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  <p:sldMasterId id="2147483839" r:id="rId2"/>
  </p:sldMasterIdLst>
  <p:notesMasterIdLst>
    <p:notesMasterId r:id="rId12"/>
  </p:notesMasterIdLst>
  <p:sldIdLst>
    <p:sldId id="256" r:id="rId3"/>
    <p:sldId id="257" r:id="rId4"/>
    <p:sldId id="276" r:id="rId5"/>
    <p:sldId id="274" r:id="rId6"/>
    <p:sldId id="275" r:id="rId7"/>
    <p:sldId id="277" r:id="rId8"/>
    <p:sldId id="278" r:id="rId9"/>
    <p:sldId id="279" r:id="rId10"/>
    <p:sldId id="270" r:id="rId11"/>
  </p:sldIdLst>
  <p:sldSz cx="24384000" cy="13716000"/>
  <p:notesSz cx="6858000" cy="9144000"/>
  <p:embeddedFontLst>
    <p:embeddedFont>
      <p:font typeface="Calibri" panose="020F0502020204030204" pitchFamily="34" charset="0"/>
      <p:regular r:id="rId13"/>
      <p:bold r:id="rId14"/>
      <p:italic r:id="rId15"/>
      <p:boldItalic r:id="rId16"/>
    </p:embeddedFont>
    <p:embeddedFont>
      <p:font typeface="Comfortaa" panose="020B0604020202020204" charset="0"/>
      <p:regular r:id="rId17"/>
      <p:bold r:id="rId18"/>
    </p:embeddedFont>
    <p:embeddedFont>
      <p:font typeface="Comfortaa Light" panose="020B0604020202020204" charset="0"/>
      <p:regular r:id="rId19"/>
      <p:bold r:id="rId20"/>
    </p:embeddedFont>
    <p:embeddedFont>
      <p:font typeface="Comfortaa SemiBold" panose="020B0604020202020204" charset="0"/>
      <p:regular r:id="rId21"/>
      <p:bold r:id="rId22"/>
    </p:embeddedFont>
    <p:embeddedFont>
      <p:font typeface="Helvetica Neue" panose="020B0604020202020204" charset="0"/>
      <p:regular r:id="rId23"/>
      <p:bold r:id="rId24"/>
      <p:italic r:id="rId25"/>
      <p:boldItalic r:id="rId26"/>
    </p:embeddedFont>
    <p:embeddedFont>
      <p:font typeface="Quicksand" panose="020B0604020202020204" charset="0"/>
      <p:regular r:id="rId27"/>
      <p:bold r:id="rId2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http://customooxmlschemas.google.com/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42" roundtripDataSignature="AMtx7migcHs8tKhzmGJWF8w+dq+M2q+Zvw==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Пользователь" initials="П" lastIdx="1" clrIdx="0">
    <p:extLst>
      <p:ext uri="{19B8F6BF-5375-455C-9EA6-DF929625EA0E}">
        <p15:presenceInfo xmlns:p15="http://schemas.microsoft.com/office/powerpoint/2012/main" userId="Пользователь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22DD4EF-DCA7-463F-A4A0-72283D19E970}">
  <a:tblStyle styleId="{022DD4EF-DCA7-463F-A4A0-72283D19E970}" styleName="Table_0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8ECF4"/>
          </a:solidFill>
        </a:fill>
      </a:tcStyle>
    </a:wholeTbl>
    <a:band1H>
      <a:tcTxStyle/>
      <a:tcStyle>
        <a:tcBdr/>
        <a:fill>
          <a:solidFill>
            <a:srgbClr val="CFD7E7"/>
          </a:solidFill>
        </a:fill>
      </a:tcStyle>
    </a:band1H>
    <a:band2H>
      <a:tcTxStyle/>
      <a:tcStyle>
        <a:tcBdr/>
      </a:tcStyle>
    </a:band2H>
    <a:band1V>
      <a:tcTxStyle/>
      <a:tcStyle>
        <a:tcBdr/>
        <a:fill>
          <a:solidFill>
            <a:srgbClr val="CFD7E7"/>
          </a:solidFill>
        </a:fill>
      </a:tcStyle>
    </a:band1V>
    <a:band2V>
      <a:tcTxStyle/>
      <a:tcStyle>
        <a:tcBdr/>
      </a:tcStyle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55" d="100"/>
          <a:sy n="55" d="100"/>
        </p:scale>
        <p:origin x="636" y="9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26" Type="http://schemas.openxmlformats.org/officeDocument/2006/relationships/font" Target="fonts/font14.fntdata"/><Relationship Id="rId3" Type="http://schemas.openxmlformats.org/officeDocument/2006/relationships/slide" Target="slides/slide1.xml"/><Relationship Id="rId21" Type="http://schemas.openxmlformats.org/officeDocument/2006/relationships/font" Target="fonts/font9.fntdata"/><Relationship Id="rId42" Type="http://customschemas.google.com/relationships/presentationmetadata" Target="metadata"/><Relationship Id="rId47" Type="http://schemas.openxmlformats.org/officeDocument/2006/relationships/tableStyles" Target="tableStyles.xml"/><Relationship Id="rId7" Type="http://schemas.openxmlformats.org/officeDocument/2006/relationships/slide" Target="slides/slide5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5" Type="http://schemas.openxmlformats.org/officeDocument/2006/relationships/font" Target="fonts/font13.fntdata"/><Relationship Id="rId46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font" Target="fonts/font4.fntdata"/><Relationship Id="rId20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12.fntdata"/><Relationship Id="rId45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font" Target="fonts/font3.fntdata"/><Relationship Id="rId23" Type="http://schemas.openxmlformats.org/officeDocument/2006/relationships/font" Target="fonts/font11.fntdata"/><Relationship Id="rId28" Type="http://schemas.openxmlformats.org/officeDocument/2006/relationships/font" Target="fonts/font16.fntdata"/><Relationship Id="rId10" Type="http://schemas.openxmlformats.org/officeDocument/2006/relationships/slide" Target="slides/slide8.xml"/><Relationship Id="rId19" Type="http://schemas.openxmlformats.org/officeDocument/2006/relationships/font" Target="fonts/font7.fntdata"/><Relationship Id="rId44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font" Target="fonts/font2.fntdata"/><Relationship Id="rId22" Type="http://schemas.openxmlformats.org/officeDocument/2006/relationships/font" Target="fonts/font10.fntdata"/><Relationship Id="rId27" Type="http://schemas.openxmlformats.org/officeDocument/2006/relationships/font" Target="fonts/font15.fntdata"/><Relationship Id="rId43" Type="http://schemas.openxmlformats.org/officeDocument/2006/relationships/commentAuthors" Target="commentAuthor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>
            <a:noFill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228600" algn="l" rtl="0">
              <a:lnSpc>
                <a:spcPct val="117999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22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3" name="Google Shape;5613;g21a8be90c40_0_59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4" name="Google Shape;5614;g21a8be90c40_0_5904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7" name="Google Shape;5627;g21a63e95321_0_2893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28" name="Google Shape;5628;g21a63e95321_0_28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3988664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839584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93381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759137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5032619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21a63e95321_0_8980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6" name="Google Shape;5656;g21a63e95321_0_89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756577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9" name="Google Shape;5979;g21c91014dda_0_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0" name="Google Shape;5980;g21c91014dda_0_14:notes"/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Main Slide">
  <p:cSld name="32_Main Slide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10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" name="Google Shape;12;p10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" name="Google Shape;13;p10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" name="Google Shape;14;p10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5" name="Google Shape;15;p10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" name="Google Shape;16;p106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23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7" name="Google Shape;17;p106"/>
          <p:cNvSpPr>
            <a:spLocks noGrp="1"/>
          </p:cNvSpPr>
          <p:nvPr>
            <p:ph type="pic" idx="2"/>
          </p:nvPr>
        </p:nvSpPr>
        <p:spPr>
          <a:xfrm>
            <a:off x="-55609" y="-2"/>
            <a:ext cx="24439602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Main Slide">
  <p:cSld name="19_Main Slide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1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5" name="Google Shape;85;p11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6" name="Google Shape;86;p11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" name="Google Shape;87;p11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8" name="Google Shape;88;p11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9" name="Google Shape;89;p11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0" name="Google Shape;90;p115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8884444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1" name="Google Shape;91;p115"/>
          <p:cNvSpPr>
            <a:spLocks noGrp="1"/>
          </p:cNvSpPr>
          <p:nvPr>
            <p:ph type="pic" idx="3"/>
          </p:nvPr>
        </p:nvSpPr>
        <p:spPr>
          <a:xfrm>
            <a:off x="21336000" y="2539140"/>
            <a:ext cx="3048000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4_Main Slide">
  <p:cSld name="74_Main Slide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20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13" name="Google Shape;1113;p20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14" name="Google Shape;1114;p20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15" name="Google Shape;1115;p20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16" name="Google Shape;1116;p20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17" name="Google Shape;1117;p205"/>
          <p:cNvSpPr/>
          <p:nvPr/>
        </p:nvSpPr>
        <p:spPr>
          <a:xfrm>
            <a:off x="9366859" y="2558885"/>
            <a:ext cx="1209838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18" name="Google Shape;1118;p205"/>
          <p:cNvSpPr/>
          <p:nvPr/>
        </p:nvSpPr>
        <p:spPr>
          <a:xfrm>
            <a:off x="9366860" y="6163429"/>
            <a:ext cx="1209838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19" name="Google Shape;1119;p205"/>
          <p:cNvSpPr/>
          <p:nvPr/>
        </p:nvSpPr>
        <p:spPr>
          <a:xfrm>
            <a:off x="9366860" y="9767972"/>
            <a:ext cx="1209839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120" name="Google Shape;1120;p205"/>
          <p:cNvCxnSpPr/>
          <p:nvPr/>
        </p:nvCxnSpPr>
        <p:spPr>
          <a:xfrm>
            <a:off x="9971779" y="3984982"/>
            <a:ext cx="1" cy="2149351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121" name="Google Shape;1121;p205"/>
          <p:cNvCxnSpPr/>
          <p:nvPr/>
        </p:nvCxnSpPr>
        <p:spPr>
          <a:xfrm>
            <a:off x="9971778" y="7589526"/>
            <a:ext cx="1" cy="2149351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22" name="Google Shape;1122;p205"/>
          <p:cNvSpPr>
            <a:spLocks noGrp="1"/>
          </p:cNvSpPr>
          <p:nvPr>
            <p:ph type="pic" idx="2"/>
          </p:nvPr>
        </p:nvSpPr>
        <p:spPr>
          <a:xfrm>
            <a:off x="17398841" y="0"/>
            <a:ext cx="698516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23" name="Google Shape;1123;p205"/>
          <p:cNvSpPr txBox="1">
            <a:spLocks noGrp="1"/>
          </p:cNvSpPr>
          <p:nvPr>
            <p:ph type="body" idx="1"/>
          </p:nvPr>
        </p:nvSpPr>
        <p:spPr>
          <a:xfrm>
            <a:off x="11345306" y="2616195"/>
            <a:ext cx="3114125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4" name="Google Shape;1124;p205"/>
          <p:cNvSpPr txBox="1">
            <a:spLocks noGrp="1"/>
          </p:cNvSpPr>
          <p:nvPr>
            <p:ph type="body" idx="3"/>
          </p:nvPr>
        </p:nvSpPr>
        <p:spPr>
          <a:xfrm>
            <a:off x="11345307" y="3007817"/>
            <a:ext cx="4692706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5" name="Google Shape;1125;p205"/>
          <p:cNvSpPr txBox="1">
            <a:spLocks noGrp="1"/>
          </p:cNvSpPr>
          <p:nvPr>
            <p:ph type="body" idx="4"/>
          </p:nvPr>
        </p:nvSpPr>
        <p:spPr>
          <a:xfrm>
            <a:off x="11345306" y="6226325"/>
            <a:ext cx="3114125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6" name="Google Shape;1126;p205"/>
          <p:cNvSpPr txBox="1">
            <a:spLocks noGrp="1"/>
          </p:cNvSpPr>
          <p:nvPr>
            <p:ph type="body" idx="5"/>
          </p:nvPr>
        </p:nvSpPr>
        <p:spPr>
          <a:xfrm>
            <a:off x="11345307" y="6617947"/>
            <a:ext cx="4692706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7" name="Google Shape;1127;p205"/>
          <p:cNvSpPr txBox="1">
            <a:spLocks noGrp="1"/>
          </p:cNvSpPr>
          <p:nvPr>
            <p:ph type="body" idx="6"/>
          </p:nvPr>
        </p:nvSpPr>
        <p:spPr>
          <a:xfrm>
            <a:off x="11345306" y="9826830"/>
            <a:ext cx="3114125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8" name="Google Shape;1128;p205"/>
          <p:cNvSpPr txBox="1">
            <a:spLocks noGrp="1"/>
          </p:cNvSpPr>
          <p:nvPr>
            <p:ph type="body" idx="7"/>
          </p:nvPr>
        </p:nvSpPr>
        <p:spPr>
          <a:xfrm>
            <a:off x="11345307" y="10218452"/>
            <a:ext cx="4692706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29" name="Google Shape;1129;p205"/>
          <p:cNvSpPr txBox="1">
            <a:spLocks noGrp="1"/>
          </p:cNvSpPr>
          <p:nvPr>
            <p:ph type="body" idx="8"/>
          </p:nvPr>
        </p:nvSpPr>
        <p:spPr>
          <a:xfrm>
            <a:off x="3769799" y="10292637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30" name="Google Shape;1130;p205"/>
          <p:cNvSpPr txBox="1">
            <a:spLocks noGrp="1"/>
          </p:cNvSpPr>
          <p:nvPr>
            <p:ph type="body" idx="9"/>
          </p:nvPr>
        </p:nvSpPr>
        <p:spPr>
          <a:xfrm>
            <a:off x="3769799" y="10638632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31" name="Google Shape;1131;p205"/>
          <p:cNvSpPr txBox="1">
            <a:spLocks noGrp="1"/>
          </p:cNvSpPr>
          <p:nvPr>
            <p:ph type="body" idx="13"/>
          </p:nvPr>
        </p:nvSpPr>
        <p:spPr>
          <a:xfrm>
            <a:off x="1420059" y="10299099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32" name="Google Shape;1132;p205"/>
          <p:cNvSpPr txBox="1">
            <a:spLocks noGrp="1"/>
          </p:cNvSpPr>
          <p:nvPr>
            <p:ph type="body" idx="14"/>
          </p:nvPr>
        </p:nvSpPr>
        <p:spPr>
          <a:xfrm>
            <a:off x="1420059" y="10645094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33" name="Google Shape;1133;p205"/>
          <p:cNvSpPr txBox="1">
            <a:spLocks noGrp="1"/>
          </p:cNvSpPr>
          <p:nvPr>
            <p:ph type="body" idx="15"/>
          </p:nvPr>
        </p:nvSpPr>
        <p:spPr>
          <a:xfrm>
            <a:off x="1420058" y="5994401"/>
            <a:ext cx="6286785" cy="21493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34" name="Google Shape;1134;p205"/>
          <p:cNvSpPr txBox="1">
            <a:spLocks noGrp="1"/>
          </p:cNvSpPr>
          <p:nvPr>
            <p:ph type="body" idx="16"/>
          </p:nvPr>
        </p:nvSpPr>
        <p:spPr>
          <a:xfrm>
            <a:off x="1432043" y="2479346"/>
            <a:ext cx="5828121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5_Main Slide">
  <p:cSld name="75_Main Slide">
    <p:spTree>
      <p:nvGrpSpPr>
        <p:cNvPr id="1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p20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37" name="Google Shape;1137;p20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38" name="Google Shape;1138;p20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39" name="Google Shape;1139;p20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140" name="Google Shape;1140;p20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41" name="Google Shape;1141;p20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42" name="Google Shape;1142;p206"/>
          <p:cNvSpPr>
            <a:spLocks noGrp="1"/>
          </p:cNvSpPr>
          <p:nvPr>
            <p:ph type="pic" idx="2"/>
          </p:nvPr>
        </p:nvSpPr>
        <p:spPr>
          <a:xfrm>
            <a:off x="12192000" y="685800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43" name="Google Shape;1143;p206"/>
          <p:cNvSpPr>
            <a:spLocks noGrp="1"/>
          </p:cNvSpPr>
          <p:nvPr>
            <p:ph type="pic" idx="3"/>
          </p:nvPr>
        </p:nvSpPr>
        <p:spPr>
          <a:xfrm>
            <a:off x="12192000" y="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44" name="Google Shape;1144;p206"/>
          <p:cNvSpPr txBox="1">
            <a:spLocks noGrp="1"/>
          </p:cNvSpPr>
          <p:nvPr>
            <p:ph type="body" idx="1"/>
          </p:nvPr>
        </p:nvSpPr>
        <p:spPr>
          <a:xfrm>
            <a:off x="1408082" y="2492804"/>
            <a:ext cx="8404417" cy="24372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45" name="Google Shape;1145;p206"/>
          <p:cNvSpPr txBox="1">
            <a:spLocks noGrp="1"/>
          </p:cNvSpPr>
          <p:nvPr>
            <p:ph type="body" idx="4"/>
          </p:nvPr>
        </p:nvSpPr>
        <p:spPr>
          <a:xfrm>
            <a:off x="4946681" y="6993420"/>
            <a:ext cx="4375119" cy="12458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46" name="Google Shape;1146;p206"/>
          <p:cNvSpPr txBox="1">
            <a:spLocks noGrp="1"/>
          </p:cNvSpPr>
          <p:nvPr>
            <p:ph type="body" idx="5"/>
          </p:nvPr>
        </p:nvSpPr>
        <p:spPr>
          <a:xfrm>
            <a:off x="4946681" y="6490939"/>
            <a:ext cx="3314669" cy="6313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47" name="Google Shape;1147;p206"/>
          <p:cNvSpPr txBox="1">
            <a:spLocks noGrp="1"/>
          </p:cNvSpPr>
          <p:nvPr>
            <p:ph type="body" idx="6"/>
          </p:nvPr>
        </p:nvSpPr>
        <p:spPr>
          <a:xfrm>
            <a:off x="4946681" y="10178577"/>
            <a:ext cx="4375119" cy="12458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48" name="Google Shape;1148;p206"/>
          <p:cNvSpPr txBox="1">
            <a:spLocks noGrp="1"/>
          </p:cNvSpPr>
          <p:nvPr>
            <p:ph type="body" idx="7"/>
          </p:nvPr>
        </p:nvSpPr>
        <p:spPr>
          <a:xfrm>
            <a:off x="4946681" y="9676096"/>
            <a:ext cx="3314669" cy="6313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49" name="Google Shape;1149;p206"/>
          <p:cNvSpPr txBox="1">
            <a:spLocks noGrp="1"/>
          </p:cNvSpPr>
          <p:nvPr>
            <p:ph type="body" idx="8"/>
          </p:nvPr>
        </p:nvSpPr>
        <p:spPr>
          <a:xfrm>
            <a:off x="1433483" y="10622199"/>
            <a:ext cx="2592418" cy="10855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50" name="Google Shape;1150;p206"/>
          <p:cNvSpPr txBox="1">
            <a:spLocks noGrp="1"/>
          </p:cNvSpPr>
          <p:nvPr>
            <p:ph type="body" idx="9"/>
          </p:nvPr>
        </p:nvSpPr>
        <p:spPr>
          <a:xfrm>
            <a:off x="1431636" y="9310934"/>
            <a:ext cx="2594264" cy="16194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51" name="Google Shape;1151;p206"/>
          <p:cNvSpPr txBox="1">
            <a:spLocks noGrp="1"/>
          </p:cNvSpPr>
          <p:nvPr>
            <p:ph type="body" idx="13"/>
          </p:nvPr>
        </p:nvSpPr>
        <p:spPr>
          <a:xfrm>
            <a:off x="1409929" y="7425531"/>
            <a:ext cx="2592418" cy="10855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52" name="Google Shape;1152;p206"/>
          <p:cNvSpPr txBox="1">
            <a:spLocks noGrp="1"/>
          </p:cNvSpPr>
          <p:nvPr>
            <p:ph type="body" idx="14"/>
          </p:nvPr>
        </p:nvSpPr>
        <p:spPr>
          <a:xfrm>
            <a:off x="1408082" y="6114266"/>
            <a:ext cx="2594264" cy="16194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6_Main Slide">
  <p:cSld name="76_Main Slide">
    <p:spTree>
      <p:nvGrpSpPr>
        <p:cNvPr id="1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p20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55" name="Google Shape;1155;p20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56" name="Google Shape;1156;p20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57" name="Google Shape;1157;p20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58" name="Google Shape;1158;p207"/>
          <p:cNvSpPr/>
          <p:nvPr/>
        </p:nvSpPr>
        <p:spPr>
          <a:xfrm>
            <a:off x="7535511" y="9515937"/>
            <a:ext cx="1651001" cy="1651001"/>
          </a:xfrm>
          <a:prstGeom prst="roundRect">
            <a:avLst>
              <a:gd name="adj" fmla="val 7692"/>
            </a:avLst>
          </a:pr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59" name="Google Shape;1159;p207"/>
          <p:cNvSpPr/>
          <p:nvPr/>
        </p:nvSpPr>
        <p:spPr>
          <a:xfrm>
            <a:off x="1532665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60" name="Google Shape;1160;p207"/>
          <p:cNvSpPr/>
          <p:nvPr/>
        </p:nvSpPr>
        <p:spPr>
          <a:xfrm>
            <a:off x="3533613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61" name="Google Shape;1161;p207"/>
          <p:cNvSpPr/>
          <p:nvPr/>
        </p:nvSpPr>
        <p:spPr>
          <a:xfrm>
            <a:off x="5534561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62" name="Google Shape;1162;p207"/>
          <p:cNvSpPr>
            <a:spLocks noGrp="1"/>
          </p:cNvSpPr>
          <p:nvPr>
            <p:ph type="pic" idx="2"/>
          </p:nvPr>
        </p:nvSpPr>
        <p:spPr>
          <a:xfrm>
            <a:off x="14097000" y="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63" name="Google Shape;1163;p207"/>
          <p:cNvSpPr>
            <a:spLocks noGrp="1"/>
          </p:cNvSpPr>
          <p:nvPr>
            <p:ph type="pic" idx="3"/>
          </p:nvPr>
        </p:nvSpPr>
        <p:spPr>
          <a:xfrm>
            <a:off x="14097000" y="4826000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64" name="Google Shape;1164;p207"/>
          <p:cNvSpPr>
            <a:spLocks noGrp="1"/>
          </p:cNvSpPr>
          <p:nvPr>
            <p:ph type="pic" idx="4"/>
          </p:nvPr>
        </p:nvSpPr>
        <p:spPr>
          <a:xfrm>
            <a:off x="19304000" y="901700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65" name="Google Shape;1165;p207"/>
          <p:cNvSpPr>
            <a:spLocks noGrp="1"/>
          </p:cNvSpPr>
          <p:nvPr>
            <p:ph type="pic" idx="5"/>
          </p:nvPr>
        </p:nvSpPr>
        <p:spPr>
          <a:xfrm>
            <a:off x="19304000" y="-1"/>
            <a:ext cx="5080000" cy="8890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66" name="Google Shape;1166;p207"/>
          <p:cNvSpPr txBox="1">
            <a:spLocks noGrp="1"/>
          </p:cNvSpPr>
          <p:nvPr>
            <p:ph type="body" idx="1"/>
          </p:nvPr>
        </p:nvSpPr>
        <p:spPr>
          <a:xfrm>
            <a:off x="1443765" y="2493897"/>
            <a:ext cx="5678299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67" name="Google Shape;1167;p207"/>
          <p:cNvSpPr txBox="1">
            <a:spLocks noGrp="1"/>
          </p:cNvSpPr>
          <p:nvPr>
            <p:ph type="body" idx="6"/>
          </p:nvPr>
        </p:nvSpPr>
        <p:spPr>
          <a:xfrm>
            <a:off x="1443765" y="6004006"/>
            <a:ext cx="8843236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68" name="Google Shape;1168;p207"/>
          <p:cNvSpPr txBox="1">
            <a:spLocks noGrp="1"/>
          </p:cNvSpPr>
          <p:nvPr>
            <p:ph type="body" idx="7"/>
          </p:nvPr>
        </p:nvSpPr>
        <p:spPr>
          <a:xfrm>
            <a:off x="1659666" y="10325958"/>
            <a:ext cx="1407518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69" name="Google Shape;1169;p207"/>
          <p:cNvSpPr txBox="1">
            <a:spLocks noGrp="1"/>
          </p:cNvSpPr>
          <p:nvPr>
            <p:ph type="body" idx="8"/>
          </p:nvPr>
        </p:nvSpPr>
        <p:spPr>
          <a:xfrm>
            <a:off x="1868097" y="9651857"/>
            <a:ext cx="980136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70" name="Google Shape;1170;p207"/>
          <p:cNvSpPr txBox="1">
            <a:spLocks noGrp="1"/>
          </p:cNvSpPr>
          <p:nvPr>
            <p:ph type="body" idx="9"/>
          </p:nvPr>
        </p:nvSpPr>
        <p:spPr>
          <a:xfrm>
            <a:off x="3668602" y="10325958"/>
            <a:ext cx="1407518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71" name="Google Shape;1171;p207"/>
          <p:cNvSpPr txBox="1">
            <a:spLocks noGrp="1"/>
          </p:cNvSpPr>
          <p:nvPr>
            <p:ph type="body" idx="13"/>
          </p:nvPr>
        </p:nvSpPr>
        <p:spPr>
          <a:xfrm>
            <a:off x="3877033" y="9651857"/>
            <a:ext cx="980136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72" name="Google Shape;1172;p207"/>
          <p:cNvSpPr txBox="1">
            <a:spLocks noGrp="1"/>
          </p:cNvSpPr>
          <p:nvPr>
            <p:ph type="body" idx="14"/>
          </p:nvPr>
        </p:nvSpPr>
        <p:spPr>
          <a:xfrm>
            <a:off x="5667913" y="10325958"/>
            <a:ext cx="1407518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73" name="Google Shape;1173;p207"/>
          <p:cNvSpPr txBox="1">
            <a:spLocks noGrp="1"/>
          </p:cNvSpPr>
          <p:nvPr>
            <p:ph type="body" idx="15"/>
          </p:nvPr>
        </p:nvSpPr>
        <p:spPr>
          <a:xfrm>
            <a:off x="5876344" y="9651857"/>
            <a:ext cx="980136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74" name="Google Shape;1174;p207"/>
          <p:cNvSpPr txBox="1">
            <a:spLocks noGrp="1"/>
          </p:cNvSpPr>
          <p:nvPr>
            <p:ph type="body" idx="16"/>
          </p:nvPr>
        </p:nvSpPr>
        <p:spPr>
          <a:xfrm>
            <a:off x="7682158" y="9783273"/>
            <a:ext cx="1357704" cy="7607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Main Slide Dark">
  <p:cSld name="2_Main Slide Dark">
    <p:bg>
      <p:bgPr>
        <a:solidFill>
          <a:srgbClr val="1C1F25"/>
        </a:solidFill>
        <a:effectLst/>
      </p:bgPr>
    </p:bg>
    <p:spTree>
      <p:nvGrpSpPr>
        <p:cNvPr id="1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p20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77" name="Google Shape;1177;p208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78" name="Google Shape;1178;p20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79" name="Google Shape;1179;p20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180" name="Google Shape;1180;p208"/>
          <p:cNvCxnSpPr/>
          <p:nvPr/>
        </p:nvCxnSpPr>
        <p:spPr>
          <a:xfrm rot="10800000" flipH="1">
            <a:off x="22857948" y="13207250"/>
            <a:ext cx="1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81" name="Google Shape;1181;p208"/>
          <p:cNvSpPr txBox="1">
            <a:spLocks noGrp="1"/>
          </p:cNvSpPr>
          <p:nvPr>
            <p:ph type="sldNum" idx="12"/>
          </p:nvPr>
        </p:nvSpPr>
        <p:spPr>
          <a:xfrm>
            <a:off x="22372320" y="12702579"/>
            <a:ext cx="47927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2" name="Google Shape;1182;p208"/>
          <p:cNvSpPr/>
          <p:nvPr/>
        </p:nvSpPr>
        <p:spPr>
          <a:xfrm>
            <a:off x="12111107" y="9767972"/>
            <a:ext cx="1209839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83" name="Google Shape;1183;p208"/>
          <p:cNvSpPr/>
          <p:nvPr/>
        </p:nvSpPr>
        <p:spPr>
          <a:xfrm>
            <a:off x="16501666" y="9767972"/>
            <a:ext cx="1209840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84" name="Google Shape;1184;p208"/>
          <p:cNvSpPr>
            <a:spLocks noGrp="1"/>
          </p:cNvSpPr>
          <p:nvPr>
            <p:ph type="pic" idx="2"/>
          </p:nvPr>
        </p:nvSpPr>
        <p:spPr>
          <a:xfrm>
            <a:off x="0" y="0"/>
            <a:ext cx="5080000" cy="4699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85" name="Google Shape;1185;p208"/>
          <p:cNvSpPr>
            <a:spLocks noGrp="1"/>
          </p:cNvSpPr>
          <p:nvPr>
            <p:ph type="pic" idx="3"/>
          </p:nvPr>
        </p:nvSpPr>
        <p:spPr>
          <a:xfrm>
            <a:off x="-1" y="4826000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86" name="Google Shape;1186;p208"/>
          <p:cNvSpPr>
            <a:spLocks noGrp="1"/>
          </p:cNvSpPr>
          <p:nvPr>
            <p:ph type="pic" idx="4"/>
          </p:nvPr>
        </p:nvSpPr>
        <p:spPr>
          <a:xfrm>
            <a:off x="5207000" y="-1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87" name="Google Shape;1187;p208"/>
          <p:cNvSpPr>
            <a:spLocks noGrp="1"/>
          </p:cNvSpPr>
          <p:nvPr>
            <p:ph type="pic" idx="5"/>
          </p:nvPr>
        </p:nvSpPr>
        <p:spPr>
          <a:xfrm>
            <a:off x="5206999" y="901700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88" name="Google Shape;1188;p208"/>
          <p:cNvSpPr txBox="1">
            <a:spLocks noGrp="1"/>
          </p:cNvSpPr>
          <p:nvPr>
            <p:ph type="body" idx="1"/>
          </p:nvPr>
        </p:nvSpPr>
        <p:spPr>
          <a:xfrm>
            <a:off x="11990457" y="2484338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89" name="Google Shape;1189;p208"/>
          <p:cNvSpPr txBox="1">
            <a:spLocks noGrp="1"/>
          </p:cNvSpPr>
          <p:nvPr>
            <p:ph type="body" idx="6"/>
          </p:nvPr>
        </p:nvSpPr>
        <p:spPr>
          <a:xfrm>
            <a:off x="11990457" y="5997927"/>
            <a:ext cx="10958440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90" name="Google Shape;1190;p208"/>
          <p:cNvSpPr txBox="1">
            <a:spLocks noGrp="1"/>
          </p:cNvSpPr>
          <p:nvPr>
            <p:ph type="body" idx="7"/>
          </p:nvPr>
        </p:nvSpPr>
        <p:spPr>
          <a:xfrm>
            <a:off x="18059944" y="10006508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91" name="Google Shape;1191;p208"/>
          <p:cNvSpPr txBox="1">
            <a:spLocks noGrp="1"/>
          </p:cNvSpPr>
          <p:nvPr>
            <p:ph type="body" idx="8"/>
          </p:nvPr>
        </p:nvSpPr>
        <p:spPr>
          <a:xfrm>
            <a:off x="18059944" y="10352503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92" name="Google Shape;1192;p208"/>
          <p:cNvSpPr txBox="1">
            <a:spLocks noGrp="1"/>
          </p:cNvSpPr>
          <p:nvPr>
            <p:ph type="body" idx="9"/>
          </p:nvPr>
        </p:nvSpPr>
        <p:spPr>
          <a:xfrm>
            <a:off x="13675733" y="9988202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93" name="Google Shape;1193;p208"/>
          <p:cNvSpPr txBox="1">
            <a:spLocks noGrp="1"/>
          </p:cNvSpPr>
          <p:nvPr>
            <p:ph type="body" idx="13"/>
          </p:nvPr>
        </p:nvSpPr>
        <p:spPr>
          <a:xfrm>
            <a:off x="13675733" y="10334197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7_Main Slide">
  <p:cSld name="77_Main Slide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20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96" name="Google Shape;1196;p20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97" name="Google Shape;1197;p20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98" name="Google Shape;1198;p20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199" name="Google Shape;1199;p20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00" name="Google Shape;1200;p20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1" name="Google Shape;1201;p209"/>
          <p:cNvCxnSpPr/>
          <p:nvPr/>
        </p:nvCxnSpPr>
        <p:spPr>
          <a:xfrm rot="10800000">
            <a:off x="7624300" y="4140200"/>
            <a:ext cx="0" cy="8128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202" name="Google Shape;1202;p209"/>
          <p:cNvCxnSpPr/>
          <p:nvPr/>
        </p:nvCxnSpPr>
        <p:spPr>
          <a:xfrm rot="10800000">
            <a:off x="11434300" y="8762998"/>
            <a:ext cx="0" cy="814389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203" name="Google Shape;1203;p209"/>
          <p:cNvCxnSpPr/>
          <p:nvPr/>
        </p:nvCxnSpPr>
        <p:spPr>
          <a:xfrm rot="10800000">
            <a:off x="15244300" y="4140200"/>
            <a:ext cx="0" cy="8128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204" name="Google Shape;1204;p209"/>
          <p:cNvCxnSpPr/>
          <p:nvPr/>
        </p:nvCxnSpPr>
        <p:spPr>
          <a:xfrm rot="10800000">
            <a:off x="19054300" y="8762999"/>
            <a:ext cx="0" cy="814388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05" name="Google Shape;1205;p209"/>
          <p:cNvSpPr>
            <a:spLocks noGrp="1"/>
          </p:cNvSpPr>
          <p:nvPr>
            <p:ph type="pic" idx="2"/>
          </p:nvPr>
        </p:nvSpPr>
        <p:spPr>
          <a:xfrm>
            <a:off x="7617948" y="4953000"/>
            <a:ext cx="3810001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06" name="Google Shape;1206;p209"/>
          <p:cNvSpPr>
            <a:spLocks noGrp="1"/>
          </p:cNvSpPr>
          <p:nvPr>
            <p:ph type="pic" idx="3"/>
          </p:nvPr>
        </p:nvSpPr>
        <p:spPr>
          <a:xfrm>
            <a:off x="11427948" y="4953000"/>
            <a:ext cx="3810001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07" name="Google Shape;1207;p209"/>
          <p:cNvSpPr>
            <a:spLocks noGrp="1"/>
          </p:cNvSpPr>
          <p:nvPr>
            <p:ph type="pic" idx="4"/>
          </p:nvPr>
        </p:nvSpPr>
        <p:spPr>
          <a:xfrm>
            <a:off x="1523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08" name="Google Shape;1208;p209"/>
          <p:cNvSpPr>
            <a:spLocks noGrp="1"/>
          </p:cNvSpPr>
          <p:nvPr>
            <p:ph type="pic" idx="5"/>
          </p:nvPr>
        </p:nvSpPr>
        <p:spPr>
          <a:xfrm>
            <a:off x="1904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09" name="Google Shape;1209;p209"/>
          <p:cNvSpPr txBox="1">
            <a:spLocks noGrp="1"/>
          </p:cNvSpPr>
          <p:nvPr>
            <p:ph type="body" idx="1"/>
          </p:nvPr>
        </p:nvSpPr>
        <p:spPr>
          <a:xfrm>
            <a:off x="1428525" y="5650992"/>
            <a:ext cx="502307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0" name="Google Shape;1210;p209"/>
          <p:cNvSpPr txBox="1">
            <a:spLocks noGrp="1"/>
          </p:cNvSpPr>
          <p:nvPr>
            <p:ph type="body" idx="6"/>
          </p:nvPr>
        </p:nvSpPr>
        <p:spPr>
          <a:xfrm>
            <a:off x="7540225" y="3182044"/>
            <a:ext cx="334215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1" name="Google Shape;1211;p209"/>
          <p:cNvSpPr txBox="1">
            <a:spLocks noGrp="1"/>
          </p:cNvSpPr>
          <p:nvPr>
            <p:ph type="body" idx="7"/>
          </p:nvPr>
        </p:nvSpPr>
        <p:spPr>
          <a:xfrm>
            <a:off x="7540225" y="2494771"/>
            <a:ext cx="3342151" cy="73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2" name="Google Shape;1212;p209"/>
          <p:cNvSpPr txBox="1">
            <a:spLocks noGrp="1"/>
          </p:cNvSpPr>
          <p:nvPr>
            <p:ph type="body" idx="8"/>
          </p:nvPr>
        </p:nvSpPr>
        <p:spPr>
          <a:xfrm>
            <a:off x="11325748" y="10736507"/>
            <a:ext cx="334215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3" name="Google Shape;1213;p209"/>
          <p:cNvSpPr txBox="1">
            <a:spLocks noGrp="1"/>
          </p:cNvSpPr>
          <p:nvPr>
            <p:ph type="body" idx="9"/>
          </p:nvPr>
        </p:nvSpPr>
        <p:spPr>
          <a:xfrm>
            <a:off x="11325748" y="10049234"/>
            <a:ext cx="3342151" cy="73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4" name="Google Shape;1214;p209"/>
          <p:cNvSpPr txBox="1">
            <a:spLocks noGrp="1"/>
          </p:cNvSpPr>
          <p:nvPr>
            <p:ph type="body" idx="13"/>
          </p:nvPr>
        </p:nvSpPr>
        <p:spPr>
          <a:xfrm>
            <a:off x="18996386" y="10733832"/>
            <a:ext cx="334215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5" name="Google Shape;1215;p209"/>
          <p:cNvSpPr txBox="1">
            <a:spLocks noGrp="1"/>
          </p:cNvSpPr>
          <p:nvPr>
            <p:ph type="body" idx="14"/>
          </p:nvPr>
        </p:nvSpPr>
        <p:spPr>
          <a:xfrm>
            <a:off x="18996386" y="10046559"/>
            <a:ext cx="3342151" cy="73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6" name="Google Shape;1216;p209"/>
          <p:cNvSpPr txBox="1">
            <a:spLocks noGrp="1"/>
          </p:cNvSpPr>
          <p:nvPr>
            <p:ph type="body" idx="15"/>
          </p:nvPr>
        </p:nvSpPr>
        <p:spPr>
          <a:xfrm>
            <a:off x="15160988" y="3182044"/>
            <a:ext cx="334215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17" name="Google Shape;1217;p209"/>
          <p:cNvSpPr txBox="1">
            <a:spLocks noGrp="1"/>
          </p:cNvSpPr>
          <p:nvPr>
            <p:ph type="body" idx="16"/>
          </p:nvPr>
        </p:nvSpPr>
        <p:spPr>
          <a:xfrm>
            <a:off x="15160988" y="2494771"/>
            <a:ext cx="3342151" cy="73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8_Main Slide">
  <p:cSld name="78_Main Slide"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p21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20" name="Google Shape;1220;p21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21" name="Google Shape;1221;p21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2" name="Google Shape;1222;p21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23" name="Google Shape;1223;p21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24" name="Google Shape;1224;p21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5" name="Google Shape;1225;p210"/>
          <p:cNvSpPr/>
          <p:nvPr/>
        </p:nvSpPr>
        <p:spPr>
          <a:xfrm>
            <a:off x="0" y="0"/>
            <a:ext cx="7620001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6" name="Google Shape;1226;p21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27" name="Google Shape;1227;p210"/>
          <p:cNvCxnSpPr/>
          <p:nvPr/>
        </p:nvCxnSpPr>
        <p:spPr>
          <a:xfrm rot="10800000">
            <a:off x="1526316" y="-1"/>
            <a:ext cx="0" cy="511175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28" name="Google Shape;1228;p21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9" name="Google Shape;1229;p21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30" name="Google Shape;1230;p210"/>
          <p:cNvCxnSpPr/>
          <p:nvPr/>
        </p:nvCxnSpPr>
        <p:spPr>
          <a:xfrm>
            <a:off x="16901648" y="5421776"/>
            <a:ext cx="992837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231" name="Google Shape;1231;p210"/>
          <p:cNvCxnSpPr/>
          <p:nvPr/>
        </p:nvCxnSpPr>
        <p:spPr>
          <a:xfrm>
            <a:off x="16901648" y="8294225"/>
            <a:ext cx="992837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32" name="Google Shape;1232;p210"/>
          <p:cNvSpPr txBox="1">
            <a:spLocks noGrp="1"/>
          </p:cNvSpPr>
          <p:nvPr>
            <p:ph type="body" idx="1"/>
          </p:nvPr>
        </p:nvSpPr>
        <p:spPr>
          <a:xfrm>
            <a:off x="16811672" y="3338975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3" name="Google Shape;1233;p210"/>
          <p:cNvSpPr txBox="1">
            <a:spLocks noGrp="1"/>
          </p:cNvSpPr>
          <p:nvPr>
            <p:ph type="body" idx="2"/>
          </p:nvPr>
        </p:nvSpPr>
        <p:spPr>
          <a:xfrm>
            <a:off x="16811673" y="3730597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4" name="Google Shape;1234;p210"/>
          <p:cNvSpPr txBox="1">
            <a:spLocks noGrp="1"/>
          </p:cNvSpPr>
          <p:nvPr>
            <p:ph type="body" idx="3"/>
          </p:nvPr>
        </p:nvSpPr>
        <p:spPr>
          <a:xfrm>
            <a:off x="16811672" y="6210861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5" name="Google Shape;1235;p210"/>
          <p:cNvSpPr txBox="1">
            <a:spLocks noGrp="1"/>
          </p:cNvSpPr>
          <p:nvPr>
            <p:ph type="body" idx="4"/>
          </p:nvPr>
        </p:nvSpPr>
        <p:spPr>
          <a:xfrm>
            <a:off x="16811673" y="6602483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6" name="Google Shape;1236;p210"/>
          <p:cNvSpPr txBox="1">
            <a:spLocks noGrp="1"/>
          </p:cNvSpPr>
          <p:nvPr>
            <p:ph type="body" idx="5"/>
          </p:nvPr>
        </p:nvSpPr>
        <p:spPr>
          <a:xfrm>
            <a:off x="16811672" y="9082747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7" name="Google Shape;1237;p210"/>
          <p:cNvSpPr txBox="1">
            <a:spLocks noGrp="1"/>
          </p:cNvSpPr>
          <p:nvPr>
            <p:ph type="body" idx="6"/>
          </p:nvPr>
        </p:nvSpPr>
        <p:spPr>
          <a:xfrm>
            <a:off x="16811673" y="9474369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38" name="Google Shape;1238;p210"/>
          <p:cNvSpPr>
            <a:spLocks noGrp="1"/>
          </p:cNvSpPr>
          <p:nvPr>
            <p:ph type="pic" idx="7"/>
          </p:nvPr>
        </p:nvSpPr>
        <p:spPr>
          <a:xfrm>
            <a:off x="7620000" y="0"/>
            <a:ext cx="7620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39" name="Google Shape;1239;p210"/>
          <p:cNvSpPr txBox="1">
            <a:spLocks noGrp="1"/>
          </p:cNvSpPr>
          <p:nvPr>
            <p:ph type="body" idx="8"/>
          </p:nvPr>
        </p:nvSpPr>
        <p:spPr>
          <a:xfrm>
            <a:off x="1409701" y="4331396"/>
            <a:ext cx="507438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40" name="Google Shape;1240;p210"/>
          <p:cNvSpPr txBox="1">
            <a:spLocks noGrp="1"/>
          </p:cNvSpPr>
          <p:nvPr>
            <p:ph type="body" idx="9"/>
          </p:nvPr>
        </p:nvSpPr>
        <p:spPr>
          <a:xfrm>
            <a:off x="1409700" y="7848601"/>
            <a:ext cx="5074388" cy="187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9_Main Slide">
  <p:cSld name="79_Main Slide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p211"/>
          <p:cNvSpPr/>
          <p:nvPr/>
        </p:nvSpPr>
        <p:spPr>
          <a:xfrm>
            <a:off x="1380265" y="126009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3" name="Google Shape;1243;p211"/>
          <p:cNvSpPr/>
          <p:nvPr/>
        </p:nvSpPr>
        <p:spPr>
          <a:xfrm>
            <a:off x="1921132" y="126009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44" name="Google Shape;1244;p21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45" name="Google Shape;1245;p21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6" name="Google Shape;1246;p211"/>
          <p:cNvSpPr/>
          <p:nvPr/>
        </p:nvSpPr>
        <p:spPr>
          <a:xfrm>
            <a:off x="0" y="-1"/>
            <a:ext cx="6420975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7" name="Google Shape;1247;p21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48" name="Google Shape;1248;p211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49" name="Google Shape;1249;p21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50" name="Google Shape;1250;p21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51" name="Google Shape;1251;p211"/>
          <p:cNvSpPr>
            <a:spLocks noGrp="1"/>
          </p:cNvSpPr>
          <p:nvPr>
            <p:ph type="pic" idx="2"/>
          </p:nvPr>
        </p:nvSpPr>
        <p:spPr>
          <a:xfrm>
            <a:off x="1532665" y="2539140"/>
            <a:ext cx="9776487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cxnSp>
        <p:nvCxnSpPr>
          <p:cNvPr id="1252" name="Google Shape;1252;p211"/>
          <p:cNvCxnSpPr/>
          <p:nvPr/>
        </p:nvCxnSpPr>
        <p:spPr>
          <a:xfrm>
            <a:off x="12699555" y="6788084"/>
            <a:ext cx="992837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53" name="Google Shape;1253;p211"/>
          <p:cNvSpPr txBox="1">
            <a:spLocks noGrp="1"/>
          </p:cNvSpPr>
          <p:nvPr>
            <p:ph type="body" idx="1"/>
          </p:nvPr>
        </p:nvSpPr>
        <p:spPr>
          <a:xfrm>
            <a:off x="12609579" y="4705283"/>
            <a:ext cx="370684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4" name="Google Shape;1254;p211"/>
          <p:cNvSpPr txBox="1">
            <a:spLocks noGrp="1"/>
          </p:cNvSpPr>
          <p:nvPr>
            <p:ph type="body" idx="3"/>
          </p:nvPr>
        </p:nvSpPr>
        <p:spPr>
          <a:xfrm>
            <a:off x="12609580" y="5096905"/>
            <a:ext cx="4629547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5" name="Google Shape;1255;p211"/>
          <p:cNvSpPr txBox="1">
            <a:spLocks noGrp="1"/>
          </p:cNvSpPr>
          <p:nvPr>
            <p:ph type="body" idx="4"/>
          </p:nvPr>
        </p:nvSpPr>
        <p:spPr>
          <a:xfrm>
            <a:off x="12609579" y="3130689"/>
            <a:ext cx="1637972" cy="1098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6" name="Google Shape;1256;p211"/>
          <p:cNvSpPr txBox="1">
            <a:spLocks noGrp="1"/>
          </p:cNvSpPr>
          <p:nvPr>
            <p:ph type="body" idx="5"/>
          </p:nvPr>
        </p:nvSpPr>
        <p:spPr>
          <a:xfrm>
            <a:off x="18395242" y="3113855"/>
            <a:ext cx="1637972" cy="1098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7" name="Google Shape;1257;p211"/>
          <p:cNvSpPr txBox="1">
            <a:spLocks noGrp="1"/>
          </p:cNvSpPr>
          <p:nvPr>
            <p:ph type="body" idx="6"/>
          </p:nvPr>
        </p:nvSpPr>
        <p:spPr>
          <a:xfrm>
            <a:off x="18393248" y="4706443"/>
            <a:ext cx="370684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8" name="Google Shape;1258;p211"/>
          <p:cNvSpPr txBox="1">
            <a:spLocks noGrp="1"/>
          </p:cNvSpPr>
          <p:nvPr>
            <p:ph type="body" idx="7"/>
          </p:nvPr>
        </p:nvSpPr>
        <p:spPr>
          <a:xfrm>
            <a:off x="18393248" y="5098065"/>
            <a:ext cx="4629547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59" name="Google Shape;1259;p211"/>
          <p:cNvSpPr txBox="1">
            <a:spLocks noGrp="1"/>
          </p:cNvSpPr>
          <p:nvPr>
            <p:ph type="body" idx="8"/>
          </p:nvPr>
        </p:nvSpPr>
        <p:spPr>
          <a:xfrm>
            <a:off x="18393248" y="9492060"/>
            <a:ext cx="370684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60" name="Google Shape;1260;p211"/>
          <p:cNvSpPr txBox="1">
            <a:spLocks noGrp="1"/>
          </p:cNvSpPr>
          <p:nvPr>
            <p:ph type="body" idx="9"/>
          </p:nvPr>
        </p:nvSpPr>
        <p:spPr>
          <a:xfrm>
            <a:off x="18393248" y="9883682"/>
            <a:ext cx="4629547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61" name="Google Shape;1261;p211"/>
          <p:cNvSpPr txBox="1">
            <a:spLocks noGrp="1"/>
          </p:cNvSpPr>
          <p:nvPr>
            <p:ph type="body" idx="13"/>
          </p:nvPr>
        </p:nvSpPr>
        <p:spPr>
          <a:xfrm>
            <a:off x="12609579" y="7918726"/>
            <a:ext cx="1637972" cy="1098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62" name="Google Shape;1262;p211"/>
          <p:cNvSpPr txBox="1">
            <a:spLocks noGrp="1"/>
          </p:cNvSpPr>
          <p:nvPr>
            <p:ph type="body" idx="14"/>
          </p:nvPr>
        </p:nvSpPr>
        <p:spPr>
          <a:xfrm>
            <a:off x="18395242" y="7909151"/>
            <a:ext cx="1637972" cy="1098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63" name="Google Shape;1263;p211"/>
          <p:cNvSpPr txBox="1">
            <a:spLocks noGrp="1"/>
          </p:cNvSpPr>
          <p:nvPr>
            <p:ph type="body" idx="15"/>
          </p:nvPr>
        </p:nvSpPr>
        <p:spPr>
          <a:xfrm>
            <a:off x="12604966" y="9479360"/>
            <a:ext cx="370684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64" name="Google Shape;1264;p211"/>
          <p:cNvSpPr txBox="1">
            <a:spLocks noGrp="1"/>
          </p:cNvSpPr>
          <p:nvPr>
            <p:ph type="body" idx="16"/>
          </p:nvPr>
        </p:nvSpPr>
        <p:spPr>
          <a:xfrm>
            <a:off x="12604967" y="9870982"/>
            <a:ext cx="4629547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0_Main Slide">
  <p:cSld name="80_Main Slide"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21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67" name="Google Shape;1267;p21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68" name="Google Shape;1268;p21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69" name="Google Shape;1269;p21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70" name="Google Shape;1270;p21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71" name="Google Shape;1271;p21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2" name="Google Shape;1272;p212"/>
          <p:cNvCxnSpPr/>
          <p:nvPr/>
        </p:nvCxnSpPr>
        <p:spPr>
          <a:xfrm>
            <a:off x="16012056" y="8944437"/>
            <a:ext cx="1" cy="2235201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73" name="Google Shape;1273;p212"/>
          <p:cNvSpPr/>
          <p:nvPr/>
        </p:nvSpPr>
        <p:spPr>
          <a:xfrm>
            <a:off x="4511601" y="4469440"/>
            <a:ext cx="2811323" cy="1296461"/>
          </a:xfrm>
          <a:prstGeom prst="roundRect">
            <a:avLst>
              <a:gd name="adj" fmla="val 8332"/>
            </a:avLst>
          </a:prstGeom>
          <a:noFill/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74" name="Google Shape;1274;p212"/>
          <p:cNvSpPr>
            <a:spLocks noGrp="1"/>
          </p:cNvSpPr>
          <p:nvPr>
            <p:ph type="pic" idx="2"/>
          </p:nvPr>
        </p:nvSpPr>
        <p:spPr>
          <a:xfrm>
            <a:off x="0" y="6858000"/>
            <a:ext cx="8128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75" name="Google Shape;1275;p212"/>
          <p:cNvSpPr>
            <a:spLocks noGrp="1"/>
          </p:cNvSpPr>
          <p:nvPr>
            <p:ph type="pic" idx="3"/>
          </p:nvPr>
        </p:nvSpPr>
        <p:spPr>
          <a:xfrm>
            <a:off x="8128000" y="0"/>
            <a:ext cx="16256001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276" name="Google Shape;1276;p212"/>
          <p:cNvSpPr txBox="1">
            <a:spLocks noGrp="1"/>
          </p:cNvSpPr>
          <p:nvPr>
            <p:ph type="body" idx="1"/>
          </p:nvPr>
        </p:nvSpPr>
        <p:spPr>
          <a:xfrm>
            <a:off x="4732772" y="2491504"/>
            <a:ext cx="1689205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77" name="Google Shape;1277;p212"/>
          <p:cNvSpPr txBox="1">
            <a:spLocks noGrp="1"/>
          </p:cNvSpPr>
          <p:nvPr>
            <p:ph type="body" idx="4"/>
          </p:nvPr>
        </p:nvSpPr>
        <p:spPr>
          <a:xfrm>
            <a:off x="4732772" y="2837499"/>
            <a:ext cx="212041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78" name="Google Shape;1278;p212"/>
          <p:cNvSpPr txBox="1">
            <a:spLocks noGrp="1"/>
          </p:cNvSpPr>
          <p:nvPr>
            <p:ph type="body" idx="5"/>
          </p:nvPr>
        </p:nvSpPr>
        <p:spPr>
          <a:xfrm>
            <a:off x="1424263" y="2491504"/>
            <a:ext cx="1689205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79" name="Google Shape;1279;p212"/>
          <p:cNvSpPr txBox="1">
            <a:spLocks noGrp="1"/>
          </p:cNvSpPr>
          <p:nvPr>
            <p:ph type="body" idx="6"/>
          </p:nvPr>
        </p:nvSpPr>
        <p:spPr>
          <a:xfrm>
            <a:off x="1424263" y="2837499"/>
            <a:ext cx="233921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0" name="Google Shape;1280;p212"/>
          <p:cNvSpPr txBox="1">
            <a:spLocks noGrp="1"/>
          </p:cNvSpPr>
          <p:nvPr>
            <p:ph type="body" idx="7"/>
          </p:nvPr>
        </p:nvSpPr>
        <p:spPr>
          <a:xfrm>
            <a:off x="1424263" y="4649316"/>
            <a:ext cx="1689205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1" name="Google Shape;1281;p212"/>
          <p:cNvSpPr txBox="1">
            <a:spLocks noGrp="1"/>
          </p:cNvSpPr>
          <p:nvPr>
            <p:ph type="body" idx="8"/>
          </p:nvPr>
        </p:nvSpPr>
        <p:spPr>
          <a:xfrm>
            <a:off x="1424263" y="4995311"/>
            <a:ext cx="2348840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2" name="Google Shape;1282;p212"/>
          <p:cNvSpPr txBox="1">
            <a:spLocks noGrp="1"/>
          </p:cNvSpPr>
          <p:nvPr>
            <p:ph type="body" idx="9"/>
          </p:nvPr>
        </p:nvSpPr>
        <p:spPr>
          <a:xfrm>
            <a:off x="4694272" y="4652867"/>
            <a:ext cx="1689205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3" name="Google Shape;1283;p212"/>
          <p:cNvSpPr txBox="1">
            <a:spLocks noGrp="1"/>
          </p:cNvSpPr>
          <p:nvPr>
            <p:ph type="body" idx="13"/>
          </p:nvPr>
        </p:nvSpPr>
        <p:spPr>
          <a:xfrm>
            <a:off x="4694272" y="4998862"/>
            <a:ext cx="2348840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4" name="Google Shape;1284;p212"/>
          <p:cNvSpPr txBox="1">
            <a:spLocks noGrp="1"/>
          </p:cNvSpPr>
          <p:nvPr>
            <p:ph type="body" idx="14"/>
          </p:nvPr>
        </p:nvSpPr>
        <p:spPr>
          <a:xfrm>
            <a:off x="9367771" y="8901688"/>
            <a:ext cx="589432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85" name="Google Shape;1285;p212"/>
          <p:cNvSpPr txBox="1">
            <a:spLocks noGrp="1"/>
          </p:cNvSpPr>
          <p:nvPr>
            <p:ph type="body" idx="15"/>
          </p:nvPr>
        </p:nvSpPr>
        <p:spPr>
          <a:xfrm>
            <a:off x="16600286" y="8901688"/>
            <a:ext cx="64599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1_Main Slide">
  <p:cSld name="81_Main Slide">
    <p:spTree>
      <p:nvGrpSpPr>
        <p:cNvPr id="1" name="Shape 1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" name="Google Shape;1287;p21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88" name="Google Shape;1288;p21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89" name="Google Shape;1289;p21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90" name="Google Shape;1290;p21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91" name="Google Shape;1291;p21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92" name="Google Shape;1292;p21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93" name="Google Shape;1293;p213"/>
          <p:cNvSpPr/>
          <p:nvPr/>
        </p:nvSpPr>
        <p:spPr>
          <a:xfrm>
            <a:off x="18539948" y="2540000"/>
            <a:ext cx="4318001" cy="863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94" name="Google Shape;1294;p213"/>
          <p:cNvSpPr txBox="1">
            <a:spLocks noGrp="1"/>
          </p:cNvSpPr>
          <p:nvPr>
            <p:ph type="body" idx="1"/>
          </p:nvPr>
        </p:nvSpPr>
        <p:spPr>
          <a:xfrm>
            <a:off x="11051882" y="4084491"/>
            <a:ext cx="655031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95" name="Google Shape;1295;p213"/>
          <p:cNvSpPr txBox="1">
            <a:spLocks noGrp="1"/>
          </p:cNvSpPr>
          <p:nvPr>
            <p:ph type="body" idx="2"/>
          </p:nvPr>
        </p:nvSpPr>
        <p:spPr>
          <a:xfrm>
            <a:off x="11051882" y="7594600"/>
            <a:ext cx="655031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96" name="Google Shape;1296;p213"/>
          <p:cNvSpPr txBox="1">
            <a:spLocks noGrp="1"/>
          </p:cNvSpPr>
          <p:nvPr>
            <p:ph type="body" idx="3"/>
          </p:nvPr>
        </p:nvSpPr>
        <p:spPr>
          <a:xfrm>
            <a:off x="18948400" y="5341454"/>
            <a:ext cx="3545840" cy="12679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97" name="Google Shape;1297;p213"/>
          <p:cNvSpPr txBox="1">
            <a:spLocks noGrp="1"/>
          </p:cNvSpPr>
          <p:nvPr>
            <p:ph type="body" idx="4"/>
          </p:nvPr>
        </p:nvSpPr>
        <p:spPr>
          <a:xfrm>
            <a:off x="18948400" y="4844585"/>
            <a:ext cx="3545840" cy="5809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98" name="Google Shape;1298;p213"/>
          <p:cNvSpPr txBox="1">
            <a:spLocks noGrp="1"/>
          </p:cNvSpPr>
          <p:nvPr>
            <p:ph type="body" idx="5"/>
          </p:nvPr>
        </p:nvSpPr>
        <p:spPr>
          <a:xfrm>
            <a:off x="18948400" y="8978341"/>
            <a:ext cx="3545840" cy="12679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299" name="Google Shape;1299;p213"/>
          <p:cNvSpPr txBox="1">
            <a:spLocks noGrp="1"/>
          </p:cNvSpPr>
          <p:nvPr>
            <p:ph type="body" idx="6"/>
          </p:nvPr>
        </p:nvSpPr>
        <p:spPr>
          <a:xfrm>
            <a:off x="18948400" y="8481472"/>
            <a:ext cx="3545840" cy="5809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00" name="Google Shape;1300;p213"/>
          <p:cNvSpPr>
            <a:spLocks noGrp="1"/>
          </p:cNvSpPr>
          <p:nvPr>
            <p:ph type="pic" idx="7"/>
          </p:nvPr>
        </p:nvSpPr>
        <p:spPr>
          <a:xfrm>
            <a:off x="1532665" y="2539999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01" name="Google Shape;1301;p213"/>
          <p:cNvSpPr>
            <a:spLocks noGrp="1"/>
          </p:cNvSpPr>
          <p:nvPr>
            <p:ph type="pic" idx="8"/>
          </p:nvPr>
        </p:nvSpPr>
        <p:spPr>
          <a:xfrm>
            <a:off x="5850664" y="2539999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02" name="Google Shape;1302;p213"/>
          <p:cNvSpPr>
            <a:spLocks noGrp="1"/>
          </p:cNvSpPr>
          <p:nvPr>
            <p:ph type="pic" idx="9"/>
          </p:nvPr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03" name="Google Shape;1303;p213"/>
          <p:cNvSpPr>
            <a:spLocks noGrp="1"/>
          </p:cNvSpPr>
          <p:nvPr>
            <p:ph type="pic" idx="13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2_Main Slide">
  <p:cSld name="82_Main Slid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21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06" name="Google Shape;1306;p21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07" name="Google Shape;1307;p21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08" name="Google Shape;1308;p21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09" name="Google Shape;1309;p21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10" name="Google Shape;1310;p21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1" name="Google Shape;1311;p214"/>
          <p:cNvSpPr/>
          <p:nvPr/>
        </p:nvSpPr>
        <p:spPr>
          <a:xfrm>
            <a:off x="10168664" y="6861637"/>
            <a:ext cx="4318001" cy="4318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12" name="Google Shape;1312;p214"/>
          <p:cNvSpPr/>
          <p:nvPr/>
        </p:nvSpPr>
        <p:spPr>
          <a:xfrm>
            <a:off x="5850664" y="2540000"/>
            <a:ext cx="4318001" cy="43180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13" name="Google Shape;1313;p214"/>
          <p:cNvSpPr/>
          <p:nvPr/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14" name="Google Shape;1314;p214"/>
          <p:cNvSpPr/>
          <p:nvPr/>
        </p:nvSpPr>
        <p:spPr>
          <a:xfrm>
            <a:off x="16010664" y="11078037"/>
            <a:ext cx="6853635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15" name="Google Shape;1315;p214"/>
          <p:cNvSpPr/>
          <p:nvPr/>
        </p:nvSpPr>
        <p:spPr>
          <a:xfrm>
            <a:off x="16010664" y="11078037"/>
            <a:ext cx="6092760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16" name="Google Shape;1316;p214"/>
          <p:cNvSpPr>
            <a:spLocks noGrp="1"/>
          </p:cNvSpPr>
          <p:nvPr>
            <p:ph type="pic" idx="2"/>
          </p:nvPr>
        </p:nvSpPr>
        <p:spPr>
          <a:xfrm>
            <a:off x="1532665" y="2540000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17" name="Google Shape;1317;p214"/>
          <p:cNvSpPr>
            <a:spLocks noGrp="1"/>
          </p:cNvSpPr>
          <p:nvPr>
            <p:ph type="pic" idx="3"/>
          </p:nvPr>
        </p:nvSpPr>
        <p:spPr>
          <a:xfrm>
            <a:off x="10168664" y="2540000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18" name="Google Shape;1318;p214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19" name="Google Shape;1319;p214"/>
          <p:cNvSpPr txBox="1">
            <a:spLocks noGrp="1"/>
          </p:cNvSpPr>
          <p:nvPr>
            <p:ph type="body" idx="1"/>
          </p:nvPr>
        </p:nvSpPr>
        <p:spPr>
          <a:xfrm>
            <a:off x="15927116" y="2377253"/>
            <a:ext cx="604574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0" name="Google Shape;1320;p214"/>
          <p:cNvSpPr txBox="1">
            <a:spLocks noGrp="1"/>
          </p:cNvSpPr>
          <p:nvPr>
            <p:ph type="body" idx="5"/>
          </p:nvPr>
        </p:nvSpPr>
        <p:spPr>
          <a:xfrm>
            <a:off x="15927116" y="5994937"/>
            <a:ext cx="7091584" cy="1675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1" name="Google Shape;1321;p214"/>
          <p:cNvSpPr txBox="1">
            <a:spLocks noGrp="1"/>
          </p:cNvSpPr>
          <p:nvPr>
            <p:ph type="body" idx="6"/>
          </p:nvPr>
        </p:nvSpPr>
        <p:spPr>
          <a:xfrm>
            <a:off x="15869495" y="8329516"/>
            <a:ext cx="2332396" cy="11565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2" name="Google Shape;1322;p214"/>
          <p:cNvSpPr txBox="1">
            <a:spLocks noGrp="1"/>
          </p:cNvSpPr>
          <p:nvPr>
            <p:ph type="body" idx="7"/>
          </p:nvPr>
        </p:nvSpPr>
        <p:spPr>
          <a:xfrm>
            <a:off x="15891689" y="10363882"/>
            <a:ext cx="295511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3" name="Google Shape;1323;p214"/>
          <p:cNvSpPr txBox="1">
            <a:spLocks noGrp="1"/>
          </p:cNvSpPr>
          <p:nvPr>
            <p:ph type="body" idx="8"/>
          </p:nvPr>
        </p:nvSpPr>
        <p:spPr>
          <a:xfrm>
            <a:off x="20853405" y="10363882"/>
            <a:ext cx="2108002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4" name="Google Shape;1324;p214"/>
          <p:cNvSpPr txBox="1">
            <a:spLocks noGrp="1"/>
          </p:cNvSpPr>
          <p:nvPr>
            <p:ph type="body" idx="9"/>
          </p:nvPr>
        </p:nvSpPr>
        <p:spPr>
          <a:xfrm>
            <a:off x="6159627" y="4441962"/>
            <a:ext cx="3747247" cy="1675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5" name="Google Shape;1325;p214"/>
          <p:cNvSpPr txBox="1">
            <a:spLocks noGrp="1"/>
          </p:cNvSpPr>
          <p:nvPr>
            <p:ph type="body" idx="13"/>
          </p:nvPr>
        </p:nvSpPr>
        <p:spPr>
          <a:xfrm>
            <a:off x="6605470" y="3931844"/>
            <a:ext cx="2855560" cy="4677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6" name="Google Shape;1326;p214"/>
          <p:cNvSpPr txBox="1">
            <a:spLocks noGrp="1"/>
          </p:cNvSpPr>
          <p:nvPr>
            <p:ph type="body" idx="14"/>
          </p:nvPr>
        </p:nvSpPr>
        <p:spPr>
          <a:xfrm>
            <a:off x="10384627" y="8772230"/>
            <a:ext cx="3747247" cy="1675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7" name="Google Shape;1327;p214"/>
          <p:cNvSpPr txBox="1">
            <a:spLocks noGrp="1"/>
          </p:cNvSpPr>
          <p:nvPr>
            <p:ph type="body" idx="15"/>
          </p:nvPr>
        </p:nvSpPr>
        <p:spPr>
          <a:xfrm>
            <a:off x="10830470" y="8262112"/>
            <a:ext cx="2855560" cy="4677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8" name="Google Shape;1328;p214"/>
          <p:cNvSpPr txBox="1">
            <a:spLocks noGrp="1"/>
          </p:cNvSpPr>
          <p:nvPr>
            <p:ph type="body" idx="16"/>
          </p:nvPr>
        </p:nvSpPr>
        <p:spPr>
          <a:xfrm>
            <a:off x="1817740" y="8778580"/>
            <a:ext cx="3747247" cy="1675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29" name="Google Shape;1329;p214"/>
          <p:cNvSpPr txBox="1">
            <a:spLocks noGrp="1"/>
          </p:cNvSpPr>
          <p:nvPr>
            <p:ph type="body" idx="17"/>
          </p:nvPr>
        </p:nvSpPr>
        <p:spPr>
          <a:xfrm>
            <a:off x="2263583" y="8268462"/>
            <a:ext cx="2855560" cy="4677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1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Main Slide">
  <p:cSld name="20_Main Slide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1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4" name="Google Shape;94;p11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5" name="Google Shape;95;p11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6" name="Google Shape;96;p11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7" name="Google Shape;97;p11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8" name="Google Shape;98;p11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" name="Google Shape;99;p116"/>
          <p:cNvSpPr>
            <a:spLocks noGrp="1"/>
          </p:cNvSpPr>
          <p:nvPr>
            <p:ph type="pic" idx="2"/>
          </p:nvPr>
        </p:nvSpPr>
        <p:spPr>
          <a:xfrm>
            <a:off x="9297039" y="7496637"/>
            <a:ext cx="3683001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0" name="Google Shape;100;p116"/>
          <p:cNvSpPr>
            <a:spLocks noGrp="1"/>
          </p:cNvSpPr>
          <p:nvPr>
            <p:ph type="pic" idx="3"/>
          </p:nvPr>
        </p:nvSpPr>
        <p:spPr>
          <a:xfrm>
            <a:off x="13098359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1" name="Google Shape;101;p116"/>
          <p:cNvSpPr>
            <a:spLocks noGrp="1"/>
          </p:cNvSpPr>
          <p:nvPr>
            <p:ph type="pic" idx="4"/>
          </p:nvPr>
        </p:nvSpPr>
        <p:spPr>
          <a:xfrm>
            <a:off x="16899680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2" name="Google Shape;102;p116"/>
          <p:cNvSpPr>
            <a:spLocks noGrp="1"/>
          </p:cNvSpPr>
          <p:nvPr>
            <p:ph type="pic" idx="5"/>
          </p:nvPr>
        </p:nvSpPr>
        <p:spPr>
          <a:xfrm>
            <a:off x="20700998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3_Main Slide">
  <p:cSld name="83_Main Slide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21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32" name="Google Shape;1332;p21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33" name="Google Shape;1333;p21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34" name="Google Shape;1334;p21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35" name="Google Shape;1335;p21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36" name="Google Shape;1336;p21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37" name="Google Shape;1337;p215"/>
          <p:cNvSpPr/>
          <p:nvPr/>
        </p:nvSpPr>
        <p:spPr>
          <a:xfrm>
            <a:off x="18787638" y="7974806"/>
            <a:ext cx="1617114" cy="1296460"/>
          </a:xfrm>
          <a:prstGeom prst="roundRect">
            <a:avLst>
              <a:gd name="adj" fmla="val 833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38" name="Google Shape;1338;p215"/>
          <p:cNvSpPr txBox="1">
            <a:spLocks noGrp="1"/>
          </p:cNvSpPr>
          <p:nvPr>
            <p:ph type="body" idx="1"/>
          </p:nvPr>
        </p:nvSpPr>
        <p:spPr>
          <a:xfrm>
            <a:off x="9390090" y="4469885"/>
            <a:ext cx="604574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39" name="Google Shape;1339;p215"/>
          <p:cNvSpPr txBox="1">
            <a:spLocks noGrp="1"/>
          </p:cNvSpPr>
          <p:nvPr>
            <p:ph type="body" idx="2"/>
          </p:nvPr>
        </p:nvSpPr>
        <p:spPr>
          <a:xfrm>
            <a:off x="16202431" y="4462663"/>
            <a:ext cx="6686555" cy="2489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0" name="Google Shape;1340;p215"/>
          <p:cNvSpPr txBox="1">
            <a:spLocks noGrp="1"/>
          </p:cNvSpPr>
          <p:nvPr>
            <p:ph type="body" idx="3"/>
          </p:nvPr>
        </p:nvSpPr>
        <p:spPr>
          <a:xfrm>
            <a:off x="16202431" y="8158215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1" name="Google Shape;1341;p215"/>
          <p:cNvSpPr txBox="1">
            <a:spLocks noGrp="1"/>
          </p:cNvSpPr>
          <p:nvPr>
            <p:ph type="body" idx="4"/>
          </p:nvPr>
        </p:nvSpPr>
        <p:spPr>
          <a:xfrm>
            <a:off x="16202431" y="8504210"/>
            <a:ext cx="1230431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2" name="Google Shape;1342;p215"/>
          <p:cNvSpPr txBox="1">
            <a:spLocks noGrp="1"/>
          </p:cNvSpPr>
          <p:nvPr>
            <p:ph type="body" idx="5"/>
          </p:nvPr>
        </p:nvSpPr>
        <p:spPr>
          <a:xfrm>
            <a:off x="19042152" y="8163561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3" name="Google Shape;1343;p215"/>
          <p:cNvSpPr txBox="1">
            <a:spLocks noGrp="1"/>
          </p:cNvSpPr>
          <p:nvPr>
            <p:ph type="body" idx="6"/>
          </p:nvPr>
        </p:nvSpPr>
        <p:spPr>
          <a:xfrm>
            <a:off x="19042152" y="8509556"/>
            <a:ext cx="1230430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4" name="Google Shape;1344;p215"/>
          <p:cNvSpPr txBox="1">
            <a:spLocks noGrp="1"/>
          </p:cNvSpPr>
          <p:nvPr>
            <p:ph type="body" idx="7"/>
          </p:nvPr>
        </p:nvSpPr>
        <p:spPr>
          <a:xfrm>
            <a:off x="21389111" y="8163295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5" name="Google Shape;1345;p215"/>
          <p:cNvSpPr txBox="1">
            <a:spLocks noGrp="1"/>
          </p:cNvSpPr>
          <p:nvPr>
            <p:ph type="body" idx="8"/>
          </p:nvPr>
        </p:nvSpPr>
        <p:spPr>
          <a:xfrm>
            <a:off x="21389111" y="8509290"/>
            <a:ext cx="1230431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6" name="Google Shape;1346;p215"/>
          <p:cNvSpPr txBox="1">
            <a:spLocks noGrp="1"/>
          </p:cNvSpPr>
          <p:nvPr>
            <p:ph type="body" idx="9"/>
          </p:nvPr>
        </p:nvSpPr>
        <p:spPr>
          <a:xfrm rot="-5400000">
            <a:off x="-1556998" y="6686546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47" name="Google Shape;1347;p215"/>
          <p:cNvSpPr>
            <a:spLocks noGrp="1"/>
          </p:cNvSpPr>
          <p:nvPr>
            <p:ph type="pic" idx="13"/>
          </p:nvPr>
        </p:nvSpPr>
        <p:spPr>
          <a:xfrm>
            <a:off x="1519965" y="0"/>
            <a:ext cx="6985001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4_Main Slide">
  <p:cSld name="84_Main Slide">
    <p:spTree>
      <p:nvGrpSpPr>
        <p:cNvPr id="1" name="Shape 1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Google Shape;1349;p21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50" name="Google Shape;1350;p21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51" name="Google Shape;1351;p21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52" name="Google Shape;1352;p21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53" name="Google Shape;1353;p21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54" name="Google Shape;1354;p21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55" name="Google Shape;1355;p216"/>
          <p:cNvSpPr>
            <a:spLocks noGrp="1"/>
          </p:cNvSpPr>
          <p:nvPr>
            <p:ph type="pic" idx="2"/>
          </p:nvPr>
        </p:nvSpPr>
        <p:spPr>
          <a:xfrm>
            <a:off x="13212297" y="2540000"/>
            <a:ext cx="4826002" cy="863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56" name="Google Shape;1356;p216"/>
          <p:cNvSpPr>
            <a:spLocks noGrp="1"/>
          </p:cNvSpPr>
          <p:nvPr>
            <p:ph type="pic" idx="3"/>
          </p:nvPr>
        </p:nvSpPr>
        <p:spPr>
          <a:xfrm>
            <a:off x="18038297" y="2539140"/>
            <a:ext cx="4826002" cy="8636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57" name="Google Shape;1357;p216"/>
          <p:cNvSpPr txBox="1">
            <a:spLocks noGrp="1"/>
          </p:cNvSpPr>
          <p:nvPr>
            <p:ph type="body" idx="1"/>
          </p:nvPr>
        </p:nvSpPr>
        <p:spPr>
          <a:xfrm>
            <a:off x="1489565" y="2514146"/>
            <a:ext cx="5825636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58" name="Google Shape;1358;p216"/>
          <p:cNvSpPr txBox="1">
            <a:spLocks noGrp="1"/>
          </p:cNvSpPr>
          <p:nvPr>
            <p:ph type="body" idx="4"/>
          </p:nvPr>
        </p:nvSpPr>
        <p:spPr>
          <a:xfrm>
            <a:off x="1428781" y="5990043"/>
            <a:ext cx="855657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59" name="Google Shape;1359;p216"/>
          <p:cNvSpPr txBox="1">
            <a:spLocks noGrp="1"/>
          </p:cNvSpPr>
          <p:nvPr>
            <p:ph type="body" idx="5"/>
          </p:nvPr>
        </p:nvSpPr>
        <p:spPr>
          <a:xfrm>
            <a:off x="1428781" y="10206675"/>
            <a:ext cx="4066086" cy="14920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60" name="Google Shape;1360;p216"/>
          <p:cNvSpPr txBox="1">
            <a:spLocks noGrp="1"/>
          </p:cNvSpPr>
          <p:nvPr>
            <p:ph type="body" idx="6"/>
          </p:nvPr>
        </p:nvSpPr>
        <p:spPr>
          <a:xfrm>
            <a:off x="1428781" y="9711270"/>
            <a:ext cx="2550552" cy="3979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61" name="Google Shape;1361;p216"/>
          <p:cNvSpPr txBox="1">
            <a:spLocks noGrp="1"/>
          </p:cNvSpPr>
          <p:nvPr>
            <p:ph type="body" idx="7"/>
          </p:nvPr>
        </p:nvSpPr>
        <p:spPr>
          <a:xfrm>
            <a:off x="6045263" y="10206675"/>
            <a:ext cx="4066086" cy="14920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62" name="Google Shape;1362;p216"/>
          <p:cNvSpPr txBox="1">
            <a:spLocks noGrp="1"/>
          </p:cNvSpPr>
          <p:nvPr>
            <p:ph type="body" idx="8"/>
          </p:nvPr>
        </p:nvSpPr>
        <p:spPr>
          <a:xfrm>
            <a:off x="6045263" y="9711270"/>
            <a:ext cx="2550552" cy="3979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5_Main Slide">
  <p:cSld name="85_Main Slide">
    <p:spTree>
      <p:nvGrpSpPr>
        <p:cNvPr id="1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4" name="Google Shape;1364;p21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65" name="Google Shape;1365;p21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66" name="Google Shape;1366;p21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67" name="Google Shape;1367;p21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68" name="Google Shape;1368;p21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69" name="Google Shape;1369;p21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70" name="Google Shape;1370;p217"/>
          <p:cNvSpPr/>
          <p:nvPr/>
        </p:nvSpPr>
        <p:spPr>
          <a:xfrm>
            <a:off x="15678763" y="9108926"/>
            <a:ext cx="2639205" cy="1680834"/>
          </a:xfrm>
          <a:prstGeom prst="roundRect">
            <a:avLst>
              <a:gd name="adj" fmla="val 6426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71" name="Google Shape;1371;p217"/>
          <p:cNvSpPr>
            <a:spLocks noGrp="1"/>
          </p:cNvSpPr>
          <p:nvPr>
            <p:ph type="pic" idx="2"/>
          </p:nvPr>
        </p:nvSpPr>
        <p:spPr>
          <a:xfrm>
            <a:off x="1519965" y="253844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2" name="Google Shape;1372;p217"/>
          <p:cNvSpPr>
            <a:spLocks noGrp="1"/>
          </p:cNvSpPr>
          <p:nvPr>
            <p:ph type="pic" idx="3"/>
          </p:nvPr>
        </p:nvSpPr>
        <p:spPr>
          <a:xfrm>
            <a:off x="4440964" y="2537056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3" name="Google Shape;1373;p217"/>
          <p:cNvSpPr>
            <a:spLocks noGrp="1"/>
          </p:cNvSpPr>
          <p:nvPr>
            <p:ph type="pic" idx="4"/>
          </p:nvPr>
        </p:nvSpPr>
        <p:spPr>
          <a:xfrm>
            <a:off x="7361965" y="253844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4" name="Google Shape;1374;p217"/>
          <p:cNvSpPr>
            <a:spLocks noGrp="1"/>
          </p:cNvSpPr>
          <p:nvPr>
            <p:ph type="pic" idx="5"/>
          </p:nvPr>
        </p:nvSpPr>
        <p:spPr>
          <a:xfrm>
            <a:off x="1519965" y="546030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5" name="Google Shape;1375;p217"/>
          <p:cNvSpPr>
            <a:spLocks noGrp="1"/>
          </p:cNvSpPr>
          <p:nvPr>
            <p:ph type="pic" idx="6"/>
          </p:nvPr>
        </p:nvSpPr>
        <p:spPr>
          <a:xfrm>
            <a:off x="4440964" y="5458916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6" name="Google Shape;1376;p217"/>
          <p:cNvSpPr>
            <a:spLocks noGrp="1"/>
          </p:cNvSpPr>
          <p:nvPr>
            <p:ph type="pic" idx="7"/>
          </p:nvPr>
        </p:nvSpPr>
        <p:spPr>
          <a:xfrm>
            <a:off x="7361965" y="546030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7" name="Google Shape;1377;p217"/>
          <p:cNvSpPr>
            <a:spLocks noGrp="1"/>
          </p:cNvSpPr>
          <p:nvPr>
            <p:ph type="pic" idx="8"/>
          </p:nvPr>
        </p:nvSpPr>
        <p:spPr>
          <a:xfrm>
            <a:off x="1519965" y="8384943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8" name="Google Shape;1378;p217"/>
          <p:cNvSpPr>
            <a:spLocks noGrp="1"/>
          </p:cNvSpPr>
          <p:nvPr>
            <p:ph type="pic" idx="9"/>
          </p:nvPr>
        </p:nvSpPr>
        <p:spPr>
          <a:xfrm>
            <a:off x="4440964" y="8383554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79" name="Google Shape;1379;p217"/>
          <p:cNvSpPr>
            <a:spLocks noGrp="1"/>
          </p:cNvSpPr>
          <p:nvPr>
            <p:ph type="pic" idx="13"/>
          </p:nvPr>
        </p:nvSpPr>
        <p:spPr>
          <a:xfrm>
            <a:off x="7361965" y="8384943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80" name="Google Shape;1380;p217"/>
          <p:cNvSpPr txBox="1">
            <a:spLocks noGrp="1"/>
          </p:cNvSpPr>
          <p:nvPr>
            <p:ph type="body" idx="1"/>
          </p:nvPr>
        </p:nvSpPr>
        <p:spPr>
          <a:xfrm>
            <a:off x="12105376" y="3057756"/>
            <a:ext cx="5980060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4375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1" name="Google Shape;1381;p217"/>
          <p:cNvSpPr txBox="1">
            <a:spLocks noGrp="1"/>
          </p:cNvSpPr>
          <p:nvPr>
            <p:ph type="body" idx="14"/>
          </p:nvPr>
        </p:nvSpPr>
        <p:spPr>
          <a:xfrm>
            <a:off x="12105375" y="6380681"/>
            <a:ext cx="10388865" cy="20028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2" name="Google Shape;1382;p217"/>
          <p:cNvSpPr txBox="1">
            <a:spLocks noGrp="1"/>
          </p:cNvSpPr>
          <p:nvPr>
            <p:ph type="body" idx="15"/>
          </p:nvPr>
        </p:nvSpPr>
        <p:spPr>
          <a:xfrm>
            <a:off x="12069590" y="9070826"/>
            <a:ext cx="1789919" cy="11657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3" name="Google Shape;1383;p217"/>
          <p:cNvSpPr txBox="1">
            <a:spLocks noGrp="1"/>
          </p:cNvSpPr>
          <p:nvPr>
            <p:ph type="body" idx="16"/>
          </p:nvPr>
        </p:nvSpPr>
        <p:spPr>
          <a:xfrm>
            <a:off x="13135606" y="9489869"/>
            <a:ext cx="723901" cy="6264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4" name="Google Shape;1384;p217"/>
          <p:cNvSpPr txBox="1">
            <a:spLocks noGrp="1"/>
          </p:cNvSpPr>
          <p:nvPr>
            <p:ph type="body" idx="17"/>
          </p:nvPr>
        </p:nvSpPr>
        <p:spPr>
          <a:xfrm>
            <a:off x="12069590" y="10041760"/>
            <a:ext cx="2467677" cy="6082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5" name="Google Shape;1385;p217"/>
          <p:cNvSpPr txBox="1">
            <a:spLocks noGrp="1"/>
          </p:cNvSpPr>
          <p:nvPr>
            <p:ph type="body" idx="18"/>
          </p:nvPr>
        </p:nvSpPr>
        <p:spPr>
          <a:xfrm>
            <a:off x="15811036" y="9070826"/>
            <a:ext cx="1789919" cy="11657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6" name="Google Shape;1386;p217"/>
          <p:cNvSpPr txBox="1">
            <a:spLocks noGrp="1"/>
          </p:cNvSpPr>
          <p:nvPr>
            <p:ph type="body" idx="19"/>
          </p:nvPr>
        </p:nvSpPr>
        <p:spPr>
          <a:xfrm>
            <a:off x="16877053" y="9489869"/>
            <a:ext cx="723901" cy="6264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387" name="Google Shape;1387;p217"/>
          <p:cNvSpPr txBox="1">
            <a:spLocks noGrp="1"/>
          </p:cNvSpPr>
          <p:nvPr>
            <p:ph type="body" idx="20"/>
          </p:nvPr>
        </p:nvSpPr>
        <p:spPr>
          <a:xfrm>
            <a:off x="15811036" y="10041760"/>
            <a:ext cx="2467677" cy="6082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6_Main Slide">
  <p:cSld name="86_Main Slide">
    <p:spTree>
      <p:nvGrpSpPr>
        <p:cNvPr id="1" name="Shape 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" name="Google Shape;1389;p21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90" name="Google Shape;1390;p21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91" name="Google Shape;1391;p21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92" name="Google Shape;1392;p21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93" name="Google Shape;1393;p21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94" name="Google Shape;1394;p21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95" name="Google Shape;1395;p218"/>
          <p:cNvSpPr/>
          <p:nvPr/>
        </p:nvSpPr>
        <p:spPr>
          <a:xfrm>
            <a:off x="10155965" y="2539140"/>
            <a:ext cx="4318001" cy="8636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96" name="Google Shape;1396;p218"/>
          <p:cNvCxnSpPr/>
          <p:nvPr/>
        </p:nvCxnSpPr>
        <p:spPr>
          <a:xfrm>
            <a:off x="11818547" y="7678407"/>
            <a:ext cx="992836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397" name="Google Shape;1397;p218"/>
          <p:cNvCxnSpPr/>
          <p:nvPr/>
        </p:nvCxnSpPr>
        <p:spPr>
          <a:xfrm>
            <a:off x="11818547" y="6035874"/>
            <a:ext cx="992836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98" name="Google Shape;1398;p218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8636001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399" name="Google Shape;1399;p218"/>
          <p:cNvSpPr txBox="1">
            <a:spLocks noGrp="1"/>
          </p:cNvSpPr>
          <p:nvPr>
            <p:ph type="body" idx="1"/>
          </p:nvPr>
        </p:nvSpPr>
        <p:spPr>
          <a:xfrm>
            <a:off x="16348516" y="4066336"/>
            <a:ext cx="5980060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00" name="Google Shape;1400;p218"/>
          <p:cNvSpPr txBox="1">
            <a:spLocks noGrp="1"/>
          </p:cNvSpPr>
          <p:nvPr>
            <p:ph type="body" idx="3"/>
          </p:nvPr>
        </p:nvSpPr>
        <p:spPr>
          <a:xfrm>
            <a:off x="16348516" y="7588471"/>
            <a:ext cx="6484453" cy="20000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01" name="Google Shape;1401;p218"/>
          <p:cNvSpPr txBox="1">
            <a:spLocks noGrp="1"/>
          </p:cNvSpPr>
          <p:nvPr>
            <p:ph type="body" idx="4"/>
          </p:nvPr>
        </p:nvSpPr>
        <p:spPr>
          <a:xfrm>
            <a:off x="10550110" y="5038829"/>
            <a:ext cx="3553280" cy="648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02" name="Google Shape;1402;p218"/>
          <p:cNvSpPr txBox="1">
            <a:spLocks noGrp="1"/>
          </p:cNvSpPr>
          <p:nvPr>
            <p:ph type="body" idx="5"/>
          </p:nvPr>
        </p:nvSpPr>
        <p:spPr>
          <a:xfrm>
            <a:off x="10547950" y="6676419"/>
            <a:ext cx="3553280" cy="648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03" name="Google Shape;1403;p218"/>
          <p:cNvSpPr txBox="1">
            <a:spLocks noGrp="1"/>
          </p:cNvSpPr>
          <p:nvPr>
            <p:ph type="body" idx="6"/>
          </p:nvPr>
        </p:nvSpPr>
        <p:spPr>
          <a:xfrm>
            <a:off x="10545790" y="8314009"/>
            <a:ext cx="3553280" cy="648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7_Main Slide">
  <p:cSld name="87_Main Slide">
    <p:spTree>
      <p:nvGrpSpPr>
        <p:cNvPr id="1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" name="Google Shape;1405;p21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06" name="Google Shape;1406;p21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07" name="Google Shape;1407;p21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08" name="Google Shape;1408;p21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409" name="Google Shape;1409;p21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10" name="Google Shape;1410;p21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11" name="Google Shape;1411;p219"/>
          <p:cNvSpPr>
            <a:spLocks noGrp="1"/>
          </p:cNvSpPr>
          <p:nvPr>
            <p:ph type="pic" idx="2"/>
          </p:nvPr>
        </p:nvSpPr>
        <p:spPr>
          <a:xfrm>
            <a:off x="1519965" y="-1"/>
            <a:ext cx="4826001" cy="11179639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12" name="Google Shape;1412;p219"/>
          <p:cNvSpPr>
            <a:spLocks noGrp="1"/>
          </p:cNvSpPr>
          <p:nvPr>
            <p:ph type="pic" idx="3"/>
          </p:nvPr>
        </p:nvSpPr>
        <p:spPr>
          <a:xfrm>
            <a:off x="6345964" y="2539140"/>
            <a:ext cx="4826001" cy="11179638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13" name="Google Shape;1413;p219"/>
          <p:cNvSpPr>
            <a:spLocks noGrp="1"/>
          </p:cNvSpPr>
          <p:nvPr>
            <p:ph type="pic" idx="4"/>
          </p:nvPr>
        </p:nvSpPr>
        <p:spPr>
          <a:xfrm>
            <a:off x="11171964" y="-1"/>
            <a:ext cx="4826001" cy="11179639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14" name="Google Shape;1414;p219"/>
          <p:cNvSpPr txBox="1">
            <a:spLocks noGrp="1"/>
          </p:cNvSpPr>
          <p:nvPr>
            <p:ph type="body" idx="1"/>
          </p:nvPr>
        </p:nvSpPr>
        <p:spPr>
          <a:xfrm>
            <a:off x="17632180" y="2455032"/>
            <a:ext cx="4862062" cy="3352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15" name="Google Shape;1415;p219"/>
          <p:cNvSpPr txBox="1">
            <a:spLocks noGrp="1"/>
          </p:cNvSpPr>
          <p:nvPr>
            <p:ph type="body" idx="5"/>
          </p:nvPr>
        </p:nvSpPr>
        <p:spPr>
          <a:xfrm>
            <a:off x="17632180" y="8669627"/>
            <a:ext cx="4985450" cy="25913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16" name="Google Shape;1416;p219"/>
          <p:cNvSpPr txBox="1">
            <a:spLocks noGrp="1"/>
          </p:cNvSpPr>
          <p:nvPr>
            <p:ph type="body" idx="6"/>
          </p:nvPr>
        </p:nvSpPr>
        <p:spPr>
          <a:xfrm>
            <a:off x="17632180" y="6712934"/>
            <a:ext cx="3017221" cy="15833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8_Main Slide">
  <p:cSld name="88_Main Slide">
    <p:spTree>
      <p:nvGrpSpPr>
        <p:cNvPr id="1" name="Shape 1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" name="Google Shape;1418;p22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19" name="Google Shape;1419;p22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20" name="Google Shape;1420;p22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21" name="Google Shape;1421;p22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422" name="Google Shape;1422;p22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23" name="Google Shape;1423;p22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24" name="Google Shape;1424;p220"/>
          <p:cNvSpPr>
            <a:spLocks noGrp="1"/>
          </p:cNvSpPr>
          <p:nvPr>
            <p:ph type="pic" idx="2"/>
          </p:nvPr>
        </p:nvSpPr>
        <p:spPr>
          <a:xfrm>
            <a:off x="19304000" y="0"/>
            <a:ext cx="508000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25" name="Google Shape;1425;p220"/>
          <p:cNvSpPr txBox="1">
            <a:spLocks noGrp="1"/>
          </p:cNvSpPr>
          <p:nvPr>
            <p:ph type="body" idx="1"/>
          </p:nvPr>
        </p:nvSpPr>
        <p:spPr>
          <a:xfrm>
            <a:off x="1450830" y="3573217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26" name="Google Shape;1426;p220"/>
          <p:cNvSpPr txBox="1">
            <a:spLocks noGrp="1"/>
          </p:cNvSpPr>
          <p:nvPr>
            <p:ph type="body" idx="3"/>
          </p:nvPr>
        </p:nvSpPr>
        <p:spPr>
          <a:xfrm>
            <a:off x="1431580" y="6919700"/>
            <a:ext cx="855657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27" name="Google Shape;1427;p220"/>
          <p:cNvSpPr txBox="1">
            <a:spLocks noGrp="1"/>
          </p:cNvSpPr>
          <p:nvPr>
            <p:ph type="body" idx="4"/>
          </p:nvPr>
        </p:nvSpPr>
        <p:spPr>
          <a:xfrm>
            <a:off x="13126567" y="9548283"/>
            <a:ext cx="4532556" cy="1973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28" name="Google Shape;1428;p220"/>
          <p:cNvSpPr txBox="1">
            <a:spLocks noGrp="1"/>
          </p:cNvSpPr>
          <p:nvPr>
            <p:ph type="body" idx="5"/>
          </p:nvPr>
        </p:nvSpPr>
        <p:spPr>
          <a:xfrm>
            <a:off x="13127925" y="6599467"/>
            <a:ext cx="4532556" cy="1973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29" name="Google Shape;1429;p220"/>
          <p:cNvSpPr txBox="1">
            <a:spLocks noGrp="1"/>
          </p:cNvSpPr>
          <p:nvPr>
            <p:ph type="body" idx="6"/>
          </p:nvPr>
        </p:nvSpPr>
        <p:spPr>
          <a:xfrm>
            <a:off x="13129283" y="3650651"/>
            <a:ext cx="4532556" cy="1973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30" name="Google Shape;1430;p220"/>
          <p:cNvSpPr txBox="1">
            <a:spLocks noGrp="1"/>
          </p:cNvSpPr>
          <p:nvPr>
            <p:ph type="body" idx="7"/>
          </p:nvPr>
        </p:nvSpPr>
        <p:spPr>
          <a:xfrm>
            <a:off x="13131647" y="3162176"/>
            <a:ext cx="2786692" cy="424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31" name="Google Shape;1431;p220"/>
          <p:cNvSpPr txBox="1">
            <a:spLocks noGrp="1"/>
          </p:cNvSpPr>
          <p:nvPr>
            <p:ph type="body" idx="8"/>
          </p:nvPr>
        </p:nvSpPr>
        <p:spPr>
          <a:xfrm>
            <a:off x="13130536" y="6099929"/>
            <a:ext cx="2786692" cy="424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32" name="Google Shape;1432;p220"/>
          <p:cNvSpPr txBox="1">
            <a:spLocks noGrp="1"/>
          </p:cNvSpPr>
          <p:nvPr>
            <p:ph type="body" idx="9"/>
          </p:nvPr>
        </p:nvSpPr>
        <p:spPr>
          <a:xfrm>
            <a:off x="13124345" y="9037682"/>
            <a:ext cx="2786692" cy="424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9_Main Slide">
  <p:cSld name="89_Main Slide">
    <p:spTree>
      <p:nvGrpSpPr>
        <p:cNvPr id="1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Google Shape;1434;p22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35" name="Google Shape;1435;p22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36" name="Google Shape;1436;p22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37" name="Google Shape;1437;p22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438" name="Google Shape;1438;p22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39" name="Google Shape;1439;p22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0" name="Google Shape;1440;p22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4876800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41" name="Google Shape;1441;p221"/>
          <p:cNvSpPr>
            <a:spLocks noGrp="1"/>
          </p:cNvSpPr>
          <p:nvPr>
            <p:ph type="pic" idx="3"/>
          </p:nvPr>
        </p:nvSpPr>
        <p:spPr>
          <a:xfrm>
            <a:off x="4876800" y="2539140"/>
            <a:ext cx="4876800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42" name="Google Shape;1442;p221"/>
          <p:cNvSpPr>
            <a:spLocks noGrp="1"/>
          </p:cNvSpPr>
          <p:nvPr>
            <p:ph type="pic" idx="4"/>
          </p:nvPr>
        </p:nvSpPr>
        <p:spPr>
          <a:xfrm>
            <a:off x="9753599" y="2539140"/>
            <a:ext cx="4876801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43" name="Google Shape;1443;p221"/>
          <p:cNvSpPr>
            <a:spLocks noGrp="1"/>
          </p:cNvSpPr>
          <p:nvPr>
            <p:ph type="pic" idx="5"/>
          </p:nvPr>
        </p:nvSpPr>
        <p:spPr>
          <a:xfrm>
            <a:off x="14630398" y="2539140"/>
            <a:ext cx="4876801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44" name="Google Shape;1444;p221"/>
          <p:cNvSpPr>
            <a:spLocks noGrp="1"/>
          </p:cNvSpPr>
          <p:nvPr>
            <p:ph type="pic" idx="6"/>
          </p:nvPr>
        </p:nvSpPr>
        <p:spPr>
          <a:xfrm>
            <a:off x="19507200" y="2539140"/>
            <a:ext cx="4876802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45" name="Google Shape;1445;p221"/>
          <p:cNvSpPr txBox="1">
            <a:spLocks noGrp="1"/>
          </p:cNvSpPr>
          <p:nvPr>
            <p:ph type="body" idx="1"/>
          </p:nvPr>
        </p:nvSpPr>
        <p:spPr>
          <a:xfrm>
            <a:off x="13523494" y="8895433"/>
            <a:ext cx="8393229" cy="19733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46" name="Google Shape;1446;p221"/>
          <p:cNvSpPr txBox="1">
            <a:spLocks noGrp="1"/>
          </p:cNvSpPr>
          <p:nvPr>
            <p:ph type="body" idx="7"/>
          </p:nvPr>
        </p:nvSpPr>
        <p:spPr>
          <a:xfrm>
            <a:off x="9331689" y="9839946"/>
            <a:ext cx="2786692" cy="424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47" name="Google Shape;1447;p221"/>
          <p:cNvSpPr txBox="1">
            <a:spLocks noGrp="1"/>
          </p:cNvSpPr>
          <p:nvPr>
            <p:ph type="body" idx="8"/>
          </p:nvPr>
        </p:nvSpPr>
        <p:spPr>
          <a:xfrm>
            <a:off x="1435295" y="8895433"/>
            <a:ext cx="4948572" cy="26615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48" name="Google Shape;1448;p221"/>
          <p:cNvSpPr txBox="1">
            <a:spLocks noGrp="1"/>
          </p:cNvSpPr>
          <p:nvPr>
            <p:ph type="body" idx="9"/>
          </p:nvPr>
        </p:nvSpPr>
        <p:spPr>
          <a:xfrm>
            <a:off x="8859167" y="8530581"/>
            <a:ext cx="1554912" cy="11280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49" name="Google Shape;1449;p221"/>
          <p:cNvSpPr txBox="1">
            <a:spLocks noGrp="1"/>
          </p:cNvSpPr>
          <p:nvPr>
            <p:ph type="body" idx="13"/>
          </p:nvPr>
        </p:nvSpPr>
        <p:spPr>
          <a:xfrm>
            <a:off x="10236726" y="9365390"/>
            <a:ext cx="825724" cy="424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Main Slide">
  <p:cSld name="2_Main Slide">
    <p:spTree>
      <p:nvGrpSpPr>
        <p:cNvPr id="1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p222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52" name="Google Shape;1452;p222"/>
          <p:cNvSpPr>
            <a:spLocks noGrp="1"/>
          </p:cNvSpPr>
          <p:nvPr>
            <p:ph type="pic" idx="3"/>
          </p:nvPr>
        </p:nvSpPr>
        <p:spPr>
          <a:xfrm>
            <a:off x="14478000" y="3836789"/>
            <a:ext cx="7620000" cy="5715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53" name="Google Shape;1453;p22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1454" name="Google Shape;1454;p222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55" name="Google Shape;1455;p22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56" name="Google Shape;1456;p22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57" name="Google Shape;1457;p222"/>
          <p:cNvSpPr txBox="1">
            <a:spLocks noGrp="1"/>
          </p:cNvSpPr>
          <p:nvPr>
            <p:ph type="body" idx="1"/>
          </p:nvPr>
        </p:nvSpPr>
        <p:spPr>
          <a:xfrm>
            <a:off x="16142477" y="2491480"/>
            <a:ext cx="4114420" cy="6148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58" name="Google Shape;1458;p222"/>
          <p:cNvSpPr txBox="1">
            <a:spLocks noGrp="1"/>
          </p:cNvSpPr>
          <p:nvPr>
            <p:ph type="body" idx="4"/>
          </p:nvPr>
        </p:nvSpPr>
        <p:spPr>
          <a:xfrm>
            <a:off x="16071456" y="10247770"/>
            <a:ext cx="4433088" cy="9318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59" name="Google Shape;1459;p22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Blank Slide">
  <p:cSld name="64_Blank Slide">
    <p:spTree>
      <p:nvGrpSpPr>
        <p:cNvPr id="1" name="Shape 1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" name="Google Shape;1461;p223"/>
          <p:cNvSpPr txBox="1">
            <a:spLocks noGrp="1"/>
          </p:cNvSpPr>
          <p:nvPr>
            <p:ph type="body" idx="1"/>
          </p:nvPr>
        </p:nvSpPr>
        <p:spPr>
          <a:xfrm>
            <a:off x="5901464" y="2539140"/>
            <a:ext cx="4254501" cy="4254501"/>
          </a:xfrm>
          <a:prstGeom prst="rect">
            <a:avLst/>
          </a:prstGeom>
          <a:solidFill>
            <a:srgbClr val="E3E6EB">
              <a:alpha val="6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62" name="Google Shape;1462;p223"/>
          <p:cNvSpPr txBox="1">
            <a:spLocks noGrp="1"/>
          </p:cNvSpPr>
          <p:nvPr>
            <p:ph type="body" idx="2"/>
          </p:nvPr>
        </p:nvSpPr>
        <p:spPr>
          <a:xfrm>
            <a:off x="10282965" y="6925137"/>
            <a:ext cx="4254501" cy="4254501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63" name="Google Shape;1463;p223"/>
          <p:cNvSpPr>
            <a:spLocks noGrp="1"/>
          </p:cNvSpPr>
          <p:nvPr>
            <p:ph type="pic" idx="3"/>
          </p:nvPr>
        </p:nvSpPr>
        <p:spPr>
          <a:xfrm>
            <a:off x="1519965" y="2539140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64" name="Google Shape;1464;p223"/>
          <p:cNvSpPr>
            <a:spLocks noGrp="1"/>
          </p:cNvSpPr>
          <p:nvPr>
            <p:ph type="pic" idx="4"/>
          </p:nvPr>
        </p:nvSpPr>
        <p:spPr>
          <a:xfrm>
            <a:off x="1519965" y="6925137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65" name="Google Shape;1465;p223"/>
          <p:cNvSpPr>
            <a:spLocks noGrp="1"/>
          </p:cNvSpPr>
          <p:nvPr>
            <p:ph type="pic" idx="5"/>
          </p:nvPr>
        </p:nvSpPr>
        <p:spPr>
          <a:xfrm>
            <a:off x="5901464" y="6925137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66" name="Google Shape;1466;p223"/>
          <p:cNvSpPr>
            <a:spLocks noGrp="1"/>
          </p:cNvSpPr>
          <p:nvPr>
            <p:ph type="pic" idx="6"/>
          </p:nvPr>
        </p:nvSpPr>
        <p:spPr>
          <a:xfrm>
            <a:off x="10282965" y="2539140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67" name="Google Shape;1467;p223"/>
          <p:cNvSpPr txBox="1">
            <a:spLocks noGrp="1"/>
          </p:cNvSpPr>
          <p:nvPr>
            <p:ph type="body" idx="7"/>
          </p:nvPr>
        </p:nvSpPr>
        <p:spPr>
          <a:xfrm>
            <a:off x="16455164" y="4059328"/>
            <a:ext cx="5960746" cy="22264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68" name="Google Shape;1468;p223"/>
          <p:cNvSpPr txBox="1">
            <a:spLocks noGrp="1"/>
          </p:cNvSpPr>
          <p:nvPr>
            <p:ph type="body" idx="8"/>
          </p:nvPr>
        </p:nvSpPr>
        <p:spPr>
          <a:xfrm>
            <a:off x="16455164" y="7592293"/>
            <a:ext cx="6420027" cy="199916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69" name="Google Shape;1469;p223"/>
          <p:cNvSpPr txBox="1">
            <a:spLocks noGrp="1"/>
          </p:cNvSpPr>
          <p:nvPr>
            <p:ph type="body" idx="9"/>
          </p:nvPr>
        </p:nvSpPr>
        <p:spPr>
          <a:xfrm>
            <a:off x="10983780" y="8825903"/>
            <a:ext cx="2852870" cy="506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0" name="Google Shape;1470;p223"/>
          <p:cNvSpPr txBox="1">
            <a:spLocks noGrp="1"/>
          </p:cNvSpPr>
          <p:nvPr>
            <p:ph type="body" idx="13"/>
          </p:nvPr>
        </p:nvSpPr>
        <p:spPr>
          <a:xfrm>
            <a:off x="10590080" y="9332800"/>
            <a:ext cx="3640270" cy="907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1" name="Google Shape;1471;p223"/>
          <p:cNvSpPr txBox="1">
            <a:spLocks noGrp="1"/>
          </p:cNvSpPr>
          <p:nvPr>
            <p:ph type="body" idx="14"/>
          </p:nvPr>
        </p:nvSpPr>
        <p:spPr>
          <a:xfrm>
            <a:off x="6653470" y="4402910"/>
            <a:ext cx="2852870" cy="506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2" name="Google Shape;1472;p223"/>
          <p:cNvSpPr txBox="1">
            <a:spLocks noGrp="1"/>
          </p:cNvSpPr>
          <p:nvPr>
            <p:ph type="body" idx="15"/>
          </p:nvPr>
        </p:nvSpPr>
        <p:spPr>
          <a:xfrm>
            <a:off x="6259770" y="4909807"/>
            <a:ext cx="3640270" cy="907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3" name="Google Shape;1473;p22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 Slide">
  <p:cSld name="3_Blank Slide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224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77" cy="11168063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76" name="Google Shape;1476;p224"/>
          <p:cNvSpPr txBox="1">
            <a:spLocks noGrp="1"/>
          </p:cNvSpPr>
          <p:nvPr>
            <p:ph type="body" idx="1"/>
          </p:nvPr>
        </p:nvSpPr>
        <p:spPr>
          <a:xfrm>
            <a:off x="1519965" y="2494598"/>
            <a:ext cx="6931788" cy="22264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7" name="Google Shape;1477;p224"/>
          <p:cNvSpPr txBox="1">
            <a:spLocks noGrp="1"/>
          </p:cNvSpPr>
          <p:nvPr>
            <p:ph type="body" idx="3"/>
          </p:nvPr>
        </p:nvSpPr>
        <p:spPr>
          <a:xfrm>
            <a:off x="1532665" y="5999888"/>
            <a:ext cx="9226626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8" name="Google Shape;1478;p224"/>
          <p:cNvSpPr txBox="1">
            <a:spLocks noGrp="1"/>
          </p:cNvSpPr>
          <p:nvPr>
            <p:ph type="body" idx="4"/>
          </p:nvPr>
        </p:nvSpPr>
        <p:spPr>
          <a:xfrm>
            <a:off x="1786270" y="9877093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79" name="Google Shape;1479;p224"/>
          <p:cNvSpPr txBox="1">
            <a:spLocks noGrp="1"/>
          </p:cNvSpPr>
          <p:nvPr>
            <p:ph type="body" idx="5"/>
          </p:nvPr>
        </p:nvSpPr>
        <p:spPr>
          <a:xfrm>
            <a:off x="1786270" y="10334251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80" name="Google Shape;1480;p224"/>
          <p:cNvSpPr txBox="1">
            <a:spLocks noGrp="1"/>
          </p:cNvSpPr>
          <p:nvPr>
            <p:ph type="body" idx="6"/>
          </p:nvPr>
        </p:nvSpPr>
        <p:spPr>
          <a:xfrm>
            <a:off x="3787218" y="9882336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81" name="Google Shape;1481;p224"/>
          <p:cNvSpPr txBox="1">
            <a:spLocks noGrp="1"/>
          </p:cNvSpPr>
          <p:nvPr>
            <p:ph type="body" idx="7"/>
          </p:nvPr>
        </p:nvSpPr>
        <p:spPr>
          <a:xfrm>
            <a:off x="3787218" y="10339494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82" name="Google Shape;1482;p224"/>
          <p:cNvSpPr txBox="1">
            <a:spLocks noGrp="1"/>
          </p:cNvSpPr>
          <p:nvPr>
            <p:ph type="body" idx="8"/>
          </p:nvPr>
        </p:nvSpPr>
        <p:spPr>
          <a:xfrm>
            <a:off x="5788166" y="9882336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83" name="Google Shape;1483;p224"/>
          <p:cNvSpPr txBox="1">
            <a:spLocks noGrp="1"/>
          </p:cNvSpPr>
          <p:nvPr>
            <p:ph type="body" idx="9"/>
          </p:nvPr>
        </p:nvSpPr>
        <p:spPr>
          <a:xfrm>
            <a:off x="5788166" y="10339494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Main Slide">
  <p:cSld name="21_Main Slide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11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5" name="Google Shape;105;p11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6" name="Google Shape;106;p11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7" name="Google Shape;107;p11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8" name="Google Shape;108;p11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9" name="Google Shape;109;p11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0" name="Google Shape;110;p117"/>
          <p:cNvSpPr txBox="1"/>
          <p:nvPr/>
        </p:nvSpPr>
        <p:spPr>
          <a:xfrm>
            <a:off x="22584086" y="12702579"/>
            <a:ext cx="267513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111" name="Google Shape;111;p117"/>
          <p:cNvSpPr>
            <a:spLocks noGrp="1"/>
          </p:cNvSpPr>
          <p:nvPr>
            <p:ph type="pic" idx="2"/>
          </p:nvPr>
        </p:nvSpPr>
        <p:spPr>
          <a:xfrm>
            <a:off x="15239998" y="-1"/>
            <a:ext cx="4572000" cy="4572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2" name="Google Shape;112;p117"/>
          <p:cNvSpPr>
            <a:spLocks noGrp="1"/>
          </p:cNvSpPr>
          <p:nvPr>
            <p:ph type="pic" idx="3"/>
          </p:nvPr>
        </p:nvSpPr>
        <p:spPr>
          <a:xfrm>
            <a:off x="19811998" y="0"/>
            <a:ext cx="4572000" cy="4572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3" name="Google Shape;113;p117"/>
          <p:cNvSpPr>
            <a:spLocks noGrp="1"/>
          </p:cNvSpPr>
          <p:nvPr>
            <p:ph type="pic" idx="4"/>
          </p:nvPr>
        </p:nvSpPr>
        <p:spPr>
          <a:xfrm>
            <a:off x="19811998" y="4571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4" name="Google Shape;114;p117"/>
          <p:cNvSpPr>
            <a:spLocks noGrp="1"/>
          </p:cNvSpPr>
          <p:nvPr>
            <p:ph type="pic" idx="5"/>
          </p:nvPr>
        </p:nvSpPr>
        <p:spPr>
          <a:xfrm>
            <a:off x="19811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5" name="Google Shape;115;p117"/>
          <p:cNvSpPr>
            <a:spLocks noGrp="1"/>
          </p:cNvSpPr>
          <p:nvPr>
            <p:ph type="pic" idx="6"/>
          </p:nvPr>
        </p:nvSpPr>
        <p:spPr>
          <a:xfrm>
            <a:off x="15239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 Slide">
  <p:cSld name="7_Blank Slide">
    <p:spTree>
      <p:nvGrpSpPr>
        <p:cNvPr id="1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225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77" cy="11168063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86" name="Google Shape;1486;p225"/>
          <p:cNvSpPr/>
          <p:nvPr/>
        </p:nvSpPr>
        <p:spPr>
          <a:xfrm>
            <a:off x="1532665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87" name="Google Shape;1487;p225"/>
          <p:cNvSpPr/>
          <p:nvPr/>
        </p:nvSpPr>
        <p:spPr>
          <a:xfrm>
            <a:off x="3533613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88" name="Google Shape;1488;p225"/>
          <p:cNvSpPr/>
          <p:nvPr/>
        </p:nvSpPr>
        <p:spPr>
          <a:xfrm>
            <a:off x="5534561" y="9515937"/>
            <a:ext cx="1651001" cy="1651001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89" name="Google Shape;1489;p225"/>
          <p:cNvSpPr txBox="1">
            <a:spLocks noGrp="1"/>
          </p:cNvSpPr>
          <p:nvPr>
            <p:ph type="body" idx="1"/>
          </p:nvPr>
        </p:nvSpPr>
        <p:spPr>
          <a:xfrm>
            <a:off x="1519965" y="2494598"/>
            <a:ext cx="6931788" cy="22264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0" name="Google Shape;1490;p225"/>
          <p:cNvSpPr txBox="1">
            <a:spLocks noGrp="1"/>
          </p:cNvSpPr>
          <p:nvPr>
            <p:ph type="body" idx="3"/>
          </p:nvPr>
        </p:nvSpPr>
        <p:spPr>
          <a:xfrm>
            <a:off x="1532665" y="5999888"/>
            <a:ext cx="9226626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1" name="Google Shape;1491;p225"/>
          <p:cNvSpPr txBox="1">
            <a:spLocks noGrp="1"/>
          </p:cNvSpPr>
          <p:nvPr>
            <p:ph type="body" idx="4"/>
          </p:nvPr>
        </p:nvSpPr>
        <p:spPr>
          <a:xfrm>
            <a:off x="1786270" y="9877093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2" name="Google Shape;1492;p225"/>
          <p:cNvSpPr txBox="1">
            <a:spLocks noGrp="1"/>
          </p:cNvSpPr>
          <p:nvPr>
            <p:ph type="body" idx="5"/>
          </p:nvPr>
        </p:nvSpPr>
        <p:spPr>
          <a:xfrm>
            <a:off x="1786270" y="10334251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3" name="Google Shape;1493;p225"/>
          <p:cNvSpPr txBox="1">
            <a:spLocks noGrp="1"/>
          </p:cNvSpPr>
          <p:nvPr>
            <p:ph type="body" idx="6"/>
          </p:nvPr>
        </p:nvSpPr>
        <p:spPr>
          <a:xfrm>
            <a:off x="3787218" y="9882336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4" name="Google Shape;1494;p225"/>
          <p:cNvSpPr txBox="1">
            <a:spLocks noGrp="1"/>
          </p:cNvSpPr>
          <p:nvPr>
            <p:ph type="body" idx="7"/>
          </p:nvPr>
        </p:nvSpPr>
        <p:spPr>
          <a:xfrm>
            <a:off x="3787218" y="10339494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5" name="Google Shape;1495;p225"/>
          <p:cNvSpPr txBox="1">
            <a:spLocks noGrp="1"/>
          </p:cNvSpPr>
          <p:nvPr>
            <p:ph type="body" idx="8"/>
          </p:nvPr>
        </p:nvSpPr>
        <p:spPr>
          <a:xfrm>
            <a:off x="5788166" y="9882336"/>
            <a:ext cx="1143790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496" name="Google Shape;1496;p225"/>
          <p:cNvSpPr txBox="1">
            <a:spLocks noGrp="1"/>
          </p:cNvSpPr>
          <p:nvPr>
            <p:ph type="body" idx="9"/>
          </p:nvPr>
        </p:nvSpPr>
        <p:spPr>
          <a:xfrm>
            <a:off x="5788166" y="10339494"/>
            <a:ext cx="1143790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 Slide">
  <p:cSld name="8_Blank Slide"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226"/>
          <p:cNvSpPr>
            <a:spLocks noGrp="1"/>
          </p:cNvSpPr>
          <p:nvPr>
            <p:ph type="pic" idx="2"/>
          </p:nvPr>
        </p:nvSpPr>
        <p:spPr>
          <a:xfrm>
            <a:off x="1219200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499" name="Google Shape;1499;p226"/>
          <p:cNvSpPr>
            <a:spLocks noGrp="1"/>
          </p:cNvSpPr>
          <p:nvPr>
            <p:ph type="pic" idx="3"/>
          </p:nvPr>
        </p:nvSpPr>
        <p:spPr>
          <a:xfrm>
            <a:off x="0" y="-1"/>
            <a:ext cx="12192000" cy="685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00" name="Google Shape;1500;p226"/>
          <p:cNvSpPr txBox="1">
            <a:spLocks noGrp="1"/>
          </p:cNvSpPr>
          <p:nvPr>
            <p:ph type="body" idx="1"/>
          </p:nvPr>
        </p:nvSpPr>
        <p:spPr>
          <a:xfrm>
            <a:off x="13668334" y="1301750"/>
            <a:ext cx="2615313" cy="11112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1" name="Google Shape;1501;p226"/>
          <p:cNvSpPr txBox="1">
            <a:spLocks noGrp="1"/>
          </p:cNvSpPr>
          <p:nvPr>
            <p:ph type="body" idx="4"/>
          </p:nvPr>
        </p:nvSpPr>
        <p:spPr>
          <a:xfrm>
            <a:off x="13668336" y="4044425"/>
            <a:ext cx="9226626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2" name="Google Shape;1502;p226"/>
          <p:cNvSpPr txBox="1">
            <a:spLocks noGrp="1"/>
          </p:cNvSpPr>
          <p:nvPr>
            <p:ph type="body" idx="5"/>
          </p:nvPr>
        </p:nvSpPr>
        <p:spPr>
          <a:xfrm>
            <a:off x="14729573" y="1787269"/>
            <a:ext cx="631865" cy="483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3" name="Google Shape;1503;p226"/>
          <p:cNvSpPr txBox="1">
            <a:spLocks noGrp="1"/>
          </p:cNvSpPr>
          <p:nvPr>
            <p:ph type="body" idx="6"/>
          </p:nvPr>
        </p:nvSpPr>
        <p:spPr>
          <a:xfrm>
            <a:off x="13668336" y="2366644"/>
            <a:ext cx="2615312" cy="4083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4" name="Google Shape;1504;p226"/>
          <p:cNvSpPr txBox="1">
            <a:spLocks noGrp="1"/>
          </p:cNvSpPr>
          <p:nvPr>
            <p:ph type="body" idx="7"/>
          </p:nvPr>
        </p:nvSpPr>
        <p:spPr>
          <a:xfrm>
            <a:off x="7921586" y="7982051"/>
            <a:ext cx="2615313" cy="11112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5" name="Google Shape;1505;p226"/>
          <p:cNvSpPr txBox="1">
            <a:spLocks noGrp="1"/>
          </p:cNvSpPr>
          <p:nvPr>
            <p:ph type="body" idx="8"/>
          </p:nvPr>
        </p:nvSpPr>
        <p:spPr>
          <a:xfrm>
            <a:off x="1310273" y="10724726"/>
            <a:ext cx="9226626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6" name="Google Shape;1506;p226"/>
          <p:cNvSpPr txBox="1">
            <a:spLocks noGrp="1"/>
          </p:cNvSpPr>
          <p:nvPr>
            <p:ph type="body" idx="9"/>
          </p:nvPr>
        </p:nvSpPr>
        <p:spPr>
          <a:xfrm>
            <a:off x="10220966" y="8467570"/>
            <a:ext cx="631865" cy="483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07" name="Google Shape;1507;p226"/>
          <p:cNvSpPr txBox="1">
            <a:spLocks noGrp="1"/>
          </p:cNvSpPr>
          <p:nvPr>
            <p:ph type="body" idx="13"/>
          </p:nvPr>
        </p:nvSpPr>
        <p:spPr>
          <a:xfrm>
            <a:off x="7921587" y="9046945"/>
            <a:ext cx="2615312" cy="4083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 Slide">
  <p:cSld name="9_Blank Slide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227"/>
          <p:cNvSpPr txBox="1">
            <a:spLocks noGrp="1"/>
          </p:cNvSpPr>
          <p:nvPr>
            <p:ph type="body" idx="1"/>
          </p:nvPr>
        </p:nvSpPr>
        <p:spPr>
          <a:xfrm>
            <a:off x="17526000" y="5845637"/>
            <a:ext cx="5334000" cy="5334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10" name="Google Shape;1510;p227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1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11" name="Google Shape;1511;p227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12" name="Google Shape;1512;p227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13" name="Google Shape;1513;p227"/>
          <p:cNvSpPr txBox="1">
            <a:spLocks noGrp="1"/>
          </p:cNvSpPr>
          <p:nvPr>
            <p:ph type="body" idx="5"/>
          </p:nvPr>
        </p:nvSpPr>
        <p:spPr>
          <a:xfrm>
            <a:off x="1519965" y="2458842"/>
            <a:ext cx="5695189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14" name="Google Shape;1514;p227"/>
          <p:cNvSpPr txBox="1">
            <a:spLocks noGrp="1"/>
          </p:cNvSpPr>
          <p:nvPr>
            <p:ph type="body" idx="6"/>
          </p:nvPr>
        </p:nvSpPr>
        <p:spPr>
          <a:xfrm>
            <a:off x="18400913" y="8815364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15" name="Google Shape;1515;p227"/>
          <p:cNvSpPr txBox="1">
            <a:spLocks noGrp="1"/>
          </p:cNvSpPr>
          <p:nvPr>
            <p:ph type="body" idx="7"/>
          </p:nvPr>
        </p:nvSpPr>
        <p:spPr>
          <a:xfrm>
            <a:off x="9117965" y="2580506"/>
            <a:ext cx="5893436" cy="2113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16" name="Google Shape;1516;p227"/>
          <p:cNvSpPr txBox="1">
            <a:spLocks noGrp="1"/>
          </p:cNvSpPr>
          <p:nvPr>
            <p:ph type="body" idx="8"/>
          </p:nvPr>
        </p:nvSpPr>
        <p:spPr>
          <a:xfrm>
            <a:off x="18728850" y="8313573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17" name="Google Shape;1517;p22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 Slide">
  <p:cSld name="10_Blank Slide">
    <p:spTree>
      <p:nvGrpSpPr>
        <p:cNvPr id="1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p228"/>
          <p:cNvSpPr txBox="1">
            <a:spLocks noGrp="1"/>
          </p:cNvSpPr>
          <p:nvPr>
            <p:ph type="body" idx="1"/>
          </p:nvPr>
        </p:nvSpPr>
        <p:spPr>
          <a:xfrm>
            <a:off x="17526000" y="5845637"/>
            <a:ext cx="5334000" cy="5334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20" name="Google Shape;1520;p228"/>
          <p:cNvSpPr/>
          <p:nvPr/>
        </p:nvSpPr>
        <p:spPr>
          <a:xfrm>
            <a:off x="19790566" y="7245939"/>
            <a:ext cx="804871" cy="658602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4457" y="20400"/>
                </a:moveTo>
                <a:cubicBezTo>
                  <a:pt x="4686" y="18711"/>
                  <a:pt x="5897" y="18036"/>
                  <a:pt x="7134" y="17493"/>
                </a:cubicBezTo>
                <a:lnTo>
                  <a:pt x="7173" y="17477"/>
                </a:lnTo>
                <a:cubicBezTo>
                  <a:pt x="8055" y="17190"/>
                  <a:pt x="9626" y="16039"/>
                  <a:pt x="9626" y="13569"/>
                </a:cubicBezTo>
                <a:cubicBezTo>
                  <a:pt x="9626" y="11474"/>
                  <a:pt x="8932" y="10452"/>
                  <a:pt x="8558" y="9902"/>
                </a:cubicBezTo>
                <a:cubicBezTo>
                  <a:pt x="8484" y="9791"/>
                  <a:pt x="8394" y="9649"/>
                  <a:pt x="8414" y="9680"/>
                </a:cubicBezTo>
                <a:cubicBezTo>
                  <a:pt x="8384" y="9599"/>
                  <a:pt x="8237" y="9129"/>
                  <a:pt x="8449" y="8035"/>
                </a:cubicBezTo>
                <a:cubicBezTo>
                  <a:pt x="8549" y="7522"/>
                  <a:pt x="8380" y="7241"/>
                  <a:pt x="8380" y="7241"/>
                </a:cubicBezTo>
                <a:cubicBezTo>
                  <a:pt x="8112" y="6505"/>
                  <a:pt x="7614" y="5133"/>
                  <a:pt x="7988" y="4025"/>
                </a:cubicBezTo>
                <a:cubicBezTo>
                  <a:pt x="8490" y="2492"/>
                  <a:pt x="8935" y="2190"/>
                  <a:pt x="9741" y="1747"/>
                </a:cubicBezTo>
                <a:cubicBezTo>
                  <a:pt x="9788" y="1721"/>
                  <a:pt x="9834" y="1691"/>
                  <a:pt x="9877" y="1657"/>
                </a:cubicBezTo>
                <a:cubicBezTo>
                  <a:pt x="10029" y="1535"/>
                  <a:pt x="10674" y="1200"/>
                  <a:pt x="11403" y="1200"/>
                </a:cubicBezTo>
                <a:cubicBezTo>
                  <a:pt x="11768" y="1200"/>
                  <a:pt x="12075" y="1285"/>
                  <a:pt x="12318" y="1454"/>
                </a:cubicBezTo>
                <a:cubicBezTo>
                  <a:pt x="12610" y="1655"/>
                  <a:pt x="12890" y="2039"/>
                  <a:pt x="13313" y="3271"/>
                </a:cubicBezTo>
                <a:cubicBezTo>
                  <a:pt x="14101" y="5469"/>
                  <a:pt x="13602" y="6698"/>
                  <a:pt x="13350" y="7124"/>
                </a:cubicBezTo>
                <a:cubicBezTo>
                  <a:pt x="13183" y="7407"/>
                  <a:pt x="13126" y="7764"/>
                  <a:pt x="13191" y="8102"/>
                </a:cubicBezTo>
                <a:cubicBezTo>
                  <a:pt x="13386" y="9109"/>
                  <a:pt x="13260" y="9534"/>
                  <a:pt x="13227" y="9619"/>
                </a:cubicBezTo>
                <a:cubicBezTo>
                  <a:pt x="13219" y="9631"/>
                  <a:pt x="13101" y="9814"/>
                  <a:pt x="13041" y="9902"/>
                </a:cubicBezTo>
                <a:cubicBezTo>
                  <a:pt x="12668" y="10452"/>
                  <a:pt x="11973" y="11474"/>
                  <a:pt x="11973" y="13569"/>
                </a:cubicBezTo>
                <a:cubicBezTo>
                  <a:pt x="11973" y="16039"/>
                  <a:pt x="13545" y="17190"/>
                  <a:pt x="14427" y="17477"/>
                </a:cubicBezTo>
                <a:lnTo>
                  <a:pt x="14466" y="17493"/>
                </a:lnTo>
                <a:cubicBezTo>
                  <a:pt x="15703" y="18036"/>
                  <a:pt x="16914" y="18711"/>
                  <a:pt x="17143" y="20400"/>
                </a:cubicBezTo>
                <a:cubicBezTo>
                  <a:pt x="17143" y="20400"/>
                  <a:pt x="4457" y="20400"/>
                  <a:pt x="4457" y="20400"/>
                </a:cubicBezTo>
                <a:close/>
                <a:moveTo>
                  <a:pt x="14715" y="16328"/>
                </a:moveTo>
                <a:cubicBezTo>
                  <a:pt x="14715" y="16328"/>
                  <a:pt x="12955" y="15815"/>
                  <a:pt x="12955" y="13569"/>
                </a:cubicBezTo>
                <a:cubicBezTo>
                  <a:pt x="12955" y="11596"/>
                  <a:pt x="13678" y="10901"/>
                  <a:pt x="13957" y="10421"/>
                </a:cubicBezTo>
                <a:cubicBezTo>
                  <a:pt x="13957" y="10421"/>
                  <a:pt x="14531" y="9807"/>
                  <a:pt x="14146" y="7826"/>
                </a:cubicBezTo>
                <a:cubicBezTo>
                  <a:pt x="14787" y="6740"/>
                  <a:pt x="14995" y="4972"/>
                  <a:pt x="14211" y="2789"/>
                </a:cubicBezTo>
                <a:cubicBezTo>
                  <a:pt x="13774" y="1514"/>
                  <a:pt x="13389" y="815"/>
                  <a:pt x="12801" y="409"/>
                </a:cubicBezTo>
                <a:cubicBezTo>
                  <a:pt x="12370" y="110"/>
                  <a:pt x="11880" y="0"/>
                  <a:pt x="11403" y="0"/>
                </a:cubicBezTo>
                <a:cubicBezTo>
                  <a:pt x="10516" y="0"/>
                  <a:pt x="9675" y="384"/>
                  <a:pt x="9339" y="653"/>
                </a:cubicBezTo>
                <a:cubicBezTo>
                  <a:pt x="8357" y="1192"/>
                  <a:pt x="7697" y="1688"/>
                  <a:pt x="7077" y="3579"/>
                </a:cubicBezTo>
                <a:cubicBezTo>
                  <a:pt x="6540" y="5168"/>
                  <a:pt x="7179" y="6892"/>
                  <a:pt x="7494" y="7758"/>
                </a:cubicBezTo>
                <a:cubicBezTo>
                  <a:pt x="7110" y="9740"/>
                  <a:pt x="7642" y="10421"/>
                  <a:pt x="7642" y="10421"/>
                </a:cubicBezTo>
                <a:cubicBezTo>
                  <a:pt x="7922" y="10901"/>
                  <a:pt x="8644" y="11596"/>
                  <a:pt x="8644" y="13569"/>
                </a:cubicBezTo>
                <a:cubicBezTo>
                  <a:pt x="8644" y="15815"/>
                  <a:pt x="6885" y="16328"/>
                  <a:pt x="6885" y="16328"/>
                </a:cubicBezTo>
                <a:cubicBezTo>
                  <a:pt x="5768" y="16819"/>
                  <a:pt x="3436" y="17760"/>
                  <a:pt x="3436" y="21000"/>
                </a:cubicBezTo>
                <a:cubicBezTo>
                  <a:pt x="3436" y="21000"/>
                  <a:pt x="3436" y="21600"/>
                  <a:pt x="3927" y="21600"/>
                </a:cubicBezTo>
                <a:lnTo>
                  <a:pt x="17673" y="21600"/>
                </a:lnTo>
                <a:cubicBezTo>
                  <a:pt x="18164" y="21600"/>
                  <a:pt x="18164" y="21000"/>
                  <a:pt x="18164" y="21000"/>
                </a:cubicBezTo>
                <a:cubicBezTo>
                  <a:pt x="18164" y="17760"/>
                  <a:pt x="15832" y="16819"/>
                  <a:pt x="14715" y="16328"/>
                </a:cubicBezTo>
                <a:moveTo>
                  <a:pt x="19516" y="15006"/>
                </a:moveTo>
                <a:cubicBezTo>
                  <a:pt x="19516" y="15006"/>
                  <a:pt x="18416" y="14701"/>
                  <a:pt x="18416" y="12954"/>
                </a:cubicBezTo>
                <a:cubicBezTo>
                  <a:pt x="18416" y="11419"/>
                  <a:pt x="18794" y="10879"/>
                  <a:pt x="19017" y="10506"/>
                </a:cubicBezTo>
                <a:cubicBezTo>
                  <a:pt x="19017" y="10506"/>
                  <a:pt x="19443" y="9975"/>
                  <a:pt x="19136" y="8435"/>
                </a:cubicBezTo>
                <a:cubicBezTo>
                  <a:pt x="19388" y="7760"/>
                  <a:pt x="19900" y="6419"/>
                  <a:pt x="19470" y="5184"/>
                </a:cubicBezTo>
                <a:cubicBezTo>
                  <a:pt x="18974" y="3714"/>
                  <a:pt x="18645" y="3327"/>
                  <a:pt x="17860" y="2908"/>
                </a:cubicBezTo>
                <a:cubicBezTo>
                  <a:pt x="17591" y="2699"/>
                  <a:pt x="16918" y="2400"/>
                  <a:pt x="16208" y="2400"/>
                </a:cubicBezTo>
                <a:cubicBezTo>
                  <a:pt x="15873" y="2400"/>
                  <a:pt x="15531" y="2473"/>
                  <a:pt x="15218" y="2647"/>
                </a:cubicBezTo>
                <a:cubicBezTo>
                  <a:pt x="15343" y="3035"/>
                  <a:pt x="15449" y="3420"/>
                  <a:pt x="15525" y="3799"/>
                </a:cubicBezTo>
                <a:cubicBezTo>
                  <a:pt x="15537" y="3790"/>
                  <a:pt x="15550" y="3779"/>
                  <a:pt x="15563" y="3770"/>
                </a:cubicBezTo>
                <a:cubicBezTo>
                  <a:pt x="15730" y="3657"/>
                  <a:pt x="15948" y="3600"/>
                  <a:pt x="16208" y="3600"/>
                </a:cubicBezTo>
                <a:cubicBezTo>
                  <a:pt x="16716" y="3600"/>
                  <a:pt x="17211" y="3825"/>
                  <a:pt x="17332" y="3919"/>
                </a:cubicBezTo>
                <a:cubicBezTo>
                  <a:pt x="17375" y="3953"/>
                  <a:pt x="17421" y="3983"/>
                  <a:pt x="17467" y="4008"/>
                </a:cubicBezTo>
                <a:cubicBezTo>
                  <a:pt x="17950" y="4265"/>
                  <a:pt x="18131" y="4362"/>
                  <a:pt x="18562" y="5641"/>
                </a:cubicBezTo>
                <a:cubicBezTo>
                  <a:pt x="18822" y="6387"/>
                  <a:pt x="18452" y="7378"/>
                  <a:pt x="18253" y="7911"/>
                </a:cubicBezTo>
                <a:cubicBezTo>
                  <a:pt x="18161" y="8156"/>
                  <a:pt x="18130" y="8457"/>
                  <a:pt x="18182" y="8718"/>
                </a:cubicBezTo>
                <a:cubicBezTo>
                  <a:pt x="18316" y="9392"/>
                  <a:pt x="18254" y="9706"/>
                  <a:pt x="18232" y="9784"/>
                </a:cubicBezTo>
                <a:cubicBezTo>
                  <a:pt x="18230" y="9788"/>
                  <a:pt x="18227" y="9793"/>
                  <a:pt x="18224" y="9798"/>
                </a:cubicBezTo>
                <a:lnTo>
                  <a:pt x="18191" y="9853"/>
                </a:lnTo>
                <a:cubicBezTo>
                  <a:pt x="17926" y="10290"/>
                  <a:pt x="17434" y="11106"/>
                  <a:pt x="17434" y="12954"/>
                </a:cubicBezTo>
                <a:cubicBezTo>
                  <a:pt x="17434" y="15019"/>
                  <a:pt x="18570" y="15933"/>
                  <a:pt x="19229" y="16155"/>
                </a:cubicBezTo>
                <a:cubicBezTo>
                  <a:pt x="19856" y="16429"/>
                  <a:pt x="20435" y="16859"/>
                  <a:pt x="20582" y="17999"/>
                </a:cubicBezTo>
                <a:lnTo>
                  <a:pt x="18459" y="18000"/>
                </a:lnTo>
                <a:cubicBezTo>
                  <a:pt x="18647" y="18353"/>
                  <a:pt x="18802" y="18755"/>
                  <a:pt x="18920" y="19200"/>
                </a:cubicBezTo>
                <a:lnTo>
                  <a:pt x="21109" y="19199"/>
                </a:lnTo>
                <a:cubicBezTo>
                  <a:pt x="21600" y="19199"/>
                  <a:pt x="21600" y="18599"/>
                  <a:pt x="21600" y="18599"/>
                </a:cubicBezTo>
                <a:cubicBezTo>
                  <a:pt x="21600" y="16199"/>
                  <a:pt x="20410" y="15388"/>
                  <a:pt x="19516" y="15006"/>
                </a:cubicBezTo>
                <a:moveTo>
                  <a:pt x="2371" y="16155"/>
                </a:moveTo>
                <a:cubicBezTo>
                  <a:pt x="3030" y="15933"/>
                  <a:pt x="4166" y="15019"/>
                  <a:pt x="4166" y="12954"/>
                </a:cubicBezTo>
                <a:cubicBezTo>
                  <a:pt x="4166" y="11106"/>
                  <a:pt x="3673" y="10290"/>
                  <a:pt x="3409" y="9853"/>
                </a:cubicBezTo>
                <a:lnTo>
                  <a:pt x="3376" y="9798"/>
                </a:lnTo>
                <a:cubicBezTo>
                  <a:pt x="3373" y="9793"/>
                  <a:pt x="3370" y="9788"/>
                  <a:pt x="3367" y="9784"/>
                </a:cubicBezTo>
                <a:cubicBezTo>
                  <a:pt x="3346" y="9706"/>
                  <a:pt x="3283" y="9392"/>
                  <a:pt x="3418" y="8718"/>
                </a:cubicBezTo>
                <a:cubicBezTo>
                  <a:pt x="3470" y="8457"/>
                  <a:pt x="3439" y="8156"/>
                  <a:pt x="3347" y="7911"/>
                </a:cubicBezTo>
                <a:cubicBezTo>
                  <a:pt x="3148" y="7378"/>
                  <a:pt x="2778" y="6387"/>
                  <a:pt x="3038" y="5641"/>
                </a:cubicBezTo>
                <a:cubicBezTo>
                  <a:pt x="3469" y="4362"/>
                  <a:pt x="3649" y="4265"/>
                  <a:pt x="4133" y="4008"/>
                </a:cubicBezTo>
                <a:cubicBezTo>
                  <a:pt x="4180" y="3983"/>
                  <a:pt x="4225" y="3953"/>
                  <a:pt x="4268" y="3919"/>
                </a:cubicBezTo>
                <a:cubicBezTo>
                  <a:pt x="4389" y="3825"/>
                  <a:pt x="4884" y="3600"/>
                  <a:pt x="5392" y="3600"/>
                </a:cubicBezTo>
                <a:cubicBezTo>
                  <a:pt x="5636" y="3600"/>
                  <a:pt x="5839" y="3655"/>
                  <a:pt x="6002" y="3755"/>
                </a:cubicBezTo>
                <a:cubicBezTo>
                  <a:pt x="6045" y="3548"/>
                  <a:pt x="6096" y="3341"/>
                  <a:pt x="6165" y="3134"/>
                </a:cubicBezTo>
                <a:cubicBezTo>
                  <a:pt x="6225" y="2950"/>
                  <a:pt x="6289" y="2793"/>
                  <a:pt x="6351" y="2630"/>
                </a:cubicBezTo>
                <a:cubicBezTo>
                  <a:pt x="6046" y="2468"/>
                  <a:pt x="5716" y="2400"/>
                  <a:pt x="5392" y="2400"/>
                </a:cubicBezTo>
                <a:cubicBezTo>
                  <a:pt x="4682" y="2400"/>
                  <a:pt x="4009" y="2699"/>
                  <a:pt x="3740" y="2908"/>
                </a:cubicBezTo>
                <a:cubicBezTo>
                  <a:pt x="2955" y="3327"/>
                  <a:pt x="2625" y="3714"/>
                  <a:pt x="2130" y="5184"/>
                </a:cubicBezTo>
                <a:cubicBezTo>
                  <a:pt x="1700" y="6419"/>
                  <a:pt x="2212" y="7760"/>
                  <a:pt x="2464" y="8435"/>
                </a:cubicBezTo>
                <a:cubicBezTo>
                  <a:pt x="2156" y="9975"/>
                  <a:pt x="2583" y="10506"/>
                  <a:pt x="2583" y="10506"/>
                </a:cubicBezTo>
                <a:cubicBezTo>
                  <a:pt x="2806" y="10879"/>
                  <a:pt x="3185" y="11419"/>
                  <a:pt x="3185" y="12954"/>
                </a:cubicBezTo>
                <a:cubicBezTo>
                  <a:pt x="3185" y="14701"/>
                  <a:pt x="2084" y="15006"/>
                  <a:pt x="2084" y="15006"/>
                </a:cubicBezTo>
                <a:cubicBezTo>
                  <a:pt x="1191" y="15388"/>
                  <a:pt x="0" y="16199"/>
                  <a:pt x="0" y="18599"/>
                </a:cubicBezTo>
                <a:cubicBezTo>
                  <a:pt x="0" y="18599"/>
                  <a:pt x="0" y="19199"/>
                  <a:pt x="491" y="19199"/>
                </a:cubicBezTo>
                <a:lnTo>
                  <a:pt x="2680" y="19200"/>
                </a:lnTo>
                <a:cubicBezTo>
                  <a:pt x="2798" y="18755"/>
                  <a:pt x="2952" y="18353"/>
                  <a:pt x="3141" y="18000"/>
                </a:cubicBezTo>
                <a:lnTo>
                  <a:pt x="1018" y="17999"/>
                </a:lnTo>
                <a:cubicBezTo>
                  <a:pt x="1165" y="16859"/>
                  <a:pt x="1744" y="16429"/>
                  <a:pt x="2371" y="16155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21" name="Google Shape;1521;p228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1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22" name="Google Shape;1522;p228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23" name="Google Shape;1523;p228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24" name="Google Shape;1524;p228"/>
          <p:cNvSpPr txBox="1">
            <a:spLocks noGrp="1"/>
          </p:cNvSpPr>
          <p:nvPr>
            <p:ph type="body" idx="5"/>
          </p:nvPr>
        </p:nvSpPr>
        <p:spPr>
          <a:xfrm>
            <a:off x="1519965" y="2458842"/>
            <a:ext cx="5695189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25" name="Google Shape;1525;p228"/>
          <p:cNvSpPr txBox="1">
            <a:spLocks noGrp="1"/>
          </p:cNvSpPr>
          <p:nvPr>
            <p:ph type="body" idx="6"/>
          </p:nvPr>
        </p:nvSpPr>
        <p:spPr>
          <a:xfrm>
            <a:off x="18400913" y="8815364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26" name="Google Shape;1526;p228"/>
          <p:cNvSpPr txBox="1">
            <a:spLocks noGrp="1"/>
          </p:cNvSpPr>
          <p:nvPr>
            <p:ph type="body" idx="7"/>
          </p:nvPr>
        </p:nvSpPr>
        <p:spPr>
          <a:xfrm>
            <a:off x="9117965" y="2580506"/>
            <a:ext cx="5893436" cy="2113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27" name="Google Shape;1527;p228"/>
          <p:cNvSpPr txBox="1">
            <a:spLocks noGrp="1"/>
          </p:cNvSpPr>
          <p:nvPr>
            <p:ph type="body" idx="8"/>
          </p:nvPr>
        </p:nvSpPr>
        <p:spPr>
          <a:xfrm>
            <a:off x="18728850" y="8313573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28" name="Google Shape;1528;p22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 Slide">
  <p:cSld name="13_Blank Slide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229"/>
          <p:cNvSpPr/>
          <p:nvPr/>
        </p:nvSpPr>
        <p:spPr>
          <a:xfrm>
            <a:off x="14676238" y="9864129"/>
            <a:ext cx="1617113" cy="1296461"/>
          </a:xfrm>
          <a:prstGeom prst="roundRect">
            <a:avLst>
              <a:gd name="adj" fmla="val 833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31" name="Google Shape;1531;p229"/>
          <p:cNvSpPr txBox="1">
            <a:spLocks noGrp="1"/>
          </p:cNvSpPr>
          <p:nvPr>
            <p:ph type="body" idx="1"/>
          </p:nvPr>
        </p:nvSpPr>
        <p:spPr>
          <a:xfrm>
            <a:off x="12192000" y="5997507"/>
            <a:ext cx="10233152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32" name="Google Shape;1532;p229"/>
          <p:cNvSpPr txBox="1">
            <a:spLocks noGrp="1"/>
          </p:cNvSpPr>
          <p:nvPr>
            <p:ph type="body" idx="2"/>
          </p:nvPr>
        </p:nvSpPr>
        <p:spPr>
          <a:xfrm>
            <a:off x="12192000" y="2488339"/>
            <a:ext cx="621436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33" name="Google Shape;1533;p229"/>
          <p:cNvSpPr>
            <a:spLocks noGrp="1"/>
          </p:cNvSpPr>
          <p:nvPr>
            <p:ph type="pic" idx="3"/>
          </p:nvPr>
        </p:nvSpPr>
        <p:spPr>
          <a:xfrm>
            <a:off x="457200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4" name="Google Shape;1534;p229"/>
          <p:cNvSpPr>
            <a:spLocks noGrp="1"/>
          </p:cNvSpPr>
          <p:nvPr>
            <p:ph type="pic" idx="4"/>
          </p:nvPr>
        </p:nvSpPr>
        <p:spPr>
          <a:xfrm>
            <a:off x="457200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5" name="Google Shape;1535;p229"/>
          <p:cNvSpPr>
            <a:spLocks noGrp="1"/>
          </p:cNvSpPr>
          <p:nvPr>
            <p:ph type="pic" idx="5"/>
          </p:nvPr>
        </p:nvSpPr>
        <p:spPr>
          <a:xfrm>
            <a:off x="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6" name="Google Shape;1536;p229"/>
          <p:cNvSpPr>
            <a:spLocks noGrp="1"/>
          </p:cNvSpPr>
          <p:nvPr>
            <p:ph type="pic" idx="6"/>
          </p:nvPr>
        </p:nvSpPr>
        <p:spPr>
          <a:xfrm>
            <a:off x="457200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7" name="Google Shape;1537;p229"/>
          <p:cNvSpPr>
            <a:spLocks noGrp="1"/>
          </p:cNvSpPr>
          <p:nvPr>
            <p:ph type="pic" idx="7"/>
          </p:nvPr>
        </p:nvSpPr>
        <p:spPr>
          <a:xfrm>
            <a:off x="0" y="0"/>
            <a:ext cx="4572000" cy="4572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8" name="Google Shape;1538;p229"/>
          <p:cNvSpPr>
            <a:spLocks noGrp="1"/>
          </p:cNvSpPr>
          <p:nvPr>
            <p:ph type="pic" idx="8"/>
          </p:nvPr>
        </p:nvSpPr>
        <p:spPr>
          <a:xfrm>
            <a:off x="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39" name="Google Shape;1539;p229"/>
          <p:cNvSpPr txBox="1">
            <a:spLocks noGrp="1"/>
          </p:cNvSpPr>
          <p:nvPr>
            <p:ph type="body" idx="9"/>
          </p:nvPr>
        </p:nvSpPr>
        <p:spPr>
          <a:xfrm>
            <a:off x="12192000" y="10042458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0" name="Google Shape;1540;p229"/>
          <p:cNvSpPr txBox="1">
            <a:spLocks noGrp="1"/>
          </p:cNvSpPr>
          <p:nvPr>
            <p:ph type="body" idx="13"/>
          </p:nvPr>
        </p:nvSpPr>
        <p:spPr>
          <a:xfrm>
            <a:off x="12192000" y="10499616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1" name="Google Shape;1541;p229"/>
          <p:cNvSpPr txBox="1">
            <a:spLocks noGrp="1"/>
          </p:cNvSpPr>
          <p:nvPr>
            <p:ph type="body" idx="14"/>
          </p:nvPr>
        </p:nvSpPr>
        <p:spPr>
          <a:xfrm>
            <a:off x="15053069" y="10042458"/>
            <a:ext cx="1240281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2" name="Google Shape;1542;p229"/>
          <p:cNvSpPr txBox="1">
            <a:spLocks noGrp="1"/>
          </p:cNvSpPr>
          <p:nvPr>
            <p:ph type="body" idx="15"/>
          </p:nvPr>
        </p:nvSpPr>
        <p:spPr>
          <a:xfrm>
            <a:off x="15053069" y="10499616"/>
            <a:ext cx="1240281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3" name="Google Shape;1543;p229"/>
          <p:cNvSpPr txBox="1">
            <a:spLocks noGrp="1"/>
          </p:cNvSpPr>
          <p:nvPr>
            <p:ph type="body" idx="16"/>
          </p:nvPr>
        </p:nvSpPr>
        <p:spPr>
          <a:xfrm>
            <a:off x="17374644" y="10042458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4" name="Google Shape;1544;p229"/>
          <p:cNvSpPr txBox="1">
            <a:spLocks noGrp="1"/>
          </p:cNvSpPr>
          <p:nvPr>
            <p:ph type="body" idx="17"/>
          </p:nvPr>
        </p:nvSpPr>
        <p:spPr>
          <a:xfrm>
            <a:off x="17374644" y="10499616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5" name="Google Shape;1545;p22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 Slide">
  <p:cSld name="14_Blank Slide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7" name="Google Shape;1547;p230"/>
          <p:cNvSpPr txBox="1">
            <a:spLocks noGrp="1"/>
          </p:cNvSpPr>
          <p:nvPr>
            <p:ph type="body" idx="1"/>
          </p:nvPr>
        </p:nvSpPr>
        <p:spPr>
          <a:xfrm>
            <a:off x="10168664" y="2543637"/>
            <a:ext cx="4318001" cy="8636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48" name="Google Shape;1548;p230"/>
          <p:cNvSpPr/>
          <p:nvPr/>
        </p:nvSpPr>
        <p:spPr>
          <a:xfrm>
            <a:off x="12010165" y="7424135"/>
            <a:ext cx="635001" cy="620572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49" name="Google Shape;1549;p230"/>
          <p:cNvSpPr/>
          <p:nvPr/>
        </p:nvSpPr>
        <p:spPr>
          <a:xfrm>
            <a:off x="12010165" y="3770451"/>
            <a:ext cx="635001" cy="635022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50" name="Google Shape;1550;p230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8001" cy="431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51" name="Google Shape;1551;p230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8001" cy="431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52" name="Google Shape;1552;p230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53" name="Google Shape;1553;p230"/>
          <p:cNvSpPr>
            <a:spLocks noGrp="1"/>
          </p:cNvSpPr>
          <p:nvPr>
            <p:ph type="pic" idx="5"/>
          </p:nvPr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54" name="Google Shape;1554;p230"/>
          <p:cNvSpPr txBox="1">
            <a:spLocks noGrp="1"/>
          </p:cNvSpPr>
          <p:nvPr>
            <p:ph type="body" idx="6"/>
          </p:nvPr>
        </p:nvSpPr>
        <p:spPr>
          <a:xfrm>
            <a:off x="15820370" y="7811122"/>
            <a:ext cx="7030965" cy="1466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55" name="Google Shape;1555;p230"/>
          <p:cNvSpPr txBox="1">
            <a:spLocks noGrp="1"/>
          </p:cNvSpPr>
          <p:nvPr>
            <p:ph type="body" idx="7"/>
          </p:nvPr>
        </p:nvSpPr>
        <p:spPr>
          <a:xfrm>
            <a:off x="15820370" y="4397204"/>
            <a:ext cx="5695189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56" name="Google Shape;1556;p230"/>
          <p:cNvSpPr txBox="1">
            <a:spLocks noGrp="1"/>
          </p:cNvSpPr>
          <p:nvPr>
            <p:ph type="body" idx="8"/>
          </p:nvPr>
        </p:nvSpPr>
        <p:spPr>
          <a:xfrm>
            <a:off x="10535576" y="8994115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57" name="Google Shape;1557;p230"/>
          <p:cNvSpPr txBox="1">
            <a:spLocks noGrp="1"/>
          </p:cNvSpPr>
          <p:nvPr>
            <p:ph type="body" idx="9"/>
          </p:nvPr>
        </p:nvSpPr>
        <p:spPr>
          <a:xfrm>
            <a:off x="10863514" y="8492324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58" name="Google Shape;1558;p230"/>
          <p:cNvSpPr txBox="1">
            <a:spLocks noGrp="1"/>
          </p:cNvSpPr>
          <p:nvPr>
            <p:ph type="body" idx="13"/>
          </p:nvPr>
        </p:nvSpPr>
        <p:spPr>
          <a:xfrm>
            <a:off x="10535576" y="5346040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59" name="Google Shape;1559;p230"/>
          <p:cNvSpPr txBox="1">
            <a:spLocks noGrp="1"/>
          </p:cNvSpPr>
          <p:nvPr>
            <p:ph type="body" idx="14"/>
          </p:nvPr>
        </p:nvSpPr>
        <p:spPr>
          <a:xfrm>
            <a:off x="10863514" y="4844249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0" name="Google Shape;1560;p23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 Slide">
  <p:cSld name="16_Blank Slide">
    <p:spTree>
      <p:nvGrpSpPr>
        <p:cNvPr id="1" name="Shape 1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" name="Google Shape;1562;p231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63" name="Google Shape;1563;p231"/>
          <p:cNvSpPr txBox="1">
            <a:spLocks noGrp="1"/>
          </p:cNvSpPr>
          <p:nvPr>
            <p:ph type="body" idx="1"/>
          </p:nvPr>
        </p:nvSpPr>
        <p:spPr>
          <a:xfrm>
            <a:off x="14398911" y="5993946"/>
            <a:ext cx="8465390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4" name="Google Shape;1564;p231"/>
          <p:cNvSpPr txBox="1">
            <a:spLocks noGrp="1"/>
          </p:cNvSpPr>
          <p:nvPr>
            <p:ph type="body" idx="3"/>
          </p:nvPr>
        </p:nvSpPr>
        <p:spPr>
          <a:xfrm>
            <a:off x="14411611" y="2495805"/>
            <a:ext cx="670928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5" name="Google Shape;1565;p231"/>
          <p:cNvSpPr txBox="1">
            <a:spLocks noGrp="1"/>
          </p:cNvSpPr>
          <p:nvPr>
            <p:ph type="body" idx="4"/>
          </p:nvPr>
        </p:nvSpPr>
        <p:spPr>
          <a:xfrm>
            <a:off x="16083453" y="9993075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6" name="Google Shape;1566;p231"/>
          <p:cNvSpPr txBox="1">
            <a:spLocks noGrp="1"/>
          </p:cNvSpPr>
          <p:nvPr>
            <p:ph type="body" idx="5"/>
          </p:nvPr>
        </p:nvSpPr>
        <p:spPr>
          <a:xfrm>
            <a:off x="16083453" y="10450233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7" name="Google Shape;1567;p231"/>
          <p:cNvSpPr txBox="1">
            <a:spLocks noGrp="1"/>
          </p:cNvSpPr>
          <p:nvPr>
            <p:ph type="body" idx="6"/>
          </p:nvPr>
        </p:nvSpPr>
        <p:spPr>
          <a:xfrm>
            <a:off x="20474013" y="9993075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8" name="Google Shape;1568;p231"/>
          <p:cNvSpPr txBox="1">
            <a:spLocks noGrp="1"/>
          </p:cNvSpPr>
          <p:nvPr>
            <p:ph type="body" idx="7"/>
          </p:nvPr>
        </p:nvSpPr>
        <p:spPr>
          <a:xfrm>
            <a:off x="20474013" y="10450233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69" name="Google Shape;1569;p23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 Slide">
  <p:cSld name="17_Blank Slide"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1" name="Google Shape;1571;p232"/>
          <p:cNvGrpSpPr/>
          <p:nvPr/>
        </p:nvGrpSpPr>
        <p:grpSpPr>
          <a:xfrm>
            <a:off x="14411611" y="9767972"/>
            <a:ext cx="1209839" cy="1397001"/>
            <a:chOff x="93581" y="0"/>
            <a:chExt cx="1209838" cy="1397000"/>
          </a:xfrm>
        </p:grpSpPr>
        <p:sp>
          <p:nvSpPr>
            <p:cNvPr id="1572" name="Google Shape;1572;p232"/>
            <p:cNvSpPr/>
            <p:nvPr/>
          </p:nvSpPr>
          <p:spPr>
            <a:xfrm>
              <a:off x="93581" y="0"/>
              <a:ext cx="1209838" cy="13970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lnTo>
                    <a:pt x="21600" y="5400"/>
                  </a:lnTo>
                  <a:lnTo>
                    <a:pt x="21600" y="16200"/>
                  </a:lnTo>
                  <a:lnTo>
                    <a:pt x="10800" y="21600"/>
                  </a:lnTo>
                  <a:lnTo>
                    <a:pt x="0" y="16200"/>
                  </a:lnTo>
                  <a:lnTo>
                    <a:pt x="0" y="5400"/>
                  </a:lnTo>
                  <a:close/>
                </a:path>
              </a:pathLst>
            </a:custGeom>
            <a:noFill/>
            <a:ln w="25400" cap="flat" cmpd="sng">
              <a:solidFill>
                <a:srgbClr val="C8CB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1573" name="Google Shape;1573;p232"/>
            <p:cNvSpPr/>
            <p:nvPr/>
          </p:nvSpPr>
          <p:spPr>
            <a:xfrm>
              <a:off x="444500" y="444500"/>
              <a:ext cx="508001" cy="508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281" y="19846"/>
                  </a:moveTo>
                  <a:lnTo>
                    <a:pt x="9413" y="12882"/>
                  </a:lnTo>
                  <a:lnTo>
                    <a:pt x="19655" y="2640"/>
                  </a:lnTo>
                  <a:cubicBezTo>
                    <a:pt x="19655" y="2640"/>
                    <a:pt x="12281" y="19846"/>
                    <a:pt x="12281" y="19846"/>
                  </a:cubicBezTo>
                  <a:close/>
                  <a:moveTo>
                    <a:pt x="1755" y="9320"/>
                  </a:moveTo>
                  <a:lnTo>
                    <a:pt x="18960" y="1945"/>
                  </a:lnTo>
                  <a:lnTo>
                    <a:pt x="8719" y="12187"/>
                  </a:lnTo>
                  <a:cubicBezTo>
                    <a:pt x="8719" y="12187"/>
                    <a:pt x="1755" y="9320"/>
                    <a:pt x="1755" y="9320"/>
                  </a:cubicBezTo>
                  <a:close/>
                  <a:moveTo>
                    <a:pt x="21600" y="491"/>
                  </a:moveTo>
                  <a:cubicBezTo>
                    <a:pt x="21600" y="220"/>
                    <a:pt x="21380" y="0"/>
                    <a:pt x="21109" y="0"/>
                  </a:cubicBezTo>
                  <a:cubicBezTo>
                    <a:pt x="21034" y="0"/>
                    <a:pt x="20964" y="20"/>
                    <a:pt x="20900" y="52"/>
                  </a:cubicBezTo>
                  <a:lnTo>
                    <a:pt x="20898" y="48"/>
                  </a:lnTo>
                  <a:lnTo>
                    <a:pt x="302" y="8875"/>
                  </a:lnTo>
                  <a:cubicBezTo>
                    <a:pt x="301" y="8875"/>
                    <a:pt x="299" y="8876"/>
                    <a:pt x="297" y="8877"/>
                  </a:cubicBezTo>
                  <a:lnTo>
                    <a:pt x="280" y="8885"/>
                  </a:lnTo>
                  <a:lnTo>
                    <a:pt x="281" y="8887"/>
                  </a:lnTo>
                  <a:cubicBezTo>
                    <a:pt x="116" y="8967"/>
                    <a:pt x="0" y="9132"/>
                    <a:pt x="0" y="9327"/>
                  </a:cubicBezTo>
                  <a:cubicBezTo>
                    <a:pt x="0" y="9550"/>
                    <a:pt x="151" y="9731"/>
                    <a:pt x="355" y="9791"/>
                  </a:cubicBezTo>
                  <a:lnTo>
                    <a:pt x="353" y="9799"/>
                  </a:lnTo>
                  <a:lnTo>
                    <a:pt x="8462" y="13138"/>
                  </a:lnTo>
                  <a:lnTo>
                    <a:pt x="11801" y="21248"/>
                  </a:lnTo>
                  <a:lnTo>
                    <a:pt x="11809" y="21245"/>
                  </a:lnTo>
                  <a:cubicBezTo>
                    <a:pt x="11869" y="21449"/>
                    <a:pt x="12050" y="21600"/>
                    <a:pt x="12273" y="21600"/>
                  </a:cubicBezTo>
                  <a:cubicBezTo>
                    <a:pt x="12468" y="21600"/>
                    <a:pt x="12634" y="21484"/>
                    <a:pt x="12713" y="21319"/>
                  </a:cubicBezTo>
                  <a:lnTo>
                    <a:pt x="12716" y="21320"/>
                  </a:lnTo>
                  <a:lnTo>
                    <a:pt x="12723" y="21303"/>
                  </a:lnTo>
                  <a:cubicBezTo>
                    <a:pt x="12724" y="21301"/>
                    <a:pt x="12725" y="21300"/>
                    <a:pt x="12725" y="21298"/>
                  </a:cubicBezTo>
                  <a:lnTo>
                    <a:pt x="21553" y="702"/>
                  </a:lnTo>
                  <a:lnTo>
                    <a:pt x="21547" y="699"/>
                  </a:lnTo>
                  <a:cubicBezTo>
                    <a:pt x="21578" y="636"/>
                    <a:pt x="21600" y="567"/>
                    <a:pt x="21600" y="491"/>
                  </a:cubicBezTo>
                  <a:moveTo>
                    <a:pt x="7855" y="16200"/>
                  </a:moveTo>
                  <a:cubicBezTo>
                    <a:pt x="7719" y="16200"/>
                    <a:pt x="7596" y="16255"/>
                    <a:pt x="7507" y="16344"/>
                  </a:cubicBezTo>
                  <a:lnTo>
                    <a:pt x="6035" y="17817"/>
                  </a:lnTo>
                  <a:cubicBezTo>
                    <a:pt x="5946" y="17905"/>
                    <a:pt x="5891" y="18029"/>
                    <a:pt x="5891" y="18164"/>
                  </a:cubicBezTo>
                  <a:cubicBezTo>
                    <a:pt x="5891" y="18435"/>
                    <a:pt x="6111" y="18655"/>
                    <a:pt x="6382" y="18655"/>
                  </a:cubicBezTo>
                  <a:cubicBezTo>
                    <a:pt x="6517" y="18655"/>
                    <a:pt x="6640" y="18600"/>
                    <a:pt x="6729" y="18511"/>
                  </a:cubicBezTo>
                  <a:lnTo>
                    <a:pt x="8202" y="17038"/>
                  </a:lnTo>
                  <a:cubicBezTo>
                    <a:pt x="8291" y="16950"/>
                    <a:pt x="8345" y="16827"/>
                    <a:pt x="8345" y="16691"/>
                  </a:cubicBezTo>
                  <a:cubicBezTo>
                    <a:pt x="8345" y="16420"/>
                    <a:pt x="8126" y="16200"/>
                    <a:pt x="7855" y="16200"/>
                  </a:cubicBezTo>
                  <a:moveTo>
                    <a:pt x="7855" y="14237"/>
                  </a:moveTo>
                  <a:cubicBezTo>
                    <a:pt x="7855" y="13966"/>
                    <a:pt x="7635" y="13745"/>
                    <a:pt x="7364" y="13745"/>
                  </a:cubicBezTo>
                  <a:cubicBezTo>
                    <a:pt x="7228" y="13745"/>
                    <a:pt x="7105" y="13801"/>
                    <a:pt x="7017" y="13889"/>
                  </a:cubicBezTo>
                  <a:lnTo>
                    <a:pt x="2107" y="18798"/>
                  </a:lnTo>
                  <a:cubicBezTo>
                    <a:pt x="2019" y="18888"/>
                    <a:pt x="1964" y="19011"/>
                    <a:pt x="1964" y="19145"/>
                  </a:cubicBezTo>
                  <a:cubicBezTo>
                    <a:pt x="1964" y="19417"/>
                    <a:pt x="2184" y="19636"/>
                    <a:pt x="2455" y="19636"/>
                  </a:cubicBezTo>
                  <a:cubicBezTo>
                    <a:pt x="2590" y="19636"/>
                    <a:pt x="2713" y="19582"/>
                    <a:pt x="2802" y="19493"/>
                  </a:cubicBezTo>
                  <a:lnTo>
                    <a:pt x="7711" y="14583"/>
                  </a:lnTo>
                  <a:cubicBezTo>
                    <a:pt x="7800" y="14495"/>
                    <a:pt x="7855" y="14372"/>
                    <a:pt x="7855" y="14237"/>
                  </a:cubicBezTo>
                  <a:moveTo>
                    <a:pt x="4765" y="14583"/>
                  </a:moveTo>
                  <a:lnTo>
                    <a:pt x="5256" y="14093"/>
                  </a:lnTo>
                  <a:cubicBezTo>
                    <a:pt x="5345" y="14004"/>
                    <a:pt x="5400" y="13881"/>
                    <a:pt x="5400" y="13745"/>
                  </a:cubicBezTo>
                  <a:cubicBezTo>
                    <a:pt x="5400" y="13475"/>
                    <a:pt x="5180" y="13255"/>
                    <a:pt x="4909" y="13255"/>
                  </a:cubicBezTo>
                  <a:cubicBezTo>
                    <a:pt x="4774" y="13255"/>
                    <a:pt x="4651" y="13310"/>
                    <a:pt x="4562" y="13398"/>
                  </a:cubicBezTo>
                  <a:lnTo>
                    <a:pt x="4071" y="13889"/>
                  </a:lnTo>
                  <a:cubicBezTo>
                    <a:pt x="3982" y="13979"/>
                    <a:pt x="3927" y="14101"/>
                    <a:pt x="3927" y="14237"/>
                  </a:cubicBezTo>
                  <a:cubicBezTo>
                    <a:pt x="3927" y="14507"/>
                    <a:pt x="4147" y="14727"/>
                    <a:pt x="4418" y="14727"/>
                  </a:cubicBezTo>
                  <a:cubicBezTo>
                    <a:pt x="4554" y="14727"/>
                    <a:pt x="4676" y="14673"/>
                    <a:pt x="4765" y="14583"/>
                  </a:cubicBezTo>
                </a:path>
              </a:pathLst>
            </a:custGeom>
            <a:solidFill>
              <a:srgbClr val="6A6E77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grpSp>
        <p:nvGrpSpPr>
          <p:cNvPr id="1574" name="Google Shape;1574;p232"/>
          <p:cNvGrpSpPr/>
          <p:nvPr/>
        </p:nvGrpSpPr>
        <p:grpSpPr>
          <a:xfrm>
            <a:off x="18802172" y="9767972"/>
            <a:ext cx="1209839" cy="1397001"/>
            <a:chOff x="93581" y="0"/>
            <a:chExt cx="1209838" cy="1397000"/>
          </a:xfrm>
        </p:grpSpPr>
        <p:sp>
          <p:nvSpPr>
            <p:cNvPr id="1575" name="Google Shape;1575;p232"/>
            <p:cNvSpPr/>
            <p:nvPr/>
          </p:nvSpPr>
          <p:spPr>
            <a:xfrm>
              <a:off x="93581" y="0"/>
              <a:ext cx="1209838" cy="13970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lnTo>
                    <a:pt x="21600" y="5400"/>
                  </a:lnTo>
                  <a:lnTo>
                    <a:pt x="21600" y="16200"/>
                  </a:lnTo>
                  <a:lnTo>
                    <a:pt x="10800" y="21600"/>
                  </a:lnTo>
                  <a:lnTo>
                    <a:pt x="0" y="16200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2"/>
            </a:solidFill>
            <a:ln w="25400" cap="flat" cmpd="sng">
              <a:solidFill>
                <a:srgbClr val="65D5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1576" name="Google Shape;1576;p232"/>
            <p:cNvSpPr/>
            <p:nvPr/>
          </p:nvSpPr>
          <p:spPr>
            <a:xfrm>
              <a:off x="444500" y="467582"/>
              <a:ext cx="508001" cy="4618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182" y="12420"/>
                  </a:moveTo>
                  <a:cubicBezTo>
                    <a:pt x="16368" y="12420"/>
                    <a:pt x="15709" y="11694"/>
                    <a:pt x="15709" y="10800"/>
                  </a:cubicBezTo>
                  <a:cubicBezTo>
                    <a:pt x="15709" y="9906"/>
                    <a:pt x="16368" y="9180"/>
                    <a:pt x="17182" y="9180"/>
                  </a:cubicBezTo>
                  <a:cubicBezTo>
                    <a:pt x="17995" y="9180"/>
                    <a:pt x="18655" y="9906"/>
                    <a:pt x="18655" y="10800"/>
                  </a:cubicBezTo>
                  <a:cubicBezTo>
                    <a:pt x="18655" y="11694"/>
                    <a:pt x="17995" y="12420"/>
                    <a:pt x="17182" y="12420"/>
                  </a:cubicBezTo>
                  <a:moveTo>
                    <a:pt x="21109" y="10260"/>
                  </a:moveTo>
                  <a:lnTo>
                    <a:pt x="19587" y="10260"/>
                  </a:lnTo>
                  <a:cubicBezTo>
                    <a:pt x="19360" y="9028"/>
                    <a:pt x="18369" y="8100"/>
                    <a:pt x="17182" y="8100"/>
                  </a:cubicBezTo>
                  <a:cubicBezTo>
                    <a:pt x="15994" y="8100"/>
                    <a:pt x="15004" y="9028"/>
                    <a:pt x="14777" y="10260"/>
                  </a:cubicBezTo>
                  <a:lnTo>
                    <a:pt x="491" y="10260"/>
                  </a:lnTo>
                  <a:cubicBezTo>
                    <a:pt x="220" y="10260"/>
                    <a:pt x="0" y="10502"/>
                    <a:pt x="0" y="10800"/>
                  </a:cubicBezTo>
                  <a:cubicBezTo>
                    <a:pt x="0" y="11098"/>
                    <a:pt x="220" y="11340"/>
                    <a:pt x="491" y="11340"/>
                  </a:cubicBezTo>
                  <a:lnTo>
                    <a:pt x="14777" y="11340"/>
                  </a:lnTo>
                  <a:cubicBezTo>
                    <a:pt x="15004" y="12572"/>
                    <a:pt x="15994" y="13500"/>
                    <a:pt x="17182" y="13500"/>
                  </a:cubicBezTo>
                  <a:cubicBezTo>
                    <a:pt x="18369" y="13500"/>
                    <a:pt x="19360" y="12572"/>
                    <a:pt x="19587" y="11340"/>
                  </a:cubicBezTo>
                  <a:lnTo>
                    <a:pt x="21109" y="11340"/>
                  </a:lnTo>
                  <a:cubicBezTo>
                    <a:pt x="21380" y="11340"/>
                    <a:pt x="21600" y="11098"/>
                    <a:pt x="21600" y="10800"/>
                  </a:cubicBezTo>
                  <a:cubicBezTo>
                    <a:pt x="21600" y="10502"/>
                    <a:pt x="21380" y="10260"/>
                    <a:pt x="21109" y="10260"/>
                  </a:cubicBezTo>
                  <a:moveTo>
                    <a:pt x="5400" y="1080"/>
                  </a:moveTo>
                  <a:cubicBezTo>
                    <a:pt x="6214" y="1080"/>
                    <a:pt x="6873" y="1806"/>
                    <a:pt x="6873" y="2700"/>
                  </a:cubicBezTo>
                  <a:cubicBezTo>
                    <a:pt x="6873" y="3595"/>
                    <a:pt x="6214" y="4320"/>
                    <a:pt x="5400" y="4320"/>
                  </a:cubicBezTo>
                  <a:cubicBezTo>
                    <a:pt x="4586" y="4320"/>
                    <a:pt x="3927" y="3595"/>
                    <a:pt x="3927" y="2700"/>
                  </a:cubicBezTo>
                  <a:cubicBezTo>
                    <a:pt x="3927" y="1806"/>
                    <a:pt x="4586" y="1080"/>
                    <a:pt x="5400" y="1080"/>
                  </a:cubicBezTo>
                  <a:moveTo>
                    <a:pt x="491" y="3240"/>
                  </a:moveTo>
                  <a:lnTo>
                    <a:pt x="2995" y="3240"/>
                  </a:lnTo>
                  <a:cubicBezTo>
                    <a:pt x="3222" y="4472"/>
                    <a:pt x="4213" y="5400"/>
                    <a:pt x="5400" y="5400"/>
                  </a:cubicBezTo>
                  <a:cubicBezTo>
                    <a:pt x="6587" y="5400"/>
                    <a:pt x="7578" y="4472"/>
                    <a:pt x="7805" y="3240"/>
                  </a:cubicBezTo>
                  <a:lnTo>
                    <a:pt x="21109" y="3240"/>
                  </a:lnTo>
                  <a:cubicBezTo>
                    <a:pt x="21380" y="3240"/>
                    <a:pt x="21600" y="2999"/>
                    <a:pt x="21600" y="2700"/>
                  </a:cubicBezTo>
                  <a:cubicBezTo>
                    <a:pt x="21600" y="2402"/>
                    <a:pt x="21380" y="2160"/>
                    <a:pt x="21109" y="2160"/>
                  </a:cubicBezTo>
                  <a:lnTo>
                    <a:pt x="7805" y="2160"/>
                  </a:lnTo>
                  <a:cubicBezTo>
                    <a:pt x="7578" y="928"/>
                    <a:pt x="6587" y="0"/>
                    <a:pt x="5400" y="0"/>
                  </a:cubicBezTo>
                  <a:cubicBezTo>
                    <a:pt x="4213" y="0"/>
                    <a:pt x="3222" y="928"/>
                    <a:pt x="2995" y="2160"/>
                  </a:cubicBezTo>
                  <a:lnTo>
                    <a:pt x="491" y="2160"/>
                  </a:lnTo>
                  <a:cubicBezTo>
                    <a:pt x="220" y="2160"/>
                    <a:pt x="0" y="2402"/>
                    <a:pt x="0" y="2700"/>
                  </a:cubicBezTo>
                  <a:cubicBezTo>
                    <a:pt x="0" y="2999"/>
                    <a:pt x="220" y="3240"/>
                    <a:pt x="491" y="3240"/>
                  </a:cubicBezTo>
                  <a:moveTo>
                    <a:pt x="9327" y="20519"/>
                  </a:moveTo>
                  <a:cubicBezTo>
                    <a:pt x="8514" y="20519"/>
                    <a:pt x="7855" y="19794"/>
                    <a:pt x="7855" y="18899"/>
                  </a:cubicBezTo>
                  <a:cubicBezTo>
                    <a:pt x="7855" y="18005"/>
                    <a:pt x="8514" y="17279"/>
                    <a:pt x="9327" y="17279"/>
                  </a:cubicBezTo>
                  <a:cubicBezTo>
                    <a:pt x="10141" y="17279"/>
                    <a:pt x="10800" y="18005"/>
                    <a:pt x="10800" y="18899"/>
                  </a:cubicBezTo>
                  <a:cubicBezTo>
                    <a:pt x="10800" y="19794"/>
                    <a:pt x="10141" y="20519"/>
                    <a:pt x="9327" y="20519"/>
                  </a:cubicBezTo>
                  <a:moveTo>
                    <a:pt x="21109" y="18359"/>
                  </a:moveTo>
                  <a:lnTo>
                    <a:pt x="11732" y="18359"/>
                  </a:lnTo>
                  <a:cubicBezTo>
                    <a:pt x="11505" y="17127"/>
                    <a:pt x="10515" y="16199"/>
                    <a:pt x="9327" y="16199"/>
                  </a:cubicBezTo>
                  <a:cubicBezTo>
                    <a:pt x="8140" y="16199"/>
                    <a:pt x="7150" y="17127"/>
                    <a:pt x="6922" y="18359"/>
                  </a:cubicBezTo>
                  <a:lnTo>
                    <a:pt x="491" y="18359"/>
                  </a:lnTo>
                  <a:cubicBezTo>
                    <a:pt x="220" y="18359"/>
                    <a:pt x="0" y="18601"/>
                    <a:pt x="0" y="18899"/>
                  </a:cubicBezTo>
                  <a:cubicBezTo>
                    <a:pt x="0" y="19198"/>
                    <a:pt x="220" y="19439"/>
                    <a:pt x="491" y="19439"/>
                  </a:cubicBezTo>
                  <a:lnTo>
                    <a:pt x="6922" y="19439"/>
                  </a:lnTo>
                  <a:cubicBezTo>
                    <a:pt x="7150" y="20672"/>
                    <a:pt x="8140" y="21600"/>
                    <a:pt x="9327" y="21600"/>
                  </a:cubicBezTo>
                  <a:cubicBezTo>
                    <a:pt x="10515" y="21600"/>
                    <a:pt x="11505" y="20672"/>
                    <a:pt x="11732" y="19439"/>
                  </a:cubicBezTo>
                  <a:lnTo>
                    <a:pt x="21109" y="19439"/>
                  </a:lnTo>
                  <a:cubicBezTo>
                    <a:pt x="21380" y="19439"/>
                    <a:pt x="21600" y="19198"/>
                    <a:pt x="21600" y="18899"/>
                  </a:cubicBezTo>
                  <a:cubicBezTo>
                    <a:pt x="21600" y="18601"/>
                    <a:pt x="21380" y="18359"/>
                    <a:pt x="21109" y="18359"/>
                  </a:cubicBezTo>
                </a:path>
              </a:pathLst>
            </a:custGeom>
            <a:solidFill>
              <a:srgbClr val="F7F9FF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1577" name="Google Shape;1577;p232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78" name="Google Shape;1578;p232"/>
          <p:cNvSpPr txBox="1">
            <a:spLocks noGrp="1"/>
          </p:cNvSpPr>
          <p:nvPr>
            <p:ph type="body" idx="1"/>
          </p:nvPr>
        </p:nvSpPr>
        <p:spPr>
          <a:xfrm>
            <a:off x="14398911" y="5993946"/>
            <a:ext cx="8465390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79" name="Google Shape;1579;p232"/>
          <p:cNvSpPr txBox="1">
            <a:spLocks noGrp="1"/>
          </p:cNvSpPr>
          <p:nvPr>
            <p:ph type="body" idx="3"/>
          </p:nvPr>
        </p:nvSpPr>
        <p:spPr>
          <a:xfrm>
            <a:off x="14411611" y="2495805"/>
            <a:ext cx="670928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0" name="Google Shape;1580;p232"/>
          <p:cNvSpPr txBox="1">
            <a:spLocks noGrp="1"/>
          </p:cNvSpPr>
          <p:nvPr>
            <p:ph type="body" idx="4"/>
          </p:nvPr>
        </p:nvSpPr>
        <p:spPr>
          <a:xfrm>
            <a:off x="16083453" y="9993075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1" name="Google Shape;1581;p232"/>
          <p:cNvSpPr txBox="1">
            <a:spLocks noGrp="1"/>
          </p:cNvSpPr>
          <p:nvPr>
            <p:ph type="body" idx="5"/>
          </p:nvPr>
        </p:nvSpPr>
        <p:spPr>
          <a:xfrm>
            <a:off x="16083453" y="10450233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2" name="Google Shape;1582;p232"/>
          <p:cNvSpPr txBox="1">
            <a:spLocks noGrp="1"/>
          </p:cNvSpPr>
          <p:nvPr>
            <p:ph type="body" idx="6"/>
          </p:nvPr>
        </p:nvSpPr>
        <p:spPr>
          <a:xfrm>
            <a:off x="20474013" y="9993075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3" name="Google Shape;1583;p232"/>
          <p:cNvSpPr txBox="1">
            <a:spLocks noGrp="1"/>
          </p:cNvSpPr>
          <p:nvPr>
            <p:ph type="body" idx="7"/>
          </p:nvPr>
        </p:nvSpPr>
        <p:spPr>
          <a:xfrm>
            <a:off x="20474013" y="10450233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4" name="Google Shape;1584;p23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/>
                                        <p:tgtEl>
                                          <p:spTgt spid="15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750"/>
                            </p:stCondLst>
                            <p:childTnLst>
                              <p:par>
                                <p:cTn id="10" presetID="23" presetClass="entr" presetSubtype="16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/>
                                        <p:tgtEl>
                                          <p:spTgt spid="15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 Slide">
  <p:cSld name="23_Blank Slide">
    <p:spTree>
      <p:nvGrpSpPr>
        <p:cNvPr id="1" name="Shape 1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" name="Google Shape;1586;p233"/>
          <p:cNvSpPr>
            <a:spLocks noGrp="1"/>
          </p:cNvSpPr>
          <p:nvPr>
            <p:ph type="pic" idx="2"/>
          </p:nvPr>
        </p:nvSpPr>
        <p:spPr>
          <a:xfrm>
            <a:off x="0" y="0"/>
            <a:ext cx="6985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587" name="Google Shape;1587;p233"/>
          <p:cNvSpPr txBox="1">
            <a:spLocks noGrp="1"/>
          </p:cNvSpPr>
          <p:nvPr>
            <p:ph type="body" idx="1"/>
          </p:nvPr>
        </p:nvSpPr>
        <p:spPr>
          <a:xfrm>
            <a:off x="6984999" y="-13062"/>
            <a:ext cx="4318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88" name="Google Shape;1588;p233"/>
          <p:cNvSpPr/>
          <p:nvPr/>
        </p:nvSpPr>
        <p:spPr>
          <a:xfrm>
            <a:off x="8826500" y="8650948"/>
            <a:ext cx="635001" cy="620572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89" name="Google Shape;1589;p233"/>
          <p:cNvSpPr/>
          <p:nvPr/>
        </p:nvSpPr>
        <p:spPr>
          <a:xfrm>
            <a:off x="8826499" y="2539140"/>
            <a:ext cx="635001" cy="635022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90" name="Google Shape;1590;p233"/>
          <p:cNvSpPr/>
          <p:nvPr/>
        </p:nvSpPr>
        <p:spPr>
          <a:xfrm>
            <a:off x="8826499" y="5623908"/>
            <a:ext cx="635001" cy="57729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91" name="Google Shape;1591;p233"/>
          <p:cNvSpPr txBox="1">
            <a:spLocks noGrp="1"/>
          </p:cNvSpPr>
          <p:nvPr>
            <p:ph type="body" idx="3"/>
          </p:nvPr>
        </p:nvSpPr>
        <p:spPr>
          <a:xfrm>
            <a:off x="14398911" y="5993946"/>
            <a:ext cx="8465390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2" name="Google Shape;1592;p233"/>
          <p:cNvSpPr txBox="1">
            <a:spLocks noGrp="1"/>
          </p:cNvSpPr>
          <p:nvPr>
            <p:ph type="body" idx="4"/>
          </p:nvPr>
        </p:nvSpPr>
        <p:spPr>
          <a:xfrm>
            <a:off x="14411611" y="2495805"/>
            <a:ext cx="670928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3" name="Google Shape;1593;p233"/>
          <p:cNvSpPr txBox="1">
            <a:spLocks noGrp="1"/>
          </p:cNvSpPr>
          <p:nvPr>
            <p:ph type="body" idx="5"/>
          </p:nvPr>
        </p:nvSpPr>
        <p:spPr>
          <a:xfrm>
            <a:off x="14411611" y="9000399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4" name="Google Shape;1594;p233"/>
          <p:cNvSpPr txBox="1">
            <a:spLocks noGrp="1"/>
          </p:cNvSpPr>
          <p:nvPr>
            <p:ph type="body" idx="6"/>
          </p:nvPr>
        </p:nvSpPr>
        <p:spPr>
          <a:xfrm>
            <a:off x="22151155" y="9029896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5" name="Google Shape;1595;p233"/>
          <p:cNvSpPr txBox="1">
            <a:spLocks noGrp="1"/>
          </p:cNvSpPr>
          <p:nvPr>
            <p:ph type="body" idx="7"/>
          </p:nvPr>
        </p:nvSpPr>
        <p:spPr>
          <a:xfrm>
            <a:off x="14411611" y="10457724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6" name="Google Shape;1596;p233"/>
          <p:cNvSpPr txBox="1">
            <a:spLocks noGrp="1"/>
          </p:cNvSpPr>
          <p:nvPr>
            <p:ph type="body" idx="8"/>
          </p:nvPr>
        </p:nvSpPr>
        <p:spPr>
          <a:xfrm>
            <a:off x="22151155" y="10487221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7" name="Google Shape;1597;p233"/>
          <p:cNvSpPr txBox="1">
            <a:spLocks noGrp="1"/>
          </p:cNvSpPr>
          <p:nvPr>
            <p:ph type="body" idx="9"/>
          </p:nvPr>
        </p:nvSpPr>
        <p:spPr>
          <a:xfrm>
            <a:off x="7351911" y="7141196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8" name="Google Shape;1598;p233"/>
          <p:cNvSpPr txBox="1">
            <a:spLocks noGrp="1"/>
          </p:cNvSpPr>
          <p:nvPr>
            <p:ph type="body" idx="13"/>
          </p:nvPr>
        </p:nvSpPr>
        <p:spPr>
          <a:xfrm>
            <a:off x="7679849" y="6639405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599" name="Google Shape;1599;p233"/>
          <p:cNvSpPr txBox="1">
            <a:spLocks noGrp="1"/>
          </p:cNvSpPr>
          <p:nvPr>
            <p:ph type="body" idx="14"/>
          </p:nvPr>
        </p:nvSpPr>
        <p:spPr>
          <a:xfrm>
            <a:off x="7351911" y="4116056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00" name="Google Shape;1600;p233"/>
          <p:cNvSpPr txBox="1">
            <a:spLocks noGrp="1"/>
          </p:cNvSpPr>
          <p:nvPr>
            <p:ph type="body" idx="15"/>
          </p:nvPr>
        </p:nvSpPr>
        <p:spPr>
          <a:xfrm>
            <a:off x="7679849" y="3614265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01" name="Google Shape;1601;p233"/>
          <p:cNvSpPr txBox="1">
            <a:spLocks noGrp="1"/>
          </p:cNvSpPr>
          <p:nvPr>
            <p:ph type="body" idx="16"/>
          </p:nvPr>
        </p:nvSpPr>
        <p:spPr>
          <a:xfrm>
            <a:off x="7351911" y="10210151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02" name="Google Shape;1602;p233"/>
          <p:cNvSpPr txBox="1">
            <a:spLocks noGrp="1"/>
          </p:cNvSpPr>
          <p:nvPr>
            <p:ph type="body" idx="17"/>
          </p:nvPr>
        </p:nvSpPr>
        <p:spPr>
          <a:xfrm>
            <a:off x="7679849" y="9708360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03" name="Google Shape;1603;p23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 Slide">
  <p:cSld name="24_Blank Slide">
    <p:spTree>
      <p:nvGrpSpPr>
        <p:cNvPr id="1" name="Shape 1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" name="Google Shape;1605;p234"/>
          <p:cNvSpPr>
            <a:spLocks noGrp="1"/>
          </p:cNvSpPr>
          <p:nvPr>
            <p:ph type="pic" idx="2"/>
          </p:nvPr>
        </p:nvSpPr>
        <p:spPr>
          <a:xfrm>
            <a:off x="0" y="0"/>
            <a:ext cx="6985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06" name="Google Shape;1606;p234"/>
          <p:cNvSpPr txBox="1">
            <a:spLocks noGrp="1"/>
          </p:cNvSpPr>
          <p:nvPr>
            <p:ph type="body" idx="1"/>
          </p:nvPr>
        </p:nvSpPr>
        <p:spPr>
          <a:xfrm>
            <a:off x="6984999" y="-13062"/>
            <a:ext cx="4318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07" name="Google Shape;1607;p234"/>
          <p:cNvSpPr/>
          <p:nvPr/>
        </p:nvSpPr>
        <p:spPr>
          <a:xfrm>
            <a:off x="8826500" y="8650948"/>
            <a:ext cx="635001" cy="620572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08" name="Google Shape;1608;p234"/>
          <p:cNvSpPr/>
          <p:nvPr/>
        </p:nvSpPr>
        <p:spPr>
          <a:xfrm>
            <a:off x="8826499" y="2539140"/>
            <a:ext cx="635001" cy="635022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09" name="Google Shape;1609;p234"/>
          <p:cNvSpPr/>
          <p:nvPr/>
        </p:nvSpPr>
        <p:spPr>
          <a:xfrm>
            <a:off x="8826499" y="5623908"/>
            <a:ext cx="635001" cy="577295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10" name="Google Shape;1610;p234"/>
          <p:cNvSpPr/>
          <p:nvPr/>
        </p:nvSpPr>
        <p:spPr>
          <a:xfrm>
            <a:off x="14398911" y="9623587"/>
            <a:ext cx="8382001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11" name="Google Shape;1611;p234"/>
          <p:cNvSpPr/>
          <p:nvPr/>
        </p:nvSpPr>
        <p:spPr>
          <a:xfrm>
            <a:off x="14398911" y="9623587"/>
            <a:ext cx="6985001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12" name="Google Shape;1612;p234"/>
          <p:cNvSpPr/>
          <p:nvPr/>
        </p:nvSpPr>
        <p:spPr>
          <a:xfrm>
            <a:off x="14398911" y="11078037"/>
            <a:ext cx="8382001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13" name="Google Shape;1613;p234"/>
          <p:cNvSpPr/>
          <p:nvPr/>
        </p:nvSpPr>
        <p:spPr>
          <a:xfrm>
            <a:off x="14398911" y="11078037"/>
            <a:ext cx="7838848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14" name="Google Shape;1614;p234"/>
          <p:cNvSpPr txBox="1">
            <a:spLocks noGrp="1"/>
          </p:cNvSpPr>
          <p:nvPr>
            <p:ph type="body" idx="3"/>
          </p:nvPr>
        </p:nvSpPr>
        <p:spPr>
          <a:xfrm>
            <a:off x="14398911" y="5993946"/>
            <a:ext cx="8465390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15" name="Google Shape;1615;p234"/>
          <p:cNvSpPr txBox="1">
            <a:spLocks noGrp="1"/>
          </p:cNvSpPr>
          <p:nvPr>
            <p:ph type="body" idx="4"/>
          </p:nvPr>
        </p:nvSpPr>
        <p:spPr>
          <a:xfrm>
            <a:off x="14411611" y="2495805"/>
            <a:ext cx="670928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16" name="Google Shape;1616;p234"/>
          <p:cNvSpPr txBox="1">
            <a:spLocks noGrp="1"/>
          </p:cNvSpPr>
          <p:nvPr>
            <p:ph type="body" idx="5"/>
          </p:nvPr>
        </p:nvSpPr>
        <p:spPr>
          <a:xfrm>
            <a:off x="14411611" y="9000399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17" name="Google Shape;1617;p234"/>
          <p:cNvSpPr txBox="1">
            <a:spLocks noGrp="1"/>
          </p:cNvSpPr>
          <p:nvPr>
            <p:ph type="body" idx="6"/>
          </p:nvPr>
        </p:nvSpPr>
        <p:spPr>
          <a:xfrm>
            <a:off x="22151155" y="9029896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18" name="Google Shape;1618;p234"/>
          <p:cNvSpPr txBox="1">
            <a:spLocks noGrp="1"/>
          </p:cNvSpPr>
          <p:nvPr>
            <p:ph type="body" idx="7"/>
          </p:nvPr>
        </p:nvSpPr>
        <p:spPr>
          <a:xfrm>
            <a:off x="14411611" y="10457724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19" name="Google Shape;1619;p234"/>
          <p:cNvSpPr txBox="1">
            <a:spLocks noGrp="1"/>
          </p:cNvSpPr>
          <p:nvPr>
            <p:ph type="body" idx="8"/>
          </p:nvPr>
        </p:nvSpPr>
        <p:spPr>
          <a:xfrm>
            <a:off x="22151155" y="10487221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0" name="Google Shape;1620;p234"/>
          <p:cNvSpPr txBox="1">
            <a:spLocks noGrp="1"/>
          </p:cNvSpPr>
          <p:nvPr>
            <p:ph type="body" idx="9"/>
          </p:nvPr>
        </p:nvSpPr>
        <p:spPr>
          <a:xfrm>
            <a:off x="7351911" y="7141196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1" name="Google Shape;1621;p234"/>
          <p:cNvSpPr txBox="1">
            <a:spLocks noGrp="1"/>
          </p:cNvSpPr>
          <p:nvPr>
            <p:ph type="body" idx="13"/>
          </p:nvPr>
        </p:nvSpPr>
        <p:spPr>
          <a:xfrm>
            <a:off x="7679849" y="6639405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2" name="Google Shape;1622;p234"/>
          <p:cNvSpPr txBox="1">
            <a:spLocks noGrp="1"/>
          </p:cNvSpPr>
          <p:nvPr>
            <p:ph type="body" idx="14"/>
          </p:nvPr>
        </p:nvSpPr>
        <p:spPr>
          <a:xfrm>
            <a:off x="7351911" y="4116056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3" name="Google Shape;1623;p234"/>
          <p:cNvSpPr txBox="1">
            <a:spLocks noGrp="1"/>
          </p:cNvSpPr>
          <p:nvPr>
            <p:ph type="body" idx="15"/>
          </p:nvPr>
        </p:nvSpPr>
        <p:spPr>
          <a:xfrm>
            <a:off x="7679849" y="3614265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4" name="Google Shape;1624;p234"/>
          <p:cNvSpPr txBox="1">
            <a:spLocks noGrp="1"/>
          </p:cNvSpPr>
          <p:nvPr>
            <p:ph type="body" idx="16"/>
          </p:nvPr>
        </p:nvSpPr>
        <p:spPr>
          <a:xfrm>
            <a:off x="7351911" y="10210151"/>
            <a:ext cx="3584176" cy="9639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5" name="Google Shape;1625;p234"/>
          <p:cNvSpPr txBox="1">
            <a:spLocks noGrp="1"/>
          </p:cNvSpPr>
          <p:nvPr>
            <p:ph type="body" idx="17"/>
          </p:nvPr>
        </p:nvSpPr>
        <p:spPr>
          <a:xfrm>
            <a:off x="7679849" y="9708360"/>
            <a:ext cx="2928300" cy="501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26" name="Google Shape;1626;p23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6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Main Slide">
  <p:cSld name="63_Main Slide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11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8" name="Google Shape;118;p11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9" name="Google Shape;119;p11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0" name="Google Shape;120;p11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1" name="Google Shape;121;p11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2" name="Google Shape;122;p11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3" name="Google Shape;123;p118"/>
          <p:cNvSpPr>
            <a:spLocks noGrp="1"/>
          </p:cNvSpPr>
          <p:nvPr>
            <p:ph type="pic" idx="2"/>
          </p:nvPr>
        </p:nvSpPr>
        <p:spPr>
          <a:xfrm>
            <a:off x="0" y="0"/>
            <a:ext cx="11711465" cy="685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 Slide">
  <p:cSld name="22_Blank Slide">
    <p:spTree>
      <p:nvGrpSpPr>
        <p:cNvPr id="1" name="Shape 1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" name="Google Shape;1628;p235"/>
          <p:cNvSpPr txBox="1">
            <a:spLocks noGrp="1"/>
          </p:cNvSpPr>
          <p:nvPr>
            <p:ph type="body" idx="1"/>
          </p:nvPr>
        </p:nvSpPr>
        <p:spPr>
          <a:xfrm>
            <a:off x="12191999" y="-1"/>
            <a:ext cx="12192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1629" name="Google Shape;1629;p235"/>
          <p:cNvCxnSpPr/>
          <p:nvPr/>
        </p:nvCxnSpPr>
        <p:spPr>
          <a:xfrm rot="10800000">
            <a:off x="22857950" y="13207250"/>
            <a:ext cx="0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30" name="Google Shape;1630;p235"/>
          <p:cNvSpPr>
            <a:spLocks noGrp="1"/>
          </p:cNvSpPr>
          <p:nvPr>
            <p:ph type="pic" idx="2"/>
          </p:nvPr>
        </p:nvSpPr>
        <p:spPr>
          <a:xfrm>
            <a:off x="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31" name="Google Shape;1631;p235"/>
          <p:cNvSpPr txBox="1">
            <a:spLocks noGrp="1"/>
          </p:cNvSpPr>
          <p:nvPr>
            <p:ph type="body" idx="3"/>
          </p:nvPr>
        </p:nvSpPr>
        <p:spPr>
          <a:xfrm>
            <a:off x="1532665" y="4083128"/>
            <a:ext cx="3839644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2" name="Google Shape;1632;p235"/>
          <p:cNvSpPr txBox="1">
            <a:spLocks noGrp="1"/>
          </p:cNvSpPr>
          <p:nvPr>
            <p:ph type="body" idx="4"/>
          </p:nvPr>
        </p:nvSpPr>
        <p:spPr>
          <a:xfrm>
            <a:off x="1532665" y="3571865"/>
            <a:ext cx="2372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3" name="Google Shape;1633;p235"/>
          <p:cNvSpPr txBox="1">
            <a:spLocks noGrp="1"/>
          </p:cNvSpPr>
          <p:nvPr>
            <p:ph type="body" idx="5"/>
          </p:nvPr>
        </p:nvSpPr>
        <p:spPr>
          <a:xfrm>
            <a:off x="6862332" y="4083128"/>
            <a:ext cx="3839644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4" name="Google Shape;1634;p235"/>
          <p:cNvSpPr txBox="1">
            <a:spLocks noGrp="1"/>
          </p:cNvSpPr>
          <p:nvPr>
            <p:ph type="body" idx="6"/>
          </p:nvPr>
        </p:nvSpPr>
        <p:spPr>
          <a:xfrm>
            <a:off x="6862332" y="3571865"/>
            <a:ext cx="2372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5" name="Google Shape;1635;p235"/>
          <p:cNvSpPr txBox="1">
            <a:spLocks noGrp="1"/>
          </p:cNvSpPr>
          <p:nvPr>
            <p:ph type="body" idx="7"/>
          </p:nvPr>
        </p:nvSpPr>
        <p:spPr>
          <a:xfrm>
            <a:off x="14398911" y="7581900"/>
            <a:ext cx="8465390" cy="20065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6" name="Google Shape;1636;p235"/>
          <p:cNvSpPr txBox="1">
            <a:spLocks noGrp="1"/>
          </p:cNvSpPr>
          <p:nvPr>
            <p:ph type="body" idx="8"/>
          </p:nvPr>
        </p:nvSpPr>
        <p:spPr>
          <a:xfrm>
            <a:off x="14398909" y="4076639"/>
            <a:ext cx="6721985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37" name="Google Shape;1637;p23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 Slide">
  <p:cSld name="25_Blank Slide">
    <p:spTree>
      <p:nvGrpSpPr>
        <p:cNvPr id="1" name="Shape 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" name="Google Shape;1639;p236"/>
          <p:cNvSpPr>
            <a:spLocks noGrp="1"/>
          </p:cNvSpPr>
          <p:nvPr>
            <p:ph type="pic" idx="2"/>
          </p:nvPr>
        </p:nvSpPr>
        <p:spPr>
          <a:xfrm>
            <a:off x="-1" y="-1"/>
            <a:ext cx="12192002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40" name="Google Shape;1640;p236"/>
          <p:cNvSpPr txBox="1">
            <a:spLocks noGrp="1"/>
          </p:cNvSpPr>
          <p:nvPr>
            <p:ph type="body" idx="1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1641" name="Google Shape;1641;p236"/>
          <p:cNvCxnSpPr/>
          <p:nvPr/>
        </p:nvCxnSpPr>
        <p:spPr>
          <a:xfrm>
            <a:off x="17896313" y="5396376"/>
            <a:ext cx="992837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642" name="Google Shape;1642;p236"/>
          <p:cNvCxnSpPr/>
          <p:nvPr/>
        </p:nvCxnSpPr>
        <p:spPr>
          <a:xfrm>
            <a:off x="17896313" y="8319625"/>
            <a:ext cx="988587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43" name="Google Shape;1643;p23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1644" name="Google Shape;1644;p236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45" name="Google Shape;1645;p23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46" name="Google Shape;1646;p23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47" name="Google Shape;1647;p236"/>
          <p:cNvSpPr>
            <a:spLocks noGrp="1"/>
          </p:cNvSpPr>
          <p:nvPr>
            <p:ph type="pic" idx="3"/>
          </p:nvPr>
        </p:nvSpPr>
        <p:spPr>
          <a:xfrm>
            <a:off x="7874000" y="253844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48" name="Google Shape;1648;p236"/>
          <p:cNvSpPr>
            <a:spLocks noGrp="1"/>
          </p:cNvSpPr>
          <p:nvPr>
            <p:ph type="pic" idx="4"/>
          </p:nvPr>
        </p:nvSpPr>
        <p:spPr>
          <a:xfrm>
            <a:off x="7874000" y="546030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49" name="Google Shape;1649;p236"/>
          <p:cNvSpPr>
            <a:spLocks noGrp="1"/>
          </p:cNvSpPr>
          <p:nvPr>
            <p:ph type="pic" idx="5"/>
          </p:nvPr>
        </p:nvSpPr>
        <p:spPr>
          <a:xfrm>
            <a:off x="7874000" y="8384943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0" name="Google Shape;1650;p236"/>
          <p:cNvSpPr>
            <a:spLocks noGrp="1"/>
          </p:cNvSpPr>
          <p:nvPr>
            <p:ph type="pic" idx="6"/>
          </p:nvPr>
        </p:nvSpPr>
        <p:spPr>
          <a:xfrm>
            <a:off x="10795000" y="2537056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1" name="Google Shape;1651;p236"/>
          <p:cNvSpPr>
            <a:spLocks noGrp="1"/>
          </p:cNvSpPr>
          <p:nvPr>
            <p:ph type="pic" idx="7"/>
          </p:nvPr>
        </p:nvSpPr>
        <p:spPr>
          <a:xfrm>
            <a:off x="10794999" y="5458916"/>
            <a:ext cx="2794001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2" name="Google Shape;1652;p236"/>
          <p:cNvSpPr>
            <a:spLocks noGrp="1"/>
          </p:cNvSpPr>
          <p:nvPr>
            <p:ph type="pic" idx="8"/>
          </p:nvPr>
        </p:nvSpPr>
        <p:spPr>
          <a:xfrm>
            <a:off x="10795000" y="8383554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3" name="Google Shape;1653;p236"/>
          <p:cNvSpPr>
            <a:spLocks noGrp="1"/>
          </p:cNvSpPr>
          <p:nvPr>
            <p:ph type="pic" idx="9"/>
          </p:nvPr>
        </p:nvSpPr>
        <p:spPr>
          <a:xfrm>
            <a:off x="13715998" y="2538445"/>
            <a:ext cx="2794001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4" name="Google Shape;1654;p236"/>
          <p:cNvSpPr>
            <a:spLocks noGrp="1"/>
          </p:cNvSpPr>
          <p:nvPr>
            <p:ph type="pic" idx="13"/>
          </p:nvPr>
        </p:nvSpPr>
        <p:spPr>
          <a:xfrm>
            <a:off x="13716000" y="546030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5" name="Google Shape;1655;p236"/>
          <p:cNvSpPr>
            <a:spLocks noGrp="1"/>
          </p:cNvSpPr>
          <p:nvPr>
            <p:ph type="pic" idx="14"/>
          </p:nvPr>
        </p:nvSpPr>
        <p:spPr>
          <a:xfrm>
            <a:off x="13716000" y="8384943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56" name="Google Shape;1656;p236"/>
          <p:cNvSpPr txBox="1">
            <a:spLocks noGrp="1"/>
          </p:cNvSpPr>
          <p:nvPr>
            <p:ph type="body" idx="15"/>
          </p:nvPr>
        </p:nvSpPr>
        <p:spPr>
          <a:xfrm>
            <a:off x="17896313" y="3679639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57" name="Google Shape;1657;p236"/>
          <p:cNvSpPr txBox="1">
            <a:spLocks noGrp="1"/>
          </p:cNvSpPr>
          <p:nvPr>
            <p:ph type="body" idx="16"/>
          </p:nvPr>
        </p:nvSpPr>
        <p:spPr>
          <a:xfrm>
            <a:off x="17896314" y="3168376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58" name="Google Shape;1658;p236"/>
          <p:cNvSpPr txBox="1">
            <a:spLocks noGrp="1"/>
          </p:cNvSpPr>
          <p:nvPr>
            <p:ph type="body" idx="17"/>
          </p:nvPr>
        </p:nvSpPr>
        <p:spPr>
          <a:xfrm>
            <a:off x="17896314" y="6614076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59" name="Google Shape;1659;p236"/>
          <p:cNvSpPr txBox="1">
            <a:spLocks noGrp="1"/>
          </p:cNvSpPr>
          <p:nvPr>
            <p:ph type="body" idx="18"/>
          </p:nvPr>
        </p:nvSpPr>
        <p:spPr>
          <a:xfrm>
            <a:off x="17896316" y="6102813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0" name="Google Shape;1660;p236"/>
          <p:cNvSpPr txBox="1">
            <a:spLocks noGrp="1"/>
          </p:cNvSpPr>
          <p:nvPr>
            <p:ph type="body" idx="19"/>
          </p:nvPr>
        </p:nvSpPr>
        <p:spPr>
          <a:xfrm>
            <a:off x="17896314" y="9538251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1" name="Google Shape;1661;p236"/>
          <p:cNvSpPr txBox="1">
            <a:spLocks noGrp="1"/>
          </p:cNvSpPr>
          <p:nvPr>
            <p:ph type="body" idx="20"/>
          </p:nvPr>
        </p:nvSpPr>
        <p:spPr>
          <a:xfrm>
            <a:off x="17896316" y="9026988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2" name="Google Shape;1662;p236"/>
          <p:cNvSpPr txBox="1">
            <a:spLocks noGrp="1"/>
          </p:cNvSpPr>
          <p:nvPr>
            <p:ph type="body" idx="21"/>
          </p:nvPr>
        </p:nvSpPr>
        <p:spPr>
          <a:xfrm>
            <a:off x="1532665" y="7855920"/>
            <a:ext cx="6227035" cy="14658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3" name="Google Shape;1663;p236"/>
          <p:cNvSpPr txBox="1">
            <a:spLocks noGrp="1"/>
          </p:cNvSpPr>
          <p:nvPr>
            <p:ph type="body" idx="22"/>
          </p:nvPr>
        </p:nvSpPr>
        <p:spPr>
          <a:xfrm>
            <a:off x="1519965" y="4350658"/>
            <a:ext cx="6227035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4" name="Google Shape;1664;p23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 Slide">
  <p:cSld name="27_Blank Slide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237"/>
          <p:cNvSpPr>
            <a:spLocks noGrp="1"/>
          </p:cNvSpPr>
          <p:nvPr>
            <p:ph type="pic" idx="2"/>
          </p:nvPr>
        </p:nvSpPr>
        <p:spPr>
          <a:xfrm>
            <a:off x="0" y="0"/>
            <a:ext cx="16510001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67" name="Google Shape;1667;p237"/>
          <p:cNvSpPr txBox="1">
            <a:spLocks noGrp="1"/>
          </p:cNvSpPr>
          <p:nvPr>
            <p:ph type="body" idx="1"/>
          </p:nvPr>
        </p:nvSpPr>
        <p:spPr>
          <a:xfrm>
            <a:off x="0" y="-1"/>
            <a:ext cx="16510001" cy="13716002"/>
          </a:xfrm>
          <a:prstGeom prst="rect">
            <a:avLst/>
          </a:prstGeom>
          <a:solidFill>
            <a:srgbClr val="1C1F25">
              <a:alpha val="69411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68" name="Google Shape;1668;p23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1669" name="Google Shape;1669;p237"/>
          <p:cNvCxnSpPr/>
          <p:nvPr/>
        </p:nvCxnSpPr>
        <p:spPr>
          <a:xfrm rot="10800000">
            <a:off x="1526316" y="-1"/>
            <a:ext cx="0" cy="511175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70" name="Google Shape;1670;p23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1" name="Google Shape;1671;p23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2" name="Google Shape;1672;p237"/>
          <p:cNvSpPr txBox="1">
            <a:spLocks noGrp="1"/>
          </p:cNvSpPr>
          <p:nvPr>
            <p:ph type="body" idx="3"/>
          </p:nvPr>
        </p:nvSpPr>
        <p:spPr>
          <a:xfrm>
            <a:off x="17896313" y="3679639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3" name="Google Shape;1673;p237"/>
          <p:cNvSpPr txBox="1">
            <a:spLocks noGrp="1"/>
          </p:cNvSpPr>
          <p:nvPr>
            <p:ph type="body" idx="4"/>
          </p:nvPr>
        </p:nvSpPr>
        <p:spPr>
          <a:xfrm>
            <a:off x="17896314" y="3168376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4" name="Google Shape;1674;p237"/>
          <p:cNvSpPr txBox="1">
            <a:spLocks noGrp="1"/>
          </p:cNvSpPr>
          <p:nvPr>
            <p:ph type="body" idx="5"/>
          </p:nvPr>
        </p:nvSpPr>
        <p:spPr>
          <a:xfrm>
            <a:off x="17896314" y="6614076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5" name="Google Shape;1675;p237"/>
          <p:cNvSpPr txBox="1">
            <a:spLocks noGrp="1"/>
          </p:cNvSpPr>
          <p:nvPr>
            <p:ph type="body" idx="6"/>
          </p:nvPr>
        </p:nvSpPr>
        <p:spPr>
          <a:xfrm>
            <a:off x="17896316" y="6102813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6" name="Google Shape;1676;p237"/>
          <p:cNvSpPr txBox="1">
            <a:spLocks noGrp="1"/>
          </p:cNvSpPr>
          <p:nvPr>
            <p:ph type="body" idx="7"/>
          </p:nvPr>
        </p:nvSpPr>
        <p:spPr>
          <a:xfrm>
            <a:off x="17896314" y="9538251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7" name="Google Shape;1677;p237"/>
          <p:cNvSpPr txBox="1">
            <a:spLocks noGrp="1"/>
          </p:cNvSpPr>
          <p:nvPr>
            <p:ph type="body" idx="8"/>
          </p:nvPr>
        </p:nvSpPr>
        <p:spPr>
          <a:xfrm>
            <a:off x="17896316" y="9026988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8" name="Google Shape;1678;p237"/>
          <p:cNvSpPr txBox="1">
            <a:spLocks noGrp="1"/>
          </p:cNvSpPr>
          <p:nvPr>
            <p:ph type="body" idx="9"/>
          </p:nvPr>
        </p:nvSpPr>
        <p:spPr>
          <a:xfrm>
            <a:off x="6670998" y="7855920"/>
            <a:ext cx="8465389" cy="14658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79" name="Google Shape;1679;p237"/>
          <p:cNvSpPr txBox="1">
            <a:spLocks noGrp="1"/>
          </p:cNvSpPr>
          <p:nvPr>
            <p:ph type="body" idx="13"/>
          </p:nvPr>
        </p:nvSpPr>
        <p:spPr>
          <a:xfrm>
            <a:off x="6658298" y="4350658"/>
            <a:ext cx="8465389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0" name="Google Shape;1680;p23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 Slide">
  <p:cSld name="28_Blank Slide">
    <p:spTree>
      <p:nvGrpSpPr>
        <p:cNvPr id="1" name="Shape 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" name="Google Shape;1682;p238"/>
          <p:cNvSpPr txBox="1">
            <a:spLocks noGrp="1"/>
          </p:cNvSpPr>
          <p:nvPr>
            <p:ph type="body" idx="1"/>
          </p:nvPr>
        </p:nvSpPr>
        <p:spPr>
          <a:xfrm>
            <a:off x="17525998" y="8890000"/>
            <a:ext cx="6858000" cy="482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3" name="Google Shape;1683;p238"/>
          <p:cNvSpPr>
            <a:spLocks noGrp="1"/>
          </p:cNvSpPr>
          <p:nvPr>
            <p:ph type="pic" idx="2"/>
          </p:nvPr>
        </p:nvSpPr>
        <p:spPr>
          <a:xfrm>
            <a:off x="17526000" y="-1"/>
            <a:ext cx="6858000" cy="8890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84" name="Google Shape;1684;p238"/>
          <p:cNvSpPr txBox="1">
            <a:spLocks noGrp="1"/>
          </p:cNvSpPr>
          <p:nvPr>
            <p:ph type="body" idx="3"/>
          </p:nvPr>
        </p:nvSpPr>
        <p:spPr>
          <a:xfrm>
            <a:off x="1532665" y="7855920"/>
            <a:ext cx="6227035" cy="14658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5" name="Google Shape;1685;p238"/>
          <p:cNvSpPr txBox="1">
            <a:spLocks noGrp="1"/>
          </p:cNvSpPr>
          <p:nvPr>
            <p:ph type="body" idx="4"/>
          </p:nvPr>
        </p:nvSpPr>
        <p:spPr>
          <a:xfrm>
            <a:off x="1519965" y="4350658"/>
            <a:ext cx="6227035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6" name="Google Shape;1686;p238"/>
          <p:cNvSpPr txBox="1">
            <a:spLocks noGrp="1"/>
          </p:cNvSpPr>
          <p:nvPr>
            <p:ph type="body" idx="5"/>
          </p:nvPr>
        </p:nvSpPr>
        <p:spPr>
          <a:xfrm>
            <a:off x="11578518" y="4444807"/>
            <a:ext cx="4817518" cy="6224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7" name="Google Shape;1687;p238"/>
          <p:cNvSpPr txBox="1">
            <a:spLocks noGrp="1"/>
          </p:cNvSpPr>
          <p:nvPr>
            <p:ph type="body" idx="6"/>
          </p:nvPr>
        </p:nvSpPr>
        <p:spPr>
          <a:xfrm>
            <a:off x="11578518" y="3943068"/>
            <a:ext cx="3392770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8" name="Google Shape;1688;p238"/>
          <p:cNvSpPr txBox="1">
            <a:spLocks noGrp="1"/>
          </p:cNvSpPr>
          <p:nvPr>
            <p:ph type="body" idx="7"/>
          </p:nvPr>
        </p:nvSpPr>
        <p:spPr>
          <a:xfrm>
            <a:off x="18275298" y="11393894"/>
            <a:ext cx="5359402" cy="11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89" name="Google Shape;1689;p238"/>
          <p:cNvSpPr txBox="1">
            <a:spLocks noGrp="1"/>
          </p:cNvSpPr>
          <p:nvPr>
            <p:ph type="body" idx="8"/>
          </p:nvPr>
        </p:nvSpPr>
        <p:spPr>
          <a:xfrm>
            <a:off x="11578518" y="2494467"/>
            <a:ext cx="2687362" cy="11165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0" name="Google Shape;1690;p238"/>
          <p:cNvSpPr txBox="1">
            <a:spLocks noGrp="1"/>
          </p:cNvSpPr>
          <p:nvPr>
            <p:ph type="body" idx="9"/>
          </p:nvPr>
        </p:nvSpPr>
        <p:spPr>
          <a:xfrm>
            <a:off x="11578518" y="7599396"/>
            <a:ext cx="4817518" cy="6224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1" name="Google Shape;1691;p238"/>
          <p:cNvSpPr txBox="1">
            <a:spLocks noGrp="1"/>
          </p:cNvSpPr>
          <p:nvPr>
            <p:ph type="body" idx="13"/>
          </p:nvPr>
        </p:nvSpPr>
        <p:spPr>
          <a:xfrm>
            <a:off x="11578518" y="7097657"/>
            <a:ext cx="3392770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2" name="Google Shape;1692;p238"/>
          <p:cNvSpPr txBox="1">
            <a:spLocks noGrp="1"/>
          </p:cNvSpPr>
          <p:nvPr>
            <p:ph type="body" idx="14"/>
          </p:nvPr>
        </p:nvSpPr>
        <p:spPr>
          <a:xfrm>
            <a:off x="11578518" y="5649056"/>
            <a:ext cx="2687362" cy="11165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3" name="Google Shape;1693;p238"/>
          <p:cNvSpPr txBox="1">
            <a:spLocks noGrp="1"/>
          </p:cNvSpPr>
          <p:nvPr>
            <p:ph type="body" idx="15"/>
          </p:nvPr>
        </p:nvSpPr>
        <p:spPr>
          <a:xfrm>
            <a:off x="11578518" y="10752171"/>
            <a:ext cx="4817518" cy="6224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4" name="Google Shape;1694;p238"/>
          <p:cNvSpPr txBox="1">
            <a:spLocks noGrp="1"/>
          </p:cNvSpPr>
          <p:nvPr>
            <p:ph type="body" idx="16"/>
          </p:nvPr>
        </p:nvSpPr>
        <p:spPr>
          <a:xfrm>
            <a:off x="11578518" y="10250432"/>
            <a:ext cx="3392770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5" name="Google Shape;1695;p238"/>
          <p:cNvSpPr txBox="1">
            <a:spLocks noGrp="1"/>
          </p:cNvSpPr>
          <p:nvPr>
            <p:ph type="body" idx="17"/>
          </p:nvPr>
        </p:nvSpPr>
        <p:spPr>
          <a:xfrm>
            <a:off x="11578518" y="8801831"/>
            <a:ext cx="2687362" cy="11165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Blank Slide">
  <p:cSld name="35_Blank Slide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" name="Google Shape;1697;p239"/>
          <p:cNvSpPr>
            <a:spLocks noGrp="1"/>
          </p:cNvSpPr>
          <p:nvPr>
            <p:ph type="pic" idx="2"/>
          </p:nvPr>
        </p:nvSpPr>
        <p:spPr>
          <a:xfrm>
            <a:off x="13493948" y="4102099"/>
            <a:ext cx="8128000" cy="51435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698" name="Google Shape;1698;p239"/>
          <p:cNvSpPr txBox="1">
            <a:spLocks noGrp="1"/>
          </p:cNvSpPr>
          <p:nvPr>
            <p:ph type="body" idx="1"/>
          </p:nvPr>
        </p:nvSpPr>
        <p:spPr>
          <a:xfrm>
            <a:off x="1532665" y="7589220"/>
            <a:ext cx="8452689" cy="1999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699" name="Google Shape;1699;p239"/>
          <p:cNvSpPr txBox="1">
            <a:spLocks noGrp="1"/>
          </p:cNvSpPr>
          <p:nvPr>
            <p:ph type="body" idx="3"/>
          </p:nvPr>
        </p:nvSpPr>
        <p:spPr>
          <a:xfrm>
            <a:off x="1519965" y="4083958"/>
            <a:ext cx="6227035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0" name="Google Shape;1700;p23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Blank Slide">
  <p:cSld name="36_Blank Slide"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" name="Google Shape;1702;p240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7620002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3" name="Google Shape;1703;p240"/>
          <p:cNvSpPr>
            <a:spLocks noGrp="1"/>
          </p:cNvSpPr>
          <p:nvPr>
            <p:ph type="pic" idx="2"/>
          </p:nvPr>
        </p:nvSpPr>
        <p:spPr>
          <a:xfrm>
            <a:off x="13938650" y="4333648"/>
            <a:ext cx="7769226" cy="4826795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04" name="Google Shape;1704;p240"/>
          <p:cNvSpPr txBox="1">
            <a:spLocks noGrp="1"/>
          </p:cNvSpPr>
          <p:nvPr>
            <p:ph type="body" idx="3"/>
          </p:nvPr>
        </p:nvSpPr>
        <p:spPr>
          <a:xfrm>
            <a:off x="1526038" y="7850476"/>
            <a:ext cx="4889271" cy="1471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5" name="Google Shape;1705;p240"/>
          <p:cNvSpPr txBox="1">
            <a:spLocks noGrp="1"/>
          </p:cNvSpPr>
          <p:nvPr>
            <p:ph type="body" idx="4"/>
          </p:nvPr>
        </p:nvSpPr>
        <p:spPr>
          <a:xfrm>
            <a:off x="1532665" y="4345214"/>
            <a:ext cx="4882644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6" name="Google Shape;1706;p240"/>
          <p:cNvSpPr txBox="1">
            <a:spLocks noGrp="1"/>
          </p:cNvSpPr>
          <p:nvPr>
            <p:ph type="body" idx="5"/>
          </p:nvPr>
        </p:nvSpPr>
        <p:spPr>
          <a:xfrm>
            <a:off x="9043817" y="4703423"/>
            <a:ext cx="2398884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7" name="Google Shape;1707;p240"/>
          <p:cNvSpPr txBox="1">
            <a:spLocks noGrp="1"/>
          </p:cNvSpPr>
          <p:nvPr>
            <p:ph type="body" idx="6"/>
          </p:nvPr>
        </p:nvSpPr>
        <p:spPr>
          <a:xfrm>
            <a:off x="9043815" y="3634396"/>
            <a:ext cx="1548763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8" name="Google Shape;1708;p240"/>
          <p:cNvSpPr txBox="1">
            <a:spLocks noGrp="1"/>
          </p:cNvSpPr>
          <p:nvPr>
            <p:ph type="body" idx="7"/>
          </p:nvPr>
        </p:nvSpPr>
        <p:spPr>
          <a:xfrm>
            <a:off x="10112499" y="4220259"/>
            <a:ext cx="581680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09" name="Google Shape;1709;p240"/>
          <p:cNvSpPr txBox="1">
            <a:spLocks noGrp="1"/>
          </p:cNvSpPr>
          <p:nvPr>
            <p:ph type="body" idx="8"/>
          </p:nvPr>
        </p:nvSpPr>
        <p:spPr>
          <a:xfrm>
            <a:off x="9043817" y="7146813"/>
            <a:ext cx="2398884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0" name="Google Shape;1710;p240"/>
          <p:cNvSpPr txBox="1">
            <a:spLocks noGrp="1"/>
          </p:cNvSpPr>
          <p:nvPr>
            <p:ph type="body" idx="9"/>
          </p:nvPr>
        </p:nvSpPr>
        <p:spPr>
          <a:xfrm>
            <a:off x="9043815" y="6077786"/>
            <a:ext cx="1548763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1" name="Google Shape;1711;p240"/>
          <p:cNvSpPr txBox="1">
            <a:spLocks noGrp="1"/>
          </p:cNvSpPr>
          <p:nvPr>
            <p:ph type="body" idx="13"/>
          </p:nvPr>
        </p:nvSpPr>
        <p:spPr>
          <a:xfrm>
            <a:off x="10112499" y="6663649"/>
            <a:ext cx="581680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2" name="Google Shape;1712;p240"/>
          <p:cNvSpPr txBox="1">
            <a:spLocks noGrp="1"/>
          </p:cNvSpPr>
          <p:nvPr>
            <p:ph type="body" idx="14"/>
          </p:nvPr>
        </p:nvSpPr>
        <p:spPr>
          <a:xfrm>
            <a:off x="9043817" y="9594738"/>
            <a:ext cx="2398884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3" name="Google Shape;1713;p240"/>
          <p:cNvSpPr txBox="1">
            <a:spLocks noGrp="1"/>
          </p:cNvSpPr>
          <p:nvPr>
            <p:ph type="body" idx="15"/>
          </p:nvPr>
        </p:nvSpPr>
        <p:spPr>
          <a:xfrm>
            <a:off x="9043815" y="8525711"/>
            <a:ext cx="1548763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4" name="Google Shape;1714;p240"/>
          <p:cNvSpPr txBox="1">
            <a:spLocks noGrp="1"/>
          </p:cNvSpPr>
          <p:nvPr>
            <p:ph type="body" idx="16"/>
          </p:nvPr>
        </p:nvSpPr>
        <p:spPr>
          <a:xfrm>
            <a:off x="10112499" y="9111574"/>
            <a:ext cx="581680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5" name="Google Shape;1715;p24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Blank Slide">
  <p:cSld name="37_Blank Slide">
    <p:spTree>
      <p:nvGrpSpPr>
        <p:cNvPr id="1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" name="Google Shape;1717;p241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12214685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18" name="Google Shape;1718;p241"/>
          <p:cNvSpPr>
            <a:spLocks noGrp="1"/>
          </p:cNvSpPr>
          <p:nvPr>
            <p:ph type="pic" idx="2"/>
          </p:nvPr>
        </p:nvSpPr>
        <p:spPr>
          <a:xfrm>
            <a:off x="8330073" y="4333648"/>
            <a:ext cx="7769226" cy="4826795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19" name="Google Shape;1719;p241"/>
          <p:cNvSpPr txBox="1">
            <a:spLocks noGrp="1"/>
          </p:cNvSpPr>
          <p:nvPr>
            <p:ph type="body" idx="3"/>
          </p:nvPr>
        </p:nvSpPr>
        <p:spPr>
          <a:xfrm>
            <a:off x="18325395" y="3732274"/>
            <a:ext cx="4830037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0" name="Google Shape;1720;p241"/>
          <p:cNvSpPr txBox="1">
            <a:spLocks noGrp="1"/>
          </p:cNvSpPr>
          <p:nvPr>
            <p:ph type="body" idx="4"/>
          </p:nvPr>
        </p:nvSpPr>
        <p:spPr>
          <a:xfrm>
            <a:off x="18325395" y="3228631"/>
            <a:ext cx="3401586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1" name="Google Shape;1721;p241"/>
          <p:cNvSpPr txBox="1">
            <a:spLocks noGrp="1"/>
          </p:cNvSpPr>
          <p:nvPr>
            <p:ph type="body" idx="5"/>
          </p:nvPr>
        </p:nvSpPr>
        <p:spPr>
          <a:xfrm>
            <a:off x="18325397" y="6593293"/>
            <a:ext cx="4830036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2" name="Google Shape;1722;p241"/>
          <p:cNvSpPr txBox="1">
            <a:spLocks noGrp="1"/>
          </p:cNvSpPr>
          <p:nvPr>
            <p:ph type="body" idx="6"/>
          </p:nvPr>
        </p:nvSpPr>
        <p:spPr>
          <a:xfrm>
            <a:off x="18325397" y="6099175"/>
            <a:ext cx="3401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3" name="Google Shape;1723;p241"/>
          <p:cNvSpPr txBox="1">
            <a:spLocks noGrp="1"/>
          </p:cNvSpPr>
          <p:nvPr>
            <p:ph type="body" idx="7"/>
          </p:nvPr>
        </p:nvSpPr>
        <p:spPr>
          <a:xfrm>
            <a:off x="18325397" y="9469843"/>
            <a:ext cx="4830036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4" name="Google Shape;1724;p241"/>
          <p:cNvSpPr txBox="1">
            <a:spLocks noGrp="1"/>
          </p:cNvSpPr>
          <p:nvPr>
            <p:ph type="body" idx="8"/>
          </p:nvPr>
        </p:nvSpPr>
        <p:spPr>
          <a:xfrm>
            <a:off x="18325397" y="8975725"/>
            <a:ext cx="3401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5" name="Google Shape;1725;p241"/>
          <p:cNvSpPr txBox="1">
            <a:spLocks noGrp="1"/>
          </p:cNvSpPr>
          <p:nvPr>
            <p:ph type="body" idx="9"/>
          </p:nvPr>
        </p:nvSpPr>
        <p:spPr>
          <a:xfrm>
            <a:off x="1519966" y="8125607"/>
            <a:ext cx="4532553" cy="10576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6" name="Google Shape;1726;p241"/>
          <p:cNvSpPr txBox="1">
            <a:spLocks noGrp="1"/>
          </p:cNvSpPr>
          <p:nvPr>
            <p:ph type="body" idx="13"/>
          </p:nvPr>
        </p:nvSpPr>
        <p:spPr>
          <a:xfrm>
            <a:off x="1519965" y="4610186"/>
            <a:ext cx="6154322" cy="19958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27" name="Google Shape;1727;p24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Blank Slide">
  <p:cSld name="38_Blank Slide">
    <p:spTree>
      <p:nvGrpSpPr>
        <p:cNvPr id="1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29" name="Google Shape;1729;p242" descr="Phone-white.pdf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95718" y="2645568"/>
            <a:ext cx="3992506" cy="8424863"/>
          </a:xfrm>
          <a:prstGeom prst="rect">
            <a:avLst/>
          </a:prstGeom>
          <a:noFill/>
          <a:ln>
            <a:noFill/>
          </a:ln>
        </p:spPr>
      </p:pic>
      <p:sp>
        <p:nvSpPr>
          <p:cNvPr id="1730" name="Google Shape;1730;p242"/>
          <p:cNvSpPr>
            <a:spLocks noGrp="1"/>
          </p:cNvSpPr>
          <p:nvPr>
            <p:ph type="pic" idx="2"/>
          </p:nvPr>
        </p:nvSpPr>
        <p:spPr>
          <a:xfrm>
            <a:off x="10482931" y="3880875"/>
            <a:ext cx="3418136" cy="605227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31" name="Google Shape;1731;p242"/>
          <p:cNvSpPr txBox="1">
            <a:spLocks noGrp="1"/>
          </p:cNvSpPr>
          <p:nvPr>
            <p:ph type="body" idx="1"/>
          </p:nvPr>
        </p:nvSpPr>
        <p:spPr>
          <a:xfrm>
            <a:off x="1519700" y="7849802"/>
            <a:ext cx="7171841" cy="1471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32" name="Google Shape;1732;p242"/>
          <p:cNvSpPr txBox="1">
            <a:spLocks noGrp="1"/>
          </p:cNvSpPr>
          <p:nvPr>
            <p:ph type="body" idx="3"/>
          </p:nvPr>
        </p:nvSpPr>
        <p:spPr>
          <a:xfrm>
            <a:off x="1519965" y="4343486"/>
            <a:ext cx="6338159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33" name="Google Shape;1733;p242"/>
          <p:cNvSpPr>
            <a:spLocks noGrp="1"/>
          </p:cNvSpPr>
          <p:nvPr>
            <p:ph type="chart" idx="4"/>
          </p:nvPr>
        </p:nvSpPr>
        <p:spPr>
          <a:xfrm>
            <a:off x="15692438" y="4343400"/>
            <a:ext cx="7172325" cy="4978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34" name="Google Shape;1734;p24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Blank Slide">
  <p:cSld name="39_Blank Slide">
    <p:spTree>
      <p:nvGrpSpPr>
        <p:cNvPr id="1" name="Shape 1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" name="Google Shape;1736;p243"/>
          <p:cNvSpPr>
            <a:spLocks noGrp="1"/>
          </p:cNvSpPr>
          <p:nvPr>
            <p:ph type="pic" idx="2"/>
          </p:nvPr>
        </p:nvSpPr>
        <p:spPr>
          <a:xfrm>
            <a:off x="14375272" y="3250002"/>
            <a:ext cx="8159068" cy="1080540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37" name="Google Shape;1737;p243"/>
          <p:cNvSpPr txBox="1">
            <a:spLocks noGrp="1"/>
          </p:cNvSpPr>
          <p:nvPr>
            <p:ph type="body" idx="1"/>
          </p:nvPr>
        </p:nvSpPr>
        <p:spPr>
          <a:xfrm>
            <a:off x="1545365" y="5994391"/>
            <a:ext cx="8439988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38" name="Google Shape;1738;p243"/>
          <p:cNvSpPr txBox="1">
            <a:spLocks noGrp="1"/>
          </p:cNvSpPr>
          <p:nvPr>
            <p:ph type="body" idx="3"/>
          </p:nvPr>
        </p:nvSpPr>
        <p:spPr>
          <a:xfrm>
            <a:off x="1519966" y="2488075"/>
            <a:ext cx="6430680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39" name="Google Shape;1739;p243"/>
          <p:cNvSpPr txBox="1">
            <a:spLocks noGrp="1"/>
          </p:cNvSpPr>
          <p:nvPr>
            <p:ph type="body" idx="4"/>
          </p:nvPr>
        </p:nvSpPr>
        <p:spPr>
          <a:xfrm>
            <a:off x="3217207" y="9903707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0" name="Google Shape;1740;p243"/>
          <p:cNvSpPr txBox="1">
            <a:spLocks noGrp="1"/>
          </p:cNvSpPr>
          <p:nvPr>
            <p:ph type="body" idx="5"/>
          </p:nvPr>
        </p:nvSpPr>
        <p:spPr>
          <a:xfrm>
            <a:off x="3217207" y="10360865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1" name="Google Shape;1741;p243"/>
          <p:cNvSpPr txBox="1">
            <a:spLocks noGrp="1"/>
          </p:cNvSpPr>
          <p:nvPr>
            <p:ph type="body" idx="6"/>
          </p:nvPr>
        </p:nvSpPr>
        <p:spPr>
          <a:xfrm>
            <a:off x="7607767" y="9903707"/>
            <a:ext cx="1835944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2" name="Google Shape;1742;p243"/>
          <p:cNvSpPr txBox="1">
            <a:spLocks noGrp="1"/>
          </p:cNvSpPr>
          <p:nvPr>
            <p:ph type="body" idx="7"/>
          </p:nvPr>
        </p:nvSpPr>
        <p:spPr>
          <a:xfrm>
            <a:off x="7607767" y="10360865"/>
            <a:ext cx="18359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3" name="Google Shape;1743;p24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Blank Slide">
  <p:cSld name="40_Blank Slide">
    <p:spTree>
      <p:nvGrpSpPr>
        <p:cNvPr id="1" name="Shape 1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5" name="Google Shape;1745;p244"/>
          <p:cNvSpPr>
            <a:spLocks noGrp="1"/>
          </p:cNvSpPr>
          <p:nvPr>
            <p:ph type="pic" idx="2"/>
          </p:nvPr>
        </p:nvSpPr>
        <p:spPr>
          <a:xfrm>
            <a:off x="1993131" y="3559158"/>
            <a:ext cx="8239698" cy="1104454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46" name="Google Shape;1746;p244"/>
          <p:cNvSpPr txBox="1">
            <a:spLocks noGrp="1"/>
          </p:cNvSpPr>
          <p:nvPr>
            <p:ph type="body" idx="1"/>
          </p:nvPr>
        </p:nvSpPr>
        <p:spPr>
          <a:xfrm>
            <a:off x="14411609" y="5994391"/>
            <a:ext cx="8439988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7" name="Google Shape;1747;p244"/>
          <p:cNvSpPr txBox="1">
            <a:spLocks noGrp="1"/>
          </p:cNvSpPr>
          <p:nvPr>
            <p:ph type="body" idx="3"/>
          </p:nvPr>
        </p:nvSpPr>
        <p:spPr>
          <a:xfrm>
            <a:off x="14386211" y="2488075"/>
            <a:ext cx="6430680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8" name="Google Shape;1748;p244"/>
          <p:cNvSpPr txBox="1">
            <a:spLocks noGrp="1"/>
          </p:cNvSpPr>
          <p:nvPr>
            <p:ph type="body" idx="4"/>
          </p:nvPr>
        </p:nvSpPr>
        <p:spPr>
          <a:xfrm>
            <a:off x="14411611" y="9000399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49" name="Google Shape;1749;p244"/>
          <p:cNvSpPr txBox="1">
            <a:spLocks noGrp="1"/>
          </p:cNvSpPr>
          <p:nvPr>
            <p:ph type="body" idx="5"/>
          </p:nvPr>
        </p:nvSpPr>
        <p:spPr>
          <a:xfrm>
            <a:off x="22151155" y="9029896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0" name="Google Shape;1750;p244"/>
          <p:cNvSpPr txBox="1">
            <a:spLocks noGrp="1"/>
          </p:cNvSpPr>
          <p:nvPr>
            <p:ph type="body" idx="6"/>
          </p:nvPr>
        </p:nvSpPr>
        <p:spPr>
          <a:xfrm>
            <a:off x="14411611" y="10457724"/>
            <a:ext cx="182324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1" name="Google Shape;1751;p244"/>
          <p:cNvSpPr txBox="1">
            <a:spLocks noGrp="1"/>
          </p:cNvSpPr>
          <p:nvPr>
            <p:ph type="body" idx="7"/>
          </p:nvPr>
        </p:nvSpPr>
        <p:spPr>
          <a:xfrm>
            <a:off x="22151155" y="10487221"/>
            <a:ext cx="876485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2" name="Google Shape;1752;p24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Main Slide">
  <p:cSld name="64_Main Slide">
    <p:spTree>
      <p:nvGrpSpPr>
        <p:cNvPr id="1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1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26" name="Google Shape;126;p11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27" name="Google Shape;127;p11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8" name="Google Shape;128;p11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29" name="Google Shape;129;p11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0" name="Google Shape;130;p11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" name="Google Shape;131;p119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9510908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Blank Slide">
  <p:cSld name="41_Blank Slide">
    <p:spTree>
      <p:nvGrpSpPr>
        <p:cNvPr id="1" name="Shape 1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" name="Google Shape;1754;p245"/>
          <p:cNvSpPr>
            <a:spLocks noGrp="1"/>
          </p:cNvSpPr>
          <p:nvPr>
            <p:ph type="pic" idx="2"/>
          </p:nvPr>
        </p:nvSpPr>
        <p:spPr>
          <a:xfrm>
            <a:off x="10482930" y="3880875"/>
            <a:ext cx="3418136" cy="605227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55" name="Google Shape;1755;p245"/>
          <p:cNvSpPr txBox="1">
            <a:spLocks noGrp="1"/>
          </p:cNvSpPr>
          <p:nvPr>
            <p:ph type="body" idx="1"/>
          </p:nvPr>
        </p:nvSpPr>
        <p:spPr>
          <a:xfrm>
            <a:off x="1519965" y="7864316"/>
            <a:ext cx="7031229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6" name="Google Shape;1756;p245"/>
          <p:cNvSpPr txBox="1">
            <a:spLocks noGrp="1"/>
          </p:cNvSpPr>
          <p:nvPr>
            <p:ph type="body" idx="3"/>
          </p:nvPr>
        </p:nvSpPr>
        <p:spPr>
          <a:xfrm>
            <a:off x="1519965" y="4358000"/>
            <a:ext cx="6430680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7" name="Google Shape;1757;p245"/>
          <p:cNvSpPr txBox="1">
            <a:spLocks noGrp="1"/>
          </p:cNvSpPr>
          <p:nvPr>
            <p:ph type="body" idx="4"/>
          </p:nvPr>
        </p:nvSpPr>
        <p:spPr>
          <a:xfrm>
            <a:off x="18325395" y="3656074"/>
            <a:ext cx="4830036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8" name="Google Shape;1758;p245"/>
          <p:cNvSpPr txBox="1">
            <a:spLocks noGrp="1"/>
          </p:cNvSpPr>
          <p:nvPr>
            <p:ph type="body" idx="5"/>
          </p:nvPr>
        </p:nvSpPr>
        <p:spPr>
          <a:xfrm>
            <a:off x="18325395" y="3161956"/>
            <a:ext cx="3401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59" name="Google Shape;1759;p245"/>
          <p:cNvSpPr txBox="1">
            <a:spLocks noGrp="1"/>
          </p:cNvSpPr>
          <p:nvPr>
            <p:ph type="body" idx="6"/>
          </p:nvPr>
        </p:nvSpPr>
        <p:spPr>
          <a:xfrm>
            <a:off x="18325395" y="6595581"/>
            <a:ext cx="4830036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0" name="Google Shape;1760;p245"/>
          <p:cNvSpPr txBox="1">
            <a:spLocks noGrp="1"/>
          </p:cNvSpPr>
          <p:nvPr>
            <p:ph type="body" idx="7"/>
          </p:nvPr>
        </p:nvSpPr>
        <p:spPr>
          <a:xfrm>
            <a:off x="18325395" y="6101463"/>
            <a:ext cx="3401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1" name="Google Shape;1761;p245"/>
          <p:cNvSpPr txBox="1">
            <a:spLocks noGrp="1"/>
          </p:cNvSpPr>
          <p:nvPr>
            <p:ph type="body" idx="8"/>
          </p:nvPr>
        </p:nvSpPr>
        <p:spPr>
          <a:xfrm>
            <a:off x="18325395" y="9532456"/>
            <a:ext cx="4830036" cy="1006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2" name="Google Shape;1762;p245"/>
          <p:cNvSpPr txBox="1">
            <a:spLocks noGrp="1"/>
          </p:cNvSpPr>
          <p:nvPr>
            <p:ph type="body" idx="9"/>
          </p:nvPr>
        </p:nvSpPr>
        <p:spPr>
          <a:xfrm>
            <a:off x="18325395" y="9038338"/>
            <a:ext cx="3401585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3" name="Google Shape;1763;p24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Blank Slide">
  <p:cSld name="45_Blank Slide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" name="Google Shape;1765;p246"/>
          <p:cNvSpPr>
            <a:spLocks noGrp="1"/>
          </p:cNvSpPr>
          <p:nvPr>
            <p:ph type="pic" idx="2"/>
          </p:nvPr>
        </p:nvSpPr>
        <p:spPr>
          <a:xfrm>
            <a:off x="11342621" y="2539063"/>
            <a:ext cx="11523482" cy="863772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66" name="Google Shape;1766;p246"/>
          <p:cNvSpPr txBox="1">
            <a:spLocks noGrp="1"/>
          </p:cNvSpPr>
          <p:nvPr>
            <p:ph type="body" idx="1"/>
          </p:nvPr>
        </p:nvSpPr>
        <p:spPr>
          <a:xfrm>
            <a:off x="1519965" y="7851616"/>
            <a:ext cx="8465389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7" name="Google Shape;1767;p246"/>
          <p:cNvSpPr txBox="1">
            <a:spLocks noGrp="1"/>
          </p:cNvSpPr>
          <p:nvPr>
            <p:ph type="body" idx="3"/>
          </p:nvPr>
        </p:nvSpPr>
        <p:spPr>
          <a:xfrm>
            <a:off x="1519965" y="4358000"/>
            <a:ext cx="6430680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68" name="Google Shape;1768;p24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Blank Slide">
  <p:cSld name="46_Blank Slide">
    <p:spTree>
      <p:nvGrpSpPr>
        <p:cNvPr id="1" name="Shape 1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" name="Google Shape;1770;p247"/>
          <p:cNvSpPr>
            <a:spLocks noGrp="1"/>
          </p:cNvSpPr>
          <p:nvPr>
            <p:ph type="pic" idx="2"/>
          </p:nvPr>
        </p:nvSpPr>
        <p:spPr>
          <a:xfrm>
            <a:off x="78" y="-1"/>
            <a:ext cx="24385205" cy="760268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71" name="Google Shape;1771;p247"/>
          <p:cNvSpPr txBox="1">
            <a:spLocks noGrp="1"/>
          </p:cNvSpPr>
          <p:nvPr>
            <p:ph type="body" idx="1"/>
          </p:nvPr>
        </p:nvSpPr>
        <p:spPr>
          <a:xfrm>
            <a:off x="14392563" y="9694853"/>
            <a:ext cx="8465390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2" name="Google Shape;1772;p247"/>
          <p:cNvSpPr txBox="1">
            <a:spLocks noGrp="1"/>
          </p:cNvSpPr>
          <p:nvPr>
            <p:ph type="body" idx="3"/>
          </p:nvPr>
        </p:nvSpPr>
        <p:spPr>
          <a:xfrm>
            <a:off x="14392561" y="6201237"/>
            <a:ext cx="64306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3" name="Google Shape;1773;p247"/>
          <p:cNvSpPr txBox="1">
            <a:spLocks noGrp="1"/>
          </p:cNvSpPr>
          <p:nvPr>
            <p:ph type="body" idx="4"/>
          </p:nvPr>
        </p:nvSpPr>
        <p:spPr>
          <a:xfrm>
            <a:off x="1532667" y="10738480"/>
            <a:ext cx="2398884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4" name="Google Shape;1774;p247"/>
          <p:cNvSpPr txBox="1">
            <a:spLocks noGrp="1"/>
          </p:cNvSpPr>
          <p:nvPr>
            <p:ph type="body" idx="5"/>
          </p:nvPr>
        </p:nvSpPr>
        <p:spPr>
          <a:xfrm>
            <a:off x="1532665" y="9669453"/>
            <a:ext cx="1548763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5" name="Google Shape;1775;p247"/>
          <p:cNvSpPr txBox="1">
            <a:spLocks noGrp="1"/>
          </p:cNvSpPr>
          <p:nvPr>
            <p:ph type="body" idx="6"/>
          </p:nvPr>
        </p:nvSpPr>
        <p:spPr>
          <a:xfrm>
            <a:off x="2601349" y="10255316"/>
            <a:ext cx="581680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6" name="Google Shape;1776;p247"/>
          <p:cNvSpPr txBox="1">
            <a:spLocks noGrp="1"/>
          </p:cNvSpPr>
          <p:nvPr>
            <p:ph type="body" idx="7"/>
          </p:nvPr>
        </p:nvSpPr>
        <p:spPr>
          <a:xfrm>
            <a:off x="4961008" y="10738480"/>
            <a:ext cx="2713811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7" name="Google Shape;1777;p247"/>
          <p:cNvSpPr txBox="1">
            <a:spLocks noGrp="1"/>
          </p:cNvSpPr>
          <p:nvPr>
            <p:ph type="body" idx="8"/>
          </p:nvPr>
        </p:nvSpPr>
        <p:spPr>
          <a:xfrm>
            <a:off x="4953197" y="9669453"/>
            <a:ext cx="1752085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8" name="Google Shape;1778;p247"/>
          <p:cNvSpPr txBox="1">
            <a:spLocks noGrp="1"/>
          </p:cNvSpPr>
          <p:nvPr>
            <p:ph type="body" idx="9"/>
          </p:nvPr>
        </p:nvSpPr>
        <p:spPr>
          <a:xfrm>
            <a:off x="6012995" y="10255316"/>
            <a:ext cx="658043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79" name="Google Shape;1779;p247"/>
          <p:cNvSpPr txBox="1">
            <a:spLocks noGrp="1"/>
          </p:cNvSpPr>
          <p:nvPr>
            <p:ph type="body" idx="13"/>
          </p:nvPr>
        </p:nvSpPr>
        <p:spPr>
          <a:xfrm>
            <a:off x="8381541" y="10738480"/>
            <a:ext cx="2713811" cy="4495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80" name="Google Shape;1780;p247"/>
          <p:cNvSpPr txBox="1">
            <a:spLocks noGrp="1"/>
          </p:cNvSpPr>
          <p:nvPr>
            <p:ph type="body" idx="14"/>
          </p:nvPr>
        </p:nvSpPr>
        <p:spPr>
          <a:xfrm>
            <a:off x="8373731" y="9669453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81" name="Google Shape;1781;p247"/>
          <p:cNvSpPr txBox="1">
            <a:spLocks noGrp="1"/>
          </p:cNvSpPr>
          <p:nvPr>
            <p:ph type="body" idx="15"/>
          </p:nvPr>
        </p:nvSpPr>
        <p:spPr>
          <a:xfrm>
            <a:off x="9532016" y="10255316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82" name="Google Shape;1782;p24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Blank Slide">
  <p:cSld name="50_Blank Slide">
    <p:spTree>
      <p:nvGrpSpPr>
        <p:cNvPr id="1" name="Shape 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4" name="Google Shape;1784;p248"/>
          <p:cNvSpPr txBox="1">
            <a:spLocks noGrp="1"/>
          </p:cNvSpPr>
          <p:nvPr>
            <p:ph type="body" idx="1"/>
          </p:nvPr>
        </p:nvSpPr>
        <p:spPr>
          <a:xfrm>
            <a:off x="15150648" y="7840191"/>
            <a:ext cx="8465390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85" name="Google Shape;1785;p248"/>
          <p:cNvSpPr txBox="1">
            <a:spLocks noGrp="1"/>
          </p:cNvSpPr>
          <p:nvPr>
            <p:ph type="body" idx="2"/>
          </p:nvPr>
        </p:nvSpPr>
        <p:spPr>
          <a:xfrm>
            <a:off x="15150648" y="4346575"/>
            <a:ext cx="64306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86" name="Google Shape;1786;p248"/>
          <p:cNvSpPr>
            <a:spLocks noGrp="1"/>
          </p:cNvSpPr>
          <p:nvPr>
            <p:ph type="pic" idx="3"/>
          </p:nvPr>
        </p:nvSpPr>
        <p:spPr>
          <a:xfrm>
            <a:off x="1520119" y="3337572"/>
            <a:ext cx="12936898" cy="7040868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87" name="Google Shape;1787;p24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Blank Slide">
  <p:cSld name="47_Blank Slide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9" name="Google Shape;1789;p249"/>
          <p:cNvSpPr>
            <a:spLocks noGrp="1"/>
          </p:cNvSpPr>
          <p:nvPr>
            <p:ph type="pic" idx="2"/>
          </p:nvPr>
        </p:nvSpPr>
        <p:spPr>
          <a:xfrm>
            <a:off x="1532664" y="2539139"/>
            <a:ext cx="14605001" cy="863772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1790" name="Google Shape;1790;p249"/>
          <p:cNvSpPr txBox="1">
            <a:spLocks noGrp="1"/>
          </p:cNvSpPr>
          <p:nvPr>
            <p:ph type="body" idx="1"/>
          </p:nvPr>
        </p:nvSpPr>
        <p:spPr>
          <a:xfrm>
            <a:off x="14386213" y="7570316"/>
            <a:ext cx="8465390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91" name="Google Shape;1791;p249"/>
          <p:cNvSpPr txBox="1">
            <a:spLocks noGrp="1"/>
          </p:cNvSpPr>
          <p:nvPr>
            <p:ph type="body" idx="3"/>
          </p:nvPr>
        </p:nvSpPr>
        <p:spPr>
          <a:xfrm>
            <a:off x="14386211" y="4076700"/>
            <a:ext cx="64306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92" name="Google Shape;1792;p24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Blank Slide">
  <p:cSld name="48_Blank Slide">
    <p:spTree>
      <p:nvGrpSpPr>
        <p:cNvPr id="1" name="Shape 1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4" name="Google Shape;1794;p250"/>
          <p:cNvSpPr>
            <a:spLocks noGrp="1"/>
          </p:cNvSpPr>
          <p:nvPr>
            <p:ph type="tbl" idx="2"/>
          </p:nvPr>
        </p:nvSpPr>
        <p:spPr>
          <a:xfrm>
            <a:off x="1658938" y="2538413"/>
            <a:ext cx="21199475" cy="863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95" name="Google Shape;1795;p25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Blank Slide">
  <p:cSld name="49_Blank Slide">
    <p:spTree>
      <p:nvGrpSpPr>
        <p:cNvPr id="1" name="Shape 1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" name="Google Shape;1797;p251"/>
          <p:cNvSpPr>
            <a:spLocks noGrp="1"/>
          </p:cNvSpPr>
          <p:nvPr>
            <p:ph type="tbl" idx="2"/>
          </p:nvPr>
        </p:nvSpPr>
        <p:spPr>
          <a:xfrm>
            <a:off x="8723245" y="2538413"/>
            <a:ext cx="14135169" cy="863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98" name="Google Shape;1798;p251"/>
          <p:cNvSpPr txBox="1">
            <a:spLocks noGrp="1"/>
          </p:cNvSpPr>
          <p:nvPr>
            <p:ph type="body" idx="1"/>
          </p:nvPr>
        </p:nvSpPr>
        <p:spPr>
          <a:xfrm>
            <a:off x="1519966" y="7837016"/>
            <a:ext cx="6430680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799" name="Google Shape;1799;p251"/>
          <p:cNvSpPr txBox="1">
            <a:spLocks noGrp="1"/>
          </p:cNvSpPr>
          <p:nvPr>
            <p:ph type="body" idx="3"/>
          </p:nvPr>
        </p:nvSpPr>
        <p:spPr>
          <a:xfrm>
            <a:off x="1519965" y="4343400"/>
            <a:ext cx="64306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0" name="Google Shape;1800;p25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Blank Slide">
  <p:cSld name="44_Blank Slide">
    <p:spTree>
      <p:nvGrpSpPr>
        <p:cNvPr id="1" name="Shape 1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" name="Google Shape;1802;p252"/>
          <p:cNvSpPr txBox="1">
            <a:spLocks noGrp="1"/>
          </p:cNvSpPr>
          <p:nvPr>
            <p:ph type="body" idx="1"/>
          </p:nvPr>
        </p:nvSpPr>
        <p:spPr>
          <a:xfrm>
            <a:off x="7075423" y="9714371"/>
            <a:ext cx="10233153" cy="14652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3" name="Google Shape;1803;p252"/>
          <p:cNvSpPr txBox="1">
            <a:spLocks noGrp="1"/>
          </p:cNvSpPr>
          <p:nvPr>
            <p:ph type="body" idx="2"/>
          </p:nvPr>
        </p:nvSpPr>
        <p:spPr>
          <a:xfrm>
            <a:off x="10988483" y="5724752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4" name="Google Shape;1804;p252"/>
          <p:cNvSpPr txBox="1">
            <a:spLocks noGrp="1"/>
          </p:cNvSpPr>
          <p:nvPr>
            <p:ph type="body" idx="3"/>
          </p:nvPr>
        </p:nvSpPr>
        <p:spPr>
          <a:xfrm>
            <a:off x="9772459" y="2490642"/>
            <a:ext cx="4839082" cy="11203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5" name="Google Shape;1805;p252"/>
          <p:cNvSpPr txBox="1">
            <a:spLocks noGrp="1"/>
          </p:cNvSpPr>
          <p:nvPr>
            <p:ph type="body" idx="4"/>
          </p:nvPr>
        </p:nvSpPr>
        <p:spPr>
          <a:xfrm>
            <a:off x="8180258" y="6051142"/>
            <a:ext cx="1984822" cy="14652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D808A"/>
              </a:buClr>
              <a:buSzPts val="10000"/>
              <a:buFont typeface="Quicksand"/>
              <a:buNone/>
              <a:defRPr sz="10000" b="1" i="0" u="none" strike="noStrike" cap="none">
                <a:solidFill>
                  <a:srgbClr val="7D808A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6" name="Google Shape;1806;p252"/>
          <p:cNvSpPr txBox="1">
            <a:spLocks noGrp="1"/>
          </p:cNvSpPr>
          <p:nvPr>
            <p:ph type="body" idx="5"/>
          </p:nvPr>
        </p:nvSpPr>
        <p:spPr>
          <a:xfrm>
            <a:off x="6029576" y="6276339"/>
            <a:ext cx="1308040" cy="11176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7" name="Google Shape;1807;p252"/>
          <p:cNvSpPr txBox="1">
            <a:spLocks noGrp="1"/>
          </p:cNvSpPr>
          <p:nvPr>
            <p:ph type="body" idx="6"/>
          </p:nvPr>
        </p:nvSpPr>
        <p:spPr>
          <a:xfrm>
            <a:off x="14166025" y="6037580"/>
            <a:ext cx="1984822" cy="14652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10000"/>
              <a:buFont typeface="Quicksand"/>
              <a:buNone/>
              <a:defRPr sz="10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8" name="Google Shape;1808;p252"/>
          <p:cNvSpPr txBox="1">
            <a:spLocks noGrp="1"/>
          </p:cNvSpPr>
          <p:nvPr>
            <p:ph type="body" idx="7"/>
          </p:nvPr>
        </p:nvSpPr>
        <p:spPr>
          <a:xfrm>
            <a:off x="17041620" y="6276339"/>
            <a:ext cx="1308040" cy="11176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09" name="Google Shape;1809;p25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Blank Slide">
  <p:cSld name="51_Blank Slide">
    <p:spTree>
      <p:nvGrpSpPr>
        <p:cNvPr id="1" name="Shape 1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1" name="Google Shape;1811;p253"/>
          <p:cNvSpPr txBox="1">
            <a:spLocks noGrp="1"/>
          </p:cNvSpPr>
          <p:nvPr>
            <p:ph type="body" idx="1"/>
          </p:nvPr>
        </p:nvSpPr>
        <p:spPr>
          <a:xfrm>
            <a:off x="4876799" y="4381500"/>
            <a:ext cx="4572000" cy="4953000"/>
          </a:xfrm>
          <a:prstGeom prst="rect">
            <a:avLst/>
          </a:prstGeom>
          <a:solidFill>
            <a:srgbClr val="EDEFF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2" name="Google Shape;1812;p253"/>
          <p:cNvSpPr txBox="1">
            <a:spLocks noGrp="1"/>
          </p:cNvSpPr>
          <p:nvPr>
            <p:ph type="body" idx="2"/>
          </p:nvPr>
        </p:nvSpPr>
        <p:spPr>
          <a:xfrm>
            <a:off x="9905999" y="4381500"/>
            <a:ext cx="4572000" cy="49530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65D5D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3" name="Google Shape;1813;p253"/>
          <p:cNvSpPr txBox="1">
            <a:spLocks noGrp="1"/>
          </p:cNvSpPr>
          <p:nvPr>
            <p:ph type="body" idx="3"/>
          </p:nvPr>
        </p:nvSpPr>
        <p:spPr>
          <a:xfrm>
            <a:off x="14935198" y="4381500"/>
            <a:ext cx="4572000" cy="4953000"/>
          </a:xfrm>
          <a:prstGeom prst="rect">
            <a:avLst/>
          </a:prstGeom>
          <a:solidFill>
            <a:srgbClr val="EDEFF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4" name="Google Shape;1814;p253"/>
          <p:cNvSpPr txBox="1">
            <a:spLocks noGrp="1"/>
          </p:cNvSpPr>
          <p:nvPr>
            <p:ph type="body" idx="4"/>
          </p:nvPr>
        </p:nvSpPr>
        <p:spPr>
          <a:xfrm>
            <a:off x="8945448" y="10239899"/>
            <a:ext cx="6493104" cy="11203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5" name="Google Shape;1815;p253"/>
          <p:cNvSpPr txBox="1">
            <a:spLocks noGrp="1"/>
          </p:cNvSpPr>
          <p:nvPr>
            <p:ph type="body" idx="5"/>
          </p:nvPr>
        </p:nvSpPr>
        <p:spPr>
          <a:xfrm>
            <a:off x="9988550" y="2374039"/>
            <a:ext cx="4406900" cy="704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6" name="Google Shape;1816;p253"/>
          <p:cNvSpPr txBox="1">
            <a:spLocks noGrp="1"/>
          </p:cNvSpPr>
          <p:nvPr>
            <p:ph type="body" idx="6"/>
          </p:nvPr>
        </p:nvSpPr>
        <p:spPr>
          <a:xfrm>
            <a:off x="5242979" y="7928256"/>
            <a:ext cx="3839642" cy="934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7" name="Google Shape;1817;p253"/>
          <p:cNvSpPr txBox="1">
            <a:spLocks noGrp="1"/>
          </p:cNvSpPr>
          <p:nvPr>
            <p:ph type="body" idx="7"/>
          </p:nvPr>
        </p:nvSpPr>
        <p:spPr>
          <a:xfrm>
            <a:off x="5846062" y="4733923"/>
            <a:ext cx="2633473" cy="4791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8" name="Google Shape;1818;p253"/>
          <p:cNvSpPr txBox="1">
            <a:spLocks noGrp="1"/>
          </p:cNvSpPr>
          <p:nvPr>
            <p:ph type="body" idx="8"/>
          </p:nvPr>
        </p:nvSpPr>
        <p:spPr>
          <a:xfrm>
            <a:off x="10272179" y="7928256"/>
            <a:ext cx="3839642" cy="934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19" name="Google Shape;1819;p253"/>
          <p:cNvSpPr txBox="1">
            <a:spLocks noGrp="1"/>
          </p:cNvSpPr>
          <p:nvPr>
            <p:ph type="body" idx="9"/>
          </p:nvPr>
        </p:nvSpPr>
        <p:spPr>
          <a:xfrm>
            <a:off x="10875262" y="4733923"/>
            <a:ext cx="2633473" cy="4791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0" name="Google Shape;1820;p253"/>
          <p:cNvSpPr txBox="1">
            <a:spLocks noGrp="1"/>
          </p:cNvSpPr>
          <p:nvPr>
            <p:ph type="body" idx="13"/>
          </p:nvPr>
        </p:nvSpPr>
        <p:spPr>
          <a:xfrm>
            <a:off x="15301380" y="7928256"/>
            <a:ext cx="3839642" cy="9348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1" name="Google Shape;1821;p253"/>
          <p:cNvSpPr txBox="1">
            <a:spLocks noGrp="1"/>
          </p:cNvSpPr>
          <p:nvPr>
            <p:ph type="body" idx="14"/>
          </p:nvPr>
        </p:nvSpPr>
        <p:spPr>
          <a:xfrm>
            <a:off x="15904463" y="4733923"/>
            <a:ext cx="2633473" cy="4791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2" name="Google Shape;1822;p253"/>
          <p:cNvSpPr txBox="1">
            <a:spLocks noGrp="1"/>
          </p:cNvSpPr>
          <p:nvPr>
            <p:ph type="body" idx="15"/>
          </p:nvPr>
        </p:nvSpPr>
        <p:spPr>
          <a:xfrm>
            <a:off x="10937683" y="5483452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3" name="Google Shape;1823;p253"/>
          <p:cNvSpPr txBox="1">
            <a:spLocks noGrp="1"/>
          </p:cNvSpPr>
          <p:nvPr>
            <p:ph type="body" idx="16"/>
          </p:nvPr>
        </p:nvSpPr>
        <p:spPr>
          <a:xfrm>
            <a:off x="5966174" y="5480050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4" name="Google Shape;1824;p253"/>
          <p:cNvSpPr txBox="1">
            <a:spLocks noGrp="1"/>
          </p:cNvSpPr>
          <p:nvPr>
            <p:ph type="body" idx="17"/>
          </p:nvPr>
        </p:nvSpPr>
        <p:spPr>
          <a:xfrm>
            <a:off x="16024573" y="5480050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5" name="Google Shape;1825;p25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Blank Slide">
  <p:cSld name="52_Blank Slide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254"/>
          <p:cNvSpPr txBox="1">
            <a:spLocks noGrp="1"/>
          </p:cNvSpPr>
          <p:nvPr>
            <p:ph type="body" idx="1"/>
          </p:nvPr>
        </p:nvSpPr>
        <p:spPr>
          <a:xfrm>
            <a:off x="8699499" y="3365500"/>
            <a:ext cx="3175000" cy="31750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8" name="Google Shape;1828;p254"/>
          <p:cNvSpPr txBox="1">
            <a:spLocks noGrp="1"/>
          </p:cNvSpPr>
          <p:nvPr>
            <p:ph type="body" idx="2"/>
          </p:nvPr>
        </p:nvSpPr>
        <p:spPr>
          <a:xfrm>
            <a:off x="12509499" y="7175500"/>
            <a:ext cx="3175000" cy="31750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29" name="Google Shape;1829;p254"/>
          <p:cNvSpPr txBox="1">
            <a:spLocks noGrp="1"/>
          </p:cNvSpPr>
          <p:nvPr>
            <p:ph type="body" idx="3"/>
          </p:nvPr>
        </p:nvSpPr>
        <p:spPr>
          <a:xfrm>
            <a:off x="8699499" y="7175500"/>
            <a:ext cx="3175000" cy="31750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0" name="Google Shape;1830;p254"/>
          <p:cNvSpPr txBox="1">
            <a:spLocks noGrp="1"/>
          </p:cNvSpPr>
          <p:nvPr>
            <p:ph type="body" idx="4"/>
          </p:nvPr>
        </p:nvSpPr>
        <p:spPr>
          <a:xfrm>
            <a:off x="12509499" y="3365500"/>
            <a:ext cx="3175000" cy="31750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1" name="Google Shape;1831;p254"/>
          <p:cNvSpPr txBox="1">
            <a:spLocks noGrp="1"/>
          </p:cNvSpPr>
          <p:nvPr>
            <p:ph type="body" idx="5"/>
          </p:nvPr>
        </p:nvSpPr>
        <p:spPr>
          <a:xfrm>
            <a:off x="16740994" y="5802979"/>
            <a:ext cx="6123041" cy="2003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2" name="Google Shape;1832;p254"/>
          <p:cNvSpPr txBox="1">
            <a:spLocks noGrp="1"/>
          </p:cNvSpPr>
          <p:nvPr>
            <p:ph type="body" idx="6"/>
          </p:nvPr>
        </p:nvSpPr>
        <p:spPr>
          <a:xfrm>
            <a:off x="1519966" y="5695950"/>
            <a:ext cx="483908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3" name="Google Shape;1833;p254"/>
          <p:cNvSpPr txBox="1">
            <a:spLocks noGrp="1"/>
          </p:cNvSpPr>
          <p:nvPr>
            <p:ph type="body" idx="7"/>
          </p:nvPr>
        </p:nvSpPr>
        <p:spPr>
          <a:xfrm>
            <a:off x="9084932" y="3846754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4" name="Google Shape;1834;p254"/>
          <p:cNvSpPr txBox="1">
            <a:spLocks noGrp="1"/>
          </p:cNvSpPr>
          <p:nvPr>
            <p:ph type="body" idx="8"/>
          </p:nvPr>
        </p:nvSpPr>
        <p:spPr>
          <a:xfrm>
            <a:off x="12891003" y="3846754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5" name="Google Shape;1835;p254"/>
          <p:cNvSpPr txBox="1">
            <a:spLocks noGrp="1"/>
          </p:cNvSpPr>
          <p:nvPr>
            <p:ph type="body" idx="9"/>
          </p:nvPr>
        </p:nvSpPr>
        <p:spPr>
          <a:xfrm>
            <a:off x="9084932" y="7642240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6" name="Google Shape;1836;p254"/>
          <p:cNvSpPr txBox="1">
            <a:spLocks noGrp="1"/>
          </p:cNvSpPr>
          <p:nvPr>
            <p:ph type="body" idx="13"/>
          </p:nvPr>
        </p:nvSpPr>
        <p:spPr>
          <a:xfrm>
            <a:off x="12901965" y="7642709"/>
            <a:ext cx="2407032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37" name="Google Shape;1837;p25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Main Slide">
  <p:cSld name="25_Main Slide"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2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34" name="Google Shape;134;p12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5" name="Google Shape;135;p12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36" name="Google Shape;136;p12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37" name="Google Shape;137;p12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38" name="Google Shape;138;p12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9" name="Google Shape;139;p120"/>
          <p:cNvSpPr>
            <a:spLocks noGrp="1"/>
          </p:cNvSpPr>
          <p:nvPr>
            <p:ph type="pic" idx="2"/>
          </p:nvPr>
        </p:nvSpPr>
        <p:spPr>
          <a:xfrm>
            <a:off x="14221947" y="254277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0" name="Google Shape;140;p120"/>
          <p:cNvSpPr>
            <a:spLocks noGrp="1"/>
          </p:cNvSpPr>
          <p:nvPr>
            <p:ph type="pic" idx="3"/>
          </p:nvPr>
        </p:nvSpPr>
        <p:spPr>
          <a:xfrm>
            <a:off x="18539947" y="254277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1" name="Google Shape;141;p120"/>
          <p:cNvSpPr>
            <a:spLocks noGrp="1"/>
          </p:cNvSpPr>
          <p:nvPr>
            <p:ph type="pic" idx="4"/>
          </p:nvPr>
        </p:nvSpPr>
        <p:spPr>
          <a:xfrm>
            <a:off x="14221948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42" name="Google Shape;142;p120"/>
          <p:cNvSpPr>
            <a:spLocks noGrp="1"/>
          </p:cNvSpPr>
          <p:nvPr>
            <p:ph type="pic" idx="5"/>
          </p:nvPr>
        </p:nvSpPr>
        <p:spPr>
          <a:xfrm>
            <a:off x="18539947" y="686163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Blank Slide">
  <p:cSld name="53_Blank Slide">
    <p:spTree>
      <p:nvGrpSpPr>
        <p:cNvPr id="1" name="Shape 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9" name="Google Shape;1839;p255"/>
          <p:cNvSpPr txBox="1">
            <a:spLocks noGrp="1"/>
          </p:cNvSpPr>
          <p:nvPr>
            <p:ph type="body" idx="1"/>
          </p:nvPr>
        </p:nvSpPr>
        <p:spPr>
          <a:xfrm>
            <a:off x="12893130" y="3610272"/>
            <a:ext cx="4051644" cy="6495456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0" name="Google Shape;1840;p255"/>
          <p:cNvSpPr txBox="1">
            <a:spLocks noGrp="1"/>
          </p:cNvSpPr>
          <p:nvPr>
            <p:ph type="body" idx="2"/>
          </p:nvPr>
        </p:nvSpPr>
        <p:spPr>
          <a:xfrm>
            <a:off x="2212043" y="7615109"/>
            <a:ext cx="3555526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1" name="Google Shape;1841;p255"/>
          <p:cNvSpPr txBox="1">
            <a:spLocks noGrp="1"/>
          </p:cNvSpPr>
          <p:nvPr>
            <p:ph type="body" idx="3"/>
          </p:nvPr>
        </p:nvSpPr>
        <p:spPr>
          <a:xfrm>
            <a:off x="2212043" y="3976685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2" name="Google Shape;1842;p255"/>
          <p:cNvSpPr txBox="1">
            <a:spLocks noGrp="1"/>
          </p:cNvSpPr>
          <p:nvPr>
            <p:ph type="body" idx="4"/>
          </p:nvPr>
        </p:nvSpPr>
        <p:spPr>
          <a:xfrm>
            <a:off x="2212043" y="4954452"/>
            <a:ext cx="3555526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3" name="Google Shape;1843;p255"/>
          <p:cNvSpPr txBox="1">
            <a:spLocks noGrp="1"/>
          </p:cNvSpPr>
          <p:nvPr>
            <p:ph type="body" idx="5"/>
          </p:nvPr>
        </p:nvSpPr>
        <p:spPr>
          <a:xfrm>
            <a:off x="7679753" y="7605264"/>
            <a:ext cx="3555526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4" name="Google Shape;1844;p255"/>
          <p:cNvSpPr txBox="1">
            <a:spLocks noGrp="1"/>
          </p:cNvSpPr>
          <p:nvPr>
            <p:ph type="body" idx="6"/>
          </p:nvPr>
        </p:nvSpPr>
        <p:spPr>
          <a:xfrm>
            <a:off x="7679753" y="3966840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5" name="Google Shape;1845;p255"/>
          <p:cNvSpPr txBox="1">
            <a:spLocks noGrp="1"/>
          </p:cNvSpPr>
          <p:nvPr>
            <p:ph type="body" idx="7"/>
          </p:nvPr>
        </p:nvSpPr>
        <p:spPr>
          <a:xfrm>
            <a:off x="7679753" y="4944607"/>
            <a:ext cx="3555526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6" name="Google Shape;1846;p255"/>
          <p:cNvSpPr txBox="1">
            <a:spLocks noGrp="1"/>
          </p:cNvSpPr>
          <p:nvPr>
            <p:ph type="body" idx="8"/>
          </p:nvPr>
        </p:nvSpPr>
        <p:spPr>
          <a:xfrm>
            <a:off x="13138403" y="7613428"/>
            <a:ext cx="3555526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7" name="Google Shape;1847;p255"/>
          <p:cNvSpPr txBox="1">
            <a:spLocks noGrp="1"/>
          </p:cNvSpPr>
          <p:nvPr>
            <p:ph type="body" idx="9"/>
          </p:nvPr>
        </p:nvSpPr>
        <p:spPr>
          <a:xfrm>
            <a:off x="13138403" y="3975004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8" name="Google Shape;1848;p255"/>
          <p:cNvSpPr txBox="1">
            <a:spLocks noGrp="1"/>
          </p:cNvSpPr>
          <p:nvPr>
            <p:ph type="body" idx="13"/>
          </p:nvPr>
        </p:nvSpPr>
        <p:spPr>
          <a:xfrm>
            <a:off x="13138403" y="4952771"/>
            <a:ext cx="3555526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49" name="Google Shape;1849;p255"/>
          <p:cNvSpPr txBox="1">
            <a:spLocks noGrp="1"/>
          </p:cNvSpPr>
          <p:nvPr>
            <p:ph type="body" idx="14"/>
          </p:nvPr>
        </p:nvSpPr>
        <p:spPr>
          <a:xfrm>
            <a:off x="18606838" y="7605035"/>
            <a:ext cx="3555526" cy="1955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0" name="Google Shape;1850;p255"/>
          <p:cNvSpPr txBox="1">
            <a:spLocks noGrp="1"/>
          </p:cNvSpPr>
          <p:nvPr>
            <p:ph type="body" idx="15"/>
          </p:nvPr>
        </p:nvSpPr>
        <p:spPr>
          <a:xfrm>
            <a:off x="18606838" y="3966611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1" name="Google Shape;1851;p255"/>
          <p:cNvSpPr txBox="1">
            <a:spLocks noGrp="1"/>
          </p:cNvSpPr>
          <p:nvPr>
            <p:ph type="body" idx="16"/>
          </p:nvPr>
        </p:nvSpPr>
        <p:spPr>
          <a:xfrm>
            <a:off x="18606838" y="4944378"/>
            <a:ext cx="3555526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2" name="Google Shape;1852;p25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Blank Slide">
  <p:cSld name="54_Blank Slide">
    <p:spTree>
      <p:nvGrpSpPr>
        <p:cNvPr id="1" name="Shape 1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54" name="Google Shape;1854;p256"/>
          <p:cNvCxnSpPr/>
          <p:nvPr/>
        </p:nvCxnSpPr>
        <p:spPr>
          <a:xfrm rot="10800000" flipH="1">
            <a:off x="15449269" y="3691036"/>
            <a:ext cx="1" cy="6333928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855" name="Google Shape;1855;p256"/>
          <p:cNvCxnSpPr/>
          <p:nvPr/>
        </p:nvCxnSpPr>
        <p:spPr>
          <a:xfrm rot="10800000" flipH="1">
            <a:off x="8796025" y="3691036"/>
            <a:ext cx="1" cy="6333928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856" name="Google Shape;1856;p256"/>
          <p:cNvSpPr txBox="1">
            <a:spLocks noGrp="1"/>
          </p:cNvSpPr>
          <p:nvPr>
            <p:ph type="body" idx="1"/>
          </p:nvPr>
        </p:nvSpPr>
        <p:spPr>
          <a:xfrm>
            <a:off x="10414236" y="3652936"/>
            <a:ext cx="3555526" cy="10539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7" name="Google Shape;1857;p256"/>
          <p:cNvSpPr txBox="1">
            <a:spLocks noGrp="1"/>
          </p:cNvSpPr>
          <p:nvPr>
            <p:ph type="body" idx="2"/>
          </p:nvPr>
        </p:nvSpPr>
        <p:spPr>
          <a:xfrm>
            <a:off x="4085826" y="3645316"/>
            <a:ext cx="3555526" cy="10539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8" name="Google Shape;1858;p256"/>
          <p:cNvSpPr txBox="1">
            <a:spLocks noGrp="1"/>
          </p:cNvSpPr>
          <p:nvPr>
            <p:ph type="body" idx="3"/>
          </p:nvPr>
        </p:nvSpPr>
        <p:spPr>
          <a:xfrm>
            <a:off x="16747727" y="3645316"/>
            <a:ext cx="3555526" cy="10539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59" name="Google Shape;1859;p256"/>
          <p:cNvSpPr txBox="1">
            <a:spLocks noGrp="1"/>
          </p:cNvSpPr>
          <p:nvPr>
            <p:ph type="body" idx="4"/>
          </p:nvPr>
        </p:nvSpPr>
        <p:spPr>
          <a:xfrm>
            <a:off x="3888103" y="6791318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0" name="Google Shape;1860;p256"/>
          <p:cNvSpPr txBox="1">
            <a:spLocks noGrp="1"/>
          </p:cNvSpPr>
          <p:nvPr>
            <p:ph type="body" idx="5"/>
          </p:nvPr>
        </p:nvSpPr>
        <p:spPr>
          <a:xfrm>
            <a:off x="4085826" y="6287319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1" name="Google Shape;1861;p256"/>
          <p:cNvSpPr txBox="1">
            <a:spLocks noGrp="1"/>
          </p:cNvSpPr>
          <p:nvPr>
            <p:ph type="body" idx="6"/>
          </p:nvPr>
        </p:nvSpPr>
        <p:spPr>
          <a:xfrm>
            <a:off x="4083498" y="5081922"/>
            <a:ext cx="3560183" cy="4497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2" name="Google Shape;1862;p256"/>
          <p:cNvSpPr txBox="1">
            <a:spLocks noGrp="1"/>
          </p:cNvSpPr>
          <p:nvPr>
            <p:ph type="body" idx="7"/>
          </p:nvPr>
        </p:nvSpPr>
        <p:spPr>
          <a:xfrm>
            <a:off x="3890432" y="9056995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3" name="Google Shape;1863;p256"/>
          <p:cNvSpPr txBox="1">
            <a:spLocks noGrp="1"/>
          </p:cNvSpPr>
          <p:nvPr>
            <p:ph type="body" idx="8"/>
          </p:nvPr>
        </p:nvSpPr>
        <p:spPr>
          <a:xfrm>
            <a:off x="4088155" y="8552996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4" name="Google Shape;1864;p256"/>
          <p:cNvSpPr txBox="1">
            <a:spLocks noGrp="1"/>
          </p:cNvSpPr>
          <p:nvPr>
            <p:ph type="body" idx="9"/>
          </p:nvPr>
        </p:nvSpPr>
        <p:spPr>
          <a:xfrm>
            <a:off x="10188130" y="6791318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5" name="Google Shape;1865;p256"/>
          <p:cNvSpPr txBox="1">
            <a:spLocks noGrp="1"/>
          </p:cNvSpPr>
          <p:nvPr>
            <p:ph type="body" idx="13"/>
          </p:nvPr>
        </p:nvSpPr>
        <p:spPr>
          <a:xfrm>
            <a:off x="10385853" y="6287319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6" name="Google Shape;1866;p256"/>
          <p:cNvSpPr txBox="1">
            <a:spLocks noGrp="1"/>
          </p:cNvSpPr>
          <p:nvPr>
            <p:ph type="body" idx="14"/>
          </p:nvPr>
        </p:nvSpPr>
        <p:spPr>
          <a:xfrm>
            <a:off x="10383525" y="5081922"/>
            <a:ext cx="3560183" cy="4497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7" name="Google Shape;1867;p256"/>
          <p:cNvSpPr txBox="1">
            <a:spLocks noGrp="1"/>
          </p:cNvSpPr>
          <p:nvPr>
            <p:ph type="body" idx="15"/>
          </p:nvPr>
        </p:nvSpPr>
        <p:spPr>
          <a:xfrm>
            <a:off x="10190459" y="9056995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8" name="Google Shape;1868;p256"/>
          <p:cNvSpPr txBox="1">
            <a:spLocks noGrp="1"/>
          </p:cNvSpPr>
          <p:nvPr>
            <p:ph type="body" idx="16"/>
          </p:nvPr>
        </p:nvSpPr>
        <p:spPr>
          <a:xfrm>
            <a:off x="10388182" y="8552996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69" name="Google Shape;1869;p256"/>
          <p:cNvSpPr txBox="1">
            <a:spLocks noGrp="1"/>
          </p:cNvSpPr>
          <p:nvPr>
            <p:ph type="body" idx="17"/>
          </p:nvPr>
        </p:nvSpPr>
        <p:spPr>
          <a:xfrm>
            <a:off x="16488156" y="6791318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0" name="Google Shape;1870;p256"/>
          <p:cNvSpPr txBox="1">
            <a:spLocks noGrp="1"/>
          </p:cNvSpPr>
          <p:nvPr>
            <p:ph type="body" idx="18"/>
          </p:nvPr>
        </p:nvSpPr>
        <p:spPr>
          <a:xfrm>
            <a:off x="16685880" y="6287319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1" name="Google Shape;1871;p256"/>
          <p:cNvSpPr txBox="1">
            <a:spLocks noGrp="1"/>
          </p:cNvSpPr>
          <p:nvPr>
            <p:ph type="body" idx="19"/>
          </p:nvPr>
        </p:nvSpPr>
        <p:spPr>
          <a:xfrm>
            <a:off x="16683552" y="5081922"/>
            <a:ext cx="3560183" cy="4497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2" name="Google Shape;1872;p256"/>
          <p:cNvSpPr txBox="1">
            <a:spLocks noGrp="1"/>
          </p:cNvSpPr>
          <p:nvPr>
            <p:ph type="body" idx="20"/>
          </p:nvPr>
        </p:nvSpPr>
        <p:spPr>
          <a:xfrm>
            <a:off x="16490486" y="9056995"/>
            <a:ext cx="3950972" cy="89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3" name="Google Shape;1873;p256"/>
          <p:cNvSpPr txBox="1">
            <a:spLocks noGrp="1"/>
          </p:cNvSpPr>
          <p:nvPr>
            <p:ph type="body" idx="21"/>
          </p:nvPr>
        </p:nvSpPr>
        <p:spPr>
          <a:xfrm>
            <a:off x="16688209" y="8552996"/>
            <a:ext cx="3555526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4" name="Google Shape;1874;p25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Blank Slide">
  <p:cSld name="55_Blank Slide">
    <p:spTree>
      <p:nvGrpSpPr>
        <p:cNvPr id="1" name="Shape 1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6" name="Google Shape;1876;p257"/>
          <p:cNvSpPr txBox="1">
            <a:spLocks noGrp="1"/>
          </p:cNvSpPr>
          <p:nvPr>
            <p:ph type="body" idx="1"/>
          </p:nvPr>
        </p:nvSpPr>
        <p:spPr>
          <a:xfrm>
            <a:off x="4016902" y="9318095"/>
            <a:ext cx="1617113" cy="1296461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7" name="Google Shape;1877;p257"/>
          <p:cNvSpPr txBox="1">
            <a:spLocks noGrp="1"/>
          </p:cNvSpPr>
          <p:nvPr>
            <p:ph type="body" idx="2"/>
          </p:nvPr>
        </p:nvSpPr>
        <p:spPr>
          <a:xfrm>
            <a:off x="1532664" y="6556961"/>
            <a:ext cx="8452689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8" name="Google Shape;1878;p257"/>
          <p:cNvSpPr txBox="1">
            <a:spLocks noGrp="1"/>
          </p:cNvSpPr>
          <p:nvPr>
            <p:ph type="body" idx="3"/>
          </p:nvPr>
        </p:nvSpPr>
        <p:spPr>
          <a:xfrm>
            <a:off x="1532665" y="3063345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79" name="Google Shape;1879;p257"/>
          <p:cNvSpPr txBox="1">
            <a:spLocks noGrp="1"/>
          </p:cNvSpPr>
          <p:nvPr>
            <p:ph type="body" idx="4"/>
          </p:nvPr>
        </p:nvSpPr>
        <p:spPr>
          <a:xfrm>
            <a:off x="1532664" y="9503733"/>
            <a:ext cx="1754681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0" name="Google Shape;1880;p257"/>
          <p:cNvSpPr txBox="1">
            <a:spLocks noGrp="1"/>
          </p:cNvSpPr>
          <p:nvPr>
            <p:ph type="body" idx="5"/>
          </p:nvPr>
        </p:nvSpPr>
        <p:spPr>
          <a:xfrm>
            <a:off x="1532664" y="9960891"/>
            <a:ext cx="1754681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1" name="Google Shape;1881;p257"/>
          <p:cNvSpPr txBox="1">
            <a:spLocks noGrp="1"/>
          </p:cNvSpPr>
          <p:nvPr>
            <p:ph type="body" idx="6"/>
          </p:nvPr>
        </p:nvSpPr>
        <p:spPr>
          <a:xfrm>
            <a:off x="4295774" y="9503733"/>
            <a:ext cx="1338241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2" name="Google Shape;1882;p257"/>
          <p:cNvSpPr txBox="1">
            <a:spLocks noGrp="1"/>
          </p:cNvSpPr>
          <p:nvPr>
            <p:ph type="body" idx="7"/>
          </p:nvPr>
        </p:nvSpPr>
        <p:spPr>
          <a:xfrm>
            <a:off x="4295774" y="9960891"/>
            <a:ext cx="1014414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3" name="Google Shape;1883;p257"/>
          <p:cNvSpPr>
            <a:spLocks noGrp="1"/>
          </p:cNvSpPr>
          <p:nvPr>
            <p:ph type="chart" idx="8"/>
          </p:nvPr>
        </p:nvSpPr>
        <p:spPr>
          <a:xfrm>
            <a:off x="12933363" y="3063346"/>
            <a:ext cx="9918700" cy="72471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4" name="Google Shape;1884;p25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Blank Slide">
  <p:cSld name="56_Blank Slide">
    <p:spTree>
      <p:nvGrpSpPr>
        <p:cNvPr id="1" name="Shape 1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6" name="Google Shape;1886;p258"/>
          <p:cNvSpPr txBox="1">
            <a:spLocks noGrp="1"/>
          </p:cNvSpPr>
          <p:nvPr>
            <p:ph type="body" idx="1"/>
          </p:nvPr>
        </p:nvSpPr>
        <p:spPr>
          <a:xfrm>
            <a:off x="5923224" y="9265632"/>
            <a:ext cx="1209840" cy="13970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7" name="Google Shape;1887;p258"/>
          <p:cNvSpPr txBox="1">
            <a:spLocks noGrp="1"/>
          </p:cNvSpPr>
          <p:nvPr>
            <p:ph type="body" idx="2"/>
          </p:nvPr>
        </p:nvSpPr>
        <p:spPr>
          <a:xfrm>
            <a:off x="1532665" y="9265632"/>
            <a:ext cx="1209839" cy="1397001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8" name="Google Shape;1888;p258"/>
          <p:cNvSpPr txBox="1">
            <a:spLocks noGrp="1"/>
          </p:cNvSpPr>
          <p:nvPr>
            <p:ph type="body" idx="3"/>
          </p:nvPr>
        </p:nvSpPr>
        <p:spPr>
          <a:xfrm>
            <a:off x="1532665" y="6514098"/>
            <a:ext cx="8452688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89" name="Google Shape;1889;p258"/>
          <p:cNvSpPr txBox="1">
            <a:spLocks noGrp="1"/>
          </p:cNvSpPr>
          <p:nvPr>
            <p:ph type="body" idx="4"/>
          </p:nvPr>
        </p:nvSpPr>
        <p:spPr>
          <a:xfrm>
            <a:off x="1532665" y="3015720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0" name="Google Shape;1890;p258"/>
          <p:cNvSpPr txBox="1">
            <a:spLocks noGrp="1"/>
          </p:cNvSpPr>
          <p:nvPr>
            <p:ph type="body" idx="5"/>
          </p:nvPr>
        </p:nvSpPr>
        <p:spPr>
          <a:xfrm>
            <a:off x="3204507" y="9498287"/>
            <a:ext cx="1754681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1" name="Google Shape;1891;p258"/>
          <p:cNvSpPr txBox="1">
            <a:spLocks noGrp="1"/>
          </p:cNvSpPr>
          <p:nvPr>
            <p:ph type="body" idx="6"/>
          </p:nvPr>
        </p:nvSpPr>
        <p:spPr>
          <a:xfrm>
            <a:off x="3204507" y="9955445"/>
            <a:ext cx="1754681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2" name="Google Shape;1892;p258"/>
          <p:cNvSpPr txBox="1">
            <a:spLocks noGrp="1"/>
          </p:cNvSpPr>
          <p:nvPr>
            <p:ph type="body" idx="7"/>
          </p:nvPr>
        </p:nvSpPr>
        <p:spPr>
          <a:xfrm>
            <a:off x="7595067" y="9498287"/>
            <a:ext cx="1684661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3" name="Google Shape;1893;p258"/>
          <p:cNvSpPr txBox="1">
            <a:spLocks noGrp="1"/>
          </p:cNvSpPr>
          <p:nvPr>
            <p:ph type="body" idx="8"/>
          </p:nvPr>
        </p:nvSpPr>
        <p:spPr>
          <a:xfrm>
            <a:off x="7595067" y="9955445"/>
            <a:ext cx="1684661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4" name="Google Shape;1894;p258"/>
          <p:cNvSpPr>
            <a:spLocks noGrp="1"/>
          </p:cNvSpPr>
          <p:nvPr>
            <p:ph type="chart" idx="9"/>
          </p:nvPr>
        </p:nvSpPr>
        <p:spPr>
          <a:xfrm rot="5400000">
            <a:off x="14024174" y="2191065"/>
            <a:ext cx="7380546" cy="95625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5" name="Google Shape;1895;p25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Blank Slide">
  <p:cSld name="57_Blank Slide">
    <p:spTree>
      <p:nvGrpSpPr>
        <p:cNvPr id="1" name="Shape 1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7" name="Google Shape;1897;p259"/>
          <p:cNvSpPr txBox="1">
            <a:spLocks noGrp="1"/>
          </p:cNvSpPr>
          <p:nvPr>
            <p:ph type="body" idx="1"/>
          </p:nvPr>
        </p:nvSpPr>
        <p:spPr>
          <a:xfrm>
            <a:off x="12198613" y="6010698"/>
            <a:ext cx="10233153" cy="13098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8" name="Google Shape;1898;p259"/>
          <p:cNvSpPr txBox="1">
            <a:spLocks noGrp="1"/>
          </p:cNvSpPr>
          <p:nvPr>
            <p:ph type="body" idx="2"/>
          </p:nvPr>
        </p:nvSpPr>
        <p:spPr>
          <a:xfrm>
            <a:off x="12198614" y="2511687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899" name="Google Shape;1899;p259"/>
          <p:cNvSpPr txBox="1">
            <a:spLocks noGrp="1"/>
          </p:cNvSpPr>
          <p:nvPr>
            <p:ph type="body" idx="3"/>
          </p:nvPr>
        </p:nvSpPr>
        <p:spPr>
          <a:xfrm>
            <a:off x="12198614" y="9045959"/>
            <a:ext cx="2908036" cy="7047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0" name="Google Shape;1900;p259"/>
          <p:cNvSpPr txBox="1">
            <a:spLocks noGrp="1"/>
          </p:cNvSpPr>
          <p:nvPr>
            <p:ph type="body" idx="4"/>
          </p:nvPr>
        </p:nvSpPr>
        <p:spPr>
          <a:xfrm>
            <a:off x="12198613" y="9731375"/>
            <a:ext cx="4608833" cy="9709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1" name="Google Shape;1901;p259"/>
          <p:cNvSpPr txBox="1">
            <a:spLocks noGrp="1"/>
          </p:cNvSpPr>
          <p:nvPr>
            <p:ph type="body" idx="5"/>
          </p:nvPr>
        </p:nvSpPr>
        <p:spPr>
          <a:xfrm>
            <a:off x="18249119" y="9036434"/>
            <a:ext cx="2908035" cy="7047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2" name="Google Shape;1902;p259"/>
          <p:cNvSpPr txBox="1">
            <a:spLocks noGrp="1"/>
          </p:cNvSpPr>
          <p:nvPr>
            <p:ph type="body" idx="6"/>
          </p:nvPr>
        </p:nvSpPr>
        <p:spPr>
          <a:xfrm>
            <a:off x="18249119" y="9721850"/>
            <a:ext cx="4608832" cy="9709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3" name="Google Shape;1903;p259"/>
          <p:cNvSpPr txBox="1">
            <a:spLocks noGrp="1"/>
          </p:cNvSpPr>
          <p:nvPr>
            <p:ph type="body" idx="7"/>
          </p:nvPr>
        </p:nvSpPr>
        <p:spPr>
          <a:xfrm>
            <a:off x="4136959" y="6893185"/>
            <a:ext cx="2908036" cy="4899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4" name="Google Shape;1904;p259"/>
          <p:cNvSpPr txBox="1">
            <a:spLocks noGrp="1"/>
          </p:cNvSpPr>
          <p:nvPr>
            <p:ph type="body" idx="8"/>
          </p:nvPr>
        </p:nvSpPr>
        <p:spPr>
          <a:xfrm>
            <a:off x="3113333" y="7397309"/>
            <a:ext cx="4955289" cy="963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5" name="Google Shape;1905;p25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Blank Slide">
  <p:cSld name="58_Blank Slide">
    <p:spTree>
      <p:nvGrpSpPr>
        <p:cNvPr id="1" name="Shape 1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7" name="Google Shape;1907;p260"/>
          <p:cNvSpPr txBox="1">
            <a:spLocks noGrp="1"/>
          </p:cNvSpPr>
          <p:nvPr>
            <p:ph type="body" idx="1"/>
          </p:nvPr>
        </p:nvSpPr>
        <p:spPr>
          <a:xfrm>
            <a:off x="1519965" y="7861549"/>
            <a:ext cx="8465389" cy="14793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8" name="Google Shape;1908;p260"/>
          <p:cNvSpPr txBox="1">
            <a:spLocks noGrp="1"/>
          </p:cNvSpPr>
          <p:nvPr>
            <p:ph type="body" idx="2"/>
          </p:nvPr>
        </p:nvSpPr>
        <p:spPr>
          <a:xfrm>
            <a:off x="3684543" y="4349836"/>
            <a:ext cx="630081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09" name="Google Shape;1909;p260"/>
          <p:cNvSpPr>
            <a:spLocks noGrp="1"/>
          </p:cNvSpPr>
          <p:nvPr>
            <p:ph type="chart" idx="3"/>
          </p:nvPr>
        </p:nvSpPr>
        <p:spPr>
          <a:xfrm>
            <a:off x="12312251" y="3063346"/>
            <a:ext cx="10539812" cy="76880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0" name="Google Shape;1910;p26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Blank Slide">
  <p:cSld name="59_Blank Slide">
    <p:spTree>
      <p:nvGrpSpPr>
        <p:cNvPr id="1" name="Shape 1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2" name="Google Shape;1912;p261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689" cy="1466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3" name="Google Shape;1913;p261"/>
          <p:cNvSpPr txBox="1">
            <a:spLocks noGrp="1"/>
          </p:cNvSpPr>
          <p:nvPr>
            <p:ph type="body" idx="2"/>
          </p:nvPr>
        </p:nvSpPr>
        <p:spPr>
          <a:xfrm>
            <a:off x="1532666" y="3282949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4" name="Google Shape;1914;p261"/>
          <p:cNvSpPr txBox="1">
            <a:spLocks noGrp="1"/>
          </p:cNvSpPr>
          <p:nvPr>
            <p:ph type="body" idx="3"/>
          </p:nvPr>
        </p:nvSpPr>
        <p:spPr>
          <a:xfrm>
            <a:off x="1532666" y="9495084"/>
            <a:ext cx="1684662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5" name="Google Shape;1915;p261"/>
          <p:cNvSpPr txBox="1">
            <a:spLocks noGrp="1"/>
          </p:cNvSpPr>
          <p:nvPr>
            <p:ph type="body" idx="4"/>
          </p:nvPr>
        </p:nvSpPr>
        <p:spPr>
          <a:xfrm>
            <a:off x="1532666" y="9952242"/>
            <a:ext cx="1684662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6" name="Google Shape;1916;p261"/>
          <p:cNvSpPr txBox="1">
            <a:spLocks noGrp="1"/>
          </p:cNvSpPr>
          <p:nvPr>
            <p:ph type="body" idx="5"/>
          </p:nvPr>
        </p:nvSpPr>
        <p:spPr>
          <a:xfrm>
            <a:off x="3885492" y="9493743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7" name="Google Shape;1917;p261"/>
          <p:cNvSpPr txBox="1">
            <a:spLocks noGrp="1"/>
          </p:cNvSpPr>
          <p:nvPr>
            <p:ph type="body" idx="6"/>
          </p:nvPr>
        </p:nvSpPr>
        <p:spPr>
          <a:xfrm>
            <a:off x="3885492" y="9950901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8" name="Google Shape;1918;p261"/>
          <p:cNvSpPr>
            <a:spLocks noGrp="1"/>
          </p:cNvSpPr>
          <p:nvPr>
            <p:ph type="chart" idx="7"/>
          </p:nvPr>
        </p:nvSpPr>
        <p:spPr>
          <a:xfrm>
            <a:off x="12492040" y="3282948"/>
            <a:ext cx="10359294" cy="7017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19" name="Google Shape;1919;p26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Blank Slide">
  <p:cSld name="60_Blank Slide">
    <p:spTree>
      <p:nvGrpSpPr>
        <p:cNvPr id="1" name="Shape 1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" name="Google Shape;1921;p262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689" cy="1466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2" name="Google Shape;1922;p262"/>
          <p:cNvSpPr txBox="1">
            <a:spLocks noGrp="1"/>
          </p:cNvSpPr>
          <p:nvPr>
            <p:ph type="body" idx="2"/>
          </p:nvPr>
        </p:nvSpPr>
        <p:spPr>
          <a:xfrm>
            <a:off x="1532666" y="3297463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3" name="Google Shape;1923;p262"/>
          <p:cNvSpPr txBox="1">
            <a:spLocks noGrp="1"/>
          </p:cNvSpPr>
          <p:nvPr>
            <p:ph type="body" idx="3"/>
          </p:nvPr>
        </p:nvSpPr>
        <p:spPr>
          <a:xfrm>
            <a:off x="1532666" y="9495084"/>
            <a:ext cx="1684662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4" name="Google Shape;1924;p262"/>
          <p:cNvSpPr txBox="1">
            <a:spLocks noGrp="1"/>
          </p:cNvSpPr>
          <p:nvPr>
            <p:ph type="body" idx="4"/>
          </p:nvPr>
        </p:nvSpPr>
        <p:spPr>
          <a:xfrm>
            <a:off x="1532666" y="9952242"/>
            <a:ext cx="1684662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5" name="Google Shape;1925;p262"/>
          <p:cNvSpPr txBox="1">
            <a:spLocks noGrp="1"/>
          </p:cNvSpPr>
          <p:nvPr>
            <p:ph type="body" idx="5"/>
          </p:nvPr>
        </p:nvSpPr>
        <p:spPr>
          <a:xfrm>
            <a:off x="3885492" y="9493743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6" name="Google Shape;1926;p262"/>
          <p:cNvSpPr txBox="1">
            <a:spLocks noGrp="1"/>
          </p:cNvSpPr>
          <p:nvPr>
            <p:ph type="body" idx="6"/>
          </p:nvPr>
        </p:nvSpPr>
        <p:spPr>
          <a:xfrm>
            <a:off x="3885492" y="9950901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7" name="Google Shape;1927;p262"/>
          <p:cNvSpPr>
            <a:spLocks noGrp="1"/>
          </p:cNvSpPr>
          <p:nvPr>
            <p:ph type="chart" idx="7"/>
          </p:nvPr>
        </p:nvSpPr>
        <p:spPr>
          <a:xfrm>
            <a:off x="12557542" y="3282948"/>
            <a:ext cx="10293791" cy="7017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28" name="Google Shape;1928;p26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Blank Slide">
  <p:cSld name="61_Blank Slide">
    <p:spTree>
      <p:nvGrpSpPr>
        <p:cNvPr id="1" name="Shape 1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0" name="Google Shape;1930;p263"/>
          <p:cNvSpPr>
            <a:spLocks noGrp="1"/>
          </p:cNvSpPr>
          <p:nvPr>
            <p:ph type="chart" idx="2"/>
          </p:nvPr>
        </p:nvSpPr>
        <p:spPr>
          <a:xfrm>
            <a:off x="10396020" y="3282948"/>
            <a:ext cx="13089346" cy="7017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1" name="Google Shape;1931;p263"/>
          <p:cNvSpPr txBox="1">
            <a:spLocks noGrp="1"/>
          </p:cNvSpPr>
          <p:nvPr>
            <p:ph type="body" idx="1"/>
          </p:nvPr>
        </p:nvSpPr>
        <p:spPr>
          <a:xfrm>
            <a:off x="2543432" y="3666754"/>
            <a:ext cx="4532556" cy="9645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2" name="Google Shape;1932;p263"/>
          <p:cNvSpPr txBox="1">
            <a:spLocks noGrp="1"/>
          </p:cNvSpPr>
          <p:nvPr>
            <p:ph type="body" idx="3"/>
          </p:nvPr>
        </p:nvSpPr>
        <p:spPr>
          <a:xfrm>
            <a:off x="2543432" y="3165728"/>
            <a:ext cx="295058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3" name="Google Shape;1933;p263"/>
          <p:cNvSpPr txBox="1">
            <a:spLocks noGrp="1"/>
          </p:cNvSpPr>
          <p:nvPr>
            <p:ph type="body" idx="4"/>
          </p:nvPr>
        </p:nvSpPr>
        <p:spPr>
          <a:xfrm>
            <a:off x="2543432" y="6597381"/>
            <a:ext cx="4532556" cy="9645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4" name="Google Shape;1934;p263"/>
          <p:cNvSpPr txBox="1">
            <a:spLocks noGrp="1"/>
          </p:cNvSpPr>
          <p:nvPr>
            <p:ph type="body" idx="5"/>
          </p:nvPr>
        </p:nvSpPr>
        <p:spPr>
          <a:xfrm>
            <a:off x="2543432" y="6096355"/>
            <a:ext cx="295058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5" name="Google Shape;1935;p263"/>
          <p:cNvSpPr txBox="1">
            <a:spLocks noGrp="1"/>
          </p:cNvSpPr>
          <p:nvPr>
            <p:ph type="body" idx="6"/>
          </p:nvPr>
        </p:nvSpPr>
        <p:spPr>
          <a:xfrm>
            <a:off x="2543432" y="9540606"/>
            <a:ext cx="4532556" cy="9645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6" name="Google Shape;1936;p263"/>
          <p:cNvSpPr txBox="1">
            <a:spLocks noGrp="1"/>
          </p:cNvSpPr>
          <p:nvPr>
            <p:ph type="body" idx="7"/>
          </p:nvPr>
        </p:nvSpPr>
        <p:spPr>
          <a:xfrm>
            <a:off x="2543432" y="9039580"/>
            <a:ext cx="295058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37" name="Google Shape;1937;p26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Blank Slide">
  <p:cSld name="65_Blank Slide">
    <p:spTree>
      <p:nvGrpSpPr>
        <p:cNvPr id="1" name="Shape 1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9" name="Google Shape;1939;p264"/>
          <p:cNvSpPr>
            <a:spLocks noGrp="1"/>
          </p:cNvSpPr>
          <p:nvPr>
            <p:ph type="chart" idx="2"/>
          </p:nvPr>
        </p:nvSpPr>
        <p:spPr>
          <a:xfrm>
            <a:off x="1526050" y="3591270"/>
            <a:ext cx="10376562" cy="63626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0" name="Google Shape;1940;p264"/>
          <p:cNvSpPr txBox="1">
            <a:spLocks noGrp="1"/>
          </p:cNvSpPr>
          <p:nvPr>
            <p:ph type="body" idx="1"/>
          </p:nvPr>
        </p:nvSpPr>
        <p:spPr>
          <a:xfrm>
            <a:off x="13718756" y="6050822"/>
            <a:ext cx="8452688" cy="1466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1" name="Google Shape;1941;p264"/>
          <p:cNvSpPr txBox="1">
            <a:spLocks noGrp="1"/>
          </p:cNvSpPr>
          <p:nvPr>
            <p:ph type="body" idx="3"/>
          </p:nvPr>
        </p:nvSpPr>
        <p:spPr>
          <a:xfrm>
            <a:off x="13718756" y="2499650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2" name="Google Shape;1942;p264"/>
          <p:cNvSpPr txBox="1">
            <a:spLocks noGrp="1"/>
          </p:cNvSpPr>
          <p:nvPr>
            <p:ph type="body" idx="4"/>
          </p:nvPr>
        </p:nvSpPr>
        <p:spPr>
          <a:xfrm>
            <a:off x="13718756" y="10744555"/>
            <a:ext cx="4355884" cy="6397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3" name="Google Shape;1943;p264"/>
          <p:cNvSpPr txBox="1">
            <a:spLocks noGrp="1"/>
          </p:cNvSpPr>
          <p:nvPr>
            <p:ph type="body" idx="5"/>
          </p:nvPr>
        </p:nvSpPr>
        <p:spPr>
          <a:xfrm>
            <a:off x="13718756" y="10243529"/>
            <a:ext cx="295058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4" name="Google Shape;1944;p264"/>
          <p:cNvSpPr txBox="1">
            <a:spLocks noGrp="1"/>
          </p:cNvSpPr>
          <p:nvPr>
            <p:ph type="body" idx="6"/>
          </p:nvPr>
        </p:nvSpPr>
        <p:spPr>
          <a:xfrm>
            <a:off x="13718756" y="8794296"/>
            <a:ext cx="2489298" cy="9645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5" name="Google Shape;1945;p264"/>
          <p:cNvSpPr txBox="1">
            <a:spLocks noGrp="1"/>
          </p:cNvSpPr>
          <p:nvPr>
            <p:ph type="body" idx="7"/>
          </p:nvPr>
        </p:nvSpPr>
        <p:spPr>
          <a:xfrm>
            <a:off x="18786683" y="8794296"/>
            <a:ext cx="2399135" cy="9645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6" name="Google Shape;1946;p264"/>
          <p:cNvSpPr txBox="1">
            <a:spLocks noGrp="1"/>
          </p:cNvSpPr>
          <p:nvPr>
            <p:ph type="body" idx="8"/>
          </p:nvPr>
        </p:nvSpPr>
        <p:spPr>
          <a:xfrm>
            <a:off x="18786684" y="10744555"/>
            <a:ext cx="4355884" cy="6397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7" name="Google Shape;1947;p264"/>
          <p:cNvSpPr txBox="1">
            <a:spLocks noGrp="1"/>
          </p:cNvSpPr>
          <p:nvPr>
            <p:ph type="body" idx="9"/>
          </p:nvPr>
        </p:nvSpPr>
        <p:spPr>
          <a:xfrm>
            <a:off x="18786684" y="10243529"/>
            <a:ext cx="295058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48" name="Google Shape;1948;p26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Main Slide">
  <p:cSld name="26_Main Slide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12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45" name="Google Shape;145;p12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6" name="Google Shape;146;p12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47" name="Google Shape;147;p12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48" name="Google Shape;148;p12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49" name="Google Shape;149;p12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0" name="Google Shape;150;p12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096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51" name="Google Shape;151;p121"/>
          <p:cNvSpPr>
            <a:spLocks noGrp="1"/>
          </p:cNvSpPr>
          <p:nvPr>
            <p:ph type="pic" idx="3"/>
          </p:nvPr>
        </p:nvSpPr>
        <p:spPr>
          <a:xfrm>
            <a:off x="6096000" y="6858000"/>
            <a:ext cx="6096000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52" name="Google Shape;152;p121"/>
          <p:cNvSpPr>
            <a:spLocks noGrp="1"/>
          </p:cNvSpPr>
          <p:nvPr>
            <p:ph type="pic" idx="4"/>
          </p:nvPr>
        </p:nvSpPr>
        <p:spPr>
          <a:xfrm>
            <a:off x="12192000" y="2539140"/>
            <a:ext cx="6096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53" name="Google Shape;153;p121"/>
          <p:cNvSpPr>
            <a:spLocks noGrp="1"/>
          </p:cNvSpPr>
          <p:nvPr>
            <p:ph type="pic" idx="5"/>
          </p:nvPr>
        </p:nvSpPr>
        <p:spPr>
          <a:xfrm>
            <a:off x="18288000" y="6858000"/>
            <a:ext cx="6096000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Blank Slide">
  <p:cSld name="66_Blank Slide">
    <p:spTree>
      <p:nvGrpSpPr>
        <p:cNvPr id="1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0" name="Google Shape;1950;p265"/>
          <p:cNvSpPr txBox="1">
            <a:spLocks noGrp="1"/>
          </p:cNvSpPr>
          <p:nvPr>
            <p:ph type="body" idx="1"/>
          </p:nvPr>
        </p:nvSpPr>
        <p:spPr>
          <a:xfrm>
            <a:off x="5278119" y="2512144"/>
            <a:ext cx="13827762" cy="1446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1" name="Google Shape;1951;p265"/>
          <p:cNvSpPr txBox="1">
            <a:spLocks noGrp="1"/>
          </p:cNvSpPr>
          <p:nvPr>
            <p:ph type="body" idx="2"/>
          </p:nvPr>
        </p:nvSpPr>
        <p:spPr>
          <a:xfrm>
            <a:off x="2159775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2" name="Google Shape;1952;p265"/>
          <p:cNvSpPr txBox="1">
            <a:spLocks noGrp="1"/>
          </p:cNvSpPr>
          <p:nvPr>
            <p:ph type="body" idx="3"/>
          </p:nvPr>
        </p:nvSpPr>
        <p:spPr>
          <a:xfrm>
            <a:off x="2660297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3" name="Google Shape;1953;p265"/>
          <p:cNvSpPr txBox="1">
            <a:spLocks noGrp="1"/>
          </p:cNvSpPr>
          <p:nvPr>
            <p:ph type="body" idx="4"/>
          </p:nvPr>
        </p:nvSpPr>
        <p:spPr>
          <a:xfrm>
            <a:off x="3441565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4" name="Google Shape;1954;p265"/>
          <p:cNvSpPr txBox="1">
            <a:spLocks noGrp="1"/>
          </p:cNvSpPr>
          <p:nvPr>
            <p:ph type="body" idx="5"/>
          </p:nvPr>
        </p:nvSpPr>
        <p:spPr>
          <a:xfrm>
            <a:off x="4533175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5" name="Google Shape;1955;p265"/>
          <p:cNvSpPr txBox="1">
            <a:spLocks noGrp="1"/>
          </p:cNvSpPr>
          <p:nvPr>
            <p:ph type="body" idx="6"/>
          </p:nvPr>
        </p:nvSpPr>
        <p:spPr>
          <a:xfrm>
            <a:off x="7605154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6" name="Google Shape;1956;p265"/>
          <p:cNvSpPr txBox="1">
            <a:spLocks noGrp="1"/>
          </p:cNvSpPr>
          <p:nvPr>
            <p:ph type="body" idx="7"/>
          </p:nvPr>
        </p:nvSpPr>
        <p:spPr>
          <a:xfrm>
            <a:off x="8105676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7" name="Google Shape;1957;p265"/>
          <p:cNvSpPr txBox="1">
            <a:spLocks noGrp="1"/>
          </p:cNvSpPr>
          <p:nvPr>
            <p:ph type="body" idx="8"/>
          </p:nvPr>
        </p:nvSpPr>
        <p:spPr>
          <a:xfrm>
            <a:off x="12939202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8" name="Google Shape;1958;p265"/>
          <p:cNvSpPr txBox="1">
            <a:spLocks noGrp="1"/>
          </p:cNvSpPr>
          <p:nvPr>
            <p:ph type="body" idx="9"/>
          </p:nvPr>
        </p:nvSpPr>
        <p:spPr>
          <a:xfrm>
            <a:off x="13439723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59" name="Google Shape;1959;p265"/>
          <p:cNvSpPr txBox="1">
            <a:spLocks noGrp="1"/>
          </p:cNvSpPr>
          <p:nvPr>
            <p:ph type="body" idx="13"/>
          </p:nvPr>
        </p:nvSpPr>
        <p:spPr>
          <a:xfrm>
            <a:off x="18273252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0" name="Google Shape;1960;p265"/>
          <p:cNvSpPr txBox="1">
            <a:spLocks noGrp="1"/>
          </p:cNvSpPr>
          <p:nvPr>
            <p:ph type="body" idx="14"/>
          </p:nvPr>
        </p:nvSpPr>
        <p:spPr>
          <a:xfrm>
            <a:off x="18773773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1" name="Google Shape;1961;p265"/>
          <p:cNvSpPr txBox="1">
            <a:spLocks noGrp="1"/>
          </p:cNvSpPr>
          <p:nvPr>
            <p:ph type="body" idx="15"/>
          </p:nvPr>
        </p:nvSpPr>
        <p:spPr>
          <a:xfrm>
            <a:off x="8777470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2" name="Google Shape;1962;p265"/>
          <p:cNvSpPr txBox="1">
            <a:spLocks noGrp="1"/>
          </p:cNvSpPr>
          <p:nvPr>
            <p:ph type="body" idx="16"/>
          </p:nvPr>
        </p:nvSpPr>
        <p:spPr>
          <a:xfrm>
            <a:off x="9869080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3" name="Google Shape;1963;p265"/>
          <p:cNvSpPr txBox="1">
            <a:spLocks noGrp="1"/>
          </p:cNvSpPr>
          <p:nvPr>
            <p:ph type="body" idx="17"/>
          </p:nvPr>
        </p:nvSpPr>
        <p:spPr>
          <a:xfrm>
            <a:off x="14109202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4" name="Google Shape;1964;p265"/>
          <p:cNvSpPr txBox="1">
            <a:spLocks noGrp="1"/>
          </p:cNvSpPr>
          <p:nvPr>
            <p:ph type="body" idx="18"/>
          </p:nvPr>
        </p:nvSpPr>
        <p:spPr>
          <a:xfrm>
            <a:off x="15200813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5" name="Google Shape;1965;p265"/>
          <p:cNvSpPr txBox="1">
            <a:spLocks noGrp="1"/>
          </p:cNvSpPr>
          <p:nvPr>
            <p:ph type="body" idx="19"/>
          </p:nvPr>
        </p:nvSpPr>
        <p:spPr>
          <a:xfrm>
            <a:off x="19443202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6" name="Google Shape;1966;p265"/>
          <p:cNvSpPr txBox="1">
            <a:spLocks noGrp="1"/>
          </p:cNvSpPr>
          <p:nvPr>
            <p:ph type="body" idx="20"/>
          </p:nvPr>
        </p:nvSpPr>
        <p:spPr>
          <a:xfrm>
            <a:off x="20534813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67" name="Google Shape;1967;p26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Blank Slide">
  <p:cSld name="67_Blank Slide">
    <p:spTree>
      <p:nvGrpSpPr>
        <p:cNvPr id="1" name="Shape 1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9" name="Google Shape;1969;p266"/>
          <p:cNvSpPr>
            <a:spLocks noGrp="1"/>
          </p:cNvSpPr>
          <p:nvPr>
            <p:ph type="chart" idx="2"/>
          </p:nvPr>
        </p:nvSpPr>
        <p:spPr>
          <a:xfrm>
            <a:off x="2415390" y="5258175"/>
            <a:ext cx="3551070" cy="3199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0" name="Google Shape;1970;p266"/>
          <p:cNvSpPr>
            <a:spLocks noGrp="1"/>
          </p:cNvSpPr>
          <p:nvPr>
            <p:ph type="chart" idx="3"/>
          </p:nvPr>
        </p:nvSpPr>
        <p:spPr>
          <a:xfrm>
            <a:off x="7749440" y="5143398"/>
            <a:ext cx="3551070" cy="3199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1" name="Google Shape;1971;p266"/>
          <p:cNvSpPr>
            <a:spLocks noGrp="1"/>
          </p:cNvSpPr>
          <p:nvPr>
            <p:ph type="chart" idx="4"/>
          </p:nvPr>
        </p:nvSpPr>
        <p:spPr>
          <a:xfrm>
            <a:off x="13139153" y="5143398"/>
            <a:ext cx="3551070" cy="3199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2" name="Google Shape;1972;p266"/>
          <p:cNvSpPr>
            <a:spLocks noGrp="1"/>
          </p:cNvSpPr>
          <p:nvPr>
            <p:ph type="chart" idx="5"/>
          </p:nvPr>
        </p:nvSpPr>
        <p:spPr>
          <a:xfrm>
            <a:off x="18417541" y="5143398"/>
            <a:ext cx="3551070" cy="3199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3" name="Google Shape;1973;p266"/>
          <p:cNvSpPr txBox="1">
            <a:spLocks noGrp="1"/>
          </p:cNvSpPr>
          <p:nvPr>
            <p:ph type="body" idx="1"/>
          </p:nvPr>
        </p:nvSpPr>
        <p:spPr>
          <a:xfrm>
            <a:off x="5278119" y="2512144"/>
            <a:ext cx="13827762" cy="1446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4" name="Google Shape;1974;p266"/>
          <p:cNvSpPr txBox="1">
            <a:spLocks noGrp="1"/>
          </p:cNvSpPr>
          <p:nvPr>
            <p:ph type="body" idx="6"/>
          </p:nvPr>
        </p:nvSpPr>
        <p:spPr>
          <a:xfrm>
            <a:off x="2159775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5" name="Google Shape;1975;p266"/>
          <p:cNvSpPr txBox="1">
            <a:spLocks noGrp="1"/>
          </p:cNvSpPr>
          <p:nvPr>
            <p:ph type="body" idx="7"/>
          </p:nvPr>
        </p:nvSpPr>
        <p:spPr>
          <a:xfrm>
            <a:off x="2660297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6" name="Google Shape;1976;p266"/>
          <p:cNvSpPr txBox="1">
            <a:spLocks noGrp="1"/>
          </p:cNvSpPr>
          <p:nvPr>
            <p:ph type="body" idx="8"/>
          </p:nvPr>
        </p:nvSpPr>
        <p:spPr>
          <a:xfrm>
            <a:off x="7605154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7" name="Google Shape;1977;p266"/>
          <p:cNvSpPr txBox="1">
            <a:spLocks noGrp="1"/>
          </p:cNvSpPr>
          <p:nvPr>
            <p:ph type="body" idx="9"/>
          </p:nvPr>
        </p:nvSpPr>
        <p:spPr>
          <a:xfrm>
            <a:off x="8105676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8" name="Google Shape;1978;p266"/>
          <p:cNvSpPr txBox="1">
            <a:spLocks noGrp="1"/>
          </p:cNvSpPr>
          <p:nvPr>
            <p:ph type="body" idx="13"/>
          </p:nvPr>
        </p:nvSpPr>
        <p:spPr>
          <a:xfrm>
            <a:off x="12939202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79" name="Google Shape;1979;p266"/>
          <p:cNvSpPr txBox="1">
            <a:spLocks noGrp="1"/>
          </p:cNvSpPr>
          <p:nvPr>
            <p:ph type="body" idx="14"/>
          </p:nvPr>
        </p:nvSpPr>
        <p:spPr>
          <a:xfrm>
            <a:off x="13439723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0" name="Google Shape;1980;p266"/>
          <p:cNvSpPr txBox="1">
            <a:spLocks noGrp="1"/>
          </p:cNvSpPr>
          <p:nvPr>
            <p:ph type="body" idx="15"/>
          </p:nvPr>
        </p:nvSpPr>
        <p:spPr>
          <a:xfrm>
            <a:off x="18273252" y="10216275"/>
            <a:ext cx="3950972" cy="9633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1" name="Google Shape;1981;p266"/>
          <p:cNvSpPr txBox="1">
            <a:spLocks noGrp="1"/>
          </p:cNvSpPr>
          <p:nvPr>
            <p:ph type="body" idx="16"/>
          </p:nvPr>
        </p:nvSpPr>
        <p:spPr>
          <a:xfrm>
            <a:off x="18773773" y="9710693"/>
            <a:ext cx="2949928" cy="449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2" name="Google Shape;1982;p266"/>
          <p:cNvSpPr txBox="1">
            <a:spLocks noGrp="1"/>
          </p:cNvSpPr>
          <p:nvPr>
            <p:ph type="body" idx="17"/>
          </p:nvPr>
        </p:nvSpPr>
        <p:spPr>
          <a:xfrm>
            <a:off x="3441565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3" name="Google Shape;1983;p266"/>
          <p:cNvSpPr txBox="1">
            <a:spLocks noGrp="1"/>
          </p:cNvSpPr>
          <p:nvPr>
            <p:ph type="body" idx="18"/>
          </p:nvPr>
        </p:nvSpPr>
        <p:spPr>
          <a:xfrm>
            <a:off x="4533175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4" name="Google Shape;1984;p266"/>
          <p:cNvSpPr txBox="1">
            <a:spLocks noGrp="1"/>
          </p:cNvSpPr>
          <p:nvPr>
            <p:ph type="body" idx="19"/>
          </p:nvPr>
        </p:nvSpPr>
        <p:spPr>
          <a:xfrm>
            <a:off x="8777470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5" name="Google Shape;1985;p266"/>
          <p:cNvSpPr txBox="1">
            <a:spLocks noGrp="1"/>
          </p:cNvSpPr>
          <p:nvPr>
            <p:ph type="body" idx="20"/>
          </p:nvPr>
        </p:nvSpPr>
        <p:spPr>
          <a:xfrm>
            <a:off x="9869080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6" name="Google Shape;1986;p266"/>
          <p:cNvSpPr txBox="1">
            <a:spLocks noGrp="1"/>
          </p:cNvSpPr>
          <p:nvPr>
            <p:ph type="body" idx="21"/>
          </p:nvPr>
        </p:nvSpPr>
        <p:spPr>
          <a:xfrm>
            <a:off x="14109202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7" name="Google Shape;1987;p266"/>
          <p:cNvSpPr txBox="1">
            <a:spLocks noGrp="1"/>
          </p:cNvSpPr>
          <p:nvPr>
            <p:ph type="body" idx="22"/>
          </p:nvPr>
        </p:nvSpPr>
        <p:spPr>
          <a:xfrm>
            <a:off x="15200813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8" name="Google Shape;1988;p266"/>
          <p:cNvSpPr txBox="1">
            <a:spLocks noGrp="1"/>
          </p:cNvSpPr>
          <p:nvPr>
            <p:ph type="body" idx="23"/>
          </p:nvPr>
        </p:nvSpPr>
        <p:spPr>
          <a:xfrm>
            <a:off x="19443202" y="6250610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89" name="Google Shape;1989;p266"/>
          <p:cNvSpPr txBox="1">
            <a:spLocks noGrp="1"/>
          </p:cNvSpPr>
          <p:nvPr>
            <p:ph type="body" idx="24"/>
          </p:nvPr>
        </p:nvSpPr>
        <p:spPr>
          <a:xfrm>
            <a:off x="20534813" y="6839648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0" name="Google Shape;1990;p26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Blank Slide">
  <p:cSld name="62_Blank Slide">
    <p:spTree>
      <p:nvGrpSpPr>
        <p:cNvPr id="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" name="Google Shape;1992;p267"/>
          <p:cNvSpPr>
            <a:spLocks noGrp="1"/>
          </p:cNvSpPr>
          <p:nvPr>
            <p:ph type="chart" idx="2"/>
          </p:nvPr>
        </p:nvSpPr>
        <p:spPr>
          <a:xfrm>
            <a:off x="11895353" y="3634037"/>
            <a:ext cx="10955981" cy="6666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3" name="Google Shape;1993;p267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689" cy="1466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4" name="Google Shape;1994;p267"/>
          <p:cNvSpPr txBox="1">
            <a:spLocks noGrp="1"/>
          </p:cNvSpPr>
          <p:nvPr>
            <p:ph type="body" idx="3"/>
          </p:nvPr>
        </p:nvSpPr>
        <p:spPr>
          <a:xfrm>
            <a:off x="1532666" y="3297463"/>
            <a:ext cx="6417981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5" name="Google Shape;1995;p267"/>
          <p:cNvSpPr txBox="1">
            <a:spLocks noGrp="1"/>
          </p:cNvSpPr>
          <p:nvPr>
            <p:ph type="body" idx="4"/>
          </p:nvPr>
        </p:nvSpPr>
        <p:spPr>
          <a:xfrm>
            <a:off x="1532666" y="9495084"/>
            <a:ext cx="1684662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6" name="Google Shape;1996;p267"/>
          <p:cNvSpPr txBox="1">
            <a:spLocks noGrp="1"/>
          </p:cNvSpPr>
          <p:nvPr>
            <p:ph type="body" idx="5"/>
          </p:nvPr>
        </p:nvSpPr>
        <p:spPr>
          <a:xfrm>
            <a:off x="1532666" y="9952242"/>
            <a:ext cx="1684662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7" name="Google Shape;1997;p267"/>
          <p:cNvSpPr txBox="1">
            <a:spLocks noGrp="1"/>
          </p:cNvSpPr>
          <p:nvPr>
            <p:ph type="body" idx="6"/>
          </p:nvPr>
        </p:nvSpPr>
        <p:spPr>
          <a:xfrm>
            <a:off x="3885492" y="9493743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8" name="Google Shape;1998;p267"/>
          <p:cNvSpPr txBox="1">
            <a:spLocks noGrp="1"/>
          </p:cNvSpPr>
          <p:nvPr>
            <p:ph type="body" idx="7"/>
          </p:nvPr>
        </p:nvSpPr>
        <p:spPr>
          <a:xfrm>
            <a:off x="3885492" y="9950901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999" name="Google Shape;1999;p2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8_Blank Slide">
  <p:cSld name="68_Blank Slide">
    <p:spTree>
      <p:nvGrpSpPr>
        <p:cNvPr id="1" name="Shape 2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1" name="Google Shape;2001;p268"/>
          <p:cNvSpPr txBox="1">
            <a:spLocks noGrp="1"/>
          </p:cNvSpPr>
          <p:nvPr>
            <p:ph type="body" idx="1"/>
          </p:nvPr>
        </p:nvSpPr>
        <p:spPr>
          <a:xfrm>
            <a:off x="13047771" y="2955462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905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2" name="Google Shape;2002;p268"/>
          <p:cNvSpPr txBox="1">
            <a:spLocks noGrp="1"/>
          </p:cNvSpPr>
          <p:nvPr>
            <p:ph type="body" idx="2"/>
          </p:nvPr>
        </p:nvSpPr>
        <p:spPr>
          <a:xfrm>
            <a:off x="17467372" y="5809323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3" name="Google Shape;2003;p268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4" name="Google Shape;2004;p268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5" name="Google Shape;2005;p268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6" name="Google Shape;2006;p268"/>
          <p:cNvSpPr txBox="1">
            <a:spLocks noGrp="1"/>
          </p:cNvSpPr>
          <p:nvPr>
            <p:ph type="body" idx="6"/>
          </p:nvPr>
        </p:nvSpPr>
        <p:spPr>
          <a:xfrm>
            <a:off x="13851352" y="4128109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7" name="Google Shape;2007;p268"/>
          <p:cNvSpPr txBox="1">
            <a:spLocks noGrp="1"/>
          </p:cNvSpPr>
          <p:nvPr>
            <p:ph type="body" idx="7"/>
          </p:nvPr>
        </p:nvSpPr>
        <p:spPr>
          <a:xfrm>
            <a:off x="18025964" y="6533534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08" name="Google Shape;2008;p26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1_Blank Slide">
  <p:cSld name="71_Blank Slide">
    <p:spTree>
      <p:nvGrpSpPr>
        <p:cNvPr id="1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0" name="Google Shape;2010;p269"/>
          <p:cNvGrpSpPr/>
          <p:nvPr/>
        </p:nvGrpSpPr>
        <p:grpSpPr>
          <a:xfrm>
            <a:off x="13866841" y="3866300"/>
            <a:ext cx="8984759" cy="5983401"/>
            <a:chOff x="0" y="0"/>
            <a:chExt cx="8984759" cy="5983401"/>
          </a:xfrm>
        </p:grpSpPr>
        <p:sp>
          <p:nvSpPr>
            <p:cNvPr id="2011" name="Google Shape;2011;p269"/>
            <p:cNvSpPr/>
            <p:nvPr/>
          </p:nvSpPr>
          <p:spPr>
            <a:xfrm>
              <a:off x="678149" y="0"/>
              <a:ext cx="1122743" cy="8465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333"/>
                  </a:moveTo>
                  <a:lnTo>
                    <a:pt x="21275" y="7412"/>
                  </a:lnTo>
                  <a:lnTo>
                    <a:pt x="20553" y="11913"/>
                  </a:lnTo>
                  <a:lnTo>
                    <a:pt x="20119" y="14408"/>
                  </a:lnTo>
                  <a:lnTo>
                    <a:pt x="19722" y="16610"/>
                  </a:lnTo>
                  <a:lnTo>
                    <a:pt x="19397" y="18273"/>
                  </a:lnTo>
                  <a:lnTo>
                    <a:pt x="19270" y="18787"/>
                  </a:lnTo>
                  <a:lnTo>
                    <a:pt x="19198" y="19056"/>
                  </a:lnTo>
                  <a:lnTo>
                    <a:pt x="19090" y="19252"/>
                  </a:lnTo>
                  <a:lnTo>
                    <a:pt x="19035" y="19423"/>
                  </a:lnTo>
                  <a:lnTo>
                    <a:pt x="19035" y="19570"/>
                  </a:lnTo>
                  <a:lnTo>
                    <a:pt x="19072" y="19667"/>
                  </a:lnTo>
                  <a:lnTo>
                    <a:pt x="19162" y="19888"/>
                  </a:lnTo>
                  <a:lnTo>
                    <a:pt x="19216" y="20059"/>
                  </a:lnTo>
                  <a:lnTo>
                    <a:pt x="19216" y="20304"/>
                  </a:lnTo>
                  <a:lnTo>
                    <a:pt x="19198" y="20817"/>
                  </a:lnTo>
                  <a:lnTo>
                    <a:pt x="19126" y="21233"/>
                  </a:lnTo>
                  <a:lnTo>
                    <a:pt x="19072" y="21502"/>
                  </a:lnTo>
                  <a:lnTo>
                    <a:pt x="19035" y="21600"/>
                  </a:lnTo>
                  <a:lnTo>
                    <a:pt x="13509" y="19667"/>
                  </a:lnTo>
                  <a:lnTo>
                    <a:pt x="12624" y="19570"/>
                  </a:lnTo>
                  <a:lnTo>
                    <a:pt x="12299" y="19741"/>
                  </a:lnTo>
                  <a:lnTo>
                    <a:pt x="11847" y="19570"/>
                  </a:lnTo>
                  <a:lnTo>
                    <a:pt x="11468" y="19667"/>
                  </a:lnTo>
                  <a:lnTo>
                    <a:pt x="9102" y="19790"/>
                  </a:lnTo>
                  <a:lnTo>
                    <a:pt x="8849" y="19521"/>
                  </a:lnTo>
                  <a:lnTo>
                    <a:pt x="8542" y="19667"/>
                  </a:lnTo>
                  <a:lnTo>
                    <a:pt x="8326" y="19765"/>
                  </a:lnTo>
                  <a:lnTo>
                    <a:pt x="8109" y="19765"/>
                  </a:lnTo>
                  <a:lnTo>
                    <a:pt x="7892" y="19667"/>
                  </a:lnTo>
                  <a:lnTo>
                    <a:pt x="7892" y="19521"/>
                  </a:lnTo>
                  <a:lnTo>
                    <a:pt x="7495" y="19570"/>
                  </a:lnTo>
                  <a:lnTo>
                    <a:pt x="7260" y="19423"/>
                  </a:lnTo>
                  <a:lnTo>
                    <a:pt x="7116" y="19252"/>
                  </a:lnTo>
                  <a:lnTo>
                    <a:pt x="7116" y="19056"/>
                  </a:lnTo>
                  <a:lnTo>
                    <a:pt x="6755" y="18958"/>
                  </a:lnTo>
                  <a:lnTo>
                    <a:pt x="6159" y="18787"/>
                  </a:lnTo>
                  <a:lnTo>
                    <a:pt x="5743" y="18518"/>
                  </a:lnTo>
                  <a:lnTo>
                    <a:pt x="5526" y="18469"/>
                  </a:lnTo>
                  <a:lnTo>
                    <a:pt x="5057" y="18518"/>
                  </a:lnTo>
                  <a:lnTo>
                    <a:pt x="4298" y="18713"/>
                  </a:lnTo>
                  <a:lnTo>
                    <a:pt x="3359" y="18395"/>
                  </a:lnTo>
                  <a:lnTo>
                    <a:pt x="2799" y="17735"/>
                  </a:lnTo>
                  <a:lnTo>
                    <a:pt x="2835" y="17588"/>
                  </a:lnTo>
                  <a:lnTo>
                    <a:pt x="2908" y="17172"/>
                  </a:lnTo>
                  <a:lnTo>
                    <a:pt x="2962" y="16903"/>
                  </a:lnTo>
                  <a:lnTo>
                    <a:pt x="2980" y="16610"/>
                  </a:lnTo>
                  <a:lnTo>
                    <a:pt x="2980" y="16243"/>
                  </a:lnTo>
                  <a:lnTo>
                    <a:pt x="2962" y="15851"/>
                  </a:lnTo>
                  <a:lnTo>
                    <a:pt x="2908" y="15509"/>
                  </a:lnTo>
                  <a:lnTo>
                    <a:pt x="2835" y="15215"/>
                  </a:lnTo>
                  <a:lnTo>
                    <a:pt x="2745" y="15020"/>
                  </a:lnTo>
                  <a:lnTo>
                    <a:pt x="2655" y="14848"/>
                  </a:lnTo>
                  <a:lnTo>
                    <a:pt x="2583" y="14751"/>
                  </a:lnTo>
                  <a:lnTo>
                    <a:pt x="2510" y="14628"/>
                  </a:lnTo>
                  <a:lnTo>
                    <a:pt x="2059" y="14506"/>
                  </a:lnTo>
                  <a:lnTo>
                    <a:pt x="1698" y="14286"/>
                  </a:lnTo>
                  <a:lnTo>
                    <a:pt x="1698" y="14188"/>
                  </a:lnTo>
                  <a:lnTo>
                    <a:pt x="1625" y="13992"/>
                  </a:lnTo>
                  <a:lnTo>
                    <a:pt x="1571" y="13894"/>
                  </a:lnTo>
                  <a:lnTo>
                    <a:pt x="1499" y="13797"/>
                  </a:lnTo>
                  <a:lnTo>
                    <a:pt x="1391" y="13723"/>
                  </a:lnTo>
                  <a:lnTo>
                    <a:pt x="1282" y="13699"/>
                  </a:lnTo>
                  <a:lnTo>
                    <a:pt x="867" y="13699"/>
                  </a:lnTo>
                  <a:lnTo>
                    <a:pt x="325" y="13479"/>
                  </a:lnTo>
                  <a:lnTo>
                    <a:pt x="0" y="13136"/>
                  </a:lnTo>
                  <a:lnTo>
                    <a:pt x="72" y="12402"/>
                  </a:lnTo>
                  <a:lnTo>
                    <a:pt x="271" y="11644"/>
                  </a:lnTo>
                  <a:lnTo>
                    <a:pt x="343" y="11546"/>
                  </a:lnTo>
                  <a:lnTo>
                    <a:pt x="415" y="11913"/>
                  </a:lnTo>
                  <a:lnTo>
                    <a:pt x="506" y="12060"/>
                  </a:lnTo>
                  <a:lnTo>
                    <a:pt x="596" y="11889"/>
                  </a:lnTo>
                  <a:lnTo>
                    <a:pt x="596" y="11473"/>
                  </a:lnTo>
                  <a:lnTo>
                    <a:pt x="903" y="11277"/>
                  </a:lnTo>
                  <a:lnTo>
                    <a:pt x="921" y="11106"/>
                  </a:lnTo>
                  <a:lnTo>
                    <a:pt x="740" y="10935"/>
                  </a:lnTo>
                  <a:lnTo>
                    <a:pt x="614" y="10812"/>
                  </a:lnTo>
                  <a:lnTo>
                    <a:pt x="542" y="10054"/>
                  </a:lnTo>
                  <a:lnTo>
                    <a:pt x="1192" y="9883"/>
                  </a:lnTo>
                  <a:lnTo>
                    <a:pt x="1373" y="9614"/>
                  </a:lnTo>
                  <a:lnTo>
                    <a:pt x="795" y="9149"/>
                  </a:lnTo>
                  <a:lnTo>
                    <a:pt x="668" y="8855"/>
                  </a:lnTo>
                  <a:lnTo>
                    <a:pt x="524" y="7192"/>
                  </a:lnTo>
                  <a:lnTo>
                    <a:pt x="506" y="6825"/>
                  </a:lnTo>
                  <a:lnTo>
                    <a:pt x="668" y="6727"/>
                  </a:lnTo>
                  <a:lnTo>
                    <a:pt x="650" y="4697"/>
                  </a:lnTo>
                  <a:lnTo>
                    <a:pt x="271" y="4134"/>
                  </a:lnTo>
                  <a:lnTo>
                    <a:pt x="253" y="2642"/>
                  </a:lnTo>
                  <a:lnTo>
                    <a:pt x="650" y="1933"/>
                  </a:lnTo>
                  <a:lnTo>
                    <a:pt x="831" y="1150"/>
                  </a:lnTo>
                  <a:lnTo>
                    <a:pt x="1752" y="2422"/>
                  </a:lnTo>
                  <a:lnTo>
                    <a:pt x="2727" y="3400"/>
                  </a:lnTo>
                  <a:lnTo>
                    <a:pt x="3486" y="3865"/>
                  </a:lnTo>
                  <a:lnTo>
                    <a:pt x="4082" y="4036"/>
                  </a:lnTo>
                  <a:lnTo>
                    <a:pt x="4389" y="4036"/>
                  </a:lnTo>
                  <a:lnTo>
                    <a:pt x="4605" y="4085"/>
                  </a:lnTo>
                  <a:lnTo>
                    <a:pt x="4786" y="4868"/>
                  </a:lnTo>
                  <a:lnTo>
                    <a:pt x="5454" y="4721"/>
                  </a:lnTo>
                  <a:lnTo>
                    <a:pt x="5563" y="5871"/>
                  </a:lnTo>
                  <a:lnTo>
                    <a:pt x="5292" y="6287"/>
                  </a:lnTo>
                  <a:lnTo>
                    <a:pt x="4551" y="6923"/>
                  </a:lnTo>
                  <a:lnTo>
                    <a:pt x="4009" y="7852"/>
                  </a:lnTo>
                  <a:lnTo>
                    <a:pt x="3883" y="8244"/>
                  </a:lnTo>
                  <a:lnTo>
                    <a:pt x="4064" y="8390"/>
                  </a:lnTo>
                  <a:lnTo>
                    <a:pt x="4353" y="7950"/>
                  </a:lnTo>
                  <a:lnTo>
                    <a:pt x="4660" y="7436"/>
                  </a:lnTo>
                  <a:lnTo>
                    <a:pt x="5364" y="6874"/>
                  </a:lnTo>
                  <a:lnTo>
                    <a:pt x="5833" y="6482"/>
                  </a:lnTo>
                  <a:lnTo>
                    <a:pt x="5833" y="6923"/>
                  </a:lnTo>
                  <a:lnTo>
                    <a:pt x="5526" y="7192"/>
                  </a:lnTo>
                  <a:lnTo>
                    <a:pt x="5237" y="8464"/>
                  </a:lnTo>
                  <a:lnTo>
                    <a:pt x="4353" y="9149"/>
                  </a:lnTo>
                  <a:lnTo>
                    <a:pt x="3901" y="9809"/>
                  </a:lnTo>
                  <a:lnTo>
                    <a:pt x="3829" y="10323"/>
                  </a:lnTo>
                  <a:lnTo>
                    <a:pt x="4208" y="10470"/>
                  </a:lnTo>
                  <a:lnTo>
                    <a:pt x="4641" y="9883"/>
                  </a:lnTo>
                  <a:lnTo>
                    <a:pt x="5057" y="9418"/>
                  </a:lnTo>
                  <a:lnTo>
                    <a:pt x="5454" y="9345"/>
                  </a:lnTo>
                  <a:lnTo>
                    <a:pt x="5815" y="8855"/>
                  </a:lnTo>
                  <a:lnTo>
                    <a:pt x="5960" y="7754"/>
                  </a:lnTo>
                  <a:lnTo>
                    <a:pt x="6285" y="6825"/>
                  </a:lnTo>
                  <a:lnTo>
                    <a:pt x="6682" y="6140"/>
                  </a:lnTo>
                  <a:lnTo>
                    <a:pt x="6791" y="5651"/>
                  </a:lnTo>
                  <a:lnTo>
                    <a:pt x="6556" y="4795"/>
                  </a:lnTo>
                  <a:lnTo>
                    <a:pt x="6592" y="3816"/>
                  </a:lnTo>
                  <a:lnTo>
                    <a:pt x="6303" y="3914"/>
                  </a:lnTo>
                  <a:lnTo>
                    <a:pt x="6086" y="4281"/>
                  </a:lnTo>
                  <a:lnTo>
                    <a:pt x="6213" y="5161"/>
                  </a:lnTo>
                  <a:lnTo>
                    <a:pt x="6393" y="5920"/>
                  </a:lnTo>
                  <a:lnTo>
                    <a:pt x="6339" y="6116"/>
                  </a:lnTo>
                  <a:lnTo>
                    <a:pt x="6231" y="5969"/>
                  </a:lnTo>
                  <a:lnTo>
                    <a:pt x="6086" y="5822"/>
                  </a:lnTo>
                  <a:lnTo>
                    <a:pt x="5870" y="5210"/>
                  </a:lnTo>
                  <a:lnTo>
                    <a:pt x="5743" y="4697"/>
                  </a:lnTo>
                  <a:lnTo>
                    <a:pt x="5707" y="4183"/>
                  </a:lnTo>
                  <a:lnTo>
                    <a:pt x="6159" y="3669"/>
                  </a:lnTo>
                  <a:lnTo>
                    <a:pt x="6285" y="3156"/>
                  </a:lnTo>
                  <a:lnTo>
                    <a:pt x="6231" y="2691"/>
                  </a:lnTo>
                  <a:lnTo>
                    <a:pt x="6610" y="3229"/>
                  </a:lnTo>
                  <a:lnTo>
                    <a:pt x="6736" y="3376"/>
                  </a:lnTo>
                  <a:lnTo>
                    <a:pt x="6755" y="2715"/>
                  </a:lnTo>
                  <a:lnTo>
                    <a:pt x="6682" y="1639"/>
                  </a:lnTo>
                  <a:lnTo>
                    <a:pt x="6682" y="1370"/>
                  </a:lnTo>
                  <a:lnTo>
                    <a:pt x="6429" y="1296"/>
                  </a:lnTo>
                  <a:lnTo>
                    <a:pt x="6339" y="0"/>
                  </a:lnTo>
                  <a:lnTo>
                    <a:pt x="8886" y="954"/>
                  </a:lnTo>
                  <a:lnTo>
                    <a:pt x="12155" y="2177"/>
                  </a:lnTo>
                  <a:lnTo>
                    <a:pt x="19740" y="4892"/>
                  </a:lnTo>
                  <a:lnTo>
                    <a:pt x="20065" y="4990"/>
                  </a:lnTo>
                  <a:lnTo>
                    <a:pt x="20679" y="5137"/>
                  </a:lnTo>
                  <a:lnTo>
                    <a:pt x="21600" y="533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2" name="Google Shape;2012;p269"/>
            <p:cNvSpPr/>
            <p:nvPr/>
          </p:nvSpPr>
          <p:spPr>
            <a:xfrm>
              <a:off x="2349600" y="2984524"/>
              <a:ext cx="1176208" cy="122824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92" y="0"/>
                  </a:moveTo>
                  <a:lnTo>
                    <a:pt x="21600" y="2069"/>
                  </a:lnTo>
                  <a:lnTo>
                    <a:pt x="21496" y="4037"/>
                  </a:lnTo>
                  <a:lnTo>
                    <a:pt x="21289" y="4037"/>
                  </a:lnTo>
                  <a:lnTo>
                    <a:pt x="19875" y="20826"/>
                  </a:lnTo>
                  <a:lnTo>
                    <a:pt x="8695" y="19817"/>
                  </a:lnTo>
                  <a:lnTo>
                    <a:pt x="8574" y="20692"/>
                  </a:lnTo>
                  <a:lnTo>
                    <a:pt x="3036" y="20069"/>
                  </a:lnTo>
                  <a:lnTo>
                    <a:pt x="2674" y="21600"/>
                  </a:lnTo>
                  <a:lnTo>
                    <a:pt x="0" y="21230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3" name="Google Shape;2013;p269"/>
            <p:cNvSpPr/>
            <p:nvPr/>
          </p:nvSpPr>
          <p:spPr>
            <a:xfrm>
              <a:off x="2788570" y="3214104"/>
              <a:ext cx="2329905" cy="234457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13" y="12227"/>
                  </a:moveTo>
                  <a:lnTo>
                    <a:pt x="21470" y="11875"/>
                  </a:lnTo>
                  <a:lnTo>
                    <a:pt x="21600" y="11602"/>
                  </a:lnTo>
                  <a:lnTo>
                    <a:pt x="21539" y="11320"/>
                  </a:lnTo>
                  <a:lnTo>
                    <a:pt x="21470" y="10915"/>
                  </a:lnTo>
                  <a:lnTo>
                    <a:pt x="21417" y="10800"/>
                  </a:lnTo>
                  <a:lnTo>
                    <a:pt x="21417" y="10518"/>
                  </a:lnTo>
                  <a:lnTo>
                    <a:pt x="21339" y="10404"/>
                  </a:lnTo>
                  <a:lnTo>
                    <a:pt x="21148" y="9963"/>
                  </a:lnTo>
                  <a:lnTo>
                    <a:pt x="21148" y="9875"/>
                  </a:lnTo>
                  <a:lnTo>
                    <a:pt x="20826" y="9558"/>
                  </a:lnTo>
                  <a:lnTo>
                    <a:pt x="20826" y="6334"/>
                  </a:lnTo>
                  <a:lnTo>
                    <a:pt x="20339" y="6281"/>
                  </a:lnTo>
                  <a:lnTo>
                    <a:pt x="20226" y="6360"/>
                  </a:lnTo>
                  <a:lnTo>
                    <a:pt x="20104" y="6307"/>
                  </a:lnTo>
                  <a:lnTo>
                    <a:pt x="19948" y="6184"/>
                  </a:lnTo>
                  <a:lnTo>
                    <a:pt x="19783" y="6087"/>
                  </a:lnTo>
                  <a:lnTo>
                    <a:pt x="19548" y="6087"/>
                  </a:lnTo>
                  <a:lnTo>
                    <a:pt x="19252" y="5885"/>
                  </a:lnTo>
                  <a:lnTo>
                    <a:pt x="19043" y="5682"/>
                  </a:lnTo>
                  <a:lnTo>
                    <a:pt x="18800" y="5603"/>
                  </a:lnTo>
                  <a:lnTo>
                    <a:pt x="18461" y="5700"/>
                  </a:lnTo>
                  <a:lnTo>
                    <a:pt x="18330" y="5673"/>
                  </a:lnTo>
                  <a:lnTo>
                    <a:pt x="18070" y="5647"/>
                  </a:lnTo>
                  <a:lnTo>
                    <a:pt x="17948" y="5744"/>
                  </a:lnTo>
                  <a:lnTo>
                    <a:pt x="17791" y="5796"/>
                  </a:lnTo>
                  <a:lnTo>
                    <a:pt x="17643" y="5700"/>
                  </a:lnTo>
                  <a:lnTo>
                    <a:pt x="17487" y="5726"/>
                  </a:lnTo>
                  <a:lnTo>
                    <a:pt x="17365" y="5832"/>
                  </a:lnTo>
                  <a:lnTo>
                    <a:pt x="17148" y="5990"/>
                  </a:lnTo>
                  <a:lnTo>
                    <a:pt x="16948" y="6043"/>
                  </a:lnTo>
                  <a:lnTo>
                    <a:pt x="16861" y="5920"/>
                  </a:lnTo>
                  <a:lnTo>
                    <a:pt x="16704" y="5770"/>
                  </a:lnTo>
                  <a:lnTo>
                    <a:pt x="16339" y="5779"/>
                  </a:lnTo>
                  <a:lnTo>
                    <a:pt x="16113" y="5673"/>
                  </a:lnTo>
                  <a:lnTo>
                    <a:pt x="15896" y="5708"/>
                  </a:lnTo>
                  <a:lnTo>
                    <a:pt x="15774" y="5902"/>
                  </a:lnTo>
                  <a:lnTo>
                    <a:pt x="15704" y="5946"/>
                  </a:lnTo>
                  <a:lnTo>
                    <a:pt x="15643" y="5700"/>
                  </a:lnTo>
                  <a:lnTo>
                    <a:pt x="15583" y="5620"/>
                  </a:lnTo>
                  <a:lnTo>
                    <a:pt x="15296" y="5805"/>
                  </a:lnTo>
                  <a:lnTo>
                    <a:pt x="15209" y="5620"/>
                  </a:lnTo>
                  <a:lnTo>
                    <a:pt x="14930" y="5400"/>
                  </a:lnTo>
                  <a:lnTo>
                    <a:pt x="14861" y="5400"/>
                  </a:lnTo>
                  <a:lnTo>
                    <a:pt x="14757" y="5541"/>
                  </a:lnTo>
                  <a:lnTo>
                    <a:pt x="14600" y="5664"/>
                  </a:lnTo>
                  <a:lnTo>
                    <a:pt x="14461" y="5638"/>
                  </a:lnTo>
                  <a:lnTo>
                    <a:pt x="14400" y="5391"/>
                  </a:lnTo>
                  <a:lnTo>
                    <a:pt x="14278" y="5382"/>
                  </a:lnTo>
                  <a:lnTo>
                    <a:pt x="14122" y="5100"/>
                  </a:lnTo>
                  <a:lnTo>
                    <a:pt x="13757" y="5065"/>
                  </a:lnTo>
                  <a:lnTo>
                    <a:pt x="13574" y="5162"/>
                  </a:lnTo>
                  <a:lnTo>
                    <a:pt x="13435" y="5012"/>
                  </a:lnTo>
                  <a:lnTo>
                    <a:pt x="13374" y="5039"/>
                  </a:lnTo>
                  <a:lnTo>
                    <a:pt x="13148" y="5065"/>
                  </a:lnTo>
                  <a:lnTo>
                    <a:pt x="12870" y="4907"/>
                  </a:lnTo>
                  <a:lnTo>
                    <a:pt x="12496" y="4889"/>
                  </a:lnTo>
                  <a:lnTo>
                    <a:pt x="12391" y="4546"/>
                  </a:lnTo>
                  <a:lnTo>
                    <a:pt x="12217" y="4440"/>
                  </a:lnTo>
                  <a:lnTo>
                    <a:pt x="12078" y="4484"/>
                  </a:lnTo>
                  <a:lnTo>
                    <a:pt x="11983" y="4449"/>
                  </a:lnTo>
                  <a:lnTo>
                    <a:pt x="11817" y="4475"/>
                  </a:lnTo>
                  <a:lnTo>
                    <a:pt x="11704" y="4484"/>
                  </a:lnTo>
                  <a:lnTo>
                    <a:pt x="11583" y="4352"/>
                  </a:lnTo>
                  <a:lnTo>
                    <a:pt x="11252" y="4043"/>
                  </a:lnTo>
                  <a:lnTo>
                    <a:pt x="11426" y="291"/>
                  </a:lnTo>
                  <a:lnTo>
                    <a:pt x="6678" y="0"/>
                  </a:lnTo>
                  <a:lnTo>
                    <a:pt x="5965" y="8792"/>
                  </a:lnTo>
                  <a:lnTo>
                    <a:pt x="330" y="8263"/>
                  </a:lnTo>
                  <a:lnTo>
                    <a:pt x="270" y="8721"/>
                  </a:lnTo>
                  <a:lnTo>
                    <a:pt x="0" y="8695"/>
                  </a:lnTo>
                  <a:lnTo>
                    <a:pt x="122" y="8836"/>
                  </a:lnTo>
                  <a:lnTo>
                    <a:pt x="357" y="9003"/>
                  </a:lnTo>
                  <a:lnTo>
                    <a:pt x="461" y="9197"/>
                  </a:lnTo>
                  <a:lnTo>
                    <a:pt x="522" y="9329"/>
                  </a:lnTo>
                  <a:lnTo>
                    <a:pt x="626" y="9514"/>
                  </a:lnTo>
                  <a:lnTo>
                    <a:pt x="739" y="9576"/>
                  </a:lnTo>
                  <a:lnTo>
                    <a:pt x="896" y="9637"/>
                  </a:lnTo>
                  <a:lnTo>
                    <a:pt x="1017" y="9778"/>
                  </a:lnTo>
                  <a:lnTo>
                    <a:pt x="1078" y="9919"/>
                  </a:lnTo>
                  <a:lnTo>
                    <a:pt x="1235" y="10139"/>
                  </a:lnTo>
                  <a:lnTo>
                    <a:pt x="1461" y="10307"/>
                  </a:lnTo>
                  <a:lnTo>
                    <a:pt x="1852" y="10835"/>
                  </a:lnTo>
                  <a:lnTo>
                    <a:pt x="1983" y="10835"/>
                  </a:lnTo>
                  <a:lnTo>
                    <a:pt x="2130" y="10994"/>
                  </a:lnTo>
                  <a:lnTo>
                    <a:pt x="2322" y="11100"/>
                  </a:lnTo>
                  <a:lnTo>
                    <a:pt x="2539" y="11311"/>
                  </a:lnTo>
                  <a:lnTo>
                    <a:pt x="2617" y="11505"/>
                  </a:lnTo>
                  <a:lnTo>
                    <a:pt x="2670" y="11875"/>
                  </a:lnTo>
                  <a:lnTo>
                    <a:pt x="2800" y="12139"/>
                  </a:lnTo>
                  <a:lnTo>
                    <a:pt x="2861" y="12315"/>
                  </a:lnTo>
                  <a:lnTo>
                    <a:pt x="2800" y="12535"/>
                  </a:lnTo>
                  <a:lnTo>
                    <a:pt x="2800" y="12773"/>
                  </a:lnTo>
                  <a:lnTo>
                    <a:pt x="2922" y="13046"/>
                  </a:lnTo>
                  <a:lnTo>
                    <a:pt x="3096" y="13293"/>
                  </a:lnTo>
                  <a:lnTo>
                    <a:pt x="3148" y="13452"/>
                  </a:lnTo>
                  <a:lnTo>
                    <a:pt x="3226" y="13522"/>
                  </a:lnTo>
                  <a:lnTo>
                    <a:pt x="3322" y="13592"/>
                  </a:lnTo>
                  <a:lnTo>
                    <a:pt x="3443" y="13707"/>
                  </a:lnTo>
                  <a:lnTo>
                    <a:pt x="3539" y="13813"/>
                  </a:lnTo>
                  <a:lnTo>
                    <a:pt x="3757" y="14015"/>
                  </a:lnTo>
                  <a:lnTo>
                    <a:pt x="3861" y="14130"/>
                  </a:lnTo>
                  <a:lnTo>
                    <a:pt x="4035" y="14156"/>
                  </a:lnTo>
                  <a:lnTo>
                    <a:pt x="4252" y="14332"/>
                  </a:lnTo>
                  <a:lnTo>
                    <a:pt x="4539" y="14465"/>
                  </a:lnTo>
                  <a:lnTo>
                    <a:pt x="4843" y="14694"/>
                  </a:lnTo>
                  <a:lnTo>
                    <a:pt x="5026" y="14773"/>
                  </a:lnTo>
                  <a:lnTo>
                    <a:pt x="5226" y="14852"/>
                  </a:lnTo>
                  <a:lnTo>
                    <a:pt x="5435" y="14870"/>
                  </a:lnTo>
                  <a:lnTo>
                    <a:pt x="5513" y="14650"/>
                  </a:lnTo>
                  <a:lnTo>
                    <a:pt x="5652" y="14473"/>
                  </a:lnTo>
                  <a:lnTo>
                    <a:pt x="5730" y="14429"/>
                  </a:lnTo>
                  <a:lnTo>
                    <a:pt x="5887" y="14350"/>
                  </a:lnTo>
                  <a:lnTo>
                    <a:pt x="5887" y="14095"/>
                  </a:lnTo>
                  <a:lnTo>
                    <a:pt x="6000" y="13954"/>
                  </a:lnTo>
                  <a:lnTo>
                    <a:pt x="6096" y="13654"/>
                  </a:lnTo>
                  <a:lnTo>
                    <a:pt x="6348" y="13434"/>
                  </a:lnTo>
                  <a:lnTo>
                    <a:pt x="6678" y="13355"/>
                  </a:lnTo>
                  <a:lnTo>
                    <a:pt x="6878" y="13293"/>
                  </a:lnTo>
                  <a:lnTo>
                    <a:pt x="7061" y="13293"/>
                  </a:lnTo>
                  <a:lnTo>
                    <a:pt x="7339" y="13416"/>
                  </a:lnTo>
                  <a:lnTo>
                    <a:pt x="7609" y="13452"/>
                  </a:lnTo>
                  <a:lnTo>
                    <a:pt x="7774" y="13452"/>
                  </a:lnTo>
                  <a:lnTo>
                    <a:pt x="8139" y="13522"/>
                  </a:lnTo>
                  <a:lnTo>
                    <a:pt x="8278" y="13610"/>
                  </a:lnTo>
                  <a:lnTo>
                    <a:pt x="8400" y="13866"/>
                  </a:lnTo>
                  <a:lnTo>
                    <a:pt x="8548" y="13866"/>
                  </a:lnTo>
                  <a:lnTo>
                    <a:pt x="8791" y="14112"/>
                  </a:lnTo>
                  <a:lnTo>
                    <a:pt x="8922" y="14209"/>
                  </a:lnTo>
                  <a:lnTo>
                    <a:pt x="9113" y="14500"/>
                  </a:lnTo>
                  <a:lnTo>
                    <a:pt x="9383" y="14914"/>
                  </a:lnTo>
                  <a:lnTo>
                    <a:pt x="9600" y="15451"/>
                  </a:lnTo>
                  <a:lnTo>
                    <a:pt x="9730" y="15663"/>
                  </a:lnTo>
                  <a:lnTo>
                    <a:pt x="9896" y="16041"/>
                  </a:lnTo>
                  <a:lnTo>
                    <a:pt x="9896" y="16209"/>
                  </a:lnTo>
                  <a:lnTo>
                    <a:pt x="10087" y="16588"/>
                  </a:lnTo>
                  <a:lnTo>
                    <a:pt x="10443" y="16922"/>
                  </a:lnTo>
                  <a:lnTo>
                    <a:pt x="10548" y="17310"/>
                  </a:lnTo>
                  <a:lnTo>
                    <a:pt x="11017" y="17874"/>
                  </a:lnTo>
                  <a:lnTo>
                    <a:pt x="11252" y="17962"/>
                  </a:lnTo>
                  <a:lnTo>
                    <a:pt x="11209" y="18402"/>
                  </a:lnTo>
                  <a:lnTo>
                    <a:pt x="11139" y="18526"/>
                  </a:lnTo>
                  <a:lnTo>
                    <a:pt x="11226" y="18649"/>
                  </a:lnTo>
                  <a:lnTo>
                    <a:pt x="11383" y="18790"/>
                  </a:lnTo>
                  <a:lnTo>
                    <a:pt x="11383" y="19063"/>
                  </a:lnTo>
                  <a:lnTo>
                    <a:pt x="11661" y="19583"/>
                  </a:lnTo>
                  <a:lnTo>
                    <a:pt x="11783" y="19917"/>
                  </a:lnTo>
                  <a:lnTo>
                    <a:pt x="11913" y="20138"/>
                  </a:lnTo>
                  <a:lnTo>
                    <a:pt x="12009" y="20349"/>
                  </a:lnTo>
                  <a:lnTo>
                    <a:pt x="12409" y="20420"/>
                  </a:lnTo>
                  <a:lnTo>
                    <a:pt x="12670" y="20701"/>
                  </a:lnTo>
                  <a:lnTo>
                    <a:pt x="13087" y="20701"/>
                  </a:lnTo>
                  <a:lnTo>
                    <a:pt x="13383" y="21001"/>
                  </a:lnTo>
                  <a:lnTo>
                    <a:pt x="13574" y="21001"/>
                  </a:lnTo>
                  <a:lnTo>
                    <a:pt x="13722" y="21151"/>
                  </a:lnTo>
                  <a:lnTo>
                    <a:pt x="13904" y="21168"/>
                  </a:lnTo>
                  <a:lnTo>
                    <a:pt x="13974" y="21089"/>
                  </a:lnTo>
                  <a:lnTo>
                    <a:pt x="14435" y="21186"/>
                  </a:lnTo>
                  <a:lnTo>
                    <a:pt x="14435" y="21239"/>
                  </a:lnTo>
                  <a:lnTo>
                    <a:pt x="14617" y="21380"/>
                  </a:lnTo>
                  <a:lnTo>
                    <a:pt x="14861" y="21600"/>
                  </a:lnTo>
                  <a:lnTo>
                    <a:pt x="14965" y="21521"/>
                  </a:lnTo>
                  <a:lnTo>
                    <a:pt x="15052" y="21371"/>
                  </a:lnTo>
                  <a:lnTo>
                    <a:pt x="15374" y="21336"/>
                  </a:lnTo>
                  <a:lnTo>
                    <a:pt x="15296" y="21089"/>
                  </a:lnTo>
                  <a:lnTo>
                    <a:pt x="15278" y="20948"/>
                  </a:lnTo>
                  <a:lnTo>
                    <a:pt x="15235" y="20772"/>
                  </a:lnTo>
                  <a:lnTo>
                    <a:pt x="15157" y="20561"/>
                  </a:lnTo>
                  <a:lnTo>
                    <a:pt x="15000" y="20481"/>
                  </a:lnTo>
                  <a:lnTo>
                    <a:pt x="14930" y="20182"/>
                  </a:lnTo>
                  <a:lnTo>
                    <a:pt x="14878" y="19847"/>
                  </a:lnTo>
                  <a:lnTo>
                    <a:pt x="14748" y="19547"/>
                  </a:lnTo>
                  <a:lnTo>
                    <a:pt x="14757" y="19257"/>
                  </a:lnTo>
                  <a:lnTo>
                    <a:pt x="14896" y="18816"/>
                  </a:lnTo>
                  <a:lnTo>
                    <a:pt x="14991" y="18402"/>
                  </a:lnTo>
                  <a:lnTo>
                    <a:pt x="15209" y="17874"/>
                  </a:lnTo>
                  <a:lnTo>
                    <a:pt x="15157" y="17803"/>
                  </a:lnTo>
                  <a:lnTo>
                    <a:pt x="15035" y="17715"/>
                  </a:lnTo>
                  <a:lnTo>
                    <a:pt x="14878" y="17565"/>
                  </a:lnTo>
                  <a:lnTo>
                    <a:pt x="14878" y="17486"/>
                  </a:lnTo>
                  <a:lnTo>
                    <a:pt x="14965" y="17521"/>
                  </a:lnTo>
                  <a:lnTo>
                    <a:pt x="15400" y="17495"/>
                  </a:lnTo>
                  <a:lnTo>
                    <a:pt x="15470" y="17433"/>
                  </a:lnTo>
                  <a:lnTo>
                    <a:pt x="15591" y="17178"/>
                  </a:lnTo>
                  <a:lnTo>
                    <a:pt x="15470" y="17178"/>
                  </a:lnTo>
                  <a:lnTo>
                    <a:pt x="15426" y="17072"/>
                  </a:lnTo>
                  <a:lnTo>
                    <a:pt x="15409" y="16993"/>
                  </a:lnTo>
                  <a:lnTo>
                    <a:pt x="15496" y="16931"/>
                  </a:lnTo>
                  <a:lnTo>
                    <a:pt x="15713" y="16931"/>
                  </a:lnTo>
                  <a:lnTo>
                    <a:pt x="15930" y="16922"/>
                  </a:lnTo>
                  <a:lnTo>
                    <a:pt x="16043" y="16984"/>
                  </a:lnTo>
                  <a:lnTo>
                    <a:pt x="16183" y="16949"/>
                  </a:lnTo>
                  <a:lnTo>
                    <a:pt x="16417" y="16729"/>
                  </a:lnTo>
                  <a:lnTo>
                    <a:pt x="16339" y="16746"/>
                  </a:lnTo>
                  <a:lnTo>
                    <a:pt x="16139" y="16861"/>
                  </a:lnTo>
                  <a:lnTo>
                    <a:pt x="16078" y="16729"/>
                  </a:lnTo>
                  <a:lnTo>
                    <a:pt x="16183" y="16411"/>
                  </a:lnTo>
                  <a:lnTo>
                    <a:pt x="16270" y="16482"/>
                  </a:lnTo>
                  <a:lnTo>
                    <a:pt x="16374" y="16552"/>
                  </a:lnTo>
                  <a:lnTo>
                    <a:pt x="16583" y="16526"/>
                  </a:lnTo>
                  <a:lnTo>
                    <a:pt x="16713" y="16455"/>
                  </a:lnTo>
                  <a:lnTo>
                    <a:pt x="16678" y="16262"/>
                  </a:lnTo>
                  <a:lnTo>
                    <a:pt x="16496" y="16050"/>
                  </a:lnTo>
                  <a:lnTo>
                    <a:pt x="16530" y="15989"/>
                  </a:lnTo>
                  <a:lnTo>
                    <a:pt x="16713" y="16033"/>
                  </a:lnTo>
                  <a:lnTo>
                    <a:pt x="16835" y="15918"/>
                  </a:lnTo>
                  <a:lnTo>
                    <a:pt x="16930" y="15989"/>
                  </a:lnTo>
                  <a:lnTo>
                    <a:pt x="17078" y="15945"/>
                  </a:lnTo>
                  <a:lnTo>
                    <a:pt x="17148" y="16006"/>
                  </a:lnTo>
                  <a:lnTo>
                    <a:pt x="17270" y="16130"/>
                  </a:lnTo>
                  <a:lnTo>
                    <a:pt x="17426" y="16033"/>
                  </a:lnTo>
                  <a:lnTo>
                    <a:pt x="17548" y="15909"/>
                  </a:lnTo>
                  <a:lnTo>
                    <a:pt x="17887" y="15830"/>
                  </a:lnTo>
                  <a:lnTo>
                    <a:pt x="18235" y="15751"/>
                  </a:lnTo>
                  <a:lnTo>
                    <a:pt x="18765" y="15469"/>
                  </a:lnTo>
                  <a:lnTo>
                    <a:pt x="18896" y="15196"/>
                  </a:lnTo>
                  <a:lnTo>
                    <a:pt x="18939" y="14931"/>
                  </a:lnTo>
                  <a:lnTo>
                    <a:pt x="19104" y="14843"/>
                  </a:lnTo>
                  <a:lnTo>
                    <a:pt x="19200" y="14835"/>
                  </a:lnTo>
                  <a:lnTo>
                    <a:pt x="19296" y="14746"/>
                  </a:lnTo>
                  <a:lnTo>
                    <a:pt x="19417" y="14658"/>
                  </a:lnTo>
                  <a:lnTo>
                    <a:pt x="19374" y="14509"/>
                  </a:lnTo>
                  <a:lnTo>
                    <a:pt x="19322" y="14368"/>
                  </a:lnTo>
                  <a:lnTo>
                    <a:pt x="19270" y="14315"/>
                  </a:lnTo>
                  <a:lnTo>
                    <a:pt x="19252" y="14236"/>
                  </a:lnTo>
                  <a:lnTo>
                    <a:pt x="19313" y="14086"/>
                  </a:lnTo>
                  <a:lnTo>
                    <a:pt x="19443" y="13901"/>
                  </a:lnTo>
                  <a:lnTo>
                    <a:pt x="19609" y="13839"/>
                  </a:lnTo>
                  <a:lnTo>
                    <a:pt x="19687" y="13839"/>
                  </a:lnTo>
                  <a:lnTo>
                    <a:pt x="19696" y="13989"/>
                  </a:lnTo>
                  <a:lnTo>
                    <a:pt x="19722" y="14174"/>
                  </a:lnTo>
                  <a:lnTo>
                    <a:pt x="19696" y="14456"/>
                  </a:lnTo>
                  <a:lnTo>
                    <a:pt x="19791" y="14473"/>
                  </a:lnTo>
                  <a:lnTo>
                    <a:pt x="20070" y="14271"/>
                  </a:lnTo>
                  <a:lnTo>
                    <a:pt x="20278" y="14209"/>
                  </a:lnTo>
                  <a:lnTo>
                    <a:pt x="20974" y="13954"/>
                  </a:lnTo>
                  <a:lnTo>
                    <a:pt x="21130" y="13866"/>
                  </a:lnTo>
                  <a:lnTo>
                    <a:pt x="21261" y="13637"/>
                  </a:lnTo>
                  <a:lnTo>
                    <a:pt x="21400" y="13134"/>
                  </a:lnTo>
                  <a:lnTo>
                    <a:pt x="21383" y="12985"/>
                  </a:lnTo>
                  <a:lnTo>
                    <a:pt x="21261" y="12597"/>
                  </a:lnTo>
                  <a:lnTo>
                    <a:pt x="21304" y="12386"/>
                  </a:lnTo>
                  <a:lnTo>
                    <a:pt x="21313" y="1222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4" name="Google Shape;2014;p269"/>
            <p:cNvSpPr/>
            <p:nvPr/>
          </p:nvSpPr>
          <p:spPr>
            <a:xfrm>
              <a:off x="1395690" y="2838169"/>
              <a:ext cx="1128370" cy="13545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64" y="0"/>
                  </a:moveTo>
                  <a:lnTo>
                    <a:pt x="5884" y="717"/>
                  </a:lnTo>
                  <a:lnTo>
                    <a:pt x="5633" y="1769"/>
                  </a:lnTo>
                  <a:lnTo>
                    <a:pt x="5364" y="2517"/>
                  </a:lnTo>
                  <a:lnTo>
                    <a:pt x="5185" y="3020"/>
                  </a:lnTo>
                  <a:lnTo>
                    <a:pt x="4880" y="3173"/>
                  </a:lnTo>
                  <a:lnTo>
                    <a:pt x="4664" y="3066"/>
                  </a:lnTo>
                  <a:lnTo>
                    <a:pt x="4270" y="2792"/>
                  </a:lnTo>
                  <a:lnTo>
                    <a:pt x="3911" y="2944"/>
                  </a:lnTo>
                  <a:lnTo>
                    <a:pt x="3714" y="2639"/>
                  </a:lnTo>
                  <a:lnTo>
                    <a:pt x="3175" y="2776"/>
                  </a:lnTo>
                  <a:lnTo>
                    <a:pt x="2924" y="3005"/>
                  </a:lnTo>
                  <a:lnTo>
                    <a:pt x="2942" y="3737"/>
                  </a:lnTo>
                  <a:lnTo>
                    <a:pt x="2924" y="4759"/>
                  </a:lnTo>
                  <a:lnTo>
                    <a:pt x="2924" y="5644"/>
                  </a:lnTo>
                  <a:lnTo>
                    <a:pt x="2852" y="5995"/>
                  </a:lnTo>
                  <a:lnTo>
                    <a:pt x="2565" y="6300"/>
                  </a:lnTo>
                  <a:lnTo>
                    <a:pt x="2476" y="6681"/>
                  </a:lnTo>
                  <a:lnTo>
                    <a:pt x="2530" y="7139"/>
                  </a:lnTo>
                  <a:lnTo>
                    <a:pt x="2817" y="7795"/>
                  </a:lnTo>
                  <a:lnTo>
                    <a:pt x="2870" y="8420"/>
                  </a:lnTo>
                  <a:lnTo>
                    <a:pt x="3086" y="8634"/>
                  </a:lnTo>
                  <a:lnTo>
                    <a:pt x="3462" y="9061"/>
                  </a:lnTo>
                  <a:lnTo>
                    <a:pt x="3211" y="9244"/>
                  </a:lnTo>
                  <a:lnTo>
                    <a:pt x="2799" y="9488"/>
                  </a:lnTo>
                  <a:lnTo>
                    <a:pt x="1973" y="10037"/>
                  </a:lnTo>
                  <a:lnTo>
                    <a:pt x="1704" y="10968"/>
                  </a:lnTo>
                  <a:lnTo>
                    <a:pt x="1381" y="11517"/>
                  </a:lnTo>
                  <a:lnTo>
                    <a:pt x="1094" y="11746"/>
                  </a:lnTo>
                  <a:lnTo>
                    <a:pt x="879" y="11868"/>
                  </a:lnTo>
                  <a:lnTo>
                    <a:pt x="736" y="12142"/>
                  </a:lnTo>
                  <a:lnTo>
                    <a:pt x="861" y="12615"/>
                  </a:lnTo>
                  <a:lnTo>
                    <a:pt x="736" y="12997"/>
                  </a:lnTo>
                  <a:lnTo>
                    <a:pt x="1256" y="13363"/>
                  </a:lnTo>
                  <a:lnTo>
                    <a:pt x="1058" y="13637"/>
                  </a:lnTo>
                  <a:lnTo>
                    <a:pt x="413" y="13881"/>
                  </a:lnTo>
                  <a:lnTo>
                    <a:pt x="215" y="14186"/>
                  </a:lnTo>
                  <a:lnTo>
                    <a:pt x="0" y="14644"/>
                  </a:lnTo>
                  <a:lnTo>
                    <a:pt x="11553" y="20654"/>
                  </a:lnTo>
                  <a:lnTo>
                    <a:pt x="15213" y="21219"/>
                  </a:lnTo>
                  <a:lnTo>
                    <a:pt x="18227" y="21569"/>
                  </a:lnTo>
                  <a:lnTo>
                    <a:pt x="18281" y="21600"/>
                  </a:lnTo>
                  <a:lnTo>
                    <a:pt x="21600" y="2349"/>
                  </a:lnTo>
                  <a:lnTo>
                    <a:pt x="6064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5" name="Google Shape;2015;p269"/>
            <p:cNvSpPr/>
            <p:nvPr/>
          </p:nvSpPr>
          <p:spPr>
            <a:xfrm>
              <a:off x="247622" y="1374604"/>
              <a:ext cx="1328158" cy="23388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554" y="21397"/>
                  </a:moveTo>
                  <a:lnTo>
                    <a:pt x="19722" y="21238"/>
                  </a:lnTo>
                  <a:lnTo>
                    <a:pt x="19280" y="21026"/>
                  </a:lnTo>
                  <a:lnTo>
                    <a:pt x="19387" y="20806"/>
                  </a:lnTo>
                  <a:lnTo>
                    <a:pt x="19280" y="20532"/>
                  </a:lnTo>
                  <a:lnTo>
                    <a:pt x="19402" y="20373"/>
                  </a:lnTo>
                  <a:lnTo>
                    <a:pt x="19585" y="20302"/>
                  </a:lnTo>
                  <a:lnTo>
                    <a:pt x="19829" y="20170"/>
                  </a:lnTo>
                  <a:lnTo>
                    <a:pt x="20104" y="19852"/>
                  </a:lnTo>
                  <a:lnTo>
                    <a:pt x="20333" y="19314"/>
                  </a:lnTo>
                  <a:lnTo>
                    <a:pt x="21035" y="18996"/>
                  </a:lnTo>
                  <a:lnTo>
                    <a:pt x="21386" y="18855"/>
                  </a:lnTo>
                  <a:lnTo>
                    <a:pt x="21600" y="18749"/>
                  </a:lnTo>
                  <a:lnTo>
                    <a:pt x="21279" y="18502"/>
                  </a:lnTo>
                  <a:lnTo>
                    <a:pt x="21096" y="18378"/>
                  </a:lnTo>
                  <a:lnTo>
                    <a:pt x="21050" y="18016"/>
                  </a:lnTo>
                  <a:lnTo>
                    <a:pt x="20806" y="17637"/>
                  </a:lnTo>
                  <a:lnTo>
                    <a:pt x="20760" y="17372"/>
                  </a:lnTo>
                  <a:lnTo>
                    <a:pt x="20837" y="17151"/>
                  </a:lnTo>
                  <a:lnTo>
                    <a:pt x="20867" y="17133"/>
                  </a:lnTo>
                  <a:lnTo>
                    <a:pt x="9953" y="7644"/>
                  </a:lnTo>
                  <a:lnTo>
                    <a:pt x="9724" y="7600"/>
                  </a:lnTo>
                  <a:lnTo>
                    <a:pt x="9617" y="7547"/>
                  </a:lnTo>
                  <a:lnTo>
                    <a:pt x="9571" y="7415"/>
                  </a:lnTo>
                  <a:lnTo>
                    <a:pt x="9495" y="7265"/>
                  </a:lnTo>
                  <a:lnTo>
                    <a:pt x="9556" y="7132"/>
                  </a:lnTo>
                  <a:lnTo>
                    <a:pt x="9800" y="7071"/>
                  </a:lnTo>
                  <a:lnTo>
                    <a:pt x="10044" y="7035"/>
                  </a:lnTo>
                  <a:lnTo>
                    <a:pt x="12456" y="1721"/>
                  </a:lnTo>
                  <a:lnTo>
                    <a:pt x="2229" y="0"/>
                  </a:lnTo>
                  <a:lnTo>
                    <a:pt x="2122" y="177"/>
                  </a:lnTo>
                  <a:lnTo>
                    <a:pt x="1969" y="256"/>
                  </a:lnTo>
                  <a:lnTo>
                    <a:pt x="1969" y="1015"/>
                  </a:lnTo>
                  <a:lnTo>
                    <a:pt x="1878" y="1227"/>
                  </a:lnTo>
                  <a:lnTo>
                    <a:pt x="1649" y="1456"/>
                  </a:lnTo>
                  <a:lnTo>
                    <a:pt x="1481" y="1607"/>
                  </a:lnTo>
                  <a:lnTo>
                    <a:pt x="1420" y="1677"/>
                  </a:lnTo>
                  <a:lnTo>
                    <a:pt x="1420" y="1977"/>
                  </a:lnTo>
                  <a:lnTo>
                    <a:pt x="1145" y="2198"/>
                  </a:lnTo>
                  <a:lnTo>
                    <a:pt x="656" y="2454"/>
                  </a:lnTo>
                  <a:lnTo>
                    <a:pt x="229" y="2657"/>
                  </a:lnTo>
                  <a:lnTo>
                    <a:pt x="107" y="2781"/>
                  </a:lnTo>
                  <a:lnTo>
                    <a:pt x="46" y="3045"/>
                  </a:lnTo>
                  <a:lnTo>
                    <a:pt x="0" y="3240"/>
                  </a:lnTo>
                  <a:lnTo>
                    <a:pt x="76" y="3425"/>
                  </a:lnTo>
                  <a:lnTo>
                    <a:pt x="290" y="3628"/>
                  </a:lnTo>
                  <a:lnTo>
                    <a:pt x="595" y="3919"/>
                  </a:lnTo>
                  <a:lnTo>
                    <a:pt x="733" y="4140"/>
                  </a:lnTo>
                  <a:lnTo>
                    <a:pt x="824" y="4361"/>
                  </a:lnTo>
                  <a:lnTo>
                    <a:pt x="779" y="4740"/>
                  </a:lnTo>
                  <a:lnTo>
                    <a:pt x="534" y="5049"/>
                  </a:lnTo>
                  <a:lnTo>
                    <a:pt x="458" y="5332"/>
                  </a:lnTo>
                  <a:lnTo>
                    <a:pt x="443" y="5685"/>
                  </a:lnTo>
                  <a:lnTo>
                    <a:pt x="397" y="5826"/>
                  </a:lnTo>
                  <a:lnTo>
                    <a:pt x="275" y="5932"/>
                  </a:lnTo>
                  <a:lnTo>
                    <a:pt x="290" y="6117"/>
                  </a:lnTo>
                  <a:lnTo>
                    <a:pt x="565" y="6470"/>
                  </a:lnTo>
                  <a:lnTo>
                    <a:pt x="977" y="7044"/>
                  </a:lnTo>
                  <a:lnTo>
                    <a:pt x="1282" y="7424"/>
                  </a:lnTo>
                  <a:lnTo>
                    <a:pt x="1465" y="7583"/>
                  </a:lnTo>
                  <a:lnTo>
                    <a:pt x="1435" y="7794"/>
                  </a:lnTo>
                  <a:lnTo>
                    <a:pt x="1374" y="7953"/>
                  </a:lnTo>
                  <a:lnTo>
                    <a:pt x="1206" y="8077"/>
                  </a:lnTo>
                  <a:lnTo>
                    <a:pt x="1221" y="8209"/>
                  </a:lnTo>
                  <a:lnTo>
                    <a:pt x="1481" y="8209"/>
                  </a:lnTo>
                  <a:lnTo>
                    <a:pt x="1710" y="8342"/>
                  </a:lnTo>
                  <a:lnTo>
                    <a:pt x="1954" y="8545"/>
                  </a:lnTo>
                  <a:lnTo>
                    <a:pt x="2091" y="8651"/>
                  </a:lnTo>
                  <a:lnTo>
                    <a:pt x="2290" y="8686"/>
                  </a:lnTo>
                  <a:lnTo>
                    <a:pt x="2412" y="8465"/>
                  </a:lnTo>
                  <a:lnTo>
                    <a:pt x="2458" y="8227"/>
                  </a:lnTo>
                  <a:lnTo>
                    <a:pt x="2916" y="8227"/>
                  </a:lnTo>
                  <a:lnTo>
                    <a:pt x="3175" y="8368"/>
                  </a:lnTo>
                  <a:lnTo>
                    <a:pt x="3740" y="8386"/>
                  </a:lnTo>
                  <a:lnTo>
                    <a:pt x="4045" y="8527"/>
                  </a:lnTo>
                  <a:lnTo>
                    <a:pt x="4335" y="8606"/>
                  </a:lnTo>
                  <a:lnTo>
                    <a:pt x="4473" y="8651"/>
                  </a:lnTo>
                  <a:lnTo>
                    <a:pt x="4366" y="8739"/>
                  </a:lnTo>
                  <a:lnTo>
                    <a:pt x="4122" y="8704"/>
                  </a:lnTo>
                  <a:lnTo>
                    <a:pt x="3877" y="8615"/>
                  </a:lnTo>
                  <a:lnTo>
                    <a:pt x="3725" y="8562"/>
                  </a:lnTo>
                  <a:lnTo>
                    <a:pt x="3389" y="8545"/>
                  </a:lnTo>
                  <a:lnTo>
                    <a:pt x="3221" y="8492"/>
                  </a:lnTo>
                  <a:lnTo>
                    <a:pt x="2961" y="8456"/>
                  </a:lnTo>
                  <a:lnTo>
                    <a:pt x="2778" y="8509"/>
                  </a:lnTo>
                  <a:lnTo>
                    <a:pt x="2778" y="8615"/>
                  </a:lnTo>
                  <a:lnTo>
                    <a:pt x="2809" y="8924"/>
                  </a:lnTo>
                  <a:lnTo>
                    <a:pt x="2961" y="9057"/>
                  </a:lnTo>
                  <a:lnTo>
                    <a:pt x="2916" y="9374"/>
                  </a:lnTo>
                  <a:lnTo>
                    <a:pt x="2809" y="9374"/>
                  </a:lnTo>
                  <a:lnTo>
                    <a:pt x="2610" y="9330"/>
                  </a:lnTo>
                  <a:lnTo>
                    <a:pt x="2503" y="9224"/>
                  </a:lnTo>
                  <a:lnTo>
                    <a:pt x="2458" y="9048"/>
                  </a:lnTo>
                  <a:lnTo>
                    <a:pt x="2458" y="8995"/>
                  </a:lnTo>
                  <a:lnTo>
                    <a:pt x="2397" y="8933"/>
                  </a:lnTo>
                  <a:lnTo>
                    <a:pt x="2122" y="8907"/>
                  </a:lnTo>
                  <a:lnTo>
                    <a:pt x="2046" y="9057"/>
                  </a:lnTo>
                  <a:lnTo>
                    <a:pt x="2030" y="9189"/>
                  </a:lnTo>
                  <a:lnTo>
                    <a:pt x="1954" y="9489"/>
                  </a:lnTo>
                  <a:lnTo>
                    <a:pt x="1923" y="9904"/>
                  </a:lnTo>
                  <a:lnTo>
                    <a:pt x="1969" y="10125"/>
                  </a:lnTo>
                  <a:lnTo>
                    <a:pt x="2244" y="10363"/>
                  </a:lnTo>
                  <a:lnTo>
                    <a:pt x="2565" y="10548"/>
                  </a:lnTo>
                  <a:lnTo>
                    <a:pt x="2916" y="10672"/>
                  </a:lnTo>
                  <a:lnTo>
                    <a:pt x="3022" y="10910"/>
                  </a:lnTo>
                  <a:lnTo>
                    <a:pt x="3007" y="11131"/>
                  </a:lnTo>
                  <a:lnTo>
                    <a:pt x="2885" y="11272"/>
                  </a:lnTo>
                  <a:lnTo>
                    <a:pt x="2671" y="11352"/>
                  </a:lnTo>
                  <a:lnTo>
                    <a:pt x="2397" y="11352"/>
                  </a:lnTo>
                  <a:lnTo>
                    <a:pt x="2366" y="11837"/>
                  </a:lnTo>
                  <a:lnTo>
                    <a:pt x="2458" y="11996"/>
                  </a:lnTo>
                  <a:lnTo>
                    <a:pt x="2839" y="12411"/>
                  </a:lnTo>
                  <a:lnTo>
                    <a:pt x="3022" y="12667"/>
                  </a:lnTo>
                  <a:lnTo>
                    <a:pt x="3358" y="13029"/>
                  </a:lnTo>
                  <a:lnTo>
                    <a:pt x="3541" y="13355"/>
                  </a:lnTo>
                  <a:lnTo>
                    <a:pt x="3816" y="13603"/>
                  </a:lnTo>
                  <a:lnTo>
                    <a:pt x="4106" y="13912"/>
                  </a:lnTo>
                  <a:lnTo>
                    <a:pt x="4198" y="13947"/>
                  </a:lnTo>
                  <a:lnTo>
                    <a:pt x="4213" y="14194"/>
                  </a:lnTo>
                  <a:lnTo>
                    <a:pt x="4228" y="14362"/>
                  </a:lnTo>
                  <a:lnTo>
                    <a:pt x="4167" y="14432"/>
                  </a:lnTo>
                  <a:lnTo>
                    <a:pt x="4381" y="14582"/>
                  </a:lnTo>
                  <a:lnTo>
                    <a:pt x="4503" y="14688"/>
                  </a:lnTo>
                  <a:lnTo>
                    <a:pt x="4503" y="14909"/>
                  </a:lnTo>
                  <a:lnTo>
                    <a:pt x="4381" y="15350"/>
                  </a:lnTo>
                  <a:lnTo>
                    <a:pt x="4259" y="15633"/>
                  </a:lnTo>
                  <a:lnTo>
                    <a:pt x="4213" y="15845"/>
                  </a:lnTo>
                  <a:lnTo>
                    <a:pt x="4976" y="16110"/>
                  </a:lnTo>
                  <a:lnTo>
                    <a:pt x="5694" y="16251"/>
                  </a:lnTo>
                  <a:lnTo>
                    <a:pt x="6228" y="16471"/>
                  </a:lnTo>
                  <a:lnTo>
                    <a:pt x="6885" y="16577"/>
                  </a:lnTo>
                  <a:lnTo>
                    <a:pt x="7205" y="16736"/>
                  </a:lnTo>
                  <a:lnTo>
                    <a:pt x="7724" y="17195"/>
                  </a:lnTo>
                  <a:lnTo>
                    <a:pt x="8350" y="17557"/>
                  </a:lnTo>
                  <a:lnTo>
                    <a:pt x="9419" y="17681"/>
                  </a:lnTo>
                  <a:lnTo>
                    <a:pt x="9495" y="18131"/>
                  </a:lnTo>
                  <a:lnTo>
                    <a:pt x="9617" y="18343"/>
                  </a:lnTo>
                  <a:lnTo>
                    <a:pt x="10182" y="18413"/>
                  </a:lnTo>
                  <a:lnTo>
                    <a:pt x="10777" y="18811"/>
                  </a:lnTo>
                  <a:lnTo>
                    <a:pt x="11495" y="19411"/>
                  </a:lnTo>
                  <a:lnTo>
                    <a:pt x="11800" y="19667"/>
                  </a:lnTo>
                  <a:lnTo>
                    <a:pt x="12014" y="20055"/>
                  </a:lnTo>
                  <a:lnTo>
                    <a:pt x="11846" y="20488"/>
                  </a:lnTo>
                  <a:lnTo>
                    <a:pt x="11846" y="20682"/>
                  </a:lnTo>
                  <a:lnTo>
                    <a:pt x="12014" y="21053"/>
                  </a:lnTo>
                  <a:lnTo>
                    <a:pt x="12365" y="21115"/>
                  </a:lnTo>
                  <a:lnTo>
                    <a:pt x="18929" y="21600"/>
                  </a:lnTo>
                  <a:lnTo>
                    <a:pt x="19005" y="21538"/>
                  </a:lnTo>
                  <a:lnTo>
                    <a:pt x="19554" y="213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6" name="Google Shape;2016;p269"/>
            <p:cNvSpPr/>
            <p:nvPr/>
          </p:nvSpPr>
          <p:spPr>
            <a:xfrm>
              <a:off x="3506109" y="3102186"/>
              <a:ext cx="1451969" cy="7949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8" y="3038"/>
                  </a:moveTo>
                  <a:lnTo>
                    <a:pt x="0" y="3479"/>
                  </a:lnTo>
                  <a:lnTo>
                    <a:pt x="28" y="3038"/>
                  </a:lnTo>
                  <a:lnTo>
                    <a:pt x="7647" y="3894"/>
                  </a:lnTo>
                  <a:lnTo>
                    <a:pt x="7367" y="14954"/>
                  </a:lnTo>
                  <a:lnTo>
                    <a:pt x="7898" y="15863"/>
                  </a:lnTo>
                  <a:lnTo>
                    <a:pt x="8093" y="16252"/>
                  </a:lnTo>
                  <a:lnTo>
                    <a:pt x="8274" y="16226"/>
                  </a:lnTo>
                  <a:lnTo>
                    <a:pt x="8540" y="16148"/>
                  </a:lnTo>
                  <a:lnTo>
                    <a:pt x="8693" y="16252"/>
                  </a:lnTo>
                  <a:lnTo>
                    <a:pt x="8916" y="16122"/>
                  </a:lnTo>
                  <a:lnTo>
                    <a:pt x="9195" y="16434"/>
                  </a:lnTo>
                  <a:lnTo>
                    <a:pt x="9363" y="17446"/>
                  </a:lnTo>
                  <a:lnTo>
                    <a:pt x="9963" y="17498"/>
                  </a:lnTo>
                  <a:lnTo>
                    <a:pt x="10409" y="17965"/>
                  </a:lnTo>
                  <a:lnTo>
                    <a:pt x="10772" y="17888"/>
                  </a:lnTo>
                  <a:lnTo>
                    <a:pt x="10870" y="17810"/>
                  </a:lnTo>
                  <a:lnTo>
                    <a:pt x="11093" y="18251"/>
                  </a:lnTo>
                  <a:lnTo>
                    <a:pt x="11386" y="17965"/>
                  </a:lnTo>
                  <a:lnTo>
                    <a:pt x="11972" y="18069"/>
                  </a:lnTo>
                  <a:lnTo>
                    <a:pt x="12223" y="18900"/>
                  </a:lnTo>
                  <a:lnTo>
                    <a:pt x="12419" y="18926"/>
                  </a:lnTo>
                  <a:lnTo>
                    <a:pt x="12516" y="19653"/>
                  </a:lnTo>
                  <a:lnTo>
                    <a:pt x="12740" y="19731"/>
                  </a:lnTo>
                  <a:lnTo>
                    <a:pt x="12991" y="19367"/>
                  </a:lnTo>
                  <a:lnTo>
                    <a:pt x="13158" y="18952"/>
                  </a:lnTo>
                  <a:lnTo>
                    <a:pt x="13270" y="18952"/>
                  </a:lnTo>
                  <a:lnTo>
                    <a:pt x="13716" y="19601"/>
                  </a:lnTo>
                  <a:lnTo>
                    <a:pt x="13856" y="20146"/>
                  </a:lnTo>
                  <a:lnTo>
                    <a:pt x="14316" y="19601"/>
                  </a:lnTo>
                  <a:lnTo>
                    <a:pt x="14414" y="19835"/>
                  </a:lnTo>
                  <a:lnTo>
                    <a:pt x="14512" y="20562"/>
                  </a:lnTo>
                  <a:lnTo>
                    <a:pt x="14623" y="20432"/>
                  </a:lnTo>
                  <a:lnTo>
                    <a:pt x="14819" y="19861"/>
                  </a:lnTo>
                  <a:lnTo>
                    <a:pt x="15167" y="19757"/>
                  </a:lnTo>
                  <a:lnTo>
                    <a:pt x="15530" y="20068"/>
                  </a:lnTo>
                  <a:lnTo>
                    <a:pt x="16116" y="20042"/>
                  </a:lnTo>
                  <a:lnTo>
                    <a:pt x="16367" y="20484"/>
                  </a:lnTo>
                  <a:lnTo>
                    <a:pt x="16507" y="20847"/>
                  </a:lnTo>
                  <a:lnTo>
                    <a:pt x="16828" y="20691"/>
                  </a:lnTo>
                  <a:lnTo>
                    <a:pt x="17177" y="20224"/>
                  </a:lnTo>
                  <a:lnTo>
                    <a:pt x="17372" y="19913"/>
                  </a:lnTo>
                  <a:lnTo>
                    <a:pt x="17623" y="19835"/>
                  </a:lnTo>
                  <a:lnTo>
                    <a:pt x="17860" y="20120"/>
                  </a:lnTo>
                  <a:lnTo>
                    <a:pt x="18112" y="19964"/>
                  </a:lnTo>
                  <a:lnTo>
                    <a:pt x="18307" y="19679"/>
                  </a:lnTo>
                  <a:lnTo>
                    <a:pt x="18726" y="19757"/>
                  </a:lnTo>
                  <a:lnTo>
                    <a:pt x="18935" y="19835"/>
                  </a:lnTo>
                  <a:lnTo>
                    <a:pt x="19479" y="19549"/>
                  </a:lnTo>
                  <a:lnTo>
                    <a:pt x="19870" y="19783"/>
                  </a:lnTo>
                  <a:lnTo>
                    <a:pt x="20205" y="20380"/>
                  </a:lnTo>
                  <a:lnTo>
                    <a:pt x="20679" y="20977"/>
                  </a:lnTo>
                  <a:lnTo>
                    <a:pt x="21056" y="20977"/>
                  </a:lnTo>
                  <a:lnTo>
                    <a:pt x="21321" y="21263"/>
                  </a:lnTo>
                  <a:lnTo>
                    <a:pt x="21530" y="21600"/>
                  </a:lnTo>
                  <a:lnTo>
                    <a:pt x="21600" y="10670"/>
                  </a:lnTo>
                  <a:lnTo>
                    <a:pt x="21056" y="4517"/>
                  </a:lnTo>
                  <a:lnTo>
                    <a:pt x="21056" y="1558"/>
                  </a:lnTo>
                  <a:lnTo>
                    <a:pt x="17079" y="1376"/>
                  </a:lnTo>
                  <a:lnTo>
                    <a:pt x="13870" y="1246"/>
                  </a:lnTo>
                  <a:lnTo>
                    <a:pt x="11386" y="1090"/>
                  </a:lnTo>
                  <a:lnTo>
                    <a:pt x="8428" y="831"/>
                  </a:lnTo>
                  <a:lnTo>
                    <a:pt x="4744" y="467"/>
                  </a:lnTo>
                  <a:lnTo>
                    <a:pt x="279" y="0"/>
                  </a:lnTo>
                  <a:lnTo>
                    <a:pt x="195" y="3038"/>
                  </a:lnTo>
                  <a:lnTo>
                    <a:pt x="28" y="303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7" name="Google Shape;2017;p269"/>
            <p:cNvSpPr/>
            <p:nvPr/>
          </p:nvSpPr>
          <p:spPr>
            <a:xfrm>
              <a:off x="3689014" y="2465103"/>
              <a:ext cx="1235299" cy="6944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51" y="21600"/>
                  </a:moveTo>
                  <a:lnTo>
                    <a:pt x="21600" y="7220"/>
                  </a:lnTo>
                  <a:lnTo>
                    <a:pt x="21091" y="6744"/>
                  </a:lnTo>
                  <a:lnTo>
                    <a:pt x="20894" y="6477"/>
                  </a:lnTo>
                  <a:lnTo>
                    <a:pt x="20730" y="5556"/>
                  </a:lnTo>
                  <a:lnTo>
                    <a:pt x="20221" y="4813"/>
                  </a:lnTo>
                  <a:lnTo>
                    <a:pt x="20451" y="4070"/>
                  </a:lnTo>
                  <a:lnTo>
                    <a:pt x="20730" y="3298"/>
                  </a:lnTo>
                  <a:lnTo>
                    <a:pt x="20730" y="2555"/>
                  </a:lnTo>
                  <a:lnTo>
                    <a:pt x="19877" y="2555"/>
                  </a:lnTo>
                  <a:lnTo>
                    <a:pt x="19745" y="1961"/>
                  </a:lnTo>
                  <a:lnTo>
                    <a:pt x="19401" y="1159"/>
                  </a:lnTo>
                  <a:lnTo>
                    <a:pt x="12589" y="772"/>
                  </a:lnTo>
                  <a:lnTo>
                    <a:pt x="771" y="0"/>
                  </a:lnTo>
                  <a:lnTo>
                    <a:pt x="0" y="20114"/>
                  </a:lnTo>
                  <a:lnTo>
                    <a:pt x="5449" y="20649"/>
                  </a:lnTo>
                  <a:lnTo>
                    <a:pt x="8108" y="20887"/>
                  </a:lnTo>
                  <a:lnTo>
                    <a:pt x="10176" y="21065"/>
                  </a:lnTo>
                  <a:lnTo>
                    <a:pt x="13098" y="21243"/>
                  </a:lnTo>
                  <a:lnTo>
                    <a:pt x="16873" y="21392"/>
                  </a:lnTo>
                  <a:lnTo>
                    <a:pt x="21551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8" name="Google Shape;2018;p269"/>
            <p:cNvSpPr/>
            <p:nvPr/>
          </p:nvSpPr>
          <p:spPr>
            <a:xfrm>
              <a:off x="3435763" y="1796454"/>
              <a:ext cx="1364738" cy="7059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70" y="21541"/>
                  </a:moveTo>
                  <a:lnTo>
                    <a:pt x="21600" y="21600"/>
                  </a:lnTo>
                  <a:lnTo>
                    <a:pt x="21466" y="21015"/>
                  </a:lnTo>
                  <a:lnTo>
                    <a:pt x="21363" y="20224"/>
                  </a:lnTo>
                  <a:lnTo>
                    <a:pt x="21199" y="20107"/>
                  </a:lnTo>
                  <a:lnTo>
                    <a:pt x="21081" y="20020"/>
                  </a:lnTo>
                  <a:lnTo>
                    <a:pt x="20977" y="19902"/>
                  </a:lnTo>
                  <a:lnTo>
                    <a:pt x="20932" y="19815"/>
                  </a:lnTo>
                  <a:lnTo>
                    <a:pt x="20858" y="19463"/>
                  </a:lnTo>
                  <a:lnTo>
                    <a:pt x="20932" y="19171"/>
                  </a:lnTo>
                  <a:lnTo>
                    <a:pt x="20873" y="18439"/>
                  </a:lnTo>
                  <a:lnTo>
                    <a:pt x="20695" y="18146"/>
                  </a:lnTo>
                  <a:lnTo>
                    <a:pt x="20591" y="17795"/>
                  </a:lnTo>
                  <a:lnTo>
                    <a:pt x="20502" y="16859"/>
                  </a:lnTo>
                  <a:lnTo>
                    <a:pt x="20502" y="15424"/>
                  </a:lnTo>
                  <a:lnTo>
                    <a:pt x="20398" y="15161"/>
                  </a:lnTo>
                  <a:lnTo>
                    <a:pt x="20295" y="14693"/>
                  </a:lnTo>
                  <a:lnTo>
                    <a:pt x="20339" y="14166"/>
                  </a:lnTo>
                  <a:lnTo>
                    <a:pt x="20339" y="12849"/>
                  </a:lnTo>
                  <a:lnTo>
                    <a:pt x="20235" y="11941"/>
                  </a:lnTo>
                  <a:lnTo>
                    <a:pt x="20057" y="11649"/>
                  </a:lnTo>
                  <a:lnTo>
                    <a:pt x="19924" y="11649"/>
                  </a:lnTo>
                  <a:lnTo>
                    <a:pt x="19864" y="11298"/>
                  </a:lnTo>
                  <a:lnTo>
                    <a:pt x="19805" y="10654"/>
                  </a:lnTo>
                  <a:lnTo>
                    <a:pt x="19746" y="10156"/>
                  </a:lnTo>
                  <a:lnTo>
                    <a:pt x="19924" y="10068"/>
                  </a:lnTo>
                  <a:lnTo>
                    <a:pt x="19924" y="9863"/>
                  </a:lnTo>
                  <a:lnTo>
                    <a:pt x="19820" y="9717"/>
                  </a:lnTo>
                  <a:lnTo>
                    <a:pt x="19760" y="9307"/>
                  </a:lnTo>
                  <a:lnTo>
                    <a:pt x="19657" y="8898"/>
                  </a:lnTo>
                  <a:lnTo>
                    <a:pt x="19345" y="7463"/>
                  </a:lnTo>
                  <a:lnTo>
                    <a:pt x="19167" y="6673"/>
                  </a:lnTo>
                  <a:lnTo>
                    <a:pt x="18945" y="5444"/>
                  </a:lnTo>
                  <a:lnTo>
                    <a:pt x="18737" y="4946"/>
                  </a:lnTo>
                  <a:lnTo>
                    <a:pt x="18692" y="4829"/>
                  </a:lnTo>
                  <a:lnTo>
                    <a:pt x="18410" y="4361"/>
                  </a:lnTo>
                  <a:lnTo>
                    <a:pt x="17906" y="3688"/>
                  </a:lnTo>
                  <a:lnTo>
                    <a:pt x="17580" y="3454"/>
                  </a:lnTo>
                  <a:lnTo>
                    <a:pt x="17253" y="3161"/>
                  </a:lnTo>
                  <a:lnTo>
                    <a:pt x="16957" y="2634"/>
                  </a:lnTo>
                  <a:lnTo>
                    <a:pt x="16452" y="2517"/>
                  </a:lnTo>
                  <a:lnTo>
                    <a:pt x="15829" y="2605"/>
                  </a:lnTo>
                  <a:lnTo>
                    <a:pt x="15666" y="2605"/>
                  </a:lnTo>
                  <a:lnTo>
                    <a:pt x="15414" y="2810"/>
                  </a:lnTo>
                  <a:lnTo>
                    <a:pt x="15310" y="3044"/>
                  </a:lnTo>
                  <a:lnTo>
                    <a:pt x="15117" y="2927"/>
                  </a:lnTo>
                  <a:lnTo>
                    <a:pt x="14865" y="2605"/>
                  </a:lnTo>
                  <a:lnTo>
                    <a:pt x="14449" y="2195"/>
                  </a:lnTo>
                  <a:lnTo>
                    <a:pt x="13930" y="1668"/>
                  </a:lnTo>
                  <a:lnTo>
                    <a:pt x="682" y="0"/>
                  </a:lnTo>
                  <a:lnTo>
                    <a:pt x="0" y="12995"/>
                  </a:lnTo>
                  <a:lnTo>
                    <a:pt x="4999" y="13932"/>
                  </a:lnTo>
                  <a:lnTo>
                    <a:pt x="4762" y="20400"/>
                  </a:lnTo>
                  <a:lnTo>
                    <a:pt x="15414" y="21161"/>
                  </a:lnTo>
                  <a:lnTo>
                    <a:pt x="21570" y="2154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19" name="Google Shape;2019;p269"/>
            <p:cNvSpPr/>
            <p:nvPr/>
          </p:nvSpPr>
          <p:spPr>
            <a:xfrm>
              <a:off x="3477971" y="1165112"/>
              <a:ext cx="1173393" cy="80352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036" y="18948"/>
                  </a:moveTo>
                  <a:lnTo>
                    <a:pt x="16520" y="19309"/>
                  </a:lnTo>
                  <a:lnTo>
                    <a:pt x="16813" y="19592"/>
                  </a:lnTo>
                  <a:lnTo>
                    <a:pt x="17038" y="19695"/>
                  </a:lnTo>
                  <a:lnTo>
                    <a:pt x="17159" y="19489"/>
                  </a:lnTo>
                  <a:lnTo>
                    <a:pt x="17453" y="19309"/>
                  </a:lnTo>
                  <a:lnTo>
                    <a:pt x="17643" y="19309"/>
                  </a:lnTo>
                  <a:lnTo>
                    <a:pt x="18369" y="19231"/>
                  </a:lnTo>
                  <a:lnTo>
                    <a:pt x="18956" y="19334"/>
                  </a:lnTo>
                  <a:lnTo>
                    <a:pt x="19302" y="19798"/>
                  </a:lnTo>
                  <a:lnTo>
                    <a:pt x="19682" y="20055"/>
                  </a:lnTo>
                  <a:lnTo>
                    <a:pt x="20062" y="20261"/>
                  </a:lnTo>
                  <a:lnTo>
                    <a:pt x="20650" y="20853"/>
                  </a:lnTo>
                  <a:lnTo>
                    <a:pt x="20978" y="21265"/>
                  </a:lnTo>
                  <a:lnTo>
                    <a:pt x="21030" y="21368"/>
                  </a:lnTo>
                  <a:lnTo>
                    <a:pt x="21151" y="21600"/>
                  </a:lnTo>
                  <a:lnTo>
                    <a:pt x="21151" y="20776"/>
                  </a:lnTo>
                  <a:lnTo>
                    <a:pt x="20805" y="20441"/>
                  </a:lnTo>
                  <a:lnTo>
                    <a:pt x="20805" y="20055"/>
                  </a:lnTo>
                  <a:lnTo>
                    <a:pt x="20926" y="19695"/>
                  </a:lnTo>
                  <a:lnTo>
                    <a:pt x="21151" y="19592"/>
                  </a:lnTo>
                  <a:lnTo>
                    <a:pt x="21151" y="18768"/>
                  </a:lnTo>
                  <a:lnTo>
                    <a:pt x="21203" y="18330"/>
                  </a:lnTo>
                  <a:lnTo>
                    <a:pt x="21358" y="18227"/>
                  </a:lnTo>
                  <a:lnTo>
                    <a:pt x="21358" y="17764"/>
                  </a:lnTo>
                  <a:lnTo>
                    <a:pt x="21168" y="17172"/>
                  </a:lnTo>
                  <a:lnTo>
                    <a:pt x="21030" y="17017"/>
                  </a:lnTo>
                  <a:lnTo>
                    <a:pt x="21099" y="16400"/>
                  </a:lnTo>
                  <a:lnTo>
                    <a:pt x="21099" y="16065"/>
                  </a:lnTo>
                  <a:lnTo>
                    <a:pt x="21358" y="16065"/>
                  </a:lnTo>
                  <a:lnTo>
                    <a:pt x="21600" y="5715"/>
                  </a:lnTo>
                  <a:lnTo>
                    <a:pt x="21358" y="5303"/>
                  </a:lnTo>
                  <a:lnTo>
                    <a:pt x="21220" y="4969"/>
                  </a:lnTo>
                  <a:lnTo>
                    <a:pt x="20805" y="4737"/>
                  </a:lnTo>
                  <a:lnTo>
                    <a:pt x="20719" y="4402"/>
                  </a:lnTo>
                  <a:lnTo>
                    <a:pt x="20529" y="4042"/>
                  </a:lnTo>
                  <a:lnTo>
                    <a:pt x="20408" y="3759"/>
                  </a:lnTo>
                  <a:lnTo>
                    <a:pt x="20408" y="3270"/>
                  </a:lnTo>
                  <a:lnTo>
                    <a:pt x="20615" y="2858"/>
                  </a:lnTo>
                  <a:lnTo>
                    <a:pt x="20874" y="2523"/>
                  </a:lnTo>
                  <a:lnTo>
                    <a:pt x="21168" y="2085"/>
                  </a:lnTo>
                  <a:lnTo>
                    <a:pt x="21151" y="1828"/>
                  </a:lnTo>
                  <a:lnTo>
                    <a:pt x="21116" y="1725"/>
                  </a:lnTo>
                  <a:lnTo>
                    <a:pt x="16969" y="1467"/>
                  </a:lnTo>
                  <a:lnTo>
                    <a:pt x="13599" y="1236"/>
                  </a:lnTo>
                  <a:lnTo>
                    <a:pt x="10956" y="1056"/>
                  </a:lnTo>
                  <a:lnTo>
                    <a:pt x="8346" y="798"/>
                  </a:lnTo>
                  <a:lnTo>
                    <a:pt x="5098" y="438"/>
                  </a:lnTo>
                  <a:lnTo>
                    <a:pt x="1123" y="0"/>
                  </a:lnTo>
                  <a:lnTo>
                    <a:pt x="0" y="17017"/>
                  </a:lnTo>
                  <a:lnTo>
                    <a:pt x="15431" y="18485"/>
                  </a:lnTo>
                  <a:lnTo>
                    <a:pt x="16036" y="1894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0" name="Google Shape;2020;p269"/>
            <p:cNvSpPr/>
            <p:nvPr/>
          </p:nvSpPr>
          <p:spPr>
            <a:xfrm>
              <a:off x="2341158" y="1231117"/>
              <a:ext cx="1179021" cy="9900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958"/>
                  </a:moveTo>
                  <a:lnTo>
                    <a:pt x="21583" y="2958"/>
                  </a:lnTo>
                  <a:lnTo>
                    <a:pt x="2648" y="0"/>
                  </a:lnTo>
                  <a:lnTo>
                    <a:pt x="2270" y="2645"/>
                  </a:lnTo>
                  <a:lnTo>
                    <a:pt x="602" y="13914"/>
                  </a:lnTo>
                  <a:lnTo>
                    <a:pt x="0" y="18476"/>
                  </a:lnTo>
                  <a:lnTo>
                    <a:pt x="5761" y="19580"/>
                  </a:lnTo>
                  <a:lnTo>
                    <a:pt x="20052" y="21600"/>
                  </a:lnTo>
                  <a:lnTo>
                    <a:pt x="20843" y="12352"/>
                  </a:lnTo>
                  <a:lnTo>
                    <a:pt x="21600" y="295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1" name="Google Shape;2021;p269"/>
            <p:cNvSpPr/>
            <p:nvPr/>
          </p:nvSpPr>
          <p:spPr>
            <a:xfrm>
              <a:off x="3539876" y="513683"/>
              <a:ext cx="1094604" cy="7203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7" y="21428"/>
                  </a:moveTo>
                  <a:lnTo>
                    <a:pt x="21434" y="21543"/>
                  </a:lnTo>
                  <a:lnTo>
                    <a:pt x="21434" y="21600"/>
                  </a:lnTo>
                  <a:lnTo>
                    <a:pt x="21600" y="21257"/>
                  </a:lnTo>
                  <a:lnTo>
                    <a:pt x="21600" y="19998"/>
                  </a:lnTo>
                  <a:lnTo>
                    <a:pt x="21508" y="19197"/>
                  </a:lnTo>
                  <a:lnTo>
                    <a:pt x="21323" y="18768"/>
                  </a:lnTo>
                  <a:lnTo>
                    <a:pt x="21119" y="18339"/>
                  </a:lnTo>
                  <a:lnTo>
                    <a:pt x="21119" y="17509"/>
                  </a:lnTo>
                  <a:lnTo>
                    <a:pt x="20990" y="17223"/>
                  </a:lnTo>
                  <a:lnTo>
                    <a:pt x="20805" y="16822"/>
                  </a:lnTo>
                  <a:lnTo>
                    <a:pt x="20805" y="13732"/>
                  </a:lnTo>
                  <a:lnTo>
                    <a:pt x="20731" y="11415"/>
                  </a:lnTo>
                  <a:lnTo>
                    <a:pt x="20731" y="10185"/>
                  </a:lnTo>
                  <a:lnTo>
                    <a:pt x="20398" y="9327"/>
                  </a:lnTo>
                  <a:lnTo>
                    <a:pt x="20176" y="7925"/>
                  </a:lnTo>
                  <a:lnTo>
                    <a:pt x="19991" y="7124"/>
                  </a:lnTo>
                  <a:lnTo>
                    <a:pt x="20102" y="6265"/>
                  </a:lnTo>
                  <a:lnTo>
                    <a:pt x="20065" y="5493"/>
                  </a:lnTo>
                  <a:lnTo>
                    <a:pt x="19991" y="5150"/>
                  </a:lnTo>
                  <a:lnTo>
                    <a:pt x="19991" y="4406"/>
                  </a:lnTo>
                  <a:lnTo>
                    <a:pt x="20139" y="4120"/>
                  </a:lnTo>
                  <a:lnTo>
                    <a:pt x="20232" y="3805"/>
                  </a:lnTo>
                  <a:lnTo>
                    <a:pt x="20176" y="3319"/>
                  </a:lnTo>
                  <a:lnTo>
                    <a:pt x="19991" y="2975"/>
                  </a:lnTo>
                  <a:lnTo>
                    <a:pt x="19991" y="2775"/>
                  </a:lnTo>
                  <a:lnTo>
                    <a:pt x="19917" y="2317"/>
                  </a:lnTo>
                  <a:lnTo>
                    <a:pt x="19806" y="1774"/>
                  </a:lnTo>
                  <a:lnTo>
                    <a:pt x="15146" y="1459"/>
                  </a:lnTo>
                  <a:lnTo>
                    <a:pt x="11318" y="1173"/>
                  </a:lnTo>
                  <a:lnTo>
                    <a:pt x="8322" y="944"/>
                  </a:lnTo>
                  <a:lnTo>
                    <a:pt x="6473" y="715"/>
                  </a:lnTo>
                  <a:lnTo>
                    <a:pt x="4105" y="372"/>
                  </a:lnTo>
                  <a:lnTo>
                    <a:pt x="1202" y="0"/>
                  </a:lnTo>
                  <a:lnTo>
                    <a:pt x="0" y="19512"/>
                  </a:lnTo>
                  <a:lnTo>
                    <a:pt x="4253" y="19998"/>
                  </a:lnTo>
                  <a:lnTo>
                    <a:pt x="7730" y="20398"/>
                  </a:lnTo>
                  <a:lnTo>
                    <a:pt x="10523" y="20685"/>
                  </a:lnTo>
                  <a:lnTo>
                    <a:pt x="13352" y="20885"/>
                  </a:lnTo>
                  <a:lnTo>
                    <a:pt x="16958" y="21142"/>
                  </a:lnTo>
                  <a:lnTo>
                    <a:pt x="21397" y="2142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2" name="Google Shape;2022;p269"/>
            <p:cNvSpPr/>
            <p:nvPr/>
          </p:nvSpPr>
          <p:spPr>
            <a:xfrm>
              <a:off x="2524062" y="2129343"/>
              <a:ext cx="1226858" cy="98145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527" y="21600"/>
                  </a:moveTo>
                  <a:lnTo>
                    <a:pt x="21303" y="7361"/>
                  </a:lnTo>
                  <a:lnTo>
                    <a:pt x="21336" y="7361"/>
                  </a:lnTo>
                  <a:lnTo>
                    <a:pt x="21600" y="2713"/>
                  </a:lnTo>
                  <a:lnTo>
                    <a:pt x="16035" y="2040"/>
                  </a:lnTo>
                  <a:lnTo>
                    <a:pt x="2312" y="0"/>
                  </a:lnTo>
                  <a:lnTo>
                    <a:pt x="0" y="18803"/>
                  </a:lnTo>
                  <a:lnTo>
                    <a:pt x="17620" y="21390"/>
                  </a:lnTo>
                  <a:lnTo>
                    <a:pt x="20527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3" name="Google Shape;2023;p269"/>
            <p:cNvSpPr/>
            <p:nvPr/>
          </p:nvSpPr>
          <p:spPr>
            <a:xfrm>
              <a:off x="1710847" y="1779235"/>
              <a:ext cx="945469" cy="12052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274"/>
                  </a:moveTo>
                  <a:lnTo>
                    <a:pt x="14407" y="5366"/>
                  </a:lnTo>
                  <a:lnTo>
                    <a:pt x="15159" y="1611"/>
                  </a:lnTo>
                  <a:lnTo>
                    <a:pt x="4638" y="0"/>
                  </a:lnTo>
                  <a:lnTo>
                    <a:pt x="0" y="18960"/>
                  </a:lnTo>
                  <a:lnTo>
                    <a:pt x="18594" y="21600"/>
                  </a:lnTo>
                  <a:lnTo>
                    <a:pt x="21600" y="627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4" name="Google Shape;2024;p269"/>
            <p:cNvSpPr/>
            <p:nvPr/>
          </p:nvSpPr>
          <p:spPr>
            <a:xfrm>
              <a:off x="832911" y="1561136"/>
              <a:ext cx="1080536" cy="167018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74" y="7497"/>
                  </a:moveTo>
                  <a:lnTo>
                    <a:pt x="75" y="7584"/>
                  </a:lnTo>
                  <a:lnTo>
                    <a:pt x="0" y="7769"/>
                  </a:lnTo>
                  <a:lnTo>
                    <a:pt x="94" y="7979"/>
                  </a:lnTo>
                  <a:lnTo>
                    <a:pt x="150" y="8165"/>
                  </a:lnTo>
                  <a:lnTo>
                    <a:pt x="281" y="8239"/>
                  </a:lnTo>
                  <a:lnTo>
                    <a:pt x="562" y="8301"/>
                  </a:lnTo>
                  <a:lnTo>
                    <a:pt x="13945" y="21600"/>
                  </a:lnTo>
                  <a:lnTo>
                    <a:pt x="14207" y="21377"/>
                  </a:lnTo>
                  <a:lnTo>
                    <a:pt x="14281" y="21093"/>
                  </a:lnTo>
                  <a:lnTo>
                    <a:pt x="14281" y="20375"/>
                  </a:lnTo>
                  <a:lnTo>
                    <a:pt x="14300" y="19546"/>
                  </a:lnTo>
                  <a:lnTo>
                    <a:pt x="14281" y="18953"/>
                  </a:lnTo>
                  <a:lnTo>
                    <a:pt x="14543" y="18767"/>
                  </a:lnTo>
                  <a:lnTo>
                    <a:pt x="15105" y="18656"/>
                  </a:lnTo>
                  <a:lnTo>
                    <a:pt x="15311" y="18903"/>
                  </a:lnTo>
                  <a:lnTo>
                    <a:pt x="15685" y="18779"/>
                  </a:lnTo>
                  <a:lnTo>
                    <a:pt x="16097" y="19002"/>
                  </a:lnTo>
                  <a:lnTo>
                    <a:pt x="16322" y="19089"/>
                  </a:lnTo>
                  <a:lnTo>
                    <a:pt x="16640" y="18965"/>
                  </a:lnTo>
                  <a:lnTo>
                    <a:pt x="16827" y="18557"/>
                  </a:lnTo>
                  <a:lnTo>
                    <a:pt x="17108" y="17951"/>
                  </a:lnTo>
                  <a:lnTo>
                    <a:pt x="17370" y="17097"/>
                  </a:lnTo>
                  <a:lnTo>
                    <a:pt x="17557" y="16515"/>
                  </a:lnTo>
                  <a:lnTo>
                    <a:pt x="21600" y="2833"/>
                  </a:lnTo>
                  <a:lnTo>
                    <a:pt x="17557" y="2239"/>
                  </a:lnTo>
                  <a:lnTo>
                    <a:pt x="14244" y="1744"/>
                  </a:lnTo>
                  <a:lnTo>
                    <a:pt x="11661" y="1373"/>
                  </a:lnTo>
                  <a:lnTo>
                    <a:pt x="9546" y="1002"/>
                  </a:lnTo>
                  <a:lnTo>
                    <a:pt x="6869" y="557"/>
                  </a:lnTo>
                  <a:lnTo>
                    <a:pt x="3631" y="0"/>
                  </a:lnTo>
                  <a:lnTo>
                    <a:pt x="674" y="7447"/>
                  </a:lnTo>
                  <a:lnTo>
                    <a:pt x="374" y="74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5" name="Google Shape;2025;p269"/>
            <p:cNvSpPr/>
            <p:nvPr/>
          </p:nvSpPr>
          <p:spPr>
            <a:xfrm>
              <a:off x="368620" y="513683"/>
              <a:ext cx="1347855" cy="11622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581" y="21600"/>
                  </a:moveTo>
                  <a:lnTo>
                    <a:pt x="18876" y="15076"/>
                  </a:lnTo>
                  <a:lnTo>
                    <a:pt x="18876" y="14667"/>
                  </a:lnTo>
                  <a:lnTo>
                    <a:pt x="18981" y="14489"/>
                  </a:lnTo>
                  <a:lnTo>
                    <a:pt x="19282" y="14364"/>
                  </a:lnTo>
                  <a:lnTo>
                    <a:pt x="19297" y="14169"/>
                  </a:lnTo>
                  <a:lnTo>
                    <a:pt x="19357" y="13849"/>
                  </a:lnTo>
                  <a:lnTo>
                    <a:pt x="19357" y="13209"/>
                  </a:lnTo>
                  <a:lnTo>
                    <a:pt x="19417" y="12978"/>
                  </a:lnTo>
                  <a:lnTo>
                    <a:pt x="19237" y="12818"/>
                  </a:lnTo>
                  <a:lnTo>
                    <a:pt x="19146" y="12818"/>
                  </a:lnTo>
                  <a:lnTo>
                    <a:pt x="19011" y="12711"/>
                  </a:lnTo>
                  <a:lnTo>
                    <a:pt x="18876" y="12462"/>
                  </a:lnTo>
                  <a:lnTo>
                    <a:pt x="18951" y="12053"/>
                  </a:lnTo>
                  <a:lnTo>
                    <a:pt x="19041" y="11822"/>
                  </a:lnTo>
                  <a:lnTo>
                    <a:pt x="19448" y="11378"/>
                  </a:lnTo>
                  <a:lnTo>
                    <a:pt x="20004" y="10720"/>
                  </a:lnTo>
                  <a:lnTo>
                    <a:pt x="20200" y="10418"/>
                  </a:lnTo>
                  <a:lnTo>
                    <a:pt x="20321" y="10080"/>
                  </a:lnTo>
                  <a:lnTo>
                    <a:pt x="20411" y="9920"/>
                  </a:lnTo>
                  <a:lnTo>
                    <a:pt x="20546" y="9547"/>
                  </a:lnTo>
                  <a:lnTo>
                    <a:pt x="20893" y="9209"/>
                  </a:lnTo>
                  <a:lnTo>
                    <a:pt x="21073" y="8871"/>
                  </a:lnTo>
                  <a:lnTo>
                    <a:pt x="21329" y="8622"/>
                  </a:lnTo>
                  <a:lnTo>
                    <a:pt x="21404" y="8267"/>
                  </a:lnTo>
                  <a:lnTo>
                    <a:pt x="21600" y="8178"/>
                  </a:lnTo>
                  <a:lnTo>
                    <a:pt x="21600" y="7822"/>
                  </a:lnTo>
                  <a:lnTo>
                    <a:pt x="21540" y="7449"/>
                  </a:lnTo>
                  <a:lnTo>
                    <a:pt x="21389" y="7182"/>
                  </a:lnTo>
                  <a:lnTo>
                    <a:pt x="21028" y="6898"/>
                  </a:lnTo>
                  <a:lnTo>
                    <a:pt x="20893" y="6524"/>
                  </a:lnTo>
                  <a:lnTo>
                    <a:pt x="20817" y="6151"/>
                  </a:lnTo>
                  <a:lnTo>
                    <a:pt x="16211" y="4747"/>
                  </a:lnTo>
                  <a:lnTo>
                    <a:pt x="15474" y="4676"/>
                  </a:lnTo>
                  <a:lnTo>
                    <a:pt x="15203" y="4800"/>
                  </a:lnTo>
                  <a:lnTo>
                    <a:pt x="14826" y="4676"/>
                  </a:lnTo>
                  <a:lnTo>
                    <a:pt x="14510" y="4747"/>
                  </a:lnTo>
                  <a:lnTo>
                    <a:pt x="12539" y="4836"/>
                  </a:lnTo>
                  <a:lnTo>
                    <a:pt x="12328" y="4640"/>
                  </a:lnTo>
                  <a:lnTo>
                    <a:pt x="12072" y="4747"/>
                  </a:lnTo>
                  <a:lnTo>
                    <a:pt x="11891" y="4818"/>
                  </a:lnTo>
                  <a:lnTo>
                    <a:pt x="11711" y="4818"/>
                  </a:lnTo>
                  <a:lnTo>
                    <a:pt x="11530" y="4747"/>
                  </a:lnTo>
                  <a:lnTo>
                    <a:pt x="11530" y="4640"/>
                  </a:lnTo>
                  <a:lnTo>
                    <a:pt x="11199" y="4676"/>
                  </a:lnTo>
                  <a:lnTo>
                    <a:pt x="11003" y="4569"/>
                  </a:lnTo>
                  <a:lnTo>
                    <a:pt x="10883" y="4444"/>
                  </a:lnTo>
                  <a:lnTo>
                    <a:pt x="10883" y="4302"/>
                  </a:lnTo>
                  <a:lnTo>
                    <a:pt x="10582" y="4231"/>
                  </a:lnTo>
                  <a:lnTo>
                    <a:pt x="10085" y="4107"/>
                  </a:lnTo>
                  <a:lnTo>
                    <a:pt x="9739" y="3911"/>
                  </a:lnTo>
                  <a:lnTo>
                    <a:pt x="9558" y="3876"/>
                  </a:lnTo>
                  <a:lnTo>
                    <a:pt x="9167" y="3911"/>
                  </a:lnTo>
                  <a:lnTo>
                    <a:pt x="8535" y="4053"/>
                  </a:lnTo>
                  <a:lnTo>
                    <a:pt x="7752" y="3822"/>
                  </a:lnTo>
                  <a:lnTo>
                    <a:pt x="7285" y="3342"/>
                  </a:lnTo>
                  <a:lnTo>
                    <a:pt x="7315" y="3236"/>
                  </a:lnTo>
                  <a:lnTo>
                    <a:pt x="7376" y="2933"/>
                  </a:lnTo>
                  <a:lnTo>
                    <a:pt x="7421" y="2738"/>
                  </a:lnTo>
                  <a:lnTo>
                    <a:pt x="7436" y="2524"/>
                  </a:lnTo>
                  <a:lnTo>
                    <a:pt x="7436" y="2258"/>
                  </a:lnTo>
                  <a:lnTo>
                    <a:pt x="7421" y="1973"/>
                  </a:lnTo>
                  <a:lnTo>
                    <a:pt x="7376" y="1724"/>
                  </a:lnTo>
                  <a:lnTo>
                    <a:pt x="7315" y="1511"/>
                  </a:lnTo>
                  <a:lnTo>
                    <a:pt x="7240" y="1369"/>
                  </a:lnTo>
                  <a:lnTo>
                    <a:pt x="7165" y="1244"/>
                  </a:lnTo>
                  <a:lnTo>
                    <a:pt x="7105" y="1173"/>
                  </a:lnTo>
                  <a:lnTo>
                    <a:pt x="7044" y="1084"/>
                  </a:lnTo>
                  <a:lnTo>
                    <a:pt x="6668" y="996"/>
                  </a:lnTo>
                  <a:lnTo>
                    <a:pt x="6367" y="836"/>
                  </a:lnTo>
                  <a:lnTo>
                    <a:pt x="6367" y="764"/>
                  </a:lnTo>
                  <a:lnTo>
                    <a:pt x="6307" y="622"/>
                  </a:lnTo>
                  <a:lnTo>
                    <a:pt x="6262" y="551"/>
                  </a:lnTo>
                  <a:lnTo>
                    <a:pt x="6202" y="480"/>
                  </a:lnTo>
                  <a:lnTo>
                    <a:pt x="6111" y="427"/>
                  </a:lnTo>
                  <a:lnTo>
                    <a:pt x="6021" y="409"/>
                  </a:lnTo>
                  <a:lnTo>
                    <a:pt x="5675" y="409"/>
                  </a:lnTo>
                  <a:lnTo>
                    <a:pt x="5223" y="249"/>
                  </a:lnTo>
                  <a:lnTo>
                    <a:pt x="4952" y="0"/>
                  </a:lnTo>
                  <a:lnTo>
                    <a:pt x="4952" y="604"/>
                  </a:lnTo>
                  <a:lnTo>
                    <a:pt x="4802" y="1138"/>
                  </a:lnTo>
                  <a:lnTo>
                    <a:pt x="4486" y="1849"/>
                  </a:lnTo>
                  <a:lnTo>
                    <a:pt x="4531" y="2329"/>
                  </a:lnTo>
                  <a:lnTo>
                    <a:pt x="4471" y="2738"/>
                  </a:lnTo>
                  <a:lnTo>
                    <a:pt x="4245" y="3182"/>
                  </a:lnTo>
                  <a:lnTo>
                    <a:pt x="4109" y="3591"/>
                  </a:lnTo>
                  <a:lnTo>
                    <a:pt x="3883" y="4196"/>
                  </a:lnTo>
                  <a:lnTo>
                    <a:pt x="3733" y="4622"/>
                  </a:lnTo>
                  <a:lnTo>
                    <a:pt x="3327" y="5564"/>
                  </a:lnTo>
                  <a:lnTo>
                    <a:pt x="2860" y="7058"/>
                  </a:lnTo>
                  <a:lnTo>
                    <a:pt x="2469" y="8196"/>
                  </a:lnTo>
                  <a:lnTo>
                    <a:pt x="2122" y="9227"/>
                  </a:lnTo>
                  <a:lnTo>
                    <a:pt x="1731" y="9956"/>
                  </a:lnTo>
                  <a:lnTo>
                    <a:pt x="1565" y="10311"/>
                  </a:lnTo>
                  <a:lnTo>
                    <a:pt x="1294" y="10756"/>
                  </a:lnTo>
                  <a:lnTo>
                    <a:pt x="1099" y="11004"/>
                  </a:lnTo>
                  <a:lnTo>
                    <a:pt x="978" y="11307"/>
                  </a:lnTo>
                  <a:lnTo>
                    <a:pt x="798" y="11698"/>
                  </a:lnTo>
                  <a:lnTo>
                    <a:pt x="421" y="12284"/>
                  </a:lnTo>
                  <a:lnTo>
                    <a:pt x="256" y="12587"/>
                  </a:lnTo>
                  <a:lnTo>
                    <a:pt x="346" y="13280"/>
                  </a:lnTo>
                  <a:lnTo>
                    <a:pt x="346" y="13724"/>
                  </a:lnTo>
                  <a:lnTo>
                    <a:pt x="256" y="13991"/>
                  </a:lnTo>
                  <a:lnTo>
                    <a:pt x="151" y="14098"/>
                  </a:lnTo>
                  <a:lnTo>
                    <a:pt x="75" y="14471"/>
                  </a:lnTo>
                  <a:lnTo>
                    <a:pt x="0" y="15111"/>
                  </a:lnTo>
                  <a:lnTo>
                    <a:pt x="45" y="15520"/>
                  </a:lnTo>
                  <a:lnTo>
                    <a:pt x="166" y="15751"/>
                  </a:lnTo>
                  <a:lnTo>
                    <a:pt x="256" y="15964"/>
                  </a:lnTo>
                  <a:lnTo>
                    <a:pt x="10341" y="19431"/>
                  </a:lnTo>
                  <a:lnTo>
                    <a:pt x="12945" y="20231"/>
                  </a:lnTo>
                  <a:lnTo>
                    <a:pt x="15097" y="20871"/>
                  </a:lnTo>
                  <a:lnTo>
                    <a:pt x="16798" y="21404"/>
                  </a:lnTo>
                  <a:lnTo>
                    <a:pt x="17581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6" name="Google Shape;2026;p269"/>
            <p:cNvSpPr/>
            <p:nvPr/>
          </p:nvSpPr>
          <p:spPr>
            <a:xfrm>
              <a:off x="1466039" y="209491"/>
              <a:ext cx="998932" cy="16587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559" y="7619"/>
                  </a:moveTo>
                  <a:lnTo>
                    <a:pt x="4539" y="7881"/>
                  </a:lnTo>
                  <a:lnTo>
                    <a:pt x="4458" y="8092"/>
                  </a:lnTo>
                  <a:lnTo>
                    <a:pt x="4397" y="8229"/>
                  </a:lnTo>
                  <a:lnTo>
                    <a:pt x="4356" y="8279"/>
                  </a:lnTo>
                  <a:lnTo>
                    <a:pt x="4458" y="8540"/>
                  </a:lnTo>
                  <a:lnTo>
                    <a:pt x="4640" y="8802"/>
                  </a:lnTo>
                  <a:lnTo>
                    <a:pt x="5126" y="9001"/>
                  </a:lnTo>
                  <a:lnTo>
                    <a:pt x="5329" y="9188"/>
                  </a:lnTo>
                  <a:lnTo>
                    <a:pt x="5410" y="9449"/>
                  </a:lnTo>
                  <a:lnTo>
                    <a:pt x="5410" y="9698"/>
                  </a:lnTo>
                  <a:lnTo>
                    <a:pt x="5147" y="9760"/>
                  </a:lnTo>
                  <a:lnTo>
                    <a:pt x="5045" y="10009"/>
                  </a:lnTo>
                  <a:lnTo>
                    <a:pt x="4701" y="10184"/>
                  </a:lnTo>
                  <a:lnTo>
                    <a:pt x="4458" y="10420"/>
                  </a:lnTo>
                  <a:lnTo>
                    <a:pt x="3992" y="10657"/>
                  </a:lnTo>
                  <a:lnTo>
                    <a:pt x="3809" y="10918"/>
                  </a:lnTo>
                  <a:lnTo>
                    <a:pt x="3688" y="11030"/>
                  </a:lnTo>
                  <a:lnTo>
                    <a:pt x="3526" y="11267"/>
                  </a:lnTo>
                  <a:lnTo>
                    <a:pt x="3262" y="11479"/>
                  </a:lnTo>
                  <a:lnTo>
                    <a:pt x="2513" y="11939"/>
                  </a:lnTo>
                  <a:lnTo>
                    <a:pt x="1965" y="12250"/>
                  </a:lnTo>
                  <a:lnTo>
                    <a:pt x="1844" y="12412"/>
                  </a:lnTo>
                  <a:lnTo>
                    <a:pt x="1743" y="12699"/>
                  </a:lnTo>
                  <a:lnTo>
                    <a:pt x="1925" y="12873"/>
                  </a:lnTo>
                  <a:lnTo>
                    <a:pt x="2107" y="12948"/>
                  </a:lnTo>
                  <a:lnTo>
                    <a:pt x="2229" y="12948"/>
                  </a:lnTo>
                  <a:lnTo>
                    <a:pt x="2472" y="13060"/>
                  </a:lnTo>
                  <a:lnTo>
                    <a:pt x="2391" y="13221"/>
                  </a:lnTo>
                  <a:lnTo>
                    <a:pt x="2391" y="13670"/>
                  </a:lnTo>
                  <a:lnTo>
                    <a:pt x="2310" y="13894"/>
                  </a:lnTo>
                  <a:lnTo>
                    <a:pt x="2290" y="14031"/>
                  </a:lnTo>
                  <a:lnTo>
                    <a:pt x="1884" y="14118"/>
                  </a:lnTo>
                  <a:lnTo>
                    <a:pt x="1743" y="14242"/>
                  </a:lnTo>
                  <a:lnTo>
                    <a:pt x="1743" y="14529"/>
                  </a:lnTo>
                  <a:lnTo>
                    <a:pt x="0" y="19098"/>
                  </a:lnTo>
                  <a:lnTo>
                    <a:pt x="6099" y="19944"/>
                  </a:lnTo>
                  <a:lnTo>
                    <a:pt x="9706" y="20430"/>
                  </a:lnTo>
                  <a:lnTo>
                    <a:pt x="19635" y="21600"/>
                  </a:lnTo>
                  <a:lnTo>
                    <a:pt x="21600" y="14865"/>
                  </a:lnTo>
                  <a:lnTo>
                    <a:pt x="21377" y="14728"/>
                  </a:lnTo>
                  <a:lnTo>
                    <a:pt x="21154" y="14603"/>
                  </a:lnTo>
                  <a:lnTo>
                    <a:pt x="21154" y="14516"/>
                  </a:lnTo>
                  <a:lnTo>
                    <a:pt x="21134" y="14329"/>
                  </a:lnTo>
                  <a:lnTo>
                    <a:pt x="20931" y="14155"/>
                  </a:lnTo>
                  <a:lnTo>
                    <a:pt x="20627" y="13981"/>
                  </a:lnTo>
                  <a:lnTo>
                    <a:pt x="20263" y="13981"/>
                  </a:lnTo>
                  <a:lnTo>
                    <a:pt x="20121" y="14280"/>
                  </a:lnTo>
                  <a:lnTo>
                    <a:pt x="20020" y="14441"/>
                  </a:lnTo>
                  <a:lnTo>
                    <a:pt x="19108" y="14342"/>
                  </a:lnTo>
                  <a:lnTo>
                    <a:pt x="18621" y="14242"/>
                  </a:lnTo>
                  <a:lnTo>
                    <a:pt x="17912" y="14193"/>
                  </a:lnTo>
                  <a:lnTo>
                    <a:pt x="17527" y="14205"/>
                  </a:lnTo>
                  <a:lnTo>
                    <a:pt x="17385" y="14329"/>
                  </a:lnTo>
                  <a:lnTo>
                    <a:pt x="17385" y="14441"/>
                  </a:lnTo>
                  <a:lnTo>
                    <a:pt x="17000" y="14305"/>
                  </a:lnTo>
                  <a:lnTo>
                    <a:pt x="16494" y="14130"/>
                  </a:lnTo>
                  <a:lnTo>
                    <a:pt x="16230" y="14118"/>
                  </a:lnTo>
                  <a:lnTo>
                    <a:pt x="16008" y="14155"/>
                  </a:lnTo>
                  <a:lnTo>
                    <a:pt x="15866" y="14329"/>
                  </a:lnTo>
                  <a:lnTo>
                    <a:pt x="15866" y="14417"/>
                  </a:lnTo>
                  <a:lnTo>
                    <a:pt x="15521" y="14417"/>
                  </a:lnTo>
                  <a:lnTo>
                    <a:pt x="15339" y="14217"/>
                  </a:lnTo>
                  <a:lnTo>
                    <a:pt x="15339" y="13794"/>
                  </a:lnTo>
                  <a:lnTo>
                    <a:pt x="15136" y="13446"/>
                  </a:lnTo>
                  <a:lnTo>
                    <a:pt x="15136" y="13097"/>
                  </a:lnTo>
                  <a:lnTo>
                    <a:pt x="14751" y="13097"/>
                  </a:lnTo>
                  <a:lnTo>
                    <a:pt x="14326" y="12910"/>
                  </a:lnTo>
                  <a:lnTo>
                    <a:pt x="14143" y="12773"/>
                  </a:lnTo>
                  <a:lnTo>
                    <a:pt x="14143" y="12039"/>
                  </a:lnTo>
                  <a:lnTo>
                    <a:pt x="13779" y="11840"/>
                  </a:lnTo>
                  <a:lnTo>
                    <a:pt x="13779" y="11304"/>
                  </a:lnTo>
                  <a:lnTo>
                    <a:pt x="13617" y="10856"/>
                  </a:lnTo>
                  <a:lnTo>
                    <a:pt x="13475" y="10607"/>
                  </a:lnTo>
                  <a:lnTo>
                    <a:pt x="13333" y="10383"/>
                  </a:lnTo>
                  <a:lnTo>
                    <a:pt x="13130" y="10383"/>
                  </a:lnTo>
                  <a:lnTo>
                    <a:pt x="12806" y="10545"/>
                  </a:lnTo>
                  <a:lnTo>
                    <a:pt x="12603" y="10520"/>
                  </a:lnTo>
                  <a:lnTo>
                    <a:pt x="12360" y="10632"/>
                  </a:lnTo>
                  <a:lnTo>
                    <a:pt x="12036" y="10769"/>
                  </a:lnTo>
                  <a:lnTo>
                    <a:pt x="11854" y="10781"/>
                  </a:lnTo>
                  <a:lnTo>
                    <a:pt x="11854" y="10632"/>
                  </a:lnTo>
                  <a:lnTo>
                    <a:pt x="11489" y="10470"/>
                  </a:lnTo>
                  <a:lnTo>
                    <a:pt x="11307" y="10383"/>
                  </a:lnTo>
                  <a:lnTo>
                    <a:pt x="11590" y="9960"/>
                  </a:lnTo>
                  <a:lnTo>
                    <a:pt x="11813" y="9748"/>
                  </a:lnTo>
                  <a:lnTo>
                    <a:pt x="12117" y="9748"/>
                  </a:lnTo>
                  <a:lnTo>
                    <a:pt x="12239" y="9624"/>
                  </a:lnTo>
                  <a:lnTo>
                    <a:pt x="12036" y="9300"/>
                  </a:lnTo>
                  <a:lnTo>
                    <a:pt x="12117" y="8914"/>
                  </a:lnTo>
                  <a:lnTo>
                    <a:pt x="12380" y="8540"/>
                  </a:lnTo>
                  <a:lnTo>
                    <a:pt x="12664" y="8179"/>
                  </a:lnTo>
                  <a:lnTo>
                    <a:pt x="13029" y="7806"/>
                  </a:lnTo>
                  <a:lnTo>
                    <a:pt x="12948" y="7582"/>
                  </a:lnTo>
                  <a:lnTo>
                    <a:pt x="12158" y="7495"/>
                  </a:lnTo>
                  <a:lnTo>
                    <a:pt x="12158" y="7407"/>
                  </a:lnTo>
                  <a:lnTo>
                    <a:pt x="11874" y="7208"/>
                  </a:lnTo>
                  <a:lnTo>
                    <a:pt x="11611" y="6860"/>
                  </a:lnTo>
                  <a:lnTo>
                    <a:pt x="11570" y="6412"/>
                  </a:lnTo>
                  <a:lnTo>
                    <a:pt x="11307" y="6113"/>
                  </a:lnTo>
                  <a:lnTo>
                    <a:pt x="10861" y="5826"/>
                  </a:lnTo>
                  <a:lnTo>
                    <a:pt x="10374" y="5378"/>
                  </a:lnTo>
                  <a:lnTo>
                    <a:pt x="10212" y="5079"/>
                  </a:lnTo>
                  <a:lnTo>
                    <a:pt x="9908" y="4768"/>
                  </a:lnTo>
                  <a:lnTo>
                    <a:pt x="9908" y="4594"/>
                  </a:lnTo>
                  <a:lnTo>
                    <a:pt x="9625" y="4407"/>
                  </a:lnTo>
                  <a:lnTo>
                    <a:pt x="9625" y="3971"/>
                  </a:lnTo>
                  <a:lnTo>
                    <a:pt x="9361" y="3710"/>
                  </a:lnTo>
                  <a:lnTo>
                    <a:pt x="9199" y="3561"/>
                  </a:lnTo>
                  <a:lnTo>
                    <a:pt x="9199" y="3386"/>
                  </a:lnTo>
                  <a:lnTo>
                    <a:pt x="9341" y="2789"/>
                  </a:lnTo>
                  <a:lnTo>
                    <a:pt x="9605" y="2079"/>
                  </a:lnTo>
                  <a:lnTo>
                    <a:pt x="9848" y="1457"/>
                  </a:lnTo>
                  <a:lnTo>
                    <a:pt x="10010" y="1033"/>
                  </a:lnTo>
                  <a:lnTo>
                    <a:pt x="10212" y="473"/>
                  </a:lnTo>
                  <a:lnTo>
                    <a:pt x="7234" y="0"/>
                  </a:lnTo>
                  <a:lnTo>
                    <a:pt x="6869" y="1058"/>
                  </a:lnTo>
                  <a:lnTo>
                    <a:pt x="6059" y="3349"/>
                  </a:lnTo>
                  <a:lnTo>
                    <a:pt x="5572" y="4619"/>
                  </a:lnTo>
                  <a:lnTo>
                    <a:pt x="5126" y="5739"/>
                  </a:lnTo>
                  <a:lnTo>
                    <a:pt x="4762" y="6586"/>
                  </a:lnTo>
                  <a:lnTo>
                    <a:pt x="4620" y="6847"/>
                  </a:lnTo>
                  <a:lnTo>
                    <a:pt x="4539" y="6984"/>
                  </a:lnTo>
                  <a:lnTo>
                    <a:pt x="4417" y="7084"/>
                  </a:lnTo>
                  <a:lnTo>
                    <a:pt x="4356" y="7171"/>
                  </a:lnTo>
                  <a:lnTo>
                    <a:pt x="4356" y="7246"/>
                  </a:lnTo>
                  <a:lnTo>
                    <a:pt x="4397" y="7295"/>
                  </a:lnTo>
                  <a:lnTo>
                    <a:pt x="4498" y="7407"/>
                  </a:lnTo>
                  <a:lnTo>
                    <a:pt x="4559" y="7495"/>
                  </a:lnTo>
                  <a:lnTo>
                    <a:pt x="4559" y="76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7" name="Google Shape;2027;p269"/>
            <p:cNvSpPr/>
            <p:nvPr/>
          </p:nvSpPr>
          <p:spPr>
            <a:xfrm>
              <a:off x="1890935" y="246797"/>
              <a:ext cx="1708033" cy="111919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146"/>
                  </a:moveTo>
                  <a:lnTo>
                    <a:pt x="17095" y="4261"/>
                  </a:lnTo>
                  <a:lnTo>
                    <a:pt x="13325" y="3505"/>
                  </a:lnTo>
                  <a:lnTo>
                    <a:pt x="11594" y="3136"/>
                  </a:lnTo>
                  <a:lnTo>
                    <a:pt x="10184" y="2841"/>
                  </a:lnTo>
                  <a:lnTo>
                    <a:pt x="8607" y="2453"/>
                  </a:lnTo>
                  <a:lnTo>
                    <a:pt x="5382" y="1531"/>
                  </a:lnTo>
                  <a:lnTo>
                    <a:pt x="3888" y="1070"/>
                  </a:lnTo>
                  <a:lnTo>
                    <a:pt x="1529" y="295"/>
                  </a:lnTo>
                  <a:lnTo>
                    <a:pt x="593" y="0"/>
                  </a:lnTo>
                  <a:lnTo>
                    <a:pt x="474" y="830"/>
                  </a:lnTo>
                  <a:lnTo>
                    <a:pt x="379" y="1457"/>
                  </a:lnTo>
                  <a:lnTo>
                    <a:pt x="237" y="2380"/>
                  </a:lnTo>
                  <a:lnTo>
                    <a:pt x="83" y="3431"/>
                  </a:lnTo>
                  <a:lnTo>
                    <a:pt x="0" y="4316"/>
                  </a:lnTo>
                  <a:lnTo>
                    <a:pt x="0" y="4575"/>
                  </a:lnTo>
                  <a:lnTo>
                    <a:pt x="95" y="4796"/>
                  </a:lnTo>
                  <a:lnTo>
                    <a:pt x="249" y="5183"/>
                  </a:lnTo>
                  <a:lnTo>
                    <a:pt x="249" y="5829"/>
                  </a:lnTo>
                  <a:lnTo>
                    <a:pt x="415" y="6106"/>
                  </a:lnTo>
                  <a:lnTo>
                    <a:pt x="415" y="6364"/>
                  </a:lnTo>
                  <a:lnTo>
                    <a:pt x="593" y="6825"/>
                  </a:lnTo>
                  <a:lnTo>
                    <a:pt x="688" y="7268"/>
                  </a:lnTo>
                  <a:lnTo>
                    <a:pt x="972" y="7932"/>
                  </a:lnTo>
                  <a:lnTo>
                    <a:pt x="1233" y="8356"/>
                  </a:lnTo>
                  <a:lnTo>
                    <a:pt x="1387" y="8799"/>
                  </a:lnTo>
                  <a:lnTo>
                    <a:pt x="1411" y="9463"/>
                  </a:lnTo>
                  <a:lnTo>
                    <a:pt x="1565" y="9979"/>
                  </a:lnTo>
                  <a:lnTo>
                    <a:pt x="1731" y="10274"/>
                  </a:lnTo>
                  <a:lnTo>
                    <a:pt x="1731" y="10403"/>
                  </a:lnTo>
                  <a:lnTo>
                    <a:pt x="2193" y="10533"/>
                  </a:lnTo>
                  <a:lnTo>
                    <a:pt x="2241" y="10865"/>
                  </a:lnTo>
                  <a:lnTo>
                    <a:pt x="2027" y="11418"/>
                  </a:lnTo>
                  <a:lnTo>
                    <a:pt x="1861" y="11953"/>
                  </a:lnTo>
                  <a:lnTo>
                    <a:pt x="1707" y="12506"/>
                  </a:lnTo>
                  <a:lnTo>
                    <a:pt x="1660" y="13078"/>
                  </a:lnTo>
                  <a:lnTo>
                    <a:pt x="1778" y="13558"/>
                  </a:lnTo>
                  <a:lnTo>
                    <a:pt x="1707" y="13742"/>
                  </a:lnTo>
                  <a:lnTo>
                    <a:pt x="1529" y="13742"/>
                  </a:lnTo>
                  <a:lnTo>
                    <a:pt x="1399" y="14056"/>
                  </a:lnTo>
                  <a:lnTo>
                    <a:pt x="1233" y="14683"/>
                  </a:lnTo>
                  <a:lnTo>
                    <a:pt x="1340" y="14812"/>
                  </a:lnTo>
                  <a:lnTo>
                    <a:pt x="1553" y="15052"/>
                  </a:lnTo>
                  <a:lnTo>
                    <a:pt x="1553" y="15273"/>
                  </a:lnTo>
                  <a:lnTo>
                    <a:pt x="1660" y="15255"/>
                  </a:lnTo>
                  <a:lnTo>
                    <a:pt x="1849" y="15052"/>
                  </a:lnTo>
                  <a:lnTo>
                    <a:pt x="1992" y="14886"/>
                  </a:lnTo>
                  <a:lnTo>
                    <a:pt x="2110" y="14923"/>
                  </a:lnTo>
                  <a:lnTo>
                    <a:pt x="2300" y="14683"/>
                  </a:lnTo>
                  <a:lnTo>
                    <a:pt x="2418" y="14683"/>
                  </a:lnTo>
                  <a:lnTo>
                    <a:pt x="2501" y="15015"/>
                  </a:lnTo>
                  <a:lnTo>
                    <a:pt x="2584" y="15384"/>
                  </a:lnTo>
                  <a:lnTo>
                    <a:pt x="2679" y="16048"/>
                  </a:lnTo>
                  <a:lnTo>
                    <a:pt x="2679" y="16841"/>
                  </a:lnTo>
                  <a:lnTo>
                    <a:pt x="2893" y="17136"/>
                  </a:lnTo>
                  <a:lnTo>
                    <a:pt x="2893" y="18224"/>
                  </a:lnTo>
                  <a:lnTo>
                    <a:pt x="2999" y="18427"/>
                  </a:lnTo>
                  <a:lnTo>
                    <a:pt x="3248" y="18704"/>
                  </a:lnTo>
                  <a:lnTo>
                    <a:pt x="3474" y="18704"/>
                  </a:lnTo>
                  <a:lnTo>
                    <a:pt x="3474" y="19220"/>
                  </a:lnTo>
                  <a:lnTo>
                    <a:pt x="3592" y="19737"/>
                  </a:lnTo>
                  <a:lnTo>
                    <a:pt x="3592" y="20364"/>
                  </a:lnTo>
                  <a:lnTo>
                    <a:pt x="3699" y="20659"/>
                  </a:lnTo>
                  <a:lnTo>
                    <a:pt x="3900" y="20659"/>
                  </a:lnTo>
                  <a:lnTo>
                    <a:pt x="3900" y="20530"/>
                  </a:lnTo>
                  <a:lnTo>
                    <a:pt x="3983" y="20272"/>
                  </a:lnTo>
                  <a:lnTo>
                    <a:pt x="4114" y="20217"/>
                  </a:lnTo>
                  <a:lnTo>
                    <a:pt x="4268" y="20235"/>
                  </a:lnTo>
                  <a:lnTo>
                    <a:pt x="4564" y="20493"/>
                  </a:lnTo>
                  <a:lnTo>
                    <a:pt x="4789" y="20696"/>
                  </a:lnTo>
                  <a:lnTo>
                    <a:pt x="4789" y="20530"/>
                  </a:lnTo>
                  <a:lnTo>
                    <a:pt x="4872" y="20346"/>
                  </a:lnTo>
                  <a:lnTo>
                    <a:pt x="5098" y="20327"/>
                  </a:lnTo>
                  <a:lnTo>
                    <a:pt x="5513" y="20401"/>
                  </a:lnTo>
                  <a:lnTo>
                    <a:pt x="5797" y="20549"/>
                  </a:lnTo>
                  <a:lnTo>
                    <a:pt x="6331" y="20696"/>
                  </a:lnTo>
                  <a:lnTo>
                    <a:pt x="6390" y="20456"/>
                  </a:lnTo>
                  <a:lnTo>
                    <a:pt x="6473" y="20014"/>
                  </a:lnTo>
                  <a:lnTo>
                    <a:pt x="6686" y="20014"/>
                  </a:lnTo>
                  <a:lnTo>
                    <a:pt x="6864" y="20272"/>
                  </a:lnTo>
                  <a:lnTo>
                    <a:pt x="6983" y="20530"/>
                  </a:lnTo>
                  <a:lnTo>
                    <a:pt x="6995" y="20807"/>
                  </a:lnTo>
                  <a:lnTo>
                    <a:pt x="6995" y="20936"/>
                  </a:lnTo>
                  <a:lnTo>
                    <a:pt x="7125" y="21120"/>
                  </a:lnTo>
                  <a:lnTo>
                    <a:pt x="7255" y="21323"/>
                  </a:lnTo>
                  <a:lnTo>
                    <a:pt x="7516" y="18981"/>
                  </a:lnTo>
                  <a:lnTo>
                    <a:pt x="20569" y="21600"/>
                  </a:lnTo>
                  <a:lnTo>
                    <a:pt x="20580" y="21600"/>
                  </a:lnTo>
                  <a:lnTo>
                    <a:pt x="20829" y="17726"/>
                  </a:lnTo>
                  <a:lnTo>
                    <a:pt x="21600" y="514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8" name="Google Shape;2028;p269"/>
            <p:cNvSpPr/>
            <p:nvPr/>
          </p:nvSpPr>
          <p:spPr>
            <a:xfrm>
              <a:off x="8379772" y="384544"/>
              <a:ext cx="604987" cy="9757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28" y="21600"/>
                  </a:moveTo>
                  <a:lnTo>
                    <a:pt x="6028" y="21431"/>
                  </a:lnTo>
                  <a:lnTo>
                    <a:pt x="6329" y="21050"/>
                  </a:lnTo>
                  <a:lnTo>
                    <a:pt x="6329" y="20965"/>
                  </a:lnTo>
                  <a:lnTo>
                    <a:pt x="6195" y="20585"/>
                  </a:lnTo>
                  <a:lnTo>
                    <a:pt x="6195" y="20373"/>
                  </a:lnTo>
                  <a:lnTo>
                    <a:pt x="6631" y="20225"/>
                  </a:lnTo>
                  <a:lnTo>
                    <a:pt x="6865" y="20225"/>
                  </a:lnTo>
                  <a:lnTo>
                    <a:pt x="6865" y="19759"/>
                  </a:lnTo>
                  <a:lnTo>
                    <a:pt x="7100" y="19611"/>
                  </a:lnTo>
                  <a:lnTo>
                    <a:pt x="7100" y="19357"/>
                  </a:lnTo>
                  <a:lnTo>
                    <a:pt x="7300" y="19357"/>
                  </a:lnTo>
                  <a:lnTo>
                    <a:pt x="7635" y="19167"/>
                  </a:lnTo>
                  <a:lnTo>
                    <a:pt x="8071" y="19167"/>
                  </a:lnTo>
                  <a:lnTo>
                    <a:pt x="8071" y="18723"/>
                  </a:lnTo>
                  <a:lnTo>
                    <a:pt x="7669" y="18638"/>
                  </a:lnTo>
                  <a:lnTo>
                    <a:pt x="7468" y="18638"/>
                  </a:lnTo>
                  <a:lnTo>
                    <a:pt x="7535" y="18448"/>
                  </a:lnTo>
                  <a:lnTo>
                    <a:pt x="7568" y="18342"/>
                  </a:lnTo>
                  <a:lnTo>
                    <a:pt x="7702" y="18088"/>
                  </a:lnTo>
                  <a:lnTo>
                    <a:pt x="7803" y="17940"/>
                  </a:lnTo>
                  <a:lnTo>
                    <a:pt x="8071" y="17665"/>
                  </a:lnTo>
                  <a:lnTo>
                    <a:pt x="8372" y="17771"/>
                  </a:lnTo>
                  <a:lnTo>
                    <a:pt x="8372" y="17919"/>
                  </a:lnTo>
                  <a:lnTo>
                    <a:pt x="8673" y="17855"/>
                  </a:lnTo>
                  <a:lnTo>
                    <a:pt x="8908" y="17665"/>
                  </a:lnTo>
                  <a:lnTo>
                    <a:pt x="8908" y="17432"/>
                  </a:lnTo>
                  <a:lnTo>
                    <a:pt x="9209" y="17623"/>
                  </a:lnTo>
                  <a:lnTo>
                    <a:pt x="9511" y="17729"/>
                  </a:lnTo>
                  <a:lnTo>
                    <a:pt x="9712" y="17729"/>
                  </a:lnTo>
                  <a:lnTo>
                    <a:pt x="9712" y="17263"/>
                  </a:lnTo>
                  <a:lnTo>
                    <a:pt x="9511" y="17263"/>
                  </a:lnTo>
                  <a:lnTo>
                    <a:pt x="9209" y="17009"/>
                  </a:lnTo>
                  <a:lnTo>
                    <a:pt x="9980" y="17009"/>
                  </a:lnTo>
                  <a:lnTo>
                    <a:pt x="10415" y="17094"/>
                  </a:lnTo>
                  <a:lnTo>
                    <a:pt x="10817" y="17009"/>
                  </a:lnTo>
                  <a:lnTo>
                    <a:pt x="11051" y="16586"/>
                  </a:lnTo>
                  <a:lnTo>
                    <a:pt x="10817" y="16078"/>
                  </a:lnTo>
                  <a:lnTo>
                    <a:pt x="11252" y="16078"/>
                  </a:lnTo>
                  <a:lnTo>
                    <a:pt x="11855" y="16438"/>
                  </a:lnTo>
                  <a:lnTo>
                    <a:pt x="12257" y="16375"/>
                  </a:lnTo>
                  <a:lnTo>
                    <a:pt x="12692" y="16078"/>
                  </a:lnTo>
                  <a:lnTo>
                    <a:pt x="12826" y="15613"/>
                  </a:lnTo>
                  <a:lnTo>
                    <a:pt x="12692" y="15232"/>
                  </a:lnTo>
                  <a:lnTo>
                    <a:pt x="12826" y="14851"/>
                  </a:lnTo>
                  <a:lnTo>
                    <a:pt x="12826" y="14513"/>
                  </a:lnTo>
                  <a:lnTo>
                    <a:pt x="12592" y="14217"/>
                  </a:lnTo>
                  <a:lnTo>
                    <a:pt x="12625" y="14005"/>
                  </a:lnTo>
                  <a:lnTo>
                    <a:pt x="12826" y="13709"/>
                  </a:lnTo>
                  <a:lnTo>
                    <a:pt x="12826" y="13540"/>
                  </a:lnTo>
                  <a:lnTo>
                    <a:pt x="13328" y="13857"/>
                  </a:lnTo>
                  <a:lnTo>
                    <a:pt x="13697" y="14111"/>
                  </a:lnTo>
                  <a:lnTo>
                    <a:pt x="14601" y="14090"/>
                  </a:lnTo>
                  <a:lnTo>
                    <a:pt x="14601" y="13540"/>
                  </a:lnTo>
                  <a:lnTo>
                    <a:pt x="14969" y="13265"/>
                  </a:lnTo>
                  <a:lnTo>
                    <a:pt x="15438" y="13455"/>
                  </a:lnTo>
                  <a:lnTo>
                    <a:pt x="15606" y="13709"/>
                  </a:lnTo>
                  <a:lnTo>
                    <a:pt x="15606" y="14026"/>
                  </a:lnTo>
                  <a:lnTo>
                    <a:pt x="16074" y="13984"/>
                  </a:lnTo>
                  <a:lnTo>
                    <a:pt x="16543" y="13645"/>
                  </a:lnTo>
                  <a:lnTo>
                    <a:pt x="16275" y="13455"/>
                  </a:lnTo>
                  <a:lnTo>
                    <a:pt x="15840" y="13180"/>
                  </a:lnTo>
                  <a:lnTo>
                    <a:pt x="15907" y="12947"/>
                  </a:lnTo>
                  <a:lnTo>
                    <a:pt x="15974" y="12863"/>
                  </a:lnTo>
                  <a:lnTo>
                    <a:pt x="16543" y="13159"/>
                  </a:lnTo>
                  <a:lnTo>
                    <a:pt x="17113" y="13392"/>
                  </a:lnTo>
                  <a:lnTo>
                    <a:pt x="17414" y="13243"/>
                  </a:lnTo>
                  <a:lnTo>
                    <a:pt x="17280" y="12863"/>
                  </a:lnTo>
                  <a:lnTo>
                    <a:pt x="17983" y="12863"/>
                  </a:lnTo>
                  <a:lnTo>
                    <a:pt x="17983" y="12249"/>
                  </a:lnTo>
                  <a:lnTo>
                    <a:pt x="18954" y="12249"/>
                  </a:lnTo>
                  <a:lnTo>
                    <a:pt x="19189" y="12038"/>
                  </a:lnTo>
                  <a:lnTo>
                    <a:pt x="19189" y="11741"/>
                  </a:lnTo>
                  <a:lnTo>
                    <a:pt x="19457" y="11741"/>
                  </a:lnTo>
                  <a:lnTo>
                    <a:pt x="19892" y="11530"/>
                  </a:lnTo>
                  <a:lnTo>
                    <a:pt x="20294" y="11213"/>
                  </a:lnTo>
                  <a:lnTo>
                    <a:pt x="21098" y="11213"/>
                  </a:lnTo>
                  <a:lnTo>
                    <a:pt x="21332" y="11043"/>
                  </a:lnTo>
                  <a:lnTo>
                    <a:pt x="21600" y="10366"/>
                  </a:lnTo>
                  <a:lnTo>
                    <a:pt x="21433" y="10134"/>
                  </a:lnTo>
                  <a:lnTo>
                    <a:pt x="20863" y="10134"/>
                  </a:lnTo>
                  <a:lnTo>
                    <a:pt x="20830" y="9901"/>
                  </a:lnTo>
                  <a:lnTo>
                    <a:pt x="20964" y="9689"/>
                  </a:lnTo>
                  <a:lnTo>
                    <a:pt x="20964" y="9605"/>
                  </a:lnTo>
                  <a:lnTo>
                    <a:pt x="20595" y="9414"/>
                  </a:lnTo>
                  <a:lnTo>
                    <a:pt x="20227" y="8843"/>
                  </a:lnTo>
                  <a:lnTo>
                    <a:pt x="19222" y="8843"/>
                  </a:lnTo>
                  <a:lnTo>
                    <a:pt x="18854" y="8399"/>
                  </a:lnTo>
                  <a:lnTo>
                    <a:pt x="18787" y="7828"/>
                  </a:lnTo>
                  <a:lnTo>
                    <a:pt x="18720" y="7426"/>
                  </a:lnTo>
                  <a:lnTo>
                    <a:pt x="18385" y="7024"/>
                  </a:lnTo>
                  <a:lnTo>
                    <a:pt x="17983" y="7129"/>
                  </a:lnTo>
                  <a:lnTo>
                    <a:pt x="17414" y="7214"/>
                  </a:lnTo>
                  <a:lnTo>
                    <a:pt x="16811" y="7299"/>
                  </a:lnTo>
                  <a:lnTo>
                    <a:pt x="16041" y="7108"/>
                  </a:lnTo>
                  <a:lnTo>
                    <a:pt x="15606" y="6452"/>
                  </a:lnTo>
                  <a:lnTo>
                    <a:pt x="15237" y="5585"/>
                  </a:lnTo>
                  <a:lnTo>
                    <a:pt x="14634" y="4570"/>
                  </a:lnTo>
                  <a:lnTo>
                    <a:pt x="14233" y="3554"/>
                  </a:lnTo>
                  <a:lnTo>
                    <a:pt x="13797" y="2898"/>
                  </a:lnTo>
                  <a:lnTo>
                    <a:pt x="13630" y="2052"/>
                  </a:lnTo>
                  <a:lnTo>
                    <a:pt x="13161" y="1206"/>
                  </a:lnTo>
                  <a:lnTo>
                    <a:pt x="12793" y="889"/>
                  </a:lnTo>
                  <a:lnTo>
                    <a:pt x="10348" y="0"/>
                  </a:lnTo>
                  <a:lnTo>
                    <a:pt x="9846" y="317"/>
                  </a:lnTo>
                  <a:lnTo>
                    <a:pt x="9209" y="740"/>
                  </a:lnTo>
                  <a:lnTo>
                    <a:pt x="8305" y="1206"/>
                  </a:lnTo>
                  <a:lnTo>
                    <a:pt x="7769" y="1164"/>
                  </a:lnTo>
                  <a:lnTo>
                    <a:pt x="7167" y="973"/>
                  </a:lnTo>
                  <a:lnTo>
                    <a:pt x="6396" y="698"/>
                  </a:lnTo>
                  <a:lnTo>
                    <a:pt x="5559" y="444"/>
                  </a:lnTo>
                  <a:lnTo>
                    <a:pt x="5291" y="444"/>
                  </a:lnTo>
                  <a:lnTo>
                    <a:pt x="5023" y="783"/>
                  </a:lnTo>
                  <a:lnTo>
                    <a:pt x="4086" y="2412"/>
                  </a:lnTo>
                  <a:lnTo>
                    <a:pt x="3717" y="3787"/>
                  </a:lnTo>
                  <a:lnTo>
                    <a:pt x="2780" y="5225"/>
                  </a:lnTo>
                  <a:lnTo>
                    <a:pt x="2545" y="6220"/>
                  </a:lnTo>
                  <a:lnTo>
                    <a:pt x="2143" y="7362"/>
                  </a:lnTo>
                  <a:lnTo>
                    <a:pt x="2545" y="8018"/>
                  </a:lnTo>
                  <a:lnTo>
                    <a:pt x="2780" y="8166"/>
                  </a:lnTo>
                  <a:lnTo>
                    <a:pt x="2679" y="8483"/>
                  </a:lnTo>
                  <a:lnTo>
                    <a:pt x="2143" y="8737"/>
                  </a:lnTo>
                  <a:lnTo>
                    <a:pt x="2143" y="9457"/>
                  </a:lnTo>
                  <a:lnTo>
                    <a:pt x="1808" y="9986"/>
                  </a:lnTo>
                  <a:lnTo>
                    <a:pt x="1808" y="10811"/>
                  </a:lnTo>
                  <a:lnTo>
                    <a:pt x="1440" y="10980"/>
                  </a:lnTo>
                  <a:lnTo>
                    <a:pt x="1440" y="11636"/>
                  </a:lnTo>
                  <a:lnTo>
                    <a:pt x="234" y="11530"/>
                  </a:lnTo>
                  <a:lnTo>
                    <a:pt x="0" y="11868"/>
                  </a:lnTo>
                  <a:lnTo>
                    <a:pt x="4420" y="20585"/>
                  </a:lnTo>
                  <a:lnTo>
                    <a:pt x="6028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29" name="Google Shape;2029;p269"/>
            <p:cNvSpPr/>
            <p:nvPr/>
          </p:nvSpPr>
          <p:spPr>
            <a:xfrm>
              <a:off x="7220448" y="1053193"/>
              <a:ext cx="1246554" cy="93553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7739"/>
                  </a:moveTo>
                  <a:lnTo>
                    <a:pt x="910" y="16525"/>
                  </a:lnTo>
                  <a:lnTo>
                    <a:pt x="1154" y="16084"/>
                  </a:lnTo>
                  <a:lnTo>
                    <a:pt x="1430" y="15665"/>
                  </a:lnTo>
                  <a:lnTo>
                    <a:pt x="1609" y="15466"/>
                  </a:lnTo>
                  <a:lnTo>
                    <a:pt x="1918" y="15069"/>
                  </a:lnTo>
                  <a:lnTo>
                    <a:pt x="1918" y="14496"/>
                  </a:lnTo>
                  <a:lnTo>
                    <a:pt x="1593" y="13172"/>
                  </a:lnTo>
                  <a:lnTo>
                    <a:pt x="1300" y="12422"/>
                  </a:lnTo>
                  <a:lnTo>
                    <a:pt x="1609" y="11980"/>
                  </a:lnTo>
                  <a:lnTo>
                    <a:pt x="2779" y="11649"/>
                  </a:lnTo>
                  <a:lnTo>
                    <a:pt x="5087" y="11649"/>
                  </a:lnTo>
                  <a:lnTo>
                    <a:pt x="5672" y="11318"/>
                  </a:lnTo>
                  <a:lnTo>
                    <a:pt x="5916" y="11318"/>
                  </a:lnTo>
                  <a:lnTo>
                    <a:pt x="6859" y="10943"/>
                  </a:lnTo>
                  <a:lnTo>
                    <a:pt x="7428" y="10149"/>
                  </a:lnTo>
                  <a:lnTo>
                    <a:pt x="7964" y="9686"/>
                  </a:lnTo>
                  <a:lnTo>
                    <a:pt x="8289" y="9443"/>
                  </a:lnTo>
                  <a:lnTo>
                    <a:pt x="8289" y="8583"/>
                  </a:lnTo>
                  <a:lnTo>
                    <a:pt x="8045" y="7943"/>
                  </a:lnTo>
                  <a:lnTo>
                    <a:pt x="8289" y="7722"/>
                  </a:lnTo>
                  <a:lnTo>
                    <a:pt x="8419" y="7104"/>
                  </a:lnTo>
                  <a:lnTo>
                    <a:pt x="7883" y="7369"/>
                  </a:lnTo>
                  <a:lnTo>
                    <a:pt x="7785" y="7104"/>
                  </a:lnTo>
                  <a:lnTo>
                    <a:pt x="7639" y="6751"/>
                  </a:lnTo>
                  <a:lnTo>
                    <a:pt x="8061" y="6266"/>
                  </a:lnTo>
                  <a:lnTo>
                    <a:pt x="8744" y="5406"/>
                  </a:lnTo>
                  <a:lnTo>
                    <a:pt x="9037" y="4567"/>
                  </a:lnTo>
                  <a:lnTo>
                    <a:pt x="9167" y="3927"/>
                  </a:lnTo>
                  <a:lnTo>
                    <a:pt x="9817" y="2846"/>
                  </a:lnTo>
                  <a:lnTo>
                    <a:pt x="10353" y="1853"/>
                  </a:lnTo>
                  <a:lnTo>
                    <a:pt x="11036" y="1236"/>
                  </a:lnTo>
                  <a:lnTo>
                    <a:pt x="11670" y="1015"/>
                  </a:lnTo>
                  <a:lnTo>
                    <a:pt x="12596" y="662"/>
                  </a:lnTo>
                  <a:lnTo>
                    <a:pt x="13165" y="309"/>
                  </a:lnTo>
                  <a:lnTo>
                    <a:pt x="14563" y="0"/>
                  </a:lnTo>
                  <a:lnTo>
                    <a:pt x="14563" y="1324"/>
                  </a:lnTo>
                  <a:lnTo>
                    <a:pt x="14774" y="2052"/>
                  </a:lnTo>
                  <a:lnTo>
                    <a:pt x="15034" y="2846"/>
                  </a:lnTo>
                  <a:lnTo>
                    <a:pt x="15294" y="2979"/>
                  </a:lnTo>
                  <a:lnTo>
                    <a:pt x="15554" y="3905"/>
                  </a:lnTo>
                  <a:lnTo>
                    <a:pt x="15294" y="4148"/>
                  </a:lnTo>
                  <a:lnTo>
                    <a:pt x="15213" y="4942"/>
                  </a:lnTo>
                  <a:lnTo>
                    <a:pt x="15554" y="5869"/>
                  </a:lnTo>
                  <a:lnTo>
                    <a:pt x="15847" y="6906"/>
                  </a:lnTo>
                  <a:lnTo>
                    <a:pt x="16155" y="7104"/>
                  </a:lnTo>
                  <a:lnTo>
                    <a:pt x="16318" y="8494"/>
                  </a:lnTo>
                  <a:lnTo>
                    <a:pt x="16480" y="9598"/>
                  </a:lnTo>
                  <a:lnTo>
                    <a:pt x="16838" y="10657"/>
                  </a:lnTo>
                  <a:lnTo>
                    <a:pt x="16838" y="14584"/>
                  </a:lnTo>
                  <a:lnTo>
                    <a:pt x="17147" y="16923"/>
                  </a:lnTo>
                  <a:lnTo>
                    <a:pt x="17147" y="17739"/>
                  </a:lnTo>
                  <a:lnTo>
                    <a:pt x="17553" y="18423"/>
                  </a:lnTo>
                  <a:lnTo>
                    <a:pt x="17130" y="19173"/>
                  </a:lnTo>
                  <a:lnTo>
                    <a:pt x="17260" y="19614"/>
                  </a:lnTo>
                  <a:lnTo>
                    <a:pt x="16659" y="20740"/>
                  </a:lnTo>
                  <a:lnTo>
                    <a:pt x="17195" y="20431"/>
                  </a:lnTo>
                  <a:lnTo>
                    <a:pt x="17683" y="20166"/>
                  </a:lnTo>
                  <a:lnTo>
                    <a:pt x="18236" y="19725"/>
                  </a:lnTo>
                  <a:lnTo>
                    <a:pt x="18431" y="19416"/>
                  </a:lnTo>
                  <a:lnTo>
                    <a:pt x="18951" y="19261"/>
                  </a:lnTo>
                  <a:lnTo>
                    <a:pt x="19406" y="19173"/>
                  </a:lnTo>
                  <a:lnTo>
                    <a:pt x="19585" y="18997"/>
                  </a:lnTo>
                  <a:lnTo>
                    <a:pt x="20105" y="18599"/>
                  </a:lnTo>
                  <a:lnTo>
                    <a:pt x="20560" y="17893"/>
                  </a:lnTo>
                  <a:lnTo>
                    <a:pt x="20105" y="19085"/>
                  </a:lnTo>
                  <a:lnTo>
                    <a:pt x="20560" y="18842"/>
                  </a:lnTo>
                  <a:lnTo>
                    <a:pt x="20869" y="18357"/>
                  </a:lnTo>
                  <a:lnTo>
                    <a:pt x="21080" y="18224"/>
                  </a:lnTo>
                  <a:lnTo>
                    <a:pt x="21437" y="18026"/>
                  </a:lnTo>
                  <a:lnTo>
                    <a:pt x="21600" y="18026"/>
                  </a:lnTo>
                  <a:lnTo>
                    <a:pt x="20869" y="19085"/>
                  </a:lnTo>
                  <a:lnTo>
                    <a:pt x="20105" y="19769"/>
                  </a:lnTo>
                  <a:lnTo>
                    <a:pt x="19585" y="20078"/>
                  </a:lnTo>
                  <a:lnTo>
                    <a:pt x="19113" y="20740"/>
                  </a:lnTo>
                  <a:lnTo>
                    <a:pt x="18431" y="21026"/>
                  </a:lnTo>
                  <a:lnTo>
                    <a:pt x="17586" y="21313"/>
                  </a:lnTo>
                  <a:lnTo>
                    <a:pt x="16952" y="21600"/>
                  </a:lnTo>
                  <a:lnTo>
                    <a:pt x="16448" y="21269"/>
                  </a:lnTo>
                  <a:lnTo>
                    <a:pt x="16334" y="20740"/>
                  </a:lnTo>
                  <a:lnTo>
                    <a:pt x="16334" y="20320"/>
                  </a:lnTo>
                  <a:lnTo>
                    <a:pt x="16139" y="19967"/>
                  </a:lnTo>
                  <a:lnTo>
                    <a:pt x="14985" y="19482"/>
                  </a:lnTo>
                  <a:lnTo>
                    <a:pt x="13782" y="19173"/>
                  </a:lnTo>
                  <a:lnTo>
                    <a:pt x="14010" y="18599"/>
                  </a:lnTo>
                  <a:lnTo>
                    <a:pt x="13750" y="18357"/>
                  </a:lnTo>
                  <a:lnTo>
                    <a:pt x="13490" y="18313"/>
                  </a:lnTo>
                  <a:lnTo>
                    <a:pt x="13246" y="18114"/>
                  </a:lnTo>
                  <a:lnTo>
                    <a:pt x="12905" y="17342"/>
                  </a:lnTo>
                  <a:lnTo>
                    <a:pt x="12531" y="16812"/>
                  </a:lnTo>
                  <a:lnTo>
                    <a:pt x="11800" y="16084"/>
                  </a:lnTo>
                  <a:lnTo>
                    <a:pt x="228" y="18930"/>
                  </a:lnTo>
                  <a:lnTo>
                    <a:pt x="0" y="1773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0" name="Google Shape;2030;p269"/>
            <p:cNvSpPr/>
            <p:nvPr/>
          </p:nvSpPr>
          <p:spPr>
            <a:xfrm>
              <a:off x="8058989" y="987189"/>
              <a:ext cx="289831" cy="5337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955"/>
                  </a:moveTo>
                  <a:lnTo>
                    <a:pt x="909" y="6232"/>
                  </a:lnTo>
                  <a:lnTo>
                    <a:pt x="2027" y="7626"/>
                  </a:lnTo>
                  <a:lnTo>
                    <a:pt x="3146" y="7858"/>
                  </a:lnTo>
                  <a:lnTo>
                    <a:pt x="4264" y="9484"/>
                  </a:lnTo>
                  <a:lnTo>
                    <a:pt x="3146" y="9910"/>
                  </a:lnTo>
                  <a:lnTo>
                    <a:pt x="2796" y="11303"/>
                  </a:lnTo>
                  <a:lnTo>
                    <a:pt x="4264" y="12929"/>
                  </a:lnTo>
                  <a:lnTo>
                    <a:pt x="5522" y="14748"/>
                  </a:lnTo>
                  <a:lnTo>
                    <a:pt x="6850" y="15097"/>
                  </a:lnTo>
                  <a:lnTo>
                    <a:pt x="7550" y="17535"/>
                  </a:lnTo>
                  <a:lnTo>
                    <a:pt x="8249" y="19471"/>
                  </a:lnTo>
                  <a:lnTo>
                    <a:pt x="9786" y="21329"/>
                  </a:lnTo>
                  <a:lnTo>
                    <a:pt x="9786" y="21600"/>
                  </a:lnTo>
                  <a:lnTo>
                    <a:pt x="18384" y="21019"/>
                  </a:lnTo>
                  <a:lnTo>
                    <a:pt x="17336" y="19471"/>
                  </a:lnTo>
                  <a:lnTo>
                    <a:pt x="17755" y="17535"/>
                  </a:lnTo>
                  <a:lnTo>
                    <a:pt x="17336" y="15097"/>
                  </a:lnTo>
                  <a:lnTo>
                    <a:pt x="16847" y="12929"/>
                  </a:lnTo>
                  <a:lnTo>
                    <a:pt x="18105" y="9639"/>
                  </a:lnTo>
                  <a:lnTo>
                    <a:pt x="18384" y="7006"/>
                  </a:lnTo>
                  <a:lnTo>
                    <a:pt x="21600" y="5381"/>
                  </a:lnTo>
                  <a:lnTo>
                    <a:pt x="21600" y="4645"/>
                  </a:lnTo>
                  <a:lnTo>
                    <a:pt x="20551" y="3832"/>
                  </a:lnTo>
                  <a:lnTo>
                    <a:pt x="20551" y="890"/>
                  </a:lnTo>
                  <a:lnTo>
                    <a:pt x="19293" y="0"/>
                  </a:lnTo>
                  <a:lnTo>
                    <a:pt x="16567" y="619"/>
                  </a:lnTo>
                  <a:lnTo>
                    <a:pt x="13771" y="968"/>
                  </a:lnTo>
                  <a:lnTo>
                    <a:pt x="8388" y="1587"/>
                  </a:lnTo>
                  <a:lnTo>
                    <a:pt x="5802" y="1781"/>
                  </a:lnTo>
                  <a:lnTo>
                    <a:pt x="2097" y="2632"/>
                  </a:lnTo>
                  <a:lnTo>
                    <a:pt x="0" y="2632"/>
                  </a:lnTo>
                  <a:lnTo>
                    <a:pt x="0" y="495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1" name="Google Shape;2031;p269"/>
            <p:cNvSpPr/>
            <p:nvPr/>
          </p:nvSpPr>
          <p:spPr>
            <a:xfrm>
              <a:off x="8286913" y="921186"/>
              <a:ext cx="256064" cy="58542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855" y="0"/>
                  </a:moveTo>
                  <a:lnTo>
                    <a:pt x="5969" y="247"/>
                  </a:lnTo>
                  <a:lnTo>
                    <a:pt x="4006" y="247"/>
                  </a:lnTo>
                  <a:lnTo>
                    <a:pt x="4006" y="1198"/>
                  </a:lnTo>
                  <a:lnTo>
                    <a:pt x="3613" y="1903"/>
                  </a:lnTo>
                  <a:lnTo>
                    <a:pt x="2749" y="2467"/>
                  </a:lnTo>
                  <a:lnTo>
                    <a:pt x="4163" y="3277"/>
                  </a:lnTo>
                  <a:lnTo>
                    <a:pt x="4163" y="5955"/>
                  </a:lnTo>
                  <a:lnTo>
                    <a:pt x="5341" y="6695"/>
                  </a:lnTo>
                  <a:lnTo>
                    <a:pt x="5341" y="7364"/>
                  </a:lnTo>
                  <a:lnTo>
                    <a:pt x="1728" y="8844"/>
                  </a:lnTo>
                  <a:lnTo>
                    <a:pt x="1414" y="11240"/>
                  </a:lnTo>
                  <a:lnTo>
                    <a:pt x="0" y="14236"/>
                  </a:lnTo>
                  <a:lnTo>
                    <a:pt x="550" y="16209"/>
                  </a:lnTo>
                  <a:lnTo>
                    <a:pt x="1021" y="18429"/>
                  </a:lnTo>
                  <a:lnTo>
                    <a:pt x="550" y="20191"/>
                  </a:lnTo>
                  <a:lnTo>
                    <a:pt x="1728" y="21600"/>
                  </a:lnTo>
                  <a:lnTo>
                    <a:pt x="17359" y="19909"/>
                  </a:lnTo>
                  <a:lnTo>
                    <a:pt x="18223" y="18675"/>
                  </a:lnTo>
                  <a:lnTo>
                    <a:pt x="21286" y="18217"/>
                  </a:lnTo>
                  <a:lnTo>
                    <a:pt x="20893" y="17794"/>
                  </a:lnTo>
                  <a:lnTo>
                    <a:pt x="21600" y="16068"/>
                  </a:lnTo>
                  <a:lnTo>
                    <a:pt x="18223" y="14517"/>
                  </a:lnTo>
                  <a:lnTo>
                    <a:pt x="7855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2" name="Google Shape;2032;p269"/>
            <p:cNvSpPr/>
            <p:nvPr/>
          </p:nvSpPr>
          <p:spPr>
            <a:xfrm>
              <a:off x="8191241" y="1630009"/>
              <a:ext cx="289831" cy="2726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8" y="12354"/>
                  </a:moveTo>
                  <a:lnTo>
                    <a:pt x="1328" y="15158"/>
                  </a:lnTo>
                  <a:lnTo>
                    <a:pt x="3076" y="17507"/>
                  </a:lnTo>
                  <a:lnTo>
                    <a:pt x="1258" y="20084"/>
                  </a:lnTo>
                  <a:lnTo>
                    <a:pt x="1817" y="21600"/>
                  </a:lnTo>
                  <a:lnTo>
                    <a:pt x="3355" y="20842"/>
                  </a:lnTo>
                  <a:lnTo>
                    <a:pt x="5033" y="19175"/>
                  </a:lnTo>
                  <a:lnTo>
                    <a:pt x="5592" y="18417"/>
                  </a:lnTo>
                  <a:lnTo>
                    <a:pt x="7619" y="16295"/>
                  </a:lnTo>
                  <a:lnTo>
                    <a:pt x="9507" y="15082"/>
                  </a:lnTo>
                  <a:lnTo>
                    <a:pt x="12792" y="15082"/>
                  </a:lnTo>
                  <a:lnTo>
                    <a:pt x="14050" y="14248"/>
                  </a:lnTo>
                  <a:lnTo>
                    <a:pt x="15099" y="13491"/>
                  </a:lnTo>
                  <a:lnTo>
                    <a:pt x="16637" y="12657"/>
                  </a:lnTo>
                  <a:lnTo>
                    <a:pt x="19014" y="11899"/>
                  </a:lnTo>
                  <a:lnTo>
                    <a:pt x="20831" y="11596"/>
                  </a:lnTo>
                  <a:lnTo>
                    <a:pt x="21600" y="10989"/>
                  </a:lnTo>
                  <a:lnTo>
                    <a:pt x="19363" y="0"/>
                  </a:lnTo>
                  <a:lnTo>
                    <a:pt x="9227" y="2122"/>
                  </a:lnTo>
                  <a:lnTo>
                    <a:pt x="0" y="4017"/>
                  </a:lnTo>
                  <a:lnTo>
                    <a:pt x="0" y="4320"/>
                  </a:lnTo>
                  <a:lnTo>
                    <a:pt x="1328" y="1235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3" name="Google Shape;2033;p269"/>
            <p:cNvSpPr/>
            <p:nvPr/>
          </p:nvSpPr>
          <p:spPr>
            <a:xfrm>
              <a:off x="8450118" y="1609922"/>
              <a:ext cx="123813" cy="1578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116" y="9830"/>
                  </a:moveTo>
                  <a:lnTo>
                    <a:pt x="19292" y="8925"/>
                  </a:lnTo>
                  <a:lnTo>
                    <a:pt x="17973" y="8019"/>
                  </a:lnTo>
                  <a:lnTo>
                    <a:pt x="15664" y="7114"/>
                  </a:lnTo>
                  <a:lnTo>
                    <a:pt x="14675" y="6596"/>
                  </a:lnTo>
                  <a:lnTo>
                    <a:pt x="13521" y="4786"/>
                  </a:lnTo>
                  <a:lnTo>
                    <a:pt x="11212" y="2846"/>
                  </a:lnTo>
                  <a:lnTo>
                    <a:pt x="8904" y="0"/>
                  </a:lnTo>
                  <a:lnTo>
                    <a:pt x="0" y="2846"/>
                  </a:lnTo>
                  <a:lnTo>
                    <a:pt x="5276" y="21600"/>
                  </a:lnTo>
                  <a:lnTo>
                    <a:pt x="7090" y="20307"/>
                  </a:lnTo>
                  <a:lnTo>
                    <a:pt x="8574" y="19531"/>
                  </a:lnTo>
                  <a:lnTo>
                    <a:pt x="11707" y="18108"/>
                  </a:lnTo>
                  <a:lnTo>
                    <a:pt x="11707" y="9571"/>
                  </a:lnTo>
                  <a:lnTo>
                    <a:pt x="12861" y="8925"/>
                  </a:lnTo>
                  <a:lnTo>
                    <a:pt x="14180" y="8925"/>
                  </a:lnTo>
                  <a:lnTo>
                    <a:pt x="16324" y="9571"/>
                  </a:lnTo>
                  <a:lnTo>
                    <a:pt x="16983" y="10735"/>
                  </a:lnTo>
                  <a:lnTo>
                    <a:pt x="18137" y="13581"/>
                  </a:lnTo>
                  <a:lnTo>
                    <a:pt x="18137" y="14228"/>
                  </a:lnTo>
                  <a:lnTo>
                    <a:pt x="19786" y="15262"/>
                  </a:lnTo>
                  <a:lnTo>
                    <a:pt x="20940" y="14228"/>
                  </a:lnTo>
                  <a:lnTo>
                    <a:pt x="21270" y="13581"/>
                  </a:lnTo>
                  <a:lnTo>
                    <a:pt x="21600" y="13063"/>
                  </a:lnTo>
                  <a:lnTo>
                    <a:pt x="20116" y="983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4" name="Google Shape;2034;p269"/>
            <p:cNvSpPr/>
            <p:nvPr/>
          </p:nvSpPr>
          <p:spPr>
            <a:xfrm>
              <a:off x="8191241" y="1414780"/>
              <a:ext cx="557152" cy="2927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10" y="13553"/>
                  </a:moveTo>
                  <a:lnTo>
                    <a:pt x="20910" y="12776"/>
                  </a:lnTo>
                  <a:lnTo>
                    <a:pt x="20656" y="12141"/>
                  </a:lnTo>
                  <a:lnTo>
                    <a:pt x="20184" y="11365"/>
                  </a:lnTo>
                  <a:lnTo>
                    <a:pt x="19531" y="10518"/>
                  </a:lnTo>
                  <a:lnTo>
                    <a:pt x="19240" y="10024"/>
                  </a:lnTo>
                  <a:lnTo>
                    <a:pt x="19131" y="10588"/>
                  </a:lnTo>
                  <a:lnTo>
                    <a:pt x="19386" y="11224"/>
                  </a:lnTo>
                  <a:lnTo>
                    <a:pt x="19894" y="12635"/>
                  </a:lnTo>
                  <a:lnTo>
                    <a:pt x="20257" y="13553"/>
                  </a:lnTo>
                  <a:lnTo>
                    <a:pt x="19785" y="14329"/>
                  </a:lnTo>
                  <a:lnTo>
                    <a:pt x="18986" y="14329"/>
                  </a:lnTo>
                  <a:lnTo>
                    <a:pt x="17716" y="15318"/>
                  </a:lnTo>
                  <a:lnTo>
                    <a:pt x="17353" y="14612"/>
                  </a:lnTo>
                  <a:lnTo>
                    <a:pt x="17207" y="14047"/>
                  </a:lnTo>
                  <a:lnTo>
                    <a:pt x="16917" y="13624"/>
                  </a:lnTo>
                  <a:lnTo>
                    <a:pt x="16518" y="12988"/>
                  </a:lnTo>
                  <a:lnTo>
                    <a:pt x="16118" y="12494"/>
                  </a:lnTo>
                  <a:lnTo>
                    <a:pt x="16409" y="11576"/>
                  </a:lnTo>
                  <a:lnTo>
                    <a:pt x="16118" y="10518"/>
                  </a:lnTo>
                  <a:lnTo>
                    <a:pt x="15465" y="9459"/>
                  </a:lnTo>
                  <a:lnTo>
                    <a:pt x="14557" y="8471"/>
                  </a:lnTo>
                  <a:lnTo>
                    <a:pt x="14049" y="8753"/>
                  </a:lnTo>
                  <a:lnTo>
                    <a:pt x="13650" y="8471"/>
                  </a:lnTo>
                  <a:lnTo>
                    <a:pt x="13505" y="7835"/>
                  </a:lnTo>
                  <a:lnTo>
                    <a:pt x="13505" y="6494"/>
                  </a:lnTo>
                  <a:lnTo>
                    <a:pt x="13795" y="5506"/>
                  </a:lnTo>
                  <a:lnTo>
                    <a:pt x="14194" y="4941"/>
                  </a:lnTo>
                  <a:lnTo>
                    <a:pt x="14666" y="4235"/>
                  </a:lnTo>
                  <a:lnTo>
                    <a:pt x="15138" y="3671"/>
                  </a:lnTo>
                  <a:lnTo>
                    <a:pt x="15320" y="2965"/>
                  </a:lnTo>
                  <a:lnTo>
                    <a:pt x="15066" y="2541"/>
                  </a:lnTo>
                  <a:lnTo>
                    <a:pt x="14303" y="2541"/>
                  </a:lnTo>
                  <a:lnTo>
                    <a:pt x="13831" y="1200"/>
                  </a:lnTo>
                  <a:lnTo>
                    <a:pt x="13505" y="0"/>
                  </a:lnTo>
                  <a:lnTo>
                    <a:pt x="12089" y="918"/>
                  </a:lnTo>
                  <a:lnTo>
                    <a:pt x="11689" y="3388"/>
                  </a:lnTo>
                  <a:lnTo>
                    <a:pt x="4465" y="6776"/>
                  </a:lnTo>
                  <a:lnTo>
                    <a:pt x="0" y="7835"/>
                  </a:lnTo>
                  <a:lnTo>
                    <a:pt x="0" y="19624"/>
                  </a:lnTo>
                  <a:lnTo>
                    <a:pt x="4792" y="17859"/>
                  </a:lnTo>
                  <a:lnTo>
                    <a:pt x="10056" y="15882"/>
                  </a:lnTo>
                  <a:lnTo>
                    <a:pt x="12016" y="14329"/>
                  </a:lnTo>
                  <a:lnTo>
                    <a:pt x="12524" y="15882"/>
                  </a:lnTo>
                  <a:lnTo>
                    <a:pt x="13033" y="16941"/>
                  </a:lnTo>
                  <a:lnTo>
                    <a:pt x="13287" y="17929"/>
                  </a:lnTo>
                  <a:lnTo>
                    <a:pt x="13505" y="18212"/>
                  </a:lnTo>
                  <a:lnTo>
                    <a:pt x="14013" y="18706"/>
                  </a:lnTo>
                  <a:lnTo>
                    <a:pt x="14303" y="19200"/>
                  </a:lnTo>
                  <a:lnTo>
                    <a:pt x="14485" y="19694"/>
                  </a:lnTo>
                  <a:lnTo>
                    <a:pt x="14811" y="21459"/>
                  </a:lnTo>
                  <a:lnTo>
                    <a:pt x="14811" y="21600"/>
                  </a:lnTo>
                  <a:lnTo>
                    <a:pt x="15320" y="21600"/>
                  </a:lnTo>
                  <a:lnTo>
                    <a:pt x="15792" y="20612"/>
                  </a:lnTo>
                  <a:lnTo>
                    <a:pt x="15792" y="19341"/>
                  </a:lnTo>
                  <a:lnTo>
                    <a:pt x="16264" y="18212"/>
                  </a:lnTo>
                  <a:lnTo>
                    <a:pt x="16445" y="17435"/>
                  </a:lnTo>
                  <a:lnTo>
                    <a:pt x="16881" y="16871"/>
                  </a:lnTo>
                  <a:lnTo>
                    <a:pt x="17171" y="17788"/>
                  </a:lnTo>
                  <a:lnTo>
                    <a:pt x="17316" y="19200"/>
                  </a:lnTo>
                  <a:lnTo>
                    <a:pt x="17316" y="19835"/>
                  </a:lnTo>
                  <a:lnTo>
                    <a:pt x="17933" y="19200"/>
                  </a:lnTo>
                  <a:lnTo>
                    <a:pt x="18260" y="18071"/>
                  </a:lnTo>
                  <a:lnTo>
                    <a:pt x="18260" y="17435"/>
                  </a:lnTo>
                  <a:lnTo>
                    <a:pt x="18841" y="17435"/>
                  </a:lnTo>
                  <a:lnTo>
                    <a:pt x="19349" y="16871"/>
                  </a:lnTo>
                  <a:lnTo>
                    <a:pt x="20075" y="16871"/>
                  </a:lnTo>
                  <a:lnTo>
                    <a:pt x="20511" y="15882"/>
                  </a:lnTo>
                  <a:lnTo>
                    <a:pt x="21092" y="15600"/>
                  </a:lnTo>
                  <a:lnTo>
                    <a:pt x="21491" y="15035"/>
                  </a:lnTo>
                  <a:lnTo>
                    <a:pt x="21600" y="14047"/>
                  </a:lnTo>
                  <a:lnTo>
                    <a:pt x="21310" y="1355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5" name="Google Shape;2035;p269"/>
            <p:cNvSpPr/>
            <p:nvPr/>
          </p:nvSpPr>
          <p:spPr>
            <a:xfrm>
              <a:off x="8624582" y="1687403"/>
              <a:ext cx="53464" cy="3730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014" y="21600"/>
                  </a:moveTo>
                  <a:lnTo>
                    <a:pt x="11957" y="21600"/>
                  </a:lnTo>
                  <a:lnTo>
                    <a:pt x="17743" y="13642"/>
                  </a:lnTo>
                  <a:lnTo>
                    <a:pt x="21600" y="9095"/>
                  </a:lnTo>
                  <a:lnTo>
                    <a:pt x="13500" y="3411"/>
                  </a:lnTo>
                  <a:lnTo>
                    <a:pt x="10414" y="1137"/>
                  </a:lnTo>
                  <a:lnTo>
                    <a:pt x="8100" y="0"/>
                  </a:lnTo>
                  <a:lnTo>
                    <a:pt x="6943" y="0"/>
                  </a:lnTo>
                  <a:lnTo>
                    <a:pt x="0" y="16484"/>
                  </a:lnTo>
                  <a:lnTo>
                    <a:pt x="5014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6" name="Google Shape;2036;p269"/>
            <p:cNvSpPr/>
            <p:nvPr/>
          </p:nvSpPr>
          <p:spPr>
            <a:xfrm>
              <a:off x="7977386" y="1882546"/>
              <a:ext cx="213857" cy="4964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676" y="2961"/>
                  </a:moveTo>
                  <a:lnTo>
                    <a:pt x="18676" y="2168"/>
                  </a:lnTo>
                  <a:lnTo>
                    <a:pt x="17544" y="1501"/>
                  </a:lnTo>
                  <a:lnTo>
                    <a:pt x="10847" y="584"/>
                  </a:lnTo>
                  <a:lnTo>
                    <a:pt x="3867" y="0"/>
                  </a:lnTo>
                  <a:lnTo>
                    <a:pt x="3490" y="584"/>
                  </a:lnTo>
                  <a:lnTo>
                    <a:pt x="3018" y="1501"/>
                  </a:lnTo>
                  <a:lnTo>
                    <a:pt x="1698" y="2085"/>
                  </a:lnTo>
                  <a:lnTo>
                    <a:pt x="660" y="3211"/>
                  </a:lnTo>
                  <a:lnTo>
                    <a:pt x="849" y="4587"/>
                  </a:lnTo>
                  <a:lnTo>
                    <a:pt x="1038" y="5754"/>
                  </a:lnTo>
                  <a:lnTo>
                    <a:pt x="755" y="6964"/>
                  </a:lnTo>
                  <a:lnTo>
                    <a:pt x="2452" y="7381"/>
                  </a:lnTo>
                  <a:lnTo>
                    <a:pt x="4056" y="7839"/>
                  </a:lnTo>
                  <a:lnTo>
                    <a:pt x="5376" y="8798"/>
                  </a:lnTo>
                  <a:lnTo>
                    <a:pt x="7452" y="9632"/>
                  </a:lnTo>
                  <a:lnTo>
                    <a:pt x="10187" y="10425"/>
                  </a:lnTo>
                  <a:lnTo>
                    <a:pt x="10187" y="10842"/>
                  </a:lnTo>
                  <a:lnTo>
                    <a:pt x="8772" y="12176"/>
                  </a:lnTo>
                  <a:lnTo>
                    <a:pt x="5188" y="13385"/>
                  </a:lnTo>
                  <a:lnTo>
                    <a:pt x="1415" y="14636"/>
                  </a:lnTo>
                  <a:lnTo>
                    <a:pt x="472" y="15387"/>
                  </a:lnTo>
                  <a:lnTo>
                    <a:pt x="0" y="16554"/>
                  </a:lnTo>
                  <a:lnTo>
                    <a:pt x="283" y="17263"/>
                  </a:lnTo>
                  <a:lnTo>
                    <a:pt x="1321" y="18139"/>
                  </a:lnTo>
                  <a:lnTo>
                    <a:pt x="3773" y="19015"/>
                  </a:lnTo>
                  <a:lnTo>
                    <a:pt x="5848" y="19390"/>
                  </a:lnTo>
                  <a:lnTo>
                    <a:pt x="7829" y="19807"/>
                  </a:lnTo>
                  <a:lnTo>
                    <a:pt x="9621" y="19557"/>
                  </a:lnTo>
                  <a:lnTo>
                    <a:pt x="11979" y="19807"/>
                  </a:lnTo>
                  <a:lnTo>
                    <a:pt x="12828" y="19807"/>
                  </a:lnTo>
                  <a:lnTo>
                    <a:pt x="12168" y="20558"/>
                  </a:lnTo>
                  <a:lnTo>
                    <a:pt x="12262" y="21350"/>
                  </a:lnTo>
                  <a:lnTo>
                    <a:pt x="12828" y="21600"/>
                  </a:lnTo>
                  <a:lnTo>
                    <a:pt x="13583" y="21600"/>
                  </a:lnTo>
                  <a:lnTo>
                    <a:pt x="13960" y="20099"/>
                  </a:lnTo>
                  <a:lnTo>
                    <a:pt x="14337" y="19557"/>
                  </a:lnTo>
                  <a:lnTo>
                    <a:pt x="15658" y="18890"/>
                  </a:lnTo>
                  <a:lnTo>
                    <a:pt x="18016" y="17764"/>
                  </a:lnTo>
                  <a:lnTo>
                    <a:pt x="18865" y="15971"/>
                  </a:lnTo>
                  <a:lnTo>
                    <a:pt x="18865" y="14928"/>
                  </a:lnTo>
                  <a:lnTo>
                    <a:pt x="20562" y="14094"/>
                  </a:lnTo>
                  <a:lnTo>
                    <a:pt x="20940" y="12176"/>
                  </a:lnTo>
                  <a:lnTo>
                    <a:pt x="21600" y="11008"/>
                  </a:lnTo>
                  <a:lnTo>
                    <a:pt x="21600" y="8173"/>
                  </a:lnTo>
                  <a:lnTo>
                    <a:pt x="20562" y="6964"/>
                  </a:lnTo>
                  <a:lnTo>
                    <a:pt x="18393" y="6714"/>
                  </a:lnTo>
                  <a:lnTo>
                    <a:pt x="17355" y="6714"/>
                  </a:lnTo>
                  <a:lnTo>
                    <a:pt x="17544" y="5671"/>
                  </a:lnTo>
                  <a:lnTo>
                    <a:pt x="19053" y="4587"/>
                  </a:lnTo>
                  <a:lnTo>
                    <a:pt x="19902" y="4045"/>
                  </a:lnTo>
                  <a:lnTo>
                    <a:pt x="19336" y="3961"/>
                  </a:lnTo>
                  <a:lnTo>
                    <a:pt x="18676" y="29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7" name="Google Shape;2037;p269"/>
            <p:cNvSpPr/>
            <p:nvPr/>
          </p:nvSpPr>
          <p:spPr>
            <a:xfrm>
              <a:off x="7935176" y="2224045"/>
              <a:ext cx="166020" cy="2841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645" y="4159"/>
                  </a:moveTo>
                  <a:lnTo>
                    <a:pt x="5277" y="2919"/>
                  </a:lnTo>
                  <a:lnTo>
                    <a:pt x="5891" y="876"/>
                  </a:lnTo>
                  <a:lnTo>
                    <a:pt x="6382" y="292"/>
                  </a:lnTo>
                  <a:lnTo>
                    <a:pt x="5768" y="0"/>
                  </a:lnTo>
                  <a:lnTo>
                    <a:pt x="2577" y="0"/>
                  </a:lnTo>
                  <a:lnTo>
                    <a:pt x="859" y="803"/>
                  </a:lnTo>
                  <a:lnTo>
                    <a:pt x="0" y="2116"/>
                  </a:lnTo>
                  <a:lnTo>
                    <a:pt x="7855" y="21600"/>
                  </a:lnTo>
                  <a:lnTo>
                    <a:pt x="21600" y="20359"/>
                  </a:lnTo>
                  <a:lnTo>
                    <a:pt x="20741" y="17586"/>
                  </a:lnTo>
                  <a:lnTo>
                    <a:pt x="19268" y="15981"/>
                  </a:lnTo>
                  <a:lnTo>
                    <a:pt x="17795" y="14959"/>
                  </a:lnTo>
                  <a:lnTo>
                    <a:pt x="16691" y="14668"/>
                  </a:lnTo>
                  <a:lnTo>
                    <a:pt x="14973" y="13792"/>
                  </a:lnTo>
                  <a:lnTo>
                    <a:pt x="13132" y="12624"/>
                  </a:lnTo>
                  <a:lnTo>
                    <a:pt x="11536" y="11311"/>
                  </a:lnTo>
                  <a:lnTo>
                    <a:pt x="10186" y="9486"/>
                  </a:lnTo>
                  <a:lnTo>
                    <a:pt x="8591" y="7881"/>
                  </a:lnTo>
                  <a:lnTo>
                    <a:pt x="10064" y="7078"/>
                  </a:lnTo>
                  <a:lnTo>
                    <a:pt x="6995" y="5692"/>
                  </a:lnTo>
                  <a:lnTo>
                    <a:pt x="5645" y="415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8" name="Google Shape;2038;p269"/>
            <p:cNvSpPr/>
            <p:nvPr/>
          </p:nvSpPr>
          <p:spPr>
            <a:xfrm>
              <a:off x="7110709" y="1750538"/>
              <a:ext cx="967979" cy="63995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876" y="16047"/>
                  </a:moveTo>
                  <a:lnTo>
                    <a:pt x="19421" y="16047"/>
                  </a:lnTo>
                  <a:lnTo>
                    <a:pt x="19526" y="16176"/>
                  </a:lnTo>
                  <a:lnTo>
                    <a:pt x="19652" y="15853"/>
                  </a:lnTo>
                  <a:lnTo>
                    <a:pt x="20490" y="14884"/>
                  </a:lnTo>
                  <a:lnTo>
                    <a:pt x="21286" y="13948"/>
                  </a:lnTo>
                  <a:lnTo>
                    <a:pt x="21600" y="12915"/>
                  </a:lnTo>
                  <a:lnTo>
                    <a:pt x="21600" y="12592"/>
                  </a:lnTo>
                  <a:lnTo>
                    <a:pt x="20992" y="11978"/>
                  </a:lnTo>
                  <a:lnTo>
                    <a:pt x="20532" y="11333"/>
                  </a:lnTo>
                  <a:lnTo>
                    <a:pt x="20238" y="10590"/>
                  </a:lnTo>
                  <a:lnTo>
                    <a:pt x="19882" y="10235"/>
                  </a:lnTo>
                  <a:lnTo>
                    <a:pt x="19505" y="9912"/>
                  </a:lnTo>
                  <a:lnTo>
                    <a:pt x="19568" y="8976"/>
                  </a:lnTo>
                  <a:lnTo>
                    <a:pt x="19526" y="8072"/>
                  </a:lnTo>
                  <a:lnTo>
                    <a:pt x="19484" y="7006"/>
                  </a:lnTo>
                  <a:lnTo>
                    <a:pt x="19714" y="6135"/>
                  </a:lnTo>
                  <a:lnTo>
                    <a:pt x="20008" y="5683"/>
                  </a:lnTo>
                  <a:lnTo>
                    <a:pt x="20113" y="4972"/>
                  </a:lnTo>
                  <a:lnTo>
                    <a:pt x="20196" y="4520"/>
                  </a:lnTo>
                  <a:lnTo>
                    <a:pt x="20490" y="3681"/>
                  </a:lnTo>
                  <a:lnTo>
                    <a:pt x="20154" y="3326"/>
                  </a:lnTo>
                  <a:lnTo>
                    <a:pt x="19819" y="3261"/>
                  </a:lnTo>
                  <a:lnTo>
                    <a:pt x="19505" y="2970"/>
                  </a:lnTo>
                  <a:lnTo>
                    <a:pt x="19065" y="1840"/>
                  </a:lnTo>
                  <a:lnTo>
                    <a:pt x="18583" y="1065"/>
                  </a:lnTo>
                  <a:lnTo>
                    <a:pt x="17640" y="0"/>
                  </a:lnTo>
                  <a:lnTo>
                    <a:pt x="2724" y="4165"/>
                  </a:lnTo>
                  <a:lnTo>
                    <a:pt x="2430" y="2422"/>
                  </a:lnTo>
                  <a:lnTo>
                    <a:pt x="1718" y="3196"/>
                  </a:lnTo>
                  <a:lnTo>
                    <a:pt x="524" y="4423"/>
                  </a:lnTo>
                  <a:lnTo>
                    <a:pt x="0" y="5069"/>
                  </a:lnTo>
                  <a:lnTo>
                    <a:pt x="1739" y="21600"/>
                  </a:lnTo>
                  <a:lnTo>
                    <a:pt x="18436" y="16983"/>
                  </a:lnTo>
                  <a:lnTo>
                    <a:pt x="18583" y="16402"/>
                  </a:lnTo>
                  <a:lnTo>
                    <a:pt x="18876" y="160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39" name="Google Shape;2039;p269"/>
            <p:cNvSpPr/>
            <p:nvPr/>
          </p:nvSpPr>
          <p:spPr>
            <a:xfrm>
              <a:off x="6201817" y="4318954"/>
              <a:ext cx="1499805" cy="12024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9" y="0"/>
                  </a:moveTo>
                  <a:lnTo>
                    <a:pt x="14368" y="0"/>
                  </a:lnTo>
                  <a:lnTo>
                    <a:pt x="14855" y="69"/>
                  </a:lnTo>
                  <a:lnTo>
                    <a:pt x="15463" y="224"/>
                  </a:lnTo>
                  <a:lnTo>
                    <a:pt x="15571" y="722"/>
                  </a:lnTo>
                  <a:lnTo>
                    <a:pt x="15653" y="980"/>
                  </a:lnTo>
                  <a:lnTo>
                    <a:pt x="15869" y="1221"/>
                  </a:lnTo>
                  <a:lnTo>
                    <a:pt x="16166" y="1651"/>
                  </a:lnTo>
                  <a:lnTo>
                    <a:pt x="16531" y="2889"/>
                  </a:lnTo>
                  <a:lnTo>
                    <a:pt x="17004" y="3852"/>
                  </a:lnTo>
                  <a:lnTo>
                    <a:pt x="17518" y="5228"/>
                  </a:lnTo>
                  <a:lnTo>
                    <a:pt x="17856" y="5950"/>
                  </a:lnTo>
                  <a:lnTo>
                    <a:pt x="18626" y="7275"/>
                  </a:lnTo>
                  <a:lnTo>
                    <a:pt x="19005" y="7704"/>
                  </a:lnTo>
                  <a:lnTo>
                    <a:pt x="19208" y="8014"/>
                  </a:lnTo>
                  <a:lnTo>
                    <a:pt x="19262" y="8255"/>
                  </a:lnTo>
                  <a:lnTo>
                    <a:pt x="19180" y="9115"/>
                  </a:lnTo>
                  <a:lnTo>
                    <a:pt x="19018" y="8169"/>
                  </a:lnTo>
                  <a:lnTo>
                    <a:pt x="18924" y="9115"/>
                  </a:lnTo>
                  <a:lnTo>
                    <a:pt x="19343" y="10095"/>
                  </a:lnTo>
                  <a:lnTo>
                    <a:pt x="19883" y="11006"/>
                  </a:lnTo>
                  <a:lnTo>
                    <a:pt x="20370" y="12245"/>
                  </a:lnTo>
                  <a:lnTo>
                    <a:pt x="20735" y="12984"/>
                  </a:lnTo>
                  <a:lnTo>
                    <a:pt x="21167" y="13706"/>
                  </a:lnTo>
                  <a:lnTo>
                    <a:pt x="21438" y="14497"/>
                  </a:lnTo>
                  <a:lnTo>
                    <a:pt x="21600" y="15942"/>
                  </a:lnTo>
                  <a:lnTo>
                    <a:pt x="21600" y="18264"/>
                  </a:lnTo>
                  <a:lnTo>
                    <a:pt x="21384" y="18573"/>
                  </a:lnTo>
                  <a:lnTo>
                    <a:pt x="21194" y="18952"/>
                  </a:lnTo>
                  <a:lnTo>
                    <a:pt x="21194" y="19364"/>
                  </a:lnTo>
                  <a:lnTo>
                    <a:pt x="21330" y="19932"/>
                  </a:lnTo>
                  <a:lnTo>
                    <a:pt x="21181" y="20671"/>
                  </a:lnTo>
                  <a:lnTo>
                    <a:pt x="21019" y="21273"/>
                  </a:lnTo>
                  <a:lnTo>
                    <a:pt x="20748" y="21480"/>
                  </a:lnTo>
                  <a:lnTo>
                    <a:pt x="20586" y="21600"/>
                  </a:lnTo>
                  <a:lnTo>
                    <a:pt x="20708" y="21204"/>
                  </a:lnTo>
                  <a:lnTo>
                    <a:pt x="20803" y="20964"/>
                  </a:lnTo>
                  <a:lnTo>
                    <a:pt x="20897" y="20585"/>
                  </a:lnTo>
                  <a:lnTo>
                    <a:pt x="20748" y="20603"/>
                  </a:lnTo>
                  <a:lnTo>
                    <a:pt x="20302" y="20861"/>
                  </a:lnTo>
                  <a:lnTo>
                    <a:pt x="20019" y="20981"/>
                  </a:lnTo>
                  <a:lnTo>
                    <a:pt x="19829" y="20895"/>
                  </a:lnTo>
                  <a:lnTo>
                    <a:pt x="19545" y="21050"/>
                  </a:lnTo>
                  <a:lnTo>
                    <a:pt x="19397" y="21204"/>
                  </a:lnTo>
                  <a:lnTo>
                    <a:pt x="19180" y="21153"/>
                  </a:lnTo>
                  <a:lnTo>
                    <a:pt x="18951" y="20929"/>
                  </a:lnTo>
                  <a:lnTo>
                    <a:pt x="18761" y="20740"/>
                  </a:lnTo>
                  <a:lnTo>
                    <a:pt x="18856" y="20603"/>
                  </a:lnTo>
                  <a:lnTo>
                    <a:pt x="18951" y="20585"/>
                  </a:lnTo>
                  <a:lnTo>
                    <a:pt x="19397" y="20654"/>
                  </a:lnTo>
                  <a:lnTo>
                    <a:pt x="19545" y="20603"/>
                  </a:lnTo>
                  <a:lnTo>
                    <a:pt x="19491" y="20431"/>
                  </a:lnTo>
                  <a:lnTo>
                    <a:pt x="19329" y="20293"/>
                  </a:lnTo>
                  <a:lnTo>
                    <a:pt x="19005" y="20310"/>
                  </a:lnTo>
                  <a:lnTo>
                    <a:pt x="18721" y="20121"/>
                  </a:lnTo>
                  <a:lnTo>
                    <a:pt x="18559" y="19622"/>
                  </a:lnTo>
                  <a:lnTo>
                    <a:pt x="18261" y="19192"/>
                  </a:lnTo>
                  <a:lnTo>
                    <a:pt x="18167" y="18866"/>
                  </a:lnTo>
                  <a:lnTo>
                    <a:pt x="18005" y="18590"/>
                  </a:lnTo>
                  <a:lnTo>
                    <a:pt x="17558" y="18470"/>
                  </a:lnTo>
                  <a:lnTo>
                    <a:pt x="17275" y="18281"/>
                  </a:lnTo>
                  <a:lnTo>
                    <a:pt x="16977" y="18143"/>
                  </a:lnTo>
                  <a:lnTo>
                    <a:pt x="16666" y="17163"/>
                  </a:lnTo>
                  <a:lnTo>
                    <a:pt x="16531" y="16716"/>
                  </a:lnTo>
                  <a:lnTo>
                    <a:pt x="16342" y="16475"/>
                  </a:lnTo>
                  <a:lnTo>
                    <a:pt x="16234" y="16234"/>
                  </a:lnTo>
                  <a:lnTo>
                    <a:pt x="16058" y="16045"/>
                  </a:lnTo>
                  <a:lnTo>
                    <a:pt x="15815" y="15873"/>
                  </a:lnTo>
                  <a:lnTo>
                    <a:pt x="15855" y="15478"/>
                  </a:lnTo>
                  <a:lnTo>
                    <a:pt x="15896" y="15185"/>
                  </a:lnTo>
                  <a:lnTo>
                    <a:pt x="15707" y="14704"/>
                  </a:lnTo>
                  <a:lnTo>
                    <a:pt x="15504" y="14807"/>
                  </a:lnTo>
                  <a:lnTo>
                    <a:pt x="15477" y="14945"/>
                  </a:lnTo>
                  <a:lnTo>
                    <a:pt x="15517" y="15443"/>
                  </a:lnTo>
                  <a:lnTo>
                    <a:pt x="15369" y="15443"/>
                  </a:lnTo>
                  <a:lnTo>
                    <a:pt x="15179" y="15323"/>
                  </a:lnTo>
                  <a:lnTo>
                    <a:pt x="14990" y="14945"/>
                  </a:lnTo>
                  <a:lnTo>
                    <a:pt x="14598" y="14257"/>
                  </a:lnTo>
                  <a:lnTo>
                    <a:pt x="14368" y="13964"/>
                  </a:lnTo>
                  <a:lnTo>
                    <a:pt x="14355" y="13827"/>
                  </a:lnTo>
                  <a:lnTo>
                    <a:pt x="14395" y="13603"/>
                  </a:lnTo>
                  <a:lnTo>
                    <a:pt x="14206" y="13328"/>
                  </a:lnTo>
                  <a:lnTo>
                    <a:pt x="14017" y="13139"/>
                  </a:lnTo>
                  <a:lnTo>
                    <a:pt x="14206" y="12606"/>
                  </a:lnTo>
                  <a:lnTo>
                    <a:pt x="14368" y="12313"/>
                  </a:lnTo>
                  <a:lnTo>
                    <a:pt x="14463" y="12055"/>
                  </a:lnTo>
                  <a:lnTo>
                    <a:pt x="14517" y="11746"/>
                  </a:lnTo>
                  <a:lnTo>
                    <a:pt x="14395" y="11488"/>
                  </a:lnTo>
                  <a:lnTo>
                    <a:pt x="14314" y="11866"/>
                  </a:lnTo>
                  <a:lnTo>
                    <a:pt x="14125" y="11746"/>
                  </a:lnTo>
                  <a:lnTo>
                    <a:pt x="14125" y="11505"/>
                  </a:lnTo>
                  <a:lnTo>
                    <a:pt x="13936" y="11196"/>
                  </a:lnTo>
                  <a:lnTo>
                    <a:pt x="13868" y="11247"/>
                  </a:lnTo>
                  <a:lnTo>
                    <a:pt x="13868" y="11316"/>
                  </a:lnTo>
                  <a:lnTo>
                    <a:pt x="13963" y="11488"/>
                  </a:lnTo>
                  <a:lnTo>
                    <a:pt x="14031" y="11797"/>
                  </a:lnTo>
                  <a:lnTo>
                    <a:pt x="14058" y="12073"/>
                  </a:lnTo>
                  <a:lnTo>
                    <a:pt x="14058" y="12193"/>
                  </a:lnTo>
                  <a:lnTo>
                    <a:pt x="13922" y="12365"/>
                  </a:lnTo>
                  <a:lnTo>
                    <a:pt x="13747" y="12227"/>
                  </a:lnTo>
                  <a:lnTo>
                    <a:pt x="13679" y="12055"/>
                  </a:lnTo>
                  <a:lnTo>
                    <a:pt x="13395" y="11625"/>
                  </a:lnTo>
                  <a:lnTo>
                    <a:pt x="13301" y="11333"/>
                  </a:lnTo>
                  <a:lnTo>
                    <a:pt x="13301" y="10404"/>
                  </a:lnTo>
                  <a:lnTo>
                    <a:pt x="13449" y="10043"/>
                  </a:lnTo>
                  <a:lnTo>
                    <a:pt x="13584" y="9287"/>
                  </a:lnTo>
                  <a:lnTo>
                    <a:pt x="13598" y="8839"/>
                  </a:lnTo>
                  <a:lnTo>
                    <a:pt x="13490" y="8169"/>
                  </a:lnTo>
                  <a:lnTo>
                    <a:pt x="13301" y="7550"/>
                  </a:lnTo>
                  <a:lnTo>
                    <a:pt x="13152" y="7257"/>
                  </a:lnTo>
                  <a:lnTo>
                    <a:pt x="12868" y="6879"/>
                  </a:lnTo>
                  <a:lnTo>
                    <a:pt x="12476" y="6741"/>
                  </a:lnTo>
                  <a:lnTo>
                    <a:pt x="12287" y="6759"/>
                  </a:lnTo>
                  <a:lnTo>
                    <a:pt x="12098" y="6380"/>
                  </a:lnTo>
                  <a:lnTo>
                    <a:pt x="11881" y="6208"/>
                  </a:lnTo>
                  <a:lnTo>
                    <a:pt x="11597" y="5847"/>
                  </a:lnTo>
                  <a:lnTo>
                    <a:pt x="11273" y="5658"/>
                  </a:lnTo>
                  <a:lnTo>
                    <a:pt x="11165" y="5297"/>
                  </a:lnTo>
                  <a:lnTo>
                    <a:pt x="10584" y="4557"/>
                  </a:lnTo>
                  <a:lnTo>
                    <a:pt x="10259" y="4196"/>
                  </a:lnTo>
                  <a:lnTo>
                    <a:pt x="9921" y="3990"/>
                  </a:lnTo>
                  <a:lnTo>
                    <a:pt x="9651" y="3697"/>
                  </a:lnTo>
                  <a:lnTo>
                    <a:pt x="9462" y="3577"/>
                  </a:lnTo>
                  <a:lnTo>
                    <a:pt x="9029" y="3577"/>
                  </a:lnTo>
                  <a:lnTo>
                    <a:pt x="8691" y="3766"/>
                  </a:lnTo>
                  <a:lnTo>
                    <a:pt x="8570" y="3990"/>
                  </a:lnTo>
                  <a:lnTo>
                    <a:pt x="8664" y="4351"/>
                  </a:lnTo>
                  <a:lnTo>
                    <a:pt x="8570" y="4506"/>
                  </a:lnTo>
                  <a:lnTo>
                    <a:pt x="8408" y="4437"/>
                  </a:lnTo>
                  <a:lnTo>
                    <a:pt x="8313" y="4317"/>
                  </a:lnTo>
                  <a:lnTo>
                    <a:pt x="7907" y="4678"/>
                  </a:lnTo>
                  <a:lnTo>
                    <a:pt x="7448" y="5159"/>
                  </a:lnTo>
                  <a:lnTo>
                    <a:pt x="6894" y="5348"/>
                  </a:lnTo>
                  <a:lnTo>
                    <a:pt x="6177" y="5589"/>
                  </a:lnTo>
                  <a:lnTo>
                    <a:pt x="6083" y="5056"/>
                  </a:lnTo>
                  <a:lnTo>
                    <a:pt x="5907" y="4781"/>
                  </a:lnTo>
                  <a:lnTo>
                    <a:pt x="5691" y="4609"/>
                  </a:lnTo>
                  <a:lnTo>
                    <a:pt x="5326" y="4403"/>
                  </a:lnTo>
                  <a:lnTo>
                    <a:pt x="5596" y="4231"/>
                  </a:lnTo>
                  <a:lnTo>
                    <a:pt x="5637" y="4110"/>
                  </a:lnTo>
                  <a:lnTo>
                    <a:pt x="5163" y="4007"/>
                  </a:lnTo>
                  <a:lnTo>
                    <a:pt x="5163" y="3766"/>
                  </a:lnTo>
                  <a:lnTo>
                    <a:pt x="5258" y="3680"/>
                  </a:lnTo>
                  <a:lnTo>
                    <a:pt x="5420" y="3508"/>
                  </a:lnTo>
                  <a:lnTo>
                    <a:pt x="5393" y="3388"/>
                  </a:lnTo>
                  <a:lnTo>
                    <a:pt x="5272" y="3388"/>
                  </a:lnTo>
                  <a:lnTo>
                    <a:pt x="5163" y="3439"/>
                  </a:lnTo>
                  <a:lnTo>
                    <a:pt x="5163" y="3560"/>
                  </a:lnTo>
                  <a:lnTo>
                    <a:pt x="5082" y="3577"/>
                  </a:lnTo>
                  <a:lnTo>
                    <a:pt x="4961" y="3491"/>
                  </a:lnTo>
                  <a:lnTo>
                    <a:pt x="4596" y="3491"/>
                  </a:lnTo>
                  <a:lnTo>
                    <a:pt x="4717" y="3680"/>
                  </a:lnTo>
                  <a:lnTo>
                    <a:pt x="4785" y="3766"/>
                  </a:lnTo>
                  <a:lnTo>
                    <a:pt x="4920" y="4059"/>
                  </a:lnTo>
                  <a:lnTo>
                    <a:pt x="4771" y="4110"/>
                  </a:lnTo>
                  <a:lnTo>
                    <a:pt x="4542" y="3921"/>
                  </a:lnTo>
                  <a:lnTo>
                    <a:pt x="4231" y="3629"/>
                  </a:lnTo>
                  <a:lnTo>
                    <a:pt x="3920" y="3560"/>
                  </a:lnTo>
                  <a:lnTo>
                    <a:pt x="3217" y="3491"/>
                  </a:lnTo>
                  <a:lnTo>
                    <a:pt x="3028" y="3388"/>
                  </a:lnTo>
                  <a:lnTo>
                    <a:pt x="2839" y="3199"/>
                  </a:lnTo>
                  <a:lnTo>
                    <a:pt x="2609" y="3147"/>
                  </a:lnTo>
                  <a:lnTo>
                    <a:pt x="1892" y="3336"/>
                  </a:lnTo>
                  <a:lnTo>
                    <a:pt x="1379" y="3336"/>
                  </a:lnTo>
                  <a:lnTo>
                    <a:pt x="1000" y="3611"/>
                  </a:lnTo>
                  <a:lnTo>
                    <a:pt x="757" y="3749"/>
                  </a:lnTo>
                  <a:lnTo>
                    <a:pt x="514" y="3010"/>
                  </a:lnTo>
                  <a:lnTo>
                    <a:pt x="392" y="2631"/>
                  </a:lnTo>
                  <a:lnTo>
                    <a:pt x="135" y="2150"/>
                  </a:lnTo>
                  <a:lnTo>
                    <a:pt x="0" y="1961"/>
                  </a:lnTo>
                  <a:lnTo>
                    <a:pt x="0" y="1668"/>
                  </a:lnTo>
                  <a:lnTo>
                    <a:pt x="176" y="1582"/>
                  </a:lnTo>
                  <a:lnTo>
                    <a:pt x="662" y="1393"/>
                  </a:lnTo>
                  <a:lnTo>
                    <a:pt x="1338" y="1238"/>
                  </a:lnTo>
                  <a:lnTo>
                    <a:pt x="6826" y="602"/>
                  </a:lnTo>
                  <a:lnTo>
                    <a:pt x="7205" y="1634"/>
                  </a:lnTo>
                  <a:lnTo>
                    <a:pt x="14004" y="1101"/>
                  </a:lnTo>
                  <a:lnTo>
                    <a:pt x="14085" y="1857"/>
                  </a:lnTo>
                  <a:lnTo>
                    <a:pt x="14558" y="1857"/>
                  </a:lnTo>
                  <a:lnTo>
                    <a:pt x="14409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0" name="Google Shape;2040;p269"/>
            <p:cNvSpPr/>
            <p:nvPr/>
          </p:nvSpPr>
          <p:spPr>
            <a:xfrm>
              <a:off x="5034053" y="4009022"/>
              <a:ext cx="939841" cy="8465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63" y="19968"/>
                  </a:moveTo>
                  <a:lnTo>
                    <a:pt x="21190" y="19774"/>
                  </a:lnTo>
                  <a:lnTo>
                    <a:pt x="20889" y="19676"/>
                  </a:lnTo>
                  <a:lnTo>
                    <a:pt x="20479" y="19676"/>
                  </a:lnTo>
                  <a:lnTo>
                    <a:pt x="20263" y="19530"/>
                  </a:lnTo>
                  <a:lnTo>
                    <a:pt x="19725" y="19189"/>
                  </a:lnTo>
                  <a:lnTo>
                    <a:pt x="19466" y="19019"/>
                  </a:lnTo>
                  <a:lnTo>
                    <a:pt x="18970" y="18629"/>
                  </a:lnTo>
                  <a:lnTo>
                    <a:pt x="18668" y="18386"/>
                  </a:lnTo>
                  <a:lnTo>
                    <a:pt x="18388" y="18191"/>
                  </a:lnTo>
                  <a:lnTo>
                    <a:pt x="18022" y="17874"/>
                  </a:lnTo>
                  <a:lnTo>
                    <a:pt x="17849" y="17704"/>
                  </a:lnTo>
                  <a:lnTo>
                    <a:pt x="18108" y="17509"/>
                  </a:lnTo>
                  <a:lnTo>
                    <a:pt x="18410" y="17363"/>
                  </a:lnTo>
                  <a:lnTo>
                    <a:pt x="18970" y="17363"/>
                  </a:lnTo>
                  <a:lnTo>
                    <a:pt x="19121" y="17168"/>
                  </a:lnTo>
                  <a:lnTo>
                    <a:pt x="19725" y="17168"/>
                  </a:lnTo>
                  <a:lnTo>
                    <a:pt x="19875" y="16924"/>
                  </a:lnTo>
                  <a:lnTo>
                    <a:pt x="19509" y="16194"/>
                  </a:lnTo>
                  <a:lnTo>
                    <a:pt x="19207" y="15756"/>
                  </a:lnTo>
                  <a:lnTo>
                    <a:pt x="19056" y="15756"/>
                  </a:lnTo>
                  <a:lnTo>
                    <a:pt x="17892" y="16267"/>
                  </a:lnTo>
                  <a:lnTo>
                    <a:pt x="17461" y="16316"/>
                  </a:lnTo>
                  <a:lnTo>
                    <a:pt x="17159" y="16364"/>
                  </a:lnTo>
                  <a:lnTo>
                    <a:pt x="17181" y="16145"/>
                  </a:lnTo>
                  <a:lnTo>
                    <a:pt x="17547" y="15926"/>
                  </a:lnTo>
                  <a:lnTo>
                    <a:pt x="17935" y="15756"/>
                  </a:lnTo>
                  <a:lnTo>
                    <a:pt x="18280" y="15488"/>
                  </a:lnTo>
                  <a:lnTo>
                    <a:pt x="18345" y="15171"/>
                  </a:lnTo>
                  <a:lnTo>
                    <a:pt x="18345" y="14733"/>
                  </a:lnTo>
                  <a:lnTo>
                    <a:pt x="18129" y="13710"/>
                  </a:lnTo>
                  <a:lnTo>
                    <a:pt x="17784" y="13247"/>
                  </a:lnTo>
                  <a:lnTo>
                    <a:pt x="17483" y="12663"/>
                  </a:lnTo>
                  <a:lnTo>
                    <a:pt x="17590" y="10617"/>
                  </a:lnTo>
                  <a:lnTo>
                    <a:pt x="10002" y="10958"/>
                  </a:lnTo>
                  <a:lnTo>
                    <a:pt x="9851" y="10447"/>
                  </a:lnTo>
                  <a:lnTo>
                    <a:pt x="9873" y="10033"/>
                  </a:lnTo>
                  <a:lnTo>
                    <a:pt x="10002" y="9789"/>
                  </a:lnTo>
                  <a:lnTo>
                    <a:pt x="10261" y="9424"/>
                  </a:lnTo>
                  <a:lnTo>
                    <a:pt x="10261" y="8450"/>
                  </a:lnTo>
                  <a:lnTo>
                    <a:pt x="10369" y="8182"/>
                  </a:lnTo>
                  <a:lnTo>
                    <a:pt x="10541" y="7939"/>
                  </a:lnTo>
                  <a:lnTo>
                    <a:pt x="10671" y="7768"/>
                  </a:lnTo>
                  <a:lnTo>
                    <a:pt x="10714" y="6770"/>
                  </a:lnTo>
                  <a:lnTo>
                    <a:pt x="10994" y="6551"/>
                  </a:lnTo>
                  <a:lnTo>
                    <a:pt x="11490" y="5674"/>
                  </a:lnTo>
                  <a:lnTo>
                    <a:pt x="11619" y="5406"/>
                  </a:lnTo>
                  <a:lnTo>
                    <a:pt x="11533" y="4822"/>
                  </a:lnTo>
                  <a:lnTo>
                    <a:pt x="11792" y="4822"/>
                  </a:lnTo>
                  <a:lnTo>
                    <a:pt x="12137" y="4505"/>
                  </a:lnTo>
                  <a:lnTo>
                    <a:pt x="12223" y="3580"/>
                  </a:lnTo>
                  <a:lnTo>
                    <a:pt x="12137" y="3117"/>
                  </a:lnTo>
                  <a:lnTo>
                    <a:pt x="11641" y="2800"/>
                  </a:lnTo>
                  <a:lnTo>
                    <a:pt x="11641" y="2533"/>
                  </a:lnTo>
                  <a:lnTo>
                    <a:pt x="11533" y="1851"/>
                  </a:lnTo>
                  <a:lnTo>
                    <a:pt x="11619" y="1656"/>
                  </a:lnTo>
                  <a:lnTo>
                    <a:pt x="11490" y="1485"/>
                  </a:lnTo>
                  <a:lnTo>
                    <a:pt x="11188" y="1193"/>
                  </a:lnTo>
                  <a:lnTo>
                    <a:pt x="11533" y="950"/>
                  </a:lnTo>
                  <a:lnTo>
                    <a:pt x="11619" y="633"/>
                  </a:lnTo>
                  <a:lnTo>
                    <a:pt x="11490" y="268"/>
                  </a:lnTo>
                  <a:lnTo>
                    <a:pt x="11188" y="0"/>
                  </a:lnTo>
                  <a:lnTo>
                    <a:pt x="0" y="341"/>
                  </a:lnTo>
                  <a:lnTo>
                    <a:pt x="0" y="6210"/>
                  </a:lnTo>
                  <a:lnTo>
                    <a:pt x="798" y="7086"/>
                  </a:lnTo>
                  <a:lnTo>
                    <a:pt x="798" y="7330"/>
                  </a:lnTo>
                  <a:lnTo>
                    <a:pt x="1272" y="8547"/>
                  </a:lnTo>
                  <a:lnTo>
                    <a:pt x="1466" y="8864"/>
                  </a:lnTo>
                  <a:lnTo>
                    <a:pt x="1466" y="9643"/>
                  </a:lnTo>
                  <a:lnTo>
                    <a:pt x="1595" y="9960"/>
                  </a:lnTo>
                  <a:lnTo>
                    <a:pt x="1768" y="11080"/>
                  </a:lnTo>
                  <a:lnTo>
                    <a:pt x="1919" y="11859"/>
                  </a:lnTo>
                  <a:lnTo>
                    <a:pt x="1595" y="12614"/>
                  </a:lnTo>
                  <a:lnTo>
                    <a:pt x="1207" y="13588"/>
                  </a:lnTo>
                  <a:lnTo>
                    <a:pt x="1186" y="14027"/>
                  </a:lnTo>
                  <a:lnTo>
                    <a:pt x="1078" y="14611"/>
                  </a:lnTo>
                  <a:lnTo>
                    <a:pt x="1380" y="15683"/>
                  </a:lnTo>
                  <a:lnTo>
                    <a:pt x="1423" y="16097"/>
                  </a:lnTo>
                  <a:lnTo>
                    <a:pt x="1078" y="17485"/>
                  </a:lnTo>
                  <a:lnTo>
                    <a:pt x="754" y="18118"/>
                  </a:lnTo>
                  <a:lnTo>
                    <a:pt x="1725" y="18118"/>
                  </a:lnTo>
                  <a:lnTo>
                    <a:pt x="2134" y="17947"/>
                  </a:lnTo>
                  <a:lnTo>
                    <a:pt x="2932" y="17947"/>
                  </a:lnTo>
                  <a:lnTo>
                    <a:pt x="4053" y="18118"/>
                  </a:lnTo>
                  <a:lnTo>
                    <a:pt x="4656" y="18288"/>
                  </a:lnTo>
                  <a:lnTo>
                    <a:pt x="5238" y="18629"/>
                  </a:lnTo>
                  <a:lnTo>
                    <a:pt x="6079" y="18994"/>
                  </a:lnTo>
                  <a:lnTo>
                    <a:pt x="9334" y="18994"/>
                  </a:lnTo>
                  <a:lnTo>
                    <a:pt x="9485" y="18800"/>
                  </a:lnTo>
                  <a:lnTo>
                    <a:pt x="9226" y="18483"/>
                  </a:lnTo>
                  <a:lnTo>
                    <a:pt x="8472" y="18483"/>
                  </a:lnTo>
                  <a:lnTo>
                    <a:pt x="8235" y="18239"/>
                  </a:lnTo>
                  <a:lnTo>
                    <a:pt x="8321" y="17947"/>
                  </a:lnTo>
                  <a:lnTo>
                    <a:pt x="8601" y="17704"/>
                  </a:lnTo>
                  <a:lnTo>
                    <a:pt x="9097" y="17704"/>
                  </a:lnTo>
                  <a:lnTo>
                    <a:pt x="9938" y="18045"/>
                  </a:lnTo>
                  <a:lnTo>
                    <a:pt x="10757" y="18800"/>
                  </a:lnTo>
                  <a:lnTo>
                    <a:pt x="11468" y="18994"/>
                  </a:lnTo>
                  <a:lnTo>
                    <a:pt x="12007" y="18726"/>
                  </a:lnTo>
                  <a:lnTo>
                    <a:pt x="11856" y="19262"/>
                  </a:lnTo>
                  <a:lnTo>
                    <a:pt x="11619" y="20066"/>
                  </a:lnTo>
                  <a:lnTo>
                    <a:pt x="11856" y="20358"/>
                  </a:lnTo>
                  <a:lnTo>
                    <a:pt x="12525" y="20796"/>
                  </a:lnTo>
                  <a:lnTo>
                    <a:pt x="13150" y="20796"/>
                  </a:lnTo>
                  <a:lnTo>
                    <a:pt x="13624" y="21113"/>
                  </a:lnTo>
                  <a:lnTo>
                    <a:pt x="14077" y="21113"/>
                  </a:lnTo>
                  <a:lnTo>
                    <a:pt x="14335" y="20626"/>
                  </a:lnTo>
                  <a:lnTo>
                    <a:pt x="14788" y="20017"/>
                  </a:lnTo>
                  <a:lnTo>
                    <a:pt x="15154" y="19871"/>
                  </a:lnTo>
                  <a:lnTo>
                    <a:pt x="15650" y="20017"/>
                  </a:lnTo>
                  <a:lnTo>
                    <a:pt x="16103" y="20748"/>
                  </a:lnTo>
                  <a:lnTo>
                    <a:pt x="16620" y="20748"/>
                  </a:lnTo>
                  <a:lnTo>
                    <a:pt x="16793" y="20455"/>
                  </a:lnTo>
                  <a:lnTo>
                    <a:pt x="16577" y="19433"/>
                  </a:lnTo>
                  <a:lnTo>
                    <a:pt x="16577" y="19067"/>
                  </a:lnTo>
                  <a:lnTo>
                    <a:pt x="16793" y="18848"/>
                  </a:lnTo>
                  <a:lnTo>
                    <a:pt x="17332" y="18848"/>
                  </a:lnTo>
                  <a:lnTo>
                    <a:pt x="17849" y="19067"/>
                  </a:lnTo>
                  <a:lnTo>
                    <a:pt x="17849" y="19628"/>
                  </a:lnTo>
                  <a:lnTo>
                    <a:pt x="18647" y="19749"/>
                  </a:lnTo>
                  <a:lnTo>
                    <a:pt x="19466" y="20139"/>
                  </a:lnTo>
                  <a:lnTo>
                    <a:pt x="19897" y="20626"/>
                  </a:lnTo>
                  <a:lnTo>
                    <a:pt x="19725" y="20918"/>
                  </a:lnTo>
                  <a:lnTo>
                    <a:pt x="19638" y="21600"/>
                  </a:lnTo>
                  <a:lnTo>
                    <a:pt x="20048" y="21600"/>
                  </a:lnTo>
                  <a:lnTo>
                    <a:pt x="20199" y="21089"/>
                  </a:lnTo>
                  <a:lnTo>
                    <a:pt x="20501" y="20821"/>
                  </a:lnTo>
                  <a:lnTo>
                    <a:pt x="20738" y="21113"/>
                  </a:lnTo>
                  <a:lnTo>
                    <a:pt x="20932" y="21283"/>
                  </a:lnTo>
                  <a:lnTo>
                    <a:pt x="21126" y="20943"/>
                  </a:lnTo>
                  <a:lnTo>
                    <a:pt x="21428" y="20626"/>
                  </a:lnTo>
                  <a:lnTo>
                    <a:pt x="21600" y="20382"/>
                  </a:lnTo>
                  <a:lnTo>
                    <a:pt x="21363" y="1996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1" name="Google Shape;2041;p269"/>
            <p:cNvSpPr/>
            <p:nvPr/>
          </p:nvSpPr>
          <p:spPr>
            <a:xfrm>
              <a:off x="4921499" y="3248541"/>
              <a:ext cx="838540" cy="7719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1" y="18147"/>
                  </a:moveTo>
                  <a:lnTo>
                    <a:pt x="459" y="17799"/>
                  </a:lnTo>
                  <a:lnTo>
                    <a:pt x="893" y="18174"/>
                  </a:lnTo>
                  <a:lnTo>
                    <a:pt x="1231" y="18335"/>
                  </a:lnTo>
                  <a:lnTo>
                    <a:pt x="1545" y="18094"/>
                  </a:lnTo>
                  <a:lnTo>
                    <a:pt x="2896" y="18254"/>
                  </a:lnTo>
                  <a:lnTo>
                    <a:pt x="2896" y="21600"/>
                  </a:lnTo>
                  <a:lnTo>
                    <a:pt x="15422" y="21225"/>
                  </a:lnTo>
                  <a:lnTo>
                    <a:pt x="15470" y="21252"/>
                  </a:lnTo>
                  <a:lnTo>
                    <a:pt x="15760" y="20476"/>
                  </a:lnTo>
                  <a:lnTo>
                    <a:pt x="15880" y="20048"/>
                  </a:lnTo>
                  <a:lnTo>
                    <a:pt x="15663" y="19619"/>
                  </a:lnTo>
                  <a:lnTo>
                    <a:pt x="15711" y="18763"/>
                  </a:lnTo>
                  <a:lnTo>
                    <a:pt x="15760" y="18388"/>
                  </a:lnTo>
                  <a:lnTo>
                    <a:pt x="15542" y="17987"/>
                  </a:lnTo>
                  <a:lnTo>
                    <a:pt x="15325" y="17853"/>
                  </a:lnTo>
                  <a:lnTo>
                    <a:pt x="15325" y="17478"/>
                  </a:lnTo>
                  <a:lnTo>
                    <a:pt x="15494" y="17291"/>
                  </a:lnTo>
                  <a:lnTo>
                    <a:pt x="15422" y="17077"/>
                  </a:lnTo>
                  <a:lnTo>
                    <a:pt x="15566" y="16568"/>
                  </a:lnTo>
                  <a:lnTo>
                    <a:pt x="16001" y="16140"/>
                  </a:lnTo>
                  <a:lnTo>
                    <a:pt x="16146" y="16140"/>
                  </a:lnTo>
                  <a:lnTo>
                    <a:pt x="16097" y="15685"/>
                  </a:lnTo>
                  <a:lnTo>
                    <a:pt x="16242" y="15123"/>
                  </a:lnTo>
                  <a:lnTo>
                    <a:pt x="16484" y="14748"/>
                  </a:lnTo>
                  <a:lnTo>
                    <a:pt x="16339" y="14614"/>
                  </a:lnTo>
                  <a:lnTo>
                    <a:pt x="16411" y="13972"/>
                  </a:lnTo>
                  <a:lnTo>
                    <a:pt x="16870" y="13543"/>
                  </a:lnTo>
                  <a:lnTo>
                    <a:pt x="17545" y="12633"/>
                  </a:lnTo>
                  <a:lnTo>
                    <a:pt x="17907" y="12018"/>
                  </a:lnTo>
                  <a:lnTo>
                    <a:pt x="17835" y="11429"/>
                  </a:lnTo>
                  <a:lnTo>
                    <a:pt x="18076" y="10599"/>
                  </a:lnTo>
                  <a:lnTo>
                    <a:pt x="18342" y="10599"/>
                  </a:lnTo>
                  <a:lnTo>
                    <a:pt x="18511" y="10332"/>
                  </a:lnTo>
                  <a:lnTo>
                    <a:pt x="18656" y="9903"/>
                  </a:lnTo>
                  <a:lnTo>
                    <a:pt x="19042" y="9609"/>
                  </a:lnTo>
                  <a:lnTo>
                    <a:pt x="19380" y="9261"/>
                  </a:lnTo>
                  <a:lnTo>
                    <a:pt x="19307" y="8859"/>
                  </a:lnTo>
                  <a:lnTo>
                    <a:pt x="19524" y="8565"/>
                  </a:lnTo>
                  <a:lnTo>
                    <a:pt x="19862" y="7923"/>
                  </a:lnTo>
                  <a:lnTo>
                    <a:pt x="19814" y="7039"/>
                  </a:lnTo>
                  <a:lnTo>
                    <a:pt x="19862" y="6317"/>
                  </a:lnTo>
                  <a:lnTo>
                    <a:pt x="20224" y="5728"/>
                  </a:lnTo>
                  <a:lnTo>
                    <a:pt x="20683" y="5353"/>
                  </a:lnTo>
                  <a:lnTo>
                    <a:pt x="20731" y="5166"/>
                  </a:lnTo>
                  <a:lnTo>
                    <a:pt x="20804" y="4871"/>
                  </a:lnTo>
                  <a:lnTo>
                    <a:pt x="20828" y="4256"/>
                  </a:lnTo>
                  <a:lnTo>
                    <a:pt x="21093" y="4149"/>
                  </a:lnTo>
                  <a:lnTo>
                    <a:pt x="21407" y="3720"/>
                  </a:lnTo>
                  <a:lnTo>
                    <a:pt x="21503" y="3533"/>
                  </a:lnTo>
                  <a:lnTo>
                    <a:pt x="21600" y="3292"/>
                  </a:lnTo>
                  <a:lnTo>
                    <a:pt x="21600" y="2757"/>
                  </a:lnTo>
                  <a:lnTo>
                    <a:pt x="18318" y="3025"/>
                  </a:lnTo>
                  <a:lnTo>
                    <a:pt x="19597" y="857"/>
                  </a:lnTo>
                  <a:lnTo>
                    <a:pt x="19452" y="0"/>
                  </a:lnTo>
                  <a:lnTo>
                    <a:pt x="0" y="535"/>
                  </a:lnTo>
                  <a:lnTo>
                    <a:pt x="941" y="6879"/>
                  </a:lnTo>
                  <a:lnTo>
                    <a:pt x="821" y="181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2" name="Google Shape;2042;p269"/>
            <p:cNvSpPr/>
            <p:nvPr/>
          </p:nvSpPr>
          <p:spPr>
            <a:xfrm>
              <a:off x="5672806" y="3090706"/>
              <a:ext cx="1423830" cy="4763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761" y="2868"/>
                  </a:moveTo>
                  <a:lnTo>
                    <a:pt x="5514" y="4172"/>
                  </a:lnTo>
                  <a:lnTo>
                    <a:pt x="5613" y="6215"/>
                  </a:lnTo>
                  <a:lnTo>
                    <a:pt x="1748" y="6389"/>
                  </a:lnTo>
                  <a:lnTo>
                    <a:pt x="1620" y="6649"/>
                  </a:lnTo>
                  <a:lnTo>
                    <a:pt x="1577" y="7171"/>
                  </a:lnTo>
                  <a:lnTo>
                    <a:pt x="1620" y="7779"/>
                  </a:lnTo>
                  <a:lnTo>
                    <a:pt x="1563" y="8475"/>
                  </a:lnTo>
                  <a:lnTo>
                    <a:pt x="1421" y="8692"/>
                  </a:lnTo>
                  <a:lnTo>
                    <a:pt x="1350" y="9127"/>
                  </a:lnTo>
                  <a:lnTo>
                    <a:pt x="1421" y="9301"/>
                  </a:lnTo>
                  <a:lnTo>
                    <a:pt x="1563" y="10083"/>
                  </a:lnTo>
                  <a:lnTo>
                    <a:pt x="1563" y="10257"/>
                  </a:lnTo>
                  <a:lnTo>
                    <a:pt x="1464" y="10561"/>
                  </a:lnTo>
                  <a:lnTo>
                    <a:pt x="1350" y="11039"/>
                  </a:lnTo>
                  <a:lnTo>
                    <a:pt x="1307" y="11647"/>
                  </a:lnTo>
                  <a:lnTo>
                    <a:pt x="1350" y="11647"/>
                  </a:lnTo>
                  <a:lnTo>
                    <a:pt x="1350" y="12517"/>
                  </a:lnTo>
                  <a:lnTo>
                    <a:pt x="1293" y="12908"/>
                  </a:lnTo>
                  <a:lnTo>
                    <a:pt x="1236" y="13212"/>
                  </a:lnTo>
                  <a:lnTo>
                    <a:pt x="1052" y="13907"/>
                  </a:lnTo>
                  <a:lnTo>
                    <a:pt x="895" y="14081"/>
                  </a:lnTo>
                  <a:lnTo>
                    <a:pt x="881" y="15081"/>
                  </a:lnTo>
                  <a:lnTo>
                    <a:pt x="838" y="15559"/>
                  </a:lnTo>
                  <a:lnTo>
                    <a:pt x="810" y="15863"/>
                  </a:lnTo>
                  <a:lnTo>
                    <a:pt x="540" y="16472"/>
                  </a:lnTo>
                  <a:lnTo>
                    <a:pt x="327" y="17428"/>
                  </a:lnTo>
                  <a:lnTo>
                    <a:pt x="298" y="18601"/>
                  </a:lnTo>
                  <a:lnTo>
                    <a:pt x="327" y="20035"/>
                  </a:lnTo>
                  <a:lnTo>
                    <a:pt x="128" y="21078"/>
                  </a:lnTo>
                  <a:lnTo>
                    <a:pt x="0" y="21557"/>
                  </a:lnTo>
                  <a:lnTo>
                    <a:pt x="0" y="21600"/>
                  </a:lnTo>
                  <a:lnTo>
                    <a:pt x="15390" y="17993"/>
                  </a:lnTo>
                  <a:lnTo>
                    <a:pt x="15390" y="17689"/>
                  </a:lnTo>
                  <a:lnTo>
                    <a:pt x="15404" y="16472"/>
                  </a:lnTo>
                  <a:lnTo>
                    <a:pt x="15433" y="15950"/>
                  </a:lnTo>
                  <a:lnTo>
                    <a:pt x="15703" y="15081"/>
                  </a:lnTo>
                  <a:lnTo>
                    <a:pt x="15916" y="15081"/>
                  </a:lnTo>
                  <a:lnTo>
                    <a:pt x="16143" y="14472"/>
                  </a:lnTo>
                  <a:lnTo>
                    <a:pt x="16101" y="13777"/>
                  </a:lnTo>
                  <a:lnTo>
                    <a:pt x="16299" y="12908"/>
                  </a:lnTo>
                  <a:lnTo>
                    <a:pt x="18531" y="8823"/>
                  </a:lnTo>
                  <a:lnTo>
                    <a:pt x="18857" y="8214"/>
                  </a:lnTo>
                  <a:lnTo>
                    <a:pt x="18999" y="7475"/>
                  </a:lnTo>
                  <a:lnTo>
                    <a:pt x="19255" y="6215"/>
                  </a:lnTo>
                  <a:lnTo>
                    <a:pt x="19426" y="6171"/>
                  </a:lnTo>
                  <a:lnTo>
                    <a:pt x="19625" y="7084"/>
                  </a:lnTo>
                  <a:lnTo>
                    <a:pt x="19923" y="6215"/>
                  </a:lnTo>
                  <a:lnTo>
                    <a:pt x="20278" y="4998"/>
                  </a:lnTo>
                  <a:lnTo>
                    <a:pt x="21003" y="4607"/>
                  </a:lnTo>
                  <a:lnTo>
                    <a:pt x="21046" y="3738"/>
                  </a:lnTo>
                  <a:lnTo>
                    <a:pt x="21259" y="2738"/>
                  </a:lnTo>
                  <a:lnTo>
                    <a:pt x="21501" y="2303"/>
                  </a:lnTo>
                  <a:lnTo>
                    <a:pt x="21600" y="2434"/>
                  </a:lnTo>
                  <a:lnTo>
                    <a:pt x="21600" y="0"/>
                  </a:lnTo>
                  <a:lnTo>
                    <a:pt x="12761" y="286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3" name="Google Shape;2043;p269"/>
            <p:cNvSpPr/>
            <p:nvPr/>
          </p:nvSpPr>
          <p:spPr>
            <a:xfrm>
              <a:off x="6688623" y="2935740"/>
              <a:ext cx="1421016" cy="63995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86" y="4997"/>
                  </a:moveTo>
                  <a:lnTo>
                    <a:pt x="21372" y="4642"/>
                  </a:lnTo>
                  <a:lnTo>
                    <a:pt x="21172" y="4191"/>
                  </a:lnTo>
                  <a:lnTo>
                    <a:pt x="21030" y="4191"/>
                  </a:lnTo>
                  <a:lnTo>
                    <a:pt x="20916" y="4384"/>
                  </a:lnTo>
                  <a:lnTo>
                    <a:pt x="20887" y="5674"/>
                  </a:lnTo>
                  <a:lnTo>
                    <a:pt x="20859" y="5932"/>
                  </a:lnTo>
                  <a:lnTo>
                    <a:pt x="20688" y="5610"/>
                  </a:lnTo>
                  <a:lnTo>
                    <a:pt x="20573" y="4771"/>
                  </a:lnTo>
                  <a:lnTo>
                    <a:pt x="20502" y="4191"/>
                  </a:lnTo>
                  <a:lnTo>
                    <a:pt x="20260" y="4062"/>
                  </a:lnTo>
                  <a:lnTo>
                    <a:pt x="19861" y="4513"/>
                  </a:lnTo>
                  <a:lnTo>
                    <a:pt x="19747" y="4513"/>
                  </a:lnTo>
                  <a:lnTo>
                    <a:pt x="19362" y="4739"/>
                  </a:lnTo>
                  <a:lnTo>
                    <a:pt x="19105" y="5223"/>
                  </a:lnTo>
                  <a:lnTo>
                    <a:pt x="18920" y="5771"/>
                  </a:lnTo>
                  <a:lnTo>
                    <a:pt x="18877" y="5481"/>
                  </a:lnTo>
                  <a:lnTo>
                    <a:pt x="18877" y="4804"/>
                  </a:lnTo>
                  <a:lnTo>
                    <a:pt x="18920" y="4513"/>
                  </a:lnTo>
                  <a:lnTo>
                    <a:pt x="18749" y="4062"/>
                  </a:lnTo>
                  <a:lnTo>
                    <a:pt x="18691" y="3772"/>
                  </a:lnTo>
                  <a:lnTo>
                    <a:pt x="18634" y="3353"/>
                  </a:lnTo>
                  <a:lnTo>
                    <a:pt x="18634" y="2676"/>
                  </a:lnTo>
                  <a:lnTo>
                    <a:pt x="18720" y="2386"/>
                  </a:lnTo>
                  <a:lnTo>
                    <a:pt x="18777" y="2386"/>
                  </a:lnTo>
                  <a:lnTo>
                    <a:pt x="18834" y="3030"/>
                  </a:lnTo>
                  <a:lnTo>
                    <a:pt x="18920" y="3836"/>
                  </a:lnTo>
                  <a:lnTo>
                    <a:pt x="19034" y="4578"/>
                  </a:lnTo>
                  <a:lnTo>
                    <a:pt x="19190" y="4320"/>
                  </a:lnTo>
                  <a:lnTo>
                    <a:pt x="19305" y="4191"/>
                  </a:lnTo>
                  <a:lnTo>
                    <a:pt x="19490" y="3933"/>
                  </a:lnTo>
                  <a:lnTo>
                    <a:pt x="19561" y="3772"/>
                  </a:lnTo>
                  <a:lnTo>
                    <a:pt x="19818" y="3514"/>
                  </a:lnTo>
                  <a:lnTo>
                    <a:pt x="19889" y="3192"/>
                  </a:lnTo>
                  <a:lnTo>
                    <a:pt x="20174" y="3192"/>
                  </a:lnTo>
                  <a:lnTo>
                    <a:pt x="20260" y="2837"/>
                  </a:lnTo>
                  <a:lnTo>
                    <a:pt x="20360" y="2611"/>
                  </a:lnTo>
                  <a:lnTo>
                    <a:pt x="20246" y="2353"/>
                  </a:lnTo>
                  <a:lnTo>
                    <a:pt x="20060" y="1999"/>
                  </a:lnTo>
                  <a:lnTo>
                    <a:pt x="20060" y="1805"/>
                  </a:lnTo>
                  <a:lnTo>
                    <a:pt x="20146" y="1805"/>
                  </a:lnTo>
                  <a:lnTo>
                    <a:pt x="20474" y="2096"/>
                  </a:lnTo>
                  <a:lnTo>
                    <a:pt x="20659" y="1999"/>
                  </a:lnTo>
                  <a:lnTo>
                    <a:pt x="20688" y="1676"/>
                  </a:lnTo>
                  <a:lnTo>
                    <a:pt x="20502" y="999"/>
                  </a:lnTo>
                  <a:lnTo>
                    <a:pt x="20402" y="580"/>
                  </a:lnTo>
                  <a:lnTo>
                    <a:pt x="20246" y="0"/>
                  </a:lnTo>
                  <a:lnTo>
                    <a:pt x="14457" y="2611"/>
                  </a:lnTo>
                  <a:lnTo>
                    <a:pt x="10294" y="4094"/>
                  </a:lnTo>
                  <a:lnTo>
                    <a:pt x="6230" y="5255"/>
                  </a:lnTo>
                  <a:lnTo>
                    <a:pt x="6230" y="7060"/>
                  </a:lnTo>
                  <a:lnTo>
                    <a:pt x="6131" y="6964"/>
                  </a:lnTo>
                  <a:lnTo>
                    <a:pt x="5888" y="7286"/>
                  </a:lnTo>
                  <a:lnTo>
                    <a:pt x="5674" y="8027"/>
                  </a:lnTo>
                  <a:lnTo>
                    <a:pt x="5632" y="8672"/>
                  </a:lnTo>
                  <a:lnTo>
                    <a:pt x="4905" y="8962"/>
                  </a:lnTo>
                  <a:lnTo>
                    <a:pt x="4548" y="9865"/>
                  </a:lnTo>
                  <a:lnTo>
                    <a:pt x="4249" y="10510"/>
                  </a:lnTo>
                  <a:lnTo>
                    <a:pt x="4049" y="9833"/>
                  </a:lnTo>
                  <a:lnTo>
                    <a:pt x="3878" y="9865"/>
                  </a:lnTo>
                  <a:lnTo>
                    <a:pt x="3621" y="10800"/>
                  </a:lnTo>
                  <a:lnTo>
                    <a:pt x="3479" y="11348"/>
                  </a:lnTo>
                  <a:lnTo>
                    <a:pt x="3151" y="11799"/>
                  </a:lnTo>
                  <a:lnTo>
                    <a:pt x="912" y="14830"/>
                  </a:lnTo>
                  <a:lnTo>
                    <a:pt x="713" y="15475"/>
                  </a:lnTo>
                  <a:lnTo>
                    <a:pt x="756" y="15990"/>
                  </a:lnTo>
                  <a:lnTo>
                    <a:pt x="528" y="16442"/>
                  </a:lnTo>
                  <a:lnTo>
                    <a:pt x="314" y="16442"/>
                  </a:lnTo>
                  <a:lnTo>
                    <a:pt x="43" y="17087"/>
                  </a:lnTo>
                  <a:lnTo>
                    <a:pt x="14" y="17473"/>
                  </a:lnTo>
                  <a:lnTo>
                    <a:pt x="0" y="18376"/>
                  </a:lnTo>
                  <a:lnTo>
                    <a:pt x="0" y="18602"/>
                  </a:lnTo>
                  <a:lnTo>
                    <a:pt x="3693" y="17699"/>
                  </a:lnTo>
                  <a:lnTo>
                    <a:pt x="4790" y="15765"/>
                  </a:lnTo>
                  <a:lnTo>
                    <a:pt x="5461" y="15604"/>
                  </a:lnTo>
                  <a:lnTo>
                    <a:pt x="5974" y="15604"/>
                  </a:lnTo>
                  <a:lnTo>
                    <a:pt x="6730" y="15861"/>
                  </a:lnTo>
                  <a:lnTo>
                    <a:pt x="7114" y="15765"/>
                  </a:lnTo>
                  <a:lnTo>
                    <a:pt x="7357" y="15604"/>
                  </a:lnTo>
                  <a:lnTo>
                    <a:pt x="7670" y="15152"/>
                  </a:lnTo>
                  <a:lnTo>
                    <a:pt x="8155" y="14959"/>
                  </a:lnTo>
                  <a:lnTo>
                    <a:pt x="8697" y="15152"/>
                  </a:lnTo>
                  <a:lnTo>
                    <a:pt x="9096" y="15604"/>
                  </a:lnTo>
                  <a:lnTo>
                    <a:pt x="9410" y="17022"/>
                  </a:lnTo>
                  <a:lnTo>
                    <a:pt x="12033" y="15861"/>
                  </a:lnTo>
                  <a:lnTo>
                    <a:pt x="15484" y="21600"/>
                  </a:lnTo>
                  <a:lnTo>
                    <a:pt x="16111" y="21020"/>
                  </a:lnTo>
                  <a:lnTo>
                    <a:pt x="16268" y="20955"/>
                  </a:lnTo>
                  <a:lnTo>
                    <a:pt x="16810" y="20794"/>
                  </a:lnTo>
                  <a:lnTo>
                    <a:pt x="16952" y="20375"/>
                  </a:lnTo>
                  <a:lnTo>
                    <a:pt x="17166" y="19988"/>
                  </a:lnTo>
                  <a:lnTo>
                    <a:pt x="17251" y="18570"/>
                  </a:lnTo>
                  <a:lnTo>
                    <a:pt x="17408" y="17570"/>
                  </a:lnTo>
                  <a:lnTo>
                    <a:pt x="17722" y="16667"/>
                  </a:lnTo>
                  <a:lnTo>
                    <a:pt x="17964" y="16152"/>
                  </a:lnTo>
                  <a:lnTo>
                    <a:pt x="17964" y="15829"/>
                  </a:lnTo>
                  <a:lnTo>
                    <a:pt x="17879" y="15410"/>
                  </a:lnTo>
                  <a:lnTo>
                    <a:pt x="17850" y="15184"/>
                  </a:lnTo>
                  <a:lnTo>
                    <a:pt x="17907" y="14959"/>
                  </a:lnTo>
                  <a:lnTo>
                    <a:pt x="17907" y="14765"/>
                  </a:lnTo>
                  <a:lnTo>
                    <a:pt x="17964" y="14540"/>
                  </a:lnTo>
                  <a:lnTo>
                    <a:pt x="18021" y="14540"/>
                  </a:lnTo>
                  <a:lnTo>
                    <a:pt x="18078" y="14669"/>
                  </a:lnTo>
                  <a:lnTo>
                    <a:pt x="18164" y="15346"/>
                  </a:lnTo>
                  <a:lnTo>
                    <a:pt x="18435" y="15056"/>
                  </a:lnTo>
                  <a:lnTo>
                    <a:pt x="18634" y="14798"/>
                  </a:lnTo>
                  <a:lnTo>
                    <a:pt x="18634" y="14217"/>
                  </a:lnTo>
                  <a:lnTo>
                    <a:pt x="18720" y="13992"/>
                  </a:lnTo>
                  <a:lnTo>
                    <a:pt x="18777" y="13895"/>
                  </a:lnTo>
                  <a:lnTo>
                    <a:pt x="18877" y="14153"/>
                  </a:lnTo>
                  <a:lnTo>
                    <a:pt x="19248" y="13895"/>
                  </a:lnTo>
                  <a:lnTo>
                    <a:pt x="19490" y="13573"/>
                  </a:lnTo>
                  <a:lnTo>
                    <a:pt x="19590" y="13573"/>
                  </a:lnTo>
                  <a:lnTo>
                    <a:pt x="19789" y="13379"/>
                  </a:lnTo>
                  <a:lnTo>
                    <a:pt x="19946" y="13153"/>
                  </a:lnTo>
                  <a:lnTo>
                    <a:pt x="19946" y="12992"/>
                  </a:lnTo>
                  <a:lnTo>
                    <a:pt x="20217" y="13411"/>
                  </a:lnTo>
                  <a:lnTo>
                    <a:pt x="20331" y="12831"/>
                  </a:lnTo>
                  <a:lnTo>
                    <a:pt x="20417" y="12122"/>
                  </a:lnTo>
                  <a:lnTo>
                    <a:pt x="20502" y="11767"/>
                  </a:lnTo>
                  <a:lnTo>
                    <a:pt x="20573" y="11477"/>
                  </a:lnTo>
                  <a:lnTo>
                    <a:pt x="20531" y="11316"/>
                  </a:lnTo>
                  <a:lnTo>
                    <a:pt x="20474" y="11219"/>
                  </a:lnTo>
                  <a:lnTo>
                    <a:pt x="20459" y="11155"/>
                  </a:lnTo>
                  <a:lnTo>
                    <a:pt x="20431" y="11155"/>
                  </a:lnTo>
                  <a:lnTo>
                    <a:pt x="20274" y="11316"/>
                  </a:lnTo>
                  <a:lnTo>
                    <a:pt x="20160" y="11380"/>
                  </a:lnTo>
                  <a:lnTo>
                    <a:pt x="20103" y="11606"/>
                  </a:lnTo>
                  <a:lnTo>
                    <a:pt x="19789" y="11928"/>
                  </a:lnTo>
                  <a:lnTo>
                    <a:pt x="19504" y="12476"/>
                  </a:lnTo>
                  <a:lnTo>
                    <a:pt x="19305" y="12476"/>
                  </a:lnTo>
                  <a:lnTo>
                    <a:pt x="18777" y="12122"/>
                  </a:lnTo>
                  <a:lnTo>
                    <a:pt x="18720" y="11832"/>
                  </a:lnTo>
                  <a:lnTo>
                    <a:pt x="18734" y="11477"/>
                  </a:lnTo>
                  <a:lnTo>
                    <a:pt x="18791" y="11380"/>
                  </a:lnTo>
                  <a:lnTo>
                    <a:pt x="18948" y="11445"/>
                  </a:lnTo>
                  <a:lnTo>
                    <a:pt x="19091" y="11477"/>
                  </a:lnTo>
                  <a:lnTo>
                    <a:pt x="19433" y="11574"/>
                  </a:lnTo>
                  <a:lnTo>
                    <a:pt x="19590" y="11316"/>
                  </a:lnTo>
                  <a:lnTo>
                    <a:pt x="19647" y="10961"/>
                  </a:lnTo>
                  <a:lnTo>
                    <a:pt x="19590" y="10671"/>
                  </a:lnTo>
                  <a:lnTo>
                    <a:pt x="19604" y="10187"/>
                  </a:lnTo>
                  <a:lnTo>
                    <a:pt x="19661" y="10187"/>
                  </a:lnTo>
                  <a:lnTo>
                    <a:pt x="19804" y="9865"/>
                  </a:lnTo>
                  <a:lnTo>
                    <a:pt x="19789" y="9510"/>
                  </a:lnTo>
                  <a:lnTo>
                    <a:pt x="19590" y="9510"/>
                  </a:lnTo>
                  <a:lnTo>
                    <a:pt x="19190" y="9156"/>
                  </a:lnTo>
                  <a:lnTo>
                    <a:pt x="18734" y="8930"/>
                  </a:lnTo>
                  <a:lnTo>
                    <a:pt x="18563" y="8704"/>
                  </a:lnTo>
                  <a:lnTo>
                    <a:pt x="18563" y="8447"/>
                  </a:lnTo>
                  <a:lnTo>
                    <a:pt x="19190" y="8447"/>
                  </a:lnTo>
                  <a:lnTo>
                    <a:pt x="19504" y="8801"/>
                  </a:lnTo>
                  <a:lnTo>
                    <a:pt x="19590" y="8576"/>
                  </a:lnTo>
                  <a:lnTo>
                    <a:pt x="19490" y="8253"/>
                  </a:lnTo>
                  <a:lnTo>
                    <a:pt x="19390" y="8092"/>
                  </a:lnTo>
                  <a:lnTo>
                    <a:pt x="19347" y="7802"/>
                  </a:lnTo>
                  <a:lnTo>
                    <a:pt x="19504" y="7673"/>
                  </a:lnTo>
                  <a:lnTo>
                    <a:pt x="19704" y="7673"/>
                  </a:lnTo>
                  <a:lnTo>
                    <a:pt x="19761" y="8350"/>
                  </a:lnTo>
                  <a:lnTo>
                    <a:pt x="19889" y="8608"/>
                  </a:lnTo>
                  <a:lnTo>
                    <a:pt x="20060" y="8608"/>
                  </a:lnTo>
                  <a:lnTo>
                    <a:pt x="20117" y="8447"/>
                  </a:lnTo>
                  <a:lnTo>
                    <a:pt x="20274" y="8608"/>
                  </a:lnTo>
                  <a:lnTo>
                    <a:pt x="20573" y="8704"/>
                  </a:lnTo>
                  <a:lnTo>
                    <a:pt x="20916" y="8704"/>
                  </a:lnTo>
                  <a:lnTo>
                    <a:pt x="20973" y="8479"/>
                  </a:lnTo>
                  <a:lnTo>
                    <a:pt x="20973" y="7899"/>
                  </a:lnTo>
                  <a:lnTo>
                    <a:pt x="21044" y="7673"/>
                  </a:lnTo>
                  <a:lnTo>
                    <a:pt x="21130" y="7093"/>
                  </a:lnTo>
                  <a:lnTo>
                    <a:pt x="21130" y="6835"/>
                  </a:lnTo>
                  <a:lnTo>
                    <a:pt x="21187" y="6287"/>
                  </a:lnTo>
                  <a:lnTo>
                    <a:pt x="21329" y="6287"/>
                  </a:lnTo>
                  <a:lnTo>
                    <a:pt x="21400" y="6577"/>
                  </a:lnTo>
                  <a:lnTo>
                    <a:pt x="21571" y="6287"/>
                  </a:lnTo>
                  <a:lnTo>
                    <a:pt x="21571" y="5771"/>
                  </a:lnTo>
                  <a:lnTo>
                    <a:pt x="21600" y="5481"/>
                  </a:lnTo>
                  <a:lnTo>
                    <a:pt x="21486" y="49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4" name="Google Shape;2044;p269"/>
            <p:cNvSpPr/>
            <p:nvPr/>
          </p:nvSpPr>
          <p:spPr>
            <a:xfrm>
              <a:off x="6474765" y="3460901"/>
              <a:ext cx="877935" cy="96136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69" y="12797"/>
                  </a:moveTo>
                  <a:lnTo>
                    <a:pt x="21068" y="12647"/>
                  </a:lnTo>
                  <a:lnTo>
                    <a:pt x="20952" y="12410"/>
                  </a:lnTo>
                  <a:lnTo>
                    <a:pt x="20952" y="11831"/>
                  </a:lnTo>
                  <a:lnTo>
                    <a:pt x="20629" y="11444"/>
                  </a:lnTo>
                  <a:lnTo>
                    <a:pt x="20397" y="11208"/>
                  </a:lnTo>
                  <a:lnTo>
                    <a:pt x="20397" y="10907"/>
                  </a:lnTo>
                  <a:lnTo>
                    <a:pt x="20074" y="10736"/>
                  </a:lnTo>
                  <a:lnTo>
                    <a:pt x="19866" y="10521"/>
                  </a:lnTo>
                  <a:lnTo>
                    <a:pt x="19704" y="10521"/>
                  </a:lnTo>
                  <a:lnTo>
                    <a:pt x="19611" y="10414"/>
                  </a:lnTo>
                  <a:lnTo>
                    <a:pt x="19472" y="10113"/>
                  </a:lnTo>
                  <a:lnTo>
                    <a:pt x="19472" y="9877"/>
                  </a:lnTo>
                  <a:lnTo>
                    <a:pt x="19287" y="9576"/>
                  </a:lnTo>
                  <a:lnTo>
                    <a:pt x="18894" y="9082"/>
                  </a:lnTo>
                  <a:lnTo>
                    <a:pt x="18732" y="8889"/>
                  </a:lnTo>
                  <a:lnTo>
                    <a:pt x="18455" y="8653"/>
                  </a:lnTo>
                  <a:lnTo>
                    <a:pt x="18131" y="8374"/>
                  </a:lnTo>
                  <a:lnTo>
                    <a:pt x="17738" y="8073"/>
                  </a:lnTo>
                  <a:lnTo>
                    <a:pt x="17067" y="7730"/>
                  </a:lnTo>
                  <a:lnTo>
                    <a:pt x="16466" y="7043"/>
                  </a:lnTo>
                  <a:lnTo>
                    <a:pt x="15818" y="6270"/>
                  </a:lnTo>
                  <a:lnTo>
                    <a:pt x="15333" y="5840"/>
                  </a:lnTo>
                  <a:lnTo>
                    <a:pt x="13529" y="4595"/>
                  </a:lnTo>
                  <a:lnTo>
                    <a:pt x="13020" y="3994"/>
                  </a:lnTo>
                  <a:lnTo>
                    <a:pt x="12488" y="3500"/>
                  </a:lnTo>
                  <a:lnTo>
                    <a:pt x="12257" y="3049"/>
                  </a:lnTo>
                  <a:lnTo>
                    <a:pt x="12003" y="2705"/>
                  </a:lnTo>
                  <a:lnTo>
                    <a:pt x="11609" y="2383"/>
                  </a:lnTo>
                  <a:lnTo>
                    <a:pt x="10361" y="1911"/>
                  </a:lnTo>
                  <a:lnTo>
                    <a:pt x="10106" y="1610"/>
                  </a:lnTo>
                  <a:lnTo>
                    <a:pt x="9921" y="1353"/>
                  </a:lnTo>
                  <a:lnTo>
                    <a:pt x="9921" y="1095"/>
                  </a:lnTo>
                  <a:lnTo>
                    <a:pt x="10453" y="837"/>
                  </a:lnTo>
                  <a:lnTo>
                    <a:pt x="10846" y="515"/>
                  </a:lnTo>
                  <a:lnTo>
                    <a:pt x="11054" y="365"/>
                  </a:lnTo>
                  <a:lnTo>
                    <a:pt x="11124" y="172"/>
                  </a:lnTo>
                  <a:lnTo>
                    <a:pt x="11170" y="0"/>
                  </a:lnTo>
                  <a:lnTo>
                    <a:pt x="11216" y="0"/>
                  </a:lnTo>
                  <a:lnTo>
                    <a:pt x="5227" y="601"/>
                  </a:lnTo>
                  <a:lnTo>
                    <a:pt x="0" y="988"/>
                  </a:lnTo>
                  <a:lnTo>
                    <a:pt x="324" y="2383"/>
                  </a:lnTo>
                  <a:lnTo>
                    <a:pt x="1249" y="5819"/>
                  </a:lnTo>
                  <a:lnTo>
                    <a:pt x="2475" y="9834"/>
                  </a:lnTo>
                  <a:lnTo>
                    <a:pt x="2752" y="10736"/>
                  </a:lnTo>
                  <a:lnTo>
                    <a:pt x="3561" y="12153"/>
                  </a:lnTo>
                  <a:lnTo>
                    <a:pt x="4070" y="12797"/>
                  </a:lnTo>
                  <a:lnTo>
                    <a:pt x="4140" y="13183"/>
                  </a:lnTo>
                  <a:lnTo>
                    <a:pt x="4232" y="13720"/>
                  </a:lnTo>
                  <a:lnTo>
                    <a:pt x="4510" y="13913"/>
                  </a:lnTo>
                  <a:lnTo>
                    <a:pt x="4325" y="14364"/>
                  </a:lnTo>
                  <a:lnTo>
                    <a:pt x="3839" y="14686"/>
                  </a:lnTo>
                  <a:lnTo>
                    <a:pt x="4163" y="14965"/>
                  </a:lnTo>
                  <a:lnTo>
                    <a:pt x="4093" y="15502"/>
                  </a:lnTo>
                  <a:lnTo>
                    <a:pt x="3839" y="15652"/>
                  </a:lnTo>
                  <a:lnTo>
                    <a:pt x="3839" y="16297"/>
                  </a:lnTo>
                  <a:lnTo>
                    <a:pt x="4047" y="17220"/>
                  </a:lnTo>
                  <a:lnTo>
                    <a:pt x="4232" y="17585"/>
                  </a:lnTo>
                  <a:lnTo>
                    <a:pt x="4348" y="18186"/>
                  </a:lnTo>
                  <a:lnTo>
                    <a:pt x="4093" y="18358"/>
                  </a:lnTo>
                  <a:lnTo>
                    <a:pt x="4047" y="18530"/>
                  </a:lnTo>
                  <a:lnTo>
                    <a:pt x="4163" y="18981"/>
                  </a:lnTo>
                  <a:lnTo>
                    <a:pt x="4487" y="19281"/>
                  </a:lnTo>
                  <a:lnTo>
                    <a:pt x="4833" y="19861"/>
                  </a:lnTo>
                  <a:lnTo>
                    <a:pt x="4926" y="20033"/>
                  </a:lnTo>
                  <a:lnTo>
                    <a:pt x="5573" y="21321"/>
                  </a:lnTo>
                  <a:lnTo>
                    <a:pt x="17206" y="20655"/>
                  </a:lnTo>
                  <a:lnTo>
                    <a:pt x="17345" y="21600"/>
                  </a:lnTo>
                  <a:lnTo>
                    <a:pt x="18154" y="21600"/>
                  </a:lnTo>
                  <a:lnTo>
                    <a:pt x="17900" y="19281"/>
                  </a:lnTo>
                  <a:lnTo>
                    <a:pt x="17830" y="19281"/>
                  </a:lnTo>
                  <a:lnTo>
                    <a:pt x="18663" y="19367"/>
                  </a:lnTo>
                  <a:lnTo>
                    <a:pt x="19657" y="19560"/>
                  </a:lnTo>
                  <a:lnTo>
                    <a:pt x="19819" y="19260"/>
                  </a:lnTo>
                  <a:lnTo>
                    <a:pt x="19912" y="18830"/>
                  </a:lnTo>
                  <a:lnTo>
                    <a:pt x="19866" y="18787"/>
                  </a:lnTo>
                  <a:lnTo>
                    <a:pt x="19611" y="18637"/>
                  </a:lnTo>
                  <a:lnTo>
                    <a:pt x="19542" y="18594"/>
                  </a:lnTo>
                  <a:lnTo>
                    <a:pt x="19496" y="18530"/>
                  </a:lnTo>
                  <a:lnTo>
                    <a:pt x="19380" y="18422"/>
                  </a:lnTo>
                  <a:lnTo>
                    <a:pt x="19334" y="18358"/>
                  </a:lnTo>
                  <a:lnTo>
                    <a:pt x="19334" y="18336"/>
                  </a:lnTo>
                  <a:lnTo>
                    <a:pt x="19380" y="18293"/>
                  </a:lnTo>
                  <a:lnTo>
                    <a:pt x="19958" y="18293"/>
                  </a:lnTo>
                  <a:lnTo>
                    <a:pt x="19796" y="17885"/>
                  </a:lnTo>
                  <a:lnTo>
                    <a:pt x="19704" y="17735"/>
                  </a:lnTo>
                  <a:lnTo>
                    <a:pt x="19657" y="17714"/>
                  </a:lnTo>
                  <a:lnTo>
                    <a:pt x="20051" y="17606"/>
                  </a:lnTo>
                  <a:lnTo>
                    <a:pt x="20236" y="17413"/>
                  </a:lnTo>
                  <a:lnTo>
                    <a:pt x="20444" y="16876"/>
                  </a:lnTo>
                  <a:lnTo>
                    <a:pt x="20189" y="16748"/>
                  </a:lnTo>
                  <a:lnTo>
                    <a:pt x="20189" y="16576"/>
                  </a:lnTo>
                  <a:lnTo>
                    <a:pt x="20236" y="16533"/>
                  </a:lnTo>
                  <a:lnTo>
                    <a:pt x="20305" y="16447"/>
                  </a:lnTo>
                  <a:lnTo>
                    <a:pt x="20351" y="16361"/>
                  </a:lnTo>
                  <a:lnTo>
                    <a:pt x="20374" y="16060"/>
                  </a:lnTo>
                  <a:lnTo>
                    <a:pt x="20397" y="15438"/>
                  </a:lnTo>
                  <a:lnTo>
                    <a:pt x="20351" y="15073"/>
                  </a:lnTo>
                  <a:lnTo>
                    <a:pt x="20652" y="15116"/>
                  </a:lnTo>
                  <a:lnTo>
                    <a:pt x="20883" y="15180"/>
                  </a:lnTo>
                  <a:lnTo>
                    <a:pt x="20952" y="15030"/>
                  </a:lnTo>
                  <a:lnTo>
                    <a:pt x="20952" y="14965"/>
                  </a:lnTo>
                  <a:lnTo>
                    <a:pt x="20814" y="14880"/>
                  </a:lnTo>
                  <a:lnTo>
                    <a:pt x="20490" y="14643"/>
                  </a:lnTo>
                  <a:lnTo>
                    <a:pt x="20351" y="14407"/>
                  </a:lnTo>
                  <a:lnTo>
                    <a:pt x="21068" y="14407"/>
                  </a:lnTo>
                  <a:lnTo>
                    <a:pt x="21184" y="14128"/>
                  </a:lnTo>
                  <a:lnTo>
                    <a:pt x="20791" y="14064"/>
                  </a:lnTo>
                  <a:lnTo>
                    <a:pt x="20559" y="13892"/>
                  </a:lnTo>
                  <a:lnTo>
                    <a:pt x="20698" y="13720"/>
                  </a:lnTo>
                  <a:lnTo>
                    <a:pt x="20791" y="13763"/>
                  </a:lnTo>
                  <a:lnTo>
                    <a:pt x="21230" y="13763"/>
                  </a:lnTo>
                  <a:lnTo>
                    <a:pt x="21392" y="13656"/>
                  </a:lnTo>
                  <a:lnTo>
                    <a:pt x="21392" y="13183"/>
                  </a:lnTo>
                  <a:lnTo>
                    <a:pt x="21600" y="12969"/>
                  </a:lnTo>
                  <a:lnTo>
                    <a:pt x="21600" y="12904"/>
                  </a:lnTo>
                  <a:lnTo>
                    <a:pt x="21369" y="127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5" name="Google Shape;2045;p269"/>
            <p:cNvSpPr/>
            <p:nvPr/>
          </p:nvSpPr>
          <p:spPr>
            <a:xfrm>
              <a:off x="6764598" y="2390490"/>
              <a:ext cx="1283136" cy="7375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089" y="19530"/>
                  </a:moveTo>
                  <a:lnTo>
                    <a:pt x="14700" y="18242"/>
                  </a:lnTo>
                  <a:lnTo>
                    <a:pt x="21111" y="15976"/>
                  </a:lnTo>
                  <a:lnTo>
                    <a:pt x="21600" y="15724"/>
                  </a:lnTo>
                  <a:lnTo>
                    <a:pt x="21521" y="15137"/>
                  </a:lnTo>
                  <a:lnTo>
                    <a:pt x="21347" y="14409"/>
                  </a:lnTo>
                  <a:lnTo>
                    <a:pt x="21111" y="13822"/>
                  </a:lnTo>
                  <a:lnTo>
                    <a:pt x="20795" y="13402"/>
                  </a:lnTo>
                  <a:lnTo>
                    <a:pt x="20558" y="13318"/>
                  </a:lnTo>
                  <a:lnTo>
                    <a:pt x="20179" y="12898"/>
                  </a:lnTo>
                  <a:lnTo>
                    <a:pt x="20037" y="12479"/>
                  </a:lnTo>
                  <a:lnTo>
                    <a:pt x="19816" y="12143"/>
                  </a:lnTo>
                  <a:lnTo>
                    <a:pt x="19595" y="11527"/>
                  </a:lnTo>
                  <a:lnTo>
                    <a:pt x="19484" y="11192"/>
                  </a:lnTo>
                  <a:lnTo>
                    <a:pt x="19437" y="10800"/>
                  </a:lnTo>
                  <a:lnTo>
                    <a:pt x="19563" y="10604"/>
                  </a:lnTo>
                  <a:lnTo>
                    <a:pt x="19942" y="10800"/>
                  </a:lnTo>
                  <a:lnTo>
                    <a:pt x="19847" y="10324"/>
                  </a:lnTo>
                  <a:lnTo>
                    <a:pt x="19705" y="9989"/>
                  </a:lnTo>
                  <a:lnTo>
                    <a:pt x="19437" y="9793"/>
                  </a:lnTo>
                  <a:lnTo>
                    <a:pt x="18742" y="9317"/>
                  </a:lnTo>
                  <a:lnTo>
                    <a:pt x="18379" y="8422"/>
                  </a:lnTo>
                  <a:lnTo>
                    <a:pt x="18379" y="8282"/>
                  </a:lnTo>
                  <a:lnTo>
                    <a:pt x="18663" y="8478"/>
                  </a:lnTo>
                  <a:lnTo>
                    <a:pt x="19058" y="8785"/>
                  </a:lnTo>
                  <a:lnTo>
                    <a:pt x="19263" y="9177"/>
                  </a:lnTo>
                  <a:lnTo>
                    <a:pt x="19784" y="9233"/>
                  </a:lnTo>
                  <a:lnTo>
                    <a:pt x="19547" y="8785"/>
                  </a:lnTo>
                  <a:lnTo>
                    <a:pt x="19500" y="8030"/>
                  </a:lnTo>
                  <a:lnTo>
                    <a:pt x="19547" y="7526"/>
                  </a:lnTo>
                  <a:lnTo>
                    <a:pt x="19263" y="7582"/>
                  </a:lnTo>
                  <a:lnTo>
                    <a:pt x="18647" y="6967"/>
                  </a:lnTo>
                  <a:lnTo>
                    <a:pt x="18458" y="6491"/>
                  </a:lnTo>
                  <a:lnTo>
                    <a:pt x="18316" y="6435"/>
                  </a:lnTo>
                  <a:lnTo>
                    <a:pt x="18253" y="6715"/>
                  </a:lnTo>
                  <a:lnTo>
                    <a:pt x="17968" y="6631"/>
                  </a:lnTo>
                  <a:lnTo>
                    <a:pt x="17589" y="6211"/>
                  </a:lnTo>
                  <a:lnTo>
                    <a:pt x="17274" y="5876"/>
                  </a:lnTo>
                  <a:lnTo>
                    <a:pt x="16989" y="5708"/>
                  </a:lnTo>
                  <a:lnTo>
                    <a:pt x="16705" y="5820"/>
                  </a:lnTo>
                  <a:lnTo>
                    <a:pt x="16532" y="5876"/>
                  </a:lnTo>
                  <a:lnTo>
                    <a:pt x="16342" y="5624"/>
                  </a:lnTo>
                  <a:lnTo>
                    <a:pt x="16279" y="3973"/>
                  </a:lnTo>
                  <a:lnTo>
                    <a:pt x="16595" y="3833"/>
                  </a:lnTo>
                  <a:lnTo>
                    <a:pt x="16768" y="3274"/>
                  </a:lnTo>
                  <a:lnTo>
                    <a:pt x="16674" y="2714"/>
                  </a:lnTo>
                  <a:lnTo>
                    <a:pt x="16311" y="2266"/>
                  </a:lnTo>
                  <a:lnTo>
                    <a:pt x="15916" y="1595"/>
                  </a:lnTo>
                  <a:lnTo>
                    <a:pt x="15016" y="699"/>
                  </a:lnTo>
                  <a:lnTo>
                    <a:pt x="14842" y="811"/>
                  </a:lnTo>
                  <a:lnTo>
                    <a:pt x="14621" y="1287"/>
                  </a:lnTo>
                  <a:lnTo>
                    <a:pt x="14353" y="1287"/>
                  </a:lnTo>
                  <a:lnTo>
                    <a:pt x="13958" y="867"/>
                  </a:lnTo>
                  <a:lnTo>
                    <a:pt x="13153" y="0"/>
                  </a:lnTo>
                  <a:lnTo>
                    <a:pt x="13105" y="1315"/>
                  </a:lnTo>
                  <a:lnTo>
                    <a:pt x="12979" y="2378"/>
                  </a:lnTo>
                  <a:lnTo>
                    <a:pt x="12805" y="2910"/>
                  </a:lnTo>
                  <a:lnTo>
                    <a:pt x="12537" y="3330"/>
                  </a:lnTo>
                  <a:lnTo>
                    <a:pt x="12095" y="4701"/>
                  </a:lnTo>
                  <a:lnTo>
                    <a:pt x="11968" y="4533"/>
                  </a:lnTo>
                  <a:lnTo>
                    <a:pt x="11763" y="4365"/>
                  </a:lnTo>
                  <a:lnTo>
                    <a:pt x="11700" y="4365"/>
                  </a:lnTo>
                  <a:lnTo>
                    <a:pt x="11574" y="5008"/>
                  </a:lnTo>
                  <a:lnTo>
                    <a:pt x="11400" y="5624"/>
                  </a:lnTo>
                  <a:lnTo>
                    <a:pt x="11179" y="6799"/>
                  </a:lnTo>
                  <a:lnTo>
                    <a:pt x="11053" y="7135"/>
                  </a:lnTo>
                  <a:lnTo>
                    <a:pt x="10863" y="7079"/>
                  </a:lnTo>
                  <a:lnTo>
                    <a:pt x="10437" y="6771"/>
                  </a:lnTo>
                  <a:lnTo>
                    <a:pt x="10058" y="6379"/>
                  </a:lnTo>
                  <a:lnTo>
                    <a:pt x="9995" y="7470"/>
                  </a:lnTo>
                  <a:lnTo>
                    <a:pt x="9758" y="9289"/>
                  </a:lnTo>
                  <a:lnTo>
                    <a:pt x="9426" y="10604"/>
                  </a:lnTo>
                  <a:lnTo>
                    <a:pt x="9016" y="11388"/>
                  </a:lnTo>
                  <a:lnTo>
                    <a:pt x="8937" y="12199"/>
                  </a:lnTo>
                  <a:lnTo>
                    <a:pt x="9016" y="13290"/>
                  </a:lnTo>
                  <a:lnTo>
                    <a:pt x="8700" y="13682"/>
                  </a:lnTo>
                  <a:lnTo>
                    <a:pt x="7800" y="14829"/>
                  </a:lnTo>
                  <a:lnTo>
                    <a:pt x="7074" y="15640"/>
                  </a:lnTo>
                  <a:lnTo>
                    <a:pt x="6363" y="15976"/>
                  </a:lnTo>
                  <a:lnTo>
                    <a:pt x="6032" y="15612"/>
                  </a:lnTo>
                  <a:lnTo>
                    <a:pt x="5479" y="16620"/>
                  </a:lnTo>
                  <a:lnTo>
                    <a:pt x="5321" y="16648"/>
                  </a:lnTo>
                  <a:lnTo>
                    <a:pt x="4911" y="16200"/>
                  </a:lnTo>
                  <a:lnTo>
                    <a:pt x="4342" y="15501"/>
                  </a:lnTo>
                  <a:lnTo>
                    <a:pt x="4232" y="15081"/>
                  </a:lnTo>
                  <a:lnTo>
                    <a:pt x="4058" y="15081"/>
                  </a:lnTo>
                  <a:lnTo>
                    <a:pt x="3932" y="15277"/>
                  </a:lnTo>
                  <a:lnTo>
                    <a:pt x="3742" y="15976"/>
                  </a:lnTo>
                  <a:lnTo>
                    <a:pt x="3332" y="16844"/>
                  </a:lnTo>
                  <a:lnTo>
                    <a:pt x="2463" y="17515"/>
                  </a:lnTo>
                  <a:lnTo>
                    <a:pt x="2195" y="18242"/>
                  </a:lnTo>
                  <a:lnTo>
                    <a:pt x="1863" y="19585"/>
                  </a:lnTo>
                  <a:lnTo>
                    <a:pt x="1579" y="19697"/>
                  </a:lnTo>
                  <a:lnTo>
                    <a:pt x="1342" y="20089"/>
                  </a:lnTo>
                  <a:lnTo>
                    <a:pt x="853" y="20705"/>
                  </a:lnTo>
                  <a:lnTo>
                    <a:pt x="521" y="21096"/>
                  </a:lnTo>
                  <a:lnTo>
                    <a:pt x="0" y="21600"/>
                  </a:lnTo>
                  <a:lnTo>
                    <a:pt x="5589" y="20537"/>
                  </a:lnTo>
                  <a:lnTo>
                    <a:pt x="10089" y="1953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6" name="Google Shape;2046;p269"/>
            <p:cNvSpPr/>
            <p:nvPr/>
          </p:nvSpPr>
          <p:spPr>
            <a:xfrm>
              <a:off x="6877152" y="3380549"/>
              <a:ext cx="827286" cy="6571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205" y="2009"/>
                  </a:moveTo>
                  <a:lnTo>
                    <a:pt x="10665" y="628"/>
                  </a:lnTo>
                  <a:lnTo>
                    <a:pt x="9979" y="188"/>
                  </a:lnTo>
                  <a:lnTo>
                    <a:pt x="9047" y="0"/>
                  </a:lnTo>
                  <a:lnTo>
                    <a:pt x="8213" y="188"/>
                  </a:lnTo>
                  <a:lnTo>
                    <a:pt x="7674" y="628"/>
                  </a:lnTo>
                  <a:lnTo>
                    <a:pt x="7257" y="785"/>
                  </a:lnTo>
                  <a:lnTo>
                    <a:pt x="6595" y="879"/>
                  </a:lnTo>
                  <a:lnTo>
                    <a:pt x="5296" y="628"/>
                  </a:lnTo>
                  <a:lnTo>
                    <a:pt x="4413" y="628"/>
                  </a:lnTo>
                  <a:lnTo>
                    <a:pt x="3481" y="785"/>
                  </a:lnTo>
                  <a:lnTo>
                    <a:pt x="3016" y="1067"/>
                  </a:lnTo>
                  <a:lnTo>
                    <a:pt x="1373" y="2669"/>
                  </a:lnTo>
                  <a:lnTo>
                    <a:pt x="1324" y="2669"/>
                  </a:lnTo>
                  <a:lnTo>
                    <a:pt x="1275" y="2920"/>
                  </a:lnTo>
                  <a:lnTo>
                    <a:pt x="1201" y="3202"/>
                  </a:lnTo>
                  <a:lnTo>
                    <a:pt x="981" y="3422"/>
                  </a:lnTo>
                  <a:lnTo>
                    <a:pt x="564" y="3893"/>
                  </a:lnTo>
                  <a:lnTo>
                    <a:pt x="0" y="4270"/>
                  </a:lnTo>
                  <a:lnTo>
                    <a:pt x="0" y="4647"/>
                  </a:lnTo>
                  <a:lnTo>
                    <a:pt x="196" y="5023"/>
                  </a:lnTo>
                  <a:lnTo>
                    <a:pt x="466" y="5463"/>
                  </a:lnTo>
                  <a:lnTo>
                    <a:pt x="1790" y="6153"/>
                  </a:lnTo>
                  <a:lnTo>
                    <a:pt x="2207" y="6624"/>
                  </a:lnTo>
                  <a:lnTo>
                    <a:pt x="2476" y="7127"/>
                  </a:lnTo>
                  <a:lnTo>
                    <a:pt x="2721" y="7786"/>
                  </a:lnTo>
                  <a:lnTo>
                    <a:pt x="3285" y="8508"/>
                  </a:lnTo>
                  <a:lnTo>
                    <a:pt x="3825" y="9387"/>
                  </a:lnTo>
                  <a:lnTo>
                    <a:pt x="5737" y="11208"/>
                  </a:lnTo>
                  <a:lnTo>
                    <a:pt x="6252" y="11836"/>
                  </a:lnTo>
                  <a:lnTo>
                    <a:pt x="6938" y="12966"/>
                  </a:lnTo>
                  <a:lnTo>
                    <a:pt x="7576" y="13971"/>
                  </a:lnTo>
                  <a:lnTo>
                    <a:pt x="8287" y="14473"/>
                  </a:lnTo>
                  <a:lnTo>
                    <a:pt x="8704" y="14913"/>
                  </a:lnTo>
                  <a:lnTo>
                    <a:pt x="9047" y="15321"/>
                  </a:lnTo>
                  <a:lnTo>
                    <a:pt x="9341" y="15666"/>
                  </a:lnTo>
                  <a:lnTo>
                    <a:pt x="9513" y="15949"/>
                  </a:lnTo>
                  <a:lnTo>
                    <a:pt x="9930" y="16671"/>
                  </a:lnTo>
                  <a:lnTo>
                    <a:pt x="10126" y="17110"/>
                  </a:lnTo>
                  <a:lnTo>
                    <a:pt x="10126" y="17456"/>
                  </a:lnTo>
                  <a:lnTo>
                    <a:pt x="10273" y="17895"/>
                  </a:lnTo>
                  <a:lnTo>
                    <a:pt x="10371" y="18052"/>
                  </a:lnTo>
                  <a:lnTo>
                    <a:pt x="10543" y="18052"/>
                  </a:lnTo>
                  <a:lnTo>
                    <a:pt x="10763" y="18366"/>
                  </a:lnTo>
                  <a:lnTo>
                    <a:pt x="11106" y="18617"/>
                  </a:lnTo>
                  <a:lnTo>
                    <a:pt x="11106" y="19057"/>
                  </a:lnTo>
                  <a:lnTo>
                    <a:pt x="11352" y="19402"/>
                  </a:lnTo>
                  <a:lnTo>
                    <a:pt x="11695" y="19967"/>
                  </a:lnTo>
                  <a:lnTo>
                    <a:pt x="11695" y="20815"/>
                  </a:lnTo>
                  <a:lnTo>
                    <a:pt x="11817" y="21160"/>
                  </a:lnTo>
                  <a:lnTo>
                    <a:pt x="12136" y="21380"/>
                  </a:lnTo>
                  <a:lnTo>
                    <a:pt x="12381" y="21600"/>
                  </a:lnTo>
                  <a:lnTo>
                    <a:pt x="12381" y="20721"/>
                  </a:lnTo>
                  <a:lnTo>
                    <a:pt x="12553" y="20533"/>
                  </a:lnTo>
                  <a:lnTo>
                    <a:pt x="13264" y="20533"/>
                  </a:lnTo>
                  <a:lnTo>
                    <a:pt x="13362" y="20438"/>
                  </a:lnTo>
                  <a:lnTo>
                    <a:pt x="13485" y="20281"/>
                  </a:lnTo>
                  <a:lnTo>
                    <a:pt x="13485" y="20219"/>
                  </a:lnTo>
                  <a:lnTo>
                    <a:pt x="13436" y="20156"/>
                  </a:lnTo>
                  <a:lnTo>
                    <a:pt x="13362" y="20093"/>
                  </a:lnTo>
                  <a:lnTo>
                    <a:pt x="13264" y="20093"/>
                  </a:lnTo>
                  <a:lnTo>
                    <a:pt x="12676" y="19842"/>
                  </a:lnTo>
                  <a:lnTo>
                    <a:pt x="12602" y="19748"/>
                  </a:lnTo>
                  <a:lnTo>
                    <a:pt x="12553" y="19653"/>
                  </a:lnTo>
                  <a:lnTo>
                    <a:pt x="12553" y="19497"/>
                  </a:lnTo>
                  <a:lnTo>
                    <a:pt x="12651" y="18837"/>
                  </a:lnTo>
                  <a:lnTo>
                    <a:pt x="13117" y="19371"/>
                  </a:lnTo>
                  <a:lnTo>
                    <a:pt x="13289" y="19434"/>
                  </a:lnTo>
                  <a:lnTo>
                    <a:pt x="13632" y="19810"/>
                  </a:lnTo>
                  <a:lnTo>
                    <a:pt x="14073" y="19528"/>
                  </a:lnTo>
                  <a:lnTo>
                    <a:pt x="14147" y="18743"/>
                  </a:lnTo>
                  <a:lnTo>
                    <a:pt x="14147" y="18523"/>
                  </a:lnTo>
                  <a:lnTo>
                    <a:pt x="14073" y="18052"/>
                  </a:lnTo>
                  <a:lnTo>
                    <a:pt x="14882" y="18052"/>
                  </a:lnTo>
                  <a:lnTo>
                    <a:pt x="15373" y="17613"/>
                  </a:lnTo>
                  <a:lnTo>
                    <a:pt x="15373" y="17393"/>
                  </a:lnTo>
                  <a:lnTo>
                    <a:pt x="15152" y="17236"/>
                  </a:lnTo>
                  <a:lnTo>
                    <a:pt x="14882" y="17236"/>
                  </a:lnTo>
                  <a:lnTo>
                    <a:pt x="14760" y="17048"/>
                  </a:lnTo>
                  <a:lnTo>
                    <a:pt x="14760" y="16891"/>
                  </a:lnTo>
                  <a:lnTo>
                    <a:pt x="15054" y="16734"/>
                  </a:lnTo>
                  <a:lnTo>
                    <a:pt x="15225" y="16891"/>
                  </a:lnTo>
                  <a:lnTo>
                    <a:pt x="15495" y="17048"/>
                  </a:lnTo>
                  <a:lnTo>
                    <a:pt x="15765" y="17048"/>
                  </a:lnTo>
                  <a:lnTo>
                    <a:pt x="16182" y="16734"/>
                  </a:lnTo>
                  <a:lnTo>
                    <a:pt x="16598" y="16043"/>
                  </a:lnTo>
                  <a:lnTo>
                    <a:pt x="16427" y="15666"/>
                  </a:lnTo>
                  <a:lnTo>
                    <a:pt x="16157" y="15352"/>
                  </a:lnTo>
                  <a:lnTo>
                    <a:pt x="16059" y="15164"/>
                  </a:lnTo>
                  <a:lnTo>
                    <a:pt x="16280" y="15038"/>
                  </a:lnTo>
                  <a:lnTo>
                    <a:pt x="16795" y="15352"/>
                  </a:lnTo>
                  <a:lnTo>
                    <a:pt x="17064" y="15133"/>
                  </a:lnTo>
                  <a:lnTo>
                    <a:pt x="17260" y="14693"/>
                  </a:lnTo>
                  <a:lnTo>
                    <a:pt x="17677" y="13626"/>
                  </a:lnTo>
                  <a:lnTo>
                    <a:pt x="18192" y="13249"/>
                  </a:lnTo>
                  <a:lnTo>
                    <a:pt x="18658" y="12966"/>
                  </a:lnTo>
                  <a:lnTo>
                    <a:pt x="19075" y="12244"/>
                  </a:lnTo>
                  <a:lnTo>
                    <a:pt x="19246" y="11867"/>
                  </a:lnTo>
                  <a:lnTo>
                    <a:pt x="19050" y="11522"/>
                  </a:lnTo>
                  <a:lnTo>
                    <a:pt x="18879" y="11051"/>
                  </a:lnTo>
                  <a:lnTo>
                    <a:pt x="19001" y="10894"/>
                  </a:lnTo>
                  <a:lnTo>
                    <a:pt x="19271" y="11051"/>
                  </a:lnTo>
                  <a:lnTo>
                    <a:pt x="19271" y="10549"/>
                  </a:lnTo>
                  <a:lnTo>
                    <a:pt x="19418" y="10203"/>
                  </a:lnTo>
                  <a:lnTo>
                    <a:pt x="19761" y="9607"/>
                  </a:lnTo>
                  <a:lnTo>
                    <a:pt x="19933" y="8728"/>
                  </a:lnTo>
                  <a:lnTo>
                    <a:pt x="20153" y="8257"/>
                  </a:lnTo>
                  <a:lnTo>
                    <a:pt x="20374" y="7912"/>
                  </a:lnTo>
                  <a:lnTo>
                    <a:pt x="20497" y="7598"/>
                  </a:lnTo>
                  <a:lnTo>
                    <a:pt x="21281" y="6781"/>
                  </a:lnTo>
                  <a:lnTo>
                    <a:pt x="21600" y="6373"/>
                  </a:lnTo>
                  <a:lnTo>
                    <a:pt x="15716" y="879"/>
                  </a:lnTo>
                  <a:lnTo>
                    <a:pt x="11205" y="200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7" name="Google Shape;2047;p269"/>
            <p:cNvSpPr/>
            <p:nvPr/>
          </p:nvSpPr>
          <p:spPr>
            <a:xfrm>
              <a:off x="6027357" y="3501078"/>
              <a:ext cx="647196" cy="106180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23" y="20061"/>
                  </a:moveTo>
                  <a:lnTo>
                    <a:pt x="6742" y="19633"/>
                  </a:lnTo>
                  <a:lnTo>
                    <a:pt x="6149" y="19087"/>
                  </a:lnTo>
                  <a:lnTo>
                    <a:pt x="5837" y="18873"/>
                  </a:lnTo>
                  <a:lnTo>
                    <a:pt x="5837" y="18542"/>
                  </a:lnTo>
                  <a:lnTo>
                    <a:pt x="6243" y="18445"/>
                  </a:lnTo>
                  <a:lnTo>
                    <a:pt x="7366" y="18230"/>
                  </a:lnTo>
                  <a:lnTo>
                    <a:pt x="8927" y="18055"/>
                  </a:lnTo>
                  <a:lnTo>
                    <a:pt x="21600" y="17335"/>
                  </a:lnTo>
                  <a:lnTo>
                    <a:pt x="21475" y="17179"/>
                  </a:lnTo>
                  <a:lnTo>
                    <a:pt x="21007" y="16653"/>
                  </a:lnTo>
                  <a:lnTo>
                    <a:pt x="20570" y="16380"/>
                  </a:lnTo>
                  <a:lnTo>
                    <a:pt x="20414" y="15971"/>
                  </a:lnTo>
                  <a:lnTo>
                    <a:pt x="20476" y="15815"/>
                  </a:lnTo>
                  <a:lnTo>
                    <a:pt x="20820" y="15660"/>
                  </a:lnTo>
                  <a:lnTo>
                    <a:pt x="20664" y="15114"/>
                  </a:lnTo>
                  <a:lnTo>
                    <a:pt x="20414" y="14783"/>
                  </a:lnTo>
                  <a:lnTo>
                    <a:pt x="20133" y="13946"/>
                  </a:lnTo>
                  <a:lnTo>
                    <a:pt x="20133" y="13361"/>
                  </a:lnTo>
                  <a:lnTo>
                    <a:pt x="20476" y="13225"/>
                  </a:lnTo>
                  <a:lnTo>
                    <a:pt x="20570" y="12738"/>
                  </a:lnTo>
                  <a:lnTo>
                    <a:pt x="20133" y="12485"/>
                  </a:lnTo>
                  <a:lnTo>
                    <a:pt x="20788" y="12193"/>
                  </a:lnTo>
                  <a:lnTo>
                    <a:pt x="21038" y="11784"/>
                  </a:lnTo>
                  <a:lnTo>
                    <a:pt x="20664" y="11608"/>
                  </a:lnTo>
                  <a:lnTo>
                    <a:pt x="20539" y="11121"/>
                  </a:lnTo>
                  <a:lnTo>
                    <a:pt x="20445" y="10771"/>
                  </a:lnTo>
                  <a:lnTo>
                    <a:pt x="19758" y="10186"/>
                  </a:lnTo>
                  <a:lnTo>
                    <a:pt x="18666" y="8901"/>
                  </a:lnTo>
                  <a:lnTo>
                    <a:pt x="18291" y="8083"/>
                  </a:lnTo>
                  <a:lnTo>
                    <a:pt x="16637" y="4441"/>
                  </a:lnTo>
                  <a:lnTo>
                    <a:pt x="15388" y="1324"/>
                  </a:lnTo>
                  <a:lnTo>
                    <a:pt x="14951" y="58"/>
                  </a:lnTo>
                  <a:lnTo>
                    <a:pt x="16075" y="0"/>
                  </a:lnTo>
                  <a:lnTo>
                    <a:pt x="250" y="760"/>
                  </a:lnTo>
                  <a:lnTo>
                    <a:pt x="312" y="1519"/>
                  </a:lnTo>
                  <a:lnTo>
                    <a:pt x="0" y="11414"/>
                  </a:lnTo>
                  <a:lnTo>
                    <a:pt x="125" y="16555"/>
                  </a:lnTo>
                  <a:lnTo>
                    <a:pt x="1124" y="21016"/>
                  </a:lnTo>
                  <a:lnTo>
                    <a:pt x="1529" y="20977"/>
                  </a:lnTo>
                  <a:lnTo>
                    <a:pt x="1998" y="21094"/>
                  </a:lnTo>
                  <a:lnTo>
                    <a:pt x="2684" y="21152"/>
                  </a:lnTo>
                  <a:lnTo>
                    <a:pt x="2778" y="20899"/>
                  </a:lnTo>
                  <a:lnTo>
                    <a:pt x="2684" y="20470"/>
                  </a:lnTo>
                  <a:lnTo>
                    <a:pt x="2872" y="19983"/>
                  </a:lnTo>
                  <a:lnTo>
                    <a:pt x="3153" y="19847"/>
                  </a:lnTo>
                  <a:lnTo>
                    <a:pt x="3683" y="19769"/>
                  </a:lnTo>
                  <a:lnTo>
                    <a:pt x="3902" y="19925"/>
                  </a:lnTo>
                  <a:lnTo>
                    <a:pt x="3902" y="20217"/>
                  </a:lnTo>
                  <a:lnTo>
                    <a:pt x="3683" y="20431"/>
                  </a:lnTo>
                  <a:lnTo>
                    <a:pt x="3902" y="20665"/>
                  </a:lnTo>
                  <a:lnTo>
                    <a:pt x="4027" y="20762"/>
                  </a:lnTo>
                  <a:lnTo>
                    <a:pt x="4370" y="20879"/>
                  </a:lnTo>
                  <a:lnTo>
                    <a:pt x="4682" y="21113"/>
                  </a:lnTo>
                  <a:lnTo>
                    <a:pt x="4713" y="21308"/>
                  </a:lnTo>
                  <a:lnTo>
                    <a:pt x="4588" y="21405"/>
                  </a:lnTo>
                  <a:lnTo>
                    <a:pt x="4370" y="21600"/>
                  </a:lnTo>
                  <a:lnTo>
                    <a:pt x="4620" y="21581"/>
                  </a:lnTo>
                  <a:lnTo>
                    <a:pt x="5400" y="21444"/>
                  </a:lnTo>
                  <a:lnTo>
                    <a:pt x="6180" y="21269"/>
                  </a:lnTo>
                  <a:lnTo>
                    <a:pt x="6524" y="21113"/>
                  </a:lnTo>
                  <a:lnTo>
                    <a:pt x="6836" y="21055"/>
                  </a:lnTo>
                  <a:lnTo>
                    <a:pt x="7398" y="21016"/>
                  </a:lnTo>
                  <a:lnTo>
                    <a:pt x="7679" y="20879"/>
                  </a:lnTo>
                  <a:lnTo>
                    <a:pt x="7585" y="20899"/>
                  </a:lnTo>
                  <a:lnTo>
                    <a:pt x="7023" y="200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8" name="Google Shape;2048;p269"/>
            <p:cNvSpPr/>
            <p:nvPr/>
          </p:nvSpPr>
          <p:spPr>
            <a:xfrm>
              <a:off x="5461765" y="3538385"/>
              <a:ext cx="599359" cy="10675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483" y="15697"/>
                  </a:moveTo>
                  <a:lnTo>
                    <a:pt x="20347" y="10587"/>
                  </a:lnTo>
                  <a:lnTo>
                    <a:pt x="20686" y="755"/>
                  </a:lnTo>
                  <a:lnTo>
                    <a:pt x="20618" y="0"/>
                  </a:lnTo>
                  <a:lnTo>
                    <a:pt x="7550" y="561"/>
                  </a:lnTo>
                  <a:lnTo>
                    <a:pt x="7550" y="542"/>
                  </a:lnTo>
                  <a:lnTo>
                    <a:pt x="7651" y="832"/>
                  </a:lnTo>
                  <a:lnTo>
                    <a:pt x="7177" y="1084"/>
                  </a:lnTo>
                  <a:lnTo>
                    <a:pt x="6636" y="1297"/>
                  </a:lnTo>
                  <a:lnTo>
                    <a:pt x="6433" y="1606"/>
                  </a:lnTo>
                  <a:lnTo>
                    <a:pt x="6196" y="1800"/>
                  </a:lnTo>
                  <a:lnTo>
                    <a:pt x="5823" y="1800"/>
                  </a:lnTo>
                  <a:lnTo>
                    <a:pt x="5485" y="2400"/>
                  </a:lnTo>
                  <a:lnTo>
                    <a:pt x="5586" y="2826"/>
                  </a:lnTo>
                  <a:lnTo>
                    <a:pt x="5078" y="3271"/>
                  </a:lnTo>
                  <a:lnTo>
                    <a:pt x="4130" y="3929"/>
                  </a:lnTo>
                  <a:lnTo>
                    <a:pt x="3487" y="4239"/>
                  </a:lnTo>
                  <a:lnTo>
                    <a:pt x="3386" y="4703"/>
                  </a:lnTo>
                  <a:lnTo>
                    <a:pt x="3589" y="4800"/>
                  </a:lnTo>
                  <a:lnTo>
                    <a:pt x="3250" y="5071"/>
                  </a:lnTo>
                  <a:lnTo>
                    <a:pt x="3047" y="5477"/>
                  </a:lnTo>
                  <a:lnTo>
                    <a:pt x="3115" y="5806"/>
                  </a:lnTo>
                  <a:lnTo>
                    <a:pt x="2912" y="5806"/>
                  </a:lnTo>
                  <a:lnTo>
                    <a:pt x="2302" y="6116"/>
                  </a:lnTo>
                  <a:lnTo>
                    <a:pt x="2099" y="6484"/>
                  </a:lnTo>
                  <a:lnTo>
                    <a:pt x="2201" y="6639"/>
                  </a:lnTo>
                  <a:lnTo>
                    <a:pt x="1964" y="6774"/>
                  </a:lnTo>
                  <a:lnTo>
                    <a:pt x="1964" y="7045"/>
                  </a:lnTo>
                  <a:lnTo>
                    <a:pt x="2268" y="7142"/>
                  </a:lnTo>
                  <a:lnTo>
                    <a:pt x="2573" y="7432"/>
                  </a:lnTo>
                  <a:lnTo>
                    <a:pt x="2505" y="7703"/>
                  </a:lnTo>
                  <a:lnTo>
                    <a:pt x="2438" y="8323"/>
                  </a:lnTo>
                  <a:lnTo>
                    <a:pt x="2742" y="8632"/>
                  </a:lnTo>
                  <a:lnTo>
                    <a:pt x="2573" y="8942"/>
                  </a:lnTo>
                  <a:lnTo>
                    <a:pt x="2167" y="9503"/>
                  </a:lnTo>
                  <a:lnTo>
                    <a:pt x="2099" y="9484"/>
                  </a:lnTo>
                  <a:lnTo>
                    <a:pt x="2573" y="9697"/>
                  </a:lnTo>
                  <a:lnTo>
                    <a:pt x="2776" y="9987"/>
                  </a:lnTo>
                  <a:lnTo>
                    <a:pt x="2641" y="10239"/>
                  </a:lnTo>
                  <a:lnTo>
                    <a:pt x="2099" y="10432"/>
                  </a:lnTo>
                  <a:lnTo>
                    <a:pt x="2573" y="10665"/>
                  </a:lnTo>
                  <a:lnTo>
                    <a:pt x="2776" y="10800"/>
                  </a:lnTo>
                  <a:lnTo>
                    <a:pt x="2641" y="10955"/>
                  </a:lnTo>
                  <a:lnTo>
                    <a:pt x="2810" y="11497"/>
                  </a:lnTo>
                  <a:lnTo>
                    <a:pt x="2810" y="11710"/>
                  </a:lnTo>
                  <a:lnTo>
                    <a:pt x="3589" y="11961"/>
                  </a:lnTo>
                  <a:lnTo>
                    <a:pt x="3724" y="12329"/>
                  </a:lnTo>
                  <a:lnTo>
                    <a:pt x="3589" y="13065"/>
                  </a:lnTo>
                  <a:lnTo>
                    <a:pt x="3047" y="13316"/>
                  </a:lnTo>
                  <a:lnTo>
                    <a:pt x="2641" y="13316"/>
                  </a:lnTo>
                  <a:lnTo>
                    <a:pt x="2776" y="13781"/>
                  </a:lnTo>
                  <a:lnTo>
                    <a:pt x="2573" y="13994"/>
                  </a:lnTo>
                  <a:lnTo>
                    <a:pt x="1794" y="14690"/>
                  </a:lnTo>
                  <a:lnTo>
                    <a:pt x="1354" y="14865"/>
                  </a:lnTo>
                  <a:lnTo>
                    <a:pt x="1287" y="15658"/>
                  </a:lnTo>
                  <a:lnTo>
                    <a:pt x="1083" y="15794"/>
                  </a:lnTo>
                  <a:lnTo>
                    <a:pt x="813" y="15987"/>
                  </a:lnTo>
                  <a:lnTo>
                    <a:pt x="643" y="16200"/>
                  </a:lnTo>
                  <a:lnTo>
                    <a:pt x="643" y="16974"/>
                  </a:lnTo>
                  <a:lnTo>
                    <a:pt x="237" y="17265"/>
                  </a:lnTo>
                  <a:lnTo>
                    <a:pt x="34" y="17458"/>
                  </a:lnTo>
                  <a:lnTo>
                    <a:pt x="0" y="17787"/>
                  </a:lnTo>
                  <a:lnTo>
                    <a:pt x="237" y="18194"/>
                  </a:lnTo>
                  <a:lnTo>
                    <a:pt x="12154" y="17923"/>
                  </a:lnTo>
                  <a:lnTo>
                    <a:pt x="11985" y="19548"/>
                  </a:lnTo>
                  <a:lnTo>
                    <a:pt x="12459" y="20013"/>
                  </a:lnTo>
                  <a:lnTo>
                    <a:pt x="13001" y="20381"/>
                  </a:lnTo>
                  <a:lnTo>
                    <a:pt x="13339" y="21194"/>
                  </a:lnTo>
                  <a:lnTo>
                    <a:pt x="13339" y="21542"/>
                  </a:lnTo>
                  <a:lnTo>
                    <a:pt x="13305" y="21600"/>
                  </a:lnTo>
                  <a:lnTo>
                    <a:pt x="13475" y="21581"/>
                  </a:lnTo>
                  <a:lnTo>
                    <a:pt x="14253" y="21329"/>
                  </a:lnTo>
                  <a:lnTo>
                    <a:pt x="14626" y="21174"/>
                  </a:lnTo>
                  <a:lnTo>
                    <a:pt x="15134" y="20981"/>
                  </a:lnTo>
                  <a:lnTo>
                    <a:pt x="15269" y="20613"/>
                  </a:lnTo>
                  <a:lnTo>
                    <a:pt x="15878" y="20516"/>
                  </a:lnTo>
                  <a:lnTo>
                    <a:pt x="16589" y="20516"/>
                  </a:lnTo>
                  <a:lnTo>
                    <a:pt x="17165" y="20361"/>
                  </a:lnTo>
                  <a:lnTo>
                    <a:pt x="18147" y="20226"/>
                  </a:lnTo>
                  <a:lnTo>
                    <a:pt x="19467" y="20226"/>
                  </a:lnTo>
                  <a:lnTo>
                    <a:pt x="19839" y="20206"/>
                  </a:lnTo>
                  <a:lnTo>
                    <a:pt x="20246" y="20226"/>
                  </a:lnTo>
                  <a:lnTo>
                    <a:pt x="20991" y="20361"/>
                  </a:lnTo>
                  <a:lnTo>
                    <a:pt x="21228" y="20206"/>
                  </a:lnTo>
                  <a:lnTo>
                    <a:pt x="21600" y="20129"/>
                  </a:lnTo>
                  <a:lnTo>
                    <a:pt x="21566" y="20129"/>
                  </a:lnTo>
                  <a:lnTo>
                    <a:pt x="20483" y="156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49" name="Google Shape;2049;p269"/>
            <p:cNvSpPr/>
            <p:nvPr/>
          </p:nvSpPr>
          <p:spPr>
            <a:xfrm>
              <a:off x="7352702" y="2252743"/>
              <a:ext cx="740053" cy="5481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056" y="0"/>
                  </a:moveTo>
                  <a:lnTo>
                    <a:pt x="0" y="4267"/>
                  </a:lnTo>
                  <a:lnTo>
                    <a:pt x="301" y="7779"/>
                  </a:lnTo>
                  <a:lnTo>
                    <a:pt x="876" y="7779"/>
                  </a:lnTo>
                  <a:lnTo>
                    <a:pt x="1971" y="5891"/>
                  </a:lnTo>
                  <a:lnTo>
                    <a:pt x="2738" y="5778"/>
                  </a:lnTo>
                  <a:lnTo>
                    <a:pt x="3449" y="4456"/>
                  </a:lnTo>
                  <a:lnTo>
                    <a:pt x="3751" y="4456"/>
                  </a:lnTo>
                  <a:lnTo>
                    <a:pt x="3942" y="4758"/>
                  </a:lnTo>
                  <a:lnTo>
                    <a:pt x="4709" y="3927"/>
                  </a:lnTo>
                  <a:lnTo>
                    <a:pt x="5202" y="3890"/>
                  </a:lnTo>
                  <a:lnTo>
                    <a:pt x="6187" y="3248"/>
                  </a:lnTo>
                  <a:lnTo>
                    <a:pt x="7939" y="3890"/>
                  </a:lnTo>
                  <a:lnTo>
                    <a:pt x="8541" y="4985"/>
                  </a:lnTo>
                  <a:lnTo>
                    <a:pt x="8925" y="6344"/>
                  </a:lnTo>
                  <a:lnTo>
                    <a:pt x="10485" y="7552"/>
                  </a:lnTo>
                  <a:lnTo>
                    <a:pt x="11170" y="8459"/>
                  </a:lnTo>
                  <a:lnTo>
                    <a:pt x="11799" y="9063"/>
                  </a:lnTo>
                  <a:lnTo>
                    <a:pt x="11963" y="9818"/>
                  </a:lnTo>
                  <a:lnTo>
                    <a:pt x="11662" y="10573"/>
                  </a:lnTo>
                  <a:lnTo>
                    <a:pt x="11115" y="10762"/>
                  </a:lnTo>
                  <a:lnTo>
                    <a:pt x="11224" y="12990"/>
                  </a:lnTo>
                  <a:lnTo>
                    <a:pt x="11553" y="13330"/>
                  </a:lnTo>
                  <a:lnTo>
                    <a:pt x="11854" y="13255"/>
                  </a:lnTo>
                  <a:lnTo>
                    <a:pt x="12347" y="13103"/>
                  </a:lnTo>
                  <a:lnTo>
                    <a:pt x="12840" y="13330"/>
                  </a:lnTo>
                  <a:lnTo>
                    <a:pt x="12949" y="13368"/>
                  </a:lnTo>
                  <a:lnTo>
                    <a:pt x="13469" y="13103"/>
                  </a:lnTo>
                  <a:lnTo>
                    <a:pt x="15139" y="13406"/>
                  </a:lnTo>
                  <a:lnTo>
                    <a:pt x="15522" y="13745"/>
                  </a:lnTo>
                  <a:lnTo>
                    <a:pt x="15933" y="14048"/>
                  </a:lnTo>
                  <a:lnTo>
                    <a:pt x="16371" y="13897"/>
                  </a:lnTo>
                  <a:lnTo>
                    <a:pt x="16097" y="13217"/>
                  </a:lnTo>
                  <a:lnTo>
                    <a:pt x="15769" y="12726"/>
                  </a:lnTo>
                  <a:lnTo>
                    <a:pt x="15769" y="11971"/>
                  </a:lnTo>
                  <a:lnTo>
                    <a:pt x="14920" y="10573"/>
                  </a:lnTo>
                  <a:lnTo>
                    <a:pt x="14756" y="10083"/>
                  </a:lnTo>
                  <a:lnTo>
                    <a:pt x="14756" y="8799"/>
                  </a:lnTo>
                  <a:lnTo>
                    <a:pt x="14646" y="7552"/>
                  </a:lnTo>
                  <a:lnTo>
                    <a:pt x="14729" y="6306"/>
                  </a:lnTo>
                  <a:lnTo>
                    <a:pt x="14400" y="5400"/>
                  </a:lnTo>
                  <a:lnTo>
                    <a:pt x="14071" y="4985"/>
                  </a:lnTo>
                  <a:lnTo>
                    <a:pt x="14592" y="4985"/>
                  </a:lnTo>
                  <a:lnTo>
                    <a:pt x="14948" y="3927"/>
                  </a:lnTo>
                  <a:lnTo>
                    <a:pt x="15687" y="3210"/>
                  </a:lnTo>
                  <a:lnTo>
                    <a:pt x="16070" y="2190"/>
                  </a:lnTo>
                  <a:lnTo>
                    <a:pt x="16316" y="2266"/>
                  </a:lnTo>
                  <a:lnTo>
                    <a:pt x="16262" y="3474"/>
                  </a:lnTo>
                  <a:lnTo>
                    <a:pt x="15796" y="3738"/>
                  </a:lnTo>
                  <a:lnTo>
                    <a:pt x="15605" y="4758"/>
                  </a:lnTo>
                  <a:lnTo>
                    <a:pt x="15605" y="5400"/>
                  </a:lnTo>
                  <a:lnTo>
                    <a:pt x="16179" y="5400"/>
                  </a:lnTo>
                  <a:lnTo>
                    <a:pt x="15522" y="6382"/>
                  </a:lnTo>
                  <a:lnTo>
                    <a:pt x="15249" y="6910"/>
                  </a:lnTo>
                  <a:lnTo>
                    <a:pt x="15988" y="7288"/>
                  </a:lnTo>
                  <a:lnTo>
                    <a:pt x="16207" y="7326"/>
                  </a:lnTo>
                  <a:lnTo>
                    <a:pt x="16590" y="8119"/>
                  </a:lnTo>
                  <a:lnTo>
                    <a:pt x="16481" y="8345"/>
                  </a:lnTo>
                  <a:lnTo>
                    <a:pt x="17056" y="9063"/>
                  </a:lnTo>
                  <a:lnTo>
                    <a:pt x="17056" y="9403"/>
                  </a:lnTo>
                  <a:lnTo>
                    <a:pt x="16563" y="10083"/>
                  </a:lnTo>
                  <a:lnTo>
                    <a:pt x="16097" y="10083"/>
                  </a:lnTo>
                  <a:lnTo>
                    <a:pt x="16207" y="10687"/>
                  </a:lnTo>
                  <a:lnTo>
                    <a:pt x="16097" y="11064"/>
                  </a:lnTo>
                  <a:lnTo>
                    <a:pt x="16398" y="11366"/>
                  </a:lnTo>
                  <a:lnTo>
                    <a:pt x="16891" y="11706"/>
                  </a:lnTo>
                  <a:lnTo>
                    <a:pt x="17658" y="11706"/>
                  </a:lnTo>
                  <a:lnTo>
                    <a:pt x="18233" y="12159"/>
                  </a:lnTo>
                  <a:lnTo>
                    <a:pt x="18616" y="13255"/>
                  </a:lnTo>
                  <a:lnTo>
                    <a:pt x="18835" y="14010"/>
                  </a:lnTo>
                  <a:lnTo>
                    <a:pt x="18643" y="14312"/>
                  </a:lnTo>
                  <a:lnTo>
                    <a:pt x="19109" y="14803"/>
                  </a:lnTo>
                  <a:lnTo>
                    <a:pt x="19246" y="15709"/>
                  </a:lnTo>
                  <a:lnTo>
                    <a:pt x="18972" y="17182"/>
                  </a:lnTo>
                  <a:lnTo>
                    <a:pt x="18753" y="18352"/>
                  </a:lnTo>
                  <a:lnTo>
                    <a:pt x="18753" y="19976"/>
                  </a:lnTo>
                  <a:lnTo>
                    <a:pt x="18944" y="21185"/>
                  </a:lnTo>
                  <a:lnTo>
                    <a:pt x="19246" y="21600"/>
                  </a:lnTo>
                  <a:lnTo>
                    <a:pt x="19437" y="20392"/>
                  </a:lnTo>
                  <a:lnTo>
                    <a:pt x="19602" y="18541"/>
                  </a:lnTo>
                  <a:lnTo>
                    <a:pt x="19985" y="18050"/>
                  </a:lnTo>
                  <a:lnTo>
                    <a:pt x="19985" y="17106"/>
                  </a:lnTo>
                  <a:lnTo>
                    <a:pt x="20341" y="16729"/>
                  </a:lnTo>
                  <a:lnTo>
                    <a:pt x="20669" y="16049"/>
                  </a:lnTo>
                  <a:lnTo>
                    <a:pt x="20669" y="13103"/>
                  </a:lnTo>
                  <a:lnTo>
                    <a:pt x="21189" y="12462"/>
                  </a:lnTo>
                  <a:lnTo>
                    <a:pt x="21354" y="12952"/>
                  </a:lnTo>
                  <a:lnTo>
                    <a:pt x="21189" y="13632"/>
                  </a:lnTo>
                  <a:lnTo>
                    <a:pt x="21080" y="13859"/>
                  </a:lnTo>
                  <a:lnTo>
                    <a:pt x="20998" y="14010"/>
                  </a:lnTo>
                  <a:lnTo>
                    <a:pt x="20998" y="14085"/>
                  </a:lnTo>
                  <a:lnTo>
                    <a:pt x="21080" y="14199"/>
                  </a:lnTo>
                  <a:lnTo>
                    <a:pt x="21189" y="14312"/>
                  </a:lnTo>
                  <a:lnTo>
                    <a:pt x="21354" y="14425"/>
                  </a:lnTo>
                  <a:lnTo>
                    <a:pt x="21600" y="13594"/>
                  </a:lnTo>
                  <a:lnTo>
                    <a:pt x="21600" y="11895"/>
                  </a:lnTo>
                  <a:lnTo>
                    <a:pt x="21490" y="9554"/>
                  </a:lnTo>
                  <a:lnTo>
                    <a:pt x="18808" y="10083"/>
                  </a:lnTo>
                  <a:lnTo>
                    <a:pt x="17056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0" name="Google Shape;2050;p269"/>
            <p:cNvSpPr/>
            <p:nvPr/>
          </p:nvSpPr>
          <p:spPr>
            <a:xfrm>
              <a:off x="6896850" y="2183869"/>
              <a:ext cx="759752" cy="77482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16" y="20105"/>
                  </a:moveTo>
                  <a:lnTo>
                    <a:pt x="3409" y="20105"/>
                  </a:lnTo>
                  <a:lnTo>
                    <a:pt x="3596" y="20505"/>
                  </a:lnTo>
                  <a:lnTo>
                    <a:pt x="4554" y="21173"/>
                  </a:lnTo>
                  <a:lnTo>
                    <a:pt x="5247" y="21600"/>
                  </a:lnTo>
                  <a:lnTo>
                    <a:pt x="5513" y="21573"/>
                  </a:lnTo>
                  <a:lnTo>
                    <a:pt x="6445" y="20612"/>
                  </a:lnTo>
                  <a:lnTo>
                    <a:pt x="7005" y="20959"/>
                  </a:lnTo>
                  <a:lnTo>
                    <a:pt x="8203" y="20639"/>
                  </a:lnTo>
                  <a:lnTo>
                    <a:pt x="9428" y="19865"/>
                  </a:lnTo>
                  <a:lnTo>
                    <a:pt x="10946" y="18770"/>
                  </a:lnTo>
                  <a:lnTo>
                    <a:pt x="11479" y="18396"/>
                  </a:lnTo>
                  <a:lnTo>
                    <a:pt x="11346" y="17355"/>
                  </a:lnTo>
                  <a:lnTo>
                    <a:pt x="11479" y="16580"/>
                  </a:lnTo>
                  <a:lnTo>
                    <a:pt x="12172" y="15833"/>
                  </a:lnTo>
                  <a:lnTo>
                    <a:pt x="12731" y="14578"/>
                  </a:lnTo>
                  <a:lnTo>
                    <a:pt x="13130" y="12843"/>
                  </a:lnTo>
                  <a:lnTo>
                    <a:pt x="13237" y="11801"/>
                  </a:lnTo>
                  <a:lnTo>
                    <a:pt x="13876" y="12175"/>
                  </a:lnTo>
                  <a:lnTo>
                    <a:pt x="14595" y="12469"/>
                  </a:lnTo>
                  <a:lnTo>
                    <a:pt x="14915" y="12522"/>
                  </a:lnTo>
                  <a:lnTo>
                    <a:pt x="15128" y="12202"/>
                  </a:lnTo>
                  <a:lnTo>
                    <a:pt x="15501" y="11080"/>
                  </a:lnTo>
                  <a:lnTo>
                    <a:pt x="15794" y="10493"/>
                  </a:lnTo>
                  <a:lnTo>
                    <a:pt x="16007" y="9879"/>
                  </a:lnTo>
                  <a:lnTo>
                    <a:pt x="16113" y="9879"/>
                  </a:lnTo>
                  <a:lnTo>
                    <a:pt x="16460" y="10039"/>
                  </a:lnTo>
                  <a:lnTo>
                    <a:pt x="16673" y="10199"/>
                  </a:lnTo>
                  <a:lnTo>
                    <a:pt x="17418" y="8891"/>
                  </a:lnTo>
                  <a:lnTo>
                    <a:pt x="17871" y="8490"/>
                  </a:lnTo>
                  <a:lnTo>
                    <a:pt x="18164" y="7983"/>
                  </a:lnTo>
                  <a:lnTo>
                    <a:pt x="18377" y="6969"/>
                  </a:lnTo>
                  <a:lnTo>
                    <a:pt x="18457" y="5714"/>
                  </a:lnTo>
                  <a:lnTo>
                    <a:pt x="19816" y="6541"/>
                  </a:lnTo>
                  <a:lnTo>
                    <a:pt x="20481" y="6942"/>
                  </a:lnTo>
                  <a:lnTo>
                    <a:pt x="20934" y="6942"/>
                  </a:lnTo>
                  <a:lnTo>
                    <a:pt x="21307" y="6488"/>
                  </a:lnTo>
                  <a:lnTo>
                    <a:pt x="21600" y="6381"/>
                  </a:lnTo>
                  <a:lnTo>
                    <a:pt x="21227" y="5420"/>
                  </a:lnTo>
                  <a:lnTo>
                    <a:pt x="20641" y="4646"/>
                  </a:lnTo>
                  <a:lnTo>
                    <a:pt x="18937" y="4192"/>
                  </a:lnTo>
                  <a:lnTo>
                    <a:pt x="17978" y="4646"/>
                  </a:lnTo>
                  <a:lnTo>
                    <a:pt x="17498" y="4672"/>
                  </a:lnTo>
                  <a:lnTo>
                    <a:pt x="16753" y="5260"/>
                  </a:lnTo>
                  <a:lnTo>
                    <a:pt x="16566" y="5046"/>
                  </a:lnTo>
                  <a:lnTo>
                    <a:pt x="16273" y="5046"/>
                  </a:lnTo>
                  <a:lnTo>
                    <a:pt x="15581" y="5981"/>
                  </a:lnTo>
                  <a:lnTo>
                    <a:pt x="14835" y="6061"/>
                  </a:lnTo>
                  <a:lnTo>
                    <a:pt x="13770" y="7396"/>
                  </a:lnTo>
                  <a:lnTo>
                    <a:pt x="13210" y="7396"/>
                  </a:lnTo>
                  <a:lnTo>
                    <a:pt x="12917" y="4913"/>
                  </a:lnTo>
                  <a:lnTo>
                    <a:pt x="8283" y="5714"/>
                  </a:lnTo>
                  <a:lnTo>
                    <a:pt x="7351" y="0"/>
                  </a:lnTo>
                  <a:lnTo>
                    <a:pt x="7058" y="187"/>
                  </a:lnTo>
                  <a:lnTo>
                    <a:pt x="6765" y="534"/>
                  </a:lnTo>
                  <a:lnTo>
                    <a:pt x="7058" y="961"/>
                  </a:lnTo>
                  <a:lnTo>
                    <a:pt x="7058" y="2964"/>
                  </a:lnTo>
                  <a:lnTo>
                    <a:pt x="6765" y="3444"/>
                  </a:lnTo>
                  <a:lnTo>
                    <a:pt x="6765" y="4272"/>
                  </a:lnTo>
                  <a:lnTo>
                    <a:pt x="6658" y="5340"/>
                  </a:lnTo>
                  <a:lnTo>
                    <a:pt x="6658" y="5901"/>
                  </a:lnTo>
                  <a:lnTo>
                    <a:pt x="6392" y="6541"/>
                  </a:lnTo>
                  <a:lnTo>
                    <a:pt x="5327" y="7636"/>
                  </a:lnTo>
                  <a:lnTo>
                    <a:pt x="4821" y="8197"/>
                  </a:lnTo>
                  <a:lnTo>
                    <a:pt x="4048" y="8197"/>
                  </a:lnTo>
                  <a:lnTo>
                    <a:pt x="3382" y="9078"/>
                  </a:lnTo>
                  <a:lnTo>
                    <a:pt x="3036" y="9692"/>
                  </a:lnTo>
                  <a:lnTo>
                    <a:pt x="2850" y="11054"/>
                  </a:lnTo>
                  <a:lnTo>
                    <a:pt x="2637" y="11241"/>
                  </a:lnTo>
                  <a:lnTo>
                    <a:pt x="2184" y="10947"/>
                  </a:lnTo>
                  <a:lnTo>
                    <a:pt x="1625" y="11241"/>
                  </a:lnTo>
                  <a:lnTo>
                    <a:pt x="1385" y="12843"/>
                  </a:lnTo>
                  <a:lnTo>
                    <a:pt x="1385" y="13430"/>
                  </a:lnTo>
                  <a:lnTo>
                    <a:pt x="1012" y="13830"/>
                  </a:lnTo>
                  <a:lnTo>
                    <a:pt x="426" y="14525"/>
                  </a:lnTo>
                  <a:lnTo>
                    <a:pt x="0" y="14978"/>
                  </a:lnTo>
                  <a:lnTo>
                    <a:pt x="293" y="16874"/>
                  </a:lnTo>
                  <a:lnTo>
                    <a:pt x="746" y="17729"/>
                  </a:lnTo>
                  <a:lnTo>
                    <a:pt x="1438" y="18690"/>
                  </a:lnTo>
                  <a:lnTo>
                    <a:pt x="2157" y="19464"/>
                  </a:lnTo>
                  <a:lnTo>
                    <a:pt x="2850" y="20318"/>
                  </a:lnTo>
                  <a:lnTo>
                    <a:pt x="2903" y="20292"/>
                  </a:lnTo>
                  <a:lnTo>
                    <a:pt x="3116" y="2010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1" name="Google Shape;2051;p269"/>
            <p:cNvSpPr/>
            <p:nvPr/>
          </p:nvSpPr>
          <p:spPr>
            <a:xfrm>
              <a:off x="5774107" y="2597111"/>
              <a:ext cx="1224043" cy="63995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401" y="16861"/>
                  </a:moveTo>
                  <a:lnTo>
                    <a:pt x="18915" y="16152"/>
                  </a:lnTo>
                  <a:lnTo>
                    <a:pt x="19163" y="15700"/>
                  </a:lnTo>
                  <a:lnTo>
                    <a:pt x="19462" y="15571"/>
                  </a:lnTo>
                  <a:lnTo>
                    <a:pt x="19810" y="14024"/>
                  </a:lnTo>
                  <a:lnTo>
                    <a:pt x="20091" y="13186"/>
                  </a:lnTo>
                  <a:lnTo>
                    <a:pt x="21003" y="12412"/>
                  </a:lnTo>
                  <a:lnTo>
                    <a:pt x="21434" y="11413"/>
                  </a:lnTo>
                  <a:lnTo>
                    <a:pt x="21600" y="10639"/>
                  </a:lnTo>
                  <a:lnTo>
                    <a:pt x="21169" y="9607"/>
                  </a:lnTo>
                  <a:lnTo>
                    <a:pt x="20721" y="8672"/>
                  </a:lnTo>
                  <a:lnTo>
                    <a:pt x="20290" y="7512"/>
                  </a:lnTo>
                  <a:lnTo>
                    <a:pt x="20009" y="6480"/>
                  </a:lnTo>
                  <a:lnTo>
                    <a:pt x="19826" y="4191"/>
                  </a:lnTo>
                  <a:lnTo>
                    <a:pt x="19876" y="4094"/>
                  </a:lnTo>
                  <a:lnTo>
                    <a:pt x="19644" y="3836"/>
                  </a:lnTo>
                  <a:lnTo>
                    <a:pt x="19213" y="3256"/>
                  </a:lnTo>
                  <a:lnTo>
                    <a:pt x="18848" y="2418"/>
                  </a:lnTo>
                  <a:lnTo>
                    <a:pt x="18633" y="1773"/>
                  </a:lnTo>
                  <a:lnTo>
                    <a:pt x="18517" y="1870"/>
                  </a:lnTo>
                  <a:lnTo>
                    <a:pt x="18318" y="2192"/>
                  </a:lnTo>
                  <a:lnTo>
                    <a:pt x="18169" y="2579"/>
                  </a:lnTo>
                  <a:lnTo>
                    <a:pt x="18019" y="2805"/>
                  </a:lnTo>
                  <a:lnTo>
                    <a:pt x="17505" y="3063"/>
                  </a:lnTo>
                  <a:lnTo>
                    <a:pt x="17074" y="2676"/>
                  </a:lnTo>
                  <a:lnTo>
                    <a:pt x="16793" y="2450"/>
                  </a:lnTo>
                  <a:lnTo>
                    <a:pt x="16710" y="2482"/>
                  </a:lnTo>
                  <a:lnTo>
                    <a:pt x="16561" y="2901"/>
                  </a:lnTo>
                  <a:lnTo>
                    <a:pt x="16445" y="3127"/>
                  </a:lnTo>
                  <a:lnTo>
                    <a:pt x="16246" y="3353"/>
                  </a:lnTo>
                  <a:lnTo>
                    <a:pt x="16130" y="2837"/>
                  </a:lnTo>
                  <a:lnTo>
                    <a:pt x="15897" y="2611"/>
                  </a:lnTo>
                  <a:lnTo>
                    <a:pt x="15616" y="2482"/>
                  </a:lnTo>
                  <a:lnTo>
                    <a:pt x="15168" y="2418"/>
                  </a:lnTo>
                  <a:lnTo>
                    <a:pt x="14986" y="1999"/>
                  </a:lnTo>
                  <a:lnTo>
                    <a:pt x="14837" y="1386"/>
                  </a:lnTo>
                  <a:lnTo>
                    <a:pt x="14455" y="709"/>
                  </a:lnTo>
                  <a:lnTo>
                    <a:pt x="14057" y="0"/>
                  </a:lnTo>
                  <a:lnTo>
                    <a:pt x="13941" y="226"/>
                  </a:lnTo>
                  <a:lnTo>
                    <a:pt x="13544" y="516"/>
                  </a:lnTo>
                  <a:lnTo>
                    <a:pt x="13063" y="226"/>
                  </a:lnTo>
                  <a:lnTo>
                    <a:pt x="12814" y="387"/>
                  </a:lnTo>
                  <a:lnTo>
                    <a:pt x="12947" y="967"/>
                  </a:lnTo>
                  <a:lnTo>
                    <a:pt x="13129" y="1386"/>
                  </a:lnTo>
                  <a:lnTo>
                    <a:pt x="13030" y="1676"/>
                  </a:lnTo>
                  <a:lnTo>
                    <a:pt x="13129" y="2708"/>
                  </a:lnTo>
                  <a:lnTo>
                    <a:pt x="12980" y="2998"/>
                  </a:lnTo>
                  <a:lnTo>
                    <a:pt x="12582" y="2998"/>
                  </a:lnTo>
                  <a:lnTo>
                    <a:pt x="12267" y="3385"/>
                  </a:lnTo>
                  <a:lnTo>
                    <a:pt x="11438" y="3579"/>
                  </a:lnTo>
                  <a:lnTo>
                    <a:pt x="11388" y="3804"/>
                  </a:lnTo>
                  <a:lnTo>
                    <a:pt x="11388" y="4159"/>
                  </a:lnTo>
                  <a:lnTo>
                    <a:pt x="11322" y="4513"/>
                  </a:lnTo>
                  <a:lnTo>
                    <a:pt x="11322" y="5190"/>
                  </a:lnTo>
                  <a:lnTo>
                    <a:pt x="11156" y="5803"/>
                  </a:lnTo>
                  <a:lnTo>
                    <a:pt x="10957" y="6512"/>
                  </a:lnTo>
                  <a:lnTo>
                    <a:pt x="10792" y="6931"/>
                  </a:lnTo>
                  <a:lnTo>
                    <a:pt x="10510" y="7060"/>
                  </a:lnTo>
                  <a:lnTo>
                    <a:pt x="10261" y="7802"/>
                  </a:lnTo>
                  <a:lnTo>
                    <a:pt x="10212" y="8447"/>
                  </a:lnTo>
                  <a:lnTo>
                    <a:pt x="10079" y="9059"/>
                  </a:lnTo>
                  <a:lnTo>
                    <a:pt x="9532" y="9220"/>
                  </a:lnTo>
                  <a:lnTo>
                    <a:pt x="9350" y="9156"/>
                  </a:lnTo>
                  <a:lnTo>
                    <a:pt x="9134" y="8543"/>
                  </a:lnTo>
                  <a:lnTo>
                    <a:pt x="8968" y="7963"/>
                  </a:lnTo>
                  <a:lnTo>
                    <a:pt x="8836" y="7963"/>
                  </a:lnTo>
                  <a:lnTo>
                    <a:pt x="8736" y="8543"/>
                  </a:lnTo>
                  <a:lnTo>
                    <a:pt x="8554" y="9156"/>
                  </a:lnTo>
                  <a:lnTo>
                    <a:pt x="8471" y="9704"/>
                  </a:lnTo>
                  <a:lnTo>
                    <a:pt x="8405" y="10316"/>
                  </a:lnTo>
                  <a:lnTo>
                    <a:pt x="8073" y="10220"/>
                  </a:lnTo>
                  <a:lnTo>
                    <a:pt x="7824" y="9704"/>
                  </a:lnTo>
                  <a:lnTo>
                    <a:pt x="7526" y="9704"/>
                  </a:lnTo>
                  <a:lnTo>
                    <a:pt x="7294" y="10059"/>
                  </a:lnTo>
                  <a:lnTo>
                    <a:pt x="6996" y="10187"/>
                  </a:lnTo>
                  <a:lnTo>
                    <a:pt x="6996" y="10897"/>
                  </a:lnTo>
                  <a:lnTo>
                    <a:pt x="6813" y="11122"/>
                  </a:lnTo>
                  <a:lnTo>
                    <a:pt x="6531" y="10607"/>
                  </a:lnTo>
                  <a:lnTo>
                    <a:pt x="6183" y="10187"/>
                  </a:lnTo>
                  <a:lnTo>
                    <a:pt x="5470" y="10187"/>
                  </a:lnTo>
                  <a:lnTo>
                    <a:pt x="5222" y="10768"/>
                  </a:lnTo>
                  <a:lnTo>
                    <a:pt x="4526" y="10864"/>
                  </a:lnTo>
                  <a:lnTo>
                    <a:pt x="4459" y="11670"/>
                  </a:lnTo>
                  <a:lnTo>
                    <a:pt x="4194" y="11670"/>
                  </a:lnTo>
                  <a:lnTo>
                    <a:pt x="3929" y="11993"/>
                  </a:lnTo>
                  <a:lnTo>
                    <a:pt x="3862" y="12509"/>
                  </a:lnTo>
                  <a:lnTo>
                    <a:pt x="3912" y="12928"/>
                  </a:lnTo>
                  <a:lnTo>
                    <a:pt x="4012" y="13315"/>
                  </a:lnTo>
                  <a:lnTo>
                    <a:pt x="4095" y="13766"/>
                  </a:lnTo>
                  <a:lnTo>
                    <a:pt x="3813" y="14024"/>
                  </a:lnTo>
                  <a:lnTo>
                    <a:pt x="3266" y="14443"/>
                  </a:lnTo>
                  <a:lnTo>
                    <a:pt x="3034" y="14894"/>
                  </a:lnTo>
                  <a:lnTo>
                    <a:pt x="3083" y="15636"/>
                  </a:lnTo>
                  <a:lnTo>
                    <a:pt x="3199" y="16442"/>
                  </a:lnTo>
                  <a:lnTo>
                    <a:pt x="3067" y="16667"/>
                  </a:lnTo>
                  <a:lnTo>
                    <a:pt x="2536" y="16667"/>
                  </a:lnTo>
                  <a:lnTo>
                    <a:pt x="2138" y="16184"/>
                  </a:lnTo>
                  <a:lnTo>
                    <a:pt x="1724" y="15926"/>
                  </a:lnTo>
                  <a:lnTo>
                    <a:pt x="1558" y="16055"/>
                  </a:lnTo>
                  <a:lnTo>
                    <a:pt x="1293" y="16410"/>
                  </a:lnTo>
                  <a:lnTo>
                    <a:pt x="1078" y="16667"/>
                  </a:lnTo>
                  <a:lnTo>
                    <a:pt x="945" y="17312"/>
                  </a:lnTo>
                  <a:lnTo>
                    <a:pt x="961" y="17667"/>
                  </a:lnTo>
                  <a:lnTo>
                    <a:pt x="1293" y="18183"/>
                  </a:lnTo>
                  <a:lnTo>
                    <a:pt x="1293" y="19988"/>
                  </a:lnTo>
                  <a:lnTo>
                    <a:pt x="1127" y="20343"/>
                  </a:lnTo>
                  <a:lnTo>
                    <a:pt x="928" y="20472"/>
                  </a:lnTo>
                  <a:lnTo>
                    <a:pt x="647" y="20472"/>
                  </a:lnTo>
                  <a:lnTo>
                    <a:pt x="530" y="20665"/>
                  </a:lnTo>
                  <a:lnTo>
                    <a:pt x="414" y="20826"/>
                  </a:lnTo>
                  <a:lnTo>
                    <a:pt x="66" y="20826"/>
                  </a:lnTo>
                  <a:lnTo>
                    <a:pt x="0" y="21052"/>
                  </a:lnTo>
                  <a:lnTo>
                    <a:pt x="0" y="21407"/>
                  </a:lnTo>
                  <a:lnTo>
                    <a:pt x="66" y="21600"/>
                  </a:lnTo>
                  <a:lnTo>
                    <a:pt x="216" y="21407"/>
                  </a:lnTo>
                  <a:lnTo>
                    <a:pt x="4724" y="21278"/>
                  </a:lnTo>
                  <a:lnTo>
                    <a:pt x="4608" y="19762"/>
                  </a:lnTo>
                  <a:lnTo>
                    <a:pt x="13063" y="18795"/>
                  </a:lnTo>
                  <a:lnTo>
                    <a:pt x="17505" y="17893"/>
                  </a:lnTo>
                  <a:lnTo>
                    <a:pt x="18052" y="17312"/>
                  </a:lnTo>
                  <a:lnTo>
                    <a:pt x="18401" y="168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2" name="Google Shape;2052;p269"/>
            <p:cNvSpPr/>
            <p:nvPr/>
          </p:nvSpPr>
          <p:spPr>
            <a:xfrm>
              <a:off x="4738595" y="2373272"/>
              <a:ext cx="1108674" cy="9843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177" y="18853"/>
                  </a:moveTo>
                  <a:lnTo>
                    <a:pt x="20177" y="18622"/>
                  </a:lnTo>
                  <a:lnTo>
                    <a:pt x="20250" y="18475"/>
                  </a:lnTo>
                  <a:lnTo>
                    <a:pt x="20633" y="18475"/>
                  </a:lnTo>
                  <a:lnTo>
                    <a:pt x="20761" y="18370"/>
                  </a:lnTo>
                  <a:lnTo>
                    <a:pt x="20889" y="18245"/>
                  </a:lnTo>
                  <a:lnTo>
                    <a:pt x="21199" y="18245"/>
                  </a:lnTo>
                  <a:lnTo>
                    <a:pt x="21418" y="18161"/>
                  </a:lnTo>
                  <a:lnTo>
                    <a:pt x="21600" y="17930"/>
                  </a:lnTo>
                  <a:lnTo>
                    <a:pt x="21600" y="16756"/>
                  </a:lnTo>
                  <a:lnTo>
                    <a:pt x="21235" y="16420"/>
                  </a:lnTo>
                  <a:lnTo>
                    <a:pt x="21217" y="16190"/>
                  </a:lnTo>
                  <a:lnTo>
                    <a:pt x="21363" y="15770"/>
                  </a:lnTo>
                  <a:lnTo>
                    <a:pt x="20907" y="15770"/>
                  </a:lnTo>
                  <a:lnTo>
                    <a:pt x="20688" y="16231"/>
                  </a:lnTo>
                  <a:lnTo>
                    <a:pt x="20688" y="15770"/>
                  </a:lnTo>
                  <a:lnTo>
                    <a:pt x="20177" y="15225"/>
                  </a:lnTo>
                  <a:lnTo>
                    <a:pt x="20323" y="14847"/>
                  </a:lnTo>
                  <a:lnTo>
                    <a:pt x="20359" y="14260"/>
                  </a:lnTo>
                  <a:lnTo>
                    <a:pt x="20031" y="13254"/>
                  </a:lnTo>
                  <a:lnTo>
                    <a:pt x="19703" y="12771"/>
                  </a:lnTo>
                  <a:lnTo>
                    <a:pt x="18626" y="11953"/>
                  </a:lnTo>
                  <a:lnTo>
                    <a:pt x="18353" y="12100"/>
                  </a:lnTo>
                  <a:lnTo>
                    <a:pt x="17714" y="11576"/>
                  </a:lnTo>
                  <a:lnTo>
                    <a:pt x="17185" y="10968"/>
                  </a:lnTo>
                  <a:lnTo>
                    <a:pt x="17185" y="10423"/>
                  </a:lnTo>
                  <a:lnTo>
                    <a:pt x="17313" y="9814"/>
                  </a:lnTo>
                  <a:lnTo>
                    <a:pt x="17422" y="9395"/>
                  </a:lnTo>
                  <a:lnTo>
                    <a:pt x="17514" y="8871"/>
                  </a:lnTo>
                  <a:lnTo>
                    <a:pt x="17751" y="8179"/>
                  </a:lnTo>
                  <a:lnTo>
                    <a:pt x="17514" y="7801"/>
                  </a:lnTo>
                  <a:lnTo>
                    <a:pt x="17185" y="7424"/>
                  </a:lnTo>
                  <a:lnTo>
                    <a:pt x="16638" y="7424"/>
                  </a:lnTo>
                  <a:lnTo>
                    <a:pt x="16437" y="7654"/>
                  </a:lnTo>
                  <a:lnTo>
                    <a:pt x="16200" y="7969"/>
                  </a:lnTo>
                  <a:lnTo>
                    <a:pt x="15853" y="7424"/>
                  </a:lnTo>
                  <a:lnTo>
                    <a:pt x="15853" y="6522"/>
                  </a:lnTo>
                  <a:lnTo>
                    <a:pt x="15361" y="5872"/>
                  </a:lnTo>
                  <a:lnTo>
                    <a:pt x="13828" y="4425"/>
                  </a:lnTo>
                  <a:lnTo>
                    <a:pt x="13299" y="3292"/>
                  </a:lnTo>
                  <a:lnTo>
                    <a:pt x="13299" y="1132"/>
                  </a:lnTo>
                  <a:lnTo>
                    <a:pt x="13391" y="1049"/>
                  </a:lnTo>
                  <a:lnTo>
                    <a:pt x="12405" y="0"/>
                  </a:lnTo>
                  <a:lnTo>
                    <a:pt x="0" y="210"/>
                  </a:lnTo>
                  <a:lnTo>
                    <a:pt x="109" y="398"/>
                  </a:lnTo>
                  <a:lnTo>
                    <a:pt x="328" y="608"/>
                  </a:lnTo>
                  <a:lnTo>
                    <a:pt x="401" y="1132"/>
                  </a:lnTo>
                  <a:lnTo>
                    <a:pt x="310" y="1342"/>
                  </a:lnTo>
                  <a:lnTo>
                    <a:pt x="401" y="1594"/>
                  </a:lnTo>
                  <a:lnTo>
                    <a:pt x="456" y="1657"/>
                  </a:lnTo>
                  <a:lnTo>
                    <a:pt x="584" y="1741"/>
                  </a:lnTo>
                  <a:lnTo>
                    <a:pt x="730" y="1803"/>
                  </a:lnTo>
                  <a:lnTo>
                    <a:pt x="930" y="1887"/>
                  </a:lnTo>
                  <a:lnTo>
                    <a:pt x="1058" y="2454"/>
                  </a:lnTo>
                  <a:lnTo>
                    <a:pt x="1222" y="2873"/>
                  </a:lnTo>
                  <a:lnTo>
                    <a:pt x="1186" y="2831"/>
                  </a:lnTo>
                  <a:lnTo>
                    <a:pt x="1569" y="3397"/>
                  </a:lnTo>
                  <a:lnTo>
                    <a:pt x="1715" y="3817"/>
                  </a:lnTo>
                  <a:lnTo>
                    <a:pt x="2664" y="3817"/>
                  </a:lnTo>
                  <a:lnTo>
                    <a:pt x="2664" y="4341"/>
                  </a:lnTo>
                  <a:lnTo>
                    <a:pt x="2353" y="4886"/>
                  </a:lnTo>
                  <a:lnTo>
                    <a:pt x="2098" y="5410"/>
                  </a:lnTo>
                  <a:lnTo>
                    <a:pt x="2664" y="5935"/>
                  </a:lnTo>
                  <a:lnTo>
                    <a:pt x="2846" y="6585"/>
                  </a:lnTo>
                  <a:lnTo>
                    <a:pt x="3065" y="6774"/>
                  </a:lnTo>
                  <a:lnTo>
                    <a:pt x="3630" y="7109"/>
                  </a:lnTo>
                  <a:lnTo>
                    <a:pt x="3576" y="17259"/>
                  </a:lnTo>
                  <a:lnTo>
                    <a:pt x="3576" y="19650"/>
                  </a:lnTo>
                  <a:lnTo>
                    <a:pt x="18280" y="19230"/>
                  </a:lnTo>
                  <a:lnTo>
                    <a:pt x="18389" y="19901"/>
                  </a:lnTo>
                  <a:lnTo>
                    <a:pt x="17422" y="21600"/>
                  </a:lnTo>
                  <a:lnTo>
                    <a:pt x="19849" y="21390"/>
                  </a:lnTo>
                  <a:lnTo>
                    <a:pt x="19903" y="21097"/>
                  </a:lnTo>
                  <a:lnTo>
                    <a:pt x="20049" y="20866"/>
                  </a:lnTo>
                  <a:lnTo>
                    <a:pt x="20177" y="20719"/>
                  </a:lnTo>
                  <a:lnTo>
                    <a:pt x="20177" y="20635"/>
                  </a:lnTo>
                  <a:lnTo>
                    <a:pt x="19995" y="20258"/>
                  </a:lnTo>
                  <a:lnTo>
                    <a:pt x="19903" y="20174"/>
                  </a:lnTo>
                  <a:lnTo>
                    <a:pt x="19995" y="19964"/>
                  </a:lnTo>
                  <a:lnTo>
                    <a:pt x="20177" y="19859"/>
                  </a:lnTo>
                  <a:lnTo>
                    <a:pt x="20250" y="19524"/>
                  </a:lnTo>
                  <a:lnTo>
                    <a:pt x="20195" y="19230"/>
                  </a:lnTo>
                  <a:lnTo>
                    <a:pt x="20250" y="18979"/>
                  </a:lnTo>
                  <a:lnTo>
                    <a:pt x="20177" y="1885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3" name="Google Shape;2053;p269"/>
            <p:cNvSpPr/>
            <p:nvPr/>
          </p:nvSpPr>
          <p:spPr>
            <a:xfrm>
              <a:off x="4544438" y="487854"/>
              <a:ext cx="1069280" cy="127129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40" y="12619"/>
                  </a:moveTo>
                  <a:lnTo>
                    <a:pt x="14450" y="11969"/>
                  </a:lnTo>
                  <a:lnTo>
                    <a:pt x="14469" y="9874"/>
                  </a:lnTo>
                  <a:lnTo>
                    <a:pt x="14923" y="9485"/>
                  </a:lnTo>
                  <a:lnTo>
                    <a:pt x="16701" y="8055"/>
                  </a:lnTo>
                  <a:lnTo>
                    <a:pt x="17590" y="7146"/>
                  </a:lnTo>
                  <a:lnTo>
                    <a:pt x="19274" y="6139"/>
                  </a:lnTo>
                  <a:lnTo>
                    <a:pt x="21600" y="4921"/>
                  </a:lnTo>
                  <a:lnTo>
                    <a:pt x="20825" y="4758"/>
                  </a:lnTo>
                  <a:lnTo>
                    <a:pt x="19065" y="4564"/>
                  </a:lnTo>
                  <a:lnTo>
                    <a:pt x="17590" y="4369"/>
                  </a:lnTo>
                  <a:lnTo>
                    <a:pt x="17250" y="4629"/>
                  </a:lnTo>
                  <a:lnTo>
                    <a:pt x="16853" y="4921"/>
                  </a:lnTo>
                  <a:lnTo>
                    <a:pt x="16020" y="4921"/>
                  </a:lnTo>
                  <a:lnTo>
                    <a:pt x="15756" y="4515"/>
                  </a:lnTo>
                  <a:lnTo>
                    <a:pt x="15283" y="4255"/>
                  </a:lnTo>
                  <a:lnTo>
                    <a:pt x="14148" y="3963"/>
                  </a:lnTo>
                  <a:lnTo>
                    <a:pt x="13788" y="3963"/>
                  </a:lnTo>
                  <a:lnTo>
                    <a:pt x="13448" y="3833"/>
                  </a:lnTo>
                  <a:lnTo>
                    <a:pt x="13297" y="3752"/>
                  </a:lnTo>
                  <a:lnTo>
                    <a:pt x="12370" y="3605"/>
                  </a:lnTo>
                  <a:lnTo>
                    <a:pt x="11821" y="3232"/>
                  </a:lnTo>
                  <a:lnTo>
                    <a:pt x="12446" y="3411"/>
                  </a:lnTo>
                  <a:lnTo>
                    <a:pt x="12824" y="3248"/>
                  </a:lnTo>
                  <a:lnTo>
                    <a:pt x="12427" y="3086"/>
                  </a:lnTo>
                  <a:lnTo>
                    <a:pt x="10895" y="3086"/>
                  </a:lnTo>
                  <a:lnTo>
                    <a:pt x="10346" y="3183"/>
                  </a:lnTo>
                  <a:lnTo>
                    <a:pt x="10138" y="3411"/>
                  </a:lnTo>
                  <a:lnTo>
                    <a:pt x="9665" y="3411"/>
                  </a:lnTo>
                  <a:lnTo>
                    <a:pt x="9003" y="3005"/>
                  </a:lnTo>
                  <a:lnTo>
                    <a:pt x="8360" y="3005"/>
                  </a:lnTo>
                  <a:lnTo>
                    <a:pt x="7547" y="2858"/>
                  </a:lnTo>
                  <a:lnTo>
                    <a:pt x="7112" y="2160"/>
                  </a:lnTo>
                  <a:lnTo>
                    <a:pt x="7112" y="2046"/>
                  </a:lnTo>
                  <a:lnTo>
                    <a:pt x="6828" y="1754"/>
                  </a:lnTo>
                  <a:lnTo>
                    <a:pt x="5731" y="1754"/>
                  </a:lnTo>
                  <a:lnTo>
                    <a:pt x="5618" y="1445"/>
                  </a:lnTo>
                  <a:lnTo>
                    <a:pt x="5958" y="1039"/>
                  </a:lnTo>
                  <a:lnTo>
                    <a:pt x="6071" y="731"/>
                  </a:lnTo>
                  <a:lnTo>
                    <a:pt x="6431" y="438"/>
                  </a:lnTo>
                  <a:lnTo>
                    <a:pt x="6166" y="227"/>
                  </a:lnTo>
                  <a:lnTo>
                    <a:pt x="6166" y="114"/>
                  </a:lnTo>
                  <a:lnTo>
                    <a:pt x="5826" y="0"/>
                  </a:lnTo>
                  <a:lnTo>
                    <a:pt x="5826" y="909"/>
                  </a:lnTo>
                  <a:lnTo>
                    <a:pt x="5599" y="1023"/>
                  </a:lnTo>
                  <a:lnTo>
                    <a:pt x="5447" y="1445"/>
                  </a:lnTo>
                  <a:lnTo>
                    <a:pt x="0" y="1445"/>
                  </a:lnTo>
                  <a:lnTo>
                    <a:pt x="113" y="1754"/>
                  </a:lnTo>
                  <a:lnTo>
                    <a:pt x="189" y="2014"/>
                  </a:lnTo>
                  <a:lnTo>
                    <a:pt x="189" y="2128"/>
                  </a:lnTo>
                  <a:lnTo>
                    <a:pt x="378" y="2322"/>
                  </a:lnTo>
                  <a:lnTo>
                    <a:pt x="435" y="2598"/>
                  </a:lnTo>
                  <a:lnTo>
                    <a:pt x="340" y="2777"/>
                  </a:lnTo>
                  <a:lnTo>
                    <a:pt x="189" y="2940"/>
                  </a:lnTo>
                  <a:lnTo>
                    <a:pt x="189" y="3362"/>
                  </a:lnTo>
                  <a:lnTo>
                    <a:pt x="265" y="3557"/>
                  </a:lnTo>
                  <a:lnTo>
                    <a:pt x="303" y="3995"/>
                  </a:lnTo>
                  <a:lnTo>
                    <a:pt x="189" y="4482"/>
                  </a:lnTo>
                  <a:lnTo>
                    <a:pt x="378" y="4937"/>
                  </a:lnTo>
                  <a:lnTo>
                    <a:pt x="605" y="5733"/>
                  </a:lnTo>
                  <a:lnTo>
                    <a:pt x="946" y="6220"/>
                  </a:lnTo>
                  <a:lnTo>
                    <a:pt x="946" y="6918"/>
                  </a:lnTo>
                  <a:lnTo>
                    <a:pt x="1021" y="8234"/>
                  </a:lnTo>
                  <a:lnTo>
                    <a:pt x="1021" y="9988"/>
                  </a:lnTo>
                  <a:lnTo>
                    <a:pt x="1211" y="10215"/>
                  </a:lnTo>
                  <a:lnTo>
                    <a:pt x="1343" y="10378"/>
                  </a:lnTo>
                  <a:lnTo>
                    <a:pt x="1343" y="10849"/>
                  </a:lnTo>
                  <a:lnTo>
                    <a:pt x="1551" y="11092"/>
                  </a:lnTo>
                  <a:lnTo>
                    <a:pt x="1740" y="11336"/>
                  </a:lnTo>
                  <a:lnTo>
                    <a:pt x="1835" y="11791"/>
                  </a:lnTo>
                  <a:lnTo>
                    <a:pt x="1835" y="12505"/>
                  </a:lnTo>
                  <a:lnTo>
                    <a:pt x="1664" y="12700"/>
                  </a:lnTo>
                  <a:lnTo>
                    <a:pt x="1664" y="12668"/>
                  </a:lnTo>
                  <a:lnTo>
                    <a:pt x="1683" y="12830"/>
                  </a:lnTo>
                  <a:lnTo>
                    <a:pt x="1362" y="13106"/>
                  </a:lnTo>
                  <a:lnTo>
                    <a:pt x="1078" y="13317"/>
                  </a:lnTo>
                  <a:lnTo>
                    <a:pt x="851" y="13577"/>
                  </a:lnTo>
                  <a:lnTo>
                    <a:pt x="851" y="13886"/>
                  </a:lnTo>
                  <a:lnTo>
                    <a:pt x="984" y="14064"/>
                  </a:lnTo>
                  <a:lnTo>
                    <a:pt x="1192" y="14292"/>
                  </a:lnTo>
                  <a:lnTo>
                    <a:pt x="1286" y="14503"/>
                  </a:lnTo>
                  <a:lnTo>
                    <a:pt x="1740" y="14649"/>
                  </a:lnTo>
                  <a:lnTo>
                    <a:pt x="1891" y="14860"/>
                  </a:lnTo>
                  <a:lnTo>
                    <a:pt x="2156" y="15120"/>
                  </a:lnTo>
                  <a:lnTo>
                    <a:pt x="1891" y="21600"/>
                  </a:lnTo>
                  <a:lnTo>
                    <a:pt x="17968" y="21324"/>
                  </a:lnTo>
                  <a:lnTo>
                    <a:pt x="18006" y="20788"/>
                  </a:lnTo>
                  <a:lnTo>
                    <a:pt x="17968" y="20252"/>
                  </a:lnTo>
                  <a:lnTo>
                    <a:pt x="17231" y="19635"/>
                  </a:lnTo>
                  <a:lnTo>
                    <a:pt x="16626" y="19278"/>
                  </a:lnTo>
                  <a:lnTo>
                    <a:pt x="16323" y="18937"/>
                  </a:lnTo>
                  <a:lnTo>
                    <a:pt x="15510" y="18173"/>
                  </a:lnTo>
                  <a:lnTo>
                    <a:pt x="14356" y="17589"/>
                  </a:lnTo>
                  <a:lnTo>
                    <a:pt x="13543" y="17231"/>
                  </a:lnTo>
                  <a:lnTo>
                    <a:pt x="13032" y="16842"/>
                  </a:lnTo>
                  <a:lnTo>
                    <a:pt x="13070" y="15445"/>
                  </a:lnTo>
                  <a:lnTo>
                    <a:pt x="13297" y="14162"/>
                  </a:lnTo>
                  <a:lnTo>
                    <a:pt x="13051" y="14162"/>
                  </a:lnTo>
                  <a:lnTo>
                    <a:pt x="12654" y="13756"/>
                  </a:lnTo>
                  <a:lnTo>
                    <a:pt x="13051" y="12911"/>
                  </a:lnTo>
                  <a:lnTo>
                    <a:pt x="13240" y="126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cxnSp>
          <p:nvCxnSpPr>
            <p:cNvPr id="2054" name="Google Shape;2054;p269"/>
            <p:cNvCxnSpPr/>
            <p:nvPr/>
          </p:nvCxnSpPr>
          <p:spPr>
            <a:xfrm>
              <a:off x="5267276" y="1078683"/>
              <a:ext cx="20361" cy="20763"/>
            </a:xfrm>
            <a:prstGeom prst="straightConnector1">
              <a:avLst/>
            </a:prstGeom>
            <a:gradFill>
              <a:gsLst>
                <a:gs pos="0">
                  <a:srgbClr val="31548F"/>
                </a:gs>
                <a:gs pos="48000">
                  <a:srgbClr val="34A3C1"/>
                </a:gs>
                <a:gs pos="100000">
                  <a:srgbClr val="6B71C7"/>
                </a:gs>
              </a:gsLst>
              <a:path path="circle">
                <a:fillToRect l="100000" t="100000"/>
              </a:path>
              <a:tileRect r="-100000" b="-100000"/>
            </a:gra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55" name="Google Shape;2055;p269"/>
            <p:cNvCxnSpPr/>
            <p:nvPr/>
          </p:nvCxnSpPr>
          <p:spPr>
            <a:xfrm>
              <a:off x="5267276" y="1078683"/>
              <a:ext cx="20361" cy="20763"/>
            </a:xfrm>
            <a:prstGeom prst="straightConnector1">
              <a:avLst/>
            </a:prstGeom>
            <a:gradFill>
              <a:gsLst>
                <a:gs pos="0">
                  <a:srgbClr val="31548F"/>
                </a:gs>
                <a:gs pos="48000">
                  <a:srgbClr val="34A3C1"/>
                </a:gs>
                <a:gs pos="100000">
                  <a:srgbClr val="6B71C7"/>
                </a:gs>
              </a:gsLst>
              <a:path path="circle">
                <a:fillToRect l="100000" t="100000"/>
              </a:path>
              <a:tileRect r="-100000" b="-100000"/>
            </a:gra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2056" name="Google Shape;2056;p269"/>
            <p:cNvSpPr/>
            <p:nvPr/>
          </p:nvSpPr>
          <p:spPr>
            <a:xfrm>
              <a:off x="5526485" y="860920"/>
              <a:ext cx="1254997" cy="119955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079"/>
                  </a:moveTo>
                  <a:lnTo>
                    <a:pt x="161" y="3890"/>
                  </a:lnTo>
                  <a:lnTo>
                    <a:pt x="452" y="3890"/>
                  </a:lnTo>
                  <a:lnTo>
                    <a:pt x="807" y="3700"/>
                  </a:lnTo>
                  <a:lnTo>
                    <a:pt x="952" y="3494"/>
                  </a:lnTo>
                  <a:lnTo>
                    <a:pt x="1033" y="3184"/>
                  </a:lnTo>
                  <a:lnTo>
                    <a:pt x="1324" y="2960"/>
                  </a:lnTo>
                  <a:lnTo>
                    <a:pt x="1501" y="2874"/>
                  </a:lnTo>
                  <a:lnTo>
                    <a:pt x="2196" y="2874"/>
                  </a:lnTo>
                  <a:lnTo>
                    <a:pt x="2454" y="2702"/>
                  </a:lnTo>
                  <a:lnTo>
                    <a:pt x="3164" y="2169"/>
                  </a:lnTo>
                  <a:lnTo>
                    <a:pt x="3439" y="2100"/>
                  </a:lnTo>
                  <a:lnTo>
                    <a:pt x="3665" y="1738"/>
                  </a:lnTo>
                  <a:lnTo>
                    <a:pt x="3955" y="1394"/>
                  </a:lnTo>
                  <a:lnTo>
                    <a:pt x="4246" y="1153"/>
                  </a:lnTo>
                  <a:lnTo>
                    <a:pt x="4617" y="688"/>
                  </a:lnTo>
                  <a:lnTo>
                    <a:pt x="4891" y="344"/>
                  </a:lnTo>
                  <a:lnTo>
                    <a:pt x="5311" y="69"/>
                  </a:lnTo>
                  <a:lnTo>
                    <a:pt x="5779" y="0"/>
                  </a:lnTo>
                  <a:lnTo>
                    <a:pt x="5989" y="0"/>
                  </a:lnTo>
                  <a:lnTo>
                    <a:pt x="6393" y="172"/>
                  </a:lnTo>
                  <a:lnTo>
                    <a:pt x="6264" y="258"/>
                  </a:lnTo>
                  <a:lnTo>
                    <a:pt x="5941" y="361"/>
                  </a:lnTo>
                  <a:lnTo>
                    <a:pt x="5699" y="482"/>
                  </a:lnTo>
                  <a:lnTo>
                    <a:pt x="5747" y="602"/>
                  </a:lnTo>
                  <a:lnTo>
                    <a:pt x="5295" y="1119"/>
                  </a:lnTo>
                  <a:lnTo>
                    <a:pt x="5198" y="1153"/>
                  </a:lnTo>
                  <a:lnTo>
                    <a:pt x="5134" y="1153"/>
                  </a:lnTo>
                  <a:lnTo>
                    <a:pt x="5117" y="1170"/>
                  </a:lnTo>
                  <a:lnTo>
                    <a:pt x="5117" y="1205"/>
                  </a:lnTo>
                  <a:lnTo>
                    <a:pt x="5021" y="1532"/>
                  </a:lnTo>
                  <a:lnTo>
                    <a:pt x="4908" y="1842"/>
                  </a:lnTo>
                  <a:lnTo>
                    <a:pt x="4908" y="1515"/>
                  </a:lnTo>
                  <a:lnTo>
                    <a:pt x="4778" y="1394"/>
                  </a:lnTo>
                  <a:lnTo>
                    <a:pt x="4714" y="2151"/>
                  </a:lnTo>
                  <a:lnTo>
                    <a:pt x="4682" y="2651"/>
                  </a:lnTo>
                  <a:lnTo>
                    <a:pt x="4891" y="2496"/>
                  </a:lnTo>
                  <a:lnTo>
                    <a:pt x="5053" y="2289"/>
                  </a:lnTo>
                  <a:lnTo>
                    <a:pt x="5117" y="2289"/>
                  </a:lnTo>
                  <a:lnTo>
                    <a:pt x="5198" y="2496"/>
                  </a:lnTo>
                  <a:lnTo>
                    <a:pt x="5457" y="2513"/>
                  </a:lnTo>
                  <a:lnTo>
                    <a:pt x="5586" y="2341"/>
                  </a:lnTo>
                  <a:lnTo>
                    <a:pt x="5779" y="2255"/>
                  </a:lnTo>
                  <a:lnTo>
                    <a:pt x="6183" y="2272"/>
                  </a:lnTo>
                  <a:lnTo>
                    <a:pt x="6909" y="2719"/>
                  </a:lnTo>
                  <a:lnTo>
                    <a:pt x="7394" y="3253"/>
                  </a:lnTo>
                  <a:lnTo>
                    <a:pt x="7717" y="3545"/>
                  </a:lnTo>
                  <a:lnTo>
                    <a:pt x="8362" y="3632"/>
                  </a:lnTo>
                  <a:lnTo>
                    <a:pt x="8588" y="3494"/>
                  </a:lnTo>
                  <a:lnTo>
                    <a:pt x="9105" y="3683"/>
                  </a:lnTo>
                  <a:lnTo>
                    <a:pt x="9589" y="3804"/>
                  </a:lnTo>
                  <a:lnTo>
                    <a:pt x="9799" y="3511"/>
                  </a:lnTo>
                  <a:lnTo>
                    <a:pt x="10203" y="3081"/>
                  </a:lnTo>
                  <a:lnTo>
                    <a:pt x="10493" y="2823"/>
                  </a:lnTo>
                  <a:lnTo>
                    <a:pt x="11139" y="2651"/>
                  </a:lnTo>
                  <a:lnTo>
                    <a:pt x="11559" y="2513"/>
                  </a:lnTo>
                  <a:lnTo>
                    <a:pt x="12059" y="2513"/>
                  </a:lnTo>
                  <a:lnTo>
                    <a:pt x="12705" y="2255"/>
                  </a:lnTo>
                  <a:lnTo>
                    <a:pt x="13205" y="2031"/>
                  </a:lnTo>
                  <a:lnTo>
                    <a:pt x="13431" y="2203"/>
                  </a:lnTo>
                  <a:lnTo>
                    <a:pt x="13512" y="2891"/>
                  </a:lnTo>
                  <a:lnTo>
                    <a:pt x="14416" y="3029"/>
                  </a:lnTo>
                  <a:lnTo>
                    <a:pt x="14884" y="2995"/>
                  </a:lnTo>
                  <a:lnTo>
                    <a:pt x="15288" y="3150"/>
                  </a:lnTo>
                  <a:lnTo>
                    <a:pt x="15595" y="3494"/>
                  </a:lnTo>
                  <a:lnTo>
                    <a:pt x="16030" y="4079"/>
                  </a:lnTo>
                  <a:lnTo>
                    <a:pt x="16176" y="4286"/>
                  </a:lnTo>
                  <a:lnTo>
                    <a:pt x="16289" y="4423"/>
                  </a:lnTo>
                  <a:lnTo>
                    <a:pt x="16434" y="4544"/>
                  </a:lnTo>
                  <a:lnTo>
                    <a:pt x="16499" y="4613"/>
                  </a:lnTo>
                  <a:lnTo>
                    <a:pt x="16854" y="4681"/>
                  </a:lnTo>
                  <a:lnTo>
                    <a:pt x="16918" y="4630"/>
                  </a:lnTo>
                  <a:lnTo>
                    <a:pt x="16967" y="4561"/>
                  </a:lnTo>
                  <a:lnTo>
                    <a:pt x="16983" y="4509"/>
                  </a:lnTo>
                  <a:lnTo>
                    <a:pt x="17048" y="4475"/>
                  </a:lnTo>
                  <a:lnTo>
                    <a:pt x="17161" y="4406"/>
                  </a:lnTo>
                  <a:lnTo>
                    <a:pt x="17322" y="4320"/>
                  </a:lnTo>
                  <a:lnTo>
                    <a:pt x="17483" y="4509"/>
                  </a:lnTo>
                  <a:lnTo>
                    <a:pt x="17532" y="4544"/>
                  </a:lnTo>
                  <a:lnTo>
                    <a:pt x="17532" y="4595"/>
                  </a:lnTo>
                  <a:lnTo>
                    <a:pt x="17483" y="4613"/>
                  </a:lnTo>
                  <a:lnTo>
                    <a:pt x="17419" y="4664"/>
                  </a:lnTo>
                  <a:lnTo>
                    <a:pt x="17354" y="4733"/>
                  </a:lnTo>
                  <a:lnTo>
                    <a:pt x="17274" y="4785"/>
                  </a:lnTo>
                  <a:lnTo>
                    <a:pt x="17209" y="4802"/>
                  </a:lnTo>
                  <a:lnTo>
                    <a:pt x="16612" y="4802"/>
                  </a:lnTo>
                  <a:lnTo>
                    <a:pt x="16466" y="4922"/>
                  </a:lnTo>
                  <a:lnTo>
                    <a:pt x="15643" y="4922"/>
                  </a:lnTo>
                  <a:lnTo>
                    <a:pt x="15465" y="5043"/>
                  </a:lnTo>
                  <a:lnTo>
                    <a:pt x="15159" y="4854"/>
                  </a:lnTo>
                  <a:lnTo>
                    <a:pt x="14836" y="4733"/>
                  </a:lnTo>
                  <a:lnTo>
                    <a:pt x="14545" y="5112"/>
                  </a:lnTo>
                  <a:lnTo>
                    <a:pt x="14561" y="5370"/>
                  </a:lnTo>
                  <a:lnTo>
                    <a:pt x="14610" y="5490"/>
                  </a:lnTo>
                  <a:lnTo>
                    <a:pt x="14610" y="5594"/>
                  </a:lnTo>
                  <a:lnTo>
                    <a:pt x="14642" y="5645"/>
                  </a:lnTo>
                  <a:lnTo>
                    <a:pt x="14658" y="5680"/>
                  </a:lnTo>
                  <a:lnTo>
                    <a:pt x="14707" y="5766"/>
                  </a:lnTo>
                  <a:lnTo>
                    <a:pt x="14723" y="5800"/>
                  </a:lnTo>
                  <a:lnTo>
                    <a:pt x="15110" y="5955"/>
                  </a:lnTo>
                  <a:lnTo>
                    <a:pt x="15239" y="5783"/>
                  </a:lnTo>
                  <a:lnTo>
                    <a:pt x="15175" y="5680"/>
                  </a:lnTo>
                  <a:lnTo>
                    <a:pt x="15126" y="5611"/>
                  </a:lnTo>
                  <a:lnTo>
                    <a:pt x="15126" y="5594"/>
                  </a:lnTo>
                  <a:lnTo>
                    <a:pt x="15336" y="5662"/>
                  </a:lnTo>
                  <a:lnTo>
                    <a:pt x="15482" y="5731"/>
                  </a:lnTo>
                  <a:lnTo>
                    <a:pt x="15465" y="5835"/>
                  </a:lnTo>
                  <a:lnTo>
                    <a:pt x="15449" y="5903"/>
                  </a:lnTo>
                  <a:lnTo>
                    <a:pt x="15417" y="5955"/>
                  </a:lnTo>
                  <a:lnTo>
                    <a:pt x="15369" y="6007"/>
                  </a:lnTo>
                  <a:lnTo>
                    <a:pt x="15369" y="6024"/>
                  </a:lnTo>
                  <a:lnTo>
                    <a:pt x="15401" y="6041"/>
                  </a:lnTo>
                  <a:lnTo>
                    <a:pt x="15853" y="6162"/>
                  </a:lnTo>
                  <a:lnTo>
                    <a:pt x="15917" y="6162"/>
                  </a:lnTo>
                  <a:lnTo>
                    <a:pt x="15998" y="6213"/>
                  </a:lnTo>
                  <a:lnTo>
                    <a:pt x="16143" y="6282"/>
                  </a:lnTo>
                  <a:lnTo>
                    <a:pt x="16499" y="6592"/>
                  </a:lnTo>
                  <a:lnTo>
                    <a:pt x="17015" y="6816"/>
                  </a:lnTo>
                  <a:lnTo>
                    <a:pt x="17596" y="7057"/>
                  </a:lnTo>
                  <a:lnTo>
                    <a:pt x="18194" y="7676"/>
                  </a:lnTo>
                  <a:lnTo>
                    <a:pt x="18517" y="8072"/>
                  </a:lnTo>
                  <a:lnTo>
                    <a:pt x="18355" y="8296"/>
                  </a:lnTo>
                  <a:lnTo>
                    <a:pt x="18291" y="8296"/>
                  </a:lnTo>
                  <a:lnTo>
                    <a:pt x="18307" y="8347"/>
                  </a:lnTo>
                  <a:lnTo>
                    <a:pt x="18420" y="8554"/>
                  </a:lnTo>
                  <a:lnTo>
                    <a:pt x="18484" y="8674"/>
                  </a:lnTo>
                  <a:lnTo>
                    <a:pt x="18517" y="8692"/>
                  </a:lnTo>
                  <a:lnTo>
                    <a:pt x="18517" y="8743"/>
                  </a:lnTo>
                  <a:lnTo>
                    <a:pt x="18484" y="8795"/>
                  </a:lnTo>
                  <a:lnTo>
                    <a:pt x="18533" y="8881"/>
                  </a:lnTo>
                  <a:lnTo>
                    <a:pt x="18597" y="9036"/>
                  </a:lnTo>
                  <a:lnTo>
                    <a:pt x="18710" y="9914"/>
                  </a:lnTo>
                  <a:lnTo>
                    <a:pt x="18807" y="10413"/>
                  </a:lnTo>
                  <a:lnTo>
                    <a:pt x="18710" y="10877"/>
                  </a:lnTo>
                  <a:lnTo>
                    <a:pt x="18420" y="11256"/>
                  </a:lnTo>
                  <a:lnTo>
                    <a:pt x="18194" y="11807"/>
                  </a:lnTo>
                  <a:lnTo>
                    <a:pt x="18016" y="12168"/>
                  </a:lnTo>
                  <a:lnTo>
                    <a:pt x="17822" y="12306"/>
                  </a:lnTo>
                  <a:lnTo>
                    <a:pt x="17709" y="12409"/>
                  </a:lnTo>
                  <a:lnTo>
                    <a:pt x="17661" y="12478"/>
                  </a:lnTo>
                  <a:lnTo>
                    <a:pt x="17645" y="12547"/>
                  </a:lnTo>
                  <a:lnTo>
                    <a:pt x="17613" y="12667"/>
                  </a:lnTo>
                  <a:lnTo>
                    <a:pt x="17548" y="12857"/>
                  </a:lnTo>
                  <a:lnTo>
                    <a:pt x="17564" y="13425"/>
                  </a:lnTo>
                  <a:lnTo>
                    <a:pt x="17677" y="13648"/>
                  </a:lnTo>
                  <a:lnTo>
                    <a:pt x="18081" y="13769"/>
                  </a:lnTo>
                  <a:lnTo>
                    <a:pt x="18242" y="13614"/>
                  </a:lnTo>
                  <a:lnTo>
                    <a:pt x="18291" y="13545"/>
                  </a:lnTo>
                  <a:lnTo>
                    <a:pt x="18371" y="13476"/>
                  </a:lnTo>
                  <a:lnTo>
                    <a:pt x="18517" y="13339"/>
                  </a:lnTo>
                  <a:lnTo>
                    <a:pt x="18597" y="13235"/>
                  </a:lnTo>
                  <a:lnTo>
                    <a:pt x="18662" y="13167"/>
                  </a:lnTo>
                  <a:lnTo>
                    <a:pt x="18710" y="13149"/>
                  </a:lnTo>
                  <a:lnTo>
                    <a:pt x="18743" y="12908"/>
                  </a:lnTo>
                  <a:lnTo>
                    <a:pt x="18807" y="12616"/>
                  </a:lnTo>
                  <a:lnTo>
                    <a:pt x="18872" y="12564"/>
                  </a:lnTo>
                  <a:lnTo>
                    <a:pt x="18952" y="12478"/>
                  </a:lnTo>
                  <a:lnTo>
                    <a:pt x="19065" y="12323"/>
                  </a:lnTo>
                  <a:lnTo>
                    <a:pt x="19211" y="12237"/>
                  </a:lnTo>
                  <a:lnTo>
                    <a:pt x="19340" y="12117"/>
                  </a:lnTo>
                  <a:lnTo>
                    <a:pt x="19501" y="12013"/>
                  </a:lnTo>
                  <a:lnTo>
                    <a:pt x="19550" y="11979"/>
                  </a:lnTo>
                  <a:lnTo>
                    <a:pt x="19630" y="11893"/>
                  </a:lnTo>
                  <a:lnTo>
                    <a:pt x="19743" y="11807"/>
                  </a:lnTo>
                  <a:lnTo>
                    <a:pt x="19970" y="11738"/>
                  </a:lnTo>
                  <a:lnTo>
                    <a:pt x="20260" y="11858"/>
                  </a:lnTo>
                  <a:lnTo>
                    <a:pt x="20712" y="12323"/>
                  </a:lnTo>
                  <a:lnTo>
                    <a:pt x="21003" y="13029"/>
                  </a:lnTo>
                  <a:lnTo>
                    <a:pt x="21293" y="14750"/>
                  </a:lnTo>
                  <a:lnTo>
                    <a:pt x="21552" y="15094"/>
                  </a:lnTo>
                  <a:lnTo>
                    <a:pt x="21552" y="15438"/>
                  </a:lnTo>
                  <a:lnTo>
                    <a:pt x="21600" y="15800"/>
                  </a:lnTo>
                  <a:lnTo>
                    <a:pt x="21600" y="17039"/>
                  </a:lnTo>
                  <a:lnTo>
                    <a:pt x="20954" y="17039"/>
                  </a:lnTo>
                  <a:lnTo>
                    <a:pt x="20938" y="17246"/>
                  </a:lnTo>
                  <a:lnTo>
                    <a:pt x="20680" y="17659"/>
                  </a:lnTo>
                  <a:lnTo>
                    <a:pt x="20648" y="18020"/>
                  </a:lnTo>
                  <a:lnTo>
                    <a:pt x="20486" y="18295"/>
                  </a:lnTo>
                  <a:lnTo>
                    <a:pt x="20196" y="18657"/>
                  </a:lnTo>
                  <a:lnTo>
                    <a:pt x="20018" y="19449"/>
                  </a:lnTo>
                  <a:lnTo>
                    <a:pt x="20018" y="19931"/>
                  </a:lnTo>
                  <a:lnTo>
                    <a:pt x="19743" y="20309"/>
                  </a:lnTo>
                  <a:lnTo>
                    <a:pt x="19501" y="20791"/>
                  </a:lnTo>
                  <a:lnTo>
                    <a:pt x="16047" y="21411"/>
                  </a:lnTo>
                  <a:lnTo>
                    <a:pt x="15950" y="21221"/>
                  </a:lnTo>
                  <a:lnTo>
                    <a:pt x="10606" y="21600"/>
                  </a:lnTo>
                  <a:lnTo>
                    <a:pt x="10961" y="21239"/>
                  </a:lnTo>
                  <a:lnTo>
                    <a:pt x="11139" y="20912"/>
                  </a:lnTo>
                  <a:lnTo>
                    <a:pt x="11430" y="20309"/>
                  </a:lnTo>
                  <a:lnTo>
                    <a:pt x="11752" y="19621"/>
                  </a:lnTo>
                  <a:lnTo>
                    <a:pt x="11930" y="18846"/>
                  </a:lnTo>
                  <a:lnTo>
                    <a:pt x="11833" y="17418"/>
                  </a:lnTo>
                  <a:lnTo>
                    <a:pt x="11785" y="16764"/>
                  </a:lnTo>
                  <a:lnTo>
                    <a:pt x="11543" y="16247"/>
                  </a:lnTo>
                  <a:lnTo>
                    <a:pt x="11204" y="15628"/>
                  </a:lnTo>
                  <a:lnTo>
                    <a:pt x="10913" y="15266"/>
                  </a:lnTo>
                  <a:lnTo>
                    <a:pt x="10687" y="14750"/>
                  </a:lnTo>
                  <a:lnTo>
                    <a:pt x="10800" y="14354"/>
                  </a:lnTo>
                  <a:lnTo>
                    <a:pt x="11010" y="14148"/>
                  </a:lnTo>
                  <a:lnTo>
                    <a:pt x="11010" y="13803"/>
                  </a:lnTo>
                  <a:lnTo>
                    <a:pt x="10800" y="13184"/>
                  </a:lnTo>
                  <a:lnTo>
                    <a:pt x="10622" y="12977"/>
                  </a:lnTo>
                  <a:lnTo>
                    <a:pt x="10800" y="12805"/>
                  </a:lnTo>
                  <a:lnTo>
                    <a:pt x="10913" y="12444"/>
                  </a:lnTo>
                  <a:lnTo>
                    <a:pt x="11010" y="12048"/>
                  </a:lnTo>
                  <a:lnTo>
                    <a:pt x="11123" y="11772"/>
                  </a:lnTo>
                  <a:lnTo>
                    <a:pt x="11139" y="11084"/>
                  </a:lnTo>
                  <a:lnTo>
                    <a:pt x="11026" y="10809"/>
                  </a:lnTo>
                  <a:lnTo>
                    <a:pt x="11139" y="10396"/>
                  </a:lnTo>
                  <a:lnTo>
                    <a:pt x="11365" y="10086"/>
                  </a:lnTo>
                  <a:lnTo>
                    <a:pt x="11478" y="9742"/>
                  </a:lnTo>
                  <a:lnTo>
                    <a:pt x="11494" y="9346"/>
                  </a:lnTo>
                  <a:lnTo>
                    <a:pt x="11833" y="9294"/>
                  </a:lnTo>
                  <a:lnTo>
                    <a:pt x="12285" y="9311"/>
                  </a:lnTo>
                  <a:lnTo>
                    <a:pt x="12447" y="8674"/>
                  </a:lnTo>
                  <a:lnTo>
                    <a:pt x="12511" y="8451"/>
                  </a:lnTo>
                  <a:lnTo>
                    <a:pt x="12689" y="8416"/>
                  </a:lnTo>
                  <a:lnTo>
                    <a:pt x="12850" y="9156"/>
                  </a:lnTo>
                  <a:lnTo>
                    <a:pt x="12527" y="9535"/>
                  </a:lnTo>
                  <a:lnTo>
                    <a:pt x="12592" y="9673"/>
                  </a:lnTo>
                  <a:lnTo>
                    <a:pt x="12689" y="9776"/>
                  </a:lnTo>
                  <a:lnTo>
                    <a:pt x="12737" y="9793"/>
                  </a:lnTo>
                  <a:lnTo>
                    <a:pt x="12802" y="9793"/>
                  </a:lnTo>
                  <a:lnTo>
                    <a:pt x="12866" y="9742"/>
                  </a:lnTo>
                  <a:lnTo>
                    <a:pt x="12931" y="9707"/>
                  </a:lnTo>
                  <a:lnTo>
                    <a:pt x="12963" y="9655"/>
                  </a:lnTo>
                  <a:lnTo>
                    <a:pt x="13028" y="9397"/>
                  </a:lnTo>
                  <a:lnTo>
                    <a:pt x="13109" y="9277"/>
                  </a:lnTo>
                  <a:lnTo>
                    <a:pt x="13205" y="8881"/>
                  </a:lnTo>
                  <a:lnTo>
                    <a:pt x="13141" y="8623"/>
                  </a:lnTo>
                  <a:lnTo>
                    <a:pt x="13173" y="8347"/>
                  </a:lnTo>
                  <a:lnTo>
                    <a:pt x="13173" y="7986"/>
                  </a:lnTo>
                  <a:lnTo>
                    <a:pt x="13431" y="7642"/>
                  </a:lnTo>
                  <a:lnTo>
                    <a:pt x="13561" y="7504"/>
                  </a:lnTo>
                  <a:lnTo>
                    <a:pt x="13948" y="7435"/>
                  </a:lnTo>
                  <a:lnTo>
                    <a:pt x="14077" y="7246"/>
                  </a:lnTo>
                  <a:lnTo>
                    <a:pt x="13787" y="6971"/>
                  </a:lnTo>
                  <a:lnTo>
                    <a:pt x="13690" y="6764"/>
                  </a:lnTo>
                  <a:lnTo>
                    <a:pt x="13851" y="6506"/>
                  </a:lnTo>
                  <a:lnTo>
                    <a:pt x="14029" y="6265"/>
                  </a:lnTo>
                  <a:lnTo>
                    <a:pt x="14126" y="6162"/>
                  </a:lnTo>
                  <a:lnTo>
                    <a:pt x="14077" y="6007"/>
                  </a:lnTo>
                  <a:lnTo>
                    <a:pt x="14126" y="5955"/>
                  </a:lnTo>
                  <a:lnTo>
                    <a:pt x="14206" y="5921"/>
                  </a:lnTo>
                  <a:lnTo>
                    <a:pt x="14545" y="5886"/>
                  </a:lnTo>
                  <a:lnTo>
                    <a:pt x="14674" y="5835"/>
                  </a:lnTo>
                  <a:lnTo>
                    <a:pt x="14529" y="5576"/>
                  </a:lnTo>
                  <a:lnTo>
                    <a:pt x="14255" y="5404"/>
                  </a:lnTo>
                  <a:lnTo>
                    <a:pt x="14061" y="5215"/>
                  </a:lnTo>
                  <a:lnTo>
                    <a:pt x="13835" y="5043"/>
                  </a:lnTo>
                  <a:lnTo>
                    <a:pt x="13496" y="4871"/>
                  </a:lnTo>
                  <a:lnTo>
                    <a:pt x="12802" y="4836"/>
                  </a:lnTo>
                  <a:lnTo>
                    <a:pt x="12301" y="5163"/>
                  </a:lnTo>
                  <a:lnTo>
                    <a:pt x="11962" y="5404"/>
                  </a:lnTo>
                  <a:lnTo>
                    <a:pt x="11478" y="5490"/>
                  </a:lnTo>
                  <a:lnTo>
                    <a:pt x="10800" y="5542"/>
                  </a:lnTo>
                  <a:lnTo>
                    <a:pt x="10542" y="5783"/>
                  </a:lnTo>
                  <a:lnTo>
                    <a:pt x="10170" y="6437"/>
                  </a:lnTo>
                  <a:lnTo>
                    <a:pt x="9735" y="6781"/>
                  </a:lnTo>
                  <a:lnTo>
                    <a:pt x="9638" y="6712"/>
                  </a:lnTo>
                  <a:lnTo>
                    <a:pt x="9767" y="6437"/>
                  </a:lnTo>
                  <a:lnTo>
                    <a:pt x="9993" y="6110"/>
                  </a:lnTo>
                  <a:lnTo>
                    <a:pt x="9864" y="5886"/>
                  </a:lnTo>
                  <a:lnTo>
                    <a:pt x="9589" y="6093"/>
                  </a:lnTo>
                  <a:lnTo>
                    <a:pt x="9460" y="6144"/>
                  </a:lnTo>
                  <a:lnTo>
                    <a:pt x="9283" y="6437"/>
                  </a:lnTo>
                  <a:lnTo>
                    <a:pt x="9121" y="6592"/>
                  </a:lnTo>
                  <a:lnTo>
                    <a:pt x="9057" y="6592"/>
                  </a:lnTo>
                  <a:lnTo>
                    <a:pt x="8927" y="6024"/>
                  </a:lnTo>
                  <a:lnTo>
                    <a:pt x="8830" y="6007"/>
                  </a:lnTo>
                  <a:lnTo>
                    <a:pt x="8637" y="6471"/>
                  </a:lnTo>
                  <a:lnTo>
                    <a:pt x="8588" y="6816"/>
                  </a:lnTo>
                  <a:lnTo>
                    <a:pt x="8282" y="7246"/>
                  </a:lnTo>
                  <a:lnTo>
                    <a:pt x="8056" y="8106"/>
                  </a:lnTo>
                  <a:lnTo>
                    <a:pt x="7910" y="8554"/>
                  </a:lnTo>
                  <a:lnTo>
                    <a:pt x="7442" y="8967"/>
                  </a:lnTo>
                  <a:lnTo>
                    <a:pt x="7313" y="8674"/>
                  </a:lnTo>
                  <a:lnTo>
                    <a:pt x="7265" y="8106"/>
                  </a:lnTo>
                  <a:lnTo>
                    <a:pt x="7022" y="7745"/>
                  </a:lnTo>
                  <a:lnTo>
                    <a:pt x="7039" y="7521"/>
                  </a:lnTo>
                  <a:lnTo>
                    <a:pt x="6990" y="7057"/>
                  </a:lnTo>
                  <a:lnTo>
                    <a:pt x="6796" y="6816"/>
                  </a:lnTo>
                  <a:lnTo>
                    <a:pt x="6344" y="6471"/>
                  </a:lnTo>
                  <a:lnTo>
                    <a:pt x="6151" y="6162"/>
                  </a:lnTo>
                  <a:lnTo>
                    <a:pt x="5683" y="6076"/>
                  </a:lnTo>
                  <a:lnTo>
                    <a:pt x="4988" y="6076"/>
                  </a:lnTo>
                  <a:lnTo>
                    <a:pt x="4795" y="5955"/>
                  </a:lnTo>
                  <a:lnTo>
                    <a:pt x="4375" y="5921"/>
                  </a:lnTo>
                  <a:lnTo>
                    <a:pt x="3794" y="5835"/>
                  </a:lnTo>
                  <a:lnTo>
                    <a:pt x="3697" y="5662"/>
                  </a:lnTo>
                  <a:lnTo>
                    <a:pt x="3261" y="5473"/>
                  </a:lnTo>
                  <a:lnTo>
                    <a:pt x="2744" y="5335"/>
                  </a:lnTo>
                  <a:lnTo>
                    <a:pt x="2228" y="5181"/>
                  </a:lnTo>
                  <a:lnTo>
                    <a:pt x="1647" y="4940"/>
                  </a:lnTo>
                  <a:lnTo>
                    <a:pt x="1211" y="4733"/>
                  </a:lnTo>
                  <a:lnTo>
                    <a:pt x="807" y="4733"/>
                  </a:lnTo>
                  <a:lnTo>
                    <a:pt x="678" y="4561"/>
                  </a:lnTo>
                  <a:lnTo>
                    <a:pt x="565" y="4354"/>
                  </a:lnTo>
                  <a:lnTo>
                    <a:pt x="0" y="4182"/>
                  </a:lnTo>
                  <a:lnTo>
                    <a:pt x="0" y="407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7" name="Google Shape;2057;p269"/>
            <p:cNvSpPr/>
            <p:nvPr/>
          </p:nvSpPr>
          <p:spPr>
            <a:xfrm>
              <a:off x="5171934" y="1004407"/>
              <a:ext cx="875121" cy="9441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195" y="7018"/>
                  </a:moveTo>
                  <a:lnTo>
                    <a:pt x="18848" y="6559"/>
                  </a:lnTo>
                  <a:lnTo>
                    <a:pt x="18871" y="6274"/>
                  </a:lnTo>
                  <a:lnTo>
                    <a:pt x="18802" y="5684"/>
                  </a:lnTo>
                  <a:lnTo>
                    <a:pt x="18524" y="5378"/>
                  </a:lnTo>
                  <a:lnTo>
                    <a:pt x="17877" y="4941"/>
                  </a:lnTo>
                  <a:lnTo>
                    <a:pt x="17599" y="4547"/>
                  </a:lnTo>
                  <a:lnTo>
                    <a:pt x="16928" y="4438"/>
                  </a:lnTo>
                  <a:lnTo>
                    <a:pt x="15934" y="4438"/>
                  </a:lnTo>
                  <a:lnTo>
                    <a:pt x="15657" y="4285"/>
                  </a:lnTo>
                  <a:lnTo>
                    <a:pt x="15055" y="4241"/>
                  </a:lnTo>
                  <a:lnTo>
                    <a:pt x="14223" y="4132"/>
                  </a:lnTo>
                  <a:lnTo>
                    <a:pt x="14084" y="3913"/>
                  </a:lnTo>
                  <a:lnTo>
                    <a:pt x="13460" y="3673"/>
                  </a:lnTo>
                  <a:lnTo>
                    <a:pt x="12719" y="3498"/>
                  </a:lnTo>
                  <a:lnTo>
                    <a:pt x="11979" y="3301"/>
                  </a:lnTo>
                  <a:lnTo>
                    <a:pt x="11147" y="2995"/>
                  </a:lnTo>
                  <a:lnTo>
                    <a:pt x="10522" y="2733"/>
                  </a:lnTo>
                  <a:lnTo>
                    <a:pt x="9944" y="2733"/>
                  </a:lnTo>
                  <a:lnTo>
                    <a:pt x="9759" y="2514"/>
                  </a:lnTo>
                  <a:lnTo>
                    <a:pt x="9597" y="2252"/>
                  </a:lnTo>
                  <a:lnTo>
                    <a:pt x="8788" y="2033"/>
                  </a:lnTo>
                  <a:lnTo>
                    <a:pt x="8788" y="1946"/>
                  </a:lnTo>
                  <a:lnTo>
                    <a:pt x="8742" y="1946"/>
                  </a:lnTo>
                  <a:lnTo>
                    <a:pt x="8349" y="1815"/>
                  </a:lnTo>
                  <a:lnTo>
                    <a:pt x="8025" y="1574"/>
                  </a:lnTo>
                  <a:lnTo>
                    <a:pt x="7770" y="1465"/>
                  </a:lnTo>
                  <a:lnTo>
                    <a:pt x="7493" y="1727"/>
                  </a:lnTo>
                  <a:lnTo>
                    <a:pt x="7192" y="1793"/>
                  </a:lnTo>
                  <a:lnTo>
                    <a:pt x="7054" y="1640"/>
                  </a:lnTo>
                  <a:lnTo>
                    <a:pt x="7215" y="1465"/>
                  </a:lnTo>
                  <a:lnTo>
                    <a:pt x="7262" y="831"/>
                  </a:lnTo>
                  <a:lnTo>
                    <a:pt x="7377" y="634"/>
                  </a:lnTo>
                  <a:lnTo>
                    <a:pt x="7539" y="219"/>
                  </a:lnTo>
                  <a:lnTo>
                    <a:pt x="7215" y="0"/>
                  </a:lnTo>
                  <a:lnTo>
                    <a:pt x="6938" y="87"/>
                  </a:lnTo>
                  <a:lnTo>
                    <a:pt x="6545" y="328"/>
                  </a:lnTo>
                  <a:lnTo>
                    <a:pt x="6059" y="394"/>
                  </a:lnTo>
                  <a:lnTo>
                    <a:pt x="5597" y="612"/>
                  </a:lnTo>
                  <a:lnTo>
                    <a:pt x="5018" y="918"/>
                  </a:lnTo>
                  <a:lnTo>
                    <a:pt x="4186" y="1268"/>
                  </a:lnTo>
                  <a:lnTo>
                    <a:pt x="3908" y="1618"/>
                  </a:lnTo>
                  <a:lnTo>
                    <a:pt x="3538" y="1574"/>
                  </a:lnTo>
                  <a:lnTo>
                    <a:pt x="2960" y="1377"/>
                  </a:lnTo>
                  <a:lnTo>
                    <a:pt x="2636" y="1071"/>
                  </a:lnTo>
                  <a:lnTo>
                    <a:pt x="2220" y="1487"/>
                  </a:lnTo>
                  <a:lnTo>
                    <a:pt x="2197" y="4307"/>
                  </a:lnTo>
                  <a:lnTo>
                    <a:pt x="717" y="5181"/>
                  </a:lnTo>
                  <a:lnTo>
                    <a:pt x="486" y="5575"/>
                  </a:lnTo>
                  <a:lnTo>
                    <a:pt x="0" y="6712"/>
                  </a:lnTo>
                  <a:lnTo>
                    <a:pt x="486" y="7258"/>
                  </a:lnTo>
                  <a:lnTo>
                    <a:pt x="786" y="7258"/>
                  </a:lnTo>
                  <a:lnTo>
                    <a:pt x="509" y="8985"/>
                  </a:lnTo>
                  <a:lnTo>
                    <a:pt x="463" y="10866"/>
                  </a:lnTo>
                  <a:lnTo>
                    <a:pt x="1087" y="11390"/>
                  </a:lnTo>
                  <a:lnTo>
                    <a:pt x="2081" y="11871"/>
                  </a:lnTo>
                  <a:lnTo>
                    <a:pt x="3492" y="12658"/>
                  </a:lnTo>
                  <a:lnTo>
                    <a:pt x="4487" y="13686"/>
                  </a:lnTo>
                  <a:lnTo>
                    <a:pt x="4857" y="14145"/>
                  </a:lnTo>
                  <a:lnTo>
                    <a:pt x="5597" y="14626"/>
                  </a:lnTo>
                  <a:lnTo>
                    <a:pt x="6499" y="15457"/>
                  </a:lnTo>
                  <a:lnTo>
                    <a:pt x="6545" y="16178"/>
                  </a:lnTo>
                  <a:lnTo>
                    <a:pt x="6499" y="16900"/>
                  </a:lnTo>
                  <a:lnTo>
                    <a:pt x="6753" y="17577"/>
                  </a:lnTo>
                  <a:lnTo>
                    <a:pt x="7007" y="17927"/>
                  </a:lnTo>
                  <a:lnTo>
                    <a:pt x="7007" y="19567"/>
                  </a:lnTo>
                  <a:lnTo>
                    <a:pt x="7215" y="20179"/>
                  </a:lnTo>
                  <a:lnTo>
                    <a:pt x="7215" y="20638"/>
                  </a:lnTo>
                  <a:lnTo>
                    <a:pt x="7770" y="20638"/>
                  </a:lnTo>
                  <a:lnTo>
                    <a:pt x="8002" y="20813"/>
                  </a:lnTo>
                  <a:lnTo>
                    <a:pt x="8187" y="20944"/>
                  </a:lnTo>
                  <a:lnTo>
                    <a:pt x="8325" y="20966"/>
                  </a:lnTo>
                  <a:lnTo>
                    <a:pt x="8441" y="21032"/>
                  </a:lnTo>
                  <a:lnTo>
                    <a:pt x="8603" y="21119"/>
                  </a:lnTo>
                  <a:lnTo>
                    <a:pt x="8788" y="21250"/>
                  </a:lnTo>
                  <a:lnTo>
                    <a:pt x="9112" y="21600"/>
                  </a:lnTo>
                  <a:lnTo>
                    <a:pt x="19796" y="21032"/>
                  </a:lnTo>
                  <a:lnTo>
                    <a:pt x="19796" y="19457"/>
                  </a:lnTo>
                  <a:lnTo>
                    <a:pt x="19218" y="18168"/>
                  </a:lnTo>
                  <a:lnTo>
                    <a:pt x="19172" y="17424"/>
                  </a:lnTo>
                  <a:lnTo>
                    <a:pt x="19218" y="16659"/>
                  </a:lnTo>
                  <a:lnTo>
                    <a:pt x="19496" y="16047"/>
                  </a:lnTo>
                  <a:lnTo>
                    <a:pt x="19634" y="15785"/>
                  </a:lnTo>
                  <a:lnTo>
                    <a:pt x="19796" y="15457"/>
                  </a:lnTo>
                  <a:lnTo>
                    <a:pt x="19542" y="14910"/>
                  </a:lnTo>
                  <a:lnTo>
                    <a:pt x="19542" y="14232"/>
                  </a:lnTo>
                  <a:lnTo>
                    <a:pt x="19611" y="13773"/>
                  </a:lnTo>
                  <a:lnTo>
                    <a:pt x="19796" y="13511"/>
                  </a:lnTo>
                  <a:lnTo>
                    <a:pt x="19796" y="13292"/>
                  </a:lnTo>
                  <a:lnTo>
                    <a:pt x="20259" y="12921"/>
                  </a:lnTo>
                  <a:lnTo>
                    <a:pt x="20259" y="12724"/>
                  </a:lnTo>
                  <a:lnTo>
                    <a:pt x="19958" y="12287"/>
                  </a:lnTo>
                  <a:lnTo>
                    <a:pt x="20004" y="11959"/>
                  </a:lnTo>
                  <a:lnTo>
                    <a:pt x="20097" y="11194"/>
                  </a:lnTo>
                  <a:lnTo>
                    <a:pt x="20259" y="10691"/>
                  </a:lnTo>
                  <a:lnTo>
                    <a:pt x="20606" y="10035"/>
                  </a:lnTo>
                  <a:lnTo>
                    <a:pt x="21068" y="9007"/>
                  </a:lnTo>
                  <a:lnTo>
                    <a:pt x="21253" y="8614"/>
                  </a:lnTo>
                  <a:lnTo>
                    <a:pt x="21253" y="8351"/>
                  </a:lnTo>
                  <a:lnTo>
                    <a:pt x="21600" y="8155"/>
                  </a:lnTo>
                  <a:lnTo>
                    <a:pt x="21600" y="7171"/>
                  </a:lnTo>
                  <a:lnTo>
                    <a:pt x="21207" y="7586"/>
                  </a:lnTo>
                  <a:lnTo>
                    <a:pt x="20906" y="8045"/>
                  </a:lnTo>
                  <a:lnTo>
                    <a:pt x="20744" y="8461"/>
                  </a:lnTo>
                  <a:lnTo>
                    <a:pt x="20490" y="9095"/>
                  </a:lnTo>
                  <a:lnTo>
                    <a:pt x="20120" y="9357"/>
                  </a:lnTo>
                  <a:lnTo>
                    <a:pt x="19449" y="9619"/>
                  </a:lnTo>
                  <a:lnTo>
                    <a:pt x="19195" y="10035"/>
                  </a:lnTo>
                  <a:lnTo>
                    <a:pt x="19010" y="10253"/>
                  </a:lnTo>
                  <a:lnTo>
                    <a:pt x="18848" y="10691"/>
                  </a:lnTo>
                  <a:lnTo>
                    <a:pt x="18362" y="11172"/>
                  </a:lnTo>
                  <a:lnTo>
                    <a:pt x="18039" y="10844"/>
                  </a:lnTo>
                  <a:lnTo>
                    <a:pt x="18385" y="10450"/>
                  </a:lnTo>
                  <a:lnTo>
                    <a:pt x="18686" y="9751"/>
                  </a:lnTo>
                  <a:lnTo>
                    <a:pt x="18755" y="9466"/>
                  </a:lnTo>
                  <a:lnTo>
                    <a:pt x="18802" y="9204"/>
                  </a:lnTo>
                  <a:lnTo>
                    <a:pt x="19079" y="8985"/>
                  </a:lnTo>
                  <a:lnTo>
                    <a:pt x="19287" y="8811"/>
                  </a:lnTo>
                  <a:lnTo>
                    <a:pt x="19357" y="8592"/>
                  </a:lnTo>
                  <a:lnTo>
                    <a:pt x="19218" y="8067"/>
                  </a:lnTo>
                  <a:lnTo>
                    <a:pt x="19334" y="7892"/>
                  </a:lnTo>
                  <a:lnTo>
                    <a:pt x="19264" y="7739"/>
                  </a:lnTo>
                  <a:lnTo>
                    <a:pt x="19195" y="701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8" name="Google Shape;2058;p269"/>
            <p:cNvSpPr/>
            <p:nvPr/>
          </p:nvSpPr>
          <p:spPr>
            <a:xfrm>
              <a:off x="6460696" y="1899764"/>
              <a:ext cx="695031" cy="8207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271" y="629"/>
                  </a:moveTo>
                  <a:lnTo>
                    <a:pt x="18136" y="1081"/>
                  </a:lnTo>
                  <a:lnTo>
                    <a:pt x="17204" y="1810"/>
                  </a:lnTo>
                  <a:lnTo>
                    <a:pt x="16127" y="2339"/>
                  </a:lnTo>
                  <a:lnTo>
                    <a:pt x="15312" y="2892"/>
                  </a:lnTo>
                  <a:lnTo>
                    <a:pt x="14905" y="3143"/>
                  </a:lnTo>
                  <a:lnTo>
                    <a:pt x="14410" y="3344"/>
                  </a:lnTo>
                  <a:lnTo>
                    <a:pt x="14031" y="3621"/>
                  </a:lnTo>
                  <a:lnTo>
                    <a:pt x="13129" y="3621"/>
                  </a:lnTo>
                  <a:lnTo>
                    <a:pt x="12372" y="4048"/>
                  </a:lnTo>
                  <a:lnTo>
                    <a:pt x="11702" y="4476"/>
                  </a:lnTo>
                  <a:lnTo>
                    <a:pt x="10800" y="4476"/>
                  </a:lnTo>
                  <a:lnTo>
                    <a:pt x="10276" y="4224"/>
                  </a:lnTo>
                  <a:lnTo>
                    <a:pt x="9810" y="3948"/>
                  </a:lnTo>
                  <a:lnTo>
                    <a:pt x="9490" y="3973"/>
                  </a:lnTo>
                  <a:lnTo>
                    <a:pt x="8966" y="3872"/>
                  </a:lnTo>
                  <a:lnTo>
                    <a:pt x="8646" y="3696"/>
                  </a:lnTo>
                  <a:lnTo>
                    <a:pt x="8035" y="3344"/>
                  </a:lnTo>
                  <a:lnTo>
                    <a:pt x="7365" y="3244"/>
                  </a:lnTo>
                  <a:lnTo>
                    <a:pt x="6230" y="3043"/>
                  </a:lnTo>
                  <a:lnTo>
                    <a:pt x="0" y="3948"/>
                  </a:lnTo>
                  <a:lnTo>
                    <a:pt x="1688" y="18507"/>
                  </a:lnTo>
                  <a:lnTo>
                    <a:pt x="2533" y="18733"/>
                  </a:lnTo>
                  <a:lnTo>
                    <a:pt x="3231" y="18507"/>
                  </a:lnTo>
                  <a:lnTo>
                    <a:pt x="3435" y="18331"/>
                  </a:lnTo>
                  <a:lnTo>
                    <a:pt x="4134" y="18884"/>
                  </a:lnTo>
                  <a:lnTo>
                    <a:pt x="4803" y="19412"/>
                  </a:lnTo>
                  <a:lnTo>
                    <a:pt x="5065" y="19890"/>
                  </a:lnTo>
                  <a:lnTo>
                    <a:pt x="5385" y="20217"/>
                  </a:lnTo>
                  <a:lnTo>
                    <a:pt x="6171" y="20267"/>
                  </a:lnTo>
                  <a:lnTo>
                    <a:pt x="6666" y="20368"/>
                  </a:lnTo>
                  <a:lnTo>
                    <a:pt x="7074" y="20544"/>
                  </a:lnTo>
                  <a:lnTo>
                    <a:pt x="7278" y="20946"/>
                  </a:lnTo>
                  <a:lnTo>
                    <a:pt x="7627" y="20770"/>
                  </a:lnTo>
                  <a:lnTo>
                    <a:pt x="7831" y="20594"/>
                  </a:lnTo>
                  <a:lnTo>
                    <a:pt x="8093" y="20267"/>
                  </a:lnTo>
                  <a:lnTo>
                    <a:pt x="8238" y="20242"/>
                  </a:lnTo>
                  <a:lnTo>
                    <a:pt x="8733" y="20418"/>
                  </a:lnTo>
                  <a:lnTo>
                    <a:pt x="9490" y="20720"/>
                  </a:lnTo>
                  <a:lnTo>
                    <a:pt x="10392" y="20519"/>
                  </a:lnTo>
                  <a:lnTo>
                    <a:pt x="10654" y="20343"/>
                  </a:lnTo>
                  <a:lnTo>
                    <a:pt x="10916" y="20041"/>
                  </a:lnTo>
                  <a:lnTo>
                    <a:pt x="11266" y="19790"/>
                  </a:lnTo>
                  <a:lnTo>
                    <a:pt x="11470" y="19714"/>
                  </a:lnTo>
                  <a:lnTo>
                    <a:pt x="11848" y="20217"/>
                  </a:lnTo>
                  <a:lnTo>
                    <a:pt x="12488" y="20871"/>
                  </a:lnTo>
                  <a:lnTo>
                    <a:pt x="13245" y="21323"/>
                  </a:lnTo>
                  <a:lnTo>
                    <a:pt x="13653" y="21525"/>
                  </a:lnTo>
                  <a:lnTo>
                    <a:pt x="13565" y="21600"/>
                  </a:lnTo>
                  <a:lnTo>
                    <a:pt x="14031" y="21173"/>
                  </a:lnTo>
                  <a:lnTo>
                    <a:pt x="14672" y="20519"/>
                  </a:lnTo>
                  <a:lnTo>
                    <a:pt x="15079" y="20142"/>
                  </a:lnTo>
                  <a:lnTo>
                    <a:pt x="15079" y="19588"/>
                  </a:lnTo>
                  <a:lnTo>
                    <a:pt x="15341" y="18080"/>
                  </a:lnTo>
                  <a:lnTo>
                    <a:pt x="15953" y="17803"/>
                  </a:lnTo>
                  <a:lnTo>
                    <a:pt x="16447" y="18080"/>
                  </a:lnTo>
                  <a:lnTo>
                    <a:pt x="16680" y="17904"/>
                  </a:lnTo>
                  <a:lnTo>
                    <a:pt x="16884" y="16621"/>
                  </a:lnTo>
                  <a:lnTo>
                    <a:pt x="17263" y="16043"/>
                  </a:lnTo>
                  <a:lnTo>
                    <a:pt x="17990" y="15213"/>
                  </a:lnTo>
                  <a:lnTo>
                    <a:pt x="18835" y="15213"/>
                  </a:lnTo>
                  <a:lnTo>
                    <a:pt x="19388" y="14685"/>
                  </a:lnTo>
                  <a:lnTo>
                    <a:pt x="20552" y="13654"/>
                  </a:lnTo>
                  <a:lnTo>
                    <a:pt x="20843" y="13051"/>
                  </a:lnTo>
                  <a:lnTo>
                    <a:pt x="20843" y="12522"/>
                  </a:lnTo>
                  <a:lnTo>
                    <a:pt x="20960" y="11517"/>
                  </a:lnTo>
                  <a:lnTo>
                    <a:pt x="20960" y="10737"/>
                  </a:lnTo>
                  <a:lnTo>
                    <a:pt x="21280" y="10285"/>
                  </a:lnTo>
                  <a:lnTo>
                    <a:pt x="21280" y="8399"/>
                  </a:lnTo>
                  <a:lnTo>
                    <a:pt x="20960" y="7996"/>
                  </a:lnTo>
                  <a:lnTo>
                    <a:pt x="21280" y="7669"/>
                  </a:lnTo>
                  <a:lnTo>
                    <a:pt x="21600" y="7493"/>
                  </a:lnTo>
                  <a:lnTo>
                    <a:pt x="20203" y="0"/>
                  </a:lnTo>
                  <a:lnTo>
                    <a:pt x="19271" y="62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59" name="Google Shape;2059;p269"/>
            <p:cNvSpPr/>
            <p:nvPr/>
          </p:nvSpPr>
          <p:spPr>
            <a:xfrm>
              <a:off x="6002031" y="2040382"/>
              <a:ext cx="514942" cy="90396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23" y="21600"/>
                  </a:moveTo>
                  <a:lnTo>
                    <a:pt x="1180" y="21029"/>
                  </a:lnTo>
                  <a:lnTo>
                    <a:pt x="2833" y="20960"/>
                  </a:lnTo>
                  <a:lnTo>
                    <a:pt x="3423" y="20549"/>
                  </a:lnTo>
                  <a:lnTo>
                    <a:pt x="5115" y="20549"/>
                  </a:lnTo>
                  <a:lnTo>
                    <a:pt x="5941" y="20846"/>
                  </a:lnTo>
                  <a:lnTo>
                    <a:pt x="6610" y="21211"/>
                  </a:lnTo>
                  <a:lnTo>
                    <a:pt x="7043" y="21051"/>
                  </a:lnTo>
                  <a:lnTo>
                    <a:pt x="7043" y="20549"/>
                  </a:lnTo>
                  <a:lnTo>
                    <a:pt x="7751" y="20457"/>
                  </a:lnTo>
                  <a:lnTo>
                    <a:pt x="8302" y="20206"/>
                  </a:lnTo>
                  <a:lnTo>
                    <a:pt x="9010" y="20206"/>
                  </a:lnTo>
                  <a:lnTo>
                    <a:pt x="9600" y="20571"/>
                  </a:lnTo>
                  <a:lnTo>
                    <a:pt x="10387" y="20640"/>
                  </a:lnTo>
                  <a:lnTo>
                    <a:pt x="10544" y="20206"/>
                  </a:lnTo>
                  <a:lnTo>
                    <a:pt x="10741" y="19817"/>
                  </a:lnTo>
                  <a:lnTo>
                    <a:pt x="11174" y="19383"/>
                  </a:lnTo>
                  <a:lnTo>
                    <a:pt x="11410" y="18971"/>
                  </a:lnTo>
                  <a:lnTo>
                    <a:pt x="11725" y="18971"/>
                  </a:lnTo>
                  <a:lnTo>
                    <a:pt x="12118" y="19383"/>
                  </a:lnTo>
                  <a:lnTo>
                    <a:pt x="12630" y="19817"/>
                  </a:lnTo>
                  <a:lnTo>
                    <a:pt x="13062" y="19863"/>
                  </a:lnTo>
                  <a:lnTo>
                    <a:pt x="14361" y="19749"/>
                  </a:lnTo>
                  <a:lnTo>
                    <a:pt x="14675" y="19314"/>
                  </a:lnTo>
                  <a:lnTo>
                    <a:pt x="14793" y="18857"/>
                  </a:lnTo>
                  <a:lnTo>
                    <a:pt x="15384" y="18331"/>
                  </a:lnTo>
                  <a:lnTo>
                    <a:pt x="16052" y="18240"/>
                  </a:lnTo>
                  <a:lnTo>
                    <a:pt x="16446" y="17943"/>
                  </a:lnTo>
                  <a:lnTo>
                    <a:pt x="16918" y="17440"/>
                  </a:lnTo>
                  <a:lnTo>
                    <a:pt x="17311" y="17006"/>
                  </a:lnTo>
                  <a:lnTo>
                    <a:pt x="17311" y="16526"/>
                  </a:lnTo>
                  <a:lnTo>
                    <a:pt x="17469" y="16274"/>
                  </a:lnTo>
                  <a:lnTo>
                    <a:pt x="17469" y="16023"/>
                  </a:lnTo>
                  <a:lnTo>
                    <a:pt x="17587" y="15863"/>
                  </a:lnTo>
                  <a:lnTo>
                    <a:pt x="19554" y="15726"/>
                  </a:lnTo>
                  <a:lnTo>
                    <a:pt x="20302" y="15451"/>
                  </a:lnTo>
                  <a:lnTo>
                    <a:pt x="21246" y="15451"/>
                  </a:lnTo>
                  <a:lnTo>
                    <a:pt x="21600" y="15246"/>
                  </a:lnTo>
                  <a:lnTo>
                    <a:pt x="21364" y="14514"/>
                  </a:lnTo>
                  <a:lnTo>
                    <a:pt x="21600" y="14309"/>
                  </a:lnTo>
                  <a:lnTo>
                    <a:pt x="21167" y="14011"/>
                  </a:lnTo>
                  <a:lnTo>
                    <a:pt x="20852" y="13600"/>
                  </a:lnTo>
                  <a:lnTo>
                    <a:pt x="21443" y="13486"/>
                  </a:lnTo>
                  <a:lnTo>
                    <a:pt x="19161" y="251"/>
                  </a:lnTo>
                  <a:lnTo>
                    <a:pt x="18925" y="0"/>
                  </a:lnTo>
                  <a:lnTo>
                    <a:pt x="5902" y="503"/>
                  </a:lnTo>
                  <a:lnTo>
                    <a:pt x="5666" y="617"/>
                  </a:lnTo>
                  <a:lnTo>
                    <a:pt x="4328" y="1166"/>
                  </a:lnTo>
                  <a:lnTo>
                    <a:pt x="3266" y="1554"/>
                  </a:lnTo>
                  <a:lnTo>
                    <a:pt x="2715" y="1737"/>
                  </a:lnTo>
                  <a:lnTo>
                    <a:pt x="1731" y="1554"/>
                  </a:lnTo>
                  <a:lnTo>
                    <a:pt x="2518" y="13006"/>
                  </a:lnTo>
                  <a:lnTo>
                    <a:pt x="2282" y="13326"/>
                  </a:lnTo>
                  <a:lnTo>
                    <a:pt x="2164" y="13737"/>
                  </a:lnTo>
                  <a:lnTo>
                    <a:pt x="2282" y="14263"/>
                  </a:lnTo>
                  <a:lnTo>
                    <a:pt x="2439" y="14766"/>
                  </a:lnTo>
                  <a:lnTo>
                    <a:pt x="3226" y="15611"/>
                  </a:lnTo>
                  <a:lnTo>
                    <a:pt x="3541" y="16434"/>
                  </a:lnTo>
                  <a:lnTo>
                    <a:pt x="3344" y="16800"/>
                  </a:lnTo>
                  <a:lnTo>
                    <a:pt x="2833" y="17166"/>
                  </a:lnTo>
                  <a:lnTo>
                    <a:pt x="2439" y="17669"/>
                  </a:lnTo>
                  <a:lnTo>
                    <a:pt x="2282" y="18240"/>
                  </a:lnTo>
                  <a:lnTo>
                    <a:pt x="1810" y="18491"/>
                  </a:lnTo>
                  <a:lnTo>
                    <a:pt x="944" y="18926"/>
                  </a:lnTo>
                  <a:lnTo>
                    <a:pt x="826" y="19634"/>
                  </a:lnTo>
                  <a:lnTo>
                    <a:pt x="433" y="19863"/>
                  </a:lnTo>
                  <a:lnTo>
                    <a:pt x="0" y="20274"/>
                  </a:lnTo>
                  <a:lnTo>
                    <a:pt x="157" y="20937"/>
                  </a:lnTo>
                  <a:lnTo>
                    <a:pt x="315" y="21509"/>
                  </a:lnTo>
                  <a:lnTo>
                    <a:pt x="393" y="21600"/>
                  </a:lnTo>
                  <a:lnTo>
                    <a:pt x="102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0" name="Google Shape;2060;p269"/>
            <p:cNvSpPr/>
            <p:nvPr/>
          </p:nvSpPr>
          <p:spPr>
            <a:xfrm>
              <a:off x="5422370" y="1922722"/>
              <a:ext cx="664080" cy="11909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29" y="20888"/>
                  </a:moveTo>
                  <a:lnTo>
                    <a:pt x="14633" y="20818"/>
                  </a:lnTo>
                  <a:lnTo>
                    <a:pt x="15394" y="20957"/>
                  </a:lnTo>
                  <a:lnTo>
                    <a:pt x="16124" y="21218"/>
                  </a:lnTo>
                  <a:lnTo>
                    <a:pt x="17097" y="21218"/>
                  </a:lnTo>
                  <a:lnTo>
                    <a:pt x="17341" y="21096"/>
                  </a:lnTo>
                  <a:lnTo>
                    <a:pt x="17128" y="20662"/>
                  </a:lnTo>
                  <a:lnTo>
                    <a:pt x="17037" y="20262"/>
                  </a:lnTo>
                  <a:lnTo>
                    <a:pt x="17463" y="20019"/>
                  </a:lnTo>
                  <a:lnTo>
                    <a:pt x="18466" y="19793"/>
                  </a:lnTo>
                  <a:lnTo>
                    <a:pt x="18984" y="19654"/>
                  </a:lnTo>
                  <a:lnTo>
                    <a:pt x="18832" y="19410"/>
                  </a:lnTo>
                  <a:lnTo>
                    <a:pt x="18649" y="19202"/>
                  </a:lnTo>
                  <a:lnTo>
                    <a:pt x="18558" y="18976"/>
                  </a:lnTo>
                  <a:lnTo>
                    <a:pt x="18679" y="18698"/>
                  </a:lnTo>
                  <a:lnTo>
                    <a:pt x="19166" y="18524"/>
                  </a:lnTo>
                  <a:lnTo>
                    <a:pt x="19105" y="18455"/>
                  </a:lnTo>
                  <a:lnTo>
                    <a:pt x="18984" y="18020"/>
                  </a:lnTo>
                  <a:lnTo>
                    <a:pt x="18862" y="17516"/>
                  </a:lnTo>
                  <a:lnTo>
                    <a:pt x="19197" y="17204"/>
                  </a:lnTo>
                  <a:lnTo>
                    <a:pt x="19501" y="17030"/>
                  </a:lnTo>
                  <a:lnTo>
                    <a:pt x="19592" y="16491"/>
                  </a:lnTo>
                  <a:lnTo>
                    <a:pt x="20261" y="16161"/>
                  </a:lnTo>
                  <a:lnTo>
                    <a:pt x="20626" y="15970"/>
                  </a:lnTo>
                  <a:lnTo>
                    <a:pt x="20748" y="15535"/>
                  </a:lnTo>
                  <a:lnTo>
                    <a:pt x="21052" y="15153"/>
                  </a:lnTo>
                  <a:lnTo>
                    <a:pt x="21448" y="14875"/>
                  </a:lnTo>
                  <a:lnTo>
                    <a:pt x="21600" y="14597"/>
                  </a:lnTo>
                  <a:lnTo>
                    <a:pt x="21357" y="13971"/>
                  </a:lnTo>
                  <a:lnTo>
                    <a:pt x="20748" y="13328"/>
                  </a:lnTo>
                  <a:lnTo>
                    <a:pt x="20626" y="12946"/>
                  </a:lnTo>
                  <a:lnTo>
                    <a:pt x="20535" y="12546"/>
                  </a:lnTo>
                  <a:lnTo>
                    <a:pt x="20626" y="12234"/>
                  </a:lnTo>
                  <a:lnTo>
                    <a:pt x="20809" y="11990"/>
                  </a:lnTo>
                  <a:lnTo>
                    <a:pt x="20201" y="3284"/>
                  </a:lnTo>
                  <a:lnTo>
                    <a:pt x="20292" y="3284"/>
                  </a:lnTo>
                  <a:lnTo>
                    <a:pt x="19775" y="2989"/>
                  </a:lnTo>
                  <a:lnTo>
                    <a:pt x="19379" y="2485"/>
                  </a:lnTo>
                  <a:lnTo>
                    <a:pt x="19105" y="2242"/>
                  </a:lnTo>
                  <a:lnTo>
                    <a:pt x="18862" y="1633"/>
                  </a:lnTo>
                  <a:lnTo>
                    <a:pt x="18223" y="1303"/>
                  </a:lnTo>
                  <a:lnTo>
                    <a:pt x="17919" y="313"/>
                  </a:lnTo>
                  <a:lnTo>
                    <a:pt x="17767" y="0"/>
                  </a:lnTo>
                  <a:lnTo>
                    <a:pt x="3864" y="452"/>
                  </a:lnTo>
                  <a:lnTo>
                    <a:pt x="3651" y="313"/>
                  </a:lnTo>
                  <a:lnTo>
                    <a:pt x="3438" y="573"/>
                  </a:lnTo>
                  <a:lnTo>
                    <a:pt x="3438" y="799"/>
                  </a:lnTo>
                  <a:lnTo>
                    <a:pt x="4046" y="1060"/>
                  </a:lnTo>
                  <a:lnTo>
                    <a:pt x="4685" y="1390"/>
                  </a:lnTo>
                  <a:lnTo>
                    <a:pt x="5506" y="1790"/>
                  </a:lnTo>
                  <a:lnTo>
                    <a:pt x="6267" y="2259"/>
                  </a:lnTo>
                  <a:lnTo>
                    <a:pt x="6267" y="2485"/>
                  </a:lnTo>
                  <a:lnTo>
                    <a:pt x="6115" y="3058"/>
                  </a:lnTo>
                  <a:lnTo>
                    <a:pt x="5567" y="3406"/>
                  </a:lnTo>
                  <a:lnTo>
                    <a:pt x="5233" y="4118"/>
                  </a:lnTo>
                  <a:lnTo>
                    <a:pt x="4715" y="4362"/>
                  </a:lnTo>
                  <a:lnTo>
                    <a:pt x="4411" y="4501"/>
                  </a:lnTo>
                  <a:lnTo>
                    <a:pt x="3438" y="4744"/>
                  </a:lnTo>
                  <a:lnTo>
                    <a:pt x="2555" y="4744"/>
                  </a:lnTo>
                  <a:lnTo>
                    <a:pt x="1917" y="4918"/>
                  </a:lnTo>
                  <a:lnTo>
                    <a:pt x="1886" y="5248"/>
                  </a:lnTo>
                  <a:lnTo>
                    <a:pt x="1886" y="5578"/>
                  </a:lnTo>
                  <a:lnTo>
                    <a:pt x="2555" y="6204"/>
                  </a:lnTo>
                  <a:lnTo>
                    <a:pt x="2768" y="6464"/>
                  </a:lnTo>
                  <a:lnTo>
                    <a:pt x="2221" y="6725"/>
                  </a:lnTo>
                  <a:lnTo>
                    <a:pt x="2069" y="7333"/>
                  </a:lnTo>
                  <a:lnTo>
                    <a:pt x="1795" y="7333"/>
                  </a:lnTo>
                  <a:lnTo>
                    <a:pt x="1308" y="7698"/>
                  </a:lnTo>
                  <a:lnTo>
                    <a:pt x="365" y="8219"/>
                  </a:lnTo>
                  <a:lnTo>
                    <a:pt x="487" y="8845"/>
                  </a:lnTo>
                  <a:lnTo>
                    <a:pt x="0" y="9088"/>
                  </a:lnTo>
                  <a:lnTo>
                    <a:pt x="0" y="10878"/>
                  </a:lnTo>
                  <a:lnTo>
                    <a:pt x="882" y="11817"/>
                  </a:lnTo>
                  <a:lnTo>
                    <a:pt x="3438" y="13016"/>
                  </a:lnTo>
                  <a:lnTo>
                    <a:pt x="4259" y="13554"/>
                  </a:lnTo>
                  <a:lnTo>
                    <a:pt x="4259" y="14302"/>
                  </a:lnTo>
                  <a:lnTo>
                    <a:pt x="4837" y="14753"/>
                  </a:lnTo>
                  <a:lnTo>
                    <a:pt x="5233" y="14493"/>
                  </a:lnTo>
                  <a:lnTo>
                    <a:pt x="5567" y="14302"/>
                  </a:lnTo>
                  <a:lnTo>
                    <a:pt x="6480" y="14302"/>
                  </a:lnTo>
                  <a:lnTo>
                    <a:pt x="7028" y="14614"/>
                  </a:lnTo>
                  <a:lnTo>
                    <a:pt x="7423" y="14927"/>
                  </a:lnTo>
                  <a:lnTo>
                    <a:pt x="7028" y="15501"/>
                  </a:lnTo>
                  <a:lnTo>
                    <a:pt x="6875" y="15935"/>
                  </a:lnTo>
                  <a:lnTo>
                    <a:pt x="6693" y="16283"/>
                  </a:lnTo>
                  <a:lnTo>
                    <a:pt x="6480" y="16786"/>
                  </a:lnTo>
                  <a:lnTo>
                    <a:pt x="6480" y="17238"/>
                  </a:lnTo>
                  <a:lnTo>
                    <a:pt x="7362" y="17742"/>
                  </a:lnTo>
                  <a:lnTo>
                    <a:pt x="8427" y="18177"/>
                  </a:lnTo>
                  <a:lnTo>
                    <a:pt x="8883" y="18055"/>
                  </a:lnTo>
                  <a:lnTo>
                    <a:pt x="10678" y="18733"/>
                  </a:lnTo>
                  <a:lnTo>
                    <a:pt x="11226" y="19132"/>
                  </a:lnTo>
                  <a:lnTo>
                    <a:pt x="11774" y="19967"/>
                  </a:lnTo>
                  <a:lnTo>
                    <a:pt x="11713" y="20453"/>
                  </a:lnTo>
                  <a:lnTo>
                    <a:pt x="11469" y="20766"/>
                  </a:lnTo>
                  <a:lnTo>
                    <a:pt x="12321" y="21218"/>
                  </a:lnTo>
                  <a:lnTo>
                    <a:pt x="12321" y="21600"/>
                  </a:lnTo>
                  <a:lnTo>
                    <a:pt x="12686" y="21218"/>
                  </a:lnTo>
                  <a:lnTo>
                    <a:pt x="13447" y="21218"/>
                  </a:lnTo>
                  <a:lnTo>
                    <a:pt x="13842" y="21079"/>
                  </a:lnTo>
                  <a:lnTo>
                    <a:pt x="14329" y="2088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1" name="Google Shape;2061;p269"/>
            <p:cNvSpPr/>
            <p:nvPr/>
          </p:nvSpPr>
          <p:spPr>
            <a:xfrm>
              <a:off x="4606343" y="1661577"/>
              <a:ext cx="1007374" cy="7576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98" y="20347"/>
                  </a:moveTo>
                  <a:lnTo>
                    <a:pt x="18322" y="19530"/>
                  </a:lnTo>
                  <a:lnTo>
                    <a:pt x="18644" y="18958"/>
                  </a:lnTo>
                  <a:lnTo>
                    <a:pt x="18825" y="18958"/>
                  </a:lnTo>
                  <a:lnTo>
                    <a:pt x="18925" y="18005"/>
                  </a:lnTo>
                  <a:lnTo>
                    <a:pt x="19287" y="17596"/>
                  </a:lnTo>
                  <a:lnTo>
                    <a:pt x="19146" y="17187"/>
                  </a:lnTo>
                  <a:lnTo>
                    <a:pt x="18704" y="16207"/>
                  </a:lnTo>
                  <a:lnTo>
                    <a:pt x="18704" y="15689"/>
                  </a:lnTo>
                  <a:lnTo>
                    <a:pt x="18724" y="15172"/>
                  </a:lnTo>
                  <a:lnTo>
                    <a:pt x="19146" y="14899"/>
                  </a:lnTo>
                  <a:lnTo>
                    <a:pt x="19730" y="14899"/>
                  </a:lnTo>
                  <a:lnTo>
                    <a:pt x="20373" y="14518"/>
                  </a:lnTo>
                  <a:lnTo>
                    <a:pt x="20574" y="14300"/>
                  </a:lnTo>
                  <a:lnTo>
                    <a:pt x="20916" y="13919"/>
                  </a:lnTo>
                  <a:lnTo>
                    <a:pt x="21137" y="12802"/>
                  </a:lnTo>
                  <a:lnTo>
                    <a:pt x="21499" y="12257"/>
                  </a:lnTo>
                  <a:lnTo>
                    <a:pt x="21600" y="11358"/>
                  </a:lnTo>
                  <a:lnTo>
                    <a:pt x="21600" y="11004"/>
                  </a:lnTo>
                  <a:lnTo>
                    <a:pt x="21097" y="10269"/>
                  </a:lnTo>
                  <a:lnTo>
                    <a:pt x="20554" y="9642"/>
                  </a:lnTo>
                  <a:lnTo>
                    <a:pt x="20132" y="9125"/>
                  </a:lnTo>
                  <a:lnTo>
                    <a:pt x="19730" y="8716"/>
                  </a:lnTo>
                  <a:lnTo>
                    <a:pt x="19730" y="8362"/>
                  </a:lnTo>
                  <a:lnTo>
                    <a:pt x="19870" y="7954"/>
                  </a:lnTo>
                  <a:lnTo>
                    <a:pt x="20011" y="8172"/>
                  </a:lnTo>
                  <a:lnTo>
                    <a:pt x="19730" y="7736"/>
                  </a:lnTo>
                  <a:lnTo>
                    <a:pt x="19569" y="7572"/>
                  </a:lnTo>
                  <a:lnTo>
                    <a:pt x="19428" y="7463"/>
                  </a:lnTo>
                  <a:lnTo>
                    <a:pt x="19327" y="7382"/>
                  </a:lnTo>
                  <a:lnTo>
                    <a:pt x="19207" y="7354"/>
                  </a:lnTo>
                  <a:lnTo>
                    <a:pt x="19046" y="7191"/>
                  </a:lnTo>
                  <a:lnTo>
                    <a:pt x="18845" y="6973"/>
                  </a:lnTo>
                  <a:lnTo>
                    <a:pt x="18362" y="6973"/>
                  </a:lnTo>
                  <a:lnTo>
                    <a:pt x="18362" y="6401"/>
                  </a:lnTo>
                  <a:lnTo>
                    <a:pt x="18181" y="5638"/>
                  </a:lnTo>
                  <a:lnTo>
                    <a:pt x="18181" y="3595"/>
                  </a:lnTo>
                  <a:lnTo>
                    <a:pt x="17960" y="3160"/>
                  </a:lnTo>
                  <a:lnTo>
                    <a:pt x="17739" y="2315"/>
                  </a:lnTo>
                  <a:lnTo>
                    <a:pt x="644" y="2778"/>
                  </a:lnTo>
                  <a:lnTo>
                    <a:pt x="724" y="0"/>
                  </a:lnTo>
                  <a:lnTo>
                    <a:pt x="644" y="2860"/>
                  </a:lnTo>
                  <a:lnTo>
                    <a:pt x="342" y="2860"/>
                  </a:lnTo>
                  <a:lnTo>
                    <a:pt x="342" y="3214"/>
                  </a:lnTo>
                  <a:lnTo>
                    <a:pt x="261" y="3868"/>
                  </a:lnTo>
                  <a:lnTo>
                    <a:pt x="422" y="4031"/>
                  </a:lnTo>
                  <a:lnTo>
                    <a:pt x="644" y="4658"/>
                  </a:lnTo>
                  <a:lnTo>
                    <a:pt x="644" y="5148"/>
                  </a:lnTo>
                  <a:lnTo>
                    <a:pt x="463" y="5257"/>
                  </a:lnTo>
                  <a:lnTo>
                    <a:pt x="402" y="5720"/>
                  </a:lnTo>
                  <a:lnTo>
                    <a:pt x="402" y="6592"/>
                  </a:lnTo>
                  <a:lnTo>
                    <a:pt x="141" y="6701"/>
                  </a:lnTo>
                  <a:lnTo>
                    <a:pt x="0" y="7082"/>
                  </a:lnTo>
                  <a:lnTo>
                    <a:pt x="0" y="7491"/>
                  </a:lnTo>
                  <a:lnTo>
                    <a:pt x="402" y="7845"/>
                  </a:lnTo>
                  <a:lnTo>
                    <a:pt x="402" y="8716"/>
                  </a:lnTo>
                  <a:lnTo>
                    <a:pt x="261" y="8471"/>
                  </a:lnTo>
                  <a:lnTo>
                    <a:pt x="543" y="8934"/>
                  </a:lnTo>
                  <a:lnTo>
                    <a:pt x="845" y="10078"/>
                  </a:lnTo>
                  <a:lnTo>
                    <a:pt x="1086" y="10814"/>
                  </a:lnTo>
                  <a:lnTo>
                    <a:pt x="1508" y="12148"/>
                  </a:lnTo>
                  <a:lnTo>
                    <a:pt x="1649" y="12530"/>
                  </a:lnTo>
                  <a:lnTo>
                    <a:pt x="1730" y="12911"/>
                  </a:lnTo>
                  <a:lnTo>
                    <a:pt x="1870" y="13047"/>
                  </a:lnTo>
                  <a:lnTo>
                    <a:pt x="1870" y="13238"/>
                  </a:lnTo>
                  <a:lnTo>
                    <a:pt x="1629" y="13320"/>
                  </a:lnTo>
                  <a:lnTo>
                    <a:pt x="1709" y="13783"/>
                  </a:lnTo>
                  <a:lnTo>
                    <a:pt x="1790" y="14382"/>
                  </a:lnTo>
                  <a:lnTo>
                    <a:pt x="1870" y="14709"/>
                  </a:lnTo>
                  <a:lnTo>
                    <a:pt x="2051" y="14709"/>
                  </a:lnTo>
                  <a:lnTo>
                    <a:pt x="2293" y="14981"/>
                  </a:lnTo>
                  <a:lnTo>
                    <a:pt x="2434" y="15825"/>
                  </a:lnTo>
                  <a:lnTo>
                    <a:pt x="2434" y="17051"/>
                  </a:lnTo>
                  <a:lnTo>
                    <a:pt x="2373" y="17541"/>
                  </a:lnTo>
                  <a:lnTo>
                    <a:pt x="2514" y="17977"/>
                  </a:lnTo>
                  <a:lnTo>
                    <a:pt x="2655" y="18222"/>
                  </a:lnTo>
                  <a:lnTo>
                    <a:pt x="2655" y="19557"/>
                  </a:lnTo>
                  <a:lnTo>
                    <a:pt x="2775" y="20429"/>
                  </a:lnTo>
                  <a:lnTo>
                    <a:pt x="2796" y="20510"/>
                  </a:lnTo>
                  <a:lnTo>
                    <a:pt x="16472" y="20238"/>
                  </a:lnTo>
                  <a:lnTo>
                    <a:pt x="17558" y="21600"/>
                  </a:lnTo>
                  <a:lnTo>
                    <a:pt x="17779" y="21328"/>
                  </a:lnTo>
                  <a:lnTo>
                    <a:pt x="17698" y="203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2" name="Google Shape;2062;p269"/>
            <p:cNvSpPr/>
            <p:nvPr/>
          </p:nvSpPr>
          <p:spPr>
            <a:xfrm>
              <a:off x="95671" y="4198425"/>
              <a:ext cx="2158255" cy="1784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986" y="2119"/>
                  </a:moveTo>
                  <a:lnTo>
                    <a:pt x="12602" y="2050"/>
                  </a:lnTo>
                  <a:lnTo>
                    <a:pt x="12395" y="1830"/>
                  </a:lnTo>
                  <a:lnTo>
                    <a:pt x="12161" y="1552"/>
                  </a:lnTo>
                  <a:lnTo>
                    <a:pt x="11898" y="1552"/>
                  </a:lnTo>
                  <a:lnTo>
                    <a:pt x="11710" y="1749"/>
                  </a:lnTo>
                  <a:lnTo>
                    <a:pt x="11382" y="1842"/>
                  </a:lnTo>
                  <a:lnTo>
                    <a:pt x="11053" y="1714"/>
                  </a:lnTo>
                  <a:lnTo>
                    <a:pt x="10734" y="1552"/>
                  </a:lnTo>
                  <a:lnTo>
                    <a:pt x="10537" y="1552"/>
                  </a:lnTo>
                  <a:lnTo>
                    <a:pt x="10275" y="1656"/>
                  </a:lnTo>
                  <a:lnTo>
                    <a:pt x="10077" y="1842"/>
                  </a:lnTo>
                  <a:lnTo>
                    <a:pt x="10077" y="1957"/>
                  </a:lnTo>
                  <a:lnTo>
                    <a:pt x="10077" y="1552"/>
                  </a:lnTo>
                  <a:lnTo>
                    <a:pt x="10012" y="1401"/>
                  </a:lnTo>
                  <a:lnTo>
                    <a:pt x="9796" y="1251"/>
                  </a:lnTo>
                  <a:lnTo>
                    <a:pt x="9636" y="1251"/>
                  </a:lnTo>
                  <a:lnTo>
                    <a:pt x="9477" y="1343"/>
                  </a:lnTo>
                  <a:lnTo>
                    <a:pt x="8895" y="1343"/>
                  </a:lnTo>
                  <a:lnTo>
                    <a:pt x="8670" y="1123"/>
                  </a:lnTo>
                  <a:lnTo>
                    <a:pt x="8567" y="927"/>
                  </a:lnTo>
                  <a:lnTo>
                    <a:pt x="8567" y="741"/>
                  </a:lnTo>
                  <a:lnTo>
                    <a:pt x="8220" y="625"/>
                  </a:lnTo>
                  <a:lnTo>
                    <a:pt x="7994" y="718"/>
                  </a:lnTo>
                  <a:lnTo>
                    <a:pt x="7826" y="475"/>
                  </a:lnTo>
                  <a:lnTo>
                    <a:pt x="7750" y="382"/>
                  </a:lnTo>
                  <a:lnTo>
                    <a:pt x="7657" y="498"/>
                  </a:lnTo>
                  <a:lnTo>
                    <a:pt x="7657" y="637"/>
                  </a:lnTo>
                  <a:lnTo>
                    <a:pt x="7497" y="672"/>
                  </a:lnTo>
                  <a:lnTo>
                    <a:pt x="7375" y="510"/>
                  </a:lnTo>
                  <a:lnTo>
                    <a:pt x="7375" y="382"/>
                  </a:lnTo>
                  <a:lnTo>
                    <a:pt x="7450" y="382"/>
                  </a:lnTo>
                  <a:lnTo>
                    <a:pt x="7375" y="208"/>
                  </a:lnTo>
                  <a:lnTo>
                    <a:pt x="7178" y="0"/>
                  </a:lnTo>
                  <a:lnTo>
                    <a:pt x="6850" y="208"/>
                  </a:lnTo>
                  <a:lnTo>
                    <a:pt x="6756" y="498"/>
                  </a:lnTo>
                  <a:lnTo>
                    <a:pt x="6043" y="452"/>
                  </a:lnTo>
                  <a:lnTo>
                    <a:pt x="5911" y="591"/>
                  </a:lnTo>
                  <a:lnTo>
                    <a:pt x="5752" y="718"/>
                  </a:lnTo>
                  <a:lnTo>
                    <a:pt x="5564" y="973"/>
                  </a:lnTo>
                  <a:lnTo>
                    <a:pt x="5104" y="1077"/>
                  </a:lnTo>
                  <a:lnTo>
                    <a:pt x="4832" y="1367"/>
                  </a:lnTo>
                  <a:lnTo>
                    <a:pt x="4692" y="1494"/>
                  </a:lnTo>
                  <a:lnTo>
                    <a:pt x="4541" y="1540"/>
                  </a:lnTo>
                  <a:lnTo>
                    <a:pt x="4541" y="1957"/>
                  </a:lnTo>
                  <a:lnTo>
                    <a:pt x="4438" y="2235"/>
                  </a:lnTo>
                  <a:lnTo>
                    <a:pt x="4307" y="2374"/>
                  </a:lnTo>
                  <a:lnTo>
                    <a:pt x="3922" y="2536"/>
                  </a:lnTo>
                  <a:lnTo>
                    <a:pt x="3415" y="2536"/>
                  </a:lnTo>
                  <a:lnTo>
                    <a:pt x="3247" y="2421"/>
                  </a:lnTo>
                  <a:lnTo>
                    <a:pt x="3143" y="2409"/>
                  </a:lnTo>
                  <a:lnTo>
                    <a:pt x="3059" y="2687"/>
                  </a:lnTo>
                  <a:lnTo>
                    <a:pt x="3059" y="2919"/>
                  </a:lnTo>
                  <a:lnTo>
                    <a:pt x="2862" y="2919"/>
                  </a:lnTo>
                  <a:lnTo>
                    <a:pt x="2862" y="3058"/>
                  </a:lnTo>
                  <a:lnTo>
                    <a:pt x="2759" y="3058"/>
                  </a:lnTo>
                  <a:lnTo>
                    <a:pt x="3369" y="3868"/>
                  </a:lnTo>
                  <a:lnTo>
                    <a:pt x="3697" y="4274"/>
                  </a:lnTo>
                  <a:lnTo>
                    <a:pt x="3716" y="5061"/>
                  </a:lnTo>
                  <a:lnTo>
                    <a:pt x="4335" y="5304"/>
                  </a:lnTo>
                  <a:lnTo>
                    <a:pt x="4391" y="5548"/>
                  </a:lnTo>
                  <a:lnTo>
                    <a:pt x="4391" y="5756"/>
                  </a:lnTo>
                  <a:lnTo>
                    <a:pt x="4504" y="5895"/>
                  </a:lnTo>
                  <a:lnTo>
                    <a:pt x="4570" y="5941"/>
                  </a:lnTo>
                  <a:lnTo>
                    <a:pt x="4692" y="5999"/>
                  </a:lnTo>
                  <a:lnTo>
                    <a:pt x="4823" y="6057"/>
                  </a:lnTo>
                  <a:lnTo>
                    <a:pt x="4898" y="6104"/>
                  </a:lnTo>
                  <a:lnTo>
                    <a:pt x="4692" y="6266"/>
                  </a:lnTo>
                  <a:lnTo>
                    <a:pt x="4504" y="6474"/>
                  </a:lnTo>
                  <a:lnTo>
                    <a:pt x="4241" y="6625"/>
                  </a:lnTo>
                  <a:lnTo>
                    <a:pt x="3922" y="6509"/>
                  </a:lnTo>
                  <a:lnTo>
                    <a:pt x="3650" y="6521"/>
                  </a:lnTo>
                  <a:lnTo>
                    <a:pt x="3528" y="6382"/>
                  </a:lnTo>
                  <a:lnTo>
                    <a:pt x="3387" y="6231"/>
                  </a:lnTo>
                  <a:lnTo>
                    <a:pt x="3415" y="6138"/>
                  </a:lnTo>
                  <a:lnTo>
                    <a:pt x="3462" y="5895"/>
                  </a:lnTo>
                  <a:lnTo>
                    <a:pt x="3331" y="5768"/>
                  </a:lnTo>
                  <a:lnTo>
                    <a:pt x="3031" y="5779"/>
                  </a:lnTo>
                  <a:lnTo>
                    <a:pt x="2759" y="5802"/>
                  </a:lnTo>
                  <a:lnTo>
                    <a:pt x="2627" y="5860"/>
                  </a:lnTo>
                  <a:lnTo>
                    <a:pt x="2627" y="5965"/>
                  </a:lnTo>
                  <a:lnTo>
                    <a:pt x="2449" y="6023"/>
                  </a:lnTo>
                  <a:lnTo>
                    <a:pt x="2374" y="5965"/>
                  </a:lnTo>
                  <a:lnTo>
                    <a:pt x="2017" y="6219"/>
                  </a:lnTo>
                  <a:lnTo>
                    <a:pt x="1783" y="6266"/>
                  </a:lnTo>
                  <a:lnTo>
                    <a:pt x="1614" y="6266"/>
                  </a:lnTo>
                  <a:lnTo>
                    <a:pt x="1464" y="6416"/>
                  </a:lnTo>
                  <a:lnTo>
                    <a:pt x="1520" y="6521"/>
                  </a:lnTo>
                  <a:lnTo>
                    <a:pt x="1708" y="6752"/>
                  </a:lnTo>
                  <a:lnTo>
                    <a:pt x="1914" y="6914"/>
                  </a:lnTo>
                  <a:lnTo>
                    <a:pt x="2205" y="7076"/>
                  </a:lnTo>
                  <a:lnTo>
                    <a:pt x="2083" y="7169"/>
                  </a:lnTo>
                  <a:lnTo>
                    <a:pt x="1848" y="7297"/>
                  </a:lnTo>
                  <a:lnTo>
                    <a:pt x="1914" y="7829"/>
                  </a:lnTo>
                  <a:lnTo>
                    <a:pt x="2074" y="8084"/>
                  </a:lnTo>
                  <a:lnTo>
                    <a:pt x="2374" y="8258"/>
                  </a:lnTo>
                  <a:lnTo>
                    <a:pt x="2674" y="8362"/>
                  </a:lnTo>
                  <a:lnTo>
                    <a:pt x="3434" y="8362"/>
                  </a:lnTo>
                  <a:lnTo>
                    <a:pt x="3566" y="8663"/>
                  </a:lnTo>
                  <a:lnTo>
                    <a:pt x="3697" y="8663"/>
                  </a:lnTo>
                  <a:lnTo>
                    <a:pt x="3800" y="8466"/>
                  </a:lnTo>
                  <a:lnTo>
                    <a:pt x="3903" y="8362"/>
                  </a:lnTo>
                  <a:lnTo>
                    <a:pt x="4054" y="8293"/>
                  </a:lnTo>
                  <a:lnTo>
                    <a:pt x="4194" y="8293"/>
                  </a:lnTo>
                  <a:lnTo>
                    <a:pt x="4438" y="8374"/>
                  </a:lnTo>
                  <a:lnTo>
                    <a:pt x="4495" y="8663"/>
                  </a:lnTo>
                  <a:lnTo>
                    <a:pt x="4307" y="8906"/>
                  </a:lnTo>
                  <a:lnTo>
                    <a:pt x="4129" y="8906"/>
                  </a:lnTo>
                  <a:lnTo>
                    <a:pt x="4232" y="9323"/>
                  </a:lnTo>
                  <a:lnTo>
                    <a:pt x="4326" y="9613"/>
                  </a:lnTo>
                  <a:lnTo>
                    <a:pt x="4241" y="9960"/>
                  </a:lnTo>
                  <a:lnTo>
                    <a:pt x="4129" y="9960"/>
                  </a:lnTo>
                  <a:lnTo>
                    <a:pt x="3997" y="10111"/>
                  </a:lnTo>
                  <a:lnTo>
                    <a:pt x="3603" y="10111"/>
                  </a:lnTo>
                  <a:lnTo>
                    <a:pt x="3556" y="9983"/>
                  </a:lnTo>
                  <a:lnTo>
                    <a:pt x="3462" y="10111"/>
                  </a:lnTo>
                  <a:lnTo>
                    <a:pt x="3425" y="10227"/>
                  </a:lnTo>
                  <a:lnTo>
                    <a:pt x="3322" y="10227"/>
                  </a:lnTo>
                  <a:lnTo>
                    <a:pt x="3162" y="10447"/>
                  </a:lnTo>
                  <a:lnTo>
                    <a:pt x="2824" y="10447"/>
                  </a:lnTo>
                  <a:lnTo>
                    <a:pt x="2693" y="10227"/>
                  </a:lnTo>
                  <a:lnTo>
                    <a:pt x="2543" y="10157"/>
                  </a:lnTo>
                  <a:lnTo>
                    <a:pt x="2393" y="10192"/>
                  </a:lnTo>
                  <a:lnTo>
                    <a:pt x="2177" y="10447"/>
                  </a:lnTo>
                  <a:lnTo>
                    <a:pt x="2111" y="10725"/>
                  </a:lnTo>
                  <a:lnTo>
                    <a:pt x="1952" y="11026"/>
                  </a:lnTo>
                  <a:lnTo>
                    <a:pt x="1689" y="11200"/>
                  </a:lnTo>
                  <a:lnTo>
                    <a:pt x="1464" y="11524"/>
                  </a:lnTo>
                  <a:lnTo>
                    <a:pt x="1342" y="11802"/>
                  </a:lnTo>
                  <a:lnTo>
                    <a:pt x="1229" y="11906"/>
                  </a:lnTo>
                  <a:lnTo>
                    <a:pt x="1229" y="12010"/>
                  </a:lnTo>
                  <a:lnTo>
                    <a:pt x="1332" y="12323"/>
                  </a:lnTo>
                  <a:lnTo>
                    <a:pt x="1407" y="12589"/>
                  </a:lnTo>
                  <a:lnTo>
                    <a:pt x="1511" y="12798"/>
                  </a:lnTo>
                  <a:lnTo>
                    <a:pt x="1755" y="12983"/>
                  </a:lnTo>
                  <a:lnTo>
                    <a:pt x="2177" y="12983"/>
                  </a:lnTo>
                  <a:lnTo>
                    <a:pt x="2289" y="13180"/>
                  </a:lnTo>
                  <a:lnTo>
                    <a:pt x="2186" y="13423"/>
                  </a:lnTo>
                  <a:lnTo>
                    <a:pt x="1980" y="13238"/>
                  </a:lnTo>
                  <a:lnTo>
                    <a:pt x="1605" y="13238"/>
                  </a:lnTo>
                  <a:lnTo>
                    <a:pt x="1436" y="13423"/>
                  </a:lnTo>
                  <a:lnTo>
                    <a:pt x="1473" y="13794"/>
                  </a:lnTo>
                  <a:lnTo>
                    <a:pt x="1511" y="13956"/>
                  </a:lnTo>
                  <a:lnTo>
                    <a:pt x="1614" y="14107"/>
                  </a:lnTo>
                  <a:lnTo>
                    <a:pt x="1783" y="14257"/>
                  </a:lnTo>
                  <a:lnTo>
                    <a:pt x="1905" y="14396"/>
                  </a:lnTo>
                  <a:lnTo>
                    <a:pt x="2083" y="14535"/>
                  </a:lnTo>
                  <a:lnTo>
                    <a:pt x="2149" y="14535"/>
                  </a:lnTo>
                  <a:lnTo>
                    <a:pt x="2280" y="14663"/>
                  </a:lnTo>
                  <a:lnTo>
                    <a:pt x="2440" y="14663"/>
                  </a:lnTo>
                  <a:lnTo>
                    <a:pt x="2543" y="14558"/>
                  </a:lnTo>
                  <a:lnTo>
                    <a:pt x="2721" y="14315"/>
                  </a:lnTo>
                  <a:lnTo>
                    <a:pt x="2824" y="14211"/>
                  </a:lnTo>
                  <a:lnTo>
                    <a:pt x="2890" y="14663"/>
                  </a:lnTo>
                  <a:lnTo>
                    <a:pt x="2956" y="15103"/>
                  </a:lnTo>
                  <a:lnTo>
                    <a:pt x="2965" y="15369"/>
                  </a:lnTo>
                  <a:lnTo>
                    <a:pt x="2824" y="15612"/>
                  </a:lnTo>
                  <a:lnTo>
                    <a:pt x="2787" y="15821"/>
                  </a:lnTo>
                  <a:lnTo>
                    <a:pt x="2740" y="16527"/>
                  </a:lnTo>
                  <a:lnTo>
                    <a:pt x="3181" y="16527"/>
                  </a:lnTo>
                  <a:lnTo>
                    <a:pt x="3481" y="16214"/>
                  </a:lnTo>
                  <a:lnTo>
                    <a:pt x="3566" y="16214"/>
                  </a:lnTo>
                  <a:lnTo>
                    <a:pt x="3922" y="16527"/>
                  </a:lnTo>
                  <a:lnTo>
                    <a:pt x="4138" y="16759"/>
                  </a:lnTo>
                  <a:lnTo>
                    <a:pt x="4288" y="16990"/>
                  </a:lnTo>
                  <a:lnTo>
                    <a:pt x="4326" y="17129"/>
                  </a:lnTo>
                  <a:lnTo>
                    <a:pt x="4438" y="16956"/>
                  </a:lnTo>
                  <a:lnTo>
                    <a:pt x="4504" y="16631"/>
                  </a:lnTo>
                  <a:lnTo>
                    <a:pt x="4673" y="16446"/>
                  </a:lnTo>
                  <a:lnTo>
                    <a:pt x="4870" y="16411"/>
                  </a:lnTo>
                  <a:lnTo>
                    <a:pt x="4673" y="16689"/>
                  </a:lnTo>
                  <a:lnTo>
                    <a:pt x="4738" y="16794"/>
                  </a:lnTo>
                  <a:lnTo>
                    <a:pt x="4973" y="16817"/>
                  </a:lnTo>
                  <a:lnTo>
                    <a:pt x="5104" y="16817"/>
                  </a:lnTo>
                  <a:lnTo>
                    <a:pt x="5311" y="16782"/>
                  </a:lnTo>
                  <a:lnTo>
                    <a:pt x="5414" y="16782"/>
                  </a:lnTo>
                  <a:lnTo>
                    <a:pt x="5208" y="17129"/>
                  </a:lnTo>
                  <a:lnTo>
                    <a:pt x="5179" y="17280"/>
                  </a:lnTo>
                  <a:lnTo>
                    <a:pt x="5095" y="17604"/>
                  </a:lnTo>
                  <a:lnTo>
                    <a:pt x="5029" y="18033"/>
                  </a:lnTo>
                  <a:lnTo>
                    <a:pt x="4973" y="18403"/>
                  </a:lnTo>
                  <a:lnTo>
                    <a:pt x="4767" y="18554"/>
                  </a:lnTo>
                  <a:lnTo>
                    <a:pt x="4457" y="18820"/>
                  </a:lnTo>
                  <a:lnTo>
                    <a:pt x="4288" y="19110"/>
                  </a:lnTo>
                  <a:lnTo>
                    <a:pt x="4100" y="19307"/>
                  </a:lnTo>
                  <a:lnTo>
                    <a:pt x="3650" y="19411"/>
                  </a:lnTo>
                  <a:lnTo>
                    <a:pt x="3434" y="19562"/>
                  </a:lnTo>
                  <a:lnTo>
                    <a:pt x="3218" y="19816"/>
                  </a:lnTo>
                  <a:lnTo>
                    <a:pt x="3021" y="20152"/>
                  </a:lnTo>
                  <a:lnTo>
                    <a:pt x="2862" y="20314"/>
                  </a:lnTo>
                  <a:lnTo>
                    <a:pt x="2684" y="20129"/>
                  </a:lnTo>
                  <a:lnTo>
                    <a:pt x="2458" y="20129"/>
                  </a:lnTo>
                  <a:lnTo>
                    <a:pt x="2074" y="20152"/>
                  </a:lnTo>
                  <a:lnTo>
                    <a:pt x="1811" y="20314"/>
                  </a:lnTo>
                  <a:lnTo>
                    <a:pt x="1689" y="20592"/>
                  </a:lnTo>
                  <a:lnTo>
                    <a:pt x="1539" y="20731"/>
                  </a:lnTo>
                  <a:lnTo>
                    <a:pt x="1229" y="20847"/>
                  </a:lnTo>
                  <a:lnTo>
                    <a:pt x="1042" y="20986"/>
                  </a:lnTo>
                  <a:lnTo>
                    <a:pt x="263" y="20986"/>
                  </a:lnTo>
                  <a:lnTo>
                    <a:pt x="0" y="21392"/>
                  </a:lnTo>
                  <a:lnTo>
                    <a:pt x="0" y="21600"/>
                  </a:lnTo>
                  <a:lnTo>
                    <a:pt x="910" y="21600"/>
                  </a:lnTo>
                  <a:lnTo>
                    <a:pt x="1173" y="21310"/>
                  </a:lnTo>
                  <a:lnTo>
                    <a:pt x="1398" y="21229"/>
                  </a:lnTo>
                  <a:lnTo>
                    <a:pt x="1576" y="21264"/>
                  </a:lnTo>
                  <a:lnTo>
                    <a:pt x="1614" y="21264"/>
                  </a:lnTo>
                  <a:lnTo>
                    <a:pt x="1651" y="21276"/>
                  </a:lnTo>
                  <a:lnTo>
                    <a:pt x="1680" y="21310"/>
                  </a:lnTo>
                  <a:lnTo>
                    <a:pt x="1689" y="21357"/>
                  </a:lnTo>
                  <a:lnTo>
                    <a:pt x="1924" y="21380"/>
                  </a:lnTo>
                  <a:lnTo>
                    <a:pt x="1952" y="21218"/>
                  </a:lnTo>
                  <a:lnTo>
                    <a:pt x="2205" y="21218"/>
                  </a:lnTo>
                  <a:lnTo>
                    <a:pt x="2186" y="20766"/>
                  </a:lnTo>
                  <a:lnTo>
                    <a:pt x="2252" y="20639"/>
                  </a:lnTo>
                  <a:lnTo>
                    <a:pt x="2411" y="20986"/>
                  </a:lnTo>
                  <a:lnTo>
                    <a:pt x="2627" y="21090"/>
                  </a:lnTo>
                  <a:lnTo>
                    <a:pt x="2862" y="21253"/>
                  </a:lnTo>
                  <a:lnTo>
                    <a:pt x="2946" y="21218"/>
                  </a:lnTo>
                  <a:lnTo>
                    <a:pt x="2881" y="20894"/>
                  </a:lnTo>
                  <a:lnTo>
                    <a:pt x="3181" y="20685"/>
                  </a:lnTo>
                  <a:lnTo>
                    <a:pt x="3415" y="20604"/>
                  </a:lnTo>
                  <a:lnTo>
                    <a:pt x="3622" y="20604"/>
                  </a:lnTo>
                  <a:lnTo>
                    <a:pt x="3903" y="20511"/>
                  </a:lnTo>
                  <a:lnTo>
                    <a:pt x="4119" y="20419"/>
                  </a:lnTo>
                  <a:lnTo>
                    <a:pt x="4204" y="20129"/>
                  </a:lnTo>
                  <a:lnTo>
                    <a:pt x="4335" y="19967"/>
                  </a:lnTo>
                  <a:lnTo>
                    <a:pt x="4523" y="19782"/>
                  </a:lnTo>
                  <a:lnTo>
                    <a:pt x="4673" y="19677"/>
                  </a:lnTo>
                  <a:lnTo>
                    <a:pt x="5067" y="19550"/>
                  </a:lnTo>
                  <a:lnTo>
                    <a:pt x="5348" y="19284"/>
                  </a:lnTo>
                  <a:lnTo>
                    <a:pt x="5667" y="19156"/>
                  </a:lnTo>
                  <a:lnTo>
                    <a:pt x="5714" y="18705"/>
                  </a:lnTo>
                  <a:lnTo>
                    <a:pt x="6512" y="18230"/>
                  </a:lnTo>
                  <a:lnTo>
                    <a:pt x="6906" y="17894"/>
                  </a:lnTo>
                  <a:lnTo>
                    <a:pt x="7141" y="17488"/>
                  </a:lnTo>
                  <a:lnTo>
                    <a:pt x="7375" y="17326"/>
                  </a:lnTo>
                  <a:lnTo>
                    <a:pt x="7516" y="17072"/>
                  </a:lnTo>
                  <a:lnTo>
                    <a:pt x="7460" y="16747"/>
                  </a:lnTo>
                  <a:lnTo>
                    <a:pt x="7150" y="16631"/>
                  </a:lnTo>
                  <a:lnTo>
                    <a:pt x="7197" y="16342"/>
                  </a:lnTo>
                  <a:lnTo>
                    <a:pt x="7394" y="16075"/>
                  </a:lnTo>
                  <a:lnTo>
                    <a:pt x="7591" y="15879"/>
                  </a:lnTo>
                  <a:lnTo>
                    <a:pt x="7882" y="15705"/>
                  </a:lnTo>
                  <a:lnTo>
                    <a:pt x="8013" y="15554"/>
                  </a:lnTo>
                  <a:lnTo>
                    <a:pt x="8032" y="15381"/>
                  </a:lnTo>
                  <a:lnTo>
                    <a:pt x="7966" y="15137"/>
                  </a:lnTo>
                  <a:lnTo>
                    <a:pt x="7994" y="15045"/>
                  </a:lnTo>
                  <a:lnTo>
                    <a:pt x="8135" y="15045"/>
                  </a:lnTo>
                  <a:lnTo>
                    <a:pt x="8201" y="14755"/>
                  </a:lnTo>
                  <a:lnTo>
                    <a:pt x="8304" y="14477"/>
                  </a:lnTo>
                  <a:lnTo>
                    <a:pt x="8586" y="14176"/>
                  </a:lnTo>
                  <a:lnTo>
                    <a:pt x="8867" y="13933"/>
                  </a:lnTo>
                  <a:lnTo>
                    <a:pt x="9167" y="13771"/>
                  </a:lnTo>
                  <a:lnTo>
                    <a:pt x="9561" y="13956"/>
                  </a:lnTo>
                  <a:lnTo>
                    <a:pt x="9768" y="14014"/>
                  </a:lnTo>
                  <a:lnTo>
                    <a:pt x="9880" y="14246"/>
                  </a:lnTo>
                  <a:lnTo>
                    <a:pt x="9111" y="14107"/>
                  </a:lnTo>
                  <a:lnTo>
                    <a:pt x="8886" y="14454"/>
                  </a:lnTo>
                  <a:lnTo>
                    <a:pt x="8764" y="15010"/>
                  </a:lnTo>
                  <a:lnTo>
                    <a:pt x="8661" y="15346"/>
                  </a:lnTo>
                  <a:lnTo>
                    <a:pt x="8473" y="15751"/>
                  </a:lnTo>
                  <a:lnTo>
                    <a:pt x="8520" y="15913"/>
                  </a:lnTo>
                  <a:lnTo>
                    <a:pt x="8764" y="15913"/>
                  </a:lnTo>
                  <a:lnTo>
                    <a:pt x="8586" y="16168"/>
                  </a:lnTo>
                  <a:lnTo>
                    <a:pt x="8370" y="16284"/>
                  </a:lnTo>
                  <a:lnTo>
                    <a:pt x="8398" y="16411"/>
                  </a:lnTo>
                  <a:lnTo>
                    <a:pt x="8492" y="16550"/>
                  </a:lnTo>
                  <a:lnTo>
                    <a:pt x="8670" y="16469"/>
                  </a:lnTo>
                  <a:lnTo>
                    <a:pt x="8970" y="16400"/>
                  </a:lnTo>
                  <a:lnTo>
                    <a:pt x="9289" y="16110"/>
                  </a:lnTo>
                  <a:lnTo>
                    <a:pt x="9336" y="15994"/>
                  </a:lnTo>
                  <a:lnTo>
                    <a:pt x="9674" y="15832"/>
                  </a:lnTo>
                  <a:lnTo>
                    <a:pt x="9749" y="15462"/>
                  </a:lnTo>
                  <a:lnTo>
                    <a:pt x="10040" y="15473"/>
                  </a:lnTo>
                  <a:lnTo>
                    <a:pt x="10237" y="15462"/>
                  </a:lnTo>
                  <a:lnTo>
                    <a:pt x="10472" y="15218"/>
                  </a:lnTo>
                  <a:lnTo>
                    <a:pt x="10537" y="14755"/>
                  </a:lnTo>
                  <a:lnTo>
                    <a:pt x="10368" y="14535"/>
                  </a:lnTo>
                  <a:lnTo>
                    <a:pt x="10453" y="14165"/>
                  </a:lnTo>
                  <a:lnTo>
                    <a:pt x="10575" y="14014"/>
                  </a:lnTo>
                  <a:lnTo>
                    <a:pt x="10838" y="14060"/>
                  </a:lnTo>
                  <a:lnTo>
                    <a:pt x="11147" y="14060"/>
                  </a:lnTo>
                  <a:lnTo>
                    <a:pt x="11213" y="14014"/>
                  </a:lnTo>
                  <a:lnTo>
                    <a:pt x="11372" y="13887"/>
                  </a:lnTo>
                  <a:lnTo>
                    <a:pt x="11382" y="14257"/>
                  </a:lnTo>
                  <a:lnTo>
                    <a:pt x="11541" y="14373"/>
                  </a:lnTo>
                  <a:lnTo>
                    <a:pt x="11644" y="14373"/>
                  </a:lnTo>
                  <a:lnTo>
                    <a:pt x="11494" y="14547"/>
                  </a:lnTo>
                  <a:lnTo>
                    <a:pt x="11325" y="14790"/>
                  </a:lnTo>
                  <a:lnTo>
                    <a:pt x="11053" y="15126"/>
                  </a:lnTo>
                  <a:lnTo>
                    <a:pt x="10838" y="15288"/>
                  </a:lnTo>
                  <a:lnTo>
                    <a:pt x="11053" y="15381"/>
                  </a:lnTo>
                  <a:lnTo>
                    <a:pt x="11147" y="15253"/>
                  </a:lnTo>
                  <a:lnTo>
                    <a:pt x="11325" y="15010"/>
                  </a:lnTo>
                  <a:lnTo>
                    <a:pt x="11494" y="14894"/>
                  </a:lnTo>
                  <a:lnTo>
                    <a:pt x="11710" y="14709"/>
                  </a:lnTo>
                  <a:lnTo>
                    <a:pt x="12029" y="14709"/>
                  </a:lnTo>
                  <a:lnTo>
                    <a:pt x="12217" y="14802"/>
                  </a:lnTo>
                  <a:lnTo>
                    <a:pt x="12423" y="14998"/>
                  </a:lnTo>
                  <a:lnTo>
                    <a:pt x="12564" y="14894"/>
                  </a:lnTo>
                  <a:lnTo>
                    <a:pt x="12489" y="15334"/>
                  </a:lnTo>
                  <a:lnTo>
                    <a:pt x="12855" y="15207"/>
                  </a:lnTo>
                  <a:lnTo>
                    <a:pt x="13455" y="15045"/>
                  </a:lnTo>
                  <a:lnTo>
                    <a:pt x="14000" y="15103"/>
                  </a:lnTo>
                  <a:lnTo>
                    <a:pt x="14309" y="15218"/>
                  </a:lnTo>
                  <a:lnTo>
                    <a:pt x="14581" y="15253"/>
                  </a:lnTo>
                  <a:lnTo>
                    <a:pt x="15107" y="15265"/>
                  </a:lnTo>
                  <a:lnTo>
                    <a:pt x="15219" y="15137"/>
                  </a:lnTo>
                  <a:lnTo>
                    <a:pt x="15219" y="15531"/>
                  </a:lnTo>
                  <a:lnTo>
                    <a:pt x="15473" y="15867"/>
                  </a:lnTo>
                  <a:lnTo>
                    <a:pt x="15886" y="15948"/>
                  </a:lnTo>
                  <a:lnTo>
                    <a:pt x="16045" y="15879"/>
                  </a:lnTo>
                  <a:lnTo>
                    <a:pt x="16345" y="16342"/>
                  </a:lnTo>
                  <a:lnTo>
                    <a:pt x="16824" y="16898"/>
                  </a:lnTo>
                  <a:lnTo>
                    <a:pt x="17049" y="17002"/>
                  </a:lnTo>
                  <a:lnTo>
                    <a:pt x="17162" y="16759"/>
                  </a:lnTo>
                  <a:lnTo>
                    <a:pt x="17162" y="17129"/>
                  </a:lnTo>
                  <a:lnTo>
                    <a:pt x="17565" y="17743"/>
                  </a:lnTo>
                  <a:lnTo>
                    <a:pt x="17753" y="17917"/>
                  </a:lnTo>
                  <a:lnTo>
                    <a:pt x="17866" y="18311"/>
                  </a:lnTo>
                  <a:lnTo>
                    <a:pt x="17959" y="18357"/>
                  </a:lnTo>
                  <a:lnTo>
                    <a:pt x="18044" y="17998"/>
                  </a:lnTo>
                  <a:lnTo>
                    <a:pt x="18372" y="18554"/>
                  </a:lnTo>
                  <a:lnTo>
                    <a:pt x="18626" y="19203"/>
                  </a:lnTo>
                  <a:lnTo>
                    <a:pt x="18804" y="19226"/>
                  </a:lnTo>
                  <a:lnTo>
                    <a:pt x="18626" y="18681"/>
                  </a:lnTo>
                  <a:lnTo>
                    <a:pt x="18569" y="18241"/>
                  </a:lnTo>
                  <a:lnTo>
                    <a:pt x="18597" y="18114"/>
                  </a:lnTo>
                  <a:lnTo>
                    <a:pt x="18710" y="17998"/>
                  </a:lnTo>
                  <a:lnTo>
                    <a:pt x="18898" y="17743"/>
                  </a:lnTo>
                  <a:lnTo>
                    <a:pt x="19001" y="17488"/>
                  </a:lnTo>
                  <a:lnTo>
                    <a:pt x="19076" y="17407"/>
                  </a:lnTo>
                  <a:lnTo>
                    <a:pt x="19217" y="17778"/>
                  </a:lnTo>
                  <a:lnTo>
                    <a:pt x="19076" y="17998"/>
                  </a:lnTo>
                  <a:lnTo>
                    <a:pt x="19048" y="18068"/>
                  </a:lnTo>
                  <a:lnTo>
                    <a:pt x="19010" y="18114"/>
                  </a:lnTo>
                  <a:lnTo>
                    <a:pt x="18973" y="18149"/>
                  </a:lnTo>
                  <a:lnTo>
                    <a:pt x="18879" y="18230"/>
                  </a:lnTo>
                  <a:lnTo>
                    <a:pt x="18832" y="18264"/>
                  </a:lnTo>
                  <a:lnTo>
                    <a:pt x="18841" y="18311"/>
                  </a:lnTo>
                  <a:lnTo>
                    <a:pt x="18879" y="18566"/>
                  </a:lnTo>
                  <a:lnTo>
                    <a:pt x="18935" y="18658"/>
                  </a:lnTo>
                  <a:lnTo>
                    <a:pt x="18945" y="18705"/>
                  </a:lnTo>
                  <a:lnTo>
                    <a:pt x="18963" y="18786"/>
                  </a:lnTo>
                  <a:lnTo>
                    <a:pt x="18973" y="19064"/>
                  </a:lnTo>
                  <a:lnTo>
                    <a:pt x="19001" y="19122"/>
                  </a:lnTo>
                  <a:lnTo>
                    <a:pt x="19010" y="19191"/>
                  </a:lnTo>
                  <a:lnTo>
                    <a:pt x="19010" y="19237"/>
                  </a:lnTo>
                  <a:lnTo>
                    <a:pt x="19029" y="19353"/>
                  </a:lnTo>
                  <a:lnTo>
                    <a:pt x="19029" y="19411"/>
                  </a:lnTo>
                  <a:lnTo>
                    <a:pt x="19104" y="19307"/>
                  </a:lnTo>
                  <a:lnTo>
                    <a:pt x="19217" y="19179"/>
                  </a:lnTo>
                  <a:lnTo>
                    <a:pt x="19217" y="18739"/>
                  </a:lnTo>
                  <a:lnTo>
                    <a:pt x="19311" y="18623"/>
                  </a:lnTo>
                  <a:lnTo>
                    <a:pt x="19554" y="18681"/>
                  </a:lnTo>
                  <a:lnTo>
                    <a:pt x="19386" y="18994"/>
                  </a:lnTo>
                  <a:lnTo>
                    <a:pt x="19367" y="19156"/>
                  </a:lnTo>
                  <a:lnTo>
                    <a:pt x="19404" y="19284"/>
                  </a:lnTo>
                  <a:lnTo>
                    <a:pt x="19554" y="19515"/>
                  </a:lnTo>
                  <a:lnTo>
                    <a:pt x="19451" y="19816"/>
                  </a:lnTo>
                  <a:lnTo>
                    <a:pt x="19742" y="19701"/>
                  </a:lnTo>
                  <a:lnTo>
                    <a:pt x="19836" y="19990"/>
                  </a:lnTo>
                  <a:lnTo>
                    <a:pt x="19583" y="20071"/>
                  </a:lnTo>
                  <a:lnTo>
                    <a:pt x="19508" y="20361"/>
                  </a:lnTo>
                  <a:lnTo>
                    <a:pt x="19648" y="20361"/>
                  </a:lnTo>
                  <a:lnTo>
                    <a:pt x="19836" y="20280"/>
                  </a:lnTo>
                  <a:lnTo>
                    <a:pt x="20005" y="20592"/>
                  </a:lnTo>
                  <a:lnTo>
                    <a:pt x="20249" y="20882"/>
                  </a:lnTo>
                  <a:lnTo>
                    <a:pt x="20380" y="20894"/>
                  </a:lnTo>
                  <a:lnTo>
                    <a:pt x="20455" y="20720"/>
                  </a:lnTo>
                  <a:lnTo>
                    <a:pt x="20455" y="20430"/>
                  </a:lnTo>
                  <a:lnTo>
                    <a:pt x="20540" y="20720"/>
                  </a:lnTo>
                  <a:lnTo>
                    <a:pt x="20680" y="20673"/>
                  </a:lnTo>
                  <a:lnTo>
                    <a:pt x="20680" y="20523"/>
                  </a:lnTo>
                  <a:lnTo>
                    <a:pt x="20596" y="20152"/>
                  </a:lnTo>
                  <a:lnTo>
                    <a:pt x="20512" y="19990"/>
                  </a:lnTo>
                  <a:lnTo>
                    <a:pt x="20390" y="19840"/>
                  </a:lnTo>
                  <a:lnTo>
                    <a:pt x="20361" y="19701"/>
                  </a:lnTo>
                  <a:lnTo>
                    <a:pt x="20193" y="19481"/>
                  </a:lnTo>
                  <a:lnTo>
                    <a:pt x="19902" y="19226"/>
                  </a:lnTo>
                  <a:lnTo>
                    <a:pt x="19836" y="19156"/>
                  </a:lnTo>
                  <a:lnTo>
                    <a:pt x="19705" y="18971"/>
                  </a:lnTo>
                  <a:lnTo>
                    <a:pt x="20024" y="18948"/>
                  </a:lnTo>
                  <a:lnTo>
                    <a:pt x="20380" y="19272"/>
                  </a:lnTo>
                  <a:lnTo>
                    <a:pt x="20474" y="19446"/>
                  </a:lnTo>
                  <a:lnTo>
                    <a:pt x="20577" y="19596"/>
                  </a:lnTo>
                  <a:lnTo>
                    <a:pt x="20680" y="19863"/>
                  </a:lnTo>
                  <a:lnTo>
                    <a:pt x="20680" y="20071"/>
                  </a:lnTo>
                  <a:lnTo>
                    <a:pt x="20953" y="20152"/>
                  </a:lnTo>
                  <a:lnTo>
                    <a:pt x="21065" y="20268"/>
                  </a:lnTo>
                  <a:lnTo>
                    <a:pt x="21159" y="20257"/>
                  </a:lnTo>
                  <a:lnTo>
                    <a:pt x="21028" y="19944"/>
                  </a:lnTo>
                  <a:lnTo>
                    <a:pt x="21159" y="19863"/>
                  </a:lnTo>
                  <a:lnTo>
                    <a:pt x="21300" y="20141"/>
                  </a:lnTo>
                  <a:lnTo>
                    <a:pt x="21403" y="20303"/>
                  </a:lnTo>
                  <a:lnTo>
                    <a:pt x="21600" y="20152"/>
                  </a:lnTo>
                  <a:lnTo>
                    <a:pt x="21600" y="19237"/>
                  </a:lnTo>
                  <a:lnTo>
                    <a:pt x="21525" y="18739"/>
                  </a:lnTo>
                  <a:lnTo>
                    <a:pt x="21525" y="18577"/>
                  </a:lnTo>
                  <a:lnTo>
                    <a:pt x="21290" y="18392"/>
                  </a:lnTo>
                  <a:lnTo>
                    <a:pt x="20756" y="18149"/>
                  </a:lnTo>
                  <a:lnTo>
                    <a:pt x="20193" y="18079"/>
                  </a:lnTo>
                  <a:lnTo>
                    <a:pt x="19770" y="17315"/>
                  </a:lnTo>
                  <a:lnTo>
                    <a:pt x="19076" y="16446"/>
                  </a:lnTo>
                  <a:lnTo>
                    <a:pt x="18729" y="15948"/>
                  </a:lnTo>
                  <a:lnTo>
                    <a:pt x="18241" y="15369"/>
                  </a:lnTo>
                  <a:lnTo>
                    <a:pt x="17762" y="14917"/>
                  </a:lnTo>
                  <a:lnTo>
                    <a:pt x="17368" y="14720"/>
                  </a:lnTo>
                  <a:lnTo>
                    <a:pt x="17134" y="14883"/>
                  </a:lnTo>
                  <a:lnTo>
                    <a:pt x="16946" y="15137"/>
                  </a:lnTo>
                  <a:lnTo>
                    <a:pt x="16758" y="15682"/>
                  </a:lnTo>
                  <a:lnTo>
                    <a:pt x="16496" y="15971"/>
                  </a:lnTo>
                  <a:lnTo>
                    <a:pt x="16017" y="15323"/>
                  </a:lnTo>
                  <a:lnTo>
                    <a:pt x="15435" y="14848"/>
                  </a:lnTo>
                  <a:lnTo>
                    <a:pt x="15304" y="14628"/>
                  </a:lnTo>
                  <a:lnTo>
                    <a:pt x="15304" y="14431"/>
                  </a:lnTo>
                  <a:lnTo>
                    <a:pt x="14947" y="14454"/>
                  </a:lnTo>
                  <a:lnTo>
                    <a:pt x="14872" y="14755"/>
                  </a:lnTo>
                  <a:lnTo>
                    <a:pt x="14450" y="14755"/>
                  </a:lnTo>
                  <a:lnTo>
                    <a:pt x="14300" y="14454"/>
                  </a:lnTo>
                  <a:lnTo>
                    <a:pt x="13709" y="8744"/>
                  </a:lnTo>
                  <a:lnTo>
                    <a:pt x="13174" y="3973"/>
                  </a:lnTo>
                  <a:lnTo>
                    <a:pt x="12986" y="21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3" name="Google Shape;2063;p269"/>
            <p:cNvSpPr/>
            <p:nvPr/>
          </p:nvSpPr>
          <p:spPr>
            <a:xfrm>
              <a:off x="751309" y="5636160"/>
              <a:ext cx="180090" cy="22671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21600"/>
                  </a:moveTo>
                  <a:lnTo>
                    <a:pt x="4976" y="21600"/>
                  </a:lnTo>
                  <a:lnTo>
                    <a:pt x="5768" y="19678"/>
                  </a:lnTo>
                  <a:lnTo>
                    <a:pt x="5768" y="18946"/>
                  </a:lnTo>
                  <a:lnTo>
                    <a:pt x="6898" y="17298"/>
                  </a:lnTo>
                  <a:lnTo>
                    <a:pt x="8595" y="15468"/>
                  </a:lnTo>
                  <a:lnTo>
                    <a:pt x="9273" y="14644"/>
                  </a:lnTo>
                  <a:lnTo>
                    <a:pt x="9613" y="14186"/>
                  </a:lnTo>
                  <a:lnTo>
                    <a:pt x="11083" y="16108"/>
                  </a:lnTo>
                  <a:lnTo>
                    <a:pt x="12666" y="15102"/>
                  </a:lnTo>
                  <a:lnTo>
                    <a:pt x="12666" y="13088"/>
                  </a:lnTo>
                  <a:lnTo>
                    <a:pt x="14136" y="12081"/>
                  </a:lnTo>
                  <a:lnTo>
                    <a:pt x="14588" y="12081"/>
                  </a:lnTo>
                  <a:lnTo>
                    <a:pt x="16511" y="11441"/>
                  </a:lnTo>
                  <a:lnTo>
                    <a:pt x="17416" y="11441"/>
                  </a:lnTo>
                  <a:lnTo>
                    <a:pt x="18660" y="10708"/>
                  </a:lnTo>
                  <a:lnTo>
                    <a:pt x="18660" y="9885"/>
                  </a:lnTo>
                  <a:lnTo>
                    <a:pt x="16624" y="7231"/>
                  </a:lnTo>
                  <a:lnTo>
                    <a:pt x="15380" y="7231"/>
                  </a:lnTo>
                  <a:lnTo>
                    <a:pt x="15380" y="5858"/>
                  </a:lnTo>
                  <a:lnTo>
                    <a:pt x="15493" y="5308"/>
                  </a:lnTo>
                  <a:lnTo>
                    <a:pt x="17755" y="4027"/>
                  </a:lnTo>
                  <a:lnTo>
                    <a:pt x="18660" y="4027"/>
                  </a:lnTo>
                  <a:lnTo>
                    <a:pt x="21600" y="3569"/>
                  </a:lnTo>
                  <a:lnTo>
                    <a:pt x="18207" y="1281"/>
                  </a:lnTo>
                  <a:lnTo>
                    <a:pt x="16172" y="0"/>
                  </a:lnTo>
                  <a:lnTo>
                    <a:pt x="13910" y="1281"/>
                  </a:lnTo>
                  <a:lnTo>
                    <a:pt x="11761" y="3203"/>
                  </a:lnTo>
                  <a:lnTo>
                    <a:pt x="11874" y="4027"/>
                  </a:lnTo>
                  <a:lnTo>
                    <a:pt x="12553" y="5492"/>
                  </a:lnTo>
                  <a:lnTo>
                    <a:pt x="12666" y="6315"/>
                  </a:lnTo>
                  <a:lnTo>
                    <a:pt x="12666" y="6956"/>
                  </a:lnTo>
                  <a:lnTo>
                    <a:pt x="11874" y="7597"/>
                  </a:lnTo>
                  <a:lnTo>
                    <a:pt x="10857" y="7963"/>
                  </a:lnTo>
                  <a:lnTo>
                    <a:pt x="8821" y="6956"/>
                  </a:lnTo>
                  <a:lnTo>
                    <a:pt x="6898" y="7231"/>
                  </a:lnTo>
                  <a:lnTo>
                    <a:pt x="8142" y="9061"/>
                  </a:lnTo>
                  <a:lnTo>
                    <a:pt x="8595" y="10800"/>
                  </a:lnTo>
                  <a:lnTo>
                    <a:pt x="8482" y="12722"/>
                  </a:lnTo>
                  <a:lnTo>
                    <a:pt x="7351" y="10800"/>
                  </a:lnTo>
                  <a:lnTo>
                    <a:pt x="5768" y="9427"/>
                  </a:lnTo>
                  <a:lnTo>
                    <a:pt x="4863" y="9061"/>
                  </a:lnTo>
                  <a:lnTo>
                    <a:pt x="3166" y="10068"/>
                  </a:lnTo>
                  <a:lnTo>
                    <a:pt x="2827" y="10800"/>
                  </a:lnTo>
                  <a:lnTo>
                    <a:pt x="1244" y="11807"/>
                  </a:lnTo>
                  <a:lnTo>
                    <a:pt x="1583" y="15010"/>
                  </a:lnTo>
                  <a:lnTo>
                    <a:pt x="2940" y="16108"/>
                  </a:lnTo>
                  <a:lnTo>
                    <a:pt x="3732" y="16658"/>
                  </a:lnTo>
                  <a:lnTo>
                    <a:pt x="4863" y="17024"/>
                  </a:lnTo>
                  <a:lnTo>
                    <a:pt x="4976" y="18305"/>
                  </a:lnTo>
                  <a:lnTo>
                    <a:pt x="4750" y="19586"/>
                  </a:lnTo>
                  <a:lnTo>
                    <a:pt x="3958" y="2041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4" name="Google Shape;2064;p269"/>
            <p:cNvSpPr/>
            <p:nvPr/>
          </p:nvSpPr>
          <p:spPr>
            <a:xfrm>
              <a:off x="106928" y="5311881"/>
              <a:ext cx="81603" cy="6887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8949"/>
                  </a:moveTo>
                  <a:lnTo>
                    <a:pt x="6028" y="16046"/>
                  </a:lnTo>
                  <a:lnTo>
                    <a:pt x="12307" y="21600"/>
                  </a:lnTo>
                  <a:lnTo>
                    <a:pt x="19591" y="21600"/>
                  </a:lnTo>
                  <a:lnTo>
                    <a:pt x="21600" y="15429"/>
                  </a:lnTo>
                  <a:lnTo>
                    <a:pt x="21600" y="12034"/>
                  </a:lnTo>
                  <a:lnTo>
                    <a:pt x="16828" y="0"/>
                  </a:lnTo>
                  <a:lnTo>
                    <a:pt x="14316" y="0"/>
                  </a:lnTo>
                  <a:lnTo>
                    <a:pt x="10800" y="3394"/>
                  </a:lnTo>
                  <a:lnTo>
                    <a:pt x="6028" y="3394"/>
                  </a:lnTo>
                  <a:lnTo>
                    <a:pt x="0" y="894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5" name="Google Shape;2065;p269"/>
            <p:cNvSpPr/>
            <p:nvPr/>
          </p:nvSpPr>
          <p:spPr>
            <a:xfrm>
              <a:off x="0" y="4867072"/>
              <a:ext cx="129440" cy="12339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695" y="19913"/>
                  </a:moveTo>
                  <a:lnTo>
                    <a:pt x="21600" y="19913"/>
                  </a:lnTo>
                  <a:lnTo>
                    <a:pt x="18492" y="14344"/>
                  </a:lnTo>
                  <a:lnTo>
                    <a:pt x="15695" y="11306"/>
                  </a:lnTo>
                  <a:lnTo>
                    <a:pt x="13519" y="9281"/>
                  </a:lnTo>
                  <a:lnTo>
                    <a:pt x="13519" y="7256"/>
                  </a:lnTo>
                  <a:lnTo>
                    <a:pt x="11965" y="5906"/>
                  </a:lnTo>
                  <a:lnTo>
                    <a:pt x="7925" y="5906"/>
                  </a:lnTo>
                  <a:lnTo>
                    <a:pt x="4040" y="4387"/>
                  </a:lnTo>
                  <a:lnTo>
                    <a:pt x="2953" y="2869"/>
                  </a:lnTo>
                  <a:lnTo>
                    <a:pt x="2176" y="0"/>
                  </a:lnTo>
                  <a:lnTo>
                    <a:pt x="155" y="3037"/>
                  </a:lnTo>
                  <a:lnTo>
                    <a:pt x="0" y="4387"/>
                  </a:lnTo>
                  <a:lnTo>
                    <a:pt x="0" y="5400"/>
                  </a:lnTo>
                  <a:lnTo>
                    <a:pt x="155" y="5906"/>
                  </a:lnTo>
                  <a:lnTo>
                    <a:pt x="622" y="6750"/>
                  </a:lnTo>
                  <a:lnTo>
                    <a:pt x="777" y="7931"/>
                  </a:lnTo>
                  <a:lnTo>
                    <a:pt x="1243" y="9112"/>
                  </a:lnTo>
                  <a:lnTo>
                    <a:pt x="1399" y="9619"/>
                  </a:lnTo>
                  <a:lnTo>
                    <a:pt x="777" y="9787"/>
                  </a:lnTo>
                  <a:lnTo>
                    <a:pt x="1088" y="9787"/>
                  </a:lnTo>
                  <a:lnTo>
                    <a:pt x="2176" y="10125"/>
                  </a:lnTo>
                  <a:lnTo>
                    <a:pt x="4506" y="10294"/>
                  </a:lnTo>
                  <a:lnTo>
                    <a:pt x="4662" y="10125"/>
                  </a:lnTo>
                  <a:lnTo>
                    <a:pt x="5128" y="10125"/>
                  </a:lnTo>
                  <a:lnTo>
                    <a:pt x="6837" y="10462"/>
                  </a:lnTo>
                  <a:lnTo>
                    <a:pt x="8236" y="10462"/>
                  </a:lnTo>
                  <a:lnTo>
                    <a:pt x="9479" y="11644"/>
                  </a:lnTo>
                  <a:lnTo>
                    <a:pt x="10256" y="13331"/>
                  </a:lnTo>
                  <a:lnTo>
                    <a:pt x="11655" y="18225"/>
                  </a:lnTo>
                  <a:lnTo>
                    <a:pt x="14452" y="21600"/>
                  </a:lnTo>
                  <a:lnTo>
                    <a:pt x="15695" y="1991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6" name="Google Shape;2066;p269"/>
            <p:cNvSpPr/>
            <p:nvPr/>
          </p:nvSpPr>
          <p:spPr>
            <a:xfrm>
              <a:off x="2594410" y="5039256"/>
              <a:ext cx="112556" cy="889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3148"/>
                  </a:moveTo>
                  <a:lnTo>
                    <a:pt x="4680" y="17139"/>
                  </a:lnTo>
                  <a:lnTo>
                    <a:pt x="6120" y="17139"/>
                  </a:lnTo>
                  <a:lnTo>
                    <a:pt x="10620" y="21600"/>
                  </a:lnTo>
                  <a:lnTo>
                    <a:pt x="17640" y="21600"/>
                  </a:lnTo>
                  <a:lnTo>
                    <a:pt x="19620" y="17374"/>
                  </a:lnTo>
                  <a:lnTo>
                    <a:pt x="19620" y="15496"/>
                  </a:lnTo>
                  <a:lnTo>
                    <a:pt x="21600" y="13148"/>
                  </a:lnTo>
                  <a:lnTo>
                    <a:pt x="21600" y="7043"/>
                  </a:lnTo>
                  <a:lnTo>
                    <a:pt x="18360" y="0"/>
                  </a:lnTo>
                  <a:lnTo>
                    <a:pt x="5220" y="0"/>
                  </a:lnTo>
                  <a:lnTo>
                    <a:pt x="0" y="3287"/>
                  </a:lnTo>
                  <a:lnTo>
                    <a:pt x="0" y="1314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7" name="Google Shape;2067;p269"/>
            <p:cNvSpPr/>
            <p:nvPr/>
          </p:nvSpPr>
          <p:spPr>
            <a:xfrm>
              <a:off x="2445273" y="5090911"/>
              <a:ext cx="39395" cy="631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273" y="21600"/>
                  </a:moveTo>
                  <a:lnTo>
                    <a:pt x="12273" y="16200"/>
                  </a:lnTo>
                  <a:lnTo>
                    <a:pt x="16200" y="12388"/>
                  </a:lnTo>
                  <a:lnTo>
                    <a:pt x="21600" y="8576"/>
                  </a:lnTo>
                  <a:lnTo>
                    <a:pt x="21600" y="0"/>
                  </a:lnTo>
                  <a:lnTo>
                    <a:pt x="12273" y="4447"/>
                  </a:lnTo>
                  <a:lnTo>
                    <a:pt x="0" y="12388"/>
                  </a:lnTo>
                  <a:lnTo>
                    <a:pt x="0" y="20012"/>
                  </a:lnTo>
                  <a:lnTo>
                    <a:pt x="1227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8" name="Google Shape;2068;p269"/>
            <p:cNvSpPr/>
            <p:nvPr/>
          </p:nvSpPr>
          <p:spPr>
            <a:xfrm>
              <a:off x="2946146" y="5191352"/>
              <a:ext cx="137881" cy="1061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086"/>
                  </a:moveTo>
                  <a:lnTo>
                    <a:pt x="4639" y="4086"/>
                  </a:lnTo>
                  <a:lnTo>
                    <a:pt x="4639" y="1557"/>
                  </a:lnTo>
                  <a:lnTo>
                    <a:pt x="7828" y="0"/>
                  </a:lnTo>
                  <a:lnTo>
                    <a:pt x="12322" y="0"/>
                  </a:lnTo>
                  <a:lnTo>
                    <a:pt x="13917" y="1946"/>
                  </a:lnTo>
                  <a:lnTo>
                    <a:pt x="15366" y="4086"/>
                  </a:lnTo>
                  <a:lnTo>
                    <a:pt x="17106" y="8562"/>
                  </a:lnTo>
                  <a:lnTo>
                    <a:pt x="19715" y="8562"/>
                  </a:lnTo>
                  <a:lnTo>
                    <a:pt x="21600" y="14400"/>
                  </a:lnTo>
                  <a:lnTo>
                    <a:pt x="21600" y="21600"/>
                  </a:lnTo>
                  <a:lnTo>
                    <a:pt x="18991" y="21600"/>
                  </a:lnTo>
                  <a:lnTo>
                    <a:pt x="16671" y="18292"/>
                  </a:lnTo>
                  <a:lnTo>
                    <a:pt x="14642" y="15957"/>
                  </a:lnTo>
                  <a:lnTo>
                    <a:pt x="10728" y="18292"/>
                  </a:lnTo>
                  <a:lnTo>
                    <a:pt x="8263" y="20043"/>
                  </a:lnTo>
                  <a:lnTo>
                    <a:pt x="5509" y="17319"/>
                  </a:lnTo>
                  <a:lnTo>
                    <a:pt x="3914" y="14789"/>
                  </a:lnTo>
                  <a:lnTo>
                    <a:pt x="0" y="10897"/>
                  </a:lnTo>
                  <a:lnTo>
                    <a:pt x="0" y="408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69" name="Google Shape;2069;p269"/>
            <p:cNvSpPr/>
            <p:nvPr/>
          </p:nvSpPr>
          <p:spPr>
            <a:xfrm>
              <a:off x="3202208" y="5323360"/>
              <a:ext cx="132253" cy="401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394" y="16577"/>
                  </a:moveTo>
                  <a:lnTo>
                    <a:pt x="15274" y="16577"/>
                  </a:lnTo>
                  <a:lnTo>
                    <a:pt x="15274" y="21600"/>
                  </a:lnTo>
                  <a:lnTo>
                    <a:pt x="17126" y="19088"/>
                  </a:lnTo>
                  <a:lnTo>
                    <a:pt x="21600" y="9544"/>
                  </a:lnTo>
                  <a:lnTo>
                    <a:pt x="12343" y="9544"/>
                  </a:lnTo>
                  <a:lnTo>
                    <a:pt x="10491" y="0"/>
                  </a:lnTo>
                  <a:lnTo>
                    <a:pt x="0" y="0"/>
                  </a:lnTo>
                  <a:lnTo>
                    <a:pt x="0" y="14567"/>
                  </a:lnTo>
                  <a:lnTo>
                    <a:pt x="3394" y="1657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70" name="Google Shape;2070;p269"/>
            <p:cNvSpPr/>
            <p:nvPr/>
          </p:nvSpPr>
          <p:spPr>
            <a:xfrm>
              <a:off x="3255675" y="5389363"/>
              <a:ext cx="45023" cy="545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600" y="21600"/>
                  </a:moveTo>
                  <a:lnTo>
                    <a:pt x="21600" y="16295"/>
                  </a:lnTo>
                  <a:lnTo>
                    <a:pt x="21600" y="11747"/>
                  </a:lnTo>
                  <a:lnTo>
                    <a:pt x="17100" y="6063"/>
                  </a:lnTo>
                  <a:lnTo>
                    <a:pt x="12600" y="0"/>
                  </a:lnTo>
                  <a:lnTo>
                    <a:pt x="0" y="0"/>
                  </a:lnTo>
                  <a:lnTo>
                    <a:pt x="0" y="6442"/>
                  </a:lnTo>
                  <a:lnTo>
                    <a:pt x="5850" y="10611"/>
                  </a:lnTo>
                  <a:lnTo>
                    <a:pt x="5850" y="18189"/>
                  </a:lnTo>
                  <a:lnTo>
                    <a:pt x="1260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71" name="Google Shape;2071;p269"/>
            <p:cNvSpPr/>
            <p:nvPr/>
          </p:nvSpPr>
          <p:spPr>
            <a:xfrm>
              <a:off x="3348533" y="5363537"/>
              <a:ext cx="163206" cy="1147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393" y="21600"/>
                  </a:moveTo>
                  <a:lnTo>
                    <a:pt x="15182" y="21600"/>
                  </a:lnTo>
                  <a:lnTo>
                    <a:pt x="15182" y="19993"/>
                  </a:lnTo>
                  <a:lnTo>
                    <a:pt x="19378" y="19993"/>
                  </a:lnTo>
                  <a:lnTo>
                    <a:pt x="21600" y="16780"/>
                  </a:lnTo>
                  <a:lnTo>
                    <a:pt x="21600" y="11603"/>
                  </a:lnTo>
                  <a:lnTo>
                    <a:pt x="16786" y="7676"/>
                  </a:lnTo>
                  <a:lnTo>
                    <a:pt x="13701" y="4641"/>
                  </a:lnTo>
                  <a:lnTo>
                    <a:pt x="8393" y="4641"/>
                  </a:lnTo>
                  <a:lnTo>
                    <a:pt x="8393" y="5891"/>
                  </a:lnTo>
                  <a:lnTo>
                    <a:pt x="6048" y="4641"/>
                  </a:lnTo>
                  <a:lnTo>
                    <a:pt x="4443" y="3035"/>
                  </a:lnTo>
                  <a:lnTo>
                    <a:pt x="2222" y="0"/>
                  </a:lnTo>
                  <a:lnTo>
                    <a:pt x="0" y="0"/>
                  </a:lnTo>
                  <a:lnTo>
                    <a:pt x="0" y="9640"/>
                  </a:lnTo>
                  <a:lnTo>
                    <a:pt x="2839" y="10711"/>
                  </a:lnTo>
                  <a:lnTo>
                    <a:pt x="6542" y="10711"/>
                  </a:lnTo>
                  <a:lnTo>
                    <a:pt x="6048" y="14817"/>
                  </a:lnTo>
                  <a:lnTo>
                    <a:pt x="6418" y="19101"/>
                  </a:lnTo>
                  <a:lnTo>
                    <a:pt x="7406" y="21600"/>
                  </a:lnTo>
                  <a:lnTo>
                    <a:pt x="839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72" name="Google Shape;2072;p269"/>
            <p:cNvSpPr/>
            <p:nvPr/>
          </p:nvSpPr>
          <p:spPr>
            <a:xfrm>
              <a:off x="3497668" y="5573025"/>
              <a:ext cx="326413" cy="35871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558" y="3514"/>
                  </a:moveTo>
                  <a:lnTo>
                    <a:pt x="2934" y="1325"/>
                  </a:lnTo>
                  <a:lnTo>
                    <a:pt x="2934" y="0"/>
                  </a:lnTo>
                  <a:lnTo>
                    <a:pt x="4745" y="0"/>
                  </a:lnTo>
                  <a:lnTo>
                    <a:pt x="6492" y="1037"/>
                  </a:lnTo>
                  <a:lnTo>
                    <a:pt x="7991" y="2362"/>
                  </a:lnTo>
                  <a:lnTo>
                    <a:pt x="8303" y="2419"/>
                  </a:lnTo>
                  <a:lnTo>
                    <a:pt x="8990" y="2477"/>
                  </a:lnTo>
                  <a:lnTo>
                    <a:pt x="11424" y="2477"/>
                  </a:lnTo>
                  <a:lnTo>
                    <a:pt x="14296" y="3514"/>
                  </a:lnTo>
                  <a:lnTo>
                    <a:pt x="15919" y="5069"/>
                  </a:lnTo>
                  <a:lnTo>
                    <a:pt x="15919" y="6163"/>
                  </a:lnTo>
                  <a:lnTo>
                    <a:pt x="16543" y="8582"/>
                  </a:lnTo>
                  <a:lnTo>
                    <a:pt x="17917" y="8582"/>
                  </a:lnTo>
                  <a:lnTo>
                    <a:pt x="17917" y="10022"/>
                  </a:lnTo>
                  <a:lnTo>
                    <a:pt x="18791" y="10022"/>
                  </a:lnTo>
                  <a:lnTo>
                    <a:pt x="19914" y="11059"/>
                  </a:lnTo>
                  <a:lnTo>
                    <a:pt x="21600" y="11059"/>
                  </a:lnTo>
                  <a:lnTo>
                    <a:pt x="19914" y="13075"/>
                  </a:lnTo>
                  <a:lnTo>
                    <a:pt x="18853" y="13709"/>
                  </a:lnTo>
                  <a:lnTo>
                    <a:pt x="17355" y="15840"/>
                  </a:lnTo>
                  <a:lnTo>
                    <a:pt x="15607" y="16474"/>
                  </a:lnTo>
                  <a:lnTo>
                    <a:pt x="12298" y="16474"/>
                  </a:lnTo>
                  <a:lnTo>
                    <a:pt x="11612" y="17395"/>
                  </a:lnTo>
                  <a:lnTo>
                    <a:pt x="9364" y="17395"/>
                  </a:lnTo>
                  <a:lnTo>
                    <a:pt x="8677" y="19181"/>
                  </a:lnTo>
                  <a:lnTo>
                    <a:pt x="8303" y="20390"/>
                  </a:lnTo>
                  <a:lnTo>
                    <a:pt x="7679" y="21024"/>
                  </a:lnTo>
                  <a:lnTo>
                    <a:pt x="7179" y="21600"/>
                  </a:lnTo>
                  <a:lnTo>
                    <a:pt x="6243" y="21600"/>
                  </a:lnTo>
                  <a:lnTo>
                    <a:pt x="5431" y="20333"/>
                  </a:lnTo>
                  <a:lnTo>
                    <a:pt x="3434" y="19354"/>
                  </a:lnTo>
                  <a:lnTo>
                    <a:pt x="2247" y="18490"/>
                  </a:lnTo>
                  <a:lnTo>
                    <a:pt x="2247" y="11520"/>
                  </a:lnTo>
                  <a:lnTo>
                    <a:pt x="936" y="9446"/>
                  </a:lnTo>
                  <a:lnTo>
                    <a:pt x="0" y="8813"/>
                  </a:lnTo>
                  <a:lnTo>
                    <a:pt x="0" y="7315"/>
                  </a:lnTo>
                  <a:lnTo>
                    <a:pt x="936" y="6394"/>
                  </a:lnTo>
                  <a:lnTo>
                    <a:pt x="2247" y="5933"/>
                  </a:lnTo>
                  <a:lnTo>
                    <a:pt x="3558" y="5069"/>
                  </a:lnTo>
                  <a:lnTo>
                    <a:pt x="3558" y="351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073" name="Google Shape;2073;p269"/>
          <p:cNvSpPr txBox="1">
            <a:spLocks noGrp="1"/>
          </p:cNvSpPr>
          <p:nvPr>
            <p:ph type="body" idx="1"/>
          </p:nvPr>
        </p:nvSpPr>
        <p:spPr>
          <a:xfrm>
            <a:off x="13047771" y="2955462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4" name="Google Shape;2074;p269"/>
          <p:cNvSpPr txBox="1">
            <a:spLocks noGrp="1"/>
          </p:cNvSpPr>
          <p:nvPr>
            <p:ph type="body" idx="2"/>
          </p:nvPr>
        </p:nvSpPr>
        <p:spPr>
          <a:xfrm>
            <a:off x="17467372" y="5809323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5" name="Google Shape;2075;p269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6" name="Google Shape;2076;p269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7" name="Google Shape;2077;p269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8" name="Google Shape;2078;p269"/>
          <p:cNvSpPr txBox="1">
            <a:spLocks noGrp="1"/>
          </p:cNvSpPr>
          <p:nvPr>
            <p:ph type="body" idx="6"/>
          </p:nvPr>
        </p:nvSpPr>
        <p:spPr>
          <a:xfrm>
            <a:off x="13851352" y="4128109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79" name="Google Shape;2079;p269"/>
          <p:cNvSpPr txBox="1">
            <a:spLocks noGrp="1"/>
          </p:cNvSpPr>
          <p:nvPr>
            <p:ph type="body" idx="7"/>
          </p:nvPr>
        </p:nvSpPr>
        <p:spPr>
          <a:xfrm>
            <a:off x="18025964" y="6533534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0" name="Google Shape;2080;p26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5_Blank Slide">
  <p:cSld name="75_Blank Slide">
    <p:spTree>
      <p:nvGrpSpPr>
        <p:cNvPr id="1" name="Shape 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Google Shape;2082;p270"/>
          <p:cNvSpPr txBox="1">
            <a:spLocks noGrp="1"/>
          </p:cNvSpPr>
          <p:nvPr>
            <p:ph type="body" idx="1"/>
          </p:nvPr>
        </p:nvSpPr>
        <p:spPr>
          <a:xfrm>
            <a:off x="13847755" y="6937980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3" name="Google Shape;2083;p270"/>
          <p:cNvSpPr txBox="1">
            <a:spLocks noGrp="1"/>
          </p:cNvSpPr>
          <p:nvPr>
            <p:ph type="body" idx="2"/>
          </p:nvPr>
        </p:nvSpPr>
        <p:spPr>
          <a:xfrm>
            <a:off x="15706234" y="3335950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4" name="Google Shape;2084;p270"/>
          <p:cNvSpPr txBox="1">
            <a:spLocks noGrp="1"/>
          </p:cNvSpPr>
          <p:nvPr>
            <p:ph type="body" idx="3"/>
          </p:nvPr>
        </p:nvSpPr>
        <p:spPr>
          <a:xfrm>
            <a:off x="14651336" y="8110627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5" name="Google Shape;2085;p270"/>
          <p:cNvSpPr txBox="1">
            <a:spLocks noGrp="1"/>
          </p:cNvSpPr>
          <p:nvPr>
            <p:ph type="body" idx="4"/>
          </p:nvPr>
        </p:nvSpPr>
        <p:spPr>
          <a:xfrm>
            <a:off x="16264827" y="4060161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6" name="Google Shape;2086;p270"/>
          <p:cNvSpPr txBox="1">
            <a:spLocks noGrp="1"/>
          </p:cNvSpPr>
          <p:nvPr>
            <p:ph type="body" idx="5"/>
          </p:nvPr>
        </p:nvSpPr>
        <p:spPr>
          <a:xfrm>
            <a:off x="20682773" y="6911904"/>
            <a:ext cx="1426578" cy="1426578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7" name="Google Shape;2087;p270"/>
          <p:cNvSpPr txBox="1">
            <a:spLocks noGrp="1"/>
          </p:cNvSpPr>
          <p:nvPr>
            <p:ph type="body" idx="6"/>
          </p:nvPr>
        </p:nvSpPr>
        <p:spPr>
          <a:xfrm>
            <a:off x="20966770" y="7246475"/>
            <a:ext cx="1299328" cy="831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8" name="Google Shape;2088;p270"/>
          <p:cNvSpPr txBox="1">
            <a:spLocks noGrp="1"/>
          </p:cNvSpPr>
          <p:nvPr>
            <p:ph type="body" idx="7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89" name="Google Shape;2089;p270"/>
          <p:cNvSpPr txBox="1">
            <a:spLocks noGrp="1"/>
          </p:cNvSpPr>
          <p:nvPr>
            <p:ph type="body" idx="8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90" name="Google Shape;2090;p270"/>
          <p:cNvSpPr txBox="1">
            <a:spLocks noGrp="1"/>
          </p:cNvSpPr>
          <p:nvPr>
            <p:ph type="body" idx="9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091" name="Google Shape;2091;p27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6_Blank Slide">
  <p:cSld name="76_Blank Slide">
    <p:spTree>
      <p:nvGrpSpPr>
        <p:cNvPr id="1" name="Shape 2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3" name="Google Shape;2093;p271"/>
          <p:cNvGrpSpPr/>
          <p:nvPr/>
        </p:nvGrpSpPr>
        <p:grpSpPr>
          <a:xfrm>
            <a:off x="13849594" y="3017580"/>
            <a:ext cx="9014708" cy="7680841"/>
            <a:chOff x="0" y="0"/>
            <a:chExt cx="9014707" cy="7680840"/>
          </a:xfrm>
        </p:grpSpPr>
        <p:sp>
          <p:nvSpPr>
            <p:cNvPr id="2094" name="Google Shape;2094;p271"/>
            <p:cNvSpPr/>
            <p:nvPr/>
          </p:nvSpPr>
          <p:spPr>
            <a:xfrm>
              <a:off x="0" y="0"/>
              <a:ext cx="9014707" cy="7680840"/>
            </a:xfrm>
            <a:custGeom>
              <a:avLst/>
              <a:gdLst/>
              <a:ahLst/>
              <a:cxnLst/>
              <a:rect l="l" t="t" r="r" b="b"/>
              <a:pathLst>
                <a:path w="21579" h="21600" extrusionOk="0">
                  <a:moveTo>
                    <a:pt x="9508" y="5923"/>
                  </a:moveTo>
                  <a:cubicBezTo>
                    <a:pt x="9530" y="5923"/>
                    <a:pt x="9530" y="5923"/>
                    <a:pt x="9530" y="5923"/>
                  </a:cubicBezTo>
                  <a:cubicBezTo>
                    <a:pt x="9530" y="5923"/>
                    <a:pt x="9551" y="6072"/>
                    <a:pt x="9551" y="6147"/>
                  </a:cubicBezTo>
                  <a:cubicBezTo>
                    <a:pt x="9530" y="6246"/>
                    <a:pt x="9551" y="6296"/>
                    <a:pt x="9635" y="6271"/>
                  </a:cubicBezTo>
                  <a:cubicBezTo>
                    <a:pt x="9720" y="6221"/>
                    <a:pt x="9805" y="6122"/>
                    <a:pt x="9763" y="6022"/>
                  </a:cubicBezTo>
                  <a:cubicBezTo>
                    <a:pt x="9741" y="5923"/>
                    <a:pt x="9741" y="5873"/>
                    <a:pt x="9805" y="5898"/>
                  </a:cubicBezTo>
                  <a:cubicBezTo>
                    <a:pt x="9868" y="5898"/>
                    <a:pt x="9953" y="5898"/>
                    <a:pt x="9974" y="5798"/>
                  </a:cubicBezTo>
                  <a:cubicBezTo>
                    <a:pt x="10017" y="5699"/>
                    <a:pt x="10101" y="5475"/>
                    <a:pt x="10144" y="5400"/>
                  </a:cubicBezTo>
                  <a:cubicBezTo>
                    <a:pt x="10165" y="5325"/>
                    <a:pt x="10144" y="5226"/>
                    <a:pt x="10059" y="5226"/>
                  </a:cubicBezTo>
                  <a:cubicBezTo>
                    <a:pt x="9953" y="5226"/>
                    <a:pt x="9911" y="5226"/>
                    <a:pt x="9868" y="5151"/>
                  </a:cubicBezTo>
                  <a:cubicBezTo>
                    <a:pt x="9805" y="5101"/>
                    <a:pt x="9593" y="5101"/>
                    <a:pt x="9551" y="5201"/>
                  </a:cubicBezTo>
                  <a:cubicBezTo>
                    <a:pt x="9508" y="5276"/>
                    <a:pt x="9487" y="5350"/>
                    <a:pt x="9487" y="5450"/>
                  </a:cubicBezTo>
                  <a:cubicBezTo>
                    <a:pt x="9466" y="5524"/>
                    <a:pt x="9508" y="5599"/>
                    <a:pt x="9487" y="5699"/>
                  </a:cubicBezTo>
                  <a:cubicBezTo>
                    <a:pt x="9466" y="5798"/>
                    <a:pt x="9508" y="5923"/>
                    <a:pt x="9508" y="5923"/>
                  </a:cubicBezTo>
                  <a:close/>
                  <a:moveTo>
                    <a:pt x="8301" y="4081"/>
                  </a:moveTo>
                  <a:cubicBezTo>
                    <a:pt x="8323" y="4081"/>
                    <a:pt x="8323" y="4081"/>
                    <a:pt x="8323" y="4081"/>
                  </a:cubicBezTo>
                  <a:cubicBezTo>
                    <a:pt x="8323" y="4081"/>
                    <a:pt x="8365" y="3932"/>
                    <a:pt x="8407" y="4006"/>
                  </a:cubicBezTo>
                  <a:cubicBezTo>
                    <a:pt x="8450" y="4106"/>
                    <a:pt x="8513" y="4106"/>
                    <a:pt x="8450" y="4206"/>
                  </a:cubicBezTo>
                  <a:cubicBezTo>
                    <a:pt x="8407" y="4305"/>
                    <a:pt x="8407" y="4429"/>
                    <a:pt x="8344" y="4454"/>
                  </a:cubicBezTo>
                  <a:cubicBezTo>
                    <a:pt x="8301" y="4504"/>
                    <a:pt x="8238" y="4579"/>
                    <a:pt x="8174" y="4529"/>
                  </a:cubicBezTo>
                  <a:cubicBezTo>
                    <a:pt x="8090" y="4454"/>
                    <a:pt x="8068" y="4454"/>
                    <a:pt x="7984" y="4454"/>
                  </a:cubicBezTo>
                  <a:cubicBezTo>
                    <a:pt x="7920" y="4479"/>
                    <a:pt x="7899" y="4429"/>
                    <a:pt x="7793" y="4479"/>
                  </a:cubicBezTo>
                  <a:cubicBezTo>
                    <a:pt x="7687" y="4554"/>
                    <a:pt x="7539" y="4629"/>
                    <a:pt x="7454" y="4604"/>
                  </a:cubicBezTo>
                  <a:cubicBezTo>
                    <a:pt x="7391" y="4579"/>
                    <a:pt x="7306" y="4429"/>
                    <a:pt x="7348" y="4380"/>
                  </a:cubicBezTo>
                  <a:cubicBezTo>
                    <a:pt x="7391" y="4355"/>
                    <a:pt x="7475" y="4330"/>
                    <a:pt x="7581" y="4330"/>
                  </a:cubicBezTo>
                  <a:cubicBezTo>
                    <a:pt x="7666" y="4330"/>
                    <a:pt x="7772" y="4330"/>
                    <a:pt x="7708" y="4305"/>
                  </a:cubicBezTo>
                  <a:cubicBezTo>
                    <a:pt x="7645" y="4255"/>
                    <a:pt x="7624" y="4255"/>
                    <a:pt x="7560" y="4255"/>
                  </a:cubicBezTo>
                  <a:cubicBezTo>
                    <a:pt x="7475" y="4255"/>
                    <a:pt x="7475" y="4206"/>
                    <a:pt x="7518" y="4156"/>
                  </a:cubicBezTo>
                  <a:cubicBezTo>
                    <a:pt x="7539" y="4106"/>
                    <a:pt x="7454" y="4131"/>
                    <a:pt x="7412" y="4156"/>
                  </a:cubicBezTo>
                  <a:cubicBezTo>
                    <a:pt x="7370" y="4206"/>
                    <a:pt x="7348" y="4230"/>
                    <a:pt x="7285" y="4181"/>
                  </a:cubicBezTo>
                  <a:cubicBezTo>
                    <a:pt x="7221" y="4131"/>
                    <a:pt x="7243" y="4056"/>
                    <a:pt x="7179" y="4031"/>
                  </a:cubicBezTo>
                  <a:cubicBezTo>
                    <a:pt x="7115" y="4006"/>
                    <a:pt x="7073" y="4006"/>
                    <a:pt x="7137" y="3932"/>
                  </a:cubicBezTo>
                  <a:cubicBezTo>
                    <a:pt x="7179" y="3882"/>
                    <a:pt x="7264" y="3932"/>
                    <a:pt x="7264" y="3907"/>
                  </a:cubicBezTo>
                  <a:cubicBezTo>
                    <a:pt x="7285" y="3882"/>
                    <a:pt x="7179" y="3857"/>
                    <a:pt x="7221" y="3807"/>
                  </a:cubicBezTo>
                  <a:cubicBezTo>
                    <a:pt x="7243" y="3758"/>
                    <a:pt x="7306" y="3758"/>
                    <a:pt x="7327" y="3758"/>
                  </a:cubicBezTo>
                  <a:cubicBezTo>
                    <a:pt x="7348" y="3733"/>
                    <a:pt x="7264" y="3633"/>
                    <a:pt x="7348" y="3583"/>
                  </a:cubicBezTo>
                  <a:cubicBezTo>
                    <a:pt x="7433" y="3534"/>
                    <a:pt x="7433" y="3534"/>
                    <a:pt x="7454" y="3509"/>
                  </a:cubicBezTo>
                  <a:cubicBezTo>
                    <a:pt x="7475" y="3484"/>
                    <a:pt x="7581" y="3434"/>
                    <a:pt x="7581" y="3484"/>
                  </a:cubicBezTo>
                  <a:cubicBezTo>
                    <a:pt x="7603" y="3534"/>
                    <a:pt x="7603" y="3583"/>
                    <a:pt x="7624" y="3608"/>
                  </a:cubicBezTo>
                  <a:cubicBezTo>
                    <a:pt x="7645" y="3658"/>
                    <a:pt x="7730" y="3633"/>
                    <a:pt x="7751" y="3683"/>
                  </a:cubicBezTo>
                  <a:cubicBezTo>
                    <a:pt x="7772" y="3708"/>
                    <a:pt x="7772" y="3733"/>
                    <a:pt x="7772" y="3857"/>
                  </a:cubicBezTo>
                  <a:cubicBezTo>
                    <a:pt x="7793" y="3957"/>
                    <a:pt x="7793" y="4081"/>
                    <a:pt x="7835" y="4106"/>
                  </a:cubicBezTo>
                  <a:cubicBezTo>
                    <a:pt x="7899" y="4106"/>
                    <a:pt x="7899" y="4156"/>
                    <a:pt x="8005" y="4156"/>
                  </a:cubicBezTo>
                  <a:cubicBezTo>
                    <a:pt x="8090" y="4156"/>
                    <a:pt x="8026" y="4031"/>
                    <a:pt x="8005" y="3982"/>
                  </a:cubicBezTo>
                  <a:cubicBezTo>
                    <a:pt x="7963" y="3932"/>
                    <a:pt x="8068" y="3907"/>
                    <a:pt x="8026" y="3832"/>
                  </a:cubicBezTo>
                  <a:cubicBezTo>
                    <a:pt x="7984" y="3782"/>
                    <a:pt x="8005" y="3758"/>
                    <a:pt x="8026" y="3683"/>
                  </a:cubicBezTo>
                  <a:cubicBezTo>
                    <a:pt x="8068" y="3633"/>
                    <a:pt x="8090" y="3583"/>
                    <a:pt x="8132" y="3534"/>
                  </a:cubicBezTo>
                  <a:cubicBezTo>
                    <a:pt x="8195" y="3509"/>
                    <a:pt x="8259" y="3608"/>
                    <a:pt x="8217" y="3683"/>
                  </a:cubicBezTo>
                  <a:cubicBezTo>
                    <a:pt x="8174" y="3733"/>
                    <a:pt x="8174" y="3807"/>
                    <a:pt x="8174" y="3857"/>
                  </a:cubicBezTo>
                  <a:cubicBezTo>
                    <a:pt x="8195" y="3882"/>
                    <a:pt x="8217" y="3907"/>
                    <a:pt x="8217" y="3932"/>
                  </a:cubicBezTo>
                  <a:cubicBezTo>
                    <a:pt x="8217" y="3957"/>
                    <a:pt x="8217" y="4006"/>
                    <a:pt x="8238" y="4031"/>
                  </a:cubicBezTo>
                  <a:cubicBezTo>
                    <a:pt x="8259" y="4056"/>
                    <a:pt x="8301" y="4081"/>
                    <a:pt x="8301" y="4081"/>
                  </a:cubicBezTo>
                  <a:close/>
                  <a:moveTo>
                    <a:pt x="805" y="15827"/>
                  </a:moveTo>
                  <a:cubicBezTo>
                    <a:pt x="826" y="15802"/>
                    <a:pt x="826" y="15752"/>
                    <a:pt x="826" y="15727"/>
                  </a:cubicBezTo>
                  <a:cubicBezTo>
                    <a:pt x="826" y="15727"/>
                    <a:pt x="741" y="15727"/>
                    <a:pt x="805" y="15628"/>
                  </a:cubicBezTo>
                  <a:cubicBezTo>
                    <a:pt x="868" y="15553"/>
                    <a:pt x="911" y="15553"/>
                    <a:pt x="911" y="15553"/>
                  </a:cubicBezTo>
                  <a:cubicBezTo>
                    <a:pt x="911" y="15553"/>
                    <a:pt x="847" y="15578"/>
                    <a:pt x="784" y="15528"/>
                  </a:cubicBezTo>
                  <a:cubicBezTo>
                    <a:pt x="720" y="15503"/>
                    <a:pt x="657" y="15503"/>
                    <a:pt x="657" y="15453"/>
                  </a:cubicBezTo>
                  <a:cubicBezTo>
                    <a:pt x="657" y="15379"/>
                    <a:pt x="741" y="15329"/>
                    <a:pt x="657" y="15254"/>
                  </a:cubicBezTo>
                  <a:cubicBezTo>
                    <a:pt x="572" y="15180"/>
                    <a:pt x="572" y="15155"/>
                    <a:pt x="572" y="15080"/>
                  </a:cubicBezTo>
                  <a:cubicBezTo>
                    <a:pt x="572" y="15030"/>
                    <a:pt x="635" y="15105"/>
                    <a:pt x="614" y="15006"/>
                  </a:cubicBezTo>
                  <a:cubicBezTo>
                    <a:pt x="572" y="14906"/>
                    <a:pt x="593" y="14881"/>
                    <a:pt x="572" y="14856"/>
                  </a:cubicBezTo>
                  <a:cubicBezTo>
                    <a:pt x="551" y="14806"/>
                    <a:pt x="508" y="14757"/>
                    <a:pt x="508" y="14732"/>
                  </a:cubicBezTo>
                  <a:cubicBezTo>
                    <a:pt x="530" y="14707"/>
                    <a:pt x="487" y="14607"/>
                    <a:pt x="466" y="14607"/>
                  </a:cubicBezTo>
                  <a:cubicBezTo>
                    <a:pt x="445" y="14607"/>
                    <a:pt x="381" y="14558"/>
                    <a:pt x="424" y="14508"/>
                  </a:cubicBezTo>
                  <a:cubicBezTo>
                    <a:pt x="445" y="14433"/>
                    <a:pt x="508" y="14433"/>
                    <a:pt x="508" y="14408"/>
                  </a:cubicBezTo>
                  <a:cubicBezTo>
                    <a:pt x="508" y="14383"/>
                    <a:pt x="424" y="14433"/>
                    <a:pt x="403" y="14359"/>
                  </a:cubicBezTo>
                  <a:cubicBezTo>
                    <a:pt x="360" y="14284"/>
                    <a:pt x="381" y="14184"/>
                    <a:pt x="381" y="14159"/>
                  </a:cubicBezTo>
                  <a:cubicBezTo>
                    <a:pt x="381" y="14135"/>
                    <a:pt x="487" y="14085"/>
                    <a:pt x="530" y="14184"/>
                  </a:cubicBezTo>
                  <a:cubicBezTo>
                    <a:pt x="551" y="14284"/>
                    <a:pt x="614" y="14334"/>
                    <a:pt x="635" y="14383"/>
                  </a:cubicBezTo>
                  <a:cubicBezTo>
                    <a:pt x="657" y="14458"/>
                    <a:pt x="720" y="14533"/>
                    <a:pt x="763" y="14582"/>
                  </a:cubicBezTo>
                  <a:cubicBezTo>
                    <a:pt x="805" y="14632"/>
                    <a:pt x="890" y="14757"/>
                    <a:pt x="974" y="14831"/>
                  </a:cubicBezTo>
                  <a:cubicBezTo>
                    <a:pt x="1038" y="14881"/>
                    <a:pt x="995" y="14906"/>
                    <a:pt x="1017" y="15080"/>
                  </a:cubicBezTo>
                  <a:cubicBezTo>
                    <a:pt x="1017" y="15229"/>
                    <a:pt x="995" y="15304"/>
                    <a:pt x="1038" y="15404"/>
                  </a:cubicBezTo>
                  <a:cubicBezTo>
                    <a:pt x="1059" y="15528"/>
                    <a:pt x="1101" y="15478"/>
                    <a:pt x="1144" y="15578"/>
                  </a:cubicBezTo>
                  <a:cubicBezTo>
                    <a:pt x="1186" y="15653"/>
                    <a:pt x="1207" y="15653"/>
                    <a:pt x="1207" y="15777"/>
                  </a:cubicBezTo>
                  <a:cubicBezTo>
                    <a:pt x="1207" y="15876"/>
                    <a:pt x="1334" y="15852"/>
                    <a:pt x="1355" y="15926"/>
                  </a:cubicBezTo>
                  <a:cubicBezTo>
                    <a:pt x="1355" y="16026"/>
                    <a:pt x="1334" y="16026"/>
                    <a:pt x="1271" y="16100"/>
                  </a:cubicBezTo>
                  <a:cubicBezTo>
                    <a:pt x="1228" y="16150"/>
                    <a:pt x="1186" y="16175"/>
                    <a:pt x="1165" y="16175"/>
                  </a:cubicBezTo>
                  <a:cubicBezTo>
                    <a:pt x="1123" y="16175"/>
                    <a:pt x="1080" y="16150"/>
                    <a:pt x="1059" y="16125"/>
                  </a:cubicBezTo>
                  <a:cubicBezTo>
                    <a:pt x="995" y="16076"/>
                    <a:pt x="890" y="15926"/>
                    <a:pt x="805" y="15827"/>
                  </a:cubicBezTo>
                  <a:close/>
                  <a:moveTo>
                    <a:pt x="18741" y="16996"/>
                  </a:moveTo>
                  <a:cubicBezTo>
                    <a:pt x="18720" y="16996"/>
                    <a:pt x="18720" y="16996"/>
                    <a:pt x="18699" y="16971"/>
                  </a:cubicBezTo>
                  <a:cubicBezTo>
                    <a:pt x="18678" y="16947"/>
                    <a:pt x="18614" y="16872"/>
                    <a:pt x="18614" y="16847"/>
                  </a:cubicBezTo>
                  <a:cubicBezTo>
                    <a:pt x="18614" y="16847"/>
                    <a:pt x="18572" y="16822"/>
                    <a:pt x="18572" y="16822"/>
                  </a:cubicBezTo>
                  <a:cubicBezTo>
                    <a:pt x="18572" y="16822"/>
                    <a:pt x="18508" y="16947"/>
                    <a:pt x="18508" y="16996"/>
                  </a:cubicBezTo>
                  <a:cubicBezTo>
                    <a:pt x="18508" y="17021"/>
                    <a:pt x="18593" y="17046"/>
                    <a:pt x="18614" y="17071"/>
                  </a:cubicBezTo>
                  <a:cubicBezTo>
                    <a:pt x="18635" y="17071"/>
                    <a:pt x="18678" y="17096"/>
                    <a:pt x="18699" y="17096"/>
                  </a:cubicBezTo>
                  <a:cubicBezTo>
                    <a:pt x="18720" y="17121"/>
                    <a:pt x="18741" y="17096"/>
                    <a:pt x="18763" y="17096"/>
                  </a:cubicBezTo>
                  <a:cubicBezTo>
                    <a:pt x="18763" y="17096"/>
                    <a:pt x="18763" y="17096"/>
                    <a:pt x="18763" y="17096"/>
                  </a:cubicBezTo>
                  <a:cubicBezTo>
                    <a:pt x="18805" y="17096"/>
                    <a:pt x="18847" y="17021"/>
                    <a:pt x="18932" y="17096"/>
                  </a:cubicBezTo>
                  <a:cubicBezTo>
                    <a:pt x="19038" y="17146"/>
                    <a:pt x="19080" y="17171"/>
                    <a:pt x="19144" y="17146"/>
                  </a:cubicBezTo>
                  <a:cubicBezTo>
                    <a:pt x="19228" y="17096"/>
                    <a:pt x="19123" y="16897"/>
                    <a:pt x="19207" y="16872"/>
                  </a:cubicBezTo>
                  <a:cubicBezTo>
                    <a:pt x="19271" y="16822"/>
                    <a:pt x="19355" y="16723"/>
                    <a:pt x="19250" y="16747"/>
                  </a:cubicBezTo>
                  <a:cubicBezTo>
                    <a:pt x="19165" y="16747"/>
                    <a:pt x="19165" y="16747"/>
                    <a:pt x="19059" y="16847"/>
                  </a:cubicBezTo>
                  <a:cubicBezTo>
                    <a:pt x="18974" y="16922"/>
                    <a:pt x="18932" y="16947"/>
                    <a:pt x="18847" y="16947"/>
                  </a:cubicBezTo>
                  <a:cubicBezTo>
                    <a:pt x="18805" y="16947"/>
                    <a:pt x="18763" y="16971"/>
                    <a:pt x="18741" y="16996"/>
                  </a:cubicBezTo>
                  <a:close/>
                  <a:moveTo>
                    <a:pt x="1440" y="15976"/>
                  </a:moveTo>
                  <a:cubicBezTo>
                    <a:pt x="1440" y="15901"/>
                    <a:pt x="1398" y="15802"/>
                    <a:pt x="1377" y="15727"/>
                  </a:cubicBezTo>
                  <a:cubicBezTo>
                    <a:pt x="1355" y="15653"/>
                    <a:pt x="1419" y="15528"/>
                    <a:pt x="1419" y="15528"/>
                  </a:cubicBezTo>
                  <a:cubicBezTo>
                    <a:pt x="1419" y="15528"/>
                    <a:pt x="1334" y="15603"/>
                    <a:pt x="1292" y="15578"/>
                  </a:cubicBezTo>
                  <a:cubicBezTo>
                    <a:pt x="1250" y="15553"/>
                    <a:pt x="1228" y="15503"/>
                    <a:pt x="1250" y="15429"/>
                  </a:cubicBezTo>
                  <a:cubicBezTo>
                    <a:pt x="1292" y="15354"/>
                    <a:pt x="1334" y="15279"/>
                    <a:pt x="1334" y="15279"/>
                  </a:cubicBezTo>
                  <a:cubicBezTo>
                    <a:pt x="1334" y="15279"/>
                    <a:pt x="1186" y="15329"/>
                    <a:pt x="1165" y="15329"/>
                  </a:cubicBezTo>
                  <a:cubicBezTo>
                    <a:pt x="1144" y="15304"/>
                    <a:pt x="1144" y="15180"/>
                    <a:pt x="1165" y="15130"/>
                  </a:cubicBezTo>
                  <a:cubicBezTo>
                    <a:pt x="1165" y="15055"/>
                    <a:pt x="1250" y="14981"/>
                    <a:pt x="1250" y="14981"/>
                  </a:cubicBezTo>
                  <a:cubicBezTo>
                    <a:pt x="1250" y="14981"/>
                    <a:pt x="1165" y="15006"/>
                    <a:pt x="1165" y="14956"/>
                  </a:cubicBezTo>
                  <a:cubicBezTo>
                    <a:pt x="1165" y="14931"/>
                    <a:pt x="1101" y="14856"/>
                    <a:pt x="1080" y="14831"/>
                  </a:cubicBezTo>
                  <a:cubicBezTo>
                    <a:pt x="1038" y="14806"/>
                    <a:pt x="911" y="14707"/>
                    <a:pt x="890" y="14657"/>
                  </a:cubicBezTo>
                  <a:cubicBezTo>
                    <a:pt x="890" y="14607"/>
                    <a:pt x="826" y="14533"/>
                    <a:pt x="805" y="14533"/>
                  </a:cubicBezTo>
                  <a:cubicBezTo>
                    <a:pt x="784" y="14508"/>
                    <a:pt x="868" y="14433"/>
                    <a:pt x="826" y="14383"/>
                  </a:cubicBezTo>
                  <a:cubicBezTo>
                    <a:pt x="805" y="14359"/>
                    <a:pt x="720" y="14334"/>
                    <a:pt x="699" y="14309"/>
                  </a:cubicBezTo>
                  <a:cubicBezTo>
                    <a:pt x="678" y="14284"/>
                    <a:pt x="678" y="14184"/>
                    <a:pt x="678" y="14159"/>
                  </a:cubicBezTo>
                  <a:cubicBezTo>
                    <a:pt x="657" y="14110"/>
                    <a:pt x="657" y="14035"/>
                    <a:pt x="699" y="14035"/>
                  </a:cubicBezTo>
                  <a:cubicBezTo>
                    <a:pt x="720" y="14035"/>
                    <a:pt x="741" y="13985"/>
                    <a:pt x="741" y="13960"/>
                  </a:cubicBezTo>
                  <a:cubicBezTo>
                    <a:pt x="741" y="13935"/>
                    <a:pt x="614" y="13935"/>
                    <a:pt x="657" y="13861"/>
                  </a:cubicBezTo>
                  <a:cubicBezTo>
                    <a:pt x="678" y="13761"/>
                    <a:pt x="741" y="13886"/>
                    <a:pt x="741" y="13886"/>
                  </a:cubicBezTo>
                  <a:cubicBezTo>
                    <a:pt x="741" y="13886"/>
                    <a:pt x="720" y="13861"/>
                    <a:pt x="763" y="13811"/>
                  </a:cubicBezTo>
                  <a:cubicBezTo>
                    <a:pt x="826" y="13736"/>
                    <a:pt x="805" y="13687"/>
                    <a:pt x="890" y="13687"/>
                  </a:cubicBezTo>
                  <a:cubicBezTo>
                    <a:pt x="953" y="13687"/>
                    <a:pt x="1101" y="13662"/>
                    <a:pt x="1038" y="13637"/>
                  </a:cubicBezTo>
                  <a:cubicBezTo>
                    <a:pt x="974" y="13612"/>
                    <a:pt x="868" y="13587"/>
                    <a:pt x="847" y="13612"/>
                  </a:cubicBezTo>
                  <a:cubicBezTo>
                    <a:pt x="826" y="13637"/>
                    <a:pt x="868" y="13488"/>
                    <a:pt x="826" y="13463"/>
                  </a:cubicBezTo>
                  <a:cubicBezTo>
                    <a:pt x="805" y="13438"/>
                    <a:pt x="847" y="13413"/>
                    <a:pt x="868" y="13388"/>
                  </a:cubicBezTo>
                  <a:cubicBezTo>
                    <a:pt x="890" y="13338"/>
                    <a:pt x="932" y="13313"/>
                    <a:pt x="890" y="13264"/>
                  </a:cubicBezTo>
                  <a:cubicBezTo>
                    <a:pt x="847" y="13239"/>
                    <a:pt x="890" y="13164"/>
                    <a:pt x="868" y="13164"/>
                  </a:cubicBezTo>
                  <a:cubicBezTo>
                    <a:pt x="826" y="13164"/>
                    <a:pt x="720" y="13264"/>
                    <a:pt x="699" y="13264"/>
                  </a:cubicBezTo>
                  <a:cubicBezTo>
                    <a:pt x="678" y="13288"/>
                    <a:pt x="657" y="13214"/>
                    <a:pt x="678" y="13164"/>
                  </a:cubicBezTo>
                  <a:cubicBezTo>
                    <a:pt x="720" y="13089"/>
                    <a:pt x="805" y="13089"/>
                    <a:pt x="805" y="13065"/>
                  </a:cubicBezTo>
                  <a:cubicBezTo>
                    <a:pt x="805" y="13040"/>
                    <a:pt x="826" y="12990"/>
                    <a:pt x="826" y="12990"/>
                  </a:cubicBezTo>
                  <a:cubicBezTo>
                    <a:pt x="847" y="12965"/>
                    <a:pt x="890" y="12890"/>
                    <a:pt x="890" y="12865"/>
                  </a:cubicBezTo>
                  <a:cubicBezTo>
                    <a:pt x="911" y="12865"/>
                    <a:pt x="890" y="12791"/>
                    <a:pt x="805" y="12841"/>
                  </a:cubicBezTo>
                  <a:cubicBezTo>
                    <a:pt x="720" y="12865"/>
                    <a:pt x="699" y="12791"/>
                    <a:pt x="657" y="12841"/>
                  </a:cubicBezTo>
                  <a:cubicBezTo>
                    <a:pt x="635" y="12865"/>
                    <a:pt x="593" y="12766"/>
                    <a:pt x="593" y="12691"/>
                  </a:cubicBezTo>
                  <a:cubicBezTo>
                    <a:pt x="593" y="12617"/>
                    <a:pt x="551" y="12517"/>
                    <a:pt x="593" y="12542"/>
                  </a:cubicBezTo>
                  <a:cubicBezTo>
                    <a:pt x="657" y="12542"/>
                    <a:pt x="699" y="12641"/>
                    <a:pt x="699" y="12592"/>
                  </a:cubicBezTo>
                  <a:cubicBezTo>
                    <a:pt x="699" y="12542"/>
                    <a:pt x="741" y="12492"/>
                    <a:pt x="741" y="12492"/>
                  </a:cubicBezTo>
                  <a:cubicBezTo>
                    <a:pt x="763" y="12517"/>
                    <a:pt x="784" y="12567"/>
                    <a:pt x="784" y="12492"/>
                  </a:cubicBezTo>
                  <a:cubicBezTo>
                    <a:pt x="784" y="12442"/>
                    <a:pt x="805" y="12393"/>
                    <a:pt x="805" y="12343"/>
                  </a:cubicBezTo>
                  <a:cubicBezTo>
                    <a:pt x="784" y="12293"/>
                    <a:pt x="847" y="12218"/>
                    <a:pt x="847" y="12169"/>
                  </a:cubicBezTo>
                  <a:cubicBezTo>
                    <a:pt x="868" y="12144"/>
                    <a:pt x="974" y="12019"/>
                    <a:pt x="974" y="12019"/>
                  </a:cubicBezTo>
                  <a:cubicBezTo>
                    <a:pt x="974" y="12019"/>
                    <a:pt x="1059" y="11870"/>
                    <a:pt x="1080" y="11870"/>
                  </a:cubicBezTo>
                  <a:cubicBezTo>
                    <a:pt x="1123" y="11870"/>
                    <a:pt x="1165" y="11746"/>
                    <a:pt x="1207" y="11671"/>
                  </a:cubicBezTo>
                  <a:cubicBezTo>
                    <a:pt x="1250" y="11596"/>
                    <a:pt x="1250" y="11522"/>
                    <a:pt x="1228" y="11472"/>
                  </a:cubicBezTo>
                  <a:cubicBezTo>
                    <a:pt x="1207" y="11422"/>
                    <a:pt x="1207" y="11323"/>
                    <a:pt x="1165" y="11223"/>
                  </a:cubicBezTo>
                  <a:cubicBezTo>
                    <a:pt x="1101" y="11099"/>
                    <a:pt x="1059" y="10974"/>
                    <a:pt x="1059" y="10974"/>
                  </a:cubicBezTo>
                  <a:cubicBezTo>
                    <a:pt x="1059" y="10974"/>
                    <a:pt x="1186" y="10029"/>
                    <a:pt x="1186" y="9879"/>
                  </a:cubicBezTo>
                  <a:cubicBezTo>
                    <a:pt x="1186" y="9730"/>
                    <a:pt x="1144" y="9655"/>
                    <a:pt x="1144" y="9531"/>
                  </a:cubicBezTo>
                  <a:cubicBezTo>
                    <a:pt x="1144" y="9431"/>
                    <a:pt x="1186" y="9182"/>
                    <a:pt x="1186" y="9158"/>
                  </a:cubicBezTo>
                  <a:cubicBezTo>
                    <a:pt x="1207" y="9158"/>
                    <a:pt x="1144" y="9083"/>
                    <a:pt x="1017" y="9083"/>
                  </a:cubicBezTo>
                  <a:cubicBezTo>
                    <a:pt x="868" y="9083"/>
                    <a:pt x="847" y="9182"/>
                    <a:pt x="847" y="9182"/>
                  </a:cubicBezTo>
                  <a:cubicBezTo>
                    <a:pt x="614" y="9133"/>
                    <a:pt x="614" y="9133"/>
                    <a:pt x="614" y="9133"/>
                  </a:cubicBezTo>
                  <a:cubicBezTo>
                    <a:pt x="657" y="9033"/>
                    <a:pt x="657" y="9033"/>
                    <a:pt x="657" y="9033"/>
                  </a:cubicBezTo>
                  <a:cubicBezTo>
                    <a:pt x="635" y="8486"/>
                    <a:pt x="635" y="8486"/>
                    <a:pt x="635" y="8486"/>
                  </a:cubicBezTo>
                  <a:cubicBezTo>
                    <a:pt x="635" y="8486"/>
                    <a:pt x="657" y="8361"/>
                    <a:pt x="699" y="8312"/>
                  </a:cubicBezTo>
                  <a:cubicBezTo>
                    <a:pt x="741" y="8287"/>
                    <a:pt x="678" y="8237"/>
                    <a:pt x="572" y="8237"/>
                  </a:cubicBezTo>
                  <a:cubicBezTo>
                    <a:pt x="466" y="8237"/>
                    <a:pt x="508" y="8237"/>
                    <a:pt x="487" y="8137"/>
                  </a:cubicBezTo>
                  <a:cubicBezTo>
                    <a:pt x="487" y="8038"/>
                    <a:pt x="403" y="8013"/>
                    <a:pt x="403" y="8013"/>
                  </a:cubicBezTo>
                  <a:cubicBezTo>
                    <a:pt x="3134" y="4479"/>
                    <a:pt x="3134" y="4479"/>
                    <a:pt x="3134" y="4479"/>
                  </a:cubicBezTo>
                  <a:cubicBezTo>
                    <a:pt x="3134" y="4479"/>
                    <a:pt x="3134" y="4479"/>
                    <a:pt x="3134" y="4479"/>
                  </a:cubicBezTo>
                  <a:cubicBezTo>
                    <a:pt x="3198" y="4529"/>
                    <a:pt x="3304" y="4629"/>
                    <a:pt x="3325" y="4778"/>
                  </a:cubicBezTo>
                  <a:cubicBezTo>
                    <a:pt x="3346" y="4902"/>
                    <a:pt x="3346" y="5052"/>
                    <a:pt x="3410" y="5151"/>
                  </a:cubicBezTo>
                  <a:cubicBezTo>
                    <a:pt x="3494" y="5276"/>
                    <a:pt x="3537" y="5300"/>
                    <a:pt x="3537" y="5325"/>
                  </a:cubicBezTo>
                  <a:cubicBezTo>
                    <a:pt x="3537" y="5375"/>
                    <a:pt x="3537" y="5500"/>
                    <a:pt x="3579" y="5500"/>
                  </a:cubicBezTo>
                  <a:cubicBezTo>
                    <a:pt x="3600" y="5500"/>
                    <a:pt x="3579" y="5425"/>
                    <a:pt x="3558" y="5375"/>
                  </a:cubicBezTo>
                  <a:cubicBezTo>
                    <a:pt x="3558" y="5325"/>
                    <a:pt x="3600" y="5300"/>
                    <a:pt x="3621" y="5251"/>
                  </a:cubicBezTo>
                  <a:cubicBezTo>
                    <a:pt x="3664" y="5226"/>
                    <a:pt x="3706" y="5176"/>
                    <a:pt x="3727" y="5201"/>
                  </a:cubicBezTo>
                  <a:cubicBezTo>
                    <a:pt x="3727" y="5251"/>
                    <a:pt x="3791" y="5251"/>
                    <a:pt x="3812" y="5251"/>
                  </a:cubicBezTo>
                  <a:cubicBezTo>
                    <a:pt x="3833" y="5226"/>
                    <a:pt x="3854" y="5251"/>
                    <a:pt x="3918" y="5226"/>
                  </a:cubicBezTo>
                  <a:cubicBezTo>
                    <a:pt x="3960" y="5201"/>
                    <a:pt x="3960" y="5276"/>
                    <a:pt x="3960" y="5350"/>
                  </a:cubicBezTo>
                  <a:cubicBezTo>
                    <a:pt x="3960" y="5400"/>
                    <a:pt x="4024" y="5450"/>
                    <a:pt x="4066" y="5400"/>
                  </a:cubicBezTo>
                  <a:cubicBezTo>
                    <a:pt x="4108" y="5375"/>
                    <a:pt x="4130" y="5325"/>
                    <a:pt x="4193" y="5375"/>
                  </a:cubicBezTo>
                  <a:cubicBezTo>
                    <a:pt x="4235" y="5425"/>
                    <a:pt x="4299" y="5450"/>
                    <a:pt x="4341" y="5425"/>
                  </a:cubicBezTo>
                  <a:cubicBezTo>
                    <a:pt x="4384" y="5425"/>
                    <a:pt x="4405" y="5400"/>
                    <a:pt x="4426" y="5425"/>
                  </a:cubicBezTo>
                  <a:cubicBezTo>
                    <a:pt x="4447" y="5425"/>
                    <a:pt x="4511" y="5375"/>
                    <a:pt x="4532" y="5400"/>
                  </a:cubicBezTo>
                  <a:cubicBezTo>
                    <a:pt x="4574" y="5425"/>
                    <a:pt x="4617" y="5450"/>
                    <a:pt x="4617" y="5450"/>
                  </a:cubicBezTo>
                  <a:cubicBezTo>
                    <a:pt x="4638" y="5450"/>
                    <a:pt x="4723" y="5524"/>
                    <a:pt x="4638" y="5549"/>
                  </a:cubicBezTo>
                  <a:cubicBezTo>
                    <a:pt x="4574" y="5574"/>
                    <a:pt x="4490" y="5599"/>
                    <a:pt x="4426" y="5574"/>
                  </a:cubicBezTo>
                  <a:cubicBezTo>
                    <a:pt x="4363" y="5549"/>
                    <a:pt x="4320" y="5549"/>
                    <a:pt x="4257" y="5524"/>
                  </a:cubicBezTo>
                  <a:cubicBezTo>
                    <a:pt x="4214" y="5524"/>
                    <a:pt x="4130" y="5524"/>
                    <a:pt x="4066" y="5524"/>
                  </a:cubicBezTo>
                  <a:cubicBezTo>
                    <a:pt x="4003" y="5549"/>
                    <a:pt x="3939" y="5599"/>
                    <a:pt x="3897" y="5624"/>
                  </a:cubicBezTo>
                  <a:cubicBezTo>
                    <a:pt x="3833" y="5674"/>
                    <a:pt x="3875" y="5699"/>
                    <a:pt x="3897" y="5724"/>
                  </a:cubicBezTo>
                  <a:cubicBezTo>
                    <a:pt x="3939" y="5748"/>
                    <a:pt x="3918" y="5699"/>
                    <a:pt x="3960" y="5674"/>
                  </a:cubicBezTo>
                  <a:cubicBezTo>
                    <a:pt x="4003" y="5624"/>
                    <a:pt x="4087" y="5624"/>
                    <a:pt x="4108" y="5624"/>
                  </a:cubicBezTo>
                  <a:cubicBezTo>
                    <a:pt x="4130" y="5599"/>
                    <a:pt x="4214" y="5599"/>
                    <a:pt x="4235" y="5624"/>
                  </a:cubicBezTo>
                  <a:cubicBezTo>
                    <a:pt x="4278" y="5674"/>
                    <a:pt x="4320" y="5748"/>
                    <a:pt x="4341" y="5724"/>
                  </a:cubicBezTo>
                  <a:cubicBezTo>
                    <a:pt x="4363" y="5724"/>
                    <a:pt x="4341" y="5624"/>
                    <a:pt x="4447" y="5624"/>
                  </a:cubicBezTo>
                  <a:cubicBezTo>
                    <a:pt x="4532" y="5599"/>
                    <a:pt x="4595" y="5624"/>
                    <a:pt x="4595" y="5649"/>
                  </a:cubicBezTo>
                  <a:cubicBezTo>
                    <a:pt x="4617" y="5674"/>
                    <a:pt x="4574" y="5748"/>
                    <a:pt x="4638" y="5748"/>
                  </a:cubicBezTo>
                  <a:cubicBezTo>
                    <a:pt x="4701" y="5773"/>
                    <a:pt x="4786" y="5649"/>
                    <a:pt x="4828" y="5649"/>
                  </a:cubicBezTo>
                  <a:cubicBezTo>
                    <a:pt x="4850" y="5624"/>
                    <a:pt x="4913" y="5699"/>
                    <a:pt x="4913" y="5599"/>
                  </a:cubicBezTo>
                  <a:cubicBezTo>
                    <a:pt x="4934" y="5524"/>
                    <a:pt x="4913" y="5450"/>
                    <a:pt x="4955" y="5450"/>
                  </a:cubicBezTo>
                  <a:cubicBezTo>
                    <a:pt x="4998" y="5450"/>
                    <a:pt x="5019" y="5574"/>
                    <a:pt x="5019" y="5674"/>
                  </a:cubicBezTo>
                  <a:cubicBezTo>
                    <a:pt x="4998" y="5748"/>
                    <a:pt x="4955" y="5798"/>
                    <a:pt x="4955" y="5923"/>
                  </a:cubicBezTo>
                  <a:cubicBezTo>
                    <a:pt x="4955" y="6047"/>
                    <a:pt x="4955" y="6171"/>
                    <a:pt x="4998" y="6171"/>
                  </a:cubicBezTo>
                  <a:cubicBezTo>
                    <a:pt x="5040" y="6196"/>
                    <a:pt x="5104" y="6072"/>
                    <a:pt x="5188" y="5997"/>
                  </a:cubicBezTo>
                  <a:cubicBezTo>
                    <a:pt x="5273" y="5898"/>
                    <a:pt x="5337" y="5972"/>
                    <a:pt x="5315" y="5997"/>
                  </a:cubicBezTo>
                  <a:cubicBezTo>
                    <a:pt x="5294" y="6022"/>
                    <a:pt x="5231" y="6097"/>
                    <a:pt x="5231" y="6196"/>
                  </a:cubicBezTo>
                  <a:cubicBezTo>
                    <a:pt x="5231" y="6296"/>
                    <a:pt x="5315" y="6371"/>
                    <a:pt x="5379" y="6296"/>
                  </a:cubicBezTo>
                  <a:cubicBezTo>
                    <a:pt x="5421" y="6221"/>
                    <a:pt x="5506" y="6171"/>
                    <a:pt x="5548" y="6221"/>
                  </a:cubicBezTo>
                  <a:cubicBezTo>
                    <a:pt x="5591" y="6271"/>
                    <a:pt x="5697" y="6395"/>
                    <a:pt x="5718" y="6445"/>
                  </a:cubicBezTo>
                  <a:cubicBezTo>
                    <a:pt x="5739" y="6495"/>
                    <a:pt x="5739" y="6570"/>
                    <a:pt x="5781" y="6644"/>
                  </a:cubicBezTo>
                  <a:cubicBezTo>
                    <a:pt x="5824" y="6719"/>
                    <a:pt x="5930" y="6769"/>
                    <a:pt x="5951" y="6818"/>
                  </a:cubicBezTo>
                  <a:cubicBezTo>
                    <a:pt x="5972" y="6868"/>
                    <a:pt x="5993" y="6943"/>
                    <a:pt x="6057" y="7018"/>
                  </a:cubicBezTo>
                  <a:cubicBezTo>
                    <a:pt x="6120" y="7092"/>
                    <a:pt x="6205" y="7167"/>
                    <a:pt x="6268" y="7142"/>
                  </a:cubicBezTo>
                  <a:cubicBezTo>
                    <a:pt x="6311" y="7142"/>
                    <a:pt x="6395" y="7142"/>
                    <a:pt x="6438" y="7241"/>
                  </a:cubicBezTo>
                  <a:cubicBezTo>
                    <a:pt x="6480" y="7316"/>
                    <a:pt x="6523" y="7465"/>
                    <a:pt x="6523" y="7515"/>
                  </a:cubicBezTo>
                  <a:cubicBezTo>
                    <a:pt x="6523" y="7565"/>
                    <a:pt x="6438" y="7515"/>
                    <a:pt x="6353" y="7565"/>
                  </a:cubicBezTo>
                  <a:cubicBezTo>
                    <a:pt x="6268" y="7615"/>
                    <a:pt x="6205" y="7665"/>
                    <a:pt x="6247" y="7689"/>
                  </a:cubicBezTo>
                  <a:cubicBezTo>
                    <a:pt x="6268" y="7739"/>
                    <a:pt x="6544" y="7963"/>
                    <a:pt x="6671" y="7963"/>
                  </a:cubicBezTo>
                  <a:cubicBezTo>
                    <a:pt x="6819" y="7938"/>
                    <a:pt x="6883" y="7963"/>
                    <a:pt x="6967" y="7963"/>
                  </a:cubicBezTo>
                  <a:cubicBezTo>
                    <a:pt x="7073" y="7938"/>
                    <a:pt x="7073" y="7938"/>
                    <a:pt x="7115" y="8038"/>
                  </a:cubicBezTo>
                  <a:cubicBezTo>
                    <a:pt x="7158" y="8162"/>
                    <a:pt x="7264" y="8237"/>
                    <a:pt x="7264" y="8237"/>
                  </a:cubicBezTo>
                  <a:cubicBezTo>
                    <a:pt x="7285" y="8237"/>
                    <a:pt x="7306" y="8287"/>
                    <a:pt x="7306" y="8312"/>
                  </a:cubicBezTo>
                  <a:cubicBezTo>
                    <a:pt x="7306" y="8361"/>
                    <a:pt x="7370" y="8436"/>
                    <a:pt x="7327" y="8461"/>
                  </a:cubicBezTo>
                  <a:cubicBezTo>
                    <a:pt x="7285" y="8461"/>
                    <a:pt x="7264" y="8535"/>
                    <a:pt x="7264" y="8560"/>
                  </a:cubicBezTo>
                  <a:cubicBezTo>
                    <a:pt x="7285" y="8610"/>
                    <a:pt x="7285" y="8635"/>
                    <a:pt x="7370" y="8610"/>
                  </a:cubicBezTo>
                  <a:cubicBezTo>
                    <a:pt x="7433" y="8585"/>
                    <a:pt x="7412" y="8535"/>
                    <a:pt x="7412" y="8461"/>
                  </a:cubicBezTo>
                  <a:cubicBezTo>
                    <a:pt x="7412" y="8411"/>
                    <a:pt x="7391" y="8312"/>
                    <a:pt x="7391" y="8262"/>
                  </a:cubicBezTo>
                  <a:cubicBezTo>
                    <a:pt x="7370" y="8212"/>
                    <a:pt x="7348" y="8137"/>
                    <a:pt x="7391" y="8088"/>
                  </a:cubicBezTo>
                  <a:cubicBezTo>
                    <a:pt x="7454" y="8038"/>
                    <a:pt x="7497" y="8013"/>
                    <a:pt x="7539" y="8013"/>
                  </a:cubicBezTo>
                  <a:cubicBezTo>
                    <a:pt x="7603" y="8013"/>
                    <a:pt x="7666" y="7963"/>
                    <a:pt x="7687" y="7938"/>
                  </a:cubicBezTo>
                  <a:cubicBezTo>
                    <a:pt x="7730" y="7913"/>
                    <a:pt x="7772" y="7888"/>
                    <a:pt x="7793" y="7864"/>
                  </a:cubicBezTo>
                  <a:cubicBezTo>
                    <a:pt x="7814" y="7864"/>
                    <a:pt x="7835" y="7789"/>
                    <a:pt x="7772" y="7789"/>
                  </a:cubicBezTo>
                  <a:cubicBezTo>
                    <a:pt x="7708" y="7814"/>
                    <a:pt x="7687" y="7839"/>
                    <a:pt x="7666" y="7888"/>
                  </a:cubicBezTo>
                  <a:cubicBezTo>
                    <a:pt x="7624" y="7913"/>
                    <a:pt x="7581" y="7888"/>
                    <a:pt x="7539" y="7888"/>
                  </a:cubicBezTo>
                  <a:cubicBezTo>
                    <a:pt x="7518" y="7888"/>
                    <a:pt x="7454" y="7888"/>
                    <a:pt x="7454" y="7913"/>
                  </a:cubicBezTo>
                  <a:cubicBezTo>
                    <a:pt x="7454" y="7938"/>
                    <a:pt x="7391" y="7963"/>
                    <a:pt x="7370" y="7938"/>
                  </a:cubicBezTo>
                  <a:cubicBezTo>
                    <a:pt x="7348" y="7913"/>
                    <a:pt x="7306" y="7913"/>
                    <a:pt x="7327" y="7839"/>
                  </a:cubicBezTo>
                  <a:cubicBezTo>
                    <a:pt x="7327" y="7789"/>
                    <a:pt x="7327" y="7739"/>
                    <a:pt x="7412" y="7714"/>
                  </a:cubicBezTo>
                  <a:cubicBezTo>
                    <a:pt x="7497" y="7689"/>
                    <a:pt x="7603" y="7689"/>
                    <a:pt x="7645" y="7689"/>
                  </a:cubicBezTo>
                  <a:cubicBezTo>
                    <a:pt x="7687" y="7665"/>
                    <a:pt x="7730" y="7640"/>
                    <a:pt x="7772" y="7640"/>
                  </a:cubicBezTo>
                  <a:cubicBezTo>
                    <a:pt x="7835" y="7640"/>
                    <a:pt x="7857" y="7689"/>
                    <a:pt x="7857" y="7764"/>
                  </a:cubicBezTo>
                  <a:cubicBezTo>
                    <a:pt x="7857" y="7814"/>
                    <a:pt x="7857" y="7913"/>
                    <a:pt x="7878" y="7938"/>
                  </a:cubicBezTo>
                  <a:cubicBezTo>
                    <a:pt x="7920" y="7963"/>
                    <a:pt x="7941" y="7963"/>
                    <a:pt x="7963" y="8038"/>
                  </a:cubicBezTo>
                  <a:cubicBezTo>
                    <a:pt x="7963" y="8088"/>
                    <a:pt x="7963" y="8162"/>
                    <a:pt x="8026" y="8162"/>
                  </a:cubicBezTo>
                  <a:cubicBezTo>
                    <a:pt x="8090" y="8162"/>
                    <a:pt x="8174" y="8112"/>
                    <a:pt x="8195" y="8187"/>
                  </a:cubicBezTo>
                  <a:cubicBezTo>
                    <a:pt x="8217" y="8262"/>
                    <a:pt x="8344" y="8361"/>
                    <a:pt x="8365" y="8386"/>
                  </a:cubicBezTo>
                  <a:cubicBezTo>
                    <a:pt x="8407" y="8386"/>
                    <a:pt x="8640" y="8361"/>
                    <a:pt x="8683" y="8361"/>
                  </a:cubicBezTo>
                  <a:cubicBezTo>
                    <a:pt x="8725" y="8361"/>
                    <a:pt x="8788" y="8411"/>
                    <a:pt x="8831" y="8436"/>
                  </a:cubicBezTo>
                  <a:cubicBezTo>
                    <a:pt x="8873" y="8436"/>
                    <a:pt x="8937" y="8436"/>
                    <a:pt x="8937" y="8411"/>
                  </a:cubicBezTo>
                  <a:cubicBezTo>
                    <a:pt x="8958" y="8361"/>
                    <a:pt x="9000" y="8411"/>
                    <a:pt x="9021" y="8436"/>
                  </a:cubicBezTo>
                  <a:cubicBezTo>
                    <a:pt x="9043" y="8461"/>
                    <a:pt x="9085" y="8511"/>
                    <a:pt x="9148" y="8486"/>
                  </a:cubicBezTo>
                  <a:cubicBezTo>
                    <a:pt x="9191" y="8461"/>
                    <a:pt x="9191" y="8386"/>
                    <a:pt x="9127" y="8336"/>
                  </a:cubicBezTo>
                  <a:cubicBezTo>
                    <a:pt x="9085" y="8312"/>
                    <a:pt x="9043" y="8386"/>
                    <a:pt x="9021" y="8386"/>
                  </a:cubicBezTo>
                  <a:cubicBezTo>
                    <a:pt x="8979" y="8386"/>
                    <a:pt x="8958" y="8312"/>
                    <a:pt x="8958" y="8287"/>
                  </a:cubicBezTo>
                  <a:cubicBezTo>
                    <a:pt x="8958" y="8262"/>
                    <a:pt x="8958" y="8212"/>
                    <a:pt x="8979" y="8187"/>
                  </a:cubicBezTo>
                  <a:cubicBezTo>
                    <a:pt x="8979" y="8162"/>
                    <a:pt x="8979" y="8137"/>
                    <a:pt x="9000" y="8137"/>
                  </a:cubicBezTo>
                  <a:cubicBezTo>
                    <a:pt x="9021" y="8137"/>
                    <a:pt x="9064" y="8063"/>
                    <a:pt x="9106" y="8063"/>
                  </a:cubicBezTo>
                  <a:cubicBezTo>
                    <a:pt x="9127" y="8063"/>
                    <a:pt x="9170" y="8112"/>
                    <a:pt x="9212" y="8162"/>
                  </a:cubicBezTo>
                  <a:cubicBezTo>
                    <a:pt x="9275" y="8237"/>
                    <a:pt x="9254" y="8262"/>
                    <a:pt x="9275" y="8287"/>
                  </a:cubicBezTo>
                  <a:cubicBezTo>
                    <a:pt x="9297" y="8336"/>
                    <a:pt x="9360" y="8287"/>
                    <a:pt x="9339" y="8386"/>
                  </a:cubicBezTo>
                  <a:cubicBezTo>
                    <a:pt x="9297" y="8486"/>
                    <a:pt x="9254" y="8511"/>
                    <a:pt x="9275" y="8585"/>
                  </a:cubicBezTo>
                  <a:cubicBezTo>
                    <a:pt x="9318" y="8660"/>
                    <a:pt x="9381" y="8710"/>
                    <a:pt x="9381" y="8759"/>
                  </a:cubicBezTo>
                  <a:cubicBezTo>
                    <a:pt x="9381" y="8784"/>
                    <a:pt x="9360" y="8809"/>
                    <a:pt x="9339" y="8834"/>
                  </a:cubicBezTo>
                  <a:cubicBezTo>
                    <a:pt x="9318" y="8859"/>
                    <a:pt x="9360" y="8934"/>
                    <a:pt x="9360" y="8983"/>
                  </a:cubicBezTo>
                  <a:cubicBezTo>
                    <a:pt x="9360" y="9008"/>
                    <a:pt x="9381" y="9033"/>
                    <a:pt x="9381" y="9033"/>
                  </a:cubicBezTo>
                  <a:cubicBezTo>
                    <a:pt x="9381" y="9033"/>
                    <a:pt x="9381" y="8884"/>
                    <a:pt x="9403" y="8884"/>
                  </a:cubicBezTo>
                  <a:cubicBezTo>
                    <a:pt x="9445" y="8884"/>
                    <a:pt x="9466" y="8809"/>
                    <a:pt x="9466" y="8784"/>
                  </a:cubicBezTo>
                  <a:cubicBezTo>
                    <a:pt x="9466" y="8759"/>
                    <a:pt x="9466" y="8685"/>
                    <a:pt x="9466" y="8635"/>
                  </a:cubicBezTo>
                  <a:cubicBezTo>
                    <a:pt x="9445" y="8585"/>
                    <a:pt x="9466" y="8560"/>
                    <a:pt x="9445" y="8511"/>
                  </a:cubicBezTo>
                  <a:cubicBezTo>
                    <a:pt x="9403" y="8436"/>
                    <a:pt x="9403" y="8336"/>
                    <a:pt x="9487" y="8312"/>
                  </a:cubicBezTo>
                  <a:cubicBezTo>
                    <a:pt x="9551" y="8262"/>
                    <a:pt x="9614" y="8237"/>
                    <a:pt x="9678" y="8112"/>
                  </a:cubicBezTo>
                  <a:cubicBezTo>
                    <a:pt x="9763" y="8013"/>
                    <a:pt x="9741" y="8063"/>
                    <a:pt x="9741" y="7963"/>
                  </a:cubicBezTo>
                  <a:cubicBezTo>
                    <a:pt x="9741" y="7888"/>
                    <a:pt x="9741" y="7814"/>
                    <a:pt x="9720" y="7839"/>
                  </a:cubicBezTo>
                  <a:cubicBezTo>
                    <a:pt x="9699" y="7888"/>
                    <a:pt x="9678" y="7963"/>
                    <a:pt x="9657" y="7963"/>
                  </a:cubicBezTo>
                  <a:cubicBezTo>
                    <a:pt x="9614" y="7963"/>
                    <a:pt x="9572" y="7839"/>
                    <a:pt x="9593" y="7814"/>
                  </a:cubicBezTo>
                  <a:cubicBezTo>
                    <a:pt x="9614" y="7789"/>
                    <a:pt x="9678" y="7764"/>
                    <a:pt x="9657" y="7714"/>
                  </a:cubicBezTo>
                  <a:cubicBezTo>
                    <a:pt x="9657" y="7689"/>
                    <a:pt x="9699" y="7689"/>
                    <a:pt x="9720" y="7640"/>
                  </a:cubicBezTo>
                  <a:cubicBezTo>
                    <a:pt x="9741" y="7615"/>
                    <a:pt x="9657" y="7565"/>
                    <a:pt x="9614" y="7565"/>
                  </a:cubicBezTo>
                  <a:cubicBezTo>
                    <a:pt x="9572" y="7540"/>
                    <a:pt x="9508" y="7515"/>
                    <a:pt x="9424" y="7441"/>
                  </a:cubicBezTo>
                  <a:cubicBezTo>
                    <a:pt x="9318" y="7341"/>
                    <a:pt x="9254" y="7316"/>
                    <a:pt x="9297" y="7142"/>
                  </a:cubicBezTo>
                  <a:cubicBezTo>
                    <a:pt x="9339" y="6968"/>
                    <a:pt x="9360" y="6968"/>
                    <a:pt x="9318" y="6918"/>
                  </a:cubicBezTo>
                  <a:cubicBezTo>
                    <a:pt x="9297" y="6868"/>
                    <a:pt x="9275" y="6719"/>
                    <a:pt x="9360" y="6644"/>
                  </a:cubicBezTo>
                  <a:cubicBezTo>
                    <a:pt x="9424" y="6545"/>
                    <a:pt x="9466" y="6545"/>
                    <a:pt x="9466" y="6495"/>
                  </a:cubicBezTo>
                  <a:cubicBezTo>
                    <a:pt x="9445" y="6445"/>
                    <a:pt x="9551" y="6346"/>
                    <a:pt x="9657" y="6371"/>
                  </a:cubicBezTo>
                  <a:cubicBezTo>
                    <a:pt x="9741" y="6395"/>
                    <a:pt x="9826" y="6420"/>
                    <a:pt x="9847" y="6619"/>
                  </a:cubicBezTo>
                  <a:cubicBezTo>
                    <a:pt x="9868" y="6818"/>
                    <a:pt x="9890" y="6918"/>
                    <a:pt x="9932" y="6968"/>
                  </a:cubicBezTo>
                  <a:cubicBezTo>
                    <a:pt x="9974" y="7018"/>
                    <a:pt x="10101" y="7167"/>
                    <a:pt x="10038" y="7217"/>
                  </a:cubicBezTo>
                  <a:cubicBezTo>
                    <a:pt x="9953" y="7241"/>
                    <a:pt x="9911" y="7266"/>
                    <a:pt x="9932" y="7291"/>
                  </a:cubicBezTo>
                  <a:cubicBezTo>
                    <a:pt x="9974" y="7341"/>
                    <a:pt x="9932" y="7341"/>
                    <a:pt x="9890" y="7416"/>
                  </a:cubicBezTo>
                  <a:cubicBezTo>
                    <a:pt x="9868" y="7490"/>
                    <a:pt x="9995" y="7441"/>
                    <a:pt x="10017" y="7515"/>
                  </a:cubicBezTo>
                  <a:cubicBezTo>
                    <a:pt x="10038" y="7615"/>
                    <a:pt x="10186" y="7490"/>
                    <a:pt x="10207" y="7540"/>
                  </a:cubicBezTo>
                  <a:cubicBezTo>
                    <a:pt x="10250" y="7590"/>
                    <a:pt x="10165" y="7615"/>
                    <a:pt x="10165" y="7689"/>
                  </a:cubicBezTo>
                  <a:cubicBezTo>
                    <a:pt x="10186" y="7764"/>
                    <a:pt x="10228" y="7764"/>
                    <a:pt x="10250" y="7913"/>
                  </a:cubicBezTo>
                  <a:cubicBezTo>
                    <a:pt x="10250" y="8063"/>
                    <a:pt x="10250" y="8187"/>
                    <a:pt x="10334" y="8162"/>
                  </a:cubicBezTo>
                  <a:cubicBezTo>
                    <a:pt x="10398" y="8137"/>
                    <a:pt x="10355" y="7938"/>
                    <a:pt x="10377" y="7789"/>
                  </a:cubicBezTo>
                  <a:cubicBezTo>
                    <a:pt x="10398" y="7665"/>
                    <a:pt x="10483" y="7665"/>
                    <a:pt x="10525" y="7739"/>
                  </a:cubicBezTo>
                  <a:cubicBezTo>
                    <a:pt x="10567" y="7814"/>
                    <a:pt x="10694" y="7988"/>
                    <a:pt x="10694" y="8088"/>
                  </a:cubicBezTo>
                  <a:cubicBezTo>
                    <a:pt x="10694" y="8162"/>
                    <a:pt x="10631" y="8162"/>
                    <a:pt x="10631" y="8262"/>
                  </a:cubicBezTo>
                  <a:cubicBezTo>
                    <a:pt x="10631" y="8361"/>
                    <a:pt x="10694" y="8535"/>
                    <a:pt x="10737" y="8560"/>
                  </a:cubicBezTo>
                  <a:cubicBezTo>
                    <a:pt x="10779" y="8585"/>
                    <a:pt x="10821" y="8710"/>
                    <a:pt x="10821" y="8710"/>
                  </a:cubicBezTo>
                  <a:cubicBezTo>
                    <a:pt x="10821" y="8710"/>
                    <a:pt x="10906" y="8610"/>
                    <a:pt x="10927" y="8535"/>
                  </a:cubicBezTo>
                  <a:cubicBezTo>
                    <a:pt x="10927" y="8461"/>
                    <a:pt x="10948" y="8436"/>
                    <a:pt x="10906" y="8386"/>
                  </a:cubicBezTo>
                  <a:cubicBezTo>
                    <a:pt x="10843" y="8336"/>
                    <a:pt x="10800" y="8112"/>
                    <a:pt x="10843" y="8112"/>
                  </a:cubicBezTo>
                  <a:cubicBezTo>
                    <a:pt x="10906" y="8112"/>
                    <a:pt x="10927" y="8212"/>
                    <a:pt x="10948" y="8262"/>
                  </a:cubicBezTo>
                  <a:cubicBezTo>
                    <a:pt x="10948" y="8312"/>
                    <a:pt x="11012" y="8262"/>
                    <a:pt x="11012" y="8187"/>
                  </a:cubicBezTo>
                  <a:cubicBezTo>
                    <a:pt x="10991" y="8112"/>
                    <a:pt x="10970" y="7938"/>
                    <a:pt x="11033" y="7888"/>
                  </a:cubicBezTo>
                  <a:cubicBezTo>
                    <a:pt x="11075" y="7839"/>
                    <a:pt x="11097" y="7839"/>
                    <a:pt x="11097" y="7789"/>
                  </a:cubicBezTo>
                  <a:cubicBezTo>
                    <a:pt x="11097" y="7714"/>
                    <a:pt x="11075" y="7640"/>
                    <a:pt x="11033" y="7615"/>
                  </a:cubicBezTo>
                  <a:cubicBezTo>
                    <a:pt x="11012" y="7590"/>
                    <a:pt x="11012" y="7366"/>
                    <a:pt x="11012" y="7316"/>
                  </a:cubicBezTo>
                  <a:cubicBezTo>
                    <a:pt x="11012" y="7266"/>
                    <a:pt x="11139" y="7241"/>
                    <a:pt x="11181" y="7266"/>
                  </a:cubicBezTo>
                  <a:cubicBezTo>
                    <a:pt x="11224" y="7291"/>
                    <a:pt x="11287" y="7366"/>
                    <a:pt x="11351" y="7366"/>
                  </a:cubicBezTo>
                  <a:cubicBezTo>
                    <a:pt x="11393" y="7366"/>
                    <a:pt x="11435" y="7391"/>
                    <a:pt x="11457" y="7416"/>
                  </a:cubicBezTo>
                  <a:cubicBezTo>
                    <a:pt x="11478" y="7441"/>
                    <a:pt x="11520" y="7490"/>
                    <a:pt x="11563" y="7515"/>
                  </a:cubicBezTo>
                  <a:cubicBezTo>
                    <a:pt x="11605" y="7515"/>
                    <a:pt x="11668" y="7540"/>
                    <a:pt x="11668" y="7590"/>
                  </a:cubicBezTo>
                  <a:cubicBezTo>
                    <a:pt x="11647" y="7615"/>
                    <a:pt x="11605" y="7665"/>
                    <a:pt x="11647" y="7689"/>
                  </a:cubicBezTo>
                  <a:cubicBezTo>
                    <a:pt x="11668" y="7714"/>
                    <a:pt x="11774" y="7764"/>
                    <a:pt x="11732" y="7839"/>
                  </a:cubicBezTo>
                  <a:cubicBezTo>
                    <a:pt x="11668" y="7938"/>
                    <a:pt x="11541" y="7864"/>
                    <a:pt x="11541" y="7913"/>
                  </a:cubicBezTo>
                  <a:cubicBezTo>
                    <a:pt x="11520" y="7963"/>
                    <a:pt x="11584" y="8038"/>
                    <a:pt x="11605" y="8088"/>
                  </a:cubicBezTo>
                  <a:cubicBezTo>
                    <a:pt x="11626" y="8162"/>
                    <a:pt x="11711" y="8237"/>
                    <a:pt x="11753" y="8312"/>
                  </a:cubicBezTo>
                  <a:cubicBezTo>
                    <a:pt x="11817" y="8361"/>
                    <a:pt x="11838" y="8535"/>
                    <a:pt x="11817" y="8585"/>
                  </a:cubicBezTo>
                  <a:cubicBezTo>
                    <a:pt x="11817" y="8660"/>
                    <a:pt x="11732" y="8735"/>
                    <a:pt x="11690" y="8809"/>
                  </a:cubicBezTo>
                  <a:cubicBezTo>
                    <a:pt x="11668" y="8859"/>
                    <a:pt x="11541" y="9033"/>
                    <a:pt x="11541" y="9033"/>
                  </a:cubicBezTo>
                  <a:cubicBezTo>
                    <a:pt x="11541" y="9033"/>
                    <a:pt x="11478" y="8983"/>
                    <a:pt x="11435" y="8934"/>
                  </a:cubicBezTo>
                  <a:cubicBezTo>
                    <a:pt x="11414" y="8859"/>
                    <a:pt x="11372" y="8809"/>
                    <a:pt x="11372" y="8809"/>
                  </a:cubicBezTo>
                  <a:cubicBezTo>
                    <a:pt x="11372" y="8809"/>
                    <a:pt x="11351" y="8859"/>
                    <a:pt x="11393" y="8934"/>
                  </a:cubicBezTo>
                  <a:cubicBezTo>
                    <a:pt x="11435" y="9008"/>
                    <a:pt x="11478" y="9058"/>
                    <a:pt x="11478" y="9083"/>
                  </a:cubicBezTo>
                  <a:cubicBezTo>
                    <a:pt x="11478" y="9108"/>
                    <a:pt x="11393" y="9083"/>
                    <a:pt x="11372" y="9058"/>
                  </a:cubicBezTo>
                  <a:cubicBezTo>
                    <a:pt x="11330" y="9058"/>
                    <a:pt x="11372" y="9158"/>
                    <a:pt x="11330" y="9158"/>
                  </a:cubicBezTo>
                  <a:cubicBezTo>
                    <a:pt x="11266" y="9158"/>
                    <a:pt x="11203" y="9133"/>
                    <a:pt x="11181" y="9083"/>
                  </a:cubicBezTo>
                  <a:cubicBezTo>
                    <a:pt x="11160" y="9033"/>
                    <a:pt x="11097" y="8983"/>
                    <a:pt x="11097" y="9008"/>
                  </a:cubicBezTo>
                  <a:cubicBezTo>
                    <a:pt x="11075" y="9008"/>
                    <a:pt x="11012" y="9033"/>
                    <a:pt x="10991" y="9033"/>
                  </a:cubicBezTo>
                  <a:cubicBezTo>
                    <a:pt x="10948" y="9033"/>
                    <a:pt x="10927" y="9083"/>
                    <a:pt x="10991" y="9133"/>
                  </a:cubicBezTo>
                  <a:cubicBezTo>
                    <a:pt x="11033" y="9158"/>
                    <a:pt x="11139" y="9207"/>
                    <a:pt x="11097" y="9282"/>
                  </a:cubicBezTo>
                  <a:cubicBezTo>
                    <a:pt x="11054" y="9332"/>
                    <a:pt x="11033" y="9357"/>
                    <a:pt x="11033" y="9431"/>
                  </a:cubicBezTo>
                  <a:cubicBezTo>
                    <a:pt x="11033" y="9481"/>
                    <a:pt x="10927" y="9606"/>
                    <a:pt x="10906" y="9630"/>
                  </a:cubicBezTo>
                  <a:cubicBezTo>
                    <a:pt x="10864" y="9655"/>
                    <a:pt x="10800" y="9655"/>
                    <a:pt x="10715" y="9581"/>
                  </a:cubicBezTo>
                  <a:cubicBezTo>
                    <a:pt x="10631" y="9506"/>
                    <a:pt x="10546" y="9406"/>
                    <a:pt x="10461" y="9382"/>
                  </a:cubicBezTo>
                  <a:cubicBezTo>
                    <a:pt x="10377" y="9382"/>
                    <a:pt x="10165" y="9406"/>
                    <a:pt x="10165" y="9406"/>
                  </a:cubicBezTo>
                  <a:cubicBezTo>
                    <a:pt x="10165" y="9406"/>
                    <a:pt x="10355" y="9382"/>
                    <a:pt x="10461" y="9531"/>
                  </a:cubicBezTo>
                  <a:cubicBezTo>
                    <a:pt x="10567" y="9680"/>
                    <a:pt x="10504" y="9705"/>
                    <a:pt x="10652" y="9705"/>
                  </a:cubicBezTo>
                  <a:cubicBezTo>
                    <a:pt x="10821" y="9705"/>
                    <a:pt x="10906" y="9680"/>
                    <a:pt x="10948" y="9680"/>
                  </a:cubicBezTo>
                  <a:cubicBezTo>
                    <a:pt x="10991" y="9680"/>
                    <a:pt x="10991" y="9829"/>
                    <a:pt x="10948" y="9879"/>
                  </a:cubicBezTo>
                  <a:cubicBezTo>
                    <a:pt x="10906" y="9929"/>
                    <a:pt x="10885" y="10078"/>
                    <a:pt x="10864" y="10103"/>
                  </a:cubicBezTo>
                  <a:cubicBezTo>
                    <a:pt x="10843" y="10128"/>
                    <a:pt x="10758" y="10327"/>
                    <a:pt x="10715" y="10352"/>
                  </a:cubicBezTo>
                  <a:cubicBezTo>
                    <a:pt x="10673" y="10352"/>
                    <a:pt x="10588" y="10377"/>
                    <a:pt x="10567" y="10352"/>
                  </a:cubicBezTo>
                  <a:cubicBezTo>
                    <a:pt x="10525" y="10327"/>
                    <a:pt x="10440" y="10327"/>
                    <a:pt x="10440" y="10327"/>
                  </a:cubicBezTo>
                  <a:cubicBezTo>
                    <a:pt x="10440" y="10327"/>
                    <a:pt x="10483" y="10427"/>
                    <a:pt x="10440" y="10476"/>
                  </a:cubicBezTo>
                  <a:cubicBezTo>
                    <a:pt x="10398" y="10551"/>
                    <a:pt x="10334" y="10576"/>
                    <a:pt x="10313" y="10601"/>
                  </a:cubicBezTo>
                  <a:cubicBezTo>
                    <a:pt x="10292" y="10601"/>
                    <a:pt x="10165" y="10526"/>
                    <a:pt x="10101" y="10501"/>
                  </a:cubicBezTo>
                  <a:cubicBezTo>
                    <a:pt x="10038" y="10501"/>
                    <a:pt x="10017" y="10526"/>
                    <a:pt x="9974" y="10476"/>
                  </a:cubicBezTo>
                  <a:cubicBezTo>
                    <a:pt x="9911" y="10427"/>
                    <a:pt x="9805" y="10402"/>
                    <a:pt x="9805" y="10402"/>
                  </a:cubicBezTo>
                  <a:cubicBezTo>
                    <a:pt x="9805" y="10402"/>
                    <a:pt x="9932" y="10476"/>
                    <a:pt x="9995" y="10526"/>
                  </a:cubicBezTo>
                  <a:cubicBezTo>
                    <a:pt x="10059" y="10576"/>
                    <a:pt x="10059" y="10551"/>
                    <a:pt x="10144" y="10576"/>
                  </a:cubicBezTo>
                  <a:cubicBezTo>
                    <a:pt x="10207" y="10626"/>
                    <a:pt x="10271" y="10626"/>
                    <a:pt x="10313" y="10700"/>
                  </a:cubicBezTo>
                  <a:cubicBezTo>
                    <a:pt x="10355" y="10800"/>
                    <a:pt x="10313" y="10900"/>
                    <a:pt x="10313" y="10900"/>
                  </a:cubicBezTo>
                  <a:cubicBezTo>
                    <a:pt x="10313" y="10924"/>
                    <a:pt x="10228" y="10999"/>
                    <a:pt x="10186" y="10999"/>
                  </a:cubicBezTo>
                  <a:cubicBezTo>
                    <a:pt x="10165" y="11024"/>
                    <a:pt x="9995" y="10999"/>
                    <a:pt x="9995" y="10999"/>
                  </a:cubicBezTo>
                  <a:cubicBezTo>
                    <a:pt x="9995" y="10999"/>
                    <a:pt x="9995" y="11049"/>
                    <a:pt x="10038" y="11074"/>
                  </a:cubicBezTo>
                  <a:cubicBezTo>
                    <a:pt x="10059" y="11099"/>
                    <a:pt x="10080" y="11124"/>
                    <a:pt x="10080" y="11124"/>
                  </a:cubicBezTo>
                  <a:cubicBezTo>
                    <a:pt x="10080" y="11124"/>
                    <a:pt x="9953" y="11173"/>
                    <a:pt x="9932" y="11198"/>
                  </a:cubicBezTo>
                  <a:cubicBezTo>
                    <a:pt x="9932" y="11223"/>
                    <a:pt x="9974" y="11273"/>
                    <a:pt x="9953" y="11273"/>
                  </a:cubicBezTo>
                  <a:cubicBezTo>
                    <a:pt x="9932" y="11298"/>
                    <a:pt x="9890" y="11323"/>
                    <a:pt x="9890" y="11347"/>
                  </a:cubicBezTo>
                  <a:cubicBezTo>
                    <a:pt x="9868" y="11372"/>
                    <a:pt x="9890" y="11472"/>
                    <a:pt x="9868" y="11472"/>
                  </a:cubicBezTo>
                  <a:cubicBezTo>
                    <a:pt x="9868" y="11497"/>
                    <a:pt x="9763" y="11571"/>
                    <a:pt x="9763" y="11571"/>
                  </a:cubicBezTo>
                  <a:cubicBezTo>
                    <a:pt x="9763" y="11596"/>
                    <a:pt x="9699" y="11671"/>
                    <a:pt x="9678" y="11696"/>
                  </a:cubicBezTo>
                  <a:cubicBezTo>
                    <a:pt x="9678" y="11746"/>
                    <a:pt x="9657" y="11845"/>
                    <a:pt x="9657" y="11870"/>
                  </a:cubicBezTo>
                  <a:cubicBezTo>
                    <a:pt x="9635" y="11895"/>
                    <a:pt x="9551" y="12044"/>
                    <a:pt x="9551" y="12069"/>
                  </a:cubicBezTo>
                  <a:cubicBezTo>
                    <a:pt x="9530" y="12119"/>
                    <a:pt x="9508" y="12467"/>
                    <a:pt x="9508" y="12517"/>
                  </a:cubicBezTo>
                  <a:cubicBezTo>
                    <a:pt x="9508" y="12567"/>
                    <a:pt x="9508" y="12816"/>
                    <a:pt x="9487" y="12890"/>
                  </a:cubicBezTo>
                  <a:cubicBezTo>
                    <a:pt x="9466" y="12940"/>
                    <a:pt x="9445" y="12990"/>
                    <a:pt x="9508" y="13065"/>
                  </a:cubicBezTo>
                  <a:cubicBezTo>
                    <a:pt x="9572" y="13114"/>
                    <a:pt x="9826" y="13015"/>
                    <a:pt x="9847" y="13114"/>
                  </a:cubicBezTo>
                  <a:cubicBezTo>
                    <a:pt x="9868" y="13189"/>
                    <a:pt x="9890" y="13463"/>
                    <a:pt x="9953" y="13587"/>
                  </a:cubicBezTo>
                  <a:cubicBezTo>
                    <a:pt x="10017" y="13712"/>
                    <a:pt x="10017" y="13960"/>
                    <a:pt x="10017" y="13960"/>
                  </a:cubicBezTo>
                  <a:cubicBezTo>
                    <a:pt x="10017" y="13960"/>
                    <a:pt x="10165" y="13960"/>
                    <a:pt x="10271" y="13911"/>
                  </a:cubicBezTo>
                  <a:cubicBezTo>
                    <a:pt x="10355" y="13836"/>
                    <a:pt x="10334" y="13786"/>
                    <a:pt x="10504" y="13886"/>
                  </a:cubicBezTo>
                  <a:cubicBezTo>
                    <a:pt x="10694" y="14010"/>
                    <a:pt x="10821" y="13935"/>
                    <a:pt x="10948" y="14110"/>
                  </a:cubicBezTo>
                  <a:cubicBezTo>
                    <a:pt x="11054" y="14284"/>
                    <a:pt x="11224" y="14383"/>
                    <a:pt x="11266" y="14433"/>
                  </a:cubicBezTo>
                  <a:cubicBezTo>
                    <a:pt x="11308" y="14508"/>
                    <a:pt x="11584" y="14483"/>
                    <a:pt x="11647" y="14533"/>
                  </a:cubicBezTo>
                  <a:cubicBezTo>
                    <a:pt x="11711" y="14607"/>
                    <a:pt x="11859" y="14682"/>
                    <a:pt x="11859" y="14732"/>
                  </a:cubicBezTo>
                  <a:cubicBezTo>
                    <a:pt x="11859" y="14757"/>
                    <a:pt x="12007" y="14707"/>
                    <a:pt x="12155" y="14707"/>
                  </a:cubicBezTo>
                  <a:cubicBezTo>
                    <a:pt x="12304" y="14682"/>
                    <a:pt x="12600" y="14682"/>
                    <a:pt x="12600" y="14682"/>
                  </a:cubicBezTo>
                  <a:cubicBezTo>
                    <a:pt x="12600" y="14682"/>
                    <a:pt x="12643" y="14782"/>
                    <a:pt x="12643" y="14856"/>
                  </a:cubicBezTo>
                  <a:cubicBezTo>
                    <a:pt x="12621" y="14906"/>
                    <a:pt x="12621" y="15055"/>
                    <a:pt x="12621" y="15105"/>
                  </a:cubicBezTo>
                  <a:cubicBezTo>
                    <a:pt x="12621" y="15155"/>
                    <a:pt x="12643" y="15229"/>
                    <a:pt x="12643" y="15229"/>
                  </a:cubicBezTo>
                  <a:cubicBezTo>
                    <a:pt x="12643" y="15229"/>
                    <a:pt x="12727" y="15229"/>
                    <a:pt x="12727" y="15354"/>
                  </a:cubicBezTo>
                  <a:cubicBezTo>
                    <a:pt x="12727" y="15453"/>
                    <a:pt x="12770" y="15578"/>
                    <a:pt x="12770" y="15628"/>
                  </a:cubicBezTo>
                  <a:cubicBezTo>
                    <a:pt x="12770" y="15702"/>
                    <a:pt x="12770" y="15802"/>
                    <a:pt x="12770" y="15827"/>
                  </a:cubicBezTo>
                  <a:cubicBezTo>
                    <a:pt x="12791" y="15852"/>
                    <a:pt x="12918" y="15951"/>
                    <a:pt x="12939" y="16001"/>
                  </a:cubicBezTo>
                  <a:cubicBezTo>
                    <a:pt x="12960" y="16051"/>
                    <a:pt x="13003" y="16100"/>
                    <a:pt x="13024" y="16125"/>
                  </a:cubicBezTo>
                  <a:cubicBezTo>
                    <a:pt x="13045" y="16175"/>
                    <a:pt x="13193" y="16225"/>
                    <a:pt x="13235" y="16250"/>
                  </a:cubicBezTo>
                  <a:cubicBezTo>
                    <a:pt x="13278" y="16275"/>
                    <a:pt x="13320" y="16324"/>
                    <a:pt x="13341" y="16399"/>
                  </a:cubicBezTo>
                  <a:cubicBezTo>
                    <a:pt x="13363" y="16449"/>
                    <a:pt x="13363" y="16524"/>
                    <a:pt x="13363" y="16524"/>
                  </a:cubicBezTo>
                  <a:cubicBezTo>
                    <a:pt x="13363" y="16524"/>
                    <a:pt x="13468" y="16499"/>
                    <a:pt x="13511" y="16499"/>
                  </a:cubicBezTo>
                  <a:cubicBezTo>
                    <a:pt x="13553" y="16499"/>
                    <a:pt x="13595" y="16474"/>
                    <a:pt x="13595" y="16399"/>
                  </a:cubicBezTo>
                  <a:cubicBezTo>
                    <a:pt x="13595" y="16324"/>
                    <a:pt x="13638" y="16250"/>
                    <a:pt x="13638" y="16250"/>
                  </a:cubicBezTo>
                  <a:cubicBezTo>
                    <a:pt x="13638" y="16250"/>
                    <a:pt x="13765" y="16324"/>
                    <a:pt x="13786" y="16374"/>
                  </a:cubicBezTo>
                  <a:cubicBezTo>
                    <a:pt x="13807" y="16449"/>
                    <a:pt x="13807" y="16449"/>
                    <a:pt x="13807" y="16449"/>
                  </a:cubicBezTo>
                  <a:cubicBezTo>
                    <a:pt x="13807" y="16449"/>
                    <a:pt x="13850" y="16349"/>
                    <a:pt x="13786" y="16275"/>
                  </a:cubicBezTo>
                  <a:cubicBezTo>
                    <a:pt x="13723" y="16200"/>
                    <a:pt x="13744" y="16125"/>
                    <a:pt x="13765" y="16051"/>
                  </a:cubicBezTo>
                  <a:cubicBezTo>
                    <a:pt x="13807" y="15976"/>
                    <a:pt x="13828" y="15976"/>
                    <a:pt x="13807" y="15901"/>
                  </a:cubicBezTo>
                  <a:cubicBezTo>
                    <a:pt x="13765" y="15827"/>
                    <a:pt x="13659" y="15653"/>
                    <a:pt x="13638" y="15603"/>
                  </a:cubicBezTo>
                  <a:cubicBezTo>
                    <a:pt x="13617" y="15578"/>
                    <a:pt x="13595" y="15379"/>
                    <a:pt x="13574" y="15354"/>
                  </a:cubicBezTo>
                  <a:cubicBezTo>
                    <a:pt x="13574" y="15329"/>
                    <a:pt x="13574" y="15105"/>
                    <a:pt x="13490" y="15030"/>
                  </a:cubicBezTo>
                  <a:cubicBezTo>
                    <a:pt x="13405" y="14956"/>
                    <a:pt x="13299" y="14782"/>
                    <a:pt x="13299" y="14782"/>
                  </a:cubicBezTo>
                  <a:cubicBezTo>
                    <a:pt x="13278" y="14757"/>
                    <a:pt x="13553" y="14582"/>
                    <a:pt x="13701" y="14309"/>
                  </a:cubicBezTo>
                  <a:cubicBezTo>
                    <a:pt x="13828" y="14035"/>
                    <a:pt x="13850" y="13861"/>
                    <a:pt x="13850" y="13861"/>
                  </a:cubicBezTo>
                  <a:cubicBezTo>
                    <a:pt x="13892" y="13811"/>
                    <a:pt x="13892" y="13811"/>
                    <a:pt x="13892" y="13811"/>
                  </a:cubicBezTo>
                  <a:cubicBezTo>
                    <a:pt x="13892" y="13811"/>
                    <a:pt x="14019" y="13811"/>
                    <a:pt x="14019" y="13786"/>
                  </a:cubicBezTo>
                  <a:cubicBezTo>
                    <a:pt x="14019" y="13736"/>
                    <a:pt x="13998" y="13712"/>
                    <a:pt x="13977" y="13712"/>
                  </a:cubicBezTo>
                  <a:cubicBezTo>
                    <a:pt x="13934" y="13687"/>
                    <a:pt x="13892" y="13662"/>
                    <a:pt x="13892" y="13687"/>
                  </a:cubicBezTo>
                  <a:cubicBezTo>
                    <a:pt x="13892" y="13712"/>
                    <a:pt x="13913" y="13761"/>
                    <a:pt x="13892" y="13786"/>
                  </a:cubicBezTo>
                  <a:cubicBezTo>
                    <a:pt x="13871" y="13811"/>
                    <a:pt x="13871" y="13811"/>
                    <a:pt x="13871" y="13811"/>
                  </a:cubicBezTo>
                  <a:cubicBezTo>
                    <a:pt x="13871" y="13811"/>
                    <a:pt x="13850" y="13761"/>
                    <a:pt x="13850" y="13712"/>
                  </a:cubicBezTo>
                  <a:cubicBezTo>
                    <a:pt x="13850" y="13687"/>
                    <a:pt x="13850" y="13537"/>
                    <a:pt x="13828" y="13463"/>
                  </a:cubicBezTo>
                  <a:cubicBezTo>
                    <a:pt x="13807" y="13388"/>
                    <a:pt x="13765" y="13264"/>
                    <a:pt x="13701" y="13189"/>
                  </a:cubicBezTo>
                  <a:cubicBezTo>
                    <a:pt x="13659" y="13089"/>
                    <a:pt x="13468" y="12890"/>
                    <a:pt x="13468" y="12890"/>
                  </a:cubicBezTo>
                  <a:cubicBezTo>
                    <a:pt x="13468" y="12890"/>
                    <a:pt x="13363" y="12841"/>
                    <a:pt x="13299" y="12791"/>
                  </a:cubicBezTo>
                  <a:cubicBezTo>
                    <a:pt x="13235" y="12741"/>
                    <a:pt x="13151" y="12691"/>
                    <a:pt x="13151" y="12691"/>
                  </a:cubicBezTo>
                  <a:cubicBezTo>
                    <a:pt x="13151" y="12691"/>
                    <a:pt x="13130" y="12542"/>
                    <a:pt x="13151" y="12467"/>
                  </a:cubicBezTo>
                  <a:cubicBezTo>
                    <a:pt x="13151" y="12418"/>
                    <a:pt x="13172" y="12393"/>
                    <a:pt x="13193" y="12268"/>
                  </a:cubicBezTo>
                  <a:cubicBezTo>
                    <a:pt x="13235" y="12169"/>
                    <a:pt x="13235" y="12119"/>
                    <a:pt x="13257" y="12069"/>
                  </a:cubicBezTo>
                  <a:cubicBezTo>
                    <a:pt x="13257" y="12019"/>
                    <a:pt x="13257" y="11895"/>
                    <a:pt x="13257" y="11895"/>
                  </a:cubicBezTo>
                  <a:cubicBezTo>
                    <a:pt x="13151" y="11746"/>
                    <a:pt x="13151" y="11746"/>
                    <a:pt x="13151" y="11746"/>
                  </a:cubicBezTo>
                  <a:cubicBezTo>
                    <a:pt x="13151" y="11746"/>
                    <a:pt x="13172" y="11671"/>
                    <a:pt x="13130" y="11621"/>
                  </a:cubicBezTo>
                  <a:cubicBezTo>
                    <a:pt x="13108" y="11571"/>
                    <a:pt x="13024" y="11547"/>
                    <a:pt x="13024" y="11547"/>
                  </a:cubicBezTo>
                  <a:cubicBezTo>
                    <a:pt x="13066" y="11397"/>
                    <a:pt x="13066" y="11397"/>
                    <a:pt x="13066" y="11397"/>
                  </a:cubicBezTo>
                  <a:cubicBezTo>
                    <a:pt x="13066" y="11223"/>
                    <a:pt x="13066" y="11223"/>
                    <a:pt x="13066" y="11223"/>
                  </a:cubicBezTo>
                  <a:cubicBezTo>
                    <a:pt x="13003" y="11148"/>
                    <a:pt x="13003" y="11148"/>
                    <a:pt x="13003" y="11148"/>
                  </a:cubicBezTo>
                  <a:cubicBezTo>
                    <a:pt x="12897" y="10974"/>
                    <a:pt x="12897" y="10974"/>
                    <a:pt x="12897" y="10974"/>
                  </a:cubicBezTo>
                  <a:cubicBezTo>
                    <a:pt x="12897" y="10974"/>
                    <a:pt x="12897" y="10850"/>
                    <a:pt x="12897" y="10825"/>
                  </a:cubicBezTo>
                  <a:cubicBezTo>
                    <a:pt x="12897" y="10800"/>
                    <a:pt x="12939" y="10700"/>
                    <a:pt x="12960" y="10700"/>
                  </a:cubicBezTo>
                  <a:cubicBezTo>
                    <a:pt x="12981" y="10676"/>
                    <a:pt x="13087" y="10676"/>
                    <a:pt x="13108" y="10676"/>
                  </a:cubicBezTo>
                  <a:cubicBezTo>
                    <a:pt x="13151" y="10676"/>
                    <a:pt x="13235" y="10626"/>
                    <a:pt x="13278" y="10676"/>
                  </a:cubicBezTo>
                  <a:cubicBezTo>
                    <a:pt x="13299" y="10700"/>
                    <a:pt x="13320" y="10750"/>
                    <a:pt x="13363" y="10725"/>
                  </a:cubicBezTo>
                  <a:cubicBezTo>
                    <a:pt x="13405" y="10700"/>
                    <a:pt x="13468" y="10676"/>
                    <a:pt x="13490" y="10676"/>
                  </a:cubicBezTo>
                  <a:cubicBezTo>
                    <a:pt x="13490" y="10676"/>
                    <a:pt x="13553" y="10700"/>
                    <a:pt x="13574" y="10676"/>
                  </a:cubicBezTo>
                  <a:cubicBezTo>
                    <a:pt x="13617" y="10626"/>
                    <a:pt x="13701" y="10452"/>
                    <a:pt x="13701" y="10452"/>
                  </a:cubicBezTo>
                  <a:cubicBezTo>
                    <a:pt x="13701" y="10452"/>
                    <a:pt x="13744" y="10476"/>
                    <a:pt x="13786" y="10501"/>
                  </a:cubicBezTo>
                  <a:cubicBezTo>
                    <a:pt x="13850" y="10526"/>
                    <a:pt x="13977" y="10576"/>
                    <a:pt x="13977" y="10576"/>
                  </a:cubicBezTo>
                  <a:cubicBezTo>
                    <a:pt x="13998" y="10700"/>
                    <a:pt x="13998" y="10700"/>
                    <a:pt x="13998" y="10700"/>
                  </a:cubicBezTo>
                  <a:cubicBezTo>
                    <a:pt x="14083" y="10651"/>
                    <a:pt x="14083" y="10651"/>
                    <a:pt x="14083" y="10651"/>
                  </a:cubicBezTo>
                  <a:cubicBezTo>
                    <a:pt x="14146" y="10700"/>
                    <a:pt x="14146" y="10700"/>
                    <a:pt x="14146" y="10700"/>
                  </a:cubicBezTo>
                  <a:cubicBezTo>
                    <a:pt x="14146" y="10700"/>
                    <a:pt x="14210" y="10725"/>
                    <a:pt x="14231" y="10750"/>
                  </a:cubicBezTo>
                  <a:cubicBezTo>
                    <a:pt x="14231" y="10775"/>
                    <a:pt x="14273" y="10850"/>
                    <a:pt x="14273" y="10850"/>
                  </a:cubicBezTo>
                  <a:cubicBezTo>
                    <a:pt x="14273" y="10850"/>
                    <a:pt x="14337" y="10924"/>
                    <a:pt x="14358" y="10924"/>
                  </a:cubicBezTo>
                  <a:cubicBezTo>
                    <a:pt x="14400" y="10924"/>
                    <a:pt x="14548" y="10900"/>
                    <a:pt x="14570" y="10900"/>
                  </a:cubicBezTo>
                  <a:cubicBezTo>
                    <a:pt x="14591" y="10875"/>
                    <a:pt x="14633" y="10875"/>
                    <a:pt x="14633" y="10900"/>
                  </a:cubicBezTo>
                  <a:cubicBezTo>
                    <a:pt x="14654" y="10924"/>
                    <a:pt x="14718" y="10949"/>
                    <a:pt x="14718" y="10900"/>
                  </a:cubicBezTo>
                  <a:cubicBezTo>
                    <a:pt x="14718" y="10850"/>
                    <a:pt x="14803" y="10850"/>
                    <a:pt x="14781" y="10949"/>
                  </a:cubicBezTo>
                  <a:cubicBezTo>
                    <a:pt x="14781" y="11024"/>
                    <a:pt x="14781" y="11074"/>
                    <a:pt x="14781" y="11099"/>
                  </a:cubicBezTo>
                  <a:cubicBezTo>
                    <a:pt x="14781" y="11124"/>
                    <a:pt x="14845" y="11273"/>
                    <a:pt x="14866" y="11273"/>
                  </a:cubicBezTo>
                  <a:cubicBezTo>
                    <a:pt x="14866" y="11273"/>
                    <a:pt x="14866" y="11298"/>
                    <a:pt x="14887" y="11372"/>
                  </a:cubicBezTo>
                  <a:cubicBezTo>
                    <a:pt x="14930" y="11447"/>
                    <a:pt x="14930" y="11447"/>
                    <a:pt x="14951" y="11497"/>
                  </a:cubicBezTo>
                  <a:cubicBezTo>
                    <a:pt x="14951" y="11571"/>
                    <a:pt x="14972" y="11646"/>
                    <a:pt x="14993" y="11646"/>
                  </a:cubicBezTo>
                  <a:cubicBezTo>
                    <a:pt x="15014" y="11646"/>
                    <a:pt x="15078" y="11571"/>
                    <a:pt x="15099" y="11646"/>
                  </a:cubicBezTo>
                  <a:cubicBezTo>
                    <a:pt x="15099" y="11721"/>
                    <a:pt x="15120" y="11820"/>
                    <a:pt x="15078" y="11845"/>
                  </a:cubicBezTo>
                  <a:cubicBezTo>
                    <a:pt x="15035" y="11845"/>
                    <a:pt x="14972" y="11970"/>
                    <a:pt x="15035" y="11994"/>
                  </a:cubicBezTo>
                  <a:cubicBezTo>
                    <a:pt x="15078" y="12019"/>
                    <a:pt x="15078" y="11920"/>
                    <a:pt x="15099" y="11870"/>
                  </a:cubicBezTo>
                  <a:cubicBezTo>
                    <a:pt x="15141" y="11845"/>
                    <a:pt x="15141" y="11795"/>
                    <a:pt x="15205" y="11771"/>
                  </a:cubicBezTo>
                  <a:cubicBezTo>
                    <a:pt x="15268" y="11746"/>
                    <a:pt x="15332" y="11721"/>
                    <a:pt x="15353" y="11771"/>
                  </a:cubicBezTo>
                  <a:cubicBezTo>
                    <a:pt x="15374" y="11845"/>
                    <a:pt x="15417" y="11870"/>
                    <a:pt x="15417" y="11895"/>
                  </a:cubicBezTo>
                  <a:cubicBezTo>
                    <a:pt x="15417" y="11920"/>
                    <a:pt x="15480" y="11870"/>
                    <a:pt x="15501" y="11870"/>
                  </a:cubicBezTo>
                  <a:cubicBezTo>
                    <a:pt x="15501" y="11845"/>
                    <a:pt x="15586" y="11970"/>
                    <a:pt x="15586" y="11970"/>
                  </a:cubicBezTo>
                  <a:cubicBezTo>
                    <a:pt x="15586" y="11994"/>
                    <a:pt x="15607" y="11920"/>
                    <a:pt x="15628" y="11895"/>
                  </a:cubicBezTo>
                  <a:cubicBezTo>
                    <a:pt x="15671" y="11845"/>
                    <a:pt x="15734" y="11795"/>
                    <a:pt x="15734" y="11721"/>
                  </a:cubicBezTo>
                  <a:cubicBezTo>
                    <a:pt x="15734" y="11671"/>
                    <a:pt x="15734" y="11596"/>
                    <a:pt x="15755" y="11571"/>
                  </a:cubicBezTo>
                  <a:cubicBezTo>
                    <a:pt x="15777" y="11547"/>
                    <a:pt x="15819" y="11522"/>
                    <a:pt x="15840" y="11472"/>
                  </a:cubicBezTo>
                  <a:cubicBezTo>
                    <a:pt x="15861" y="11422"/>
                    <a:pt x="15861" y="11298"/>
                    <a:pt x="15840" y="11273"/>
                  </a:cubicBezTo>
                  <a:cubicBezTo>
                    <a:pt x="15840" y="11248"/>
                    <a:pt x="15777" y="11099"/>
                    <a:pt x="15777" y="11099"/>
                  </a:cubicBezTo>
                  <a:cubicBezTo>
                    <a:pt x="15777" y="11099"/>
                    <a:pt x="15734" y="10999"/>
                    <a:pt x="15755" y="10974"/>
                  </a:cubicBezTo>
                  <a:cubicBezTo>
                    <a:pt x="15798" y="10949"/>
                    <a:pt x="15755" y="10626"/>
                    <a:pt x="15755" y="10576"/>
                  </a:cubicBezTo>
                  <a:cubicBezTo>
                    <a:pt x="15777" y="10551"/>
                    <a:pt x="15883" y="10676"/>
                    <a:pt x="15904" y="10725"/>
                  </a:cubicBezTo>
                  <a:cubicBezTo>
                    <a:pt x="15925" y="10775"/>
                    <a:pt x="15988" y="10800"/>
                    <a:pt x="16010" y="10825"/>
                  </a:cubicBezTo>
                  <a:cubicBezTo>
                    <a:pt x="16052" y="10875"/>
                    <a:pt x="16052" y="10924"/>
                    <a:pt x="16094" y="10949"/>
                  </a:cubicBezTo>
                  <a:cubicBezTo>
                    <a:pt x="16137" y="10974"/>
                    <a:pt x="16221" y="10949"/>
                    <a:pt x="16264" y="10999"/>
                  </a:cubicBezTo>
                  <a:cubicBezTo>
                    <a:pt x="16285" y="11074"/>
                    <a:pt x="16285" y="11049"/>
                    <a:pt x="16327" y="11074"/>
                  </a:cubicBezTo>
                  <a:cubicBezTo>
                    <a:pt x="16348" y="11074"/>
                    <a:pt x="16348" y="11074"/>
                    <a:pt x="16391" y="11124"/>
                  </a:cubicBezTo>
                  <a:cubicBezTo>
                    <a:pt x="16454" y="11148"/>
                    <a:pt x="16475" y="11148"/>
                    <a:pt x="16497" y="11198"/>
                  </a:cubicBezTo>
                  <a:cubicBezTo>
                    <a:pt x="16518" y="11223"/>
                    <a:pt x="16518" y="11347"/>
                    <a:pt x="16518" y="11347"/>
                  </a:cubicBezTo>
                  <a:cubicBezTo>
                    <a:pt x="16603" y="11298"/>
                    <a:pt x="16603" y="11298"/>
                    <a:pt x="16603" y="11298"/>
                  </a:cubicBezTo>
                  <a:cubicBezTo>
                    <a:pt x="16603" y="11298"/>
                    <a:pt x="16645" y="11323"/>
                    <a:pt x="16645" y="11397"/>
                  </a:cubicBezTo>
                  <a:cubicBezTo>
                    <a:pt x="16645" y="11447"/>
                    <a:pt x="16730" y="11422"/>
                    <a:pt x="16730" y="11422"/>
                  </a:cubicBezTo>
                  <a:cubicBezTo>
                    <a:pt x="16730" y="11422"/>
                    <a:pt x="16835" y="11447"/>
                    <a:pt x="16878" y="11522"/>
                  </a:cubicBezTo>
                  <a:cubicBezTo>
                    <a:pt x="16899" y="11571"/>
                    <a:pt x="16899" y="11596"/>
                    <a:pt x="16899" y="11621"/>
                  </a:cubicBezTo>
                  <a:cubicBezTo>
                    <a:pt x="16899" y="11671"/>
                    <a:pt x="16984" y="11621"/>
                    <a:pt x="17005" y="11671"/>
                  </a:cubicBezTo>
                  <a:cubicBezTo>
                    <a:pt x="17026" y="11746"/>
                    <a:pt x="17005" y="11746"/>
                    <a:pt x="17090" y="11746"/>
                  </a:cubicBezTo>
                  <a:cubicBezTo>
                    <a:pt x="17174" y="11746"/>
                    <a:pt x="17174" y="11771"/>
                    <a:pt x="17174" y="11820"/>
                  </a:cubicBezTo>
                  <a:cubicBezTo>
                    <a:pt x="17174" y="11870"/>
                    <a:pt x="17111" y="11970"/>
                    <a:pt x="17111" y="11970"/>
                  </a:cubicBezTo>
                  <a:cubicBezTo>
                    <a:pt x="17090" y="11970"/>
                    <a:pt x="17005" y="11994"/>
                    <a:pt x="17005" y="11994"/>
                  </a:cubicBezTo>
                  <a:cubicBezTo>
                    <a:pt x="17005" y="11994"/>
                    <a:pt x="17068" y="12044"/>
                    <a:pt x="17132" y="12069"/>
                  </a:cubicBezTo>
                  <a:cubicBezTo>
                    <a:pt x="17195" y="12119"/>
                    <a:pt x="17280" y="12119"/>
                    <a:pt x="17344" y="12144"/>
                  </a:cubicBezTo>
                  <a:cubicBezTo>
                    <a:pt x="17386" y="12169"/>
                    <a:pt x="17450" y="12218"/>
                    <a:pt x="17513" y="12218"/>
                  </a:cubicBezTo>
                  <a:cubicBezTo>
                    <a:pt x="17598" y="12218"/>
                    <a:pt x="17640" y="12218"/>
                    <a:pt x="17661" y="12268"/>
                  </a:cubicBezTo>
                  <a:cubicBezTo>
                    <a:pt x="17683" y="12293"/>
                    <a:pt x="17746" y="12418"/>
                    <a:pt x="17746" y="12442"/>
                  </a:cubicBezTo>
                  <a:cubicBezTo>
                    <a:pt x="17746" y="12467"/>
                    <a:pt x="17788" y="12418"/>
                    <a:pt x="17831" y="12393"/>
                  </a:cubicBezTo>
                  <a:cubicBezTo>
                    <a:pt x="17873" y="12368"/>
                    <a:pt x="17894" y="12418"/>
                    <a:pt x="17958" y="12343"/>
                  </a:cubicBezTo>
                  <a:cubicBezTo>
                    <a:pt x="18043" y="12293"/>
                    <a:pt x="18064" y="12268"/>
                    <a:pt x="18085" y="12268"/>
                  </a:cubicBezTo>
                  <a:cubicBezTo>
                    <a:pt x="18106" y="12268"/>
                    <a:pt x="18127" y="12343"/>
                    <a:pt x="18191" y="12343"/>
                  </a:cubicBezTo>
                  <a:cubicBezTo>
                    <a:pt x="18254" y="12343"/>
                    <a:pt x="18297" y="12243"/>
                    <a:pt x="18339" y="12243"/>
                  </a:cubicBezTo>
                  <a:cubicBezTo>
                    <a:pt x="18381" y="12218"/>
                    <a:pt x="18360" y="12268"/>
                    <a:pt x="18445" y="12268"/>
                  </a:cubicBezTo>
                  <a:cubicBezTo>
                    <a:pt x="18530" y="12268"/>
                    <a:pt x="18572" y="12243"/>
                    <a:pt x="18572" y="12293"/>
                  </a:cubicBezTo>
                  <a:cubicBezTo>
                    <a:pt x="18572" y="12343"/>
                    <a:pt x="18487" y="12418"/>
                    <a:pt x="18466" y="12467"/>
                  </a:cubicBezTo>
                  <a:cubicBezTo>
                    <a:pt x="18424" y="12542"/>
                    <a:pt x="18254" y="12791"/>
                    <a:pt x="18254" y="12791"/>
                  </a:cubicBezTo>
                  <a:cubicBezTo>
                    <a:pt x="18254" y="12791"/>
                    <a:pt x="18403" y="12641"/>
                    <a:pt x="18381" y="12691"/>
                  </a:cubicBezTo>
                  <a:cubicBezTo>
                    <a:pt x="18381" y="12716"/>
                    <a:pt x="18339" y="12841"/>
                    <a:pt x="18297" y="12890"/>
                  </a:cubicBezTo>
                  <a:cubicBezTo>
                    <a:pt x="18233" y="12940"/>
                    <a:pt x="18148" y="13015"/>
                    <a:pt x="18148" y="13089"/>
                  </a:cubicBezTo>
                  <a:cubicBezTo>
                    <a:pt x="18148" y="13189"/>
                    <a:pt x="18191" y="13313"/>
                    <a:pt x="18191" y="13313"/>
                  </a:cubicBezTo>
                  <a:cubicBezTo>
                    <a:pt x="18191" y="13313"/>
                    <a:pt x="18191" y="13214"/>
                    <a:pt x="18212" y="13139"/>
                  </a:cubicBezTo>
                  <a:cubicBezTo>
                    <a:pt x="18233" y="13065"/>
                    <a:pt x="18275" y="13089"/>
                    <a:pt x="18318" y="13015"/>
                  </a:cubicBezTo>
                  <a:cubicBezTo>
                    <a:pt x="18360" y="12915"/>
                    <a:pt x="18360" y="12841"/>
                    <a:pt x="18403" y="12766"/>
                  </a:cubicBezTo>
                  <a:cubicBezTo>
                    <a:pt x="18445" y="12716"/>
                    <a:pt x="18551" y="12567"/>
                    <a:pt x="18593" y="12492"/>
                  </a:cubicBezTo>
                  <a:cubicBezTo>
                    <a:pt x="18635" y="12418"/>
                    <a:pt x="18784" y="12442"/>
                    <a:pt x="18784" y="12517"/>
                  </a:cubicBezTo>
                  <a:cubicBezTo>
                    <a:pt x="18805" y="12592"/>
                    <a:pt x="18805" y="12691"/>
                    <a:pt x="18805" y="12691"/>
                  </a:cubicBezTo>
                  <a:cubicBezTo>
                    <a:pt x="18805" y="12691"/>
                    <a:pt x="18847" y="12567"/>
                    <a:pt x="18890" y="12517"/>
                  </a:cubicBezTo>
                  <a:cubicBezTo>
                    <a:pt x="18932" y="12467"/>
                    <a:pt x="18953" y="12492"/>
                    <a:pt x="19038" y="12517"/>
                  </a:cubicBezTo>
                  <a:cubicBezTo>
                    <a:pt x="19101" y="12517"/>
                    <a:pt x="19186" y="12542"/>
                    <a:pt x="19207" y="12567"/>
                  </a:cubicBezTo>
                  <a:cubicBezTo>
                    <a:pt x="19228" y="12592"/>
                    <a:pt x="19292" y="12691"/>
                    <a:pt x="19292" y="12741"/>
                  </a:cubicBezTo>
                  <a:cubicBezTo>
                    <a:pt x="19292" y="12791"/>
                    <a:pt x="19334" y="12865"/>
                    <a:pt x="19313" y="12915"/>
                  </a:cubicBezTo>
                  <a:cubicBezTo>
                    <a:pt x="19313" y="12940"/>
                    <a:pt x="19313" y="12965"/>
                    <a:pt x="19355" y="12965"/>
                  </a:cubicBezTo>
                  <a:cubicBezTo>
                    <a:pt x="19419" y="12965"/>
                    <a:pt x="19525" y="12990"/>
                    <a:pt x="19525" y="13040"/>
                  </a:cubicBezTo>
                  <a:cubicBezTo>
                    <a:pt x="19525" y="13089"/>
                    <a:pt x="19419" y="13512"/>
                    <a:pt x="19398" y="13562"/>
                  </a:cubicBezTo>
                  <a:cubicBezTo>
                    <a:pt x="19377" y="13612"/>
                    <a:pt x="19228" y="13712"/>
                    <a:pt x="19186" y="13786"/>
                  </a:cubicBezTo>
                  <a:cubicBezTo>
                    <a:pt x="19165" y="13861"/>
                    <a:pt x="19080" y="13935"/>
                    <a:pt x="19059" y="13985"/>
                  </a:cubicBezTo>
                  <a:cubicBezTo>
                    <a:pt x="19038" y="14060"/>
                    <a:pt x="19059" y="14159"/>
                    <a:pt x="19059" y="14234"/>
                  </a:cubicBezTo>
                  <a:cubicBezTo>
                    <a:pt x="19038" y="14334"/>
                    <a:pt x="18953" y="14582"/>
                    <a:pt x="18932" y="14632"/>
                  </a:cubicBezTo>
                  <a:cubicBezTo>
                    <a:pt x="18890" y="14707"/>
                    <a:pt x="18784" y="14806"/>
                    <a:pt x="18720" y="14856"/>
                  </a:cubicBezTo>
                  <a:cubicBezTo>
                    <a:pt x="18657" y="14931"/>
                    <a:pt x="18530" y="14981"/>
                    <a:pt x="18508" y="14981"/>
                  </a:cubicBezTo>
                  <a:cubicBezTo>
                    <a:pt x="18487" y="14981"/>
                    <a:pt x="18275" y="15055"/>
                    <a:pt x="18170" y="15130"/>
                  </a:cubicBezTo>
                  <a:cubicBezTo>
                    <a:pt x="18064" y="15229"/>
                    <a:pt x="17640" y="15379"/>
                    <a:pt x="17513" y="15478"/>
                  </a:cubicBezTo>
                  <a:cubicBezTo>
                    <a:pt x="17386" y="15578"/>
                    <a:pt x="17344" y="15578"/>
                    <a:pt x="17280" y="15653"/>
                  </a:cubicBezTo>
                  <a:cubicBezTo>
                    <a:pt x="17217" y="15727"/>
                    <a:pt x="17174" y="15852"/>
                    <a:pt x="17195" y="15926"/>
                  </a:cubicBezTo>
                  <a:cubicBezTo>
                    <a:pt x="17195" y="16001"/>
                    <a:pt x="17238" y="16150"/>
                    <a:pt x="17217" y="16200"/>
                  </a:cubicBezTo>
                  <a:cubicBezTo>
                    <a:pt x="17174" y="16225"/>
                    <a:pt x="17026" y="16324"/>
                    <a:pt x="16963" y="16524"/>
                  </a:cubicBezTo>
                  <a:cubicBezTo>
                    <a:pt x="16899" y="16698"/>
                    <a:pt x="16857" y="16822"/>
                    <a:pt x="16857" y="16922"/>
                  </a:cubicBezTo>
                  <a:cubicBezTo>
                    <a:pt x="16857" y="17046"/>
                    <a:pt x="16751" y="17195"/>
                    <a:pt x="16772" y="17245"/>
                  </a:cubicBezTo>
                  <a:cubicBezTo>
                    <a:pt x="16772" y="17320"/>
                    <a:pt x="16793" y="17370"/>
                    <a:pt x="16751" y="17444"/>
                  </a:cubicBezTo>
                  <a:cubicBezTo>
                    <a:pt x="16708" y="17494"/>
                    <a:pt x="16666" y="17544"/>
                    <a:pt x="16666" y="17594"/>
                  </a:cubicBezTo>
                  <a:cubicBezTo>
                    <a:pt x="16666" y="17643"/>
                    <a:pt x="16560" y="17967"/>
                    <a:pt x="16560" y="17967"/>
                  </a:cubicBezTo>
                  <a:cubicBezTo>
                    <a:pt x="16560" y="17967"/>
                    <a:pt x="16730" y="17867"/>
                    <a:pt x="16751" y="17718"/>
                  </a:cubicBezTo>
                  <a:cubicBezTo>
                    <a:pt x="16793" y="17544"/>
                    <a:pt x="16857" y="17295"/>
                    <a:pt x="16899" y="17096"/>
                  </a:cubicBezTo>
                  <a:cubicBezTo>
                    <a:pt x="16941" y="16897"/>
                    <a:pt x="17090" y="16673"/>
                    <a:pt x="17259" y="16474"/>
                  </a:cubicBezTo>
                  <a:cubicBezTo>
                    <a:pt x="17428" y="16275"/>
                    <a:pt x="17534" y="16076"/>
                    <a:pt x="17725" y="15951"/>
                  </a:cubicBezTo>
                  <a:cubicBezTo>
                    <a:pt x="17915" y="15852"/>
                    <a:pt x="18064" y="15876"/>
                    <a:pt x="18106" y="15926"/>
                  </a:cubicBezTo>
                  <a:cubicBezTo>
                    <a:pt x="18148" y="15976"/>
                    <a:pt x="18233" y="16076"/>
                    <a:pt x="18191" y="16175"/>
                  </a:cubicBezTo>
                  <a:cubicBezTo>
                    <a:pt x="18148" y="16275"/>
                    <a:pt x="18212" y="16250"/>
                    <a:pt x="18148" y="16349"/>
                  </a:cubicBezTo>
                  <a:cubicBezTo>
                    <a:pt x="18085" y="16449"/>
                    <a:pt x="18127" y="16548"/>
                    <a:pt x="18064" y="16548"/>
                  </a:cubicBezTo>
                  <a:cubicBezTo>
                    <a:pt x="17979" y="16573"/>
                    <a:pt x="17788" y="16524"/>
                    <a:pt x="17788" y="16598"/>
                  </a:cubicBezTo>
                  <a:cubicBezTo>
                    <a:pt x="17810" y="16673"/>
                    <a:pt x="17873" y="16648"/>
                    <a:pt x="17937" y="16698"/>
                  </a:cubicBezTo>
                  <a:cubicBezTo>
                    <a:pt x="18021" y="16772"/>
                    <a:pt x="18000" y="16797"/>
                    <a:pt x="18043" y="16698"/>
                  </a:cubicBezTo>
                  <a:cubicBezTo>
                    <a:pt x="18106" y="16598"/>
                    <a:pt x="18170" y="16524"/>
                    <a:pt x="18212" y="16598"/>
                  </a:cubicBezTo>
                  <a:cubicBezTo>
                    <a:pt x="18275" y="16673"/>
                    <a:pt x="18297" y="16747"/>
                    <a:pt x="18275" y="16822"/>
                  </a:cubicBezTo>
                  <a:cubicBezTo>
                    <a:pt x="18254" y="16872"/>
                    <a:pt x="18212" y="16996"/>
                    <a:pt x="18212" y="16996"/>
                  </a:cubicBezTo>
                  <a:cubicBezTo>
                    <a:pt x="18212" y="16996"/>
                    <a:pt x="18318" y="16822"/>
                    <a:pt x="18339" y="16947"/>
                  </a:cubicBezTo>
                  <a:cubicBezTo>
                    <a:pt x="18381" y="17071"/>
                    <a:pt x="18424" y="17121"/>
                    <a:pt x="18466" y="17146"/>
                  </a:cubicBezTo>
                  <a:cubicBezTo>
                    <a:pt x="18508" y="17195"/>
                    <a:pt x="18551" y="17195"/>
                    <a:pt x="18614" y="17245"/>
                  </a:cubicBezTo>
                  <a:cubicBezTo>
                    <a:pt x="18657" y="17295"/>
                    <a:pt x="18741" y="17245"/>
                    <a:pt x="18784" y="17295"/>
                  </a:cubicBezTo>
                  <a:cubicBezTo>
                    <a:pt x="18847" y="17345"/>
                    <a:pt x="18953" y="17270"/>
                    <a:pt x="19038" y="17270"/>
                  </a:cubicBezTo>
                  <a:cubicBezTo>
                    <a:pt x="19101" y="17270"/>
                    <a:pt x="19144" y="17245"/>
                    <a:pt x="19207" y="17220"/>
                  </a:cubicBezTo>
                  <a:cubicBezTo>
                    <a:pt x="19250" y="17195"/>
                    <a:pt x="19292" y="17146"/>
                    <a:pt x="19355" y="17146"/>
                  </a:cubicBezTo>
                  <a:cubicBezTo>
                    <a:pt x="19440" y="17121"/>
                    <a:pt x="19504" y="17096"/>
                    <a:pt x="19525" y="17046"/>
                  </a:cubicBezTo>
                  <a:cubicBezTo>
                    <a:pt x="19546" y="17021"/>
                    <a:pt x="19567" y="16996"/>
                    <a:pt x="19525" y="16922"/>
                  </a:cubicBezTo>
                  <a:cubicBezTo>
                    <a:pt x="19461" y="16847"/>
                    <a:pt x="19461" y="16797"/>
                    <a:pt x="19461" y="16723"/>
                  </a:cubicBezTo>
                  <a:cubicBezTo>
                    <a:pt x="19461" y="16673"/>
                    <a:pt x="19504" y="16623"/>
                    <a:pt x="19504" y="16524"/>
                  </a:cubicBezTo>
                  <a:cubicBezTo>
                    <a:pt x="19504" y="16424"/>
                    <a:pt x="19483" y="16374"/>
                    <a:pt x="19504" y="16300"/>
                  </a:cubicBezTo>
                  <a:cubicBezTo>
                    <a:pt x="19525" y="16250"/>
                    <a:pt x="19546" y="16175"/>
                    <a:pt x="19588" y="16250"/>
                  </a:cubicBezTo>
                  <a:cubicBezTo>
                    <a:pt x="19631" y="16324"/>
                    <a:pt x="19652" y="16324"/>
                    <a:pt x="19652" y="16374"/>
                  </a:cubicBezTo>
                  <a:cubicBezTo>
                    <a:pt x="19673" y="16449"/>
                    <a:pt x="19673" y="16598"/>
                    <a:pt x="19694" y="16623"/>
                  </a:cubicBezTo>
                  <a:cubicBezTo>
                    <a:pt x="19715" y="16648"/>
                    <a:pt x="19779" y="16499"/>
                    <a:pt x="19843" y="16524"/>
                  </a:cubicBezTo>
                  <a:cubicBezTo>
                    <a:pt x="19906" y="16524"/>
                    <a:pt x="19927" y="16623"/>
                    <a:pt x="19906" y="16673"/>
                  </a:cubicBezTo>
                  <a:cubicBezTo>
                    <a:pt x="19885" y="16747"/>
                    <a:pt x="19885" y="16847"/>
                    <a:pt x="19843" y="16872"/>
                  </a:cubicBezTo>
                  <a:cubicBezTo>
                    <a:pt x="19800" y="16897"/>
                    <a:pt x="19737" y="16872"/>
                    <a:pt x="19715" y="16947"/>
                  </a:cubicBezTo>
                  <a:cubicBezTo>
                    <a:pt x="19715" y="16996"/>
                    <a:pt x="19715" y="17071"/>
                    <a:pt x="19715" y="17121"/>
                  </a:cubicBezTo>
                  <a:cubicBezTo>
                    <a:pt x="19715" y="17171"/>
                    <a:pt x="19652" y="17345"/>
                    <a:pt x="19610" y="17419"/>
                  </a:cubicBezTo>
                  <a:cubicBezTo>
                    <a:pt x="19546" y="17469"/>
                    <a:pt x="19377" y="17668"/>
                    <a:pt x="19313" y="17768"/>
                  </a:cubicBezTo>
                  <a:cubicBezTo>
                    <a:pt x="19228" y="17842"/>
                    <a:pt x="19165" y="17842"/>
                    <a:pt x="19080" y="17967"/>
                  </a:cubicBezTo>
                  <a:cubicBezTo>
                    <a:pt x="18995" y="18091"/>
                    <a:pt x="18953" y="18116"/>
                    <a:pt x="18974" y="18265"/>
                  </a:cubicBezTo>
                  <a:cubicBezTo>
                    <a:pt x="18974" y="18390"/>
                    <a:pt x="18911" y="18514"/>
                    <a:pt x="18890" y="18589"/>
                  </a:cubicBezTo>
                  <a:cubicBezTo>
                    <a:pt x="18868" y="18639"/>
                    <a:pt x="18868" y="18688"/>
                    <a:pt x="18847" y="18738"/>
                  </a:cubicBezTo>
                  <a:cubicBezTo>
                    <a:pt x="18805" y="18788"/>
                    <a:pt x="18741" y="18763"/>
                    <a:pt x="18699" y="18738"/>
                  </a:cubicBezTo>
                  <a:cubicBezTo>
                    <a:pt x="18657" y="18713"/>
                    <a:pt x="18593" y="18763"/>
                    <a:pt x="18572" y="18713"/>
                  </a:cubicBezTo>
                  <a:cubicBezTo>
                    <a:pt x="18572" y="18664"/>
                    <a:pt x="18572" y="18589"/>
                    <a:pt x="18530" y="18514"/>
                  </a:cubicBezTo>
                  <a:cubicBezTo>
                    <a:pt x="18487" y="18465"/>
                    <a:pt x="18466" y="18365"/>
                    <a:pt x="18508" y="18265"/>
                  </a:cubicBezTo>
                  <a:cubicBezTo>
                    <a:pt x="18551" y="18191"/>
                    <a:pt x="18614" y="18091"/>
                    <a:pt x="18635" y="18017"/>
                  </a:cubicBezTo>
                  <a:cubicBezTo>
                    <a:pt x="18657" y="17942"/>
                    <a:pt x="18720" y="17818"/>
                    <a:pt x="18763" y="17793"/>
                  </a:cubicBezTo>
                  <a:cubicBezTo>
                    <a:pt x="18826" y="17743"/>
                    <a:pt x="18890" y="17867"/>
                    <a:pt x="18932" y="17743"/>
                  </a:cubicBezTo>
                  <a:cubicBezTo>
                    <a:pt x="18953" y="17594"/>
                    <a:pt x="19038" y="17544"/>
                    <a:pt x="19038" y="17544"/>
                  </a:cubicBezTo>
                  <a:cubicBezTo>
                    <a:pt x="19038" y="17544"/>
                    <a:pt x="18911" y="17618"/>
                    <a:pt x="18868" y="17643"/>
                  </a:cubicBezTo>
                  <a:cubicBezTo>
                    <a:pt x="18805" y="17643"/>
                    <a:pt x="18699" y="17643"/>
                    <a:pt x="18635" y="17668"/>
                  </a:cubicBezTo>
                  <a:cubicBezTo>
                    <a:pt x="18593" y="17693"/>
                    <a:pt x="18508" y="17867"/>
                    <a:pt x="18445" y="17917"/>
                  </a:cubicBezTo>
                  <a:cubicBezTo>
                    <a:pt x="18381" y="17992"/>
                    <a:pt x="18233" y="18091"/>
                    <a:pt x="18212" y="18116"/>
                  </a:cubicBezTo>
                  <a:cubicBezTo>
                    <a:pt x="18170" y="18141"/>
                    <a:pt x="18021" y="18191"/>
                    <a:pt x="18021" y="18191"/>
                  </a:cubicBezTo>
                  <a:cubicBezTo>
                    <a:pt x="18021" y="18191"/>
                    <a:pt x="17810" y="18066"/>
                    <a:pt x="17746" y="18017"/>
                  </a:cubicBezTo>
                  <a:cubicBezTo>
                    <a:pt x="17683" y="17992"/>
                    <a:pt x="17619" y="17693"/>
                    <a:pt x="17555" y="17494"/>
                  </a:cubicBezTo>
                  <a:cubicBezTo>
                    <a:pt x="17513" y="17320"/>
                    <a:pt x="17365" y="17195"/>
                    <a:pt x="17259" y="17295"/>
                  </a:cubicBezTo>
                  <a:cubicBezTo>
                    <a:pt x="17153" y="17394"/>
                    <a:pt x="17111" y="17394"/>
                    <a:pt x="17068" y="17345"/>
                  </a:cubicBezTo>
                  <a:cubicBezTo>
                    <a:pt x="17005" y="17320"/>
                    <a:pt x="16941" y="17519"/>
                    <a:pt x="16941" y="17643"/>
                  </a:cubicBezTo>
                  <a:cubicBezTo>
                    <a:pt x="16941" y="17793"/>
                    <a:pt x="16920" y="17942"/>
                    <a:pt x="16920" y="18041"/>
                  </a:cubicBezTo>
                  <a:cubicBezTo>
                    <a:pt x="16941" y="18141"/>
                    <a:pt x="16941" y="18241"/>
                    <a:pt x="16941" y="18365"/>
                  </a:cubicBezTo>
                  <a:cubicBezTo>
                    <a:pt x="16941" y="18514"/>
                    <a:pt x="16941" y="18614"/>
                    <a:pt x="16878" y="18639"/>
                  </a:cubicBezTo>
                  <a:cubicBezTo>
                    <a:pt x="16835" y="18688"/>
                    <a:pt x="16751" y="18763"/>
                    <a:pt x="16751" y="18763"/>
                  </a:cubicBezTo>
                  <a:cubicBezTo>
                    <a:pt x="16751" y="18912"/>
                    <a:pt x="16751" y="18912"/>
                    <a:pt x="16751" y="18912"/>
                  </a:cubicBezTo>
                  <a:cubicBezTo>
                    <a:pt x="16751" y="18912"/>
                    <a:pt x="16158" y="19136"/>
                    <a:pt x="15967" y="19211"/>
                  </a:cubicBezTo>
                  <a:cubicBezTo>
                    <a:pt x="15755" y="19286"/>
                    <a:pt x="15671" y="19311"/>
                    <a:pt x="15586" y="19460"/>
                  </a:cubicBezTo>
                  <a:cubicBezTo>
                    <a:pt x="15523" y="19584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808"/>
                    <a:pt x="15332" y="19883"/>
                    <a:pt x="15226" y="19933"/>
                  </a:cubicBezTo>
                  <a:cubicBezTo>
                    <a:pt x="15078" y="19982"/>
                    <a:pt x="14972" y="20132"/>
                    <a:pt x="14951" y="20157"/>
                  </a:cubicBezTo>
                  <a:cubicBezTo>
                    <a:pt x="14930" y="20157"/>
                    <a:pt x="14654" y="20182"/>
                    <a:pt x="14527" y="20281"/>
                  </a:cubicBezTo>
                  <a:cubicBezTo>
                    <a:pt x="14400" y="20381"/>
                    <a:pt x="14358" y="20505"/>
                    <a:pt x="14315" y="20629"/>
                  </a:cubicBezTo>
                  <a:cubicBezTo>
                    <a:pt x="14294" y="20754"/>
                    <a:pt x="14400" y="20754"/>
                    <a:pt x="14570" y="20629"/>
                  </a:cubicBezTo>
                  <a:cubicBezTo>
                    <a:pt x="14570" y="20629"/>
                    <a:pt x="14570" y="20629"/>
                    <a:pt x="14570" y="20629"/>
                  </a:cubicBezTo>
                  <a:cubicBezTo>
                    <a:pt x="14591" y="20654"/>
                    <a:pt x="14612" y="20679"/>
                    <a:pt x="14633" y="20729"/>
                  </a:cubicBezTo>
                  <a:cubicBezTo>
                    <a:pt x="14633" y="20804"/>
                    <a:pt x="14612" y="20853"/>
                    <a:pt x="14612" y="20853"/>
                  </a:cubicBezTo>
                  <a:cubicBezTo>
                    <a:pt x="14612" y="20853"/>
                    <a:pt x="14612" y="20853"/>
                    <a:pt x="14612" y="20853"/>
                  </a:cubicBezTo>
                  <a:cubicBezTo>
                    <a:pt x="14591" y="20853"/>
                    <a:pt x="14548" y="20829"/>
                    <a:pt x="14506" y="20853"/>
                  </a:cubicBezTo>
                  <a:cubicBezTo>
                    <a:pt x="14421" y="20853"/>
                    <a:pt x="14379" y="20903"/>
                    <a:pt x="14315" y="20953"/>
                  </a:cubicBezTo>
                  <a:cubicBezTo>
                    <a:pt x="14231" y="21028"/>
                    <a:pt x="14167" y="21053"/>
                    <a:pt x="14083" y="21077"/>
                  </a:cubicBezTo>
                  <a:cubicBezTo>
                    <a:pt x="13977" y="21102"/>
                    <a:pt x="13913" y="21102"/>
                    <a:pt x="13807" y="21177"/>
                  </a:cubicBezTo>
                  <a:cubicBezTo>
                    <a:pt x="13701" y="21252"/>
                    <a:pt x="13744" y="21276"/>
                    <a:pt x="13680" y="21351"/>
                  </a:cubicBezTo>
                  <a:cubicBezTo>
                    <a:pt x="13617" y="21426"/>
                    <a:pt x="13553" y="21500"/>
                    <a:pt x="13511" y="21550"/>
                  </a:cubicBezTo>
                  <a:cubicBezTo>
                    <a:pt x="13468" y="21600"/>
                    <a:pt x="13384" y="21600"/>
                    <a:pt x="13320" y="21600"/>
                  </a:cubicBezTo>
                  <a:cubicBezTo>
                    <a:pt x="13341" y="21500"/>
                    <a:pt x="13384" y="21401"/>
                    <a:pt x="13384" y="21401"/>
                  </a:cubicBezTo>
                  <a:cubicBezTo>
                    <a:pt x="13426" y="21401"/>
                    <a:pt x="13447" y="21351"/>
                    <a:pt x="13490" y="21351"/>
                  </a:cubicBezTo>
                  <a:cubicBezTo>
                    <a:pt x="13553" y="21351"/>
                    <a:pt x="13574" y="21276"/>
                    <a:pt x="13511" y="21252"/>
                  </a:cubicBezTo>
                  <a:cubicBezTo>
                    <a:pt x="13468" y="21252"/>
                    <a:pt x="13490" y="21202"/>
                    <a:pt x="13447" y="21202"/>
                  </a:cubicBezTo>
                  <a:cubicBezTo>
                    <a:pt x="13447" y="21177"/>
                    <a:pt x="13426" y="21177"/>
                    <a:pt x="13426" y="21177"/>
                  </a:cubicBezTo>
                  <a:cubicBezTo>
                    <a:pt x="13426" y="21177"/>
                    <a:pt x="13426" y="21177"/>
                    <a:pt x="13426" y="21177"/>
                  </a:cubicBezTo>
                  <a:cubicBezTo>
                    <a:pt x="13490" y="20928"/>
                    <a:pt x="13490" y="20928"/>
                    <a:pt x="13490" y="20928"/>
                  </a:cubicBezTo>
                  <a:cubicBezTo>
                    <a:pt x="13490" y="20928"/>
                    <a:pt x="13490" y="20928"/>
                    <a:pt x="13490" y="20928"/>
                  </a:cubicBezTo>
                  <a:cubicBezTo>
                    <a:pt x="13532" y="20978"/>
                    <a:pt x="13532" y="20928"/>
                    <a:pt x="13553" y="20903"/>
                  </a:cubicBezTo>
                  <a:cubicBezTo>
                    <a:pt x="13574" y="20878"/>
                    <a:pt x="13680" y="20829"/>
                    <a:pt x="13659" y="20729"/>
                  </a:cubicBezTo>
                  <a:cubicBezTo>
                    <a:pt x="13659" y="20605"/>
                    <a:pt x="13638" y="20480"/>
                    <a:pt x="13638" y="20406"/>
                  </a:cubicBezTo>
                  <a:cubicBezTo>
                    <a:pt x="13638" y="20356"/>
                    <a:pt x="13638" y="20231"/>
                    <a:pt x="13723" y="20107"/>
                  </a:cubicBezTo>
                  <a:cubicBezTo>
                    <a:pt x="13786" y="19982"/>
                    <a:pt x="13701" y="20007"/>
                    <a:pt x="13638" y="19908"/>
                  </a:cubicBezTo>
                  <a:cubicBezTo>
                    <a:pt x="13574" y="19808"/>
                    <a:pt x="13532" y="19783"/>
                    <a:pt x="13532" y="19759"/>
                  </a:cubicBezTo>
                  <a:cubicBezTo>
                    <a:pt x="13553" y="19759"/>
                    <a:pt x="13617" y="19759"/>
                    <a:pt x="13680" y="19783"/>
                  </a:cubicBezTo>
                  <a:cubicBezTo>
                    <a:pt x="13723" y="19833"/>
                    <a:pt x="13765" y="19883"/>
                    <a:pt x="13786" y="19908"/>
                  </a:cubicBezTo>
                  <a:cubicBezTo>
                    <a:pt x="13828" y="19958"/>
                    <a:pt x="13850" y="20032"/>
                    <a:pt x="13871" y="19982"/>
                  </a:cubicBezTo>
                  <a:cubicBezTo>
                    <a:pt x="13892" y="19958"/>
                    <a:pt x="13955" y="20057"/>
                    <a:pt x="14040" y="20057"/>
                  </a:cubicBezTo>
                  <a:cubicBezTo>
                    <a:pt x="14104" y="20082"/>
                    <a:pt x="14125" y="20007"/>
                    <a:pt x="14125" y="19933"/>
                  </a:cubicBezTo>
                  <a:cubicBezTo>
                    <a:pt x="14125" y="19833"/>
                    <a:pt x="14188" y="19908"/>
                    <a:pt x="14188" y="19833"/>
                  </a:cubicBezTo>
                  <a:cubicBezTo>
                    <a:pt x="14188" y="19783"/>
                    <a:pt x="14104" y="19783"/>
                    <a:pt x="14083" y="19734"/>
                  </a:cubicBezTo>
                  <a:cubicBezTo>
                    <a:pt x="14040" y="19709"/>
                    <a:pt x="14061" y="19659"/>
                    <a:pt x="14061" y="19584"/>
                  </a:cubicBezTo>
                  <a:cubicBezTo>
                    <a:pt x="14061" y="19510"/>
                    <a:pt x="13998" y="19584"/>
                    <a:pt x="13955" y="19584"/>
                  </a:cubicBezTo>
                  <a:cubicBezTo>
                    <a:pt x="13913" y="19559"/>
                    <a:pt x="13892" y="19485"/>
                    <a:pt x="13828" y="19435"/>
                  </a:cubicBezTo>
                  <a:cubicBezTo>
                    <a:pt x="13765" y="19360"/>
                    <a:pt x="13680" y="19360"/>
                    <a:pt x="13553" y="19360"/>
                  </a:cubicBezTo>
                  <a:cubicBezTo>
                    <a:pt x="13426" y="19360"/>
                    <a:pt x="13426" y="19335"/>
                    <a:pt x="13278" y="19360"/>
                  </a:cubicBezTo>
                  <a:cubicBezTo>
                    <a:pt x="13108" y="19360"/>
                    <a:pt x="13066" y="19335"/>
                    <a:pt x="12897" y="19360"/>
                  </a:cubicBezTo>
                  <a:cubicBezTo>
                    <a:pt x="12748" y="19360"/>
                    <a:pt x="12685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537" y="19211"/>
                    <a:pt x="12537" y="19211"/>
                    <a:pt x="12537" y="19211"/>
                  </a:cubicBezTo>
                  <a:cubicBezTo>
                    <a:pt x="12537" y="19211"/>
                    <a:pt x="12537" y="19211"/>
                    <a:pt x="12537" y="19186"/>
                  </a:cubicBezTo>
                  <a:cubicBezTo>
                    <a:pt x="12558" y="19136"/>
                    <a:pt x="12600" y="19112"/>
                    <a:pt x="12558" y="19087"/>
                  </a:cubicBezTo>
                  <a:cubicBezTo>
                    <a:pt x="12515" y="19062"/>
                    <a:pt x="12473" y="19112"/>
                    <a:pt x="12473" y="19037"/>
                  </a:cubicBezTo>
                  <a:cubicBezTo>
                    <a:pt x="12452" y="18962"/>
                    <a:pt x="12473" y="18838"/>
                    <a:pt x="12452" y="18813"/>
                  </a:cubicBezTo>
                  <a:cubicBezTo>
                    <a:pt x="12452" y="18813"/>
                    <a:pt x="12325" y="18763"/>
                    <a:pt x="12325" y="18688"/>
                  </a:cubicBezTo>
                  <a:cubicBezTo>
                    <a:pt x="12325" y="18639"/>
                    <a:pt x="12388" y="18539"/>
                    <a:pt x="12346" y="18539"/>
                  </a:cubicBezTo>
                  <a:cubicBezTo>
                    <a:pt x="12325" y="18539"/>
                    <a:pt x="12198" y="18589"/>
                    <a:pt x="12113" y="18589"/>
                  </a:cubicBezTo>
                  <a:cubicBezTo>
                    <a:pt x="12028" y="18589"/>
                    <a:pt x="11986" y="18465"/>
                    <a:pt x="11944" y="18390"/>
                  </a:cubicBezTo>
                  <a:cubicBezTo>
                    <a:pt x="11880" y="18315"/>
                    <a:pt x="11901" y="18241"/>
                    <a:pt x="11817" y="18241"/>
                  </a:cubicBezTo>
                  <a:cubicBezTo>
                    <a:pt x="11732" y="18216"/>
                    <a:pt x="11711" y="18191"/>
                    <a:pt x="11626" y="18216"/>
                  </a:cubicBezTo>
                  <a:cubicBezTo>
                    <a:pt x="11541" y="18216"/>
                    <a:pt x="11520" y="18241"/>
                    <a:pt x="11478" y="18216"/>
                  </a:cubicBezTo>
                  <a:cubicBezTo>
                    <a:pt x="11414" y="18191"/>
                    <a:pt x="11435" y="18216"/>
                    <a:pt x="11372" y="18216"/>
                  </a:cubicBezTo>
                  <a:cubicBezTo>
                    <a:pt x="11308" y="18241"/>
                    <a:pt x="11330" y="18116"/>
                    <a:pt x="11287" y="18166"/>
                  </a:cubicBezTo>
                  <a:cubicBezTo>
                    <a:pt x="11266" y="18216"/>
                    <a:pt x="11266" y="18241"/>
                    <a:pt x="11287" y="18290"/>
                  </a:cubicBezTo>
                  <a:cubicBezTo>
                    <a:pt x="11287" y="18340"/>
                    <a:pt x="11266" y="18340"/>
                    <a:pt x="11245" y="18365"/>
                  </a:cubicBezTo>
                  <a:cubicBezTo>
                    <a:pt x="11203" y="18365"/>
                    <a:pt x="11160" y="18465"/>
                    <a:pt x="11118" y="18440"/>
                  </a:cubicBezTo>
                  <a:cubicBezTo>
                    <a:pt x="11075" y="18415"/>
                    <a:pt x="11012" y="18415"/>
                    <a:pt x="11012" y="18440"/>
                  </a:cubicBezTo>
                  <a:cubicBezTo>
                    <a:pt x="10991" y="18489"/>
                    <a:pt x="10991" y="18589"/>
                    <a:pt x="10970" y="18639"/>
                  </a:cubicBezTo>
                  <a:cubicBezTo>
                    <a:pt x="10906" y="18664"/>
                    <a:pt x="10864" y="18639"/>
                    <a:pt x="10864" y="18639"/>
                  </a:cubicBezTo>
                  <a:cubicBezTo>
                    <a:pt x="10821" y="18639"/>
                    <a:pt x="10673" y="18564"/>
                    <a:pt x="10546" y="18564"/>
                  </a:cubicBezTo>
                  <a:cubicBezTo>
                    <a:pt x="10440" y="18564"/>
                    <a:pt x="10355" y="18639"/>
                    <a:pt x="10271" y="18564"/>
                  </a:cubicBezTo>
                  <a:cubicBezTo>
                    <a:pt x="10207" y="18514"/>
                    <a:pt x="10186" y="18589"/>
                    <a:pt x="10101" y="18514"/>
                  </a:cubicBezTo>
                  <a:cubicBezTo>
                    <a:pt x="10017" y="18440"/>
                    <a:pt x="9911" y="18390"/>
                    <a:pt x="9784" y="18365"/>
                  </a:cubicBezTo>
                  <a:cubicBezTo>
                    <a:pt x="9678" y="18365"/>
                    <a:pt x="9614" y="18365"/>
                    <a:pt x="9508" y="18340"/>
                  </a:cubicBezTo>
                  <a:cubicBezTo>
                    <a:pt x="9381" y="18290"/>
                    <a:pt x="9403" y="18141"/>
                    <a:pt x="9403" y="18066"/>
                  </a:cubicBezTo>
                  <a:cubicBezTo>
                    <a:pt x="9403" y="17967"/>
                    <a:pt x="9275" y="18017"/>
                    <a:pt x="9275" y="18017"/>
                  </a:cubicBezTo>
                  <a:cubicBezTo>
                    <a:pt x="9233" y="18141"/>
                    <a:pt x="9233" y="18141"/>
                    <a:pt x="9233" y="18141"/>
                  </a:cubicBezTo>
                  <a:cubicBezTo>
                    <a:pt x="9233" y="18141"/>
                    <a:pt x="7221" y="18066"/>
                    <a:pt x="5231" y="17494"/>
                  </a:cubicBezTo>
                  <a:cubicBezTo>
                    <a:pt x="3388" y="16996"/>
                    <a:pt x="1715" y="16125"/>
                    <a:pt x="1440" y="15976"/>
                  </a:cubicBezTo>
                  <a:close/>
                  <a:moveTo>
                    <a:pt x="12939" y="19435"/>
                  </a:moveTo>
                  <a:cubicBezTo>
                    <a:pt x="12960" y="19460"/>
                    <a:pt x="12981" y="19510"/>
                    <a:pt x="13003" y="19535"/>
                  </a:cubicBezTo>
                  <a:cubicBezTo>
                    <a:pt x="13087" y="19535"/>
                    <a:pt x="13045" y="19535"/>
                    <a:pt x="13151" y="19535"/>
                  </a:cubicBezTo>
                  <a:cubicBezTo>
                    <a:pt x="13257" y="19559"/>
                    <a:pt x="13278" y="19609"/>
                    <a:pt x="13363" y="19609"/>
                  </a:cubicBezTo>
                  <a:cubicBezTo>
                    <a:pt x="13447" y="19634"/>
                    <a:pt x="13490" y="19609"/>
                    <a:pt x="13490" y="19535"/>
                  </a:cubicBezTo>
                  <a:cubicBezTo>
                    <a:pt x="13511" y="19485"/>
                    <a:pt x="13363" y="19435"/>
                    <a:pt x="13299" y="19435"/>
                  </a:cubicBezTo>
                  <a:cubicBezTo>
                    <a:pt x="13235" y="19460"/>
                    <a:pt x="13214" y="19460"/>
                    <a:pt x="13172" y="19460"/>
                  </a:cubicBezTo>
                  <a:cubicBezTo>
                    <a:pt x="13151" y="19485"/>
                    <a:pt x="13130" y="19485"/>
                    <a:pt x="13066" y="19485"/>
                  </a:cubicBezTo>
                  <a:cubicBezTo>
                    <a:pt x="13003" y="19485"/>
                    <a:pt x="12981" y="19460"/>
                    <a:pt x="12939" y="19435"/>
                  </a:cubicBezTo>
                  <a:close/>
                  <a:moveTo>
                    <a:pt x="10461" y="2389"/>
                  </a:moveTo>
                  <a:cubicBezTo>
                    <a:pt x="10440" y="2389"/>
                    <a:pt x="10292" y="2588"/>
                    <a:pt x="10271" y="2663"/>
                  </a:cubicBezTo>
                  <a:cubicBezTo>
                    <a:pt x="10250" y="2762"/>
                    <a:pt x="10228" y="2762"/>
                    <a:pt x="10207" y="2862"/>
                  </a:cubicBezTo>
                  <a:cubicBezTo>
                    <a:pt x="10165" y="2936"/>
                    <a:pt x="10101" y="2862"/>
                    <a:pt x="10059" y="2936"/>
                  </a:cubicBezTo>
                  <a:cubicBezTo>
                    <a:pt x="10017" y="3011"/>
                    <a:pt x="10017" y="3036"/>
                    <a:pt x="9974" y="3011"/>
                  </a:cubicBezTo>
                  <a:cubicBezTo>
                    <a:pt x="9932" y="3011"/>
                    <a:pt x="9868" y="2961"/>
                    <a:pt x="9868" y="2887"/>
                  </a:cubicBezTo>
                  <a:cubicBezTo>
                    <a:pt x="9868" y="2812"/>
                    <a:pt x="9826" y="2812"/>
                    <a:pt x="9784" y="2762"/>
                  </a:cubicBezTo>
                  <a:cubicBezTo>
                    <a:pt x="9741" y="2712"/>
                    <a:pt x="9720" y="2638"/>
                    <a:pt x="9699" y="2613"/>
                  </a:cubicBezTo>
                  <a:cubicBezTo>
                    <a:pt x="9678" y="2588"/>
                    <a:pt x="9720" y="2488"/>
                    <a:pt x="9805" y="2488"/>
                  </a:cubicBezTo>
                  <a:cubicBezTo>
                    <a:pt x="9868" y="2488"/>
                    <a:pt x="9868" y="2314"/>
                    <a:pt x="9805" y="2339"/>
                  </a:cubicBezTo>
                  <a:cubicBezTo>
                    <a:pt x="9763" y="2364"/>
                    <a:pt x="9699" y="2439"/>
                    <a:pt x="9657" y="2414"/>
                  </a:cubicBezTo>
                  <a:cubicBezTo>
                    <a:pt x="9614" y="2364"/>
                    <a:pt x="9593" y="2314"/>
                    <a:pt x="9593" y="2265"/>
                  </a:cubicBezTo>
                  <a:cubicBezTo>
                    <a:pt x="9593" y="2215"/>
                    <a:pt x="9551" y="2190"/>
                    <a:pt x="9530" y="2115"/>
                  </a:cubicBezTo>
                  <a:cubicBezTo>
                    <a:pt x="9508" y="2041"/>
                    <a:pt x="9466" y="1891"/>
                    <a:pt x="9530" y="1941"/>
                  </a:cubicBezTo>
                  <a:cubicBezTo>
                    <a:pt x="9593" y="1991"/>
                    <a:pt x="9572" y="1891"/>
                    <a:pt x="9572" y="1841"/>
                  </a:cubicBezTo>
                  <a:cubicBezTo>
                    <a:pt x="9572" y="1792"/>
                    <a:pt x="9593" y="1692"/>
                    <a:pt x="9635" y="1717"/>
                  </a:cubicBezTo>
                  <a:cubicBezTo>
                    <a:pt x="9699" y="1717"/>
                    <a:pt x="9635" y="1568"/>
                    <a:pt x="9635" y="1518"/>
                  </a:cubicBezTo>
                  <a:cubicBezTo>
                    <a:pt x="9635" y="1468"/>
                    <a:pt x="9741" y="1493"/>
                    <a:pt x="9741" y="1418"/>
                  </a:cubicBezTo>
                  <a:cubicBezTo>
                    <a:pt x="9763" y="1369"/>
                    <a:pt x="9614" y="1269"/>
                    <a:pt x="9741" y="1269"/>
                  </a:cubicBezTo>
                  <a:cubicBezTo>
                    <a:pt x="9847" y="1294"/>
                    <a:pt x="9890" y="1319"/>
                    <a:pt x="9890" y="1418"/>
                  </a:cubicBezTo>
                  <a:cubicBezTo>
                    <a:pt x="9911" y="1518"/>
                    <a:pt x="9953" y="1593"/>
                    <a:pt x="9995" y="1667"/>
                  </a:cubicBezTo>
                  <a:cubicBezTo>
                    <a:pt x="10038" y="1717"/>
                    <a:pt x="10080" y="1642"/>
                    <a:pt x="10101" y="1767"/>
                  </a:cubicBezTo>
                  <a:cubicBezTo>
                    <a:pt x="10123" y="1866"/>
                    <a:pt x="10101" y="1941"/>
                    <a:pt x="10165" y="1941"/>
                  </a:cubicBezTo>
                  <a:cubicBezTo>
                    <a:pt x="10228" y="1941"/>
                    <a:pt x="10271" y="1941"/>
                    <a:pt x="10271" y="2016"/>
                  </a:cubicBezTo>
                  <a:cubicBezTo>
                    <a:pt x="10271" y="2090"/>
                    <a:pt x="10271" y="2190"/>
                    <a:pt x="10313" y="2215"/>
                  </a:cubicBezTo>
                  <a:cubicBezTo>
                    <a:pt x="10355" y="2240"/>
                    <a:pt x="10419" y="2240"/>
                    <a:pt x="10461" y="2314"/>
                  </a:cubicBezTo>
                  <a:cubicBezTo>
                    <a:pt x="10504" y="2364"/>
                    <a:pt x="10461" y="2389"/>
                    <a:pt x="10461" y="2389"/>
                  </a:cubicBezTo>
                  <a:close/>
                  <a:moveTo>
                    <a:pt x="10398" y="3509"/>
                  </a:moveTo>
                  <a:cubicBezTo>
                    <a:pt x="10398" y="3509"/>
                    <a:pt x="10228" y="3534"/>
                    <a:pt x="10207" y="3633"/>
                  </a:cubicBezTo>
                  <a:cubicBezTo>
                    <a:pt x="10165" y="3733"/>
                    <a:pt x="10165" y="3882"/>
                    <a:pt x="10186" y="3907"/>
                  </a:cubicBezTo>
                  <a:cubicBezTo>
                    <a:pt x="10207" y="3957"/>
                    <a:pt x="10271" y="3882"/>
                    <a:pt x="10292" y="3907"/>
                  </a:cubicBezTo>
                  <a:cubicBezTo>
                    <a:pt x="10313" y="3907"/>
                    <a:pt x="10355" y="3982"/>
                    <a:pt x="10398" y="3957"/>
                  </a:cubicBezTo>
                  <a:cubicBezTo>
                    <a:pt x="10440" y="3907"/>
                    <a:pt x="10461" y="3907"/>
                    <a:pt x="10504" y="3907"/>
                  </a:cubicBezTo>
                  <a:cubicBezTo>
                    <a:pt x="10525" y="3932"/>
                    <a:pt x="10567" y="3932"/>
                    <a:pt x="10610" y="3932"/>
                  </a:cubicBezTo>
                  <a:cubicBezTo>
                    <a:pt x="10652" y="3957"/>
                    <a:pt x="10694" y="3932"/>
                    <a:pt x="10737" y="3882"/>
                  </a:cubicBezTo>
                  <a:cubicBezTo>
                    <a:pt x="10779" y="3807"/>
                    <a:pt x="10800" y="3832"/>
                    <a:pt x="10885" y="3832"/>
                  </a:cubicBezTo>
                  <a:cubicBezTo>
                    <a:pt x="10948" y="3832"/>
                    <a:pt x="10948" y="3782"/>
                    <a:pt x="11033" y="3782"/>
                  </a:cubicBezTo>
                  <a:cubicBezTo>
                    <a:pt x="11097" y="3782"/>
                    <a:pt x="11118" y="3782"/>
                    <a:pt x="11118" y="3807"/>
                  </a:cubicBezTo>
                  <a:cubicBezTo>
                    <a:pt x="11118" y="3857"/>
                    <a:pt x="11075" y="3932"/>
                    <a:pt x="11118" y="3932"/>
                  </a:cubicBezTo>
                  <a:cubicBezTo>
                    <a:pt x="11181" y="3932"/>
                    <a:pt x="11266" y="3782"/>
                    <a:pt x="11330" y="3733"/>
                  </a:cubicBezTo>
                  <a:cubicBezTo>
                    <a:pt x="11372" y="3683"/>
                    <a:pt x="11393" y="3633"/>
                    <a:pt x="11372" y="3559"/>
                  </a:cubicBezTo>
                  <a:cubicBezTo>
                    <a:pt x="11351" y="3459"/>
                    <a:pt x="11330" y="3359"/>
                    <a:pt x="11287" y="3409"/>
                  </a:cubicBezTo>
                  <a:cubicBezTo>
                    <a:pt x="11266" y="3484"/>
                    <a:pt x="11203" y="3384"/>
                    <a:pt x="11203" y="3359"/>
                  </a:cubicBezTo>
                  <a:cubicBezTo>
                    <a:pt x="11181" y="3335"/>
                    <a:pt x="11266" y="3260"/>
                    <a:pt x="11266" y="3185"/>
                  </a:cubicBezTo>
                  <a:cubicBezTo>
                    <a:pt x="11266" y="3135"/>
                    <a:pt x="11224" y="3011"/>
                    <a:pt x="11224" y="2986"/>
                  </a:cubicBezTo>
                  <a:cubicBezTo>
                    <a:pt x="11203" y="2961"/>
                    <a:pt x="11287" y="2912"/>
                    <a:pt x="11308" y="2887"/>
                  </a:cubicBezTo>
                  <a:cubicBezTo>
                    <a:pt x="11351" y="2887"/>
                    <a:pt x="11435" y="2812"/>
                    <a:pt x="11414" y="2787"/>
                  </a:cubicBezTo>
                  <a:cubicBezTo>
                    <a:pt x="11372" y="2762"/>
                    <a:pt x="11393" y="2712"/>
                    <a:pt x="11393" y="2688"/>
                  </a:cubicBezTo>
                  <a:cubicBezTo>
                    <a:pt x="11414" y="2663"/>
                    <a:pt x="11351" y="2588"/>
                    <a:pt x="11351" y="2588"/>
                  </a:cubicBezTo>
                  <a:cubicBezTo>
                    <a:pt x="11351" y="2563"/>
                    <a:pt x="11435" y="2538"/>
                    <a:pt x="11393" y="2464"/>
                  </a:cubicBezTo>
                  <a:cubicBezTo>
                    <a:pt x="11372" y="2414"/>
                    <a:pt x="11393" y="2339"/>
                    <a:pt x="11308" y="2339"/>
                  </a:cubicBezTo>
                  <a:cubicBezTo>
                    <a:pt x="11203" y="2339"/>
                    <a:pt x="11160" y="2414"/>
                    <a:pt x="11118" y="2389"/>
                  </a:cubicBezTo>
                  <a:cubicBezTo>
                    <a:pt x="11075" y="2339"/>
                    <a:pt x="11075" y="2215"/>
                    <a:pt x="11139" y="2165"/>
                  </a:cubicBezTo>
                  <a:cubicBezTo>
                    <a:pt x="11203" y="2090"/>
                    <a:pt x="11287" y="2115"/>
                    <a:pt x="11330" y="2065"/>
                  </a:cubicBezTo>
                  <a:cubicBezTo>
                    <a:pt x="11351" y="2041"/>
                    <a:pt x="11435" y="1966"/>
                    <a:pt x="11435" y="1916"/>
                  </a:cubicBezTo>
                  <a:cubicBezTo>
                    <a:pt x="11414" y="1891"/>
                    <a:pt x="11499" y="1891"/>
                    <a:pt x="11541" y="1841"/>
                  </a:cubicBezTo>
                  <a:cubicBezTo>
                    <a:pt x="11584" y="1792"/>
                    <a:pt x="11541" y="1692"/>
                    <a:pt x="11520" y="1667"/>
                  </a:cubicBezTo>
                  <a:cubicBezTo>
                    <a:pt x="11499" y="1618"/>
                    <a:pt x="11563" y="1518"/>
                    <a:pt x="11563" y="1468"/>
                  </a:cubicBezTo>
                  <a:cubicBezTo>
                    <a:pt x="11584" y="1418"/>
                    <a:pt x="11605" y="1394"/>
                    <a:pt x="11605" y="1319"/>
                  </a:cubicBezTo>
                  <a:cubicBezTo>
                    <a:pt x="11605" y="1269"/>
                    <a:pt x="11647" y="1045"/>
                    <a:pt x="11668" y="971"/>
                  </a:cubicBezTo>
                  <a:cubicBezTo>
                    <a:pt x="11668" y="871"/>
                    <a:pt x="11774" y="672"/>
                    <a:pt x="11711" y="697"/>
                  </a:cubicBezTo>
                  <a:cubicBezTo>
                    <a:pt x="11626" y="722"/>
                    <a:pt x="11541" y="896"/>
                    <a:pt x="11541" y="896"/>
                  </a:cubicBezTo>
                  <a:cubicBezTo>
                    <a:pt x="11541" y="896"/>
                    <a:pt x="11563" y="796"/>
                    <a:pt x="11520" y="796"/>
                  </a:cubicBezTo>
                  <a:cubicBezTo>
                    <a:pt x="11499" y="796"/>
                    <a:pt x="11541" y="722"/>
                    <a:pt x="11563" y="672"/>
                  </a:cubicBezTo>
                  <a:cubicBezTo>
                    <a:pt x="11584" y="622"/>
                    <a:pt x="11711" y="547"/>
                    <a:pt x="11732" y="348"/>
                  </a:cubicBezTo>
                  <a:cubicBezTo>
                    <a:pt x="11753" y="174"/>
                    <a:pt x="11753" y="100"/>
                    <a:pt x="11690" y="100"/>
                  </a:cubicBezTo>
                  <a:cubicBezTo>
                    <a:pt x="11626" y="100"/>
                    <a:pt x="11584" y="124"/>
                    <a:pt x="11563" y="100"/>
                  </a:cubicBezTo>
                  <a:cubicBezTo>
                    <a:pt x="11520" y="50"/>
                    <a:pt x="11520" y="25"/>
                    <a:pt x="11478" y="0"/>
                  </a:cubicBezTo>
                  <a:cubicBezTo>
                    <a:pt x="11435" y="0"/>
                    <a:pt x="11393" y="75"/>
                    <a:pt x="11351" y="100"/>
                  </a:cubicBezTo>
                  <a:cubicBezTo>
                    <a:pt x="11330" y="124"/>
                    <a:pt x="11287" y="174"/>
                    <a:pt x="11287" y="174"/>
                  </a:cubicBezTo>
                  <a:cubicBezTo>
                    <a:pt x="11287" y="174"/>
                    <a:pt x="11372" y="25"/>
                    <a:pt x="11308" y="25"/>
                  </a:cubicBezTo>
                  <a:cubicBezTo>
                    <a:pt x="11266" y="25"/>
                    <a:pt x="11181" y="75"/>
                    <a:pt x="11139" y="50"/>
                  </a:cubicBezTo>
                  <a:cubicBezTo>
                    <a:pt x="11097" y="50"/>
                    <a:pt x="11075" y="50"/>
                    <a:pt x="11033" y="75"/>
                  </a:cubicBezTo>
                  <a:cubicBezTo>
                    <a:pt x="10991" y="100"/>
                    <a:pt x="10927" y="75"/>
                    <a:pt x="10927" y="124"/>
                  </a:cubicBezTo>
                  <a:cubicBezTo>
                    <a:pt x="10906" y="174"/>
                    <a:pt x="10885" y="199"/>
                    <a:pt x="10821" y="199"/>
                  </a:cubicBezTo>
                  <a:cubicBezTo>
                    <a:pt x="10779" y="199"/>
                    <a:pt x="10694" y="199"/>
                    <a:pt x="10694" y="224"/>
                  </a:cubicBezTo>
                  <a:cubicBezTo>
                    <a:pt x="10694" y="274"/>
                    <a:pt x="10610" y="299"/>
                    <a:pt x="10567" y="324"/>
                  </a:cubicBezTo>
                  <a:cubicBezTo>
                    <a:pt x="10525" y="348"/>
                    <a:pt x="10504" y="473"/>
                    <a:pt x="10483" y="498"/>
                  </a:cubicBezTo>
                  <a:cubicBezTo>
                    <a:pt x="10461" y="498"/>
                    <a:pt x="10419" y="597"/>
                    <a:pt x="10419" y="647"/>
                  </a:cubicBezTo>
                  <a:cubicBezTo>
                    <a:pt x="10419" y="672"/>
                    <a:pt x="10419" y="672"/>
                    <a:pt x="10334" y="672"/>
                  </a:cubicBezTo>
                  <a:cubicBezTo>
                    <a:pt x="10271" y="647"/>
                    <a:pt x="10228" y="722"/>
                    <a:pt x="10228" y="747"/>
                  </a:cubicBezTo>
                  <a:cubicBezTo>
                    <a:pt x="10228" y="771"/>
                    <a:pt x="10207" y="846"/>
                    <a:pt x="10186" y="846"/>
                  </a:cubicBezTo>
                  <a:cubicBezTo>
                    <a:pt x="10165" y="846"/>
                    <a:pt x="10101" y="846"/>
                    <a:pt x="10059" y="921"/>
                  </a:cubicBezTo>
                  <a:cubicBezTo>
                    <a:pt x="9995" y="971"/>
                    <a:pt x="9953" y="946"/>
                    <a:pt x="9911" y="1020"/>
                  </a:cubicBezTo>
                  <a:cubicBezTo>
                    <a:pt x="9890" y="1095"/>
                    <a:pt x="9911" y="1170"/>
                    <a:pt x="9953" y="1170"/>
                  </a:cubicBezTo>
                  <a:cubicBezTo>
                    <a:pt x="9995" y="1194"/>
                    <a:pt x="9974" y="1269"/>
                    <a:pt x="9974" y="1294"/>
                  </a:cubicBezTo>
                  <a:cubicBezTo>
                    <a:pt x="9953" y="1319"/>
                    <a:pt x="10038" y="1319"/>
                    <a:pt x="10017" y="1369"/>
                  </a:cubicBezTo>
                  <a:cubicBezTo>
                    <a:pt x="9995" y="1443"/>
                    <a:pt x="10017" y="1493"/>
                    <a:pt x="10038" y="1518"/>
                  </a:cubicBezTo>
                  <a:cubicBezTo>
                    <a:pt x="10080" y="1518"/>
                    <a:pt x="10101" y="1593"/>
                    <a:pt x="10165" y="1642"/>
                  </a:cubicBezTo>
                  <a:cubicBezTo>
                    <a:pt x="10207" y="1692"/>
                    <a:pt x="10271" y="1618"/>
                    <a:pt x="10292" y="1568"/>
                  </a:cubicBezTo>
                  <a:cubicBezTo>
                    <a:pt x="10313" y="1518"/>
                    <a:pt x="10292" y="1692"/>
                    <a:pt x="10313" y="1692"/>
                  </a:cubicBezTo>
                  <a:cubicBezTo>
                    <a:pt x="10334" y="1717"/>
                    <a:pt x="10461" y="1767"/>
                    <a:pt x="10483" y="1692"/>
                  </a:cubicBezTo>
                  <a:cubicBezTo>
                    <a:pt x="10525" y="1618"/>
                    <a:pt x="10567" y="1593"/>
                    <a:pt x="10567" y="1593"/>
                  </a:cubicBezTo>
                  <a:cubicBezTo>
                    <a:pt x="10567" y="1593"/>
                    <a:pt x="10504" y="1742"/>
                    <a:pt x="10588" y="1667"/>
                  </a:cubicBezTo>
                  <a:cubicBezTo>
                    <a:pt x="10673" y="1618"/>
                    <a:pt x="10737" y="1543"/>
                    <a:pt x="10779" y="1443"/>
                  </a:cubicBezTo>
                  <a:cubicBezTo>
                    <a:pt x="10821" y="1369"/>
                    <a:pt x="10864" y="1244"/>
                    <a:pt x="10864" y="1244"/>
                  </a:cubicBezTo>
                  <a:cubicBezTo>
                    <a:pt x="10864" y="1244"/>
                    <a:pt x="10885" y="1394"/>
                    <a:pt x="10843" y="1468"/>
                  </a:cubicBezTo>
                  <a:cubicBezTo>
                    <a:pt x="10821" y="1543"/>
                    <a:pt x="10906" y="1518"/>
                    <a:pt x="10864" y="1568"/>
                  </a:cubicBezTo>
                  <a:cubicBezTo>
                    <a:pt x="10843" y="1618"/>
                    <a:pt x="10694" y="1717"/>
                    <a:pt x="10673" y="1717"/>
                  </a:cubicBezTo>
                  <a:cubicBezTo>
                    <a:pt x="10673" y="1717"/>
                    <a:pt x="10567" y="1767"/>
                    <a:pt x="10610" y="1841"/>
                  </a:cubicBezTo>
                  <a:cubicBezTo>
                    <a:pt x="10652" y="1916"/>
                    <a:pt x="10652" y="1891"/>
                    <a:pt x="10673" y="1941"/>
                  </a:cubicBezTo>
                  <a:cubicBezTo>
                    <a:pt x="10694" y="1966"/>
                    <a:pt x="10737" y="2065"/>
                    <a:pt x="10737" y="2065"/>
                  </a:cubicBezTo>
                  <a:cubicBezTo>
                    <a:pt x="10737" y="2065"/>
                    <a:pt x="10546" y="1891"/>
                    <a:pt x="10525" y="1841"/>
                  </a:cubicBezTo>
                  <a:cubicBezTo>
                    <a:pt x="10483" y="1817"/>
                    <a:pt x="10334" y="1792"/>
                    <a:pt x="10313" y="1866"/>
                  </a:cubicBezTo>
                  <a:cubicBezTo>
                    <a:pt x="10313" y="1916"/>
                    <a:pt x="10355" y="2016"/>
                    <a:pt x="10355" y="2065"/>
                  </a:cubicBezTo>
                  <a:cubicBezTo>
                    <a:pt x="10334" y="2090"/>
                    <a:pt x="10334" y="2115"/>
                    <a:pt x="10419" y="2165"/>
                  </a:cubicBezTo>
                  <a:cubicBezTo>
                    <a:pt x="10504" y="2215"/>
                    <a:pt x="10588" y="2389"/>
                    <a:pt x="10610" y="2439"/>
                  </a:cubicBezTo>
                  <a:cubicBezTo>
                    <a:pt x="10631" y="2488"/>
                    <a:pt x="10673" y="2513"/>
                    <a:pt x="10715" y="2513"/>
                  </a:cubicBezTo>
                  <a:cubicBezTo>
                    <a:pt x="10779" y="2513"/>
                    <a:pt x="10715" y="2563"/>
                    <a:pt x="10694" y="2588"/>
                  </a:cubicBezTo>
                  <a:cubicBezTo>
                    <a:pt x="10673" y="2638"/>
                    <a:pt x="10567" y="2563"/>
                    <a:pt x="10504" y="2613"/>
                  </a:cubicBezTo>
                  <a:cubicBezTo>
                    <a:pt x="10419" y="2663"/>
                    <a:pt x="10334" y="2712"/>
                    <a:pt x="10334" y="2787"/>
                  </a:cubicBezTo>
                  <a:cubicBezTo>
                    <a:pt x="10313" y="2887"/>
                    <a:pt x="10334" y="3011"/>
                    <a:pt x="10377" y="3011"/>
                  </a:cubicBezTo>
                  <a:cubicBezTo>
                    <a:pt x="10419" y="3011"/>
                    <a:pt x="10483" y="3036"/>
                    <a:pt x="10504" y="2986"/>
                  </a:cubicBezTo>
                  <a:cubicBezTo>
                    <a:pt x="10546" y="2936"/>
                    <a:pt x="10610" y="2961"/>
                    <a:pt x="10567" y="3036"/>
                  </a:cubicBezTo>
                  <a:cubicBezTo>
                    <a:pt x="10525" y="3086"/>
                    <a:pt x="10504" y="3135"/>
                    <a:pt x="10546" y="3185"/>
                  </a:cubicBezTo>
                  <a:cubicBezTo>
                    <a:pt x="10567" y="3210"/>
                    <a:pt x="10567" y="3235"/>
                    <a:pt x="10631" y="3260"/>
                  </a:cubicBezTo>
                  <a:cubicBezTo>
                    <a:pt x="10715" y="3285"/>
                    <a:pt x="10737" y="3185"/>
                    <a:pt x="10737" y="3160"/>
                  </a:cubicBezTo>
                  <a:cubicBezTo>
                    <a:pt x="10758" y="3135"/>
                    <a:pt x="10800" y="3235"/>
                    <a:pt x="10737" y="3310"/>
                  </a:cubicBezTo>
                  <a:cubicBezTo>
                    <a:pt x="10694" y="3359"/>
                    <a:pt x="10652" y="3409"/>
                    <a:pt x="10610" y="3359"/>
                  </a:cubicBezTo>
                  <a:cubicBezTo>
                    <a:pt x="10546" y="3310"/>
                    <a:pt x="10483" y="3185"/>
                    <a:pt x="10419" y="3160"/>
                  </a:cubicBezTo>
                  <a:cubicBezTo>
                    <a:pt x="10355" y="3135"/>
                    <a:pt x="10271" y="3160"/>
                    <a:pt x="10292" y="3210"/>
                  </a:cubicBezTo>
                  <a:cubicBezTo>
                    <a:pt x="10292" y="3260"/>
                    <a:pt x="10292" y="3310"/>
                    <a:pt x="10334" y="3384"/>
                  </a:cubicBezTo>
                  <a:cubicBezTo>
                    <a:pt x="10355" y="3434"/>
                    <a:pt x="10419" y="3434"/>
                    <a:pt x="10440" y="3459"/>
                  </a:cubicBezTo>
                  <a:cubicBezTo>
                    <a:pt x="10440" y="3509"/>
                    <a:pt x="10398" y="3509"/>
                    <a:pt x="10398" y="3509"/>
                  </a:cubicBezTo>
                  <a:close/>
                  <a:moveTo>
                    <a:pt x="10059" y="3285"/>
                  </a:moveTo>
                  <a:cubicBezTo>
                    <a:pt x="10059" y="3285"/>
                    <a:pt x="10144" y="3310"/>
                    <a:pt x="10144" y="3359"/>
                  </a:cubicBezTo>
                  <a:cubicBezTo>
                    <a:pt x="10165" y="3409"/>
                    <a:pt x="10144" y="3509"/>
                    <a:pt x="10101" y="3509"/>
                  </a:cubicBezTo>
                  <a:cubicBezTo>
                    <a:pt x="10059" y="3534"/>
                    <a:pt x="9974" y="3484"/>
                    <a:pt x="9974" y="3384"/>
                  </a:cubicBezTo>
                  <a:cubicBezTo>
                    <a:pt x="9974" y="3310"/>
                    <a:pt x="10038" y="3285"/>
                    <a:pt x="10059" y="3285"/>
                  </a:cubicBezTo>
                  <a:close/>
                  <a:moveTo>
                    <a:pt x="9657" y="3235"/>
                  </a:moveTo>
                  <a:cubicBezTo>
                    <a:pt x="9572" y="3235"/>
                    <a:pt x="9508" y="3210"/>
                    <a:pt x="9508" y="3285"/>
                  </a:cubicBezTo>
                  <a:cubicBezTo>
                    <a:pt x="9508" y="3359"/>
                    <a:pt x="9508" y="3384"/>
                    <a:pt x="9614" y="3384"/>
                  </a:cubicBezTo>
                  <a:cubicBezTo>
                    <a:pt x="9741" y="3384"/>
                    <a:pt x="9784" y="3409"/>
                    <a:pt x="9805" y="3335"/>
                  </a:cubicBezTo>
                  <a:cubicBezTo>
                    <a:pt x="9847" y="3260"/>
                    <a:pt x="9805" y="3235"/>
                    <a:pt x="9763" y="3235"/>
                  </a:cubicBezTo>
                  <a:cubicBezTo>
                    <a:pt x="9720" y="3235"/>
                    <a:pt x="9657" y="3235"/>
                    <a:pt x="9657" y="3235"/>
                  </a:cubicBezTo>
                  <a:close/>
                  <a:moveTo>
                    <a:pt x="9360" y="2663"/>
                  </a:moveTo>
                  <a:cubicBezTo>
                    <a:pt x="9360" y="2688"/>
                    <a:pt x="9297" y="2812"/>
                    <a:pt x="9339" y="2887"/>
                  </a:cubicBezTo>
                  <a:cubicBezTo>
                    <a:pt x="9381" y="2961"/>
                    <a:pt x="9403" y="3011"/>
                    <a:pt x="9445" y="3135"/>
                  </a:cubicBezTo>
                  <a:cubicBezTo>
                    <a:pt x="9466" y="3260"/>
                    <a:pt x="9657" y="3135"/>
                    <a:pt x="9657" y="3036"/>
                  </a:cubicBezTo>
                  <a:cubicBezTo>
                    <a:pt x="9657" y="2961"/>
                    <a:pt x="9657" y="2912"/>
                    <a:pt x="9551" y="2787"/>
                  </a:cubicBezTo>
                  <a:cubicBezTo>
                    <a:pt x="9466" y="2663"/>
                    <a:pt x="9360" y="2663"/>
                    <a:pt x="9360" y="2663"/>
                  </a:cubicBezTo>
                  <a:close/>
                  <a:moveTo>
                    <a:pt x="8746" y="2364"/>
                  </a:moveTo>
                  <a:cubicBezTo>
                    <a:pt x="8746" y="2389"/>
                    <a:pt x="8725" y="2439"/>
                    <a:pt x="8810" y="2488"/>
                  </a:cubicBezTo>
                  <a:cubicBezTo>
                    <a:pt x="8873" y="2563"/>
                    <a:pt x="8873" y="2613"/>
                    <a:pt x="8852" y="2663"/>
                  </a:cubicBezTo>
                  <a:cubicBezTo>
                    <a:pt x="8831" y="2737"/>
                    <a:pt x="8704" y="2663"/>
                    <a:pt x="8725" y="2737"/>
                  </a:cubicBezTo>
                  <a:cubicBezTo>
                    <a:pt x="8746" y="2812"/>
                    <a:pt x="8788" y="2837"/>
                    <a:pt x="8873" y="2837"/>
                  </a:cubicBezTo>
                  <a:cubicBezTo>
                    <a:pt x="8958" y="2837"/>
                    <a:pt x="9000" y="2887"/>
                    <a:pt x="9000" y="2936"/>
                  </a:cubicBezTo>
                  <a:cubicBezTo>
                    <a:pt x="9021" y="2961"/>
                    <a:pt x="9064" y="3061"/>
                    <a:pt x="9085" y="3135"/>
                  </a:cubicBezTo>
                  <a:cubicBezTo>
                    <a:pt x="9106" y="3185"/>
                    <a:pt x="9254" y="3235"/>
                    <a:pt x="9254" y="3160"/>
                  </a:cubicBezTo>
                  <a:cubicBezTo>
                    <a:pt x="9275" y="3061"/>
                    <a:pt x="9254" y="2936"/>
                    <a:pt x="9254" y="2862"/>
                  </a:cubicBezTo>
                  <a:cubicBezTo>
                    <a:pt x="9254" y="2762"/>
                    <a:pt x="9212" y="2688"/>
                    <a:pt x="9148" y="2638"/>
                  </a:cubicBezTo>
                  <a:cubicBezTo>
                    <a:pt x="9106" y="2563"/>
                    <a:pt x="9064" y="2488"/>
                    <a:pt x="9021" y="2439"/>
                  </a:cubicBezTo>
                  <a:cubicBezTo>
                    <a:pt x="9000" y="2389"/>
                    <a:pt x="8979" y="2289"/>
                    <a:pt x="8894" y="2265"/>
                  </a:cubicBezTo>
                  <a:cubicBezTo>
                    <a:pt x="8810" y="2265"/>
                    <a:pt x="8746" y="2364"/>
                    <a:pt x="8746" y="2364"/>
                  </a:cubicBezTo>
                  <a:close/>
                  <a:moveTo>
                    <a:pt x="8068" y="2688"/>
                  </a:moveTo>
                  <a:cubicBezTo>
                    <a:pt x="8132" y="2688"/>
                    <a:pt x="8132" y="2638"/>
                    <a:pt x="8217" y="2712"/>
                  </a:cubicBezTo>
                  <a:cubicBezTo>
                    <a:pt x="8301" y="2787"/>
                    <a:pt x="8344" y="2712"/>
                    <a:pt x="8344" y="2638"/>
                  </a:cubicBezTo>
                  <a:cubicBezTo>
                    <a:pt x="8344" y="2538"/>
                    <a:pt x="8323" y="2414"/>
                    <a:pt x="8238" y="2488"/>
                  </a:cubicBezTo>
                  <a:cubicBezTo>
                    <a:pt x="8132" y="2538"/>
                    <a:pt x="8111" y="2538"/>
                    <a:pt x="8026" y="2563"/>
                  </a:cubicBezTo>
                  <a:cubicBezTo>
                    <a:pt x="7963" y="2563"/>
                    <a:pt x="7941" y="2613"/>
                    <a:pt x="7941" y="2638"/>
                  </a:cubicBezTo>
                  <a:cubicBezTo>
                    <a:pt x="7963" y="2688"/>
                    <a:pt x="8068" y="2688"/>
                    <a:pt x="8068" y="2688"/>
                  </a:cubicBezTo>
                  <a:close/>
                  <a:moveTo>
                    <a:pt x="8047" y="2812"/>
                  </a:moveTo>
                  <a:cubicBezTo>
                    <a:pt x="8047" y="2812"/>
                    <a:pt x="8132" y="2812"/>
                    <a:pt x="8174" y="2812"/>
                  </a:cubicBezTo>
                  <a:cubicBezTo>
                    <a:pt x="8238" y="2812"/>
                    <a:pt x="8280" y="2862"/>
                    <a:pt x="8259" y="2912"/>
                  </a:cubicBezTo>
                  <a:cubicBezTo>
                    <a:pt x="8238" y="2961"/>
                    <a:pt x="8195" y="2961"/>
                    <a:pt x="8174" y="3036"/>
                  </a:cubicBezTo>
                  <a:cubicBezTo>
                    <a:pt x="8174" y="3086"/>
                    <a:pt x="8047" y="3210"/>
                    <a:pt x="7984" y="3185"/>
                  </a:cubicBezTo>
                  <a:cubicBezTo>
                    <a:pt x="7920" y="3160"/>
                    <a:pt x="7920" y="3036"/>
                    <a:pt x="7899" y="2912"/>
                  </a:cubicBezTo>
                  <a:cubicBezTo>
                    <a:pt x="7878" y="2787"/>
                    <a:pt x="7793" y="2887"/>
                    <a:pt x="7772" y="2812"/>
                  </a:cubicBezTo>
                  <a:cubicBezTo>
                    <a:pt x="7772" y="2737"/>
                    <a:pt x="7878" y="2737"/>
                    <a:pt x="7878" y="2787"/>
                  </a:cubicBezTo>
                  <a:cubicBezTo>
                    <a:pt x="7899" y="2862"/>
                    <a:pt x="7941" y="2837"/>
                    <a:pt x="8047" y="2812"/>
                  </a:cubicBezTo>
                  <a:close/>
                  <a:moveTo>
                    <a:pt x="7475" y="3359"/>
                  </a:moveTo>
                  <a:cubicBezTo>
                    <a:pt x="7475" y="3359"/>
                    <a:pt x="7497" y="3310"/>
                    <a:pt x="7497" y="3260"/>
                  </a:cubicBezTo>
                  <a:cubicBezTo>
                    <a:pt x="7518" y="3210"/>
                    <a:pt x="7497" y="3160"/>
                    <a:pt x="7539" y="3111"/>
                  </a:cubicBezTo>
                  <a:cubicBezTo>
                    <a:pt x="7581" y="3061"/>
                    <a:pt x="7624" y="3061"/>
                    <a:pt x="7603" y="2961"/>
                  </a:cubicBezTo>
                  <a:cubicBezTo>
                    <a:pt x="7581" y="2862"/>
                    <a:pt x="7518" y="2887"/>
                    <a:pt x="7497" y="2936"/>
                  </a:cubicBezTo>
                  <a:cubicBezTo>
                    <a:pt x="7454" y="3011"/>
                    <a:pt x="7412" y="2912"/>
                    <a:pt x="7327" y="2862"/>
                  </a:cubicBezTo>
                  <a:cubicBezTo>
                    <a:pt x="7243" y="2837"/>
                    <a:pt x="7243" y="2912"/>
                    <a:pt x="7179" y="2986"/>
                  </a:cubicBezTo>
                  <a:cubicBezTo>
                    <a:pt x="7094" y="3086"/>
                    <a:pt x="7010" y="3036"/>
                    <a:pt x="6946" y="3111"/>
                  </a:cubicBezTo>
                  <a:cubicBezTo>
                    <a:pt x="6883" y="3185"/>
                    <a:pt x="6883" y="3185"/>
                    <a:pt x="6798" y="3185"/>
                  </a:cubicBezTo>
                  <a:cubicBezTo>
                    <a:pt x="6734" y="3185"/>
                    <a:pt x="6734" y="3260"/>
                    <a:pt x="6713" y="3310"/>
                  </a:cubicBezTo>
                  <a:cubicBezTo>
                    <a:pt x="6713" y="3384"/>
                    <a:pt x="6777" y="3409"/>
                    <a:pt x="6840" y="3459"/>
                  </a:cubicBezTo>
                  <a:cubicBezTo>
                    <a:pt x="6925" y="3509"/>
                    <a:pt x="6904" y="3409"/>
                    <a:pt x="6904" y="3409"/>
                  </a:cubicBezTo>
                  <a:cubicBezTo>
                    <a:pt x="6925" y="3409"/>
                    <a:pt x="6946" y="3509"/>
                    <a:pt x="6988" y="3509"/>
                  </a:cubicBezTo>
                  <a:cubicBezTo>
                    <a:pt x="7031" y="3484"/>
                    <a:pt x="7010" y="3434"/>
                    <a:pt x="7031" y="3409"/>
                  </a:cubicBezTo>
                  <a:cubicBezTo>
                    <a:pt x="7052" y="3384"/>
                    <a:pt x="7052" y="3459"/>
                    <a:pt x="7115" y="3409"/>
                  </a:cubicBezTo>
                  <a:cubicBezTo>
                    <a:pt x="7200" y="3359"/>
                    <a:pt x="7200" y="3285"/>
                    <a:pt x="7264" y="3210"/>
                  </a:cubicBezTo>
                  <a:cubicBezTo>
                    <a:pt x="7327" y="3135"/>
                    <a:pt x="7306" y="3235"/>
                    <a:pt x="7285" y="3335"/>
                  </a:cubicBezTo>
                  <a:cubicBezTo>
                    <a:pt x="7264" y="3409"/>
                    <a:pt x="7285" y="3484"/>
                    <a:pt x="7327" y="3434"/>
                  </a:cubicBezTo>
                  <a:cubicBezTo>
                    <a:pt x="7391" y="3384"/>
                    <a:pt x="7433" y="3359"/>
                    <a:pt x="7475" y="3359"/>
                  </a:cubicBezTo>
                  <a:close/>
                  <a:moveTo>
                    <a:pt x="7221" y="3583"/>
                  </a:moveTo>
                  <a:cubicBezTo>
                    <a:pt x="7221" y="3583"/>
                    <a:pt x="7221" y="3583"/>
                    <a:pt x="7158" y="3583"/>
                  </a:cubicBezTo>
                  <a:cubicBezTo>
                    <a:pt x="7115" y="3583"/>
                    <a:pt x="7031" y="3633"/>
                    <a:pt x="6967" y="3683"/>
                  </a:cubicBezTo>
                  <a:cubicBezTo>
                    <a:pt x="6904" y="3733"/>
                    <a:pt x="7031" y="3807"/>
                    <a:pt x="7073" y="3782"/>
                  </a:cubicBezTo>
                  <a:cubicBezTo>
                    <a:pt x="7137" y="3758"/>
                    <a:pt x="7200" y="3608"/>
                    <a:pt x="7221" y="3583"/>
                  </a:cubicBezTo>
                  <a:close/>
                  <a:moveTo>
                    <a:pt x="8704" y="4056"/>
                  </a:moveTo>
                  <a:cubicBezTo>
                    <a:pt x="8661" y="4056"/>
                    <a:pt x="8555" y="3957"/>
                    <a:pt x="8598" y="3957"/>
                  </a:cubicBezTo>
                  <a:cubicBezTo>
                    <a:pt x="8640" y="3932"/>
                    <a:pt x="8683" y="3907"/>
                    <a:pt x="8661" y="3857"/>
                  </a:cubicBezTo>
                  <a:cubicBezTo>
                    <a:pt x="8619" y="3807"/>
                    <a:pt x="8598" y="3683"/>
                    <a:pt x="8640" y="3708"/>
                  </a:cubicBezTo>
                  <a:cubicBezTo>
                    <a:pt x="8704" y="3733"/>
                    <a:pt x="8788" y="3807"/>
                    <a:pt x="8767" y="3832"/>
                  </a:cubicBezTo>
                  <a:cubicBezTo>
                    <a:pt x="8725" y="3882"/>
                    <a:pt x="8725" y="3882"/>
                    <a:pt x="8767" y="3932"/>
                  </a:cubicBezTo>
                  <a:cubicBezTo>
                    <a:pt x="8788" y="3982"/>
                    <a:pt x="8725" y="4056"/>
                    <a:pt x="8725" y="4056"/>
                  </a:cubicBezTo>
                  <a:cubicBezTo>
                    <a:pt x="8704" y="4056"/>
                    <a:pt x="8704" y="4056"/>
                    <a:pt x="8704" y="4056"/>
                  </a:cubicBezTo>
                  <a:close/>
                  <a:moveTo>
                    <a:pt x="8534" y="4355"/>
                  </a:moveTo>
                  <a:cubicBezTo>
                    <a:pt x="8492" y="4405"/>
                    <a:pt x="8450" y="4479"/>
                    <a:pt x="8471" y="4529"/>
                  </a:cubicBezTo>
                  <a:cubicBezTo>
                    <a:pt x="8513" y="4554"/>
                    <a:pt x="8598" y="4604"/>
                    <a:pt x="8619" y="4479"/>
                  </a:cubicBezTo>
                  <a:cubicBezTo>
                    <a:pt x="8619" y="4355"/>
                    <a:pt x="8534" y="4355"/>
                    <a:pt x="8534" y="4355"/>
                  </a:cubicBezTo>
                  <a:close/>
                  <a:moveTo>
                    <a:pt x="9318" y="4181"/>
                  </a:moveTo>
                  <a:cubicBezTo>
                    <a:pt x="9318" y="4181"/>
                    <a:pt x="9339" y="4031"/>
                    <a:pt x="9339" y="4006"/>
                  </a:cubicBezTo>
                  <a:cubicBezTo>
                    <a:pt x="9339" y="3982"/>
                    <a:pt x="9318" y="3882"/>
                    <a:pt x="9297" y="3832"/>
                  </a:cubicBezTo>
                  <a:cubicBezTo>
                    <a:pt x="9275" y="3782"/>
                    <a:pt x="9212" y="3807"/>
                    <a:pt x="9170" y="3857"/>
                  </a:cubicBezTo>
                  <a:cubicBezTo>
                    <a:pt x="9148" y="3907"/>
                    <a:pt x="9106" y="3782"/>
                    <a:pt x="9064" y="3782"/>
                  </a:cubicBezTo>
                  <a:cubicBezTo>
                    <a:pt x="9021" y="3758"/>
                    <a:pt x="9000" y="3807"/>
                    <a:pt x="9000" y="3857"/>
                  </a:cubicBezTo>
                  <a:cubicBezTo>
                    <a:pt x="9000" y="3932"/>
                    <a:pt x="9064" y="3957"/>
                    <a:pt x="9043" y="4031"/>
                  </a:cubicBezTo>
                  <a:cubicBezTo>
                    <a:pt x="9021" y="4081"/>
                    <a:pt x="8979" y="4006"/>
                    <a:pt x="8979" y="3957"/>
                  </a:cubicBezTo>
                  <a:cubicBezTo>
                    <a:pt x="8958" y="3882"/>
                    <a:pt x="8915" y="3832"/>
                    <a:pt x="8873" y="3882"/>
                  </a:cubicBezTo>
                  <a:cubicBezTo>
                    <a:pt x="8831" y="3907"/>
                    <a:pt x="8873" y="3982"/>
                    <a:pt x="8873" y="4081"/>
                  </a:cubicBezTo>
                  <a:cubicBezTo>
                    <a:pt x="8873" y="4156"/>
                    <a:pt x="8852" y="4131"/>
                    <a:pt x="8831" y="4156"/>
                  </a:cubicBezTo>
                  <a:cubicBezTo>
                    <a:pt x="8810" y="4181"/>
                    <a:pt x="8788" y="4206"/>
                    <a:pt x="8767" y="4255"/>
                  </a:cubicBezTo>
                  <a:cubicBezTo>
                    <a:pt x="8746" y="4280"/>
                    <a:pt x="8788" y="4330"/>
                    <a:pt x="8873" y="4330"/>
                  </a:cubicBezTo>
                  <a:cubicBezTo>
                    <a:pt x="8958" y="4330"/>
                    <a:pt x="9085" y="4305"/>
                    <a:pt x="9085" y="4305"/>
                  </a:cubicBezTo>
                  <a:cubicBezTo>
                    <a:pt x="9085" y="4305"/>
                    <a:pt x="9064" y="4355"/>
                    <a:pt x="9000" y="4405"/>
                  </a:cubicBezTo>
                  <a:cubicBezTo>
                    <a:pt x="8937" y="4429"/>
                    <a:pt x="8937" y="4479"/>
                    <a:pt x="8979" y="4529"/>
                  </a:cubicBezTo>
                  <a:cubicBezTo>
                    <a:pt x="9021" y="4579"/>
                    <a:pt x="8979" y="4579"/>
                    <a:pt x="8979" y="4653"/>
                  </a:cubicBezTo>
                  <a:cubicBezTo>
                    <a:pt x="9000" y="4703"/>
                    <a:pt x="9170" y="4678"/>
                    <a:pt x="9212" y="4678"/>
                  </a:cubicBezTo>
                  <a:cubicBezTo>
                    <a:pt x="9275" y="4653"/>
                    <a:pt x="9275" y="4579"/>
                    <a:pt x="9275" y="4504"/>
                  </a:cubicBezTo>
                  <a:cubicBezTo>
                    <a:pt x="9275" y="4429"/>
                    <a:pt x="9297" y="4429"/>
                    <a:pt x="9275" y="4380"/>
                  </a:cubicBezTo>
                  <a:cubicBezTo>
                    <a:pt x="9275" y="4330"/>
                    <a:pt x="9318" y="4181"/>
                    <a:pt x="9318" y="4181"/>
                  </a:cubicBezTo>
                  <a:close/>
                  <a:moveTo>
                    <a:pt x="9572" y="4405"/>
                  </a:moveTo>
                  <a:cubicBezTo>
                    <a:pt x="9487" y="4479"/>
                    <a:pt x="9508" y="4529"/>
                    <a:pt x="9445" y="4579"/>
                  </a:cubicBezTo>
                  <a:cubicBezTo>
                    <a:pt x="9381" y="4629"/>
                    <a:pt x="9318" y="4678"/>
                    <a:pt x="9424" y="4728"/>
                  </a:cubicBezTo>
                  <a:cubicBezTo>
                    <a:pt x="9530" y="4803"/>
                    <a:pt x="9614" y="4803"/>
                    <a:pt x="9635" y="4853"/>
                  </a:cubicBezTo>
                  <a:cubicBezTo>
                    <a:pt x="9635" y="4902"/>
                    <a:pt x="9741" y="4927"/>
                    <a:pt x="9763" y="4853"/>
                  </a:cubicBezTo>
                  <a:cubicBezTo>
                    <a:pt x="9784" y="4803"/>
                    <a:pt x="9741" y="4753"/>
                    <a:pt x="9741" y="4653"/>
                  </a:cubicBezTo>
                  <a:cubicBezTo>
                    <a:pt x="9763" y="4554"/>
                    <a:pt x="9720" y="4454"/>
                    <a:pt x="9657" y="4405"/>
                  </a:cubicBezTo>
                  <a:cubicBezTo>
                    <a:pt x="9614" y="4380"/>
                    <a:pt x="9572" y="4405"/>
                    <a:pt x="9572" y="4405"/>
                  </a:cubicBezTo>
                  <a:close/>
                  <a:moveTo>
                    <a:pt x="10271" y="4454"/>
                  </a:moveTo>
                  <a:cubicBezTo>
                    <a:pt x="10271" y="4454"/>
                    <a:pt x="10292" y="4380"/>
                    <a:pt x="10271" y="4380"/>
                  </a:cubicBezTo>
                  <a:cubicBezTo>
                    <a:pt x="10228" y="4355"/>
                    <a:pt x="10228" y="4255"/>
                    <a:pt x="10250" y="4206"/>
                  </a:cubicBezTo>
                  <a:cubicBezTo>
                    <a:pt x="10271" y="4131"/>
                    <a:pt x="10250" y="4031"/>
                    <a:pt x="10228" y="4031"/>
                  </a:cubicBezTo>
                  <a:cubicBezTo>
                    <a:pt x="10207" y="4006"/>
                    <a:pt x="10080" y="3932"/>
                    <a:pt x="10038" y="3882"/>
                  </a:cubicBezTo>
                  <a:cubicBezTo>
                    <a:pt x="9995" y="3832"/>
                    <a:pt x="9974" y="3807"/>
                    <a:pt x="9911" y="3832"/>
                  </a:cubicBezTo>
                  <a:cubicBezTo>
                    <a:pt x="9847" y="3832"/>
                    <a:pt x="9826" y="3832"/>
                    <a:pt x="9784" y="3782"/>
                  </a:cubicBezTo>
                  <a:cubicBezTo>
                    <a:pt x="9763" y="3733"/>
                    <a:pt x="9720" y="3758"/>
                    <a:pt x="9657" y="3658"/>
                  </a:cubicBezTo>
                  <a:cubicBezTo>
                    <a:pt x="9593" y="3583"/>
                    <a:pt x="9530" y="3633"/>
                    <a:pt x="9466" y="3633"/>
                  </a:cubicBezTo>
                  <a:cubicBezTo>
                    <a:pt x="9403" y="3658"/>
                    <a:pt x="9445" y="3758"/>
                    <a:pt x="9508" y="3857"/>
                  </a:cubicBezTo>
                  <a:cubicBezTo>
                    <a:pt x="9551" y="3957"/>
                    <a:pt x="9593" y="3982"/>
                    <a:pt x="9699" y="4031"/>
                  </a:cubicBezTo>
                  <a:cubicBezTo>
                    <a:pt x="9805" y="4081"/>
                    <a:pt x="9784" y="3982"/>
                    <a:pt x="9826" y="4056"/>
                  </a:cubicBezTo>
                  <a:cubicBezTo>
                    <a:pt x="9890" y="4131"/>
                    <a:pt x="9868" y="4181"/>
                    <a:pt x="9911" y="4280"/>
                  </a:cubicBezTo>
                  <a:cubicBezTo>
                    <a:pt x="9932" y="4380"/>
                    <a:pt x="9911" y="4380"/>
                    <a:pt x="9890" y="4454"/>
                  </a:cubicBezTo>
                  <a:cubicBezTo>
                    <a:pt x="9868" y="4504"/>
                    <a:pt x="9911" y="4629"/>
                    <a:pt x="9911" y="4653"/>
                  </a:cubicBezTo>
                  <a:cubicBezTo>
                    <a:pt x="9911" y="4678"/>
                    <a:pt x="9953" y="4803"/>
                    <a:pt x="9995" y="4853"/>
                  </a:cubicBezTo>
                  <a:cubicBezTo>
                    <a:pt x="10017" y="4877"/>
                    <a:pt x="10059" y="4828"/>
                    <a:pt x="10080" y="4853"/>
                  </a:cubicBezTo>
                  <a:cubicBezTo>
                    <a:pt x="10101" y="4877"/>
                    <a:pt x="10144" y="4902"/>
                    <a:pt x="10207" y="4902"/>
                  </a:cubicBezTo>
                  <a:cubicBezTo>
                    <a:pt x="10271" y="4902"/>
                    <a:pt x="10355" y="4803"/>
                    <a:pt x="10355" y="4803"/>
                  </a:cubicBezTo>
                  <a:cubicBezTo>
                    <a:pt x="10355" y="4803"/>
                    <a:pt x="10377" y="4828"/>
                    <a:pt x="10355" y="4853"/>
                  </a:cubicBezTo>
                  <a:cubicBezTo>
                    <a:pt x="10355" y="4902"/>
                    <a:pt x="10398" y="4952"/>
                    <a:pt x="10419" y="4952"/>
                  </a:cubicBezTo>
                  <a:cubicBezTo>
                    <a:pt x="10440" y="4952"/>
                    <a:pt x="10525" y="4927"/>
                    <a:pt x="10567" y="4927"/>
                  </a:cubicBezTo>
                  <a:cubicBezTo>
                    <a:pt x="10610" y="4927"/>
                    <a:pt x="10631" y="4927"/>
                    <a:pt x="10673" y="4902"/>
                  </a:cubicBezTo>
                  <a:cubicBezTo>
                    <a:pt x="10715" y="4877"/>
                    <a:pt x="10779" y="4853"/>
                    <a:pt x="10800" y="4877"/>
                  </a:cubicBezTo>
                  <a:cubicBezTo>
                    <a:pt x="10843" y="4877"/>
                    <a:pt x="10885" y="4853"/>
                    <a:pt x="10927" y="4828"/>
                  </a:cubicBezTo>
                  <a:cubicBezTo>
                    <a:pt x="10970" y="4803"/>
                    <a:pt x="10970" y="4728"/>
                    <a:pt x="10970" y="4728"/>
                  </a:cubicBezTo>
                  <a:cubicBezTo>
                    <a:pt x="10970" y="4728"/>
                    <a:pt x="11054" y="4828"/>
                    <a:pt x="11075" y="4828"/>
                  </a:cubicBezTo>
                  <a:cubicBezTo>
                    <a:pt x="11118" y="4828"/>
                    <a:pt x="11203" y="4803"/>
                    <a:pt x="11266" y="4778"/>
                  </a:cubicBezTo>
                  <a:cubicBezTo>
                    <a:pt x="11351" y="4728"/>
                    <a:pt x="11330" y="4653"/>
                    <a:pt x="11308" y="4579"/>
                  </a:cubicBezTo>
                  <a:cubicBezTo>
                    <a:pt x="11308" y="4504"/>
                    <a:pt x="11308" y="4504"/>
                    <a:pt x="11330" y="4429"/>
                  </a:cubicBezTo>
                  <a:cubicBezTo>
                    <a:pt x="11351" y="4355"/>
                    <a:pt x="11351" y="4305"/>
                    <a:pt x="11287" y="4280"/>
                  </a:cubicBezTo>
                  <a:cubicBezTo>
                    <a:pt x="11224" y="4230"/>
                    <a:pt x="11224" y="4206"/>
                    <a:pt x="11160" y="4181"/>
                  </a:cubicBezTo>
                  <a:cubicBezTo>
                    <a:pt x="11075" y="4156"/>
                    <a:pt x="11054" y="4131"/>
                    <a:pt x="10970" y="4156"/>
                  </a:cubicBezTo>
                  <a:cubicBezTo>
                    <a:pt x="10885" y="4181"/>
                    <a:pt x="10906" y="4181"/>
                    <a:pt x="10864" y="4181"/>
                  </a:cubicBezTo>
                  <a:cubicBezTo>
                    <a:pt x="10821" y="4181"/>
                    <a:pt x="10694" y="4255"/>
                    <a:pt x="10673" y="4330"/>
                  </a:cubicBezTo>
                  <a:cubicBezTo>
                    <a:pt x="10652" y="4380"/>
                    <a:pt x="10567" y="4405"/>
                    <a:pt x="10525" y="4380"/>
                  </a:cubicBezTo>
                  <a:cubicBezTo>
                    <a:pt x="10504" y="4355"/>
                    <a:pt x="10419" y="4405"/>
                    <a:pt x="10377" y="4380"/>
                  </a:cubicBezTo>
                  <a:cubicBezTo>
                    <a:pt x="10334" y="4380"/>
                    <a:pt x="10313" y="4479"/>
                    <a:pt x="10271" y="4454"/>
                  </a:cubicBezTo>
                  <a:close/>
                  <a:moveTo>
                    <a:pt x="7052" y="4952"/>
                  </a:moveTo>
                  <a:cubicBezTo>
                    <a:pt x="7052" y="4952"/>
                    <a:pt x="7010" y="4703"/>
                    <a:pt x="6967" y="4554"/>
                  </a:cubicBezTo>
                  <a:cubicBezTo>
                    <a:pt x="6904" y="4380"/>
                    <a:pt x="6883" y="4405"/>
                    <a:pt x="6840" y="4380"/>
                  </a:cubicBezTo>
                  <a:cubicBezTo>
                    <a:pt x="6798" y="4330"/>
                    <a:pt x="6734" y="4479"/>
                    <a:pt x="6713" y="4405"/>
                  </a:cubicBezTo>
                  <a:cubicBezTo>
                    <a:pt x="6671" y="4305"/>
                    <a:pt x="6607" y="4230"/>
                    <a:pt x="6586" y="4131"/>
                  </a:cubicBezTo>
                  <a:cubicBezTo>
                    <a:pt x="6565" y="4031"/>
                    <a:pt x="6459" y="4056"/>
                    <a:pt x="6374" y="4056"/>
                  </a:cubicBezTo>
                  <a:cubicBezTo>
                    <a:pt x="6290" y="4031"/>
                    <a:pt x="6163" y="3982"/>
                    <a:pt x="6163" y="3982"/>
                  </a:cubicBezTo>
                  <a:cubicBezTo>
                    <a:pt x="6163" y="3982"/>
                    <a:pt x="6141" y="4230"/>
                    <a:pt x="6141" y="4305"/>
                  </a:cubicBezTo>
                  <a:cubicBezTo>
                    <a:pt x="6120" y="4405"/>
                    <a:pt x="6014" y="4454"/>
                    <a:pt x="5930" y="4504"/>
                  </a:cubicBezTo>
                  <a:cubicBezTo>
                    <a:pt x="5845" y="4554"/>
                    <a:pt x="5930" y="4653"/>
                    <a:pt x="5866" y="4653"/>
                  </a:cubicBezTo>
                  <a:cubicBezTo>
                    <a:pt x="5781" y="4653"/>
                    <a:pt x="5781" y="4703"/>
                    <a:pt x="5654" y="4803"/>
                  </a:cubicBezTo>
                  <a:cubicBezTo>
                    <a:pt x="5527" y="4927"/>
                    <a:pt x="5485" y="4977"/>
                    <a:pt x="5548" y="5052"/>
                  </a:cubicBezTo>
                  <a:cubicBezTo>
                    <a:pt x="5612" y="5126"/>
                    <a:pt x="5675" y="5226"/>
                    <a:pt x="5697" y="5325"/>
                  </a:cubicBezTo>
                  <a:cubicBezTo>
                    <a:pt x="5697" y="5450"/>
                    <a:pt x="5654" y="5599"/>
                    <a:pt x="5654" y="5599"/>
                  </a:cubicBezTo>
                  <a:cubicBezTo>
                    <a:pt x="5654" y="5599"/>
                    <a:pt x="5803" y="5574"/>
                    <a:pt x="5930" y="5599"/>
                  </a:cubicBezTo>
                  <a:cubicBezTo>
                    <a:pt x="6057" y="5599"/>
                    <a:pt x="6078" y="5599"/>
                    <a:pt x="6141" y="5524"/>
                  </a:cubicBezTo>
                  <a:cubicBezTo>
                    <a:pt x="6205" y="5450"/>
                    <a:pt x="6226" y="5325"/>
                    <a:pt x="6332" y="5300"/>
                  </a:cubicBezTo>
                  <a:cubicBezTo>
                    <a:pt x="6459" y="5251"/>
                    <a:pt x="6417" y="5126"/>
                    <a:pt x="6586" y="5101"/>
                  </a:cubicBezTo>
                  <a:cubicBezTo>
                    <a:pt x="6755" y="5076"/>
                    <a:pt x="7052" y="4952"/>
                    <a:pt x="7052" y="4952"/>
                  </a:cubicBezTo>
                  <a:close/>
                  <a:moveTo>
                    <a:pt x="8111" y="5226"/>
                  </a:moveTo>
                  <a:cubicBezTo>
                    <a:pt x="8090" y="5276"/>
                    <a:pt x="8132" y="5276"/>
                    <a:pt x="8153" y="5375"/>
                  </a:cubicBezTo>
                  <a:cubicBezTo>
                    <a:pt x="8195" y="5475"/>
                    <a:pt x="8153" y="5574"/>
                    <a:pt x="8238" y="5599"/>
                  </a:cubicBezTo>
                  <a:cubicBezTo>
                    <a:pt x="8301" y="5624"/>
                    <a:pt x="8386" y="5450"/>
                    <a:pt x="8386" y="5350"/>
                  </a:cubicBezTo>
                  <a:cubicBezTo>
                    <a:pt x="8407" y="5251"/>
                    <a:pt x="8386" y="5201"/>
                    <a:pt x="8280" y="5176"/>
                  </a:cubicBezTo>
                  <a:cubicBezTo>
                    <a:pt x="8195" y="5151"/>
                    <a:pt x="8111" y="5226"/>
                    <a:pt x="8111" y="5226"/>
                  </a:cubicBezTo>
                  <a:close/>
                  <a:moveTo>
                    <a:pt x="8471" y="7316"/>
                  </a:moveTo>
                  <a:cubicBezTo>
                    <a:pt x="8471" y="7316"/>
                    <a:pt x="8534" y="7341"/>
                    <a:pt x="8577" y="7366"/>
                  </a:cubicBezTo>
                  <a:cubicBezTo>
                    <a:pt x="8640" y="7416"/>
                    <a:pt x="8661" y="7341"/>
                    <a:pt x="8661" y="7192"/>
                  </a:cubicBezTo>
                  <a:cubicBezTo>
                    <a:pt x="8640" y="7067"/>
                    <a:pt x="8555" y="7067"/>
                    <a:pt x="8407" y="6968"/>
                  </a:cubicBezTo>
                  <a:cubicBezTo>
                    <a:pt x="8259" y="6893"/>
                    <a:pt x="8259" y="6769"/>
                    <a:pt x="8217" y="6619"/>
                  </a:cubicBezTo>
                  <a:cubicBezTo>
                    <a:pt x="8174" y="6470"/>
                    <a:pt x="8259" y="6371"/>
                    <a:pt x="8259" y="6271"/>
                  </a:cubicBezTo>
                  <a:cubicBezTo>
                    <a:pt x="8259" y="6171"/>
                    <a:pt x="8195" y="6147"/>
                    <a:pt x="8217" y="5997"/>
                  </a:cubicBezTo>
                  <a:cubicBezTo>
                    <a:pt x="8217" y="5873"/>
                    <a:pt x="8174" y="5649"/>
                    <a:pt x="8174" y="5599"/>
                  </a:cubicBezTo>
                  <a:cubicBezTo>
                    <a:pt x="8174" y="5574"/>
                    <a:pt x="8132" y="5500"/>
                    <a:pt x="8090" y="5425"/>
                  </a:cubicBezTo>
                  <a:cubicBezTo>
                    <a:pt x="8047" y="5375"/>
                    <a:pt x="7920" y="5325"/>
                    <a:pt x="7878" y="5375"/>
                  </a:cubicBezTo>
                  <a:cubicBezTo>
                    <a:pt x="7857" y="5425"/>
                    <a:pt x="7857" y="5524"/>
                    <a:pt x="7857" y="5624"/>
                  </a:cubicBezTo>
                  <a:cubicBezTo>
                    <a:pt x="7835" y="5724"/>
                    <a:pt x="7835" y="5898"/>
                    <a:pt x="7857" y="5997"/>
                  </a:cubicBezTo>
                  <a:cubicBezTo>
                    <a:pt x="7899" y="6122"/>
                    <a:pt x="7857" y="6171"/>
                    <a:pt x="7772" y="6171"/>
                  </a:cubicBezTo>
                  <a:cubicBezTo>
                    <a:pt x="7708" y="6171"/>
                    <a:pt x="7772" y="6022"/>
                    <a:pt x="7772" y="5873"/>
                  </a:cubicBezTo>
                  <a:cubicBezTo>
                    <a:pt x="7793" y="5724"/>
                    <a:pt x="7751" y="5674"/>
                    <a:pt x="7708" y="5549"/>
                  </a:cubicBezTo>
                  <a:cubicBezTo>
                    <a:pt x="7666" y="5450"/>
                    <a:pt x="7645" y="5524"/>
                    <a:pt x="7645" y="5599"/>
                  </a:cubicBezTo>
                  <a:cubicBezTo>
                    <a:pt x="7624" y="5699"/>
                    <a:pt x="7539" y="5624"/>
                    <a:pt x="7454" y="5674"/>
                  </a:cubicBezTo>
                  <a:cubicBezTo>
                    <a:pt x="7391" y="5699"/>
                    <a:pt x="7391" y="5624"/>
                    <a:pt x="7454" y="5574"/>
                  </a:cubicBezTo>
                  <a:cubicBezTo>
                    <a:pt x="7518" y="5524"/>
                    <a:pt x="7433" y="5400"/>
                    <a:pt x="7306" y="5325"/>
                  </a:cubicBezTo>
                  <a:cubicBezTo>
                    <a:pt x="7179" y="5226"/>
                    <a:pt x="7158" y="5425"/>
                    <a:pt x="7115" y="5425"/>
                  </a:cubicBezTo>
                  <a:cubicBezTo>
                    <a:pt x="7073" y="5425"/>
                    <a:pt x="7094" y="5350"/>
                    <a:pt x="7137" y="5276"/>
                  </a:cubicBezTo>
                  <a:cubicBezTo>
                    <a:pt x="7179" y="5201"/>
                    <a:pt x="7179" y="5076"/>
                    <a:pt x="7137" y="5052"/>
                  </a:cubicBezTo>
                  <a:cubicBezTo>
                    <a:pt x="7115" y="5027"/>
                    <a:pt x="6988" y="5076"/>
                    <a:pt x="6883" y="5101"/>
                  </a:cubicBezTo>
                  <a:cubicBezTo>
                    <a:pt x="6777" y="5126"/>
                    <a:pt x="6713" y="5126"/>
                    <a:pt x="6650" y="5176"/>
                  </a:cubicBezTo>
                  <a:cubicBezTo>
                    <a:pt x="6586" y="5226"/>
                    <a:pt x="6523" y="5300"/>
                    <a:pt x="6523" y="5375"/>
                  </a:cubicBezTo>
                  <a:cubicBezTo>
                    <a:pt x="6523" y="5450"/>
                    <a:pt x="6438" y="5425"/>
                    <a:pt x="6374" y="5475"/>
                  </a:cubicBezTo>
                  <a:cubicBezTo>
                    <a:pt x="6290" y="5549"/>
                    <a:pt x="6311" y="5649"/>
                    <a:pt x="6395" y="5773"/>
                  </a:cubicBezTo>
                  <a:cubicBezTo>
                    <a:pt x="6480" y="5873"/>
                    <a:pt x="6395" y="5848"/>
                    <a:pt x="6523" y="5848"/>
                  </a:cubicBezTo>
                  <a:cubicBezTo>
                    <a:pt x="6650" y="5848"/>
                    <a:pt x="6692" y="5898"/>
                    <a:pt x="6565" y="5947"/>
                  </a:cubicBezTo>
                  <a:cubicBezTo>
                    <a:pt x="6438" y="5972"/>
                    <a:pt x="6332" y="5947"/>
                    <a:pt x="6290" y="6047"/>
                  </a:cubicBezTo>
                  <a:cubicBezTo>
                    <a:pt x="6247" y="6147"/>
                    <a:pt x="6332" y="6221"/>
                    <a:pt x="6501" y="6321"/>
                  </a:cubicBezTo>
                  <a:cubicBezTo>
                    <a:pt x="6650" y="6395"/>
                    <a:pt x="6755" y="6371"/>
                    <a:pt x="6904" y="6420"/>
                  </a:cubicBezTo>
                  <a:cubicBezTo>
                    <a:pt x="7073" y="6495"/>
                    <a:pt x="7137" y="6619"/>
                    <a:pt x="7073" y="6669"/>
                  </a:cubicBezTo>
                  <a:cubicBezTo>
                    <a:pt x="7031" y="6719"/>
                    <a:pt x="6861" y="6619"/>
                    <a:pt x="6755" y="6545"/>
                  </a:cubicBezTo>
                  <a:cubicBezTo>
                    <a:pt x="6650" y="6470"/>
                    <a:pt x="6501" y="6495"/>
                    <a:pt x="6353" y="6495"/>
                  </a:cubicBezTo>
                  <a:cubicBezTo>
                    <a:pt x="6205" y="6520"/>
                    <a:pt x="6290" y="6818"/>
                    <a:pt x="6332" y="6893"/>
                  </a:cubicBezTo>
                  <a:cubicBezTo>
                    <a:pt x="6353" y="6968"/>
                    <a:pt x="6523" y="7042"/>
                    <a:pt x="6628" y="7142"/>
                  </a:cubicBezTo>
                  <a:cubicBezTo>
                    <a:pt x="6734" y="7217"/>
                    <a:pt x="6628" y="7266"/>
                    <a:pt x="6607" y="7391"/>
                  </a:cubicBezTo>
                  <a:cubicBezTo>
                    <a:pt x="6586" y="7515"/>
                    <a:pt x="6650" y="7565"/>
                    <a:pt x="6734" y="7565"/>
                  </a:cubicBezTo>
                  <a:cubicBezTo>
                    <a:pt x="6798" y="7565"/>
                    <a:pt x="7115" y="7640"/>
                    <a:pt x="7285" y="7615"/>
                  </a:cubicBezTo>
                  <a:cubicBezTo>
                    <a:pt x="7454" y="7590"/>
                    <a:pt x="7497" y="7540"/>
                    <a:pt x="7560" y="7540"/>
                  </a:cubicBezTo>
                  <a:cubicBezTo>
                    <a:pt x="7645" y="7540"/>
                    <a:pt x="7645" y="7416"/>
                    <a:pt x="7751" y="7366"/>
                  </a:cubicBezTo>
                  <a:cubicBezTo>
                    <a:pt x="7857" y="7341"/>
                    <a:pt x="7772" y="7465"/>
                    <a:pt x="7814" y="7540"/>
                  </a:cubicBezTo>
                  <a:cubicBezTo>
                    <a:pt x="7857" y="7615"/>
                    <a:pt x="7920" y="7590"/>
                    <a:pt x="7941" y="7665"/>
                  </a:cubicBezTo>
                  <a:cubicBezTo>
                    <a:pt x="7984" y="7714"/>
                    <a:pt x="8005" y="7689"/>
                    <a:pt x="8111" y="7764"/>
                  </a:cubicBezTo>
                  <a:cubicBezTo>
                    <a:pt x="8238" y="7864"/>
                    <a:pt x="8238" y="7764"/>
                    <a:pt x="8365" y="7739"/>
                  </a:cubicBezTo>
                  <a:cubicBezTo>
                    <a:pt x="8492" y="7739"/>
                    <a:pt x="8471" y="7665"/>
                    <a:pt x="8471" y="7565"/>
                  </a:cubicBezTo>
                  <a:cubicBezTo>
                    <a:pt x="8450" y="7490"/>
                    <a:pt x="8450" y="7441"/>
                    <a:pt x="8386" y="7490"/>
                  </a:cubicBezTo>
                  <a:cubicBezTo>
                    <a:pt x="8301" y="7515"/>
                    <a:pt x="8280" y="7540"/>
                    <a:pt x="8280" y="7465"/>
                  </a:cubicBezTo>
                  <a:cubicBezTo>
                    <a:pt x="8301" y="7416"/>
                    <a:pt x="8365" y="7441"/>
                    <a:pt x="8386" y="7391"/>
                  </a:cubicBezTo>
                  <a:cubicBezTo>
                    <a:pt x="8407" y="7366"/>
                    <a:pt x="8471" y="7316"/>
                    <a:pt x="8471" y="7316"/>
                  </a:cubicBezTo>
                  <a:close/>
                  <a:moveTo>
                    <a:pt x="9000" y="7590"/>
                  </a:moveTo>
                  <a:cubicBezTo>
                    <a:pt x="8979" y="7615"/>
                    <a:pt x="8958" y="7665"/>
                    <a:pt x="8915" y="7689"/>
                  </a:cubicBezTo>
                  <a:cubicBezTo>
                    <a:pt x="8852" y="7714"/>
                    <a:pt x="8810" y="7764"/>
                    <a:pt x="8831" y="7839"/>
                  </a:cubicBezTo>
                  <a:cubicBezTo>
                    <a:pt x="8852" y="7888"/>
                    <a:pt x="8958" y="7839"/>
                    <a:pt x="9021" y="7913"/>
                  </a:cubicBezTo>
                  <a:cubicBezTo>
                    <a:pt x="9085" y="7963"/>
                    <a:pt x="9085" y="8013"/>
                    <a:pt x="9148" y="8038"/>
                  </a:cubicBezTo>
                  <a:cubicBezTo>
                    <a:pt x="9191" y="8038"/>
                    <a:pt x="9191" y="8088"/>
                    <a:pt x="9297" y="8063"/>
                  </a:cubicBezTo>
                  <a:cubicBezTo>
                    <a:pt x="9403" y="8038"/>
                    <a:pt x="9424" y="7988"/>
                    <a:pt x="9445" y="7938"/>
                  </a:cubicBezTo>
                  <a:cubicBezTo>
                    <a:pt x="9445" y="7888"/>
                    <a:pt x="9360" y="7839"/>
                    <a:pt x="9360" y="7789"/>
                  </a:cubicBezTo>
                  <a:cubicBezTo>
                    <a:pt x="9360" y="7714"/>
                    <a:pt x="9381" y="7689"/>
                    <a:pt x="9318" y="7615"/>
                  </a:cubicBezTo>
                  <a:cubicBezTo>
                    <a:pt x="9254" y="7540"/>
                    <a:pt x="9233" y="7540"/>
                    <a:pt x="9191" y="7465"/>
                  </a:cubicBezTo>
                  <a:cubicBezTo>
                    <a:pt x="9170" y="7391"/>
                    <a:pt x="9127" y="7266"/>
                    <a:pt x="9085" y="7341"/>
                  </a:cubicBezTo>
                  <a:cubicBezTo>
                    <a:pt x="9043" y="7391"/>
                    <a:pt x="9043" y="7441"/>
                    <a:pt x="9021" y="7490"/>
                  </a:cubicBezTo>
                  <a:cubicBezTo>
                    <a:pt x="8979" y="7540"/>
                    <a:pt x="9000" y="7590"/>
                    <a:pt x="9000" y="7590"/>
                  </a:cubicBezTo>
                  <a:close/>
                  <a:moveTo>
                    <a:pt x="9127" y="6445"/>
                  </a:moveTo>
                  <a:cubicBezTo>
                    <a:pt x="9127" y="6445"/>
                    <a:pt x="9148" y="6445"/>
                    <a:pt x="9233" y="6445"/>
                  </a:cubicBezTo>
                  <a:cubicBezTo>
                    <a:pt x="9318" y="6445"/>
                    <a:pt x="9318" y="6395"/>
                    <a:pt x="9360" y="6321"/>
                  </a:cubicBezTo>
                  <a:cubicBezTo>
                    <a:pt x="9403" y="6246"/>
                    <a:pt x="9339" y="6221"/>
                    <a:pt x="9339" y="6147"/>
                  </a:cubicBezTo>
                  <a:cubicBezTo>
                    <a:pt x="9360" y="6097"/>
                    <a:pt x="9360" y="6047"/>
                    <a:pt x="9360" y="5972"/>
                  </a:cubicBezTo>
                  <a:cubicBezTo>
                    <a:pt x="9381" y="5873"/>
                    <a:pt x="9339" y="5923"/>
                    <a:pt x="9297" y="5873"/>
                  </a:cubicBezTo>
                  <a:cubicBezTo>
                    <a:pt x="9275" y="5823"/>
                    <a:pt x="9275" y="5773"/>
                    <a:pt x="9254" y="5748"/>
                  </a:cubicBezTo>
                  <a:cubicBezTo>
                    <a:pt x="9254" y="5699"/>
                    <a:pt x="9212" y="5699"/>
                    <a:pt x="9191" y="5699"/>
                  </a:cubicBezTo>
                  <a:cubicBezTo>
                    <a:pt x="9170" y="5724"/>
                    <a:pt x="9170" y="5599"/>
                    <a:pt x="9233" y="5574"/>
                  </a:cubicBezTo>
                  <a:cubicBezTo>
                    <a:pt x="9297" y="5549"/>
                    <a:pt x="9297" y="5500"/>
                    <a:pt x="9339" y="5425"/>
                  </a:cubicBezTo>
                  <a:cubicBezTo>
                    <a:pt x="9360" y="5350"/>
                    <a:pt x="9297" y="5325"/>
                    <a:pt x="9233" y="5251"/>
                  </a:cubicBezTo>
                  <a:cubicBezTo>
                    <a:pt x="9170" y="5201"/>
                    <a:pt x="9254" y="5151"/>
                    <a:pt x="9191" y="5151"/>
                  </a:cubicBezTo>
                  <a:cubicBezTo>
                    <a:pt x="9106" y="5176"/>
                    <a:pt x="9085" y="5176"/>
                    <a:pt x="9043" y="5251"/>
                  </a:cubicBezTo>
                  <a:cubicBezTo>
                    <a:pt x="9000" y="5300"/>
                    <a:pt x="8979" y="5226"/>
                    <a:pt x="8937" y="5226"/>
                  </a:cubicBezTo>
                  <a:cubicBezTo>
                    <a:pt x="8894" y="5226"/>
                    <a:pt x="8831" y="5251"/>
                    <a:pt x="8831" y="5300"/>
                  </a:cubicBezTo>
                  <a:cubicBezTo>
                    <a:pt x="8810" y="5350"/>
                    <a:pt x="8810" y="5400"/>
                    <a:pt x="8810" y="5475"/>
                  </a:cubicBezTo>
                  <a:cubicBezTo>
                    <a:pt x="8810" y="5574"/>
                    <a:pt x="8915" y="5549"/>
                    <a:pt x="8894" y="5574"/>
                  </a:cubicBezTo>
                  <a:cubicBezTo>
                    <a:pt x="8873" y="5599"/>
                    <a:pt x="8873" y="5624"/>
                    <a:pt x="8873" y="5724"/>
                  </a:cubicBezTo>
                  <a:cubicBezTo>
                    <a:pt x="8852" y="5798"/>
                    <a:pt x="8767" y="5873"/>
                    <a:pt x="8746" y="5798"/>
                  </a:cubicBezTo>
                  <a:cubicBezTo>
                    <a:pt x="8725" y="5724"/>
                    <a:pt x="8683" y="5624"/>
                    <a:pt x="8619" y="5624"/>
                  </a:cubicBezTo>
                  <a:cubicBezTo>
                    <a:pt x="8577" y="5624"/>
                    <a:pt x="8534" y="5748"/>
                    <a:pt x="8598" y="5823"/>
                  </a:cubicBezTo>
                  <a:cubicBezTo>
                    <a:pt x="8661" y="5923"/>
                    <a:pt x="8619" y="5972"/>
                    <a:pt x="8704" y="6022"/>
                  </a:cubicBezTo>
                  <a:cubicBezTo>
                    <a:pt x="8767" y="6072"/>
                    <a:pt x="8746" y="6072"/>
                    <a:pt x="8810" y="6147"/>
                  </a:cubicBezTo>
                  <a:cubicBezTo>
                    <a:pt x="8873" y="6221"/>
                    <a:pt x="8915" y="6346"/>
                    <a:pt x="8937" y="6420"/>
                  </a:cubicBezTo>
                  <a:cubicBezTo>
                    <a:pt x="8958" y="6520"/>
                    <a:pt x="9000" y="6594"/>
                    <a:pt x="9043" y="6619"/>
                  </a:cubicBezTo>
                  <a:cubicBezTo>
                    <a:pt x="9085" y="6619"/>
                    <a:pt x="9127" y="6495"/>
                    <a:pt x="9127" y="6445"/>
                  </a:cubicBezTo>
                  <a:close/>
                  <a:moveTo>
                    <a:pt x="11478" y="5176"/>
                  </a:moveTo>
                  <a:cubicBezTo>
                    <a:pt x="11393" y="5176"/>
                    <a:pt x="11351" y="5151"/>
                    <a:pt x="11351" y="5226"/>
                  </a:cubicBezTo>
                  <a:cubicBezTo>
                    <a:pt x="11351" y="5300"/>
                    <a:pt x="11372" y="5325"/>
                    <a:pt x="11393" y="5375"/>
                  </a:cubicBezTo>
                  <a:cubicBezTo>
                    <a:pt x="11414" y="5450"/>
                    <a:pt x="11478" y="5350"/>
                    <a:pt x="11499" y="5425"/>
                  </a:cubicBezTo>
                  <a:cubicBezTo>
                    <a:pt x="11499" y="5500"/>
                    <a:pt x="11478" y="5500"/>
                    <a:pt x="11541" y="5574"/>
                  </a:cubicBezTo>
                  <a:cubicBezTo>
                    <a:pt x="11605" y="5674"/>
                    <a:pt x="11626" y="5599"/>
                    <a:pt x="11711" y="5549"/>
                  </a:cubicBezTo>
                  <a:cubicBezTo>
                    <a:pt x="11817" y="5500"/>
                    <a:pt x="11944" y="5549"/>
                    <a:pt x="11986" y="5500"/>
                  </a:cubicBezTo>
                  <a:cubicBezTo>
                    <a:pt x="12028" y="5450"/>
                    <a:pt x="11986" y="5350"/>
                    <a:pt x="11901" y="5276"/>
                  </a:cubicBezTo>
                  <a:cubicBezTo>
                    <a:pt x="11817" y="5226"/>
                    <a:pt x="11774" y="5126"/>
                    <a:pt x="11690" y="5126"/>
                  </a:cubicBezTo>
                  <a:cubicBezTo>
                    <a:pt x="11605" y="5126"/>
                    <a:pt x="11626" y="5176"/>
                    <a:pt x="11584" y="5176"/>
                  </a:cubicBezTo>
                  <a:cubicBezTo>
                    <a:pt x="11520" y="5201"/>
                    <a:pt x="11478" y="5176"/>
                    <a:pt x="11478" y="5176"/>
                  </a:cubicBezTo>
                  <a:close/>
                  <a:moveTo>
                    <a:pt x="12261" y="7217"/>
                  </a:moveTo>
                  <a:cubicBezTo>
                    <a:pt x="12261" y="7241"/>
                    <a:pt x="12240" y="7291"/>
                    <a:pt x="12261" y="7316"/>
                  </a:cubicBezTo>
                  <a:cubicBezTo>
                    <a:pt x="12261" y="7341"/>
                    <a:pt x="12325" y="7366"/>
                    <a:pt x="12325" y="7341"/>
                  </a:cubicBezTo>
                  <a:cubicBezTo>
                    <a:pt x="12346" y="7291"/>
                    <a:pt x="12388" y="7266"/>
                    <a:pt x="12325" y="7241"/>
                  </a:cubicBezTo>
                  <a:cubicBezTo>
                    <a:pt x="12283" y="7192"/>
                    <a:pt x="12261" y="7217"/>
                    <a:pt x="12261" y="7217"/>
                  </a:cubicBezTo>
                  <a:close/>
                  <a:moveTo>
                    <a:pt x="12050" y="7341"/>
                  </a:moveTo>
                  <a:cubicBezTo>
                    <a:pt x="12028" y="7391"/>
                    <a:pt x="12050" y="7465"/>
                    <a:pt x="12028" y="7465"/>
                  </a:cubicBezTo>
                  <a:cubicBezTo>
                    <a:pt x="11986" y="7490"/>
                    <a:pt x="11965" y="7590"/>
                    <a:pt x="11986" y="7590"/>
                  </a:cubicBezTo>
                  <a:cubicBezTo>
                    <a:pt x="12007" y="7615"/>
                    <a:pt x="12092" y="7540"/>
                    <a:pt x="12092" y="7465"/>
                  </a:cubicBezTo>
                  <a:cubicBezTo>
                    <a:pt x="12113" y="7416"/>
                    <a:pt x="12113" y="7366"/>
                    <a:pt x="12113" y="7341"/>
                  </a:cubicBezTo>
                  <a:cubicBezTo>
                    <a:pt x="12134" y="7316"/>
                    <a:pt x="12071" y="7316"/>
                    <a:pt x="12050" y="7341"/>
                  </a:cubicBezTo>
                  <a:close/>
                  <a:moveTo>
                    <a:pt x="12897" y="7739"/>
                  </a:moveTo>
                  <a:cubicBezTo>
                    <a:pt x="12854" y="7764"/>
                    <a:pt x="12833" y="7764"/>
                    <a:pt x="12833" y="7814"/>
                  </a:cubicBezTo>
                  <a:cubicBezTo>
                    <a:pt x="12833" y="7864"/>
                    <a:pt x="12854" y="7938"/>
                    <a:pt x="12918" y="7913"/>
                  </a:cubicBezTo>
                  <a:cubicBezTo>
                    <a:pt x="12960" y="7913"/>
                    <a:pt x="13024" y="7888"/>
                    <a:pt x="13045" y="7864"/>
                  </a:cubicBezTo>
                  <a:cubicBezTo>
                    <a:pt x="13066" y="7814"/>
                    <a:pt x="13066" y="7764"/>
                    <a:pt x="13003" y="7739"/>
                  </a:cubicBezTo>
                  <a:cubicBezTo>
                    <a:pt x="12960" y="7739"/>
                    <a:pt x="12897" y="7739"/>
                    <a:pt x="12897" y="7739"/>
                  </a:cubicBezTo>
                  <a:close/>
                  <a:moveTo>
                    <a:pt x="12452" y="7913"/>
                  </a:moveTo>
                  <a:cubicBezTo>
                    <a:pt x="12410" y="8013"/>
                    <a:pt x="12452" y="8212"/>
                    <a:pt x="12494" y="8262"/>
                  </a:cubicBezTo>
                  <a:cubicBezTo>
                    <a:pt x="12515" y="8312"/>
                    <a:pt x="12664" y="8312"/>
                    <a:pt x="12727" y="8237"/>
                  </a:cubicBezTo>
                  <a:cubicBezTo>
                    <a:pt x="12791" y="8162"/>
                    <a:pt x="12833" y="8088"/>
                    <a:pt x="12812" y="8038"/>
                  </a:cubicBezTo>
                  <a:cubicBezTo>
                    <a:pt x="12791" y="7963"/>
                    <a:pt x="12770" y="7888"/>
                    <a:pt x="12770" y="7839"/>
                  </a:cubicBezTo>
                  <a:cubicBezTo>
                    <a:pt x="12748" y="7789"/>
                    <a:pt x="12727" y="7739"/>
                    <a:pt x="12685" y="7714"/>
                  </a:cubicBezTo>
                  <a:cubicBezTo>
                    <a:pt x="12558" y="7665"/>
                    <a:pt x="12494" y="7814"/>
                    <a:pt x="12452" y="7913"/>
                  </a:cubicBezTo>
                  <a:close/>
                  <a:moveTo>
                    <a:pt x="13087" y="9556"/>
                  </a:moveTo>
                  <a:cubicBezTo>
                    <a:pt x="13087" y="9556"/>
                    <a:pt x="13087" y="9531"/>
                    <a:pt x="13130" y="9506"/>
                  </a:cubicBezTo>
                  <a:cubicBezTo>
                    <a:pt x="13193" y="9506"/>
                    <a:pt x="13214" y="9581"/>
                    <a:pt x="13257" y="9556"/>
                  </a:cubicBezTo>
                  <a:cubicBezTo>
                    <a:pt x="13299" y="9531"/>
                    <a:pt x="13257" y="9481"/>
                    <a:pt x="13320" y="9456"/>
                  </a:cubicBezTo>
                  <a:cubicBezTo>
                    <a:pt x="13363" y="9431"/>
                    <a:pt x="13405" y="9506"/>
                    <a:pt x="13426" y="9431"/>
                  </a:cubicBezTo>
                  <a:cubicBezTo>
                    <a:pt x="13447" y="9382"/>
                    <a:pt x="13511" y="9481"/>
                    <a:pt x="13553" y="9556"/>
                  </a:cubicBezTo>
                  <a:cubicBezTo>
                    <a:pt x="13595" y="9606"/>
                    <a:pt x="13638" y="9606"/>
                    <a:pt x="13723" y="9680"/>
                  </a:cubicBezTo>
                  <a:cubicBezTo>
                    <a:pt x="13807" y="9755"/>
                    <a:pt x="13807" y="9755"/>
                    <a:pt x="13892" y="9730"/>
                  </a:cubicBezTo>
                  <a:cubicBezTo>
                    <a:pt x="13998" y="9705"/>
                    <a:pt x="14019" y="9755"/>
                    <a:pt x="13977" y="9829"/>
                  </a:cubicBezTo>
                  <a:cubicBezTo>
                    <a:pt x="13934" y="9879"/>
                    <a:pt x="13913" y="9879"/>
                    <a:pt x="14019" y="9979"/>
                  </a:cubicBezTo>
                  <a:cubicBezTo>
                    <a:pt x="14104" y="10053"/>
                    <a:pt x="14104" y="10029"/>
                    <a:pt x="14167" y="10053"/>
                  </a:cubicBezTo>
                  <a:cubicBezTo>
                    <a:pt x="14231" y="10103"/>
                    <a:pt x="14231" y="10153"/>
                    <a:pt x="14315" y="10178"/>
                  </a:cubicBezTo>
                  <a:cubicBezTo>
                    <a:pt x="14400" y="10178"/>
                    <a:pt x="14315" y="10078"/>
                    <a:pt x="14358" y="10029"/>
                  </a:cubicBezTo>
                  <a:cubicBezTo>
                    <a:pt x="14400" y="10004"/>
                    <a:pt x="14464" y="10004"/>
                    <a:pt x="14527" y="10078"/>
                  </a:cubicBezTo>
                  <a:cubicBezTo>
                    <a:pt x="14591" y="10128"/>
                    <a:pt x="14633" y="10128"/>
                    <a:pt x="14739" y="10128"/>
                  </a:cubicBezTo>
                  <a:cubicBezTo>
                    <a:pt x="14845" y="10153"/>
                    <a:pt x="14951" y="10103"/>
                    <a:pt x="15035" y="10103"/>
                  </a:cubicBezTo>
                  <a:cubicBezTo>
                    <a:pt x="15120" y="10078"/>
                    <a:pt x="15226" y="10128"/>
                    <a:pt x="15268" y="10078"/>
                  </a:cubicBezTo>
                  <a:cubicBezTo>
                    <a:pt x="15290" y="10004"/>
                    <a:pt x="15268" y="9954"/>
                    <a:pt x="15184" y="9904"/>
                  </a:cubicBezTo>
                  <a:cubicBezTo>
                    <a:pt x="15099" y="9879"/>
                    <a:pt x="15099" y="9854"/>
                    <a:pt x="15078" y="9829"/>
                  </a:cubicBezTo>
                  <a:cubicBezTo>
                    <a:pt x="15057" y="9780"/>
                    <a:pt x="15014" y="9780"/>
                    <a:pt x="14972" y="9780"/>
                  </a:cubicBezTo>
                  <a:cubicBezTo>
                    <a:pt x="14908" y="9780"/>
                    <a:pt x="14887" y="9730"/>
                    <a:pt x="14781" y="9705"/>
                  </a:cubicBezTo>
                  <a:cubicBezTo>
                    <a:pt x="14697" y="9680"/>
                    <a:pt x="14654" y="9680"/>
                    <a:pt x="14548" y="9606"/>
                  </a:cubicBezTo>
                  <a:cubicBezTo>
                    <a:pt x="14464" y="9531"/>
                    <a:pt x="14421" y="9481"/>
                    <a:pt x="14464" y="9431"/>
                  </a:cubicBezTo>
                  <a:cubicBezTo>
                    <a:pt x="14506" y="9382"/>
                    <a:pt x="14612" y="9456"/>
                    <a:pt x="14697" y="9456"/>
                  </a:cubicBezTo>
                  <a:cubicBezTo>
                    <a:pt x="14760" y="9456"/>
                    <a:pt x="14739" y="9506"/>
                    <a:pt x="14803" y="9531"/>
                  </a:cubicBezTo>
                  <a:cubicBezTo>
                    <a:pt x="14845" y="9581"/>
                    <a:pt x="14887" y="9581"/>
                    <a:pt x="14972" y="9556"/>
                  </a:cubicBezTo>
                  <a:cubicBezTo>
                    <a:pt x="15035" y="9556"/>
                    <a:pt x="15035" y="9556"/>
                    <a:pt x="15141" y="9606"/>
                  </a:cubicBezTo>
                  <a:cubicBezTo>
                    <a:pt x="15247" y="9655"/>
                    <a:pt x="15247" y="9680"/>
                    <a:pt x="15311" y="9630"/>
                  </a:cubicBezTo>
                  <a:cubicBezTo>
                    <a:pt x="15353" y="9581"/>
                    <a:pt x="15268" y="9531"/>
                    <a:pt x="15290" y="9531"/>
                  </a:cubicBezTo>
                  <a:cubicBezTo>
                    <a:pt x="15311" y="9506"/>
                    <a:pt x="15290" y="9431"/>
                    <a:pt x="15247" y="9406"/>
                  </a:cubicBezTo>
                  <a:cubicBezTo>
                    <a:pt x="15226" y="9357"/>
                    <a:pt x="15184" y="9332"/>
                    <a:pt x="15184" y="9282"/>
                  </a:cubicBezTo>
                  <a:cubicBezTo>
                    <a:pt x="15184" y="9232"/>
                    <a:pt x="15247" y="9282"/>
                    <a:pt x="15247" y="9232"/>
                  </a:cubicBezTo>
                  <a:cubicBezTo>
                    <a:pt x="15226" y="9182"/>
                    <a:pt x="15226" y="9108"/>
                    <a:pt x="15141" y="9083"/>
                  </a:cubicBezTo>
                  <a:cubicBezTo>
                    <a:pt x="15078" y="9083"/>
                    <a:pt x="15120" y="8983"/>
                    <a:pt x="15099" y="8959"/>
                  </a:cubicBezTo>
                  <a:cubicBezTo>
                    <a:pt x="15078" y="8959"/>
                    <a:pt x="14972" y="8934"/>
                    <a:pt x="14951" y="8909"/>
                  </a:cubicBezTo>
                  <a:cubicBezTo>
                    <a:pt x="14951" y="8909"/>
                    <a:pt x="14951" y="8834"/>
                    <a:pt x="14908" y="8834"/>
                  </a:cubicBezTo>
                  <a:cubicBezTo>
                    <a:pt x="14887" y="8834"/>
                    <a:pt x="14866" y="8834"/>
                    <a:pt x="14845" y="8784"/>
                  </a:cubicBezTo>
                  <a:cubicBezTo>
                    <a:pt x="14824" y="8759"/>
                    <a:pt x="14803" y="8735"/>
                    <a:pt x="14760" y="8735"/>
                  </a:cubicBezTo>
                  <a:cubicBezTo>
                    <a:pt x="14697" y="8735"/>
                    <a:pt x="14654" y="8759"/>
                    <a:pt x="14570" y="8710"/>
                  </a:cubicBezTo>
                  <a:cubicBezTo>
                    <a:pt x="14485" y="8685"/>
                    <a:pt x="14464" y="8585"/>
                    <a:pt x="14400" y="8511"/>
                  </a:cubicBezTo>
                  <a:cubicBezTo>
                    <a:pt x="14358" y="8461"/>
                    <a:pt x="14358" y="8436"/>
                    <a:pt x="14315" y="8461"/>
                  </a:cubicBezTo>
                  <a:cubicBezTo>
                    <a:pt x="14294" y="8511"/>
                    <a:pt x="14231" y="8411"/>
                    <a:pt x="14188" y="8361"/>
                  </a:cubicBezTo>
                  <a:cubicBezTo>
                    <a:pt x="14146" y="8312"/>
                    <a:pt x="14167" y="8312"/>
                    <a:pt x="14252" y="8312"/>
                  </a:cubicBezTo>
                  <a:cubicBezTo>
                    <a:pt x="14315" y="8336"/>
                    <a:pt x="14315" y="8287"/>
                    <a:pt x="14294" y="8212"/>
                  </a:cubicBezTo>
                  <a:cubicBezTo>
                    <a:pt x="14294" y="8137"/>
                    <a:pt x="14188" y="8112"/>
                    <a:pt x="14188" y="8038"/>
                  </a:cubicBezTo>
                  <a:cubicBezTo>
                    <a:pt x="14188" y="7963"/>
                    <a:pt x="14294" y="8038"/>
                    <a:pt x="14358" y="8038"/>
                  </a:cubicBezTo>
                  <a:cubicBezTo>
                    <a:pt x="14421" y="8038"/>
                    <a:pt x="14421" y="8063"/>
                    <a:pt x="14464" y="8112"/>
                  </a:cubicBezTo>
                  <a:cubicBezTo>
                    <a:pt x="14506" y="8137"/>
                    <a:pt x="14548" y="8162"/>
                    <a:pt x="14591" y="8137"/>
                  </a:cubicBezTo>
                  <a:cubicBezTo>
                    <a:pt x="14612" y="8137"/>
                    <a:pt x="14654" y="8063"/>
                    <a:pt x="14654" y="8063"/>
                  </a:cubicBezTo>
                  <a:cubicBezTo>
                    <a:pt x="14654" y="8063"/>
                    <a:pt x="14654" y="8137"/>
                    <a:pt x="14654" y="8187"/>
                  </a:cubicBezTo>
                  <a:cubicBezTo>
                    <a:pt x="14633" y="8237"/>
                    <a:pt x="14675" y="8237"/>
                    <a:pt x="14718" y="8287"/>
                  </a:cubicBezTo>
                  <a:cubicBezTo>
                    <a:pt x="14781" y="8336"/>
                    <a:pt x="14803" y="8336"/>
                    <a:pt x="14866" y="8386"/>
                  </a:cubicBezTo>
                  <a:cubicBezTo>
                    <a:pt x="14930" y="8461"/>
                    <a:pt x="14972" y="8386"/>
                    <a:pt x="15014" y="8386"/>
                  </a:cubicBezTo>
                  <a:cubicBezTo>
                    <a:pt x="15057" y="8386"/>
                    <a:pt x="15078" y="8436"/>
                    <a:pt x="15120" y="8386"/>
                  </a:cubicBezTo>
                  <a:cubicBezTo>
                    <a:pt x="15163" y="8336"/>
                    <a:pt x="15014" y="8162"/>
                    <a:pt x="14993" y="8112"/>
                  </a:cubicBezTo>
                  <a:cubicBezTo>
                    <a:pt x="14972" y="8063"/>
                    <a:pt x="15035" y="8063"/>
                    <a:pt x="15078" y="8063"/>
                  </a:cubicBezTo>
                  <a:cubicBezTo>
                    <a:pt x="15141" y="8063"/>
                    <a:pt x="15099" y="7963"/>
                    <a:pt x="15099" y="7913"/>
                  </a:cubicBezTo>
                  <a:cubicBezTo>
                    <a:pt x="15120" y="7864"/>
                    <a:pt x="15120" y="7839"/>
                    <a:pt x="15141" y="7789"/>
                  </a:cubicBezTo>
                  <a:cubicBezTo>
                    <a:pt x="15141" y="7739"/>
                    <a:pt x="15014" y="7714"/>
                    <a:pt x="15014" y="7665"/>
                  </a:cubicBezTo>
                  <a:cubicBezTo>
                    <a:pt x="15014" y="7640"/>
                    <a:pt x="15099" y="7615"/>
                    <a:pt x="15099" y="7565"/>
                  </a:cubicBezTo>
                  <a:cubicBezTo>
                    <a:pt x="15099" y="7540"/>
                    <a:pt x="15078" y="7465"/>
                    <a:pt x="15078" y="7416"/>
                  </a:cubicBezTo>
                  <a:cubicBezTo>
                    <a:pt x="15078" y="7366"/>
                    <a:pt x="14972" y="7366"/>
                    <a:pt x="14908" y="7366"/>
                  </a:cubicBezTo>
                  <a:cubicBezTo>
                    <a:pt x="14845" y="7366"/>
                    <a:pt x="14866" y="7416"/>
                    <a:pt x="14803" y="7441"/>
                  </a:cubicBezTo>
                  <a:cubicBezTo>
                    <a:pt x="14739" y="7490"/>
                    <a:pt x="14739" y="7465"/>
                    <a:pt x="14718" y="7441"/>
                  </a:cubicBezTo>
                  <a:cubicBezTo>
                    <a:pt x="14718" y="7391"/>
                    <a:pt x="14654" y="7366"/>
                    <a:pt x="14633" y="7391"/>
                  </a:cubicBezTo>
                  <a:cubicBezTo>
                    <a:pt x="14591" y="7441"/>
                    <a:pt x="14548" y="7490"/>
                    <a:pt x="14527" y="7441"/>
                  </a:cubicBezTo>
                  <a:cubicBezTo>
                    <a:pt x="14485" y="7391"/>
                    <a:pt x="14570" y="7391"/>
                    <a:pt x="14548" y="7341"/>
                  </a:cubicBezTo>
                  <a:cubicBezTo>
                    <a:pt x="14527" y="7316"/>
                    <a:pt x="14527" y="7291"/>
                    <a:pt x="14506" y="7266"/>
                  </a:cubicBezTo>
                  <a:cubicBezTo>
                    <a:pt x="14485" y="7241"/>
                    <a:pt x="14421" y="7192"/>
                    <a:pt x="14379" y="7217"/>
                  </a:cubicBezTo>
                  <a:cubicBezTo>
                    <a:pt x="14337" y="7217"/>
                    <a:pt x="14358" y="7167"/>
                    <a:pt x="14337" y="7117"/>
                  </a:cubicBezTo>
                  <a:cubicBezTo>
                    <a:pt x="14294" y="7067"/>
                    <a:pt x="14273" y="7217"/>
                    <a:pt x="14252" y="7241"/>
                  </a:cubicBezTo>
                  <a:cubicBezTo>
                    <a:pt x="14231" y="7266"/>
                    <a:pt x="14146" y="7266"/>
                    <a:pt x="14104" y="7291"/>
                  </a:cubicBezTo>
                  <a:cubicBezTo>
                    <a:pt x="14061" y="7316"/>
                    <a:pt x="14061" y="7266"/>
                    <a:pt x="14019" y="7241"/>
                  </a:cubicBezTo>
                  <a:cubicBezTo>
                    <a:pt x="13977" y="7192"/>
                    <a:pt x="13998" y="7192"/>
                    <a:pt x="13913" y="7192"/>
                  </a:cubicBezTo>
                  <a:cubicBezTo>
                    <a:pt x="13828" y="7192"/>
                    <a:pt x="13892" y="7142"/>
                    <a:pt x="13850" y="7117"/>
                  </a:cubicBezTo>
                  <a:cubicBezTo>
                    <a:pt x="13828" y="7092"/>
                    <a:pt x="13786" y="7117"/>
                    <a:pt x="13701" y="7117"/>
                  </a:cubicBezTo>
                  <a:cubicBezTo>
                    <a:pt x="13617" y="7142"/>
                    <a:pt x="13659" y="7092"/>
                    <a:pt x="13638" y="7042"/>
                  </a:cubicBezTo>
                  <a:cubicBezTo>
                    <a:pt x="13617" y="7018"/>
                    <a:pt x="13638" y="7018"/>
                    <a:pt x="13638" y="6968"/>
                  </a:cubicBezTo>
                  <a:cubicBezTo>
                    <a:pt x="13638" y="6943"/>
                    <a:pt x="13701" y="6943"/>
                    <a:pt x="13701" y="6893"/>
                  </a:cubicBezTo>
                  <a:cubicBezTo>
                    <a:pt x="13701" y="6843"/>
                    <a:pt x="13617" y="6868"/>
                    <a:pt x="13617" y="6818"/>
                  </a:cubicBezTo>
                  <a:cubicBezTo>
                    <a:pt x="13617" y="6769"/>
                    <a:pt x="13723" y="6769"/>
                    <a:pt x="13786" y="6769"/>
                  </a:cubicBezTo>
                  <a:cubicBezTo>
                    <a:pt x="13828" y="6744"/>
                    <a:pt x="13871" y="6719"/>
                    <a:pt x="13807" y="6644"/>
                  </a:cubicBezTo>
                  <a:cubicBezTo>
                    <a:pt x="13765" y="6570"/>
                    <a:pt x="13680" y="6619"/>
                    <a:pt x="13638" y="6619"/>
                  </a:cubicBezTo>
                  <a:cubicBezTo>
                    <a:pt x="13574" y="6644"/>
                    <a:pt x="13532" y="6644"/>
                    <a:pt x="13532" y="6594"/>
                  </a:cubicBezTo>
                  <a:cubicBezTo>
                    <a:pt x="13532" y="6570"/>
                    <a:pt x="13638" y="6520"/>
                    <a:pt x="13659" y="6495"/>
                  </a:cubicBezTo>
                  <a:cubicBezTo>
                    <a:pt x="13680" y="6470"/>
                    <a:pt x="13638" y="6445"/>
                    <a:pt x="13511" y="6346"/>
                  </a:cubicBezTo>
                  <a:cubicBezTo>
                    <a:pt x="13405" y="6221"/>
                    <a:pt x="13447" y="6346"/>
                    <a:pt x="13405" y="6420"/>
                  </a:cubicBezTo>
                  <a:cubicBezTo>
                    <a:pt x="13384" y="6470"/>
                    <a:pt x="13341" y="6371"/>
                    <a:pt x="13320" y="6321"/>
                  </a:cubicBezTo>
                  <a:cubicBezTo>
                    <a:pt x="13320" y="6271"/>
                    <a:pt x="13384" y="6196"/>
                    <a:pt x="13341" y="6171"/>
                  </a:cubicBezTo>
                  <a:cubicBezTo>
                    <a:pt x="13299" y="6171"/>
                    <a:pt x="13214" y="6147"/>
                    <a:pt x="13151" y="6171"/>
                  </a:cubicBezTo>
                  <a:cubicBezTo>
                    <a:pt x="13108" y="6221"/>
                    <a:pt x="13045" y="6246"/>
                    <a:pt x="13045" y="6171"/>
                  </a:cubicBezTo>
                  <a:cubicBezTo>
                    <a:pt x="13024" y="6097"/>
                    <a:pt x="12939" y="6072"/>
                    <a:pt x="12918" y="6147"/>
                  </a:cubicBezTo>
                  <a:cubicBezTo>
                    <a:pt x="12875" y="6221"/>
                    <a:pt x="12812" y="6296"/>
                    <a:pt x="12791" y="6246"/>
                  </a:cubicBezTo>
                  <a:cubicBezTo>
                    <a:pt x="12748" y="6196"/>
                    <a:pt x="12854" y="6097"/>
                    <a:pt x="12875" y="6047"/>
                  </a:cubicBezTo>
                  <a:cubicBezTo>
                    <a:pt x="12875" y="5972"/>
                    <a:pt x="12812" y="5898"/>
                    <a:pt x="12748" y="5898"/>
                  </a:cubicBezTo>
                  <a:cubicBezTo>
                    <a:pt x="12685" y="5898"/>
                    <a:pt x="12643" y="5923"/>
                    <a:pt x="12643" y="6022"/>
                  </a:cubicBezTo>
                  <a:cubicBezTo>
                    <a:pt x="12664" y="6097"/>
                    <a:pt x="12579" y="6097"/>
                    <a:pt x="12558" y="6097"/>
                  </a:cubicBezTo>
                  <a:cubicBezTo>
                    <a:pt x="12537" y="6072"/>
                    <a:pt x="12515" y="6047"/>
                    <a:pt x="12452" y="5972"/>
                  </a:cubicBezTo>
                  <a:cubicBezTo>
                    <a:pt x="12388" y="5923"/>
                    <a:pt x="12325" y="5972"/>
                    <a:pt x="12367" y="5898"/>
                  </a:cubicBezTo>
                  <a:cubicBezTo>
                    <a:pt x="12388" y="5823"/>
                    <a:pt x="12388" y="5773"/>
                    <a:pt x="12325" y="5773"/>
                  </a:cubicBezTo>
                  <a:cubicBezTo>
                    <a:pt x="12240" y="5748"/>
                    <a:pt x="12177" y="5823"/>
                    <a:pt x="12219" y="5773"/>
                  </a:cubicBezTo>
                  <a:cubicBezTo>
                    <a:pt x="12240" y="5724"/>
                    <a:pt x="12240" y="5624"/>
                    <a:pt x="12177" y="5624"/>
                  </a:cubicBezTo>
                  <a:cubicBezTo>
                    <a:pt x="12134" y="5624"/>
                    <a:pt x="12071" y="5599"/>
                    <a:pt x="12007" y="5574"/>
                  </a:cubicBezTo>
                  <a:cubicBezTo>
                    <a:pt x="11923" y="5574"/>
                    <a:pt x="11838" y="5574"/>
                    <a:pt x="11795" y="5624"/>
                  </a:cubicBezTo>
                  <a:cubicBezTo>
                    <a:pt x="11753" y="5674"/>
                    <a:pt x="11753" y="5748"/>
                    <a:pt x="11774" y="5773"/>
                  </a:cubicBezTo>
                  <a:cubicBezTo>
                    <a:pt x="11795" y="5823"/>
                    <a:pt x="11753" y="5848"/>
                    <a:pt x="11774" y="5923"/>
                  </a:cubicBezTo>
                  <a:cubicBezTo>
                    <a:pt x="11817" y="5972"/>
                    <a:pt x="11880" y="6022"/>
                    <a:pt x="11880" y="6047"/>
                  </a:cubicBezTo>
                  <a:cubicBezTo>
                    <a:pt x="11880" y="6097"/>
                    <a:pt x="11753" y="6047"/>
                    <a:pt x="11732" y="5972"/>
                  </a:cubicBezTo>
                  <a:cubicBezTo>
                    <a:pt x="11711" y="5898"/>
                    <a:pt x="11668" y="5848"/>
                    <a:pt x="11626" y="5898"/>
                  </a:cubicBezTo>
                  <a:cubicBezTo>
                    <a:pt x="11584" y="5947"/>
                    <a:pt x="11541" y="6097"/>
                    <a:pt x="11478" y="6072"/>
                  </a:cubicBezTo>
                  <a:cubicBezTo>
                    <a:pt x="11435" y="6022"/>
                    <a:pt x="11457" y="5972"/>
                    <a:pt x="11457" y="5898"/>
                  </a:cubicBezTo>
                  <a:cubicBezTo>
                    <a:pt x="11457" y="5823"/>
                    <a:pt x="11435" y="5823"/>
                    <a:pt x="11478" y="5773"/>
                  </a:cubicBezTo>
                  <a:cubicBezTo>
                    <a:pt x="11520" y="5699"/>
                    <a:pt x="11478" y="5649"/>
                    <a:pt x="11457" y="5599"/>
                  </a:cubicBezTo>
                  <a:cubicBezTo>
                    <a:pt x="11457" y="5549"/>
                    <a:pt x="11393" y="5500"/>
                    <a:pt x="11372" y="5450"/>
                  </a:cubicBezTo>
                  <a:cubicBezTo>
                    <a:pt x="11330" y="5400"/>
                    <a:pt x="11308" y="5425"/>
                    <a:pt x="11308" y="5350"/>
                  </a:cubicBezTo>
                  <a:cubicBezTo>
                    <a:pt x="11308" y="5300"/>
                    <a:pt x="11266" y="5226"/>
                    <a:pt x="11224" y="5226"/>
                  </a:cubicBezTo>
                  <a:cubicBezTo>
                    <a:pt x="11160" y="5201"/>
                    <a:pt x="11075" y="5251"/>
                    <a:pt x="11012" y="5325"/>
                  </a:cubicBezTo>
                  <a:cubicBezTo>
                    <a:pt x="10927" y="5400"/>
                    <a:pt x="10927" y="5400"/>
                    <a:pt x="10885" y="5500"/>
                  </a:cubicBezTo>
                  <a:cubicBezTo>
                    <a:pt x="10843" y="5599"/>
                    <a:pt x="10821" y="5549"/>
                    <a:pt x="10821" y="5649"/>
                  </a:cubicBezTo>
                  <a:cubicBezTo>
                    <a:pt x="10821" y="5724"/>
                    <a:pt x="10800" y="5674"/>
                    <a:pt x="10800" y="5748"/>
                  </a:cubicBezTo>
                  <a:cubicBezTo>
                    <a:pt x="10800" y="5848"/>
                    <a:pt x="10800" y="5947"/>
                    <a:pt x="10864" y="5972"/>
                  </a:cubicBezTo>
                  <a:cubicBezTo>
                    <a:pt x="10927" y="5972"/>
                    <a:pt x="10906" y="6072"/>
                    <a:pt x="10906" y="6072"/>
                  </a:cubicBezTo>
                  <a:cubicBezTo>
                    <a:pt x="10885" y="6072"/>
                    <a:pt x="10843" y="6122"/>
                    <a:pt x="10821" y="6196"/>
                  </a:cubicBezTo>
                  <a:cubicBezTo>
                    <a:pt x="10800" y="6271"/>
                    <a:pt x="10885" y="6321"/>
                    <a:pt x="10927" y="6346"/>
                  </a:cubicBezTo>
                  <a:cubicBezTo>
                    <a:pt x="10970" y="6395"/>
                    <a:pt x="11033" y="6395"/>
                    <a:pt x="11033" y="6495"/>
                  </a:cubicBezTo>
                  <a:cubicBezTo>
                    <a:pt x="11012" y="6594"/>
                    <a:pt x="11012" y="6694"/>
                    <a:pt x="10948" y="6644"/>
                  </a:cubicBezTo>
                  <a:cubicBezTo>
                    <a:pt x="10906" y="6570"/>
                    <a:pt x="10927" y="6570"/>
                    <a:pt x="10970" y="6520"/>
                  </a:cubicBezTo>
                  <a:cubicBezTo>
                    <a:pt x="10991" y="6495"/>
                    <a:pt x="10927" y="6470"/>
                    <a:pt x="10864" y="6420"/>
                  </a:cubicBezTo>
                  <a:cubicBezTo>
                    <a:pt x="10800" y="6346"/>
                    <a:pt x="10758" y="6271"/>
                    <a:pt x="10737" y="6221"/>
                  </a:cubicBezTo>
                  <a:cubicBezTo>
                    <a:pt x="10737" y="6147"/>
                    <a:pt x="10737" y="6022"/>
                    <a:pt x="10715" y="5923"/>
                  </a:cubicBezTo>
                  <a:cubicBezTo>
                    <a:pt x="10715" y="5848"/>
                    <a:pt x="10673" y="5798"/>
                    <a:pt x="10673" y="5748"/>
                  </a:cubicBezTo>
                  <a:cubicBezTo>
                    <a:pt x="10694" y="5674"/>
                    <a:pt x="10715" y="5500"/>
                    <a:pt x="10758" y="5425"/>
                  </a:cubicBezTo>
                  <a:cubicBezTo>
                    <a:pt x="10821" y="5350"/>
                    <a:pt x="10885" y="5226"/>
                    <a:pt x="10821" y="5226"/>
                  </a:cubicBezTo>
                  <a:cubicBezTo>
                    <a:pt x="10779" y="5226"/>
                    <a:pt x="10652" y="5201"/>
                    <a:pt x="10525" y="5276"/>
                  </a:cubicBezTo>
                  <a:cubicBezTo>
                    <a:pt x="10419" y="5350"/>
                    <a:pt x="10377" y="5475"/>
                    <a:pt x="10355" y="5549"/>
                  </a:cubicBezTo>
                  <a:cubicBezTo>
                    <a:pt x="10313" y="5649"/>
                    <a:pt x="10313" y="5823"/>
                    <a:pt x="10292" y="5898"/>
                  </a:cubicBezTo>
                  <a:cubicBezTo>
                    <a:pt x="10271" y="5972"/>
                    <a:pt x="10250" y="6097"/>
                    <a:pt x="10271" y="6147"/>
                  </a:cubicBezTo>
                  <a:cubicBezTo>
                    <a:pt x="10271" y="6221"/>
                    <a:pt x="10292" y="6495"/>
                    <a:pt x="10313" y="6594"/>
                  </a:cubicBezTo>
                  <a:cubicBezTo>
                    <a:pt x="10334" y="6694"/>
                    <a:pt x="10440" y="6644"/>
                    <a:pt x="10525" y="6644"/>
                  </a:cubicBezTo>
                  <a:cubicBezTo>
                    <a:pt x="10610" y="6619"/>
                    <a:pt x="10652" y="6719"/>
                    <a:pt x="10631" y="6769"/>
                  </a:cubicBezTo>
                  <a:cubicBezTo>
                    <a:pt x="10610" y="6818"/>
                    <a:pt x="10525" y="6769"/>
                    <a:pt x="10483" y="6769"/>
                  </a:cubicBezTo>
                  <a:cubicBezTo>
                    <a:pt x="10461" y="6744"/>
                    <a:pt x="10334" y="6769"/>
                    <a:pt x="10355" y="6843"/>
                  </a:cubicBezTo>
                  <a:cubicBezTo>
                    <a:pt x="10377" y="6893"/>
                    <a:pt x="10483" y="7018"/>
                    <a:pt x="10567" y="7092"/>
                  </a:cubicBezTo>
                  <a:cubicBezTo>
                    <a:pt x="10652" y="7167"/>
                    <a:pt x="10652" y="7067"/>
                    <a:pt x="10737" y="7067"/>
                  </a:cubicBezTo>
                  <a:cubicBezTo>
                    <a:pt x="10843" y="7067"/>
                    <a:pt x="10864" y="7217"/>
                    <a:pt x="10885" y="7217"/>
                  </a:cubicBezTo>
                  <a:cubicBezTo>
                    <a:pt x="10927" y="7217"/>
                    <a:pt x="10970" y="7192"/>
                    <a:pt x="10991" y="7192"/>
                  </a:cubicBezTo>
                  <a:cubicBezTo>
                    <a:pt x="11012" y="7192"/>
                    <a:pt x="11139" y="7192"/>
                    <a:pt x="11181" y="7192"/>
                  </a:cubicBezTo>
                  <a:cubicBezTo>
                    <a:pt x="11224" y="7192"/>
                    <a:pt x="11287" y="7167"/>
                    <a:pt x="11330" y="7217"/>
                  </a:cubicBezTo>
                  <a:cubicBezTo>
                    <a:pt x="11393" y="7241"/>
                    <a:pt x="11435" y="7217"/>
                    <a:pt x="11478" y="7217"/>
                  </a:cubicBezTo>
                  <a:cubicBezTo>
                    <a:pt x="11520" y="7217"/>
                    <a:pt x="11541" y="7192"/>
                    <a:pt x="11541" y="7167"/>
                  </a:cubicBezTo>
                  <a:cubicBezTo>
                    <a:pt x="11541" y="7142"/>
                    <a:pt x="11563" y="7092"/>
                    <a:pt x="11584" y="7092"/>
                  </a:cubicBezTo>
                  <a:cubicBezTo>
                    <a:pt x="11626" y="7067"/>
                    <a:pt x="11647" y="7092"/>
                    <a:pt x="11690" y="7092"/>
                  </a:cubicBezTo>
                  <a:cubicBezTo>
                    <a:pt x="11732" y="7092"/>
                    <a:pt x="11732" y="7067"/>
                    <a:pt x="11795" y="7092"/>
                  </a:cubicBezTo>
                  <a:cubicBezTo>
                    <a:pt x="11838" y="7142"/>
                    <a:pt x="11732" y="7217"/>
                    <a:pt x="11774" y="7192"/>
                  </a:cubicBezTo>
                  <a:cubicBezTo>
                    <a:pt x="11795" y="7167"/>
                    <a:pt x="11817" y="7192"/>
                    <a:pt x="11838" y="7192"/>
                  </a:cubicBezTo>
                  <a:cubicBezTo>
                    <a:pt x="11859" y="7167"/>
                    <a:pt x="11880" y="7142"/>
                    <a:pt x="11880" y="7117"/>
                  </a:cubicBezTo>
                  <a:cubicBezTo>
                    <a:pt x="11880" y="7117"/>
                    <a:pt x="11923" y="7092"/>
                    <a:pt x="11965" y="7092"/>
                  </a:cubicBezTo>
                  <a:cubicBezTo>
                    <a:pt x="12007" y="7092"/>
                    <a:pt x="11965" y="6993"/>
                    <a:pt x="11965" y="6943"/>
                  </a:cubicBezTo>
                  <a:cubicBezTo>
                    <a:pt x="11944" y="6893"/>
                    <a:pt x="11859" y="6843"/>
                    <a:pt x="11838" y="6818"/>
                  </a:cubicBezTo>
                  <a:cubicBezTo>
                    <a:pt x="11838" y="6794"/>
                    <a:pt x="11901" y="6769"/>
                    <a:pt x="11901" y="6769"/>
                  </a:cubicBezTo>
                  <a:cubicBezTo>
                    <a:pt x="11923" y="6794"/>
                    <a:pt x="11986" y="6843"/>
                    <a:pt x="12028" y="6868"/>
                  </a:cubicBezTo>
                  <a:cubicBezTo>
                    <a:pt x="12071" y="6868"/>
                    <a:pt x="12092" y="6868"/>
                    <a:pt x="12113" y="6918"/>
                  </a:cubicBezTo>
                  <a:cubicBezTo>
                    <a:pt x="12134" y="6943"/>
                    <a:pt x="12134" y="7067"/>
                    <a:pt x="12177" y="7042"/>
                  </a:cubicBezTo>
                  <a:cubicBezTo>
                    <a:pt x="12219" y="6993"/>
                    <a:pt x="12240" y="6993"/>
                    <a:pt x="12261" y="7042"/>
                  </a:cubicBezTo>
                  <a:cubicBezTo>
                    <a:pt x="12283" y="7067"/>
                    <a:pt x="12283" y="7117"/>
                    <a:pt x="12304" y="7142"/>
                  </a:cubicBezTo>
                  <a:cubicBezTo>
                    <a:pt x="12325" y="7142"/>
                    <a:pt x="12367" y="7142"/>
                    <a:pt x="12452" y="7192"/>
                  </a:cubicBezTo>
                  <a:cubicBezTo>
                    <a:pt x="12537" y="7266"/>
                    <a:pt x="12537" y="7316"/>
                    <a:pt x="12452" y="7366"/>
                  </a:cubicBezTo>
                  <a:cubicBezTo>
                    <a:pt x="12367" y="7416"/>
                    <a:pt x="12388" y="7465"/>
                    <a:pt x="12410" y="7515"/>
                  </a:cubicBezTo>
                  <a:cubicBezTo>
                    <a:pt x="12431" y="7540"/>
                    <a:pt x="12515" y="7465"/>
                    <a:pt x="12537" y="7416"/>
                  </a:cubicBezTo>
                  <a:cubicBezTo>
                    <a:pt x="12579" y="7341"/>
                    <a:pt x="12621" y="7316"/>
                    <a:pt x="12664" y="7341"/>
                  </a:cubicBezTo>
                  <a:cubicBezTo>
                    <a:pt x="12685" y="7391"/>
                    <a:pt x="12770" y="7515"/>
                    <a:pt x="12812" y="7515"/>
                  </a:cubicBezTo>
                  <a:cubicBezTo>
                    <a:pt x="12833" y="7515"/>
                    <a:pt x="12875" y="7465"/>
                    <a:pt x="12897" y="7490"/>
                  </a:cubicBezTo>
                  <a:cubicBezTo>
                    <a:pt x="12897" y="7515"/>
                    <a:pt x="12939" y="7615"/>
                    <a:pt x="12960" y="7615"/>
                  </a:cubicBezTo>
                  <a:cubicBezTo>
                    <a:pt x="12981" y="7615"/>
                    <a:pt x="13045" y="7640"/>
                    <a:pt x="13087" y="7689"/>
                  </a:cubicBezTo>
                  <a:cubicBezTo>
                    <a:pt x="13108" y="7714"/>
                    <a:pt x="13214" y="7888"/>
                    <a:pt x="13235" y="7938"/>
                  </a:cubicBezTo>
                  <a:cubicBezTo>
                    <a:pt x="13257" y="7963"/>
                    <a:pt x="13299" y="8088"/>
                    <a:pt x="13278" y="8112"/>
                  </a:cubicBezTo>
                  <a:cubicBezTo>
                    <a:pt x="13235" y="8162"/>
                    <a:pt x="13235" y="8287"/>
                    <a:pt x="13235" y="8312"/>
                  </a:cubicBezTo>
                  <a:cubicBezTo>
                    <a:pt x="13257" y="8336"/>
                    <a:pt x="13341" y="8287"/>
                    <a:pt x="13405" y="8287"/>
                  </a:cubicBezTo>
                  <a:cubicBezTo>
                    <a:pt x="13447" y="8287"/>
                    <a:pt x="13511" y="8287"/>
                    <a:pt x="13511" y="8287"/>
                  </a:cubicBezTo>
                  <a:cubicBezTo>
                    <a:pt x="13511" y="8038"/>
                    <a:pt x="13511" y="8038"/>
                    <a:pt x="13511" y="8038"/>
                  </a:cubicBezTo>
                  <a:cubicBezTo>
                    <a:pt x="13511" y="8038"/>
                    <a:pt x="13574" y="8088"/>
                    <a:pt x="13617" y="8112"/>
                  </a:cubicBezTo>
                  <a:cubicBezTo>
                    <a:pt x="13638" y="8137"/>
                    <a:pt x="13723" y="8137"/>
                    <a:pt x="13765" y="8137"/>
                  </a:cubicBezTo>
                  <a:cubicBezTo>
                    <a:pt x="13807" y="8137"/>
                    <a:pt x="13850" y="8187"/>
                    <a:pt x="13913" y="8237"/>
                  </a:cubicBezTo>
                  <a:cubicBezTo>
                    <a:pt x="13977" y="8287"/>
                    <a:pt x="13850" y="8361"/>
                    <a:pt x="13744" y="8386"/>
                  </a:cubicBezTo>
                  <a:cubicBezTo>
                    <a:pt x="13638" y="8411"/>
                    <a:pt x="13659" y="8560"/>
                    <a:pt x="13659" y="8560"/>
                  </a:cubicBezTo>
                  <a:cubicBezTo>
                    <a:pt x="13659" y="8560"/>
                    <a:pt x="13617" y="8436"/>
                    <a:pt x="13595" y="8386"/>
                  </a:cubicBezTo>
                  <a:cubicBezTo>
                    <a:pt x="13574" y="8312"/>
                    <a:pt x="13511" y="8312"/>
                    <a:pt x="13447" y="8336"/>
                  </a:cubicBezTo>
                  <a:cubicBezTo>
                    <a:pt x="13384" y="8361"/>
                    <a:pt x="13299" y="8386"/>
                    <a:pt x="13235" y="8436"/>
                  </a:cubicBezTo>
                  <a:cubicBezTo>
                    <a:pt x="13172" y="8486"/>
                    <a:pt x="13151" y="8560"/>
                    <a:pt x="13130" y="8610"/>
                  </a:cubicBezTo>
                  <a:cubicBezTo>
                    <a:pt x="13108" y="8660"/>
                    <a:pt x="13108" y="8735"/>
                    <a:pt x="13193" y="8784"/>
                  </a:cubicBezTo>
                  <a:cubicBezTo>
                    <a:pt x="13257" y="8859"/>
                    <a:pt x="13299" y="8884"/>
                    <a:pt x="13320" y="8934"/>
                  </a:cubicBezTo>
                  <a:cubicBezTo>
                    <a:pt x="13320" y="8983"/>
                    <a:pt x="13235" y="9008"/>
                    <a:pt x="13214" y="9058"/>
                  </a:cubicBezTo>
                  <a:cubicBezTo>
                    <a:pt x="13172" y="9083"/>
                    <a:pt x="13130" y="9133"/>
                    <a:pt x="13045" y="9182"/>
                  </a:cubicBezTo>
                  <a:cubicBezTo>
                    <a:pt x="12981" y="9207"/>
                    <a:pt x="12960" y="9207"/>
                    <a:pt x="12918" y="9207"/>
                  </a:cubicBezTo>
                  <a:cubicBezTo>
                    <a:pt x="12897" y="9207"/>
                    <a:pt x="12812" y="9182"/>
                    <a:pt x="12727" y="9207"/>
                  </a:cubicBezTo>
                  <a:cubicBezTo>
                    <a:pt x="12643" y="9207"/>
                    <a:pt x="12664" y="9282"/>
                    <a:pt x="12685" y="9307"/>
                  </a:cubicBezTo>
                  <a:cubicBezTo>
                    <a:pt x="12685" y="9357"/>
                    <a:pt x="12643" y="9431"/>
                    <a:pt x="12600" y="9481"/>
                  </a:cubicBezTo>
                  <a:cubicBezTo>
                    <a:pt x="12558" y="9531"/>
                    <a:pt x="12558" y="9606"/>
                    <a:pt x="12621" y="9680"/>
                  </a:cubicBezTo>
                  <a:cubicBezTo>
                    <a:pt x="12685" y="9780"/>
                    <a:pt x="12727" y="9805"/>
                    <a:pt x="12812" y="9805"/>
                  </a:cubicBezTo>
                  <a:cubicBezTo>
                    <a:pt x="12897" y="9805"/>
                    <a:pt x="12960" y="9780"/>
                    <a:pt x="13024" y="9730"/>
                  </a:cubicBezTo>
                  <a:cubicBezTo>
                    <a:pt x="13066" y="9655"/>
                    <a:pt x="13087" y="9556"/>
                    <a:pt x="13087" y="9556"/>
                  </a:cubicBezTo>
                  <a:close/>
                  <a:moveTo>
                    <a:pt x="12875" y="10128"/>
                  </a:moveTo>
                  <a:cubicBezTo>
                    <a:pt x="12897" y="10153"/>
                    <a:pt x="12897" y="10178"/>
                    <a:pt x="12960" y="10203"/>
                  </a:cubicBezTo>
                  <a:cubicBezTo>
                    <a:pt x="13003" y="10253"/>
                    <a:pt x="13066" y="10153"/>
                    <a:pt x="13024" y="10128"/>
                  </a:cubicBezTo>
                  <a:cubicBezTo>
                    <a:pt x="12981" y="10128"/>
                    <a:pt x="12960" y="10103"/>
                    <a:pt x="12918" y="10103"/>
                  </a:cubicBezTo>
                  <a:cubicBezTo>
                    <a:pt x="12897" y="10103"/>
                    <a:pt x="12875" y="10128"/>
                    <a:pt x="12875" y="10128"/>
                  </a:cubicBezTo>
                  <a:close/>
                  <a:moveTo>
                    <a:pt x="12748" y="10228"/>
                  </a:moveTo>
                  <a:cubicBezTo>
                    <a:pt x="12685" y="10228"/>
                    <a:pt x="12664" y="10277"/>
                    <a:pt x="12685" y="10327"/>
                  </a:cubicBezTo>
                  <a:cubicBezTo>
                    <a:pt x="12685" y="10352"/>
                    <a:pt x="12791" y="10452"/>
                    <a:pt x="12833" y="10427"/>
                  </a:cubicBezTo>
                  <a:cubicBezTo>
                    <a:pt x="12875" y="10402"/>
                    <a:pt x="12875" y="10327"/>
                    <a:pt x="12854" y="10277"/>
                  </a:cubicBezTo>
                  <a:cubicBezTo>
                    <a:pt x="12854" y="10253"/>
                    <a:pt x="12748" y="10228"/>
                    <a:pt x="12748" y="10228"/>
                  </a:cubicBezTo>
                  <a:close/>
                  <a:moveTo>
                    <a:pt x="12537" y="10875"/>
                  </a:moveTo>
                  <a:cubicBezTo>
                    <a:pt x="12473" y="10949"/>
                    <a:pt x="12452" y="10999"/>
                    <a:pt x="12452" y="11049"/>
                  </a:cubicBezTo>
                  <a:cubicBezTo>
                    <a:pt x="12452" y="11099"/>
                    <a:pt x="12452" y="11198"/>
                    <a:pt x="12494" y="11223"/>
                  </a:cubicBezTo>
                  <a:cubicBezTo>
                    <a:pt x="12537" y="11248"/>
                    <a:pt x="12558" y="11298"/>
                    <a:pt x="12600" y="11273"/>
                  </a:cubicBezTo>
                  <a:cubicBezTo>
                    <a:pt x="12643" y="11248"/>
                    <a:pt x="12643" y="11173"/>
                    <a:pt x="12664" y="11099"/>
                  </a:cubicBezTo>
                  <a:cubicBezTo>
                    <a:pt x="12664" y="11024"/>
                    <a:pt x="12685" y="10999"/>
                    <a:pt x="12664" y="10924"/>
                  </a:cubicBezTo>
                  <a:cubicBezTo>
                    <a:pt x="12621" y="10850"/>
                    <a:pt x="12537" y="10875"/>
                    <a:pt x="12537" y="10875"/>
                  </a:cubicBezTo>
                  <a:close/>
                  <a:moveTo>
                    <a:pt x="11923" y="10725"/>
                  </a:moveTo>
                  <a:cubicBezTo>
                    <a:pt x="11880" y="10750"/>
                    <a:pt x="11838" y="10750"/>
                    <a:pt x="11774" y="10825"/>
                  </a:cubicBezTo>
                  <a:cubicBezTo>
                    <a:pt x="11711" y="10900"/>
                    <a:pt x="11690" y="11024"/>
                    <a:pt x="11690" y="11099"/>
                  </a:cubicBezTo>
                  <a:cubicBezTo>
                    <a:pt x="11690" y="11148"/>
                    <a:pt x="11732" y="11198"/>
                    <a:pt x="11859" y="11124"/>
                  </a:cubicBezTo>
                  <a:cubicBezTo>
                    <a:pt x="11986" y="11074"/>
                    <a:pt x="12007" y="10999"/>
                    <a:pt x="12050" y="10900"/>
                  </a:cubicBezTo>
                  <a:cubicBezTo>
                    <a:pt x="12092" y="10800"/>
                    <a:pt x="12113" y="10700"/>
                    <a:pt x="12050" y="10700"/>
                  </a:cubicBezTo>
                  <a:cubicBezTo>
                    <a:pt x="11986" y="10700"/>
                    <a:pt x="11923" y="10725"/>
                    <a:pt x="11923" y="10725"/>
                  </a:cubicBezTo>
                  <a:close/>
                  <a:moveTo>
                    <a:pt x="11414" y="9182"/>
                  </a:moveTo>
                  <a:cubicBezTo>
                    <a:pt x="11393" y="9232"/>
                    <a:pt x="11393" y="9257"/>
                    <a:pt x="11414" y="9307"/>
                  </a:cubicBezTo>
                  <a:cubicBezTo>
                    <a:pt x="11457" y="9357"/>
                    <a:pt x="11478" y="9382"/>
                    <a:pt x="11520" y="9382"/>
                  </a:cubicBezTo>
                  <a:cubicBezTo>
                    <a:pt x="11541" y="9357"/>
                    <a:pt x="11584" y="9357"/>
                    <a:pt x="11541" y="9282"/>
                  </a:cubicBezTo>
                  <a:cubicBezTo>
                    <a:pt x="11478" y="9207"/>
                    <a:pt x="11414" y="9182"/>
                    <a:pt x="11414" y="9182"/>
                  </a:cubicBezTo>
                  <a:close/>
                  <a:moveTo>
                    <a:pt x="11160" y="9357"/>
                  </a:moveTo>
                  <a:cubicBezTo>
                    <a:pt x="11097" y="9406"/>
                    <a:pt x="11097" y="9456"/>
                    <a:pt x="11097" y="9531"/>
                  </a:cubicBezTo>
                  <a:cubicBezTo>
                    <a:pt x="11118" y="9581"/>
                    <a:pt x="11118" y="9730"/>
                    <a:pt x="11118" y="9805"/>
                  </a:cubicBezTo>
                  <a:cubicBezTo>
                    <a:pt x="11118" y="9879"/>
                    <a:pt x="11097" y="9854"/>
                    <a:pt x="11118" y="9979"/>
                  </a:cubicBezTo>
                  <a:cubicBezTo>
                    <a:pt x="11139" y="10128"/>
                    <a:pt x="11139" y="10153"/>
                    <a:pt x="11139" y="10203"/>
                  </a:cubicBezTo>
                  <a:cubicBezTo>
                    <a:pt x="11139" y="10253"/>
                    <a:pt x="11097" y="10277"/>
                    <a:pt x="11054" y="10352"/>
                  </a:cubicBezTo>
                  <a:cubicBezTo>
                    <a:pt x="10991" y="10452"/>
                    <a:pt x="10948" y="10526"/>
                    <a:pt x="10991" y="10551"/>
                  </a:cubicBezTo>
                  <a:cubicBezTo>
                    <a:pt x="11054" y="10576"/>
                    <a:pt x="11075" y="10551"/>
                    <a:pt x="11139" y="10501"/>
                  </a:cubicBezTo>
                  <a:cubicBezTo>
                    <a:pt x="11203" y="10452"/>
                    <a:pt x="11266" y="10402"/>
                    <a:pt x="11266" y="10452"/>
                  </a:cubicBezTo>
                  <a:cubicBezTo>
                    <a:pt x="11266" y="10501"/>
                    <a:pt x="11287" y="10725"/>
                    <a:pt x="11351" y="10725"/>
                  </a:cubicBezTo>
                  <a:cubicBezTo>
                    <a:pt x="11393" y="10750"/>
                    <a:pt x="11499" y="10651"/>
                    <a:pt x="11520" y="10551"/>
                  </a:cubicBezTo>
                  <a:cubicBezTo>
                    <a:pt x="11563" y="10476"/>
                    <a:pt x="11605" y="10476"/>
                    <a:pt x="11626" y="10402"/>
                  </a:cubicBezTo>
                  <a:cubicBezTo>
                    <a:pt x="11668" y="10327"/>
                    <a:pt x="11605" y="10277"/>
                    <a:pt x="11668" y="10203"/>
                  </a:cubicBezTo>
                  <a:cubicBezTo>
                    <a:pt x="11732" y="10128"/>
                    <a:pt x="11753" y="10153"/>
                    <a:pt x="11795" y="10203"/>
                  </a:cubicBezTo>
                  <a:cubicBezTo>
                    <a:pt x="11817" y="10228"/>
                    <a:pt x="11880" y="10178"/>
                    <a:pt x="11901" y="10228"/>
                  </a:cubicBezTo>
                  <a:cubicBezTo>
                    <a:pt x="11901" y="10302"/>
                    <a:pt x="11859" y="10377"/>
                    <a:pt x="11944" y="10377"/>
                  </a:cubicBezTo>
                  <a:cubicBezTo>
                    <a:pt x="12050" y="10377"/>
                    <a:pt x="12071" y="10352"/>
                    <a:pt x="12113" y="10377"/>
                  </a:cubicBezTo>
                  <a:cubicBezTo>
                    <a:pt x="12177" y="10427"/>
                    <a:pt x="12240" y="10377"/>
                    <a:pt x="12261" y="10302"/>
                  </a:cubicBezTo>
                  <a:cubicBezTo>
                    <a:pt x="12304" y="10228"/>
                    <a:pt x="12283" y="10178"/>
                    <a:pt x="12240" y="10128"/>
                  </a:cubicBezTo>
                  <a:cubicBezTo>
                    <a:pt x="12177" y="10078"/>
                    <a:pt x="12134" y="10103"/>
                    <a:pt x="12071" y="10103"/>
                  </a:cubicBezTo>
                  <a:cubicBezTo>
                    <a:pt x="12007" y="10128"/>
                    <a:pt x="12007" y="10153"/>
                    <a:pt x="11986" y="10029"/>
                  </a:cubicBezTo>
                  <a:cubicBezTo>
                    <a:pt x="11986" y="9904"/>
                    <a:pt x="11944" y="9854"/>
                    <a:pt x="11880" y="9829"/>
                  </a:cubicBezTo>
                  <a:cubicBezTo>
                    <a:pt x="11838" y="9780"/>
                    <a:pt x="11795" y="9805"/>
                    <a:pt x="11732" y="9730"/>
                  </a:cubicBezTo>
                  <a:cubicBezTo>
                    <a:pt x="11647" y="9680"/>
                    <a:pt x="11647" y="9630"/>
                    <a:pt x="11563" y="9630"/>
                  </a:cubicBezTo>
                  <a:cubicBezTo>
                    <a:pt x="11499" y="9655"/>
                    <a:pt x="11435" y="9556"/>
                    <a:pt x="11435" y="9556"/>
                  </a:cubicBezTo>
                  <a:cubicBezTo>
                    <a:pt x="11435" y="9556"/>
                    <a:pt x="11372" y="9606"/>
                    <a:pt x="11351" y="9630"/>
                  </a:cubicBezTo>
                  <a:cubicBezTo>
                    <a:pt x="11330" y="9655"/>
                    <a:pt x="11308" y="9556"/>
                    <a:pt x="11287" y="9506"/>
                  </a:cubicBezTo>
                  <a:cubicBezTo>
                    <a:pt x="11266" y="9481"/>
                    <a:pt x="11287" y="9406"/>
                    <a:pt x="11308" y="9431"/>
                  </a:cubicBezTo>
                  <a:cubicBezTo>
                    <a:pt x="11351" y="9481"/>
                    <a:pt x="11393" y="9431"/>
                    <a:pt x="11372" y="9382"/>
                  </a:cubicBezTo>
                  <a:cubicBezTo>
                    <a:pt x="11372" y="9357"/>
                    <a:pt x="11308" y="9207"/>
                    <a:pt x="11266" y="9257"/>
                  </a:cubicBezTo>
                  <a:cubicBezTo>
                    <a:pt x="11224" y="9282"/>
                    <a:pt x="11266" y="9332"/>
                    <a:pt x="11224" y="9332"/>
                  </a:cubicBezTo>
                  <a:cubicBezTo>
                    <a:pt x="11203" y="9332"/>
                    <a:pt x="11160" y="9357"/>
                    <a:pt x="11160" y="9357"/>
                  </a:cubicBezTo>
                  <a:close/>
                  <a:moveTo>
                    <a:pt x="20499" y="15130"/>
                  </a:moveTo>
                  <a:cubicBezTo>
                    <a:pt x="20499" y="15130"/>
                    <a:pt x="20520" y="15080"/>
                    <a:pt x="20563" y="15055"/>
                  </a:cubicBezTo>
                  <a:cubicBezTo>
                    <a:pt x="20605" y="15030"/>
                    <a:pt x="20605" y="15080"/>
                    <a:pt x="20626" y="15105"/>
                  </a:cubicBezTo>
                  <a:cubicBezTo>
                    <a:pt x="20647" y="15130"/>
                    <a:pt x="20690" y="15080"/>
                    <a:pt x="20732" y="15006"/>
                  </a:cubicBezTo>
                  <a:cubicBezTo>
                    <a:pt x="20753" y="14956"/>
                    <a:pt x="20732" y="14956"/>
                    <a:pt x="20817" y="14906"/>
                  </a:cubicBezTo>
                  <a:cubicBezTo>
                    <a:pt x="20880" y="14881"/>
                    <a:pt x="20838" y="14956"/>
                    <a:pt x="20838" y="15030"/>
                  </a:cubicBezTo>
                  <a:cubicBezTo>
                    <a:pt x="20838" y="15080"/>
                    <a:pt x="20795" y="15205"/>
                    <a:pt x="20774" y="15254"/>
                  </a:cubicBezTo>
                  <a:cubicBezTo>
                    <a:pt x="20753" y="15329"/>
                    <a:pt x="20753" y="15404"/>
                    <a:pt x="20838" y="15379"/>
                  </a:cubicBezTo>
                  <a:cubicBezTo>
                    <a:pt x="20901" y="15354"/>
                    <a:pt x="20944" y="15354"/>
                    <a:pt x="20965" y="15205"/>
                  </a:cubicBezTo>
                  <a:cubicBezTo>
                    <a:pt x="20965" y="15055"/>
                    <a:pt x="20944" y="14956"/>
                    <a:pt x="20944" y="14906"/>
                  </a:cubicBezTo>
                  <a:cubicBezTo>
                    <a:pt x="20965" y="14856"/>
                    <a:pt x="21028" y="14856"/>
                    <a:pt x="21092" y="14831"/>
                  </a:cubicBezTo>
                  <a:cubicBezTo>
                    <a:pt x="21155" y="14831"/>
                    <a:pt x="21134" y="14856"/>
                    <a:pt x="21177" y="14906"/>
                  </a:cubicBezTo>
                  <a:cubicBezTo>
                    <a:pt x="21219" y="14931"/>
                    <a:pt x="21198" y="15055"/>
                    <a:pt x="21240" y="15055"/>
                  </a:cubicBezTo>
                  <a:cubicBezTo>
                    <a:pt x="21304" y="15055"/>
                    <a:pt x="21304" y="14956"/>
                    <a:pt x="21304" y="14881"/>
                  </a:cubicBezTo>
                  <a:cubicBezTo>
                    <a:pt x="21325" y="14831"/>
                    <a:pt x="21388" y="14931"/>
                    <a:pt x="21388" y="14981"/>
                  </a:cubicBezTo>
                  <a:cubicBezTo>
                    <a:pt x="21388" y="15030"/>
                    <a:pt x="21452" y="15055"/>
                    <a:pt x="21515" y="14981"/>
                  </a:cubicBezTo>
                  <a:cubicBezTo>
                    <a:pt x="21579" y="14906"/>
                    <a:pt x="21579" y="14856"/>
                    <a:pt x="21579" y="14757"/>
                  </a:cubicBezTo>
                  <a:cubicBezTo>
                    <a:pt x="21558" y="14657"/>
                    <a:pt x="21515" y="14707"/>
                    <a:pt x="21494" y="14632"/>
                  </a:cubicBezTo>
                  <a:cubicBezTo>
                    <a:pt x="21473" y="14533"/>
                    <a:pt x="21473" y="14433"/>
                    <a:pt x="21431" y="14408"/>
                  </a:cubicBezTo>
                  <a:cubicBezTo>
                    <a:pt x="21388" y="14408"/>
                    <a:pt x="21346" y="14508"/>
                    <a:pt x="21346" y="14558"/>
                  </a:cubicBezTo>
                  <a:cubicBezTo>
                    <a:pt x="21346" y="14632"/>
                    <a:pt x="21283" y="14533"/>
                    <a:pt x="21261" y="14433"/>
                  </a:cubicBezTo>
                  <a:cubicBezTo>
                    <a:pt x="21261" y="14334"/>
                    <a:pt x="21261" y="14234"/>
                    <a:pt x="21240" y="14209"/>
                  </a:cubicBezTo>
                  <a:cubicBezTo>
                    <a:pt x="21219" y="14184"/>
                    <a:pt x="21155" y="14359"/>
                    <a:pt x="21155" y="14433"/>
                  </a:cubicBezTo>
                  <a:cubicBezTo>
                    <a:pt x="21177" y="14483"/>
                    <a:pt x="21177" y="14607"/>
                    <a:pt x="21134" y="14582"/>
                  </a:cubicBezTo>
                  <a:cubicBezTo>
                    <a:pt x="21071" y="14558"/>
                    <a:pt x="21092" y="14508"/>
                    <a:pt x="21050" y="14458"/>
                  </a:cubicBezTo>
                  <a:cubicBezTo>
                    <a:pt x="21007" y="14408"/>
                    <a:pt x="21028" y="14334"/>
                    <a:pt x="21050" y="14284"/>
                  </a:cubicBezTo>
                  <a:cubicBezTo>
                    <a:pt x="21050" y="14234"/>
                    <a:pt x="21092" y="14209"/>
                    <a:pt x="21092" y="14110"/>
                  </a:cubicBezTo>
                  <a:cubicBezTo>
                    <a:pt x="21071" y="14010"/>
                    <a:pt x="21007" y="14035"/>
                    <a:pt x="21007" y="14085"/>
                  </a:cubicBezTo>
                  <a:cubicBezTo>
                    <a:pt x="21007" y="14159"/>
                    <a:pt x="20986" y="14209"/>
                    <a:pt x="20923" y="14284"/>
                  </a:cubicBezTo>
                  <a:cubicBezTo>
                    <a:pt x="20838" y="14383"/>
                    <a:pt x="20901" y="14259"/>
                    <a:pt x="20859" y="14209"/>
                  </a:cubicBezTo>
                  <a:cubicBezTo>
                    <a:pt x="20817" y="14159"/>
                    <a:pt x="20817" y="14184"/>
                    <a:pt x="20774" y="14135"/>
                  </a:cubicBezTo>
                  <a:cubicBezTo>
                    <a:pt x="20732" y="14085"/>
                    <a:pt x="20753" y="14010"/>
                    <a:pt x="20753" y="13960"/>
                  </a:cubicBezTo>
                  <a:cubicBezTo>
                    <a:pt x="20753" y="13886"/>
                    <a:pt x="20690" y="13911"/>
                    <a:pt x="20626" y="13861"/>
                  </a:cubicBezTo>
                  <a:cubicBezTo>
                    <a:pt x="20563" y="13811"/>
                    <a:pt x="20563" y="13861"/>
                    <a:pt x="20563" y="13935"/>
                  </a:cubicBezTo>
                  <a:cubicBezTo>
                    <a:pt x="20541" y="14010"/>
                    <a:pt x="20520" y="13985"/>
                    <a:pt x="20478" y="13985"/>
                  </a:cubicBezTo>
                  <a:cubicBezTo>
                    <a:pt x="20414" y="13985"/>
                    <a:pt x="20414" y="13985"/>
                    <a:pt x="20414" y="14035"/>
                  </a:cubicBezTo>
                  <a:cubicBezTo>
                    <a:pt x="20414" y="14085"/>
                    <a:pt x="20435" y="14110"/>
                    <a:pt x="20393" y="14184"/>
                  </a:cubicBezTo>
                  <a:cubicBezTo>
                    <a:pt x="20372" y="14234"/>
                    <a:pt x="20351" y="14209"/>
                    <a:pt x="20330" y="14135"/>
                  </a:cubicBezTo>
                  <a:cubicBezTo>
                    <a:pt x="20308" y="14085"/>
                    <a:pt x="20266" y="14159"/>
                    <a:pt x="20245" y="14184"/>
                  </a:cubicBezTo>
                  <a:cubicBezTo>
                    <a:pt x="20203" y="14209"/>
                    <a:pt x="20118" y="14209"/>
                    <a:pt x="20097" y="14209"/>
                  </a:cubicBezTo>
                  <a:cubicBezTo>
                    <a:pt x="20075" y="14184"/>
                    <a:pt x="20097" y="14135"/>
                    <a:pt x="20118" y="14060"/>
                  </a:cubicBezTo>
                  <a:cubicBezTo>
                    <a:pt x="20139" y="13985"/>
                    <a:pt x="20118" y="13985"/>
                    <a:pt x="20075" y="14010"/>
                  </a:cubicBezTo>
                  <a:cubicBezTo>
                    <a:pt x="20033" y="14060"/>
                    <a:pt x="19991" y="14035"/>
                    <a:pt x="19970" y="14010"/>
                  </a:cubicBezTo>
                  <a:cubicBezTo>
                    <a:pt x="19927" y="14010"/>
                    <a:pt x="19885" y="14085"/>
                    <a:pt x="19885" y="14135"/>
                  </a:cubicBezTo>
                  <a:cubicBezTo>
                    <a:pt x="19885" y="14184"/>
                    <a:pt x="19885" y="14359"/>
                    <a:pt x="19885" y="14359"/>
                  </a:cubicBezTo>
                  <a:cubicBezTo>
                    <a:pt x="19885" y="14359"/>
                    <a:pt x="19821" y="14284"/>
                    <a:pt x="19821" y="14234"/>
                  </a:cubicBezTo>
                  <a:cubicBezTo>
                    <a:pt x="19800" y="14184"/>
                    <a:pt x="19779" y="13911"/>
                    <a:pt x="19779" y="13811"/>
                  </a:cubicBezTo>
                  <a:cubicBezTo>
                    <a:pt x="19779" y="13712"/>
                    <a:pt x="19758" y="13712"/>
                    <a:pt x="19758" y="13687"/>
                  </a:cubicBezTo>
                  <a:cubicBezTo>
                    <a:pt x="19758" y="13637"/>
                    <a:pt x="19779" y="13637"/>
                    <a:pt x="19779" y="13587"/>
                  </a:cubicBezTo>
                  <a:cubicBezTo>
                    <a:pt x="19779" y="13537"/>
                    <a:pt x="19758" y="13537"/>
                    <a:pt x="19737" y="13512"/>
                  </a:cubicBezTo>
                  <a:cubicBezTo>
                    <a:pt x="19715" y="13488"/>
                    <a:pt x="19694" y="13488"/>
                    <a:pt x="19673" y="13488"/>
                  </a:cubicBezTo>
                  <a:cubicBezTo>
                    <a:pt x="19673" y="13463"/>
                    <a:pt x="19715" y="13438"/>
                    <a:pt x="19715" y="13413"/>
                  </a:cubicBezTo>
                  <a:cubicBezTo>
                    <a:pt x="19758" y="13313"/>
                    <a:pt x="19652" y="13313"/>
                    <a:pt x="19631" y="13363"/>
                  </a:cubicBezTo>
                  <a:cubicBezTo>
                    <a:pt x="19588" y="13388"/>
                    <a:pt x="19567" y="13438"/>
                    <a:pt x="19546" y="13463"/>
                  </a:cubicBezTo>
                  <a:cubicBezTo>
                    <a:pt x="19525" y="13488"/>
                    <a:pt x="19504" y="13587"/>
                    <a:pt x="19504" y="13712"/>
                  </a:cubicBezTo>
                  <a:cubicBezTo>
                    <a:pt x="19525" y="13836"/>
                    <a:pt x="19525" y="13886"/>
                    <a:pt x="19546" y="14010"/>
                  </a:cubicBezTo>
                  <a:cubicBezTo>
                    <a:pt x="19546" y="14135"/>
                    <a:pt x="19546" y="14433"/>
                    <a:pt x="19525" y="14483"/>
                  </a:cubicBezTo>
                  <a:cubicBezTo>
                    <a:pt x="19525" y="14533"/>
                    <a:pt x="19610" y="14582"/>
                    <a:pt x="19588" y="14632"/>
                  </a:cubicBezTo>
                  <a:cubicBezTo>
                    <a:pt x="19588" y="14707"/>
                    <a:pt x="19610" y="14757"/>
                    <a:pt x="19652" y="14757"/>
                  </a:cubicBezTo>
                  <a:cubicBezTo>
                    <a:pt x="19694" y="14757"/>
                    <a:pt x="19694" y="14856"/>
                    <a:pt x="19652" y="14881"/>
                  </a:cubicBezTo>
                  <a:cubicBezTo>
                    <a:pt x="19631" y="14906"/>
                    <a:pt x="19610" y="14906"/>
                    <a:pt x="19610" y="15006"/>
                  </a:cubicBezTo>
                  <a:cubicBezTo>
                    <a:pt x="19631" y="15105"/>
                    <a:pt x="19588" y="15155"/>
                    <a:pt x="19588" y="15229"/>
                  </a:cubicBezTo>
                  <a:cubicBezTo>
                    <a:pt x="19567" y="15304"/>
                    <a:pt x="19610" y="15229"/>
                    <a:pt x="19694" y="15180"/>
                  </a:cubicBezTo>
                  <a:cubicBezTo>
                    <a:pt x="19779" y="15105"/>
                    <a:pt x="19758" y="15180"/>
                    <a:pt x="19758" y="15254"/>
                  </a:cubicBezTo>
                  <a:cubicBezTo>
                    <a:pt x="19737" y="15354"/>
                    <a:pt x="19673" y="15478"/>
                    <a:pt x="19652" y="15578"/>
                  </a:cubicBezTo>
                  <a:cubicBezTo>
                    <a:pt x="19631" y="15702"/>
                    <a:pt x="19715" y="15727"/>
                    <a:pt x="19779" y="15727"/>
                  </a:cubicBezTo>
                  <a:cubicBezTo>
                    <a:pt x="19864" y="15727"/>
                    <a:pt x="19927" y="15578"/>
                    <a:pt x="19970" y="15503"/>
                  </a:cubicBezTo>
                  <a:cubicBezTo>
                    <a:pt x="20033" y="15429"/>
                    <a:pt x="20139" y="15404"/>
                    <a:pt x="20287" y="15354"/>
                  </a:cubicBezTo>
                  <a:cubicBezTo>
                    <a:pt x="20435" y="15279"/>
                    <a:pt x="20414" y="15180"/>
                    <a:pt x="20499" y="15130"/>
                  </a:cubicBezTo>
                  <a:close/>
                  <a:moveTo>
                    <a:pt x="18106" y="15553"/>
                  </a:moveTo>
                  <a:cubicBezTo>
                    <a:pt x="18106" y="15553"/>
                    <a:pt x="18170" y="15603"/>
                    <a:pt x="18212" y="15628"/>
                  </a:cubicBezTo>
                  <a:cubicBezTo>
                    <a:pt x="18254" y="15628"/>
                    <a:pt x="18381" y="15628"/>
                    <a:pt x="18445" y="15628"/>
                  </a:cubicBezTo>
                  <a:cubicBezTo>
                    <a:pt x="18508" y="15603"/>
                    <a:pt x="18720" y="15528"/>
                    <a:pt x="18763" y="15478"/>
                  </a:cubicBezTo>
                  <a:cubicBezTo>
                    <a:pt x="18784" y="15429"/>
                    <a:pt x="18657" y="15379"/>
                    <a:pt x="18572" y="15379"/>
                  </a:cubicBezTo>
                  <a:cubicBezTo>
                    <a:pt x="18508" y="15379"/>
                    <a:pt x="18508" y="15354"/>
                    <a:pt x="18403" y="15354"/>
                  </a:cubicBezTo>
                  <a:cubicBezTo>
                    <a:pt x="18297" y="15379"/>
                    <a:pt x="18233" y="15379"/>
                    <a:pt x="18170" y="15404"/>
                  </a:cubicBezTo>
                  <a:cubicBezTo>
                    <a:pt x="18106" y="15429"/>
                    <a:pt x="18043" y="15429"/>
                    <a:pt x="17958" y="15453"/>
                  </a:cubicBezTo>
                  <a:cubicBezTo>
                    <a:pt x="17873" y="15478"/>
                    <a:pt x="17873" y="15578"/>
                    <a:pt x="17894" y="15578"/>
                  </a:cubicBezTo>
                  <a:cubicBezTo>
                    <a:pt x="17915" y="15578"/>
                    <a:pt x="18021" y="15553"/>
                    <a:pt x="18106" y="15553"/>
                  </a:cubicBezTo>
                  <a:close/>
                  <a:moveTo>
                    <a:pt x="12833" y="15752"/>
                  </a:moveTo>
                  <a:cubicBezTo>
                    <a:pt x="12854" y="15802"/>
                    <a:pt x="12897" y="15777"/>
                    <a:pt x="12960" y="15802"/>
                  </a:cubicBezTo>
                  <a:cubicBezTo>
                    <a:pt x="13024" y="15827"/>
                    <a:pt x="13087" y="15876"/>
                    <a:pt x="13130" y="15852"/>
                  </a:cubicBezTo>
                  <a:cubicBezTo>
                    <a:pt x="13193" y="15852"/>
                    <a:pt x="13172" y="15727"/>
                    <a:pt x="13151" y="15702"/>
                  </a:cubicBezTo>
                  <a:cubicBezTo>
                    <a:pt x="13130" y="15677"/>
                    <a:pt x="13066" y="15628"/>
                    <a:pt x="13024" y="15628"/>
                  </a:cubicBezTo>
                  <a:cubicBezTo>
                    <a:pt x="12981" y="15628"/>
                    <a:pt x="12770" y="15677"/>
                    <a:pt x="12833" y="15752"/>
                  </a:cubicBezTo>
                  <a:close/>
                  <a:moveTo>
                    <a:pt x="318" y="12268"/>
                  </a:moveTo>
                  <a:cubicBezTo>
                    <a:pt x="318" y="12268"/>
                    <a:pt x="424" y="12218"/>
                    <a:pt x="466" y="12194"/>
                  </a:cubicBezTo>
                  <a:cubicBezTo>
                    <a:pt x="530" y="12169"/>
                    <a:pt x="445" y="12169"/>
                    <a:pt x="360" y="12119"/>
                  </a:cubicBezTo>
                  <a:cubicBezTo>
                    <a:pt x="254" y="12044"/>
                    <a:pt x="339" y="12069"/>
                    <a:pt x="297" y="12019"/>
                  </a:cubicBezTo>
                  <a:cubicBezTo>
                    <a:pt x="254" y="11970"/>
                    <a:pt x="254" y="12019"/>
                    <a:pt x="254" y="11945"/>
                  </a:cubicBezTo>
                  <a:cubicBezTo>
                    <a:pt x="233" y="11845"/>
                    <a:pt x="148" y="11895"/>
                    <a:pt x="106" y="11970"/>
                  </a:cubicBezTo>
                  <a:cubicBezTo>
                    <a:pt x="64" y="12044"/>
                    <a:pt x="43" y="12094"/>
                    <a:pt x="43" y="12218"/>
                  </a:cubicBezTo>
                  <a:cubicBezTo>
                    <a:pt x="64" y="12318"/>
                    <a:pt x="43" y="12268"/>
                    <a:pt x="21" y="12343"/>
                  </a:cubicBezTo>
                  <a:cubicBezTo>
                    <a:pt x="-21" y="12393"/>
                    <a:pt x="21" y="12418"/>
                    <a:pt x="43" y="12492"/>
                  </a:cubicBezTo>
                  <a:cubicBezTo>
                    <a:pt x="43" y="12567"/>
                    <a:pt x="21" y="12567"/>
                    <a:pt x="0" y="12617"/>
                  </a:cubicBezTo>
                  <a:cubicBezTo>
                    <a:pt x="0" y="12666"/>
                    <a:pt x="0" y="12766"/>
                    <a:pt x="21" y="12816"/>
                  </a:cubicBezTo>
                  <a:cubicBezTo>
                    <a:pt x="43" y="12865"/>
                    <a:pt x="43" y="12915"/>
                    <a:pt x="21" y="12965"/>
                  </a:cubicBezTo>
                  <a:cubicBezTo>
                    <a:pt x="21" y="13040"/>
                    <a:pt x="106" y="13089"/>
                    <a:pt x="127" y="13065"/>
                  </a:cubicBezTo>
                  <a:cubicBezTo>
                    <a:pt x="127" y="13015"/>
                    <a:pt x="85" y="12940"/>
                    <a:pt x="85" y="12890"/>
                  </a:cubicBezTo>
                  <a:cubicBezTo>
                    <a:pt x="85" y="12841"/>
                    <a:pt x="85" y="12791"/>
                    <a:pt x="85" y="12716"/>
                  </a:cubicBezTo>
                  <a:cubicBezTo>
                    <a:pt x="85" y="12666"/>
                    <a:pt x="148" y="12666"/>
                    <a:pt x="191" y="12617"/>
                  </a:cubicBezTo>
                  <a:cubicBezTo>
                    <a:pt x="254" y="12567"/>
                    <a:pt x="212" y="12517"/>
                    <a:pt x="191" y="12442"/>
                  </a:cubicBezTo>
                  <a:cubicBezTo>
                    <a:pt x="191" y="12393"/>
                    <a:pt x="212" y="12442"/>
                    <a:pt x="318" y="12268"/>
                  </a:cubicBezTo>
                  <a:close/>
                  <a:moveTo>
                    <a:pt x="4955" y="8361"/>
                  </a:moveTo>
                  <a:cubicBezTo>
                    <a:pt x="5019" y="8361"/>
                    <a:pt x="5083" y="8411"/>
                    <a:pt x="4998" y="8511"/>
                  </a:cubicBezTo>
                  <a:cubicBezTo>
                    <a:pt x="4955" y="8585"/>
                    <a:pt x="4871" y="8610"/>
                    <a:pt x="4807" y="8610"/>
                  </a:cubicBezTo>
                  <a:cubicBezTo>
                    <a:pt x="4723" y="8635"/>
                    <a:pt x="4744" y="8660"/>
                    <a:pt x="4744" y="8685"/>
                  </a:cubicBezTo>
                  <a:cubicBezTo>
                    <a:pt x="4744" y="8710"/>
                    <a:pt x="5146" y="8610"/>
                    <a:pt x="5146" y="8535"/>
                  </a:cubicBezTo>
                  <a:cubicBezTo>
                    <a:pt x="5146" y="8486"/>
                    <a:pt x="5125" y="8461"/>
                    <a:pt x="5167" y="8411"/>
                  </a:cubicBezTo>
                  <a:cubicBezTo>
                    <a:pt x="5188" y="8361"/>
                    <a:pt x="5252" y="8386"/>
                    <a:pt x="5315" y="8461"/>
                  </a:cubicBezTo>
                  <a:cubicBezTo>
                    <a:pt x="5379" y="8535"/>
                    <a:pt x="5443" y="8535"/>
                    <a:pt x="5506" y="8535"/>
                  </a:cubicBezTo>
                  <a:cubicBezTo>
                    <a:pt x="5570" y="8511"/>
                    <a:pt x="5464" y="8461"/>
                    <a:pt x="5464" y="8411"/>
                  </a:cubicBezTo>
                  <a:cubicBezTo>
                    <a:pt x="5485" y="8336"/>
                    <a:pt x="5612" y="8262"/>
                    <a:pt x="5633" y="8237"/>
                  </a:cubicBezTo>
                  <a:cubicBezTo>
                    <a:pt x="5675" y="8212"/>
                    <a:pt x="5697" y="8112"/>
                    <a:pt x="5654" y="8112"/>
                  </a:cubicBezTo>
                  <a:cubicBezTo>
                    <a:pt x="5612" y="8088"/>
                    <a:pt x="5591" y="8137"/>
                    <a:pt x="5548" y="8187"/>
                  </a:cubicBezTo>
                  <a:cubicBezTo>
                    <a:pt x="5506" y="8237"/>
                    <a:pt x="5443" y="8187"/>
                    <a:pt x="5358" y="8137"/>
                  </a:cubicBezTo>
                  <a:cubicBezTo>
                    <a:pt x="5252" y="8088"/>
                    <a:pt x="5252" y="8013"/>
                    <a:pt x="5273" y="7938"/>
                  </a:cubicBezTo>
                  <a:cubicBezTo>
                    <a:pt x="5294" y="7888"/>
                    <a:pt x="5506" y="7888"/>
                    <a:pt x="5506" y="7888"/>
                  </a:cubicBezTo>
                  <a:cubicBezTo>
                    <a:pt x="5379" y="7739"/>
                    <a:pt x="5379" y="7739"/>
                    <a:pt x="5379" y="7739"/>
                  </a:cubicBezTo>
                  <a:cubicBezTo>
                    <a:pt x="5379" y="7739"/>
                    <a:pt x="5358" y="7739"/>
                    <a:pt x="5210" y="7739"/>
                  </a:cubicBezTo>
                  <a:cubicBezTo>
                    <a:pt x="5040" y="7739"/>
                    <a:pt x="5083" y="7739"/>
                    <a:pt x="4955" y="7739"/>
                  </a:cubicBezTo>
                  <a:cubicBezTo>
                    <a:pt x="4807" y="7739"/>
                    <a:pt x="4786" y="7714"/>
                    <a:pt x="4701" y="7714"/>
                  </a:cubicBezTo>
                  <a:cubicBezTo>
                    <a:pt x="4617" y="7714"/>
                    <a:pt x="4574" y="7689"/>
                    <a:pt x="4532" y="7665"/>
                  </a:cubicBezTo>
                  <a:cubicBezTo>
                    <a:pt x="4490" y="7640"/>
                    <a:pt x="4405" y="7640"/>
                    <a:pt x="4384" y="7714"/>
                  </a:cubicBezTo>
                  <a:cubicBezTo>
                    <a:pt x="4363" y="7764"/>
                    <a:pt x="4447" y="7839"/>
                    <a:pt x="4511" y="7789"/>
                  </a:cubicBezTo>
                  <a:cubicBezTo>
                    <a:pt x="4574" y="7739"/>
                    <a:pt x="4553" y="7789"/>
                    <a:pt x="4617" y="7814"/>
                  </a:cubicBezTo>
                  <a:cubicBezTo>
                    <a:pt x="4659" y="7864"/>
                    <a:pt x="4723" y="7888"/>
                    <a:pt x="4744" y="7888"/>
                  </a:cubicBezTo>
                  <a:cubicBezTo>
                    <a:pt x="4786" y="7888"/>
                    <a:pt x="4871" y="7913"/>
                    <a:pt x="4913" y="7938"/>
                  </a:cubicBezTo>
                  <a:cubicBezTo>
                    <a:pt x="4955" y="7988"/>
                    <a:pt x="4998" y="8112"/>
                    <a:pt x="4913" y="8112"/>
                  </a:cubicBezTo>
                  <a:cubicBezTo>
                    <a:pt x="4850" y="8112"/>
                    <a:pt x="4850" y="8038"/>
                    <a:pt x="4786" y="8038"/>
                  </a:cubicBezTo>
                  <a:cubicBezTo>
                    <a:pt x="4723" y="8013"/>
                    <a:pt x="4744" y="8088"/>
                    <a:pt x="4786" y="8137"/>
                  </a:cubicBezTo>
                  <a:cubicBezTo>
                    <a:pt x="4807" y="8187"/>
                    <a:pt x="4723" y="8187"/>
                    <a:pt x="4659" y="8187"/>
                  </a:cubicBezTo>
                  <a:cubicBezTo>
                    <a:pt x="4574" y="8187"/>
                    <a:pt x="4617" y="8287"/>
                    <a:pt x="4574" y="8336"/>
                  </a:cubicBezTo>
                  <a:cubicBezTo>
                    <a:pt x="4511" y="8386"/>
                    <a:pt x="4447" y="8361"/>
                    <a:pt x="4447" y="8361"/>
                  </a:cubicBezTo>
                  <a:cubicBezTo>
                    <a:pt x="4447" y="8361"/>
                    <a:pt x="4595" y="8486"/>
                    <a:pt x="4617" y="8535"/>
                  </a:cubicBezTo>
                  <a:cubicBezTo>
                    <a:pt x="4659" y="8560"/>
                    <a:pt x="4744" y="8535"/>
                    <a:pt x="4765" y="8511"/>
                  </a:cubicBezTo>
                  <a:cubicBezTo>
                    <a:pt x="4807" y="8486"/>
                    <a:pt x="4807" y="8411"/>
                    <a:pt x="4828" y="8386"/>
                  </a:cubicBezTo>
                  <a:cubicBezTo>
                    <a:pt x="4828" y="8386"/>
                    <a:pt x="4892" y="8361"/>
                    <a:pt x="4955" y="8361"/>
                  </a:cubicBezTo>
                  <a:close/>
                  <a:moveTo>
                    <a:pt x="4934" y="10825"/>
                  </a:moveTo>
                  <a:cubicBezTo>
                    <a:pt x="4934" y="10825"/>
                    <a:pt x="4934" y="10900"/>
                    <a:pt x="5040" y="10974"/>
                  </a:cubicBezTo>
                  <a:cubicBezTo>
                    <a:pt x="5125" y="11074"/>
                    <a:pt x="5083" y="11124"/>
                    <a:pt x="5210" y="11099"/>
                  </a:cubicBezTo>
                  <a:cubicBezTo>
                    <a:pt x="5337" y="11099"/>
                    <a:pt x="5485" y="11099"/>
                    <a:pt x="5506" y="11124"/>
                  </a:cubicBezTo>
                  <a:cubicBezTo>
                    <a:pt x="5506" y="11148"/>
                    <a:pt x="5527" y="11024"/>
                    <a:pt x="5612" y="10999"/>
                  </a:cubicBezTo>
                  <a:cubicBezTo>
                    <a:pt x="5697" y="10949"/>
                    <a:pt x="5675" y="10924"/>
                    <a:pt x="5803" y="10949"/>
                  </a:cubicBezTo>
                  <a:cubicBezTo>
                    <a:pt x="5908" y="10974"/>
                    <a:pt x="6078" y="10924"/>
                    <a:pt x="6120" y="10850"/>
                  </a:cubicBezTo>
                  <a:cubicBezTo>
                    <a:pt x="6163" y="10750"/>
                    <a:pt x="6226" y="10700"/>
                    <a:pt x="6311" y="10700"/>
                  </a:cubicBezTo>
                  <a:cubicBezTo>
                    <a:pt x="6395" y="10700"/>
                    <a:pt x="6501" y="10651"/>
                    <a:pt x="6523" y="10601"/>
                  </a:cubicBezTo>
                  <a:cubicBezTo>
                    <a:pt x="6565" y="10551"/>
                    <a:pt x="6650" y="10551"/>
                    <a:pt x="6650" y="10626"/>
                  </a:cubicBezTo>
                  <a:cubicBezTo>
                    <a:pt x="6650" y="10676"/>
                    <a:pt x="6713" y="10576"/>
                    <a:pt x="6628" y="10526"/>
                  </a:cubicBezTo>
                  <a:cubicBezTo>
                    <a:pt x="6565" y="10476"/>
                    <a:pt x="6438" y="10352"/>
                    <a:pt x="6290" y="10402"/>
                  </a:cubicBezTo>
                  <a:cubicBezTo>
                    <a:pt x="6141" y="10452"/>
                    <a:pt x="6099" y="10676"/>
                    <a:pt x="5972" y="10676"/>
                  </a:cubicBezTo>
                  <a:cubicBezTo>
                    <a:pt x="5866" y="10700"/>
                    <a:pt x="5781" y="10676"/>
                    <a:pt x="5718" y="10601"/>
                  </a:cubicBezTo>
                  <a:cubicBezTo>
                    <a:pt x="5675" y="10551"/>
                    <a:pt x="5633" y="10402"/>
                    <a:pt x="5591" y="10327"/>
                  </a:cubicBezTo>
                  <a:cubicBezTo>
                    <a:pt x="5527" y="10253"/>
                    <a:pt x="5379" y="10153"/>
                    <a:pt x="5379" y="10153"/>
                  </a:cubicBezTo>
                  <a:cubicBezTo>
                    <a:pt x="5379" y="10153"/>
                    <a:pt x="5400" y="10253"/>
                    <a:pt x="5421" y="10302"/>
                  </a:cubicBezTo>
                  <a:cubicBezTo>
                    <a:pt x="5421" y="10352"/>
                    <a:pt x="5443" y="10402"/>
                    <a:pt x="5443" y="10476"/>
                  </a:cubicBezTo>
                  <a:cubicBezTo>
                    <a:pt x="5443" y="10551"/>
                    <a:pt x="5548" y="10626"/>
                    <a:pt x="5485" y="10676"/>
                  </a:cubicBezTo>
                  <a:cubicBezTo>
                    <a:pt x="5400" y="10700"/>
                    <a:pt x="5379" y="10676"/>
                    <a:pt x="5315" y="10676"/>
                  </a:cubicBezTo>
                  <a:cubicBezTo>
                    <a:pt x="5252" y="10700"/>
                    <a:pt x="5231" y="10825"/>
                    <a:pt x="5188" y="10850"/>
                  </a:cubicBezTo>
                  <a:cubicBezTo>
                    <a:pt x="5146" y="10850"/>
                    <a:pt x="5061" y="10825"/>
                    <a:pt x="5040" y="10775"/>
                  </a:cubicBezTo>
                  <a:cubicBezTo>
                    <a:pt x="4998" y="10750"/>
                    <a:pt x="4998" y="10775"/>
                    <a:pt x="4977" y="10800"/>
                  </a:cubicBezTo>
                  <a:cubicBezTo>
                    <a:pt x="4955" y="10800"/>
                    <a:pt x="4934" y="10825"/>
                    <a:pt x="4934" y="10825"/>
                  </a:cubicBezTo>
                  <a:close/>
                  <a:moveTo>
                    <a:pt x="7412" y="14159"/>
                  </a:moveTo>
                  <a:cubicBezTo>
                    <a:pt x="7412" y="14159"/>
                    <a:pt x="7518" y="14085"/>
                    <a:pt x="7560" y="14035"/>
                  </a:cubicBezTo>
                  <a:cubicBezTo>
                    <a:pt x="7624" y="13985"/>
                    <a:pt x="7730" y="13911"/>
                    <a:pt x="7751" y="13811"/>
                  </a:cubicBezTo>
                  <a:cubicBezTo>
                    <a:pt x="7751" y="13712"/>
                    <a:pt x="7772" y="13612"/>
                    <a:pt x="7835" y="13562"/>
                  </a:cubicBezTo>
                  <a:cubicBezTo>
                    <a:pt x="7878" y="13512"/>
                    <a:pt x="7941" y="13463"/>
                    <a:pt x="7899" y="13438"/>
                  </a:cubicBezTo>
                  <a:cubicBezTo>
                    <a:pt x="7878" y="13388"/>
                    <a:pt x="7793" y="13264"/>
                    <a:pt x="7772" y="13264"/>
                  </a:cubicBezTo>
                  <a:cubicBezTo>
                    <a:pt x="7751" y="13264"/>
                    <a:pt x="7645" y="13438"/>
                    <a:pt x="7603" y="13512"/>
                  </a:cubicBezTo>
                  <a:cubicBezTo>
                    <a:pt x="7581" y="13587"/>
                    <a:pt x="7497" y="13637"/>
                    <a:pt x="7518" y="13687"/>
                  </a:cubicBezTo>
                  <a:cubicBezTo>
                    <a:pt x="7560" y="13736"/>
                    <a:pt x="7581" y="13761"/>
                    <a:pt x="7581" y="13811"/>
                  </a:cubicBezTo>
                  <a:cubicBezTo>
                    <a:pt x="7581" y="13836"/>
                    <a:pt x="7581" y="13886"/>
                    <a:pt x="7539" y="13935"/>
                  </a:cubicBezTo>
                  <a:cubicBezTo>
                    <a:pt x="7475" y="13960"/>
                    <a:pt x="7497" y="13911"/>
                    <a:pt x="7454" y="13935"/>
                  </a:cubicBezTo>
                  <a:cubicBezTo>
                    <a:pt x="7412" y="13985"/>
                    <a:pt x="7391" y="14060"/>
                    <a:pt x="7391" y="14085"/>
                  </a:cubicBezTo>
                  <a:cubicBezTo>
                    <a:pt x="7391" y="14110"/>
                    <a:pt x="7412" y="14159"/>
                    <a:pt x="7412" y="14159"/>
                  </a:cubicBezTo>
                  <a:close/>
                  <a:moveTo>
                    <a:pt x="5760" y="12442"/>
                  </a:moveTo>
                  <a:cubicBezTo>
                    <a:pt x="5760" y="12442"/>
                    <a:pt x="5760" y="12542"/>
                    <a:pt x="5803" y="12592"/>
                  </a:cubicBezTo>
                  <a:cubicBezTo>
                    <a:pt x="5845" y="12641"/>
                    <a:pt x="5908" y="12592"/>
                    <a:pt x="5993" y="12492"/>
                  </a:cubicBezTo>
                  <a:cubicBezTo>
                    <a:pt x="6057" y="12418"/>
                    <a:pt x="6078" y="12393"/>
                    <a:pt x="6184" y="12418"/>
                  </a:cubicBezTo>
                  <a:cubicBezTo>
                    <a:pt x="6290" y="12418"/>
                    <a:pt x="6332" y="12442"/>
                    <a:pt x="6417" y="12442"/>
                  </a:cubicBezTo>
                  <a:cubicBezTo>
                    <a:pt x="6501" y="12418"/>
                    <a:pt x="6586" y="12393"/>
                    <a:pt x="6650" y="12418"/>
                  </a:cubicBezTo>
                  <a:cubicBezTo>
                    <a:pt x="6692" y="12418"/>
                    <a:pt x="6734" y="12418"/>
                    <a:pt x="6734" y="12418"/>
                  </a:cubicBezTo>
                  <a:cubicBezTo>
                    <a:pt x="6734" y="12418"/>
                    <a:pt x="6586" y="12318"/>
                    <a:pt x="6523" y="12293"/>
                  </a:cubicBezTo>
                  <a:cubicBezTo>
                    <a:pt x="6459" y="12268"/>
                    <a:pt x="6417" y="12343"/>
                    <a:pt x="6395" y="12293"/>
                  </a:cubicBezTo>
                  <a:cubicBezTo>
                    <a:pt x="6353" y="12268"/>
                    <a:pt x="6332" y="12169"/>
                    <a:pt x="6290" y="12169"/>
                  </a:cubicBezTo>
                  <a:cubicBezTo>
                    <a:pt x="6226" y="12169"/>
                    <a:pt x="6184" y="12169"/>
                    <a:pt x="6163" y="12194"/>
                  </a:cubicBezTo>
                  <a:cubicBezTo>
                    <a:pt x="6120" y="12243"/>
                    <a:pt x="6078" y="12268"/>
                    <a:pt x="6014" y="12293"/>
                  </a:cubicBezTo>
                  <a:cubicBezTo>
                    <a:pt x="5972" y="12318"/>
                    <a:pt x="5972" y="12293"/>
                    <a:pt x="5887" y="12368"/>
                  </a:cubicBezTo>
                  <a:cubicBezTo>
                    <a:pt x="5824" y="12467"/>
                    <a:pt x="5760" y="12442"/>
                    <a:pt x="5760" y="12442"/>
                  </a:cubicBezTo>
                  <a:close/>
                  <a:moveTo>
                    <a:pt x="8831" y="16673"/>
                  </a:moveTo>
                  <a:cubicBezTo>
                    <a:pt x="8831" y="16673"/>
                    <a:pt x="8831" y="16673"/>
                    <a:pt x="8831" y="16673"/>
                  </a:cubicBezTo>
                  <a:cubicBezTo>
                    <a:pt x="8852" y="16648"/>
                    <a:pt x="8852" y="16648"/>
                    <a:pt x="8873" y="16673"/>
                  </a:cubicBezTo>
                  <a:cubicBezTo>
                    <a:pt x="8894" y="16698"/>
                    <a:pt x="8894" y="16723"/>
                    <a:pt x="8873" y="16747"/>
                  </a:cubicBezTo>
                  <a:cubicBezTo>
                    <a:pt x="8873" y="16772"/>
                    <a:pt x="8810" y="16847"/>
                    <a:pt x="8831" y="16897"/>
                  </a:cubicBezTo>
                  <a:cubicBezTo>
                    <a:pt x="8852" y="16922"/>
                    <a:pt x="8894" y="16847"/>
                    <a:pt x="8894" y="16872"/>
                  </a:cubicBezTo>
                  <a:cubicBezTo>
                    <a:pt x="8894" y="16897"/>
                    <a:pt x="8852" y="16947"/>
                    <a:pt x="8831" y="17021"/>
                  </a:cubicBezTo>
                  <a:cubicBezTo>
                    <a:pt x="8831" y="17071"/>
                    <a:pt x="8810" y="17146"/>
                    <a:pt x="8810" y="17195"/>
                  </a:cubicBezTo>
                  <a:cubicBezTo>
                    <a:pt x="8810" y="17245"/>
                    <a:pt x="8873" y="17320"/>
                    <a:pt x="8894" y="17320"/>
                  </a:cubicBezTo>
                  <a:cubicBezTo>
                    <a:pt x="8937" y="17320"/>
                    <a:pt x="8915" y="17195"/>
                    <a:pt x="8937" y="17171"/>
                  </a:cubicBezTo>
                  <a:cubicBezTo>
                    <a:pt x="8958" y="17146"/>
                    <a:pt x="9000" y="17220"/>
                    <a:pt x="9000" y="17195"/>
                  </a:cubicBezTo>
                  <a:cubicBezTo>
                    <a:pt x="9000" y="17171"/>
                    <a:pt x="9000" y="17146"/>
                    <a:pt x="9021" y="17046"/>
                  </a:cubicBezTo>
                  <a:cubicBezTo>
                    <a:pt x="9021" y="16947"/>
                    <a:pt x="9021" y="16971"/>
                    <a:pt x="9000" y="16872"/>
                  </a:cubicBezTo>
                  <a:cubicBezTo>
                    <a:pt x="9000" y="16772"/>
                    <a:pt x="8958" y="16772"/>
                    <a:pt x="8937" y="16747"/>
                  </a:cubicBezTo>
                  <a:cubicBezTo>
                    <a:pt x="8915" y="16723"/>
                    <a:pt x="8873" y="16598"/>
                    <a:pt x="8810" y="16474"/>
                  </a:cubicBezTo>
                  <a:cubicBezTo>
                    <a:pt x="8767" y="16374"/>
                    <a:pt x="8767" y="16374"/>
                    <a:pt x="8788" y="16300"/>
                  </a:cubicBezTo>
                  <a:cubicBezTo>
                    <a:pt x="8788" y="16225"/>
                    <a:pt x="8704" y="16150"/>
                    <a:pt x="8704" y="16100"/>
                  </a:cubicBezTo>
                  <a:cubicBezTo>
                    <a:pt x="8683" y="16051"/>
                    <a:pt x="8683" y="16026"/>
                    <a:pt x="8683" y="15976"/>
                  </a:cubicBezTo>
                  <a:cubicBezTo>
                    <a:pt x="8683" y="15951"/>
                    <a:pt x="8640" y="15827"/>
                    <a:pt x="8619" y="15777"/>
                  </a:cubicBezTo>
                  <a:cubicBezTo>
                    <a:pt x="8598" y="15702"/>
                    <a:pt x="8555" y="15677"/>
                    <a:pt x="8555" y="15628"/>
                  </a:cubicBezTo>
                  <a:cubicBezTo>
                    <a:pt x="8555" y="15578"/>
                    <a:pt x="8555" y="15503"/>
                    <a:pt x="8471" y="15453"/>
                  </a:cubicBezTo>
                  <a:cubicBezTo>
                    <a:pt x="8386" y="15429"/>
                    <a:pt x="8428" y="15503"/>
                    <a:pt x="8428" y="15528"/>
                  </a:cubicBezTo>
                  <a:cubicBezTo>
                    <a:pt x="8428" y="15578"/>
                    <a:pt x="8344" y="15528"/>
                    <a:pt x="8301" y="15528"/>
                  </a:cubicBezTo>
                  <a:cubicBezTo>
                    <a:pt x="8259" y="15528"/>
                    <a:pt x="8238" y="15553"/>
                    <a:pt x="8238" y="15653"/>
                  </a:cubicBezTo>
                  <a:cubicBezTo>
                    <a:pt x="8217" y="15752"/>
                    <a:pt x="8174" y="15827"/>
                    <a:pt x="8195" y="15876"/>
                  </a:cubicBezTo>
                  <a:cubicBezTo>
                    <a:pt x="8153" y="15876"/>
                    <a:pt x="8153" y="15852"/>
                    <a:pt x="8111" y="15827"/>
                  </a:cubicBezTo>
                  <a:cubicBezTo>
                    <a:pt x="8068" y="15827"/>
                    <a:pt x="8047" y="15752"/>
                    <a:pt x="8047" y="15727"/>
                  </a:cubicBezTo>
                  <a:cubicBezTo>
                    <a:pt x="8047" y="15677"/>
                    <a:pt x="8068" y="15628"/>
                    <a:pt x="8090" y="15578"/>
                  </a:cubicBezTo>
                  <a:cubicBezTo>
                    <a:pt x="8132" y="15553"/>
                    <a:pt x="8111" y="15453"/>
                    <a:pt x="8111" y="15404"/>
                  </a:cubicBezTo>
                  <a:cubicBezTo>
                    <a:pt x="8090" y="15329"/>
                    <a:pt x="8047" y="15354"/>
                    <a:pt x="8005" y="15429"/>
                  </a:cubicBezTo>
                  <a:cubicBezTo>
                    <a:pt x="7963" y="15503"/>
                    <a:pt x="7984" y="15578"/>
                    <a:pt x="7984" y="15628"/>
                  </a:cubicBezTo>
                  <a:cubicBezTo>
                    <a:pt x="7984" y="15653"/>
                    <a:pt x="7984" y="15702"/>
                    <a:pt x="7941" y="15677"/>
                  </a:cubicBezTo>
                  <a:cubicBezTo>
                    <a:pt x="7899" y="15677"/>
                    <a:pt x="7814" y="15727"/>
                    <a:pt x="7857" y="15752"/>
                  </a:cubicBezTo>
                  <a:cubicBezTo>
                    <a:pt x="7878" y="15777"/>
                    <a:pt x="7963" y="15876"/>
                    <a:pt x="8026" y="15901"/>
                  </a:cubicBezTo>
                  <a:cubicBezTo>
                    <a:pt x="8068" y="15926"/>
                    <a:pt x="8132" y="15926"/>
                    <a:pt x="8174" y="15951"/>
                  </a:cubicBezTo>
                  <a:cubicBezTo>
                    <a:pt x="8195" y="15976"/>
                    <a:pt x="8238" y="15926"/>
                    <a:pt x="8259" y="15926"/>
                  </a:cubicBezTo>
                  <a:cubicBezTo>
                    <a:pt x="8301" y="15951"/>
                    <a:pt x="8365" y="15951"/>
                    <a:pt x="8365" y="15951"/>
                  </a:cubicBezTo>
                  <a:cubicBezTo>
                    <a:pt x="8365" y="15951"/>
                    <a:pt x="8259" y="16026"/>
                    <a:pt x="8259" y="16076"/>
                  </a:cubicBezTo>
                  <a:cubicBezTo>
                    <a:pt x="8259" y="16125"/>
                    <a:pt x="8365" y="16225"/>
                    <a:pt x="8407" y="16250"/>
                  </a:cubicBezTo>
                  <a:cubicBezTo>
                    <a:pt x="8450" y="16275"/>
                    <a:pt x="8450" y="16324"/>
                    <a:pt x="8471" y="16449"/>
                  </a:cubicBezTo>
                  <a:cubicBezTo>
                    <a:pt x="8492" y="16548"/>
                    <a:pt x="8492" y="16548"/>
                    <a:pt x="8555" y="16524"/>
                  </a:cubicBezTo>
                  <a:cubicBezTo>
                    <a:pt x="8619" y="16524"/>
                    <a:pt x="8640" y="16449"/>
                    <a:pt x="8661" y="16474"/>
                  </a:cubicBezTo>
                  <a:cubicBezTo>
                    <a:pt x="8704" y="16499"/>
                    <a:pt x="8725" y="16548"/>
                    <a:pt x="8725" y="16623"/>
                  </a:cubicBezTo>
                  <a:cubicBezTo>
                    <a:pt x="8704" y="16723"/>
                    <a:pt x="8725" y="16797"/>
                    <a:pt x="8746" y="16772"/>
                  </a:cubicBezTo>
                  <a:cubicBezTo>
                    <a:pt x="8767" y="16747"/>
                    <a:pt x="8788" y="16698"/>
                    <a:pt x="8831" y="16673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95" name="Google Shape;2095;p271"/>
            <p:cNvSpPr/>
            <p:nvPr/>
          </p:nvSpPr>
          <p:spPr>
            <a:xfrm>
              <a:off x="2238568" y="0"/>
              <a:ext cx="4164082" cy="4414006"/>
            </a:xfrm>
            <a:custGeom>
              <a:avLst/>
              <a:gdLst/>
              <a:ahLst/>
              <a:cxnLst/>
              <a:rect l="l" t="t" r="r" b="b"/>
              <a:pathLst>
                <a:path w="21534" h="21600" extrusionOk="0">
                  <a:moveTo>
                    <a:pt x="8969" y="10302"/>
                  </a:moveTo>
                  <a:cubicBezTo>
                    <a:pt x="9015" y="10302"/>
                    <a:pt x="9015" y="10302"/>
                    <a:pt x="9015" y="10302"/>
                  </a:cubicBezTo>
                  <a:cubicBezTo>
                    <a:pt x="9015" y="10302"/>
                    <a:pt x="9061" y="10562"/>
                    <a:pt x="9061" y="10692"/>
                  </a:cubicBezTo>
                  <a:cubicBezTo>
                    <a:pt x="9015" y="10865"/>
                    <a:pt x="9061" y="10952"/>
                    <a:pt x="9244" y="10908"/>
                  </a:cubicBezTo>
                  <a:cubicBezTo>
                    <a:pt x="9427" y="10822"/>
                    <a:pt x="9610" y="10648"/>
                    <a:pt x="9519" y="10475"/>
                  </a:cubicBezTo>
                  <a:cubicBezTo>
                    <a:pt x="9473" y="10302"/>
                    <a:pt x="9473" y="10216"/>
                    <a:pt x="9610" y="10259"/>
                  </a:cubicBezTo>
                  <a:cubicBezTo>
                    <a:pt x="9747" y="10259"/>
                    <a:pt x="9931" y="10259"/>
                    <a:pt x="9976" y="10086"/>
                  </a:cubicBezTo>
                  <a:cubicBezTo>
                    <a:pt x="10068" y="9913"/>
                    <a:pt x="10251" y="9523"/>
                    <a:pt x="10342" y="9393"/>
                  </a:cubicBezTo>
                  <a:cubicBezTo>
                    <a:pt x="10388" y="9263"/>
                    <a:pt x="10342" y="9090"/>
                    <a:pt x="10159" y="9090"/>
                  </a:cubicBezTo>
                  <a:cubicBezTo>
                    <a:pt x="9931" y="9090"/>
                    <a:pt x="9839" y="9090"/>
                    <a:pt x="9747" y="8960"/>
                  </a:cubicBezTo>
                  <a:cubicBezTo>
                    <a:pt x="9610" y="8874"/>
                    <a:pt x="9153" y="8874"/>
                    <a:pt x="9061" y="9047"/>
                  </a:cubicBezTo>
                  <a:cubicBezTo>
                    <a:pt x="8969" y="9177"/>
                    <a:pt x="8924" y="9307"/>
                    <a:pt x="8924" y="9480"/>
                  </a:cubicBezTo>
                  <a:cubicBezTo>
                    <a:pt x="8878" y="9610"/>
                    <a:pt x="8969" y="9739"/>
                    <a:pt x="8924" y="9913"/>
                  </a:cubicBezTo>
                  <a:cubicBezTo>
                    <a:pt x="8878" y="10086"/>
                    <a:pt x="8969" y="10302"/>
                    <a:pt x="8969" y="10302"/>
                  </a:cubicBezTo>
                  <a:close/>
                  <a:moveTo>
                    <a:pt x="6361" y="4329"/>
                  </a:moveTo>
                  <a:cubicBezTo>
                    <a:pt x="6269" y="4762"/>
                    <a:pt x="6269" y="4762"/>
                    <a:pt x="6269" y="4762"/>
                  </a:cubicBezTo>
                  <a:cubicBezTo>
                    <a:pt x="6407" y="4805"/>
                    <a:pt x="6453" y="4675"/>
                    <a:pt x="6453" y="4588"/>
                  </a:cubicBezTo>
                  <a:cubicBezTo>
                    <a:pt x="6453" y="4502"/>
                    <a:pt x="6453" y="4372"/>
                    <a:pt x="6361" y="4329"/>
                  </a:cubicBezTo>
                  <a:close/>
                  <a:moveTo>
                    <a:pt x="6224" y="4891"/>
                  </a:moveTo>
                  <a:cubicBezTo>
                    <a:pt x="6086" y="5281"/>
                    <a:pt x="6086" y="5281"/>
                    <a:pt x="6086" y="5281"/>
                  </a:cubicBezTo>
                  <a:cubicBezTo>
                    <a:pt x="6086" y="5281"/>
                    <a:pt x="6086" y="5281"/>
                    <a:pt x="6086" y="5281"/>
                  </a:cubicBezTo>
                  <a:cubicBezTo>
                    <a:pt x="6132" y="5151"/>
                    <a:pt x="6224" y="5151"/>
                    <a:pt x="6269" y="5065"/>
                  </a:cubicBezTo>
                  <a:cubicBezTo>
                    <a:pt x="6315" y="5021"/>
                    <a:pt x="6269" y="4935"/>
                    <a:pt x="6224" y="4891"/>
                  </a:cubicBezTo>
                  <a:close/>
                  <a:moveTo>
                    <a:pt x="5766" y="6406"/>
                  </a:moveTo>
                  <a:cubicBezTo>
                    <a:pt x="5720" y="6623"/>
                    <a:pt x="5720" y="6623"/>
                    <a:pt x="5720" y="6623"/>
                  </a:cubicBezTo>
                  <a:cubicBezTo>
                    <a:pt x="5720" y="6623"/>
                    <a:pt x="5720" y="6666"/>
                    <a:pt x="5766" y="6666"/>
                  </a:cubicBezTo>
                  <a:cubicBezTo>
                    <a:pt x="5858" y="6796"/>
                    <a:pt x="5629" y="6839"/>
                    <a:pt x="5720" y="6926"/>
                  </a:cubicBezTo>
                  <a:cubicBezTo>
                    <a:pt x="5766" y="7012"/>
                    <a:pt x="5903" y="7229"/>
                    <a:pt x="5720" y="7229"/>
                  </a:cubicBezTo>
                  <a:cubicBezTo>
                    <a:pt x="5629" y="7229"/>
                    <a:pt x="5583" y="7229"/>
                    <a:pt x="5537" y="7186"/>
                  </a:cubicBezTo>
                  <a:cubicBezTo>
                    <a:pt x="5400" y="7748"/>
                    <a:pt x="5400" y="7748"/>
                    <a:pt x="5400" y="7748"/>
                  </a:cubicBezTo>
                  <a:cubicBezTo>
                    <a:pt x="5537" y="7705"/>
                    <a:pt x="5537" y="7792"/>
                    <a:pt x="5675" y="7748"/>
                  </a:cubicBezTo>
                  <a:cubicBezTo>
                    <a:pt x="5858" y="7748"/>
                    <a:pt x="5903" y="7748"/>
                    <a:pt x="6086" y="7878"/>
                  </a:cubicBezTo>
                  <a:cubicBezTo>
                    <a:pt x="6224" y="7965"/>
                    <a:pt x="6361" y="7835"/>
                    <a:pt x="6453" y="7748"/>
                  </a:cubicBezTo>
                  <a:cubicBezTo>
                    <a:pt x="6590" y="7705"/>
                    <a:pt x="6590" y="7489"/>
                    <a:pt x="6681" y="7315"/>
                  </a:cubicBezTo>
                  <a:cubicBezTo>
                    <a:pt x="6819" y="7142"/>
                    <a:pt x="6681" y="7142"/>
                    <a:pt x="6590" y="6969"/>
                  </a:cubicBezTo>
                  <a:cubicBezTo>
                    <a:pt x="6498" y="6839"/>
                    <a:pt x="6407" y="7099"/>
                    <a:pt x="6407" y="7099"/>
                  </a:cubicBezTo>
                  <a:cubicBezTo>
                    <a:pt x="6361" y="7099"/>
                    <a:pt x="6361" y="7099"/>
                    <a:pt x="6361" y="7099"/>
                  </a:cubicBezTo>
                  <a:cubicBezTo>
                    <a:pt x="6361" y="7099"/>
                    <a:pt x="6269" y="7056"/>
                    <a:pt x="6224" y="7012"/>
                  </a:cubicBezTo>
                  <a:cubicBezTo>
                    <a:pt x="6178" y="6969"/>
                    <a:pt x="6178" y="6883"/>
                    <a:pt x="6178" y="6839"/>
                  </a:cubicBezTo>
                  <a:cubicBezTo>
                    <a:pt x="6178" y="6796"/>
                    <a:pt x="6132" y="6753"/>
                    <a:pt x="6086" y="6709"/>
                  </a:cubicBezTo>
                  <a:cubicBezTo>
                    <a:pt x="6086" y="6623"/>
                    <a:pt x="6086" y="6493"/>
                    <a:pt x="6178" y="6406"/>
                  </a:cubicBezTo>
                  <a:cubicBezTo>
                    <a:pt x="6269" y="6277"/>
                    <a:pt x="6132" y="6103"/>
                    <a:pt x="5995" y="6147"/>
                  </a:cubicBezTo>
                  <a:cubicBezTo>
                    <a:pt x="5903" y="6233"/>
                    <a:pt x="5858" y="6320"/>
                    <a:pt x="5766" y="6406"/>
                  </a:cubicBezTo>
                  <a:close/>
                  <a:moveTo>
                    <a:pt x="4805" y="9826"/>
                  </a:moveTo>
                  <a:cubicBezTo>
                    <a:pt x="4164" y="11990"/>
                    <a:pt x="4164" y="11990"/>
                    <a:pt x="4164" y="11990"/>
                  </a:cubicBezTo>
                  <a:cubicBezTo>
                    <a:pt x="2014" y="11384"/>
                    <a:pt x="2014" y="11384"/>
                    <a:pt x="2014" y="11384"/>
                  </a:cubicBezTo>
                  <a:cubicBezTo>
                    <a:pt x="1922" y="11514"/>
                    <a:pt x="2014" y="11861"/>
                    <a:pt x="2105" y="11990"/>
                  </a:cubicBezTo>
                  <a:cubicBezTo>
                    <a:pt x="2151" y="12120"/>
                    <a:pt x="2517" y="12250"/>
                    <a:pt x="2746" y="12423"/>
                  </a:cubicBezTo>
                  <a:cubicBezTo>
                    <a:pt x="2975" y="12553"/>
                    <a:pt x="2746" y="12640"/>
                    <a:pt x="2700" y="12856"/>
                  </a:cubicBezTo>
                  <a:cubicBezTo>
                    <a:pt x="2654" y="13073"/>
                    <a:pt x="2792" y="13159"/>
                    <a:pt x="2975" y="13159"/>
                  </a:cubicBezTo>
                  <a:cubicBezTo>
                    <a:pt x="3112" y="13159"/>
                    <a:pt x="3798" y="13289"/>
                    <a:pt x="4164" y="13246"/>
                  </a:cubicBezTo>
                  <a:cubicBezTo>
                    <a:pt x="4531" y="13202"/>
                    <a:pt x="4622" y="13116"/>
                    <a:pt x="4759" y="13116"/>
                  </a:cubicBezTo>
                  <a:cubicBezTo>
                    <a:pt x="4942" y="13116"/>
                    <a:pt x="4942" y="12899"/>
                    <a:pt x="5171" y="12813"/>
                  </a:cubicBezTo>
                  <a:cubicBezTo>
                    <a:pt x="5400" y="12770"/>
                    <a:pt x="5217" y="12986"/>
                    <a:pt x="5308" y="13116"/>
                  </a:cubicBezTo>
                  <a:cubicBezTo>
                    <a:pt x="5400" y="13246"/>
                    <a:pt x="5537" y="13202"/>
                    <a:pt x="5583" y="13332"/>
                  </a:cubicBezTo>
                  <a:cubicBezTo>
                    <a:pt x="5675" y="13419"/>
                    <a:pt x="5720" y="13376"/>
                    <a:pt x="5949" y="13505"/>
                  </a:cubicBezTo>
                  <a:cubicBezTo>
                    <a:pt x="6224" y="13679"/>
                    <a:pt x="6224" y="13505"/>
                    <a:pt x="6498" y="13462"/>
                  </a:cubicBezTo>
                  <a:cubicBezTo>
                    <a:pt x="6773" y="13462"/>
                    <a:pt x="6727" y="13332"/>
                    <a:pt x="6727" y="13159"/>
                  </a:cubicBezTo>
                  <a:cubicBezTo>
                    <a:pt x="6681" y="13029"/>
                    <a:pt x="6681" y="12943"/>
                    <a:pt x="6544" y="13029"/>
                  </a:cubicBezTo>
                  <a:cubicBezTo>
                    <a:pt x="6361" y="13073"/>
                    <a:pt x="6315" y="13116"/>
                    <a:pt x="6315" y="12986"/>
                  </a:cubicBezTo>
                  <a:cubicBezTo>
                    <a:pt x="6361" y="12899"/>
                    <a:pt x="6498" y="12943"/>
                    <a:pt x="6544" y="12856"/>
                  </a:cubicBezTo>
                  <a:cubicBezTo>
                    <a:pt x="6590" y="12813"/>
                    <a:pt x="6727" y="12726"/>
                    <a:pt x="6727" y="12726"/>
                  </a:cubicBezTo>
                  <a:cubicBezTo>
                    <a:pt x="6727" y="12726"/>
                    <a:pt x="6864" y="12770"/>
                    <a:pt x="6956" y="12813"/>
                  </a:cubicBezTo>
                  <a:cubicBezTo>
                    <a:pt x="7093" y="12899"/>
                    <a:pt x="7139" y="12770"/>
                    <a:pt x="7139" y="12510"/>
                  </a:cubicBezTo>
                  <a:cubicBezTo>
                    <a:pt x="7093" y="12293"/>
                    <a:pt x="6910" y="12293"/>
                    <a:pt x="6590" y="12120"/>
                  </a:cubicBezTo>
                  <a:cubicBezTo>
                    <a:pt x="6269" y="11990"/>
                    <a:pt x="6269" y="11774"/>
                    <a:pt x="6178" y="11514"/>
                  </a:cubicBezTo>
                  <a:cubicBezTo>
                    <a:pt x="6086" y="11255"/>
                    <a:pt x="6269" y="11081"/>
                    <a:pt x="6269" y="10908"/>
                  </a:cubicBezTo>
                  <a:cubicBezTo>
                    <a:pt x="6269" y="10735"/>
                    <a:pt x="6132" y="10692"/>
                    <a:pt x="6178" y="10432"/>
                  </a:cubicBezTo>
                  <a:cubicBezTo>
                    <a:pt x="6178" y="10216"/>
                    <a:pt x="6086" y="9826"/>
                    <a:pt x="6086" y="9739"/>
                  </a:cubicBezTo>
                  <a:cubicBezTo>
                    <a:pt x="6086" y="9696"/>
                    <a:pt x="5995" y="9566"/>
                    <a:pt x="5903" y="9436"/>
                  </a:cubicBezTo>
                  <a:cubicBezTo>
                    <a:pt x="5812" y="9350"/>
                    <a:pt x="5537" y="9263"/>
                    <a:pt x="5446" y="9350"/>
                  </a:cubicBezTo>
                  <a:cubicBezTo>
                    <a:pt x="5400" y="9436"/>
                    <a:pt x="5400" y="9610"/>
                    <a:pt x="5400" y="9783"/>
                  </a:cubicBezTo>
                  <a:cubicBezTo>
                    <a:pt x="5354" y="9956"/>
                    <a:pt x="5354" y="10259"/>
                    <a:pt x="5400" y="10432"/>
                  </a:cubicBezTo>
                  <a:cubicBezTo>
                    <a:pt x="5492" y="10648"/>
                    <a:pt x="5400" y="10735"/>
                    <a:pt x="5217" y="10735"/>
                  </a:cubicBezTo>
                  <a:cubicBezTo>
                    <a:pt x="5080" y="10735"/>
                    <a:pt x="5217" y="10475"/>
                    <a:pt x="5217" y="10216"/>
                  </a:cubicBezTo>
                  <a:cubicBezTo>
                    <a:pt x="5263" y="9956"/>
                    <a:pt x="5171" y="9869"/>
                    <a:pt x="5080" y="9653"/>
                  </a:cubicBezTo>
                  <a:cubicBezTo>
                    <a:pt x="4988" y="9480"/>
                    <a:pt x="4942" y="9610"/>
                    <a:pt x="4942" y="9739"/>
                  </a:cubicBezTo>
                  <a:cubicBezTo>
                    <a:pt x="4897" y="9826"/>
                    <a:pt x="4851" y="9826"/>
                    <a:pt x="4805" y="9826"/>
                  </a:cubicBezTo>
                  <a:close/>
                  <a:moveTo>
                    <a:pt x="778" y="11168"/>
                  </a:moveTo>
                  <a:cubicBezTo>
                    <a:pt x="778" y="11211"/>
                    <a:pt x="778" y="11211"/>
                    <a:pt x="778" y="11211"/>
                  </a:cubicBezTo>
                  <a:cubicBezTo>
                    <a:pt x="824" y="11298"/>
                    <a:pt x="824" y="11428"/>
                    <a:pt x="915" y="11558"/>
                  </a:cubicBezTo>
                  <a:cubicBezTo>
                    <a:pt x="1007" y="11687"/>
                    <a:pt x="1236" y="11774"/>
                    <a:pt x="1281" y="11861"/>
                  </a:cubicBezTo>
                  <a:cubicBezTo>
                    <a:pt x="1327" y="11947"/>
                    <a:pt x="1373" y="12077"/>
                    <a:pt x="1510" y="12207"/>
                  </a:cubicBezTo>
                  <a:cubicBezTo>
                    <a:pt x="1647" y="12337"/>
                    <a:pt x="1831" y="12467"/>
                    <a:pt x="1968" y="12423"/>
                  </a:cubicBezTo>
                  <a:cubicBezTo>
                    <a:pt x="2059" y="12423"/>
                    <a:pt x="2242" y="12423"/>
                    <a:pt x="2334" y="12596"/>
                  </a:cubicBezTo>
                  <a:cubicBezTo>
                    <a:pt x="2425" y="12726"/>
                    <a:pt x="2517" y="12986"/>
                    <a:pt x="2517" y="13073"/>
                  </a:cubicBezTo>
                  <a:cubicBezTo>
                    <a:pt x="2517" y="13159"/>
                    <a:pt x="2334" y="13073"/>
                    <a:pt x="2151" y="13159"/>
                  </a:cubicBezTo>
                  <a:cubicBezTo>
                    <a:pt x="1968" y="13246"/>
                    <a:pt x="1831" y="13332"/>
                    <a:pt x="1922" y="13376"/>
                  </a:cubicBezTo>
                  <a:cubicBezTo>
                    <a:pt x="1968" y="13462"/>
                    <a:pt x="2563" y="13852"/>
                    <a:pt x="2837" y="13852"/>
                  </a:cubicBezTo>
                  <a:cubicBezTo>
                    <a:pt x="3158" y="13808"/>
                    <a:pt x="3295" y="13852"/>
                    <a:pt x="3478" y="13852"/>
                  </a:cubicBezTo>
                  <a:cubicBezTo>
                    <a:pt x="3707" y="13808"/>
                    <a:pt x="3707" y="13808"/>
                    <a:pt x="3798" y="13982"/>
                  </a:cubicBezTo>
                  <a:cubicBezTo>
                    <a:pt x="3890" y="14198"/>
                    <a:pt x="4119" y="14328"/>
                    <a:pt x="4119" y="14328"/>
                  </a:cubicBezTo>
                  <a:cubicBezTo>
                    <a:pt x="4164" y="14328"/>
                    <a:pt x="4210" y="14414"/>
                    <a:pt x="4210" y="14458"/>
                  </a:cubicBezTo>
                  <a:cubicBezTo>
                    <a:pt x="4210" y="14544"/>
                    <a:pt x="4347" y="14674"/>
                    <a:pt x="4256" y="14717"/>
                  </a:cubicBezTo>
                  <a:cubicBezTo>
                    <a:pt x="4164" y="14717"/>
                    <a:pt x="4119" y="14847"/>
                    <a:pt x="4119" y="14891"/>
                  </a:cubicBezTo>
                  <a:cubicBezTo>
                    <a:pt x="4164" y="14977"/>
                    <a:pt x="4164" y="15020"/>
                    <a:pt x="4347" y="14977"/>
                  </a:cubicBezTo>
                  <a:cubicBezTo>
                    <a:pt x="4485" y="14934"/>
                    <a:pt x="4439" y="14847"/>
                    <a:pt x="4439" y="14717"/>
                  </a:cubicBezTo>
                  <a:cubicBezTo>
                    <a:pt x="4439" y="14631"/>
                    <a:pt x="4393" y="14458"/>
                    <a:pt x="4393" y="14371"/>
                  </a:cubicBezTo>
                  <a:cubicBezTo>
                    <a:pt x="4347" y="14285"/>
                    <a:pt x="4302" y="14155"/>
                    <a:pt x="4393" y="14068"/>
                  </a:cubicBezTo>
                  <a:cubicBezTo>
                    <a:pt x="4531" y="13982"/>
                    <a:pt x="4622" y="13938"/>
                    <a:pt x="4714" y="13938"/>
                  </a:cubicBezTo>
                  <a:cubicBezTo>
                    <a:pt x="4851" y="13938"/>
                    <a:pt x="4988" y="13852"/>
                    <a:pt x="5034" y="13808"/>
                  </a:cubicBezTo>
                  <a:cubicBezTo>
                    <a:pt x="5125" y="13765"/>
                    <a:pt x="5217" y="13722"/>
                    <a:pt x="5263" y="13679"/>
                  </a:cubicBezTo>
                  <a:cubicBezTo>
                    <a:pt x="5308" y="13679"/>
                    <a:pt x="5354" y="13549"/>
                    <a:pt x="5217" y="13549"/>
                  </a:cubicBezTo>
                  <a:cubicBezTo>
                    <a:pt x="5080" y="13592"/>
                    <a:pt x="5034" y="13635"/>
                    <a:pt x="4988" y="13722"/>
                  </a:cubicBezTo>
                  <a:cubicBezTo>
                    <a:pt x="4897" y="13765"/>
                    <a:pt x="4805" y="13722"/>
                    <a:pt x="4714" y="13722"/>
                  </a:cubicBezTo>
                  <a:cubicBezTo>
                    <a:pt x="4668" y="13722"/>
                    <a:pt x="4531" y="13722"/>
                    <a:pt x="4531" y="13765"/>
                  </a:cubicBezTo>
                  <a:cubicBezTo>
                    <a:pt x="4531" y="13808"/>
                    <a:pt x="4393" y="13852"/>
                    <a:pt x="4347" y="13808"/>
                  </a:cubicBezTo>
                  <a:cubicBezTo>
                    <a:pt x="4302" y="13765"/>
                    <a:pt x="4210" y="13765"/>
                    <a:pt x="4256" y="13635"/>
                  </a:cubicBezTo>
                  <a:cubicBezTo>
                    <a:pt x="4256" y="13549"/>
                    <a:pt x="4256" y="13462"/>
                    <a:pt x="4439" y="13419"/>
                  </a:cubicBezTo>
                  <a:cubicBezTo>
                    <a:pt x="4622" y="13376"/>
                    <a:pt x="4851" y="13376"/>
                    <a:pt x="4942" y="13376"/>
                  </a:cubicBezTo>
                  <a:cubicBezTo>
                    <a:pt x="5034" y="13332"/>
                    <a:pt x="5125" y="13289"/>
                    <a:pt x="5217" y="13289"/>
                  </a:cubicBezTo>
                  <a:cubicBezTo>
                    <a:pt x="5354" y="13289"/>
                    <a:pt x="5400" y="13376"/>
                    <a:pt x="5400" y="13505"/>
                  </a:cubicBezTo>
                  <a:cubicBezTo>
                    <a:pt x="5400" y="13592"/>
                    <a:pt x="5400" y="13765"/>
                    <a:pt x="5446" y="13808"/>
                  </a:cubicBezTo>
                  <a:cubicBezTo>
                    <a:pt x="5537" y="13852"/>
                    <a:pt x="5583" y="13852"/>
                    <a:pt x="5629" y="13982"/>
                  </a:cubicBezTo>
                  <a:cubicBezTo>
                    <a:pt x="5629" y="14068"/>
                    <a:pt x="5629" y="14198"/>
                    <a:pt x="5766" y="14198"/>
                  </a:cubicBezTo>
                  <a:cubicBezTo>
                    <a:pt x="5903" y="14198"/>
                    <a:pt x="6086" y="14111"/>
                    <a:pt x="6132" y="14241"/>
                  </a:cubicBezTo>
                  <a:cubicBezTo>
                    <a:pt x="6178" y="14371"/>
                    <a:pt x="6453" y="14544"/>
                    <a:pt x="6498" y="14588"/>
                  </a:cubicBezTo>
                  <a:cubicBezTo>
                    <a:pt x="6590" y="14588"/>
                    <a:pt x="7093" y="14544"/>
                    <a:pt x="7185" y="14544"/>
                  </a:cubicBezTo>
                  <a:cubicBezTo>
                    <a:pt x="7276" y="14544"/>
                    <a:pt x="7414" y="14631"/>
                    <a:pt x="7505" y="14674"/>
                  </a:cubicBezTo>
                  <a:cubicBezTo>
                    <a:pt x="7597" y="14674"/>
                    <a:pt x="7734" y="14674"/>
                    <a:pt x="7734" y="14631"/>
                  </a:cubicBezTo>
                  <a:cubicBezTo>
                    <a:pt x="7780" y="14544"/>
                    <a:pt x="7871" y="14631"/>
                    <a:pt x="7917" y="14674"/>
                  </a:cubicBezTo>
                  <a:cubicBezTo>
                    <a:pt x="7963" y="14717"/>
                    <a:pt x="8054" y="14804"/>
                    <a:pt x="8192" y="14761"/>
                  </a:cubicBezTo>
                  <a:cubicBezTo>
                    <a:pt x="8283" y="14717"/>
                    <a:pt x="8283" y="14588"/>
                    <a:pt x="8146" y="14501"/>
                  </a:cubicBezTo>
                  <a:cubicBezTo>
                    <a:pt x="8054" y="14458"/>
                    <a:pt x="7963" y="14588"/>
                    <a:pt x="7917" y="14588"/>
                  </a:cubicBezTo>
                  <a:cubicBezTo>
                    <a:pt x="7825" y="14588"/>
                    <a:pt x="7780" y="14458"/>
                    <a:pt x="7780" y="14414"/>
                  </a:cubicBezTo>
                  <a:cubicBezTo>
                    <a:pt x="7780" y="14371"/>
                    <a:pt x="7780" y="14285"/>
                    <a:pt x="7825" y="14241"/>
                  </a:cubicBezTo>
                  <a:cubicBezTo>
                    <a:pt x="7825" y="14198"/>
                    <a:pt x="7825" y="14155"/>
                    <a:pt x="7871" y="14155"/>
                  </a:cubicBezTo>
                  <a:cubicBezTo>
                    <a:pt x="7917" y="14155"/>
                    <a:pt x="8008" y="14025"/>
                    <a:pt x="8100" y="14025"/>
                  </a:cubicBezTo>
                  <a:cubicBezTo>
                    <a:pt x="8146" y="14025"/>
                    <a:pt x="8237" y="14111"/>
                    <a:pt x="8329" y="14198"/>
                  </a:cubicBezTo>
                  <a:cubicBezTo>
                    <a:pt x="8466" y="14328"/>
                    <a:pt x="8420" y="14371"/>
                    <a:pt x="8466" y="14414"/>
                  </a:cubicBezTo>
                  <a:cubicBezTo>
                    <a:pt x="8512" y="14501"/>
                    <a:pt x="8649" y="14414"/>
                    <a:pt x="8603" y="14588"/>
                  </a:cubicBezTo>
                  <a:cubicBezTo>
                    <a:pt x="8512" y="14761"/>
                    <a:pt x="8420" y="14804"/>
                    <a:pt x="8466" y="14934"/>
                  </a:cubicBezTo>
                  <a:cubicBezTo>
                    <a:pt x="8558" y="15064"/>
                    <a:pt x="8695" y="15150"/>
                    <a:pt x="8695" y="15237"/>
                  </a:cubicBezTo>
                  <a:cubicBezTo>
                    <a:pt x="8695" y="15280"/>
                    <a:pt x="8649" y="15323"/>
                    <a:pt x="8603" y="15367"/>
                  </a:cubicBezTo>
                  <a:cubicBezTo>
                    <a:pt x="8558" y="15410"/>
                    <a:pt x="8649" y="15540"/>
                    <a:pt x="8649" y="15626"/>
                  </a:cubicBezTo>
                  <a:cubicBezTo>
                    <a:pt x="8649" y="15670"/>
                    <a:pt x="8695" y="15713"/>
                    <a:pt x="8695" y="15713"/>
                  </a:cubicBezTo>
                  <a:cubicBezTo>
                    <a:pt x="8695" y="15713"/>
                    <a:pt x="8695" y="15453"/>
                    <a:pt x="8741" y="15453"/>
                  </a:cubicBezTo>
                  <a:cubicBezTo>
                    <a:pt x="8832" y="15453"/>
                    <a:pt x="8878" y="15323"/>
                    <a:pt x="8878" y="15280"/>
                  </a:cubicBezTo>
                  <a:cubicBezTo>
                    <a:pt x="8878" y="15237"/>
                    <a:pt x="8878" y="15107"/>
                    <a:pt x="8878" y="15020"/>
                  </a:cubicBezTo>
                  <a:cubicBezTo>
                    <a:pt x="8832" y="14934"/>
                    <a:pt x="8878" y="14891"/>
                    <a:pt x="8832" y="14804"/>
                  </a:cubicBezTo>
                  <a:cubicBezTo>
                    <a:pt x="8741" y="14674"/>
                    <a:pt x="8741" y="14501"/>
                    <a:pt x="8924" y="14458"/>
                  </a:cubicBezTo>
                  <a:cubicBezTo>
                    <a:pt x="9061" y="14371"/>
                    <a:pt x="9198" y="14328"/>
                    <a:pt x="9336" y="14111"/>
                  </a:cubicBezTo>
                  <a:cubicBezTo>
                    <a:pt x="9519" y="13938"/>
                    <a:pt x="9473" y="14025"/>
                    <a:pt x="9473" y="13852"/>
                  </a:cubicBezTo>
                  <a:cubicBezTo>
                    <a:pt x="9473" y="13722"/>
                    <a:pt x="9473" y="13592"/>
                    <a:pt x="9427" y="13635"/>
                  </a:cubicBezTo>
                  <a:cubicBezTo>
                    <a:pt x="9381" y="13722"/>
                    <a:pt x="9336" y="13852"/>
                    <a:pt x="9290" y="13852"/>
                  </a:cubicBezTo>
                  <a:cubicBezTo>
                    <a:pt x="9198" y="13852"/>
                    <a:pt x="9107" y="13635"/>
                    <a:pt x="9153" y="13592"/>
                  </a:cubicBezTo>
                  <a:cubicBezTo>
                    <a:pt x="9198" y="13549"/>
                    <a:pt x="9336" y="13505"/>
                    <a:pt x="9290" y="13419"/>
                  </a:cubicBezTo>
                  <a:cubicBezTo>
                    <a:pt x="9290" y="13376"/>
                    <a:pt x="9381" y="13376"/>
                    <a:pt x="9427" y="13289"/>
                  </a:cubicBezTo>
                  <a:cubicBezTo>
                    <a:pt x="9473" y="13246"/>
                    <a:pt x="9290" y="13159"/>
                    <a:pt x="9198" y="13159"/>
                  </a:cubicBezTo>
                  <a:cubicBezTo>
                    <a:pt x="9107" y="13116"/>
                    <a:pt x="8969" y="13073"/>
                    <a:pt x="8786" y="12943"/>
                  </a:cubicBezTo>
                  <a:cubicBezTo>
                    <a:pt x="8558" y="12770"/>
                    <a:pt x="8420" y="12726"/>
                    <a:pt x="8512" y="12423"/>
                  </a:cubicBezTo>
                  <a:cubicBezTo>
                    <a:pt x="8603" y="12120"/>
                    <a:pt x="8649" y="12120"/>
                    <a:pt x="8558" y="12034"/>
                  </a:cubicBezTo>
                  <a:cubicBezTo>
                    <a:pt x="8512" y="11947"/>
                    <a:pt x="8466" y="11687"/>
                    <a:pt x="8649" y="11558"/>
                  </a:cubicBezTo>
                  <a:cubicBezTo>
                    <a:pt x="8786" y="11384"/>
                    <a:pt x="8878" y="11384"/>
                    <a:pt x="8878" y="11298"/>
                  </a:cubicBezTo>
                  <a:cubicBezTo>
                    <a:pt x="8832" y="11211"/>
                    <a:pt x="9061" y="11038"/>
                    <a:pt x="9290" y="11081"/>
                  </a:cubicBezTo>
                  <a:cubicBezTo>
                    <a:pt x="9473" y="11125"/>
                    <a:pt x="9656" y="11168"/>
                    <a:pt x="9702" y="11514"/>
                  </a:cubicBezTo>
                  <a:cubicBezTo>
                    <a:pt x="9747" y="11861"/>
                    <a:pt x="9793" y="12034"/>
                    <a:pt x="9885" y="12120"/>
                  </a:cubicBezTo>
                  <a:cubicBezTo>
                    <a:pt x="9976" y="12207"/>
                    <a:pt x="10251" y="12467"/>
                    <a:pt x="10114" y="12553"/>
                  </a:cubicBezTo>
                  <a:cubicBezTo>
                    <a:pt x="9931" y="12596"/>
                    <a:pt x="9839" y="12640"/>
                    <a:pt x="9885" y="12683"/>
                  </a:cubicBezTo>
                  <a:cubicBezTo>
                    <a:pt x="9976" y="12770"/>
                    <a:pt x="9885" y="12770"/>
                    <a:pt x="9793" y="12899"/>
                  </a:cubicBezTo>
                  <a:cubicBezTo>
                    <a:pt x="9747" y="13029"/>
                    <a:pt x="10022" y="12943"/>
                    <a:pt x="10068" y="13073"/>
                  </a:cubicBezTo>
                  <a:cubicBezTo>
                    <a:pt x="10114" y="13246"/>
                    <a:pt x="10434" y="13029"/>
                    <a:pt x="10480" y="13116"/>
                  </a:cubicBezTo>
                  <a:cubicBezTo>
                    <a:pt x="10571" y="13202"/>
                    <a:pt x="10388" y="13246"/>
                    <a:pt x="10388" y="13376"/>
                  </a:cubicBezTo>
                  <a:cubicBezTo>
                    <a:pt x="10434" y="13505"/>
                    <a:pt x="10525" y="13505"/>
                    <a:pt x="10571" y="13765"/>
                  </a:cubicBezTo>
                  <a:cubicBezTo>
                    <a:pt x="10571" y="14025"/>
                    <a:pt x="10571" y="14241"/>
                    <a:pt x="10754" y="14198"/>
                  </a:cubicBezTo>
                  <a:cubicBezTo>
                    <a:pt x="10892" y="14155"/>
                    <a:pt x="10800" y="13808"/>
                    <a:pt x="10846" y="13549"/>
                  </a:cubicBezTo>
                  <a:cubicBezTo>
                    <a:pt x="10892" y="13332"/>
                    <a:pt x="11075" y="13332"/>
                    <a:pt x="11166" y="13462"/>
                  </a:cubicBezTo>
                  <a:cubicBezTo>
                    <a:pt x="11258" y="13592"/>
                    <a:pt x="11532" y="13895"/>
                    <a:pt x="11532" y="14068"/>
                  </a:cubicBezTo>
                  <a:cubicBezTo>
                    <a:pt x="11532" y="14198"/>
                    <a:pt x="11395" y="14198"/>
                    <a:pt x="11395" y="14371"/>
                  </a:cubicBezTo>
                  <a:cubicBezTo>
                    <a:pt x="11395" y="14544"/>
                    <a:pt x="11532" y="14847"/>
                    <a:pt x="11624" y="14891"/>
                  </a:cubicBezTo>
                  <a:cubicBezTo>
                    <a:pt x="11715" y="14934"/>
                    <a:pt x="11807" y="15150"/>
                    <a:pt x="11807" y="15150"/>
                  </a:cubicBezTo>
                  <a:cubicBezTo>
                    <a:pt x="11807" y="15150"/>
                    <a:pt x="11990" y="14977"/>
                    <a:pt x="12036" y="14847"/>
                  </a:cubicBezTo>
                  <a:cubicBezTo>
                    <a:pt x="12036" y="14717"/>
                    <a:pt x="12081" y="14674"/>
                    <a:pt x="11990" y="14588"/>
                  </a:cubicBezTo>
                  <a:cubicBezTo>
                    <a:pt x="11853" y="14501"/>
                    <a:pt x="11761" y="14111"/>
                    <a:pt x="11853" y="14111"/>
                  </a:cubicBezTo>
                  <a:cubicBezTo>
                    <a:pt x="11990" y="14111"/>
                    <a:pt x="12036" y="14285"/>
                    <a:pt x="12081" y="14371"/>
                  </a:cubicBezTo>
                  <a:cubicBezTo>
                    <a:pt x="12081" y="14458"/>
                    <a:pt x="12219" y="14371"/>
                    <a:pt x="12219" y="14241"/>
                  </a:cubicBezTo>
                  <a:cubicBezTo>
                    <a:pt x="12173" y="14111"/>
                    <a:pt x="12127" y="13808"/>
                    <a:pt x="12264" y="13722"/>
                  </a:cubicBezTo>
                  <a:cubicBezTo>
                    <a:pt x="12356" y="13635"/>
                    <a:pt x="12402" y="13635"/>
                    <a:pt x="12402" y="13549"/>
                  </a:cubicBezTo>
                  <a:cubicBezTo>
                    <a:pt x="12402" y="13419"/>
                    <a:pt x="12356" y="13289"/>
                    <a:pt x="12264" y="13246"/>
                  </a:cubicBezTo>
                  <a:cubicBezTo>
                    <a:pt x="12219" y="13202"/>
                    <a:pt x="12219" y="12813"/>
                    <a:pt x="12219" y="12726"/>
                  </a:cubicBezTo>
                  <a:cubicBezTo>
                    <a:pt x="12219" y="12640"/>
                    <a:pt x="12493" y="12596"/>
                    <a:pt x="12585" y="12640"/>
                  </a:cubicBezTo>
                  <a:cubicBezTo>
                    <a:pt x="12676" y="12683"/>
                    <a:pt x="12814" y="12813"/>
                    <a:pt x="12951" y="12813"/>
                  </a:cubicBezTo>
                  <a:cubicBezTo>
                    <a:pt x="13042" y="12813"/>
                    <a:pt x="13134" y="12856"/>
                    <a:pt x="13180" y="12899"/>
                  </a:cubicBezTo>
                  <a:cubicBezTo>
                    <a:pt x="13225" y="12943"/>
                    <a:pt x="13317" y="13029"/>
                    <a:pt x="13408" y="13073"/>
                  </a:cubicBezTo>
                  <a:cubicBezTo>
                    <a:pt x="13500" y="13073"/>
                    <a:pt x="13637" y="13116"/>
                    <a:pt x="13637" y="13202"/>
                  </a:cubicBezTo>
                  <a:cubicBezTo>
                    <a:pt x="13592" y="13246"/>
                    <a:pt x="13500" y="13332"/>
                    <a:pt x="13592" y="13376"/>
                  </a:cubicBezTo>
                  <a:cubicBezTo>
                    <a:pt x="13637" y="13419"/>
                    <a:pt x="13866" y="13505"/>
                    <a:pt x="13775" y="13635"/>
                  </a:cubicBezTo>
                  <a:cubicBezTo>
                    <a:pt x="13637" y="13808"/>
                    <a:pt x="13363" y="13679"/>
                    <a:pt x="13363" y="13765"/>
                  </a:cubicBezTo>
                  <a:cubicBezTo>
                    <a:pt x="13317" y="13852"/>
                    <a:pt x="13454" y="13982"/>
                    <a:pt x="13500" y="14068"/>
                  </a:cubicBezTo>
                  <a:cubicBezTo>
                    <a:pt x="13546" y="14198"/>
                    <a:pt x="13729" y="14328"/>
                    <a:pt x="13820" y="14458"/>
                  </a:cubicBezTo>
                  <a:cubicBezTo>
                    <a:pt x="13958" y="14544"/>
                    <a:pt x="14003" y="14847"/>
                    <a:pt x="13958" y="14934"/>
                  </a:cubicBezTo>
                  <a:cubicBezTo>
                    <a:pt x="13958" y="15064"/>
                    <a:pt x="13775" y="15194"/>
                    <a:pt x="13683" y="15323"/>
                  </a:cubicBezTo>
                  <a:cubicBezTo>
                    <a:pt x="13637" y="15410"/>
                    <a:pt x="13363" y="15713"/>
                    <a:pt x="13363" y="15713"/>
                  </a:cubicBezTo>
                  <a:cubicBezTo>
                    <a:pt x="13363" y="15713"/>
                    <a:pt x="13225" y="15626"/>
                    <a:pt x="13134" y="15540"/>
                  </a:cubicBezTo>
                  <a:cubicBezTo>
                    <a:pt x="13088" y="15410"/>
                    <a:pt x="12997" y="15323"/>
                    <a:pt x="12997" y="15323"/>
                  </a:cubicBezTo>
                  <a:cubicBezTo>
                    <a:pt x="12997" y="15323"/>
                    <a:pt x="12951" y="15410"/>
                    <a:pt x="13042" y="15540"/>
                  </a:cubicBezTo>
                  <a:cubicBezTo>
                    <a:pt x="13134" y="15670"/>
                    <a:pt x="13225" y="15756"/>
                    <a:pt x="13225" y="15800"/>
                  </a:cubicBezTo>
                  <a:cubicBezTo>
                    <a:pt x="13225" y="15843"/>
                    <a:pt x="13042" y="15800"/>
                    <a:pt x="12997" y="15756"/>
                  </a:cubicBezTo>
                  <a:cubicBezTo>
                    <a:pt x="12905" y="15756"/>
                    <a:pt x="12997" y="15929"/>
                    <a:pt x="12905" y="15929"/>
                  </a:cubicBezTo>
                  <a:cubicBezTo>
                    <a:pt x="12768" y="15929"/>
                    <a:pt x="12631" y="15886"/>
                    <a:pt x="12585" y="15800"/>
                  </a:cubicBezTo>
                  <a:cubicBezTo>
                    <a:pt x="12539" y="15713"/>
                    <a:pt x="12402" y="15626"/>
                    <a:pt x="12402" y="15670"/>
                  </a:cubicBezTo>
                  <a:cubicBezTo>
                    <a:pt x="12356" y="15670"/>
                    <a:pt x="12219" y="15713"/>
                    <a:pt x="12173" y="15713"/>
                  </a:cubicBezTo>
                  <a:cubicBezTo>
                    <a:pt x="12081" y="15713"/>
                    <a:pt x="12036" y="15800"/>
                    <a:pt x="12173" y="15886"/>
                  </a:cubicBezTo>
                  <a:cubicBezTo>
                    <a:pt x="12264" y="15929"/>
                    <a:pt x="12493" y="16016"/>
                    <a:pt x="12402" y="16146"/>
                  </a:cubicBezTo>
                  <a:cubicBezTo>
                    <a:pt x="12310" y="16232"/>
                    <a:pt x="12264" y="16276"/>
                    <a:pt x="12264" y="16406"/>
                  </a:cubicBezTo>
                  <a:cubicBezTo>
                    <a:pt x="12264" y="16492"/>
                    <a:pt x="12036" y="16709"/>
                    <a:pt x="11990" y="16752"/>
                  </a:cubicBezTo>
                  <a:cubicBezTo>
                    <a:pt x="11898" y="16795"/>
                    <a:pt x="11761" y="16795"/>
                    <a:pt x="11578" y="16665"/>
                  </a:cubicBezTo>
                  <a:cubicBezTo>
                    <a:pt x="11395" y="16535"/>
                    <a:pt x="11212" y="16362"/>
                    <a:pt x="11029" y="16319"/>
                  </a:cubicBezTo>
                  <a:cubicBezTo>
                    <a:pt x="10846" y="16319"/>
                    <a:pt x="10388" y="16362"/>
                    <a:pt x="10388" y="16362"/>
                  </a:cubicBezTo>
                  <a:cubicBezTo>
                    <a:pt x="10388" y="16362"/>
                    <a:pt x="10800" y="16319"/>
                    <a:pt x="11029" y="16579"/>
                  </a:cubicBezTo>
                  <a:cubicBezTo>
                    <a:pt x="11258" y="16838"/>
                    <a:pt x="11120" y="16882"/>
                    <a:pt x="11441" y="16882"/>
                  </a:cubicBezTo>
                  <a:cubicBezTo>
                    <a:pt x="11807" y="16882"/>
                    <a:pt x="11990" y="16838"/>
                    <a:pt x="12081" y="16838"/>
                  </a:cubicBezTo>
                  <a:cubicBezTo>
                    <a:pt x="12173" y="16838"/>
                    <a:pt x="12173" y="17098"/>
                    <a:pt x="12081" y="17185"/>
                  </a:cubicBezTo>
                  <a:cubicBezTo>
                    <a:pt x="11990" y="17271"/>
                    <a:pt x="11944" y="17531"/>
                    <a:pt x="11898" y="17574"/>
                  </a:cubicBezTo>
                  <a:cubicBezTo>
                    <a:pt x="11853" y="17618"/>
                    <a:pt x="11669" y="17964"/>
                    <a:pt x="11578" y="18007"/>
                  </a:cubicBezTo>
                  <a:cubicBezTo>
                    <a:pt x="11486" y="18007"/>
                    <a:pt x="11303" y="18051"/>
                    <a:pt x="11258" y="18007"/>
                  </a:cubicBezTo>
                  <a:cubicBezTo>
                    <a:pt x="11166" y="17964"/>
                    <a:pt x="10983" y="17964"/>
                    <a:pt x="10983" y="17964"/>
                  </a:cubicBezTo>
                  <a:cubicBezTo>
                    <a:pt x="10983" y="17964"/>
                    <a:pt x="11075" y="18137"/>
                    <a:pt x="10983" y="18224"/>
                  </a:cubicBezTo>
                  <a:cubicBezTo>
                    <a:pt x="10892" y="18354"/>
                    <a:pt x="10754" y="18397"/>
                    <a:pt x="10708" y="18440"/>
                  </a:cubicBezTo>
                  <a:cubicBezTo>
                    <a:pt x="10663" y="18440"/>
                    <a:pt x="10388" y="18310"/>
                    <a:pt x="10251" y="18267"/>
                  </a:cubicBezTo>
                  <a:cubicBezTo>
                    <a:pt x="10114" y="18267"/>
                    <a:pt x="10068" y="18310"/>
                    <a:pt x="9976" y="18224"/>
                  </a:cubicBezTo>
                  <a:cubicBezTo>
                    <a:pt x="9839" y="18137"/>
                    <a:pt x="9610" y="18094"/>
                    <a:pt x="9610" y="18094"/>
                  </a:cubicBezTo>
                  <a:cubicBezTo>
                    <a:pt x="9610" y="18094"/>
                    <a:pt x="9885" y="18224"/>
                    <a:pt x="10022" y="18310"/>
                  </a:cubicBezTo>
                  <a:cubicBezTo>
                    <a:pt x="10159" y="18397"/>
                    <a:pt x="10159" y="18354"/>
                    <a:pt x="10342" y="18397"/>
                  </a:cubicBezTo>
                  <a:cubicBezTo>
                    <a:pt x="10480" y="18483"/>
                    <a:pt x="10617" y="18483"/>
                    <a:pt x="10708" y="18613"/>
                  </a:cubicBezTo>
                  <a:cubicBezTo>
                    <a:pt x="10800" y="18786"/>
                    <a:pt x="10708" y="18960"/>
                    <a:pt x="10708" y="18960"/>
                  </a:cubicBezTo>
                  <a:cubicBezTo>
                    <a:pt x="10708" y="19003"/>
                    <a:pt x="10525" y="19133"/>
                    <a:pt x="10434" y="19133"/>
                  </a:cubicBezTo>
                  <a:cubicBezTo>
                    <a:pt x="10388" y="19176"/>
                    <a:pt x="10022" y="19133"/>
                    <a:pt x="10022" y="19133"/>
                  </a:cubicBezTo>
                  <a:cubicBezTo>
                    <a:pt x="10022" y="19133"/>
                    <a:pt x="10022" y="19219"/>
                    <a:pt x="10114" y="19263"/>
                  </a:cubicBezTo>
                  <a:cubicBezTo>
                    <a:pt x="10159" y="19306"/>
                    <a:pt x="10205" y="19349"/>
                    <a:pt x="10205" y="19349"/>
                  </a:cubicBezTo>
                  <a:cubicBezTo>
                    <a:pt x="10205" y="19349"/>
                    <a:pt x="9931" y="19436"/>
                    <a:pt x="9885" y="19479"/>
                  </a:cubicBezTo>
                  <a:cubicBezTo>
                    <a:pt x="9885" y="19522"/>
                    <a:pt x="9976" y="19609"/>
                    <a:pt x="9931" y="19609"/>
                  </a:cubicBezTo>
                  <a:cubicBezTo>
                    <a:pt x="9885" y="19652"/>
                    <a:pt x="9793" y="19695"/>
                    <a:pt x="9793" y="19739"/>
                  </a:cubicBezTo>
                  <a:cubicBezTo>
                    <a:pt x="9747" y="19782"/>
                    <a:pt x="9793" y="19955"/>
                    <a:pt x="9747" y="19955"/>
                  </a:cubicBezTo>
                  <a:cubicBezTo>
                    <a:pt x="9747" y="19998"/>
                    <a:pt x="9519" y="20128"/>
                    <a:pt x="9519" y="20128"/>
                  </a:cubicBezTo>
                  <a:cubicBezTo>
                    <a:pt x="9519" y="20172"/>
                    <a:pt x="9381" y="20301"/>
                    <a:pt x="9336" y="20345"/>
                  </a:cubicBezTo>
                  <a:cubicBezTo>
                    <a:pt x="9336" y="20431"/>
                    <a:pt x="9290" y="20604"/>
                    <a:pt x="9290" y="20648"/>
                  </a:cubicBezTo>
                  <a:cubicBezTo>
                    <a:pt x="9244" y="20691"/>
                    <a:pt x="9061" y="20951"/>
                    <a:pt x="9061" y="20994"/>
                  </a:cubicBezTo>
                  <a:cubicBezTo>
                    <a:pt x="9015" y="21081"/>
                    <a:pt x="9015" y="21384"/>
                    <a:pt x="8969" y="21600"/>
                  </a:cubicBezTo>
                  <a:cubicBezTo>
                    <a:pt x="7459" y="21600"/>
                    <a:pt x="5492" y="21384"/>
                    <a:pt x="5492" y="21384"/>
                  </a:cubicBezTo>
                  <a:cubicBezTo>
                    <a:pt x="5995" y="17747"/>
                    <a:pt x="5995" y="17747"/>
                    <a:pt x="5995" y="17747"/>
                  </a:cubicBezTo>
                  <a:cubicBezTo>
                    <a:pt x="3158" y="16665"/>
                    <a:pt x="3158" y="16665"/>
                    <a:pt x="3158" y="16665"/>
                  </a:cubicBezTo>
                  <a:cubicBezTo>
                    <a:pt x="2746" y="15973"/>
                    <a:pt x="2746" y="15973"/>
                    <a:pt x="2746" y="15973"/>
                  </a:cubicBezTo>
                  <a:cubicBezTo>
                    <a:pt x="2059" y="15800"/>
                    <a:pt x="2059" y="15800"/>
                    <a:pt x="2059" y="15800"/>
                  </a:cubicBezTo>
                  <a:cubicBezTo>
                    <a:pt x="0" y="12683"/>
                    <a:pt x="0" y="12683"/>
                    <a:pt x="0" y="12683"/>
                  </a:cubicBezTo>
                  <a:cubicBezTo>
                    <a:pt x="778" y="11168"/>
                    <a:pt x="778" y="11168"/>
                    <a:pt x="778" y="11168"/>
                  </a:cubicBezTo>
                  <a:close/>
                  <a:moveTo>
                    <a:pt x="11029" y="4156"/>
                  </a:moveTo>
                  <a:cubicBezTo>
                    <a:pt x="10983" y="4156"/>
                    <a:pt x="10663" y="4502"/>
                    <a:pt x="10617" y="4632"/>
                  </a:cubicBezTo>
                  <a:cubicBezTo>
                    <a:pt x="10571" y="4805"/>
                    <a:pt x="10525" y="4805"/>
                    <a:pt x="10480" y="4978"/>
                  </a:cubicBezTo>
                  <a:cubicBezTo>
                    <a:pt x="10388" y="5108"/>
                    <a:pt x="10251" y="4978"/>
                    <a:pt x="10159" y="5108"/>
                  </a:cubicBezTo>
                  <a:cubicBezTo>
                    <a:pt x="10068" y="5238"/>
                    <a:pt x="10068" y="5281"/>
                    <a:pt x="9976" y="5238"/>
                  </a:cubicBezTo>
                  <a:cubicBezTo>
                    <a:pt x="9885" y="5238"/>
                    <a:pt x="9747" y="5151"/>
                    <a:pt x="9747" y="5021"/>
                  </a:cubicBezTo>
                  <a:cubicBezTo>
                    <a:pt x="9747" y="4891"/>
                    <a:pt x="9656" y="4891"/>
                    <a:pt x="9564" y="4805"/>
                  </a:cubicBezTo>
                  <a:cubicBezTo>
                    <a:pt x="9473" y="4718"/>
                    <a:pt x="9427" y="4588"/>
                    <a:pt x="9381" y="4545"/>
                  </a:cubicBezTo>
                  <a:cubicBezTo>
                    <a:pt x="9336" y="4502"/>
                    <a:pt x="9427" y="4329"/>
                    <a:pt x="9610" y="4329"/>
                  </a:cubicBezTo>
                  <a:cubicBezTo>
                    <a:pt x="9747" y="4329"/>
                    <a:pt x="9747" y="4026"/>
                    <a:pt x="9610" y="4069"/>
                  </a:cubicBezTo>
                  <a:cubicBezTo>
                    <a:pt x="9519" y="4112"/>
                    <a:pt x="9381" y="4242"/>
                    <a:pt x="9290" y="4199"/>
                  </a:cubicBezTo>
                  <a:cubicBezTo>
                    <a:pt x="9198" y="4112"/>
                    <a:pt x="9153" y="4026"/>
                    <a:pt x="9153" y="3939"/>
                  </a:cubicBezTo>
                  <a:cubicBezTo>
                    <a:pt x="9153" y="3853"/>
                    <a:pt x="9061" y="3809"/>
                    <a:pt x="9015" y="3679"/>
                  </a:cubicBezTo>
                  <a:cubicBezTo>
                    <a:pt x="8969" y="3549"/>
                    <a:pt x="8878" y="3290"/>
                    <a:pt x="9015" y="3376"/>
                  </a:cubicBezTo>
                  <a:cubicBezTo>
                    <a:pt x="9153" y="3463"/>
                    <a:pt x="9107" y="3290"/>
                    <a:pt x="9107" y="3203"/>
                  </a:cubicBezTo>
                  <a:cubicBezTo>
                    <a:pt x="9107" y="3117"/>
                    <a:pt x="9153" y="2943"/>
                    <a:pt x="9244" y="2987"/>
                  </a:cubicBezTo>
                  <a:cubicBezTo>
                    <a:pt x="9381" y="2987"/>
                    <a:pt x="9244" y="2727"/>
                    <a:pt x="9244" y="2640"/>
                  </a:cubicBezTo>
                  <a:cubicBezTo>
                    <a:pt x="9244" y="2554"/>
                    <a:pt x="9473" y="2597"/>
                    <a:pt x="9473" y="2467"/>
                  </a:cubicBezTo>
                  <a:cubicBezTo>
                    <a:pt x="9519" y="2381"/>
                    <a:pt x="9198" y="2208"/>
                    <a:pt x="9473" y="2208"/>
                  </a:cubicBezTo>
                  <a:cubicBezTo>
                    <a:pt x="9702" y="2251"/>
                    <a:pt x="9793" y="2294"/>
                    <a:pt x="9793" y="2467"/>
                  </a:cubicBezTo>
                  <a:cubicBezTo>
                    <a:pt x="9839" y="2640"/>
                    <a:pt x="9931" y="2770"/>
                    <a:pt x="10022" y="2900"/>
                  </a:cubicBezTo>
                  <a:cubicBezTo>
                    <a:pt x="10114" y="2987"/>
                    <a:pt x="10205" y="2857"/>
                    <a:pt x="10251" y="3073"/>
                  </a:cubicBezTo>
                  <a:cubicBezTo>
                    <a:pt x="10297" y="3246"/>
                    <a:pt x="10251" y="3376"/>
                    <a:pt x="10388" y="3376"/>
                  </a:cubicBezTo>
                  <a:cubicBezTo>
                    <a:pt x="10525" y="3376"/>
                    <a:pt x="10617" y="3376"/>
                    <a:pt x="10617" y="3506"/>
                  </a:cubicBezTo>
                  <a:cubicBezTo>
                    <a:pt x="10617" y="3636"/>
                    <a:pt x="10617" y="3809"/>
                    <a:pt x="10708" y="3853"/>
                  </a:cubicBezTo>
                  <a:cubicBezTo>
                    <a:pt x="10800" y="3896"/>
                    <a:pt x="10937" y="3896"/>
                    <a:pt x="11029" y="4026"/>
                  </a:cubicBezTo>
                  <a:cubicBezTo>
                    <a:pt x="11120" y="4112"/>
                    <a:pt x="11029" y="4156"/>
                    <a:pt x="11029" y="4156"/>
                  </a:cubicBezTo>
                  <a:close/>
                  <a:moveTo>
                    <a:pt x="10892" y="6103"/>
                  </a:moveTo>
                  <a:cubicBezTo>
                    <a:pt x="10892" y="6103"/>
                    <a:pt x="10525" y="6147"/>
                    <a:pt x="10480" y="6320"/>
                  </a:cubicBezTo>
                  <a:cubicBezTo>
                    <a:pt x="10388" y="6493"/>
                    <a:pt x="10388" y="6753"/>
                    <a:pt x="10434" y="6796"/>
                  </a:cubicBezTo>
                  <a:cubicBezTo>
                    <a:pt x="10480" y="6883"/>
                    <a:pt x="10617" y="6753"/>
                    <a:pt x="10663" y="6796"/>
                  </a:cubicBezTo>
                  <a:cubicBezTo>
                    <a:pt x="10708" y="6796"/>
                    <a:pt x="10800" y="6926"/>
                    <a:pt x="10892" y="6883"/>
                  </a:cubicBezTo>
                  <a:cubicBezTo>
                    <a:pt x="10983" y="6796"/>
                    <a:pt x="11029" y="6796"/>
                    <a:pt x="11120" y="6796"/>
                  </a:cubicBezTo>
                  <a:cubicBezTo>
                    <a:pt x="11166" y="6839"/>
                    <a:pt x="11258" y="6839"/>
                    <a:pt x="11349" y="6839"/>
                  </a:cubicBezTo>
                  <a:cubicBezTo>
                    <a:pt x="11441" y="6883"/>
                    <a:pt x="11532" y="6839"/>
                    <a:pt x="11624" y="6753"/>
                  </a:cubicBezTo>
                  <a:cubicBezTo>
                    <a:pt x="11715" y="6623"/>
                    <a:pt x="11761" y="6666"/>
                    <a:pt x="11944" y="6666"/>
                  </a:cubicBezTo>
                  <a:cubicBezTo>
                    <a:pt x="12081" y="6666"/>
                    <a:pt x="12081" y="6580"/>
                    <a:pt x="12264" y="6580"/>
                  </a:cubicBezTo>
                  <a:cubicBezTo>
                    <a:pt x="12402" y="6580"/>
                    <a:pt x="12447" y="6580"/>
                    <a:pt x="12447" y="6623"/>
                  </a:cubicBezTo>
                  <a:cubicBezTo>
                    <a:pt x="12447" y="6709"/>
                    <a:pt x="12356" y="6839"/>
                    <a:pt x="12447" y="6839"/>
                  </a:cubicBezTo>
                  <a:cubicBezTo>
                    <a:pt x="12585" y="6839"/>
                    <a:pt x="12768" y="6580"/>
                    <a:pt x="12905" y="6493"/>
                  </a:cubicBezTo>
                  <a:cubicBezTo>
                    <a:pt x="12997" y="6406"/>
                    <a:pt x="13042" y="6320"/>
                    <a:pt x="12997" y="6190"/>
                  </a:cubicBezTo>
                  <a:cubicBezTo>
                    <a:pt x="12951" y="6017"/>
                    <a:pt x="12905" y="5844"/>
                    <a:pt x="12814" y="5930"/>
                  </a:cubicBezTo>
                  <a:cubicBezTo>
                    <a:pt x="12768" y="6060"/>
                    <a:pt x="12631" y="5887"/>
                    <a:pt x="12631" y="5844"/>
                  </a:cubicBezTo>
                  <a:cubicBezTo>
                    <a:pt x="12585" y="5800"/>
                    <a:pt x="12768" y="5671"/>
                    <a:pt x="12768" y="5541"/>
                  </a:cubicBezTo>
                  <a:cubicBezTo>
                    <a:pt x="12768" y="5454"/>
                    <a:pt x="12676" y="5238"/>
                    <a:pt x="12676" y="5194"/>
                  </a:cubicBezTo>
                  <a:cubicBezTo>
                    <a:pt x="12631" y="5151"/>
                    <a:pt x="12814" y="5065"/>
                    <a:pt x="12859" y="5021"/>
                  </a:cubicBezTo>
                  <a:cubicBezTo>
                    <a:pt x="12951" y="5021"/>
                    <a:pt x="13134" y="4891"/>
                    <a:pt x="13088" y="4848"/>
                  </a:cubicBezTo>
                  <a:cubicBezTo>
                    <a:pt x="12997" y="4805"/>
                    <a:pt x="13042" y="4718"/>
                    <a:pt x="13042" y="4675"/>
                  </a:cubicBezTo>
                  <a:cubicBezTo>
                    <a:pt x="13088" y="4632"/>
                    <a:pt x="12951" y="4502"/>
                    <a:pt x="12951" y="4502"/>
                  </a:cubicBezTo>
                  <a:cubicBezTo>
                    <a:pt x="12951" y="4459"/>
                    <a:pt x="13134" y="4415"/>
                    <a:pt x="13042" y="4285"/>
                  </a:cubicBezTo>
                  <a:cubicBezTo>
                    <a:pt x="12997" y="4199"/>
                    <a:pt x="13042" y="4069"/>
                    <a:pt x="12859" y="4069"/>
                  </a:cubicBezTo>
                  <a:cubicBezTo>
                    <a:pt x="12631" y="4069"/>
                    <a:pt x="12539" y="4199"/>
                    <a:pt x="12447" y="4156"/>
                  </a:cubicBezTo>
                  <a:cubicBezTo>
                    <a:pt x="12356" y="4069"/>
                    <a:pt x="12356" y="3853"/>
                    <a:pt x="12493" y="3766"/>
                  </a:cubicBezTo>
                  <a:cubicBezTo>
                    <a:pt x="12631" y="3636"/>
                    <a:pt x="12814" y="3679"/>
                    <a:pt x="12905" y="3593"/>
                  </a:cubicBezTo>
                  <a:cubicBezTo>
                    <a:pt x="12951" y="3549"/>
                    <a:pt x="13134" y="3420"/>
                    <a:pt x="13134" y="3333"/>
                  </a:cubicBezTo>
                  <a:cubicBezTo>
                    <a:pt x="13088" y="3290"/>
                    <a:pt x="13271" y="3290"/>
                    <a:pt x="13363" y="3203"/>
                  </a:cubicBezTo>
                  <a:cubicBezTo>
                    <a:pt x="13454" y="3117"/>
                    <a:pt x="13363" y="2943"/>
                    <a:pt x="13317" y="2900"/>
                  </a:cubicBezTo>
                  <a:cubicBezTo>
                    <a:pt x="13271" y="2814"/>
                    <a:pt x="13408" y="2640"/>
                    <a:pt x="13408" y="2554"/>
                  </a:cubicBezTo>
                  <a:cubicBezTo>
                    <a:pt x="13454" y="2467"/>
                    <a:pt x="13500" y="2424"/>
                    <a:pt x="13500" y="2294"/>
                  </a:cubicBezTo>
                  <a:cubicBezTo>
                    <a:pt x="13500" y="2208"/>
                    <a:pt x="13592" y="1818"/>
                    <a:pt x="13637" y="1688"/>
                  </a:cubicBezTo>
                  <a:cubicBezTo>
                    <a:pt x="13637" y="1515"/>
                    <a:pt x="13866" y="1169"/>
                    <a:pt x="13729" y="1212"/>
                  </a:cubicBezTo>
                  <a:cubicBezTo>
                    <a:pt x="13546" y="1255"/>
                    <a:pt x="13363" y="1558"/>
                    <a:pt x="13363" y="1558"/>
                  </a:cubicBezTo>
                  <a:cubicBezTo>
                    <a:pt x="13363" y="1558"/>
                    <a:pt x="13408" y="1385"/>
                    <a:pt x="13317" y="1385"/>
                  </a:cubicBezTo>
                  <a:cubicBezTo>
                    <a:pt x="13271" y="1385"/>
                    <a:pt x="13363" y="1255"/>
                    <a:pt x="13408" y="1169"/>
                  </a:cubicBezTo>
                  <a:cubicBezTo>
                    <a:pt x="13454" y="1082"/>
                    <a:pt x="13729" y="952"/>
                    <a:pt x="13775" y="606"/>
                  </a:cubicBezTo>
                  <a:cubicBezTo>
                    <a:pt x="13820" y="303"/>
                    <a:pt x="13820" y="173"/>
                    <a:pt x="13683" y="173"/>
                  </a:cubicBezTo>
                  <a:cubicBezTo>
                    <a:pt x="13546" y="173"/>
                    <a:pt x="13454" y="216"/>
                    <a:pt x="13408" y="173"/>
                  </a:cubicBezTo>
                  <a:cubicBezTo>
                    <a:pt x="13317" y="87"/>
                    <a:pt x="13317" y="43"/>
                    <a:pt x="13225" y="0"/>
                  </a:cubicBezTo>
                  <a:cubicBezTo>
                    <a:pt x="13134" y="0"/>
                    <a:pt x="13042" y="130"/>
                    <a:pt x="12951" y="173"/>
                  </a:cubicBezTo>
                  <a:cubicBezTo>
                    <a:pt x="12905" y="216"/>
                    <a:pt x="12814" y="303"/>
                    <a:pt x="12814" y="303"/>
                  </a:cubicBezTo>
                  <a:cubicBezTo>
                    <a:pt x="12814" y="303"/>
                    <a:pt x="12997" y="43"/>
                    <a:pt x="12859" y="43"/>
                  </a:cubicBezTo>
                  <a:cubicBezTo>
                    <a:pt x="12768" y="43"/>
                    <a:pt x="12585" y="130"/>
                    <a:pt x="12493" y="87"/>
                  </a:cubicBezTo>
                  <a:cubicBezTo>
                    <a:pt x="12402" y="87"/>
                    <a:pt x="12356" y="87"/>
                    <a:pt x="12264" y="130"/>
                  </a:cubicBezTo>
                  <a:cubicBezTo>
                    <a:pt x="12173" y="173"/>
                    <a:pt x="12036" y="130"/>
                    <a:pt x="12036" y="216"/>
                  </a:cubicBezTo>
                  <a:cubicBezTo>
                    <a:pt x="11990" y="303"/>
                    <a:pt x="11944" y="346"/>
                    <a:pt x="11807" y="346"/>
                  </a:cubicBezTo>
                  <a:cubicBezTo>
                    <a:pt x="11715" y="346"/>
                    <a:pt x="11532" y="346"/>
                    <a:pt x="11532" y="390"/>
                  </a:cubicBezTo>
                  <a:cubicBezTo>
                    <a:pt x="11532" y="476"/>
                    <a:pt x="11349" y="519"/>
                    <a:pt x="11258" y="563"/>
                  </a:cubicBezTo>
                  <a:cubicBezTo>
                    <a:pt x="11166" y="606"/>
                    <a:pt x="11120" y="822"/>
                    <a:pt x="11075" y="866"/>
                  </a:cubicBezTo>
                  <a:cubicBezTo>
                    <a:pt x="11029" y="866"/>
                    <a:pt x="10937" y="1039"/>
                    <a:pt x="10937" y="1125"/>
                  </a:cubicBezTo>
                  <a:cubicBezTo>
                    <a:pt x="10937" y="1169"/>
                    <a:pt x="10937" y="1169"/>
                    <a:pt x="10754" y="1169"/>
                  </a:cubicBezTo>
                  <a:cubicBezTo>
                    <a:pt x="10617" y="1125"/>
                    <a:pt x="10525" y="1255"/>
                    <a:pt x="10525" y="1299"/>
                  </a:cubicBezTo>
                  <a:cubicBezTo>
                    <a:pt x="10525" y="1342"/>
                    <a:pt x="10480" y="1472"/>
                    <a:pt x="10434" y="1472"/>
                  </a:cubicBezTo>
                  <a:cubicBezTo>
                    <a:pt x="10388" y="1472"/>
                    <a:pt x="10251" y="1472"/>
                    <a:pt x="10159" y="1602"/>
                  </a:cubicBezTo>
                  <a:cubicBezTo>
                    <a:pt x="10022" y="1688"/>
                    <a:pt x="9931" y="1645"/>
                    <a:pt x="9839" y="1775"/>
                  </a:cubicBezTo>
                  <a:cubicBezTo>
                    <a:pt x="9793" y="1905"/>
                    <a:pt x="9839" y="2034"/>
                    <a:pt x="9931" y="2034"/>
                  </a:cubicBezTo>
                  <a:cubicBezTo>
                    <a:pt x="10022" y="2078"/>
                    <a:pt x="9976" y="2208"/>
                    <a:pt x="9976" y="2251"/>
                  </a:cubicBezTo>
                  <a:cubicBezTo>
                    <a:pt x="9931" y="2294"/>
                    <a:pt x="10114" y="2294"/>
                    <a:pt x="10068" y="2381"/>
                  </a:cubicBezTo>
                  <a:cubicBezTo>
                    <a:pt x="10022" y="2511"/>
                    <a:pt x="10068" y="2597"/>
                    <a:pt x="10114" y="2640"/>
                  </a:cubicBezTo>
                  <a:cubicBezTo>
                    <a:pt x="10205" y="2640"/>
                    <a:pt x="10251" y="2770"/>
                    <a:pt x="10388" y="2857"/>
                  </a:cubicBezTo>
                  <a:cubicBezTo>
                    <a:pt x="10480" y="2943"/>
                    <a:pt x="10617" y="2814"/>
                    <a:pt x="10663" y="2727"/>
                  </a:cubicBezTo>
                  <a:cubicBezTo>
                    <a:pt x="10708" y="2640"/>
                    <a:pt x="10663" y="2943"/>
                    <a:pt x="10708" y="2943"/>
                  </a:cubicBezTo>
                  <a:cubicBezTo>
                    <a:pt x="10754" y="2987"/>
                    <a:pt x="11029" y="3073"/>
                    <a:pt x="11075" y="2943"/>
                  </a:cubicBezTo>
                  <a:cubicBezTo>
                    <a:pt x="11166" y="2814"/>
                    <a:pt x="11258" y="2770"/>
                    <a:pt x="11258" y="2770"/>
                  </a:cubicBezTo>
                  <a:cubicBezTo>
                    <a:pt x="11258" y="2770"/>
                    <a:pt x="11120" y="3030"/>
                    <a:pt x="11303" y="2900"/>
                  </a:cubicBezTo>
                  <a:cubicBezTo>
                    <a:pt x="11486" y="2814"/>
                    <a:pt x="11624" y="2684"/>
                    <a:pt x="11715" y="2511"/>
                  </a:cubicBezTo>
                  <a:cubicBezTo>
                    <a:pt x="11807" y="2381"/>
                    <a:pt x="11898" y="2164"/>
                    <a:pt x="11898" y="2164"/>
                  </a:cubicBezTo>
                  <a:cubicBezTo>
                    <a:pt x="11898" y="2164"/>
                    <a:pt x="11944" y="2424"/>
                    <a:pt x="11853" y="2554"/>
                  </a:cubicBezTo>
                  <a:cubicBezTo>
                    <a:pt x="11807" y="2684"/>
                    <a:pt x="11990" y="2640"/>
                    <a:pt x="11898" y="2727"/>
                  </a:cubicBezTo>
                  <a:cubicBezTo>
                    <a:pt x="11853" y="2814"/>
                    <a:pt x="11532" y="2987"/>
                    <a:pt x="11486" y="2987"/>
                  </a:cubicBezTo>
                  <a:cubicBezTo>
                    <a:pt x="11486" y="2987"/>
                    <a:pt x="11258" y="3073"/>
                    <a:pt x="11349" y="3203"/>
                  </a:cubicBezTo>
                  <a:cubicBezTo>
                    <a:pt x="11441" y="3333"/>
                    <a:pt x="11441" y="3290"/>
                    <a:pt x="11486" y="3376"/>
                  </a:cubicBezTo>
                  <a:cubicBezTo>
                    <a:pt x="11532" y="3420"/>
                    <a:pt x="11624" y="3593"/>
                    <a:pt x="11624" y="3593"/>
                  </a:cubicBezTo>
                  <a:cubicBezTo>
                    <a:pt x="11624" y="3593"/>
                    <a:pt x="11212" y="3290"/>
                    <a:pt x="11166" y="3203"/>
                  </a:cubicBezTo>
                  <a:cubicBezTo>
                    <a:pt x="11075" y="3160"/>
                    <a:pt x="10754" y="3117"/>
                    <a:pt x="10708" y="3246"/>
                  </a:cubicBezTo>
                  <a:cubicBezTo>
                    <a:pt x="10708" y="3333"/>
                    <a:pt x="10800" y="3506"/>
                    <a:pt x="10800" y="3593"/>
                  </a:cubicBezTo>
                  <a:cubicBezTo>
                    <a:pt x="10754" y="3636"/>
                    <a:pt x="10754" y="3679"/>
                    <a:pt x="10937" y="3766"/>
                  </a:cubicBezTo>
                  <a:cubicBezTo>
                    <a:pt x="11120" y="3853"/>
                    <a:pt x="11303" y="4156"/>
                    <a:pt x="11349" y="4242"/>
                  </a:cubicBezTo>
                  <a:cubicBezTo>
                    <a:pt x="11395" y="4329"/>
                    <a:pt x="11486" y="4372"/>
                    <a:pt x="11578" y="4372"/>
                  </a:cubicBezTo>
                  <a:cubicBezTo>
                    <a:pt x="11715" y="4372"/>
                    <a:pt x="11578" y="4459"/>
                    <a:pt x="11532" y="4502"/>
                  </a:cubicBezTo>
                  <a:cubicBezTo>
                    <a:pt x="11486" y="4588"/>
                    <a:pt x="11258" y="4459"/>
                    <a:pt x="11120" y="4545"/>
                  </a:cubicBezTo>
                  <a:cubicBezTo>
                    <a:pt x="10937" y="4632"/>
                    <a:pt x="10754" y="4718"/>
                    <a:pt x="10754" y="4848"/>
                  </a:cubicBezTo>
                  <a:cubicBezTo>
                    <a:pt x="10708" y="5021"/>
                    <a:pt x="10754" y="5238"/>
                    <a:pt x="10846" y="5238"/>
                  </a:cubicBezTo>
                  <a:cubicBezTo>
                    <a:pt x="10937" y="5238"/>
                    <a:pt x="11075" y="5281"/>
                    <a:pt x="11120" y="5194"/>
                  </a:cubicBezTo>
                  <a:cubicBezTo>
                    <a:pt x="11212" y="5108"/>
                    <a:pt x="11349" y="5151"/>
                    <a:pt x="11258" y="5281"/>
                  </a:cubicBezTo>
                  <a:cubicBezTo>
                    <a:pt x="11166" y="5368"/>
                    <a:pt x="11120" y="5454"/>
                    <a:pt x="11212" y="5541"/>
                  </a:cubicBezTo>
                  <a:cubicBezTo>
                    <a:pt x="11258" y="5584"/>
                    <a:pt x="11258" y="5627"/>
                    <a:pt x="11395" y="5671"/>
                  </a:cubicBezTo>
                  <a:cubicBezTo>
                    <a:pt x="11578" y="5714"/>
                    <a:pt x="11624" y="5541"/>
                    <a:pt x="11624" y="5497"/>
                  </a:cubicBezTo>
                  <a:cubicBezTo>
                    <a:pt x="11669" y="5454"/>
                    <a:pt x="11761" y="5627"/>
                    <a:pt x="11624" y="5757"/>
                  </a:cubicBezTo>
                  <a:cubicBezTo>
                    <a:pt x="11532" y="5844"/>
                    <a:pt x="11441" y="5930"/>
                    <a:pt x="11349" y="5844"/>
                  </a:cubicBezTo>
                  <a:cubicBezTo>
                    <a:pt x="11212" y="5757"/>
                    <a:pt x="11075" y="5541"/>
                    <a:pt x="10937" y="5497"/>
                  </a:cubicBezTo>
                  <a:cubicBezTo>
                    <a:pt x="10800" y="5454"/>
                    <a:pt x="10617" y="5497"/>
                    <a:pt x="10663" y="5584"/>
                  </a:cubicBezTo>
                  <a:cubicBezTo>
                    <a:pt x="10663" y="5671"/>
                    <a:pt x="10663" y="5757"/>
                    <a:pt x="10754" y="5887"/>
                  </a:cubicBezTo>
                  <a:cubicBezTo>
                    <a:pt x="10800" y="5974"/>
                    <a:pt x="10937" y="5974"/>
                    <a:pt x="10983" y="6017"/>
                  </a:cubicBezTo>
                  <a:cubicBezTo>
                    <a:pt x="10983" y="6103"/>
                    <a:pt x="10892" y="6103"/>
                    <a:pt x="10892" y="6103"/>
                  </a:cubicBezTo>
                  <a:close/>
                  <a:moveTo>
                    <a:pt x="10159" y="5714"/>
                  </a:moveTo>
                  <a:cubicBezTo>
                    <a:pt x="10159" y="5714"/>
                    <a:pt x="10342" y="5757"/>
                    <a:pt x="10342" y="5844"/>
                  </a:cubicBezTo>
                  <a:cubicBezTo>
                    <a:pt x="10388" y="5930"/>
                    <a:pt x="10342" y="6103"/>
                    <a:pt x="10251" y="6103"/>
                  </a:cubicBezTo>
                  <a:cubicBezTo>
                    <a:pt x="10159" y="6147"/>
                    <a:pt x="9976" y="6060"/>
                    <a:pt x="9976" y="5887"/>
                  </a:cubicBezTo>
                  <a:cubicBezTo>
                    <a:pt x="9976" y="5757"/>
                    <a:pt x="10114" y="5714"/>
                    <a:pt x="10159" y="5714"/>
                  </a:cubicBezTo>
                  <a:close/>
                  <a:moveTo>
                    <a:pt x="9290" y="5627"/>
                  </a:moveTo>
                  <a:cubicBezTo>
                    <a:pt x="9107" y="5627"/>
                    <a:pt x="8969" y="5584"/>
                    <a:pt x="8969" y="5714"/>
                  </a:cubicBezTo>
                  <a:cubicBezTo>
                    <a:pt x="8969" y="5844"/>
                    <a:pt x="8969" y="5887"/>
                    <a:pt x="9198" y="5887"/>
                  </a:cubicBezTo>
                  <a:cubicBezTo>
                    <a:pt x="9473" y="5887"/>
                    <a:pt x="9564" y="5930"/>
                    <a:pt x="9610" y="5800"/>
                  </a:cubicBezTo>
                  <a:cubicBezTo>
                    <a:pt x="9702" y="5671"/>
                    <a:pt x="9610" y="5627"/>
                    <a:pt x="9519" y="5627"/>
                  </a:cubicBezTo>
                  <a:cubicBezTo>
                    <a:pt x="9427" y="5627"/>
                    <a:pt x="9290" y="5627"/>
                    <a:pt x="9290" y="5627"/>
                  </a:cubicBezTo>
                  <a:close/>
                  <a:moveTo>
                    <a:pt x="8649" y="4632"/>
                  </a:moveTo>
                  <a:cubicBezTo>
                    <a:pt x="8649" y="4675"/>
                    <a:pt x="8512" y="4891"/>
                    <a:pt x="8603" y="5021"/>
                  </a:cubicBezTo>
                  <a:cubicBezTo>
                    <a:pt x="8695" y="5151"/>
                    <a:pt x="8741" y="5238"/>
                    <a:pt x="8832" y="5454"/>
                  </a:cubicBezTo>
                  <a:cubicBezTo>
                    <a:pt x="8878" y="5671"/>
                    <a:pt x="9290" y="5454"/>
                    <a:pt x="9290" y="5281"/>
                  </a:cubicBezTo>
                  <a:cubicBezTo>
                    <a:pt x="9290" y="5151"/>
                    <a:pt x="9290" y="5065"/>
                    <a:pt x="9061" y="4848"/>
                  </a:cubicBezTo>
                  <a:cubicBezTo>
                    <a:pt x="8878" y="4632"/>
                    <a:pt x="8649" y="4632"/>
                    <a:pt x="8649" y="4632"/>
                  </a:cubicBezTo>
                  <a:close/>
                  <a:moveTo>
                    <a:pt x="7322" y="4112"/>
                  </a:moveTo>
                  <a:cubicBezTo>
                    <a:pt x="7322" y="4156"/>
                    <a:pt x="7276" y="4242"/>
                    <a:pt x="7459" y="4329"/>
                  </a:cubicBezTo>
                  <a:cubicBezTo>
                    <a:pt x="7597" y="4459"/>
                    <a:pt x="7597" y="4545"/>
                    <a:pt x="7551" y="4632"/>
                  </a:cubicBezTo>
                  <a:cubicBezTo>
                    <a:pt x="7505" y="4762"/>
                    <a:pt x="7231" y="4632"/>
                    <a:pt x="7276" y="4762"/>
                  </a:cubicBezTo>
                  <a:cubicBezTo>
                    <a:pt x="7322" y="4891"/>
                    <a:pt x="7414" y="4935"/>
                    <a:pt x="7597" y="4935"/>
                  </a:cubicBezTo>
                  <a:cubicBezTo>
                    <a:pt x="7780" y="4935"/>
                    <a:pt x="7871" y="5021"/>
                    <a:pt x="7871" y="5108"/>
                  </a:cubicBezTo>
                  <a:cubicBezTo>
                    <a:pt x="7917" y="5151"/>
                    <a:pt x="8008" y="5324"/>
                    <a:pt x="8054" y="5454"/>
                  </a:cubicBezTo>
                  <a:cubicBezTo>
                    <a:pt x="8100" y="5541"/>
                    <a:pt x="8420" y="5627"/>
                    <a:pt x="8420" y="5497"/>
                  </a:cubicBezTo>
                  <a:cubicBezTo>
                    <a:pt x="8466" y="5324"/>
                    <a:pt x="8420" y="5108"/>
                    <a:pt x="8420" y="4978"/>
                  </a:cubicBezTo>
                  <a:cubicBezTo>
                    <a:pt x="8420" y="4805"/>
                    <a:pt x="8329" y="4675"/>
                    <a:pt x="8192" y="4588"/>
                  </a:cubicBezTo>
                  <a:cubicBezTo>
                    <a:pt x="8100" y="4459"/>
                    <a:pt x="8008" y="4329"/>
                    <a:pt x="7917" y="4242"/>
                  </a:cubicBezTo>
                  <a:cubicBezTo>
                    <a:pt x="7871" y="4156"/>
                    <a:pt x="7825" y="3982"/>
                    <a:pt x="7642" y="3939"/>
                  </a:cubicBezTo>
                  <a:cubicBezTo>
                    <a:pt x="7459" y="3939"/>
                    <a:pt x="7322" y="4112"/>
                    <a:pt x="7322" y="4112"/>
                  </a:cubicBezTo>
                  <a:close/>
                  <a:moveTo>
                    <a:pt x="7231" y="7056"/>
                  </a:moveTo>
                  <a:cubicBezTo>
                    <a:pt x="7139" y="7056"/>
                    <a:pt x="6910" y="6883"/>
                    <a:pt x="7002" y="6883"/>
                  </a:cubicBezTo>
                  <a:cubicBezTo>
                    <a:pt x="7093" y="6839"/>
                    <a:pt x="7185" y="6796"/>
                    <a:pt x="7139" y="6709"/>
                  </a:cubicBezTo>
                  <a:cubicBezTo>
                    <a:pt x="7047" y="6623"/>
                    <a:pt x="7002" y="6406"/>
                    <a:pt x="7093" y="6450"/>
                  </a:cubicBezTo>
                  <a:cubicBezTo>
                    <a:pt x="7231" y="6493"/>
                    <a:pt x="7414" y="6623"/>
                    <a:pt x="7368" y="6666"/>
                  </a:cubicBezTo>
                  <a:cubicBezTo>
                    <a:pt x="7276" y="6753"/>
                    <a:pt x="7276" y="6753"/>
                    <a:pt x="7368" y="6839"/>
                  </a:cubicBezTo>
                  <a:cubicBezTo>
                    <a:pt x="7414" y="6926"/>
                    <a:pt x="7276" y="7056"/>
                    <a:pt x="7276" y="7056"/>
                  </a:cubicBezTo>
                  <a:cubicBezTo>
                    <a:pt x="7231" y="7056"/>
                    <a:pt x="7231" y="7056"/>
                    <a:pt x="7231" y="7056"/>
                  </a:cubicBezTo>
                  <a:close/>
                  <a:moveTo>
                    <a:pt x="6864" y="7575"/>
                  </a:moveTo>
                  <a:cubicBezTo>
                    <a:pt x="6864" y="7575"/>
                    <a:pt x="7047" y="7575"/>
                    <a:pt x="7047" y="7792"/>
                  </a:cubicBezTo>
                  <a:cubicBezTo>
                    <a:pt x="7002" y="8008"/>
                    <a:pt x="6819" y="7921"/>
                    <a:pt x="6727" y="7878"/>
                  </a:cubicBezTo>
                  <a:cubicBezTo>
                    <a:pt x="6681" y="7792"/>
                    <a:pt x="6773" y="7662"/>
                    <a:pt x="6864" y="7575"/>
                  </a:cubicBezTo>
                  <a:close/>
                  <a:moveTo>
                    <a:pt x="8558" y="7272"/>
                  </a:moveTo>
                  <a:cubicBezTo>
                    <a:pt x="8558" y="7272"/>
                    <a:pt x="8603" y="7012"/>
                    <a:pt x="8603" y="6969"/>
                  </a:cubicBezTo>
                  <a:cubicBezTo>
                    <a:pt x="8603" y="6926"/>
                    <a:pt x="8558" y="6753"/>
                    <a:pt x="8512" y="6666"/>
                  </a:cubicBezTo>
                  <a:cubicBezTo>
                    <a:pt x="8466" y="6580"/>
                    <a:pt x="8329" y="6623"/>
                    <a:pt x="8237" y="6709"/>
                  </a:cubicBezTo>
                  <a:cubicBezTo>
                    <a:pt x="8192" y="6796"/>
                    <a:pt x="8100" y="6580"/>
                    <a:pt x="8008" y="6580"/>
                  </a:cubicBezTo>
                  <a:cubicBezTo>
                    <a:pt x="7917" y="6536"/>
                    <a:pt x="7871" y="6623"/>
                    <a:pt x="7871" y="6709"/>
                  </a:cubicBezTo>
                  <a:cubicBezTo>
                    <a:pt x="7871" y="6839"/>
                    <a:pt x="8008" y="6883"/>
                    <a:pt x="7963" y="7012"/>
                  </a:cubicBezTo>
                  <a:cubicBezTo>
                    <a:pt x="7917" y="7099"/>
                    <a:pt x="7825" y="6969"/>
                    <a:pt x="7825" y="6883"/>
                  </a:cubicBezTo>
                  <a:cubicBezTo>
                    <a:pt x="7780" y="6753"/>
                    <a:pt x="7688" y="6666"/>
                    <a:pt x="7597" y="6753"/>
                  </a:cubicBezTo>
                  <a:cubicBezTo>
                    <a:pt x="7505" y="6796"/>
                    <a:pt x="7597" y="6926"/>
                    <a:pt x="7597" y="7099"/>
                  </a:cubicBezTo>
                  <a:cubicBezTo>
                    <a:pt x="7597" y="7229"/>
                    <a:pt x="7551" y="7186"/>
                    <a:pt x="7505" y="7229"/>
                  </a:cubicBezTo>
                  <a:cubicBezTo>
                    <a:pt x="7459" y="7272"/>
                    <a:pt x="7414" y="7315"/>
                    <a:pt x="7368" y="7402"/>
                  </a:cubicBezTo>
                  <a:cubicBezTo>
                    <a:pt x="7322" y="7445"/>
                    <a:pt x="7414" y="7532"/>
                    <a:pt x="7597" y="7532"/>
                  </a:cubicBezTo>
                  <a:cubicBezTo>
                    <a:pt x="7780" y="7532"/>
                    <a:pt x="8054" y="7489"/>
                    <a:pt x="8054" y="7489"/>
                  </a:cubicBezTo>
                  <a:cubicBezTo>
                    <a:pt x="8054" y="7489"/>
                    <a:pt x="8008" y="7575"/>
                    <a:pt x="7871" y="7662"/>
                  </a:cubicBezTo>
                  <a:cubicBezTo>
                    <a:pt x="7734" y="7705"/>
                    <a:pt x="7734" y="7792"/>
                    <a:pt x="7825" y="7878"/>
                  </a:cubicBezTo>
                  <a:cubicBezTo>
                    <a:pt x="7917" y="7965"/>
                    <a:pt x="7825" y="7965"/>
                    <a:pt x="7825" y="8095"/>
                  </a:cubicBezTo>
                  <a:cubicBezTo>
                    <a:pt x="7871" y="8181"/>
                    <a:pt x="8237" y="8138"/>
                    <a:pt x="8329" y="8138"/>
                  </a:cubicBezTo>
                  <a:cubicBezTo>
                    <a:pt x="8466" y="8095"/>
                    <a:pt x="8466" y="7965"/>
                    <a:pt x="8466" y="7835"/>
                  </a:cubicBezTo>
                  <a:cubicBezTo>
                    <a:pt x="8466" y="7705"/>
                    <a:pt x="8512" y="7705"/>
                    <a:pt x="8466" y="7618"/>
                  </a:cubicBezTo>
                  <a:cubicBezTo>
                    <a:pt x="8466" y="7532"/>
                    <a:pt x="8558" y="7272"/>
                    <a:pt x="8558" y="7272"/>
                  </a:cubicBezTo>
                  <a:close/>
                  <a:moveTo>
                    <a:pt x="9107" y="7662"/>
                  </a:moveTo>
                  <a:cubicBezTo>
                    <a:pt x="9107" y="7662"/>
                    <a:pt x="9198" y="7618"/>
                    <a:pt x="9290" y="7662"/>
                  </a:cubicBezTo>
                  <a:cubicBezTo>
                    <a:pt x="9427" y="7748"/>
                    <a:pt x="9519" y="7921"/>
                    <a:pt x="9473" y="8095"/>
                  </a:cubicBezTo>
                  <a:cubicBezTo>
                    <a:pt x="9473" y="8268"/>
                    <a:pt x="9564" y="8354"/>
                    <a:pt x="9519" y="8441"/>
                  </a:cubicBezTo>
                  <a:cubicBezTo>
                    <a:pt x="9473" y="8571"/>
                    <a:pt x="9244" y="8527"/>
                    <a:pt x="9244" y="8441"/>
                  </a:cubicBezTo>
                  <a:cubicBezTo>
                    <a:pt x="9198" y="8354"/>
                    <a:pt x="9015" y="8354"/>
                    <a:pt x="8786" y="8224"/>
                  </a:cubicBezTo>
                  <a:cubicBezTo>
                    <a:pt x="8558" y="8138"/>
                    <a:pt x="8695" y="8051"/>
                    <a:pt x="8832" y="7965"/>
                  </a:cubicBezTo>
                  <a:cubicBezTo>
                    <a:pt x="8969" y="7878"/>
                    <a:pt x="8924" y="7792"/>
                    <a:pt x="9107" y="7662"/>
                  </a:cubicBezTo>
                  <a:close/>
                  <a:moveTo>
                    <a:pt x="10617" y="7748"/>
                  </a:moveTo>
                  <a:cubicBezTo>
                    <a:pt x="10708" y="7792"/>
                    <a:pt x="10754" y="7618"/>
                    <a:pt x="10846" y="7618"/>
                  </a:cubicBezTo>
                  <a:cubicBezTo>
                    <a:pt x="10937" y="7662"/>
                    <a:pt x="11120" y="7575"/>
                    <a:pt x="11166" y="7618"/>
                  </a:cubicBezTo>
                  <a:cubicBezTo>
                    <a:pt x="11258" y="7662"/>
                    <a:pt x="11441" y="7618"/>
                    <a:pt x="11486" y="7532"/>
                  </a:cubicBezTo>
                  <a:cubicBezTo>
                    <a:pt x="11532" y="7402"/>
                    <a:pt x="11807" y="7272"/>
                    <a:pt x="11898" y="7272"/>
                  </a:cubicBezTo>
                  <a:cubicBezTo>
                    <a:pt x="11990" y="7272"/>
                    <a:pt x="11944" y="7272"/>
                    <a:pt x="12127" y="7229"/>
                  </a:cubicBezTo>
                  <a:cubicBezTo>
                    <a:pt x="12310" y="7186"/>
                    <a:pt x="12356" y="7229"/>
                    <a:pt x="12539" y="7272"/>
                  </a:cubicBezTo>
                  <a:cubicBezTo>
                    <a:pt x="12676" y="7315"/>
                    <a:pt x="12676" y="7359"/>
                    <a:pt x="12814" y="7445"/>
                  </a:cubicBezTo>
                  <a:cubicBezTo>
                    <a:pt x="12951" y="7489"/>
                    <a:pt x="12951" y="7575"/>
                    <a:pt x="12905" y="7705"/>
                  </a:cubicBezTo>
                  <a:cubicBezTo>
                    <a:pt x="12859" y="7835"/>
                    <a:pt x="12859" y="7835"/>
                    <a:pt x="12859" y="7965"/>
                  </a:cubicBezTo>
                  <a:cubicBezTo>
                    <a:pt x="12905" y="8095"/>
                    <a:pt x="12951" y="8224"/>
                    <a:pt x="12768" y="8311"/>
                  </a:cubicBezTo>
                  <a:cubicBezTo>
                    <a:pt x="12631" y="8354"/>
                    <a:pt x="12447" y="8398"/>
                    <a:pt x="12356" y="8398"/>
                  </a:cubicBezTo>
                  <a:cubicBezTo>
                    <a:pt x="12310" y="8398"/>
                    <a:pt x="12127" y="8224"/>
                    <a:pt x="12127" y="8224"/>
                  </a:cubicBezTo>
                  <a:cubicBezTo>
                    <a:pt x="12127" y="8224"/>
                    <a:pt x="12127" y="8354"/>
                    <a:pt x="12036" y="8398"/>
                  </a:cubicBezTo>
                  <a:cubicBezTo>
                    <a:pt x="11944" y="8441"/>
                    <a:pt x="11853" y="8484"/>
                    <a:pt x="11761" y="8484"/>
                  </a:cubicBezTo>
                  <a:cubicBezTo>
                    <a:pt x="11715" y="8441"/>
                    <a:pt x="11578" y="8484"/>
                    <a:pt x="11486" y="8527"/>
                  </a:cubicBezTo>
                  <a:cubicBezTo>
                    <a:pt x="11395" y="8571"/>
                    <a:pt x="11349" y="8571"/>
                    <a:pt x="11258" y="8571"/>
                  </a:cubicBezTo>
                  <a:cubicBezTo>
                    <a:pt x="11166" y="8571"/>
                    <a:pt x="10983" y="8614"/>
                    <a:pt x="10937" y="8614"/>
                  </a:cubicBezTo>
                  <a:cubicBezTo>
                    <a:pt x="10892" y="8614"/>
                    <a:pt x="10800" y="8527"/>
                    <a:pt x="10800" y="8441"/>
                  </a:cubicBezTo>
                  <a:cubicBezTo>
                    <a:pt x="10846" y="8398"/>
                    <a:pt x="10800" y="8354"/>
                    <a:pt x="10800" y="8354"/>
                  </a:cubicBezTo>
                  <a:cubicBezTo>
                    <a:pt x="10800" y="8354"/>
                    <a:pt x="10617" y="8527"/>
                    <a:pt x="10480" y="8527"/>
                  </a:cubicBezTo>
                  <a:cubicBezTo>
                    <a:pt x="10342" y="8527"/>
                    <a:pt x="10251" y="8484"/>
                    <a:pt x="10205" y="8441"/>
                  </a:cubicBezTo>
                  <a:cubicBezTo>
                    <a:pt x="10159" y="8398"/>
                    <a:pt x="10068" y="8484"/>
                    <a:pt x="10022" y="8441"/>
                  </a:cubicBezTo>
                  <a:cubicBezTo>
                    <a:pt x="9931" y="8354"/>
                    <a:pt x="9839" y="8138"/>
                    <a:pt x="9839" y="8095"/>
                  </a:cubicBezTo>
                  <a:cubicBezTo>
                    <a:pt x="9839" y="8051"/>
                    <a:pt x="9747" y="7835"/>
                    <a:pt x="9793" y="7748"/>
                  </a:cubicBezTo>
                  <a:cubicBezTo>
                    <a:pt x="9839" y="7618"/>
                    <a:pt x="9885" y="7618"/>
                    <a:pt x="9839" y="7445"/>
                  </a:cubicBezTo>
                  <a:cubicBezTo>
                    <a:pt x="9747" y="7272"/>
                    <a:pt x="9793" y="7186"/>
                    <a:pt x="9656" y="7056"/>
                  </a:cubicBezTo>
                  <a:cubicBezTo>
                    <a:pt x="9564" y="6926"/>
                    <a:pt x="9610" y="7099"/>
                    <a:pt x="9381" y="7012"/>
                  </a:cubicBezTo>
                  <a:cubicBezTo>
                    <a:pt x="9153" y="6926"/>
                    <a:pt x="9061" y="6883"/>
                    <a:pt x="8969" y="6709"/>
                  </a:cubicBezTo>
                  <a:cubicBezTo>
                    <a:pt x="8832" y="6536"/>
                    <a:pt x="8741" y="6363"/>
                    <a:pt x="8878" y="6320"/>
                  </a:cubicBezTo>
                  <a:cubicBezTo>
                    <a:pt x="9015" y="6320"/>
                    <a:pt x="9153" y="6233"/>
                    <a:pt x="9290" y="6363"/>
                  </a:cubicBezTo>
                  <a:cubicBezTo>
                    <a:pt x="9427" y="6536"/>
                    <a:pt x="9519" y="6493"/>
                    <a:pt x="9564" y="6580"/>
                  </a:cubicBezTo>
                  <a:cubicBezTo>
                    <a:pt x="9656" y="6666"/>
                    <a:pt x="9702" y="6666"/>
                    <a:pt x="9839" y="6666"/>
                  </a:cubicBezTo>
                  <a:cubicBezTo>
                    <a:pt x="9976" y="6623"/>
                    <a:pt x="10022" y="6666"/>
                    <a:pt x="10114" y="6753"/>
                  </a:cubicBezTo>
                  <a:cubicBezTo>
                    <a:pt x="10205" y="6839"/>
                    <a:pt x="10480" y="6969"/>
                    <a:pt x="10525" y="7012"/>
                  </a:cubicBezTo>
                  <a:cubicBezTo>
                    <a:pt x="10571" y="7012"/>
                    <a:pt x="10617" y="7186"/>
                    <a:pt x="10571" y="7315"/>
                  </a:cubicBezTo>
                  <a:cubicBezTo>
                    <a:pt x="10525" y="7402"/>
                    <a:pt x="10525" y="7575"/>
                    <a:pt x="10617" y="7618"/>
                  </a:cubicBezTo>
                  <a:cubicBezTo>
                    <a:pt x="10663" y="7618"/>
                    <a:pt x="10617" y="7748"/>
                    <a:pt x="10617" y="7748"/>
                  </a:cubicBezTo>
                  <a:close/>
                  <a:moveTo>
                    <a:pt x="5949" y="9090"/>
                  </a:moveTo>
                  <a:cubicBezTo>
                    <a:pt x="5949" y="9090"/>
                    <a:pt x="6132" y="8960"/>
                    <a:pt x="6315" y="9004"/>
                  </a:cubicBezTo>
                  <a:cubicBezTo>
                    <a:pt x="6544" y="9047"/>
                    <a:pt x="6590" y="9133"/>
                    <a:pt x="6544" y="9307"/>
                  </a:cubicBezTo>
                  <a:cubicBezTo>
                    <a:pt x="6544" y="9480"/>
                    <a:pt x="6361" y="9783"/>
                    <a:pt x="6224" y="9739"/>
                  </a:cubicBezTo>
                  <a:cubicBezTo>
                    <a:pt x="6041" y="9696"/>
                    <a:pt x="6132" y="9523"/>
                    <a:pt x="6041" y="9350"/>
                  </a:cubicBezTo>
                  <a:cubicBezTo>
                    <a:pt x="5995" y="9177"/>
                    <a:pt x="5903" y="9177"/>
                    <a:pt x="5949" y="9090"/>
                  </a:cubicBezTo>
                  <a:close/>
                  <a:moveTo>
                    <a:pt x="7871" y="13202"/>
                  </a:moveTo>
                  <a:cubicBezTo>
                    <a:pt x="7825" y="13246"/>
                    <a:pt x="7780" y="13332"/>
                    <a:pt x="7688" y="13376"/>
                  </a:cubicBezTo>
                  <a:cubicBezTo>
                    <a:pt x="7551" y="13419"/>
                    <a:pt x="7459" y="13505"/>
                    <a:pt x="7505" y="13635"/>
                  </a:cubicBezTo>
                  <a:cubicBezTo>
                    <a:pt x="7551" y="13722"/>
                    <a:pt x="7780" y="13635"/>
                    <a:pt x="7917" y="13765"/>
                  </a:cubicBezTo>
                  <a:cubicBezTo>
                    <a:pt x="8054" y="13852"/>
                    <a:pt x="8054" y="13938"/>
                    <a:pt x="8192" y="13982"/>
                  </a:cubicBezTo>
                  <a:cubicBezTo>
                    <a:pt x="8283" y="13982"/>
                    <a:pt x="8283" y="14068"/>
                    <a:pt x="8512" y="14025"/>
                  </a:cubicBezTo>
                  <a:cubicBezTo>
                    <a:pt x="8741" y="13982"/>
                    <a:pt x="8786" y="13895"/>
                    <a:pt x="8832" y="13808"/>
                  </a:cubicBezTo>
                  <a:cubicBezTo>
                    <a:pt x="8832" y="13722"/>
                    <a:pt x="8649" y="13635"/>
                    <a:pt x="8649" y="13549"/>
                  </a:cubicBezTo>
                  <a:cubicBezTo>
                    <a:pt x="8649" y="13419"/>
                    <a:pt x="8695" y="13376"/>
                    <a:pt x="8558" y="13246"/>
                  </a:cubicBezTo>
                  <a:cubicBezTo>
                    <a:pt x="8420" y="13116"/>
                    <a:pt x="8375" y="13116"/>
                    <a:pt x="8283" y="12986"/>
                  </a:cubicBezTo>
                  <a:cubicBezTo>
                    <a:pt x="8237" y="12856"/>
                    <a:pt x="8146" y="12640"/>
                    <a:pt x="8054" y="12770"/>
                  </a:cubicBezTo>
                  <a:cubicBezTo>
                    <a:pt x="7963" y="12856"/>
                    <a:pt x="7963" y="12943"/>
                    <a:pt x="7917" y="13029"/>
                  </a:cubicBezTo>
                  <a:cubicBezTo>
                    <a:pt x="7825" y="13116"/>
                    <a:pt x="7871" y="13202"/>
                    <a:pt x="7871" y="13202"/>
                  </a:cubicBezTo>
                  <a:close/>
                  <a:moveTo>
                    <a:pt x="8146" y="11211"/>
                  </a:moveTo>
                  <a:cubicBezTo>
                    <a:pt x="8146" y="11298"/>
                    <a:pt x="8054" y="11514"/>
                    <a:pt x="7963" y="11514"/>
                  </a:cubicBezTo>
                  <a:cubicBezTo>
                    <a:pt x="7871" y="11471"/>
                    <a:pt x="7780" y="11341"/>
                    <a:pt x="7734" y="11168"/>
                  </a:cubicBezTo>
                  <a:cubicBezTo>
                    <a:pt x="7688" y="11038"/>
                    <a:pt x="7597" y="10822"/>
                    <a:pt x="7459" y="10692"/>
                  </a:cubicBezTo>
                  <a:cubicBezTo>
                    <a:pt x="7322" y="10562"/>
                    <a:pt x="7368" y="10562"/>
                    <a:pt x="7231" y="10475"/>
                  </a:cubicBezTo>
                  <a:cubicBezTo>
                    <a:pt x="7047" y="10389"/>
                    <a:pt x="7139" y="10302"/>
                    <a:pt x="7002" y="10129"/>
                  </a:cubicBezTo>
                  <a:cubicBezTo>
                    <a:pt x="6864" y="9999"/>
                    <a:pt x="6956" y="9783"/>
                    <a:pt x="7047" y="9783"/>
                  </a:cubicBezTo>
                  <a:cubicBezTo>
                    <a:pt x="7185" y="9783"/>
                    <a:pt x="7276" y="9956"/>
                    <a:pt x="7322" y="10086"/>
                  </a:cubicBezTo>
                  <a:cubicBezTo>
                    <a:pt x="7368" y="10216"/>
                    <a:pt x="7551" y="10086"/>
                    <a:pt x="7597" y="9956"/>
                  </a:cubicBezTo>
                  <a:cubicBezTo>
                    <a:pt x="7597" y="9783"/>
                    <a:pt x="7597" y="9739"/>
                    <a:pt x="7642" y="9696"/>
                  </a:cubicBezTo>
                  <a:cubicBezTo>
                    <a:pt x="7688" y="9653"/>
                    <a:pt x="7459" y="9696"/>
                    <a:pt x="7459" y="9523"/>
                  </a:cubicBezTo>
                  <a:cubicBezTo>
                    <a:pt x="7459" y="9393"/>
                    <a:pt x="7459" y="9307"/>
                    <a:pt x="7505" y="9220"/>
                  </a:cubicBezTo>
                  <a:cubicBezTo>
                    <a:pt x="7505" y="9133"/>
                    <a:pt x="7642" y="9090"/>
                    <a:pt x="7734" y="9090"/>
                  </a:cubicBezTo>
                  <a:cubicBezTo>
                    <a:pt x="7825" y="9090"/>
                    <a:pt x="7871" y="9220"/>
                    <a:pt x="7963" y="9133"/>
                  </a:cubicBezTo>
                  <a:cubicBezTo>
                    <a:pt x="8054" y="9004"/>
                    <a:pt x="8100" y="9004"/>
                    <a:pt x="8283" y="8960"/>
                  </a:cubicBezTo>
                  <a:cubicBezTo>
                    <a:pt x="8420" y="8960"/>
                    <a:pt x="8237" y="9047"/>
                    <a:pt x="8375" y="9133"/>
                  </a:cubicBezTo>
                  <a:cubicBezTo>
                    <a:pt x="8512" y="9263"/>
                    <a:pt x="8649" y="9307"/>
                    <a:pt x="8603" y="9436"/>
                  </a:cubicBezTo>
                  <a:cubicBezTo>
                    <a:pt x="8512" y="9566"/>
                    <a:pt x="8512" y="9653"/>
                    <a:pt x="8375" y="9696"/>
                  </a:cubicBezTo>
                  <a:cubicBezTo>
                    <a:pt x="8237" y="9739"/>
                    <a:pt x="8237" y="9956"/>
                    <a:pt x="8283" y="9913"/>
                  </a:cubicBezTo>
                  <a:cubicBezTo>
                    <a:pt x="8329" y="9913"/>
                    <a:pt x="8420" y="9913"/>
                    <a:pt x="8420" y="9999"/>
                  </a:cubicBezTo>
                  <a:cubicBezTo>
                    <a:pt x="8466" y="10042"/>
                    <a:pt x="8466" y="10129"/>
                    <a:pt x="8512" y="10216"/>
                  </a:cubicBezTo>
                  <a:cubicBezTo>
                    <a:pt x="8603" y="10302"/>
                    <a:pt x="8695" y="10216"/>
                    <a:pt x="8649" y="10389"/>
                  </a:cubicBezTo>
                  <a:cubicBezTo>
                    <a:pt x="8649" y="10519"/>
                    <a:pt x="8649" y="10605"/>
                    <a:pt x="8603" y="10692"/>
                  </a:cubicBezTo>
                  <a:cubicBezTo>
                    <a:pt x="8603" y="10822"/>
                    <a:pt x="8741" y="10865"/>
                    <a:pt x="8649" y="10995"/>
                  </a:cubicBezTo>
                  <a:cubicBezTo>
                    <a:pt x="8558" y="11125"/>
                    <a:pt x="8558" y="11211"/>
                    <a:pt x="8375" y="11211"/>
                  </a:cubicBezTo>
                  <a:cubicBezTo>
                    <a:pt x="8192" y="11211"/>
                    <a:pt x="8146" y="11211"/>
                    <a:pt x="8146" y="11211"/>
                  </a:cubicBezTo>
                  <a:close/>
                  <a:moveTo>
                    <a:pt x="13225" y="9004"/>
                  </a:moveTo>
                  <a:cubicBezTo>
                    <a:pt x="13042" y="9004"/>
                    <a:pt x="12951" y="8960"/>
                    <a:pt x="12951" y="9090"/>
                  </a:cubicBezTo>
                  <a:cubicBezTo>
                    <a:pt x="12951" y="9220"/>
                    <a:pt x="12997" y="9263"/>
                    <a:pt x="13042" y="9350"/>
                  </a:cubicBezTo>
                  <a:cubicBezTo>
                    <a:pt x="13088" y="9480"/>
                    <a:pt x="13225" y="9307"/>
                    <a:pt x="13271" y="9436"/>
                  </a:cubicBezTo>
                  <a:cubicBezTo>
                    <a:pt x="13271" y="9566"/>
                    <a:pt x="13225" y="9566"/>
                    <a:pt x="13363" y="9696"/>
                  </a:cubicBezTo>
                  <a:cubicBezTo>
                    <a:pt x="13500" y="9869"/>
                    <a:pt x="13546" y="9739"/>
                    <a:pt x="13729" y="9653"/>
                  </a:cubicBezTo>
                  <a:cubicBezTo>
                    <a:pt x="13958" y="9566"/>
                    <a:pt x="14232" y="9653"/>
                    <a:pt x="14324" y="9566"/>
                  </a:cubicBezTo>
                  <a:cubicBezTo>
                    <a:pt x="14415" y="9480"/>
                    <a:pt x="14324" y="9307"/>
                    <a:pt x="14141" y="9177"/>
                  </a:cubicBezTo>
                  <a:cubicBezTo>
                    <a:pt x="13958" y="9090"/>
                    <a:pt x="13866" y="8917"/>
                    <a:pt x="13683" y="8917"/>
                  </a:cubicBezTo>
                  <a:cubicBezTo>
                    <a:pt x="13500" y="8917"/>
                    <a:pt x="13546" y="9004"/>
                    <a:pt x="13454" y="9004"/>
                  </a:cubicBezTo>
                  <a:cubicBezTo>
                    <a:pt x="13317" y="9047"/>
                    <a:pt x="13225" y="9004"/>
                    <a:pt x="13225" y="9004"/>
                  </a:cubicBezTo>
                  <a:close/>
                  <a:moveTo>
                    <a:pt x="14919" y="12553"/>
                  </a:moveTo>
                  <a:cubicBezTo>
                    <a:pt x="14919" y="12596"/>
                    <a:pt x="14873" y="12683"/>
                    <a:pt x="14919" y="12726"/>
                  </a:cubicBezTo>
                  <a:cubicBezTo>
                    <a:pt x="14919" y="12770"/>
                    <a:pt x="15056" y="12813"/>
                    <a:pt x="15056" y="12770"/>
                  </a:cubicBezTo>
                  <a:cubicBezTo>
                    <a:pt x="15102" y="12683"/>
                    <a:pt x="15193" y="12640"/>
                    <a:pt x="15056" y="12596"/>
                  </a:cubicBezTo>
                  <a:cubicBezTo>
                    <a:pt x="14964" y="12510"/>
                    <a:pt x="14919" y="12553"/>
                    <a:pt x="14919" y="12553"/>
                  </a:cubicBezTo>
                  <a:close/>
                  <a:moveTo>
                    <a:pt x="14461" y="12770"/>
                  </a:moveTo>
                  <a:cubicBezTo>
                    <a:pt x="14415" y="12856"/>
                    <a:pt x="14461" y="12986"/>
                    <a:pt x="14415" y="12986"/>
                  </a:cubicBezTo>
                  <a:cubicBezTo>
                    <a:pt x="14324" y="13029"/>
                    <a:pt x="14278" y="13202"/>
                    <a:pt x="14324" y="13202"/>
                  </a:cubicBezTo>
                  <a:cubicBezTo>
                    <a:pt x="14369" y="13246"/>
                    <a:pt x="14553" y="13116"/>
                    <a:pt x="14553" y="12986"/>
                  </a:cubicBezTo>
                  <a:cubicBezTo>
                    <a:pt x="14598" y="12899"/>
                    <a:pt x="14598" y="12813"/>
                    <a:pt x="14598" y="12770"/>
                  </a:cubicBezTo>
                  <a:cubicBezTo>
                    <a:pt x="14644" y="12726"/>
                    <a:pt x="14507" y="12726"/>
                    <a:pt x="14461" y="12770"/>
                  </a:cubicBezTo>
                  <a:close/>
                  <a:moveTo>
                    <a:pt x="16292" y="13462"/>
                  </a:moveTo>
                  <a:cubicBezTo>
                    <a:pt x="16200" y="13505"/>
                    <a:pt x="16154" y="13505"/>
                    <a:pt x="16154" y="13592"/>
                  </a:cubicBezTo>
                  <a:cubicBezTo>
                    <a:pt x="16154" y="13679"/>
                    <a:pt x="16200" y="13808"/>
                    <a:pt x="16337" y="13765"/>
                  </a:cubicBezTo>
                  <a:cubicBezTo>
                    <a:pt x="16429" y="13765"/>
                    <a:pt x="16566" y="13722"/>
                    <a:pt x="16612" y="13679"/>
                  </a:cubicBezTo>
                  <a:cubicBezTo>
                    <a:pt x="16658" y="13592"/>
                    <a:pt x="16658" y="13505"/>
                    <a:pt x="16520" y="13462"/>
                  </a:cubicBezTo>
                  <a:cubicBezTo>
                    <a:pt x="16429" y="13462"/>
                    <a:pt x="16292" y="13462"/>
                    <a:pt x="16292" y="13462"/>
                  </a:cubicBezTo>
                  <a:close/>
                  <a:moveTo>
                    <a:pt x="15331" y="13765"/>
                  </a:moveTo>
                  <a:cubicBezTo>
                    <a:pt x="15239" y="13938"/>
                    <a:pt x="15331" y="14285"/>
                    <a:pt x="15422" y="14371"/>
                  </a:cubicBezTo>
                  <a:cubicBezTo>
                    <a:pt x="15468" y="14458"/>
                    <a:pt x="15788" y="14458"/>
                    <a:pt x="15925" y="14328"/>
                  </a:cubicBezTo>
                  <a:cubicBezTo>
                    <a:pt x="16063" y="14198"/>
                    <a:pt x="16154" y="14068"/>
                    <a:pt x="16108" y="13982"/>
                  </a:cubicBezTo>
                  <a:cubicBezTo>
                    <a:pt x="16063" y="13852"/>
                    <a:pt x="16017" y="13722"/>
                    <a:pt x="16017" y="13635"/>
                  </a:cubicBezTo>
                  <a:cubicBezTo>
                    <a:pt x="15971" y="13549"/>
                    <a:pt x="15925" y="13462"/>
                    <a:pt x="15834" y="13419"/>
                  </a:cubicBezTo>
                  <a:cubicBezTo>
                    <a:pt x="15559" y="13332"/>
                    <a:pt x="15422" y="13592"/>
                    <a:pt x="15331" y="13765"/>
                  </a:cubicBezTo>
                  <a:close/>
                  <a:moveTo>
                    <a:pt x="16703" y="16622"/>
                  </a:moveTo>
                  <a:cubicBezTo>
                    <a:pt x="16703" y="16622"/>
                    <a:pt x="16703" y="16579"/>
                    <a:pt x="16795" y="16535"/>
                  </a:cubicBezTo>
                  <a:cubicBezTo>
                    <a:pt x="16932" y="16535"/>
                    <a:pt x="16978" y="16665"/>
                    <a:pt x="17069" y="16622"/>
                  </a:cubicBezTo>
                  <a:cubicBezTo>
                    <a:pt x="17161" y="16579"/>
                    <a:pt x="17069" y="16492"/>
                    <a:pt x="17207" y="16449"/>
                  </a:cubicBezTo>
                  <a:cubicBezTo>
                    <a:pt x="17298" y="16406"/>
                    <a:pt x="17390" y="16535"/>
                    <a:pt x="17436" y="16406"/>
                  </a:cubicBezTo>
                  <a:cubicBezTo>
                    <a:pt x="17481" y="16319"/>
                    <a:pt x="17619" y="16492"/>
                    <a:pt x="17710" y="16622"/>
                  </a:cubicBezTo>
                  <a:cubicBezTo>
                    <a:pt x="17802" y="16709"/>
                    <a:pt x="17893" y="16709"/>
                    <a:pt x="18076" y="16838"/>
                  </a:cubicBezTo>
                  <a:cubicBezTo>
                    <a:pt x="18259" y="16968"/>
                    <a:pt x="18259" y="16968"/>
                    <a:pt x="18442" y="16925"/>
                  </a:cubicBezTo>
                  <a:cubicBezTo>
                    <a:pt x="18671" y="16882"/>
                    <a:pt x="18717" y="16968"/>
                    <a:pt x="18625" y="17098"/>
                  </a:cubicBezTo>
                  <a:cubicBezTo>
                    <a:pt x="18534" y="17185"/>
                    <a:pt x="18488" y="17185"/>
                    <a:pt x="18717" y="17358"/>
                  </a:cubicBezTo>
                  <a:cubicBezTo>
                    <a:pt x="18900" y="17488"/>
                    <a:pt x="18900" y="17444"/>
                    <a:pt x="19037" y="17488"/>
                  </a:cubicBezTo>
                  <a:cubicBezTo>
                    <a:pt x="19175" y="17574"/>
                    <a:pt x="19175" y="17661"/>
                    <a:pt x="19358" y="17704"/>
                  </a:cubicBezTo>
                  <a:cubicBezTo>
                    <a:pt x="19541" y="17704"/>
                    <a:pt x="19358" y="17531"/>
                    <a:pt x="19449" y="17444"/>
                  </a:cubicBezTo>
                  <a:cubicBezTo>
                    <a:pt x="19541" y="17401"/>
                    <a:pt x="19678" y="17401"/>
                    <a:pt x="19815" y="17531"/>
                  </a:cubicBezTo>
                  <a:cubicBezTo>
                    <a:pt x="19953" y="17618"/>
                    <a:pt x="20044" y="17618"/>
                    <a:pt x="20273" y="17618"/>
                  </a:cubicBezTo>
                  <a:cubicBezTo>
                    <a:pt x="20502" y="17661"/>
                    <a:pt x="20731" y="17574"/>
                    <a:pt x="20914" y="17574"/>
                  </a:cubicBezTo>
                  <a:cubicBezTo>
                    <a:pt x="21097" y="17531"/>
                    <a:pt x="21325" y="17618"/>
                    <a:pt x="21417" y="17531"/>
                  </a:cubicBezTo>
                  <a:cubicBezTo>
                    <a:pt x="21463" y="17401"/>
                    <a:pt x="21417" y="17315"/>
                    <a:pt x="21234" y="17228"/>
                  </a:cubicBezTo>
                  <a:cubicBezTo>
                    <a:pt x="21051" y="17185"/>
                    <a:pt x="21051" y="17141"/>
                    <a:pt x="21005" y="17098"/>
                  </a:cubicBezTo>
                  <a:cubicBezTo>
                    <a:pt x="20959" y="17012"/>
                    <a:pt x="20868" y="17012"/>
                    <a:pt x="20776" y="17012"/>
                  </a:cubicBezTo>
                  <a:cubicBezTo>
                    <a:pt x="20639" y="17012"/>
                    <a:pt x="20593" y="16925"/>
                    <a:pt x="20364" y="16882"/>
                  </a:cubicBezTo>
                  <a:cubicBezTo>
                    <a:pt x="20181" y="16838"/>
                    <a:pt x="20090" y="16838"/>
                    <a:pt x="19861" y="16709"/>
                  </a:cubicBezTo>
                  <a:cubicBezTo>
                    <a:pt x="19678" y="16579"/>
                    <a:pt x="19586" y="16492"/>
                    <a:pt x="19678" y="16406"/>
                  </a:cubicBezTo>
                  <a:cubicBezTo>
                    <a:pt x="19769" y="16319"/>
                    <a:pt x="19998" y="16449"/>
                    <a:pt x="20181" y="16449"/>
                  </a:cubicBezTo>
                  <a:cubicBezTo>
                    <a:pt x="20319" y="16449"/>
                    <a:pt x="20273" y="16535"/>
                    <a:pt x="20410" y="16579"/>
                  </a:cubicBezTo>
                  <a:cubicBezTo>
                    <a:pt x="20502" y="16665"/>
                    <a:pt x="20593" y="16665"/>
                    <a:pt x="20776" y="16622"/>
                  </a:cubicBezTo>
                  <a:cubicBezTo>
                    <a:pt x="20914" y="16622"/>
                    <a:pt x="20914" y="16622"/>
                    <a:pt x="21142" y="16709"/>
                  </a:cubicBezTo>
                  <a:cubicBezTo>
                    <a:pt x="21371" y="16795"/>
                    <a:pt x="21371" y="16838"/>
                    <a:pt x="21508" y="16752"/>
                  </a:cubicBezTo>
                  <a:cubicBezTo>
                    <a:pt x="21600" y="16665"/>
                    <a:pt x="21417" y="16579"/>
                    <a:pt x="21463" y="16579"/>
                  </a:cubicBezTo>
                  <a:cubicBezTo>
                    <a:pt x="21508" y="16535"/>
                    <a:pt x="21463" y="16406"/>
                    <a:pt x="21371" y="16362"/>
                  </a:cubicBezTo>
                  <a:cubicBezTo>
                    <a:pt x="21325" y="16276"/>
                    <a:pt x="21234" y="16232"/>
                    <a:pt x="21234" y="16146"/>
                  </a:cubicBezTo>
                  <a:cubicBezTo>
                    <a:pt x="21234" y="16059"/>
                    <a:pt x="21371" y="16146"/>
                    <a:pt x="21371" y="16059"/>
                  </a:cubicBezTo>
                  <a:cubicBezTo>
                    <a:pt x="21325" y="15973"/>
                    <a:pt x="21325" y="15843"/>
                    <a:pt x="21142" y="15800"/>
                  </a:cubicBezTo>
                  <a:cubicBezTo>
                    <a:pt x="21005" y="15800"/>
                    <a:pt x="21097" y="15626"/>
                    <a:pt x="21051" y="15583"/>
                  </a:cubicBezTo>
                  <a:cubicBezTo>
                    <a:pt x="21005" y="15583"/>
                    <a:pt x="20776" y="15540"/>
                    <a:pt x="20731" y="15497"/>
                  </a:cubicBezTo>
                  <a:cubicBezTo>
                    <a:pt x="20731" y="15497"/>
                    <a:pt x="20731" y="15367"/>
                    <a:pt x="20639" y="15367"/>
                  </a:cubicBezTo>
                  <a:cubicBezTo>
                    <a:pt x="20593" y="15367"/>
                    <a:pt x="20547" y="15367"/>
                    <a:pt x="20502" y="15280"/>
                  </a:cubicBezTo>
                  <a:cubicBezTo>
                    <a:pt x="20456" y="15237"/>
                    <a:pt x="20410" y="15194"/>
                    <a:pt x="20319" y="15194"/>
                  </a:cubicBezTo>
                  <a:cubicBezTo>
                    <a:pt x="20181" y="15194"/>
                    <a:pt x="20090" y="15237"/>
                    <a:pt x="19907" y="15150"/>
                  </a:cubicBezTo>
                  <a:cubicBezTo>
                    <a:pt x="19724" y="15107"/>
                    <a:pt x="19678" y="14934"/>
                    <a:pt x="19541" y="14804"/>
                  </a:cubicBezTo>
                  <a:cubicBezTo>
                    <a:pt x="19449" y="14717"/>
                    <a:pt x="19449" y="14674"/>
                    <a:pt x="19358" y="14717"/>
                  </a:cubicBezTo>
                  <a:cubicBezTo>
                    <a:pt x="19312" y="14804"/>
                    <a:pt x="19175" y="14631"/>
                    <a:pt x="19083" y="14544"/>
                  </a:cubicBezTo>
                  <a:cubicBezTo>
                    <a:pt x="18992" y="14458"/>
                    <a:pt x="19037" y="14458"/>
                    <a:pt x="19220" y="14458"/>
                  </a:cubicBezTo>
                  <a:cubicBezTo>
                    <a:pt x="19358" y="14501"/>
                    <a:pt x="19358" y="14414"/>
                    <a:pt x="19312" y="14285"/>
                  </a:cubicBezTo>
                  <a:cubicBezTo>
                    <a:pt x="19312" y="14155"/>
                    <a:pt x="19083" y="14111"/>
                    <a:pt x="19083" y="13982"/>
                  </a:cubicBezTo>
                  <a:cubicBezTo>
                    <a:pt x="19083" y="13852"/>
                    <a:pt x="19312" y="13982"/>
                    <a:pt x="19449" y="13982"/>
                  </a:cubicBezTo>
                  <a:cubicBezTo>
                    <a:pt x="19586" y="13982"/>
                    <a:pt x="19586" y="14025"/>
                    <a:pt x="19678" y="14111"/>
                  </a:cubicBezTo>
                  <a:cubicBezTo>
                    <a:pt x="19769" y="14155"/>
                    <a:pt x="19861" y="14198"/>
                    <a:pt x="19953" y="14155"/>
                  </a:cubicBezTo>
                  <a:cubicBezTo>
                    <a:pt x="19998" y="14155"/>
                    <a:pt x="20090" y="14025"/>
                    <a:pt x="20090" y="14025"/>
                  </a:cubicBezTo>
                  <a:cubicBezTo>
                    <a:pt x="20090" y="14025"/>
                    <a:pt x="20090" y="14155"/>
                    <a:pt x="20090" y="14241"/>
                  </a:cubicBezTo>
                  <a:cubicBezTo>
                    <a:pt x="20044" y="14328"/>
                    <a:pt x="20136" y="14328"/>
                    <a:pt x="20227" y="14414"/>
                  </a:cubicBezTo>
                  <a:cubicBezTo>
                    <a:pt x="20364" y="14501"/>
                    <a:pt x="20410" y="14501"/>
                    <a:pt x="20547" y="14588"/>
                  </a:cubicBezTo>
                  <a:cubicBezTo>
                    <a:pt x="20685" y="14717"/>
                    <a:pt x="20776" y="14588"/>
                    <a:pt x="20868" y="14588"/>
                  </a:cubicBezTo>
                  <a:cubicBezTo>
                    <a:pt x="20959" y="14588"/>
                    <a:pt x="21005" y="14674"/>
                    <a:pt x="21097" y="14588"/>
                  </a:cubicBezTo>
                  <a:cubicBezTo>
                    <a:pt x="21188" y="14501"/>
                    <a:pt x="20868" y="14198"/>
                    <a:pt x="20822" y="14111"/>
                  </a:cubicBezTo>
                  <a:cubicBezTo>
                    <a:pt x="20776" y="14025"/>
                    <a:pt x="20914" y="14025"/>
                    <a:pt x="21005" y="14025"/>
                  </a:cubicBezTo>
                  <a:cubicBezTo>
                    <a:pt x="21142" y="14025"/>
                    <a:pt x="21051" y="13852"/>
                    <a:pt x="21051" y="13765"/>
                  </a:cubicBezTo>
                  <a:cubicBezTo>
                    <a:pt x="21097" y="13679"/>
                    <a:pt x="21097" y="13635"/>
                    <a:pt x="21142" y="13549"/>
                  </a:cubicBezTo>
                  <a:cubicBezTo>
                    <a:pt x="21142" y="13462"/>
                    <a:pt x="20868" y="13419"/>
                    <a:pt x="20868" y="13332"/>
                  </a:cubicBezTo>
                  <a:cubicBezTo>
                    <a:pt x="20868" y="13289"/>
                    <a:pt x="21051" y="13246"/>
                    <a:pt x="21051" y="13159"/>
                  </a:cubicBezTo>
                  <a:cubicBezTo>
                    <a:pt x="21051" y="13116"/>
                    <a:pt x="21005" y="12986"/>
                    <a:pt x="21005" y="12899"/>
                  </a:cubicBezTo>
                  <a:cubicBezTo>
                    <a:pt x="21005" y="12813"/>
                    <a:pt x="20776" y="12813"/>
                    <a:pt x="20639" y="12813"/>
                  </a:cubicBezTo>
                  <a:cubicBezTo>
                    <a:pt x="20502" y="12813"/>
                    <a:pt x="20547" y="12899"/>
                    <a:pt x="20410" y="12943"/>
                  </a:cubicBezTo>
                  <a:cubicBezTo>
                    <a:pt x="20273" y="13029"/>
                    <a:pt x="20273" y="12986"/>
                    <a:pt x="20227" y="12943"/>
                  </a:cubicBezTo>
                  <a:cubicBezTo>
                    <a:pt x="20227" y="12856"/>
                    <a:pt x="20090" y="12813"/>
                    <a:pt x="20044" y="12856"/>
                  </a:cubicBezTo>
                  <a:cubicBezTo>
                    <a:pt x="19953" y="12943"/>
                    <a:pt x="19861" y="13029"/>
                    <a:pt x="19815" y="12943"/>
                  </a:cubicBezTo>
                  <a:cubicBezTo>
                    <a:pt x="19724" y="12856"/>
                    <a:pt x="19907" y="12856"/>
                    <a:pt x="19861" y="12770"/>
                  </a:cubicBezTo>
                  <a:cubicBezTo>
                    <a:pt x="19815" y="12726"/>
                    <a:pt x="19815" y="12683"/>
                    <a:pt x="19769" y="12640"/>
                  </a:cubicBezTo>
                  <a:cubicBezTo>
                    <a:pt x="19724" y="12596"/>
                    <a:pt x="19586" y="12510"/>
                    <a:pt x="19495" y="12553"/>
                  </a:cubicBezTo>
                  <a:cubicBezTo>
                    <a:pt x="19403" y="12553"/>
                    <a:pt x="19449" y="12467"/>
                    <a:pt x="19403" y="12380"/>
                  </a:cubicBezTo>
                  <a:cubicBezTo>
                    <a:pt x="19312" y="12293"/>
                    <a:pt x="19266" y="12553"/>
                    <a:pt x="19220" y="12596"/>
                  </a:cubicBezTo>
                  <a:cubicBezTo>
                    <a:pt x="19175" y="12640"/>
                    <a:pt x="18992" y="12640"/>
                    <a:pt x="18900" y="12683"/>
                  </a:cubicBezTo>
                  <a:cubicBezTo>
                    <a:pt x="18808" y="12726"/>
                    <a:pt x="18808" y="12640"/>
                    <a:pt x="18717" y="12596"/>
                  </a:cubicBezTo>
                  <a:cubicBezTo>
                    <a:pt x="18625" y="12510"/>
                    <a:pt x="18671" y="12510"/>
                    <a:pt x="18488" y="12510"/>
                  </a:cubicBezTo>
                  <a:cubicBezTo>
                    <a:pt x="18305" y="12510"/>
                    <a:pt x="18442" y="12423"/>
                    <a:pt x="18351" y="12380"/>
                  </a:cubicBezTo>
                  <a:cubicBezTo>
                    <a:pt x="18305" y="12337"/>
                    <a:pt x="18214" y="12380"/>
                    <a:pt x="18031" y="12380"/>
                  </a:cubicBezTo>
                  <a:cubicBezTo>
                    <a:pt x="17847" y="12423"/>
                    <a:pt x="17939" y="12337"/>
                    <a:pt x="17893" y="12250"/>
                  </a:cubicBezTo>
                  <a:cubicBezTo>
                    <a:pt x="17847" y="12207"/>
                    <a:pt x="17893" y="12207"/>
                    <a:pt x="17893" y="12120"/>
                  </a:cubicBezTo>
                  <a:cubicBezTo>
                    <a:pt x="17893" y="12077"/>
                    <a:pt x="18031" y="12077"/>
                    <a:pt x="18031" y="11990"/>
                  </a:cubicBezTo>
                  <a:cubicBezTo>
                    <a:pt x="18031" y="11904"/>
                    <a:pt x="17847" y="11947"/>
                    <a:pt x="17847" y="11861"/>
                  </a:cubicBezTo>
                  <a:cubicBezTo>
                    <a:pt x="17847" y="11774"/>
                    <a:pt x="18076" y="11774"/>
                    <a:pt x="18214" y="11774"/>
                  </a:cubicBezTo>
                  <a:cubicBezTo>
                    <a:pt x="18305" y="11731"/>
                    <a:pt x="18397" y="11687"/>
                    <a:pt x="18259" y="11558"/>
                  </a:cubicBezTo>
                  <a:cubicBezTo>
                    <a:pt x="18168" y="11428"/>
                    <a:pt x="17985" y="11514"/>
                    <a:pt x="17893" y="11514"/>
                  </a:cubicBezTo>
                  <a:cubicBezTo>
                    <a:pt x="17756" y="11558"/>
                    <a:pt x="17664" y="11558"/>
                    <a:pt x="17664" y="11471"/>
                  </a:cubicBezTo>
                  <a:cubicBezTo>
                    <a:pt x="17664" y="11428"/>
                    <a:pt x="17893" y="11341"/>
                    <a:pt x="17939" y="11298"/>
                  </a:cubicBezTo>
                  <a:cubicBezTo>
                    <a:pt x="17985" y="11255"/>
                    <a:pt x="17893" y="11211"/>
                    <a:pt x="17619" y="11038"/>
                  </a:cubicBezTo>
                  <a:cubicBezTo>
                    <a:pt x="17390" y="10822"/>
                    <a:pt x="17481" y="11038"/>
                    <a:pt x="17390" y="11168"/>
                  </a:cubicBezTo>
                  <a:cubicBezTo>
                    <a:pt x="17344" y="11255"/>
                    <a:pt x="17253" y="11081"/>
                    <a:pt x="17207" y="10995"/>
                  </a:cubicBezTo>
                  <a:cubicBezTo>
                    <a:pt x="17207" y="10908"/>
                    <a:pt x="17344" y="10778"/>
                    <a:pt x="17253" y="10735"/>
                  </a:cubicBezTo>
                  <a:cubicBezTo>
                    <a:pt x="17161" y="10735"/>
                    <a:pt x="16978" y="10692"/>
                    <a:pt x="16841" y="10735"/>
                  </a:cubicBezTo>
                  <a:cubicBezTo>
                    <a:pt x="16749" y="10822"/>
                    <a:pt x="16612" y="10865"/>
                    <a:pt x="16612" y="10735"/>
                  </a:cubicBezTo>
                  <a:cubicBezTo>
                    <a:pt x="16566" y="10605"/>
                    <a:pt x="16383" y="10562"/>
                    <a:pt x="16337" y="10692"/>
                  </a:cubicBezTo>
                  <a:cubicBezTo>
                    <a:pt x="16246" y="10822"/>
                    <a:pt x="16108" y="10952"/>
                    <a:pt x="16063" y="10865"/>
                  </a:cubicBezTo>
                  <a:cubicBezTo>
                    <a:pt x="15971" y="10778"/>
                    <a:pt x="16200" y="10605"/>
                    <a:pt x="16246" y="10519"/>
                  </a:cubicBezTo>
                  <a:cubicBezTo>
                    <a:pt x="16246" y="10389"/>
                    <a:pt x="16108" y="10259"/>
                    <a:pt x="15971" y="10259"/>
                  </a:cubicBezTo>
                  <a:cubicBezTo>
                    <a:pt x="15834" y="10259"/>
                    <a:pt x="15742" y="10302"/>
                    <a:pt x="15742" y="10475"/>
                  </a:cubicBezTo>
                  <a:cubicBezTo>
                    <a:pt x="15788" y="10605"/>
                    <a:pt x="15605" y="10605"/>
                    <a:pt x="15559" y="10605"/>
                  </a:cubicBezTo>
                  <a:cubicBezTo>
                    <a:pt x="15514" y="10562"/>
                    <a:pt x="15468" y="10519"/>
                    <a:pt x="15331" y="10389"/>
                  </a:cubicBezTo>
                  <a:cubicBezTo>
                    <a:pt x="15193" y="10302"/>
                    <a:pt x="15056" y="10389"/>
                    <a:pt x="15147" y="10259"/>
                  </a:cubicBezTo>
                  <a:cubicBezTo>
                    <a:pt x="15193" y="10129"/>
                    <a:pt x="15193" y="10042"/>
                    <a:pt x="15056" y="10042"/>
                  </a:cubicBezTo>
                  <a:cubicBezTo>
                    <a:pt x="14873" y="9999"/>
                    <a:pt x="14736" y="10129"/>
                    <a:pt x="14827" y="10042"/>
                  </a:cubicBezTo>
                  <a:cubicBezTo>
                    <a:pt x="14873" y="9956"/>
                    <a:pt x="14873" y="9783"/>
                    <a:pt x="14736" y="9783"/>
                  </a:cubicBezTo>
                  <a:cubicBezTo>
                    <a:pt x="14644" y="9783"/>
                    <a:pt x="14507" y="9739"/>
                    <a:pt x="14369" y="9696"/>
                  </a:cubicBezTo>
                  <a:cubicBezTo>
                    <a:pt x="14186" y="9696"/>
                    <a:pt x="14003" y="9696"/>
                    <a:pt x="13912" y="9783"/>
                  </a:cubicBezTo>
                  <a:cubicBezTo>
                    <a:pt x="13820" y="9869"/>
                    <a:pt x="13820" y="9999"/>
                    <a:pt x="13866" y="10042"/>
                  </a:cubicBezTo>
                  <a:cubicBezTo>
                    <a:pt x="13912" y="10129"/>
                    <a:pt x="13820" y="10172"/>
                    <a:pt x="13866" y="10302"/>
                  </a:cubicBezTo>
                  <a:cubicBezTo>
                    <a:pt x="13958" y="10389"/>
                    <a:pt x="14095" y="10475"/>
                    <a:pt x="14095" y="10519"/>
                  </a:cubicBezTo>
                  <a:cubicBezTo>
                    <a:pt x="14095" y="10605"/>
                    <a:pt x="13820" y="10519"/>
                    <a:pt x="13775" y="10389"/>
                  </a:cubicBezTo>
                  <a:cubicBezTo>
                    <a:pt x="13729" y="10259"/>
                    <a:pt x="13637" y="10172"/>
                    <a:pt x="13546" y="10259"/>
                  </a:cubicBezTo>
                  <a:cubicBezTo>
                    <a:pt x="13454" y="10345"/>
                    <a:pt x="13363" y="10605"/>
                    <a:pt x="13225" y="10562"/>
                  </a:cubicBezTo>
                  <a:cubicBezTo>
                    <a:pt x="13134" y="10475"/>
                    <a:pt x="13180" y="10389"/>
                    <a:pt x="13180" y="10259"/>
                  </a:cubicBezTo>
                  <a:cubicBezTo>
                    <a:pt x="13180" y="10129"/>
                    <a:pt x="13134" y="10129"/>
                    <a:pt x="13225" y="10042"/>
                  </a:cubicBezTo>
                  <a:cubicBezTo>
                    <a:pt x="13317" y="9913"/>
                    <a:pt x="13225" y="9826"/>
                    <a:pt x="13180" y="9739"/>
                  </a:cubicBezTo>
                  <a:cubicBezTo>
                    <a:pt x="13180" y="9653"/>
                    <a:pt x="13042" y="9566"/>
                    <a:pt x="12997" y="9480"/>
                  </a:cubicBezTo>
                  <a:cubicBezTo>
                    <a:pt x="12905" y="9393"/>
                    <a:pt x="12859" y="9436"/>
                    <a:pt x="12859" y="9307"/>
                  </a:cubicBezTo>
                  <a:cubicBezTo>
                    <a:pt x="12859" y="9220"/>
                    <a:pt x="12768" y="9090"/>
                    <a:pt x="12676" y="9090"/>
                  </a:cubicBezTo>
                  <a:cubicBezTo>
                    <a:pt x="12539" y="9047"/>
                    <a:pt x="12356" y="9133"/>
                    <a:pt x="12219" y="9263"/>
                  </a:cubicBezTo>
                  <a:cubicBezTo>
                    <a:pt x="12036" y="9393"/>
                    <a:pt x="12036" y="9393"/>
                    <a:pt x="11944" y="9566"/>
                  </a:cubicBezTo>
                  <a:cubicBezTo>
                    <a:pt x="11853" y="9739"/>
                    <a:pt x="11807" y="9653"/>
                    <a:pt x="11807" y="9826"/>
                  </a:cubicBezTo>
                  <a:cubicBezTo>
                    <a:pt x="11807" y="9956"/>
                    <a:pt x="11761" y="9869"/>
                    <a:pt x="11761" y="9999"/>
                  </a:cubicBezTo>
                  <a:cubicBezTo>
                    <a:pt x="11761" y="10172"/>
                    <a:pt x="11761" y="10345"/>
                    <a:pt x="11898" y="10389"/>
                  </a:cubicBezTo>
                  <a:cubicBezTo>
                    <a:pt x="12036" y="10389"/>
                    <a:pt x="11990" y="10562"/>
                    <a:pt x="11990" y="10562"/>
                  </a:cubicBezTo>
                  <a:cubicBezTo>
                    <a:pt x="11944" y="10562"/>
                    <a:pt x="11853" y="10648"/>
                    <a:pt x="11807" y="10778"/>
                  </a:cubicBezTo>
                  <a:cubicBezTo>
                    <a:pt x="11761" y="10908"/>
                    <a:pt x="11944" y="10995"/>
                    <a:pt x="12036" y="11038"/>
                  </a:cubicBezTo>
                  <a:cubicBezTo>
                    <a:pt x="12127" y="11125"/>
                    <a:pt x="12264" y="11125"/>
                    <a:pt x="12264" y="11298"/>
                  </a:cubicBezTo>
                  <a:cubicBezTo>
                    <a:pt x="12219" y="11471"/>
                    <a:pt x="12219" y="11644"/>
                    <a:pt x="12081" y="11558"/>
                  </a:cubicBezTo>
                  <a:cubicBezTo>
                    <a:pt x="11990" y="11428"/>
                    <a:pt x="12036" y="11428"/>
                    <a:pt x="12127" y="11341"/>
                  </a:cubicBezTo>
                  <a:cubicBezTo>
                    <a:pt x="12173" y="11298"/>
                    <a:pt x="12036" y="11255"/>
                    <a:pt x="11898" y="11168"/>
                  </a:cubicBezTo>
                  <a:cubicBezTo>
                    <a:pt x="11761" y="11038"/>
                    <a:pt x="11669" y="10908"/>
                    <a:pt x="11624" y="10822"/>
                  </a:cubicBezTo>
                  <a:cubicBezTo>
                    <a:pt x="11624" y="10692"/>
                    <a:pt x="11624" y="10475"/>
                    <a:pt x="11578" y="10302"/>
                  </a:cubicBezTo>
                  <a:cubicBezTo>
                    <a:pt x="11578" y="10172"/>
                    <a:pt x="11486" y="10086"/>
                    <a:pt x="11486" y="9999"/>
                  </a:cubicBezTo>
                  <a:cubicBezTo>
                    <a:pt x="11532" y="9869"/>
                    <a:pt x="11578" y="9566"/>
                    <a:pt x="11669" y="9436"/>
                  </a:cubicBezTo>
                  <a:cubicBezTo>
                    <a:pt x="11807" y="9307"/>
                    <a:pt x="11944" y="9090"/>
                    <a:pt x="11807" y="9090"/>
                  </a:cubicBezTo>
                  <a:cubicBezTo>
                    <a:pt x="11715" y="9090"/>
                    <a:pt x="11441" y="9047"/>
                    <a:pt x="11166" y="9177"/>
                  </a:cubicBezTo>
                  <a:cubicBezTo>
                    <a:pt x="10937" y="9307"/>
                    <a:pt x="10846" y="9523"/>
                    <a:pt x="10800" y="9653"/>
                  </a:cubicBezTo>
                  <a:cubicBezTo>
                    <a:pt x="10708" y="9826"/>
                    <a:pt x="10708" y="10129"/>
                    <a:pt x="10663" y="10259"/>
                  </a:cubicBezTo>
                  <a:cubicBezTo>
                    <a:pt x="10617" y="10389"/>
                    <a:pt x="10571" y="10605"/>
                    <a:pt x="10617" y="10692"/>
                  </a:cubicBezTo>
                  <a:cubicBezTo>
                    <a:pt x="10617" y="10822"/>
                    <a:pt x="10663" y="11298"/>
                    <a:pt x="10708" y="11471"/>
                  </a:cubicBezTo>
                  <a:cubicBezTo>
                    <a:pt x="10754" y="11644"/>
                    <a:pt x="10983" y="11558"/>
                    <a:pt x="11166" y="11558"/>
                  </a:cubicBezTo>
                  <a:cubicBezTo>
                    <a:pt x="11349" y="11514"/>
                    <a:pt x="11441" y="11687"/>
                    <a:pt x="11395" y="11774"/>
                  </a:cubicBezTo>
                  <a:cubicBezTo>
                    <a:pt x="11349" y="11861"/>
                    <a:pt x="11166" y="11774"/>
                    <a:pt x="11075" y="11774"/>
                  </a:cubicBezTo>
                  <a:cubicBezTo>
                    <a:pt x="11029" y="11731"/>
                    <a:pt x="10754" y="11774"/>
                    <a:pt x="10800" y="11904"/>
                  </a:cubicBezTo>
                  <a:cubicBezTo>
                    <a:pt x="10846" y="11990"/>
                    <a:pt x="11075" y="12207"/>
                    <a:pt x="11258" y="12337"/>
                  </a:cubicBezTo>
                  <a:cubicBezTo>
                    <a:pt x="11441" y="12467"/>
                    <a:pt x="11441" y="12293"/>
                    <a:pt x="11624" y="12293"/>
                  </a:cubicBezTo>
                  <a:cubicBezTo>
                    <a:pt x="11853" y="12293"/>
                    <a:pt x="11898" y="12553"/>
                    <a:pt x="11944" y="12553"/>
                  </a:cubicBezTo>
                  <a:cubicBezTo>
                    <a:pt x="12036" y="12553"/>
                    <a:pt x="12127" y="12510"/>
                    <a:pt x="12173" y="12510"/>
                  </a:cubicBezTo>
                  <a:cubicBezTo>
                    <a:pt x="12219" y="12510"/>
                    <a:pt x="12493" y="12510"/>
                    <a:pt x="12585" y="12510"/>
                  </a:cubicBezTo>
                  <a:cubicBezTo>
                    <a:pt x="12676" y="12510"/>
                    <a:pt x="12814" y="12467"/>
                    <a:pt x="12905" y="12553"/>
                  </a:cubicBezTo>
                  <a:cubicBezTo>
                    <a:pt x="13042" y="12596"/>
                    <a:pt x="13134" y="12553"/>
                    <a:pt x="13225" y="12553"/>
                  </a:cubicBezTo>
                  <a:cubicBezTo>
                    <a:pt x="13317" y="12553"/>
                    <a:pt x="13363" y="12510"/>
                    <a:pt x="13363" y="12467"/>
                  </a:cubicBezTo>
                  <a:cubicBezTo>
                    <a:pt x="13363" y="12423"/>
                    <a:pt x="13408" y="12337"/>
                    <a:pt x="13454" y="12337"/>
                  </a:cubicBezTo>
                  <a:cubicBezTo>
                    <a:pt x="13546" y="12293"/>
                    <a:pt x="13592" y="12337"/>
                    <a:pt x="13683" y="12337"/>
                  </a:cubicBezTo>
                  <a:cubicBezTo>
                    <a:pt x="13775" y="12337"/>
                    <a:pt x="13775" y="12293"/>
                    <a:pt x="13912" y="12337"/>
                  </a:cubicBezTo>
                  <a:cubicBezTo>
                    <a:pt x="14003" y="12423"/>
                    <a:pt x="13775" y="12553"/>
                    <a:pt x="13866" y="12510"/>
                  </a:cubicBezTo>
                  <a:cubicBezTo>
                    <a:pt x="13912" y="12467"/>
                    <a:pt x="13958" y="12510"/>
                    <a:pt x="14003" y="12510"/>
                  </a:cubicBezTo>
                  <a:cubicBezTo>
                    <a:pt x="14049" y="12467"/>
                    <a:pt x="14095" y="12423"/>
                    <a:pt x="14095" y="12380"/>
                  </a:cubicBezTo>
                  <a:cubicBezTo>
                    <a:pt x="14095" y="12380"/>
                    <a:pt x="14186" y="12337"/>
                    <a:pt x="14278" y="12337"/>
                  </a:cubicBezTo>
                  <a:cubicBezTo>
                    <a:pt x="14369" y="12337"/>
                    <a:pt x="14278" y="12164"/>
                    <a:pt x="14278" y="12077"/>
                  </a:cubicBezTo>
                  <a:cubicBezTo>
                    <a:pt x="14232" y="11990"/>
                    <a:pt x="14049" y="11904"/>
                    <a:pt x="14003" y="11861"/>
                  </a:cubicBezTo>
                  <a:cubicBezTo>
                    <a:pt x="14003" y="11817"/>
                    <a:pt x="14141" y="11774"/>
                    <a:pt x="14141" y="11774"/>
                  </a:cubicBezTo>
                  <a:cubicBezTo>
                    <a:pt x="14186" y="11817"/>
                    <a:pt x="14324" y="11904"/>
                    <a:pt x="14415" y="11947"/>
                  </a:cubicBezTo>
                  <a:cubicBezTo>
                    <a:pt x="14507" y="11947"/>
                    <a:pt x="14553" y="11947"/>
                    <a:pt x="14598" y="12034"/>
                  </a:cubicBezTo>
                  <a:cubicBezTo>
                    <a:pt x="14644" y="12077"/>
                    <a:pt x="14644" y="12293"/>
                    <a:pt x="14736" y="12250"/>
                  </a:cubicBezTo>
                  <a:cubicBezTo>
                    <a:pt x="14827" y="12164"/>
                    <a:pt x="14873" y="12164"/>
                    <a:pt x="14919" y="12250"/>
                  </a:cubicBezTo>
                  <a:cubicBezTo>
                    <a:pt x="14964" y="12293"/>
                    <a:pt x="14964" y="12380"/>
                    <a:pt x="15010" y="12423"/>
                  </a:cubicBezTo>
                  <a:cubicBezTo>
                    <a:pt x="15056" y="12423"/>
                    <a:pt x="15147" y="12423"/>
                    <a:pt x="15331" y="12510"/>
                  </a:cubicBezTo>
                  <a:cubicBezTo>
                    <a:pt x="15514" y="12640"/>
                    <a:pt x="15514" y="12726"/>
                    <a:pt x="15331" y="12813"/>
                  </a:cubicBezTo>
                  <a:cubicBezTo>
                    <a:pt x="15147" y="12899"/>
                    <a:pt x="15193" y="12986"/>
                    <a:pt x="15239" y="13073"/>
                  </a:cubicBezTo>
                  <a:cubicBezTo>
                    <a:pt x="15285" y="13116"/>
                    <a:pt x="15468" y="12986"/>
                    <a:pt x="15514" y="12899"/>
                  </a:cubicBezTo>
                  <a:cubicBezTo>
                    <a:pt x="15605" y="12770"/>
                    <a:pt x="15697" y="12726"/>
                    <a:pt x="15788" y="12770"/>
                  </a:cubicBezTo>
                  <a:cubicBezTo>
                    <a:pt x="15834" y="12856"/>
                    <a:pt x="16017" y="13073"/>
                    <a:pt x="16108" y="13073"/>
                  </a:cubicBezTo>
                  <a:cubicBezTo>
                    <a:pt x="16154" y="13073"/>
                    <a:pt x="16246" y="12986"/>
                    <a:pt x="16292" y="13029"/>
                  </a:cubicBezTo>
                  <a:cubicBezTo>
                    <a:pt x="16292" y="13073"/>
                    <a:pt x="16383" y="13246"/>
                    <a:pt x="16429" y="13246"/>
                  </a:cubicBezTo>
                  <a:cubicBezTo>
                    <a:pt x="16475" y="13246"/>
                    <a:pt x="16612" y="13289"/>
                    <a:pt x="16703" y="13376"/>
                  </a:cubicBezTo>
                  <a:cubicBezTo>
                    <a:pt x="16749" y="13419"/>
                    <a:pt x="16978" y="13722"/>
                    <a:pt x="17024" y="13808"/>
                  </a:cubicBezTo>
                  <a:cubicBezTo>
                    <a:pt x="17069" y="13852"/>
                    <a:pt x="17161" y="14068"/>
                    <a:pt x="17115" y="14111"/>
                  </a:cubicBezTo>
                  <a:cubicBezTo>
                    <a:pt x="17024" y="14198"/>
                    <a:pt x="17024" y="14414"/>
                    <a:pt x="17024" y="14458"/>
                  </a:cubicBezTo>
                  <a:cubicBezTo>
                    <a:pt x="17069" y="14501"/>
                    <a:pt x="17253" y="14414"/>
                    <a:pt x="17390" y="14414"/>
                  </a:cubicBezTo>
                  <a:cubicBezTo>
                    <a:pt x="17481" y="14414"/>
                    <a:pt x="17619" y="14414"/>
                    <a:pt x="17619" y="14414"/>
                  </a:cubicBezTo>
                  <a:cubicBezTo>
                    <a:pt x="17619" y="13982"/>
                    <a:pt x="17619" y="13982"/>
                    <a:pt x="17619" y="13982"/>
                  </a:cubicBezTo>
                  <a:cubicBezTo>
                    <a:pt x="17619" y="13982"/>
                    <a:pt x="17756" y="14068"/>
                    <a:pt x="17847" y="14111"/>
                  </a:cubicBezTo>
                  <a:cubicBezTo>
                    <a:pt x="17893" y="14155"/>
                    <a:pt x="18076" y="14155"/>
                    <a:pt x="18168" y="14155"/>
                  </a:cubicBezTo>
                  <a:cubicBezTo>
                    <a:pt x="18259" y="14155"/>
                    <a:pt x="18351" y="14241"/>
                    <a:pt x="18488" y="14328"/>
                  </a:cubicBezTo>
                  <a:cubicBezTo>
                    <a:pt x="18625" y="14414"/>
                    <a:pt x="18351" y="14544"/>
                    <a:pt x="18122" y="14588"/>
                  </a:cubicBezTo>
                  <a:cubicBezTo>
                    <a:pt x="17893" y="14631"/>
                    <a:pt x="17939" y="14891"/>
                    <a:pt x="17939" y="14891"/>
                  </a:cubicBezTo>
                  <a:cubicBezTo>
                    <a:pt x="17939" y="14891"/>
                    <a:pt x="17847" y="14674"/>
                    <a:pt x="17802" y="14588"/>
                  </a:cubicBezTo>
                  <a:cubicBezTo>
                    <a:pt x="17756" y="14458"/>
                    <a:pt x="17619" y="14458"/>
                    <a:pt x="17481" y="14501"/>
                  </a:cubicBezTo>
                  <a:cubicBezTo>
                    <a:pt x="17344" y="14544"/>
                    <a:pt x="17161" y="14588"/>
                    <a:pt x="17024" y="14674"/>
                  </a:cubicBezTo>
                  <a:cubicBezTo>
                    <a:pt x="16886" y="14761"/>
                    <a:pt x="16841" y="14891"/>
                    <a:pt x="16795" y="14977"/>
                  </a:cubicBezTo>
                  <a:cubicBezTo>
                    <a:pt x="16749" y="15064"/>
                    <a:pt x="16749" y="15194"/>
                    <a:pt x="16932" y="15280"/>
                  </a:cubicBezTo>
                  <a:cubicBezTo>
                    <a:pt x="17069" y="15410"/>
                    <a:pt x="17161" y="15453"/>
                    <a:pt x="17207" y="15540"/>
                  </a:cubicBezTo>
                  <a:cubicBezTo>
                    <a:pt x="17207" y="15626"/>
                    <a:pt x="17024" y="15670"/>
                    <a:pt x="16978" y="15756"/>
                  </a:cubicBezTo>
                  <a:cubicBezTo>
                    <a:pt x="16886" y="15800"/>
                    <a:pt x="16795" y="15886"/>
                    <a:pt x="16612" y="15973"/>
                  </a:cubicBezTo>
                  <a:cubicBezTo>
                    <a:pt x="16475" y="16016"/>
                    <a:pt x="16429" y="16016"/>
                    <a:pt x="16337" y="16016"/>
                  </a:cubicBezTo>
                  <a:cubicBezTo>
                    <a:pt x="16292" y="16016"/>
                    <a:pt x="16108" y="15973"/>
                    <a:pt x="15925" y="16016"/>
                  </a:cubicBezTo>
                  <a:cubicBezTo>
                    <a:pt x="15742" y="16016"/>
                    <a:pt x="15788" y="16146"/>
                    <a:pt x="15834" y="16189"/>
                  </a:cubicBezTo>
                  <a:cubicBezTo>
                    <a:pt x="15834" y="16276"/>
                    <a:pt x="15742" y="16406"/>
                    <a:pt x="15651" y="16492"/>
                  </a:cubicBezTo>
                  <a:cubicBezTo>
                    <a:pt x="15559" y="16579"/>
                    <a:pt x="15559" y="16709"/>
                    <a:pt x="15697" y="16838"/>
                  </a:cubicBezTo>
                  <a:cubicBezTo>
                    <a:pt x="15834" y="17012"/>
                    <a:pt x="15925" y="17055"/>
                    <a:pt x="16108" y="17055"/>
                  </a:cubicBezTo>
                  <a:cubicBezTo>
                    <a:pt x="16292" y="17055"/>
                    <a:pt x="16429" y="17012"/>
                    <a:pt x="16566" y="16925"/>
                  </a:cubicBezTo>
                  <a:cubicBezTo>
                    <a:pt x="16658" y="16795"/>
                    <a:pt x="16703" y="16622"/>
                    <a:pt x="16703" y="16622"/>
                  </a:cubicBezTo>
                  <a:close/>
                  <a:moveTo>
                    <a:pt x="16246" y="17618"/>
                  </a:moveTo>
                  <a:cubicBezTo>
                    <a:pt x="16246" y="17618"/>
                    <a:pt x="16292" y="17574"/>
                    <a:pt x="16337" y="17574"/>
                  </a:cubicBezTo>
                  <a:cubicBezTo>
                    <a:pt x="16429" y="17574"/>
                    <a:pt x="16475" y="17618"/>
                    <a:pt x="16566" y="17618"/>
                  </a:cubicBezTo>
                  <a:cubicBezTo>
                    <a:pt x="16658" y="17661"/>
                    <a:pt x="16520" y="17834"/>
                    <a:pt x="16429" y="17747"/>
                  </a:cubicBezTo>
                  <a:cubicBezTo>
                    <a:pt x="16292" y="17704"/>
                    <a:pt x="16292" y="17661"/>
                    <a:pt x="16246" y="17618"/>
                  </a:cubicBezTo>
                  <a:close/>
                  <a:moveTo>
                    <a:pt x="15971" y="17791"/>
                  </a:moveTo>
                  <a:cubicBezTo>
                    <a:pt x="15834" y="17791"/>
                    <a:pt x="15788" y="17877"/>
                    <a:pt x="15834" y="17964"/>
                  </a:cubicBezTo>
                  <a:cubicBezTo>
                    <a:pt x="15834" y="18007"/>
                    <a:pt x="16063" y="18180"/>
                    <a:pt x="16154" y="18137"/>
                  </a:cubicBezTo>
                  <a:cubicBezTo>
                    <a:pt x="16246" y="18094"/>
                    <a:pt x="16246" y="17964"/>
                    <a:pt x="16200" y="17877"/>
                  </a:cubicBezTo>
                  <a:cubicBezTo>
                    <a:pt x="16200" y="17834"/>
                    <a:pt x="15971" y="17791"/>
                    <a:pt x="15971" y="17791"/>
                  </a:cubicBezTo>
                  <a:close/>
                  <a:moveTo>
                    <a:pt x="15514" y="18916"/>
                  </a:moveTo>
                  <a:cubicBezTo>
                    <a:pt x="15376" y="19046"/>
                    <a:pt x="15331" y="19133"/>
                    <a:pt x="15331" y="19219"/>
                  </a:cubicBezTo>
                  <a:cubicBezTo>
                    <a:pt x="15331" y="19306"/>
                    <a:pt x="15331" y="19479"/>
                    <a:pt x="15422" y="19522"/>
                  </a:cubicBezTo>
                  <a:cubicBezTo>
                    <a:pt x="15514" y="19566"/>
                    <a:pt x="15559" y="19652"/>
                    <a:pt x="15651" y="19609"/>
                  </a:cubicBezTo>
                  <a:cubicBezTo>
                    <a:pt x="15742" y="19566"/>
                    <a:pt x="15742" y="19436"/>
                    <a:pt x="15788" y="19306"/>
                  </a:cubicBezTo>
                  <a:cubicBezTo>
                    <a:pt x="15788" y="19176"/>
                    <a:pt x="15834" y="19133"/>
                    <a:pt x="15788" y="19003"/>
                  </a:cubicBezTo>
                  <a:cubicBezTo>
                    <a:pt x="15697" y="18873"/>
                    <a:pt x="15514" y="18916"/>
                    <a:pt x="15514" y="18916"/>
                  </a:cubicBezTo>
                  <a:close/>
                  <a:moveTo>
                    <a:pt x="14186" y="18657"/>
                  </a:moveTo>
                  <a:cubicBezTo>
                    <a:pt x="14095" y="18700"/>
                    <a:pt x="14003" y="18700"/>
                    <a:pt x="13866" y="18830"/>
                  </a:cubicBezTo>
                  <a:cubicBezTo>
                    <a:pt x="13729" y="18960"/>
                    <a:pt x="13683" y="19176"/>
                    <a:pt x="13683" y="19306"/>
                  </a:cubicBezTo>
                  <a:cubicBezTo>
                    <a:pt x="13683" y="19392"/>
                    <a:pt x="13775" y="19479"/>
                    <a:pt x="14049" y="19349"/>
                  </a:cubicBezTo>
                  <a:cubicBezTo>
                    <a:pt x="14324" y="19263"/>
                    <a:pt x="14369" y="19133"/>
                    <a:pt x="14461" y="18960"/>
                  </a:cubicBezTo>
                  <a:cubicBezTo>
                    <a:pt x="14553" y="18786"/>
                    <a:pt x="14598" y="18613"/>
                    <a:pt x="14461" y="18613"/>
                  </a:cubicBezTo>
                  <a:cubicBezTo>
                    <a:pt x="14324" y="18613"/>
                    <a:pt x="14186" y="18657"/>
                    <a:pt x="14186" y="18657"/>
                  </a:cubicBezTo>
                  <a:close/>
                  <a:moveTo>
                    <a:pt x="13088" y="15973"/>
                  </a:moveTo>
                  <a:cubicBezTo>
                    <a:pt x="13042" y="16059"/>
                    <a:pt x="13042" y="16103"/>
                    <a:pt x="13088" y="16189"/>
                  </a:cubicBezTo>
                  <a:cubicBezTo>
                    <a:pt x="13180" y="16276"/>
                    <a:pt x="13225" y="16319"/>
                    <a:pt x="13317" y="16319"/>
                  </a:cubicBezTo>
                  <a:cubicBezTo>
                    <a:pt x="13363" y="16276"/>
                    <a:pt x="13454" y="16276"/>
                    <a:pt x="13363" y="16146"/>
                  </a:cubicBezTo>
                  <a:cubicBezTo>
                    <a:pt x="13225" y="16016"/>
                    <a:pt x="13088" y="15973"/>
                    <a:pt x="13088" y="15973"/>
                  </a:cubicBezTo>
                  <a:close/>
                  <a:moveTo>
                    <a:pt x="12539" y="16276"/>
                  </a:moveTo>
                  <a:cubicBezTo>
                    <a:pt x="12402" y="16362"/>
                    <a:pt x="12402" y="16449"/>
                    <a:pt x="12402" y="16579"/>
                  </a:cubicBezTo>
                  <a:cubicBezTo>
                    <a:pt x="12447" y="16665"/>
                    <a:pt x="12447" y="16925"/>
                    <a:pt x="12447" y="17055"/>
                  </a:cubicBezTo>
                  <a:cubicBezTo>
                    <a:pt x="12447" y="17185"/>
                    <a:pt x="12402" y="17141"/>
                    <a:pt x="12447" y="17358"/>
                  </a:cubicBezTo>
                  <a:cubicBezTo>
                    <a:pt x="12493" y="17618"/>
                    <a:pt x="12493" y="17661"/>
                    <a:pt x="12493" y="17747"/>
                  </a:cubicBezTo>
                  <a:cubicBezTo>
                    <a:pt x="12493" y="17834"/>
                    <a:pt x="12402" y="17877"/>
                    <a:pt x="12310" y="18007"/>
                  </a:cubicBezTo>
                  <a:cubicBezTo>
                    <a:pt x="12173" y="18180"/>
                    <a:pt x="12081" y="18310"/>
                    <a:pt x="12173" y="18354"/>
                  </a:cubicBezTo>
                  <a:cubicBezTo>
                    <a:pt x="12310" y="18397"/>
                    <a:pt x="12356" y="18354"/>
                    <a:pt x="12493" y="18267"/>
                  </a:cubicBezTo>
                  <a:cubicBezTo>
                    <a:pt x="12631" y="18180"/>
                    <a:pt x="12768" y="18094"/>
                    <a:pt x="12768" y="18180"/>
                  </a:cubicBezTo>
                  <a:cubicBezTo>
                    <a:pt x="12768" y="18267"/>
                    <a:pt x="12814" y="18657"/>
                    <a:pt x="12951" y="18657"/>
                  </a:cubicBezTo>
                  <a:cubicBezTo>
                    <a:pt x="13042" y="18700"/>
                    <a:pt x="13271" y="18527"/>
                    <a:pt x="13317" y="18354"/>
                  </a:cubicBezTo>
                  <a:cubicBezTo>
                    <a:pt x="13408" y="18224"/>
                    <a:pt x="13500" y="18224"/>
                    <a:pt x="13546" y="18094"/>
                  </a:cubicBezTo>
                  <a:cubicBezTo>
                    <a:pt x="13637" y="17964"/>
                    <a:pt x="13500" y="17877"/>
                    <a:pt x="13637" y="17747"/>
                  </a:cubicBezTo>
                  <a:cubicBezTo>
                    <a:pt x="13775" y="17618"/>
                    <a:pt x="13820" y="17661"/>
                    <a:pt x="13912" y="17747"/>
                  </a:cubicBezTo>
                  <a:cubicBezTo>
                    <a:pt x="13958" y="17791"/>
                    <a:pt x="14095" y="17704"/>
                    <a:pt x="14141" y="17791"/>
                  </a:cubicBezTo>
                  <a:cubicBezTo>
                    <a:pt x="14141" y="17921"/>
                    <a:pt x="14049" y="18051"/>
                    <a:pt x="14232" y="18051"/>
                  </a:cubicBezTo>
                  <a:cubicBezTo>
                    <a:pt x="14461" y="18051"/>
                    <a:pt x="14507" y="18007"/>
                    <a:pt x="14598" y="18051"/>
                  </a:cubicBezTo>
                  <a:cubicBezTo>
                    <a:pt x="14736" y="18137"/>
                    <a:pt x="14873" y="18051"/>
                    <a:pt x="14919" y="17921"/>
                  </a:cubicBezTo>
                  <a:cubicBezTo>
                    <a:pt x="15010" y="17791"/>
                    <a:pt x="14964" y="17704"/>
                    <a:pt x="14873" y="17618"/>
                  </a:cubicBezTo>
                  <a:cubicBezTo>
                    <a:pt x="14736" y="17531"/>
                    <a:pt x="14644" y="17574"/>
                    <a:pt x="14507" y="17574"/>
                  </a:cubicBezTo>
                  <a:cubicBezTo>
                    <a:pt x="14369" y="17618"/>
                    <a:pt x="14369" y="17661"/>
                    <a:pt x="14324" y="17444"/>
                  </a:cubicBezTo>
                  <a:cubicBezTo>
                    <a:pt x="14324" y="17228"/>
                    <a:pt x="14232" y="17141"/>
                    <a:pt x="14095" y="17098"/>
                  </a:cubicBezTo>
                  <a:cubicBezTo>
                    <a:pt x="14003" y="17012"/>
                    <a:pt x="13912" y="17055"/>
                    <a:pt x="13775" y="16925"/>
                  </a:cubicBezTo>
                  <a:cubicBezTo>
                    <a:pt x="13592" y="16838"/>
                    <a:pt x="13592" y="16752"/>
                    <a:pt x="13408" y="16752"/>
                  </a:cubicBezTo>
                  <a:cubicBezTo>
                    <a:pt x="13271" y="16795"/>
                    <a:pt x="13134" y="16622"/>
                    <a:pt x="13134" y="16622"/>
                  </a:cubicBezTo>
                  <a:cubicBezTo>
                    <a:pt x="13134" y="16622"/>
                    <a:pt x="12997" y="16709"/>
                    <a:pt x="12951" y="16752"/>
                  </a:cubicBezTo>
                  <a:cubicBezTo>
                    <a:pt x="12905" y="16795"/>
                    <a:pt x="12859" y="16622"/>
                    <a:pt x="12814" y="16535"/>
                  </a:cubicBezTo>
                  <a:cubicBezTo>
                    <a:pt x="12768" y="16492"/>
                    <a:pt x="12814" y="16362"/>
                    <a:pt x="12859" y="16406"/>
                  </a:cubicBezTo>
                  <a:cubicBezTo>
                    <a:pt x="12951" y="16492"/>
                    <a:pt x="13042" y="16406"/>
                    <a:pt x="12997" y="16319"/>
                  </a:cubicBezTo>
                  <a:cubicBezTo>
                    <a:pt x="12997" y="16276"/>
                    <a:pt x="12859" y="16016"/>
                    <a:pt x="12768" y="16103"/>
                  </a:cubicBezTo>
                  <a:cubicBezTo>
                    <a:pt x="12676" y="16146"/>
                    <a:pt x="12768" y="16232"/>
                    <a:pt x="12676" y="16232"/>
                  </a:cubicBezTo>
                  <a:cubicBezTo>
                    <a:pt x="12631" y="16232"/>
                    <a:pt x="12539" y="16276"/>
                    <a:pt x="12539" y="16276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96" name="Google Shape;2096;p271"/>
            <p:cNvSpPr/>
            <p:nvPr/>
          </p:nvSpPr>
          <p:spPr>
            <a:xfrm>
              <a:off x="7731959" y="5954486"/>
              <a:ext cx="331285" cy="146230"/>
            </a:xfrm>
            <a:custGeom>
              <a:avLst/>
              <a:gdLst/>
              <a:ahLst/>
              <a:cxnLst/>
              <a:rect l="l" t="t" r="r" b="b"/>
              <a:pathLst>
                <a:path w="20181" h="19860" extrusionOk="0">
                  <a:moveTo>
                    <a:pt x="5940" y="12189"/>
                  </a:moveTo>
                  <a:cubicBezTo>
                    <a:pt x="5400" y="12189"/>
                    <a:pt x="5400" y="12189"/>
                    <a:pt x="4860" y="10989"/>
                  </a:cubicBezTo>
                  <a:cubicBezTo>
                    <a:pt x="4320" y="9789"/>
                    <a:pt x="2700" y="6189"/>
                    <a:pt x="2700" y="4989"/>
                  </a:cubicBezTo>
                  <a:cubicBezTo>
                    <a:pt x="2700" y="4989"/>
                    <a:pt x="1620" y="3789"/>
                    <a:pt x="1620" y="3789"/>
                  </a:cubicBezTo>
                  <a:cubicBezTo>
                    <a:pt x="1620" y="3789"/>
                    <a:pt x="0" y="9789"/>
                    <a:pt x="0" y="12189"/>
                  </a:cubicBezTo>
                  <a:cubicBezTo>
                    <a:pt x="0" y="13389"/>
                    <a:pt x="2160" y="14589"/>
                    <a:pt x="2700" y="15789"/>
                  </a:cubicBezTo>
                  <a:cubicBezTo>
                    <a:pt x="3240" y="15789"/>
                    <a:pt x="4320" y="16989"/>
                    <a:pt x="4860" y="16989"/>
                  </a:cubicBezTo>
                  <a:cubicBezTo>
                    <a:pt x="5400" y="18189"/>
                    <a:pt x="5940" y="16989"/>
                    <a:pt x="6480" y="16989"/>
                  </a:cubicBezTo>
                  <a:cubicBezTo>
                    <a:pt x="6480" y="16989"/>
                    <a:pt x="6480" y="16989"/>
                    <a:pt x="6480" y="16989"/>
                  </a:cubicBezTo>
                  <a:cubicBezTo>
                    <a:pt x="7560" y="16989"/>
                    <a:pt x="8640" y="13389"/>
                    <a:pt x="10800" y="16989"/>
                  </a:cubicBezTo>
                  <a:cubicBezTo>
                    <a:pt x="13500" y="19389"/>
                    <a:pt x="14580" y="20589"/>
                    <a:pt x="16200" y="19389"/>
                  </a:cubicBezTo>
                  <a:cubicBezTo>
                    <a:pt x="18360" y="16989"/>
                    <a:pt x="15660" y="7389"/>
                    <a:pt x="17820" y="6189"/>
                  </a:cubicBezTo>
                  <a:cubicBezTo>
                    <a:pt x="19440" y="3789"/>
                    <a:pt x="21600" y="-1011"/>
                    <a:pt x="18900" y="189"/>
                  </a:cubicBezTo>
                  <a:cubicBezTo>
                    <a:pt x="16740" y="189"/>
                    <a:pt x="16740" y="189"/>
                    <a:pt x="14040" y="4989"/>
                  </a:cubicBezTo>
                  <a:cubicBezTo>
                    <a:pt x="11880" y="8589"/>
                    <a:pt x="10800" y="9789"/>
                    <a:pt x="8640" y="9789"/>
                  </a:cubicBezTo>
                  <a:cubicBezTo>
                    <a:pt x="7560" y="9789"/>
                    <a:pt x="6480" y="10989"/>
                    <a:pt x="5940" y="12189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97" name="Google Shape;2097;p271"/>
            <p:cNvSpPr/>
            <p:nvPr/>
          </p:nvSpPr>
          <p:spPr>
            <a:xfrm>
              <a:off x="7724361" y="5766804"/>
              <a:ext cx="596517" cy="905396"/>
            </a:xfrm>
            <a:custGeom>
              <a:avLst/>
              <a:gdLst/>
              <a:ahLst/>
              <a:cxnLst/>
              <a:rect l="l" t="t" r="r" b="b"/>
              <a:pathLst>
                <a:path w="21120" h="21070" extrusionOk="0">
                  <a:moveTo>
                    <a:pt x="4411" y="8901"/>
                  </a:moveTo>
                  <a:cubicBezTo>
                    <a:pt x="4411" y="8901"/>
                    <a:pt x="4411" y="8901"/>
                    <a:pt x="4411" y="8901"/>
                  </a:cubicBezTo>
                  <a:cubicBezTo>
                    <a:pt x="5350" y="9313"/>
                    <a:pt x="6915" y="8695"/>
                    <a:pt x="8167" y="8695"/>
                  </a:cubicBezTo>
                  <a:cubicBezTo>
                    <a:pt x="9106" y="8695"/>
                    <a:pt x="9732" y="8490"/>
                    <a:pt x="10672" y="8284"/>
                  </a:cubicBezTo>
                  <a:cubicBezTo>
                    <a:pt x="11298" y="8078"/>
                    <a:pt x="11924" y="7667"/>
                    <a:pt x="12863" y="7667"/>
                  </a:cubicBezTo>
                  <a:cubicBezTo>
                    <a:pt x="14115" y="7461"/>
                    <a:pt x="15054" y="7255"/>
                    <a:pt x="15367" y="6844"/>
                  </a:cubicBezTo>
                  <a:cubicBezTo>
                    <a:pt x="15680" y="6638"/>
                    <a:pt x="15993" y="6433"/>
                    <a:pt x="15367" y="5815"/>
                  </a:cubicBezTo>
                  <a:cubicBezTo>
                    <a:pt x="14428" y="5198"/>
                    <a:pt x="14428" y="4787"/>
                    <a:pt x="14428" y="4170"/>
                  </a:cubicBezTo>
                  <a:cubicBezTo>
                    <a:pt x="14428" y="3758"/>
                    <a:pt x="15054" y="3347"/>
                    <a:pt x="15054" y="2524"/>
                  </a:cubicBezTo>
                  <a:cubicBezTo>
                    <a:pt x="15054" y="1701"/>
                    <a:pt x="14741" y="1290"/>
                    <a:pt x="15054" y="673"/>
                  </a:cubicBezTo>
                  <a:cubicBezTo>
                    <a:pt x="15367" y="261"/>
                    <a:pt x="15680" y="-356"/>
                    <a:pt x="16306" y="261"/>
                  </a:cubicBezTo>
                  <a:cubicBezTo>
                    <a:pt x="16932" y="878"/>
                    <a:pt x="17245" y="878"/>
                    <a:pt x="17245" y="1290"/>
                  </a:cubicBezTo>
                  <a:cubicBezTo>
                    <a:pt x="17558" y="1907"/>
                    <a:pt x="17558" y="3141"/>
                    <a:pt x="17872" y="3347"/>
                  </a:cubicBezTo>
                  <a:cubicBezTo>
                    <a:pt x="18185" y="3553"/>
                    <a:pt x="19124" y="2318"/>
                    <a:pt x="20063" y="2524"/>
                  </a:cubicBezTo>
                  <a:cubicBezTo>
                    <a:pt x="21002" y="2524"/>
                    <a:pt x="21315" y="3347"/>
                    <a:pt x="21002" y="3758"/>
                  </a:cubicBezTo>
                  <a:cubicBezTo>
                    <a:pt x="20689" y="4375"/>
                    <a:pt x="20689" y="5198"/>
                    <a:pt x="20063" y="5404"/>
                  </a:cubicBezTo>
                  <a:cubicBezTo>
                    <a:pt x="19437" y="5610"/>
                    <a:pt x="18498" y="5404"/>
                    <a:pt x="18185" y="6021"/>
                  </a:cubicBezTo>
                  <a:cubicBezTo>
                    <a:pt x="18185" y="6433"/>
                    <a:pt x="18185" y="7050"/>
                    <a:pt x="18185" y="7461"/>
                  </a:cubicBezTo>
                  <a:cubicBezTo>
                    <a:pt x="18185" y="7873"/>
                    <a:pt x="17245" y="9313"/>
                    <a:pt x="16619" y="9930"/>
                  </a:cubicBezTo>
                  <a:cubicBezTo>
                    <a:pt x="15680" y="10341"/>
                    <a:pt x="13176" y="11987"/>
                    <a:pt x="12237" y="12810"/>
                  </a:cubicBezTo>
                  <a:cubicBezTo>
                    <a:pt x="10985" y="13427"/>
                    <a:pt x="10045" y="13427"/>
                    <a:pt x="8793" y="14455"/>
                  </a:cubicBezTo>
                  <a:cubicBezTo>
                    <a:pt x="7541" y="15484"/>
                    <a:pt x="6915" y="15690"/>
                    <a:pt x="7228" y="16924"/>
                  </a:cubicBezTo>
                  <a:cubicBezTo>
                    <a:pt x="7228" y="17953"/>
                    <a:pt x="6289" y="18981"/>
                    <a:pt x="5976" y="19598"/>
                  </a:cubicBezTo>
                  <a:cubicBezTo>
                    <a:pt x="5663" y="20010"/>
                    <a:pt x="5663" y="20421"/>
                    <a:pt x="5350" y="20833"/>
                  </a:cubicBezTo>
                  <a:cubicBezTo>
                    <a:pt x="4724" y="21244"/>
                    <a:pt x="3785" y="21038"/>
                    <a:pt x="3158" y="20833"/>
                  </a:cubicBezTo>
                  <a:cubicBezTo>
                    <a:pt x="2532" y="20627"/>
                    <a:pt x="1593" y="21038"/>
                    <a:pt x="1280" y="20627"/>
                  </a:cubicBezTo>
                  <a:cubicBezTo>
                    <a:pt x="1280" y="20215"/>
                    <a:pt x="1280" y="19598"/>
                    <a:pt x="654" y="18981"/>
                  </a:cubicBezTo>
                  <a:cubicBezTo>
                    <a:pt x="28" y="18570"/>
                    <a:pt x="-285" y="17747"/>
                    <a:pt x="341" y="16924"/>
                  </a:cubicBezTo>
                  <a:cubicBezTo>
                    <a:pt x="967" y="16307"/>
                    <a:pt x="1906" y="15484"/>
                    <a:pt x="2219" y="14867"/>
                  </a:cubicBezTo>
                  <a:cubicBezTo>
                    <a:pt x="2532" y="14250"/>
                    <a:pt x="3472" y="13221"/>
                    <a:pt x="4098" y="13015"/>
                  </a:cubicBezTo>
                  <a:cubicBezTo>
                    <a:pt x="5037" y="12604"/>
                    <a:pt x="5976" y="13633"/>
                    <a:pt x="6602" y="12604"/>
                  </a:cubicBezTo>
                  <a:cubicBezTo>
                    <a:pt x="6915" y="11370"/>
                    <a:pt x="8167" y="10958"/>
                    <a:pt x="8167" y="10958"/>
                  </a:cubicBezTo>
                  <a:cubicBezTo>
                    <a:pt x="8167" y="10958"/>
                    <a:pt x="6289" y="11575"/>
                    <a:pt x="5663" y="11781"/>
                  </a:cubicBezTo>
                  <a:cubicBezTo>
                    <a:pt x="5037" y="11781"/>
                    <a:pt x="3785" y="11781"/>
                    <a:pt x="2845" y="11987"/>
                  </a:cubicBezTo>
                  <a:lnTo>
                    <a:pt x="4411" y="8901"/>
                  </a:ln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98" name="Google Shape;2098;p271"/>
            <p:cNvSpPr/>
            <p:nvPr/>
          </p:nvSpPr>
          <p:spPr>
            <a:xfrm>
              <a:off x="7192267" y="5892385"/>
              <a:ext cx="654411" cy="576103"/>
            </a:xfrm>
            <a:custGeom>
              <a:avLst/>
              <a:gdLst/>
              <a:ahLst/>
              <a:cxnLst/>
              <a:rect l="l" t="t" r="r" b="b"/>
              <a:pathLst>
                <a:path w="21600" h="21026" extrusionOk="0">
                  <a:moveTo>
                    <a:pt x="8173" y="716"/>
                  </a:moveTo>
                  <a:cubicBezTo>
                    <a:pt x="8173" y="1038"/>
                    <a:pt x="9049" y="1038"/>
                    <a:pt x="9924" y="1683"/>
                  </a:cubicBezTo>
                  <a:cubicBezTo>
                    <a:pt x="11092" y="2650"/>
                    <a:pt x="10800" y="2972"/>
                    <a:pt x="11384" y="1683"/>
                  </a:cubicBezTo>
                  <a:cubicBezTo>
                    <a:pt x="12259" y="393"/>
                    <a:pt x="13135" y="-574"/>
                    <a:pt x="13719" y="393"/>
                  </a:cubicBezTo>
                  <a:cubicBezTo>
                    <a:pt x="14595" y="1360"/>
                    <a:pt x="14886" y="2327"/>
                    <a:pt x="14595" y="3295"/>
                  </a:cubicBezTo>
                  <a:cubicBezTo>
                    <a:pt x="14303" y="3939"/>
                    <a:pt x="13719" y="5551"/>
                    <a:pt x="13719" y="5551"/>
                  </a:cubicBezTo>
                  <a:cubicBezTo>
                    <a:pt x="13719" y="5551"/>
                    <a:pt x="15178" y="3295"/>
                    <a:pt x="15470" y="4907"/>
                  </a:cubicBezTo>
                  <a:cubicBezTo>
                    <a:pt x="16054" y="6519"/>
                    <a:pt x="16638" y="7163"/>
                    <a:pt x="17222" y="7486"/>
                  </a:cubicBezTo>
                  <a:cubicBezTo>
                    <a:pt x="17805" y="8130"/>
                    <a:pt x="18389" y="8130"/>
                    <a:pt x="19265" y="8775"/>
                  </a:cubicBezTo>
                  <a:cubicBezTo>
                    <a:pt x="19849" y="9420"/>
                    <a:pt x="20724" y="8775"/>
                    <a:pt x="21600" y="9420"/>
                  </a:cubicBezTo>
                  <a:cubicBezTo>
                    <a:pt x="20141" y="14256"/>
                    <a:pt x="20141" y="14256"/>
                    <a:pt x="20141" y="14256"/>
                  </a:cubicBezTo>
                  <a:cubicBezTo>
                    <a:pt x="19849" y="14256"/>
                    <a:pt x="19849" y="14256"/>
                    <a:pt x="19557" y="14256"/>
                  </a:cubicBezTo>
                  <a:cubicBezTo>
                    <a:pt x="18973" y="14578"/>
                    <a:pt x="17805" y="16835"/>
                    <a:pt x="16930" y="17480"/>
                  </a:cubicBezTo>
                  <a:cubicBezTo>
                    <a:pt x="16054" y="18447"/>
                    <a:pt x="14011" y="19736"/>
                    <a:pt x="13719" y="20059"/>
                  </a:cubicBezTo>
                  <a:cubicBezTo>
                    <a:pt x="13135" y="20381"/>
                    <a:pt x="11092" y="21026"/>
                    <a:pt x="11092" y="21026"/>
                  </a:cubicBezTo>
                  <a:cubicBezTo>
                    <a:pt x="11092" y="21026"/>
                    <a:pt x="8173" y="19414"/>
                    <a:pt x="7297" y="18769"/>
                  </a:cubicBezTo>
                  <a:cubicBezTo>
                    <a:pt x="6422" y="18447"/>
                    <a:pt x="5546" y="14578"/>
                    <a:pt x="4670" y="11999"/>
                  </a:cubicBezTo>
                  <a:cubicBezTo>
                    <a:pt x="4086" y="9742"/>
                    <a:pt x="2043" y="8130"/>
                    <a:pt x="584" y="9420"/>
                  </a:cubicBezTo>
                  <a:cubicBezTo>
                    <a:pt x="292" y="9742"/>
                    <a:pt x="292" y="9742"/>
                    <a:pt x="292" y="9742"/>
                  </a:cubicBezTo>
                  <a:cubicBezTo>
                    <a:pt x="0" y="5874"/>
                    <a:pt x="0" y="5874"/>
                    <a:pt x="0" y="5874"/>
                  </a:cubicBezTo>
                  <a:cubicBezTo>
                    <a:pt x="4086" y="5229"/>
                    <a:pt x="4086" y="5229"/>
                    <a:pt x="4086" y="5229"/>
                  </a:cubicBezTo>
                  <a:cubicBezTo>
                    <a:pt x="6130" y="1683"/>
                    <a:pt x="6130" y="1683"/>
                    <a:pt x="6130" y="1683"/>
                  </a:cubicBezTo>
                  <a:lnTo>
                    <a:pt x="8173" y="716"/>
                  </a:ln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099" name="Google Shape;2099;p271"/>
            <p:cNvSpPr/>
            <p:nvPr/>
          </p:nvSpPr>
          <p:spPr>
            <a:xfrm>
              <a:off x="6582179" y="3759466"/>
              <a:ext cx="2432528" cy="1832999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0" y="14"/>
                  </a:moveTo>
                  <a:cubicBezTo>
                    <a:pt x="550" y="1883"/>
                    <a:pt x="550" y="1883"/>
                    <a:pt x="550" y="1883"/>
                  </a:cubicBezTo>
                  <a:cubicBezTo>
                    <a:pt x="943" y="1675"/>
                    <a:pt x="943" y="1675"/>
                    <a:pt x="943" y="1675"/>
                  </a:cubicBezTo>
                  <a:cubicBezTo>
                    <a:pt x="1257" y="2714"/>
                    <a:pt x="1257" y="2714"/>
                    <a:pt x="1257" y="2714"/>
                  </a:cubicBezTo>
                  <a:cubicBezTo>
                    <a:pt x="943" y="3233"/>
                    <a:pt x="943" y="3233"/>
                    <a:pt x="943" y="3233"/>
                  </a:cubicBezTo>
                  <a:cubicBezTo>
                    <a:pt x="1807" y="2922"/>
                    <a:pt x="1807" y="2922"/>
                    <a:pt x="1807" y="2922"/>
                  </a:cubicBezTo>
                  <a:cubicBezTo>
                    <a:pt x="2042" y="3337"/>
                    <a:pt x="2042" y="3337"/>
                    <a:pt x="2042" y="3337"/>
                  </a:cubicBezTo>
                  <a:cubicBezTo>
                    <a:pt x="1964" y="4583"/>
                    <a:pt x="1964" y="4583"/>
                    <a:pt x="1964" y="4583"/>
                  </a:cubicBezTo>
                  <a:cubicBezTo>
                    <a:pt x="2356" y="4895"/>
                    <a:pt x="2356" y="4895"/>
                    <a:pt x="2356" y="4895"/>
                  </a:cubicBezTo>
                  <a:cubicBezTo>
                    <a:pt x="2749" y="4895"/>
                    <a:pt x="2749" y="4895"/>
                    <a:pt x="2749" y="4895"/>
                  </a:cubicBezTo>
                  <a:cubicBezTo>
                    <a:pt x="3142" y="6556"/>
                    <a:pt x="3142" y="6556"/>
                    <a:pt x="3142" y="6556"/>
                  </a:cubicBezTo>
                  <a:cubicBezTo>
                    <a:pt x="3377" y="7595"/>
                    <a:pt x="3377" y="7595"/>
                    <a:pt x="3377" y="7595"/>
                  </a:cubicBezTo>
                  <a:cubicBezTo>
                    <a:pt x="3613" y="8114"/>
                    <a:pt x="3613" y="8114"/>
                    <a:pt x="3613" y="8114"/>
                  </a:cubicBezTo>
                  <a:cubicBezTo>
                    <a:pt x="4241" y="8114"/>
                    <a:pt x="4241" y="8114"/>
                    <a:pt x="4241" y="8114"/>
                  </a:cubicBezTo>
                  <a:cubicBezTo>
                    <a:pt x="4163" y="8529"/>
                    <a:pt x="4163" y="8529"/>
                    <a:pt x="4163" y="8529"/>
                  </a:cubicBezTo>
                  <a:cubicBezTo>
                    <a:pt x="4870" y="8945"/>
                    <a:pt x="4870" y="8945"/>
                    <a:pt x="4870" y="8945"/>
                  </a:cubicBezTo>
                  <a:cubicBezTo>
                    <a:pt x="4870" y="10087"/>
                    <a:pt x="4870" y="10087"/>
                    <a:pt x="4870" y="10087"/>
                  </a:cubicBezTo>
                  <a:cubicBezTo>
                    <a:pt x="5105" y="11125"/>
                    <a:pt x="5105" y="11125"/>
                    <a:pt x="5105" y="11125"/>
                  </a:cubicBezTo>
                  <a:cubicBezTo>
                    <a:pt x="4477" y="11125"/>
                    <a:pt x="4477" y="11125"/>
                    <a:pt x="4477" y="11125"/>
                  </a:cubicBezTo>
                  <a:cubicBezTo>
                    <a:pt x="3535" y="11645"/>
                    <a:pt x="3535" y="11645"/>
                    <a:pt x="3535" y="11645"/>
                  </a:cubicBezTo>
                  <a:cubicBezTo>
                    <a:pt x="2906" y="11645"/>
                    <a:pt x="2906" y="11645"/>
                    <a:pt x="2906" y="11645"/>
                  </a:cubicBezTo>
                  <a:cubicBezTo>
                    <a:pt x="2121" y="11229"/>
                    <a:pt x="2121" y="11229"/>
                    <a:pt x="2121" y="11229"/>
                  </a:cubicBezTo>
                  <a:cubicBezTo>
                    <a:pt x="2513" y="12164"/>
                    <a:pt x="2513" y="12164"/>
                    <a:pt x="2513" y="12164"/>
                  </a:cubicBezTo>
                  <a:cubicBezTo>
                    <a:pt x="1649" y="12164"/>
                    <a:pt x="1649" y="12164"/>
                    <a:pt x="1649" y="12164"/>
                  </a:cubicBezTo>
                  <a:cubicBezTo>
                    <a:pt x="1649" y="12164"/>
                    <a:pt x="2042" y="12683"/>
                    <a:pt x="2042" y="12787"/>
                  </a:cubicBezTo>
                  <a:cubicBezTo>
                    <a:pt x="2042" y="12995"/>
                    <a:pt x="1649" y="13410"/>
                    <a:pt x="1649" y="13410"/>
                  </a:cubicBezTo>
                  <a:cubicBezTo>
                    <a:pt x="2121" y="14448"/>
                    <a:pt x="2121" y="14448"/>
                    <a:pt x="2121" y="14448"/>
                  </a:cubicBezTo>
                  <a:cubicBezTo>
                    <a:pt x="2828" y="14864"/>
                    <a:pt x="2828" y="14864"/>
                    <a:pt x="2828" y="14864"/>
                  </a:cubicBezTo>
                  <a:cubicBezTo>
                    <a:pt x="3220" y="15279"/>
                    <a:pt x="3220" y="15279"/>
                    <a:pt x="3220" y="15279"/>
                  </a:cubicBezTo>
                  <a:cubicBezTo>
                    <a:pt x="3456" y="16422"/>
                    <a:pt x="3456" y="16422"/>
                    <a:pt x="3456" y="16422"/>
                  </a:cubicBezTo>
                  <a:cubicBezTo>
                    <a:pt x="3849" y="15591"/>
                    <a:pt x="3849" y="15591"/>
                    <a:pt x="3849" y="15591"/>
                  </a:cubicBezTo>
                  <a:cubicBezTo>
                    <a:pt x="4320" y="17148"/>
                    <a:pt x="4320" y="17148"/>
                    <a:pt x="4320" y="17148"/>
                  </a:cubicBezTo>
                  <a:cubicBezTo>
                    <a:pt x="4870" y="17252"/>
                    <a:pt x="4870" y="17252"/>
                    <a:pt x="4870" y="17252"/>
                  </a:cubicBezTo>
                  <a:cubicBezTo>
                    <a:pt x="5498" y="16525"/>
                    <a:pt x="5498" y="16525"/>
                    <a:pt x="5498" y="16525"/>
                  </a:cubicBezTo>
                  <a:cubicBezTo>
                    <a:pt x="6519" y="17356"/>
                    <a:pt x="6519" y="17356"/>
                    <a:pt x="6519" y="17356"/>
                  </a:cubicBezTo>
                  <a:cubicBezTo>
                    <a:pt x="6519" y="15487"/>
                    <a:pt x="6519" y="15487"/>
                    <a:pt x="6519" y="15487"/>
                  </a:cubicBezTo>
                  <a:cubicBezTo>
                    <a:pt x="7383" y="16006"/>
                    <a:pt x="7383" y="16006"/>
                    <a:pt x="7383" y="16006"/>
                  </a:cubicBezTo>
                  <a:cubicBezTo>
                    <a:pt x="12881" y="11748"/>
                    <a:pt x="12881" y="11748"/>
                    <a:pt x="12881" y="11748"/>
                  </a:cubicBezTo>
                  <a:cubicBezTo>
                    <a:pt x="13353" y="12683"/>
                    <a:pt x="13353" y="12683"/>
                    <a:pt x="13353" y="12683"/>
                  </a:cubicBezTo>
                  <a:cubicBezTo>
                    <a:pt x="13431" y="12579"/>
                    <a:pt x="13510" y="12579"/>
                    <a:pt x="13510" y="12475"/>
                  </a:cubicBezTo>
                  <a:cubicBezTo>
                    <a:pt x="13588" y="12268"/>
                    <a:pt x="13981" y="10502"/>
                    <a:pt x="13981" y="10295"/>
                  </a:cubicBezTo>
                  <a:cubicBezTo>
                    <a:pt x="13981" y="10087"/>
                    <a:pt x="13588" y="9983"/>
                    <a:pt x="13353" y="9983"/>
                  </a:cubicBezTo>
                  <a:cubicBezTo>
                    <a:pt x="13196" y="9983"/>
                    <a:pt x="13196" y="9879"/>
                    <a:pt x="13196" y="9775"/>
                  </a:cubicBezTo>
                  <a:cubicBezTo>
                    <a:pt x="13274" y="9568"/>
                    <a:pt x="13117" y="9256"/>
                    <a:pt x="13117" y="9048"/>
                  </a:cubicBezTo>
                  <a:cubicBezTo>
                    <a:pt x="13117" y="8841"/>
                    <a:pt x="12881" y="8425"/>
                    <a:pt x="12803" y="8322"/>
                  </a:cubicBezTo>
                  <a:cubicBezTo>
                    <a:pt x="12724" y="8218"/>
                    <a:pt x="12410" y="8114"/>
                    <a:pt x="12175" y="8114"/>
                  </a:cubicBezTo>
                  <a:cubicBezTo>
                    <a:pt x="11860" y="8010"/>
                    <a:pt x="11782" y="7906"/>
                    <a:pt x="11625" y="8114"/>
                  </a:cubicBezTo>
                  <a:cubicBezTo>
                    <a:pt x="11468" y="8322"/>
                    <a:pt x="11311" y="8841"/>
                    <a:pt x="11311" y="8841"/>
                  </a:cubicBezTo>
                  <a:cubicBezTo>
                    <a:pt x="11311" y="8841"/>
                    <a:pt x="11311" y="8425"/>
                    <a:pt x="11232" y="8114"/>
                  </a:cubicBezTo>
                  <a:cubicBezTo>
                    <a:pt x="11232" y="7802"/>
                    <a:pt x="10682" y="7698"/>
                    <a:pt x="10525" y="8010"/>
                  </a:cubicBezTo>
                  <a:cubicBezTo>
                    <a:pt x="10368" y="8322"/>
                    <a:pt x="9975" y="8945"/>
                    <a:pt x="9818" y="9152"/>
                  </a:cubicBezTo>
                  <a:cubicBezTo>
                    <a:pt x="9661" y="9464"/>
                    <a:pt x="9661" y="9775"/>
                    <a:pt x="9504" y="10191"/>
                  </a:cubicBezTo>
                  <a:cubicBezTo>
                    <a:pt x="9347" y="10502"/>
                    <a:pt x="9190" y="10398"/>
                    <a:pt x="9111" y="10710"/>
                  </a:cubicBezTo>
                  <a:cubicBezTo>
                    <a:pt x="9033" y="11022"/>
                    <a:pt x="9033" y="11437"/>
                    <a:pt x="9033" y="11437"/>
                  </a:cubicBezTo>
                  <a:cubicBezTo>
                    <a:pt x="9033" y="11437"/>
                    <a:pt x="8876" y="10918"/>
                    <a:pt x="8876" y="10502"/>
                  </a:cubicBezTo>
                  <a:cubicBezTo>
                    <a:pt x="8876" y="10191"/>
                    <a:pt x="9190" y="9879"/>
                    <a:pt x="9425" y="9672"/>
                  </a:cubicBezTo>
                  <a:cubicBezTo>
                    <a:pt x="9583" y="9464"/>
                    <a:pt x="9740" y="8945"/>
                    <a:pt x="9740" y="8841"/>
                  </a:cubicBezTo>
                  <a:cubicBezTo>
                    <a:pt x="9818" y="8633"/>
                    <a:pt x="9268" y="9256"/>
                    <a:pt x="9268" y="9256"/>
                  </a:cubicBezTo>
                  <a:cubicBezTo>
                    <a:pt x="9268" y="9256"/>
                    <a:pt x="9897" y="8218"/>
                    <a:pt x="10054" y="7906"/>
                  </a:cubicBezTo>
                  <a:cubicBezTo>
                    <a:pt x="10132" y="7698"/>
                    <a:pt x="10447" y="7387"/>
                    <a:pt x="10447" y="7179"/>
                  </a:cubicBezTo>
                  <a:cubicBezTo>
                    <a:pt x="10447" y="6972"/>
                    <a:pt x="10289" y="7075"/>
                    <a:pt x="9975" y="7075"/>
                  </a:cubicBezTo>
                  <a:cubicBezTo>
                    <a:pt x="9661" y="7075"/>
                    <a:pt x="9740" y="6868"/>
                    <a:pt x="9583" y="6972"/>
                  </a:cubicBezTo>
                  <a:cubicBezTo>
                    <a:pt x="9425" y="6972"/>
                    <a:pt x="9268" y="7387"/>
                    <a:pt x="9033" y="7387"/>
                  </a:cubicBezTo>
                  <a:cubicBezTo>
                    <a:pt x="8797" y="7387"/>
                    <a:pt x="8719" y="7075"/>
                    <a:pt x="8640" y="7075"/>
                  </a:cubicBezTo>
                  <a:cubicBezTo>
                    <a:pt x="8561" y="7075"/>
                    <a:pt x="8483" y="7179"/>
                    <a:pt x="8169" y="7387"/>
                  </a:cubicBezTo>
                  <a:cubicBezTo>
                    <a:pt x="7933" y="7698"/>
                    <a:pt x="7855" y="7491"/>
                    <a:pt x="7697" y="7595"/>
                  </a:cubicBezTo>
                  <a:cubicBezTo>
                    <a:pt x="7540" y="7698"/>
                    <a:pt x="7383" y="7906"/>
                    <a:pt x="7383" y="7802"/>
                  </a:cubicBezTo>
                  <a:cubicBezTo>
                    <a:pt x="7383" y="7698"/>
                    <a:pt x="7148" y="7179"/>
                    <a:pt x="7069" y="7075"/>
                  </a:cubicBezTo>
                  <a:cubicBezTo>
                    <a:pt x="6991" y="6868"/>
                    <a:pt x="6833" y="6868"/>
                    <a:pt x="6519" y="6868"/>
                  </a:cubicBezTo>
                  <a:cubicBezTo>
                    <a:pt x="6284" y="6868"/>
                    <a:pt x="6048" y="6660"/>
                    <a:pt x="5891" y="6556"/>
                  </a:cubicBezTo>
                  <a:cubicBezTo>
                    <a:pt x="5655" y="6452"/>
                    <a:pt x="5341" y="6452"/>
                    <a:pt x="5105" y="6245"/>
                  </a:cubicBezTo>
                  <a:cubicBezTo>
                    <a:pt x="4870" y="6141"/>
                    <a:pt x="4634" y="5933"/>
                    <a:pt x="4634" y="5933"/>
                  </a:cubicBezTo>
                  <a:cubicBezTo>
                    <a:pt x="4634" y="5933"/>
                    <a:pt x="4948" y="5829"/>
                    <a:pt x="5027" y="5829"/>
                  </a:cubicBezTo>
                  <a:cubicBezTo>
                    <a:pt x="5027" y="5829"/>
                    <a:pt x="5263" y="5414"/>
                    <a:pt x="5263" y="5206"/>
                  </a:cubicBezTo>
                  <a:cubicBezTo>
                    <a:pt x="5263" y="4998"/>
                    <a:pt x="5263" y="4895"/>
                    <a:pt x="4948" y="4895"/>
                  </a:cubicBezTo>
                  <a:cubicBezTo>
                    <a:pt x="4634" y="4895"/>
                    <a:pt x="4713" y="4895"/>
                    <a:pt x="4634" y="4583"/>
                  </a:cubicBezTo>
                  <a:cubicBezTo>
                    <a:pt x="4556" y="4375"/>
                    <a:pt x="4241" y="4583"/>
                    <a:pt x="4241" y="4375"/>
                  </a:cubicBezTo>
                  <a:cubicBezTo>
                    <a:pt x="4241" y="4272"/>
                    <a:pt x="4241" y="4168"/>
                    <a:pt x="4163" y="3960"/>
                  </a:cubicBezTo>
                  <a:cubicBezTo>
                    <a:pt x="4006" y="3648"/>
                    <a:pt x="3613" y="3545"/>
                    <a:pt x="3613" y="3545"/>
                  </a:cubicBezTo>
                  <a:cubicBezTo>
                    <a:pt x="3613" y="3545"/>
                    <a:pt x="3299" y="3648"/>
                    <a:pt x="3299" y="3441"/>
                  </a:cubicBezTo>
                  <a:cubicBezTo>
                    <a:pt x="3299" y="3129"/>
                    <a:pt x="3142" y="3025"/>
                    <a:pt x="3142" y="3025"/>
                  </a:cubicBezTo>
                  <a:cubicBezTo>
                    <a:pt x="2828" y="3233"/>
                    <a:pt x="2828" y="3233"/>
                    <a:pt x="2828" y="3233"/>
                  </a:cubicBezTo>
                  <a:cubicBezTo>
                    <a:pt x="2828" y="3233"/>
                    <a:pt x="2828" y="2714"/>
                    <a:pt x="2749" y="2610"/>
                  </a:cubicBezTo>
                  <a:cubicBezTo>
                    <a:pt x="2671" y="2402"/>
                    <a:pt x="2592" y="2402"/>
                    <a:pt x="2356" y="2298"/>
                  </a:cubicBezTo>
                  <a:cubicBezTo>
                    <a:pt x="2199" y="2091"/>
                    <a:pt x="2199" y="2091"/>
                    <a:pt x="2121" y="2091"/>
                  </a:cubicBezTo>
                  <a:cubicBezTo>
                    <a:pt x="1964" y="1987"/>
                    <a:pt x="1964" y="2091"/>
                    <a:pt x="1885" y="1779"/>
                  </a:cubicBezTo>
                  <a:cubicBezTo>
                    <a:pt x="1728" y="1572"/>
                    <a:pt x="1414" y="1675"/>
                    <a:pt x="1257" y="1572"/>
                  </a:cubicBezTo>
                  <a:cubicBezTo>
                    <a:pt x="1100" y="1468"/>
                    <a:pt x="1100" y="1260"/>
                    <a:pt x="943" y="1052"/>
                  </a:cubicBezTo>
                  <a:cubicBezTo>
                    <a:pt x="864" y="948"/>
                    <a:pt x="628" y="845"/>
                    <a:pt x="550" y="637"/>
                  </a:cubicBezTo>
                  <a:cubicBezTo>
                    <a:pt x="471" y="429"/>
                    <a:pt x="79" y="-90"/>
                    <a:pt x="0" y="14"/>
                  </a:cubicBezTo>
                  <a:close/>
                  <a:moveTo>
                    <a:pt x="17594" y="19018"/>
                  </a:moveTo>
                  <a:cubicBezTo>
                    <a:pt x="17280" y="19225"/>
                    <a:pt x="17359" y="19641"/>
                    <a:pt x="16809" y="19952"/>
                  </a:cubicBezTo>
                  <a:cubicBezTo>
                    <a:pt x="16259" y="20160"/>
                    <a:pt x="15866" y="20264"/>
                    <a:pt x="15631" y="20575"/>
                  </a:cubicBezTo>
                  <a:cubicBezTo>
                    <a:pt x="15473" y="20887"/>
                    <a:pt x="15238" y="21510"/>
                    <a:pt x="14924" y="21510"/>
                  </a:cubicBezTo>
                  <a:cubicBezTo>
                    <a:pt x="14688" y="21510"/>
                    <a:pt x="14374" y="21406"/>
                    <a:pt x="14452" y="20887"/>
                  </a:cubicBezTo>
                  <a:cubicBezTo>
                    <a:pt x="14531" y="20472"/>
                    <a:pt x="14767" y="19952"/>
                    <a:pt x="14845" y="19537"/>
                  </a:cubicBezTo>
                  <a:cubicBezTo>
                    <a:pt x="14845" y="19225"/>
                    <a:pt x="14924" y="18914"/>
                    <a:pt x="14609" y="19225"/>
                  </a:cubicBezTo>
                  <a:cubicBezTo>
                    <a:pt x="14295" y="19433"/>
                    <a:pt x="14138" y="19745"/>
                    <a:pt x="14217" y="19433"/>
                  </a:cubicBezTo>
                  <a:cubicBezTo>
                    <a:pt x="14217" y="19122"/>
                    <a:pt x="14374" y="18914"/>
                    <a:pt x="14295" y="18498"/>
                  </a:cubicBezTo>
                  <a:cubicBezTo>
                    <a:pt x="14295" y="18083"/>
                    <a:pt x="14374" y="18083"/>
                    <a:pt x="14452" y="17979"/>
                  </a:cubicBezTo>
                  <a:cubicBezTo>
                    <a:pt x="14609" y="17875"/>
                    <a:pt x="14609" y="17460"/>
                    <a:pt x="14452" y="17460"/>
                  </a:cubicBezTo>
                  <a:cubicBezTo>
                    <a:pt x="14295" y="17460"/>
                    <a:pt x="14217" y="17252"/>
                    <a:pt x="14217" y="16941"/>
                  </a:cubicBezTo>
                  <a:cubicBezTo>
                    <a:pt x="14295" y="16733"/>
                    <a:pt x="13981" y="16525"/>
                    <a:pt x="13981" y="16318"/>
                  </a:cubicBezTo>
                  <a:cubicBezTo>
                    <a:pt x="14060" y="16110"/>
                    <a:pt x="14060" y="14864"/>
                    <a:pt x="14060" y="14345"/>
                  </a:cubicBezTo>
                  <a:cubicBezTo>
                    <a:pt x="13981" y="13825"/>
                    <a:pt x="13981" y="13618"/>
                    <a:pt x="13903" y="13098"/>
                  </a:cubicBezTo>
                  <a:cubicBezTo>
                    <a:pt x="13903" y="12579"/>
                    <a:pt x="13981" y="12164"/>
                    <a:pt x="14060" y="12060"/>
                  </a:cubicBezTo>
                  <a:cubicBezTo>
                    <a:pt x="14138" y="11956"/>
                    <a:pt x="14217" y="11748"/>
                    <a:pt x="14374" y="11645"/>
                  </a:cubicBezTo>
                  <a:cubicBezTo>
                    <a:pt x="14452" y="11437"/>
                    <a:pt x="14845" y="11437"/>
                    <a:pt x="14688" y="11852"/>
                  </a:cubicBezTo>
                  <a:cubicBezTo>
                    <a:pt x="14688" y="11956"/>
                    <a:pt x="14531" y="12060"/>
                    <a:pt x="14531" y="12164"/>
                  </a:cubicBezTo>
                  <a:cubicBezTo>
                    <a:pt x="14609" y="12164"/>
                    <a:pt x="14688" y="12164"/>
                    <a:pt x="14767" y="12268"/>
                  </a:cubicBezTo>
                  <a:cubicBezTo>
                    <a:pt x="14845" y="12372"/>
                    <a:pt x="14924" y="12372"/>
                    <a:pt x="14924" y="12579"/>
                  </a:cubicBezTo>
                  <a:cubicBezTo>
                    <a:pt x="14924" y="12787"/>
                    <a:pt x="14845" y="12787"/>
                    <a:pt x="14845" y="12995"/>
                  </a:cubicBezTo>
                  <a:cubicBezTo>
                    <a:pt x="14845" y="13098"/>
                    <a:pt x="14924" y="13098"/>
                    <a:pt x="14924" y="13514"/>
                  </a:cubicBezTo>
                  <a:cubicBezTo>
                    <a:pt x="14924" y="13929"/>
                    <a:pt x="15002" y="15072"/>
                    <a:pt x="15081" y="15279"/>
                  </a:cubicBezTo>
                  <a:cubicBezTo>
                    <a:pt x="15081" y="15487"/>
                    <a:pt x="15316" y="15798"/>
                    <a:pt x="15316" y="15798"/>
                  </a:cubicBezTo>
                  <a:cubicBezTo>
                    <a:pt x="15316" y="15798"/>
                    <a:pt x="15316" y="15072"/>
                    <a:pt x="15316" y="14864"/>
                  </a:cubicBezTo>
                  <a:cubicBezTo>
                    <a:pt x="15316" y="14656"/>
                    <a:pt x="15473" y="14345"/>
                    <a:pt x="15631" y="14345"/>
                  </a:cubicBezTo>
                  <a:cubicBezTo>
                    <a:pt x="15709" y="14448"/>
                    <a:pt x="15866" y="14552"/>
                    <a:pt x="16023" y="14345"/>
                  </a:cubicBezTo>
                  <a:cubicBezTo>
                    <a:pt x="16180" y="14241"/>
                    <a:pt x="16259" y="14241"/>
                    <a:pt x="16180" y="14552"/>
                  </a:cubicBezTo>
                  <a:cubicBezTo>
                    <a:pt x="16102" y="14864"/>
                    <a:pt x="16023" y="15072"/>
                    <a:pt x="16102" y="15175"/>
                  </a:cubicBezTo>
                  <a:cubicBezTo>
                    <a:pt x="16180" y="15175"/>
                    <a:pt x="16495" y="15175"/>
                    <a:pt x="16652" y="15072"/>
                  </a:cubicBezTo>
                  <a:cubicBezTo>
                    <a:pt x="16730" y="14968"/>
                    <a:pt x="16887" y="14656"/>
                    <a:pt x="16966" y="14864"/>
                  </a:cubicBezTo>
                  <a:cubicBezTo>
                    <a:pt x="17044" y="15175"/>
                    <a:pt x="17123" y="15279"/>
                    <a:pt x="17201" y="15072"/>
                  </a:cubicBezTo>
                  <a:cubicBezTo>
                    <a:pt x="17359" y="14760"/>
                    <a:pt x="17280" y="14656"/>
                    <a:pt x="17280" y="14448"/>
                  </a:cubicBezTo>
                  <a:cubicBezTo>
                    <a:pt x="17280" y="14241"/>
                    <a:pt x="17280" y="14241"/>
                    <a:pt x="17516" y="14241"/>
                  </a:cubicBezTo>
                  <a:cubicBezTo>
                    <a:pt x="17673" y="14241"/>
                    <a:pt x="17751" y="14345"/>
                    <a:pt x="17830" y="14033"/>
                  </a:cubicBezTo>
                  <a:cubicBezTo>
                    <a:pt x="17830" y="13722"/>
                    <a:pt x="17830" y="13514"/>
                    <a:pt x="18065" y="13722"/>
                  </a:cubicBezTo>
                  <a:cubicBezTo>
                    <a:pt x="18301" y="13929"/>
                    <a:pt x="18537" y="13825"/>
                    <a:pt x="18537" y="14137"/>
                  </a:cubicBezTo>
                  <a:cubicBezTo>
                    <a:pt x="18537" y="14345"/>
                    <a:pt x="18458" y="14656"/>
                    <a:pt x="18615" y="14864"/>
                  </a:cubicBezTo>
                  <a:cubicBezTo>
                    <a:pt x="18772" y="15072"/>
                    <a:pt x="18772" y="14968"/>
                    <a:pt x="18929" y="15175"/>
                  </a:cubicBezTo>
                  <a:cubicBezTo>
                    <a:pt x="19087" y="15383"/>
                    <a:pt x="18851" y="15902"/>
                    <a:pt x="19165" y="15487"/>
                  </a:cubicBezTo>
                  <a:cubicBezTo>
                    <a:pt x="19401" y="15175"/>
                    <a:pt x="19479" y="14968"/>
                    <a:pt x="19479" y="14656"/>
                  </a:cubicBezTo>
                  <a:cubicBezTo>
                    <a:pt x="19479" y="14448"/>
                    <a:pt x="19715" y="14345"/>
                    <a:pt x="19793" y="14760"/>
                  </a:cubicBezTo>
                  <a:cubicBezTo>
                    <a:pt x="19793" y="15175"/>
                    <a:pt x="19636" y="15279"/>
                    <a:pt x="19636" y="15487"/>
                  </a:cubicBezTo>
                  <a:cubicBezTo>
                    <a:pt x="19558" y="15695"/>
                    <a:pt x="19479" y="16006"/>
                    <a:pt x="19636" y="16214"/>
                  </a:cubicBezTo>
                  <a:cubicBezTo>
                    <a:pt x="19793" y="16422"/>
                    <a:pt x="19715" y="16629"/>
                    <a:pt x="19951" y="16733"/>
                  </a:cubicBezTo>
                  <a:cubicBezTo>
                    <a:pt x="20108" y="16837"/>
                    <a:pt x="20108" y="16318"/>
                    <a:pt x="20029" y="16110"/>
                  </a:cubicBezTo>
                  <a:cubicBezTo>
                    <a:pt x="20029" y="15798"/>
                    <a:pt x="20265" y="15072"/>
                    <a:pt x="20343" y="15175"/>
                  </a:cubicBezTo>
                  <a:cubicBezTo>
                    <a:pt x="20422" y="15279"/>
                    <a:pt x="20422" y="15695"/>
                    <a:pt x="20422" y="16110"/>
                  </a:cubicBezTo>
                  <a:cubicBezTo>
                    <a:pt x="20500" y="16525"/>
                    <a:pt x="20736" y="16941"/>
                    <a:pt x="20736" y="16629"/>
                  </a:cubicBezTo>
                  <a:cubicBezTo>
                    <a:pt x="20736" y="16422"/>
                    <a:pt x="20893" y="16006"/>
                    <a:pt x="21050" y="16006"/>
                  </a:cubicBezTo>
                  <a:cubicBezTo>
                    <a:pt x="21207" y="16110"/>
                    <a:pt x="21207" y="16525"/>
                    <a:pt x="21286" y="16941"/>
                  </a:cubicBezTo>
                  <a:cubicBezTo>
                    <a:pt x="21364" y="17252"/>
                    <a:pt x="21521" y="17045"/>
                    <a:pt x="21600" y="17460"/>
                  </a:cubicBezTo>
                  <a:cubicBezTo>
                    <a:pt x="21600" y="17875"/>
                    <a:pt x="21600" y="18083"/>
                    <a:pt x="21364" y="18395"/>
                  </a:cubicBezTo>
                  <a:cubicBezTo>
                    <a:pt x="21129" y="18706"/>
                    <a:pt x="20893" y="18602"/>
                    <a:pt x="20893" y="18395"/>
                  </a:cubicBezTo>
                  <a:cubicBezTo>
                    <a:pt x="20893" y="18187"/>
                    <a:pt x="20657" y="17772"/>
                    <a:pt x="20579" y="17979"/>
                  </a:cubicBezTo>
                  <a:cubicBezTo>
                    <a:pt x="20579" y="18291"/>
                    <a:pt x="20579" y="18706"/>
                    <a:pt x="20343" y="18706"/>
                  </a:cubicBezTo>
                  <a:cubicBezTo>
                    <a:pt x="20186" y="18706"/>
                    <a:pt x="20265" y="18187"/>
                    <a:pt x="20108" y="18083"/>
                  </a:cubicBezTo>
                  <a:cubicBezTo>
                    <a:pt x="19951" y="17875"/>
                    <a:pt x="20029" y="17772"/>
                    <a:pt x="19793" y="17772"/>
                  </a:cubicBezTo>
                  <a:cubicBezTo>
                    <a:pt x="19558" y="17875"/>
                    <a:pt x="19322" y="17875"/>
                    <a:pt x="19244" y="18083"/>
                  </a:cubicBezTo>
                  <a:cubicBezTo>
                    <a:pt x="19244" y="18291"/>
                    <a:pt x="19322" y="18706"/>
                    <a:pt x="19322" y="19329"/>
                  </a:cubicBezTo>
                  <a:cubicBezTo>
                    <a:pt x="19244" y="19952"/>
                    <a:pt x="19087" y="19952"/>
                    <a:pt x="18851" y="20056"/>
                  </a:cubicBezTo>
                  <a:cubicBezTo>
                    <a:pt x="18537" y="20160"/>
                    <a:pt x="18537" y="19848"/>
                    <a:pt x="18615" y="19537"/>
                  </a:cubicBezTo>
                  <a:cubicBezTo>
                    <a:pt x="18694" y="19329"/>
                    <a:pt x="18851" y="18810"/>
                    <a:pt x="18851" y="18602"/>
                  </a:cubicBezTo>
                  <a:cubicBezTo>
                    <a:pt x="18851" y="18291"/>
                    <a:pt x="19008" y="17979"/>
                    <a:pt x="18772" y="18083"/>
                  </a:cubicBezTo>
                  <a:cubicBezTo>
                    <a:pt x="18458" y="18291"/>
                    <a:pt x="18537" y="18291"/>
                    <a:pt x="18458" y="18498"/>
                  </a:cubicBezTo>
                  <a:cubicBezTo>
                    <a:pt x="18301" y="18810"/>
                    <a:pt x="18144" y="19018"/>
                    <a:pt x="18065" y="18914"/>
                  </a:cubicBezTo>
                  <a:cubicBezTo>
                    <a:pt x="17987" y="18810"/>
                    <a:pt x="17987" y="18602"/>
                    <a:pt x="17830" y="18706"/>
                  </a:cubicBezTo>
                  <a:cubicBezTo>
                    <a:pt x="17673" y="18810"/>
                    <a:pt x="17594" y="19018"/>
                    <a:pt x="17594" y="19018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0" name="Google Shape;2100;p271"/>
            <p:cNvSpPr/>
            <p:nvPr/>
          </p:nvSpPr>
          <p:spPr>
            <a:xfrm>
              <a:off x="7" y="2998291"/>
              <a:ext cx="1735370" cy="3045222"/>
            </a:xfrm>
            <a:custGeom>
              <a:avLst/>
              <a:gdLst/>
              <a:ahLst/>
              <a:cxnLst/>
              <a:rect l="l" t="t" r="r" b="b"/>
              <a:pathLst>
                <a:path w="21490" h="21600" extrusionOk="0">
                  <a:moveTo>
                    <a:pt x="4166" y="18649"/>
                  </a:moveTo>
                  <a:cubicBezTo>
                    <a:pt x="4276" y="18586"/>
                    <a:pt x="4276" y="18460"/>
                    <a:pt x="4276" y="18398"/>
                  </a:cubicBezTo>
                  <a:cubicBezTo>
                    <a:pt x="4276" y="18398"/>
                    <a:pt x="3837" y="18398"/>
                    <a:pt x="4166" y="18147"/>
                  </a:cubicBezTo>
                  <a:cubicBezTo>
                    <a:pt x="4495" y="17958"/>
                    <a:pt x="4714" y="17958"/>
                    <a:pt x="4714" y="17958"/>
                  </a:cubicBezTo>
                  <a:cubicBezTo>
                    <a:pt x="4714" y="17958"/>
                    <a:pt x="4385" y="18021"/>
                    <a:pt x="4056" y="17895"/>
                  </a:cubicBezTo>
                  <a:cubicBezTo>
                    <a:pt x="3728" y="17833"/>
                    <a:pt x="3399" y="17833"/>
                    <a:pt x="3399" y="17707"/>
                  </a:cubicBezTo>
                  <a:cubicBezTo>
                    <a:pt x="3399" y="17519"/>
                    <a:pt x="3837" y="17393"/>
                    <a:pt x="3399" y="17205"/>
                  </a:cubicBezTo>
                  <a:cubicBezTo>
                    <a:pt x="2960" y="17016"/>
                    <a:pt x="2960" y="16953"/>
                    <a:pt x="2960" y="16765"/>
                  </a:cubicBezTo>
                  <a:cubicBezTo>
                    <a:pt x="2960" y="16640"/>
                    <a:pt x="3289" y="16828"/>
                    <a:pt x="3179" y="16577"/>
                  </a:cubicBezTo>
                  <a:cubicBezTo>
                    <a:pt x="2960" y="16326"/>
                    <a:pt x="3070" y="16263"/>
                    <a:pt x="2960" y="16200"/>
                  </a:cubicBezTo>
                  <a:cubicBezTo>
                    <a:pt x="2850" y="16074"/>
                    <a:pt x="2631" y="15949"/>
                    <a:pt x="2631" y="15886"/>
                  </a:cubicBezTo>
                  <a:cubicBezTo>
                    <a:pt x="2741" y="15823"/>
                    <a:pt x="2521" y="15572"/>
                    <a:pt x="2412" y="15572"/>
                  </a:cubicBezTo>
                  <a:cubicBezTo>
                    <a:pt x="2302" y="15572"/>
                    <a:pt x="1973" y="15447"/>
                    <a:pt x="2193" y="15321"/>
                  </a:cubicBezTo>
                  <a:cubicBezTo>
                    <a:pt x="2302" y="15133"/>
                    <a:pt x="2631" y="15133"/>
                    <a:pt x="2631" y="15070"/>
                  </a:cubicBezTo>
                  <a:cubicBezTo>
                    <a:pt x="2631" y="15007"/>
                    <a:pt x="2193" y="15133"/>
                    <a:pt x="2083" y="14944"/>
                  </a:cubicBezTo>
                  <a:cubicBezTo>
                    <a:pt x="1864" y="14756"/>
                    <a:pt x="1973" y="14505"/>
                    <a:pt x="1973" y="14442"/>
                  </a:cubicBezTo>
                  <a:cubicBezTo>
                    <a:pt x="1973" y="14379"/>
                    <a:pt x="2521" y="14253"/>
                    <a:pt x="2741" y="14505"/>
                  </a:cubicBezTo>
                  <a:cubicBezTo>
                    <a:pt x="2850" y="14756"/>
                    <a:pt x="3179" y="14881"/>
                    <a:pt x="3289" y="15007"/>
                  </a:cubicBezTo>
                  <a:cubicBezTo>
                    <a:pt x="3399" y="15195"/>
                    <a:pt x="3728" y="15384"/>
                    <a:pt x="3947" y="15509"/>
                  </a:cubicBezTo>
                  <a:cubicBezTo>
                    <a:pt x="4166" y="15635"/>
                    <a:pt x="4605" y="15949"/>
                    <a:pt x="5043" y="16137"/>
                  </a:cubicBezTo>
                  <a:cubicBezTo>
                    <a:pt x="5372" y="16263"/>
                    <a:pt x="5153" y="16326"/>
                    <a:pt x="5263" y="16765"/>
                  </a:cubicBezTo>
                  <a:cubicBezTo>
                    <a:pt x="5263" y="17142"/>
                    <a:pt x="5153" y="17330"/>
                    <a:pt x="5372" y="17581"/>
                  </a:cubicBezTo>
                  <a:cubicBezTo>
                    <a:pt x="5482" y="17895"/>
                    <a:pt x="5701" y="17770"/>
                    <a:pt x="5920" y="18021"/>
                  </a:cubicBezTo>
                  <a:cubicBezTo>
                    <a:pt x="6140" y="18209"/>
                    <a:pt x="6249" y="18209"/>
                    <a:pt x="6249" y="18523"/>
                  </a:cubicBezTo>
                  <a:cubicBezTo>
                    <a:pt x="6249" y="18774"/>
                    <a:pt x="6907" y="18712"/>
                    <a:pt x="7017" y="18900"/>
                  </a:cubicBezTo>
                  <a:cubicBezTo>
                    <a:pt x="7017" y="19151"/>
                    <a:pt x="6907" y="19151"/>
                    <a:pt x="6578" y="19340"/>
                  </a:cubicBezTo>
                  <a:cubicBezTo>
                    <a:pt x="6359" y="19465"/>
                    <a:pt x="6140" y="19528"/>
                    <a:pt x="6030" y="19528"/>
                  </a:cubicBezTo>
                  <a:cubicBezTo>
                    <a:pt x="5811" y="19528"/>
                    <a:pt x="5592" y="19465"/>
                    <a:pt x="5482" y="19402"/>
                  </a:cubicBezTo>
                  <a:cubicBezTo>
                    <a:pt x="5153" y="19277"/>
                    <a:pt x="4605" y="18900"/>
                    <a:pt x="4166" y="18649"/>
                  </a:cubicBezTo>
                  <a:close/>
                  <a:moveTo>
                    <a:pt x="21490" y="6530"/>
                  </a:moveTo>
                  <a:cubicBezTo>
                    <a:pt x="13267" y="4395"/>
                    <a:pt x="7017" y="1821"/>
                    <a:pt x="3399" y="0"/>
                  </a:cubicBezTo>
                  <a:cubicBezTo>
                    <a:pt x="3289" y="63"/>
                    <a:pt x="3289" y="126"/>
                    <a:pt x="3289" y="126"/>
                  </a:cubicBezTo>
                  <a:cubicBezTo>
                    <a:pt x="3399" y="1507"/>
                    <a:pt x="3399" y="1507"/>
                    <a:pt x="3399" y="1507"/>
                  </a:cubicBezTo>
                  <a:cubicBezTo>
                    <a:pt x="3179" y="1758"/>
                    <a:pt x="3179" y="1758"/>
                    <a:pt x="3179" y="1758"/>
                  </a:cubicBezTo>
                  <a:cubicBezTo>
                    <a:pt x="4385" y="1884"/>
                    <a:pt x="4385" y="1884"/>
                    <a:pt x="4385" y="1884"/>
                  </a:cubicBezTo>
                  <a:cubicBezTo>
                    <a:pt x="4385" y="1884"/>
                    <a:pt x="4495" y="1633"/>
                    <a:pt x="5263" y="1633"/>
                  </a:cubicBezTo>
                  <a:cubicBezTo>
                    <a:pt x="5920" y="1633"/>
                    <a:pt x="6249" y="1821"/>
                    <a:pt x="6140" y="1821"/>
                  </a:cubicBezTo>
                  <a:cubicBezTo>
                    <a:pt x="6140" y="1884"/>
                    <a:pt x="5920" y="2512"/>
                    <a:pt x="5920" y="2763"/>
                  </a:cubicBezTo>
                  <a:cubicBezTo>
                    <a:pt x="5920" y="3077"/>
                    <a:pt x="6140" y="3265"/>
                    <a:pt x="6140" y="3642"/>
                  </a:cubicBezTo>
                  <a:cubicBezTo>
                    <a:pt x="6140" y="4019"/>
                    <a:pt x="5482" y="6405"/>
                    <a:pt x="5482" y="6405"/>
                  </a:cubicBezTo>
                  <a:cubicBezTo>
                    <a:pt x="5482" y="6405"/>
                    <a:pt x="5701" y="6719"/>
                    <a:pt x="6030" y="7033"/>
                  </a:cubicBezTo>
                  <a:cubicBezTo>
                    <a:pt x="6249" y="7284"/>
                    <a:pt x="6249" y="7535"/>
                    <a:pt x="6359" y="7660"/>
                  </a:cubicBezTo>
                  <a:cubicBezTo>
                    <a:pt x="6469" y="7786"/>
                    <a:pt x="6469" y="7974"/>
                    <a:pt x="6249" y="8163"/>
                  </a:cubicBezTo>
                  <a:cubicBezTo>
                    <a:pt x="6030" y="8351"/>
                    <a:pt x="5811" y="8665"/>
                    <a:pt x="5592" y="8665"/>
                  </a:cubicBezTo>
                  <a:cubicBezTo>
                    <a:pt x="5482" y="8665"/>
                    <a:pt x="5043" y="9042"/>
                    <a:pt x="5043" y="9042"/>
                  </a:cubicBezTo>
                  <a:cubicBezTo>
                    <a:pt x="5043" y="9042"/>
                    <a:pt x="4495" y="9356"/>
                    <a:pt x="4385" y="9419"/>
                  </a:cubicBezTo>
                  <a:cubicBezTo>
                    <a:pt x="4385" y="9544"/>
                    <a:pt x="4056" y="9733"/>
                    <a:pt x="4166" y="9858"/>
                  </a:cubicBezTo>
                  <a:cubicBezTo>
                    <a:pt x="4166" y="9984"/>
                    <a:pt x="4056" y="10109"/>
                    <a:pt x="4056" y="10235"/>
                  </a:cubicBezTo>
                  <a:cubicBezTo>
                    <a:pt x="4056" y="10423"/>
                    <a:pt x="3947" y="10298"/>
                    <a:pt x="3837" y="10235"/>
                  </a:cubicBezTo>
                  <a:cubicBezTo>
                    <a:pt x="3837" y="10235"/>
                    <a:pt x="3618" y="10360"/>
                    <a:pt x="3618" y="10486"/>
                  </a:cubicBezTo>
                  <a:cubicBezTo>
                    <a:pt x="3618" y="10612"/>
                    <a:pt x="3399" y="10360"/>
                    <a:pt x="3070" y="10360"/>
                  </a:cubicBezTo>
                  <a:cubicBezTo>
                    <a:pt x="2850" y="10298"/>
                    <a:pt x="3070" y="10549"/>
                    <a:pt x="3070" y="10737"/>
                  </a:cubicBezTo>
                  <a:cubicBezTo>
                    <a:pt x="3070" y="10926"/>
                    <a:pt x="3289" y="11177"/>
                    <a:pt x="3399" y="11114"/>
                  </a:cubicBezTo>
                  <a:cubicBezTo>
                    <a:pt x="3618" y="10988"/>
                    <a:pt x="3728" y="11177"/>
                    <a:pt x="4166" y="11114"/>
                  </a:cubicBezTo>
                  <a:cubicBezTo>
                    <a:pt x="4605" y="10988"/>
                    <a:pt x="4714" y="11177"/>
                    <a:pt x="4605" y="11177"/>
                  </a:cubicBezTo>
                  <a:cubicBezTo>
                    <a:pt x="4605" y="11240"/>
                    <a:pt x="4385" y="11428"/>
                    <a:pt x="4276" y="11491"/>
                  </a:cubicBezTo>
                  <a:cubicBezTo>
                    <a:pt x="4276" y="11491"/>
                    <a:pt x="4166" y="11616"/>
                    <a:pt x="4166" y="11679"/>
                  </a:cubicBezTo>
                  <a:cubicBezTo>
                    <a:pt x="4166" y="11742"/>
                    <a:pt x="3728" y="11742"/>
                    <a:pt x="3508" y="11930"/>
                  </a:cubicBezTo>
                  <a:cubicBezTo>
                    <a:pt x="3399" y="12056"/>
                    <a:pt x="3508" y="12244"/>
                    <a:pt x="3618" y="12181"/>
                  </a:cubicBezTo>
                  <a:cubicBezTo>
                    <a:pt x="3728" y="12181"/>
                    <a:pt x="4276" y="11930"/>
                    <a:pt x="4495" y="11930"/>
                  </a:cubicBezTo>
                  <a:cubicBezTo>
                    <a:pt x="4605" y="11930"/>
                    <a:pt x="4385" y="12119"/>
                    <a:pt x="4605" y="12181"/>
                  </a:cubicBezTo>
                  <a:cubicBezTo>
                    <a:pt x="4824" y="12307"/>
                    <a:pt x="4605" y="12370"/>
                    <a:pt x="4495" y="12495"/>
                  </a:cubicBezTo>
                  <a:cubicBezTo>
                    <a:pt x="4385" y="12558"/>
                    <a:pt x="4166" y="12621"/>
                    <a:pt x="4276" y="12684"/>
                  </a:cubicBezTo>
                  <a:cubicBezTo>
                    <a:pt x="4495" y="12747"/>
                    <a:pt x="4276" y="13123"/>
                    <a:pt x="4385" y="13060"/>
                  </a:cubicBezTo>
                  <a:cubicBezTo>
                    <a:pt x="4495" y="12998"/>
                    <a:pt x="5043" y="13060"/>
                    <a:pt x="5372" y="13123"/>
                  </a:cubicBezTo>
                  <a:cubicBezTo>
                    <a:pt x="5701" y="13186"/>
                    <a:pt x="4934" y="13249"/>
                    <a:pt x="4605" y="13249"/>
                  </a:cubicBezTo>
                  <a:cubicBezTo>
                    <a:pt x="4166" y="13249"/>
                    <a:pt x="4276" y="13374"/>
                    <a:pt x="3947" y="13563"/>
                  </a:cubicBezTo>
                  <a:cubicBezTo>
                    <a:pt x="3728" y="13688"/>
                    <a:pt x="3837" y="13751"/>
                    <a:pt x="3837" y="13751"/>
                  </a:cubicBezTo>
                  <a:cubicBezTo>
                    <a:pt x="3837" y="13751"/>
                    <a:pt x="3508" y="13437"/>
                    <a:pt x="3399" y="13688"/>
                  </a:cubicBezTo>
                  <a:cubicBezTo>
                    <a:pt x="3179" y="13877"/>
                    <a:pt x="3837" y="13877"/>
                    <a:pt x="3837" y="13940"/>
                  </a:cubicBezTo>
                  <a:cubicBezTo>
                    <a:pt x="3837" y="14002"/>
                    <a:pt x="3728" y="14128"/>
                    <a:pt x="3618" y="14128"/>
                  </a:cubicBezTo>
                  <a:cubicBezTo>
                    <a:pt x="3399" y="14128"/>
                    <a:pt x="3399" y="14316"/>
                    <a:pt x="3508" y="14442"/>
                  </a:cubicBezTo>
                  <a:cubicBezTo>
                    <a:pt x="3508" y="14505"/>
                    <a:pt x="3508" y="14756"/>
                    <a:pt x="3618" y="14819"/>
                  </a:cubicBezTo>
                  <a:cubicBezTo>
                    <a:pt x="3728" y="14881"/>
                    <a:pt x="4166" y="14944"/>
                    <a:pt x="4276" y="15007"/>
                  </a:cubicBezTo>
                  <a:cubicBezTo>
                    <a:pt x="4495" y="15133"/>
                    <a:pt x="4056" y="15321"/>
                    <a:pt x="4166" y="15384"/>
                  </a:cubicBezTo>
                  <a:cubicBezTo>
                    <a:pt x="4276" y="15384"/>
                    <a:pt x="4605" y="15572"/>
                    <a:pt x="4605" y="15698"/>
                  </a:cubicBezTo>
                  <a:cubicBezTo>
                    <a:pt x="4714" y="15823"/>
                    <a:pt x="5372" y="16074"/>
                    <a:pt x="5592" y="16137"/>
                  </a:cubicBezTo>
                  <a:cubicBezTo>
                    <a:pt x="5701" y="16200"/>
                    <a:pt x="6030" y="16388"/>
                    <a:pt x="6030" y="16451"/>
                  </a:cubicBezTo>
                  <a:cubicBezTo>
                    <a:pt x="6030" y="16577"/>
                    <a:pt x="6469" y="16514"/>
                    <a:pt x="6469" y="16514"/>
                  </a:cubicBezTo>
                  <a:cubicBezTo>
                    <a:pt x="6469" y="16514"/>
                    <a:pt x="6030" y="16702"/>
                    <a:pt x="6030" y="16891"/>
                  </a:cubicBezTo>
                  <a:cubicBezTo>
                    <a:pt x="5920" y="17016"/>
                    <a:pt x="5920" y="17330"/>
                    <a:pt x="6030" y="17393"/>
                  </a:cubicBezTo>
                  <a:cubicBezTo>
                    <a:pt x="6140" y="17393"/>
                    <a:pt x="6907" y="17267"/>
                    <a:pt x="6907" y="17267"/>
                  </a:cubicBezTo>
                  <a:cubicBezTo>
                    <a:pt x="6907" y="17267"/>
                    <a:pt x="6688" y="17456"/>
                    <a:pt x="6469" y="17644"/>
                  </a:cubicBezTo>
                  <a:cubicBezTo>
                    <a:pt x="6359" y="17833"/>
                    <a:pt x="6469" y="17958"/>
                    <a:pt x="6688" y="18021"/>
                  </a:cubicBezTo>
                  <a:cubicBezTo>
                    <a:pt x="6907" y="18084"/>
                    <a:pt x="7346" y="17895"/>
                    <a:pt x="7346" y="17895"/>
                  </a:cubicBezTo>
                  <a:cubicBezTo>
                    <a:pt x="7346" y="17895"/>
                    <a:pt x="7017" y="18209"/>
                    <a:pt x="7127" y="18398"/>
                  </a:cubicBezTo>
                  <a:cubicBezTo>
                    <a:pt x="7236" y="18586"/>
                    <a:pt x="7455" y="18837"/>
                    <a:pt x="7455" y="19026"/>
                  </a:cubicBezTo>
                  <a:cubicBezTo>
                    <a:pt x="8442" y="19277"/>
                    <a:pt x="13267" y="20470"/>
                    <a:pt x="19297" y="21600"/>
                  </a:cubicBezTo>
                  <a:cubicBezTo>
                    <a:pt x="19407" y="21474"/>
                    <a:pt x="19407" y="21349"/>
                    <a:pt x="19297" y="21223"/>
                  </a:cubicBezTo>
                  <a:cubicBezTo>
                    <a:pt x="19187" y="20847"/>
                    <a:pt x="19626" y="20533"/>
                    <a:pt x="19736" y="19967"/>
                  </a:cubicBezTo>
                  <a:cubicBezTo>
                    <a:pt x="19845" y="19465"/>
                    <a:pt x="19187" y="19340"/>
                    <a:pt x="19078" y="18963"/>
                  </a:cubicBezTo>
                  <a:cubicBezTo>
                    <a:pt x="18968" y="18586"/>
                    <a:pt x="18310" y="18272"/>
                    <a:pt x="17872" y="17644"/>
                  </a:cubicBezTo>
                  <a:cubicBezTo>
                    <a:pt x="17543" y="17016"/>
                    <a:pt x="17543" y="16953"/>
                    <a:pt x="17324" y="16577"/>
                  </a:cubicBezTo>
                  <a:cubicBezTo>
                    <a:pt x="16995" y="16200"/>
                    <a:pt x="16775" y="16326"/>
                    <a:pt x="16666" y="15949"/>
                  </a:cubicBezTo>
                  <a:cubicBezTo>
                    <a:pt x="16666" y="15509"/>
                    <a:pt x="16666" y="15258"/>
                    <a:pt x="16227" y="14944"/>
                  </a:cubicBezTo>
                  <a:cubicBezTo>
                    <a:pt x="15898" y="14630"/>
                    <a:pt x="15679" y="14316"/>
                    <a:pt x="15679" y="14316"/>
                  </a:cubicBezTo>
                  <a:cubicBezTo>
                    <a:pt x="21490" y="6530"/>
                    <a:pt x="21490" y="6530"/>
                    <a:pt x="21490" y="6530"/>
                  </a:cubicBezTo>
                  <a:cubicBezTo>
                    <a:pt x="21490" y="6530"/>
                    <a:pt x="21490" y="6530"/>
                    <a:pt x="21490" y="6530"/>
                  </a:cubicBezTo>
                  <a:close/>
                  <a:moveTo>
                    <a:pt x="1644" y="9670"/>
                  </a:moveTo>
                  <a:cubicBezTo>
                    <a:pt x="1096" y="10109"/>
                    <a:pt x="986" y="9984"/>
                    <a:pt x="986" y="10109"/>
                  </a:cubicBezTo>
                  <a:cubicBezTo>
                    <a:pt x="1096" y="10298"/>
                    <a:pt x="1315" y="10423"/>
                    <a:pt x="986" y="10549"/>
                  </a:cubicBezTo>
                  <a:cubicBezTo>
                    <a:pt x="767" y="10674"/>
                    <a:pt x="438" y="10674"/>
                    <a:pt x="438" y="10800"/>
                  </a:cubicBezTo>
                  <a:cubicBezTo>
                    <a:pt x="438" y="10988"/>
                    <a:pt x="438" y="11114"/>
                    <a:pt x="438" y="11240"/>
                  </a:cubicBezTo>
                  <a:cubicBezTo>
                    <a:pt x="438" y="11365"/>
                    <a:pt x="658" y="11553"/>
                    <a:pt x="658" y="11679"/>
                  </a:cubicBezTo>
                  <a:cubicBezTo>
                    <a:pt x="548" y="11742"/>
                    <a:pt x="109" y="11616"/>
                    <a:pt x="109" y="11428"/>
                  </a:cubicBezTo>
                  <a:cubicBezTo>
                    <a:pt x="219" y="11302"/>
                    <a:pt x="219" y="11177"/>
                    <a:pt x="109" y="11051"/>
                  </a:cubicBezTo>
                  <a:cubicBezTo>
                    <a:pt x="0" y="10926"/>
                    <a:pt x="0" y="10674"/>
                    <a:pt x="0" y="10549"/>
                  </a:cubicBezTo>
                  <a:cubicBezTo>
                    <a:pt x="109" y="10423"/>
                    <a:pt x="219" y="10423"/>
                    <a:pt x="219" y="10235"/>
                  </a:cubicBezTo>
                  <a:cubicBezTo>
                    <a:pt x="109" y="10047"/>
                    <a:pt x="-110" y="9984"/>
                    <a:pt x="109" y="9858"/>
                  </a:cubicBezTo>
                  <a:cubicBezTo>
                    <a:pt x="219" y="9670"/>
                    <a:pt x="329" y="9795"/>
                    <a:pt x="219" y="9544"/>
                  </a:cubicBezTo>
                  <a:cubicBezTo>
                    <a:pt x="219" y="9230"/>
                    <a:pt x="329" y="9105"/>
                    <a:pt x="548" y="8916"/>
                  </a:cubicBezTo>
                  <a:cubicBezTo>
                    <a:pt x="767" y="8728"/>
                    <a:pt x="1206" y="8602"/>
                    <a:pt x="1315" y="8853"/>
                  </a:cubicBezTo>
                  <a:cubicBezTo>
                    <a:pt x="1315" y="9042"/>
                    <a:pt x="1315" y="8916"/>
                    <a:pt x="1535" y="9042"/>
                  </a:cubicBezTo>
                  <a:cubicBezTo>
                    <a:pt x="1754" y="9167"/>
                    <a:pt x="1315" y="9105"/>
                    <a:pt x="1864" y="9293"/>
                  </a:cubicBezTo>
                  <a:cubicBezTo>
                    <a:pt x="2302" y="9419"/>
                    <a:pt x="2741" y="9419"/>
                    <a:pt x="2412" y="9481"/>
                  </a:cubicBezTo>
                  <a:cubicBezTo>
                    <a:pt x="2193" y="9544"/>
                    <a:pt x="1644" y="9670"/>
                    <a:pt x="1644" y="9670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1" name="Google Shape;2101;p271"/>
            <p:cNvSpPr/>
            <p:nvPr/>
          </p:nvSpPr>
          <p:spPr>
            <a:xfrm>
              <a:off x="168443" y="1593005"/>
              <a:ext cx="1293177" cy="21587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744"/>
                  </a:moveTo>
                  <a:cubicBezTo>
                    <a:pt x="21304" y="2921"/>
                    <a:pt x="21008" y="3098"/>
                    <a:pt x="20860" y="3275"/>
                  </a:cubicBezTo>
                  <a:cubicBezTo>
                    <a:pt x="20564" y="3541"/>
                    <a:pt x="20121" y="3807"/>
                    <a:pt x="19825" y="4072"/>
                  </a:cubicBezTo>
                  <a:cubicBezTo>
                    <a:pt x="19825" y="4072"/>
                    <a:pt x="19233" y="4249"/>
                    <a:pt x="19233" y="4603"/>
                  </a:cubicBezTo>
                  <a:cubicBezTo>
                    <a:pt x="19233" y="4869"/>
                    <a:pt x="18197" y="5577"/>
                    <a:pt x="18197" y="5577"/>
                  </a:cubicBezTo>
                  <a:cubicBezTo>
                    <a:pt x="18197" y="5577"/>
                    <a:pt x="20121" y="6285"/>
                    <a:pt x="20121" y="6639"/>
                  </a:cubicBezTo>
                  <a:cubicBezTo>
                    <a:pt x="20268" y="6905"/>
                    <a:pt x="19529" y="7525"/>
                    <a:pt x="18937" y="7879"/>
                  </a:cubicBezTo>
                  <a:cubicBezTo>
                    <a:pt x="18345" y="8233"/>
                    <a:pt x="19233" y="8233"/>
                    <a:pt x="19529" y="8764"/>
                  </a:cubicBezTo>
                  <a:cubicBezTo>
                    <a:pt x="19825" y="9295"/>
                    <a:pt x="19529" y="9561"/>
                    <a:pt x="19085" y="9738"/>
                  </a:cubicBezTo>
                  <a:cubicBezTo>
                    <a:pt x="18641" y="9826"/>
                    <a:pt x="17753" y="10092"/>
                    <a:pt x="17753" y="10446"/>
                  </a:cubicBezTo>
                  <a:cubicBezTo>
                    <a:pt x="17753" y="10711"/>
                    <a:pt x="17901" y="11597"/>
                    <a:pt x="18345" y="11685"/>
                  </a:cubicBezTo>
                  <a:cubicBezTo>
                    <a:pt x="18789" y="11862"/>
                    <a:pt x="18493" y="12039"/>
                    <a:pt x="18641" y="12570"/>
                  </a:cubicBezTo>
                  <a:cubicBezTo>
                    <a:pt x="18641" y="13102"/>
                    <a:pt x="18641" y="13898"/>
                    <a:pt x="18493" y="13898"/>
                  </a:cubicBezTo>
                  <a:cubicBezTo>
                    <a:pt x="18197" y="13987"/>
                    <a:pt x="17901" y="14252"/>
                    <a:pt x="17753" y="14695"/>
                  </a:cubicBezTo>
                  <a:cubicBezTo>
                    <a:pt x="17753" y="15049"/>
                    <a:pt x="17605" y="15580"/>
                    <a:pt x="17310" y="15757"/>
                  </a:cubicBezTo>
                  <a:cubicBezTo>
                    <a:pt x="17014" y="16023"/>
                    <a:pt x="17310" y="16023"/>
                    <a:pt x="17605" y="16377"/>
                  </a:cubicBezTo>
                  <a:cubicBezTo>
                    <a:pt x="18049" y="16731"/>
                    <a:pt x="17901" y="16908"/>
                    <a:pt x="18049" y="17262"/>
                  </a:cubicBezTo>
                  <a:cubicBezTo>
                    <a:pt x="18049" y="17528"/>
                    <a:pt x="18789" y="17793"/>
                    <a:pt x="18345" y="18236"/>
                  </a:cubicBezTo>
                  <a:cubicBezTo>
                    <a:pt x="17901" y="18679"/>
                    <a:pt x="17310" y="19298"/>
                    <a:pt x="18197" y="19475"/>
                  </a:cubicBezTo>
                  <a:cubicBezTo>
                    <a:pt x="19233" y="19652"/>
                    <a:pt x="19973" y="19564"/>
                    <a:pt x="20712" y="19918"/>
                  </a:cubicBezTo>
                  <a:cubicBezTo>
                    <a:pt x="21156" y="20184"/>
                    <a:pt x="20860" y="20980"/>
                    <a:pt x="20416" y="21600"/>
                  </a:cubicBezTo>
                  <a:cubicBezTo>
                    <a:pt x="12279" y="18944"/>
                    <a:pt x="5770" y="16111"/>
                    <a:pt x="1775" y="14075"/>
                  </a:cubicBezTo>
                  <a:cubicBezTo>
                    <a:pt x="1775" y="13987"/>
                    <a:pt x="1923" y="13721"/>
                    <a:pt x="2071" y="13633"/>
                  </a:cubicBezTo>
                  <a:cubicBezTo>
                    <a:pt x="2367" y="13544"/>
                    <a:pt x="1923" y="13367"/>
                    <a:pt x="1184" y="13367"/>
                  </a:cubicBezTo>
                  <a:cubicBezTo>
                    <a:pt x="444" y="13367"/>
                    <a:pt x="740" y="13367"/>
                    <a:pt x="592" y="13013"/>
                  </a:cubicBezTo>
                  <a:cubicBezTo>
                    <a:pt x="592" y="12659"/>
                    <a:pt x="0" y="12570"/>
                    <a:pt x="0" y="12570"/>
                  </a:cubicBezTo>
                  <a:cubicBezTo>
                    <a:pt x="6362" y="8321"/>
                    <a:pt x="12723" y="4161"/>
                    <a:pt x="19085" y="0"/>
                  </a:cubicBezTo>
                  <a:cubicBezTo>
                    <a:pt x="19529" y="177"/>
                    <a:pt x="20121" y="443"/>
                    <a:pt x="20268" y="797"/>
                  </a:cubicBezTo>
                  <a:cubicBezTo>
                    <a:pt x="20416" y="885"/>
                    <a:pt x="20416" y="974"/>
                    <a:pt x="20416" y="1062"/>
                  </a:cubicBezTo>
                  <a:cubicBezTo>
                    <a:pt x="20564" y="1505"/>
                    <a:pt x="20564" y="2036"/>
                    <a:pt x="21008" y="2390"/>
                  </a:cubicBezTo>
                  <a:cubicBezTo>
                    <a:pt x="21156" y="2567"/>
                    <a:pt x="21452" y="2656"/>
                    <a:pt x="21600" y="2744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2" name="Google Shape;2102;p271"/>
            <p:cNvSpPr/>
            <p:nvPr/>
          </p:nvSpPr>
          <p:spPr>
            <a:xfrm>
              <a:off x="1266079" y="3918636"/>
              <a:ext cx="1327070" cy="227609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942"/>
                  </a:moveTo>
                  <a:cubicBezTo>
                    <a:pt x="21024" y="4118"/>
                    <a:pt x="21024" y="4118"/>
                    <a:pt x="21024" y="4118"/>
                  </a:cubicBezTo>
                  <a:cubicBezTo>
                    <a:pt x="20880" y="4202"/>
                    <a:pt x="20592" y="4202"/>
                    <a:pt x="20304" y="4286"/>
                  </a:cubicBezTo>
                  <a:cubicBezTo>
                    <a:pt x="20016" y="4370"/>
                    <a:pt x="20016" y="4286"/>
                    <a:pt x="19440" y="4539"/>
                  </a:cubicBezTo>
                  <a:cubicBezTo>
                    <a:pt x="19008" y="4875"/>
                    <a:pt x="18576" y="4791"/>
                    <a:pt x="18576" y="4791"/>
                  </a:cubicBezTo>
                  <a:cubicBezTo>
                    <a:pt x="18576" y="4791"/>
                    <a:pt x="18576" y="5127"/>
                    <a:pt x="18864" y="5295"/>
                  </a:cubicBezTo>
                  <a:cubicBezTo>
                    <a:pt x="19152" y="5463"/>
                    <a:pt x="19584" y="5295"/>
                    <a:pt x="20160" y="4959"/>
                  </a:cubicBezTo>
                  <a:cubicBezTo>
                    <a:pt x="20304" y="4791"/>
                    <a:pt x="20592" y="4707"/>
                    <a:pt x="20736" y="4707"/>
                  </a:cubicBezTo>
                  <a:cubicBezTo>
                    <a:pt x="12816" y="21600"/>
                    <a:pt x="12816" y="21600"/>
                    <a:pt x="12816" y="21600"/>
                  </a:cubicBezTo>
                  <a:cubicBezTo>
                    <a:pt x="10080" y="21180"/>
                    <a:pt x="7344" y="20675"/>
                    <a:pt x="4752" y="20171"/>
                  </a:cubicBezTo>
                  <a:cubicBezTo>
                    <a:pt x="4896" y="20003"/>
                    <a:pt x="4896" y="19835"/>
                    <a:pt x="4752" y="19667"/>
                  </a:cubicBezTo>
                  <a:cubicBezTo>
                    <a:pt x="4608" y="19163"/>
                    <a:pt x="5184" y="18742"/>
                    <a:pt x="5328" y="17986"/>
                  </a:cubicBezTo>
                  <a:cubicBezTo>
                    <a:pt x="5472" y="17314"/>
                    <a:pt x="4608" y="17146"/>
                    <a:pt x="4464" y="16641"/>
                  </a:cubicBezTo>
                  <a:cubicBezTo>
                    <a:pt x="4320" y="16137"/>
                    <a:pt x="3456" y="15717"/>
                    <a:pt x="2880" y="14876"/>
                  </a:cubicBezTo>
                  <a:cubicBezTo>
                    <a:pt x="2448" y="14036"/>
                    <a:pt x="2448" y="13952"/>
                    <a:pt x="2160" y="13447"/>
                  </a:cubicBezTo>
                  <a:cubicBezTo>
                    <a:pt x="1728" y="12943"/>
                    <a:pt x="1440" y="13111"/>
                    <a:pt x="1296" y="12607"/>
                  </a:cubicBezTo>
                  <a:cubicBezTo>
                    <a:pt x="1296" y="12019"/>
                    <a:pt x="1296" y="11682"/>
                    <a:pt x="720" y="11262"/>
                  </a:cubicBezTo>
                  <a:cubicBezTo>
                    <a:pt x="288" y="10842"/>
                    <a:pt x="0" y="10422"/>
                    <a:pt x="0" y="10422"/>
                  </a:cubicBezTo>
                  <a:cubicBezTo>
                    <a:pt x="7632" y="0"/>
                    <a:pt x="7632" y="0"/>
                    <a:pt x="7632" y="0"/>
                  </a:cubicBezTo>
                  <a:cubicBezTo>
                    <a:pt x="7632" y="0"/>
                    <a:pt x="7632" y="0"/>
                    <a:pt x="7632" y="0"/>
                  </a:cubicBezTo>
                  <a:cubicBezTo>
                    <a:pt x="11952" y="1093"/>
                    <a:pt x="16560" y="2101"/>
                    <a:pt x="21600" y="2942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3" name="Google Shape;2103;p271"/>
            <p:cNvSpPr/>
            <p:nvPr/>
          </p:nvSpPr>
          <p:spPr>
            <a:xfrm>
              <a:off x="2053456" y="4228894"/>
              <a:ext cx="1246247" cy="21587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16"/>
                  </a:moveTo>
                  <a:cubicBezTo>
                    <a:pt x="20987" y="4957"/>
                    <a:pt x="20987" y="4957"/>
                    <a:pt x="20987" y="4957"/>
                  </a:cubicBezTo>
                  <a:cubicBezTo>
                    <a:pt x="20834" y="4957"/>
                    <a:pt x="20834" y="4869"/>
                    <a:pt x="20681" y="4869"/>
                  </a:cubicBezTo>
                  <a:cubicBezTo>
                    <a:pt x="20528" y="4869"/>
                    <a:pt x="19762" y="5489"/>
                    <a:pt x="19455" y="5754"/>
                  </a:cubicBezTo>
                  <a:cubicBezTo>
                    <a:pt x="19302" y="6020"/>
                    <a:pt x="18689" y="6197"/>
                    <a:pt x="18843" y="6374"/>
                  </a:cubicBezTo>
                  <a:cubicBezTo>
                    <a:pt x="19149" y="6551"/>
                    <a:pt x="19302" y="6639"/>
                    <a:pt x="19302" y="6816"/>
                  </a:cubicBezTo>
                  <a:cubicBezTo>
                    <a:pt x="19302" y="6905"/>
                    <a:pt x="19302" y="7082"/>
                    <a:pt x="18996" y="7259"/>
                  </a:cubicBezTo>
                  <a:cubicBezTo>
                    <a:pt x="18536" y="7348"/>
                    <a:pt x="18689" y="7170"/>
                    <a:pt x="18383" y="7259"/>
                  </a:cubicBezTo>
                  <a:cubicBezTo>
                    <a:pt x="18077" y="7436"/>
                    <a:pt x="17923" y="7702"/>
                    <a:pt x="17923" y="7790"/>
                  </a:cubicBezTo>
                  <a:cubicBezTo>
                    <a:pt x="17923" y="7879"/>
                    <a:pt x="18077" y="8056"/>
                    <a:pt x="18077" y="8056"/>
                  </a:cubicBezTo>
                  <a:cubicBezTo>
                    <a:pt x="18077" y="8056"/>
                    <a:pt x="18843" y="7790"/>
                    <a:pt x="19149" y="7613"/>
                  </a:cubicBezTo>
                  <a:cubicBezTo>
                    <a:pt x="19609" y="7436"/>
                    <a:pt x="20374" y="7170"/>
                    <a:pt x="20528" y="6816"/>
                  </a:cubicBezTo>
                  <a:cubicBezTo>
                    <a:pt x="20528" y="6639"/>
                    <a:pt x="20528" y="6374"/>
                    <a:pt x="20681" y="6197"/>
                  </a:cubicBezTo>
                  <a:cubicBezTo>
                    <a:pt x="18077" y="21600"/>
                    <a:pt x="18077" y="21600"/>
                    <a:pt x="18077" y="21600"/>
                  </a:cubicBezTo>
                  <a:cubicBezTo>
                    <a:pt x="13328" y="21246"/>
                    <a:pt x="7813" y="20715"/>
                    <a:pt x="2298" y="19918"/>
                  </a:cubicBezTo>
                  <a:cubicBezTo>
                    <a:pt x="1532" y="19830"/>
                    <a:pt x="766" y="19741"/>
                    <a:pt x="0" y="19652"/>
                  </a:cubicBezTo>
                  <a:cubicBezTo>
                    <a:pt x="8426" y="1859"/>
                    <a:pt x="8426" y="1859"/>
                    <a:pt x="8426" y="1859"/>
                  </a:cubicBezTo>
                  <a:cubicBezTo>
                    <a:pt x="8579" y="1770"/>
                    <a:pt x="8885" y="1770"/>
                    <a:pt x="9191" y="1859"/>
                  </a:cubicBezTo>
                  <a:cubicBezTo>
                    <a:pt x="9957" y="1859"/>
                    <a:pt x="10264" y="1948"/>
                    <a:pt x="10877" y="1948"/>
                  </a:cubicBezTo>
                  <a:cubicBezTo>
                    <a:pt x="11489" y="1859"/>
                    <a:pt x="12102" y="1770"/>
                    <a:pt x="12562" y="1859"/>
                  </a:cubicBezTo>
                  <a:cubicBezTo>
                    <a:pt x="12868" y="1859"/>
                    <a:pt x="13174" y="1859"/>
                    <a:pt x="13174" y="1859"/>
                  </a:cubicBezTo>
                  <a:cubicBezTo>
                    <a:pt x="13174" y="1859"/>
                    <a:pt x="12102" y="1505"/>
                    <a:pt x="11643" y="1416"/>
                  </a:cubicBezTo>
                  <a:cubicBezTo>
                    <a:pt x="11183" y="1328"/>
                    <a:pt x="10877" y="1593"/>
                    <a:pt x="10723" y="1416"/>
                  </a:cubicBezTo>
                  <a:cubicBezTo>
                    <a:pt x="10417" y="1328"/>
                    <a:pt x="10264" y="974"/>
                    <a:pt x="9957" y="974"/>
                  </a:cubicBezTo>
                  <a:cubicBezTo>
                    <a:pt x="9498" y="974"/>
                    <a:pt x="9191" y="974"/>
                    <a:pt x="9038" y="1062"/>
                  </a:cubicBezTo>
                  <a:cubicBezTo>
                    <a:pt x="8885" y="1151"/>
                    <a:pt x="8885" y="1151"/>
                    <a:pt x="8732" y="1239"/>
                  </a:cubicBezTo>
                  <a:cubicBezTo>
                    <a:pt x="9345" y="0"/>
                    <a:pt x="9345" y="0"/>
                    <a:pt x="9345" y="0"/>
                  </a:cubicBezTo>
                  <a:cubicBezTo>
                    <a:pt x="13174" y="531"/>
                    <a:pt x="17311" y="1062"/>
                    <a:pt x="21600" y="1416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4" name="Google Shape;2104;p271"/>
            <p:cNvSpPr/>
            <p:nvPr/>
          </p:nvSpPr>
          <p:spPr>
            <a:xfrm>
              <a:off x="3096341" y="4369683"/>
              <a:ext cx="1441788" cy="20805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048" y="0"/>
                  </a:moveTo>
                  <a:cubicBezTo>
                    <a:pt x="3048" y="0"/>
                    <a:pt x="3048" y="0"/>
                    <a:pt x="3048" y="0"/>
                  </a:cubicBezTo>
                  <a:cubicBezTo>
                    <a:pt x="6361" y="276"/>
                    <a:pt x="9674" y="460"/>
                    <a:pt x="13119" y="460"/>
                  </a:cubicBezTo>
                  <a:cubicBezTo>
                    <a:pt x="13119" y="643"/>
                    <a:pt x="13119" y="735"/>
                    <a:pt x="13119" y="827"/>
                  </a:cubicBezTo>
                  <a:cubicBezTo>
                    <a:pt x="13119" y="1011"/>
                    <a:pt x="13119" y="1930"/>
                    <a:pt x="12987" y="2206"/>
                  </a:cubicBezTo>
                  <a:cubicBezTo>
                    <a:pt x="12854" y="2390"/>
                    <a:pt x="12721" y="2574"/>
                    <a:pt x="13119" y="2849"/>
                  </a:cubicBezTo>
                  <a:cubicBezTo>
                    <a:pt x="13517" y="3033"/>
                    <a:pt x="15107" y="2666"/>
                    <a:pt x="15239" y="3033"/>
                  </a:cubicBezTo>
                  <a:cubicBezTo>
                    <a:pt x="15372" y="3309"/>
                    <a:pt x="15504" y="4320"/>
                    <a:pt x="15902" y="4780"/>
                  </a:cubicBezTo>
                  <a:cubicBezTo>
                    <a:pt x="16299" y="5239"/>
                    <a:pt x="16299" y="6158"/>
                    <a:pt x="16299" y="6158"/>
                  </a:cubicBezTo>
                  <a:cubicBezTo>
                    <a:pt x="16299" y="6158"/>
                    <a:pt x="17227" y="6158"/>
                    <a:pt x="17890" y="5974"/>
                  </a:cubicBezTo>
                  <a:cubicBezTo>
                    <a:pt x="18420" y="5699"/>
                    <a:pt x="18287" y="5515"/>
                    <a:pt x="19347" y="5883"/>
                  </a:cubicBezTo>
                  <a:cubicBezTo>
                    <a:pt x="20275" y="6250"/>
                    <a:pt x="20937" y="6158"/>
                    <a:pt x="21600" y="6434"/>
                  </a:cubicBezTo>
                  <a:cubicBezTo>
                    <a:pt x="11926" y="14339"/>
                    <a:pt x="11926" y="14339"/>
                    <a:pt x="11926" y="14339"/>
                  </a:cubicBezTo>
                  <a:cubicBezTo>
                    <a:pt x="11661" y="21140"/>
                    <a:pt x="11661" y="21140"/>
                    <a:pt x="11661" y="21140"/>
                  </a:cubicBezTo>
                  <a:cubicBezTo>
                    <a:pt x="11661" y="21140"/>
                    <a:pt x="11661" y="21140"/>
                    <a:pt x="11661" y="21140"/>
                  </a:cubicBezTo>
                  <a:cubicBezTo>
                    <a:pt x="11396" y="21600"/>
                    <a:pt x="11396" y="21600"/>
                    <a:pt x="11396" y="21600"/>
                  </a:cubicBezTo>
                  <a:cubicBezTo>
                    <a:pt x="11396" y="21600"/>
                    <a:pt x="6626" y="21508"/>
                    <a:pt x="0" y="20957"/>
                  </a:cubicBezTo>
                  <a:cubicBezTo>
                    <a:pt x="2253" y="4963"/>
                    <a:pt x="2253" y="4963"/>
                    <a:pt x="2253" y="4963"/>
                  </a:cubicBezTo>
                  <a:cubicBezTo>
                    <a:pt x="2253" y="4963"/>
                    <a:pt x="2518" y="4780"/>
                    <a:pt x="2650" y="4688"/>
                  </a:cubicBezTo>
                  <a:cubicBezTo>
                    <a:pt x="2915" y="4504"/>
                    <a:pt x="3313" y="4320"/>
                    <a:pt x="3048" y="4228"/>
                  </a:cubicBezTo>
                  <a:cubicBezTo>
                    <a:pt x="2915" y="4044"/>
                    <a:pt x="2650" y="3860"/>
                    <a:pt x="2518" y="3677"/>
                  </a:cubicBezTo>
                  <a:cubicBezTo>
                    <a:pt x="3048" y="0"/>
                    <a:pt x="3048" y="0"/>
                    <a:pt x="3048" y="0"/>
                  </a:cubicBezTo>
                  <a:close/>
                  <a:moveTo>
                    <a:pt x="8879" y="16177"/>
                  </a:moveTo>
                  <a:cubicBezTo>
                    <a:pt x="8879" y="16177"/>
                    <a:pt x="8879" y="16177"/>
                    <a:pt x="8879" y="16177"/>
                  </a:cubicBezTo>
                  <a:cubicBezTo>
                    <a:pt x="9011" y="16085"/>
                    <a:pt x="9011" y="16085"/>
                    <a:pt x="9144" y="16177"/>
                  </a:cubicBezTo>
                  <a:cubicBezTo>
                    <a:pt x="9276" y="16269"/>
                    <a:pt x="9276" y="16361"/>
                    <a:pt x="9144" y="16453"/>
                  </a:cubicBezTo>
                  <a:cubicBezTo>
                    <a:pt x="9144" y="16545"/>
                    <a:pt x="8746" y="16820"/>
                    <a:pt x="8879" y="17004"/>
                  </a:cubicBezTo>
                  <a:cubicBezTo>
                    <a:pt x="9011" y="17096"/>
                    <a:pt x="9276" y="16820"/>
                    <a:pt x="9276" y="16912"/>
                  </a:cubicBezTo>
                  <a:cubicBezTo>
                    <a:pt x="9276" y="17004"/>
                    <a:pt x="9011" y="17188"/>
                    <a:pt x="8879" y="17464"/>
                  </a:cubicBezTo>
                  <a:cubicBezTo>
                    <a:pt x="8879" y="17648"/>
                    <a:pt x="8746" y="17923"/>
                    <a:pt x="8746" y="18107"/>
                  </a:cubicBezTo>
                  <a:cubicBezTo>
                    <a:pt x="8746" y="18291"/>
                    <a:pt x="9144" y="18567"/>
                    <a:pt x="9276" y="18567"/>
                  </a:cubicBezTo>
                  <a:cubicBezTo>
                    <a:pt x="9541" y="18567"/>
                    <a:pt x="9409" y="18107"/>
                    <a:pt x="9541" y="18015"/>
                  </a:cubicBezTo>
                  <a:cubicBezTo>
                    <a:pt x="9674" y="17923"/>
                    <a:pt x="9939" y="18199"/>
                    <a:pt x="9939" y="18107"/>
                  </a:cubicBezTo>
                  <a:cubicBezTo>
                    <a:pt x="9939" y="18015"/>
                    <a:pt x="9939" y="17923"/>
                    <a:pt x="10071" y="17556"/>
                  </a:cubicBezTo>
                  <a:cubicBezTo>
                    <a:pt x="10071" y="17188"/>
                    <a:pt x="10071" y="17280"/>
                    <a:pt x="9939" y="16912"/>
                  </a:cubicBezTo>
                  <a:cubicBezTo>
                    <a:pt x="9939" y="16545"/>
                    <a:pt x="9674" y="16545"/>
                    <a:pt x="9541" y="16453"/>
                  </a:cubicBezTo>
                  <a:cubicBezTo>
                    <a:pt x="9409" y="16361"/>
                    <a:pt x="9144" y="15901"/>
                    <a:pt x="8746" y="15442"/>
                  </a:cubicBezTo>
                  <a:cubicBezTo>
                    <a:pt x="8481" y="15074"/>
                    <a:pt x="8481" y="15074"/>
                    <a:pt x="8613" y="14798"/>
                  </a:cubicBezTo>
                  <a:cubicBezTo>
                    <a:pt x="8613" y="14523"/>
                    <a:pt x="8083" y="14247"/>
                    <a:pt x="8083" y="14063"/>
                  </a:cubicBezTo>
                  <a:cubicBezTo>
                    <a:pt x="7951" y="13879"/>
                    <a:pt x="7951" y="13787"/>
                    <a:pt x="7951" y="13603"/>
                  </a:cubicBezTo>
                  <a:cubicBezTo>
                    <a:pt x="7951" y="13511"/>
                    <a:pt x="7686" y="13052"/>
                    <a:pt x="7553" y="12868"/>
                  </a:cubicBezTo>
                  <a:cubicBezTo>
                    <a:pt x="7421" y="12592"/>
                    <a:pt x="7156" y="12500"/>
                    <a:pt x="7156" y="12317"/>
                  </a:cubicBezTo>
                  <a:cubicBezTo>
                    <a:pt x="7156" y="12133"/>
                    <a:pt x="7156" y="11857"/>
                    <a:pt x="6626" y="11673"/>
                  </a:cubicBezTo>
                  <a:cubicBezTo>
                    <a:pt x="6096" y="11581"/>
                    <a:pt x="6361" y="11857"/>
                    <a:pt x="6361" y="11949"/>
                  </a:cubicBezTo>
                  <a:cubicBezTo>
                    <a:pt x="6361" y="12133"/>
                    <a:pt x="5831" y="11949"/>
                    <a:pt x="5566" y="11949"/>
                  </a:cubicBezTo>
                  <a:cubicBezTo>
                    <a:pt x="5301" y="11949"/>
                    <a:pt x="5168" y="12041"/>
                    <a:pt x="5168" y="12409"/>
                  </a:cubicBezTo>
                  <a:cubicBezTo>
                    <a:pt x="5036" y="12776"/>
                    <a:pt x="4771" y="13052"/>
                    <a:pt x="4903" y="13236"/>
                  </a:cubicBezTo>
                  <a:cubicBezTo>
                    <a:pt x="4638" y="13236"/>
                    <a:pt x="4638" y="13144"/>
                    <a:pt x="4373" y="13052"/>
                  </a:cubicBezTo>
                  <a:cubicBezTo>
                    <a:pt x="4108" y="13052"/>
                    <a:pt x="3975" y="12776"/>
                    <a:pt x="3975" y="12684"/>
                  </a:cubicBezTo>
                  <a:cubicBezTo>
                    <a:pt x="3975" y="12500"/>
                    <a:pt x="4108" y="12317"/>
                    <a:pt x="4240" y="12133"/>
                  </a:cubicBezTo>
                  <a:cubicBezTo>
                    <a:pt x="4506" y="12041"/>
                    <a:pt x="4373" y="11673"/>
                    <a:pt x="4373" y="11489"/>
                  </a:cubicBezTo>
                  <a:cubicBezTo>
                    <a:pt x="4240" y="11214"/>
                    <a:pt x="3975" y="11306"/>
                    <a:pt x="3710" y="11581"/>
                  </a:cubicBezTo>
                  <a:cubicBezTo>
                    <a:pt x="3445" y="11857"/>
                    <a:pt x="3578" y="12133"/>
                    <a:pt x="3578" y="12317"/>
                  </a:cubicBezTo>
                  <a:cubicBezTo>
                    <a:pt x="3578" y="12409"/>
                    <a:pt x="3578" y="12592"/>
                    <a:pt x="3313" y="12500"/>
                  </a:cubicBezTo>
                  <a:cubicBezTo>
                    <a:pt x="3048" y="12500"/>
                    <a:pt x="2518" y="12684"/>
                    <a:pt x="2783" y="12776"/>
                  </a:cubicBezTo>
                  <a:cubicBezTo>
                    <a:pt x="2915" y="12868"/>
                    <a:pt x="3445" y="13236"/>
                    <a:pt x="3843" y="13328"/>
                  </a:cubicBezTo>
                  <a:cubicBezTo>
                    <a:pt x="4108" y="13420"/>
                    <a:pt x="4506" y="13420"/>
                    <a:pt x="4771" y="13511"/>
                  </a:cubicBezTo>
                  <a:cubicBezTo>
                    <a:pt x="4903" y="13603"/>
                    <a:pt x="5168" y="13420"/>
                    <a:pt x="5301" y="13420"/>
                  </a:cubicBezTo>
                  <a:cubicBezTo>
                    <a:pt x="5566" y="13511"/>
                    <a:pt x="5963" y="13511"/>
                    <a:pt x="5963" y="13511"/>
                  </a:cubicBezTo>
                  <a:cubicBezTo>
                    <a:pt x="5963" y="13511"/>
                    <a:pt x="5301" y="13787"/>
                    <a:pt x="5301" y="13971"/>
                  </a:cubicBezTo>
                  <a:cubicBezTo>
                    <a:pt x="5301" y="14155"/>
                    <a:pt x="5963" y="14523"/>
                    <a:pt x="6228" y="14614"/>
                  </a:cubicBezTo>
                  <a:cubicBezTo>
                    <a:pt x="6493" y="14706"/>
                    <a:pt x="6493" y="14890"/>
                    <a:pt x="6626" y="15350"/>
                  </a:cubicBezTo>
                  <a:cubicBezTo>
                    <a:pt x="6758" y="15717"/>
                    <a:pt x="6758" y="15717"/>
                    <a:pt x="7156" y="15626"/>
                  </a:cubicBezTo>
                  <a:cubicBezTo>
                    <a:pt x="7553" y="15626"/>
                    <a:pt x="7686" y="15350"/>
                    <a:pt x="7818" y="15442"/>
                  </a:cubicBezTo>
                  <a:cubicBezTo>
                    <a:pt x="8083" y="15534"/>
                    <a:pt x="8216" y="15717"/>
                    <a:pt x="8216" y="15993"/>
                  </a:cubicBezTo>
                  <a:cubicBezTo>
                    <a:pt x="8083" y="16361"/>
                    <a:pt x="8216" y="16637"/>
                    <a:pt x="8348" y="16545"/>
                  </a:cubicBezTo>
                  <a:cubicBezTo>
                    <a:pt x="8481" y="16453"/>
                    <a:pt x="8613" y="16269"/>
                    <a:pt x="8879" y="16177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5" name="Google Shape;2105;p271"/>
            <p:cNvSpPr/>
            <p:nvPr/>
          </p:nvSpPr>
          <p:spPr>
            <a:xfrm>
              <a:off x="5388078" y="3715273"/>
              <a:ext cx="2698463" cy="313386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986" y="21539"/>
                  </a:moveTo>
                  <a:cubicBezTo>
                    <a:pt x="10056" y="21539"/>
                    <a:pt x="10127" y="21478"/>
                    <a:pt x="10269" y="21478"/>
                  </a:cubicBezTo>
                  <a:cubicBezTo>
                    <a:pt x="10906" y="21295"/>
                    <a:pt x="12889" y="20746"/>
                    <a:pt x="12889" y="20746"/>
                  </a:cubicBezTo>
                  <a:cubicBezTo>
                    <a:pt x="12889" y="20380"/>
                    <a:pt x="12889" y="20380"/>
                    <a:pt x="12889" y="20380"/>
                  </a:cubicBezTo>
                  <a:cubicBezTo>
                    <a:pt x="12889" y="20380"/>
                    <a:pt x="13172" y="20197"/>
                    <a:pt x="13314" y="20075"/>
                  </a:cubicBezTo>
                  <a:cubicBezTo>
                    <a:pt x="13527" y="20014"/>
                    <a:pt x="13527" y="19769"/>
                    <a:pt x="13527" y="19403"/>
                  </a:cubicBezTo>
                  <a:cubicBezTo>
                    <a:pt x="13527" y="19098"/>
                    <a:pt x="13527" y="18854"/>
                    <a:pt x="13456" y="18610"/>
                  </a:cubicBezTo>
                  <a:cubicBezTo>
                    <a:pt x="13456" y="18366"/>
                    <a:pt x="13527" y="18000"/>
                    <a:pt x="13527" y="17634"/>
                  </a:cubicBezTo>
                  <a:cubicBezTo>
                    <a:pt x="13527" y="17329"/>
                    <a:pt x="13739" y="16841"/>
                    <a:pt x="13951" y="16902"/>
                  </a:cubicBezTo>
                  <a:cubicBezTo>
                    <a:pt x="14093" y="17024"/>
                    <a:pt x="14235" y="17024"/>
                    <a:pt x="14518" y="16841"/>
                  </a:cubicBezTo>
                  <a:cubicBezTo>
                    <a:pt x="14447" y="16108"/>
                    <a:pt x="14447" y="16108"/>
                    <a:pt x="14447" y="16108"/>
                  </a:cubicBezTo>
                  <a:cubicBezTo>
                    <a:pt x="15439" y="15986"/>
                    <a:pt x="15439" y="15986"/>
                    <a:pt x="15439" y="15986"/>
                  </a:cubicBezTo>
                  <a:cubicBezTo>
                    <a:pt x="15934" y="15315"/>
                    <a:pt x="15934" y="15315"/>
                    <a:pt x="15934" y="15315"/>
                  </a:cubicBezTo>
                  <a:cubicBezTo>
                    <a:pt x="16430" y="15132"/>
                    <a:pt x="16430" y="15132"/>
                    <a:pt x="16430" y="15132"/>
                  </a:cubicBezTo>
                  <a:cubicBezTo>
                    <a:pt x="16430" y="15132"/>
                    <a:pt x="16430" y="15132"/>
                    <a:pt x="16430" y="15132"/>
                  </a:cubicBezTo>
                  <a:cubicBezTo>
                    <a:pt x="16359" y="15071"/>
                    <a:pt x="16359" y="15071"/>
                    <a:pt x="16359" y="15071"/>
                  </a:cubicBezTo>
                  <a:cubicBezTo>
                    <a:pt x="16359" y="14888"/>
                    <a:pt x="16997" y="15010"/>
                    <a:pt x="17280" y="14949"/>
                  </a:cubicBezTo>
                  <a:cubicBezTo>
                    <a:pt x="17492" y="14949"/>
                    <a:pt x="17351" y="14705"/>
                    <a:pt x="17563" y="14461"/>
                  </a:cubicBezTo>
                  <a:cubicBezTo>
                    <a:pt x="17776" y="14217"/>
                    <a:pt x="17563" y="14278"/>
                    <a:pt x="17705" y="14034"/>
                  </a:cubicBezTo>
                  <a:cubicBezTo>
                    <a:pt x="17847" y="13790"/>
                    <a:pt x="17563" y="13546"/>
                    <a:pt x="17422" y="13424"/>
                  </a:cubicBezTo>
                  <a:cubicBezTo>
                    <a:pt x="17280" y="13302"/>
                    <a:pt x="16784" y="13241"/>
                    <a:pt x="16147" y="13485"/>
                  </a:cubicBezTo>
                  <a:cubicBezTo>
                    <a:pt x="15510" y="13790"/>
                    <a:pt x="15155" y="14278"/>
                    <a:pt x="14589" y="14766"/>
                  </a:cubicBezTo>
                  <a:cubicBezTo>
                    <a:pt x="14022" y="15254"/>
                    <a:pt x="13527" y="15803"/>
                    <a:pt x="13385" y="16292"/>
                  </a:cubicBezTo>
                  <a:cubicBezTo>
                    <a:pt x="13243" y="16780"/>
                    <a:pt x="13031" y="17390"/>
                    <a:pt x="12889" y="17817"/>
                  </a:cubicBezTo>
                  <a:cubicBezTo>
                    <a:pt x="12818" y="18183"/>
                    <a:pt x="12252" y="18427"/>
                    <a:pt x="12252" y="18427"/>
                  </a:cubicBezTo>
                  <a:cubicBezTo>
                    <a:pt x="12252" y="18427"/>
                    <a:pt x="12606" y="17634"/>
                    <a:pt x="12606" y="17512"/>
                  </a:cubicBezTo>
                  <a:cubicBezTo>
                    <a:pt x="12606" y="17390"/>
                    <a:pt x="12748" y="17268"/>
                    <a:pt x="12889" y="17146"/>
                  </a:cubicBezTo>
                  <a:cubicBezTo>
                    <a:pt x="13031" y="16963"/>
                    <a:pt x="12960" y="16841"/>
                    <a:pt x="12960" y="16658"/>
                  </a:cubicBezTo>
                  <a:cubicBezTo>
                    <a:pt x="12889" y="16536"/>
                    <a:pt x="13243" y="16169"/>
                    <a:pt x="13243" y="15864"/>
                  </a:cubicBezTo>
                  <a:cubicBezTo>
                    <a:pt x="13243" y="15620"/>
                    <a:pt x="13385" y="15315"/>
                    <a:pt x="13597" y="14888"/>
                  </a:cubicBezTo>
                  <a:cubicBezTo>
                    <a:pt x="13810" y="14400"/>
                    <a:pt x="14306" y="14156"/>
                    <a:pt x="14447" y="14095"/>
                  </a:cubicBezTo>
                  <a:cubicBezTo>
                    <a:pt x="14518" y="13973"/>
                    <a:pt x="14376" y="13607"/>
                    <a:pt x="14376" y="13424"/>
                  </a:cubicBezTo>
                  <a:cubicBezTo>
                    <a:pt x="14306" y="13241"/>
                    <a:pt x="14447" y="12936"/>
                    <a:pt x="14660" y="12753"/>
                  </a:cubicBezTo>
                  <a:cubicBezTo>
                    <a:pt x="14872" y="12569"/>
                    <a:pt x="15014" y="12569"/>
                    <a:pt x="15439" y="12325"/>
                  </a:cubicBezTo>
                  <a:cubicBezTo>
                    <a:pt x="15864" y="12081"/>
                    <a:pt x="17280" y="11715"/>
                    <a:pt x="17634" y="11471"/>
                  </a:cubicBezTo>
                  <a:cubicBezTo>
                    <a:pt x="17988" y="11288"/>
                    <a:pt x="18696" y="11105"/>
                    <a:pt x="18767" y="11105"/>
                  </a:cubicBezTo>
                  <a:cubicBezTo>
                    <a:pt x="18838" y="11105"/>
                    <a:pt x="19263" y="10983"/>
                    <a:pt x="19475" y="10800"/>
                  </a:cubicBezTo>
                  <a:cubicBezTo>
                    <a:pt x="19688" y="10678"/>
                    <a:pt x="20042" y="10434"/>
                    <a:pt x="20184" y="10251"/>
                  </a:cubicBezTo>
                  <a:cubicBezTo>
                    <a:pt x="20254" y="10129"/>
                    <a:pt x="20538" y="9519"/>
                    <a:pt x="20609" y="9275"/>
                  </a:cubicBezTo>
                  <a:cubicBezTo>
                    <a:pt x="20609" y="9092"/>
                    <a:pt x="20538" y="8847"/>
                    <a:pt x="20609" y="8664"/>
                  </a:cubicBezTo>
                  <a:cubicBezTo>
                    <a:pt x="20679" y="8542"/>
                    <a:pt x="20963" y="8359"/>
                    <a:pt x="21033" y="8176"/>
                  </a:cubicBezTo>
                  <a:cubicBezTo>
                    <a:pt x="21104" y="8054"/>
                    <a:pt x="21458" y="7871"/>
                    <a:pt x="21600" y="7749"/>
                  </a:cubicBezTo>
                  <a:cubicBezTo>
                    <a:pt x="21175" y="7200"/>
                    <a:pt x="21175" y="7200"/>
                    <a:pt x="21175" y="7200"/>
                  </a:cubicBezTo>
                  <a:cubicBezTo>
                    <a:pt x="16218" y="9702"/>
                    <a:pt x="16218" y="9702"/>
                    <a:pt x="16218" y="9702"/>
                  </a:cubicBezTo>
                  <a:cubicBezTo>
                    <a:pt x="15439" y="9397"/>
                    <a:pt x="15439" y="9397"/>
                    <a:pt x="15439" y="9397"/>
                  </a:cubicBezTo>
                  <a:cubicBezTo>
                    <a:pt x="15439" y="10495"/>
                    <a:pt x="15439" y="10495"/>
                    <a:pt x="15439" y="10495"/>
                  </a:cubicBezTo>
                  <a:cubicBezTo>
                    <a:pt x="14518" y="10007"/>
                    <a:pt x="14518" y="10007"/>
                    <a:pt x="14518" y="10007"/>
                  </a:cubicBezTo>
                  <a:cubicBezTo>
                    <a:pt x="13951" y="10434"/>
                    <a:pt x="13951" y="10434"/>
                    <a:pt x="13951" y="10434"/>
                  </a:cubicBezTo>
                  <a:cubicBezTo>
                    <a:pt x="13456" y="10373"/>
                    <a:pt x="13456" y="10373"/>
                    <a:pt x="13456" y="10373"/>
                  </a:cubicBezTo>
                  <a:cubicBezTo>
                    <a:pt x="13031" y="9458"/>
                    <a:pt x="13031" y="9458"/>
                    <a:pt x="13031" y="9458"/>
                  </a:cubicBezTo>
                  <a:cubicBezTo>
                    <a:pt x="12677" y="9946"/>
                    <a:pt x="12677" y="9946"/>
                    <a:pt x="12677" y="9946"/>
                  </a:cubicBezTo>
                  <a:cubicBezTo>
                    <a:pt x="12464" y="9275"/>
                    <a:pt x="12464" y="9275"/>
                    <a:pt x="12464" y="9275"/>
                  </a:cubicBezTo>
                  <a:cubicBezTo>
                    <a:pt x="12110" y="9031"/>
                    <a:pt x="12110" y="9031"/>
                    <a:pt x="12110" y="9031"/>
                  </a:cubicBezTo>
                  <a:cubicBezTo>
                    <a:pt x="11473" y="8786"/>
                    <a:pt x="11473" y="8786"/>
                    <a:pt x="11473" y="8786"/>
                  </a:cubicBezTo>
                  <a:cubicBezTo>
                    <a:pt x="11048" y="8176"/>
                    <a:pt x="11048" y="8176"/>
                    <a:pt x="11048" y="8176"/>
                  </a:cubicBezTo>
                  <a:cubicBezTo>
                    <a:pt x="11048" y="8176"/>
                    <a:pt x="11402" y="7932"/>
                    <a:pt x="11402" y="7810"/>
                  </a:cubicBezTo>
                  <a:cubicBezTo>
                    <a:pt x="11402" y="7749"/>
                    <a:pt x="11048" y="7444"/>
                    <a:pt x="11048" y="7444"/>
                  </a:cubicBezTo>
                  <a:cubicBezTo>
                    <a:pt x="11827" y="7444"/>
                    <a:pt x="11827" y="7444"/>
                    <a:pt x="11827" y="7444"/>
                  </a:cubicBezTo>
                  <a:cubicBezTo>
                    <a:pt x="11473" y="6895"/>
                    <a:pt x="11473" y="6895"/>
                    <a:pt x="11473" y="6895"/>
                  </a:cubicBezTo>
                  <a:cubicBezTo>
                    <a:pt x="12181" y="7139"/>
                    <a:pt x="12181" y="7139"/>
                    <a:pt x="12181" y="7139"/>
                  </a:cubicBezTo>
                  <a:cubicBezTo>
                    <a:pt x="12748" y="7139"/>
                    <a:pt x="12748" y="7139"/>
                    <a:pt x="12748" y="7139"/>
                  </a:cubicBezTo>
                  <a:cubicBezTo>
                    <a:pt x="13597" y="6834"/>
                    <a:pt x="13597" y="6834"/>
                    <a:pt x="13597" y="6834"/>
                  </a:cubicBezTo>
                  <a:cubicBezTo>
                    <a:pt x="14164" y="6834"/>
                    <a:pt x="14164" y="6834"/>
                    <a:pt x="14164" y="6834"/>
                  </a:cubicBezTo>
                  <a:cubicBezTo>
                    <a:pt x="13951" y="6224"/>
                    <a:pt x="13951" y="6224"/>
                    <a:pt x="13951" y="6224"/>
                  </a:cubicBezTo>
                  <a:cubicBezTo>
                    <a:pt x="13951" y="5553"/>
                    <a:pt x="13951" y="5553"/>
                    <a:pt x="13951" y="5553"/>
                  </a:cubicBezTo>
                  <a:cubicBezTo>
                    <a:pt x="13314" y="5308"/>
                    <a:pt x="13314" y="5308"/>
                    <a:pt x="13314" y="5308"/>
                  </a:cubicBezTo>
                  <a:cubicBezTo>
                    <a:pt x="13385" y="5064"/>
                    <a:pt x="13385" y="5064"/>
                    <a:pt x="13385" y="5064"/>
                  </a:cubicBezTo>
                  <a:cubicBezTo>
                    <a:pt x="12818" y="5064"/>
                    <a:pt x="12818" y="5064"/>
                    <a:pt x="12818" y="5064"/>
                  </a:cubicBezTo>
                  <a:cubicBezTo>
                    <a:pt x="12606" y="4759"/>
                    <a:pt x="12606" y="4759"/>
                    <a:pt x="12606" y="4759"/>
                  </a:cubicBezTo>
                  <a:cubicBezTo>
                    <a:pt x="12393" y="4149"/>
                    <a:pt x="12393" y="4149"/>
                    <a:pt x="12393" y="4149"/>
                  </a:cubicBezTo>
                  <a:cubicBezTo>
                    <a:pt x="12039" y="3173"/>
                    <a:pt x="12039" y="3173"/>
                    <a:pt x="12039" y="3173"/>
                  </a:cubicBezTo>
                  <a:cubicBezTo>
                    <a:pt x="11685" y="3173"/>
                    <a:pt x="11685" y="3173"/>
                    <a:pt x="11685" y="3173"/>
                  </a:cubicBezTo>
                  <a:cubicBezTo>
                    <a:pt x="11331" y="2990"/>
                    <a:pt x="11331" y="2990"/>
                    <a:pt x="11331" y="2990"/>
                  </a:cubicBezTo>
                  <a:cubicBezTo>
                    <a:pt x="11402" y="2258"/>
                    <a:pt x="11402" y="2258"/>
                    <a:pt x="11402" y="2258"/>
                  </a:cubicBezTo>
                  <a:cubicBezTo>
                    <a:pt x="11190" y="2014"/>
                    <a:pt x="11190" y="2014"/>
                    <a:pt x="11190" y="2014"/>
                  </a:cubicBezTo>
                  <a:cubicBezTo>
                    <a:pt x="10410" y="2197"/>
                    <a:pt x="10410" y="2197"/>
                    <a:pt x="10410" y="2197"/>
                  </a:cubicBezTo>
                  <a:cubicBezTo>
                    <a:pt x="10694" y="1892"/>
                    <a:pt x="10694" y="1892"/>
                    <a:pt x="10694" y="1892"/>
                  </a:cubicBezTo>
                  <a:cubicBezTo>
                    <a:pt x="10410" y="1281"/>
                    <a:pt x="10410" y="1281"/>
                    <a:pt x="10410" y="1281"/>
                  </a:cubicBezTo>
                  <a:cubicBezTo>
                    <a:pt x="10056" y="1403"/>
                    <a:pt x="10056" y="1403"/>
                    <a:pt x="10056" y="1403"/>
                  </a:cubicBezTo>
                  <a:cubicBezTo>
                    <a:pt x="9561" y="305"/>
                    <a:pt x="9561" y="305"/>
                    <a:pt x="9561" y="305"/>
                  </a:cubicBezTo>
                  <a:cubicBezTo>
                    <a:pt x="9561" y="427"/>
                    <a:pt x="9702" y="1220"/>
                    <a:pt x="9561" y="1281"/>
                  </a:cubicBezTo>
                  <a:cubicBezTo>
                    <a:pt x="9490" y="1342"/>
                    <a:pt x="9631" y="1586"/>
                    <a:pt x="9631" y="1586"/>
                  </a:cubicBezTo>
                  <a:cubicBezTo>
                    <a:pt x="9631" y="1586"/>
                    <a:pt x="9844" y="1953"/>
                    <a:pt x="9844" y="2014"/>
                  </a:cubicBezTo>
                  <a:cubicBezTo>
                    <a:pt x="9915" y="2075"/>
                    <a:pt x="9915" y="2380"/>
                    <a:pt x="9844" y="2502"/>
                  </a:cubicBezTo>
                  <a:cubicBezTo>
                    <a:pt x="9773" y="2624"/>
                    <a:pt x="9631" y="2685"/>
                    <a:pt x="9561" y="2746"/>
                  </a:cubicBezTo>
                  <a:cubicBezTo>
                    <a:pt x="9490" y="2807"/>
                    <a:pt x="9490" y="2990"/>
                    <a:pt x="9490" y="3112"/>
                  </a:cubicBezTo>
                  <a:cubicBezTo>
                    <a:pt x="9490" y="3295"/>
                    <a:pt x="9277" y="3417"/>
                    <a:pt x="9136" y="3539"/>
                  </a:cubicBezTo>
                  <a:cubicBezTo>
                    <a:pt x="9065" y="3600"/>
                    <a:pt x="8994" y="3783"/>
                    <a:pt x="8994" y="3722"/>
                  </a:cubicBezTo>
                  <a:cubicBezTo>
                    <a:pt x="8994" y="3722"/>
                    <a:pt x="8711" y="3417"/>
                    <a:pt x="8711" y="3478"/>
                  </a:cubicBezTo>
                  <a:cubicBezTo>
                    <a:pt x="8640" y="3478"/>
                    <a:pt x="8428" y="3600"/>
                    <a:pt x="8428" y="3539"/>
                  </a:cubicBezTo>
                  <a:cubicBezTo>
                    <a:pt x="8428" y="3478"/>
                    <a:pt x="8286" y="3417"/>
                    <a:pt x="8215" y="3234"/>
                  </a:cubicBezTo>
                  <a:cubicBezTo>
                    <a:pt x="8144" y="3112"/>
                    <a:pt x="7932" y="3173"/>
                    <a:pt x="7719" y="3234"/>
                  </a:cubicBezTo>
                  <a:cubicBezTo>
                    <a:pt x="7507" y="3295"/>
                    <a:pt x="7507" y="3417"/>
                    <a:pt x="7365" y="3478"/>
                  </a:cubicBezTo>
                  <a:cubicBezTo>
                    <a:pt x="7294" y="3600"/>
                    <a:pt x="7294" y="3844"/>
                    <a:pt x="7153" y="3783"/>
                  </a:cubicBezTo>
                  <a:cubicBezTo>
                    <a:pt x="6940" y="3722"/>
                    <a:pt x="7153" y="3417"/>
                    <a:pt x="7294" y="3417"/>
                  </a:cubicBezTo>
                  <a:cubicBezTo>
                    <a:pt x="7436" y="3356"/>
                    <a:pt x="7365" y="3112"/>
                    <a:pt x="7365" y="2929"/>
                  </a:cubicBezTo>
                  <a:cubicBezTo>
                    <a:pt x="7294" y="2746"/>
                    <a:pt x="7082" y="2929"/>
                    <a:pt x="7011" y="2929"/>
                  </a:cubicBezTo>
                  <a:cubicBezTo>
                    <a:pt x="6940" y="2929"/>
                    <a:pt x="6870" y="2746"/>
                    <a:pt x="6870" y="2563"/>
                  </a:cubicBezTo>
                  <a:cubicBezTo>
                    <a:pt x="6799" y="2441"/>
                    <a:pt x="6799" y="2441"/>
                    <a:pt x="6657" y="2258"/>
                  </a:cubicBezTo>
                  <a:cubicBezTo>
                    <a:pt x="6586" y="2075"/>
                    <a:pt x="6586" y="2014"/>
                    <a:pt x="6586" y="2014"/>
                  </a:cubicBezTo>
                  <a:cubicBezTo>
                    <a:pt x="6515" y="2014"/>
                    <a:pt x="6303" y="1647"/>
                    <a:pt x="6303" y="1586"/>
                  </a:cubicBezTo>
                  <a:cubicBezTo>
                    <a:pt x="6303" y="1525"/>
                    <a:pt x="6303" y="1403"/>
                    <a:pt x="6303" y="1220"/>
                  </a:cubicBezTo>
                  <a:cubicBezTo>
                    <a:pt x="6374" y="976"/>
                    <a:pt x="6090" y="976"/>
                    <a:pt x="6090" y="1098"/>
                  </a:cubicBezTo>
                  <a:cubicBezTo>
                    <a:pt x="6090" y="1220"/>
                    <a:pt x="5878" y="1159"/>
                    <a:pt x="5807" y="1098"/>
                  </a:cubicBezTo>
                  <a:cubicBezTo>
                    <a:pt x="5807" y="1037"/>
                    <a:pt x="5666" y="1037"/>
                    <a:pt x="5595" y="1098"/>
                  </a:cubicBezTo>
                  <a:cubicBezTo>
                    <a:pt x="5524" y="1098"/>
                    <a:pt x="5028" y="1159"/>
                    <a:pt x="4887" y="1159"/>
                  </a:cubicBezTo>
                  <a:cubicBezTo>
                    <a:pt x="4816" y="1159"/>
                    <a:pt x="4603" y="976"/>
                    <a:pt x="4603" y="976"/>
                  </a:cubicBezTo>
                  <a:cubicBezTo>
                    <a:pt x="4603" y="976"/>
                    <a:pt x="4462" y="793"/>
                    <a:pt x="4462" y="732"/>
                  </a:cubicBezTo>
                  <a:cubicBezTo>
                    <a:pt x="4391" y="671"/>
                    <a:pt x="4178" y="610"/>
                    <a:pt x="4178" y="610"/>
                  </a:cubicBezTo>
                  <a:cubicBezTo>
                    <a:pt x="3966" y="488"/>
                    <a:pt x="3966" y="488"/>
                    <a:pt x="3966" y="488"/>
                  </a:cubicBezTo>
                  <a:cubicBezTo>
                    <a:pt x="3683" y="610"/>
                    <a:pt x="3683" y="610"/>
                    <a:pt x="3683" y="610"/>
                  </a:cubicBezTo>
                  <a:cubicBezTo>
                    <a:pt x="3612" y="305"/>
                    <a:pt x="3612" y="305"/>
                    <a:pt x="3612" y="305"/>
                  </a:cubicBezTo>
                  <a:cubicBezTo>
                    <a:pt x="3612" y="305"/>
                    <a:pt x="3187" y="183"/>
                    <a:pt x="2974" y="122"/>
                  </a:cubicBezTo>
                  <a:cubicBezTo>
                    <a:pt x="2833" y="61"/>
                    <a:pt x="2691" y="0"/>
                    <a:pt x="2691" y="0"/>
                  </a:cubicBezTo>
                  <a:cubicBezTo>
                    <a:pt x="2691" y="0"/>
                    <a:pt x="2408" y="427"/>
                    <a:pt x="2266" y="549"/>
                  </a:cubicBezTo>
                  <a:cubicBezTo>
                    <a:pt x="2195" y="610"/>
                    <a:pt x="1983" y="549"/>
                    <a:pt x="1983" y="549"/>
                  </a:cubicBezTo>
                  <a:cubicBezTo>
                    <a:pt x="1912" y="549"/>
                    <a:pt x="1700" y="610"/>
                    <a:pt x="1558" y="671"/>
                  </a:cubicBezTo>
                  <a:cubicBezTo>
                    <a:pt x="1416" y="732"/>
                    <a:pt x="1346" y="610"/>
                    <a:pt x="1275" y="549"/>
                  </a:cubicBezTo>
                  <a:cubicBezTo>
                    <a:pt x="1133" y="427"/>
                    <a:pt x="850" y="549"/>
                    <a:pt x="708" y="549"/>
                  </a:cubicBezTo>
                  <a:cubicBezTo>
                    <a:pt x="637" y="549"/>
                    <a:pt x="283" y="549"/>
                    <a:pt x="212" y="610"/>
                  </a:cubicBezTo>
                  <a:cubicBezTo>
                    <a:pt x="142" y="610"/>
                    <a:pt x="0" y="854"/>
                    <a:pt x="0" y="915"/>
                  </a:cubicBezTo>
                  <a:cubicBezTo>
                    <a:pt x="0" y="976"/>
                    <a:pt x="0" y="1281"/>
                    <a:pt x="0" y="1281"/>
                  </a:cubicBezTo>
                  <a:cubicBezTo>
                    <a:pt x="354" y="1708"/>
                    <a:pt x="354" y="1708"/>
                    <a:pt x="354" y="1708"/>
                  </a:cubicBezTo>
                  <a:cubicBezTo>
                    <a:pt x="567" y="1892"/>
                    <a:pt x="567" y="1892"/>
                    <a:pt x="567" y="1892"/>
                  </a:cubicBezTo>
                  <a:cubicBezTo>
                    <a:pt x="567" y="2319"/>
                    <a:pt x="567" y="2319"/>
                    <a:pt x="567" y="2319"/>
                  </a:cubicBezTo>
                  <a:cubicBezTo>
                    <a:pt x="425" y="2685"/>
                    <a:pt x="425" y="2685"/>
                    <a:pt x="425" y="2685"/>
                  </a:cubicBezTo>
                  <a:cubicBezTo>
                    <a:pt x="425" y="2685"/>
                    <a:pt x="708" y="2746"/>
                    <a:pt x="779" y="2868"/>
                  </a:cubicBezTo>
                  <a:cubicBezTo>
                    <a:pt x="921" y="2990"/>
                    <a:pt x="850" y="3173"/>
                    <a:pt x="850" y="3173"/>
                  </a:cubicBezTo>
                  <a:cubicBezTo>
                    <a:pt x="1204" y="3539"/>
                    <a:pt x="1204" y="3539"/>
                    <a:pt x="1204" y="3539"/>
                  </a:cubicBezTo>
                  <a:cubicBezTo>
                    <a:pt x="1204" y="3539"/>
                    <a:pt x="1204" y="3844"/>
                    <a:pt x="1204" y="3966"/>
                  </a:cubicBezTo>
                  <a:cubicBezTo>
                    <a:pt x="1133" y="4088"/>
                    <a:pt x="1133" y="4210"/>
                    <a:pt x="991" y="4454"/>
                  </a:cubicBezTo>
                  <a:cubicBezTo>
                    <a:pt x="921" y="4759"/>
                    <a:pt x="850" y="4820"/>
                    <a:pt x="850" y="4942"/>
                  </a:cubicBezTo>
                  <a:cubicBezTo>
                    <a:pt x="779" y="5125"/>
                    <a:pt x="850" y="5492"/>
                    <a:pt x="850" y="5492"/>
                  </a:cubicBezTo>
                  <a:cubicBezTo>
                    <a:pt x="850" y="5492"/>
                    <a:pt x="1133" y="5614"/>
                    <a:pt x="1346" y="5736"/>
                  </a:cubicBezTo>
                  <a:cubicBezTo>
                    <a:pt x="1558" y="5858"/>
                    <a:pt x="1912" y="5980"/>
                    <a:pt x="1912" y="5980"/>
                  </a:cubicBezTo>
                  <a:cubicBezTo>
                    <a:pt x="1912" y="5980"/>
                    <a:pt x="2550" y="6468"/>
                    <a:pt x="2691" y="6712"/>
                  </a:cubicBezTo>
                  <a:cubicBezTo>
                    <a:pt x="2904" y="6895"/>
                    <a:pt x="3045" y="7200"/>
                    <a:pt x="3116" y="7383"/>
                  </a:cubicBezTo>
                  <a:cubicBezTo>
                    <a:pt x="3187" y="7566"/>
                    <a:pt x="3187" y="7932"/>
                    <a:pt x="3187" y="7993"/>
                  </a:cubicBezTo>
                  <a:cubicBezTo>
                    <a:pt x="3187" y="8115"/>
                    <a:pt x="3258" y="8237"/>
                    <a:pt x="3258" y="8237"/>
                  </a:cubicBezTo>
                  <a:cubicBezTo>
                    <a:pt x="3258" y="8237"/>
                    <a:pt x="3258" y="8237"/>
                    <a:pt x="3329" y="8176"/>
                  </a:cubicBezTo>
                  <a:cubicBezTo>
                    <a:pt x="3399" y="8115"/>
                    <a:pt x="3329" y="7993"/>
                    <a:pt x="3329" y="7932"/>
                  </a:cubicBezTo>
                  <a:cubicBezTo>
                    <a:pt x="3329" y="7871"/>
                    <a:pt x="3470" y="7932"/>
                    <a:pt x="3612" y="7993"/>
                  </a:cubicBezTo>
                  <a:cubicBezTo>
                    <a:pt x="3683" y="7993"/>
                    <a:pt x="3753" y="8054"/>
                    <a:pt x="3753" y="8176"/>
                  </a:cubicBezTo>
                  <a:cubicBezTo>
                    <a:pt x="3753" y="8237"/>
                    <a:pt x="3329" y="8237"/>
                    <a:pt x="3329" y="8237"/>
                  </a:cubicBezTo>
                  <a:cubicBezTo>
                    <a:pt x="3187" y="8359"/>
                    <a:pt x="3187" y="8359"/>
                    <a:pt x="3187" y="8359"/>
                  </a:cubicBezTo>
                  <a:cubicBezTo>
                    <a:pt x="3187" y="8359"/>
                    <a:pt x="3116" y="8786"/>
                    <a:pt x="2691" y="9458"/>
                  </a:cubicBezTo>
                  <a:cubicBezTo>
                    <a:pt x="2195" y="10129"/>
                    <a:pt x="1275" y="10556"/>
                    <a:pt x="1346" y="10617"/>
                  </a:cubicBezTo>
                  <a:cubicBezTo>
                    <a:pt x="1346" y="10617"/>
                    <a:pt x="1700" y="11044"/>
                    <a:pt x="1983" y="11227"/>
                  </a:cubicBezTo>
                  <a:cubicBezTo>
                    <a:pt x="2266" y="11410"/>
                    <a:pt x="2266" y="11959"/>
                    <a:pt x="2266" y="12020"/>
                  </a:cubicBezTo>
                  <a:cubicBezTo>
                    <a:pt x="2337" y="12081"/>
                    <a:pt x="2408" y="12569"/>
                    <a:pt x="2479" y="12631"/>
                  </a:cubicBezTo>
                  <a:cubicBezTo>
                    <a:pt x="2550" y="12753"/>
                    <a:pt x="2904" y="13180"/>
                    <a:pt x="3045" y="13363"/>
                  </a:cubicBezTo>
                  <a:cubicBezTo>
                    <a:pt x="3116" y="13546"/>
                    <a:pt x="3045" y="13546"/>
                    <a:pt x="2904" y="13729"/>
                  </a:cubicBezTo>
                  <a:cubicBezTo>
                    <a:pt x="2833" y="13912"/>
                    <a:pt x="2762" y="14095"/>
                    <a:pt x="2974" y="14278"/>
                  </a:cubicBezTo>
                  <a:cubicBezTo>
                    <a:pt x="3187" y="14461"/>
                    <a:pt x="3045" y="14705"/>
                    <a:pt x="3045" y="14705"/>
                  </a:cubicBezTo>
                  <a:cubicBezTo>
                    <a:pt x="3045" y="14705"/>
                    <a:pt x="3045" y="14705"/>
                    <a:pt x="2974" y="14522"/>
                  </a:cubicBezTo>
                  <a:cubicBezTo>
                    <a:pt x="2904" y="14400"/>
                    <a:pt x="2479" y="14217"/>
                    <a:pt x="2479" y="14217"/>
                  </a:cubicBezTo>
                  <a:cubicBezTo>
                    <a:pt x="2479" y="14217"/>
                    <a:pt x="2337" y="14400"/>
                    <a:pt x="2337" y="14583"/>
                  </a:cubicBezTo>
                  <a:cubicBezTo>
                    <a:pt x="2337" y="14766"/>
                    <a:pt x="2195" y="14827"/>
                    <a:pt x="2125" y="14827"/>
                  </a:cubicBezTo>
                  <a:cubicBezTo>
                    <a:pt x="3895" y="20075"/>
                    <a:pt x="3895" y="20075"/>
                    <a:pt x="3895" y="20075"/>
                  </a:cubicBezTo>
                  <a:cubicBezTo>
                    <a:pt x="3895" y="20075"/>
                    <a:pt x="5028" y="20868"/>
                    <a:pt x="5736" y="20929"/>
                  </a:cubicBezTo>
                  <a:cubicBezTo>
                    <a:pt x="6374" y="20990"/>
                    <a:pt x="7082" y="21600"/>
                    <a:pt x="7649" y="21600"/>
                  </a:cubicBezTo>
                  <a:cubicBezTo>
                    <a:pt x="8286" y="21539"/>
                    <a:pt x="8498" y="21112"/>
                    <a:pt x="9490" y="21051"/>
                  </a:cubicBezTo>
                  <a:cubicBezTo>
                    <a:pt x="9986" y="20990"/>
                    <a:pt x="10056" y="21234"/>
                    <a:pt x="9986" y="21539"/>
                  </a:cubicBezTo>
                  <a:close/>
                  <a:moveTo>
                    <a:pt x="17422" y="12508"/>
                  </a:moveTo>
                  <a:cubicBezTo>
                    <a:pt x="17138" y="12508"/>
                    <a:pt x="16784" y="12569"/>
                    <a:pt x="16713" y="12569"/>
                  </a:cubicBezTo>
                  <a:cubicBezTo>
                    <a:pt x="16643" y="12569"/>
                    <a:pt x="16643" y="12325"/>
                    <a:pt x="16926" y="12264"/>
                  </a:cubicBezTo>
                  <a:cubicBezTo>
                    <a:pt x="17209" y="12203"/>
                    <a:pt x="17422" y="12203"/>
                    <a:pt x="17634" y="12142"/>
                  </a:cubicBezTo>
                  <a:cubicBezTo>
                    <a:pt x="17847" y="12081"/>
                    <a:pt x="18059" y="12081"/>
                    <a:pt x="18413" y="12020"/>
                  </a:cubicBezTo>
                  <a:cubicBezTo>
                    <a:pt x="18767" y="12020"/>
                    <a:pt x="18767" y="12081"/>
                    <a:pt x="18980" y="12081"/>
                  </a:cubicBezTo>
                  <a:cubicBezTo>
                    <a:pt x="19263" y="12081"/>
                    <a:pt x="19688" y="12203"/>
                    <a:pt x="19617" y="12325"/>
                  </a:cubicBezTo>
                  <a:cubicBezTo>
                    <a:pt x="19475" y="12447"/>
                    <a:pt x="18767" y="12631"/>
                    <a:pt x="18555" y="12692"/>
                  </a:cubicBezTo>
                  <a:cubicBezTo>
                    <a:pt x="18342" y="12692"/>
                    <a:pt x="17917" y="12692"/>
                    <a:pt x="17776" y="12692"/>
                  </a:cubicBezTo>
                  <a:cubicBezTo>
                    <a:pt x="17634" y="12631"/>
                    <a:pt x="17422" y="12508"/>
                    <a:pt x="17422" y="12508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6" name="Google Shape;2106;p271"/>
            <p:cNvSpPr/>
            <p:nvPr/>
          </p:nvSpPr>
          <p:spPr>
            <a:xfrm>
              <a:off x="3875896" y="4990199"/>
              <a:ext cx="2762916" cy="2690641"/>
            </a:xfrm>
            <a:custGeom>
              <a:avLst/>
              <a:gdLst/>
              <a:ahLst/>
              <a:cxnLst/>
              <a:rect l="l" t="t" r="r" b="b"/>
              <a:pathLst>
                <a:path w="21554" h="21600" extrusionOk="0">
                  <a:moveTo>
                    <a:pt x="21531" y="14850"/>
                  </a:moveTo>
                  <a:cubicBezTo>
                    <a:pt x="21600" y="14495"/>
                    <a:pt x="21531" y="14211"/>
                    <a:pt x="21048" y="14282"/>
                  </a:cubicBezTo>
                  <a:cubicBezTo>
                    <a:pt x="20082" y="14353"/>
                    <a:pt x="19875" y="14850"/>
                    <a:pt x="19254" y="14921"/>
                  </a:cubicBezTo>
                  <a:cubicBezTo>
                    <a:pt x="18702" y="14921"/>
                    <a:pt x="18012" y="14211"/>
                    <a:pt x="17390" y="14139"/>
                  </a:cubicBezTo>
                  <a:cubicBezTo>
                    <a:pt x="16700" y="14068"/>
                    <a:pt x="15596" y="13145"/>
                    <a:pt x="15596" y="13145"/>
                  </a:cubicBezTo>
                  <a:cubicBezTo>
                    <a:pt x="13871" y="7034"/>
                    <a:pt x="13871" y="7034"/>
                    <a:pt x="13871" y="7034"/>
                  </a:cubicBezTo>
                  <a:cubicBezTo>
                    <a:pt x="13802" y="7034"/>
                    <a:pt x="13802" y="7034"/>
                    <a:pt x="13802" y="7034"/>
                  </a:cubicBezTo>
                  <a:cubicBezTo>
                    <a:pt x="13664" y="7034"/>
                    <a:pt x="13319" y="7105"/>
                    <a:pt x="13319" y="7105"/>
                  </a:cubicBezTo>
                  <a:cubicBezTo>
                    <a:pt x="13319" y="7105"/>
                    <a:pt x="13319" y="6892"/>
                    <a:pt x="13250" y="6750"/>
                  </a:cubicBezTo>
                  <a:cubicBezTo>
                    <a:pt x="13181" y="6537"/>
                    <a:pt x="13043" y="6395"/>
                    <a:pt x="12905" y="6324"/>
                  </a:cubicBezTo>
                  <a:cubicBezTo>
                    <a:pt x="12767" y="6253"/>
                    <a:pt x="12284" y="6111"/>
                    <a:pt x="12215" y="5968"/>
                  </a:cubicBezTo>
                  <a:cubicBezTo>
                    <a:pt x="12146" y="5897"/>
                    <a:pt x="12008" y="5755"/>
                    <a:pt x="11939" y="5613"/>
                  </a:cubicBezTo>
                  <a:cubicBezTo>
                    <a:pt x="11870" y="5471"/>
                    <a:pt x="11456" y="5187"/>
                    <a:pt x="11387" y="5116"/>
                  </a:cubicBezTo>
                  <a:cubicBezTo>
                    <a:pt x="11387" y="5045"/>
                    <a:pt x="11387" y="4761"/>
                    <a:pt x="11387" y="4547"/>
                  </a:cubicBezTo>
                  <a:cubicBezTo>
                    <a:pt x="11387" y="4405"/>
                    <a:pt x="11249" y="4050"/>
                    <a:pt x="11249" y="3766"/>
                  </a:cubicBezTo>
                  <a:cubicBezTo>
                    <a:pt x="11249" y="3411"/>
                    <a:pt x="10973" y="3411"/>
                    <a:pt x="10973" y="3411"/>
                  </a:cubicBezTo>
                  <a:cubicBezTo>
                    <a:pt x="10973" y="3411"/>
                    <a:pt x="10904" y="3197"/>
                    <a:pt x="10904" y="3055"/>
                  </a:cubicBezTo>
                  <a:cubicBezTo>
                    <a:pt x="10904" y="2913"/>
                    <a:pt x="10904" y="2487"/>
                    <a:pt x="10973" y="2345"/>
                  </a:cubicBezTo>
                  <a:cubicBezTo>
                    <a:pt x="10973" y="2132"/>
                    <a:pt x="10835" y="1847"/>
                    <a:pt x="10835" y="1847"/>
                  </a:cubicBezTo>
                  <a:cubicBezTo>
                    <a:pt x="10835" y="1847"/>
                    <a:pt x="9868" y="1847"/>
                    <a:pt x="9385" y="1918"/>
                  </a:cubicBezTo>
                  <a:cubicBezTo>
                    <a:pt x="8902" y="1918"/>
                    <a:pt x="8419" y="2061"/>
                    <a:pt x="8419" y="1989"/>
                  </a:cubicBezTo>
                  <a:cubicBezTo>
                    <a:pt x="8419" y="1847"/>
                    <a:pt x="7936" y="1634"/>
                    <a:pt x="7729" y="1421"/>
                  </a:cubicBezTo>
                  <a:cubicBezTo>
                    <a:pt x="7522" y="1279"/>
                    <a:pt x="6625" y="1350"/>
                    <a:pt x="6487" y="1137"/>
                  </a:cubicBezTo>
                  <a:cubicBezTo>
                    <a:pt x="6349" y="995"/>
                    <a:pt x="5797" y="711"/>
                    <a:pt x="5452" y="213"/>
                  </a:cubicBezTo>
                  <a:cubicBezTo>
                    <a:pt x="5383" y="142"/>
                    <a:pt x="5245" y="71"/>
                    <a:pt x="5176" y="0"/>
                  </a:cubicBezTo>
                  <a:cubicBezTo>
                    <a:pt x="138" y="6111"/>
                    <a:pt x="138" y="6111"/>
                    <a:pt x="138" y="6111"/>
                  </a:cubicBezTo>
                  <a:cubicBezTo>
                    <a:pt x="0" y="11368"/>
                    <a:pt x="0" y="11368"/>
                    <a:pt x="0" y="11368"/>
                  </a:cubicBezTo>
                  <a:cubicBezTo>
                    <a:pt x="138" y="11297"/>
                    <a:pt x="414" y="11297"/>
                    <a:pt x="414" y="11511"/>
                  </a:cubicBezTo>
                  <a:cubicBezTo>
                    <a:pt x="414" y="11724"/>
                    <a:pt x="345" y="12150"/>
                    <a:pt x="759" y="12292"/>
                  </a:cubicBezTo>
                  <a:cubicBezTo>
                    <a:pt x="1104" y="12363"/>
                    <a:pt x="1311" y="12363"/>
                    <a:pt x="1656" y="12363"/>
                  </a:cubicBezTo>
                  <a:cubicBezTo>
                    <a:pt x="2070" y="12434"/>
                    <a:pt x="2415" y="12576"/>
                    <a:pt x="2691" y="12789"/>
                  </a:cubicBezTo>
                  <a:cubicBezTo>
                    <a:pt x="2967" y="13003"/>
                    <a:pt x="3036" y="12789"/>
                    <a:pt x="3243" y="12932"/>
                  </a:cubicBezTo>
                  <a:cubicBezTo>
                    <a:pt x="3519" y="13145"/>
                    <a:pt x="3796" y="12932"/>
                    <a:pt x="4141" y="12932"/>
                  </a:cubicBezTo>
                  <a:cubicBezTo>
                    <a:pt x="4555" y="12932"/>
                    <a:pt x="5038" y="13145"/>
                    <a:pt x="5176" y="13145"/>
                  </a:cubicBezTo>
                  <a:cubicBezTo>
                    <a:pt x="5176" y="13145"/>
                    <a:pt x="5314" y="13216"/>
                    <a:pt x="5521" y="13145"/>
                  </a:cubicBezTo>
                  <a:cubicBezTo>
                    <a:pt x="5590" y="13003"/>
                    <a:pt x="5590" y="12718"/>
                    <a:pt x="5659" y="12576"/>
                  </a:cubicBezTo>
                  <a:cubicBezTo>
                    <a:pt x="5659" y="12505"/>
                    <a:pt x="5866" y="12505"/>
                    <a:pt x="6004" y="12576"/>
                  </a:cubicBezTo>
                  <a:cubicBezTo>
                    <a:pt x="6142" y="12647"/>
                    <a:pt x="6280" y="12363"/>
                    <a:pt x="6418" y="12363"/>
                  </a:cubicBezTo>
                  <a:cubicBezTo>
                    <a:pt x="6487" y="12292"/>
                    <a:pt x="6556" y="12292"/>
                    <a:pt x="6556" y="12150"/>
                  </a:cubicBezTo>
                  <a:cubicBezTo>
                    <a:pt x="6487" y="12008"/>
                    <a:pt x="6487" y="11937"/>
                    <a:pt x="6556" y="11795"/>
                  </a:cubicBezTo>
                  <a:cubicBezTo>
                    <a:pt x="6694" y="11653"/>
                    <a:pt x="6625" y="12008"/>
                    <a:pt x="6832" y="11937"/>
                  </a:cubicBezTo>
                  <a:cubicBezTo>
                    <a:pt x="7039" y="11937"/>
                    <a:pt x="6970" y="11866"/>
                    <a:pt x="7177" y="11937"/>
                  </a:cubicBezTo>
                  <a:cubicBezTo>
                    <a:pt x="7315" y="12008"/>
                    <a:pt x="7384" y="11937"/>
                    <a:pt x="7660" y="11937"/>
                  </a:cubicBezTo>
                  <a:cubicBezTo>
                    <a:pt x="7936" y="11866"/>
                    <a:pt x="8005" y="11937"/>
                    <a:pt x="8281" y="12008"/>
                  </a:cubicBezTo>
                  <a:cubicBezTo>
                    <a:pt x="8557" y="12008"/>
                    <a:pt x="8488" y="12221"/>
                    <a:pt x="8695" y="12434"/>
                  </a:cubicBezTo>
                  <a:cubicBezTo>
                    <a:pt x="8833" y="12647"/>
                    <a:pt x="8971" y="13003"/>
                    <a:pt x="9247" y="13003"/>
                  </a:cubicBezTo>
                  <a:cubicBezTo>
                    <a:pt x="9523" y="13003"/>
                    <a:pt x="9937" y="12861"/>
                    <a:pt x="10006" y="12861"/>
                  </a:cubicBezTo>
                  <a:cubicBezTo>
                    <a:pt x="10144" y="12861"/>
                    <a:pt x="9937" y="13145"/>
                    <a:pt x="9937" y="13287"/>
                  </a:cubicBezTo>
                  <a:cubicBezTo>
                    <a:pt x="9937" y="13500"/>
                    <a:pt x="10351" y="13642"/>
                    <a:pt x="10351" y="13642"/>
                  </a:cubicBezTo>
                  <a:cubicBezTo>
                    <a:pt x="10420" y="13713"/>
                    <a:pt x="10351" y="14068"/>
                    <a:pt x="10420" y="14282"/>
                  </a:cubicBezTo>
                  <a:cubicBezTo>
                    <a:pt x="10420" y="14495"/>
                    <a:pt x="10558" y="14353"/>
                    <a:pt x="10696" y="14424"/>
                  </a:cubicBezTo>
                  <a:cubicBezTo>
                    <a:pt x="10835" y="14495"/>
                    <a:pt x="10696" y="14566"/>
                    <a:pt x="10627" y="14708"/>
                  </a:cubicBezTo>
                  <a:cubicBezTo>
                    <a:pt x="10627" y="14779"/>
                    <a:pt x="10627" y="14779"/>
                    <a:pt x="10627" y="14779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111" y="15063"/>
                    <a:pt x="11318" y="15205"/>
                    <a:pt x="11801" y="15205"/>
                  </a:cubicBezTo>
                  <a:cubicBezTo>
                    <a:pt x="12353" y="15134"/>
                    <a:pt x="12491" y="15205"/>
                    <a:pt x="13043" y="15205"/>
                  </a:cubicBezTo>
                  <a:cubicBezTo>
                    <a:pt x="13526" y="15134"/>
                    <a:pt x="13526" y="15205"/>
                    <a:pt x="13940" y="15205"/>
                  </a:cubicBezTo>
                  <a:cubicBezTo>
                    <a:pt x="14354" y="15205"/>
                    <a:pt x="14630" y="15205"/>
                    <a:pt x="14837" y="15418"/>
                  </a:cubicBezTo>
                  <a:cubicBezTo>
                    <a:pt x="15044" y="15561"/>
                    <a:pt x="15113" y="15774"/>
                    <a:pt x="15251" y="15845"/>
                  </a:cubicBezTo>
                  <a:cubicBezTo>
                    <a:pt x="15389" y="15845"/>
                    <a:pt x="15596" y="15632"/>
                    <a:pt x="15596" y="15845"/>
                  </a:cubicBezTo>
                  <a:cubicBezTo>
                    <a:pt x="15596" y="16058"/>
                    <a:pt x="15527" y="16200"/>
                    <a:pt x="15665" y="16271"/>
                  </a:cubicBezTo>
                  <a:cubicBezTo>
                    <a:pt x="15734" y="16413"/>
                    <a:pt x="16010" y="16413"/>
                    <a:pt x="16010" y="16555"/>
                  </a:cubicBezTo>
                  <a:cubicBezTo>
                    <a:pt x="16010" y="16768"/>
                    <a:pt x="15803" y="16555"/>
                    <a:pt x="15803" y="16839"/>
                  </a:cubicBezTo>
                  <a:cubicBezTo>
                    <a:pt x="15803" y="17053"/>
                    <a:pt x="15734" y="17266"/>
                    <a:pt x="15527" y="17195"/>
                  </a:cubicBezTo>
                  <a:cubicBezTo>
                    <a:pt x="15251" y="17195"/>
                    <a:pt x="15044" y="16911"/>
                    <a:pt x="14975" y="16982"/>
                  </a:cubicBezTo>
                  <a:cubicBezTo>
                    <a:pt x="14906" y="17124"/>
                    <a:pt x="14837" y="16911"/>
                    <a:pt x="14699" y="16768"/>
                  </a:cubicBezTo>
                  <a:cubicBezTo>
                    <a:pt x="14630" y="16697"/>
                    <a:pt x="14492" y="16555"/>
                    <a:pt x="14354" y="16413"/>
                  </a:cubicBezTo>
                  <a:cubicBezTo>
                    <a:pt x="14147" y="16342"/>
                    <a:pt x="13940" y="16342"/>
                    <a:pt x="13871" y="16342"/>
                  </a:cubicBezTo>
                  <a:cubicBezTo>
                    <a:pt x="13871" y="16413"/>
                    <a:pt x="14009" y="16484"/>
                    <a:pt x="14216" y="16768"/>
                  </a:cubicBezTo>
                  <a:cubicBezTo>
                    <a:pt x="14423" y="17053"/>
                    <a:pt x="14699" y="16982"/>
                    <a:pt x="14492" y="17337"/>
                  </a:cubicBezTo>
                  <a:cubicBezTo>
                    <a:pt x="14216" y="17692"/>
                    <a:pt x="14216" y="18047"/>
                    <a:pt x="14216" y="18189"/>
                  </a:cubicBezTo>
                  <a:cubicBezTo>
                    <a:pt x="14216" y="18403"/>
                    <a:pt x="14285" y="18758"/>
                    <a:pt x="14285" y="19113"/>
                  </a:cubicBezTo>
                  <a:cubicBezTo>
                    <a:pt x="14354" y="19397"/>
                    <a:pt x="14009" y="19539"/>
                    <a:pt x="13940" y="19611"/>
                  </a:cubicBezTo>
                  <a:cubicBezTo>
                    <a:pt x="13871" y="19682"/>
                    <a:pt x="13871" y="19824"/>
                    <a:pt x="13733" y="19682"/>
                  </a:cubicBezTo>
                  <a:cubicBezTo>
                    <a:pt x="13733" y="19682"/>
                    <a:pt x="13733" y="19682"/>
                    <a:pt x="13733" y="19682"/>
                  </a:cubicBezTo>
                  <a:cubicBezTo>
                    <a:pt x="13526" y="20392"/>
                    <a:pt x="13526" y="20392"/>
                    <a:pt x="13526" y="20392"/>
                  </a:cubicBezTo>
                  <a:cubicBezTo>
                    <a:pt x="13526" y="20392"/>
                    <a:pt x="13526" y="20392"/>
                    <a:pt x="13526" y="20392"/>
                  </a:cubicBezTo>
                  <a:cubicBezTo>
                    <a:pt x="13526" y="20392"/>
                    <a:pt x="13595" y="20392"/>
                    <a:pt x="13595" y="20463"/>
                  </a:cubicBezTo>
                  <a:cubicBezTo>
                    <a:pt x="13733" y="20463"/>
                    <a:pt x="13664" y="20605"/>
                    <a:pt x="13802" y="20605"/>
                  </a:cubicBezTo>
                  <a:cubicBezTo>
                    <a:pt x="14009" y="20676"/>
                    <a:pt x="13940" y="20889"/>
                    <a:pt x="13733" y="20889"/>
                  </a:cubicBezTo>
                  <a:cubicBezTo>
                    <a:pt x="13595" y="20889"/>
                    <a:pt x="13526" y="21032"/>
                    <a:pt x="13388" y="21032"/>
                  </a:cubicBezTo>
                  <a:cubicBezTo>
                    <a:pt x="13388" y="21032"/>
                    <a:pt x="13250" y="21316"/>
                    <a:pt x="13181" y="21600"/>
                  </a:cubicBezTo>
                  <a:cubicBezTo>
                    <a:pt x="13388" y="21600"/>
                    <a:pt x="13664" y="21600"/>
                    <a:pt x="13802" y="21458"/>
                  </a:cubicBezTo>
                  <a:cubicBezTo>
                    <a:pt x="13940" y="21316"/>
                    <a:pt x="14147" y="21103"/>
                    <a:pt x="14354" y="20889"/>
                  </a:cubicBezTo>
                  <a:cubicBezTo>
                    <a:pt x="14561" y="20676"/>
                    <a:pt x="14423" y="20605"/>
                    <a:pt x="14768" y="20392"/>
                  </a:cubicBezTo>
                  <a:cubicBezTo>
                    <a:pt x="15113" y="20179"/>
                    <a:pt x="15320" y="20179"/>
                    <a:pt x="15665" y="20108"/>
                  </a:cubicBezTo>
                  <a:cubicBezTo>
                    <a:pt x="15941" y="20037"/>
                    <a:pt x="16148" y="19966"/>
                    <a:pt x="16424" y="19753"/>
                  </a:cubicBezTo>
                  <a:cubicBezTo>
                    <a:pt x="16631" y="19611"/>
                    <a:pt x="16769" y="19468"/>
                    <a:pt x="17045" y="19468"/>
                  </a:cubicBezTo>
                  <a:cubicBezTo>
                    <a:pt x="17183" y="19397"/>
                    <a:pt x="17321" y="19468"/>
                    <a:pt x="17390" y="19468"/>
                  </a:cubicBezTo>
                  <a:cubicBezTo>
                    <a:pt x="17390" y="19468"/>
                    <a:pt x="17390" y="19468"/>
                    <a:pt x="17390" y="19468"/>
                  </a:cubicBezTo>
                  <a:cubicBezTo>
                    <a:pt x="17390" y="19468"/>
                    <a:pt x="17459" y="19326"/>
                    <a:pt x="17459" y="19113"/>
                  </a:cubicBezTo>
                  <a:cubicBezTo>
                    <a:pt x="17390" y="18971"/>
                    <a:pt x="17321" y="18900"/>
                    <a:pt x="17252" y="18829"/>
                  </a:cubicBezTo>
                  <a:cubicBezTo>
                    <a:pt x="17252" y="18829"/>
                    <a:pt x="17252" y="18829"/>
                    <a:pt x="17252" y="18829"/>
                  </a:cubicBezTo>
                  <a:cubicBezTo>
                    <a:pt x="16700" y="19184"/>
                    <a:pt x="16355" y="19184"/>
                    <a:pt x="16424" y="18829"/>
                  </a:cubicBezTo>
                  <a:cubicBezTo>
                    <a:pt x="16562" y="18474"/>
                    <a:pt x="16700" y="18118"/>
                    <a:pt x="17114" y="17834"/>
                  </a:cubicBezTo>
                  <a:cubicBezTo>
                    <a:pt x="17528" y="17550"/>
                    <a:pt x="18426" y="17479"/>
                    <a:pt x="18495" y="17479"/>
                  </a:cubicBezTo>
                  <a:cubicBezTo>
                    <a:pt x="18564" y="17408"/>
                    <a:pt x="18909" y="16982"/>
                    <a:pt x="19392" y="16839"/>
                  </a:cubicBezTo>
                  <a:cubicBezTo>
                    <a:pt x="19737" y="16697"/>
                    <a:pt x="20082" y="16484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358" y="15845"/>
                    <a:pt x="20565" y="15489"/>
                  </a:cubicBezTo>
                  <a:cubicBezTo>
                    <a:pt x="20841" y="15134"/>
                    <a:pt x="21048" y="14992"/>
                    <a:pt x="21531" y="14850"/>
                  </a:cubicBezTo>
                  <a:close/>
                  <a:moveTo>
                    <a:pt x="11939" y="15418"/>
                  </a:moveTo>
                  <a:cubicBezTo>
                    <a:pt x="12077" y="15489"/>
                    <a:pt x="12146" y="15561"/>
                    <a:pt x="12353" y="15561"/>
                  </a:cubicBezTo>
                  <a:cubicBezTo>
                    <a:pt x="12560" y="15561"/>
                    <a:pt x="12629" y="15561"/>
                    <a:pt x="12698" y="15489"/>
                  </a:cubicBezTo>
                  <a:cubicBezTo>
                    <a:pt x="12836" y="15489"/>
                    <a:pt x="12905" y="15489"/>
                    <a:pt x="13112" y="15418"/>
                  </a:cubicBezTo>
                  <a:cubicBezTo>
                    <a:pt x="13319" y="15418"/>
                    <a:pt x="13802" y="15561"/>
                    <a:pt x="13733" y="15703"/>
                  </a:cubicBezTo>
                  <a:cubicBezTo>
                    <a:pt x="13733" y="15916"/>
                    <a:pt x="13595" y="15987"/>
                    <a:pt x="13319" y="15916"/>
                  </a:cubicBezTo>
                  <a:cubicBezTo>
                    <a:pt x="13043" y="15916"/>
                    <a:pt x="12974" y="15774"/>
                    <a:pt x="12629" y="15703"/>
                  </a:cubicBezTo>
                  <a:cubicBezTo>
                    <a:pt x="12284" y="15703"/>
                    <a:pt x="12422" y="15703"/>
                    <a:pt x="12146" y="15703"/>
                  </a:cubicBezTo>
                  <a:cubicBezTo>
                    <a:pt x="12077" y="15632"/>
                    <a:pt x="12008" y="15489"/>
                    <a:pt x="11939" y="15418"/>
                  </a:cubicBezTo>
                  <a:close/>
                  <a:moveTo>
                    <a:pt x="11594" y="4903"/>
                  </a:moveTo>
                  <a:cubicBezTo>
                    <a:pt x="11387" y="4689"/>
                    <a:pt x="12077" y="4547"/>
                    <a:pt x="12215" y="4547"/>
                  </a:cubicBezTo>
                  <a:cubicBezTo>
                    <a:pt x="12353" y="4547"/>
                    <a:pt x="12560" y="4689"/>
                    <a:pt x="12629" y="4761"/>
                  </a:cubicBezTo>
                  <a:cubicBezTo>
                    <a:pt x="12698" y="4832"/>
                    <a:pt x="12767" y="5187"/>
                    <a:pt x="12560" y="5187"/>
                  </a:cubicBezTo>
                  <a:cubicBezTo>
                    <a:pt x="12422" y="5258"/>
                    <a:pt x="12215" y="5116"/>
                    <a:pt x="12008" y="5045"/>
                  </a:cubicBezTo>
                  <a:cubicBezTo>
                    <a:pt x="11801" y="4974"/>
                    <a:pt x="11663" y="5045"/>
                    <a:pt x="11594" y="4903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07" name="Google Shape;2107;p271"/>
            <p:cNvSpPr/>
            <p:nvPr/>
          </p:nvSpPr>
          <p:spPr>
            <a:xfrm>
              <a:off x="1195627" y="878233"/>
              <a:ext cx="2273545" cy="3491451"/>
            </a:xfrm>
            <a:custGeom>
              <a:avLst/>
              <a:gdLst/>
              <a:ahLst/>
              <a:cxnLst/>
              <a:rect l="l" t="t" r="r" b="b"/>
              <a:pathLst>
                <a:path w="21502" h="21586" extrusionOk="0">
                  <a:moveTo>
                    <a:pt x="19995" y="3650"/>
                  </a:moveTo>
                  <a:cubicBezTo>
                    <a:pt x="19660" y="4361"/>
                    <a:pt x="19660" y="4361"/>
                    <a:pt x="19660" y="4361"/>
                  </a:cubicBezTo>
                  <a:cubicBezTo>
                    <a:pt x="19660" y="4361"/>
                    <a:pt x="19576" y="4415"/>
                    <a:pt x="19493" y="4415"/>
                  </a:cubicBezTo>
                  <a:cubicBezTo>
                    <a:pt x="19074" y="4579"/>
                    <a:pt x="18488" y="4743"/>
                    <a:pt x="18153" y="4689"/>
                  </a:cubicBezTo>
                  <a:cubicBezTo>
                    <a:pt x="17902" y="4634"/>
                    <a:pt x="17567" y="4306"/>
                    <a:pt x="17735" y="4197"/>
                  </a:cubicBezTo>
                  <a:cubicBezTo>
                    <a:pt x="17902" y="4142"/>
                    <a:pt x="18237" y="4087"/>
                    <a:pt x="18655" y="4087"/>
                  </a:cubicBezTo>
                  <a:cubicBezTo>
                    <a:pt x="18990" y="4087"/>
                    <a:pt x="19409" y="4087"/>
                    <a:pt x="19158" y="4033"/>
                  </a:cubicBezTo>
                  <a:cubicBezTo>
                    <a:pt x="18907" y="3923"/>
                    <a:pt x="18823" y="3923"/>
                    <a:pt x="18572" y="3923"/>
                  </a:cubicBezTo>
                  <a:cubicBezTo>
                    <a:pt x="18237" y="3923"/>
                    <a:pt x="18237" y="3814"/>
                    <a:pt x="18404" y="3704"/>
                  </a:cubicBezTo>
                  <a:cubicBezTo>
                    <a:pt x="18488" y="3595"/>
                    <a:pt x="18153" y="3650"/>
                    <a:pt x="17986" y="3704"/>
                  </a:cubicBezTo>
                  <a:cubicBezTo>
                    <a:pt x="17818" y="3814"/>
                    <a:pt x="17735" y="3869"/>
                    <a:pt x="17483" y="3759"/>
                  </a:cubicBezTo>
                  <a:cubicBezTo>
                    <a:pt x="17232" y="3650"/>
                    <a:pt x="17316" y="3486"/>
                    <a:pt x="17065" y="3431"/>
                  </a:cubicBezTo>
                  <a:cubicBezTo>
                    <a:pt x="16814" y="3376"/>
                    <a:pt x="16646" y="3376"/>
                    <a:pt x="16897" y="3212"/>
                  </a:cubicBezTo>
                  <a:cubicBezTo>
                    <a:pt x="17065" y="3103"/>
                    <a:pt x="17400" y="3212"/>
                    <a:pt x="17400" y="3158"/>
                  </a:cubicBezTo>
                  <a:cubicBezTo>
                    <a:pt x="17483" y="3103"/>
                    <a:pt x="17065" y="3048"/>
                    <a:pt x="17232" y="2939"/>
                  </a:cubicBezTo>
                  <a:cubicBezTo>
                    <a:pt x="17316" y="2830"/>
                    <a:pt x="17567" y="2830"/>
                    <a:pt x="17651" y="2830"/>
                  </a:cubicBezTo>
                  <a:cubicBezTo>
                    <a:pt x="17735" y="2775"/>
                    <a:pt x="17400" y="2556"/>
                    <a:pt x="17735" y="2447"/>
                  </a:cubicBezTo>
                  <a:cubicBezTo>
                    <a:pt x="18069" y="2337"/>
                    <a:pt x="18069" y="2337"/>
                    <a:pt x="18153" y="2283"/>
                  </a:cubicBezTo>
                  <a:cubicBezTo>
                    <a:pt x="18237" y="2228"/>
                    <a:pt x="18655" y="2119"/>
                    <a:pt x="18655" y="2228"/>
                  </a:cubicBezTo>
                  <a:cubicBezTo>
                    <a:pt x="18739" y="2337"/>
                    <a:pt x="18739" y="2447"/>
                    <a:pt x="18823" y="2501"/>
                  </a:cubicBezTo>
                  <a:cubicBezTo>
                    <a:pt x="18907" y="2611"/>
                    <a:pt x="19242" y="2556"/>
                    <a:pt x="19325" y="2665"/>
                  </a:cubicBezTo>
                  <a:cubicBezTo>
                    <a:pt x="19409" y="2720"/>
                    <a:pt x="19409" y="2775"/>
                    <a:pt x="19409" y="3048"/>
                  </a:cubicBezTo>
                  <a:cubicBezTo>
                    <a:pt x="19493" y="3267"/>
                    <a:pt x="19493" y="3540"/>
                    <a:pt x="19660" y="3595"/>
                  </a:cubicBezTo>
                  <a:cubicBezTo>
                    <a:pt x="19828" y="3595"/>
                    <a:pt x="19828" y="3650"/>
                    <a:pt x="19995" y="3650"/>
                  </a:cubicBezTo>
                  <a:close/>
                  <a:moveTo>
                    <a:pt x="20414" y="2720"/>
                  </a:moveTo>
                  <a:cubicBezTo>
                    <a:pt x="20330" y="2884"/>
                    <a:pt x="20330" y="2884"/>
                    <a:pt x="20330" y="2884"/>
                  </a:cubicBezTo>
                  <a:cubicBezTo>
                    <a:pt x="20330" y="2830"/>
                    <a:pt x="20330" y="2775"/>
                    <a:pt x="20414" y="2720"/>
                  </a:cubicBezTo>
                  <a:close/>
                  <a:moveTo>
                    <a:pt x="2497" y="6111"/>
                  </a:moveTo>
                  <a:cubicBezTo>
                    <a:pt x="2079" y="6439"/>
                    <a:pt x="2079" y="6439"/>
                    <a:pt x="2079" y="6439"/>
                  </a:cubicBezTo>
                  <a:cubicBezTo>
                    <a:pt x="1493" y="6931"/>
                    <a:pt x="1493" y="6931"/>
                    <a:pt x="1493" y="6931"/>
                  </a:cubicBezTo>
                  <a:cubicBezTo>
                    <a:pt x="1493" y="6931"/>
                    <a:pt x="1158" y="7040"/>
                    <a:pt x="1158" y="7259"/>
                  </a:cubicBezTo>
                  <a:cubicBezTo>
                    <a:pt x="1158" y="7423"/>
                    <a:pt x="572" y="7860"/>
                    <a:pt x="572" y="7860"/>
                  </a:cubicBezTo>
                  <a:cubicBezTo>
                    <a:pt x="572" y="7860"/>
                    <a:pt x="1660" y="8298"/>
                    <a:pt x="1660" y="8517"/>
                  </a:cubicBezTo>
                  <a:cubicBezTo>
                    <a:pt x="1744" y="8681"/>
                    <a:pt x="1325" y="9063"/>
                    <a:pt x="990" y="9282"/>
                  </a:cubicBezTo>
                  <a:cubicBezTo>
                    <a:pt x="655" y="9501"/>
                    <a:pt x="1158" y="9501"/>
                    <a:pt x="1325" y="9829"/>
                  </a:cubicBezTo>
                  <a:cubicBezTo>
                    <a:pt x="1493" y="10157"/>
                    <a:pt x="1325" y="10321"/>
                    <a:pt x="1074" y="10431"/>
                  </a:cubicBezTo>
                  <a:cubicBezTo>
                    <a:pt x="823" y="10485"/>
                    <a:pt x="321" y="10649"/>
                    <a:pt x="321" y="10868"/>
                  </a:cubicBezTo>
                  <a:cubicBezTo>
                    <a:pt x="321" y="11032"/>
                    <a:pt x="404" y="11579"/>
                    <a:pt x="655" y="11634"/>
                  </a:cubicBezTo>
                  <a:cubicBezTo>
                    <a:pt x="907" y="11743"/>
                    <a:pt x="739" y="11852"/>
                    <a:pt x="823" y="12180"/>
                  </a:cubicBezTo>
                  <a:cubicBezTo>
                    <a:pt x="823" y="12509"/>
                    <a:pt x="823" y="13001"/>
                    <a:pt x="739" y="13001"/>
                  </a:cubicBezTo>
                  <a:cubicBezTo>
                    <a:pt x="572" y="13055"/>
                    <a:pt x="404" y="13219"/>
                    <a:pt x="321" y="13493"/>
                  </a:cubicBezTo>
                  <a:cubicBezTo>
                    <a:pt x="321" y="13712"/>
                    <a:pt x="237" y="14040"/>
                    <a:pt x="69" y="14149"/>
                  </a:cubicBezTo>
                  <a:cubicBezTo>
                    <a:pt x="-98" y="14313"/>
                    <a:pt x="69" y="14313"/>
                    <a:pt x="237" y="14532"/>
                  </a:cubicBezTo>
                  <a:cubicBezTo>
                    <a:pt x="488" y="14751"/>
                    <a:pt x="404" y="14860"/>
                    <a:pt x="488" y="15079"/>
                  </a:cubicBezTo>
                  <a:cubicBezTo>
                    <a:pt x="488" y="15243"/>
                    <a:pt x="907" y="15407"/>
                    <a:pt x="655" y="15680"/>
                  </a:cubicBezTo>
                  <a:cubicBezTo>
                    <a:pt x="404" y="15954"/>
                    <a:pt x="69" y="16336"/>
                    <a:pt x="572" y="16446"/>
                  </a:cubicBezTo>
                  <a:cubicBezTo>
                    <a:pt x="1158" y="16555"/>
                    <a:pt x="1576" y="16500"/>
                    <a:pt x="1995" y="16719"/>
                  </a:cubicBezTo>
                  <a:cubicBezTo>
                    <a:pt x="2246" y="16883"/>
                    <a:pt x="2079" y="17375"/>
                    <a:pt x="1828" y="17758"/>
                  </a:cubicBezTo>
                  <a:cubicBezTo>
                    <a:pt x="6767" y="19453"/>
                    <a:pt x="12962" y="20984"/>
                    <a:pt x="19911" y="21586"/>
                  </a:cubicBezTo>
                  <a:cubicBezTo>
                    <a:pt x="20832" y="16993"/>
                    <a:pt x="20832" y="16993"/>
                    <a:pt x="20832" y="16993"/>
                  </a:cubicBezTo>
                  <a:cubicBezTo>
                    <a:pt x="15642" y="15625"/>
                    <a:pt x="15642" y="15625"/>
                    <a:pt x="15642" y="15625"/>
                  </a:cubicBezTo>
                  <a:cubicBezTo>
                    <a:pt x="14888" y="14751"/>
                    <a:pt x="14888" y="14751"/>
                    <a:pt x="14888" y="14751"/>
                  </a:cubicBezTo>
                  <a:cubicBezTo>
                    <a:pt x="13632" y="14532"/>
                    <a:pt x="13632" y="14532"/>
                    <a:pt x="13632" y="14532"/>
                  </a:cubicBezTo>
                  <a:cubicBezTo>
                    <a:pt x="9865" y="10595"/>
                    <a:pt x="9865" y="10595"/>
                    <a:pt x="9865" y="10595"/>
                  </a:cubicBezTo>
                  <a:cubicBezTo>
                    <a:pt x="11204" y="8681"/>
                    <a:pt x="11204" y="8681"/>
                    <a:pt x="11204" y="8681"/>
                  </a:cubicBezTo>
                  <a:cubicBezTo>
                    <a:pt x="11121" y="8571"/>
                    <a:pt x="10702" y="8353"/>
                    <a:pt x="10618" y="8243"/>
                  </a:cubicBezTo>
                  <a:cubicBezTo>
                    <a:pt x="10451" y="8134"/>
                    <a:pt x="10116" y="8243"/>
                    <a:pt x="9949" y="8407"/>
                  </a:cubicBezTo>
                  <a:cubicBezTo>
                    <a:pt x="9697" y="8571"/>
                    <a:pt x="9362" y="8407"/>
                    <a:pt x="9362" y="8189"/>
                  </a:cubicBezTo>
                  <a:cubicBezTo>
                    <a:pt x="9362" y="7970"/>
                    <a:pt x="9614" y="7806"/>
                    <a:pt x="9697" y="7751"/>
                  </a:cubicBezTo>
                  <a:cubicBezTo>
                    <a:pt x="9781" y="7696"/>
                    <a:pt x="9530" y="7532"/>
                    <a:pt x="9195" y="7751"/>
                  </a:cubicBezTo>
                  <a:cubicBezTo>
                    <a:pt x="8860" y="7915"/>
                    <a:pt x="8609" y="8189"/>
                    <a:pt x="8442" y="8134"/>
                  </a:cubicBezTo>
                  <a:cubicBezTo>
                    <a:pt x="8274" y="8134"/>
                    <a:pt x="8274" y="7860"/>
                    <a:pt x="8274" y="7587"/>
                  </a:cubicBezTo>
                  <a:cubicBezTo>
                    <a:pt x="8274" y="7314"/>
                    <a:pt x="8442" y="7204"/>
                    <a:pt x="8525" y="7040"/>
                  </a:cubicBezTo>
                  <a:cubicBezTo>
                    <a:pt x="8525" y="6821"/>
                    <a:pt x="8442" y="6548"/>
                    <a:pt x="8274" y="6548"/>
                  </a:cubicBezTo>
                  <a:cubicBezTo>
                    <a:pt x="8107" y="6548"/>
                    <a:pt x="8190" y="6712"/>
                    <a:pt x="8107" y="6876"/>
                  </a:cubicBezTo>
                  <a:cubicBezTo>
                    <a:pt x="8107" y="7095"/>
                    <a:pt x="7855" y="6931"/>
                    <a:pt x="7772" y="6985"/>
                  </a:cubicBezTo>
                  <a:cubicBezTo>
                    <a:pt x="7604" y="6985"/>
                    <a:pt x="7269" y="7259"/>
                    <a:pt x="7018" y="7204"/>
                  </a:cubicBezTo>
                  <a:cubicBezTo>
                    <a:pt x="6767" y="7204"/>
                    <a:pt x="6935" y="7040"/>
                    <a:pt x="6851" y="6985"/>
                  </a:cubicBezTo>
                  <a:cubicBezTo>
                    <a:pt x="6851" y="6931"/>
                    <a:pt x="6600" y="6876"/>
                    <a:pt x="6265" y="6931"/>
                  </a:cubicBezTo>
                  <a:cubicBezTo>
                    <a:pt x="5846" y="6931"/>
                    <a:pt x="5930" y="7150"/>
                    <a:pt x="5846" y="7150"/>
                  </a:cubicBezTo>
                  <a:cubicBezTo>
                    <a:pt x="5762" y="7204"/>
                    <a:pt x="5595" y="7040"/>
                    <a:pt x="5428" y="6931"/>
                  </a:cubicBezTo>
                  <a:cubicBezTo>
                    <a:pt x="5344" y="6876"/>
                    <a:pt x="5009" y="6876"/>
                    <a:pt x="4925" y="6931"/>
                  </a:cubicBezTo>
                  <a:cubicBezTo>
                    <a:pt x="4842" y="6931"/>
                    <a:pt x="4507" y="6931"/>
                    <a:pt x="4339" y="7040"/>
                  </a:cubicBezTo>
                  <a:cubicBezTo>
                    <a:pt x="4172" y="7095"/>
                    <a:pt x="4255" y="7204"/>
                    <a:pt x="4088" y="7150"/>
                  </a:cubicBezTo>
                  <a:cubicBezTo>
                    <a:pt x="4004" y="7095"/>
                    <a:pt x="3837" y="7040"/>
                    <a:pt x="4088" y="6931"/>
                  </a:cubicBezTo>
                  <a:cubicBezTo>
                    <a:pt x="4255" y="6876"/>
                    <a:pt x="4507" y="6767"/>
                    <a:pt x="4758" y="6712"/>
                  </a:cubicBezTo>
                  <a:cubicBezTo>
                    <a:pt x="5009" y="6712"/>
                    <a:pt x="5344" y="6712"/>
                    <a:pt x="5511" y="6712"/>
                  </a:cubicBezTo>
                  <a:cubicBezTo>
                    <a:pt x="5762" y="6767"/>
                    <a:pt x="5930" y="6767"/>
                    <a:pt x="6181" y="6821"/>
                  </a:cubicBezTo>
                  <a:cubicBezTo>
                    <a:pt x="6432" y="6876"/>
                    <a:pt x="6767" y="6821"/>
                    <a:pt x="7018" y="6767"/>
                  </a:cubicBezTo>
                  <a:cubicBezTo>
                    <a:pt x="7353" y="6712"/>
                    <a:pt x="7018" y="6548"/>
                    <a:pt x="6935" y="6548"/>
                  </a:cubicBezTo>
                  <a:cubicBezTo>
                    <a:pt x="6935" y="6548"/>
                    <a:pt x="6767" y="6493"/>
                    <a:pt x="6600" y="6439"/>
                  </a:cubicBezTo>
                  <a:cubicBezTo>
                    <a:pt x="6516" y="6384"/>
                    <a:pt x="6265" y="6493"/>
                    <a:pt x="6181" y="6493"/>
                  </a:cubicBezTo>
                  <a:cubicBezTo>
                    <a:pt x="6097" y="6439"/>
                    <a:pt x="6014" y="6493"/>
                    <a:pt x="5846" y="6493"/>
                  </a:cubicBezTo>
                  <a:cubicBezTo>
                    <a:pt x="5679" y="6548"/>
                    <a:pt x="5428" y="6493"/>
                    <a:pt x="5260" y="6384"/>
                  </a:cubicBezTo>
                  <a:cubicBezTo>
                    <a:pt x="5009" y="6275"/>
                    <a:pt x="4925" y="6384"/>
                    <a:pt x="4758" y="6439"/>
                  </a:cubicBezTo>
                  <a:cubicBezTo>
                    <a:pt x="4590" y="6548"/>
                    <a:pt x="4339" y="6439"/>
                    <a:pt x="4339" y="6329"/>
                  </a:cubicBezTo>
                  <a:cubicBezTo>
                    <a:pt x="4339" y="6165"/>
                    <a:pt x="4339" y="6001"/>
                    <a:pt x="4172" y="6056"/>
                  </a:cubicBezTo>
                  <a:cubicBezTo>
                    <a:pt x="3921" y="6111"/>
                    <a:pt x="3837" y="6056"/>
                    <a:pt x="3753" y="6111"/>
                  </a:cubicBezTo>
                  <a:cubicBezTo>
                    <a:pt x="3669" y="6111"/>
                    <a:pt x="3418" y="6111"/>
                    <a:pt x="3418" y="6001"/>
                  </a:cubicBezTo>
                  <a:cubicBezTo>
                    <a:pt x="3335" y="5947"/>
                    <a:pt x="3167" y="6056"/>
                    <a:pt x="3000" y="6111"/>
                  </a:cubicBezTo>
                  <a:cubicBezTo>
                    <a:pt x="2916" y="6220"/>
                    <a:pt x="2749" y="6275"/>
                    <a:pt x="2749" y="6384"/>
                  </a:cubicBezTo>
                  <a:cubicBezTo>
                    <a:pt x="2832" y="6493"/>
                    <a:pt x="2916" y="6657"/>
                    <a:pt x="2832" y="6657"/>
                  </a:cubicBezTo>
                  <a:cubicBezTo>
                    <a:pt x="2665" y="6657"/>
                    <a:pt x="2665" y="6384"/>
                    <a:pt x="2665" y="6275"/>
                  </a:cubicBezTo>
                  <a:cubicBezTo>
                    <a:pt x="2665" y="6275"/>
                    <a:pt x="2581" y="6220"/>
                    <a:pt x="2497" y="6111"/>
                  </a:cubicBezTo>
                  <a:close/>
                  <a:moveTo>
                    <a:pt x="13549" y="8954"/>
                  </a:moveTo>
                  <a:cubicBezTo>
                    <a:pt x="13632" y="8899"/>
                    <a:pt x="13716" y="8899"/>
                    <a:pt x="13800" y="8845"/>
                  </a:cubicBezTo>
                  <a:cubicBezTo>
                    <a:pt x="14386" y="8845"/>
                    <a:pt x="14972" y="8790"/>
                    <a:pt x="15390" y="8954"/>
                  </a:cubicBezTo>
                  <a:cubicBezTo>
                    <a:pt x="15809" y="9118"/>
                    <a:pt x="16479" y="9337"/>
                    <a:pt x="16646" y="9228"/>
                  </a:cubicBezTo>
                  <a:cubicBezTo>
                    <a:pt x="16897" y="9118"/>
                    <a:pt x="16646" y="8845"/>
                    <a:pt x="15976" y="8681"/>
                  </a:cubicBezTo>
                  <a:cubicBezTo>
                    <a:pt x="15390" y="8571"/>
                    <a:pt x="14972" y="8626"/>
                    <a:pt x="14386" y="8462"/>
                  </a:cubicBezTo>
                  <a:cubicBezTo>
                    <a:pt x="13716" y="8243"/>
                    <a:pt x="13381" y="8079"/>
                    <a:pt x="13549" y="7860"/>
                  </a:cubicBezTo>
                  <a:cubicBezTo>
                    <a:pt x="13716" y="7642"/>
                    <a:pt x="14135" y="7696"/>
                    <a:pt x="14637" y="7642"/>
                  </a:cubicBezTo>
                  <a:cubicBezTo>
                    <a:pt x="15139" y="7532"/>
                    <a:pt x="14972" y="7423"/>
                    <a:pt x="14469" y="7423"/>
                  </a:cubicBezTo>
                  <a:cubicBezTo>
                    <a:pt x="13967" y="7423"/>
                    <a:pt x="14302" y="7478"/>
                    <a:pt x="13967" y="7259"/>
                  </a:cubicBezTo>
                  <a:cubicBezTo>
                    <a:pt x="13632" y="6985"/>
                    <a:pt x="13549" y="6767"/>
                    <a:pt x="13883" y="6603"/>
                  </a:cubicBezTo>
                  <a:cubicBezTo>
                    <a:pt x="14135" y="6493"/>
                    <a:pt x="14469" y="6548"/>
                    <a:pt x="14469" y="6384"/>
                  </a:cubicBezTo>
                  <a:cubicBezTo>
                    <a:pt x="14469" y="6220"/>
                    <a:pt x="14721" y="6056"/>
                    <a:pt x="14972" y="5947"/>
                  </a:cubicBezTo>
                  <a:cubicBezTo>
                    <a:pt x="15223" y="5837"/>
                    <a:pt x="15474" y="5837"/>
                    <a:pt x="15893" y="5782"/>
                  </a:cubicBezTo>
                  <a:cubicBezTo>
                    <a:pt x="16311" y="5728"/>
                    <a:pt x="16814" y="5618"/>
                    <a:pt x="16897" y="5673"/>
                  </a:cubicBezTo>
                  <a:cubicBezTo>
                    <a:pt x="17065" y="5728"/>
                    <a:pt x="17065" y="6001"/>
                    <a:pt x="16897" y="6165"/>
                  </a:cubicBezTo>
                  <a:cubicBezTo>
                    <a:pt x="16730" y="6329"/>
                    <a:pt x="16646" y="6493"/>
                    <a:pt x="16814" y="6493"/>
                  </a:cubicBezTo>
                  <a:cubicBezTo>
                    <a:pt x="16981" y="6493"/>
                    <a:pt x="17065" y="6056"/>
                    <a:pt x="17567" y="6275"/>
                  </a:cubicBezTo>
                  <a:cubicBezTo>
                    <a:pt x="18069" y="6439"/>
                    <a:pt x="18404" y="6712"/>
                    <a:pt x="18153" y="6821"/>
                  </a:cubicBezTo>
                  <a:cubicBezTo>
                    <a:pt x="17902" y="6931"/>
                    <a:pt x="17902" y="7095"/>
                    <a:pt x="18153" y="7040"/>
                  </a:cubicBezTo>
                  <a:cubicBezTo>
                    <a:pt x="18321" y="6985"/>
                    <a:pt x="18488" y="6985"/>
                    <a:pt x="18572" y="6985"/>
                  </a:cubicBezTo>
                  <a:cubicBezTo>
                    <a:pt x="17483" y="9720"/>
                    <a:pt x="17483" y="9720"/>
                    <a:pt x="17483" y="9720"/>
                  </a:cubicBezTo>
                  <a:cubicBezTo>
                    <a:pt x="13549" y="8954"/>
                    <a:pt x="13549" y="8954"/>
                    <a:pt x="13549" y="8954"/>
                  </a:cubicBezTo>
                  <a:close/>
                  <a:moveTo>
                    <a:pt x="21000" y="1298"/>
                  </a:moveTo>
                  <a:cubicBezTo>
                    <a:pt x="21167" y="752"/>
                    <a:pt x="21167" y="752"/>
                    <a:pt x="21167" y="752"/>
                  </a:cubicBezTo>
                  <a:cubicBezTo>
                    <a:pt x="21167" y="752"/>
                    <a:pt x="21083" y="752"/>
                    <a:pt x="21000" y="752"/>
                  </a:cubicBezTo>
                  <a:cubicBezTo>
                    <a:pt x="20832" y="752"/>
                    <a:pt x="20497" y="752"/>
                    <a:pt x="20497" y="752"/>
                  </a:cubicBezTo>
                  <a:cubicBezTo>
                    <a:pt x="20079" y="806"/>
                    <a:pt x="19911" y="861"/>
                    <a:pt x="19828" y="697"/>
                  </a:cubicBezTo>
                  <a:cubicBezTo>
                    <a:pt x="19828" y="588"/>
                    <a:pt x="19409" y="588"/>
                    <a:pt x="19409" y="752"/>
                  </a:cubicBezTo>
                  <a:cubicBezTo>
                    <a:pt x="19493" y="916"/>
                    <a:pt x="19828" y="697"/>
                    <a:pt x="19911" y="970"/>
                  </a:cubicBezTo>
                  <a:cubicBezTo>
                    <a:pt x="19995" y="1244"/>
                    <a:pt x="19995" y="1517"/>
                    <a:pt x="20246" y="1572"/>
                  </a:cubicBezTo>
                  <a:cubicBezTo>
                    <a:pt x="20497" y="1627"/>
                    <a:pt x="20832" y="1462"/>
                    <a:pt x="21000" y="1298"/>
                  </a:cubicBezTo>
                  <a:close/>
                  <a:moveTo>
                    <a:pt x="21251" y="588"/>
                  </a:moveTo>
                  <a:cubicBezTo>
                    <a:pt x="21251" y="533"/>
                    <a:pt x="21251" y="533"/>
                    <a:pt x="21167" y="533"/>
                  </a:cubicBezTo>
                  <a:cubicBezTo>
                    <a:pt x="20832" y="369"/>
                    <a:pt x="20832" y="478"/>
                    <a:pt x="20581" y="478"/>
                  </a:cubicBezTo>
                  <a:cubicBezTo>
                    <a:pt x="20581" y="478"/>
                    <a:pt x="20162" y="478"/>
                    <a:pt x="20079" y="369"/>
                  </a:cubicBezTo>
                  <a:cubicBezTo>
                    <a:pt x="20079" y="314"/>
                    <a:pt x="20162" y="205"/>
                    <a:pt x="20414" y="205"/>
                  </a:cubicBezTo>
                  <a:cubicBezTo>
                    <a:pt x="20749" y="150"/>
                    <a:pt x="20832" y="150"/>
                    <a:pt x="21251" y="41"/>
                  </a:cubicBezTo>
                  <a:cubicBezTo>
                    <a:pt x="21335" y="-14"/>
                    <a:pt x="21418" y="-14"/>
                    <a:pt x="21502" y="41"/>
                  </a:cubicBezTo>
                  <a:cubicBezTo>
                    <a:pt x="21251" y="588"/>
                    <a:pt x="21251" y="588"/>
                    <a:pt x="21251" y="588"/>
                  </a:cubicBezTo>
                  <a:close/>
                  <a:moveTo>
                    <a:pt x="18237" y="1955"/>
                  </a:moveTo>
                  <a:cubicBezTo>
                    <a:pt x="18237" y="1955"/>
                    <a:pt x="18321" y="1845"/>
                    <a:pt x="18321" y="1736"/>
                  </a:cubicBezTo>
                  <a:cubicBezTo>
                    <a:pt x="18404" y="1627"/>
                    <a:pt x="18321" y="1517"/>
                    <a:pt x="18488" y="1408"/>
                  </a:cubicBezTo>
                  <a:cubicBezTo>
                    <a:pt x="18655" y="1298"/>
                    <a:pt x="18823" y="1298"/>
                    <a:pt x="18739" y="1080"/>
                  </a:cubicBezTo>
                  <a:cubicBezTo>
                    <a:pt x="18655" y="861"/>
                    <a:pt x="18404" y="916"/>
                    <a:pt x="18321" y="1025"/>
                  </a:cubicBezTo>
                  <a:cubicBezTo>
                    <a:pt x="18153" y="1189"/>
                    <a:pt x="17986" y="970"/>
                    <a:pt x="17651" y="861"/>
                  </a:cubicBezTo>
                  <a:cubicBezTo>
                    <a:pt x="17316" y="806"/>
                    <a:pt x="17316" y="970"/>
                    <a:pt x="17065" y="1134"/>
                  </a:cubicBezTo>
                  <a:cubicBezTo>
                    <a:pt x="16730" y="1353"/>
                    <a:pt x="16395" y="1244"/>
                    <a:pt x="16144" y="1408"/>
                  </a:cubicBezTo>
                  <a:cubicBezTo>
                    <a:pt x="15893" y="1572"/>
                    <a:pt x="15893" y="1572"/>
                    <a:pt x="15558" y="1572"/>
                  </a:cubicBezTo>
                  <a:cubicBezTo>
                    <a:pt x="15307" y="1572"/>
                    <a:pt x="15307" y="1736"/>
                    <a:pt x="15223" y="1845"/>
                  </a:cubicBezTo>
                  <a:cubicBezTo>
                    <a:pt x="15223" y="2009"/>
                    <a:pt x="15474" y="2064"/>
                    <a:pt x="15725" y="2173"/>
                  </a:cubicBezTo>
                  <a:cubicBezTo>
                    <a:pt x="16060" y="2283"/>
                    <a:pt x="15976" y="2064"/>
                    <a:pt x="15976" y="2064"/>
                  </a:cubicBezTo>
                  <a:cubicBezTo>
                    <a:pt x="16060" y="2064"/>
                    <a:pt x="16144" y="2283"/>
                    <a:pt x="16311" y="2283"/>
                  </a:cubicBezTo>
                  <a:cubicBezTo>
                    <a:pt x="16479" y="2228"/>
                    <a:pt x="16395" y="2119"/>
                    <a:pt x="16479" y="2064"/>
                  </a:cubicBezTo>
                  <a:cubicBezTo>
                    <a:pt x="16562" y="2009"/>
                    <a:pt x="16562" y="2173"/>
                    <a:pt x="16814" y="2064"/>
                  </a:cubicBezTo>
                  <a:cubicBezTo>
                    <a:pt x="17149" y="1955"/>
                    <a:pt x="17149" y="1791"/>
                    <a:pt x="17400" y="1627"/>
                  </a:cubicBezTo>
                  <a:cubicBezTo>
                    <a:pt x="17651" y="1462"/>
                    <a:pt x="17567" y="1681"/>
                    <a:pt x="17483" y="1900"/>
                  </a:cubicBezTo>
                  <a:cubicBezTo>
                    <a:pt x="17400" y="2064"/>
                    <a:pt x="17483" y="2228"/>
                    <a:pt x="17651" y="2119"/>
                  </a:cubicBezTo>
                  <a:cubicBezTo>
                    <a:pt x="17902" y="2009"/>
                    <a:pt x="18069" y="1955"/>
                    <a:pt x="18237" y="1955"/>
                  </a:cubicBezTo>
                  <a:close/>
                  <a:moveTo>
                    <a:pt x="17232" y="2447"/>
                  </a:moveTo>
                  <a:cubicBezTo>
                    <a:pt x="17232" y="2447"/>
                    <a:pt x="17232" y="2447"/>
                    <a:pt x="16981" y="2447"/>
                  </a:cubicBezTo>
                  <a:cubicBezTo>
                    <a:pt x="16814" y="2447"/>
                    <a:pt x="16479" y="2556"/>
                    <a:pt x="16228" y="2665"/>
                  </a:cubicBezTo>
                  <a:cubicBezTo>
                    <a:pt x="15976" y="2775"/>
                    <a:pt x="16479" y="2939"/>
                    <a:pt x="16646" y="2884"/>
                  </a:cubicBezTo>
                  <a:cubicBezTo>
                    <a:pt x="16897" y="2830"/>
                    <a:pt x="17149" y="2501"/>
                    <a:pt x="17232" y="2447"/>
                  </a:cubicBezTo>
                  <a:close/>
                  <a:moveTo>
                    <a:pt x="16562" y="5454"/>
                  </a:moveTo>
                  <a:cubicBezTo>
                    <a:pt x="16562" y="5454"/>
                    <a:pt x="15390" y="5728"/>
                    <a:pt x="14721" y="5782"/>
                  </a:cubicBezTo>
                  <a:cubicBezTo>
                    <a:pt x="14051" y="5837"/>
                    <a:pt x="14218" y="6111"/>
                    <a:pt x="13716" y="6220"/>
                  </a:cubicBezTo>
                  <a:cubicBezTo>
                    <a:pt x="13297" y="6275"/>
                    <a:pt x="13214" y="6548"/>
                    <a:pt x="12962" y="6712"/>
                  </a:cubicBezTo>
                  <a:cubicBezTo>
                    <a:pt x="12711" y="6876"/>
                    <a:pt x="12628" y="6876"/>
                    <a:pt x="12125" y="6876"/>
                  </a:cubicBezTo>
                  <a:cubicBezTo>
                    <a:pt x="11623" y="6821"/>
                    <a:pt x="11037" y="6876"/>
                    <a:pt x="11037" y="6876"/>
                  </a:cubicBezTo>
                  <a:cubicBezTo>
                    <a:pt x="11037" y="6876"/>
                    <a:pt x="11204" y="6548"/>
                    <a:pt x="11204" y="6275"/>
                  </a:cubicBezTo>
                  <a:cubicBezTo>
                    <a:pt x="11121" y="6056"/>
                    <a:pt x="10869" y="5837"/>
                    <a:pt x="10618" y="5673"/>
                  </a:cubicBezTo>
                  <a:cubicBezTo>
                    <a:pt x="10367" y="5509"/>
                    <a:pt x="10535" y="5400"/>
                    <a:pt x="11037" y="5126"/>
                  </a:cubicBezTo>
                  <a:cubicBezTo>
                    <a:pt x="11539" y="4908"/>
                    <a:pt x="11539" y="4798"/>
                    <a:pt x="11874" y="4798"/>
                  </a:cubicBezTo>
                  <a:cubicBezTo>
                    <a:pt x="12125" y="4798"/>
                    <a:pt x="11790" y="4579"/>
                    <a:pt x="12125" y="4470"/>
                  </a:cubicBezTo>
                  <a:cubicBezTo>
                    <a:pt x="12460" y="4361"/>
                    <a:pt x="12879" y="4251"/>
                    <a:pt x="12962" y="4033"/>
                  </a:cubicBezTo>
                  <a:cubicBezTo>
                    <a:pt x="12962" y="3869"/>
                    <a:pt x="13046" y="3322"/>
                    <a:pt x="13046" y="3322"/>
                  </a:cubicBezTo>
                  <a:cubicBezTo>
                    <a:pt x="13046" y="3322"/>
                    <a:pt x="13549" y="3431"/>
                    <a:pt x="13883" y="3486"/>
                  </a:cubicBezTo>
                  <a:cubicBezTo>
                    <a:pt x="14218" y="3486"/>
                    <a:pt x="14637" y="3431"/>
                    <a:pt x="14721" y="3650"/>
                  </a:cubicBezTo>
                  <a:cubicBezTo>
                    <a:pt x="14804" y="3869"/>
                    <a:pt x="15055" y="4033"/>
                    <a:pt x="15223" y="4251"/>
                  </a:cubicBezTo>
                  <a:cubicBezTo>
                    <a:pt x="15307" y="4415"/>
                    <a:pt x="15558" y="4087"/>
                    <a:pt x="15725" y="4197"/>
                  </a:cubicBezTo>
                  <a:cubicBezTo>
                    <a:pt x="15893" y="4251"/>
                    <a:pt x="15976" y="4197"/>
                    <a:pt x="16228" y="4579"/>
                  </a:cubicBezTo>
                  <a:cubicBezTo>
                    <a:pt x="16395" y="4908"/>
                    <a:pt x="16562" y="5454"/>
                    <a:pt x="16562" y="5454"/>
                  </a:cubicBezTo>
                  <a:close/>
                  <a:moveTo>
                    <a:pt x="8274" y="12946"/>
                  </a:moveTo>
                  <a:cubicBezTo>
                    <a:pt x="8023" y="12946"/>
                    <a:pt x="7772" y="13001"/>
                    <a:pt x="7772" y="13001"/>
                  </a:cubicBezTo>
                  <a:cubicBezTo>
                    <a:pt x="7688" y="13055"/>
                    <a:pt x="7688" y="13219"/>
                    <a:pt x="7521" y="13274"/>
                  </a:cubicBezTo>
                  <a:cubicBezTo>
                    <a:pt x="7437" y="13329"/>
                    <a:pt x="7102" y="13383"/>
                    <a:pt x="6935" y="13329"/>
                  </a:cubicBezTo>
                  <a:cubicBezTo>
                    <a:pt x="6851" y="13219"/>
                    <a:pt x="6265" y="12946"/>
                    <a:pt x="6265" y="12946"/>
                  </a:cubicBezTo>
                  <a:cubicBezTo>
                    <a:pt x="6265" y="12946"/>
                    <a:pt x="6516" y="13001"/>
                    <a:pt x="6767" y="12891"/>
                  </a:cubicBezTo>
                  <a:cubicBezTo>
                    <a:pt x="6935" y="12782"/>
                    <a:pt x="6767" y="12563"/>
                    <a:pt x="7102" y="12563"/>
                  </a:cubicBezTo>
                  <a:cubicBezTo>
                    <a:pt x="7353" y="12563"/>
                    <a:pt x="7688" y="12563"/>
                    <a:pt x="7604" y="12454"/>
                  </a:cubicBezTo>
                  <a:cubicBezTo>
                    <a:pt x="7437" y="12344"/>
                    <a:pt x="7353" y="12180"/>
                    <a:pt x="7604" y="12235"/>
                  </a:cubicBezTo>
                  <a:cubicBezTo>
                    <a:pt x="7855" y="12235"/>
                    <a:pt x="7855" y="12399"/>
                    <a:pt x="8107" y="12399"/>
                  </a:cubicBezTo>
                  <a:cubicBezTo>
                    <a:pt x="8442" y="12399"/>
                    <a:pt x="8274" y="12126"/>
                    <a:pt x="8107" y="12016"/>
                  </a:cubicBezTo>
                  <a:cubicBezTo>
                    <a:pt x="7939" y="11962"/>
                    <a:pt x="7604" y="11907"/>
                    <a:pt x="7437" y="11907"/>
                  </a:cubicBezTo>
                  <a:cubicBezTo>
                    <a:pt x="7353" y="11907"/>
                    <a:pt x="7102" y="11852"/>
                    <a:pt x="6935" y="11743"/>
                  </a:cubicBezTo>
                  <a:cubicBezTo>
                    <a:pt x="6683" y="11688"/>
                    <a:pt x="6767" y="11579"/>
                    <a:pt x="6516" y="11688"/>
                  </a:cubicBezTo>
                  <a:cubicBezTo>
                    <a:pt x="6265" y="11798"/>
                    <a:pt x="5930" y="11634"/>
                    <a:pt x="6014" y="11524"/>
                  </a:cubicBezTo>
                  <a:cubicBezTo>
                    <a:pt x="6097" y="11360"/>
                    <a:pt x="6432" y="11360"/>
                    <a:pt x="6600" y="11415"/>
                  </a:cubicBezTo>
                  <a:cubicBezTo>
                    <a:pt x="6767" y="11470"/>
                    <a:pt x="6935" y="11524"/>
                    <a:pt x="7269" y="11524"/>
                  </a:cubicBezTo>
                  <a:cubicBezTo>
                    <a:pt x="7604" y="11524"/>
                    <a:pt x="7688" y="11579"/>
                    <a:pt x="8274" y="11579"/>
                  </a:cubicBezTo>
                  <a:cubicBezTo>
                    <a:pt x="8776" y="11579"/>
                    <a:pt x="8609" y="11579"/>
                    <a:pt x="9279" y="11579"/>
                  </a:cubicBezTo>
                  <a:cubicBezTo>
                    <a:pt x="9865" y="11579"/>
                    <a:pt x="9949" y="11579"/>
                    <a:pt x="9949" y="11579"/>
                  </a:cubicBezTo>
                  <a:cubicBezTo>
                    <a:pt x="10451" y="11907"/>
                    <a:pt x="10451" y="11907"/>
                    <a:pt x="10451" y="11907"/>
                  </a:cubicBezTo>
                  <a:cubicBezTo>
                    <a:pt x="10451" y="11907"/>
                    <a:pt x="9614" y="11907"/>
                    <a:pt x="9530" y="12016"/>
                  </a:cubicBezTo>
                  <a:cubicBezTo>
                    <a:pt x="9446" y="12180"/>
                    <a:pt x="9446" y="12344"/>
                    <a:pt x="9865" y="12454"/>
                  </a:cubicBezTo>
                  <a:cubicBezTo>
                    <a:pt x="10200" y="12563"/>
                    <a:pt x="10451" y="12673"/>
                    <a:pt x="10618" y="12563"/>
                  </a:cubicBezTo>
                  <a:cubicBezTo>
                    <a:pt x="10786" y="12454"/>
                    <a:pt x="10869" y="12344"/>
                    <a:pt x="11037" y="12399"/>
                  </a:cubicBezTo>
                  <a:cubicBezTo>
                    <a:pt x="11204" y="12399"/>
                    <a:pt x="11121" y="12618"/>
                    <a:pt x="10953" y="12673"/>
                  </a:cubicBezTo>
                  <a:cubicBezTo>
                    <a:pt x="10869" y="12727"/>
                    <a:pt x="10367" y="12891"/>
                    <a:pt x="10283" y="13055"/>
                  </a:cubicBezTo>
                  <a:cubicBezTo>
                    <a:pt x="10283" y="13165"/>
                    <a:pt x="10702" y="13274"/>
                    <a:pt x="10451" y="13329"/>
                  </a:cubicBezTo>
                  <a:cubicBezTo>
                    <a:pt x="10200" y="13329"/>
                    <a:pt x="9949" y="13329"/>
                    <a:pt x="9697" y="13165"/>
                  </a:cubicBezTo>
                  <a:cubicBezTo>
                    <a:pt x="9446" y="13001"/>
                    <a:pt x="9195" y="12946"/>
                    <a:pt x="9111" y="13055"/>
                  </a:cubicBezTo>
                  <a:cubicBezTo>
                    <a:pt x="8944" y="13165"/>
                    <a:pt x="9028" y="13219"/>
                    <a:pt x="9028" y="13329"/>
                  </a:cubicBezTo>
                  <a:cubicBezTo>
                    <a:pt x="9028" y="13493"/>
                    <a:pt x="7437" y="13712"/>
                    <a:pt x="7437" y="13657"/>
                  </a:cubicBezTo>
                  <a:cubicBezTo>
                    <a:pt x="7437" y="13602"/>
                    <a:pt x="7353" y="13548"/>
                    <a:pt x="7688" y="13493"/>
                  </a:cubicBezTo>
                  <a:cubicBezTo>
                    <a:pt x="7939" y="13493"/>
                    <a:pt x="8274" y="13438"/>
                    <a:pt x="8442" y="13274"/>
                  </a:cubicBezTo>
                  <a:cubicBezTo>
                    <a:pt x="8776" y="13055"/>
                    <a:pt x="8525" y="12946"/>
                    <a:pt x="8274" y="12946"/>
                  </a:cubicBezTo>
                  <a:close/>
                  <a:moveTo>
                    <a:pt x="8190" y="18360"/>
                  </a:moveTo>
                  <a:cubicBezTo>
                    <a:pt x="8190" y="18360"/>
                    <a:pt x="8274" y="18305"/>
                    <a:pt x="8358" y="18305"/>
                  </a:cubicBezTo>
                  <a:cubicBezTo>
                    <a:pt x="8442" y="18250"/>
                    <a:pt x="8442" y="18196"/>
                    <a:pt x="8609" y="18250"/>
                  </a:cubicBezTo>
                  <a:cubicBezTo>
                    <a:pt x="8693" y="18360"/>
                    <a:pt x="9028" y="18414"/>
                    <a:pt x="9195" y="18414"/>
                  </a:cubicBezTo>
                  <a:cubicBezTo>
                    <a:pt x="9362" y="18360"/>
                    <a:pt x="9446" y="18086"/>
                    <a:pt x="9697" y="18032"/>
                  </a:cubicBezTo>
                  <a:cubicBezTo>
                    <a:pt x="9949" y="18032"/>
                    <a:pt x="10032" y="18086"/>
                    <a:pt x="10367" y="18032"/>
                  </a:cubicBezTo>
                  <a:cubicBezTo>
                    <a:pt x="10618" y="17922"/>
                    <a:pt x="10200" y="17758"/>
                    <a:pt x="10200" y="17594"/>
                  </a:cubicBezTo>
                  <a:cubicBezTo>
                    <a:pt x="10200" y="17430"/>
                    <a:pt x="10116" y="17321"/>
                    <a:pt x="10116" y="17211"/>
                  </a:cubicBezTo>
                  <a:cubicBezTo>
                    <a:pt x="10032" y="17102"/>
                    <a:pt x="9949" y="16883"/>
                    <a:pt x="9949" y="16883"/>
                  </a:cubicBezTo>
                  <a:cubicBezTo>
                    <a:pt x="9949" y="16883"/>
                    <a:pt x="10535" y="17102"/>
                    <a:pt x="10786" y="17266"/>
                  </a:cubicBezTo>
                  <a:cubicBezTo>
                    <a:pt x="10953" y="17430"/>
                    <a:pt x="11121" y="17758"/>
                    <a:pt x="11288" y="17868"/>
                  </a:cubicBezTo>
                  <a:cubicBezTo>
                    <a:pt x="11539" y="18032"/>
                    <a:pt x="11874" y="18086"/>
                    <a:pt x="12293" y="18032"/>
                  </a:cubicBezTo>
                  <a:cubicBezTo>
                    <a:pt x="12795" y="18032"/>
                    <a:pt x="12962" y="17539"/>
                    <a:pt x="13549" y="17430"/>
                  </a:cubicBezTo>
                  <a:cubicBezTo>
                    <a:pt x="14135" y="17321"/>
                    <a:pt x="14637" y="17594"/>
                    <a:pt x="14888" y="17703"/>
                  </a:cubicBezTo>
                  <a:cubicBezTo>
                    <a:pt x="15223" y="17813"/>
                    <a:pt x="14972" y="18032"/>
                    <a:pt x="14972" y="17922"/>
                  </a:cubicBezTo>
                  <a:cubicBezTo>
                    <a:pt x="14972" y="17758"/>
                    <a:pt x="14637" y="17758"/>
                    <a:pt x="14469" y="17868"/>
                  </a:cubicBezTo>
                  <a:cubicBezTo>
                    <a:pt x="14386" y="17977"/>
                    <a:pt x="13967" y="18086"/>
                    <a:pt x="13632" y="18086"/>
                  </a:cubicBezTo>
                  <a:cubicBezTo>
                    <a:pt x="13297" y="18086"/>
                    <a:pt x="13046" y="18196"/>
                    <a:pt x="12879" y="18414"/>
                  </a:cubicBezTo>
                  <a:cubicBezTo>
                    <a:pt x="12711" y="18578"/>
                    <a:pt x="12042" y="18688"/>
                    <a:pt x="11623" y="18633"/>
                  </a:cubicBezTo>
                  <a:cubicBezTo>
                    <a:pt x="11121" y="18578"/>
                    <a:pt x="11204" y="18633"/>
                    <a:pt x="10869" y="18742"/>
                  </a:cubicBezTo>
                  <a:cubicBezTo>
                    <a:pt x="10535" y="18797"/>
                    <a:pt x="10451" y="19071"/>
                    <a:pt x="10451" y="19016"/>
                  </a:cubicBezTo>
                  <a:cubicBezTo>
                    <a:pt x="10367" y="18961"/>
                    <a:pt x="9781" y="18961"/>
                    <a:pt x="9279" y="18961"/>
                  </a:cubicBezTo>
                  <a:cubicBezTo>
                    <a:pt x="8776" y="19016"/>
                    <a:pt x="8944" y="18907"/>
                    <a:pt x="8609" y="18688"/>
                  </a:cubicBezTo>
                  <a:cubicBezTo>
                    <a:pt x="8190" y="18524"/>
                    <a:pt x="8190" y="18360"/>
                    <a:pt x="8190" y="18360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108" name="Google Shape;2108;p271"/>
          <p:cNvSpPr txBox="1">
            <a:spLocks noGrp="1"/>
          </p:cNvSpPr>
          <p:nvPr>
            <p:ph type="body" idx="1"/>
          </p:nvPr>
        </p:nvSpPr>
        <p:spPr>
          <a:xfrm>
            <a:off x="13847755" y="6937980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09" name="Google Shape;2109;p271"/>
          <p:cNvSpPr txBox="1">
            <a:spLocks noGrp="1"/>
          </p:cNvSpPr>
          <p:nvPr>
            <p:ph type="body" idx="2"/>
          </p:nvPr>
        </p:nvSpPr>
        <p:spPr>
          <a:xfrm>
            <a:off x="15706234" y="3335950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0" name="Google Shape;2110;p271"/>
          <p:cNvSpPr txBox="1">
            <a:spLocks noGrp="1"/>
          </p:cNvSpPr>
          <p:nvPr>
            <p:ph type="body" idx="3"/>
          </p:nvPr>
        </p:nvSpPr>
        <p:spPr>
          <a:xfrm>
            <a:off x="14651336" y="8110627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1" name="Google Shape;2111;p271"/>
          <p:cNvSpPr txBox="1">
            <a:spLocks noGrp="1"/>
          </p:cNvSpPr>
          <p:nvPr>
            <p:ph type="body" idx="4"/>
          </p:nvPr>
        </p:nvSpPr>
        <p:spPr>
          <a:xfrm>
            <a:off x="16264827" y="4060161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2" name="Google Shape;2112;p271"/>
          <p:cNvSpPr txBox="1">
            <a:spLocks noGrp="1"/>
          </p:cNvSpPr>
          <p:nvPr>
            <p:ph type="body" idx="5"/>
          </p:nvPr>
        </p:nvSpPr>
        <p:spPr>
          <a:xfrm>
            <a:off x="20682773" y="6911904"/>
            <a:ext cx="1426578" cy="1426578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3" name="Google Shape;2113;p271"/>
          <p:cNvSpPr txBox="1">
            <a:spLocks noGrp="1"/>
          </p:cNvSpPr>
          <p:nvPr>
            <p:ph type="body" idx="6"/>
          </p:nvPr>
        </p:nvSpPr>
        <p:spPr>
          <a:xfrm>
            <a:off x="20966770" y="7246475"/>
            <a:ext cx="1299328" cy="831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4" name="Google Shape;2114;p271"/>
          <p:cNvSpPr txBox="1">
            <a:spLocks noGrp="1"/>
          </p:cNvSpPr>
          <p:nvPr>
            <p:ph type="body" idx="7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5" name="Google Shape;2115;p271"/>
          <p:cNvSpPr txBox="1">
            <a:spLocks noGrp="1"/>
          </p:cNvSpPr>
          <p:nvPr>
            <p:ph type="body" idx="8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6" name="Google Shape;2116;p271"/>
          <p:cNvSpPr txBox="1">
            <a:spLocks noGrp="1"/>
          </p:cNvSpPr>
          <p:nvPr>
            <p:ph type="body" idx="9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17" name="Google Shape;2117;p27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2_Blank Slide">
  <p:cSld name="72_Blank Slide">
    <p:spTree>
      <p:nvGrpSpPr>
        <p:cNvPr id="1" name="Shape 2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" name="Google Shape;2119;p272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0" name="Google Shape;2120;p272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1" name="Google Shape;2121;p272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2" name="Google Shape;2122;p272"/>
          <p:cNvSpPr txBox="1">
            <a:spLocks noGrp="1"/>
          </p:cNvSpPr>
          <p:nvPr>
            <p:ph type="body" idx="4"/>
          </p:nvPr>
        </p:nvSpPr>
        <p:spPr>
          <a:xfrm>
            <a:off x="18118123" y="2962553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3" name="Google Shape;2123;p272"/>
          <p:cNvSpPr txBox="1">
            <a:spLocks noGrp="1"/>
          </p:cNvSpPr>
          <p:nvPr>
            <p:ph type="body" idx="5"/>
          </p:nvPr>
        </p:nvSpPr>
        <p:spPr>
          <a:xfrm>
            <a:off x="12720289" y="5427381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4" name="Google Shape;2124;p272"/>
          <p:cNvSpPr txBox="1">
            <a:spLocks noGrp="1"/>
          </p:cNvSpPr>
          <p:nvPr>
            <p:ph type="body" idx="6"/>
          </p:nvPr>
        </p:nvSpPr>
        <p:spPr>
          <a:xfrm>
            <a:off x="18921705" y="413520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5" name="Google Shape;2125;p272"/>
          <p:cNvSpPr txBox="1">
            <a:spLocks noGrp="1"/>
          </p:cNvSpPr>
          <p:nvPr>
            <p:ph type="body" idx="7"/>
          </p:nvPr>
        </p:nvSpPr>
        <p:spPr>
          <a:xfrm>
            <a:off x="13278881" y="6151592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126" name="Google Shape;2126;p27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7_Blank Slide">
  <p:cSld name="77_Blank Slide">
    <p:spTree>
      <p:nvGrpSpPr>
        <p:cNvPr id="1" name="Shape 2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8" name="Google Shape;2128;p273"/>
          <p:cNvGrpSpPr/>
          <p:nvPr/>
        </p:nvGrpSpPr>
        <p:grpSpPr>
          <a:xfrm>
            <a:off x="12005719" y="3366838"/>
            <a:ext cx="10858583" cy="6982325"/>
            <a:chOff x="0" y="0"/>
            <a:chExt cx="10858580" cy="6982323"/>
          </a:xfrm>
        </p:grpSpPr>
        <p:sp>
          <p:nvSpPr>
            <p:cNvPr id="2129" name="Google Shape;2129;p273"/>
            <p:cNvSpPr/>
            <p:nvPr/>
          </p:nvSpPr>
          <p:spPr>
            <a:xfrm>
              <a:off x="4975325" y="2962708"/>
              <a:ext cx="1109221" cy="784247"/>
            </a:xfrm>
            <a:custGeom>
              <a:avLst/>
              <a:gdLst/>
              <a:ahLst/>
              <a:cxnLst/>
              <a:rect l="l" t="t" r="r" b="b"/>
              <a:pathLst>
                <a:path w="21524" h="21600" extrusionOk="0">
                  <a:moveTo>
                    <a:pt x="15004" y="17939"/>
                  </a:moveTo>
                  <a:cubicBezTo>
                    <a:pt x="15004" y="17939"/>
                    <a:pt x="12934" y="16475"/>
                    <a:pt x="12934" y="15559"/>
                  </a:cubicBezTo>
                  <a:cubicBezTo>
                    <a:pt x="12934" y="15376"/>
                    <a:pt x="13063" y="15193"/>
                    <a:pt x="13193" y="15010"/>
                  </a:cubicBezTo>
                  <a:cubicBezTo>
                    <a:pt x="13193" y="14827"/>
                    <a:pt x="13451" y="14278"/>
                    <a:pt x="13451" y="14095"/>
                  </a:cubicBezTo>
                  <a:cubicBezTo>
                    <a:pt x="13451" y="13729"/>
                    <a:pt x="13451" y="13180"/>
                    <a:pt x="13451" y="12997"/>
                  </a:cubicBezTo>
                  <a:cubicBezTo>
                    <a:pt x="13322" y="12631"/>
                    <a:pt x="13322" y="11898"/>
                    <a:pt x="13451" y="11532"/>
                  </a:cubicBezTo>
                  <a:cubicBezTo>
                    <a:pt x="13451" y="10983"/>
                    <a:pt x="13581" y="9702"/>
                    <a:pt x="13581" y="9153"/>
                  </a:cubicBezTo>
                  <a:cubicBezTo>
                    <a:pt x="13710" y="8786"/>
                    <a:pt x="13710" y="7871"/>
                    <a:pt x="13710" y="7505"/>
                  </a:cubicBezTo>
                  <a:cubicBezTo>
                    <a:pt x="13840" y="6956"/>
                    <a:pt x="14228" y="5858"/>
                    <a:pt x="13969" y="5492"/>
                  </a:cubicBezTo>
                  <a:cubicBezTo>
                    <a:pt x="13969" y="5308"/>
                    <a:pt x="13710" y="5308"/>
                    <a:pt x="13581" y="5492"/>
                  </a:cubicBezTo>
                  <a:cubicBezTo>
                    <a:pt x="13451" y="5492"/>
                    <a:pt x="13063" y="5675"/>
                    <a:pt x="12934" y="5675"/>
                  </a:cubicBezTo>
                  <a:cubicBezTo>
                    <a:pt x="12805" y="5675"/>
                    <a:pt x="12417" y="5308"/>
                    <a:pt x="12287" y="5308"/>
                  </a:cubicBezTo>
                  <a:cubicBezTo>
                    <a:pt x="12158" y="5125"/>
                    <a:pt x="12029" y="5125"/>
                    <a:pt x="11899" y="4942"/>
                  </a:cubicBezTo>
                  <a:cubicBezTo>
                    <a:pt x="11770" y="4942"/>
                    <a:pt x="11770" y="4393"/>
                    <a:pt x="11641" y="4210"/>
                  </a:cubicBezTo>
                  <a:cubicBezTo>
                    <a:pt x="11641" y="4027"/>
                    <a:pt x="11641" y="3844"/>
                    <a:pt x="11641" y="3844"/>
                  </a:cubicBezTo>
                  <a:cubicBezTo>
                    <a:pt x="11641" y="3478"/>
                    <a:pt x="11899" y="3295"/>
                    <a:pt x="11899" y="3112"/>
                  </a:cubicBezTo>
                  <a:cubicBezTo>
                    <a:pt x="12029" y="2746"/>
                    <a:pt x="12417" y="2014"/>
                    <a:pt x="12417" y="1647"/>
                  </a:cubicBezTo>
                  <a:cubicBezTo>
                    <a:pt x="12417" y="1464"/>
                    <a:pt x="12417" y="1098"/>
                    <a:pt x="12417" y="915"/>
                  </a:cubicBezTo>
                  <a:cubicBezTo>
                    <a:pt x="12287" y="732"/>
                    <a:pt x="11770" y="549"/>
                    <a:pt x="11511" y="549"/>
                  </a:cubicBezTo>
                  <a:cubicBezTo>
                    <a:pt x="11123" y="366"/>
                    <a:pt x="10477" y="0"/>
                    <a:pt x="9959" y="0"/>
                  </a:cubicBezTo>
                  <a:cubicBezTo>
                    <a:pt x="9701" y="0"/>
                    <a:pt x="8537" y="732"/>
                    <a:pt x="8537" y="732"/>
                  </a:cubicBezTo>
                  <a:cubicBezTo>
                    <a:pt x="8537" y="732"/>
                    <a:pt x="7631" y="1464"/>
                    <a:pt x="7243" y="1281"/>
                  </a:cubicBezTo>
                  <a:cubicBezTo>
                    <a:pt x="7243" y="1281"/>
                    <a:pt x="7114" y="915"/>
                    <a:pt x="6984" y="915"/>
                  </a:cubicBezTo>
                  <a:cubicBezTo>
                    <a:pt x="6726" y="732"/>
                    <a:pt x="6338" y="915"/>
                    <a:pt x="6079" y="1098"/>
                  </a:cubicBezTo>
                  <a:cubicBezTo>
                    <a:pt x="5691" y="1281"/>
                    <a:pt x="5044" y="1831"/>
                    <a:pt x="4915" y="2197"/>
                  </a:cubicBezTo>
                  <a:cubicBezTo>
                    <a:pt x="4915" y="2746"/>
                    <a:pt x="5562" y="3295"/>
                    <a:pt x="5562" y="3844"/>
                  </a:cubicBezTo>
                  <a:cubicBezTo>
                    <a:pt x="5432" y="4027"/>
                    <a:pt x="4915" y="4393"/>
                    <a:pt x="4915" y="4576"/>
                  </a:cubicBezTo>
                  <a:cubicBezTo>
                    <a:pt x="4656" y="4759"/>
                    <a:pt x="4398" y="5125"/>
                    <a:pt x="4268" y="5492"/>
                  </a:cubicBezTo>
                  <a:cubicBezTo>
                    <a:pt x="4139" y="5675"/>
                    <a:pt x="4010" y="6224"/>
                    <a:pt x="4010" y="6407"/>
                  </a:cubicBezTo>
                  <a:cubicBezTo>
                    <a:pt x="3880" y="6773"/>
                    <a:pt x="3751" y="7505"/>
                    <a:pt x="3492" y="7688"/>
                  </a:cubicBezTo>
                  <a:cubicBezTo>
                    <a:pt x="3492" y="7871"/>
                    <a:pt x="3234" y="7688"/>
                    <a:pt x="3234" y="7505"/>
                  </a:cubicBezTo>
                  <a:cubicBezTo>
                    <a:pt x="3104" y="7322"/>
                    <a:pt x="3234" y="6956"/>
                    <a:pt x="3234" y="6773"/>
                  </a:cubicBezTo>
                  <a:cubicBezTo>
                    <a:pt x="3234" y="6590"/>
                    <a:pt x="2846" y="6224"/>
                    <a:pt x="2587" y="6224"/>
                  </a:cubicBezTo>
                  <a:cubicBezTo>
                    <a:pt x="2457" y="6224"/>
                    <a:pt x="2457" y="6773"/>
                    <a:pt x="2328" y="6956"/>
                  </a:cubicBezTo>
                  <a:cubicBezTo>
                    <a:pt x="2199" y="7139"/>
                    <a:pt x="1811" y="7688"/>
                    <a:pt x="1681" y="7871"/>
                  </a:cubicBezTo>
                  <a:cubicBezTo>
                    <a:pt x="1681" y="8054"/>
                    <a:pt x="1423" y="8054"/>
                    <a:pt x="1423" y="8237"/>
                  </a:cubicBezTo>
                  <a:cubicBezTo>
                    <a:pt x="1164" y="8786"/>
                    <a:pt x="1293" y="9885"/>
                    <a:pt x="1293" y="10251"/>
                  </a:cubicBezTo>
                  <a:cubicBezTo>
                    <a:pt x="1164" y="10617"/>
                    <a:pt x="1164" y="10983"/>
                    <a:pt x="1035" y="11166"/>
                  </a:cubicBezTo>
                  <a:cubicBezTo>
                    <a:pt x="1035" y="11166"/>
                    <a:pt x="905" y="11715"/>
                    <a:pt x="776" y="11898"/>
                  </a:cubicBezTo>
                  <a:cubicBezTo>
                    <a:pt x="647" y="12081"/>
                    <a:pt x="388" y="12264"/>
                    <a:pt x="259" y="12447"/>
                  </a:cubicBezTo>
                  <a:cubicBezTo>
                    <a:pt x="129" y="12631"/>
                    <a:pt x="0" y="13180"/>
                    <a:pt x="0" y="13363"/>
                  </a:cubicBezTo>
                  <a:cubicBezTo>
                    <a:pt x="0" y="13546"/>
                    <a:pt x="0" y="13912"/>
                    <a:pt x="0" y="14095"/>
                  </a:cubicBezTo>
                  <a:cubicBezTo>
                    <a:pt x="129" y="14644"/>
                    <a:pt x="776" y="15559"/>
                    <a:pt x="905" y="16292"/>
                  </a:cubicBezTo>
                  <a:cubicBezTo>
                    <a:pt x="1035" y="16292"/>
                    <a:pt x="1035" y="16658"/>
                    <a:pt x="1035" y="16658"/>
                  </a:cubicBezTo>
                  <a:cubicBezTo>
                    <a:pt x="905" y="17024"/>
                    <a:pt x="517" y="17390"/>
                    <a:pt x="388" y="17573"/>
                  </a:cubicBezTo>
                  <a:cubicBezTo>
                    <a:pt x="259" y="17756"/>
                    <a:pt x="0" y="18305"/>
                    <a:pt x="0" y="18305"/>
                  </a:cubicBezTo>
                  <a:cubicBezTo>
                    <a:pt x="0" y="18305"/>
                    <a:pt x="388" y="18488"/>
                    <a:pt x="517" y="18488"/>
                  </a:cubicBezTo>
                  <a:cubicBezTo>
                    <a:pt x="905" y="18488"/>
                    <a:pt x="1681" y="18671"/>
                    <a:pt x="2199" y="18854"/>
                  </a:cubicBezTo>
                  <a:cubicBezTo>
                    <a:pt x="2328" y="18854"/>
                    <a:pt x="2587" y="18854"/>
                    <a:pt x="2716" y="19037"/>
                  </a:cubicBezTo>
                  <a:cubicBezTo>
                    <a:pt x="3234" y="19403"/>
                    <a:pt x="3751" y="20319"/>
                    <a:pt x="4139" y="20685"/>
                  </a:cubicBezTo>
                  <a:cubicBezTo>
                    <a:pt x="4527" y="20868"/>
                    <a:pt x="5174" y="21417"/>
                    <a:pt x="5562" y="21417"/>
                  </a:cubicBezTo>
                  <a:cubicBezTo>
                    <a:pt x="5820" y="21417"/>
                    <a:pt x="6338" y="20685"/>
                    <a:pt x="6596" y="20685"/>
                  </a:cubicBezTo>
                  <a:cubicBezTo>
                    <a:pt x="6855" y="20502"/>
                    <a:pt x="7114" y="20319"/>
                    <a:pt x="7243" y="20319"/>
                  </a:cubicBezTo>
                  <a:cubicBezTo>
                    <a:pt x="7502" y="20319"/>
                    <a:pt x="8149" y="20319"/>
                    <a:pt x="8407" y="20319"/>
                  </a:cubicBezTo>
                  <a:cubicBezTo>
                    <a:pt x="8666" y="20319"/>
                    <a:pt x="8925" y="20136"/>
                    <a:pt x="9183" y="20136"/>
                  </a:cubicBezTo>
                  <a:cubicBezTo>
                    <a:pt x="9442" y="20136"/>
                    <a:pt x="9959" y="20502"/>
                    <a:pt x="10089" y="20685"/>
                  </a:cubicBezTo>
                  <a:cubicBezTo>
                    <a:pt x="10477" y="20868"/>
                    <a:pt x="10865" y="21600"/>
                    <a:pt x="11123" y="21600"/>
                  </a:cubicBezTo>
                  <a:cubicBezTo>
                    <a:pt x="11511" y="21600"/>
                    <a:pt x="12158" y="20502"/>
                    <a:pt x="12546" y="20319"/>
                  </a:cubicBezTo>
                  <a:cubicBezTo>
                    <a:pt x="12675" y="19953"/>
                    <a:pt x="12934" y="19403"/>
                    <a:pt x="13193" y="19403"/>
                  </a:cubicBezTo>
                  <a:cubicBezTo>
                    <a:pt x="13451" y="19220"/>
                    <a:pt x="13710" y="19037"/>
                    <a:pt x="13969" y="18854"/>
                  </a:cubicBezTo>
                  <a:cubicBezTo>
                    <a:pt x="14228" y="18671"/>
                    <a:pt x="14616" y="18488"/>
                    <a:pt x="14745" y="18305"/>
                  </a:cubicBezTo>
                  <a:cubicBezTo>
                    <a:pt x="14874" y="18305"/>
                    <a:pt x="15004" y="17939"/>
                    <a:pt x="15004" y="17939"/>
                  </a:cubicBezTo>
                  <a:close/>
                  <a:moveTo>
                    <a:pt x="19789" y="11715"/>
                  </a:moveTo>
                  <a:cubicBezTo>
                    <a:pt x="19789" y="11715"/>
                    <a:pt x="20436" y="11715"/>
                    <a:pt x="20695" y="11715"/>
                  </a:cubicBezTo>
                  <a:cubicBezTo>
                    <a:pt x="20824" y="11715"/>
                    <a:pt x="20953" y="11898"/>
                    <a:pt x="20953" y="11898"/>
                  </a:cubicBezTo>
                  <a:cubicBezTo>
                    <a:pt x="21083" y="11898"/>
                    <a:pt x="21341" y="11898"/>
                    <a:pt x="21341" y="12081"/>
                  </a:cubicBezTo>
                  <a:cubicBezTo>
                    <a:pt x="21471" y="12081"/>
                    <a:pt x="21600" y="12631"/>
                    <a:pt x="21471" y="12814"/>
                  </a:cubicBezTo>
                  <a:cubicBezTo>
                    <a:pt x="21341" y="13180"/>
                    <a:pt x="20824" y="13180"/>
                    <a:pt x="20695" y="13363"/>
                  </a:cubicBezTo>
                  <a:cubicBezTo>
                    <a:pt x="20565" y="13546"/>
                    <a:pt x="20177" y="13912"/>
                    <a:pt x="20048" y="14278"/>
                  </a:cubicBezTo>
                  <a:cubicBezTo>
                    <a:pt x="20048" y="14461"/>
                    <a:pt x="19789" y="15193"/>
                    <a:pt x="19789" y="15559"/>
                  </a:cubicBezTo>
                  <a:cubicBezTo>
                    <a:pt x="19789" y="15559"/>
                    <a:pt x="20048" y="15742"/>
                    <a:pt x="20048" y="15925"/>
                  </a:cubicBezTo>
                  <a:cubicBezTo>
                    <a:pt x="20048" y="15925"/>
                    <a:pt x="20177" y="16108"/>
                    <a:pt x="20177" y="16292"/>
                  </a:cubicBezTo>
                  <a:cubicBezTo>
                    <a:pt x="20177" y="16292"/>
                    <a:pt x="20177" y="16658"/>
                    <a:pt x="20048" y="16658"/>
                  </a:cubicBezTo>
                  <a:cubicBezTo>
                    <a:pt x="20048" y="16841"/>
                    <a:pt x="19919" y="16841"/>
                    <a:pt x="19919" y="16841"/>
                  </a:cubicBezTo>
                  <a:cubicBezTo>
                    <a:pt x="19789" y="16841"/>
                    <a:pt x="19531" y="16841"/>
                    <a:pt x="19531" y="16841"/>
                  </a:cubicBezTo>
                  <a:cubicBezTo>
                    <a:pt x="19401" y="16841"/>
                    <a:pt x="19401" y="17207"/>
                    <a:pt x="19401" y="17207"/>
                  </a:cubicBezTo>
                  <a:cubicBezTo>
                    <a:pt x="19660" y="17390"/>
                    <a:pt x="20177" y="17207"/>
                    <a:pt x="20307" y="17390"/>
                  </a:cubicBezTo>
                  <a:cubicBezTo>
                    <a:pt x="20436" y="17573"/>
                    <a:pt x="20177" y="17939"/>
                    <a:pt x="20307" y="18122"/>
                  </a:cubicBezTo>
                  <a:cubicBezTo>
                    <a:pt x="20307" y="18122"/>
                    <a:pt x="20565" y="18305"/>
                    <a:pt x="20565" y="18305"/>
                  </a:cubicBezTo>
                  <a:cubicBezTo>
                    <a:pt x="20695" y="18488"/>
                    <a:pt x="20824" y="18854"/>
                    <a:pt x="20953" y="19037"/>
                  </a:cubicBezTo>
                  <a:cubicBezTo>
                    <a:pt x="20953" y="19220"/>
                    <a:pt x="20953" y="19403"/>
                    <a:pt x="20953" y="19403"/>
                  </a:cubicBezTo>
                  <a:cubicBezTo>
                    <a:pt x="20953" y="19586"/>
                    <a:pt x="20565" y="20136"/>
                    <a:pt x="20307" y="20319"/>
                  </a:cubicBezTo>
                  <a:cubicBezTo>
                    <a:pt x="20177" y="20319"/>
                    <a:pt x="20048" y="20136"/>
                    <a:pt x="20048" y="19953"/>
                  </a:cubicBezTo>
                  <a:cubicBezTo>
                    <a:pt x="20048" y="19953"/>
                    <a:pt x="19789" y="19953"/>
                    <a:pt x="19660" y="19769"/>
                  </a:cubicBezTo>
                  <a:cubicBezTo>
                    <a:pt x="19660" y="19769"/>
                    <a:pt x="19401" y="19769"/>
                    <a:pt x="19401" y="19769"/>
                  </a:cubicBezTo>
                  <a:cubicBezTo>
                    <a:pt x="19272" y="19769"/>
                    <a:pt x="18754" y="19953"/>
                    <a:pt x="18754" y="19953"/>
                  </a:cubicBezTo>
                  <a:cubicBezTo>
                    <a:pt x="18754" y="19953"/>
                    <a:pt x="17978" y="19037"/>
                    <a:pt x="17590" y="19037"/>
                  </a:cubicBezTo>
                  <a:cubicBezTo>
                    <a:pt x="17332" y="19220"/>
                    <a:pt x="16944" y="20136"/>
                    <a:pt x="16814" y="20136"/>
                  </a:cubicBezTo>
                  <a:cubicBezTo>
                    <a:pt x="16685" y="19953"/>
                    <a:pt x="16426" y="19403"/>
                    <a:pt x="16426" y="19403"/>
                  </a:cubicBezTo>
                  <a:cubicBezTo>
                    <a:pt x="16426" y="19403"/>
                    <a:pt x="16944" y="19037"/>
                    <a:pt x="17073" y="18671"/>
                  </a:cubicBezTo>
                  <a:cubicBezTo>
                    <a:pt x="17202" y="18671"/>
                    <a:pt x="17202" y="18305"/>
                    <a:pt x="17202" y="18305"/>
                  </a:cubicBezTo>
                  <a:cubicBezTo>
                    <a:pt x="17202" y="18305"/>
                    <a:pt x="17202" y="18122"/>
                    <a:pt x="17202" y="17939"/>
                  </a:cubicBezTo>
                  <a:cubicBezTo>
                    <a:pt x="17202" y="17756"/>
                    <a:pt x="17073" y="17573"/>
                    <a:pt x="16944" y="17573"/>
                  </a:cubicBezTo>
                  <a:cubicBezTo>
                    <a:pt x="16944" y="17390"/>
                    <a:pt x="16814" y="17390"/>
                    <a:pt x="16685" y="17390"/>
                  </a:cubicBezTo>
                  <a:cubicBezTo>
                    <a:pt x="16556" y="17207"/>
                    <a:pt x="16297" y="17024"/>
                    <a:pt x="16168" y="16841"/>
                  </a:cubicBezTo>
                  <a:cubicBezTo>
                    <a:pt x="16038" y="16658"/>
                    <a:pt x="15909" y="16292"/>
                    <a:pt x="15909" y="16108"/>
                  </a:cubicBezTo>
                  <a:cubicBezTo>
                    <a:pt x="15780" y="15925"/>
                    <a:pt x="15521" y="15559"/>
                    <a:pt x="15521" y="15376"/>
                  </a:cubicBezTo>
                  <a:cubicBezTo>
                    <a:pt x="15392" y="15193"/>
                    <a:pt x="15262" y="14827"/>
                    <a:pt x="15262" y="14644"/>
                  </a:cubicBezTo>
                  <a:cubicBezTo>
                    <a:pt x="15262" y="14278"/>
                    <a:pt x="15262" y="13729"/>
                    <a:pt x="15133" y="13363"/>
                  </a:cubicBezTo>
                  <a:cubicBezTo>
                    <a:pt x="15133" y="13180"/>
                    <a:pt x="15133" y="12447"/>
                    <a:pt x="15133" y="12081"/>
                  </a:cubicBezTo>
                  <a:cubicBezTo>
                    <a:pt x="15133" y="11898"/>
                    <a:pt x="15004" y="11532"/>
                    <a:pt x="15004" y="11166"/>
                  </a:cubicBezTo>
                  <a:cubicBezTo>
                    <a:pt x="15133" y="11166"/>
                    <a:pt x="15133" y="10800"/>
                    <a:pt x="15262" y="10800"/>
                  </a:cubicBezTo>
                  <a:cubicBezTo>
                    <a:pt x="15262" y="10617"/>
                    <a:pt x="15521" y="10617"/>
                    <a:pt x="15521" y="10800"/>
                  </a:cubicBezTo>
                  <a:cubicBezTo>
                    <a:pt x="15650" y="10800"/>
                    <a:pt x="15909" y="10983"/>
                    <a:pt x="15909" y="11166"/>
                  </a:cubicBezTo>
                  <a:cubicBezTo>
                    <a:pt x="15909" y="11166"/>
                    <a:pt x="15909" y="11166"/>
                    <a:pt x="15909" y="11349"/>
                  </a:cubicBezTo>
                  <a:cubicBezTo>
                    <a:pt x="15909" y="11349"/>
                    <a:pt x="15650" y="11349"/>
                    <a:pt x="15650" y="11532"/>
                  </a:cubicBezTo>
                  <a:cubicBezTo>
                    <a:pt x="15521" y="11532"/>
                    <a:pt x="15650" y="11715"/>
                    <a:pt x="15650" y="11898"/>
                  </a:cubicBezTo>
                  <a:cubicBezTo>
                    <a:pt x="15650" y="11898"/>
                    <a:pt x="15909" y="12081"/>
                    <a:pt x="16038" y="12081"/>
                  </a:cubicBezTo>
                  <a:cubicBezTo>
                    <a:pt x="16038" y="12081"/>
                    <a:pt x="16297" y="12081"/>
                    <a:pt x="16297" y="11898"/>
                  </a:cubicBezTo>
                  <a:cubicBezTo>
                    <a:pt x="16426" y="11898"/>
                    <a:pt x="16685" y="11715"/>
                    <a:pt x="16814" y="11532"/>
                  </a:cubicBezTo>
                  <a:cubicBezTo>
                    <a:pt x="16944" y="11349"/>
                    <a:pt x="17073" y="10983"/>
                    <a:pt x="17202" y="10983"/>
                  </a:cubicBezTo>
                  <a:cubicBezTo>
                    <a:pt x="17461" y="10983"/>
                    <a:pt x="17720" y="11715"/>
                    <a:pt x="17849" y="11898"/>
                  </a:cubicBezTo>
                  <a:cubicBezTo>
                    <a:pt x="18366" y="12081"/>
                    <a:pt x="19789" y="11715"/>
                    <a:pt x="19789" y="117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0" name="Google Shape;2130;p273"/>
            <p:cNvSpPr/>
            <p:nvPr/>
          </p:nvSpPr>
          <p:spPr>
            <a:xfrm>
              <a:off x="4975325" y="2962708"/>
              <a:ext cx="1109221" cy="784247"/>
            </a:xfrm>
            <a:custGeom>
              <a:avLst/>
              <a:gdLst/>
              <a:ahLst/>
              <a:cxnLst/>
              <a:rect l="l" t="t" r="r" b="b"/>
              <a:pathLst>
                <a:path w="21524" h="21600" extrusionOk="0">
                  <a:moveTo>
                    <a:pt x="15004" y="17939"/>
                  </a:moveTo>
                  <a:cubicBezTo>
                    <a:pt x="15004" y="17939"/>
                    <a:pt x="12934" y="16475"/>
                    <a:pt x="12934" y="15559"/>
                  </a:cubicBezTo>
                  <a:cubicBezTo>
                    <a:pt x="12934" y="15376"/>
                    <a:pt x="13063" y="15193"/>
                    <a:pt x="13193" y="15010"/>
                  </a:cubicBezTo>
                  <a:cubicBezTo>
                    <a:pt x="13193" y="14827"/>
                    <a:pt x="13451" y="14278"/>
                    <a:pt x="13451" y="14095"/>
                  </a:cubicBezTo>
                  <a:cubicBezTo>
                    <a:pt x="13451" y="13729"/>
                    <a:pt x="13451" y="13180"/>
                    <a:pt x="13451" y="12997"/>
                  </a:cubicBezTo>
                  <a:cubicBezTo>
                    <a:pt x="13322" y="12631"/>
                    <a:pt x="13322" y="11898"/>
                    <a:pt x="13451" y="11532"/>
                  </a:cubicBezTo>
                  <a:cubicBezTo>
                    <a:pt x="13451" y="10983"/>
                    <a:pt x="13581" y="9702"/>
                    <a:pt x="13581" y="9153"/>
                  </a:cubicBezTo>
                  <a:cubicBezTo>
                    <a:pt x="13710" y="8786"/>
                    <a:pt x="13710" y="7871"/>
                    <a:pt x="13710" y="7505"/>
                  </a:cubicBezTo>
                  <a:cubicBezTo>
                    <a:pt x="13840" y="6956"/>
                    <a:pt x="14228" y="5858"/>
                    <a:pt x="13969" y="5492"/>
                  </a:cubicBezTo>
                  <a:cubicBezTo>
                    <a:pt x="13969" y="5308"/>
                    <a:pt x="13710" y="5308"/>
                    <a:pt x="13581" y="5492"/>
                  </a:cubicBezTo>
                  <a:cubicBezTo>
                    <a:pt x="13451" y="5492"/>
                    <a:pt x="13063" y="5675"/>
                    <a:pt x="12934" y="5675"/>
                  </a:cubicBezTo>
                  <a:cubicBezTo>
                    <a:pt x="12805" y="5675"/>
                    <a:pt x="12417" y="5308"/>
                    <a:pt x="12287" y="5308"/>
                  </a:cubicBezTo>
                  <a:cubicBezTo>
                    <a:pt x="12158" y="5125"/>
                    <a:pt x="12029" y="5125"/>
                    <a:pt x="11899" y="4942"/>
                  </a:cubicBezTo>
                  <a:cubicBezTo>
                    <a:pt x="11770" y="4942"/>
                    <a:pt x="11770" y="4393"/>
                    <a:pt x="11641" y="4210"/>
                  </a:cubicBezTo>
                  <a:cubicBezTo>
                    <a:pt x="11641" y="4027"/>
                    <a:pt x="11641" y="3844"/>
                    <a:pt x="11641" y="3844"/>
                  </a:cubicBezTo>
                  <a:cubicBezTo>
                    <a:pt x="11641" y="3478"/>
                    <a:pt x="11899" y="3295"/>
                    <a:pt x="11899" y="3112"/>
                  </a:cubicBezTo>
                  <a:cubicBezTo>
                    <a:pt x="12029" y="2746"/>
                    <a:pt x="12417" y="2014"/>
                    <a:pt x="12417" y="1647"/>
                  </a:cubicBezTo>
                  <a:cubicBezTo>
                    <a:pt x="12417" y="1464"/>
                    <a:pt x="12417" y="1098"/>
                    <a:pt x="12417" y="915"/>
                  </a:cubicBezTo>
                  <a:cubicBezTo>
                    <a:pt x="12287" y="732"/>
                    <a:pt x="11770" y="549"/>
                    <a:pt x="11511" y="549"/>
                  </a:cubicBezTo>
                  <a:cubicBezTo>
                    <a:pt x="11123" y="366"/>
                    <a:pt x="10477" y="0"/>
                    <a:pt x="9959" y="0"/>
                  </a:cubicBezTo>
                  <a:cubicBezTo>
                    <a:pt x="9701" y="0"/>
                    <a:pt x="8537" y="732"/>
                    <a:pt x="8537" y="732"/>
                  </a:cubicBezTo>
                  <a:cubicBezTo>
                    <a:pt x="8537" y="732"/>
                    <a:pt x="7631" y="1464"/>
                    <a:pt x="7243" y="1281"/>
                  </a:cubicBezTo>
                  <a:cubicBezTo>
                    <a:pt x="7243" y="1281"/>
                    <a:pt x="7114" y="915"/>
                    <a:pt x="6984" y="915"/>
                  </a:cubicBezTo>
                  <a:cubicBezTo>
                    <a:pt x="6726" y="732"/>
                    <a:pt x="6338" y="915"/>
                    <a:pt x="6079" y="1098"/>
                  </a:cubicBezTo>
                  <a:cubicBezTo>
                    <a:pt x="5691" y="1281"/>
                    <a:pt x="5044" y="1831"/>
                    <a:pt x="4915" y="2197"/>
                  </a:cubicBezTo>
                  <a:cubicBezTo>
                    <a:pt x="4915" y="2746"/>
                    <a:pt x="5562" y="3295"/>
                    <a:pt x="5562" y="3844"/>
                  </a:cubicBezTo>
                  <a:cubicBezTo>
                    <a:pt x="5432" y="4027"/>
                    <a:pt x="4915" y="4393"/>
                    <a:pt x="4915" y="4576"/>
                  </a:cubicBezTo>
                  <a:cubicBezTo>
                    <a:pt x="4656" y="4759"/>
                    <a:pt x="4398" y="5125"/>
                    <a:pt x="4268" y="5492"/>
                  </a:cubicBezTo>
                  <a:cubicBezTo>
                    <a:pt x="4139" y="5675"/>
                    <a:pt x="4010" y="6224"/>
                    <a:pt x="4010" y="6407"/>
                  </a:cubicBezTo>
                  <a:cubicBezTo>
                    <a:pt x="3880" y="6773"/>
                    <a:pt x="3751" y="7505"/>
                    <a:pt x="3492" y="7688"/>
                  </a:cubicBezTo>
                  <a:cubicBezTo>
                    <a:pt x="3492" y="7871"/>
                    <a:pt x="3234" y="7688"/>
                    <a:pt x="3234" y="7505"/>
                  </a:cubicBezTo>
                  <a:cubicBezTo>
                    <a:pt x="3104" y="7322"/>
                    <a:pt x="3234" y="6956"/>
                    <a:pt x="3234" y="6773"/>
                  </a:cubicBezTo>
                  <a:cubicBezTo>
                    <a:pt x="3234" y="6590"/>
                    <a:pt x="2846" y="6224"/>
                    <a:pt x="2587" y="6224"/>
                  </a:cubicBezTo>
                  <a:cubicBezTo>
                    <a:pt x="2457" y="6224"/>
                    <a:pt x="2457" y="6773"/>
                    <a:pt x="2328" y="6956"/>
                  </a:cubicBezTo>
                  <a:cubicBezTo>
                    <a:pt x="2199" y="7139"/>
                    <a:pt x="1811" y="7688"/>
                    <a:pt x="1681" y="7871"/>
                  </a:cubicBezTo>
                  <a:cubicBezTo>
                    <a:pt x="1681" y="8054"/>
                    <a:pt x="1423" y="8054"/>
                    <a:pt x="1423" y="8237"/>
                  </a:cubicBezTo>
                  <a:cubicBezTo>
                    <a:pt x="1164" y="8786"/>
                    <a:pt x="1293" y="9885"/>
                    <a:pt x="1293" y="10251"/>
                  </a:cubicBezTo>
                  <a:cubicBezTo>
                    <a:pt x="1164" y="10617"/>
                    <a:pt x="1164" y="10983"/>
                    <a:pt x="1035" y="11166"/>
                  </a:cubicBezTo>
                  <a:cubicBezTo>
                    <a:pt x="1035" y="11166"/>
                    <a:pt x="905" y="11715"/>
                    <a:pt x="776" y="11898"/>
                  </a:cubicBezTo>
                  <a:cubicBezTo>
                    <a:pt x="647" y="12081"/>
                    <a:pt x="388" y="12264"/>
                    <a:pt x="259" y="12447"/>
                  </a:cubicBezTo>
                  <a:cubicBezTo>
                    <a:pt x="129" y="12631"/>
                    <a:pt x="0" y="13180"/>
                    <a:pt x="0" y="13363"/>
                  </a:cubicBezTo>
                  <a:cubicBezTo>
                    <a:pt x="0" y="13546"/>
                    <a:pt x="0" y="13912"/>
                    <a:pt x="0" y="14095"/>
                  </a:cubicBezTo>
                  <a:cubicBezTo>
                    <a:pt x="129" y="14644"/>
                    <a:pt x="776" y="15559"/>
                    <a:pt x="905" y="16292"/>
                  </a:cubicBezTo>
                  <a:cubicBezTo>
                    <a:pt x="1035" y="16292"/>
                    <a:pt x="1035" y="16658"/>
                    <a:pt x="1035" y="16658"/>
                  </a:cubicBezTo>
                  <a:cubicBezTo>
                    <a:pt x="905" y="17024"/>
                    <a:pt x="517" y="17390"/>
                    <a:pt x="388" y="17573"/>
                  </a:cubicBezTo>
                  <a:cubicBezTo>
                    <a:pt x="259" y="17756"/>
                    <a:pt x="0" y="18305"/>
                    <a:pt x="0" y="18305"/>
                  </a:cubicBezTo>
                  <a:cubicBezTo>
                    <a:pt x="0" y="18305"/>
                    <a:pt x="388" y="18488"/>
                    <a:pt x="517" y="18488"/>
                  </a:cubicBezTo>
                  <a:cubicBezTo>
                    <a:pt x="905" y="18488"/>
                    <a:pt x="1681" y="18671"/>
                    <a:pt x="2199" y="18854"/>
                  </a:cubicBezTo>
                  <a:cubicBezTo>
                    <a:pt x="2328" y="18854"/>
                    <a:pt x="2587" y="18854"/>
                    <a:pt x="2716" y="19037"/>
                  </a:cubicBezTo>
                  <a:cubicBezTo>
                    <a:pt x="3234" y="19403"/>
                    <a:pt x="3751" y="20319"/>
                    <a:pt x="4139" y="20685"/>
                  </a:cubicBezTo>
                  <a:cubicBezTo>
                    <a:pt x="4527" y="20868"/>
                    <a:pt x="5174" y="21417"/>
                    <a:pt x="5562" y="21417"/>
                  </a:cubicBezTo>
                  <a:cubicBezTo>
                    <a:pt x="5820" y="21417"/>
                    <a:pt x="6338" y="20685"/>
                    <a:pt x="6596" y="20685"/>
                  </a:cubicBezTo>
                  <a:cubicBezTo>
                    <a:pt x="6855" y="20502"/>
                    <a:pt x="7114" y="20319"/>
                    <a:pt x="7243" y="20319"/>
                  </a:cubicBezTo>
                  <a:cubicBezTo>
                    <a:pt x="7502" y="20319"/>
                    <a:pt x="8149" y="20319"/>
                    <a:pt x="8407" y="20319"/>
                  </a:cubicBezTo>
                  <a:cubicBezTo>
                    <a:pt x="8666" y="20319"/>
                    <a:pt x="8925" y="20136"/>
                    <a:pt x="9183" y="20136"/>
                  </a:cubicBezTo>
                  <a:cubicBezTo>
                    <a:pt x="9442" y="20136"/>
                    <a:pt x="9959" y="20502"/>
                    <a:pt x="10089" y="20685"/>
                  </a:cubicBezTo>
                  <a:cubicBezTo>
                    <a:pt x="10477" y="20868"/>
                    <a:pt x="10865" y="21600"/>
                    <a:pt x="11123" y="21600"/>
                  </a:cubicBezTo>
                  <a:cubicBezTo>
                    <a:pt x="11511" y="21600"/>
                    <a:pt x="12158" y="20502"/>
                    <a:pt x="12546" y="20319"/>
                  </a:cubicBezTo>
                  <a:cubicBezTo>
                    <a:pt x="12675" y="19953"/>
                    <a:pt x="12934" y="19403"/>
                    <a:pt x="13193" y="19403"/>
                  </a:cubicBezTo>
                  <a:cubicBezTo>
                    <a:pt x="13451" y="19220"/>
                    <a:pt x="13710" y="19037"/>
                    <a:pt x="13969" y="18854"/>
                  </a:cubicBezTo>
                  <a:cubicBezTo>
                    <a:pt x="14228" y="18671"/>
                    <a:pt x="14616" y="18488"/>
                    <a:pt x="14745" y="18305"/>
                  </a:cubicBezTo>
                  <a:cubicBezTo>
                    <a:pt x="14874" y="18305"/>
                    <a:pt x="15004" y="17939"/>
                    <a:pt x="15004" y="17939"/>
                  </a:cubicBezTo>
                  <a:close/>
                  <a:moveTo>
                    <a:pt x="19789" y="11715"/>
                  </a:moveTo>
                  <a:cubicBezTo>
                    <a:pt x="19789" y="11715"/>
                    <a:pt x="20436" y="11715"/>
                    <a:pt x="20695" y="11715"/>
                  </a:cubicBezTo>
                  <a:cubicBezTo>
                    <a:pt x="20824" y="11715"/>
                    <a:pt x="20953" y="11898"/>
                    <a:pt x="20953" y="11898"/>
                  </a:cubicBezTo>
                  <a:cubicBezTo>
                    <a:pt x="21083" y="11898"/>
                    <a:pt x="21341" y="11898"/>
                    <a:pt x="21341" y="12081"/>
                  </a:cubicBezTo>
                  <a:cubicBezTo>
                    <a:pt x="21471" y="12081"/>
                    <a:pt x="21600" y="12631"/>
                    <a:pt x="21471" y="12814"/>
                  </a:cubicBezTo>
                  <a:cubicBezTo>
                    <a:pt x="21341" y="13180"/>
                    <a:pt x="20824" y="13180"/>
                    <a:pt x="20695" y="13363"/>
                  </a:cubicBezTo>
                  <a:cubicBezTo>
                    <a:pt x="20565" y="13546"/>
                    <a:pt x="20177" y="13912"/>
                    <a:pt x="20048" y="14278"/>
                  </a:cubicBezTo>
                  <a:cubicBezTo>
                    <a:pt x="20048" y="14461"/>
                    <a:pt x="19789" y="15193"/>
                    <a:pt x="19789" y="15559"/>
                  </a:cubicBezTo>
                  <a:cubicBezTo>
                    <a:pt x="19789" y="15559"/>
                    <a:pt x="20048" y="15742"/>
                    <a:pt x="20048" y="15925"/>
                  </a:cubicBezTo>
                  <a:cubicBezTo>
                    <a:pt x="20048" y="15925"/>
                    <a:pt x="20177" y="16108"/>
                    <a:pt x="20177" y="16292"/>
                  </a:cubicBezTo>
                  <a:cubicBezTo>
                    <a:pt x="20177" y="16292"/>
                    <a:pt x="20177" y="16658"/>
                    <a:pt x="20048" y="16658"/>
                  </a:cubicBezTo>
                  <a:cubicBezTo>
                    <a:pt x="20048" y="16841"/>
                    <a:pt x="19919" y="16841"/>
                    <a:pt x="19919" y="16841"/>
                  </a:cubicBezTo>
                  <a:cubicBezTo>
                    <a:pt x="19789" y="16841"/>
                    <a:pt x="19531" y="16841"/>
                    <a:pt x="19531" y="16841"/>
                  </a:cubicBezTo>
                  <a:cubicBezTo>
                    <a:pt x="19401" y="16841"/>
                    <a:pt x="19401" y="17207"/>
                    <a:pt x="19401" y="17207"/>
                  </a:cubicBezTo>
                  <a:cubicBezTo>
                    <a:pt x="19660" y="17390"/>
                    <a:pt x="20177" y="17207"/>
                    <a:pt x="20307" y="17390"/>
                  </a:cubicBezTo>
                  <a:cubicBezTo>
                    <a:pt x="20436" y="17573"/>
                    <a:pt x="20177" y="17939"/>
                    <a:pt x="20307" y="18122"/>
                  </a:cubicBezTo>
                  <a:cubicBezTo>
                    <a:pt x="20307" y="18122"/>
                    <a:pt x="20565" y="18305"/>
                    <a:pt x="20565" y="18305"/>
                  </a:cubicBezTo>
                  <a:cubicBezTo>
                    <a:pt x="20695" y="18488"/>
                    <a:pt x="20824" y="18854"/>
                    <a:pt x="20953" y="19037"/>
                  </a:cubicBezTo>
                  <a:cubicBezTo>
                    <a:pt x="20953" y="19220"/>
                    <a:pt x="20953" y="19403"/>
                    <a:pt x="20953" y="19403"/>
                  </a:cubicBezTo>
                  <a:cubicBezTo>
                    <a:pt x="20953" y="19586"/>
                    <a:pt x="20565" y="20136"/>
                    <a:pt x="20307" y="20319"/>
                  </a:cubicBezTo>
                  <a:cubicBezTo>
                    <a:pt x="20177" y="20319"/>
                    <a:pt x="20048" y="20136"/>
                    <a:pt x="20048" y="19953"/>
                  </a:cubicBezTo>
                  <a:cubicBezTo>
                    <a:pt x="20048" y="19953"/>
                    <a:pt x="19789" y="19953"/>
                    <a:pt x="19660" y="19769"/>
                  </a:cubicBezTo>
                  <a:cubicBezTo>
                    <a:pt x="19660" y="19769"/>
                    <a:pt x="19401" y="19769"/>
                    <a:pt x="19401" y="19769"/>
                  </a:cubicBezTo>
                  <a:cubicBezTo>
                    <a:pt x="19272" y="19769"/>
                    <a:pt x="18754" y="19953"/>
                    <a:pt x="18754" y="19953"/>
                  </a:cubicBezTo>
                  <a:cubicBezTo>
                    <a:pt x="18754" y="19953"/>
                    <a:pt x="17978" y="19037"/>
                    <a:pt x="17590" y="19037"/>
                  </a:cubicBezTo>
                  <a:cubicBezTo>
                    <a:pt x="17332" y="19220"/>
                    <a:pt x="16944" y="20136"/>
                    <a:pt x="16814" y="20136"/>
                  </a:cubicBezTo>
                  <a:cubicBezTo>
                    <a:pt x="16685" y="19953"/>
                    <a:pt x="16426" y="19403"/>
                    <a:pt x="16426" y="19403"/>
                  </a:cubicBezTo>
                  <a:cubicBezTo>
                    <a:pt x="16426" y="19403"/>
                    <a:pt x="16944" y="19037"/>
                    <a:pt x="17073" y="18671"/>
                  </a:cubicBezTo>
                  <a:cubicBezTo>
                    <a:pt x="17202" y="18671"/>
                    <a:pt x="17202" y="18305"/>
                    <a:pt x="17202" y="18305"/>
                  </a:cubicBezTo>
                  <a:cubicBezTo>
                    <a:pt x="17202" y="18305"/>
                    <a:pt x="17202" y="18122"/>
                    <a:pt x="17202" y="17939"/>
                  </a:cubicBezTo>
                  <a:cubicBezTo>
                    <a:pt x="17202" y="17756"/>
                    <a:pt x="17073" y="17573"/>
                    <a:pt x="16944" y="17573"/>
                  </a:cubicBezTo>
                  <a:cubicBezTo>
                    <a:pt x="16944" y="17390"/>
                    <a:pt x="16814" y="17390"/>
                    <a:pt x="16685" y="17390"/>
                  </a:cubicBezTo>
                  <a:cubicBezTo>
                    <a:pt x="16556" y="17207"/>
                    <a:pt x="16297" y="17024"/>
                    <a:pt x="16168" y="16841"/>
                  </a:cubicBezTo>
                  <a:cubicBezTo>
                    <a:pt x="16038" y="16658"/>
                    <a:pt x="15909" y="16292"/>
                    <a:pt x="15909" y="16108"/>
                  </a:cubicBezTo>
                  <a:cubicBezTo>
                    <a:pt x="15780" y="15925"/>
                    <a:pt x="15521" y="15559"/>
                    <a:pt x="15521" y="15376"/>
                  </a:cubicBezTo>
                  <a:cubicBezTo>
                    <a:pt x="15392" y="15193"/>
                    <a:pt x="15262" y="14827"/>
                    <a:pt x="15262" y="14644"/>
                  </a:cubicBezTo>
                  <a:cubicBezTo>
                    <a:pt x="15262" y="14278"/>
                    <a:pt x="15262" y="13729"/>
                    <a:pt x="15133" y="13363"/>
                  </a:cubicBezTo>
                  <a:cubicBezTo>
                    <a:pt x="15133" y="13180"/>
                    <a:pt x="15133" y="12447"/>
                    <a:pt x="15133" y="12081"/>
                  </a:cubicBezTo>
                  <a:cubicBezTo>
                    <a:pt x="15133" y="11898"/>
                    <a:pt x="15004" y="11532"/>
                    <a:pt x="15004" y="11166"/>
                  </a:cubicBezTo>
                  <a:cubicBezTo>
                    <a:pt x="15133" y="11166"/>
                    <a:pt x="15133" y="10800"/>
                    <a:pt x="15262" y="10800"/>
                  </a:cubicBezTo>
                  <a:cubicBezTo>
                    <a:pt x="15262" y="10617"/>
                    <a:pt x="15521" y="10617"/>
                    <a:pt x="15521" y="10800"/>
                  </a:cubicBezTo>
                  <a:cubicBezTo>
                    <a:pt x="15650" y="10800"/>
                    <a:pt x="15909" y="10983"/>
                    <a:pt x="15909" y="11166"/>
                  </a:cubicBezTo>
                  <a:cubicBezTo>
                    <a:pt x="15909" y="11166"/>
                    <a:pt x="15909" y="11166"/>
                    <a:pt x="15909" y="11349"/>
                  </a:cubicBezTo>
                  <a:cubicBezTo>
                    <a:pt x="15909" y="11349"/>
                    <a:pt x="15650" y="11349"/>
                    <a:pt x="15650" y="11532"/>
                  </a:cubicBezTo>
                  <a:cubicBezTo>
                    <a:pt x="15521" y="11532"/>
                    <a:pt x="15650" y="11715"/>
                    <a:pt x="15650" y="11898"/>
                  </a:cubicBezTo>
                  <a:cubicBezTo>
                    <a:pt x="15650" y="11898"/>
                    <a:pt x="15909" y="12081"/>
                    <a:pt x="16038" y="12081"/>
                  </a:cubicBezTo>
                  <a:cubicBezTo>
                    <a:pt x="16038" y="12081"/>
                    <a:pt x="16297" y="12081"/>
                    <a:pt x="16297" y="11898"/>
                  </a:cubicBezTo>
                  <a:cubicBezTo>
                    <a:pt x="16426" y="11898"/>
                    <a:pt x="16685" y="11715"/>
                    <a:pt x="16814" y="11532"/>
                  </a:cubicBezTo>
                  <a:cubicBezTo>
                    <a:pt x="16944" y="11349"/>
                    <a:pt x="17073" y="10983"/>
                    <a:pt x="17202" y="10983"/>
                  </a:cubicBezTo>
                  <a:cubicBezTo>
                    <a:pt x="17461" y="10983"/>
                    <a:pt x="17720" y="11715"/>
                    <a:pt x="17849" y="11898"/>
                  </a:cubicBezTo>
                  <a:cubicBezTo>
                    <a:pt x="18366" y="12081"/>
                    <a:pt x="19789" y="11715"/>
                    <a:pt x="19789" y="117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1" name="Google Shape;2131;p273"/>
            <p:cNvSpPr/>
            <p:nvPr/>
          </p:nvSpPr>
          <p:spPr>
            <a:xfrm>
              <a:off x="5393483" y="2841837"/>
              <a:ext cx="886111" cy="832034"/>
            </a:xfrm>
            <a:custGeom>
              <a:avLst/>
              <a:gdLst/>
              <a:ahLst/>
              <a:cxnLst/>
              <a:rect l="l" t="t" r="r" b="b"/>
              <a:pathLst>
                <a:path w="21345" h="21600" extrusionOk="0">
                  <a:moveTo>
                    <a:pt x="14465" y="14170"/>
                  </a:moveTo>
                  <a:cubicBezTo>
                    <a:pt x="14465" y="14170"/>
                    <a:pt x="14305" y="12787"/>
                    <a:pt x="14465" y="12269"/>
                  </a:cubicBezTo>
                  <a:cubicBezTo>
                    <a:pt x="14465" y="11923"/>
                    <a:pt x="14785" y="11578"/>
                    <a:pt x="14785" y="11232"/>
                  </a:cubicBezTo>
                  <a:cubicBezTo>
                    <a:pt x="14785" y="11059"/>
                    <a:pt x="14785" y="10886"/>
                    <a:pt x="14625" y="10886"/>
                  </a:cubicBezTo>
                  <a:cubicBezTo>
                    <a:pt x="14625" y="10714"/>
                    <a:pt x="14625" y="10886"/>
                    <a:pt x="14465" y="10886"/>
                  </a:cubicBezTo>
                  <a:cubicBezTo>
                    <a:pt x="14465" y="10886"/>
                    <a:pt x="14465" y="10541"/>
                    <a:pt x="14465" y="10541"/>
                  </a:cubicBezTo>
                  <a:cubicBezTo>
                    <a:pt x="14305" y="10368"/>
                    <a:pt x="13985" y="10714"/>
                    <a:pt x="13985" y="10541"/>
                  </a:cubicBezTo>
                  <a:cubicBezTo>
                    <a:pt x="13825" y="10195"/>
                    <a:pt x="14465" y="9677"/>
                    <a:pt x="14625" y="9504"/>
                  </a:cubicBezTo>
                  <a:cubicBezTo>
                    <a:pt x="14625" y="9504"/>
                    <a:pt x="15105" y="9331"/>
                    <a:pt x="15265" y="9158"/>
                  </a:cubicBezTo>
                  <a:cubicBezTo>
                    <a:pt x="15425" y="9158"/>
                    <a:pt x="15905" y="8986"/>
                    <a:pt x="16225" y="8813"/>
                  </a:cubicBezTo>
                  <a:cubicBezTo>
                    <a:pt x="16385" y="8640"/>
                    <a:pt x="16865" y="8467"/>
                    <a:pt x="17025" y="8294"/>
                  </a:cubicBezTo>
                  <a:cubicBezTo>
                    <a:pt x="17185" y="8122"/>
                    <a:pt x="17345" y="7776"/>
                    <a:pt x="17505" y="7776"/>
                  </a:cubicBezTo>
                  <a:cubicBezTo>
                    <a:pt x="17665" y="7603"/>
                    <a:pt x="17825" y="7603"/>
                    <a:pt x="17985" y="7603"/>
                  </a:cubicBezTo>
                  <a:cubicBezTo>
                    <a:pt x="18145" y="7603"/>
                    <a:pt x="18465" y="7258"/>
                    <a:pt x="18785" y="7085"/>
                  </a:cubicBezTo>
                  <a:cubicBezTo>
                    <a:pt x="18945" y="6912"/>
                    <a:pt x="19265" y="6394"/>
                    <a:pt x="19265" y="6221"/>
                  </a:cubicBezTo>
                  <a:cubicBezTo>
                    <a:pt x="19585" y="6048"/>
                    <a:pt x="20065" y="5702"/>
                    <a:pt x="20225" y="5530"/>
                  </a:cubicBezTo>
                  <a:cubicBezTo>
                    <a:pt x="20385" y="5357"/>
                    <a:pt x="20545" y="5184"/>
                    <a:pt x="20545" y="5011"/>
                  </a:cubicBezTo>
                  <a:cubicBezTo>
                    <a:pt x="20705" y="4838"/>
                    <a:pt x="20545" y="4320"/>
                    <a:pt x="20545" y="4320"/>
                  </a:cubicBezTo>
                  <a:cubicBezTo>
                    <a:pt x="20545" y="4147"/>
                    <a:pt x="20545" y="3629"/>
                    <a:pt x="20545" y="3456"/>
                  </a:cubicBezTo>
                  <a:cubicBezTo>
                    <a:pt x="20705" y="3283"/>
                    <a:pt x="20865" y="3110"/>
                    <a:pt x="21025" y="3110"/>
                  </a:cubicBezTo>
                  <a:cubicBezTo>
                    <a:pt x="21025" y="2938"/>
                    <a:pt x="21345" y="2765"/>
                    <a:pt x="21345" y="2592"/>
                  </a:cubicBezTo>
                  <a:cubicBezTo>
                    <a:pt x="21345" y="2592"/>
                    <a:pt x="21345" y="2419"/>
                    <a:pt x="21185" y="2246"/>
                  </a:cubicBezTo>
                  <a:cubicBezTo>
                    <a:pt x="21185" y="2246"/>
                    <a:pt x="21185" y="1728"/>
                    <a:pt x="21185" y="1728"/>
                  </a:cubicBezTo>
                  <a:cubicBezTo>
                    <a:pt x="21185" y="1728"/>
                    <a:pt x="19745" y="2246"/>
                    <a:pt x="19265" y="2419"/>
                  </a:cubicBezTo>
                  <a:cubicBezTo>
                    <a:pt x="18785" y="2592"/>
                    <a:pt x="17825" y="2938"/>
                    <a:pt x="17345" y="2765"/>
                  </a:cubicBezTo>
                  <a:cubicBezTo>
                    <a:pt x="16705" y="2765"/>
                    <a:pt x="15265" y="2592"/>
                    <a:pt x="14945" y="2074"/>
                  </a:cubicBezTo>
                  <a:cubicBezTo>
                    <a:pt x="14785" y="1901"/>
                    <a:pt x="14785" y="1210"/>
                    <a:pt x="14785" y="1210"/>
                  </a:cubicBezTo>
                  <a:cubicBezTo>
                    <a:pt x="14785" y="1210"/>
                    <a:pt x="14465" y="1037"/>
                    <a:pt x="14305" y="1037"/>
                  </a:cubicBezTo>
                  <a:cubicBezTo>
                    <a:pt x="14145" y="864"/>
                    <a:pt x="13825" y="1037"/>
                    <a:pt x="13665" y="1037"/>
                  </a:cubicBezTo>
                  <a:cubicBezTo>
                    <a:pt x="13345" y="1037"/>
                    <a:pt x="13025" y="1037"/>
                    <a:pt x="12865" y="1037"/>
                  </a:cubicBezTo>
                  <a:cubicBezTo>
                    <a:pt x="12705" y="1037"/>
                    <a:pt x="12545" y="1037"/>
                    <a:pt x="12385" y="1037"/>
                  </a:cubicBezTo>
                  <a:cubicBezTo>
                    <a:pt x="12065" y="1037"/>
                    <a:pt x="11905" y="1037"/>
                    <a:pt x="11745" y="1037"/>
                  </a:cubicBezTo>
                  <a:cubicBezTo>
                    <a:pt x="11585" y="1037"/>
                    <a:pt x="11105" y="1210"/>
                    <a:pt x="10945" y="1210"/>
                  </a:cubicBezTo>
                  <a:cubicBezTo>
                    <a:pt x="10785" y="1210"/>
                    <a:pt x="10145" y="1382"/>
                    <a:pt x="9985" y="1210"/>
                  </a:cubicBezTo>
                  <a:cubicBezTo>
                    <a:pt x="9825" y="1037"/>
                    <a:pt x="10145" y="173"/>
                    <a:pt x="9985" y="0"/>
                  </a:cubicBezTo>
                  <a:cubicBezTo>
                    <a:pt x="9825" y="0"/>
                    <a:pt x="9505" y="0"/>
                    <a:pt x="9345" y="0"/>
                  </a:cubicBezTo>
                  <a:cubicBezTo>
                    <a:pt x="9185" y="173"/>
                    <a:pt x="8865" y="346"/>
                    <a:pt x="8705" y="346"/>
                  </a:cubicBezTo>
                  <a:cubicBezTo>
                    <a:pt x="8545" y="518"/>
                    <a:pt x="8225" y="1210"/>
                    <a:pt x="7905" y="1210"/>
                  </a:cubicBezTo>
                  <a:cubicBezTo>
                    <a:pt x="7745" y="1210"/>
                    <a:pt x="7425" y="864"/>
                    <a:pt x="7265" y="864"/>
                  </a:cubicBezTo>
                  <a:cubicBezTo>
                    <a:pt x="7105" y="1037"/>
                    <a:pt x="6785" y="1382"/>
                    <a:pt x="6625" y="1210"/>
                  </a:cubicBezTo>
                  <a:cubicBezTo>
                    <a:pt x="6465" y="1210"/>
                    <a:pt x="6465" y="1037"/>
                    <a:pt x="6305" y="1037"/>
                  </a:cubicBezTo>
                  <a:cubicBezTo>
                    <a:pt x="6305" y="1037"/>
                    <a:pt x="5985" y="1210"/>
                    <a:pt x="5825" y="1210"/>
                  </a:cubicBezTo>
                  <a:cubicBezTo>
                    <a:pt x="5505" y="1210"/>
                    <a:pt x="5025" y="1210"/>
                    <a:pt x="4705" y="1037"/>
                  </a:cubicBezTo>
                  <a:cubicBezTo>
                    <a:pt x="4385" y="1037"/>
                    <a:pt x="3585" y="346"/>
                    <a:pt x="3265" y="346"/>
                  </a:cubicBezTo>
                  <a:cubicBezTo>
                    <a:pt x="3105" y="518"/>
                    <a:pt x="2625" y="864"/>
                    <a:pt x="2465" y="864"/>
                  </a:cubicBezTo>
                  <a:cubicBezTo>
                    <a:pt x="2305" y="1037"/>
                    <a:pt x="1825" y="691"/>
                    <a:pt x="1665" y="864"/>
                  </a:cubicBezTo>
                  <a:cubicBezTo>
                    <a:pt x="1185" y="864"/>
                    <a:pt x="225" y="1210"/>
                    <a:pt x="65" y="1555"/>
                  </a:cubicBezTo>
                  <a:cubicBezTo>
                    <a:pt x="-255" y="2074"/>
                    <a:pt x="705" y="3802"/>
                    <a:pt x="705" y="3802"/>
                  </a:cubicBezTo>
                  <a:cubicBezTo>
                    <a:pt x="705" y="3802"/>
                    <a:pt x="1985" y="3110"/>
                    <a:pt x="2465" y="3110"/>
                  </a:cubicBezTo>
                  <a:cubicBezTo>
                    <a:pt x="2945" y="3110"/>
                    <a:pt x="3745" y="3456"/>
                    <a:pt x="4225" y="3456"/>
                  </a:cubicBezTo>
                  <a:cubicBezTo>
                    <a:pt x="4545" y="3629"/>
                    <a:pt x="5185" y="3629"/>
                    <a:pt x="5345" y="3974"/>
                  </a:cubicBezTo>
                  <a:cubicBezTo>
                    <a:pt x="5345" y="4147"/>
                    <a:pt x="5345" y="4493"/>
                    <a:pt x="5345" y="4666"/>
                  </a:cubicBezTo>
                  <a:cubicBezTo>
                    <a:pt x="5345" y="5011"/>
                    <a:pt x="4865" y="5702"/>
                    <a:pt x="4705" y="6048"/>
                  </a:cubicBezTo>
                  <a:cubicBezTo>
                    <a:pt x="4705" y="6221"/>
                    <a:pt x="4385" y="6394"/>
                    <a:pt x="4385" y="6566"/>
                  </a:cubicBezTo>
                  <a:cubicBezTo>
                    <a:pt x="4385" y="6739"/>
                    <a:pt x="4385" y="6912"/>
                    <a:pt x="4385" y="7085"/>
                  </a:cubicBezTo>
                  <a:cubicBezTo>
                    <a:pt x="4545" y="7258"/>
                    <a:pt x="4545" y="7603"/>
                    <a:pt x="4705" y="7776"/>
                  </a:cubicBezTo>
                  <a:cubicBezTo>
                    <a:pt x="4865" y="7949"/>
                    <a:pt x="5185" y="7949"/>
                    <a:pt x="5345" y="8122"/>
                  </a:cubicBezTo>
                  <a:cubicBezTo>
                    <a:pt x="5345" y="8122"/>
                    <a:pt x="5825" y="8467"/>
                    <a:pt x="6145" y="8467"/>
                  </a:cubicBezTo>
                  <a:cubicBezTo>
                    <a:pt x="6305" y="8467"/>
                    <a:pt x="6625" y="8294"/>
                    <a:pt x="6785" y="8294"/>
                  </a:cubicBezTo>
                  <a:cubicBezTo>
                    <a:pt x="6945" y="8122"/>
                    <a:pt x="7265" y="8122"/>
                    <a:pt x="7265" y="8294"/>
                  </a:cubicBezTo>
                  <a:cubicBezTo>
                    <a:pt x="7585" y="8640"/>
                    <a:pt x="7105" y="9677"/>
                    <a:pt x="7105" y="10195"/>
                  </a:cubicBezTo>
                  <a:cubicBezTo>
                    <a:pt x="6945" y="10541"/>
                    <a:pt x="6945" y="11405"/>
                    <a:pt x="6785" y="11750"/>
                  </a:cubicBezTo>
                  <a:cubicBezTo>
                    <a:pt x="6785" y="12269"/>
                    <a:pt x="6625" y="13478"/>
                    <a:pt x="6625" y="13997"/>
                  </a:cubicBezTo>
                  <a:cubicBezTo>
                    <a:pt x="6465" y="14342"/>
                    <a:pt x="6465" y="15034"/>
                    <a:pt x="6625" y="15379"/>
                  </a:cubicBezTo>
                  <a:cubicBezTo>
                    <a:pt x="6625" y="15552"/>
                    <a:pt x="6625" y="16070"/>
                    <a:pt x="6625" y="16416"/>
                  </a:cubicBezTo>
                  <a:cubicBezTo>
                    <a:pt x="6625" y="16589"/>
                    <a:pt x="6305" y="17107"/>
                    <a:pt x="6305" y="17280"/>
                  </a:cubicBezTo>
                  <a:cubicBezTo>
                    <a:pt x="6305" y="17453"/>
                    <a:pt x="5985" y="17798"/>
                    <a:pt x="5985" y="17971"/>
                  </a:cubicBezTo>
                  <a:cubicBezTo>
                    <a:pt x="6145" y="18835"/>
                    <a:pt x="8545" y="20218"/>
                    <a:pt x="8545" y="20218"/>
                  </a:cubicBezTo>
                  <a:cubicBezTo>
                    <a:pt x="8545" y="20218"/>
                    <a:pt x="9665" y="20909"/>
                    <a:pt x="9985" y="21254"/>
                  </a:cubicBezTo>
                  <a:cubicBezTo>
                    <a:pt x="9985" y="21254"/>
                    <a:pt x="10305" y="21600"/>
                    <a:pt x="10305" y="21600"/>
                  </a:cubicBezTo>
                  <a:cubicBezTo>
                    <a:pt x="10305" y="21600"/>
                    <a:pt x="10945" y="21082"/>
                    <a:pt x="11105" y="20909"/>
                  </a:cubicBezTo>
                  <a:cubicBezTo>
                    <a:pt x="11265" y="20736"/>
                    <a:pt x="11265" y="20563"/>
                    <a:pt x="11265" y="20390"/>
                  </a:cubicBezTo>
                  <a:cubicBezTo>
                    <a:pt x="11265" y="20390"/>
                    <a:pt x="11265" y="20218"/>
                    <a:pt x="11265" y="20218"/>
                  </a:cubicBezTo>
                  <a:cubicBezTo>
                    <a:pt x="11265" y="20045"/>
                    <a:pt x="11105" y="19872"/>
                    <a:pt x="10945" y="19699"/>
                  </a:cubicBezTo>
                  <a:cubicBezTo>
                    <a:pt x="10945" y="19699"/>
                    <a:pt x="10785" y="19526"/>
                    <a:pt x="10625" y="19526"/>
                  </a:cubicBezTo>
                  <a:cubicBezTo>
                    <a:pt x="10465" y="19354"/>
                    <a:pt x="10145" y="19181"/>
                    <a:pt x="9985" y="19008"/>
                  </a:cubicBezTo>
                  <a:cubicBezTo>
                    <a:pt x="9825" y="18835"/>
                    <a:pt x="9665" y="18490"/>
                    <a:pt x="9665" y="18317"/>
                  </a:cubicBezTo>
                  <a:cubicBezTo>
                    <a:pt x="9505" y="18144"/>
                    <a:pt x="9185" y="17971"/>
                    <a:pt x="9185" y="17626"/>
                  </a:cubicBezTo>
                  <a:cubicBezTo>
                    <a:pt x="9025" y="17453"/>
                    <a:pt x="9025" y="17107"/>
                    <a:pt x="9025" y="16934"/>
                  </a:cubicBezTo>
                  <a:cubicBezTo>
                    <a:pt x="8865" y="16762"/>
                    <a:pt x="8865" y="16070"/>
                    <a:pt x="8705" y="15725"/>
                  </a:cubicBezTo>
                  <a:cubicBezTo>
                    <a:pt x="8705" y="15552"/>
                    <a:pt x="8705" y="15034"/>
                    <a:pt x="8705" y="14688"/>
                  </a:cubicBezTo>
                  <a:cubicBezTo>
                    <a:pt x="8705" y="14342"/>
                    <a:pt x="8545" y="13997"/>
                    <a:pt x="8545" y="13824"/>
                  </a:cubicBezTo>
                  <a:cubicBezTo>
                    <a:pt x="8705" y="13651"/>
                    <a:pt x="8705" y="13306"/>
                    <a:pt x="8865" y="13306"/>
                  </a:cubicBezTo>
                  <a:cubicBezTo>
                    <a:pt x="9025" y="13133"/>
                    <a:pt x="9185" y="13133"/>
                    <a:pt x="9185" y="13306"/>
                  </a:cubicBezTo>
                  <a:cubicBezTo>
                    <a:pt x="9345" y="13306"/>
                    <a:pt x="9665" y="13478"/>
                    <a:pt x="9665" y="13651"/>
                  </a:cubicBezTo>
                  <a:cubicBezTo>
                    <a:pt x="9665" y="13651"/>
                    <a:pt x="9665" y="13824"/>
                    <a:pt x="9665" y="13824"/>
                  </a:cubicBezTo>
                  <a:cubicBezTo>
                    <a:pt x="9665" y="13997"/>
                    <a:pt x="9345" y="13997"/>
                    <a:pt x="9345" y="13997"/>
                  </a:cubicBezTo>
                  <a:cubicBezTo>
                    <a:pt x="9185" y="13997"/>
                    <a:pt x="9345" y="14170"/>
                    <a:pt x="9345" y="14342"/>
                  </a:cubicBezTo>
                  <a:cubicBezTo>
                    <a:pt x="9345" y="14342"/>
                    <a:pt x="9665" y="14515"/>
                    <a:pt x="9825" y="14515"/>
                  </a:cubicBezTo>
                  <a:cubicBezTo>
                    <a:pt x="9985" y="14515"/>
                    <a:pt x="10145" y="14515"/>
                    <a:pt x="10145" y="14342"/>
                  </a:cubicBezTo>
                  <a:cubicBezTo>
                    <a:pt x="10305" y="14342"/>
                    <a:pt x="10625" y="14170"/>
                    <a:pt x="10785" y="13997"/>
                  </a:cubicBezTo>
                  <a:cubicBezTo>
                    <a:pt x="10945" y="13997"/>
                    <a:pt x="11105" y="13478"/>
                    <a:pt x="11265" y="13478"/>
                  </a:cubicBezTo>
                  <a:cubicBezTo>
                    <a:pt x="11585" y="13478"/>
                    <a:pt x="11905" y="14170"/>
                    <a:pt x="12065" y="14342"/>
                  </a:cubicBezTo>
                  <a:cubicBezTo>
                    <a:pt x="12705" y="14515"/>
                    <a:pt x="14465" y="14170"/>
                    <a:pt x="14465" y="1417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2" name="Google Shape;2132;p273"/>
            <p:cNvSpPr/>
            <p:nvPr/>
          </p:nvSpPr>
          <p:spPr>
            <a:xfrm>
              <a:off x="5393483" y="2841837"/>
              <a:ext cx="886111" cy="832034"/>
            </a:xfrm>
            <a:custGeom>
              <a:avLst/>
              <a:gdLst/>
              <a:ahLst/>
              <a:cxnLst/>
              <a:rect l="l" t="t" r="r" b="b"/>
              <a:pathLst>
                <a:path w="21345" h="21600" extrusionOk="0">
                  <a:moveTo>
                    <a:pt x="14465" y="14170"/>
                  </a:moveTo>
                  <a:cubicBezTo>
                    <a:pt x="14465" y="14170"/>
                    <a:pt x="14305" y="12787"/>
                    <a:pt x="14465" y="12269"/>
                  </a:cubicBezTo>
                  <a:cubicBezTo>
                    <a:pt x="14465" y="11923"/>
                    <a:pt x="14785" y="11578"/>
                    <a:pt x="14785" y="11232"/>
                  </a:cubicBezTo>
                  <a:cubicBezTo>
                    <a:pt x="14785" y="11059"/>
                    <a:pt x="14785" y="10886"/>
                    <a:pt x="14625" y="10886"/>
                  </a:cubicBezTo>
                  <a:cubicBezTo>
                    <a:pt x="14625" y="10714"/>
                    <a:pt x="14625" y="10886"/>
                    <a:pt x="14465" y="10886"/>
                  </a:cubicBezTo>
                  <a:cubicBezTo>
                    <a:pt x="14465" y="10886"/>
                    <a:pt x="14465" y="10541"/>
                    <a:pt x="14465" y="10541"/>
                  </a:cubicBezTo>
                  <a:cubicBezTo>
                    <a:pt x="14305" y="10368"/>
                    <a:pt x="13985" y="10714"/>
                    <a:pt x="13985" y="10541"/>
                  </a:cubicBezTo>
                  <a:cubicBezTo>
                    <a:pt x="13825" y="10195"/>
                    <a:pt x="14465" y="9677"/>
                    <a:pt x="14625" y="9504"/>
                  </a:cubicBezTo>
                  <a:cubicBezTo>
                    <a:pt x="14625" y="9504"/>
                    <a:pt x="15105" y="9331"/>
                    <a:pt x="15265" y="9158"/>
                  </a:cubicBezTo>
                  <a:cubicBezTo>
                    <a:pt x="15425" y="9158"/>
                    <a:pt x="15905" y="8986"/>
                    <a:pt x="16225" y="8813"/>
                  </a:cubicBezTo>
                  <a:cubicBezTo>
                    <a:pt x="16385" y="8640"/>
                    <a:pt x="16865" y="8467"/>
                    <a:pt x="17025" y="8294"/>
                  </a:cubicBezTo>
                  <a:cubicBezTo>
                    <a:pt x="17185" y="8122"/>
                    <a:pt x="17345" y="7776"/>
                    <a:pt x="17505" y="7776"/>
                  </a:cubicBezTo>
                  <a:cubicBezTo>
                    <a:pt x="17665" y="7603"/>
                    <a:pt x="17825" y="7603"/>
                    <a:pt x="17985" y="7603"/>
                  </a:cubicBezTo>
                  <a:cubicBezTo>
                    <a:pt x="18145" y="7603"/>
                    <a:pt x="18465" y="7258"/>
                    <a:pt x="18785" y="7085"/>
                  </a:cubicBezTo>
                  <a:cubicBezTo>
                    <a:pt x="18945" y="6912"/>
                    <a:pt x="19265" y="6394"/>
                    <a:pt x="19265" y="6221"/>
                  </a:cubicBezTo>
                  <a:cubicBezTo>
                    <a:pt x="19585" y="6048"/>
                    <a:pt x="20065" y="5702"/>
                    <a:pt x="20225" y="5530"/>
                  </a:cubicBezTo>
                  <a:cubicBezTo>
                    <a:pt x="20385" y="5357"/>
                    <a:pt x="20545" y="5184"/>
                    <a:pt x="20545" y="5011"/>
                  </a:cubicBezTo>
                  <a:cubicBezTo>
                    <a:pt x="20705" y="4838"/>
                    <a:pt x="20545" y="4320"/>
                    <a:pt x="20545" y="4320"/>
                  </a:cubicBezTo>
                  <a:cubicBezTo>
                    <a:pt x="20545" y="4147"/>
                    <a:pt x="20545" y="3629"/>
                    <a:pt x="20545" y="3456"/>
                  </a:cubicBezTo>
                  <a:cubicBezTo>
                    <a:pt x="20705" y="3283"/>
                    <a:pt x="20865" y="3110"/>
                    <a:pt x="21025" y="3110"/>
                  </a:cubicBezTo>
                  <a:cubicBezTo>
                    <a:pt x="21025" y="2938"/>
                    <a:pt x="21345" y="2765"/>
                    <a:pt x="21345" y="2592"/>
                  </a:cubicBezTo>
                  <a:cubicBezTo>
                    <a:pt x="21345" y="2592"/>
                    <a:pt x="21345" y="2419"/>
                    <a:pt x="21185" y="2246"/>
                  </a:cubicBezTo>
                  <a:cubicBezTo>
                    <a:pt x="21185" y="2246"/>
                    <a:pt x="21185" y="1728"/>
                    <a:pt x="21185" y="1728"/>
                  </a:cubicBezTo>
                  <a:cubicBezTo>
                    <a:pt x="21185" y="1728"/>
                    <a:pt x="19745" y="2246"/>
                    <a:pt x="19265" y="2419"/>
                  </a:cubicBezTo>
                  <a:cubicBezTo>
                    <a:pt x="18785" y="2592"/>
                    <a:pt x="17825" y="2938"/>
                    <a:pt x="17345" y="2765"/>
                  </a:cubicBezTo>
                  <a:cubicBezTo>
                    <a:pt x="16705" y="2765"/>
                    <a:pt x="15265" y="2592"/>
                    <a:pt x="14945" y="2074"/>
                  </a:cubicBezTo>
                  <a:cubicBezTo>
                    <a:pt x="14785" y="1901"/>
                    <a:pt x="14785" y="1210"/>
                    <a:pt x="14785" y="1210"/>
                  </a:cubicBezTo>
                  <a:cubicBezTo>
                    <a:pt x="14785" y="1210"/>
                    <a:pt x="14465" y="1037"/>
                    <a:pt x="14305" y="1037"/>
                  </a:cubicBezTo>
                  <a:cubicBezTo>
                    <a:pt x="14145" y="864"/>
                    <a:pt x="13825" y="1037"/>
                    <a:pt x="13665" y="1037"/>
                  </a:cubicBezTo>
                  <a:cubicBezTo>
                    <a:pt x="13345" y="1037"/>
                    <a:pt x="13025" y="1037"/>
                    <a:pt x="12865" y="1037"/>
                  </a:cubicBezTo>
                  <a:cubicBezTo>
                    <a:pt x="12705" y="1037"/>
                    <a:pt x="12545" y="1037"/>
                    <a:pt x="12385" y="1037"/>
                  </a:cubicBezTo>
                  <a:cubicBezTo>
                    <a:pt x="12065" y="1037"/>
                    <a:pt x="11905" y="1037"/>
                    <a:pt x="11745" y="1037"/>
                  </a:cubicBezTo>
                  <a:cubicBezTo>
                    <a:pt x="11585" y="1037"/>
                    <a:pt x="11105" y="1210"/>
                    <a:pt x="10945" y="1210"/>
                  </a:cubicBezTo>
                  <a:cubicBezTo>
                    <a:pt x="10785" y="1210"/>
                    <a:pt x="10145" y="1382"/>
                    <a:pt x="9985" y="1210"/>
                  </a:cubicBezTo>
                  <a:cubicBezTo>
                    <a:pt x="9825" y="1037"/>
                    <a:pt x="10145" y="173"/>
                    <a:pt x="9985" y="0"/>
                  </a:cubicBezTo>
                  <a:cubicBezTo>
                    <a:pt x="9825" y="0"/>
                    <a:pt x="9505" y="0"/>
                    <a:pt x="9345" y="0"/>
                  </a:cubicBezTo>
                  <a:cubicBezTo>
                    <a:pt x="9185" y="173"/>
                    <a:pt x="8865" y="346"/>
                    <a:pt x="8705" y="346"/>
                  </a:cubicBezTo>
                  <a:cubicBezTo>
                    <a:pt x="8545" y="518"/>
                    <a:pt x="8225" y="1210"/>
                    <a:pt x="7905" y="1210"/>
                  </a:cubicBezTo>
                  <a:cubicBezTo>
                    <a:pt x="7745" y="1210"/>
                    <a:pt x="7425" y="864"/>
                    <a:pt x="7265" y="864"/>
                  </a:cubicBezTo>
                  <a:cubicBezTo>
                    <a:pt x="7105" y="1037"/>
                    <a:pt x="6785" y="1382"/>
                    <a:pt x="6625" y="1210"/>
                  </a:cubicBezTo>
                  <a:cubicBezTo>
                    <a:pt x="6465" y="1210"/>
                    <a:pt x="6465" y="1037"/>
                    <a:pt x="6305" y="1037"/>
                  </a:cubicBezTo>
                  <a:cubicBezTo>
                    <a:pt x="6305" y="1037"/>
                    <a:pt x="5985" y="1210"/>
                    <a:pt x="5825" y="1210"/>
                  </a:cubicBezTo>
                  <a:cubicBezTo>
                    <a:pt x="5505" y="1210"/>
                    <a:pt x="5025" y="1210"/>
                    <a:pt x="4705" y="1037"/>
                  </a:cubicBezTo>
                  <a:cubicBezTo>
                    <a:pt x="4385" y="1037"/>
                    <a:pt x="3585" y="346"/>
                    <a:pt x="3265" y="346"/>
                  </a:cubicBezTo>
                  <a:cubicBezTo>
                    <a:pt x="3105" y="518"/>
                    <a:pt x="2625" y="864"/>
                    <a:pt x="2465" y="864"/>
                  </a:cubicBezTo>
                  <a:cubicBezTo>
                    <a:pt x="2305" y="1037"/>
                    <a:pt x="1825" y="691"/>
                    <a:pt x="1665" y="864"/>
                  </a:cubicBezTo>
                  <a:cubicBezTo>
                    <a:pt x="1185" y="864"/>
                    <a:pt x="225" y="1210"/>
                    <a:pt x="65" y="1555"/>
                  </a:cubicBezTo>
                  <a:cubicBezTo>
                    <a:pt x="-255" y="2074"/>
                    <a:pt x="705" y="3802"/>
                    <a:pt x="705" y="3802"/>
                  </a:cubicBezTo>
                  <a:cubicBezTo>
                    <a:pt x="705" y="3802"/>
                    <a:pt x="1985" y="3110"/>
                    <a:pt x="2465" y="3110"/>
                  </a:cubicBezTo>
                  <a:cubicBezTo>
                    <a:pt x="2945" y="3110"/>
                    <a:pt x="3745" y="3456"/>
                    <a:pt x="4225" y="3456"/>
                  </a:cubicBezTo>
                  <a:cubicBezTo>
                    <a:pt x="4545" y="3629"/>
                    <a:pt x="5185" y="3629"/>
                    <a:pt x="5345" y="3974"/>
                  </a:cubicBezTo>
                  <a:cubicBezTo>
                    <a:pt x="5345" y="4147"/>
                    <a:pt x="5345" y="4493"/>
                    <a:pt x="5345" y="4666"/>
                  </a:cubicBezTo>
                  <a:cubicBezTo>
                    <a:pt x="5345" y="5011"/>
                    <a:pt x="4865" y="5702"/>
                    <a:pt x="4705" y="6048"/>
                  </a:cubicBezTo>
                  <a:cubicBezTo>
                    <a:pt x="4705" y="6221"/>
                    <a:pt x="4385" y="6394"/>
                    <a:pt x="4385" y="6566"/>
                  </a:cubicBezTo>
                  <a:cubicBezTo>
                    <a:pt x="4385" y="6739"/>
                    <a:pt x="4385" y="6912"/>
                    <a:pt x="4385" y="7085"/>
                  </a:cubicBezTo>
                  <a:cubicBezTo>
                    <a:pt x="4545" y="7258"/>
                    <a:pt x="4545" y="7603"/>
                    <a:pt x="4705" y="7776"/>
                  </a:cubicBezTo>
                  <a:cubicBezTo>
                    <a:pt x="4865" y="7949"/>
                    <a:pt x="5185" y="7949"/>
                    <a:pt x="5345" y="8122"/>
                  </a:cubicBezTo>
                  <a:cubicBezTo>
                    <a:pt x="5345" y="8122"/>
                    <a:pt x="5825" y="8467"/>
                    <a:pt x="6145" y="8467"/>
                  </a:cubicBezTo>
                  <a:cubicBezTo>
                    <a:pt x="6305" y="8467"/>
                    <a:pt x="6625" y="8294"/>
                    <a:pt x="6785" y="8294"/>
                  </a:cubicBezTo>
                  <a:cubicBezTo>
                    <a:pt x="6945" y="8122"/>
                    <a:pt x="7265" y="8122"/>
                    <a:pt x="7265" y="8294"/>
                  </a:cubicBezTo>
                  <a:cubicBezTo>
                    <a:pt x="7585" y="8640"/>
                    <a:pt x="7105" y="9677"/>
                    <a:pt x="7105" y="10195"/>
                  </a:cubicBezTo>
                  <a:cubicBezTo>
                    <a:pt x="6945" y="10541"/>
                    <a:pt x="6945" y="11405"/>
                    <a:pt x="6785" y="11750"/>
                  </a:cubicBezTo>
                  <a:cubicBezTo>
                    <a:pt x="6785" y="12269"/>
                    <a:pt x="6625" y="13478"/>
                    <a:pt x="6625" y="13997"/>
                  </a:cubicBezTo>
                  <a:cubicBezTo>
                    <a:pt x="6465" y="14342"/>
                    <a:pt x="6465" y="15034"/>
                    <a:pt x="6625" y="15379"/>
                  </a:cubicBezTo>
                  <a:cubicBezTo>
                    <a:pt x="6625" y="15552"/>
                    <a:pt x="6625" y="16070"/>
                    <a:pt x="6625" y="16416"/>
                  </a:cubicBezTo>
                  <a:cubicBezTo>
                    <a:pt x="6625" y="16589"/>
                    <a:pt x="6305" y="17107"/>
                    <a:pt x="6305" y="17280"/>
                  </a:cubicBezTo>
                  <a:cubicBezTo>
                    <a:pt x="6305" y="17453"/>
                    <a:pt x="5985" y="17798"/>
                    <a:pt x="5985" y="17971"/>
                  </a:cubicBezTo>
                  <a:cubicBezTo>
                    <a:pt x="6145" y="18835"/>
                    <a:pt x="8545" y="20218"/>
                    <a:pt x="8545" y="20218"/>
                  </a:cubicBezTo>
                  <a:cubicBezTo>
                    <a:pt x="8545" y="20218"/>
                    <a:pt x="9665" y="20909"/>
                    <a:pt x="9985" y="21254"/>
                  </a:cubicBezTo>
                  <a:cubicBezTo>
                    <a:pt x="9985" y="21254"/>
                    <a:pt x="10305" y="21600"/>
                    <a:pt x="10305" y="21600"/>
                  </a:cubicBezTo>
                  <a:cubicBezTo>
                    <a:pt x="10305" y="21600"/>
                    <a:pt x="10945" y="21082"/>
                    <a:pt x="11105" y="20909"/>
                  </a:cubicBezTo>
                  <a:cubicBezTo>
                    <a:pt x="11265" y="20736"/>
                    <a:pt x="11265" y="20563"/>
                    <a:pt x="11265" y="20390"/>
                  </a:cubicBezTo>
                  <a:cubicBezTo>
                    <a:pt x="11265" y="20390"/>
                    <a:pt x="11265" y="20218"/>
                    <a:pt x="11265" y="20218"/>
                  </a:cubicBezTo>
                  <a:cubicBezTo>
                    <a:pt x="11265" y="20045"/>
                    <a:pt x="11105" y="19872"/>
                    <a:pt x="10945" y="19699"/>
                  </a:cubicBezTo>
                  <a:cubicBezTo>
                    <a:pt x="10945" y="19699"/>
                    <a:pt x="10785" y="19526"/>
                    <a:pt x="10625" y="19526"/>
                  </a:cubicBezTo>
                  <a:cubicBezTo>
                    <a:pt x="10465" y="19354"/>
                    <a:pt x="10145" y="19181"/>
                    <a:pt x="9985" y="19008"/>
                  </a:cubicBezTo>
                  <a:cubicBezTo>
                    <a:pt x="9825" y="18835"/>
                    <a:pt x="9665" y="18490"/>
                    <a:pt x="9665" y="18317"/>
                  </a:cubicBezTo>
                  <a:cubicBezTo>
                    <a:pt x="9505" y="18144"/>
                    <a:pt x="9185" y="17971"/>
                    <a:pt x="9185" y="17626"/>
                  </a:cubicBezTo>
                  <a:cubicBezTo>
                    <a:pt x="9025" y="17453"/>
                    <a:pt x="9025" y="17107"/>
                    <a:pt x="9025" y="16934"/>
                  </a:cubicBezTo>
                  <a:cubicBezTo>
                    <a:pt x="8865" y="16762"/>
                    <a:pt x="8865" y="16070"/>
                    <a:pt x="8705" y="15725"/>
                  </a:cubicBezTo>
                  <a:cubicBezTo>
                    <a:pt x="8705" y="15552"/>
                    <a:pt x="8705" y="15034"/>
                    <a:pt x="8705" y="14688"/>
                  </a:cubicBezTo>
                  <a:cubicBezTo>
                    <a:pt x="8705" y="14342"/>
                    <a:pt x="8545" y="13997"/>
                    <a:pt x="8545" y="13824"/>
                  </a:cubicBezTo>
                  <a:cubicBezTo>
                    <a:pt x="8705" y="13651"/>
                    <a:pt x="8705" y="13306"/>
                    <a:pt x="8865" y="13306"/>
                  </a:cubicBezTo>
                  <a:cubicBezTo>
                    <a:pt x="9025" y="13133"/>
                    <a:pt x="9185" y="13133"/>
                    <a:pt x="9185" y="13306"/>
                  </a:cubicBezTo>
                  <a:cubicBezTo>
                    <a:pt x="9345" y="13306"/>
                    <a:pt x="9665" y="13478"/>
                    <a:pt x="9665" y="13651"/>
                  </a:cubicBezTo>
                  <a:cubicBezTo>
                    <a:pt x="9665" y="13651"/>
                    <a:pt x="9665" y="13824"/>
                    <a:pt x="9665" y="13824"/>
                  </a:cubicBezTo>
                  <a:cubicBezTo>
                    <a:pt x="9665" y="13997"/>
                    <a:pt x="9345" y="13997"/>
                    <a:pt x="9345" y="13997"/>
                  </a:cubicBezTo>
                  <a:cubicBezTo>
                    <a:pt x="9185" y="13997"/>
                    <a:pt x="9345" y="14170"/>
                    <a:pt x="9345" y="14342"/>
                  </a:cubicBezTo>
                  <a:cubicBezTo>
                    <a:pt x="9345" y="14342"/>
                    <a:pt x="9665" y="14515"/>
                    <a:pt x="9825" y="14515"/>
                  </a:cubicBezTo>
                  <a:cubicBezTo>
                    <a:pt x="9985" y="14515"/>
                    <a:pt x="10145" y="14515"/>
                    <a:pt x="10145" y="14342"/>
                  </a:cubicBezTo>
                  <a:cubicBezTo>
                    <a:pt x="10305" y="14342"/>
                    <a:pt x="10625" y="14170"/>
                    <a:pt x="10785" y="13997"/>
                  </a:cubicBezTo>
                  <a:cubicBezTo>
                    <a:pt x="10945" y="13997"/>
                    <a:pt x="11105" y="13478"/>
                    <a:pt x="11265" y="13478"/>
                  </a:cubicBezTo>
                  <a:cubicBezTo>
                    <a:pt x="11585" y="13478"/>
                    <a:pt x="11905" y="14170"/>
                    <a:pt x="12065" y="14342"/>
                  </a:cubicBezTo>
                  <a:cubicBezTo>
                    <a:pt x="12705" y="14515"/>
                    <a:pt x="14465" y="14170"/>
                    <a:pt x="14465" y="1417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3" name="Google Shape;2133;p273"/>
            <p:cNvSpPr/>
            <p:nvPr/>
          </p:nvSpPr>
          <p:spPr>
            <a:xfrm>
              <a:off x="5841088" y="2009807"/>
              <a:ext cx="691487" cy="5649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85" y="10927"/>
                  </a:moveTo>
                  <a:cubicBezTo>
                    <a:pt x="21185" y="10927"/>
                    <a:pt x="20562" y="11435"/>
                    <a:pt x="20146" y="11689"/>
                  </a:cubicBezTo>
                  <a:cubicBezTo>
                    <a:pt x="19938" y="11689"/>
                    <a:pt x="19523" y="11689"/>
                    <a:pt x="19108" y="11435"/>
                  </a:cubicBezTo>
                  <a:cubicBezTo>
                    <a:pt x="19108" y="11435"/>
                    <a:pt x="18900" y="11181"/>
                    <a:pt x="18900" y="11181"/>
                  </a:cubicBezTo>
                  <a:cubicBezTo>
                    <a:pt x="18692" y="10927"/>
                    <a:pt x="18900" y="10165"/>
                    <a:pt x="18692" y="9911"/>
                  </a:cubicBezTo>
                  <a:cubicBezTo>
                    <a:pt x="18692" y="9911"/>
                    <a:pt x="18485" y="9911"/>
                    <a:pt x="18485" y="9911"/>
                  </a:cubicBezTo>
                  <a:cubicBezTo>
                    <a:pt x="18069" y="9911"/>
                    <a:pt x="17446" y="9911"/>
                    <a:pt x="17238" y="9656"/>
                  </a:cubicBezTo>
                  <a:cubicBezTo>
                    <a:pt x="17031" y="9656"/>
                    <a:pt x="16823" y="9656"/>
                    <a:pt x="16823" y="9402"/>
                  </a:cubicBezTo>
                  <a:cubicBezTo>
                    <a:pt x="16615" y="9402"/>
                    <a:pt x="16408" y="9148"/>
                    <a:pt x="16408" y="8894"/>
                  </a:cubicBezTo>
                  <a:cubicBezTo>
                    <a:pt x="16408" y="8640"/>
                    <a:pt x="16408" y="8386"/>
                    <a:pt x="16408" y="8132"/>
                  </a:cubicBezTo>
                  <a:cubicBezTo>
                    <a:pt x="16408" y="7878"/>
                    <a:pt x="16200" y="7369"/>
                    <a:pt x="16200" y="7115"/>
                  </a:cubicBezTo>
                  <a:cubicBezTo>
                    <a:pt x="16200" y="6861"/>
                    <a:pt x="16200" y="6353"/>
                    <a:pt x="15992" y="6099"/>
                  </a:cubicBezTo>
                  <a:cubicBezTo>
                    <a:pt x="15992" y="5845"/>
                    <a:pt x="16200" y="5591"/>
                    <a:pt x="15992" y="5336"/>
                  </a:cubicBezTo>
                  <a:cubicBezTo>
                    <a:pt x="15992" y="5336"/>
                    <a:pt x="15785" y="5082"/>
                    <a:pt x="15577" y="5082"/>
                  </a:cubicBezTo>
                  <a:cubicBezTo>
                    <a:pt x="15369" y="5082"/>
                    <a:pt x="15162" y="5336"/>
                    <a:pt x="14954" y="5336"/>
                  </a:cubicBezTo>
                  <a:cubicBezTo>
                    <a:pt x="14954" y="5082"/>
                    <a:pt x="14954" y="4320"/>
                    <a:pt x="14746" y="4066"/>
                  </a:cubicBezTo>
                  <a:cubicBezTo>
                    <a:pt x="14538" y="4066"/>
                    <a:pt x="14123" y="4574"/>
                    <a:pt x="13915" y="4320"/>
                  </a:cubicBezTo>
                  <a:cubicBezTo>
                    <a:pt x="13708" y="4320"/>
                    <a:pt x="13708" y="3812"/>
                    <a:pt x="13500" y="3812"/>
                  </a:cubicBezTo>
                  <a:cubicBezTo>
                    <a:pt x="13500" y="3558"/>
                    <a:pt x="13292" y="3304"/>
                    <a:pt x="13085" y="3304"/>
                  </a:cubicBezTo>
                  <a:cubicBezTo>
                    <a:pt x="12877" y="3049"/>
                    <a:pt x="12046" y="3304"/>
                    <a:pt x="11838" y="3304"/>
                  </a:cubicBezTo>
                  <a:cubicBezTo>
                    <a:pt x="11423" y="3304"/>
                    <a:pt x="11008" y="3304"/>
                    <a:pt x="10592" y="3304"/>
                  </a:cubicBezTo>
                  <a:cubicBezTo>
                    <a:pt x="10385" y="3304"/>
                    <a:pt x="10177" y="3558"/>
                    <a:pt x="9969" y="3558"/>
                  </a:cubicBezTo>
                  <a:cubicBezTo>
                    <a:pt x="9762" y="3812"/>
                    <a:pt x="9346" y="4320"/>
                    <a:pt x="9138" y="4320"/>
                  </a:cubicBezTo>
                  <a:cubicBezTo>
                    <a:pt x="8931" y="4574"/>
                    <a:pt x="8515" y="4828"/>
                    <a:pt x="8100" y="4828"/>
                  </a:cubicBezTo>
                  <a:cubicBezTo>
                    <a:pt x="7685" y="5082"/>
                    <a:pt x="7062" y="5082"/>
                    <a:pt x="6646" y="5082"/>
                  </a:cubicBezTo>
                  <a:cubicBezTo>
                    <a:pt x="6438" y="5082"/>
                    <a:pt x="5815" y="5082"/>
                    <a:pt x="5608" y="5082"/>
                  </a:cubicBezTo>
                  <a:cubicBezTo>
                    <a:pt x="5192" y="5082"/>
                    <a:pt x="4569" y="4828"/>
                    <a:pt x="4362" y="4574"/>
                  </a:cubicBezTo>
                  <a:cubicBezTo>
                    <a:pt x="4154" y="4574"/>
                    <a:pt x="3946" y="4066"/>
                    <a:pt x="3946" y="4066"/>
                  </a:cubicBezTo>
                  <a:cubicBezTo>
                    <a:pt x="3531" y="4066"/>
                    <a:pt x="2700" y="4320"/>
                    <a:pt x="2492" y="4066"/>
                  </a:cubicBezTo>
                  <a:cubicBezTo>
                    <a:pt x="2077" y="4066"/>
                    <a:pt x="2077" y="3049"/>
                    <a:pt x="1869" y="2541"/>
                  </a:cubicBezTo>
                  <a:cubicBezTo>
                    <a:pt x="1662" y="2287"/>
                    <a:pt x="1454" y="1779"/>
                    <a:pt x="1246" y="1525"/>
                  </a:cubicBezTo>
                  <a:cubicBezTo>
                    <a:pt x="1038" y="1016"/>
                    <a:pt x="1038" y="762"/>
                    <a:pt x="831" y="254"/>
                  </a:cubicBezTo>
                  <a:cubicBezTo>
                    <a:pt x="831" y="254"/>
                    <a:pt x="831" y="0"/>
                    <a:pt x="831" y="0"/>
                  </a:cubicBezTo>
                  <a:cubicBezTo>
                    <a:pt x="831" y="0"/>
                    <a:pt x="415" y="762"/>
                    <a:pt x="208" y="1016"/>
                  </a:cubicBezTo>
                  <a:cubicBezTo>
                    <a:pt x="208" y="1271"/>
                    <a:pt x="0" y="1779"/>
                    <a:pt x="0" y="2287"/>
                  </a:cubicBezTo>
                  <a:cubicBezTo>
                    <a:pt x="0" y="2541"/>
                    <a:pt x="208" y="3304"/>
                    <a:pt x="415" y="3812"/>
                  </a:cubicBezTo>
                  <a:cubicBezTo>
                    <a:pt x="623" y="4066"/>
                    <a:pt x="623" y="4320"/>
                    <a:pt x="831" y="4574"/>
                  </a:cubicBezTo>
                  <a:cubicBezTo>
                    <a:pt x="831" y="5082"/>
                    <a:pt x="831" y="5591"/>
                    <a:pt x="831" y="6099"/>
                  </a:cubicBezTo>
                  <a:cubicBezTo>
                    <a:pt x="831" y="6607"/>
                    <a:pt x="831" y="7115"/>
                    <a:pt x="831" y="7878"/>
                  </a:cubicBezTo>
                  <a:cubicBezTo>
                    <a:pt x="831" y="8132"/>
                    <a:pt x="1038" y="8640"/>
                    <a:pt x="1246" y="8894"/>
                  </a:cubicBezTo>
                  <a:cubicBezTo>
                    <a:pt x="1246" y="9148"/>
                    <a:pt x="1246" y="9656"/>
                    <a:pt x="1454" y="10165"/>
                  </a:cubicBezTo>
                  <a:cubicBezTo>
                    <a:pt x="1454" y="10419"/>
                    <a:pt x="1662" y="10673"/>
                    <a:pt x="1662" y="10927"/>
                  </a:cubicBezTo>
                  <a:cubicBezTo>
                    <a:pt x="1662" y="11435"/>
                    <a:pt x="1454" y="11689"/>
                    <a:pt x="1454" y="11944"/>
                  </a:cubicBezTo>
                  <a:cubicBezTo>
                    <a:pt x="1246" y="12452"/>
                    <a:pt x="1246" y="13722"/>
                    <a:pt x="1246" y="13722"/>
                  </a:cubicBezTo>
                  <a:cubicBezTo>
                    <a:pt x="1246" y="13722"/>
                    <a:pt x="1869" y="15247"/>
                    <a:pt x="2077" y="15755"/>
                  </a:cubicBezTo>
                  <a:cubicBezTo>
                    <a:pt x="2285" y="16009"/>
                    <a:pt x="2492" y="16518"/>
                    <a:pt x="2700" y="16772"/>
                  </a:cubicBezTo>
                  <a:cubicBezTo>
                    <a:pt x="2700" y="16772"/>
                    <a:pt x="3115" y="17026"/>
                    <a:pt x="3323" y="17026"/>
                  </a:cubicBezTo>
                  <a:cubicBezTo>
                    <a:pt x="3531" y="17026"/>
                    <a:pt x="3738" y="16518"/>
                    <a:pt x="3946" y="16518"/>
                  </a:cubicBezTo>
                  <a:cubicBezTo>
                    <a:pt x="3946" y="16264"/>
                    <a:pt x="3946" y="16264"/>
                    <a:pt x="4154" y="16264"/>
                  </a:cubicBezTo>
                  <a:cubicBezTo>
                    <a:pt x="4154" y="16264"/>
                    <a:pt x="4362" y="16772"/>
                    <a:pt x="4362" y="17026"/>
                  </a:cubicBezTo>
                  <a:cubicBezTo>
                    <a:pt x="4362" y="17280"/>
                    <a:pt x="4362" y="18296"/>
                    <a:pt x="4362" y="18296"/>
                  </a:cubicBezTo>
                  <a:cubicBezTo>
                    <a:pt x="4362" y="18296"/>
                    <a:pt x="5192" y="17788"/>
                    <a:pt x="5192" y="17788"/>
                  </a:cubicBezTo>
                  <a:cubicBezTo>
                    <a:pt x="5608" y="17534"/>
                    <a:pt x="6023" y="17280"/>
                    <a:pt x="6231" y="17026"/>
                  </a:cubicBezTo>
                  <a:cubicBezTo>
                    <a:pt x="6438" y="17026"/>
                    <a:pt x="6646" y="16772"/>
                    <a:pt x="6854" y="16772"/>
                  </a:cubicBezTo>
                  <a:cubicBezTo>
                    <a:pt x="7269" y="17280"/>
                    <a:pt x="7062" y="18296"/>
                    <a:pt x="7269" y="18805"/>
                  </a:cubicBezTo>
                  <a:cubicBezTo>
                    <a:pt x="7477" y="19059"/>
                    <a:pt x="7477" y="19567"/>
                    <a:pt x="7685" y="19821"/>
                  </a:cubicBezTo>
                  <a:cubicBezTo>
                    <a:pt x="7685" y="19821"/>
                    <a:pt x="7892" y="20075"/>
                    <a:pt x="8100" y="20075"/>
                  </a:cubicBezTo>
                  <a:cubicBezTo>
                    <a:pt x="8515" y="20329"/>
                    <a:pt x="9138" y="20838"/>
                    <a:pt x="9554" y="20838"/>
                  </a:cubicBezTo>
                  <a:cubicBezTo>
                    <a:pt x="9762" y="20838"/>
                    <a:pt x="9969" y="20329"/>
                    <a:pt x="10385" y="20329"/>
                  </a:cubicBezTo>
                  <a:cubicBezTo>
                    <a:pt x="10592" y="20329"/>
                    <a:pt x="11008" y="20075"/>
                    <a:pt x="11215" y="20075"/>
                  </a:cubicBezTo>
                  <a:cubicBezTo>
                    <a:pt x="11631" y="20075"/>
                    <a:pt x="12254" y="19821"/>
                    <a:pt x="12462" y="20075"/>
                  </a:cubicBezTo>
                  <a:cubicBezTo>
                    <a:pt x="12669" y="20329"/>
                    <a:pt x="12462" y="21346"/>
                    <a:pt x="12669" y="21600"/>
                  </a:cubicBezTo>
                  <a:cubicBezTo>
                    <a:pt x="12877" y="21600"/>
                    <a:pt x="13500" y="21600"/>
                    <a:pt x="13708" y="21600"/>
                  </a:cubicBezTo>
                  <a:cubicBezTo>
                    <a:pt x="13915" y="21600"/>
                    <a:pt x="14331" y="21092"/>
                    <a:pt x="14538" y="21092"/>
                  </a:cubicBezTo>
                  <a:cubicBezTo>
                    <a:pt x="14746" y="20838"/>
                    <a:pt x="14954" y="20584"/>
                    <a:pt x="15162" y="20329"/>
                  </a:cubicBezTo>
                  <a:cubicBezTo>
                    <a:pt x="15369" y="20329"/>
                    <a:pt x="15785" y="20075"/>
                    <a:pt x="15992" y="20075"/>
                  </a:cubicBezTo>
                  <a:cubicBezTo>
                    <a:pt x="16200" y="20075"/>
                    <a:pt x="16408" y="19567"/>
                    <a:pt x="16408" y="19567"/>
                  </a:cubicBezTo>
                  <a:cubicBezTo>
                    <a:pt x="16823" y="19567"/>
                    <a:pt x="17446" y="20075"/>
                    <a:pt x="17654" y="20075"/>
                  </a:cubicBezTo>
                  <a:cubicBezTo>
                    <a:pt x="17862" y="20075"/>
                    <a:pt x="18485" y="20329"/>
                    <a:pt x="18692" y="20329"/>
                  </a:cubicBezTo>
                  <a:cubicBezTo>
                    <a:pt x="18692" y="20329"/>
                    <a:pt x="18900" y="20075"/>
                    <a:pt x="19108" y="20075"/>
                  </a:cubicBezTo>
                  <a:cubicBezTo>
                    <a:pt x="19108" y="19821"/>
                    <a:pt x="19108" y="19567"/>
                    <a:pt x="19108" y="19313"/>
                  </a:cubicBezTo>
                  <a:cubicBezTo>
                    <a:pt x="19108" y="19313"/>
                    <a:pt x="19108" y="18551"/>
                    <a:pt x="19108" y="18296"/>
                  </a:cubicBezTo>
                  <a:cubicBezTo>
                    <a:pt x="19315" y="18042"/>
                    <a:pt x="19523" y="17788"/>
                    <a:pt x="19523" y="17788"/>
                  </a:cubicBezTo>
                  <a:cubicBezTo>
                    <a:pt x="19731" y="17534"/>
                    <a:pt x="20146" y="17280"/>
                    <a:pt x="20146" y="17026"/>
                  </a:cubicBezTo>
                  <a:cubicBezTo>
                    <a:pt x="20354" y="16772"/>
                    <a:pt x="20562" y="16264"/>
                    <a:pt x="20769" y="16264"/>
                  </a:cubicBezTo>
                  <a:cubicBezTo>
                    <a:pt x="20769" y="15755"/>
                    <a:pt x="20769" y="14739"/>
                    <a:pt x="20977" y="14485"/>
                  </a:cubicBezTo>
                  <a:cubicBezTo>
                    <a:pt x="20977" y="13976"/>
                    <a:pt x="21600" y="12960"/>
                    <a:pt x="21600" y="12452"/>
                  </a:cubicBezTo>
                  <a:cubicBezTo>
                    <a:pt x="21600" y="12452"/>
                    <a:pt x="21600" y="11944"/>
                    <a:pt x="21392" y="11944"/>
                  </a:cubicBezTo>
                  <a:cubicBezTo>
                    <a:pt x="21392" y="11689"/>
                    <a:pt x="21185" y="10927"/>
                    <a:pt x="21185" y="109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4" name="Google Shape;2134;p273"/>
            <p:cNvSpPr/>
            <p:nvPr/>
          </p:nvSpPr>
          <p:spPr>
            <a:xfrm>
              <a:off x="5841088" y="2009807"/>
              <a:ext cx="691487" cy="5649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85" y="10927"/>
                  </a:moveTo>
                  <a:cubicBezTo>
                    <a:pt x="21185" y="10927"/>
                    <a:pt x="20562" y="11435"/>
                    <a:pt x="20146" y="11689"/>
                  </a:cubicBezTo>
                  <a:cubicBezTo>
                    <a:pt x="19938" y="11689"/>
                    <a:pt x="19523" y="11689"/>
                    <a:pt x="19108" y="11435"/>
                  </a:cubicBezTo>
                  <a:cubicBezTo>
                    <a:pt x="19108" y="11435"/>
                    <a:pt x="18900" y="11181"/>
                    <a:pt x="18900" y="11181"/>
                  </a:cubicBezTo>
                  <a:cubicBezTo>
                    <a:pt x="18692" y="10927"/>
                    <a:pt x="18900" y="10165"/>
                    <a:pt x="18692" y="9911"/>
                  </a:cubicBezTo>
                  <a:cubicBezTo>
                    <a:pt x="18692" y="9911"/>
                    <a:pt x="18485" y="9911"/>
                    <a:pt x="18485" y="9911"/>
                  </a:cubicBezTo>
                  <a:cubicBezTo>
                    <a:pt x="18069" y="9911"/>
                    <a:pt x="17446" y="9911"/>
                    <a:pt x="17238" y="9656"/>
                  </a:cubicBezTo>
                  <a:cubicBezTo>
                    <a:pt x="17031" y="9656"/>
                    <a:pt x="16823" y="9656"/>
                    <a:pt x="16823" y="9402"/>
                  </a:cubicBezTo>
                  <a:cubicBezTo>
                    <a:pt x="16615" y="9402"/>
                    <a:pt x="16408" y="9148"/>
                    <a:pt x="16408" y="8894"/>
                  </a:cubicBezTo>
                  <a:cubicBezTo>
                    <a:pt x="16408" y="8640"/>
                    <a:pt x="16408" y="8386"/>
                    <a:pt x="16408" y="8132"/>
                  </a:cubicBezTo>
                  <a:cubicBezTo>
                    <a:pt x="16408" y="7878"/>
                    <a:pt x="16200" y="7369"/>
                    <a:pt x="16200" y="7115"/>
                  </a:cubicBezTo>
                  <a:cubicBezTo>
                    <a:pt x="16200" y="6861"/>
                    <a:pt x="16200" y="6353"/>
                    <a:pt x="15992" y="6099"/>
                  </a:cubicBezTo>
                  <a:cubicBezTo>
                    <a:pt x="15992" y="5845"/>
                    <a:pt x="16200" y="5591"/>
                    <a:pt x="15992" y="5336"/>
                  </a:cubicBezTo>
                  <a:cubicBezTo>
                    <a:pt x="15992" y="5336"/>
                    <a:pt x="15785" y="5082"/>
                    <a:pt x="15577" y="5082"/>
                  </a:cubicBezTo>
                  <a:cubicBezTo>
                    <a:pt x="15369" y="5082"/>
                    <a:pt x="15162" y="5336"/>
                    <a:pt x="14954" y="5336"/>
                  </a:cubicBezTo>
                  <a:cubicBezTo>
                    <a:pt x="14954" y="5082"/>
                    <a:pt x="14954" y="4320"/>
                    <a:pt x="14746" y="4066"/>
                  </a:cubicBezTo>
                  <a:cubicBezTo>
                    <a:pt x="14538" y="4066"/>
                    <a:pt x="14123" y="4574"/>
                    <a:pt x="13915" y="4320"/>
                  </a:cubicBezTo>
                  <a:cubicBezTo>
                    <a:pt x="13708" y="4320"/>
                    <a:pt x="13708" y="3812"/>
                    <a:pt x="13500" y="3812"/>
                  </a:cubicBezTo>
                  <a:cubicBezTo>
                    <a:pt x="13500" y="3558"/>
                    <a:pt x="13292" y="3304"/>
                    <a:pt x="13085" y="3304"/>
                  </a:cubicBezTo>
                  <a:cubicBezTo>
                    <a:pt x="12877" y="3049"/>
                    <a:pt x="12046" y="3304"/>
                    <a:pt x="11838" y="3304"/>
                  </a:cubicBezTo>
                  <a:cubicBezTo>
                    <a:pt x="11423" y="3304"/>
                    <a:pt x="11008" y="3304"/>
                    <a:pt x="10592" y="3304"/>
                  </a:cubicBezTo>
                  <a:cubicBezTo>
                    <a:pt x="10385" y="3304"/>
                    <a:pt x="10177" y="3558"/>
                    <a:pt x="9969" y="3558"/>
                  </a:cubicBezTo>
                  <a:cubicBezTo>
                    <a:pt x="9762" y="3812"/>
                    <a:pt x="9346" y="4320"/>
                    <a:pt x="9138" y="4320"/>
                  </a:cubicBezTo>
                  <a:cubicBezTo>
                    <a:pt x="8931" y="4574"/>
                    <a:pt x="8515" y="4828"/>
                    <a:pt x="8100" y="4828"/>
                  </a:cubicBezTo>
                  <a:cubicBezTo>
                    <a:pt x="7685" y="5082"/>
                    <a:pt x="7062" y="5082"/>
                    <a:pt x="6646" y="5082"/>
                  </a:cubicBezTo>
                  <a:cubicBezTo>
                    <a:pt x="6438" y="5082"/>
                    <a:pt x="5815" y="5082"/>
                    <a:pt x="5608" y="5082"/>
                  </a:cubicBezTo>
                  <a:cubicBezTo>
                    <a:pt x="5192" y="5082"/>
                    <a:pt x="4569" y="4828"/>
                    <a:pt x="4362" y="4574"/>
                  </a:cubicBezTo>
                  <a:cubicBezTo>
                    <a:pt x="4154" y="4574"/>
                    <a:pt x="3946" y="4066"/>
                    <a:pt x="3946" y="4066"/>
                  </a:cubicBezTo>
                  <a:cubicBezTo>
                    <a:pt x="3531" y="4066"/>
                    <a:pt x="2700" y="4320"/>
                    <a:pt x="2492" y="4066"/>
                  </a:cubicBezTo>
                  <a:cubicBezTo>
                    <a:pt x="2077" y="4066"/>
                    <a:pt x="2077" y="3049"/>
                    <a:pt x="1869" y="2541"/>
                  </a:cubicBezTo>
                  <a:cubicBezTo>
                    <a:pt x="1662" y="2287"/>
                    <a:pt x="1454" y="1779"/>
                    <a:pt x="1246" y="1525"/>
                  </a:cubicBezTo>
                  <a:cubicBezTo>
                    <a:pt x="1038" y="1016"/>
                    <a:pt x="1038" y="762"/>
                    <a:pt x="831" y="254"/>
                  </a:cubicBezTo>
                  <a:cubicBezTo>
                    <a:pt x="831" y="254"/>
                    <a:pt x="831" y="0"/>
                    <a:pt x="831" y="0"/>
                  </a:cubicBezTo>
                  <a:cubicBezTo>
                    <a:pt x="831" y="0"/>
                    <a:pt x="415" y="762"/>
                    <a:pt x="208" y="1016"/>
                  </a:cubicBezTo>
                  <a:cubicBezTo>
                    <a:pt x="208" y="1271"/>
                    <a:pt x="0" y="1779"/>
                    <a:pt x="0" y="2287"/>
                  </a:cubicBezTo>
                  <a:cubicBezTo>
                    <a:pt x="0" y="2541"/>
                    <a:pt x="208" y="3304"/>
                    <a:pt x="415" y="3812"/>
                  </a:cubicBezTo>
                  <a:cubicBezTo>
                    <a:pt x="623" y="4066"/>
                    <a:pt x="623" y="4320"/>
                    <a:pt x="831" y="4574"/>
                  </a:cubicBezTo>
                  <a:cubicBezTo>
                    <a:pt x="831" y="5082"/>
                    <a:pt x="831" y="5591"/>
                    <a:pt x="831" y="6099"/>
                  </a:cubicBezTo>
                  <a:cubicBezTo>
                    <a:pt x="831" y="6607"/>
                    <a:pt x="831" y="7115"/>
                    <a:pt x="831" y="7878"/>
                  </a:cubicBezTo>
                  <a:cubicBezTo>
                    <a:pt x="831" y="8132"/>
                    <a:pt x="1038" y="8640"/>
                    <a:pt x="1246" y="8894"/>
                  </a:cubicBezTo>
                  <a:cubicBezTo>
                    <a:pt x="1246" y="9148"/>
                    <a:pt x="1246" y="9656"/>
                    <a:pt x="1454" y="10165"/>
                  </a:cubicBezTo>
                  <a:cubicBezTo>
                    <a:pt x="1454" y="10419"/>
                    <a:pt x="1662" y="10673"/>
                    <a:pt x="1662" y="10927"/>
                  </a:cubicBezTo>
                  <a:cubicBezTo>
                    <a:pt x="1662" y="11435"/>
                    <a:pt x="1454" y="11689"/>
                    <a:pt x="1454" y="11944"/>
                  </a:cubicBezTo>
                  <a:cubicBezTo>
                    <a:pt x="1246" y="12452"/>
                    <a:pt x="1246" y="13722"/>
                    <a:pt x="1246" y="13722"/>
                  </a:cubicBezTo>
                  <a:cubicBezTo>
                    <a:pt x="1246" y="13722"/>
                    <a:pt x="1869" y="15247"/>
                    <a:pt x="2077" y="15755"/>
                  </a:cubicBezTo>
                  <a:cubicBezTo>
                    <a:pt x="2285" y="16009"/>
                    <a:pt x="2492" y="16518"/>
                    <a:pt x="2700" y="16772"/>
                  </a:cubicBezTo>
                  <a:cubicBezTo>
                    <a:pt x="2700" y="16772"/>
                    <a:pt x="3115" y="17026"/>
                    <a:pt x="3323" y="17026"/>
                  </a:cubicBezTo>
                  <a:cubicBezTo>
                    <a:pt x="3531" y="17026"/>
                    <a:pt x="3738" y="16518"/>
                    <a:pt x="3946" y="16518"/>
                  </a:cubicBezTo>
                  <a:cubicBezTo>
                    <a:pt x="3946" y="16264"/>
                    <a:pt x="3946" y="16264"/>
                    <a:pt x="4154" y="16264"/>
                  </a:cubicBezTo>
                  <a:cubicBezTo>
                    <a:pt x="4154" y="16264"/>
                    <a:pt x="4362" y="16772"/>
                    <a:pt x="4362" y="17026"/>
                  </a:cubicBezTo>
                  <a:cubicBezTo>
                    <a:pt x="4362" y="17280"/>
                    <a:pt x="4362" y="18296"/>
                    <a:pt x="4362" y="18296"/>
                  </a:cubicBezTo>
                  <a:cubicBezTo>
                    <a:pt x="4362" y="18296"/>
                    <a:pt x="5192" y="17788"/>
                    <a:pt x="5192" y="17788"/>
                  </a:cubicBezTo>
                  <a:cubicBezTo>
                    <a:pt x="5608" y="17534"/>
                    <a:pt x="6023" y="17280"/>
                    <a:pt x="6231" y="17026"/>
                  </a:cubicBezTo>
                  <a:cubicBezTo>
                    <a:pt x="6438" y="17026"/>
                    <a:pt x="6646" y="16772"/>
                    <a:pt x="6854" y="16772"/>
                  </a:cubicBezTo>
                  <a:cubicBezTo>
                    <a:pt x="7269" y="17280"/>
                    <a:pt x="7062" y="18296"/>
                    <a:pt x="7269" y="18805"/>
                  </a:cubicBezTo>
                  <a:cubicBezTo>
                    <a:pt x="7477" y="19059"/>
                    <a:pt x="7477" y="19567"/>
                    <a:pt x="7685" y="19821"/>
                  </a:cubicBezTo>
                  <a:cubicBezTo>
                    <a:pt x="7685" y="19821"/>
                    <a:pt x="7892" y="20075"/>
                    <a:pt x="8100" y="20075"/>
                  </a:cubicBezTo>
                  <a:cubicBezTo>
                    <a:pt x="8515" y="20329"/>
                    <a:pt x="9138" y="20838"/>
                    <a:pt x="9554" y="20838"/>
                  </a:cubicBezTo>
                  <a:cubicBezTo>
                    <a:pt x="9762" y="20838"/>
                    <a:pt x="9969" y="20329"/>
                    <a:pt x="10385" y="20329"/>
                  </a:cubicBezTo>
                  <a:cubicBezTo>
                    <a:pt x="10592" y="20329"/>
                    <a:pt x="11008" y="20075"/>
                    <a:pt x="11215" y="20075"/>
                  </a:cubicBezTo>
                  <a:cubicBezTo>
                    <a:pt x="11631" y="20075"/>
                    <a:pt x="12254" y="19821"/>
                    <a:pt x="12462" y="20075"/>
                  </a:cubicBezTo>
                  <a:cubicBezTo>
                    <a:pt x="12669" y="20329"/>
                    <a:pt x="12462" y="21346"/>
                    <a:pt x="12669" y="21600"/>
                  </a:cubicBezTo>
                  <a:cubicBezTo>
                    <a:pt x="12877" y="21600"/>
                    <a:pt x="13500" y="21600"/>
                    <a:pt x="13708" y="21600"/>
                  </a:cubicBezTo>
                  <a:cubicBezTo>
                    <a:pt x="13915" y="21600"/>
                    <a:pt x="14331" y="21092"/>
                    <a:pt x="14538" y="21092"/>
                  </a:cubicBezTo>
                  <a:cubicBezTo>
                    <a:pt x="14746" y="20838"/>
                    <a:pt x="14954" y="20584"/>
                    <a:pt x="15162" y="20329"/>
                  </a:cubicBezTo>
                  <a:cubicBezTo>
                    <a:pt x="15369" y="20329"/>
                    <a:pt x="15785" y="20075"/>
                    <a:pt x="15992" y="20075"/>
                  </a:cubicBezTo>
                  <a:cubicBezTo>
                    <a:pt x="16200" y="20075"/>
                    <a:pt x="16408" y="19567"/>
                    <a:pt x="16408" y="19567"/>
                  </a:cubicBezTo>
                  <a:cubicBezTo>
                    <a:pt x="16823" y="19567"/>
                    <a:pt x="17446" y="20075"/>
                    <a:pt x="17654" y="20075"/>
                  </a:cubicBezTo>
                  <a:cubicBezTo>
                    <a:pt x="17862" y="20075"/>
                    <a:pt x="18485" y="20329"/>
                    <a:pt x="18692" y="20329"/>
                  </a:cubicBezTo>
                  <a:cubicBezTo>
                    <a:pt x="18692" y="20329"/>
                    <a:pt x="18900" y="20075"/>
                    <a:pt x="19108" y="20075"/>
                  </a:cubicBezTo>
                  <a:cubicBezTo>
                    <a:pt x="19108" y="19821"/>
                    <a:pt x="19108" y="19567"/>
                    <a:pt x="19108" y="19313"/>
                  </a:cubicBezTo>
                  <a:cubicBezTo>
                    <a:pt x="19108" y="19313"/>
                    <a:pt x="19108" y="18551"/>
                    <a:pt x="19108" y="18296"/>
                  </a:cubicBezTo>
                  <a:cubicBezTo>
                    <a:pt x="19315" y="18042"/>
                    <a:pt x="19523" y="17788"/>
                    <a:pt x="19523" y="17788"/>
                  </a:cubicBezTo>
                  <a:cubicBezTo>
                    <a:pt x="19731" y="17534"/>
                    <a:pt x="20146" y="17280"/>
                    <a:pt x="20146" y="17026"/>
                  </a:cubicBezTo>
                  <a:cubicBezTo>
                    <a:pt x="20354" y="16772"/>
                    <a:pt x="20562" y="16264"/>
                    <a:pt x="20769" y="16264"/>
                  </a:cubicBezTo>
                  <a:cubicBezTo>
                    <a:pt x="20769" y="15755"/>
                    <a:pt x="20769" y="14739"/>
                    <a:pt x="20977" y="14485"/>
                  </a:cubicBezTo>
                  <a:cubicBezTo>
                    <a:pt x="20977" y="13976"/>
                    <a:pt x="21600" y="12960"/>
                    <a:pt x="21600" y="12452"/>
                  </a:cubicBezTo>
                  <a:cubicBezTo>
                    <a:pt x="21600" y="12452"/>
                    <a:pt x="21600" y="11944"/>
                    <a:pt x="21392" y="11944"/>
                  </a:cubicBezTo>
                  <a:cubicBezTo>
                    <a:pt x="21392" y="11689"/>
                    <a:pt x="21185" y="10927"/>
                    <a:pt x="21185" y="109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5" name="Google Shape;2135;p273"/>
            <p:cNvSpPr/>
            <p:nvPr/>
          </p:nvSpPr>
          <p:spPr>
            <a:xfrm>
              <a:off x="4506788" y="1892636"/>
              <a:ext cx="1587283" cy="1781235"/>
            </a:xfrm>
            <a:custGeom>
              <a:avLst/>
              <a:gdLst/>
              <a:ahLst/>
              <a:cxnLst/>
              <a:rect l="l" t="t" r="r" b="b"/>
              <a:pathLst>
                <a:path w="21474" h="21555" extrusionOk="0">
                  <a:moveTo>
                    <a:pt x="21370" y="10997"/>
                  </a:moveTo>
                  <a:cubicBezTo>
                    <a:pt x="21550" y="11158"/>
                    <a:pt x="21460" y="11642"/>
                    <a:pt x="21370" y="11883"/>
                  </a:cubicBezTo>
                  <a:cubicBezTo>
                    <a:pt x="21370" y="11883"/>
                    <a:pt x="21280" y="11964"/>
                    <a:pt x="21190" y="11964"/>
                  </a:cubicBezTo>
                  <a:cubicBezTo>
                    <a:pt x="21190" y="11964"/>
                    <a:pt x="21100" y="12045"/>
                    <a:pt x="21010" y="12045"/>
                  </a:cubicBezTo>
                  <a:cubicBezTo>
                    <a:pt x="20920" y="12045"/>
                    <a:pt x="20650" y="11964"/>
                    <a:pt x="20560" y="11964"/>
                  </a:cubicBezTo>
                  <a:cubicBezTo>
                    <a:pt x="20470" y="11964"/>
                    <a:pt x="20290" y="12045"/>
                    <a:pt x="20290" y="12045"/>
                  </a:cubicBezTo>
                  <a:cubicBezTo>
                    <a:pt x="20290" y="12045"/>
                    <a:pt x="20110" y="11964"/>
                    <a:pt x="20020" y="11964"/>
                  </a:cubicBezTo>
                  <a:cubicBezTo>
                    <a:pt x="19930" y="11883"/>
                    <a:pt x="19750" y="11964"/>
                    <a:pt x="19660" y="11964"/>
                  </a:cubicBezTo>
                  <a:cubicBezTo>
                    <a:pt x="19480" y="11964"/>
                    <a:pt x="19390" y="11964"/>
                    <a:pt x="19210" y="11964"/>
                  </a:cubicBezTo>
                  <a:cubicBezTo>
                    <a:pt x="19120" y="11964"/>
                    <a:pt x="19030" y="11964"/>
                    <a:pt x="18940" y="11964"/>
                  </a:cubicBezTo>
                  <a:cubicBezTo>
                    <a:pt x="18850" y="11964"/>
                    <a:pt x="18670" y="11964"/>
                    <a:pt x="18580" y="11964"/>
                  </a:cubicBezTo>
                  <a:cubicBezTo>
                    <a:pt x="18490" y="11964"/>
                    <a:pt x="18310" y="12045"/>
                    <a:pt x="18130" y="12045"/>
                  </a:cubicBezTo>
                  <a:cubicBezTo>
                    <a:pt x="18040" y="12045"/>
                    <a:pt x="17770" y="12125"/>
                    <a:pt x="17680" y="12045"/>
                  </a:cubicBezTo>
                  <a:cubicBezTo>
                    <a:pt x="17500" y="11964"/>
                    <a:pt x="17770" y="11561"/>
                    <a:pt x="17590" y="11480"/>
                  </a:cubicBezTo>
                  <a:cubicBezTo>
                    <a:pt x="17500" y="11480"/>
                    <a:pt x="17320" y="11480"/>
                    <a:pt x="17230" y="11480"/>
                  </a:cubicBezTo>
                  <a:cubicBezTo>
                    <a:pt x="17140" y="11480"/>
                    <a:pt x="16960" y="11642"/>
                    <a:pt x="16870" y="11642"/>
                  </a:cubicBezTo>
                  <a:cubicBezTo>
                    <a:pt x="16780" y="11722"/>
                    <a:pt x="16600" y="12045"/>
                    <a:pt x="16420" y="12045"/>
                  </a:cubicBezTo>
                  <a:cubicBezTo>
                    <a:pt x="16330" y="12045"/>
                    <a:pt x="16150" y="11883"/>
                    <a:pt x="16060" y="11883"/>
                  </a:cubicBezTo>
                  <a:cubicBezTo>
                    <a:pt x="15970" y="11964"/>
                    <a:pt x="15790" y="12125"/>
                    <a:pt x="15700" y="12045"/>
                  </a:cubicBezTo>
                  <a:cubicBezTo>
                    <a:pt x="15610" y="12045"/>
                    <a:pt x="15610" y="11964"/>
                    <a:pt x="15520" y="11964"/>
                  </a:cubicBezTo>
                  <a:cubicBezTo>
                    <a:pt x="15520" y="11964"/>
                    <a:pt x="15340" y="11964"/>
                    <a:pt x="15250" y="11964"/>
                  </a:cubicBezTo>
                  <a:cubicBezTo>
                    <a:pt x="15070" y="11964"/>
                    <a:pt x="14800" y="11964"/>
                    <a:pt x="14620" y="11964"/>
                  </a:cubicBezTo>
                  <a:cubicBezTo>
                    <a:pt x="14440" y="11964"/>
                    <a:pt x="13990" y="11642"/>
                    <a:pt x="13810" y="11642"/>
                  </a:cubicBezTo>
                  <a:cubicBezTo>
                    <a:pt x="13720" y="11722"/>
                    <a:pt x="13450" y="11883"/>
                    <a:pt x="13360" y="11883"/>
                  </a:cubicBezTo>
                  <a:cubicBezTo>
                    <a:pt x="13270" y="11964"/>
                    <a:pt x="13000" y="11803"/>
                    <a:pt x="12910" y="11883"/>
                  </a:cubicBezTo>
                  <a:cubicBezTo>
                    <a:pt x="12640" y="11883"/>
                    <a:pt x="12100" y="11964"/>
                    <a:pt x="12010" y="12206"/>
                  </a:cubicBezTo>
                  <a:cubicBezTo>
                    <a:pt x="11830" y="12448"/>
                    <a:pt x="12370" y="13254"/>
                    <a:pt x="12370" y="13254"/>
                  </a:cubicBezTo>
                  <a:cubicBezTo>
                    <a:pt x="12370" y="13254"/>
                    <a:pt x="11740" y="13495"/>
                    <a:pt x="11470" y="13495"/>
                  </a:cubicBezTo>
                  <a:cubicBezTo>
                    <a:pt x="11380" y="13495"/>
                    <a:pt x="11290" y="13334"/>
                    <a:pt x="11200" y="13334"/>
                  </a:cubicBezTo>
                  <a:cubicBezTo>
                    <a:pt x="11110" y="13254"/>
                    <a:pt x="10750" y="13334"/>
                    <a:pt x="10570" y="13334"/>
                  </a:cubicBezTo>
                  <a:cubicBezTo>
                    <a:pt x="10390" y="13415"/>
                    <a:pt x="9940" y="13737"/>
                    <a:pt x="9850" y="13898"/>
                  </a:cubicBezTo>
                  <a:cubicBezTo>
                    <a:pt x="9760" y="14059"/>
                    <a:pt x="10210" y="14382"/>
                    <a:pt x="10210" y="14543"/>
                  </a:cubicBezTo>
                  <a:cubicBezTo>
                    <a:pt x="10210" y="14704"/>
                    <a:pt x="9850" y="14785"/>
                    <a:pt x="9760" y="14865"/>
                  </a:cubicBezTo>
                  <a:cubicBezTo>
                    <a:pt x="9670" y="15027"/>
                    <a:pt x="9490" y="15188"/>
                    <a:pt x="9400" y="15268"/>
                  </a:cubicBezTo>
                  <a:cubicBezTo>
                    <a:pt x="9310" y="15349"/>
                    <a:pt x="9220" y="15671"/>
                    <a:pt x="9130" y="15752"/>
                  </a:cubicBezTo>
                  <a:cubicBezTo>
                    <a:pt x="9130" y="15913"/>
                    <a:pt x="9040" y="16236"/>
                    <a:pt x="8860" y="16316"/>
                  </a:cubicBezTo>
                  <a:cubicBezTo>
                    <a:pt x="8770" y="16316"/>
                    <a:pt x="8590" y="16316"/>
                    <a:pt x="8590" y="16236"/>
                  </a:cubicBezTo>
                  <a:cubicBezTo>
                    <a:pt x="8500" y="16155"/>
                    <a:pt x="8680" y="15994"/>
                    <a:pt x="8590" y="15913"/>
                  </a:cubicBezTo>
                  <a:cubicBezTo>
                    <a:pt x="8590" y="15752"/>
                    <a:pt x="8320" y="15671"/>
                    <a:pt x="8230" y="15671"/>
                  </a:cubicBezTo>
                  <a:cubicBezTo>
                    <a:pt x="8140" y="15671"/>
                    <a:pt x="8050" y="15833"/>
                    <a:pt x="8050" y="15913"/>
                  </a:cubicBezTo>
                  <a:cubicBezTo>
                    <a:pt x="7870" y="16074"/>
                    <a:pt x="7690" y="16236"/>
                    <a:pt x="7510" y="16316"/>
                  </a:cubicBezTo>
                  <a:cubicBezTo>
                    <a:pt x="7510" y="16397"/>
                    <a:pt x="7330" y="16477"/>
                    <a:pt x="7330" y="16558"/>
                  </a:cubicBezTo>
                  <a:cubicBezTo>
                    <a:pt x="7240" y="16719"/>
                    <a:pt x="7330" y="17203"/>
                    <a:pt x="7240" y="17445"/>
                  </a:cubicBezTo>
                  <a:cubicBezTo>
                    <a:pt x="7240" y="17606"/>
                    <a:pt x="7150" y="17686"/>
                    <a:pt x="7150" y="17767"/>
                  </a:cubicBezTo>
                  <a:cubicBezTo>
                    <a:pt x="7060" y="17848"/>
                    <a:pt x="6970" y="18089"/>
                    <a:pt x="6970" y="18170"/>
                  </a:cubicBezTo>
                  <a:cubicBezTo>
                    <a:pt x="6880" y="18251"/>
                    <a:pt x="6610" y="18331"/>
                    <a:pt x="6610" y="18412"/>
                  </a:cubicBezTo>
                  <a:cubicBezTo>
                    <a:pt x="6520" y="18492"/>
                    <a:pt x="6430" y="18654"/>
                    <a:pt x="6430" y="18815"/>
                  </a:cubicBezTo>
                  <a:cubicBezTo>
                    <a:pt x="6430" y="18895"/>
                    <a:pt x="6340" y="19056"/>
                    <a:pt x="6430" y="19137"/>
                  </a:cubicBezTo>
                  <a:cubicBezTo>
                    <a:pt x="6430" y="19379"/>
                    <a:pt x="6970" y="19782"/>
                    <a:pt x="7060" y="20024"/>
                  </a:cubicBezTo>
                  <a:cubicBezTo>
                    <a:pt x="7060" y="20104"/>
                    <a:pt x="7150" y="20265"/>
                    <a:pt x="7060" y="20265"/>
                  </a:cubicBezTo>
                  <a:cubicBezTo>
                    <a:pt x="7060" y="20427"/>
                    <a:pt x="6790" y="20507"/>
                    <a:pt x="6700" y="20668"/>
                  </a:cubicBezTo>
                  <a:cubicBezTo>
                    <a:pt x="6610" y="20749"/>
                    <a:pt x="6430" y="20991"/>
                    <a:pt x="6430" y="20991"/>
                  </a:cubicBezTo>
                  <a:cubicBezTo>
                    <a:pt x="6430" y="20991"/>
                    <a:pt x="5890" y="21071"/>
                    <a:pt x="5800" y="21071"/>
                  </a:cubicBezTo>
                  <a:cubicBezTo>
                    <a:pt x="5530" y="21152"/>
                    <a:pt x="5080" y="21313"/>
                    <a:pt x="4810" y="21394"/>
                  </a:cubicBezTo>
                  <a:cubicBezTo>
                    <a:pt x="4720" y="21394"/>
                    <a:pt x="4540" y="21555"/>
                    <a:pt x="4360" y="21555"/>
                  </a:cubicBezTo>
                  <a:cubicBezTo>
                    <a:pt x="4180" y="21474"/>
                    <a:pt x="4000" y="20991"/>
                    <a:pt x="3910" y="20830"/>
                  </a:cubicBezTo>
                  <a:cubicBezTo>
                    <a:pt x="3730" y="20668"/>
                    <a:pt x="3460" y="20346"/>
                    <a:pt x="3280" y="20185"/>
                  </a:cubicBezTo>
                  <a:cubicBezTo>
                    <a:pt x="3100" y="20024"/>
                    <a:pt x="2650" y="19621"/>
                    <a:pt x="2380" y="19540"/>
                  </a:cubicBezTo>
                  <a:cubicBezTo>
                    <a:pt x="2200" y="19379"/>
                    <a:pt x="1750" y="19218"/>
                    <a:pt x="1570" y="19056"/>
                  </a:cubicBezTo>
                  <a:cubicBezTo>
                    <a:pt x="1390" y="18976"/>
                    <a:pt x="940" y="18734"/>
                    <a:pt x="760" y="18573"/>
                  </a:cubicBezTo>
                  <a:cubicBezTo>
                    <a:pt x="670" y="18492"/>
                    <a:pt x="580" y="18331"/>
                    <a:pt x="580" y="18251"/>
                  </a:cubicBezTo>
                  <a:cubicBezTo>
                    <a:pt x="490" y="18089"/>
                    <a:pt x="400" y="17928"/>
                    <a:pt x="400" y="17767"/>
                  </a:cubicBezTo>
                  <a:cubicBezTo>
                    <a:pt x="400" y="17606"/>
                    <a:pt x="130" y="17042"/>
                    <a:pt x="310" y="16880"/>
                  </a:cubicBezTo>
                  <a:cubicBezTo>
                    <a:pt x="400" y="16800"/>
                    <a:pt x="760" y="16961"/>
                    <a:pt x="850" y="16880"/>
                  </a:cubicBezTo>
                  <a:cubicBezTo>
                    <a:pt x="940" y="16800"/>
                    <a:pt x="1030" y="16639"/>
                    <a:pt x="1030" y="16558"/>
                  </a:cubicBezTo>
                  <a:cubicBezTo>
                    <a:pt x="1030" y="16397"/>
                    <a:pt x="1030" y="16074"/>
                    <a:pt x="1030" y="15913"/>
                  </a:cubicBezTo>
                  <a:cubicBezTo>
                    <a:pt x="1030" y="15833"/>
                    <a:pt x="940" y="15671"/>
                    <a:pt x="940" y="15591"/>
                  </a:cubicBezTo>
                  <a:cubicBezTo>
                    <a:pt x="850" y="15591"/>
                    <a:pt x="670" y="15510"/>
                    <a:pt x="670" y="15430"/>
                  </a:cubicBezTo>
                  <a:cubicBezTo>
                    <a:pt x="670" y="15268"/>
                    <a:pt x="940" y="15188"/>
                    <a:pt x="1030" y="15107"/>
                  </a:cubicBezTo>
                  <a:cubicBezTo>
                    <a:pt x="1120" y="15107"/>
                    <a:pt x="1390" y="15027"/>
                    <a:pt x="1480" y="14946"/>
                  </a:cubicBezTo>
                  <a:cubicBezTo>
                    <a:pt x="1570" y="14865"/>
                    <a:pt x="1660" y="14785"/>
                    <a:pt x="1750" y="14704"/>
                  </a:cubicBezTo>
                  <a:cubicBezTo>
                    <a:pt x="1840" y="14704"/>
                    <a:pt x="2110" y="14785"/>
                    <a:pt x="2290" y="14785"/>
                  </a:cubicBezTo>
                  <a:cubicBezTo>
                    <a:pt x="2380" y="14704"/>
                    <a:pt x="2560" y="14543"/>
                    <a:pt x="2650" y="14462"/>
                  </a:cubicBezTo>
                  <a:cubicBezTo>
                    <a:pt x="2650" y="14382"/>
                    <a:pt x="2740" y="14301"/>
                    <a:pt x="2740" y="14221"/>
                  </a:cubicBezTo>
                  <a:cubicBezTo>
                    <a:pt x="2830" y="14059"/>
                    <a:pt x="2830" y="13818"/>
                    <a:pt x="2920" y="13737"/>
                  </a:cubicBezTo>
                  <a:cubicBezTo>
                    <a:pt x="2920" y="13576"/>
                    <a:pt x="3100" y="13415"/>
                    <a:pt x="3190" y="13334"/>
                  </a:cubicBezTo>
                  <a:cubicBezTo>
                    <a:pt x="3190" y="13173"/>
                    <a:pt x="3370" y="13012"/>
                    <a:pt x="3370" y="12851"/>
                  </a:cubicBezTo>
                  <a:cubicBezTo>
                    <a:pt x="3460" y="12770"/>
                    <a:pt x="3370" y="12609"/>
                    <a:pt x="3370" y="12528"/>
                  </a:cubicBezTo>
                  <a:cubicBezTo>
                    <a:pt x="3370" y="12448"/>
                    <a:pt x="3190" y="12206"/>
                    <a:pt x="3190" y="12045"/>
                  </a:cubicBezTo>
                  <a:cubicBezTo>
                    <a:pt x="3190" y="11964"/>
                    <a:pt x="3190" y="11803"/>
                    <a:pt x="3100" y="11722"/>
                  </a:cubicBezTo>
                  <a:cubicBezTo>
                    <a:pt x="3010" y="11642"/>
                    <a:pt x="2830" y="11642"/>
                    <a:pt x="2740" y="11561"/>
                  </a:cubicBezTo>
                  <a:cubicBezTo>
                    <a:pt x="2650" y="11561"/>
                    <a:pt x="2380" y="11561"/>
                    <a:pt x="2200" y="11561"/>
                  </a:cubicBezTo>
                  <a:cubicBezTo>
                    <a:pt x="2110" y="11561"/>
                    <a:pt x="1840" y="11642"/>
                    <a:pt x="1750" y="11642"/>
                  </a:cubicBezTo>
                  <a:cubicBezTo>
                    <a:pt x="1660" y="11561"/>
                    <a:pt x="1660" y="11319"/>
                    <a:pt x="1660" y="11239"/>
                  </a:cubicBezTo>
                  <a:cubicBezTo>
                    <a:pt x="1570" y="11077"/>
                    <a:pt x="1570" y="10916"/>
                    <a:pt x="1570" y="10836"/>
                  </a:cubicBezTo>
                  <a:cubicBezTo>
                    <a:pt x="1570" y="10755"/>
                    <a:pt x="1570" y="10594"/>
                    <a:pt x="1480" y="10513"/>
                  </a:cubicBezTo>
                  <a:cubicBezTo>
                    <a:pt x="1390" y="10513"/>
                    <a:pt x="1210" y="10271"/>
                    <a:pt x="1120" y="10191"/>
                  </a:cubicBezTo>
                  <a:cubicBezTo>
                    <a:pt x="1030" y="10110"/>
                    <a:pt x="850" y="10030"/>
                    <a:pt x="850" y="9949"/>
                  </a:cubicBezTo>
                  <a:cubicBezTo>
                    <a:pt x="760" y="9868"/>
                    <a:pt x="940" y="9627"/>
                    <a:pt x="1030" y="9546"/>
                  </a:cubicBezTo>
                  <a:cubicBezTo>
                    <a:pt x="1030" y="9465"/>
                    <a:pt x="1030" y="9143"/>
                    <a:pt x="1030" y="8982"/>
                  </a:cubicBezTo>
                  <a:cubicBezTo>
                    <a:pt x="1030" y="8901"/>
                    <a:pt x="1120" y="8740"/>
                    <a:pt x="1120" y="8659"/>
                  </a:cubicBezTo>
                  <a:cubicBezTo>
                    <a:pt x="1120" y="8579"/>
                    <a:pt x="1120" y="8418"/>
                    <a:pt x="1120" y="8256"/>
                  </a:cubicBezTo>
                  <a:cubicBezTo>
                    <a:pt x="1120" y="8256"/>
                    <a:pt x="1030" y="8095"/>
                    <a:pt x="1030" y="8015"/>
                  </a:cubicBezTo>
                  <a:cubicBezTo>
                    <a:pt x="1030" y="7934"/>
                    <a:pt x="940" y="7612"/>
                    <a:pt x="940" y="7531"/>
                  </a:cubicBezTo>
                  <a:cubicBezTo>
                    <a:pt x="940" y="7451"/>
                    <a:pt x="1030" y="7289"/>
                    <a:pt x="1030" y="7209"/>
                  </a:cubicBezTo>
                  <a:cubicBezTo>
                    <a:pt x="1120" y="7128"/>
                    <a:pt x="1300" y="7048"/>
                    <a:pt x="1390" y="6967"/>
                  </a:cubicBezTo>
                  <a:cubicBezTo>
                    <a:pt x="1390" y="6886"/>
                    <a:pt x="1480" y="6645"/>
                    <a:pt x="1480" y="6645"/>
                  </a:cubicBezTo>
                  <a:cubicBezTo>
                    <a:pt x="1480" y="6483"/>
                    <a:pt x="1390" y="6322"/>
                    <a:pt x="1390" y="6242"/>
                  </a:cubicBezTo>
                  <a:cubicBezTo>
                    <a:pt x="1300" y="6161"/>
                    <a:pt x="1030" y="6000"/>
                    <a:pt x="1030" y="5839"/>
                  </a:cubicBezTo>
                  <a:cubicBezTo>
                    <a:pt x="1030" y="5758"/>
                    <a:pt x="1030" y="5516"/>
                    <a:pt x="1030" y="5436"/>
                  </a:cubicBezTo>
                  <a:cubicBezTo>
                    <a:pt x="1030" y="5274"/>
                    <a:pt x="1120" y="4952"/>
                    <a:pt x="1120" y="4791"/>
                  </a:cubicBezTo>
                  <a:cubicBezTo>
                    <a:pt x="1120" y="4710"/>
                    <a:pt x="1120" y="4549"/>
                    <a:pt x="1030" y="4549"/>
                  </a:cubicBezTo>
                  <a:cubicBezTo>
                    <a:pt x="1030" y="4388"/>
                    <a:pt x="940" y="4307"/>
                    <a:pt x="850" y="4227"/>
                  </a:cubicBezTo>
                  <a:cubicBezTo>
                    <a:pt x="760" y="4146"/>
                    <a:pt x="580" y="3985"/>
                    <a:pt x="580" y="3824"/>
                  </a:cubicBezTo>
                  <a:cubicBezTo>
                    <a:pt x="490" y="3743"/>
                    <a:pt x="220" y="3340"/>
                    <a:pt x="130" y="3179"/>
                  </a:cubicBezTo>
                  <a:cubicBezTo>
                    <a:pt x="130" y="3018"/>
                    <a:pt x="40" y="2776"/>
                    <a:pt x="40" y="2615"/>
                  </a:cubicBezTo>
                  <a:cubicBezTo>
                    <a:pt x="-50" y="2534"/>
                    <a:pt x="40" y="2373"/>
                    <a:pt x="40" y="2292"/>
                  </a:cubicBezTo>
                  <a:cubicBezTo>
                    <a:pt x="40" y="2292"/>
                    <a:pt x="40" y="2212"/>
                    <a:pt x="40" y="2131"/>
                  </a:cubicBezTo>
                  <a:cubicBezTo>
                    <a:pt x="130" y="2051"/>
                    <a:pt x="490" y="2131"/>
                    <a:pt x="670" y="2131"/>
                  </a:cubicBezTo>
                  <a:cubicBezTo>
                    <a:pt x="760" y="2051"/>
                    <a:pt x="850" y="1970"/>
                    <a:pt x="940" y="1889"/>
                  </a:cubicBezTo>
                  <a:cubicBezTo>
                    <a:pt x="1030" y="1889"/>
                    <a:pt x="1120" y="1889"/>
                    <a:pt x="1210" y="1889"/>
                  </a:cubicBezTo>
                  <a:cubicBezTo>
                    <a:pt x="1390" y="1809"/>
                    <a:pt x="1660" y="1809"/>
                    <a:pt x="1840" y="1809"/>
                  </a:cubicBezTo>
                  <a:cubicBezTo>
                    <a:pt x="2020" y="1809"/>
                    <a:pt x="2200" y="1809"/>
                    <a:pt x="2290" y="1889"/>
                  </a:cubicBezTo>
                  <a:cubicBezTo>
                    <a:pt x="2380" y="1889"/>
                    <a:pt x="2560" y="1889"/>
                    <a:pt x="2650" y="1970"/>
                  </a:cubicBezTo>
                  <a:cubicBezTo>
                    <a:pt x="2740" y="1970"/>
                    <a:pt x="3100" y="1970"/>
                    <a:pt x="3190" y="1970"/>
                  </a:cubicBezTo>
                  <a:cubicBezTo>
                    <a:pt x="3190" y="1970"/>
                    <a:pt x="3370" y="1889"/>
                    <a:pt x="3370" y="1889"/>
                  </a:cubicBezTo>
                  <a:cubicBezTo>
                    <a:pt x="3370" y="1889"/>
                    <a:pt x="3460" y="1809"/>
                    <a:pt x="3550" y="1728"/>
                  </a:cubicBezTo>
                  <a:cubicBezTo>
                    <a:pt x="3550" y="1728"/>
                    <a:pt x="3550" y="1648"/>
                    <a:pt x="3640" y="1648"/>
                  </a:cubicBezTo>
                  <a:cubicBezTo>
                    <a:pt x="3640" y="1325"/>
                    <a:pt x="3550" y="761"/>
                    <a:pt x="3640" y="519"/>
                  </a:cubicBezTo>
                  <a:cubicBezTo>
                    <a:pt x="3640" y="439"/>
                    <a:pt x="3550" y="277"/>
                    <a:pt x="3640" y="197"/>
                  </a:cubicBezTo>
                  <a:cubicBezTo>
                    <a:pt x="3640" y="197"/>
                    <a:pt x="3730" y="197"/>
                    <a:pt x="3820" y="197"/>
                  </a:cubicBezTo>
                  <a:cubicBezTo>
                    <a:pt x="3820" y="277"/>
                    <a:pt x="3910" y="358"/>
                    <a:pt x="4000" y="439"/>
                  </a:cubicBezTo>
                  <a:cubicBezTo>
                    <a:pt x="4090" y="439"/>
                    <a:pt x="4180" y="439"/>
                    <a:pt x="4270" y="439"/>
                  </a:cubicBezTo>
                  <a:cubicBezTo>
                    <a:pt x="4270" y="439"/>
                    <a:pt x="4450" y="439"/>
                    <a:pt x="4450" y="439"/>
                  </a:cubicBezTo>
                  <a:cubicBezTo>
                    <a:pt x="4630" y="358"/>
                    <a:pt x="4810" y="277"/>
                    <a:pt x="4900" y="277"/>
                  </a:cubicBezTo>
                  <a:cubicBezTo>
                    <a:pt x="4990" y="277"/>
                    <a:pt x="5080" y="197"/>
                    <a:pt x="5170" y="197"/>
                  </a:cubicBezTo>
                  <a:cubicBezTo>
                    <a:pt x="5260" y="197"/>
                    <a:pt x="5350" y="519"/>
                    <a:pt x="5350" y="519"/>
                  </a:cubicBezTo>
                  <a:cubicBezTo>
                    <a:pt x="5440" y="600"/>
                    <a:pt x="5440" y="761"/>
                    <a:pt x="5440" y="842"/>
                  </a:cubicBezTo>
                  <a:cubicBezTo>
                    <a:pt x="5530" y="922"/>
                    <a:pt x="5440" y="1083"/>
                    <a:pt x="5440" y="1164"/>
                  </a:cubicBezTo>
                  <a:cubicBezTo>
                    <a:pt x="5440" y="1325"/>
                    <a:pt x="5440" y="1567"/>
                    <a:pt x="5440" y="1648"/>
                  </a:cubicBezTo>
                  <a:cubicBezTo>
                    <a:pt x="5440" y="1728"/>
                    <a:pt x="5350" y="1809"/>
                    <a:pt x="5440" y="1809"/>
                  </a:cubicBezTo>
                  <a:cubicBezTo>
                    <a:pt x="5440" y="1889"/>
                    <a:pt x="5620" y="1809"/>
                    <a:pt x="5710" y="1809"/>
                  </a:cubicBezTo>
                  <a:cubicBezTo>
                    <a:pt x="5800" y="1809"/>
                    <a:pt x="5980" y="1889"/>
                    <a:pt x="6070" y="1889"/>
                  </a:cubicBezTo>
                  <a:cubicBezTo>
                    <a:pt x="6160" y="1889"/>
                    <a:pt x="6430" y="1889"/>
                    <a:pt x="6430" y="1809"/>
                  </a:cubicBezTo>
                  <a:cubicBezTo>
                    <a:pt x="6520" y="1809"/>
                    <a:pt x="6790" y="1809"/>
                    <a:pt x="6880" y="1728"/>
                  </a:cubicBezTo>
                  <a:cubicBezTo>
                    <a:pt x="6970" y="1648"/>
                    <a:pt x="6970" y="1486"/>
                    <a:pt x="6970" y="1406"/>
                  </a:cubicBezTo>
                  <a:cubicBezTo>
                    <a:pt x="6970" y="1406"/>
                    <a:pt x="6970" y="1164"/>
                    <a:pt x="7060" y="1164"/>
                  </a:cubicBezTo>
                  <a:cubicBezTo>
                    <a:pt x="7060" y="1083"/>
                    <a:pt x="7150" y="1003"/>
                    <a:pt x="7240" y="1003"/>
                  </a:cubicBezTo>
                  <a:cubicBezTo>
                    <a:pt x="7330" y="1003"/>
                    <a:pt x="7510" y="922"/>
                    <a:pt x="7600" y="922"/>
                  </a:cubicBezTo>
                  <a:cubicBezTo>
                    <a:pt x="7690" y="922"/>
                    <a:pt x="7870" y="922"/>
                    <a:pt x="7960" y="1003"/>
                  </a:cubicBezTo>
                  <a:cubicBezTo>
                    <a:pt x="8050" y="1003"/>
                    <a:pt x="8140" y="1003"/>
                    <a:pt x="8230" y="1003"/>
                  </a:cubicBezTo>
                  <a:cubicBezTo>
                    <a:pt x="8230" y="1003"/>
                    <a:pt x="8230" y="1083"/>
                    <a:pt x="8230" y="1083"/>
                  </a:cubicBezTo>
                  <a:cubicBezTo>
                    <a:pt x="8320" y="1164"/>
                    <a:pt x="8410" y="1325"/>
                    <a:pt x="8410" y="1406"/>
                  </a:cubicBezTo>
                  <a:cubicBezTo>
                    <a:pt x="8410" y="1486"/>
                    <a:pt x="8320" y="1728"/>
                    <a:pt x="8410" y="1809"/>
                  </a:cubicBezTo>
                  <a:cubicBezTo>
                    <a:pt x="8500" y="1889"/>
                    <a:pt x="8680" y="1889"/>
                    <a:pt x="8770" y="1889"/>
                  </a:cubicBezTo>
                  <a:cubicBezTo>
                    <a:pt x="8950" y="1889"/>
                    <a:pt x="9400" y="1809"/>
                    <a:pt x="9580" y="1809"/>
                  </a:cubicBezTo>
                  <a:cubicBezTo>
                    <a:pt x="9760" y="1809"/>
                    <a:pt x="10120" y="1728"/>
                    <a:pt x="10300" y="1728"/>
                  </a:cubicBezTo>
                  <a:cubicBezTo>
                    <a:pt x="10300" y="1728"/>
                    <a:pt x="10480" y="1648"/>
                    <a:pt x="10570" y="1648"/>
                  </a:cubicBezTo>
                  <a:cubicBezTo>
                    <a:pt x="10570" y="1648"/>
                    <a:pt x="10660" y="1809"/>
                    <a:pt x="10570" y="1889"/>
                  </a:cubicBezTo>
                  <a:cubicBezTo>
                    <a:pt x="10570" y="1889"/>
                    <a:pt x="10300" y="1889"/>
                    <a:pt x="10210" y="1970"/>
                  </a:cubicBezTo>
                  <a:cubicBezTo>
                    <a:pt x="10210" y="2051"/>
                    <a:pt x="10210" y="2131"/>
                    <a:pt x="10210" y="2212"/>
                  </a:cubicBezTo>
                  <a:cubicBezTo>
                    <a:pt x="10210" y="2292"/>
                    <a:pt x="10210" y="2373"/>
                    <a:pt x="10210" y="2373"/>
                  </a:cubicBezTo>
                  <a:cubicBezTo>
                    <a:pt x="10300" y="2454"/>
                    <a:pt x="10480" y="2534"/>
                    <a:pt x="10480" y="2534"/>
                  </a:cubicBezTo>
                  <a:cubicBezTo>
                    <a:pt x="10570" y="2615"/>
                    <a:pt x="10750" y="2695"/>
                    <a:pt x="10840" y="2695"/>
                  </a:cubicBezTo>
                  <a:cubicBezTo>
                    <a:pt x="10930" y="2695"/>
                    <a:pt x="11110" y="2615"/>
                    <a:pt x="11110" y="2615"/>
                  </a:cubicBezTo>
                  <a:cubicBezTo>
                    <a:pt x="11200" y="2615"/>
                    <a:pt x="11380" y="2454"/>
                    <a:pt x="11380" y="2373"/>
                  </a:cubicBezTo>
                  <a:cubicBezTo>
                    <a:pt x="11470" y="2373"/>
                    <a:pt x="11560" y="2212"/>
                    <a:pt x="11560" y="2131"/>
                  </a:cubicBezTo>
                  <a:cubicBezTo>
                    <a:pt x="11560" y="2051"/>
                    <a:pt x="11650" y="1889"/>
                    <a:pt x="11650" y="1809"/>
                  </a:cubicBezTo>
                  <a:cubicBezTo>
                    <a:pt x="11650" y="1648"/>
                    <a:pt x="11740" y="1406"/>
                    <a:pt x="11740" y="1325"/>
                  </a:cubicBezTo>
                  <a:cubicBezTo>
                    <a:pt x="11740" y="1245"/>
                    <a:pt x="11830" y="1003"/>
                    <a:pt x="11830" y="922"/>
                  </a:cubicBezTo>
                  <a:cubicBezTo>
                    <a:pt x="11920" y="922"/>
                    <a:pt x="12190" y="842"/>
                    <a:pt x="12280" y="761"/>
                  </a:cubicBezTo>
                  <a:cubicBezTo>
                    <a:pt x="12460" y="600"/>
                    <a:pt x="12640" y="116"/>
                    <a:pt x="12910" y="36"/>
                  </a:cubicBezTo>
                  <a:cubicBezTo>
                    <a:pt x="13000" y="-45"/>
                    <a:pt x="13180" y="36"/>
                    <a:pt x="13270" y="36"/>
                  </a:cubicBezTo>
                  <a:cubicBezTo>
                    <a:pt x="13360" y="36"/>
                    <a:pt x="13630" y="36"/>
                    <a:pt x="13720" y="116"/>
                  </a:cubicBezTo>
                  <a:cubicBezTo>
                    <a:pt x="13810" y="116"/>
                    <a:pt x="13810" y="277"/>
                    <a:pt x="13900" y="358"/>
                  </a:cubicBezTo>
                  <a:cubicBezTo>
                    <a:pt x="13990" y="439"/>
                    <a:pt x="14350" y="439"/>
                    <a:pt x="14530" y="519"/>
                  </a:cubicBezTo>
                  <a:cubicBezTo>
                    <a:pt x="14530" y="519"/>
                    <a:pt x="14530" y="519"/>
                    <a:pt x="14530" y="519"/>
                  </a:cubicBezTo>
                  <a:cubicBezTo>
                    <a:pt x="14620" y="600"/>
                    <a:pt x="14620" y="761"/>
                    <a:pt x="14710" y="842"/>
                  </a:cubicBezTo>
                  <a:cubicBezTo>
                    <a:pt x="14710" y="922"/>
                    <a:pt x="14710" y="1164"/>
                    <a:pt x="14710" y="1245"/>
                  </a:cubicBezTo>
                  <a:cubicBezTo>
                    <a:pt x="14710" y="1406"/>
                    <a:pt x="14800" y="1728"/>
                    <a:pt x="14890" y="1889"/>
                  </a:cubicBezTo>
                  <a:cubicBezTo>
                    <a:pt x="14890" y="2051"/>
                    <a:pt x="15070" y="2534"/>
                    <a:pt x="15160" y="2776"/>
                  </a:cubicBezTo>
                  <a:cubicBezTo>
                    <a:pt x="15250" y="2856"/>
                    <a:pt x="15340" y="3259"/>
                    <a:pt x="15430" y="3421"/>
                  </a:cubicBezTo>
                  <a:cubicBezTo>
                    <a:pt x="15430" y="3582"/>
                    <a:pt x="15520" y="3824"/>
                    <a:pt x="15520" y="3985"/>
                  </a:cubicBezTo>
                  <a:cubicBezTo>
                    <a:pt x="15610" y="4227"/>
                    <a:pt x="15790" y="4549"/>
                    <a:pt x="15880" y="4791"/>
                  </a:cubicBezTo>
                  <a:cubicBezTo>
                    <a:pt x="15880" y="4871"/>
                    <a:pt x="16060" y="5194"/>
                    <a:pt x="16150" y="5274"/>
                  </a:cubicBezTo>
                  <a:cubicBezTo>
                    <a:pt x="16240" y="5436"/>
                    <a:pt x="16330" y="5758"/>
                    <a:pt x="16420" y="5839"/>
                  </a:cubicBezTo>
                  <a:cubicBezTo>
                    <a:pt x="16510" y="5919"/>
                    <a:pt x="16600" y="6161"/>
                    <a:pt x="16690" y="6242"/>
                  </a:cubicBezTo>
                  <a:cubicBezTo>
                    <a:pt x="16690" y="6242"/>
                    <a:pt x="16960" y="6161"/>
                    <a:pt x="17050" y="6161"/>
                  </a:cubicBezTo>
                  <a:cubicBezTo>
                    <a:pt x="17230" y="6161"/>
                    <a:pt x="17590" y="6000"/>
                    <a:pt x="17770" y="6000"/>
                  </a:cubicBezTo>
                  <a:cubicBezTo>
                    <a:pt x="17950" y="5919"/>
                    <a:pt x="18490" y="5758"/>
                    <a:pt x="18490" y="5758"/>
                  </a:cubicBezTo>
                  <a:cubicBezTo>
                    <a:pt x="18490" y="5758"/>
                    <a:pt x="18850" y="6242"/>
                    <a:pt x="18850" y="6403"/>
                  </a:cubicBezTo>
                  <a:cubicBezTo>
                    <a:pt x="18940" y="6483"/>
                    <a:pt x="19120" y="6645"/>
                    <a:pt x="19210" y="6725"/>
                  </a:cubicBezTo>
                  <a:cubicBezTo>
                    <a:pt x="19210" y="6725"/>
                    <a:pt x="19390" y="6806"/>
                    <a:pt x="19480" y="6806"/>
                  </a:cubicBezTo>
                  <a:cubicBezTo>
                    <a:pt x="19570" y="6806"/>
                    <a:pt x="19570" y="6645"/>
                    <a:pt x="19660" y="6645"/>
                  </a:cubicBezTo>
                  <a:cubicBezTo>
                    <a:pt x="19750" y="6645"/>
                    <a:pt x="19750" y="6564"/>
                    <a:pt x="19840" y="6645"/>
                  </a:cubicBezTo>
                  <a:cubicBezTo>
                    <a:pt x="19840" y="6645"/>
                    <a:pt x="19930" y="6725"/>
                    <a:pt x="19930" y="6806"/>
                  </a:cubicBezTo>
                  <a:cubicBezTo>
                    <a:pt x="19930" y="6886"/>
                    <a:pt x="19930" y="7209"/>
                    <a:pt x="19930" y="7209"/>
                  </a:cubicBezTo>
                  <a:cubicBezTo>
                    <a:pt x="19930" y="7209"/>
                    <a:pt x="19750" y="7289"/>
                    <a:pt x="19660" y="7370"/>
                  </a:cubicBezTo>
                  <a:cubicBezTo>
                    <a:pt x="19570" y="7370"/>
                    <a:pt x="19480" y="7451"/>
                    <a:pt x="19390" y="7531"/>
                  </a:cubicBezTo>
                  <a:cubicBezTo>
                    <a:pt x="19210" y="7612"/>
                    <a:pt x="18940" y="8015"/>
                    <a:pt x="18850" y="8176"/>
                  </a:cubicBezTo>
                  <a:cubicBezTo>
                    <a:pt x="18760" y="8256"/>
                    <a:pt x="18400" y="8418"/>
                    <a:pt x="18310" y="8579"/>
                  </a:cubicBezTo>
                  <a:cubicBezTo>
                    <a:pt x="18310" y="8579"/>
                    <a:pt x="18310" y="8659"/>
                    <a:pt x="18310" y="8659"/>
                  </a:cubicBezTo>
                  <a:cubicBezTo>
                    <a:pt x="18310" y="8740"/>
                    <a:pt x="18220" y="8901"/>
                    <a:pt x="18130" y="8982"/>
                  </a:cubicBezTo>
                  <a:cubicBezTo>
                    <a:pt x="18130" y="9062"/>
                    <a:pt x="18040" y="9143"/>
                    <a:pt x="17950" y="9224"/>
                  </a:cubicBezTo>
                  <a:cubicBezTo>
                    <a:pt x="17860" y="9224"/>
                    <a:pt x="17770" y="9304"/>
                    <a:pt x="17770" y="9385"/>
                  </a:cubicBezTo>
                  <a:cubicBezTo>
                    <a:pt x="17770" y="9465"/>
                    <a:pt x="17770" y="9465"/>
                    <a:pt x="17770" y="9546"/>
                  </a:cubicBezTo>
                  <a:cubicBezTo>
                    <a:pt x="17860" y="9546"/>
                    <a:pt x="18040" y="9627"/>
                    <a:pt x="18130" y="9707"/>
                  </a:cubicBezTo>
                  <a:cubicBezTo>
                    <a:pt x="18310" y="9707"/>
                    <a:pt x="18580" y="9788"/>
                    <a:pt x="18760" y="9788"/>
                  </a:cubicBezTo>
                  <a:cubicBezTo>
                    <a:pt x="18850" y="9868"/>
                    <a:pt x="19030" y="9868"/>
                    <a:pt x="19210" y="9868"/>
                  </a:cubicBezTo>
                  <a:cubicBezTo>
                    <a:pt x="19300" y="9949"/>
                    <a:pt x="19390" y="9868"/>
                    <a:pt x="19570" y="9868"/>
                  </a:cubicBezTo>
                  <a:cubicBezTo>
                    <a:pt x="19570" y="9868"/>
                    <a:pt x="19660" y="9868"/>
                    <a:pt x="19750" y="9868"/>
                  </a:cubicBezTo>
                  <a:cubicBezTo>
                    <a:pt x="19840" y="9868"/>
                    <a:pt x="19930" y="9868"/>
                    <a:pt x="20020" y="9868"/>
                  </a:cubicBezTo>
                  <a:cubicBezTo>
                    <a:pt x="20020" y="9949"/>
                    <a:pt x="20200" y="10110"/>
                    <a:pt x="20200" y="10191"/>
                  </a:cubicBezTo>
                  <a:cubicBezTo>
                    <a:pt x="20380" y="10271"/>
                    <a:pt x="20560" y="10433"/>
                    <a:pt x="20650" y="10513"/>
                  </a:cubicBezTo>
                  <a:cubicBezTo>
                    <a:pt x="20740" y="10513"/>
                    <a:pt x="20830" y="10674"/>
                    <a:pt x="20920" y="10755"/>
                  </a:cubicBezTo>
                  <a:cubicBezTo>
                    <a:pt x="21010" y="10755"/>
                    <a:pt x="21010" y="10836"/>
                    <a:pt x="21100" y="10916"/>
                  </a:cubicBezTo>
                  <a:cubicBezTo>
                    <a:pt x="21190" y="10916"/>
                    <a:pt x="21370" y="10916"/>
                    <a:pt x="21370" y="109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6" name="Google Shape;2136;p273"/>
            <p:cNvSpPr/>
            <p:nvPr/>
          </p:nvSpPr>
          <p:spPr>
            <a:xfrm>
              <a:off x="4506788" y="1892636"/>
              <a:ext cx="1587283" cy="1781235"/>
            </a:xfrm>
            <a:custGeom>
              <a:avLst/>
              <a:gdLst/>
              <a:ahLst/>
              <a:cxnLst/>
              <a:rect l="l" t="t" r="r" b="b"/>
              <a:pathLst>
                <a:path w="21474" h="21555" extrusionOk="0">
                  <a:moveTo>
                    <a:pt x="21370" y="10997"/>
                  </a:moveTo>
                  <a:cubicBezTo>
                    <a:pt x="21550" y="11158"/>
                    <a:pt x="21460" y="11642"/>
                    <a:pt x="21370" y="11883"/>
                  </a:cubicBezTo>
                  <a:cubicBezTo>
                    <a:pt x="21370" y="11883"/>
                    <a:pt x="21280" y="11964"/>
                    <a:pt x="21190" y="11964"/>
                  </a:cubicBezTo>
                  <a:cubicBezTo>
                    <a:pt x="21190" y="11964"/>
                    <a:pt x="21100" y="12045"/>
                    <a:pt x="21010" y="12045"/>
                  </a:cubicBezTo>
                  <a:cubicBezTo>
                    <a:pt x="20920" y="12045"/>
                    <a:pt x="20650" y="11964"/>
                    <a:pt x="20560" y="11964"/>
                  </a:cubicBezTo>
                  <a:cubicBezTo>
                    <a:pt x="20470" y="11964"/>
                    <a:pt x="20290" y="12045"/>
                    <a:pt x="20290" y="12045"/>
                  </a:cubicBezTo>
                  <a:cubicBezTo>
                    <a:pt x="20290" y="12045"/>
                    <a:pt x="20110" y="11964"/>
                    <a:pt x="20020" y="11964"/>
                  </a:cubicBezTo>
                  <a:cubicBezTo>
                    <a:pt x="19930" y="11883"/>
                    <a:pt x="19750" y="11964"/>
                    <a:pt x="19660" y="11964"/>
                  </a:cubicBezTo>
                  <a:cubicBezTo>
                    <a:pt x="19480" y="11964"/>
                    <a:pt x="19390" y="11964"/>
                    <a:pt x="19210" y="11964"/>
                  </a:cubicBezTo>
                  <a:cubicBezTo>
                    <a:pt x="19120" y="11964"/>
                    <a:pt x="19030" y="11964"/>
                    <a:pt x="18940" y="11964"/>
                  </a:cubicBezTo>
                  <a:cubicBezTo>
                    <a:pt x="18850" y="11964"/>
                    <a:pt x="18670" y="11964"/>
                    <a:pt x="18580" y="11964"/>
                  </a:cubicBezTo>
                  <a:cubicBezTo>
                    <a:pt x="18490" y="11964"/>
                    <a:pt x="18310" y="12045"/>
                    <a:pt x="18130" y="12045"/>
                  </a:cubicBezTo>
                  <a:cubicBezTo>
                    <a:pt x="18040" y="12045"/>
                    <a:pt x="17770" y="12125"/>
                    <a:pt x="17680" y="12045"/>
                  </a:cubicBezTo>
                  <a:cubicBezTo>
                    <a:pt x="17500" y="11964"/>
                    <a:pt x="17770" y="11561"/>
                    <a:pt x="17590" y="11480"/>
                  </a:cubicBezTo>
                  <a:cubicBezTo>
                    <a:pt x="17500" y="11480"/>
                    <a:pt x="17320" y="11480"/>
                    <a:pt x="17230" y="11480"/>
                  </a:cubicBezTo>
                  <a:cubicBezTo>
                    <a:pt x="17140" y="11480"/>
                    <a:pt x="16960" y="11642"/>
                    <a:pt x="16870" y="11642"/>
                  </a:cubicBezTo>
                  <a:cubicBezTo>
                    <a:pt x="16780" y="11722"/>
                    <a:pt x="16600" y="12045"/>
                    <a:pt x="16420" y="12045"/>
                  </a:cubicBezTo>
                  <a:cubicBezTo>
                    <a:pt x="16330" y="12045"/>
                    <a:pt x="16150" y="11883"/>
                    <a:pt x="16060" y="11883"/>
                  </a:cubicBezTo>
                  <a:cubicBezTo>
                    <a:pt x="15970" y="11964"/>
                    <a:pt x="15790" y="12125"/>
                    <a:pt x="15700" y="12045"/>
                  </a:cubicBezTo>
                  <a:cubicBezTo>
                    <a:pt x="15610" y="12045"/>
                    <a:pt x="15610" y="11964"/>
                    <a:pt x="15520" y="11964"/>
                  </a:cubicBezTo>
                  <a:cubicBezTo>
                    <a:pt x="15520" y="11964"/>
                    <a:pt x="15340" y="11964"/>
                    <a:pt x="15250" y="11964"/>
                  </a:cubicBezTo>
                  <a:cubicBezTo>
                    <a:pt x="15070" y="11964"/>
                    <a:pt x="14800" y="11964"/>
                    <a:pt x="14620" y="11964"/>
                  </a:cubicBezTo>
                  <a:cubicBezTo>
                    <a:pt x="14440" y="11964"/>
                    <a:pt x="13990" y="11642"/>
                    <a:pt x="13810" y="11642"/>
                  </a:cubicBezTo>
                  <a:cubicBezTo>
                    <a:pt x="13720" y="11722"/>
                    <a:pt x="13450" y="11883"/>
                    <a:pt x="13360" y="11883"/>
                  </a:cubicBezTo>
                  <a:cubicBezTo>
                    <a:pt x="13270" y="11964"/>
                    <a:pt x="13000" y="11803"/>
                    <a:pt x="12910" y="11883"/>
                  </a:cubicBezTo>
                  <a:cubicBezTo>
                    <a:pt x="12640" y="11883"/>
                    <a:pt x="12100" y="11964"/>
                    <a:pt x="12010" y="12206"/>
                  </a:cubicBezTo>
                  <a:cubicBezTo>
                    <a:pt x="11830" y="12448"/>
                    <a:pt x="12370" y="13254"/>
                    <a:pt x="12370" y="13254"/>
                  </a:cubicBezTo>
                  <a:cubicBezTo>
                    <a:pt x="12370" y="13254"/>
                    <a:pt x="11740" y="13495"/>
                    <a:pt x="11470" y="13495"/>
                  </a:cubicBezTo>
                  <a:cubicBezTo>
                    <a:pt x="11380" y="13495"/>
                    <a:pt x="11290" y="13334"/>
                    <a:pt x="11200" y="13334"/>
                  </a:cubicBezTo>
                  <a:cubicBezTo>
                    <a:pt x="11110" y="13254"/>
                    <a:pt x="10750" y="13334"/>
                    <a:pt x="10570" y="13334"/>
                  </a:cubicBezTo>
                  <a:cubicBezTo>
                    <a:pt x="10390" y="13415"/>
                    <a:pt x="9940" y="13737"/>
                    <a:pt x="9850" y="13898"/>
                  </a:cubicBezTo>
                  <a:cubicBezTo>
                    <a:pt x="9760" y="14059"/>
                    <a:pt x="10210" y="14382"/>
                    <a:pt x="10210" y="14543"/>
                  </a:cubicBezTo>
                  <a:cubicBezTo>
                    <a:pt x="10210" y="14704"/>
                    <a:pt x="9850" y="14785"/>
                    <a:pt x="9760" y="14865"/>
                  </a:cubicBezTo>
                  <a:cubicBezTo>
                    <a:pt x="9670" y="15027"/>
                    <a:pt x="9490" y="15188"/>
                    <a:pt x="9400" y="15268"/>
                  </a:cubicBezTo>
                  <a:cubicBezTo>
                    <a:pt x="9310" y="15349"/>
                    <a:pt x="9220" y="15671"/>
                    <a:pt x="9130" y="15752"/>
                  </a:cubicBezTo>
                  <a:cubicBezTo>
                    <a:pt x="9130" y="15913"/>
                    <a:pt x="9040" y="16236"/>
                    <a:pt x="8860" y="16316"/>
                  </a:cubicBezTo>
                  <a:cubicBezTo>
                    <a:pt x="8770" y="16316"/>
                    <a:pt x="8590" y="16316"/>
                    <a:pt x="8590" y="16236"/>
                  </a:cubicBezTo>
                  <a:cubicBezTo>
                    <a:pt x="8500" y="16155"/>
                    <a:pt x="8680" y="15994"/>
                    <a:pt x="8590" y="15913"/>
                  </a:cubicBezTo>
                  <a:cubicBezTo>
                    <a:pt x="8590" y="15752"/>
                    <a:pt x="8320" y="15671"/>
                    <a:pt x="8230" y="15671"/>
                  </a:cubicBezTo>
                  <a:cubicBezTo>
                    <a:pt x="8140" y="15671"/>
                    <a:pt x="8050" y="15833"/>
                    <a:pt x="8050" y="15913"/>
                  </a:cubicBezTo>
                  <a:cubicBezTo>
                    <a:pt x="7870" y="16074"/>
                    <a:pt x="7690" y="16236"/>
                    <a:pt x="7510" y="16316"/>
                  </a:cubicBezTo>
                  <a:cubicBezTo>
                    <a:pt x="7510" y="16397"/>
                    <a:pt x="7330" y="16477"/>
                    <a:pt x="7330" y="16558"/>
                  </a:cubicBezTo>
                  <a:cubicBezTo>
                    <a:pt x="7240" y="16719"/>
                    <a:pt x="7330" y="17203"/>
                    <a:pt x="7240" y="17445"/>
                  </a:cubicBezTo>
                  <a:cubicBezTo>
                    <a:pt x="7240" y="17606"/>
                    <a:pt x="7150" y="17686"/>
                    <a:pt x="7150" y="17767"/>
                  </a:cubicBezTo>
                  <a:cubicBezTo>
                    <a:pt x="7060" y="17848"/>
                    <a:pt x="6970" y="18089"/>
                    <a:pt x="6970" y="18170"/>
                  </a:cubicBezTo>
                  <a:cubicBezTo>
                    <a:pt x="6880" y="18251"/>
                    <a:pt x="6610" y="18331"/>
                    <a:pt x="6610" y="18412"/>
                  </a:cubicBezTo>
                  <a:cubicBezTo>
                    <a:pt x="6520" y="18492"/>
                    <a:pt x="6430" y="18654"/>
                    <a:pt x="6430" y="18815"/>
                  </a:cubicBezTo>
                  <a:cubicBezTo>
                    <a:pt x="6430" y="18895"/>
                    <a:pt x="6340" y="19056"/>
                    <a:pt x="6430" y="19137"/>
                  </a:cubicBezTo>
                  <a:cubicBezTo>
                    <a:pt x="6430" y="19379"/>
                    <a:pt x="6970" y="19782"/>
                    <a:pt x="7060" y="20024"/>
                  </a:cubicBezTo>
                  <a:cubicBezTo>
                    <a:pt x="7060" y="20104"/>
                    <a:pt x="7150" y="20265"/>
                    <a:pt x="7060" y="20265"/>
                  </a:cubicBezTo>
                  <a:cubicBezTo>
                    <a:pt x="7060" y="20427"/>
                    <a:pt x="6790" y="20507"/>
                    <a:pt x="6700" y="20668"/>
                  </a:cubicBezTo>
                  <a:cubicBezTo>
                    <a:pt x="6610" y="20749"/>
                    <a:pt x="6430" y="20991"/>
                    <a:pt x="6430" y="20991"/>
                  </a:cubicBezTo>
                  <a:cubicBezTo>
                    <a:pt x="6430" y="20991"/>
                    <a:pt x="5890" y="21071"/>
                    <a:pt x="5800" y="21071"/>
                  </a:cubicBezTo>
                  <a:cubicBezTo>
                    <a:pt x="5530" y="21152"/>
                    <a:pt x="5080" y="21313"/>
                    <a:pt x="4810" y="21394"/>
                  </a:cubicBezTo>
                  <a:cubicBezTo>
                    <a:pt x="4720" y="21394"/>
                    <a:pt x="4540" y="21555"/>
                    <a:pt x="4360" y="21555"/>
                  </a:cubicBezTo>
                  <a:cubicBezTo>
                    <a:pt x="4180" y="21474"/>
                    <a:pt x="4000" y="20991"/>
                    <a:pt x="3910" y="20830"/>
                  </a:cubicBezTo>
                  <a:cubicBezTo>
                    <a:pt x="3730" y="20668"/>
                    <a:pt x="3460" y="20346"/>
                    <a:pt x="3280" y="20185"/>
                  </a:cubicBezTo>
                  <a:cubicBezTo>
                    <a:pt x="3100" y="20024"/>
                    <a:pt x="2650" y="19621"/>
                    <a:pt x="2380" y="19540"/>
                  </a:cubicBezTo>
                  <a:cubicBezTo>
                    <a:pt x="2200" y="19379"/>
                    <a:pt x="1750" y="19218"/>
                    <a:pt x="1570" y="19056"/>
                  </a:cubicBezTo>
                  <a:cubicBezTo>
                    <a:pt x="1390" y="18976"/>
                    <a:pt x="940" y="18734"/>
                    <a:pt x="760" y="18573"/>
                  </a:cubicBezTo>
                  <a:cubicBezTo>
                    <a:pt x="670" y="18492"/>
                    <a:pt x="580" y="18331"/>
                    <a:pt x="580" y="18251"/>
                  </a:cubicBezTo>
                  <a:cubicBezTo>
                    <a:pt x="490" y="18089"/>
                    <a:pt x="400" y="17928"/>
                    <a:pt x="400" y="17767"/>
                  </a:cubicBezTo>
                  <a:cubicBezTo>
                    <a:pt x="400" y="17606"/>
                    <a:pt x="130" y="17042"/>
                    <a:pt x="310" y="16880"/>
                  </a:cubicBezTo>
                  <a:cubicBezTo>
                    <a:pt x="400" y="16800"/>
                    <a:pt x="760" y="16961"/>
                    <a:pt x="850" y="16880"/>
                  </a:cubicBezTo>
                  <a:cubicBezTo>
                    <a:pt x="940" y="16800"/>
                    <a:pt x="1030" y="16639"/>
                    <a:pt x="1030" y="16558"/>
                  </a:cubicBezTo>
                  <a:cubicBezTo>
                    <a:pt x="1030" y="16397"/>
                    <a:pt x="1030" y="16074"/>
                    <a:pt x="1030" y="15913"/>
                  </a:cubicBezTo>
                  <a:cubicBezTo>
                    <a:pt x="1030" y="15833"/>
                    <a:pt x="940" y="15671"/>
                    <a:pt x="940" y="15591"/>
                  </a:cubicBezTo>
                  <a:cubicBezTo>
                    <a:pt x="850" y="15591"/>
                    <a:pt x="670" y="15510"/>
                    <a:pt x="670" y="15430"/>
                  </a:cubicBezTo>
                  <a:cubicBezTo>
                    <a:pt x="670" y="15268"/>
                    <a:pt x="940" y="15188"/>
                    <a:pt x="1030" y="15107"/>
                  </a:cubicBezTo>
                  <a:cubicBezTo>
                    <a:pt x="1120" y="15107"/>
                    <a:pt x="1390" y="15027"/>
                    <a:pt x="1480" y="14946"/>
                  </a:cubicBezTo>
                  <a:cubicBezTo>
                    <a:pt x="1570" y="14865"/>
                    <a:pt x="1660" y="14785"/>
                    <a:pt x="1750" y="14704"/>
                  </a:cubicBezTo>
                  <a:cubicBezTo>
                    <a:pt x="1840" y="14704"/>
                    <a:pt x="2110" y="14785"/>
                    <a:pt x="2290" y="14785"/>
                  </a:cubicBezTo>
                  <a:cubicBezTo>
                    <a:pt x="2380" y="14704"/>
                    <a:pt x="2560" y="14543"/>
                    <a:pt x="2650" y="14462"/>
                  </a:cubicBezTo>
                  <a:cubicBezTo>
                    <a:pt x="2650" y="14382"/>
                    <a:pt x="2740" y="14301"/>
                    <a:pt x="2740" y="14221"/>
                  </a:cubicBezTo>
                  <a:cubicBezTo>
                    <a:pt x="2830" y="14059"/>
                    <a:pt x="2830" y="13818"/>
                    <a:pt x="2920" y="13737"/>
                  </a:cubicBezTo>
                  <a:cubicBezTo>
                    <a:pt x="2920" y="13576"/>
                    <a:pt x="3100" y="13415"/>
                    <a:pt x="3190" y="13334"/>
                  </a:cubicBezTo>
                  <a:cubicBezTo>
                    <a:pt x="3190" y="13173"/>
                    <a:pt x="3370" y="13012"/>
                    <a:pt x="3370" y="12851"/>
                  </a:cubicBezTo>
                  <a:cubicBezTo>
                    <a:pt x="3460" y="12770"/>
                    <a:pt x="3370" y="12609"/>
                    <a:pt x="3370" y="12528"/>
                  </a:cubicBezTo>
                  <a:cubicBezTo>
                    <a:pt x="3370" y="12448"/>
                    <a:pt x="3190" y="12206"/>
                    <a:pt x="3190" y="12045"/>
                  </a:cubicBezTo>
                  <a:cubicBezTo>
                    <a:pt x="3190" y="11964"/>
                    <a:pt x="3190" y="11803"/>
                    <a:pt x="3100" y="11722"/>
                  </a:cubicBezTo>
                  <a:cubicBezTo>
                    <a:pt x="3010" y="11642"/>
                    <a:pt x="2830" y="11642"/>
                    <a:pt x="2740" y="11561"/>
                  </a:cubicBezTo>
                  <a:cubicBezTo>
                    <a:pt x="2650" y="11561"/>
                    <a:pt x="2380" y="11561"/>
                    <a:pt x="2200" y="11561"/>
                  </a:cubicBezTo>
                  <a:cubicBezTo>
                    <a:pt x="2110" y="11561"/>
                    <a:pt x="1840" y="11642"/>
                    <a:pt x="1750" y="11642"/>
                  </a:cubicBezTo>
                  <a:cubicBezTo>
                    <a:pt x="1660" y="11561"/>
                    <a:pt x="1660" y="11319"/>
                    <a:pt x="1660" y="11239"/>
                  </a:cubicBezTo>
                  <a:cubicBezTo>
                    <a:pt x="1570" y="11077"/>
                    <a:pt x="1570" y="10916"/>
                    <a:pt x="1570" y="10836"/>
                  </a:cubicBezTo>
                  <a:cubicBezTo>
                    <a:pt x="1570" y="10755"/>
                    <a:pt x="1570" y="10594"/>
                    <a:pt x="1480" y="10513"/>
                  </a:cubicBezTo>
                  <a:cubicBezTo>
                    <a:pt x="1390" y="10513"/>
                    <a:pt x="1210" y="10271"/>
                    <a:pt x="1120" y="10191"/>
                  </a:cubicBezTo>
                  <a:cubicBezTo>
                    <a:pt x="1030" y="10110"/>
                    <a:pt x="850" y="10030"/>
                    <a:pt x="850" y="9949"/>
                  </a:cubicBezTo>
                  <a:cubicBezTo>
                    <a:pt x="760" y="9868"/>
                    <a:pt x="940" y="9627"/>
                    <a:pt x="1030" y="9546"/>
                  </a:cubicBezTo>
                  <a:cubicBezTo>
                    <a:pt x="1030" y="9465"/>
                    <a:pt x="1030" y="9143"/>
                    <a:pt x="1030" y="8982"/>
                  </a:cubicBezTo>
                  <a:cubicBezTo>
                    <a:pt x="1030" y="8901"/>
                    <a:pt x="1120" y="8740"/>
                    <a:pt x="1120" y="8659"/>
                  </a:cubicBezTo>
                  <a:cubicBezTo>
                    <a:pt x="1120" y="8579"/>
                    <a:pt x="1120" y="8418"/>
                    <a:pt x="1120" y="8256"/>
                  </a:cubicBezTo>
                  <a:cubicBezTo>
                    <a:pt x="1120" y="8256"/>
                    <a:pt x="1030" y="8095"/>
                    <a:pt x="1030" y="8015"/>
                  </a:cubicBezTo>
                  <a:cubicBezTo>
                    <a:pt x="1030" y="7934"/>
                    <a:pt x="940" y="7612"/>
                    <a:pt x="940" y="7531"/>
                  </a:cubicBezTo>
                  <a:cubicBezTo>
                    <a:pt x="940" y="7451"/>
                    <a:pt x="1030" y="7289"/>
                    <a:pt x="1030" y="7209"/>
                  </a:cubicBezTo>
                  <a:cubicBezTo>
                    <a:pt x="1120" y="7128"/>
                    <a:pt x="1300" y="7048"/>
                    <a:pt x="1390" y="6967"/>
                  </a:cubicBezTo>
                  <a:cubicBezTo>
                    <a:pt x="1390" y="6886"/>
                    <a:pt x="1480" y="6645"/>
                    <a:pt x="1480" y="6645"/>
                  </a:cubicBezTo>
                  <a:cubicBezTo>
                    <a:pt x="1480" y="6483"/>
                    <a:pt x="1390" y="6322"/>
                    <a:pt x="1390" y="6242"/>
                  </a:cubicBezTo>
                  <a:cubicBezTo>
                    <a:pt x="1300" y="6161"/>
                    <a:pt x="1030" y="6000"/>
                    <a:pt x="1030" y="5839"/>
                  </a:cubicBezTo>
                  <a:cubicBezTo>
                    <a:pt x="1030" y="5758"/>
                    <a:pt x="1030" y="5516"/>
                    <a:pt x="1030" y="5436"/>
                  </a:cubicBezTo>
                  <a:cubicBezTo>
                    <a:pt x="1030" y="5274"/>
                    <a:pt x="1120" y="4952"/>
                    <a:pt x="1120" y="4791"/>
                  </a:cubicBezTo>
                  <a:cubicBezTo>
                    <a:pt x="1120" y="4710"/>
                    <a:pt x="1120" y="4549"/>
                    <a:pt x="1030" y="4549"/>
                  </a:cubicBezTo>
                  <a:cubicBezTo>
                    <a:pt x="1030" y="4388"/>
                    <a:pt x="940" y="4307"/>
                    <a:pt x="850" y="4227"/>
                  </a:cubicBezTo>
                  <a:cubicBezTo>
                    <a:pt x="760" y="4146"/>
                    <a:pt x="580" y="3985"/>
                    <a:pt x="580" y="3824"/>
                  </a:cubicBezTo>
                  <a:cubicBezTo>
                    <a:pt x="490" y="3743"/>
                    <a:pt x="220" y="3340"/>
                    <a:pt x="130" y="3179"/>
                  </a:cubicBezTo>
                  <a:cubicBezTo>
                    <a:pt x="130" y="3018"/>
                    <a:pt x="40" y="2776"/>
                    <a:pt x="40" y="2615"/>
                  </a:cubicBezTo>
                  <a:cubicBezTo>
                    <a:pt x="-50" y="2534"/>
                    <a:pt x="40" y="2373"/>
                    <a:pt x="40" y="2292"/>
                  </a:cubicBezTo>
                  <a:cubicBezTo>
                    <a:pt x="40" y="2292"/>
                    <a:pt x="40" y="2212"/>
                    <a:pt x="40" y="2131"/>
                  </a:cubicBezTo>
                  <a:cubicBezTo>
                    <a:pt x="130" y="2051"/>
                    <a:pt x="490" y="2131"/>
                    <a:pt x="670" y="2131"/>
                  </a:cubicBezTo>
                  <a:cubicBezTo>
                    <a:pt x="760" y="2051"/>
                    <a:pt x="850" y="1970"/>
                    <a:pt x="940" y="1889"/>
                  </a:cubicBezTo>
                  <a:cubicBezTo>
                    <a:pt x="1030" y="1889"/>
                    <a:pt x="1120" y="1889"/>
                    <a:pt x="1210" y="1889"/>
                  </a:cubicBezTo>
                  <a:cubicBezTo>
                    <a:pt x="1390" y="1809"/>
                    <a:pt x="1660" y="1809"/>
                    <a:pt x="1840" y="1809"/>
                  </a:cubicBezTo>
                  <a:cubicBezTo>
                    <a:pt x="2020" y="1809"/>
                    <a:pt x="2200" y="1809"/>
                    <a:pt x="2290" y="1889"/>
                  </a:cubicBezTo>
                  <a:cubicBezTo>
                    <a:pt x="2380" y="1889"/>
                    <a:pt x="2560" y="1889"/>
                    <a:pt x="2650" y="1970"/>
                  </a:cubicBezTo>
                  <a:cubicBezTo>
                    <a:pt x="2740" y="1970"/>
                    <a:pt x="3100" y="1970"/>
                    <a:pt x="3190" y="1970"/>
                  </a:cubicBezTo>
                  <a:cubicBezTo>
                    <a:pt x="3190" y="1970"/>
                    <a:pt x="3370" y="1889"/>
                    <a:pt x="3370" y="1889"/>
                  </a:cubicBezTo>
                  <a:cubicBezTo>
                    <a:pt x="3370" y="1889"/>
                    <a:pt x="3460" y="1809"/>
                    <a:pt x="3550" y="1728"/>
                  </a:cubicBezTo>
                  <a:cubicBezTo>
                    <a:pt x="3550" y="1728"/>
                    <a:pt x="3550" y="1648"/>
                    <a:pt x="3640" y="1648"/>
                  </a:cubicBezTo>
                  <a:cubicBezTo>
                    <a:pt x="3640" y="1325"/>
                    <a:pt x="3550" y="761"/>
                    <a:pt x="3640" y="519"/>
                  </a:cubicBezTo>
                  <a:cubicBezTo>
                    <a:pt x="3640" y="439"/>
                    <a:pt x="3550" y="277"/>
                    <a:pt x="3640" y="197"/>
                  </a:cubicBezTo>
                  <a:cubicBezTo>
                    <a:pt x="3640" y="197"/>
                    <a:pt x="3730" y="197"/>
                    <a:pt x="3820" y="197"/>
                  </a:cubicBezTo>
                  <a:cubicBezTo>
                    <a:pt x="3820" y="277"/>
                    <a:pt x="3910" y="358"/>
                    <a:pt x="4000" y="439"/>
                  </a:cubicBezTo>
                  <a:cubicBezTo>
                    <a:pt x="4090" y="439"/>
                    <a:pt x="4180" y="439"/>
                    <a:pt x="4270" y="439"/>
                  </a:cubicBezTo>
                  <a:cubicBezTo>
                    <a:pt x="4270" y="439"/>
                    <a:pt x="4450" y="439"/>
                    <a:pt x="4450" y="439"/>
                  </a:cubicBezTo>
                  <a:cubicBezTo>
                    <a:pt x="4630" y="358"/>
                    <a:pt x="4810" y="277"/>
                    <a:pt x="4900" y="277"/>
                  </a:cubicBezTo>
                  <a:cubicBezTo>
                    <a:pt x="4990" y="277"/>
                    <a:pt x="5080" y="197"/>
                    <a:pt x="5170" y="197"/>
                  </a:cubicBezTo>
                  <a:cubicBezTo>
                    <a:pt x="5260" y="197"/>
                    <a:pt x="5350" y="519"/>
                    <a:pt x="5350" y="519"/>
                  </a:cubicBezTo>
                  <a:cubicBezTo>
                    <a:pt x="5440" y="600"/>
                    <a:pt x="5440" y="761"/>
                    <a:pt x="5440" y="842"/>
                  </a:cubicBezTo>
                  <a:cubicBezTo>
                    <a:pt x="5530" y="922"/>
                    <a:pt x="5440" y="1083"/>
                    <a:pt x="5440" y="1164"/>
                  </a:cubicBezTo>
                  <a:cubicBezTo>
                    <a:pt x="5440" y="1325"/>
                    <a:pt x="5440" y="1567"/>
                    <a:pt x="5440" y="1648"/>
                  </a:cubicBezTo>
                  <a:cubicBezTo>
                    <a:pt x="5440" y="1728"/>
                    <a:pt x="5350" y="1809"/>
                    <a:pt x="5440" y="1809"/>
                  </a:cubicBezTo>
                  <a:cubicBezTo>
                    <a:pt x="5440" y="1889"/>
                    <a:pt x="5620" y="1809"/>
                    <a:pt x="5710" y="1809"/>
                  </a:cubicBezTo>
                  <a:cubicBezTo>
                    <a:pt x="5800" y="1809"/>
                    <a:pt x="5980" y="1889"/>
                    <a:pt x="6070" y="1889"/>
                  </a:cubicBezTo>
                  <a:cubicBezTo>
                    <a:pt x="6160" y="1889"/>
                    <a:pt x="6430" y="1889"/>
                    <a:pt x="6430" y="1809"/>
                  </a:cubicBezTo>
                  <a:cubicBezTo>
                    <a:pt x="6520" y="1809"/>
                    <a:pt x="6790" y="1809"/>
                    <a:pt x="6880" y="1728"/>
                  </a:cubicBezTo>
                  <a:cubicBezTo>
                    <a:pt x="6970" y="1648"/>
                    <a:pt x="6970" y="1486"/>
                    <a:pt x="6970" y="1406"/>
                  </a:cubicBezTo>
                  <a:cubicBezTo>
                    <a:pt x="6970" y="1406"/>
                    <a:pt x="6970" y="1164"/>
                    <a:pt x="7060" y="1164"/>
                  </a:cubicBezTo>
                  <a:cubicBezTo>
                    <a:pt x="7060" y="1083"/>
                    <a:pt x="7150" y="1003"/>
                    <a:pt x="7240" y="1003"/>
                  </a:cubicBezTo>
                  <a:cubicBezTo>
                    <a:pt x="7330" y="1003"/>
                    <a:pt x="7510" y="922"/>
                    <a:pt x="7600" y="922"/>
                  </a:cubicBezTo>
                  <a:cubicBezTo>
                    <a:pt x="7690" y="922"/>
                    <a:pt x="7870" y="922"/>
                    <a:pt x="7960" y="1003"/>
                  </a:cubicBezTo>
                  <a:cubicBezTo>
                    <a:pt x="8050" y="1003"/>
                    <a:pt x="8140" y="1003"/>
                    <a:pt x="8230" y="1003"/>
                  </a:cubicBezTo>
                  <a:cubicBezTo>
                    <a:pt x="8230" y="1003"/>
                    <a:pt x="8230" y="1083"/>
                    <a:pt x="8230" y="1083"/>
                  </a:cubicBezTo>
                  <a:cubicBezTo>
                    <a:pt x="8320" y="1164"/>
                    <a:pt x="8410" y="1325"/>
                    <a:pt x="8410" y="1406"/>
                  </a:cubicBezTo>
                  <a:cubicBezTo>
                    <a:pt x="8410" y="1486"/>
                    <a:pt x="8320" y="1728"/>
                    <a:pt x="8410" y="1809"/>
                  </a:cubicBezTo>
                  <a:cubicBezTo>
                    <a:pt x="8500" y="1889"/>
                    <a:pt x="8680" y="1889"/>
                    <a:pt x="8770" y="1889"/>
                  </a:cubicBezTo>
                  <a:cubicBezTo>
                    <a:pt x="8950" y="1889"/>
                    <a:pt x="9400" y="1809"/>
                    <a:pt x="9580" y="1809"/>
                  </a:cubicBezTo>
                  <a:cubicBezTo>
                    <a:pt x="9760" y="1809"/>
                    <a:pt x="10120" y="1728"/>
                    <a:pt x="10300" y="1728"/>
                  </a:cubicBezTo>
                  <a:cubicBezTo>
                    <a:pt x="10300" y="1728"/>
                    <a:pt x="10480" y="1648"/>
                    <a:pt x="10570" y="1648"/>
                  </a:cubicBezTo>
                  <a:cubicBezTo>
                    <a:pt x="10570" y="1648"/>
                    <a:pt x="10660" y="1809"/>
                    <a:pt x="10570" y="1889"/>
                  </a:cubicBezTo>
                  <a:cubicBezTo>
                    <a:pt x="10570" y="1889"/>
                    <a:pt x="10300" y="1889"/>
                    <a:pt x="10210" y="1970"/>
                  </a:cubicBezTo>
                  <a:cubicBezTo>
                    <a:pt x="10210" y="2051"/>
                    <a:pt x="10210" y="2131"/>
                    <a:pt x="10210" y="2212"/>
                  </a:cubicBezTo>
                  <a:cubicBezTo>
                    <a:pt x="10210" y="2292"/>
                    <a:pt x="10210" y="2373"/>
                    <a:pt x="10210" y="2373"/>
                  </a:cubicBezTo>
                  <a:cubicBezTo>
                    <a:pt x="10300" y="2454"/>
                    <a:pt x="10480" y="2534"/>
                    <a:pt x="10480" y="2534"/>
                  </a:cubicBezTo>
                  <a:cubicBezTo>
                    <a:pt x="10570" y="2615"/>
                    <a:pt x="10750" y="2695"/>
                    <a:pt x="10840" y="2695"/>
                  </a:cubicBezTo>
                  <a:cubicBezTo>
                    <a:pt x="10930" y="2695"/>
                    <a:pt x="11110" y="2615"/>
                    <a:pt x="11110" y="2615"/>
                  </a:cubicBezTo>
                  <a:cubicBezTo>
                    <a:pt x="11200" y="2615"/>
                    <a:pt x="11380" y="2454"/>
                    <a:pt x="11380" y="2373"/>
                  </a:cubicBezTo>
                  <a:cubicBezTo>
                    <a:pt x="11470" y="2373"/>
                    <a:pt x="11560" y="2212"/>
                    <a:pt x="11560" y="2131"/>
                  </a:cubicBezTo>
                  <a:cubicBezTo>
                    <a:pt x="11560" y="2051"/>
                    <a:pt x="11650" y="1889"/>
                    <a:pt x="11650" y="1809"/>
                  </a:cubicBezTo>
                  <a:cubicBezTo>
                    <a:pt x="11650" y="1648"/>
                    <a:pt x="11740" y="1406"/>
                    <a:pt x="11740" y="1325"/>
                  </a:cubicBezTo>
                  <a:cubicBezTo>
                    <a:pt x="11740" y="1245"/>
                    <a:pt x="11830" y="1003"/>
                    <a:pt x="11830" y="922"/>
                  </a:cubicBezTo>
                  <a:cubicBezTo>
                    <a:pt x="11920" y="922"/>
                    <a:pt x="12190" y="842"/>
                    <a:pt x="12280" y="761"/>
                  </a:cubicBezTo>
                  <a:cubicBezTo>
                    <a:pt x="12460" y="600"/>
                    <a:pt x="12640" y="116"/>
                    <a:pt x="12910" y="36"/>
                  </a:cubicBezTo>
                  <a:cubicBezTo>
                    <a:pt x="13000" y="-45"/>
                    <a:pt x="13180" y="36"/>
                    <a:pt x="13270" y="36"/>
                  </a:cubicBezTo>
                  <a:cubicBezTo>
                    <a:pt x="13360" y="36"/>
                    <a:pt x="13630" y="36"/>
                    <a:pt x="13720" y="116"/>
                  </a:cubicBezTo>
                  <a:cubicBezTo>
                    <a:pt x="13810" y="116"/>
                    <a:pt x="13810" y="277"/>
                    <a:pt x="13900" y="358"/>
                  </a:cubicBezTo>
                  <a:cubicBezTo>
                    <a:pt x="13990" y="439"/>
                    <a:pt x="14350" y="439"/>
                    <a:pt x="14530" y="519"/>
                  </a:cubicBezTo>
                  <a:cubicBezTo>
                    <a:pt x="14530" y="519"/>
                    <a:pt x="14530" y="519"/>
                    <a:pt x="14530" y="519"/>
                  </a:cubicBezTo>
                  <a:cubicBezTo>
                    <a:pt x="14620" y="600"/>
                    <a:pt x="14620" y="761"/>
                    <a:pt x="14710" y="842"/>
                  </a:cubicBezTo>
                  <a:cubicBezTo>
                    <a:pt x="14710" y="922"/>
                    <a:pt x="14710" y="1164"/>
                    <a:pt x="14710" y="1245"/>
                  </a:cubicBezTo>
                  <a:cubicBezTo>
                    <a:pt x="14710" y="1406"/>
                    <a:pt x="14800" y="1728"/>
                    <a:pt x="14890" y="1889"/>
                  </a:cubicBezTo>
                  <a:cubicBezTo>
                    <a:pt x="14890" y="2051"/>
                    <a:pt x="15070" y="2534"/>
                    <a:pt x="15160" y="2776"/>
                  </a:cubicBezTo>
                  <a:cubicBezTo>
                    <a:pt x="15250" y="2856"/>
                    <a:pt x="15340" y="3259"/>
                    <a:pt x="15430" y="3421"/>
                  </a:cubicBezTo>
                  <a:cubicBezTo>
                    <a:pt x="15430" y="3582"/>
                    <a:pt x="15520" y="3824"/>
                    <a:pt x="15520" y="3985"/>
                  </a:cubicBezTo>
                  <a:cubicBezTo>
                    <a:pt x="15610" y="4227"/>
                    <a:pt x="15790" y="4549"/>
                    <a:pt x="15880" y="4791"/>
                  </a:cubicBezTo>
                  <a:cubicBezTo>
                    <a:pt x="15880" y="4871"/>
                    <a:pt x="16060" y="5194"/>
                    <a:pt x="16150" y="5274"/>
                  </a:cubicBezTo>
                  <a:cubicBezTo>
                    <a:pt x="16240" y="5436"/>
                    <a:pt x="16330" y="5758"/>
                    <a:pt x="16420" y="5839"/>
                  </a:cubicBezTo>
                  <a:cubicBezTo>
                    <a:pt x="16510" y="5919"/>
                    <a:pt x="16600" y="6161"/>
                    <a:pt x="16690" y="6242"/>
                  </a:cubicBezTo>
                  <a:cubicBezTo>
                    <a:pt x="16690" y="6242"/>
                    <a:pt x="16960" y="6161"/>
                    <a:pt x="17050" y="6161"/>
                  </a:cubicBezTo>
                  <a:cubicBezTo>
                    <a:pt x="17230" y="6161"/>
                    <a:pt x="17590" y="6000"/>
                    <a:pt x="17770" y="6000"/>
                  </a:cubicBezTo>
                  <a:cubicBezTo>
                    <a:pt x="17950" y="5919"/>
                    <a:pt x="18490" y="5758"/>
                    <a:pt x="18490" y="5758"/>
                  </a:cubicBezTo>
                  <a:cubicBezTo>
                    <a:pt x="18490" y="5758"/>
                    <a:pt x="18850" y="6242"/>
                    <a:pt x="18850" y="6403"/>
                  </a:cubicBezTo>
                  <a:cubicBezTo>
                    <a:pt x="18940" y="6483"/>
                    <a:pt x="19120" y="6645"/>
                    <a:pt x="19210" y="6725"/>
                  </a:cubicBezTo>
                  <a:cubicBezTo>
                    <a:pt x="19210" y="6725"/>
                    <a:pt x="19390" y="6806"/>
                    <a:pt x="19480" y="6806"/>
                  </a:cubicBezTo>
                  <a:cubicBezTo>
                    <a:pt x="19570" y="6806"/>
                    <a:pt x="19570" y="6645"/>
                    <a:pt x="19660" y="6645"/>
                  </a:cubicBezTo>
                  <a:cubicBezTo>
                    <a:pt x="19750" y="6645"/>
                    <a:pt x="19750" y="6564"/>
                    <a:pt x="19840" y="6645"/>
                  </a:cubicBezTo>
                  <a:cubicBezTo>
                    <a:pt x="19840" y="6645"/>
                    <a:pt x="19930" y="6725"/>
                    <a:pt x="19930" y="6806"/>
                  </a:cubicBezTo>
                  <a:cubicBezTo>
                    <a:pt x="19930" y="6886"/>
                    <a:pt x="19930" y="7209"/>
                    <a:pt x="19930" y="7209"/>
                  </a:cubicBezTo>
                  <a:cubicBezTo>
                    <a:pt x="19930" y="7209"/>
                    <a:pt x="19750" y="7289"/>
                    <a:pt x="19660" y="7370"/>
                  </a:cubicBezTo>
                  <a:cubicBezTo>
                    <a:pt x="19570" y="7370"/>
                    <a:pt x="19480" y="7451"/>
                    <a:pt x="19390" y="7531"/>
                  </a:cubicBezTo>
                  <a:cubicBezTo>
                    <a:pt x="19210" y="7612"/>
                    <a:pt x="18940" y="8015"/>
                    <a:pt x="18850" y="8176"/>
                  </a:cubicBezTo>
                  <a:cubicBezTo>
                    <a:pt x="18760" y="8256"/>
                    <a:pt x="18400" y="8418"/>
                    <a:pt x="18310" y="8579"/>
                  </a:cubicBezTo>
                  <a:cubicBezTo>
                    <a:pt x="18310" y="8579"/>
                    <a:pt x="18310" y="8659"/>
                    <a:pt x="18310" y="8659"/>
                  </a:cubicBezTo>
                  <a:cubicBezTo>
                    <a:pt x="18310" y="8740"/>
                    <a:pt x="18220" y="8901"/>
                    <a:pt x="18130" y="8982"/>
                  </a:cubicBezTo>
                  <a:cubicBezTo>
                    <a:pt x="18130" y="9062"/>
                    <a:pt x="18040" y="9143"/>
                    <a:pt x="17950" y="9224"/>
                  </a:cubicBezTo>
                  <a:cubicBezTo>
                    <a:pt x="17860" y="9224"/>
                    <a:pt x="17770" y="9304"/>
                    <a:pt x="17770" y="9385"/>
                  </a:cubicBezTo>
                  <a:cubicBezTo>
                    <a:pt x="17770" y="9465"/>
                    <a:pt x="17770" y="9465"/>
                    <a:pt x="17770" y="9546"/>
                  </a:cubicBezTo>
                  <a:cubicBezTo>
                    <a:pt x="17860" y="9546"/>
                    <a:pt x="18040" y="9627"/>
                    <a:pt x="18130" y="9707"/>
                  </a:cubicBezTo>
                  <a:cubicBezTo>
                    <a:pt x="18310" y="9707"/>
                    <a:pt x="18580" y="9788"/>
                    <a:pt x="18760" y="9788"/>
                  </a:cubicBezTo>
                  <a:cubicBezTo>
                    <a:pt x="18850" y="9868"/>
                    <a:pt x="19030" y="9868"/>
                    <a:pt x="19210" y="9868"/>
                  </a:cubicBezTo>
                  <a:cubicBezTo>
                    <a:pt x="19300" y="9949"/>
                    <a:pt x="19390" y="9868"/>
                    <a:pt x="19570" y="9868"/>
                  </a:cubicBezTo>
                  <a:cubicBezTo>
                    <a:pt x="19570" y="9868"/>
                    <a:pt x="19660" y="9868"/>
                    <a:pt x="19750" y="9868"/>
                  </a:cubicBezTo>
                  <a:cubicBezTo>
                    <a:pt x="19840" y="9868"/>
                    <a:pt x="19930" y="9868"/>
                    <a:pt x="20020" y="9868"/>
                  </a:cubicBezTo>
                  <a:cubicBezTo>
                    <a:pt x="20020" y="9949"/>
                    <a:pt x="20200" y="10110"/>
                    <a:pt x="20200" y="10191"/>
                  </a:cubicBezTo>
                  <a:cubicBezTo>
                    <a:pt x="20380" y="10271"/>
                    <a:pt x="20560" y="10433"/>
                    <a:pt x="20650" y="10513"/>
                  </a:cubicBezTo>
                  <a:cubicBezTo>
                    <a:pt x="20740" y="10513"/>
                    <a:pt x="20830" y="10674"/>
                    <a:pt x="20920" y="10755"/>
                  </a:cubicBezTo>
                  <a:cubicBezTo>
                    <a:pt x="21010" y="10755"/>
                    <a:pt x="21010" y="10836"/>
                    <a:pt x="21100" y="10916"/>
                  </a:cubicBezTo>
                  <a:cubicBezTo>
                    <a:pt x="21190" y="10916"/>
                    <a:pt x="21370" y="10916"/>
                    <a:pt x="21370" y="109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7" name="Google Shape;2137;p273"/>
            <p:cNvSpPr/>
            <p:nvPr/>
          </p:nvSpPr>
          <p:spPr>
            <a:xfrm>
              <a:off x="4244488" y="687529"/>
              <a:ext cx="1697796" cy="1715808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21600" y="13374"/>
                  </a:moveTo>
                  <a:cubicBezTo>
                    <a:pt x="21600" y="13458"/>
                    <a:pt x="21431" y="13626"/>
                    <a:pt x="21346" y="13793"/>
                  </a:cubicBezTo>
                  <a:cubicBezTo>
                    <a:pt x="21261" y="13877"/>
                    <a:pt x="21176" y="14128"/>
                    <a:pt x="21092" y="14212"/>
                  </a:cubicBezTo>
                  <a:cubicBezTo>
                    <a:pt x="21092" y="14295"/>
                    <a:pt x="20922" y="14463"/>
                    <a:pt x="20753" y="14546"/>
                  </a:cubicBezTo>
                  <a:cubicBezTo>
                    <a:pt x="20668" y="14630"/>
                    <a:pt x="20584" y="14714"/>
                    <a:pt x="20499" y="14714"/>
                  </a:cubicBezTo>
                  <a:cubicBezTo>
                    <a:pt x="20329" y="14714"/>
                    <a:pt x="20075" y="14714"/>
                    <a:pt x="19991" y="14798"/>
                  </a:cubicBezTo>
                  <a:cubicBezTo>
                    <a:pt x="19991" y="14881"/>
                    <a:pt x="20160" y="15049"/>
                    <a:pt x="20245" y="15132"/>
                  </a:cubicBezTo>
                  <a:cubicBezTo>
                    <a:pt x="20329" y="15216"/>
                    <a:pt x="20329" y="15467"/>
                    <a:pt x="20414" y="15551"/>
                  </a:cubicBezTo>
                  <a:cubicBezTo>
                    <a:pt x="20414" y="15635"/>
                    <a:pt x="20414" y="15719"/>
                    <a:pt x="20499" y="15802"/>
                  </a:cubicBezTo>
                  <a:cubicBezTo>
                    <a:pt x="20499" y="15970"/>
                    <a:pt x="20584" y="16053"/>
                    <a:pt x="20584" y="16221"/>
                  </a:cubicBezTo>
                  <a:cubicBezTo>
                    <a:pt x="20668" y="16388"/>
                    <a:pt x="20668" y="16639"/>
                    <a:pt x="20668" y="16639"/>
                  </a:cubicBezTo>
                  <a:cubicBezTo>
                    <a:pt x="20668" y="16639"/>
                    <a:pt x="20499" y="16891"/>
                    <a:pt x="20499" y="16974"/>
                  </a:cubicBezTo>
                  <a:cubicBezTo>
                    <a:pt x="20414" y="17058"/>
                    <a:pt x="20329" y="17226"/>
                    <a:pt x="20329" y="17393"/>
                  </a:cubicBezTo>
                  <a:cubicBezTo>
                    <a:pt x="20329" y="17477"/>
                    <a:pt x="20499" y="17728"/>
                    <a:pt x="20584" y="17895"/>
                  </a:cubicBezTo>
                  <a:cubicBezTo>
                    <a:pt x="20584" y="17979"/>
                    <a:pt x="20584" y="18063"/>
                    <a:pt x="20668" y="18146"/>
                  </a:cubicBezTo>
                  <a:cubicBezTo>
                    <a:pt x="20668" y="18314"/>
                    <a:pt x="20668" y="18481"/>
                    <a:pt x="20668" y="18649"/>
                  </a:cubicBezTo>
                  <a:cubicBezTo>
                    <a:pt x="20668" y="18816"/>
                    <a:pt x="20668" y="18984"/>
                    <a:pt x="20668" y="19235"/>
                  </a:cubicBezTo>
                  <a:cubicBezTo>
                    <a:pt x="20668" y="19319"/>
                    <a:pt x="20753" y="19486"/>
                    <a:pt x="20838" y="19570"/>
                  </a:cubicBezTo>
                  <a:cubicBezTo>
                    <a:pt x="20838" y="19653"/>
                    <a:pt x="20838" y="19821"/>
                    <a:pt x="20922" y="19988"/>
                  </a:cubicBezTo>
                  <a:cubicBezTo>
                    <a:pt x="20922" y="20072"/>
                    <a:pt x="21092" y="20156"/>
                    <a:pt x="21092" y="20239"/>
                  </a:cubicBezTo>
                  <a:cubicBezTo>
                    <a:pt x="21092" y="20407"/>
                    <a:pt x="20922" y="20491"/>
                    <a:pt x="20922" y="20574"/>
                  </a:cubicBezTo>
                  <a:cubicBezTo>
                    <a:pt x="20838" y="20742"/>
                    <a:pt x="20838" y="21160"/>
                    <a:pt x="20838" y="21160"/>
                  </a:cubicBezTo>
                  <a:cubicBezTo>
                    <a:pt x="20838" y="21160"/>
                    <a:pt x="20329" y="21328"/>
                    <a:pt x="20160" y="21412"/>
                  </a:cubicBezTo>
                  <a:cubicBezTo>
                    <a:pt x="19991" y="21412"/>
                    <a:pt x="19567" y="21495"/>
                    <a:pt x="19398" y="21495"/>
                  </a:cubicBezTo>
                  <a:cubicBezTo>
                    <a:pt x="19313" y="21579"/>
                    <a:pt x="19144" y="21579"/>
                    <a:pt x="19059" y="21579"/>
                  </a:cubicBezTo>
                  <a:cubicBezTo>
                    <a:pt x="18974" y="21579"/>
                    <a:pt x="18889" y="21328"/>
                    <a:pt x="18889" y="21244"/>
                  </a:cubicBezTo>
                  <a:cubicBezTo>
                    <a:pt x="18805" y="21077"/>
                    <a:pt x="18635" y="20826"/>
                    <a:pt x="18551" y="20658"/>
                  </a:cubicBezTo>
                  <a:cubicBezTo>
                    <a:pt x="18466" y="20491"/>
                    <a:pt x="18381" y="20239"/>
                    <a:pt x="18296" y="20072"/>
                  </a:cubicBezTo>
                  <a:cubicBezTo>
                    <a:pt x="18212" y="19905"/>
                    <a:pt x="18042" y="19486"/>
                    <a:pt x="17958" y="19319"/>
                  </a:cubicBezTo>
                  <a:cubicBezTo>
                    <a:pt x="17958" y="19151"/>
                    <a:pt x="17958" y="18900"/>
                    <a:pt x="17873" y="18732"/>
                  </a:cubicBezTo>
                  <a:cubicBezTo>
                    <a:pt x="17873" y="18481"/>
                    <a:pt x="17704" y="18146"/>
                    <a:pt x="17619" y="17979"/>
                  </a:cubicBezTo>
                  <a:cubicBezTo>
                    <a:pt x="17534" y="17812"/>
                    <a:pt x="17449" y="17309"/>
                    <a:pt x="17365" y="17058"/>
                  </a:cubicBezTo>
                  <a:cubicBezTo>
                    <a:pt x="17365" y="16974"/>
                    <a:pt x="17280" y="16639"/>
                    <a:pt x="17195" y="16472"/>
                  </a:cubicBezTo>
                  <a:cubicBezTo>
                    <a:pt x="17195" y="16388"/>
                    <a:pt x="17195" y="16137"/>
                    <a:pt x="17195" y="15970"/>
                  </a:cubicBezTo>
                  <a:cubicBezTo>
                    <a:pt x="17195" y="15970"/>
                    <a:pt x="17111" y="15802"/>
                    <a:pt x="17111" y="15719"/>
                  </a:cubicBezTo>
                  <a:cubicBezTo>
                    <a:pt x="17111" y="15719"/>
                    <a:pt x="17026" y="15635"/>
                    <a:pt x="17026" y="15635"/>
                  </a:cubicBezTo>
                  <a:cubicBezTo>
                    <a:pt x="16856" y="15551"/>
                    <a:pt x="16518" y="15551"/>
                    <a:pt x="16433" y="15467"/>
                  </a:cubicBezTo>
                  <a:cubicBezTo>
                    <a:pt x="16348" y="15467"/>
                    <a:pt x="16348" y="15300"/>
                    <a:pt x="16348" y="15300"/>
                  </a:cubicBezTo>
                  <a:cubicBezTo>
                    <a:pt x="16179" y="15216"/>
                    <a:pt x="15925" y="15132"/>
                    <a:pt x="15840" y="15132"/>
                  </a:cubicBezTo>
                  <a:cubicBezTo>
                    <a:pt x="15755" y="15132"/>
                    <a:pt x="15586" y="15132"/>
                    <a:pt x="15501" y="15132"/>
                  </a:cubicBezTo>
                  <a:cubicBezTo>
                    <a:pt x="15332" y="15300"/>
                    <a:pt x="15078" y="15802"/>
                    <a:pt x="14908" y="15970"/>
                  </a:cubicBezTo>
                  <a:cubicBezTo>
                    <a:pt x="14824" y="15970"/>
                    <a:pt x="14654" y="16053"/>
                    <a:pt x="14569" y="16137"/>
                  </a:cubicBezTo>
                  <a:cubicBezTo>
                    <a:pt x="14485" y="16221"/>
                    <a:pt x="14400" y="16472"/>
                    <a:pt x="14400" y="16472"/>
                  </a:cubicBezTo>
                  <a:cubicBezTo>
                    <a:pt x="14400" y="16639"/>
                    <a:pt x="14315" y="16891"/>
                    <a:pt x="14315" y="17058"/>
                  </a:cubicBezTo>
                  <a:cubicBezTo>
                    <a:pt x="14315" y="17142"/>
                    <a:pt x="14315" y="17309"/>
                    <a:pt x="14315" y="17393"/>
                  </a:cubicBezTo>
                  <a:cubicBezTo>
                    <a:pt x="14231" y="17477"/>
                    <a:pt x="14146" y="17560"/>
                    <a:pt x="14146" y="17644"/>
                  </a:cubicBezTo>
                  <a:cubicBezTo>
                    <a:pt x="14061" y="17728"/>
                    <a:pt x="13892" y="17895"/>
                    <a:pt x="13807" y="17895"/>
                  </a:cubicBezTo>
                  <a:cubicBezTo>
                    <a:pt x="13807" y="17895"/>
                    <a:pt x="13638" y="17979"/>
                    <a:pt x="13553" y="17979"/>
                  </a:cubicBezTo>
                  <a:cubicBezTo>
                    <a:pt x="13468" y="17979"/>
                    <a:pt x="13299" y="17895"/>
                    <a:pt x="13214" y="17812"/>
                  </a:cubicBezTo>
                  <a:cubicBezTo>
                    <a:pt x="13214" y="17812"/>
                    <a:pt x="13045" y="17728"/>
                    <a:pt x="13045" y="17644"/>
                  </a:cubicBezTo>
                  <a:cubicBezTo>
                    <a:pt x="13045" y="17560"/>
                    <a:pt x="12960" y="17477"/>
                    <a:pt x="12960" y="17477"/>
                  </a:cubicBezTo>
                  <a:cubicBezTo>
                    <a:pt x="12960" y="17393"/>
                    <a:pt x="12960" y="17309"/>
                    <a:pt x="12960" y="17226"/>
                  </a:cubicBezTo>
                  <a:cubicBezTo>
                    <a:pt x="13045" y="17142"/>
                    <a:pt x="13299" y="17142"/>
                    <a:pt x="13299" y="17058"/>
                  </a:cubicBezTo>
                  <a:cubicBezTo>
                    <a:pt x="13384" y="17058"/>
                    <a:pt x="13299" y="16891"/>
                    <a:pt x="13299" y="16891"/>
                  </a:cubicBezTo>
                  <a:cubicBezTo>
                    <a:pt x="13214" y="16891"/>
                    <a:pt x="13129" y="16974"/>
                    <a:pt x="13045" y="16974"/>
                  </a:cubicBezTo>
                  <a:cubicBezTo>
                    <a:pt x="12875" y="16974"/>
                    <a:pt x="12536" y="16974"/>
                    <a:pt x="12367" y="16974"/>
                  </a:cubicBezTo>
                  <a:cubicBezTo>
                    <a:pt x="12198" y="17058"/>
                    <a:pt x="11774" y="17058"/>
                    <a:pt x="11689" y="17058"/>
                  </a:cubicBezTo>
                  <a:cubicBezTo>
                    <a:pt x="11520" y="17058"/>
                    <a:pt x="11351" y="17058"/>
                    <a:pt x="11266" y="16974"/>
                  </a:cubicBezTo>
                  <a:cubicBezTo>
                    <a:pt x="11181" y="16974"/>
                    <a:pt x="11266" y="16723"/>
                    <a:pt x="11266" y="16639"/>
                  </a:cubicBezTo>
                  <a:cubicBezTo>
                    <a:pt x="11266" y="16556"/>
                    <a:pt x="11181" y="16388"/>
                    <a:pt x="11096" y="16305"/>
                  </a:cubicBezTo>
                  <a:cubicBezTo>
                    <a:pt x="11096" y="16305"/>
                    <a:pt x="11096" y="16221"/>
                    <a:pt x="11096" y="16221"/>
                  </a:cubicBezTo>
                  <a:cubicBezTo>
                    <a:pt x="11096" y="16221"/>
                    <a:pt x="10927" y="16221"/>
                    <a:pt x="10842" y="16221"/>
                  </a:cubicBezTo>
                  <a:cubicBezTo>
                    <a:pt x="10758" y="16137"/>
                    <a:pt x="10588" y="16137"/>
                    <a:pt x="10504" y="16137"/>
                  </a:cubicBezTo>
                  <a:cubicBezTo>
                    <a:pt x="10419" y="16137"/>
                    <a:pt x="10249" y="16221"/>
                    <a:pt x="10165" y="16221"/>
                  </a:cubicBezTo>
                  <a:cubicBezTo>
                    <a:pt x="10080" y="16221"/>
                    <a:pt x="10080" y="16305"/>
                    <a:pt x="9995" y="16388"/>
                  </a:cubicBezTo>
                  <a:cubicBezTo>
                    <a:pt x="9995" y="16388"/>
                    <a:pt x="9995" y="16556"/>
                    <a:pt x="9911" y="16639"/>
                  </a:cubicBezTo>
                  <a:cubicBezTo>
                    <a:pt x="9911" y="16723"/>
                    <a:pt x="9911" y="16891"/>
                    <a:pt x="9826" y="16974"/>
                  </a:cubicBezTo>
                  <a:cubicBezTo>
                    <a:pt x="9741" y="16974"/>
                    <a:pt x="9572" y="17058"/>
                    <a:pt x="9487" y="17058"/>
                  </a:cubicBezTo>
                  <a:cubicBezTo>
                    <a:pt x="9402" y="17058"/>
                    <a:pt x="9148" y="17058"/>
                    <a:pt x="9064" y="17058"/>
                  </a:cubicBezTo>
                  <a:cubicBezTo>
                    <a:pt x="9064" y="17058"/>
                    <a:pt x="8809" y="17058"/>
                    <a:pt x="8725" y="17058"/>
                  </a:cubicBezTo>
                  <a:cubicBezTo>
                    <a:pt x="8640" y="17058"/>
                    <a:pt x="8471" y="17142"/>
                    <a:pt x="8471" y="17058"/>
                  </a:cubicBezTo>
                  <a:cubicBezTo>
                    <a:pt x="8471" y="16974"/>
                    <a:pt x="8471" y="16974"/>
                    <a:pt x="8471" y="16891"/>
                  </a:cubicBezTo>
                  <a:cubicBezTo>
                    <a:pt x="8471" y="16807"/>
                    <a:pt x="8471" y="16472"/>
                    <a:pt x="8471" y="16388"/>
                  </a:cubicBezTo>
                  <a:cubicBezTo>
                    <a:pt x="8471" y="16305"/>
                    <a:pt x="8555" y="16137"/>
                    <a:pt x="8471" y="15970"/>
                  </a:cubicBezTo>
                  <a:cubicBezTo>
                    <a:pt x="8471" y="15970"/>
                    <a:pt x="8471" y="15802"/>
                    <a:pt x="8471" y="15719"/>
                  </a:cubicBezTo>
                  <a:cubicBezTo>
                    <a:pt x="8386" y="15635"/>
                    <a:pt x="8301" y="15384"/>
                    <a:pt x="8216" y="15384"/>
                  </a:cubicBezTo>
                  <a:cubicBezTo>
                    <a:pt x="8132" y="15384"/>
                    <a:pt x="8047" y="15467"/>
                    <a:pt x="7962" y="15467"/>
                  </a:cubicBezTo>
                  <a:cubicBezTo>
                    <a:pt x="7878" y="15467"/>
                    <a:pt x="7708" y="15551"/>
                    <a:pt x="7539" y="15551"/>
                  </a:cubicBezTo>
                  <a:cubicBezTo>
                    <a:pt x="7539" y="15551"/>
                    <a:pt x="7454" y="15551"/>
                    <a:pt x="7369" y="15551"/>
                  </a:cubicBezTo>
                  <a:cubicBezTo>
                    <a:pt x="7285" y="15551"/>
                    <a:pt x="7200" y="15551"/>
                    <a:pt x="7115" y="15551"/>
                  </a:cubicBezTo>
                  <a:cubicBezTo>
                    <a:pt x="7031" y="15551"/>
                    <a:pt x="6946" y="15467"/>
                    <a:pt x="6946" y="15384"/>
                  </a:cubicBezTo>
                  <a:cubicBezTo>
                    <a:pt x="6946" y="15384"/>
                    <a:pt x="6776" y="15384"/>
                    <a:pt x="6776" y="15384"/>
                  </a:cubicBezTo>
                  <a:cubicBezTo>
                    <a:pt x="6692" y="15467"/>
                    <a:pt x="6776" y="15551"/>
                    <a:pt x="6776" y="15635"/>
                  </a:cubicBezTo>
                  <a:cubicBezTo>
                    <a:pt x="6692" y="15970"/>
                    <a:pt x="6776" y="16556"/>
                    <a:pt x="6776" y="16891"/>
                  </a:cubicBezTo>
                  <a:cubicBezTo>
                    <a:pt x="6692" y="16891"/>
                    <a:pt x="6692" y="16974"/>
                    <a:pt x="6692" y="16974"/>
                  </a:cubicBezTo>
                  <a:cubicBezTo>
                    <a:pt x="6607" y="16974"/>
                    <a:pt x="6522" y="17058"/>
                    <a:pt x="6522" y="17142"/>
                  </a:cubicBezTo>
                  <a:cubicBezTo>
                    <a:pt x="6522" y="17142"/>
                    <a:pt x="6438" y="17226"/>
                    <a:pt x="6353" y="17226"/>
                  </a:cubicBezTo>
                  <a:cubicBezTo>
                    <a:pt x="6268" y="17226"/>
                    <a:pt x="5929" y="17226"/>
                    <a:pt x="5845" y="17226"/>
                  </a:cubicBezTo>
                  <a:cubicBezTo>
                    <a:pt x="5760" y="17142"/>
                    <a:pt x="5591" y="17058"/>
                    <a:pt x="5506" y="17058"/>
                  </a:cubicBezTo>
                  <a:cubicBezTo>
                    <a:pt x="5421" y="17058"/>
                    <a:pt x="5252" y="16974"/>
                    <a:pt x="5082" y="16974"/>
                  </a:cubicBezTo>
                  <a:cubicBezTo>
                    <a:pt x="4913" y="16974"/>
                    <a:pt x="4659" y="17058"/>
                    <a:pt x="4489" y="17058"/>
                  </a:cubicBezTo>
                  <a:cubicBezTo>
                    <a:pt x="4405" y="17058"/>
                    <a:pt x="4320" y="17142"/>
                    <a:pt x="4235" y="17142"/>
                  </a:cubicBezTo>
                  <a:cubicBezTo>
                    <a:pt x="4151" y="17226"/>
                    <a:pt x="4066" y="17309"/>
                    <a:pt x="3981" y="17393"/>
                  </a:cubicBezTo>
                  <a:cubicBezTo>
                    <a:pt x="3812" y="17393"/>
                    <a:pt x="3473" y="17477"/>
                    <a:pt x="3388" y="17393"/>
                  </a:cubicBezTo>
                  <a:cubicBezTo>
                    <a:pt x="3304" y="17309"/>
                    <a:pt x="3304" y="17058"/>
                    <a:pt x="3304" y="16974"/>
                  </a:cubicBezTo>
                  <a:cubicBezTo>
                    <a:pt x="3304" y="16723"/>
                    <a:pt x="3304" y="16388"/>
                    <a:pt x="3304" y="16221"/>
                  </a:cubicBezTo>
                  <a:cubicBezTo>
                    <a:pt x="3304" y="16053"/>
                    <a:pt x="3388" y="15886"/>
                    <a:pt x="3388" y="15719"/>
                  </a:cubicBezTo>
                  <a:cubicBezTo>
                    <a:pt x="3473" y="15719"/>
                    <a:pt x="3473" y="15635"/>
                    <a:pt x="3473" y="15551"/>
                  </a:cubicBezTo>
                  <a:cubicBezTo>
                    <a:pt x="3558" y="15467"/>
                    <a:pt x="3727" y="15384"/>
                    <a:pt x="3812" y="15300"/>
                  </a:cubicBezTo>
                  <a:cubicBezTo>
                    <a:pt x="3896" y="15132"/>
                    <a:pt x="3981" y="14965"/>
                    <a:pt x="4151" y="14798"/>
                  </a:cubicBezTo>
                  <a:cubicBezTo>
                    <a:pt x="4151" y="14714"/>
                    <a:pt x="4235" y="14546"/>
                    <a:pt x="4320" y="14463"/>
                  </a:cubicBezTo>
                  <a:cubicBezTo>
                    <a:pt x="4320" y="14379"/>
                    <a:pt x="4489" y="14295"/>
                    <a:pt x="4574" y="14128"/>
                  </a:cubicBezTo>
                  <a:cubicBezTo>
                    <a:pt x="4574" y="14128"/>
                    <a:pt x="4659" y="13960"/>
                    <a:pt x="4659" y="13960"/>
                  </a:cubicBezTo>
                  <a:cubicBezTo>
                    <a:pt x="4744" y="13877"/>
                    <a:pt x="4913" y="13793"/>
                    <a:pt x="4998" y="13626"/>
                  </a:cubicBezTo>
                  <a:cubicBezTo>
                    <a:pt x="5082" y="13542"/>
                    <a:pt x="5167" y="13458"/>
                    <a:pt x="5167" y="13291"/>
                  </a:cubicBezTo>
                  <a:cubicBezTo>
                    <a:pt x="5252" y="13207"/>
                    <a:pt x="5082" y="12956"/>
                    <a:pt x="5082" y="12872"/>
                  </a:cubicBezTo>
                  <a:cubicBezTo>
                    <a:pt x="5082" y="12788"/>
                    <a:pt x="5082" y="12621"/>
                    <a:pt x="5167" y="12537"/>
                  </a:cubicBezTo>
                  <a:cubicBezTo>
                    <a:pt x="5252" y="12537"/>
                    <a:pt x="5336" y="12705"/>
                    <a:pt x="5421" y="12788"/>
                  </a:cubicBezTo>
                  <a:cubicBezTo>
                    <a:pt x="5506" y="12788"/>
                    <a:pt x="5675" y="12956"/>
                    <a:pt x="5760" y="12956"/>
                  </a:cubicBezTo>
                  <a:cubicBezTo>
                    <a:pt x="5845" y="12956"/>
                    <a:pt x="5929" y="13039"/>
                    <a:pt x="6014" y="13039"/>
                  </a:cubicBezTo>
                  <a:cubicBezTo>
                    <a:pt x="6184" y="13123"/>
                    <a:pt x="6353" y="13123"/>
                    <a:pt x="6438" y="13207"/>
                  </a:cubicBezTo>
                  <a:cubicBezTo>
                    <a:pt x="6692" y="13207"/>
                    <a:pt x="7031" y="13207"/>
                    <a:pt x="7285" y="13207"/>
                  </a:cubicBezTo>
                  <a:cubicBezTo>
                    <a:pt x="7369" y="13291"/>
                    <a:pt x="7624" y="13291"/>
                    <a:pt x="7793" y="13291"/>
                  </a:cubicBezTo>
                  <a:cubicBezTo>
                    <a:pt x="7878" y="13291"/>
                    <a:pt x="7962" y="13291"/>
                    <a:pt x="7962" y="13207"/>
                  </a:cubicBezTo>
                  <a:cubicBezTo>
                    <a:pt x="8047" y="13207"/>
                    <a:pt x="8132" y="13207"/>
                    <a:pt x="8216" y="13207"/>
                  </a:cubicBezTo>
                  <a:cubicBezTo>
                    <a:pt x="8216" y="13123"/>
                    <a:pt x="8301" y="12956"/>
                    <a:pt x="8386" y="12956"/>
                  </a:cubicBezTo>
                  <a:cubicBezTo>
                    <a:pt x="8386" y="12872"/>
                    <a:pt x="8471" y="12537"/>
                    <a:pt x="8471" y="12453"/>
                  </a:cubicBezTo>
                  <a:cubicBezTo>
                    <a:pt x="8555" y="12286"/>
                    <a:pt x="8640" y="11951"/>
                    <a:pt x="8725" y="11700"/>
                  </a:cubicBezTo>
                  <a:cubicBezTo>
                    <a:pt x="8809" y="11616"/>
                    <a:pt x="8979" y="11365"/>
                    <a:pt x="9064" y="11198"/>
                  </a:cubicBezTo>
                  <a:cubicBezTo>
                    <a:pt x="9064" y="11030"/>
                    <a:pt x="9233" y="10779"/>
                    <a:pt x="9233" y="10612"/>
                  </a:cubicBezTo>
                  <a:cubicBezTo>
                    <a:pt x="9318" y="10528"/>
                    <a:pt x="9233" y="10360"/>
                    <a:pt x="9233" y="10277"/>
                  </a:cubicBezTo>
                  <a:cubicBezTo>
                    <a:pt x="9148" y="10193"/>
                    <a:pt x="8979" y="10026"/>
                    <a:pt x="8809" y="9942"/>
                  </a:cubicBezTo>
                  <a:cubicBezTo>
                    <a:pt x="8725" y="9942"/>
                    <a:pt x="8555" y="9942"/>
                    <a:pt x="8471" y="9942"/>
                  </a:cubicBezTo>
                  <a:cubicBezTo>
                    <a:pt x="8471" y="9858"/>
                    <a:pt x="8301" y="9858"/>
                    <a:pt x="8301" y="9774"/>
                  </a:cubicBezTo>
                  <a:cubicBezTo>
                    <a:pt x="8216" y="9774"/>
                    <a:pt x="8047" y="9691"/>
                    <a:pt x="7962" y="9607"/>
                  </a:cubicBezTo>
                  <a:cubicBezTo>
                    <a:pt x="7878" y="9523"/>
                    <a:pt x="7624" y="9439"/>
                    <a:pt x="7539" y="9439"/>
                  </a:cubicBezTo>
                  <a:cubicBezTo>
                    <a:pt x="7454" y="9356"/>
                    <a:pt x="7285" y="9188"/>
                    <a:pt x="7285" y="9105"/>
                  </a:cubicBezTo>
                  <a:cubicBezTo>
                    <a:pt x="7285" y="9021"/>
                    <a:pt x="7539" y="9021"/>
                    <a:pt x="7624" y="8937"/>
                  </a:cubicBezTo>
                  <a:cubicBezTo>
                    <a:pt x="7624" y="8853"/>
                    <a:pt x="7624" y="8686"/>
                    <a:pt x="7624" y="8602"/>
                  </a:cubicBezTo>
                  <a:cubicBezTo>
                    <a:pt x="7539" y="8519"/>
                    <a:pt x="7539" y="8267"/>
                    <a:pt x="7454" y="8184"/>
                  </a:cubicBezTo>
                  <a:cubicBezTo>
                    <a:pt x="7454" y="8100"/>
                    <a:pt x="7369" y="8184"/>
                    <a:pt x="7285" y="8100"/>
                  </a:cubicBezTo>
                  <a:cubicBezTo>
                    <a:pt x="7200" y="8016"/>
                    <a:pt x="7200" y="7932"/>
                    <a:pt x="7200" y="7849"/>
                  </a:cubicBezTo>
                  <a:cubicBezTo>
                    <a:pt x="7200" y="7765"/>
                    <a:pt x="7200" y="7598"/>
                    <a:pt x="7200" y="7514"/>
                  </a:cubicBezTo>
                  <a:cubicBezTo>
                    <a:pt x="7115" y="7514"/>
                    <a:pt x="6946" y="7514"/>
                    <a:pt x="6861" y="7514"/>
                  </a:cubicBezTo>
                  <a:cubicBezTo>
                    <a:pt x="6861" y="7514"/>
                    <a:pt x="6776" y="7514"/>
                    <a:pt x="6776" y="7514"/>
                  </a:cubicBezTo>
                  <a:cubicBezTo>
                    <a:pt x="6776" y="7514"/>
                    <a:pt x="6438" y="7346"/>
                    <a:pt x="6353" y="7263"/>
                  </a:cubicBezTo>
                  <a:cubicBezTo>
                    <a:pt x="6268" y="7179"/>
                    <a:pt x="6268" y="6928"/>
                    <a:pt x="6268" y="6760"/>
                  </a:cubicBezTo>
                  <a:cubicBezTo>
                    <a:pt x="6268" y="6677"/>
                    <a:pt x="6353" y="6509"/>
                    <a:pt x="6353" y="6509"/>
                  </a:cubicBezTo>
                  <a:cubicBezTo>
                    <a:pt x="6268" y="6426"/>
                    <a:pt x="6014" y="6426"/>
                    <a:pt x="5929" y="6426"/>
                  </a:cubicBezTo>
                  <a:cubicBezTo>
                    <a:pt x="5845" y="6426"/>
                    <a:pt x="5675" y="6426"/>
                    <a:pt x="5591" y="6426"/>
                  </a:cubicBezTo>
                  <a:cubicBezTo>
                    <a:pt x="5506" y="6426"/>
                    <a:pt x="5336" y="6342"/>
                    <a:pt x="5336" y="6258"/>
                  </a:cubicBezTo>
                  <a:cubicBezTo>
                    <a:pt x="5252" y="6174"/>
                    <a:pt x="5082" y="6007"/>
                    <a:pt x="4998" y="5839"/>
                  </a:cubicBezTo>
                  <a:cubicBezTo>
                    <a:pt x="4913" y="5672"/>
                    <a:pt x="4913" y="5421"/>
                    <a:pt x="4828" y="5253"/>
                  </a:cubicBezTo>
                  <a:cubicBezTo>
                    <a:pt x="4744" y="5086"/>
                    <a:pt x="4574" y="4751"/>
                    <a:pt x="4405" y="4584"/>
                  </a:cubicBezTo>
                  <a:cubicBezTo>
                    <a:pt x="4320" y="4416"/>
                    <a:pt x="4151" y="4165"/>
                    <a:pt x="4066" y="4081"/>
                  </a:cubicBezTo>
                  <a:cubicBezTo>
                    <a:pt x="3981" y="3998"/>
                    <a:pt x="3812" y="3830"/>
                    <a:pt x="3812" y="3746"/>
                  </a:cubicBezTo>
                  <a:cubicBezTo>
                    <a:pt x="3727" y="3663"/>
                    <a:pt x="3727" y="3579"/>
                    <a:pt x="3642" y="3579"/>
                  </a:cubicBezTo>
                  <a:cubicBezTo>
                    <a:pt x="3642" y="3495"/>
                    <a:pt x="3473" y="3412"/>
                    <a:pt x="3388" y="3412"/>
                  </a:cubicBezTo>
                  <a:cubicBezTo>
                    <a:pt x="3388" y="3412"/>
                    <a:pt x="3304" y="3412"/>
                    <a:pt x="3219" y="3412"/>
                  </a:cubicBezTo>
                  <a:cubicBezTo>
                    <a:pt x="3134" y="3412"/>
                    <a:pt x="3049" y="3495"/>
                    <a:pt x="3049" y="3495"/>
                  </a:cubicBezTo>
                  <a:cubicBezTo>
                    <a:pt x="2965" y="3579"/>
                    <a:pt x="2880" y="3663"/>
                    <a:pt x="2880" y="3746"/>
                  </a:cubicBezTo>
                  <a:cubicBezTo>
                    <a:pt x="2880" y="3830"/>
                    <a:pt x="2880" y="3998"/>
                    <a:pt x="2795" y="4081"/>
                  </a:cubicBezTo>
                  <a:cubicBezTo>
                    <a:pt x="2795" y="4081"/>
                    <a:pt x="2795" y="4249"/>
                    <a:pt x="2711" y="4332"/>
                  </a:cubicBezTo>
                  <a:cubicBezTo>
                    <a:pt x="2711" y="4416"/>
                    <a:pt x="2711" y="4584"/>
                    <a:pt x="2626" y="4584"/>
                  </a:cubicBezTo>
                  <a:cubicBezTo>
                    <a:pt x="2626" y="4751"/>
                    <a:pt x="2456" y="4835"/>
                    <a:pt x="2372" y="4919"/>
                  </a:cubicBezTo>
                  <a:cubicBezTo>
                    <a:pt x="2287" y="5002"/>
                    <a:pt x="2118" y="5086"/>
                    <a:pt x="2033" y="5170"/>
                  </a:cubicBezTo>
                  <a:cubicBezTo>
                    <a:pt x="1948" y="5170"/>
                    <a:pt x="1694" y="5253"/>
                    <a:pt x="1609" y="5170"/>
                  </a:cubicBezTo>
                  <a:cubicBezTo>
                    <a:pt x="1525" y="5086"/>
                    <a:pt x="1525" y="4919"/>
                    <a:pt x="1525" y="4835"/>
                  </a:cubicBezTo>
                  <a:cubicBezTo>
                    <a:pt x="1525" y="4835"/>
                    <a:pt x="1609" y="4667"/>
                    <a:pt x="1609" y="4667"/>
                  </a:cubicBezTo>
                  <a:cubicBezTo>
                    <a:pt x="1609" y="4584"/>
                    <a:pt x="1525" y="4500"/>
                    <a:pt x="1525" y="4500"/>
                  </a:cubicBezTo>
                  <a:cubicBezTo>
                    <a:pt x="1440" y="4500"/>
                    <a:pt x="1355" y="4416"/>
                    <a:pt x="1271" y="4416"/>
                  </a:cubicBezTo>
                  <a:cubicBezTo>
                    <a:pt x="1186" y="4332"/>
                    <a:pt x="932" y="4081"/>
                    <a:pt x="847" y="3998"/>
                  </a:cubicBezTo>
                  <a:cubicBezTo>
                    <a:pt x="762" y="3914"/>
                    <a:pt x="508" y="3830"/>
                    <a:pt x="424" y="3830"/>
                  </a:cubicBezTo>
                  <a:cubicBezTo>
                    <a:pt x="339" y="3746"/>
                    <a:pt x="85" y="3746"/>
                    <a:pt x="85" y="3663"/>
                  </a:cubicBezTo>
                  <a:cubicBezTo>
                    <a:pt x="0" y="3579"/>
                    <a:pt x="0" y="3412"/>
                    <a:pt x="0" y="3412"/>
                  </a:cubicBezTo>
                  <a:cubicBezTo>
                    <a:pt x="0" y="3412"/>
                    <a:pt x="254" y="3412"/>
                    <a:pt x="339" y="3328"/>
                  </a:cubicBezTo>
                  <a:cubicBezTo>
                    <a:pt x="508" y="3328"/>
                    <a:pt x="678" y="3328"/>
                    <a:pt x="847" y="3244"/>
                  </a:cubicBezTo>
                  <a:cubicBezTo>
                    <a:pt x="1016" y="3160"/>
                    <a:pt x="1186" y="3077"/>
                    <a:pt x="1271" y="3077"/>
                  </a:cubicBezTo>
                  <a:cubicBezTo>
                    <a:pt x="1440" y="3077"/>
                    <a:pt x="1694" y="2993"/>
                    <a:pt x="1779" y="2909"/>
                  </a:cubicBezTo>
                  <a:cubicBezTo>
                    <a:pt x="1948" y="2909"/>
                    <a:pt x="2118" y="2826"/>
                    <a:pt x="2202" y="2742"/>
                  </a:cubicBezTo>
                  <a:cubicBezTo>
                    <a:pt x="2287" y="2658"/>
                    <a:pt x="2456" y="2574"/>
                    <a:pt x="2456" y="2407"/>
                  </a:cubicBezTo>
                  <a:cubicBezTo>
                    <a:pt x="2541" y="2323"/>
                    <a:pt x="2626" y="2072"/>
                    <a:pt x="2626" y="1988"/>
                  </a:cubicBezTo>
                  <a:cubicBezTo>
                    <a:pt x="2711" y="1905"/>
                    <a:pt x="2711" y="1821"/>
                    <a:pt x="2711" y="1737"/>
                  </a:cubicBezTo>
                  <a:cubicBezTo>
                    <a:pt x="2795" y="1653"/>
                    <a:pt x="2795" y="1570"/>
                    <a:pt x="2880" y="1570"/>
                  </a:cubicBezTo>
                  <a:cubicBezTo>
                    <a:pt x="2965" y="1570"/>
                    <a:pt x="3049" y="1570"/>
                    <a:pt x="3049" y="1570"/>
                  </a:cubicBezTo>
                  <a:cubicBezTo>
                    <a:pt x="3219" y="1653"/>
                    <a:pt x="3304" y="1737"/>
                    <a:pt x="3388" y="1737"/>
                  </a:cubicBezTo>
                  <a:cubicBezTo>
                    <a:pt x="3473" y="1821"/>
                    <a:pt x="3558" y="1821"/>
                    <a:pt x="3642" y="1821"/>
                  </a:cubicBezTo>
                  <a:cubicBezTo>
                    <a:pt x="3727" y="1821"/>
                    <a:pt x="3812" y="1737"/>
                    <a:pt x="3896" y="1737"/>
                  </a:cubicBezTo>
                  <a:cubicBezTo>
                    <a:pt x="3896" y="1737"/>
                    <a:pt x="3981" y="1737"/>
                    <a:pt x="4066" y="1653"/>
                  </a:cubicBezTo>
                  <a:cubicBezTo>
                    <a:pt x="4151" y="1653"/>
                    <a:pt x="4235" y="1570"/>
                    <a:pt x="4320" y="1570"/>
                  </a:cubicBezTo>
                  <a:cubicBezTo>
                    <a:pt x="4320" y="1570"/>
                    <a:pt x="4489" y="1570"/>
                    <a:pt x="4659" y="1570"/>
                  </a:cubicBezTo>
                  <a:cubicBezTo>
                    <a:pt x="4659" y="1570"/>
                    <a:pt x="4828" y="1570"/>
                    <a:pt x="4828" y="1570"/>
                  </a:cubicBezTo>
                  <a:cubicBezTo>
                    <a:pt x="4913" y="1570"/>
                    <a:pt x="5082" y="1653"/>
                    <a:pt x="5167" y="1737"/>
                  </a:cubicBezTo>
                  <a:cubicBezTo>
                    <a:pt x="5167" y="1821"/>
                    <a:pt x="5252" y="1905"/>
                    <a:pt x="5252" y="1988"/>
                  </a:cubicBezTo>
                  <a:cubicBezTo>
                    <a:pt x="5336" y="2072"/>
                    <a:pt x="5336" y="2156"/>
                    <a:pt x="5336" y="2239"/>
                  </a:cubicBezTo>
                  <a:cubicBezTo>
                    <a:pt x="5421" y="2323"/>
                    <a:pt x="5421" y="2407"/>
                    <a:pt x="5421" y="2491"/>
                  </a:cubicBezTo>
                  <a:cubicBezTo>
                    <a:pt x="5506" y="2574"/>
                    <a:pt x="5506" y="2658"/>
                    <a:pt x="5506" y="2742"/>
                  </a:cubicBezTo>
                  <a:cubicBezTo>
                    <a:pt x="5506" y="2826"/>
                    <a:pt x="5506" y="2909"/>
                    <a:pt x="5591" y="2993"/>
                  </a:cubicBezTo>
                  <a:cubicBezTo>
                    <a:pt x="5591" y="3077"/>
                    <a:pt x="5675" y="3077"/>
                    <a:pt x="5760" y="3160"/>
                  </a:cubicBezTo>
                  <a:cubicBezTo>
                    <a:pt x="5845" y="3244"/>
                    <a:pt x="6014" y="3244"/>
                    <a:pt x="6099" y="3328"/>
                  </a:cubicBezTo>
                  <a:cubicBezTo>
                    <a:pt x="6184" y="3328"/>
                    <a:pt x="6184" y="3495"/>
                    <a:pt x="6268" y="3495"/>
                  </a:cubicBezTo>
                  <a:cubicBezTo>
                    <a:pt x="6353" y="3495"/>
                    <a:pt x="6522" y="3495"/>
                    <a:pt x="6607" y="3412"/>
                  </a:cubicBezTo>
                  <a:cubicBezTo>
                    <a:pt x="6692" y="3328"/>
                    <a:pt x="6692" y="3244"/>
                    <a:pt x="6776" y="3160"/>
                  </a:cubicBezTo>
                  <a:cubicBezTo>
                    <a:pt x="6776" y="3077"/>
                    <a:pt x="6861" y="2993"/>
                    <a:pt x="6946" y="2909"/>
                  </a:cubicBezTo>
                  <a:cubicBezTo>
                    <a:pt x="7031" y="2826"/>
                    <a:pt x="7200" y="2909"/>
                    <a:pt x="7285" y="2909"/>
                  </a:cubicBezTo>
                  <a:cubicBezTo>
                    <a:pt x="7454" y="2909"/>
                    <a:pt x="7624" y="2909"/>
                    <a:pt x="7793" y="2909"/>
                  </a:cubicBezTo>
                  <a:cubicBezTo>
                    <a:pt x="7878" y="2993"/>
                    <a:pt x="8047" y="2993"/>
                    <a:pt x="8216" y="2993"/>
                  </a:cubicBezTo>
                  <a:cubicBezTo>
                    <a:pt x="8301" y="2993"/>
                    <a:pt x="8386" y="3077"/>
                    <a:pt x="8471" y="3077"/>
                  </a:cubicBezTo>
                  <a:cubicBezTo>
                    <a:pt x="8555" y="3077"/>
                    <a:pt x="8640" y="3077"/>
                    <a:pt x="8725" y="3077"/>
                  </a:cubicBezTo>
                  <a:cubicBezTo>
                    <a:pt x="8894" y="3160"/>
                    <a:pt x="9064" y="3160"/>
                    <a:pt x="9233" y="3077"/>
                  </a:cubicBezTo>
                  <a:cubicBezTo>
                    <a:pt x="9318" y="3077"/>
                    <a:pt x="9487" y="3077"/>
                    <a:pt x="9572" y="3077"/>
                  </a:cubicBezTo>
                  <a:cubicBezTo>
                    <a:pt x="9656" y="3077"/>
                    <a:pt x="9656" y="2993"/>
                    <a:pt x="9741" y="2909"/>
                  </a:cubicBezTo>
                  <a:cubicBezTo>
                    <a:pt x="9826" y="2826"/>
                    <a:pt x="9911" y="2826"/>
                    <a:pt x="9995" y="2742"/>
                  </a:cubicBezTo>
                  <a:cubicBezTo>
                    <a:pt x="9995" y="2658"/>
                    <a:pt x="10080" y="2574"/>
                    <a:pt x="10080" y="2574"/>
                  </a:cubicBezTo>
                  <a:cubicBezTo>
                    <a:pt x="10165" y="2574"/>
                    <a:pt x="10165" y="2491"/>
                    <a:pt x="10249" y="2574"/>
                  </a:cubicBezTo>
                  <a:cubicBezTo>
                    <a:pt x="10334" y="2574"/>
                    <a:pt x="10419" y="2574"/>
                    <a:pt x="10504" y="2658"/>
                  </a:cubicBezTo>
                  <a:cubicBezTo>
                    <a:pt x="10504" y="2658"/>
                    <a:pt x="10588" y="2742"/>
                    <a:pt x="10588" y="2742"/>
                  </a:cubicBezTo>
                  <a:cubicBezTo>
                    <a:pt x="10673" y="2742"/>
                    <a:pt x="10842" y="2742"/>
                    <a:pt x="11012" y="2742"/>
                  </a:cubicBezTo>
                  <a:cubicBezTo>
                    <a:pt x="11096" y="2742"/>
                    <a:pt x="11096" y="2742"/>
                    <a:pt x="11096" y="2742"/>
                  </a:cubicBezTo>
                  <a:cubicBezTo>
                    <a:pt x="11181" y="2742"/>
                    <a:pt x="11181" y="2574"/>
                    <a:pt x="11266" y="2574"/>
                  </a:cubicBezTo>
                  <a:cubicBezTo>
                    <a:pt x="11266" y="2491"/>
                    <a:pt x="11351" y="2407"/>
                    <a:pt x="11351" y="2323"/>
                  </a:cubicBezTo>
                  <a:cubicBezTo>
                    <a:pt x="11435" y="2239"/>
                    <a:pt x="11351" y="2156"/>
                    <a:pt x="11351" y="2072"/>
                  </a:cubicBezTo>
                  <a:cubicBezTo>
                    <a:pt x="11351" y="2072"/>
                    <a:pt x="11351" y="1988"/>
                    <a:pt x="11351" y="1988"/>
                  </a:cubicBezTo>
                  <a:cubicBezTo>
                    <a:pt x="11435" y="1905"/>
                    <a:pt x="11520" y="1821"/>
                    <a:pt x="11605" y="1737"/>
                  </a:cubicBezTo>
                  <a:cubicBezTo>
                    <a:pt x="11689" y="1737"/>
                    <a:pt x="11689" y="1737"/>
                    <a:pt x="11774" y="1737"/>
                  </a:cubicBezTo>
                  <a:cubicBezTo>
                    <a:pt x="11859" y="1737"/>
                    <a:pt x="12028" y="1737"/>
                    <a:pt x="12113" y="1653"/>
                  </a:cubicBezTo>
                  <a:cubicBezTo>
                    <a:pt x="12113" y="1653"/>
                    <a:pt x="12113" y="1653"/>
                    <a:pt x="12198" y="1653"/>
                  </a:cubicBezTo>
                  <a:cubicBezTo>
                    <a:pt x="12282" y="1570"/>
                    <a:pt x="12367" y="1402"/>
                    <a:pt x="12536" y="1319"/>
                  </a:cubicBezTo>
                  <a:cubicBezTo>
                    <a:pt x="12536" y="1319"/>
                    <a:pt x="12621" y="1235"/>
                    <a:pt x="12706" y="1151"/>
                  </a:cubicBezTo>
                  <a:cubicBezTo>
                    <a:pt x="12791" y="1151"/>
                    <a:pt x="12960" y="1151"/>
                    <a:pt x="13045" y="1151"/>
                  </a:cubicBezTo>
                  <a:cubicBezTo>
                    <a:pt x="13129" y="1151"/>
                    <a:pt x="13129" y="1151"/>
                    <a:pt x="13214" y="1151"/>
                  </a:cubicBezTo>
                  <a:cubicBezTo>
                    <a:pt x="13299" y="1067"/>
                    <a:pt x="13384" y="1067"/>
                    <a:pt x="13468" y="984"/>
                  </a:cubicBezTo>
                  <a:cubicBezTo>
                    <a:pt x="13553" y="984"/>
                    <a:pt x="13722" y="984"/>
                    <a:pt x="13722" y="900"/>
                  </a:cubicBezTo>
                  <a:cubicBezTo>
                    <a:pt x="13722" y="816"/>
                    <a:pt x="13722" y="732"/>
                    <a:pt x="13722" y="732"/>
                  </a:cubicBezTo>
                  <a:cubicBezTo>
                    <a:pt x="13892" y="565"/>
                    <a:pt x="14061" y="481"/>
                    <a:pt x="14231" y="314"/>
                  </a:cubicBezTo>
                  <a:cubicBezTo>
                    <a:pt x="14315" y="314"/>
                    <a:pt x="14400" y="230"/>
                    <a:pt x="14400" y="146"/>
                  </a:cubicBezTo>
                  <a:cubicBezTo>
                    <a:pt x="14485" y="146"/>
                    <a:pt x="14485" y="63"/>
                    <a:pt x="14569" y="63"/>
                  </a:cubicBezTo>
                  <a:cubicBezTo>
                    <a:pt x="14654" y="-21"/>
                    <a:pt x="14824" y="-21"/>
                    <a:pt x="14824" y="63"/>
                  </a:cubicBezTo>
                  <a:cubicBezTo>
                    <a:pt x="14824" y="63"/>
                    <a:pt x="14824" y="146"/>
                    <a:pt x="14908" y="146"/>
                  </a:cubicBezTo>
                  <a:cubicBezTo>
                    <a:pt x="14993" y="230"/>
                    <a:pt x="15078" y="314"/>
                    <a:pt x="15162" y="398"/>
                  </a:cubicBezTo>
                  <a:cubicBezTo>
                    <a:pt x="15247" y="398"/>
                    <a:pt x="15332" y="398"/>
                    <a:pt x="15332" y="398"/>
                  </a:cubicBezTo>
                  <a:cubicBezTo>
                    <a:pt x="15332" y="481"/>
                    <a:pt x="15416" y="481"/>
                    <a:pt x="15501" y="398"/>
                  </a:cubicBezTo>
                  <a:cubicBezTo>
                    <a:pt x="15586" y="398"/>
                    <a:pt x="15755" y="398"/>
                    <a:pt x="15925" y="314"/>
                  </a:cubicBezTo>
                  <a:cubicBezTo>
                    <a:pt x="16009" y="314"/>
                    <a:pt x="16094" y="314"/>
                    <a:pt x="16179" y="314"/>
                  </a:cubicBezTo>
                  <a:cubicBezTo>
                    <a:pt x="16264" y="398"/>
                    <a:pt x="16348" y="398"/>
                    <a:pt x="16348" y="398"/>
                  </a:cubicBezTo>
                  <a:cubicBezTo>
                    <a:pt x="16518" y="481"/>
                    <a:pt x="16687" y="398"/>
                    <a:pt x="16772" y="398"/>
                  </a:cubicBezTo>
                  <a:cubicBezTo>
                    <a:pt x="16856" y="481"/>
                    <a:pt x="16941" y="481"/>
                    <a:pt x="17026" y="481"/>
                  </a:cubicBezTo>
                  <a:cubicBezTo>
                    <a:pt x="17111" y="565"/>
                    <a:pt x="17195" y="649"/>
                    <a:pt x="17195" y="649"/>
                  </a:cubicBezTo>
                  <a:cubicBezTo>
                    <a:pt x="17195" y="816"/>
                    <a:pt x="17195" y="984"/>
                    <a:pt x="17195" y="1067"/>
                  </a:cubicBezTo>
                  <a:cubicBezTo>
                    <a:pt x="17280" y="1235"/>
                    <a:pt x="17449" y="1319"/>
                    <a:pt x="17534" y="1402"/>
                  </a:cubicBezTo>
                  <a:cubicBezTo>
                    <a:pt x="17704" y="1570"/>
                    <a:pt x="17788" y="1821"/>
                    <a:pt x="17958" y="1821"/>
                  </a:cubicBezTo>
                  <a:cubicBezTo>
                    <a:pt x="18212" y="1905"/>
                    <a:pt x="18212" y="1988"/>
                    <a:pt x="18296" y="2072"/>
                  </a:cubicBezTo>
                  <a:cubicBezTo>
                    <a:pt x="18381" y="2072"/>
                    <a:pt x="18551" y="2323"/>
                    <a:pt x="18720" y="2323"/>
                  </a:cubicBezTo>
                  <a:cubicBezTo>
                    <a:pt x="18889" y="2323"/>
                    <a:pt x="19059" y="2323"/>
                    <a:pt x="19228" y="2407"/>
                  </a:cubicBezTo>
                  <a:cubicBezTo>
                    <a:pt x="19398" y="2407"/>
                    <a:pt x="19567" y="2407"/>
                    <a:pt x="19652" y="2407"/>
                  </a:cubicBezTo>
                  <a:cubicBezTo>
                    <a:pt x="19821" y="2407"/>
                    <a:pt x="20075" y="2491"/>
                    <a:pt x="20075" y="2407"/>
                  </a:cubicBezTo>
                  <a:cubicBezTo>
                    <a:pt x="20160" y="2323"/>
                    <a:pt x="20075" y="2239"/>
                    <a:pt x="20160" y="2239"/>
                  </a:cubicBezTo>
                  <a:cubicBezTo>
                    <a:pt x="20160" y="2156"/>
                    <a:pt x="20329" y="2072"/>
                    <a:pt x="20414" y="1988"/>
                  </a:cubicBezTo>
                  <a:cubicBezTo>
                    <a:pt x="20414" y="1988"/>
                    <a:pt x="20499" y="1988"/>
                    <a:pt x="20584" y="1988"/>
                  </a:cubicBezTo>
                  <a:cubicBezTo>
                    <a:pt x="20584" y="1988"/>
                    <a:pt x="20753" y="2072"/>
                    <a:pt x="20753" y="2072"/>
                  </a:cubicBezTo>
                  <a:cubicBezTo>
                    <a:pt x="20753" y="2072"/>
                    <a:pt x="20584" y="2239"/>
                    <a:pt x="20584" y="2323"/>
                  </a:cubicBezTo>
                  <a:cubicBezTo>
                    <a:pt x="20584" y="2407"/>
                    <a:pt x="20584" y="2407"/>
                    <a:pt x="20668" y="2491"/>
                  </a:cubicBezTo>
                  <a:cubicBezTo>
                    <a:pt x="20668" y="2574"/>
                    <a:pt x="20584" y="2826"/>
                    <a:pt x="20584" y="2993"/>
                  </a:cubicBezTo>
                  <a:cubicBezTo>
                    <a:pt x="20584" y="3160"/>
                    <a:pt x="20414" y="3579"/>
                    <a:pt x="20245" y="3746"/>
                  </a:cubicBezTo>
                  <a:cubicBezTo>
                    <a:pt x="20160" y="3914"/>
                    <a:pt x="19906" y="4165"/>
                    <a:pt x="19736" y="4332"/>
                  </a:cubicBezTo>
                  <a:cubicBezTo>
                    <a:pt x="19567" y="4416"/>
                    <a:pt x="19313" y="4584"/>
                    <a:pt x="19228" y="4667"/>
                  </a:cubicBezTo>
                  <a:cubicBezTo>
                    <a:pt x="19228" y="4835"/>
                    <a:pt x="19313" y="5086"/>
                    <a:pt x="19228" y="5253"/>
                  </a:cubicBezTo>
                  <a:cubicBezTo>
                    <a:pt x="19228" y="5421"/>
                    <a:pt x="19059" y="5588"/>
                    <a:pt x="18974" y="5756"/>
                  </a:cubicBezTo>
                  <a:cubicBezTo>
                    <a:pt x="18974" y="5923"/>
                    <a:pt x="18720" y="6342"/>
                    <a:pt x="18720" y="6593"/>
                  </a:cubicBezTo>
                  <a:cubicBezTo>
                    <a:pt x="18720" y="6760"/>
                    <a:pt x="18889" y="7179"/>
                    <a:pt x="18974" y="7346"/>
                  </a:cubicBezTo>
                  <a:cubicBezTo>
                    <a:pt x="18974" y="7430"/>
                    <a:pt x="19144" y="7430"/>
                    <a:pt x="19144" y="7514"/>
                  </a:cubicBezTo>
                  <a:cubicBezTo>
                    <a:pt x="19228" y="7514"/>
                    <a:pt x="19228" y="7681"/>
                    <a:pt x="19228" y="7765"/>
                  </a:cubicBezTo>
                  <a:cubicBezTo>
                    <a:pt x="19228" y="7849"/>
                    <a:pt x="19313" y="8016"/>
                    <a:pt x="19313" y="8100"/>
                  </a:cubicBezTo>
                  <a:cubicBezTo>
                    <a:pt x="19313" y="8267"/>
                    <a:pt x="19398" y="8602"/>
                    <a:pt x="19482" y="8770"/>
                  </a:cubicBezTo>
                  <a:cubicBezTo>
                    <a:pt x="19482" y="8853"/>
                    <a:pt x="19482" y="8937"/>
                    <a:pt x="19482" y="8937"/>
                  </a:cubicBezTo>
                  <a:cubicBezTo>
                    <a:pt x="19567" y="9021"/>
                    <a:pt x="19652" y="9021"/>
                    <a:pt x="19736" y="9021"/>
                  </a:cubicBezTo>
                  <a:cubicBezTo>
                    <a:pt x="19906" y="9105"/>
                    <a:pt x="20160" y="9188"/>
                    <a:pt x="20245" y="9356"/>
                  </a:cubicBezTo>
                  <a:cubicBezTo>
                    <a:pt x="20329" y="9439"/>
                    <a:pt x="20414" y="9691"/>
                    <a:pt x="20329" y="9774"/>
                  </a:cubicBezTo>
                  <a:cubicBezTo>
                    <a:pt x="20329" y="9858"/>
                    <a:pt x="20245" y="9942"/>
                    <a:pt x="20245" y="10026"/>
                  </a:cubicBezTo>
                  <a:cubicBezTo>
                    <a:pt x="20075" y="10277"/>
                    <a:pt x="19482" y="10695"/>
                    <a:pt x="19398" y="11030"/>
                  </a:cubicBezTo>
                  <a:cubicBezTo>
                    <a:pt x="19398" y="11030"/>
                    <a:pt x="19398" y="11198"/>
                    <a:pt x="19482" y="11281"/>
                  </a:cubicBezTo>
                  <a:cubicBezTo>
                    <a:pt x="19652" y="11532"/>
                    <a:pt x="20329" y="11532"/>
                    <a:pt x="20414" y="11784"/>
                  </a:cubicBezTo>
                  <a:cubicBezTo>
                    <a:pt x="20499" y="11867"/>
                    <a:pt x="20329" y="12035"/>
                    <a:pt x="20329" y="12119"/>
                  </a:cubicBezTo>
                  <a:cubicBezTo>
                    <a:pt x="20329" y="12370"/>
                    <a:pt x="20329" y="12956"/>
                    <a:pt x="20414" y="13207"/>
                  </a:cubicBezTo>
                  <a:cubicBezTo>
                    <a:pt x="20414" y="13291"/>
                    <a:pt x="20584" y="13374"/>
                    <a:pt x="20584" y="13458"/>
                  </a:cubicBezTo>
                  <a:cubicBezTo>
                    <a:pt x="20668" y="13458"/>
                    <a:pt x="20753" y="13542"/>
                    <a:pt x="20838" y="13626"/>
                  </a:cubicBezTo>
                  <a:cubicBezTo>
                    <a:pt x="20922" y="13626"/>
                    <a:pt x="21092" y="13709"/>
                    <a:pt x="21176" y="13709"/>
                  </a:cubicBezTo>
                  <a:cubicBezTo>
                    <a:pt x="21261" y="13626"/>
                    <a:pt x="21346" y="13374"/>
                    <a:pt x="21515" y="13291"/>
                  </a:cubicBezTo>
                  <a:cubicBezTo>
                    <a:pt x="21600" y="13374"/>
                    <a:pt x="21600" y="13374"/>
                    <a:pt x="21600" y="1337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8" name="Google Shape;2138;p273"/>
            <p:cNvSpPr/>
            <p:nvPr/>
          </p:nvSpPr>
          <p:spPr>
            <a:xfrm>
              <a:off x="4244488" y="687529"/>
              <a:ext cx="1697796" cy="1715808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21600" y="13374"/>
                  </a:moveTo>
                  <a:cubicBezTo>
                    <a:pt x="21600" y="13458"/>
                    <a:pt x="21431" y="13626"/>
                    <a:pt x="21346" y="13793"/>
                  </a:cubicBezTo>
                  <a:cubicBezTo>
                    <a:pt x="21261" y="13877"/>
                    <a:pt x="21176" y="14128"/>
                    <a:pt x="21092" y="14212"/>
                  </a:cubicBezTo>
                  <a:cubicBezTo>
                    <a:pt x="21092" y="14295"/>
                    <a:pt x="20922" y="14463"/>
                    <a:pt x="20753" y="14546"/>
                  </a:cubicBezTo>
                  <a:cubicBezTo>
                    <a:pt x="20668" y="14630"/>
                    <a:pt x="20584" y="14714"/>
                    <a:pt x="20499" y="14714"/>
                  </a:cubicBezTo>
                  <a:cubicBezTo>
                    <a:pt x="20329" y="14714"/>
                    <a:pt x="20075" y="14714"/>
                    <a:pt x="19991" y="14798"/>
                  </a:cubicBezTo>
                  <a:cubicBezTo>
                    <a:pt x="19991" y="14881"/>
                    <a:pt x="20160" y="15049"/>
                    <a:pt x="20245" y="15132"/>
                  </a:cubicBezTo>
                  <a:cubicBezTo>
                    <a:pt x="20329" y="15216"/>
                    <a:pt x="20329" y="15467"/>
                    <a:pt x="20414" y="15551"/>
                  </a:cubicBezTo>
                  <a:cubicBezTo>
                    <a:pt x="20414" y="15635"/>
                    <a:pt x="20414" y="15719"/>
                    <a:pt x="20499" y="15802"/>
                  </a:cubicBezTo>
                  <a:cubicBezTo>
                    <a:pt x="20499" y="15970"/>
                    <a:pt x="20584" y="16053"/>
                    <a:pt x="20584" y="16221"/>
                  </a:cubicBezTo>
                  <a:cubicBezTo>
                    <a:pt x="20668" y="16388"/>
                    <a:pt x="20668" y="16639"/>
                    <a:pt x="20668" y="16639"/>
                  </a:cubicBezTo>
                  <a:cubicBezTo>
                    <a:pt x="20668" y="16639"/>
                    <a:pt x="20499" y="16891"/>
                    <a:pt x="20499" y="16974"/>
                  </a:cubicBezTo>
                  <a:cubicBezTo>
                    <a:pt x="20414" y="17058"/>
                    <a:pt x="20329" y="17226"/>
                    <a:pt x="20329" y="17393"/>
                  </a:cubicBezTo>
                  <a:cubicBezTo>
                    <a:pt x="20329" y="17477"/>
                    <a:pt x="20499" y="17728"/>
                    <a:pt x="20584" y="17895"/>
                  </a:cubicBezTo>
                  <a:cubicBezTo>
                    <a:pt x="20584" y="17979"/>
                    <a:pt x="20584" y="18063"/>
                    <a:pt x="20668" y="18146"/>
                  </a:cubicBezTo>
                  <a:cubicBezTo>
                    <a:pt x="20668" y="18314"/>
                    <a:pt x="20668" y="18481"/>
                    <a:pt x="20668" y="18649"/>
                  </a:cubicBezTo>
                  <a:cubicBezTo>
                    <a:pt x="20668" y="18816"/>
                    <a:pt x="20668" y="18984"/>
                    <a:pt x="20668" y="19235"/>
                  </a:cubicBezTo>
                  <a:cubicBezTo>
                    <a:pt x="20668" y="19319"/>
                    <a:pt x="20753" y="19486"/>
                    <a:pt x="20838" y="19570"/>
                  </a:cubicBezTo>
                  <a:cubicBezTo>
                    <a:pt x="20838" y="19653"/>
                    <a:pt x="20838" y="19821"/>
                    <a:pt x="20922" y="19988"/>
                  </a:cubicBezTo>
                  <a:cubicBezTo>
                    <a:pt x="20922" y="20072"/>
                    <a:pt x="21092" y="20156"/>
                    <a:pt x="21092" y="20239"/>
                  </a:cubicBezTo>
                  <a:cubicBezTo>
                    <a:pt x="21092" y="20407"/>
                    <a:pt x="20922" y="20491"/>
                    <a:pt x="20922" y="20574"/>
                  </a:cubicBezTo>
                  <a:cubicBezTo>
                    <a:pt x="20838" y="20742"/>
                    <a:pt x="20838" y="21160"/>
                    <a:pt x="20838" y="21160"/>
                  </a:cubicBezTo>
                  <a:cubicBezTo>
                    <a:pt x="20838" y="21160"/>
                    <a:pt x="20329" y="21328"/>
                    <a:pt x="20160" y="21412"/>
                  </a:cubicBezTo>
                  <a:cubicBezTo>
                    <a:pt x="19991" y="21412"/>
                    <a:pt x="19567" y="21495"/>
                    <a:pt x="19398" y="21495"/>
                  </a:cubicBezTo>
                  <a:cubicBezTo>
                    <a:pt x="19313" y="21579"/>
                    <a:pt x="19144" y="21579"/>
                    <a:pt x="19059" y="21579"/>
                  </a:cubicBezTo>
                  <a:cubicBezTo>
                    <a:pt x="18974" y="21579"/>
                    <a:pt x="18889" y="21328"/>
                    <a:pt x="18889" y="21244"/>
                  </a:cubicBezTo>
                  <a:cubicBezTo>
                    <a:pt x="18805" y="21077"/>
                    <a:pt x="18635" y="20826"/>
                    <a:pt x="18551" y="20658"/>
                  </a:cubicBezTo>
                  <a:cubicBezTo>
                    <a:pt x="18466" y="20491"/>
                    <a:pt x="18381" y="20239"/>
                    <a:pt x="18296" y="20072"/>
                  </a:cubicBezTo>
                  <a:cubicBezTo>
                    <a:pt x="18212" y="19905"/>
                    <a:pt x="18042" y="19486"/>
                    <a:pt x="17958" y="19319"/>
                  </a:cubicBezTo>
                  <a:cubicBezTo>
                    <a:pt x="17958" y="19151"/>
                    <a:pt x="17958" y="18900"/>
                    <a:pt x="17873" y="18732"/>
                  </a:cubicBezTo>
                  <a:cubicBezTo>
                    <a:pt x="17873" y="18481"/>
                    <a:pt x="17704" y="18146"/>
                    <a:pt x="17619" y="17979"/>
                  </a:cubicBezTo>
                  <a:cubicBezTo>
                    <a:pt x="17534" y="17812"/>
                    <a:pt x="17449" y="17309"/>
                    <a:pt x="17365" y="17058"/>
                  </a:cubicBezTo>
                  <a:cubicBezTo>
                    <a:pt x="17365" y="16974"/>
                    <a:pt x="17280" y="16639"/>
                    <a:pt x="17195" y="16472"/>
                  </a:cubicBezTo>
                  <a:cubicBezTo>
                    <a:pt x="17195" y="16388"/>
                    <a:pt x="17195" y="16137"/>
                    <a:pt x="17195" y="15970"/>
                  </a:cubicBezTo>
                  <a:cubicBezTo>
                    <a:pt x="17195" y="15970"/>
                    <a:pt x="17111" y="15802"/>
                    <a:pt x="17111" y="15719"/>
                  </a:cubicBezTo>
                  <a:cubicBezTo>
                    <a:pt x="17111" y="15719"/>
                    <a:pt x="17026" y="15635"/>
                    <a:pt x="17026" y="15635"/>
                  </a:cubicBezTo>
                  <a:cubicBezTo>
                    <a:pt x="16856" y="15551"/>
                    <a:pt x="16518" y="15551"/>
                    <a:pt x="16433" y="15467"/>
                  </a:cubicBezTo>
                  <a:cubicBezTo>
                    <a:pt x="16348" y="15467"/>
                    <a:pt x="16348" y="15300"/>
                    <a:pt x="16348" y="15300"/>
                  </a:cubicBezTo>
                  <a:cubicBezTo>
                    <a:pt x="16179" y="15216"/>
                    <a:pt x="15925" y="15132"/>
                    <a:pt x="15840" y="15132"/>
                  </a:cubicBezTo>
                  <a:cubicBezTo>
                    <a:pt x="15755" y="15132"/>
                    <a:pt x="15586" y="15132"/>
                    <a:pt x="15501" y="15132"/>
                  </a:cubicBezTo>
                  <a:cubicBezTo>
                    <a:pt x="15332" y="15300"/>
                    <a:pt x="15078" y="15802"/>
                    <a:pt x="14908" y="15970"/>
                  </a:cubicBezTo>
                  <a:cubicBezTo>
                    <a:pt x="14824" y="15970"/>
                    <a:pt x="14654" y="16053"/>
                    <a:pt x="14569" y="16137"/>
                  </a:cubicBezTo>
                  <a:cubicBezTo>
                    <a:pt x="14485" y="16221"/>
                    <a:pt x="14400" y="16472"/>
                    <a:pt x="14400" y="16472"/>
                  </a:cubicBezTo>
                  <a:cubicBezTo>
                    <a:pt x="14400" y="16639"/>
                    <a:pt x="14315" y="16891"/>
                    <a:pt x="14315" y="17058"/>
                  </a:cubicBezTo>
                  <a:cubicBezTo>
                    <a:pt x="14315" y="17142"/>
                    <a:pt x="14315" y="17309"/>
                    <a:pt x="14315" y="17393"/>
                  </a:cubicBezTo>
                  <a:cubicBezTo>
                    <a:pt x="14231" y="17477"/>
                    <a:pt x="14146" y="17560"/>
                    <a:pt x="14146" y="17644"/>
                  </a:cubicBezTo>
                  <a:cubicBezTo>
                    <a:pt x="14061" y="17728"/>
                    <a:pt x="13892" y="17895"/>
                    <a:pt x="13807" y="17895"/>
                  </a:cubicBezTo>
                  <a:cubicBezTo>
                    <a:pt x="13807" y="17895"/>
                    <a:pt x="13638" y="17979"/>
                    <a:pt x="13553" y="17979"/>
                  </a:cubicBezTo>
                  <a:cubicBezTo>
                    <a:pt x="13468" y="17979"/>
                    <a:pt x="13299" y="17895"/>
                    <a:pt x="13214" y="17812"/>
                  </a:cubicBezTo>
                  <a:cubicBezTo>
                    <a:pt x="13214" y="17812"/>
                    <a:pt x="13045" y="17728"/>
                    <a:pt x="13045" y="17644"/>
                  </a:cubicBezTo>
                  <a:cubicBezTo>
                    <a:pt x="13045" y="17560"/>
                    <a:pt x="12960" y="17477"/>
                    <a:pt x="12960" y="17477"/>
                  </a:cubicBezTo>
                  <a:cubicBezTo>
                    <a:pt x="12960" y="17393"/>
                    <a:pt x="12960" y="17309"/>
                    <a:pt x="12960" y="17226"/>
                  </a:cubicBezTo>
                  <a:cubicBezTo>
                    <a:pt x="13045" y="17142"/>
                    <a:pt x="13299" y="17142"/>
                    <a:pt x="13299" y="17058"/>
                  </a:cubicBezTo>
                  <a:cubicBezTo>
                    <a:pt x="13384" y="17058"/>
                    <a:pt x="13299" y="16891"/>
                    <a:pt x="13299" y="16891"/>
                  </a:cubicBezTo>
                  <a:cubicBezTo>
                    <a:pt x="13214" y="16891"/>
                    <a:pt x="13129" y="16974"/>
                    <a:pt x="13045" y="16974"/>
                  </a:cubicBezTo>
                  <a:cubicBezTo>
                    <a:pt x="12875" y="16974"/>
                    <a:pt x="12536" y="16974"/>
                    <a:pt x="12367" y="16974"/>
                  </a:cubicBezTo>
                  <a:cubicBezTo>
                    <a:pt x="12198" y="17058"/>
                    <a:pt x="11774" y="17058"/>
                    <a:pt x="11689" y="17058"/>
                  </a:cubicBezTo>
                  <a:cubicBezTo>
                    <a:pt x="11520" y="17058"/>
                    <a:pt x="11351" y="17058"/>
                    <a:pt x="11266" y="16974"/>
                  </a:cubicBezTo>
                  <a:cubicBezTo>
                    <a:pt x="11181" y="16974"/>
                    <a:pt x="11266" y="16723"/>
                    <a:pt x="11266" y="16639"/>
                  </a:cubicBezTo>
                  <a:cubicBezTo>
                    <a:pt x="11266" y="16556"/>
                    <a:pt x="11181" y="16388"/>
                    <a:pt x="11096" y="16305"/>
                  </a:cubicBezTo>
                  <a:cubicBezTo>
                    <a:pt x="11096" y="16305"/>
                    <a:pt x="11096" y="16221"/>
                    <a:pt x="11096" y="16221"/>
                  </a:cubicBezTo>
                  <a:cubicBezTo>
                    <a:pt x="11096" y="16221"/>
                    <a:pt x="10927" y="16221"/>
                    <a:pt x="10842" y="16221"/>
                  </a:cubicBezTo>
                  <a:cubicBezTo>
                    <a:pt x="10758" y="16137"/>
                    <a:pt x="10588" y="16137"/>
                    <a:pt x="10504" y="16137"/>
                  </a:cubicBezTo>
                  <a:cubicBezTo>
                    <a:pt x="10419" y="16137"/>
                    <a:pt x="10249" y="16221"/>
                    <a:pt x="10165" y="16221"/>
                  </a:cubicBezTo>
                  <a:cubicBezTo>
                    <a:pt x="10080" y="16221"/>
                    <a:pt x="10080" y="16305"/>
                    <a:pt x="9995" y="16388"/>
                  </a:cubicBezTo>
                  <a:cubicBezTo>
                    <a:pt x="9995" y="16388"/>
                    <a:pt x="9995" y="16556"/>
                    <a:pt x="9911" y="16639"/>
                  </a:cubicBezTo>
                  <a:cubicBezTo>
                    <a:pt x="9911" y="16723"/>
                    <a:pt x="9911" y="16891"/>
                    <a:pt x="9826" y="16974"/>
                  </a:cubicBezTo>
                  <a:cubicBezTo>
                    <a:pt x="9741" y="16974"/>
                    <a:pt x="9572" y="17058"/>
                    <a:pt x="9487" y="17058"/>
                  </a:cubicBezTo>
                  <a:cubicBezTo>
                    <a:pt x="9402" y="17058"/>
                    <a:pt x="9148" y="17058"/>
                    <a:pt x="9064" y="17058"/>
                  </a:cubicBezTo>
                  <a:cubicBezTo>
                    <a:pt x="9064" y="17058"/>
                    <a:pt x="8809" y="17058"/>
                    <a:pt x="8725" y="17058"/>
                  </a:cubicBezTo>
                  <a:cubicBezTo>
                    <a:pt x="8640" y="17058"/>
                    <a:pt x="8471" y="17142"/>
                    <a:pt x="8471" y="17058"/>
                  </a:cubicBezTo>
                  <a:cubicBezTo>
                    <a:pt x="8471" y="16974"/>
                    <a:pt x="8471" y="16974"/>
                    <a:pt x="8471" y="16891"/>
                  </a:cubicBezTo>
                  <a:cubicBezTo>
                    <a:pt x="8471" y="16807"/>
                    <a:pt x="8471" y="16472"/>
                    <a:pt x="8471" y="16388"/>
                  </a:cubicBezTo>
                  <a:cubicBezTo>
                    <a:pt x="8471" y="16305"/>
                    <a:pt x="8555" y="16137"/>
                    <a:pt x="8471" y="15970"/>
                  </a:cubicBezTo>
                  <a:cubicBezTo>
                    <a:pt x="8471" y="15970"/>
                    <a:pt x="8471" y="15802"/>
                    <a:pt x="8471" y="15719"/>
                  </a:cubicBezTo>
                  <a:cubicBezTo>
                    <a:pt x="8386" y="15635"/>
                    <a:pt x="8301" y="15384"/>
                    <a:pt x="8216" y="15384"/>
                  </a:cubicBezTo>
                  <a:cubicBezTo>
                    <a:pt x="8132" y="15384"/>
                    <a:pt x="8047" y="15467"/>
                    <a:pt x="7962" y="15467"/>
                  </a:cubicBezTo>
                  <a:cubicBezTo>
                    <a:pt x="7878" y="15467"/>
                    <a:pt x="7708" y="15551"/>
                    <a:pt x="7539" y="15551"/>
                  </a:cubicBezTo>
                  <a:cubicBezTo>
                    <a:pt x="7539" y="15551"/>
                    <a:pt x="7454" y="15551"/>
                    <a:pt x="7369" y="15551"/>
                  </a:cubicBezTo>
                  <a:cubicBezTo>
                    <a:pt x="7285" y="15551"/>
                    <a:pt x="7200" y="15551"/>
                    <a:pt x="7115" y="15551"/>
                  </a:cubicBezTo>
                  <a:cubicBezTo>
                    <a:pt x="7031" y="15551"/>
                    <a:pt x="6946" y="15467"/>
                    <a:pt x="6946" y="15384"/>
                  </a:cubicBezTo>
                  <a:cubicBezTo>
                    <a:pt x="6946" y="15384"/>
                    <a:pt x="6776" y="15384"/>
                    <a:pt x="6776" y="15384"/>
                  </a:cubicBezTo>
                  <a:cubicBezTo>
                    <a:pt x="6692" y="15467"/>
                    <a:pt x="6776" y="15551"/>
                    <a:pt x="6776" y="15635"/>
                  </a:cubicBezTo>
                  <a:cubicBezTo>
                    <a:pt x="6692" y="15970"/>
                    <a:pt x="6776" y="16556"/>
                    <a:pt x="6776" y="16891"/>
                  </a:cubicBezTo>
                  <a:cubicBezTo>
                    <a:pt x="6692" y="16891"/>
                    <a:pt x="6692" y="16974"/>
                    <a:pt x="6692" y="16974"/>
                  </a:cubicBezTo>
                  <a:cubicBezTo>
                    <a:pt x="6607" y="16974"/>
                    <a:pt x="6522" y="17058"/>
                    <a:pt x="6522" y="17142"/>
                  </a:cubicBezTo>
                  <a:cubicBezTo>
                    <a:pt x="6522" y="17142"/>
                    <a:pt x="6438" y="17226"/>
                    <a:pt x="6353" y="17226"/>
                  </a:cubicBezTo>
                  <a:cubicBezTo>
                    <a:pt x="6268" y="17226"/>
                    <a:pt x="5929" y="17226"/>
                    <a:pt x="5845" y="17226"/>
                  </a:cubicBezTo>
                  <a:cubicBezTo>
                    <a:pt x="5760" y="17142"/>
                    <a:pt x="5591" y="17058"/>
                    <a:pt x="5506" y="17058"/>
                  </a:cubicBezTo>
                  <a:cubicBezTo>
                    <a:pt x="5421" y="17058"/>
                    <a:pt x="5252" y="16974"/>
                    <a:pt x="5082" y="16974"/>
                  </a:cubicBezTo>
                  <a:cubicBezTo>
                    <a:pt x="4913" y="16974"/>
                    <a:pt x="4659" y="17058"/>
                    <a:pt x="4489" y="17058"/>
                  </a:cubicBezTo>
                  <a:cubicBezTo>
                    <a:pt x="4405" y="17058"/>
                    <a:pt x="4320" y="17142"/>
                    <a:pt x="4235" y="17142"/>
                  </a:cubicBezTo>
                  <a:cubicBezTo>
                    <a:pt x="4151" y="17226"/>
                    <a:pt x="4066" y="17309"/>
                    <a:pt x="3981" y="17393"/>
                  </a:cubicBezTo>
                  <a:cubicBezTo>
                    <a:pt x="3812" y="17393"/>
                    <a:pt x="3473" y="17477"/>
                    <a:pt x="3388" y="17393"/>
                  </a:cubicBezTo>
                  <a:cubicBezTo>
                    <a:pt x="3304" y="17309"/>
                    <a:pt x="3304" y="17058"/>
                    <a:pt x="3304" y="16974"/>
                  </a:cubicBezTo>
                  <a:cubicBezTo>
                    <a:pt x="3304" y="16723"/>
                    <a:pt x="3304" y="16388"/>
                    <a:pt x="3304" y="16221"/>
                  </a:cubicBezTo>
                  <a:cubicBezTo>
                    <a:pt x="3304" y="16053"/>
                    <a:pt x="3388" y="15886"/>
                    <a:pt x="3388" y="15719"/>
                  </a:cubicBezTo>
                  <a:cubicBezTo>
                    <a:pt x="3473" y="15719"/>
                    <a:pt x="3473" y="15635"/>
                    <a:pt x="3473" y="15551"/>
                  </a:cubicBezTo>
                  <a:cubicBezTo>
                    <a:pt x="3558" y="15467"/>
                    <a:pt x="3727" y="15384"/>
                    <a:pt x="3812" y="15300"/>
                  </a:cubicBezTo>
                  <a:cubicBezTo>
                    <a:pt x="3896" y="15132"/>
                    <a:pt x="3981" y="14965"/>
                    <a:pt x="4151" y="14798"/>
                  </a:cubicBezTo>
                  <a:cubicBezTo>
                    <a:pt x="4151" y="14714"/>
                    <a:pt x="4235" y="14546"/>
                    <a:pt x="4320" y="14463"/>
                  </a:cubicBezTo>
                  <a:cubicBezTo>
                    <a:pt x="4320" y="14379"/>
                    <a:pt x="4489" y="14295"/>
                    <a:pt x="4574" y="14128"/>
                  </a:cubicBezTo>
                  <a:cubicBezTo>
                    <a:pt x="4574" y="14128"/>
                    <a:pt x="4659" y="13960"/>
                    <a:pt x="4659" y="13960"/>
                  </a:cubicBezTo>
                  <a:cubicBezTo>
                    <a:pt x="4744" y="13877"/>
                    <a:pt x="4913" y="13793"/>
                    <a:pt x="4998" y="13626"/>
                  </a:cubicBezTo>
                  <a:cubicBezTo>
                    <a:pt x="5082" y="13542"/>
                    <a:pt x="5167" y="13458"/>
                    <a:pt x="5167" y="13291"/>
                  </a:cubicBezTo>
                  <a:cubicBezTo>
                    <a:pt x="5252" y="13207"/>
                    <a:pt x="5082" y="12956"/>
                    <a:pt x="5082" y="12872"/>
                  </a:cubicBezTo>
                  <a:cubicBezTo>
                    <a:pt x="5082" y="12788"/>
                    <a:pt x="5082" y="12621"/>
                    <a:pt x="5167" y="12537"/>
                  </a:cubicBezTo>
                  <a:cubicBezTo>
                    <a:pt x="5252" y="12537"/>
                    <a:pt x="5336" y="12705"/>
                    <a:pt x="5421" y="12788"/>
                  </a:cubicBezTo>
                  <a:cubicBezTo>
                    <a:pt x="5506" y="12788"/>
                    <a:pt x="5675" y="12956"/>
                    <a:pt x="5760" y="12956"/>
                  </a:cubicBezTo>
                  <a:cubicBezTo>
                    <a:pt x="5845" y="12956"/>
                    <a:pt x="5929" y="13039"/>
                    <a:pt x="6014" y="13039"/>
                  </a:cubicBezTo>
                  <a:cubicBezTo>
                    <a:pt x="6184" y="13123"/>
                    <a:pt x="6353" y="13123"/>
                    <a:pt x="6438" y="13207"/>
                  </a:cubicBezTo>
                  <a:cubicBezTo>
                    <a:pt x="6692" y="13207"/>
                    <a:pt x="7031" y="13207"/>
                    <a:pt x="7285" y="13207"/>
                  </a:cubicBezTo>
                  <a:cubicBezTo>
                    <a:pt x="7369" y="13291"/>
                    <a:pt x="7624" y="13291"/>
                    <a:pt x="7793" y="13291"/>
                  </a:cubicBezTo>
                  <a:cubicBezTo>
                    <a:pt x="7878" y="13291"/>
                    <a:pt x="7962" y="13291"/>
                    <a:pt x="7962" y="13207"/>
                  </a:cubicBezTo>
                  <a:cubicBezTo>
                    <a:pt x="8047" y="13207"/>
                    <a:pt x="8132" y="13207"/>
                    <a:pt x="8216" y="13207"/>
                  </a:cubicBezTo>
                  <a:cubicBezTo>
                    <a:pt x="8216" y="13123"/>
                    <a:pt x="8301" y="12956"/>
                    <a:pt x="8386" y="12956"/>
                  </a:cubicBezTo>
                  <a:cubicBezTo>
                    <a:pt x="8386" y="12872"/>
                    <a:pt x="8471" y="12537"/>
                    <a:pt x="8471" y="12453"/>
                  </a:cubicBezTo>
                  <a:cubicBezTo>
                    <a:pt x="8555" y="12286"/>
                    <a:pt x="8640" y="11951"/>
                    <a:pt x="8725" y="11700"/>
                  </a:cubicBezTo>
                  <a:cubicBezTo>
                    <a:pt x="8809" y="11616"/>
                    <a:pt x="8979" y="11365"/>
                    <a:pt x="9064" y="11198"/>
                  </a:cubicBezTo>
                  <a:cubicBezTo>
                    <a:pt x="9064" y="11030"/>
                    <a:pt x="9233" y="10779"/>
                    <a:pt x="9233" y="10612"/>
                  </a:cubicBezTo>
                  <a:cubicBezTo>
                    <a:pt x="9318" y="10528"/>
                    <a:pt x="9233" y="10360"/>
                    <a:pt x="9233" y="10277"/>
                  </a:cubicBezTo>
                  <a:cubicBezTo>
                    <a:pt x="9148" y="10193"/>
                    <a:pt x="8979" y="10026"/>
                    <a:pt x="8809" y="9942"/>
                  </a:cubicBezTo>
                  <a:cubicBezTo>
                    <a:pt x="8725" y="9942"/>
                    <a:pt x="8555" y="9942"/>
                    <a:pt x="8471" y="9942"/>
                  </a:cubicBezTo>
                  <a:cubicBezTo>
                    <a:pt x="8471" y="9858"/>
                    <a:pt x="8301" y="9858"/>
                    <a:pt x="8301" y="9774"/>
                  </a:cubicBezTo>
                  <a:cubicBezTo>
                    <a:pt x="8216" y="9774"/>
                    <a:pt x="8047" y="9691"/>
                    <a:pt x="7962" y="9607"/>
                  </a:cubicBezTo>
                  <a:cubicBezTo>
                    <a:pt x="7878" y="9523"/>
                    <a:pt x="7624" y="9439"/>
                    <a:pt x="7539" y="9439"/>
                  </a:cubicBezTo>
                  <a:cubicBezTo>
                    <a:pt x="7454" y="9356"/>
                    <a:pt x="7285" y="9188"/>
                    <a:pt x="7285" y="9105"/>
                  </a:cubicBezTo>
                  <a:cubicBezTo>
                    <a:pt x="7285" y="9021"/>
                    <a:pt x="7539" y="9021"/>
                    <a:pt x="7624" y="8937"/>
                  </a:cubicBezTo>
                  <a:cubicBezTo>
                    <a:pt x="7624" y="8853"/>
                    <a:pt x="7624" y="8686"/>
                    <a:pt x="7624" y="8602"/>
                  </a:cubicBezTo>
                  <a:cubicBezTo>
                    <a:pt x="7539" y="8519"/>
                    <a:pt x="7539" y="8267"/>
                    <a:pt x="7454" y="8184"/>
                  </a:cubicBezTo>
                  <a:cubicBezTo>
                    <a:pt x="7454" y="8100"/>
                    <a:pt x="7369" y="8184"/>
                    <a:pt x="7285" y="8100"/>
                  </a:cubicBezTo>
                  <a:cubicBezTo>
                    <a:pt x="7200" y="8016"/>
                    <a:pt x="7200" y="7932"/>
                    <a:pt x="7200" y="7849"/>
                  </a:cubicBezTo>
                  <a:cubicBezTo>
                    <a:pt x="7200" y="7765"/>
                    <a:pt x="7200" y="7598"/>
                    <a:pt x="7200" y="7514"/>
                  </a:cubicBezTo>
                  <a:cubicBezTo>
                    <a:pt x="7115" y="7514"/>
                    <a:pt x="6946" y="7514"/>
                    <a:pt x="6861" y="7514"/>
                  </a:cubicBezTo>
                  <a:cubicBezTo>
                    <a:pt x="6861" y="7514"/>
                    <a:pt x="6776" y="7514"/>
                    <a:pt x="6776" y="7514"/>
                  </a:cubicBezTo>
                  <a:cubicBezTo>
                    <a:pt x="6776" y="7514"/>
                    <a:pt x="6438" y="7346"/>
                    <a:pt x="6353" y="7263"/>
                  </a:cubicBezTo>
                  <a:cubicBezTo>
                    <a:pt x="6268" y="7179"/>
                    <a:pt x="6268" y="6928"/>
                    <a:pt x="6268" y="6760"/>
                  </a:cubicBezTo>
                  <a:cubicBezTo>
                    <a:pt x="6268" y="6677"/>
                    <a:pt x="6353" y="6509"/>
                    <a:pt x="6353" y="6509"/>
                  </a:cubicBezTo>
                  <a:cubicBezTo>
                    <a:pt x="6268" y="6426"/>
                    <a:pt x="6014" y="6426"/>
                    <a:pt x="5929" y="6426"/>
                  </a:cubicBezTo>
                  <a:cubicBezTo>
                    <a:pt x="5845" y="6426"/>
                    <a:pt x="5675" y="6426"/>
                    <a:pt x="5591" y="6426"/>
                  </a:cubicBezTo>
                  <a:cubicBezTo>
                    <a:pt x="5506" y="6426"/>
                    <a:pt x="5336" y="6342"/>
                    <a:pt x="5336" y="6258"/>
                  </a:cubicBezTo>
                  <a:cubicBezTo>
                    <a:pt x="5252" y="6174"/>
                    <a:pt x="5082" y="6007"/>
                    <a:pt x="4998" y="5839"/>
                  </a:cubicBezTo>
                  <a:cubicBezTo>
                    <a:pt x="4913" y="5672"/>
                    <a:pt x="4913" y="5421"/>
                    <a:pt x="4828" y="5253"/>
                  </a:cubicBezTo>
                  <a:cubicBezTo>
                    <a:pt x="4744" y="5086"/>
                    <a:pt x="4574" y="4751"/>
                    <a:pt x="4405" y="4584"/>
                  </a:cubicBezTo>
                  <a:cubicBezTo>
                    <a:pt x="4320" y="4416"/>
                    <a:pt x="4151" y="4165"/>
                    <a:pt x="4066" y="4081"/>
                  </a:cubicBezTo>
                  <a:cubicBezTo>
                    <a:pt x="3981" y="3998"/>
                    <a:pt x="3812" y="3830"/>
                    <a:pt x="3812" y="3746"/>
                  </a:cubicBezTo>
                  <a:cubicBezTo>
                    <a:pt x="3727" y="3663"/>
                    <a:pt x="3727" y="3579"/>
                    <a:pt x="3642" y="3579"/>
                  </a:cubicBezTo>
                  <a:cubicBezTo>
                    <a:pt x="3642" y="3495"/>
                    <a:pt x="3473" y="3412"/>
                    <a:pt x="3388" y="3412"/>
                  </a:cubicBezTo>
                  <a:cubicBezTo>
                    <a:pt x="3388" y="3412"/>
                    <a:pt x="3304" y="3412"/>
                    <a:pt x="3219" y="3412"/>
                  </a:cubicBezTo>
                  <a:cubicBezTo>
                    <a:pt x="3134" y="3412"/>
                    <a:pt x="3049" y="3495"/>
                    <a:pt x="3049" y="3495"/>
                  </a:cubicBezTo>
                  <a:cubicBezTo>
                    <a:pt x="2965" y="3579"/>
                    <a:pt x="2880" y="3663"/>
                    <a:pt x="2880" y="3746"/>
                  </a:cubicBezTo>
                  <a:cubicBezTo>
                    <a:pt x="2880" y="3830"/>
                    <a:pt x="2880" y="3998"/>
                    <a:pt x="2795" y="4081"/>
                  </a:cubicBezTo>
                  <a:cubicBezTo>
                    <a:pt x="2795" y="4081"/>
                    <a:pt x="2795" y="4249"/>
                    <a:pt x="2711" y="4332"/>
                  </a:cubicBezTo>
                  <a:cubicBezTo>
                    <a:pt x="2711" y="4416"/>
                    <a:pt x="2711" y="4584"/>
                    <a:pt x="2626" y="4584"/>
                  </a:cubicBezTo>
                  <a:cubicBezTo>
                    <a:pt x="2626" y="4751"/>
                    <a:pt x="2456" y="4835"/>
                    <a:pt x="2372" y="4919"/>
                  </a:cubicBezTo>
                  <a:cubicBezTo>
                    <a:pt x="2287" y="5002"/>
                    <a:pt x="2118" y="5086"/>
                    <a:pt x="2033" y="5170"/>
                  </a:cubicBezTo>
                  <a:cubicBezTo>
                    <a:pt x="1948" y="5170"/>
                    <a:pt x="1694" y="5253"/>
                    <a:pt x="1609" y="5170"/>
                  </a:cubicBezTo>
                  <a:cubicBezTo>
                    <a:pt x="1525" y="5086"/>
                    <a:pt x="1525" y="4919"/>
                    <a:pt x="1525" y="4835"/>
                  </a:cubicBezTo>
                  <a:cubicBezTo>
                    <a:pt x="1525" y="4835"/>
                    <a:pt x="1609" y="4667"/>
                    <a:pt x="1609" y="4667"/>
                  </a:cubicBezTo>
                  <a:cubicBezTo>
                    <a:pt x="1609" y="4584"/>
                    <a:pt x="1525" y="4500"/>
                    <a:pt x="1525" y="4500"/>
                  </a:cubicBezTo>
                  <a:cubicBezTo>
                    <a:pt x="1440" y="4500"/>
                    <a:pt x="1355" y="4416"/>
                    <a:pt x="1271" y="4416"/>
                  </a:cubicBezTo>
                  <a:cubicBezTo>
                    <a:pt x="1186" y="4332"/>
                    <a:pt x="932" y="4081"/>
                    <a:pt x="847" y="3998"/>
                  </a:cubicBezTo>
                  <a:cubicBezTo>
                    <a:pt x="762" y="3914"/>
                    <a:pt x="508" y="3830"/>
                    <a:pt x="424" y="3830"/>
                  </a:cubicBezTo>
                  <a:cubicBezTo>
                    <a:pt x="339" y="3746"/>
                    <a:pt x="85" y="3746"/>
                    <a:pt x="85" y="3663"/>
                  </a:cubicBezTo>
                  <a:cubicBezTo>
                    <a:pt x="0" y="3579"/>
                    <a:pt x="0" y="3412"/>
                    <a:pt x="0" y="3412"/>
                  </a:cubicBezTo>
                  <a:cubicBezTo>
                    <a:pt x="0" y="3412"/>
                    <a:pt x="254" y="3412"/>
                    <a:pt x="339" y="3328"/>
                  </a:cubicBezTo>
                  <a:cubicBezTo>
                    <a:pt x="508" y="3328"/>
                    <a:pt x="678" y="3328"/>
                    <a:pt x="847" y="3244"/>
                  </a:cubicBezTo>
                  <a:cubicBezTo>
                    <a:pt x="1016" y="3160"/>
                    <a:pt x="1186" y="3077"/>
                    <a:pt x="1271" y="3077"/>
                  </a:cubicBezTo>
                  <a:cubicBezTo>
                    <a:pt x="1440" y="3077"/>
                    <a:pt x="1694" y="2993"/>
                    <a:pt x="1779" y="2909"/>
                  </a:cubicBezTo>
                  <a:cubicBezTo>
                    <a:pt x="1948" y="2909"/>
                    <a:pt x="2118" y="2826"/>
                    <a:pt x="2202" y="2742"/>
                  </a:cubicBezTo>
                  <a:cubicBezTo>
                    <a:pt x="2287" y="2658"/>
                    <a:pt x="2456" y="2574"/>
                    <a:pt x="2456" y="2407"/>
                  </a:cubicBezTo>
                  <a:cubicBezTo>
                    <a:pt x="2541" y="2323"/>
                    <a:pt x="2626" y="2072"/>
                    <a:pt x="2626" y="1988"/>
                  </a:cubicBezTo>
                  <a:cubicBezTo>
                    <a:pt x="2711" y="1905"/>
                    <a:pt x="2711" y="1821"/>
                    <a:pt x="2711" y="1737"/>
                  </a:cubicBezTo>
                  <a:cubicBezTo>
                    <a:pt x="2795" y="1653"/>
                    <a:pt x="2795" y="1570"/>
                    <a:pt x="2880" y="1570"/>
                  </a:cubicBezTo>
                  <a:cubicBezTo>
                    <a:pt x="2965" y="1570"/>
                    <a:pt x="3049" y="1570"/>
                    <a:pt x="3049" y="1570"/>
                  </a:cubicBezTo>
                  <a:cubicBezTo>
                    <a:pt x="3219" y="1653"/>
                    <a:pt x="3304" y="1737"/>
                    <a:pt x="3388" y="1737"/>
                  </a:cubicBezTo>
                  <a:cubicBezTo>
                    <a:pt x="3473" y="1821"/>
                    <a:pt x="3558" y="1821"/>
                    <a:pt x="3642" y="1821"/>
                  </a:cubicBezTo>
                  <a:cubicBezTo>
                    <a:pt x="3727" y="1821"/>
                    <a:pt x="3812" y="1737"/>
                    <a:pt x="3896" y="1737"/>
                  </a:cubicBezTo>
                  <a:cubicBezTo>
                    <a:pt x="3896" y="1737"/>
                    <a:pt x="3981" y="1737"/>
                    <a:pt x="4066" y="1653"/>
                  </a:cubicBezTo>
                  <a:cubicBezTo>
                    <a:pt x="4151" y="1653"/>
                    <a:pt x="4235" y="1570"/>
                    <a:pt x="4320" y="1570"/>
                  </a:cubicBezTo>
                  <a:cubicBezTo>
                    <a:pt x="4320" y="1570"/>
                    <a:pt x="4489" y="1570"/>
                    <a:pt x="4659" y="1570"/>
                  </a:cubicBezTo>
                  <a:cubicBezTo>
                    <a:pt x="4659" y="1570"/>
                    <a:pt x="4828" y="1570"/>
                    <a:pt x="4828" y="1570"/>
                  </a:cubicBezTo>
                  <a:cubicBezTo>
                    <a:pt x="4913" y="1570"/>
                    <a:pt x="5082" y="1653"/>
                    <a:pt x="5167" y="1737"/>
                  </a:cubicBezTo>
                  <a:cubicBezTo>
                    <a:pt x="5167" y="1821"/>
                    <a:pt x="5252" y="1905"/>
                    <a:pt x="5252" y="1988"/>
                  </a:cubicBezTo>
                  <a:cubicBezTo>
                    <a:pt x="5336" y="2072"/>
                    <a:pt x="5336" y="2156"/>
                    <a:pt x="5336" y="2239"/>
                  </a:cubicBezTo>
                  <a:cubicBezTo>
                    <a:pt x="5421" y="2323"/>
                    <a:pt x="5421" y="2407"/>
                    <a:pt x="5421" y="2491"/>
                  </a:cubicBezTo>
                  <a:cubicBezTo>
                    <a:pt x="5506" y="2574"/>
                    <a:pt x="5506" y="2658"/>
                    <a:pt x="5506" y="2742"/>
                  </a:cubicBezTo>
                  <a:cubicBezTo>
                    <a:pt x="5506" y="2826"/>
                    <a:pt x="5506" y="2909"/>
                    <a:pt x="5591" y="2993"/>
                  </a:cubicBezTo>
                  <a:cubicBezTo>
                    <a:pt x="5591" y="3077"/>
                    <a:pt x="5675" y="3077"/>
                    <a:pt x="5760" y="3160"/>
                  </a:cubicBezTo>
                  <a:cubicBezTo>
                    <a:pt x="5845" y="3244"/>
                    <a:pt x="6014" y="3244"/>
                    <a:pt x="6099" y="3328"/>
                  </a:cubicBezTo>
                  <a:cubicBezTo>
                    <a:pt x="6184" y="3328"/>
                    <a:pt x="6184" y="3495"/>
                    <a:pt x="6268" y="3495"/>
                  </a:cubicBezTo>
                  <a:cubicBezTo>
                    <a:pt x="6353" y="3495"/>
                    <a:pt x="6522" y="3495"/>
                    <a:pt x="6607" y="3412"/>
                  </a:cubicBezTo>
                  <a:cubicBezTo>
                    <a:pt x="6692" y="3328"/>
                    <a:pt x="6692" y="3244"/>
                    <a:pt x="6776" y="3160"/>
                  </a:cubicBezTo>
                  <a:cubicBezTo>
                    <a:pt x="6776" y="3077"/>
                    <a:pt x="6861" y="2993"/>
                    <a:pt x="6946" y="2909"/>
                  </a:cubicBezTo>
                  <a:cubicBezTo>
                    <a:pt x="7031" y="2826"/>
                    <a:pt x="7200" y="2909"/>
                    <a:pt x="7285" y="2909"/>
                  </a:cubicBezTo>
                  <a:cubicBezTo>
                    <a:pt x="7454" y="2909"/>
                    <a:pt x="7624" y="2909"/>
                    <a:pt x="7793" y="2909"/>
                  </a:cubicBezTo>
                  <a:cubicBezTo>
                    <a:pt x="7878" y="2993"/>
                    <a:pt x="8047" y="2993"/>
                    <a:pt x="8216" y="2993"/>
                  </a:cubicBezTo>
                  <a:cubicBezTo>
                    <a:pt x="8301" y="2993"/>
                    <a:pt x="8386" y="3077"/>
                    <a:pt x="8471" y="3077"/>
                  </a:cubicBezTo>
                  <a:cubicBezTo>
                    <a:pt x="8555" y="3077"/>
                    <a:pt x="8640" y="3077"/>
                    <a:pt x="8725" y="3077"/>
                  </a:cubicBezTo>
                  <a:cubicBezTo>
                    <a:pt x="8894" y="3160"/>
                    <a:pt x="9064" y="3160"/>
                    <a:pt x="9233" y="3077"/>
                  </a:cubicBezTo>
                  <a:cubicBezTo>
                    <a:pt x="9318" y="3077"/>
                    <a:pt x="9487" y="3077"/>
                    <a:pt x="9572" y="3077"/>
                  </a:cubicBezTo>
                  <a:cubicBezTo>
                    <a:pt x="9656" y="3077"/>
                    <a:pt x="9656" y="2993"/>
                    <a:pt x="9741" y="2909"/>
                  </a:cubicBezTo>
                  <a:cubicBezTo>
                    <a:pt x="9826" y="2826"/>
                    <a:pt x="9911" y="2826"/>
                    <a:pt x="9995" y="2742"/>
                  </a:cubicBezTo>
                  <a:cubicBezTo>
                    <a:pt x="9995" y="2658"/>
                    <a:pt x="10080" y="2574"/>
                    <a:pt x="10080" y="2574"/>
                  </a:cubicBezTo>
                  <a:cubicBezTo>
                    <a:pt x="10165" y="2574"/>
                    <a:pt x="10165" y="2491"/>
                    <a:pt x="10249" y="2574"/>
                  </a:cubicBezTo>
                  <a:cubicBezTo>
                    <a:pt x="10334" y="2574"/>
                    <a:pt x="10419" y="2574"/>
                    <a:pt x="10504" y="2658"/>
                  </a:cubicBezTo>
                  <a:cubicBezTo>
                    <a:pt x="10504" y="2658"/>
                    <a:pt x="10588" y="2742"/>
                    <a:pt x="10588" y="2742"/>
                  </a:cubicBezTo>
                  <a:cubicBezTo>
                    <a:pt x="10673" y="2742"/>
                    <a:pt x="10842" y="2742"/>
                    <a:pt x="11012" y="2742"/>
                  </a:cubicBezTo>
                  <a:cubicBezTo>
                    <a:pt x="11096" y="2742"/>
                    <a:pt x="11096" y="2742"/>
                    <a:pt x="11096" y="2742"/>
                  </a:cubicBezTo>
                  <a:cubicBezTo>
                    <a:pt x="11181" y="2742"/>
                    <a:pt x="11181" y="2574"/>
                    <a:pt x="11266" y="2574"/>
                  </a:cubicBezTo>
                  <a:cubicBezTo>
                    <a:pt x="11266" y="2491"/>
                    <a:pt x="11351" y="2407"/>
                    <a:pt x="11351" y="2323"/>
                  </a:cubicBezTo>
                  <a:cubicBezTo>
                    <a:pt x="11435" y="2239"/>
                    <a:pt x="11351" y="2156"/>
                    <a:pt x="11351" y="2072"/>
                  </a:cubicBezTo>
                  <a:cubicBezTo>
                    <a:pt x="11351" y="2072"/>
                    <a:pt x="11351" y="1988"/>
                    <a:pt x="11351" y="1988"/>
                  </a:cubicBezTo>
                  <a:cubicBezTo>
                    <a:pt x="11435" y="1905"/>
                    <a:pt x="11520" y="1821"/>
                    <a:pt x="11605" y="1737"/>
                  </a:cubicBezTo>
                  <a:cubicBezTo>
                    <a:pt x="11689" y="1737"/>
                    <a:pt x="11689" y="1737"/>
                    <a:pt x="11774" y="1737"/>
                  </a:cubicBezTo>
                  <a:cubicBezTo>
                    <a:pt x="11859" y="1737"/>
                    <a:pt x="12028" y="1737"/>
                    <a:pt x="12113" y="1653"/>
                  </a:cubicBezTo>
                  <a:cubicBezTo>
                    <a:pt x="12113" y="1653"/>
                    <a:pt x="12113" y="1653"/>
                    <a:pt x="12198" y="1653"/>
                  </a:cubicBezTo>
                  <a:cubicBezTo>
                    <a:pt x="12282" y="1570"/>
                    <a:pt x="12367" y="1402"/>
                    <a:pt x="12536" y="1319"/>
                  </a:cubicBezTo>
                  <a:cubicBezTo>
                    <a:pt x="12536" y="1319"/>
                    <a:pt x="12621" y="1235"/>
                    <a:pt x="12706" y="1151"/>
                  </a:cubicBezTo>
                  <a:cubicBezTo>
                    <a:pt x="12791" y="1151"/>
                    <a:pt x="12960" y="1151"/>
                    <a:pt x="13045" y="1151"/>
                  </a:cubicBezTo>
                  <a:cubicBezTo>
                    <a:pt x="13129" y="1151"/>
                    <a:pt x="13129" y="1151"/>
                    <a:pt x="13214" y="1151"/>
                  </a:cubicBezTo>
                  <a:cubicBezTo>
                    <a:pt x="13299" y="1067"/>
                    <a:pt x="13384" y="1067"/>
                    <a:pt x="13468" y="984"/>
                  </a:cubicBezTo>
                  <a:cubicBezTo>
                    <a:pt x="13553" y="984"/>
                    <a:pt x="13722" y="984"/>
                    <a:pt x="13722" y="900"/>
                  </a:cubicBezTo>
                  <a:cubicBezTo>
                    <a:pt x="13722" y="816"/>
                    <a:pt x="13722" y="732"/>
                    <a:pt x="13722" y="732"/>
                  </a:cubicBezTo>
                  <a:cubicBezTo>
                    <a:pt x="13892" y="565"/>
                    <a:pt x="14061" y="481"/>
                    <a:pt x="14231" y="314"/>
                  </a:cubicBezTo>
                  <a:cubicBezTo>
                    <a:pt x="14315" y="314"/>
                    <a:pt x="14400" y="230"/>
                    <a:pt x="14400" y="146"/>
                  </a:cubicBezTo>
                  <a:cubicBezTo>
                    <a:pt x="14485" y="146"/>
                    <a:pt x="14485" y="63"/>
                    <a:pt x="14569" y="63"/>
                  </a:cubicBezTo>
                  <a:cubicBezTo>
                    <a:pt x="14654" y="-21"/>
                    <a:pt x="14824" y="-21"/>
                    <a:pt x="14824" y="63"/>
                  </a:cubicBezTo>
                  <a:cubicBezTo>
                    <a:pt x="14824" y="63"/>
                    <a:pt x="14824" y="146"/>
                    <a:pt x="14908" y="146"/>
                  </a:cubicBezTo>
                  <a:cubicBezTo>
                    <a:pt x="14993" y="230"/>
                    <a:pt x="15078" y="314"/>
                    <a:pt x="15162" y="398"/>
                  </a:cubicBezTo>
                  <a:cubicBezTo>
                    <a:pt x="15247" y="398"/>
                    <a:pt x="15332" y="398"/>
                    <a:pt x="15332" y="398"/>
                  </a:cubicBezTo>
                  <a:cubicBezTo>
                    <a:pt x="15332" y="481"/>
                    <a:pt x="15416" y="481"/>
                    <a:pt x="15501" y="398"/>
                  </a:cubicBezTo>
                  <a:cubicBezTo>
                    <a:pt x="15586" y="398"/>
                    <a:pt x="15755" y="398"/>
                    <a:pt x="15925" y="314"/>
                  </a:cubicBezTo>
                  <a:cubicBezTo>
                    <a:pt x="16009" y="314"/>
                    <a:pt x="16094" y="314"/>
                    <a:pt x="16179" y="314"/>
                  </a:cubicBezTo>
                  <a:cubicBezTo>
                    <a:pt x="16264" y="398"/>
                    <a:pt x="16348" y="398"/>
                    <a:pt x="16348" y="398"/>
                  </a:cubicBezTo>
                  <a:cubicBezTo>
                    <a:pt x="16518" y="481"/>
                    <a:pt x="16687" y="398"/>
                    <a:pt x="16772" y="398"/>
                  </a:cubicBezTo>
                  <a:cubicBezTo>
                    <a:pt x="16856" y="481"/>
                    <a:pt x="16941" y="481"/>
                    <a:pt x="17026" y="481"/>
                  </a:cubicBezTo>
                  <a:cubicBezTo>
                    <a:pt x="17111" y="565"/>
                    <a:pt x="17195" y="649"/>
                    <a:pt x="17195" y="649"/>
                  </a:cubicBezTo>
                  <a:cubicBezTo>
                    <a:pt x="17195" y="816"/>
                    <a:pt x="17195" y="984"/>
                    <a:pt x="17195" y="1067"/>
                  </a:cubicBezTo>
                  <a:cubicBezTo>
                    <a:pt x="17280" y="1235"/>
                    <a:pt x="17449" y="1319"/>
                    <a:pt x="17534" y="1402"/>
                  </a:cubicBezTo>
                  <a:cubicBezTo>
                    <a:pt x="17704" y="1570"/>
                    <a:pt x="17788" y="1821"/>
                    <a:pt x="17958" y="1821"/>
                  </a:cubicBezTo>
                  <a:cubicBezTo>
                    <a:pt x="18212" y="1905"/>
                    <a:pt x="18212" y="1988"/>
                    <a:pt x="18296" y="2072"/>
                  </a:cubicBezTo>
                  <a:cubicBezTo>
                    <a:pt x="18381" y="2072"/>
                    <a:pt x="18551" y="2323"/>
                    <a:pt x="18720" y="2323"/>
                  </a:cubicBezTo>
                  <a:cubicBezTo>
                    <a:pt x="18889" y="2323"/>
                    <a:pt x="19059" y="2323"/>
                    <a:pt x="19228" y="2407"/>
                  </a:cubicBezTo>
                  <a:cubicBezTo>
                    <a:pt x="19398" y="2407"/>
                    <a:pt x="19567" y="2407"/>
                    <a:pt x="19652" y="2407"/>
                  </a:cubicBezTo>
                  <a:cubicBezTo>
                    <a:pt x="19821" y="2407"/>
                    <a:pt x="20075" y="2491"/>
                    <a:pt x="20075" y="2407"/>
                  </a:cubicBezTo>
                  <a:cubicBezTo>
                    <a:pt x="20160" y="2323"/>
                    <a:pt x="20075" y="2239"/>
                    <a:pt x="20160" y="2239"/>
                  </a:cubicBezTo>
                  <a:cubicBezTo>
                    <a:pt x="20160" y="2156"/>
                    <a:pt x="20329" y="2072"/>
                    <a:pt x="20414" y="1988"/>
                  </a:cubicBezTo>
                  <a:cubicBezTo>
                    <a:pt x="20414" y="1988"/>
                    <a:pt x="20499" y="1988"/>
                    <a:pt x="20584" y="1988"/>
                  </a:cubicBezTo>
                  <a:cubicBezTo>
                    <a:pt x="20584" y="1988"/>
                    <a:pt x="20753" y="2072"/>
                    <a:pt x="20753" y="2072"/>
                  </a:cubicBezTo>
                  <a:cubicBezTo>
                    <a:pt x="20753" y="2072"/>
                    <a:pt x="20584" y="2239"/>
                    <a:pt x="20584" y="2323"/>
                  </a:cubicBezTo>
                  <a:cubicBezTo>
                    <a:pt x="20584" y="2407"/>
                    <a:pt x="20584" y="2407"/>
                    <a:pt x="20668" y="2491"/>
                  </a:cubicBezTo>
                  <a:cubicBezTo>
                    <a:pt x="20668" y="2574"/>
                    <a:pt x="20584" y="2826"/>
                    <a:pt x="20584" y="2993"/>
                  </a:cubicBezTo>
                  <a:cubicBezTo>
                    <a:pt x="20584" y="3160"/>
                    <a:pt x="20414" y="3579"/>
                    <a:pt x="20245" y="3746"/>
                  </a:cubicBezTo>
                  <a:cubicBezTo>
                    <a:pt x="20160" y="3914"/>
                    <a:pt x="19906" y="4165"/>
                    <a:pt x="19736" y="4332"/>
                  </a:cubicBezTo>
                  <a:cubicBezTo>
                    <a:pt x="19567" y="4416"/>
                    <a:pt x="19313" y="4584"/>
                    <a:pt x="19228" y="4667"/>
                  </a:cubicBezTo>
                  <a:cubicBezTo>
                    <a:pt x="19228" y="4835"/>
                    <a:pt x="19313" y="5086"/>
                    <a:pt x="19228" y="5253"/>
                  </a:cubicBezTo>
                  <a:cubicBezTo>
                    <a:pt x="19228" y="5421"/>
                    <a:pt x="19059" y="5588"/>
                    <a:pt x="18974" y="5756"/>
                  </a:cubicBezTo>
                  <a:cubicBezTo>
                    <a:pt x="18974" y="5923"/>
                    <a:pt x="18720" y="6342"/>
                    <a:pt x="18720" y="6593"/>
                  </a:cubicBezTo>
                  <a:cubicBezTo>
                    <a:pt x="18720" y="6760"/>
                    <a:pt x="18889" y="7179"/>
                    <a:pt x="18974" y="7346"/>
                  </a:cubicBezTo>
                  <a:cubicBezTo>
                    <a:pt x="18974" y="7430"/>
                    <a:pt x="19144" y="7430"/>
                    <a:pt x="19144" y="7514"/>
                  </a:cubicBezTo>
                  <a:cubicBezTo>
                    <a:pt x="19228" y="7514"/>
                    <a:pt x="19228" y="7681"/>
                    <a:pt x="19228" y="7765"/>
                  </a:cubicBezTo>
                  <a:cubicBezTo>
                    <a:pt x="19228" y="7849"/>
                    <a:pt x="19313" y="8016"/>
                    <a:pt x="19313" y="8100"/>
                  </a:cubicBezTo>
                  <a:cubicBezTo>
                    <a:pt x="19313" y="8267"/>
                    <a:pt x="19398" y="8602"/>
                    <a:pt x="19482" y="8770"/>
                  </a:cubicBezTo>
                  <a:cubicBezTo>
                    <a:pt x="19482" y="8853"/>
                    <a:pt x="19482" y="8937"/>
                    <a:pt x="19482" y="8937"/>
                  </a:cubicBezTo>
                  <a:cubicBezTo>
                    <a:pt x="19567" y="9021"/>
                    <a:pt x="19652" y="9021"/>
                    <a:pt x="19736" y="9021"/>
                  </a:cubicBezTo>
                  <a:cubicBezTo>
                    <a:pt x="19906" y="9105"/>
                    <a:pt x="20160" y="9188"/>
                    <a:pt x="20245" y="9356"/>
                  </a:cubicBezTo>
                  <a:cubicBezTo>
                    <a:pt x="20329" y="9439"/>
                    <a:pt x="20414" y="9691"/>
                    <a:pt x="20329" y="9774"/>
                  </a:cubicBezTo>
                  <a:cubicBezTo>
                    <a:pt x="20329" y="9858"/>
                    <a:pt x="20245" y="9942"/>
                    <a:pt x="20245" y="10026"/>
                  </a:cubicBezTo>
                  <a:cubicBezTo>
                    <a:pt x="20075" y="10277"/>
                    <a:pt x="19482" y="10695"/>
                    <a:pt x="19398" y="11030"/>
                  </a:cubicBezTo>
                  <a:cubicBezTo>
                    <a:pt x="19398" y="11030"/>
                    <a:pt x="19398" y="11198"/>
                    <a:pt x="19482" y="11281"/>
                  </a:cubicBezTo>
                  <a:cubicBezTo>
                    <a:pt x="19652" y="11532"/>
                    <a:pt x="20329" y="11532"/>
                    <a:pt x="20414" y="11784"/>
                  </a:cubicBezTo>
                  <a:cubicBezTo>
                    <a:pt x="20499" y="11867"/>
                    <a:pt x="20329" y="12035"/>
                    <a:pt x="20329" y="12119"/>
                  </a:cubicBezTo>
                  <a:cubicBezTo>
                    <a:pt x="20329" y="12370"/>
                    <a:pt x="20329" y="12956"/>
                    <a:pt x="20414" y="13207"/>
                  </a:cubicBezTo>
                  <a:cubicBezTo>
                    <a:pt x="20414" y="13291"/>
                    <a:pt x="20584" y="13374"/>
                    <a:pt x="20584" y="13458"/>
                  </a:cubicBezTo>
                  <a:cubicBezTo>
                    <a:pt x="20668" y="13458"/>
                    <a:pt x="20753" y="13542"/>
                    <a:pt x="20838" y="13626"/>
                  </a:cubicBezTo>
                  <a:cubicBezTo>
                    <a:pt x="20922" y="13626"/>
                    <a:pt x="21092" y="13709"/>
                    <a:pt x="21176" y="13709"/>
                  </a:cubicBezTo>
                  <a:cubicBezTo>
                    <a:pt x="21261" y="13626"/>
                    <a:pt x="21346" y="13374"/>
                    <a:pt x="21515" y="13291"/>
                  </a:cubicBezTo>
                  <a:cubicBezTo>
                    <a:pt x="21600" y="13374"/>
                    <a:pt x="21600" y="13374"/>
                    <a:pt x="21600" y="1337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39" name="Google Shape;2139;p273"/>
            <p:cNvSpPr/>
            <p:nvPr/>
          </p:nvSpPr>
          <p:spPr>
            <a:xfrm>
              <a:off x="3418076" y="896683"/>
              <a:ext cx="1367829" cy="801113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1495" y="13680"/>
                  </a:moveTo>
                  <a:cubicBezTo>
                    <a:pt x="21600" y="13860"/>
                    <a:pt x="21495" y="14400"/>
                    <a:pt x="21390" y="14580"/>
                  </a:cubicBezTo>
                  <a:cubicBezTo>
                    <a:pt x="21285" y="14940"/>
                    <a:pt x="20866" y="15300"/>
                    <a:pt x="20656" y="15480"/>
                  </a:cubicBezTo>
                  <a:cubicBezTo>
                    <a:pt x="20551" y="15660"/>
                    <a:pt x="20342" y="15840"/>
                    <a:pt x="20132" y="15840"/>
                  </a:cubicBezTo>
                  <a:cubicBezTo>
                    <a:pt x="19922" y="16020"/>
                    <a:pt x="19608" y="15660"/>
                    <a:pt x="19398" y="15660"/>
                  </a:cubicBezTo>
                  <a:cubicBezTo>
                    <a:pt x="19293" y="15660"/>
                    <a:pt x="18979" y="15840"/>
                    <a:pt x="18874" y="15840"/>
                  </a:cubicBezTo>
                  <a:cubicBezTo>
                    <a:pt x="18769" y="16020"/>
                    <a:pt x="18559" y="16740"/>
                    <a:pt x="18454" y="16920"/>
                  </a:cubicBezTo>
                  <a:cubicBezTo>
                    <a:pt x="18245" y="17100"/>
                    <a:pt x="17930" y="17640"/>
                    <a:pt x="17825" y="17820"/>
                  </a:cubicBezTo>
                  <a:cubicBezTo>
                    <a:pt x="17720" y="18000"/>
                    <a:pt x="17406" y="18360"/>
                    <a:pt x="17301" y="18540"/>
                  </a:cubicBezTo>
                  <a:cubicBezTo>
                    <a:pt x="17196" y="18720"/>
                    <a:pt x="16882" y="18900"/>
                    <a:pt x="16672" y="18900"/>
                  </a:cubicBezTo>
                  <a:cubicBezTo>
                    <a:pt x="16567" y="19080"/>
                    <a:pt x="16043" y="19260"/>
                    <a:pt x="15938" y="19440"/>
                  </a:cubicBezTo>
                  <a:cubicBezTo>
                    <a:pt x="15728" y="19620"/>
                    <a:pt x="15414" y="19980"/>
                    <a:pt x="15309" y="20160"/>
                  </a:cubicBezTo>
                  <a:cubicBezTo>
                    <a:pt x="15309" y="20340"/>
                    <a:pt x="15309" y="20700"/>
                    <a:pt x="15309" y="20880"/>
                  </a:cubicBezTo>
                  <a:cubicBezTo>
                    <a:pt x="15309" y="21060"/>
                    <a:pt x="15309" y="21420"/>
                    <a:pt x="15309" y="21420"/>
                  </a:cubicBezTo>
                  <a:cubicBezTo>
                    <a:pt x="15204" y="21600"/>
                    <a:pt x="14994" y="21600"/>
                    <a:pt x="14889" y="21600"/>
                  </a:cubicBezTo>
                  <a:cubicBezTo>
                    <a:pt x="14784" y="21600"/>
                    <a:pt x="14575" y="21600"/>
                    <a:pt x="14470" y="21420"/>
                  </a:cubicBezTo>
                  <a:cubicBezTo>
                    <a:pt x="14365" y="21420"/>
                    <a:pt x="14155" y="21240"/>
                    <a:pt x="14050" y="21060"/>
                  </a:cubicBezTo>
                  <a:cubicBezTo>
                    <a:pt x="13946" y="21060"/>
                    <a:pt x="13841" y="20880"/>
                    <a:pt x="13736" y="20700"/>
                  </a:cubicBezTo>
                  <a:cubicBezTo>
                    <a:pt x="13631" y="20520"/>
                    <a:pt x="13421" y="20340"/>
                    <a:pt x="13421" y="20160"/>
                  </a:cubicBezTo>
                  <a:cubicBezTo>
                    <a:pt x="13317" y="19980"/>
                    <a:pt x="13107" y="19620"/>
                    <a:pt x="13107" y="19440"/>
                  </a:cubicBezTo>
                  <a:cubicBezTo>
                    <a:pt x="13002" y="19260"/>
                    <a:pt x="12897" y="18900"/>
                    <a:pt x="12897" y="18720"/>
                  </a:cubicBezTo>
                  <a:cubicBezTo>
                    <a:pt x="12792" y="18720"/>
                    <a:pt x="12583" y="18360"/>
                    <a:pt x="12478" y="18360"/>
                  </a:cubicBezTo>
                  <a:cubicBezTo>
                    <a:pt x="12268" y="18180"/>
                    <a:pt x="11744" y="18540"/>
                    <a:pt x="11429" y="18720"/>
                  </a:cubicBezTo>
                  <a:cubicBezTo>
                    <a:pt x="11219" y="18720"/>
                    <a:pt x="10800" y="18720"/>
                    <a:pt x="10485" y="18720"/>
                  </a:cubicBezTo>
                  <a:cubicBezTo>
                    <a:pt x="10381" y="18720"/>
                    <a:pt x="10066" y="18900"/>
                    <a:pt x="9856" y="18720"/>
                  </a:cubicBezTo>
                  <a:cubicBezTo>
                    <a:pt x="9751" y="18540"/>
                    <a:pt x="9751" y="17820"/>
                    <a:pt x="9751" y="17460"/>
                  </a:cubicBezTo>
                  <a:cubicBezTo>
                    <a:pt x="9647" y="17280"/>
                    <a:pt x="9647" y="16740"/>
                    <a:pt x="9647" y="16380"/>
                  </a:cubicBezTo>
                  <a:cubicBezTo>
                    <a:pt x="9542" y="16020"/>
                    <a:pt x="9437" y="15300"/>
                    <a:pt x="9542" y="14940"/>
                  </a:cubicBezTo>
                  <a:cubicBezTo>
                    <a:pt x="9751" y="14580"/>
                    <a:pt x="10171" y="14940"/>
                    <a:pt x="10485" y="14760"/>
                  </a:cubicBezTo>
                  <a:cubicBezTo>
                    <a:pt x="10590" y="14760"/>
                    <a:pt x="10695" y="14580"/>
                    <a:pt x="10800" y="14580"/>
                  </a:cubicBezTo>
                  <a:cubicBezTo>
                    <a:pt x="10905" y="14580"/>
                    <a:pt x="11115" y="14400"/>
                    <a:pt x="11115" y="14220"/>
                  </a:cubicBezTo>
                  <a:cubicBezTo>
                    <a:pt x="11219" y="14220"/>
                    <a:pt x="11324" y="13680"/>
                    <a:pt x="11324" y="13500"/>
                  </a:cubicBezTo>
                  <a:cubicBezTo>
                    <a:pt x="11429" y="13320"/>
                    <a:pt x="11324" y="12600"/>
                    <a:pt x="11429" y="12420"/>
                  </a:cubicBezTo>
                  <a:cubicBezTo>
                    <a:pt x="11429" y="12240"/>
                    <a:pt x="11429" y="11700"/>
                    <a:pt x="11429" y="11520"/>
                  </a:cubicBezTo>
                  <a:cubicBezTo>
                    <a:pt x="11534" y="11340"/>
                    <a:pt x="11744" y="10980"/>
                    <a:pt x="11849" y="10800"/>
                  </a:cubicBezTo>
                  <a:cubicBezTo>
                    <a:pt x="11953" y="10620"/>
                    <a:pt x="12058" y="10260"/>
                    <a:pt x="12163" y="10080"/>
                  </a:cubicBezTo>
                  <a:cubicBezTo>
                    <a:pt x="12268" y="9720"/>
                    <a:pt x="12478" y="9180"/>
                    <a:pt x="12583" y="8820"/>
                  </a:cubicBezTo>
                  <a:cubicBezTo>
                    <a:pt x="12583" y="8820"/>
                    <a:pt x="12687" y="8460"/>
                    <a:pt x="12687" y="8460"/>
                  </a:cubicBezTo>
                  <a:cubicBezTo>
                    <a:pt x="12583" y="8280"/>
                    <a:pt x="12268" y="8100"/>
                    <a:pt x="12163" y="8100"/>
                  </a:cubicBezTo>
                  <a:cubicBezTo>
                    <a:pt x="12058" y="8100"/>
                    <a:pt x="11744" y="8100"/>
                    <a:pt x="11534" y="8100"/>
                  </a:cubicBezTo>
                  <a:cubicBezTo>
                    <a:pt x="11429" y="8100"/>
                    <a:pt x="11010" y="8100"/>
                    <a:pt x="10800" y="7920"/>
                  </a:cubicBezTo>
                  <a:cubicBezTo>
                    <a:pt x="10800" y="7920"/>
                    <a:pt x="10695" y="7200"/>
                    <a:pt x="10485" y="7020"/>
                  </a:cubicBezTo>
                  <a:cubicBezTo>
                    <a:pt x="10485" y="7020"/>
                    <a:pt x="10381" y="7020"/>
                    <a:pt x="10276" y="7020"/>
                  </a:cubicBezTo>
                  <a:cubicBezTo>
                    <a:pt x="10171" y="7020"/>
                    <a:pt x="10066" y="7560"/>
                    <a:pt x="9961" y="7740"/>
                  </a:cubicBezTo>
                  <a:cubicBezTo>
                    <a:pt x="9856" y="7740"/>
                    <a:pt x="9542" y="7740"/>
                    <a:pt x="9542" y="7740"/>
                  </a:cubicBezTo>
                  <a:cubicBezTo>
                    <a:pt x="9332" y="7740"/>
                    <a:pt x="8808" y="7560"/>
                    <a:pt x="8703" y="7740"/>
                  </a:cubicBezTo>
                  <a:cubicBezTo>
                    <a:pt x="8598" y="7920"/>
                    <a:pt x="8598" y="8640"/>
                    <a:pt x="8703" y="8820"/>
                  </a:cubicBezTo>
                  <a:cubicBezTo>
                    <a:pt x="8703" y="9000"/>
                    <a:pt x="8913" y="9360"/>
                    <a:pt x="9017" y="9540"/>
                  </a:cubicBezTo>
                  <a:cubicBezTo>
                    <a:pt x="9017" y="9720"/>
                    <a:pt x="9122" y="10260"/>
                    <a:pt x="9122" y="10260"/>
                  </a:cubicBezTo>
                  <a:cubicBezTo>
                    <a:pt x="9122" y="10620"/>
                    <a:pt x="8913" y="11160"/>
                    <a:pt x="8913" y="11340"/>
                  </a:cubicBezTo>
                  <a:cubicBezTo>
                    <a:pt x="8808" y="11700"/>
                    <a:pt x="8598" y="12060"/>
                    <a:pt x="8598" y="12240"/>
                  </a:cubicBezTo>
                  <a:cubicBezTo>
                    <a:pt x="8598" y="12420"/>
                    <a:pt x="8703" y="12960"/>
                    <a:pt x="8598" y="13140"/>
                  </a:cubicBezTo>
                  <a:cubicBezTo>
                    <a:pt x="8283" y="13500"/>
                    <a:pt x="7550" y="12960"/>
                    <a:pt x="7340" y="13320"/>
                  </a:cubicBezTo>
                  <a:cubicBezTo>
                    <a:pt x="7235" y="13500"/>
                    <a:pt x="7235" y="14220"/>
                    <a:pt x="7130" y="14400"/>
                  </a:cubicBezTo>
                  <a:cubicBezTo>
                    <a:pt x="6920" y="14760"/>
                    <a:pt x="6082" y="14400"/>
                    <a:pt x="5872" y="14760"/>
                  </a:cubicBezTo>
                  <a:cubicBezTo>
                    <a:pt x="5662" y="14940"/>
                    <a:pt x="5662" y="15480"/>
                    <a:pt x="5557" y="15660"/>
                  </a:cubicBezTo>
                  <a:cubicBezTo>
                    <a:pt x="5557" y="15840"/>
                    <a:pt x="5557" y="16200"/>
                    <a:pt x="5557" y="16200"/>
                  </a:cubicBezTo>
                  <a:cubicBezTo>
                    <a:pt x="5452" y="16560"/>
                    <a:pt x="5033" y="16560"/>
                    <a:pt x="4928" y="16560"/>
                  </a:cubicBezTo>
                  <a:cubicBezTo>
                    <a:pt x="4823" y="16740"/>
                    <a:pt x="4614" y="17280"/>
                    <a:pt x="4404" y="17280"/>
                  </a:cubicBezTo>
                  <a:cubicBezTo>
                    <a:pt x="4299" y="17280"/>
                    <a:pt x="3984" y="16740"/>
                    <a:pt x="3880" y="16560"/>
                  </a:cubicBezTo>
                  <a:cubicBezTo>
                    <a:pt x="3775" y="16560"/>
                    <a:pt x="3880" y="16020"/>
                    <a:pt x="3775" y="16020"/>
                  </a:cubicBezTo>
                  <a:cubicBezTo>
                    <a:pt x="3670" y="15840"/>
                    <a:pt x="3355" y="15840"/>
                    <a:pt x="3146" y="15840"/>
                  </a:cubicBezTo>
                  <a:cubicBezTo>
                    <a:pt x="3041" y="15840"/>
                    <a:pt x="2831" y="15840"/>
                    <a:pt x="2621" y="16020"/>
                  </a:cubicBezTo>
                  <a:cubicBezTo>
                    <a:pt x="2517" y="16020"/>
                    <a:pt x="2412" y="16200"/>
                    <a:pt x="2412" y="16200"/>
                  </a:cubicBezTo>
                  <a:cubicBezTo>
                    <a:pt x="2307" y="16380"/>
                    <a:pt x="2307" y="16740"/>
                    <a:pt x="2307" y="16920"/>
                  </a:cubicBezTo>
                  <a:cubicBezTo>
                    <a:pt x="2202" y="16920"/>
                    <a:pt x="2202" y="17280"/>
                    <a:pt x="2202" y="17280"/>
                  </a:cubicBezTo>
                  <a:cubicBezTo>
                    <a:pt x="2202" y="17280"/>
                    <a:pt x="1992" y="17460"/>
                    <a:pt x="1887" y="17460"/>
                  </a:cubicBezTo>
                  <a:cubicBezTo>
                    <a:pt x="1783" y="17460"/>
                    <a:pt x="1468" y="17460"/>
                    <a:pt x="1363" y="17280"/>
                  </a:cubicBezTo>
                  <a:cubicBezTo>
                    <a:pt x="1258" y="17100"/>
                    <a:pt x="1153" y="16740"/>
                    <a:pt x="1049" y="16560"/>
                  </a:cubicBezTo>
                  <a:cubicBezTo>
                    <a:pt x="944" y="16200"/>
                    <a:pt x="419" y="15660"/>
                    <a:pt x="210" y="15300"/>
                  </a:cubicBezTo>
                  <a:cubicBezTo>
                    <a:pt x="210" y="15120"/>
                    <a:pt x="105" y="14760"/>
                    <a:pt x="0" y="14580"/>
                  </a:cubicBezTo>
                  <a:cubicBezTo>
                    <a:pt x="0" y="14580"/>
                    <a:pt x="0" y="14040"/>
                    <a:pt x="0" y="14040"/>
                  </a:cubicBezTo>
                  <a:cubicBezTo>
                    <a:pt x="0" y="14040"/>
                    <a:pt x="839" y="14220"/>
                    <a:pt x="1153" y="14400"/>
                  </a:cubicBezTo>
                  <a:cubicBezTo>
                    <a:pt x="1258" y="14400"/>
                    <a:pt x="1678" y="14580"/>
                    <a:pt x="1783" y="14580"/>
                  </a:cubicBezTo>
                  <a:cubicBezTo>
                    <a:pt x="1887" y="14580"/>
                    <a:pt x="2097" y="14940"/>
                    <a:pt x="2307" y="14940"/>
                  </a:cubicBezTo>
                  <a:cubicBezTo>
                    <a:pt x="2307" y="14940"/>
                    <a:pt x="2517" y="14940"/>
                    <a:pt x="2621" y="14940"/>
                  </a:cubicBezTo>
                  <a:cubicBezTo>
                    <a:pt x="2726" y="14940"/>
                    <a:pt x="2831" y="14760"/>
                    <a:pt x="2831" y="14580"/>
                  </a:cubicBezTo>
                  <a:cubicBezTo>
                    <a:pt x="2831" y="14580"/>
                    <a:pt x="2936" y="14220"/>
                    <a:pt x="2936" y="14040"/>
                  </a:cubicBezTo>
                  <a:cubicBezTo>
                    <a:pt x="2936" y="13860"/>
                    <a:pt x="2936" y="13500"/>
                    <a:pt x="2936" y="13500"/>
                  </a:cubicBezTo>
                  <a:cubicBezTo>
                    <a:pt x="2936" y="13320"/>
                    <a:pt x="2831" y="12960"/>
                    <a:pt x="2726" y="12780"/>
                  </a:cubicBezTo>
                  <a:cubicBezTo>
                    <a:pt x="2726" y="12420"/>
                    <a:pt x="2412" y="12240"/>
                    <a:pt x="2307" y="12060"/>
                  </a:cubicBezTo>
                  <a:cubicBezTo>
                    <a:pt x="2202" y="11880"/>
                    <a:pt x="1992" y="11520"/>
                    <a:pt x="1783" y="11340"/>
                  </a:cubicBezTo>
                  <a:cubicBezTo>
                    <a:pt x="1783" y="11340"/>
                    <a:pt x="1678" y="10980"/>
                    <a:pt x="1678" y="10980"/>
                  </a:cubicBezTo>
                  <a:cubicBezTo>
                    <a:pt x="1573" y="10980"/>
                    <a:pt x="1468" y="11340"/>
                    <a:pt x="1363" y="11340"/>
                  </a:cubicBezTo>
                  <a:cubicBezTo>
                    <a:pt x="1258" y="11160"/>
                    <a:pt x="1153" y="10980"/>
                    <a:pt x="1153" y="10980"/>
                  </a:cubicBezTo>
                  <a:cubicBezTo>
                    <a:pt x="1153" y="10980"/>
                    <a:pt x="1363" y="10080"/>
                    <a:pt x="1468" y="9900"/>
                  </a:cubicBezTo>
                  <a:cubicBezTo>
                    <a:pt x="1573" y="9720"/>
                    <a:pt x="1678" y="9540"/>
                    <a:pt x="1678" y="9360"/>
                  </a:cubicBezTo>
                  <a:cubicBezTo>
                    <a:pt x="1783" y="9360"/>
                    <a:pt x="1992" y="9000"/>
                    <a:pt x="1992" y="9000"/>
                  </a:cubicBezTo>
                  <a:cubicBezTo>
                    <a:pt x="1992" y="9000"/>
                    <a:pt x="2097" y="9360"/>
                    <a:pt x="2202" y="9360"/>
                  </a:cubicBezTo>
                  <a:cubicBezTo>
                    <a:pt x="2202" y="9540"/>
                    <a:pt x="2307" y="9540"/>
                    <a:pt x="2412" y="9540"/>
                  </a:cubicBezTo>
                  <a:cubicBezTo>
                    <a:pt x="2517" y="9720"/>
                    <a:pt x="2621" y="9720"/>
                    <a:pt x="2726" y="9900"/>
                  </a:cubicBezTo>
                  <a:cubicBezTo>
                    <a:pt x="2831" y="9900"/>
                    <a:pt x="2936" y="9720"/>
                    <a:pt x="3041" y="9720"/>
                  </a:cubicBezTo>
                  <a:cubicBezTo>
                    <a:pt x="3250" y="9720"/>
                    <a:pt x="3460" y="9360"/>
                    <a:pt x="3670" y="9360"/>
                  </a:cubicBezTo>
                  <a:cubicBezTo>
                    <a:pt x="3670" y="9360"/>
                    <a:pt x="3880" y="9360"/>
                    <a:pt x="3880" y="9360"/>
                  </a:cubicBezTo>
                  <a:cubicBezTo>
                    <a:pt x="3984" y="9360"/>
                    <a:pt x="4194" y="9360"/>
                    <a:pt x="4299" y="9360"/>
                  </a:cubicBezTo>
                  <a:cubicBezTo>
                    <a:pt x="4299" y="9360"/>
                    <a:pt x="4404" y="9540"/>
                    <a:pt x="4509" y="9540"/>
                  </a:cubicBezTo>
                  <a:cubicBezTo>
                    <a:pt x="4509" y="9360"/>
                    <a:pt x="4614" y="9180"/>
                    <a:pt x="4718" y="9180"/>
                  </a:cubicBezTo>
                  <a:cubicBezTo>
                    <a:pt x="4718" y="9000"/>
                    <a:pt x="4823" y="8820"/>
                    <a:pt x="4823" y="8640"/>
                  </a:cubicBezTo>
                  <a:cubicBezTo>
                    <a:pt x="4928" y="8460"/>
                    <a:pt x="5033" y="8100"/>
                    <a:pt x="5033" y="7920"/>
                  </a:cubicBezTo>
                  <a:cubicBezTo>
                    <a:pt x="5033" y="7920"/>
                    <a:pt x="5033" y="7740"/>
                    <a:pt x="5033" y="7560"/>
                  </a:cubicBezTo>
                  <a:cubicBezTo>
                    <a:pt x="5033" y="7380"/>
                    <a:pt x="5033" y="7200"/>
                    <a:pt x="5033" y="7020"/>
                  </a:cubicBezTo>
                  <a:cubicBezTo>
                    <a:pt x="4928" y="7020"/>
                    <a:pt x="4823" y="6840"/>
                    <a:pt x="4614" y="6660"/>
                  </a:cubicBezTo>
                  <a:cubicBezTo>
                    <a:pt x="4509" y="6660"/>
                    <a:pt x="4299" y="6660"/>
                    <a:pt x="4299" y="6660"/>
                  </a:cubicBezTo>
                  <a:cubicBezTo>
                    <a:pt x="4299" y="6660"/>
                    <a:pt x="4718" y="5940"/>
                    <a:pt x="4718" y="5760"/>
                  </a:cubicBezTo>
                  <a:cubicBezTo>
                    <a:pt x="4823" y="5400"/>
                    <a:pt x="4823" y="4860"/>
                    <a:pt x="4718" y="4500"/>
                  </a:cubicBezTo>
                  <a:cubicBezTo>
                    <a:pt x="4718" y="4320"/>
                    <a:pt x="4404" y="4140"/>
                    <a:pt x="4404" y="3780"/>
                  </a:cubicBezTo>
                  <a:cubicBezTo>
                    <a:pt x="4299" y="3600"/>
                    <a:pt x="4299" y="2880"/>
                    <a:pt x="4299" y="2700"/>
                  </a:cubicBezTo>
                  <a:cubicBezTo>
                    <a:pt x="4299" y="2340"/>
                    <a:pt x="4614" y="1620"/>
                    <a:pt x="4823" y="1620"/>
                  </a:cubicBezTo>
                  <a:cubicBezTo>
                    <a:pt x="4928" y="1440"/>
                    <a:pt x="5243" y="1260"/>
                    <a:pt x="5348" y="1260"/>
                  </a:cubicBezTo>
                  <a:cubicBezTo>
                    <a:pt x="5557" y="1080"/>
                    <a:pt x="5767" y="1080"/>
                    <a:pt x="5872" y="900"/>
                  </a:cubicBezTo>
                  <a:cubicBezTo>
                    <a:pt x="6082" y="900"/>
                    <a:pt x="6291" y="900"/>
                    <a:pt x="6396" y="900"/>
                  </a:cubicBezTo>
                  <a:cubicBezTo>
                    <a:pt x="6501" y="720"/>
                    <a:pt x="6920" y="540"/>
                    <a:pt x="6920" y="540"/>
                  </a:cubicBezTo>
                  <a:cubicBezTo>
                    <a:pt x="6920" y="540"/>
                    <a:pt x="7340" y="540"/>
                    <a:pt x="7340" y="900"/>
                  </a:cubicBezTo>
                  <a:cubicBezTo>
                    <a:pt x="7550" y="1080"/>
                    <a:pt x="7340" y="1800"/>
                    <a:pt x="7445" y="2160"/>
                  </a:cubicBezTo>
                  <a:cubicBezTo>
                    <a:pt x="7550" y="2160"/>
                    <a:pt x="7759" y="1980"/>
                    <a:pt x="7864" y="1980"/>
                  </a:cubicBezTo>
                  <a:cubicBezTo>
                    <a:pt x="7969" y="2160"/>
                    <a:pt x="8074" y="2700"/>
                    <a:pt x="8179" y="2700"/>
                  </a:cubicBezTo>
                  <a:cubicBezTo>
                    <a:pt x="8283" y="2700"/>
                    <a:pt x="8598" y="2700"/>
                    <a:pt x="8703" y="2520"/>
                  </a:cubicBezTo>
                  <a:cubicBezTo>
                    <a:pt x="8808" y="2520"/>
                    <a:pt x="9017" y="2160"/>
                    <a:pt x="9017" y="1980"/>
                  </a:cubicBezTo>
                  <a:cubicBezTo>
                    <a:pt x="9122" y="1620"/>
                    <a:pt x="8808" y="900"/>
                    <a:pt x="8913" y="540"/>
                  </a:cubicBezTo>
                  <a:cubicBezTo>
                    <a:pt x="8913" y="360"/>
                    <a:pt x="9332" y="0"/>
                    <a:pt x="9332" y="0"/>
                  </a:cubicBezTo>
                  <a:cubicBezTo>
                    <a:pt x="9332" y="0"/>
                    <a:pt x="9542" y="540"/>
                    <a:pt x="9542" y="720"/>
                  </a:cubicBezTo>
                  <a:cubicBezTo>
                    <a:pt x="9647" y="1080"/>
                    <a:pt x="9751" y="1440"/>
                    <a:pt x="9856" y="1620"/>
                  </a:cubicBezTo>
                  <a:cubicBezTo>
                    <a:pt x="9961" y="1620"/>
                    <a:pt x="10066" y="1980"/>
                    <a:pt x="10171" y="2160"/>
                  </a:cubicBezTo>
                  <a:cubicBezTo>
                    <a:pt x="10276" y="2340"/>
                    <a:pt x="10485" y="2520"/>
                    <a:pt x="10695" y="2520"/>
                  </a:cubicBezTo>
                  <a:cubicBezTo>
                    <a:pt x="10800" y="2700"/>
                    <a:pt x="10905" y="2700"/>
                    <a:pt x="11115" y="2700"/>
                  </a:cubicBezTo>
                  <a:cubicBezTo>
                    <a:pt x="11219" y="2700"/>
                    <a:pt x="11429" y="2700"/>
                    <a:pt x="11534" y="2520"/>
                  </a:cubicBezTo>
                  <a:cubicBezTo>
                    <a:pt x="11744" y="2520"/>
                    <a:pt x="12058" y="2340"/>
                    <a:pt x="12163" y="2160"/>
                  </a:cubicBezTo>
                  <a:cubicBezTo>
                    <a:pt x="12268" y="2160"/>
                    <a:pt x="12373" y="1980"/>
                    <a:pt x="12478" y="1800"/>
                  </a:cubicBezTo>
                  <a:cubicBezTo>
                    <a:pt x="12687" y="1800"/>
                    <a:pt x="13002" y="1620"/>
                    <a:pt x="13002" y="1620"/>
                  </a:cubicBezTo>
                  <a:cubicBezTo>
                    <a:pt x="13002" y="1620"/>
                    <a:pt x="13002" y="1980"/>
                    <a:pt x="13107" y="2160"/>
                  </a:cubicBezTo>
                  <a:cubicBezTo>
                    <a:pt x="13107" y="2340"/>
                    <a:pt x="13421" y="2340"/>
                    <a:pt x="13526" y="2520"/>
                  </a:cubicBezTo>
                  <a:cubicBezTo>
                    <a:pt x="13631" y="2520"/>
                    <a:pt x="13946" y="2700"/>
                    <a:pt x="14050" y="2880"/>
                  </a:cubicBezTo>
                  <a:cubicBezTo>
                    <a:pt x="14155" y="3060"/>
                    <a:pt x="14470" y="3600"/>
                    <a:pt x="14575" y="3780"/>
                  </a:cubicBezTo>
                  <a:cubicBezTo>
                    <a:pt x="14680" y="3780"/>
                    <a:pt x="14784" y="3780"/>
                    <a:pt x="14889" y="3960"/>
                  </a:cubicBezTo>
                  <a:cubicBezTo>
                    <a:pt x="14889" y="3960"/>
                    <a:pt x="14994" y="4140"/>
                    <a:pt x="14994" y="4320"/>
                  </a:cubicBezTo>
                  <a:cubicBezTo>
                    <a:pt x="14994" y="4320"/>
                    <a:pt x="14889" y="4680"/>
                    <a:pt x="14889" y="4680"/>
                  </a:cubicBezTo>
                  <a:cubicBezTo>
                    <a:pt x="14889" y="4860"/>
                    <a:pt x="14889" y="5220"/>
                    <a:pt x="14994" y="5400"/>
                  </a:cubicBezTo>
                  <a:cubicBezTo>
                    <a:pt x="15099" y="5580"/>
                    <a:pt x="15414" y="5400"/>
                    <a:pt x="15518" y="5400"/>
                  </a:cubicBezTo>
                  <a:cubicBezTo>
                    <a:pt x="15623" y="5220"/>
                    <a:pt x="15833" y="4860"/>
                    <a:pt x="15938" y="4860"/>
                  </a:cubicBezTo>
                  <a:cubicBezTo>
                    <a:pt x="16043" y="4680"/>
                    <a:pt x="16252" y="4500"/>
                    <a:pt x="16252" y="4140"/>
                  </a:cubicBezTo>
                  <a:cubicBezTo>
                    <a:pt x="16357" y="4140"/>
                    <a:pt x="16357" y="3780"/>
                    <a:pt x="16462" y="3600"/>
                  </a:cubicBezTo>
                  <a:cubicBezTo>
                    <a:pt x="16462" y="3420"/>
                    <a:pt x="16567" y="3060"/>
                    <a:pt x="16567" y="2880"/>
                  </a:cubicBezTo>
                  <a:cubicBezTo>
                    <a:pt x="16567" y="2700"/>
                    <a:pt x="16567" y="2520"/>
                    <a:pt x="16672" y="2340"/>
                  </a:cubicBezTo>
                  <a:cubicBezTo>
                    <a:pt x="16672" y="2160"/>
                    <a:pt x="16672" y="1980"/>
                    <a:pt x="16777" y="1800"/>
                  </a:cubicBezTo>
                  <a:cubicBezTo>
                    <a:pt x="16777" y="1620"/>
                    <a:pt x="16882" y="1620"/>
                    <a:pt x="16986" y="1620"/>
                  </a:cubicBezTo>
                  <a:cubicBezTo>
                    <a:pt x="17091" y="1620"/>
                    <a:pt x="17196" y="1620"/>
                    <a:pt x="17301" y="1620"/>
                  </a:cubicBezTo>
                  <a:cubicBezTo>
                    <a:pt x="17301" y="1620"/>
                    <a:pt x="17511" y="1800"/>
                    <a:pt x="17511" y="1980"/>
                  </a:cubicBezTo>
                  <a:cubicBezTo>
                    <a:pt x="17616" y="1980"/>
                    <a:pt x="17616" y="2160"/>
                    <a:pt x="17720" y="2340"/>
                  </a:cubicBezTo>
                  <a:cubicBezTo>
                    <a:pt x="17825" y="2520"/>
                    <a:pt x="17930" y="2880"/>
                    <a:pt x="18035" y="3060"/>
                  </a:cubicBezTo>
                  <a:cubicBezTo>
                    <a:pt x="18140" y="3240"/>
                    <a:pt x="18454" y="3780"/>
                    <a:pt x="18559" y="3960"/>
                  </a:cubicBezTo>
                  <a:cubicBezTo>
                    <a:pt x="18664" y="4500"/>
                    <a:pt x="18874" y="5220"/>
                    <a:pt x="18979" y="5580"/>
                  </a:cubicBezTo>
                  <a:cubicBezTo>
                    <a:pt x="19083" y="5940"/>
                    <a:pt x="19188" y="6480"/>
                    <a:pt x="19188" y="6840"/>
                  </a:cubicBezTo>
                  <a:cubicBezTo>
                    <a:pt x="19293" y="7020"/>
                    <a:pt x="19503" y="7560"/>
                    <a:pt x="19608" y="7740"/>
                  </a:cubicBezTo>
                  <a:cubicBezTo>
                    <a:pt x="19713" y="7920"/>
                    <a:pt x="19817" y="8100"/>
                    <a:pt x="19922" y="8100"/>
                  </a:cubicBezTo>
                  <a:cubicBezTo>
                    <a:pt x="20027" y="8100"/>
                    <a:pt x="20237" y="8100"/>
                    <a:pt x="20342" y="8100"/>
                  </a:cubicBezTo>
                  <a:cubicBezTo>
                    <a:pt x="20447" y="8100"/>
                    <a:pt x="20761" y="8100"/>
                    <a:pt x="20866" y="8100"/>
                  </a:cubicBezTo>
                  <a:cubicBezTo>
                    <a:pt x="20866" y="8280"/>
                    <a:pt x="20761" y="8640"/>
                    <a:pt x="20761" y="8820"/>
                  </a:cubicBezTo>
                  <a:cubicBezTo>
                    <a:pt x="20761" y="9180"/>
                    <a:pt x="20761" y="9720"/>
                    <a:pt x="20866" y="9900"/>
                  </a:cubicBezTo>
                  <a:cubicBezTo>
                    <a:pt x="20971" y="10080"/>
                    <a:pt x="21390" y="10440"/>
                    <a:pt x="21390" y="10440"/>
                  </a:cubicBezTo>
                  <a:cubicBezTo>
                    <a:pt x="21390" y="10440"/>
                    <a:pt x="21285" y="10980"/>
                    <a:pt x="21181" y="11160"/>
                  </a:cubicBezTo>
                  <a:cubicBezTo>
                    <a:pt x="21181" y="11340"/>
                    <a:pt x="21076" y="11520"/>
                    <a:pt x="21076" y="11700"/>
                  </a:cubicBezTo>
                  <a:cubicBezTo>
                    <a:pt x="21076" y="11880"/>
                    <a:pt x="20971" y="12420"/>
                    <a:pt x="20971" y="12600"/>
                  </a:cubicBezTo>
                  <a:cubicBezTo>
                    <a:pt x="21076" y="12780"/>
                    <a:pt x="21181" y="12960"/>
                    <a:pt x="21181" y="13140"/>
                  </a:cubicBezTo>
                  <a:cubicBezTo>
                    <a:pt x="21285" y="13320"/>
                    <a:pt x="21390" y="13680"/>
                    <a:pt x="21495" y="136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0" name="Google Shape;2140;p273"/>
            <p:cNvSpPr/>
            <p:nvPr/>
          </p:nvSpPr>
          <p:spPr>
            <a:xfrm>
              <a:off x="3418076" y="896683"/>
              <a:ext cx="1367829" cy="801113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1495" y="13680"/>
                  </a:moveTo>
                  <a:cubicBezTo>
                    <a:pt x="21600" y="13860"/>
                    <a:pt x="21495" y="14400"/>
                    <a:pt x="21390" y="14580"/>
                  </a:cubicBezTo>
                  <a:cubicBezTo>
                    <a:pt x="21285" y="14940"/>
                    <a:pt x="20866" y="15300"/>
                    <a:pt x="20656" y="15480"/>
                  </a:cubicBezTo>
                  <a:cubicBezTo>
                    <a:pt x="20551" y="15660"/>
                    <a:pt x="20342" y="15840"/>
                    <a:pt x="20132" y="15840"/>
                  </a:cubicBezTo>
                  <a:cubicBezTo>
                    <a:pt x="19922" y="16020"/>
                    <a:pt x="19608" y="15660"/>
                    <a:pt x="19398" y="15660"/>
                  </a:cubicBezTo>
                  <a:cubicBezTo>
                    <a:pt x="19293" y="15660"/>
                    <a:pt x="18979" y="15840"/>
                    <a:pt x="18874" y="15840"/>
                  </a:cubicBezTo>
                  <a:cubicBezTo>
                    <a:pt x="18769" y="16020"/>
                    <a:pt x="18559" y="16740"/>
                    <a:pt x="18454" y="16920"/>
                  </a:cubicBezTo>
                  <a:cubicBezTo>
                    <a:pt x="18245" y="17100"/>
                    <a:pt x="17930" y="17640"/>
                    <a:pt x="17825" y="17820"/>
                  </a:cubicBezTo>
                  <a:cubicBezTo>
                    <a:pt x="17720" y="18000"/>
                    <a:pt x="17406" y="18360"/>
                    <a:pt x="17301" y="18540"/>
                  </a:cubicBezTo>
                  <a:cubicBezTo>
                    <a:pt x="17196" y="18720"/>
                    <a:pt x="16882" y="18900"/>
                    <a:pt x="16672" y="18900"/>
                  </a:cubicBezTo>
                  <a:cubicBezTo>
                    <a:pt x="16567" y="19080"/>
                    <a:pt x="16043" y="19260"/>
                    <a:pt x="15938" y="19440"/>
                  </a:cubicBezTo>
                  <a:cubicBezTo>
                    <a:pt x="15728" y="19620"/>
                    <a:pt x="15414" y="19980"/>
                    <a:pt x="15309" y="20160"/>
                  </a:cubicBezTo>
                  <a:cubicBezTo>
                    <a:pt x="15309" y="20340"/>
                    <a:pt x="15309" y="20700"/>
                    <a:pt x="15309" y="20880"/>
                  </a:cubicBezTo>
                  <a:cubicBezTo>
                    <a:pt x="15309" y="21060"/>
                    <a:pt x="15309" y="21420"/>
                    <a:pt x="15309" y="21420"/>
                  </a:cubicBezTo>
                  <a:cubicBezTo>
                    <a:pt x="15204" y="21600"/>
                    <a:pt x="14994" y="21600"/>
                    <a:pt x="14889" y="21600"/>
                  </a:cubicBezTo>
                  <a:cubicBezTo>
                    <a:pt x="14784" y="21600"/>
                    <a:pt x="14575" y="21600"/>
                    <a:pt x="14470" y="21420"/>
                  </a:cubicBezTo>
                  <a:cubicBezTo>
                    <a:pt x="14365" y="21420"/>
                    <a:pt x="14155" y="21240"/>
                    <a:pt x="14050" y="21060"/>
                  </a:cubicBezTo>
                  <a:cubicBezTo>
                    <a:pt x="13946" y="21060"/>
                    <a:pt x="13841" y="20880"/>
                    <a:pt x="13736" y="20700"/>
                  </a:cubicBezTo>
                  <a:cubicBezTo>
                    <a:pt x="13631" y="20520"/>
                    <a:pt x="13421" y="20340"/>
                    <a:pt x="13421" y="20160"/>
                  </a:cubicBezTo>
                  <a:cubicBezTo>
                    <a:pt x="13317" y="19980"/>
                    <a:pt x="13107" y="19620"/>
                    <a:pt x="13107" y="19440"/>
                  </a:cubicBezTo>
                  <a:cubicBezTo>
                    <a:pt x="13002" y="19260"/>
                    <a:pt x="12897" y="18900"/>
                    <a:pt x="12897" y="18720"/>
                  </a:cubicBezTo>
                  <a:cubicBezTo>
                    <a:pt x="12792" y="18720"/>
                    <a:pt x="12583" y="18360"/>
                    <a:pt x="12478" y="18360"/>
                  </a:cubicBezTo>
                  <a:cubicBezTo>
                    <a:pt x="12268" y="18180"/>
                    <a:pt x="11744" y="18540"/>
                    <a:pt x="11429" y="18720"/>
                  </a:cubicBezTo>
                  <a:cubicBezTo>
                    <a:pt x="11219" y="18720"/>
                    <a:pt x="10800" y="18720"/>
                    <a:pt x="10485" y="18720"/>
                  </a:cubicBezTo>
                  <a:cubicBezTo>
                    <a:pt x="10381" y="18720"/>
                    <a:pt x="10066" y="18900"/>
                    <a:pt x="9856" y="18720"/>
                  </a:cubicBezTo>
                  <a:cubicBezTo>
                    <a:pt x="9751" y="18540"/>
                    <a:pt x="9751" y="17820"/>
                    <a:pt x="9751" y="17460"/>
                  </a:cubicBezTo>
                  <a:cubicBezTo>
                    <a:pt x="9647" y="17280"/>
                    <a:pt x="9647" y="16740"/>
                    <a:pt x="9647" y="16380"/>
                  </a:cubicBezTo>
                  <a:cubicBezTo>
                    <a:pt x="9542" y="16020"/>
                    <a:pt x="9437" y="15300"/>
                    <a:pt x="9542" y="14940"/>
                  </a:cubicBezTo>
                  <a:cubicBezTo>
                    <a:pt x="9751" y="14580"/>
                    <a:pt x="10171" y="14940"/>
                    <a:pt x="10485" y="14760"/>
                  </a:cubicBezTo>
                  <a:cubicBezTo>
                    <a:pt x="10590" y="14760"/>
                    <a:pt x="10695" y="14580"/>
                    <a:pt x="10800" y="14580"/>
                  </a:cubicBezTo>
                  <a:cubicBezTo>
                    <a:pt x="10905" y="14580"/>
                    <a:pt x="11115" y="14400"/>
                    <a:pt x="11115" y="14220"/>
                  </a:cubicBezTo>
                  <a:cubicBezTo>
                    <a:pt x="11219" y="14220"/>
                    <a:pt x="11324" y="13680"/>
                    <a:pt x="11324" y="13500"/>
                  </a:cubicBezTo>
                  <a:cubicBezTo>
                    <a:pt x="11429" y="13320"/>
                    <a:pt x="11324" y="12600"/>
                    <a:pt x="11429" y="12420"/>
                  </a:cubicBezTo>
                  <a:cubicBezTo>
                    <a:pt x="11429" y="12240"/>
                    <a:pt x="11429" y="11700"/>
                    <a:pt x="11429" y="11520"/>
                  </a:cubicBezTo>
                  <a:cubicBezTo>
                    <a:pt x="11534" y="11340"/>
                    <a:pt x="11744" y="10980"/>
                    <a:pt x="11849" y="10800"/>
                  </a:cubicBezTo>
                  <a:cubicBezTo>
                    <a:pt x="11953" y="10620"/>
                    <a:pt x="12058" y="10260"/>
                    <a:pt x="12163" y="10080"/>
                  </a:cubicBezTo>
                  <a:cubicBezTo>
                    <a:pt x="12268" y="9720"/>
                    <a:pt x="12478" y="9180"/>
                    <a:pt x="12583" y="8820"/>
                  </a:cubicBezTo>
                  <a:cubicBezTo>
                    <a:pt x="12583" y="8820"/>
                    <a:pt x="12687" y="8460"/>
                    <a:pt x="12687" y="8460"/>
                  </a:cubicBezTo>
                  <a:cubicBezTo>
                    <a:pt x="12583" y="8280"/>
                    <a:pt x="12268" y="8100"/>
                    <a:pt x="12163" y="8100"/>
                  </a:cubicBezTo>
                  <a:cubicBezTo>
                    <a:pt x="12058" y="8100"/>
                    <a:pt x="11744" y="8100"/>
                    <a:pt x="11534" y="8100"/>
                  </a:cubicBezTo>
                  <a:cubicBezTo>
                    <a:pt x="11429" y="8100"/>
                    <a:pt x="11010" y="8100"/>
                    <a:pt x="10800" y="7920"/>
                  </a:cubicBezTo>
                  <a:cubicBezTo>
                    <a:pt x="10800" y="7920"/>
                    <a:pt x="10695" y="7200"/>
                    <a:pt x="10485" y="7020"/>
                  </a:cubicBezTo>
                  <a:cubicBezTo>
                    <a:pt x="10485" y="7020"/>
                    <a:pt x="10381" y="7020"/>
                    <a:pt x="10276" y="7020"/>
                  </a:cubicBezTo>
                  <a:cubicBezTo>
                    <a:pt x="10171" y="7020"/>
                    <a:pt x="10066" y="7560"/>
                    <a:pt x="9961" y="7740"/>
                  </a:cubicBezTo>
                  <a:cubicBezTo>
                    <a:pt x="9856" y="7740"/>
                    <a:pt x="9542" y="7740"/>
                    <a:pt x="9542" y="7740"/>
                  </a:cubicBezTo>
                  <a:cubicBezTo>
                    <a:pt x="9332" y="7740"/>
                    <a:pt x="8808" y="7560"/>
                    <a:pt x="8703" y="7740"/>
                  </a:cubicBezTo>
                  <a:cubicBezTo>
                    <a:pt x="8598" y="7920"/>
                    <a:pt x="8598" y="8640"/>
                    <a:pt x="8703" y="8820"/>
                  </a:cubicBezTo>
                  <a:cubicBezTo>
                    <a:pt x="8703" y="9000"/>
                    <a:pt x="8913" y="9360"/>
                    <a:pt x="9017" y="9540"/>
                  </a:cubicBezTo>
                  <a:cubicBezTo>
                    <a:pt x="9017" y="9720"/>
                    <a:pt x="9122" y="10260"/>
                    <a:pt x="9122" y="10260"/>
                  </a:cubicBezTo>
                  <a:cubicBezTo>
                    <a:pt x="9122" y="10620"/>
                    <a:pt x="8913" y="11160"/>
                    <a:pt x="8913" y="11340"/>
                  </a:cubicBezTo>
                  <a:cubicBezTo>
                    <a:pt x="8808" y="11700"/>
                    <a:pt x="8598" y="12060"/>
                    <a:pt x="8598" y="12240"/>
                  </a:cubicBezTo>
                  <a:cubicBezTo>
                    <a:pt x="8598" y="12420"/>
                    <a:pt x="8703" y="12960"/>
                    <a:pt x="8598" y="13140"/>
                  </a:cubicBezTo>
                  <a:cubicBezTo>
                    <a:pt x="8283" y="13500"/>
                    <a:pt x="7550" y="12960"/>
                    <a:pt x="7340" y="13320"/>
                  </a:cubicBezTo>
                  <a:cubicBezTo>
                    <a:pt x="7235" y="13500"/>
                    <a:pt x="7235" y="14220"/>
                    <a:pt x="7130" y="14400"/>
                  </a:cubicBezTo>
                  <a:cubicBezTo>
                    <a:pt x="6920" y="14760"/>
                    <a:pt x="6082" y="14400"/>
                    <a:pt x="5872" y="14760"/>
                  </a:cubicBezTo>
                  <a:cubicBezTo>
                    <a:pt x="5662" y="14940"/>
                    <a:pt x="5662" y="15480"/>
                    <a:pt x="5557" y="15660"/>
                  </a:cubicBezTo>
                  <a:cubicBezTo>
                    <a:pt x="5557" y="15840"/>
                    <a:pt x="5557" y="16200"/>
                    <a:pt x="5557" y="16200"/>
                  </a:cubicBezTo>
                  <a:cubicBezTo>
                    <a:pt x="5452" y="16560"/>
                    <a:pt x="5033" y="16560"/>
                    <a:pt x="4928" y="16560"/>
                  </a:cubicBezTo>
                  <a:cubicBezTo>
                    <a:pt x="4823" y="16740"/>
                    <a:pt x="4614" y="17280"/>
                    <a:pt x="4404" y="17280"/>
                  </a:cubicBezTo>
                  <a:cubicBezTo>
                    <a:pt x="4299" y="17280"/>
                    <a:pt x="3984" y="16740"/>
                    <a:pt x="3880" y="16560"/>
                  </a:cubicBezTo>
                  <a:cubicBezTo>
                    <a:pt x="3775" y="16560"/>
                    <a:pt x="3880" y="16020"/>
                    <a:pt x="3775" y="16020"/>
                  </a:cubicBezTo>
                  <a:cubicBezTo>
                    <a:pt x="3670" y="15840"/>
                    <a:pt x="3355" y="15840"/>
                    <a:pt x="3146" y="15840"/>
                  </a:cubicBezTo>
                  <a:cubicBezTo>
                    <a:pt x="3041" y="15840"/>
                    <a:pt x="2831" y="15840"/>
                    <a:pt x="2621" y="16020"/>
                  </a:cubicBezTo>
                  <a:cubicBezTo>
                    <a:pt x="2517" y="16020"/>
                    <a:pt x="2412" y="16200"/>
                    <a:pt x="2412" y="16200"/>
                  </a:cubicBezTo>
                  <a:cubicBezTo>
                    <a:pt x="2307" y="16380"/>
                    <a:pt x="2307" y="16740"/>
                    <a:pt x="2307" y="16920"/>
                  </a:cubicBezTo>
                  <a:cubicBezTo>
                    <a:pt x="2202" y="16920"/>
                    <a:pt x="2202" y="17280"/>
                    <a:pt x="2202" y="17280"/>
                  </a:cubicBezTo>
                  <a:cubicBezTo>
                    <a:pt x="2202" y="17280"/>
                    <a:pt x="1992" y="17460"/>
                    <a:pt x="1887" y="17460"/>
                  </a:cubicBezTo>
                  <a:cubicBezTo>
                    <a:pt x="1783" y="17460"/>
                    <a:pt x="1468" y="17460"/>
                    <a:pt x="1363" y="17280"/>
                  </a:cubicBezTo>
                  <a:cubicBezTo>
                    <a:pt x="1258" y="17100"/>
                    <a:pt x="1153" y="16740"/>
                    <a:pt x="1049" y="16560"/>
                  </a:cubicBezTo>
                  <a:cubicBezTo>
                    <a:pt x="944" y="16200"/>
                    <a:pt x="419" y="15660"/>
                    <a:pt x="210" y="15300"/>
                  </a:cubicBezTo>
                  <a:cubicBezTo>
                    <a:pt x="210" y="15120"/>
                    <a:pt x="105" y="14760"/>
                    <a:pt x="0" y="14580"/>
                  </a:cubicBezTo>
                  <a:cubicBezTo>
                    <a:pt x="0" y="14580"/>
                    <a:pt x="0" y="14040"/>
                    <a:pt x="0" y="14040"/>
                  </a:cubicBezTo>
                  <a:cubicBezTo>
                    <a:pt x="0" y="14040"/>
                    <a:pt x="839" y="14220"/>
                    <a:pt x="1153" y="14400"/>
                  </a:cubicBezTo>
                  <a:cubicBezTo>
                    <a:pt x="1258" y="14400"/>
                    <a:pt x="1678" y="14580"/>
                    <a:pt x="1783" y="14580"/>
                  </a:cubicBezTo>
                  <a:cubicBezTo>
                    <a:pt x="1887" y="14580"/>
                    <a:pt x="2097" y="14940"/>
                    <a:pt x="2307" y="14940"/>
                  </a:cubicBezTo>
                  <a:cubicBezTo>
                    <a:pt x="2307" y="14940"/>
                    <a:pt x="2517" y="14940"/>
                    <a:pt x="2621" y="14940"/>
                  </a:cubicBezTo>
                  <a:cubicBezTo>
                    <a:pt x="2726" y="14940"/>
                    <a:pt x="2831" y="14760"/>
                    <a:pt x="2831" y="14580"/>
                  </a:cubicBezTo>
                  <a:cubicBezTo>
                    <a:pt x="2831" y="14580"/>
                    <a:pt x="2936" y="14220"/>
                    <a:pt x="2936" y="14040"/>
                  </a:cubicBezTo>
                  <a:cubicBezTo>
                    <a:pt x="2936" y="13860"/>
                    <a:pt x="2936" y="13500"/>
                    <a:pt x="2936" y="13500"/>
                  </a:cubicBezTo>
                  <a:cubicBezTo>
                    <a:pt x="2936" y="13320"/>
                    <a:pt x="2831" y="12960"/>
                    <a:pt x="2726" y="12780"/>
                  </a:cubicBezTo>
                  <a:cubicBezTo>
                    <a:pt x="2726" y="12420"/>
                    <a:pt x="2412" y="12240"/>
                    <a:pt x="2307" y="12060"/>
                  </a:cubicBezTo>
                  <a:cubicBezTo>
                    <a:pt x="2202" y="11880"/>
                    <a:pt x="1992" y="11520"/>
                    <a:pt x="1783" y="11340"/>
                  </a:cubicBezTo>
                  <a:cubicBezTo>
                    <a:pt x="1783" y="11340"/>
                    <a:pt x="1678" y="10980"/>
                    <a:pt x="1678" y="10980"/>
                  </a:cubicBezTo>
                  <a:cubicBezTo>
                    <a:pt x="1573" y="10980"/>
                    <a:pt x="1468" y="11340"/>
                    <a:pt x="1363" y="11340"/>
                  </a:cubicBezTo>
                  <a:cubicBezTo>
                    <a:pt x="1258" y="11160"/>
                    <a:pt x="1153" y="10980"/>
                    <a:pt x="1153" y="10980"/>
                  </a:cubicBezTo>
                  <a:cubicBezTo>
                    <a:pt x="1153" y="10980"/>
                    <a:pt x="1363" y="10080"/>
                    <a:pt x="1468" y="9900"/>
                  </a:cubicBezTo>
                  <a:cubicBezTo>
                    <a:pt x="1573" y="9720"/>
                    <a:pt x="1678" y="9540"/>
                    <a:pt x="1678" y="9360"/>
                  </a:cubicBezTo>
                  <a:cubicBezTo>
                    <a:pt x="1783" y="9360"/>
                    <a:pt x="1992" y="9000"/>
                    <a:pt x="1992" y="9000"/>
                  </a:cubicBezTo>
                  <a:cubicBezTo>
                    <a:pt x="1992" y="9000"/>
                    <a:pt x="2097" y="9360"/>
                    <a:pt x="2202" y="9360"/>
                  </a:cubicBezTo>
                  <a:cubicBezTo>
                    <a:pt x="2202" y="9540"/>
                    <a:pt x="2307" y="9540"/>
                    <a:pt x="2412" y="9540"/>
                  </a:cubicBezTo>
                  <a:cubicBezTo>
                    <a:pt x="2517" y="9720"/>
                    <a:pt x="2621" y="9720"/>
                    <a:pt x="2726" y="9900"/>
                  </a:cubicBezTo>
                  <a:cubicBezTo>
                    <a:pt x="2831" y="9900"/>
                    <a:pt x="2936" y="9720"/>
                    <a:pt x="3041" y="9720"/>
                  </a:cubicBezTo>
                  <a:cubicBezTo>
                    <a:pt x="3250" y="9720"/>
                    <a:pt x="3460" y="9360"/>
                    <a:pt x="3670" y="9360"/>
                  </a:cubicBezTo>
                  <a:cubicBezTo>
                    <a:pt x="3670" y="9360"/>
                    <a:pt x="3880" y="9360"/>
                    <a:pt x="3880" y="9360"/>
                  </a:cubicBezTo>
                  <a:cubicBezTo>
                    <a:pt x="3984" y="9360"/>
                    <a:pt x="4194" y="9360"/>
                    <a:pt x="4299" y="9360"/>
                  </a:cubicBezTo>
                  <a:cubicBezTo>
                    <a:pt x="4299" y="9360"/>
                    <a:pt x="4404" y="9540"/>
                    <a:pt x="4509" y="9540"/>
                  </a:cubicBezTo>
                  <a:cubicBezTo>
                    <a:pt x="4509" y="9360"/>
                    <a:pt x="4614" y="9180"/>
                    <a:pt x="4718" y="9180"/>
                  </a:cubicBezTo>
                  <a:cubicBezTo>
                    <a:pt x="4718" y="9000"/>
                    <a:pt x="4823" y="8820"/>
                    <a:pt x="4823" y="8640"/>
                  </a:cubicBezTo>
                  <a:cubicBezTo>
                    <a:pt x="4928" y="8460"/>
                    <a:pt x="5033" y="8100"/>
                    <a:pt x="5033" y="7920"/>
                  </a:cubicBezTo>
                  <a:cubicBezTo>
                    <a:pt x="5033" y="7920"/>
                    <a:pt x="5033" y="7740"/>
                    <a:pt x="5033" y="7560"/>
                  </a:cubicBezTo>
                  <a:cubicBezTo>
                    <a:pt x="5033" y="7380"/>
                    <a:pt x="5033" y="7200"/>
                    <a:pt x="5033" y="7020"/>
                  </a:cubicBezTo>
                  <a:cubicBezTo>
                    <a:pt x="4928" y="7020"/>
                    <a:pt x="4823" y="6840"/>
                    <a:pt x="4614" y="6660"/>
                  </a:cubicBezTo>
                  <a:cubicBezTo>
                    <a:pt x="4509" y="6660"/>
                    <a:pt x="4299" y="6660"/>
                    <a:pt x="4299" y="6660"/>
                  </a:cubicBezTo>
                  <a:cubicBezTo>
                    <a:pt x="4299" y="6660"/>
                    <a:pt x="4718" y="5940"/>
                    <a:pt x="4718" y="5760"/>
                  </a:cubicBezTo>
                  <a:cubicBezTo>
                    <a:pt x="4823" y="5400"/>
                    <a:pt x="4823" y="4860"/>
                    <a:pt x="4718" y="4500"/>
                  </a:cubicBezTo>
                  <a:cubicBezTo>
                    <a:pt x="4718" y="4320"/>
                    <a:pt x="4404" y="4140"/>
                    <a:pt x="4404" y="3780"/>
                  </a:cubicBezTo>
                  <a:cubicBezTo>
                    <a:pt x="4299" y="3600"/>
                    <a:pt x="4299" y="2880"/>
                    <a:pt x="4299" y="2700"/>
                  </a:cubicBezTo>
                  <a:cubicBezTo>
                    <a:pt x="4299" y="2340"/>
                    <a:pt x="4614" y="1620"/>
                    <a:pt x="4823" y="1620"/>
                  </a:cubicBezTo>
                  <a:cubicBezTo>
                    <a:pt x="4928" y="1440"/>
                    <a:pt x="5243" y="1260"/>
                    <a:pt x="5348" y="1260"/>
                  </a:cubicBezTo>
                  <a:cubicBezTo>
                    <a:pt x="5557" y="1080"/>
                    <a:pt x="5767" y="1080"/>
                    <a:pt x="5872" y="900"/>
                  </a:cubicBezTo>
                  <a:cubicBezTo>
                    <a:pt x="6082" y="900"/>
                    <a:pt x="6291" y="900"/>
                    <a:pt x="6396" y="900"/>
                  </a:cubicBezTo>
                  <a:cubicBezTo>
                    <a:pt x="6501" y="720"/>
                    <a:pt x="6920" y="540"/>
                    <a:pt x="6920" y="540"/>
                  </a:cubicBezTo>
                  <a:cubicBezTo>
                    <a:pt x="6920" y="540"/>
                    <a:pt x="7340" y="540"/>
                    <a:pt x="7340" y="900"/>
                  </a:cubicBezTo>
                  <a:cubicBezTo>
                    <a:pt x="7550" y="1080"/>
                    <a:pt x="7340" y="1800"/>
                    <a:pt x="7445" y="2160"/>
                  </a:cubicBezTo>
                  <a:cubicBezTo>
                    <a:pt x="7550" y="2160"/>
                    <a:pt x="7759" y="1980"/>
                    <a:pt x="7864" y="1980"/>
                  </a:cubicBezTo>
                  <a:cubicBezTo>
                    <a:pt x="7969" y="2160"/>
                    <a:pt x="8074" y="2700"/>
                    <a:pt x="8179" y="2700"/>
                  </a:cubicBezTo>
                  <a:cubicBezTo>
                    <a:pt x="8283" y="2700"/>
                    <a:pt x="8598" y="2700"/>
                    <a:pt x="8703" y="2520"/>
                  </a:cubicBezTo>
                  <a:cubicBezTo>
                    <a:pt x="8808" y="2520"/>
                    <a:pt x="9017" y="2160"/>
                    <a:pt x="9017" y="1980"/>
                  </a:cubicBezTo>
                  <a:cubicBezTo>
                    <a:pt x="9122" y="1620"/>
                    <a:pt x="8808" y="900"/>
                    <a:pt x="8913" y="540"/>
                  </a:cubicBezTo>
                  <a:cubicBezTo>
                    <a:pt x="8913" y="360"/>
                    <a:pt x="9332" y="0"/>
                    <a:pt x="9332" y="0"/>
                  </a:cubicBezTo>
                  <a:cubicBezTo>
                    <a:pt x="9332" y="0"/>
                    <a:pt x="9542" y="540"/>
                    <a:pt x="9542" y="720"/>
                  </a:cubicBezTo>
                  <a:cubicBezTo>
                    <a:pt x="9647" y="1080"/>
                    <a:pt x="9751" y="1440"/>
                    <a:pt x="9856" y="1620"/>
                  </a:cubicBezTo>
                  <a:cubicBezTo>
                    <a:pt x="9961" y="1620"/>
                    <a:pt x="10066" y="1980"/>
                    <a:pt x="10171" y="2160"/>
                  </a:cubicBezTo>
                  <a:cubicBezTo>
                    <a:pt x="10276" y="2340"/>
                    <a:pt x="10485" y="2520"/>
                    <a:pt x="10695" y="2520"/>
                  </a:cubicBezTo>
                  <a:cubicBezTo>
                    <a:pt x="10800" y="2700"/>
                    <a:pt x="10905" y="2700"/>
                    <a:pt x="11115" y="2700"/>
                  </a:cubicBezTo>
                  <a:cubicBezTo>
                    <a:pt x="11219" y="2700"/>
                    <a:pt x="11429" y="2700"/>
                    <a:pt x="11534" y="2520"/>
                  </a:cubicBezTo>
                  <a:cubicBezTo>
                    <a:pt x="11744" y="2520"/>
                    <a:pt x="12058" y="2340"/>
                    <a:pt x="12163" y="2160"/>
                  </a:cubicBezTo>
                  <a:cubicBezTo>
                    <a:pt x="12268" y="2160"/>
                    <a:pt x="12373" y="1980"/>
                    <a:pt x="12478" y="1800"/>
                  </a:cubicBezTo>
                  <a:cubicBezTo>
                    <a:pt x="12687" y="1800"/>
                    <a:pt x="13002" y="1620"/>
                    <a:pt x="13002" y="1620"/>
                  </a:cubicBezTo>
                  <a:cubicBezTo>
                    <a:pt x="13002" y="1620"/>
                    <a:pt x="13002" y="1980"/>
                    <a:pt x="13107" y="2160"/>
                  </a:cubicBezTo>
                  <a:cubicBezTo>
                    <a:pt x="13107" y="2340"/>
                    <a:pt x="13421" y="2340"/>
                    <a:pt x="13526" y="2520"/>
                  </a:cubicBezTo>
                  <a:cubicBezTo>
                    <a:pt x="13631" y="2520"/>
                    <a:pt x="13946" y="2700"/>
                    <a:pt x="14050" y="2880"/>
                  </a:cubicBezTo>
                  <a:cubicBezTo>
                    <a:pt x="14155" y="3060"/>
                    <a:pt x="14470" y="3600"/>
                    <a:pt x="14575" y="3780"/>
                  </a:cubicBezTo>
                  <a:cubicBezTo>
                    <a:pt x="14680" y="3780"/>
                    <a:pt x="14784" y="3780"/>
                    <a:pt x="14889" y="3960"/>
                  </a:cubicBezTo>
                  <a:cubicBezTo>
                    <a:pt x="14889" y="3960"/>
                    <a:pt x="14994" y="4140"/>
                    <a:pt x="14994" y="4320"/>
                  </a:cubicBezTo>
                  <a:cubicBezTo>
                    <a:pt x="14994" y="4320"/>
                    <a:pt x="14889" y="4680"/>
                    <a:pt x="14889" y="4680"/>
                  </a:cubicBezTo>
                  <a:cubicBezTo>
                    <a:pt x="14889" y="4860"/>
                    <a:pt x="14889" y="5220"/>
                    <a:pt x="14994" y="5400"/>
                  </a:cubicBezTo>
                  <a:cubicBezTo>
                    <a:pt x="15099" y="5580"/>
                    <a:pt x="15414" y="5400"/>
                    <a:pt x="15518" y="5400"/>
                  </a:cubicBezTo>
                  <a:cubicBezTo>
                    <a:pt x="15623" y="5220"/>
                    <a:pt x="15833" y="4860"/>
                    <a:pt x="15938" y="4860"/>
                  </a:cubicBezTo>
                  <a:cubicBezTo>
                    <a:pt x="16043" y="4680"/>
                    <a:pt x="16252" y="4500"/>
                    <a:pt x="16252" y="4140"/>
                  </a:cubicBezTo>
                  <a:cubicBezTo>
                    <a:pt x="16357" y="4140"/>
                    <a:pt x="16357" y="3780"/>
                    <a:pt x="16462" y="3600"/>
                  </a:cubicBezTo>
                  <a:cubicBezTo>
                    <a:pt x="16462" y="3420"/>
                    <a:pt x="16567" y="3060"/>
                    <a:pt x="16567" y="2880"/>
                  </a:cubicBezTo>
                  <a:cubicBezTo>
                    <a:pt x="16567" y="2700"/>
                    <a:pt x="16567" y="2520"/>
                    <a:pt x="16672" y="2340"/>
                  </a:cubicBezTo>
                  <a:cubicBezTo>
                    <a:pt x="16672" y="2160"/>
                    <a:pt x="16672" y="1980"/>
                    <a:pt x="16777" y="1800"/>
                  </a:cubicBezTo>
                  <a:cubicBezTo>
                    <a:pt x="16777" y="1620"/>
                    <a:pt x="16882" y="1620"/>
                    <a:pt x="16986" y="1620"/>
                  </a:cubicBezTo>
                  <a:cubicBezTo>
                    <a:pt x="17091" y="1620"/>
                    <a:pt x="17196" y="1620"/>
                    <a:pt x="17301" y="1620"/>
                  </a:cubicBezTo>
                  <a:cubicBezTo>
                    <a:pt x="17301" y="1620"/>
                    <a:pt x="17511" y="1800"/>
                    <a:pt x="17511" y="1980"/>
                  </a:cubicBezTo>
                  <a:cubicBezTo>
                    <a:pt x="17616" y="1980"/>
                    <a:pt x="17616" y="2160"/>
                    <a:pt x="17720" y="2340"/>
                  </a:cubicBezTo>
                  <a:cubicBezTo>
                    <a:pt x="17825" y="2520"/>
                    <a:pt x="17930" y="2880"/>
                    <a:pt x="18035" y="3060"/>
                  </a:cubicBezTo>
                  <a:cubicBezTo>
                    <a:pt x="18140" y="3240"/>
                    <a:pt x="18454" y="3780"/>
                    <a:pt x="18559" y="3960"/>
                  </a:cubicBezTo>
                  <a:cubicBezTo>
                    <a:pt x="18664" y="4500"/>
                    <a:pt x="18874" y="5220"/>
                    <a:pt x="18979" y="5580"/>
                  </a:cubicBezTo>
                  <a:cubicBezTo>
                    <a:pt x="19083" y="5940"/>
                    <a:pt x="19188" y="6480"/>
                    <a:pt x="19188" y="6840"/>
                  </a:cubicBezTo>
                  <a:cubicBezTo>
                    <a:pt x="19293" y="7020"/>
                    <a:pt x="19503" y="7560"/>
                    <a:pt x="19608" y="7740"/>
                  </a:cubicBezTo>
                  <a:cubicBezTo>
                    <a:pt x="19713" y="7920"/>
                    <a:pt x="19817" y="8100"/>
                    <a:pt x="19922" y="8100"/>
                  </a:cubicBezTo>
                  <a:cubicBezTo>
                    <a:pt x="20027" y="8100"/>
                    <a:pt x="20237" y="8100"/>
                    <a:pt x="20342" y="8100"/>
                  </a:cubicBezTo>
                  <a:cubicBezTo>
                    <a:pt x="20447" y="8100"/>
                    <a:pt x="20761" y="8100"/>
                    <a:pt x="20866" y="8100"/>
                  </a:cubicBezTo>
                  <a:cubicBezTo>
                    <a:pt x="20866" y="8280"/>
                    <a:pt x="20761" y="8640"/>
                    <a:pt x="20761" y="8820"/>
                  </a:cubicBezTo>
                  <a:cubicBezTo>
                    <a:pt x="20761" y="9180"/>
                    <a:pt x="20761" y="9720"/>
                    <a:pt x="20866" y="9900"/>
                  </a:cubicBezTo>
                  <a:cubicBezTo>
                    <a:pt x="20971" y="10080"/>
                    <a:pt x="21390" y="10440"/>
                    <a:pt x="21390" y="10440"/>
                  </a:cubicBezTo>
                  <a:cubicBezTo>
                    <a:pt x="21390" y="10440"/>
                    <a:pt x="21285" y="10980"/>
                    <a:pt x="21181" y="11160"/>
                  </a:cubicBezTo>
                  <a:cubicBezTo>
                    <a:pt x="21181" y="11340"/>
                    <a:pt x="21076" y="11520"/>
                    <a:pt x="21076" y="11700"/>
                  </a:cubicBezTo>
                  <a:cubicBezTo>
                    <a:pt x="21076" y="11880"/>
                    <a:pt x="20971" y="12420"/>
                    <a:pt x="20971" y="12600"/>
                  </a:cubicBezTo>
                  <a:cubicBezTo>
                    <a:pt x="21076" y="12780"/>
                    <a:pt x="21181" y="12960"/>
                    <a:pt x="21181" y="13140"/>
                  </a:cubicBezTo>
                  <a:cubicBezTo>
                    <a:pt x="21285" y="13320"/>
                    <a:pt x="21390" y="13680"/>
                    <a:pt x="21495" y="136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1" name="Google Shape;2141;p273"/>
            <p:cNvSpPr/>
            <p:nvPr/>
          </p:nvSpPr>
          <p:spPr>
            <a:xfrm>
              <a:off x="1922668" y="4081454"/>
              <a:ext cx="4092700" cy="2765058"/>
            </a:xfrm>
            <a:custGeom>
              <a:avLst/>
              <a:gdLst/>
              <a:ahLst/>
              <a:cxnLst/>
              <a:rect l="l" t="t" r="r" b="b"/>
              <a:pathLst>
                <a:path w="21600" h="21571" extrusionOk="0">
                  <a:moveTo>
                    <a:pt x="21600" y="3479"/>
                  </a:moveTo>
                  <a:cubicBezTo>
                    <a:pt x="21600" y="3479"/>
                    <a:pt x="21530" y="3687"/>
                    <a:pt x="21495" y="3738"/>
                  </a:cubicBezTo>
                  <a:cubicBezTo>
                    <a:pt x="21460" y="3842"/>
                    <a:pt x="21319" y="3998"/>
                    <a:pt x="21284" y="4050"/>
                  </a:cubicBezTo>
                  <a:cubicBezTo>
                    <a:pt x="21249" y="4102"/>
                    <a:pt x="21249" y="4206"/>
                    <a:pt x="21214" y="4258"/>
                  </a:cubicBezTo>
                  <a:cubicBezTo>
                    <a:pt x="21214" y="4310"/>
                    <a:pt x="21179" y="4413"/>
                    <a:pt x="21179" y="4465"/>
                  </a:cubicBezTo>
                  <a:cubicBezTo>
                    <a:pt x="21143" y="4465"/>
                    <a:pt x="21108" y="4517"/>
                    <a:pt x="21073" y="4517"/>
                  </a:cubicBezTo>
                  <a:cubicBezTo>
                    <a:pt x="21038" y="4517"/>
                    <a:pt x="20933" y="4465"/>
                    <a:pt x="20898" y="4465"/>
                  </a:cubicBezTo>
                  <a:cubicBezTo>
                    <a:pt x="20827" y="4465"/>
                    <a:pt x="20757" y="4465"/>
                    <a:pt x="20687" y="4465"/>
                  </a:cubicBezTo>
                  <a:cubicBezTo>
                    <a:pt x="20652" y="4465"/>
                    <a:pt x="20581" y="4413"/>
                    <a:pt x="20546" y="4413"/>
                  </a:cubicBezTo>
                  <a:cubicBezTo>
                    <a:pt x="20511" y="4465"/>
                    <a:pt x="20581" y="4673"/>
                    <a:pt x="20581" y="4777"/>
                  </a:cubicBezTo>
                  <a:cubicBezTo>
                    <a:pt x="20581" y="4881"/>
                    <a:pt x="20581" y="4985"/>
                    <a:pt x="20581" y="5037"/>
                  </a:cubicBezTo>
                  <a:cubicBezTo>
                    <a:pt x="20546" y="5192"/>
                    <a:pt x="20476" y="5556"/>
                    <a:pt x="20476" y="5556"/>
                  </a:cubicBezTo>
                  <a:cubicBezTo>
                    <a:pt x="20476" y="5556"/>
                    <a:pt x="20090" y="5815"/>
                    <a:pt x="19984" y="5919"/>
                  </a:cubicBezTo>
                  <a:cubicBezTo>
                    <a:pt x="19879" y="5971"/>
                    <a:pt x="19774" y="6179"/>
                    <a:pt x="19703" y="6179"/>
                  </a:cubicBezTo>
                  <a:cubicBezTo>
                    <a:pt x="19633" y="6231"/>
                    <a:pt x="19493" y="6231"/>
                    <a:pt x="19458" y="6283"/>
                  </a:cubicBezTo>
                  <a:cubicBezTo>
                    <a:pt x="19422" y="6335"/>
                    <a:pt x="19352" y="6438"/>
                    <a:pt x="19352" y="6490"/>
                  </a:cubicBezTo>
                  <a:cubicBezTo>
                    <a:pt x="19317" y="6594"/>
                    <a:pt x="19247" y="6802"/>
                    <a:pt x="19282" y="6854"/>
                  </a:cubicBezTo>
                  <a:cubicBezTo>
                    <a:pt x="19282" y="6906"/>
                    <a:pt x="19387" y="7010"/>
                    <a:pt x="19422" y="7062"/>
                  </a:cubicBezTo>
                  <a:cubicBezTo>
                    <a:pt x="19458" y="7113"/>
                    <a:pt x="19563" y="7062"/>
                    <a:pt x="19633" y="7113"/>
                  </a:cubicBezTo>
                  <a:cubicBezTo>
                    <a:pt x="19668" y="7165"/>
                    <a:pt x="19668" y="7321"/>
                    <a:pt x="19668" y="7373"/>
                  </a:cubicBezTo>
                  <a:cubicBezTo>
                    <a:pt x="19668" y="7425"/>
                    <a:pt x="19633" y="7633"/>
                    <a:pt x="19598" y="7685"/>
                  </a:cubicBezTo>
                  <a:cubicBezTo>
                    <a:pt x="19493" y="7788"/>
                    <a:pt x="19247" y="7840"/>
                    <a:pt x="19141" y="7944"/>
                  </a:cubicBezTo>
                  <a:cubicBezTo>
                    <a:pt x="19106" y="7944"/>
                    <a:pt x="19001" y="8048"/>
                    <a:pt x="18966" y="8100"/>
                  </a:cubicBezTo>
                  <a:cubicBezTo>
                    <a:pt x="18896" y="8152"/>
                    <a:pt x="18860" y="8360"/>
                    <a:pt x="18825" y="8412"/>
                  </a:cubicBezTo>
                  <a:cubicBezTo>
                    <a:pt x="18790" y="8463"/>
                    <a:pt x="18650" y="8463"/>
                    <a:pt x="18615" y="8515"/>
                  </a:cubicBezTo>
                  <a:cubicBezTo>
                    <a:pt x="18580" y="8567"/>
                    <a:pt x="18509" y="8619"/>
                    <a:pt x="18509" y="8671"/>
                  </a:cubicBezTo>
                  <a:cubicBezTo>
                    <a:pt x="18474" y="8723"/>
                    <a:pt x="18509" y="8775"/>
                    <a:pt x="18509" y="8827"/>
                  </a:cubicBezTo>
                  <a:cubicBezTo>
                    <a:pt x="18474" y="8879"/>
                    <a:pt x="18404" y="9035"/>
                    <a:pt x="18369" y="9087"/>
                  </a:cubicBezTo>
                  <a:cubicBezTo>
                    <a:pt x="18334" y="9190"/>
                    <a:pt x="18193" y="9502"/>
                    <a:pt x="18123" y="9606"/>
                  </a:cubicBezTo>
                  <a:cubicBezTo>
                    <a:pt x="18088" y="9658"/>
                    <a:pt x="17947" y="9658"/>
                    <a:pt x="17912" y="9658"/>
                  </a:cubicBezTo>
                  <a:cubicBezTo>
                    <a:pt x="17842" y="9658"/>
                    <a:pt x="17737" y="9554"/>
                    <a:pt x="17666" y="9554"/>
                  </a:cubicBezTo>
                  <a:cubicBezTo>
                    <a:pt x="17631" y="9554"/>
                    <a:pt x="17526" y="9502"/>
                    <a:pt x="17456" y="9502"/>
                  </a:cubicBezTo>
                  <a:cubicBezTo>
                    <a:pt x="17420" y="9502"/>
                    <a:pt x="17315" y="9606"/>
                    <a:pt x="17280" y="9606"/>
                  </a:cubicBezTo>
                  <a:cubicBezTo>
                    <a:pt x="17245" y="9658"/>
                    <a:pt x="17140" y="9813"/>
                    <a:pt x="17104" y="9917"/>
                  </a:cubicBezTo>
                  <a:cubicBezTo>
                    <a:pt x="17034" y="10021"/>
                    <a:pt x="16929" y="10281"/>
                    <a:pt x="16894" y="10333"/>
                  </a:cubicBezTo>
                  <a:cubicBezTo>
                    <a:pt x="16859" y="10437"/>
                    <a:pt x="16753" y="10540"/>
                    <a:pt x="16718" y="10592"/>
                  </a:cubicBezTo>
                  <a:cubicBezTo>
                    <a:pt x="16683" y="10644"/>
                    <a:pt x="16648" y="10852"/>
                    <a:pt x="16683" y="10904"/>
                  </a:cubicBezTo>
                  <a:cubicBezTo>
                    <a:pt x="16718" y="11008"/>
                    <a:pt x="16929" y="11060"/>
                    <a:pt x="16999" y="11112"/>
                  </a:cubicBezTo>
                  <a:cubicBezTo>
                    <a:pt x="17069" y="11215"/>
                    <a:pt x="17175" y="11319"/>
                    <a:pt x="17245" y="11423"/>
                  </a:cubicBezTo>
                  <a:cubicBezTo>
                    <a:pt x="17280" y="11527"/>
                    <a:pt x="17385" y="11683"/>
                    <a:pt x="17420" y="11787"/>
                  </a:cubicBezTo>
                  <a:cubicBezTo>
                    <a:pt x="17420" y="11838"/>
                    <a:pt x="17420" y="12046"/>
                    <a:pt x="17456" y="12098"/>
                  </a:cubicBezTo>
                  <a:cubicBezTo>
                    <a:pt x="17456" y="12202"/>
                    <a:pt x="17491" y="12462"/>
                    <a:pt x="17526" y="12513"/>
                  </a:cubicBezTo>
                  <a:cubicBezTo>
                    <a:pt x="17526" y="12565"/>
                    <a:pt x="17631" y="12669"/>
                    <a:pt x="17666" y="12721"/>
                  </a:cubicBezTo>
                  <a:cubicBezTo>
                    <a:pt x="17701" y="12773"/>
                    <a:pt x="17701" y="12981"/>
                    <a:pt x="17701" y="13085"/>
                  </a:cubicBezTo>
                  <a:cubicBezTo>
                    <a:pt x="17666" y="13137"/>
                    <a:pt x="17526" y="13240"/>
                    <a:pt x="17526" y="13292"/>
                  </a:cubicBezTo>
                  <a:cubicBezTo>
                    <a:pt x="17491" y="13396"/>
                    <a:pt x="17561" y="13604"/>
                    <a:pt x="17561" y="13708"/>
                  </a:cubicBezTo>
                  <a:cubicBezTo>
                    <a:pt x="17561" y="13760"/>
                    <a:pt x="17561" y="13812"/>
                    <a:pt x="17526" y="13863"/>
                  </a:cubicBezTo>
                  <a:cubicBezTo>
                    <a:pt x="17526" y="13915"/>
                    <a:pt x="17420" y="13863"/>
                    <a:pt x="17385" y="13915"/>
                  </a:cubicBezTo>
                  <a:cubicBezTo>
                    <a:pt x="17315" y="13967"/>
                    <a:pt x="17245" y="14071"/>
                    <a:pt x="17210" y="14123"/>
                  </a:cubicBezTo>
                  <a:cubicBezTo>
                    <a:pt x="17140" y="14227"/>
                    <a:pt x="17104" y="14383"/>
                    <a:pt x="17069" y="14435"/>
                  </a:cubicBezTo>
                  <a:cubicBezTo>
                    <a:pt x="17069" y="14487"/>
                    <a:pt x="17069" y="14642"/>
                    <a:pt x="17034" y="14694"/>
                  </a:cubicBezTo>
                  <a:cubicBezTo>
                    <a:pt x="16999" y="14746"/>
                    <a:pt x="16859" y="14694"/>
                    <a:pt x="16823" y="14694"/>
                  </a:cubicBezTo>
                  <a:cubicBezTo>
                    <a:pt x="16753" y="14694"/>
                    <a:pt x="16648" y="14694"/>
                    <a:pt x="16578" y="14746"/>
                  </a:cubicBezTo>
                  <a:cubicBezTo>
                    <a:pt x="16472" y="14746"/>
                    <a:pt x="16332" y="14902"/>
                    <a:pt x="16226" y="15006"/>
                  </a:cubicBezTo>
                  <a:cubicBezTo>
                    <a:pt x="16191" y="15058"/>
                    <a:pt x="16086" y="15213"/>
                    <a:pt x="16016" y="15317"/>
                  </a:cubicBezTo>
                  <a:cubicBezTo>
                    <a:pt x="16016" y="15317"/>
                    <a:pt x="15980" y="15421"/>
                    <a:pt x="15980" y="15473"/>
                  </a:cubicBezTo>
                  <a:cubicBezTo>
                    <a:pt x="15945" y="15629"/>
                    <a:pt x="15910" y="15940"/>
                    <a:pt x="15945" y="16148"/>
                  </a:cubicBezTo>
                  <a:cubicBezTo>
                    <a:pt x="15980" y="16252"/>
                    <a:pt x="16051" y="16356"/>
                    <a:pt x="16051" y="16460"/>
                  </a:cubicBezTo>
                  <a:cubicBezTo>
                    <a:pt x="16051" y="16512"/>
                    <a:pt x="15910" y="16563"/>
                    <a:pt x="15875" y="16667"/>
                  </a:cubicBezTo>
                  <a:cubicBezTo>
                    <a:pt x="15840" y="16719"/>
                    <a:pt x="15805" y="16927"/>
                    <a:pt x="15770" y="17031"/>
                  </a:cubicBezTo>
                  <a:cubicBezTo>
                    <a:pt x="15735" y="17187"/>
                    <a:pt x="15664" y="17394"/>
                    <a:pt x="15629" y="17498"/>
                  </a:cubicBezTo>
                  <a:cubicBezTo>
                    <a:pt x="15594" y="17550"/>
                    <a:pt x="15524" y="17654"/>
                    <a:pt x="15454" y="17706"/>
                  </a:cubicBezTo>
                  <a:cubicBezTo>
                    <a:pt x="15243" y="17810"/>
                    <a:pt x="14716" y="17654"/>
                    <a:pt x="14470" y="17810"/>
                  </a:cubicBezTo>
                  <a:cubicBezTo>
                    <a:pt x="14400" y="17810"/>
                    <a:pt x="14295" y="17965"/>
                    <a:pt x="14260" y="18017"/>
                  </a:cubicBezTo>
                  <a:cubicBezTo>
                    <a:pt x="14189" y="18121"/>
                    <a:pt x="14049" y="18277"/>
                    <a:pt x="14014" y="18381"/>
                  </a:cubicBezTo>
                  <a:cubicBezTo>
                    <a:pt x="13979" y="18485"/>
                    <a:pt x="13943" y="18692"/>
                    <a:pt x="13943" y="18796"/>
                  </a:cubicBezTo>
                  <a:cubicBezTo>
                    <a:pt x="13908" y="18952"/>
                    <a:pt x="13979" y="19263"/>
                    <a:pt x="13979" y="19419"/>
                  </a:cubicBezTo>
                  <a:cubicBezTo>
                    <a:pt x="13979" y="19419"/>
                    <a:pt x="13979" y="19471"/>
                    <a:pt x="13979" y="19523"/>
                  </a:cubicBezTo>
                  <a:cubicBezTo>
                    <a:pt x="13943" y="19575"/>
                    <a:pt x="13873" y="19627"/>
                    <a:pt x="13838" y="19627"/>
                  </a:cubicBezTo>
                  <a:cubicBezTo>
                    <a:pt x="13768" y="19679"/>
                    <a:pt x="13662" y="19627"/>
                    <a:pt x="13592" y="19627"/>
                  </a:cubicBezTo>
                  <a:cubicBezTo>
                    <a:pt x="13522" y="19627"/>
                    <a:pt x="13417" y="19523"/>
                    <a:pt x="13346" y="19523"/>
                  </a:cubicBezTo>
                  <a:cubicBezTo>
                    <a:pt x="13276" y="19575"/>
                    <a:pt x="13206" y="19783"/>
                    <a:pt x="13136" y="19783"/>
                  </a:cubicBezTo>
                  <a:cubicBezTo>
                    <a:pt x="13030" y="19783"/>
                    <a:pt x="12925" y="19471"/>
                    <a:pt x="12855" y="19419"/>
                  </a:cubicBezTo>
                  <a:cubicBezTo>
                    <a:pt x="12784" y="19367"/>
                    <a:pt x="12679" y="19315"/>
                    <a:pt x="12609" y="19315"/>
                  </a:cubicBezTo>
                  <a:cubicBezTo>
                    <a:pt x="12574" y="19315"/>
                    <a:pt x="12468" y="19315"/>
                    <a:pt x="12433" y="19315"/>
                  </a:cubicBezTo>
                  <a:cubicBezTo>
                    <a:pt x="12363" y="19367"/>
                    <a:pt x="12222" y="19471"/>
                    <a:pt x="12152" y="19523"/>
                  </a:cubicBezTo>
                  <a:cubicBezTo>
                    <a:pt x="12117" y="19523"/>
                    <a:pt x="12117" y="19523"/>
                    <a:pt x="12117" y="19523"/>
                  </a:cubicBezTo>
                  <a:cubicBezTo>
                    <a:pt x="12082" y="19523"/>
                    <a:pt x="12012" y="19523"/>
                    <a:pt x="12012" y="19471"/>
                  </a:cubicBezTo>
                  <a:cubicBezTo>
                    <a:pt x="11941" y="19419"/>
                    <a:pt x="11977" y="19108"/>
                    <a:pt x="11906" y="19056"/>
                  </a:cubicBezTo>
                  <a:cubicBezTo>
                    <a:pt x="11906" y="18952"/>
                    <a:pt x="11766" y="18900"/>
                    <a:pt x="11731" y="18848"/>
                  </a:cubicBezTo>
                  <a:cubicBezTo>
                    <a:pt x="11696" y="18796"/>
                    <a:pt x="11590" y="18744"/>
                    <a:pt x="11555" y="18692"/>
                  </a:cubicBezTo>
                  <a:cubicBezTo>
                    <a:pt x="11555" y="18640"/>
                    <a:pt x="11485" y="18537"/>
                    <a:pt x="11485" y="18485"/>
                  </a:cubicBezTo>
                  <a:cubicBezTo>
                    <a:pt x="11450" y="18433"/>
                    <a:pt x="11344" y="18381"/>
                    <a:pt x="11309" y="18381"/>
                  </a:cubicBezTo>
                  <a:cubicBezTo>
                    <a:pt x="11239" y="18329"/>
                    <a:pt x="11099" y="18277"/>
                    <a:pt x="11028" y="18329"/>
                  </a:cubicBezTo>
                  <a:cubicBezTo>
                    <a:pt x="10923" y="18329"/>
                    <a:pt x="10782" y="18381"/>
                    <a:pt x="10677" y="18381"/>
                  </a:cubicBezTo>
                  <a:cubicBezTo>
                    <a:pt x="10642" y="18381"/>
                    <a:pt x="10501" y="18381"/>
                    <a:pt x="10466" y="18329"/>
                  </a:cubicBezTo>
                  <a:cubicBezTo>
                    <a:pt x="10396" y="18277"/>
                    <a:pt x="10326" y="18069"/>
                    <a:pt x="10256" y="18017"/>
                  </a:cubicBezTo>
                  <a:cubicBezTo>
                    <a:pt x="10220" y="17965"/>
                    <a:pt x="10150" y="17913"/>
                    <a:pt x="10080" y="17913"/>
                  </a:cubicBezTo>
                  <a:cubicBezTo>
                    <a:pt x="10045" y="17862"/>
                    <a:pt x="10010" y="17965"/>
                    <a:pt x="9975" y="17965"/>
                  </a:cubicBezTo>
                  <a:cubicBezTo>
                    <a:pt x="9975" y="17965"/>
                    <a:pt x="9904" y="17965"/>
                    <a:pt x="9904" y="18017"/>
                  </a:cubicBezTo>
                  <a:cubicBezTo>
                    <a:pt x="9834" y="18069"/>
                    <a:pt x="9799" y="18225"/>
                    <a:pt x="9764" y="18277"/>
                  </a:cubicBezTo>
                  <a:cubicBezTo>
                    <a:pt x="9764" y="18381"/>
                    <a:pt x="9834" y="18433"/>
                    <a:pt x="9834" y="18485"/>
                  </a:cubicBezTo>
                  <a:cubicBezTo>
                    <a:pt x="9799" y="18537"/>
                    <a:pt x="9729" y="18640"/>
                    <a:pt x="9659" y="18640"/>
                  </a:cubicBezTo>
                  <a:cubicBezTo>
                    <a:pt x="9623" y="18692"/>
                    <a:pt x="9553" y="18640"/>
                    <a:pt x="9518" y="18640"/>
                  </a:cubicBezTo>
                  <a:cubicBezTo>
                    <a:pt x="9483" y="18640"/>
                    <a:pt x="9342" y="18692"/>
                    <a:pt x="9307" y="18692"/>
                  </a:cubicBezTo>
                  <a:cubicBezTo>
                    <a:pt x="9272" y="18744"/>
                    <a:pt x="9237" y="18744"/>
                    <a:pt x="9202" y="18744"/>
                  </a:cubicBezTo>
                  <a:cubicBezTo>
                    <a:pt x="9167" y="18796"/>
                    <a:pt x="9132" y="18900"/>
                    <a:pt x="9061" y="18900"/>
                  </a:cubicBezTo>
                  <a:cubicBezTo>
                    <a:pt x="9061" y="18900"/>
                    <a:pt x="8991" y="18900"/>
                    <a:pt x="8956" y="18952"/>
                  </a:cubicBezTo>
                  <a:cubicBezTo>
                    <a:pt x="8886" y="19004"/>
                    <a:pt x="8851" y="19212"/>
                    <a:pt x="8886" y="19315"/>
                  </a:cubicBezTo>
                  <a:cubicBezTo>
                    <a:pt x="8886" y="19315"/>
                    <a:pt x="8886" y="19367"/>
                    <a:pt x="8886" y="19419"/>
                  </a:cubicBezTo>
                  <a:cubicBezTo>
                    <a:pt x="8886" y="19419"/>
                    <a:pt x="8816" y="19419"/>
                    <a:pt x="8780" y="19471"/>
                  </a:cubicBezTo>
                  <a:cubicBezTo>
                    <a:pt x="8710" y="19523"/>
                    <a:pt x="8570" y="19627"/>
                    <a:pt x="8500" y="19679"/>
                  </a:cubicBezTo>
                  <a:cubicBezTo>
                    <a:pt x="8464" y="19731"/>
                    <a:pt x="8324" y="19783"/>
                    <a:pt x="8289" y="19835"/>
                  </a:cubicBezTo>
                  <a:cubicBezTo>
                    <a:pt x="8254" y="19887"/>
                    <a:pt x="8254" y="20042"/>
                    <a:pt x="8219" y="20094"/>
                  </a:cubicBezTo>
                  <a:cubicBezTo>
                    <a:pt x="8183" y="20094"/>
                    <a:pt x="8078" y="20094"/>
                    <a:pt x="8043" y="20146"/>
                  </a:cubicBezTo>
                  <a:cubicBezTo>
                    <a:pt x="8043" y="20146"/>
                    <a:pt x="7973" y="20198"/>
                    <a:pt x="7938" y="20198"/>
                  </a:cubicBezTo>
                  <a:cubicBezTo>
                    <a:pt x="7938" y="20250"/>
                    <a:pt x="7867" y="20354"/>
                    <a:pt x="7832" y="20354"/>
                  </a:cubicBezTo>
                  <a:cubicBezTo>
                    <a:pt x="7797" y="20354"/>
                    <a:pt x="7692" y="20250"/>
                    <a:pt x="7621" y="20198"/>
                  </a:cubicBezTo>
                  <a:cubicBezTo>
                    <a:pt x="7586" y="20146"/>
                    <a:pt x="7446" y="20042"/>
                    <a:pt x="7376" y="20042"/>
                  </a:cubicBezTo>
                  <a:cubicBezTo>
                    <a:pt x="7340" y="20042"/>
                    <a:pt x="7200" y="20042"/>
                    <a:pt x="7165" y="20042"/>
                  </a:cubicBezTo>
                  <a:cubicBezTo>
                    <a:pt x="7095" y="20042"/>
                    <a:pt x="6954" y="19990"/>
                    <a:pt x="6849" y="19990"/>
                  </a:cubicBezTo>
                  <a:cubicBezTo>
                    <a:pt x="6779" y="19938"/>
                    <a:pt x="6673" y="19887"/>
                    <a:pt x="6603" y="19938"/>
                  </a:cubicBezTo>
                  <a:cubicBezTo>
                    <a:pt x="6568" y="19938"/>
                    <a:pt x="6568" y="20094"/>
                    <a:pt x="6533" y="20146"/>
                  </a:cubicBezTo>
                  <a:cubicBezTo>
                    <a:pt x="6533" y="20198"/>
                    <a:pt x="6427" y="20354"/>
                    <a:pt x="6392" y="20458"/>
                  </a:cubicBezTo>
                  <a:cubicBezTo>
                    <a:pt x="6392" y="20458"/>
                    <a:pt x="6322" y="20562"/>
                    <a:pt x="6322" y="20613"/>
                  </a:cubicBezTo>
                  <a:cubicBezTo>
                    <a:pt x="6252" y="20613"/>
                    <a:pt x="6181" y="20613"/>
                    <a:pt x="6111" y="20665"/>
                  </a:cubicBezTo>
                  <a:cubicBezTo>
                    <a:pt x="6111" y="20665"/>
                    <a:pt x="6041" y="20665"/>
                    <a:pt x="6006" y="20665"/>
                  </a:cubicBezTo>
                  <a:cubicBezTo>
                    <a:pt x="5936" y="20665"/>
                    <a:pt x="5830" y="20665"/>
                    <a:pt x="5795" y="20717"/>
                  </a:cubicBezTo>
                  <a:cubicBezTo>
                    <a:pt x="5725" y="20717"/>
                    <a:pt x="5655" y="20665"/>
                    <a:pt x="5620" y="20717"/>
                  </a:cubicBezTo>
                  <a:cubicBezTo>
                    <a:pt x="5584" y="20717"/>
                    <a:pt x="5514" y="20821"/>
                    <a:pt x="5479" y="20925"/>
                  </a:cubicBezTo>
                  <a:cubicBezTo>
                    <a:pt x="5444" y="20977"/>
                    <a:pt x="5479" y="21081"/>
                    <a:pt x="5444" y="21133"/>
                  </a:cubicBezTo>
                  <a:cubicBezTo>
                    <a:pt x="5444" y="21237"/>
                    <a:pt x="5514" y="21444"/>
                    <a:pt x="5444" y="21496"/>
                  </a:cubicBezTo>
                  <a:cubicBezTo>
                    <a:pt x="5444" y="21548"/>
                    <a:pt x="5374" y="21496"/>
                    <a:pt x="5374" y="21444"/>
                  </a:cubicBezTo>
                  <a:cubicBezTo>
                    <a:pt x="5303" y="21444"/>
                    <a:pt x="5268" y="21288"/>
                    <a:pt x="5233" y="21237"/>
                  </a:cubicBezTo>
                  <a:cubicBezTo>
                    <a:pt x="5163" y="21133"/>
                    <a:pt x="5058" y="20977"/>
                    <a:pt x="4987" y="20925"/>
                  </a:cubicBezTo>
                  <a:cubicBezTo>
                    <a:pt x="4917" y="20925"/>
                    <a:pt x="4777" y="20925"/>
                    <a:pt x="4706" y="20977"/>
                  </a:cubicBezTo>
                  <a:cubicBezTo>
                    <a:pt x="4671" y="20977"/>
                    <a:pt x="4601" y="21133"/>
                    <a:pt x="4566" y="21185"/>
                  </a:cubicBezTo>
                  <a:cubicBezTo>
                    <a:pt x="4531" y="21288"/>
                    <a:pt x="4496" y="21496"/>
                    <a:pt x="4460" y="21548"/>
                  </a:cubicBezTo>
                  <a:cubicBezTo>
                    <a:pt x="4425" y="21548"/>
                    <a:pt x="4390" y="21600"/>
                    <a:pt x="4355" y="21548"/>
                  </a:cubicBezTo>
                  <a:cubicBezTo>
                    <a:pt x="4320" y="21548"/>
                    <a:pt x="4320" y="21444"/>
                    <a:pt x="4320" y="21392"/>
                  </a:cubicBezTo>
                  <a:cubicBezTo>
                    <a:pt x="4285" y="21288"/>
                    <a:pt x="4250" y="21133"/>
                    <a:pt x="4215" y="21029"/>
                  </a:cubicBezTo>
                  <a:cubicBezTo>
                    <a:pt x="4180" y="20977"/>
                    <a:pt x="4109" y="20821"/>
                    <a:pt x="4074" y="20717"/>
                  </a:cubicBezTo>
                  <a:cubicBezTo>
                    <a:pt x="4039" y="20665"/>
                    <a:pt x="4004" y="20510"/>
                    <a:pt x="3934" y="20354"/>
                  </a:cubicBezTo>
                  <a:cubicBezTo>
                    <a:pt x="3899" y="20302"/>
                    <a:pt x="3758" y="19990"/>
                    <a:pt x="3723" y="19887"/>
                  </a:cubicBezTo>
                  <a:cubicBezTo>
                    <a:pt x="3653" y="19783"/>
                    <a:pt x="3547" y="19731"/>
                    <a:pt x="3547" y="19627"/>
                  </a:cubicBezTo>
                  <a:cubicBezTo>
                    <a:pt x="3512" y="19523"/>
                    <a:pt x="3547" y="19315"/>
                    <a:pt x="3547" y="19212"/>
                  </a:cubicBezTo>
                  <a:cubicBezTo>
                    <a:pt x="3547" y="19108"/>
                    <a:pt x="3547" y="18900"/>
                    <a:pt x="3512" y="18796"/>
                  </a:cubicBezTo>
                  <a:cubicBezTo>
                    <a:pt x="3477" y="18744"/>
                    <a:pt x="3372" y="18744"/>
                    <a:pt x="3337" y="18744"/>
                  </a:cubicBezTo>
                  <a:cubicBezTo>
                    <a:pt x="3301" y="18744"/>
                    <a:pt x="3161" y="18744"/>
                    <a:pt x="3126" y="18692"/>
                  </a:cubicBezTo>
                  <a:cubicBezTo>
                    <a:pt x="3091" y="18588"/>
                    <a:pt x="3231" y="18433"/>
                    <a:pt x="3231" y="18329"/>
                  </a:cubicBezTo>
                  <a:cubicBezTo>
                    <a:pt x="3231" y="18225"/>
                    <a:pt x="3196" y="18069"/>
                    <a:pt x="3161" y="17965"/>
                  </a:cubicBezTo>
                  <a:cubicBezTo>
                    <a:pt x="3126" y="17810"/>
                    <a:pt x="3020" y="17550"/>
                    <a:pt x="2950" y="17446"/>
                  </a:cubicBezTo>
                  <a:cubicBezTo>
                    <a:pt x="2915" y="17342"/>
                    <a:pt x="2775" y="17083"/>
                    <a:pt x="2704" y="16979"/>
                  </a:cubicBezTo>
                  <a:cubicBezTo>
                    <a:pt x="2669" y="16875"/>
                    <a:pt x="2564" y="16563"/>
                    <a:pt x="2494" y="16460"/>
                  </a:cubicBezTo>
                  <a:cubicBezTo>
                    <a:pt x="2459" y="16408"/>
                    <a:pt x="2388" y="16200"/>
                    <a:pt x="2353" y="16148"/>
                  </a:cubicBezTo>
                  <a:cubicBezTo>
                    <a:pt x="2318" y="16096"/>
                    <a:pt x="2248" y="16096"/>
                    <a:pt x="2213" y="16096"/>
                  </a:cubicBezTo>
                  <a:cubicBezTo>
                    <a:pt x="2178" y="16044"/>
                    <a:pt x="2178" y="15837"/>
                    <a:pt x="2142" y="15785"/>
                  </a:cubicBezTo>
                  <a:cubicBezTo>
                    <a:pt x="2107" y="15733"/>
                    <a:pt x="2037" y="15733"/>
                    <a:pt x="2002" y="15681"/>
                  </a:cubicBezTo>
                  <a:cubicBezTo>
                    <a:pt x="1967" y="15681"/>
                    <a:pt x="1861" y="15681"/>
                    <a:pt x="1791" y="15733"/>
                  </a:cubicBezTo>
                  <a:cubicBezTo>
                    <a:pt x="1791" y="15733"/>
                    <a:pt x="1791" y="15837"/>
                    <a:pt x="1791" y="15837"/>
                  </a:cubicBezTo>
                  <a:cubicBezTo>
                    <a:pt x="1756" y="15940"/>
                    <a:pt x="1721" y="16044"/>
                    <a:pt x="1686" y="16096"/>
                  </a:cubicBezTo>
                  <a:cubicBezTo>
                    <a:pt x="1686" y="16148"/>
                    <a:pt x="1616" y="16252"/>
                    <a:pt x="1616" y="16252"/>
                  </a:cubicBezTo>
                  <a:cubicBezTo>
                    <a:pt x="1580" y="16252"/>
                    <a:pt x="1510" y="16304"/>
                    <a:pt x="1475" y="16252"/>
                  </a:cubicBezTo>
                  <a:cubicBezTo>
                    <a:pt x="1440" y="16252"/>
                    <a:pt x="1440" y="16096"/>
                    <a:pt x="1440" y="16044"/>
                  </a:cubicBezTo>
                  <a:cubicBezTo>
                    <a:pt x="1440" y="15940"/>
                    <a:pt x="1440" y="15733"/>
                    <a:pt x="1475" y="15629"/>
                  </a:cubicBezTo>
                  <a:cubicBezTo>
                    <a:pt x="1510" y="15577"/>
                    <a:pt x="1580" y="15577"/>
                    <a:pt x="1616" y="15473"/>
                  </a:cubicBezTo>
                  <a:cubicBezTo>
                    <a:pt x="1616" y="15421"/>
                    <a:pt x="1616" y="15317"/>
                    <a:pt x="1616" y="15213"/>
                  </a:cubicBezTo>
                  <a:cubicBezTo>
                    <a:pt x="1616" y="15110"/>
                    <a:pt x="1580" y="14850"/>
                    <a:pt x="1580" y="14694"/>
                  </a:cubicBezTo>
                  <a:cubicBezTo>
                    <a:pt x="1580" y="14642"/>
                    <a:pt x="1686" y="14590"/>
                    <a:pt x="1686" y="14487"/>
                  </a:cubicBezTo>
                  <a:cubicBezTo>
                    <a:pt x="1686" y="14435"/>
                    <a:pt x="1616" y="14279"/>
                    <a:pt x="1580" y="14279"/>
                  </a:cubicBezTo>
                  <a:cubicBezTo>
                    <a:pt x="1545" y="14175"/>
                    <a:pt x="1370" y="14175"/>
                    <a:pt x="1300" y="14123"/>
                  </a:cubicBezTo>
                  <a:cubicBezTo>
                    <a:pt x="1229" y="14123"/>
                    <a:pt x="1124" y="14019"/>
                    <a:pt x="1054" y="14019"/>
                  </a:cubicBezTo>
                  <a:cubicBezTo>
                    <a:pt x="1019" y="14019"/>
                    <a:pt x="913" y="14019"/>
                    <a:pt x="878" y="14071"/>
                  </a:cubicBezTo>
                  <a:cubicBezTo>
                    <a:pt x="843" y="14071"/>
                    <a:pt x="738" y="14071"/>
                    <a:pt x="702" y="14071"/>
                  </a:cubicBezTo>
                  <a:cubicBezTo>
                    <a:pt x="632" y="14071"/>
                    <a:pt x="457" y="14123"/>
                    <a:pt x="386" y="14071"/>
                  </a:cubicBezTo>
                  <a:cubicBezTo>
                    <a:pt x="351" y="14071"/>
                    <a:pt x="281" y="13915"/>
                    <a:pt x="281" y="13863"/>
                  </a:cubicBezTo>
                  <a:cubicBezTo>
                    <a:pt x="246" y="13812"/>
                    <a:pt x="140" y="13760"/>
                    <a:pt x="140" y="13708"/>
                  </a:cubicBezTo>
                  <a:cubicBezTo>
                    <a:pt x="140" y="13656"/>
                    <a:pt x="176" y="13552"/>
                    <a:pt x="176" y="13500"/>
                  </a:cubicBezTo>
                  <a:cubicBezTo>
                    <a:pt x="211" y="13396"/>
                    <a:pt x="281" y="13240"/>
                    <a:pt x="351" y="13137"/>
                  </a:cubicBezTo>
                  <a:cubicBezTo>
                    <a:pt x="386" y="13085"/>
                    <a:pt x="527" y="13085"/>
                    <a:pt x="562" y="12981"/>
                  </a:cubicBezTo>
                  <a:cubicBezTo>
                    <a:pt x="597" y="12877"/>
                    <a:pt x="527" y="12617"/>
                    <a:pt x="527" y="12513"/>
                  </a:cubicBezTo>
                  <a:cubicBezTo>
                    <a:pt x="527" y="12410"/>
                    <a:pt x="492" y="12150"/>
                    <a:pt x="492" y="12098"/>
                  </a:cubicBezTo>
                  <a:cubicBezTo>
                    <a:pt x="492" y="11942"/>
                    <a:pt x="632" y="11683"/>
                    <a:pt x="667" y="11579"/>
                  </a:cubicBezTo>
                  <a:cubicBezTo>
                    <a:pt x="702" y="11423"/>
                    <a:pt x="843" y="11215"/>
                    <a:pt x="913" y="11112"/>
                  </a:cubicBezTo>
                  <a:cubicBezTo>
                    <a:pt x="948" y="11008"/>
                    <a:pt x="1054" y="10800"/>
                    <a:pt x="1054" y="10696"/>
                  </a:cubicBezTo>
                  <a:cubicBezTo>
                    <a:pt x="1089" y="10592"/>
                    <a:pt x="1124" y="10385"/>
                    <a:pt x="1124" y="10281"/>
                  </a:cubicBezTo>
                  <a:cubicBezTo>
                    <a:pt x="1124" y="10229"/>
                    <a:pt x="1159" y="9969"/>
                    <a:pt x="1124" y="9865"/>
                  </a:cubicBezTo>
                  <a:cubicBezTo>
                    <a:pt x="1089" y="9813"/>
                    <a:pt x="1054" y="9658"/>
                    <a:pt x="1019" y="9658"/>
                  </a:cubicBezTo>
                  <a:cubicBezTo>
                    <a:pt x="948" y="9606"/>
                    <a:pt x="878" y="9606"/>
                    <a:pt x="843" y="9606"/>
                  </a:cubicBezTo>
                  <a:cubicBezTo>
                    <a:pt x="808" y="9554"/>
                    <a:pt x="773" y="9450"/>
                    <a:pt x="738" y="9398"/>
                  </a:cubicBezTo>
                  <a:cubicBezTo>
                    <a:pt x="738" y="9346"/>
                    <a:pt x="702" y="9294"/>
                    <a:pt x="667" y="9242"/>
                  </a:cubicBezTo>
                  <a:cubicBezTo>
                    <a:pt x="632" y="9190"/>
                    <a:pt x="527" y="9035"/>
                    <a:pt x="457" y="9035"/>
                  </a:cubicBezTo>
                  <a:cubicBezTo>
                    <a:pt x="457" y="9035"/>
                    <a:pt x="386" y="9035"/>
                    <a:pt x="351" y="8983"/>
                  </a:cubicBezTo>
                  <a:cubicBezTo>
                    <a:pt x="351" y="8983"/>
                    <a:pt x="316" y="8879"/>
                    <a:pt x="281" y="8827"/>
                  </a:cubicBezTo>
                  <a:cubicBezTo>
                    <a:pt x="281" y="8775"/>
                    <a:pt x="246" y="8619"/>
                    <a:pt x="211" y="8515"/>
                  </a:cubicBezTo>
                  <a:cubicBezTo>
                    <a:pt x="176" y="8463"/>
                    <a:pt x="70" y="8360"/>
                    <a:pt x="70" y="8256"/>
                  </a:cubicBezTo>
                  <a:cubicBezTo>
                    <a:pt x="35" y="8204"/>
                    <a:pt x="0" y="8100"/>
                    <a:pt x="0" y="8100"/>
                  </a:cubicBezTo>
                  <a:cubicBezTo>
                    <a:pt x="35" y="7996"/>
                    <a:pt x="176" y="8048"/>
                    <a:pt x="246" y="7996"/>
                  </a:cubicBezTo>
                  <a:cubicBezTo>
                    <a:pt x="281" y="7944"/>
                    <a:pt x="351" y="7840"/>
                    <a:pt x="351" y="7788"/>
                  </a:cubicBezTo>
                  <a:cubicBezTo>
                    <a:pt x="386" y="7737"/>
                    <a:pt x="457" y="7633"/>
                    <a:pt x="457" y="7581"/>
                  </a:cubicBezTo>
                  <a:cubicBezTo>
                    <a:pt x="457" y="7425"/>
                    <a:pt x="421" y="7217"/>
                    <a:pt x="421" y="7113"/>
                  </a:cubicBezTo>
                  <a:cubicBezTo>
                    <a:pt x="386" y="6906"/>
                    <a:pt x="351" y="6387"/>
                    <a:pt x="351" y="6387"/>
                  </a:cubicBezTo>
                  <a:cubicBezTo>
                    <a:pt x="351" y="6387"/>
                    <a:pt x="948" y="6283"/>
                    <a:pt x="1124" y="6490"/>
                  </a:cubicBezTo>
                  <a:cubicBezTo>
                    <a:pt x="1229" y="6594"/>
                    <a:pt x="1264" y="7010"/>
                    <a:pt x="1300" y="7113"/>
                  </a:cubicBezTo>
                  <a:cubicBezTo>
                    <a:pt x="1335" y="7165"/>
                    <a:pt x="1370" y="7269"/>
                    <a:pt x="1370" y="7269"/>
                  </a:cubicBezTo>
                  <a:cubicBezTo>
                    <a:pt x="1405" y="7321"/>
                    <a:pt x="1440" y="7425"/>
                    <a:pt x="1475" y="7477"/>
                  </a:cubicBezTo>
                  <a:cubicBezTo>
                    <a:pt x="1510" y="7529"/>
                    <a:pt x="1580" y="7581"/>
                    <a:pt x="1580" y="7633"/>
                  </a:cubicBezTo>
                  <a:cubicBezTo>
                    <a:pt x="1616" y="7685"/>
                    <a:pt x="1616" y="7737"/>
                    <a:pt x="1616" y="7788"/>
                  </a:cubicBezTo>
                  <a:cubicBezTo>
                    <a:pt x="1651" y="7892"/>
                    <a:pt x="1686" y="7996"/>
                    <a:pt x="1721" y="8100"/>
                  </a:cubicBezTo>
                  <a:cubicBezTo>
                    <a:pt x="1721" y="8152"/>
                    <a:pt x="1721" y="8204"/>
                    <a:pt x="1756" y="8256"/>
                  </a:cubicBezTo>
                  <a:cubicBezTo>
                    <a:pt x="1791" y="8308"/>
                    <a:pt x="1861" y="8360"/>
                    <a:pt x="1897" y="8412"/>
                  </a:cubicBezTo>
                  <a:cubicBezTo>
                    <a:pt x="1967" y="8463"/>
                    <a:pt x="2002" y="8567"/>
                    <a:pt x="2037" y="8671"/>
                  </a:cubicBezTo>
                  <a:cubicBezTo>
                    <a:pt x="2072" y="8775"/>
                    <a:pt x="2107" y="8879"/>
                    <a:pt x="2142" y="8983"/>
                  </a:cubicBezTo>
                  <a:cubicBezTo>
                    <a:pt x="2178" y="9035"/>
                    <a:pt x="2213" y="9087"/>
                    <a:pt x="2248" y="9138"/>
                  </a:cubicBezTo>
                  <a:cubicBezTo>
                    <a:pt x="2248" y="9190"/>
                    <a:pt x="2283" y="9294"/>
                    <a:pt x="2318" y="9346"/>
                  </a:cubicBezTo>
                  <a:cubicBezTo>
                    <a:pt x="2353" y="9450"/>
                    <a:pt x="2388" y="9606"/>
                    <a:pt x="2423" y="9658"/>
                  </a:cubicBezTo>
                  <a:cubicBezTo>
                    <a:pt x="2423" y="9762"/>
                    <a:pt x="2459" y="9865"/>
                    <a:pt x="2459" y="9917"/>
                  </a:cubicBezTo>
                  <a:cubicBezTo>
                    <a:pt x="2459" y="9969"/>
                    <a:pt x="2459" y="10073"/>
                    <a:pt x="2459" y="10125"/>
                  </a:cubicBezTo>
                  <a:cubicBezTo>
                    <a:pt x="2459" y="10229"/>
                    <a:pt x="2459" y="10281"/>
                    <a:pt x="2459" y="10385"/>
                  </a:cubicBezTo>
                  <a:cubicBezTo>
                    <a:pt x="2459" y="10488"/>
                    <a:pt x="2494" y="10592"/>
                    <a:pt x="2529" y="10644"/>
                  </a:cubicBezTo>
                  <a:cubicBezTo>
                    <a:pt x="2564" y="10748"/>
                    <a:pt x="2564" y="10852"/>
                    <a:pt x="2634" y="10904"/>
                  </a:cubicBezTo>
                  <a:cubicBezTo>
                    <a:pt x="2634" y="10956"/>
                    <a:pt x="2669" y="11008"/>
                    <a:pt x="2704" y="11008"/>
                  </a:cubicBezTo>
                  <a:cubicBezTo>
                    <a:pt x="2775" y="11112"/>
                    <a:pt x="2810" y="11215"/>
                    <a:pt x="2845" y="11267"/>
                  </a:cubicBezTo>
                  <a:cubicBezTo>
                    <a:pt x="2880" y="11423"/>
                    <a:pt x="2985" y="11527"/>
                    <a:pt x="3020" y="11683"/>
                  </a:cubicBezTo>
                  <a:cubicBezTo>
                    <a:pt x="3056" y="11787"/>
                    <a:pt x="3056" y="11994"/>
                    <a:pt x="3091" y="12150"/>
                  </a:cubicBezTo>
                  <a:cubicBezTo>
                    <a:pt x="3091" y="12150"/>
                    <a:pt x="3091" y="12254"/>
                    <a:pt x="3091" y="12306"/>
                  </a:cubicBezTo>
                  <a:cubicBezTo>
                    <a:pt x="3126" y="12513"/>
                    <a:pt x="3126" y="12825"/>
                    <a:pt x="3266" y="12877"/>
                  </a:cubicBezTo>
                  <a:cubicBezTo>
                    <a:pt x="3266" y="12877"/>
                    <a:pt x="3266" y="12825"/>
                    <a:pt x="3301" y="12825"/>
                  </a:cubicBezTo>
                  <a:cubicBezTo>
                    <a:pt x="3372" y="12721"/>
                    <a:pt x="3512" y="12565"/>
                    <a:pt x="3618" y="12462"/>
                  </a:cubicBezTo>
                  <a:cubicBezTo>
                    <a:pt x="3723" y="12410"/>
                    <a:pt x="3934" y="12202"/>
                    <a:pt x="4004" y="12150"/>
                  </a:cubicBezTo>
                  <a:cubicBezTo>
                    <a:pt x="4109" y="12046"/>
                    <a:pt x="4250" y="11838"/>
                    <a:pt x="4355" y="11735"/>
                  </a:cubicBezTo>
                  <a:cubicBezTo>
                    <a:pt x="4425" y="11631"/>
                    <a:pt x="4601" y="11371"/>
                    <a:pt x="4671" y="11267"/>
                  </a:cubicBezTo>
                  <a:cubicBezTo>
                    <a:pt x="4741" y="11163"/>
                    <a:pt x="4882" y="11008"/>
                    <a:pt x="4952" y="10904"/>
                  </a:cubicBezTo>
                  <a:cubicBezTo>
                    <a:pt x="5022" y="10800"/>
                    <a:pt x="5128" y="10540"/>
                    <a:pt x="5163" y="10385"/>
                  </a:cubicBezTo>
                  <a:cubicBezTo>
                    <a:pt x="5198" y="10333"/>
                    <a:pt x="5233" y="10177"/>
                    <a:pt x="5268" y="10073"/>
                  </a:cubicBezTo>
                  <a:cubicBezTo>
                    <a:pt x="5303" y="10021"/>
                    <a:pt x="5374" y="9917"/>
                    <a:pt x="5374" y="9813"/>
                  </a:cubicBezTo>
                  <a:cubicBezTo>
                    <a:pt x="5374" y="9710"/>
                    <a:pt x="5233" y="9554"/>
                    <a:pt x="5268" y="9450"/>
                  </a:cubicBezTo>
                  <a:cubicBezTo>
                    <a:pt x="5268" y="9346"/>
                    <a:pt x="5374" y="9294"/>
                    <a:pt x="5409" y="9242"/>
                  </a:cubicBezTo>
                  <a:cubicBezTo>
                    <a:pt x="5479" y="9138"/>
                    <a:pt x="5655" y="8983"/>
                    <a:pt x="5655" y="8983"/>
                  </a:cubicBezTo>
                  <a:cubicBezTo>
                    <a:pt x="5655" y="8983"/>
                    <a:pt x="5900" y="9035"/>
                    <a:pt x="6006" y="8983"/>
                  </a:cubicBezTo>
                  <a:cubicBezTo>
                    <a:pt x="6041" y="8983"/>
                    <a:pt x="6111" y="8879"/>
                    <a:pt x="6146" y="8827"/>
                  </a:cubicBezTo>
                  <a:cubicBezTo>
                    <a:pt x="6181" y="8723"/>
                    <a:pt x="6217" y="8567"/>
                    <a:pt x="6252" y="8463"/>
                  </a:cubicBezTo>
                  <a:cubicBezTo>
                    <a:pt x="6252" y="8412"/>
                    <a:pt x="6252" y="8204"/>
                    <a:pt x="6287" y="8100"/>
                  </a:cubicBezTo>
                  <a:cubicBezTo>
                    <a:pt x="6322" y="8048"/>
                    <a:pt x="6392" y="7996"/>
                    <a:pt x="6427" y="7944"/>
                  </a:cubicBezTo>
                  <a:cubicBezTo>
                    <a:pt x="6498" y="7892"/>
                    <a:pt x="6568" y="7737"/>
                    <a:pt x="6638" y="7737"/>
                  </a:cubicBezTo>
                  <a:cubicBezTo>
                    <a:pt x="6708" y="7737"/>
                    <a:pt x="6849" y="7737"/>
                    <a:pt x="6884" y="7788"/>
                  </a:cubicBezTo>
                  <a:cubicBezTo>
                    <a:pt x="6954" y="7892"/>
                    <a:pt x="6849" y="8204"/>
                    <a:pt x="6884" y="8360"/>
                  </a:cubicBezTo>
                  <a:cubicBezTo>
                    <a:pt x="6884" y="8412"/>
                    <a:pt x="6954" y="8463"/>
                    <a:pt x="6954" y="8515"/>
                  </a:cubicBezTo>
                  <a:cubicBezTo>
                    <a:pt x="6989" y="8567"/>
                    <a:pt x="7060" y="8619"/>
                    <a:pt x="7130" y="8619"/>
                  </a:cubicBezTo>
                  <a:cubicBezTo>
                    <a:pt x="7200" y="8619"/>
                    <a:pt x="7305" y="8412"/>
                    <a:pt x="7376" y="8412"/>
                  </a:cubicBezTo>
                  <a:cubicBezTo>
                    <a:pt x="7446" y="8308"/>
                    <a:pt x="7586" y="8204"/>
                    <a:pt x="7621" y="8100"/>
                  </a:cubicBezTo>
                  <a:cubicBezTo>
                    <a:pt x="7727" y="8048"/>
                    <a:pt x="7973" y="7737"/>
                    <a:pt x="8008" y="7685"/>
                  </a:cubicBezTo>
                  <a:cubicBezTo>
                    <a:pt x="8043" y="7685"/>
                    <a:pt x="8359" y="7477"/>
                    <a:pt x="8500" y="7477"/>
                  </a:cubicBezTo>
                  <a:cubicBezTo>
                    <a:pt x="8570" y="7477"/>
                    <a:pt x="8710" y="7581"/>
                    <a:pt x="8780" y="7581"/>
                  </a:cubicBezTo>
                  <a:cubicBezTo>
                    <a:pt x="8886" y="7633"/>
                    <a:pt x="9132" y="7788"/>
                    <a:pt x="9237" y="7788"/>
                  </a:cubicBezTo>
                  <a:cubicBezTo>
                    <a:pt x="9307" y="7788"/>
                    <a:pt x="9413" y="7737"/>
                    <a:pt x="9483" y="7685"/>
                  </a:cubicBezTo>
                  <a:cubicBezTo>
                    <a:pt x="9553" y="7685"/>
                    <a:pt x="9659" y="7581"/>
                    <a:pt x="9729" y="7529"/>
                  </a:cubicBezTo>
                  <a:cubicBezTo>
                    <a:pt x="9764" y="7477"/>
                    <a:pt x="9834" y="7373"/>
                    <a:pt x="9869" y="7321"/>
                  </a:cubicBezTo>
                  <a:cubicBezTo>
                    <a:pt x="9904" y="7269"/>
                    <a:pt x="9940" y="7165"/>
                    <a:pt x="9940" y="7165"/>
                  </a:cubicBezTo>
                  <a:cubicBezTo>
                    <a:pt x="9940" y="7062"/>
                    <a:pt x="9694" y="7010"/>
                    <a:pt x="9694" y="6906"/>
                  </a:cubicBezTo>
                  <a:cubicBezTo>
                    <a:pt x="9694" y="6854"/>
                    <a:pt x="9764" y="6802"/>
                    <a:pt x="9764" y="6750"/>
                  </a:cubicBezTo>
                  <a:cubicBezTo>
                    <a:pt x="9799" y="6698"/>
                    <a:pt x="9869" y="6646"/>
                    <a:pt x="9940" y="6646"/>
                  </a:cubicBezTo>
                  <a:cubicBezTo>
                    <a:pt x="9975" y="6594"/>
                    <a:pt x="10115" y="6646"/>
                    <a:pt x="10185" y="6646"/>
                  </a:cubicBezTo>
                  <a:cubicBezTo>
                    <a:pt x="10256" y="6646"/>
                    <a:pt x="10396" y="6698"/>
                    <a:pt x="10466" y="6646"/>
                  </a:cubicBezTo>
                  <a:cubicBezTo>
                    <a:pt x="10537" y="6594"/>
                    <a:pt x="10607" y="6438"/>
                    <a:pt x="10642" y="6335"/>
                  </a:cubicBezTo>
                  <a:cubicBezTo>
                    <a:pt x="10642" y="6231"/>
                    <a:pt x="10712" y="6075"/>
                    <a:pt x="10747" y="6023"/>
                  </a:cubicBezTo>
                  <a:cubicBezTo>
                    <a:pt x="10782" y="5919"/>
                    <a:pt x="10853" y="5815"/>
                    <a:pt x="10888" y="5763"/>
                  </a:cubicBezTo>
                  <a:cubicBezTo>
                    <a:pt x="10993" y="5763"/>
                    <a:pt x="11134" y="5815"/>
                    <a:pt x="11239" y="5867"/>
                  </a:cubicBezTo>
                  <a:cubicBezTo>
                    <a:pt x="11344" y="5919"/>
                    <a:pt x="11555" y="6179"/>
                    <a:pt x="11660" y="6335"/>
                  </a:cubicBezTo>
                  <a:cubicBezTo>
                    <a:pt x="11731" y="6490"/>
                    <a:pt x="11801" y="6906"/>
                    <a:pt x="11906" y="6906"/>
                  </a:cubicBezTo>
                  <a:cubicBezTo>
                    <a:pt x="12187" y="6958"/>
                    <a:pt x="12574" y="6179"/>
                    <a:pt x="12784" y="5867"/>
                  </a:cubicBezTo>
                  <a:cubicBezTo>
                    <a:pt x="12960" y="5660"/>
                    <a:pt x="13276" y="5088"/>
                    <a:pt x="13487" y="4933"/>
                  </a:cubicBezTo>
                  <a:cubicBezTo>
                    <a:pt x="13627" y="4881"/>
                    <a:pt x="13908" y="4933"/>
                    <a:pt x="14049" y="4933"/>
                  </a:cubicBezTo>
                  <a:cubicBezTo>
                    <a:pt x="14119" y="4933"/>
                    <a:pt x="14295" y="4881"/>
                    <a:pt x="14365" y="4829"/>
                  </a:cubicBezTo>
                  <a:cubicBezTo>
                    <a:pt x="14470" y="4777"/>
                    <a:pt x="14611" y="4569"/>
                    <a:pt x="14681" y="4465"/>
                  </a:cubicBezTo>
                  <a:cubicBezTo>
                    <a:pt x="14716" y="4413"/>
                    <a:pt x="14751" y="4258"/>
                    <a:pt x="14786" y="4206"/>
                  </a:cubicBezTo>
                  <a:cubicBezTo>
                    <a:pt x="14892" y="4102"/>
                    <a:pt x="15138" y="4050"/>
                    <a:pt x="15173" y="3946"/>
                  </a:cubicBezTo>
                  <a:cubicBezTo>
                    <a:pt x="15278" y="3738"/>
                    <a:pt x="15138" y="3271"/>
                    <a:pt x="15243" y="3063"/>
                  </a:cubicBezTo>
                  <a:cubicBezTo>
                    <a:pt x="15278" y="3012"/>
                    <a:pt x="15419" y="3012"/>
                    <a:pt x="15489" y="2960"/>
                  </a:cubicBezTo>
                  <a:cubicBezTo>
                    <a:pt x="15559" y="2908"/>
                    <a:pt x="15664" y="2804"/>
                    <a:pt x="15700" y="2752"/>
                  </a:cubicBezTo>
                  <a:cubicBezTo>
                    <a:pt x="15770" y="2752"/>
                    <a:pt x="15805" y="2648"/>
                    <a:pt x="15875" y="2648"/>
                  </a:cubicBezTo>
                  <a:cubicBezTo>
                    <a:pt x="15910" y="2596"/>
                    <a:pt x="16016" y="2596"/>
                    <a:pt x="16051" y="2596"/>
                  </a:cubicBezTo>
                  <a:cubicBezTo>
                    <a:pt x="16086" y="2648"/>
                    <a:pt x="16191" y="2752"/>
                    <a:pt x="16261" y="2752"/>
                  </a:cubicBezTo>
                  <a:cubicBezTo>
                    <a:pt x="16332" y="2804"/>
                    <a:pt x="16472" y="2960"/>
                    <a:pt x="16542" y="2960"/>
                  </a:cubicBezTo>
                  <a:cubicBezTo>
                    <a:pt x="16613" y="3012"/>
                    <a:pt x="16718" y="2960"/>
                    <a:pt x="16753" y="2960"/>
                  </a:cubicBezTo>
                  <a:cubicBezTo>
                    <a:pt x="16823" y="2960"/>
                    <a:pt x="16964" y="3063"/>
                    <a:pt x="17034" y="3063"/>
                  </a:cubicBezTo>
                  <a:cubicBezTo>
                    <a:pt x="17104" y="3167"/>
                    <a:pt x="17280" y="3375"/>
                    <a:pt x="17350" y="3427"/>
                  </a:cubicBezTo>
                  <a:cubicBezTo>
                    <a:pt x="17456" y="3479"/>
                    <a:pt x="17631" y="3479"/>
                    <a:pt x="17737" y="3531"/>
                  </a:cubicBezTo>
                  <a:cubicBezTo>
                    <a:pt x="17772" y="3583"/>
                    <a:pt x="17842" y="3790"/>
                    <a:pt x="17912" y="3790"/>
                  </a:cubicBezTo>
                  <a:cubicBezTo>
                    <a:pt x="17982" y="3842"/>
                    <a:pt x="18158" y="3738"/>
                    <a:pt x="18228" y="3738"/>
                  </a:cubicBezTo>
                  <a:cubicBezTo>
                    <a:pt x="18369" y="3687"/>
                    <a:pt x="18650" y="3583"/>
                    <a:pt x="18825" y="3531"/>
                  </a:cubicBezTo>
                  <a:cubicBezTo>
                    <a:pt x="18860" y="3479"/>
                    <a:pt x="19036" y="3427"/>
                    <a:pt x="19071" y="3375"/>
                  </a:cubicBezTo>
                  <a:cubicBezTo>
                    <a:pt x="19212" y="3271"/>
                    <a:pt x="19422" y="3115"/>
                    <a:pt x="19493" y="2960"/>
                  </a:cubicBezTo>
                  <a:cubicBezTo>
                    <a:pt x="19528" y="2960"/>
                    <a:pt x="19563" y="2804"/>
                    <a:pt x="19598" y="2752"/>
                  </a:cubicBezTo>
                  <a:cubicBezTo>
                    <a:pt x="19633" y="2752"/>
                    <a:pt x="19739" y="2700"/>
                    <a:pt x="19809" y="2648"/>
                  </a:cubicBezTo>
                  <a:cubicBezTo>
                    <a:pt x="19844" y="2596"/>
                    <a:pt x="19914" y="2492"/>
                    <a:pt x="19949" y="2440"/>
                  </a:cubicBezTo>
                  <a:cubicBezTo>
                    <a:pt x="20020" y="2388"/>
                    <a:pt x="20125" y="2233"/>
                    <a:pt x="20160" y="2181"/>
                  </a:cubicBezTo>
                  <a:cubicBezTo>
                    <a:pt x="20195" y="2077"/>
                    <a:pt x="20195" y="1973"/>
                    <a:pt x="20230" y="1921"/>
                  </a:cubicBezTo>
                  <a:cubicBezTo>
                    <a:pt x="20230" y="1765"/>
                    <a:pt x="20195" y="1558"/>
                    <a:pt x="20230" y="1454"/>
                  </a:cubicBezTo>
                  <a:cubicBezTo>
                    <a:pt x="20230" y="1350"/>
                    <a:pt x="20265" y="1090"/>
                    <a:pt x="20300" y="987"/>
                  </a:cubicBezTo>
                  <a:cubicBezTo>
                    <a:pt x="20336" y="883"/>
                    <a:pt x="20371" y="727"/>
                    <a:pt x="20406" y="623"/>
                  </a:cubicBezTo>
                  <a:cubicBezTo>
                    <a:pt x="20441" y="571"/>
                    <a:pt x="20546" y="415"/>
                    <a:pt x="20546" y="363"/>
                  </a:cubicBezTo>
                  <a:cubicBezTo>
                    <a:pt x="20617" y="260"/>
                    <a:pt x="20792" y="0"/>
                    <a:pt x="20792" y="0"/>
                  </a:cubicBezTo>
                  <a:cubicBezTo>
                    <a:pt x="20792" y="0"/>
                    <a:pt x="20862" y="0"/>
                    <a:pt x="20898" y="52"/>
                  </a:cubicBezTo>
                  <a:cubicBezTo>
                    <a:pt x="20933" y="52"/>
                    <a:pt x="21003" y="104"/>
                    <a:pt x="21003" y="156"/>
                  </a:cubicBezTo>
                  <a:cubicBezTo>
                    <a:pt x="21038" y="208"/>
                    <a:pt x="21038" y="312"/>
                    <a:pt x="21038" y="363"/>
                  </a:cubicBezTo>
                  <a:cubicBezTo>
                    <a:pt x="21038" y="571"/>
                    <a:pt x="21038" y="1038"/>
                    <a:pt x="21003" y="1246"/>
                  </a:cubicBezTo>
                  <a:cubicBezTo>
                    <a:pt x="20968" y="1402"/>
                    <a:pt x="20898" y="1610"/>
                    <a:pt x="20862" y="1713"/>
                  </a:cubicBezTo>
                  <a:cubicBezTo>
                    <a:pt x="20862" y="1817"/>
                    <a:pt x="20757" y="2025"/>
                    <a:pt x="20757" y="2129"/>
                  </a:cubicBezTo>
                  <a:cubicBezTo>
                    <a:pt x="20792" y="2181"/>
                    <a:pt x="20827" y="2285"/>
                    <a:pt x="20827" y="2337"/>
                  </a:cubicBezTo>
                  <a:cubicBezTo>
                    <a:pt x="20862" y="2388"/>
                    <a:pt x="20968" y="2544"/>
                    <a:pt x="20968" y="2648"/>
                  </a:cubicBezTo>
                  <a:cubicBezTo>
                    <a:pt x="20968" y="2700"/>
                    <a:pt x="21003" y="2804"/>
                    <a:pt x="21038" y="2856"/>
                  </a:cubicBezTo>
                  <a:cubicBezTo>
                    <a:pt x="21038" y="2908"/>
                    <a:pt x="21073" y="3012"/>
                    <a:pt x="21108" y="3063"/>
                  </a:cubicBezTo>
                  <a:cubicBezTo>
                    <a:pt x="21108" y="3115"/>
                    <a:pt x="21143" y="3219"/>
                    <a:pt x="21179" y="3219"/>
                  </a:cubicBezTo>
                  <a:cubicBezTo>
                    <a:pt x="21179" y="3271"/>
                    <a:pt x="21249" y="3323"/>
                    <a:pt x="21284" y="3375"/>
                  </a:cubicBezTo>
                  <a:cubicBezTo>
                    <a:pt x="21319" y="3375"/>
                    <a:pt x="21389" y="3427"/>
                    <a:pt x="21424" y="3427"/>
                  </a:cubicBezTo>
                  <a:cubicBezTo>
                    <a:pt x="21460" y="3479"/>
                    <a:pt x="21600" y="3479"/>
                    <a:pt x="21600" y="34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2" name="Google Shape;2142;p273"/>
            <p:cNvSpPr/>
            <p:nvPr/>
          </p:nvSpPr>
          <p:spPr>
            <a:xfrm>
              <a:off x="1922668" y="4081454"/>
              <a:ext cx="4092700" cy="2765058"/>
            </a:xfrm>
            <a:custGeom>
              <a:avLst/>
              <a:gdLst/>
              <a:ahLst/>
              <a:cxnLst/>
              <a:rect l="l" t="t" r="r" b="b"/>
              <a:pathLst>
                <a:path w="21600" h="21571" extrusionOk="0">
                  <a:moveTo>
                    <a:pt x="21600" y="3479"/>
                  </a:moveTo>
                  <a:cubicBezTo>
                    <a:pt x="21600" y="3479"/>
                    <a:pt x="21530" y="3687"/>
                    <a:pt x="21495" y="3738"/>
                  </a:cubicBezTo>
                  <a:cubicBezTo>
                    <a:pt x="21460" y="3842"/>
                    <a:pt x="21319" y="3998"/>
                    <a:pt x="21284" y="4050"/>
                  </a:cubicBezTo>
                  <a:cubicBezTo>
                    <a:pt x="21249" y="4102"/>
                    <a:pt x="21249" y="4206"/>
                    <a:pt x="21214" y="4258"/>
                  </a:cubicBezTo>
                  <a:cubicBezTo>
                    <a:pt x="21214" y="4310"/>
                    <a:pt x="21179" y="4413"/>
                    <a:pt x="21179" y="4465"/>
                  </a:cubicBezTo>
                  <a:cubicBezTo>
                    <a:pt x="21143" y="4465"/>
                    <a:pt x="21108" y="4517"/>
                    <a:pt x="21073" y="4517"/>
                  </a:cubicBezTo>
                  <a:cubicBezTo>
                    <a:pt x="21038" y="4517"/>
                    <a:pt x="20933" y="4465"/>
                    <a:pt x="20898" y="4465"/>
                  </a:cubicBezTo>
                  <a:cubicBezTo>
                    <a:pt x="20827" y="4465"/>
                    <a:pt x="20757" y="4465"/>
                    <a:pt x="20687" y="4465"/>
                  </a:cubicBezTo>
                  <a:cubicBezTo>
                    <a:pt x="20652" y="4465"/>
                    <a:pt x="20581" y="4413"/>
                    <a:pt x="20546" y="4413"/>
                  </a:cubicBezTo>
                  <a:cubicBezTo>
                    <a:pt x="20511" y="4465"/>
                    <a:pt x="20581" y="4673"/>
                    <a:pt x="20581" y="4777"/>
                  </a:cubicBezTo>
                  <a:cubicBezTo>
                    <a:pt x="20581" y="4881"/>
                    <a:pt x="20581" y="4985"/>
                    <a:pt x="20581" y="5037"/>
                  </a:cubicBezTo>
                  <a:cubicBezTo>
                    <a:pt x="20546" y="5192"/>
                    <a:pt x="20476" y="5556"/>
                    <a:pt x="20476" y="5556"/>
                  </a:cubicBezTo>
                  <a:cubicBezTo>
                    <a:pt x="20476" y="5556"/>
                    <a:pt x="20090" y="5815"/>
                    <a:pt x="19984" y="5919"/>
                  </a:cubicBezTo>
                  <a:cubicBezTo>
                    <a:pt x="19879" y="5971"/>
                    <a:pt x="19774" y="6179"/>
                    <a:pt x="19703" y="6179"/>
                  </a:cubicBezTo>
                  <a:cubicBezTo>
                    <a:pt x="19633" y="6231"/>
                    <a:pt x="19493" y="6231"/>
                    <a:pt x="19458" y="6283"/>
                  </a:cubicBezTo>
                  <a:cubicBezTo>
                    <a:pt x="19422" y="6335"/>
                    <a:pt x="19352" y="6438"/>
                    <a:pt x="19352" y="6490"/>
                  </a:cubicBezTo>
                  <a:cubicBezTo>
                    <a:pt x="19317" y="6594"/>
                    <a:pt x="19247" y="6802"/>
                    <a:pt x="19282" y="6854"/>
                  </a:cubicBezTo>
                  <a:cubicBezTo>
                    <a:pt x="19282" y="6906"/>
                    <a:pt x="19387" y="7010"/>
                    <a:pt x="19422" y="7062"/>
                  </a:cubicBezTo>
                  <a:cubicBezTo>
                    <a:pt x="19458" y="7113"/>
                    <a:pt x="19563" y="7062"/>
                    <a:pt x="19633" y="7113"/>
                  </a:cubicBezTo>
                  <a:cubicBezTo>
                    <a:pt x="19668" y="7165"/>
                    <a:pt x="19668" y="7321"/>
                    <a:pt x="19668" y="7373"/>
                  </a:cubicBezTo>
                  <a:cubicBezTo>
                    <a:pt x="19668" y="7425"/>
                    <a:pt x="19633" y="7633"/>
                    <a:pt x="19598" y="7685"/>
                  </a:cubicBezTo>
                  <a:cubicBezTo>
                    <a:pt x="19493" y="7788"/>
                    <a:pt x="19247" y="7840"/>
                    <a:pt x="19141" y="7944"/>
                  </a:cubicBezTo>
                  <a:cubicBezTo>
                    <a:pt x="19106" y="7944"/>
                    <a:pt x="19001" y="8048"/>
                    <a:pt x="18966" y="8100"/>
                  </a:cubicBezTo>
                  <a:cubicBezTo>
                    <a:pt x="18896" y="8152"/>
                    <a:pt x="18860" y="8360"/>
                    <a:pt x="18825" y="8412"/>
                  </a:cubicBezTo>
                  <a:cubicBezTo>
                    <a:pt x="18790" y="8463"/>
                    <a:pt x="18650" y="8463"/>
                    <a:pt x="18615" y="8515"/>
                  </a:cubicBezTo>
                  <a:cubicBezTo>
                    <a:pt x="18580" y="8567"/>
                    <a:pt x="18509" y="8619"/>
                    <a:pt x="18509" y="8671"/>
                  </a:cubicBezTo>
                  <a:cubicBezTo>
                    <a:pt x="18474" y="8723"/>
                    <a:pt x="18509" y="8775"/>
                    <a:pt x="18509" y="8827"/>
                  </a:cubicBezTo>
                  <a:cubicBezTo>
                    <a:pt x="18474" y="8879"/>
                    <a:pt x="18404" y="9035"/>
                    <a:pt x="18369" y="9087"/>
                  </a:cubicBezTo>
                  <a:cubicBezTo>
                    <a:pt x="18334" y="9190"/>
                    <a:pt x="18193" y="9502"/>
                    <a:pt x="18123" y="9606"/>
                  </a:cubicBezTo>
                  <a:cubicBezTo>
                    <a:pt x="18088" y="9658"/>
                    <a:pt x="17947" y="9658"/>
                    <a:pt x="17912" y="9658"/>
                  </a:cubicBezTo>
                  <a:cubicBezTo>
                    <a:pt x="17842" y="9658"/>
                    <a:pt x="17737" y="9554"/>
                    <a:pt x="17666" y="9554"/>
                  </a:cubicBezTo>
                  <a:cubicBezTo>
                    <a:pt x="17631" y="9554"/>
                    <a:pt x="17526" y="9502"/>
                    <a:pt x="17456" y="9502"/>
                  </a:cubicBezTo>
                  <a:cubicBezTo>
                    <a:pt x="17420" y="9502"/>
                    <a:pt x="17315" y="9606"/>
                    <a:pt x="17280" y="9606"/>
                  </a:cubicBezTo>
                  <a:cubicBezTo>
                    <a:pt x="17245" y="9658"/>
                    <a:pt x="17140" y="9813"/>
                    <a:pt x="17104" y="9917"/>
                  </a:cubicBezTo>
                  <a:cubicBezTo>
                    <a:pt x="17034" y="10021"/>
                    <a:pt x="16929" y="10281"/>
                    <a:pt x="16894" y="10333"/>
                  </a:cubicBezTo>
                  <a:cubicBezTo>
                    <a:pt x="16859" y="10437"/>
                    <a:pt x="16753" y="10540"/>
                    <a:pt x="16718" y="10592"/>
                  </a:cubicBezTo>
                  <a:cubicBezTo>
                    <a:pt x="16683" y="10644"/>
                    <a:pt x="16648" y="10852"/>
                    <a:pt x="16683" y="10904"/>
                  </a:cubicBezTo>
                  <a:cubicBezTo>
                    <a:pt x="16718" y="11008"/>
                    <a:pt x="16929" y="11060"/>
                    <a:pt x="16999" y="11112"/>
                  </a:cubicBezTo>
                  <a:cubicBezTo>
                    <a:pt x="17069" y="11215"/>
                    <a:pt x="17175" y="11319"/>
                    <a:pt x="17245" y="11423"/>
                  </a:cubicBezTo>
                  <a:cubicBezTo>
                    <a:pt x="17280" y="11527"/>
                    <a:pt x="17385" y="11683"/>
                    <a:pt x="17420" y="11787"/>
                  </a:cubicBezTo>
                  <a:cubicBezTo>
                    <a:pt x="17420" y="11838"/>
                    <a:pt x="17420" y="12046"/>
                    <a:pt x="17456" y="12098"/>
                  </a:cubicBezTo>
                  <a:cubicBezTo>
                    <a:pt x="17456" y="12202"/>
                    <a:pt x="17491" y="12462"/>
                    <a:pt x="17526" y="12513"/>
                  </a:cubicBezTo>
                  <a:cubicBezTo>
                    <a:pt x="17526" y="12565"/>
                    <a:pt x="17631" y="12669"/>
                    <a:pt x="17666" y="12721"/>
                  </a:cubicBezTo>
                  <a:cubicBezTo>
                    <a:pt x="17701" y="12773"/>
                    <a:pt x="17701" y="12981"/>
                    <a:pt x="17701" y="13085"/>
                  </a:cubicBezTo>
                  <a:cubicBezTo>
                    <a:pt x="17666" y="13137"/>
                    <a:pt x="17526" y="13240"/>
                    <a:pt x="17526" y="13292"/>
                  </a:cubicBezTo>
                  <a:cubicBezTo>
                    <a:pt x="17491" y="13396"/>
                    <a:pt x="17561" y="13604"/>
                    <a:pt x="17561" y="13708"/>
                  </a:cubicBezTo>
                  <a:cubicBezTo>
                    <a:pt x="17561" y="13760"/>
                    <a:pt x="17561" y="13812"/>
                    <a:pt x="17526" y="13863"/>
                  </a:cubicBezTo>
                  <a:cubicBezTo>
                    <a:pt x="17526" y="13915"/>
                    <a:pt x="17420" y="13863"/>
                    <a:pt x="17385" y="13915"/>
                  </a:cubicBezTo>
                  <a:cubicBezTo>
                    <a:pt x="17315" y="13967"/>
                    <a:pt x="17245" y="14071"/>
                    <a:pt x="17210" y="14123"/>
                  </a:cubicBezTo>
                  <a:cubicBezTo>
                    <a:pt x="17140" y="14227"/>
                    <a:pt x="17104" y="14383"/>
                    <a:pt x="17069" y="14435"/>
                  </a:cubicBezTo>
                  <a:cubicBezTo>
                    <a:pt x="17069" y="14487"/>
                    <a:pt x="17069" y="14642"/>
                    <a:pt x="17034" y="14694"/>
                  </a:cubicBezTo>
                  <a:cubicBezTo>
                    <a:pt x="16999" y="14746"/>
                    <a:pt x="16859" y="14694"/>
                    <a:pt x="16823" y="14694"/>
                  </a:cubicBezTo>
                  <a:cubicBezTo>
                    <a:pt x="16753" y="14694"/>
                    <a:pt x="16648" y="14694"/>
                    <a:pt x="16578" y="14746"/>
                  </a:cubicBezTo>
                  <a:cubicBezTo>
                    <a:pt x="16472" y="14746"/>
                    <a:pt x="16332" y="14902"/>
                    <a:pt x="16226" y="15006"/>
                  </a:cubicBezTo>
                  <a:cubicBezTo>
                    <a:pt x="16191" y="15058"/>
                    <a:pt x="16086" y="15213"/>
                    <a:pt x="16016" y="15317"/>
                  </a:cubicBezTo>
                  <a:cubicBezTo>
                    <a:pt x="16016" y="15317"/>
                    <a:pt x="15980" y="15421"/>
                    <a:pt x="15980" y="15473"/>
                  </a:cubicBezTo>
                  <a:cubicBezTo>
                    <a:pt x="15945" y="15629"/>
                    <a:pt x="15910" y="15940"/>
                    <a:pt x="15945" y="16148"/>
                  </a:cubicBezTo>
                  <a:cubicBezTo>
                    <a:pt x="15980" y="16252"/>
                    <a:pt x="16051" y="16356"/>
                    <a:pt x="16051" y="16460"/>
                  </a:cubicBezTo>
                  <a:cubicBezTo>
                    <a:pt x="16051" y="16512"/>
                    <a:pt x="15910" y="16563"/>
                    <a:pt x="15875" y="16667"/>
                  </a:cubicBezTo>
                  <a:cubicBezTo>
                    <a:pt x="15840" y="16719"/>
                    <a:pt x="15805" y="16927"/>
                    <a:pt x="15770" y="17031"/>
                  </a:cubicBezTo>
                  <a:cubicBezTo>
                    <a:pt x="15735" y="17187"/>
                    <a:pt x="15664" y="17394"/>
                    <a:pt x="15629" y="17498"/>
                  </a:cubicBezTo>
                  <a:cubicBezTo>
                    <a:pt x="15594" y="17550"/>
                    <a:pt x="15524" y="17654"/>
                    <a:pt x="15454" y="17706"/>
                  </a:cubicBezTo>
                  <a:cubicBezTo>
                    <a:pt x="15243" y="17810"/>
                    <a:pt x="14716" y="17654"/>
                    <a:pt x="14470" y="17810"/>
                  </a:cubicBezTo>
                  <a:cubicBezTo>
                    <a:pt x="14400" y="17810"/>
                    <a:pt x="14295" y="17965"/>
                    <a:pt x="14260" y="18017"/>
                  </a:cubicBezTo>
                  <a:cubicBezTo>
                    <a:pt x="14189" y="18121"/>
                    <a:pt x="14049" y="18277"/>
                    <a:pt x="14014" y="18381"/>
                  </a:cubicBezTo>
                  <a:cubicBezTo>
                    <a:pt x="13979" y="18485"/>
                    <a:pt x="13943" y="18692"/>
                    <a:pt x="13943" y="18796"/>
                  </a:cubicBezTo>
                  <a:cubicBezTo>
                    <a:pt x="13908" y="18952"/>
                    <a:pt x="13979" y="19263"/>
                    <a:pt x="13979" y="19419"/>
                  </a:cubicBezTo>
                  <a:cubicBezTo>
                    <a:pt x="13979" y="19419"/>
                    <a:pt x="13979" y="19471"/>
                    <a:pt x="13979" y="19523"/>
                  </a:cubicBezTo>
                  <a:cubicBezTo>
                    <a:pt x="13943" y="19575"/>
                    <a:pt x="13873" y="19627"/>
                    <a:pt x="13838" y="19627"/>
                  </a:cubicBezTo>
                  <a:cubicBezTo>
                    <a:pt x="13768" y="19679"/>
                    <a:pt x="13662" y="19627"/>
                    <a:pt x="13592" y="19627"/>
                  </a:cubicBezTo>
                  <a:cubicBezTo>
                    <a:pt x="13522" y="19627"/>
                    <a:pt x="13417" y="19523"/>
                    <a:pt x="13346" y="19523"/>
                  </a:cubicBezTo>
                  <a:cubicBezTo>
                    <a:pt x="13276" y="19575"/>
                    <a:pt x="13206" y="19783"/>
                    <a:pt x="13136" y="19783"/>
                  </a:cubicBezTo>
                  <a:cubicBezTo>
                    <a:pt x="13030" y="19783"/>
                    <a:pt x="12925" y="19471"/>
                    <a:pt x="12855" y="19419"/>
                  </a:cubicBezTo>
                  <a:cubicBezTo>
                    <a:pt x="12784" y="19367"/>
                    <a:pt x="12679" y="19315"/>
                    <a:pt x="12609" y="19315"/>
                  </a:cubicBezTo>
                  <a:cubicBezTo>
                    <a:pt x="12574" y="19315"/>
                    <a:pt x="12468" y="19315"/>
                    <a:pt x="12433" y="19315"/>
                  </a:cubicBezTo>
                  <a:cubicBezTo>
                    <a:pt x="12363" y="19367"/>
                    <a:pt x="12222" y="19471"/>
                    <a:pt x="12152" y="19523"/>
                  </a:cubicBezTo>
                  <a:cubicBezTo>
                    <a:pt x="12117" y="19523"/>
                    <a:pt x="12117" y="19523"/>
                    <a:pt x="12117" y="19523"/>
                  </a:cubicBezTo>
                  <a:cubicBezTo>
                    <a:pt x="12082" y="19523"/>
                    <a:pt x="12012" y="19523"/>
                    <a:pt x="12012" y="19471"/>
                  </a:cubicBezTo>
                  <a:cubicBezTo>
                    <a:pt x="11941" y="19419"/>
                    <a:pt x="11977" y="19108"/>
                    <a:pt x="11906" y="19056"/>
                  </a:cubicBezTo>
                  <a:cubicBezTo>
                    <a:pt x="11906" y="18952"/>
                    <a:pt x="11766" y="18900"/>
                    <a:pt x="11731" y="18848"/>
                  </a:cubicBezTo>
                  <a:cubicBezTo>
                    <a:pt x="11696" y="18796"/>
                    <a:pt x="11590" y="18744"/>
                    <a:pt x="11555" y="18692"/>
                  </a:cubicBezTo>
                  <a:cubicBezTo>
                    <a:pt x="11555" y="18640"/>
                    <a:pt x="11485" y="18537"/>
                    <a:pt x="11485" y="18485"/>
                  </a:cubicBezTo>
                  <a:cubicBezTo>
                    <a:pt x="11450" y="18433"/>
                    <a:pt x="11344" y="18381"/>
                    <a:pt x="11309" y="18381"/>
                  </a:cubicBezTo>
                  <a:cubicBezTo>
                    <a:pt x="11239" y="18329"/>
                    <a:pt x="11099" y="18277"/>
                    <a:pt x="11028" y="18329"/>
                  </a:cubicBezTo>
                  <a:cubicBezTo>
                    <a:pt x="10923" y="18329"/>
                    <a:pt x="10782" y="18381"/>
                    <a:pt x="10677" y="18381"/>
                  </a:cubicBezTo>
                  <a:cubicBezTo>
                    <a:pt x="10642" y="18381"/>
                    <a:pt x="10501" y="18381"/>
                    <a:pt x="10466" y="18329"/>
                  </a:cubicBezTo>
                  <a:cubicBezTo>
                    <a:pt x="10396" y="18277"/>
                    <a:pt x="10326" y="18069"/>
                    <a:pt x="10256" y="18017"/>
                  </a:cubicBezTo>
                  <a:cubicBezTo>
                    <a:pt x="10220" y="17965"/>
                    <a:pt x="10150" y="17913"/>
                    <a:pt x="10080" y="17913"/>
                  </a:cubicBezTo>
                  <a:cubicBezTo>
                    <a:pt x="10045" y="17862"/>
                    <a:pt x="10010" y="17965"/>
                    <a:pt x="9975" y="17965"/>
                  </a:cubicBezTo>
                  <a:cubicBezTo>
                    <a:pt x="9975" y="17965"/>
                    <a:pt x="9904" y="17965"/>
                    <a:pt x="9904" y="18017"/>
                  </a:cubicBezTo>
                  <a:cubicBezTo>
                    <a:pt x="9834" y="18069"/>
                    <a:pt x="9799" y="18225"/>
                    <a:pt x="9764" y="18277"/>
                  </a:cubicBezTo>
                  <a:cubicBezTo>
                    <a:pt x="9764" y="18381"/>
                    <a:pt x="9834" y="18433"/>
                    <a:pt x="9834" y="18485"/>
                  </a:cubicBezTo>
                  <a:cubicBezTo>
                    <a:pt x="9799" y="18537"/>
                    <a:pt x="9729" y="18640"/>
                    <a:pt x="9659" y="18640"/>
                  </a:cubicBezTo>
                  <a:cubicBezTo>
                    <a:pt x="9623" y="18692"/>
                    <a:pt x="9553" y="18640"/>
                    <a:pt x="9518" y="18640"/>
                  </a:cubicBezTo>
                  <a:cubicBezTo>
                    <a:pt x="9483" y="18640"/>
                    <a:pt x="9342" y="18692"/>
                    <a:pt x="9307" y="18692"/>
                  </a:cubicBezTo>
                  <a:cubicBezTo>
                    <a:pt x="9272" y="18744"/>
                    <a:pt x="9237" y="18744"/>
                    <a:pt x="9202" y="18744"/>
                  </a:cubicBezTo>
                  <a:cubicBezTo>
                    <a:pt x="9167" y="18796"/>
                    <a:pt x="9132" y="18900"/>
                    <a:pt x="9061" y="18900"/>
                  </a:cubicBezTo>
                  <a:cubicBezTo>
                    <a:pt x="9061" y="18900"/>
                    <a:pt x="8991" y="18900"/>
                    <a:pt x="8956" y="18952"/>
                  </a:cubicBezTo>
                  <a:cubicBezTo>
                    <a:pt x="8886" y="19004"/>
                    <a:pt x="8851" y="19212"/>
                    <a:pt x="8886" y="19315"/>
                  </a:cubicBezTo>
                  <a:cubicBezTo>
                    <a:pt x="8886" y="19315"/>
                    <a:pt x="8886" y="19367"/>
                    <a:pt x="8886" y="19419"/>
                  </a:cubicBezTo>
                  <a:cubicBezTo>
                    <a:pt x="8886" y="19419"/>
                    <a:pt x="8816" y="19419"/>
                    <a:pt x="8780" y="19471"/>
                  </a:cubicBezTo>
                  <a:cubicBezTo>
                    <a:pt x="8710" y="19523"/>
                    <a:pt x="8570" y="19627"/>
                    <a:pt x="8500" y="19679"/>
                  </a:cubicBezTo>
                  <a:cubicBezTo>
                    <a:pt x="8464" y="19731"/>
                    <a:pt x="8324" y="19783"/>
                    <a:pt x="8289" y="19835"/>
                  </a:cubicBezTo>
                  <a:cubicBezTo>
                    <a:pt x="8254" y="19887"/>
                    <a:pt x="8254" y="20042"/>
                    <a:pt x="8219" y="20094"/>
                  </a:cubicBezTo>
                  <a:cubicBezTo>
                    <a:pt x="8183" y="20094"/>
                    <a:pt x="8078" y="20094"/>
                    <a:pt x="8043" y="20146"/>
                  </a:cubicBezTo>
                  <a:cubicBezTo>
                    <a:pt x="8043" y="20146"/>
                    <a:pt x="7973" y="20198"/>
                    <a:pt x="7938" y="20198"/>
                  </a:cubicBezTo>
                  <a:cubicBezTo>
                    <a:pt x="7938" y="20250"/>
                    <a:pt x="7867" y="20354"/>
                    <a:pt x="7832" y="20354"/>
                  </a:cubicBezTo>
                  <a:cubicBezTo>
                    <a:pt x="7797" y="20354"/>
                    <a:pt x="7692" y="20250"/>
                    <a:pt x="7621" y="20198"/>
                  </a:cubicBezTo>
                  <a:cubicBezTo>
                    <a:pt x="7586" y="20146"/>
                    <a:pt x="7446" y="20042"/>
                    <a:pt x="7376" y="20042"/>
                  </a:cubicBezTo>
                  <a:cubicBezTo>
                    <a:pt x="7340" y="20042"/>
                    <a:pt x="7200" y="20042"/>
                    <a:pt x="7165" y="20042"/>
                  </a:cubicBezTo>
                  <a:cubicBezTo>
                    <a:pt x="7095" y="20042"/>
                    <a:pt x="6954" y="19990"/>
                    <a:pt x="6849" y="19990"/>
                  </a:cubicBezTo>
                  <a:cubicBezTo>
                    <a:pt x="6779" y="19938"/>
                    <a:pt x="6673" y="19887"/>
                    <a:pt x="6603" y="19938"/>
                  </a:cubicBezTo>
                  <a:cubicBezTo>
                    <a:pt x="6568" y="19938"/>
                    <a:pt x="6568" y="20094"/>
                    <a:pt x="6533" y="20146"/>
                  </a:cubicBezTo>
                  <a:cubicBezTo>
                    <a:pt x="6533" y="20198"/>
                    <a:pt x="6427" y="20354"/>
                    <a:pt x="6392" y="20458"/>
                  </a:cubicBezTo>
                  <a:cubicBezTo>
                    <a:pt x="6392" y="20458"/>
                    <a:pt x="6322" y="20562"/>
                    <a:pt x="6322" y="20613"/>
                  </a:cubicBezTo>
                  <a:cubicBezTo>
                    <a:pt x="6252" y="20613"/>
                    <a:pt x="6181" y="20613"/>
                    <a:pt x="6111" y="20665"/>
                  </a:cubicBezTo>
                  <a:cubicBezTo>
                    <a:pt x="6111" y="20665"/>
                    <a:pt x="6041" y="20665"/>
                    <a:pt x="6006" y="20665"/>
                  </a:cubicBezTo>
                  <a:cubicBezTo>
                    <a:pt x="5936" y="20665"/>
                    <a:pt x="5830" y="20665"/>
                    <a:pt x="5795" y="20717"/>
                  </a:cubicBezTo>
                  <a:cubicBezTo>
                    <a:pt x="5725" y="20717"/>
                    <a:pt x="5655" y="20665"/>
                    <a:pt x="5620" y="20717"/>
                  </a:cubicBezTo>
                  <a:cubicBezTo>
                    <a:pt x="5584" y="20717"/>
                    <a:pt x="5514" y="20821"/>
                    <a:pt x="5479" y="20925"/>
                  </a:cubicBezTo>
                  <a:cubicBezTo>
                    <a:pt x="5444" y="20977"/>
                    <a:pt x="5479" y="21081"/>
                    <a:pt x="5444" y="21133"/>
                  </a:cubicBezTo>
                  <a:cubicBezTo>
                    <a:pt x="5444" y="21237"/>
                    <a:pt x="5514" y="21444"/>
                    <a:pt x="5444" y="21496"/>
                  </a:cubicBezTo>
                  <a:cubicBezTo>
                    <a:pt x="5444" y="21548"/>
                    <a:pt x="5374" y="21496"/>
                    <a:pt x="5374" y="21444"/>
                  </a:cubicBezTo>
                  <a:cubicBezTo>
                    <a:pt x="5303" y="21444"/>
                    <a:pt x="5268" y="21288"/>
                    <a:pt x="5233" y="21237"/>
                  </a:cubicBezTo>
                  <a:cubicBezTo>
                    <a:pt x="5163" y="21133"/>
                    <a:pt x="5058" y="20977"/>
                    <a:pt x="4987" y="20925"/>
                  </a:cubicBezTo>
                  <a:cubicBezTo>
                    <a:pt x="4917" y="20925"/>
                    <a:pt x="4777" y="20925"/>
                    <a:pt x="4706" y="20977"/>
                  </a:cubicBezTo>
                  <a:cubicBezTo>
                    <a:pt x="4671" y="20977"/>
                    <a:pt x="4601" y="21133"/>
                    <a:pt x="4566" y="21185"/>
                  </a:cubicBezTo>
                  <a:cubicBezTo>
                    <a:pt x="4531" y="21288"/>
                    <a:pt x="4496" y="21496"/>
                    <a:pt x="4460" y="21548"/>
                  </a:cubicBezTo>
                  <a:cubicBezTo>
                    <a:pt x="4425" y="21548"/>
                    <a:pt x="4390" y="21600"/>
                    <a:pt x="4355" y="21548"/>
                  </a:cubicBezTo>
                  <a:cubicBezTo>
                    <a:pt x="4320" y="21548"/>
                    <a:pt x="4320" y="21444"/>
                    <a:pt x="4320" y="21392"/>
                  </a:cubicBezTo>
                  <a:cubicBezTo>
                    <a:pt x="4285" y="21288"/>
                    <a:pt x="4250" y="21133"/>
                    <a:pt x="4215" y="21029"/>
                  </a:cubicBezTo>
                  <a:cubicBezTo>
                    <a:pt x="4180" y="20977"/>
                    <a:pt x="4109" y="20821"/>
                    <a:pt x="4074" y="20717"/>
                  </a:cubicBezTo>
                  <a:cubicBezTo>
                    <a:pt x="4039" y="20665"/>
                    <a:pt x="4004" y="20510"/>
                    <a:pt x="3934" y="20354"/>
                  </a:cubicBezTo>
                  <a:cubicBezTo>
                    <a:pt x="3899" y="20302"/>
                    <a:pt x="3758" y="19990"/>
                    <a:pt x="3723" y="19887"/>
                  </a:cubicBezTo>
                  <a:cubicBezTo>
                    <a:pt x="3653" y="19783"/>
                    <a:pt x="3547" y="19731"/>
                    <a:pt x="3547" y="19627"/>
                  </a:cubicBezTo>
                  <a:cubicBezTo>
                    <a:pt x="3512" y="19523"/>
                    <a:pt x="3547" y="19315"/>
                    <a:pt x="3547" y="19212"/>
                  </a:cubicBezTo>
                  <a:cubicBezTo>
                    <a:pt x="3547" y="19108"/>
                    <a:pt x="3547" y="18900"/>
                    <a:pt x="3512" y="18796"/>
                  </a:cubicBezTo>
                  <a:cubicBezTo>
                    <a:pt x="3477" y="18744"/>
                    <a:pt x="3372" y="18744"/>
                    <a:pt x="3337" y="18744"/>
                  </a:cubicBezTo>
                  <a:cubicBezTo>
                    <a:pt x="3301" y="18744"/>
                    <a:pt x="3161" y="18744"/>
                    <a:pt x="3126" y="18692"/>
                  </a:cubicBezTo>
                  <a:cubicBezTo>
                    <a:pt x="3091" y="18588"/>
                    <a:pt x="3231" y="18433"/>
                    <a:pt x="3231" y="18329"/>
                  </a:cubicBezTo>
                  <a:cubicBezTo>
                    <a:pt x="3231" y="18225"/>
                    <a:pt x="3196" y="18069"/>
                    <a:pt x="3161" y="17965"/>
                  </a:cubicBezTo>
                  <a:cubicBezTo>
                    <a:pt x="3126" y="17810"/>
                    <a:pt x="3020" y="17550"/>
                    <a:pt x="2950" y="17446"/>
                  </a:cubicBezTo>
                  <a:cubicBezTo>
                    <a:pt x="2915" y="17342"/>
                    <a:pt x="2775" y="17083"/>
                    <a:pt x="2704" y="16979"/>
                  </a:cubicBezTo>
                  <a:cubicBezTo>
                    <a:pt x="2669" y="16875"/>
                    <a:pt x="2564" y="16563"/>
                    <a:pt x="2494" y="16460"/>
                  </a:cubicBezTo>
                  <a:cubicBezTo>
                    <a:pt x="2459" y="16408"/>
                    <a:pt x="2388" y="16200"/>
                    <a:pt x="2353" y="16148"/>
                  </a:cubicBezTo>
                  <a:cubicBezTo>
                    <a:pt x="2318" y="16096"/>
                    <a:pt x="2248" y="16096"/>
                    <a:pt x="2213" y="16096"/>
                  </a:cubicBezTo>
                  <a:cubicBezTo>
                    <a:pt x="2178" y="16044"/>
                    <a:pt x="2178" y="15837"/>
                    <a:pt x="2142" y="15785"/>
                  </a:cubicBezTo>
                  <a:cubicBezTo>
                    <a:pt x="2107" y="15733"/>
                    <a:pt x="2037" y="15733"/>
                    <a:pt x="2002" y="15681"/>
                  </a:cubicBezTo>
                  <a:cubicBezTo>
                    <a:pt x="1967" y="15681"/>
                    <a:pt x="1861" y="15681"/>
                    <a:pt x="1791" y="15733"/>
                  </a:cubicBezTo>
                  <a:cubicBezTo>
                    <a:pt x="1791" y="15733"/>
                    <a:pt x="1791" y="15837"/>
                    <a:pt x="1791" y="15837"/>
                  </a:cubicBezTo>
                  <a:cubicBezTo>
                    <a:pt x="1756" y="15940"/>
                    <a:pt x="1721" y="16044"/>
                    <a:pt x="1686" y="16096"/>
                  </a:cubicBezTo>
                  <a:cubicBezTo>
                    <a:pt x="1686" y="16148"/>
                    <a:pt x="1616" y="16252"/>
                    <a:pt x="1616" y="16252"/>
                  </a:cubicBezTo>
                  <a:cubicBezTo>
                    <a:pt x="1580" y="16252"/>
                    <a:pt x="1510" y="16304"/>
                    <a:pt x="1475" y="16252"/>
                  </a:cubicBezTo>
                  <a:cubicBezTo>
                    <a:pt x="1440" y="16252"/>
                    <a:pt x="1440" y="16096"/>
                    <a:pt x="1440" y="16044"/>
                  </a:cubicBezTo>
                  <a:cubicBezTo>
                    <a:pt x="1440" y="15940"/>
                    <a:pt x="1440" y="15733"/>
                    <a:pt x="1475" y="15629"/>
                  </a:cubicBezTo>
                  <a:cubicBezTo>
                    <a:pt x="1510" y="15577"/>
                    <a:pt x="1580" y="15577"/>
                    <a:pt x="1616" y="15473"/>
                  </a:cubicBezTo>
                  <a:cubicBezTo>
                    <a:pt x="1616" y="15421"/>
                    <a:pt x="1616" y="15317"/>
                    <a:pt x="1616" y="15213"/>
                  </a:cubicBezTo>
                  <a:cubicBezTo>
                    <a:pt x="1616" y="15110"/>
                    <a:pt x="1580" y="14850"/>
                    <a:pt x="1580" y="14694"/>
                  </a:cubicBezTo>
                  <a:cubicBezTo>
                    <a:pt x="1580" y="14642"/>
                    <a:pt x="1686" y="14590"/>
                    <a:pt x="1686" y="14487"/>
                  </a:cubicBezTo>
                  <a:cubicBezTo>
                    <a:pt x="1686" y="14435"/>
                    <a:pt x="1616" y="14279"/>
                    <a:pt x="1580" y="14279"/>
                  </a:cubicBezTo>
                  <a:cubicBezTo>
                    <a:pt x="1545" y="14175"/>
                    <a:pt x="1370" y="14175"/>
                    <a:pt x="1300" y="14123"/>
                  </a:cubicBezTo>
                  <a:cubicBezTo>
                    <a:pt x="1229" y="14123"/>
                    <a:pt x="1124" y="14019"/>
                    <a:pt x="1054" y="14019"/>
                  </a:cubicBezTo>
                  <a:cubicBezTo>
                    <a:pt x="1019" y="14019"/>
                    <a:pt x="913" y="14019"/>
                    <a:pt x="878" y="14071"/>
                  </a:cubicBezTo>
                  <a:cubicBezTo>
                    <a:pt x="843" y="14071"/>
                    <a:pt x="738" y="14071"/>
                    <a:pt x="702" y="14071"/>
                  </a:cubicBezTo>
                  <a:cubicBezTo>
                    <a:pt x="632" y="14071"/>
                    <a:pt x="457" y="14123"/>
                    <a:pt x="386" y="14071"/>
                  </a:cubicBezTo>
                  <a:cubicBezTo>
                    <a:pt x="351" y="14071"/>
                    <a:pt x="281" y="13915"/>
                    <a:pt x="281" y="13863"/>
                  </a:cubicBezTo>
                  <a:cubicBezTo>
                    <a:pt x="246" y="13812"/>
                    <a:pt x="140" y="13760"/>
                    <a:pt x="140" y="13708"/>
                  </a:cubicBezTo>
                  <a:cubicBezTo>
                    <a:pt x="140" y="13656"/>
                    <a:pt x="176" y="13552"/>
                    <a:pt x="176" y="13500"/>
                  </a:cubicBezTo>
                  <a:cubicBezTo>
                    <a:pt x="211" y="13396"/>
                    <a:pt x="281" y="13240"/>
                    <a:pt x="351" y="13137"/>
                  </a:cubicBezTo>
                  <a:cubicBezTo>
                    <a:pt x="386" y="13085"/>
                    <a:pt x="527" y="13085"/>
                    <a:pt x="562" y="12981"/>
                  </a:cubicBezTo>
                  <a:cubicBezTo>
                    <a:pt x="597" y="12877"/>
                    <a:pt x="527" y="12617"/>
                    <a:pt x="527" y="12513"/>
                  </a:cubicBezTo>
                  <a:cubicBezTo>
                    <a:pt x="527" y="12410"/>
                    <a:pt x="492" y="12150"/>
                    <a:pt x="492" y="12098"/>
                  </a:cubicBezTo>
                  <a:cubicBezTo>
                    <a:pt x="492" y="11942"/>
                    <a:pt x="632" y="11683"/>
                    <a:pt x="667" y="11579"/>
                  </a:cubicBezTo>
                  <a:cubicBezTo>
                    <a:pt x="702" y="11423"/>
                    <a:pt x="843" y="11215"/>
                    <a:pt x="913" y="11112"/>
                  </a:cubicBezTo>
                  <a:cubicBezTo>
                    <a:pt x="948" y="11008"/>
                    <a:pt x="1054" y="10800"/>
                    <a:pt x="1054" y="10696"/>
                  </a:cubicBezTo>
                  <a:cubicBezTo>
                    <a:pt x="1089" y="10592"/>
                    <a:pt x="1124" y="10385"/>
                    <a:pt x="1124" y="10281"/>
                  </a:cubicBezTo>
                  <a:cubicBezTo>
                    <a:pt x="1124" y="10229"/>
                    <a:pt x="1159" y="9969"/>
                    <a:pt x="1124" y="9865"/>
                  </a:cubicBezTo>
                  <a:cubicBezTo>
                    <a:pt x="1089" y="9813"/>
                    <a:pt x="1054" y="9658"/>
                    <a:pt x="1019" y="9658"/>
                  </a:cubicBezTo>
                  <a:cubicBezTo>
                    <a:pt x="948" y="9606"/>
                    <a:pt x="878" y="9606"/>
                    <a:pt x="843" y="9606"/>
                  </a:cubicBezTo>
                  <a:cubicBezTo>
                    <a:pt x="808" y="9554"/>
                    <a:pt x="773" y="9450"/>
                    <a:pt x="738" y="9398"/>
                  </a:cubicBezTo>
                  <a:cubicBezTo>
                    <a:pt x="738" y="9346"/>
                    <a:pt x="702" y="9294"/>
                    <a:pt x="667" y="9242"/>
                  </a:cubicBezTo>
                  <a:cubicBezTo>
                    <a:pt x="632" y="9190"/>
                    <a:pt x="527" y="9035"/>
                    <a:pt x="457" y="9035"/>
                  </a:cubicBezTo>
                  <a:cubicBezTo>
                    <a:pt x="457" y="9035"/>
                    <a:pt x="386" y="9035"/>
                    <a:pt x="351" y="8983"/>
                  </a:cubicBezTo>
                  <a:cubicBezTo>
                    <a:pt x="351" y="8983"/>
                    <a:pt x="316" y="8879"/>
                    <a:pt x="281" y="8827"/>
                  </a:cubicBezTo>
                  <a:cubicBezTo>
                    <a:pt x="281" y="8775"/>
                    <a:pt x="246" y="8619"/>
                    <a:pt x="211" y="8515"/>
                  </a:cubicBezTo>
                  <a:cubicBezTo>
                    <a:pt x="176" y="8463"/>
                    <a:pt x="70" y="8360"/>
                    <a:pt x="70" y="8256"/>
                  </a:cubicBezTo>
                  <a:cubicBezTo>
                    <a:pt x="35" y="8204"/>
                    <a:pt x="0" y="8100"/>
                    <a:pt x="0" y="8100"/>
                  </a:cubicBezTo>
                  <a:cubicBezTo>
                    <a:pt x="35" y="7996"/>
                    <a:pt x="176" y="8048"/>
                    <a:pt x="246" y="7996"/>
                  </a:cubicBezTo>
                  <a:cubicBezTo>
                    <a:pt x="281" y="7944"/>
                    <a:pt x="351" y="7840"/>
                    <a:pt x="351" y="7788"/>
                  </a:cubicBezTo>
                  <a:cubicBezTo>
                    <a:pt x="386" y="7737"/>
                    <a:pt x="457" y="7633"/>
                    <a:pt x="457" y="7581"/>
                  </a:cubicBezTo>
                  <a:cubicBezTo>
                    <a:pt x="457" y="7425"/>
                    <a:pt x="421" y="7217"/>
                    <a:pt x="421" y="7113"/>
                  </a:cubicBezTo>
                  <a:cubicBezTo>
                    <a:pt x="386" y="6906"/>
                    <a:pt x="351" y="6387"/>
                    <a:pt x="351" y="6387"/>
                  </a:cubicBezTo>
                  <a:cubicBezTo>
                    <a:pt x="351" y="6387"/>
                    <a:pt x="948" y="6283"/>
                    <a:pt x="1124" y="6490"/>
                  </a:cubicBezTo>
                  <a:cubicBezTo>
                    <a:pt x="1229" y="6594"/>
                    <a:pt x="1264" y="7010"/>
                    <a:pt x="1300" y="7113"/>
                  </a:cubicBezTo>
                  <a:cubicBezTo>
                    <a:pt x="1335" y="7165"/>
                    <a:pt x="1370" y="7269"/>
                    <a:pt x="1370" y="7269"/>
                  </a:cubicBezTo>
                  <a:cubicBezTo>
                    <a:pt x="1405" y="7321"/>
                    <a:pt x="1440" y="7425"/>
                    <a:pt x="1475" y="7477"/>
                  </a:cubicBezTo>
                  <a:cubicBezTo>
                    <a:pt x="1510" y="7529"/>
                    <a:pt x="1580" y="7581"/>
                    <a:pt x="1580" y="7633"/>
                  </a:cubicBezTo>
                  <a:cubicBezTo>
                    <a:pt x="1616" y="7685"/>
                    <a:pt x="1616" y="7737"/>
                    <a:pt x="1616" y="7788"/>
                  </a:cubicBezTo>
                  <a:cubicBezTo>
                    <a:pt x="1651" y="7892"/>
                    <a:pt x="1686" y="7996"/>
                    <a:pt x="1721" y="8100"/>
                  </a:cubicBezTo>
                  <a:cubicBezTo>
                    <a:pt x="1721" y="8152"/>
                    <a:pt x="1721" y="8204"/>
                    <a:pt x="1756" y="8256"/>
                  </a:cubicBezTo>
                  <a:cubicBezTo>
                    <a:pt x="1791" y="8308"/>
                    <a:pt x="1861" y="8360"/>
                    <a:pt x="1897" y="8412"/>
                  </a:cubicBezTo>
                  <a:cubicBezTo>
                    <a:pt x="1967" y="8463"/>
                    <a:pt x="2002" y="8567"/>
                    <a:pt x="2037" y="8671"/>
                  </a:cubicBezTo>
                  <a:cubicBezTo>
                    <a:pt x="2072" y="8775"/>
                    <a:pt x="2107" y="8879"/>
                    <a:pt x="2142" y="8983"/>
                  </a:cubicBezTo>
                  <a:cubicBezTo>
                    <a:pt x="2178" y="9035"/>
                    <a:pt x="2213" y="9087"/>
                    <a:pt x="2248" y="9138"/>
                  </a:cubicBezTo>
                  <a:cubicBezTo>
                    <a:pt x="2248" y="9190"/>
                    <a:pt x="2283" y="9294"/>
                    <a:pt x="2318" y="9346"/>
                  </a:cubicBezTo>
                  <a:cubicBezTo>
                    <a:pt x="2353" y="9450"/>
                    <a:pt x="2388" y="9606"/>
                    <a:pt x="2423" y="9658"/>
                  </a:cubicBezTo>
                  <a:cubicBezTo>
                    <a:pt x="2423" y="9762"/>
                    <a:pt x="2459" y="9865"/>
                    <a:pt x="2459" y="9917"/>
                  </a:cubicBezTo>
                  <a:cubicBezTo>
                    <a:pt x="2459" y="9969"/>
                    <a:pt x="2459" y="10073"/>
                    <a:pt x="2459" y="10125"/>
                  </a:cubicBezTo>
                  <a:cubicBezTo>
                    <a:pt x="2459" y="10229"/>
                    <a:pt x="2459" y="10281"/>
                    <a:pt x="2459" y="10385"/>
                  </a:cubicBezTo>
                  <a:cubicBezTo>
                    <a:pt x="2459" y="10488"/>
                    <a:pt x="2494" y="10592"/>
                    <a:pt x="2529" y="10644"/>
                  </a:cubicBezTo>
                  <a:cubicBezTo>
                    <a:pt x="2564" y="10748"/>
                    <a:pt x="2564" y="10852"/>
                    <a:pt x="2634" y="10904"/>
                  </a:cubicBezTo>
                  <a:cubicBezTo>
                    <a:pt x="2634" y="10956"/>
                    <a:pt x="2669" y="11008"/>
                    <a:pt x="2704" y="11008"/>
                  </a:cubicBezTo>
                  <a:cubicBezTo>
                    <a:pt x="2775" y="11112"/>
                    <a:pt x="2810" y="11215"/>
                    <a:pt x="2845" y="11267"/>
                  </a:cubicBezTo>
                  <a:cubicBezTo>
                    <a:pt x="2880" y="11423"/>
                    <a:pt x="2985" y="11527"/>
                    <a:pt x="3020" y="11683"/>
                  </a:cubicBezTo>
                  <a:cubicBezTo>
                    <a:pt x="3056" y="11787"/>
                    <a:pt x="3056" y="11994"/>
                    <a:pt x="3091" y="12150"/>
                  </a:cubicBezTo>
                  <a:cubicBezTo>
                    <a:pt x="3091" y="12150"/>
                    <a:pt x="3091" y="12254"/>
                    <a:pt x="3091" y="12306"/>
                  </a:cubicBezTo>
                  <a:cubicBezTo>
                    <a:pt x="3126" y="12513"/>
                    <a:pt x="3126" y="12825"/>
                    <a:pt x="3266" y="12877"/>
                  </a:cubicBezTo>
                  <a:cubicBezTo>
                    <a:pt x="3266" y="12877"/>
                    <a:pt x="3266" y="12825"/>
                    <a:pt x="3301" y="12825"/>
                  </a:cubicBezTo>
                  <a:cubicBezTo>
                    <a:pt x="3372" y="12721"/>
                    <a:pt x="3512" y="12565"/>
                    <a:pt x="3618" y="12462"/>
                  </a:cubicBezTo>
                  <a:cubicBezTo>
                    <a:pt x="3723" y="12410"/>
                    <a:pt x="3934" y="12202"/>
                    <a:pt x="4004" y="12150"/>
                  </a:cubicBezTo>
                  <a:cubicBezTo>
                    <a:pt x="4109" y="12046"/>
                    <a:pt x="4250" y="11838"/>
                    <a:pt x="4355" y="11735"/>
                  </a:cubicBezTo>
                  <a:cubicBezTo>
                    <a:pt x="4425" y="11631"/>
                    <a:pt x="4601" y="11371"/>
                    <a:pt x="4671" y="11267"/>
                  </a:cubicBezTo>
                  <a:cubicBezTo>
                    <a:pt x="4741" y="11163"/>
                    <a:pt x="4882" y="11008"/>
                    <a:pt x="4952" y="10904"/>
                  </a:cubicBezTo>
                  <a:cubicBezTo>
                    <a:pt x="5022" y="10800"/>
                    <a:pt x="5128" y="10540"/>
                    <a:pt x="5163" y="10385"/>
                  </a:cubicBezTo>
                  <a:cubicBezTo>
                    <a:pt x="5198" y="10333"/>
                    <a:pt x="5233" y="10177"/>
                    <a:pt x="5268" y="10073"/>
                  </a:cubicBezTo>
                  <a:cubicBezTo>
                    <a:pt x="5303" y="10021"/>
                    <a:pt x="5374" y="9917"/>
                    <a:pt x="5374" y="9813"/>
                  </a:cubicBezTo>
                  <a:cubicBezTo>
                    <a:pt x="5374" y="9710"/>
                    <a:pt x="5233" y="9554"/>
                    <a:pt x="5268" y="9450"/>
                  </a:cubicBezTo>
                  <a:cubicBezTo>
                    <a:pt x="5268" y="9346"/>
                    <a:pt x="5374" y="9294"/>
                    <a:pt x="5409" y="9242"/>
                  </a:cubicBezTo>
                  <a:cubicBezTo>
                    <a:pt x="5479" y="9138"/>
                    <a:pt x="5655" y="8983"/>
                    <a:pt x="5655" y="8983"/>
                  </a:cubicBezTo>
                  <a:cubicBezTo>
                    <a:pt x="5655" y="8983"/>
                    <a:pt x="5900" y="9035"/>
                    <a:pt x="6006" y="8983"/>
                  </a:cubicBezTo>
                  <a:cubicBezTo>
                    <a:pt x="6041" y="8983"/>
                    <a:pt x="6111" y="8879"/>
                    <a:pt x="6146" y="8827"/>
                  </a:cubicBezTo>
                  <a:cubicBezTo>
                    <a:pt x="6181" y="8723"/>
                    <a:pt x="6217" y="8567"/>
                    <a:pt x="6252" y="8463"/>
                  </a:cubicBezTo>
                  <a:cubicBezTo>
                    <a:pt x="6252" y="8412"/>
                    <a:pt x="6252" y="8204"/>
                    <a:pt x="6287" y="8100"/>
                  </a:cubicBezTo>
                  <a:cubicBezTo>
                    <a:pt x="6322" y="8048"/>
                    <a:pt x="6392" y="7996"/>
                    <a:pt x="6427" y="7944"/>
                  </a:cubicBezTo>
                  <a:cubicBezTo>
                    <a:pt x="6498" y="7892"/>
                    <a:pt x="6568" y="7737"/>
                    <a:pt x="6638" y="7737"/>
                  </a:cubicBezTo>
                  <a:cubicBezTo>
                    <a:pt x="6708" y="7737"/>
                    <a:pt x="6849" y="7737"/>
                    <a:pt x="6884" y="7788"/>
                  </a:cubicBezTo>
                  <a:cubicBezTo>
                    <a:pt x="6954" y="7892"/>
                    <a:pt x="6849" y="8204"/>
                    <a:pt x="6884" y="8360"/>
                  </a:cubicBezTo>
                  <a:cubicBezTo>
                    <a:pt x="6884" y="8412"/>
                    <a:pt x="6954" y="8463"/>
                    <a:pt x="6954" y="8515"/>
                  </a:cubicBezTo>
                  <a:cubicBezTo>
                    <a:pt x="6989" y="8567"/>
                    <a:pt x="7060" y="8619"/>
                    <a:pt x="7130" y="8619"/>
                  </a:cubicBezTo>
                  <a:cubicBezTo>
                    <a:pt x="7200" y="8619"/>
                    <a:pt x="7305" y="8412"/>
                    <a:pt x="7376" y="8412"/>
                  </a:cubicBezTo>
                  <a:cubicBezTo>
                    <a:pt x="7446" y="8308"/>
                    <a:pt x="7586" y="8204"/>
                    <a:pt x="7621" y="8100"/>
                  </a:cubicBezTo>
                  <a:cubicBezTo>
                    <a:pt x="7727" y="8048"/>
                    <a:pt x="7973" y="7737"/>
                    <a:pt x="8008" y="7685"/>
                  </a:cubicBezTo>
                  <a:cubicBezTo>
                    <a:pt x="8043" y="7685"/>
                    <a:pt x="8359" y="7477"/>
                    <a:pt x="8500" y="7477"/>
                  </a:cubicBezTo>
                  <a:cubicBezTo>
                    <a:pt x="8570" y="7477"/>
                    <a:pt x="8710" y="7581"/>
                    <a:pt x="8780" y="7581"/>
                  </a:cubicBezTo>
                  <a:cubicBezTo>
                    <a:pt x="8886" y="7633"/>
                    <a:pt x="9132" y="7788"/>
                    <a:pt x="9237" y="7788"/>
                  </a:cubicBezTo>
                  <a:cubicBezTo>
                    <a:pt x="9307" y="7788"/>
                    <a:pt x="9413" y="7737"/>
                    <a:pt x="9483" y="7685"/>
                  </a:cubicBezTo>
                  <a:cubicBezTo>
                    <a:pt x="9553" y="7685"/>
                    <a:pt x="9659" y="7581"/>
                    <a:pt x="9729" y="7529"/>
                  </a:cubicBezTo>
                  <a:cubicBezTo>
                    <a:pt x="9764" y="7477"/>
                    <a:pt x="9834" y="7373"/>
                    <a:pt x="9869" y="7321"/>
                  </a:cubicBezTo>
                  <a:cubicBezTo>
                    <a:pt x="9904" y="7269"/>
                    <a:pt x="9940" y="7165"/>
                    <a:pt x="9940" y="7165"/>
                  </a:cubicBezTo>
                  <a:cubicBezTo>
                    <a:pt x="9940" y="7062"/>
                    <a:pt x="9694" y="7010"/>
                    <a:pt x="9694" y="6906"/>
                  </a:cubicBezTo>
                  <a:cubicBezTo>
                    <a:pt x="9694" y="6854"/>
                    <a:pt x="9764" y="6802"/>
                    <a:pt x="9764" y="6750"/>
                  </a:cubicBezTo>
                  <a:cubicBezTo>
                    <a:pt x="9799" y="6698"/>
                    <a:pt x="9869" y="6646"/>
                    <a:pt x="9940" y="6646"/>
                  </a:cubicBezTo>
                  <a:cubicBezTo>
                    <a:pt x="9975" y="6594"/>
                    <a:pt x="10115" y="6646"/>
                    <a:pt x="10185" y="6646"/>
                  </a:cubicBezTo>
                  <a:cubicBezTo>
                    <a:pt x="10256" y="6646"/>
                    <a:pt x="10396" y="6698"/>
                    <a:pt x="10466" y="6646"/>
                  </a:cubicBezTo>
                  <a:cubicBezTo>
                    <a:pt x="10537" y="6594"/>
                    <a:pt x="10607" y="6438"/>
                    <a:pt x="10642" y="6335"/>
                  </a:cubicBezTo>
                  <a:cubicBezTo>
                    <a:pt x="10642" y="6231"/>
                    <a:pt x="10712" y="6075"/>
                    <a:pt x="10747" y="6023"/>
                  </a:cubicBezTo>
                  <a:cubicBezTo>
                    <a:pt x="10782" y="5919"/>
                    <a:pt x="10853" y="5815"/>
                    <a:pt x="10888" y="5763"/>
                  </a:cubicBezTo>
                  <a:cubicBezTo>
                    <a:pt x="10993" y="5763"/>
                    <a:pt x="11134" y="5815"/>
                    <a:pt x="11239" y="5867"/>
                  </a:cubicBezTo>
                  <a:cubicBezTo>
                    <a:pt x="11344" y="5919"/>
                    <a:pt x="11555" y="6179"/>
                    <a:pt x="11660" y="6335"/>
                  </a:cubicBezTo>
                  <a:cubicBezTo>
                    <a:pt x="11731" y="6490"/>
                    <a:pt x="11801" y="6906"/>
                    <a:pt x="11906" y="6906"/>
                  </a:cubicBezTo>
                  <a:cubicBezTo>
                    <a:pt x="12187" y="6958"/>
                    <a:pt x="12574" y="6179"/>
                    <a:pt x="12784" y="5867"/>
                  </a:cubicBezTo>
                  <a:cubicBezTo>
                    <a:pt x="12960" y="5660"/>
                    <a:pt x="13276" y="5088"/>
                    <a:pt x="13487" y="4933"/>
                  </a:cubicBezTo>
                  <a:cubicBezTo>
                    <a:pt x="13627" y="4881"/>
                    <a:pt x="13908" y="4933"/>
                    <a:pt x="14049" y="4933"/>
                  </a:cubicBezTo>
                  <a:cubicBezTo>
                    <a:pt x="14119" y="4933"/>
                    <a:pt x="14295" y="4881"/>
                    <a:pt x="14365" y="4829"/>
                  </a:cubicBezTo>
                  <a:cubicBezTo>
                    <a:pt x="14470" y="4777"/>
                    <a:pt x="14611" y="4569"/>
                    <a:pt x="14681" y="4465"/>
                  </a:cubicBezTo>
                  <a:cubicBezTo>
                    <a:pt x="14716" y="4413"/>
                    <a:pt x="14751" y="4258"/>
                    <a:pt x="14786" y="4206"/>
                  </a:cubicBezTo>
                  <a:cubicBezTo>
                    <a:pt x="14892" y="4102"/>
                    <a:pt x="15138" y="4050"/>
                    <a:pt x="15173" y="3946"/>
                  </a:cubicBezTo>
                  <a:cubicBezTo>
                    <a:pt x="15278" y="3738"/>
                    <a:pt x="15138" y="3271"/>
                    <a:pt x="15243" y="3063"/>
                  </a:cubicBezTo>
                  <a:cubicBezTo>
                    <a:pt x="15278" y="3012"/>
                    <a:pt x="15419" y="3012"/>
                    <a:pt x="15489" y="2960"/>
                  </a:cubicBezTo>
                  <a:cubicBezTo>
                    <a:pt x="15559" y="2908"/>
                    <a:pt x="15664" y="2804"/>
                    <a:pt x="15700" y="2752"/>
                  </a:cubicBezTo>
                  <a:cubicBezTo>
                    <a:pt x="15770" y="2752"/>
                    <a:pt x="15805" y="2648"/>
                    <a:pt x="15875" y="2648"/>
                  </a:cubicBezTo>
                  <a:cubicBezTo>
                    <a:pt x="15910" y="2596"/>
                    <a:pt x="16016" y="2596"/>
                    <a:pt x="16051" y="2596"/>
                  </a:cubicBezTo>
                  <a:cubicBezTo>
                    <a:pt x="16086" y="2648"/>
                    <a:pt x="16191" y="2752"/>
                    <a:pt x="16261" y="2752"/>
                  </a:cubicBezTo>
                  <a:cubicBezTo>
                    <a:pt x="16332" y="2804"/>
                    <a:pt x="16472" y="2960"/>
                    <a:pt x="16542" y="2960"/>
                  </a:cubicBezTo>
                  <a:cubicBezTo>
                    <a:pt x="16613" y="3012"/>
                    <a:pt x="16718" y="2960"/>
                    <a:pt x="16753" y="2960"/>
                  </a:cubicBezTo>
                  <a:cubicBezTo>
                    <a:pt x="16823" y="2960"/>
                    <a:pt x="16964" y="3063"/>
                    <a:pt x="17034" y="3063"/>
                  </a:cubicBezTo>
                  <a:cubicBezTo>
                    <a:pt x="17104" y="3167"/>
                    <a:pt x="17280" y="3375"/>
                    <a:pt x="17350" y="3427"/>
                  </a:cubicBezTo>
                  <a:cubicBezTo>
                    <a:pt x="17456" y="3479"/>
                    <a:pt x="17631" y="3479"/>
                    <a:pt x="17737" y="3531"/>
                  </a:cubicBezTo>
                  <a:cubicBezTo>
                    <a:pt x="17772" y="3583"/>
                    <a:pt x="17842" y="3790"/>
                    <a:pt x="17912" y="3790"/>
                  </a:cubicBezTo>
                  <a:cubicBezTo>
                    <a:pt x="17982" y="3842"/>
                    <a:pt x="18158" y="3738"/>
                    <a:pt x="18228" y="3738"/>
                  </a:cubicBezTo>
                  <a:cubicBezTo>
                    <a:pt x="18369" y="3687"/>
                    <a:pt x="18650" y="3583"/>
                    <a:pt x="18825" y="3531"/>
                  </a:cubicBezTo>
                  <a:cubicBezTo>
                    <a:pt x="18860" y="3479"/>
                    <a:pt x="19036" y="3427"/>
                    <a:pt x="19071" y="3375"/>
                  </a:cubicBezTo>
                  <a:cubicBezTo>
                    <a:pt x="19212" y="3271"/>
                    <a:pt x="19422" y="3115"/>
                    <a:pt x="19493" y="2960"/>
                  </a:cubicBezTo>
                  <a:cubicBezTo>
                    <a:pt x="19528" y="2960"/>
                    <a:pt x="19563" y="2804"/>
                    <a:pt x="19598" y="2752"/>
                  </a:cubicBezTo>
                  <a:cubicBezTo>
                    <a:pt x="19633" y="2752"/>
                    <a:pt x="19739" y="2700"/>
                    <a:pt x="19809" y="2648"/>
                  </a:cubicBezTo>
                  <a:cubicBezTo>
                    <a:pt x="19844" y="2596"/>
                    <a:pt x="19914" y="2492"/>
                    <a:pt x="19949" y="2440"/>
                  </a:cubicBezTo>
                  <a:cubicBezTo>
                    <a:pt x="20020" y="2388"/>
                    <a:pt x="20125" y="2233"/>
                    <a:pt x="20160" y="2181"/>
                  </a:cubicBezTo>
                  <a:cubicBezTo>
                    <a:pt x="20195" y="2077"/>
                    <a:pt x="20195" y="1973"/>
                    <a:pt x="20230" y="1921"/>
                  </a:cubicBezTo>
                  <a:cubicBezTo>
                    <a:pt x="20230" y="1765"/>
                    <a:pt x="20195" y="1558"/>
                    <a:pt x="20230" y="1454"/>
                  </a:cubicBezTo>
                  <a:cubicBezTo>
                    <a:pt x="20230" y="1350"/>
                    <a:pt x="20265" y="1090"/>
                    <a:pt x="20300" y="987"/>
                  </a:cubicBezTo>
                  <a:cubicBezTo>
                    <a:pt x="20336" y="883"/>
                    <a:pt x="20371" y="727"/>
                    <a:pt x="20406" y="623"/>
                  </a:cubicBezTo>
                  <a:cubicBezTo>
                    <a:pt x="20441" y="571"/>
                    <a:pt x="20546" y="415"/>
                    <a:pt x="20546" y="363"/>
                  </a:cubicBezTo>
                  <a:cubicBezTo>
                    <a:pt x="20617" y="260"/>
                    <a:pt x="20792" y="0"/>
                    <a:pt x="20792" y="0"/>
                  </a:cubicBezTo>
                  <a:cubicBezTo>
                    <a:pt x="20792" y="0"/>
                    <a:pt x="20862" y="0"/>
                    <a:pt x="20898" y="52"/>
                  </a:cubicBezTo>
                  <a:cubicBezTo>
                    <a:pt x="20933" y="52"/>
                    <a:pt x="21003" y="104"/>
                    <a:pt x="21003" y="156"/>
                  </a:cubicBezTo>
                  <a:cubicBezTo>
                    <a:pt x="21038" y="208"/>
                    <a:pt x="21038" y="312"/>
                    <a:pt x="21038" y="363"/>
                  </a:cubicBezTo>
                  <a:cubicBezTo>
                    <a:pt x="21038" y="571"/>
                    <a:pt x="21038" y="1038"/>
                    <a:pt x="21003" y="1246"/>
                  </a:cubicBezTo>
                  <a:cubicBezTo>
                    <a:pt x="20968" y="1402"/>
                    <a:pt x="20898" y="1610"/>
                    <a:pt x="20862" y="1713"/>
                  </a:cubicBezTo>
                  <a:cubicBezTo>
                    <a:pt x="20862" y="1817"/>
                    <a:pt x="20757" y="2025"/>
                    <a:pt x="20757" y="2129"/>
                  </a:cubicBezTo>
                  <a:cubicBezTo>
                    <a:pt x="20792" y="2181"/>
                    <a:pt x="20827" y="2285"/>
                    <a:pt x="20827" y="2337"/>
                  </a:cubicBezTo>
                  <a:cubicBezTo>
                    <a:pt x="20862" y="2388"/>
                    <a:pt x="20968" y="2544"/>
                    <a:pt x="20968" y="2648"/>
                  </a:cubicBezTo>
                  <a:cubicBezTo>
                    <a:pt x="20968" y="2700"/>
                    <a:pt x="21003" y="2804"/>
                    <a:pt x="21038" y="2856"/>
                  </a:cubicBezTo>
                  <a:cubicBezTo>
                    <a:pt x="21038" y="2908"/>
                    <a:pt x="21073" y="3012"/>
                    <a:pt x="21108" y="3063"/>
                  </a:cubicBezTo>
                  <a:cubicBezTo>
                    <a:pt x="21108" y="3115"/>
                    <a:pt x="21143" y="3219"/>
                    <a:pt x="21179" y="3219"/>
                  </a:cubicBezTo>
                  <a:cubicBezTo>
                    <a:pt x="21179" y="3271"/>
                    <a:pt x="21249" y="3323"/>
                    <a:pt x="21284" y="3375"/>
                  </a:cubicBezTo>
                  <a:cubicBezTo>
                    <a:pt x="21319" y="3375"/>
                    <a:pt x="21389" y="3427"/>
                    <a:pt x="21424" y="3427"/>
                  </a:cubicBezTo>
                  <a:cubicBezTo>
                    <a:pt x="21460" y="3479"/>
                    <a:pt x="21600" y="3479"/>
                    <a:pt x="21600" y="34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3" name="Google Shape;2143;p273"/>
            <p:cNvSpPr/>
            <p:nvPr/>
          </p:nvSpPr>
          <p:spPr>
            <a:xfrm>
              <a:off x="2203234" y="1728716"/>
              <a:ext cx="3758724" cy="3507138"/>
            </a:xfrm>
            <a:custGeom>
              <a:avLst/>
              <a:gdLst/>
              <a:ahLst/>
              <a:cxnLst/>
              <a:rect l="l" t="t" r="r" b="b"/>
              <a:pathLst>
                <a:path w="21587" h="21577" extrusionOk="0">
                  <a:moveTo>
                    <a:pt x="21587" y="13485"/>
                  </a:moveTo>
                  <a:cubicBezTo>
                    <a:pt x="21587" y="13526"/>
                    <a:pt x="21587" y="13608"/>
                    <a:pt x="21587" y="13690"/>
                  </a:cubicBezTo>
                  <a:cubicBezTo>
                    <a:pt x="21587" y="13690"/>
                    <a:pt x="21549" y="13772"/>
                    <a:pt x="21549" y="13772"/>
                  </a:cubicBezTo>
                  <a:cubicBezTo>
                    <a:pt x="21511" y="13813"/>
                    <a:pt x="21472" y="13854"/>
                    <a:pt x="21434" y="13854"/>
                  </a:cubicBezTo>
                  <a:cubicBezTo>
                    <a:pt x="21396" y="13854"/>
                    <a:pt x="21319" y="13854"/>
                    <a:pt x="21281" y="13854"/>
                  </a:cubicBezTo>
                  <a:cubicBezTo>
                    <a:pt x="21243" y="13854"/>
                    <a:pt x="21128" y="13813"/>
                    <a:pt x="21090" y="13772"/>
                  </a:cubicBezTo>
                  <a:cubicBezTo>
                    <a:pt x="21052" y="13772"/>
                    <a:pt x="20975" y="13731"/>
                    <a:pt x="20899" y="13731"/>
                  </a:cubicBezTo>
                  <a:cubicBezTo>
                    <a:pt x="20861" y="13731"/>
                    <a:pt x="20822" y="13690"/>
                    <a:pt x="20784" y="13731"/>
                  </a:cubicBezTo>
                  <a:cubicBezTo>
                    <a:pt x="20746" y="13731"/>
                    <a:pt x="20784" y="13813"/>
                    <a:pt x="20784" y="13854"/>
                  </a:cubicBezTo>
                  <a:cubicBezTo>
                    <a:pt x="20822" y="13894"/>
                    <a:pt x="20822" y="14017"/>
                    <a:pt x="20822" y="14099"/>
                  </a:cubicBezTo>
                  <a:cubicBezTo>
                    <a:pt x="20822" y="14140"/>
                    <a:pt x="20861" y="14222"/>
                    <a:pt x="20899" y="14263"/>
                  </a:cubicBezTo>
                  <a:cubicBezTo>
                    <a:pt x="20899" y="14304"/>
                    <a:pt x="21014" y="14468"/>
                    <a:pt x="21014" y="14468"/>
                  </a:cubicBezTo>
                  <a:cubicBezTo>
                    <a:pt x="21014" y="14468"/>
                    <a:pt x="20822" y="14673"/>
                    <a:pt x="20784" y="14755"/>
                  </a:cubicBezTo>
                  <a:cubicBezTo>
                    <a:pt x="20746" y="14796"/>
                    <a:pt x="20631" y="14919"/>
                    <a:pt x="20593" y="14960"/>
                  </a:cubicBezTo>
                  <a:cubicBezTo>
                    <a:pt x="20593" y="15042"/>
                    <a:pt x="20517" y="15165"/>
                    <a:pt x="20478" y="15247"/>
                  </a:cubicBezTo>
                  <a:cubicBezTo>
                    <a:pt x="20440" y="15329"/>
                    <a:pt x="20402" y="15534"/>
                    <a:pt x="20402" y="15616"/>
                  </a:cubicBezTo>
                  <a:cubicBezTo>
                    <a:pt x="20364" y="15698"/>
                    <a:pt x="20402" y="15862"/>
                    <a:pt x="20402" y="15985"/>
                  </a:cubicBezTo>
                  <a:cubicBezTo>
                    <a:pt x="20364" y="16026"/>
                    <a:pt x="20364" y="16108"/>
                    <a:pt x="20364" y="16190"/>
                  </a:cubicBezTo>
                  <a:cubicBezTo>
                    <a:pt x="20325" y="16231"/>
                    <a:pt x="20172" y="16354"/>
                    <a:pt x="20134" y="16395"/>
                  </a:cubicBezTo>
                  <a:cubicBezTo>
                    <a:pt x="20096" y="16436"/>
                    <a:pt x="19981" y="16518"/>
                    <a:pt x="19943" y="16559"/>
                  </a:cubicBezTo>
                  <a:cubicBezTo>
                    <a:pt x="19905" y="16600"/>
                    <a:pt x="19752" y="16600"/>
                    <a:pt x="19714" y="16641"/>
                  </a:cubicBezTo>
                  <a:cubicBezTo>
                    <a:pt x="19675" y="16682"/>
                    <a:pt x="19675" y="16805"/>
                    <a:pt x="19637" y="16805"/>
                  </a:cubicBezTo>
                  <a:cubicBezTo>
                    <a:pt x="19523" y="16928"/>
                    <a:pt x="19293" y="17050"/>
                    <a:pt x="19179" y="17132"/>
                  </a:cubicBezTo>
                  <a:cubicBezTo>
                    <a:pt x="19102" y="17173"/>
                    <a:pt x="18949" y="17214"/>
                    <a:pt x="18873" y="17255"/>
                  </a:cubicBezTo>
                  <a:cubicBezTo>
                    <a:pt x="18720" y="17296"/>
                    <a:pt x="18376" y="17378"/>
                    <a:pt x="18223" y="17419"/>
                  </a:cubicBezTo>
                  <a:cubicBezTo>
                    <a:pt x="18146" y="17419"/>
                    <a:pt x="17993" y="17501"/>
                    <a:pt x="17879" y="17460"/>
                  </a:cubicBezTo>
                  <a:cubicBezTo>
                    <a:pt x="17802" y="17460"/>
                    <a:pt x="17764" y="17296"/>
                    <a:pt x="17688" y="17255"/>
                  </a:cubicBezTo>
                  <a:cubicBezTo>
                    <a:pt x="17573" y="17214"/>
                    <a:pt x="17382" y="17214"/>
                    <a:pt x="17267" y="17173"/>
                  </a:cubicBezTo>
                  <a:cubicBezTo>
                    <a:pt x="17191" y="17132"/>
                    <a:pt x="16999" y="16969"/>
                    <a:pt x="16923" y="16887"/>
                  </a:cubicBezTo>
                  <a:cubicBezTo>
                    <a:pt x="16846" y="16846"/>
                    <a:pt x="16694" y="16805"/>
                    <a:pt x="16617" y="16805"/>
                  </a:cubicBezTo>
                  <a:cubicBezTo>
                    <a:pt x="16579" y="16805"/>
                    <a:pt x="16464" y="16846"/>
                    <a:pt x="16388" y="16805"/>
                  </a:cubicBezTo>
                  <a:cubicBezTo>
                    <a:pt x="16311" y="16805"/>
                    <a:pt x="16158" y="16682"/>
                    <a:pt x="16082" y="16641"/>
                  </a:cubicBezTo>
                  <a:cubicBezTo>
                    <a:pt x="16005" y="16641"/>
                    <a:pt x="15891" y="16559"/>
                    <a:pt x="15852" y="16518"/>
                  </a:cubicBezTo>
                  <a:cubicBezTo>
                    <a:pt x="15814" y="16518"/>
                    <a:pt x="15700" y="16518"/>
                    <a:pt x="15661" y="16559"/>
                  </a:cubicBezTo>
                  <a:cubicBezTo>
                    <a:pt x="15623" y="16559"/>
                    <a:pt x="15547" y="16641"/>
                    <a:pt x="15470" y="16641"/>
                  </a:cubicBezTo>
                  <a:cubicBezTo>
                    <a:pt x="15432" y="16682"/>
                    <a:pt x="15317" y="16764"/>
                    <a:pt x="15241" y="16805"/>
                  </a:cubicBezTo>
                  <a:cubicBezTo>
                    <a:pt x="15203" y="16846"/>
                    <a:pt x="15011" y="16846"/>
                    <a:pt x="14973" y="16887"/>
                  </a:cubicBezTo>
                  <a:cubicBezTo>
                    <a:pt x="14897" y="17050"/>
                    <a:pt x="15011" y="17419"/>
                    <a:pt x="14935" y="17583"/>
                  </a:cubicBezTo>
                  <a:cubicBezTo>
                    <a:pt x="14859" y="17665"/>
                    <a:pt x="14591" y="17706"/>
                    <a:pt x="14514" y="17788"/>
                  </a:cubicBezTo>
                  <a:cubicBezTo>
                    <a:pt x="14438" y="17829"/>
                    <a:pt x="14400" y="17952"/>
                    <a:pt x="14362" y="17993"/>
                  </a:cubicBezTo>
                  <a:cubicBezTo>
                    <a:pt x="14285" y="18075"/>
                    <a:pt x="14132" y="18239"/>
                    <a:pt x="14017" y="18280"/>
                  </a:cubicBezTo>
                  <a:cubicBezTo>
                    <a:pt x="13941" y="18321"/>
                    <a:pt x="13750" y="18362"/>
                    <a:pt x="13673" y="18362"/>
                  </a:cubicBezTo>
                  <a:cubicBezTo>
                    <a:pt x="13520" y="18362"/>
                    <a:pt x="13215" y="18321"/>
                    <a:pt x="13100" y="18362"/>
                  </a:cubicBezTo>
                  <a:cubicBezTo>
                    <a:pt x="12832" y="18485"/>
                    <a:pt x="12488" y="18936"/>
                    <a:pt x="12297" y="19141"/>
                  </a:cubicBezTo>
                  <a:cubicBezTo>
                    <a:pt x="12068" y="19346"/>
                    <a:pt x="11685" y="19961"/>
                    <a:pt x="11380" y="19920"/>
                  </a:cubicBezTo>
                  <a:cubicBezTo>
                    <a:pt x="11227" y="19920"/>
                    <a:pt x="11188" y="19592"/>
                    <a:pt x="11074" y="19469"/>
                  </a:cubicBezTo>
                  <a:cubicBezTo>
                    <a:pt x="10997" y="19387"/>
                    <a:pt x="10730" y="19141"/>
                    <a:pt x="10615" y="19100"/>
                  </a:cubicBezTo>
                  <a:cubicBezTo>
                    <a:pt x="10500" y="19059"/>
                    <a:pt x="10347" y="19018"/>
                    <a:pt x="10271" y="19018"/>
                  </a:cubicBezTo>
                  <a:cubicBezTo>
                    <a:pt x="10194" y="19059"/>
                    <a:pt x="10118" y="19141"/>
                    <a:pt x="10080" y="19223"/>
                  </a:cubicBezTo>
                  <a:cubicBezTo>
                    <a:pt x="10042" y="19264"/>
                    <a:pt x="10003" y="19387"/>
                    <a:pt x="9965" y="19469"/>
                  </a:cubicBezTo>
                  <a:cubicBezTo>
                    <a:pt x="9927" y="19551"/>
                    <a:pt x="9850" y="19674"/>
                    <a:pt x="9774" y="19715"/>
                  </a:cubicBezTo>
                  <a:cubicBezTo>
                    <a:pt x="9697" y="19756"/>
                    <a:pt x="9545" y="19715"/>
                    <a:pt x="9468" y="19715"/>
                  </a:cubicBezTo>
                  <a:cubicBezTo>
                    <a:pt x="9392" y="19715"/>
                    <a:pt x="9239" y="19674"/>
                    <a:pt x="9200" y="19715"/>
                  </a:cubicBezTo>
                  <a:cubicBezTo>
                    <a:pt x="9124" y="19715"/>
                    <a:pt x="9086" y="19756"/>
                    <a:pt x="9048" y="19797"/>
                  </a:cubicBezTo>
                  <a:cubicBezTo>
                    <a:pt x="9009" y="19838"/>
                    <a:pt x="8933" y="19879"/>
                    <a:pt x="8933" y="19920"/>
                  </a:cubicBezTo>
                  <a:cubicBezTo>
                    <a:pt x="8933" y="20002"/>
                    <a:pt x="9200" y="20043"/>
                    <a:pt x="9200" y="20124"/>
                  </a:cubicBezTo>
                  <a:cubicBezTo>
                    <a:pt x="9200" y="20124"/>
                    <a:pt x="9162" y="20206"/>
                    <a:pt x="9124" y="20247"/>
                  </a:cubicBezTo>
                  <a:cubicBezTo>
                    <a:pt x="9124" y="20288"/>
                    <a:pt x="9009" y="20370"/>
                    <a:pt x="8971" y="20411"/>
                  </a:cubicBezTo>
                  <a:cubicBezTo>
                    <a:pt x="8895" y="20452"/>
                    <a:pt x="8780" y="20534"/>
                    <a:pt x="8703" y="20534"/>
                  </a:cubicBezTo>
                  <a:cubicBezTo>
                    <a:pt x="8627" y="20575"/>
                    <a:pt x="8512" y="20616"/>
                    <a:pt x="8436" y="20616"/>
                  </a:cubicBezTo>
                  <a:cubicBezTo>
                    <a:pt x="8321" y="20616"/>
                    <a:pt x="8054" y="20493"/>
                    <a:pt x="7939" y="20452"/>
                  </a:cubicBezTo>
                  <a:cubicBezTo>
                    <a:pt x="7862" y="20452"/>
                    <a:pt x="7709" y="20370"/>
                    <a:pt x="7633" y="20370"/>
                  </a:cubicBezTo>
                  <a:cubicBezTo>
                    <a:pt x="7480" y="20370"/>
                    <a:pt x="7136" y="20534"/>
                    <a:pt x="7098" y="20534"/>
                  </a:cubicBezTo>
                  <a:cubicBezTo>
                    <a:pt x="7060" y="20575"/>
                    <a:pt x="6792" y="20821"/>
                    <a:pt x="6715" y="20903"/>
                  </a:cubicBezTo>
                  <a:cubicBezTo>
                    <a:pt x="6639" y="20944"/>
                    <a:pt x="6486" y="21026"/>
                    <a:pt x="6410" y="21108"/>
                  </a:cubicBezTo>
                  <a:cubicBezTo>
                    <a:pt x="6333" y="21149"/>
                    <a:pt x="6219" y="21272"/>
                    <a:pt x="6142" y="21272"/>
                  </a:cubicBezTo>
                  <a:cubicBezTo>
                    <a:pt x="6066" y="21272"/>
                    <a:pt x="5989" y="21231"/>
                    <a:pt x="5951" y="21190"/>
                  </a:cubicBezTo>
                  <a:cubicBezTo>
                    <a:pt x="5951" y="21149"/>
                    <a:pt x="5874" y="21108"/>
                    <a:pt x="5874" y="21067"/>
                  </a:cubicBezTo>
                  <a:cubicBezTo>
                    <a:pt x="5836" y="20944"/>
                    <a:pt x="5951" y="20698"/>
                    <a:pt x="5874" y="20616"/>
                  </a:cubicBezTo>
                  <a:cubicBezTo>
                    <a:pt x="5836" y="20575"/>
                    <a:pt x="5683" y="20575"/>
                    <a:pt x="5607" y="20575"/>
                  </a:cubicBezTo>
                  <a:cubicBezTo>
                    <a:pt x="5569" y="20616"/>
                    <a:pt x="5454" y="20698"/>
                    <a:pt x="5377" y="20739"/>
                  </a:cubicBezTo>
                  <a:cubicBezTo>
                    <a:pt x="5339" y="20780"/>
                    <a:pt x="5263" y="20821"/>
                    <a:pt x="5225" y="20903"/>
                  </a:cubicBezTo>
                  <a:cubicBezTo>
                    <a:pt x="5186" y="20944"/>
                    <a:pt x="5186" y="21108"/>
                    <a:pt x="5186" y="21149"/>
                  </a:cubicBezTo>
                  <a:cubicBezTo>
                    <a:pt x="5148" y="21231"/>
                    <a:pt x="5110" y="21395"/>
                    <a:pt x="5110" y="21436"/>
                  </a:cubicBezTo>
                  <a:cubicBezTo>
                    <a:pt x="5072" y="21477"/>
                    <a:pt x="4957" y="21559"/>
                    <a:pt x="4919" y="21559"/>
                  </a:cubicBezTo>
                  <a:cubicBezTo>
                    <a:pt x="4842" y="21600"/>
                    <a:pt x="4536" y="21559"/>
                    <a:pt x="4536" y="21559"/>
                  </a:cubicBezTo>
                  <a:cubicBezTo>
                    <a:pt x="4536" y="21559"/>
                    <a:pt x="4613" y="21395"/>
                    <a:pt x="4613" y="21354"/>
                  </a:cubicBezTo>
                  <a:cubicBezTo>
                    <a:pt x="4613" y="21272"/>
                    <a:pt x="4536" y="21067"/>
                    <a:pt x="4536" y="20944"/>
                  </a:cubicBezTo>
                  <a:cubicBezTo>
                    <a:pt x="4536" y="20903"/>
                    <a:pt x="4575" y="20780"/>
                    <a:pt x="4536" y="20739"/>
                  </a:cubicBezTo>
                  <a:cubicBezTo>
                    <a:pt x="4498" y="20698"/>
                    <a:pt x="4383" y="20616"/>
                    <a:pt x="4345" y="20575"/>
                  </a:cubicBezTo>
                  <a:cubicBezTo>
                    <a:pt x="4269" y="20452"/>
                    <a:pt x="4307" y="20165"/>
                    <a:pt x="4345" y="20083"/>
                  </a:cubicBezTo>
                  <a:cubicBezTo>
                    <a:pt x="4345" y="20002"/>
                    <a:pt x="4422" y="19920"/>
                    <a:pt x="4422" y="19879"/>
                  </a:cubicBezTo>
                  <a:cubicBezTo>
                    <a:pt x="4460" y="19797"/>
                    <a:pt x="4422" y="19674"/>
                    <a:pt x="4422" y="19633"/>
                  </a:cubicBezTo>
                  <a:cubicBezTo>
                    <a:pt x="4422" y="19592"/>
                    <a:pt x="4307" y="19469"/>
                    <a:pt x="4307" y="19428"/>
                  </a:cubicBezTo>
                  <a:cubicBezTo>
                    <a:pt x="4269" y="19387"/>
                    <a:pt x="4269" y="19264"/>
                    <a:pt x="4269" y="19182"/>
                  </a:cubicBezTo>
                  <a:cubicBezTo>
                    <a:pt x="4307" y="19141"/>
                    <a:pt x="4345" y="19100"/>
                    <a:pt x="4383" y="19100"/>
                  </a:cubicBezTo>
                  <a:cubicBezTo>
                    <a:pt x="4422" y="19059"/>
                    <a:pt x="4536" y="19100"/>
                    <a:pt x="4613" y="19059"/>
                  </a:cubicBezTo>
                  <a:cubicBezTo>
                    <a:pt x="4651" y="19018"/>
                    <a:pt x="4728" y="18936"/>
                    <a:pt x="4728" y="18895"/>
                  </a:cubicBezTo>
                  <a:cubicBezTo>
                    <a:pt x="4766" y="18813"/>
                    <a:pt x="4728" y="18649"/>
                    <a:pt x="4728" y="18608"/>
                  </a:cubicBezTo>
                  <a:cubicBezTo>
                    <a:pt x="4766" y="18526"/>
                    <a:pt x="4689" y="18321"/>
                    <a:pt x="4728" y="18239"/>
                  </a:cubicBezTo>
                  <a:cubicBezTo>
                    <a:pt x="4728" y="18157"/>
                    <a:pt x="4880" y="18034"/>
                    <a:pt x="4919" y="17952"/>
                  </a:cubicBezTo>
                  <a:cubicBezTo>
                    <a:pt x="4957" y="17911"/>
                    <a:pt x="5033" y="17829"/>
                    <a:pt x="5072" y="17747"/>
                  </a:cubicBezTo>
                  <a:cubicBezTo>
                    <a:pt x="5072" y="17665"/>
                    <a:pt x="5033" y="17460"/>
                    <a:pt x="5033" y="17378"/>
                  </a:cubicBezTo>
                  <a:cubicBezTo>
                    <a:pt x="5033" y="17255"/>
                    <a:pt x="4995" y="17091"/>
                    <a:pt x="4995" y="16969"/>
                  </a:cubicBezTo>
                  <a:cubicBezTo>
                    <a:pt x="4957" y="16887"/>
                    <a:pt x="4919" y="16682"/>
                    <a:pt x="4919" y="16682"/>
                  </a:cubicBezTo>
                  <a:cubicBezTo>
                    <a:pt x="4919" y="16682"/>
                    <a:pt x="5033" y="16518"/>
                    <a:pt x="5110" y="16436"/>
                  </a:cubicBezTo>
                  <a:cubicBezTo>
                    <a:pt x="5148" y="16354"/>
                    <a:pt x="5301" y="16272"/>
                    <a:pt x="5377" y="16190"/>
                  </a:cubicBezTo>
                  <a:cubicBezTo>
                    <a:pt x="5416" y="16149"/>
                    <a:pt x="5530" y="16108"/>
                    <a:pt x="5607" y="16067"/>
                  </a:cubicBezTo>
                  <a:cubicBezTo>
                    <a:pt x="5683" y="16067"/>
                    <a:pt x="5836" y="16108"/>
                    <a:pt x="5913" y="16108"/>
                  </a:cubicBezTo>
                  <a:cubicBezTo>
                    <a:pt x="5989" y="16108"/>
                    <a:pt x="6142" y="16026"/>
                    <a:pt x="6142" y="15985"/>
                  </a:cubicBezTo>
                  <a:cubicBezTo>
                    <a:pt x="6180" y="15862"/>
                    <a:pt x="5951" y="15698"/>
                    <a:pt x="5951" y="15616"/>
                  </a:cubicBezTo>
                  <a:cubicBezTo>
                    <a:pt x="5913" y="15493"/>
                    <a:pt x="5951" y="15288"/>
                    <a:pt x="5951" y="15165"/>
                  </a:cubicBezTo>
                  <a:cubicBezTo>
                    <a:pt x="5989" y="15083"/>
                    <a:pt x="5989" y="14878"/>
                    <a:pt x="5989" y="14796"/>
                  </a:cubicBezTo>
                  <a:cubicBezTo>
                    <a:pt x="5989" y="14755"/>
                    <a:pt x="5989" y="14673"/>
                    <a:pt x="6027" y="14632"/>
                  </a:cubicBezTo>
                  <a:cubicBezTo>
                    <a:pt x="6066" y="14591"/>
                    <a:pt x="6142" y="14509"/>
                    <a:pt x="6219" y="14509"/>
                  </a:cubicBezTo>
                  <a:cubicBezTo>
                    <a:pt x="6257" y="14509"/>
                    <a:pt x="6371" y="14591"/>
                    <a:pt x="6448" y="14591"/>
                  </a:cubicBezTo>
                  <a:cubicBezTo>
                    <a:pt x="6448" y="14591"/>
                    <a:pt x="6524" y="14591"/>
                    <a:pt x="6524" y="14591"/>
                  </a:cubicBezTo>
                  <a:cubicBezTo>
                    <a:pt x="6563" y="14591"/>
                    <a:pt x="6677" y="14632"/>
                    <a:pt x="6715" y="14591"/>
                  </a:cubicBezTo>
                  <a:cubicBezTo>
                    <a:pt x="6754" y="14550"/>
                    <a:pt x="6754" y="14345"/>
                    <a:pt x="6754" y="14263"/>
                  </a:cubicBezTo>
                  <a:cubicBezTo>
                    <a:pt x="6754" y="14140"/>
                    <a:pt x="6792" y="13854"/>
                    <a:pt x="6754" y="13731"/>
                  </a:cubicBezTo>
                  <a:cubicBezTo>
                    <a:pt x="6715" y="13690"/>
                    <a:pt x="6601" y="13608"/>
                    <a:pt x="6563" y="13567"/>
                  </a:cubicBezTo>
                  <a:cubicBezTo>
                    <a:pt x="6524" y="13485"/>
                    <a:pt x="6371" y="13362"/>
                    <a:pt x="6295" y="13321"/>
                  </a:cubicBezTo>
                  <a:cubicBezTo>
                    <a:pt x="6295" y="13280"/>
                    <a:pt x="6180" y="13239"/>
                    <a:pt x="6142" y="13198"/>
                  </a:cubicBezTo>
                  <a:cubicBezTo>
                    <a:pt x="6066" y="13157"/>
                    <a:pt x="5913" y="13116"/>
                    <a:pt x="5836" y="13075"/>
                  </a:cubicBezTo>
                  <a:cubicBezTo>
                    <a:pt x="5798" y="13034"/>
                    <a:pt x="5683" y="13034"/>
                    <a:pt x="5683" y="12993"/>
                  </a:cubicBezTo>
                  <a:cubicBezTo>
                    <a:pt x="5645" y="12952"/>
                    <a:pt x="5645" y="12829"/>
                    <a:pt x="5683" y="12788"/>
                  </a:cubicBezTo>
                  <a:cubicBezTo>
                    <a:pt x="5683" y="12747"/>
                    <a:pt x="5760" y="12665"/>
                    <a:pt x="5798" y="12624"/>
                  </a:cubicBezTo>
                  <a:cubicBezTo>
                    <a:pt x="5836" y="12583"/>
                    <a:pt x="5836" y="12501"/>
                    <a:pt x="5836" y="12460"/>
                  </a:cubicBezTo>
                  <a:cubicBezTo>
                    <a:pt x="5836" y="12419"/>
                    <a:pt x="5760" y="12337"/>
                    <a:pt x="5722" y="12296"/>
                  </a:cubicBezTo>
                  <a:cubicBezTo>
                    <a:pt x="5683" y="12214"/>
                    <a:pt x="5607" y="12091"/>
                    <a:pt x="5607" y="12050"/>
                  </a:cubicBezTo>
                  <a:cubicBezTo>
                    <a:pt x="5607" y="11968"/>
                    <a:pt x="5607" y="11886"/>
                    <a:pt x="5607" y="11845"/>
                  </a:cubicBezTo>
                  <a:cubicBezTo>
                    <a:pt x="5645" y="11804"/>
                    <a:pt x="5760" y="11804"/>
                    <a:pt x="5798" y="11722"/>
                  </a:cubicBezTo>
                  <a:cubicBezTo>
                    <a:pt x="5836" y="11681"/>
                    <a:pt x="5798" y="11599"/>
                    <a:pt x="5836" y="11558"/>
                  </a:cubicBezTo>
                  <a:cubicBezTo>
                    <a:pt x="5836" y="11517"/>
                    <a:pt x="5836" y="11435"/>
                    <a:pt x="5836" y="11353"/>
                  </a:cubicBezTo>
                  <a:cubicBezTo>
                    <a:pt x="5836" y="11312"/>
                    <a:pt x="5913" y="11230"/>
                    <a:pt x="5913" y="11189"/>
                  </a:cubicBezTo>
                  <a:cubicBezTo>
                    <a:pt x="5951" y="11107"/>
                    <a:pt x="5951" y="11066"/>
                    <a:pt x="5989" y="10984"/>
                  </a:cubicBezTo>
                  <a:cubicBezTo>
                    <a:pt x="6027" y="10943"/>
                    <a:pt x="6066" y="10820"/>
                    <a:pt x="6066" y="10780"/>
                  </a:cubicBezTo>
                  <a:cubicBezTo>
                    <a:pt x="6104" y="10739"/>
                    <a:pt x="6219" y="10657"/>
                    <a:pt x="6219" y="10616"/>
                  </a:cubicBezTo>
                  <a:cubicBezTo>
                    <a:pt x="6219" y="10575"/>
                    <a:pt x="6180" y="10575"/>
                    <a:pt x="6142" y="10575"/>
                  </a:cubicBezTo>
                  <a:cubicBezTo>
                    <a:pt x="6104" y="10575"/>
                    <a:pt x="6066" y="10534"/>
                    <a:pt x="6027" y="10493"/>
                  </a:cubicBezTo>
                  <a:cubicBezTo>
                    <a:pt x="5989" y="10452"/>
                    <a:pt x="5836" y="10329"/>
                    <a:pt x="5874" y="10288"/>
                  </a:cubicBezTo>
                  <a:cubicBezTo>
                    <a:pt x="5874" y="10247"/>
                    <a:pt x="5913" y="10165"/>
                    <a:pt x="5913" y="10124"/>
                  </a:cubicBezTo>
                  <a:cubicBezTo>
                    <a:pt x="5951" y="10083"/>
                    <a:pt x="5989" y="9960"/>
                    <a:pt x="6066" y="9960"/>
                  </a:cubicBezTo>
                  <a:cubicBezTo>
                    <a:pt x="6066" y="9960"/>
                    <a:pt x="6066" y="10042"/>
                    <a:pt x="6066" y="10083"/>
                  </a:cubicBezTo>
                  <a:cubicBezTo>
                    <a:pt x="6104" y="10124"/>
                    <a:pt x="6219" y="10165"/>
                    <a:pt x="6257" y="10206"/>
                  </a:cubicBezTo>
                  <a:cubicBezTo>
                    <a:pt x="6257" y="10247"/>
                    <a:pt x="6257" y="10329"/>
                    <a:pt x="6295" y="10329"/>
                  </a:cubicBezTo>
                  <a:cubicBezTo>
                    <a:pt x="6371" y="10288"/>
                    <a:pt x="6486" y="10124"/>
                    <a:pt x="6524" y="10083"/>
                  </a:cubicBezTo>
                  <a:cubicBezTo>
                    <a:pt x="6524" y="10042"/>
                    <a:pt x="6563" y="10001"/>
                    <a:pt x="6563" y="10001"/>
                  </a:cubicBezTo>
                  <a:cubicBezTo>
                    <a:pt x="6563" y="9960"/>
                    <a:pt x="6486" y="9919"/>
                    <a:pt x="6486" y="9878"/>
                  </a:cubicBezTo>
                  <a:cubicBezTo>
                    <a:pt x="6448" y="9837"/>
                    <a:pt x="6486" y="9796"/>
                    <a:pt x="6486" y="9714"/>
                  </a:cubicBezTo>
                  <a:cubicBezTo>
                    <a:pt x="6448" y="9673"/>
                    <a:pt x="6486" y="9591"/>
                    <a:pt x="6486" y="9591"/>
                  </a:cubicBezTo>
                  <a:cubicBezTo>
                    <a:pt x="6448" y="9509"/>
                    <a:pt x="6371" y="9468"/>
                    <a:pt x="6333" y="9427"/>
                  </a:cubicBezTo>
                  <a:cubicBezTo>
                    <a:pt x="6295" y="9386"/>
                    <a:pt x="6219" y="9345"/>
                    <a:pt x="6142" y="9345"/>
                  </a:cubicBezTo>
                  <a:cubicBezTo>
                    <a:pt x="6104" y="9345"/>
                    <a:pt x="6027" y="9345"/>
                    <a:pt x="5989" y="9386"/>
                  </a:cubicBezTo>
                  <a:cubicBezTo>
                    <a:pt x="5951" y="9427"/>
                    <a:pt x="5951" y="9468"/>
                    <a:pt x="5913" y="9509"/>
                  </a:cubicBezTo>
                  <a:cubicBezTo>
                    <a:pt x="5874" y="9509"/>
                    <a:pt x="5836" y="9427"/>
                    <a:pt x="5798" y="9427"/>
                  </a:cubicBezTo>
                  <a:cubicBezTo>
                    <a:pt x="5760" y="9386"/>
                    <a:pt x="5722" y="9345"/>
                    <a:pt x="5683" y="9345"/>
                  </a:cubicBezTo>
                  <a:cubicBezTo>
                    <a:pt x="5607" y="9345"/>
                    <a:pt x="5569" y="9386"/>
                    <a:pt x="5530" y="9386"/>
                  </a:cubicBezTo>
                  <a:cubicBezTo>
                    <a:pt x="5492" y="9386"/>
                    <a:pt x="5492" y="9427"/>
                    <a:pt x="5454" y="9427"/>
                  </a:cubicBezTo>
                  <a:cubicBezTo>
                    <a:pt x="5416" y="9468"/>
                    <a:pt x="5339" y="9427"/>
                    <a:pt x="5301" y="9386"/>
                  </a:cubicBezTo>
                  <a:cubicBezTo>
                    <a:pt x="5186" y="9345"/>
                    <a:pt x="5110" y="9222"/>
                    <a:pt x="5033" y="9222"/>
                  </a:cubicBezTo>
                  <a:cubicBezTo>
                    <a:pt x="4995" y="9222"/>
                    <a:pt x="4957" y="9263"/>
                    <a:pt x="4919" y="9222"/>
                  </a:cubicBezTo>
                  <a:cubicBezTo>
                    <a:pt x="4919" y="9222"/>
                    <a:pt x="4880" y="9222"/>
                    <a:pt x="4842" y="9181"/>
                  </a:cubicBezTo>
                  <a:cubicBezTo>
                    <a:pt x="4842" y="9140"/>
                    <a:pt x="4766" y="9058"/>
                    <a:pt x="4766" y="9058"/>
                  </a:cubicBezTo>
                  <a:cubicBezTo>
                    <a:pt x="4766" y="9099"/>
                    <a:pt x="4536" y="9058"/>
                    <a:pt x="4498" y="9058"/>
                  </a:cubicBezTo>
                  <a:cubicBezTo>
                    <a:pt x="4422" y="8935"/>
                    <a:pt x="4575" y="8607"/>
                    <a:pt x="4575" y="8484"/>
                  </a:cubicBezTo>
                  <a:cubicBezTo>
                    <a:pt x="4575" y="8402"/>
                    <a:pt x="4575" y="8197"/>
                    <a:pt x="4536" y="8115"/>
                  </a:cubicBezTo>
                  <a:cubicBezTo>
                    <a:pt x="4536" y="7992"/>
                    <a:pt x="4422" y="7828"/>
                    <a:pt x="4460" y="7706"/>
                  </a:cubicBezTo>
                  <a:cubicBezTo>
                    <a:pt x="4460" y="7665"/>
                    <a:pt x="4536" y="7583"/>
                    <a:pt x="4575" y="7542"/>
                  </a:cubicBezTo>
                  <a:cubicBezTo>
                    <a:pt x="4613" y="7501"/>
                    <a:pt x="4804" y="7460"/>
                    <a:pt x="4804" y="7378"/>
                  </a:cubicBezTo>
                  <a:cubicBezTo>
                    <a:pt x="4842" y="7337"/>
                    <a:pt x="4804" y="7214"/>
                    <a:pt x="4766" y="7132"/>
                  </a:cubicBezTo>
                  <a:cubicBezTo>
                    <a:pt x="4728" y="7050"/>
                    <a:pt x="4651" y="6886"/>
                    <a:pt x="4536" y="6886"/>
                  </a:cubicBezTo>
                  <a:cubicBezTo>
                    <a:pt x="4498" y="6886"/>
                    <a:pt x="4422" y="6968"/>
                    <a:pt x="4422" y="7009"/>
                  </a:cubicBezTo>
                  <a:cubicBezTo>
                    <a:pt x="4269" y="7050"/>
                    <a:pt x="4001" y="7214"/>
                    <a:pt x="3848" y="7296"/>
                  </a:cubicBezTo>
                  <a:cubicBezTo>
                    <a:pt x="3695" y="7296"/>
                    <a:pt x="3389" y="7337"/>
                    <a:pt x="3237" y="7378"/>
                  </a:cubicBezTo>
                  <a:cubicBezTo>
                    <a:pt x="3198" y="7378"/>
                    <a:pt x="3045" y="7378"/>
                    <a:pt x="2969" y="7378"/>
                  </a:cubicBezTo>
                  <a:cubicBezTo>
                    <a:pt x="2854" y="7419"/>
                    <a:pt x="2548" y="7542"/>
                    <a:pt x="2548" y="7542"/>
                  </a:cubicBezTo>
                  <a:cubicBezTo>
                    <a:pt x="2510" y="7501"/>
                    <a:pt x="2510" y="7501"/>
                    <a:pt x="2510" y="7501"/>
                  </a:cubicBezTo>
                  <a:cubicBezTo>
                    <a:pt x="2510" y="7501"/>
                    <a:pt x="2319" y="7419"/>
                    <a:pt x="2281" y="7419"/>
                  </a:cubicBezTo>
                  <a:cubicBezTo>
                    <a:pt x="2166" y="7378"/>
                    <a:pt x="1937" y="7255"/>
                    <a:pt x="1937" y="7255"/>
                  </a:cubicBezTo>
                  <a:cubicBezTo>
                    <a:pt x="1937" y="7255"/>
                    <a:pt x="1631" y="7050"/>
                    <a:pt x="1593" y="6927"/>
                  </a:cubicBezTo>
                  <a:cubicBezTo>
                    <a:pt x="1593" y="6845"/>
                    <a:pt x="1669" y="6804"/>
                    <a:pt x="1707" y="6722"/>
                  </a:cubicBezTo>
                  <a:cubicBezTo>
                    <a:pt x="1707" y="6681"/>
                    <a:pt x="1746" y="6599"/>
                    <a:pt x="1784" y="6558"/>
                  </a:cubicBezTo>
                  <a:cubicBezTo>
                    <a:pt x="1822" y="6517"/>
                    <a:pt x="1822" y="6435"/>
                    <a:pt x="1860" y="6394"/>
                  </a:cubicBezTo>
                  <a:cubicBezTo>
                    <a:pt x="1860" y="6312"/>
                    <a:pt x="1937" y="6312"/>
                    <a:pt x="1975" y="6271"/>
                  </a:cubicBezTo>
                  <a:cubicBezTo>
                    <a:pt x="2013" y="6230"/>
                    <a:pt x="2090" y="6189"/>
                    <a:pt x="2128" y="6148"/>
                  </a:cubicBezTo>
                  <a:cubicBezTo>
                    <a:pt x="2166" y="6107"/>
                    <a:pt x="2243" y="6066"/>
                    <a:pt x="2281" y="6066"/>
                  </a:cubicBezTo>
                  <a:cubicBezTo>
                    <a:pt x="2319" y="6025"/>
                    <a:pt x="2395" y="6025"/>
                    <a:pt x="2434" y="5984"/>
                  </a:cubicBezTo>
                  <a:cubicBezTo>
                    <a:pt x="2472" y="5984"/>
                    <a:pt x="2548" y="5984"/>
                    <a:pt x="2548" y="5984"/>
                  </a:cubicBezTo>
                  <a:cubicBezTo>
                    <a:pt x="2625" y="5984"/>
                    <a:pt x="2701" y="5943"/>
                    <a:pt x="2740" y="5943"/>
                  </a:cubicBezTo>
                  <a:cubicBezTo>
                    <a:pt x="2778" y="5943"/>
                    <a:pt x="2854" y="5902"/>
                    <a:pt x="2892" y="5861"/>
                  </a:cubicBezTo>
                  <a:cubicBezTo>
                    <a:pt x="2931" y="5820"/>
                    <a:pt x="2931" y="5615"/>
                    <a:pt x="2969" y="5533"/>
                  </a:cubicBezTo>
                  <a:cubicBezTo>
                    <a:pt x="2969" y="5492"/>
                    <a:pt x="2969" y="5328"/>
                    <a:pt x="2969" y="5287"/>
                  </a:cubicBezTo>
                  <a:cubicBezTo>
                    <a:pt x="2969" y="5246"/>
                    <a:pt x="2969" y="5123"/>
                    <a:pt x="2931" y="5041"/>
                  </a:cubicBezTo>
                  <a:cubicBezTo>
                    <a:pt x="2854" y="4959"/>
                    <a:pt x="2625" y="4836"/>
                    <a:pt x="2510" y="4795"/>
                  </a:cubicBezTo>
                  <a:cubicBezTo>
                    <a:pt x="2395" y="4713"/>
                    <a:pt x="2166" y="4591"/>
                    <a:pt x="2051" y="4550"/>
                  </a:cubicBezTo>
                  <a:cubicBezTo>
                    <a:pt x="2051" y="4509"/>
                    <a:pt x="2013" y="4468"/>
                    <a:pt x="1975" y="4468"/>
                  </a:cubicBezTo>
                  <a:cubicBezTo>
                    <a:pt x="1860" y="4427"/>
                    <a:pt x="1707" y="4468"/>
                    <a:pt x="1593" y="4468"/>
                  </a:cubicBezTo>
                  <a:cubicBezTo>
                    <a:pt x="1478" y="4468"/>
                    <a:pt x="1210" y="4509"/>
                    <a:pt x="1096" y="4550"/>
                  </a:cubicBezTo>
                  <a:cubicBezTo>
                    <a:pt x="981" y="4550"/>
                    <a:pt x="866" y="4672"/>
                    <a:pt x="752" y="4713"/>
                  </a:cubicBezTo>
                  <a:cubicBezTo>
                    <a:pt x="675" y="4754"/>
                    <a:pt x="560" y="4795"/>
                    <a:pt x="484" y="4836"/>
                  </a:cubicBezTo>
                  <a:cubicBezTo>
                    <a:pt x="446" y="4877"/>
                    <a:pt x="331" y="4918"/>
                    <a:pt x="293" y="4959"/>
                  </a:cubicBezTo>
                  <a:cubicBezTo>
                    <a:pt x="216" y="5000"/>
                    <a:pt x="102" y="5082"/>
                    <a:pt x="63" y="5041"/>
                  </a:cubicBezTo>
                  <a:cubicBezTo>
                    <a:pt x="-13" y="5041"/>
                    <a:pt x="-13" y="4877"/>
                    <a:pt x="25" y="4795"/>
                  </a:cubicBezTo>
                  <a:cubicBezTo>
                    <a:pt x="25" y="4754"/>
                    <a:pt x="140" y="4672"/>
                    <a:pt x="178" y="4631"/>
                  </a:cubicBezTo>
                  <a:cubicBezTo>
                    <a:pt x="178" y="4550"/>
                    <a:pt x="216" y="4427"/>
                    <a:pt x="216" y="4345"/>
                  </a:cubicBezTo>
                  <a:cubicBezTo>
                    <a:pt x="216" y="4263"/>
                    <a:pt x="216" y="4058"/>
                    <a:pt x="178" y="3935"/>
                  </a:cubicBezTo>
                  <a:cubicBezTo>
                    <a:pt x="178" y="3894"/>
                    <a:pt x="102" y="3689"/>
                    <a:pt x="102" y="3689"/>
                  </a:cubicBezTo>
                  <a:cubicBezTo>
                    <a:pt x="102" y="3689"/>
                    <a:pt x="369" y="3689"/>
                    <a:pt x="446" y="3648"/>
                  </a:cubicBezTo>
                  <a:cubicBezTo>
                    <a:pt x="484" y="3648"/>
                    <a:pt x="599" y="3566"/>
                    <a:pt x="675" y="3525"/>
                  </a:cubicBezTo>
                  <a:cubicBezTo>
                    <a:pt x="713" y="3443"/>
                    <a:pt x="866" y="3320"/>
                    <a:pt x="943" y="3238"/>
                  </a:cubicBezTo>
                  <a:cubicBezTo>
                    <a:pt x="981" y="3197"/>
                    <a:pt x="1057" y="3074"/>
                    <a:pt x="1134" y="3074"/>
                  </a:cubicBezTo>
                  <a:cubicBezTo>
                    <a:pt x="1210" y="3033"/>
                    <a:pt x="1363" y="3115"/>
                    <a:pt x="1478" y="3115"/>
                  </a:cubicBezTo>
                  <a:cubicBezTo>
                    <a:pt x="1516" y="3115"/>
                    <a:pt x="1631" y="3115"/>
                    <a:pt x="1669" y="3074"/>
                  </a:cubicBezTo>
                  <a:cubicBezTo>
                    <a:pt x="1707" y="3033"/>
                    <a:pt x="1746" y="2951"/>
                    <a:pt x="1784" y="2910"/>
                  </a:cubicBezTo>
                  <a:cubicBezTo>
                    <a:pt x="1784" y="2869"/>
                    <a:pt x="1746" y="2787"/>
                    <a:pt x="1784" y="2746"/>
                  </a:cubicBezTo>
                  <a:cubicBezTo>
                    <a:pt x="1860" y="2664"/>
                    <a:pt x="2051" y="2746"/>
                    <a:pt x="2166" y="2705"/>
                  </a:cubicBezTo>
                  <a:cubicBezTo>
                    <a:pt x="2243" y="2623"/>
                    <a:pt x="2319" y="2459"/>
                    <a:pt x="2395" y="2336"/>
                  </a:cubicBezTo>
                  <a:cubicBezTo>
                    <a:pt x="2434" y="2254"/>
                    <a:pt x="2548" y="2049"/>
                    <a:pt x="2587" y="1885"/>
                  </a:cubicBezTo>
                  <a:cubicBezTo>
                    <a:pt x="2587" y="1844"/>
                    <a:pt x="2548" y="1721"/>
                    <a:pt x="2625" y="1680"/>
                  </a:cubicBezTo>
                  <a:cubicBezTo>
                    <a:pt x="2701" y="1598"/>
                    <a:pt x="2969" y="1762"/>
                    <a:pt x="3084" y="1762"/>
                  </a:cubicBezTo>
                  <a:cubicBezTo>
                    <a:pt x="3275" y="1803"/>
                    <a:pt x="3772" y="1885"/>
                    <a:pt x="3886" y="1721"/>
                  </a:cubicBezTo>
                  <a:cubicBezTo>
                    <a:pt x="3963" y="1639"/>
                    <a:pt x="3772" y="1394"/>
                    <a:pt x="3810" y="1271"/>
                  </a:cubicBezTo>
                  <a:cubicBezTo>
                    <a:pt x="3848" y="1230"/>
                    <a:pt x="4001" y="1189"/>
                    <a:pt x="4039" y="1148"/>
                  </a:cubicBezTo>
                  <a:cubicBezTo>
                    <a:pt x="4078" y="1066"/>
                    <a:pt x="4001" y="943"/>
                    <a:pt x="4039" y="861"/>
                  </a:cubicBezTo>
                  <a:cubicBezTo>
                    <a:pt x="4039" y="779"/>
                    <a:pt x="4078" y="656"/>
                    <a:pt x="4116" y="615"/>
                  </a:cubicBezTo>
                  <a:cubicBezTo>
                    <a:pt x="4192" y="574"/>
                    <a:pt x="4307" y="574"/>
                    <a:pt x="4345" y="574"/>
                  </a:cubicBezTo>
                  <a:cubicBezTo>
                    <a:pt x="4422" y="574"/>
                    <a:pt x="4536" y="533"/>
                    <a:pt x="4613" y="574"/>
                  </a:cubicBezTo>
                  <a:cubicBezTo>
                    <a:pt x="4651" y="615"/>
                    <a:pt x="4728" y="779"/>
                    <a:pt x="4804" y="820"/>
                  </a:cubicBezTo>
                  <a:cubicBezTo>
                    <a:pt x="4880" y="861"/>
                    <a:pt x="5072" y="902"/>
                    <a:pt x="5148" y="902"/>
                  </a:cubicBezTo>
                  <a:cubicBezTo>
                    <a:pt x="5263" y="902"/>
                    <a:pt x="5492" y="902"/>
                    <a:pt x="5607" y="861"/>
                  </a:cubicBezTo>
                  <a:cubicBezTo>
                    <a:pt x="5722" y="861"/>
                    <a:pt x="5913" y="820"/>
                    <a:pt x="5989" y="779"/>
                  </a:cubicBezTo>
                  <a:cubicBezTo>
                    <a:pt x="6066" y="779"/>
                    <a:pt x="6257" y="656"/>
                    <a:pt x="6295" y="615"/>
                  </a:cubicBezTo>
                  <a:cubicBezTo>
                    <a:pt x="6410" y="533"/>
                    <a:pt x="6563" y="410"/>
                    <a:pt x="6639" y="287"/>
                  </a:cubicBezTo>
                  <a:cubicBezTo>
                    <a:pt x="6715" y="246"/>
                    <a:pt x="6792" y="0"/>
                    <a:pt x="6868" y="0"/>
                  </a:cubicBezTo>
                  <a:cubicBezTo>
                    <a:pt x="6907" y="0"/>
                    <a:pt x="6983" y="0"/>
                    <a:pt x="6983" y="0"/>
                  </a:cubicBezTo>
                  <a:cubicBezTo>
                    <a:pt x="7021" y="82"/>
                    <a:pt x="6983" y="287"/>
                    <a:pt x="7021" y="369"/>
                  </a:cubicBezTo>
                  <a:cubicBezTo>
                    <a:pt x="7098" y="410"/>
                    <a:pt x="7212" y="328"/>
                    <a:pt x="7289" y="328"/>
                  </a:cubicBezTo>
                  <a:cubicBezTo>
                    <a:pt x="7442" y="328"/>
                    <a:pt x="7709" y="369"/>
                    <a:pt x="7862" y="410"/>
                  </a:cubicBezTo>
                  <a:cubicBezTo>
                    <a:pt x="7939" y="410"/>
                    <a:pt x="8130" y="410"/>
                    <a:pt x="8168" y="451"/>
                  </a:cubicBezTo>
                  <a:cubicBezTo>
                    <a:pt x="8283" y="451"/>
                    <a:pt x="8474" y="574"/>
                    <a:pt x="8589" y="574"/>
                  </a:cubicBezTo>
                  <a:cubicBezTo>
                    <a:pt x="8627" y="574"/>
                    <a:pt x="8742" y="451"/>
                    <a:pt x="8780" y="410"/>
                  </a:cubicBezTo>
                  <a:cubicBezTo>
                    <a:pt x="8856" y="369"/>
                    <a:pt x="8895" y="205"/>
                    <a:pt x="8971" y="164"/>
                  </a:cubicBezTo>
                  <a:cubicBezTo>
                    <a:pt x="9086" y="123"/>
                    <a:pt x="9277" y="164"/>
                    <a:pt x="9392" y="164"/>
                  </a:cubicBezTo>
                  <a:cubicBezTo>
                    <a:pt x="9430" y="164"/>
                    <a:pt x="9506" y="164"/>
                    <a:pt x="9506" y="164"/>
                  </a:cubicBezTo>
                  <a:cubicBezTo>
                    <a:pt x="9506" y="164"/>
                    <a:pt x="9392" y="369"/>
                    <a:pt x="9353" y="410"/>
                  </a:cubicBezTo>
                  <a:cubicBezTo>
                    <a:pt x="9353" y="451"/>
                    <a:pt x="9277" y="492"/>
                    <a:pt x="9239" y="533"/>
                  </a:cubicBezTo>
                  <a:cubicBezTo>
                    <a:pt x="9200" y="574"/>
                    <a:pt x="9162" y="656"/>
                    <a:pt x="9124" y="656"/>
                  </a:cubicBezTo>
                  <a:cubicBezTo>
                    <a:pt x="9124" y="697"/>
                    <a:pt x="9048" y="779"/>
                    <a:pt x="9009" y="779"/>
                  </a:cubicBezTo>
                  <a:cubicBezTo>
                    <a:pt x="8895" y="820"/>
                    <a:pt x="8703" y="861"/>
                    <a:pt x="8627" y="902"/>
                  </a:cubicBezTo>
                  <a:cubicBezTo>
                    <a:pt x="8589" y="902"/>
                    <a:pt x="8474" y="943"/>
                    <a:pt x="8436" y="984"/>
                  </a:cubicBezTo>
                  <a:cubicBezTo>
                    <a:pt x="8398" y="984"/>
                    <a:pt x="8321" y="1066"/>
                    <a:pt x="8283" y="1107"/>
                  </a:cubicBezTo>
                  <a:cubicBezTo>
                    <a:pt x="8245" y="1148"/>
                    <a:pt x="8245" y="1271"/>
                    <a:pt x="8245" y="1271"/>
                  </a:cubicBezTo>
                  <a:cubicBezTo>
                    <a:pt x="8245" y="1312"/>
                    <a:pt x="8206" y="1353"/>
                    <a:pt x="8206" y="1353"/>
                  </a:cubicBezTo>
                  <a:cubicBezTo>
                    <a:pt x="8168" y="1394"/>
                    <a:pt x="8168" y="1394"/>
                    <a:pt x="8130" y="1394"/>
                  </a:cubicBezTo>
                  <a:cubicBezTo>
                    <a:pt x="8054" y="1435"/>
                    <a:pt x="7939" y="1435"/>
                    <a:pt x="7862" y="1476"/>
                  </a:cubicBezTo>
                  <a:cubicBezTo>
                    <a:pt x="7786" y="1476"/>
                    <a:pt x="7671" y="1435"/>
                    <a:pt x="7633" y="1517"/>
                  </a:cubicBezTo>
                  <a:cubicBezTo>
                    <a:pt x="7595" y="1517"/>
                    <a:pt x="7633" y="1639"/>
                    <a:pt x="7633" y="1721"/>
                  </a:cubicBezTo>
                  <a:cubicBezTo>
                    <a:pt x="7595" y="1762"/>
                    <a:pt x="7480" y="1844"/>
                    <a:pt x="7404" y="1885"/>
                  </a:cubicBezTo>
                  <a:cubicBezTo>
                    <a:pt x="7365" y="1926"/>
                    <a:pt x="7212" y="2008"/>
                    <a:pt x="7174" y="2049"/>
                  </a:cubicBezTo>
                  <a:cubicBezTo>
                    <a:pt x="7060" y="2090"/>
                    <a:pt x="6868" y="2213"/>
                    <a:pt x="6792" y="2254"/>
                  </a:cubicBezTo>
                  <a:cubicBezTo>
                    <a:pt x="6715" y="2295"/>
                    <a:pt x="6524" y="2295"/>
                    <a:pt x="6448" y="2377"/>
                  </a:cubicBezTo>
                  <a:cubicBezTo>
                    <a:pt x="6410" y="2500"/>
                    <a:pt x="6486" y="2746"/>
                    <a:pt x="6524" y="2828"/>
                  </a:cubicBezTo>
                  <a:cubicBezTo>
                    <a:pt x="6524" y="2869"/>
                    <a:pt x="6563" y="2951"/>
                    <a:pt x="6601" y="2951"/>
                  </a:cubicBezTo>
                  <a:cubicBezTo>
                    <a:pt x="6639" y="2992"/>
                    <a:pt x="6754" y="3033"/>
                    <a:pt x="6830" y="3033"/>
                  </a:cubicBezTo>
                  <a:cubicBezTo>
                    <a:pt x="6830" y="3033"/>
                    <a:pt x="6868" y="3033"/>
                    <a:pt x="6907" y="3074"/>
                  </a:cubicBezTo>
                  <a:cubicBezTo>
                    <a:pt x="6945" y="3115"/>
                    <a:pt x="6945" y="3320"/>
                    <a:pt x="6983" y="3402"/>
                  </a:cubicBezTo>
                  <a:cubicBezTo>
                    <a:pt x="6983" y="3402"/>
                    <a:pt x="6983" y="3484"/>
                    <a:pt x="7021" y="3525"/>
                  </a:cubicBezTo>
                  <a:cubicBezTo>
                    <a:pt x="7060" y="3525"/>
                    <a:pt x="7098" y="3484"/>
                    <a:pt x="7136" y="3443"/>
                  </a:cubicBezTo>
                  <a:cubicBezTo>
                    <a:pt x="7174" y="3443"/>
                    <a:pt x="7174" y="3402"/>
                    <a:pt x="7212" y="3361"/>
                  </a:cubicBezTo>
                  <a:cubicBezTo>
                    <a:pt x="7251" y="3320"/>
                    <a:pt x="7327" y="3320"/>
                    <a:pt x="7365" y="3279"/>
                  </a:cubicBezTo>
                  <a:cubicBezTo>
                    <a:pt x="7404" y="3279"/>
                    <a:pt x="7442" y="3238"/>
                    <a:pt x="7480" y="3156"/>
                  </a:cubicBezTo>
                  <a:cubicBezTo>
                    <a:pt x="7480" y="3115"/>
                    <a:pt x="7480" y="3074"/>
                    <a:pt x="7480" y="3033"/>
                  </a:cubicBezTo>
                  <a:cubicBezTo>
                    <a:pt x="7518" y="2992"/>
                    <a:pt x="7518" y="2951"/>
                    <a:pt x="7557" y="2951"/>
                  </a:cubicBezTo>
                  <a:cubicBezTo>
                    <a:pt x="7595" y="2951"/>
                    <a:pt x="7671" y="2992"/>
                    <a:pt x="7709" y="2992"/>
                  </a:cubicBezTo>
                  <a:cubicBezTo>
                    <a:pt x="7748" y="2951"/>
                    <a:pt x="7824" y="2951"/>
                    <a:pt x="7862" y="2910"/>
                  </a:cubicBezTo>
                  <a:cubicBezTo>
                    <a:pt x="7901" y="2910"/>
                    <a:pt x="7939" y="2828"/>
                    <a:pt x="7939" y="2828"/>
                  </a:cubicBezTo>
                  <a:cubicBezTo>
                    <a:pt x="7977" y="2787"/>
                    <a:pt x="8054" y="2746"/>
                    <a:pt x="8130" y="2746"/>
                  </a:cubicBezTo>
                  <a:cubicBezTo>
                    <a:pt x="8168" y="2705"/>
                    <a:pt x="8206" y="2664"/>
                    <a:pt x="8245" y="2705"/>
                  </a:cubicBezTo>
                  <a:cubicBezTo>
                    <a:pt x="8321" y="2705"/>
                    <a:pt x="8245" y="2910"/>
                    <a:pt x="8283" y="2992"/>
                  </a:cubicBezTo>
                  <a:cubicBezTo>
                    <a:pt x="8283" y="3033"/>
                    <a:pt x="8283" y="3156"/>
                    <a:pt x="8283" y="3238"/>
                  </a:cubicBezTo>
                  <a:cubicBezTo>
                    <a:pt x="8321" y="3320"/>
                    <a:pt x="8474" y="3443"/>
                    <a:pt x="8474" y="3525"/>
                  </a:cubicBezTo>
                  <a:cubicBezTo>
                    <a:pt x="8474" y="3607"/>
                    <a:pt x="8398" y="3771"/>
                    <a:pt x="8359" y="3771"/>
                  </a:cubicBezTo>
                  <a:cubicBezTo>
                    <a:pt x="8359" y="3812"/>
                    <a:pt x="8283" y="3812"/>
                    <a:pt x="8245" y="3812"/>
                  </a:cubicBezTo>
                  <a:cubicBezTo>
                    <a:pt x="8206" y="3812"/>
                    <a:pt x="8130" y="3812"/>
                    <a:pt x="8092" y="3812"/>
                  </a:cubicBezTo>
                  <a:cubicBezTo>
                    <a:pt x="8015" y="3812"/>
                    <a:pt x="7901" y="3771"/>
                    <a:pt x="7824" y="3771"/>
                  </a:cubicBezTo>
                  <a:cubicBezTo>
                    <a:pt x="7786" y="3812"/>
                    <a:pt x="7709" y="3935"/>
                    <a:pt x="7709" y="3976"/>
                  </a:cubicBezTo>
                  <a:cubicBezTo>
                    <a:pt x="7671" y="4017"/>
                    <a:pt x="7633" y="4058"/>
                    <a:pt x="7633" y="4099"/>
                  </a:cubicBezTo>
                  <a:cubicBezTo>
                    <a:pt x="7595" y="4181"/>
                    <a:pt x="7633" y="4263"/>
                    <a:pt x="7633" y="4304"/>
                  </a:cubicBezTo>
                  <a:cubicBezTo>
                    <a:pt x="7595" y="4345"/>
                    <a:pt x="7595" y="4427"/>
                    <a:pt x="7557" y="4468"/>
                  </a:cubicBezTo>
                  <a:cubicBezTo>
                    <a:pt x="7518" y="4509"/>
                    <a:pt x="7365" y="4468"/>
                    <a:pt x="7289" y="4468"/>
                  </a:cubicBezTo>
                  <a:cubicBezTo>
                    <a:pt x="7251" y="4468"/>
                    <a:pt x="7174" y="4509"/>
                    <a:pt x="7136" y="4509"/>
                  </a:cubicBezTo>
                  <a:cubicBezTo>
                    <a:pt x="7136" y="4468"/>
                    <a:pt x="7098" y="4427"/>
                    <a:pt x="7060" y="4427"/>
                  </a:cubicBezTo>
                  <a:cubicBezTo>
                    <a:pt x="7021" y="4386"/>
                    <a:pt x="6945" y="4345"/>
                    <a:pt x="6868" y="4386"/>
                  </a:cubicBezTo>
                  <a:cubicBezTo>
                    <a:pt x="6868" y="4386"/>
                    <a:pt x="6830" y="4427"/>
                    <a:pt x="6792" y="4427"/>
                  </a:cubicBezTo>
                  <a:cubicBezTo>
                    <a:pt x="6792" y="4468"/>
                    <a:pt x="6792" y="4550"/>
                    <a:pt x="6792" y="4591"/>
                  </a:cubicBezTo>
                  <a:cubicBezTo>
                    <a:pt x="6792" y="4631"/>
                    <a:pt x="6830" y="4713"/>
                    <a:pt x="6868" y="4754"/>
                  </a:cubicBezTo>
                  <a:cubicBezTo>
                    <a:pt x="6868" y="4795"/>
                    <a:pt x="6945" y="4877"/>
                    <a:pt x="6945" y="4918"/>
                  </a:cubicBezTo>
                  <a:cubicBezTo>
                    <a:pt x="6983" y="5000"/>
                    <a:pt x="7060" y="5123"/>
                    <a:pt x="7098" y="5164"/>
                  </a:cubicBezTo>
                  <a:cubicBezTo>
                    <a:pt x="7098" y="5205"/>
                    <a:pt x="7098" y="5246"/>
                    <a:pt x="7136" y="5246"/>
                  </a:cubicBezTo>
                  <a:cubicBezTo>
                    <a:pt x="7136" y="5246"/>
                    <a:pt x="7174" y="5205"/>
                    <a:pt x="7174" y="5205"/>
                  </a:cubicBezTo>
                  <a:cubicBezTo>
                    <a:pt x="7212" y="5164"/>
                    <a:pt x="7327" y="5082"/>
                    <a:pt x="7365" y="5041"/>
                  </a:cubicBezTo>
                  <a:cubicBezTo>
                    <a:pt x="7404" y="5041"/>
                    <a:pt x="7480" y="4959"/>
                    <a:pt x="7518" y="4959"/>
                  </a:cubicBezTo>
                  <a:cubicBezTo>
                    <a:pt x="7557" y="4959"/>
                    <a:pt x="7633" y="4877"/>
                    <a:pt x="7671" y="4918"/>
                  </a:cubicBezTo>
                  <a:cubicBezTo>
                    <a:pt x="7709" y="4918"/>
                    <a:pt x="7671" y="5041"/>
                    <a:pt x="7671" y="5041"/>
                  </a:cubicBezTo>
                  <a:cubicBezTo>
                    <a:pt x="7671" y="5082"/>
                    <a:pt x="7633" y="5164"/>
                    <a:pt x="7633" y="5164"/>
                  </a:cubicBezTo>
                  <a:cubicBezTo>
                    <a:pt x="7671" y="5205"/>
                    <a:pt x="7709" y="5287"/>
                    <a:pt x="7709" y="5287"/>
                  </a:cubicBezTo>
                  <a:cubicBezTo>
                    <a:pt x="7748" y="5328"/>
                    <a:pt x="7862" y="5287"/>
                    <a:pt x="7901" y="5287"/>
                  </a:cubicBezTo>
                  <a:cubicBezTo>
                    <a:pt x="7939" y="5287"/>
                    <a:pt x="8015" y="5246"/>
                    <a:pt x="8092" y="5205"/>
                  </a:cubicBezTo>
                  <a:cubicBezTo>
                    <a:pt x="8092" y="5205"/>
                    <a:pt x="8168" y="5164"/>
                    <a:pt x="8168" y="5123"/>
                  </a:cubicBezTo>
                  <a:cubicBezTo>
                    <a:pt x="8206" y="5082"/>
                    <a:pt x="8206" y="5041"/>
                    <a:pt x="8206" y="5000"/>
                  </a:cubicBezTo>
                  <a:cubicBezTo>
                    <a:pt x="8206" y="4959"/>
                    <a:pt x="8168" y="4918"/>
                    <a:pt x="8130" y="4877"/>
                  </a:cubicBezTo>
                  <a:cubicBezTo>
                    <a:pt x="8130" y="4836"/>
                    <a:pt x="8092" y="4795"/>
                    <a:pt x="8092" y="4754"/>
                  </a:cubicBezTo>
                  <a:cubicBezTo>
                    <a:pt x="8092" y="4754"/>
                    <a:pt x="8092" y="4713"/>
                    <a:pt x="8092" y="4713"/>
                  </a:cubicBezTo>
                  <a:cubicBezTo>
                    <a:pt x="8168" y="4631"/>
                    <a:pt x="8283" y="4591"/>
                    <a:pt x="8359" y="4550"/>
                  </a:cubicBezTo>
                  <a:cubicBezTo>
                    <a:pt x="8398" y="4550"/>
                    <a:pt x="8474" y="4509"/>
                    <a:pt x="8512" y="4468"/>
                  </a:cubicBezTo>
                  <a:cubicBezTo>
                    <a:pt x="8589" y="4427"/>
                    <a:pt x="8665" y="4345"/>
                    <a:pt x="8703" y="4304"/>
                  </a:cubicBezTo>
                  <a:cubicBezTo>
                    <a:pt x="8780" y="4263"/>
                    <a:pt x="8818" y="4140"/>
                    <a:pt x="8856" y="4058"/>
                  </a:cubicBezTo>
                  <a:cubicBezTo>
                    <a:pt x="8856" y="3976"/>
                    <a:pt x="8895" y="3853"/>
                    <a:pt x="8895" y="3771"/>
                  </a:cubicBezTo>
                  <a:cubicBezTo>
                    <a:pt x="8933" y="3730"/>
                    <a:pt x="8895" y="3566"/>
                    <a:pt x="8933" y="3525"/>
                  </a:cubicBezTo>
                  <a:cubicBezTo>
                    <a:pt x="8971" y="3525"/>
                    <a:pt x="9086" y="3525"/>
                    <a:pt x="9124" y="3484"/>
                  </a:cubicBezTo>
                  <a:cubicBezTo>
                    <a:pt x="9162" y="3484"/>
                    <a:pt x="9239" y="3443"/>
                    <a:pt x="9277" y="3443"/>
                  </a:cubicBezTo>
                  <a:cubicBezTo>
                    <a:pt x="9315" y="3443"/>
                    <a:pt x="9392" y="3443"/>
                    <a:pt x="9430" y="3484"/>
                  </a:cubicBezTo>
                  <a:cubicBezTo>
                    <a:pt x="9468" y="3484"/>
                    <a:pt x="9545" y="3525"/>
                    <a:pt x="9583" y="3566"/>
                  </a:cubicBezTo>
                  <a:cubicBezTo>
                    <a:pt x="9621" y="3607"/>
                    <a:pt x="9697" y="3689"/>
                    <a:pt x="9736" y="3730"/>
                  </a:cubicBezTo>
                  <a:cubicBezTo>
                    <a:pt x="9812" y="3771"/>
                    <a:pt x="9965" y="3771"/>
                    <a:pt x="10042" y="3771"/>
                  </a:cubicBezTo>
                  <a:cubicBezTo>
                    <a:pt x="10118" y="3771"/>
                    <a:pt x="10309" y="3812"/>
                    <a:pt x="10386" y="3812"/>
                  </a:cubicBezTo>
                  <a:cubicBezTo>
                    <a:pt x="10424" y="3771"/>
                    <a:pt x="10539" y="3771"/>
                    <a:pt x="10577" y="3730"/>
                  </a:cubicBezTo>
                  <a:cubicBezTo>
                    <a:pt x="10653" y="3689"/>
                    <a:pt x="10730" y="3566"/>
                    <a:pt x="10806" y="3525"/>
                  </a:cubicBezTo>
                  <a:cubicBezTo>
                    <a:pt x="10844" y="3484"/>
                    <a:pt x="10921" y="3402"/>
                    <a:pt x="10959" y="3320"/>
                  </a:cubicBezTo>
                  <a:cubicBezTo>
                    <a:pt x="10959" y="3279"/>
                    <a:pt x="10959" y="3238"/>
                    <a:pt x="10959" y="3197"/>
                  </a:cubicBezTo>
                  <a:cubicBezTo>
                    <a:pt x="10959" y="3115"/>
                    <a:pt x="10959" y="3033"/>
                    <a:pt x="10921" y="2992"/>
                  </a:cubicBezTo>
                  <a:cubicBezTo>
                    <a:pt x="10921" y="2951"/>
                    <a:pt x="10806" y="2869"/>
                    <a:pt x="10768" y="2828"/>
                  </a:cubicBezTo>
                  <a:cubicBezTo>
                    <a:pt x="10730" y="2787"/>
                    <a:pt x="10653" y="2787"/>
                    <a:pt x="10615" y="2746"/>
                  </a:cubicBezTo>
                  <a:cubicBezTo>
                    <a:pt x="10577" y="2746"/>
                    <a:pt x="10539" y="2664"/>
                    <a:pt x="10500" y="2623"/>
                  </a:cubicBezTo>
                  <a:cubicBezTo>
                    <a:pt x="10500" y="2582"/>
                    <a:pt x="10424" y="2500"/>
                    <a:pt x="10424" y="2459"/>
                  </a:cubicBezTo>
                  <a:cubicBezTo>
                    <a:pt x="10347" y="2377"/>
                    <a:pt x="10271" y="2213"/>
                    <a:pt x="10271" y="2131"/>
                  </a:cubicBezTo>
                  <a:cubicBezTo>
                    <a:pt x="10271" y="2090"/>
                    <a:pt x="10271" y="2049"/>
                    <a:pt x="10271" y="2049"/>
                  </a:cubicBezTo>
                  <a:cubicBezTo>
                    <a:pt x="10271" y="2008"/>
                    <a:pt x="10271" y="1926"/>
                    <a:pt x="10233" y="1926"/>
                  </a:cubicBezTo>
                  <a:cubicBezTo>
                    <a:pt x="10194" y="1885"/>
                    <a:pt x="10118" y="1844"/>
                    <a:pt x="10080" y="1844"/>
                  </a:cubicBezTo>
                  <a:cubicBezTo>
                    <a:pt x="10080" y="1803"/>
                    <a:pt x="10042" y="1762"/>
                    <a:pt x="10003" y="1762"/>
                  </a:cubicBezTo>
                  <a:cubicBezTo>
                    <a:pt x="10003" y="1762"/>
                    <a:pt x="9927" y="1762"/>
                    <a:pt x="9889" y="1762"/>
                  </a:cubicBezTo>
                  <a:cubicBezTo>
                    <a:pt x="9850" y="1762"/>
                    <a:pt x="9812" y="1762"/>
                    <a:pt x="9774" y="1762"/>
                  </a:cubicBezTo>
                  <a:cubicBezTo>
                    <a:pt x="9774" y="1721"/>
                    <a:pt x="9812" y="1598"/>
                    <a:pt x="9774" y="1557"/>
                  </a:cubicBezTo>
                  <a:cubicBezTo>
                    <a:pt x="9774" y="1517"/>
                    <a:pt x="9736" y="1435"/>
                    <a:pt x="9736" y="1394"/>
                  </a:cubicBezTo>
                  <a:cubicBezTo>
                    <a:pt x="9736" y="1353"/>
                    <a:pt x="9736" y="1271"/>
                    <a:pt x="9774" y="1230"/>
                  </a:cubicBezTo>
                  <a:cubicBezTo>
                    <a:pt x="9774" y="1189"/>
                    <a:pt x="9736" y="1148"/>
                    <a:pt x="9736" y="1107"/>
                  </a:cubicBezTo>
                  <a:cubicBezTo>
                    <a:pt x="9736" y="1066"/>
                    <a:pt x="9697" y="1025"/>
                    <a:pt x="9736" y="984"/>
                  </a:cubicBezTo>
                  <a:cubicBezTo>
                    <a:pt x="9774" y="984"/>
                    <a:pt x="9850" y="1025"/>
                    <a:pt x="9889" y="1025"/>
                  </a:cubicBezTo>
                  <a:cubicBezTo>
                    <a:pt x="10003" y="1025"/>
                    <a:pt x="10233" y="1066"/>
                    <a:pt x="10347" y="1066"/>
                  </a:cubicBezTo>
                  <a:cubicBezTo>
                    <a:pt x="10386" y="1066"/>
                    <a:pt x="10462" y="1025"/>
                    <a:pt x="10462" y="1025"/>
                  </a:cubicBezTo>
                  <a:cubicBezTo>
                    <a:pt x="10500" y="1025"/>
                    <a:pt x="10615" y="984"/>
                    <a:pt x="10653" y="943"/>
                  </a:cubicBezTo>
                  <a:cubicBezTo>
                    <a:pt x="10730" y="943"/>
                    <a:pt x="10806" y="902"/>
                    <a:pt x="10844" y="902"/>
                  </a:cubicBezTo>
                  <a:cubicBezTo>
                    <a:pt x="10883" y="861"/>
                    <a:pt x="10959" y="820"/>
                    <a:pt x="10997" y="820"/>
                  </a:cubicBezTo>
                  <a:cubicBezTo>
                    <a:pt x="11035" y="779"/>
                    <a:pt x="11150" y="820"/>
                    <a:pt x="11188" y="820"/>
                  </a:cubicBezTo>
                  <a:cubicBezTo>
                    <a:pt x="11227" y="861"/>
                    <a:pt x="11227" y="902"/>
                    <a:pt x="11265" y="943"/>
                  </a:cubicBezTo>
                  <a:cubicBezTo>
                    <a:pt x="11303" y="984"/>
                    <a:pt x="11380" y="1107"/>
                    <a:pt x="11418" y="1189"/>
                  </a:cubicBezTo>
                  <a:cubicBezTo>
                    <a:pt x="11456" y="1271"/>
                    <a:pt x="11456" y="1435"/>
                    <a:pt x="11532" y="1476"/>
                  </a:cubicBezTo>
                  <a:cubicBezTo>
                    <a:pt x="11571" y="1517"/>
                    <a:pt x="11685" y="1517"/>
                    <a:pt x="11762" y="1517"/>
                  </a:cubicBezTo>
                  <a:cubicBezTo>
                    <a:pt x="11800" y="1517"/>
                    <a:pt x="11915" y="1517"/>
                    <a:pt x="11953" y="1476"/>
                  </a:cubicBezTo>
                  <a:cubicBezTo>
                    <a:pt x="12029" y="1476"/>
                    <a:pt x="12144" y="1394"/>
                    <a:pt x="12182" y="1353"/>
                  </a:cubicBezTo>
                  <a:cubicBezTo>
                    <a:pt x="12221" y="1353"/>
                    <a:pt x="12259" y="1312"/>
                    <a:pt x="12259" y="1312"/>
                  </a:cubicBezTo>
                  <a:cubicBezTo>
                    <a:pt x="12335" y="1312"/>
                    <a:pt x="12335" y="1517"/>
                    <a:pt x="12374" y="1517"/>
                  </a:cubicBezTo>
                  <a:cubicBezTo>
                    <a:pt x="12412" y="1517"/>
                    <a:pt x="12450" y="1435"/>
                    <a:pt x="12488" y="1394"/>
                  </a:cubicBezTo>
                  <a:cubicBezTo>
                    <a:pt x="12526" y="1353"/>
                    <a:pt x="12603" y="1312"/>
                    <a:pt x="12603" y="1312"/>
                  </a:cubicBezTo>
                  <a:cubicBezTo>
                    <a:pt x="12641" y="1271"/>
                    <a:pt x="12641" y="1230"/>
                    <a:pt x="12679" y="1230"/>
                  </a:cubicBezTo>
                  <a:cubicBezTo>
                    <a:pt x="12679" y="1189"/>
                    <a:pt x="12718" y="1189"/>
                    <a:pt x="12756" y="1189"/>
                  </a:cubicBezTo>
                  <a:cubicBezTo>
                    <a:pt x="12832" y="1189"/>
                    <a:pt x="12909" y="1230"/>
                    <a:pt x="12985" y="1230"/>
                  </a:cubicBezTo>
                  <a:cubicBezTo>
                    <a:pt x="13023" y="1230"/>
                    <a:pt x="13100" y="1189"/>
                    <a:pt x="13138" y="1189"/>
                  </a:cubicBezTo>
                  <a:cubicBezTo>
                    <a:pt x="13215" y="1189"/>
                    <a:pt x="13291" y="1148"/>
                    <a:pt x="13329" y="1189"/>
                  </a:cubicBezTo>
                  <a:cubicBezTo>
                    <a:pt x="13329" y="1230"/>
                    <a:pt x="13291" y="1271"/>
                    <a:pt x="13291" y="1271"/>
                  </a:cubicBezTo>
                  <a:cubicBezTo>
                    <a:pt x="13253" y="1312"/>
                    <a:pt x="13253" y="1435"/>
                    <a:pt x="13253" y="1517"/>
                  </a:cubicBezTo>
                  <a:cubicBezTo>
                    <a:pt x="13215" y="1557"/>
                    <a:pt x="13215" y="1762"/>
                    <a:pt x="13253" y="1844"/>
                  </a:cubicBezTo>
                  <a:cubicBezTo>
                    <a:pt x="13253" y="1926"/>
                    <a:pt x="13253" y="2049"/>
                    <a:pt x="13253" y="2090"/>
                  </a:cubicBezTo>
                  <a:cubicBezTo>
                    <a:pt x="13253" y="2090"/>
                    <a:pt x="13253" y="2131"/>
                    <a:pt x="13253" y="2172"/>
                  </a:cubicBezTo>
                  <a:cubicBezTo>
                    <a:pt x="13253" y="2213"/>
                    <a:pt x="13253" y="2295"/>
                    <a:pt x="13253" y="2295"/>
                  </a:cubicBezTo>
                  <a:cubicBezTo>
                    <a:pt x="13253" y="2377"/>
                    <a:pt x="13291" y="2541"/>
                    <a:pt x="13329" y="2582"/>
                  </a:cubicBezTo>
                  <a:cubicBezTo>
                    <a:pt x="13329" y="2705"/>
                    <a:pt x="13444" y="2869"/>
                    <a:pt x="13482" y="2951"/>
                  </a:cubicBezTo>
                  <a:cubicBezTo>
                    <a:pt x="13520" y="3033"/>
                    <a:pt x="13559" y="3074"/>
                    <a:pt x="13597" y="3115"/>
                  </a:cubicBezTo>
                  <a:cubicBezTo>
                    <a:pt x="13635" y="3156"/>
                    <a:pt x="13673" y="3238"/>
                    <a:pt x="13712" y="3279"/>
                  </a:cubicBezTo>
                  <a:cubicBezTo>
                    <a:pt x="13712" y="3320"/>
                    <a:pt x="13750" y="3361"/>
                    <a:pt x="13750" y="3402"/>
                  </a:cubicBezTo>
                  <a:cubicBezTo>
                    <a:pt x="13750" y="3525"/>
                    <a:pt x="13712" y="3648"/>
                    <a:pt x="13673" y="3771"/>
                  </a:cubicBezTo>
                  <a:cubicBezTo>
                    <a:pt x="13673" y="3812"/>
                    <a:pt x="13673" y="3935"/>
                    <a:pt x="13673" y="3976"/>
                  </a:cubicBezTo>
                  <a:cubicBezTo>
                    <a:pt x="13712" y="4058"/>
                    <a:pt x="13788" y="4140"/>
                    <a:pt x="13826" y="4181"/>
                  </a:cubicBezTo>
                  <a:cubicBezTo>
                    <a:pt x="13826" y="4222"/>
                    <a:pt x="13865" y="4304"/>
                    <a:pt x="13865" y="4345"/>
                  </a:cubicBezTo>
                  <a:cubicBezTo>
                    <a:pt x="13865" y="4386"/>
                    <a:pt x="13826" y="4509"/>
                    <a:pt x="13826" y="4550"/>
                  </a:cubicBezTo>
                  <a:cubicBezTo>
                    <a:pt x="13788" y="4550"/>
                    <a:pt x="13750" y="4631"/>
                    <a:pt x="13712" y="4672"/>
                  </a:cubicBezTo>
                  <a:cubicBezTo>
                    <a:pt x="13673" y="4713"/>
                    <a:pt x="13635" y="4795"/>
                    <a:pt x="13635" y="4836"/>
                  </a:cubicBezTo>
                  <a:cubicBezTo>
                    <a:pt x="13635" y="4877"/>
                    <a:pt x="13673" y="5041"/>
                    <a:pt x="13712" y="5082"/>
                  </a:cubicBezTo>
                  <a:cubicBezTo>
                    <a:pt x="13712" y="5123"/>
                    <a:pt x="13712" y="5205"/>
                    <a:pt x="13712" y="5205"/>
                  </a:cubicBezTo>
                  <a:cubicBezTo>
                    <a:pt x="13712" y="5287"/>
                    <a:pt x="13712" y="5369"/>
                    <a:pt x="13712" y="5410"/>
                  </a:cubicBezTo>
                  <a:cubicBezTo>
                    <a:pt x="13712" y="5451"/>
                    <a:pt x="13712" y="5533"/>
                    <a:pt x="13673" y="5574"/>
                  </a:cubicBezTo>
                  <a:cubicBezTo>
                    <a:pt x="13673" y="5656"/>
                    <a:pt x="13673" y="5820"/>
                    <a:pt x="13673" y="5861"/>
                  </a:cubicBezTo>
                  <a:cubicBezTo>
                    <a:pt x="13635" y="5902"/>
                    <a:pt x="13559" y="6025"/>
                    <a:pt x="13597" y="6066"/>
                  </a:cubicBezTo>
                  <a:cubicBezTo>
                    <a:pt x="13597" y="6107"/>
                    <a:pt x="13712" y="6148"/>
                    <a:pt x="13750" y="6189"/>
                  </a:cubicBezTo>
                  <a:cubicBezTo>
                    <a:pt x="13788" y="6230"/>
                    <a:pt x="13826" y="6312"/>
                    <a:pt x="13865" y="6353"/>
                  </a:cubicBezTo>
                  <a:cubicBezTo>
                    <a:pt x="13903" y="6394"/>
                    <a:pt x="13903" y="6476"/>
                    <a:pt x="13941" y="6517"/>
                  </a:cubicBezTo>
                  <a:cubicBezTo>
                    <a:pt x="13941" y="6558"/>
                    <a:pt x="13941" y="6640"/>
                    <a:pt x="13941" y="6722"/>
                  </a:cubicBezTo>
                  <a:cubicBezTo>
                    <a:pt x="13941" y="6763"/>
                    <a:pt x="13941" y="6886"/>
                    <a:pt x="14017" y="6927"/>
                  </a:cubicBezTo>
                  <a:cubicBezTo>
                    <a:pt x="14017" y="6927"/>
                    <a:pt x="14132" y="6886"/>
                    <a:pt x="14209" y="6886"/>
                  </a:cubicBezTo>
                  <a:cubicBezTo>
                    <a:pt x="14247" y="6886"/>
                    <a:pt x="14362" y="6886"/>
                    <a:pt x="14400" y="6886"/>
                  </a:cubicBezTo>
                  <a:cubicBezTo>
                    <a:pt x="14438" y="6927"/>
                    <a:pt x="14514" y="6927"/>
                    <a:pt x="14553" y="6968"/>
                  </a:cubicBezTo>
                  <a:cubicBezTo>
                    <a:pt x="14591" y="7009"/>
                    <a:pt x="14591" y="7091"/>
                    <a:pt x="14591" y="7132"/>
                  </a:cubicBezTo>
                  <a:cubicBezTo>
                    <a:pt x="14629" y="7214"/>
                    <a:pt x="14667" y="7337"/>
                    <a:pt x="14706" y="7378"/>
                  </a:cubicBezTo>
                  <a:cubicBezTo>
                    <a:pt x="14706" y="7419"/>
                    <a:pt x="14706" y="7501"/>
                    <a:pt x="14706" y="7542"/>
                  </a:cubicBezTo>
                  <a:cubicBezTo>
                    <a:pt x="14706" y="7624"/>
                    <a:pt x="14629" y="7706"/>
                    <a:pt x="14591" y="7787"/>
                  </a:cubicBezTo>
                  <a:cubicBezTo>
                    <a:pt x="14553" y="7828"/>
                    <a:pt x="14514" y="7910"/>
                    <a:pt x="14476" y="7992"/>
                  </a:cubicBezTo>
                  <a:cubicBezTo>
                    <a:pt x="14438" y="8033"/>
                    <a:pt x="14438" y="8156"/>
                    <a:pt x="14438" y="8238"/>
                  </a:cubicBezTo>
                  <a:cubicBezTo>
                    <a:pt x="14400" y="8279"/>
                    <a:pt x="14362" y="8320"/>
                    <a:pt x="14362" y="8361"/>
                  </a:cubicBezTo>
                  <a:cubicBezTo>
                    <a:pt x="14323" y="8402"/>
                    <a:pt x="14247" y="8484"/>
                    <a:pt x="14209" y="8525"/>
                  </a:cubicBezTo>
                  <a:cubicBezTo>
                    <a:pt x="14170" y="8566"/>
                    <a:pt x="14017" y="8484"/>
                    <a:pt x="13979" y="8484"/>
                  </a:cubicBezTo>
                  <a:cubicBezTo>
                    <a:pt x="13941" y="8525"/>
                    <a:pt x="13903" y="8566"/>
                    <a:pt x="13865" y="8607"/>
                  </a:cubicBezTo>
                  <a:cubicBezTo>
                    <a:pt x="13826" y="8648"/>
                    <a:pt x="13750" y="8689"/>
                    <a:pt x="13712" y="8689"/>
                  </a:cubicBezTo>
                  <a:cubicBezTo>
                    <a:pt x="13635" y="8730"/>
                    <a:pt x="13520" y="8812"/>
                    <a:pt x="13520" y="8853"/>
                  </a:cubicBezTo>
                  <a:cubicBezTo>
                    <a:pt x="13520" y="8894"/>
                    <a:pt x="13597" y="8935"/>
                    <a:pt x="13635" y="8935"/>
                  </a:cubicBezTo>
                  <a:cubicBezTo>
                    <a:pt x="13635" y="8976"/>
                    <a:pt x="13673" y="9058"/>
                    <a:pt x="13673" y="9099"/>
                  </a:cubicBezTo>
                  <a:cubicBezTo>
                    <a:pt x="13712" y="9181"/>
                    <a:pt x="13712" y="9345"/>
                    <a:pt x="13673" y="9427"/>
                  </a:cubicBezTo>
                  <a:cubicBezTo>
                    <a:pt x="13673" y="9468"/>
                    <a:pt x="13635" y="9591"/>
                    <a:pt x="13597" y="9591"/>
                  </a:cubicBezTo>
                  <a:cubicBezTo>
                    <a:pt x="13559" y="9632"/>
                    <a:pt x="13406" y="9550"/>
                    <a:pt x="13368" y="9591"/>
                  </a:cubicBezTo>
                  <a:cubicBezTo>
                    <a:pt x="13329" y="9673"/>
                    <a:pt x="13406" y="9960"/>
                    <a:pt x="13406" y="10083"/>
                  </a:cubicBezTo>
                  <a:cubicBezTo>
                    <a:pt x="13406" y="10124"/>
                    <a:pt x="13482" y="10247"/>
                    <a:pt x="13482" y="10329"/>
                  </a:cubicBezTo>
                  <a:cubicBezTo>
                    <a:pt x="13520" y="10329"/>
                    <a:pt x="13559" y="10411"/>
                    <a:pt x="13559" y="10452"/>
                  </a:cubicBezTo>
                  <a:cubicBezTo>
                    <a:pt x="13635" y="10534"/>
                    <a:pt x="13826" y="10657"/>
                    <a:pt x="13903" y="10739"/>
                  </a:cubicBezTo>
                  <a:cubicBezTo>
                    <a:pt x="14017" y="10780"/>
                    <a:pt x="14170" y="10861"/>
                    <a:pt x="14247" y="10943"/>
                  </a:cubicBezTo>
                  <a:cubicBezTo>
                    <a:pt x="14362" y="11025"/>
                    <a:pt x="14553" y="11189"/>
                    <a:pt x="14667" y="11271"/>
                  </a:cubicBezTo>
                  <a:cubicBezTo>
                    <a:pt x="14706" y="11353"/>
                    <a:pt x="14820" y="11517"/>
                    <a:pt x="14897" y="11599"/>
                  </a:cubicBezTo>
                  <a:cubicBezTo>
                    <a:pt x="14973" y="11681"/>
                    <a:pt x="15011" y="11927"/>
                    <a:pt x="15126" y="11968"/>
                  </a:cubicBezTo>
                  <a:cubicBezTo>
                    <a:pt x="15164" y="12009"/>
                    <a:pt x="15241" y="11886"/>
                    <a:pt x="15279" y="11886"/>
                  </a:cubicBezTo>
                  <a:cubicBezTo>
                    <a:pt x="15394" y="11845"/>
                    <a:pt x="15623" y="11763"/>
                    <a:pt x="15700" y="11763"/>
                  </a:cubicBezTo>
                  <a:cubicBezTo>
                    <a:pt x="15776" y="11722"/>
                    <a:pt x="15967" y="11722"/>
                    <a:pt x="15967" y="11722"/>
                  </a:cubicBezTo>
                  <a:cubicBezTo>
                    <a:pt x="15967" y="11722"/>
                    <a:pt x="16082" y="11722"/>
                    <a:pt x="16120" y="11722"/>
                  </a:cubicBezTo>
                  <a:cubicBezTo>
                    <a:pt x="16235" y="11763"/>
                    <a:pt x="16464" y="11763"/>
                    <a:pt x="16617" y="11804"/>
                  </a:cubicBezTo>
                  <a:cubicBezTo>
                    <a:pt x="16617" y="11804"/>
                    <a:pt x="16732" y="11845"/>
                    <a:pt x="16770" y="11845"/>
                  </a:cubicBezTo>
                  <a:cubicBezTo>
                    <a:pt x="16885" y="11927"/>
                    <a:pt x="17076" y="12132"/>
                    <a:pt x="17191" y="12214"/>
                  </a:cubicBezTo>
                  <a:cubicBezTo>
                    <a:pt x="17305" y="12296"/>
                    <a:pt x="17496" y="12378"/>
                    <a:pt x="17573" y="12378"/>
                  </a:cubicBezTo>
                  <a:cubicBezTo>
                    <a:pt x="17688" y="12378"/>
                    <a:pt x="17840" y="12255"/>
                    <a:pt x="17917" y="12214"/>
                  </a:cubicBezTo>
                  <a:cubicBezTo>
                    <a:pt x="17993" y="12214"/>
                    <a:pt x="18070" y="12173"/>
                    <a:pt x="18108" y="12132"/>
                  </a:cubicBezTo>
                  <a:cubicBezTo>
                    <a:pt x="18185" y="12132"/>
                    <a:pt x="18376" y="12132"/>
                    <a:pt x="18452" y="12132"/>
                  </a:cubicBezTo>
                  <a:cubicBezTo>
                    <a:pt x="18490" y="12132"/>
                    <a:pt x="18605" y="12091"/>
                    <a:pt x="18682" y="12091"/>
                  </a:cubicBezTo>
                  <a:cubicBezTo>
                    <a:pt x="18720" y="12091"/>
                    <a:pt x="18911" y="12173"/>
                    <a:pt x="18949" y="12214"/>
                  </a:cubicBezTo>
                  <a:cubicBezTo>
                    <a:pt x="19026" y="12255"/>
                    <a:pt x="19179" y="12419"/>
                    <a:pt x="19255" y="12419"/>
                  </a:cubicBezTo>
                  <a:cubicBezTo>
                    <a:pt x="19370" y="12419"/>
                    <a:pt x="19561" y="12214"/>
                    <a:pt x="19675" y="12132"/>
                  </a:cubicBezTo>
                  <a:cubicBezTo>
                    <a:pt x="19714" y="12091"/>
                    <a:pt x="19790" y="11968"/>
                    <a:pt x="19867" y="11927"/>
                  </a:cubicBezTo>
                  <a:cubicBezTo>
                    <a:pt x="19905" y="11886"/>
                    <a:pt x="20020" y="11845"/>
                    <a:pt x="20096" y="11804"/>
                  </a:cubicBezTo>
                  <a:cubicBezTo>
                    <a:pt x="20134" y="11804"/>
                    <a:pt x="20287" y="11763"/>
                    <a:pt x="20325" y="11681"/>
                  </a:cubicBezTo>
                  <a:cubicBezTo>
                    <a:pt x="20364" y="11681"/>
                    <a:pt x="20364" y="11599"/>
                    <a:pt x="20364" y="11599"/>
                  </a:cubicBezTo>
                  <a:cubicBezTo>
                    <a:pt x="20364" y="11599"/>
                    <a:pt x="20631" y="11804"/>
                    <a:pt x="20746" y="11845"/>
                  </a:cubicBezTo>
                  <a:cubicBezTo>
                    <a:pt x="20746" y="11886"/>
                    <a:pt x="20822" y="11968"/>
                    <a:pt x="20822" y="11968"/>
                  </a:cubicBezTo>
                  <a:cubicBezTo>
                    <a:pt x="20822" y="11968"/>
                    <a:pt x="20861" y="12091"/>
                    <a:pt x="20899" y="12091"/>
                  </a:cubicBezTo>
                  <a:cubicBezTo>
                    <a:pt x="20975" y="12091"/>
                    <a:pt x="21090" y="11886"/>
                    <a:pt x="21166" y="11845"/>
                  </a:cubicBezTo>
                  <a:cubicBezTo>
                    <a:pt x="21281" y="11845"/>
                    <a:pt x="21511" y="12050"/>
                    <a:pt x="21511" y="12050"/>
                  </a:cubicBezTo>
                  <a:cubicBezTo>
                    <a:pt x="21511" y="12050"/>
                    <a:pt x="21396" y="12255"/>
                    <a:pt x="21396" y="12337"/>
                  </a:cubicBezTo>
                  <a:cubicBezTo>
                    <a:pt x="21358" y="12337"/>
                    <a:pt x="21358" y="12419"/>
                    <a:pt x="21358" y="12460"/>
                  </a:cubicBezTo>
                  <a:cubicBezTo>
                    <a:pt x="21358" y="12542"/>
                    <a:pt x="21358" y="12706"/>
                    <a:pt x="21396" y="12788"/>
                  </a:cubicBezTo>
                  <a:cubicBezTo>
                    <a:pt x="21396" y="12829"/>
                    <a:pt x="21511" y="12952"/>
                    <a:pt x="21511" y="13034"/>
                  </a:cubicBezTo>
                  <a:cubicBezTo>
                    <a:pt x="21549" y="13075"/>
                    <a:pt x="21549" y="13198"/>
                    <a:pt x="21587" y="13280"/>
                  </a:cubicBezTo>
                  <a:cubicBezTo>
                    <a:pt x="21587" y="13321"/>
                    <a:pt x="21587" y="13403"/>
                    <a:pt x="21587" y="13485"/>
                  </a:cubicBezTo>
                  <a:close/>
                  <a:moveTo>
                    <a:pt x="11303" y="3730"/>
                  </a:moveTo>
                  <a:cubicBezTo>
                    <a:pt x="11303" y="3730"/>
                    <a:pt x="11303" y="3689"/>
                    <a:pt x="11303" y="3689"/>
                  </a:cubicBezTo>
                  <a:cubicBezTo>
                    <a:pt x="11303" y="3648"/>
                    <a:pt x="11227" y="3566"/>
                    <a:pt x="11227" y="3566"/>
                  </a:cubicBezTo>
                  <a:cubicBezTo>
                    <a:pt x="11188" y="3566"/>
                    <a:pt x="11150" y="3525"/>
                    <a:pt x="11150" y="3566"/>
                  </a:cubicBezTo>
                  <a:cubicBezTo>
                    <a:pt x="11112" y="3566"/>
                    <a:pt x="11074" y="3607"/>
                    <a:pt x="11035" y="3607"/>
                  </a:cubicBezTo>
                  <a:cubicBezTo>
                    <a:pt x="10997" y="3648"/>
                    <a:pt x="10997" y="3689"/>
                    <a:pt x="10959" y="3689"/>
                  </a:cubicBezTo>
                  <a:cubicBezTo>
                    <a:pt x="10959" y="3730"/>
                    <a:pt x="10921" y="3771"/>
                    <a:pt x="10883" y="3812"/>
                  </a:cubicBezTo>
                  <a:cubicBezTo>
                    <a:pt x="10883" y="3812"/>
                    <a:pt x="10883" y="3894"/>
                    <a:pt x="10883" y="3935"/>
                  </a:cubicBezTo>
                  <a:cubicBezTo>
                    <a:pt x="10921" y="3976"/>
                    <a:pt x="10921" y="4017"/>
                    <a:pt x="10959" y="4017"/>
                  </a:cubicBezTo>
                  <a:cubicBezTo>
                    <a:pt x="10959" y="4017"/>
                    <a:pt x="10997" y="4017"/>
                    <a:pt x="11035" y="4017"/>
                  </a:cubicBezTo>
                  <a:cubicBezTo>
                    <a:pt x="11074" y="4017"/>
                    <a:pt x="11150" y="3976"/>
                    <a:pt x="11150" y="3976"/>
                  </a:cubicBezTo>
                  <a:cubicBezTo>
                    <a:pt x="11188" y="3976"/>
                    <a:pt x="11227" y="3894"/>
                    <a:pt x="11227" y="3853"/>
                  </a:cubicBezTo>
                  <a:cubicBezTo>
                    <a:pt x="11265" y="3853"/>
                    <a:pt x="11303" y="3771"/>
                    <a:pt x="11303" y="37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4" name="Google Shape;2144;p273"/>
            <p:cNvSpPr/>
            <p:nvPr/>
          </p:nvSpPr>
          <p:spPr>
            <a:xfrm>
              <a:off x="2203234" y="1728716"/>
              <a:ext cx="3758724" cy="3507138"/>
            </a:xfrm>
            <a:custGeom>
              <a:avLst/>
              <a:gdLst/>
              <a:ahLst/>
              <a:cxnLst/>
              <a:rect l="l" t="t" r="r" b="b"/>
              <a:pathLst>
                <a:path w="21587" h="21577" extrusionOk="0">
                  <a:moveTo>
                    <a:pt x="21587" y="13485"/>
                  </a:moveTo>
                  <a:cubicBezTo>
                    <a:pt x="21587" y="13526"/>
                    <a:pt x="21587" y="13608"/>
                    <a:pt x="21587" y="13690"/>
                  </a:cubicBezTo>
                  <a:cubicBezTo>
                    <a:pt x="21587" y="13690"/>
                    <a:pt x="21549" y="13772"/>
                    <a:pt x="21549" y="13772"/>
                  </a:cubicBezTo>
                  <a:cubicBezTo>
                    <a:pt x="21511" y="13813"/>
                    <a:pt x="21472" y="13854"/>
                    <a:pt x="21434" y="13854"/>
                  </a:cubicBezTo>
                  <a:cubicBezTo>
                    <a:pt x="21396" y="13854"/>
                    <a:pt x="21319" y="13854"/>
                    <a:pt x="21281" y="13854"/>
                  </a:cubicBezTo>
                  <a:cubicBezTo>
                    <a:pt x="21243" y="13854"/>
                    <a:pt x="21128" y="13813"/>
                    <a:pt x="21090" y="13772"/>
                  </a:cubicBezTo>
                  <a:cubicBezTo>
                    <a:pt x="21052" y="13772"/>
                    <a:pt x="20975" y="13731"/>
                    <a:pt x="20899" y="13731"/>
                  </a:cubicBezTo>
                  <a:cubicBezTo>
                    <a:pt x="20861" y="13731"/>
                    <a:pt x="20822" y="13690"/>
                    <a:pt x="20784" y="13731"/>
                  </a:cubicBezTo>
                  <a:cubicBezTo>
                    <a:pt x="20746" y="13731"/>
                    <a:pt x="20784" y="13813"/>
                    <a:pt x="20784" y="13854"/>
                  </a:cubicBezTo>
                  <a:cubicBezTo>
                    <a:pt x="20822" y="13894"/>
                    <a:pt x="20822" y="14017"/>
                    <a:pt x="20822" y="14099"/>
                  </a:cubicBezTo>
                  <a:cubicBezTo>
                    <a:pt x="20822" y="14140"/>
                    <a:pt x="20861" y="14222"/>
                    <a:pt x="20899" y="14263"/>
                  </a:cubicBezTo>
                  <a:cubicBezTo>
                    <a:pt x="20899" y="14304"/>
                    <a:pt x="21014" y="14468"/>
                    <a:pt x="21014" y="14468"/>
                  </a:cubicBezTo>
                  <a:cubicBezTo>
                    <a:pt x="21014" y="14468"/>
                    <a:pt x="20822" y="14673"/>
                    <a:pt x="20784" y="14755"/>
                  </a:cubicBezTo>
                  <a:cubicBezTo>
                    <a:pt x="20746" y="14796"/>
                    <a:pt x="20631" y="14919"/>
                    <a:pt x="20593" y="14960"/>
                  </a:cubicBezTo>
                  <a:cubicBezTo>
                    <a:pt x="20593" y="15042"/>
                    <a:pt x="20517" y="15165"/>
                    <a:pt x="20478" y="15247"/>
                  </a:cubicBezTo>
                  <a:cubicBezTo>
                    <a:pt x="20440" y="15329"/>
                    <a:pt x="20402" y="15534"/>
                    <a:pt x="20402" y="15616"/>
                  </a:cubicBezTo>
                  <a:cubicBezTo>
                    <a:pt x="20364" y="15698"/>
                    <a:pt x="20402" y="15862"/>
                    <a:pt x="20402" y="15985"/>
                  </a:cubicBezTo>
                  <a:cubicBezTo>
                    <a:pt x="20364" y="16026"/>
                    <a:pt x="20364" y="16108"/>
                    <a:pt x="20364" y="16190"/>
                  </a:cubicBezTo>
                  <a:cubicBezTo>
                    <a:pt x="20325" y="16231"/>
                    <a:pt x="20172" y="16354"/>
                    <a:pt x="20134" y="16395"/>
                  </a:cubicBezTo>
                  <a:cubicBezTo>
                    <a:pt x="20096" y="16436"/>
                    <a:pt x="19981" y="16518"/>
                    <a:pt x="19943" y="16559"/>
                  </a:cubicBezTo>
                  <a:cubicBezTo>
                    <a:pt x="19905" y="16600"/>
                    <a:pt x="19752" y="16600"/>
                    <a:pt x="19714" y="16641"/>
                  </a:cubicBezTo>
                  <a:cubicBezTo>
                    <a:pt x="19675" y="16682"/>
                    <a:pt x="19675" y="16805"/>
                    <a:pt x="19637" y="16805"/>
                  </a:cubicBezTo>
                  <a:cubicBezTo>
                    <a:pt x="19523" y="16928"/>
                    <a:pt x="19293" y="17050"/>
                    <a:pt x="19179" y="17132"/>
                  </a:cubicBezTo>
                  <a:cubicBezTo>
                    <a:pt x="19102" y="17173"/>
                    <a:pt x="18949" y="17214"/>
                    <a:pt x="18873" y="17255"/>
                  </a:cubicBezTo>
                  <a:cubicBezTo>
                    <a:pt x="18720" y="17296"/>
                    <a:pt x="18376" y="17378"/>
                    <a:pt x="18223" y="17419"/>
                  </a:cubicBezTo>
                  <a:cubicBezTo>
                    <a:pt x="18146" y="17419"/>
                    <a:pt x="17993" y="17501"/>
                    <a:pt x="17879" y="17460"/>
                  </a:cubicBezTo>
                  <a:cubicBezTo>
                    <a:pt x="17802" y="17460"/>
                    <a:pt x="17764" y="17296"/>
                    <a:pt x="17688" y="17255"/>
                  </a:cubicBezTo>
                  <a:cubicBezTo>
                    <a:pt x="17573" y="17214"/>
                    <a:pt x="17382" y="17214"/>
                    <a:pt x="17267" y="17173"/>
                  </a:cubicBezTo>
                  <a:cubicBezTo>
                    <a:pt x="17191" y="17132"/>
                    <a:pt x="16999" y="16969"/>
                    <a:pt x="16923" y="16887"/>
                  </a:cubicBezTo>
                  <a:cubicBezTo>
                    <a:pt x="16846" y="16846"/>
                    <a:pt x="16694" y="16805"/>
                    <a:pt x="16617" y="16805"/>
                  </a:cubicBezTo>
                  <a:cubicBezTo>
                    <a:pt x="16579" y="16805"/>
                    <a:pt x="16464" y="16846"/>
                    <a:pt x="16388" y="16805"/>
                  </a:cubicBezTo>
                  <a:cubicBezTo>
                    <a:pt x="16311" y="16805"/>
                    <a:pt x="16158" y="16682"/>
                    <a:pt x="16082" y="16641"/>
                  </a:cubicBezTo>
                  <a:cubicBezTo>
                    <a:pt x="16005" y="16641"/>
                    <a:pt x="15891" y="16559"/>
                    <a:pt x="15852" y="16518"/>
                  </a:cubicBezTo>
                  <a:cubicBezTo>
                    <a:pt x="15814" y="16518"/>
                    <a:pt x="15700" y="16518"/>
                    <a:pt x="15661" y="16559"/>
                  </a:cubicBezTo>
                  <a:cubicBezTo>
                    <a:pt x="15623" y="16559"/>
                    <a:pt x="15547" y="16641"/>
                    <a:pt x="15470" y="16641"/>
                  </a:cubicBezTo>
                  <a:cubicBezTo>
                    <a:pt x="15432" y="16682"/>
                    <a:pt x="15317" y="16764"/>
                    <a:pt x="15241" y="16805"/>
                  </a:cubicBezTo>
                  <a:cubicBezTo>
                    <a:pt x="15203" y="16846"/>
                    <a:pt x="15011" y="16846"/>
                    <a:pt x="14973" y="16887"/>
                  </a:cubicBezTo>
                  <a:cubicBezTo>
                    <a:pt x="14897" y="17050"/>
                    <a:pt x="15011" y="17419"/>
                    <a:pt x="14935" y="17583"/>
                  </a:cubicBezTo>
                  <a:cubicBezTo>
                    <a:pt x="14859" y="17665"/>
                    <a:pt x="14591" y="17706"/>
                    <a:pt x="14514" y="17788"/>
                  </a:cubicBezTo>
                  <a:cubicBezTo>
                    <a:pt x="14438" y="17829"/>
                    <a:pt x="14400" y="17952"/>
                    <a:pt x="14362" y="17993"/>
                  </a:cubicBezTo>
                  <a:cubicBezTo>
                    <a:pt x="14285" y="18075"/>
                    <a:pt x="14132" y="18239"/>
                    <a:pt x="14017" y="18280"/>
                  </a:cubicBezTo>
                  <a:cubicBezTo>
                    <a:pt x="13941" y="18321"/>
                    <a:pt x="13750" y="18362"/>
                    <a:pt x="13673" y="18362"/>
                  </a:cubicBezTo>
                  <a:cubicBezTo>
                    <a:pt x="13520" y="18362"/>
                    <a:pt x="13215" y="18321"/>
                    <a:pt x="13100" y="18362"/>
                  </a:cubicBezTo>
                  <a:cubicBezTo>
                    <a:pt x="12832" y="18485"/>
                    <a:pt x="12488" y="18936"/>
                    <a:pt x="12297" y="19141"/>
                  </a:cubicBezTo>
                  <a:cubicBezTo>
                    <a:pt x="12068" y="19346"/>
                    <a:pt x="11685" y="19961"/>
                    <a:pt x="11380" y="19920"/>
                  </a:cubicBezTo>
                  <a:cubicBezTo>
                    <a:pt x="11227" y="19920"/>
                    <a:pt x="11188" y="19592"/>
                    <a:pt x="11074" y="19469"/>
                  </a:cubicBezTo>
                  <a:cubicBezTo>
                    <a:pt x="10997" y="19387"/>
                    <a:pt x="10730" y="19141"/>
                    <a:pt x="10615" y="19100"/>
                  </a:cubicBezTo>
                  <a:cubicBezTo>
                    <a:pt x="10500" y="19059"/>
                    <a:pt x="10347" y="19018"/>
                    <a:pt x="10271" y="19018"/>
                  </a:cubicBezTo>
                  <a:cubicBezTo>
                    <a:pt x="10194" y="19059"/>
                    <a:pt x="10118" y="19141"/>
                    <a:pt x="10080" y="19223"/>
                  </a:cubicBezTo>
                  <a:cubicBezTo>
                    <a:pt x="10042" y="19264"/>
                    <a:pt x="10003" y="19387"/>
                    <a:pt x="9965" y="19469"/>
                  </a:cubicBezTo>
                  <a:cubicBezTo>
                    <a:pt x="9927" y="19551"/>
                    <a:pt x="9850" y="19674"/>
                    <a:pt x="9774" y="19715"/>
                  </a:cubicBezTo>
                  <a:cubicBezTo>
                    <a:pt x="9697" y="19756"/>
                    <a:pt x="9545" y="19715"/>
                    <a:pt x="9468" y="19715"/>
                  </a:cubicBezTo>
                  <a:cubicBezTo>
                    <a:pt x="9392" y="19715"/>
                    <a:pt x="9239" y="19674"/>
                    <a:pt x="9200" y="19715"/>
                  </a:cubicBezTo>
                  <a:cubicBezTo>
                    <a:pt x="9124" y="19715"/>
                    <a:pt x="9086" y="19756"/>
                    <a:pt x="9048" y="19797"/>
                  </a:cubicBezTo>
                  <a:cubicBezTo>
                    <a:pt x="9009" y="19838"/>
                    <a:pt x="8933" y="19879"/>
                    <a:pt x="8933" y="19920"/>
                  </a:cubicBezTo>
                  <a:cubicBezTo>
                    <a:pt x="8933" y="20002"/>
                    <a:pt x="9200" y="20043"/>
                    <a:pt x="9200" y="20124"/>
                  </a:cubicBezTo>
                  <a:cubicBezTo>
                    <a:pt x="9200" y="20124"/>
                    <a:pt x="9162" y="20206"/>
                    <a:pt x="9124" y="20247"/>
                  </a:cubicBezTo>
                  <a:cubicBezTo>
                    <a:pt x="9124" y="20288"/>
                    <a:pt x="9009" y="20370"/>
                    <a:pt x="8971" y="20411"/>
                  </a:cubicBezTo>
                  <a:cubicBezTo>
                    <a:pt x="8895" y="20452"/>
                    <a:pt x="8780" y="20534"/>
                    <a:pt x="8703" y="20534"/>
                  </a:cubicBezTo>
                  <a:cubicBezTo>
                    <a:pt x="8627" y="20575"/>
                    <a:pt x="8512" y="20616"/>
                    <a:pt x="8436" y="20616"/>
                  </a:cubicBezTo>
                  <a:cubicBezTo>
                    <a:pt x="8321" y="20616"/>
                    <a:pt x="8054" y="20493"/>
                    <a:pt x="7939" y="20452"/>
                  </a:cubicBezTo>
                  <a:cubicBezTo>
                    <a:pt x="7862" y="20452"/>
                    <a:pt x="7709" y="20370"/>
                    <a:pt x="7633" y="20370"/>
                  </a:cubicBezTo>
                  <a:cubicBezTo>
                    <a:pt x="7480" y="20370"/>
                    <a:pt x="7136" y="20534"/>
                    <a:pt x="7098" y="20534"/>
                  </a:cubicBezTo>
                  <a:cubicBezTo>
                    <a:pt x="7060" y="20575"/>
                    <a:pt x="6792" y="20821"/>
                    <a:pt x="6715" y="20903"/>
                  </a:cubicBezTo>
                  <a:cubicBezTo>
                    <a:pt x="6639" y="20944"/>
                    <a:pt x="6486" y="21026"/>
                    <a:pt x="6410" y="21108"/>
                  </a:cubicBezTo>
                  <a:cubicBezTo>
                    <a:pt x="6333" y="21149"/>
                    <a:pt x="6219" y="21272"/>
                    <a:pt x="6142" y="21272"/>
                  </a:cubicBezTo>
                  <a:cubicBezTo>
                    <a:pt x="6066" y="21272"/>
                    <a:pt x="5989" y="21231"/>
                    <a:pt x="5951" y="21190"/>
                  </a:cubicBezTo>
                  <a:cubicBezTo>
                    <a:pt x="5951" y="21149"/>
                    <a:pt x="5874" y="21108"/>
                    <a:pt x="5874" y="21067"/>
                  </a:cubicBezTo>
                  <a:cubicBezTo>
                    <a:pt x="5836" y="20944"/>
                    <a:pt x="5951" y="20698"/>
                    <a:pt x="5874" y="20616"/>
                  </a:cubicBezTo>
                  <a:cubicBezTo>
                    <a:pt x="5836" y="20575"/>
                    <a:pt x="5683" y="20575"/>
                    <a:pt x="5607" y="20575"/>
                  </a:cubicBezTo>
                  <a:cubicBezTo>
                    <a:pt x="5569" y="20616"/>
                    <a:pt x="5454" y="20698"/>
                    <a:pt x="5377" y="20739"/>
                  </a:cubicBezTo>
                  <a:cubicBezTo>
                    <a:pt x="5339" y="20780"/>
                    <a:pt x="5263" y="20821"/>
                    <a:pt x="5225" y="20903"/>
                  </a:cubicBezTo>
                  <a:cubicBezTo>
                    <a:pt x="5186" y="20944"/>
                    <a:pt x="5186" y="21108"/>
                    <a:pt x="5186" y="21149"/>
                  </a:cubicBezTo>
                  <a:cubicBezTo>
                    <a:pt x="5148" y="21231"/>
                    <a:pt x="5110" y="21395"/>
                    <a:pt x="5110" y="21436"/>
                  </a:cubicBezTo>
                  <a:cubicBezTo>
                    <a:pt x="5072" y="21477"/>
                    <a:pt x="4957" y="21559"/>
                    <a:pt x="4919" y="21559"/>
                  </a:cubicBezTo>
                  <a:cubicBezTo>
                    <a:pt x="4842" y="21600"/>
                    <a:pt x="4536" y="21559"/>
                    <a:pt x="4536" y="21559"/>
                  </a:cubicBezTo>
                  <a:cubicBezTo>
                    <a:pt x="4536" y="21559"/>
                    <a:pt x="4613" y="21395"/>
                    <a:pt x="4613" y="21354"/>
                  </a:cubicBezTo>
                  <a:cubicBezTo>
                    <a:pt x="4613" y="21272"/>
                    <a:pt x="4536" y="21067"/>
                    <a:pt x="4536" y="20944"/>
                  </a:cubicBezTo>
                  <a:cubicBezTo>
                    <a:pt x="4536" y="20903"/>
                    <a:pt x="4575" y="20780"/>
                    <a:pt x="4536" y="20739"/>
                  </a:cubicBezTo>
                  <a:cubicBezTo>
                    <a:pt x="4498" y="20698"/>
                    <a:pt x="4383" y="20616"/>
                    <a:pt x="4345" y="20575"/>
                  </a:cubicBezTo>
                  <a:cubicBezTo>
                    <a:pt x="4269" y="20452"/>
                    <a:pt x="4307" y="20165"/>
                    <a:pt x="4345" y="20083"/>
                  </a:cubicBezTo>
                  <a:cubicBezTo>
                    <a:pt x="4345" y="20002"/>
                    <a:pt x="4422" y="19920"/>
                    <a:pt x="4422" y="19879"/>
                  </a:cubicBezTo>
                  <a:cubicBezTo>
                    <a:pt x="4460" y="19797"/>
                    <a:pt x="4422" y="19674"/>
                    <a:pt x="4422" y="19633"/>
                  </a:cubicBezTo>
                  <a:cubicBezTo>
                    <a:pt x="4422" y="19592"/>
                    <a:pt x="4307" y="19469"/>
                    <a:pt x="4307" y="19428"/>
                  </a:cubicBezTo>
                  <a:cubicBezTo>
                    <a:pt x="4269" y="19387"/>
                    <a:pt x="4269" y="19264"/>
                    <a:pt x="4269" y="19182"/>
                  </a:cubicBezTo>
                  <a:cubicBezTo>
                    <a:pt x="4307" y="19141"/>
                    <a:pt x="4345" y="19100"/>
                    <a:pt x="4383" y="19100"/>
                  </a:cubicBezTo>
                  <a:cubicBezTo>
                    <a:pt x="4422" y="19059"/>
                    <a:pt x="4536" y="19100"/>
                    <a:pt x="4613" y="19059"/>
                  </a:cubicBezTo>
                  <a:cubicBezTo>
                    <a:pt x="4651" y="19018"/>
                    <a:pt x="4728" y="18936"/>
                    <a:pt x="4728" y="18895"/>
                  </a:cubicBezTo>
                  <a:cubicBezTo>
                    <a:pt x="4766" y="18813"/>
                    <a:pt x="4728" y="18649"/>
                    <a:pt x="4728" y="18608"/>
                  </a:cubicBezTo>
                  <a:cubicBezTo>
                    <a:pt x="4766" y="18526"/>
                    <a:pt x="4689" y="18321"/>
                    <a:pt x="4728" y="18239"/>
                  </a:cubicBezTo>
                  <a:cubicBezTo>
                    <a:pt x="4728" y="18157"/>
                    <a:pt x="4880" y="18034"/>
                    <a:pt x="4919" y="17952"/>
                  </a:cubicBezTo>
                  <a:cubicBezTo>
                    <a:pt x="4957" y="17911"/>
                    <a:pt x="5033" y="17829"/>
                    <a:pt x="5072" y="17747"/>
                  </a:cubicBezTo>
                  <a:cubicBezTo>
                    <a:pt x="5072" y="17665"/>
                    <a:pt x="5033" y="17460"/>
                    <a:pt x="5033" y="17378"/>
                  </a:cubicBezTo>
                  <a:cubicBezTo>
                    <a:pt x="5033" y="17255"/>
                    <a:pt x="4995" y="17091"/>
                    <a:pt x="4995" y="16969"/>
                  </a:cubicBezTo>
                  <a:cubicBezTo>
                    <a:pt x="4957" y="16887"/>
                    <a:pt x="4919" y="16682"/>
                    <a:pt x="4919" y="16682"/>
                  </a:cubicBezTo>
                  <a:cubicBezTo>
                    <a:pt x="4919" y="16682"/>
                    <a:pt x="5033" y="16518"/>
                    <a:pt x="5110" y="16436"/>
                  </a:cubicBezTo>
                  <a:cubicBezTo>
                    <a:pt x="5148" y="16354"/>
                    <a:pt x="5301" y="16272"/>
                    <a:pt x="5377" y="16190"/>
                  </a:cubicBezTo>
                  <a:cubicBezTo>
                    <a:pt x="5416" y="16149"/>
                    <a:pt x="5530" y="16108"/>
                    <a:pt x="5607" y="16067"/>
                  </a:cubicBezTo>
                  <a:cubicBezTo>
                    <a:pt x="5683" y="16067"/>
                    <a:pt x="5836" y="16108"/>
                    <a:pt x="5913" y="16108"/>
                  </a:cubicBezTo>
                  <a:cubicBezTo>
                    <a:pt x="5989" y="16108"/>
                    <a:pt x="6142" y="16026"/>
                    <a:pt x="6142" y="15985"/>
                  </a:cubicBezTo>
                  <a:cubicBezTo>
                    <a:pt x="6180" y="15862"/>
                    <a:pt x="5951" y="15698"/>
                    <a:pt x="5951" y="15616"/>
                  </a:cubicBezTo>
                  <a:cubicBezTo>
                    <a:pt x="5913" y="15493"/>
                    <a:pt x="5951" y="15288"/>
                    <a:pt x="5951" y="15165"/>
                  </a:cubicBezTo>
                  <a:cubicBezTo>
                    <a:pt x="5989" y="15083"/>
                    <a:pt x="5989" y="14878"/>
                    <a:pt x="5989" y="14796"/>
                  </a:cubicBezTo>
                  <a:cubicBezTo>
                    <a:pt x="5989" y="14755"/>
                    <a:pt x="5989" y="14673"/>
                    <a:pt x="6027" y="14632"/>
                  </a:cubicBezTo>
                  <a:cubicBezTo>
                    <a:pt x="6066" y="14591"/>
                    <a:pt x="6142" y="14509"/>
                    <a:pt x="6219" y="14509"/>
                  </a:cubicBezTo>
                  <a:cubicBezTo>
                    <a:pt x="6257" y="14509"/>
                    <a:pt x="6371" y="14591"/>
                    <a:pt x="6448" y="14591"/>
                  </a:cubicBezTo>
                  <a:cubicBezTo>
                    <a:pt x="6448" y="14591"/>
                    <a:pt x="6524" y="14591"/>
                    <a:pt x="6524" y="14591"/>
                  </a:cubicBezTo>
                  <a:cubicBezTo>
                    <a:pt x="6563" y="14591"/>
                    <a:pt x="6677" y="14632"/>
                    <a:pt x="6715" y="14591"/>
                  </a:cubicBezTo>
                  <a:cubicBezTo>
                    <a:pt x="6754" y="14550"/>
                    <a:pt x="6754" y="14345"/>
                    <a:pt x="6754" y="14263"/>
                  </a:cubicBezTo>
                  <a:cubicBezTo>
                    <a:pt x="6754" y="14140"/>
                    <a:pt x="6792" y="13854"/>
                    <a:pt x="6754" y="13731"/>
                  </a:cubicBezTo>
                  <a:cubicBezTo>
                    <a:pt x="6715" y="13690"/>
                    <a:pt x="6601" y="13608"/>
                    <a:pt x="6563" y="13567"/>
                  </a:cubicBezTo>
                  <a:cubicBezTo>
                    <a:pt x="6524" y="13485"/>
                    <a:pt x="6371" y="13362"/>
                    <a:pt x="6295" y="13321"/>
                  </a:cubicBezTo>
                  <a:cubicBezTo>
                    <a:pt x="6295" y="13280"/>
                    <a:pt x="6180" y="13239"/>
                    <a:pt x="6142" y="13198"/>
                  </a:cubicBezTo>
                  <a:cubicBezTo>
                    <a:pt x="6066" y="13157"/>
                    <a:pt x="5913" y="13116"/>
                    <a:pt x="5836" y="13075"/>
                  </a:cubicBezTo>
                  <a:cubicBezTo>
                    <a:pt x="5798" y="13034"/>
                    <a:pt x="5683" y="13034"/>
                    <a:pt x="5683" y="12993"/>
                  </a:cubicBezTo>
                  <a:cubicBezTo>
                    <a:pt x="5645" y="12952"/>
                    <a:pt x="5645" y="12829"/>
                    <a:pt x="5683" y="12788"/>
                  </a:cubicBezTo>
                  <a:cubicBezTo>
                    <a:pt x="5683" y="12747"/>
                    <a:pt x="5760" y="12665"/>
                    <a:pt x="5798" y="12624"/>
                  </a:cubicBezTo>
                  <a:cubicBezTo>
                    <a:pt x="5836" y="12583"/>
                    <a:pt x="5836" y="12501"/>
                    <a:pt x="5836" y="12460"/>
                  </a:cubicBezTo>
                  <a:cubicBezTo>
                    <a:pt x="5836" y="12419"/>
                    <a:pt x="5760" y="12337"/>
                    <a:pt x="5722" y="12296"/>
                  </a:cubicBezTo>
                  <a:cubicBezTo>
                    <a:pt x="5683" y="12214"/>
                    <a:pt x="5607" y="12091"/>
                    <a:pt x="5607" y="12050"/>
                  </a:cubicBezTo>
                  <a:cubicBezTo>
                    <a:pt x="5607" y="11968"/>
                    <a:pt x="5607" y="11886"/>
                    <a:pt x="5607" y="11845"/>
                  </a:cubicBezTo>
                  <a:cubicBezTo>
                    <a:pt x="5645" y="11804"/>
                    <a:pt x="5760" y="11804"/>
                    <a:pt x="5798" y="11722"/>
                  </a:cubicBezTo>
                  <a:cubicBezTo>
                    <a:pt x="5836" y="11681"/>
                    <a:pt x="5798" y="11599"/>
                    <a:pt x="5836" y="11558"/>
                  </a:cubicBezTo>
                  <a:cubicBezTo>
                    <a:pt x="5836" y="11517"/>
                    <a:pt x="5836" y="11435"/>
                    <a:pt x="5836" y="11353"/>
                  </a:cubicBezTo>
                  <a:cubicBezTo>
                    <a:pt x="5836" y="11312"/>
                    <a:pt x="5913" y="11230"/>
                    <a:pt x="5913" y="11189"/>
                  </a:cubicBezTo>
                  <a:cubicBezTo>
                    <a:pt x="5951" y="11107"/>
                    <a:pt x="5951" y="11066"/>
                    <a:pt x="5989" y="10984"/>
                  </a:cubicBezTo>
                  <a:cubicBezTo>
                    <a:pt x="6027" y="10943"/>
                    <a:pt x="6066" y="10820"/>
                    <a:pt x="6066" y="10780"/>
                  </a:cubicBezTo>
                  <a:cubicBezTo>
                    <a:pt x="6104" y="10739"/>
                    <a:pt x="6219" y="10657"/>
                    <a:pt x="6219" y="10616"/>
                  </a:cubicBezTo>
                  <a:cubicBezTo>
                    <a:pt x="6219" y="10575"/>
                    <a:pt x="6180" y="10575"/>
                    <a:pt x="6142" y="10575"/>
                  </a:cubicBezTo>
                  <a:cubicBezTo>
                    <a:pt x="6104" y="10575"/>
                    <a:pt x="6066" y="10534"/>
                    <a:pt x="6027" y="10493"/>
                  </a:cubicBezTo>
                  <a:cubicBezTo>
                    <a:pt x="5989" y="10452"/>
                    <a:pt x="5836" y="10329"/>
                    <a:pt x="5874" y="10288"/>
                  </a:cubicBezTo>
                  <a:cubicBezTo>
                    <a:pt x="5874" y="10247"/>
                    <a:pt x="5913" y="10165"/>
                    <a:pt x="5913" y="10124"/>
                  </a:cubicBezTo>
                  <a:cubicBezTo>
                    <a:pt x="5951" y="10083"/>
                    <a:pt x="5989" y="9960"/>
                    <a:pt x="6066" y="9960"/>
                  </a:cubicBezTo>
                  <a:cubicBezTo>
                    <a:pt x="6066" y="9960"/>
                    <a:pt x="6066" y="10042"/>
                    <a:pt x="6066" y="10083"/>
                  </a:cubicBezTo>
                  <a:cubicBezTo>
                    <a:pt x="6104" y="10124"/>
                    <a:pt x="6219" y="10165"/>
                    <a:pt x="6257" y="10206"/>
                  </a:cubicBezTo>
                  <a:cubicBezTo>
                    <a:pt x="6257" y="10247"/>
                    <a:pt x="6257" y="10329"/>
                    <a:pt x="6295" y="10329"/>
                  </a:cubicBezTo>
                  <a:cubicBezTo>
                    <a:pt x="6371" y="10288"/>
                    <a:pt x="6486" y="10124"/>
                    <a:pt x="6524" y="10083"/>
                  </a:cubicBezTo>
                  <a:cubicBezTo>
                    <a:pt x="6524" y="10042"/>
                    <a:pt x="6563" y="10001"/>
                    <a:pt x="6563" y="10001"/>
                  </a:cubicBezTo>
                  <a:cubicBezTo>
                    <a:pt x="6563" y="9960"/>
                    <a:pt x="6486" y="9919"/>
                    <a:pt x="6486" y="9878"/>
                  </a:cubicBezTo>
                  <a:cubicBezTo>
                    <a:pt x="6448" y="9837"/>
                    <a:pt x="6486" y="9796"/>
                    <a:pt x="6486" y="9714"/>
                  </a:cubicBezTo>
                  <a:cubicBezTo>
                    <a:pt x="6448" y="9673"/>
                    <a:pt x="6486" y="9591"/>
                    <a:pt x="6486" y="9591"/>
                  </a:cubicBezTo>
                  <a:cubicBezTo>
                    <a:pt x="6448" y="9509"/>
                    <a:pt x="6371" y="9468"/>
                    <a:pt x="6333" y="9427"/>
                  </a:cubicBezTo>
                  <a:cubicBezTo>
                    <a:pt x="6295" y="9386"/>
                    <a:pt x="6219" y="9345"/>
                    <a:pt x="6142" y="9345"/>
                  </a:cubicBezTo>
                  <a:cubicBezTo>
                    <a:pt x="6104" y="9345"/>
                    <a:pt x="6027" y="9345"/>
                    <a:pt x="5989" y="9386"/>
                  </a:cubicBezTo>
                  <a:cubicBezTo>
                    <a:pt x="5951" y="9427"/>
                    <a:pt x="5951" y="9468"/>
                    <a:pt x="5913" y="9509"/>
                  </a:cubicBezTo>
                  <a:cubicBezTo>
                    <a:pt x="5874" y="9509"/>
                    <a:pt x="5836" y="9427"/>
                    <a:pt x="5798" y="9427"/>
                  </a:cubicBezTo>
                  <a:cubicBezTo>
                    <a:pt x="5760" y="9386"/>
                    <a:pt x="5722" y="9345"/>
                    <a:pt x="5683" y="9345"/>
                  </a:cubicBezTo>
                  <a:cubicBezTo>
                    <a:pt x="5607" y="9345"/>
                    <a:pt x="5569" y="9386"/>
                    <a:pt x="5530" y="9386"/>
                  </a:cubicBezTo>
                  <a:cubicBezTo>
                    <a:pt x="5492" y="9386"/>
                    <a:pt x="5492" y="9427"/>
                    <a:pt x="5454" y="9427"/>
                  </a:cubicBezTo>
                  <a:cubicBezTo>
                    <a:pt x="5416" y="9468"/>
                    <a:pt x="5339" y="9427"/>
                    <a:pt x="5301" y="9386"/>
                  </a:cubicBezTo>
                  <a:cubicBezTo>
                    <a:pt x="5186" y="9345"/>
                    <a:pt x="5110" y="9222"/>
                    <a:pt x="5033" y="9222"/>
                  </a:cubicBezTo>
                  <a:cubicBezTo>
                    <a:pt x="4995" y="9222"/>
                    <a:pt x="4957" y="9263"/>
                    <a:pt x="4919" y="9222"/>
                  </a:cubicBezTo>
                  <a:cubicBezTo>
                    <a:pt x="4919" y="9222"/>
                    <a:pt x="4880" y="9222"/>
                    <a:pt x="4842" y="9181"/>
                  </a:cubicBezTo>
                  <a:cubicBezTo>
                    <a:pt x="4842" y="9140"/>
                    <a:pt x="4766" y="9058"/>
                    <a:pt x="4766" y="9058"/>
                  </a:cubicBezTo>
                  <a:cubicBezTo>
                    <a:pt x="4766" y="9099"/>
                    <a:pt x="4536" y="9058"/>
                    <a:pt x="4498" y="9058"/>
                  </a:cubicBezTo>
                  <a:cubicBezTo>
                    <a:pt x="4422" y="8935"/>
                    <a:pt x="4575" y="8607"/>
                    <a:pt x="4575" y="8484"/>
                  </a:cubicBezTo>
                  <a:cubicBezTo>
                    <a:pt x="4575" y="8402"/>
                    <a:pt x="4575" y="8197"/>
                    <a:pt x="4536" y="8115"/>
                  </a:cubicBezTo>
                  <a:cubicBezTo>
                    <a:pt x="4536" y="7992"/>
                    <a:pt x="4422" y="7828"/>
                    <a:pt x="4460" y="7706"/>
                  </a:cubicBezTo>
                  <a:cubicBezTo>
                    <a:pt x="4460" y="7665"/>
                    <a:pt x="4536" y="7583"/>
                    <a:pt x="4575" y="7542"/>
                  </a:cubicBezTo>
                  <a:cubicBezTo>
                    <a:pt x="4613" y="7501"/>
                    <a:pt x="4804" y="7460"/>
                    <a:pt x="4804" y="7378"/>
                  </a:cubicBezTo>
                  <a:cubicBezTo>
                    <a:pt x="4842" y="7337"/>
                    <a:pt x="4804" y="7214"/>
                    <a:pt x="4766" y="7132"/>
                  </a:cubicBezTo>
                  <a:cubicBezTo>
                    <a:pt x="4728" y="7050"/>
                    <a:pt x="4651" y="6886"/>
                    <a:pt x="4536" y="6886"/>
                  </a:cubicBezTo>
                  <a:cubicBezTo>
                    <a:pt x="4498" y="6886"/>
                    <a:pt x="4422" y="6968"/>
                    <a:pt x="4422" y="7009"/>
                  </a:cubicBezTo>
                  <a:cubicBezTo>
                    <a:pt x="4269" y="7050"/>
                    <a:pt x="4001" y="7214"/>
                    <a:pt x="3848" y="7296"/>
                  </a:cubicBezTo>
                  <a:cubicBezTo>
                    <a:pt x="3695" y="7296"/>
                    <a:pt x="3389" y="7337"/>
                    <a:pt x="3237" y="7378"/>
                  </a:cubicBezTo>
                  <a:cubicBezTo>
                    <a:pt x="3198" y="7378"/>
                    <a:pt x="3045" y="7378"/>
                    <a:pt x="2969" y="7378"/>
                  </a:cubicBezTo>
                  <a:cubicBezTo>
                    <a:pt x="2854" y="7419"/>
                    <a:pt x="2548" y="7542"/>
                    <a:pt x="2548" y="7542"/>
                  </a:cubicBezTo>
                  <a:cubicBezTo>
                    <a:pt x="2510" y="7501"/>
                    <a:pt x="2510" y="7501"/>
                    <a:pt x="2510" y="7501"/>
                  </a:cubicBezTo>
                  <a:cubicBezTo>
                    <a:pt x="2510" y="7501"/>
                    <a:pt x="2319" y="7419"/>
                    <a:pt x="2281" y="7419"/>
                  </a:cubicBezTo>
                  <a:cubicBezTo>
                    <a:pt x="2166" y="7378"/>
                    <a:pt x="1937" y="7255"/>
                    <a:pt x="1937" y="7255"/>
                  </a:cubicBezTo>
                  <a:cubicBezTo>
                    <a:pt x="1937" y="7255"/>
                    <a:pt x="1631" y="7050"/>
                    <a:pt x="1593" y="6927"/>
                  </a:cubicBezTo>
                  <a:cubicBezTo>
                    <a:pt x="1593" y="6845"/>
                    <a:pt x="1669" y="6804"/>
                    <a:pt x="1707" y="6722"/>
                  </a:cubicBezTo>
                  <a:cubicBezTo>
                    <a:pt x="1707" y="6681"/>
                    <a:pt x="1746" y="6599"/>
                    <a:pt x="1784" y="6558"/>
                  </a:cubicBezTo>
                  <a:cubicBezTo>
                    <a:pt x="1822" y="6517"/>
                    <a:pt x="1822" y="6435"/>
                    <a:pt x="1860" y="6394"/>
                  </a:cubicBezTo>
                  <a:cubicBezTo>
                    <a:pt x="1860" y="6312"/>
                    <a:pt x="1937" y="6312"/>
                    <a:pt x="1975" y="6271"/>
                  </a:cubicBezTo>
                  <a:cubicBezTo>
                    <a:pt x="2013" y="6230"/>
                    <a:pt x="2090" y="6189"/>
                    <a:pt x="2128" y="6148"/>
                  </a:cubicBezTo>
                  <a:cubicBezTo>
                    <a:pt x="2166" y="6107"/>
                    <a:pt x="2243" y="6066"/>
                    <a:pt x="2281" y="6066"/>
                  </a:cubicBezTo>
                  <a:cubicBezTo>
                    <a:pt x="2319" y="6025"/>
                    <a:pt x="2395" y="6025"/>
                    <a:pt x="2434" y="5984"/>
                  </a:cubicBezTo>
                  <a:cubicBezTo>
                    <a:pt x="2472" y="5984"/>
                    <a:pt x="2548" y="5984"/>
                    <a:pt x="2548" y="5984"/>
                  </a:cubicBezTo>
                  <a:cubicBezTo>
                    <a:pt x="2625" y="5984"/>
                    <a:pt x="2701" y="5943"/>
                    <a:pt x="2740" y="5943"/>
                  </a:cubicBezTo>
                  <a:cubicBezTo>
                    <a:pt x="2778" y="5943"/>
                    <a:pt x="2854" y="5902"/>
                    <a:pt x="2892" y="5861"/>
                  </a:cubicBezTo>
                  <a:cubicBezTo>
                    <a:pt x="2931" y="5820"/>
                    <a:pt x="2931" y="5615"/>
                    <a:pt x="2969" y="5533"/>
                  </a:cubicBezTo>
                  <a:cubicBezTo>
                    <a:pt x="2969" y="5492"/>
                    <a:pt x="2969" y="5328"/>
                    <a:pt x="2969" y="5287"/>
                  </a:cubicBezTo>
                  <a:cubicBezTo>
                    <a:pt x="2969" y="5246"/>
                    <a:pt x="2969" y="5123"/>
                    <a:pt x="2931" y="5041"/>
                  </a:cubicBezTo>
                  <a:cubicBezTo>
                    <a:pt x="2854" y="4959"/>
                    <a:pt x="2625" y="4836"/>
                    <a:pt x="2510" y="4795"/>
                  </a:cubicBezTo>
                  <a:cubicBezTo>
                    <a:pt x="2395" y="4713"/>
                    <a:pt x="2166" y="4591"/>
                    <a:pt x="2051" y="4550"/>
                  </a:cubicBezTo>
                  <a:cubicBezTo>
                    <a:pt x="2051" y="4509"/>
                    <a:pt x="2013" y="4468"/>
                    <a:pt x="1975" y="4468"/>
                  </a:cubicBezTo>
                  <a:cubicBezTo>
                    <a:pt x="1860" y="4427"/>
                    <a:pt x="1707" y="4468"/>
                    <a:pt x="1593" y="4468"/>
                  </a:cubicBezTo>
                  <a:cubicBezTo>
                    <a:pt x="1478" y="4468"/>
                    <a:pt x="1210" y="4509"/>
                    <a:pt x="1096" y="4550"/>
                  </a:cubicBezTo>
                  <a:cubicBezTo>
                    <a:pt x="981" y="4550"/>
                    <a:pt x="866" y="4672"/>
                    <a:pt x="752" y="4713"/>
                  </a:cubicBezTo>
                  <a:cubicBezTo>
                    <a:pt x="675" y="4754"/>
                    <a:pt x="560" y="4795"/>
                    <a:pt x="484" y="4836"/>
                  </a:cubicBezTo>
                  <a:cubicBezTo>
                    <a:pt x="446" y="4877"/>
                    <a:pt x="331" y="4918"/>
                    <a:pt x="293" y="4959"/>
                  </a:cubicBezTo>
                  <a:cubicBezTo>
                    <a:pt x="216" y="5000"/>
                    <a:pt x="102" y="5082"/>
                    <a:pt x="63" y="5041"/>
                  </a:cubicBezTo>
                  <a:cubicBezTo>
                    <a:pt x="-13" y="5041"/>
                    <a:pt x="-13" y="4877"/>
                    <a:pt x="25" y="4795"/>
                  </a:cubicBezTo>
                  <a:cubicBezTo>
                    <a:pt x="25" y="4754"/>
                    <a:pt x="140" y="4672"/>
                    <a:pt x="178" y="4631"/>
                  </a:cubicBezTo>
                  <a:cubicBezTo>
                    <a:pt x="178" y="4550"/>
                    <a:pt x="216" y="4427"/>
                    <a:pt x="216" y="4345"/>
                  </a:cubicBezTo>
                  <a:cubicBezTo>
                    <a:pt x="216" y="4263"/>
                    <a:pt x="216" y="4058"/>
                    <a:pt x="178" y="3935"/>
                  </a:cubicBezTo>
                  <a:cubicBezTo>
                    <a:pt x="178" y="3894"/>
                    <a:pt x="102" y="3689"/>
                    <a:pt x="102" y="3689"/>
                  </a:cubicBezTo>
                  <a:cubicBezTo>
                    <a:pt x="102" y="3689"/>
                    <a:pt x="369" y="3689"/>
                    <a:pt x="446" y="3648"/>
                  </a:cubicBezTo>
                  <a:cubicBezTo>
                    <a:pt x="484" y="3648"/>
                    <a:pt x="599" y="3566"/>
                    <a:pt x="675" y="3525"/>
                  </a:cubicBezTo>
                  <a:cubicBezTo>
                    <a:pt x="713" y="3443"/>
                    <a:pt x="866" y="3320"/>
                    <a:pt x="943" y="3238"/>
                  </a:cubicBezTo>
                  <a:cubicBezTo>
                    <a:pt x="981" y="3197"/>
                    <a:pt x="1057" y="3074"/>
                    <a:pt x="1134" y="3074"/>
                  </a:cubicBezTo>
                  <a:cubicBezTo>
                    <a:pt x="1210" y="3033"/>
                    <a:pt x="1363" y="3115"/>
                    <a:pt x="1478" y="3115"/>
                  </a:cubicBezTo>
                  <a:cubicBezTo>
                    <a:pt x="1516" y="3115"/>
                    <a:pt x="1631" y="3115"/>
                    <a:pt x="1669" y="3074"/>
                  </a:cubicBezTo>
                  <a:cubicBezTo>
                    <a:pt x="1707" y="3033"/>
                    <a:pt x="1746" y="2951"/>
                    <a:pt x="1784" y="2910"/>
                  </a:cubicBezTo>
                  <a:cubicBezTo>
                    <a:pt x="1784" y="2869"/>
                    <a:pt x="1746" y="2787"/>
                    <a:pt x="1784" y="2746"/>
                  </a:cubicBezTo>
                  <a:cubicBezTo>
                    <a:pt x="1860" y="2664"/>
                    <a:pt x="2051" y="2746"/>
                    <a:pt x="2166" y="2705"/>
                  </a:cubicBezTo>
                  <a:cubicBezTo>
                    <a:pt x="2243" y="2623"/>
                    <a:pt x="2319" y="2459"/>
                    <a:pt x="2395" y="2336"/>
                  </a:cubicBezTo>
                  <a:cubicBezTo>
                    <a:pt x="2434" y="2254"/>
                    <a:pt x="2548" y="2049"/>
                    <a:pt x="2587" y="1885"/>
                  </a:cubicBezTo>
                  <a:cubicBezTo>
                    <a:pt x="2587" y="1844"/>
                    <a:pt x="2548" y="1721"/>
                    <a:pt x="2625" y="1680"/>
                  </a:cubicBezTo>
                  <a:cubicBezTo>
                    <a:pt x="2701" y="1598"/>
                    <a:pt x="2969" y="1762"/>
                    <a:pt x="3084" y="1762"/>
                  </a:cubicBezTo>
                  <a:cubicBezTo>
                    <a:pt x="3275" y="1803"/>
                    <a:pt x="3772" y="1885"/>
                    <a:pt x="3886" y="1721"/>
                  </a:cubicBezTo>
                  <a:cubicBezTo>
                    <a:pt x="3963" y="1639"/>
                    <a:pt x="3772" y="1394"/>
                    <a:pt x="3810" y="1271"/>
                  </a:cubicBezTo>
                  <a:cubicBezTo>
                    <a:pt x="3848" y="1230"/>
                    <a:pt x="4001" y="1189"/>
                    <a:pt x="4039" y="1148"/>
                  </a:cubicBezTo>
                  <a:cubicBezTo>
                    <a:pt x="4078" y="1066"/>
                    <a:pt x="4001" y="943"/>
                    <a:pt x="4039" y="861"/>
                  </a:cubicBezTo>
                  <a:cubicBezTo>
                    <a:pt x="4039" y="779"/>
                    <a:pt x="4078" y="656"/>
                    <a:pt x="4116" y="615"/>
                  </a:cubicBezTo>
                  <a:cubicBezTo>
                    <a:pt x="4192" y="574"/>
                    <a:pt x="4307" y="574"/>
                    <a:pt x="4345" y="574"/>
                  </a:cubicBezTo>
                  <a:cubicBezTo>
                    <a:pt x="4422" y="574"/>
                    <a:pt x="4536" y="533"/>
                    <a:pt x="4613" y="574"/>
                  </a:cubicBezTo>
                  <a:cubicBezTo>
                    <a:pt x="4651" y="615"/>
                    <a:pt x="4728" y="779"/>
                    <a:pt x="4804" y="820"/>
                  </a:cubicBezTo>
                  <a:cubicBezTo>
                    <a:pt x="4880" y="861"/>
                    <a:pt x="5072" y="902"/>
                    <a:pt x="5148" y="902"/>
                  </a:cubicBezTo>
                  <a:cubicBezTo>
                    <a:pt x="5263" y="902"/>
                    <a:pt x="5492" y="902"/>
                    <a:pt x="5607" y="861"/>
                  </a:cubicBezTo>
                  <a:cubicBezTo>
                    <a:pt x="5722" y="861"/>
                    <a:pt x="5913" y="820"/>
                    <a:pt x="5989" y="779"/>
                  </a:cubicBezTo>
                  <a:cubicBezTo>
                    <a:pt x="6066" y="779"/>
                    <a:pt x="6257" y="656"/>
                    <a:pt x="6295" y="615"/>
                  </a:cubicBezTo>
                  <a:cubicBezTo>
                    <a:pt x="6410" y="533"/>
                    <a:pt x="6563" y="410"/>
                    <a:pt x="6639" y="287"/>
                  </a:cubicBezTo>
                  <a:cubicBezTo>
                    <a:pt x="6715" y="246"/>
                    <a:pt x="6792" y="0"/>
                    <a:pt x="6868" y="0"/>
                  </a:cubicBezTo>
                  <a:cubicBezTo>
                    <a:pt x="6907" y="0"/>
                    <a:pt x="6983" y="0"/>
                    <a:pt x="6983" y="0"/>
                  </a:cubicBezTo>
                  <a:cubicBezTo>
                    <a:pt x="7021" y="82"/>
                    <a:pt x="6983" y="287"/>
                    <a:pt x="7021" y="369"/>
                  </a:cubicBezTo>
                  <a:cubicBezTo>
                    <a:pt x="7098" y="410"/>
                    <a:pt x="7212" y="328"/>
                    <a:pt x="7289" y="328"/>
                  </a:cubicBezTo>
                  <a:cubicBezTo>
                    <a:pt x="7442" y="328"/>
                    <a:pt x="7709" y="369"/>
                    <a:pt x="7862" y="410"/>
                  </a:cubicBezTo>
                  <a:cubicBezTo>
                    <a:pt x="7939" y="410"/>
                    <a:pt x="8130" y="410"/>
                    <a:pt x="8168" y="451"/>
                  </a:cubicBezTo>
                  <a:cubicBezTo>
                    <a:pt x="8283" y="451"/>
                    <a:pt x="8474" y="574"/>
                    <a:pt x="8589" y="574"/>
                  </a:cubicBezTo>
                  <a:cubicBezTo>
                    <a:pt x="8627" y="574"/>
                    <a:pt x="8742" y="451"/>
                    <a:pt x="8780" y="410"/>
                  </a:cubicBezTo>
                  <a:cubicBezTo>
                    <a:pt x="8856" y="369"/>
                    <a:pt x="8895" y="205"/>
                    <a:pt x="8971" y="164"/>
                  </a:cubicBezTo>
                  <a:cubicBezTo>
                    <a:pt x="9086" y="123"/>
                    <a:pt x="9277" y="164"/>
                    <a:pt x="9392" y="164"/>
                  </a:cubicBezTo>
                  <a:cubicBezTo>
                    <a:pt x="9430" y="164"/>
                    <a:pt x="9506" y="164"/>
                    <a:pt x="9506" y="164"/>
                  </a:cubicBezTo>
                  <a:cubicBezTo>
                    <a:pt x="9506" y="164"/>
                    <a:pt x="9392" y="369"/>
                    <a:pt x="9353" y="410"/>
                  </a:cubicBezTo>
                  <a:cubicBezTo>
                    <a:pt x="9353" y="451"/>
                    <a:pt x="9277" y="492"/>
                    <a:pt x="9239" y="533"/>
                  </a:cubicBezTo>
                  <a:cubicBezTo>
                    <a:pt x="9200" y="574"/>
                    <a:pt x="9162" y="656"/>
                    <a:pt x="9124" y="656"/>
                  </a:cubicBezTo>
                  <a:cubicBezTo>
                    <a:pt x="9124" y="697"/>
                    <a:pt x="9048" y="779"/>
                    <a:pt x="9009" y="779"/>
                  </a:cubicBezTo>
                  <a:cubicBezTo>
                    <a:pt x="8895" y="820"/>
                    <a:pt x="8703" y="861"/>
                    <a:pt x="8627" y="902"/>
                  </a:cubicBezTo>
                  <a:cubicBezTo>
                    <a:pt x="8589" y="902"/>
                    <a:pt x="8474" y="943"/>
                    <a:pt x="8436" y="984"/>
                  </a:cubicBezTo>
                  <a:cubicBezTo>
                    <a:pt x="8398" y="984"/>
                    <a:pt x="8321" y="1066"/>
                    <a:pt x="8283" y="1107"/>
                  </a:cubicBezTo>
                  <a:cubicBezTo>
                    <a:pt x="8245" y="1148"/>
                    <a:pt x="8245" y="1271"/>
                    <a:pt x="8245" y="1271"/>
                  </a:cubicBezTo>
                  <a:cubicBezTo>
                    <a:pt x="8245" y="1312"/>
                    <a:pt x="8206" y="1353"/>
                    <a:pt x="8206" y="1353"/>
                  </a:cubicBezTo>
                  <a:cubicBezTo>
                    <a:pt x="8168" y="1394"/>
                    <a:pt x="8168" y="1394"/>
                    <a:pt x="8130" y="1394"/>
                  </a:cubicBezTo>
                  <a:cubicBezTo>
                    <a:pt x="8054" y="1435"/>
                    <a:pt x="7939" y="1435"/>
                    <a:pt x="7862" y="1476"/>
                  </a:cubicBezTo>
                  <a:cubicBezTo>
                    <a:pt x="7786" y="1476"/>
                    <a:pt x="7671" y="1435"/>
                    <a:pt x="7633" y="1517"/>
                  </a:cubicBezTo>
                  <a:cubicBezTo>
                    <a:pt x="7595" y="1517"/>
                    <a:pt x="7633" y="1639"/>
                    <a:pt x="7633" y="1721"/>
                  </a:cubicBezTo>
                  <a:cubicBezTo>
                    <a:pt x="7595" y="1762"/>
                    <a:pt x="7480" y="1844"/>
                    <a:pt x="7404" y="1885"/>
                  </a:cubicBezTo>
                  <a:cubicBezTo>
                    <a:pt x="7365" y="1926"/>
                    <a:pt x="7212" y="2008"/>
                    <a:pt x="7174" y="2049"/>
                  </a:cubicBezTo>
                  <a:cubicBezTo>
                    <a:pt x="7060" y="2090"/>
                    <a:pt x="6868" y="2213"/>
                    <a:pt x="6792" y="2254"/>
                  </a:cubicBezTo>
                  <a:cubicBezTo>
                    <a:pt x="6715" y="2295"/>
                    <a:pt x="6524" y="2295"/>
                    <a:pt x="6448" y="2377"/>
                  </a:cubicBezTo>
                  <a:cubicBezTo>
                    <a:pt x="6410" y="2500"/>
                    <a:pt x="6486" y="2746"/>
                    <a:pt x="6524" y="2828"/>
                  </a:cubicBezTo>
                  <a:cubicBezTo>
                    <a:pt x="6524" y="2869"/>
                    <a:pt x="6563" y="2951"/>
                    <a:pt x="6601" y="2951"/>
                  </a:cubicBezTo>
                  <a:cubicBezTo>
                    <a:pt x="6639" y="2992"/>
                    <a:pt x="6754" y="3033"/>
                    <a:pt x="6830" y="3033"/>
                  </a:cubicBezTo>
                  <a:cubicBezTo>
                    <a:pt x="6830" y="3033"/>
                    <a:pt x="6868" y="3033"/>
                    <a:pt x="6907" y="3074"/>
                  </a:cubicBezTo>
                  <a:cubicBezTo>
                    <a:pt x="6945" y="3115"/>
                    <a:pt x="6945" y="3320"/>
                    <a:pt x="6983" y="3402"/>
                  </a:cubicBezTo>
                  <a:cubicBezTo>
                    <a:pt x="6983" y="3402"/>
                    <a:pt x="6983" y="3484"/>
                    <a:pt x="7021" y="3525"/>
                  </a:cubicBezTo>
                  <a:cubicBezTo>
                    <a:pt x="7060" y="3525"/>
                    <a:pt x="7098" y="3484"/>
                    <a:pt x="7136" y="3443"/>
                  </a:cubicBezTo>
                  <a:cubicBezTo>
                    <a:pt x="7174" y="3443"/>
                    <a:pt x="7174" y="3402"/>
                    <a:pt x="7212" y="3361"/>
                  </a:cubicBezTo>
                  <a:cubicBezTo>
                    <a:pt x="7251" y="3320"/>
                    <a:pt x="7327" y="3320"/>
                    <a:pt x="7365" y="3279"/>
                  </a:cubicBezTo>
                  <a:cubicBezTo>
                    <a:pt x="7404" y="3279"/>
                    <a:pt x="7442" y="3238"/>
                    <a:pt x="7480" y="3156"/>
                  </a:cubicBezTo>
                  <a:cubicBezTo>
                    <a:pt x="7480" y="3115"/>
                    <a:pt x="7480" y="3074"/>
                    <a:pt x="7480" y="3033"/>
                  </a:cubicBezTo>
                  <a:cubicBezTo>
                    <a:pt x="7518" y="2992"/>
                    <a:pt x="7518" y="2951"/>
                    <a:pt x="7557" y="2951"/>
                  </a:cubicBezTo>
                  <a:cubicBezTo>
                    <a:pt x="7595" y="2951"/>
                    <a:pt x="7671" y="2992"/>
                    <a:pt x="7709" y="2992"/>
                  </a:cubicBezTo>
                  <a:cubicBezTo>
                    <a:pt x="7748" y="2951"/>
                    <a:pt x="7824" y="2951"/>
                    <a:pt x="7862" y="2910"/>
                  </a:cubicBezTo>
                  <a:cubicBezTo>
                    <a:pt x="7901" y="2910"/>
                    <a:pt x="7939" y="2828"/>
                    <a:pt x="7939" y="2828"/>
                  </a:cubicBezTo>
                  <a:cubicBezTo>
                    <a:pt x="7977" y="2787"/>
                    <a:pt x="8054" y="2746"/>
                    <a:pt x="8130" y="2746"/>
                  </a:cubicBezTo>
                  <a:cubicBezTo>
                    <a:pt x="8168" y="2705"/>
                    <a:pt x="8206" y="2664"/>
                    <a:pt x="8245" y="2705"/>
                  </a:cubicBezTo>
                  <a:cubicBezTo>
                    <a:pt x="8321" y="2705"/>
                    <a:pt x="8245" y="2910"/>
                    <a:pt x="8283" y="2992"/>
                  </a:cubicBezTo>
                  <a:cubicBezTo>
                    <a:pt x="8283" y="3033"/>
                    <a:pt x="8283" y="3156"/>
                    <a:pt x="8283" y="3238"/>
                  </a:cubicBezTo>
                  <a:cubicBezTo>
                    <a:pt x="8321" y="3320"/>
                    <a:pt x="8474" y="3443"/>
                    <a:pt x="8474" y="3525"/>
                  </a:cubicBezTo>
                  <a:cubicBezTo>
                    <a:pt x="8474" y="3607"/>
                    <a:pt x="8398" y="3771"/>
                    <a:pt x="8359" y="3771"/>
                  </a:cubicBezTo>
                  <a:cubicBezTo>
                    <a:pt x="8359" y="3812"/>
                    <a:pt x="8283" y="3812"/>
                    <a:pt x="8245" y="3812"/>
                  </a:cubicBezTo>
                  <a:cubicBezTo>
                    <a:pt x="8206" y="3812"/>
                    <a:pt x="8130" y="3812"/>
                    <a:pt x="8092" y="3812"/>
                  </a:cubicBezTo>
                  <a:cubicBezTo>
                    <a:pt x="8015" y="3812"/>
                    <a:pt x="7901" y="3771"/>
                    <a:pt x="7824" y="3771"/>
                  </a:cubicBezTo>
                  <a:cubicBezTo>
                    <a:pt x="7786" y="3812"/>
                    <a:pt x="7709" y="3935"/>
                    <a:pt x="7709" y="3976"/>
                  </a:cubicBezTo>
                  <a:cubicBezTo>
                    <a:pt x="7671" y="4017"/>
                    <a:pt x="7633" y="4058"/>
                    <a:pt x="7633" y="4099"/>
                  </a:cubicBezTo>
                  <a:cubicBezTo>
                    <a:pt x="7595" y="4181"/>
                    <a:pt x="7633" y="4263"/>
                    <a:pt x="7633" y="4304"/>
                  </a:cubicBezTo>
                  <a:cubicBezTo>
                    <a:pt x="7595" y="4345"/>
                    <a:pt x="7595" y="4427"/>
                    <a:pt x="7557" y="4468"/>
                  </a:cubicBezTo>
                  <a:cubicBezTo>
                    <a:pt x="7518" y="4509"/>
                    <a:pt x="7365" y="4468"/>
                    <a:pt x="7289" y="4468"/>
                  </a:cubicBezTo>
                  <a:cubicBezTo>
                    <a:pt x="7251" y="4468"/>
                    <a:pt x="7174" y="4509"/>
                    <a:pt x="7136" y="4509"/>
                  </a:cubicBezTo>
                  <a:cubicBezTo>
                    <a:pt x="7136" y="4468"/>
                    <a:pt x="7098" y="4427"/>
                    <a:pt x="7060" y="4427"/>
                  </a:cubicBezTo>
                  <a:cubicBezTo>
                    <a:pt x="7021" y="4386"/>
                    <a:pt x="6945" y="4345"/>
                    <a:pt x="6868" y="4386"/>
                  </a:cubicBezTo>
                  <a:cubicBezTo>
                    <a:pt x="6868" y="4386"/>
                    <a:pt x="6830" y="4427"/>
                    <a:pt x="6792" y="4427"/>
                  </a:cubicBezTo>
                  <a:cubicBezTo>
                    <a:pt x="6792" y="4468"/>
                    <a:pt x="6792" y="4550"/>
                    <a:pt x="6792" y="4591"/>
                  </a:cubicBezTo>
                  <a:cubicBezTo>
                    <a:pt x="6792" y="4631"/>
                    <a:pt x="6830" y="4713"/>
                    <a:pt x="6868" y="4754"/>
                  </a:cubicBezTo>
                  <a:cubicBezTo>
                    <a:pt x="6868" y="4795"/>
                    <a:pt x="6945" y="4877"/>
                    <a:pt x="6945" y="4918"/>
                  </a:cubicBezTo>
                  <a:cubicBezTo>
                    <a:pt x="6983" y="5000"/>
                    <a:pt x="7060" y="5123"/>
                    <a:pt x="7098" y="5164"/>
                  </a:cubicBezTo>
                  <a:cubicBezTo>
                    <a:pt x="7098" y="5205"/>
                    <a:pt x="7098" y="5246"/>
                    <a:pt x="7136" y="5246"/>
                  </a:cubicBezTo>
                  <a:cubicBezTo>
                    <a:pt x="7136" y="5246"/>
                    <a:pt x="7174" y="5205"/>
                    <a:pt x="7174" y="5205"/>
                  </a:cubicBezTo>
                  <a:cubicBezTo>
                    <a:pt x="7212" y="5164"/>
                    <a:pt x="7327" y="5082"/>
                    <a:pt x="7365" y="5041"/>
                  </a:cubicBezTo>
                  <a:cubicBezTo>
                    <a:pt x="7404" y="5041"/>
                    <a:pt x="7480" y="4959"/>
                    <a:pt x="7518" y="4959"/>
                  </a:cubicBezTo>
                  <a:cubicBezTo>
                    <a:pt x="7557" y="4959"/>
                    <a:pt x="7633" y="4877"/>
                    <a:pt x="7671" y="4918"/>
                  </a:cubicBezTo>
                  <a:cubicBezTo>
                    <a:pt x="7709" y="4918"/>
                    <a:pt x="7671" y="5041"/>
                    <a:pt x="7671" y="5041"/>
                  </a:cubicBezTo>
                  <a:cubicBezTo>
                    <a:pt x="7671" y="5082"/>
                    <a:pt x="7633" y="5164"/>
                    <a:pt x="7633" y="5164"/>
                  </a:cubicBezTo>
                  <a:cubicBezTo>
                    <a:pt x="7671" y="5205"/>
                    <a:pt x="7709" y="5287"/>
                    <a:pt x="7709" y="5287"/>
                  </a:cubicBezTo>
                  <a:cubicBezTo>
                    <a:pt x="7748" y="5328"/>
                    <a:pt x="7862" y="5287"/>
                    <a:pt x="7901" y="5287"/>
                  </a:cubicBezTo>
                  <a:cubicBezTo>
                    <a:pt x="7939" y="5287"/>
                    <a:pt x="8015" y="5246"/>
                    <a:pt x="8092" y="5205"/>
                  </a:cubicBezTo>
                  <a:cubicBezTo>
                    <a:pt x="8092" y="5205"/>
                    <a:pt x="8168" y="5164"/>
                    <a:pt x="8168" y="5123"/>
                  </a:cubicBezTo>
                  <a:cubicBezTo>
                    <a:pt x="8206" y="5082"/>
                    <a:pt x="8206" y="5041"/>
                    <a:pt x="8206" y="5000"/>
                  </a:cubicBezTo>
                  <a:cubicBezTo>
                    <a:pt x="8206" y="4959"/>
                    <a:pt x="8168" y="4918"/>
                    <a:pt x="8130" y="4877"/>
                  </a:cubicBezTo>
                  <a:cubicBezTo>
                    <a:pt x="8130" y="4836"/>
                    <a:pt x="8092" y="4795"/>
                    <a:pt x="8092" y="4754"/>
                  </a:cubicBezTo>
                  <a:cubicBezTo>
                    <a:pt x="8092" y="4754"/>
                    <a:pt x="8092" y="4713"/>
                    <a:pt x="8092" y="4713"/>
                  </a:cubicBezTo>
                  <a:cubicBezTo>
                    <a:pt x="8168" y="4631"/>
                    <a:pt x="8283" y="4591"/>
                    <a:pt x="8359" y="4550"/>
                  </a:cubicBezTo>
                  <a:cubicBezTo>
                    <a:pt x="8398" y="4550"/>
                    <a:pt x="8474" y="4509"/>
                    <a:pt x="8512" y="4468"/>
                  </a:cubicBezTo>
                  <a:cubicBezTo>
                    <a:pt x="8589" y="4427"/>
                    <a:pt x="8665" y="4345"/>
                    <a:pt x="8703" y="4304"/>
                  </a:cubicBezTo>
                  <a:cubicBezTo>
                    <a:pt x="8780" y="4263"/>
                    <a:pt x="8818" y="4140"/>
                    <a:pt x="8856" y="4058"/>
                  </a:cubicBezTo>
                  <a:cubicBezTo>
                    <a:pt x="8856" y="3976"/>
                    <a:pt x="8895" y="3853"/>
                    <a:pt x="8895" y="3771"/>
                  </a:cubicBezTo>
                  <a:cubicBezTo>
                    <a:pt x="8933" y="3730"/>
                    <a:pt x="8895" y="3566"/>
                    <a:pt x="8933" y="3525"/>
                  </a:cubicBezTo>
                  <a:cubicBezTo>
                    <a:pt x="8971" y="3525"/>
                    <a:pt x="9086" y="3525"/>
                    <a:pt x="9124" y="3484"/>
                  </a:cubicBezTo>
                  <a:cubicBezTo>
                    <a:pt x="9162" y="3484"/>
                    <a:pt x="9239" y="3443"/>
                    <a:pt x="9277" y="3443"/>
                  </a:cubicBezTo>
                  <a:cubicBezTo>
                    <a:pt x="9315" y="3443"/>
                    <a:pt x="9392" y="3443"/>
                    <a:pt x="9430" y="3484"/>
                  </a:cubicBezTo>
                  <a:cubicBezTo>
                    <a:pt x="9468" y="3484"/>
                    <a:pt x="9545" y="3525"/>
                    <a:pt x="9583" y="3566"/>
                  </a:cubicBezTo>
                  <a:cubicBezTo>
                    <a:pt x="9621" y="3607"/>
                    <a:pt x="9697" y="3689"/>
                    <a:pt x="9736" y="3730"/>
                  </a:cubicBezTo>
                  <a:cubicBezTo>
                    <a:pt x="9812" y="3771"/>
                    <a:pt x="9965" y="3771"/>
                    <a:pt x="10042" y="3771"/>
                  </a:cubicBezTo>
                  <a:cubicBezTo>
                    <a:pt x="10118" y="3771"/>
                    <a:pt x="10309" y="3812"/>
                    <a:pt x="10386" y="3812"/>
                  </a:cubicBezTo>
                  <a:cubicBezTo>
                    <a:pt x="10424" y="3771"/>
                    <a:pt x="10539" y="3771"/>
                    <a:pt x="10577" y="3730"/>
                  </a:cubicBezTo>
                  <a:cubicBezTo>
                    <a:pt x="10653" y="3689"/>
                    <a:pt x="10730" y="3566"/>
                    <a:pt x="10806" y="3525"/>
                  </a:cubicBezTo>
                  <a:cubicBezTo>
                    <a:pt x="10844" y="3484"/>
                    <a:pt x="10921" y="3402"/>
                    <a:pt x="10959" y="3320"/>
                  </a:cubicBezTo>
                  <a:cubicBezTo>
                    <a:pt x="10959" y="3279"/>
                    <a:pt x="10959" y="3238"/>
                    <a:pt x="10959" y="3197"/>
                  </a:cubicBezTo>
                  <a:cubicBezTo>
                    <a:pt x="10959" y="3115"/>
                    <a:pt x="10959" y="3033"/>
                    <a:pt x="10921" y="2992"/>
                  </a:cubicBezTo>
                  <a:cubicBezTo>
                    <a:pt x="10921" y="2951"/>
                    <a:pt x="10806" y="2869"/>
                    <a:pt x="10768" y="2828"/>
                  </a:cubicBezTo>
                  <a:cubicBezTo>
                    <a:pt x="10730" y="2787"/>
                    <a:pt x="10653" y="2787"/>
                    <a:pt x="10615" y="2746"/>
                  </a:cubicBezTo>
                  <a:cubicBezTo>
                    <a:pt x="10577" y="2746"/>
                    <a:pt x="10539" y="2664"/>
                    <a:pt x="10500" y="2623"/>
                  </a:cubicBezTo>
                  <a:cubicBezTo>
                    <a:pt x="10500" y="2582"/>
                    <a:pt x="10424" y="2500"/>
                    <a:pt x="10424" y="2459"/>
                  </a:cubicBezTo>
                  <a:cubicBezTo>
                    <a:pt x="10347" y="2377"/>
                    <a:pt x="10271" y="2213"/>
                    <a:pt x="10271" y="2131"/>
                  </a:cubicBezTo>
                  <a:cubicBezTo>
                    <a:pt x="10271" y="2090"/>
                    <a:pt x="10271" y="2049"/>
                    <a:pt x="10271" y="2049"/>
                  </a:cubicBezTo>
                  <a:cubicBezTo>
                    <a:pt x="10271" y="2008"/>
                    <a:pt x="10271" y="1926"/>
                    <a:pt x="10233" y="1926"/>
                  </a:cubicBezTo>
                  <a:cubicBezTo>
                    <a:pt x="10194" y="1885"/>
                    <a:pt x="10118" y="1844"/>
                    <a:pt x="10080" y="1844"/>
                  </a:cubicBezTo>
                  <a:cubicBezTo>
                    <a:pt x="10080" y="1803"/>
                    <a:pt x="10042" y="1762"/>
                    <a:pt x="10003" y="1762"/>
                  </a:cubicBezTo>
                  <a:cubicBezTo>
                    <a:pt x="10003" y="1762"/>
                    <a:pt x="9927" y="1762"/>
                    <a:pt x="9889" y="1762"/>
                  </a:cubicBezTo>
                  <a:cubicBezTo>
                    <a:pt x="9850" y="1762"/>
                    <a:pt x="9812" y="1762"/>
                    <a:pt x="9774" y="1762"/>
                  </a:cubicBezTo>
                  <a:cubicBezTo>
                    <a:pt x="9774" y="1721"/>
                    <a:pt x="9812" y="1598"/>
                    <a:pt x="9774" y="1557"/>
                  </a:cubicBezTo>
                  <a:cubicBezTo>
                    <a:pt x="9774" y="1517"/>
                    <a:pt x="9736" y="1435"/>
                    <a:pt x="9736" y="1394"/>
                  </a:cubicBezTo>
                  <a:cubicBezTo>
                    <a:pt x="9736" y="1353"/>
                    <a:pt x="9736" y="1271"/>
                    <a:pt x="9774" y="1230"/>
                  </a:cubicBezTo>
                  <a:cubicBezTo>
                    <a:pt x="9774" y="1189"/>
                    <a:pt x="9736" y="1148"/>
                    <a:pt x="9736" y="1107"/>
                  </a:cubicBezTo>
                  <a:cubicBezTo>
                    <a:pt x="9736" y="1066"/>
                    <a:pt x="9697" y="1025"/>
                    <a:pt x="9736" y="984"/>
                  </a:cubicBezTo>
                  <a:cubicBezTo>
                    <a:pt x="9774" y="984"/>
                    <a:pt x="9850" y="1025"/>
                    <a:pt x="9889" y="1025"/>
                  </a:cubicBezTo>
                  <a:cubicBezTo>
                    <a:pt x="10003" y="1025"/>
                    <a:pt x="10233" y="1066"/>
                    <a:pt x="10347" y="1066"/>
                  </a:cubicBezTo>
                  <a:cubicBezTo>
                    <a:pt x="10386" y="1066"/>
                    <a:pt x="10462" y="1025"/>
                    <a:pt x="10462" y="1025"/>
                  </a:cubicBezTo>
                  <a:cubicBezTo>
                    <a:pt x="10500" y="1025"/>
                    <a:pt x="10615" y="984"/>
                    <a:pt x="10653" y="943"/>
                  </a:cubicBezTo>
                  <a:cubicBezTo>
                    <a:pt x="10730" y="943"/>
                    <a:pt x="10806" y="902"/>
                    <a:pt x="10844" y="902"/>
                  </a:cubicBezTo>
                  <a:cubicBezTo>
                    <a:pt x="10883" y="861"/>
                    <a:pt x="10959" y="820"/>
                    <a:pt x="10997" y="820"/>
                  </a:cubicBezTo>
                  <a:cubicBezTo>
                    <a:pt x="11035" y="779"/>
                    <a:pt x="11150" y="820"/>
                    <a:pt x="11188" y="820"/>
                  </a:cubicBezTo>
                  <a:cubicBezTo>
                    <a:pt x="11227" y="861"/>
                    <a:pt x="11227" y="902"/>
                    <a:pt x="11265" y="943"/>
                  </a:cubicBezTo>
                  <a:cubicBezTo>
                    <a:pt x="11303" y="984"/>
                    <a:pt x="11380" y="1107"/>
                    <a:pt x="11418" y="1189"/>
                  </a:cubicBezTo>
                  <a:cubicBezTo>
                    <a:pt x="11456" y="1271"/>
                    <a:pt x="11456" y="1435"/>
                    <a:pt x="11532" y="1476"/>
                  </a:cubicBezTo>
                  <a:cubicBezTo>
                    <a:pt x="11571" y="1517"/>
                    <a:pt x="11685" y="1517"/>
                    <a:pt x="11762" y="1517"/>
                  </a:cubicBezTo>
                  <a:cubicBezTo>
                    <a:pt x="11800" y="1517"/>
                    <a:pt x="11915" y="1517"/>
                    <a:pt x="11953" y="1476"/>
                  </a:cubicBezTo>
                  <a:cubicBezTo>
                    <a:pt x="12029" y="1476"/>
                    <a:pt x="12144" y="1394"/>
                    <a:pt x="12182" y="1353"/>
                  </a:cubicBezTo>
                  <a:cubicBezTo>
                    <a:pt x="12221" y="1353"/>
                    <a:pt x="12259" y="1312"/>
                    <a:pt x="12259" y="1312"/>
                  </a:cubicBezTo>
                  <a:cubicBezTo>
                    <a:pt x="12335" y="1312"/>
                    <a:pt x="12335" y="1517"/>
                    <a:pt x="12374" y="1517"/>
                  </a:cubicBezTo>
                  <a:cubicBezTo>
                    <a:pt x="12412" y="1517"/>
                    <a:pt x="12450" y="1435"/>
                    <a:pt x="12488" y="1394"/>
                  </a:cubicBezTo>
                  <a:cubicBezTo>
                    <a:pt x="12526" y="1353"/>
                    <a:pt x="12603" y="1312"/>
                    <a:pt x="12603" y="1312"/>
                  </a:cubicBezTo>
                  <a:cubicBezTo>
                    <a:pt x="12641" y="1271"/>
                    <a:pt x="12641" y="1230"/>
                    <a:pt x="12679" y="1230"/>
                  </a:cubicBezTo>
                  <a:cubicBezTo>
                    <a:pt x="12679" y="1189"/>
                    <a:pt x="12718" y="1189"/>
                    <a:pt x="12756" y="1189"/>
                  </a:cubicBezTo>
                  <a:cubicBezTo>
                    <a:pt x="12832" y="1189"/>
                    <a:pt x="12909" y="1230"/>
                    <a:pt x="12985" y="1230"/>
                  </a:cubicBezTo>
                  <a:cubicBezTo>
                    <a:pt x="13023" y="1230"/>
                    <a:pt x="13100" y="1189"/>
                    <a:pt x="13138" y="1189"/>
                  </a:cubicBezTo>
                  <a:cubicBezTo>
                    <a:pt x="13215" y="1189"/>
                    <a:pt x="13291" y="1148"/>
                    <a:pt x="13329" y="1189"/>
                  </a:cubicBezTo>
                  <a:cubicBezTo>
                    <a:pt x="13329" y="1230"/>
                    <a:pt x="13291" y="1271"/>
                    <a:pt x="13291" y="1271"/>
                  </a:cubicBezTo>
                  <a:cubicBezTo>
                    <a:pt x="13253" y="1312"/>
                    <a:pt x="13253" y="1435"/>
                    <a:pt x="13253" y="1517"/>
                  </a:cubicBezTo>
                  <a:cubicBezTo>
                    <a:pt x="13215" y="1557"/>
                    <a:pt x="13215" y="1762"/>
                    <a:pt x="13253" y="1844"/>
                  </a:cubicBezTo>
                  <a:cubicBezTo>
                    <a:pt x="13253" y="1926"/>
                    <a:pt x="13253" y="2049"/>
                    <a:pt x="13253" y="2090"/>
                  </a:cubicBezTo>
                  <a:cubicBezTo>
                    <a:pt x="13253" y="2090"/>
                    <a:pt x="13253" y="2131"/>
                    <a:pt x="13253" y="2172"/>
                  </a:cubicBezTo>
                  <a:cubicBezTo>
                    <a:pt x="13253" y="2213"/>
                    <a:pt x="13253" y="2295"/>
                    <a:pt x="13253" y="2295"/>
                  </a:cubicBezTo>
                  <a:cubicBezTo>
                    <a:pt x="13253" y="2377"/>
                    <a:pt x="13291" y="2541"/>
                    <a:pt x="13329" y="2582"/>
                  </a:cubicBezTo>
                  <a:cubicBezTo>
                    <a:pt x="13329" y="2705"/>
                    <a:pt x="13444" y="2869"/>
                    <a:pt x="13482" y="2951"/>
                  </a:cubicBezTo>
                  <a:cubicBezTo>
                    <a:pt x="13520" y="3033"/>
                    <a:pt x="13559" y="3074"/>
                    <a:pt x="13597" y="3115"/>
                  </a:cubicBezTo>
                  <a:cubicBezTo>
                    <a:pt x="13635" y="3156"/>
                    <a:pt x="13673" y="3238"/>
                    <a:pt x="13712" y="3279"/>
                  </a:cubicBezTo>
                  <a:cubicBezTo>
                    <a:pt x="13712" y="3320"/>
                    <a:pt x="13750" y="3361"/>
                    <a:pt x="13750" y="3402"/>
                  </a:cubicBezTo>
                  <a:cubicBezTo>
                    <a:pt x="13750" y="3525"/>
                    <a:pt x="13712" y="3648"/>
                    <a:pt x="13673" y="3771"/>
                  </a:cubicBezTo>
                  <a:cubicBezTo>
                    <a:pt x="13673" y="3812"/>
                    <a:pt x="13673" y="3935"/>
                    <a:pt x="13673" y="3976"/>
                  </a:cubicBezTo>
                  <a:cubicBezTo>
                    <a:pt x="13712" y="4058"/>
                    <a:pt x="13788" y="4140"/>
                    <a:pt x="13826" y="4181"/>
                  </a:cubicBezTo>
                  <a:cubicBezTo>
                    <a:pt x="13826" y="4222"/>
                    <a:pt x="13865" y="4304"/>
                    <a:pt x="13865" y="4345"/>
                  </a:cubicBezTo>
                  <a:cubicBezTo>
                    <a:pt x="13865" y="4386"/>
                    <a:pt x="13826" y="4509"/>
                    <a:pt x="13826" y="4550"/>
                  </a:cubicBezTo>
                  <a:cubicBezTo>
                    <a:pt x="13788" y="4550"/>
                    <a:pt x="13750" y="4631"/>
                    <a:pt x="13712" y="4672"/>
                  </a:cubicBezTo>
                  <a:cubicBezTo>
                    <a:pt x="13673" y="4713"/>
                    <a:pt x="13635" y="4795"/>
                    <a:pt x="13635" y="4836"/>
                  </a:cubicBezTo>
                  <a:cubicBezTo>
                    <a:pt x="13635" y="4877"/>
                    <a:pt x="13673" y="5041"/>
                    <a:pt x="13712" y="5082"/>
                  </a:cubicBezTo>
                  <a:cubicBezTo>
                    <a:pt x="13712" y="5123"/>
                    <a:pt x="13712" y="5205"/>
                    <a:pt x="13712" y="5205"/>
                  </a:cubicBezTo>
                  <a:cubicBezTo>
                    <a:pt x="13712" y="5287"/>
                    <a:pt x="13712" y="5369"/>
                    <a:pt x="13712" y="5410"/>
                  </a:cubicBezTo>
                  <a:cubicBezTo>
                    <a:pt x="13712" y="5451"/>
                    <a:pt x="13712" y="5533"/>
                    <a:pt x="13673" y="5574"/>
                  </a:cubicBezTo>
                  <a:cubicBezTo>
                    <a:pt x="13673" y="5656"/>
                    <a:pt x="13673" y="5820"/>
                    <a:pt x="13673" y="5861"/>
                  </a:cubicBezTo>
                  <a:cubicBezTo>
                    <a:pt x="13635" y="5902"/>
                    <a:pt x="13559" y="6025"/>
                    <a:pt x="13597" y="6066"/>
                  </a:cubicBezTo>
                  <a:cubicBezTo>
                    <a:pt x="13597" y="6107"/>
                    <a:pt x="13712" y="6148"/>
                    <a:pt x="13750" y="6189"/>
                  </a:cubicBezTo>
                  <a:cubicBezTo>
                    <a:pt x="13788" y="6230"/>
                    <a:pt x="13826" y="6312"/>
                    <a:pt x="13865" y="6353"/>
                  </a:cubicBezTo>
                  <a:cubicBezTo>
                    <a:pt x="13903" y="6394"/>
                    <a:pt x="13903" y="6476"/>
                    <a:pt x="13941" y="6517"/>
                  </a:cubicBezTo>
                  <a:cubicBezTo>
                    <a:pt x="13941" y="6558"/>
                    <a:pt x="13941" y="6640"/>
                    <a:pt x="13941" y="6722"/>
                  </a:cubicBezTo>
                  <a:cubicBezTo>
                    <a:pt x="13941" y="6763"/>
                    <a:pt x="13941" y="6886"/>
                    <a:pt x="14017" y="6927"/>
                  </a:cubicBezTo>
                  <a:cubicBezTo>
                    <a:pt x="14017" y="6927"/>
                    <a:pt x="14132" y="6886"/>
                    <a:pt x="14209" y="6886"/>
                  </a:cubicBezTo>
                  <a:cubicBezTo>
                    <a:pt x="14247" y="6886"/>
                    <a:pt x="14362" y="6886"/>
                    <a:pt x="14400" y="6886"/>
                  </a:cubicBezTo>
                  <a:cubicBezTo>
                    <a:pt x="14438" y="6927"/>
                    <a:pt x="14514" y="6927"/>
                    <a:pt x="14553" y="6968"/>
                  </a:cubicBezTo>
                  <a:cubicBezTo>
                    <a:pt x="14591" y="7009"/>
                    <a:pt x="14591" y="7091"/>
                    <a:pt x="14591" y="7132"/>
                  </a:cubicBezTo>
                  <a:cubicBezTo>
                    <a:pt x="14629" y="7214"/>
                    <a:pt x="14667" y="7337"/>
                    <a:pt x="14706" y="7378"/>
                  </a:cubicBezTo>
                  <a:cubicBezTo>
                    <a:pt x="14706" y="7419"/>
                    <a:pt x="14706" y="7501"/>
                    <a:pt x="14706" y="7542"/>
                  </a:cubicBezTo>
                  <a:cubicBezTo>
                    <a:pt x="14706" y="7624"/>
                    <a:pt x="14629" y="7706"/>
                    <a:pt x="14591" y="7787"/>
                  </a:cubicBezTo>
                  <a:cubicBezTo>
                    <a:pt x="14553" y="7828"/>
                    <a:pt x="14514" y="7910"/>
                    <a:pt x="14476" y="7992"/>
                  </a:cubicBezTo>
                  <a:cubicBezTo>
                    <a:pt x="14438" y="8033"/>
                    <a:pt x="14438" y="8156"/>
                    <a:pt x="14438" y="8238"/>
                  </a:cubicBezTo>
                  <a:cubicBezTo>
                    <a:pt x="14400" y="8279"/>
                    <a:pt x="14362" y="8320"/>
                    <a:pt x="14362" y="8361"/>
                  </a:cubicBezTo>
                  <a:cubicBezTo>
                    <a:pt x="14323" y="8402"/>
                    <a:pt x="14247" y="8484"/>
                    <a:pt x="14209" y="8525"/>
                  </a:cubicBezTo>
                  <a:cubicBezTo>
                    <a:pt x="14170" y="8566"/>
                    <a:pt x="14017" y="8484"/>
                    <a:pt x="13979" y="8484"/>
                  </a:cubicBezTo>
                  <a:cubicBezTo>
                    <a:pt x="13941" y="8525"/>
                    <a:pt x="13903" y="8566"/>
                    <a:pt x="13865" y="8607"/>
                  </a:cubicBezTo>
                  <a:cubicBezTo>
                    <a:pt x="13826" y="8648"/>
                    <a:pt x="13750" y="8689"/>
                    <a:pt x="13712" y="8689"/>
                  </a:cubicBezTo>
                  <a:cubicBezTo>
                    <a:pt x="13635" y="8730"/>
                    <a:pt x="13520" y="8812"/>
                    <a:pt x="13520" y="8853"/>
                  </a:cubicBezTo>
                  <a:cubicBezTo>
                    <a:pt x="13520" y="8894"/>
                    <a:pt x="13597" y="8935"/>
                    <a:pt x="13635" y="8935"/>
                  </a:cubicBezTo>
                  <a:cubicBezTo>
                    <a:pt x="13635" y="8976"/>
                    <a:pt x="13673" y="9058"/>
                    <a:pt x="13673" y="9099"/>
                  </a:cubicBezTo>
                  <a:cubicBezTo>
                    <a:pt x="13712" y="9181"/>
                    <a:pt x="13712" y="9345"/>
                    <a:pt x="13673" y="9427"/>
                  </a:cubicBezTo>
                  <a:cubicBezTo>
                    <a:pt x="13673" y="9468"/>
                    <a:pt x="13635" y="9591"/>
                    <a:pt x="13597" y="9591"/>
                  </a:cubicBezTo>
                  <a:cubicBezTo>
                    <a:pt x="13559" y="9632"/>
                    <a:pt x="13406" y="9550"/>
                    <a:pt x="13368" y="9591"/>
                  </a:cubicBezTo>
                  <a:cubicBezTo>
                    <a:pt x="13329" y="9673"/>
                    <a:pt x="13406" y="9960"/>
                    <a:pt x="13406" y="10083"/>
                  </a:cubicBezTo>
                  <a:cubicBezTo>
                    <a:pt x="13406" y="10124"/>
                    <a:pt x="13482" y="10247"/>
                    <a:pt x="13482" y="10329"/>
                  </a:cubicBezTo>
                  <a:cubicBezTo>
                    <a:pt x="13520" y="10329"/>
                    <a:pt x="13559" y="10411"/>
                    <a:pt x="13559" y="10452"/>
                  </a:cubicBezTo>
                  <a:cubicBezTo>
                    <a:pt x="13635" y="10534"/>
                    <a:pt x="13826" y="10657"/>
                    <a:pt x="13903" y="10739"/>
                  </a:cubicBezTo>
                  <a:cubicBezTo>
                    <a:pt x="14017" y="10780"/>
                    <a:pt x="14170" y="10861"/>
                    <a:pt x="14247" y="10943"/>
                  </a:cubicBezTo>
                  <a:cubicBezTo>
                    <a:pt x="14362" y="11025"/>
                    <a:pt x="14553" y="11189"/>
                    <a:pt x="14667" y="11271"/>
                  </a:cubicBezTo>
                  <a:cubicBezTo>
                    <a:pt x="14706" y="11353"/>
                    <a:pt x="14820" y="11517"/>
                    <a:pt x="14897" y="11599"/>
                  </a:cubicBezTo>
                  <a:cubicBezTo>
                    <a:pt x="14973" y="11681"/>
                    <a:pt x="15011" y="11927"/>
                    <a:pt x="15126" y="11968"/>
                  </a:cubicBezTo>
                  <a:cubicBezTo>
                    <a:pt x="15164" y="12009"/>
                    <a:pt x="15241" y="11886"/>
                    <a:pt x="15279" y="11886"/>
                  </a:cubicBezTo>
                  <a:cubicBezTo>
                    <a:pt x="15394" y="11845"/>
                    <a:pt x="15623" y="11763"/>
                    <a:pt x="15700" y="11763"/>
                  </a:cubicBezTo>
                  <a:cubicBezTo>
                    <a:pt x="15776" y="11722"/>
                    <a:pt x="15967" y="11722"/>
                    <a:pt x="15967" y="11722"/>
                  </a:cubicBezTo>
                  <a:cubicBezTo>
                    <a:pt x="15967" y="11722"/>
                    <a:pt x="16082" y="11722"/>
                    <a:pt x="16120" y="11722"/>
                  </a:cubicBezTo>
                  <a:cubicBezTo>
                    <a:pt x="16235" y="11763"/>
                    <a:pt x="16464" y="11763"/>
                    <a:pt x="16617" y="11804"/>
                  </a:cubicBezTo>
                  <a:cubicBezTo>
                    <a:pt x="16617" y="11804"/>
                    <a:pt x="16732" y="11845"/>
                    <a:pt x="16770" y="11845"/>
                  </a:cubicBezTo>
                  <a:cubicBezTo>
                    <a:pt x="16885" y="11927"/>
                    <a:pt x="17076" y="12132"/>
                    <a:pt x="17191" y="12214"/>
                  </a:cubicBezTo>
                  <a:cubicBezTo>
                    <a:pt x="17305" y="12296"/>
                    <a:pt x="17496" y="12378"/>
                    <a:pt x="17573" y="12378"/>
                  </a:cubicBezTo>
                  <a:cubicBezTo>
                    <a:pt x="17688" y="12378"/>
                    <a:pt x="17840" y="12255"/>
                    <a:pt x="17917" y="12214"/>
                  </a:cubicBezTo>
                  <a:cubicBezTo>
                    <a:pt x="17993" y="12214"/>
                    <a:pt x="18070" y="12173"/>
                    <a:pt x="18108" y="12132"/>
                  </a:cubicBezTo>
                  <a:cubicBezTo>
                    <a:pt x="18185" y="12132"/>
                    <a:pt x="18376" y="12132"/>
                    <a:pt x="18452" y="12132"/>
                  </a:cubicBezTo>
                  <a:cubicBezTo>
                    <a:pt x="18490" y="12132"/>
                    <a:pt x="18605" y="12091"/>
                    <a:pt x="18682" y="12091"/>
                  </a:cubicBezTo>
                  <a:cubicBezTo>
                    <a:pt x="18720" y="12091"/>
                    <a:pt x="18911" y="12173"/>
                    <a:pt x="18949" y="12214"/>
                  </a:cubicBezTo>
                  <a:cubicBezTo>
                    <a:pt x="19026" y="12255"/>
                    <a:pt x="19179" y="12419"/>
                    <a:pt x="19255" y="12419"/>
                  </a:cubicBezTo>
                  <a:cubicBezTo>
                    <a:pt x="19370" y="12419"/>
                    <a:pt x="19561" y="12214"/>
                    <a:pt x="19675" y="12132"/>
                  </a:cubicBezTo>
                  <a:cubicBezTo>
                    <a:pt x="19714" y="12091"/>
                    <a:pt x="19790" y="11968"/>
                    <a:pt x="19867" y="11927"/>
                  </a:cubicBezTo>
                  <a:cubicBezTo>
                    <a:pt x="19905" y="11886"/>
                    <a:pt x="20020" y="11845"/>
                    <a:pt x="20096" y="11804"/>
                  </a:cubicBezTo>
                  <a:cubicBezTo>
                    <a:pt x="20134" y="11804"/>
                    <a:pt x="20287" y="11763"/>
                    <a:pt x="20325" y="11681"/>
                  </a:cubicBezTo>
                  <a:cubicBezTo>
                    <a:pt x="20364" y="11681"/>
                    <a:pt x="20364" y="11599"/>
                    <a:pt x="20364" y="11599"/>
                  </a:cubicBezTo>
                  <a:cubicBezTo>
                    <a:pt x="20364" y="11599"/>
                    <a:pt x="20631" y="11804"/>
                    <a:pt x="20746" y="11845"/>
                  </a:cubicBezTo>
                  <a:cubicBezTo>
                    <a:pt x="20746" y="11886"/>
                    <a:pt x="20822" y="11968"/>
                    <a:pt x="20822" y="11968"/>
                  </a:cubicBezTo>
                  <a:cubicBezTo>
                    <a:pt x="20822" y="11968"/>
                    <a:pt x="20861" y="12091"/>
                    <a:pt x="20899" y="12091"/>
                  </a:cubicBezTo>
                  <a:cubicBezTo>
                    <a:pt x="20975" y="12091"/>
                    <a:pt x="21090" y="11886"/>
                    <a:pt x="21166" y="11845"/>
                  </a:cubicBezTo>
                  <a:cubicBezTo>
                    <a:pt x="21281" y="11845"/>
                    <a:pt x="21511" y="12050"/>
                    <a:pt x="21511" y="12050"/>
                  </a:cubicBezTo>
                  <a:cubicBezTo>
                    <a:pt x="21511" y="12050"/>
                    <a:pt x="21396" y="12255"/>
                    <a:pt x="21396" y="12337"/>
                  </a:cubicBezTo>
                  <a:cubicBezTo>
                    <a:pt x="21358" y="12337"/>
                    <a:pt x="21358" y="12419"/>
                    <a:pt x="21358" y="12460"/>
                  </a:cubicBezTo>
                  <a:cubicBezTo>
                    <a:pt x="21358" y="12542"/>
                    <a:pt x="21358" y="12706"/>
                    <a:pt x="21396" y="12788"/>
                  </a:cubicBezTo>
                  <a:cubicBezTo>
                    <a:pt x="21396" y="12829"/>
                    <a:pt x="21511" y="12952"/>
                    <a:pt x="21511" y="13034"/>
                  </a:cubicBezTo>
                  <a:cubicBezTo>
                    <a:pt x="21549" y="13075"/>
                    <a:pt x="21549" y="13198"/>
                    <a:pt x="21587" y="13280"/>
                  </a:cubicBezTo>
                  <a:cubicBezTo>
                    <a:pt x="21587" y="13321"/>
                    <a:pt x="21587" y="13403"/>
                    <a:pt x="21587" y="13485"/>
                  </a:cubicBezTo>
                  <a:close/>
                  <a:moveTo>
                    <a:pt x="11303" y="3730"/>
                  </a:moveTo>
                  <a:cubicBezTo>
                    <a:pt x="11303" y="3730"/>
                    <a:pt x="11303" y="3689"/>
                    <a:pt x="11303" y="3689"/>
                  </a:cubicBezTo>
                  <a:cubicBezTo>
                    <a:pt x="11303" y="3648"/>
                    <a:pt x="11227" y="3566"/>
                    <a:pt x="11227" y="3566"/>
                  </a:cubicBezTo>
                  <a:cubicBezTo>
                    <a:pt x="11188" y="3566"/>
                    <a:pt x="11150" y="3525"/>
                    <a:pt x="11150" y="3566"/>
                  </a:cubicBezTo>
                  <a:cubicBezTo>
                    <a:pt x="11112" y="3566"/>
                    <a:pt x="11074" y="3607"/>
                    <a:pt x="11035" y="3607"/>
                  </a:cubicBezTo>
                  <a:cubicBezTo>
                    <a:pt x="10997" y="3648"/>
                    <a:pt x="10997" y="3689"/>
                    <a:pt x="10959" y="3689"/>
                  </a:cubicBezTo>
                  <a:cubicBezTo>
                    <a:pt x="10959" y="3730"/>
                    <a:pt x="10921" y="3771"/>
                    <a:pt x="10883" y="3812"/>
                  </a:cubicBezTo>
                  <a:cubicBezTo>
                    <a:pt x="10883" y="3812"/>
                    <a:pt x="10883" y="3894"/>
                    <a:pt x="10883" y="3935"/>
                  </a:cubicBezTo>
                  <a:cubicBezTo>
                    <a:pt x="10921" y="3976"/>
                    <a:pt x="10921" y="4017"/>
                    <a:pt x="10959" y="4017"/>
                  </a:cubicBezTo>
                  <a:cubicBezTo>
                    <a:pt x="10959" y="4017"/>
                    <a:pt x="10997" y="4017"/>
                    <a:pt x="11035" y="4017"/>
                  </a:cubicBezTo>
                  <a:cubicBezTo>
                    <a:pt x="11074" y="4017"/>
                    <a:pt x="11150" y="3976"/>
                    <a:pt x="11150" y="3976"/>
                  </a:cubicBezTo>
                  <a:cubicBezTo>
                    <a:pt x="11188" y="3976"/>
                    <a:pt x="11227" y="3894"/>
                    <a:pt x="11227" y="3853"/>
                  </a:cubicBezTo>
                  <a:cubicBezTo>
                    <a:pt x="11265" y="3853"/>
                    <a:pt x="11303" y="3771"/>
                    <a:pt x="11303" y="37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5" name="Google Shape;2145;p273"/>
            <p:cNvSpPr/>
            <p:nvPr/>
          </p:nvSpPr>
          <p:spPr>
            <a:xfrm>
              <a:off x="4098320" y="2305916"/>
              <a:ext cx="73085" cy="77743"/>
            </a:xfrm>
            <a:custGeom>
              <a:avLst/>
              <a:gdLst/>
              <a:ahLst/>
              <a:cxnLst/>
              <a:rect l="l" t="t" r="r" b="b"/>
              <a:pathLst>
                <a:path w="21600" h="20600" extrusionOk="0">
                  <a:moveTo>
                    <a:pt x="21600" y="6200"/>
                  </a:moveTo>
                  <a:cubicBezTo>
                    <a:pt x="21600" y="6200"/>
                    <a:pt x="21600" y="8000"/>
                    <a:pt x="21600" y="8000"/>
                  </a:cubicBezTo>
                  <a:cubicBezTo>
                    <a:pt x="21600" y="9800"/>
                    <a:pt x="19636" y="13400"/>
                    <a:pt x="17673" y="15200"/>
                  </a:cubicBezTo>
                  <a:cubicBezTo>
                    <a:pt x="17673" y="15200"/>
                    <a:pt x="13745" y="18800"/>
                    <a:pt x="13745" y="18800"/>
                  </a:cubicBezTo>
                  <a:cubicBezTo>
                    <a:pt x="13745" y="18800"/>
                    <a:pt x="9818" y="20600"/>
                    <a:pt x="7855" y="20600"/>
                  </a:cubicBezTo>
                  <a:cubicBezTo>
                    <a:pt x="5891" y="20600"/>
                    <a:pt x="3927" y="20600"/>
                    <a:pt x="1964" y="20600"/>
                  </a:cubicBezTo>
                  <a:cubicBezTo>
                    <a:pt x="1964" y="20600"/>
                    <a:pt x="1964" y="18800"/>
                    <a:pt x="0" y="18800"/>
                  </a:cubicBezTo>
                  <a:cubicBezTo>
                    <a:pt x="0" y="17000"/>
                    <a:pt x="0" y="13400"/>
                    <a:pt x="0" y="11600"/>
                  </a:cubicBezTo>
                  <a:cubicBezTo>
                    <a:pt x="1964" y="9800"/>
                    <a:pt x="1964" y="8000"/>
                    <a:pt x="3927" y="6200"/>
                  </a:cubicBezTo>
                  <a:cubicBezTo>
                    <a:pt x="3927" y="6200"/>
                    <a:pt x="5891" y="4400"/>
                    <a:pt x="7855" y="2600"/>
                  </a:cubicBezTo>
                  <a:cubicBezTo>
                    <a:pt x="9818" y="2600"/>
                    <a:pt x="11782" y="800"/>
                    <a:pt x="11782" y="800"/>
                  </a:cubicBezTo>
                  <a:cubicBezTo>
                    <a:pt x="13745" y="-1000"/>
                    <a:pt x="15709" y="800"/>
                    <a:pt x="15709" y="800"/>
                  </a:cubicBezTo>
                  <a:cubicBezTo>
                    <a:pt x="17673" y="800"/>
                    <a:pt x="21600" y="4400"/>
                    <a:pt x="21600" y="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6" name="Google Shape;2146;p273"/>
            <p:cNvSpPr/>
            <p:nvPr/>
          </p:nvSpPr>
          <p:spPr>
            <a:xfrm>
              <a:off x="4098320" y="2305916"/>
              <a:ext cx="73085" cy="77743"/>
            </a:xfrm>
            <a:custGeom>
              <a:avLst/>
              <a:gdLst/>
              <a:ahLst/>
              <a:cxnLst/>
              <a:rect l="l" t="t" r="r" b="b"/>
              <a:pathLst>
                <a:path w="21600" h="20600" extrusionOk="0">
                  <a:moveTo>
                    <a:pt x="21600" y="6200"/>
                  </a:moveTo>
                  <a:cubicBezTo>
                    <a:pt x="21600" y="6200"/>
                    <a:pt x="21600" y="8000"/>
                    <a:pt x="21600" y="8000"/>
                  </a:cubicBezTo>
                  <a:cubicBezTo>
                    <a:pt x="21600" y="9800"/>
                    <a:pt x="19636" y="13400"/>
                    <a:pt x="17673" y="15200"/>
                  </a:cubicBezTo>
                  <a:cubicBezTo>
                    <a:pt x="17673" y="15200"/>
                    <a:pt x="13745" y="18800"/>
                    <a:pt x="13745" y="18800"/>
                  </a:cubicBezTo>
                  <a:cubicBezTo>
                    <a:pt x="13745" y="18800"/>
                    <a:pt x="9818" y="20600"/>
                    <a:pt x="7855" y="20600"/>
                  </a:cubicBezTo>
                  <a:cubicBezTo>
                    <a:pt x="5891" y="20600"/>
                    <a:pt x="3927" y="20600"/>
                    <a:pt x="1964" y="20600"/>
                  </a:cubicBezTo>
                  <a:cubicBezTo>
                    <a:pt x="1964" y="20600"/>
                    <a:pt x="1964" y="18800"/>
                    <a:pt x="0" y="18800"/>
                  </a:cubicBezTo>
                  <a:cubicBezTo>
                    <a:pt x="0" y="17000"/>
                    <a:pt x="0" y="13400"/>
                    <a:pt x="0" y="11600"/>
                  </a:cubicBezTo>
                  <a:cubicBezTo>
                    <a:pt x="1964" y="9800"/>
                    <a:pt x="1964" y="8000"/>
                    <a:pt x="3927" y="6200"/>
                  </a:cubicBezTo>
                  <a:cubicBezTo>
                    <a:pt x="3927" y="6200"/>
                    <a:pt x="5891" y="4400"/>
                    <a:pt x="7855" y="2600"/>
                  </a:cubicBezTo>
                  <a:cubicBezTo>
                    <a:pt x="9818" y="2600"/>
                    <a:pt x="11782" y="800"/>
                    <a:pt x="11782" y="800"/>
                  </a:cubicBezTo>
                  <a:cubicBezTo>
                    <a:pt x="13745" y="-1000"/>
                    <a:pt x="15709" y="800"/>
                    <a:pt x="15709" y="800"/>
                  </a:cubicBezTo>
                  <a:cubicBezTo>
                    <a:pt x="17673" y="800"/>
                    <a:pt x="21600" y="4400"/>
                    <a:pt x="21600" y="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7" name="Google Shape;2147;p273"/>
            <p:cNvSpPr/>
            <p:nvPr/>
          </p:nvSpPr>
          <p:spPr>
            <a:xfrm>
              <a:off x="3499594" y="1124368"/>
              <a:ext cx="238929" cy="1321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8640"/>
                  </a:moveTo>
                  <a:cubicBezTo>
                    <a:pt x="21600" y="9720"/>
                    <a:pt x="21600" y="9720"/>
                    <a:pt x="21600" y="10800"/>
                  </a:cubicBezTo>
                  <a:cubicBezTo>
                    <a:pt x="21600" y="11880"/>
                    <a:pt x="20400" y="14040"/>
                    <a:pt x="20400" y="15120"/>
                  </a:cubicBezTo>
                  <a:cubicBezTo>
                    <a:pt x="20400" y="16200"/>
                    <a:pt x="19800" y="17280"/>
                    <a:pt x="19800" y="17280"/>
                  </a:cubicBezTo>
                  <a:cubicBezTo>
                    <a:pt x="19200" y="18360"/>
                    <a:pt x="18600" y="19440"/>
                    <a:pt x="18600" y="20520"/>
                  </a:cubicBezTo>
                  <a:cubicBezTo>
                    <a:pt x="18000" y="20520"/>
                    <a:pt x="17400" y="19440"/>
                    <a:pt x="17400" y="19440"/>
                  </a:cubicBezTo>
                  <a:cubicBezTo>
                    <a:pt x="16800" y="19440"/>
                    <a:pt x="15600" y="19440"/>
                    <a:pt x="15000" y="19440"/>
                  </a:cubicBezTo>
                  <a:cubicBezTo>
                    <a:pt x="15000" y="19440"/>
                    <a:pt x="13800" y="19440"/>
                    <a:pt x="13800" y="19440"/>
                  </a:cubicBezTo>
                  <a:cubicBezTo>
                    <a:pt x="12600" y="19440"/>
                    <a:pt x="11400" y="21600"/>
                    <a:pt x="10800" y="21600"/>
                  </a:cubicBezTo>
                  <a:cubicBezTo>
                    <a:pt x="10200" y="21600"/>
                    <a:pt x="9000" y="21600"/>
                    <a:pt x="8400" y="21600"/>
                  </a:cubicBezTo>
                  <a:cubicBezTo>
                    <a:pt x="7800" y="21600"/>
                    <a:pt x="7200" y="21600"/>
                    <a:pt x="6600" y="20520"/>
                  </a:cubicBezTo>
                  <a:cubicBezTo>
                    <a:pt x="6600" y="20520"/>
                    <a:pt x="5400" y="20520"/>
                    <a:pt x="5400" y="19440"/>
                  </a:cubicBezTo>
                  <a:cubicBezTo>
                    <a:pt x="4800" y="19440"/>
                    <a:pt x="4800" y="17280"/>
                    <a:pt x="4800" y="17280"/>
                  </a:cubicBezTo>
                  <a:cubicBezTo>
                    <a:pt x="4800" y="17280"/>
                    <a:pt x="4800" y="16200"/>
                    <a:pt x="4800" y="16200"/>
                  </a:cubicBezTo>
                  <a:cubicBezTo>
                    <a:pt x="5400" y="16200"/>
                    <a:pt x="6600" y="14040"/>
                    <a:pt x="6600" y="12960"/>
                  </a:cubicBezTo>
                  <a:cubicBezTo>
                    <a:pt x="6600" y="11880"/>
                    <a:pt x="4800" y="9720"/>
                    <a:pt x="4200" y="9720"/>
                  </a:cubicBezTo>
                  <a:cubicBezTo>
                    <a:pt x="3600" y="8640"/>
                    <a:pt x="2400" y="7560"/>
                    <a:pt x="1800" y="6480"/>
                  </a:cubicBezTo>
                  <a:cubicBezTo>
                    <a:pt x="1800" y="6480"/>
                    <a:pt x="600" y="6480"/>
                    <a:pt x="0" y="5400"/>
                  </a:cubicBezTo>
                  <a:cubicBezTo>
                    <a:pt x="0" y="4320"/>
                    <a:pt x="1800" y="2160"/>
                    <a:pt x="2400" y="1080"/>
                  </a:cubicBezTo>
                  <a:cubicBezTo>
                    <a:pt x="3000" y="0"/>
                    <a:pt x="3600" y="0"/>
                    <a:pt x="4200" y="0"/>
                  </a:cubicBezTo>
                  <a:cubicBezTo>
                    <a:pt x="4800" y="1080"/>
                    <a:pt x="5400" y="2160"/>
                    <a:pt x="6000" y="2160"/>
                  </a:cubicBezTo>
                  <a:cubicBezTo>
                    <a:pt x="6600" y="3240"/>
                    <a:pt x="7800" y="5400"/>
                    <a:pt x="8400" y="6480"/>
                  </a:cubicBezTo>
                  <a:cubicBezTo>
                    <a:pt x="9000" y="7560"/>
                    <a:pt x="9000" y="9720"/>
                    <a:pt x="10800" y="9720"/>
                  </a:cubicBezTo>
                  <a:cubicBezTo>
                    <a:pt x="12000" y="9720"/>
                    <a:pt x="14400" y="9720"/>
                    <a:pt x="15600" y="7560"/>
                  </a:cubicBezTo>
                  <a:cubicBezTo>
                    <a:pt x="16200" y="6480"/>
                    <a:pt x="17400" y="3240"/>
                    <a:pt x="17400" y="3240"/>
                  </a:cubicBezTo>
                  <a:cubicBezTo>
                    <a:pt x="17400" y="3240"/>
                    <a:pt x="19200" y="3240"/>
                    <a:pt x="19200" y="3240"/>
                  </a:cubicBezTo>
                  <a:cubicBezTo>
                    <a:pt x="20400" y="4320"/>
                    <a:pt x="21000" y="4320"/>
                    <a:pt x="21600" y="5400"/>
                  </a:cubicBezTo>
                  <a:cubicBezTo>
                    <a:pt x="21600" y="6480"/>
                    <a:pt x="21600" y="756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8" name="Google Shape;2148;p273"/>
            <p:cNvSpPr/>
            <p:nvPr/>
          </p:nvSpPr>
          <p:spPr>
            <a:xfrm>
              <a:off x="3499594" y="1124368"/>
              <a:ext cx="238929" cy="1321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8640"/>
                  </a:moveTo>
                  <a:cubicBezTo>
                    <a:pt x="21600" y="9720"/>
                    <a:pt x="21600" y="9720"/>
                    <a:pt x="21600" y="10800"/>
                  </a:cubicBezTo>
                  <a:cubicBezTo>
                    <a:pt x="21600" y="11880"/>
                    <a:pt x="20400" y="14040"/>
                    <a:pt x="20400" y="15120"/>
                  </a:cubicBezTo>
                  <a:cubicBezTo>
                    <a:pt x="20400" y="16200"/>
                    <a:pt x="19800" y="17280"/>
                    <a:pt x="19800" y="17280"/>
                  </a:cubicBezTo>
                  <a:cubicBezTo>
                    <a:pt x="19200" y="18360"/>
                    <a:pt x="18600" y="19440"/>
                    <a:pt x="18600" y="20520"/>
                  </a:cubicBezTo>
                  <a:cubicBezTo>
                    <a:pt x="18000" y="20520"/>
                    <a:pt x="17400" y="19440"/>
                    <a:pt x="17400" y="19440"/>
                  </a:cubicBezTo>
                  <a:cubicBezTo>
                    <a:pt x="16800" y="19440"/>
                    <a:pt x="15600" y="19440"/>
                    <a:pt x="15000" y="19440"/>
                  </a:cubicBezTo>
                  <a:cubicBezTo>
                    <a:pt x="15000" y="19440"/>
                    <a:pt x="13800" y="19440"/>
                    <a:pt x="13800" y="19440"/>
                  </a:cubicBezTo>
                  <a:cubicBezTo>
                    <a:pt x="12600" y="19440"/>
                    <a:pt x="11400" y="21600"/>
                    <a:pt x="10800" y="21600"/>
                  </a:cubicBezTo>
                  <a:cubicBezTo>
                    <a:pt x="10200" y="21600"/>
                    <a:pt x="9000" y="21600"/>
                    <a:pt x="8400" y="21600"/>
                  </a:cubicBezTo>
                  <a:cubicBezTo>
                    <a:pt x="7800" y="21600"/>
                    <a:pt x="7200" y="21600"/>
                    <a:pt x="6600" y="20520"/>
                  </a:cubicBezTo>
                  <a:cubicBezTo>
                    <a:pt x="6600" y="20520"/>
                    <a:pt x="5400" y="20520"/>
                    <a:pt x="5400" y="19440"/>
                  </a:cubicBezTo>
                  <a:cubicBezTo>
                    <a:pt x="4800" y="19440"/>
                    <a:pt x="4800" y="17280"/>
                    <a:pt x="4800" y="17280"/>
                  </a:cubicBezTo>
                  <a:cubicBezTo>
                    <a:pt x="4800" y="17280"/>
                    <a:pt x="4800" y="16200"/>
                    <a:pt x="4800" y="16200"/>
                  </a:cubicBezTo>
                  <a:cubicBezTo>
                    <a:pt x="5400" y="16200"/>
                    <a:pt x="6600" y="14040"/>
                    <a:pt x="6600" y="12960"/>
                  </a:cubicBezTo>
                  <a:cubicBezTo>
                    <a:pt x="6600" y="11880"/>
                    <a:pt x="4800" y="9720"/>
                    <a:pt x="4200" y="9720"/>
                  </a:cubicBezTo>
                  <a:cubicBezTo>
                    <a:pt x="3600" y="8640"/>
                    <a:pt x="2400" y="7560"/>
                    <a:pt x="1800" y="6480"/>
                  </a:cubicBezTo>
                  <a:cubicBezTo>
                    <a:pt x="1800" y="6480"/>
                    <a:pt x="600" y="6480"/>
                    <a:pt x="0" y="5400"/>
                  </a:cubicBezTo>
                  <a:cubicBezTo>
                    <a:pt x="0" y="4320"/>
                    <a:pt x="1800" y="2160"/>
                    <a:pt x="2400" y="1080"/>
                  </a:cubicBezTo>
                  <a:cubicBezTo>
                    <a:pt x="3000" y="0"/>
                    <a:pt x="3600" y="0"/>
                    <a:pt x="4200" y="0"/>
                  </a:cubicBezTo>
                  <a:cubicBezTo>
                    <a:pt x="4800" y="1080"/>
                    <a:pt x="5400" y="2160"/>
                    <a:pt x="6000" y="2160"/>
                  </a:cubicBezTo>
                  <a:cubicBezTo>
                    <a:pt x="6600" y="3240"/>
                    <a:pt x="7800" y="5400"/>
                    <a:pt x="8400" y="6480"/>
                  </a:cubicBezTo>
                  <a:cubicBezTo>
                    <a:pt x="9000" y="7560"/>
                    <a:pt x="9000" y="9720"/>
                    <a:pt x="10800" y="9720"/>
                  </a:cubicBezTo>
                  <a:cubicBezTo>
                    <a:pt x="12000" y="9720"/>
                    <a:pt x="14400" y="9720"/>
                    <a:pt x="15600" y="7560"/>
                  </a:cubicBezTo>
                  <a:cubicBezTo>
                    <a:pt x="16200" y="6480"/>
                    <a:pt x="17400" y="3240"/>
                    <a:pt x="17400" y="3240"/>
                  </a:cubicBezTo>
                  <a:cubicBezTo>
                    <a:pt x="17400" y="3240"/>
                    <a:pt x="19200" y="3240"/>
                    <a:pt x="19200" y="3240"/>
                  </a:cubicBezTo>
                  <a:cubicBezTo>
                    <a:pt x="20400" y="4320"/>
                    <a:pt x="21000" y="4320"/>
                    <a:pt x="21600" y="5400"/>
                  </a:cubicBezTo>
                  <a:cubicBezTo>
                    <a:pt x="21600" y="6480"/>
                    <a:pt x="21600" y="756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49" name="Google Shape;2149;p273"/>
            <p:cNvSpPr/>
            <p:nvPr/>
          </p:nvSpPr>
          <p:spPr>
            <a:xfrm>
              <a:off x="3406832" y="1304266"/>
              <a:ext cx="205198" cy="14616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764"/>
                  </a:moveTo>
                  <a:cubicBezTo>
                    <a:pt x="21600" y="13745"/>
                    <a:pt x="20903" y="15709"/>
                    <a:pt x="20903" y="16691"/>
                  </a:cubicBezTo>
                  <a:cubicBezTo>
                    <a:pt x="20903" y="17673"/>
                    <a:pt x="20206" y="19636"/>
                    <a:pt x="20206" y="19636"/>
                  </a:cubicBezTo>
                  <a:cubicBezTo>
                    <a:pt x="20206" y="19636"/>
                    <a:pt x="19510" y="20618"/>
                    <a:pt x="18813" y="20618"/>
                  </a:cubicBezTo>
                  <a:cubicBezTo>
                    <a:pt x="18116" y="21600"/>
                    <a:pt x="17419" y="21600"/>
                    <a:pt x="16723" y="21600"/>
                  </a:cubicBezTo>
                  <a:cubicBezTo>
                    <a:pt x="15329" y="21600"/>
                    <a:pt x="13935" y="19636"/>
                    <a:pt x="13239" y="19636"/>
                  </a:cubicBezTo>
                  <a:cubicBezTo>
                    <a:pt x="12542" y="18655"/>
                    <a:pt x="9755" y="18655"/>
                    <a:pt x="9058" y="17673"/>
                  </a:cubicBezTo>
                  <a:cubicBezTo>
                    <a:pt x="6968" y="17673"/>
                    <a:pt x="1394" y="16691"/>
                    <a:pt x="1394" y="16691"/>
                  </a:cubicBezTo>
                  <a:cubicBezTo>
                    <a:pt x="1394" y="16691"/>
                    <a:pt x="697" y="9818"/>
                    <a:pt x="697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697" y="6873"/>
                    <a:pt x="3484" y="5891"/>
                    <a:pt x="4877" y="4909"/>
                  </a:cubicBezTo>
                  <a:cubicBezTo>
                    <a:pt x="5574" y="3927"/>
                    <a:pt x="9058" y="0"/>
                    <a:pt x="9058" y="0"/>
                  </a:cubicBezTo>
                  <a:cubicBezTo>
                    <a:pt x="9058" y="0"/>
                    <a:pt x="9755" y="982"/>
                    <a:pt x="10452" y="982"/>
                  </a:cubicBezTo>
                  <a:cubicBezTo>
                    <a:pt x="11148" y="982"/>
                    <a:pt x="11845" y="0"/>
                    <a:pt x="12542" y="0"/>
                  </a:cubicBezTo>
                  <a:cubicBezTo>
                    <a:pt x="13239" y="0"/>
                    <a:pt x="13239" y="982"/>
                    <a:pt x="13239" y="1964"/>
                  </a:cubicBezTo>
                  <a:cubicBezTo>
                    <a:pt x="14632" y="1964"/>
                    <a:pt x="16026" y="3927"/>
                    <a:pt x="16723" y="4909"/>
                  </a:cubicBezTo>
                  <a:cubicBezTo>
                    <a:pt x="17419" y="5891"/>
                    <a:pt x="19510" y="7855"/>
                    <a:pt x="19510" y="8836"/>
                  </a:cubicBezTo>
                  <a:cubicBezTo>
                    <a:pt x="20206" y="9818"/>
                    <a:pt x="20903" y="11782"/>
                    <a:pt x="21600" y="12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0" name="Google Shape;2150;p273"/>
            <p:cNvSpPr/>
            <p:nvPr/>
          </p:nvSpPr>
          <p:spPr>
            <a:xfrm>
              <a:off x="3406832" y="1304266"/>
              <a:ext cx="205198" cy="14616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764"/>
                  </a:moveTo>
                  <a:cubicBezTo>
                    <a:pt x="21600" y="13745"/>
                    <a:pt x="20903" y="15709"/>
                    <a:pt x="20903" y="16691"/>
                  </a:cubicBezTo>
                  <a:cubicBezTo>
                    <a:pt x="20903" y="17673"/>
                    <a:pt x="20206" y="19636"/>
                    <a:pt x="20206" y="19636"/>
                  </a:cubicBezTo>
                  <a:cubicBezTo>
                    <a:pt x="20206" y="19636"/>
                    <a:pt x="19510" y="20618"/>
                    <a:pt x="18813" y="20618"/>
                  </a:cubicBezTo>
                  <a:cubicBezTo>
                    <a:pt x="18116" y="21600"/>
                    <a:pt x="17419" y="21600"/>
                    <a:pt x="16723" y="21600"/>
                  </a:cubicBezTo>
                  <a:cubicBezTo>
                    <a:pt x="15329" y="21600"/>
                    <a:pt x="13935" y="19636"/>
                    <a:pt x="13239" y="19636"/>
                  </a:cubicBezTo>
                  <a:cubicBezTo>
                    <a:pt x="12542" y="18655"/>
                    <a:pt x="9755" y="18655"/>
                    <a:pt x="9058" y="17673"/>
                  </a:cubicBezTo>
                  <a:cubicBezTo>
                    <a:pt x="6968" y="17673"/>
                    <a:pt x="1394" y="16691"/>
                    <a:pt x="1394" y="16691"/>
                  </a:cubicBezTo>
                  <a:cubicBezTo>
                    <a:pt x="1394" y="16691"/>
                    <a:pt x="697" y="9818"/>
                    <a:pt x="697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697" y="6873"/>
                    <a:pt x="3484" y="5891"/>
                    <a:pt x="4877" y="4909"/>
                  </a:cubicBezTo>
                  <a:cubicBezTo>
                    <a:pt x="5574" y="3927"/>
                    <a:pt x="9058" y="0"/>
                    <a:pt x="9058" y="0"/>
                  </a:cubicBezTo>
                  <a:cubicBezTo>
                    <a:pt x="9058" y="0"/>
                    <a:pt x="9755" y="982"/>
                    <a:pt x="10452" y="982"/>
                  </a:cubicBezTo>
                  <a:cubicBezTo>
                    <a:pt x="11148" y="982"/>
                    <a:pt x="11845" y="0"/>
                    <a:pt x="12542" y="0"/>
                  </a:cubicBezTo>
                  <a:cubicBezTo>
                    <a:pt x="13239" y="0"/>
                    <a:pt x="13239" y="982"/>
                    <a:pt x="13239" y="1964"/>
                  </a:cubicBezTo>
                  <a:cubicBezTo>
                    <a:pt x="14632" y="1964"/>
                    <a:pt x="16026" y="3927"/>
                    <a:pt x="16723" y="4909"/>
                  </a:cubicBezTo>
                  <a:cubicBezTo>
                    <a:pt x="17419" y="5891"/>
                    <a:pt x="19510" y="7855"/>
                    <a:pt x="19510" y="8836"/>
                  </a:cubicBezTo>
                  <a:cubicBezTo>
                    <a:pt x="20206" y="9818"/>
                    <a:pt x="20903" y="11782"/>
                    <a:pt x="21600" y="12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1" name="Google Shape;2151;p273"/>
            <p:cNvSpPr/>
            <p:nvPr/>
          </p:nvSpPr>
          <p:spPr>
            <a:xfrm>
              <a:off x="3321676" y="1149666"/>
              <a:ext cx="1649959" cy="1444813"/>
            </a:xfrm>
            <a:custGeom>
              <a:avLst/>
              <a:gdLst/>
              <a:ahLst/>
              <a:cxnLst/>
              <a:rect l="l" t="t" r="r" b="b"/>
              <a:pathLst>
                <a:path w="21453" h="21600" extrusionOk="0">
                  <a:moveTo>
                    <a:pt x="6986" y="9058"/>
                  </a:moveTo>
                  <a:cubicBezTo>
                    <a:pt x="6986" y="9058"/>
                    <a:pt x="7072" y="8759"/>
                    <a:pt x="7072" y="8660"/>
                  </a:cubicBezTo>
                  <a:cubicBezTo>
                    <a:pt x="6899" y="8461"/>
                    <a:pt x="6295" y="8859"/>
                    <a:pt x="6122" y="8660"/>
                  </a:cubicBezTo>
                  <a:cubicBezTo>
                    <a:pt x="6035" y="8660"/>
                    <a:pt x="6035" y="8461"/>
                    <a:pt x="6035" y="8461"/>
                  </a:cubicBezTo>
                  <a:cubicBezTo>
                    <a:pt x="5949" y="8262"/>
                    <a:pt x="5776" y="7963"/>
                    <a:pt x="5776" y="7864"/>
                  </a:cubicBezTo>
                  <a:cubicBezTo>
                    <a:pt x="5776" y="7665"/>
                    <a:pt x="5690" y="7465"/>
                    <a:pt x="5690" y="7366"/>
                  </a:cubicBezTo>
                  <a:cubicBezTo>
                    <a:pt x="5690" y="7167"/>
                    <a:pt x="5863" y="6769"/>
                    <a:pt x="5690" y="6669"/>
                  </a:cubicBezTo>
                  <a:cubicBezTo>
                    <a:pt x="5603" y="6470"/>
                    <a:pt x="5258" y="6570"/>
                    <a:pt x="5171" y="6570"/>
                  </a:cubicBezTo>
                  <a:cubicBezTo>
                    <a:pt x="4912" y="6570"/>
                    <a:pt x="4567" y="6769"/>
                    <a:pt x="4394" y="6769"/>
                  </a:cubicBezTo>
                  <a:cubicBezTo>
                    <a:pt x="4135" y="6769"/>
                    <a:pt x="3616" y="6669"/>
                    <a:pt x="3530" y="6570"/>
                  </a:cubicBezTo>
                  <a:cubicBezTo>
                    <a:pt x="3357" y="6371"/>
                    <a:pt x="3098" y="5773"/>
                    <a:pt x="3098" y="5773"/>
                  </a:cubicBezTo>
                  <a:cubicBezTo>
                    <a:pt x="3098" y="5773"/>
                    <a:pt x="3098" y="5574"/>
                    <a:pt x="3098" y="5574"/>
                  </a:cubicBezTo>
                  <a:cubicBezTo>
                    <a:pt x="3098" y="5475"/>
                    <a:pt x="3184" y="5276"/>
                    <a:pt x="3271" y="5176"/>
                  </a:cubicBezTo>
                  <a:cubicBezTo>
                    <a:pt x="3271" y="5176"/>
                    <a:pt x="3357" y="5076"/>
                    <a:pt x="3443" y="5076"/>
                  </a:cubicBezTo>
                  <a:cubicBezTo>
                    <a:pt x="3616" y="4977"/>
                    <a:pt x="3789" y="4977"/>
                    <a:pt x="3875" y="4977"/>
                  </a:cubicBezTo>
                  <a:cubicBezTo>
                    <a:pt x="4048" y="4977"/>
                    <a:pt x="4307" y="4977"/>
                    <a:pt x="4394" y="5076"/>
                  </a:cubicBezTo>
                  <a:cubicBezTo>
                    <a:pt x="4480" y="5076"/>
                    <a:pt x="4394" y="5276"/>
                    <a:pt x="4480" y="5375"/>
                  </a:cubicBezTo>
                  <a:cubicBezTo>
                    <a:pt x="4567" y="5475"/>
                    <a:pt x="4826" y="5773"/>
                    <a:pt x="4912" y="5773"/>
                  </a:cubicBezTo>
                  <a:cubicBezTo>
                    <a:pt x="5085" y="5773"/>
                    <a:pt x="5171" y="5475"/>
                    <a:pt x="5344" y="5375"/>
                  </a:cubicBezTo>
                  <a:cubicBezTo>
                    <a:pt x="5431" y="5276"/>
                    <a:pt x="5690" y="5276"/>
                    <a:pt x="5776" y="5176"/>
                  </a:cubicBezTo>
                  <a:cubicBezTo>
                    <a:pt x="5863" y="5176"/>
                    <a:pt x="5863" y="4977"/>
                    <a:pt x="5863" y="4877"/>
                  </a:cubicBezTo>
                  <a:cubicBezTo>
                    <a:pt x="5949" y="4778"/>
                    <a:pt x="5949" y="4479"/>
                    <a:pt x="6122" y="4380"/>
                  </a:cubicBezTo>
                  <a:cubicBezTo>
                    <a:pt x="6295" y="4181"/>
                    <a:pt x="6899" y="4380"/>
                    <a:pt x="7159" y="4181"/>
                  </a:cubicBezTo>
                  <a:cubicBezTo>
                    <a:pt x="7245" y="4081"/>
                    <a:pt x="7245" y="3683"/>
                    <a:pt x="7245" y="3583"/>
                  </a:cubicBezTo>
                  <a:cubicBezTo>
                    <a:pt x="7504" y="3384"/>
                    <a:pt x="8109" y="3683"/>
                    <a:pt x="8368" y="3484"/>
                  </a:cubicBezTo>
                  <a:cubicBezTo>
                    <a:pt x="8368" y="3384"/>
                    <a:pt x="8368" y="3086"/>
                    <a:pt x="8368" y="2986"/>
                  </a:cubicBezTo>
                  <a:cubicBezTo>
                    <a:pt x="8368" y="2887"/>
                    <a:pt x="8541" y="2688"/>
                    <a:pt x="8627" y="2488"/>
                  </a:cubicBezTo>
                  <a:cubicBezTo>
                    <a:pt x="8627" y="2389"/>
                    <a:pt x="8800" y="2090"/>
                    <a:pt x="8800" y="1891"/>
                  </a:cubicBezTo>
                  <a:cubicBezTo>
                    <a:pt x="8800" y="1792"/>
                    <a:pt x="8714" y="1593"/>
                    <a:pt x="8714" y="1493"/>
                  </a:cubicBezTo>
                  <a:cubicBezTo>
                    <a:pt x="8627" y="1394"/>
                    <a:pt x="8368" y="1194"/>
                    <a:pt x="8368" y="1095"/>
                  </a:cubicBezTo>
                  <a:cubicBezTo>
                    <a:pt x="8368" y="896"/>
                    <a:pt x="8368" y="597"/>
                    <a:pt x="8368" y="498"/>
                  </a:cubicBezTo>
                  <a:cubicBezTo>
                    <a:pt x="8541" y="299"/>
                    <a:pt x="8887" y="498"/>
                    <a:pt x="9059" y="498"/>
                  </a:cubicBezTo>
                  <a:cubicBezTo>
                    <a:pt x="9146" y="398"/>
                    <a:pt x="9405" y="498"/>
                    <a:pt x="9405" y="398"/>
                  </a:cubicBezTo>
                  <a:cubicBezTo>
                    <a:pt x="9578" y="398"/>
                    <a:pt x="9664" y="100"/>
                    <a:pt x="9751" y="0"/>
                  </a:cubicBezTo>
                  <a:cubicBezTo>
                    <a:pt x="9837" y="0"/>
                    <a:pt x="9923" y="100"/>
                    <a:pt x="9923" y="100"/>
                  </a:cubicBezTo>
                  <a:cubicBezTo>
                    <a:pt x="10010" y="199"/>
                    <a:pt x="10096" y="498"/>
                    <a:pt x="10183" y="597"/>
                  </a:cubicBezTo>
                  <a:cubicBezTo>
                    <a:pt x="10355" y="697"/>
                    <a:pt x="10701" y="697"/>
                    <a:pt x="10787" y="697"/>
                  </a:cubicBezTo>
                  <a:cubicBezTo>
                    <a:pt x="10960" y="697"/>
                    <a:pt x="11133" y="597"/>
                    <a:pt x="11306" y="697"/>
                  </a:cubicBezTo>
                  <a:cubicBezTo>
                    <a:pt x="11392" y="697"/>
                    <a:pt x="11651" y="796"/>
                    <a:pt x="11651" y="796"/>
                  </a:cubicBezTo>
                  <a:cubicBezTo>
                    <a:pt x="11651" y="896"/>
                    <a:pt x="11651" y="995"/>
                    <a:pt x="11565" y="1095"/>
                  </a:cubicBezTo>
                  <a:cubicBezTo>
                    <a:pt x="11565" y="1194"/>
                    <a:pt x="11392" y="1593"/>
                    <a:pt x="11306" y="1792"/>
                  </a:cubicBezTo>
                  <a:cubicBezTo>
                    <a:pt x="11219" y="1891"/>
                    <a:pt x="11133" y="2090"/>
                    <a:pt x="11047" y="2090"/>
                  </a:cubicBezTo>
                  <a:cubicBezTo>
                    <a:pt x="10960" y="2190"/>
                    <a:pt x="10787" y="2389"/>
                    <a:pt x="10701" y="2588"/>
                  </a:cubicBezTo>
                  <a:cubicBezTo>
                    <a:pt x="10615" y="2688"/>
                    <a:pt x="10615" y="2887"/>
                    <a:pt x="10615" y="2986"/>
                  </a:cubicBezTo>
                  <a:cubicBezTo>
                    <a:pt x="10615" y="3185"/>
                    <a:pt x="10615" y="3484"/>
                    <a:pt x="10615" y="3683"/>
                  </a:cubicBezTo>
                  <a:cubicBezTo>
                    <a:pt x="10528" y="3782"/>
                    <a:pt x="10528" y="3982"/>
                    <a:pt x="10442" y="4081"/>
                  </a:cubicBezTo>
                  <a:cubicBezTo>
                    <a:pt x="10442" y="4181"/>
                    <a:pt x="10269" y="4280"/>
                    <a:pt x="10183" y="4280"/>
                  </a:cubicBezTo>
                  <a:cubicBezTo>
                    <a:pt x="10096" y="4280"/>
                    <a:pt x="9923" y="4380"/>
                    <a:pt x="9923" y="4380"/>
                  </a:cubicBezTo>
                  <a:cubicBezTo>
                    <a:pt x="9664" y="4479"/>
                    <a:pt x="9319" y="4280"/>
                    <a:pt x="9146" y="4479"/>
                  </a:cubicBezTo>
                  <a:cubicBezTo>
                    <a:pt x="9059" y="4579"/>
                    <a:pt x="9146" y="5076"/>
                    <a:pt x="9232" y="5276"/>
                  </a:cubicBezTo>
                  <a:cubicBezTo>
                    <a:pt x="9232" y="5475"/>
                    <a:pt x="9232" y="5773"/>
                    <a:pt x="9319" y="5873"/>
                  </a:cubicBezTo>
                  <a:cubicBezTo>
                    <a:pt x="9319" y="6072"/>
                    <a:pt x="9319" y="6371"/>
                    <a:pt x="9405" y="6570"/>
                  </a:cubicBezTo>
                  <a:cubicBezTo>
                    <a:pt x="9491" y="6669"/>
                    <a:pt x="9837" y="6570"/>
                    <a:pt x="9923" y="6570"/>
                  </a:cubicBezTo>
                  <a:cubicBezTo>
                    <a:pt x="10096" y="6470"/>
                    <a:pt x="10528" y="6470"/>
                    <a:pt x="10701" y="6470"/>
                  </a:cubicBezTo>
                  <a:cubicBezTo>
                    <a:pt x="10960" y="6470"/>
                    <a:pt x="11392" y="6271"/>
                    <a:pt x="11565" y="6371"/>
                  </a:cubicBezTo>
                  <a:cubicBezTo>
                    <a:pt x="11651" y="6371"/>
                    <a:pt x="11824" y="6470"/>
                    <a:pt x="11911" y="6570"/>
                  </a:cubicBezTo>
                  <a:cubicBezTo>
                    <a:pt x="11911" y="6669"/>
                    <a:pt x="11997" y="6868"/>
                    <a:pt x="11997" y="6968"/>
                  </a:cubicBezTo>
                  <a:cubicBezTo>
                    <a:pt x="12083" y="7067"/>
                    <a:pt x="12170" y="7266"/>
                    <a:pt x="12256" y="7366"/>
                  </a:cubicBezTo>
                  <a:cubicBezTo>
                    <a:pt x="12343" y="7465"/>
                    <a:pt x="12515" y="7565"/>
                    <a:pt x="12602" y="7665"/>
                  </a:cubicBezTo>
                  <a:cubicBezTo>
                    <a:pt x="12602" y="7665"/>
                    <a:pt x="12775" y="7864"/>
                    <a:pt x="12861" y="7864"/>
                  </a:cubicBezTo>
                  <a:cubicBezTo>
                    <a:pt x="12947" y="7963"/>
                    <a:pt x="13120" y="8063"/>
                    <a:pt x="13207" y="8063"/>
                  </a:cubicBezTo>
                  <a:cubicBezTo>
                    <a:pt x="13293" y="8162"/>
                    <a:pt x="13466" y="8162"/>
                    <a:pt x="13552" y="8162"/>
                  </a:cubicBezTo>
                  <a:cubicBezTo>
                    <a:pt x="13639" y="8162"/>
                    <a:pt x="13811" y="8162"/>
                    <a:pt x="13898" y="8063"/>
                  </a:cubicBezTo>
                  <a:cubicBezTo>
                    <a:pt x="13898" y="8063"/>
                    <a:pt x="13898" y="7864"/>
                    <a:pt x="13898" y="7764"/>
                  </a:cubicBezTo>
                  <a:cubicBezTo>
                    <a:pt x="13898" y="7565"/>
                    <a:pt x="13898" y="7465"/>
                    <a:pt x="13898" y="7366"/>
                  </a:cubicBezTo>
                  <a:cubicBezTo>
                    <a:pt x="13984" y="7167"/>
                    <a:pt x="14243" y="7067"/>
                    <a:pt x="14330" y="6968"/>
                  </a:cubicBezTo>
                  <a:cubicBezTo>
                    <a:pt x="14503" y="6868"/>
                    <a:pt x="14848" y="6769"/>
                    <a:pt x="15021" y="6669"/>
                  </a:cubicBezTo>
                  <a:cubicBezTo>
                    <a:pt x="15194" y="6570"/>
                    <a:pt x="15367" y="6470"/>
                    <a:pt x="15539" y="6371"/>
                  </a:cubicBezTo>
                  <a:cubicBezTo>
                    <a:pt x="15626" y="6371"/>
                    <a:pt x="15799" y="6171"/>
                    <a:pt x="15971" y="6072"/>
                  </a:cubicBezTo>
                  <a:cubicBezTo>
                    <a:pt x="16058" y="5972"/>
                    <a:pt x="16317" y="5674"/>
                    <a:pt x="16490" y="5574"/>
                  </a:cubicBezTo>
                  <a:cubicBezTo>
                    <a:pt x="16576" y="5375"/>
                    <a:pt x="16749" y="5076"/>
                    <a:pt x="16835" y="4977"/>
                  </a:cubicBezTo>
                  <a:cubicBezTo>
                    <a:pt x="16922" y="4977"/>
                    <a:pt x="17095" y="4877"/>
                    <a:pt x="17267" y="4877"/>
                  </a:cubicBezTo>
                  <a:cubicBezTo>
                    <a:pt x="17354" y="4877"/>
                    <a:pt x="17699" y="5076"/>
                    <a:pt x="17872" y="4977"/>
                  </a:cubicBezTo>
                  <a:cubicBezTo>
                    <a:pt x="17959" y="4977"/>
                    <a:pt x="18218" y="4778"/>
                    <a:pt x="18304" y="4678"/>
                  </a:cubicBezTo>
                  <a:cubicBezTo>
                    <a:pt x="18477" y="4579"/>
                    <a:pt x="18823" y="4479"/>
                    <a:pt x="18909" y="4280"/>
                  </a:cubicBezTo>
                  <a:cubicBezTo>
                    <a:pt x="18909" y="4181"/>
                    <a:pt x="18995" y="3882"/>
                    <a:pt x="18909" y="3782"/>
                  </a:cubicBezTo>
                  <a:cubicBezTo>
                    <a:pt x="18909" y="3782"/>
                    <a:pt x="18823" y="3583"/>
                    <a:pt x="18736" y="3484"/>
                  </a:cubicBezTo>
                  <a:cubicBezTo>
                    <a:pt x="18736" y="3384"/>
                    <a:pt x="18563" y="3285"/>
                    <a:pt x="18563" y="3185"/>
                  </a:cubicBezTo>
                  <a:cubicBezTo>
                    <a:pt x="18477" y="3086"/>
                    <a:pt x="18563" y="2787"/>
                    <a:pt x="18563" y="2688"/>
                  </a:cubicBezTo>
                  <a:cubicBezTo>
                    <a:pt x="18650" y="2588"/>
                    <a:pt x="18736" y="2389"/>
                    <a:pt x="18736" y="2289"/>
                  </a:cubicBezTo>
                  <a:cubicBezTo>
                    <a:pt x="18823" y="2190"/>
                    <a:pt x="18909" y="1991"/>
                    <a:pt x="18909" y="1991"/>
                  </a:cubicBezTo>
                  <a:cubicBezTo>
                    <a:pt x="18909" y="1991"/>
                    <a:pt x="18909" y="1991"/>
                    <a:pt x="18995" y="1991"/>
                  </a:cubicBezTo>
                  <a:cubicBezTo>
                    <a:pt x="19082" y="1991"/>
                    <a:pt x="19255" y="1991"/>
                    <a:pt x="19341" y="1991"/>
                  </a:cubicBezTo>
                  <a:cubicBezTo>
                    <a:pt x="19341" y="2090"/>
                    <a:pt x="19341" y="2190"/>
                    <a:pt x="19341" y="2289"/>
                  </a:cubicBezTo>
                  <a:cubicBezTo>
                    <a:pt x="19341" y="2389"/>
                    <a:pt x="19341" y="2588"/>
                    <a:pt x="19427" y="2688"/>
                  </a:cubicBezTo>
                  <a:cubicBezTo>
                    <a:pt x="19427" y="2688"/>
                    <a:pt x="19600" y="2688"/>
                    <a:pt x="19600" y="2688"/>
                  </a:cubicBezTo>
                  <a:cubicBezTo>
                    <a:pt x="19687" y="2787"/>
                    <a:pt x="19687" y="3086"/>
                    <a:pt x="19773" y="3285"/>
                  </a:cubicBezTo>
                  <a:cubicBezTo>
                    <a:pt x="19773" y="3285"/>
                    <a:pt x="19773" y="3583"/>
                    <a:pt x="19773" y="3683"/>
                  </a:cubicBezTo>
                  <a:cubicBezTo>
                    <a:pt x="19687" y="3782"/>
                    <a:pt x="19427" y="3782"/>
                    <a:pt x="19427" y="3882"/>
                  </a:cubicBezTo>
                  <a:cubicBezTo>
                    <a:pt x="19427" y="3982"/>
                    <a:pt x="19600" y="4081"/>
                    <a:pt x="19687" y="4181"/>
                  </a:cubicBezTo>
                  <a:cubicBezTo>
                    <a:pt x="19773" y="4280"/>
                    <a:pt x="20032" y="4380"/>
                    <a:pt x="20119" y="4479"/>
                  </a:cubicBezTo>
                  <a:cubicBezTo>
                    <a:pt x="20205" y="4579"/>
                    <a:pt x="20378" y="4579"/>
                    <a:pt x="20464" y="4678"/>
                  </a:cubicBezTo>
                  <a:cubicBezTo>
                    <a:pt x="20464" y="4678"/>
                    <a:pt x="20551" y="4778"/>
                    <a:pt x="20637" y="4778"/>
                  </a:cubicBezTo>
                  <a:cubicBezTo>
                    <a:pt x="20723" y="4778"/>
                    <a:pt x="20896" y="4778"/>
                    <a:pt x="20983" y="4877"/>
                  </a:cubicBezTo>
                  <a:cubicBezTo>
                    <a:pt x="21069" y="4977"/>
                    <a:pt x="21328" y="5176"/>
                    <a:pt x="21415" y="5276"/>
                  </a:cubicBezTo>
                  <a:cubicBezTo>
                    <a:pt x="21415" y="5375"/>
                    <a:pt x="21501" y="5574"/>
                    <a:pt x="21415" y="5674"/>
                  </a:cubicBezTo>
                  <a:cubicBezTo>
                    <a:pt x="21415" y="5773"/>
                    <a:pt x="21242" y="6171"/>
                    <a:pt x="21155" y="6371"/>
                  </a:cubicBezTo>
                  <a:cubicBezTo>
                    <a:pt x="21069" y="6470"/>
                    <a:pt x="20983" y="6868"/>
                    <a:pt x="20896" y="6968"/>
                  </a:cubicBezTo>
                  <a:cubicBezTo>
                    <a:pt x="20810" y="7167"/>
                    <a:pt x="20723" y="7565"/>
                    <a:pt x="20637" y="7864"/>
                  </a:cubicBezTo>
                  <a:cubicBezTo>
                    <a:pt x="20551" y="7963"/>
                    <a:pt x="20551" y="8262"/>
                    <a:pt x="20464" y="8361"/>
                  </a:cubicBezTo>
                  <a:cubicBezTo>
                    <a:pt x="20464" y="8461"/>
                    <a:pt x="20378" y="8660"/>
                    <a:pt x="20378" y="8759"/>
                  </a:cubicBezTo>
                  <a:cubicBezTo>
                    <a:pt x="20291" y="8759"/>
                    <a:pt x="20205" y="8759"/>
                    <a:pt x="20119" y="8759"/>
                  </a:cubicBezTo>
                  <a:cubicBezTo>
                    <a:pt x="20119" y="8859"/>
                    <a:pt x="19946" y="8859"/>
                    <a:pt x="19946" y="8859"/>
                  </a:cubicBezTo>
                  <a:cubicBezTo>
                    <a:pt x="19773" y="8859"/>
                    <a:pt x="19514" y="8859"/>
                    <a:pt x="19427" y="8759"/>
                  </a:cubicBezTo>
                  <a:cubicBezTo>
                    <a:pt x="19168" y="8759"/>
                    <a:pt x="18823" y="8759"/>
                    <a:pt x="18563" y="8759"/>
                  </a:cubicBezTo>
                  <a:cubicBezTo>
                    <a:pt x="18477" y="8660"/>
                    <a:pt x="18304" y="8660"/>
                    <a:pt x="18131" y="8560"/>
                  </a:cubicBezTo>
                  <a:cubicBezTo>
                    <a:pt x="18045" y="8560"/>
                    <a:pt x="17872" y="8461"/>
                    <a:pt x="17872" y="8461"/>
                  </a:cubicBezTo>
                  <a:cubicBezTo>
                    <a:pt x="17786" y="8361"/>
                    <a:pt x="17613" y="8262"/>
                    <a:pt x="17527" y="8262"/>
                  </a:cubicBezTo>
                  <a:cubicBezTo>
                    <a:pt x="17440" y="8162"/>
                    <a:pt x="17354" y="7963"/>
                    <a:pt x="17267" y="7963"/>
                  </a:cubicBezTo>
                  <a:cubicBezTo>
                    <a:pt x="17181" y="8063"/>
                    <a:pt x="17181" y="8262"/>
                    <a:pt x="17181" y="8262"/>
                  </a:cubicBezTo>
                  <a:cubicBezTo>
                    <a:pt x="17181" y="8461"/>
                    <a:pt x="17267" y="8759"/>
                    <a:pt x="17267" y="8859"/>
                  </a:cubicBezTo>
                  <a:cubicBezTo>
                    <a:pt x="17267" y="8959"/>
                    <a:pt x="17181" y="9158"/>
                    <a:pt x="17095" y="9257"/>
                  </a:cubicBezTo>
                  <a:cubicBezTo>
                    <a:pt x="17008" y="9456"/>
                    <a:pt x="16835" y="9456"/>
                    <a:pt x="16749" y="9556"/>
                  </a:cubicBezTo>
                  <a:cubicBezTo>
                    <a:pt x="16749" y="9655"/>
                    <a:pt x="16663" y="9854"/>
                    <a:pt x="16663" y="9854"/>
                  </a:cubicBezTo>
                  <a:cubicBezTo>
                    <a:pt x="16576" y="10053"/>
                    <a:pt x="16403" y="10053"/>
                    <a:pt x="16317" y="10253"/>
                  </a:cubicBezTo>
                  <a:cubicBezTo>
                    <a:pt x="16231" y="10352"/>
                    <a:pt x="16231" y="10551"/>
                    <a:pt x="16231" y="10651"/>
                  </a:cubicBezTo>
                  <a:cubicBezTo>
                    <a:pt x="16058" y="10750"/>
                    <a:pt x="15971" y="11049"/>
                    <a:pt x="15799" y="11248"/>
                  </a:cubicBezTo>
                  <a:cubicBezTo>
                    <a:pt x="15712" y="11347"/>
                    <a:pt x="15712" y="11547"/>
                    <a:pt x="15539" y="11547"/>
                  </a:cubicBezTo>
                  <a:cubicBezTo>
                    <a:pt x="15453" y="11646"/>
                    <a:pt x="15280" y="11547"/>
                    <a:pt x="15194" y="11547"/>
                  </a:cubicBezTo>
                  <a:cubicBezTo>
                    <a:pt x="15107" y="11547"/>
                    <a:pt x="14935" y="11646"/>
                    <a:pt x="14762" y="11646"/>
                  </a:cubicBezTo>
                  <a:cubicBezTo>
                    <a:pt x="14675" y="11646"/>
                    <a:pt x="14416" y="11547"/>
                    <a:pt x="14243" y="11547"/>
                  </a:cubicBezTo>
                  <a:cubicBezTo>
                    <a:pt x="14243" y="11547"/>
                    <a:pt x="14157" y="11547"/>
                    <a:pt x="14157" y="11646"/>
                  </a:cubicBezTo>
                  <a:cubicBezTo>
                    <a:pt x="14071" y="11646"/>
                    <a:pt x="14071" y="11746"/>
                    <a:pt x="13984" y="11845"/>
                  </a:cubicBezTo>
                  <a:cubicBezTo>
                    <a:pt x="13898" y="11945"/>
                    <a:pt x="13811" y="11945"/>
                    <a:pt x="13725" y="12044"/>
                  </a:cubicBezTo>
                  <a:cubicBezTo>
                    <a:pt x="13639" y="12144"/>
                    <a:pt x="13552" y="12343"/>
                    <a:pt x="13466" y="12343"/>
                  </a:cubicBezTo>
                  <a:cubicBezTo>
                    <a:pt x="13379" y="12343"/>
                    <a:pt x="13293" y="11945"/>
                    <a:pt x="13207" y="11845"/>
                  </a:cubicBezTo>
                  <a:cubicBezTo>
                    <a:pt x="13120" y="11845"/>
                    <a:pt x="13120" y="11945"/>
                    <a:pt x="13034" y="11945"/>
                  </a:cubicBezTo>
                  <a:cubicBezTo>
                    <a:pt x="12947" y="12044"/>
                    <a:pt x="12602" y="12243"/>
                    <a:pt x="12515" y="12243"/>
                  </a:cubicBezTo>
                  <a:cubicBezTo>
                    <a:pt x="12429" y="12343"/>
                    <a:pt x="12170" y="12343"/>
                    <a:pt x="11997" y="12343"/>
                  </a:cubicBezTo>
                  <a:cubicBezTo>
                    <a:pt x="11911" y="12343"/>
                    <a:pt x="11651" y="12343"/>
                    <a:pt x="11565" y="12243"/>
                  </a:cubicBezTo>
                  <a:cubicBezTo>
                    <a:pt x="11392" y="12144"/>
                    <a:pt x="11392" y="11746"/>
                    <a:pt x="11306" y="11547"/>
                  </a:cubicBezTo>
                  <a:cubicBezTo>
                    <a:pt x="11219" y="11347"/>
                    <a:pt x="10960" y="11049"/>
                    <a:pt x="10960" y="10949"/>
                  </a:cubicBezTo>
                  <a:cubicBezTo>
                    <a:pt x="10874" y="10850"/>
                    <a:pt x="10787" y="10750"/>
                    <a:pt x="10787" y="10651"/>
                  </a:cubicBezTo>
                  <a:cubicBezTo>
                    <a:pt x="10615" y="10651"/>
                    <a:pt x="10442" y="10651"/>
                    <a:pt x="10269" y="10651"/>
                  </a:cubicBezTo>
                  <a:cubicBezTo>
                    <a:pt x="10183" y="10651"/>
                    <a:pt x="10096" y="10750"/>
                    <a:pt x="10010" y="10850"/>
                  </a:cubicBezTo>
                  <a:cubicBezTo>
                    <a:pt x="9923" y="10850"/>
                    <a:pt x="9664" y="10949"/>
                    <a:pt x="9578" y="10949"/>
                  </a:cubicBezTo>
                  <a:cubicBezTo>
                    <a:pt x="9405" y="11049"/>
                    <a:pt x="9232" y="11148"/>
                    <a:pt x="9146" y="11248"/>
                  </a:cubicBezTo>
                  <a:cubicBezTo>
                    <a:pt x="9059" y="11248"/>
                    <a:pt x="8887" y="11248"/>
                    <a:pt x="8887" y="11248"/>
                  </a:cubicBezTo>
                  <a:cubicBezTo>
                    <a:pt x="8627" y="11248"/>
                    <a:pt x="8023" y="11148"/>
                    <a:pt x="7763" y="11148"/>
                  </a:cubicBezTo>
                  <a:cubicBezTo>
                    <a:pt x="7763" y="11148"/>
                    <a:pt x="7504" y="11049"/>
                    <a:pt x="7418" y="11049"/>
                  </a:cubicBezTo>
                  <a:cubicBezTo>
                    <a:pt x="7418" y="11148"/>
                    <a:pt x="7504" y="11347"/>
                    <a:pt x="7504" y="11347"/>
                  </a:cubicBezTo>
                  <a:cubicBezTo>
                    <a:pt x="7504" y="11447"/>
                    <a:pt x="7504" y="11547"/>
                    <a:pt x="7504" y="11646"/>
                  </a:cubicBezTo>
                  <a:cubicBezTo>
                    <a:pt x="7504" y="11746"/>
                    <a:pt x="7418" y="11945"/>
                    <a:pt x="7418" y="12044"/>
                  </a:cubicBezTo>
                  <a:cubicBezTo>
                    <a:pt x="7418" y="12144"/>
                    <a:pt x="7591" y="12343"/>
                    <a:pt x="7591" y="12442"/>
                  </a:cubicBezTo>
                  <a:cubicBezTo>
                    <a:pt x="7591" y="12542"/>
                    <a:pt x="7504" y="12841"/>
                    <a:pt x="7591" y="12940"/>
                  </a:cubicBezTo>
                  <a:cubicBezTo>
                    <a:pt x="7591" y="12940"/>
                    <a:pt x="7763" y="12940"/>
                    <a:pt x="7850" y="12940"/>
                  </a:cubicBezTo>
                  <a:cubicBezTo>
                    <a:pt x="7850" y="12940"/>
                    <a:pt x="8023" y="12940"/>
                    <a:pt x="8109" y="12940"/>
                  </a:cubicBezTo>
                  <a:cubicBezTo>
                    <a:pt x="8195" y="12940"/>
                    <a:pt x="8282" y="13139"/>
                    <a:pt x="8282" y="13139"/>
                  </a:cubicBezTo>
                  <a:cubicBezTo>
                    <a:pt x="8368" y="13139"/>
                    <a:pt x="8541" y="13239"/>
                    <a:pt x="8627" y="13338"/>
                  </a:cubicBezTo>
                  <a:cubicBezTo>
                    <a:pt x="8627" y="13338"/>
                    <a:pt x="8627" y="13537"/>
                    <a:pt x="8627" y="13637"/>
                  </a:cubicBezTo>
                  <a:cubicBezTo>
                    <a:pt x="8714" y="13736"/>
                    <a:pt x="8627" y="13736"/>
                    <a:pt x="8627" y="13836"/>
                  </a:cubicBezTo>
                  <a:cubicBezTo>
                    <a:pt x="8714" y="14035"/>
                    <a:pt x="8887" y="14433"/>
                    <a:pt x="8973" y="14632"/>
                  </a:cubicBezTo>
                  <a:cubicBezTo>
                    <a:pt x="9059" y="14732"/>
                    <a:pt x="9146" y="14931"/>
                    <a:pt x="9232" y="15030"/>
                  </a:cubicBezTo>
                  <a:cubicBezTo>
                    <a:pt x="9319" y="15130"/>
                    <a:pt x="9405" y="15329"/>
                    <a:pt x="9491" y="15329"/>
                  </a:cubicBezTo>
                  <a:cubicBezTo>
                    <a:pt x="9578" y="15429"/>
                    <a:pt x="9751" y="15528"/>
                    <a:pt x="9837" y="15628"/>
                  </a:cubicBezTo>
                  <a:cubicBezTo>
                    <a:pt x="9923" y="15628"/>
                    <a:pt x="10096" y="15827"/>
                    <a:pt x="10183" y="15926"/>
                  </a:cubicBezTo>
                  <a:cubicBezTo>
                    <a:pt x="10183" y="16026"/>
                    <a:pt x="10183" y="16225"/>
                    <a:pt x="10183" y="16424"/>
                  </a:cubicBezTo>
                  <a:cubicBezTo>
                    <a:pt x="10269" y="16524"/>
                    <a:pt x="10269" y="16723"/>
                    <a:pt x="10183" y="16723"/>
                  </a:cubicBezTo>
                  <a:cubicBezTo>
                    <a:pt x="10183" y="16922"/>
                    <a:pt x="9923" y="17121"/>
                    <a:pt x="9923" y="17220"/>
                  </a:cubicBezTo>
                  <a:cubicBezTo>
                    <a:pt x="9751" y="17419"/>
                    <a:pt x="9491" y="17618"/>
                    <a:pt x="9405" y="17718"/>
                  </a:cubicBezTo>
                  <a:cubicBezTo>
                    <a:pt x="9319" y="17818"/>
                    <a:pt x="9059" y="17917"/>
                    <a:pt x="8973" y="17917"/>
                  </a:cubicBezTo>
                  <a:cubicBezTo>
                    <a:pt x="8800" y="17917"/>
                    <a:pt x="8368" y="17917"/>
                    <a:pt x="8195" y="17818"/>
                  </a:cubicBezTo>
                  <a:cubicBezTo>
                    <a:pt x="8023" y="17818"/>
                    <a:pt x="7591" y="17818"/>
                    <a:pt x="7418" y="17718"/>
                  </a:cubicBezTo>
                  <a:cubicBezTo>
                    <a:pt x="7331" y="17618"/>
                    <a:pt x="7245" y="17419"/>
                    <a:pt x="7159" y="17419"/>
                  </a:cubicBezTo>
                  <a:cubicBezTo>
                    <a:pt x="7072" y="17320"/>
                    <a:pt x="6899" y="17121"/>
                    <a:pt x="6727" y="17121"/>
                  </a:cubicBezTo>
                  <a:cubicBezTo>
                    <a:pt x="6727" y="17021"/>
                    <a:pt x="6554" y="17021"/>
                    <a:pt x="6381" y="17021"/>
                  </a:cubicBezTo>
                  <a:cubicBezTo>
                    <a:pt x="6295" y="17021"/>
                    <a:pt x="6208" y="17121"/>
                    <a:pt x="6122" y="17121"/>
                  </a:cubicBezTo>
                  <a:cubicBezTo>
                    <a:pt x="6035" y="17220"/>
                    <a:pt x="5776" y="17220"/>
                    <a:pt x="5690" y="17320"/>
                  </a:cubicBezTo>
                  <a:cubicBezTo>
                    <a:pt x="5603" y="17419"/>
                    <a:pt x="5690" y="17718"/>
                    <a:pt x="5603" y="17818"/>
                  </a:cubicBezTo>
                  <a:cubicBezTo>
                    <a:pt x="5603" y="18017"/>
                    <a:pt x="5517" y="18315"/>
                    <a:pt x="5431" y="18514"/>
                  </a:cubicBezTo>
                  <a:cubicBezTo>
                    <a:pt x="5431" y="18713"/>
                    <a:pt x="5258" y="19012"/>
                    <a:pt x="5171" y="19211"/>
                  </a:cubicBezTo>
                  <a:cubicBezTo>
                    <a:pt x="5085" y="19311"/>
                    <a:pt x="4826" y="19410"/>
                    <a:pt x="4739" y="19510"/>
                  </a:cubicBezTo>
                  <a:cubicBezTo>
                    <a:pt x="4653" y="19609"/>
                    <a:pt x="4394" y="19709"/>
                    <a:pt x="4307" y="19808"/>
                  </a:cubicBezTo>
                  <a:cubicBezTo>
                    <a:pt x="4135" y="19908"/>
                    <a:pt x="3875" y="19908"/>
                    <a:pt x="3789" y="20107"/>
                  </a:cubicBezTo>
                  <a:cubicBezTo>
                    <a:pt x="3789" y="20107"/>
                    <a:pt x="3703" y="20206"/>
                    <a:pt x="3703" y="20206"/>
                  </a:cubicBezTo>
                  <a:cubicBezTo>
                    <a:pt x="3703" y="20306"/>
                    <a:pt x="3789" y="20505"/>
                    <a:pt x="3875" y="20505"/>
                  </a:cubicBezTo>
                  <a:cubicBezTo>
                    <a:pt x="3875" y="20605"/>
                    <a:pt x="4048" y="20704"/>
                    <a:pt x="4048" y="20804"/>
                  </a:cubicBezTo>
                  <a:cubicBezTo>
                    <a:pt x="4048" y="20903"/>
                    <a:pt x="4048" y="21102"/>
                    <a:pt x="3962" y="21202"/>
                  </a:cubicBezTo>
                  <a:cubicBezTo>
                    <a:pt x="3962" y="21202"/>
                    <a:pt x="3789" y="21301"/>
                    <a:pt x="3703" y="21301"/>
                  </a:cubicBezTo>
                  <a:cubicBezTo>
                    <a:pt x="3616" y="21401"/>
                    <a:pt x="3443" y="21500"/>
                    <a:pt x="3357" y="21500"/>
                  </a:cubicBezTo>
                  <a:cubicBezTo>
                    <a:pt x="3184" y="21600"/>
                    <a:pt x="3011" y="21600"/>
                    <a:pt x="2925" y="21600"/>
                  </a:cubicBezTo>
                  <a:cubicBezTo>
                    <a:pt x="2839" y="21500"/>
                    <a:pt x="2752" y="21301"/>
                    <a:pt x="2752" y="21202"/>
                  </a:cubicBezTo>
                  <a:cubicBezTo>
                    <a:pt x="2752" y="21202"/>
                    <a:pt x="2752" y="21102"/>
                    <a:pt x="2752" y="21003"/>
                  </a:cubicBezTo>
                  <a:cubicBezTo>
                    <a:pt x="2752" y="20903"/>
                    <a:pt x="2839" y="20605"/>
                    <a:pt x="2752" y="20605"/>
                  </a:cubicBezTo>
                  <a:cubicBezTo>
                    <a:pt x="2752" y="20505"/>
                    <a:pt x="2493" y="20704"/>
                    <a:pt x="2493" y="20704"/>
                  </a:cubicBezTo>
                  <a:cubicBezTo>
                    <a:pt x="2407" y="20704"/>
                    <a:pt x="2147" y="20903"/>
                    <a:pt x="2061" y="20903"/>
                  </a:cubicBezTo>
                  <a:cubicBezTo>
                    <a:pt x="1975" y="21003"/>
                    <a:pt x="1802" y="21202"/>
                    <a:pt x="1715" y="21301"/>
                  </a:cubicBezTo>
                  <a:cubicBezTo>
                    <a:pt x="1629" y="21301"/>
                    <a:pt x="1629" y="21401"/>
                    <a:pt x="1543" y="21401"/>
                  </a:cubicBezTo>
                  <a:cubicBezTo>
                    <a:pt x="1543" y="21401"/>
                    <a:pt x="1456" y="21301"/>
                    <a:pt x="1456" y="21202"/>
                  </a:cubicBezTo>
                  <a:cubicBezTo>
                    <a:pt x="1456" y="21102"/>
                    <a:pt x="1283" y="20804"/>
                    <a:pt x="1197" y="20605"/>
                  </a:cubicBezTo>
                  <a:cubicBezTo>
                    <a:pt x="1111" y="20505"/>
                    <a:pt x="1024" y="20306"/>
                    <a:pt x="938" y="20206"/>
                  </a:cubicBezTo>
                  <a:cubicBezTo>
                    <a:pt x="938" y="20107"/>
                    <a:pt x="851" y="19908"/>
                    <a:pt x="851" y="19808"/>
                  </a:cubicBezTo>
                  <a:cubicBezTo>
                    <a:pt x="851" y="19709"/>
                    <a:pt x="851" y="19510"/>
                    <a:pt x="851" y="19410"/>
                  </a:cubicBezTo>
                  <a:cubicBezTo>
                    <a:pt x="938" y="19410"/>
                    <a:pt x="938" y="19311"/>
                    <a:pt x="1024" y="19311"/>
                  </a:cubicBezTo>
                  <a:cubicBezTo>
                    <a:pt x="1111" y="19311"/>
                    <a:pt x="1370" y="19311"/>
                    <a:pt x="1456" y="19410"/>
                  </a:cubicBezTo>
                  <a:cubicBezTo>
                    <a:pt x="1456" y="19410"/>
                    <a:pt x="1543" y="19510"/>
                    <a:pt x="1629" y="19609"/>
                  </a:cubicBezTo>
                  <a:cubicBezTo>
                    <a:pt x="1715" y="19609"/>
                    <a:pt x="1888" y="19510"/>
                    <a:pt x="1975" y="19510"/>
                  </a:cubicBezTo>
                  <a:cubicBezTo>
                    <a:pt x="2061" y="19510"/>
                    <a:pt x="2493" y="19609"/>
                    <a:pt x="2579" y="19510"/>
                  </a:cubicBezTo>
                  <a:cubicBezTo>
                    <a:pt x="2666" y="19410"/>
                    <a:pt x="2666" y="19211"/>
                    <a:pt x="2666" y="19112"/>
                  </a:cubicBezTo>
                  <a:cubicBezTo>
                    <a:pt x="2666" y="19012"/>
                    <a:pt x="2666" y="18813"/>
                    <a:pt x="2666" y="18713"/>
                  </a:cubicBezTo>
                  <a:cubicBezTo>
                    <a:pt x="2666" y="18614"/>
                    <a:pt x="2839" y="18415"/>
                    <a:pt x="2925" y="18315"/>
                  </a:cubicBezTo>
                  <a:cubicBezTo>
                    <a:pt x="2925" y="18216"/>
                    <a:pt x="3011" y="18017"/>
                    <a:pt x="3184" y="17917"/>
                  </a:cubicBezTo>
                  <a:cubicBezTo>
                    <a:pt x="3271" y="17818"/>
                    <a:pt x="3616" y="17917"/>
                    <a:pt x="3703" y="17917"/>
                  </a:cubicBezTo>
                  <a:cubicBezTo>
                    <a:pt x="3875" y="17917"/>
                    <a:pt x="4048" y="18017"/>
                    <a:pt x="4135" y="18017"/>
                  </a:cubicBezTo>
                  <a:cubicBezTo>
                    <a:pt x="4221" y="18017"/>
                    <a:pt x="4307" y="17917"/>
                    <a:pt x="4394" y="17917"/>
                  </a:cubicBezTo>
                  <a:cubicBezTo>
                    <a:pt x="4480" y="17818"/>
                    <a:pt x="4653" y="17419"/>
                    <a:pt x="4653" y="17320"/>
                  </a:cubicBezTo>
                  <a:cubicBezTo>
                    <a:pt x="4653" y="17021"/>
                    <a:pt x="4221" y="16723"/>
                    <a:pt x="4221" y="16524"/>
                  </a:cubicBezTo>
                  <a:cubicBezTo>
                    <a:pt x="4135" y="16324"/>
                    <a:pt x="4135" y="16026"/>
                    <a:pt x="4135" y="15926"/>
                  </a:cubicBezTo>
                  <a:cubicBezTo>
                    <a:pt x="4135" y="15727"/>
                    <a:pt x="4221" y="15229"/>
                    <a:pt x="4135" y="15229"/>
                  </a:cubicBezTo>
                  <a:cubicBezTo>
                    <a:pt x="4048" y="15130"/>
                    <a:pt x="3875" y="15229"/>
                    <a:pt x="3789" y="15329"/>
                  </a:cubicBezTo>
                  <a:cubicBezTo>
                    <a:pt x="3703" y="15329"/>
                    <a:pt x="3530" y="15429"/>
                    <a:pt x="3443" y="15528"/>
                  </a:cubicBezTo>
                  <a:cubicBezTo>
                    <a:pt x="3357" y="15628"/>
                    <a:pt x="3271" y="15727"/>
                    <a:pt x="3184" y="15727"/>
                  </a:cubicBezTo>
                  <a:cubicBezTo>
                    <a:pt x="3098" y="15827"/>
                    <a:pt x="3011" y="15827"/>
                    <a:pt x="2925" y="15926"/>
                  </a:cubicBezTo>
                  <a:cubicBezTo>
                    <a:pt x="2839" y="15926"/>
                    <a:pt x="2666" y="15827"/>
                    <a:pt x="2579" y="15827"/>
                  </a:cubicBezTo>
                  <a:cubicBezTo>
                    <a:pt x="2493" y="15827"/>
                    <a:pt x="2493" y="15926"/>
                    <a:pt x="2407" y="16026"/>
                  </a:cubicBezTo>
                  <a:cubicBezTo>
                    <a:pt x="2407" y="16125"/>
                    <a:pt x="2407" y="16225"/>
                    <a:pt x="2320" y="16324"/>
                  </a:cubicBezTo>
                  <a:cubicBezTo>
                    <a:pt x="2320" y="16524"/>
                    <a:pt x="2147" y="16623"/>
                    <a:pt x="2061" y="16723"/>
                  </a:cubicBezTo>
                  <a:cubicBezTo>
                    <a:pt x="1975" y="16822"/>
                    <a:pt x="1888" y="16822"/>
                    <a:pt x="1715" y="16822"/>
                  </a:cubicBezTo>
                  <a:cubicBezTo>
                    <a:pt x="1715" y="16922"/>
                    <a:pt x="1629" y="17021"/>
                    <a:pt x="1543" y="17021"/>
                  </a:cubicBezTo>
                  <a:cubicBezTo>
                    <a:pt x="1543" y="17121"/>
                    <a:pt x="1456" y="17220"/>
                    <a:pt x="1370" y="17220"/>
                  </a:cubicBezTo>
                  <a:cubicBezTo>
                    <a:pt x="1283" y="17121"/>
                    <a:pt x="1283" y="16922"/>
                    <a:pt x="1197" y="16922"/>
                  </a:cubicBezTo>
                  <a:cubicBezTo>
                    <a:pt x="1197" y="16723"/>
                    <a:pt x="1197" y="16225"/>
                    <a:pt x="1024" y="16125"/>
                  </a:cubicBezTo>
                  <a:cubicBezTo>
                    <a:pt x="1024" y="16125"/>
                    <a:pt x="938" y="16026"/>
                    <a:pt x="938" y="16026"/>
                  </a:cubicBezTo>
                  <a:cubicBezTo>
                    <a:pt x="765" y="16026"/>
                    <a:pt x="506" y="15926"/>
                    <a:pt x="419" y="15827"/>
                  </a:cubicBezTo>
                  <a:cubicBezTo>
                    <a:pt x="333" y="15827"/>
                    <a:pt x="247" y="15628"/>
                    <a:pt x="160" y="15628"/>
                  </a:cubicBezTo>
                  <a:cubicBezTo>
                    <a:pt x="74" y="15329"/>
                    <a:pt x="-99" y="14732"/>
                    <a:pt x="74" y="14433"/>
                  </a:cubicBezTo>
                  <a:cubicBezTo>
                    <a:pt x="160" y="14234"/>
                    <a:pt x="592" y="14234"/>
                    <a:pt x="851" y="14135"/>
                  </a:cubicBezTo>
                  <a:cubicBezTo>
                    <a:pt x="1024" y="14035"/>
                    <a:pt x="1456" y="13736"/>
                    <a:pt x="1629" y="13637"/>
                  </a:cubicBezTo>
                  <a:cubicBezTo>
                    <a:pt x="1802" y="13537"/>
                    <a:pt x="2061" y="13338"/>
                    <a:pt x="2234" y="13239"/>
                  </a:cubicBezTo>
                  <a:cubicBezTo>
                    <a:pt x="2320" y="13139"/>
                    <a:pt x="2579" y="12940"/>
                    <a:pt x="2666" y="12841"/>
                  </a:cubicBezTo>
                  <a:cubicBezTo>
                    <a:pt x="2752" y="12641"/>
                    <a:pt x="2666" y="12442"/>
                    <a:pt x="2666" y="12343"/>
                  </a:cubicBezTo>
                  <a:cubicBezTo>
                    <a:pt x="2839" y="12144"/>
                    <a:pt x="3098" y="12243"/>
                    <a:pt x="3184" y="12243"/>
                  </a:cubicBezTo>
                  <a:cubicBezTo>
                    <a:pt x="3357" y="12144"/>
                    <a:pt x="3703" y="12144"/>
                    <a:pt x="3789" y="12044"/>
                  </a:cubicBezTo>
                  <a:cubicBezTo>
                    <a:pt x="3875" y="12044"/>
                    <a:pt x="3962" y="12044"/>
                    <a:pt x="4048" y="11945"/>
                  </a:cubicBezTo>
                  <a:cubicBezTo>
                    <a:pt x="4048" y="11945"/>
                    <a:pt x="4135" y="11845"/>
                    <a:pt x="4135" y="11845"/>
                  </a:cubicBezTo>
                  <a:cubicBezTo>
                    <a:pt x="4135" y="11746"/>
                    <a:pt x="4135" y="11447"/>
                    <a:pt x="4221" y="11347"/>
                  </a:cubicBezTo>
                  <a:cubicBezTo>
                    <a:pt x="4221" y="11248"/>
                    <a:pt x="4480" y="11049"/>
                    <a:pt x="4567" y="11049"/>
                  </a:cubicBezTo>
                  <a:cubicBezTo>
                    <a:pt x="4653" y="10949"/>
                    <a:pt x="4826" y="10850"/>
                    <a:pt x="4999" y="10850"/>
                  </a:cubicBezTo>
                  <a:cubicBezTo>
                    <a:pt x="5171" y="10750"/>
                    <a:pt x="5603" y="10651"/>
                    <a:pt x="5776" y="10551"/>
                  </a:cubicBezTo>
                  <a:cubicBezTo>
                    <a:pt x="5863" y="10551"/>
                    <a:pt x="6035" y="10352"/>
                    <a:pt x="6122" y="10253"/>
                  </a:cubicBezTo>
                  <a:cubicBezTo>
                    <a:pt x="6208" y="10253"/>
                    <a:pt x="6295" y="10053"/>
                    <a:pt x="6295" y="9954"/>
                  </a:cubicBezTo>
                  <a:cubicBezTo>
                    <a:pt x="6381" y="9854"/>
                    <a:pt x="6554" y="9755"/>
                    <a:pt x="6640" y="9655"/>
                  </a:cubicBezTo>
                  <a:cubicBezTo>
                    <a:pt x="6727" y="9556"/>
                    <a:pt x="6986" y="9058"/>
                    <a:pt x="6986" y="90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2" name="Google Shape;2152;p273"/>
            <p:cNvSpPr/>
            <p:nvPr/>
          </p:nvSpPr>
          <p:spPr>
            <a:xfrm>
              <a:off x="3321676" y="1149666"/>
              <a:ext cx="1649959" cy="1444813"/>
            </a:xfrm>
            <a:custGeom>
              <a:avLst/>
              <a:gdLst/>
              <a:ahLst/>
              <a:cxnLst/>
              <a:rect l="l" t="t" r="r" b="b"/>
              <a:pathLst>
                <a:path w="21453" h="21600" extrusionOk="0">
                  <a:moveTo>
                    <a:pt x="6986" y="9058"/>
                  </a:moveTo>
                  <a:cubicBezTo>
                    <a:pt x="6986" y="9058"/>
                    <a:pt x="7072" y="8759"/>
                    <a:pt x="7072" y="8660"/>
                  </a:cubicBezTo>
                  <a:cubicBezTo>
                    <a:pt x="6899" y="8461"/>
                    <a:pt x="6295" y="8859"/>
                    <a:pt x="6122" y="8660"/>
                  </a:cubicBezTo>
                  <a:cubicBezTo>
                    <a:pt x="6035" y="8660"/>
                    <a:pt x="6035" y="8461"/>
                    <a:pt x="6035" y="8461"/>
                  </a:cubicBezTo>
                  <a:cubicBezTo>
                    <a:pt x="5949" y="8262"/>
                    <a:pt x="5776" y="7963"/>
                    <a:pt x="5776" y="7864"/>
                  </a:cubicBezTo>
                  <a:cubicBezTo>
                    <a:pt x="5776" y="7665"/>
                    <a:pt x="5690" y="7465"/>
                    <a:pt x="5690" y="7366"/>
                  </a:cubicBezTo>
                  <a:cubicBezTo>
                    <a:pt x="5690" y="7167"/>
                    <a:pt x="5863" y="6769"/>
                    <a:pt x="5690" y="6669"/>
                  </a:cubicBezTo>
                  <a:cubicBezTo>
                    <a:pt x="5603" y="6470"/>
                    <a:pt x="5258" y="6570"/>
                    <a:pt x="5171" y="6570"/>
                  </a:cubicBezTo>
                  <a:cubicBezTo>
                    <a:pt x="4912" y="6570"/>
                    <a:pt x="4567" y="6769"/>
                    <a:pt x="4394" y="6769"/>
                  </a:cubicBezTo>
                  <a:cubicBezTo>
                    <a:pt x="4135" y="6769"/>
                    <a:pt x="3616" y="6669"/>
                    <a:pt x="3530" y="6570"/>
                  </a:cubicBezTo>
                  <a:cubicBezTo>
                    <a:pt x="3357" y="6371"/>
                    <a:pt x="3098" y="5773"/>
                    <a:pt x="3098" y="5773"/>
                  </a:cubicBezTo>
                  <a:cubicBezTo>
                    <a:pt x="3098" y="5773"/>
                    <a:pt x="3098" y="5574"/>
                    <a:pt x="3098" y="5574"/>
                  </a:cubicBezTo>
                  <a:cubicBezTo>
                    <a:pt x="3098" y="5475"/>
                    <a:pt x="3184" y="5276"/>
                    <a:pt x="3271" y="5176"/>
                  </a:cubicBezTo>
                  <a:cubicBezTo>
                    <a:pt x="3271" y="5176"/>
                    <a:pt x="3357" y="5076"/>
                    <a:pt x="3443" y="5076"/>
                  </a:cubicBezTo>
                  <a:cubicBezTo>
                    <a:pt x="3616" y="4977"/>
                    <a:pt x="3789" y="4977"/>
                    <a:pt x="3875" y="4977"/>
                  </a:cubicBezTo>
                  <a:cubicBezTo>
                    <a:pt x="4048" y="4977"/>
                    <a:pt x="4307" y="4977"/>
                    <a:pt x="4394" y="5076"/>
                  </a:cubicBezTo>
                  <a:cubicBezTo>
                    <a:pt x="4480" y="5076"/>
                    <a:pt x="4394" y="5276"/>
                    <a:pt x="4480" y="5375"/>
                  </a:cubicBezTo>
                  <a:cubicBezTo>
                    <a:pt x="4567" y="5475"/>
                    <a:pt x="4826" y="5773"/>
                    <a:pt x="4912" y="5773"/>
                  </a:cubicBezTo>
                  <a:cubicBezTo>
                    <a:pt x="5085" y="5773"/>
                    <a:pt x="5171" y="5475"/>
                    <a:pt x="5344" y="5375"/>
                  </a:cubicBezTo>
                  <a:cubicBezTo>
                    <a:pt x="5431" y="5276"/>
                    <a:pt x="5690" y="5276"/>
                    <a:pt x="5776" y="5176"/>
                  </a:cubicBezTo>
                  <a:cubicBezTo>
                    <a:pt x="5863" y="5176"/>
                    <a:pt x="5863" y="4977"/>
                    <a:pt x="5863" y="4877"/>
                  </a:cubicBezTo>
                  <a:cubicBezTo>
                    <a:pt x="5949" y="4778"/>
                    <a:pt x="5949" y="4479"/>
                    <a:pt x="6122" y="4380"/>
                  </a:cubicBezTo>
                  <a:cubicBezTo>
                    <a:pt x="6295" y="4181"/>
                    <a:pt x="6899" y="4380"/>
                    <a:pt x="7159" y="4181"/>
                  </a:cubicBezTo>
                  <a:cubicBezTo>
                    <a:pt x="7245" y="4081"/>
                    <a:pt x="7245" y="3683"/>
                    <a:pt x="7245" y="3583"/>
                  </a:cubicBezTo>
                  <a:cubicBezTo>
                    <a:pt x="7504" y="3384"/>
                    <a:pt x="8109" y="3683"/>
                    <a:pt x="8368" y="3484"/>
                  </a:cubicBezTo>
                  <a:cubicBezTo>
                    <a:pt x="8368" y="3384"/>
                    <a:pt x="8368" y="3086"/>
                    <a:pt x="8368" y="2986"/>
                  </a:cubicBezTo>
                  <a:cubicBezTo>
                    <a:pt x="8368" y="2887"/>
                    <a:pt x="8541" y="2688"/>
                    <a:pt x="8627" y="2488"/>
                  </a:cubicBezTo>
                  <a:cubicBezTo>
                    <a:pt x="8627" y="2389"/>
                    <a:pt x="8800" y="2090"/>
                    <a:pt x="8800" y="1891"/>
                  </a:cubicBezTo>
                  <a:cubicBezTo>
                    <a:pt x="8800" y="1792"/>
                    <a:pt x="8714" y="1593"/>
                    <a:pt x="8714" y="1493"/>
                  </a:cubicBezTo>
                  <a:cubicBezTo>
                    <a:pt x="8627" y="1394"/>
                    <a:pt x="8368" y="1194"/>
                    <a:pt x="8368" y="1095"/>
                  </a:cubicBezTo>
                  <a:cubicBezTo>
                    <a:pt x="8368" y="896"/>
                    <a:pt x="8368" y="597"/>
                    <a:pt x="8368" y="498"/>
                  </a:cubicBezTo>
                  <a:cubicBezTo>
                    <a:pt x="8541" y="299"/>
                    <a:pt x="8887" y="498"/>
                    <a:pt x="9059" y="498"/>
                  </a:cubicBezTo>
                  <a:cubicBezTo>
                    <a:pt x="9146" y="398"/>
                    <a:pt x="9405" y="498"/>
                    <a:pt x="9405" y="398"/>
                  </a:cubicBezTo>
                  <a:cubicBezTo>
                    <a:pt x="9578" y="398"/>
                    <a:pt x="9664" y="100"/>
                    <a:pt x="9751" y="0"/>
                  </a:cubicBezTo>
                  <a:cubicBezTo>
                    <a:pt x="9837" y="0"/>
                    <a:pt x="9923" y="100"/>
                    <a:pt x="9923" y="100"/>
                  </a:cubicBezTo>
                  <a:cubicBezTo>
                    <a:pt x="10010" y="199"/>
                    <a:pt x="10096" y="498"/>
                    <a:pt x="10183" y="597"/>
                  </a:cubicBezTo>
                  <a:cubicBezTo>
                    <a:pt x="10355" y="697"/>
                    <a:pt x="10701" y="697"/>
                    <a:pt x="10787" y="697"/>
                  </a:cubicBezTo>
                  <a:cubicBezTo>
                    <a:pt x="10960" y="697"/>
                    <a:pt x="11133" y="597"/>
                    <a:pt x="11306" y="697"/>
                  </a:cubicBezTo>
                  <a:cubicBezTo>
                    <a:pt x="11392" y="697"/>
                    <a:pt x="11651" y="796"/>
                    <a:pt x="11651" y="796"/>
                  </a:cubicBezTo>
                  <a:cubicBezTo>
                    <a:pt x="11651" y="896"/>
                    <a:pt x="11651" y="995"/>
                    <a:pt x="11565" y="1095"/>
                  </a:cubicBezTo>
                  <a:cubicBezTo>
                    <a:pt x="11565" y="1194"/>
                    <a:pt x="11392" y="1593"/>
                    <a:pt x="11306" y="1792"/>
                  </a:cubicBezTo>
                  <a:cubicBezTo>
                    <a:pt x="11219" y="1891"/>
                    <a:pt x="11133" y="2090"/>
                    <a:pt x="11047" y="2090"/>
                  </a:cubicBezTo>
                  <a:cubicBezTo>
                    <a:pt x="10960" y="2190"/>
                    <a:pt x="10787" y="2389"/>
                    <a:pt x="10701" y="2588"/>
                  </a:cubicBezTo>
                  <a:cubicBezTo>
                    <a:pt x="10615" y="2688"/>
                    <a:pt x="10615" y="2887"/>
                    <a:pt x="10615" y="2986"/>
                  </a:cubicBezTo>
                  <a:cubicBezTo>
                    <a:pt x="10615" y="3185"/>
                    <a:pt x="10615" y="3484"/>
                    <a:pt x="10615" y="3683"/>
                  </a:cubicBezTo>
                  <a:cubicBezTo>
                    <a:pt x="10528" y="3782"/>
                    <a:pt x="10528" y="3982"/>
                    <a:pt x="10442" y="4081"/>
                  </a:cubicBezTo>
                  <a:cubicBezTo>
                    <a:pt x="10442" y="4181"/>
                    <a:pt x="10269" y="4280"/>
                    <a:pt x="10183" y="4280"/>
                  </a:cubicBezTo>
                  <a:cubicBezTo>
                    <a:pt x="10096" y="4280"/>
                    <a:pt x="9923" y="4380"/>
                    <a:pt x="9923" y="4380"/>
                  </a:cubicBezTo>
                  <a:cubicBezTo>
                    <a:pt x="9664" y="4479"/>
                    <a:pt x="9319" y="4280"/>
                    <a:pt x="9146" y="4479"/>
                  </a:cubicBezTo>
                  <a:cubicBezTo>
                    <a:pt x="9059" y="4579"/>
                    <a:pt x="9146" y="5076"/>
                    <a:pt x="9232" y="5276"/>
                  </a:cubicBezTo>
                  <a:cubicBezTo>
                    <a:pt x="9232" y="5475"/>
                    <a:pt x="9232" y="5773"/>
                    <a:pt x="9319" y="5873"/>
                  </a:cubicBezTo>
                  <a:cubicBezTo>
                    <a:pt x="9319" y="6072"/>
                    <a:pt x="9319" y="6371"/>
                    <a:pt x="9405" y="6570"/>
                  </a:cubicBezTo>
                  <a:cubicBezTo>
                    <a:pt x="9491" y="6669"/>
                    <a:pt x="9837" y="6570"/>
                    <a:pt x="9923" y="6570"/>
                  </a:cubicBezTo>
                  <a:cubicBezTo>
                    <a:pt x="10096" y="6470"/>
                    <a:pt x="10528" y="6470"/>
                    <a:pt x="10701" y="6470"/>
                  </a:cubicBezTo>
                  <a:cubicBezTo>
                    <a:pt x="10960" y="6470"/>
                    <a:pt x="11392" y="6271"/>
                    <a:pt x="11565" y="6371"/>
                  </a:cubicBezTo>
                  <a:cubicBezTo>
                    <a:pt x="11651" y="6371"/>
                    <a:pt x="11824" y="6470"/>
                    <a:pt x="11911" y="6570"/>
                  </a:cubicBezTo>
                  <a:cubicBezTo>
                    <a:pt x="11911" y="6669"/>
                    <a:pt x="11997" y="6868"/>
                    <a:pt x="11997" y="6968"/>
                  </a:cubicBezTo>
                  <a:cubicBezTo>
                    <a:pt x="12083" y="7067"/>
                    <a:pt x="12170" y="7266"/>
                    <a:pt x="12256" y="7366"/>
                  </a:cubicBezTo>
                  <a:cubicBezTo>
                    <a:pt x="12343" y="7465"/>
                    <a:pt x="12515" y="7565"/>
                    <a:pt x="12602" y="7665"/>
                  </a:cubicBezTo>
                  <a:cubicBezTo>
                    <a:pt x="12602" y="7665"/>
                    <a:pt x="12775" y="7864"/>
                    <a:pt x="12861" y="7864"/>
                  </a:cubicBezTo>
                  <a:cubicBezTo>
                    <a:pt x="12947" y="7963"/>
                    <a:pt x="13120" y="8063"/>
                    <a:pt x="13207" y="8063"/>
                  </a:cubicBezTo>
                  <a:cubicBezTo>
                    <a:pt x="13293" y="8162"/>
                    <a:pt x="13466" y="8162"/>
                    <a:pt x="13552" y="8162"/>
                  </a:cubicBezTo>
                  <a:cubicBezTo>
                    <a:pt x="13639" y="8162"/>
                    <a:pt x="13811" y="8162"/>
                    <a:pt x="13898" y="8063"/>
                  </a:cubicBezTo>
                  <a:cubicBezTo>
                    <a:pt x="13898" y="8063"/>
                    <a:pt x="13898" y="7864"/>
                    <a:pt x="13898" y="7764"/>
                  </a:cubicBezTo>
                  <a:cubicBezTo>
                    <a:pt x="13898" y="7565"/>
                    <a:pt x="13898" y="7465"/>
                    <a:pt x="13898" y="7366"/>
                  </a:cubicBezTo>
                  <a:cubicBezTo>
                    <a:pt x="13984" y="7167"/>
                    <a:pt x="14243" y="7067"/>
                    <a:pt x="14330" y="6968"/>
                  </a:cubicBezTo>
                  <a:cubicBezTo>
                    <a:pt x="14503" y="6868"/>
                    <a:pt x="14848" y="6769"/>
                    <a:pt x="15021" y="6669"/>
                  </a:cubicBezTo>
                  <a:cubicBezTo>
                    <a:pt x="15194" y="6570"/>
                    <a:pt x="15367" y="6470"/>
                    <a:pt x="15539" y="6371"/>
                  </a:cubicBezTo>
                  <a:cubicBezTo>
                    <a:pt x="15626" y="6371"/>
                    <a:pt x="15799" y="6171"/>
                    <a:pt x="15971" y="6072"/>
                  </a:cubicBezTo>
                  <a:cubicBezTo>
                    <a:pt x="16058" y="5972"/>
                    <a:pt x="16317" y="5674"/>
                    <a:pt x="16490" y="5574"/>
                  </a:cubicBezTo>
                  <a:cubicBezTo>
                    <a:pt x="16576" y="5375"/>
                    <a:pt x="16749" y="5076"/>
                    <a:pt x="16835" y="4977"/>
                  </a:cubicBezTo>
                  <a:cubicBezTo>
                    <a:pt x="16922" y="4977"/>
                    <a:pt x="17095" y="4877"/>
                    <a:pt x="17267" y="4877"/>
                  </a:cubicBezTo>
                  <a:cubicBezTo>
                    <a:pt x="17354" y="4877"/>
                    <a:pt x="17699" y="5076"/>
                    <a:pt x="17872" y="4977"/>
                  </a:cubicBezTo>
                  <a:cubicBezTo>
                    <a:pt x="17959" y="4977"/>
                    <a:pt x="18218" y="4778"/>
                    <a:pt x="18304" y="4678"/>
                  </a:cubicBezTo>
                  <a:cubicBezTo>
                    <a:pt x="18477" y="4579"/>
                    <a:pt x="18823" y="4479"/>
                    <a:pt x="18909" y="4280"/>
                  </a:cubicBezTo>
                  <a:cubicBezTo>
                    <a:pt x="18909" y="4181"/>
                    <a:pt x="18995" y="3882"/>
                    <a:pt x="18909" y="3782"/>
                  </a:cubicBezTo>
                  <a:cubicBezTo>
                    <a:pt x="18909" y="3782"/>
                    <a:pt x="18823" y="3583"/>
                    <a:pt x="18736" y="3484"/>
                  </a:cubicBezTo>
                  <a:cubicBezTo>
                    <a:pt x="18736" y="3384"/>
                    <a:pt x="18563" y="3285"/>
                    <a:pt x="18563" y="3185"/>
                  </a:cubicBezTo>
                  <a:cubicBezTo>
                    <a:pt x="18477" y="3086"/>
                    <a:pt x="18563" y="2787"/>
                    <a:pt x="18563" y="2688"/>
                  </a:cubicBezTo>
                  <a:cubicBezTo>
                    <a:pt x="18650" y="2588"/>
                    <a:pt x="18736" y="2389"/>
                    <a:pt x="18736" y="2289"/>
                  </a:cubicBezTo>
                  <a:cubicBezTo>
                    <a:pt x="18823" y="2190"/>
                    <a:pt x="18909" y="1991"/>
                    <a:pt x="18909" y="1991"/>
                  </a:cubicBezTo>
                  <a:cubicBezTo>
                    <a:pt x="18909" y="1991"/>
                    <a:pt x="18909" y="1991"/>
                    <a:pt x="18995" y="1991"/>
                  </a:cubicBezTo>
                  <a:cubicBezTo>
                    <a:pt x="19082" y="1991"/>
                    <a:pt x="19255" y="1991"/>
                    <a:pt x="19341" y="1991"/>
                  </a:cubicBezTo>
                  <a:cubicBezTo>
                    <a:pt x="19341" y="2090"/>
                    <a:pt x="19341" y="2190"/>
                    <a:pt x="19341" y="2289"/>
                  </a:cubicBezTo>
                  <a:cubicBezTo>
                    <a:pt x="19341" y="2389"/>
                    <a:pt x="19341" y="2588"/>
                    <a:pt x="19427" y="2688"/>
                  </a:cubicBezTo>
                  <a:cubicBezTo>
                    <a:pt x="19427" y="2688"/>
                    <a:pt x="19600" y="2688"/>
                    <a:pt x="19600" y="2688"/>
                  </a:cubicBezTo>
                  <a:cubicBezTo>
                    <a:pt x="19687" y="2787"/>
                    <a:pt x="19687" y="3086"/>
                    <a:pt x="19773" y="3285"/>
                  </a:cubicBezTo>
                  <a:cubicBezTo>
                    <a:pt x="19773" y="3285"/>
                    <a:pt x="19773" y="3583"/>
                    <a:pt x="19773" y="3683"/>
                  </a:cubicBezTo>
                  <a:cubicBezTo>
                    <a:pt x="19687" y="3782"/>
                    <a:pt x="19427" y="3782"/>
                    <a:pt x="19427" y="3882"/>
                  </a:cubicBezTo>
                  <a:cubicBezTo>
                    <a:pt x="19427" y="3982"/>
                    <a:pt x="19600" y="4081"/>
                    <a:pt x="19687" y="4181"/>
                  </a:cubicBezTo>
                  <a:cubicBezTo>
                    <a:pt x="19773" y="4280"/>
                    <a:pt x="20032" y="4380"/>
                    <a:pt x="20119" y="4479"/>
                  </a:cubicBezTo>
                  <a:cubicBezTo>
                    <a:pt x="20205" y="4579"/>
                    <a:pt x="20378" y="4579"/>
                    <a:pt x="20464" y="4678"/>
                  </a:cubicBezTo>
                  <a:cubicBezTo>
                    <a:pt x="20464" y="4678"/>
                    <a:pt x="20551" y="4778"/>
                    <a:pt x="20637" y="4778"/>
                  </a:cubicBezTo>
                  <a:cubicBezTo>
                    <a:pt x="20723" y="4778"/>
                    <a:pt x="20896" y="4778"/>
                    <a:pt x="20983" y="4877"/>
                  </a:cubicBezTo>
                  <a:cubicBezTo>
                    <a:pt x="21069" y="4977"/>
                    <a:pt x="21328" y="5176"/>
                    <a:pt x="21415" y="5276"/>
                  </a:cubicBezTo>
                  <a:cubicBezTo>
                    <a:pt x="21415" y="5375"/>
                    <a:pt x="21501" y="5574"/>
                    <a:pt x="21415" y="5674"/>
                  </a:cubicBezTo>
                  <a:cubicBezTo>
                    <a:pt x="21415" y="5773"/>
                    <a:pt x="21242" y="6171"/>
                    <a:pt x="21155" y="6371"/>
                  </a:cubicBezTo>
                  <a:cubicBezTo>
                    <a:pt x="21069" y="6470"/>
                    <a:pt x="20983" y="6868"/>
                    <a:pt x="20896" y="6968"/>
                  </a:cubicBezTo>
                  <a:cubicBezTo>
                    <a:pt x="20810" y="7167"/>
                    <a:pt x="20723" y="7565"/>
                    <a:pt x="20637" y="7864"/>
                  </a:cubicBezTo>
                  <a:cubicBezTo>
                    <a:pt x="20551" y="7963"/>
                    <a:pt x="20551" y="8262"/>
                    <a:pt x="20464" y="8361"/>
                  </a:cubicBezTo>
                  <a:cubicBezTo>
                    <a:pt x="20464" y="8461"/>
                    <a:pt x="20378" y="8660"/>
                    <a:pt x="20378" y="8759"/>
                  </a:cubicBezTo>
                  <a:cubicBezTo>
                    <a:pt x="20291" y="8759"/>
                    <a:pt x="20205" y="8759"/>
                    <a:pt x="20119" y="8759"/>
                  </a:cubicBezTo>
                  <a:cubicBezTo>
                    <a:pt x="20119" y="8859"/>
                    <a:pt x="19946" y="8859"/>
                    <a:pt x="19946" y="8859"/>
                  </a:cubicBezTo>
                  <a:cubicBezTo>
                    <a:pt x="19773" y="8859"/>
                    <a:pt x="19514" y="8859"/>
                    <a:pt x="19427" y="8759"/>
                  </a:cubicBezTo>
                  <a:cubicBezTo>
                    <a:pt x="19168" y="8759"/>
                    <a:pt x="18823" y="8759"/>
                    <a:pt x="18563" y="8759"/>
                  </a:cubicBezTo>
                  <a:cubicBezTo>
                    <a:pt x="18477" y="8660"/>
                    <a:pt x="18304" y="8660"/>
                    <a:pt x="18131" y="8560"/>
                  </a:cubicBezTo>
                  <a:cubicBezTo>
                    <a:pt x="18045" y="8560"/>
                    <a:pt x="17872" y="8461"/>
                    <a:pt x="17872" y="8461"/>
                  </a:cubicBezTo>
                  <a:cubicBezTo>
                    <a:pt x="17786" y="8361"/>
                    <a:pt x="17613" y="8262"/>
                    <a:pt x="17527" y="8262"/>
                  </a:cubicBezTo>
                  <a:cubicBezTo>
                    <a:pt x="17440" y="8162"/>
                    <a:pt x="17354" y="7963"/>
                    <a:pt x="17267" y="7963"/>
                  </a:cubicBezTo>
                  <a:cubicBezTo>
                    <a:pt x="17181" y="8063"/>
                    <a:pt x="17181" y="8262"/>
                    <a:pt x="17181" y="8262"/>
                  </a:cubicBezTo>
                  <a:cubicBezTo>
                    <a:pt x="17181" y="8461"/>
                    <a:pt x="17267" y="8759"/>
                    <a:pt x="17267" y="8859"/>
                  </a:cubicBezTo>
                  <a:cubicBezTo>
                    <a:pt x="17267" y="8959"/>
                    <a:pt x="17181" y="9158"/>
                    <a:pt x="17095" y="9257"/>
                  </a:cubicBezTo>
                  <a:cubicBezTo>
                    <a:pt x="17008" y="9456"/>
                    <a:pt x="16835" y="9456"/>
                    <a:pt x="16749" y="9556"/>
                  </a:cubicBezTo>
                  <a:cubicBezTo>
                    <a:pt x="16749" y="9655"/>
                    <a:pt x="16663" y="9854"/>
                    <a:pt x="16663" y="9854"/>
                  </a:cubicBezTo>
                  <a:cubicBezTo>
                    <a:pt x="16576" y="10053"/>
                    <a:pt x="16403" y="10053"/>
                    <a:pt x="16317" y="10253"/>
                  </a:cubicBezTo>
                  <a:cubicBezTo>
                    <a:pt x="16231" y="10352"/>
                    <a:pt x="16231" y="10551"/>
                    <a:pt x="16231" y="10651"/>
                  </a:cubicBezTo>
                  <a:cubicBezTo>
                    <a:pt x="16058" y="10750"/>
                    <a:pt x="15971" y="11049"/>
                    <a:pt x="15799" y="11248"/>
                  </a:cubicBezTo>
                  <a:cubicBezTo>
                    <a:pt x="15712" y="11347"/>
                    <a:pt x="15712" y="11547"/>
                    <a:pt x="15539" y="11547"/>
                  </a:cubicBezTo>
                  <a:cubicBezTo>
                    <a:pt x="15453" y="11646"/>
                    <a:pt x="15280" y="11547"/>
                    <a:pt x="15194" y="11547"/>
                  </a:cubicBezTo>
                  <a:cubicBezTo>
                    <a:pt x="15107" y="11547"/>
                    <a:pt x="14935" y="11646"/>
                    <a:pt x="14762" y="11646"/>
                  </a:cubicBezTo>
                  <a:cubicBezTo>
                    <a:pt x="14675" y="11646"/>
                    <a:pt x="14416" y="11547"/>
                    <a:pt x="14243" y="11547"/>
                  </a:cubicBezTo>
                  <a:cubicBezTo>
                    <a:pt x="14243" y="11547"/>
                    <a:pt x="14157" y="11547"/>
                    <a:pt x="14157" y="11646"/>
                  </a:cubicBezTo>
                  <a:cubicBezTo>
                    <a:pt x="14071" y="11646"/>
                    <a:pt x="14071" y="11746"/>
                    <a:pt x="13984" y="11845"/>
                  </a:cubicBezTo>
                  <a:cubicBezTo>
                    <a:pt x="13898" y="11945"/>
                    <a:pt x="13811" y="11945"/>
                    <a:pt x="13725" y="12044"/>
                  </a:cubicBezTo>
                  <a:cubicBezTo>
                    <a:pt x="13639" y="12144"/>
                    <a:pt x="13552" y="12343"/>
                    <a:pt x="13466" y="12343"/>
                  </a:cubicBezTo>
                  <a:cubicBezTo>
                    <a:pt x="13379" y="12343"/>
                    <a:pt x="13293" y="11945"/>
                    <a:pt x="13207" y="11845"/>
                  </a:cubicBezTo>
                  <a:cubicBezTo>
                    <a:pt x="13120" y="11845"/>
                    <a:pt x="13120" y="11945"/>
                    <a:pt x="13034" y="11945"/>
                  </a:cubicBezTo>
                  <a:cubicBezTo>
                    <a:pt x="12947" y="12044"/>
                    <a:pt x="12602" y="12243"/>
                    <a:pt x="12515" y="12243"/>
                  </a:cubicBezTo>
                  <a:cubicBezTo>
                    <a:pt x="12429" y="12343"/>
                    <a:pt x="12170" y="12343"/>
                    <a:pt x="11997" y="12343"/>
                  </a:cubicBezTo>
                  <a:cubicBezTo>
                    <a:pt x="11911" y="12343"/>
                    <a:pt x="11651" y="12343"/>
                    <a:pt x="11565" y="12243"/>
                  </a:cubicBezTo>
                  <a:cubicBezTo>
                    <a:pt x="11392" y="12144"/>
                    <a:pt x="11392" y="11746"/>
                    <a:pt x="11306" y="11547"/>
                  </a:cubicBezTo>
                  <a:cubicBezTo>
                    <a:pt x="11219" y="11347"/>
                    <a:pt x="10960" y="11049"/>
                    <a:pt x="10960" y="10949"/>
                  </a:cubicBezTo>
                  <a:cubicBezTo>
                    <a:pt x="10874" y="10850"/>
                    <a:pt x="10787" y="10750"/>
                    <a:pt x="10787" y="10651"/>
                  </a:cubicBezTo>
                  <a:cubicBezTo>
                    <a:pt x="10615" y="10651"/>
                    <a:pt x="10442" y="10651"/>
                    <a:pt x="10269" y="10651"/>
                  </a:cubicBezTo>
                  <a:cubicBezTo>
                    <a:pt x="10183" y="10651"/>
                    <a:pt x="10096" y="10750"/>
                    <a:pt x="10010" y="10850"/>
                  </a:cubicBezTo>
                  <a:cubicBezTo>
                    <a:pt x="9923" y="10850"/>
                    <a:pt x="9664" y="10949"/>
                    <a:pt x="9578" y="10949"/>
                  </a:cubicBezTo>
                  <a:cubicBezTo>
                    <a:pt x="9405" y="11049"/>
                    <a:pt x="9232" y="11148"/>
                    <a:pt x="9146" y="11248"/>
                  </a:cubicBezTo>
                  <a:cubicBezTo>
                    <a:pt x="9059" y="11248"/>
                    <a:pt x="8887" y="11248"/>
                    <a:pt x="8887" y="11248"/>
                  </a:cubicBezTo>
                  <a:cubicBezTo>
                    <a:pt x="8627" y="11248"/>
                    <a:pt x="8023" y="11148"/>
                    <a:pt x="7763" y="11148"/>
                  </a:cubicBezTo>
                  <a:cubicBezTo>
                    <a:pt x="7763" y="11148"/>
                    <a:pt x="7504" y="11049"/>
                    <a:pt x="7418" y="11049"/>
                  </a:cubicBezTo>
                  <a:cubicBezTo>
                    <a:pt x="7418" y="11148"/>
                    <a:pt x="7504" y="11347"/>
                    <a:pt x="7504" y="11347"/>
                  </a:cubicBezTo>
                  <a:cubicBezTo>
                    <a:pt x="7504" y="11447"/>
                    <a:pt x="7504" y="11547"/>
                    <a:pt x="7504" y="11646"/>
                  </a:cubicBezTo>
                  <a:cubicBezTo>
                    <a:pt x="7504" y="11746"/>
                    <a:pt x="7418" y="11945"/>
                    <a:pt x="7418" y="12044"/>
                  </a:cubicBezTo>
                  <a:cubicBezTo>
                    <a:pt x="7418" y="12144"/>
                    <a:pt x="7591" y="12343"/>
                    <a:pt x="7591" y="12442"/>
                  </a:cubicBezTo>
                  <a:cubicBezTo>
                    <a:pt x="7591" y="12542"/>
                    <a:pt x="7504" y="12841"/>
                    <a:pt x="7591" y="12940"/>
                  </a:cubicBezTo>
                  <a:cubicBezTo>
                    <a:pt x="7591" y="12940"/>
                    <a:pt x="7763" y="12940"/>
                    <a:pt x="7850" y="12940"/>
                  </a:cubicBezTo>
                  <a:cubicBezTo>
                    <a:pt x="7850" y="12940"/>
                    <a:pt x="8023" y="12940"/>
                    <a:pt x="8109" y="12940"/>
                  </a:cubicBezTo>
                  <a:cubicBezTo>
                    <a:pt x="8195" y="12940"/>
                    <a:pt x="8282" y="13139"/>
                    <a:pt x="8282" y="13139"/>
                  </a:cubicBezTo>
                  <a:cubicBezTo>
                    <a:pt x="8368" y="13139"/>
                    <a:pt x="8541" y="13239"/>
                    <a:pt x="8627" y="13338"/>
                  </a:cubicBezTo>
                  <a:cubicBezTo>
                    <a:pt x="8627" y="13338"/>
                    <a:pt x="8627" y="13537"/>
                    <a:pt x="8627" y="13637"/>
                  </a:cubicBezTo>
                  <a:cubicBezTo>
                    <a:pt x="8714" y="13736"/>
                    <a:pt x="8627" y="13736"/>
                    <a:pt x="8627" y="13836"/>
                  </a:cubicBezTo>
                  <a:cubicBezTo>
                    <a:pt x="8714" y="14035"/>
                    <a:pt x="8887" y="14433"/>
                    <a:pt x="8973" y="14632"/>
                  </a:cubicBezTo>
                  <a:cubicBezTo>
                    <a:pt x="9059" y="14732"/>
                    <a:pt x="9146" y="14931"/>
                    <a:pt x="9232" y="15030"/>
                  </a:cubicBezTo>
                  <a:cubicBezTo>
                    <a:pt x="9319" y="15130"/>
                    <a:pt x="9405" y="15329"/>
                    <a:pt x="9491" y="15329"/>
                  </a:cubicBezTo>
                  <a:cubicBezTo>
                    <a:pt x="9578" y="15429"/>
                    <a:pt x="9751" y="15528"/>
                    <a:pt x="9837" y="15628"/>
                  </a:cubicBezTo>
                  <a:cubicBezTo>
                    <a:pt x="9923" y="15628"/>
                    <a:pt x="10096" y="15827"/>
                    <a:pt x="10183" y="15926"/>
                  </a:cubicBezTo>
                  <a:cubicBezTo>
                    <a:pt x="10183" y="16026"/>
                    <a:pt x="10183" y="16225"/>
                    <a:pt x="10183" y="16424"/>
                  </a:cubicBezTo>
                  <a:cubicBezTo>
                    <a:pt x="10269" y="16524"/>
                    <a:pt x="10269" y="16723"/>
                    <a:pt x="10183" y="16723"/>
                  </a:cubicBezTo>
                  <a:cubicBezTo>
                    <a:pt x="10183" y="16922"/>
                    <a:pt x="9923" y="17121"/>
                    <a:pt x="9923" y="17220"/>
                  </a:cubicBezTo>
                  <a:cubicBezTo>
                    <a:pt x="9751" y="17419"/>
                    <a:pt x="9491" y="17618"/>
                    <a:pt x="9405" y="17718"/>
                  </a:cubicBezTo>
                  <a:cubicBezTo>
                    <a:pt x="9319" y="17818"/>
                    <a:pt x="9059" y="17917"/>
                    <a:pt x="8973" y="17917"/>
                  </a:cubicBezTo>
                  <a:cubicBezTo>
                    <a:pt x="8800" y="17917"/>
                    <a:pt x="8368" y="17917"/>
                    <a:pt x="8195" y="17818"/>
                  </a:cubicBezTo>
                  <a:cubicBezTo>
                    <a:pt x="8023" y="17818"/>
                    <a:pt x="7591" y="17818"/>
                    <a:pt x="7418" y="17718"/>
                  </a:cubicBezTo>
                  <a:cubicBezTo>
                    <a:pt x="7331" y="17618"/>
                    <a:pt x="7245" y="17419"/>
                    <a:pt x="7159" y="17419"/>
                  </a:cubicBezTo>
                  <a:cubicBezTo>
                    <a:pt x="7072" y="17320"/>
                    <a:pt x="6899" y="17121"/>
                    <a:pt x="6727" y="17121"/>
                  </a:cubicBezTo>
                  <a:cubicBezTo>
                    <a:pt x="6727" y="17021"/>
                    <a:pt x="6554" y="17021"/>
                    <a:pt x="6381" y="17021"/>
                  </a:cubicBezTo>
                  <a:cubicBezTo>
                    <a:pt x="6295" y="17021"/>
                    <a:pt x="6208" y="17121"/>
                    <a:pt x="6122" y="17121"/>
                  </a:cubicBezTo>
                  <a:cubicBezTo>
                    <a:pt x="6035" y="17220"/>
                    <a:pt x="5776" y="17220"/>
                    <a:pt x="5690" y="17320"/>
                  </a:cubicBezTo>
                  <a:cubicBezTo>
                    <a:pt x="5603" y="17419"/>
                    <a:pt x="5690" y="17718"/>
                    <a:pt x="5603" y="17818"/>
                  </a:cubicBezTo>
                  <a:cubicBezTo>
                    <a:pt x="5603" y="18017"/>
                    <a:pt x="5517" y="18315"/>
                    <a:pt x="5431" y="18514"/>
                  </a:cubicBezTo>
                  <a:cubicBezTo>
                    <a:pt x="5431" y="18713"/>
                    <a:pt x="5258" y="19012"/>
                    <a:pt x="5171" y="19211"/>
                  </a:cubicBezTo>
                  <a:cubicBezTo>
                    <a:pt x="5085" y="19311"/>
                    <a:pt x="4826" y="19410"/>
                    <a:pt x="4739" y="19510"/>
                  </a:cubicBezTo>
                  <a:cubicBezTo>
                    <a:pt x="4653" y="19609"/>
                    <a:pt x="4394" y="19709"/>
                    <a:pt x="4307" y="19808"/>
                  </a:cubicBezTo>
                  <a:cubicBezTo>
                    <a:pt x="4135" y="19908"/>
                    <a:pt x="3875" y="19908"/>
                    <a:pt x="3789" y="20107"/>
                  </a:cubicBezTo>
                  <a:cubicBezTo>
                    <a:pt x="3789" y="20107"/>
                    <a:pt x="3703" y="20206"/>
                    <a:pt x="3703" y="20206"/>
                  </a:cubicBezTo>
                  <a:cubicBezTo>
                    <a:pt x="3703" y="20306"/>
                    <a:pt x="3789" y="20505"/>
                    <a:pt x="3875" y="20505"/>
                  </a:cubicBezTo>
                  <a:cubicBezTo>
                    <a:pt x="3875" y="20605"/>
                    <a:pt x="4048" y="20704"/>
                    <a:pt x="4048" y="20804"/>
                  </a:cubicBezTo>
                  <a:cubicBezTo>
                    <a:pt x="4048" y="20903"/>
                    <a:pt x="4048" y="21102"/>
                    <a:pt x="3962" y="21202"/>
                  </a:cubicBezTo>
                  <a:cubicBezTo>
                    <a:pt x="3962" y="21202"/>
                    <a:pt x="3789" y="21301"/>
                    <a:pt x="3703" y="21301"/>
                  </a:cubicBezTo>
                  <a:cubicBezTo>
                    <a:pt x="3616" y="21401"/>
                    <a:pt x="3443" y="21500"/>
                    <a:pt x="3357" y="21500"/>
                  </a:cubicBezTo>
                  <a:cubicBezTo>
                    <a:pt x="3184" y="21600"/>
                    <a:pt x="3011" y="21600"/>
                    <a:pt x="2925" y="21600"/>
                  </a:cubicBezTo>
                  <a:cubicBezTo>
                    <a:pt x="2839" y="21500"/>
                    <a:pt x="2752" y="21301"/>
                    <a:pt x="2752" y="21202"/>
                  </a:cubicBezTo>
                  <a:cubicBezTo>
                    <a:pt x="2752" y="21202"/>
                    <a:pt x="2752" y="21102"/>
                    <a:pt x="2752" y="21003"/>
                  </a:cubicBezTo>
                  <a:cubicBezTo>
                    <a:pt x="2752" y="20903"/>
                    <a:pt x="2839" y="20605"/>
                    <a:pt x="2752" y="20605"/>
                  </a:cubicBezTo>
                  <a:cubicBezTo>
                    <a:pt x="2752" y="20505"/>
                    <a:pt x="2493" y="20704"/>
                    <a:pt x="2493" y="20704"/>
                  </a:cubicBezTo>
                  <a:cubicBezTo>
                    <a:pt x="2407" y="20704"/>
                    <a:pt x="2147" y="20903"/>
                    <a:pt x="2061" y="20903"/>
                  </a:cubicBezTo>
                  <a:cubicBezTo>
                    <a:pt x="1975" y="21003"/>
                    <a:pt x="1802" y="21202"/>
                    <a:pt x="1715" y="21301"/>
                  </a:cubicBezTo>
                  <a:cubicBezTo>
                    <a:pt x="1629" y="21301"/>
                    <a:pt x="1629" y="21401"/>
                    <a:pt x="1543" y="21401"/>
                  </a:cubicBezTo>
                  <a:cubicBezTo>
                    <a:pt x="1543" y="21401"/>
                    <a:pt x="1456" y="21301"/>
                    <a:pt x="1456" y="21202"/>
                  </a:cubicBezTo>
                  <a:cubicBezTo>
                    <a:pt x="1456" y="21102"/>
                    <a:pt x="1283" y="20804"/>
                    <a:pt x="1197" y="20605"/>
                  </a:cubicBezTo>
                  <a:cubicBezTo>
                    <a:pt x="1111" y="20505"/>
                    <a:pt x="1024" y="20306"/>
                    <a:pt x="938" y="20206"/>
                  </a:cubicBezTo>
                  <a:cubicBezTo>
                    <a:pt x="938" y="20107"/>
                    <a:pt x="851" y="19908"/>
                    <a:pt x="851" y="19808"/>
                  </a:cubicBezTo>
                  <a:cubicBezTo>
                    <a:pt x="851" y="19709"/>
                    <a:pt x="851" y="19510"/>
                    <a:pt x="851" y="19410"/>
                  </a:cubicBezTo>
                  <a:cubicBezTo>
                    <a:pt x="938" y="19410"/>
                    <a:pt x="938" y="19311"/>
                    <a:pt x="1024" y="19311"/>
                  </a:cubicBezTo>
                  <a:cubicBezTo>
                    <a:pt x="1111" y="19311"/>
                    <a:pt x="1370" y="19311"/>
                    <a:pt x="1456" y="19410"/>
                  </a:cubicBezTo>
                  <a:cubicBezTo>
                    <a:pt x="1456" y="19410"/>
                    <a:pt x="1543" y="19510"/>
                    <a:pt x="1629" y="19609"/>
                  </a:cubicBezTo>
                  <a:cubicBezTo>
                    <a:pt x="1715" y="19609"/>
                    <a:pt x="1888" y="19510"/>
                    <a:pt x="1975" y="19510"/>
                  </a:cubicBezTo>
                  <a:cubicBezTo>
                    <a:pt x="2061" y="19510"/>
                    <a:pt x="2493" y="19609"/>
                    <a:pt x="2579" y="19510"/>
                  </a:cubicBezTo>
                  <a:cubicBezTo>
                    <a:pt x="2666" y="19410"/>
                    <a:pt x="2666" y="19211"/>
                    <a:pt x="2666" y="19112"/>
                  </a:cubicBezTo>
                  <a:cubicBezTo>
                    <a:pt x="2666" y="19012"/>
                    <a:pt x="2666" y="18813"/>
                    <a:pt x="2666" y="18713"/>
                  </a:cubicBezTo>
                  <a:cubicBezTo>
                    <a:pt x="2666" y="18614"/>
                    <a:pt x="2839" y="18415"/>
                    <a:pt x="2925" y="18315"/>
                  </a:cubicBezTo>
                  <a:cubicBezTo>
                    <a:pt x="2925" y="18216"/>
                    <a:pt x="3011" y="18017"/>
                    <a:pt x="3184" y="17917"/>
                  </a:cubicBezTo>
                  <a:cubicBezTo>
                    <a:pt x="3271" y="17818"/>
                    <a:pt x="3616" y="17917"/>
                    <a:pt x="3703" y="17917"/>
                  </a:cubicBezTo>
                  <a:cubicBezTo>
                    <a:pt x="3875" y="17917"/>
                    <a:pt x="4048" y="18017"/>
                    <a:pt x="4135" y="18017"/>
                  </a:cubicBezTo>
                  <a:cubicBezTo>
                    <a:pt x="4221" y="18017"/>
                    <a:pt x="4307" y="17917"/>
                    <a:pt x="4394" y="17917"/>
                  </a:cubicBezTo>
                  <a:cubicBezTo>
                    <a:pt x="4480" y="17818"/>
                    <a:pt x="4653" y="17419"/>
                    <a:pt x="4653" y="17320"/>
                  </a:cubicBezTo>
                  <a:cubicBezTo>
                    <a:pt x="4653" y="17021"/>
                    <a:pt x="4221" y="16723"/>
                    <a:pt x="4221" y="16524"/>
                  </a:cubicBezTo>
                  <a:cubicBezTo>
                    <a:pt x="4135" y="16324"/>
                    <a:pt x="4135" y="16026"/>
                    <a:pt x="4135" y="15926"/>
                  </a:cubicBezTo>
                  <a:cubicBezTo>
                    <a:pt x="4135" y="15727"/>
                    <a:pt x="4221" y="15229"/>
                    <a:pt x="4135" y="15229"/>
                  </a:cubicBezTo>
                  <a:cubicBezTo>
                    <a:pt x="4048" y="15130"/>
                    <a:pt x="3875" y="15229"/>
                    <a:pt x="3789" y="15329"/>
                  </a:cubicBezTo>
                  <a:cubicBezTo>
                    <a:pt x="3703" y="15329"/>
                    <a:pt x="3530" y="15429"/>
                    <a:pt x="3443" y="15528"/>
                  </a:cubicBezTo>
                  <a:cubicBezTo>
                    <a:pt x="3357" y="15628"/>
                    <a:pt x="3271" y="15727"/>
                    <a:pt x="3184" y="15727"/>
                  </a:cubicBezTo>
                  <a:cubicBezTo>
                    <a:pt x="3098" y="15827"/>
                    <a:pt x="3011" y="15827"/>
                    <a:pt x="2925" y="15926"/>
                  </a:cubicBezTo>
                  <a:cubicBezTo>
                    <a:pt x="2839" y="15926"/>
                    <a:pt x="2666" y="15827"/>
                    <a:pt x="2579" y="15827"/>
                  </a:cubicBezTo>
                  <a:cubicBezTo>
                    <a:pt x="2493" y="15827"/>
                    <a:pt x="2493" y="15926"/>
                    <a:pt x="2407" y="16026"/>
                  </a:cubicBezTo>
                  <a:cubicBezTo>
                    <a:pt x="2407" y="16125"/>
                    <a:pt x="2407" y="16225"/>
                    <a:pt x="2320" y="16324"/>
                  </a:cubicBezTo>
                  <a:cubicBezTo>
                    <a:pt x="2320" y="16524"/>
                    <a:pt x="2147" y="16623"/>
                    <a:pt x="2061" y="16723"/>
                  </a:cubicBezTo>
                  <a:cubicBezTo>
                    <a:pt x="1975" y="16822"/>
                    <a:pt x="1888" y="16822"/>
                    <a:pt x="1715" y="16822"/>
                  </a:cubicBezTo>
                  <a:cubicBezTo>
                    <a:pt x="1715" y="16922"/>
                    <a:pt x="1629" y="17021"/>
                    <a:pt x="1543" y="17021"/>
                  </a:cubicBezTo>
                  <a:cubicBezTo>
                    <a:pt x="1543" y="17121"/>
                    <a:pt x="1456" y="17220"/>
                    <a:pt x="1370" y="17220"/>
                  </a:cubicBezTo>
                  <a:cubicBezTo>
                    <a:pt x="1283" y="17121"/>
                    <a:pt x="1283" y="16922"/>
                    <a:pt x="1197" y="16922"/>
                  </a:cubicBezTo>
                  <a:cubicBezTo>
                    <a:pt x="1197" y="16723"/>
                    <a:pt x="1197" y="16225"/>
                    <a:pt x="1024" y="16125"/>
                  </a:cubicBezTo>
                  <a:cubicBezTo>
                    <a:pt x="1024" y="16125"/>
                    <a:pt x="938" y="16026"/>
                    <a:pt x="938" y="16026"/>
                  </a:cubicBezTo>
                  <a:cubicBezTo>
                    <a:pt x="765" y="16026"/>
                    <a:pt x="506" y="15926"/>
                    <a:pt x="419" y="15827"/>
                  </a:cubicBezTo>
                  <a:cubicBezTo>
                    <a:pt x="333" y="15827"/>
                    <a:pt x="247" y="15628"/>
                    <a:pt x="160" y="15628"/>
                  </a:cubicBezTo>
                  <a:cubicBezTo>
                    <a:pt x="74" y="15329"/>
                    <a:pt x="-99" y="14732"/>
                    <a:pt x="74" y="14433"/>
                  </a:cubicBezTo>
                  <a:cubicBezTo>
                    <a:pt x="160" y="14234"/>
                    <a:pt x="592" y="14234"/>
                    <a:pt x="851" y="14135"/>
                  </a:cubicBezTo>
                  <a:cubicBezTo>
                    <a:pt x="1024" y="14035"/>
                    <a:pt x="1456" y="13736"/>
                    <a:pt x="1629" y="13637"/>
                  </a:cubicBezTo>
                  <a:cubicBezTo>
                    <a:pt x="1802" y="13537"/>
                    <a:pt x="2061" y="13338"/>
                    <a:pt x="2234" y="13239"/>
                  </a:cubicBezTo>
                  <a:cubicBezTo>
                    <a:pt x="2320" y="13139"/>
                    <a:pt x="2579" y="12940"/>
                    <a:pt x="2666" y="12841"/>
                  </a:cubicBezTo>
                  <a:cubicBezTo>
                    <a:pt x="2752" y="12641"/>
                    <a:pt x="2666" y="12442"/>
                    <a:pt x="2666" y="12343"/>
                  </a:cubicBezTo>
                  <a:cubicBezTo>
                    <a:pt x="2839" y="12144"/>
                    <a:pt x="3098" y="12243"/>
                    <a:pt x="3184" y="12243"/>
                  </a:cubicBezTo>
                  <a:cubicBezTo>
                    <a:pt x="3357" y="12144"/>
                    <a:pt x="3703" y="12144"/>
                    <a:pt x="3789" y="12044"/>
                  </a:cubicBezTo>
                  <a:cubicBezTo>
                    <a:pt x="3875" y="12044"/>
                    <a:pt x="3962" y="12044"/>
                    <a:pt x="4048" y="11945"/>
                  </a:cubicBezTo>
                  <a:cubicBezTo>
                    <a:pt x="4048" y="11945"/>
                    <a:pt x="4135" y="11845"/>
                    <a:pt x="4135" y="11845"/>
                  </a:cubicBezTo>
                  <a:cubicBezTo>
                    <a:pt x="4135" y="11746"/>
                    <a:pt x="4135" y="11447"/>
                    <a:pt x="4221" y="11347"/>
                  </a:cubicBezTo>
                  <a:cubicBezTo>
                    <a:pt x="4221" y="11248"/>
                    <a:pt x="4480" y="11049"/>
                    <a:pt x="4567" y="11049"/>
                  </a:cubicBezTo>
                  <a:cubicBezTo>
                    <a:pt x="4653" y="10949"/>
                    <a:pt x="4826" y="10850"/>
                    <a:pt x="4999" y="10850"/>
                  </a:cubicBezTo>
                  <a:cubicBezTo>
                    <a:pt x="5171" y="10750"/>
                    <a:pt x="5603" y="10651"/>
                    <a:pt x="5776" y="10551"/>
                  </a:cubicBezTo>
                  <a:cubicBezTo>
                    <a:pt x="5863" y="10551"/>
                    <a:pt x="6035" y="10352"/>
                    <a:pt x="6122" y="10253"/>
                  </a:cubicBezTo>
                  <a:cubicBezTo>
                    <a:pt x="6208" y="10253"/>
                    <a:pt x="6295" y="10053"/>
                    <a:pt x="6295" y="9954"/>
                  </a:cubicBezTo>
                  <a:cubicBezTo>
                    <a:pt x="6381" y="9854"/>
                    <a:pt x="6554" y="9755"/>
                    <a:pt x="6640" y="9655"/>
                  </a:cubicBezTo>
                  <a:cubicBezTo>
                    <a:pt x="6727" y="9556"/>
                    <a:pt x="6986" y="9058"/>
                    <a:pt x="6986" y="90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3" name="Google Shape;2153;p273"/>
            <p:cNvSpPr/>
            <p:nvPr/>
          </p:nvSpPr>
          <p:spPr>
            <a:xfrm>
              <a:off x="2108189" y="1099964"/>
              <a:ext cx="1756825" cy="1230290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21600" y="11027"/>
                  </a:moveTo>
                  <a:cubicBezTo>
                    <a:pt x="21600" y="11144"/>
                    <a:pt x="21518" y="11494"/>
                    <a:pt x="21518" y="11494"/>
                  </a:cubicBezTo>
                  <a:cubicBezTo>
                    <a:pt x="21518" y="11494"/>
                    <a:pt x="21355" y="11494"/>
                    <a:pt x="21273" y="11494"/>
                  </a:cubicBezTo>
                  <a:cubicBezTo>
                    <a:pt x="21027" y="11494"/>
                    <a:pt x="20618" y="11377"/>
                    <a:pt x="20373" y="11494"/>
                  </a:cubicBezTo>
                  <a:cubicBezTo>
                    <a:pt x="20209" y="11611"/>
                    <a:pt x="20127" y="12078"/>
                    <a:pt x="19964" y="12194"/>
                  </a:cubicBezTo>
                  <a:cubicBezTo>
                    <a:pt x="19882" y="12311"/>
                    <a:pt x="19636" y="12661"/>
                    <a:pt x="19555" y="12778"/>
                  </a:cubicBezTo>
                  <a:cubicBezTo>
                    <a:pt x="19309" y="12778"/>
                    <a:pt x="18900" y="12311"/>
                    <a:pt x="18655" y="12311"/>
                  </a:cubicBezTo>
                  <a:cubicBezTo>
                    <a:pt x="18573" y="12194"/>
                    <a:pt x="18164" y="12194"/>
                    <a:pt x="18000" y="12194"/>
                  </a:cubicBezTo>
                  <a:cubicBezTo>
                    <a:pt x="17673" y="12078"/>
                    <a:pt x="17100" y="12078"/>
                    <a:pt x="16773" y="11961"/>
                  </a:cubicBezTo>
                  <a:cubicBezTo>
                    <a:pt x="16609" y="11961"/>
                    <a:pt x="16364" y="12194"/>
                    <a:pt x="16200" y="12078"/>
                  </a:cubicBezTo>
                  <a:cubicBezTo>
                    <a:pt x="16118" y="11961"/>
                    <a:pt x="16200" y="11377"/>
                    <a:pt x="16118" y="11144"/>
                  </a:cubicBezTo>
                  <a:cubicBezTo>
                    <a:pt x="16118" y="11027"/>
                    <a:pt x="15955" y="11027"/>
                    <a:pt x="15873" y="11027"/>
                  </a:cubicBezTo>
                  <a:cubicBezTo>
                    <a:pt x="15709" y="11027"/>
                    <a:pt x="15545" y="11727"/>
                    <a:pt x="15382" y="11961"/>
                  </a:cubicBezTo>
                  <a:cubicBezTo>
                    <a:pt x="15218" y="12194"/>
                    <a:pt x="14891" y="12545"/>
                    <a:pt x="14645" y="12778"/>
                  </a:cubicBezTo>
                  <a:cubicBezTo>
                    <a:pt x="14564" y="12895"/>
                    <a:pt x="14155" y="13245"/>
                    <a:pt x="13991" y="13245"/>
                  </a:cubicBezTo>
                  <a:cubicBezTo>
                    <a:pt x="13827" y="13362"/>
                    <a:pt x="13418" y="13479"/>
                    <a:pt x="13173" y="13479"/>
                  </a:cubicBezTo>
                  <a:cubicBezTo>
                    <a:pt x="12927" y="13596"/>
                    <a:pt x="12436" y="13596"/>
                    <a:pt x="12191" y="13596"/>
                  </a:cubicBezTo>
                  <a:cubicBezTo>
                    <a:pt x="12027" y="13596"/>
                    <a:pt x="11618" y="13479"/>
                    <a:pt x="11455" y="13362"/>
                  </a:cubicBezTo>
                  <a:cubicBezTo>
                    <a:pt x="11291" y="13245"/>
                    <a:pt x="11127" y="12778"/>
                    <a:pt x="11045" y="12778"/>
                  </a:cubicBezTo>
                  <a:cubicBezTo>
                    <a:pt x="10882" y="12661"/>
                    <a:pt x="10636" y="12661"/>
                    <a:pt x="10473" y="12778"/>
                  </a:cubicBezTo>
                  <a:cubicBezTo>
                    <a:pt x="10391" y="12778"/>
                    <a:pt x="10064" y="12778"/>
                    <a:pt x="9982" y="12778"/>
                  </a:cubicBezTo>
                  <a:cubicBezTo>
                    <a:pt x="9900" y="12895"/>
                    <a:pt x="9818" y="13362"/>
                    <a:pt x="9818" y="13479"/>
                  </a:cubicBezTo>
                  <a:cubicBezTo>
                    <a:pt x="9736" y="13712"/>
                    <a:pt x="9900" y="14179"/>
                    <a:pt x="9818" y="14296"/>
                  </a:cubicBezTo>
                  <a:cubicBezTo>
                    <a:pt x="9736" y="14413"/>
                    <a:pt x="9409" y="14530"/>
                    <a:pt x="9327" y="14763"/>
                  </a:cubicBezTo>
                  <a:cubicBezTo>
                    <a:pt x="9245" y="14997"/>
                    <a:pt x="9573" y="15697"/>
                    <a:pt x="9491" y="15931"/>
                  </a:cubicBezTo>
                  <a:cubicBezTo>
                    <a:pt x="9245" y="16398"/>
                    <a:pt x="8182" y="16164"/>
                    <a:pt x="7773" y="16164"/>
                  </a:cubicBezTo>
                  <a:cubicBezTo>
                    <a:pt x="7527" y="16047"/>
                    <a:pt x="6955" y="15580"/>
                    <a:pt x="6791" y="15814"/>
                  </a:cubicBezTo>
                  <a:cubicBezTo>
                    <a:pt x="6627" y="15931"/>
                    <a:pt x="6709" y="16281"/>
                    <a:pt x="6709" y="16398"/>
                  </a:cubicBezTo>
                  <a:cubicBezTo>
                    <a:pt x="6627" y="16865"/>
                    <a:pt x="6382" y="17449"/>
                    <a:pt x="6300" y="17682"/>
                  </a:cubicBezTo>
                  <a:cubicBezTo>
                    <a:pt x="6136" y="18032"/>
                    <a:pt x="5973" y="18499"/>
                    <a:pt x="5809" y="18733"/>
                  </a:cubicBezTo>
                  <a:cubicBezTo>
                    <a:pt x="5564" y="18850"/>
                    <a:pt x="5155" y="18616"/>
                    <a:pt x="4991" y="18850"/>
                  </a:cubicBezTo>
                  <a:cubicBezTo>
                    <a:pt x="4909" y="18966"/>
                    <a:pt x="4991" y="19200"/>
                    <a:pt x="4991" y="19317"/>
                  </a:cubicBezTo>
                  <a:cubicBezTo>
                    <a:pt x="4909" y="19433"/>
                    <a:pt x="4827" y="19784"/>
                    <a:pt x="4745" y="19900"/>
                  </a:cubicBezTo>
                  <a:cubicBezTo>
                    <a:pt x="4664" y="19900"/>
                    <a:pt x="4418" y="19900"/>
                    <a:pt x="4336" y="19900"/>
                  </a:cubicBezTo>
                  <a:cubicBezTo>
                    <a:pt x="4091" y="19900"/>
                    <a:pt x="3764" y="19667"/>
                    <a:pt x="3518" y="19784"/>
                  </a:cubicBezTo>
                  <a:cubicBezTo>
                    <a:pt x="3436" y="19900"/>
                    <a:pt x="3273" y="20134"/>
                    <a:pt x="3191" y="20251"/>
                  </a:cubicBezTo>
                  <a:cubicBezTo>
                    <a:pt x="3027" y="20484"/>
                    <a:pt x="2700" y="20834"/>
                    <a:pt x="2536" y="21068"/>
                  </a:cubicBezTo>
                  <a:cubicBezTo>
                    <a:pt x="2455" y="21185"/>
                    <a:pt x="2209" y="21418"/>
                    <a:pt x="2127" y="21418"/>
                  </a:cubicBezTo>
                  <a:cubicBezTo>
                    <a:pt x="1964" y="21535"/>
                    <a:pt x="1391" y="21535"/>
                    <a:pt x="1391" y="21535"/>
                  </a:cubicBezTo>
                  <a:cubicBezTo>
                    <a:pt x="1391" y="21535"/>
                    <a:pt x="1145" y="21185"/>
                    <a:pt x="982" y="21068"/>
                  </a:cubicBezTo>
                  <a:cubicBezTo>
                    <a:pt x="900" y="20951"/>
                    <a:pt x="409" y="21068"/>
                    <a:pt x="409" y="21068"/>
                  </a:cubicBezTo>
                  <a:cubicBezTo>
                    <a:pt x="409" y="21068"/>
                    <a:pt x="409" y="20834"/>
                    <a:pt x="409" y="20718"/>
                  </a:cubicBezTo>
                  <a:cubicBezTo>
                    <a:pt x="409" y="20601"/>
                    <a:pt x="409" y="20484"/>
                    <a:pt x="409" y="20484"/>
                  </a:cubicBezTo>
                  <a:cubicBezTo>
                    <a:pt x="327" y="20367"/>
                    <a:pt x="245" y="20601"/>
                    <a:pt x="164" y="20601"/>
                  </a:cubicBezTo>
                  <a:cubicBezTo>
                    <a:pt x="82" y="20601"/>
                    <a:pt x="0" y="20367"/>
                    <a:pt x="0" y="20251"/>
                  </a:cubicBezTo>
                  <a:cubicBezTo>
                    <a:pt x="0" y="20134"/>
                    <a:pt x="82" y="20017"/>
                    <a:pt x="164" y="20017"/>
                  </a:cubicBezTo>
                  <a:cubicBezTo>
                    <a:pt x="245" y="20017"/>
                    <a:pt x="327" y="20017"/>
                    <a:pt x="409" y="20017"/>
                  </a:cubicBezTo>
                  <a:cubicBezTo>
                    <a:pt x="491" y="20017"/>
                    <a:pt x="573" y="19900"/>
                    <a:pt x="655" y="19900"/>
                  </a:cubicBezTo>
                  <a:cubicBezTo>
                    <a:pt x="818" y="19667"/>
                    <a:pt x="900" y="19433"/>
                    <a:pt x="982" y="19200"/>
                  </a:cubicBezTo>
                  <a:cubicBezTo>
                    <a:pt x="1064" y="19083"/>
                    <a:pt x="1064" y="18966"/>
                    <a:pt x="1145" y="18733"/>
                  </a:cubicBezTo>
                  <a:cubicBezTo>
                    <a:pt x="1309" y="18499"/>
                    <a:pt x="1473" y="18149"/>
                    <a:pt x="1636" y="18032"/>
                  </a:cubicBezTo>
                  <a:cubicBezTo>
                    <a:pt x="1800" y="17799"/>
                    <a:pt x="2045" y="17682"/>
                    <a:pt x="2127" y="17449"/>
                  </a:cubicBezTo>
                  <a:cubicBezTo>
                    <a:pt x="2373" y="17215"/>
                    <a:pt x="2536" y="16981"/>
                    <a:pt x="2782" y="16748"/>
                  </a:cubicBezTo>
                  <a:cubicBezTo>
                    <a:pt x="2864" y="16631"/>
                    <a:pt x="2945" y="16514"/>
                    <a:pt x="3027" y="16398"/>
                  </a:cubicBezTo>
                  <a:cubicBezTo>
                    <a:pt x="3027" y="16281"/>
                    <a:pt x="3191" y="16281"/>
                    <a:pt x="3191" y="16164"/>
                  </a:cubicBezTo>
                  <a:cubicBezTo>
                    <a:pt x="3273" y="16047"/>
                    <a:pt x="3273" y="15931"/>
                    <a:pt x="3273" y="15814"/>
                  </a:cubicBezTo>
                  <a:cubicBezTo>
                    <a:pt x="3273" y="15697"/>
                    <a:pt x="3191" y="15580"/>
                    <a:pt x="3191" y="15464"/>
                  </a:cubicBezTo>
                  <a:cubicBezTo>
                    <a:pt x="3191" y="15230"/>
                    <a:pt x="3273" y="14997"/>
                    <a:pt x="3273" y="14763"/>
                  </a:cubicBezTo>
                  <a:cubicBezTo>
                    <a:pt x="3273" y="14530"/>
                    <a:pt x="3355" y="14179"/>
                    <a:pt x="3273" y="14063"/>
                  </a:cubicBezTo>
                  <a:cubicBezTo>
                    <a:pt x="3273" y="13946"/>
                    <a:pt x="3109" y="13829"/>
                    <a:pt x="3027" y="13712"/>
                  </a:cubicBezTo>
                  <a:cubicBezTo>
                    <a:pt x="3027" y="13712"/>
                    <a:pt x="3027" y="13596"/>
                    <a:pt x="3027" y="13479"/>
                  </a:cubicBezTo>
                  <a:cubicBezTo>
                    <a:pt x="3109" y="13479"/>
                    <a:pt x="3109" y="13479"/>
                    <a:pt x="3109" y="13362"/>
                  </a:cubicBezTo>
                  <a:cubicBezTo>
                    <a:pt x="3191" y="13245"/>
                    <a:pt x="3355" y="13362"/>
                    <a:pt x="3518" y="13362"/>
                  </a:cubicBezTo>
                  <a:cubicBezTo>
                    <a:pt x="3518" y="13362"/>
                    <a:pt x="3600" y="13245"/>
                    <a:pt x="3682" y="13129"/>
                  </a:cubicBezTo>
                  <a:cubicBezTo>
                    <a:pt x="3764" y="13129"/>
                    <a:pt x="3927" y="12895"/>
                    <a:pt x="4009" y="12895"/>
                  </a:cubicBezTo>
                  <a:cubicBezTo>
                    <a:pt x="4091" y="12778"/>
                    <a:pt x="4255" y="12895"/>
                    <a:pt x="4336" y="12895"/>
                  </a:cubicBezTo>
                  <a:cubicBezTo>
                    <a:pt x="4418" y="12778"/>
                    <a:pt x="4500" y="12778"/>
                    <a:pt x="4582" y="12778"/>
                  </a:cubicBezTo>
                  <a:cubicBezTo>
                    <a:pt x="4664" y="12661"/>
                    <a:pt x="4909" y="12545"/>
                    <a:pt x="4991" y="12428"/>
                  </a:cubicBezTo>
                  <a:cubicBezTo>
                    <a:pt x="4991" y="12311"/>
                    <a:pt x="4991" y="12078"/>
                    <a:pt x="4991" y="11961"/>
                  </a:cubicBezTo>
                  <a:cubicBezTo>
                    <a:pt x="5073" y="11727"/>
                    <a:pt x="5155" y="11494"/>
                    <a:pt x="5155" y="11377"/>
                  </a:cubicBezTo>
                  <a:cubicBezTo>
                    <a:pt x="5236" y="11260"/>
                    <a:pt x="5400" y="11027"/>
                    <a:pt x="5482" y="10910"/>
                  </a:cubicBezTo>
                  <a:cubicBezTo>
                    <a:pt x="5645" y="10793"/>
                    <a:pt x="5973" y="10910"/>
                    <a:pt x="6055" y="10677"/>
                  </a:cubicBezTo>
                  <a:cubicBezTo>
                    <a:pt x="6136" y="10677"/>
                    <a:pt x="6218" y="10443"/>
                    <a:pt x="6218" y="10326"/>
                  </a:cubicBezTo>
                  <a:cubicBezTo>
                    <a:pt x="6300" y="10210"/>
                    <a:pt x="6218" y="9976"/>
                    <a:pt x="6300" y="9976"/>
                  </a:cubicBezTo>
                  <a:cubicBezTo>
                    <a:pt x="6300" y="9859"/>
                    <a:pt x="6464" y="9743"/>
                    <a:pt x="6464" y="9626"/>
                  </a:cubicBezTo>
                  <a:cubicBezTo>
                    <a:pt x="6545" y="9392"/>
                    <a:pt x="6218" y="8925"/>
                    <a:pt x="6136" y="8692"/>
                  </a:cubicBezTo>
                  <a:cubicBezTo>
                    <a:pt x="6055" y="8575"/>
                    <a:pt x="5891" y="8458"/>
                    <a:pt x="5809" y="8341"/>
                  </a:cubicBezTo>
                  <a:cubicBezTo>
                    <a:pt x="5809" y="8225"/>
                    <a:pt x="5645" y="7991"/>
                    <a:pt x="5564" y="7991"/>
                  </a:cubicBezTo>
                  <a:cubicBezTo>
                    <a:pt x="5482" y="7874"/>
                    <a:pt x="5073" y="7874"/>
                    <a:pt x="4991" y="7874"/>
                  </a:cubicBezTo>
                  <a:cubicBezTo>
                    <a:pt x="4827" y="7874"/>
                    <a:pt x="4500" y="8108"/>
                    <a:pt x="4336" y="8108"/>
                  </a:cubicBezTo>
                  <a:cubicBezTo>
                    <a:pt x="4255" y="8225"/>
                    <a:pt x="4009" y="8341"/>
                    <a:pt x="3927" y="8458"/>
                  </a:cubicBezTo>
                  <a:cubicBezTo>
                    <a:pt x="3845" y="8458"/>
                    <a:pt x="3518" y="8692"/>
                    <a:pt x="3436" y="8692"/>
                  </a:cubicBezTo>
                  <a:cubicBezTo>
                    <a:pt x="3273" y="8692"/>
                    <a:pt x="3027" y="8692"/>
                    <a:pt x="2864" y="8692"/>
                  </a:cubicBezTo>
                  <a:cubicBezTo>
                    <a:pt x="2536" y="8692"/>
                    <a:pt x="1882" y="8925"/>
                    <a:pt x="1636" y="8575"/>
                  </a:cubicBezTo>
                  <a:cubicBezTo>
                    <a:pt x="1555" y="8458"/>
                    <a:pt x="1555" y="7991"/>
                    <a:pt x="1555" y="7758"/>
                  </a:cubicBezTo>
                  <a:cubicBezTo>
                    <a:pt x="1555" y="7641"/>
                    <a:pt x="1636" y="7407"/>
                    <a:pt x="1718" y="7174"/>
                  </a:cubicBezTo>
                  <a:cubicBezTo>
                    <a:pt x="1800" y="7057"/>
                    <a:pt x="2045" y="6940"/>
                    <a:pt x="2045" y="6707"/>
                  </a:cubicBezTo>
                  <a:cubicBezTo>
                    <a:pt x="2127" y="6590"/>
                    <a:pt x="2045" y="6123"/>
                    <a:pt x="2127" y="6006"/>
                  </a:cubicBezTo>
                  <a:cubicBezTo>
                    <a:pt x="2209" y="5890"/>
                    <a:pt x="2455" y="5656"/>
                    <a:pt x="2536" y="5656"/>
                  </a:cubicBezTo>
                  <a:cubicBezTo>
                    <a:pt x="2536" y="5539"/>
                    <a:pt x="2700" y="5539"/>
                    <a:pt x="2700" y="5423"/>
                  </a:cubicBezTo>
                  <a:cubicBezTo>
                    <a:pt x="2864" y="5306"/>
                    <a:pt x="2782" y="4722"/>
                    <a:pt x="2864" y="4605"/>
                  </a:cubicBezTo>
                  <a:cubicBezTo>
                    <a:pt x="2864" y="4489"/>
                    <a:pt x="3027" y="4255"/>
                    <a:pt x="3027" y="4255"/>
                  </a:cubicBezTo>
                  <a:cubicBezTo>
                    <a:pt x="3109" y="4138"/>
                    <a:pt x="3273" y="4138"/>
                    <a:pt x="3355" y="4138"/>
                  </a:cubicBezTo>
                  <a:cubicBezTo>
                    <a:pt x="3436" y="4021"/>
                    <a:pt x="3518" y="3788"/>
                    <a:pt x="3600" y="3788"/>
                  </a:cubicBezTo>
                  <a:cubicBezTo>
                    <a:pt x="3764" y="3554"/>
                    <a:pt x="4009" y="3438"/>
                    <a:pt x="4091" y="3321"/>
                  </a:cubicBezTo>
                  <a:cubicBezTo>
                    <a:pt x="4173" y="3204"/>
                    <a:pt x="4418" y="3204"/>
                    <a:pt x="4500" y="3087"/>
                  </a:cubicBezTo>
                  <a:cubicBezTo>
                    <a:pt x="4500" y="3087"/>
                    <a:pt x="4582" y="2854"/>
                    <a:pt x="4582" y="2737"/>
                  </a:cubicBezTo>
                  <a:cubicBezTo>
                    <a:pt x="4664" y="2504"/>
                    <a:pt x="4500" y="2153"/>
                    <a:pt x="4418" y="2037"/>
                  </a:cubicBezTo>
                  <a:cubicBezTo>
                    <a:pt x="4336" y="1803"/>
                    <a:pt x="4091" y="1453"/>
                    <a:pt x="4091" y="1219"/>
                  </a:cubicBezTo>
                  <a:cubicBezTo>
                    <a:pt x="4091" y="1103"/>
                    <a:pt x="4173" y="869"/>
                    <a:pt x="4173" y="636"/>
                  </a:cubicBezTo>
                  <a:cubicBezTo>
                    <a:pt x="4173" y="636"/>
                    <a:pt x="4255" y="402"/>
                    <a:pt x="4336" y="402"/>
                  </a:cubicBezTo>
                  <a:cubicBezTo>
                    <a:pt x="4418" y="285"/>
                    <a:pt x="4500" y="169"/>
                    <a:pt x="4582" y="52"/>
                  </a:cubicBezTo>
                  <a:cubicBezTo>
                    <a:pt x="4745" y="52"/>
                    <a:pt x="5155" y="-65"/>
                    <a:pt x="5318" y="52"/>
                  </a:cubicBezTo>
                  <a:cubicBezTo>
                    <a:pt x="5482" y="52"/>
                    <a:pt x="5645" y="285"/>
                    <a:pt x="5809" y="402"/>
                  </a:cubicBezTo>
                  <a:cubicBezTo>
                    <a:pt x="5973" y="402"/>
                    <a:pt x="6300" y="519"/>
                    <a:pt x="6464" y="636"/>
                  </a:cubicBezTo>
                  <a:cubicBezTo>
                    <a:pt x="6627" y="636"/>
                    <a:pt x="7036" y="869"/>
                    <a:pt x="7282" y="869"/>
                  </a:cubicBezTo>
                  <a:cubicBezTo>
                    <a:pt x="7445" y="752"/>
                    <a:pt x="7691" y="636"/>
                    <a:pt x="7773" y="519"/>
                  </a:cubicBezTo>
                  <a:cubicBezTo>
                    <a:pt x="7936" y="402"/>
                    <a:pt x="8100" y="285"/>
                    <a:pt x="8264" y="169"/>
                  </a:cubicBezTo>
                  <a:cubicBezTo>
                    <a:pt x="8345" y="169"/>
                    <a:pt x="8591" y="169"/>
                    <a:pt x="8673" y="169"/>
                  </a:cubicBezTo>
                  <a:cubicBezTo>
                    <a:pt x="8755" y="285"/>
                    <a:pt x="9000" y="519"/>
                    <a:pt x="9082" y="636"/>
                  </a:cubicBezTo>
                  <a:cubicBezTo>
                    <a:pt x="9164" y="752"/>
                    <a:pt x="9245" y="986"/>
                    <a:pt x="9327" y="986"/>
                  </a:cubicBezTo>
                  <a:cubicBezTo>
                    <a:pt x="9409" y="1103"/>
                    <a:pt x="9655" y="1219"/>
                    <a:pt x="9736" y="1219"/>
                  </a:cubicBezTo>
                  <a:cubicBezTo>
                    <a:pt x="9900" y="1219"/>
                    <a:pt x="10064" y="869"/>
                    <a:pt x="10145" y="986"/>
                  </a:cubicBezTo>
                  <a:cubicBezTo>
                    <a:pt x="10309" y="1103"/>
                    <a:pt x="10227" y="1453"/>
                    <a:pt x="10145" y="1686"/>
                  </a:cubicBezTo>
                  <a:cubicBezTo>
                    <a:pt x="10145" y="1803"/>
                    <a:pt x="9982" y="2153"/>
                    <a:pt x="9900" y="2270"/>
                  </a:cubicBezTo>
                  <a:cubicBezTo>
                    <a:pt x="9818" y="2387"/>
                    <a:pt x="9736" y="2737"/>
                    <a:pt x="9655" y="2854"/>
                  </a:cubicBezTo>
                  <a:cubicBezTo>
                    <a:pt x="9655" y="3087"/>
                    <a:pt x="9655" y="3554"/>
                    <a:pt x="9655" y="3671"/>
                  </a:cubicBezTo>
                  <a:cubicBezTo>
                    <a:pt x="9736" y="3788"/>
                    <a:pt x="9818" y="3788"/>
                    <a:pt x="9900" y="3905"/>
                  </a:cubicBezTo>
                  <a:cubicBezTo>
                    <a:pt x="9982" y="4021"/>
                    <a:pt x="10309" y="4021"/>
                    <a:pt x="10391" y="4138"/>
                  </a:cubicBezTo>
                  <a:cubicBezTo>
                    <a:pt x="10555" y="4255"/>
                    <a:pt x="10800" y="4372"/>
                    <a:pt x="10964" y="4489"/>
                  </a:cubicBezTo>
                  <a:cubicBezTo>
                    <a:pt x="11045" y="4489"/>
                    <a:pt x="11373" y="4255"/>
                    <a:pt x="11536" y="4372"/>
                  </a:cubicBezTo>
                  <a:cubicBezTo>
                    <a:pt x="11618" y="4489"/>
                    <a:pt x="11700" y="4722"/>
                    <a:pt x="11782" y="4839"/>
                  </a:cubicBezTo>
                  <a:cubicBezTo>
                    <a:pt x="11864" y="4956"/>
                    <a:pt x="12109" y="5189"/>
                    <a:pt x="12191" y="5189"/>
                  </a:cubicBezTo>
                  <a:cubicBezTo>
                    <a:pt x="12273" y="5189"/>
                    <a:pt x="12273" y="4956"/>
                    <a:pt x="12355" y="4956"/>
                  </a:cubicBezTo>
                  <a:cubicBezTo>
                    <a:pt x="12436" y="4839"/>
                    <a:pt x="12518" y="4722"/>
                    <a:pt x="12600" y="4722"/>
                  </a:cubicBezTo>
                  <a:cubicBezTo>
                    <a:pt x="12682" y="4605"/>
                    <a:pt x="12845" y="4605"/>
                    <a:pt x="13009" y="4489"/>
                  </a:cubicBezTo>
                  <a:cubicBezTo>
                    <a:pt x="13091" y="4489"/>
                    <a:pt x="13173" y="4372"/>
                    <a:pt x="13255" y="4372"/>
                  </a:cubicBezTo>
                  <a:cubicBezTo>
                    <a:pt x="13336" y="4372"/>
                    <a:pt x="13500" y="4255"/>
                    <a:pt x="13582" y="4255"/>
                  </a:cubicBezTo>
                  <a:cubicBezTo>
                    <a:pt x="13664" y="4255"/>
                    <a:pt x="13909" y="4255"/>
                    <a:pt x="14073" y="4255"/>
                  </a:cubicBezTo>
                  <a:cubicBezTo>
                    <a:pt x="14318" y="4255"/>
                    <a:pt x="14645" y="3905"/>
                    <a:pt x="14809" y="4138"/>
                  </a:cubicBezTo>
                  <a:cubicBezTo>
                    <a:pt x="14891" y="4255"/>
                    <a:pt x="14809" y="4605"/>
                    <a:pt x="14809" y="4722"/>
                  </a:cubicBezTo>
                  <a:cubicBezTo>
                    <a:pt x="14891" y="4956"/>
                    <a:pt x="15218" y="5306"/>
                    <a:pt x="15382" y="5423"/>
                  </a:cubicBezTo>
                  <a:cubicBezTo>
                    <a:pt x="15545" y="5539"/>
                    <a:pt x="16118" y="5539"/>
                    <a:pt x="16118" y="5539"/>
                  </a:cubicBezTo>
                  <a:cubicBezTo>
                    <a:pt x="16118" y="5539"/>
                    <a:pt x="16118" y="5773"/>
                    <a:pt x="16118" y="5890"/>
                  </a:cubicBezTo>
                  <a:cubicBezTo>
                    <a:pt x="16200" y="6006"/>
                    <a:pt x="16282" y="6240"/>
                    <a:pt x="16282" y="6357"/>
                  </a:cubicBezTo>
                  <a:cubicBezTo>
                    <a:pt x="16445" y="6473"/>
                    <a:pt x="16855" y="6940"/>
                    <a:pt x="17018" y="7174"/>
                  </a:cubicBezTo>
                  <a:cubicBezTo>
                    <a:pt x="17100" y="7291"/>
                    <a:pt x="17100" y="7524"/>
                    <a:pt x="17182" y="7641"/>
                  </a:cubicBezTo>
                  <a:cubicBezTo>
                    <a:pt x="17264" y="7758"/>
                    <a:pt x="17509" y="7758"/>
                    <a:pt x="17591" y="7758"/>
                  </a:cubicBezTo>
                  <a:cubicBezTo>
                    <a:pt x="17673" y="7758"/>
                    <a:pt x="17836" y="7641"/>
                    <a:pt x="17836" y="7641"/>
                  </a:cubicBezTo>
                  <a:cubicBezTo>
                    <a:pt x="17836" y="7641"/>
                    <a:pt x="18082" y="8458"/>
                    <a:pt x="18245" y="8575"/>
                  </a:cubicBezTo>
                  <a:cubicBezTo>
                    <a:pt x="18409" y="8692"/>
                    <a:pt x="18818" y="8809"/>
                    <a:pt x="19064" y="8809"/>
                  </a:cubicBezTo>
                  <a:cubicBezTo>
                    <a:pt x="19227" y="8809"/>
                    <a:pt x="19636" y="8575"/>
                    <a:pt x="19800" y="8575"/>
                  </a:cubicBezTo>
                  <a:cubicBezTo>
                    <a:pt x="19964" y="8575"/>
                    <a:pt x="20209" y="8458"/>
                    <a:pt x="20373" y="8692"/>
                  </a:cubicBezTo>
                  <a:cubicBezTo>
                    <a:pt x="20455" y="8809"/>
                    <a:pt x="20373" y="9276"/>
                    <a:pt x="20373" y="9509"/>
                  </a:cubicBezTo>
                  <a:cubicBezTo>
                    <a:pt x="20373" y="9626"/>
                    <a:pt x="20373" y="9859"/>
                    <a:pt x="20373" y="10093"/>
                  </a:cubicBezTo>
                  <a:cubicBezTo>
                    <a:pt x="20455" y="10210"/>
                    <a:pt x="20536" y="10560"/>
                    <a:pt x="20618" y="10793"/>
                  </a:cubicBezTo>
                  <a:cubicBezTo>
                    <a:pt x="20618" y="10793"/>
                    <a:pt x="20618" y="11027"/>
                    <a:pt x="20700" y="11027"/>
                  </a:cubicBezTo>
                  <a:cubicBezTo>
                    <a:pt x="20864" y="11260"/>
                    <a:pt x="21436" y="10793"/>
                    <a:pt x="21600" y="110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4" name="Google Shape;2154;p273"/>
            <p:cNvSpPr/>
            <p:nvPr/>
          </p:nvSpPr>
          <p:spPr>
            <a:xfrm>
              <a:off x="2108189" y="1099964"/>
              <a:ext cx="1756825" cy="1230290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21600" y="11027"/>
                  </a:moveTo>
                  <a:cubicBezTo>
                    <a:pt x="21600" y="11144"/>
                    <a:pt x="21518" y="11494"/>
                    <a:pt x="21518" y="11494"/>
                  </a:cubicBezTo>
                  <a:cubicBezTo>
                    <a:pt x="21518" y="11494"/>
                    <a:pt x="21355" y="11494"/>
                    <a:pt x="21273" y="11494"/>
                  </a:cubicBezTo>
                  <a:cubicBezTo>
                    <a:pt x="21027" y="11494"/>
                    <a:pt x="20618" y="11377"/>
                    <a:pt x="20373" y="11494"/>
                  </a:cubicBezTo>
                  <a:cubicBezTo>
                    <a:pt x="20209" y="11611"/>
                    <a:pt x="20127" y="12078"/>
                    <a:pt x="19964" y="12194"/>
                  </a:cubicBezTo>
                  <a:cubicBezTo>
                    <a:pt x="19882" y="12311"/>
                    <a:pt x="19636" y="12661"/>
                    <a:pt x="19555" y="12778"/>
                  </a:cubicBezTo>
                  <a:cubicBezTo>
                    <a:pt x="19309" y="12778"/>
                    <a:pt x="18900" y="12311"/>
                    <a:pt x="18655" y="12311"/>
                  </a:cubicBezTo>
                  <a:cubicBezTo>
                    <a:pt x="18573" y="12194"/>
                    <a:pt x="18164" y="12194"/>
                    <a:pt x="18000" y="12194"/>
                  </a:cubicBezTo>
                  <a:cubicBezTo>
                    <a:pt x="17673" y="12078"/>
                    <a:pt x="17100" y="12078"/>
                    <a:pt x="16773" y="11961"/>
                  </a:cubicBezTo>
                  <a:cubicBezTo>
                    <a:pt x="16609" y="11961"/>
                    <a:pt x="16364" y="12194"/>
                    <a:pt x="16200" y="12078"/>
                  </a:cubicBezTo>
                  <a:cubicBezTo>
                    <a:pt x="16118" y="11961"/>
                    <a:pt x="16200" y="11377"/>
                    <a:pt x="16118" y="11144"/>
                  </a:cubicBezTo>
                  <a:cubicBezTo>
                    <a:pt x="16118" y="11027"/>
                    <a:pt x="15955" y="11027"/>
                    <a:pt x="15873" y="11027"/>
                  </a:cubicBezTo>
                  <a:cubicBezTo>
                    <a:pt x="15709" y="11027"/>
                    <a:pt x="15545" y="11727"/>
                    <a:pt x="15382" y="11961"/>
                  </a:cubicBezTo>
                  <a:cubicBezTo>
                    <a:pt x="15218" y="12194"/>
                    <a:pt x="14891" y="12545"/>
                    <a:pt x="14645" y="12778"/>
                  </a:cubicBezTo>
                  <a:cubicBezTo>
                    <a:pt x="14564" y="12895"/>
                    <a:pt x="14155" y="13245"/>
                    <a:pt x="13991" y="13245"/>
                  </a:cubicBezTo>
                  <a:cubicBezTo>
                    <a:pt x="13827" y="13362"/>
                    <a:pt x="13418" y="13479"/>
                    <a:pt x="13173" y="13479"/>
                  </a:cubicBezTo>
                  <a:cubicBezTo>
                    <a:pt x="12927" y="13596"/>
                    <a:pt x="12436" y="13596"/>
                    <a:pt x="12191" y="13596"/>
                  </a:cubicBezTo>
                  <a:cubicBezTo>
                    <a:pt x="12027" y="13596"/>
                    <a:pt x="11618" y="13479"/>
                    <a:pt x="11455" y="13362"/>
                  </a:cubicBezTo>
                  <a:cubicBezTo>
                    <a:pt x="11291" y="13245"/>
                    <a:pt x="11127" y="12778"/>
                    <a:pt x="11045" y="12778"/>
                  </a:cubicBezTo>
                  <a:cubicBezTo>
                    <a:pt x="10882" y="12661"/>
                    <a:pt x="10636" y="12661"/>
                    <a:pt x="10473" y="12778"/>
                  </a:cubicBezTo>
                  <a:cubicBezTo>
                    <a:pt x="10391" y="12778"/>
                    <a:pt x="10064" y="12778"/>
                    <a:pt x="9982" y="12778"/>
                  </a:cubicBezTo>
                  <a:cubicBezTo>
                    <a:pt x="9900" y="12895"/>
                    <a:pt x="9818" y="13362"/>
                    <a:pt x="9818" y="13479"/>
                  </a:cubicBezTo>
                  <a:cubicBezTo>
                    <a:pt x="9736" y="13712"/>
                    <a:pt x="9900" y="14179"/>
                    <a:pt x="9818" y="14296"/>
                  </a:cubicBezTo>
                  <a:cubicBezTo>
                    <a:pt x="9736" y="14413"/>
                    <a:pt x="9409" y="14530"/>
                    <a:pt x="9327" y="14763"/>
                  </a:cubicBezTo>
                  <a:cubicBezTo>
                    <a:pt x="9245" y="14997"/>
                    <a:pt x="9573" y="15697"/>
                    <a:pt x="9491" y="15931"/>
                  </a:cubicBezTo>
                  <a:cubicBezTo>
                    <a:pt x="9245" y="16398"/>
                    <a:pt x="8182" y="16164"/>
                    <a:pt x="7773" y="16164"/>
                  </a:cubicBezTo>
                  <a:cubicBezTo>
                    <a:pt x="7527" y="16047"/>
                    <a:pt x="6955" y="15580"/>
                    <a:pt x="6791" y="15814"/>
                  </a:cubicBezTo>
                  <a:cubicBezTo>
                    <a:pt x="6627" y="15931"/>
                    <a:pt x="6709" y="16281"/>
                    <a:pt x="6709" y="16398"/>
                  </a:cubicBezTo>
                  <a:cubicBezTo>
                    <a:pt x="6627" y="16865"/>
                    <a:pt x="6382" y="17449"/>
                    <a:pt x="6300" y="17682"/>
                  </a:cubicBezTo>
                  <a:cubicBezTo>
                    <a:pt x="6136" y="18032"/>
                    <a:pt x="5973" y="18499"/>
                    <a:pt x="5809" y="18733"/>
                  </a:cubicBezTo>
                  <a:cubicBezTo>
                    <a:pt x="5564" y="18850"/>
                    <a:pt x="5155" y="18616"/>
                    <a:pt x="4991" y="18850"/>
                  </a:cubicBezTo>
                  <a:cubicBezTo>
                    <a:pt x="4909" y="18966"/>
                    <a:pt x="4991" y="19200"/>
                    <a:pt x="4991" y="19317"/>
                  </a:cubicBezTo>
                  <a:cubicBezTo>
                    <a:pt x="4909" y="19433"/>
                    <a:pt x="4827" y="19784"/>
                    <a:pt x="4745" y="19900"/>
                  </a:cubicBezTo>
                  <a:cubicBezTo>
                    <a:pt x="4664" y="19900"/>
                    <a:pt x="4418" y="19900"/>
                    <a:pt x="4336" y="19900"/>
                  </a:cubicBezTo>
                  <a:cubicBezTo>
                    <a:pt x="4091" y="19900"/>
                    <a:pt x="3764" y="19667"/>
                    <a:pt x="3518" y="19784"/>
                  </a:cubicBezTo>
                  <a:cubicBezTo>
                    <a:pt x="3436" y="19900"/>
                    <a:pt x="3273" y="20134"/>
                    <a:pt x="3191" y="20251"/>
                  </a:cubicBezTo>
                  <a:cubicBezTo>
                    <a:pt x="3027" y="20484"/>
                    <a:pt x="2700" y="20834"/>
                    <a:pt x="2536" y="21068"/>
                  </a:cubicBezTo>
                  <a:cubicBezTo>
                    <a:pt x="2455" y="21185"/>
                    <a:pt x="2209" y="21418"/>
                    <a:pt x="2127" y="21418"/>
                  </a:cubicBezTo>
                  <a:cubicBezTo>
                    <a:pt x="1964" y="21535"/>
                    <a:pt x="1391" y="21535"/>
                    <a:pt x="1391" y="21535"/>
                  </a:cubicBezTo>
                  <a:cubicBezTo>
                    <a:pt x="1391" y="21535"/>
                    <a:pt x="1145" y="21185"/>
                    <a:pt x="982" y="21068"/>
                  </a:cubicBezTo>
                  <a:cubicBezTo>
                    <a:pt x="900" y="20951"/>
                    <a:pt x="409" y="21068"/>
                    <a:pt x="409" y="21068"/>
                  </a:cubicBezTo>
                  <a:cubicBezTo>
                    <a:pt x="409" y="21068"/>
                    <a:pt x="409" y="20834"/>
                    <a:pt x="409" y="20718"/>
                  </a:cubicBezTo>
                  <a:cubicBezTo>
                    <a:pt x="409" y="20601"/>
                    <a:pt x="409" y="20484"/>
                    <a:pt x="409" y="20484"/>
                  </a:cubicBezTo>
                  <a:cubicBezTo>
                    <a:pt x="327" y="20367"/>
                    <a:pt x="245" y="20601"/>
                    <a:pt x="164" y="20601"/>
                  </a:cubicBezTo>
                  <a:cubicBezTo>
                    <a:pt x="82" y="20601"/>
                    <a:pt x="0" y="20367"/>
                    <a:pt x="0" y="20251"/>
                  </a:cubicBezTo>
                  <a:cubicBezTo>
                    <a:pt x="0" y="20134"/>
                    <a:pt x="82" y="20017"/>
                    <a:pt x="164" y="20017"/>
                  </a:cubicBezTo>
                  <a:cubicBezTo>
                    <a:pt x="245" y="20017"/>
                    <a:pt x="327" y="20017"/>
                    <a:pt x="409" y="20017"/>
                  </a:cubicBezTo>
                  <a:cubicBezTo>
                    <a:pt x="491" y="20017"/>
                    <a:pt x="573" y="19900"/>
                    <a:pt x="655" y="19900"/>
                  </a:cubicBezTo>
                  <a:cubicBezTo>
                    <a:pt x="818" y="19667"/>
                    <a:pt x="900" y="19433"/>
                    <a:pt x="982" y="19200"/>
                  </a:cubicBezTo>
                  <a:cubicBezTo>
                    <a:pt x="1064" y="19083"/>
                    <a:pt x="1064" y="18966"/>
                    <a:pt x="1145" y="18733"/>
                  </a:cubicBezTo>
                  <a:cubicBezTo>
                    <a:pt x="1309" y="18499"/>
                    <a:pt x="1473" y="18149"/>
                    <a:pt x="1636" y="18032"/>
                  </a:cubicBezTo>
                  <a:cubicBezTo>
                    <a:pt x="1800" y="17799"/>
                    <a:pt x="2045" y="17682"/>
                    <a:pt x="2127" y="17449"/>
                  </a:cubicBezTo>
                  <a:cubicBezTo>
                    <a:pt x="2373" y="17215"/>
                    <a:pt x="2536" y="16981"/>
                    <a:pt x="2782" y="16748"/>
                  </a:cubicBezTo>
                  <a:cubicBezTo>
                    <a:pt x="2864" y="16631"/>
                    <a:pt x="2945" y="16514"/>
                    <a:pt x="3027" y="16398"/>
                  </a:cubicBezTo>
                  <a:cubicBezTo>
                    <a:pt x="3027" y="16281"/>
                    <a:pt x="3191" y="16281"/>
                    <a:pt x="3191" y="16164"/>
                  </a:cubicBezTo>
                  <a:cubicBezTo>
                    <a:pt x="3273" y="16047"/>
                    <a:pt x="3273" y="15931"/>
                    <a:pt x="3273" y="15814"/>
                  </a:cubicBezTo>
                  <a:cubicBezTo>
                    <a:pt x="3273" y="15697"/>
                    <a:pt x="3191" y="15580"/>
                    <a:pt x="3191" y="15464"/>
                  </a:cubicBezTo>
                  <a:cubicBezTo>
                    <a:pt x="3191" y="15230"/>
                    <a:pt x="3273" y="14997"/>
                    <a:pt x="3273" y="14763"/>
                  </a:cubicBezTo>
                  <a:cubicBezTo>
                    <a:pt x="3273" y="14530"/>
                    <a:pt x="3355" y="14179"/>
                    <a:pt x="3273" y="14063"/>
                  </a:cubicBezTo>
                  <a:cubicBezTo>
                    <a:pt x="3273" y="13946"/>
                    <a:pt x="3109" y="13829"/>
                    <a:pt x="3027" y="13712"/>
                  </a:cubicBezTo>
                  <a:cubicBezTo>
                    <a:pt x="3027" y="13712"/>
                    <a:pt x="3027" y="13596"/>
                    <a:pt x="3027" y="13479"/>
                  </a:cubicBezTo>
                  <a:cubicBezTo>
                    <a:pt x="3109" y="13479"/>
                    <a:pt x="3109" y="13479"/>
                    <a:pt x="3109" y="13362"/>
                  </a:cubicBezTo>
                  <a:cubicBezTo>
                    <a:pt x="3191" y="13245"/>
                    <a:pt x="3355" y="13362"/>
                    <a:pt x="3518" y="13362"/>
                  </a:cubicBezTo>
                  <a:cubicBezTo>
                    <a:pt x="3518" y="13362"/>
                    <a:pt x="3600" y="13245"/>
                    <a:pt x="3682" y="13129"/>
                  </a:cubicBezTo>
                  <a:cubicBezTo>
                    <a:pt x="3764" y="13129"/>
                    <a:pt x="3927" y="12895"/>
                    <a:pt x="4009" y="12895"/>
                  </a:cubicBezTo>
                  <a:cubicBezTo>
                    <a:pt x="4091" y="12778"/>
                    <a:pt x="4255" y="12895"/>
                    <a:pt x="4336" y="12895"/>
                  </a:cubicBezTo>
                  <a:cubicBezTo>
                    <a:pt x="4418" y="12778"/>
                    <a:pt x="4500" y="12778"/>
                    <a:pt x="4582" y="12778"/>
                  </a:cubicBezTo>
                  <a:cubicBezTo>
                    <a:pt x="4664" y="12661"/>
                    <a:pt x="4909" y="12545"/>
                    <a:pt x="4991" y="12428"/>
                  </a:cubicBezTo>
                  <a:cubicBezTo>
                    <a:pt x="4991" y="12311"/>
                    <a:pt x="4991" y="12078"/>
                    <a:pt x="4991" y="11961"/>
                  </a:cubicBezTo>
                  <a:cubicBezTo>
                    <a:pt x="5073" y="11727"/>
                    <a:pt x="5155" y="11494"/>
                    <a:pt x="5155" y="11377"/>
                  </a:cubicBezTo>
                  <a:cubicBezTo>
                    <a:pt x="5236" y="11260"/>
                    <a:pt x="5400" y="11027"/>
                    <a:pt x="5482" y="10910"/>
                  </a:cubicBezTo>
                  <a:cubicBezTo>
                    <a:pt x="5645" y="10793"/>
                    <a:pt x="5973" y="10910"/>
                    <a:pt x="6055" y="10677"/>
                  </a:cubicBezTo>
                  <a:cubicBezTo>
                    <a:pt x="6136" y="10677"/>
                    <a:pt x="6218" y="10443"/>
                    <a:pt x="6218" y="10326"/>
                  </a:cubicBezTo>
                  <a:cubicBezTo>
                    <a:pt x="6300" y="10210"/>
                    <a:pt x="6218" y="9976"/>
                    <a:pt x="6300" y="9976"/>
                  </a:cubicBezTo>
                  <a:cubicBezTo>
                    <a:pt x="6300" y="9859"/>
                    <a:pt x="6464" y="9743"/>
                    <a:pt x="6464" y="9626"/>
                  </a:cubicBezTo>
                  <a:cubicBezTo>
                    <a:pt x="6545" y="9392"/>
                    <a:pt x="6218" y="8925"/>
                    <a:pt x="6136" y="8692"/>
                  </a:cubicBezTo>
                  <a:cubicBezTo>
                    <a:pt x="6055" y="8575"/>
                    <a:pt x="5891" y="8458"/>
                    <a:pt x="5809" y="8341"/>
                  </a:cubicBezTo>
                  <a:cubicBezTo>
                    <a:pt x="5809" y="8225"/>
                    <a:pt x="5645" y="7991"/>
                    <a:pt x="5564" y="7991"/>
                  </a:cubicBezTo>
                  <a:cubicBezTo>
                    <a:pt x="5482" y="7874"/>
                    <a:pt x="5073" y="7874"/>
                    <a:pt x="4991" y="7874"/>
                  </a:cubicBezTo>
                  <a:cubicBezTo>
                    <a:pt x="4827" y="7874"/>
                    <a:pt x="4500" y="8108"/>
                    <a:pt x="4336" y="8108"/>
                  </a:cubicBezTo>
                  <a:cubicBezTo>
                    <a:pt x="4255" y="8225"/>
                    <a:pt x="4009" y="8341"/>
                    <a:pt x="3927" y="8458"/>
                  </a:cubicBezTo>
                  <a:cubicBezTo>
                    <a:pt x="3845" y="8458"/>
                    <a:pt x="3518" y="8692"/>
                    <a:pt x="3436" y="8692"/>
                  </a:cubicBezTo>
                  <a:cubicBezTo>
                    <a:pt x="3273" y="8692"/>
                    <a:pt x="3027" y="8692"/>
                    <a:pt x="2864" y="8692"/>
                  </a:cubicBezTo>
                  <a:cubicBezTo>
                    <a:pt x="2536" y="8692"/>
                    <a:pt x="1882" y="8925"/>
                    <a:pt x="1636" y="8575"/>
                  </a:cubicBezTo>
                  <a:cubicBezTo>
                    <a:pt x="1555" y="8458"/>
                    <a:pt x="1555" y="7991"/>
                    <a:pt x="1555" y="7758"/>
                  </a:cubicBezTo>
                  <a:cubicBezTo>
                    <a:pt x="1555" y="7641"/>
                    <a:pt x="1636" y="7407"/>
                    <a:pt x="1718" y="7174"/>
                  </a:cubicBezTo>
                  <a:cubicBezTo>
                    <a:pt x="1800" y="7057"/>
                    <a:pt x="2045" y="6940"/>
                    <a:pt x="2045" y="6707"/>
                  </a:cubicBezTo>
                  <a:cubicBezTo>
                    <a:pt x="2127" y="6590"/>
                    <a:pt x="2045" y="6123"/>
                    <a:pt x="2127" y="6006"/>
                  </a:cubicBezTo>
                  <a:cubicBezTo>
                    <a:pt x="2209" y="5890"/>
                    <a:pt x="2455" y="5656"/>
                    <a:pt x="2536" y="5656"/>
                  </a:cubicBezTo>
                  <a:cubicBezTo>
                    <a:pt x="2536" y="5539"/>
                    <a:pt x="2700" y="5539"/>
                    <a:pt x="2700" y="5423"/>
                  </a:cubicBezTo>
                  <a:cubicBezTo>
                    <a:pt x="2864" y="5306"/>
                    <a:pt x="2782" y="4722"/>
                    <a:pt x="2864" y="4605"/>
                  </a:cubicBezTo>
                  <a:cubicBezTo>
                    <a:pt x="2864" y="4489"/>
                    <a:pt x="3027" y="4255"/>
                    <a:pt x="3027" y="4255"/>
                  </a:cubicBezTo>
                  <a:cubicBezTo>
                    <a:pt x="3109" y="4138"/>
                    <a:pt x="3273" y="4138"/>
                    <a:pt x="3355" y="4138"/>
                  </a:cubicBezTo>
                  <a:cubicBezTo>
                    <a:pt x="3436" y="4021"/>
                    <a:pt x="3518" y="3788"/>
                    <a:pt x="3600" y="3788"/>
                  </a:cubicBezTo>
                  <a:cubicBezTo>
                    <a:pt x="3764" y="3554"/>
                    <a:pt x="4009" y="3438"/>
                    <a:pt x="4091" y="3321"/>
                  </a:cubicBezTo>
                  <a:cubicBezTo>
                    <a:pt x="4173" y="3204"/>
                    <a:pt x="4418" y="3204"/>
                    <a:pt x="4500" y="3087"/>
                  </a:cubicBezTo>
                  <a:cubicBezTo>
                    <a:pt x="4500" y="3087"/>
                    <a:pt x="4582" y="2854"/>
                    <a:pt x="4582" y="2737"/>
                  </a:cubicBezTo>
                  <a:cubicBezTo>
                    <a:pt x="4664" y="2504"/>
                    <a:pt x="4500" y="2153"/>
                    <a:pt x="4418" y="2037"/>
                  </a:cubicBezTo>
                  <a:cubicBezTo>
                    <a:pt x="4336" y="1803"/>
                    <a:pt x="4091" y="1453"/>
                    <a:pt x="4091" y="1219"/>
                  </a:cubicBezTo>
                  <a:cubicBezTo>
                    <a:pt x="4091" y="1103"/>
                    <a:pt x="4173" y="869"/>
                    <a:pt x="4173" y="636"/>
                  </a:cubicBezTo>
                  <a:cubicBezTo>
                    <a:pt x="4173" y="636"/>
                    <a:pt x="4255" y="402"/>
                    <a:pt x="4336" y="402"/>
                  </a:cubicBezTo>
                  <a:cubicBezTo>
                    <a:pt x="4418" y="285"/>
                    <a:pt x="4500" y="169"/>
                    <a:pt x="4582" y="52"/>
                  </a:cubicBezTo>
                  <a:cubicBezTo>
                    <a:pt x="4745" y="52"/>
                    <a:pt x="5155" y="-65"/>
                    <a:pt x="5318" y="52"/>
                  </a:cubicBezTo>
                  <a:cubicBezTo>
                    <a:pt x="5482" y="52"/>
                    <a:pt x="5645" y="285"/>
                    <a:pt x="5809" y="402"/>
                  </a:cubicBezTo>
                  <a:cubicBezTo>
                    <a:pt x="5973" y="402"/>
                    <a:pt x="6300" y="519"/>
                    <a:pt x="6464" y="636"/>
                  </a:cubicBezTo>
                  <a:cubicBezTo>
                    <a:pt x="6627" y="636"/>
                    <a:pt x="7036" y="869"/>
                    <a:pt x="7282" y="869"/>
                  </a:cubicBezTo>
                  <a:cubicBezTo>
                    <a:pt x="7445" y="752"/>
                    <a:pt x="7691" y="636"/>
                    <a:pt x="7773" y="519"/>
                  </a:cubicBezTo>
                  <a:cubicBezTo>
                    <a:pt x="7936" y="402"/>
                    <a:pt x="8100" y="285"/>
                    <a:pt x="8264" y="169"/>
                  </a:cubicBezTo>
                  <a:cubicBezTo>
                    <a:pt x="8345" y="169"/>
                    <a:pt x="8591" y="169"/>
                    <a:pt x="8673" y="169"/>
                  </a:cubicBezTo>
                  <a:cubicBezTo>
                    <a:pt x="8755" y="285"/>
                    <a:pt x="9000" y="519"/>
                    <a:pt x="9082" y="636"/>
                  </a:cubicBezTo>
                  <a:cubicBezTo>
                    <a:pt x="9164" y="752"/>
                    <a:pt x="9245" y="986"/>
                    <a:pt x="9327" y="986"/>
                  </a:cubicBezTo>
                  <a:cubicBezTo>
                    <a:pt x="9409" y="1103"/>
                    <a:pt x="9655" y="1219"/>
                    <a:pt x="9736" y="1219"/>
                  </a:cubicBezTo>
                  <a:cubicBezTo>
                    <a:pt x="9900" y="1219"/>
                    <a:pt x="10064" y="869"/>
                    <a:pt x="10145" y="986"/>
                  </a:cubicBezTo>
                  <a:cubicBezTo>
                    <a:pt x="10309" y="1103"/>
                    <a:pt x="10227" y="1453"/>
                    <a:pt x="10145" y="1686"/>
                  </a:cubicBezTo>
                  <a:cubicBezTo>
                    <a:pt x="10145" y="1803"/>
                    <a:pt x="9982" y="2153"/>
                    <a:pt x="9900" y="2270"/>
                  </a:cubicBezTo>
                  <a:cubicBezTo>
                    <a:pt x="9818" y="2387"/>
                    <a:pt x="9736" y="2737"/>
                    <a:pt x="9655" y="2854"/>
                  </a:cubicBezTo>
                  <a:cubicBezTo>
                    <a:pt x="9655" y="3087"/>
                    <a:pt x="9655" y="3554"/>
                    <a:pt x="9655" y="3671"/>
                  </a:cubicBezTo>
                  <a:cubicBezTo>
                    <a:pt x="9736" y="3788"/>
                    <a:pt x="9818" y="3788"/>
                    <a:pt x="9900" y="3905"/>
                  </a:cubicBezTo>
                  <a:cubicBezTo>
                    <a:pt x="9982" y="4021"/>
                    <a:pt x="10309" y="4021"/>
                    <a:pt x="10391" y="4138"/>
                  </a:cubicBezTo>
                  <a:cubicBezTo>
                    <a:pt x="10555" y="4255"/>
                    <a:pt x="10800" y="4372"/>
                    <a:pt x="10964" y="4489"/>
                  </a:cubicBezTo>
                  <a:cubicBezTo>
                    <a:pt x="11045" y="4489"/>
                    <a:pt x="11373" y="4255"/>
                    <a:pt x="11536" y="4372"/>
                  </a:cubicBezTo>
                  <a:cubicBezTo>
                    <a:pt x="11618" y="4489"/>
                    <a:pt x="11700" y="4722"/>
                    <a:pt x="11782" y="4839"/>
                  </a:cubicBezTo>
                  <a:cubicBezTo>
                    <a:pt x="11864" y="4956"/>
                    <a:pt x="12109" y="5189"/>
                    <a:pt x="12191" y="5189"/>
                  </a:cubicBezTo>
                  <a:cubicBezTo>
                    <a:pt x="12273" y="5189"/>
                    <a:pt x="12273" y="4956"/>
                    <a:pt x="12355" y="4956"/>
                  </a:cubicBezTo>
                  <a:cubicBezTo>
                    <a:pt x="12436" y="4839"/>
                    <a:pt x="12518" y="4722"/>
                    <a:pt x="12600" y="4722"/>
                  </a:cubicBezTo>
                  <a:cubicBezTo>
                    <a:pt x="12682" y="4605"/>
                    <a:pt x="12845" y="4605"/>
                    <a:pt x="13009" y="4489"/>
                  </a:cubicBezTo>
                  <a:cubicBezTo>
                    <a:pt x="13091" y="4489"/>
                    <a:pt x="13173" y="4372"/>
                    <a:pt x="13255" y="4372"/>
                  </a:cubicBezTo>
                  <a:cubicBezTo>
                    <a:pt x="13336" y="4372"/>
                    <a:pt x="13500" y="4255"/>
                    <a:pt x="13582" y="4255"/>
                  </a:cubicBezTo>
                  <a:cubicBezTo>
                    <a:pt x="13664" y="4255"/>
                    <a:pt x="13909" y="4255"/>
                    <a:pt x="14073" y="4255"/>
                  </a:cubicBezTo>
                  <a:cubicBezTo>
                    <a:pt x="14318" y="4255"/>
                    <a:pt x="14645" y="3905"/>
                    <a:pt x="14809" y="4138"/>
                  </a:cubicBezTo>
                  <a:cubicBezTo>
                    <a:pt x="14891" y="4255"/>
                    <a:pt x="14809" y="4605"/>
                    <a:pt x="14809" y="4722"/>
                  </a:cubicBezTo>
                  <a:cubicBezTo>
                    <a:pt x="14891" y="4956"/>
                    <a:pt x="15218" y="5306"/>
                    <a:pt x="15382" y="5423"/>
                  </a:cubicBezTo>
                  <a:cubicBezTo>
                    <a:pt x="15545" y="5539"/>
                    <a:pt x="16118" y="5539"/>
                    <a:pt x="16118" y="5539"/>
                  </a:cubicBezTo>
                  <a:cubicBezTo>
                    <a:pt x="16118" y="5539"/>
                    <a:pt x="16118" y="5773"/>
                    <a:pt x="16118" y="5890"/>
                  </a:cubicBezTo>
                  <a:cubicBezTo>
                    <a:pt x="16200" y="6006"/>
                    <a:pt x="16282" y="6240"/>
                    <a:pt x="16282" y="6357"/>
                  </a:cubicBezTo>
                  <a:cubicBezTo>
                    <a:pt x="16445" y="6473"/>
                    <a:pt x="16855" y="6940"/>
                    <a:pt x="17018" y="7174"/>
                  </a:cubicBezTo>
                  <a:cubicBezTo>
                    <a:pt x="17100" y="7291"/>
                    <a:pt x="17100" y="7524"/>
                    <a:pt x="17182" y="7641"/>
                  </a:cubicBezTo>
                  <a:cubicBezTo>
                    <a:pt x="17264" y="7758"/>
                    <a:pt x="17509" y="7758"/>
                    <a:pt x="17591" y="7758"/>
                  </a:cubicBezTo>
                  <a:cubicBezTo>
                    <a:pt x="17673" y="7758"/>
                    <a:pt x="17836" y="7641"/>
                    <a:pt x="17836" y="7641"/>
                  </a:cubicBezTo>
                  <a:cubicBezTo>
                    <a:pt x="17836" y="7641"/>
                    <a:pt x="18082" y="8458"/>
                    <a:pt x="18245" y="8575"/>
                  </a:cubicBezTo>
                  <a:cubicBezTo>
                    <a:pt x="18409" y="8692"/>
                    <a:pt x="18818" y="8809"/>
                    <a:pt x="19064" y="8809"/>
                  </a:cubicBezTo>
                  <a:cubicBezTo>
                    <a:pt x="19227" y="8809"/>
                    <a:pt x="19636" y="8575"/>
                    <a:pt x="19800" y="8575"/>
                  </a:cubicBezTo>
                  <a:cubicBezTo>
                    <a:pt x="19964" y="8575"/>
                    <a:pt x="20209" y="8458"/>
                    <a:pt x="20373" y="8692"/>
                  </a:cubicBezTo>
                  <a:cubicBezTo>
                    <a:pt x="20455" y="8809"/>
                    <a:pt x="20373" y="9276"/>
                    <a:pt x="20373" y="9509"/>
                  </a:cubicBezTo>
                  <a:cubicBezTo>
                    <a:pt x="20373" y="9626"/>
                    <a:pt x="20373" y="9859"/>
                    <a:pt x="20373" y="10093"/>
                  </a:cubicBezTo>
                  <a:cubicBezTo>
                    <a:pt x="20455" y="10210"/>
                    <a:pt x="20536" y="10560"/>
                    <a:pt x="20618" y="10793"/>
                  </a:cubicBezTo>
                  <a:cubicBezTo>
                    <a:pt x="20618" y="10793"/>
                    <a:pt x="20618" y="11027"/>
                    <a:pt x="20700" y="11027"/>
                  </a:cubicBezTo>
                  <a:cubicBezTo>
                    <a:pt x="20864" y="11260"/>
                    <a:pt x="21436" y="10793"/>
                    <a:pt x="21600" y="110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5" name="Google Shape;2155;p273"/>
            <p:cNvSpPr/>
            <p:nvPr/>
          </p:nvSpPr>
          <p:spPr>
            <a:xfrm>
              <a:off x="1921647" y="3201637"/>
              <a:ext cx="386117" cy="438504"/>
            </a:xfrm>
            <a:custGeom>
              <a:avLst/>
              <a:gdLst/>
              <a:ahLst/>
              <a:cxnLst/>
              <a:rect l="l" t="t" r="r" b="b"/>
              <a:pathLst>
                <a:path w="21193" h="21600" extrusionOk="0">
                  <a:moveTo>
                    <a:pt x="19362" y="4909"/>
                  </a:moveTo>
                  <a:cubicBezTo>
                    <a:pt x="20095" y="5236"/>
                    <a:pt x="21193" y="6873"/>
                    <a:pt x="21193" y="7855"/>
                  </a:cubicBezTo>
                  <a:cubicBezTo>
                    <a:pt x="21193" y="8182"/>
                    <a:pt x="20095" y="8509"/>
                    <a:pt x="19729" y="8836"/>
                  </a:cubicBezTo>
                  <a:cubicBezTo>
                    <a:pt x="18996" y="9491"/>
                    <a:pt x="18264" y="11127"/>
                    <a:pt x="18264" y="11782"/>
                  </a:cubicBezTo>
                  <a:cubicBezTo>
                    <a:pt x="18264" y="12109"/>
                    <a:pt x="18264" y="12436"/>
                    <a:pt x="18264" y="12764"/>
                  </a:cubicBezTo>
                  <a:cubicBezTo>
                    <a:pt x="17898" y="13418"/>
                    <a:pt x="16800" y="14727"/>
                    <a:pt x="17166" y="15382"/>
                  </a:cubicBezTo>
                  <a:cubicBezTo>
                    <a:pt x="17166" y="15709"/>
                    <a:pt x="18264" y="15709"/>
                    <a:pt x="18630" y="15382"/>
                  </a:cubicBezTo>
                  <a:cubicBezTo>
                    <a:pt x="18630" y="15382"/>
                    <a:pt x="18630" y="14727"/>
                    <a:pt x="18996" y="14400"/>
                  </a:cubicBezTo>
                  <a:cubicBezTo>
                    <a:pt x="18996" y="14400"/>
                    <a:pt x="19729" y="14400"/>
                    <a:pt x="20095" y="14400"/>
                  </a:cubicBezTo>
                  <a:cubicBezTo>
                    <a:pt x="20095" y="14400"/>
                    <a:pt x="20461" y="14400"/>
                    <a:pt x="20461" y="14727"/>
                  </a:cubicBezTo>
                  <a:cubicBezTo>
                    <a:pt x="20827" y="15055"/>
                    <a:pt x="20095" y="15709"/>
                    <a:pt x="20095" y="16036"/>
                  </a:cubicBezTo>
                  <a:cubicBezTo>
                    <a:pt x="20095" y="16364"/>
                    <a:pt x="20095" y="17673"/>
                    <a:pt x="20095" y="18000"/>
                  </a:cubicBezTo>
                  <a:cubicBezTo>
                    <a:pt x="20095" y="18655"/>
                    <a:pt x="19729" y="19636"/>
                    <a:pt x="19362" y="19964"/>
                  </a:cubicBezTo>
                  <a:cubicBezTo>
                    <a:pt x="19362" y="20291"/>
                    <a:pt x="18630" y="20945"/>
                    <a:pt x="18264" y="21273"/>
                  </a:cubicBezTo>
                  <a:cubicBezTo>
                    <a:pt x="17898" y="21273"/>
                    <a:pt x="16800" y="21273"/>
                    <a:pt x="16434" y="21273"/>
                  </a:cubicBezTo>
                  <a:cubicBezTo>
                    <a:pt x="16068" y="21273"/>
                    <a:pt x="14603" y="20618"/>
                    <a:pt x="14237" y="20291"/>
                  </a:cubicBezTo>
                  <a:cubicBezTo>
                    <a:pt x="13871" y="19964"/>
                    <a:pt x="13139" y="19309"/>
                    <a:pt x="12407" y="19636"/>
                  </a:cubicBezTo>
                  <a:cubicBezTo>
                    <a:pt x="12040" y="19636"/>
                    <a:pt x="11674" y="20291"/>
                    <a:pt x="11308" y="20618"/>
                  </a:cubicBezTo>
                  <a:cubicBezTo>
                    <a:pt x="10942" y="20945"/>
                    <a:pt x="10210" y="21273"/>
                    <a:pt x="9844" y="21600"/>
                  </a:cubicBezTo>
                  <a:cubicBezTo>
                    <a:pt x="9478" y="21600"/>
                    <a:pt x="8746" y="21273"/>
                    <a:pt x="8379" y="21273"/>
                  </a:cubicBezTo>
                  <a:cubicBezTo>
                    <a:pt x="8013" y="20945"/>
                    <a:pt x="6549" y="20291"/>
                    <a:pt x="5817" y="19964"/>
                  </a:cubicBezTo>
                  <a:cubicBezTo>
                    <a:pt x="5085" y="19636"/>
                    <a:pt x="2888" y="18982"/>
                    <a:pt x="2888" y="18327"/>
                  </a:cubicBezTo>
                  <a:cubicBezTo>
                    <a:pt x="2888" y="18000"/>
                    <a:pt x="3986" y="18000"/>
                    <a:pt x="3986" y="17673"/>
                  </a:cubicBezTo>
                  <a:cubicBezTo>
                    <a:pt x="3986" y="17018"/>
                    <a:pt x="2156" y="16691"/>
                    <a:pt x="1424" y="16364"/>
                  </a:cubicBezTo>
                  <a:cubicBezTo>
                    <a:pt x="1424" y="16036"/>
                    <a:pt x="691" y="15709"/>
                    <a:pt x="325" y="15382"/>
                  </a:cubicBezTo>
                  <a:cubicBezTo>
                    <a:pt x="-407" y="14073"/>
                    <a:pt x="325" y="9491"/>
                    <a:pt x="325" y="9491"/>
                  </a:cubicBezTo>
                  <a:cubicBezTo>
                    <a:pt x="14237" y="0"/>
                    <a:pt x="14237" y="0"/>
                    <a:pt x="14237" y="0"/>
                  </a:cubicBezTo>
                  <a:cubicBezTo>
                    <a:pt x="14237" y="0"/>
                    <a:pt x="16434" y="1964"/>
                    <a:pt x="17532" y="2291"/>
                  </a:cubicBezTo>
                  <a:cubicBezTo>
                    <a:pt x="17898" y="2618"/>
                    <a:pt x="18264" y="2291"/>
                    <a:pt x="18630" y="2291"/>
                  </a:cubicBezTo>
                  <a:cubicBezTo>
                    <a:pt x="19362" y="2618"/>
                    <a:pt x="20095" y="3273"/>
                    <a:pt x="20095" y="3600"/>
                  </a:cubicBezTo>
                  <a:cubicBezTo>
                    <a:pt x="20095" y="4582"/>
                    <a:pt x="17532" y="4582"/>
                    <a:pt x="17166" y="5236"/>
                  </a:cubicBezTo>
                  <a:cubicBezTo>
                    <a:pt x="17166" y="5236"/>
                    <a:pt x="17166" y="5564"/>
                    <a:pt x="17166" y="5891"/>
                  </a:cubicBezTo>
                  <a:cubicBezTo>
                    <a:pt x="17898" y="5891"/>
                    <a:pt x="18630" y="4909"/>
                    <a:pt x="19362" y="49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6" name="Google Shape;2156;p273"/>
            <p:cNvSpPr/>
            <p:nvPr/>
          </p:nvSpPr>
          <p:spPr>
            <a:xfrm>
              <a:off x="1921647" y="3201637"/>
              <a:ext cx="386117" cy="438504"/>
            </a:xfrm>
            <a:custGeom>
              <a:avLst/>
              <a:gdLst/>
              <a:ahLst/>
              <a:cxnLst/>
              <a:rect l="l" t="t" r="r" b="b"/>
              <a:pathLst>
                <a:path w="21193" h="21600" extrusionOk="0">
                  <a:moveTo>
                    <a:pt x="19362" y="4909"/>
                  </a:moveTo>
                  <a:cubicBezTo>
                    <a:pt x="20095" y="5236"/>
                    <a:pt x="21193" y="6873"/>
                    <a:pt x="21193" y="7855"/>
                  </a:cubicBezTo>
                  <a:cubicBezTo>
                    <a:pt x="21193" y="8182"/>
                    <a:pt x="20095" y="8509"/>
                    <a:pt x="19729" y="8836"/>
                  </a:cubicBezTo>
                  <a:cubicBezTo>
                    <a:pt x="18996" y="9491"/>
                    <a:pt x="18264" y="11127"/>
                    <a:pt x="18264" y="11782"/>
                  </a:cubicBezTo>
                  <a:cubicBezTo>
                    <a:pt x="18264" y="12109"/>
                    <a:pt x="18264" y="12436"/>
                    <a:pt x="18264" y="12764"/>
                  </a:cubicBezTo>
                  <a:cubicBezTo>
                    <a:pt x="17898" y="13418"/>
                    <a:pt x="16800" y="14727"/>
                    <a:pt x="17166" y="15382"/>
                  </a:cubicBezTo>
                  <a:cubicBezTo>
                    <a:pt x="17166" y="15709"/>
                    <a:pt x="18264" y="15709"/>
                    <a:pt x="18630" y="15382"/>
                  </a:cubicBezTo>
                  <a:cubicBezTo>
                    <a:pt x="18630" y="15382"/>
                    <a:pt x="18630" y="14727"/>
                    <a:pt x="18996" y="14400"/>
                  </a:cubicBezTo>
                  <a:cubicBezTo>
                    <a:pt x="18996" y="14400"/>
                    <a:pt x="19729" y="14400"/>
                    <a:pt x="20095" y="14400"/>
                  </a:cubicBezTo>
                  <a:cubicBezTo>
                    <a:pt x="20095" y="14400"/>
                    <a:pt x="20461" y="14400"/>
                    <a:pt x="20461" y="14727"/>
                  </a:cubicBezTo>
                  <a:cubicBezTo>
                    <a:pt x="20827" y="15055"/>
                    <a:pt x="20095" y="15709"/>
                    <a:pt x="20095" y="16036"/>
                  </a:cubicBezTo>
                  <a:cubicBezTo>
                    <a:pt x="20095" y="16364"/>
                    <a:pt x="20095" y="17673"/>
                    <a:pt x="20095" y="18000"/>
                  </a:cubicBezTo>
                  <a:cubicBezTo>
                    <a:pt x="20095" y="18655"/>
                    <a:pt x="19729" y="19636"/>
                    <a:pt x="19362" y="19964"/>
                  </a:cubicBezTo>
                  <a:cubicBezTo>
                    <a:pt x="19362" y="20291"/>
                    <a:pt x="18630" y="20945"/>
                    <a:pt x="18264" y="21273"/>
                  </a:cubicBezTo>
                  <a:cubicBezTo>
                    <a:pt x="17898" y="21273"/>
                    <a:pt x="16800" y="21273"/>
                    <a:pt x="16434" y="21273"/>
                  </a:cubicBezTo>
                  <a:cubicBezTo>
                    <a:pt x="16068" y="21273"/>
                    <a:pt x="14603" y="20618"/>
                    <a:pt x="14237" y="20291"/>
                  </a:cubicBezTo>
                  <a:cubicBezTo>
                    <a:pt x="13871" y="19964"/>
                    <a:pt x="13139" y="19309"/>
                    <a:pt x="12407" y="19636"/>
                  </a:cubicBezTo>
                  <a:cubicBezTo>
                    <a:pt x="12040" y="19636"/>
                    <a:pt x="11674" y="20291"/>
                    <a:pt x="11308" y="20618"/>
                  </a:cubicBezTo>
                  <a:cubicBezTo>
                    <a:pt x="10942" y="20945"/>
                    <a:pt x="10210" y="21273"/>
                    <a:pt x="9844" y="21600"/>
                  </a:cubicBezTo>
                  <a:cubicBezTo>
                    <a:pt x="9478" y="21600"/>
                    <a:pt x="8746" y="21273"/>
                    <a:pt x="8379" y="21273"/>
                  </a:cubicBezTo>
                  <a:cubicBezTo>
                    <a:pt x="8013" y="20945"/>
                    <a:pt x="6549" y="20291"/>
                    <a:pt x="5817" y="19964"/>
                  </a:cubicBezTo>
                  <a:cubicBezTo>
                    <a:pt x="5085" y="19636"/>
                    <a:pt x="2888" y="18982"/>
                    <a:pt x="2888" y="18327"/>
                  </a:cubicBezTo>
                  <a:cubicBezTo>
                    <a:pt x="2888" y="18000"/>
                    <a:pt x="3986" y="18000"/>
                    <a:pt x="3986" y="17673"/>
                  </a:cubicBezTo>
                  <a:cubicBezTo>
                    <a:pt x="3986" y="17018"/>
                    <a:pt x="2156" y="16691"/>
                    <a:pt x="1424" y="16364"/>
                  </a:cubicBezTo>
                  <a:cubicBezTo>
                    <a:pt x="1424" y="16036"/>
                    <a:pt x="691" y="15709"/>
                    <a:pt x="325" y="15382"/>
                  </a:cubicBezTo>
                  <a:cubicBezTo>
                    <a:pt x="-407" y="14073"/>
                    <a:pt x="325" y="9491"/>
                    <a:pt x="325" y="9491"/>
                  </a:cubicBezTo>
                  <a:cubicBezTo>
                    <a:pt x="14237" y="0"/>
                    <a:pt x="14237" y="0"/>
                    <a:pt x="14237" y="0"/>
                  </a:cubicBezTo>
                  <a:cubicBezTo>
                    <a:pt x="14237" y="0"/>
                    <a:pt x="16434" y="1964"/>
                    <a:pt x="17532" y="2291"/>
                  </a:cubicBezTo>
                  <a:cubicBezTo>
                    <a:pt x="17898" y="2618"/>
                    <a:pt x="18264" y="2291"/>
                    <a:pt x="18630" y="2291"/>
                  </a:cubicBezTo>
                  <a:cubicBezTo>
                    <a:pt x="19362" y="2618"/>
                    <a:pt x="20095" y="3273"/>
                    <a:pt x="20095" y="3600"/>
                  </a:cubicBezTo>
                  <a:cubicBezTo>
                    <a:pt x="20095" y="4582"/>
                    <a:pt x="17532" y="4582"/>
                    <a:pt x="17166" y="5236"/>
                  </a:cubicBezTo>
                  <a:cubicBezTo>
                    <a:pt x="17166" y="5236"/>
                    <a:pt x="17166" y="5564"/>
                    <a:pt x="17166" y="5891"/>
                  </a:cubicBezTo>
                  <a:cubicBezTo>
                    <a:pt x="17898" y="5891"/>
                    <a:pt x="18630" y="4909"/>
                    <a:pt x="19362" y="49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7" name="Google Shape;2157;p273"/>
            <p:cNvSpPr/>
            <p:nvPr/>
          </p:nvSpPr>
          <p:spPr>
            <a:xfrm>
              <a:off x="1906778" y="3736692"/>
              <a:ext cx="60866" cy="91780"/>
            </a:xfrm>
            <a:custGeom>
              <a:avLst/>
              <a:gdLst/>
              <a:ahLst/>
              <a:cxnLst/>
              <a:rect l="l" t="t" r="r" b="b"/>
              <a:pathLst>
                <a:path w="20335" h="20743" extrusionOk="0">
                  <a:moveTo>
                    <a:pt x="18175" y="686"/>
                  </a:moveTo>
                  <a:cubicBezTo>
                    <a:pt x="20335" y="2229"/>
                    <a:pt x="20335" y="6857"/>
                    <a:pt x="20335" y="8400"/>
                  </a:cubicBezTo>
                  <a:cubicBezTo>
                    <a:pt x="20335" y="9943"/>
                    <a:pt x="18175" y="14572"/>
                    <a:pt x="16015" y="16114"/>
                  </a:cubicBezTo>
                  <a:cubicBezTo>
                    <a:pt x="16015" y="17657"/>
                    <a:pt x="13855" y="19200"/>
                    <a:pt x="11695" y="20743"/>
                  </a:cubicBezTo>
                  <a:cubicBezTo>
                    <a:pt x="7375" y="20743"/>
                    <a:pt x="3055" y="17657"/>
                    <a:pt x="3055" y="16114"/>
                  </a:cubicBezTo>
                  <a:cubicBezTo>
                    <a:pt x="895" y="14572"/>
                    <a:pt x="-1265" y="11486"/>
                    <a:pt x="895" y="8400"/>
                  </a:cubicBezTo>
                  <a:cubicBezTo>
                    <a:pt x="895" y="6857"/>
                    <a:pt x="5215" y="2229"/>
                    <a:pt x="7375" y="686"/>
                  </a:cubicBezTo>
                  <a:cubicBezTo>
                    <a:pt x="9535" y="686"/>
                    <a:pt x="16015" y="-857"/>
                    <a:pt x="18175" y="68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8" name="Google Shape;2158;p273"/>
            <p:cNvSpPr/>
            <p:nvPr/>
          </p:nvSpPr>
          <p:spPr>
            <a:xfrm>
              <a:off x="1906778" y="3736692"/>
              <a:ext cx="60866" cy="91780"/>
            </a:xfrm>
            <a:custGeom>
              <a:avLst/>
              <a:gdLst/>
              <a:ahLst/>
              <a:cxnLst/>
              <a:rect l="l" t="t" r="r" b="b"/>
              <a:pathLst>
                <a:path w="20335" h="20743" extrusionOk="0">
                  <a:moveTo>
                    <a:pt x="18175" y="686"/>
                  </a:moveTo>
                  <a:cubicBezTo>
                    <a:pt x="20335" y="2229"/>
                    <a:pt x="20335" y="6857"/>
                    <a:pt x="20335" y="8400"/>
                  </a:cubicBezTo>
                  <a:cubicBezTo>
                    <a:pt x="20335" y="9943"/>
                    <a:pt x="18175" y="14572"/>
                    <a:pt x="16015" y="16114"/>
                  </a:cubicBezTo>
                  <a:cubicBezTo>
                    <a:pt x="16015" y="17657"/>
                    <a:pt x="13855" y="19200"/>
                    <a:pt x="11695" y="20743"/>
                  </a:cubicBezTo>
                  <a:cubicBezTo>
                    <a:pt x="7375" y="20743"/>
                    <a:pt x="3055" y="17657"/>
                    <a:pt x="3055" y="16114"/>
                  </a:cubicBezTo>
                  <a:cubicBezTo>
                    <a:pt x="895" y="14572"/>
                    <a:pt x="-1265" y="11486"/>
                    <a:pt x="895" y="8400"/>
                  </a:cubicBezTo>
                  <a:cubicBezTo>
                    <a:pt x="895" y="6857"/>
                    <a:pt x="5215" y="2229"/>
                    <a:pt x="7375" y="686"/>
                  </a:cubicBezTo>
                  <a:cubicBezTo>
                    <a:pt x="9535" y="686"/>
                    <a:pt x="16015" y="-857"/>
                    <a:pt x="18175" y="68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59" name="Google Shape;2159;p273"/>
            <p:cNvSpPr/>
            <p:nvPr/>
          </p:nvSpPr>
          <p:spPr>
            <a:xfrm>
              <a:off x="2021048" y="3770323"/>
              <a:ext cx="53409" cy="64560"/>
            </a:xfrm>
            <a:custGeom>
              <a:avLst/>
              <a:gdLst/>
              <a:ahLst/>
              <a:cxnLst/>
              <a:rect l="l" t="t" r="r" b="b"/>
              <a:pathLst>
                <a:path w="21600" h="19081" extrusionOk="0">
                  <a:moveTo>
                    <a:pt x="21600" y="6764"/>
                  </a:moveTo>
                  <a:cubicBezTo>
                    <a:pt x="21600" y="8727"/>
                    <a:pt x="16200" y="12654"/>
                    <a:pt x="13500" y="14618"/>
                  </a:cubicBezTo>
                  <a:cubicBezTo>
                    <a:pt x="10800" y="16582"/>
                    <a:pt x="8100" y="20509"/>
                    <a:pt x="5400" y="18545"/>
                  </a:cubicBezTo>
                  <a:cubicBezTo>
                    <a:pt x="2700" y="18545"/>
                    <a:pt x="0" y="14618"/>
                    <a:pt x="0" y="12654"/>
                  </a:cubicBezTo>
                  <a:cubicBezTo>
                    <a:pt x="0" y="10691"/>
                    <a:pt x="0" y="2836"/>
                    <a:pt x="2700" y="873"/>
                  </a:cubicBezTo>
                  <a:cubicBezTo>
                    <a:pt x="2700" y="-1091"/>
                    <a:pt x="10800" y="873"/>
                    <a:pt x="13500" y="873"/>
                  </a:cubicBezTo>
                  <a:cubicBezTo>
                    <a:pt x="16200" y="2836"/>
                    <a:pt x="21600" y="4800"/>
                    <a:pt x="21600" y="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0" name="Google Shape;2160;p273"/>
            <p:cNvSpPr/>
            <p:nvPr/>
          </p:nvSpPr>
          <p:spPr>
            <a:xfrm>
              <a:off x="2021048" y="3770323"/>
              <a:ext cx="53409" cy="64560"/>
            </a:xfrm>
            <a:custGeom>
              <a:avLst/>
              <a:gdLst/>
              <a:ahLst/>
              <a:cxnLst/>
              <a:rect l="l" t="t" r="r" b="b"/>
              <a:pathLst>
                <a:path w="21600" h="19081" extrusionOk="0">
                  <a:moveTo>
                    <a:pt x="21600" y="6764"/>
                  </a:moveTo>
                  <a:cubicBezTo>
                    <a:pt x="21600" y="8727"/>
                    <a:pt x="16200" y="12654"/>
                    <a:pt x="13500" y="14618"/>
                  </a:cubicBezTo>
                  <a:cubicBezTo>
                    <a:pt x="10800" y="16582"/>
                    <a:pt x="8100" y="20509"/>
                    <a:pt x="5400" y="18545"/>
                  </a:cubicBezTo>
                  <a:cubicBezTo>
                    <a:pt x="2700" y="18545"/>
                    <a:pt x="0" y="14618"/>
                    <a:pt x="0" y="12654"/>
                  </a:cubicBezTo>
                  <a:cubicBezTo>
                    <a:pt x="0" y="10691"/>
                    <a:pt x="0" y="2836"/>
                    <a:pt x="2700" y="873"/>
                  </a:cubicBezTo>
                  <a:cubicBezTo>
                    <a:pt x="2700" y="-1091"/>
                    <a:pt x="10800" y="873"/>
                    <a:pt x="13500" y="873"/>
                  </a:cubicBezTo>
                  <a:cubicBezTo>
                    <a:pt x="16200" y="2836"/>
                    <a:pt x="21600" y="4800"/>
                    <a:pt x="21600" y="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1" name="Google Shape;2161;p273"/>
            <p:cNvSpPr/>
            <p:nvPr/>
          </p:nvSpPr>
          <p:spPr>
            <a:xfrm>
              <a:off x="2060556" y="3640139"/>
              <a:ext cx="140394" cy="179900"/>
            </a:xfrm>
            <a:custGeom>
              <a:avLst/>
              <a:gdLst/>
              <a:ahLst/>
              <a:cxnLst/>
              <a:rect l="l" t="t" r="r" b="b"/>
              <a:pathLst>
                <a:path w="20747" h="21600" extrusionOk="0">
                  <a:moveTo>
                    <a:pt x="20747" y="10400"/>
                  </a:moveTo>
                  <a:cubicBezTo>
                    <a:pt x="20747" y="12000"/>
                    <a:pt x="17802" y="16000"/>
                    <a:pt x="16820" y="16800"/>
                  </a:cubicBezTo>
                  <a:cubicBezTo>
                    <a:pt x="15838" y="18400"/>
                    <a:pt x="14856" y="20800"/>
                    <a:pt x="13874" y="21600"/>
                  </a:cubicBezTo>
                  <a:cubicBezTo>
                    <a:pt x="12892" y="21600"/>
                    <a:pt x="10929" y="20800"/>
                    <a:pt x="9947" y="20800"/>
                  </a:cubicBezTo>
                  <a:cubicBezTo>
                    <a:pt x="8965" y="20000"/>
                    <a:pt x="7983" y="18400"/>
                    <a:pt x="7002" y="17600"/>
                  </a:cubicBezTo>
                  <a:cubicBezTo>
                    <a:pt x="5038" y="16800"/>
                    <a:pt x="129" y="16000"/>
                    <a:pt x="129" y="14400"/>
                  </a:cubicBezTo>
                  <a:cubicBezTo>
                    <a:pt x="-853" y="12800"/>
                    <a:pt x="4056" y="10400"/>
                    <a:pt x="6020" y="8000"/>
                  </a:cubicBezTo>
                  <a:cubicBezTo>
                    <a:pt x="7002" y="7200"/>
                    <a:pt x="8965" y="4800"/>
                    <a:pt x="8965" y="3200"/>
                  </a:cubicBezTo>
                  <a:cubicBezTo>
                    <a:pt x="8965" y="3200"/>
                    <a:pt x="7983" y="1600"/>
                    <a:pt x="7983" y="1600"/>
                  </a:cubicBezTo>
                  <a:cubicBezTo>
                    <a:pt x="8965" y="800"/>
                    <a:pt x="9947" y="0"/>
                    <a:pt x="10929" y="0"/>
                  </a:cubicBezTo>
                  <a:cubicBezTo>
                    <a:pt x="11911" y="800"/>
                    <a:pt x="13874" y="3200"/>
                    <a:pt x="14856" y="4000"/>
                  </a:cubicBezTo>
                  <a:cubicBezTo>
                    <a:pt x="14856" y="5600"/>
                    <a:pt x="18783" y="7200"/>
                    <a:pt x="19765" y="8000"/>
                  </a:cubicBezTo>
                  <a:cubicBezTo>
                    <a:pt x="19765" y="8800"/>
                    <a:pt x="20747" y="9600"/>
                    <a:pt x="20747" y="10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2" name="Google Shape;2162;p273"/>
            <p:cNvSpPr/>
            <p:nvPr/>
          </p:nvSpPr>
          <p:spPr>
            <a:xfrm>
              <a:off x="2060556" y="3640139"/>
              <a:ext cx="140394" cy="179900"/>
            </a:xfrm>
            <a:custGeom>
              <a:avLst/>
              <a:gdLst/>
              <a:ahLst/>
              <a:cxnLst/>
              <a:rect l="l" t="t" r="r" b="b"/>
              <a:pathLst>
                <a:path w="20747" h="21600" extrusionOk="0">
                  <a:moveTo>
                    <a:pt x="20747" y="10400"/>
                  </a:moveTo>
                  <a:cubicBezTo>
                    <a:pt x="20747" y="12000"/>
                    <a:pt x="17802" y="16000"/>
                    <a:pt x="16820" y="16800"/>
                  </a:cubicBezTo>
                  <a:cubicBezTo>
                    <a:pt x="15838" y="18400"/>
                    <a:pt x="14856" y="20800"/>
                    <a:pt x="13874" y="21600"/>
                  </a:cubicBezTo>
                  <a:cubicBezTo>
                    <a:pt x="12892" y="21600"/>
                    <a:pt x="10929" y="20800"/>
                    <a:pt x="9947" y="20800"/>
                  </a:cubicBezTo>
                  <a:cubicBezTo>
                    <a:pt x="8965" y="20000"/>
                    <a:pt x="7983" y="18400"/>
                    <a:pt x="7002" y="17600"/>
                  </a:cubicBezTo>
                  <a:cubicBezTo>
                    <a:pt x="5038" y="16800"/>
                    <a:pt x="129" y="16000"/>
                    <a:pt x="129" y="14400"/>
                  </a:cubicBezTo>
                  <a:cubicBezTo>
                    <a:pt x="-853" y="12800"/>
                    <a:pt x="4056" y="10400"/>
                    <a:pt x="6020" y="8000"/>
                  </a:cubicBezTo>
                  <a:cubicBezTo>
                    <a:pt x="7002" y="7200"/>
                    <a:pt x="8965" y="4800"/>
                    <a:pt x="8965" y="3200"/>
                  </a:cubicBezTo>
                  <a:cubicBezTo>
                    <a:pt x="8965" y="3200"/>
                    <a:pt x="7983" y="1600"/>
                    <a:pt x="7983" y="1600"/>
                  </a:cubicBezTo>
                  <a:cubicBezTo>
                    <a:pt x="8965" y="800"/>
                    <a:pt x="9947" y="0"/>
                    <a:pt x="10929" y="0"/>
                  </a:cubicBezTo>
                  <a:cubicBezTo>
                    <a:pt x="11911" y="800"/>
                    <a:pt x="13874" y="3200"/>
                    <a:pt x="14856" y="4000"/>
                  </a:cubicBezTo>
                  <a:cubicBezTo>
                    <a:pt x="14856" y="5600"/>
                    <a:pt x="18783" y="7200"/>
                    <a:pt x="19765" y="8000"/>
                  </a:cubicBezTo>
                  <a:cubicBezTo>
                    <a:pt x="19765" y="8800"/>
                    <a:pt x="20747" y="9600"/>
                    <a:pt x="20747" y="10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3" name="Google Shape;2163;p273"/>
            <p:cNvSpPr/>
            <p:nvPr/>
          </p:nvSpPr>
          <p:spPr>
            <a:xfrm>
              <a:off x="1989097" y="2855893"/>
              <a:ext cx="1393064" cy="1979210"/>
            </a:xfrm>
            <a:custGeom>
              <a:avLst/>
              <a:gdLst/>
              <a:ahLst/>
              <a:cxnLst/>
              <a:rect l="l" t="t" r="r" b="b"/>
              <a:pathLst>
                <a:path w="21409" h="21542" extrusionOk="0">
                  <a:moveTo>
                    <a:pt x="21281" y="12032"/>
                  </a:moveTo>
                  <a:cubicBezTo>
                    <a:pt x="21486" y="12250"/>
                    <a:pt x="21384" y="12757"/>
                    <a:pt x="21384" y="12974"/>
                  </a:cubicBezTo>
                  <a:cubicBezTo>
                    <a:pt x="21384" y="13119"/>
                    <a:pt x="21384" y="13409"/>
                    <a:pt x="21281" y="13554"/>
                  </a:cubicBezTo>
                  <a:cubicBezTo>
                    <a:pt x="21179" y="13627"/>
                    <a:pt x="20872" y="13482"/>
                    <a:pt x="20769" y="13482"/>
                  </a:cubicBezTo>
                  <a:cubicBezTo>
                    <a:pt x="20667" y="13554"/>
                    <a:pt x="20565" y="13554"/>
                    <a:pt x="20462" y="13554"/>
                  </a:cubicBezTo>
                  <a:cubicBezTo>
                    <a:pt x="20258" y="13554"/>
                    <a:pt x="20053" y="13409"/>
                    <a:pt x="19848" y="13409"/>
                  </a:cubicBezTo>
                  <a:cubicBezTo>
                    <a:pt x="19746" y="13409"/>
                    <a:pt x="19439" y="13482"/>
                    <a:pt x="19336" y="13627"/>
                  </a:cubicBezTo>
                  <a:cubicBezTo>
                    <a:pt x="19336" y="13699"/>
                    <a:pt x="19336" y="13844"/>
                    <a:pt x="19234" y="13917"/>
                  </a:cubicBezTo>
                  <a:cubicBezTo>
                    <a:pt x="19234" y="14062"/>
                    <a:pt x="19234" y="14352"/>
                    <a:pt x="19234" y="14569"/>
                  </a:cubicBezTo>
                  <a:cubicBezTo>
                    <a:pt x="19234" y="14714"/>
                    <a:pt x="19029" y="15149"/>
                    <a:pt x="19131" y="15366"/>
                  </a:cubicBezTo>
                  <a:cubicBezTo>
                    <a:pt x="19234" y="15511"/>
                    <a:pt x="19746" y="15801"/>
                    <a:pt x="19746" y="16019"/>
                  </a:cubicBezTo>
                  <a:cubicBezTo>
                    <a:pt x="19643" y="16091"/>
                    <a:pt x="19336" y="16164"/>
                    <a:pt x="19131" y="16236"/>
                  </a:cubicBezTo>
                  <a:cubicBezTo>
                    <a:pt x="18927" y="16236"/>
                    <a:pt x="18415" y="16091"/>
                    <a:pt x="18313" y="16164"/>
                  </a:cubicBezTo>
                  <a:cubicBezTo>
                    <a:pt x="18108" y="16164"/>
                    <a:pt x="17801" y="16309"/>
                    <a:pt x="17698" y="16381"/>
                  </a:cubicBezTo>
                  <a:cubicBezTo>
                    <a:pt x="17494" y="16454"/>
                    <a:pt x="17084" y="16671"/>
                    <a:pt x="16879" y="16816"/>
                  </a:cubicBezTo>
                  <a:cubicBezTo>
                    <a:pt x="16777" y="16889"/>
                    <a:pt x="16470" y="17251"/>
                    <a:pt x="16470" y="17251"/>
                  </a:cubicBezTo>
                  <a:cubicBezTo>
                    <a:pt x="16470" y="17251"/>
                    <a:pt x="15651" y="17686"/>
                    <a:pt x="15344" y="17686"/>
                  </a:cubicBezTo>
                  <a:cubicBezTo>
                    <a:pt x="15139" y="17686"/>
                    <a:pt x="14934" y="17396"/>
                    <a:pt x="14730" y="17396"/>
                  </a:cubicBezTo>
                  <a:cubicBezTo>
                    <a:pt x="14525" y="17396"/>
                    <a:pt x="14320" y="17686"/>
                    <a:pt x="14218" y="17758"/>
                  </a:cubicBezTo>
                  <a:cubicBezTo>
                    <a:pt x="14115" y="17758"/>
                    <a:pt x="13808" y="17903"/>
                    <a:pt x="13706" y="17903"/>
                  </a:cubicBezTo>
                  <a:cubicBezTo>
                    <a:pt x="13604" y="17976"/>
                    <a:pt x="13296" y="18048"/>
                    <a:pt x="13092" y="18193"/>
                  </a:cubicBezTo>
                  <a:cubicBezTo>
                    <a:pt x="12989" y="18266"/>
                    <a:pt x="12887" y="18556"/>
                    <a:pt x="12682" y="18628"/>
                  </a:cubicBezTo>
                  <a:cubicBezTo>
                    <a:pt x="12580" y="18773"/>
                    <a:pt x="12273" y="19063"/>
                    <a:pt x="12068" y="19136"/>
                  </a:cubicBezTo>
                  <a:cubicBezTo>
                    <a:pt x="11863" y="19208"/>
                    <a:pt x="11659" y="19426"/>
                    <a:pt x="11454" y="19426"/>
                  </a:cubicBezTo>
                  <a:cubicBezTo>
                    <a:pt x="11147" y="19498"/>
                    <a:pt x="10635" y="19498"/>
                    <a:pt x="10430" y="19498"/>
                  </a:cubicBezTo>
                  <a:cubicBezTo>
                    <a:pt x="10225" y="19498"/>
                    <a:pt x="9918" y="19570"/>
                    <a:pt x="9816" y="19643"/>
                  </a:cubicBezTo>
                  <a:cubicBezTo>
                    <a:pt x="9611" y="19643"/>
                    <a:pt x="9304" y="19933"/>
                    <a:pt x="9202" y="20005"/>
                  </a:cubicBezTo>
                  <a:cubicBezTo>
                    <a:pt x="9099" y="20078"/>
                    <a:pt x="8690" y="20368"/>
                    <a:pt x="8690" y="20513"/>
                  </a:cubicBezTo>
                  <a:cubicBezTo>
                    <a:pt x="8792" y="20585"/>
                    <a:pt x="8383" y="20948"/>
                    <a:pt x="8178" y="21020"/>
                  </a:cubicBezTo>
                  <a:cubicBezTo>
                    <a:pt x="8076" y="21165"/>
                    <a:pt x="7871" y="21310"/>
                    <a:pt x="7666" y="21383"/>
                  </a:cubicBezTo>
                  <a:cubicBezTo>
                    <a:pt x="7564" y="21383"/>
                    <a:pt x="7154" y="21600"/>
                    <a:pt x="6950" y="21528"/>
                  </a:cubicBezTo>
                  <a:cubicBezTo>
                    <a:pt x="6950" y="21455"/>
                    <a:pt x="7052" y="21310"/>
                    <a:pt x="7052" y="21238"/>
                  </a:cubicBezTo>
                  <a:cubicBezTo>
                    <a:pt x="7052" y="21093"/>
                    <a:pt x="6950" y="20803"/>
                    <a:pt x="6950" y="20658"/>
                  </a:cubicBezTo>
                  <a:cubicBezTo>
                    <a:pt x="6847" y="20440"/>
                    <a:pt x="6642" y="20078"/>
                    <a:pt x="6642" y="19860"/>
                  </a:cubicBezTo>
                  <a:cubicBezTo>
                    <a:pt x="6642" y="19788"/>
                    <a:pt x="6642" y="19498"/>
                    <a:pt x="6540" y="19426"/>
                  </a:cubicBezTo>
                  <a:cubicBezTo>
                    <a:pt x="6438" y="19353"/>
                    <a:pt x="6028" y="19353"/>
                    <a:pt x="5823" y="19281"/>
                  </a:cubicBezTo>
                  <a:cubicBezTo>
                    <a:pt x="5619" y="19208"/>
                    <a:pt x="5312" y="19136"/>
                    <a:pt x="5107" y="19063"/>
                  </a:cubicBezTo>
                  <a:cubicBezTo>
                    <a:pt x="4902" y="18991"/>
                    <a:pt x="4595" y="18701"/>
                    <a:pt x="4390" y="18628"/>
                  </a:cubicBezTo>
                  <a:cubicBezTo>
                    <a:pt x="4288" y="18556"/>
                    <a:pt x="4083" y="18338"/>
                    <a:pt x="3981" y="18338"/>
                  </a:cubicBezTo>
                  <a:cubicBezTo>
                    <a:pt x="3878" y="18266"/>
                    <a:pt x="3878" y="18193"/>
                    <a:pt x="3776" y="18266"/>
                  </a:cubicBezTo>
                  <a:cubicBezTo>
                    <a:pt x="3571" y="18266"/>
                    <a:pt x="3264" y="18556"/>
                    <a:pt x="3162" y="18628"/>
                  </a:cubicBezTo>
                  <a:cubicBezTo>
                    <a:pt x="3059" y="18701"/>
                    <a:pt x="2855" y="18918"/>
                    <a:pt x="2752" y="18991"/>
                  </a:cubicBezTo>
                  <a:cubicBezTo>
                    <a:pt x="2650" y="19063"/>
                    <a:pt x="2343" y="19208"/>
                    <a:pt x="2138" y="19208"/>
                  </a:cubicBezTo>
                  <a:cubicBezTo>
                    <a:pt x="2036" y="19281"/>
                    <a:pt x="1729" y="19208"/>
                    <a:pt x="1524" y="19208"/>
                  </a:cubicBezTo>
                  <a:cubicBezTo>
                    <a:pt x="1422" y="19136"/>
                    <a:pt x="1422" y="18918"/>
                    <a:pt x="1319" y="18773"/>
                  </a:cubicBezTo>
                  <a:cubicBezTo>
                    <a:pt x="1319" y="18701"/>
                    <a:pt x="1217" y="18628"/>
                    <a:pt x="1217" y="18556"/>
                  </a:cubicBezTo>
                  <a:cubicBezTo>
                    <a:pt x="1012" y="18483"/>
                    <a:pt x="705" y="18411"/>
                    <a:pt x="705" y="18338"/>
                  </a:cubicBezTo>
                  <a:cubicBezTo>
                    <a:pt x="603" y="18266"/>
                    <a:pt x="705" y="18048"/>
                    <a:pt x="807" y="17976"/>
                  </a:cubicBezTo>
                  <a:cubicBezTo>
                    <a:pt x="807" y="17903"/>
                    <a:pt x="807" y="17758"/>
                    <a:pt x="910" y="17758"/>
                  </a:cubicBezTo>
                  <a:cubicBezTo>
                    <a:pt x="1012" y="17686"/>
                    <a:pt x="1422" y="17686"/>
                    <a:pt x="1524" y="17758"/>
                  </a:cubicBezTo>
                  <a:cubicBezTo>
                    <a:pt x="1729" y="17758"/>
                    <a:pt x="1933" y="18048"/>
                    <a:pt x="2036" y="18121"/>
                  </a:cubicBezTo>
                  <a:cubicBezTo>
                    <a:pt x="2241" y="18121"/>
                    <a:pt x="2548" y="18266"/>
                    <a:pt x="2650" y="18193"/>
                  </a:cubicBezTo>
                  <a:cubicBezTo>
                    <a:pt x="2752" y="18193"/>
                    <a:pt x="2650" y="17976"/>
                    <a:pt x="2650" y="17903"/>
                  </a:cubicBezTo>
                  <a:cubicBezTo>
                    <a:pt x="2650" y="17831"/>
                    <a:pt x="2650" y="17758"/>
                    <a:pt x="2752" y="17686"/>
                  </a:cubicBezTo>
                  <a:cubicBezTo>
                    <a:pt x="2855" y="17686"/>
                    <a:pt x="2957" y="17686"/>
                    <a:pt x="3059" y="17686"/>
                  </a:cubicBezTo>
                  <a:cubicBezTo>
                    <a:pt x="3162" y="17613"/>
                    <a:pt x="3162" y="17541"/>
                    <a:pt x="3264" y="17468"/>
                  </a:cubicBezTo>
                  <a:cubicBezTo>
                    <a:pt x="3264" y="17396"/>
                    <a:pt x="3469" y="17251"/>
                    <a:pt x="3571" y="17179"/>
                  </a:cubicBezTo>
                  <a:cubicBezTo>
                    <a:pt x="3674" y="17106"/>
                    <a:pt x="3878" y="16961"/>
                    <a:pt x="3981" y="16889"/>
                  </a:cubicBezTo>
                  <a:cubicBezTo>
                    <a:pt x="4083" y="16889"/>
                    <a:pt x="4186" y="16744"/>
                    <a:pt x="4186" y="16671"/>
                  </a:cubicBezTo>
                  <a:cubicBezTo>
                    <a:pt x="4186" y="16671"/>
                    <a:pt x="3981" y="16599"/>
                    <a:pt x="3878" y="16526"/>
                  </a:cubicBezTo>
                  <a:cubicBezTo>
                    <a:pt x="3878" y="16526"/>
                    <a:pt x="3571" y="16526"/>
                    <a:pt x="3469" y="16454"/>
                  </a:cubicBezTo>
                  <a:cubicBezTo>
                    <a:pt x="3264" y="16454"/>
                    <a:pt x="3059" y="16381"/>
                    <a:pt x="2957" y="16309"/>
                  </a:cubicBezTo>
                  <a:cubicBezTo>
                    <a:pt x="2752" y="16236"/>
                    <a:pt x="2548" y="16019"/>
                    <a:pt x="2445" y="16019"/>
                  </a:cubicBezTo>
                  <a:cubicBezTo>
                    <a:pt x="2241" y="15946"/>
                    <a:pt x="2036" y="16019"/>
                    <a:pt x="1933" y="16019"/>
                  </a:cubicBezTo>
                  <a:cubicBezTo>
                    <a:pt x="1729" y="16091"/>
                    <a:pt x="1524" y="16309"/>
                    <a:pt x="1422" y="16236"/>
                  </a:cubicBezTo>
                  <a:cubicBezTo>
                    <a:pt x="1217" y="16236"/>
                    <a:pt x="1217" y="16019"/>
                    <a:pt x="1114" y="16019"/>
                  </a:cubicBezTo>
                  <a:cubicBezTo>
                    <a:pt x="1012" y="15946"/>
                    <a:pt x="910" y="16019"/>
                    <a:pt x="910" y="16019"/>
                  </a:cubicBezTo>
                  <a:cubicBezTo>
                    <a:pt x="705" y="16091"/>
                    <a:pt x="398" y="16236"/>
                    <a:pt x="295" y="16236"/>
                  </a:cubicBezTo>
                  <a:cubicBezTo>
                    <a:pt x="295" y="16164"/>
                    <a:pt x="193" y="16019"/>
                    <a:pt x="193" y="16019"/>
                  </a:cubicBezTo>
                  <a:cubicBezTo>
                    <a:pt x="193" y="15729"/>
                    <a:pt x="295" y="15149"/>
                    <a:pt x="193" y="14932"/>
                  </a:cubicBezTo>
                  <a:cubicBezTo>
                    <a:pt x="193" y="14787"/>
                    <a:pt x="91" y="14424"/>
                    <a:pt x="91" y="14279"/>
                  </a:cubicBezTo>
                  <a:cubicBezTo>
                    <a:pt x="91" y="14062"/>
                    <a:pt x="-114" y="13699"/>
                    <a:pt x="91" y="13554"/>
                  </a:cubicBezTo>
                  <a:cubicBezTo>
                    <a:pt x="91" y="13482"/>
                    <a:pt x="295" y="13482"/>
                    <a:pt x="295" y="13482"/>
                  </a:cubicBezTo>
                  <a:cubicBezTo>
                    <a:pt x="500" y="13409"/>
                    <a:pt x="807" y="13192"/>
                    <a:pt x="910" y="13047"/>
                  </a:cubicBezTo>
                  <a:cubicBezTo>
                    <a:pt x="1012" y="13047"/>
                    <a:pt x="1217" y="12902"/>
                    <a:pt x="1319" y="12902"/>
                  </a:cubicBezTo>
                  <a:cubicBezTo>
                    <a:pt x="1422" y="12830"/>
                    <a:pt x="1626" y="12902"/>
                    <a:pt x="1729" y="12902"/>
                  </a:cubicBezTo>
                  <a:cubicBezTo>
                    <a:pt x="1729" y="12902"/>
                    <a:pt x="1831" y="13047"/>
                    <a:pt x="1933" y="13047"/>
                  </a:cubicBezTo>
                  <a:cubicBezTo>
                    <a:pt x="2036" y="13047"/>
                    <a:pt x="2445" y="13047"/>
                    <a:pt x="2548" y="13047"/>
                  </a:cubicBezTo>
                  <a:cubicBezTo>
                    <a:pt x="2650" y="12974"/>
                    <a:pt x="2650" y="12830"/>
                    <a:pt x="2752" y="12685"/>
                  </a:cubicBezTo>
                  <a:cubicBezTo>
                    <a:pt x="2752" y="12540"/>
                    <a:pt x="2752" y="12322"/>
                    <a:pt x="2752" y="12177"/>
                  </a:cubicBezTo>
                  <a:cubicBezTo>
                    <a:pt x="2957" y="11960"/>
                    <a:pt x="3571" y="11597"/>
                    <a:pt x="3878" y="11380"/>
                  </a:cubicBezTo>
                  <a:cubicBezTo>
                    <a:pt x="4186" y="11090"/>
                    <a:pt x="5004" y="10510"/>
                    <a:pt x="5209" y="10220"/>
                  </a:cubicBezTo>
                  <a:cubicBezTo>
                    <a:pt x="5209" y="10075"/>
                    <a:pt x="5312" y="9858"/>
                    <a:pt x="5312" y="9785"/>
                  </a:cubicBezTo>
                  <a:cubicBezTo>
                    <a:pt x="5209" y="9640"/>
                    <a:pt x="4902" y="9568"/>
                    <a:pt x="4902" y="9495"/>
                  </a:cubicBezTo>
                  <a:cubicBezTo>
                    <a:pt x="4800" y="9423"/>
                    <a:pt x="4902" y="9278"/>
                    <a:pt x="5004" y="9133"/>
                  </a:cubicBezTo>
                  <a:cubicBezTo>
                    <a:pt x="5107" y="8988"/>
                    <a:pt x="5516" y="8698"/>
                    <a:pt x="5721" y="8626"/>
                  </a:cubicBezTo>
                  <a:cubicBezTo>
                    <a:pt x="5823" y="8553"/>
                    <a:pt x="6028" y="8336"/>
                    <a:pt x="6131" y="8263"/>
                  </a:cubicBezTo>
                  <a:cubicBezTo>
                    <a:pt x="6233" y="8118"/>
                    <a:pt x="6335" y="7756"/>
                    <a:pt x="6335" y="7611"/>
                  </a:cubicBezTo>
                  <a:cubicBezTo>
                    <a:pt x="6438" y="7466"/>
                    <a:pt x="6438" y="7248"/>
                    <a:pt x="6540" y="7103"/>
                  </a:cubicBezTo>
                  <a:cubicBezTo>
                    <a:pt x="6642" y="6958"/>
                    <a:pt x="7154" y="6886"/>
                    <a:pt x="7257" y="6741"/>
                  </a:cubicBezTo>
                  <a:cubicBezTo>
                    <a:pt x="7359" y="6596"/>
                    <a:pt x="7257" y="6234"/>
                    <a:pt x="7257" y="6016"/>
                  </a:cubicBezTo>
                  <a:cubicBezTo>
                    <a:pt x="7257" y="5944"/>
                    <a:pt x="6950" y="5726"/>
                    <a:pt x="6950" y="5654"/>
                  </a:cubicBezTo>
                  <a:cubicBezTo>
                    <a:pt x="6950" y="5436"/>
                    <a:pt x="7052" y="5146"/>
                    <a:pt x="6950" y="5001"/>
                  </a:cubicBezTo>
                  <a:cubicBezTo>
                    <a:pt x="6950" y="4929"/>
                    <a:pt x="6745" y="4929"/>
                    <a:pt x="6642" y="4856"/>
                  </a:cubicBezTo>
                  <a:cubicBezTo>
                    <a:pt x="6438" y="4784"/>
                    <a:pt x="6131" y="4639"/>
                    <a:pt x="5926" y="4494"/>
                  </a:cubicBezTo>
                  <a:cubicBezTo>
                    <a:pt x="5721" y="4349"/>
                    <a:pt x="5312" y="4059"/>
                    <a:pt x="5107" y="3914"/>
                  </a:cubicBezTo>
                  <a:cubicBezTo>
                    <a:pt x="4902" y="3697"/>
                    <a:pt x="4288" y="3044"/>
                    <a:pt x="4288" y="3044"/>
                  </a:cubicBezTo>
                  <a:cubicBezTo>
                    <a:pt x="5516" y="2247"/>
                    <a:pt x="5516" y="2247"/>
                    <a:pt x="5516" y="2247"/>
                  </a:cubicBezTo>
                  <a:cubicBezTo>
                    <a:pt x="5516" y="2247"/>
                    <a:pt x="6335" y="2682"/>
                    <a:pt x="6540" y="2827"/>
                  </a:cubicBezTo>
                  <a:cubicBezTo>
                    <a:pt x="6540" y="2827"/>
                    <a:pt x="6540" y="2827"/>
                    <a:pt x="6540" y="2827"/>
                  </a:cubicBezTo>
                  <a:cubicBezTo>
                    <a:pt x="6745" y="2899"/>
                    <a:pt x="6950" y="2972"/>
                    <a:pt x="7052" y="3044"/>
                  </a:cubicBezTo>
                  <a:cubicBezTo>
                    <a:pt x="7257" y="3117"/>
                    <a:pt x="7257" y="3479"/>
                    <a:pt x="7359" y="3552"/>
                  </a:cubicBezTo>
                  <a:cubicBezTo>
                    <a:pt x="7359" y="3697"/>
                    <a:pt x="7461" y="3987"/>
                    <a:pt x="7564" y="4059"/>
                  </a:cubicBezTo>
                  <a:cubicBezTo>
                    <a:pt x="7666" y="4204"/>
                    <a:pt x="8076" y="4349"/>
                    <a:pt x="8178" y="4494"/>
                  </a:cubicBezTo>
                  <a:cubicBezTo>
                    <a:pt x="8383" y="4566"/>
                    <a:pt x="8485" y="4711"/>
                    <a:pt x="8587" y="4784"/>
                  </a:cubicBezTo>
                  <a:cubicBezTo>
                    <a:pt x="8690" y="4784"/>
                    <a:pt x="8997" y="4856"/>
                    <a:pt x="8997" y="5001"/>
                  </a:cubicBezTo>
                  <a:cubicBezTo>
                    <a:pt x="9099" y="5146"/>
                    <a:pt x="9099" y="5436"/>
                    <a:pt x="9099" y="5581"/>
                  </a:cubicBezTo>
                  <a:cubicBezTo>
                    <a:pt x="8997" y="5654"/>
                    <a:pt x="8792" y="5944"/>
                    <a:pt x="8792" y="6016"/>
                  </a:cubicBezTo>
                  <a:cubicBezTo>
                    <a:pt x="8792" y="6089"/>
                    <a:pt x="8997" y="6161"/>
                    <a:pt x="9099" y="6161"/>
                  </a:cubicBezTo>
                  <a:cubicBezTo>
                    <a:pt x="9202" y="6161"/>
                    <a:pt x="9304" y="6016"/>
                    <a:pt x="9406" y="5944"/>
                  </a:cubicBezTo>
                  <a:cubicBezTo>
                    <a:pt x="9509" y="5871"/>
                    <a:pt x="9816" y="5654"/>
                    <a:pt x="9918" y="5581"/>
                  </a:cubicBezTo>
                  <a:cubicBezTo>
                    <a:pt x="10021" y="5509"/>
                    <a:pt x="10123" y="5291"/>
                    <a:pt x="10123" y="5219"/>
                  </a:cubicBezTo>
                  <a:cubicBezTo>
                    <a:pt x="10225" y="5074"/>
                    <a:pt x="10123" y="4711"/>
                    <a:pt x="10225" y="4566"/>
                  </a:cubicBezTo>
                  <a:cubicBezTo>
                    <a:pt x="10328" y="4421"/>
                    <a:pt x="10737" y="4349"/>
                    <a:pt x="10840" y="4277"/>
                  </a:cubicBezTo>
                  <a:cubicBezTo>
                    <a:pt x="11044" y="4204"/>
                    <a:pt x="11351" y="4059"/>
                    <a:pt x="11351" y="3914"/>
                  </a:cubicBezTo>
                  <a:cubicBezTo>
                    <a:pt x="11454" y="3769"/>
                    <a:pt x="11044" y="3407"/>
                    <a:pt x="10942" y="3262"/>
                  </a:cubicBezTo>
                  <a:cubicBezTo>
                    <a:pt x="10737" y="3044"/>
                    <a:pt x="10430" y="2609"/>
                    <a:pt x="10123" y="2319"/>
                  </a:cubicBezTo>
                  <a:cubicBezTo>
                    <a:pt x="10123" y="2319"/>
                    <a:pt x="9918" y="2174"/>
                    <a:pt x="9918" y="2174"/>
                  </a:cubicBezTo>
                  <a:cubicBezTo>
                    <a:pt x="9918" y="2030"/>
                    <a:pt x="9918" y="1667"/>
                    <a:pt x="9918" y="1522"/>
                  </a:cubicBezTo>
                  <a:cubicBezTo>
                    <a:pt x="9918" y="1377"/>
                    <a:pt x="10123" y="1087"/>
                    <a:pt x="10123" y="1087"/>
                  </a:cubicBezTo>
                  <a:cubicBezTo>
                    <a:pt x="10123" y="1087"/>
                    <a:pt x="10942" y="870"/>
                    <a:pt x="11249" y="870"/>
                  </a:cubicBezTo>
                  <a:cubicBezTo>
                    <a:pt x="11454" y="797"/>
                    <a:pt x="11761" y="870"/>
                    <a:pt x="11966" y="797"/>
                  </a:cubicBezTo>
                  <a:cubicBezTo>
                    <a:pt x="12375" y="797"/>
                    <a:pt x="13194" y="725"/>
                    <a:pt x="13604" y="652"/>
                  </a:cubicBezTo>
                  <a:cubicBezTo>
                    <a:pt x="14013" y="507"/>
                    <a:pt x="14730" y="290"/>
                    <a:pt x="15037" y="145"/>
                  </a:cubicBezTo>
                  <a:cubicBezTo>
                    <a:pt x="15139" y="72"/>
                    <a:pt x="15344" y="0"/>
                    <a:pt x="15446" y="0"/>
                  </a:cubicBezTo>
                  <a:cubicBezTo>
                    <a:pt x="15651" y="0"/>
                    <a:pt x="15958" y="290"/>
                    <a:pt x="16060" y="435"/>
                  </a:cubicBezTo>
                  <a:cubicBezTo>
                    <a:pt x="16060" y="507"/>
                    <a:pt x="16163" y="725"/>
                    <a:pt x="16163" y="870"/>
                  </a:cubicBezTo>
                  <a:cubicBezTo>
                    <a:pt x="16060" y="942"/>
                    <a:pt x="15651" y="1015"/>
                    <a:pt x="15446" y="1160"/>
                  </a:cubicBezTo>
                  <a:cubicBezTo>
                    <a:pt x="15446" y="1232"/>
                    <a:pt x="15241" y="1305"/>
                    <a:pt x="15241" y="1377"/>
                  </a:cubicBezTo>
                  <a:cubicBezTo>
                    <a:pt x="15139" y="1595"/>
                    <a:pt x="15446" y="1885"/>
                    <a:pt x="15446" y="2102"/>
                  </a:cubicBezTo>
                  <a:cubicBezTo>
                    <a:pt x="15446" y="2247"/>
                    <a:pt x="15549" y="2609"/>
                    <a:pt x="15549" y="2754"/>
                  </a:cubicBezTo>
                  <a:cubicBezTo>
                    <a:pt x="15446" y="3044"/>
                    <a:pt x="15139" y="3552"/>
                    <a:pt x="15344" y="3769"/>
                  </a:cubicBezTo>
                  <a:cubicBezTo>
                    <a:pt x="15446" y="3842"/>
                    <a:pt x="16060" y="3914"/>
                    <a:pt x="16060" y="3769"/>
                  </a:cubicBezTo>
                  <a:cubicBezTo>
                    <a:pt x="16060" y="3769"/>
                    <a:pt x="16163" y="3914"/>
                    <a:pt x="16265" y="3987"/>
                  </a:cubicBezTo>
                  <a:cubicBezTo>
                    <a:pt x="16368" y="4059"/>
                    <a:pt x="16470" y="4059"/>
                    <a:pt x="16470" y="4059"/>
                  </a:cubicBezTo>
                  <a:cubicBezTo>
                    <a:pt x="16572" y="4132"/>
                    <a:pt x="16675" y="4059"/>
                    <a:pt x="16777" y="4059"/>
                  </a:cubicBezTo>
                  <a:cubicBezTo>
                    <a:pt x="16982" y="4059"/>
                    <a:pt x="17186" y="4349"/>
                    <a:pt x="17391" y="4349"/>
                  </a:cubicBezTo>
                  <a:cubicBezTo>
                    <a:pt x="17596" y="4421"/>
                    <a:pt x="17801" y="4494"/>
                    <a:pt x="17903" y="4421"/>
                  </a:cubicBezTo>
                  <a:cubicBezTo>
                    <a:pt x="17903" y="4421"/>
                    <a:pt x="18005" y="4349"/>
                    <a:pt x="18005" y="4349"/>
                  </a:cubicBezTo>
                  <a:cubicBezTo>
                    <a:pt x="18210" y="4349"/>
                    <a:pt x="18313" y="4349"/>
                    <a:pt x="18415" y="4349"/>
                  </a:cubicBezTo>
                  <a:cubicBezTo>
                    <a:pt x="18517" y="4349"/>
                    <a:pt x="18620" y="4349"/>
                    <a:pt x="18722" y="4421"/>
                  </a:cubicBezTo>
                  <a:cubicBezTo>
                    <a:pt x="18824" y="4421"/>
                    <a:pt x="19029" y="4566"/>
                    <a:pt x="19131" y="4566"/>
                  </a:cubicBezTo>
                  <a:cubicBezTo>
                    <a:pt x="19234" y="4494"/>
                    <a:pt x="19234" y="4421"/>
                    <a:pt x="19234" y="4349"/>
                  </a:cubicBezTo>
                  <a:cubicBezTo>
                    <a:pt x="19439" y="4349"/>
                    <a:pt x="19643" y="4349"/>
                    <a:pt x="19746" y="4349"/>
                  </a:cubicBezTo>
                  <a:cubicBezTo>
                    <a:pt x="19848" y="4349"/>
                    <a:pt x="20053" y="4349"/>
                    <a:pt x="20258" y="4421"/>
                  </a:cubicBezTo>
                  <a:cubicBezTo>
                    <a:pt x="20360" y="4494"/>
                    <a:pt x="20462" y="4566"/>
                    <a:pt x="20565" y="4711"/>
                  </a:cubicBezTo>
                  <a:cubicBezTo>
                    <a:pt x="20667" y="4784"/>
                    <a:pt x="20565" y="4856"/>
                    <a:pt x="20565" y="4929"/>
                  </a:cubicBezTo>
                  <a:cubicBezTo>
                    <a:pt x="20565" y="5074"/>
                    <a:pt x="20565" y="5219"/>
                    <a:pt x="20667" y="5219"/>
                  </a:cubicBezTo>
                  <a:cubicBezTo>
                    <a:pt x="20667" y="5291"/>
                    <a:pt x="20872" y="5364"/>
                    <a:pt x="20872" y="5436"/>
                  </a:cubicBezTo>
                  <a:cubicBezTo>
                    <a:pt x="20872" y="5436"/>
                    <a:pt x="20769" y="5509"/>
                    <a:pt x="20769" y="5581"/>
                  </a:cubicBezTo>
                  <a:cubicBezTo>
                    <a:pt x="20565" y="5654"/>
                    <a:pt x="20360" y="5944"/>
                    <a:pt x="20155" y="6016"/>
                  </a:cubicBezTo>
                  <a:cubicBezTo>
                    <a:pt x="20053" y="6016"/>
                    <a:pt x="20053" y="5871"/>
                    <a:pt x="19950" y="5799"/>
                  </a:cubicBezTo>
                  <a:cubicBezTo>
                    <a:pt x="19848" y="5726"/>
                    <a:pt x="19643" y="5654"/>
                    <a:pt x="19541" y="5581"/>
                  </a:cubicBezTo>
                  <a:cubicBezTo>
                    <a:pt x="19541" y="5509"/>
                    <a:pt x="19541" y="5364"/>
                    <a:pt x="19439" y="5364"/>
                  </a:cubicBezTo>
                  <a:cubicBezTo>
                    <a:pt x="19336" y="5364"/>
                    <a:pt x="19131" y="5654"/>
                    <a:pt x="19131" y="5654"/>
                  </a:cubicBezTo>
                  <a:cubicBezTo>
                    <a:pt x="19029" y="5726"/>
                    <a:pt x="19029" y="5871"/>
                    <a:pt x="19029" y="5944"/>
                  </a:cubicBezTo>
                  <a:cubicBezTo>
                    <a:pt x="18927" y="6089"/>
                    <a:pt x="19234" y="6234"/>
                    <a:pt x="19336" y="6306"/>
                  </a:cubicBezTo>
                  <a:cubicBezTo>
                    <a:pt x="19439" y="6379"/>
                    <a:pt x="19643" y="6451"/>
                    <a:pt x="19746" y="6451"/>
                  </a:cubicBezTo>
                  <a:cubicBezTo>
                    <a:pt x="19746" y="6523"/>
                    <a:pt x="19848" y="6523"/>
                    <a:pt x="19848" y="6523"/>
                  </a:cubicBezTo>
                  <a:cubicBezTo>
                    <a:pt x="19848" y="6596"/>
                    <a:pt x="19643" y="6741"/>
                    <a:pt x="19541" y="6813"/>
                  </a:cubicBezTo>
                  <a:cubicBezTo>
                    <a:pt x="19439" y="6958"/>
                    <a:pt x="19336" y="7103"/>
                    <a:pt x="19234" y="7176"/>
                  </a:cubicBezTo>
                  <a:cubicBezTo>
                    <a:pt x="19234" y="7321"/>
                    <a:pt x="19234" y="7393"/>
                    <a:pt x="19131" y="7538"/>
                  </a:cubicBezTo>
                  <a:cubicBezTo>
                    <a:pt x="19029" y="7611"/>
                    <a:pt x="18927" y="7756"/>
                    <a:pt x="18927" y="7828"/>
                  </a:cubicBezTo>
                  <a:cubicBezTo>
                    <a:pt x="18824" y="7973"/>
                    <a:pt x="18824" y="8118"/>
                    <a:pt x="18824" y="8191"/>
                  </a:cubicBezTo>
                  <a:cubicBezTo>
                    <a:pt x="18824" y="8263"/>
                    <a:pt x="18824" y="8408"/>
                    <a:pt x="18824" y="8481"/>
                  </a:cubicBezTo>
                  <a:cubicBezTo>
                    <a:pt x="18722" y="8626"/>
                    <a:pt x="18415" y="8626"/>
                    <a:pt x="18313" y="8698"/>
                  </a:cubicBezTo>
                  <a:cubicBezTo>
                    <a:pt x="18313" y="8770"/>
                    <a:pt x="18313" y="8915"/>
                    <a:pt x="18313" y="9060"/>
                  </a:cubicBezTo>
                  <a:cubicBezTo>
                    <a:pt x="18313" y="9133"/>
                    <a:pt x="18415" y="9350"/>
                    <a:pt x="18517" y="9495"/>
                  </a:cubicBezTo>
                  <a:cubicBezTo>
                    <a:pt x="18620" y="9568"/>
                    <a:pt x="18824" y="9713"/>
                    <a:pt x="18927" y="9785"/>
                  </a:cubicBezTo>
                  <a:cubicBezTo>
                    <a:pt x="18927" y="9858"/>
                    <a:pt x="18824" y="10003"/>
                    <a:pt x="18824" y="10075"/>
                  </a:cubicBezTo>
                  <a:cubicBezTo>
                    <a:pt x="18722" y="10148"/>
                    <a:pt x="18517" y="10293"/>
                    <a:pt x="18415" y="10365"/>
                  </a:cubicBezTo>
                  <a:cubicBezTo>
                    <a:pt x="18415" y="10438"/>
                    <a:pt x="18415" y="10655"/>
                    <a:pt x="18415" y="10728"/>
                  </a:cubicBezTo>
                  <a:cubicBezTo>
                    <a:pt x="18517" y="10800"/>
                    <a:pt x="18722" y="10800"/>
                    <a:pt x="18927" y="10872"/>
                  </a:cubicBezTo>
                  <a:cubicBezTo>
                    <a:pt x="19029" y="10945"/>
                    <a:pt x="19541" y="11017"/>
                    <a:pt x="19643" y="11090"/>
                  </a:cubicBezTo>
                  <a:cubicBezTo>
                    <a:pt x="19848" y="11162"/>
                    <a:pt x="20053" y="11235"/>
                    <a:pt x="20155" y="11307"/>
                  </a:cubicBezTo>
                  <a:cubicBezTo>
                    <a:pt x="20360" y="11380"/>
                    <a:pt x="20667" y="11597"/>
                    <a:pt x="20872" y="11742"/>
                  </a:cubicBezTo>
                  <a:cubicBezTo>
                    <a:pt x="20974" y="11815"/>
                    <a:pt x="21281" y="11960"/>
                    <a:pt x="21281" y="120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4" name="Google Shape;2164;p273"/>
            <p:cNvSpPr/>
            <p:nvPr/>
          </p:nvSpPr>
          <p:spPr>
            <a:xfrm>
              <a:off x="1989097" y="2855893"/>
              <a:ext cx="1393064" cy="1979210"/>
            </a:xfrm>
            <a:custGeom>
              <a:avLst/>
              <a:gdLst/>
              <a:ahLst/>
              <a:cxnLst/>
              <a:rect l="l" t="t" r="r" b="b"/>
              <a:pathLst>
                <a:path w="21409" h="21542" extrusionOk="0">
                  <a:moveTo>
                    <a:pt x="21281" y="12032"/>
                  </a:moveTo>
                  <a:cubicBezTo>
                    <a:pt x="21486" y="12250"/>
                    <a:pt x="21384" y="12757"/>
                    <a:pt x="21384" y="12974"/>
                  </a:cubicBezTo>
                  <a:cubicBezTo>
                    <a:pt x="21384" y="13119"/>
                    <a:pt x="21384" y="13409"/>
                    <a:pt x="21281" y="13554"/>
                  </a:cubicBezTo>
                  <a:cubicBezTo>
                    <a:pt x="21179" y="13627"/>
                    <a:pt x="20872" y="13482"/>
                    <a:pt x="20769" y="13482"/>
                  </a:cubicBezTo>
                  <a:cubicBezTo>
                    <a:pt x="20667" y="13554"/>
                    <a:pt x="20565" y="13554"/>
                    <a:pt x="20462" y="13554"/>
                  </a:cubicBezTo>
                  <a:cubicBezTo>
                    <a:pt x="20258" y="13554"/>
                    <a:pt x="20053" y="13409"/>
                    <a:pt x="19848" y="13409"/>
                  </a:cubicBezTo>
                  <a:cubicBezTo>
                    <a:pt x="19746" y="13409"/>
                    <a:pt x="19439" y="13482"/>
                    <a:pt x="19336" y="13627"/>
                  </a:cubicBezTo>
                  <a:cubicBezTo>
                    <a:pt x="19336" y="13699"/>
                    <a:pt x="19336" y="13844"/>
                    <a:pt x="19234" y="13917"/>
                  </a:cubicBezTo>
                  <a:cubicBezTo>
                    <a:pt x="19234" y="14062"/>
                    <a:pt x="19234" y="14352"/>
                    <a:pt x="19234" y="14569"/>
                  </a:cubicBezTo>
                  <a:cubicBezTo>
                    <a:pt x="19234" y="14714"/>
                    <a:pt x="19029" y="15149"/>
                    <a:pt x="19131" y="15366"/>
                  </a:cubicBezTo>
                  <a:cubicBezTo>
                    <a:pt x="19234" y="15511"/>
                    <a:pt x="19746" y="15801"/>
                    <a:pt x="19746" y="16019"/>
                  </a:cubicBezTo>
                  <a:cubicBezTo>
                    <a:pt x="19643" y="16091"/>
                    <a:pt x="19336" y="16164"/>
                    <a:pt x="19131" y="16236"/>
                  </a:cubicBezTo>
                  <a:cubicBezTo>
                    <a:pt x="18927" y="16236"/>
                    <a:pt x="18415" y="16091"/>
                    <a:pt x="18313" y="16164"/>
                  </a:cubicBezTo>
                  <a:cubicBezTo>
                    <a:pt x="18108" y="16164"/>
                    <a:pt x="17801" y="16309"/>
                    <a:pt x="17698" y="16381"/>
                  </a:cubicBezTo>
                  <a:cubicBezTo>
                    <a:pt x="17494" y="16454"/>
                    <a:pt x="17084" y="16671"/>
                    <a:pt x="16879" y="16816"/>
                  </a:cubicBezTo>
                  <a:cubicBezTo>
                    <a:pt x="16777" y="16889"/>
                    <a:pt x="16470" y="17251"/>
                    <a:pt x="16470" y="17251"/>
                  </a:cubicBezTo>
                  <a:cubicBezTo>
                    <a:pt x="16470" y="17251"/>
                    <a:pt x="15651" y="17686"/>
                    <a:pt x="15344" y="17686"/>
                  </a:cubicBezTo>
                  <a:cubicBezTo>
                    <a:pt x="15139" y="17686"/>
                    <a:pt x="14934" y="17396"/>
                    <a:pt x="14730" y="17396"/>
                  </a:cubicBezTo>
                  <a:cubicBezTo>
                    <a:pt x="14525" y="17396"/>
                    <a:pt x="14320" y="17686"/>
                    <a:pt x="14218" y="17758"/>
                  </a:cubicBezTo>
                  <a:cubicBezTo>
                    <a:pt x="14115" y="17758"/>
                    <a:pt x="13808" y="17903"/>
                    <a:pt x="13706" y="17903"/>
                  </a:cubicBezTo>
                  <a:cubicBezTo>
                    <a:pt x="13604" y="17976"/>
                    <a:pt x="13296" y="18048"/>
                    <a:pt x="13092" y="18193"/>
                  </a:cubicBezTo>
                  <a:cubicBezTo>
                    <a:pt x="12989" y="18266"/>
                    <a:pt x="12887" y="18556"/>
                    <a:pt x="12682" y="18628"/>
                  </a:cubicBezTo>
                  <a:cubicBezTo>
                    <a:pt x="12580" y="18773"/>
                    <a:pt x="12273" y="19063"/>
                    <a:pt x="12068" y="19136"/>
                  </a:cubicBezTo>
                  <a:cubicBezTo>
                    <a:pt x="11863" y="19208"/>
                    <a:pt x="11659" y="19426"/>
                    <a:pt x="11454" y="19426"/>
                  </a:cubicBezTo>
                  <a:cubicBezTo>
                    <a:pt x="11147" y="19498"/>
                    <a:pt x="10635" y="19498"/>
                    <a:pt x="10430" y="19498"/>
                  </a:cubicBezTo>
                  <a:cubicBezTo>
                    <a:pt x="10225" y="19498"/>
                    <a:pt x="9918" y="19570"/>
                    <a:pt x="9816" y="19643"/>
                  </a:cubicBezTo>
                  <a:cubicBezTo>
                    <a:pt x="9611" y="19643"/>
                    <a:pt x="9304" y="19933"/>
                    <a:pt x="9202" y="20005"/>
                  </a:cubicBezTo>
                  <a:cubicBezTo>
                    <a:pt x="9099" y="20078"/>
                    <a:pt x="8690" y="20368"/>
                    <a:pt x="8690" y="20513"/>
                  </a:cubicBezTo>
                  <a:cubicBezTo>
                    <a:pt x="8792" y="20585"/>
                    <a:pt x="8383" y="20948"/>
                    <a:pt x="8178" y="21020"/>
                  </a:cubicBezTo>
                  <a:cubicBezTo>
                    <a:pt x="8076" y="21165"/>
                    <a:pt x="7871" y="21310"/>
                    <a:pt x="7666" y="21383"/>
                  </a:cubicBezTo>
                  <a:cubicBezTo>
                    <a:pt x="7564" y="21383"/>
                    <a:pt x="7154" y="21600"/>
                    <a:pt x="6950" y="21528"/>
                  </a:cubicBezTo>
                  <a:cubicBezTo>
                    <a:pt x="6950" y="21455"/>
                    <a:pt x="7052" y="21310"/>
                    <a:pt x="7052" y="21238"/>
                  </a:cubicBezTo>
                  <a:cubicBezTo>
                    <a:pt x="7052" y="21093"/>
                    <a:pt x="6950" y="20803"/>
                    <a:pt x="6950" y="20658"/>
                  </a:cubicBezTo>
                  <a:cubicBezTo>
                    <a:pt x="6847" y="20440"/>
                    <a:pt x="6642" y="20078"/>
                    <a:pt x="6642" y="19860"/>
                  </a:cubicBezTo>
                  <a:cubicBezTo>
                    <a:pt x="6642" y="19788"/>
                    <a:pt x="6642" y="19498"/>
                    <a:pt x="6540" y="19426"/>
                  </a:cubicBezTo>
                  <a:cubicBezTo>
                    <a:pt x="6438" y="19353"/>
                    <a:pt x="6028" y="19353"/>
                    <a:pt x="5823" y="19281"/>
                  </a:cubicBezTo>
                  <a:cubicBezTo>
                    <a:pt x="5619" y="19208"/>
                    <a:pt x="5312" y="19136"/>
                    <a:pt x="5107" y="19063"/>
                  </a:cubicBezTo>
                  <a:cubicBezTo>
                    <a:pt x="4902" y="18991"/>
                    <a:pt x="4595" y="18701"/>
                    <a:pt x="4390" y="18628"/>
                  </a:cubicBezTo>
                  <a:cubicBezTo>
                    <a:pt x="4288" y="18556"/>
                    <a:pt x="4083" y="18338"/>
                    <a:pt x="3981" y="18338"/>
                  </a:cubicBezTo>
                  <a:cubicBezTo>
                    <a:pt x="3878" y="18266"/>
                    <a:pt x="3878" y="18193"/>
                    <a:pt x="3776" y="18266"/>
                  </a:cubicBezTo>
                  <a:cubicBezTo>
                    <a:pt x="3571" y="18266"/>
                    <a:pt x="3264" y="18556"/>
                    <a:pt x="3162" y="18628"/>
                  </a:cubicBezTo>
                  <a:cubicBezTo>
                    <a:pt x="3059" y="18701"/>
                    <a:pt x="2855" y="18918"/>
                    <a:pt x="2752" y="18991"/>
                  </a:cubicBezTo>
                  <a:cubicBezTo>
                    <a:pt x="2650" y="19063"/>
                    <a:pt x="2343" y="19208"/>
                    <a:pt x="2138" y="19208"/>
                  </a:cubicBezTo>
                  <a:cubicBezTo>
                    <a:pt x="2036" y="19281"/>
                    <a:pt x="1729" y="19208"/>
                    <a:pt x="1524" y="19208"/>
                  </a:cubicBezTo>
                  <a:cubicBezTo>
                    <a:pt x="1422" y="19136"/>
                    <a:pt x="1422" y="18918"/>
                    <a:pt x="1319" y="18773"/>
                  </a:cubicBezTo>
                  <a:cubicBezTo>
                    <a:pt x="1319" y="18701"/>
                    <a:pt x="1217" y="18628"/>
                    <a:pt x="1217" y="18556"/>
                  </a:cubicBezTo>
                  <a:cubicBezTo>
                    <a:pt x="1012" y="18483"/>
                    <a:pt x="705" y="18411"/>
                    <a:pt x="705" y="18338"/>
                  </a:cubicBezTo>
                  <a:cubicBezTo>
                    <a:pt x="603" y="18266"/>
                    <a:pt x="705" y="18048"/>
                    <a:pt x="807" y="17976"/>
                  </a:cubicBezTo>
                  <a:cubicBezTo>
                    <a:pt x="807" y="17903"/>
                    <a:pt x="807" y="17758"/>
                    <a:pt x="910" y="17758"/>
                  </a:cubicBezTo>
                  <a:cubicBezTo>
                    <a:pt x="1012" y="17686"/>
                    <a:pt x="1422" y="17686"/>
                    <a:pt x="1524" y="17758"/>
                  </a:cubicBezTo>
                  <a:cubicBezTo>
                    <a:pt x="1729" y="17758"/>
                    <a:pt x="1933" y="18048"/>
                    <a:pt x="2036" y="18121"/>
                  </a:cubicBezTo>
                  <a:cubicBezTo>
                    <a:pt x="2241" y="18121"/>
                    <a:pt x="2548" y="18266"/>
                    <a:pt x="2650" y="18193"/>
                  </a:cubicBezTo>
                  <a:cubicBezTo>
                    <a:pt x="2752" y="18193"/>
                    <a:pt x="2650" y="17976"/>
                    <a:pt x="2650" y="17903"/>
                  </a:cubicBezTo>
                  <a:cubicBezTo>
                    <a:pt x="2650" y="17831"/>
                    <a:pt x="2650" y="17758"/>
                    <a:pt x="2752" y="17686"/>
                  </a:cubicBezTo>
                  <a:cubicBezTo>
                    <a:pt x="2855" y="17686"/>
                    <a:pt x="2957" y="17686"/>
                    <a:pt x="3059" y="17686"/>
                  </a:cubicBezTo>
                  <a:cubicBezTo>
                    <a:pt x="3162" y="17613"/>
                    <a:pt x="3162" y="17541"/>
                    <a:pt x="3264" y="17468"/>
                  </a:cubicBezTo>
                  <a:cubicBezTo>
                    <a:pt x="3264" y="17396"/>
                    <a:pt x="3469" y="17251"/>
                    <a:pt x="3571" y="17179"/>
                  </a:cubicBezTo>
                  <a:cubicBezTo>
                    <a:pt x="3674" y="17106"/>
                    <a:pt x="3878" y="16961"/>
                    <a:pt x="3981" y="16889"/>
                  </a:cubicBezTo>
                  <a:cubicBezTo>
                    <a:pt x="4083" y="16889"/>
                    <a:pt x="4186" y="16744"/>
                    <a:pt x="4186" y="16671"/>
                  </a:cubicBezTo>
                  <a:cubicBezTo>
                    <a:pt x="4186" y="16671"/>
                    <a:pt x="3981" y="16599"/>
                    <a:pt x="3878" y="16526"/>
                  </a:cubicBezTo>
                  <a:cubicBezTo>
                    <a:pt x="3878" y="16526"/>
                    <a:pt x="3571" y="16526"/>
                    <a:pt x="3469" y="16454"/>
                  </a:cubicBezTo>
                  <a:cubicBezTo>
                    <a:pt x="3264" y="16454"/>
                    <a:pt x="3059" y="16381"/>
                    <a:pt x="2957" y="16309"/>
                  </a:cubicBezTo>
                  <a:cubicBezTo>
                    <a:pt x="2752" y="16236"/>
                    <a:pt x="2548" y="16019"/>
                    <a:pt x="2445" y="16019"/>
                  </a:cubicBezTo>
                  <a:cubicBezTo>
                    <a:pt x="2241" y="15946"/>
                    <a:pt x="2036" y="16019"/>
                    <a:pt x="1933" y="16019"/>
                  </a:cubicBezTo>
                  <a:cubicBezTo>
                    <a:pt x="1729" y="16091"/>
                    <a:pt x="1524" y="16309"/>
                    <a:pt x="1422" y="16236"/>
                  </a:cubicBezTo>
                  <a:cubicBezTo>
                    <a:pt x="1217" y="16236"/>
                    <a:pt x="1217" y="16019"/>
                    <a:pt x="1114" y="16019"/>
                  </a:cubicBezTo>
                  <a:cubicBezTo>
                    <a:pt x="1012" y="15946"/>
                    <a:pt x="910" y="16019"/>
                    <a:pt x="910" y="16019"/>
                  </a:cubicBezTo>
                  <a:cubicBezTo>
                    <a:pt x="705" y="16091"/>
                    <a:pt x="398" y="16236"/>
                    <a:pt x="295" y="16236"/>
                  </a:cubicBezTo>
                  <a:cubicBezTo>
                    <a:pt x="295" y="16164"/>
                    <a:pt x="193" y="16019"/>
                    <a:pt x="193" y="16019"/>
                  </a:cubicBezTo>
                  <a:cubicBezTo>
                    <a:pt x="193" y="15729"/>
                    <a:pt x="295" y="15149"/>
                    <a:pt x="193" y="14932"/>
                  </a:cubicBezTo>
                  <a:cubicBezTo>
                    <a:pt x="193" y="14787"/>
                    <a:pt x="91" y="14424"/>
                    <a:pt x="91" y="14279"/>
                  </a:cubicBezTo>
                  <a:cubicBezTo>
                    <a:pt x="91" y="14062"/>
                    <a:pt x="-114" y="13699"/>
                    <a:pt x="91" y="13554"/>
                  </a:cubicBezTo>
                  <a:cubicBezTo>
                    <a:pt x="91" y="13482"/>
                    <a:pt x="295" y="13482"/>
                    <a:pt x="295" y="13482"/>
                  </a:cubicBezTo>
                  <a:cubicBezTo>
                    <a:pt x="500" y="13409"/>
                    <a:pt x="807" y="13192"/>
                    <a:pt x="910" y="13047"/>
                  </a:cubicBezTo>
                  <a:cubicBezTo>
                    <a:pt x="1012" y="13047"/>
                    <a:pt x="1217" y="12902"/>
                    <a:pt x="1319" y="12902"/>
                  </a:cubicBezTo>
                  <a:cubicBezTo>
                    <a:pt x="1422" y="12830"/>
                    <a:pt x="1626" y="12902"/>
                    <a:pt x="1729" y="12902"/>
                  </a:cubicBezTo>
                  <a:cubicBezTo>
                    <a:pt x="1729" y="12902"/>
                    <a:pt x="1831" y="13047"/>
                    <a:pt x="1933" y="13047"/>
                  </a:cubicBezTo>
                  <a:cubicBezTo>
                    <a:pt x="2036" y="13047"/>
                    <a:pt x="2445" y="13047"/>
                    <a:pt x="2548" y="13047"/>
                  </a:cubicBezTo>
                  <a:cubicBezTo>
                    <a:pt x="2650" y="12974"/>
                    <a:pt x="2650" y="12830"/>
                    <a:pt x="2752" y="12685"/>
                  </a:cubicBezTo>
                  <a:cubicBezTo>
                    <a:pt x="2752" y="12540"/>
                    <a:pt x="2752" y="12322"/>
                    <a:pt x="2752" y="12177"/>
                  </a:cubicBezTo>
                  <a:cubicBezTo>
                    <a:pt x="2957" y="11960"/>
                    <a:pt x="3571" y="11597"/>
                    <a:pt x="3878" y="11380"/>
                  </a:cubicBezTo>
                  <a:cubicBezTo>
                    <a:pt x="4186" y="11090"/>
                    <a:pt x="5004" y="10510"/>
                    <a:pt x="5209" y="10220"/>
                  </a:cubicBezTo>
                  <a:cubicBezTo>
                    <a:pt x="5209" y="10075"/>
                    <a:pt x="5312" y="9858"/>
                    <a:pt x="5312" y="9785"/>
                  </a:cubicBezTo>
                  <a:cubicBezTo>
                    <a:pt x="5209" y="9640"/>
                    <a:pt x="4902" y="9568"/>
                    <a:pt x="4902" y="9495"/>
                  </a:cubicBezTo>
                  <a:cubicBezTo>
                    <a:pt x="4800" y="9423"/>
                    <a:pt x="4902" y="9278"/>
                    <a:pt x="5004" y="9133"/>
                  </a:cubicBezTo>
                  <a:cubicBezTo>
                    <a:pt x="5107" y="8988"/>
                    <a:pt x="5516" y="8698"/>
                    <a:pt x="5721" y="8626"/>
                  </a:cubicBezTo>
                  <a:cubicBezTo>
                    <a:pt x="5823" y="8553"/>
                    <a:pt x="6028" y="8336"/>
                    <a:pt x="6131" y="8263"/>
                  </a:cubicBezTo>
                  <a:cubicBezTo>
                    <a:pt x="6233" y="8118"/>
                    <a:pt x="6335" y="7756"/>
                    <a:pt x="6335" y="7611"/>
                  </a:cubicBezTo>
                  <a:cubicBezTo>
                    <a:pt x="6438" y="7466"/>
                    <a:pt x="6438" y="7248"/>
                    <a:pt x="6540" y="7103"/>
                  </a:cubicBezTo>
                  <a:cubicBezTo>
                    <a:pt x="6642" y="6958"/>
                    <a:pt x="7154" y="6886"/>
                    <a:pt x="7257" y="6741"/>
                  </a:cubicBezTo>
                  <a:cubicBezTo>
                    <a:pt x="7359" y="6596"/>
                    <a:pt x="7257" y="6234"/>
                    <a:pt x="7257" y="6016"/>
                  </a:cubicBezTo>
                  <a:cubicBezTo>
                    <a:pt x="7257" y="5944"/>
                    <a:pt x="6950" y="5726"/>
                    <a:pt x="6950" y="5654"/>
                  </a:cubicBezTo>
                  <a:cubicBezTo>
                    <a:pt x="6950" y="5436"/>
                    <a:pt x="7052" y="5146"/>
                    <a:pt x="6950" y="5001"/>
                  </a:cubicBezTo>
                  <a:cubicBezTo>
                    <a:pt x="6950" y="4929"/>
                    <a:pt x="6745" y="4929"/>
                    <a:pt x="6642" y="4856"/>
                  </a:cubicBezTo>
                  <a:cubicBezTo>
                    <a:pt x="6438" y="4784"/>
                    <a:pt x="6131" y="4639"/>
                    <a:pt x="5926" y="4494"/>
                  </a:cubicBezTo>
                  <a:cubicBezTo>
                    <a:pt x="5721" y="4349"/>
                    <a:pt x="5312" y="4059"/>
                    <a:pt x="5107" y="3914"/>
                  </a:cubicBezTo>
                  <a:cubicBezTo>
                    <a:pt x="4902" y="3697"/>
                    <a:pt x="4288" y="3044"/>
                    <a:pt x="4288" y="3044"/>
                  </a:cubicBezTo>
                  <a:cubicBezTo>
                    <a:pt x="5516" y="2247"/>
                    <a:pt x="5516" y="2247"/>
                    <a:pt x="5516" y="2247"/>
                  </a:cubicBezTo>
                  <a:cubicBezTo>
                    <a:pt x="5516" y="2247"/>
                    <a:pt x="6335" y="2682"/>
                    <a:pt x="6540" y="2827"/>
                  </a:cubicBezTo>
                  <a:cubicBezTo>
                    <a:pt x="6540" y="2827"/>
                    <a:pt x="6540" y="2827"/>
                    <a:pt x="6540" y="2827"/>
                  </a:cubicBezTo>
                  <a:cubicBezTo>
                    <a:pt x="6745" y="2899"/>
                    <a:pt x="6950" y="2972"/>
                    <a:pt x="7052" y="3044"/>
                  </a:cubicBezTo>
                  <a:cubicBezTo>
                    <a:pt x="7257" y="3117"/>
                    <a:pt x="7257" y="3479"/>
                    <a:pt x="7359" y="3552"/>
                  </a:cubicBezTo>
                  <a:cubicBezTo>
                    <a:pt x="7359" y="3697"/>
                    <a:pt x="7461" y="3987"/>
                    <a:pt x="7564" y="4059"/>
                  </a:cubicBezTo>
                  <a:cubicBezTo>
                    <a:pt x="7666" y="4204"/>
                    <a:pt x="8076" y="4349"/>
                    <a:pt x="8178" y="4494"/>
                  </a:cubicBezTo>
                  <a:cubicBezTo>
                    <a:pt x="8383" y="4566"/>
                    <a:pt x="8485" y="4711"/>
                    <a:pt x="8587" y="4784"/>
                  </a:cubicBezTo>
                  <a:cubicBezTo>
                    <a:pt x="8690" y="4784"/>
                    <a:pt x="8997" y="4856"/>
                    <a:pt x="8997" y="5001"/>
                  </a:cubicBezTo>
                  <a:cubicBezTo>
                    <a:pt x="9099" y="5146"/>
                    <a:pt x="9099" y="5436"/>
                    <a:pt x="9099" y="5581"/>
                  </a:cubicBezTo>
                  <a:cubicBezTo>
                    <a:pt x="8997" y="5654"/>
                    <a:pt x="8792" y="5944"/>
                    <a:pt x="8792" y="6016"/>
                  </a:cubicBezTo>
                  <a:cubicBezTo>
                    <a:pt x="8792" y="6089"/>
                    <a:pt x="8997" y="6161"/>
                    <a:pt x="9099" y="6161"/>
                  </a:cubicBezTo>
                  <a:cubicBezTo>
                    <a:pt x="9202" y="6161"/>
                    <a:pt x="9304" y="6016"/>
                    <a:pt x="9406" y="5944"/>
                  </a:cubicBezTo>
                  <a:cubicBezTo>
                    <a:pt x="9509" y="5871"/>
                    <a:pt x="9816" y="5654"/>
                    <a:pt x="9918" y="5581"/>
                  </a:cubicBezTo>
                  <a:cubicBezTo>
                    <a:pt x="10021" y="5509"/>
                    <a:pt x="10123" y="5291"/>
                    <a:pt x="10123" y="5219"/>
                  </a:cubicBezTo>
                  <a:cubicBezTo>
                    <a:pt x="10225" y="5074"/>
                    <a:pt x="10123" y="4711"/>
                    <a:pt x="10225" y="4566"/>
                  </a:cubicBezTo>
                  <a:cubicBezTo>
                    <a:pt x="10328" y="4421"/>
                    <a:pt x="10737" y="4349"/>
                    <a:pt x="10840" y="4277"/>
                  </a:cubicBezTo>
                  <a:cubicBezTo>
                    <a:pt x="11044" y="4204"/>
                    <a:pt x="11351" y="4059"/>
                    <a:pt x="11351" y="3914"/>
                  </a:cubicBezTo>
                  <a:cubicBezTo>
                    <a:pt x="11454" y="3769"/>
                    <a:pt x="11044" y="3407"/>
                    <a:pt x="10942" y="3262"/>
                  </a:cubicBezTo>
                  <a:cubicBezTo>
                    <a:pt x="10737" y="3044"/>
                    <a:pt x="10430" y="2609"/>
                    <a:pt x="10123" y="2319"/>
                  </a:cubicBezTo>
                  <a:cubicBezTo>
                    <a:pt x="10123" y="2319"/>
                    <a:pt x="9918" y="2174"/>
                    <a:pt x="9918" y="2174"/>
                  </a:cubicBezTo>
                  <a:cubicBezTo>
                    <a:pt x="9918" y="2030"/>
                    <a:pt x="9918" y="1667"/>
                    <a:pt x="9918" y="1522"/>
                  </a:cubicBezTo>
                  <a:cubicBezTo>
                    <a:pt x="9918" y="1377"/>
                    <a:pt x="10123" y="1087"/>
                    <a:pt x="10123" y="1087"/>
                  </a:cubicBezTo>
                  <a:cubicBezTo>
                    <a:pt x="10123" y="1087"/>
                    <a:pt x="10942" y="870"/>
                    <a:pt x="11249" y="870"/>
                  </a:cubicBezTo>
                  <a:cubicBezTo>
                    <a:pt x="11454" y="797"/>
                    <a:pt x="11761" y="870"/>
                    <a:pt x="11966" y="797"/>
                  </a:cubicBezTo>
                  <a:cubicBezTo>
                    <a:pt x="12375" y="797"/>
                    <a:pt x="13194" y="725"/>
                    <a:pt x="13604" y="652"/>
                  </a:cubicBezTo>
                  <a:cubicBezTo>
                    <a:pt x="14013" y="507"/>
                    <a:pt x="14730" y="290"/>
                    <a:pt x="15037" y="145"/>
                  </a:cubicBezTo>
                  <a:cubicBezTo>
                    <a:pt x="15139" y="72"/>
                    <a:pt x="15344" y="0"/>
                    <a:pt x="15446" y="0"/>
                  </a:cubicBezTo>
                  <a:cubicBezTo>
                    <a:pt x="15651" y="0"/>
                    <a:pt x="15958" y="290"/>
                    <a:pt x="16060" y="435"/>
                  </a:cubicBezTo>
                  <a:cubicBezTo>
                    <a:pt x="16060" y="507"/>
                    <a:pt x="16163" y="725"/>
                    <a:pt x="16163" y="870"/>
                  </a:cubicBezTo>
                  <a:cubicBezTo>
                    <a:pt x="16060" y="942"/>
                    <a:pt x="15651" y="1015"/>
                    <a:pt x="15446" y="1160"/>
                  </a:cubicBezTo>
                  <a:cubicBezTo>
                    <a:pt x="15446" y="1232"/>
                    <a:pt x="15241" y="1305"/>
                    <a:pt x="15241" y="1377"/>
                  </a:cubicBezTo>
                  <a:cubicBezTo>
                    <a:pt x="15139" y="1595"/>
                    <a:pt x="15446" y="1885"/>
                    <a:pt x="15446" y="2102"/>
                  </a:cubicBezTo>
                  <a:cubicBezTo>
                    <a:pt x="15446" y="2247"/>
                    <a:pt x="15549" y="2609"/>
                    <a:pt x="15549" y="2754"/>
                  </a:cubicBezTo>
                  <a:cubicBezTo>
                    <a:pt x="15446" y="3044"/>
                    <a:pt x="15139" y="3552"/>
                    <a:pt x="15344" y="3769"/>
                  </a:cubicBezTo>
                  <a:cubicBezTo>
                    <a:pt x="15446" y="3842"/>
                    <a:pt x="16060" y="3914"/>
                    <a:pt x="16060" y="3769"/>
                  </a:cubicBezTo>
                  <a:cubicBezTo>
                    <a:pt x="16060" y="3769"/>
                    <a:pt x="16163" y="3914"/>
                    <a:pt x="16265" y="3987"/>
                  </a:cubicBezTo>
                  <a:cubicBezTo>
                    <a:pt x="16368" y="4059"/>
                    <a:pt x="16470" y="4059"/>
                    <a:pt x="16470" y="4059"/>
                  </a:cubicBezTo>
                  <a:cubicBezTo>
                    <a:pt x="16572" y="4132"/>
                    <a:pt x="16675" y="4059"/>
                    <a:pt x="16777" y="4059"/>
                  </a:cubicBezTo>
                  <a:cubicBezTo>
                    <a:pt x="16982" y="4059"/>
                    <a:pt x="17186" y="4349"/>
                    <a:pt x="17391" y="4349"/>
                  </a:cubicBezTo>
                  <a:cubicBezTo>
                    <a:pt x="17596" y="4421"/>
                    <a:pt x="17801" y="4494"/>
                    <a:pt x="17903" y="4421"/>
                  </a:cubicBezTo>
                  <a:cubicBezTo>
                    <a:pt x="17903" y="4421"/>
                    <a:pt x="18005" y="4349"/>
                    <a:pt x="18005" y="4349"/>
                  </a:cubicBezTo>
                  <a:cubicBezTo>
                    <a:pt x="18210" y="4349"/>
                    <a:pt x="18313" y="4349"/>
                    <a:pt x="18415" y="4349"/>
                  </a:cubicBezTo>
                  <a:cubicBezTo>
                    <a:pt x="18517" y="4349"/>
                    <a:pt x="18620" y="4349"/>
                    <a:pt x="18722" y="4421"/>
                  </a:cubicBezTo>
                  <a:cubicBezTo>
                    <a:pt x="18824" y="4421"/>
                    <a:pt x="19029" y="4566"/>
                    <a:pt x="19131" y="4566"/>
                  </a:cubicBezTo>
                  <a:cubicBezTo>
                    <a:pt x="19234" y="4494"/>
                    <a:pt x="19234" y="4421"/>
                    <a:pt x="19234" y="4349"/>
                  </a:cubicBezTo>
                  <a:cubicBezTo>
                    <a:pt x="19439" y="4349"/>
                    <a:pt x="19643" y="4349"/>
                    <a:pt x="19746" y="4349"/>
                  </a:cubicBezTo>
                  <a:cubicBezTo>
                    <a:pt x="19848" y="4349"/>
                    <a:pt x="20053" y="4349"/>
                    <a:pt x="20258" y="4421"/>
                  </a:cubicBezTo>
                  <a:cubicBezTo>
                    <a:pt x="20360" y="4494"/>
                    <a:pt x="20462" y="4566"/>
                    <a:pt x="20565" y="4711"/>
                  </a:cubicBezTo>
                  <a:cubicBezTo>
                    <a:pt x="20667" y="4784"/>
                    <a:pt x="20565" y="4856"/>
                    <a:pt x="20565" y="4929"/>
                  </a:cubicBezTo>
                  <a:cubicBezTo>
                    <a:pt x="20565" y="5074"/>
                    <a:pt x="20565" y="5219"/>
                    <a:pt x="20667" y="5219"/>
                  </a:cubicBezTo>
                  <a:cubicBezTo>
                    <a:pt x="20667" y="5291"/>
                    <a:pt x="20872" y="5364"/>
                    <a:pt x="20872" y="5436"/>
                  </a:cubicBezTo>
                  <a:cubicBezTo>
                    <a:pt x="20872" y="5436"/>
                    <a:pt x="20769" y="5509"/>
                    <a:pt x="20769" y="5581"/>
                  </a:cubicBezTo>
                  <a:cubicBezTo>
                    <a:pt x="20565" y="5654"/>
                    <a:pt x="20360" y="5944"/>
                    <a:pt x="20155" y="6016"/>
                  </a:cubicBezTo>
                  <a:cubicBezTo>
                    <a:pt x="20053" y="6016"/>
                    <a:pt x="20053" y="5871"/>
                    <a:pt x="19950" y="5799"/>
                  </a:cubicBezTo>
                  <a:cubicBezTo>
                    <a:pt x="19848" y="5726"/>
                    <a:pt x="19643" y="5654"/>
                    <a:pt x="19541" y="5581"/>
                  </a:cubicBezTo>
                  <a:cubicBezTo>
                    <a:pt x="19541" y="5509"/>
                    <a:pt x="19541" y="5364"/>
                    <a:pt x="19439" y="5364"/>
                  </a:cubicBezTo>
                  <a:cubicBezTo>
                    <a:pt x="19336" y="5364"/>
                    <a:pt x="19131" y="5654"/>
                    <a:pt x="19131" y="5654"/>
                  </a:cubicBezTo>
                  <a:cubicBezTo>
                    <a:pt x="19029" y="5726"/>
                    <a:pt x="19029" y="5871"/>
                    <a:pt x="19029" y="5944"/>
                  </a:cubicBezTo>
                  <a:cubicBezTo>
                    <a:pt x="18927" y="6089"/>
                    <a:pt x="19234" y="6234"/>
                    <a:pt x="19336" y="6306"/>
                  </a:cubicBezTo>
                  <a:cubicBezTo>
                    <a:pt x="19439" y="6379"/>
                    <a:pt x="19643" y="6451"/>
                    <a:pt x="19746" y="6451"/>
                  </a:cubicBezTo>
                  <a:cubicBezTo>
                    <a:pt x="19746" y="6523"/>
                    <a:pt x="19848" y="6523"/>
                    <a:pt x="19848" y="6523"/>
                  </a:cubicBezTo>
                  <a:cubicBezTo>
                    <a:pt x="19848" y="6596"/>
                    <a:pt x="19643" y="6741"/>
                    <a:pt x="19541" y="6813"/>
                  </a:cubicBezTo>
                  <a:cubicBezTo>
                    <a:pt x="19439" y="6958"/>
                    <a:pt x="19336" y="7103"/>
                    <a:pt x="19234" y="7176"/>
                  </a:cubicBezTo>
                  <a:cubicBezTo>
                    <a:pt x="19234" y="7321"/>
                    <a:pt x="19234" y="7393"/>
                    <a:pt x="19131" y="7538"/>
                  </a:cubicBezTo>
                  <a:cubicBezTo>
                    <a:pt x="19029" y="7611"/>
                    <a:pt x="18927" y="7756"/>
                    <a:pt x="18927" y="7828"/>
                  </a:cubicBezTo>
                  <a:cubicBezTo>
                    <a:pt x="18824" y="7973"/>
                    <a:pt x="18824" y="8118"/>
                    <a:pt x="18824" y="8191"/>
                  </a:cubicBezTo>
                  <a:cubicBezTo>
                    <a:pt x="18824" y="8263"/>
                    <a:pt x="18824" y="8408"/>
                    <a:pt x="18824" y="8481"/>
                  </a:cubicBezTo>
                  <a:cubicBezTo>
                    <a:pt x="18722" y="8626"/>
                    <a:pt x="18415" y="8626"/>
                    <a:pt x="18313" y="8698"/>
                  </a:cubicBezTo>
                  <a:cubicBezTo>
                    <a:pt x="18313" y="8770"/>
                    <a:pt x="18313" y="8915"/>
                    <a:pt x="18313" y="9060"/>
                  </a:cubicBezTo>
                  <a:cubicBezTo>
                    <a:pt x="18313" y="9133"/>
                    <a:pt x="18415" y="9350"/>
                    <a:pt x="18517" y="9495"/>
                  </a:cubicBezTo>
                  <a:cubicBezTo>
                    <a:pt x="18620" y="9568"/>
                    <a:pt x="18824" y="9713"/>
                    <a:pt x="18927" y="9785"/>
                  </a:cubicBezTo>
                  <a:cubicBezTo>
                    <a:pt x="18927" y="9858"/>
                    <a:pt x="18824" y="10003"/>
                    <a:pt x="18824" y="10075"/>
                  </a:cubicBezTo>
                  <a:cubicBezTo>
                    <a:pt x="18722" y="10148"/>
                    <a:pt x="18517" y="10293"/>
                    <a:pt x="18415" y="10365"/>
                  </a:cubicBezTo>
                  <a:cubicBezTo>
                    <a:pt x="18415" y="10438"/>
                    <a:pt x="18415" y="10655"/>
                    <a:pt x="18415" y="10728"/>
                  </a:cubicBezTo>
                  <a:cubicBezTo>
                    <a:pt x="18517" y="10800"/>
                    <a:pt x="18722" y="10800"/>
                    <a:pt x="18927" y="10872"/>
                  </a:cubicBezTo>
                  <a:cubicBezTo>
                    <a:pt x="19029" y="10945"/>
                    <a:pt x="19541" y="11017"/>
                    <a:pt x="19643" y="11090"/>
                  </a:cubicBezTo>
                  <a:cubicBezTo>
                    <a:pt x="19848" y="11162"/>
                    <a:pt x="20053" y="11235"/>
                    <a:pt x="20155" y="11307"/>
                  </a:cubicBezTo>
                  <a:cubicBezTo>
                    <a:pt x="20360" y="11380"/>
                    <a:pt x="20667" y="11597"/>
                    <a:pt x="20872" y="11742"/>
                  </a:cubicBezTo>
                  <a:cubicBezTo>
                    <a:pt x="20974" y="11815"/>
                    <a:pt x="21281" y="11960"/>
                    <a:pt x="21281" y="120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5" name="Google Shape;2165;p273"/>
            <p:cNvSpPr/>
            <p:nvPr/>
          </p:nvSpPr>
          <p:spPr>
            <a:xfrm>
              <a:off x="3859392" y="739271"/>
              <a:ext cx="230497" cy="25860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646"/>
                  </a:moveTo>
                  <a:cubicBezTo>
                    <a:pt x="21600" y="6646"/>
                    <a:pt x="21600" y="7200"/>
                    <a:pt x="21600" y="7200"/>
                  </a:cubicBezTo>
                  <a:cubicBezTo>
                    <a:pt x="20983" y="7754"/>
                    <a:pt x="19749" y="8862"/>
                    <a:pt x="19131" y="8862"/>
                  </a:cubicBezTo>
                  <a:cubicBezTo>
                    <a:pt x="19131" y="8862"/>
                    <a:pt x="17897" y="8308"/>
                    <a:pt x="17280" y="8862"/>
                  </a:cubicBezTo>
                  <a:cubicBezTo>
                    <a:pt x="17280" y="8862"/>
                    <a:pt x="16663" y="9415"/>
                    <a:pt x="16663" y="9415"/>
                  </a:cubicBezTo>
                  <a:cubicBezTo>
                    <a:pt x="16663" y="9969"/>
                    <a:pt x="16046" y="11077"/>
                    <a:pt x="16046" y="11631"/>
                  </a:cubicBezTo>
                  <a:cubicBezTo>
                    <a:pt x="15429" y="12185"/>
                    <a:pt x="14194" y="13292"/>
                    <a:pt x="14194" y="13292"/>
                  </a:cubicBezTo>
                  <a:cubicBezTo>
                    <a:pt x="14194" y="13292"/>
                    <a:pt x="11726" y="14400"/>
                    <a:pt x="11726" y="14954"/>
                  </a:cubicBezTo>
                  <a:cubicBezTo>
                    <a:pt x="11109" y="16062"/>
                    <a:pt x="12960" y="18277"/>
                    <a:pt x="12343" y="19385"/>
                  </a:cubicBezTo>
                  <a:cubicBezTo>
                    <a:pt x="12343" y="19938"/>
                    <a:pt x="11109" y="20492"/>
                    <a:pt x="10491" y="21046"/>
                  </a:cubicBezTo>
                  <a:cubicBezTo>
                    <a:pt x="9874" y="21046"/>
                    <a:pt x="8023" y="21600"/>
                    <a:pt x="7406" y="21600"/>
                  </a:cubicBezTo>
                  <a:cubicBezTo>
                    <a:pt x="6789" y="21046"/>
                    <a:pt x="6171" y="19385"/>
                    <a:pt x="5554" y="19385"/>
                  </a:cubicBezTo>
                  <a:cubicBezTo>
                    <a:pt x="4937" y="19385"/>
                    <a:pt x="3703" y="19938"/>
                    <a:pt x="3086" y="19385"/>
                  </a:cubicBezTo>
                  <a:cubicBezTo>
                    <a:pt x="2469" y="18831"/>
                    <a:pt x="3703" y="16615"/>
                    <a:pt x="2469" y="15508"/>
                  </a:cubicBezTo>
                  <a:cubicBezTo>
                    <a:pt x="2469" y="14954"/>
                    <a:pt x="0" y="14400"/>
                    <a:pt x="0" y="14400"/>
                  </a:cubicBezTo>
                  <a:cubicBezTo>
                    <a:pt x="0" y="14400"/>
                    <a:pt x="2469" y="12738"/>
                    <a:pt x="2469" y="12185"/>
                  </a:cubicBezTo>
                  <a:cubicBezTo>
                    <a:pt x="3086" y="11077"/>
                    <a:pt x="3086" y="8862"/>
                    <a:pt x="3703" y="8308"/>
                  </a:cubicBezTo>
                  <a:cubicBezTo>
                    <a:pt x="3703" y="7200"/>
                    <a:pt x="5554" y="5538"/>
                    <a:pt x="6789" y="4985"/>
                  </a:cubicBezTo>
                  <a:cubicBezTo>
                    <a:pt x="7406" y="4431"/>
                    <a:pt x="8640" y="3877"/>
                    <a:pt x="9257" y="3877"/>
                  </a:cubicBezTo>
                  <a:cubicBezTo>
                    <a:pt x="9874" y="3323"/>
                    <a:pt x="11726" y="3877"/>
                    <a:pt x="12343" y="3323"/>
                  </a:cubicBezTo>
                  <a:cubicBezTo>
                    <a:pt x="12960" y="3323"/>
                    <a:pt x="14811" y="2769"/>
                    <a:pt x="14811" y="2215"/>
                  </a:cubicBezTo>
                  <a:cubicBezTo>
                    <a:pt x="15429" y="2215"/>
                    <a:pt x="16663" y="1662"/>
                    <a:pt x="17280" y="1662"/>
                  </a:cubicBezTo>
                  <a:cubicBezTo>
                    <a:pt x="17897" y="1108"/>
                    <a:pt x="19131" y="0"/>
                    <a:pt x="19749" y="0"/>
                  </a:cubicBezTo>
                  <a:cubicBezTo>
                    <a:pt x="19749" y="0"/>
                    <a:pt x="20983" y="0"/>
                    <a:pt x="20983" y="0"/>
                  </a:cubicBezTo>
                  <a:cubicBezTo>
                    <a:pt x="21600" y="554"/>
                    <a:pt x="20983" y="1108"/>
                    <a:pt x="20983" y="1662"/>
                  </a:cubicBezTo>
                  <a:cubicBezTo>
                    <a:pt x="20366" y="1662"/>
                    <a:pt x="19131" y="2215"/>
                    <a:pt x="19131" y="2769"/>
                  </a:cubicBezTo>
                  <a:cubicBezTo>
                    <a:pt x="18514" y="3323"/>
                    <a:pt x="18514" y="4985"/>
                    <a:pt x="19131" y="4985"/>
                  </a:cubicBezTo>
                  <a:cubicBezTo>
                    <a:pt x="19749" y="5538"/>
                    <a:pt x="20366" y="5538"/>
                    <a:pt x="20983" y="5538"/>
                  </a:cubicBezTo>
                  <a:cubicBezTo>
                    <a:pt x="20983" y="5538"/>
                    <a:pt x="21600" y="6092"/>
                    <a:pt x="21600" y="66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6" name="Google Shape;2166;p273"/>
            <p:cNvSpPr/>
            <p:nvPr/>
          </p:nvSpPr>
          <p:spPr>
            <a:xfrm>
              <a:off x="3859392" y="739271"/>
              <a:ext cx="230497" cy="25860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646"/>
                  </a:moveTo>
                  <a:cubicBezTo>
                    <a:pt x="21600" y="6646"/>
                    <a:pt x="21600" y="7200"/>
                    <a:pt x="21600" y="7200"/>
                  </a:cubicBezTo>
                  <a:cubicBezTo>
                    <a:pt x="20983" y="7754"/>
                    <a:pt x="19749" y="8862"/>
                    <a:pt x="19131" y="8862"/>
                  </a:cubicBezTo>
                  <a:cubicBezTo>
                    <a:pt x="19131" y="8862"/>
                    <a:pt x="17897" y="8308"/>
                    <a:pt x="17280" y="8862"/>
                  </a:cubicBezTo>
                  <a:cubicBezTo>
                    <a:pt x="17280" y="8862"/>
                    <a:pt x="16663" y="9415"/>
                    <a:pt x="16663" y="9415"/>
                  </a:cubicBezTo>
                  <a:cubicBezTo>
                    <a:pt x="16663" y="9969"/>
                    <a:pt x="16046" y="11077"/>
                    <a:pt x="16046" y="11631"/>
                  </a:cubicBezTo>
                  <a:cubicBezTo>
                    <a:pt x="15429" y="12185"/>
                    <a:pt x="14194" y="13292"/>
                    <a:pt x="14194" y="13292"/>
                  </a:cubicBezTo>
                  <a:cubicBezTo>
                    <a:pt x="14194" y="13292"/>
                    <a:pt x="11726" y="14400"/>
                    <a:pt x="11726" y="14954"/>
                  </a:cubicBezTo>
                  <a:cubicBezTo>
                    <a:pt x="11109" y="16062"/>
                    <a:pt x="12960" y="18277"/>
                    <a:pt x="12343" y="19385"/>
                  </a:cubicBezTo>
                  <a:cubicBezTo>
                    <a:pt x="12343" y="19938"/>
                    <a:pt x="11109" y="20492"/>
                    <a:pt x="10491" y="21046"/>
                  </a:cubicBezTo>
                  <a:cubicBezTo>
                    <a:pt x="9874" y="21046"/>
                    <a:pt x="8023" y="21600"/>
                    <a:pt x="7406" y="21600"/>
                  </a:cubicBezTo>
                  <a:cubicBezTo>
                    <a:pt x="6789" y="21046"/>
                    <a:pt x="6171" y="19385"/>
                    <a:pt x="5554" y="19385"/>
                  </a:cubicBezTo>
                  <a:cubicBezTo>
                    <a:pt x="4937" y="19385"/>
                    <a:pt x="3703" y="19938"/>
                    <a:pt x="3086" y="19385"/>
                  </a:cubicBezTo>
                  <a:cubicBezTo>
                    <a:pt x="2469" y="18831"/>
                    <a:pt x="3703" y="16615"/>
                    <a:pt x="2469" y="15508"/>
                  </a:cubicBezTo>
                  <a:cubicBezTo>
                    <a:pt x="2469" y="14954"/>
                    <a:pt x="0" y="14400"/>
                    <a:pt x="0" y="14400"/>
                  </a:cubicBezTo>
                  <a:cubicBezTo>
                    <a:pt x="0" y="14400"/>
                    <a:pt x="2469" y="12738"/>
                    <a:pt x="2469" y="12185"/>
                  </a:cubicBezTo>
                  <a:cubicBezTo>
                    <a:pt x="3086" y="11077"/>
                    <a:pt x="3086" y="8862"/>
                    <a:pt x="3703" y="8308"/>
                  </a:cubicBezTo>
                  <a:cubicBezTo>
                    <a:pt x="3703" y="7200"/>
                    <a:pt x="5554" y="5538"/>
                    <a:pt x="6789" y="4985"/>
                  </a:cubicBezTo>
                  <a:cubicBezTo>
                    <a:pt x="7406" y="4431"/>
                    <a:pt x="8640" y="3877"/>
                    <a:pt x="9257" y="3877"/>
                  </a:cubicBezTo>
                  <a:cubicBezTo>
                    <a:pt x="9874" y="3323"/>
                    <a:pt x="11726" y="3877"/>
                    <a:pt x="12343" y="3323"/>
                  </a:cubicBezTo>
                  <a:cubicBezTo>
                    <a:pt x="12960" y="3323"/>
                    <a:pt x="14811" y="2769"/>
                    <a:pt x="14811" y="2215"/>
                  </a:cubicBezTo>
                  <a:cubicBezTo>
                    <a:pt x="15429" y="2215"/>
                    <a:pt x="16663" y="1662"/>
                    <a:pt x="17280" y="1662"/>
                  </a:cubicBezTo>
                  <a:cubicBezTo>
                    <a:pt x="17897" y="1108"/>
                    <a:pt x="19131" y="0"/>
                    <a:pt x="19749" y="0"/>
                  </a:cubicBezTo>
                  <a:cubicBezTo>
                    <a:pt x="19749" y="0"/>
                    <a:pt x="20983" y="0"/>
                    <a:pt x="20983" y="0"/>
                  </a:cubicBezTo>
                  <a:cubicBezTo>
                    <a:pt x="21600" y="554"/>
                    <a:pt x="20983" y="1108"/>
                    <a:pt x="20983" y="1662"/>
                  </a:cubicBezTo>
                  <a:cubicBezTo>
                    <a:pt x="20366" y="1662"/>
                    <a:pt x="19131" y="2215"/>
                    <a:pt x="19131" y="2769"/>
                  </a:cubicBezTo>
                  <a:cubicBezTo>
                    <a:pt x="18514" y="3323"/>
                    <a:pt x="18514" y="4985"/>
                    <a:pt x="19131" y="4985"/>
                  </a:cubicBezTo>
                  <a:cubicBezTo>
                    <a:pt x="19749" y="5538"/>
                    <a:pt x="20366" y="5538"/>
                    <a:pt x="20983" y="5538"/>
                  </a:cubicBezTo>
                  <a:cubicBezTo>
                    <a:pt x="20983" y="5538"/>
                    <a:pt x="21600" y="6092"/>
                    <a:pt x="21600" y="66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7" name="Google Shape;2167;p273"/>
            <p:cNvSpPr/>
            <p:nvPr/>
          </p:nvSpPr>
          <p:spPr>
            <a:xfrm>
              <a:off x="467878" y="5056076"/>
              <a:ext cx="203931" cy="155368"/>
            </a:xfrm>
            <a:custGeom>
              <a:avLst/>
              <a:gdLst/>
              <a:ahLst/>
              <a:cxnLst/>
              <a:rect l="l" t="t" r="r" b="b"/>
              <a:pathLst>
                <a:path w="21177" h="20945" extrusionOk="0">
                  <a:moveTo>
                    <a:pt x="21177" y="11045"/>
                  </a:moveTo>
                  <a:cubicBezTo>
                    <a:pt x="16300" y="20945"/>
                    <a:pt x="16300" y="20945"/>
                    <a:pt x="16300" y="20945"/>
                  </a:cubicBezTo>
                  <a:cubicBezTo>
                    <a:pt x="16300" y="20945"/>
                    <a:pt x="11422" y="17345"/>
                    <a:pt x="10029" y="16445"/>
                  </a:cubicBezTo>
                  <a:cubicBezTo>
                    <a:pt x="9332" y="15545"/>
                    <a:pt x="7242" y="15545"/>
                    <a:pt x="7242" y="14645"/>
                  </a:cubicBezTo>
                  <a:cubicBezTo>
                    <a:pt x="6545" y="13745"/>
                    <a:pt x="7938" y="11045"/>
                    <a:pt x="7242" y="10145"/>
                  </a:cubicBezTo>
                  <a:cubicBezTo>
                    <a:pt x="7242" y="8345"/>
                    <a:pt x="3758" y="7445"/>
                    <a:pt x="3061" y="7445"/>
                  </a:cubicBezTo>
                  <a:cubicBezTo>
                    <a:pt x="2364" y="7445"/>
                    <a:pt x="274" y="6545"/>
                    <a:pt x="274" y="5645"/>
                  </a:cubicBezTo>
                  <a:cubicBezTo>
                    <a:pt x="-423" y="4745"/>
                    <a:pt x="274" y="1145"/>
                    <a:pt x="1667" y="245"/>
                  </a:cubicBezTo>
                  <a:cubicBezTo>
                    <a:pt x="2364" y="-655"/>
                    <a:pt x="5848" y="1145"/>
                    <a:pt x="7242" y="2045"/>
                  </a:cubicBezTo>
                  <a:cubicBezTo>
                    <a:pt x="8635" y="2945"/>
                    <a:pt x="11422" y="5645"/>
                    <a:pt x="12816" y="6545"/>
                  </a:cubicBezTo>
                  <a:cubicBezTo>
                    <a:pt x="14906" y="7445"/>
                    <a:pt x="21177" y="11045"/>
                    <a:pt x="21177" y="110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8" name="Google Shape;2168;p273"/>
            <p:cNvSpPr/>
            <p:nvPr/>
          </p:nvSpPr>
          <p:spPr>
            <a:xfrm>
              <a:off x="467878" y="5056076"/>
              <a:ext cx="203931" cy="155368"/>
            </a:xfrm>
            <a:custGeom>
              <a:avLst/>
              <a:gdLst/>
              <a:ahLst/>
              <a:cxnLst/>
              <a:rect l="l" t="t" r="r" b="b"/>
              <a:pathLst>
                <a:path w="21177" h="20945" extrusionOk="0">
                  <a:moveTo>
                    <a:pt x="21177" y="11045"/>
                  </a:moveTo>
                  <a:cubicBezTo>
                    <a:pt x="16300" y="20945"/>
                    <a:pt x="16300" y="20945"/>
                    <a:pt x="16300" y="20945"/>
                  </a:cubicBezTo>
                  <a:cubicBezTo>
                    <a:pt x="16300" y="20945"/>
                    <a:pt x="11422" y="17345"/>
                    <a:pt x="10029" y="16445"/>
                  </a:cubicBezTo>
                  <a:cubicBezTo>
                    <a:pt x="9332" y="15545"/>
                    <a:pt x="7242" y="15545"/>
                    <a:pt x="7242" y="14645"/>
                  </a:cubicBezTo>
                  <a:cubicBezTo>
                    <a:pt x="6545" y="13745"/>
                    <a:pt x="7938" y="11045"/>
                    <a:pt x="7242" y="10145"/>
                  </a:cubicBezTo>
                  <a:cubicBezTo>
                    <a:pt x="7242" y="8345"/>
                    <a:pt x="3758" y="7445"/>
                    <a:pt x="3061" y="7445"/>
                  </a:cubicBezTo>
                  <a:cubicBezTo>
                    <a:pt x="2364" y="7445"/>
                    <a:pt x="274" y="6545"/>
                    <a:pt x="274" y="5645"/>
                  </a:cubicBezTo>
                  <a:cubicBezTo>
                    <a:pt x="-423" y="4745"/>
                    <a:pt x="274" y="1145"/>
                    <a:pt x="1667" y="245"/>
                  </a:cubicBezTo>
                  <a:cubicBezTo>
                    <a:pt x="2364" y="-655"/>
                    <a:pt x="5848" y="1145"/>
                    <a:pt x="7242" y="2045"/>
                  </a:cubicBezTo>
                  <a:cubicBezTo>
                    <a:pt x="8635" y="2945"/>
                    <a:pt x="11422" y="5645"/>
                    <a:pt x="12816" y="6545"/>
                  </a:cubicBezTo>
                  <a:cubicBezTo>
                    <a:pt x="14906" y="7445"/>
                    <a:pt x="21177" y="11045"/>
                    <a:pt x="21177" y="110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69" name="Google Shape;2169;p273"/>
            <p:cNvSpPr/>
            <p:nvPr/>
          </p:nvSpPr>
          <p:spPr>
            <a:xfrm>
              <a:off x="0" y="5248880"/>
              <a:ext cx="780555" cy="617823"/>
            </a:xfrm>
            <a:custGeom>
              <a:avLst/>
              <a:gdLst/>
              <a:ahLst/>
              <a:cxnLst/>
              <a:rect l="l" t="t" r="r" b="b"/>
              <a:pathLst>
                <a:path w="21498" h="21289" extrusionOk="0">
                  <a:moveTo>
                    <a:pt x="21417" y="8604"/>
                  </a:moveTo>
                  <a:cubicBezTo>
                    <a:pt x="21417" y="8834"/>
                    <a:pt x="21600" y="9293"/>
                    <a:pt x="21417" y="9523"/>
                  </a:cubicBezTo>
                  <a:cubicBezTo>
                    <a:pt x="21417" y="9753"/>
                    <a:pt x="21051" y="9983"/>
                    <a:pt x="21051" y="10212"/>
                  </a:cubicBezTo>
                  <a:cubicBezTo>
                    <a:pt x="20868" y="10442"/>
                    <a:pt x="20685" y="10902"/>
                    <a:pt x="20502" y="11132"/>
                  </a:cubicBezTo>
                  <a:cubicBezTo>
                    <a:pt x="20319" y="11361"/>
                    <a:pt x="19953" y="11591"/>
                    <a:pt x="19769" y="11591"/>
                  </a:cubicBezTo>
                  <a:cubicBezTo>
                    <a:pt x="19403" y="11821"/>
                    <a:pt x="18854" y="12051"/>
                    <a:pt x="18671" y="12281"/>
                  </a:cubicBezTo>
                  <a:cubicBezTo>
                    <a:pt x="18305" y="12281"/>
                    <a:pt x="17939" y="12510"/>
                    <a:pt x="17756" y="12740"/>
                  </a:cubicBezTo>
                  <a:cubicBezTo>
                    <a:pt x="17573" y="12740"/>
                    <a:pt x="17024" y="12970"/>
                    <a:pt x="16841" y="12970"/>
                  </a:cubicBezTo>
                  <a:cubicBezTo>
                    <a:pt x="16658" y="13200"/>
                    <a:pt x="16292" y="13659"/>
                    <a:pt x="16108" y="13889"/>
                  </a:cubicBezTo>
                  <a:cubicBezTo>
                    <a:pt x="15925" y="14119"/>
                    <a:pt x="15559" y="14808"/>
                    <a:pt x="15193" y="15038"/>
                  </a:cubicBezTo>
                  <a:cubicBezTo>
                    <a:pt x="15010" y="15268"/>
                    <a:pt x="14644" y="15957"/>
                    <a:pt x="14461" y="16187"/>
                  </a:cubicBezTo>
                  <a:cubicBezTo>
                    <a:pt x="14278" y="16417"/>
                    <a:pt x="13912" y="17106"/>
                    <a:pt x="13546" y="17566"/>
                  </a:cubicBezTo>
                  <a:cubicBezTo>
                    <a:pt x="13546" y="17795"/>
                    <a:pt x="12997" y="18025"/>
                    <a:pt x="12814" y="18025"/>
                  </a:cubicBezTo>
                  <a:cubicBezTo>
                    <a:pt x="12631" y="18255"/>
                    <a:pt x="12264" y="18485"/>
                    <a:pt x="12081" y="18715"/>
                  </a:cubicBezTo>
                  <a:cubicBezTo>
                    <a:pt x="11715" y="18715"/>
                    <a:pt x="11349" y="19174"/>
                    <a:pt x="11166" y="19174"/>
                  </a:cubicBezTo>
                  <a:cubicBezTo>
                    <a:pt x="10983" y="19404"/>
                    <a:pt x="10617" y="19634"/>
                    <a:pt x="10617" y="19863"/>
                  </a:cubicBezTo>
                  <a:cubicBezTo>
                    <a:pt x="10434" y="20093"/>
                    <a:pt x="10068" y="20323"/>
                    <a:pt x="9885" y="20323"/>
                  </a:cubicBezTo>
                  <a:cubicBezTo>
                    <a:pt x="9519" y="20323"/>
                    <a:pt x="9153" y="20093"/>
                    <a:pt x="8969" y="20093"/>
                  </a:cubicBezTo>
                  <a:cubicBezTo>
                    <a:pt x="8603" y="20093"/>
                    <a:pt x="8054" y="19863"/>
                    <a:pt x="7688" y="19863"/>
                  </a:cubicBezTo>
                  <a:cubicBezTo>
                    <a:pt x="7322" y="19634"/>
                    <a:pt x="6773" y="19863"/>
                    <a:pt x="6407" y="19634"/>
                  </a:cubicBezTo>
                  <a:cubicBezTo>
                    <a:pt x="6041" y="19634"/>
                    <a:pt x="5858" y="19404"/>
                    <a:pt x="5492" y="19404"/>
                  </a:cubicBezTo>
                  <a:cubicBezTo>
                    <a:pt x="5492" y="19404"/>
                    <a:pt x="5125" y="19404"/>
                    <a:pt x="5125" y="19404"/>
                  </a:cubicBezTo>
                  <a:cubicBezTo>
                    <a:pt x="4942" y="19634"/>
                    <a:pt x="4759" y="19863"/>
                    <a:pt x="4576" y="20093"/>
                  </a:cubicBezTo>
                  <a:cubicBezTo>
                    <a:pt x="4393" y="20323"/>
                    <a:pt x="4393" y="21012"/>
                    <a:pt x="4027" y="21242"/>
                  </a:cubicBezTo>
                  <a:cubicBezTo>
                    <a:pt x="3661" y="21472"/>
                    <a:pt x="3112" y="20783"/>
                    <a:pt x="2746" y="20783"/>
                  </a:cubicBezTo>
                  <a:cubicBezTo>
                    <a:pt x="2563" y="20783"/>
                    <a:pt x="1831" y="20553"/>
                    <a:pt x="1464" y="20553"/>
                  </a:cubicBezTo>
                  <a:cubicBezTo>
                    <a:pt x="1281" y="20553"/>
                    <a:pt x="549" y="20783"/>
                    <a:pt x="366" y="20553"/>
                  </a:cubicBezTo>
                  <a:cubicBezTo>
                    <a:pt x="183" y="20553"/>
                    <a:pt x="366" y="19863"/>
                    <a:pt x="366" y="19634"/>
                  </a:cubicBezTo>
                  <a:cubicBezTo>
                    <a:pt x="366" y="19404"/>
                    <a:pt x="732" y="18715"/>
                    <a:pt x="915" y="18485"/>
                  </a:cubicBezTo>
                  <a:cubicBezTo>
                    <a:pt x="915" y="18255"/>
                    <a:pt x="1281" y="17566"/>
                    <a:pt x="1281" y="17336"/>
                  </a:cubicBezTo>
                  <a:cubicBezTo>
                    <a:pt x="1281" y="16876"/>
                    <a:pt x="1281" y="16417"/>
                    <a:pt x="1281" y="15957"/>
                  </a:cubicBezTo>
                  <a:cubicBezTo>
                    <a:pt x="1281" y="15727"/>
                    <a:pt x="1281" y="15498"/>
                    <a:pt x="1098" y="15268"/>
                  </a:cubicBezTo>
                  <a:cubicBezTo>
                    <a:pt x="915" y="15268"/>
                    <a:pt x="732" y="15268"/>
                    <a:pt x="549" y="15038"/>
                  </a:cubicBezTo>
                  <a:cubicBezTo>
                    <a:pt x="366" y="15038"/>
                    <a:pt x="0" y="15038"/>
                    <a:pt x="0" y="14808"/>
                  </a:cubicBezTo>
                  <a:cubicBezTo>
                    <a:pt x="0" y="14578"/>
                    <a:pt x="183" y="14119"/>
                    <a:pt x="183" y="14119"/>
                  </a:cubicBezTo>
                  <a:cubicBezTo>
                    <a:pt x="366" y="13659"/>
                    <a:pt x="549" y="12970"/>
                    <a:pt x="732" y="12740"/>
                  </a:cubicBezTo>
                  <a:cubicBezTo>
                    <a:pt x="915" y="12740"/>
                    <a:pt x="1464" y="12740"/>
                    <a:pt x="1647" y="12510"/>
                  </a:cubicBezTo>
                  <a:cubicBezTo>
                    <a:pt x="1647" y="12510"/>
                    <a:pt x="1831" y="12281"/>
                    <a:pt x="1831" y="12051"/>
                  </a:cubicBezTo>
                  <a:cubicBezTo>
                    <a:pt x="2014" y="11821"/>
                    <a:pt x="2197" y="11591"/>
                    <a:pt x="2380" y="11361"/>
                  </a:cubicBezTo>
                  <a:cubicBezTo>
                    <a:pt x="2380" y="11132"/>
                    <a:pt x="2563" y="10902"/>
                    <a:pt x="2746" y="10672"/>
                  </a:cubicBezTo>
                  <a:cubicBezTo>
                    <a:pt x="2746" y="10672"/>
                    <a:pt x="3112" y="10442"/>
                    <a:pt x="3295" y="10442"/>
                  </a:cubicBezTo>
                  <a:cubicBezTo>
                    <a:pt x="3478" y="10442"/>
                    <a:pt x="3661" y="10442"/>
                    <a:pt x="3661" y="10672"/>
                  </a:cubicBezTo>
                  <a:cubicBezTo>
                    <a:pt x="4027" y="10672"/>
                    <a:pt x="4393" y="10672"/>
                    <a:pt x="4759" y="10672"/>
                  </a:cubicBezTo>
                  <a:cubicBezTo>
                    <a:pt x="4759" y="10672"/>
                    <a:pt x="5125" y="10672"/>
                    <a:pt x="5308" y="10672"/>
                  </a:cubicBezTo>
                  <a:cubicBezTo>
                    <a:pt x="5492" y="10442"/>
                    <a:pt x="5675" y="9983"/>
                    <a:pt x="5858" y="9983"/>
                  </a:cubicBezTo>
                  <a:cubicBezTo>
                    <a:pt x="6041" y="9753"/>
                    <a:pt x="6041" y="9753"/>
                    <a:pt x="6407" y="9523"/>
                  </a:cubicBezTo>
                  <a:cubicBezTo>
                    <a:pt x="6773" y="9523"/>
                    <a:pt x="7322" y="9523"/>
                    <a:pt x="7505" y="9523"/>
                  </a:cubicBezTo>
                  <a:cubicBezTo>
                    <a:pt x="7871" y="9293"/>
                    <a:pt x="8237" y="9063"/>
                    <a:pt x="8603" y="9063"/>
                  </a:cubicBezTo>
                  <a:cubicBezTo>
                    <a:pt x="8786" y="8834"/>
                    <a:pt x="9153" y="8834"/>
                    <a:pt x="9336" y="8604"/>
                  </a:cubicBezTo>
                  <a:cubicBezTo>
                    <a:pt x="9336" y="8374"/>
                    <a:pt x="9519" y="8144"/>
                    <a:pt x="9519" y="7915"/>
                  </a:cubicBezTo>
                  <a:cubicBezTo>
                    <a:pt x="9702" y="7455"/>
                    <a:pt x="9702" y="6766"/>
                    <a:pt x="9519" y="6536"/>
                  </a:cubicBezTo>
                  <a:cubicBezTo>
                    <a:pt x="9519" y="6306"/>
                    <a:pt x="9153" y="5846"/>
                    <a:pt x="9153" y="5617"/>
                  </a:cubicBezTo>
                  <a:cubicBezTo>
                    <a:pt x="8969" y="5387"/>
                    <a:pt x="8969" y="4698"/>
                    <a:pt x="9153" y="4468"/>
                  </a:cubicBezTo>
                  <a:cubicBezTo>
                    <a:pt x="9153" y="4008"/>
                    <a:pt x="9336" y="3549"/>
                    <a:pt x="9519" y="3319"/>
                  </a:cubicBezTo>
                  <a:cubicBezTo>
                    <a:pt x="9519" y="3089"/>
                    <a:pt x="9885" y="2859"/>
                    <a:pt x="9885" y="2859"/>
                  </a:cubicBezTo>
                  <a:cubicBezTo>
                    <a:pt x="10068" y="2400"/>
                    <a:pt x="9885" y="1251"/>
                    <a:pt x="10068" y="791"/>
                  </a:cubicBezTo>
                  <a:cubicBezTo>
                    <a:pt x="10251" y="561"/>
                    <a:pt x="10800" y="102"/>
                    <a:pt x="10800" y="102"/>
                  </a:cubicBezTo>
                  <a:cubicBezTo>
                    <a:pt x="10800" y="102"/>
                    <a:pt x="11166" y="-128"/>
                    <a:pt x="11166" y="102"/>
                  </a:cubicBezTo>
                  <a:cubicBezTo>
                    <a:pt x="11532" y="102"/>
                    <a:pt x="12081" y="791"/>
                    <a:pt x="12447" y="1021"/>
                  </a:cubicBezTo>
                  <a:cubicBezTo>
                    <a:pt x="12814" y="1251"/>
                    <a:pt x="13546" y="1710"/>
                    <a:pt x="13912" y="2170"/>
                  </a:cubicBezTo>
                  <a:cubicBezTo>
                    <a:pt x="14278" y="2400"/>
                    <a:pt x="14827" y="2859"/>
                    <a:pt x="15193" y="3089"/>
                  </a:cubicBezTo>
                  <a:cubicBezTo>
                    <a:pt x="15376" y="3089"/>
                    <a:pt x="15376" y="3089"/>
                    <a:pt x="15376" y="3319"/>
                  </a:cubicBezTo>
                  <a:cubicBezTo>
                    <a:pt x="15742" y="3549"/>
                    <a:pt x="16475" y="4698"/>
                    <a:pt x="16841" y="5157"/>
                  </a:cubicBezTo>
                  <a:cubicBezTo>
                    <a:pt x="17024" y="5387"/>
                    <a:pt x="17207" y="6306"/>
                    <a:pt x="17390" y="6766"/>
                  </a:cubicBezTo>
                  <a:cubicBezTo>
                    <a:pt x="17573" y="6766"/>
                    <a:pt x="18122" y="7225"/>
                    <a:pt x="18305" y="7455"/>
                  </a:cubicBezTo>
                  <a:cubicBezTo>
                    <a:pt x="18488" y="7685"/>
                    <a:pt x="18671" y="8144"/>
                    <a:pt x="18854" y="8144"/>
                  </a:cubicBezTo>
                  <a:cubicBezTo>
                    <a:pt x="19037" y="8144"/>
                    <a:pt x="19586" y="8144"/>
                    <a:pt x="19769" y="8144"/>
                  </a:cubicBezTo>
                  <a:cubicBezTo>
                    <a:pt x="19953" y="8144"/>
                    <a:pt x="20136" y="8144"/>
                    <a:pt x="20319" y="7915"/>
                  </a:cubicBezTo>
                  <a:cubicBezTo>
                    <a:pt x="20319" y="7915"/>
                    <a:pt x="20319" y="7455"/>
                    <a:pt x="20502" y="7455"/>
                  </a:cubicBezTo>
                  <a:cubicBezTo>
                    <a:pt x="20502" y="7455"/>
                    <a:pt x="20685" y="7455"/>
                    <a:pt x="20868" y="7455"/>
                  </a:cubicBezTo>
                  <a:cubicBezTo>
                    <a:pt x="21051" y="7455"/>
                    <a:pt x="21234" y="7685"/>
                    <a:pt x="21417" y="7915"/>
                  </a:cubicBezTo>
                  <a:cubicBezTo>
                    <a:pt x="21417" y="8144"/>
                    <a:pt x="21417" y="8374"/>
                    <a:pt x="21417" y="86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0" name="Google Shape;2170;p273"/>
            <p:cNvSpPr/>
            <p:nvPr/>
          </p:nvSpPr>
          <p:spPr>
            <a:xfrm>
              <a:off x="0" y="5248880"/>
              <a:ext cx="780555" cy="617823"/>
            </a:xfrm>
            <a:custGeom>
              <a:avLst/>
              <a:gdLst/>
              <a:ahLst/>
              <a:cxnLst/>
              <a:rect l="l" t="t" r="r" b="b"/>
              <a:pathLst>
                <a:path w="21498" h="21289" extrusionOk="0">
                  <a:moveTo>
                    <a:pt x="21417" y="8604"/>
                  </a:moveTo>
                  <a:cubicBezTo>
                    <a:pt x="21417" y="8834"/>
                    <a:pt x="21600" y="9293"/>
                    <a:pt x="21417" y="9523"/>
                  </a:cubicBezTo>
                  <a:cubicBezTo>
                    <a:pt x="21417" y="9753"/>
                    <a:pt x="21051" y="9983"/>
                    <a:pt x="21051" y="10212"/>
                  </a:cubicBezTo>
                  <a:cubicBezTo>
                    <a:pt x="20868" y="10442"/>
                    <a:pt x="20685" y="10902"/>
                    <a:pt x="20502" y="11132"/>
                  </a:cubicBezTo>
                  <a:cubicBezTo>
                    <a:pt x="20319" y="11361"/>
                    <a:pt x="19953" y="11591"/>
                    <a:pt x="19769" y="11591"/>
                  </a:cubicBezTo>
                  <a:cubicBezTo>
                    <a:pt x="19403" y="11821"/>
                    <a:pt x="18854" y="12051"/>
                    <a:pt x="18671" y="12281"/>
                  </a:cubicBezTo>
                  <a:cubicBezTo>
                    <a:pt x="18305" y="12281"/>
                    <a:pt x="17939" y="12510"/>
                    <a:pt x="17756" y="12740"/>
                  </a:cubicBezTo>
                  <a:cubicBezTo>
                    <a:pt x="17573" y="12740"/>
                    <a:pt x="17024" y="12970"/>
                    <a:pt x="16841" y="12970"/>
                  </a:cubicBezTo>
                  <a:cubicBezTo>
                    <a:pt x="16658" y="13200"/>
                    <a:pt x="16292" y="13659"/>
                    <a:pt x="16108" y="13889"/>
                  </a:cubicBezTo>
                  <a:cubicBezTo>
                    <a:pt x="15925" y="14119"/>
                    <a:pt x="15559" y="14808"/>
                    <a:pt x="15193" y="15038"/>
                  </a:cubicBezTo>
                  <a:cubicBezTo>
                    <a:pt x="15010" y="15268"/>
                    <a:pt x="14644" y="15957"/>
                    <a:pt x="14461" y="16187"/>
                  </a:cubicBezTo>
                  <a:cubicBezTo>
                    <a:pt x="14278" y="16417"/>
                    <a:pt x="13912" y="17106"/>
                    <a:pt x="13546" y="17566"/>
                  </a:cubicBezTo>
                  <a:cubicBezTo>
                    <a:pt x="13546" y="17795"/>
                    <a:pt x="12997" y="18025"/>
                    <a:pt x="12814" y="18025"/>
                  </a:cubicBezTo>
                  <a:cubicBezTo>
                    <a:pt x="12631" y="18255"/>
                    <a:pt x="12264" y="18485"/>
                    <a:pt x="12081" y="18715"/>
                  </a:cubicBezTo>
                  <a:cubicBezTo>
                    <a:pt x="11715" y="18715"/>
                    <a:pt x="11349" y="19174"/>
                    <a:pt x="11166" y="19174"/>
                  </a:cubicBezTo>
                  <a:cubicBezTo>
                    <a:pt x="10983" y="19404"/>
                    <a:pt x="10617" y="19634"/>
                    <a:pt x="10617" y="19863"/>
                  </a:cubicBezTo>
                  <a:cubicBezTo>
                    <a:pt x="10434" y="20093"/>
                    <a:pt x="10068" y="20323"/>
                    <a:pt x="9885" y="20323"/>
                  </a:cubicBezTo>
                  <a:cubicBezTo>
                    <a:pt x="9519" y="20323"/>
                    <a:pt x="9153" y="20093"/>
                    <a:pt x="8969" y="20093"/>
                  </a:cubicBezTo>
                  <a:cubicBezTo>
                    <a:pt x="8603" y="20093"/>
                    <a:pt x="8054" y="19863"/>
                    <a:pt x="7688" y="19863"/>
                  </a:cubicBezTo>
                  <a:cubicBezTo>
                    <a:pt x="7322" y="19634"/>
                    <a:pt x="6773" y="19863"/>
                    <a:pt x="6407" y="19634"/>
                  </a:cubicBezTo>
                  <a:cubicBezTo>
                    <a:pt x="6041" y="19634"/>
                    <a:pt x="5858" y="19404"/>
                    <a:pt x="5492" y="19404"/>
                  </a:cubicBezTo>
                  <a:cubicBezTo>
                    <a:pt x="5492" y="19404"/>
                    <a:pt x="5125" y="19404"/>
                    <a:pt x="5125" y="19404"/>
                  </a:cubicBezTo>
                  <a:cubicBezTo>
                    <a:pt x="4942" y="19634"/>
                    <a:pt x="4759" y="19863"/>
                    <a:pt x="4576" y="20093"/>
                  </a:cubicBezTo>
                  <a:cubicBezTo>
                    <a:pt x="4393" y="20323"/>
                    <a:pt x="4393" y="21012"/>
                    <a:pt x="4027" y="21242"/>
                  </a:cubicBezTo>
                  <a:cubicBezTo>
                    <a:pt x="3661" y="21472"/>
                    <a:pt x="3112" y="20783"/>
                    <a:pt x="2746" y="20783"/>
                  </a:cubicBezTo>
                  <a:cubicBezTo>
                    <a:pt x="2563" y="20783"/>
                    <a:pt x="1831" y="20553"/>
                    <a:pt x="1464" y="20553"/>
                  </a:cubicBezTo>
                  <a:cubicBezTo>
                    <a:pt x="1281" y="20553"/>
                    <a:pt x="549" y="20783"/>
                    <a:pt x="366" y="20553"/>
                  </a:cubicBezTo>
                  <a:cubicBezTo>
                    <a:pt x="183" y="20553"/>
                    <a:pt x="366" y="19863"/>
                    <a:pt x="366" y="19634"/>
                  </a:cubicBezTo>
                  <a:cubicBezTo>
                    <a:pt x="366" y="19404"/>
                    <a:pt x="732" y="18715"/>
                    <a:pt x="915" y="18485"/>
                  </a:cubicBezTo>
                  <a:cubicBezTo>
                    <a:pt x="915" y="18255"/>
                    <a:pt x="1281" y="17566"/>
                    <a:pt x="1281" y="17336"/>
                  </a:cubicBezTo>
                  <a:cubicBezTo>
                    <a:pt x="1281" y="16876"/>
                    <a:pt x="1281" y="16417"/>
                    <a:pt x="1281" y="15957"/>
                  </a:cubicBezTo>
                  <a:cubicBezTo>
                    <a:pt x="1281" y="15727"/>
                    <a:pt x="1281" y="15498"/>
                    <a:pt x="1098" y="15268"/>
                  </a:cubicBezTo>
                  <a:cubicBezTo>
                    <a:pt x="915" y="15268"/>
                    <a:pt x="732" y="15268"/>
                    <a:pt x="549" y="15038"/>
                  </a:cubicBezTo>
                  <a:cubicBezTo>
                    <a:pt x="366" y="15038"/>
                    <a:pt x="0" y="15038"/>
                    <a:pt x="0" y="14808"/>
                  </a:cubicBezTo>
                  <a:cubicBezTo>
                    <a:pt x="0" y="14578"/>
                    <a:pt x="183" y="14119"/>
                    <a:pt x="183" y="14119"/>
                  </a:cubicBezTo>
                  <a:cubicBezTo>
                    <a:pt x="366" y="13659"/>
                    <a:pt x="549" y="12970"/>
                    <a:pt x="732" y="12740"/>
                  </a:cubicBezTo>
                  <a:cubicBezTo>
                    <a:pt x="915" y="12740"/>
                    <a:pt x="1464" y="12740"/>
                    <a:pt x="1647" y="12510"/>
                  </a:cubicBezTo>
                  <a:cubicBezTo>
                    <a:pt x="1647" y="12510"/>
                    <a:pt x="1831" y="12281"/>
                    <a:pt x="1831" y="12051"/>
                  </a:cubicBezTo>
                  <a:cubicBezTo>
                    <a:pt x="2014" y="11821"/>
                    <a:pt x="2197" y="11591"/>
                    <a:pt x="2380" y="11361"/>
                  </a:cubicBezTo>
                  <a:cubicBezTo>
                    <a:pt x="2380" y="11132"/>
                    <a:pt x="2563" y="10902"/>
                    <a:pt x="2746" y="10672"/>
                  </a:cubicBezTo>
                  <a:cubicBezTo>
                    <a:pt x="2746" y="10672"/>
                    <a:pt x="3112" y="10442"/>
                    <a:pt x="3295" y="10442"/>
                  </a:cubicBezTo>
                  <a:cubicBezTo>
                    <a:pt x="3478" y="10442"/>
                    <a:pt x="3661" y="10442"/>
                    <a:pt x="3661" y="10672"/>
                  </a:cubicBezTo>
                  <a:cubicBezTo>
                    <a:pt x="4027" y="10672"/>
                    <a:pt x="4393" y="10672"/>
                    <a:pt x="4759" y="10672"/>
                  </a:cubicBezTo>
                  <a:cubicBezTo>
                    <a:pt x="4759" y="10672"/>
                    <a:pt x="5125" y="10672"/>
                    <a:pt x="5308" y="10672"/>
                  </a:cubicBezTo>
                  <a:cubicBezTo>
                    <a:pt x="5492" y="10442"/>
                    <a:pt x="5675" y="9983"/>
                    <a:pt x="5858" y="9983"/>
                  </a:cubicBezTo>
                  <a:cubicBezTo>
                    <a:pt x="6041" y="9753"/>
                    <a:pt x="6041" y="9753"/>
                    <a:pt x="6407" y="9523"/>
                  </a:cubicBezTo>
                  <a:cubicBezTo>
                    <a:pt x="6773" y="9523"/>
                    <a:pt x="7322" y="9523"/>
                    <a:pt x="7505" y="9523"/>
                  </a:cubicBezTo>
                  <a:cubicBezTo>
                    <a:pt x="7871" y="9293"/>
                    <a:pt x="8237" y="9063"/>
                    <a:pt x="8603" y="9063"/>
                  </a:cubicBezTo>
                  <a:cubicBezTo>
                    <a:pt x="8786" y="8834"/>
                    <a:pt x="9153" y="8834"/>
                    <a:pt x="9336" y="8604"/>
                  </a:cubicBezTo>
                  <a:cubicBezTo>
                    <a:pt x="9336" y="8374"/>
                    <a:pt x="9519" y="8144"/>
                    <a:pt x="9519" y="7915"/>
                  </a:cubicBezTo>
                  <a:cubicBezTo>
                    <a:pt x="9702" y="7455"/>
                    <a:pt x="9702" y="6766"/>
                    <a:pt x="9519" y="6536"/>
                  </a:cubicBezTo>
                  <a:cubicBezTo>
                    <a:pt x="9519" y="6306"/>
                    <a:pt x="9153" y="5846"/>
                    <a:pt x="9153" y="5617"/>
                  </a:cubicBezTo>
                  <a:cubicBezTo>
                    <a:pt x="8969" y="5387"/>
                    <a:pt x="8969" y="4698"/>
                    <a:pt x="9153" y="4468"/>
                  </a:cubicBezTo>
                  <a:cubicBezTo>
                    <a:pt x="9153" y="4008"/>
                    <a:pt x="9336" y="3549"/>
                    <a:pt x="9519" y="3319"/>
                  </a:cubicBezTo>
                  <a:cubicBezTo>
                    <a:pt x="9519" y="3089"/>
                    <a:pt x="9885" y="2859"/>
                    <a:pt x="9885" y="2859"/>
                  </a:cubicBezTo>
                  <a:cubicBezTo>
                    <a:pt x="10068" y="2400"/>
                    <a:pt x="9885" y="1251"/>
                    <a:pt x="10068" y="791"/>
                  </a:cubicBezTo>
                  <a:cubicBezTo>
                    <a:pt x="10251" y="561"/>
                    <a:pt x="10800" y="102"/>
                    <a:pt x="10800" y="102"/>
                  </a:cubicBezTo>
                  <a:cubicBezTo>
                    <a:pt x="10800" y="102"/>
                    <a:pt x="11166" y="-128"/>
                    <a:pt x="11166" y="102"/>
                  </a:cubicBezTo>
                  <a:cubicBezTo>
                    <a:pt x="11532" y="102"/>
                    <a:pt x="12081" y="791"/>
                    <a:pt x="12447" y="1021"/>
                  </a:cubicBezTo>
                  <a:cubicBezTo>
                    <a:pt x="12814" y="1251"/>
                    <a:pt x="13546" y="1710"/>
                    <a:pt x="13912" y="2170"/>
                  </a:cubicBezTo>
                  <a:cubicBezTo>
                    <a:pt x="14278" y="2400"/>
                    <a:pt x="14827" y="2859"/>
                    <a:pt x="15193" y="3089"/>
                  </a:cubicBezTo>
                  <a:cubicBezTo>
                    <a:pt x="15376" y="3089"/>
                    <a:pt x="15376" y="3089"/>
                    <a:pt x="15376" y="3319"/>
                  </a:cubicBezTo>
                  <a:cubicBezTo>
                    <a:pt x="15742" y="3549"/>
                    <a:pt x="16475" y="4698"/>
                    <a:pt x="16841" y="5157"/>
                  </a:cubicBezTo>
                  <a:cubicBezTo>
                    <a:pt x="17024" y="5387"/>
                    <a:pt x="17207" y="6306"/>
                    <a:pt x="17390" y="6766"/>
                  </a:cubicBezTo>
                  <a:cubicBezTo>
                    <a:pt x="17573" y="6766"/>
                    <a:pt x="18122" y="7225"/>
                    <a:pt x="18305" y="7455"/>
                  </a:cubicBezTo>
                  <a:cubicBezTo>
                    <a:pt x="18488" y="7685"/>
                    <a:pt x="18671" y="8144"/>
                    <a:pt x="18854" y="8144"/>
                  </a:cubicBezTo>
                  <a:cubicBezTo>
                    <a:pt x="19037" y="8144"/>
                    <a:pt x="19586" y="8144"/>
                    <a:pt x="19769" y="8144"/>
                  </a:cubicBezTo>
                  <a:cubicBezTo>
                    <a:pt x="19953" y="8144"/>
                    <a:pt x="20136" y="8144"/>
                    <a:pt x="20319" y="7915"/>
                  </a:cubicBezTo>
                  <a:cubicBezTo>
                    <a:pt x="20319" y="7915"/>
                    <a:pt x="20319" y="7455"/>
                    <a:pt x="20502" y="7455"/>
                  </a:cubicBezTo>
                  <a:cubicBezTo>
                    <a:pt x="20502" y="7455"/>
                    <a:pt x="20685" y="7455"/>
                    <a:pt x="20868" y="7455"/>
                  </a:cubicBezTo>
                  <a:cubicBezTo>
                    <a:pt x="21051" y="7455"/>
                    <a:pt x="21234" y="7685"/>
                    <a:pt x="21417" y="7915"/>
                  </a:cubicBezTo>
                  <a:cubicBezTo>
                    <a:pt x="21417" y="8144"/>
                    <a:pt x="21417" y="8374"/>
                    <a:pt x="21417" y="86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1" name="Google Shape;2171;p273"/>
            <p:cNvSpPr/>
            <p:nvPr/>
          </p:nvSpPr>
          <p:spPr>
            <a:xfrm>
              <a:off x="1124365" y="2300223"/>
              <a:ext cx="1596602" cy="1095369"/>
            </a:xfrm>
            <a:custGeom>
              <a:avLst/>
              <a:gdLst/>
              <a:ahLst/>
              <a:cxnLst/>
              <a:rect l="l" t="t" r="r" b="b"/>
              <a:pathLst>
                <a:path w="21600" h="21527" extrusionOk="0">
                  <a:moveTo>
                    <a:pt x="21600" y="5687"/>
                  </a:moveTo>
                  <a:cubicBezTo>
                    <a:pt x="21600" y="5949"/>
                    <a:pt x="21510" y="6342"/>
                    <a:pt x="21510" y="6472"/>
                  </a:cubicBezTo>
                  <a:cubicBezTo>
                    <a:pt x="21510" y="6734"/>
                    <a:pt x="21510" y="7389"/>
                    <a:pt x="21420" y="7520"/>
                  </a:cubicBezTo>
                  <a:cubicBezTo>
                    <a:pt x="21330" y="7651"/>
                    <a:pt x="21060" y="7782"/>
                    <a:pt x="20970" y="7782"/>
                  </a:cubicBezTo>
                  <a:cubicBezTo>
                    <a:pt x="20880" y="7782"/>
                    <a:pt x="20700" y="7912"/>
                    <a:pt x="20610" y="7912"/>
                  </a:cubicBezTo>
                  <a:cubicBezTo>
                    <a:pt x="20520" y="7912"/>
                    <a:pt x="20430" y="7912"/>
                    <a:pt x="20250" y="7912"/>
                  </a:cubicBezTo>
                  <a:cubicBezTo>
                    <a:pt x="20160" y="8043"/>
                    <a:pt x="20070" y="8043"/>
                    <a:pt x="19980" y="8174"/>
                  </a:cubicBezTo>
                  <a:cubicBezTo>
                    <a:pt x="19800" y="8174"/>
                    <a:pt x="19710" y="8305"/>
                    <a:pt x="19620" y="8436"/>
                  </a:cubicBezTo>
                  <a:cubicBezTo>
                    <a:pt x="19530" y="8567"/>
                    <a:pt x="19350" y="8698"/>
                    <a:pt x="19170" y="8829"/>
                  </a:cubicBezTo>
                  <a:cubicBezTo>
                    <a:pt x="19170" y="8960"/>
                    <a:pt x="18990" y="9091"/>
                    <a:pt x="18990" y="9222"/>
                  </a:cubicBezTo>
                  <a:cubicBezTo>
                    <a:pt x="18900" y="9352"/>
                    <a:pt x="18810" y="9614"/>
                    <a:pt x="18720" y="9745"/>
                  </a:cubicBezTo>
                  <a:cubicBezTo>
                    <a:pt x="18720" y="10007"/>
                    <a:pt x="18630" y="10138"/>
                    <a:pt x="18630" y="10269"/>
                  </a:cubicBezTo>
                  <a:cubicBezTo>
                    <a:pt x="18540" y="10531"/>
                    <a:pt x="18360" y="10792"/>
                    <a:pt x="18360" y="10923"/>
                  </a:cubicBezTo>
                  <a:cubicBezTo>
                    <a:pt x="18450" y="11316"/>
                    <a:pt x="19170" y="11971"/>
                    <a:pt x="19170" y="11971"/>
                  </a:cubicBezTo>
                  <a:cubicBezTo>
                    <a:pt x="16560" y="14982"/>
                    <a:pt x="16560" y="14982"/>
                    <a:pt x="16560" y="14982"/>
                  </a:cubicBezTo>
                  <a:cubicBezTo>
                    <a:pt x="15480" y="16291"/>
                    <a:pt x="15480" y="16291"/>
                    <a:pt x="15480" y="16291"/>
                  </a:cubicBezTo>
                  <a:cubicBezTo>
                    <a:pt x="14400" y="17731"/>
                    <a:pt x="14400" y="17731"/>
                    <a:pt x="14400" y="17731"/>
                  </a:cubicBezTo>
                  <a:cubicBezTo>
                    <a:pt x="10800" y="21527"/>
                    <a:pt x="10800" y="21527"/>
                    <a:pt x="10800" y="21527"/>
                  </a:cubicBezTo>
                  <a:cubicBezTo>
                    <a:pt x="10800" y="21527"/>
                    <a:pt x="10620" y="20218"/>
                    <a:pt x="10440" y="19825"/>
                  </a:cubicBezTo>
                  <a:cubicBezTo>
                    <a:pt x="10350" y="19694"/>
                    <a:pt x="10170" y="19563"/>
                    <a:pt x="10080" y="19432"/>
                  </a:cubicBezTo>
                  <a:cubicBezTo>
                    <a:pt x="9990" y="19171"/>
                    <a:pt x="10170" y="18254"/>
                    <a:pt x="9990" y="17862"/>
                  </a:cubicBezTo>
                  <a:cubicBezTo>
                    <a:pt x="9900" y="17731"/>
                    <a:pt x="9540" y="17731"/>
                    <a:pt x="9540" y="17469"/>
                  </a:cubicBezTo>
                  <a:cubicBezTo>
                    <a:pt x="9450" y="17338"/>
                    <a:pt x="9720" y="16945"/>
                    <a:pt x="9720" y="16683"/>
                  </a:cubicBezTo>
                  <a:cubicBezTo>
                    <a:pt x="9720" y="16291"/>
                    <a:pt x="9630" y="15636"/>
                    <a:pt x="9360" y="15505"/>
                  </a:cubicBezTo>
                  <a:cubicBezTo>
                    <a:pt x="9270" y="15374"/>
                    <a:pt x="9000" y="15636"/>
                    <a:pt x="8910" y="15767"/>
                  </a:cubicBezTo>
                  <a:cubicBezTo>
                    <a:pt x="8640" y="15898"/>
                    <a:pt x="8370" y="16552"/>
                    <a:pt x="8100" y="16814"/>
                  </a:cubicBezTo>
                  <a:cubicBezTo>
                    <a:pt x="7920" y="17076"/>
                    <a:pt x="7380" y="17469"/>
                    <a:pt x="7200" y="17731"/>
                  </a:cubicBezTo>
                  <a:cubicBezTo>
                    <a:pt x="7020" y="17862"/>
                    <a:pt x="6840" y="18516"/>
                    <a:pt x="6660" y="18647"/>
                  </a:cubicBezTo>
                  <a:cubicBezTo>
                    <a:pt x="6390" y="18909"/>
                    <a:pt x="5850" y="19040"/>
                    <a:pt x="5490" y="19171"/>
                  </a:cubicBezTo>
                  <a:cubicBezTo>
                    <a:pt x="5310" y="19302"/>
                    <a:pt x="4950" y="19563"/>
                    <a:pt x="4680" y="19694"/>
                  </a:cubicBezTo>
                  <a:cubicBezTo>
                    <a:pt x="4410" y="19956"/>
                    <a:pt x="3780" y="20742"/>
                    <a:pt x="3330" y="21003"/>
                  </a:cubicBezTo>
                  <a:cubicBezTo>
                    <a:pt x="2790" y="21265"/>
                    <a:pt x="990" y="21527"/>
                    <a:pt x="990" y="21527"/>
                  </a:cubicBezTo>
                  <a:cubicBezTo>
                    <a:pt x="990" y="21527"/>
                    <a:pt x="990" y="20349"/>
                    <a:pt x="990" y="20087"/>
                  </a:cubicBezTo>
                  <a:cubicBezTo>
                    <a:pt x="990" y="19694"/>
                    <a:pt x="1170" y="19040"/>
                    <a:pt x="1080" y="18778"/>
                  </a:cubicBezTo>
                  <a:cubicBezTo>
                    <a:pt x="1080" y="18647"/>
                    <a:pt x="810" y="18385"/>
                    <a:pt x="720" y="18254"/>
                  </a:cubicBezTo>
                  <a:cubicBezTo>
                    <a:pt x="630" y="17992"/>
                    <a:pt x="450" y="17600"/>
                    <a:pt x="360" y="17469"/>
                  </a:cubicBezTo>
                  <a:cubicBezTo>
                    <a:pt x="270" y="17207"/>
                    <a:pt x="0" y="16945"/>
                    <a:pt x="0" y="16814"/>
                  </a:cubicBezTo>
                  <a:cubicBezTo>
                    <a:pt x="0" y="16422"/>
                    <a:pt x="360" y="15898"/>
                    <a:pt x="540" y="15505"/>
                  </a:cubicBezTo>
                  <a:cubicBezTo>
                    <a:pt x="720" y="15243"/>
                    <a:pt x="1170" y="14589"/>
                    <a:pt x="1350" y="14196"/>
                  </a:cubicBezTo>
                  <a:cubicBezTo>
                    <a:pt x="1440" y="14065"/>
                    <a:pt x="1620" y="13542"/>
                    <a:pt x="1800" y="13542"/>
                  </a:cubicBezTo>
                  <a:cubicBezTo>
                    <a:pt x="1890" y="13411"/>
                    <a:pt x="1980" y="13542"/>
                    <a:pt x="2070" y="13542"/>
                  </a:cubicBezTo>
                  <a:cubicBezTo>
                    <a:pt x="2160" y="13542"/>
                    <a:pt x="2340" y="13411"/>
                    <a:pt x="2430" y="13411"/>
                  </a:cubicBezTo>
                  <a:cubicBezTo>
                    <a:pt x="2610" y="13280"/>
                    <a:pt x="2970" y="13149"/>
                    <a:pt x="3150" y="13018"/>
                  </a:cubicBezTo>
                  <a:cubicBezTo>
                    <a:pt x="3330" y="12887"/>
                    <a:pt x="3780" y="12625"/>
                    <a:pt x="3960" y="12494"/>
                  </a:cubicBezTo>
                  <a:cubicBezTo>
                    <a:pt x="4230" y="12363"/>
                    <a:pt x="4590" y="12232"/>
                    <a:pt x="4860" y="12102"/>
                  </a:cubicBezTo>
                  <a:cubicBezTo>
                    <a:pt x="4950" y="11971"/>
                    <a:pt x="5130" y="11840"/>
                    <a:pt x="5220" y="11709"/>
                  </a:cubicBezTo>
                  <a:cubicBezTo>
                    <a:pt x="5400" y="11709"/>
                    <a:pt x="5940" y="11840"/>
                    <a:pt x="6030" y="11709"/>
                  </a:cubicBezTo>
                  <a:cubicBezTo>
                    <a:pt x="6120" y="11709"/>
                    <a:pt x="6300" y="11578"/>
                    <a:pt x="6390" y="11447"/>
                  </a:cubicBezTo>
                  <a:cubicBezTo>
                    <a:pt x="6480" y="11185"/>
                    <a:pt x="6660" y="10792"/>
                    <a:pt x="6750" y="10400"/>
                  </a:cubicBezTo>
                  <a:cubicBezTo>
                    <a:pt x="6930" y="10138"/>
                    <a:pt x="7020" y="9483"/>
                    <a:pt x="7200" y="9222"/>
                  </a:cubicBezTo>
                  <a:cubicBezTo>
                    <a:pt x="7290" y="9091"/>
                    <a:pt x="7560" y="8829"/>
                    <a:pt x="7740" y="8829"/>
                  </a:cubicBezTo>
                  <a:cubicBezTo>
                    <a:pt x="7830" y="8698"/>
                    <a:pt x="8010" y="8829"/>
                    <a:pt x="8100" y="8698"/>
                  </a:cubicBezTo>
                  <a:cubicBezTo>
                    <a:pt x="8190" y="8698"/>
                    <a:pt x="8370" y="8698"/>
                    <a:pt x="8460" y="8567"/>
                  </a:cubicBezTo>
                  <a:cubicBezTo>
                    <a:pt x="8460" y="8436"/>
                    <a:pt x="8460" y="8305"/>
                    <a:pt x="8460" y="8174"/>
                  </a:cubicBezTo>
                  <a:cubicBezTo>
                    <a:pt x="8460" y="8043"/>
                    <a:pt x="8460" y="7782"/>
                    <a:pt x="8370" y="7782"/>
                  </a:cubicBezTo>
                  <a:cubicBezTo>
                    <a:pt x="8280" y="7651"/>
                    <a:pt x="8100" y="7651"/>
                    <a:pt x="8010" y="7520"/>
                  </a:cubicBezTo>
                  <a:cubicBezTo>
                    <a:pt x="8010" y="7520"/>
                    <a:pt x="8010" y="7258"/>
                    <a:pt x="8010" y="7127"/>
                  </a:cubicBezTo>
                  <a:cubicBezTo>
                    <a:pt x="8010" y="6996"/>
                    <a:pt x="8100" y="6865"/>
                    <a:pt x="8100" y="6734"/>
                  </a:cubicBezTo>
                  <a:cubicBezTo>
                    <a:pt x="8190" y="6603"/>
                    <a:pt x="8550" y="6865"/>
                    <a:pt x="8640" y="6734"/>
                  </a:cubicBezTo>
                  <a:cubicBezTo>
                    <a:pt x="8640" y="6734"/>
                    <a:pt x="8730" y="6472"/>
                    <a:pt x="8730" y="6342"/>
                  </a:cubicBezTo>
                  <a:cubicBezTo>
                    <a:pt x="8820" y="6342"/>
                    <a:pt x="8910" y="6211"/>
                    <a:pt x="8910" y="6080"/>
                  </a:cubicBezTo>
                  <a:cubicBezTo>
                    <a:pt x="8910" y="5949"/>
                    <a:pt x="8910" y="5556"/>
                    <a:pt x="9000" y="5425"/>
                  </a:cubicBezTo>
                  <a:cubicBezTo>
                    <a:pt x="9000" y="5425"/>
                    <a:pt x="9090" y="5294"/>
                    <a:pt x="9090" y="5294"/>
                  </a:cubicBezTo>
                  <a:cubicBezTo>
                    <a:pt x="9270" y="5163"/>
                    <a:pt x="9540" y="5294"/>
                    <a:pt x="9630" y="5294"/>
                  </a:cubicBezTo>
                  <a:cubicBezTo>
                    <a:pt x="9810" y="5294"/>
                    <a:pt x="10080" y="5294"/>
                    <a:pt x="10170" y="5163"/>
                  </a:cubicBezTo>
                  <a:cubicBezTo>
                    <a:pt x="10170" y="5032"/>
                    <a:pt x="10260" y="4771"/>
                    <a:pt x="10260" y="4640"/>
                  </a:cubicBezTo>
                  <a:cubicBezTo>
                    <a:pt x="10260" y="4509"/>
                    <a:pt x="9990" y="3985"/>
                    <a:pt x="9990" y="3854"/>
                  </a:cubicBezTo>
                  <a:cubicBezTo>
                    <a:pt x="9990" y="3854"/>
                    <a:pt x="10170" y="3854"/>
                    <a:pt x="10170" y="3854"/>
                  </a:cubicBezTo>
                  <a:cubicBezTo>
                    <a:pt x="10260" y="3723"/>
                    <a:pt x="10350" y="3592"/>
                    <a:pt x="10440" y="3462"/>
                  </a:cubicBezTo>
                  <a:cubicBezTo>
                    <a:pt x="10530" y="3331"/>
                    <a:pt x="10530" y="3200"/>
                    <a:pt x="10620" y="3069"/>
                  </a:cubicBezTo>
                  <a:cubicBezTo>
                    <a:pt x="10710" y="3069"/>
                    <a:pt x="10710" y="2938"/>
                    <a:pt x="10800" y="2938"/>
                  </a:cubicBezTo>
                  <a:cubicBezTo>
                    <a:pt x="10980" y="2807"/>
                    <a:pt x="11250" y="3069"/>
                    <a:pt x="11340" y="2938"/>
                  </a:cubicBezTo>
                  <a:cubicBezTo>
                    <a:pt x="11520" y="2938"/>
                    <a:pt x="11700" y="2676"/>
                    <a:pt x="11790" y="2545"/>
                  </a:cubicBezTo>
                  <a:cubicBezTo>
                    <a:pt x="11970" y="2283"/>
                    <a:pt x="12240" y="2152"/>
                    <a:pt x="12420" y="1891"/>
                  </a:cubicBezTo>
                  <a:cubicBezTo>
                    <a:pt x="12600" y="1760"/>
                    <a:pt x="12780" y="1498"/>
                    <a:pt x="12870" y="1236"/>
                  </a:cubicBezTo>
                  <a:cubicBezTo>
                    <a:pt x="13230" y="974"/>
                    <a:pt x="13770" y="58"/>
                    <a:pt x="13770" y="58"/>
                  </a:cubicBezTo>
                  <a:cubicBezTo>
                    <a:pt x="13770" y="58"/>
                    <a:pt x="14310" y="-73"/>
                    <a:pt x="14400" y="58"/>
                  </a:cubicBezTo>
                  <a:cubicBezTo>
                    <a:pt x="14580" y="189"/>
                    <a:pt x="14850" y="712"/>
                    <a:pt x="14850" y="712"/>
                  </a:cubicBezTo>
                  <a:cubicBezTo>
                    <a:pt x="14850" y="712"/>
                    <a:pt x="15030" y="1236"/>
                    <a:pt x="15030" y="1498"/>
                  </a:cubicBezTo>
                  <a:cubicBezTo>
                    <a:pt x="15120" y="1760"/>
                    <a:pt x="15120" y="2414"/>
                    <a:pt x="15120" y="2676"/>
                  </a:cubicBezTo>
                  <a:cubicBezTo>
                    <a:pt x="15120" y="2938"/>
                    <a:pt x="15030" y="3462"/>
                    <a:pt x="14940" y="3592"/>
                  </a:cubicBezTo>
                  <a:cubicBezTo>
                    <a:pt x="14940" y="3854"/>
                    <a:pt x="14670" y="3985"/>
                    <a:pt x="14670" y="4247"/>
                  </a:cubicBezTo>
                  <a:cubicBezTo>
                    <a:pt x="14580" y="4378"/>
                    <a:pt x="14580" y="4902"/>
                    <a:pt x="14760" y="5032"/>
                  </a:cubicBezTo>
                  <a:cubicBezTo>
                    <a:pt x="14850" y="5163"/>
                    <a:pt x="15120" y="4771"/>
                    <a:pt x="15300" y="4640"/>
                  </a:cubicBezTo>
                  <a:cubicBezTo>
                    <a:pt x="15390" y="4640"/>
                    <a:pt x="15660" y="4378"/>
                    <a:pt x="15750" y="4378"/>
                  </a:cubicBezTo>
                  <a:cubicBezTo>
                    <a:pt x="15930" y="4247"/>
                    <a:pt x="16200" y="3985"/>
                    <a:pt x="16380" y="3854"/>
                  </a:cubicBezTo>
                  <a:cubicBezTo>
                    <a:pt x="16560" y="3723"/>
                    <a:pt x="16920" y="3462"/>
                    <a:pt x="17100" y="3331"/>
                  </a:cubicBezTo>
                  <a:cubicBezTo>
                    <a:pt x="17460" y="3200"/>
                    <a:pt x="18090" y="3069"/>
                    <a:pt x="18360" y="3069"/>
                  </a:cubicBezTo>
                  <a:cubicBezTo>
                    <a:pt x="18630" y="3069"/>
                    <a:pt x="18990" y="3069"/>
                    <a:pt x="19170" y="3069"/>
                  </a:cubicBezTo>
                  <a:cubicBezTo>
                    <a:pt x="19260" y="3069"/>
                    <a:pt x="19440" y="3200"/>
                    <a:pt x="19440" y="3331"/>
                  </a:cubicBezTo>
                  <a:cubicBezTo>
                    <a:pt x="19710" y="3592"/>
                    <a:pt x="20250" y="3854"/>
                    <a:pt x="20520" y="4116"/>
                  </a:cubicBezTo>
                  <a:cubicBezTo>
                    <a:pt x="20700" y="4378"/>
                    <a:pt x="21240" y="4640"/>
                    <a:pt x="21420" y="5032"/>
                  </a:cubicBezTo>
                  <a:cubicBezTo>
                    <a:pt x="21510" y="5163"/>
                    <a:pt x="21600" y="5556"/>
                    <a:pt x="21600" y="56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2" name="Google Shape;2172;p273"/>
            <p:cNvSpPr/>
            <p:nvPr/>
          </p:nvSpPr>
          <p:spPr>
            <a:xfrm>
              <a:off x="1124365" y="2300223"/>
              <a:ext cx="1596602" cy="1095369"/>
            </a:xfrm>
            <a:custGeom>
              <a:avLst/>
              <a:gdLst/>
              <a:ahLst/>
              <a:cxnLst/>
              <a:rect l="l" t="t" r="r" b="b"/>
              <a:pathLst>
                <a:path w="21600" h="21527" extrusionOk="0">
                  <a:moveTo>
                    <a:pt x="21600" y="5687"/>
                  </a:moveTo>
                  <a:cubicBezTo>
                    <a:pt x="21600" y="5949"/>
                    <a:pt x="21510" y="6342"/>
                    <a:pt x="21510" y="6472"/>
                  </a:cubicBezTo>
                  <a:cubicBezTo>
                    <a:pt x="21510" y="6734"/>
                    <a:pt x="21510" y="7389"/>
                    <a:pt x="21420" y="7520"/>
                  </a:cubicBezTo>
                  <a:cubicBezTo>
                    <a:pt x="21330" y="7651"/>
                    <a:pt x="21060" y="7782"/>
                    <a:pt x="20970" y="7782"/>
                  </a:cubicBezTo>
                  <a:cubicBezTo>
                    <a:pt x="20880" y="7782"/>
                    <a:pt x="20700" y="7912"/>
                    <a:pt x="20610" y="7912"/>
                  </a:cubicBezTo>
                  <a:cubicBezTo>
                    <a:pt x="20520" y="7912"/>
                    <a:pt x="20430" y="7912"/>
                    <a:pt x="20250" y="7912"/>
                  </a:cubicBezTo>
                  <a:cubicBezTo>
                    <a:pt x="20160" y="8043"/>
                    <a:pt x="20070" y="8043"/>
                    <a:pt x="19980" y="8174"/>
                  </a:cubicBezTo>
                  <a:cubicBezTo>
                    <a:pt x="19800" y="8174"/>
                    <a:pt x="19710" y="8305"/>
                    <a:pt x="19620" y="8436"/>
                  </a:cubicBezTo>
                  <a:cubicBezTo>
                    <a:pt x="19530" y="8567"/>
                    <a:pt x="19350" y="8698"/>
                    <a:pt x="19170" y="8829"/>
                  </a:cubicBezTo>
                  <a:cubicBezTo>
                    <a:pt x="19170" y="8960"/>
                    <a:pt x="18990" y="9091"/>
                    <a:pt x="18990" y="9222"/>
                  </a:cubicBezTo>
                  <a:cubicBezTo>
                    <a:pt x="18900" y="9352"/>
                    <a:pt x="18810" y="9614"/>
                    <a:pt x="18720" y="9745"/>
                  </a:cubicBezTo>
                  <a:cubicBezTo>
                    <a:pt x="18720" y="10007"/>
                    <a:pt x="18630" y="10138"/>
                    <a:pt x="18630" y="10269"/>
                  </a:cubicBezTo>
                  <a:cubicBezTo>
                    <a:pt x="18540" y="10531"/>
                    <a:pt x="18360" y="10792"/>
                    <a:pt x="18360" y="10923"/>
                  </a:cubicBezTo>
                  <a:cubicBezTo>
                    <a:pt x="18450" y="11316"/>
                    <a:pt x="19170" y="11971"/>
                    <a:pt x="19170" y="11971"/>
                  </a:cubicBezTo>
                  <a:cubicBezTo>
                    <a:pt x="16560" y="14982"/>
                    <a:pt x="16560" y="14982"/>
                    <a:pt x="16560" y="14982"/>
                  </a:cubicBezTo>
                  <a:cubicBezTo>
                    <a:pt x="15480" y="16291"/>
                    <a:pt x="15480" y="16291"/>
                    <a:pt x="15480" y="16291"/>
                  </a:cubicBezTo>
                  <a:cubicBezTo>
                    <a:pt x="14400" y="17731"/>
                    <a:pt x="14400" y="17731"/>
                    <a:pt x="14400" y="17731"/>
                  </a:cubicBezTo>
                  <a:cubicBezTo>
                    <a:pt x="10800" y="21527"/>
                    <a:pt x="10800" y="21527"/>
                    <a:pt x="10800" y="21527"/>
                  </a:cubicBezTo>
                  <a:cubicBezTo>
                    <a:pt x="10800" y="21527"/>
                    <a:pt x="10620" y="20218"/>
                    <a:pt x="10440" y="19825"/>
                  </a:cubicBezTo>
                  <a:cubicBezTo>
                    <a:pt x="10350" y="19694"/>
                    <a:pt x="10170" y="19563"/>
                    <a:pt x="10080" y="19432"/>
                  </a:cubicBezTo>
                  <a:cubicBezTo>
                    <a:pt x="9990" y="19171"/>
                    <a:pt x="10170" y="18254"/>
                    <a:pt x="9990" y="17862"/>
                  </a:cubicBezTo>
                  <a:cubicBezTo>
                    <a:pt x="9900" y="17731"/>
                    <a:pt x="9540" y="17731"/>
                    <a:pt x="9540" y="17469"/>
                  </a:cubicBezTo>
                  <a:cubicBezTo>
                    <a:pt x="9450" y="17338"/>
                    <a:pt x="9720" y="16945"/>
                    <a:pt x="9720" y="16683"/>
                  </a:cubicBezTo>
                  <a:cubicBezTo>
                    <a:pt x="9720" y="16291"/>
                    <a:pt x="9630" y="15636"/>
                    <a:pt x="9360" y="15505"/>
                  </a:cubicBezTo>
                  <a:cubicBezTo>
                    <a:pt x="9270" y="15374"/>
                    <a:pt x="9000" y="15636"/>
                    <a:pt x="8910" y="15767"/>
                  </a:cubicBezTo>
                  <a:cubicBezTo>
                    <a:pt x="8640" y="15898"/>
                    <a:pt x="8370" y="16552"/>
                    <a:pt x="8100" y="16814"/>
                  </a:cubicBezTo>
                  <a:cubicBezTo>
                    <a:pt x="7920" y="17076"/>
                    <a:pt x="7380" y="17469"/>
                    <a:pt x="7200" y="17731"/>
                  </a:cubicBezTo>
                  <a:cubicBezTo>
                    <a:pt x="7020" y="17862"/>
                    <a:pt x="6840" y="18516"/>
                    <a:pt x="6660" y="18647"/>
                  </a:cubicBezTo>
                  <a:cubicBezTo>
                    <a:pt x="6390" y="18909"/>
                    <a:pt x="5850" y="19040"/>
                    <a:pt x="5490" y="19171"/>
                  </a:cubicBezTo>
                  <a:cubicBezTo>
                    <a:pt x="5310" y="19302"/>
                    <a:pt x="4950" y="19563"/>
                    <a:pt x="4680" y="19694"/>
                  </a:cubicBezTo>
                  <a:cubicBezTo>
                    <a:pt x="4410" y="19956"/>
                    <a:pt x="3780" y="20742"/>
                    <a:pt x="3330" y="21003"/>
                  </a:cubicBezTo>
                  <a:cubicBezTo>
                    <a:pt x="2790" y="21265"/>
                    <a:pt x="990" y="21527"/>
                    <a:pt x="990" y="21527"/>
                  </a:cubicBezTo>
                  <a:cubicBezTo>
                    <a:pt x="990" y="21527"/>
                    <a:pt x="990" y="20349"/>
                    <a:pt x="990" y="20087"/>
                  </a:cubicBezTo>
                  <a:cubicBezTo>
                    <a:pt x="990" y="19694"/>
                    <a:pt x="1170" y="19040"/>
                    <a:pt x="1080" y="18778"/>
                  </a:cubicBezTo>
                  <a:cubicBezTo>
                    <a:pt x="1080" y="18647"/>
                    <a:pt x="810" y="18385"/>
                    <a:pt x="720" y="18254"/>
                  </a:cubicBezTo>
                  <a:cubicBezTo>
                    <a:pt x="630" y="17992"/>
                    <a:pt x="450" y="17600"/>
                    <a:pt x="360" y="17469"/>
                  </a:cubicBezTo>
                  <a:cubicBezTo>
                    <a:pt x="270" y="17207"/>
                    <a:pt x="0" y="16945"/>
                    <a:pt x="0" y="16814"/>
                  </a:cubicBezTo>
                  <a:cubicBezTo>
                    <a:pt x="0" y="16422"/>
                    <a:pt x="360" y="15898"/>
                    <a:pt x="540" y="15505"/>
                  </a:cubicBezTo>
                  <a:cubicBezTo>
                    <a:pt x="720" y="15243"/>
                    <a:pt x="1170" y="14589"/>
                    <a:pt x="1350" y="14196"/>
                  </a:cubicBezTo>
                  <a:cubicBezTo>
                    <a:pt x="1440" y="14065"/>
                    <a:pt x="1620" y="13542"/>
                    <a:pt x="1800" y="13542"/>
                  </a:cubicBezTo>
                  <a:cubicBezTo>
                    <a:pt x="1890" y="13411"/>
                    <a:pt x="1980" y="13542"/>
                    <a:pt x="2070" y="13542"/>
                  </a:cubicBezTo>
                  <a:cubicBezTo>
                    <a:pt x="2160" y="13542"/>
                    <a:pt x="2340" y="13411"/>
                    <a:pt x="2430" y="13411"/>
                  </a:cubicBezTo>
                  <a:cubicBezTo>
                    <a:pt x="2610" y="13280"/>
                    <a:pt x="2970" y="13149"/>
                    <a:pt x="3150" y="13018"/>
                  </a:cubicBezTo>
                  <a:cubicBezTo>
                    <a:pt x="3330" y="12887"/>
                    <a:pt x="3780" y="12625"/>
                    <a:pt x="3960" y="12494"/>
                  </a:cubicBezTo>
                  <a:cubicBezTo>
                    <a:pt x="4230" y="12363"/>
                    <a:pt x="4590" y="12232"/>
                    <a:pt x="4860" y="12102"/>
                  </a:cubicBezTo>
                  <a:cubicBezTo>
                    <a:pt x="4950" y="11971"/>
                    <a:pt x="5130" y="11840"/>
                    <a:pt x="5220" y="11709"/>
                  </a:cubicBezTo>
                  <a:cubicBezTo>
                    <a:pt x="5400" y="11709"/>
                    <a:pt x="5940" y="11840"/>
                    <a:pt x="6030" y="11709"/>
                  </a:cubicBezTo>
                  <a:cubicBezTo>
                    <a:pt x="6120" y="11709"/>
                    <a:pt x="6300" y="11578"/>
                    <a:pt x="6390" y="11447"/>
                  </a:cubicBezTo>
                  <a:cubicBezTo>
                    <a:pt x="6480" y="11185"/>
                    <a:pt x="6660" y="10792"/>
                    <a:pt x="6750" y="10400"/>
                  </a:cubicBezTo>
                  <a:cubicBezTo>
                    <a:pt x="6930" y="10138"/>
                    <a:pt x="7020" y="9483"/>
                    <a:pt x="7200" y="9222"/>
                  </a:cubicBezTo>
                  <a:cubicBezTo>
                    <a:pt x="7290" y="9091"/>
                    <a:pt x="7560" y="8829"/>
                    <a:pt x="7740" y="8829"/>
                  </a:cubicBezTo>
                  <a:cubicBezTo>
                    <a:pt x="7830" y="8698"/>
                    <a:pt x="8010" y="8829"/>
                    <a:pt x="8100" y="8698"/>
                  </a:cubicBezTo>
                  <a:cubicBezTo>
                    <a:pt x="8190" y="8698"/>
                    <a:pt x="8370" y="8698"/>
                    <a:pt x="8460" y="8567"/>
                  </a:cubicBezTo>
                  <a:cubicBezTo>
                    <a:pt x="8460" y="8436"/>
                    <a:pt x="8460" y="8305"/>
                    <a:pt x="8460" y="8174"/>
                  </a:cubicBezTo>
                  <a:cubicBezTo>
                    <a:pt x="8460" y="8043"/>
                    <a:pt x="8460" y="7782"/>
                    <a:pt x="8370" y="7782"/>
                  </a:cubicBezTo>
                  <a:cubicBezTo>
                    <a:pt x="8280" y="7651"/>
                    <a:pt x="8100" y="7651"/>
                    <a:pt x="8010" y="7520"/>
                  </a:cubicBezTo>
                  <a:cubicBezTo>
                    <a:pt x="8010" y="7520"/>
                    <a:pt x="8010" y="7258"/>
                    <a:pt x="8010" y="7127"/>
                  </a:cubicBezTo>
                  <a:cubicBezTo>
                    <a:pt x="8010" y="6996"/>
                    <a:pt x="8100" y="6865"/>
                    <a:pt x="8100" y="6734"/>
                  </a:cubicBezTo>
                  <a:cubicBezTo>
                    <a:pt x="8190" y="6603"/>
                    <a:pt x="8550" y="6865"/>
                    <a:pt x="8640" y="6734"/>
                  </a:cubicBezTo>
                  <a:cubicBezTo>
                    <a:pt x="8640" y="6734"/>
                    <a:pt x="8730" y="6472"/>
                    <a:pt x="8730" y="6342"/>
                  </a:cubicBezTo>
                  <a:cubicBezTo>
                    <a:pt x="8820" y="6342"/>
                    <a:pt x="8910" y="6211"/>
                    <a:pt x="8910" y="6080"/>
                  </a:cubicBezTo>
                  <a:cubicBezTo>
                    <a:pt x="8910" y="5949"/>
                    <a:pt x="8910" y="5556"/>
                    <a:pt x="9000" y="5425"/>
                  </a:cubicBezTo>
                  <a:cubicBezTo>
                    <a:pt x="9000" y="5425"/>
                    <a:pt x="9090" y="5294"/>
                    <a:pt x="9090" y="5294"/>
                  </a:cubicBezTo>
                  <a:cubicBezTo>
                    <a:pt x="9270" y="5163"/>
                    <a:pt x="9540" y="5294"/>
                    <a:pt x="9630" y="5294"/>
                  </a:cubicBezTo>
                  <a:cubicBezTo>
                    <a:pt x="9810" y="5294"/>
                    <a:pt x="10080" y="5294"/>
                    <a:pt x="10170" y="5163"/>
                  </a:cubicBezTo>
                  <a:cubicBezTo>
                    <a:pt x="10170" y="5032"/>
                    <a:pt x="10260" y="4771"/>
                    <a:pt x="10260" y="4640"/>
                  </a:cubicBezTo>
                  <a:cubicBezTo>
                    <a:pt x="10260" y="4509"/>
                    <a:pt x="9990" y="3985"/>
                    <a:pt x="9990" y="3854"/>
                  </a:cubicBezTo>
                  <a:cubicBezTo>
                    <a:pt x="9990" y="3854"/>
                    <a:pt x="10170" y="3854"/>
                    <a:pt x="10170" y="3854"/>
                  </a:cubicBezTo>
                  <a:cubicBezTo>
                    <a:pt x="10260" y="3723"/>
                    <a:pt x="10350" y="3592"/>
                    <a:pt x="10440" y="3462"/>
                  </a:cubicBezTo>
                  <a:cubicBezTo>
                    <a:pt x="10530" y="3331"/>
                    <a:pt x="10530" y="3200"/>
                    <a:pt x="10620" y="3069"/>
                  </a:cubicBezTo>
                  <a:cubicBezTo>
                    <a:pt x="10710" y="3069"/>
                    <a:pt x="10710" y="2938"/>
                    <a:pt x="10800" y="2938"/>
                  </a:cubicBezTo>
                  <a:cubicBezTo>
                    <a:pt x="10980" y="2807"/>
                    <a:pt x="11250" y="3069"/>
                    <a:pt x="11340" y="2938"/>
                  </a:cubicBezTo>
                  <a:cubicBezTo>
                    <a:pt x="11520" y="2938"/>
                    <a:pt x="11700" y="2676"/>
                    <a:pt x="11790" y="2545"/>
                  </a:cubicBezTo>
                  <a:cubicBezTo>
                    <a:pt x="11970" y="2283"/>
                    <a:pt x="12240" y="2152"/>
                    <a:pt x="12420" y="1891"/>
                  </a:cubicBezTo>
                  <a:cubicBezTo>
                    <a:pt x="12600" y="1760"/>
                    <a:pt x="12780" y="1498"/>
                    <a:pt x="12870" y="1236"/>
                  </a:cubicBezTo>
                  <a:cubicBezTo>
                    <a:pt x="13230" y="974"/>
                    <a:pt x="13770" y="58"/>
                    <a:pt x="13770" y="58"/>
                  </a:cubicBezTo>
                  <a:cubicBezTo>
                    <a:pt x="13770" y="58"/>
                    <a:pt x="14310" y="-73"/>
                    <a:pt x="14400" y="58"/>
                  </a:cubicBezTo>
                  <a:cubicBezTo>
                    <a:pt x="14580" y="189"/>
                    <a:pt x="14850" y="712"/>
                    <a:pt x="14850" y="712"/>
                  </a:cubicBezTo>
                  <a:cubicBezTo>
                    <a:pt x="14850" y="712"/>
                    <a:pt x="15030" y="1236"/>
                    <a:pt x="15030" y="1498"/>
                  </a:cubicBezTo>
                  <a:cubicBezTo>
                    <a:pt x="15120" y="1760"/>
                    <a:pt x="15120" y="2414"/>
                    <a:pt x="15120" y="2676"/>
                  </a:cubicBezTo>
                  <a:cubicBezTo>
                    <a:pt x="15120" y="2938"/>
                    <a:pt x="15030" y="3462"/>
                    <a:pt x="14940" y="3592"/>
                  </a:cubicBezTo>
                  <a:cubicBezTo>
                    <a:pt x="14940" y="3854"/>
                    <a:pt x="14670" y="3985"/>
                    <a:pt x="14670" y="4247"/>
                  </a:cubicBezTo>
                  <a:cubicBezTo>
                    <a:pt x="14580" y="4378"/>
                    <a:pt x="14580" y="4902"/>
                    <a:pt x="14760" y="5032"/>
                  </a:cubicBezTo>
                  <a:cubicBezTo>
                    <a:pt x="14850" y="5163"/>
                    <a:pt x="15120" y="4771"/>
                    <a:pt x="15300" y="4640"/>
                  </a:cubicBezTo>
                  <a:cubicBezTo>
                    <a:pt x="15390" y="4640"/>
                    <a:pt x="15660" y="4378"/>
                    <a:pt x="15750" y="4378"/>
                  </a:cubicBezTo>
                  <a:cubicBezTo>
                    <a:pt x="15930" y="4247"/>
                    <a:pt x="16200" y="3985"/>
                    <a:pt x="16380" y="3854"/>
                  </a:cubicBezTo>
                  <a:cubicBezTo>
                    <a:pt x="16560" y="3723"/>
                    <a:pt x="16920" y="3462"/>
                    <a:pt x="17100" y="3331"/>
                  </a:cubicBezTo>
                  <a:cubicBezTo>
                    <a:pt x="17460" y="3200"/>
                    <a:pt x="18090" y="3069"/>
                    <a:pt x="18360" y="3069"/>
                  </a:cubicBezTo>
                  <a:cubicBezTo>
                    <a:pt x="18630" y="3069"/>
                    <a:pt x="18990" y="3069"/>
                    <a:pt x="19170" y="3069"/>
                  </a:cubicBezTo>
                  <a:cubicBezTo>
                    <a:pt x="19260" y="3069"/>
                    <a:pt x="19440" y="3200"/>
                    <a:pt x="19440" y="3331"/>
                  </a:cubicBezTo>
                  <a:cubicBezTo>
                    <a:pt x="19710" y="3592"/>
                    <a:pt x="20250" y="3854"/>
                    <a:pt x="20520" y="4116"/>
                  </a:cubicBezTo>
                  <a:cubicBezTo>
                    <a:pt x="20700" y="4378"/>
                    <a:pt x="21240" y="4640"/>
                    <a:pt x="21420" y="5032"/>
                  </a:cubicBezTo>
                  <a:cubicBezTo>
                    <a:pt x="21510" y="5163"/>
                    <a:pt x="21600" y="5556"/>
                    <a:pt x="21600" y="56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3" name="Google Shape;2173;p273"/>
            <p:cNvSpPr/>
            <p:nvPr/>
          </p:nvSpPr>
          <p:spPr>
            <a:xfrm>
              <a:off x="244240" y="3084669"/>
              <a:ext cx="2838453" cy="2646797"/>
            </a:xfrm>
            <a:custGeom>
              <a:avLst/>
              <a:gdLst/>
              <a:ahLst/>
              <a:cxnLst/>
              <a:rect l="l" t="t" r="r" b="b"/>
              <a:pathLst>
                <a:path w="21532" h="21568" extrusionOk="0">
                  <a:moveTo>
                    <a:pt x="21510" y="11962"/>
                  </a:moveTo>
                  <a:cubicBezTo>
                    <a:pt x="21510" y="12071"/>
                    <a:pt x="21560" y="12288"/>
                    <a:pt x="21510" y="12450"/>
                  </a:cubicBezTo>
                  <a:cubicBezTo>
                    <a:pt x="21510" y="12505"/>
                    <a:pt x="21409" y="12667"/>
                    <a:pt x="21358" y="12722"/>
                  </a:cubicBezTo>
                  <a:cubicBezTo>
                    <a:pt x="21257" y="12830"/>
                    <a:pt x="21106" y="12939"/>
                    <a:pt x="21106" y="13102"/>
                  </a:cubicBezTo>
                  <a:cubicBezTo>
                    <a:pt x="21055" y="13210"/>
                    <a:pt x="21156" y="13482"/>
                    <a:pt x="21106" y="13536"/>
                  </a:cubicBezTo>
                  <a:cubicBezTo>
                    <a:pt x="21106" y="13644"/>
                    <a:pt x="21156" y="13861"/>
                    <a:pt x="21106" y="13970"/>
                  </a:cubicBezTo>
                  <a:cubicBezTo>
                    <a:pt x="21106" y="14024"/>
                    <a:pt x="20954" y="14133"/>
                    <a:pt x="20904" y="14133"/>
                  </a:cubicBezTo>
                  <a:cubicBezTo>
                    <a:pt x="20853" y="14187"/>
                    <a:pt x="20702" y="14187"/>
                    <a:pt x="20601" y="14187"/>
                  </a:cubicBezTo>
                  <a:cubicBezTo>
                    <a:pt x="20601" y="14241"/>
                    <a:pt x="20551" y="14296"/>
                    <a:pt x="20500" y="14350"/>
                  </a:cubicBezTo>
                  <a:cubicBezTo>
                    <a:pt x="20500" y="14404"/>
                    <a:pt x="20500" y="14567"/>
                    <a:pt x="20551" y="14621"/>
                  </a:cubicBezTo>
                  <a:cubicBezTo>
                    <a:pt x="20551" y="14730"/>
                    <a:pt x="20652" y="14838"/>
                    <a:pt x="20702" y="14947"/>
                  </a:cubicBezTo>
                  <a:cubicBezTo>
                    <a:pt x="20702" y="15001"/>
                    <a:pt x="20753" y="15164"/>
                    <a:pt x="20702" y="15218"/>
                  </a:cubicBezTo>
                  <a:cubicBezTo>
                    <a:pt x="20702" y="15273"/>
                    <a:pt x="20601" y="15435"/>
                    <a:pt x="20601" y="15490"/>
                  </a:cubicBezTo>
                  <a:cubicBezTo>
                    <a:pt x="20551" y="15652"/>
                    <a:pt x="20500" y="15978"/>
                    <a:pt x="20601" y="16141"/>
                  </a:cubicBezTo>
                  <a:cubicBezTo>
                    <a:pt x="20601" y="16249"/>
                    <a:pt x="20803" y="16304"/>
                    <a:pt x="20853" y="16412"/>
                  </a:cubicBezTo>
                  <a:cubicBezTo>
                    <a:pt x="20904" y="16466"/>
                    <a:pt x="20853" y="16575"/>
                    <a:pt x="20853" y="16629"/>
                  </a:cubicBezTo>
                  <a:cubicBezTo>
                    <a:pt x="20853" y="16792"/>
                    <a:pt x="20954" y="17063"/>
                    <a:pt x="20954" y="17226"/>
                  </a:cubicBezTo>
                  <a:cubicBezTo>
                    <a:pt x="20954" y="17281"/>
                    <a:pt x="20853" y="17443"/>
                    <a:pt x="20853" y="17443"/>
                  </a:cubicBezTo>
                  <a:cubicBezTo>
                    <a:pt x="20853" y="17443"/>
                    <a:pt x="20601" y="17660"/>
                    <a:pt x="20500" y="17715"/>
                  </a:cubicBezTo>
                  <a:cubicBezTo>
                    <a:pt x="20450" y="17769"/>
                    <a:pt x="20298" y="17878"/>
                    <a:pt x="20298" y="17932"/>
                  </a:cubicBezTo>
                  <a:cubicBezTo>
                    <a:pt x="20298" y="18040"/>
                    <a:pt x="20450" y="18257"/>
                    <a:pt x="20450" y="18366"/>
                  </a:cubicBezTo>
                  <a:cubicBezTo>
                    <a:pt x="20450" y="18420"/>
                    <a:pt x="20349" y="18583"/>
                    <a:pt x="20298" y="18637"/>
                  </a:cubicBezTo>
                  <a:cubicBezTo>
                    <a:pt x="20298" y="18746"/>
                    <a:pt x="20197" y="18909"/>
                    <a:pt x="20147" y="18963"/>
                  </a:cubicBezTo>
                  <a:cubicBezTo>
                    <a:pt x="20096" y="19126"/>
                    <a:pt x="19945" y="19343"/>
                    <a:pt x="19844" y="19451"/>
                  </a:cubicBezTo>
                  <a:cubicBezTo>
                    <a:pt x="19743" y="19560"/>
                    <a:pt x="19541" y="19777"/>
                    <a:pt x="19440" y="19886"/>
                  </a:cubicBezTo>
                  <a:cubicBezTo>
                    <a:pt x="19339" y="19994"/>
                    <a:pt x="19087" y="20265"/>
                    <a:pt x="18986" y="20374"/>
                  </a:cubicBezTo>
                  <a:cubicBezTo>
                    <a:pt x="18835" y="20483"/>
                    <a:pt x="18633" y="20645"/>
                    <a:pt x="18481" y="20754"/>
                  </a:cubicBezTo>
                  <a:cubicBezTo>
                    <a:pt x="18381" y="20862"/>
                    <a:pt x="18078" y="21025"/>
                    <a:pt x="17926" y="21134"/>
                  </a:cubicBezTo>
                  <a:cubicBezTo>
                    <a:pt x="17825" y="21242"/>
                    <a:pt x="17573" y="21405"/>
                    <a:pt x="17472" y="21514"/>
                  </a:cubicBezTo>
                  <a:cubicBezTo>
                    <a:pt x="17422" y="21514"/>
                    <a:pt x="17422" y="21568"/>
                    <a:pt x="17422" y="21568"/>
                  </a:cubicBezTo>
                  <a:cubicBezTo>
                    <a:pt x="17220" y="21514"/>
                    <a:pt x="17220" y="21188"/>
                    <a:pt x="17169" y="20971"/>
                  </a:cubicBezTo>
                  <a:cubicBezTo>
                    <a:pt x="17169" y="20917"/>
                    <a:pt x="17169" y="20808"/>
                    <a:pt x="17169" y="20754"/>
                  </a:cubicBezTo>
                  <a:cubicBezTo>
                    <a:pt x="17119" y="20591"/>
                    <a:pt x="17119" y="20428"/>
                    <a:pt x="17068" y="20265"/>
                  </a:cubicBezTo>
                  <a:cubicBezTo>
                    <a:pt x="17018" y="20157"/>
                    <a:pt x="16917" y="19994"/>
                    <a:pt x="16816" y="19886"/>
                  </a:cubicBezTo>
                  <a:cubicBezTo>
                    <a:pt x="16766" y="19831"/>
                    <a:pt x="16715" y="19669"/>
                    <a:pt x="16665" y="19614"/>
                  </a:cubicBezTo>
                  <a:cubicBezTo>
                    <a:pt x="16614" y="19560"/>
                    <a:pt x="16513" y="19560"/>
                    <a:pt x="16513" y="19506"/>
                  </a:cubicBezTo>
                  <a:cubicBezTo>
                    <a:pt x="16412" y="19451"/>
                    <a:pt x="16412" y="19289"/>
                    <a:pt x="16362" y="19234"/>
                  </a:cubicBezTo>
                  <a:cubicBezTo>
                    <a:pt x="16362" y="19126"/>
                    <a:pt x="16311" y="19017"/>
                    <a:pt x="16261" y="18963"/>
                  </a:cubicBezTo>
                  <a:cubicBezTo>
                    <a:pt x="16261" y="18854"/>
                    <a:pt x="16261" y="18746"/>
                    <a:pt x="16261" y="18637"/>
                  </a:cubicBezTo>
                  <a:cubicBezTo>
                    <a:pt x="16261" y="18583"/>
                    <a:pt x="16311" y="18529"/>
                    <a:pt x="16261" y="18475"/>
                  </a:cubicBezTo>
                  <a:cubicBezTo>
                    <a:pt x="16261" y="18366"/>
                    <a:pt x="16210" y="18257"/>
                    <a:pt x="16210" y="18203"/>
                  </a:cubicBezTo>
                  <a:cubicBezTo>
                    <a:pt x="16160" y="18095"/>
                    <a:pt x="16110" y="17986"/>
                    <a:pt x="16059" y="17878"/>
                  </a:cubicBezTo>
                  <a:cubicBezTo>
                    <a:pt x="16059" y="17823"/>
                    <a:pt x="16009" y="17715"/>
                    <a:pt x="15958" y="17660"/>
                  </a:cubicBezTo>
                  <a:cubicBezTo>
                    <a:pt x="15908" y="17606"/>
                    <a:pt x="15857" y="17552"/>
                    <a:pt x="15807" y="17498"/>
                  </a:cubicBezTo>
                  <a:cubicBezTo>
                    <a:pt x="15756" y="17389"/>
                    <a:pt x="15756" y="17281"/>
                    <a:pt x="15706" y="17172"/>
                  </a:cubicBezTo>
                  <a:cubicBezTo>
                    <a:pt x="15655" y="17063"/>
                    <a:pt x="15554" y="16955"/>
                    <a:pt x="15453" y="16901"/>
                  </a:cubicBezTo>
                  <a:cubicBezTo>
                    <a:pt x="15403" y="16792"/>
                    <a:pt x="15302" y="16792"/>
                    <a:pt x="15252" y="16738"/>
                  </a:cubicBezTo>
                  <a:cubicBezTo>
                    <a:pt x="15201" y="16684"/>
                    <a:pt x="15201" y="16575"/>
                    <a:pt x="15201" y="16575"/>
                  </a:cubicBezTo>
                  <a:cubicBezTo>
                    <a:pt x="15151" y="16466"/>
                    <a:pt x="15100" y="16358"/>
                    <a:pt x="15100" y="16249"/>
                  </a:cubicBezTo>
                  <a:cubicBezTo>
                    <a:pt x="15050" y="16195"/>
                    <a:pt x="15050" y="16141"/>
                    <a:pt x="15050" y="16087"/>
                  </a:cubicBezTo>
                  <a:cubicBezTo>
                    <a:pt x="14999" y="15978"/>
                    <a:pt x="14898" y="15924"/>
                    <a:pt x="14848" y="15924"/>
                  </a:cubicBezTo>
                  <a:cubicBezTo>
                    <a:pt x="14848" y="15870"/>
                    <a:pt x="14747" y="15761"/>
                    <a:pt x="14696" y="15707"/>
                  </a:cubicBezTo>
                  <a:cubicBezTo>
                    <a:pt x="14696" y="15652"/>
                    <a:pt x="14646" y="15598"/>
                    <a:pt x="14596" y="15544"/>
                  </a:cubicBezTo>
                  <a:cubicBezTo>
                    <a:pt x="14545" y="15381"/>
                    <a:pt x="14495" y="14947"/>
                    <a:pt x="14343" y="14838"/>
                  </a:cubicBezTo>
                  <a:cubicBezTo>
                    <a:pt x="14141" y="14676"/>
                    <a:pt x="13283" y="14730"/>
                    <a:pt x="13283" y="14730"/>
                  </a:cubicBezTo>
                  <a:cubicBezTo>
                    <a:pt x="13283" y="14730"/>
                    <a:pt x="11214" y="14187"/>
                    <a:pt x="10508" y="14133"/>
                  </a:cubicBezTo>
                  <a:cubicBezTo>
                    <a:pt x="9801" y="14024"/>
                    <a:pt x="8388" y="14133"/>
                    <a:pt x="7732" y="14241"/>
                  </a:cubicBezTo>
                  <a:cubicBezTo>
                    <a:pt x="6924" y="14404"/>
                    <a:pt x="5410" y="15001"/>
                    <a:pt x="4653" y="15435"/>
                  </a:cubicBezTo>
                  <a:cubicBezTo>
                    <a:pt x="4300" y="15652"/>
                    <a:pt x="3240" y="16684"/>
                    <a:pt x="3240" y="16684"/>
                  </a:cubicBezTo>
                  <a:cubicBezTo>
                    <a:pt x="3240" y="16684"/>
                    <a:pt x="2786" y="16521"/>
                    <a:pt x="2635" y="16412"/>
                  </a:cubicBezTo>
                  <a:cubicBezTo>
                    <a:pt x="2534" y="16358"/>
                    <a:pt x="2332" y="16249"/>
                    <a:pt x="2231" y="16195"/>
                  </a:cubicBezTo>
                  <a:cubicBezTo>
                    <a:pt x="2130" y="16141"/>
                    <a:pt x="1928" y="15978"/>
                    <a:pt x="1827" y="16032"/>
                  </a:cubicBezTo>
                  <a:cubicBezTo>
                    <a:pt x="1777" y="16087"/>
                    <a:pt x="1726" y="16304"/>
                    <a:pt x="1726" y="16412"/>
                  </a:cubicBezTo>
                  <a:cubicBezTo>
                    <a:pt x="1777" y="16466"/>
                    <a:pt x="1878" y="16466"/>
                    <a:pt x="1928" y="16521"/>
                  </a:cubicBezTo>
                  <a:cubicBezTo>
                    <a:pt x="2029" y="16521"/>
                    <a:pt x="2231" y="16575"/>
                    <a:pt x="2231" y="16629"/>
                  </a:cubicBezTo>
                  <a:cubicBezTo>
                    <a:pt x="2281" y="16738"/>
                    <a:pt x="2181" y="16901"/>
                    <a:pt x="2231" y="16955"/>
                  </a:cubicBezTo>
                  <a:cubicBezTo>
                    <a:pt x="2281" y="16955"/>
                    <a:pt x="2382" y="17009"/>
                    <a:pt x="2483" y="17009"/>
                  </a:cubicBezTo>
                  <a:cubicBezTo>
                    <a:pt x="2584" y="17063"/>
                    <a:pt x="2938" y="17335"/>
                    <a:pt x="2938" y="17335"/>
                  </a:cubicBezTo>
                  <a:cubicBezTo>
                    <a:pt x="2433" y="18420"/>
                    <a:pt x="2433" y="18420"/>
                    <a:pt x="2433" y="18420"/>
                  </a:cubicBezTo>
                  <a:cubicBezTo>
                    <a:pt x="2433" y="18420"/>
                    <a:pt x="2382" y="18366"/>
                    <a:pt x="2382" y="18366"/>
                  </a:cubicBezTo>
                  <a:cubicBezTo>
                    <a:pt x="2281" y="18312"/>
                    <a:pt x="2080" y="18203"/>
                    <a:pt x="1979" y="18149"/>
                  </a:cubicBezTo>
                  <a:cubicBezTo>
                    <a:pt x="1878" y="18040"/>
                    <a:pt x="1676" y="17932"/>
                    <a:pt x="1575" y="17878"/>
                  </a:cubicBezTo>
                  <a:cubicBezTo>
                    <a:pt x="1524" y="17823"/>
                    <a:pt x="1323" y="17660"/>
                    <a:pt x="1272" y="17606"/>
                  </a:cubicBezTo>
                  <a:cubicBezTo>
                    <a:pt x="1222" y="17606"/>
                    <a:pt x="1171" y="17606"/>
                    <a:pt x="1171" y="17606"/>
                  </a:cubicBezTo>
                  <a:cubicBezTo>
                    <a:pt x="1171" y="17606"/>
                    <a:pt x="1323" y="17281"/>
                    <a:pt x="1373" y="17226"/>
                  </a:cubicBezTo>
                  <a:cubicBezTo>
                    <a:pt x="1424" y="17118"/>
                    <a:pt x="1575" y="16955"/>
                    <a:pt x="1575" y="16846"/>
                  </a:cubicBezTo>
                  <a:cubicBezTo>
                    <a:pt x="1575" y="16792"/>
                    <a:pt x="1575" y="16575"/>
                    <a:pt x="1575" y="16521"/>
                  </a:cubicBezTo>
                  <a:cubicBezTo>
                    <a:pt x="1575" y="16412"/>
                    <a:pt x="1524" y="16249"/>
                    <a:pt x="1474" y="16195"/>
                  </a:cubicBezTo>
                  <a:cubicBezTo>
                    <a:pt x="1373" y="16032"/>
                    <a:pt x="1070" y="15761"/>
                    <a:pt x="969" y="15598"/>
                  </a:cubicBezTo>
                  <a:cubicBezTo>
                    <a:pt x="818" y="15490"/>
                    <a:pt x="515" y="15273"/>
                    <a:pt x="414" y="15164"/>
                  </a:cubicBezTo>
                  <a:cubicBezTo>
                    <a:pt x="313" y="15110"/>
                    <a:pt x="10" y="15001"/>
                    <a:pt x="10" y="14893"/>
                  </a:cubicBezTo>
                  <a:cubicBezTo>
                    <a:pt x="-40" y="14838"/>
                    <a:pt x="111" y="14676"/>
                    <a:pt x="162" y="14621"/>
                  </a:cubicBezTo>
                  <a:cubicBezTo>
                    <a:pt x="212" y="14513"/>
                    <a:pt x="212" y="14296"/>
                    <a:pt x="212" y="14241"/>
                  </a:cubicBezTo>
                  <a:cubicBezTo>
                    <a:pt x="263" y="14024"/>
                    <a:pt x="162" y="13699"/>
                    <a:pt x="212" y="13590"/>
                  </a:cubicBezTo>
                  <a:cubicBezTo>
                    <a:pt x="212" y="13482"/>
                    <a:pt x="364" y="13264"/>
                    <a:pt x="414" y="13156"/>
                  </a:cubicBezTo>
                  <a:cubicBezTo>
                    <a:pt x="465" y="13047"/>
                    <a:pt x="616" y="12830"/>
                    <a:pt x="717" y="12667"/>
                  </a:cubicBezTo>
                  <a:cubicBezTo>
                    <a:pt x="767" y="12613"/>
                    <a:pt x="868" y="12396"/>
                    <a:pt x="969" y="12288"/>
                  </a:cubicBezTo>
                  <a:cubicBezTo>
                    <a:pt x="1020" y="12233"/>
                    <a:pt x="1121" y="12125"/>
                    <a:pt x="1171" y="12016"/>
                  </a:cubicBezTo>
                  <a:cubicBezTo>
                    <a:pt x="1222" y="11962"/>
                    <a:pt x="1424" y="11853"/>
                    <a:pt x="1474" y="11745"/>
                  </a:cubicBezTo>
                  <a:cubicBezTo>
                    <a:pt x="1524" y="11636"/>
                    <a:pt x="1424" y="11365"/>
                    <a:pt x="1373" y="11256"/>
                  </a:cubicBezTo>
                  <a:cubicBezTo>
                    <a:pt x="1323" y="11202"/>
                    <a:pt x="1272" y="11039"/>
                    <a:pt x="1222" y="10985"/>
                  </a:cubicBezTo>
                  <a:cubicBezTo>
                    <a:pt x="1070" y="10877"/>
                    <a:pt x="717" y="10659"/>
                    <a:pt x="717" y="10442"/>
                  </a:cubicBezTo>
                  <a:cubicBezTo>
                    <a:pt x="717" y="10334"/>
                    <a:pt x="868" y="10225"/>
                    <a:pt x="969" y="10117"/>
                  </a:cubicBezTo>
                  <a:cubicBezTo>
                    <a:pt x="1020" y="10008"/>
                    <a:pt x="1222" y="9845"/>
                    <a:pt x="1323" y="9737"/>
                  </a:cubicBezTo>
                  <a:cubicBezTo>
                    <a:pt x="1575" y="9520"/>
                    <a:pt x="1928" y="9140"/>
                    <a:pt x="2181" y="8923"/>
                  </a:cubicBezTo>
                  <a:cubicBezTo>
                    <a:pt x="2433" y="8651"/>
                    <a:pt x="2938" y="8163"/>
                    <a:pt x="3190" y="7892"/>
                  </a:cubicBezTo>
                  <a:cubicBezTo>
                    <a:pt x="3291" y="7783"/>
                    <a:pt x="3442" y="7620"/>
                    <a:pt x="3543" y="7512"/>
                  </a:cubicBezTo>
                  <a:cubicBezTo>
                    <a:pt x="3644" y="7403"/>
                    <a:pt x="3796" y="7240"/>
                    <a:pt x="3896" y="7132"/>
                  </a:cubicBezTo>
                  <a:cubicBezTo>
                    <a:pt x="3997" y="7078"/>
                    <a:pt x="4250" y="7023"/>
                    <a:pt x="4300" y="6969"/>
                  </a:cubicBezTo>
                  <a:cubicBezTo>
                    <a:pt x="4553" y="6860"/>
                    <a:pt x="4956" y="6535"/>
                    <a:pt x="5158" y="6372"/>
                  </a:cubicBezTo>
                  <a:cubicBezTo>
                    <a:pt x="5310" y="6263"/>
                    <a:pt x="5663" y="5992"/>
                    <a:pt x="5764" y="5775"/>
                  </a:cubicBezTo>
                  <a:cubicBezTo>
                    <a:pt x="5814" y="5721"/>
                    <a:pt x="5764" y="5612"/>
                    <a:pt x="5814" y="5558"/>
                  </a:cubicBezTo>
                  <a:cubicBezTo>
                    <a:pt x="5814" y="5504"/>
                    <a:pt x="5915" y="5449"/>
                    <a:pt x="5966" y="5449"/>
                  </a:cubicBezTo>
                  <a:cubicBezTo>
                    <a:pt x="6067" y="5395"/>
                    <a:pt x="6268" y="5395"/>
                    <a:pt x="6369" y="5341"/>
                  </a:cubicBezTo>
                  <a:cubicBezTo>
                    <a:pt x="6420" y="5341"/>
                    <a:pt x="6571" y="5232"/>
                    <a:pt x="6672" y="5178"/>
                  </a:cubicBezTo>
                  <a:cubicBezTo>
                    <a:pt x="6723" y="5124"/>
                    <a:pt x="6824" y="4961"/>
                    <a:pt x="6874" y="4907"/>
                  </a:cubicBezTo>
                  <a:cubicBezTo>
                    <a:pt x="6975" y="4798"/>
                    <a:pt x="7126" y="4635"/>
                    <a:pt x="7126" y="4527"/>
                  </a:cubicBezTo>
                  <a:cubicBezTo>
                    <a:pt x="7126" y="4418"/>
                    <a:pt x="7076" y="4310"/>
                    <a:pt x="7025" y="4255"/>
                  </a:cubicBezTo>
                  <a:cubicBezTo>
                    <a:pt x="6975" y="4201"/>
                    <a:pt x="6824" y="4147"/>
                    <a:pt x="6723" y="4093"/>
                  </a:cubicBezTo>
                  <a:cubicBezTo>
                    <a:pt x="6723" y="4038"/>
                    <a:pt x="6672" y="3984"/>
                    <a:pt x="6622" y="3930"/>
                  </a:cubicBezTo>
                  <a:cubicBezTo>
                    <a:pt x="6622" y="3930"/>
                    <a:pt x="6571" y="3821"/>
                    <a:pt x="6571" y="3767"/>
                  </a:cubicBezTo>
                  <a:cubicBezTo>
                    <a:pt x="6571" y="3713"/>
                    <a:pt x="6723" y="3658"/>
                    <a:pt x="6723" y="3658"/>
                  </a:cubicBezTo>
                  <a:cubicBezTo>
                    <a:pt x="6773" y="3550"/>
                    <a:pt x="6773" y="3279"/>
                    <a:pt x="6773" y="3170"/>
                  </a:cubicBezTo>
                  <a:cubicBezTo>
                    <a:pt x="6773" y="3116"/>
                    <a:pt x="6773" y="3007"/>
                    <a:pt x="6773" y="3007"/>
                  </a:cubicBezTo>
                  <a:cubicBezTo>
                    <a:pt x="6824" y="2899"/>
                    <a:pt x="6924" y="2844"/>
                    <a:pt x="6975" y="2790"/>
                  </a:cubicBezTo>
                  <a:cubicBezTo>
                    <a:pt x="7025" y="2736"/>
                    <a:pt x="7227" y="2464"/>
                    <a:pt x="7227" y="2464"/>
                  </a:cubicBezTo>
                  <a:cubicBezTo>
                    <a:pt x="7227" y="2464"/>
                    <a:pt x="8237" y="2410"/>
                    <a:pt x="8539" y="2302"/>
                  </a:cubicBezTo>
                  <a:cubicBezTo>
                    <a:pt x="8792" y="2193"/>
                    <a:pt x="9145" y="1867"/>
                    <a:pt x="9296" y="1759"/>
                  </a:cubicBezTo>
                  <a:cubicBezTo>
                    <a:pt x="9448" y="1705"/>
                    <a:pt x="9650" y="1542"/>
                    <a:pt x="9751" y="1488"/>
                  </a:cubicBezTo>
                  <a:cubicBezTo>
                    <a:pt x="9953" y="1433"/>
                    <a:pt x="10255" y="1433"/>
                    <a:pt x="10407" y="1325"/>
                  </a:cubicBezTo>
                  <a:cubicBezTo>
                    <a:pt x="10508" y="1271"/>
                    <a:pt x="10609" y="999"/>
                    <a:pt x="10710" y="891"/>
                  </a:cubicBezTo>
                  <a:cubicBezTo>
                    <a:pt x="10810" y="782"/>
                    <a:pt x="11113" y="674"/>
                    <a:pt x="11265" y="511"/>
                  </a:cubicBezTo>
                  <a:cubicBezTo>
                    <a:pt x="11366" y="402"/>
                    <a:pt x="11517" y="185"/>
                    <a:pt x="11668" y="77"/>
                  </a:cubicBezTo>
                  <a:cubicBezTo>
                    <a:pt x="11719" y="22"/>
                    <a:pt x="11870" y="-32"/>
                    <a:pt x="11921" y="22"/>
                  </a:cubicBezTo>
                  <a:cubicBezTo>
                    <a:pt x="12072" y="22"/>
                    <a:pt x="12123" y="348"/>
                    <a:pt x="12123" y="456"/>
                  </a:cubicBezTo>
                  <a:cubicBezTo>
                    <a:pt x="12123" y="565"/>
                    <a:pt x="11971" y="728"/>
                    <a:pt x="12022" y="836"/>
                  </a:cubicBezTo>
                  <a:cubicBezTo>
                    <a:pt x="12022" y="891"/>
                    <a:pt x="12224" y="945"/>
                    <a:pt x="12274" y="999"/>
                  </a:cubicBezTo>
                  <a:cubicBezTo>
                    <a:pt x="12375" y="1108"/>
                    <a:pt x="12274" y="1488"/>
                    <a:pt x="12324" y="1650"/>
                  </a:cubicBezTo>
                  <a:cubicBezTo>
                    <a:pt x="12375" y="1705"/>
                    <a:pt x="12476" y="1759"/>
                    <a:pt x="12526" y="1813"/>
                  </a:cubicBezTo>
                  <a:cubicBezTo>
                    <a:pt x="12627" y="1976"/>
                    <a:pt x="12728" y="2464"/>
                    <a:pt x="12728" y="2464"/>
                  </a:cubicBezTo>
                  <a:cubicBezTo>
                    <a:pt x="12728" y="2464"/>
                    <a:pt x="12678" y="3279"/>
                    <a:pt x="12779" y="3441"/>
                  </a:cubicBezTo>
                  <a:cubicBezTo>
                    <a:pt x="12829" y="3496"/>
                    <a:pt x="12930" y="3604"/>
                    <a:pt x="12930" y="3604"/>
                  </a:cubicBezTo>
                  <a:cubicBezTo>
                    <a:pt x="13031" y="3658"/>
                    <a:pt x="13283" y="3767"/>
                    <a:pt x="13283" y="3876"/>
                  </a:cubicBezTo>
                  <a:cubicBezTo>
                    <a:pt x="13283" y="3930"/>
                    <a:pt x="13132" y="3930"/>
                    <a:pt x="13132" y="3984"/>
                  </a:cubicBezTo>
                  <a:cubicBezTo>
                    <a:pt x="13132" y="4093"/>
                    <a:pt x="13435" y="4201"/>
                    <a:pt x="13536" y="4255"/>
                  </a:cubicBezTo>
                  <a:cubicBezTo>
                    <a:pt x="13637" y="4310"/>
                    <a:pt x="13839" y="4418"/>
                    <a:pt x="13939" y="4418"/>
                  </a:cubicBezTo>
                  <a:cubicBezTo>
                    <a:pt x="13939" y="4473"/>
                    <a:pt x="14040" y="4473"/>
                    <a:pt x="14091" y="4473"/>
                  </a:cubicBezTo>
                  <a:cubicBezTo>
                    <a:pt x="14141" y="4473"/>
                    <a:pt x="14242" y="4418"/>
                    <a:pt x="14293" y="4364"/>
                  </a:cubicBezTo>
                  <a:cubicBezTo>
                    <a:pt x="14343" y="4310"/>
                    <a:pt x="14394" y="4147"/>
                    <a:pt x="14495" y="4147"/>
                  </a:cubicBezTo>
                  <a:cubicBezTo>
                    <a:pt x="14545" y="4147"/>
                    <a:pt x="14646" y="4255"/>
                    <a:pt x="14696" y="4310"/>
                  </a:cubicBezTo>
                  <a:cubicBezTo>
                    <a:pt x="14797" y="4310"/>
                    <a:pt x="14949" y="4418"/>
                    <a:pt x="15050" y="4418"/>
                  </a:cubicBezTo>
                  <a:cubicBezTo>
                    <a:pt x="15100" y="4473"/>
                    <a:pt x="15201" y="4473"/>
                    <a:pt x="15252" y="4418"/>
                  </a:cubicBezTo>
                  <a:cubicBezTo>
                    <a:pt x="15302" y="4418"/>
                    <a:pt x="15403" y="4310"/>
                    <a:pt x="15453" y="4255"/>
                  </a:cubicBezTo>
                  <a:cubicBezTo>
                    <a:pt x="15453" y="4201"/>
                    <a:pt x="15504" y="3984"/>
                    <a:pt x="15504" y="3930"/>
                  </a:cubicBezTo>
                  <a:cubicBezTo>
                    <a:pt x="15554" y="3821"/>
                    <a:pt x="15504" y="3658"/>
                    <a:pt x="15504" y="3604"/>
                  </a:cubicBezTo>
                  <a:cubicBezTo>
                    <a:pt x="15554" y="3550"/>
                    <a:pt x="15605" y="3441"/>
                    <a:pt x="15605" y="3387"/>
                  </a:cubicBezTo>
                  <a:cubicBezTo>
                    <a:pt x="15605" y="3333"/>
                    <a:pt x="15504" y="3333"/>
                    <a:pt x="15504" y="3333"/>
                  </a:cubicBezTo>
                  <a:cubicBezTo>
                    <a:pt x="15453" y="3333"/>
                    <a:pt x="15403" y="3333"/>
                    <a:pt x="15353" y="3333"/>
                  </a:cubicBezTo>
                  <a:cubicBezTo>
                    <a:pt x="15353" y="3333"/>
                    <a:pt x="15353" y="3441"/>
                    <a:pt x="15302" y="3496"/>
                  </a:cubicBezTo>
                  <a:cubicBezTo>
                    <a:pt x="15252" y="3496"/>
                    <a:pt x="15151" y="3496"/>
                    <a:pt x="15100" y="3441"/>
                  </a:cubicBezTo>
                  <a:cubicBezTo>
                    <a:pt x="15050" y="3387"/>
                    <a:pt x="15201" y="3170"/>
                    <a:pt x="15252" y="3061"/>
                  </a:cubicBezTo>
                  <a:cubicBezTo>
                    <a:pt x="15252" y="3007"/>
                    <a:pt x="15252" y="2899"/>
                    <a:pt x="15252" y="2899"/>
                  </a:cubicBezTo>
                  <a:cubicBezTo>
                    <a:pt x="15302" y="2736"/>
                    <a:pt x="15403" y="2519"/>
                    <a:pt x="15453" y="2410"/>
                  </a:cubicBezTo>
                  <a:cubicBezTo>
                    <a:pt x="15504" y="2356"/>
                    <a:pt x="15655" y="2302"/>
                    <a:pt x="15655" y="2193"/>
                  </a:cubicBezTo>
                  <a:cubicBezTo>
                    <a:pt x="15706" y="2030"/>
                    <a:pt x="15504" y="1759"/>
                    <a:pt x="15403" y="1759"/>
                  </a:cubicBezTo>
                  <a:cubicBezTo>
                    <a:pt x="15353" y="1705"/>
                    <a:pt x="15201" y="1922"/>
                    <a:pt x="15151" y="1867"/>
                  </a:cubicBezTo>
                  <a:cubicBezTo>
                    <a:pt x="15100" y="1867"/>
                    <a:pt x="15100" y="1813"/>
                    <a:pt x="15100" y="1759"/>
                  </a:cubicBezTo>
                  <a:cubicBezTo>
                    <a:pt x="15151" y="1650"/>
                    <a:pt x="15504" y="1650"/>
                    <a:pt x="15504" y="1542"/>
                  </a:cubicBezTo>
                  <a:cubicBezTo>
                    <a:pt x="15554" y="1433"/>
                    <a:pt x="15403" y="1325"/>
                    <a:pt x="15353" y="1325"/>
                  </a:cubicBezTo>
                  <a:cubicBezTo>
                    <a:pt x="15302" y="1271"/>
                    <a:pt x="15201" y="1325"/>
                    <a:pt x="15151" y="1325"/>
                  </a:cubicBezTo>
                  <a:cubicBezTo>
                    <a:pt x="14999" y="1271"/>
                    <a:pt x="14747" y="891"/>
                    <a:pt x="14747" y="891"/>
                  </a:cubicBezTo>
                  <a:cubicBezTo>
                    <a:pt x="15353" y="348"/>
                    <a:pt x="15353" y="348"/>
                    <a:pt x="15353" y="348"/>
                  </a:cubicBezTo>
                  <a:cubicBezTo>
                    <a:pt x="15353" y="348"/>
                    <a:pt x="15655" y="836"/>
                    <a:pt x="15756" y="999"/>
                  </a:cubicBezTo>
                  <a:cubicBezTo>
                    <a:pt x="15857" y="1108"/>
                    <a:pt x="16059" y="1325"/>
                    <a:pt x="16160" y="1433"/>
                  </a:cubicBezTo>
                  <a:cubicBezTo>
                    <a:pt x="16261" y="1542"/>
                    <a:pt x="16412" y="1705"/>
                    <a:pt x="16513" y="1759"/>
                  </a:cubicBezTo>
                  <a:cubicBezTo>
                    <a:pt x="16564" y="1759"/>
                    <a:pt x="16665" y="1813"/>
                    <a:pt x="16665" y="1813"/>
                  </a:cubicBezTo>
                  <a:cubicBezTo>
                    <a:pt x="16715" y="1922"/>
                    <a:pt x="16665" y="2193"/>
                    <a:pt x="16665" y="2302"/>
                  </a:cubicBezTo>
                  <a:cubicBezTo>
                    <a:pt x="16665" y="2356"/>
                    <a:pt x="16816" y="2519"/>
                    <a:pt x="16816" y="2627"/>
                  </a:cubicBezTo>
                  <a:cubicBezTo>
                    <a:pt x="16816" y="2736"/>
                    <a:pt x="16867" y="3007"/>
                    <a:pt x="16816" y="3170"/>
                  </a:cubicBezTo>
                  <a:cubicBezTo>
                    <a:pt x="16766" y="3279"/>
                    <a:pt x="16513" y="3333"/>
                    <a:pt x="16463" y="3387"/>
                  </a:cubicBezTo>
                  <a:cubicBezTo>
                    <a:pt x="16412" y="3496"/>
                    <a:pt x="16412" y="3713"/>
                    <a:pt x="16362" y="3767"/>
                  </a:cubicBezTo>
                  <a:cubicBezTo>
                    <a:pt x="16362" y="3930"/>
                    <a:pt x="16311" y="4201"/>
                    <a:pt x="16261" y="4310"/>
                  </a:cubicBezTo>
                  <a:cubicBezTo>
                    <a:pt x="16210" y="4364"/>
                    <a:pt x="16110" y="4473"/>
                    <a:pt x="16059" y="4527"/>
                  </a:cubicBezTo>
                  <a:cubicBezTo>
                    <a:pt x="15958" y="4635"/>
                    <a:pt x="15756" y="4852"/>
                    <a:pt x="15706" y="4961"/>
                  </a:cubicBezTo>
                  <a:cubicBezTo>
                    <a:pt x="15655" y="5015"/>
                    <a:pt x="15605" y="5124"/>
                    <a:pt x="15655" y="5232"/>
                  </a:cubicBezTo>
                  <a:cubicBezTo>
                    <a:pt x="15655" y="5287"/>
                    <a:pt x="15807" y="5341"/>
                    <a:pt x="15857" y="5395"/>
                  </a:cubicBezTo>
                  <a:cubicBezTo>
                    <a:pt x="15857" y="5504"/>
                    <a:pt x="15807" y="5666"/>
                    <a:pt x="15807" y="5721"/>
                  </a:cubicBezTo>
                  <a:cubicBezTo>
                    <a:pt x="15706" y="5992"/>
                    <a:pt x="15302" y="6426"/>
                    <a:pt x="15151" y="6643"/>
                  </a:cubicBezTo>
                  <a:cubicBezTo>
                    <a:pt x="14999" y="6806"/>
                    <a:pt x="14696" y="7023"/>
                    <a:pt x="14596" y="7240"/>
                  </a:cubicBezTo>
                  <a:cubicBezTo>
                    <a:pt x="14596" y="7295"/>
                    <a:pt x="14596" y="7512"/>
                    <a:pt x="14596" y="7620"/>
                  </a:cubicBezTo>
                  <a:cubicBezTo>
                    <a:pt x="14545" y="7675"/>
                    <a:pt x="14545" y="7837"/>
                    <a:pt x="14495" y="7892"/>
                  </a:cubicBezTo>
                  <a:cubicBezTo>
                    <a:pt x="14444" y="7892"/>
                    <a:pt x="14242" y="7892"/>
                    <a:pt x="14192" y="7892"/>
                  </a:cubicBezTo>
                  <a:cubicBezTo>
                    <a:pt x="14141" y="7892"/>
                    <a:pt x="14091" y="7783"/>
                    <a:pt x="14091" y="7729"/>
                  </a:cubicBezTo>
                  <a:cubicBezTo>
                    <a:pt x="14040" y="7729"/>
                    <a:pt x="13939" y="7729"/>
                    <a:pt x="13889" y="7729"/>
                  </a:cubicBezTo>
                  <a:cubicBezTo>
                    <a:pt x="13839" y="7729"/>
                    <a:pt x="13738" y="7892"/>
                    <a:pt x="13687" y="7892"/>
                  </a:cubicBezTo>
                  <a:cubicBezTo>
                    <a:pt x="13637" y="8000"/>
                    <a:pt x="13485" y="8163"/>
                    <a:pt x="13384" y="8217"/>
                  </a:cubicBezTo>
                  <a:cubicBezTo>
                    <a:pt x="13334" y="8217"/>
                    <a:pt x="13283" y="8217"/>
                    <a:pt x="13283" y="8272"/>
                  </a:cubicBezTo>
                  <a:cubicBezTo>
                    <a:pt x="13182" y="8326"/>
                    <a:pt x="13283" y="8651"/>
                    <a:pt x="13283" y="8814"/>
                  </a:cubicBezTo>
                  <a:cubicBezTo>
                    <a:pt x="13283" y="8923"/>
                    <a:pt x="13334" y="9194"/>
                    <a:pt x="13334" y="9303"/>
                  </a:cubicBezTo>
                  <a:cubicBezTo>
                    <a:pt x="13334" y="9465"/>
                    <a:pt x="13334" y="9900"/>
                    <a:pt x="13334" y="10062"/>
                  </a:cubicBezTo>
                  <a:cubicBezTo>
                    <a:pt x="13334" y="10117"/>
                    <a:pt x="13334" y="10225"/>
                    <a:pt x="13384" y="10280"/>
                  </a:cubicBezTo>
                  <a:cubicBezTo>
                    <a:pt x="13435" y="10280"/>
                    <a:pt x="13586" y="10171"/>
                    <a:pt x="13637" y="10117"/>
                  </a:cubicBezTo>
                  <a:cubicBezTo>
                    <a:pt x="13687" y="10117"/>
                    <a:pt x="13738" y="10062"/>
                    <a:pt x="13788" y="10062"/>
                  </a:cubicBezTo>
                  <a:cubicBezTo>
                    <a:pt x="13839" y="10062"/>
                    <a:pt x="13839" y="10280"/>
                    <a:pt x="13939" y="10280"/>
                  </a:cubicBezTo>
                  <a:cubicBezTo>
                    <a:pt x="13990" y="10280"/>
                    <a:pt x="14091" y="10171"/>
                    <a:pt x="14192" y="10117"/>
                  </a:cubicBezTo>
                  <a:cubicBezTo>
                    <a:pt x="14242" y="10117"/>
                    <a:pt x="14343" y="10062"/>
                    <a:pt x="14444" y="10062"/>
                  </a:cubicBezTo>
                  <a:cubicBezTo>
                    <a:pt x="14495" y="10117"/>
                    <a:pt x="14596" y="10280"/>
                    <a:pt x="14696" y="10334"/>
                  </a:cubicBezTo>
                  <a:cubicBezTo>
                    <a:pt x="14747" y="10388"/>
                    <a:pt x="14848" y="10442"/>
                    <a:pt x="14949" y="10442"/>
                  </a:cubicBezTo>
                  <a:cubicBezTo>
                    <a:pt x="14999" y="10497"/>
                    <a:pt x="15151" y="10497"/>
                    <a:pt x="15151" y="10497"/>
                  </a:cubicBezTo>
                  <a:cubicBezTo>
                    <a:pt x="15201" y="10551"/>
                    <a:pt x="15302" y="10605"/>
                    <a:pt x="15302" y="10605"/>
                  </a:cubicBezTo>
                  <a:cubicBezTo>
                    <a:pt x="15302" y="10659"/>
                    <a:pt x="15252" y="10714"/>
                    <a:pt x="15201" y="10768"/>
                  </a:cubicBezTo>
                  <a:cubicBezTo>
                    <a:pt x="15151" y="10822"/>
                    <a:pt x="15050" y="10931"/>
                    <a:pt x="14999" y="10985"/>
                  </a:cubicBezTo>
                  <a:cubicBezTo>
                    <a:pt x="14949" y="11039"/>
                    <a:pt x="14848" y="11148"/>
                    <a:pt x="14848" y="11202"/>
                  </a:cubicBezTo>
                  <a:cubicBezTo>
                    <a:pt x="14797" y="11256"/>
                    <a:pt x="14797" y="11311"/>
                    <a:pt x="14747" y="11311"/>
                  </a:cubicBezTo>
                  <a:cubicBezTo>
                    <a:pt x="14696" y="11365"/>
                    <a:pt x="14646" y="11311"/>
                    <a:pt x="14596" y="11365"/>
                  </a:cubicBezTo>
                  <a:cubicBezTo>
                    <a:pt x="14545" y="11365"/>
                    <a:pt x="14545" y="11474"/>
                    <a:pt x="14545" y="11528"/>
                  </a:cubicBezTo>
                  <a:cubicBezTo>
                    <a:pt x="14545" y="11582"/>
                    <a:pt x="14596" y="11691"/>
                    <a:pt x="14545" y="11745"/>
                  </a:cubicBezTo>
                  <a:cubicBezTo>
                    <a:pt x="14495" y="11799"/>
                    <a:pt x="14343" y="11691"/>
                    <a:pt x="14242" y="11636"/>
                  </a:cubicBezTo>
                  <a:cubicBezTo>
                    <a:pt x="14192" y="11636"/>
                    <a:pt x="14091" y="11419"/>
                    <a:pt x="13990" y="11365"/>
                  </a:cubicBezTo>
                  <a:cubicBezTo>
                    <a:pt x="13939" y="11365"/>
                    <a:pt x="13738" y="11311"/>
                    <a:pt x="13687" y="11365"/>
                  </a:cubicBezTo>
                  <a:cubicBezTo>
                    <a:pt x="13637" y="11419"/>
                    <a:pt x="13637" y="11528"/>
                    <a:pt x="13637" y="11582"/>
                  </a:cubicBezTo>
                  <a:cubicBezTo>
                    <a:pt x="13586" y="11636"/>
                    <a:pt x="13536" y="11799"/>
                    <a:pt x="13586" y="11853"/>
                  </a:cubicBezTo>
                  <a:cubicBezTo>
                    <a:pt x="13586" y="11908"/>
                    <a:pt x="13738" y="11962"/>
                    <a:pt x="13839" y="12016"/>
                  </a:cubicBezTo>
                  <a:cubicBezTo>
                    <a:pt x="13839" y="12016"/>
                    <a:pt x="13889" y="12125"/>
                    <a:pt x="13889" y="12179"/>
                  </a:cubicBezTo>
                  <a:cubicBezTo>
                    <a:pt x="13939" y="12288"/>
                    <a:pt x="13939" y="12450"/>
                    <a:pt x="13990" y="12505"/>
                  </a:cubicBezTo>
                  <a:cubicBezTo>
                    <a:pt x="14091" y="12505"/>
                    <a:pt x="14242" y="12559"/>
                    <a:pt x="14293" y="12505"/>
                  </a:cubicBezTo>
                  <a:cubicBezTo>
                    <a:pt x="14394" y="12505"/>
                    <a:pt x="14545" y="12396"/>
                    <a:pt x="14596" y="12342"/>
                  </a:cubicBezTo>
                  <a:cubicBezTo>
                    <a:pt x="14646" y="12288"/>
                    <a:pt x="14747" y="12125"/>
                    <a:pt x="14797" y="12071"/>
                  </a:cubicBezTo>
                  <a:cubicBezTo>
                    <a:pt x="14848" y="11962"/>
                    <a:pt x="14999" y="11799"/>
                    <a:pt x="15100" y="11799"/>
                  </a:cubicBezTo>
                  <a:cubicBezTo>
                    <a:pt x="15151" y="11745"/>
                    <a:pt x="15151" y="11799"/>
                    <a:pt x="15201" y="11853"/>
                  </a:cubicBezTo>
                  <a:cubicBezTo>
                    <a:pt x="15252" y="11853"/>
                    <a:pt x="15353" y="11962"/>
                    <a:pt x="15403" y="12016"/>
                  </a:cubicBezTo>
                  <a:cubicBezTo>
                    <a:pt x="15504" y="12125"/>
                    <a:pt x="15655" y="12288"/>
                    <a:pt x="15756" y="12396"/>
                  </a:cubicBezTo>
                  <a:cubicBezTo>
                    <a:pt x="15857" y="12450"/>
                    <a:pt x="16009" y="12505"/>
                    <a:pt x="16110" y="12559"/>
                  </a:cubicBezTo>
                  <a:cubicBezTo>
                    <a:pt x="16210" y="12613"/>
                    <a:pt x="16412" y="12613"/>
                    <a:pt x="16463" y="12667"/>
                  </a:cubicBezTo>
                  <a:cubicBezTo>
                    <a:pt x="16513" y="12722"/>
                    <a:pt x="16513" y="12939"/>
                    <a:pt x="16513" y="12993"/>
                  </a:cubicBezTo>
                  <a:cubicBezTo>
                    <a:pt x="16513" y="13156"/>
                    <a:pt x="16614" y="13427"/>
                    <a:pt x="16665" y="13590"/>
                  </a:cubicBezTo>
                  <a:cubicBezTo>
                    <a:pt x="16665" y="13699"/>
                    <a:pt x="16715" y="13916"/>
                    <a:pt x="16715" y="14024"/>
                  </a:cubicBezTo>
                  <a:cubicBezTo>
                    <a:pt x="16715" y="14079"/>
                    <a:pt x="16665" y="14187"/>
                    <a:pt x="16665" y="14241"/>
                  </a:cubicBezTo>
                  <a:cubicBezTo>
                    <a:pt x="16766" y="14296"/>
                    <a:pt x="16967" y="14133"/>
                    <a:pt x="17018" y="14133"/>
                  </a:cubicBezTo>
                  <a:cubicBezTo>
                    <a:pt x="17119" y="14079"/>
                    <a:pt x="17220" y="13970"/>
                    <a:pt x="17270" y="13861"/>
                  </a:cubicBezTo>
                  <a:cubicBezTo>
                    <a:pt x="17371" y="13807"/>
                    <a:pt x="17573" y="13536"/>
                    <a:pt x="17523" y="13482"/>
                  </a:cubicBezTo>
                  <a:cubicBezTo>
                    <a:pt x="17523" y="13373"/>
                    <a:pt x="17724" y="13156"/>
                    <a:pt x="17775" y="13102"/>
                  </a:cubicBezTo>
                  <a:cubicBezTo>
                    <a:pt x="17876" y="12993"/>
                    <a:pt x="17977" y="12830"/>
                    <a:pt x="18078" y="12830"/>
                  </a:cubicBezTo>
                  <a:cubicBezTo>
                    <a:pt x="18128" y="12776"/>
                    <a:pt x="18280" y="12722"/>
                    <a:pt x="18381" y="12722"/>
                  </a:cubicBezTo>
                  <a:cubicBezTo>
                    <a:pt x="18481" y="12667"/>
                    <a:pt x="18784" y="12722"/>
                    <a:pt x="18885" y="12667"/>
                  </a:cubicBezTo>
                  <a:cubicBezTo>
                    <a:pt x="18986" y="12613"/>
                    <a:pt x="19087" y="12505"/>
                    <a:pt x="19188" y="12450"/>
                  </a:cubicBezTo>
                  <a:cubicBezTo>
                    <a:pt x="19289" y="12396"/>
                    <a:pt x="19440" y="12179"/>
                    <a:pt x="19491" y="12071"/>
                  </a:cubicBezTo>
                  <a:cubicBezTo>
                    <a:pt x="19592" y="11962"/>
                    <a:pt x="19642" y="11799"/>
                    <a:pt x="19693" y="11691"/>
                  </a:cubicBezTo>
                  <a:cubicBezTo>
                    <a:pt x="19794" y="11636"/>
                    <a:pt x="19945" y="11582"/>
                    <a:pt x="19996" y="11528"/>
                  </a:cubicBezTo>
                  <a:cubicBezTo>
                    <a:pt x="20046" y="11528"/>
                    <a:pt x="20197" y="11419"/>
                    <a:pt x="20248" y="11419"/>
                  </a:cubicBezTo>
                  <a:cubicBezTo>
                    <a:pt x="20298" y="11365"/>
                    <a:pt x="20399" y="11148"/>
                    <a:pt x="20500" y="11148"/>
                  </a:cubicBezTo>
                  <a:cubicBezTo>
                    <a:pt x="20601" y="11148"/>
                    <a:pt x="20702" y="11311"/>
                    <a:pt x="20803" y="11311"/>
                  </a:cubicBezTo>
                  <a:cubicBezTo>
                    <a:pt x="20954" y="11311"/>
                    <a:pt x="21358" y="11039"/>
                    <a:pt x="21358" y="11039"/>
                  </a:cubicBezTo>
                  <a:cubicBezTo>
                    <a:pt x="21358" y="11039"/>
                    <a:pt x="21409" y="11311"/>
                    <a:pt x="21459" y="11365"/>
                  </a:cubicBezTo>
                  <a:cubicBezTo>
                    <a:pt x="21459" y="11528"/>
                    <a:pt x="21459" y="11799"/>
                    <a:pt x="21510" y="11962"/>
                  </a:cubicBezTo>
                  <a:close/>
                  <a:moveTo>
                    <a:pt x="14646" y="5666"/>
                  </a:moveTo>
                  <a:cubicBezTo>
                    <a:pt x="14696" y="5558"/>
                    <a:pt x="14848" y="5341"/>
                    <a:pt x="14848" y="5232"/>
                  </a:cubicBezTo>
                  <a:cubicBezTo>
                    <a:pt x="14848" y="5178"/>
                    <a:pt x="14797" y="5070"/>
                    <a:pt x="14797" y="5070"/>
                  </a:cubicBezTo>
                  <a:cubicBezTo>
                    <a:pt x="14747" y="5015"/>
                    <a:pt x="14545" y="4852"/>
                    <a:pt x="14545" y="4798"/>
                  </a:cubicBezTo>
                  <a:cubicBezTo>
                    <a:pt x="14495" y="4690"/>
                    <a:pt x="14394" y="4527"/>
                    <a:pt x="14343" y="4527"/>
                  </a:cubicBezTo>
                  <a:cubicBezTo>
                    <a:pt x="14293" y="4527"/>
                    <a:pt x="14242" y="4581"/>
                    <a:pt x="14192" y="4635"/>
                  </a:cubicBezTo>
                  <a:cubicBezTo>
                    <a:pt x="14192" y="4635"/>
                    <a:pt x="14242" y="4690"/>
                    <a:pt x="14242" y="4744"/>
                  </a:cubicBezTo>
                  <a:cubicBezTo>
                    <a:pt x="14242" y="4852"/>
                    <a:pt x="14141" y="5015"/>
                    <a:pt x="14091" y="5070"/>
                  </a:cubicBezTo>
                  <a:cubicBezTo>
                    <a:pt x="13990" y="5178"/>
                    <a:pt x="13738" y="5341"/>
                    <a:pt x="13788" y="5504"/>
                  </a:cubicBezTo>
                  <a:cubicBezTo>
                    <a:pt x="13788" y="5612"/>
                    <a:pt x="14040" y="5666"/>
                    <a:pt x="14141" y="5721"/>
                  </a:cubicBezTo>
                  <a:cubicBezTo>
                    <a:pt x="14192" y="5721"/>
                    <a:pt x="14242" y="5884"/>
                    <a:pt x="14293" y="5938"/>
                  </a:cubicBezTo>
                  <a:cubicBezTo>
                    <a:pt x="14343" y="5938"/>
                    <a:pt x="14444" y="5992"/>
                    <a:pt x="14495" y="5938"/>
                  </a:cubicBezTo>
                  <a:cubicBezTo>
                    <a:pt x="14545" y="5938"/>
                    <a:pt x="14596" y="5721"/>
                    <a:pt x="14646" y="5666"/>
                  </a:cubicBezTo>
                  <a:close/>
                  <a:moveTo>
                    <a:pt x="13738" y="5992"/>
                  </a:moveTo>
                  <a:cubicBezTo>
                    <a:pt x="13788" y="5938"/>
                    <a:pt x="13939" y="5829"/>
                    <a:pt x="13939" y="5721"/>
                  </a:cubicBezTo>
                  <a:cubicBezTo>
                    <a:pt x="13889" y="5666"/>
                    <a:pt x="13788" y="5666"/>
                    <a:pt x="13738" y="5612"/>
                  </a:cubicBezTo>
                  <a:cubicBezTo>
                    <a:pt x="13687" y="5612"/>
                    <a:pt x="13536" y="5558"/>
                    <a:pt x="13536" y="5612"/>
                  </a:cubicBezTo>
                  <a:cubicBezTo>
                    <a:pt x="13435" y="5666"/>
                    <a:pt x="13435" y="5884"/>
                    <a:pt x="13485" y="5938"/>
                  </a:cubicBezTo>
                  <a:cubicBezTo>
                    <a:pt x="13485" y="5992"/>
                    <a:pt x="13536" y="6101"/>
                    <a:pt x="13586" y="6101"/>
                  </a:cubicBezTo>
                  <a:cubicBezTo>
                    <a:pt x="13637" y="6101"/>
                    <a:pt x="13687" y="6046"/>
                    <a:pt x="13738" y="5992"/>
                  </a:cubicBezTo>
                  <a:close/>
                  <a:moveTo>
                    <a:pt x="13081" y="5612"/>
                  </a:moveTo>
                  <a:cubicBezTo>
                    <a:pt x="13081" y="5504"/>
                    <a:pt x="13081" y="5341"/>
                    <a:pt x="13031" y="5341"/>
                  </a:cubicBezTo>
                  <a:cubicBezTo>
                    <a:pt x="13031" y="5287"/>
                    <a:pt x="12829" y="5341"/>
                    <a:pt x="12779" y="5341"/>
                  </a:cubicBezTo>
                  <a:cubicBezTo>
                    <a:pt x="12728" y="5395"/>
                    <a:pt x="12627" y="5558"/>
                    <a:pt x="12627" y="5612"/>
                  </a:cubicBezTo>
                  <a:cubicBezTo>
                    <a:pt x="12627" y="5666"/>
                    <a:pt x="12627" y="5829"/>
                    <a:pt x="12678" y="5884"/>
                  </a:cubicBezTo>
                  <a:cubicBezTo>
                    <a:pt x="12728" y="5938"/>
                    <a:pt x="12779" y="6046"/>
                    <a:pt x="12880" y="6046"/>
                  </a:cubicBezTo>
                  <a:cubicBezTo>
                    <a:pt x="12930" y="5992"/>
                    <a:pt x="12981" y="5938"/>
                    <a:pt x="13031" y="5884"/>
                  </a:cubicBezTo>
                  <a:cubicBezTo>
                    <a:pt x="13031" y="5829"/>
                    <a:pt x="13081" y="5666"/>
                    <a:pt x="13081" y="561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4" name="Google Shape;2174;p273"/>
            <p:cNvSpPr/>
            <p:nvPr/>
          </p:nvSpPr>
          <p:spPr>
            <a:xfrm>
              <a:off x="244240" y="3084669"/>
              <a:ext cx="2838453" cy="2646797"/>
            </a:xfrm>
            <a:custGeom>
              <a:avLst/>
              <a:gdLst/>
              <a:ahLst/>
              <a:cxnLst/>
              <a:rect l="l" t="t" r="r" b="b"/>
              <a:pathLst>
                <a:path w="21532" h="21568" extrusionOk="0">
                  <a:moveTo>
                    <a:pt x="21510" y="11962"/>
                  </a:moveTo>
                  <a:cubicBezTo>
                    <a:pt x="21510" y="12071"/>
                    <a:pt x="21560" y="12288"/>
                    <a:pt x="21510" y="12450"/>
                  </a:cubicBezTo>
                  <a:cubicBezTo>
                    <a:pt x="21510" y="12505"/>
                    <a:pt x="21409" y="12667"/>
                    <a:pt x="21358" y="12722"/>
                  </a:cubicBezTo>
                  <a:cubicBezTo>
                    <a:pt x="21257" y="12830"/>
                    <a:pt x="21106" y="12939"/>
                    <a:pt x="21106" y="13102"/>
                  </a:cubicBezTo>
                  <a:cubicBezTo>
                    <a:pt x="21055" y="13210"/>
                    <a:pt x="21156" y="13482"/>
                    <a:pt x="21106" y="13536"/>
                  </a:cubicBezTo>
                  <a:cubicBezTo>
                    <a:pt x="21106" y="13644"/>
                    <a:pt x="21156" y="13861"/>
                    <a:pt x="21106" y="13970"/>
                  </a:cubicBezTo>
                  <a:cubicBezTo>
                    <a:pt x="21106" y="14024"/>
                    <a:pt x="20954" y="14133"/>
                    <a:pt x="20904" y="14133"/>
                  </a:cubicBezTo>
                  <a:cubicBezTo>
                    <a:pt x="20853" y="14187"/>
                    <a:pt x="20702" y="14187"/>
                    <a:pt x="20601" y="14187"/>
                  </a:cubicBezTo>
                  <a:cubicBezTo>
                    <a:pt x="20601" y="14241"/>
                    <a:pt x="20551" y="14296"/>
                    <a:pt x="20500" y="14350"/>
                  </a:cubicBezTo>
                  <a:cubicBezTo>
                    <a:pt x="20500" y="14404"/>
                    <a:pt x="20500" y="14567"/>
                    <a:pt x="20551" y="14621"/>
                  </a:cubicBezTo>
                  <a:cubicBezTo>
                    <a:pt x="20551" y="14730"/>
                    <a:pt x="20652" y="14838"/>
                    <a:pt x="20702" y="14947"/>
                  </a:cubicBezTo>
                  <a:cubicBezTo>
                    <a:pt x="20702" y="15001"/>
                    <a:pt x="20753" y="15164"/>
                    <a:pt x="20702" y="15218"/>
                  </a:cubicBezTo>
                  <a:cubicBezTo>
                    <a:pt x="20702" y="15273"/>
                    <a:pt x="20601" y="15435"/>
                    <a:pt x="20601" y="15490"/>
                  </a:cubicBezTo>
                  <a:cubicBezTo>
                    <a:pt x="20551" y="15652"/>
                    <a:pt x="20500" y="15978"/>
                    <a:pt x="20601" y="16141"/>
                  </a:cubicBezTo>
                  <a:cubicBezTo>
                    <a:pt x="20601" y="16249"/>
                    <a:pt x="20803" y="16304"/>
                    <a:pt x="20853" y="16412"/>
                  </a:cubicBezTo>
                  <a:cubicBezTo>
                    <a:pt x="20904" y="16466"/>
                    <a:pt x="20853" y="16575"/>
                    <a:pt x="20853" y="16629"/>
                  </a:cubicBezTo>
                  <a:cubicBezTo>
                    <a:pt x="20853" y="16792"/>
                    <a:pt x="20954" y="17063"/>
                    <a:pt x="20954" y="17226"/>
                  </a:cubicBezTo>
                  <a:cubicBezTo>
                    <a:pt x="20954" y="17281"/>
                    <a:pt x="20853" y="17443"/>
                    <a:pt x="20853" y="17443"/>
                  </a:cubicBezTo>
                  <a:cubicBezTo>
                    <a:pt x="20853" y="17443"/>
                    <a:pt x="20601" y="17660"/>
                    <a:pt x="20500" y="17715"/>
                  </a:cubicBezTo>
                  <a:cubicBezTo>
                    <a:pt x="20450" y="17769"/>
                    <a:pt x="20298" y="17878"/>
                    <a:pt x="20298" y="17932"/>
                  </a:cubicBezTo>
                  <a:cubicBezTo>
                    <a:pt x="20298" y="18040"/>
                    <a:pt x="20450" y="18257"/>
                    <a:pt x="20450" y="18366"/>
                  </a:cubicBezTo>
                  <a:cubicBezTo>
                    <a:pt x="20450" y="18420"/>
                    <a:pt x="20349" y="18583"/>
                    <a:pt x="20298" y="18637"/>
                  </a:cubicBezTo>
                  <a:cubicBezTo>
                    <a:pt x="20298" y="18746"/>
                    <a:pt x="20197" y="18909"/>
                    <a:pt x="20147" y="18963"/>
                  </a:cubicBezTo>
                  <a:cubicBezTo>
                    <a:pt x="20096" y="19126"/>
                    <a:pt x="19945" y="19343"/>
                    <a:pt x="19844" y="19451"/>
                  </a:cubicBezTo>
                  <a:cubicBezTo>
                    <a:pt x="19743" y="19560"/>
                    <a:pt x="19541" y="19777"/>
                    <a:pt x="19440" y="19886"/>
                  </a:cubicBezTo>
                  <a:cubicBezTo>
                    <a:pt x="19339" y="19994"/>
                    <a:pt x="19087" y="20265"/>
                    <a:pt x="18986" y="20374"/>
                  </a:cubicBezTo>
                  <a:cubicBezTo>
                    <a:pt x="18835" y="20483"/>
                    <a:pt x="18633" y="20645"/>
                    <a:pt x="18481" y="20754"/>
                  </a:cubicBezTo>
                  <a:cubicBezTo>
                    <a:pt x="18381" y="20862"/>
                    <a:pt x="18078" y="21025"/>
                    <a:pt x="17926" y="21134"/>
                  </a:cubicBezTo>
                  <a:cubicBezTo>
                    <a:pt x="17825" y="21242"/>
                    <a:pt x="17573" y="21405"/>
                    <a:pt x="17472" y="21514"/>
                  </a:cubicBezTo>
                  <a:cubicBezTo>
                    <a:pt x="17422" y="21514"/>
                    <a:pt x="17422" y="21568"/>
                    <a:pt x="17422" y="21568"/>
                  </a:cubicBezTo>
                  <a:cubicBezTo>
                    <a:pt x="17220" y="21514"/>
                    <a:pt x="17220" y="21188"/>
                    <a:pt x="17169" y="20971"/>
                  </a:cubicBezTo>
                  <a:cubicBezTo>
                    <a:pt x="17169" y="20917"/>
                    <a:pt x="17169" y="20808"/>
                    <a:pt x="17169" y="20754"/>
                  </a:cubicBezTo>
                  <a:cubicBezTo>
                    <a:pt x="17119" y="20591"/>
                    <a:pt x="17119" y="20428"/>
                    <a:pt x="17068" y="20265"/>
                  </a:cubicBezTo>
                  <a:cubicBezTo>
                    <a:pt x="17018" y="20157"/>
                    <a:pt x="16917" y="19994"/>
                    <a:pt x="16816" y="19886"/>
                  </a:cubicBezTo>
                  <a:cubicBezTo>
                    <a:pt x="16766" y="19831"/>
                    <a:pt x="16715" y="19669"/>
                    <a:pt x="16665" y="19614"/>
                  </a:cubicBezTo>
                  <a:cubicBezTo>
                    <a:pt x="16614" y="19560"/>
                    <a:pt x="16513" y="19560"/>
                    <a:pt x="16513" y="19506"/>
                  </a:cubicBezTo>
                  <a:cubicBezTo>
                    <a:pt x="16412" y="19451"/>
                    <a:pt x="16412" y="19289"/>
                    <a:pt x="16362" y="19234"/>
                  </a:cubicBezTo>
                  <a:cubicBezTo>
                    <a:pt x="16362" y="19126"/>
                    <a:pt x="16311" y="19017"/>
                    <a:pt x="16261" y="18963"/>
                  </a:cubicBezTo>
                  <a:cubicBezTo>
                    <a:pt x="16261" y="18854"/>
                    <a:pt x="16261" y="18746"/>
                    <a:pt x="16261" y="18637"/>
                  </a:cubicBezTo>
                  <a:cubicBezTo>
                    <a:pt x="16261" y="18583"/>
                    <a:pt x="16311" y="18529"/>
                    <a:pt x="16261" y="18475"/>
                  </a:cubicBezTo>
                  <a:cubicBezTo>
                    <a:pt x="16261" y="18366"/>
                    <a:pt x="16210" y="18257"/>
                    <a:pt x="16210" y="18203"/>
                  </a:cubicBezTo>
                  <a:cubicBezTo>
                    <a:pt x="16160" y="18095"/>
                    <a:pt x="16110" y="17986"/>
                    <a:pt x="16059" y="17878"/>
                  </a:cubicBezTo>
                  <a:cubicBezTo>
                    <a:pt x="16059" y="17823"/>
                    <a:pt x="16009" y="17715"/>
                    <a:pt x="15958" y="17660"/>
                  </a:cubicBezTo>
                  <a:cubicBezTo>
                    <a:pt x="15908" y="17606"/>
                    <a:pt x="15857" y="17552"/>
                    <a:pt x="15807" y="17498"/>
                  </a:cubicBezTo>
                  <a:cubicBezTo>
                    <a:pt x="15756" y="17389"/>
                    <a:pt x="15756" y="17281"/>
                    <a:pt x="15706" y="17172"/>
                  </a:cubicBezTo>
                  <a:cubicBezTo>
                    <a:pt x="15655" y="17063"/>
                    <a:pt x="15554" y="16955"/>
                    <a:pt x="15453" y="16901"/>
                  </a:cubicBezTo>
                  <a:cubicBezTo>
                    <a:pt x="15403" y="16792"/>
                    <a:pt x="15302" y="16792"/>
                    <a:pt x="15252" y="16738"/>
                  </a:cubicBezTo>
                  <a:cubicBezTo>
                    <a:pt x="15201" y="16684"/>
                    <a:pt x="15201" y="16575"/>
                    <a:pt x="15201" y="16575"/>
                  </a:cubicBezTo>
                  <a:cubicBezTo>
                    <a:pt x="15151" y="16466"/>
                    <a:pt x="15100" y="16358"/>
                    <a:pt x="15100" y="16249"/>
                  </a:cubicBezTo>
                  <a:cubicBezTo>
                    <a:pt x="15050" y="16195"/>
                    <a:pt x="15050" y="16141"/>
                    <a:pt x="15050" y="16087"/>
                  </a:cubicBezTo>
                  <a:cubicBezTo>
                    <a:pt x="14999" y="15978"/>
                    <a:pt x="14898" y="15924"/>
                    <a:pt x="14848" y="15924"/>
                  </a:cubicBezTo>
                  <a:cubicBezTo>
                    <a:pt x="14848" y="15870"/>
                    <a:pt x="14747" y="15761"/>
                    <a:pt x="14696" y="15707"/>
                  </a:cubicBezTo>
                  <a:cubicBezTo>
                    <a:pt x="14696" y="15652"/>
                    <a:pt x="14646" y="15598"/>
                    <a:pt x="14596" y="15544"/>
                  </a:cubicBezTo>
                  <a:cubicBezTo>
                    <a:pt x="14545" y="15381"/>
                    <a:pt x="14495" y="14947"/>
                    <a:pt x="14343" y="14838"/>
                  </a:cubicBezTo>
                  <a:cubicBezTo>
                    <a:pt x="14141" y="14676"/>
                    <a:pt x="13283" y="14730"/>
                    <a:pt x="13283" y="14730"/>
                  </a:cubicBezTo>
                  <a:cubicBezTo>
                    <a:pt x="13283" y="14730"/>
                    <a:pt x="11214" y="14187"/>
                    <a:pt x="10508" y="14133"/>
                  </a:cubicBezTo>
                  <a:cubicBezTo>
                    <a:pt x="9801" y="14024"/>
                    <a:pt x="8388" y="14133"/>
                    <a:pt x="7732" y="14241"/>
                  </a:cubicBezTo>
                  <a:cubicBezTo>
                    <a:pt x="6924" y="14404"/>
                    <a:pt x="5410" y="15001"/>
                    <a:pt x="4653" y="15435"/>
                  </a:cubicBezTo>
                  <a:cubicBezTo>
                    <a:pt x="4300" y="15652"/>
                    <a:pt x="3240" y="16684"/>
                    <a:pt x="3240" y="16684"/>
                  </a:cubicBezTo>
                  <a:cubicBezTo>
                    <a:pt x="3240" y="16684"/>
                    <a:pt x="2786" y="16521"/>
                    <a:pt x="2635" y="16412"/>
                  </a:cubicBezTo>
                  <a:cubicBezTo>
                    <a:pt x="2534" y="16358"/>
                    <a:pt x="2332" y="16249"/>
                    <a:pt x="2231" y="16195"/>
                  </a:cubicBezTo>
                  <a:cubicBezTo>
                    <a:pt x="2130" y="16141"/>
                    <a:pt x="1928" y="15978"/>
                    <a:pt x="1827" y="16032"/>
                  </a:cubicBezTo>
                  <a:cubicBezTo>
                    <a:pt x="1777" y="16087"/>
                    <a:pt x="1726" y="16304"/>
                    <a:pt x="1726" y="16412"/>
                  </a:cubicBezTo>
                  <a:cubicBezTo>
                    <a:pt x="1777" y="16466"/>
                    <a:pt x="1878" y="16466"/>
                    <a:pt x="1928" y="16521"/>
                  </a:cubicBezTo>
                  <a:cubicBezTo>
                    <a:pt x="2029" y="16521"/>
                    <a:pt x="2231" y="16575"/>
                    <a:pt x="2231" y="16629"/>
                  </a:cubicBezTo>
                  <a:cubicBezTo>
                    <a:pt x="2281" y="16738"/>
                    <a:pt x="2181" y="16901"/>
                    <a:pt x="2231" y="16955"/>
                  </a:cubicBezTo>
                  <a:cubicBezTo>
                    <a:pt x="2281" y="16955"/>
                    <a:pt x="2382" y="17009"/>
                    <a:pt x="2483" y="17009"/>
                  </a:cubicBezTo>
                  <a:cubicBezTo>
                    <a:pt x="2584" y="17063"/>
                    <a:pt x="2938" y="17335"/>
                    <a:pt x="2938" y="17335"/>
                  </a:cubicBezTo>
                  <a:cubicBezTo>
                    <a:pt x="2433" y="18420"/>
                    <a:pt x="2433" y="18420"/>
                    <a:pt x="2433" y="18420"/>
                  </a:cubicBezTo>
                  <a:cubicBezTo>
                    <a:pt x="2433" y="18420"/>
                    <a:pt x="2382" y="18366"/>
                    <a:pt x="2382" y="18366"/>
                  </a:cubicBezTo>
                  <a:cubicBezTo>
                    <a:pt x="2281" y="18312"/>
                    <a:pt x="2080" y="18203"/>
                    <a:pt x="1979" y="18149"/>
                  </a:cubicBezTo>
                  <a:cubicBezTo>
                    <a:pt x="1878" y="18040"/>
                    <a:pt x="1676" y="17932"/>
                    <a:pt x="1575" y="17878"/>
                  </a:cubicBezTo>
                  <a:cubicBezTo>
                    <a:pt x="1524" y="17823"/>
                    <a:pt x="1323" y="17660"/>
                    <a:pt x="1272" y="17606"/>
                  </a:cubicBezTo>
                  <a:cubicBezTo>
                    <a:pt x="1222" y="17606"/>
                    <a:pt x="1171" y="17606"/>
                    <a:pt x="1171" y="17606"/>
                  </a:cubicBezTo>
                  <a:cubicBezTo>
                    <a:pt x="1171" y="17606"/>
                    <a:pt x="1323" y="17281"/>
                    <a:pt x="1373" y="17226"/>
                  </a:cubicBezTo>
                  <a:cubicBezTo>
                    <a:pt x="1424" y="17118"/>
                    <a:pt x="1575" y="16955"/>
                    <a:pt x="1575" y="16846"/>
                  </a:cubicBezTo>
                  <a:cubicBezTo>
                    <a:pt x="1575" y="16792"/>
                    <a:pt x="1575" y="16575"/>
                    <a:pt x="1575" y="16521"/>
                  </a:cubicBezTo>
                  <a:cubicBezTo>
                    <a:pt x="1575" y="16412"/>
                    <a:pt x="1524" y="16249"/>
                    <a:pt x="1474" y="16195"/>
                  </a:cubicBezTo>
                  <a:cubicBezTo>
                    <a:pt x="1373" y="16032"/>
                    <a:pt x="1070" y="15761"/>
                    <a:pt x="969" y="15598"/>
                  </a:cubicBezTo>
                  <a:cubicBezTo>
                    <a:pt x="818" y="15490"/>
                    <a:pt x="515" y="15273"/>
                    <a:pt x="414" y="15164"/>
                  </a:cubicBezTo>
                  <a:cubicBezTo>
                    <a:pt x="313" y="15110"/>
                    <a:pt x="10" y="15001"/>
                    <a:pt x="10" y="14893"/>
                  </a:cubicBezTo>
                  <a:cubicBezTo>
                    <a:pt x="-40" y="14838"/>
                    <a:pt x="111" y="14676"/>
                    <a:pt x="162" y="14621"/>
                  </a:cubicBezTo>
                  <a:cubicBezTo>
                    <a:pt x="212" y="14513"/>
                    <a:pt x="212" y="14296"/>
                    <a:pt x="212" y="14241"/>
                  </a:cubicBezTo>
                  <a:cubicBezTo>
                    <a:pt x="263" y="14024"/>
                    <a:pt x="162" y="13699"/>
                    <a:pt x="212" y="13590"/>
                  </a:cubicBezTo>
                  <a:cubicBezTo>
                    <a:pt x="212" y="13482"/>
                    <a:pt x="364" y="13264"/>
                    <a:pt x="414" y="13156"/>
                  </a:cubicBezTo>
                  <a:cubicBezTo>
                    <a:pt x="465" y="13047"/>
                    <a:pt x="616" y="12830"/>
                    <a:pt x="717" y="12667"/>
                  </a:cubicBezTo>
                  <a:cubicBezTo>
                    <a:pt x="767" y="12613"/>
                    <a:pt x="868" y="12396"/>
                    <a:pt x="969" y="12288"/>
                  </a:cubicBezTo>
                  <a:cubicBezTo>
                    <a:pt x="1020" y="12233"/>
                    <a:pt x="1121" y="12125"/>
                    <a:pt x="1171" y="12016"/>
                  </a:cubicBezTo>
                  <a:cubicBezTo>
                    <a:pt x="1222" y="11962"/>
                    <a:pt x="1424" y="11853"/>
                    <a:pt x="1474" y="11745"/>
                  </a:cubicBezTo>
                  <a:cubicBezTo>
                    <a:pt x="1524" y="11636"/>
                    <a:pt x="1424" y="11365"/>
                    <a:pt x="1373" y="11256"/>
                  </a:cubicBezTo>
                  <a:cubicBezTo>
                    <a:pt x="1323" y="11202"/>
                    <a:pt x="1272" y="11039"/>
                    <a:pt x="1222" y="10985"/>
                  </a:cubicBezTo>
                  <a:cubicBezTo>
                    <a:pt x="1070" y="10877"/>
                    <a:pt x="717" y="10659"/>
                    <a:pt x="717" y="10442"/>
                  </a:cubicBezTo>
                  <a:cubicBezTo>
                    <a:pt x="717" y="10334"/>
                    <a:pt x="868" y="10225"/>
                    <a:pt x="969" y="10117"/>
                  </a:cubicBezTo>
                  <a:cubicBezTo>
                    <a:pt x="1020" y="10008"/>
                    <a:pt x="1222" y="9845"/>
                    <a:pt x="1323" y="9737"/>
                  </a:cubicBezTo>
                  <a:cubicBezTo>
                    <a:pt x="1575" y="9520"/>
                    <a:pt x="1928" y="9140"/>
                    <a:pt x="2181" y="8923"/>
                  </a:cubicBezTo>
                  <a:cubicBezTo>
                    <a:pt x="2433" y="8651"/>
                    <a:pt x="2938" y="8163"/>
                    <a:pt x="3190" y="7892"/>
                  </a:cubicBezTo>
                  <a:cubicBezTo>
                    <a:pt x="3291" y="7783"/>
                    <a:pt x="3442" y="7620"/>
                    <a:pt x="3543" y="7512"/>
                  </a:cubicBezTo>
                  <a:cubicBezTo>
                    <a:pt x="3644" y="7403"/>
                    <a:pt x="3796" y="7240"/>
                    <a:pt x="3896" y="7132"/>
                  </a:cubicBezTo>
                  <a:cubicBezTo>
                    <a:pt x="3997" y="7078"/>
                    <a:pt x="4250" y="7023"/>
                    <a:pt x="4300" y="6969"/>
                  </a:cubicBezTo>
                  <a:cubicBezTo>
                    <a:pt x="4553" y="6860"/>
                    <a:pt x="4956" y="6535"/>
                    <a:pt x="5158" y="6372"/>
                  </a:cubicBezTo>
                  <a:cubicBezTo>
                    <a:pt x="5310" y="6263"/>
                    <a:pt x="5663" y="5992"/>
                    <a:pt x="5764" y="5775"/>
                  </a:cubicBezTo>
                  <a:cubicBezTo>
                    <a:pt x="5814" y="5721"/>
                    <a:pt x="5764" y="5612"/>
                    <a:pt x="5814" y="5558"/>
                  </a:cubicBezTo>
                  <a:cubicBezTo>
                    <a:pt x="5814" y="5504"/>
                    <a:pt x="5915" y="5449"/>
                    <a:pt x="5966" y="5449"/>
                  </a:cubicBezTo>
                  <a:cubicBezTo>
                    <a:pt x="6067" y="5395"/>
                    <a:pt x="6268" y="5395"/>
                    <a:pt x="6369" y="5341"/>
                  </a:cubicBezTo>
                  <a:cubicBezTo>
                    <a:pt x="6420" y="5341"/>
                    <a:pt x="6571" y="5232"/>
                    <a:pt x="6672" y="5178"/>
                  </a:cubicBezTo>
                  <a:cubicBezTo>
                    <a:pt x="6723" y="5124"/>
                    <a:pt x="6824" y="4961"/>
                    <a:pt x="6874" y="4907"/>
                  </a:cubicBezTo>
                  <a:cubicBezTo>
                    <a:pt x="6975" y="4798"/>
                    <a:pt x="7126" y="4635"/>
                    <a:pt x="7126" y="4527"/>
                  </a:cubicBezTo>
                  <a:cubicBezTo>
                    <a:pt x="7126" y="4418"/>
                    <a:pt x="7076" y="4310"/>
                    <a:pt x="7025" y="4255"/>
                  </a:cubicBezTo>
                  <a:cubicBezTo>
                    <a:pt x="6975" y="4201"/>
                    <a:pt x="6824" y="4147"/>
                    <a:pt x="6723" y="4093"/>
                  </a:cubicBezTo>
                  <a:cubicBezTo>
                    <a:pt x="6723" y="4038"/>
                    <a:pt x="6672" y="3984"/>
                    <a:pt x="6622" y="3930"/>
                  </a:cubicBezTo>
                  <a:cubicBezTo>
                    <a:pt x="6622" y="3930"/>
                    <a:pt x="6571" y="3821"/>
                    <a:pt x="6571" y="3767"/>
                  </a:cubicBezTo>
                  <a:cubicBezTo>
                    <a:pt x="6571" y="3713"/>
                    <a:pt x="6723" y="3658"/>
                    <a:pt x="6723" y="3658"/>
                  </a:cubicBezTo>
                  <a:cubicBezTo>
                    <a:pt x="6773" y="3550"/>
                    <a:pt x="6773" y="3279"/>
                    <a:pt x="6773" y="3170"/>
                  </a:cubicBezTo>
                  <a:cubicBezTo>
                    <a:pt x="6773" y="3116"/>
                    <a:pt x="6773" y="3007"/>
                    <a:pt x="6773" y="3007"/>
                  </a:cubicBezTo>
                  <a:cubicBezTo>
                    <a:pt x="6824" y="2899"/>
                    <a:pt x="6924" y="2844"/>
                    <a:pt x="6975" y="2790"/>
                  </a:cubicBezTo>
                  <a:cubicBezTo>
                    <a:pt x="7025" y="2736"/>
                    <a:pt x="7227" y="2464"/>
                    <a:pt x="7227" y="2464"/>
                  </a:cubicBezTo>
                  <a:cubicBezTo>
                    <a:pt x="7227" y="2464"/>
                    <a:pt x="8237" y="2410"/>
                    <a:pt x="8539" y="2302"/>
                  </a:cubicBezTo>
                  <a:cubicBezTo>
                    <a:pt x="8792" y="2193"/>
                    <a:pt x="9145" y="1867"/>
                    <a:pt x="9296" y="1759"/>
                  </a:cubicBezTo>
                  <a:cubicBezTo>
                    <a:pt x="9448" y="1705"/>
                    <a:pt x="9650" y="1542"/>
                    <a:pt x="9751" y="1488"/>
                  </a:cubicBezTo>
                  <a:cubicBezTo>
                    <a:pt x="9953" y="1433"/>
                    <a:pt x="10255" y="1433"/>
                    <a:pt x="10407" y="1325"/>
                  </a:cubicBezTo>
                  <a:cubicBezTo>
                    <a:pt x="10508" y="1271"/>
                    <a:pt x="10609" y="999"/>
                    <a:pt x="10710" y="891"/>
                  </a:cubicBezTo>
                  <a:cubicBezTo>
                    <a:pt x="10810" y="782"/>
                    <a:pt x="11113" y="674"/>
                    <a:pt x="11265" y="511"/>
                  </a:cubicBezTo>
                  <a:cubicBezTo>
                    <a:pt x="11366" y="402"/>
                    <a:pt x="11517" y="185"/>
                    <a:pt x="11668" y="77"/>
                  </a:cubicBezTo>
                  <a:cubicBezTo>
                    <a:pt x="11719" y="22"/>
                    <a:pt x="11870" y="-32"/>
                    <a:pt x="11921" y="22"/>
                  </a:cubicBezTo>
                  <a:cubicBezTo>
                    <a:pt x="12072" y="22"/>
                    <a:pt x="12123" y="348"/>
                    <a:pt x="12123" y="456"/>
                  </a:cubicBezTo>
                  <a:cubicBezTo>
                    <a:pt x="12123" y="565"/>
                    <a:pt x="11971" y="728"/>
                    <a:pt x="12022" y="836"/>
                  </a:cubicBezTo>
                  <a:cubicBezTo>
                    <a:pt x="12022" y="891"/>
                    <a:pt x="12224" y="945"/>
                    <a:pt x="12274" y="999"/>
                  </a:cubicBezTo>
                  <a:cubicBezTo>
                    <a:pt x="12375" y="1108"/>
                    <a:pt x="12274" y="1488"/>
                    <a:pt x="12324" y="1650"/>
                  </a:cubicBezTo>
                  <a:cubicBezTo>
                    <a:pt x="12375" y="1705"/>
                    <a:pt x="12476" y="1759"/>
                    <a:pt x="12526" y="1813"/>
                  </a:cubicBezTo>
                  <a:cubicBezTo>
                    <a:pt x="12627" y="1976"/>
                    <a:pt x="12728" y="2464"/>
                    <a:pt x="12728" y="2464"/>
                  </a:cubicBezTo>
                  <a:cubicBezTo>
                    <a:pt x="12728" y="2464"/>
                    <a:pt x="12678" y="3279"/>
                    <a:pt x="12779" y="3441"/>
                  </a:cubicBezTo>
                  <a:cubicBezTo>
                    <a:pt x="12829" y="3496"/>
                    <a:pt x="12930" y="3604"/>
                    <a:pt x="12930" y="3604"/>
                  </a:cubicBezTo>
                  <a:cubicBezTo>
                    <a:pt x="13031" y="3658"/>
                    <a:pt x="13283" y="3767"/>
                    <a:pt x="13283" y="3876"/>
                  </a:cubicBezTo>
                  <a:cubicBezTo>
                    <a:pt x="13283" y="3930"/>
                    <a:pt x="13132" y="3930"/>
                    <a:pt x="13132" y="3984"/>
                  </a:cubicBezTo>
                  <a:cubicBezTo>
                    <a:pt x="13132" y="4093"/>
                    <a:pt x="13435" y="4201"/>
                    <a:pt x="13536" y="4255"/>
                  </a:cubicBezTo>
                  <a:cubicBezTo>
                    <a:pt x="13637" y="4310"/>
                    <a:pt x="13839" y="4418"/>
                    <a:pt x="13939" y="4418"/>
                  </a:cubicBezTo>
                  <a:cubicBezTo>
                    <a:pt x="13939" y="4473"/>
                    <a:pt x="14040" y="4473"/>
                    <a:pt x="14091" y="4473"/>
                  </a:cubicBezTo>
                  <a:cubicBezTo>
                    <a:pt x="14141" y="4473"/>
                    <a:pt x="14242" y="4418"/>
                    <a:pt x="14293" y="4364"/>
                  </a:cubicBezTo>
                  <a:cubicBezTo>
                    <a:pt x="14343" y="4310"/>
                    <a:pt x="14394" y="4147"/>
                    <a:pt x="14495" y="4147"/>
                  </a:cubicBezTo>
                  <a:cubicBezTo>
                    <a:pt x="14545" y="4147"/>
                    <a:pt x="14646" y="4255"/>
                    <a:pt x="14696" y="4310"/>
                  </a:cubicBezTo>
                  <a:cubicBezTo>
                    <a:pt x="14797" y="4310"/>
                    <a:pt x="14949" y="4418"/>
                    <a:pt x="15050" y="4418"/>
                  </a:cubicBezTo>
                  <a:cubicBezTo>
                    <a:pt x="15100" y="4473"/>
                    <a:pt x="15201" y="4473"/>
                    <a:pt x="15252" y="4418"/>
                  </a:cubicBezTo>
                  <a:cubicBezTo>
                    <a:pt x="15302" y="4418"/>
                    <a:pt x="15403" y="4310"/>
                    <a:pt x="15453" y="4255"/>
                  </a:cubicBezTo>
                  <a:cubicBezTo>
                    <a:pt x="15453" y="4201"/>
                    <a:pt x="15504" y="3984"/>
                    <a:pt x="15504" y="3930"/>
                  </a:cubicBezTo>
                  <a:cubicBezTo>
                    <a:pt x="15554" y="3821"/>
                    <a:pt x="15504" y="3658"/>
                    <a:pt x="15504" y="3604"/>
                  </a:cubicBezTo>
                  <a:cubicBezTo>
                    <a:pt x="15554" y="3550"/>
                    <a:pt x="15605" y="3441"/>
                    <a:pt x="15605" y="3387"/>
                  </a:cubicBezTo>
                  <a:cubicBezTo>
                    <a:pt x="15605" y="3333"/>
                    <a:pt x="15504" y="3333"/>
                    <a:pt x="15504" y="3333"/>
                  </a:cubicBezTo>
                  <a:cubicBezTo>
                    <a:pt x="15453" y="3333"/>
                    <a:pt x="15403" y="3333"/>
                    <a:pt x="15353" y="3333"/>
                  </a:cubicBezTo>
                  <a:cubicBezTo>
                    <a:pt x="15353" y="3333"/>
                    <a:pt x="15353" y="3441"/>
                    <a:pt x="15302" y="3496"/>
                  </a:cubicBezTo>
                  <a:cubicBezTo>
                    <a:pt x="15252" y="3496"/>
                    <a:pt x="15151" y="3496"/>
                    <a:pt x="15100" y="3441"/>
                  </a:cubicBezTo>
                  <a:cubicBezTo>
                    <a:pt x="15050" y="3387"/>
                    <a:pt x="15201" y="3170"/>
                    <a:pt x="15252" y="3061"/>
                  </a:cubicBezTo>
                  <a:cubicBezTo>
                    <a:pt x="15252" y="3007"/>
                    <a:pt x="15252" y="2899"/>
                    <a:pt x="15252" y="2899"/>
                  </a:cubicBezTo>
                  <a:cubicBezTo>
                    <a:pt x="15302" y="2736"/>
                    <a:pt x="15403" y="2519"/>
                    <a:pt x="15453" y="2410"/>
                  </a:cubicBezTo>
                  <a:cubicBezTo>
                    <a:pt x="15504" y="2356"/>
                    <a:pt x="15655" y="2302"/>
                    <a:pt x="15655" y="2193"/>
                  </a:cubicBezTo>
                  <a:cubicBezTo>
                    <a:pt x="15706" y="2030"/>
                    <a:pt x="15504" y="1759"/>
                    <a:pt x="15403" y="1759"/>
                  </a:cubicBezTo>
                  <a:cubicBezTo>
                    <a:pt x="15353" y="1705"/>
                    <a:pt x="15201" y="1922"/>
                    <a:pt x="15151" y="1867"/>
                  </a:cubicBezTo>
                  <a:cubicBezTo>
                    <a:pt x="15100" y="1867"/>
                    <a:pt x="15100" y="1813"/>
                    <a:pt x="15100" y="1759"/>
                  </a:cubicBezTo>
                  <a:cubicBezTo>
                    <a:pt x="15151" y="1650"/>
                    <a:pt x="15504" y="1650"/>
                    <a:pt x="15504" y="1542"/>
                  </a:cubicBezTo>
                  <a:cubicBezTo>
                    <a:pt x="15554" y="1433"/>
                    <a:pt x="15403" y="1325"/>
                    <a:pt x="15353" y="1325"/>
                  </a:cubicBezTo>
                  <a:cubicBezTo>
                    <a:pt x="15302" y="1271"/>
                    <a:pt x="15201" y="1325"/>
                    <a:pt x="15151" y="1325"/>
                  </a:cubicBezTo>
                  <a:cubicBezTo>
                    <a:pt x="14999" y="1271"/>
                    <a:pt x="14747" y="891"/>
                    <a:pt x="14747" y="891"/>
                  </a:cubicBezTo>
                  <a:cubicBezTo>
                    <a:pt x="15353" y="348"/>
                    <a:pt x="15353" y="348"/>
                    <a:pt x="15353" y="348"/>
                  </a:cubicBezTo>
                  <a:cubicBezTo>
                    <a:pt x="15353" y="348"/>
                    <a:pt x="15655" y="836"/>
                    <a:pt x="15756" y="999"/>
                  </a:cubicBezTo>
                  <a:cubicBezTo>
                    <a:pt x="15857" y="1108"/>
                    <a:pt x="16059" y="1325"/>
                    <a:pt x="16160" y="1433"/>
                  </a:cubicBezTo>
                  <a:cubicBezTo>
                    <a:pt x="16261" y="1542"/>
                    <a:pt x="16412" y="1705"/>
                    <a:pt x="16513" y="1759"/>
                  </a:cubicBezTo>
                  <a:cubicBezTo>
                    <a:pt x="16564" y="1759"/>
                    <a:pt x="16665" y="1813"/>
                    <a:pt x="16665" y="1813"/>
                  </a:cubicBezTo>
                  <a:cubicBezTo>
                    <a:pt x="16715" y="1922"/>
                    <a:pt x="16665" y="2193"/>
                    <a:pt x="16665" y="2302"/>
                  </a:cubicBezTo>
                  <a:cubicBezTo>
                    <a:pt x="16665" y="2356"/>
                    <a:pt x="16816" y="2519"/>
                    <a:pt x="16816" y="2627"/>
                  </a:cubicBezTo>
                  <a:cubicBezTo>
                    <a:pt x="16816" y="2736"/>
                    <a:pt x="16867" y="3007"/>
                    <a:pt x="16816" y="3170"/>
                  </a:cubicBezTo>
                  <a:cubicBezTo>
                    <a:pt x="16766" y="3279"/>
                    <a:pt x="16513" y="3333"/>
                    <a:pt x="16463" y="3387"/>
                  </a:cubicBezTo>
                  <a:cubicBezTo>
                    <a:pt x="16412" y="3496"/>
                    <a:pt x="16412" y="3713"/>
                    <a:pt x="16362" y="3767"/>
                  </a:cubicBezTo>
                  <a:cubicBezTo>
                    <a:pt x="16362" y="3930"/>
                    <a:pt x="16311" y="4201"/>
                    <a:pt x="16261" y="4310"/>
                  </a:cubicBezTo>
                  <a:cubicBezTo>
                    <a:pt x="16210" y="4364"/>
                    <a:pt x="16110" y="4473"/>
                    <a:pt x="16059" y="4527"/>
                  </a:cubicBezTo>
                  <a:cubicBezTo>
                    <a:pt x="15958" y="4635"/>
                    <a:pt x="15756" y="4852"/>
                    <a:pt x="15706" y="4961"/>
                  </a:cubicBezTo>
                  <a:cubicBezTo>
                    <a:pt x="15655" y="5015"/>
                    <a:pt x="15605" y="5124"/>
                    <a:pt x="15655" y="5232"/>
                  </a:cubicBezTo>
                  <a:cubicBezTo>
                    <a:pt x="15655" y="5287"/>
                    <a:pt x="15807" y="5341"/>
                    <a:pt x="15857" y="5395"/>
                  </a:cubicBezTo>
                  <a:cubicBezTo>
                    <a:pt x="15857" y="5504"/>
                    <a:pt x="15807" y="5666"/>
                    <a:pt x="15807" y="5721"/>
                  </a:cubicBezTo>
                  <a:cubicBezTo>
                    <a:pt x="15706" y="5992"/>
                    <a:pt x="15302" y="6426"/>
                    <a:pt x="15151" y="6643"/>
                  </a:cubicBezTo>
                  <a:cubicBezTo>
                    <a:pt x="14999" y="6806"/>
                    <a:pt x="14696" y="7023"/>
                    <a:pt x="14596" y="7240"/>
                  </a:cubicBezTo>
                  <a:cubicBezTo>
                    <a:pt x="14596" y="7295"/>
                    <a:pt x="14596" y="7512"/>
                    <a:pt x="14596" y="7620"/>
                  </a:cubicBezTo>
                  <a:cubicBezTo>
                    <a:pt x="14545" y="7675"/>
                    <a:pt x="14545" y="7837"/>
                    <a:pt x="14495" y="7892"/>
                  </a:cubicBezTo>
                  <a:cubicBezTo>
                    <a:pt x="14444" y="7892"/>
                    <a:pt x="14242" y="7892"/>
                    <a:pt x="14192" y="7892"/>
                  </a:cubicBezTo>
                  <a:cubicBezTo>
                    <a:pt x="14141" y="7892"/>
                    <a:pt x="14091" y="7783"/>
                    <a:pt x="14091" y="7729"/>
                  </a:cubicBezTo>
                  <a:cubicBezTo>
                    <a:pt x="14040" y="7729"/>
                    <a:pt x="13939" y="7729"/>
                    <a:pt x="13889" y="7729"/>
                  </a:cubicBezTo>
                  <a:cubicBezTo>
                    <a:pt x="13839" y="7729"/>
                    <a:pt x="13738" y="7892"/>
                    <a:pt x="13687" y="7892"/>
                  </a:cubicBezTo>
                  <a:cubicBezTo>
                    <a:pt x="13637" y="8000"/>
                    <a:pt x="13485" y="8163"/>
                    <a:pt x="13384" y="8217"/>
                  </a:cubicBezTo>
                  <a:cubicBezTo>
                    <a:pt x="13334" y="8217"/>
                    <a:pt x="13283" y="8217"/>
                    <a:pt x="13283" y="8272"/>
                  </a:cubicBezTo>
                  <a:cubicBezTo>
                    <a:pt x="13182" y="8326"/>
                    <a:pt x="13283" y="8651"/>
                    <a:pt x="13283" y="8814"/>
                  </a:cubicBezTo>
                  <a:cubicBezTo>
                    <a:pt x="13283" y="8923"/>
                    <a:pt x="13334" y="9194"/>
                    <a:pt x="13334" y="9303"/>
                  </a:cubicBezTo>
                  <a:cubicBezTo>
                    <a:pt x="13334" y="9465"/>
                    <a:pt x="13334" y="9900"/>
                    <a:pt x="13334" y="10062"/>
                  </a:cubicBezTo>
                  <a:cubicBezTo>
                    <a:pt x="13334" y="10117"/>
                    <a:pt x="13334" y="10225"/>
                    <a:pt x="13384" y="10280"/>
                  </a:cubicBezTo>
                  <a:cubicBezTo>
                    <a:pt x="13435" y="10280"/>
                    <a:pt x="13586" y="10171"/>
                    <a:pt x="13637" y="10117"/>
                  </a:cubicBezTo>
                  <a:cubicBezTo>
                    <a:pt x="13687" y="10117"/>
                    <a:pt x="13738" y="10062"/>
                    <a:pt x="13788" y="10062"/>
                  </a:cubicBezTo>
                  <a:cubicBezTo>
                    <a:pt x="13839" y="10062"/>
                    <a:pt x="13839" y="10280"/>
                    <a:pt x="13939" y="10280"/>
                  </a:cubicBezTo>
                  <a:cubicBezTo>
                    <a:pt x="13990" y="10280"/>
                    <a:pt x="14091" y="10171"/>
                    <a:pt x="14192" y="10117"/>
                  </a:cubicBezTo>
                  <a:cubicBezTo>
                    <a:pt x="14242" y="10117"/>
                    <a:pt x="14343" y="10062"/>
                    <a:pt x="14444" y="10062"/>
                  </a:cubicBezTo>
                  <a:cubicBezTo>
                    <a:pt x="14495" y="10117"/>
                    <a:pt x="14596" y="10280"/>
                    <a:pt x="14696" y="10334"/>
                  </a:cubicBezTo>
                  <a:cubicBezTo>
                    <a:pt x="14747" y="10388"/>
                    <a:pt x="14848" y="10442"/>
                    <a:pt x="14949" y="10442"/>
                  </a:cubicBezTo>
                  <a:cubicBezTo>
                    <a:pt x="14999" y="10497"/>
                    <a:pt x="15151" y="10497"/>
                    <a:pt x="15151" y="10497"/>
                  </a:cubicBezTo>
                  <a:cubicBezTo>
                    <a:pt x="15201" y="10551"/>
                    <a:pt x="15302" y="10605"/>
                    <a:pt x="15302" y="10605"/>
                  </a:cubicBezTo>
                  <a:cubicBezTo>
                    <a:pt x="15302" y="10659"/>
                    <a:pt x="15252" y="10714"/>
                    <a:pt x="15201" y="10768"/>
                  </a:cubicBezTo>
                  <a:cubicBezTo>
                    <a:pt x="15151" y="10822"/>
                    <a:pt x="15050" y="10931"/>
                    <a:pt x="14999" y="10985"/>
                  </a:cubicBezTo>
                  <a:cubicBezTo>
                    <a:pt x="14949" y="11039"/>
                    <a:pt x="14848" y="11148"/>
                    <a:pt x="14848" y="11202"/>
                  </a:cubicBezTo>
                  <a:cubicBezTo>
                    <a:pt x="14797" y="11256"/>
                    <a:pt x="14797" y="11311"/>
                    <a:pt x="14747" y="11311"/>
                  </a:cubicBezTo>
                  <a:cubicBezTo>
                    <a:pt x="14696" y="11365"/>
                    <a:pt x="14646" y="11311"/>
                    <a:pt x="14596" y="11365"/>
                  </a:cubicBezTo>
                  <a:cubicBezTo>
                    <a:pt x="14545" y="11365"/>
                    <a:pt x="14545" y="11474"/>
                    <a:pt x="14545" y="11528"/>
                  </a:cubicBezTo>
                  <a:cubicBezTo>
                    <a:pt x="14545" y="11582"/>
                    <a:pt x="14596" y="11691"/>
                    <a:pt x="14545" y="11745"/>
                  </a:cubicBezTo>
                  <a:cubicBezTo>
                    <a:pt x="14495" y="11799"/>
                    <a:pt x="14343" y="11691"/>
                    <a:pt x="14242" y="11636"/>
                  </a:cubicBezTo>
                  <a:cubicBezTo>
                    <a:pt x="14192" y="11636"/>
                    <a:pt x="14091" y="11419"/>
                    <a:pt x="13990" y="11365"/>
                  </a:cubicBezTo>
                  <a:cubicBezTo>
                    <a:pt x="13939" y="11365"/>
                    <a:pt x="13738" y="11311"/>
                    <a:pt x="13687" y="11365"/>
                  </a:cubicBezTo>
                  <a:cubicBezTo>
                    <a:pt x="13637" y="11419"/>
                    <a:pt x="13637" y="11528"/>
                    <a:pt x="13637" y="11582"/>
                  </a:cubicBezTo>
                  <a:cubicBezTo>
                    <a:pt x="13586" y="11636"/>
                    <a:pt x="13536" y="11799"/>
                    <a:pt x="13586" y="11853"/>
                  </a:cubicBezTo>
                  <a:cubicBezTo>
                    <a:pt x="13586" y="11908"/>
                    <a:pt x="13738" y="11962"/>
                    <a:pt x="13839" y="12016"/>
                  </a:cubicBezTo>
                  <a:cubicBezTo>
                    <a:pt x="13839" y="12016"/>
                    <a:pt x="13889" y="12125"/>
                    <a:pt x="13889" y="12179"/>
                  </a:cubicBezTo>
                  <a:cubicBezTo>
                    <a:pt x="13939" y="12288"/>
                    <a:pt x="13939" y="12450"/>
                    <a:pt x="13990" y="12505"/>
                  </a:cubicBezTo>
                  <a:cubicBezTo>
                    <a:pt x="14091" y="12505"/>
                    <a:pt x="14242" y="12559"/>
                    <a:pt x="14293" y="12505"/>
                  </a:cubicBezTo>
                  <a:cubicBezTo>
                    <a:pt x="14394" y="12505"/>
                    <a:pt x="14545" y="12396"/>
                    <a:pt x="14596" y="12342"/>
                  </a:cubicBezTo>
                  <a:cubicBezTo>
                    <a:pt x="14646" y="12288"/>
                    <a:pt x="14747" y="12125"/>
                    <a:pt x="14797" y="12071"/>
                  </a:cubicBezTo>
                  <a:cubicBezTo>
                    <a:pt x="14848" y="11962"/>
                    <a:pt x="14999" y="11799"/>
                    <a:pt x="15100" y="11799"/>
                  </a:cubicBezTo>
                  <a:cubicBezTo>
                    <a:pt x="15151" y="11745"/>
                    <a:pt x="15151" y="11799"/>
                    <a:pt x="15201" y="11853"/>
                  </a:cubicBezTo>
                  <a:cubicBezTo>
                    <a:pt x="15252" y="11853"/>
                    <a:pt x="15353" y="11962"/>
                    <a:pt x="15403" y="12016"/>
                  </a:cubicBezTo>
                  <a:cubicBezTo>
                    <a:pt x="15504" y="12125"/>
                    <a:pt x="15655" y="12288"/>
                    <a:pt x="15756" y="12396"/>
                  </a:cubicBezTo>
                  <a:cubicBezTo>
                    <a:pt x="15857" y="12450"/>
                    <a:pt x="16009" y="12505"/>
                    <a:pt x="16110" y="12559"/>
                  </a:cubicBezTo>
                  <a:cubicBezTo>
                    <a:pt x="16210" y="12613"/>
                    <a:pt x="16412" y="12613"/>
                    <a:pt x="16463" y="12667"/>
                  </a:cubicBezTo>
                  <a:cubicBezTo>
                    <a:pt x="16513" y="12722"/>
                    <a:pt x="16513" y="12939"/>
                    <a:pt x="16513" y="12993"/>
                  </a:cubicBezTo>
                  <a:cubicBezTo>
                    <a:pt x="16513" y="13156"/>
                    <a:pt x="16614" y="13427"/>
                    <a:pt x="16665" y="13590"/>
                  </a:cubicBezTo>
                  <a:cubicBezTo>
                    <a:pt x="16665" y="13699"/>
                    <a:pt x="16715" y="13916"/>
                    <a:pt x="16715" y="14024"/>
                  </a:cubicBezTo>
                  <a:cubicBezTo>
                    <a:pt x="16715" y="14079"/>
                    <a:pt x="16665" y="14187"/>
                    <a:pt x="16665" y="14241"/>
                  </a:cubicBezTo>
                  <a:cubicBezTo>
                    <a:pt x="16766" y="14296"/>
                    <a:pt x="16967" y="14133"/>
                    <a:pt x="17018" y="14133"/>
                  </a:cubicBezTo>
                  <a:cubicBezTo>
                    <a:pt x="17119" y="14079"/>
                    <a:pt x="17220" y="13970"/>
                    <a:pt x="17270" y="13861"/>
                  </a:cubicBezTo>
                  <a:cubicBezTo>
                    <a:pt x="17371" y="13807"/>
                    <a:pt x="17573" y="13536"/>
                    <a:pt x="17523" y="13482"/>
                  </a:cubicBezTo>
                  <a:cubicBezTo>
                    <a:pt x="17523" y="13373"/>
                    <a:pt x="17724" y="13156"/>
                    <a:pt x="17775" y="13102"/>
                  </a:cubicBezTo>
                  <a:cubicBezTo>
                    <a:pt x="17876" y="12993"/>
                    <a:pt x="17977" y="12830"/>
                    <a:pt x="18078" y="12830"/>
                  </a:cubicBezTo>
                  <a:cubicBezTo>
                    <a:pt x="18128" y="12776"/>
                    <a:pt x="18280" y="12722"/>
                    <a:pt x="18381" y="12722"/>
                  </a:cubicBezTo>
                  <a:cubicBezTo>
                    <a:pt x="18481" y="12667"/>
                    <a:pt x="18784" y="12722"/>
                    <a:pt x="18885" y="12667"/>
                  </a:cubicBezTo>
                  <a:cubicBezTo>
                    <a:pt x="18986" y="12613"/>
                    <a:pt x="19087" y="12505"/>
                    <a:pt x="19188" y="12450"/>
                  </a:cubicBezTo>
                  <a:cubicBezTo>
                    <a:pt x="19289" y="12396"/>
                    <a:pt x="19440" y="12179"/>
                    <a:pt x="19491" y="12071"/>
                  </a:cubicBezTo>
                  <a:cubicBezTo>
                    <a:pt x="19592" y="11962"/>
                    <a:pt x="19642" y="11799"/>
                    <a:pt x="19693" y="11691"/>
                  </a:cubicBezTo>
                  <a:cubicBezTo>
                    <a:pt x="19794" y="11636"/>
                    <a:pt x="19945" y="11582"/>
                    <a:pt x="19996" y="11528"/>
                  </a:cubicBezTo>
                  <a:cubicBezTo>
                    <a:pt x="20046" y="11528"/>
                    <a:pt x="20197" y="11419"/>
                    <a:pt x="20248" y="11419"/>
                  </a:cubicBezTo>
                  <a:cubicBezTo>
                    <a:pt x="20298" y="11365"/>
                    <a:pt x="20399" y="11148"/>
                    <a:pt x="20500" y="11148"/>
                  </a:cubicBezTo>
                  <a:cubicBezTo>
                    <a:pt x="20601" y="11148"/>
                    <a:pt x="20702" y="11311"/>
                    <a:pt x="20803" y="11311"/>
                  </a:cubicBezTo>
                  <a:cubicBezTo>
                    <a:pt x="20954" y="11311"/>
                    <a:pt x="21358" y="11039"/>
                    <a:pt x="21358" y="11039"/>
                  </a:cubicBezTo>
                  <a:cubicBezTo>
                    <a:pt x="21358" y="11039"/>
                    <a:pt x="21409" y="11311"/>
                    <a:pt x="21459" y="11365"/>
                  </a:cubicBezTo>
                  <a:cubicBezTo>
                    <a:pt x="21459" y="11528"/>
                    <a:pt x="21459" y="11799"/>
                    <a:pt x="21510" y="11962"/>
                  </a:cubicBezTo>
                  <a:close/>
                  <a:moveTo>
                    <a:pt x="14646" y="5666"/>
                  </a:moveTo>
                  <a:cubicBezTo>
                    <a:pt x="14696" y="5558"/>
                    <a:pt x="14848" y="5341"/>
                    <a:pt x="14848" y="5232"/>
                  </a:cubicBezTo>
                  <a:cubicBezTo>
                    <a:pt x="14848" y="5178"/>
                    <a:pt x="14797" y="5070"/>
                    <a:pt x="14797" y="5070"/>
                  </a:cubicBezTo>
                  <a:cubicBezTo>
                    <a:pt x="14747" y="5015"/>
                    <a:pt x="14545" y="4852"/>
                    <a:pt x="14545" y="4798"/>
                  </a:cubicBezTo>
                  <a:cubicBezTo>
                    <a:pt x="14495" y="4690"/>
                    <a:pt x="14394" y="4527"/>
                    <a:pt x="14343" y="4527"/>
                  </a:cubicBezTo>
                  <a:cubicBezTo>
                    <a:pt x="14293" y="4527"/>
                    <a:pt x="14242" y="4581"/>
                    <a:pt x="14192" y="4635"/>
                  </a:cubicBezTo>
                  <a:cubicBezTo>
                    <a:pt x="14192" y="4635"/>
                    <a:pt x="14242" y="4690"/>
                    <a:pt x="14242" y="4744"/>
                  </a:cubicBezTo>
                  <a:cubicBezTo>
                    <a:pt x="14242" y="4852"/>
                    <a:pt x="14141" y="5015"/>
                    <a:pt x="14091" y="5070"/>
                  </a:cubicBezTo>
                  <a:cubicBezTo>
                    <a:pt x="13990" y="5178"/>
                    <a:pt x="13738" y="5341"/>
                    <a:pt x="13788" y="5504"/>
                  </a:cubicBezTo>
                  <a:cubicBezTo>
                    <a:pt x="13788" y="5612"/>
                    <a:pt x="14040" y="5666"/>
                    <a:pt x="14141" y="5721"/>
                  </a:cubicBezTo>
                  <a:cubicBezTo>
                    <a:pt x="14192" y="5721"/>
                    <a:pt x="14242" y="5884"/>
                    <a:pt x="14293" y="5938"/>
                  </a:cubicBezTo>
                  <a:cubicBezTo>
                    <a:pt x="14343" y="5938"/>
                    <a:pt x="14444" y="5992"/>
                    <a:pt x="14495" y="5938"/>
                  </a:cubicBezTo>
                  <a:cubicBezTo>
                    <a:pt x="14545" y="5938"/>
                    <a:pt x="14596" y="5721"/>
                    <a:pt x="14646" y="5666"/>
                  </a:cubicBezTo>
                  <a:close/>
                  <a:moveTo>
                    <a:pt x="13738" y="5992"/>
                  </a:moveTo>
                  <a:cubicBezTo>
                    <a:pt x="13788" y="5938"/>
                    <a:pt x="13939" y="5829"/>
                    <a:pt x="13939" y="5721"/>
                  </a:cubicBezTo>
                  <a:cubicBezTo>
                    <a:pt x="13889" y="5666"/>
                    <a:pt x="13788" y="5666"/>
                    <a:pt x="13738" y="5612"/>
                  </a:cubicBezTo>
                  <a:cubicBezTo>
                    <a:pt x="13687" y="5612"/>
                    <a:pt x="13536" y="5558"/>
                    <a:pt x="13536" y="5612"/>
                  </a:cubicBezTo>
                  <a:cubicBezTo>
                    <a:pt x="13435" y="5666"/>
                    <a:pt x="13435" y="5884"/>
                    <a:pt x="13485" y="5938"/>
                  </a:cubicBezTo>
                  <a:cubicBezTo>
                    <a:pt x="13485" y="5992"/>
                    <a:pt x="13536" y="6101"/>
                    <a:pt x="13586" y="6101"/>
                  </a:cubicBezTo>
                  <a:cubicBezTo>
                    <a:pt x="13637" y="6101"/>
                    <a:pt x="13687" y="6046"/>
                    <a:pt x="13738" y="5992"/>
                  </a:cubicBezTo>
                  <a:close/>
                  <a:moveTo>
                    <a:pt x="13081" y="5612"/>
                  </a:moveTo>
                  <a:cubicBezTo>
                    <a:pt x="13081" y="5504"/>
                    <a:pt x="13081" y="5341"/>
                    <a:pt x="13031" y="5341"/>
                  </a:cubicBezTo>
                  <a:cubicBezTo>
                    <a:pt x="13031" y="5287"/>
                    <a:pt x="12829" y="5341"/>
                    <a:pt x="12779" y="5341"/>
                  </a:cubicBezTo>
                  <a:cubicBezTo>
                    <a:pt x="12728" y="5395"/>
                    <a:pt x="12627" y="5558"/>
                    <a:pt x="12627" y="5612"/>
                  </a:cubicBezTo>
                  <a:cubicBezTo>
                    <a:pt x="12627" y="5666"/>
                    <a:pt x="12627" y="5829"/>
                    <a:pt x="12678" y="5884"/>
                  </a:cubicBezTo>
                  <a:cubicBezTo>
                    <a:pt x="12728" y="5938"/>
                    <a:pt x="12779" y="6046"/>
                    <a:pt x="12880" y="6046"/>
                  </a:cubicBezTo>
                  <a:cubicBezTo>
                    <a:pt x="12930" y="5992"/>
                    <a:pt x="12981" y="5938"/>
                    <a:pt x="13031" y="5884"/>
                  </a:cubicBezTo>
                  <a:cubicBezTo>
                    <a:pt x="13031" y="5829"/>
                    <a:pt x="13081" y="5666"/>
                    <a:pt x="13081" y="561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5" name="Google Shape;2175;p273"/>
            <p:cNvSpPr/>
            <p:nvPr/>
          </p:nvSpPr>
          <p:spPr>
            <a:xfrm>
              <a:off x="2347117" y="2909300"/>
              <a:ext cx="387907" cy="51158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6452"/>
                  </a:moveTo>
                  <a:cubicBezTo>
                    <a:pt x="0" y="6452"/>
                    <a:pt x="2607" y="8135"/>
                    <a:pt x="3724" y="8696"/>
                  </a:cubicBezTo>
                  <a:cubicBezTo>
                    <a:pt x="3724" y="8696"/>
                    <a:pt x="3724" y="8696"/>
                    <a:pt x="3724" y="8696"/>
                  </a:cubicBezTo>
                  <a:cubicBezTo>
                    <a:pt x="4469" y="8977"/>
                    <a:pt x="5214" y="8977"/>
                    <a:pt x="5586" y="9257"/>
                  </a:cubicBezTo>
                  <a:cubicBezTo>
                    <a:pt x="6331" y="9818"/>
                    <a:pt x="6331" y="10940"/>
                    <a:pt x="6703" y="11501"/>
                  </a:cubicBezTo>
                  <a:cubicBezTo>
                    <a:pt x="6703" y="12062"/>
                    <a:pt x="7076" y="13184"/>
                    <a:pt x="7448" y="13465"/>
                  </a:cubicBezTo>
                  <a:cubicBezTo>
                    <a:pt x="7821" y="14026"/>
                    <a:pt x="9310" y="14587"/>
                    <a:pt x="9683" y="15148"/>
                  </a:cubicBezTo>
                  <a:cubicBezTo>
                    <a:pt x="10428" y="15148"/>
                    <a:pt x="10800" y="15990"/>
                    <a:pt x="11172" y="16270"/>
                  </a:cubicBezTo>
                  <a:cubicBezTo>
                    <a:pt x="11545" y="16270"/>
                    <a:pt x="12662" y="16551"/>
                    <a:pt x="12662" y="16831"/>
                  </a:cubicBezTo>
                  <a:cubicBezTo>
                    <a:pt x="13034" y="17392"/>
                    <a:pt x="13034" y="18514"/>
                    <a:pt x="13034" y="19075"/>
                  </a:cubicBezTo>
                  <a:cubicBezTo>
                    <a:pt x="12662" y="19636"/>
                    <a:pt x="11917" y="20478"/>
                    <a:pt x="11917" y="21039"/>
                  </a:cubicBezTo>
                  <a:cubicBezTo>
                    <a:pt x="12290" y="21319"/>
                    <a:pt x="12662" y="21600"/>
                    <a:pt x="13034" y="21600"/>
                  </a:cubicBezTo>
                  <a:cubicBezTo>
                    <a:pt x="13407" y="21600"/>
                    <a:pt x="13779" y="20758"/>
                    <a:pt x="14152" y="20478"/>
                  </a:cubicBezTo>
                  <a:cubicBezTo>
                    <a:pt x="14524" y="20197"/>
                    <a:pt x="15641" y="19636"/>
                    <a:pt x="16014" y="19356"/>
                  </a:cubicBezTo>
                  <a:cubicBezTo>
                    <a:pt x="16386" y="19075"/>
                    <a:pt x="16759" y="18234"/>
                    <a:pt x="17131" y="17953"/>
                  </a:cubicBezTo>
                  <a:cubicBezTo>
                    <a:pt x="17131" y="17112"/>
                    <a:pt x="17131" y="15990"/>
                    <a:pt x="17131" y="15429"/>
                  </a:cubicBezTo>
                  <a:cubicBezTo>
                    <a:pt x="17503" y="14868"/>
                    <a:pt x="18993" y="14587"/>
                    <a:pt x="19738" y="14026"/>
                  </a:cubicBezTo>
                  <a:cubicBezTo>
                    <a:pt x="20110" y="13745"/>
                    <a:pt x="21228" y="13465"/>
                    <a:pt x="21600" y="12904"/>
                  </a:cubicBezTo>
                  <a:cubicBezTo>
                    <a:pt x="21600" y="12062"/>
                    <a:pt x="20110" y="10940"/>
                    <a:pt x="19738" y="10099"/>
                  </a:cubicBezTo>
                  <a:cubicBezTo>
                    <a:pt x="18993" y="9257"/>
                    <a:pt x="17876" y="7574"/>
                    <a:pt x="17131" y="6732"/>
                  </a:cubicBezTo>
                  <a:cubicBezTo>
                    <a:pt x="16759" y="6732"/>
                    <a:pt x="16386" y="6171"/>
                    <a:pt x="16386" y="5891"/>
                  </a:cubicBezTo>
                  <a:cubicBezTo>
                    <a:pt x="16014" y="5330"/>
                    <a:pt x="16014" y="4208"/>
                    <a:pt x="16386" y="3647"/>
                  </a:cubicBezTo>
                  <a:cubicBezTo>
                    <a:pt x="16386" y="3086"/>
                    <a:pt x="16759" y="1964"/>
                    <a:pt x="16759" y="1964"/>
                  </a:cubicBezTo>
                  <a:cubicBezTo>
                    <a:pt x="16386" y="1683"/>
                    <a:pt x="16386" y="1683"/>
                    <a:pt x="16386" y="1683"/>
                  </a:cubicBezTo>
                  <a:cubicBezTo>
                    <a:pt x="16386" y="1683"/>
                    <a:pt x="14524" y="1122"/>
                    <a:pt x="14152" y="1122"/>
                  </a:cubicBezTo>
                  <a:cubicBezTo>
                    <a:pt x="13034" y="842"/>
                    <a:pt x="10800" y="0"/>
                    <a:pt x="10800" y="0"/>
                  </a:cubicBezTo>
                  <a:cubicBezTo>
                    <a:pt x="0" y="6452"/>
                    <a:pt x="0" y="6452"/>
                    <a:pt x="0" y="6452"/>
                  </a:cubicBezTo>
                  <a:cubicBezTo>
                    <a:pt x="0" y="6452"/>
                    <a:pt x="0" y="6452"/>
                    <a:pt x="0" y="64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6" name="Google Shape;2176;p273"/>
            <p:cNvSpPr/>
            <p:nvPr/>
          </p:nvSpPr>
          <p:spPr>
            <a:xfrm>
              <a:off x="2347117" y="2909300"/>
              <a:ext cx="387907" cy="51158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6452"/>
                  </a:moveTo>
                  <a:cubicBezTo>
                    <a:pt x="0" y="6452"/>
                    <a:pt x="2607" y="8135"/>
                    <a:pt x="3724" y="8696"/>
                  </a:cubicBezTo>
                  <a:cubicBezTo>
                    <a:pt x="3724" y="8696"/>
                    <a:pt x="3724" y="8696"/>
                    <a:pt x="3724" y="8696"/>
                  </a:cubicBezTo>
                  <a:cubicBezTo>
                    <a:pt x="4469" y="8977"/>
                    <a:pt x="5214" y="8977"/>
                    <a:pt x="5586" y="9257"/>
                  </a:cubicBezTo>
                  <a:cubicBezTo>
                    <a:pt x="6331" y="9818"/>
                    <a:pt x="6331" y="10940"/>
                    <a:pt x="6703" y="11501"/>
                  </a:cubicBezTo>
                  <a:cubicBezTo>
                    <a:pt x="6703" y="12062"/>
                    <a:pt x="7076" y="13184"/>
                    <a:pt x="7448" y="13465"/>
                  </a:cubicBezTo>
                  <a:cubicBezTo>
                    <a:pt x="7821" y="14026"/>
                    <a:pt x="9310" y="14587"/>
                    <a:pt x="9683" y="15148"/>
                  </a:cubicBezTo>
                  <a:cubicBezTo>
                    <a:pt x="10428" y="15148"/>
                    <a:pt x="10800" y="15990"/>
                    <a:pt x="11172" y="16270"/>
                  </a:cubicBezTo>
                  <a:cubicBezTo>
                    <a:pt x="11545" y="16270"/>
                    <a:pt x="12662" y="16551"/>
                    <a:pt x="12662" y="16831"/>
                  </a:cubicBezTo>
                  <a:cubicBezTo>
                    <a:pt x="13034" y="17392"/>
                    <a:pt x="13034" y="18514"/>
                    <a:pt x="13034" y="19075"/>
                  </a:cubicBezTo>
                  <a:cubicBezTo>
                    <a:pt x="12662" y="19636"/>
                    <a:pt x="11917" y="20478"/>
                    <a:pt x="11917" y="21039"/>
                  </a:cubicBezTo>
                  <a:cubicBezTo>
                    <a:pt x="12290" y="21319"/>
                    <a:pt x="12662" y="21600"/>
                    <a:pt x="13034" y="21600"/>
                  </a:cubicBezTo>
                  <a:cubicBezTo>
                    <a:pt x="13407" y="21600"/>
                    <a:pt x="13779" y="20758"/>
                    <a:pt x="14152" y="20478"/>
                  </a:cubicBezTo>
                  <a:cubicBezTo>
                    <a:pt x="14524" y="20197"/>
                    <a:pt x="15641" y="19636"/>
                    <a:pt x="16014" y="19356"/>
                  </a:cubicBezTo>
                  <a:cubicBezTo>
                    <a:pt x="16386" y="19075"/>
                    <a:pt x="16759" y="18234"/>
                    <a:pt x="17131" y="17953"/>
                  </a:cubicBezTo>
                  <a:cubicBezTo>
                    <a:pt x="17131" y="17112"/>
                    <a:pt x="17131" y="15990"/>
                    <a:pt x="17131" y="15429"/>
                  </a:cubicBezTo>
                  <a:cubicBezTo>
                    <a:pt x="17503" y="14868"/>
                    <a:pt x="18993" y="14587"/>
                    <a:pt x="19738" y="14026"/>
                  </a:cubicBezTo>
                  <a:cubicBezTo>
                    <a:pt x="20110" y="13745"/>
                    <a:pt x="21228" y="13465"/>
                    <a:pt x="21600" y="12904"/>
                  </a:cubicBezTo>
                  <a:cubicBezTo>
                    <a:pt x="21600" y="12062"/>
                    <a:pt x="20110" y="10940"/>
                    <a:pt x="19738" y="10099"/>
                  </a:cubicBezTo>
                  <a:cubicBezTo>
                    <a:pt x="18993" y="9257"/>
                    <a:pt x="17876" y="7574"/>
                    <a:pt x="17131" y="6732"/>
                  </a:cubicBezTo>
                  <a:cubicBezTo>
                    <a:pt x="16759" y="6732"/>
                    <a:pt x="16386" y="6171"/>
                    <a:pt x="16386" y="5891"/>
                  </a:cubicBezTo>
                  <a:cubicBezTo>
                    <a:pt x="16014" y="5330"/>
                    <a:pt x="16014" y="4208"/>
                    <a:pt x="16386" y="3647"/>
                  </a:cubicBezTo>
                  <a:cubicBezTo>
                    <a:pt x="16386" y="3086"/>
                    <a:pt x="16759" y="1964"/>
                    <a:pt x="16759" y="1964"/>
                  </a:cubicBezTo>
                  <a:cubicBezTo>
                    <a:pt x="16386" y="1683"/>
                    <a:pt x="16386" y="1683"/>
                    <a:pt x="16386" y="1683"/>
                  </a:cubicBezTo>
                  <a:cubicBezTo>
                    <a:pt x="16386" y="1683"/>
                    <a:pt x="14524" y="1122"/>
                    <a:pt x="14152" y="1122"/>
                  </a:cubicBezTo>
                  <a:cubicBezTo>
                    <a:pt x="13034" y="842"/>
                    <a:pt x="10800" y="0"/>
                    <a:pt x="10800" y="0"/>
                  </a:cubicBezTo>
                  <a:cubicBezTo>
                    <a:pt x="0" y="6452"/>
                    <a:pt x="0" y="6452"/>
                    <a:pt x="0" y="6452"/>
                  </a:cubicBezTo>
                  <a:cubicBezTo>
                    <a:pt x="0" y="6452"/>
                    <a:pt x="0" y="6452"/>
                    <a:pt x="0" y="64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7" name="Google Shape;2177;p273"/>
            <p:cNvSpPr/>
            <p:nvPr/>
          </p:nvSpPr>
          <p:spPr>
            <a:xfrm>
              <a:off x="6447101" y="2665640"/>
              <a:ext cx="4411479" cy="3099557"/>
            </a:xfrm>
            <a:custGeom>
              <a:avLst/>
              <a:gdLst/>
              <a:ahLst/>
              <a:cxnLst/>
              <a:rect l="l" t="t" r="r" b="b"/>
              <a:pathLst>
                <a:path w="21592" h="21574" extrusionOk="0">
                  <a:moveTo>
                    <a:pt x="21592" y="3450"/>
                  </a:moveTo>
                  <a:cubicBezTo>
                    <a:pt x="21592" y="3450"/>
                    <a:pt x="21559" y="3497"/>
                    <a:pt x="21559" y="3543"/>
                  </a:cubicBezTo>
                  <a:cubicBezTo>
                    <a:pt x="21527" y="3589"/>
                    <a:pt x="21494" y="3589"/>
                    <a:pt x="21462" y="3636"/>
                  </a:cubicBezTo>
                  <a:cubicBezTo>
                    <a:pt x="21429" y="3729"/>
                    <a:pt x="21397" y="3775"/>
                    <a:pt x="21397" y="3868"/>
                  </a:cubicBezTo>
                  <a:cubicBezTo>
                    <a:pt x="21364" y="3914"/>
                    <a:pt x="21331" y="4007"/>
                    <a:pt x="21331" y="4053"/>
                  </a:cubicBezTo>
                  <a:cubicBezTo>
                    <a:pt x="21299" y="4146"/>
                    <a:pt x="21299" y="4238"/>
                    <a:pt x="21299" y="4331"/>
                  </a:cubicBezTo>
                  <a:cubicBezTo>
                    <a:pt x="21299" y="4377"/>
                    <a:pt x="21266" y="4424"/>
                    <a:pt x="21266" y="4470"/>
                  </a:cubicBezTo>
                  <a:cubicBezTo>
                    <a:pt x="21266" y="4516"/>
                    <a:pt x="21331" y="4609"/>
                    <a:pt x="21331" y="4656"/>
                  </a:cubicBezTo>
                  <a:cubicBezTo>
                    <a:pt x="21331" y="4748"/>
                    <a:pt x="21299" y="4841"/>
                    <a:pt x="21299" y="4934"/>
                  </a:cubicBezTo>
                  <a:cubicBezTo>
                    <a:pt x="21299" y="4980"/>
                    <a:pt x="21331" y="5026"/>
                    <a:pt x="21331" y="5073"/>
                  </a:cubicBezTo>
                  <a:cubicBezTo>
                    <a:pt x="21331" y="5119"/>
                    <a:pt x="21331" y="5212"/>
                    <a:pt x="21331" y="5258"/>
                  </a:cubicBezTo>
                  <a:cubicBezTo>
                    <a:pt x="21299" y="5304"/>
                    <a:pt x="21299" y="5444"/>
                    <a:pt x="21266" y="5536"/>
                  </a:cubicBezTo>
                  <a:cubicBezTo>
                    <a:pt x="21266" y="5583"/>
                    <a:pt x="21201" y="5722"/>
                    <a:pt x="21168" y="5768"/>
                  </a:cubicBezTo>
                  <a:cubicBezTo>
                    <a:pt x="21168" y="5814"/>
                    <a:pt x="21136" y="5907"/>
                    <a:pt x="21136" y="6000"/>
                  </a:cubicBezTo>
                  <a:cubicBezTo>
                    <a:pt x="21103" y="6046"/>
                    <a:pt x="21136" y="6139"/>
                    <a:pt x="21136" y="6185"/>
                  </a:cubicBezTo>
                  <a:cubicBezTo>
                    <a:pt x="21103" y="6232"/>
                    <a:pt x="21071" y="6324"/>
                    <a:pt x="21038" y="6371"/>
                  </a:cubicBezTo>
                  <a:cubicBezTo>
                    <a:pt x="21038" y="6371"/>
                    <a:pt x="20940" y="6463"/>
                    <a:pt x="20908" y="6463"/>
                  </a:cubicBezTo>
                  <a:cubicBezTo>
                    <a:pt x="20908" y="6463"/>
                    <a:pt x="20843" y="6556"/>
                    <a:pt x="20843" y="6602"/>
                  </a:cubicBezTo>
                  <a:cubicBezTo>
                    <a:pt x="20810" y="6649"/>
                    <a:pt x="20810" y="6741"/>
                    <a:pt x="20810" y="6741"/>
                  </a:cubicBezTo>
                  <a:cubicBezTo>
                    <a:pt x="20810" y="6834"/>
                    <a:pt x="20843" y="6973"/>
                    <a:pt x="20843" y="7019"/>
                  </a:cubicBezTo>
                  <a:cubicBezTo>
                    <a:pt x="20875" y="7066"/>
                    <a:pt x="20908" y="7159"/>
                    <a:pt x="20908" y="7205"/>
                  </a:cubicBezTo>
                  <a:cubicBezTo>
                    <a:pt x="20940" y="7251"/>
                    <a:pt x="21038" y="7344"/>
                    <a:pt x="21038" y="7437"/>
                  </a:cubicBezTo>
                  <a:cubicBezTo>
                    <a:pt x="21038" y="7437"/>
                    <a:pt x="21038" y="7529"/>
                    <a:pt x="21038" y="7529"/>
                  </a:cubicBezTo>
                  <a:cubicBezTo>
                    <a:pt x="21006" y="7576"/>
                    <a:pt x="20908" y="7622"/>
                    <a:pt x="20875" y="7668"/>
                  </a:cubicBezTo>
                  <a:cubicBezTo>
                    <a:pt x="20810" y="7715"/>
                    <a:pt x="20712" y="7807"/>
                    <a:pt x="20680" y="7854"/>
                  </a:cubicBezTo>
                  <a:cubicBezTo>
                    <a:pt x="20615" y="7854"/>
                    <a:pt x="20549" y="7947"/>
                    <a:pt x="20517" y="7993"/>
                  </a:cubicBezTo>
                  <a:cubicBezTo>
                    <a:pt x="20517" y="8039"/>
                    <a:pt x="20484" y="8132"/>
                    <a:pt x="20484" y="8132"/>
                  </a:cubicBezTo>
                  <a:cubicBezTo>
                    <a:pt x="20484" y="8178"/>
                    <a:pt x="20517" y="8271"/>
                    <a:pt x="20549" y="8317"/>
                  </a:cubicBezTo>
                  <a:cubicBezTo>
                    <a:pt x="20549" y="8317"/>
                    <a:pt x="20615" y="8364"/>
                    <a:pt x="20647" y="8410"/>
                  </a:cubicBezTo>
                  <a:cubicBezTo>
                    <a:pt x="20647" y="8410"/>
                    <a:pt x="20680" y="8549"/>
                    <a:pt x="20680" y="8595"/>
                  </a:cubicBezTo>
                  <a:cubicBezTo>
                    <a:pt x="20647" y="8735"/>
                    <a:pt x="20419" y="8920"/>
                    <a:pt x="20321" y="9059"/>
                  </a:cubicBezTo>
                  <a:cubicBezTo>
                    <a:pt x="20289" y="9059"/>
                    <a:pt x="20256" y="9105"/>
                    <a:pt x="20256" y="9152"/>
                  </a:cubicBezTo>
                  <a:cubicBezTo>
                    <a:pt x="20224" y="9291"/>
                    <a:pt x="20256" y="9522"/>
                    <a:pt x="20289" y="9615"/>
                  </a:cubicBezTo>
                  <a:cubicBezTo>
                    <a:pt x="20289" y="9662"/>
                    <a:pt x="20321" y="9708"/>
                    <a:pt x="20354" y="9754"/>
                  </a:cubicBezTo>
                  <a:cubicBezTo>
                    <a:pt x="20387" y="9847"/>
                    <a:pt x="20419" y="10079"/>
                    <a:pt x="20419" y="10171"/>
                  </a:cubicBezTo>
                  <a:cubicBezTo>
                    <a:pt x="20452" y="10264"/>
                    <a:pt x="20452" y="10357"/>
                    <a:pt x="20484" y="10403"/>
                  </a:cubicBezTo>
                  <a:cubicBezTo>
                    <a:pt x="20484" y="10450"/>
                    <a:pt x="20517" y="10496"/>
                    <a:pt x="20549" y="10496"/>
                  </a:cubicBezTo>
                  <a:cubicBezTo>
                    <a:pt x="20615" y="10542"/>
                    <a:pt x="20680" y="10496"/>
                    <a:pt x="20712" y="10496"/>
                  </a:cubicBezTo>
                  <a:cubicBezTo>
                    <a:pt x="20778" y="10450"/>
                    <a:pt x="20908" y="10357"/>
                    <a:pt x="20973" y="10357"/>
                  </a:cubicBezTo>
                  <a:cubicBezTo>
                    <a:pt x="21038" y="10403"/>
                    <a:pt x="21168" y="10450"/>
                    <a:pt x="21201" y="10542"/>
                  </a:cubicBezTo>
                  <a:cubicBezTo>
                    <a:pt x="21234" y="10542"/>
                    <a:pt x="21299" y="10635"/>
                    <a:pt x="21299" y="10681"/>
                  </a:cubicBezTo>
                  <a:cubicBezTo>
                    <a:pt x="21364" y="10774"/>
                    <a:pt x="21462" y="10913"/>
                    <a:pt x="21494" y="10959"/>
                  </a:cubicBezTo>
                  <a:cubicBezTo>
                    <a:pt x="21527" y="11098"/>
                    <a:pt x="21494" y="11377"/>
                    <a:pt x="21494" y="11469"/>
                  </a:cubicBezTo>
                  <a:cubicBezTo>
                    <a:pt x="21494" y="11562"/>
                    <a:pt x="21462" y="11794"/>
                    <a:pt x="21462" y="11886"/>
                  </a:cubicBezTo>
                  <a:cubicBezTo>
                    <a:pt x="21429" y="11933"/>
                    <a:pt x="21364" y="12072"/>
                    <a:pt x="21364" y="12118"/>
                  </a:cubicBezTo>
                  <a:cubicBezTo>
                    <a:pt x="21331" y="12211"/>
                    <a:pt x="21331" y="12350"/>
                    <a:pt x="21299" y="12396"/>
                  </a:cubicBezTo>
                  <a:cubicBezTo>
                    <a:pt x="21299" y="12489"/>
                    <a:pt x="21234" y="12674"/>
                    <a:pt x="21168" y="12674"/>
                  </a:cubicBezTo>
                  <a:cubicBezTo>
                    <a:pt x="21136" y="12721"/>
                    <a:pt x="21071" y="12674"/>
                    <a:pt x="21038" y="12674"/>
                  </a:cubicBezTo>
                  <a:cubicBezTo>
                    <a:pt x="21006" y="12674"/>
                    <a:pt x="20940" y="12582"/>
                    <a:pt x="20908" y="12582"/>
                  </a:cubicBezTo>
                  <a:cubicBezTo>
                    <a:pt x="20875" y="12582"/>
                    <a:pt x="20778" y="12535"/>
                    <a:pt x="20712" y="12535"/>
                  </a:cubicBezTo>
                  <a:cubicBezTo>
                    <a:pt x="20680" y="12535"/>
                    <a:pt x="20517" y="12582"/>
                    <a:pt x="20452" y="12535"/>
                  </a:cubicBezTo>
                  <a:cubicBezTo>
                    <a:pt x="20419" y="12535"/>
                    <a:pt x="20354" y="12489"/>
                    <a:pt x="20289" y="12489"/>
                  </a:cubicBezTo>
                  <a:cubicBezTo>
                    <a:pt x="20224" y="12443"/>
                    <a:pt x="20061" y="12443"/>
                    <a:pt x="19996" y="12443"/>
                  </a:cubicBezTo>
                  <a:cubicBezTo>
                    <a:pt x="19930" y="12489"/>
                    <a:pt x="19865" y="12535"/>
                    <a:pt x="19833" y="12535"/>
                  </a:cubicBezTo>
                  <a:cubicBezTo>
                    <a:pt x="19735" y="12582"/>
                    <a:pt x="19507" y="12628"/>
                    <a:pt x="19442" y="12535"/>
                  </a:cubicBezTo>
                  <a:cubicBezTo>
                    <a:pt x="19409" y="12535"/>
                    <a:pt x="19409" y="12443"/>
                    <a:pt x="19409" y="12396"/>
                  </a:cubicBezTo>
                  <a:cubicBezTo>
                    <a:pt x="19377" y="12350"/>
                    <a:pt x="19344" y="12304"/>
                    <a:pt x="19344" y="12257"/>
                  </a:cubicBezTo>
                  <a:cubicBezTo>
                    <a:pt x="19311" y="12165"/>
                    <a:pt x="19311" y="12026"/>
                    <a:pt x="19279" y="12026"/>
                  </a:cubicBezTo>
                  <a:cubicBezTo>
                    <a:pt x="19246" y="11979"/>
                    <a:pt x="19149" y="11886"/>
                    <a:pt x="19116" y="11886"/>
                  </a:cubicBezTo>
                  <a:cubicBezTo>
                    <a:pt x="19083" y="11840"/>
                    <a:pt x="18953" y="11886"/>
                    <a:pt x="18921" y="11886"/>
                  </a:cubicBezTo>
                  <a:cubicBezTo>
                    <a:pt x="18888" y="11840"/>
                    <a:pt x="18823" y="11840"/>
                    <a:pt x="18823" y="11794"/>
                  </a:cubicBezTo>
                  <a:cubicBezTo>
                    <a:pt x="18790" y="11794"/>
                    <a:pt x="18725" y="11747"/>
                    <a:pt x="18725" y="11701"/>
                  </a:cubicBezTo>
                  <a:cubicBezTo>
                    <a:pt x="18725" y="11655"/>
                    <a:pt x="18725" y="11516"/>
                    <a:pt x="18725" y="11469"/>
                  </a:cubicBezTo>
                  <a:cubicBezTo>
                    <a:pt x="18758" y="11469"/>
                    <a:pt x="18855" y="11423"/>
                    <a:pt x="18855" y="11330"/>
                  </a:cubicBezTo>
                  <a:cubicBezTo>
                    <a:pt x="18888" y="11284"/>
                    <a:pt x="18855" y="11145"/>
                    <a:pt x="18855" y="11098"/>
                  </a:cubicBezTo>
                  <a:cubicBezTo>
                    <a:pt x="18855" y="11052"/>
                    <a:pt x="18855" y="11006"/>
                    <a:pt x="18823" y="10959"/>
                  </a:cubicBezTo>
                  <a:cubicBezTo>
                    <a:pt x="18823" y="10913"/>
                    <a:pt x="18725" y="10820"/>
                    <a:pt x="18725" y="10774"/>
                  </a:cubicBezTo>
                  <a:cubicBezTo>
                    <a:pt x="18692" y="10728"/>
                    <a:pt x="18692" y="10635"/>
                    <a:pt x="18660" y="10542"/>
                  </a:cubicBezTo>
                  <a:cubicBezTo>
                    <a:pt x="18660" y="10542"/>
                    <a:pt x="18660" y="10450"/>
                    <a:pt x="18660" y="10450"/>
                  </a:cubicBezTo>
                  <a:cubicBezTo>
                    <a:pt x="18627" y="10403"/>
                    <a:pt x="18530" y="10403"/>
                    <a:pt x="18497" y="10450"/>
                  </a:cubicBezTo>
                  <a:cubicBezTo>
                    <a:pt x="18464" y="10450"/>
                    <a:pt x="18464" y="10542"/>
                    <a:pt x="18464" y="10589"/>
                  </a:cubicBezTo>
                  <a:cubicBezTo>
                    <a:pt x="18464" y="10635"/>
                    <a:pt x="18464" y="10635"/>
                    <a:pt x="18464" y="10635"/>
                  </a:cubicBezTo>
                  <a:cubicBezTo>
                    <a:pt x="18464" y="10681"/>
                    <a:pt x="18432" y="10774"/>
                    <a:pt x="18399" y="10774"/>
                  </a:cubicBezTo>
                  <a:cubicBezTo>
                    <a:pt x="18399" y="10820"/>
                    <a:pt x="18334" y="10774"/>
                    <a:pt x="18334" y="10774"/>
                  </a:cubicBezTo>
                  <a:cubicBezTo>
                    <a:pt x="18302" y="10774"/>
                    <a:pt x="18236" y="10728"/>
                    <a:pt x="18204" y="10728"/>
                  </a:cubicBezTo>
                  <a:cubicBezTo>
                    <a:pt x="18171" y="10681"/>
                    <a:pt x="18106" y="10681"/>
                    <a:pt x="18073" y="10681"/>
                  </a:cubicBezTo>
                  <a:cubicBezTo>
                    <a:pt x="18041" y="10681"/>
                    <a:pt x="17943" y="10728"/>
                    <a:pt x="17911" y="10774"/>
                  </a:cubicBezTo>
                  <a:cubicBezTo>
                    <a:pt x="17878" y="10774"/>
                    <a:pt x="17878" y="10913"/>
                    <a:pt x="17845" y="10913"/>
                  </a:cubicBezTo>
                  <a:cubicBezTo>
                    <a:pt x="17813" y="10959"/>
                    <a:pt x="17748" y="10959"/>
                    <a:pt x="17715" y="10959"/>
                  </a:cubicBezTo>
                  <a:cubicBezTo>
                    <a:pt x="17682" y="11006"/>
                    <a:pt x="17650" y="11098"/>
                    <a:pt x="17617" y="11098"/>
                  </a:cubicBezTo>
                  <a:cubicBezTo>
                    <a:pt x="17585" y="11145"/>
                    <a:pt x="17487" y="11191"/>
                    <a:pt x="17422" y="11191"/>
                  </a:cubicBezTo>
                  <a:cubicBezTo>
                    <a:pt x="17422" y="11191"/>
                    <a:pt x="17389" y="11238"/>
                    <a:pt x="17357" y="11238"/>
                  </a:cubicBezTo>
                  <a:cubicBezTo>
                    <a:pt x="17324" y="11238"/>
                    <a:pt x="17259" y="11191"/>
                    <a:pt x="17226" y="11191"/>
                  </a:cubicBezTo>
                  <a:cubicBezTo>
                    <a:pt x="17194" y="11191"/>
                    <a:pt x="17096" y="11191"/>
                    <a:pt x="17063" y="11238"/>
                  </a:cubicBezTo>
                  <a:cubicBezTo>
                    <a:pt x="17031" y="11284"/>
                    <a:pt x="16966" y="11423"/>
                    <a:pt x="16966" y="11469"/>
                  </a:cubicBezTo>
                  <a:cubicBezTo>
                    <a:pt x="16966" y="11562"/>
                    <a:pt x="17063" y="11747"/>
                    <a:pt x="17031" y="11840"/>
                  </a:cubicBezTo>
                  <a:cubicBezTo>
                    <a:pt x="16998" y="11886"/>
                    <a:pt x="16901" y="11933"/>
                    <a:pt x="16868" y="11933"/>
                  </a:cubicBezTo>
                  <a:cubicBezTo>
                    <a:pt x="16835" y="11979"/>
                    <a:pt x="16770" y="12026"/>
                    <a:pt x="16738" y="12072"/>
                  </a:cubicBezTo>
                  <a:cubicBezTo>
                    <a:pt x="16738" y="12118"/>
                    <a:pt x="16738" y="12304"/>
                    <a:pt x="16705" y="12304"/>
                  </a:cubicBezTo>
                  <a:cubicBezTo>
                    <a:pt x="16640" y="12443"/>
                    <a:pt x="16510" y="12582"/>
                    <a:pt x="16444" y="12674"/>
                  </a:cubicBezTo>
                  <a:cubicBezTo>
                    <a:pt x="16444" y="12721"/>
                    <a:pt x="16412" y="12860"/>
                    <a:pt x="16412" y="12860"/>
                  </a:cubicBezTo>
                  <a:cubicBezTo>
                    <a:pt x="16412" y="12953"/>
                    <a:pt x="16412" y="13138"/>
                    <a:pt x="16412" y="13231"/>
                  </a:cubicBezTo>
                  <a:cubicBezTo>
                    <a:pt x="16412" y="13323"/>
                    <a:pt x="16412" y="13416"/>
                    <a:pt x="16412" y="13509"/>
                  </a:cubicBezTo>
                  <a:cubicBezTo>
                    <a:pt x="16379" y="13555"/>
                    <a:pt x="16347" y="13601"/>
                    <a:pt x="16347" y="13648"/>
                  </a:cubicBezTo>
                  <a:cubicBezTo>
                    <a:pt x="16347" y="13694"/>
                    <a:pt x="16282" y="13833"/>
                    <a:pt x="16249" y="13880"/>
                  </a:cubicBezTo>
                  <a:cubicBezTo>
                    <a:pt x="16249" y="13972"/>
                    <a:pt x="16282" y="14250"/>
                    <a:pt x="16314" y="14343"/>
                  </a:cubicBezTo>
                  <a:cubicBezTo>
                    <a:pt x="16314" y="14389"/>
                    <a:pt x="16347" y="14482"/>
                    <a:pt x="16347" y="14529"/>
                  </a:cubicBezTo>
                  <a:cubicBezTo>
                    <a:pt x="16347" y="14529"/>
                    <a:pt x="16314" y="14621"/>
                    <a:pt x="16314" y="14714"/>
                  </a:cubicBezTo>
                  <a:cubicBezTo>
                    <a:pt x="16282" y="14760"/>
                    <a:pt x="16282" y="14946"/>
                    <a:pt x="16282" y="15038"/>
                  </a:cubicBezTo>
                  <a:cubicBezTo>
                    <a:pt x="16314" y="15085"/>
                    <a:pt x="16379" y="15177"/>
                    <a:pt x="16412" y="15270"/>
                  </a:cubicBezTo>
                  <a:cubicBezTo>
                    <a:pt x="16412" y="15316"/>
                    <a:pt x="16444" y="15456"/>
                    <a:pt x="16510" y="15502"/>
                  </a:cubicBezTo>
                  <a:cubicBezTo>
                    <a:pt x="16510" y="15548"/>
                    <a:pt x="16575" y="15548"/>
                    <a:pt x="16607" y="15548"/>
                  </a:cubicBezTo>
                  <a:cubicBezTo>
                    <a:pt x="16640" y="15595"/>
                    <a:pt x="16705" y="15641"/>
                    <a:pt x="16738" y="15641"/>
                  </a:cubicBezTo>
                  <a:cubicBezTo>
                    <a:pt x="16770" y="15641"/>
                    <a:pt x="16835" y="15641"/>
                    <a:pt x="16868" y="15641"/>
                  </a:cubicBezTo>
                  <a:cubicBezTo>
                    <a:pt x="16933" y="15641"/>
                    <a:pt x="17031" y="15595"/>
                    <a:pt x="17096" y="15595"/>
                  </a:cubicBezTo>
                  <a:cubicBezTo>
                    <a:pt x="17129" y="15595"/>
                    <a:pt x="17161" y="15595"/>
                    <a:pt x="17226" y="15548"/>
                  </a:cubicBezTo>
                  <a:cubicBezTo>
                    <a:pt x="17292" y="15502"/>
                    <a:pt x="17357" y="15409"/>
                    <a:pt x="17422" y="15456"/>
                  </a:cubicBezTo>
                  <a:cubicBezTo>
                    <a:pt x="17422" y="15456"/>
                    <a:pt x="17454" y="15548"/>
                    <a:pt x="17454" y="15595"/>
                  </a:cubicBezTo>
                  <a:cubicBezTo>
                    <a:pt x="17454" y="15641"/>
                    <a:pt x="17487" y="15734"/>
                    <a:pt x="17520" y="15734"/>
                  </a:cubicBezTo>
                  <a:cubicBezTo>
                    <a:pt x="17520" y="15826"/>
                    <a:pt x="17617" y="15919"/>
                    <a:pt x="17650" y="15965"/>
                  </a:cubicBezTo>
                  <a:cubicBezTo>
                    <a:pt x="17682" y="16012"/>
                    <a:pt x="17682" y="16104"/>
                    <a:pt x="17682" y="16151"/>
                  </a:cubicBezTo>
                  <a:cubicBezTo>
                    <a:pt x="17682" y="16197"/>
                    <a:pt x="17682" y="16197"/>
                    <a:pt x="17650" y="16244"/>
                  </a:cubicBezTo>
                  <a:cubicBezTo>
                    <a:pt x="17617" y="16336"/>
                    <a:pt x="17520" y="16429"/>
                    <a:pt x="17454" y="16475"/>
                  </a:cubicBezTo>
                  <a:cubicBezTo>
                    <a:pt x="17422" y="16475"/>
                    <a:pt x="17324" y="16522"/>
                    <a:pt x="17292" y="16568"/>
                  </a:cubicBezTo>
                  <a:cubicBezTo>
                    <a:pt x="17292" y="16568"/>
                    <a:pt x="17226" y="16661"/>
                    <a:pt x="17194" y="16707"/>
                  </a:cubicBezTo>
                  <a:cubicBezTo>
                    <a:pt x="17194" y="16707"/>
                    <a:pt x="17194" y="16707"/>
                    <a:pt x="17194" y="16753"/>
                  </a:cubicBezTo>
                  <a:cubicBezTo>
                    <a:pt x="17194" y="16800"/>
                    <a:pt x="17161" y="16939"/>
                    <a:pt x="17161" y="16985"/>
                  </a:cubicBezTo>
                  <a:cubicBezTo>
                    <a:pt x="17129" y="17078"/>
                    <a:pt x="17129" y="17217"/>
                    <a:pt x="17096" y="17310"/>
                  </a:cubicBezTo>
                  <a:cubicBezTo>
                    <a:pt x="17096" y="17356"/>
                    <a:pt x="17031" y="17541"/>
                    <a:pt x="17031" y="17588"/>
                  </a:cubicBezTo>
                  <a:cubicBezTo>
                    <a:pt x="17031" y="17634"/>
                    <a:pt x="17063" y="17773"/>
                    <a:pt x="17063" y="17866"/>
                  </a:cubicBezTo>
                  <a:cubicBezTo>
                    <a:pt x="17096" y="17912"/>
                    <a:pt x="17129" y="18098"/>
                    <a:pt x="17161" y="18190"/>
                  </a:cubicBezTo>
                  <a:cubicBezTo>
                    <a:pt x="17194" y="18283"/>
                    <a:pt x="17292" y="18422"/>
                    <a:pt x="17324" y="18468"/>
                  </a:cubicBezTo>
                  <a:cubicBezTo>
                    <a:pt x="17357" y="18515"/>
                    <a:pt x="17422" y="18607"/>
                    <a:pt x="17454" y="18654"/>
                  </a:cubicBezTo>
                  <a:cubicBezTo>
                    <a:pt x="17520" y="18700"/>
                    <a:pt x="17585" y="18839"/>
                    <a:pt x="17617" y="18932"/>
                  </a:cubicBezTo>
                  <a:cubicBezTo>
                    <a:pt x="17650" y="18978"/>
                    <a:pt x="17715" y="19117"/>
                    <a:pt x="17715" y="19210"/>
                  </a:cubicBezTo>
                  <a:cubicBezTo>
                    <a:pt x="17748" y="19256"/>
                    <a:pt x="17845" y="19395"/>
                    <a:pt x="17845" y="19488"/>
                  </a:cubicBezTo>
                  <a:cubicBezTo>
                    <a:pt x="17813" y="19535"/>
                    <a:pt x="17682" y="19674"/>
                    <a:pt x="17650" y="19766"/>
                  </a:cubicBezTo>
                  <a:cubicBezTo>
                    <a:pt x="17585" y="19859"/>
                    <a:pt x="17487" y="20091"/>
                    <a:pt x="17422" y="20183"/>
                  </a:cubicBezTo>
                  <a:cubicBezTo>
                    <a:pt x="17389" y="20183"/>
                    <a:pt x="17324" y="20230"/>
                    <a:pt x="17324" y="20230"/>
                  </a:cubicBezTo>
                  <a:cubicBezTo>
                    <a:pt x="17259" y="20230"/>
                    <a:pt x="17161" y="20183"/>
                    <a:pt x="17129" y="20183"/>
                  </a:cubicBezTo>
                  <a:cubicBezTo>
                    <a:pt x="17096" y="20183"/>
                    <a:pt x="16966" y="20137"/>
                    <a:pt x="16933" y="20091"/>
                  </a:cubicBezTo>
                  <a:cubicBezTo>
                    <a:pt x="16901" y="20091"/>
                    <a:pt x="16803" y="20091"/>
                    <a:pt x="16738" y="20137"/>
                  </a:cubicBezTo>
                  <a:cubicBezTo>
                    <a:pt x="16738" y="20137"/>
                    <a:pt x="16705" y="20276"/>
                    <a:pt x="16673" y="20322"/>
                  </a:cubicBezTo>
                  <a:cubicBezTo>
                    <a:pt x="16640" y="20322"/>
                    <a:pt x="16640" y="20415"/>
                    <a:pt x="16607" y="20415"/>
                  </a:cubicBezTo>
                  <a:cubicBezTo>
                    <a:pt x="16575" y="20415"/>
                    <a:pt x="16542" y="20322"/>
                    <a:pt x="16542" y="20276"/>
                  </a:cubicBezTo>
                  <a:cubicBezTo>
                    <a:pt x="16510" y="20276"/>
                    <a:pt x="16444" y="20230"/>
                    <a:pt x="16444" y="20183"/>
                  </a:cubicBezTo>
                  <a:cubicBezTo>
                    <a:pt x="16412" y="20091"/>
                    <a:pt x="16444" y="19952"/>
                    <a:pt x="16444" y="19905"/>
                  </a:cubicBezTo>
                  <a:cubicBezTo>
                    <a:pt x="16444" y="19813"/>
                    <a:pt x="16477" y="19581"/>
                    <a:pt x="16477" y="19488"/>
                  </a:cubicBezTo>
                  <a:cubicBezTo>
                    <a:pt x="16477" y="19442"/>
                    <a:pt x="16444" y="19256"/>
                    <a:pt x="16412" y="19210"/>
                  </a:cubicBezTo>
                  <a:cubicBezTo>
                    <a:pt x="16379" y="19117"/>
                    <a:pt x="16249" y="19025"/>
                    <a:pt x="16184" y="18978"/>
                  </a:cubicBezTo>
                  <a:cubicBezTo>
                    <a:pt x="16119" y="18932"/>
                    <a:pt x="15956" y="18839"/>
                    <a:pt x="15891" y="18793"/>
                  </a:cubicBezTo>
                  <a:cubicBezTo>
                    <a:pt x="15858" y="18793"/>
                    <a:pt x="15793" y="18747"/>
                    <a:pt x="15793" y="18700"/>
                  </a:cubicBezTo>
                  <a:cubicBezTo>
                    <a:pt x="15760" y="18654"/>
                    <a:pt x="15825" y="18468"/>
                    <a:pt x="15825" y="18422"/>
                  </a:cubicBezTo>
                  <a:cubicBezTo>
                    <a:pt x="15825" y="18376"/>
                    <a:pt x="15825" y="18237"/>
                    <a:pt x="15825" y="18144"/>
                  </a:cubicBezTo>
                  <a:cubicBezTo>
                    <a:pt x="15793" y="18144"/>
                    <a:pt x="15760" y="18051"/>
                    <a:pt x="15760" y="18005"/>
                  </a:cubicBezTo>
                  <a:cubicBezTo>
                    <a:pt x="15728" y="17959"/>
                    <a:pt x="15695" y="17773"/>
                    <a:pt x="15728" y="17727"/>
                  </a:cubicBezTo>
                  <a:cubicBezTo>
                    <a:pt x="15760" y="17680"/>
                    <a:pt x="15793" y="17680"/>
                    <a:pt x="15793" y="17634"/>
                  </a:cubicBezTo>
                  <a:cubicBezTo>
                    <a:pt x="15825" y="17588"/>
                    <a:pt x="15793" y="17402"/>
                    <a:pt x="15793" y="17310"/>
                  </a:cubicBezTo>
                  <a:cubicBezTo>
                    <a:pt x="15760" y="17217"/>
                    <a:pt x="15630" y="17124"/>
                    <a:pt x="15565" y="17032"/>
                  </a:cubicBezTo>
                  <a:cubicBezTo>
                    <a:pt x="15532" y="16985"/>
                    <a:pt x="15500" y="16892"/>
                    <a:pt x="15500" y="16846"/>
                  </a:cubicBezTo>
                  <a:cubicBezTo>
                    <a:pt x="15467" y="16800"/>
                    <a:pt x="15402" y="16661"/>
                    <a:pt x="15369" y="16614"/>
                  </a:cubicBezTo>
                  <a:cubicBezTo>
                    <a:pt x="15337" y="16568"/>
                    <a:pt x="15304" y="16475"/>
                    <a:pt x="15272" y="16475"/>
                  </a:cubicBezTo>
                  <a:cubicBezTo>
                    <a:pt x="15239" y="16475"/>
                    <a:pt x="15174" y="16568"/>
                    <a:pt x="15141" y="16568"/>
                  </a:cubicBezTo>
                  <a:cubicBezTo>
                    <a:pt x="15109" y="16614"/>
                    <a:pt x="15044" y="16707"/>
                    <a:pt x="14978" y="16707"/>
                  </a:cubicBezTo>
                  <a:cubicBezTo>
                    <a:pt x="14946" y="16707"/>
                    <a:pt x="14848" y="16614"/>
                    <a:pt x="14783" y="16614"/>
                  </a:cubicBezTo>
                  <a:cubicBezTo>
                    <a:pt x="14750" y="16614"/>
                    <a:pt x="14653" y="16661"/>
                    <a:pt x="14620" y="16707"/>
                  </a:cubicBezTo>
                  <a:cubicBezTo>
                    <a:pt x="14587" y="16707"/>
                    <a:pt x="14522" y="16753"/>
                    <a:pt x="14457" y="16800"/>
                  </a:cubicBezTo>
                  <a:cubicBezTo>
                    <a:pt x="14425" y="16800"/>
                    <a:pt x="14392" y="16846"/>
                    <a:pt x="14359" y="16892"/>
                  </a:cubicBezTo>
                  <a:cubicBezTo>
                    <a:pt x="14327" y="16892"/>
                    <a:pt x="14262" y="16939"/>
                    <a:pt x="14229" y="16985"/>
                  </a:cubicBezTo>
                  <a:cubicBezTo>
                    <a:pt x="14164" y="16985"/>
                    <a:pt x="13968" y="16939"/>
                    <a:pt x="13903" y="16985"/>
                  </a:cubicBezTo>
                  <a:cubicBezTo>
                    <a:pt x="13838" y="16985"/>
                    <a:pt x="13740" y="17032"/>
                    <a:pt x="13675" y="17032"/>
                  </a:cubicBezTo>
                  <a:cubicBezTo>
                    <a:pt x="13643" y="17078"/>
                    <a:pt x="13610" y="17263"/>
                    <a:pt x="13578" y="17310"/>
                  </a:cubicBezTo>
                  <a:cubicBezTo>
                    <a:pt x="13578" y="17310"/>
                    <a:pt x="13512" y="17402"/>
                    <a:pt x="13447" y="17402"/>
                  </a:cubicBezTo>
                  <a:cubicBezTo>
                    <a:pt x="13415" y="17449"/>
                    <a:pt x="13382" y="17541"/>
                    <a:pt x="13349" y="17541"/>
                  </a:cubicBezTo>
                  <a:cubicBezTo>
                    <a:pt x="13317" y="17541"/>
                    <a:pt x="13252" y="17588"/>
                    <a:pt x="13219" y="17588"/>
                  </a:cubicBezTo>
                  <a:cubicBezTo>
                    <a:pt x="13154" y="17541"/>
                    <a:pt x="13024" y="17449"/>
                    <a:pt x="12991" y="17402"/>
                  </a:cubicBezTo>
                  <a:cubicBezTo>
                    <a:pt x="12926" y="17356"/>
                    <a:pt x="12861" y="17217"/>
                    <a:pt x="12796" y="17217"/>
                  </a:cubicBezTo>
                  <a:cubicBezTo>
                    <a:pt x="12763" y="17217"/>
                    <a:pt x="12665" y="17310"/>
                    <a:pt x="12600" y="17402"/>
                  </a:cubicBezTo>
                  <a:cubicBezTo>
                    <a:pt x="12568" y="17449"/>
                    <a:pt x="12568" y="17541"/>
                    <a:pt x="12535" y="17588"/>
                  </a:cubicBezTo>
                  <a:cubicBezTo>
                    <a:pt x="12502" y="17680"/>
                    <a:pt x="12535" y="17912"/>
                    <a:pt x="12502" y="18005"/>
                  </a:cubicBezTo>
                  <a:cubicBezTo>
                    <a:pt x="12502" y="18098"/>
                    <a:pt x="12535" y="18190"/>
                    <a:pt x="12535" y="18237"/>
                  </a:cubicBezTo>
                  <a:cubicBezTo>
                    <a:pt x="12535" y="18329"/>
                    <a:pt x="12502" y="18422"/>
                    <a:pt x="12470" y="18468"/>
                  </a:cubicBezTo>
                  <a:cubicBezTo>
                    <a:pt x="12437" y="18515"/>
                    <a:pt x="12405" y="18561"/>
                    <a:pt x="12372" y="18561"/>
                  </a:cubicBezTo>
                  <a:cubicBezTo>
                    <a:pt x="12340" y="18607"/>
                    <a:pt x="12307" y="18561"/>
                    <a:pt x="12307" y="18515"/>
                  </a:cubicBezTo>
                  <a:cubicBezTo>
                    <a:pt x="12242" y="18515"/>
                    <a:pt x="12144" y="18468"/>
                    <a:pt x="12079" y="18468"/>
                  </a:cubicBezTo>
                  <a:cubicBezTo>
                    <a:pt x="12014" y="18468"/>
                    <a:pt x="11916" y="18561"/>
                    <a:pt x="11851" y="18607"/>
                  </a:cubicBezTo>
                  <a:cubicBezTo>
                    <a:pt x="11786" y="18607"/>
                    <a:pt x="11655" y="18700"/>
                    <a:pt x="11590" y="18700"/>
                  </a:cubicBezTo>
                  <a:cubicBezTo>
                    <a:pt x="11558" y="18700"/>
                    <a:pt x="11460" y="18700"/>
                    <a:pt x="11427" y="18700"/>
                  </a:cubicBezTo>
                  <a:cubicBezTo>
                    <a:pt x="11395" y="18700"/>
                    <a:pt x="11330" y="18700"/>
                    <a:pt x="11297" y="18654"/>
                  </a:cubicBezTo>
                  <a:cubicBezTo>
                    <a:pt x="11232" y="18654"/>
                    <a:pt x="11102" y="18700"/>
                    <a:pt x="11036" y="18654"/>
                  </a:cubicBezTo>
                  <a:cubicBezTo>
                    <a:pt x="11004" y="18607"/>
                    <a:pt x="10906" y="18515"/>
                    <a:pt x="10873" y="18515"/>
                  </a:cubicBezTo>
                  <a:cubicBezTo>
                    <a:pt x="10808" y="18422"/>
                    <a:pt x="10613" y="18376"/>
                    <a:pt x="10548" y="18283"/>
                  </a:cubicBezTo>
                  <a:cubicBezTo>
                    <a:pt x="10482" y="18237"/>
                    <a:pt x="10417" y="18098"/>
                    <a:pt x="10385" y="18051"/>
                  </a:cubicBezTo>
                  <a:cubicBezTo>
                    <a:pt x="10352" y="17959"/>
                    <a:pt x="10254" y="17866"/>
                    <a:pt x="10222" y="17773"/>
                  </a:cubicBezTo>
                  <a:cubicBezTo>
                    <a:pt x="10222" y="17727"/>
                    <a:pt x="10189" y="17588"/>
                    <a:pt x="10189" y="17541"/>
                  </a:cubicBezTo>
                  <a:cubicBezTo>
                    <a:pt x="10157" y="17449"/>
                    <a:pt x="10124" y="17263"/>
                    <a:pt x="10092" y="17171"/>
                  </a:cubicBezTo>
                  <a:cubicBezTo>
                    <a:pt x="10059" y="17124"/>
                    <a:pt x="9994" y="17078"/>
                    <a:pt x="9961" y="17032"/>
                  </a:cubicBezTo>
                  <a:cubicBezTo>
                    <a:pt x="9896" y="16985"/>
                    <a:pt x="9798" y="16892"/>
                    <a:pt x="9766" y="16846"/>
                  </a:cubicBezTo>
                  <a:cubicBezTo>
                    <a:pt x="9733" y="16846"/>
                    <a:pt x="9603" y="16800"/>
                    <a:pt x="9603" y="16753"/>
                  </a:cubicBezTo>
                  <a:cubicBezTo>
                    <a:pt x="9570" y="16661"/>
                    <a:pt x="9603" y="16568"/>
                    <a:pt x="9635" y="16475"/>
                  </a:cubicBezTo>
                  <a:cubicBezTo>
                    <a:pt x="9635" y="16429"/>
                    <a:pt x="9668" y="16244"/>
                    <a:pt x="9635" y="16151"/>
                  </a:cubicBezTo>
                  <a:cubicBezTo>
                    <a:pt x="9635" y="16012"/>
                    <a:pt x="9538" y="15826"/>
                    <a:pt x="9505" y="15687"/>
                  </a:cubicBezTo>
                  <a:cubicBezTo>
                    <a:pt x="9473" y="15641"/>
                    <a:pt x="9440" y="15502"/>
                    <a:pt x="9440" y="15456"/>
                  </a:cubicBezTo>
                  <a:cubicBezTo>
                    <a:pt x="9440" y="15363"/>
                    <a:pt x="9440" y="15177"/>
                    <a:pt x="9440" y="15085"/>
                  </a:cubicBezTo>
                  <a:cubicBezTo>
                    <a:pt x="9440" y="15038"/>
                    <a:pt x="9473" y="14899"/>
                    <a:pt x="9473" y="14853"/>
                  </a:cubicBezTo>
                  <a:cubicBezTo>
                    <a:pt x="9473" y="14760"/>
                    <a:pt x="9538" y="14575"/>
                    <a:pt x="9570" y="14529"/>
                  </a:cubicBezTo>
                  <a:cubicBezTo>
                    <a:pt x="9603" y="14389"/>
                    <a:pt x="9603" y="14204"/>
                    <a:pt x="9603" y="14065"/>
                  </a:cubicBezTo>
                  <a:cubicBezTo>
                    <a:pt x="9603" y="14019"/>
                    <a:pt x="9603" y="13880"/>
                    <a:pt x="9603" y="13787"/>
                  </a:cubicBezTo>
                  <a:cubicBezTo>
                    <a:pt x="9603" y="13741"/>
                    <a:pt x="9538" y="13648"/>
                    <a:pt x="9505" y="13648"/>
                  </a:cubicBezTo>
                  <a:cubicBezTo>
                    <a:pt x="9440" y="13555"/>
                    <a:pt x="9310" y="13555"/>
                    <a:pt x="9244" y="13601"/>
                  </a:cubicBezTo>
                  <a:cubicBezTo>
                    <a:pt x="9212" y="13601"/>
                    <a:pt x="9179" y="13694"/>
                    <a:pt x="9147" y="13694"/>
                  </a:cubicBezTo>
                  <a:cubicBezTo>
                    <a:pt x="9114" y="13741"/>
                    <a:pt x="9016" y="13880"/>
                    <a:pt x="9016" y="13926"/>
                  </a:cubicBezTo>
                  <a:cubicBezTo>
                    <a:pt x="9016" y="13972"/>
                    <a:pt x="9016" y="14111"/>
                    <a:pt x="8984" y="14158"/>
                  </a:cubicBezTo>
                  <a:cubicBezTo>
                    <a:pt x="8984" y="14250"/>
                    <a:pt x="8919" y="14297"/>
                    <a:pt x="8886" y="14343"/>
                  </a:cubicBezTo>
                  <a:cubicBezTo>
                    <a:pt x="8886" y="14389"/>
                    <a:pt x="8886" y="14436"/>
                    <a:pt x="8886" y="14436"/>
                  </a:cubicBezTo>
                  <a:cubicBezTo>
                    <a:pt x="8854" y="14482"/>
                    <a:pt x="8756" y="14436"/>
                    <a:pt x="8723" y="14389"/>
                  </a:cubicBezTo>
                  <a:cubicBezTo>
                    <a:pt x="8691" y="14389"/>
                    <a:pt x="8658" y="14297"/>
                    <a:pt x="8625" y="14250"/>
                  </a:cubicBezTo>
                  <a:cubicBezTo>
                    <a:pt x="8593" y="14204"/>
                    <a:pt x="8463" y="14111"/>
                    <a:pt x="8430" y="14019"/>
                  </a:cubicBezTo>
                  <a:cubicBezTo>
                    <a:pt x="8430" y="13972"/>
                    <a:pt x="8430" y="13880"/>
                    <a:pt x="8430" y="13787"/>
                  </a:cubicBezTo>
                  <a:cubicBezTo>
                    <a:pt x="8430" y="13741"/>
                    <a:pt x="8463" y="13648"/>
                    <a:pt x="8430" y="13601"/>
                  </a:cubicBezTo>
                  <a:cubicBezTo>
                    <a:pt x="8397" y="13509"/>
                    <a:pt x="8300" y="13509"/>
                    <a:pt x="8235" y="13509"/>
                  </a:cubicBezTo>
                  <a:cubicBezTo>
                    <a:pt x="8169" y="13462"/>
                    <a:pt x="8006" y="13555"/>
                    <a:pt x="7909" y="13555"/>
                  </a:cubicBezTo>
                  <a:cubicBezTo>
                    <a:pt x="7844" y="13555"/>
                    <a:pt x="7713" y="13601"/>
                    <a:pt x="7648" y="13648"/>
                  </a:cubicBezTo>
                  <a:cubicBezTo>
                    <a:pt x="7583" y="13648"/>
                    <a:pt x="7453" y="13694"/>
                    <a:pt x="7420" y="13741"/>
                  </a:cubicBezTo>
                  <a:cubicBezTo>
                    <a:pt x="7355" y="13787"/>
                    <a:pt x="7257" y="13926"/>
                    <a:pt x="7257" y="14019"/>
                  </a:cubicBezTo>
                  <a:cubicBezTo>
                    <a:pt x="7225" y="14065"/>
                    <a:pt x="7257" y="14250"/>
                    <a:pt x="7257" y="14297"/>
                  </a:cubicBezTo>
                  <a:cubicBezTo>
                    <a:pt x="7257" y="14389"/>
                    <a:pt x="7290" y="14575"/>
                    <a:pt x="7290" y="14668"/>
                  </a:cubicBezTo>
                  <a:cubicBezTo>
                    <a:pt x="7290" y="14714"/>
                    <a:pt x="7257" y="14807"/>
                    <a:pt x="7225" y="14853"/>
                  </a:cubicBezTo>
                  <a:cubicBezTo>
                    <a:pt x="7192" y="14899"/>
                    <a:pt x="7094" y="14992"/>
                    <a:pt x="7029" y="15038"/>
                  </a:cubicBezTo>
                  <a:cubicBezTo>
                    <a:pt x="7029" y="15038"/>
                    <a:pt x="6931" y="15131"/>
                    <a:pt x="6931" y="15177"/>
                  </a:cubicBezTo>
                  <a:cubicBezTo>
                    <a:pt x="6899" y="15270"/>
                    <a:pt x="6899" y="15456"/>
                    <a:pt x="6931" y="15548"/>
                  </a:cubicBezTo>
                  <a:cubicBezTo>
                    <a:pt x="6997" y="15687"/>
                    <a:pt x="7257" y="15873"/>
                    <a:pt x="7322" y="16012"/>
                  </a:cubicBezTo>
                  <a:cubicBezTo>
                    <a:pt x="7387" y="16197"/>
                    <a:pt x="7322" y="16522"/>
                    <a:pt x="7322" y="16707"/>
                  </a:cubicBezTo>
                  <a:cubicBezTo>
                    <a:pt x="7322" y="16800"/>
                    <a:pt x="7355" y="17032"/>
                    <a:pt x="7355" y="17171"/>
                  </a:cubicBezTo>
                  <a:cubicBezTo>
                    <a:pt x="7387" y="17217"/>
                    <a:pt x="7453" y="17310"/>
                    <a:pt x="7453" y="17402"/>
                  </a:cubicBezTo>
                  <a:cubicBezTo>
                    <a:pt x="7485" y="17541"/>
                    <a:pt x="7518" y="17773"/>
                    <a:pt x="7485" y="17912"/>
                  </a:cubicBezTo>
                  <a:cubicBezTo>
                    <a:pt x="7453" y="18005"/>
                    <a:pt x="7387" y="18190"/>
                    <a:pt x="7355" y="18283"/>
                  </a:cubicBezTo>
                  <a:cubicBezTo>
                    <a:pt x="7290" y="18422"/>
                    <a:pt x="7225" y="18747"/>
                    <a:pt x="7127" y="18886"/>
                  </a:cubicBezTo>
                  <a:cubicBezTo>
                    <a:pt x="7094" y="18978"/>
                    <a:pt x="6964" y="19164"/>
                    <a:pt x="6931" y="19256"/>
                  </a:cubicBezTo>
                  <a:cubicBezTo>
                    <a:pt x="6899" y="19395"/>
                    <a:pt x="6899" y="19674"/>
                    <a:pt x="6899" y="19813"/>
                  </a:cubicBezTo>
                  <a:cubicBezTo>
                    <a:pt x="6899" y="19859"/>
                    <a:pt x="6899" y="19952"/>
                    <a:pt x="6899" y="19998"/>
                  </a:cubicBezTo>
                  <a:cubicBezTo>
                    <a:pt x="6866" y="19998"/>
                    <a:pt x="6801" y="20044"/>
                    <a:pt x="6801" y="20044"/>
                  </a:cubicBezTo>
                  <a:cubicBezTo>
                    <a:pt x="6736" y="20091"/>
                    <a:pt x="6638" y="20183"/>
                    <a:pt x="6638" y="20230"/>
                  </a:cubicBezTo>
                  <a:cubicBezTo>
                    <a:pt x="6606" y="20276"/>
                    <a:pt x="6606" y="20369"/>
                    <a:pt x="6606" y="20415"/>
                  </a:cubicBezTo>
                  <a:cubicBezTo>
                    <a:pt x="6573" y="20462"/>
                    <a:pt x="6508" y="20601"/>
                    <a:pt x="6475" y="20647"/>
                  </a:cubicBezTo>
                  <a:cubicBezTo>
                    <a:pt x="6475" y="20647"/>
                    <a:pt x="6443" y="20693"/>
                    <a:pt x="6410" y="20740"/>
                  </a:cubicBezTo>
                  <a:cubicBezTo>
                    <a:pt x="6378" y="20786"/>
                    <a:pt x="6312" y="20925"/>
                    <a:pt x="6280" y="21018"/>
                  </a:cubicBezTo>
                  <a:cubicBezTo>
                    <a:pt x="6280" y="21110"/>
                    <a:pt x="6247" y="21203"/>
                    <a:pt x="6247" y="21296"/>
                  </a:cubicBezTo>
                  <a:cubicBezTo>
                    <a:pt x="6247" y="21342"/>
                    <a:pt x="6280" y="21481"/>
                    <a:pt x="6247" y="21481"/>
                  </a:cubicBezTo>
                  <a:cubicBezTo>
                    <a:pt x="6215" y="21574"/>
                    <a:pt x="5987" y="21574"/>
                    <a:pt x="5987" y="21574"/>
                  </a:cubicBezTo>
                  <a:cubicBezTo>
                    <a:pt x="5987" y="21574"/>
                    <a:pt x="5824" y="21342"/>
                    <a:pt x="5791" y="21296"/>
                  </a:cubicBezTo>
                  <a:cubicBezTo>
                    <a:pt x="5726" y="21203"/>
                    <a:pt x="5628" y="20925"/>
                    <a:pt x="5563" y="20832"/>
                  </a:cubicBezTo>
                  <a:cubicBezTo>
                    <a:pt x="5530" y="20786"/>
                    <a:pt x="5433" y="20647"/>
                    <a:pt x="5368" y="20601"/>
                  </a:cubicBezTo>
                  <a:cubicBezTo>
                    <a:pt x="5302" y="20508"/>
                    <a:pt x="5172" y="20415"/>
                    <a:pt x="5107" y="20322"/>
                  </a:cubicBezTo>
                  <a:cubicBezTo>
                    <a:pt x="5074" y="20276"/>
                    <a:pt x="5074" y="20091"/>
                    <a:pt x="5074" y="20044"/>
                  </a:cubicBezTo>
                  <a:cubicBezTo>
                    <a:pt x="5074" y="19952"/>
                    <a:pt x="5107" y="19766"/>
                    <a:pt x="5107" y="19674"/>
                  </a:cubicBezTo>
                  <a:cubicBezTo>
                    <a:pt x="5107" y="19535"/>
                    <a:pt x="5042" y="19395"/>
                    <a:pt x="5009" y="19256"/>
                  </a:cubicBezTo>
                  <a:cubicBezTo>
                    <a:pt x="4977" y="19210"/>
                    <a:pt x="4879" y="18978"/>
                    <a:pt x="4879" y="18932"/>
                  </a:cubicBezTo>
                  <a:cubicBezTo>
                    <a:pt x="4846" y="18839"/>
                    <a:pt x="4781" y="18700"/>
                    <a:pt x="4781" y="18654"/>
                  </a:cubicBezTo>
                  <a:cubicBezTo>
                    <a:pt x="4781" y="18561"/>
                    <a:pt x="4879" y="18468"/>
                    <a:pt x="4879" y="18422"/>
                  </a:cubicBezTo>
                  <a:cubicBezTo>
                    <a:pt x="4911" y="18329"/>
                    <a:pt x="4944" y="18144"/>
                    <a:pt x="4977" y="18051"/>
                  </a:cubicBezTo>
                  <a:cubicBezTo>
                    <a:pt x="4977" y="17959"/>
                    <a:pt x="4944" y="17727"/>
                    <a:pt x="4944" y="17634"/>
                  </a:cubicBezTo>
                  <a:cubicBezTo>
                    <a:pt x="4977" y="17588"/>
                    <a:pt x="5009" y="17495"/>
                    <a:pt x="5009" y="17402"/>
                  </a:cubicBezTo>
                  <a:cubicBezTo>
                    <a:pt x="5042" y="17356"/>
                    <a:pt x="5107" y="17310"/>
                    <a:pt x="5140" y="17310"/>
                  </a:cubicBezTo>
                  <a:cubicBezTo>
                    <a:pt x="5172" y="17217"/>
                    <a:pt x="5237" y="17078"/>
                    <a:pt x="5237" y="17032"/>
                  </a:cubicBezTo>
                  <a:cubicBezTo>
                    <a:pt x="5270" y="16939"/>
                    <a:pt x="5205" y="16707"/>
                    <a:pt x="5172" y="16568"/>
                  </a:cubicBezTo>
                  <a:cubicBezTo>
                    <a:pt x="5172" y="16522"/>
                    <a:pt x="5172" y="16336"/>
                    <a:pt x="5205" y="16244"/>
                  </a:cubicBezTo>
                  <a:cubicBezTo>
                    <a:pt x="5205" y="16197"/>
                    <a:pt x="5270" y="16058"/>
                    <a:pt x="5270" y="15965"/>
                  </a:cubicBezTo>
                  <a:cubicBezTo>
                    <a:pt x="5270" y="15919"/>
                    <a:pt x="5302" y="15780"/>
                    <a:pt x="5302" y="15734"/>
                  </a:cubicBezTo>
                  <a:cubicBezTo>
                    <a:pt x="5270" y="15641"/>
                    <a:pt x="5172" y="15548"/>
                    <a:pt x="5140" y="15502"/>
                  </a:cubicBezTo>
                  <a:cubicBezTo>
                    <a:pt x="5140" y="15409"/>
                    <a:pt x="5107" y="15316"/>
                    <a:pt x="5107" y="15224"/>
                  </a:cubicBezTo>
                  <a:cubicBezTo>
                    <a:pt x="5107" y="15131"/>
                    <a:pt x="5205" y="15038"/>
                    <a:pt x="5205" y="14946"/>
                  </a:cubicBezTo>
                  <a:cubicBezTo>
                    <a:pt x="5237" y="14853"/>
                    <a:pt x="5270" y="14668"/>
                    <a:pt x="5237" y="14575"/>
                  </a:cubicBezTo>
                  <a:cubicBezTo>
                    <a:pt x="5237" y="14482"/>
                    <a:pt x="5107" y="14343"/>
                    <a:pt x="5074" y="14297"/>
                  </a:cubicBezTo>
                  <a:cubicBezTo>
                    <a:pt x="5042" y="14250"/>
                    <a:pt x="4911" y="14204"/>
                    <a:pt x="4879" y="14204"/>
                  </a:cubicBezTo>
                  <a:cubicBezTo>
                    <a:pt x="4846" y="14204"/>
                    <a:pt x="4781" y="14204"/>
                    <a:pt x="4781" y="14204"/>
                  </a:cubicBezTo>
                  <a:cubicBezTo>
                    <a:pt x="4716" y="14158"/>
                    <a:pt x="4651" y="14019"/>
                    <a:pt x="4586" y="13972"/>
                  </a:cubicBezTo>
                  <a:cubicBezTo>
                    <a:pt x="4553" y="13880"/>
                    <a:pt x="4488" y="13741"/>
                    <a:pt x="4488" y="13694"/>
                  </a:cubicBezTo>
                  <a:cubicBezTo>
                    <a:pt x="4423" y="13555"/>
                    <a:pt x="4325" y="13323"/>
                    <a:pt x="4325" y="13184"/>
                  </a:cubicBezTo>
                  <a:cubicBezTo>
                    <a:pt x="4292" y="13138"/>
                    <a:pt x="4292" y="12906"/>
                    <a:pt x="4292" y="12813"/>
                  </a:cubicBezTo>
                  <a:cubicBezTo>
                    <a:pt x="4292" y="12674"/>
                    <a:pt x="4292" y="12396"/>
                    <a:pt x="4358" y="12304"/>
                  </a:cubicBezTo>
                  <a:cubicBezTo>
                    <a:pt x="4358" y="12257"/>
                    <a:pt x="4423" y="12211"/>
                    <a:pt x="4455" y="12165"/>
                  </a:cubicBezTo>
                  <a:cubicBezTo>
                    <a:pt x="4488" y="12118"/>
                    <a:pt x="4618" y="12026"/>
                    <a:pt x="4618" y="11933"/>
                  </a:cubicBezTo>
                  <a:cubicBezTo>
                    <a:pt x="4618" y="11886"/>
                    <a:pt x="4618" y="11794"/>
                    <a:pt x="4586" y="11747"/>
                  </a:cubicBezTo>
                  <a:cubicBezTo>
                    <a:pt x="4586" y="11747"/>
                    <a:pt x="4553" y="11747"/>
                    <a:pt x="4521" y="11747"/>
                  </a:cubicBezTo>
                  <a:cubicBezTo>
                    <a:pt x="4488" y="11701"/>
                    <a:pt x="4390" y="11701"/>
                    <a:pt x="4325" y="11655"/>
                  </a:cubicBezTo>
                  <a:cubicBezTo>
                    <a:pt x="4260" y="11608"/>
                    <a:pt x="4227" y="11423"/>
                    <a:pt x="4162" y="11377"/>
                  </a:cubicBezTo>
                  <a:cubicBezTo>
                    <a:pt x="4130" y="11330"/>
                    <a:pt x="4097" y="11238"/>
                    <a:pt x="4064" y="11191"/>
                  </a:cubicBezTo>
                  <a:cubicBezTo>
                    <a:pt x="3999" y="11191"/>
                    <a:pt x="3869" y="11284"/>
                    <a:pt x="3836" y="11330"/>
                  </a:cubicBezTo>
                  <a:cubicBezTo>
                    <a:pt x="3771" y="11330"/>
                    <a:pt x="3673" y="11330"/>
                    <a:pt x="3641" y="11284"/>
                  </a:cubicBezTo>
                  <a:cubicBezTo>
                    <a:pt x="3608" y="11238"/>
                    <a:pt x="3608" y="11145"/>
                    <a:pt x="3608" y="11098"/>
                  </a:cubicBezTo>
                  <a:cubicBezTo>
                    <a:pt x="3608" y="11052"/>
                    <a:pt x="3576" y="10913"/>
                    <a:pt x="3576" y="10867"/>
                  </a:cubicBezTo>
                  <a:cubicBezTo>
                    <a:pt x="3576" y="10774"/>
                    <a:pt x="3576" y="10589"/>
                    <a:pt x="3543" y="10496"/>
                  </a:cubicBezTo>
                  <a:cubicBezTo>
                    <a:pt x="3543" y="10450"/>
                    <a:pt x="3576" y="10310"/>
                    <a:pt x="3511" y="10264"/>
                  </a:cubicBezTo>
                  <a:cubicBezTo>
                    <a:pt x="3511" y="10264"/>
                    <a:pt x="3511" y="10310"/>
                    <a:pt x="3478" y="10357"/>
                  </a:cubicBezTo>
                  <a:cubicBezTo>
                    <a:pt x="3478" y="10357"/>
                    <a:pt x="3445" y="10403"/>
                    <a:pt x="3413" y="10403"/>
                  </a:cubicBezTo>
                  <a:cubicBezTo>
                    <a:pt x="3315" y="10450"/>
                    <a:pt x="3152" y="10403"/>
                    <a:pt x="3087" y="10450"/>
                  </a:cubicBezTo>
                  <a:cubicBezTo>
                    <a:pt x="3054" y="10496"/>
                    <a:pt x="2957" y="10589"/>
                    <a:pt x="2924" y="10635"/>
                  </a:cubicBezTo>
                  <a:cubicBezTo>
                    <a:pt x="2892" y="10681"/>
                    <a:pt x="2859" y="10774"/>
                    <a:pt x="2859" y="10867"/>
                  </a:cubicBezTo>
                  <a:cubicBezTo>
                    <a:pt x="2859" y="10913"/>
                    <a:pt x="2924" y="11052"/>
                    <a:pt x="2957" y="11145"/>
                  </a:cubicBezTo>
                  <a:cubicBezTo>
                    <a:pt x="2957" y="11191"/>
                    <a:pt x="2989" y="11238"/>
                    <a:pt x="3022" y="11284"/>
                  </a:cubicBezTo>
                  <a:cubicBezTo>
                    <a:pt x="3022" y="11330"/>
                    <a:pt x="3022" y="11423"/>
                    <a:pt x="2989" y="11469"/>
                  </a:cubicBezTo>
                  <a:cubicBezTo>
                    <a:pt x="2989" y="11516"/>
                    <a:pt x="2892" y="11608"/>
                    <a:pt x="2859" y="11655"/>
                  </a:cubicBezTo>
                  <a:cubicBezTo>
                    <a:pt x="2826" y="11701"/>
                    <a:pt x="2761" y="11747"/>
                    <a:pt x="2729" y="11794"/>
                  </a:cubicBezTo>
                  <a:cubicBezTo>
                    <a:pt x="2696" y="11794"/>
                    <a:pt x="2631" y="11886"/>
                    <a:pt x="2566" y="11886"/>
                  </a:cubicBezTo>
                  <a:cubicBezTo>
                    <a:pt x="2533" y="11886"/>
                    <a:pt x="2435" y="11933"/>
                    <a:pt x="2370" y="11933"/>
                  </a:cubicBezTo>
                  <a:cubicBezTo>
                    <a:pt x="2305" y="11933"/>
                    <a:pt x="2240" y="12026"/>
                    <a:pt x="2175" y="12026"/>
                  </a:cubicBezTo>
                  <a:cubicBezTo>
                    <a:pt x="2142" y="12026"/>
                    <a:pt x="2110" y="12026"/>
                    <a:pt x="2077" y="12026"/>
                  </a:cubicBezTo>
                  <a:cubicBezTo>
                    <a:pt x="2044" y="12026"/>
                    <a:pt x="2012" y="11933"/>
                    <a:pt x="1979" y="11933"/>
                  </a:cubicBezTo>
                  <a:cubicBezTo>
                    <a:pt x="1914" y="11979"/>
                    <a:pt x="1849" y="12118"/>
                    <a:pt x="1784" y="12165"/>
                  </a:cubicBezTo>
                  <a:cubicBezTo>
                    <a:pt x="1751" y="12165"/>
                    <a:pt x="1654" y="12118"/>
                    <a:pt x="1621" y="12118"/>
                  </a:cubicBezTo>
                  <a:cubicBezTo>
                    <a:pt x="1556" y="12072"/>
                    <a:pt x="1491" y="12026"/>
                    <a:pt x="1458" y="11979"/>
                  </a:cubicBezTo>
                  <a:cubicBezTo>
                    <a:pt x="1425" y="11933"/>
                    <a:pt x="1360" y="11886"/>
                    <a:pt x="1328" y="11886"/>
                  </a:cubicBezTo>
                  <a:cubicBezTo>
                    <a:pt x="1263" y="11840"/>
                    <a:pt x="1132" y="11794"/>
                    <a:pt x="1067" y="11794"/>
                  </a:cubicBezTo>
                  <a:cubicBezTo>
                    <a:pt x="1035" y="11794"/>
                    <a:pt x="937" y="11886"/>
                    <a:pt x="904" y="11886"/>
                  </a:cubicBezTo>
                  <a:cubicBezTo>
                    <a:pt x="839" y="11886"/>
                    <a:pt x="741" y="11886"/>
                    <a:pt x="709" y="11840"/>
                  </a:cubicBezTo>
                  <a:cubicBezTo>
                    <a:pt x="644" y="11840"/>
                    <a:pt x="481" y="11747"/>
                    <a:pt x="481" y="11747"/>
                  </a:cubicBezTo>
                  <a:cubicBezTo>
                    <a:pt x="285" y="11655"/>
                    <a:pt x="285" y="11655"/>
                    <a:pt x="285" y="11655"/>
                  </a:cubicBezTo>
                  <a:cubicBezTo>
                    <a:pt x="285" y="11655"/>
                    <a:pt x="350" y="11284"/>
                    <a:pt x="350" y="11191"/>
                  </a:cubicBezTo>
                  <a:cubicBezTo>
                    <a:pt x="318" y="11098"/>
                    <a:pt x="220" y="10913"/>
                    <a:pt x="155" y="10820"/>
                  </a:cubicBezTo>
                  <a:cubicBezTo>
                    <a:pt x="122" y="10728"/>
                    <a:pt x="25" y="10635"/>
                    <a:pt x="25" y="10542"/>
                  </a:cubicBezTo>
                  <a:cubicBezTo>
                    <a:pt x="-8" y="10403"/>
                    <a:pt x="-8" y="10171"/>
                    <a:pt x="25" y="10079"/>
                  </a:cubicBezTo>
                  <a:cubicBezTo>
                    <a:pt x="25" y="9986"/>
                    <a:pt x="122" y="9847"/>
                    <a:pt x="155" y="9801"/>
                  </a:cubicBezTo>
                  <a:cubicBezTo>
                    <a:pt x="155" y="9801"/>
                    <a:pt x="253" y="9754"/>
                    <a:pt x="253" y="9708"/>
                  </a:cubicBezTo>
                  <a:cubicBezTo>
                    <a:pt x="253" y="9615"/>
                    <a:pt x="155" y="9476"/>
                    <a:pt x="122" y="9383"/>
                  </a:cubicBezTo>
                  <a:cubicBezTo>
                    <a:pt x="122" y="9337"/>
                    <a:pt x="122" y="9244"/>
                    <a:pt x="122" y="9244"/>
                  </a:cubicBezTo>
                  <a:cubicBezTo>
                    <a:pt x="122" y="9152"/>
                    <a:pt x="155" y="9013"/>
                    <a:pt x="187" y="8966"/>
                  </a:cubicBezTo>
                  <a:cubicBezTo>
                    <a:pt x="220" y="8920"/>
                    <a:pt x="318" y="8827"/>
                    <a:pt x="350" y="8827"/>
                  </a:cubicBezTo>
                  <a:cubicBezTo>
                    <a:pt x="416" y="8781"/>
                    <a:pt x="546" y="8827"/>
                    <a:pt x="611" y="8827"/>
                  </a:cubicBezTo>
                  <a:cubicBezTo>
                    <a:pt x="676" y="8781"/>
                    <a:pt x="741" y="8595"/>
                    <a:pt x="806" y="8549"/>
                  </a:cubicBezTo>
                  <a:cubicBezTo>
                    <a:pt x="839" y="8503"/>
                    <a:pt x="969" y="8410"/>
                    <a:pt x="1035" y="8364"/>
                  </a:cubicBezTo>
                  <a:cubicBezTo>
                    <a:pt x="1067" y="8317"/>
                    <a:pt x="1100" y="8086"/>
                    <a:pt x="1100" y="7993"/>
                  </a:cubicBezTo>
                  <a:cubicBezTo>
                    <a:pt x="1100" y="7947"/>
                    <a:pt x="1100" y="7854"/>
                    <a:pt x="1132" y="7807"/>
                  </a:cubicBezTo>
                  <a:cubicBezTo>
                    <a:pt x="1165" y="7761"/>
                    <a:pt x="1263" y="7761"/>
                    <a:pt x="1295" y="7761"/>
                  </a:cubicBezTo>
                  <a:cubicBezTo>
                    <a:pt x="1360" y="7807"/>
                    <a:pt x="1360" y="7947"/>
                    <a:pt x="1393" y="7993"/>
                  </a:cubicBezTo>
                  <a:cubicBezTo>
                    <a:pt x="1458" y="8039"/>
                    <a:pt x="1556" y="8039"/>
                    <a:pt x="1588" y="8039"/>
                  </a:cubicBezTo>
                  <a:cubicBezTo>
                    <a:pt x="1654" y="7993"/>
                    <a:pt x="1719" y="7854"/>
                    <a:pt x="1751" y="7807"/>
                  </a:cubicBezTo>
                  <a:cubicBezTo>
                    <a:pt x="1784" y="7761"/>
                    <a:pt x="1751" y="7576"/>
                    <a:pt x="1784" y="7483"/>
                  </a:cubicBezTo>
                  <a:cubicBezTo>
                    <a:pt x="1816" y="7437"/>
                    <a:pt x="1914" y="7298"/>
                    <a:pt x="1947" y="7251"/>
                  </a:cubicBezTo>
                  <a:cubicBezTo>
                    <a:pt x="1979" y="7205"/>
                    <a:pt x="2044" y="7019"/>
                    <a:pt x="2044" y="6927"/>
                  </a:cubicBezTo>
                  <a:cubicBezTo>
                    <a:pt x="2044" y="6834"/>
                    <a:pt x="1947" y="6649"/>
                    <a:pt x="1979" y="6556"/>
                  </a:cubicBezTo>
                  <a:cubicBezTo>
                    <a:pt x="1979" y="6510"/>
                    <a:pt x="2044" y="6463"/>
                    <a:pt x="2077" y="6463"/>
                  </a:cubicBezTo>
                  <a:cubicBezTo>
                    <a:pt x="2110" y="6417"/>
                    <a:pt x="2175" y="6371"/>
                    <a:pt x="2240" y="6324"/>
                  </a:cubicBezTo>
                  <a:cubicBezTo>
                    <a:pt x="2273" y="6324"/>
                    <a:pt x="2338" y="6324"/>
                    <a:pt x="2370" y="6324"/>
                  </a:cubicBezTo>
                  <a:cubicBezTo>
                    <a:pt x="2435" y="6278"/>
                    <a:pt x="2598" y="6000"/>
                    <a:pt x="2598" y="6000"/>
                  </a:cubicBezTo>
                  <a:cubicBezTo>
                    <a:pt x="2598" y="6000"/>
                    <a:pt x="2729" y="6000"/>
                    <a:pt x="2761" y="6046"/>
                  </a:cubicBezTo>
                  <a:cubicBezTo>
                    <a:pt x="2826" y="6046"/>
                    <a:pt x="2924" y="6046"/>
                    <a:pt x="2957" y="6092"/>
                  </a:cubicBezTo>
                  <a:cubicBezTo>
                    <a:pt x="2989" y="6139"/>
                    <a:pt x="2989" y="6278"/>
                    <a:pt x="3022" y="6324"/>
                  </a:cubicBezTo>
                  <a:cubicBezTo>
                    <a:pt x="3087" y="6324"/>
                    <a:pt x="3185" y="6324"/>
                    <a:pt x="3250" y="6324"/>
                  </a:cubicBezTo>
                  <a:cubicBezTo>
                    <a:pt x="3282" y="6278"/>
                    <a:pt x="3380" y="6185"/>
                    <a:pt x="3445" y="6185"/>
                  </a:cubicBezTo>
                  <a:cubicBezTo>
                    <a:pt x="3478" y="6139"/>
                    <a:pt x="3576" y="6139"/>
                    <a:pt x="3608" y="6092"/>
                  </a:cubicBezTo>
                  <a:cubicBezTo>
                    <a:pt x="3706" y="6092"/>
                    <a:pt x="3902" y="6046"/>
                    <a:pt x="3999" y="6000"/>
                  </a:cubicBezTo>
                  <a:cubicBezTo>
                    <a:pt x="4032" y="5953"/>
                    <a:pt x="4130" y="5907"/>
                    <a:pt x="4195" y="5907"/>
                  </a:cubicBezTo>
                  <a:cubicBezTo>
                    <a:pt x="4227" y="5861"/>
                    <a:pt x="4292" y="5722"/>
                    <a:pt x="4325" y="5675"/>
                  </a:cubicBezTo>
                  <a:cubicBezTo>
                    <a:pt x="4358" y="5629"/>
                    <a:pt x="4358" y="5490"/>
                    <a:pt x="4358" y="5444"/>
                  </a:cubicBezTo>
                  <a:cubicBezTo>
                    <a:pt x="4390" y="5351"/>
                    <a:pt x="4423" y="5165"/>
                    <a:pt x="4423" y="5073"/>
                  </a:cubicBezTo>
                  <a:cubicBezTo>
                    <a:pt x="4455" y="5026"/>
                    <a:pt x="4521" y="4795"/>
                    <a:pt x="4521" y="4795"/>
                  </a:cubicBezTo>
                  <a:cubicBezTo>
                    <a:pt x="4521" y="4748"/>
                    <a:pt x="4553" y="4609"/>
                    <a:pt x="4586" y="4563"/>
                  </a:cubicBezTo>
                  <a:cubicBezTo>
                    <a:pt x="4618" y="4516"/>
                    <a:pt x="4683" y="4470"/>
                    <a:pt x="4716" y="4424"/>
                  </a:cubicBezTo>
                  <a:cubicBezTo>
                    <a:pt x="4749" y="4424"/>
                    <a:pt x="4846" y="4377"/>
                    <a:pt x="4879" y="4424"/>
                  </a:cubicBezTo>
                  <a:cubicBezTo>
                    <a:pt x="4911" y="4424"/>
                    <a:pt x="5009" y="4470"/>
                    <a:pt x="5042" y="4516"/>
                  </a:cubicBezTo>
                  <a:cubicBezTo>
                    <a:pt x="5074" y="4563"/>
                    <a:pt x="5107" y="4702"/>
                    <a:pt x="5140" y="4748"/>
                  </a:cubicBezTo>
                  <a:cubicBezTo>
                    <a:pt x="5172" y="4795"/>
                    <a:pt x="5205" y="4887"/>
                    <a:pt x="5205" y="4934"/>
                  </a:cubicBezTo>
                  <a:cubicBezTo>
                    <a:pt x="5237" y="4934"/>
                    <a:pt x="5270" y="5026"/>
                    <a:pt x="5302" y="5026"/>
                  </a:cubicBezTo>
                  <a:cubicBezTo>
                    <a:pt x="5335" y="5026"/>
                    <a:pt x="5368" y="4934"/>
                    <a:pt x="5400" y="4887"/>
                  </a:cubicBezTo>
                  <a:cubicBezTo>
                    <a:pt x="5433" y="4841"/>
                    <a:pt x="5498" y="4795"/>
                    <a:pt x="5530" y="4748"/>
                  </a:cubicBezTo>
                  <a:cubicBezTo>
                    <a:pt x="5596" y="4702"/>
                    <a:pt x="5661" y="4563"/>
                    <a:pt x="5661" y="4516"/>
                  </a:cubicBezTo>
                  <a:cubicBezTo>
                    <a:pt x="5693" y="4470"/>
                    <a:pt x="5759" y="4424"/>
                    <a:pt x="5791" y="4377"/>
                  </a:cubicBezTo>
                  <a:cubicBezTo>
                    <a:pt x="5824" y="4331"/>
                    <a:pt x="5889" y="4331"/>
                    <a:pt x="5921" y="4331"/>
                  </a:cubicBezTo>
                  <a:cubicBezTo>
                    <a:pt x="5987" y="4285"/>
                    <a:pt x="6117" y="4285"/>
                    <a:pt x="6182" y="4285"/>
                  </a:cubicBezTo>
                  <a:cubicBezTo>
                    <a:pt x="6215" y="4331"/>
                    <a:pt x="6280" y="4377"/>
                    <a:pt x="6312" y="4377"/>
                  </a:cubicBezTo>
                  <a:cubicBezTo>
                    <a:pt x="6345" y="4331"/>
                    <a:pt x="6345" y="4192"/>
                    <a:pt x="6378" y="4099"/>
                  </a:cubicBezTo>
                  <a:cubicBezTo>
                    <a:pt x="6378" y="4053"/>
                    <a:pt x="6443" y="4007"/>
                    <a:pt x="6443" y="3960"/>
                  </a:cubicBezTo>
                  <a:cubicBezTo>
                    <a:pt x="6475" y="3914"/>
                    <a:pt x="6573" y="3775"/>
                    <a:pt x="6606" y="3729"/>
                  </a:cubicBezTo>
                  <a:cubicBezTo>
                    <a:pt x="6638" y="3682"/>
                    <a:pt x="6703" y="3543"/>
                    <a:pt x="6736" y="3497"/>
                  </a:cubicBezTo>
                  <a:cubicBezTo>
                    <a:pt x="6768" y="3450"/>
                    <a:pt x="6899" y="3450"/>
                    <a:pt x="6899" y="3450"/>
                  </a:cubicBezTo>
                  <a:cubicBezTo>
                    <a:pt x="6899" y="3450"/>
                    <a:pt x="7029" y="3729"/>
                    <a:pt x="7094" y="3775"/>
                  </a:cubicBezTo>
                  <a:cubicBezTo>
                    <a:pt x="7127" y="3775"/>
                    <a:pt x="7159" y="3729"/>
                    <a:pt x="7159" y="3729"/>
                  </a:cubicBezTo>
                  <a:cubicBezTo>
                    <a:pt x="7192" y="3729"/>
                    <a:pt x="7225" y="3636"/>
                    <a:pt x="7257" y="3636"/>
                  </a:cubicBezTo>
                  <a:cubicBezTo>
                    <a:pt x="7290" y="3589"/>
                    <a:pt x="7355" y="3589"/>
                    <a:pt x="7355" y="3589"/>
                  </a:cubicBezTo>
                  <a:cubicBezTo>
                    <a:pt x="7420" y="3589"/>
                    <a:pt x="7453" y="3589"/>
                    <a:pt x="7485" y="3589"/>
                  </a:cubicBezTo>
                  <a:cubicBezTo>
                    <a:pt x="7550" y="3636"/>
                    <a:pt x="7616" y="3682"/>
                    <a:pt x="7648" y="3682"/>
                  </a:cubicBezTo>
                  <a:cubicBezTo>
                    <a:pt x="7681" y="3729"/>
                    <a:pt x="7811" y="3729"/>
                    <a:pt x="7844" y="3729"/>
                  </a:cubicBezTo>
                  <a:cubicBezTo>
                    <a:pt x="7909" y="3775"/>
                    <a:pt x="8072" y="3775"/>
                    <a:pt x="8137" y="3821"/>
                  </a:cubicBezTo>
                  <a:cubicBezTo>
                    <a:pt x="8235" y="3821"/>
                    <a:pt x="8397" y="3821"/>
                    <a:pt x="8495" y="3821"/>
                  </a:cubicBezTo>
                  <a:cubicBezTo>
                    <a:pt x="8560" y="3868"/>
                    <a:pt x="8658" y="3868"/>
                    <a:pt x="8723" y="3914"/>
                  </a:cubicBezTo>
                  <a:cubicBezTo>
                    <a:pt x="8756" y="3914"/>
                    <a:pt x="8821" y="4007"/>
                    <a:pt x="8886" y="4007"/>
                  </a:cubicBezTo>
                  <a:cubicBezTo>
                    <a:pt x="8951" y="4053"/>
                    <a:pt x="9082" y="4146"/>
                    <a:pt x="9147" y="4192"/>
                  </a:cubicBezTo>
                  <a:cubicBezTo>
                    <a:pt x="9179" y="4238"/>
                    <a:pt x="9277" y="4331"/>
                    <a:pt x="9310" y="4331"/>
                  </a:cubicBezTo>
                  <a:cubicBezTo>
                    <a:pt x="9342" y="4331"/>
                    <a:pt x="9342" y="4285"/>
                    <a:pt x="9342" y="4285"/>
                  </a:cubicBezTo>
                  <a:cubicBezTo>
                    <a:pt x="9375" y="4238"/>
                    <a:pt x="9407" y="4192"/>
                    <a:pt x="9407" y="4192"/>
                  </a:cubicBezTo>
                  <a:cubicBezTo>
                    <a:pt x="9407" y="4146"/>
                    <a:pt x="9407" y="4053"/>
                    <a:pt x="9407" y="4007"/>
                  </a:cubicBezTo>
                  <a:cubicBezTo>
                    <a:pt x="9407" y="4007"/>
                    <a:pt x="9375" y="3868"/>
                    <a:pt x="9375" y="3821"/>
                  </a:cubicBezTo>
                  <a:cubicBezTo>
                    <a:pt x="9407" y="3775"/>
                    <a:pt x="9538" y="3868"/>
                    <a:pt x="9570" y="3821"/>
                  </a:cubicBezTo>
                  <a:cubicBezTo>
                    <a:pt x="9603" y="3821"/>
                    <a:pt x="9570" y="3729"/>
                    <a:pt x="9570" y="3682"/>
                  </a:cubicBezTo>
                  <a:cubicBezTo>
                    <a:pt x="9538" y="3636"/>
                    <a:pt x="9505" y="3543"/>
                    <a:pt x="9505" y="3497"/>
                  </a:cubicBezTo>
                  <a:cubicBezTo>
                    <a:pt x="9505" y="3450"/>
                    <a:pt x="9505" y="3358"/>
                    <a:pt x="9505" y="3265"/>
                  </a:cubicBezTo>
                  <a:cubicBezTo>
                    <a:pt x="9538" y="3172"/>
                    <a:pt x="9570" y="3033"/>
                    <a:pt x="9603" y="2941"/>
                  </a:cubicBezTo>
                  <a:cubicBezTo>
                    <a:pt x="9635" y="2894"/>
                    <a:pt x="9766" y="2755"/>
                    <a:pt x="9798" y="2662"/>
                  </a:cubicBezTo>
                  <a:cubicBezTo>
                    <a:pt x="9863" y="2523"/>
                    <a:pt x="9961" y="2292"/>
                    <a:pt x="10026" y="2153"/>
                  </a:cubicBezTo>
                  <a:cubicBezTo>
                    <a:pt x="10026" y="2060"/>
                    <a:pt x="10059" y="1967"/>
                    <a:pt x="10092" y="1921"/>
                  </a:cubicBezTo>
                  <a:cubicBezTo>
                    <a:pt x="10092" y="1921"/>
                    <a:pt x="10157" y="1874"/>
                    <a:pt x="10189" y="1874"/>
                  </a:cubicBezTo>
                  <a:cubicBezTo>
                    <a:pt x="10222" y="1828"/>
                    <a:pt x="10352" y="1782"/>
                    <a:pt x="10385" y="1735"/>
                  </a:cubicBezTo>
                  <a:cubicBezTo>
                    <a:pt x="10385" y="1643"/>
                    <a:pt x="10287" y="1596"/>
                    <a:pt x="10254" y="1504"/>
                  </a:cubicBezTo>
                  <a:cubicBezTo>
                    <a:pt x="10222" y="1457"/>
                    <a:pt x="10189" y="1365"/>
                    <a:pt x="10157" y="1318"/>
                  </a:cubicBezTo>
                  <a:cubicBezTo>
                    <a:pt x="10124" y="1179"/>
                    <a:pt x="10092" y="947"/>
                    <a:pt x="10026" y="808"/>
                  </a:cubicBezTo>
                  <a:cubicBezTo>
                    <a:pt x="9994" y="669"/>
                    <a:pt x="9896" y="530"/>
                    <a:pt x="9831" y="391"/>
                  </a:cubicBezTo>
                  <a:cubicBezTo>
                    <a:pt x="9831" y="345"/>
                    <a:pt x="9798" y="159"/>
                    <a:pt x="9798" y="159"/>
                  </a:cubicBezTo>
                  <a:cubicBezTo>
                    <a:pt x="9798" y="159"/>
                    <a:pt x="9929" y="252"/>
                    <a:pt x="9961" y="252"/>
                  </a:cubicBezTo>
                  <a:cubicBezTo>
                    <a:pt x="9994" y="298"/>
                    <a:pt x="10092" y="298"/>
                    <a:pt x="10157" y="252"/>
                  </a:cubicBezTo>
                  <a:cubicBezTo>
                    <a:pt x="10157" y="252"/>
                    <a:pt x="10189" y="159"/>
                    <a:pt x="10222" y="159"/>
                  </a:cubicBezTo>
                  <a:cubicBezTo>
                    <a:pt x="10222" y="113"/>
                    <a:pt x="10222" y="20"/>
                    <a:pt x="10254" y="20"/>
                  </a:cubicBezTo>
                  <a:cubicBezTo>
                    <a:pt x="10320" y="-26"/>
                    <a:pt x="10417" y="20"/>
                    <a:pt x="10450" y="20"/>
                  </a:cubicBezTo>
                  <a:cubicBezTo>
                    <a:pt x="10515" y="67"/>
                    <a:pt x="10580" y="113"/>
                    <a:pt x="10613" y="159"/>
                  </a:cubicBezTo>
                  <a:cubicBezTo>
                    <a:pt x="10613" y="206"/>
                    <a:pt x="10613" y="298"/>
                    <a:pt x="10645" y="298"/>
                  </a:cubicBezTo>
                  <a:cubicBezTo>
                    <a:pt x="10678" y="345"/>
                    <a:pt x="10776" y="345"/>
                    <a:pt x="10808" y="345"/>
                  </a:cubicBezTo>
                  <a:cubicBezTo>
                    <a:pt x="10841" y="345"/>
                    <a:pt x="10971" y="252"/>
                    <a:pt x="11004" y="252"/>
                  </a:cubicBezTo>
                  <a:cubicBezTo>
                    <a:pt x="11004" y="206"/>
                    <a:pt x="11036" y="159"/>
                    <a:pt x="11069" y="159"/>
                  </a:cubicBezTo>
                  <a:cubicBezTo>
                    <a:pt x="11102" y="113"/>
                    <a:pt x="11134" y="113"/>
                    <a:pt x="11167" y="113"/>
                  </a:cubicBezTo>
                  <a:cubicBezTo>
                    <a:pt x="11199" y="113"/>
                    <a:pt x="11297" y="113"/>
                    <a:pt x="11362" y="159"/>
                  </a:cubicBezTo>
                  <a:cubicBezTo>
                    <a:pt x="11395" y="159"/>
                    <a:pt x="11492" y="206"/>
                    <a:pt x="11558" y="206"/>
                  </a:cubicBezTo>
                  <a:cubicBezTo>
                    <a:pt x="11590" y="159"/>
                    <a:pt x="11688" y="113"/>
                    <a:pt x="11753" y="113"/>
                  </a:cubicBezTo>
                  <a:cubicBezTo>
                    <a:pt x="11851" y="67"/>
                    <a:pt x="12046" y="159"/>
                    <a:pt x="12177" y="206"/>
                  </a:cubicBezTo>
                  <a:cubicBezTo>
                    <a:pt x="12242" y="252"/>
                    <a:pt x="12372" y="438"/>
                    <a:pt x="12470" y="484"/>
                  </a:cubicBezTo>
                  <a:cubicBezTo>
                    <a:pt x="12568" y="530"/>
                    <a:pt x="12763" y="530"/>
                    <a:pt x="12828" y="577"/>
                  </a:cubicBezTo>
                  <a:cubicBezTo>
                    <a:pt x="12926" y="577"/>
                    <a:pt x="13056" y="577"/>
                    <a:pt x="13121" y="623"/>
                  </a:cubicBezTo>
                  <a:cubicBezTo>
                    <a:pt x="13187" y="669"/>
                    <a:pt x="13349" y="716"/>
                    <a:pt x="13415" y="808"/>
                  </a:cubicBezTo>
                  <a:cubicBezTo>
                    <a:pt x="13447" y="855"/>
                    <a:pt x="13545" y="994"/>
                    <a:pt x="13578" y="1086"/>
                  </a:cubicBezTo>
                  <a:cubicBezTo>
                    <a:pt x="13643" y="1133"/>
                    <a:pt x="13740" y="1179"/>
                    <a:pt x="13806" y="1226"/>
                  </a:cubicBezTo>
                  <a:cubicBezTo>
                    <a:pt x="13838" y="1226"/>
                    <a:pt x="13936" y="1272"/>
                    <a:pt x="13968" y="1272"/>
                  </a:cubicBezTo>
                  <a:cubicBezTo>
                    <a:pt x="14099" y="1272"/>
                    <a:pt x="14229" y="994"/>
                    <a:pt x="14327" y="1040"/>
                  </a:cubicBezTo>
                  <a:cubicBezTo>
                    <a:pt x="14359" y="1086"/>
                    <a:pt x="14359" y="1226"/>
                    <a:pt x="14359" y="1318"/>
                  </a:cubicBezTo>
                  <a:cubicBezTo>
                    <a:pt x="14359" y="1365"/>
                    <a:pt x="14425" y="1457"/>
                    <a:pt x="14425" y="1504"/>
                  </a:cubicBezTo>
                  <a:cubicBezTo>
                    <a:pt x="14457" y="1550"/>
                    <a:pt x="14490" y="1689"/>
                    <a:pt x="14490" y="1735"/>
                  </a:cubicBezTo>
                  <a:cubicBezTo>
                    <a:pt x="14457" y="1782"/>
                    <a:pt x="14392" y="1874"/>
                    <a:pt x="14392" y="1921"/>
                  </a:cubicBezTo>
                  <a:cubicBezTo>
                    <a:pt x="14359" y="2060"/>
                    <a:pt x="14294" y="2292"/>
                    <a:pt x="14294" y="2384"/>
                  </a:cubicBezTo>
                  <a:cubicBezTo>
                    <a:pt x="14294" y="2431"/>
                    <a:pt x="14327" y="2523"/>
                    <a:pt x="14327" y="2570"/>
                  </a:cubicBezTo>
                  <a:cubicBezTo>
                    <a:pt x="14359" y="2662"/>
                    <a:pt x="14359" y="2848"/>
                    <a:pt x="14359" y="2894"/>
                  </a:cubicBezTo>
                  <a:cubicBezTo>
                    <a:pt x="14359" y="2941"/>
                    <a:pt x="14327" y="3033"/>
                    <a:pt x="14327" y="3080"/>
                  </a:cubicBezTo>
                  <a:cubicBezTo>
                    <a:pt x="14359" y="3126"/>
                    <a:pt x="14392" y="3172"/>
                    <a:pt x="14425" y="3172"/>
                  </a:cubicBezTo>
                  <a:cubicBezTo>
                    <a:pt x="14457" y="3219"/>
                    <a:pt x="14587" y="3311"/>
                    <a:pt x="14620" y="3358"/>
                  </a:cubicBezTo>
                  <a:cubicBezTo>
                    <a:pt x="14718" y="3404"/>
                    <a:pt x="14881" y="3543"/>
                    <a:pt x="14946" y="3636"/>
                  </a:cubicBezTo>
                  <a:cubicBezTo>
                    <a:pt x="14978" y="3682"/>
                    <a:pt x="15076" y="3775"/>
                    <a:pt x="15141" y="3775"/>
                  </a:cubicBezTo>
                  <a:cubicBezTo>
                    <a:pt x="15239" y="3821"/>
                    <a:pt x="15435" y="3682"/>
                    <a:pt x="15532" y="3729"/>
                  </a:cubicBezTo>
                  <a:cubicBezTo>
                    <a:pt x="15597" y="3775"/>
                    <a:pt x="15695" y="4007"/>
                    <a:pt x="15760" y="4053"/>
                  </a:cubicBezTo>
                  <a:cubicBezTo>
                    <a:pt x="15793" y="4099"/>
                    <a:pt x="15923" y="4053"/>
                    <a:pt x="15956" y="4099"/>
                  </a:cubicBezTo>
                  <a:cubicBezTo>
                    <a:pt x="16054" y="4146"/>
                    <a:pt x="16216" y="4285"/>
                    <a:pt x="16282" y="4377"/>
                  </a:cubicBezTo>
                  <a:cubicBezTo>
                    <a:pt x="16347" y="4470"/>
                    <a:pt x="16379" y="4702"/>
                    <a:pt x="16444" y="4795"/>
                  </a:cubicBezTo>
                  <a:cubicBezTo>
                    <a:pt x="16477" y="4887"/>
                    <a:pt x="16510" y="4980"/>
                    <a:pt x="16542" y="5026"/>
                  </a:cubicBezTo>
                  <a:cubicBezTo>
                    <a:pt x="16607" y="5073"/>
                    <a:pt x="16738" y="4980"/>
                    <a:pt x="16803" y="4980"/>
                  </a:cubicBezTo>
                  <a:cubicBezTo>
                    <a:pt x="16868" y="5026"/>
                    <a:pt x="16868" y="5258"/>
                    <a:pt x="16933" y="5304"/>
                  </a:cubicBezTo>
                  <a:cubicBezTo>
                    <a:pt x="17063" y="5397"/>
                    <a:pt x="17357" y="5397"/>
                    <a:pt x="17520" y="5351"/>
                  </a:cubicBezTo>
                  <a:cubicBezTo>
                    <a:pt x="17585" y="5351"/>
                    <a:pt x="17715" y="5258"/>
                    <a:pt x="17780" y="5212"/>
                  </a:cubicBezTo>
                  <a:cubicBezTo>
                    <a:pt x="17845" y="5119"/>
                    <a:pt x="17943" y="4980"/>
                    <a:pt x="18008" y="4887"/>
                  </a:cubicBezTo>
                  <a:cubicBezTo>
                    <a:pt x="18073" y="4841"/>
                    <a:pt x="18139" y="4795"/>
                    <a:pt x="18204" y="4748"/>
                  </a:cubicBezTo>
                  <a:cubicBezTo>
                    <a:pt x="18302" y="4702"/>
                    <a:pt x="18530" y="4841"/>
                    <a:pt x="18595" y="4795"/>
                  </a:cubicBezTo>
                  <a:cubicBezTo>
                    <a:pt x="18692" y="4656"/>
                    <a:pt x="18562" y="4192"/>
                    <a:pt x="18595" y="4007"/>
                  </a:cubicBezTo>
                  <a:cubicBezTo>
                    <a:pt x="18627" y="3914"/>
                    <a:pt x="18692" y="3821"/>
                    <a:pt x="18692" y="3775"/>
                  </a:cubicBezTo>
                  <a:cubicBezTo>
                    <a:pt x="18725" y="3682"/>
                    <a:pt x="18692" y="3543"/>
                    <a:pt x="18725" y="3450"/>
                  </a:cubicBezTo>
                  <a:cubicBezTo>
                    <a:pt x="18725" y="3450"/>
                    <a:pt x="18790" y="3311"/>
                    <a:pt x="18823" y="3311"/>
                  </a:cubicBezTo>
                  <a:cubicBezTo>
                    <a:pt x="18888" y="3311"/>
                    <a:pt x="18921" y="3404"/>
                    <a:pt x="18953" y="3450"/>
                  </a:cubicBezTo>
                  <a:cubicBezTo>
                    <a:pt x="18986" y="3450"/>
                    <a:pt x="19083" y="3450"/>
                    <a:pt x="19116" y="3450"/>
                  </a:cubicBezTo>
                  <a:cubicBezTo>
                    <a:pt x="19181" y="3497"/>
                    <a:pt x="19344" y="3497"/>
                    <a:pt x="19409" y="3450"/>
                  </a:cubicBezTo>
                  <a:cubicBezTo>
                    <a:pt x="19442" y="3450"/>
                    <a:pt x="19540" y="3404"/>
                    <a:pt x="19540" y="3311"/>
                  </a:cubicBezTo>
                  <a:cubicBezTo>
                    <a:pt x="19572" y="3265"/>
                    <a:pt x="19572" y="3126"/>
                    <a:pt x="19572" y="3033"/>
                  </a:cubicBezTo>
                  <a:cubicBezTo>
                    <a:pt x="19572" y="2987"/>
                    <a:pt x="19507" y="2894"/>
                    <a:pt x="19540" y="2848"/>
                  </a:cubicBezTo>
                  <a:cubicBezTo>
                    <a:pt x="19540" y="2801"/>
                    <a:pt x="19637" y="2848"/>
                    <a:pt x="19670" y="2848"/>
                  </a:cubicBezTo>
                  <a:cubicBezTo>
                    <a:pt x="19702" y="2801"/>
                    <a:pt x="19735" y="2616"/>
                    <a:pt x="19768" y="2570"/>
                  </a:cubicBezTo>
                  <a:cubicBezTo>
                    <a:pt x="19800" y="2477"/>
                    <a:pt x="19865" y="2292"/>
                    <a:pt x="19865" y="2199"/>
                  </a:cubicBezTo>
                  <a:cubicBezTo>
                    <a:pt x="19898" y="2106"/>
                    <a:pt x="19898" y="1921"/>
                    <a:pt x="19898" y="1828"/>
                  </a:cubicBezTo>
                  <a:cubicBezTo>
                    <a:pt x="19963" y="1782"/>
                    <a:pt x="20093" y="1735"/>
                    <a:pt x="20126" y="1689"/>
                  </a:cubicBezTo>
                  <a:cubicBezTo>
                    <a:pt x="20191" y="1689"/>
                    <a:pt x="20321" y="1596"/>
                    <a:pt x="20387" y="1596"/>
                  </a:cubicBezTo>
                  <a:cubicBezTo>
                    <a:pt x="20419" y="1596"/>
                    <a:pt x="20452" y="1643"/>
                    <a:pt x="20484" y="1643"/>
                  </a:cubicBezTo>
                  <a:cubicBezTo>
                    <a:pt x="20582" y="1735"/>
                    <a:pt x="20745" y="1967"/>
                    <a:pt x="20778" y="2106"/>
                  </a:cubicBezTo>
                  <a:cubicBezTo>
                    <a:pt x="20810" y="2199"/>
                    <a:pt x="20778" y="2384"/>
                    <a:pt x="20778" y="2431"/>
                  </a:cubicBezTo>
                  <a:cubicBezTo>
                    <a:pt x="20810" y="2477"/>
                    <a:pt x="20875" y="2431"/>
                    <a:pt x="20908" y="2477"/>
                  </a:cubicBezTo>
                  <a:cubicBezTo>
                    <a:pt x="20973" y="2523"/>
                    <a:pt x="21006" y="2662"/>
                    <a:pt x="21071" y="2709"/>
                  </a:cubicBezTo>
                  <a:cubicBezTo>
                    <a:pt x="21136" y="2709"/>
                    <a:pt x="21234" y="2662"/>
                    <a:pt x="21299" y="2709"/>
                  </a:cubicBezTo>
                  <a:cubicBezTo>
                    <a:pt x="21331" y="2755"/>
                    <a:pt x="21397" y="2801"/>
                    <a:pt x="21429" y="2848"/>
                  </a:cubicBezTo>
                  <a:cubicBezTo>
                    <a:pt x="21462" y="2894"/>
                    <a:pt x="21494" y="2941"/>
                    <a:pt x="21527" y="2987"/>
                  </a:cubicBezTo>
                  <a:cubicBezTo>
                    <a:pt x="21527" y="3080"/>
                    <a:pt x="21527" y="3172"/>
                    <a:pt x="21559" y="3172"/>
                  </a:cubicBezTo>
                  <a:cubicBezTo>
                    <a:pt x="21559" y="3265"/>
                    <a:pt x="21559" y="3358"/>
                    <a:pt x="21592" y="3404"/>
                  </a:cubicBezTo>
                  <a:cubicBezTo>
                    <a:pt x="21592" y="3450"/>
                    <a:pt x="21592" y="3450"/>
                    <a:pt x="21592" y="34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8" name="Google Shape;2178;p273"/>
            <p:cNvSpPr/>
            <p:nvPr/>
          </p:nvSpPr>
          <p:spPr>
            <a:xfrm>
              <a:off x="6447101" y="2665640"/>
              <a:ext cx="4411479" cy="3099557"/>
            </a:xfrm>
            <a:custGeom>
              <a:avLst/>
              <a:gdLst/>
              <a:ahLst/>
              <a:cxnLst/>
              <a:rect l="l" t="t" r="r" b="b"/>
              <a:pathLst>
                <a:path w="21592" h="21574" extrusionOk="0">
                  <a:moveTo>
                    <a:pt x="21592" y="3450"/>
                  </a:moveTo>
                  <a:cubicBezTo>
                    <a:pt x="21592" y="3450"/>
                    <a:pt x="21559" y="3497"/>
                    <a:pt x="21559" y="3543"/>
                  </a:cubicBezTo>
                  <a:cubicBezTo>
                    <a:pt x="21527" y="3589"/>
                    <a:pt x="21494" y="3589"/>
                    <a:pt x="21462" y="3636"/>
                  </a:cubicBezTo>
                  <a:cubicBezTo>
                    <a:pt x="21429" y="3729"/>
                    <a:pt x="21397" y="3775"/>
                    <a:pt x="21397" y="3868"/>
                  </a:cubicBezTo>
                  <a:cubicBezTo>
                    <a:pt x="21364" y="3914"/>
                    <a:pt x="21331" y="4007"/>
                    <a:pt x="21331" y="4053"/>
                  </a:cubicBezTo>
                  <a:cubicBezTo>
                    <a:pt x="21299" y="4146"/>
                    <a:pt x="21299" y="4238"/>
                    <a:pt x="21299" y="4331"/>
                  </a:cubicBezTo>
                  <a:cubicBezTo>
                    <a:pt x="21299" y="4377"/>
                    <a:pt x="21266" y="4424"/>
                    <a:pt x="21266" y="4470"/>
                  </a:cubicBezTo>
                  <a:cubicBezTo>
                    <a:pt x="21266" y="4516"/>
                    <a:pt x="21331" y="4609"/>
                    <a:pt x="21331" y="4656"/>
                  </a:cubicBezTo>
                  <a:cubicBezTo>
                    <a:pt x="21331" y="4748"/>
                    <a:pt x="21299" y="4841"/>
                    <a:pt x="21299" y="4934"/>
                  </a:cubicBezTo>
                  <a:cubicBezTo>
                    <a:pt x="21299" y="4980"/>
                    <a:pt x="21331" y="5026"/>
                    <a:pt x="21331" y="5073"/>
                  </a:cubicBezTo>
                  <a:cubicBezTo>
                    <a:pt x="21331" y="5119"/>
                    <a:pt x="21331" y="5212"/>
                    <a:pt x="21331" y="5258"/>
                  </a:cubicBezTo>
                  <a:cubicBezTo>
                    <a:pt x="21299" y="5304"/>
                    <a:pt x="21299" y="5444"/>
                    <a:pt x="21266" y="5536"/>
                  </a:cubicBezTo>
                  <a:cubicBezTo>
                    <a:pt x="21266" y="5583"/>
                    <a:pt x="21201" y="5722"/>
                    <a:pt x="21168" y="5768"/>
                  </a:cubicBezTo>
                  <a:cubicBezTo>
                    <a:pt x="21168" y="5814"/>
                    <a:pt x="21136" y="5907"/>
                    <a:pt x="21136" y="6000"/>
                  </a:cubicBezTo>
                  <a:cubicBezTo>
                    <a:pt x="21103" y="6046"/>
                    <a:pt x="21136" y="6139"/>
                    <a:pt x="21136" y="6185"/>
                  </a:cubicBezTo>
                  <a:cubicBezTo>
                    <a:pt x="21103" y="6232"/>
                    <a:pt x="21071" y="6324"/>
                    <a:pt x="21038" y="6371"/>
                  </a:cubicBezTo>
                  <a:cubicBezTo>
                    <a:pt x="21038" y="6371"/>
                    <a:pt x="20940" y="6463"/>
                    <a:pt x="20908" y="6463"/>
                  </a:cubicBezTo>
                  <a:cubicBezTo>
                    <a:pt x="20908" y="6463"/>
                    <a:pt x="20843" y="6556"/>
                    <a:pt x="20843" y="6602"/>
                  </a:cubicBezTo>
                  <a:cubicBezTo>
                    <a:pt x="20810" y="6649"/>
                    <a:pt x="20810" y="6741"/>
                    <a:pt x="20810" y="6741"/>
                  </a:cubicBezTo>
                  <a:cubicBezTo>
                    <a:pt x="20810" y="6834"/>
                    <a:pt x="20843" y="6973"/>
                    <a:pt x="20843" y="7019"/>
                  </a:cubicBezTo>
                  <a:cubicBezTo>
                    <a:pt x="20875" y="7066"/>
                    <a:pt x="20908" y="7159"/>
                    <a:pt x="20908" y="7205"/>
                  </a:cubicBezTo>
                  <a:cubicBezTo>
                    <a:pt x="20940" y="7251"/>
                    <a:pt x="21038" y="7344"/>
                    <a:pt x="21038" y="7437"/>
                  </a:cubicBezTo>
                  <a:cubicBezTo>
                    <a:pt x="21038" y="7437"/>
                    <a:pt x="21038" y="7529"/>
                    <a:pt x="21038" y="7529"/>
                  </a:cubicBezTo>
                  <a:cubicBezTo>
                    <a:pt x="21006" y="7576"/>
                    <a:pt x="20908" y="7622"/>
                    <a:pt x="20875" y="7668"/>
                  </a:cubicBezTo>
                  <a:cubicBezTo>
                    <a:pt x="20810" y="7715"/>
                    <a:pt x="20712" y="7807"/>
                    <a:pt x="20680" y="7854"/>
                  </a:cubicBezTo>
                  <a:cubicBezTo>
                    <a:pt x="20615" y="7854"/>
                    <a:pt x="20549" y="7947"/>
                    <a:pt x="20517" y="7993"/>
                  </a:cubicBezTo>
                  <a:cubicBezTo>
                    <a:pt x="20517" y="8039"/>
                    <a:pt x="20484" y="8132"/>
                    <a:pt x="20484" y="8132"/>
                  </a:cubicBezTo>
                  <a:cubicBezTo>
                    <a:pt x="20484" y="8178"/>
                    <a:pt x="20517" y="8271"/>
                    <a:pt x="20549" y="8317"/>
                  </a:cubicBezTo>
                  <a:cubicBezTo>
                    <a:pt x="20549" y="8317"/>
                    <a:pt x="20615" y="8364"/>
                    <a:pt x="20647" y="8410"/>
                  </a:cubicBezTo>
                  <a:cubicBezTo>
                    <a:pt x="20647" y="8410"/>
                    <a:pt x="20680" y="8549"/>
                    <a:pt x="20680" y="8595"/>
                  </a:cubicBezTo>
                  <a:cubicBezTo>
                    <a:pt x="20647" y="8735"/>
                    <a:pt x="20419" y="8920"/>
                    <a:pt x="20321" y="9059"/>
                  </a:cubicBezTo>
                  <a:cubicBezTo>
                    <a:pt x="20289" y="9059"/>
                    <a:pt x="20256" y="9105"/>
                    <a:pt x="20256" y="9152"/>
                  </a:cubicBezTo>
                  <a:cubicBezTo>
                    <a:pt x="20224" y="9291"/>
                    <a:pt x="20256" y="9522"/>
                    <a:pt x="20289" y="9615"/>
                  </a:cubicBezTo>
                  <a:cubicBezTo>
                    <a:pt x="20289" y="9662"/>
                    <a:pt x="20321" y="9708"/>
                    <a:pt x="20354" y="9754"/>
                  </a:cubicBezTo>
                  <a:cubicBezTo>
                    <a:pt x="20387" y="9847"/>
                    <a:pt x="20419" y="10079"/>
                    <a:pt x="20419" y="10171"/>
                  </a:cubicBezTo>
                  <a:cubicBezTo>
                    <a:pt x="20452" y="10264"/>
                    <a:pt x="20452" y="10357"/>
                    <a:pt x="20484" y="10403"/>
                  </a:cubicBezTo>
                  <a:cubicBezTo>
                    <a:pt x="20484" y="10450"/>
                    <a:pt x="20517" y="10496"/>
                    <a:pt x="20549" y="10496"/>
                  </a:cubicBezTo>
                  <a:cubicBezTo>
                    <a:pt x="20615" y="10542"/>
                    <a:pt x="20680" y="10496"/>
                    <a:pt x="20712" y="10496"/>
                  </a:cubicBezTo>
                  <a:cubicBezTo>
                    <a:pt x="20778" y="10450"/>
                    <a:pt x="20908" y="10357"/>
                    <a:pt x="20973" y="10357"/>
                  </a:cubicBezTo>
                  <a:cubicBezTo>
                    <a:pt x="21038" y="10403"/>
                    <a:pt x="21168" y="10450"/>
                    <a:pt x="21201" y="10542"/>
                  </a:cubicBezTo>
                  <a:cubicBezTo>
                    <a:pt x="21234" y="10542"/>
                    <a:pt x="21299" y="10635"/>
                    <a:pt x="21299" y="10681"/>
                  </a:cubicBezTo>
                  <a:cubicBezTo>
                    <a:pt x="21364" y="10774"/>
                    <a:pt x="21462" y="10913"/>
                    <a:pt x="21494" y="10959"/>
                  </a:cubicBezTo>
                  <a:cubicBezTo>
                    <a:pt x="21527" y="11098"/>
                    <a:pt x="21494" y="11377"/>
                    <a:pt x="21494" y="11469"/>
                  </a:cubicBezTo>
                  <a:cubicBezTo>
                    <a:pt x="21494" y="11562"/>
                    <a:pt x="21462" y="11794"/>
                    <a:pt x="21462" y="11886"/>
                  </a:cubicBezTo>
                  <a:cubicBezTo>
                    <a:pt x="21429" y="11933"/>
                    <a:pt x="21364" y="12072"/>
                    <a:pt x="21364" y="12118"/>
                  </a:cubicBezTo>
                  <a:cubicBezTo>
                    <a:pt x="21331" y="12211"/>
                    <a:pt x="21331" y="12350"/>
                    <a:pt x="21299" y="12396"/>
                  </a:cubicBezTo>
                  <a:cubicBezTo>
                    <a:pt x="21299" y="12489"/>
                    <a:pt x="21234" y="12674"/>
                    <a:pt x="21168" y="12674"/>
                  </a:cubicBezTo>
                  <a:cubicBezTo>
                    <a:pt x="21136" y="12721"/>
                    <a:pt x="21071" y="12674"/>
                    <a:pt x="21038" y="12674"/>
                  </a:cubicBezTo>
                  <a:cubicBezTo>
                    <a:pt x="21006" y="12674"/>
                    <a:pt x="20940" y="12582"/>
                    <a:pt x="20908" y="12582"/>
                  </a:cubicBezTo>
                  <a:cubicBezTo>
                    <a:pt x="20875" y="12582"/>
                    <a:pt x="20778" y="12535"/>
                    <a:pt x="20712" y="12535"/>
                  </a:cubicBezTo>
                  <a:cubicBezTo>
                    <a:pt x="20680" y="12535"/>
                    <a:pt x="20517" y="12582"/>
                    <a:pt x="20452" y="12535"/>
                  </a:cubicBezTo>
                  <a:cubicBezTo>
                    <a:pt x="20419" y="12535"/>
                    <a:pt x="20354" y="12489"/>
                    <a:pt x="20289" y="12489"/>
                  </a:cubicBezTo>
                  <a:cubicBezTo>
                    <a:pt x="20224" y="12443"/>
                    <a:pt x="20061" y="12443"/>
                    <a:pt x="19996" y="12443"/>
                  </a:cubicBezTo>
                  <a:cubicBezTo>
                    <a:pt x="19930" y="12489"/>
                    <a:pt x="19865" y="12535"/>
                    <a:pt x="19833" y="12535"/>
                  </a:cubicBezTo>
                  <a:cubicBezTo>
                    <a:pt x="19735" y="12582"/>
                    <a:pt x="19507" y="12628"/>
                    <a:pt x="19442" y="12535"/>
                  </a:cubicBezTo>
                  <a:cubicBezTo>
                    <a:pt x="19409" y="12535"/>
                    <a:pt x="19409" y="12443"/>
                    <a:pt x="19409" y="12396"/>
                  </a:cubicBezTo>
                  <a:cubicBezTo>
                    <a:pt x="19377" y="12350"/>
                    <a:pt x="19344" y="12304"/>
                    <a:pt x="19344" y="12257"/>
                  </a:cubicBezTo>
                  <a:cubicBezTo>
                    <a:pt x="19311" y="12165"/>
                    <a:pt x="19311" y="12026"/>
                    <a:pt x="19279" y="12026"/>
                  </a:cubicBezTo>
                  <a:cubicBezTo>
                    <a:pt x="19246" y="11979"/>
                    <a:pt x="19149" y="11886"/>
                    <a:pt x="19116" y="11886"/>
                  </a:cubicBezTo>
                  <a:cubicBezTo>
                    <a:pt x="19083" y="11840"/>
                    <a:pt x="18953" y="11886"/>
                    <a:pt x="18921" y="11886"/>
                  </a:cubicBezTo>
                  <a:cubicBezTo>
                    <a:pt x="18888" y="11840"/>
                    <a:pt x="18823" y="11840"/>
                    <a:pt x="18823" y="11794"/>
                  </a:cubicBezTo>
                  <a:cubicBezTo>
                    <a:pt x="18790" y="11794"/>
                    <a:pt x="18725" y="11747"/>
                    <a:pt x="18725" y="11701"/>
                  </a:cubicBezTo>
                  <a:cubicBezTo>
                    <a:pt x="18725" y="11655"/>
                    <a:pt x="18725" y="11516"/>
                    <a:pt x="18725" y="11469"/>
                  </a:cubicBezTo>
                  <a:cubicBezTo>
                    <a:pt x="18758" y="11469"/>
                    <a:pt x="18855" y="11423"/>
                    <a:pt x="18855" y="11330"/>
                  </a:cubicBezTo>
                  <a:cubicBezTo>
                    <a:pt x="18888" y="11284"/>
                    <a:pt x="18855" y="11145"/>
                    <a:pt x="18855" y="11098"/>
                  </a:cubicBezTo>
                  <a:cubicBezTo>
                    <a:pt x="18855" y="11052"/>
                    <a:pt x="18855" y="11006"/>
                    <a:pt x="18823" y="10959"/>
                  </a:cubicBezTo>
                  <a:cubicBezTo>
                    <a:pt x="18823" y="10913"/>
                    <a:pt x="18725" y="10820"/>
                    <a:pt x="18725" y="10774"/>
                  </a:cubicBezTo>
                  <a:cubicBezTo>
                    <a:pt x="18692" y="10728"/>
                    <a:pt x="18692" y="10635"/>
                    <a:pt x="18660" y="10542"/>
                  </a:cubicBezTo>
                  <a:cubicBezTo>
                    <a:pt x="18660" y="10542"/>
                    <a:pt x="18660" y="10450"/>
                    <a:pt x="18660" y="10450"/>
                  </a:cubicBezTo>
                  <a:cubicBezTo>
                    <a:pt x="18627" y="10403"/>
                    <a:pt x="18530" y="10403"/>
                    <a:pt x="18497" y="10450"/>
                  </a:cubicBezTo>
                  <a:cubicBezTo>
                    <a:pt x="18464" y="10450"/>
                    <a:pt x="18464" y="10542"/>
                    <a:pt x="18464" y="10589"/>
                  </a:cubicBezTo>
                  <a:cubicBezTo>
                    <a:pt x="18464" y="10635"/>
                    <a:pt x="18464" y="10635"/>
                    <a:pt x="18464" y="10635"/>
                  </a:cubicBezTo>
                  <a:cubicBezTo>
                    <a:pt x="18464" y="10681"/>
                    <a:pt x="18432" y="10774"/>
                    <a:pt x="18399" y="10774"/>
                  </a:cubicBezTo>
                  <a:cubicBezTo>
                    <a:pt x="18399" y="10820"/>
                    <a:pt x="18334" y="10774"/>
                    <a:pt x="18334" y="10774"/>
                  </a:cubicBezTo>
                  <a:cubicBezTo>
                    <a:pt x="18302" y="10774"/>
                    <a:pt x="18236" y="10728"/>
                    <a:pt x="18204" y="10728"/>
                  </a:cubicBezTo>
                  <a:cubicBezTo>
                    <a:pt x="18171" y="10681"/>
                    <a:pt x="18106" y="10681"/>
                    <a:pt x="18073" y="10681"/>
                  </a:cubicBezTo>
                  <a:cubicBezTo>
                    <a:pt x="18041" y="10681"/>
                    <a:pt x="17943" y="10728"/>
                    <a:pt x="17911" y="10774"/>
                  </a:cubicBezTo>
                  <a:cubicBezTo>
                    <a:pt x="17878" y="10774"/>
                    <a:pt x="17878" y="10913"/>
                    <a:pt x="17845" y="10913"/>
                  </a:cubicBezTo>
                  <a:cubicBezTo>
                    <a:pt x="17813" y="10959"/>
                    <a:pt x="17748" y="10959"/>
                    <a:pt x="17715" y="10959"/>
                  </a:cubicBezTo>
                  <a:cubicBezTo>
                    <a:pt x="17682" y="11006"/>
                    <a:pt x="17650" y="11098"/>
                    <a:pt x="17617" y="11098"/>
                  </a:cubicBezTo>
                  <a:cubicBezTo>
                    <a:pt x="17585" y="11145"/>
                    <a:pt x="17487" y="11191"/>
                    <a:pt x="17422" y="11191"/>
                  </a:cubicBezTo>
                  <a:cubicBezTo>
                    <a:pt x="17422" y="11191"/>
                    <a:pt x="17389" y="11238"/>
                    <a:pt x="17357" y="11238"/>
                  </a:cubicBezTo>
                  <a:cubicBezTo>
                    <a:pt x="17324" y="11238"/>
                    <a:pt x="17259" y="11191"/>
                    <a:pt x="17226" y="11191"/>
                  </a:cubicBezTo>
                  <a:cubicBezTo>
                    <a:pt x="17194" y="11191"/>
                    <a:pt x="17096" y="11191"/>
                    <a:pt x="17063" y="11238"/>
                  </a:cubicBezTo>
                  <a:cubicBezTo>
                    <a:pt x="17031" y="11284"/>
                    <a:pt x="16966" y="11423"/>
                    <a:pt x="16966" y="11469"/>
                  </a:cubicBezTo>
                  <a:cubicBezTo>
                    <a:pt x="16966" y="11562"/>
                    <a:pt x="17063" y="11747"/>
                    <a:pt x="17031" y="11840"/>
                  </a:cubicBezTo>
                  <a:cubicBezTo>
                    <a:pt x="16998" y="11886"/>
                    <a:pt x="16901" y="11933"/>
                    <a:pt x="16868" y="11933"/>
                  </a:cubicBezTo>
                  <a:cubicBezTo>
                    <a:pt x="16835" y="11979"/>
                    <a:pt x="16770" y="12026"/>
                    <a:pt x="16738" y="12072"/>
                  </a:cubicBezTo>
                  <a:cubicBezTo>
                    <a:pt x="16738" y="12118"/>
                    <a:pt x="16738" y="12304"/>
                    <a:pt x="16705" y="12304"/>
                  </a:cubicBezTo>
                  <a:cubicBezTo>
                    <a:pt x="16640" y="12443"/>
                    <a:pt x="16510" y="12582"/>
                    <a:pt x="16444" y="12674"/>
                  </a:cubicBezTo>
                  <a:cubicBezTo>
                    <a:pt x="16444" y="12721"/>
                    <a:pt x="16412" y="12860"/>
                    <a:pt x="16412" y="12860"/>
                  </a:cubicBezTo>
                  <a:cubicBezTo>
                    <a:pt x="16412" y="12953"/>
                    <a:pt x="16412" y="13138"/>
                    <a:pt x="16412" y="13231"/>
                  </a:cubicBezTo>
                  <a:cubicBezTo>
                    <a:pt x="16412" y="13323"/>
                    <a:pt x="16412" y="13416"/>
                    <a:pt x="16412" y="13509"/>
                  </a:cubicBezTo>
                  <a:cubicBezTo>
                    <a:pt x="16379" y="13555"/>
                    <a:pt x="16347" y="13601"/>
                    <a:pt x="16347" y="13648"/>
                  </a:cubicBezTo>
                  <a:cubicBezTo>
                    <a:pt x="16347" y="13694"/>
                    <a:pt x="16282" y="13833"/>
                    <a:pt x="16249" y="13880"/>
                  </a:cubicBezTo>
                  <a:cubicBezTo>
                    <a:pt x="16249" y="13972"/>
                    <a:pt x="16282" y="14250"/>
                    <a:pt x="16314" y="14343"/>
                  </a:cubicBezTo>
                  <a:cubicBezTo>
                    <a:pt x="16314" y="14389"/>
                    <a:pt x="16347" y="14482"/>
                    <a:pt x="16347" y="14529"/>
                  </a:cubicBezTo>
                  <a:cubicBezTo>
                    <a:pt x="16347" y="14529"/>
                    <a:pt x="16314" y="14621"/>
                    <a:pt x="16314" y="14714"/>
                  </a:cubicBezTo>
                  <a:cubicBezTo>
                    <a:pt x="16282" y="14760"/>
                    <a:pt x="16282" y="14946"/>
                    <a:pt x="16282" y="15038"/>
                  </a:cubicBezTo>
                  <a:cubicBezTo>
                    <a:pt x="16314" y="15085"/>
                    <a:pt x="16379" y="15177"/>
                    <a:pt x="16412" y="15270"/>
                  </a:cubicBezTo>
                  <a:cubicBezTo>
                    <a:pt x="16412" y="15316"/>
                    <a:pt x="16444" y="15456"/>
                    <a:pt x="16510" y="15502"/>
                  </a:cubicBezTo>
                  <a:cubicBezTo>
                    <a:pt x="16510" y="15548"/>
                    <a:pt x="16575" y="15548"/>
                    <a:pt x="16607" y="15548"/>
                  </a:cubicBezTo>
                  <a:cubicBezTo>
                    <a:pt x="16640" y="15595"/>
                    <a:pt x="16705" y="15641"/>
                    <a:pt x="16738" y="15641"/>
                  </a:cubicBezTo>
                  <a:cubicBezTo>
                    <a:pt x="16770" y="15641"/>
                    <a:pt x="16835" y="15641"/>
                    <a:pt x="16868" y="15641"/>
                  </a:cubicBezTo>
                  <a:cubicBezTo>
                    <a:pt x="16933" y="15641"/>
                    <a:pt x="17031" y="15595"/>
                    <a:pt x="17096" y="15595"/>
                  </a:cubicBezTo>
                  <a:cubicBezTo>
                    <a:pt x="17129" y="15595"/>
                    <a:pt x="17161" y="15595"/>
                    <a:pt x="17226" y="15548"/>
                  </a:cubicBezTo>
                  <a:cubicBezTo>
                    <a:pt x="17292" y="15502"/>
                    <a:pt x="17357" y="15409"/>
                    <a:pt x="17422" y="15456"/>
                  </a:cubicBezTo>
                  <a:cubicBezTo>
                    <a:pt x="17422" y="15456"/>
                    <a:pt x="17454" y="15548"/>
                    <a:pt x="17454" y="15595"/>
                  </a:cubicBezTo>
                  <a:cubicBezTo>
                    <a:pt x="17454" y="15641"/>
                    <a:pt x="17487" y="15734"/>
                    <a:pt x="17520" y="15734"/>
                  </a:cubicBezTo>
                  <a:cubicBezTo>
                    <a:pt x="17520" y="15826"/>
                    <a:pt x="17617" y="15919"/>
                    <a:pt x="17650" y="15965"/>
                  </a:cubicBezTo>
                  <a:cubicBezTo>
                    <a:pt x="17682" y="16012"/>
                    <a:pt x="17682" y="16104"/>
                    <a:pt x="17682" y="16151"/>
                  </a:cubicBezTo>
                  <a:cubicBezTo>
                    <a:pt x="17682" y="16197"/>
                    <a:pt x="17682" y="16197"/>
                    <a:pt x="17650" y="16244"/>
                  </a:cubicBezTo>
                  <a:cubicBezTo>
                    <a:pt x="17617" y="16336"/>
                    <a:pt x="17520" y="16429"/>
                    <a:pt x="17454" y="16475"/>
                  </a:cubicBezTo>
                  <a:cubicBezTo>
                    <a:pt x="17422" y="16475"/>
                    <a:pt x="17324" y="16522"/>
                    <a:pt x="17292" y="16568"/>
                  </a:cubicBezTo>
                  <a:cubicBezTo>
                    <a:pt x="17292" y="16568"/>
                    <a:pt x="17226" y="16661"/>
                    <a:pt x="17194" y="16707"/>
                  </a:cubicBezTo>
                  <a:cubicBezTo>
                    <a:pt x="17194" y="16707"/>
                    <a:pt x="17194" y="16707"/>
                    <a:pt x="17194" y="16753"/>
                  </a:cubicBezTo>
                  <a:cubicBezTo>
                    <a:pt x="17194" y="16800"/>
                    <a:pt x="17161" y="16939"/>
                    <a:pt x="17161" y="16985"/>
                  </a:cubicBezTo>
                  <a:cubicBezTo>
                    <a:pt x="17129" y="17078"/>
                    <a:pt x="17129" y="17217"/>
                    <a:pt x="17096" y="17310"/>
                  </a:cubicBezTo>
                  <a:cubicBezTo>
                    <a:pt x="17096" y="17356"/>
                    <a:pt x="17031" y="17541"/>
                    <a:pt x="17031" y="17588"/>
                  </a:cubicBezTo>
                  <a:cubicBezTo>
                    <a:pt x="17031" y="17634"/>
                    <a:pt x="17063" y="17773"/>
                    <a:pt x="17063" y="17866"/>
                  </a:cubicBezTo>
                  <a:cubicBezTo>
                    <a:pt x="17096" y="17912"/>
                    <a:pt x="17129" y="18098"/>
                    <a:pt x="17161" y="18190"/>
                  </a:cubicBezTo>
                  <a:cubicBezTo>
                    <a:pt x="17194" y="18283"/>
                    <a:pt x="17292" y="18422"/>
                    <a:pt x="17324" y="18468"/>
                  </a:cubicBezTo>
                  <a:cubicBezTo>
                    <a:pt x="17357" y="18515"/>
                    <a:pt x="17422" y="18607"/>
                    <a:pt x="17454" y="18654"/>
                  </a:cubicBezTo>
                  <a:cubicBezTo>
                    <a:pt x="17520" y="18700"/>
                    <a:pt x="17585" y="18839"/>
                    <a:pt x="17617" y="18932"/>
                  </a:cubicBezTo>
                  <a:cubicBezTo>
                    <a:pt x="17650" y="18978"/>
                    <a:pt x="17715" y="19117"/>
                    <a:pt x="17715" y="19210"/>
                  </a:cubicBezTo>
                  <a:cubicBezTo>
                    <a:pt x="17748" y="19256"/>
                    <a:pt x="17845" y="19395"/>
                    <a:pt x="17845" y="19488"/>
                  </a:cubicBezTo>
                  <a:cubicBezTo>
                    <a:pt x="17813" y="19535"/>
                    <a:pt x="17682" y="19674"/>
                    <a:pt x="17650" y="19766"/>
                  </a:cubicBezTo>
                  <a:cubicBezTo>
                    <a:pt x="17585" y="19859"/>
                    <a:pt x="17487" y="20091"/>
                    <a:pt x="17422" y="20183"/>
                  </a:cubicBezTo>
                  <a:cubicBezTo>
                    <a:pt x="17389" y="20183"/>
                    <a:pt x="17324" y="20230"/>
                    <a:pt x="17324" y="20230"/>
                  </a:cubicBezTo>
                  <a:cubicBezTo>
                    <a:pt x="17259" y="20230"/>
                    <a:pt x="17161" y="20183"/>
                    <a:pt x="17129" y="20183"/>
                  </a:cubicBezTo>
                  <a:cubicBezTo>
                    <a:pt x="17096" y="20183"/>
                    <a:pt x="16966" y="20137"/>
                    <a:pt x="16933" y="20091"/>
                  </a:cubicBezTo>
                  <a:cubicBezTo>
                    <a:pt x="16901" y="20091"/>
                    <a:pt x="16803" y="20091"/>
                    <a:pt x="16738" y="20137"/>
                  </a:cubicBezTo>
                  <a:cubicBezTo>
                    <a:pt x="16738" y="20137"/>
                    <a:pt x="16705" y="20276"/>
                    <a:pt x="16673" y="20322"/>
                  </a:cubicBezTo>
                  <a:cubicBezTo>
                    <a:pt x="16640" y="20322"/>
                    <a:pt x="16640" y="20415"/>
                    <a:pt x="16607" y="20415"/>
                  </a:cubicBezTo>
                  <a:cubicBezTo>
                    <a:pt x="16575" y="20415"/>
                    <a:pt x="16542" y="20322"/>
                    <a:pt x="16542" y="20276"/>
                  </a:cubicBezTo>
                  <a:cubicBezTo>
                    <a:pt x="16510" y="20276"/>
                    <a:pt x="16444" y="20230"/>
                    <a:pt x="16444" y="20183"/>
                  </a:cubicBezTo>
                  <a:cubicBezTo>
                    <a:pt x="16412" y="20091"/>
                    <a:pt x="16444" y="19952"/>
                    <a:pt x="16444" y="19905"/>
                  </a:cubicBezTo>
                  <a:cubicBezTo>
                    <a:pt x="16444" y="19813"/>
                    <a:pt x="16477" y="19581"/>
                    <a:pt x="16477" y="19488"/>
                  </a:cubicBezTo>
                  <a:cubicBezTo>
                    <a:pt x="16477" y="19442"/>
                    <a:pt x="16444" y="19256"/>
                    <a:pt x="16412" y="19210"/>
                  </a:cubicBezTo>
                  <a:cubicBezTo>
                    <a:pt x="16379" y="19117"/>
                    <a:pt x="16249" y="19025"/>
                    <a:pt x="16184" y="18978"/>
                  </a:cubicBezTo>
                  <a:cubicBezTo>
                    <a:pt x="16119" y="18932"/>
                    <a:pt x="15956" y="18839"/>
                    <a:pt x="15891" y="18793"/>
                  </a:cubicBezTo>
                  <a:cubicBezTo>
                    <a:pt x="15858" y="18793"/>
                    <a:pt x="15793" y="18747"/>
                    <a:pt x="15793" y="18700"/>
                  </a:cubicBezTo>
                  <a:cubicBezTo>
                    <a:pt x="15760" y="18654"/>
                    <a:pt x="15825" y="18468"/>
                    <a:pt x="15825" y="18422"/>
                  </a:cubicBezTo>
                  <a:cubicBezTo>
                    <a:pt x="15825" y="18376"/>
                    <a:pt x="15825" y="18237"/>
                    <a:pt x="15825" y="18144"/>
                  </a:cubicBezTo>
                  <a:cubicBezTo>
                    <a:pt x="15793" y="18144"/>
                    <a:pt x="15760" y="18051"/>
                    <a:pt x="15760" y="18005"/>
                  </a:cubicBezTo>
                  <a:cubicBezTo>
                    <a:pt x="15728" y="17959"/>
                    <a:pt x="15695" y="17773"/>
                    <a:pt x="15728" y="17727"/>
                  </a:cubicBezTo>
                  <a:cubicBezTo>
                    <a:pt x="15760" y="17680"/>
                    <a:pt x="15793" y="17680"/>
                    <a:pt x="15793" y="17634"/>
                  </a:cubicBezTo>
                  <a:cubicBezTo>
                    <a:pt x="15825" y="17588"/>
                    <a:pt x="15793" y="17402"/>
                    <a:pt x="15793" y="17310"/>
                  </a:cubicBezTo>
                  <a:cubicBezTo>
                    <a:pt x="15760" y="17217"/>
                    <a:pt x="15630" y="17124"/>
                    <a:pt x="15565" y="17032"/>
                  </a:cubicBezTo>
                  <a:cubicBezTo>
                    <a:pt x="15532" y="16985"/>
                    <a:pt x="15500" y="16892"/>
                    <a:pt x="15500" y="16846"/>
                  </a:cubicBezTo>
                  <a:cubicBezTo>
                    <a:pt x="15467" y="16800"/>
                    <a:pt x="15402" y="16661"/>
                    <a:pt x="15369" y="16614"/>
                  </a:cubicBezTo>
                  <a:cubicBezTo>
                    <a:pt x="15337" y="16568"/>
                    <a:pt x="15304" y="16475"/>
                    <a:pt x="15272" y="16475"/>
                  </a:cubicBezTo>
                  <a:cubicBezTo>
                    <a:pt x="15239" y="16475"/>
                    <a:pt x="15174" y="16568"/>
                    <a:pt x="15141" y="16568"/>
                  </a:cubicBezTo>
                  <a:cubicBezTo>
                    <a:pt x="15109" y="16614"/>
                    <a:pt x="15044" y="16707"/>
                    <a:pt x="14978" y="16707"/>
                  </a:cubicBezTo>
                  <a:cubicBezTo>
                    <a:pt x="14946" y="16707"/>
                    <a:pt x="14848" y="16614"/>
                    <a:pt x="14783" y="16614"/>
                  </a:cubicBezTo>
                  <a:cubicBezTo>
                    <a:pt x="14750" y="16614"/>
                    <a:pt x="14653" y="16661"/>
                    <a:pt x="14620" y="16707"/>
                  </a:cubicBezTo>
                  <a:cubicBezTo>
                    <a:pt x="14587" y="16707"/>
                    <a:pt x="14522" y="16753"/>
                    <a:pt x="14457" y="16800"/>
                  </a:cubicBezTo>
                  <a:cubicBezTo>
                    <a:pt x="14425" y="16800"/>
                    <a:pt x="14392" y="16846"/>
                    <a:pt x="14359" y="16892"/>
                  </a:cubicBezTo>
                  <a:cubicBezTo>
                    <a:pt x="14327" y="16892"/>
                    <a:pt x="14262" y="16939"/>
                    <a:pt x="14229" y="16985"/>
                  </a:cubicBezTo>
                  <a:cubicBezTo>
                    <a:pt x="14164" y="16985"/>
                    <a:pt x="13968" y="16939"/>
                    <a:pt x="13903" y="16985"/>
                  </a:cubicBezTo>
                  <a:cubicBezTo>
                    <a:pt x="13838" y="16985"/>
                    <a:pt x="13740" y="17032"/>
                    <a:pt x="13675" y="17032"/>
                  </a:cubicBezTo>
                  <a:cubicBezTo>
                    <a:pt x="13643" y="17078"/>
                    <a:pt x="13610" y="17263"/>
                    <a:pt x="13578" y="17310"/>
                  </a:cubicBezTo>
                  <a:cubicBezTo>
                    <a:pt x="13578" y="17310"/>
                    <a:pt x="13512" y="17402"/>
                    <a:pt x="13447" y="17402"/>
                  </a:cubicBezTo>
                  <a:cubicBezTo>
                    <a:pt x="13415" y="17449"/>
                    <a:pt x="13382" y="17541"/>
                    <a:pt x="13349" y="17541"/>
                  </a:cubicBezTo>
                  <a:cubicBezTo>
                    <a:pt x="13317" y="17541"/>
                    <a:pt x="13252" y="17588"/>
                    <a:pt x="13219" y="17588"/>
                  </a:cubicBezTo>
                  <a:cubicBezTo>
                    <a:pt x="13154" y="17541"/>
                    <a:pt x="13024" y="17449"/>
                    <a:pt x="12991" y="17402"/>
                  </a:cubicBezTo>
                  <a:cubicBezTo>
                    <a:pt x="12926" y="17356"/>
                    <a:pt x="12861" y="17217"/>
                    <a:pt x="12796" y="17217"/>
                  </a:cubicBezTo>
                  <a:cubicBezTo>
                    <a:pt x="12763" y="17217"/>
                    <a:pt x="12665" y="17310"/>
                    <a:pt x="12600" y="17402"/>
                  </a:cubicBezTo>
                  <a:cubicBezTo>
                    <a:pt x="12568" y="17449"/>
                    <a:pt x="12568" y="17541"/>
                    <a:pt x="12535" y="17588"/>
                  </a:cubicBezTo>
                  <a:cubicBezTo>
                    <a:pt x="12502" y="17680"/>
                    <a:pt x="12535" y="17912"/>
                    <a:pt x="12502" y="18005"/>
                  </a:cubicBezTo>
                  <a:cubicBezTo>
                    <a:pt x="12502" y="18098"/>
                    <a:pt x="12535" y="18190"/>
                    <a:pt x="12535" y="18237"/>
                  </a:cubicBezTo>
                  <a:cubicBezTo>
                    <a:pt x="12535" y="18329"/>
                    <a:pt x="12502" y="18422"/>
                    <a:pt x="12470" y="18468"/>
                  </a:cubicBezTo>
                  <a:cubicBezTo>
                    <a:pt x="12437" y="18515"/>
                    <a:pt x="12405" y="18561"/>
                    <a:pt x="12372" y="18561"/>
                  </a:cubicBezTo>
                  <a:cubicBezTo>
                    <a:pt x="12340" y="18607"/>
                    <a:pt x="12307" y="18561"/>
                    <a:pt x="12307" y="18515"/>
                  </a:cubicBezTo>
                  <a:cubicBezTo>
                    <a:pt x="12242" y="18515"/>
                    <a:pt x="12144" y="18468"/>
                    <a:pt x="12079" y="18468"/>
                  </a:cubicBezTo>
                  <a:cubicBezTo>
                    <a:pt x="12014" y="18468"/>
                    <a:pt x="11916" y="18561"/>
                    <a:pt x="11851" y="18607"/>
                  </a:cubicBezTo>
                  <a:cubicBezTo>
                    <a:pt x="11786" y="18607"/>
                    <a:pt x="11655" y="18700"/>
                    <a:pt x="11590" y="18700"/>
                  </a:cubicBezTo>
                  <a:cubicBezTo>
                    <a:pt x="11558" y="18700"/>
                    <a:pt x="11460" y="18700"/>
                    <a:pt x="11427" y="18700"/>
                  </a:cubicBezTo>
                  <a:cubicBezTo>
                    <a:pt x="11395" y="18700"/>
                    <a:pt x="11330" y="18700"/>
                    <a:pt x="11297" y="18654"/>
                  </a:cubicBezTo>
                  <a:cubicBezTo>
                    <a:pt x="11232" y="18654"/>
                    <a:pt x="11102" y="18700"/>
                    <a:pt x="11036" y="18654"/>
                  </a:cubicBezTo>
                  <a:cubicBezTo>
                    <a:pt x="11004" y="18607"/>
                    <a:pt x="10906" y="18515"/>
                    <a:pt x="10873" y="18515"/>
                  </a:cubicBezTo>
                  <a:cubicBezTo>
                    <a:pt x="10808" y="18422"/>
                    <a:pt x="10613" y="18376"/>
                    <a:pt x="10548" y="18283"/>
                  </a:cubicBezTo>
                  <a:cubicBezTo>
                    <a:pt x="10482" y="18237"/>
                    <a:pt x="10417" y="18098"/>
                    <a:pt x="10385" y="18051"/>
                  </a:cubicBezTo>
                  <a:cubicBezTo>
                    <a:pt x="10352" y="17959"/>
                    <a:pt x="10254" y="17866"/>
                    <a:pt x="10222" y="17773"/>
                  </a:cubicBezTo>
                  <a:cubicBezTo>
                    <a:pt x="10222" y="17727"/>
                    <a:pt x="10189" y="17588"/>
                    <a:pt x="10189" y="17541"/>
                  </a:cubicBezTo>
                  <a:cubicBezTo>
                    <a:pt x="10157" y="17449"/>
                    <a:pt x="10124" y="17263"/>
                    <a:pt x="10092" y="17171"/>
                  </a:cubicBezTo>
                  <a:cubicBezTo>
                    <a:pt x="10059" y="17124"/>
                    <a:pt x="9994" y="17078"/>
                    <a:pt x="9961" y="17032"/>
                  </a:cubicBezTo>
                  <a:cubicBezTo>
                    <a:pt x="9896" y="16985"/>
                    <a:pt x="9798" y="16892"/>
                    <a:pt x="9766" y="16846"/>
                  </a:cubicBezTo>
                  <a:cubicBezTo>
                    <a:pt x="9733" y="16846"/>
                    <a:pt x="9603" y="16800"/>
                    <a:pt x="9603" y="16753"/>
                  </a:cubicBezTo>
                  <a:cubicBezTo>
                    <a:pt x="9570" y="16661"/>
                    <a:pt x="9603" y="16568"/>
                    <a:pt x="9635" y="16475"/>
                  </a:cubicBezTo>
                  <a:cubicBezTo>
                    <a:pt x="9635" y="16429"/>
                    <a:pt x="9668" y="16244"/>
                    <a:pt x="9635" y="16151"/>
                  </a:cubicBezTo>
                  <a:cubicBezTo>
                    <a:pt x="9635" y="16012"/>
                    <a:pt x="9538" y="15826"/>
                    <a:pt x="9505" y="15687"/>
                  </a:cubicBezTo>
                  <a:cubicBezTo>
                    <a:pt x="9473" y="15641"/>
                    <a:pt x="9440" y="15502"/>
                    <a:pt x="9440" y="15456"/>
                  </a:cubicBezTo>
                  <a:cubicBezTo>
                    <a:pt x="9440" y="15363"/>
                    <a:pt x="9440" y="15177"/>
                    <a:pt x="9440" y="15085"/>
                  </a:cubicBezTo>
                  <a:cubicBezTo>
                    <a:pt x="9440" y="15038"/>
                    <a:pt x="9473" y="14899"/>
                    <a:pt x="9473" y="14853"/>
                  </a:cubicBezTo>
                  <a:cubicBezTo>
                    <a:pt x="9473" y="14760"/>
                    <a:pt x="9538" y="14575"/>
                    <a:pt x="9570" y="14529"/>
                  </a:cubicBezTo>
                  <a:cubicBezTo>
                    <a:pt x="9603" y="14389"/>
                    <a:pt x="9603" y="14204"/>
                    <a:pt x="9603" y="14065"/>
                  </a:cubicBezTo>
                  <a:cubicBezTo>
                    <a:pt x="9603" y="14019"/>
                    <a:pt x="9603" y="13880"/>
                    <a:pt x="9603" y="13787"/>
                  </a:cubicBezTo>
                  <a:cubicBezTo>
                    <a:pt x="9603" y="13741"/>
                    <a:pt x="9538" y="13648"/>
                    <a:pt x="9505" y="13648"/>
                  </a:cubicBezTo>
                  <a:cubicBezTo>
                    <a:pt x="9440" y="13555"/>
                    <a:pt x="9310" y="13555"/>
                    <a:pt x="9244" y="13601"/>
                  </a:cubicBezTo>
                  <a:cubicBezTo>
                    <a:pt x="9212" y="13601"/>
                    <a:pt x="9179" y="13694"/>
                    <a:pt x="9147" y="13694"/>
                  </a:cubicBezTo>
                  <a:cubicBezTo>
                    <a:pt x="9114" y="13741"/>
                    <a:pt x="9016" y="13880"/>
                    <a:pt x="9016" y="13926"/>
                  </a:cubicBezTo>
                  <a:cubicBezTo>
                    <a:pt x="9016" y="13972"/>
                    <a:pt x="9016" y="14111"/>
                    <a:pt x="8984" y="14158"/>
                  </a:cubicBezTo>
                  <a:cubicBezTo>
                    <a:pt x="8984" y="14250"/>
                    <a:pt x="8919" y="14297"/>
                    <a:pt x="8886" y="14343"/>
                  </a:cubicBezTo>
                  <a:cubicBezTo>
                    <a:pt x="8886" y="14389"/>
                    <a:pt x="8886" y="14436"/>
                    <a:pt x="8886" y="14436"/>
                  </a:cubicBezTo>
                  <a:cubicBezTo>
                    <a:pt x="8854" y="14482"/>
                    <a:pt x="8756" y="14436"/>
                    <a:pt x="8723" y="14389"/>
                  </a:cubicBezTo>
                  <a:cubicBezTo>
                    <a:pt x="8691" y="14389"/>
                    <a:pt x="8658" y="14297"/>
                    <a:pt x="8625" y="14250"/>
                  </a:cubicBezTo>
                  <a:cubicBezTo>
                    <a:pt x="8593" y="14204"/>
                    <a:pt x="8463" y="14111"/>
                    <a:pt x="8430" y="14019"/>
                  </a:cubicBezTo>
                  <a:cubicBezTo>
                    <a:pt x="8430" y="13972"/>
                    <a:pt x="8430" y="13880"/>
                    <a:pt x="8430" y="13787"/>
                  </a:cubicBezTo>
                  <a:cubicBezTo>
                    <a:pt x="8430" y="13741"/>
                    <a:pt x="8463" y="13648"/>
                    <a:pt x="8430" y="13601"/>
                  </a:cubicBezTo>
                  <a:cubicBezTo>
                    <a:pt x="8397" y="13509"/>
                    <a:pt x="8300" y="13509"/>
                    <a:pt x="8235" y="13509"/>
                  </a:cubicBezTo>
                  <a:cubicBezTo>
                    <a:pt x="8169" y="13462"/>
                    <a:pt x="8006" y="13555"/>
                    <a:pt x="7909" y="13555"/>
                  </a:cubicBezTo>
                  <a:cubicBezTo>
                    <a:pt x="7844" y="13555"/>
                    <a:pt x="7713" y="13601"/>
                    <a:pt x="7648" y="13648"/>
                  </a:cubicBezTo>
                  <a:cubicBezTo>
                    <a:pt x="7583" y="13648"/>
                    <a:pt x="7453" y="13694"/>
                    <a:pt x="7420" y="13741"/>
                  </a:cubicBezTo>
                  <a:cubicBezTo>
                    <a:pt x="7355" y="13787"/>
                    <a:pt x="7257" y="13926"/>
                    <a:pt x="7257" y="14019"/>
                  </a:cubicBezTo>
                  <a:cubicBezTo>
                    <a:pt x="7225" y="14065"/>
                    <a:pt x="7257" y="14250"/>
                    <a:pt x="7257" y="14297"/>
                  </a:cubicBezTo>
                  <a:cubicBezTo>
                    <a:pt x="7257" y="14389"/>
                    <a:pt x="7290" y="14575"/>
                    <a:pt x="7290" y="14668"/>
                  </a:cubicBezTo>
                  <a:cubicBezTo>
                    <a:pt x="7290" y="14714"/>
                    <a:pt x="7257" y="14807"/>
                    <a:pt x="7225" y="14853"/>
                  </a:cubicBezTo>
                  <a:cubicBezTo>
                    <a:pt x="7192" y="14899"/>
                    <a:pt x="7094" y="14992"/>
                    <a:pt x="7029" y="15038"/>
                  </a:cubicBezTo>
                  <a:cubicBezTo>
                    <a:pt x="7029" y="15038"/>
                    <a:pt x="6931" y="15131"/>
                    <a:pt x="6931" y="15177"/>
                  </a:cubicBezTo>
                  <a:cubicBezTo>
                    <a:pt x="6899" y="15270"/>
                    <a:pt x="6899" y="15456"/>
                    <a:pt x="6931" y="15548"/>
                  </a:cubicBezTo>
                  <a:cubicBezTo>
                    <a:pt x="6997" y="15687"/>
                    <a:pt x="7257" y="15873"/>
                    <a:pt x="7322" y="16012"/>
                  </a:cubicBezTo>
                  <a:cubicBezTo>
                    <a:pt x="7387" y="16197"/>
                    <a:pt x="7322" y="16522"/>
                    <a:pt x="7322" y="16707"/>
                  </a:cubicBezTo>
                  <a:cubicBezTo>
                    <a:pt x="7322" y="16800"/>
                    <a:pt x="7355" y="17032"/>
                    <a:pt x="7355" y="17171"/>
                  </a:cubicBezTo>
                  <a:cubicBezTo>
                    <a:pt x="7387" y="17217"/>
                    <a:pt x="7453" y="17310"/>
                    <a:pt x="7453" y="17402"/>
                  </a:cubicBezTo>
                  <a:cubicBezTo>
                    <a:pt x="7485" y="17541"/>
                    <a:pt x="7518" y="17773"/>
                    <a:pt x="7485" y="17912"/>
                  </a:cubicBezTo>
                  <a:cubicBezTo>
                    <a:pt x="7453" y="18005"/>
                    <a:pt x="7387" y="18190"/>
                    <a:pt x="7355" y="18283"/>
                  </a:cubicBezTo>
                  <a:cubicBezTo>
                    <a:pt x="7290" y="18422"/>
                    <a:pt x="7225" y="18747"/>
                    <a:pt x="7127" y="18886"/>
                  </a:cubicBezTo>
                  <a:cubicBezTo>
                    <a:pt x="7094" y="18978"/>
                    <a:pt x="6964" y="19164"/>
                    <a:pt x="6931" y="19256"/>
                  </a:cubicBezTo>
                  <a:cubicBezTo>
                    <a:pt x="6899" y="19395"/>
                    <a:pt x="6899" y="19674"/>
                    <a:pt x="6899" y="19813"/>
                  </a:cubicBezTo>
                  <a:cubicBezTo>
                    <a:pt x="6899" y="19859"/>
                    <a:pt x="6899" y="19952"/>
                    <a:pt x="6899" y="19998"/>
                  </a:cubicBezTo>
                  <a:cubicBezTo>
                    <a:pt x="6866" y="19998"/>
                    <a:pt x="6801" y="20044"/>
                    <a:pt x="6801" y="20044"/>
                  </a:cubicBezTo>
                  <a:cubicBezTo>
                    <a:pt x="6736" y="20091"/>
                    <a:pt x="6638" y="20183"/>
                    <a:pt x="6638" y="20230"/>
                  </a:cubicBezTo>
                  <a:cubicBezTo>
                    <a:pt x="6606" y="20276"/>
                    <a:pt x="6606" y="20369"/>
                    <a:pt x="6606" y="20415"/>
                  </a:cubicBezTo>
                  <a:cubicBezTo>
                    <a:pt x="6573" y="20462"/>
                    <a:pt x="6508" y="20601"/>
                    <a:pt x="6475" y="20647"/>
                  </a:cubicBezTo>
                  <a:cubicBezTo>
                    <a:pt x="6475" y="20647"/>
                    <a:pt x="6443" y="20693"/>
                    <a:pt x="6410" y="20740"/>
                  </a:cubicBezTo>
                  <a:cubicBezTo>
                    <a:pt x="6378" y="20786"/>
                    <a:pt x="6312" y="20925"/>
                    <a:pt x="6280" y="21018"/>
                  </a:cubicBezTo>
                  <a:cubicBezTo>
                    <a:pt x="6280" y="21110"/>
                    <a:pt x="6247" y="21203"/>
                    <a:pt x="6247" y="21296"/>
                  </a:cubicBezTo>
                  <a:cubicBezTo>
                    <a:pt x="6247" y="21342"/>
                    <a:pt x="6280" y="21481"/>
                    <a:pt x="6247" y="21481"/>
                  </a:cubicBezTo>
                  <a:cubicBezTo>
                    <a:pt x="6215" y="21574"/>
                    <a:pt x="5987" y="21574"/>
                    <a:pt x="5987" y="21574"/>
                  </a:cubicBezTo>
                  <a:cubicBezTo>
                    <a:pt x="5987" y="21574"/>
                    <a:pt x="5824" y="21342"/>
                    <a:pt x="5791" y="21296"/>
                  </a:cubicBezTo>
                  <a:cubicBezTo>
                    <a:pt x="5726" y="21203"/>
                    <a:pt x="5628" y="20925"/>
                    <a:pt x="5563" y="20832"/>
                  </a:cubicBezTo>
                  <a:cubicBezTo>
                    <a:pt x="5530" y="20786"/>
                    <a:pt x="5433" y="20647"/>
                    <a:pt x="5368" y="20601"/>
                  </a:cubicBezTo>
                  <a:cubicBezTo>
                    <a:pt x="5302" y="20508"/>
                    <a:pt x="5172" y="20415"/>
                    <a:pt x="5107" y="20322"/>
                  </a:cubicBezTo>
                  <a:cubicBezTo>
                    <a:pt x="5074" y="20276"/>
                    <a:pt x="5074" y="20091"/>
                    <a:pt x="5074" y="20044"/>
                  </a:cubicBezTo>
                  <a:cubicBezTo>
                    <a:pt x="5074" y="19952"/>
                    <a:pt x="5107" y="19766"/>
                    <a:pt x="5107" y="19674"/>
                  </a:cubicBezTo>
                  <a:cubicBezTo>
                    <a:pt x="5107" y="19535"/>
                    <a:pt x="5042" y="19395"/>
                    <a:pt x="5009" y="19256"/>
                  </a:cubicBezTo>
                  <a:cubicBezTo>
                    <a:pt x="4977" y="19210"/>
                    <a:pt x="4879" y="18978"/>
                    <a:pt x="4879" y="18932"/>
                  </a:cubicBezTo>
                  <a:cubicBezTo>
                    <a:pt x="4846" y="18839"/>
                    <a:pt x="4781" y="18700"/>
                    <a:pt x="4781" y="18654"/>
                  </a:cubicBezTo>
                  <a:cubicBezTo>
                    <a:pt x="4781" y="18561"/>
                    <a:pt x="4879" y="18468"/>
                    <a:pt x="4879" y="18422"/>
                  </a:cubicBezTo>
                  <a:cubicBezTo>
                    <a:pt x="4911" y="18329"/>
                    <a:pt x="4944" y="18144"/>
                    <a:pt x="4977" y="18051"/>
                  </a:cubicBezTo>
                  <a:cubicBezTo>
                    <a:pt x="4977" y="17959"/>
                    <a:pt x="4944" y="17727"/>
                    <a:pt x="4944" y="17634"/>
                  </a:cubicBezTo>
                  <a:cubicBezTo>
                    <a:pt x="4977" y="17588"/>
                    <a:pt x="5009" y="17495"/>
                    <a:pt x="5009" y="17402"/>
                  </a:cubicBezTo>
                  <a:cubicBezTo>
                    <a:pt x="5042" y="17356"/>
                    <a:pt x="5107" y="17310"/>
                    <a:pt x="5140" y="17310"/>
                  </a:cubicBezTo>
                  <a:cubicBezTo>
                    <a:pt x="5172" y="17217"/>
                    <a:pt x="5237" y="17078"/>
                    <a:pt x="5237" y="17032"/>
                  </a:cubicBezTo>
                  <a:cubicBezTo>
                    <a:pt x="5270" y="16939"/>
                    <a:pt x="5205" y="16707"/>
                    <a:pt x="5172" y="16568"/>
                  </a:cubicBezTo>
                  <a:cubicBezTo>
                    <a:pt x="5172" y="16522"/>
                    <a:pt x="5172" y="16336"/>
                    <a:pt x="5205" y="16244"/>
                  </a:cubicBezTo>
                  <a:cubicBezTo>
                    <a:pt x="5205" y="16197"/>
                    <a:pt x="5270" y="16058"/>
                    <a:pt x="5270" y="15965"/>
                  </a:cubicBezTo>
                  <a:cubicBezTo>
                    <a:pt x="5270" y="15919"/>
                    <a:pt x="5302" y="15780"/>
                    <a:pt x="5302" y="15734"/>
                  </a:cubicBezTo>
                  <a:cubicBezTo>
                    <a:pt x="5270" y="15641"/>
                    <a:pt x="5172" y="15548"/>
                    <a:pt x="5140" y="15502"/>
                  </a:cubicBezTo>
                  <a:cubicBezTo>
                    <a:pt x="5140" y="15409"/>
                    <a:pt x="5107" y="15316"/>
                    <a:pt x="5107" y="15224"/>
                  </a:cubicBezTo>
                  <a:cubicBezTo>
                    <a:pt x="5107" y="15131"/>
                    <a:pt x="5205" y="15038"/>
                    <a:pt x="5205" y="14946"/>
                  </a:cubicBezTo>
                  <a:cubicBezTo>
                    <a:pt x="5237" y="14853"/>
                    <a:pt x="5270" y="14668"/>
                    <a:pt x="5237" y="14575"/>
                  </a:cubicBezTo>
                  <a:cubicBezTo>
                    <a:pt x="5237" y="14482"/>
                    <a:pt x="5107" y="14343"/>
                    <a:pt x="5074" y="14297"/>
                  </a:cubicBezTo>
                  <a:cubicBezTo>
                    <a:pt x="5042" y="14250"/>
                    <a:pt x="4911" y="14204"/>
                    <a:pt x="4879" y="14204"/>
                  </a:cubicBezTo>
                  <a:cubicBezTo>
                    <a:pt x="4846" y="14204"/>
                    <a:pt x="4781" y="14204"/>
                    <a:pt x="4781" y="14204"/>
                  </a:cubicBezTo>
                  <a:cubicBezTo>
                    <a:pt x="4716" y="14158"/>
                    <a:pt x="4651" y="14019"/>
                    <a:pt x="4586" y="13972"/>
                  </a:cubicBezTo>
                  <a:cubicBezTo>
                    <a:pt x="4553" y="13880"/>
                    <a:pt x="4488" y="13741"/>
                    <a:pt x="4488" y="13694"/>
                  </a:cubicBezTo>
                  <a:cubicBezTo>
                    <a:pt x="4423" y="13555"/>
                    <a:pt x="4325" y="13323"/>
                    <a:pt x="4325" y="13184"/>
                  </a:cubicBezTo>
                  <a:cubicBezTo>
                    <a:pt x="4292" y="13138"/>
                    <a:pt x="4292" y="12906"/>
                    <a:pt x="4292" y="12813"/>
                  </a:cubicBezTo>
                  <a:cubicBezTo>
                    <a:pt x="4292" y="12674"/>
                    <a:pt x="4292" y="12396"/>
                    <a:pt x="4358" y="12304"/>
                  </a:cubicBezTo>
                  <a:cubicBezTo>
                    <a:pt x="4358" y="12257"/>
                    <a:pt x="4423" y="12211"/>
                    <a:pt x="4455" y="12165"/>
                  </a:cubicBezTo>
                  <a:cubicBezTo>
                    <a:pt x="4488" y="12118"/>
                    <a:pt x="4618" y="12026"/>
                    <a:pt x="4618" y="11933"/>
                  </a:cubicBezTo>
                  <a:cubicBezTo>
                    <a:pt x="4618" y="11886"/>
                    <a:pt x="4618" y="11794"/>
                    <a:pt x="4586" y="11747"/>
                  </a:cubicBezTo>
                  <a:cubicBezTo>
                    <a:pt x="4586" y="11747"/>
                    <a:pt x="4553" y="11747"/>
                    <a:pt x="4521" y="11747"/>
                  </a:cubicBezTo>
                  <a:cubicBezTo>
                    <a:pt x="4488" y="11701"/>
                    <a:pt x="4390" y="11701"/>
                    <a:pt x="4325" y="11655"/>
                  </a:cubicBezTo>
                  <a:cubicBezTo>
                    <a:pt x="4260" y="11608"/>
                    <a:pt x="4227" y="11423"/>
                    <a:pt x="4162" y="11377"/>
                  </a:cubicBezTo>
                  <a:cubicBezTo>
                    <a:pt x="4130" y="11330"/>
                    <a:pt x="4097" y="11238"/>
                    <a:pt x="4064" y="11191"/>
                  </a:cubicBezTo>
                  <a:cubicBezTo>
                    <a:pt x="3999" y="11191"/>
                    <a:pt x="3869" y="11284"/>
                    <a:pt x="3836" y="11330"/>
                  </a:cubicBezTo>
                  <a:cubicBezTo>
                    <a:pt x="3771" y="11330"/>
                    <a:pt x="3673" y="11330"/>
                    <a:pt x="3641" y="11284"/>
                  </a:cubicBezTo>
                  <a:cubicBezTo>
                    <a:pt x="3608" y="11238"/>
                    <a:pt x="3608" y="11145"/>
                    <a:pt x="3608" y="11098"/>
                  </a:cubicBezTo>
                  <a:cubicBezTo>
                    <a:pt x="3608" y="11052"/>
                    <a:pt x="3576" y="10913"/>
                    <a:pt x="3576" y="10867"/>
                  </a:cubicBezTo>
                  <a:cubicBezTo>
                    <a:pt x="3576" y="10774"/>
                    <a:pt x="3576" y="10589"/>
                    <a:pt x="3543" y="10496"/>
                  </a:cubicBezTo>
                  <a:cubicBezTo>
                    <a:pt x="3543" y="10450"/>
                    <a:pt x="3576" y="10310"/>
                    <a:pt x="3511" y="10264"/>
                  </a:cubicBezTo>
                  <a:cubicBezTo>
                    <a:pt x="3511" y="10264"/>
                    <a:pt x="3511" y="10310"/>
                    <a:pt x="3478" y="10357"/>
                  </a:cubicBezTo>
                  <a:cubicBezTo>
                    <a:pt x="3478" y="10357"/>
                    <a:pt x="3445" y="10403"/>
                    <a:pt x="3413" y="10403"/>
                  </a:cubicBezTo>
                  <a:cubicBezTo>
                    <a:pt x="3315" y="10450"/>
                    <a:pt x="3152" y="10403"/>
                    <a:pt x="3087" y="10450"/>
                  </a:cubicBezTo>
                  <a:cubicBezTo>
                    <a:pt x="3054" y="10496"/>
                    <a:pt x="2957" y="10589"/>
                    <a:pt x="2924" y="10635"/>
                  </a:cubicBezTo>
                  <a:cubicBezTo>
                    <a:pt x="2892" y="10681"/>
                    <a:pt x="2859" y="10774"/>
                    <a:pt x="2859" y="10867"/>
                  </a:cubicBezTo>
                  <a:cubicBezTo>
                    <a:pt x="2859" y="10913"/>
                    <a:pt x="2924" y="11052"/>
                    <a:pt x="2957" y="11145"/>
                  </a:cubicBezTo>
                  <a:cubicBezTo>
                    <a:pt x="2957" y="11191"/>
                    <a:pt x="2989" y="11238"/>
                    <a:pt x="3022" y="11284"/>
                  </a:cubicBezTo>
                  <a:cubicBezTo>
                    <a:pt x="3022" y="11330"/>
                    <a:pt x="3022" y="11423"/>
                    <a:pt x="2989" y="11469"/>
                  </a:cubicBezTo>
                  <a:cubicBezTo>
                    <a:pt x="2989" y="11516"/>
                    <a:pt x="2892" y="11608"/>
                    <a:pt x="2859" y="11655"/>
                  </a:cubicBezTo>
                  <a:cubicBezTo>
                    <a:pt x="2826" y="11701"/>
                    <a:pt x="2761" y="11747"/>
                    <a:pt x="2729" y="11794"/>
                  </a:cubicBezTo>
                  <a:cubicBezTo>
                    <a:pt x="2696" y="11794"/>
                    <a:pt x="2631" y="11886"/>
                    <a:pt x="2566" y="11886"/>
                  </a:cubicBezTo>
                  <a:cubicBezTo>
                    <a:pt x="2533" y="11886"/>
                    <a:pt x="2435" y="11933"/>
                    <a:pt x="2370" y="11933"/>
                  </a:cubicBezTo>
                  <a:cubicBezTo>
                    <a:pt x="2305" y="11933"/>
                    <a:pt x="2240" y="12026"/>
                    <a:pt x="2175" y="12026"/>
                  </a:cubicBezTo>
                  <a:cubicBezTo>
                    <a:pt x="2142" y="12026"/>
                    <a:pt x="2110" y="12026"/>
                    <a:pt x="2077" y="12026"/>
                  </a:cubicBezTo>
                  <a:cubicBezTo>
                    <a:pt x="2044" y="12026"/>
                    <a:pt x="2012" y="11933"/>
                    <a:pt x="1979" y="11933"/>
                  </a:cubicBezTo>
                  <a:cubicBezTo>
                    <a:pt x="1914" y="11979"/>
                    <a:pt x="1849" y="12118"/>
                    <a:pt x="1784" y="12165"/>
                  </a:cubicBezTo>
                  <a:cubicBezTo>
                    <a:pt x="1751" y="12165"/>
                    <a:pt x="1654" y="12118"/>
                    <a:pt x="1621" y="12118"/>
                  </a:cubicBezTo>
                  <a:cubicBezTo>
                    <a:pt x="1556" y="12072"/>
                    <a:pt x="1491" y="12026"/>
                    <a:pt x="1458" y="11979"/>
                  </a:cubicBezTo>
                  <a:cubicBezTo>
                    <a:pt x="1425" y="11933"/>
                    <a:pt x="1360" y="11886"/>
                    <a:pt x="1328" y="11886"/>
                  </a:cubicBezTo>
                  <a:cubicBezTo>
                    <a:pt x="1263" y="11840"/>
                    <a:pt x="1132" y="11794"/>
                    <a:pt x="1067" y="11794"/>
                  </a:cubicBezTo>
                  <a:cubicBezTo>
                    <a:pt x="1035" y="11794"/>
                    <a:pt x="937" y="11886"/>
                    <a:pt x="904" y="11886"/>
                  </a:cubicBezTo>
                  <a:cubicBezTo>
                    <a:pt x="839" y="11886"/>
                    <a:pt x="741" y="11886"/>
                    <a:pt x="709" y="11840"/>
                  </a:cubicBezTo>
                  <a:cubicBezTo>
                    <a:pt x="644" y="11840"/>
                    <a:pt x="481" y="11747"/>
                    <a:pt x="481" y="11747"/>
                  </a:cubicBezTo>
                  <a:cubicBezTo>
                    <a:pt x="285" y="11655"/>
                    <a:pt x="285" y="11655"/>
                    <a:pt x="285" y="11655"/>
                  </a:cubicBezTo>
                  <a:cubicBezTo>
                    <a:pt x="285" y="11655"/>
                    <a:pt x="350" y="11284"/>
                    <a:pt x="350" y="11191"/>
                  </a:cubicBezTo>
                  <a:cubicBezTo>
                    <a:pt x="318" y="11098"/>
                    <a:pt x="220" y="10913"/>
                    <a:pt x="155" y="10820"/>
                  </a:cubicBezTo>
                  <a:cubicBezTo>
                    <a:pt x="122" y="10728"/>
                    <a:pt x="25" y="10635"/>
                    <a:pt x="25" y="10542"/>
                  </a:cubicBezTo>
                  <a:cubicBezTo>
                    <a:pt x="-8" y="10403"/>
                    <a:pt x="-8" y="10171"/>
                    <a:pt x="25" y="10079"/>
                  </a:cubicBezTo>
                  <a:cubicBezTo>
                    <a:pt x="25" y="9986"/>
                    <a:pt x="122" y="9847"/>
                    <a:pt x="155" y="9801"/>
                  </a:cubicBezTo>
                  <a:cubicBezTo>
                    <a:pt x="155" y="9801"/>
                    <a:pt x="253" y="9754"/>
                    <a:pt x="253" y="9708"/>
                  </a:cubicBezTo>
                  <a:cubicBezTo>
                    <a:pt x="253" y="9615"/>
                    <a:pt x="155" y="9476"/>
                    <a:pt x="122" y="9383"/>
                  </a:cubicBezTo>
                  <a:cubicBezTo>
                    <a:pt x="122" y="9337"/>
                    <a:pt x="122" y="9244"/>
                    <a:pt x="122" y="9244"/>
                  </a:cubicBezTo>
                  <a:cubicBezTo>
                    <a:pt x="122" y="9152"/>
                    <a:pt x="155" y="9013"/>
                    <a:pt x="187" y="8966"/>
                  </a:cubicBezTo>
                  <a:cubicBezTo>
                    <a:pt x="220" y="8920"/>
                    <a:pt x="318" y="8827"/>
                    <a:pt x="350" y="8827"/>
                  </a:cubicBezTo>
                  <a:cubicBezTo>
                    <a:pt x="416" y="8781"/>
                    <a:pt x="546" y="8827"/>
                    <a:pt x="611" y="8827"/>
                  </a:cubicBezTo>
                  <a:cubicBezTo>
                    <a:pt x="676" y="8781"/>
                    <a:pt x="741" y="8595"/>
                    <a:pt x="806" y="8549"/>
                  </a:cubicBezTo>
                  <a:cubicBezTo>
                    <a:pt x="839" y="8503"/>
                    <a:pt x="969" y="8410"/>
                    <a:pt x="1035" y="8364"/>
                  </a:cubicBezTo>
                  <a:cubicBezTo>
                    <a:pt x="1067" y="8317"/>
                    <a:pt x="1100" y="8086"/>
                    <a:pt x="1100" y="7993"/>
                  </a:cubicBezTo>
                  <a:cubicBezTo>
                    <a:pt x="1100" y="7947"/>
                    <a:pt x="1100" y="7854"/>
                    <a:pt x="1132" y="7807"/>
                  </a:cubicBezTo>
                  <a:cubicBezTo>
                    <a:pt x="1165" y="7761"/>
                    <a:pt x="1263" y="7761"/>
                    <a:pt x="1295" y="7761"/>
                  </a:cubicBezTo>
                  <a:cubicBezTo>
                    <a:pt x="1360" y="7807"/>
                    <a:pt x="1360" y="7947"/>
                    <a:pt x="1393" y="7993"/>
                  </a:cubicBezTo>
                  <a:cubicBezTo>
                    <a:pt x="1458" y="8039"/>
                    <a:pt x="1556" y="8039"/>
                    <a:pt x="1588" y="8039"/>
                  </a:cubicBezTo>
                  <a:cubicBezTo>
                    <a:pt x="1654" y="7993"/>
                    <a:pt x="1719" y="7854"/>
                    <a:pt x="1751" y="7807"/>
                  </a:cubicBezTo>
                  <a:cubicBezTo>
                    <a:pt x="1784" y="7761"/>
                    <a:pt x="1751" y="7576"/>
                    <a:pt x="1784" y="7483"/>
                  </a:cubicBezTo>
                  <a:cubicBezTo>
                    <a:pt x="1816" y="7437"/>
                    <a:pt x="1914" y="7298"/>
                    <a:pt x="1947" y="7251"/>
                  </a:cubicBezTo>
                  <a:cubicBezTo>
                    <a:pt x="1979" y="7205"/>
                    <a:pt x="2044" y="7019"/>
                    <a:pt x="2044" y="6927"/>
                  </a:cubicBezTo>
                  <a:cubicBezTo>
                    <a:pt x="2044" y="6834"/>
                    <a:pt x="1947" y="6649"/>
                    <a:pt x="1979" y="6556"/>
                  </a:cubicBezTo>
                  <a:cubicBezTo>
                    <a:pt x="1979" y="6510"/>
                    <a:pt x="2044" y="6463"/>
                    <a:pt x="2077" y="6463"/>
                  </a:cubicBezTo>
                  <a:cubicBezTo>
                    <a:pt x="2110" y="6417"/>
                    <a:pt x="2175" y="6371"/>
                    <a:pt x="2240" y="6324"/>
                  </a:cubicBezTo>
                  <a:cubicBezTo>
                    <a:pt x="2273" y="6324"/>
                    <a:pt x="2338" y="6324"/>
                    <a:pt x="2370" y="6324"/>
                  </a:cubicBezTo>
                  <a:cubicBezTo>
                    <a:pt x="2435" y="6278"/>
                    <a:pt x="2598" y="6000"/>
                    <a:pt x="2598" y="6000"/>
                  </a:cubicBezTo>
                  <a:cubicBezTo>
                    <a:pt x="2598" y="6000"/>
                    <a:pt x="2729" y="6000"/>
                    <a:pt x="2761" y="6046"/>
                  </a:cubicBezTo>
                  <a:cubicBezTo>
                    <a:pt x="2826" y="6046"/>
                    <a:pt x="2924" y="6046"/>
                    <a:pt x="2957" y="6092"/>
                  </a:cubicBezTo>
                  <a:cubicBezTo>
                    <a:pt x="2989" y="6139"/>
                    <a:pt x="2989" y="6278"/>
                    <a:pt x="3022" y="6324"/>
                  </a:cubicBezTo>
                  <a:cubicBezTo>
                    <a:pt x="3087" y="6324"/>
                    <a:pt x="3185" y="6324"/>
                    <a:pt x="3250" y="6324"/>
                  </a:cubicBezTo>
                  <a:cubicBezTo>
                    <a:pt x="3282" y="6278"/>
                    <a:pt x="3380" y="6185"/>
                    <a:pt x="3445" y="6185"/>
                  </a:cubicBezTo>
                  <a:cubicBezTo>
                    <a:pt x="3478" y="6139"/>
                    <a:pt x="3576" y="6139"/>
                    <a:pt x="3608" y="6092"/>
                  </a:cubicBezTo>
                  <a:cubicBezTo>
                    <a:pt x="3706" y="6092"/>
                    <a:pt x="3902" y="6046"/>
                    <a:pt x="3999" y="6000"/>
                  </a:cubicBezTo>
                  <a:cubicBezTo>
                    <a:pt x="4032" y="5953"/>
                    <a:pt x="4130" y="5907"/>
                    <a:pt x="4195" y="5907"/>
                  </a:cubicBezTo>
                  <a:cubicBezTo>
                    <a:pt x="4227" y="5861"/>
                    <a:pt x="4292" y="5722"/>
                    <a:pt x="4325" y="5675"/>
                  </a:cubicBezTo>
                  <a:cubicBezTo>
                    <a:pt x="4358" y="5629"/>
                    <a:pt x="4358" y="5490"/>
                    <a:pt x="4358" y="5444"/>
                  </a:cubicBezTo>
                  <a:cubicBezTo>
                    <a:pt x="4390" y="5351"/>
                    <a:pt x="4423" y="5165"/>
                    <a:pt x="4423" y="5073"/>
                  </a:cubicBezTo>
                  <a:cubicBezTo>
                    <a:pt x="4455" y="5026"/>
                    <a:pt x="4521" y="4795"/>
                    <a:pt x="4521" y="4795"/>
                  </a:cubicBezTo>
                  <a:cubicBezTo>
                    <a:pt x="4521" y="4748"/>
                    <a:pt x="4553" y="4609"/>
                    <a:pt x="4586" y="4563"/>
                  </a:cubicBezTo>
                  <a:cubicBezTo>
                    <a:pt x="4618" y="4516"/>
                    <a:pt x="4683" y="4470"/>
                    <a:pt x="4716" y="4424"/>
                  </a:cubicBezTo>
                  <a:cubicBezTo>
                    <a:pt x="4749" y="4424"/>
                    <a:pt x="4846" y="4377"/>
                    <a:pt x="4879" y="4424"/>
                  </a:cubicBezTo>
                  <a:cubicBezTo>
                    <a:pt x="4911" y="4424"/>
                    <a:pt x="5009" y="4470"/>
                    <a:pt x="5042" y="4516"/>
                  </a:cubicBezTo>
                  <a:cubicBezTo>
                    <a:pt x="5074" y="4563"/>
                    <a:pt x="5107" y="4702"/>
                    <a:pt x="5140" y="4748"/>
                  </a:cubicBezTo>
                  <a:cubicBezTo>
                    <a:pt x="5172" y="4795"/>
                    <a:pt x="5205" y="4887"/>
                    <a:pt x="5205" y="4934"/>
                  </a:cubicBezTo>
                  <a:cubicBezTo>
                    <a:pt x="5237" y="4934"/>
                    <a:pt x="5270" y="5026"/>
                    <a:pt x="5302" y="5026"/>
                  </a:cubicBezTo>
                  <a:cubicBezTo>
                    <a:pt x="5335" y="5026"/>
                    <a:pt x="5368" y="4934"/>
                    <a:pt x="5400" y="4887"/>
                  </a:cubicBezTo>
                  <a:cubicBezTo>
                    <a:pt x="5433" y="4841"/>
                    <a:pt x="5498" y="4795"/>
                    <a:pt x="5530" y="4748"/>
                  </a:cubicBezTo>
                  <a:cubicBezTo>
                    <a:pt x="5596" y="4702"/>
                    <a:pt x="5661" y="4563"/>
                    <a:pt x="5661" y="4516"/>
                  </a:cubicBezTo>
                  <a:cubicBezTo>
                    <a:pt x="5693" y="4470"/>
                    <a:pt x="5759" y="4424"/>
                    <a:pt x="5791" y="4377"/>
                  </a:cubicBezTo>
                  <a:cubicBezTo>
                    <a:pt x="5824" y="4331"/>
                    <a:pt x="5889" y="4331"/>
                    <a:pt x="5921" y="4331"/>
                  </a:cubicBezTo>
                  <a:cubicBezTo>
                    <a:pt x="5987" y="4285"/>
                    <a:pt x="6117" y="4285"/>
                    <a:pt x="6182" y="4285"/>
                  </a:cubicBezTo>
                  <a:cubicBezTo>
                    <a:pt x="6215" y="4331"/>
                    <a:pt x="6280" y="4377"/>
                    <a:pt x="6312" y="4377"/>
                  </a:cubicBezTo>
                  <a:cubicBezTo>
                    <a:pt x="6345" y="4331"/>
                    <a:pt x="6345" y="4192"/>
                    <a:pt x="6378" y="4099"/>
                  </a:cubicBezTo>
                  <a:cubicBezTo>
                    <a:pt x="6378" y="4053"/>
                    <a:pt x="6443" y="4007"/>
                    <a:pt x="6443" y="3960"/>
                  </a:cubicBezTo>
                  <a:cubicBezTo>
                    <a:pt x="6475" y="3914"/>
                    <a:pt x="6573" y="3775"/>
                    <a:pt x="6606" y="3729"/>
                  </a:cubicBezTo>
                  <a:cubicBezTo>
                    <a:pt x="6638" y="3682"/>
                    <a:pt x="6703" y="3543"/>
                    <a:pt x="6736" y="3497"/>
                  </a:cubicBezTo>
                  <a:cubicBezTo>
                    <a:pt x="6768" y="3450"/>
                    <a:pt x="6899" y="3450"/>
                    <a:pt x="6899" y="3450"/>
                  </a:cubicBezTo>
                  <a:cubicBezTo>
                    <a:pt x="6899" y="3450"/>
                    <a:pt x="7029" y="3729"/>
                    <a:pt x="7094" y="3775"/>
                  </a:cubicBezTo>
                  <a:cubicBezTo>
                    <a:pt x="7127" y="3775"/>
                    <a:pt x="7159" y="3729"/>
                    <a:pt x="7159" y="3729"/>
                  </a:cubicBezTo>
                  <a:cubicBezTo>
                    <a:pt x="7192" y="3729"/>
                    <a:pt x="7225" y="3636"/>
                    <a:pt x="7257" y="3636"/>
                  </a:cubicBezTo>
                  <a:cubicBezTo>
                    <a:pt x="7290" y="3589"/>
                    <a:pt x="7355" y="3589"/>
                    <a:pt x="7355" y="3589"/>
                  </a:cubicBezTo>
                  <a:cubicBezTo>
                    <a:pt x="7420" y="3589"/>
                    <a:pt x="7453" y="3589"/>
                    <a:pt x="7485" y="3589"/>
                  </a:cubicBezTo>
                  <a:cubicBezTo>
                    <a:pt x="7550" y="3636"/>
                    <a:pt x="7616" y="3682"/>
                    <a:pt x="7648" y="3682"/>
                  </a:cubicBezTo>
                  <a:cubicBezTo>
                    <a:pt x="7681" y="3729"/>
                    <a:pt x="7811" y="3729"/>
                    <a:pt x="7844" y="3729"/>
                  </a:cubicBezTo>
                  <a:cubicBezTo>
                    <a:pt x="7909" y="3775"/>
                    <a:pt x="8072" y="3775"/>
                    <a:pt x="8137" y="3821"/>
                  </a:cubicBezTo>
                  <a:cubicBezTo>
                    <a:pt x="8235" y="3821"/>
                    <a:pt x="8397" y="3821"/>
                    <a:pt x="8495" y="3821"/>
                  </a:cubicBezTo>
                  <a:cubicBezTo>
                    <a:pt x="8560" y="3868"/>
                    <a:pt x="8658" y="3868"/>
                    <a:pt x="8723" y="3914"/>
                  </a:cubicBezTo>
                  <a:cubicBezTo>
                    <a:pt x="8756" y="3914"/>
                    <a:pt x="8821" y="4007"/>
                    <a:pt x="8886" y="4007"/>
                  </a:cubicBezTo>
                  <a:cubicBezTo>
                    <a:pt x="8951" y="4053"/>
                    <a:pt x="9082" y="4146"/>
                    <a:pt x="9147" y="4192"/>
                  </a:cubicBezTo>
                  <a:cubicBezTo>
                    <a:pt x="9179" y="4238"/>
                    <a:pt x="9277" y="4331"/>
                    <a:pt x="9310" y="4331"/>
                  </a:cubicBezTo>
                  <a:cubicBezTo>
                    <a:pt x="9342" y="4331"/>
                    <a:pt x="9342" y="4285"/>
                    <a:pt x="9342" y="4285"/>
                  </a:cubicBezTo>
                  <a:cubicBezTo>
                    <a:pt x="9375" y="4238"/>
                    <a:pt x="9407" y="4192"/>
                    <a:pt x="9407" y="4192"/>
                  </a:cubicBezTo>
                  <a:cubicBezTo>
                    <a:pt x="9407" y="4146"/>
                    <a:pt x="9407" y="4053"/>
                    <a:pt x="9407" y="4007"/>
                  </a:cubicBezTo>
                  <a:cubicBezTo>
                    <a:pt x="9407" y="4007"/>
                    <a:pt x="9375" y="3868"/>
                    <a:pt x="9375" y="3821"/>
                  </a:cubicBezTo>
                  <a:cubicBezTo>
                    <a:pt x="9407" y="3775"/>
                    <a:pt x="9538" y="3868"/>
                    <a:pt x="9570" y="3821"/>
                  </a:cubicBezTo>
                  <a:cubicBezTo>
                    <a:pt x="9603" y="3821"/>
                    <a:pt x="9570" y="3729"/>
                    <a:pt x="9570" y="3682"/>
                  </a:cubicBezTo>
                  <a:cubicBezTo>
                    <a:pt x="9538" y="3636"/>
                    <a:pt x="9505" y="3543"/>
                    <a:pt x="9505" y="3497"/>
                  </a:cubicBezTo>
                  <a:cubicBezTo>
                    <a:pt x="9505" y="3450"/>
                    <a:pt x="9505" y="3358"/>
                    <a:pt x="9505" y="3265"/>
                  </a:cubicBezTo>
                  <a:cubicBezTo>
                    <a:pt x="9538" y="3172"/>
                    <a:pt x="9570" y="3033"/>
                    <a:pt x="9603" y="2941"/>
                  </a:cubicBezTo>
                  <a:cubicBezTo>
                    <a:pt x="9635" y="2894"/>
                    <a:pt x="9766" y="2755"/>
                    <a:pt x="9798" y="2662"/>
                  </a:cubicBezTo>
                  <a:cubicBezTo>
                    <a:pt x="9863" y="2523"/>
                    <a:pt x="9961" y="2292"/>
                    <a:pt x="10026" y="2153"/>
                  </a:cubicBezTo>
                  <a:cubicBezTo>
                    <a:pt x="10026" y="2060"/>
                    <a:pt x="10059" y="1967"/>
                    <a:pt x="10092" y="1921"/>
                  </a:cubicBezTo>
                  <a:cubicBezTo>
                    <a:pt x="10092" y="1921"/>
                    <a:pt x="10157" y="1874"/>
                    <a:pt x="10189" y="1874"/>
                  </a:cubicBezTo>
                  <a:cubicBezTo>
                    <a:pt x="10222" y="1828"/>
                    <a:pt x="10352" y="1782"/>
                    <a:pt x="10385" y="1735"/>
                  </a:cubicBezTo>
                  <a:cubicBezTo>
                    <a:pt x="10385" y="1643"/>
                    <a:pt x="10287" y="1596"/>
                    <a:pt x="10254" y="1504"/>
                  </a:cubicBezTo>
                  <a:cubicBezTo>
                    <a:pt x="10222" y="1457"/>
                    <a:pt x="10189" y="1365"/>
                    <a:pt x="10157" y="1318"/>
                  </a:cubicBezTo>
                  <a:cubicBezTo>
                    <a:pt x="10124" y="1179"/>
                    <a:pt x="10092" y="947"/>
                    <a:pt x="10026" y="808"/>
                  </a:cubicBezTo>
                  <a:cubicBezTo>
                    <a:pt x="9994" y="669"/>
                    <a:pt x="9896" y="530"/>
                    <a:pt x="9831" y="391"/>
                  </a:cubicBezTo>
                  <a:cubicBezTo>
                    <a:pt x="9831" y="345"/>
                    <a:pt x="9798" y="159"/>
                    <a:pt x="9798" y="159"/>
                  </a:cubicBezTo>
                  <a:cubicBezTo>
                    <a:pt x="9798" y="159"/>
                    <a:pt x="9929" y="252"/>
                    <a:pt x="9961" y="252"/>
                  </a:cubicBezTo>
                  <a:cubicBezTo>
                    <a:pt x="9994" y="298"/>
                    <a:pt x="10092" y="298"/>
                    <a:pt x="10157" y="252"/>
                  </a:cubicBezTo>
                  <a:cubicBezTo>
                    <a:pt x="10157" y="252"/>
                    <a:pt x="10189" y="159"/>
                    <a:pt x="10222" y="159"/>
                  </a:cubicBezTo>
                  <a:cubicBezTo>
                    <a:pt x="10222" y="113"/>
                    <a:pt x="10222" y="20"/>
                    <a:pt x="10254" y="20"/>
                  </a:cubicBezTo>
                  <a:cubicBezTo>
                    <a:pt x="10320" y="-26"/>
                    <a:pt x="10417" y="20"/>
                    <a:pt x="10450" y="20"/>
                  </a:cubicBezTo>
                  <a:cubicBezTo>
                    <a:pt x="10515" y="67"/>
                    <a:pt x="10580" y="113"/>
                    <a:pt x="10613" y="159"/>
                  </a:cubicBezTo>
                  <a:cubicBezTo>
                    <a:pt x="10613" y="206"/>
                    <a:pt x="10613" y="298"/>
                    <a:pt x="10645" y="298"/>
                  </a:cubicBezTo>
                  <a:cubicBezTo>
                    <a:pt x="10678" y="345"/>
                    <a:pt x="10776" y="345"/>
                    <a:pt x="10808" y="345"/>
                  </a:cubicBezTo>
                  <a:cubicBezTo>
                    <a:pt x="10841" y="345"/>
                    <a:pt x="10971" y="252"/>
                    <a:pt x="11004" y="252"/>
                  </a:cubicBezTo>
                  <a:cubicBezTo>
                    <a:pt x="11004" y="206"/>
                    <a:pt x="11036" y="159"/>
                    <a:pt x="11069" y="159"/>
                  </a:cubicBezTo>
                  <a:cubicBezTo>
                    <a:pt x="11102" y="113"/>
                    <a:pt x="11134" y="113"/>
                    <a:pt x="11167" y="113"/>
                  </a:cubicBezTo>
                  <a:cubicBezTo>
                    <a:pt x="11199" y="113"/>
                    <a:pt x="11297" y="113"/>
                    <a:pt x="11362" y="159"/>
                  </a:cubicBezTo>
                  <a:cubicBezTo>
                    <a:pt x="11395" y="159"/>
                    <a:pt x="11492" y="206"/>
                    <a:pt x="11558" y="206"/>
                  </a:cubicBezTo>
                  <a:cubicBezTo>
                    <a:pt x="11590" y="159"/>
                    <a:pt x="11688" y="113"/>
                    <a:pt x="11753" y="113"/>
                  </a:cubicBezTo>
                  <a:cubicBezTo>
                    <a:pt x="11851" y="67"/>
                    <a:pt x="12046" y="159"/>
                    <a:pt x="12177" y="206"/>
                  </a:cubicBezTo>
                  <a:cubicBezTo>
                    <a:pt x="12242" y="252"/>
                    <a:pt x="12372" y="438"/>
                    <a:pt x="12470" y="484"/>
                  </a:cubicBezTo>
                  <a:cubicBezTo>
                    <a:pt x="12568" y="530"/>
                    <a:pt x="12763" y="530"/>
                    <a:pt x="12828" y="577"/>
                  </a:cubicBezTo>
                  <a:cubicBezTo>
                    <a:pt x="12926" y="577"/>
                    <a:pt x="13056" y="577"/>
                    <a:pt x="13121" y="623"/>
                  </a:cubicBezTo>
                  <a:cubicBezTo>
                    <a:pt x="13187" y="669"/>
                    <a:pt x="13349" y="716"/>
                    <a:pt x="13415" y="808"/>
                  </a:cubicBezTo>
                  <a:cubicBezTo>
                    <a:pt x="13447" y="855"/>
                    <a:pt x="13545" y="994"/>
                    <a:pt x="13578" y="1086"/>
                  </a:cubicBezTo>
                  <a:cubicBezTo>
                    <a:pt x="13643" y="1133"/>
                    <a:pt x="13740" y="1179"/>
                    <a:pt x="13806" y="1226"/>
                  </a:cubicBezTo>
                  <a:cubicBezTo>
                    <a:pt x="13838" y="1226"/>
                    <a:pt x="13936" y="1272"/>
                    <a:pt x="13968" y="1272"/>
                  </a:cubicBezTo>
                  <a:cubicBezTo>
                    <a:pt x="14099" y="1272"/>
                    <a:pt x="14229" y="994"/>
                    <a:pt x="14327" y="1040"/>
                  </a:cubicBezTo>
                  <a:cubicBezTo>
                    <a:pt x="14359" y="1086"/>
                    <a:pt x="14359" y="1226"/>
                    <a:pt x="14359" y="1318"/>
                  </a:cubicBezTo>
                  <a:cubicBezTo>
                    <a:pt x="14359" y="1365"/>
                    <a:pt x="14425" y="1457"/>
                    <a:pt x="14425" y="1504"/>
                  </a:cubicBezTo>
                  <a:cubicBezTo>
                    <a:pt x="14457" y="1550"/>
                    <a:pt x="14490" y="1689"/>
                    <a:pt x="14490" y="1735"/>
                  </a:cubicBezTo>
                  <a:cubicBezTo>
                    <a:pt x="14457" y="1782"/>
                    <a:pt x="14392" y="1874"/>
                    <a:pt x="14392" y="1921"/>
                  </a:cubicBezTo>
                  <a:cubicBezTo>
                    <a:pt x="14359" y="2060"/>
                    <a:pt x="14294" y="2292"/>
                    <a:pt x="14294" y="2384"/>
                  </a:cubicBezTo>
                  <a:cubicBezTo>
                    <a:pt x="14294" y="2431"/>
                    <a:pt x="14327" y="2523"/>
                    <a:pt x="14327" y="2570"/>
                  </a:cubicBezTo>
                  <a:cubicBezTo>
                    <a:pt x="14359" y="2662"/>
                    <a:pt x="14359" y="2848"/>
                    <a:pt x="14359" y="2894"/>
                  </a:cubicBezTo>
                  <a:cubicBezTo>
                    <a:pt x="14359" y="2941"/>
                    <a:pt x="14327" y="3033"/>
                    <a:pt x="14327" y="3080"/>
                  </a:cubicBezTo>
                  <a:cubicBezTo>
                    <a:pt x="14359" y="3126"/>
                    <a:pt x="14392" y="3172"/>
                    <a:pt x="14425" y="3172"/>
                  </a:cubicBezTo>
                  <a:cubicBezTo>
                    <a:pt x="14457" y="3219"/>
                    <a:pt x="14587" y="3311"/>
                    <a:pt x="14620" y="3358"/>
                  </a:cubicBezTo>
                  <a:cubicBezTo>
                    <a:pt x="14718" y="3404"/>
                    <a:pt x="14881" y="3543"/>
                    <a:pt x="14946" y="3636"/>
                  </a:cubicBezTo>
                  <a:cubicBezTo>
                    <a:pt x="14978" y="3682"/>
                    <a:pt x="15076" y="3775"/>
                    <a:pt x="15141" y="3775"/>
                  </a:cubicBezTo>
                  <a:cubicBezTo>
                    <a:pt x="15239" y="3821"/>
                    <a:pt x="15435" y="3682"/>
                    <a:pt x="15532" y="3729"/>
                  </a:cubicBezTo>
                  <a:cubicBezTo>
                    <a:pt x="15597" y="3775"/>
                    <a:pt x="15695" y="4007"/>
                    <a:pt x="15760" y="4053"/>
                  </a:cubicBezTo>
                  <a:cubicBezTo>
                    <a:pt x="15793" y="4099"/>
                    <a:pt x="15923" y="4053"/>
                    <a:pt x="15956" y="4099"/>
                  </a:cubicBezTo>
                  <a:cubicBezTo>
                    <a:pt x="16054" y="4146"/>
                    <a:pt x="16216" y="4285"/>
                    <a:pt x="16282" y="4377"/>
                  </a:cubicBezTo>
                  <a:cubicBezTo>
                    <a:pt x="16347" y="4470"/>
                    <a:pt x="16379" y="4702"/>
                    <a:pt x="16444" y="4795"/>
                  </a:cubicBezTo>
                  <a:cubicBezTo>
                    <a:pt x="16477" y="4887"/>
                    <a:pt x="16510" y="4980"/>
                    <a:pt x="16542" y="5026"/>
                  </a:cubicBezTo>
                  <a:cubicBezTo>
                    <a:pt x="16607" y="5073"/>
                    <a:pt x="16738" y="4980"/>
                    <a:pt x="16803" y="4980"/>
                  </a:cubicBezTo>
                  <a:cubicBezTo>
                    <a:pt x="16868" y="5026"/>
                    <a:pt x="16868" y="5258"/>
                    <a:pt x="16933" y="5304"/>
                  </a:cubicBezTo>
                  <a:cubicBezTo>
                    <a:pt x="17063" y="5397"/>
                    <a:pt x="17357" y="5397"/>
                    <a:pt x="17520" y="5351"/>
                  </a:cubicBezTo>
                  <a:cubicBezTo>
                    <a:pt x="17585" y="5351"/>
                    <a:pt x="17715" y="5258"/>
                    <a:pt x="17780" y="5212"/>
                  </a:cubicBezTo>
                  <a:cubicBezTo>
                    <a:pt x="17845" y="5119"/>
                    <a:pt x="17943" y="4980"/>
                    <a:pt x="18008" y="4887"/>
                  </a:cubicBezTo>
                  <a:cubicBezTo>
                    <a:pt x="18073" y="4841"/>
                    <a:pt x="18139" y="4795"/>
                    <a:pt x="18204" y="4748"/>
                  </a:cubicBezTo>
                  <a:cubicBezTo>
                    <a:pt x="18302" y="4702"/>
                    <a:pt x="18530" y="4841"/>
                    <a:pt x="18595" y="4795"/>
                  </a:cubicBezTo>
                  <a:cubicBezTo>
                    <a:pt x="18692" y="4656"/>
                    <a:pt x="18562" y="4192"/>
                    <a:pt x="18595" y="4007"/>
                  </a:cubicBezTo>
                  <a:cubicBezTo>
                    <a:pt x="18627" y="3914"/>
                    <a:pt x="18692" y="3821"/>
                    <a:pt x="18692" y="3775"/>
                  </a:cubicBezTo>
                  <a:cubicBezTo>
                    <a:pt x="18725" y="3682"/>
                    <a:pt x="18692" y="3543"/>
                    <a:pt x="18725" y="3450"/>
                  </a:cubicBezTo>
                  <a:cubicBezTo>
                    <a:pt x="18725" y="3450"/>
                    <a:pt x="18790" y="3311"/>
                    <a:pt x="18823" y="3311"/>
                  </a:cubicBezTo>
                  <a:cubicBezTo>
                    <a:pt x="18888" y="3311"/>
                    <a:pt x="18921" y="3404"/>
                    <a:pt x="18953" y="3450"/>
                  </a:cubicBezTo>
                  <a:cubicBezTo>
                    <a:pt x="18986" y="3450"/>
                    <a:pt x="19083" y="3450"/>
                    <a:pt x="19116" y="3450"/>
                  </a:cubicBezTo>
                  <a:cubicBezTo>
                    <a:pt x="19181" y="3497"/>
                    <a:pt x="19344" y="3497"/>
                    <a:pt x="19409" y="3450"/>
                  </a:cubicBezTo>
                  <a:cubicBezTo>
                    <a:pt x="19442" y="3450"/>
                    <a:pt x="19540" y="3404"/>
                    <a:pt x="19540" y="3311"/>
                  </a:cubicBezTo>
                  <a:cubicBezTo>
                    <a:pt x="19572" y="3265"/>
                    <a:pt x="19572" y="3126"/>
                    <a:pt x="19572" y="3033"/>
                  </a:cubicBezTo>
                  <a:cubicBezTo>
                    <a:pt x="19572" y="2987"/>
                    <a:pt x="19507" y="2894"/>
                    <a:pt x="19540" y="2848"/>
                  </a:cubicBezTo>
                  <a:cubicBezTo>
                    <a:pt x="19540" y="2801"/>
                    <a:pt x="19637" y="2848"/>
                    <a:pt x="19670" y="2848"/>
                  </a:cubicBezTo>
                  <a:cubicBezTo>
                    <a:pt x="19702" y="2801"/>
                    <a:pt x="19735" y="2616"/>
                    <a:pt x="19768" y="2570"/>
                  </a:cubicBezTo>
                  <a:cubicBezTo>
                    <a:pt x="19800" y="2477"/>
                    <a:pt x="19865" y="2292"/>
                    <a:pt x="19865" y="2199"/>
                  </a:cubicBezTo>
                  <a:cubicBezTo>
                    <a:pt x="19898" y="2106"/>
                    <a:pt x="19898" y="1921"/>
                    <a:pt x="19898" y="1828"/>
                  </a:cubicBezTo>
                  <a:cubicBezTo>
                    <a:pt x="19963" y="1782"/>
                    <a:pt x="20093" y="1735"/>
                    <a:pt x="20126" y="1689"/>
                  </a:cubicBezTo>
                  <a:cubicBezTo>
                    <a:pt x="20191" y="1689"/>
                    <a:pt x="20321" y="1596"/>
                    <a:pt x="20387" y="1596"/>
                  </a:cubicBezTo>
                  <a:cubicBezTo>
                    <a:pt x="20419" y="1596"/>
                    <a:pt x="20452" y="1643"/>
                    <a:pt x="20484" y="1643"/>
                  </a:cubicBezTo>
                  <a:cubicBezTo>
                    <a:pt x="20582" y="1735"/>
                    <a:pt x="20745" y="1967"/>
                    <a:pt x="20778" y="2106"/>
                  </a:cubicBezTo>
                  <a:cubicBezTo>
                    <a:pt x="20810" y="2199"/>
                    <a:pt x="20778" y="2384"/>
                    <a:pt x="20778" y="2431"/>
                  </a:cubicBezTo>
                  <a:cubicBezTo>
                    <a:pt x="20810" y="2477"/>
                    <a:pt x="20875" y="2431"/>
                    <a:pt x="20908" y="2477"/>
                  </a:cubicBezTo>
                  <a:cubicBezTo>
                    <a:pt x="20973" y="2523"/>
                    <a:pt x="21006" y="2662"/>
                    <a:pt x="21071" y="2709"/>
                  </a:cubicBezTo>
                  <a:cubicBezTo>
                    <a:pt x="21136" y="2709"/>
                    <a:pt x="21234" y="2662"/>
                    <a:pt x="21299" y="2709"/>
                  </a:cubicBezTo>
                  <a:cubicBezTo>
                    <a:pt x="21331" y="2755"/>
                    <a:pt x="21397" y="2801"/>
                    <a:pt x="21429" y="2848"/>
                  </a:cubicBezTo>
                  <a:cubicBezTo>
                    <a:pt x="21462" y="2894"/>
                    <a:pt x="21494" y="2941"/>
                    <a:pt x="21527" y="2987"/>
                  </a:cubicBezTo>
                  <a:cubicBezTo>
                    <a:pt x="21527" y="3080"/>
                    <a:pt x="21527" y="3172"/>
                    <a:pt x="21559" y="3172"/>
                  </a:cubicBezTo>
                  <a:cubicBezTo>
                    <a:pt x="21559" y="3265"/>
                    <a:pt x="21559" y="3358"/>
                    <a:pt x="21592" y="3404"/>
                  </a:cubicBezTo>
                  <a:cubicBezTo>
                    <a:pt x="21592" y="3450"/>
                    <a:pt x="21592" y="3450"/>
                    <a:pt x="21592" y="34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79" name="Google Shape;2179;p273"/>
            <p:cNvSpPr/>
            <p:nvPr/>
          </p:nvSpPr>
          <p:spPr>
            <a:xfrm>
              <a:off x="6765881" y="871385"/>
              <a:ext cx="2124172" cy="2417391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21533" y="5831"/>
                  </a:moveTo>
                  <a:cubicBezTo>
                    <a:pt x="21533" y="5891"/>
                    <a:pt x="21600" y="5950"/>
                    <a:pt x="21533" y="6010"/>
                  </a:cubicBezTo>
                  <a:cubicBezTo>
                    <a:pt x="21533" y="6069"/>
                    <a:pt x="21398" y="6129"/>
                    <a:pt x="21263" y="6129"/>
                  </a:cubicBezTo>
                  <a:cubicBezTo>
                    <a:pt x="21195" y="6129"/>
                    <a:pt x="21128" y="6129"/>
                    <a:pt x="21060" y="6188"/>
                  </a:cubicBezTo>
                  <a:cubicBezTo>
                    <a:pt x="20993" y="6188"/>
                    <a:pt x="20790" y="6188"/>
                    <a:pt x="20723" y="6188"/>
                  </a:cubicBezTo>
                  <a:cubicBezTo>
                    <a:pt x="20655" y="6129"/>
                    <a:pt x="20588" y="6129"/>
                    <a:pt x="20520" y="6129"/>
                  </a:cubicBezTo>
                  <a:cubicBezTo>
                    <a:pt x="20453" y="6188"/>
                    <a:pt x="20453" y="6307"/>
                    <a:pt x="20385" y="6367"/>
                  </a:cubicBezTo>
                  <a:cubicBezTo>
                    <a:pt x="20385" y="6426"/>
                    <a:pt x="20385" y="6486"/>
                    <a:pt x="20318" y="6545"/>
                  </a:cubicBezTo>
                  <a:cubicBezTo>
                    <a:pt x="20250" y="6605"/>
                    <a:pt x="20115" y="6724"/>
                    <a:pt x="20115" y="6843"/>
                  </a:cubicBezTo>
                  <a:cubicBezTo>
                    <a:pt x="19980" y="6902"/>
                    <a:pt x="19980" y="7081"/>
                    <a:pt x="19913" y="7200"/>
                  </a:cubicBezTo>
                  <a:cubicBezTo>
                    <a:pt x="19845" y="7319"/>
                    <a:pt x="19778" y="7438"/>
                    <a:pt x="19710" y="7557"/>
                  </a:cubicBezTo>
                  <a:cubicBezTo>
                    <a:pt x="19643" y="7617"/>
                    <a:pt x="19575" y="7795"/>
                    <a:pt x="19508" y="7914"/>
                  </a:cubicBezTo>
                  <a:cubicBezTo>
                    <a:pt x="19440" y="7974"/>
                    <a:pt x="19305" y="8152"/>
                    <a:pt x="19170" y="8212"/>
                  </a:cubicBezTo>
                  <a:cubicBezTo>
                    <a:pt x="19103" y="8212"/>
                    <a:pt x="19103" y="8212"/>
                    <a:pt x="19035" y="8271"/>
                  </a:cubicBezTo>
                  <a:cubicBezTo>
                    <a:pt x="18968" y="8331"/>
                    <a:pt x="18900" y="8331"/>
                    <a:pt x="18833" y="8390"/>
                  </a:cubicBezTo>
                  <a:cubicBezTo>
                    <a:pt x="18833" y="8450"/>
                    <a:pt x="18833" y="8569"/>
                    <a:pt x="18765" y="8628"/>
                  </a:cubicBezTo>
                  <a:cubicBezTo>
                    <a:pt x="18765" y="8688"/>
                    <a:pt x="18698" y="8866"/>
                    <a:pt x="18698" y="8985"/>
                  </a:cubicBezTo>
                  <a:cubicBezTo>
                    <a:pt x="18630" y="9045"/>
                    <a:pt x="18563" y="9104"/>
                    <a:pt x="18428" y="9164"/>
                  </a:cubicBezTo>
                  <a:cubicBezTo>
                    <a:pt x="18428" y="9164"/>
                    <a:pt x="18293" y="9223"/>
                    <a:pt x="18225" y="9223"/>
                  </a:cubicBezTo>
                  <a:cubicBezTo>
                    <a:pt x="18158" y="9283"/>
                    <a:pt x="18090" y="9402"/>
                    <a:pt x="18023" y="9461"/>
                  </a:cubicBezTo>
                  <a:cubicBezTo>
                    <a:pt x="17955" y="9580"/>
                    <a:pt x="18023" y="9699"/>
                    <a:pt x="18023" y="9759"/>
                  </a:cubicBezTo>
                  <a:cubicBezTo>
                    <a:pt x="17955" y="9818"/>
                    <a:pt x="17955" y="9937"/>
                    <a:pt x="17955" y="10056"/>
                  </a:cubicBezTo>
                  <a:cubicBezTo>
                    <a:pt x="17888" y="10175"/>
                    <a:pt x="17820" y="10294"/>
                    <a:pt x="17753" y="10354"/>
                  </a:cubicBezTo>
                  <a:cubicBezTo>
                    <a:pt x="17685" y="10532"/>
                    <a:pt x="17550" y="10651"/>
                    <a:pt x="17483" y="10770"/>
                  </a:cubicBezTo>
                  <a:cubicBezTo>
                    <a:pt x="17415" y="10830"/>
                    <a:pt x="17280" y="10949"/>
                    <a:pt x="17213" y="11008"/>
                  </a:cubicBezTo>
                  <a:cubicBezTo>
                    <a:pt x="17145" y="11127"/>
                    <a:pt x="17077" y="11246"/>
                    <a:pt x="17010" y="11306"/>
                  </a:cubicBezTo>
                  <a:cubicBezTo>
                    <a:pt x="16943" y="11365"/>
                    <a:pt x="16943" y="11425"/>
                    <a:pt x="16943" y="11484"/>
                  </a:cubicBezTo>
                  <a:cubicBezTo>
                    <a:pt x="16943" y="11603"/>
                    <a:pt x="16943" y="11722"/>
                    <a:pt x="16943" y="11841"/>
                  </a:cubicBezTo>
                  <a:cubicBezTo>
                    <a:pt x="16943" y="11960"/>
                    <a:pt x="17010" y="12079"/>
                    <a:pt x="17010" y="12139"/>
                  </a:cubicBezTo>
                  <a:cubicBezTo>
                    <a:pt x="17077" y="12258"/>
                    <a:pt x="17077" y="12317"/>
                    <a:pt x="17077" y="12436"/>
                  </a:cubicBezTo>
                  <a:cubicBezTo>
                    <a:pt x="17077" y="12555"/>
                    <a:pt x="17145" y="12674"/>
                    <a:pt x="17145" y="12734"/>
                  </a:cubicBezTo>
                  <a:cubicBezTo>
                    <a:pt x="17145" y="12793"/>
                    <a:pt x="17145" y="12912"/>
                    <a:pt x="17213" y="12972"/>
                  </a:cubicBezTo>
                  <a:cubicBezTo>
                    <a:pt x="17213" y="13091"/>
                    <a:pt x="17348" y="13210"/>
                    <a:pt x="17415" y="13329"/>
                  </a:cubicBezTo>
                  <a:cubicBezTo>
                    <a:pt x="17483" y="13448"/>
                    <a:pt x="17483" y="13567"/>
                    <a:pt x="17550" y="13686"/>
                  </a:cubicBezTo>
                  <a:cubicBezTo>
                    <a:pt x="17550" y="13805"/>
                    <a:pt x="17618" y="13864"/>
                    <a:pt x="17685" y="13983"/>
                  </a:cubicBezTo>
                  <a:cubicBezTo>
                    <a:pt x="17685" y="14102"/>
                    <a:pt x="17820" y="14221"/>
                    <a:pt x="17820" y="14340"/>
                  </a:cubicBezTo>
                  <a:cubicBezTo>
                    <a:pt x="17820" y="14460"/>
                    <a:pt x="17820" y="14519"/>
                    <a:pt x="17820" y="14638"/>
                  </a:cubicBezTo>
                  <a:cubicBezTo>
                    <a:pt x="17820" y="14698"/>
                    <a:pt x="17753" y="14817"/>
                    <a:pt x="17753" y="14876"/>
                  </a:cubicBezTo>
                  <a:cubicBezTo>
                    <a:pt x="17753" y="14936"/>
                    <a:pt x="17685" y="15055"/>
                    <a:pt x="17685" y="15174"/>
                  </a:cubicBezTo>
                  <a:cubicBezTo>
                    <a:pt x="17618" y="15233"/>
                    <a:pt x="17483" y="15352"/>
                    <a:pt x="17415" y="15471"/>
                  </a:cubicBezTo>
                  <a:cubicBezTo>
                    <a:pt x="17348" y="15531"/>
                    <a:pt x="17280" y="15650"/>
                    <a:pt x="17145" y="15769"/>
                  </a:cubicBezTo>
                  <a:cubicBezTo>
                    <a:pt x="17077" y="15828"/>
                    <a:pt x="17010" y="15828"/>
                    <a:pt x="16943" y="15888"/>
                  </a:cubicBezTo>
                  <a:cubicBezTo>
                    <a:pt x="16875" y="15947"/>
                    <a:pt x="16875" y="16007"/>
                    <a:pt x="16875" y="16066"/>
                  </a:cubicBezTo>
                  <a:cubicBezTo>
                    <a:pt x="16875" y="16185"/>
                    <a:pt x="17077" y="16245"/>
                    <a:pt x="17077" y="16245"/>
                  </a:cubicBezTo>
                  <a:cubicBezTo>
                    <a:pt x="17077" y="16245"/>
                    <a:pt x="17145" y="16423"/>
                    <a:pt x="17145" y="16483"/>
                  </a:cubicBezTo>
                  <a:cubicBezTo>
                    <a:pt x="17280" y="16721"/>
                    <a:pt x="17483" y="16899"/>
                    <a:pt x="17550" y="17078"/>
                  </a:cubicBezTo>
                  <a:cubicBezTo>
                    <a:pt x="17685" y="17256"/>
                    <a:pt x="17753" y="17494"/>
                    <a:pt x="17820" y="17732"/>
                  </a:cubicBezTo>
                  <a:cubicBezTo>
                    <a:pt x="17888" y="17792"/>
                    <a:pt x="17955" y="17911"/>
                    <a:pt x="18023" y="17970"/>
                  </a:cubicBezTo>
                  <a:cubicBezTo>
                    <a:pt x="18090" y="18089"/>
                    <a:pt x="18293" y="18149"/>
                    <a:pt x="18293" y="18208"/>
                  </a:cubicBezTo>
                  <a:cubicBezTo>
                    <a:pt x="18225" y="18327"/>
                    <a:pt x="17955" y="18387"/>
                    <a:pt x="17888" y="18446"/>
                  </a:cubicBezTo>
                  <a:cubicBezTo>
                    <a:pt x="17820" y="18446"/>
                    <a:pt x="17685" y="18506"/>
                    <a:pt x="17685" y="18506"/>
                  </a:cubicBezTo>
                  <a:cubicBezTo>
                    <a:pt x="17618" y="18565"/>
                    <a:pt x="17550" y="18684"/>
                    <a:pt x="17550" y="18803"/>
                  </a:cubicBezTo>
                  <a:cubicBezTo>
                    <a:pt x="17415" y="18922"/>
                    <a:pt x="17213" y="19279"/>
                    <a:pt x="17077" y="19458"/>
                  </a:cubicBezTo>
                  <a:cubicBezTo>
                    <a:pt x="17010" y="19577"/>
                    <a:pt x="16740" y="19696"/>
                    <a:pt x="16673" y="19815"/>
                  </a:cubicBezTo>
                  <a:cubicBezTo>
                    <a:pt x="16605" y="19934"/>
                    <a:pt x="16538" y="20112"/>
                    <a:pt x="16470" y="20231"/>
                  </a:cubicBezTo>
                  <a:cubicBezTo>
                    <a:pt x="16470" y="20350"/>
                    <a:pt x="16470" y="20469"/>
                    <a:pt x="16470" y="20529"/>
                  </a:cubicBezTo>
                  <a:cubicBezTo>
                    <a:pt x="16470" y="20588"/>
                    <a:pt x="16538" y="20707"/>
                    <a:pt x="16605" y="20707"/>
                  </a:cubicBezTo>
                  <a:cubicBezTo>
                    <a:pt x="16605" y="20767"/>
                    <a:pt x="16673" y="20945"/>
                    <a:pt x="16605" y="20945"/>
                  </a:cubicBezTo>
                  <a:cubicBezTo>
                    <a:pt x="16538" y="21005"/>
                    <a:pt x="16268" y="20886"/>
                    <a:pt x="16200" y="20945"/>
                  </a:cubicBezTo>
                  <a:cubicBezTo>
                    <a:pt x="16200" y="21005"/>
                    <a:pt x="16268" y="21124"/>
                    <a:pt x="16268" y="21183"/>
                  </a:cubicBezTo>
                  <a:cubicBezTo>
                    <a:pt x="16268" y="21243"/>
                    <a:pt x="16268" y="21362"/>
                    <a:pt x="16268" y="21421"/>
                  </a:cubicBezTo>
                  <a:cubicBezTo>
                    <a:pt x="16268" y="21421"/>
                    <a:pt x="16200" y="21481"/>
                    <a:pt x="16133" y="21540"/>
                  </a:cubicBezTo>
                  <a:cubicBezTo>
                    <a:pt x="16133" y="21540"/>
                    <a:pt x="16133" y="21600"/>
                    <a:pt x="16065" y="21600"/>
                  </a:cubicBezTo>
                  <a:cubicBezTo>
                    <a:pt x="15998" y="21600"/>
                    <a:pt x="15795" y="21481"/>
                    <a:pt x="15728" y="21421"/>
                  </a:cubicBezTo>
                  <a:cubicBezTo>
                    <a:pt x="15593" y="21362"/>
                    <a:pt x="15323" y="21243"/>
                    <a:pt x="15188" y="21183"/>
                  </a:cubicBezTo>
                  <a:cubicBezTo>
                    <a:pt x="15053" y="21124"/>
                    <a:pt x="14918" y="21064"/>
                    <a:pt x="14850" y="21064"/>
                  </a:cubicBezTo>
                  <a:cubicBezTo>
                    <a:pt x="14715" y="21005"/>
                    <a:pt x="14513" y="21005"/>
                    <a:pt x="14378" y="20945"/>
                  </a:cubicBezTo>
                  <a:cubicBezTo>
                    <a:pt x="14175" y="20945"/>
                    <a:pt x="13838" y="20945"/>
                    <a:pt x="13635" y="20945"/>
                  </a:cubicBezTo>
                  <a:cubicBezTo>
                    <a:pt x="13500" y="20886"/>
                    <a:pt x="13163" y="20886"/>
                    <a:pt x="13028" y="20826"/>
                  </a:cubicBezTo>
                  <a:cubicBezTo>
                    <a:pt x="12960" y="20826"/>
                    <a:pt x="12690" y="20767"/>
                    <a:pt x="12623" y="20767"/>
                  </a:cubicBezTo>
                  <a:cubicBezTo>
                    <a:pt x="12555" y="20707"/>
                    <a:pt x="12420" y="20707"/>
                    <a:pt x="12285" y="20648"/>
                  </a:cubicBezTo>
                  <a:cubicBezTo>
                    <a:pt x="12218" y="20648"/>
                    <a:pt x="12150" y="20648"/>
                    <a:pt x="12015" y="20648"/>
                  </a:cubicBezTo>
                  <a:cubicBezTo>
                    <a:pt x="12015" y="20648"/>
                    <a:pt x="11880" y="20648"/>
                    <a:pt x="11813" y="20707"/>
                  </a:cubicBezTo>
                  <a:cubicBezTo>
                    <a:pt x="11745" y="20707"/>
                    <a:pt x="11678" y="20767"/>
                    <a:pt x="11610" y="20826"/>
                  </a:cubicBezTo>
                  <a:cubicBezTo>
                    <a:pt x="11610" y="20826"/>
                    <a:pt x="11543" y="20886"/>
                    <a:pt x="11475" y="20886"/>
                  </a:cubicBezTo>
                  <a:cubicBezTo>
                    <a:pt x="11340" y="20826"/>
                    <a:pt x="11070" y="20469"/>
                    <a:pt x="11070" y="20469"/>
                  </a:cubicBezTo>
                  <a:cubicBezTo>
                    <a:pt x="11070" y="20469"/>
                    <a:pt x="11137" y="20231"/>
                    <a:pt x="11137" y="20172"/>
                  </a:cubicBezTo>
                  <a:cubicBezTo>
                    <a:pt x="11137" y="20053"/>
                    <a:pt x="11003" y="19874"/>
                    <a:pt x="10935" y="19815"/>
                  </a:cubicBezTo>
                  <a:cubicBezTo>
                    <a:pt x="10935" y="19755"/>
                    <a:pt x="10868" y="19636"/>
                    <a:pt x="10800" y="19636"/>
                  </a:cubicBezTo>
                  <a:cubicBezTo>
                    <a:pt x="10733" y="19577"/>
                    <a:pt x="10530" y="19517"/>
                    <a:pt x="10530" y="19398"/>
                  </a:cubicBezTo>
                  <a:cubicBezTo>
                    <a:pt x="10530" y="19398"/>
                    <a:pt x="10598" y="19339"/>
                    <a:pt x="10598" y="19339"/>
                  </a:cubicBezTo>
                  <a:cubicBezTo>
                    <a:pt x="10665" y="19279"/>
                    <a:pt x="10868" y="19160"/>
                    <a:pt x="10868" y="19101"/>
                  </a:cubicBezTo>
                  <a:cubicBezTo>
                    <a:pt x="10935" y="18863"/>
                    <a:pt x="10868" y="18327"/>
                    <a:pt x="10868" y="18089"/>
                  </a:cubicBezTo>
                  <a:cubicBezTo>
                    <a:pt x="10800" y="17911"/>
                    <a:pt x="10733" y="17554"/>
                    <a:pt x="10665" y="17375"/>
                  </a:cubicBezTo>
                  <a:cubicBezTo>
                    <a:pt x="10665" y="17256"/>
                    <a:pt x="10665" y="17018"/>
                    <a:pt x="10598" y="16899"/>
                  </a:cubicBezTo>
                  <a:cubicBezTo>
                    <a:pt x="10530" y="16840"/>
                    <a:pt x="10395" y="16780"/>
                    <a:pt x="10260" y="16721"/>
                  </a:cubicBezTo>
                  <a:cubicBezTo>
                    <a:pt x="10193" y="16721"/>
                    <a:pt x="10125" y="16661"/>
                    <a:pt x="10058" y="16661"/>
                  </a:cubicBezTo>
                  <a:cubicBezTo>
                    <a:pt x="9990" y="16661"/>
                    <a:pt x="9855" y="16721"/>
                    <a:pt x="9788" y="16721"/>
                  </a:cubicBezTo>
                  <a:cubicBezTo>
                    <a:pt x="9720" y="16721"/>
                    <a:pt x="9652" y="16780"/>
                    <a:pt x="9585" y="16840"/>
                  </a:cubicBezTo>
                  <a:cubicBezTo>
                    <a:pt x="9517" y="16840"/>
                    <a:pt x="9383" y="16899"/>
                    <a:pt x="9315" y="16959"/>
                  </a:cubicBezTo>
                  <a:cubicBezTo>
                    <a:pt x="9180" y="16959"/>
                    <a:pt x="8910" y="16899"/>
                    <a:pt x="8775" y="16899"/>
                  </a:cubicBezTo>
                  <a:cubicBezTo>
                    <a:pt x="8708" y="16899"/>
                    <a:pt x="8505" y="16840"/>
                    <a:pt x="8438" y="16840"/>
                  </a:cubicBezTo>
                  <a:cubicBezTo>
                    <a:pt x="8438" y="16780"/>
                    <a:pt x="8370" y="16721"/>
                    <a:pt x="8303" y="16661"/>
                  </a:cubicBezTo>
                  <a:cubicBezTo>
                    <a:pt x="8303" y="16602"/>
                    <a:pt x="8235" y="16483"/>
                    <a:pt x="8235" y="16483"/>
                  </a:cubicBezTo>
                  <a:cubicBezTo>
                    <a:pt x="8235" y="16423"/>
                    <a:pt x="8235" y="16304"/>
                    <a:pt x="8303" y="16304"/>
                  </a:cubicBezTo>
                  <a:cubicBezTo>
                    <a:pt x="8303" y="16245"/>
                    <a:pt x="8370" y="16245"/>
                    <a:pt x="8370" y="16245"/>
                  </a:cubicBezTo>
                  <a:cubicBezTo>
                    <a:pt x="8438" y="16185"/>
                    <a:pt x="8708" y="16126"/>
                    <a:pt x="8775" y="16126"/>
                  </a:cubicBezTo>
                  <a:cubicBezTo>
                    <a:pt x="8842" y="16066"/>
                    <a:pt x="8978" y="16066"/>
                    <a:pt x="9045" y="16007"/>
                  </a:cubicBezTo>
                  <a:cubicBezTo>
                    <a:pt x="9180" y="15947"/>
                    <a:pt x="9315" y="15769"/>
                    <a:pt x="9383" y="15590"/>
                  </a:cubicBezTo>
                  <a:cubicBezTo>
                    <a:pt x="9383" y="15590"/>
                    <a:pt x="9383" y="15412"/>
                    <a:pt x="9383" y="15352"/>
                  </a:cubicBezTo>
                  <a:cubicBezTo>
                    <a:pt x="9315" y="15174"/>
                    <a:pt x="9315" y="14817"/>
                    <a:pt x="9315" y="14638"/>
                  </a:cubicBezTo>
                  <a:cubicBezTo>
                    <a:pt x="9315" y="14519"/>
                    <a:pt x="9315" y="14400"/>
                    <a:pt x="9315" y="14281"/>
                  </a:cubicBezTo>
                  <a:cubicBezTo>
                    <a:pt x="9315" y="14221"/>
                    <a:pt x="9315" y="14043"/>
                    <a:pt x="9315" y="13983"/>
                  </a:cubicBezTo>
                  <a:cubicBezTo>
                    <a:pt x="9113" y="13745"/>
                    <a:pt x="8303" y="13626"/>
                    <a:pt x="7898" y="13626"/>
                  </a:cubicBezTo>
                  <a:cubicBezTo>
                    <a:pt x="7830" y="13626"/>
                    <a:pt x="7628" y="13686"/>
                    <a:pt x="7560" y="13745"/>
                  </a:cubicBezTo>
                  <a:cubicBezTo>
                    <a:pt x="7425" y="13745"/>
                    <a:pt x="7290" y="13805"/>
                    <a:pt x="7155" y="13805"/>
                  </a:cubicBezTo>
                  <a:cubicBezTo>
                    <a:pt x="7020" y="13805"/>
                    <a:pt x="6885" y="13745"/>
                    <a:pt x="6818" y="13686"/>
                  </a:cubicBezTo>
                  <a:cubicBezTo>
                    <a:pt x="6683" y="13626"/>
                    <a:pt x="6615" y="13567"/>
                    <a:pt x="6547" y="13507"/>
                  </a:cubicBezTo>
                  <a:cubicBezTo>
                    <a:pt x="6143" y="13269"/>
                    <a:pt x="5670" y="13031"/>
                    <a:pt x="5333" y="12734"/>
                  </a:cubicBezTo>
                  <a:cubicBezTo>
                    <a:pt x="5198" y="12615"/>
                    <a:pt x="4860" y="12258"/>
                    <a:pt x="4860" y="12258"/>
                  </a:cubicBezTo>
                  <a:cubicBezTo>
                    <a:pt x="4860" y="12258"/>
                    <a:pt x="4590" y="12198"/>
                    <a:pt x="4523" y="12198"/>
                  </a:cubicBezTo>
                  <a:cubicBezTo>
                    <a:pt x="4455" y="12198"/>
                    <a:pt x="4320" y="12258"/>
                    <a:pt x="4252" y="12198"/>
                  </a:cubicBezTo>
                  <a:cubicBezTo>
                    <a:pt x="4185" y="12198"/>
                    <a:pt x="4185" y="12020"/>
                    <a:pt x="4185" y="11960"/>
                  </a:cubicBezTo>
                  <a:cubicBezTo>
                    <a:pt x="4117" y="11782"/>
                    <a:pt x="4252" y="11365"/>
                    <a:pt x="4185" y="11246"/>
                  </a:cubicBezTo>
                  <a:cubicBezTo>
                    <a:pt x="4117" y="11187"/>
                    <a:pt x="3982" y="11187"/>
                    <a:pt x="3982" y="11127"/>
                  </a:cubicBezTo>
                  <a:cubicBezTo>
                    <a:pt x="3915" y="11127"/>
                    <a:pt x="3847" y="10949"/>
                    <a:pt x="3780" y="10949"/>
                  </a:cubicBezTo>
                  <a:cubicBezTo>
                    <a:pt x="3645" y="10889"/>
                    <a:pt x="3307" y="11127"/>
                    <a:pt x="3172" y="11187"/>
                  </a:cubicBezTo>
                  <a:cubicBezTo>
                    <a:pt x="2970" y="11187"/>
                    <a:pt x="2565" y="11246"/>
                    <a:pt x="2295" y="11246"/>
                  </a:cubicBezTo>
                  <a:cubicBezTo>
                    <a:pt x="1957" y="11306"/>
                    <a:pt x="1282" y="11306"/>
                    <a:pt x="945" y="11246"/>
                  </a:cubicBezTo>
                  <a:cubicBezTo>
                    <a:pt x="742" y="11246"/>
                    <a:pt x="67" y="10949"/>
                    <a:pt x="67" y="10949"/>
                  </a:cubicBezTo>
                  <a:cubicBezTo>
                    <a:pt x="67" y="10949"/>
                    <a:pt x="67" y="10592"/>
                    <a:pt x="67" y="10532"/>
                  </a:cubicBezTo>
                  <a:cubicBezTo>
                    <a:pt x="67" y="10473"/>
                    <a:pt x="0" y="10413"/>
                    <a:pt x="0" y="10354"/>
                  </a:cubicBezTo>
                  <a:cubicBezTo>
                    <a:pt x="0" y="10294"/>
                    <a:pt x="67" y="10175"/>
                    <a:pt x="135" y="10175"/>
                  </a:cubicBezTo>
                  <a:cubicBezTo>
                    <a:pt x="202" y="10116"/>
                    <a:pt x="270" y="9997"/>
                    <a:pt x="337" y="9937"/>
                  </a:cubicBezTo>
                  <a:cubicBezTo>
                    <a:pt x="405" y="9937"/>
                    <a:pt x="540" y="9878"/>
                    <a:pt x="607" y="9878"/>
                  </a:cubicBezTo>
                  <a:cubicBezTo>
                    <a:pt x="675" y="9878"/>
                    <a:pt x="810" y="9937"/>
                    <a:pt x="877" y="9937"/>
                  </a:cubicBezTo>
                  <a:cubicBezTo>
                    <a:pt x="945" y="9937"/>
                    <a:pt x="1080" y="10056"/>
                    <a:pt x="1147" y="10056"/>
                  </a:cubicBezTo>
                  <a:cubicBezTo>
                    <a:pt x="1215" y="10116"/>
                    <a:pt x="1485" y="10116"/>
                    <a:pt x="1552" y="10116"/>
                  </a:cubicBezTo>
                  <a:cubicBezTo>
                    <a:pt x="1620" y="10116"/>
                    <a:pt x="1755" y="10175"/>
                    <a:pt x="1822" y="10116"/>
                  </a:cubicBezTo>
                  <a:cubicBezTo>
                    <a:pt x="1890" y="10116"/>
                    <a:pt x="1957" y="10056"/>
                    <a:pt x="1957" y="10056"/>
                  </a:cubicBezTo>
                  <a:cubicBezTo>
                    <a:pt x="2025" y="9997"/>
                    <a:pt x="2160" y="9878"/>
                    <a:pt x="2227" y="9878"/>
                  </a:cubicBezTo>
                  <a:cubicBezTo>
                    <a:pt x="2362" y="9818"/>
                    <a:pt x="2632" y="9759"/>
                    <a:pt x="2700" y="9699"/>
                  </a:cubicBezTo>
                  <a:cubicBezTo>
                    <a:pt x="2902" y="9699"/>
                    <a:pt x="3240" y="9699"/>
                    <a:pt x="3375" y="9580"/>
                  </a:cubicBezTo>
                  <a:cubicBezTo>
                    <a:pt x="3442" y="9521"/>
                    <a:pt x="3307" y="9342"/>
                    <a:pt x="3375" y="9283"/>
                  </a:cubicBezTo>
                  <a:cubicBezTo>
                    <a:pt x="3375" y="9164"/>
                    <a:pt x="3577" y="9045"/>
                    <a:pt x="3577" y="8926"/>
                  </a:cubicBezTo>
                  <a:cubicBezTo>
                    <a:pt x="3577" y="8866"/>
                    <a:pt x="3510" y="8807"/>
                    <a:pt x="3510" y="8807"/>
                  </a:cubicBezTo>
                  <a:cubicBezTo>
                    <a:pt x="3442" y="8807"/>
                    <a:pt x="3375" y="8866"/>
                    <a:pt x="3307" y="8866"/>
                  </a:cubicBezTo>
                  <a:cubicBezTo>
                    <a:pt x="3307" y="8807"/>
                    <a:pt x="3240" y="8688"/>
                    <a:pt x="3240" y="8688"/>
                  </a:cubicBezTo>
                  <a:cubicBezTo>
                    <a:pt x="3307" y="8569"/>
                    <a:pt x="3442" y="8509"/>
                    <a:pt x="3510" y="8450"/>
                  </a:cubicBezTo>
                  <a:cubicBezTo>
                    <a:pt x="3577" y="8331"/>
                    <a:pt x="3712" y="8212"/>
                    <a:pt x="3780" y="8152"/>
                  </a:cubicBezTo>
                  <a:cubicBezTo>
                    <a:pt x="3915" y="8152"/>
                    <a:pt x="4185" y="8152"/>
                    <a:pt x="4252" y="8093"/>
                  </a:cubicBezTo>
                  <a:cubicBezTo>
                    <a:pt x="4387" y="8033"/>
                    <a:pt x="4387" y="7855"/>
                    <a:pt x="4387" y="7736"/>
                  </a:cubicBezTo>
                  <a:cubicBezTo>
                    <a:pt x="4387" y="7617"/>
                    <a:pt x="4320" y="7319"/>
                    <a:pt x="4252" y="7200"/>
                  </a:cubicBezTo>
                  <a:cubicBezTo>
                    <a:pt x="4252" y="7021"/>
                    <a:pt x="3982" y="6843"/>
                    <a:pt x="3915" y="6724"/>
                  </a:cubicBezTo>
                  <a:cubicBezTo>
                    <a:pt x="3847" y="6545"/>
                    <a:pt x="3712" y="6307"/>
                    <a:pt x="3645" y="6188"/>
                  </a:cubicBezTo>
                  <a:cubicBezTo>
                    <a:pt x="3645" y="6129"/>
                    <a:pt x="3577" y="5950"/>
                    <a:pt x="3577" y="5950"/>
                  </a:cubicBezTo>
                  <a:cubicBezTo>
                    <a:pt x="3577" y="5950"/>
                    <a:pt x="3712" y="5891"/>
                    <a:pt x="3780" y="5831"/>
                  </a:cubicBezTo>
                  <a:cubicBezTo>
                    <a:pt x="3780" y="5772"/>
                    <a:pt x="3847" y="5712"/>
                    <a:pt x="3915" y="5653"/>
                  </a:cubicBezTo>
                  <a:cubicBezTo>
                    <a:pt x="3915" y="5653"/>
                    <a:pt x="3982" y="5653"/>
                    <a:pt x="4050" y="5593"/>
                  </a:cubicBezTo>
                  <a:cubicBezTo>
                    <a:pt x="4050" y="5593"/>
                    <a:pt x="4050" y="5474"/>
                    <a:pt x="4117" y="5415"/>
                  </a:cubicBezTo>
                  <a:cubicBezTo>
                    <a:pt x="4117" y="5355"/>
                    <a:pt x="4185" y="5177"/>
                    <a:pt x="4252" y="5117"/>
                  </a:cubicBezTo>
                  <a:cubicBezTo>
                    <a:pt x="4252" y="5058"/>
                    <a:pt x="4387" y="4998"/>
                    <a:pt x="4455" y="4939"/>
                  </a:cubicBezTo>
                  <a:cubicBezTo>
                    <a:pt x="4523" y="4820"/>
                    <a:pt x="4455" y="4582"/>
                    <a:pt x="4523" y="4463"/>
                  </a:cubicBezTo>
                  <a:cubicBezTo>
                    <a:pt x="4590" y="4403"/>
                    <a:pt x="4590" y="4344"/>
                    <a:pt x="4657" y="4344"/>
                  </a:cubicBezTo>
                  <a:cubicBezTo>
                    <a:pt x="4792" y="4284"/>
                    <a:pt x="5062" y="4284"/>
                    <a:pt x="5198" y="4284"/>
                  </a:cubicBezTo>
                  <a:cubicBezTo>
                    <a:pt x="5333" y="4284"/>
                    <a:pt x="5603" y="4284"/>
                    <a:pt x="5670" y="4284"/>
                  </a:cubicBezTo>
                  <a:cubicBezTo>
                    <a:pt x="5738" y="4225"/>
                    <a:pt x="5805" y="4106"/>
                    <a:pt x="5805" y="4046"/>
                  </a:cubicBezTo>
                  <a:cubicBezTo>
                    <a:pt x="5872" y="3927"/>
                    <a:pt x="5940" y="3749"/>
                    <a:pt x="5872" y="3630"/>
                  </a:cubicBezTo>
                  <a:cubicBezTo>
                    <a:pt x="5872" y="3570"/>
                    <a:pt x="5738" y="3570"/>
                    <a:pt x="5670" y="3570"/>
                  </a:cubicBezTo>
                  <a:cubicBezTo>
                    <a:pt x="5603" y="3511"/>
                    <a:pt x="5400" y="3332"/>
                    <a:pt x="5265" y="3273"/>
                  </a:cubicBezTo>
                  <a:cubicBezTo>
                    <a:pt x="5198" y="3213"/>
                    <a:pt x="5130" y="3154"/>
                    <a:pt x="5062" y="3154"/>
                  </a:cubicBezTo>
                  <a:cubicBezTo>
                    <a:pt x="4995" y="3035"/>
                    <a:pt x="4860" y="2856"/>
                    <a:pt x="4860" y="2797"/>
                  </a:cubicBezTo>
                  <a:cubicBezTo>
                    <a:pt x="4860" y="2737"/>
                    <a:pt x="4860" y="2618"/>
                    <a:pt x="4860" y="2559"/>
                  </a:cubicBezTo>
                  <a:cubicBezTo>
                    <a:pt x="4860" y="2499"/>
                    <a:pt x="4995" y="2440"/>
                    <a:pt x="5062" y="2380"/>
                  </a:cubicBezTo>
                  <a:cubicBezTo>
                    <a:pt x="5198" y="2380"/>
                    <a:pt x="5400" y="2321"/>
                    <a:pt x="5467" y="2321"/>
                  </a:cubicBezTo>
                  <a:cubicBezTo>
                    <a:pt x="5603" y="2261"/>
                    <a:pt x="5670" y="2202"/>
                    <a:pt x="5805" y="2142"/>
                  </a:cubicBezTo>
                  <a:cubicBezTo>
                    <a:pt x="5872" y="2142"/>
                    <a:pt x="6008" y="2202"/>
                    <a:pt x="6075" y="2202"/>
                  </a:cubicBezTo>
                  <a:cubicBezTo>
                    <a:pt x="6277" y="2261"/>
                    <a:pt x="6480" y="2380"/>
                    <a:pt x="6615" y="2440"/>
                  </a:cubicBezTo>
                  <a:cubicBezTo>
                    <a:pt x="6683" y="2499"/>
                    <a:pt x="6750" y="2559"/>
                    <a:pt x="6818" y="2618"/>
                  </a:cubicBezTo>
                  <a:cubicBezTo>
                    <a:pt x="6885" y="2678"/>
                    <a:pt x="7020" y="2797"/>
                    <a:pt x="7155" y="2797"/>
                  </a:cubicBezTo>
                  <a:cubicBezTo>
                    <a:pt x="7290" y="2856"/>
                    <a:pt x="7560" y="2797"/>
                    <a:pt x="7695" y="2737"/>
                  </a:cubicBezTo>
                  <a:cubicBezTo>
                    <a:pt x="7762" y="2737"/>
                    <a:pt x="7965" y="2678"/>
                    <a:pt x="8033" y="2678"/>
                  </a:cubicBezTo>
                  <a:cubicBezTo>
                    <a:pt x="8100" y="2618"/>
                    <a:pt x="8370" y="2440"/>
                    <a:pt x="8438" y="2321"/>
                  </a:cubicBezTo>
                  <a:cubicBezTo>
                    <a:pt x="8438" y="2261"/>
                    <a:pt x="8438" y="2023"/>
                    <a:pt x="8505" y="2023"/>
                  </a:cubicBezTo>
                  <a:cubicBezTo>
                    <a:pt x="8640" y="1964"/>
                    <a:pt x="8842" y="2261"/>
                    <a:pt x="8910" y="2321"/>
                  </a:cubicBezTo>
                  <a:cubicBezTo>
                    <a:pt x="8978" y="2321"/>
                    <a:pt x="9113" y="2380"/>
                    <a:pt x="9180" y="2380"/>
                  </a:cubicBezTo>
                  <a:cubicBezTo>
                    <a:pt x="9248" y="2380"/>
                    <a:pt x="9315" y="2380"/>
                    <a:pt x="9315" y="2380"/>
                  </a:cubicBezTo>
                  <a:cubicBezTo>
                    <a:pt x="9383" y="2440"/>
                    <a:pt x="9383" y="2499"/>
                    <a:pt x="9450" y="2559"/>
                  </a:cubicBezTo>
                  <a:cubicBezTo>
                    <a:pt x="9450" y="2618"/>
                    <a:pt x="9517" y="2678"/>
                    <a:pt x="9585" y="2737"/>
                  </a:cubicBezTo>
                  <a:cubicBezTo>
                    <a:pt x="9720" y="2737"/>
                    <a:pt x="9923" y="2618"/>
                    <a:pt x="10058" y="2678"/>
                  </a:cubicBezTo>
                  <a:cubicBezTo>
                    <a:pt x="10125" y="2678"/>
                    <a:pt x="10260" y="2737"/>
                    <a:pt x="10260" y="2797"/>
                  </a:cubicBezTo>
                  <a:cubicBezTo>
                    <a:pt x="10395" y="2856"/>
                    <a:pt x="10598" y="2975"/>
                    <a:pt x="10665" y="3035"/>
                  </a:cubicBezTo>
                  <a:cubicBezTo>
                    <a:pt x="10800" y="3094"/>
                    <a:pt x="10935" y="3094"/>
                    <a:pt x="11070" y="3094"/>
                  </a:cubicBezTo>
                  <a:cubicBezTo>
                    <a:pt x="11137" y="3035"/>
                    <a:pt x="11340" y="2975"/>
                    <a:pt x="11340" y="2975"/>
                  </a:cubicBezTo>
                  <a:cubicBezTo>
                    <a:pt x="11475" y="2916"/>
                    <a:pt x="11745" y="2856"/>
                    <a:pt x="11813" y="2797"/>
                  </a:cubicBezTo>
                  <a:cubicBezTo>
                    <a:pt x="11948" y="2797"/>
                    <a:pt x="12150" y="2797"/>
                    <a:pt x="12285" y="2737"/>
                  </a:cubicBezTo>
                  <a:cubicBezTo>
                    <a:pt x="12353" y="2737"/>
                    <a:pt x="12555" y="2678"/>
                    <a:pt x="12555" y="2618"/>
                  </a:cubicBezTo>
                  <a:cubicBezTo>
                    <a:pt x="12623" y="2559"/>
                    <a:pt x="12555" y="2499"/>
                    <a:pt x="12555" y="2440"/>
                  </a:cubicBezTo>
                  <a:cubicBezTo>
                    <a:pt x="12555" y="2321"/>
                    <a:pt x="12488" y="2142"/>
                    <a:pt x="12488" y="2023"/>
                  </a:cubicBezTo>
                  <a:cubicBezTo>
                    <a:pt x="12420" y="1904"/>
                    <a:pt x="12285" y="1785"/>
                    <a:pt x="12150" y="1726"/>
                  </a:cubicBezTo>
                  <a:cubicBezTo>
                    <a:pt x="12083" y="1726"/>
                    <a:pt x="11948" y="1726"/>
                    <a:pt x="11880" y="1726"/>
                  </a:cubicBezTo>
                  <a:cubicBezTo>
                    <a:pt x="11813" y="1785"/>
                    <a:pt x="11745" y="1785"/>
                    <a:pt x="11745" y="1785"/>
                  </a:cubicBezTo>
                  <a:cubicBezTo>
                    <a:pt x="11610" y="1845"/>
                    <a:pt x="11408" y="1785"/>
                    <a:pt x="11408" y="1785"/>
                  </a:cubicBezTo>
                  <a:cubicBezTo>
                    <a:pt x="11340" y="1726"/>
                    <a:pt x="11408" y="1666"/>
                    <a:pt x="11408" y="1666"/>
                  </a:cubicBezTo>
                  <a:cubicBezTo>
                    <a:pt x="11408" y="1607"/>
                    <a:pt x="11475" y="1607"/>
                    <a:pt x="11543" y="1607"/>
                  </a:cubicBezTo>
                  <a:cubicBezTo>
                    <a:pt x="11610" y="1547"/>
                    <a:pt x="11745" y="1547"/>
                    <a:pt x="11745" y="1488"/>
                  </a:cubicBezTo>
                  <a:cubicBezTo>
                    <a:pt x="11813" y="1428"/>
                    <a:pt x="11813" y="1309"/>
                    <a:pt x="11880" y="1309"/>
                  </a:cubicBezTo>
                  <a:cubicBezTo>
                    <a:pt x="11948" y="1250"/>
                    <a:pt x="12083" y="1250"/>
                    <a:pt x="12150" y="1250"/>
                  </a:cubicBezTo>
                  <a:cubicBezTo>
                    <a:pt x="12218" y="1250"/>
                    <a:pt x="12420" y="1190"/>
                    <a:pt x="12488" y="1190"/>
                  </a:cubicBezTo>
                  <a:cubicBezTo>
                    <a:pt x="12555" y="1190"/>
                    <a:pt x="12690" y="1190"/>
                    <a:pt x="12758" y="1190"/>
                  </a:cubicBezTo>
                  <a:cubicBezTo>
                    <a:pt x="12825" y="1131"/>
                    <a:pt x="12825" y="1071"/>
                    <a:pt x="12893" y="1071"/>
                  </a:cubicBezTo>
                  <a:cubicBezTo>
                    <a:pt x="12960" y="1012"/>
                    <a:pt x="13163" y="1131"/>
                    <a:pt x="13163" y="1190"/>
                  </a:cubicBezTo>
                  <a:cubicBezTo>
                    <a:pt x="13230" y="1250"/>
                    <a:pt x="13028" y="1369"/>
                    <a:pt x="13028" y="1428"/>
                  </a:cubicBezTo>
                  <a:cubicBezTo>
                    <a:pt x="13028" y="1488"/>
                    <a:pt x="13230" y="1428"/>
                    <a:pt x="13230" y="1488"/>
                  </a:cubicBezTo>
                  <a:cubicBezTo>
                    <a:pt x="13298" y="1547"/>
                    <a:pt x="13163" y="1607"/>
                    <a:pt x="13163" y="1666"/>
                  </a:cubicBezTo>
                  <a:cubicBezTo>
                    <a:pt x="13095" y="1666"/>
                    <a:pt x="13095" y="1666"/>
                    <a:pt x="13095" y="1726"/>
                  </a:cubicBezTo>
                  <a:cubicBezTo>
                    <a:pt x="13095" y="1785"/>
                    <a:pt x="13298" y="1904"/>
                    <a:pt x="13365" y="1964"/>
                  </a:cubicBezTo>
                  <a:cubicBezTo>
                    <a:pt x="13433" y="1964"/>
                    <a:pt x="13635" y="1964"/>
                    <a:pt x="13703" y="1964"/>
                  </a:cubicBezTo>
                  <a:cubicBezTo>
                    <a:pt x="13770" y="2023"/>
                    <a:pt x="13905" y="2202"/>
                    <a:pt x="13973" y="2321"/>
                  </a:cubicBezTo>
                  <a:cubicBezTo>
                    <a:pt x="13973" y="2380"/>
                    <a:pt x="13973" y="2499"/>
                    <a:pt x="14040" y="2559"/>
                  </a:cubicBezTo>
                  <a:cubicBezTo>
                    <a:pt x="14040" y="2618"/>
                    <a:pt x="14243" y="2618"/>
                    <a:pt x="14310" y="2678"/>
                  </a:cubicBezTo>
                  <a:cubicBezTo>
                    <a:pt x="14378" y="2678"/>
                    <a:pt x="14513" y="2737"/>
                    <a:pt x="14513" y="2737"/>
                  </a:cubicBezTo>
                  <a:cubicBezTo>
                    <a:pt x="14580" y="2678"/>
                    <a:pt x="14580" y="2499"/>
                    <a:pt x="14580" y="2440"/>
                  </a:cubicBezTo>
                  <a:cubicBezTo>
                    <a:pt x="14648" y="2321"/>
                    <a:pt x="14648" y="2142"/>
                    <a:pt x="14715" y="2083"/>
                  </a:cubicBezTo>
                  <a:cubicBezTo>
                    <a:pt x="14783" y="2023"/>
                    <a:pt x="14985" y="2023"/>
                    <a:pt x="15053" y="1964"/>
                  </a:cubicBezTo>
                  <a:cubicBezTo>
                    <a:pt x="15120" y="1904"/>
                    <a:pt x="15323" y="1785"/>
                    <a:pt x="15390" y="1666"/>
                  </a:cubicBezTo>
                  <a:cubicBezTo>
                    <a:pt x="15458" y="1666"/>
                    <a:pt x="15525" y="1607"/>
                    <a:pt x="15525" y="1547"/>
                  </a:cubicBezTo>
                  <a:cubicBezTo>
                    <a:pt x="15930" y="1190"/>
                    <a:pt x="16808" y="0"/>
                    <a:pt x="16808" y="0"/>
                  </a:cubicBezTo>
                  <a:cubicBezTo>
                    <a:pt x="16808" y="0"/>
                    <a:pt x="17820" y="417"/>
                    <a:pt x="18090" y="655"/>
                  </a:cubicBezTo>
                  <a:cubicBezTo>
                    <a:pt x="18360" y="952"/>
                    <a:pt x="18495" y="2261"/>
                    <a:pt x="18900" y="2142"/>
                  </a:cubicBezTo>
                  <a:cubicBezTo>
                    <a:pt x="18968" y="2142"/>
                    <a:pt x="18968" y="2261"/>
                    <a:pt x="18968" y="2321"/>
                  </a:cubicBezTo>
                  <a:cubicBezTo>
                    <a:pt x="19035" y="2380"/>
                    <a:pt x="19103" y="2440"/>
                    <a:pt x="19170" y="2499"/>
                  </a:cubicBezTo>
                  <a:cubicBezTo>
                    <a:pt x="19238" y="2559"/>
                    <a:pt x="19305" y="2618"/>
                    <a:pt x="19373" y="2678"/>
                  </a:cubicBezTo>
                  <a:cubicBezTo>
                    <a:pt x="19440" y="2737"/>
                    <a:pt x="19508" y="2856"/>
                    <a:pt x="19575" y="2975"/>
                  </a:cubicBezTo>
                  <a:cubicBezTo>
                    <a:pt x="19575" y="2975"/>
                    <a:pt x="19575" y="3035"/>
                    <a:pt x="19643" y="3035"/>
                  </a:cubicBezTo>
                  <a:cubicBezTo>
                    <a:pt x="19643" y="3094"/>
                    <a:pt x="19710" y="3213"/>
                    <a:pt x="19778" y="3213"/>
                  </a:cubicBezTo>
                  <a:cubicBezTo>
                    <a:pt x="19845" y="3273"/>
                    <a:pt x="19913" y="3213"/>
                    <a:pt x="19980" y="3213"/>
                  </a:cubicBezTo>
                  <a:cubicBezTo>
                    <a:pt x="19980" y="3213"/>
                    <a:pt x="19980" y="3213"/>
                    <a:pt x="19980" y="3213"/>
                  </a:cubicBezTo>
                  <a:cubicBezTo>
                    <a:pt x="19980" y="3213"/>
                    <a:pt x="20048" y="3213"/>
                    <a:pt x="20115" y="3213"/>
                  </a:cubicBezTo>
                  <a:cubicBezTo>
                    <a:pt x="20183" y="3213"/>
                    <a:pt x="20183" y="3154"/>
                    <a:pt x="20250" y="3154"/>
                  </a:cubicBezTo>
                  <a:cubicBezTo>
                    <a:pt x="20250" y="3154"/>
                    <a:pt x="20318" y="3213"/>
                    <a:pt x="20385" y="3273"/>
                  </a:cubicBezTo>
                  <a:cubicBezTo>
                    <a:pt x="20453" y="3332"/>
                    <a:pt x="20520" y="3392"/>
                    <a:pt x="20588" y="3451"/>
                  </a:cubicBezTo>
                  <a:cubicBezTo>
                    <a:pt x="20723" y="3451"/>
                    <a:pt x="20858" y="3451"/>
                    <a:pt x="20925" y="3511"/>
                  </a:cubicBezTo>
                  <a:cubicBezTo>
                    <a:pt x="20993" y="3511"/>
                    <a:pt x="20993" y="3570"/>
                    <a:pt x="21060" y="3630"/>
                  </a:cubicBezTo>
                  <a:cubicBezTo>
                    <a:pt x="21060" y="3630"/>
                    <a:pt x="21128" y="3689"/>
                    <a:pt x="21128" y="3749"/>
                  </a:cubicBezTo>
                  <a:cubicBezTo>
                    <a:pt x="21128" y="3868"/>
                    <a:pt x="20993" y="3927"/>
                    <a:pt x="20993" y="4046"/>
                  </a:cubicBezTo>
                  <a:cubicBezTo>
                    <a:pt x="20993" y="4225"/>
                    <a:pt x="21128" y="4403"/>
                    <a:pt x="21195" y="4522"/>
                  </a:cubicBezTo>
                  <a:cubicBezTo>
                    <a:pt x="21195" y="4701"/>
                    <a:pt x="21195" y="4820"/>
                    <a:pt x="21195" y="4998"/>
                  </a:cubicBezTo>
                  <a:cubicBezTo>
                    <a:pt x="21195" y="5058"/>
                    <a:pt x="21128" y="5117"/>
                    <a:pt x="21128" y="5236"/>
                  </a:cubicBezTo>
                  <a:cubicBezTo>
                    <a:pt x="21128" y="5296"/>
                    <a:pt x="21128" y="5355"/>
                    <a:pt x="21128" y="5415"/>
                  </a:cubicBezTo>
                  <a:cubicBezTo>
                    <a:pt x="21195" y="5415"/>
                    <a:pt x="21195" y="5415"/>
                    <a:pt x="21195" y="5474"/>
                  </a:cubicBezTo>
                  <a:cubicBezTo>
                    <a:pt x="21330" y="5534"/>
                    <a:pt x="21398" y="5653"/>
                    <a:pt x="21465" y="5712"/>
                  </a:cubicBezTo>
                  <a:cubicBezTo>
                    <a:pt x="21465" y="5772"/>
                    <a:pt x="21533" y="5772"/>
                    <a:pt x="21533" y="5831"/>
                  </a:cubicBezTo>
                  <a:close/>
                  <a:moveTo>
                    <a:pt x="19508" y="4522"/>
                  </a:moveTo>
                  <a:cubicBezTo>
                    <a:pt x="19508" y="4522"/>
                    <a:pt x="19913" y="4225"/>
                    <a:pt x="19913" y="4106"/>
                  </a:cubicBezTo>
                  <a:cubicBezTo>
                    <a:pt x="19913" y="4046"/>
                    <a:pt x="19710" y="3987"/>
                    <a:pt x="19643" y="3987"/>
                  </a:cubicBezTo>
                  <a:cubicBezTo>
                    <a:pt x="19508" y="3927"/>
                    <a:pt x="19238" y="3749"/>
                    <a:pt x="19103" y="3689"/>
                  </a:cubicBezTo>
                  <a:cubicBezTo>
                    <a:pt x="19035" y="3630"/>
                    <a:pt x="18698" y="3570"/>
                    <a:pt x="18630" y="3570"/>
                  </a:cubicBezTo>
                  <a:cubicBezTo>
                    <a:pt x="18495" y="3511"/>
                    <a:pt x="18293" y="3392"/>
                    <a:pt x="18158" y="3332"/>
                  </a:cubicBezTo>
                  <a:cubicBezTo>
                    <a:pt x="18090" y="3273"/>
                    <a:pt x="17888" y="3154"/>
                    <a:pt x="17820" y="3154"/>
                  </a:cubicBezTo>
                  <a:cubicBezTo>
                    <a:pt x="17753" y="3094"/>
                    <a:pt x="17483" y="3094"/>
                    <a:pt x="17483" y="3094"/>
                  </a:cubicBezTo>
                  <a:cubicBezTo>
                    <a:pt x="17348" y="3154"/>
                    <a:pt x="17213" y="3273"/>
                    <a:pt x="17145" y="3332"/>
                  </a:cubicBezTo>
                  <a:cubicBezTo>
                    <a:pt x="17077" y="3451"/>
                    <a:pt x="16875" y="3630"/>
                    <a:pt x="16808" y="3689"/>
                  </a:cubicBezTo>
                  <a:cubicBezTo>
                    <a:pt x="16673" y="3808"/>
                    <a:pt x="16403" y="3868"/>
                    <a:pt x="16268" y="3927"/>
                  </a:cubicBezTo>
                  <a:cubicBezTo>
                    <a:pt x="16133" y="3927"/>
                    <a:pt x="15863" y="4046"/>
                    <a:pt x="15728" y="4046"/>
                  </a:cubicBezTo>
                  <a:cubicBezTo>
                    <a:pt x="15593" y="4106"/>
                    <a:pt x="15323" y="4046"/>
                    <a:pt x="15255" y="4165"/>
                  </a:cubicBezTo>
                  <a:cubicBezTo>
                    <a:pt x="15120" y="4225"/>
                    <a:pt x="15188" y="4522"/>
                    <a:pt x="15053" y="4582"/>
                  </a:cubicBezTo>
                  <a:cubicBezTo>
                    <a:pt x="15053" y="4641"/>
                    <a:pt x="14918" y="4582"/>
                    <a:pt x="14850" y="4582"/>
                  </a:cubicBezTo>
                  <a:cubicBezTo>
                    <a:pt x="14715" y="4641"/>
                    <a:pt x="14513" y="4701"/>
                    <a:pt x="14445" y="4760"/>
                  </a:cubicBezTo>
                  <a:cubicBezTo>
                    <a:pt x="14310" y="4760"/>
                    <a:pt x="14040" y="4820"/>
                    <a:pt x="13838" y="4820"/>
                  </a:cubicBezTo>
                  <a:cubicBezTo>
                    <a:pt x="13838" y="4820"/>
                    <a:pt x="13770" y="4820"/>
                    <a:pt x="13703" y="4820"/>
                  </a:cubicBezTo>
                  <a:cubicBezTo>
                    <a:pt x="13568" y="4820"/>
                    <a:pt x="13365" y="4820"/>
                    <a:pt x="13230" y="4820"/>
                  </a:cubicBezTo>
                  <a:cubicBezTo>
                    <a:pt x="13095" y="4820"/>
                    <a:pt x="12825" y="4879"/>
                    <a:pt x="12690" y="4879"/>
                  </a:cubicBezTo>
                  <a:cubicBezTo>
                    <a:pt x="12623" y="4939"/>
                    <a:pt x="12420" y="5117"/>
                    <a:pt x="12353" y="5117"/>
                  </a:cubicBezTo>
                  <a:cubicBezTo>
                    <a:pt x="12150" y="5177"/>
                    <a:pt x="11880" y="5236"/>
                    <a:pt x="11745" y="5296"/>
                  </a:cubicBezTo>
                  <a:cubicBezTo>
                    <a:pt x="11610" y="5296"/>
                    <a:pt x="11340" y="5296"/>
                    <a:pt x="11137" y="5296"/>
                  </a:cubicBezTo>
                  <a:cubicBezTo>
                    <a:pt x="11003" y="5355"/>
                    <a:pt x="10800" y="5355"/>
                    <a:pt x="10665" y="5415"/>
                  </a:cubicBezTo>
                  <a:cubicBezTo>
                    <a:pt x="10598" y="5415"/>
                    <a:pt x="10463" y="5593"/>
                    <a:pt x="10395" y="5653"/>
                  </a:cubicBezTo>
                  <a:cubicBezTo>
                    <a:pt x="10327" y="5712"/>
                    <a:pt x="10125" y="5772"/>
                    <a:pt x="10058" y="5831"/>
                  </a:cubicBezTo>
                  <a:cubicBezTo>
                    <a:pt x="10058" y="5891"/>
                    <a:pt x="10058" y="5950"/>
                    <a:pt x="10058" y="6010"/>
                  </a:cubicBezTo>
                  <a:cubicBezTo>
                    <a:pt x="10058" y="6129"/>
                    <a:pt x="9990" y="6248"/>
                    <a:pt x="9990" y="6307"/>
                  </a:cubicBezTo>
                  <a:cubicBezTo>
                    <a:pt x="9923" y="6426"/>
                    <a:pt x="9720" y="6486"/>
                    <a:pt x="9720" y="6545"/>
                  </a:cubicBezTo>
                  <a:cubicBezTo>
                    <a:pt x="9652" y="6605"/>
                    <a:pt x="9450" y="6664"/>
                    <a:pt x="9383" y="6724"/>
                  </a:cubicBezTo>
                  <a:cubicBezTo>
                    <a:pt x="9383" y="6724"/>
                    <a:pt x="9383" y="6843"/>
                    <a:pt x="9383" y="6843"/>
                  </a:cubicBezTo>
                  <a:cubicBezTo>
                    <a:pt x="9450" y="6902"/>
                    <a:pt x="9652" y="7021"/>
                    <a:pt x="9652" y="7081"/>
                  </a:cubicBezTo>
                  <a:cubicBezTo>
                    <a:pt x="9720" y="7140"/>
                    <a:pt x="9652" y="7260"/>
                    <a:pt x="9652" y="7319"/>
                  </a:cubicBezTo>
                  <a:cubicBezTo>
                    <a:pt x="9652" y="7379"/>
                    <a:pt x="9720" y="7379"/>
                    <a:pt x="9720" y="7379"/>
                  </a:cubicBezTo>
                  <a:cubicBezTo>
                    <a:pt x="9788" y="7379"/>
                    <a:pt x="9923" y="7260"/>
                    <a:pt x="9990" y="7260"/>
                  </a:cubicBezTo>
                  <a:cubicBezTo>
                    <a:pt x="10125" y="7260"/>
                    <a:pt x="10327" y="7379"/>
                    <a:pt x="10327" y="7498"/>
                  </a:cubicBezTo>
                  <a:cubicBezTo>
                    <a:pt x="10327" y="7557"/>
                    <a:pt x="10193" y="7617"/>
                    <a:pt x="10125" y="7617"/>
                  </a:cubicBezTo>
                  <a:cubicBezTo>
                    <a:pt x="10058" y="7676"/>
                    <a:pt x="9855" y="7795"/>
                    <a:pt x="9788" y="7855"/>
                  </a:cubicBezTo>
                  <a:cubicBezTo>
                    <a:pt x="9788" y="7914"/>
                    <a:pt x="9720" y="8033"/>
                    <a:pt x="9720" y="8093"/>
                  </a:cubicBezTo>
                  <a:cubicBezTo>
                    <a:pt x="9788" y="8271"/>
                    <a:pt x="9788" y="8509"/>
                    <a:pt x="9855" y="8628"/>
                  </a:cubicBezTo>
                  <a:cubicBezTo>
                    <a:pt x="9923" y="8688"/>
                    <a:pt x="10058" y="8688"/>
                    <a:pt x="10125" y="8688"/>
                  </a:cubicBezTo>
                  <a:cubicBezTo>
                    <a:pt x="10125" y="8866"/>
                    <a:pt x="9720" y="9104"/>
                    <a:pt x="9788" y="9283"/>
                  </a:cubicBezTo>
                  <a:cubicBezTo>
                    <a:pt x="9788" y="9402"/>
                    <a:pt x="10058" y="9402"/>
                    <a:pt x="10125" y="9461"/>
                  </a:cubicBezTo>
                  <a:cubicBezTo>
                    <a:pt x="10193" y="9521"/>
                    <a:pt x="10395" y="9580"/>
                    <a:pt x="10463" y="9640"/>
                  </a:cubicBezTo>
                  <a:cubicBezTo>
                    <a:pt x="10530" y="9640"/>
                    <a:pt x="10733" y="9640"/>
                    <a:pt x="10868" y="9640"/>
                  </a:cubicBezTo>
                  <a:cubicBezTo>
                    <a:pt x="10935" y="9640"/>
                    <a:pt x="11070" y="9640"/>
                    <a:pt x="11137" y="9640"/>
                  </a:cubicBezTo>
                  <a:cubicBezTo>
                    <a:pt x="11205" y="9580"/>
                    <a:pt x="11340" y="9461"/>
                    <a:pt x="11408" y="9461"/>
                  </a:cubicBezTo>
                  <a:cubicBezTo>
                    <a:pt x="11475" y="9461"/>
                    <a:pt x="11610" y="9640"/>
                    <a:pt x="11678" y="9640"/>
                  </a:cubicBezTo>
                  <a:cubicBezTo>
                    <a:pt x="11813" y="9759"/>
                    <a:pt x="12083" y="9878"/>
                    <a:pt x="12218" y="9997"/>
                  </a:cubicBezTo>
                  <a:cubicBezTo>
                    <a:pt x="12353" y="10056"/>
                    <a:pt x="12555" y="10175"/>
                    <a:pt x="12690" y="10175"/>
                  </a:cubicBezTo>
                  <a:cubicBezTo>
                    <a:pt x="12758" y="10175"/>
                    <a:pt x="12960" y="9997"/>
                    <a:pt x="12960" y="9997"/>
                  </a:cubicBezTo>
                  <a:cubicBezTo>
                    <a:pt x="12960" y="9997"/>
                    <a:pt x="13500" y="10235"/>
                    <a:pt x="13635" y="10354"/>
                  </a:cubicBezTo>
                  <a:cubicBezTo>
                    <a:pt x="13770" y="10354"/>
                    <a:pt x="13905" y="10413"/>
                    <a:pt x="13973" y="10473"/>
                  </a:cubicBezTo>
                  <a:cubicBezTo>
                    <a:pt x="14040" y="10473"/>
                    <a:pt x="14243" y="10473"/>
                    <a:pt x="14378" y="10473"/>
                  </a:cubicBezTo>
                  <a:cubicBezTo>
                    <a:pt x="14378" y="10473"/>
                    <a:pt x="14445" y="10413"/>
                    <a:pt x="14513" y="10354"/>
                  </a:cubicBezTo>
                  <a:cubicBezTo>
                    <a:pt x="14648" y="10294"/>
                    <a:pt x="14918" y="10175"/>
                    <a:pt x="14985" y="10116"/>
                  </a:cubicBezTo>
                  <a:cubicBezTo>
                    <a:pt x="15053" y="10056"/>
                    <a:pt x="15255" y="9997"/>
                    <a:pt x="15323" y="9937"/>
                  </a:cubicBezTo>
                  <a:cubicBezTo>
                    <a:pt x="15458" y="9759"/>
                    <a:pt x="15863" y="9461"/>
                    <a:pt x="15998" y="9342"/>
                  </a:cubicBezTo>
                  <a:cubicBezTo>
                    <a:pt x="16133" y="9223"/>
                    <a:pt x="16268" y="8985"/>
                    <a:pt x="16403" y="8866"/>
                  </a:cubicBezTo>
                  <a:cubicBezTo>
                    <a:pt x="16470" y="8747"/>
                    <a:pt x="16605" y="8450"/>
                    <a:pt x="16605" y="8331"/>
                  </a:cubicBezTo>
                  <a:cubicBezTo>
                    <a:pt x="16673" y="8152"/>
                    <a:pt x="16740" y="7795"/>
                    <a:pt x="16740" y="7617"/>
                  </a:cubicBezTo>
                  <a:cubicBezTo>
                    <a:pt x="16740" y="7498"/>
                    <a:pt x="16808" y="7260"/>
                    <a:pt x="16740" y="7140"/>
                  </a:cubicBezTo>
                  <a:cubicBezTo>
                    <a:pt x="16740" y="7021"/>
                    <a:pt x="16673" y="6724"/>
                    <a:pt x="16673" y="6724"/>
                  </a:cubicBezTo>
                  <a:cubicBezTo>
                    <a:pt x="16673" y="6724"/>
                    <a:pt x="16673" y="6545"/>
                    <a:pt x="16673" y="6486"/>
                  </a:cubicBezTo>
                  <a:cubicBezTo>
                    <a:pt x="16605" y="6426"/>
                    <a:pt x="16538" y="6307"/>
                    <a:pt x="16470" y="6248"/>
                  </a:cubicBezTo>
                  <a:cubicBezTo>
                    <a:pt x="16470" y="6188"/>
                    <a:pt x="16470" y="6129"/>
                    <a:pt x="16470" y="6069"/>
                  </a:cubicBezTo>
                  <a:cubicBezTo>
                    <a:pt x="16538" y="5950"/>
                    <a:pt x="16673" y="5772"/>
                    <a:pt x="16673" y="5653"/>
                  </a:cubicBezTo>
                  <a:cubicBezTo>
                    <a:pt x="16673" y="5593"/>
                    <a:pt x="16808" y="5355"/>
                    <a:pt x="16808" y="5355"/>
                  </a:cubicBezTo>
                  <a:cubicBezTo>
                    <a:pt x="16808" y="5355"/>
                    <a:pt x="16875" y="5296"/>
                    <a:pt x="16943" y="5296"/>
                  </a:cubicBezTo>
                  <a:cubicBezTo>
                    <a:pt x="17010" y="5236"/>
                    <a:pt x="17145" y="5296"/>
                    <a:pt x="17213" y="5296"/>
                  </a:cubicBezTo>
                  <a:cubicBezTo>
                    <a:pt x="17280" y="5296"/>
                    <a:pt x="17415" y="5296"/>
                    <a:pt x="17483" y="5296"/>
                  </a:cubicBezTo>
                  <a:cubicBezTo>
                    <a:pt x="17550" y="5355"/>
                    <a:pt x="17820" y="5355"/>
                    <a:pt x="17820" y="5355"/>
                  </a:cubicBezTo>
                  <a:cubicBezTo>
                    <a:pt x="17820" y="5355"/>
                    <a:pt x="17888" y="5296"/>
                    <a:pt x="17955" y="5236"/>
                  </a:cubicBezTo>
                  <a:cubicBezTo>
                    <a:pt x="18023" y="5236"/>
                    <a:pt x="18090" y="5117"/>
                    <a:pt x="18158" y="5058"/>
                  </a:cubicBezTo>
                  <a:cubicBezTo>
                    <a:pt x="18293" y="5058"/>
                    <a:pt x="18495" y="5058"/>
                    <a:pt x="18630" y="4998"/>
                  </a:cubicBezTo>
                  <a:cubicBezTo>
                    <a:pt x="18698" y="4939"/>
                    <a:pt x="18900" y="4760"/>
                    <a:pt x="18900" y="4760"/>
                  </a:cubicBezTo>
                  <a:cubicBezTo>
                    <a:pt x="18900" y="4760"/>
                    <a:pt x="19170" y="4701"/>
                    <a:pt x="19238" y="4701"/>
                  </a:cubicBezTo>
                  <a:cubicBezTo>
                    <a:pt x="19305" y="4641"/>
                    <a:pt x="19508" y="4522"/>
                    <a:pt x="19508" y="4522"/>
                  </a:cubicBezTo>
                  <a:close/>
                  <a:moveTo>
                    <a:pt x="16605" y="1964"/>
                  </a:moveTo>
                  <a:cubicBezTo>
                    <a:pt x="16605" y="1904"/>
                    <a:pt x="16673" y="1845"/>
                    <a:pt x="16605" y="1785"/>
                  </a:cubicBezTo>
                  <a:cubicBezTo>
                    <a:pt x="16605" y="1726"/>
                    <a:pt x="16403" y="1607"/>
                    <a:pt x="16268" y="1607"/>
                  </a:cubicBezTo>
                  <a:cubicBezTo>
                    <a:pt x="16268" y="1547"/>
                    <a:pt x="16133" y="1488"/>
                    <a:pt x="16065" y="1488"/>
                  </a:cubicBezTo>
                  <a:cubicBezTo>
                    <a:pt x="15998" y="1488"/>
                    <a:pt x="15863" y="1607"/>
                    <a:pt x="15795" y="1666"/>
                  </a:cubicBezTo>
                  <a:cubicBezTo>
                    <a:pt x="15728" y="1726"/>
                    <a:pt x="15660" y="1845"/>
                    <a:pt x="15593" y="1964"/>
                  </a:cubicBezTo>
                  <a:cubicBezTo>
                    <a:pt x="15593" y="2023"/>
                    <a:pt x="15593" y="2142"/>
                    <a:pt x="15593" y="2261"/>
                  </a:cubicBezTo>
                  <a:cubicBezTo>
                    <a:pt x="15660" y="2321"/>
                    <a:pt x="15795" y="2380"/>
                    <a:pt x="15863" y="2440"/>
                  </a:cubicBezTo>
                  <a:cubicBezTo>
                    <a:pt x="15863" y="2440"/>
                    <a:pt x="16065" y="2499"/>
                    <a:pt x="16133" y="2499"/>
                  </a:cubicBezTo>
                  <a:cubicBezTo>
                    <a:pt x="16200" y="2440"/>
                    <a:pt x="16335" y="2321"/>
                    <a:pt x="16403" y="2261"/>
                  </a:cubicBezTo>
                  <a:cubicBezTo>
                    <a:pt x="16470" y="2202"/>
                    <a:pt x="16538" y="2023"/>
                    <a:pt x="16605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0" name="Google Shape;2180;p273"/>
            <p:cNvSpPr/>
            <p:nvPr/>
          </p:nvSpPr>
          <p:spPr>
            <a:xfrm>
              <a:off x="6765881" y="871385"/>
              <a:ext cx="2124172" cy="2417391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21533" y="5831"/>
                  </a:moveTo>
                  <a:cubicBezTo>
                    <a:pt x="21533" y="5891"/>
                    <a:pt x="21600" y="5950"/>
                    <a:pt x="21533" y="6010"/>
                  </a:cubicBezTo>
                  <a:cubicBezTo>
                    <a:pt x="21533" y="6069"/>
                    <a:pt x="21398" y="6129"/>
                    <a:pt x="21263" y="6129"/>
                  </a:cubicBezTo>
                  <a:cubicBezTo>
                    <a:pt x="21195" y="6129"/>
                    <a:pt x="21128" y="6129"/>
                    <a:pt x="21060" y="6188"/>
                  </a:cubicBezTo>
                  <a:cubicBezTo>
                    <a:pt x="20993" y="6188"/>
                    <a:pt x="20790" y="6188"/>
                    <a:pt x="20723" y="6188"/>
                  </a:cubicBezTo>
                  <a:cubicBezTo>
                    <a:pt x="20655" y="6129"/>
                    <a:pt x="20588" y="6129"/>
                    <a:pt x="20520" y="6129"/>
                  </a:cubicBezTo>
                  <a:cubicBezTo>
                    <a:pt x="20453" y="6188"/>
                    <a:pt x="20453" y="6307"/>
                    <a:pt x="20385" y="6367"/>
                  </a:cubicBezTo>
                  <a:cubicBezTo>
                    <a:pt x="20385" y="6426"/>
                    <a:pt x="20385" y="6486"/>
                    <a:pt x="20318" y="6545"/>
                  </a:cubicBezTo>
                  <a:cubicBezTo>
                    <a:pt x="20250" y="6605"/>
                    <a:pt x="20115" y="6724"/>
                    <a:pt x="20115" y="6843"/>
                  </a:cubicBezTo>
                  <a:cubicBezTo>
                    <a:pt x="19980" y="6902"/>
                    <a:pt x="19980" y="7081"/>
                    <a:pt x="19913" y="7200"/>
                  </a:cubicBezTo>
                  <a:cubicBezTo>
                    <a:pt x="19845" y="7319"/>
                    <a:pt x="19778" y="7438"/>
                    <a:pt x="19710" y="7557"/>
                  </a:cubicBezTo>
                  <a:cubicBezTo>
                    <a:pt x="19643" y="7617"/>
                    <a:pt x="19575" y="7795"/>
                    <a:pt x="19508" y="7914"/>
                  </a:cubicBezTo>
                  <a:cubicBezTo>
                    <a:pt x="19440" y="7974"/>
                    <a:pt x="19305" y="8152"/>
                    <a:pt x="19170" y="8212"/>
                  </a:cubicBezTo>
                  <a:cubicBezTo>
                    <a:pt x="19103" y="8212"/>
                    <a:pt x="19103" y="8212"/>
                    <a:pt x="19035" y="8271"/>
                  </a:cubicBezTo>
                  <a:cubicBezTo>
                    <a:pt x="18968" y="8331"/>
                    <a:pt x="18900" y="8331"/>
                    <a:pt x="18833" y="8390"/>
                  </a:cubicBezTo>
                  <a:cubicBezTo>
                    <a:pt x="18833" y="8450"/>
                    <a:pt x="18833" y="8569"/>
                    <a:pt x="18765" y="8628"/>
                  </a:cubicBezTo>
                  <a:cubicBezTo>
                    <a:pt x="18765" y="8688"/>
                    <a:pt x="18698" y="8866"/>
                    <a:pt x="18698" y="8985"/>
                  </a:cubicBezTo>
                  <a:cubicBezTo>
                    <a:pt x="18630" y="9045"/>
                    <a:pt x="18563" y="9104"/>
                    <a:pt x="18428" y="9164"/>
                  </a:cubicBezTo>
                  <a:cubicBezTo>
                    <a:pt x="18428" y="9164"/>
                    <a:pt x="18293" y="9223"/>
                    <a:pt x="18225" y="9223"/>
                  </a:cubicBezTo>
                  <a:cubicBezTo>
                    <a:pt x="18158" y="9283"/>
                    <a:pt x="18090" y="9402"/>
                    <a:pt x="18023" y="9461"/>
                  </a:cubicBezTo>
                  <a:cubicBezTo>
                    <a:pt x="17955" y="9580"/>
                    <a:pt x="18023" y="9699"/>
                    <a:pt x="18023" y="9759"/>
                  </a:cubicBezTo>
                  <a:cubicBezTo>
                    <a:pt x="17955" y="9818"/>
                    <a:pt x="17955" y="9937"/>
                    <a:pt x="17955" y="10056"/>
                  </a:cubicBezTo>
                  <a:cubicBezTo>
                    <a:pt x="17888" y="10175"/>
                    <a:pt x="17820" y="10294"/>
                    <a:pt x="17753" y="10354"/>
                  </a:cubicBezTo>
                  <a:cubicBezTo>
                    <a:pt x="17685" y="10532"/>
                    <a:pt x="17550" y="10651"/>
                    <a:pt x="17483" y="10770"/>
                  </a:cubicBezTo>
                  <a:cubicBezTo>
                    <a:pt x="17415" y="10830"/>
                    <a:pt x="17280" y="10949"/>
                    <a:pt x="17213" y="11008"/>
                  </a:cubicBezTo>
                  <a:cubicBezTo>
                    <a:pt x="17145" y="11127"/>
                    <a:pt x="17077" y="11246"/>
                    <a:pt x="17010" y="11306"/>
                  </a:cubicBezTo>
                  <a:cubicBezTo>
                    <a:pt x="16943" y="11365"/>
                    <a:pt x="16943" y="11425"/>
                    <a:pt x="16943" y="11484"/>
                  </a:cubicBezTo>
                  <a:cubicBezTo>
                    <a:pt x="16943" y="11603"/>
                    <a:pt x="16943" y="11722"/>
                    <a:pt x="16943" y="11841"/>
                  </a:cubicBezTo>
                  <a:cubicBezTo>
                    <a:pt x="16943" y="11960"/>
                    <a:pt x="17010" y="12079"/>
                    <a:pt x="17010" y="12139"/>
                  </a:cubicBezTo>
                  <a:cubicBezTo>
                    <a:pt x="17077" y="12258"/>
                    <a:pt x="17077" y="12317"/>
                    <a:pt x="17077" y="12436"/>
                  </a:cubicBezTo>
                  <a:cubicBezTo>
                    <a:pt x="17077" y="12555"/>
                    <a:pt x="17145" y="12674"/>
                    <a:pt x="17145" y="12734"/>
                  </a:cubicBezTo>
                  <a:cubicBezTo>
                    <a:pt x="17145" y="12793"/>
                    <a:pt x="17145" y="12912"/>
                    <a:pt x="17213" y="12972"/>
                  </a:cubicBezTo>
                  <a:cubicBezTo>
                    <a:pt x="17213" y="13091"/>
                    <a:pt x="17348" y="13210"/>
                    <a:pt x="17415" y="13329"/>
                  </a:cubicBezTo>
                  <a:cubicBezTo>
                    <a:pt x="17483" y="13448"/>
                    <a:pt x="17483" y="13567"/>
                    <a:pt x="17550" y="13686"/>
                  </a:cubicBezTo>
                  <a:cubicBezTo>
                    <a:pt x="17550" y="13805"/>
                    <a:pt x="17618" y="13864"/>
                    <a:pt x="17685" y="13983"/>
                  </a:cubicBezTo>
                  <a:cubicBezTo>
                    <a:pt x="17685" y="14102"/>
                    <a:pt x="17820" y="14221"/>
                    <a:pt x="17820" y="14340"/>
                  </a:cubicBezTo>
                  <a:cubicBezTo>
                    <a:pt x="17820" y="14460"/>
                    <a:pt x="17820" y="14519"/>
                    <a:pt x="17820" y="14638"/>
                  </a:cubicBezTo>
                  <a:cubicBezTo>
                    <a:pt x="17820" y="14698"/>
                    <a:pt x="17753" y="14817"/>
                    <a:pt x="17753" y="14876"/>
                  </a:cubicBezTo>
                  <a:cubicBezTo>
                    <a:pt x="17753" y="14936"/>
                    <a:pt x="17685" y="15055"/>
                    <a:pt x="17685" y="15174"/>
                  </a:cubicBezTo>
                  <a:cubicBezTo>
                    <a:pt x="17618" y="15233"/>
                    <a:pt x="17483" y="15352"/>
                    <a:pt x="17415" y="15471"/>
                  </a:cubicBezTo>
                  <a:cubicBezTo>
                    <a:pt x="17348" y="15531"/>
                    <a:pt x="17280" y="15650"/>
                    <a:pt x="17145" y="15769"/>
                  </a:cubicBezTo>
                  <a:cubicBezTo>
                    <a:pt x="17077" y="15828"/>
                    <a:pt x="17010" y="15828"/>
                    <a:pt x="16943" y="15888"/>
                  </a:cubicBezTo>
                  <a:cubicBezTo>
                    <a:pt x="16875" y="15947"/>
                    <a:pt x="16875" y="16007"/>
                    <a:pt x="16875" y="16066"/>
                  </a:cubicBezTo>
                  <a:cubicBezTo>
                    <a:pt x="16875" y="16185"/>
                    <a:pt x="17077" y="16245"/>
                    <a:pt x="17077" y="16245"/>
                  </a:cubicBezTo>
                  <a:cubicBezTo>
                    <a:pt x="17077" y="16245"/>
                    <a:pt x="17145" y="16423"/>
                    <a:pt x="17145" y="16483"/>
                  </a:cubicBezTo>
                  <a:cubicBezTo>
                    <a:pt x="17280" y="16721"/>
                    <a:pt x="17483" y="16899"/>
                    <a:pt x="17550" y="17078"/>
                  </a:cubicBezTo>
                  <a:cubicBezTo>
                    <a:pt x="17685" y="17256"/>
                    <a:pt x="17753" y="17494"/>
                    <a:pt x="17820" y="17732"/>
                  </a:cubicBezTo>
                  <a:cubicBezTo>
                    <a:pt x="17888" y="17792"/>
                    <a:pt x="17955" y="17911"/>
                    <a:pt x="18023" y="17970"/>
                  </a:cubicBezTo>
                  <a:cubicBezTo>
                    <a:pt x="18090" y="18089"/>
                    <a:pt x="18293" y="18149"/>
                    <a:pt x="18293" y="18208"/>
                  </a:cubicBezTo>
                  <a:cubicBezTo>
                    <a:pt x="18225" y="18327"/>
                    <a:pt x="17955" y="18387"/>
                    <a:pt x="17888" y="18446"/>
                  </a:cubicBezTo>
                  <a:cubicBezTo>
                    <a:pt x="17820" y="18446"/>
                    <a:pt x="17685" y="18506"/>
                    <a:pt x="17685" y="18506"/>
                  </a:cubicBezTo>
                  <a:cubicBezTo>
                    <a:pt x="17618" y="18565"/>
                    <a:pt x="17550" y="18684"/>
                    <a:pt x="17550" y="18803"/>
                  </a:cubicBezTo>
                  <a:cubicBezTo>
                    <a:pt x="17415" y="18922"/>
                    <a:pt x="17213" y="19279"/>
                    <a:pt x="17077" y="19458"/>
                  </a:cubicBezTo>
                  <a:cubicBezTo>
                    <a:pt x="17010" y="19577"/>
                    <a:pt x="16740" y="19696"/>
                    <a:pt x="16673" y="19815"/>
                  </a:cubicBezTo>
                  <a:cubicBezTo>
                    <a:pt x="16605" y="19934"/>
                    <a:pt x="16538" y="20112"/>
                    <a:pt x="16470" y="20231"/>
                  </a:cubicBezTo>
                  <a:cubicBezTo>
                    <a:pt x="16470" y="20350"/>
                    <a:pt x="16470" y="20469"/>
                    <a:pt x="16470" y="20529"/>
                  </a:cubicBezTo>
                  <a:cubicBezTo>
                    <a:pt x="16470" y="20588"/>
                    <a:pt x="16538" y="20707"/>
                    <a:pt x="16605" y="20707"/>
                  </a:cubicBezTo>
                  <a:cubicBezTo>
                    <a:pt x="16605" y="20767"/>
                    <a:pt x="16673" y="20945"/>
                    <a:pt x="16605" y="20945"/>
                  </a:cubicBezTo>
                  <a:cubicBezTo>
                    <a:pt x="16538" y="21005"/>
                    <a:pt x="16268" y="20886"/>
                    <a:pt x="16200" y="20945"/>
                  </a:cubicBezTo>
                  <a:cubicBezTo>
                    <a:pt x="16200" y="21005"/>
                    <a:pt x="16268" y="21124"/>
                    <a:pt x="16268" y="21183"/>
                  </a:cubicBezTo>
                  <a:cubicBezTo>
                    <a:pt x="16268" y="21243"/>
                    <a:pt x="16268" y="21362"/>
                    <a:pt x="16268" y="21421"/>
                  </a:cubicBezTo>
                  <a:cubicBezTo>
                    <a:pt x="16268" y="21421"/>
                    <a:pt x="16200" y="21481"/>
                    <a:pt x="16133" y="21540"/>
                  </a:cubicBezTo>
                  <a:cubicBezTo>
                    <a:pt x="16133" y="21540"/>
                    <a:pt x="16133" y="21600"/>
                    <a:pt x="16065" y="21600"/>
                  </a:cubicBezTo>
                  <a:cubicBezTo>
                    <a:pt x="15998" y="21600"/>
                    <a:pt x="15795" y="21481"/>
                    <a:pt x="15728" y="21421"/>
                  </a:cubicBezTo>
                  <a:cubicBezTo>
                    <a:pt x="15593" y="21362"/>
                    <a:pt x="15323" y="21243"/>
                    <a:pt x="15188" y="21183"/>
                  </a:cubicBezTo>
                  <a:cubicBezTo>
                    <a:pt x="15053" y="21124"/>
                    <a:pt x="14918" y="21064"/>
                    <a:pt x="14850" y="21064"/>
                  </a:cubicBezTo>
                  <a:cubicBezTo>
                    <a:pt x="14715" y="21005"/>
                    <a:pt x="14513" y="21005"/>
                    <a:pt x="14378" y="20945"/>
                  </a:cubicBezTo>
                  <a:cubicBezTo>
                    <a:pt x="14175" y="20945"/>
                    <a:pt x="13838" y="20945"/>
                    <a:pt x="13635" y="20945"/>
                  </a:cubicBezTo>
                  <a:cubicBezTo>
                    <a:pt x="13500" y="20886"/>
                    <a:pt x="13163" y="20886"/>
                    <a:pt x="13028" y="20826"/>
                  </a:cubicBezTo>
                  <a:cubicBezTo>
                    <a:pt x="12960" y="20826"/>
                    <a:pt x="12690" y="20767"/>
                    <a:pt x="12623" y="20767"/>
                  </a:cubicBezTo>
                  <a:cubicBezTo>
                    <a:pt x="12555" y="20707"/>
                    <a:pt x="12420" y="20707"/>
                    <a:pt x="12285" y="20648"/>
                  </a:cubicBezTo>
                  <a:cubicBezTo>
                    <a:pt x="12218" y="20648"/>
                    <a:pt x="12150" y="20648"/>
                    <a:pt x="12015" y="20648"/>
                  </a:cubicBezTo>
                  <a:cubicBezTo>
                    <a:pt x="12015" y="20648"/>
                    <a:pt x="11880" y="20648"/>
                    <a:pt x="11813" y="20707"/>
                  </a:cubicBezTo>
                  <a:cubicBezTo>
                    <a:pt x="11745" y="20707"/>
                    <a:pt x="11678" y="20767"/>
                    <a:pt x="11610" y="20826"/>
                  </a:cubicBezTo>
                  <a:cubicBezTo>
                    <a:pt x="11610" y="20826"/>
                    <a:pt x="11543" y="20886"/>
                    <a:pt x="11475" y="20886"/>
                  </a:cubicBezTo>
                  <a:cubicBezTo>
                    <a:pt x="11340" y="20826"/>
                    <a:pt x="11070" y="20469"/>
                    <a:pt x="11070" y="20469"/>
                  </a:cubicBezTo>
                  <a:cubicBezTo>
                    <a:pt x="11070" y="20469"/>
                    <a:pt x="11137" y="20231"/>
                    <a:pt x="11137" y="20172"/>
                  </a:cubicBezTo>
                  <a:cubicBezTo>
                    <a:pt x="11137" y="20053"/>
                    <a:pt x="11003" y="19874"/>
                    <a:pt x="10935" y="19815"/>
                  </a:cubicBezTo>
                  <a:cubicBezTo>
                    <a:pt x="10935" y="19755"/>
                    <a:pt x="10868" y="19636"/>
                    <a:pt x="10800" y="19636"/>
                  </a:cubicBezTo>
                  <a:cubicBezTo>
                    <a:pt x="10733" y="19577"/>
                    <a:pt x="10530" y="19517"/>
                    <a:pt x="10530" y="19398"/>
                  </a:cubicBezTo>
                  <a:cubicBezTo>
                    <a:pt x="10530" y="19398"/>
                    <a:pt x="10598" y="19339"/>
                    <a:pt x="10598" y="19339"/>
                  </a:cubicBezTo>
                  <a:cubicBezTo>
                    <a:pt x="10665" y="19279"/>
                    <a:pt x="10868" y="19160"/>
                    <a:pt x="10868" y="19101"/>
                  </a:cubicBezTo>
                  <a:cubicBezTo>
                    <a:pt x="10935" y="18863"/>
                    <a:pt x="10868" y="18327"/>
                    <a:pt x="10868" y="18089"/>
                  </a:cubicBezTo>
                  <a:cubicBezTo>
                    <a:pt x="10800" y="17911"/>
                    <a:pt x="10733" y="17554"/>
                    <a:pt x="10665" y="17375"/>
                  </a:cubicBezTo>
                  <a:cubicBezTo>
                    <a:pt x="10665" y="17256"/>
                    <a:pt x="10665" y="17018"/>
                    <a:pt x="10598" y="16899"/>
                  </a:cubicBezTo>
                  <a:cubicBezTo>
                    <a:pt x="10530" y="16840"/>
                    <a:pt x="10395" y="16780"/>
                    <a:pt x="10260" y="16721"/>
                  </a:cubicBezTo>
                  <a:cubicBezTo>
                    <a:pt x="10193" y="16721"/>
                    <a:pt x="10125" y="16661"/>
                    <a:pt x="10058" y="16661"/>
                  </a:cubicBezTo>
                  <a:cubicBezTo>
                    <a:pt x="9990" y="16661"/>
                    <a:pt x="9855" y="16721"/>
                    <a:pt x="9788" y="16721"/>
                  </a:cubicBezTo>
                  <a:cubicBezTo>
                    <a:pt x="9720" y="16721"/>
                    <a:pt x="9652" y="16780"/>
                    <a:pt x="9585" y="16840"/>
                  </a:cubicBezTo>
                  <a:cubicBezTo>
                    <a:pt x="9517" y="16840"/>
                    <a:pt x="9383" y="16899"/>
                    <a:pt x="9315" y="16959"/>
                  </a:cubicBezTo>
                  <a:cubicBezTo>
                    <a:pt x="9180" y="16959"/>
                    <a:pt x="8910" y="16899"/>
                    <a:pt x="8775" y="16899"/>
                  </a:cubicBezTo>
                  <a:cubicBezTo>
                    <a:pt x="8708" y="16899"/>
                    <a:pt x="8505" y="16840"/>
                    <a:pt x="8438" y="16840"/>
                  </a:cubicBezTo>
                  <a:cubicBezTo>
                    <a:pt x="8438" y="16780"/>
                    <a:pt x="8370" y="16721"/>
                    <a:pt x="8303" y="16661"/>
                  </a:cubicBezTo>
                  <a:cubicBezTo>
                    <a:pt x="8303" y="16602"/>
                    <a:pt x="8235" y="16483"/>
                    <a:pt x="8235" y="16483"/>
                  </a:cubicBezTo>
                  <a:cubicBezTo>
                    <a:pt x="8235" y="16423"/>
                    <a:pt x="8235" y="16304"/>
                    <a:pt x="8303" y="16304"/>
                  </a:cubicBezTo>
                  <a:cubicBezTo>
                    <a:pt x="8303" y="16245"/>
                    <a:pt x="8370" y="16245"/>
                    <a:pt x="8370" y="16245"/>
                  </a:cubicBezTo>
                  <a:cubicBezTo>
                    <a:pt x="8438" y="16185"/>
                    <a:pt x="8708" y="16126"/>
                    <a:pt x="8775" y="16126"/>
                  </a:cubicBezTo>
                  <a:cubicBezTo>
                    <a:pt x="8842" y="16066"/>
                    <a:pt x="8978" y="16066"/>
                    <a:pt x="9045" y="16007"/>
                  </a:cubicBezTo>
                  <a:cubicBezTo>
                    <a:pt x="9180" y="15947"/>
                    <a:pt x="9315" y="15769"/>
                    <a:pt x="9383" y="15590"/>
                  </a:cubicBezTo>
                  <a:cubicBezTo>
                    <a:pt x="9383" y="15590"/>
                    <a:pt x="9383" y="15412"/>
                    <a:pt x="9383" y="15352"/>
                  </a:cubicBezTo>
                  <a:cubicBezTo>
                    <a:pt x="9315" y="15174"/>
                    <a:pt x="9315" y="14817"/>
                    <a:pt x="9315" y="14638"/>
                  </a:cubicBezTo>
                  <a:cubicBezTo>
                    <a:pt x="9315" y="14519"/>
                    <a:pt x="9315" y="14400"/>
                    <a:pt x="9315" y="14281"/>
                  </a:cubicBezTo>
                  <a:cubicBezTo>
                    <a:pt x="9315" y="14221"/>
                    <a:pt x="9315" y="14043"/>
                    <a:pt x="9315" y="13983"/>
                  </a:cubicBezTo>
                  <a:cubicBezTo>
                    <a:pt x="9113" y="13745"/>
                    <a:pt x="8303" y="13626"/>
                    <a:pt x="7898" y="13626"/>
                  </a:cubicBezTo>
                  <a:cubicBezTo>
                    <a:pt x="7830" y="13626"/>
                    <a:pt x="7628" y="13686"/>
                    <a:pt x="7560" y="13745"/>
                  </a:cubicBezTo>
                  <a:cubicBezTo>
                    <a:pt x="7425" y="13745"/>
                    <a:pt x="7290" y="13805"/>
                    <a:pt x="7155" y="13805"/>
                  </a:cubicBezTo>
                  <a:cubicBezTo>
                    <a:pt x="7020" y="13805"/>
                    <a:pt x="6885" y="13745"/>
                    <a:pt x="6818" y="13686"/>
                  </a:cubicBezTo>
                  <a:cubicBezTo>
                    <a:pt x="6683" y="13626"/>
                    <a:pt x="6615" y="13567"/>
                    <a:pt x="6547" y="13507"/>
                  </a:cubicBezTo>
                  <a:cubicBezTo>
                    <a:pt x="6143" y="13269"/>
                    <a:pt x="5670" y="13031"/>
                    <a:pt x="5333" y="12734"/>
                  </a:cubicBezTo>
                  <a:cubicBezTo>
                    <a:pt x="5198" y="12615"/>
                    <a:pt x="4860" y="12258"/>
                    <a:pt x="4860" y="12258"/>
                  </a:cubicBezTo>
                  <a:cubicBezTo>
                    <a:pt x="4860" y="12258"/>
                    <a:pt x="4590" y="12198"/>
                    <a:pt x="4523" y="12198"/>
                  </a:cubicBezTo>
                  <a:cubicBezTo>
                    <a:pt x="4455" y="12198"/>
                    <a:pt x="4320" y="12258"/>
                    <a:pt x="4252" y="12198"/>
                  </a:cubicBezTo>
                  <a:cubicBezTo>
                    <a:pt x="4185" y="12198"/>
                    <a:pt x="4185" y="12020"/>
                    <a:pt x="4185" y="11960"/>
                  </a:cubicBezTo>
                  <a:cubicBezTo>
                    <a:pt x="4117" y="11782"/>
                    <a:pt x="4252" y="11365"/>
                    <a:pt x="4185" y="11246"/>
                  </a:cubicBezTo>
                  <a:cubicBezTo>
                    <a:pt x="4117" y="11187"/>
                    <a:pt x="3982" y="11187"/>
                    <a:pt x="3982" y="11127"/>
                  </a:cubicBezTo>
                  <a:cubicBezTo>
                    <a:pt x="3915" y="11127"/>
                    <a:pt x="3847" y="10949"/>
                    <a:pt x="3780" y="10949"/>
                  </a:cubicBezTo>
                  <a:cubicBezTo>
                    <a:pt x="3645" y="10889"/>
                    <a:pt x="3307" y="11127"/>
                    <a:pt x="3172" y="11187"/>
                  </a:cubicBezTo>
                  <a:cubicBezTo>
                    <a:pt x="2970" y="11187"/>
                    <a:pt x="2565" y="11246"/>
                    <a:pt x="2295" y="11246"/>
                  </a:cubicBezTo>
                  <a:cubicBezTo>
                    <a:pt x="1957" y="11306"/>
                    <a:pt x="1282" y="11306"/>
                    <a:pt x="945" y="11246"/>
                  </a:cubicBezTo>
                  <a:cubicBezTo>
                    <a:pt x="742" y="11246"/>
                    <a:pt x="67" y="10949"/>
                    <a:pt x="67" y="10949"/>
                  </a:cubicBezTo>
                  <a:cubicBezTo>
                    <a:pt x="67" y="10949"/>
                    <a:pt x="67" y="10592"/>
                    <a:pt x="67" y="10532"/>
                  </a:cubicBezTo>
                  <a:cubicBezTo>
                    <a:pt x="67" y="10473"/>
                    <a:pt x="0" y="10413"/>
                    <a:pt x="0" y="10354"/>
                  </a:cubicBezTo>
                  <a:cubicBezTo>
                    <a:pt x="0" y="10294"/>
                    <a:pt x="67" y="10175"/>
                    <a:pt x="135" y="10175"/>
                  </a:cubicBezTo>
                  <a:cubicBezTo>
                    <a:pt x="202" y="10116"/>
                    <a:pt x="270" y="9997"/>
                    <a:pt x="337" y="9937"/>
                  </a:cubicBezTo>
                  <a:cubicBezTo>
                    <a:pt x="405" y="9937"/>
                    <a:pt x="540" y="9878"/>
                    <a:pt x="607" y="9878"/>
                  </a:cubicBezTo>
                  <a:cubicBezTo>
                    <a:pt x="675" y="9878"/>
                    <a:pt x="810" y="9937"/>
                    <a:pt x="877" y="9937"/>
                  </a:cubicBezTo>
                  <a:cubicBezTo>
                    <a:pt x="945" y="9937"/>
                    <a:pt x="1080" y="10056"/>
                    <a:pt x="1147" y="10056"/>
                  </a:cubicBezTo>
                  <a:cubicBezTo>
                    <a:pt x="1215" y="10116"/>
                    <a:pt x="1485" y="10116"/>
                    <a:pt x="1552" y="10116"/>
                  </a:cubicBezTo>
                  <a:cubicBezTo>
                    <a:pt x="1620" y="10116"/>
                    <a:pt x="1755" y="10175"/>
                    <a:pt x="1822" y="10116"/>
                  </a:cubicBezTo>
                  <a:cubicBezTo>
                    <a:pt x="1890" y="10116"/>
                    <a:pt x="1957" y="10056"/>
                    <a:pt x="1957" y="10056"/>
                  </a:cubicBezTo>
                  <a:cubicBezTo>
                    <a:pt x="2025" y="9997"/>
                    <a:pt x="2160" y="9878"/>
                    <a:pt x="2227" y="9878"/>
                  </a:cubicBezTo>
                  <a:cubicBezTo>
                    <a:pt x="2362" y="9818"/>
                    <a:pt x="2632" y="9759"/>
                    <a:pt x="2700" y="9699"/>
                  </a:cubicBezTo>
                  <a:cubicBezTo>
                    <a:pt x="2902" y="9699"/>
                    <a:pt x="3240" y="9699"/>
                    <a:pt x="3375" y="9580"/>
                  </a:cubicBezTo>
                  <a:cubicBezTo>
                    <a:pt x="3442" y="9521"/>
                    <a:pt x="3307" y="9342"/>
                    <a:pt x="3375" y="9283"/>
                  </a:cubicBezTo>
                  <a:cubicBezTo>
                    <a:pt x="3375" y="9164"/>
                    <a:pt x="3577" y="9045"/>
                    <a:pt x="3577" y="8926"/>
                  </a:cubicBezTo>
                  <a:cubicBezTo>
                    <a:pt x="3577" y="8866"/>
                    <a:pt x="3510" y="8807"/>
                    <a:pt x="3510" y="8807"/>
                  </a:cubicBezTo>
                  <a:cubicBezTo>
                    <a:pt x="3442" y="8807"/>
                    <a:pt x="3375" y="8866"/>
                    <a:pt x="3307" y="8866"/>
                  </a:cubicBezTo>
                  <a:cubicBezTo>
                    <a:pt x="3307" y="8807"/>
                    <a:pt x="3240" y="8688"/>
                    <a:pt x="3240" y="8688"/>
                  </a:cubicBezTo>
                  <a:cubicBezTo>
                    <a:pt x="3307" y="8569"/>
                    <a:pt x="3442" y="8509"/>
                    <a:pt x="3510" y="8450"/>
                  </a:cubicBezTo>
                  <a:cubicBezTo>
                    <a:pt x="3577" y="8331"/>
                    <a:pt x="3712" y="8212"/>
                    <a:pt x="3780" y="8152"/>
                  </a:cubicBezTo>
                  <a:cubicBezTo>
                    <a:pt x="3915" y="8152"/>
                    <a:pt x="4185" y="8152"/>
                    <a:pt x="4252" y="8093"/>
                  </a:cubicBezTo>
                  <a:cubicBezTo>
                    <a:pt x="4387" y="8033"/>
                    <a:pt x="4387" y="7855"/>
                    <a:pt x="4387" y="7736"/>
                  </a:cubicBezTo>
                  <a:cubicBezTo>
                    <a:pt x="4387" y="7617"/>
                    <a:pt x="4320" y="7319"/>
                    <a:pt x="4252" y="7200"/>
                  </a:cubicBezTo>
                  <a:cubicBezTo>
                    <a:pt x="4252" y="7021"/>
                    <a:pt x="3982" y="6843"/>
                    <a:pt x="3915" y="6724"/>
                  </a:cubicBezTo>
                  <a:cubicBezTo>
                    <a:pt x="3847" y="6545"/>
                    <a:pt x="3712" y="6307"/>
                    <a:pt x="3645" y="6188"/>
                  </a:cubicBezTo>
                  <a:cubicBezTo>
                    <a:pt x="3645" y="6129"/>
                    <a:pt x="3577" y="5950"/>
                    <a:pt x="3577" y="5950"/>
                  </a:cubicBezTo>
                  <a:cubicBezTo>
                    <a:pt x="3577" y="5950"/>
                    <a:pt x="3712" y="5891"/>
                    <a:pt x="3780" y="5831"/>
                  </a:cubicBezTo>
                  <a:cubicBezTo>
                    <a:pt x="3780" y="5772"/>
                    <a:pt x="3847" y="5712"/>
                    <a:pt x="3915" y="5653"/>
                  </a:cubicBezTo>
                  <a:cubicBezTo>
                    <a:pt x="3915" y="5653"/>
                    <a:pt x="3982" y="5653"/>
                    <a:pt x="4050" y="5593"/>
                  </a:cubicBezTo>
                  <a:cubicBezTo>
                    <a:pt x="4050" y="5593"/>
                    <a:pt x="4050" y="5474"/>
                    <a:pt x="4117" y="5415"/>
                  </a:cubicBezTo>
                  <a:cubicBezTo>
                    <a:pt x="4117" y="5355"/>
                    <a:pt x="4185" y="5177"/>
                    <a:pt x="4252" y="5117"/>
                  </a:cubicBezTo>
                  <a:cubicBezTo>
                    <a:pt x="4252" y="5058"/>
                    <a:pt x="4387" y="4998"/>
                    <a:pt x="4455" y="4939"/>
                  </a:cubicBezTo>
                  <a:cubicBezTo>
                    <a:pt x="4523" y="4820"/>
                    <a:pt x="4455" y="4582"/>
                    <a:pt x="4523" y="4463"/>
                  </a:cubicBezTo>
                  <a:cubicBezTo>
                    <a:pt x="4590" y="4403"/>
                    <a:pt x="4590" y="4344"/>
                    <a:pt x="4657" y="4344"/>
                  </a:cubicBezTo>
                  <a:cubicBezTo>
                    <a:pt x="4792" y="4284"/>
                    <a:pt x="5062" y="4284"/>
                    <a:pt x="5198" y="4284"/>
                  </a:cubicBezTo>
                  <a:cubicBezTo>
                    <a:pt x="5333" y="4284"/>
                    <a:pt x="5603" y="4284"/>
                    <a:pt x="5670" y="4284"/>
                  </a:cubicBezTo>
                  <a:cubicBezTo>
                    <a:pt x="5738" y="4225"/>
                    <a:pt x="5805" y="4106"/>
                    <a:pt x="5805" y="4046"/>
                  </a:cubicBezTo>
                  <a:cubicBezTo>
                    <a:pt x="5872" y="3927"/>
                    <a:pt x="5940" y="3749"/>
                    <a:pt x="5872" y="3630"/>
                  </a:cubicBezTo>
                  <a:cubicBezTo>
                    <a:pt x="5872" y="3570"/>
                    <a:pt x="5738" y="3570"/>
                    <a:pt x="5670" y="3570"/>
                  </a:cubicBezTo>
                  <a:cubicBezTo>
                    <a:pt x="5603" y="3511"/>
                    <a:pt x="5400" y="3332"/>
                    <a:pt x="5265" y="3273"/>
                  </a:cubicBezTo>
                  <a:cubicBezTo>
                    <a:pt x="5198" y="3213"/>
                    <a:pt x="5130" y="3154"/>
                    <a:pt x="5062" y="3154"/>
                  </a:cubicBezTo>
                  <a:cubicBezTo>
                    <a:pt x="4995" y="3035"/>
                    <a:pt x="4860" y="2856"/>
                    <a:pt x="4860" y="2797"/>
                  </a:cubicBezTo>
                  <a:cubicBezTo>
                    <a:pt x="4860" y="2737"/>
                    <a:pt x="4860" y="2618"/>
                    <a:pt x="4860" y="2559"/>
                  </a:cubicBezTo>
                  <a:cubicBezTo>
                    <a:pt x="4860" y="2499"/>
                    <a:pt x="4995" y="2440"/>
                    <a:pt x="5062" y="2380"/>
                  </a:cubicBezTo>
                  <a:cubicBezTo>
                    <a:pt x="5198" y="2380"/>
                    <a:pt x="5400" y="2321"/>
                    <a:pt x="5467" y="2321"/>
                  </a:cubicBezTo>
                  <a:cubicBezTo>
                    <a:pt x="5603" y="2261"/>
                    <a:pt x="5670" y="2202"/>
                    <a:pt x="5805" y="2142"/>
                  </a:cubicBezTo>
                  <a:cubicBezTo>
                    <a:pt x="5872" y="2142"/>
                    <a:pt x="6008" y="2202"/>
                    <a:pt x="6075" y="2202"/>
                  </a:cubicBezTo>
                  <a:cubicBezTo>
                    <a:pt x="6277" y="2261"/>
                    <a:pt x="6480" y="2380"/>
                    <a:pt x="6615" y="2440"/>
                  </a:cubicBezTo>
                  <a:cubicBezTo>
                    <a:pt x="6683" y="2499"/>
                    <a:pt x="6750" y="2559"/>
                    <a:pt x="6818" y="2618"/>
                  </a:cubicBezTo>
                  <a:cubicBezTo>
                    <a:pt x="6885" y="2678"/>
                    <a:pt x="7020" y="2797"/>
                    <a:pt x="7155" y="2797"/>
                  </a:cubicBezTo>
                  <a:cubicBezTo>
                    <a:pt x="7290" y="2856"/>
                    <a:pt x="7560" y="2797"/>
                    <a:pt x="7695" y="2737"/>
                  </a:cubicBezTo>
                  <a:cubicBezTo>
                    <a:pt x="7762" y="2737"/>
                    <a:pt x="7965" y="2678"/>
                    <a:pt x="8033" y="2678"/>
                  </a:cubicBezTo>
                  <a:cubicBezTo>
                    <a:pt x="8100" y="2618"/>
                    <a:pt x="8370" y="2440"/>
                    <a:pt x="8438" y="2321"/>
                  </a:cubicBezTo>
                  <a:cubicBezTo>
                    <a:pt x="8438" y="2261"/>
                    <a:pt x="8438" y="2023"/>
                    <a:pt x="8505" y="2023"/>
                  </a:cubicBezTo>
                  <a:cubicBezTo>
                    <a:pt x="8640" y="1964"/>
                    <a:pt x="8842" y="2261"/>
                    <a:pt x="8910" y="2321"/>
                  </a:cubicBezTo>
                  <a:cubicBezTo>
                    <a:pt x="8978" y="2321"/>
                    <a:pt x="9113" y="2380"/>
                    <a:pt x="9180" y="2380"/>
                  </a:cubicBezTo>
                  <a:cubicBezTo>
                    <a:pt x="9248" y="2380"/>
                    <a:pt x="9315" y="2380"/>
                    <a:pt x="9315" y="2380"/>
                  </a:cubicBezTo>
                  <a:cubicBezTo>
                    <a:pt x="9383" y="2440"/>
                    <a:pt x="9383" y="2499"/>
                    <a:pt x="9450" y="2559"/>
                  </a:cubicBezTo>
                  <a:cubicBezTo>
                    <a:pt x="9450" y="2618"/>
                    <a:pt x="9517" y="2678"/>
                    <a:pt x="9585" y="2737"/>
                  </a:cubicBezTo>
                  <a:cubicBezTo>
                    <a:pt x="9720" y="2737"/>
                    <a:pt x="9923" y="2618"/>
                    <a:pt x="10058" y="2678"/>
                  </a:cubicBezTo>
                  <a:cubicBezTo>
                    <a:pt x="10125" y="2678"/>
                    <a:pt x="10260" y="2737"/>
                    <a:pt x="10260" y="2797"/>
                  </a:cubicBezTo>
                  <a:cubicBezTo>
                    <a:pt x="10395" y="2856"/>
                    <a:pt x="10598" y="2975"/>
                    <a:pt x="10665" y="3035"/>
                  </a:cubicBezTo>
                  <a:cubicBezTo>
                    <a:pt x="10800" y="3094"/>
                    <a:pt x="10935" y="3094"/>
                    <a:pt x="11070" y="3094"/>
                  </a:cubicBezTo>
                  <a:cubicBezTo>
                    <a:pt x="11137" y="3035"/>
                    <a:pt x="11340" y="2975"/>
                    <a:pt x="11340" y="2975"/>
                  </a:cubicBezTo>
                  <a:cubicBezTo>
                    <a:pt x="11475" y="2916"/>
                    <a:pt x="11745" y="2856"/>
                    <a:pt x="11813" y="2797"/>
                  </a:cubicBezTo>
                  <a:cubicBezTo>
                    <a:pt x="11948" y="2797"/>
                    <a:pt x="12150" y="2797"/>
                    <a:pt x="12285" y="2737"/>
                  </a:cubicBezTo>
                  <a:cubicBezTo>
                    <a:pt x="12353" y="2737"/>
                    <a:pt x="12555" y="2678"/>
                    <a:pt x="12555" y="2618"/>
                  </a:cubicBezTo>
                  <a:cubicBezTo>
                    <a:pt x="12623" y="2559"/>
                    <a:pt x="12555" y="2499"/>
                    <a:pt x="12555" y="2440"/>
                  </a:cubicBezTo>
                  <a:cubicBezTo>
                    <a:pt x="12555" y="2321"/>
                    <a:pt x="12488" y="2142"/>
                    <a:pt x="12488" y="2023"/>
                  </a:cubicBezTo>
                  <a:cubicBezTo>
                    <a:pt x="12420" y="1904"/>
                    <a:pt x="12285" y="1785"/>
                    <a:pt x="12150" y="1726"/>
                  </a:cubicBezTo>
                  <a:cubicBezTo>
                    <a:pt x="12083" y="1726"/>
                    <a:pt x="11948" y="1726"/>
                    <a:pt x="11880" y="1726"/>
                  </a:cubicBezTo>
                  <a:cubicBezTo>
                    <a:pt x="11813" y="1785"/>
                    <a:pt x="11745" y="1785"/>
                    <a:pt x="11745" y="1785"/>
                  </a:cubicBezTo>
                  <a:cubicBezTo>
                    <a:pt x="11610" y="1845"/>
                    <a:pt x="11408" y="1785"/>
                    <a:pt x="11408" y="1785"/>
                  </a:cubicBezTo>
                  <a:cubicBezTo>
                    <a:pt x="11340" y="1726"/>
                    <a:pt x="11408" y="1666"/>
                    <a:pt x="11408" y="1666"/>
                  </a:cubicBezTo>
                  <a:cubicBezTo>
                    <a:pt x="11408" y="1607"/>
                    <a:pt x="11475" y="1607"/>
                    <a:pt x="11543" y="1607"/>
                  </a:cubicBezTo>
                  <a:cubicBezTo>
                    <a:pt x="11610" y="1547"/>
                    <a:pt x="11745" y="1547"/>
                    <a:pt x="11745" y="1488"/>
                  </a:cubicBezTo>
                  <a:cubicBezTo>
                    <a:pt x="11813" y="1428"/>
                    <a:pt x="11813" y="1309"/>
                    <a:pt x="11880" y="1309"/>
                  </a:cubicBezTo>
                  <a:cubicBezTo>
                    <a:pt x="11948" y="1250"/>
                    <a:pt x="12083" y="1250"/>
                    <a:pt x="12150" y="1250"/>
                  </a:cubicBezTo>
                  <a:cubicBezTo>
                    <a:pt x="12218" y="1250"/>
                    <a:pt x="12420" y="1190"/>
                    <a:pt x="12488" y="1190"/>
                  </a:cubicBezTo>
                  <a:cubicBezTo>
                    <a:pt x="12555" y="1190"/>
                    <a:pt x="12690" y="1190"/>
                    <a:pt x="12758" y="1190"/>
                  </a:cubicBezTo>
                  <a:cubicBezTo>
                    <a:pt x="12825" y="1131"/>
                    <a:pt x="12825" y="1071"/>
                    <a:pt x="12893" y="1071"/>
                  </a:cubicBezTo>
                  <a:cubicBezTo>
                    <a:pt x="12960" y="1012"/>
                    <a:pt x="13163" y="1131"/>
                    <a:pt x="13163" y="1190"/>
                  </a:cubicBezTo>
                  <a:cubicBezTo>
                    <a:pt x="13230" y="1250"/>
                    <a:pt x="13028" y="1369"/>
                    <a:pt x="13028" y="1428"/>
                  </a:cubicBezTo>
                  <a:cubicBezTo>
                    <a:pt x="13028" y="1488"/>
                    <a:pt x="13230" y="1428"/>
                    <a:pt x="13230" y="1488"/>
                  </a:cubicBezTo>
                  <a:cubicBezTo>
                    <a:pt x="13298" y="1547"/>
                    <a:pt x="13163" y="1607"/>
                    <a:pt x="13163" y="1666"/>
                  </a:cubicBezTo>
                  <a:cubicBezTo>
                    <a:pt x="13095" y="1666"/>
                    <a:pt x="13095" y="1666"/>
                    <a:pt x="13095" y="1726"/>
                  </a:cubicBezTo>
                  <a:cubicBezTo>
                    <a:pt x="13095" y="1785"/>
                    <a:pt x="13298" y="1904"/>
                    <a:pt x="13365" y="1964"/>
                  </a:cubicBezTo>
                  <a:cubicBezTo>
                    <a:pt x="13433" y="1964"/>
                    <a:pt x="13635" y="1964"/>
                    <a:pt x="13703" y="1964"/>
                  </a:cubicBezTo>
                  <a:cubicBezTo>
                    <a:pt x="13770" y="2023"/>
                    <a:pt x="13905" y="2202"/>
                    <a:pt x="13973" y="2321"/>
                  </a:cubicBezTo>
                  <a:cubicBezTo>
                    <a:pt x="13973" y="2380"/>
                    <a:pt x="13973" y="2499"/>
                    <a:pt x="14040" y="2559"/>
                  </a:cubicBezTo>
                  <a:cubicBezTo>
                    <a:pt x="14040" y="2618"/>
                    <a:pt x="14243" y="2618"/>
                    <a:pt x="14310" y="2678"/>
                  </a:cubicBezTo>
                  <a:cubicBezTo>
                    <a:pt x="14378" y="2678"/>
                    <a:pt x="14513" y="2737"/>
                    <a:pt x="14513" y="2737"/>
                  </a:cubicBezTo>
                  <a:cubicBezTo>
                    <a:pt x="14580" y="2678"/>
                    <a:pt x="14580" y="2499"/>
                    <a:pt x="14580" y="2440"/>
                  </a:cubicBezTo>
                  <a:cubicBezTo>
                    <a:pt x="14648" y="2321"/>
                    <a:pt x="14648" y="2142"/>
                    <a:pt x="14715" y="2083"/>
                  </a:cubicBezTo>
                  <a:cubicBezTo>
                    <a:pt x="14783" y="2023"/>
                    <a:pt x="14985" y="2023"/>
                    <a:pt x="15053" y="1964"/>
                  </a:cubicBezTo>
                  <a:cubicBezTo>
                    <a:pt x="15120" y="1904"/>
                    <a:pt x="15323" y="1785"/>
                    <a:pt x="15390" y="1666"/>
                  </a:cubicBezTo>
                  <a:cubicBezTo>
                    <a:pt x="15458" y="1666"/>
                    <a:pt x="15525" y="1607"/>
                    <a:pt x="15525" y="1547"/>
                  </a:cubicBezTo>
                  <a:cubicBezTo>
                    <a:pt x="15930" y="1190"/>
                    <a:pt x="16808" y="0"/>
                    <a:pt x="16808" y="0"/>
                  </a:cubicBezTo>
                  <a:cubicBezTo>
                    <a:pt x="16808" y="0"/>
                    <a:pt x="17820" y="417"/>
                    <a:pt x="18090" y="655"/>
                  </a:cubicBezTo>
                  <a:cubicBezTo>
                    <a:pt x="18360" y="952"/>
                    <a:pt x="18495" y="2261"/>
                    <a:pt x="18900" y="2142"/>
                  </a:cubicBezTo>
                  <a:cubicBezTo>
                    <a:pt x="18968" y="2142"/>
                    <a:pt x="18968" y="2261"/>
                    <a:pt x="18968" y="2321"/>
                  </a:cubicBezTo>
                  <a:cubicBezTo>
                    <a:pt x="19035" y="2380"/>
                    <a:pt x="19103" y="2440"/>
                    <a:pt x="19170" y="2499"/>
                  </a:cubicBezTo>
                  <a:cubicBezTo>
                    <a:pt x="19238" y="2559"/>
                    <a:pt x="19305" y="2618"/>
                    <a:pt x="19373" y="2678"/>
                  </a:cubicBezTo>
                  <a:cubicBezTo>
                    <a:pt x="19440" y="2737"/>
                    <a:pt x="19508" y="2856"/>
                    <a:pt x="19575" y="2975"/>
                  </a:cubicBezTo>
                  <a:cubicBezTo>
                    <a:pt x="19575" y="2975"/>
                    <a:pt x="19575" y="3035"/>
                    <a:pt x="19643" y="3035"/>
                  </a:cubicBezTo>
                  <a:cubicBezTo>
                    <a:pt x="19643" y="3094"/>
                    <a:pt x="19710" y="3213"/>
                    <a:pt x="19778" y="3213"/>
                  </a:cubicBezTo>
                  <a:cubicBezTo>
                    <a:pt x="19845" y="3273"/>
                    <a:pt x="19913" y="3213"/>
                    <a:pt x="19980" y="3213"/>
                  </a:cubicBezTo>
                  <a:cubicBezTo>
                    <a:pt x="19980" y="3213"/>
                    <a:pt x="19980" y="3213"/>
                    <a:pt x="19980" y="3213"/>
                  </a:cubicBezTo>
                  <a:cubicBezTo>
                    <a:pt x="19980" y="3213"/>
                    <a:pt x="20048" y="3213"/>
                    <a:pt x="20115" y="3213"/>
                  </a:cubicBezTo>
                  <a:cubicBezTo>
                    <a:pt x="20183" y="3213"/>
                    <a:pt x="20183" y="3154"/>
                    <a:pt x="20250" y="3154"/>
                  </a:cubicBezTo>
                  <a:cubicBezTo>
                    <a:pt x="20250" y="3154"/>
                    <a:pt x="20318" y="3213"/>
                    <a:pt x="20385" y="3273"/>
                  </a:cubicBezTo>
                  <a:cubicBezTo>
                    <a:pt x="20453" y="3332"/>
                    <a:pt x="20520" y="3392"/>
                    <a:pt x="20588" y="3451"/>
                  </a:cubicBezTo>
                  <a:cubicBezTo>
                    <a:pt x="20723" y="3451"/>
                    <a:pt x="20858" y="3451"/>
                    <a:pt x="20925" y="3511"/>
                  </a:cubicBezTo>
                  <a:cubicBezTo>
                    <a:pt x="20993" y="3511"/>
                    <a:pt x="20993" y="3570"/>
                    <a:pt x="21060" y="3630"/>
                  </a:cubicBezTo>
                  <a:cubicBezTo>
                    <a:pt x="21060" y="3630"/>
                    <a:pt x="21128" y="3689"/>
                    <a:pt x="21128" y="3749"/>
                  </a:cubicBezTo>
                  <a:cubicBezTo>
                    <a:pt x="21128" y="3868"/>
                    <a:pt x="20993" y="3927"/>
                    <a:pt x="20993" y="4046"/>
                  </a:cubicBezTo>
                  <a:cubicBezTo>
                    <a:pt x="20993" y="4225"/>
                    <a:pt x="21128" y="4403"/>
                    <a:pt x="21195" y="4522"/>
                  </a:cubicBezTo>
                  <a:cubicBezTo>
                    <a:pt x="21195" y="4701"/>
                    <a:pt x="21195" y="4820"/>
                    <a:pt x="21195" y="4998"/>
                  </a:cubicBezTo>
                  <a:cubicBezTo>
                    <a:pt x="21195" y="5058"/>
                    <a:pt x="21128" y="5117"/>
                    <a:pt x="21128" y="5236"/>
                  </a:cubicBezTo>
                  <a:cubicBezTo>
                    <a:pt x="21128" y="5296"/>
                    <a:pt x="21128" y="5355"/>
                    <a:pt x="21128" y="5415"/>
                  </a:cubicBezTo>
                  <a:cubicBezTo>
                    <a:pt x="21195" y="5415"/>
                    <a:pt x="21195" y="5415"/>
                    <a:pt x="21195" y="5474"/>
                  </a:cubicBezTo>
                  <a:cubicBezTo>
                    <a:pt x="21330" y="5534"/>
                    <a:pt x="21398" y="5653"/>
                    <a:pt x="21465" y="5712"/>
                  </a:cubicBezTo>
                  <a:cubicBezTo>
                    <a:pt x="21465" y="5772"/>
                    <a:pt x="21533" y="5772"/>
                    <a:pt x="21533" y="5831"/>
                  </a:cubicBezTo>
                  <a:close/>
                  <a:moveTo>
                    <a:pt x="19508" y="4522"/>
                  </a:moveTo>
                  <a:cubicBezTo>
                    <a:pt x="19508" y="4522"/>
                    <a:pt x="19913" y="4225"/>
                    <a:pt x="19913" y="4106"/>
                  </a:cubicBezTo>
                  <a:cubicBezTo>
                    <a:pt x="19913" y="4046"/>
                    <a:pt x="19710" y="3987"/>
                    <a:pt x="19643" y="3987"/>
                  </a:cubicBezTo>
                  <a:cubicBezTo>
                    <a:pt x="19508" y="3927"/>
                    <a:pt x="19238" y="3749"/>
                    <a:pt x="19103" y="3689"/>
                  </a:cubicBezTo>
                  <a:cubicBezTo>
                    <a:pt x="19035" y="3630"/>
                    <a:pt x="18698" y="3570"/>
                    <a:pt x="18630" y="3570"/>
                  </a:cubicBezTo>
                  <a:cubicBezTo>
                    <a:pt x="18495" y="3511"/>
                    <a:pt x="18293" y="3392"/>
                    <a:pt x="18158" y="3332"/>
                  </a:cubicBezTo>
                  <a:cubicBezTo>
                    <a:pt x="18090" y="3273"/>
                    <a:pt x="17888" y="3154"/>
                    <a:pt x="17820" y="3154"/>
                  </a:cubicBezTo>
                  <a:cubicBezTo>
                    <a:pt x="17753" y="3094"/>
                    <a:pt x="17483" y="3094"/>
                    <a:pt x="17483" y="3094"/>
                  </a:cubicBezTo>
                  <a:cubicBezTo>
                    <a:pt x="17348" y="3154"/>
                    <a:pt x="17213" y="3273"/>
                    <a:pt x="17145" y="3332"/>
                  </a:cubicBezTo>
                  <a:cubicBezTo>
                    <a:pt x="17077" y="3451"/>
                    <a:pt x="16875" y="3630"/>
                    <a:pt x="16808" y="3689"/>
                  </a:cubicBezTo>
                  <a:cubicBezTo>
                    <a:pt x="16673" y="3808"/>
                    <a:pt x="16403" y="3868"/>
                    <a:pt x="16268" y="3927"/>
                  </a:cubicBezTo>
                  <a:cubicBezTo>
                    <a:pt x="16133" y="3927"/>
                    <a:pt x="15863" y="4046"/>
                    <a:pt x="15728" y="4046"/>
                  </a:cubicBezTo>
                  <a:cubicBezTo>
                    <a:pt x="15593" y="4106"/>
                    <a:pt x="15323" y="4046"/>
                    <a:pt x="15255" y="4165"/>
                  </a:cubicBezTo>
                  <a:cubicBezTo>
                    <a:pt x="15120" y="4225"/>
                    <a:pt x="15188" y="4522"/>
                    <a:pt x="15053" y="4582"/>
                  </a:cubicBezTo>
                  <a:cubicBezTo>
                    <a:pt x="15053" y="4641"/>
                    <a:pt x="14918" y="4582"/>
                    <a:pt x="14850" y="4582"/>
                  </a:cubicBezTo>
                  <a:cubicBezTo>
                    <a:pt x="14715" y="4641"/>
                    <a:pt x="14513" y="4701"/>
                    <a:pt x="14445" y="4760"/>
                  </a:cubicBezTo>
                  <a:cubicBezTo>
                    <a:pt x="14310" y="4760"/>
                    <a:pt x="14040" y="4820"/>
                    <a:pt x="13838" y="4820"/>
                  </a:cubicBezTo>
                  <a:cubicBezTo>
                    <a:pt x="13838" y="4820"/>
                    <a:pt x="13770" y="4820"/>
                    <a:pt x="13703" y="4820"/>
                  </a:cubicBezTo>
                  <a:cubicBezTo>
                    <a:pt x="13568" y="4820"/>
                    <a:pt x="13365" y="4820"/>
                    <a:pt x="13230" y="4820"/>
                  </a:cubicBezTo>
                  <a:cubicBezTo>
                    <a:pt x="13095" y="4820"/>
                    <a:pt x="12825" y="4879"/>
                    <a:pt x="12690" y="4879"/>
                  </a:cubicBezTo>
                  <a:cubicBezTo>
                    <a:pt x="12623" y="4939"/>
                    <a:pt x="12420" y="5117"/>
                    <a:pt x="12353" y="5117"/>
                  </a:cubicBezTo>
                  <a:cubicBezTo>
                    <a:pt x="12150" y="5177"/>
                    <a:pt x="11880" y="5236"/>
                    <a:pt x="11745" y="5296"/>
                  </a:cubicBezTo>
                  <a:cubicBezTo>
                    <a:pt x="11610" y="5296"/>
                    <a:pt x="11340" y="5296"/>
                    <a:pt x="11137" y="5296"/>
                  </a:cubicBezTo>
                  <a:cubicBezTo>
                    <a:pt x="11003" y="5355"/>
                    <a:pt x="10800" y="5355"/>
                    <a:pt x="10665" y="5415"/>
                  </a:cubicBezTo>
                  <a:cubicBezTo>
                    <a:pt x="10598" y="5415"/>
                    <a:pt x="10463" y="5593"/>
                    <a:pt x="10395" y="5653"/>
                  </a:cubicBezTo>
                  <a:cubicBezTo>
                    <a:pt x="10327" y="5712"/>
                    <a:pt x="10125" y="5772"/>
                    <a:pt x="10058" y="5831"/>
                  </a:cubicBezTo>
                  <a:cubicBezTo>
                    <a:pt x="10058" y="5891"/>
                    <a:pt x="10058" y="5950"/>
                    <a:pt x="10058" y="6010"/>
                  </a:cubicBezTo>
                  <a:cubicBezTo>
                    <a:pt x="10058" y="6129"/>
                    <a:pt x="9990" y="6248"/>
                    <a:pt x="9990" y="6307"/>
                  </a:cubicBezTo>
                  <a:cubicBezTo>
                    <a:pt x="9923" y="6426"/>
                    <a:pt x="9720" y="6486"/>
                    <a:pt x="9720" y="6545"/>
                  </a:cubicBezTo>
                  <a:cubicBezTo>
                    <a:pt x="9652" y="6605"/>
                    <a:pt x="9450" y="6664"/>
                    <a:pt x="9383" y="6724"/>
                  </a:cubicBezTo>
                  <a:cubicBezTo>
                    <a:pt x="9383" y="6724"/>
                    <a:pt x="9383" y="6843"/>
                    <a:pt x="9383" y="6843"/>
                  </a:cubicBezTo>
                  <a:cubicBezTo>
                    <a:pt x="9450" y="6902"/>
                    <a:pt x="9652" y="7021"/>
                    <a:pt x="9652" y="7081"/>
                  </a:cubicBezTo>
                  <a:cubicBezTo>
                    <a:pt x="9720" y="7140"/>
                    <a:pt x="9652" y="7260"/>
                    <a:pt x="9652" y="7319"/>
                  </a:cubicBezTo>
                  <a:cubicBezTo>
                    <a:pt x="9652" y="7379"/>
                    <a:pt x="9720" y="7379"/>
                    <a:pt x="9720" y="7379"/>
                  </a:cubicBezTo>
                  <a:cubicBezTo>
                    <a:pt x="9788" y="7379"/>
                    <a:pt x="9923" y="7260"/>
                    <a:pt x="9990" y="7260"/>
                  </a:cubicBezTo>
                  <a:cubicBezTo>
                    <a:pt x="10125" y="7260"/>
                    <a:pt x="10327" y="7379"/>
                    <a:pt x="10327" y="7498"/>
                  </a:cubicBezTo>
                  <a:cubicBezTo>
                    <a:pt x="10327" y="7557"/>
                    <a:pt x="10193" y="7617"/>
                    <a:pt x="10125" y="7617"/>
                  </a:cubicBezTo>
                  <a:cubicBezTo>
                    <a:pt x="10058" y="7676"/>
                    <a:pt x="9855" y="7795"/>
                    <a:pt x="9788" y="7855"/>
                  </a:cubicBezTo>
                  <a:cubicBezTo>
                    <a:pt x="9788" y="7914"/>
                    <a:pt x="9720" y="8033"/>
                    <a:pt x="9720" y="8093"/>
                  </a:cubicBezTo>
                  <a:cubicBezTo>
                    <a:pt x="9788" y="8271"/>
                    <a:pt x="9788" y="8509"/>
                    <a:pt x="9855" y="8628"/>
                  </a:cubicBezTo>
                  <a:cubicBezTo>
                    <a:pt x="9923" y="8688"/>
                    <a:pt x="10058" y="8688"/>
                    <a:pt x="10125" y="8688"/>
                  </a:cubicBezTo>
                  <a:cubicBezTo>
                    <a:pt x="10125" y="8866"/>
                    <a:pt x="9720" y="9104"/>
                    <a:pt x="9788" y="9283"/>
                  </a:cubicBezTo>
                  <a:cubicBezTo>
                    <a:pt x="9788" y="9402"/>
                    <a:pt x="10058" y="9402"/>
                    <a:pt x="10125" y="9461"/>
                  </a:cubicBezTo>
                  <a:cubicBezTo>
                    <a:pt x="10193" y="9521"/>
                    <a:pt x="10395" y="9580"/>
                    <a:pt x="10463" y="9640"/>
                  </a:cubicBezTo>
                  <a:cubicBezTo>
                    <a:pt x="10530" y="9640"/>
                    <a:pt x="10733" y="9640"/>
                    <a:pt x="10868" y="9640"/>
                  </a:cubicBezTo>
                  <a:cubicBezTo>
                    <a:pt x="10935" y="9640"/>
                    <a:pt x="11070" y="9640"/>
                    <a:pt x="11137" y="9640"/>
                  </a:cubicBezTo>
                  <a:cubicBezTo>
                    <a:pt x="11205" y="9580"/>
                    <a:pt x="11340" y="9461"/>
                    <a:pt x="11408" y="9461"/>
                  </a:cubicBezTo>
                  <a:cubicBezTo>
                    <a:pt x="11475" y="9461"/>
                    <a:pt x="11610" y="9640"/>
                    <a:pt x="11678" y="9640"/>
                  </a:cubicBezTo>
                  <a:cubicBezTo>
                    <a:pt x="11813" y="9759"/>
                    <a:pt x="12083" y="9878"/>
                    <a:pt x="12218" y="9997"/>
                  </a:cubicBezTo>
                  <a:cubicBezTo>
                    <a:pt x="12353" y="10056"/>
                    <a:pt x="12555" y="10175"/>
                    <a:pt x="12690" y="10175"/>
                  </a:cubicBezTo>
                  <a:cubicBezTo>
                    <a:pt x="12758" y="10175"/>
                    <a:pt x="12960" y="9997"/>
                    <a:pt x="12960" y="9997"/>
                  </a:cubicBezTo>
                  <a:cubicBezTo>
                    <a:pt x="12960" y="9997"/>
                    <a:pt x="13500" y="10235"/>
                    <a:pt x="13635" y="10354"/>
                  </a:cubicBezTo>
                  <a:cubicBezTo>
                    <a:pt x="13770" y="10354"/>
                    <a:pt x="13905" y="10413"/>
                    <a:pt x="13973" y="10473"/>
                  </a:cubicBezTo>
                  <a:cubicBezTo>
                    <a:pt x="14040" y="10473"/>
                    <a:pt x="14243" y="10473"/>
                    <a:pt x="14378" y="10473"/>
                  </a:cubicBezTo>
                  <a:cubicBezTo>
                    <a:pt x="14378" y="10473"/>
                    <a:pt x="14445" y="10413"/>
                    <a:pt x="14513" y="10354"/>
                  </a:cubicBezTo>
                  <a:cubicBezTo>
                    <a:pt x="14648" y="10294"/>
                    <a:pt x="14918" y="10175"/>
                    <a:pt x="14985" y="10116"/>
                  </a:cubicBezTo>
                  <a:cubicBezTo>
                    <a:pt x="15053" y="10056"/>
                    <a:pt x="15255" y="9997"/>
                    <a:pt x="15323" y="9937"/>
                  </a:cubicBezTo>
                  <a:cubicBezTo>
                    <a:pt x="15458" y="9759"/>
                    <a:pt x="15863" y="9461"/>
                    <a:pt x="15998" y="9342"/>
                  </a:cubicBezTo>
                  <a:cubicBezTo>
                    <a:pt x="16133" y="9223"/>
                    <a:pt x="16268" y="8985"/>
                    <a:pt x="16403" y="8866"/>
                  </a:cubicBezTo>
                  <a:cubicBezTo>
                    <a:pt x="16470" y="8747"/>
                    <a:pt x="16605" y="8450"/>
                    <a:pt x="16605" y="8331"/>
                  </a:cubicBezTo>
                  <a:cubicBezTo>
                    <a:pt x="16673" y="8152"/>
                    <a:pt x="16740" y="7795"/>
                    <a:pt x="16740" y="7617"/>
                  </a:cubicBezTo>
                  <a:cubicBezTo>
                    <a:pt x="16740" y="7498"/>
                    <a:pt x="16808" y="7260"/>
                    <a:pt x="16740" y="7140"/>
                  </a:cubicBezTo>
                  <a:cubicBezTo>
                    <a:pt x="16740" y="7021"/>
                    <a:pt x="16673" y="6724"/>
                    <a:pt x="16673" y="6724"/>
                  </a:cubicBezTo>
                  <a:cubicBezTo>
                    <a:pt x="16673" y="6724"/>
                    <a:pt x="16673" y="6545"/>
                    <a:pt x="16673" y="6486"/>
                  </a:cubicBezTo>
                  <a:cubicBezTo>
                    <a:pt x="16605" y="6426"/>
                    <a:pt x="16538" y="6307"/>
                    <a:pt x="16470" y="6248"/>
                  </a:cubicBezTo>
                  <a:cubicBezTo>
                    <a:pt x="16470" y="6188"/>
                    <a:pt x="16470" y="6129"/>
                    <a:pt x="16470" y="6069"/>
                  </a:cubicBezTo>
                  <a:cubicBezTo>
                    <a:pt x="16538" y="5950"/>
                    <a:pt x="16673" y="5772"/>
                    <a:pt x="16673" y="5653"/>
                  </a:cubicBezTo>
                  <a:cubicBezTo>
                    <a:pt x="16673" y="5593"/>
                    <a:pt x="16808" y="5355"/>
                    <a:pt x="16808" y="5355"/>
                  </a:cubicBezTo>
                  <a:cubicBezTo>
                    <a:pt x="16808" y="5355"/>
                    <a:pt x="16875" y="5296"/>
                    <a:pt x="16943" y="5296"/>
                  </a:cubicBezTo>
                  <a:cubicBezTo>
                    <a:pt x="17010" y="5236"/>
                    <a:pt x="17145" y="5296"/>
                    <a:pt x="17213" y="5296"/>
                  </a:cubicBezTo>
                  <a:cubicBezTo>
                    <a:pt x="17280" y="5296"/>
                    <a:pt x="17415" y="5296"/>
                    <a:pt x="17483" y="5296"/>
                  </a:cubicBezTo>
                  <a:cubicBezTo>
                    <a:pt x="17550" y="5355"/>
                    <a:pt x="17820" y="5355"/>
                    <a:pt x="17820" y="5355"/>
                  </a:cubicBezTo>
                  <a:cubicBezTo>
                    <a:pt x="17820" y="5355"/>
                    <a:pt x="17888" y="5296"/>
                    <a:pt x="17955" y="5236"/>
                  </a:cubicBezTo>
                  <a:cubicBezTo>
                    <a:pt x="18023" y="5236"/>
                    <a:pt x="18090" y="5117"/>
                    <a:pt x="18158" y="5058"/>
                  </a:cubicBezTo>
                  <a:cubicBezTo>
                    <a:pt x="18293" y="5058"/>
                    <a:pt x="18495" y="5058"/>
                    <a:pt x="18630" y="4998"/>
                  </a:cubicBezTo>
                  <a:cubicBezTo>
                    <a:pt x="18698" y="4939"/>
                    <a:pt x="18900" y="4760"/>
                    <a:pt x="18900" y="4760"/>
                  </a:cubicBezTo>
                  <a:cubicBezTo>
                    <a:pt x="18900" y="4760"/>
                    <a:pt x="19170" y="4701"/>
                    <a:pt x="19238" y="4701"/>
                  </a:cubicBezTo>
                  <a:cubicBezTo>
                    <a:pt x="19305" y="4641"/>
                    <a:pt x="19508" y="4522"/>
                    <a:pt x="19508" y="4522"/>
                  </a:cubicBezTo>
                  <a:close/>
                  <a:moveTo>
                    <a:pt x="16605" y="1964"/>
                  </a:moveTo>
                  <a:cubicBezTo>
                    <a:pt x="16605" y="1904"/>
                    <a:pt x="16673" y="1845"/>
                    <a:pt x="16605" y="1785"/>
                  </a:cubicBezTo>
                  <a:cubicBezTo>
                    <a:pt x="16605" y="1726"/>
                    <a:pt x="16403" y="1607"/>
                    <a:pt x="16268" y="1607"/>
                  </a:cubicBezTo>
                  <a:cubicBezTo>
                    <a:pt x="16268" y="1547"/>
                    <a:pt x="16133" y="1488"/>
                    <a:pt x="16065" y="1488"/>
                  </a:cubicBezTo>
                  <a:cubicBezTo>
                    <a:pt x="15998" y="1488"/>
                    <a:pt x="15863" y="1607"/>
                    <a:pt x="15795" y="1666"/>
                  </a:cubicBezTo>
                  <a:cubicBezTo>
                    <a:pt x="15728" y="1726"/>
                    <a:pt x="15660" y="1845"/>
                    <a:pt x="15593" y="1964"/>
                  </a:cubicBezTo>
                  <a:cubicBezTo>
                    <a:pt x="15593" y="2023"/>
                    <a:pt x="15593" y="2142"/>
                    <a:pt x="15593" y="2261"/>
                  </a:cubicBezTo>
                  <a:cubicBezTo>
                    <a:pt x="15660" y="2321"/>
                    <a:pt x="15795" y="2380"/>
                    <a:pt x="15863" y="2440"/>
                  </a:cubicBezTo>
                  <a:cubicBezTo>
                    <a:pt x="15863" y="2440"/>
                    <a:pt x="16065" y="2499"/>
                    <a:pt x="16133" y="2499"/>
                  </a:cubicBezTo>
                  <a:cubicBezTo>
                    <a:pt x="16200" y="2440"/>
                    <a:pt x="16335" y="2321"/>
                    <a:pt x="16403" y="2261"/>
                  </a:cubicBezTo>
                  <a:cubicBezTo>
                    <a:pt x="16470" y="2202"/>
                    <a:pt x="16538" y="2023"/>
                    <a:pt x="16605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1" name="Google Shape;2181;p273"/>
            <p:cNvSpPr/>
            <p:nvPr/>
          </p:nvSpPr>
          <p:spPr>
            <a:xfrm>
              <a:off x="5821412" y="2096946"/>
              <a:ext cx="1422326" cy="1186987"/>
            </a:xfrm>
            <a:custGeom>
              <a:avLst/>
              <a:gdLst/>
              <a:ahLst/>
              <a:cxnLst/>
              <a:rect l="l" t="t" r="r" b="b"/>
              <a:pathLst>
                <a:path w="21600" h="21512" extrusionOk="0">
                  <a:moveTo>
                    <a:pt x="19379" y="19307"/>
                  </a:moveTo>
                  <a:cubicBezTo>
                    <a:pt x="19379" y="19307"/>
                    <a:pt x="18269" y="20152"/>
                    <a:pt x="17865" y="20393"/>
                  </a:cubicBezTo>
                  <a:cubicBezTo>
                    <a:pt x="17664" y="20514"/>
                    <a:pt x="17159" y="20514"/>
                    <a:pt x="16957" y="20635"/>
                  </a:cubicBezTo>
                  <a:cubicBezTo>
                    <a:pt x="16856" y="20755"/>
                    <a:pt x="16755" y="20876"/>
                    <a:pt x="16654" y="20876"/>
                  </a:cubicBezTo>
                  <a:cubicBezTo>
                    <a:pt x="16654" y="20997"/>
                    <a:pt x="16553" y="21238"/>
                    <a:pt x="16553" y="21238"/>
                  </a:cubicBezTo>
                  <a:cubicBezTo>
                    <a:pt x="16452" y="21359"/>
                    <a:pt x="16351" y="21600"/>
                    <a:pt x="16250" y="21479"/>
                  </a:cubicBezTo>
                  <a:cubicBezTo>
                    <a:pt x="15948" y="21359"/>
                    <a:pt x="16452" y="20031"/>
                    <a:pt x="16150" y="19911"/>
                  </a:cubicBezTo>
                  <a:cubicBezTo>
                    <a:pt x="16049" y="19790"/>
                    <a:pt x="15847" y="20273"/>
                    <a:pt x="15645" y="20273"/>
                  </a:cubicBezTo>
                  <a:cubicBezTo>
                    <a:pt x="15544" y="20273"/>
                    <a:pt x="15544" y="19911"/>
                    <a:pt x="15544" y="19790"/>
                  </a:cubicBezTo>
                  <a:cubicBezTo>
                    <a:pt x="15544" y="19669"/>
                    <a:pt x="15645" y="19307"/>
                    <a:pt x="15645" y="19187"/>
                  </a:cubicBezTo>
                  <a:cubicBezTo>
                    <a:pt x="15645" y="19066"/>
                    <a:pt x="15746" y="18704"/>
                    <a:pt x="15746" y="18583"/>
                  </a:cubicBezTo>
                  <a:cubicBezTo>
                    <a:pt x="15746" y="18463"/>
                    <a:pt x="15544" y="18221"/>
                    <a:pt x="15544" y="18221"/>
                  </a:cubicBezTo>
                  <a:cubicBezTo>
                    <a:pt x="15443" y="18101"/>
                    <a:pt x="15140" y="17980"/>
                    <a:pt x="15039" y="17980"/>
                  </a:cubicBezTo>
                  <a:cubicBezTo>
                    <a:pt x="14837" y="17980"/>
                    <a:pt x="14736" y="17980"/>
                    <a:pt x="14636" y="18101"/>
                  </a:cubicBezTo>
                  <a:cubicBezTo>
                    <a:pt x="14535" y="18101"/>
                    <a:pt x="14434" y="18221"/>
                    <a:pt x="14434" y="18221"/>
                  </a:cubicBezTo>
                  <a:cubicBezTo>
                    <a:pt x="14333" y="18342"/>
                    <a:pt x="14131" y="18463"/>
                    <a:pt x="14131" y="18463"/>
                  </a:cubicBezTo>
                  <a:cubicBezTo>
                    <a:pt x="14030" y="18583"/>
                    <a:pt x="13929" y="18583"/>
                    <a:pt x="13828" y="18583"/>
                  </a:cubicBezTo>
                  <a:cubicBezTo>
                    <a:pt x="13727" y="18463"/>
                    <a:pt x="13626" y="18221"/>
                    <a:pt x="13525" y="18221"/>
                  </a:cubicBezTo>
                  <a:cubicBezTo>
                    <a:pt x="13525" y="18101"/>
                    <a:pt x="13424" y="18101"/>
                    <a:pt x="13323" y="18101"/>
                  </a:cubicBezTo>
                  <a:cubicBezTo>
                    <a:pt x="13222" y="18101"/>
                    <a:pt x="12920" y="18221"/>
                    <a:pt x="12718" y="18342"/>
                  </a:cubicBezTo>
                  <a:cubicBezTo>
                    <a:pt x="12617" y="18342"/>
                    <a:pt x="12415" y="18463"/>
                    <a:pt x="12314" y="18583"/>
                  </a:cubicBezTo>
                  <a:cubicBezTo>
                    <a:pt x="12213" y="18704"/>
                    <a:pt x="11910" y="19066"/>
                    <a:pt x="11809" y="19187"/>
                  </a:cubicBezTo>
                  <a:cubicBezTo>
                    <a:pt x="11708" y="19187"/>
                    <a:pt x="11607" y="19307"/>
                    <a:pt x="11507" y="19307"/>
                  </a:cubicBezTo>
                  <a:cubicBezTo>
                    <a:pt x="11406" y="19428"/>
                    <a:pt x="11103" y="19669"/>
                    <a:pt x="11103" y="19549"/>
                  </a:cubicBezTo>
                  <a:cubicBezTo>
                    <a:pt x="11002" y="19549"/>
                    <a:pt x="10800" y="19187"/>
                    <a:pt x="10800" y="19066"/>
                  </a:cubicBezTo>
                  <a:cubicBezTo>
                    <a:pt x="10800" y="18945"/>
                    <a:pt x="10901" y="18704"/>
                    <a:pt x="10901" y="18583"/>
                  </a:cubicBezTo>
                  <a:cubicBezTo>
                    <a:pt x="10901" y="18342"/>
                    <a:pt x="11002" y="17497"/>
                    <a:pt x="10699" y="17256"/>
                  </a:cubicBezTo>
                  <a:cubicBezTo>
                    <a:pt x="10497" y="17015"/>
                    <a:pt x="9993" y="17497"/>
                    <a:pt x="9791" y="17497"/>
                  </a:cubicBezTo>
                  <a:cubicBezTo>
                    <a:pt x="9690" y="17618"/>
                    <a:pt x="9387" y="17618"/>
                    <a:pt x="9387" y="17618"/>
                  </a:cubicBezTo>
                  <a:cubicBezTo>
                    <a:pt x="9286" y="17618"/>
                    <a:pt x="9185" y="17618"/>
                    <a:pt x="9084" y="17618"/>
                  </a:cubicBezTo>
                  <a:cubicBezTo>
                    <a:pt x="8882" y="17497"/>
                    <a:pt x="8680" y="17377"/>
                    <a:pt x="8579" y="17377"/>
                  </a:cubicBezTo>
                  <a:cubicBezTo>
                    <a:pt x="8378" y="17256"/>
                    <a:pt x="7873" y="17618"/>
                    <a:pt x="7772" y="17377"/>
                  </a:cubicBezTo>
                  <a:cubicBezTo>
                    <a:pt x="7570" y="17256"/>
                    <a:pt x="7671" y="16532"/>
                    <a:pt x="7671" y="16291"/>
                  </a:cubicBezTo>
                  <a:cubicBezTo>
                    <a:pt x="7671" y="16049"/>
                    <a:pt x="7671" y="15446"/>
                    <a:pt x="7570" y="15204"/>
                  </a:cubicBezTo>
                  <a:cubicBezTo>
                    <a:pt x="7570" y="15084"/>
                    <a:pt x="7469" y="14601"/>
                    <a:pt x="7267" y="14601"/>
                  </a:cubicBezTo>
                  <a:cubicBezTo>
                    <a:pt x="7166" y="14601"/>
                    <a:pt x="6864" y="14722"/>
                    <a:pt x="6864" y="14722"/>
                  </a:cubicBezTo>
                  <a:cubicBezTo>
                    <a:pt x="6864" y="14722"/>
                    <a:pt x="5955" y="15204"/>
                    <a:pt x="5753" y="15325"/>
                  </a:cubicBezTo>
                  <a:cubicBezTo>
                    <a:pt x="5350" y="15325"/>
                    <a:pt x="4744" y="15566"/>
                    <a:pt x="4441" y="15446"/>
                  </a:cubicBezTo>
                  <a:cubicBezTo>
                    <a:pt x="4037" y="15446"/>
                    <a:pt x="3230" y="15325"/>
                    <a:pt x="2927" y="14963"/>
                  </a:cubicBezTo>
                  <a:cubicBezTo>
                    <a:pt x="2826" y="14842"/>
                    <a:pt x="2826" y="14480"/>
                    <a:pt x="2826" y="14480"/>
                  </a:cubicBezTo>
                  <a:cubicBezTo>
                    <a:pt x="2826" y="14480"/>
                    <a:pt x="3129" y="14360"/>
                    <a:pt x="3129" y="14239"/>
                  </a:cubicBezTo>
                  <a:cubicBezTo>
                    <a:pt x="3331" y="14239"/>
                    <a:pt x="3533" y="14360"/>
                    <a:pt x="3735" y="14360"/>
                  </a:cubicBezTo>
                  <a:cubicBezTo>
                    <a:pt x="3735" y="14360"/>
                    <a:pt x="3836" y="14360"/>
                    <a:pt x="3936" y="14360"/>
                  </a:cubicBezTo>
                  <a:cubicBezTo>
                    <a:pt x="3936" y="14239"/>
                    <a:pt x="4037" y="14118"/>
                    <a:pt x="4037" y="14118"/>
                  </a:cubicBezTo>
                  <a:cubicBezTo>
                    <a:pt x="4138" y="13756"/>
                    <a:pt x="4239" y="13032"/>
                    <a:pt x="4037" y="12791"/>
                  </a:cubicBezTo>
                  <a:cubicBezTo>
                    <a:pt x="4037" y="12670"/>
                    <a:pt x="3836" y="12670"/>
                    <a:pt x="3836" y="12670"/>
                  </a:cubicBezTo>
                  <a:cubicBezTo>
                    <a:pt x="3735" y="12550"/>
                    <a:pt x="3634" y="12429"/>
                    <a:pt x="3533" y="12429"/>
                  </a:cubicBezTo>
                  <a:cubicBezTo>
                    <a:pt x="3432" y="12308"/>
                    <a:pt x="3331" y="12188"/>
                    <a:pt x="3331" y="12067"/>
                  </a:cubicBezTo>
                  <a:cubicBezTo>
                    <a:pt x="3129" y="11946"/>
                    <a:pt x="2927" y="11705"/>
                    <a:pt x="2725" y="11584"/>
                  </a:cubicBezTo>
                  <a:cubicBezTo>
                    <a:pt x="2725" y="11464"/>
                    <a:pt x="2624" y="11222"/>
                    <a:pt x="2523" y="11102"/>
                  </a:cubicBezTo>
                  <a:cubicBezTo>
                    <a:pt x="2422" y="11102"/>
                    <a:pt x="2321" y="11102"/>
                    <a:pt x="2221" y="11102"/>
                  </a:cubicBezTo>
                  <a:cubicBezTo>
                    <a:pt x="2120" y="11102"/>
                    <a:pt x="2120" y="11102"/>
                    <a:pt x="2019" y="11102"/>
                  </a:cubicBezTo>
                  <a:cubicBezTo>
                    <a:pt x="1918" y="11102"/>
                    <a:pt x="1716" y="11222"/>
                    <a:pt x="1615" y="11102"/>
                  </a:cubicBezTo>
                  <a:cubicBezTo>
                    <a:pt x="1514" y="11102"/>
                    <a:pt x="1211" y="11102"/>
                    <a:pt x="1110" y="10981"/>
                  </a:cubicBezTo>
                  <a:cubicBezTo>
                    <a:pt x="908" y="10981"/>
                    <a:pt x="606" y="10860"/>
                    <a:pt x="404" y="10860"/>
                  </a:cubicBezTo>
                  <a:cubicBezTo>
                    <a:pt x="303" y="10860"/>
                    <a:pt x="202" y="10619"/>
                    <a:pt x="101" y="10619"/>
                  </a:cubicBezTo>
                  <a:cubicBezTo>
                    <a:pt x="0" y="10498"/>
                    <a:pt x="0" y="10498"/>
                    <a:pt x="0" y="10378"/>
                  </a:cubicBezTo>
                  <a:cubicBezTo>
                    <a:pt x="0" y="10257"/>
                    <a:pt x="202" y="10136"/>
                    <a:pt x="202" y="10136"/>
                  </a:cubicBezTo>
                  <a:cubicBezTo>
                    <a:pt x="303" y="10136"/>
                    <a:pt x="404" y="9895"/>
                    <a:pt x="404" y="9774"/>
                  </a:cubicBezTo>
                  <a:cubicBezTo>
                    <a:pt x="505" y="9654"/>
                    <a:pt x="606" y="9412"/>
                    <a:pt x="606" y="9292"/>
                  </a:cubicBezTo>
                  <a:cubicBezTo>
                    <a:pt x="606" y="9292"/>
                    <a:pt x="606" y="9292"/>
                    <a:pt x="606" y="9171"/>
                  </a:cubicBezTo>
                  <a:cubicBezTo>
                    <a:pt x="707" y="8930"/>
                    <a:pt x="1110" y="8688"/>
                    <a:pt x="1211" y="8568"/>
                  </a:cubicBezTo>
                  <a:cubicBezTo>
                    <a:pt x="1413" y="8326"/>
                    <a:pt x="1615" y="7844"/>
                    <a:pt x="1817" y="7602"/>
                  </a:cubicBezTo>
                  <a:cubicBezTo>
                    <a:pt x="1918" y="7482"/>
                    <a:pt x="2120" y="7361"/>
                    <a:pt x="2120" y="7361"/>
                  </a:cubicBezTo>
                  <a:cubicBezTo>
                    <a:pt x="2221" y="7240"/>
                    <a:pt x="2422" y="7120"/>
                    <a:pt x="2422" y="7120"/>
                  </a:cubicBezTo>
                  <a:cubicBezTo>
                    <a:pt x="2422" y="7120"/>
                    <a:pt x="2725" y="6878"/>
                    <a:pt x="2826" y="6878"/>
                  </a:cubicBezTo>
                  <a:cubicBezTo>
                    <a:pt x="3028" y="6758"/>
                    <a:pt x="3230" y="6637"/>
                    <a:pt x="3331" y="6516"/>
                  </a:cubicBezTo>
                  <a:cubicBezTo>
                    <a:pt x="3331" y="6516"/>
                    <a:pt x="3533" y="6396"/>
                    <a:pt x="3634" y="6396"/>
                  </a:cubicBezTo>
                  <a:cubicBezTo>
                    <a:pt x="3836" y="6637"/>
                    <a:pt x="3735" y="7120"/>
                    <a:pt x="3836" y="7361"/>
                  </a:cubicBezTo>
                  <a:cubicBezTo>
                    <a:pt x="3936" y="7482"/>
                    <a:pt x="3936" y="7844"/>
                    <a:pt x="3936" y="7844"/>
                  </a:cubicBezTo>
                  <a:cubicBezTo>
                    <a:pt x="4037" y="7844"/>
                    <a:pt x="4138" y="7964"/>
                    <a:pt x="4239" y="7964"/>
                  </a:cubicBezTo>
                  <a:cubicBezTo>
                    <a:pt x="4441" y="8085"/>
                    <a:pt x="4744" y="8326"/>
                    <a:pt x="4946" y="8326"/>
                  </a:cubicBezTo>
                  <a:cubicBezTo>
                    <a:pt x="5047" y="8326"/>
                    <a:pt x="5148" y="8085"/>
                    <a:pt x="5350" y="8085"/>
                  </a:cubicBezTo>
                  <a:cubicBezTo>
                    <a:pt x="5450" y="8085"/>
                    <a:pt x="5652" y="7964"/>
                    <a:pt x="5753" y="7964"/>
                  </a:cubicBezTo>
                  <a:cubicBezTo>
                    <a:pt x="5955" y="7964"/>
                    <a:pt x="6258" y="7844"/>
                    <a:pt x="6359" y="7964"/>
                  </a:cubicBezTo>
                  <a:cubicBezTo>
                    <a:pt x="6460" y="8085"/>
                    <a:pt x="6359" y="8568"/>
                    <a:pt x="6460" y="8688"/>
                  </a:cubicBezTo>
                  <a:cubicBezTo>
                    <a:pt x="6561" y="8688"/>
                    <a:pt x="6864" y="8688"/>
                    <a:pt x="6964" y="8688"/>
                  </a:cubicBezTo>
                  <a:cubicBezTo>
                    <a:pt x="7065" y="8688"/>
                    <a:pt x="7267" y="8568"/>
                    <a:pt x="7368" y="8447"/>
                  </a:cubicBezTo>
                  <a:cubicBezTo>
                    <a:pt x="7469" y="8326"/>
                    <a:pt x="7570" y="8206"/>
                    <a:pt x="7671" y="8085"/>
                  </a:cubicBezTo>
                  <a:cubicBezTo>
                    <a:pt x="7772" y="8085"/>
                    <a:pt x="7974" y="7964"/>
                    <a:pt x="8075" y="7964"/>
                  </a:cubicBezTo>
                  <a:cubicBezTo>
                    <a:pt x="8176" y="7964"/>
                    <a:pt x="8277" y="7844"/>
                    <a:pt x="8277" y="7844"/>
                  </a:cubicBezTo>
                  <a:cubicBezTo>
                    <a:pt x="8479" y="7844"/>
                    <a:pt x="8781" y="7964"/>
                    <a:pt x="8882" y="7964"/>
                  </a:cubicBezTo>
                  <a:cubicBezTo>
                    <a:pt x="8983" y="7964"/>
                    <a:pt x="9286" y="8085"/>
                    <a:pt x="9387" y="8085"/>
                  </a:cubicBezTo>
                  <a:cubicBezTo>
                    <a:pt x="9387" y="8085"/>
                    <a:pt x="9488" y="7964"/>
                    <a:pt x="9589" y="7964"/>
                  </a:cubicBezTo>
                  <a:cubicBezTo>
                    <a:pt x="9589" y="7844"/>
                    <a:pt x="9589" y="7723"/>
                    <a:pt x="9589" y="7723"/>
                  </a:cubicBezTo>
                  <a:cubicBezTo>
                    <a:pt x="9589" y="7602"/>
                    <a:pt x="9589" y="7240"/>
                    <a:pt x="9589" y="7120"/>
                  </a:cubicBezTo>
                  <a:cubicBezTo>
                    <a:pt x="9690" y="7120"/>
                    <a:pt x="9791" y="6878"/>
                    <a:pt x="9791" y="6878"/>
                  </a:cubicBezTo>
                  <a:cubicBezTo>
                    <a:pt x="9892" y="6758"/>
                    <a:pt x="10093" y="6637"/>
                    <a:pt x="10093" y="6516"/>
                  </a:cubicBezTo>
                  <a:cubicBezTo>
                    <a:pt x="10194" y="6396"/>
                    <a:pt x="10295" y="6275"/>
                    <a:pt x="10396" y="6154"/>
                  </a:cubicBezTo>
                  <a:cubicBezTo>
                    <a:pt x="10396" y="5913"/>
                    <a:pt x="10396" y="5551"/>
                    <a:pt x="10497" y="5309"/>
                  </a:cubicBezTo>
                  <a:cubicBezTo>
                    <a:pt x="10497" y="5068"/>
                    <a:pt x="10800" y="4585"/>
                    <a:pt x="10800" y="4344"/>
                  </a:cubicBezTo>
                  <a:cubicBezTo>
                    <a:pt x="10800" y="4344"/>
                    <a:pt x="10800" y="4103"/>
                    <a:pt x="10699" y="4103"/>
                  </a:cubicBezTo>
                  <a:cubicBezTo>
                    <a:pt x="10699" y="3982"/>
                    <a:pt x="10598" y="3620"/>
                    <a:pt x="10598" y="3620"/>
                  </a:cubicBezTo>
                  <a:cubicBezTo>
                    <a:pt x="10598" y="3620"/>
                    <a:pt x="10598" y="3379"/>
                    <a:pt x="10497" y="3258"/>
                  </a:cubicBezTo>
                  <a:cubicBezTo>
                    <a:pt x="10497" y="3137"/>
                    <a:pt x="10396" y="2896"/>
                    <a:pt x="10396" y="2775"/>
                  </a:cubicBezTo>
                  <a:cubicBezTo>
                    <a:pt x="10396" y="2655"/>
                    <a:pt x="10396" y="2534"/>
                    <a:pt x="10396" y="2413"/>
                  </a:cubicBezTo>
                  <a:cubicBezTo>
                    <a:pt x="10497" y="2293"/>
                    <a:pt x="10598" y="2172"/>
                    <a:pt x="10699" y="2051"/>
                  </a:cubicBezTo>
                  <a:cubicBezTo>
                    <a:pt x="10800" y="1931"/>
                    <a:pt x="11002" y="1810"/>
                    <a:pt x="11103" y="1569"/>
                  </a:cubicBezTo>
                  <a:cubicBezTo>
                    <a:pt x="11103" y="1448"/>
                    <a:pt x="11204" y="1207"/>
                    <a:pt x="11305" y="1086"/>
                  </a:cubicBezTo>
                  <a:cubicBezTo>
                    <a:pt x="11305" y="965"/>
                    <a:pt x="11406" y="845"/>
                    <a:pt x="11406" y="724"/>
                  </a:cubicBezTo>
                  <a:cubicBezTo>
                    <a:pt x="11507" y="724"/>
                    <a:pt x="11708" y="724"/>
                    <a:pt x="11809" y="724"/>
                  </a:cubicBezTo>
                  <a:cubicBezTo>
                    <a:pt x="12213" y="603"/>
                    <a:pt x="12920" y="241"/>
                    <a:pt x="13323" y="121"/>
                  </a:cubicBezTo>
                  <a:cubicBezTo>
                    <a:pt x="13626" y="0"/>
                    <a:pt x="14434" y="0"/>
                    <a:pt x="14434" y="0"/>
                  </a:cubicBezTo>
                  <a:cubicBezTo>
                    <a:pt x="14434" y="0"/>
                    <a:pt x="15443" y="603"/>
                    <a:pt x="15746" y="724"/>
                  </a:cubicBezTo>
                  <a:cubicBezTo>
                    <a:pt x="16250" y="845"/>
                    <a:pt x="17260" y="724"/>
                    <a:pt x="17764" y="724"/>
                  </a:cubicBezTo>
                  <a:cubicBezTo>
                    <a:pt x="18168" y="724"/>
                    <a:pt x="18774" y="483"/>
                    <a:pt x="19077" y="483"/>
                  </a:cubicBezTo>
                  <a:cubicBezTo>
                    <a:pt x="19279" y="362"/>
                    <a:pt x="19783" y="0"/>
                    <a:pt x="19985" y="121"/>
                  </a:cubicBezTo>
                  <a:cubicBezTo>
                    <a:pt x="20086" y="121"/>
                    <a:pt x="20187" y="362"/>
                    <a:pt x="20288" y="362"/>
                  </a:cubicBezTo>
                  <a:cubicBezTo>
                    <a:pt x="20288" y="483"/>
                    <a:pt x="20490" y="483"/>
                    <a:pt x="20591" y="603"/>
                  </a:cubicBezTo>
                  <a:cubicBezTo>
                    <a:pt x="20692" y="965"/>
                    <a:pt x="20490" y="1810"/>
                    <a:pt x="20591" y="2172"/>
                  </a:cubicBezTo>
                  <a:cubicBezTo>
                    <a:pt x="20591" y="2293"/>
                    <a:pt x="20591" y="2534"/>
                    <a:pt x="20692" y="2655"/>
                  </a:cubicBezTo>
                  <a:cubicBezTo>
                    <a:pt x="20793" y="2655"/>
                    <a:pt x="20994" y="2534"/>
                    <a:pt x="21095" y="2534"/>
                  </a:cubicBezTo>
                  <a:cubicBezTo>
                    <a:pt x="21196" y="2534"/>
                    <a:pt x="21600" y="2655"/>
                    <a:pt x="21600" y="2655"/>
                  </a:cubicBezTo>
                  <a:cubicBezTo>
                    <a:pt x="21600" y="2655"/>
                    <a:pt x="21499" y="2896"/>
                    <a:pt x="21398" y="3017"/>
                  </a:cubicBezTo>
                  <a:cubicBezTo>
                    <a:pt x="21095" y="3741"/>
                    <a:pt x="20187" y="5189"/>
                    <a:pt x="20288" y="6034"/>
                  </a:cubicBezTo>
                  <a:cubicBezTo>
                    <a:pt x="20288" y="6154"/>
                    <a:pt x="20591" y="6396"/>
                    <a:pt x="20591" y="6396"/>
                  </a:cubicBezTo>
                  <a:cubicBezTo>
                    <a:pt x="20692" y="6516"/>
                    <a:pt x="20793" y="6878"/>
                    <a:pt x="20793" y="6999"/>
                  </a:cubicBezTo>
                  <a:cubicBezTo>
                    <a:pt x="20793" y="7120"/>
                    <a:pt x="20692" y="7240"/>
                    <a:pt x="20692" y="7361"/>
                  </a:cubicBezTo>
                  <a:cubicBezTo>
                    <a:pt x="20591" y="7361"/>
                    <a:pt x="20490" y="7482"/>
                    <a:pt x="20389" y="7482"/>
                  </a:cubicBezTo>
                  <a:cubicBezTo>
                    <a:pt x="20288" y="7602"/>
                    <a:pt x="20086" y="7723"/>
                    <a:pt x="20086" y="7844"/>
                  </a:cubicBezTo>
                  <a:cubicBezTo>
                    <a:pt x="19985" y="7844"/>
                    <a:pt x="19985" y="8085"/>
                    <a:pt x="19985" y="8085"/>
                  </a:cubicBezTo>
                  <a:cubicBezTo>
                    <a:pt x="19985" y="8206"/>
                    <a:pt x="20187" y="8326"/>
                    <a:pt x="20187" y="8447"/>
                  </a:cubicBezTo>
                  <a:cubicBezTo>
                    <a:pt x="20288" y="8447"/>
                    <a:pt x="20490" y="8447"/>
                    <a:pt x="20490" y="8447"/>
                  </a:cubicBezTo>
                  <a:cubicBezTo>
                    <a:pt x="20591" y="8447"/>
                    <a:pt x="20793" y="8447"/>
                    <a:pt x="20793" y="8568"/>
                  </a:cubicBezTo>
                  <a:cubicBezTo>
                    <a:pt x="20893" y="8809"/>
                    <a:pt x="20490" y="9412"/>
                    <a:pt x="20389" y="9774"/>
                  </a:cubicBezTo>
                  <a:cubicBezTo>
                    <a:pt x="20288" y="10016"/>
                    <a:pt x="20086" y="10498"/>
                    <a:pt x="19985" y="10740"/>
                  </a:cubicBezTo>
                  <a:cubicBezTo>
                    <a:pt x="19783" y="10981"/>
                    <a:pt x="19480" y="11464"/>
                    <a:pt x="19279" y="11464"/>
                  </a:cubicBezTo>
                  <a:cubicBezTo>
                    <a:pt x="19178" y="11584"/>
                    <a:pt x="18976" y="11464"/>
                    <a:pt x="18875" y="11464"/>
                  </a:cubicBezTo>
                  <a:cubicBezTo>
                    <a:pt x="18774" y="11464"/>
                    <a:pt x="18572" y="11343"/>
                    <a:pt x="18471" y="11343"/>
                  </a:cubicBezTo>
                  <a:cubicBezTo>
                    <a:pt x="18370" y="11343"/>
                    <a:pt x="18269" y="11343"/>
                    <a:pt x="18168" y="11464"/>
                  </a:cubicBezTo>
                  <a:cubicBezTo>
                    <a:pt x="18067" y="11584"/>
                    <a:pt x="18370" y="12188"/>
                    <a:pt x="18269" y="12308"/>
                  </a:cubicBezTo>
                  <a:cubicBezTo>
                    <a:pt x="18269" y="12429"/>
                    <a:pt x="18067" y="12429"/>
                    <a:pt x="17966" y="12550"/>
                  </a:cubicBezTo>
                  <a:cubicBezTo>
                    <a:pt x="17966" y="12670"/>
                    <a:pt x="18168" y="12912"/>
                    <a:pt x="18269" y="12912"/>
                  </a:cubicBezTo>
                  <a:cubicBezTo>
                    <a:pt x="18269" y="13032"/>
                    <a:pt x="18370" y="13032"/>
                    <a:pt x="18471" y="13153"/>
                  </a:cubicBezTo>
                  <a:cubicBezTo>
                    <a:pt x="18471" y="13274"/>
                    <a:pt x="18673" y="13636"/>
                    <a:pt x="18673" y="13756"/>
                  </a:cubicBezTo>
                  <a:cubicBezTo>
                    <a:pt x="18673" y="13756"/>
                    <a:pt x="18774" y="13877"/>
                    <a:pt x="18774" y="13877"/>
                  </a:cubicBezTo>
                  <a:cubicBezTo>
                    <a:pt x="18875" y="13877"/>
                    <a:pt x="18976" y="13877"/>
                    <a:pt x="18976" y="13877"/>
                  </a:cubicBezTo>
                  <a:cubicBezTo>
                    <a:pt x="18976" y="13877"/>
                    <a:pt x="18976" y="13998"/>
                    <a:pt x="18976" y="14118"/>
                  </a:cubicBezTo>
                  <a:cubicBezTo>
                    <a:pt x="19077" y="14239"/>
                    <a:pt x="19279" y="14480"/>
                    <a:pt x="19379" y="14601"/>
                  </a:cubicBezTo>
                  <a:cubicBezTo>
                    <a:pt x="19480" y="14722"/>
                    <a:pt x="19581" y="14722"/>
                    <a:pt x="19581" y="14842"/>
                  </a:cubicBezTo>
                  <a:cubicBezTo>
                    <a:pt x="19581" y="14963"/>
                    <a:pt x="19379" y="15084"/>
                    <a:pt x="19379" y="15204"/>
                  </a:cubicBezTo>
                  <a:cubicBezTo>
                    <a:pt x="19379" y="15325"/>
                    <a:pt x="19480" y="15325"/>
                    <a:pt x="19581" y="15446"/>
                  </a:cubicBezTo>
                  <a:cubicBezTo>
                    <a:pt x="19581" y="15687"/>
                    <a:pt x="19783" y="15928"/>
                    <a:pt x="19985" y="16049"/>
                  </a:cubicBezTo>
                  <a:cubicBezTo>
                    <a:pt x="20086" y="16291"/>
                    <a:pt x="20288" y="16532"/>
                    <a:pt x="20490" y="16653"/>
                  </a:cubicBezTo>
                  <a:cubicBezTo>
                    <a:pt x="20490" y="16773"/>
                    <a:pt x="20692" y="16773"/>
                    <a:pt x="20793" y="16894"/>
                  </a:cubicBezTo>
                  <a:cubicBezTo>
                    <a:pt x="20793" y="17015"/>
                    <a:pt x="20490" y="17015"/>
                    <a:pt x="20389" y="17135"/>
                  </a:cubicBezTo>
                  <a:cubicBezTo>
                    <a:pt x="20389" y="17256"/>
                    <a:pt x="20187" y="17497"/>
                    <a:pt x="20187" y="17618"/>
                  </a:cubicBezTo>
                  <a:cubicBezTo>
                    <a:pt x="20187" y="17618"/>
                    <a:pt x="20187" y="17739"/>
                    <a:pt x="20187" y="17859"/>
                  </a:cubicBezTo>
                  <a:cubicBezTo>
                    <a:pt x="20187" y="17859"/>
                    <a:pt x="20187" y="18101"/>
                    <a:pt x="20187" y="18101"/>
                  </a:cubicBezTo>
                  <a:cubicBezTo>
                    <a:pt x="20187" y="18221"/>
                    <a:pt x="20288" y="18342"/>
                    <a:pt x="20288" y="18342"/>
                  </a:cubicBezTo>
                  <a:cubicBezTo>
                    <a:pt x="20389" y="18463"/>
                    <a:pt x="20490" y="18463"/>
                    <a:pt x="20490" y="18583"/>
                  </a:cubicBezTo>
                  <a:cubicBezTo>
                    <a:pt x="20389" y="18704"/>
                    <a:pt x="20187" y="18704"/>
                    <a:pt x="20086" y="18825"/>
                  </a:cubicBezTo>
                  <a:cubicBezTo>
                    <a:pt x="19985" y="18825"/>
                    <a:pt x="19985" y="18945"/>
                    <a:pt x="19884" y="19066"/>
                  </a:cubicBezTo>
                  <a:cubicBezTo>
                    <a:pt x="19783" y="19066"/>
                    <a:pt x="19379" y="19307"/>
                    <a:pt x="19379" y="193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2" name="Google Shape;2182;p273"/>
            <p:cNvSpPr/>
            <p:nvPr/>
          </p:nvSpPr>
          <p:spPr>
            <a:xfrm>
              <a:off x="5821412" y="2096946"/>
              <a:ext cx="1422326" cy="1186987"/>
            </a:xfrm>
            <a:custGeom>
              <a:avLst/>
              <a:gdLst/>
              <a:ahLst/>
              <a:cxnLst/>
              <a:rect l="l" t="t" r="r" b="b"/>
              <a:pathLst>
                <a:path w="21600" h="21512" extrusionOk="0">
                  <a:moveTo>
                    <a:pt x="19379" y="19307"/>
                  </a:moveTo>
                  <a:cubicBezTo>
                    <a:pt x="19379" y="19307"/>
                    <a:pt x="18269" y="20152"/>
                    <a:pt x="17865" y="20393"/>
                  </a:cubicBezTo>
                  <a:cubicBezTo>
                    <a:pt x="17664" y="20514"/>
                    <a:pt x="17159" y="20514"/>
                    <a:pt x="16957" y="20635"/>
                  </a:cubicBezTo>
                  <a:cubicBezTo>
                    <a:pt x="16856" y="20755"/>
                    <a:pt x="16755" y="20876"/>
                    <a:pt x="16654" y="20876"/>
                  </a:cubicBezTo>
                  <a:cubicBezTo>
                    <a:pt x="16654" y="20997"/>
                    <a:pt x="16553" y="21238"/>
                    <a:pt x="16553" y="21238"/>
                  </a:cubicBezTo>
                  <a:cubicBezTo>
                    <a:pt x="16452" y="21359"/>
                    <a:pt x="16351" y="21600"/>
                    <a:pt x="16250" y="21479"/>
                  </a:cubicBezTo>
                  <a:cubicBezTo>
                    <a:pt x="15948" y="21359"/>
                    <a:pt x="16452" y="20031"/>
                    <a:pt x="16150" y="19911"/>
                  </a:cubicBezTo>
                  <a:cubicBezTo>
                    <a:pt x="16049" y="19790"/>
                    <a:pt x="15847" y="20273"/>
                    <a:pt x="15645" y="20273"/>
                  </a:cubicBezTo>
                  <a:cubicBezTo>
                    <a:pt x="15544" y="20273"/>
                    <a:pt x="15544" y="19911"/>
                    <a:pt x="15544" y="19790"/>
                  </a:cubicBezTo>
                  <a:cubicBezTo>
                    <a:pt x="15544" y="19669"/>
                    <a:pt x="15645" y="19307"/>
                    <a:pt x="15645" y="19187"/>
                  </a:cubicBezTo>
                  <a:cubicBezTo>
                    <a:pt x="15645" y="19066"/>
                    <a:pt x="15746" y="18704"/>
                    <a:pt x="15746" y="18583"/>
                  </a:cubicBezTo>
                  <a:cubicBezTo>
                    <a:pt x="15746" y="18463"/>
                    <a:pt x="15544" y="18221"/>
                    <a:pt x="15544" y="18221"/>
                  </a:cubicBezTo>
                  <a:cubicBezTo>
                    <a:pt x="15443" y="18101"/>
                    <a:pt x="15140" y="17980"/>
                    <a:pt x="15039" y="17980"/>
                  </a:cubicBezTo>
                  <a:cubicBezTo>
                    <a:pt x="14837" y="17980"/>
                    <a:pt x="14736" y="17980"/>
                    <a:pt x="14636" y="18101"/>
                  </a:cubicBezTo>
                  <a:cubicBezTo>
                    <a:pt x="14535" y="18101"/>
                    <a:pt x="14434" y="18221"/>
                    <a:pt x="14434" y="18221"/>
                  </a:cubicBezTo>
                  <a:cubicBezTo>
                    <a:pt x="14333" y="18342"/>
                    <a:pt x="14131" y="18463"/>
                    <a:pt x="14131" y="18463"/>
                  </a:cubicBezTo>
                  <a:cubicBezTo>
                    <a:pt x="14030" y="18583"/>
                    <a:pt x="13929" y="18583"/>
                    <a:pt x="13828" y="18583"/>
                  </a:cubicBezTo>
                  <a:cubicBezTo>
                    <a:pt x="13727" y="18463"/>
                    <a:pt x="13626" y="18221"/>
                    <a:pt x="13525" y="18221"/>
                  </a:cubicBezTo>
                  <a:cubicBezTo>
                    <a:pt x="13525" y="18101"/>
                    <a:pt x="13424" y="18101"/>
                    <a:pt x="13323" y="18101"/>
                  </a:cubicBezTo>
                  <a:cubicBezTo>
                    <a:pt x="13222" y="18101"/>
                    <a:pt x="12920" y="18221"/>
                    <a:pt x="12718" y="18342"/>
                  </a:cubicBezTo>
                  <a:cubicBezTo>
                    <a:pt x="12617" y="18342"/>
                    <a:pt x="12415" y="18463"/>
                    <a:pt x="12314" y="18583"/>
                  </a:cubicBezTo>
                  <a:cubicBezTo>
                    <a:pt x="12213" y="18704"/>
                    <a:pt x="11910" y="19066"/>
                    <a:pt x="11809" y="19187"/>
                  </a:cubicBezTo>
                  <a:cubicBezTo>
                    <a:pt x="11708" y="19187"/>
                    <a:pt x="11607" y="19307"/>
                    <a:pt x="11507" y="19307"/>
                  </a:cubicBezTo>
                  <a:cubicBezTo>
                    <a:pt x="11406" y="19428"/>
                    <a:pt x="11103" y="19669"/>
                    <a:pt x="11103" y="19549"/>
                  </a:cubicBezTo>
                  <a:cubicBezTo>
                    <a:pt x="11002" y="19549"/>
                    <a:pt x="10800" y="19187"/>
                    <a:pt x="10800" y="19066"/>
                  </a:cubicBezTo>
                  <a:cubicBezTo>
                    <a:pt x="10800" y="18945"/>
                    <a:pt x="10901" y="18704"/>
                    <a:pt x="10901" y="18583"/>
                  </a:cubicBezTo>
                  <a:cubicBezTo>
                    <a:pt x="10901" y="18342"/>
                    <a:pt x="11002" y="17497"/>
                    <a:pt x="10699" y="17256"/>
                  </a:cubicBezTo>
                  <a:cubicBezTo>
                    <a:pt x="10497" y="17015"/>
                    <a:pt x="9993" y="17497"/>
                    <a:pt x="9791" y="17497"/>
                  </a:cubicBezTo>
                  <a:cubicBezTo>
                    <a:pt x="9690" y="17618"/>
                    <a:pt x="9387" y="17618"/>
                    <a:pt x="9387" y="17618"/>
                  </a:cubicBezTo>
                  <a:cubicBezTo>
                    <a:pt x="9286" y="17618"/>
                    <a:pt x="9185" y="17618"/>
                    <a:pt x="9084" y="17618"/>
                  </a:cubicBezTo>
                  <a:cubicBezTo>
                    <a:pt x="8882" y="17497"/>
                    <a:pt x="8680" y="17377"/>
                    <a:pt x="8579" y="17377"/>
                  </a:cubicBezTo>
                  <a:cubicBezTo>
                    <a:pt x="8378" y="17256"/>
                    <a:pt x="7873" y="17618"/>
                    <a:pt x="7772" y="17377"/>
                  </a:cubicBezTo>
                  <a:cubicBezTo>
                    <a:pt x="7570" y="17256"/>
                    <a:pt x="7671" y="16532"/>
                    <a:pt x="7671" y="16291"/>
                  </a:cubicBezTo>
                  <a:cubicBezTo>
                    <a:pt x="7671" y="16049"/>
                    <a:pt x="7671" y="15446"/>
                    <a:pt x="7570" y="15204"/>
                  </a:cubicBezTo>
                  <a:cubicBezTo>
                    <a:pt x="7570" y="15084"/>
                    <a:pt x="7469" y="14601"/>
                    <a:pt x="7267" y="14601"/>
                  </a:cubicBezTo>
                  <a:cubicBezTo>
                    <a:pt x="7166" y="14601"/>
                    <a:pt x="6864" y="14722"/>
                    <a:pt x="6864" y="14722"/>
                  </a:cubicBezTo>
                  <a:cubicBezTo>
                    <a:pt x="6864" y="14722"/>
                    <a:pt x="5955" y="15204"/>
                    <a:pt x="5753" y="15325"/>
                  </a:cubicBezTo>
                  <a:cubicBezTo>
                    <a:pt x="5350" y="15325"/>
                    <a:pt x="4744" y="15566"/>
                    <a:pt x="4441" y="15446"/>
                  </a:cubicBezTo>
                  <a:cubicBezTo>
                    <a:pt x="4037" y="15446"/>
                    <a:pt x="3230" y="15325"/>
                    <a:pt x="2927" y="14963"/>
                  </a:cubicBezTo>
                  <a:cubicBezTo>
                    <a:pt x="2826" y="14842"/>
                    <a:pt x="2826" y="14480"/>
                    <a:pt x="2826" y="14480"/>
                  </a:cubicBezTo>
                  <a:cubicBezTo>
                    <a:pt x="2826" y="14480"/>
                    <a:pt x="3129" y="14360"/>
                    <a:pt x="3129" y="14239"/>
                  </a:cubicBezTo>
                  <a:cubicBezTo>
                    <a:pt x="3331" y="14239"/>
                    <a:pt x="3533" y="14360"/>
                    <a:pt x="3735" y="14360"/>
                  </a:cubicBezTo>
                  <a:cubicBezTo>
                    <a:pt x="3735" y="14360"/>
                    <a:pt x="3836" y="14360"/>
                    <a:pt x="3936" y="14360"/>
                  </a:cubicBezTo>
                  <a:cubicBezTo>
                    <a:pt x="3936" y="14239"/>
                    <a:pt x="4037" y="14118"/>
                    <a:pt x="4037" y="14118"/>
                  </a:cubicBezTo>
                  <a:cubicBezTo>
                    <a:pt x="4138" y="13756"/>
                    <a:pt x="4239" y="13032"/>
                    <a:pt x="4037" y="12791"/>
                  </a:cubicBezTo>
                  <a:cubicBezTo>
                    <a:pt x="4037" y="12670"/>
                    <a:pt x="3836" y="12670"/>
                    <a:pt x="3836" y="12670"/>
                  </a:cubicBezTo>
                  <a:cubicBezTo>
                    <a:pt x="3735" y="12550"/>
                    <a:pt x="3634" y="12429"/>
                    <a:pt x="3533" y="12429"/>
                  </a:cubicBezTo>
                  <a:cubicBezTo>
                    <a:pt x="3432" y="12308"/>
                    <a:pt x="3331" y="12188"/>
                    <a:pt x="3331" y="12067"/>
                  </a:cubicBezTo>
                  <a:cubicBezTo>
                    <a:pt x="3129" y="11946"/>
                    <a:pt x="2927" y="11705"/>
                    <a:pt x="2725" y="11584"/>
                  </a:cubicBezTo>
                  <a:cubicBezTo>
                    <a:pt x="2725" y="11464"/>
                    <a:pt x="2624" y="11222"/>
                    <a:pt x="2523" y="11102"/>
                  </a:cubicBezTo>
                  <a:cubicBezTo>
                    <a:pt x="2422" y="11102"/>
                    <a:pt x="2321" y="11102"/>
                    <a:pt x="2221" y="11102"/>
                  </a:cubicBezTo>
                  <a:cubicBezTo>
                    <a:pt x="2120" y="11102"/>
                    <a:pt x="2120" y="11102"/>
                    <a:pt x="2019" y="11102"/>
                  </a:cubicBezTo>
                  <a:cubicBezTo>
                    <a:pt x="1918" y="11102"/>
                    <a:pt x="1716" y="11222"/>
                    <a:pt x="1615" y="11102"/>
                  </a:cubicBezTo>
                  <a:cubicBezTo>
                    <a:pt x="1514" y="11102"/>
                    <a:pt x="1211" y="11102"/>
                    <a:pt x="1110" y="10981"/>
                  </a:cubicBezTo>
                  <a:cubicBezTo>
                    <a:pt x="908" y="10981"/>
                    <a:pt x="606" y="10860"/>
                    <a:pt x="404" y="10860"/>
                  </a:cubicBezTo>
                  <a:cubicBezTo>
                    <a:pt x="303" y="10860"/>
                    <a:pt x="202" y="10619"/>
                    <a:pt x="101" y="10619"/>
                  </a:cubicBezTo>
                  <a:cubicBezTo>
                    <a:pt x="0" y="10498"/>
                    <a:pt x="0" y="10498"/>
                    <a:pt x="0" y="10378"/>
                  </a:cubicBezTo>
                  <a:cubicBezTo>
                    <a:pt x="0" y="10257"/>
                    <a:pt x="202" y="10136"/>
                    <a:pt x="202" y="10136"/>
                  </a:cubicBezTo>
                  <a:cubicBezTo>
                    <a:pt x="303" y="10136"/>
                    <a:pt x="404" y="9895"/>
                    <a:pt x="404" y="9774"/>
                  </a:cubicBezTo>
                  <a:cubicBezTo>
                    <a:pt x="505" y="9654"/>
                    <a:pt x="606" y="9412"/>
                    <a:pt x="606" y="9292"/>
                  </a:cubicBezTo>
                  <a:cubicBezTo>
                    <a:pt x="606" y="9292"/>
                    <a:pt x="606" y="9292"/>
                    <a:pt x="606" y="9171"/>
                  </a:cubicBezTo>
                  <a:cubicBezTo>
                    <a:pt x="707" y="8930"/>
                    <a:pt x="1110" y="8688"/>
                    <a:pt x="1211" y="8568"/>
                  </a:cubicBezTo>
                  <a:cubicBezTo>
                    <a:pt x="1413" y="8326"/>
                    <a:pt x="1615" y="7844"/>
                    <a:pt x="1817" y="7602"/>
                  </a:cubicBezTo>
                  <a:cubicBezTo>
                    <a:pt x="1918" y="7482"/>
                    <a:pt x="2120" y="7361"/>
                    <a:pt x="2120" y="7361"/>
                  </a:cubicBezTo>
                  <a:cubicBezTo>
                    <a:pt x="2221" y="7240"/>
                    <a:pt x="2422" y="7120"/>
                    <a:pt x="2422" y="7120"/>
                  </a:cubicBezTo>
                  <a:cubicBezTo>
                    <a:pt x="2422" y="7120"/>
                    <a:pt x="2725" y="6878"/>
                    <a:pt x="2826" y="6878"/>
                  </a:cubicBezTo>
                  <a:cubicBezTo>
                    <a:pt x="3028" y="6758"/>
                    <a:pt x="3230" y="6637"/>
                    <a:pt x="3331" y="6516"/>
                  </a:cubicBezTo>
                  <a:cubicBezTo>
                    <a:pt x="3331" y="6516"/>
                    <a:pt x="3533" y="6396"/>
                    <a:pt x="3634" y="6396"/>
                  </a:cubicBezTo>
                  <a:cubicBezTo>
                    <a:pt x="3836" y="6637"/>
                    <a:pt x="3735" y="7120"/>
                    <a:pt x="3836" y="7361"/>
                  </a:cubicBezTo>
                  <a:cubicBezTo>
                    <a:pt x="3936" y="7482"/>
                    <a:pt x="3936" y="7844"/>
                    <a:pt x="3936" y="7844"/>
                  </a:cubicBezTo>
                  <a:cubicBezTo>
                    <a:pt x="4037" y="7844"/>
                    <a:pt x="4138" y="7964"/>
                    <a:pt x="4239" y="7964"/>
                  </a:cubicBezTo>
                  <a:cubicBezTo>
                    <a:pt x="4441" y="8085"/>
                    <a:pt x="4744" y="8326"/>
                    <a:pt x="4946" y="8326"/>
                  </a:cubicBezTo>
                  <a:cubicBezTo>
                    <a:pt x="5047" y="8326"/>
                    <a:pt x="5148" y="8085"/>
                    <a:pt x="5350" y="8085"/>
                  </a:cubicBezTo>
                  <a:cubicBezTo>
                    <a:pt x="5450" y="8085"/>
                    <a:pt x="5652" y="7964"/>
                    <a:pt x="5753" y="7964"/>
                  </a:cubicBezTo>
                  <a:cubicBezTo>
                    <a:pt x="5955" y="7964"/>
                    <a:pt x="6258" y="7844"/>
                    <a:pt x="6359" y="7964"/>
                  </a:cubicBezTo>
                  <a:cubicBezTo>
                    <a:pt x="6460" y="8085"/>
                    <a:pt x="6359" y="8568"/>
                    <a:pt x="6460" y="8688"/>
                  </a:cubicBezTo>
                  <a:cubicBezTo>
                    <a:pt x="6561" y="8688"/>
                    <a:pt x="6864" y="8688"/>
                    <a:pt x="6964" y="8688"/>
                  </a:cubicBezTo>
                  <a:cubicBezTo>
                    <a:pt x="7065" y="8688"/>
                    <a:pt x="7267" y="8568"/>
                    <a:pt x="7368" y="8447"/>
                  </a:cubicBezTo>
                  <a:cubicBezTo>
                    <a:pt x="7469" y="8326"/>
                    <a:pt x="7570" y="8206"/>
                    <a:pt x="7671" y="8085"/>
                  </a:cubicBezTo>
                  <a:cubicBezTo>
                    <a:pt x="7772" y="8085"/>
                    <a:pt x="7974" y="7964"/>
                    <a:pt x="8075" y="7964"/>
                  </a:cubicBezTo>
                  <a:cubicBezTo>
                    <a:pt x="8176" y="7964"/>
                    <a:pt x="8277" y="7844"/>
                    <a:pt x="8277" y="7844"/>
                  </a:cubicBezTo>
                  <a:cubicBezTo>
                    <a:pt x="8479" y="7844"/>
                    <a:pt x="8781" y="7964"/>
                    <a:pt x="8882" y="7964"/>
                  </a:cubicBezTo>
                  <a:cubicBezTo>
                    <a:pt x="8983" y="7964"/>
                    <a:pt x="9286" y="8085"/>
                    <a:pt x="9387" y="8085"/>
                  </a:cubicBezTo>
                  <a:cubicBezTo>
                    <a:pt x="9387" y="8085"/>
                    <a:pt x="9488" y="7964"/>
                    <a:pt x="9589" y="7964"/>
                  </a:cubicBezTo>
                  <a:cubicBezTo>
                    <a:pt x="9589" y="7844"/>
                    <a:pt x="9589" y="7723"/>
                    <a:pt x="9589" y="7723"/>
                  </a:cubicBezTo>
                  <a:cubicBezTo>
                    <a:pt x="9589" y="7602"/>
                    <a:pt x="9589" y="7240"/>
                    <a:pt x="9589" y="7120"/>
                  </a:cubicBezTo>
                  <a:cubicBezTo>
                    <a:pt x="9690" y="7120"/>
                    <a:pt x="9791" y="6878"/>
                    <a:pt x="9791" y="6878"/>
                  </a:cubicBezTo>
                  <a:cubicBezTo>
                    <a:pt x="9892" y="6758"/>
                    <a:pt x="10093" y="6637"/>
                    <a:pt x="10093" y="6516"/>
                  </a:cubicBezTo>
                  <a:cubicBezTo>
                    <a:pt x="10194" y="6396"/>
                    <a:pt x="10295" y="6275"/>
                    <a:pt x="10396" y="6154"/>
                  </a:cubicBezTo>
                  <a:cubicBezTo>
                    <a:pt x="10396" y="5913"/>
                    <a:pt x="10396" y="5551"/>
                    <a:pt x="10497" y="5309"/>
                  </a:cubicBezTo>
                  <a:cubicBezTo>
                    <a:pt x="10497" y="5068"/>
                    <a:pt x="10800" y="4585"/>
                    <a:pt x="10800" y="4344"/>
                  </a:cubicBezTo>
                  <a:cubicBezTo>
                    <a:pt x="10800" y="4344"/>
                    <a:pt x="10800" y="4103"/>
                    <a:pt x="10699" y="4103"/>
                  </a:cubicBezTo>
                  <a:cubicBezTo>
                    <a:pt x="10699" y="3982"/>
                    <a:pt x="10598" y="3620"/>
                    <a:pt x="10598" y="3620"/>
                  </a:cubicBezTo>
                  <a:cubicBezTo>
                    <a:pt x="10598" y="3620"/>
                    <a:pt x="10598" y="3379"/>
                    <a:pt x="10497" y="3258"/>
                  </a:cubicBezTo>
                  <a:cubicBezTo>
                    <a:pt x="10497" y="3137"/>
                    <a:pt x="10396" y="2896"/>
                    <a:pt x="10396" y="2775"/>
                  </a:cubicBezTo>
                  <a:cubicBezTo>
                    <a:pt x="10396" y="2655"/>
                    <a:pt x="10396" y="2534"/>
                    <a:pt x="10396" y="2413"/>
                  </a:cubicBezTo>
                  <a:cubicBezTo>
                    <a:pt x="10497" y="2293"/>
                    <a:pt x="10598" y="2172"/>
                    <a:pt x="10699" y="2051"/>
                  </a:cubicBezTo>
                  <a:cubicBezTo>
                    <a:pt x="10800" y="1931"/>
                    <a:pt x="11002" y="1810"/>
                    <a:pt x="11103" y="1569"/>
                  </a:cubicBezTo>
                  <a:cubicBezTo>
                    <a:pt x="11103" y="1448"/>
                    <a:pt x="11204" y="1207"/>
                    <a:pt x="11305" y="1086"/>
                  </a:cubicBezTo>
                  <a:cubicBezTo>
                    <a:pt x="11305" y="965"/>
                    <a:pt x="11406" y="845"/>
                    <a:pt x="11406" y="724"/>
                  </a:cubicBezTo>
                  <a:cubicBezTo>
                    <a:pt x="11507" y="724"/>
                    <a:pt x="11708" y="724"/>
                    <a:pt x="11809" y="724"/>
                  </a:cubicBezTo>
                  <a:cubicBezTo>
                    <a:pt x="12213" y="603"/>
                    <a:pt x="12920" y="241"/>
                    <a:pt x="13323" y="121"/>
                  </a:cubicBezTo>
                  <a:cubicBezTo>
                    <a:pt x="13626" y="0"/>
                    <a:pt x="14434" y="0"/>
                    <a:pt x="14434" y="0"/>
                  </a:cubicBezTo>
                  <a:cubicBezTo>
                    <a:pt x="14434" y="0"/>
                    <a:pt x="15443" y="603"/>
                    <a:pt x="15746" y="724"/>
                  </a:cubicBezTo>
                  <a:cubicBezTo>
                    <a:pt x="16250" y="845"/>
                    <a:pt x="17260" y="724"/>
                    <a:pt x="17764" y="724"/>
                  </a:cubicBezTo>
                  <a:cubicBezTo>
                    <a:pt x="18168" y="724"/>
                    <a:pt x="18774" y="483"/>
                    <a:pt x="19077" y="483"/>
                  </a:cubicBezTo>
                  <a:cubicBezTo>
                    <a:pt x="19279" y="362"/>
                    <a:pt x="19783" y="0"/>
                    <a:pt x="19985" y="121"/>
                  </a:cubicBezTo>
                  <a:cubicBezTo>
                    <a:pt x="20086" y="121"/>
                    <a:pt x="20187" y="362"/>
                    <a:pt x="20288" y="362"/>
                  </a:cubicBezTo>
                  <a:cubicBezTo>
                    <a:pt x="20288" y="483"/>
                    <a:pt x="20490" y="483"/>
                    <a:pt x="20591" y="603"/>
                  </a:cubicBezTo>
                  <a:cubicBezTo>
                    <a:pt x="20692" y="965"/>
                    <a:pt x="20490" y="1810"/>
                    <a:pt x="20591" y="2172"/>
                  </a:cubicBezTo>
                  <a:cubicBezTo>
                    <a:pt x="20591" y="2293"/>
                    <a:pt x="20591" y="2534"/>
                    <a:pt x="20692" y="2655"/>
                  </a:cubicBezTo>
                  <a:cubicBezTo>
                    <a:pt x="20793" y="2655"/>
                    <a:pt x="20994" y="2534"/>
                    <a:pt x="21095" y="2534"/>
                  </a:cubicBezTo>
                  <a:cubicBezTo>
                    <a:pt x="21196" y="2534"/>
                    <a:pt x="21600" y="2655"/>
                    <a:pt x="21600" y="2655"/>
                  </a:cubicBezTo>
                  <a:cubicBezTo>
                    <a:pt x="21600" y="2655"/>
                    <a:pt x="21499" y="2896"/>
                    <a:pt x="21398" y="3017"/>
                  </a:cubicBezTo>
                  <a:cubicBezTo>
                    <a:pt x="21095" y="3741"/>
                    <a:pt x="20187" y="5189"/>
                    <a:pt x="20288" y="6034"/>
                  </a:cubicBezTo>
                  <a:cubicBezTo>
                    <a:pt x="20288" y="6154"/>
                    <a:pt x="20591" y="6396"/>
                    <a:pt x="20591" y="6396"/>
                  </a:cubicBezTo>
                  <a:cubicBezTo>
                    <a:pt x="20692" y="6516"/>
                    <a:pt x="20793" y="6878"/>
                    <a:pt x="20793" y="6999"/>
                  </a:cubicBezTo>
                  <a:cubicBezTo>
                    <a:pt x="20793" y="7120"/>
                    <a:pt x="20692" y="7240"/>
                    <a:pt x="20692" y="7361"/>
                  </a:cubicBezTo>
                  <a:cubicBezTo>
                    <a:pt x="20591" y="7361"/>
                    <a:pt x="20490" y="7482"/>
                    <a:pt x="20389" y="7482"/>
                  </a:cubicBezTo>
                  <a:cubicBezTo>
                    <a:pt x="20288" y="7602"/>
                    <a:pt x="20086" y="7723"/>
                    <a:pt x="20086" y="7844"/>
                  </a:cubicBezTo>
                  <a:cubicBezTo>
                    <a:pt x="19985" y="7844"/>
                    <a:pt x="19985" y="8085"/>
                    <a:pt x="19985" y="8085"/>
                  </a:cubicBezTo>
                  <a:cubicBezTo>
                    <a:pt x="19985" y="8206"/>
                    <a:pt x="20187" y="8326"/>
                    <a:pt x="20187" y="8447"/>
                  </a:cubicBezTo>
                  <a:cubicBezTo>
                    <a:pt x="20288" y="8447"/>
                    <a:pt x="20490" y="8447"/>
                    <a:pt x="20490" y="8447"/>
                  </a:cubicBezTo>
                  <a:cubicBezTo>
                    <a:pt x="20591" y="8447"/>
                    <a:pt x="20793" y="8447"/>
                    <a:pt x="20793" y="8568"/>
                  </a:cubicBezTo>
                  <a:cubicBezTo>
                    <a:pt x="20893" y="8809"/>
                    <a:pt x="20490" y="9412"/>
                    <a:pt x="20389" y="9774"/>
                  </a:cubicBezTo>
                  <a:cubicBezTo>
                    <a:pt x="20288" y="10016"/>
                    <a:pt x="20086" y="10498"/>
                    <a:pt x="19985" y="10740"/>
                  </a:cubicBezTo>
                  <a:cubicBezTo>
                    <a:pt x="19783" y="10981"/>
                    <a:pt x="19480" y="11464"/>
                    <a:pt x="19279" y="11464"/>
                  </a:cubicBezTo>
                  <a:cubicBezTo>
                    <a:pt x="19178" y="11584"/>
                    <a:pt x="18976" y="11464"/>
                    <a:pt x="18875" y="11464"/>
                  </a:cubicBezTo>
                  <a:cubicBezTo>
                    <a:pt x="18774" y="11464"/>
                    <a:pt x="18572" y="11343"/>
                    <a:pt x="18471" y="11343"/>
                  </a:cubicBezTo>
                  <a:cubicBezTo>
                    <a:pt x="18370" y="11343"/>
                    <a:pt x="18269" y="11343"/>
                    <a:pt x="18168" y="11464"/>
                  </a:cubicBezTo>
                  <a:cubicBezTo>
                    <a:pt x="18067" y="11584"/>
                    <a:pt x="18370" y="12188"/>
                    <a:pt x="18269" y="12308"/>
                  </a:cubicBezTo>
                  <a:cubicBezTo>
                    <a:pt x="18269" y="12429"/>
                    <a:pt x="18067" y="12429"/>
                    <a:pt x="17966" y="12550"/>
                  </a:cubicBezTo>
                  <a:cubicBezTo>
                    <a:pt x="17966" y="12670"/>
                    <a:pt x="18168" y="12912"/>
                    <a:pt x="18269" y="12912"/>
                  </a:cubicBezTo>
                  <a:cubicBezTo>
                    <a:pt x="18269" y="13032"/>
                    <a:pt x="18370" y="13032"/>
                    <a:pt x="18471" y="13153"/>
                  </a:cubicBezTo>
                  <a:cubicBezTo>
                    <a:pt x="18471" y="13274"/>
                    <a:pt x="18673" y="13636"/>
                    <a:pt x="18673" y="13756"/>
                  </a:cubicBezTo>
                  <a:cubicBezTo>
                    <a:pt x="18673" y="13756"/>
                    <a:pt x="18774" y="13877"/>
                    <a:pt x="18774" y="13877"/>
                  </a:cubicBezTo>
                  <a:cubicBezTo>
                    <a:pt x="18875" y="13877"/>
                    <a:pt x="18976" y="13877"/>
                    <a:pt x="18976" y="13877"/>
                  </a:cubicBezTo>
                  <a:cubicBezTo>
                    <a:pt x="18976" y="13877"/>
                    <a:pt x="18976" y="13998"/>
                    <a:pt x="18976" y="14118"/>
                  </a:cubicBezTo>
                  <a:cubicBezTo>
                    <a:pt x="19077" y="14239"/>
                    <a:pt x="19279" y="14480"/>
                    <a:pt x="19379" y="14601"/>
                  </a:cubicBezTo>
                  <a:cubicBezTo>
                    <a:pt x="19480" y="14722"/>
                    <a:pt x="19581" y="14722"/>
                    <a:pt x="19581" y="14842"/>
                  </a:cubicBezTo>
                  <a:cubicBezTo>
                    <a:pt x="19581" y="14963"/>
                    <a:pt x="19379" y="15084"/>
                    <a:pt x="19379" y="15204"/>
                  </a:cubicBezTo>
                  <a:cubicBezTo>
                    <a:pt x="19379" y="15325"/>
                    <a:pt x="19480" y="15325"/>
                    <a:pt x="19581" y="15446"/>
                  </a:cubicBezTo>
                  <a:cubicBezTo>
                    <a:pt x="19581" y="15687"/>
                    <a:pt x="19783" y="15928"/>
                    <a:pt x="19985" y="16049"/>
                  </a:cubicBezTo>
                  <a:cubicBezTo>
                    <a:pt x="20086" y="16291"/>
                    <a:pt x="20288" y="16532"/>
                    <a:pt x="20490" y="16653"/>
                  </a:cubicBezTo>
                  <a:cubicBezTo>
                    <a:pt x="20490" y="16773"/>
                    <a:pt x="20692" y="16773"/>
                    <a:pt x="20793" y="16894"/>
                  </a:cubicBezTo>
                  <a:cubicBezTo>
                    <a:pt x="20793" y="17015"/>
                    <a:pt x="20490" y="17015"/>
                    <a:pt x="20389" y="17135"/>
                  </a:cubicBezTo>
                  <a:cubicBezTo>
                    <a:pt x="20389" y="17256"/>
                    <a:pt x="20187" y="17497"/>
                    <a:pt x="20187" y="17618"/>
                  </a:cubicBezTo>
                  <a:cubicBezTo>
                    <a:pt x="20187" y="17618"/>
                    <a:pt x="20187" y="17739"/>
                    <a:pt x="20187" y="17859"/>
                  </a:cubicBezTo>
                  <a:cubicBezTo>
                    <a:pt x="20187" y="17859"/>
                    <a:pt x="20187" y="18101"/>
                    <a:pt x="20187" y="18101"/>
                  </a:cubicBezTo>
                  <a:cubicBezTo>
                    <a:pt x="20187" y="18221"/>
                    <a:pt x="20288" y="18342"/>
                    <a:pt x="20288" y="18342"/>
                  </a:cubicBezTo>
                  <a:cubicBezTo>
                    <a:pt x="20389" y="18463"/>
                    <a:pt x="20490" y="18463"/>
                    <a:pt x="20490" y="18583"/>
                  </a:cubicBezTo>
                  <a:cubicBezTo>
                    <a:pt x="20389" y="18704"/>
                    <a:pt x="20187" y="18704"/>
                    <a:pt x="20086" y="18825"/>
                  </a:cubicBezTo>
                  <a:cubicBezTo>
                    <a:pt x="19985" y="18825"/>
                    <a:pt x="19985" y="18945"/>
                    <a:pt x="19884" y="19066"/>
                  </a:cubicBezTo>
                  <a:cubicBezTo>
                    <a:pt x="19783" y="19066"/>
                    <a:pt x="19379" y="19307"/>
                    <a:pt x="19379" y="193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3" name="Google Shape;2183;p273"/>
            <p:cNvSpPr/>
            <p:nvPr/>
          </p:nvSpPr>
          <p:spPr>
            <a:xfrm>
              <a:off x="8542382" y="1309889"/>
              <a:ext cx="146169" cy="10119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4400"/>
                    <a:pt x="18655" y="17280"/>
                    <a:pt x="18655" y="18720"/>
                  </a:cubicBezTo>
                  <a:cubicBezTo>
                    <a:pt x="17673" y="18720"/>
                    <a:pt x="12764" y="21600"/>
                    <a:pt x="12764" y="21600"/>
                  </a:cubicBezTo>
                  <a:cubicBezTo>
                    <a:pt x="12764" y="21600"/>
                    <a:pt x="9818" y="18720"/>
                    <a:pt x="8836" y="18720"/>
                  </a:cubicBezTo>
                  <a:cubicBezTo>
                    <a:pt x="7855" y="17280"/>
                    <a:pt x="5891" y="15840"/>
                    <a:pt x="4909" y="14400"/>
                  </a:cubicBezTo>
                  <a:cubicBezTo>
                    <a:pt x="3927" y="12960"/>
                    <a:pt x="1964" y="11520"/>
                    <a:pt x="982" y="10080"/>
                  </a:cubicBezTo>
                  <a:cubicBezTo>
                    <a:pt x="0" y="8640"/>
                    <a:pt x="0" y="4320"/>
                    <a:pt x="0" y="2880"/>
                  </a:cubicBezTo>
                  <a:cubicBezTo>
                    <a:pt x="982" y="1440"/>
                    <a:pt x="4909" y="0"/>
                    <a:pt x="5891" y="0"/>
                  </a:cubicBezTo>
                  <a:cubicBezTo>
                    <a:pt x="7855" y="0"/>
                    <a:pt x="9818" y="2880"/>
                    <a:pt x="10800" y="2880"/>
                  </a:cubicBezTo>
                  <a:cubicBezTo>
                    <a:pt x="12764" y="4320"/>
                    <a:pt x="14727" y="7200"/>
                    <a:pt x="16691" y="8640"/>
                  </a:cubicBezTo>
                  <a:cubicBezTo>
                    <a:pt x="17673" y="10080"/>
                    <a:pt x="2160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4" name="Google Shape;2184;p273"/>
            <p:cNvSpPr/>
            <p:nvPr/>
          </p:nvSpPr>
          <p:spPr>
            <a:xfrm>
              <a:off x="8542382" y="1309889"/>
              <a:ext cx="146169" cy="10119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4400"/>
                    <a:pt x="18655" y="17280"/>
                    <a:pt x="18655" y="18720"/>
                  </a:cubicBezTo>
                  <a:cubicBezTo>
                    <a:pt x="17673" y="18720"/>
                    <a:pt x="12764" y="21600"/>
                    <a:pt x="12764" y="21600"/>
                  </a:cubicBezTo>
                  <a:cubicBezTo>
                    <a:pt x="12764" y="21600"/>
                    <a:pt x="9818" y="18720"/>
                    <a:pt x="8836" y="18720"/>
                  </a:cubicBezTo>
                  <a:cubicBezTo>
                    <a:pt x="7855" y="17280"/>
                    <a:pt x="5891" y="15840"/>
                    <a:pt x="4909" y="14400"/>
                  </a:cubicBezTo>
                  <a:cubicBezTo>
                    <a:pt x="3927" y="12960"/>
                    <a:pt x="1964" y="11520"/>
                    <a:pt x="982" y="10080"/>
                  </a:cubicBezTo>
                  <a:cubicBezTo>
                    <a:pt x="0" y="8640"/>
                    <a:pt x="0" y="4320"/>
                    <a:pt x="0" y="2880"/>
                  </a:cubicBezTo>
                  <a:cubicBezTo>
                    <a:pt x="982" y="1440"/>
                    <a:pt x="4909" y="0"/>
                    <a:pt x="5891" y="0"/>
                  </a:cubicBezTo>
                  <a:cubicBezTo>
                    <a:pt x="7855" y="0"/>
                    <a:pt x="9818" y="2880"/>
                    <a:pt x="10800" y="2880"/>
                  </a:cubicBezTo>
                  <a:cubicBezTo>
                    <a:pt x="12764" y="4320"/>
                    <a:pt x="14727" y="7200"/>
                    <a:pt x="16691" y="8640"/>
                  </a:cubicBezTo>
                  <a:cubicBezTo>
                    <a:pt x="17673" y="10080"/>
                    <a:pt x="2160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5" name="Google Shape;2185;p273"/>
            <p:cNvSpPr/>
            <p:nvPr/>
          </p:nvSpPr>
          <p:spPr>
            <a:xfrm>
              <a:off x="8415890" y="1337996"/>
              <a:ext cx="151790" cy="1321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3" y="9720"/>
                  </a:moveTo>
                  <a:cubicBezTo>
                    <a:pt x="18783" y="9720"/>
                    <a:pt x="21600" y="10800"/>
                    <a:pt x="21600" y="11880"/>
                  </a:cubicBezTo>
                  <a:cubicBezTo>
                    <a:pt x="21600" y="14040"/>
                    <a:pt x="15965" y="14040"/>
                    <a:pt x="14087" y="17280"/>
                  </a:cubicBezTo>
                  <a:cubicBezTo>
                    <a:pt x="14087" y="18360"/>
                    <a:pt x="15026" y="21600"/>
                    <a:pt x="15026" y="21600"/>
                  </a:cubicBezTo>
                  <a:cubicBezTo>
                    <a:pt x="15026" y="21600"/>
                    <a:pt x="11270" y="21600"/>
                    <a:pt x="10330" y="20520"/>
                  </a:cubicBezTo>
                  <a:cubicBezTo>
                    <a:pt x="9391" y="20520"/>
                    <a:pt x="7513" y="20520"/>
                    <a:pt x="6574" y="20520"/>
                  </a:cubicBezTo>
                  <a:cubicBezTo>
                    <a:pt x="5635" y="20520"/>
                    <a:pt x="3757" y="19440"/>
                    <a:pt x="2817" y="20520"/>
                  </a:cubicBezTo>
                  <a:cubicBezTo>
                    <a:pt x="1878" y="20520"/>
                    <a:pt x="939" y="21600"/>
                    <a:pt x="939" y="21600"/>
                  </a:cubicBezTo>
                  <a:cubicBezTo>
                    <a:pt x="939" y="21600"/>
                    <a:pt x="0" y="19440"/>
                    <a:pt x="0" y="18360"/>
                  </a:cubicBezTo>
                  <a:cubicBezTo>
                    <a:pt x="0" y="17280"/>
                    <a:pt x="939" y="16200"/>
                    <a:pt x="1878" y="15120"/>
                  </a:cubicBezTo>
                  <a:cubicBezTo>
                    <a:pt x="2817" y="14040"/>
                    <a:pt x="4696" y="12960"/>
                    <a:pt x="5635" y="12960"/>
                  </a:cubicBezTo>
                  <a:cubicBezTo>
                    <a:pt x="5635" y="11880"/>
                    <a:pt x="7513" y="10800"/>
                    <a:pt x="7513" y="10800"/>
                  </a:cubicBezTo>
                  <a:cubicBezTo>
                    <a:pt x="7513" y="8640"/>
                    <a:pt x="3757" y="8640"/>
                    <a:pt x="2817" y="6480"/>
                  </a:cubicBezTo>
                  <a:cubicBezTo>
                    <a:pt x="2817" y="5400"/>
                    <a:pt x="4696" y="5400"/>
                    <a:pt x="4696" y="4320"/>
                  </a:cubicBezTo>
                  <a:cubicBezTo>
                    <a:pt x="5635" y="4320"/>
                    <a:pt x="6574" y="3240"/>
                    <a:pt x="6574" y="2160"/>
                  </a:cubicBezTo>
                  <a:cubicBezTo>
                    <a:pt x="7513" y="2160"/>
                    <a:pt x="10330" y="1080"/>
                    <a:pt x="11270" y="1080"/>
                  </a:cubicBezTo>
                  <a:cubicBezTo>
                    <a:pt x="11270" y="1080"/>
                    <a:pt x="13148" y="0"/>
                    <a:pt x="14087" y="0"/>
                  </a:cubicBezTo>
                  <a:cubicBezTo>
                    <a:pt x="14087" y="0"/>
                    <a:pt x="15026" y="2160"/>
                    <a:pt x="15026" y="3240"/>
                  </a:cubicBezTo>
                  <a:cubicBezTo>
                    <a:pt x="15965" y="5400"/>
                    <a:pt x="17843" y="7560"/>
                    <a:pt x="18783" y="9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6" name="Google Shape;2186;p273"/>
            <p:cNvSpPr/>
            <p:nvPr/>
          </p:nvSpPr>
          <p:spPr>
            <a:xfrm>
              <a:off x="8415890" y="1337996"/>
              <a:ext cx="151790" cy="1321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3" y="9720"/>
                  </a:moveTo>
                  <a:cubicBezTo>
                    <a:pt x="18783" y="9720"/>
                    <a:pt x="21600" y="10800"/>
                    <a:pt x="21600" y="11880"/>
                  </a:cubicBezTo>
                  <a:cubicBezTo>
                    <a:pt x="21600" y="14040"/>
                    <a:pt x="15965" y="14040"/>
                    <a:pt x="14087" y="17280"/>
                  </a:cubicBezTo>
                  <a:cubicBezTo>
                    <a:pt x="14087" y="18360"/>
                    <a:pt x="15026" y="21600"/>
                    <a:pt x="15026" y="21600"/>
                  </a:cubicBezTo>
                  <a:cubicBezTo>
                    <a:pt x="15026" y="21600"/>
                    <a:pt x="11270" y="21600"/>
                    <a:pt x="10330" y="20520"/>
                  </a:cubicBezTo>
                  <a:cubicBezTo>
                    <a:pt x="9391" y="20520"/>
                    <a:pt x="7513" y="20520"/>
                    <a:pt x="6574" y="20520"/>
                  </a:cubicBezTo>
                  <a:cubicBezTo>
                    <a:pt x="5635" y="20520"/>
                    <a:pt x="3757" y="19440"/>
                    <a:pt x="2817" y="20520"/>
                  </a:cubicBezTo>
                  <a:cubicBezTo>
                    <a:pt x="1878" y="20520"/>
                    <a:pt x="939" y="21600"/>
                    <a:pt x="939" y="21600"/>
                  </a:cubicBezTo>
                  <a:cubicBezTo>
                    <a:pt x="939" y="21600"/>
                    <a:pt x="0" y="19440"/>
                    <a:pt x="0" y="18360"/>
                  </a:cubicBezTo>
                  <a:cubicBezTo>
                    <a:pt x="0" y="17280"/>
                    <a:pt x="939" y="16200"/>
                    <a:pt x="1878" y="15120"/>
                  </a:cubicBezTo>
                  <a:cubicBezTo>
                    <a:pt x="2817" y="14040"/>
                    <a:pt x="4696" y="12960"/>
                    <a:pt x="5635" y="12960"/>
                  </a:cubicBezTo>
                  <a:cubicBezTo>
                    <a:pt x="5635" y="11880"/>
                    <a:pt x="7513" y="10800"/>
                    <a:pt x="7513" y="10800"/>
                  </a:cubicBezTo>
                  <a:cubicBezTo>
                    <a:pt x="7513" y="8640"/>
                    <a:pt x="3757" y="8640"/>
                    <a:pt x="2817" y="6480"/>
                  </a:cubicBezTo>
                  <a:cubicBezTo>
                    <a:pt x="2817" y="5400"/>
                    <a:pt x="4696" y="5400"/>
                    <a:pt x="4696" y="4320"/>
                  </a:cubicBezTo>
                  <a:cubicBezTo>
                    <a:pt x="5635" y="4320"/>
                    <a:pt x="6574" y="3240"/>
                    <a:pt x="6574" y="2160"/>
                  </a:cubicBezTo>
                  <a:cubicBezTo>
                    <a:pt x="7513" y="2160"/>
                    <a:pt x="10330" y="1080"/>
                    <a:pt x="11270" y="1080"/>
                  </a:cubicBezTo>
                  <a:cubicBezTo>
                    <a:pt x="11270" y="1080"/>
                    <a:pt x="13148" y="0"/>
                    <a:pt x="14087" y="0"/>
                  </a:cubicBezTo>
                  <a:cubicBezTo>
                    <a:pt x="14087" y="0"/>
                    <a:pt x="15026" y="2160"/>
                    <a:pt x="15026" y="3240"/>
                  </a:cubicBezTo>
                  <a:cubicBezTo>
                    <a:pt x="15965" y="5400"/>
                    <a:pt x="17843" y="7560"/>
                    <a:pt x="18783" y="9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7" name="Google Shape;2187;p273"/>
            <p:cNvSpPr/>
            <p:nvPr/>
          </p:nvSpPr>
          <p:spPr>
            <a:xfrm>
              <a:off x="7963330" y="1509464"/>
              <a:ext cx="452560" cy="53407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480"/>
                  </a:moveTo>
                  <a:cubicBezTo>
                    <a:pt x="21600" y="7020"/>
                    <a:pt x="21600" y="8100"/>
                    <a:pt x="21600" y="8640"/>
                  </a:cubicBezTo>
                  <a:cubicBezTo>
                    <a:pt x="21600" y="9450"/>
                    <a:pt x="21282" y="11070"/>
                    <a:pt x="20965" y="11880"/>
                  </a:cubicBezTo>
                  <a:cubicBezTo>
                    <a:pt x="20647" y="12420"/>
                    <a:pt x="20012" y="13770"/>
                    <a:pt x="19694" y="14310"/>
                  </a:cubicBezTo>
                  <a:cubicBezTo>
                    <a:pt x="19376" y="14850"/>
                    <a:pt x="18424" y="15930"/>
                    <a:pt x="18106" y="16470"/>
                  </a:cubicBezTo>
                  <a:cubicBezTo>
                    <a:pt x="17153" y="17280"/>
                    <a:pt x="15565" y="18630"/>
                    <a:pt x="14612" y="19170"/>
                  </a:cubicBezTo>
                  <a:cubicBezTo>
                    <a:pt x="14294" y="19440"/>
                    <a:pt x="13659" y="19710"/>
                    <a:pt x="13341" y="19980"/>
                  </a:cubicBezTo>
                  <a:cubicBezTo>
                    <a:pt x="12706" y="20250"/>
                    <a:pt x="11753" y="20790"/>
                    <a:pt x="11118" y="21060"/>
                  </a:cubicBezTo>
                  <a:cubicBezTo>
                    <a:pt x="10800" y="21330"/>
                    <a:pt x="10482" y="21600"/>
                    <a:pt x="10482" y="21600"/>
                  </a:cubicBezTo>
                  <a:cubicBezTo>
                    <a:pt x="9847" y="21600"/>
                    <a:pt x="8894" y="21600"/>
                    <a:pt x="8576" y="21600"/>
                  </a:cubicBezTo>
                  <a:cubicBezTo>
                    <a:pt x="8259" y="21330"/>
                    <a:pt x="7306" y="21060"/>
                    <a:pt x="6988" y="21060"/>
                  </a:cubicBezTo>
                  <a:cubicBezTo>
                    <a:pt x="6353" y="20520"/>
                    <a:pt x="3812" y="19440"/>
                    <a:pt x="3812" y="19440"/>
                  </a:cubicBezTo>
                  <a:cubicBezTo>
                    <a:pt x="3812" y="19440"/>
                    <a:pt x="3494" y="17820"/>
                    <a:pt x="3494" y="17280"/>
                  </a:cubicBezTo>
                  <a:cubicBezTo>
                    <a:pt x="3176" y="16740"/>
                    <a:pt x="2859" y="15660"/>
                    <a:pt x="2541" y="15390"/>
                  </a:cubicBezTo>
                  <a:cubicBezTo>
                    <a:pt x="2224" y="15120"/>
                    <a:pt x="1588" y="14580"/>
                    <a:pt x="1271" y="14310"/>
                  </a:cubicBezTo>
                  <a:cubicBezTo>
                    <a:pt x="953" y="14040"/>
                    <a:pt x="318" y="12960"/>
                    <a:pt x="0" y="12420"/>
                  </a:cubicBezTo>
                  <a:cubicBezTo>
                    <a:pt x="0" y="11880"/>
                    <a:pt x="635" y="10530"/>
                    <a:pt x="635" y="9720"/>
                  </a:cubicBezTo>
                  <a:cubicBezTo>
                    <a:pt x="953" y="9180"/>
                    <a:pt x="953" y="7830"/>
                    <a:pt x="1271" y="7290"/>
                  </a:cubicBezTo>
                  <a:cubicBezTo>
                    <a:pt x="1271" y="6750"/>
                    <a:pt x="2224" y="6210"/>
                    <a:pt x="2859" y="5670"/>
                  </a:cubicBezTo>
                  <a:cubicBezTo>
                    <a:pt x="3176" y="5130"/>
                    <a:pt x="4447" y="4590"/>
                    <a:pt x="4765" y="4050"/>
                  </a:cubicBezTo>
                  <a:cubicBezTo>
                    <a:pt x="5082" y="3780"/>
                    <a:pt x="5718" y="3240"/>
                    <a:pt x="5718" y="2970"/>
                  </a:cubicBezTo>
                  <a:cubicBezTo>
                    <a:pt x="5718" y="2700"/>
                    <a:pt x="5082" y="2430"/>
                    <a:pt x="5082" y="2160"/>
                  </a:cubicBezTo>
                  <a:cubicBezTo>
                    <a:pt x="5082" y="1890"/>
                    <a:pt x="4129" y="1080"/>
                    <a:pt x="4447" y="810"/>
                  </a:cubicBezTo>
                  <a:cubicBezTo>
                    <a:pt x="4447" y="270"/>
                    <a:pt x="5400" y="270"/>
                    <a:pt x="5718" y="270"/>
                  </a:cubicBezTo>
                  <a:cubicBezTo>
                    <a:pt x="6035" y="270"/>
                    <a:pt x="6988" y="0"/>
                    <a:pt x="7306" y="0"/>
                  </a:cubicBezTo>
                  <a:cubicBezTo>
                    <a:pt x="7941" y="0"/>
                    <a:pt x="8894" y="540"/>
                    <a:pt x="9529" y="810"/>
                  </a:cubicBezTo>
                  <a:cubicBezTo>
                    <a:pt x="10165" y="1080"/>
                    <a:pt x="11753" y="1350"/>
                    <a:pt x="12706" y="1890"/>
                  </a:cubicBezTo>
                  <a:cubicBezTo>
                    <a:pt x="13341" y="2160"/>
                    <a:pt x="14612" y="2430"/>
                    <a:pt x="15247" y="2970"/>
                  </a:cubicBezTo>
                  <a:cubicBezTo>
                    <a:pt x="15882" y="2970"/>
                    <a:pt x="15882" y="4320"/>
                    <a:pt x="16200" y="4590"/>
                  </a:cubicBezTo>
                  <a:cubicBezTo>
                    <a:pt x="16518" y="4590"/>
                    <a:pt x="17471" y="4860"/>
                    <a:pt x="17788" y="5130"/>
                  </a:cubicBezTo>
                  <a:cubicBezTo>
                    <a:pt x="18106" y="5130"/>
                    <a:pt x="19059" y="5130"/>
                    <a:pt x="19376" y="5130"/>
                  </a:cubicBezTo>
                  <a:cubicBezTo>
                    <a:pt x="19694" y="4860"/>
                    <a:pt x="21282" y="4590"/>
                    <a:pt x="21282" y="4590"/>
                  </a:cubicBezTo>
                  <a:cubicBezTo>
                    <a:pt x="21282" y="4590"/>
                    <a:pt x="21600" y="6210"/>
                    <a:pt x="21600" y="64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8" name="Google Shape;2188;p273"/>
            <p:cNvSpPr/>
            <p:nvPr/>
          </p:nvSpPr>
          <p:spPr>
            <a:xfrm>
              <a:off x="7963330" y="1509464"/>
              <a:ext cx="452560" cy="53407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480"/>
                  </a:moveTo>
                  <a:cubicBezTo>
                    <a:pt x="21600" y="7020"/>
                    <a:pt x="21600" y="8100"/>
                    <a:pt x="21600" y="8640"/>
                  </a:cubicBezTo>
                  <a:cubicBezTo>
                    <a:pt x="21600" y="9450"/>
                    <a:pt x="21282" y="11070"/>
                    <a:pt x="20965" y="11880"/>
                  </a:cubicBezTo>
                  <a:cubicBezTo>
                    <a:pt x="20647" y="12420"/>
                    <a:pt x="20012" y="13770"/>
                    <a:pt x="19694" y="14310"/>
                  </a:cubicBezTo>
                  <a:cubicBezTo>
                    <a:pt x="19376" y="14850"/>
                    <a:pt x="18424" y="15930"/>
                    <a:pt x="18106" y="16470"/>
                  </a:cubicBezTo>
                  <a:cubicBezTo>
                    <a:pt x="17153" y="17280"/>
                    <a:pt x="15565" y="18630"/>
                    <a:pt x="14612" y="19170"/>
                  </a:cubicBezTo>
                  <a:cubicBezTo>
                    <a:pt x="14294" y="19440"/>
                    <a:pt x="13659" y="19710"/>
                    <a:pt x="13341" y="19980"/>
                  </a:cubicBezTo>
                  <a:cubicBezTo>
                    <a:pt x="12706" y="20250"/>
                    <a:pt x="11753" y="20790"/>
                    <a:pt x="11118" y="21060"/>
                  </a:cubicBezTo>
                  <a:cubicBezTo>
                    <a:pt x="10800" y="21330"/>
                    <a:pt x="10482" y="21600"/>
                    <a:pt x="10482" y="21600"/>
                  </a:cubicBezTo>
                  <a:cubicBezTo>
                    <a:pt x="9847" y="21600"/>
                    <a:pt x="8894" y="21600"/>
                    <a:pt x="8576" y="21600"/>
                  </a:cubicBezTo>
                  <a:cubicBezTo>
                    <a:pt x="8259" y="21330"/>
                    <a:pt x="7306" y="21060"/>
                    <a:pt x="6988" y="21060"/>
                  </a:cubicBezTo>
                  <a:cubicBezTo>
                    <a:pt x="6353" y="20520"/>
                    <a:pt x="3812" y="19440"/>
                    <a:pt x="3812" y="19440"/>
                  </a:cubicBezTo>
                  <a:cubicBezTo>
                    <a:pt x="3812" y="19440"/>
                    <a:pt x="3494" y="17820"/>
                    <a:pt x="3494" y="17280"/>
                  </a:cubicBezTo>
                  <a:cubicBezTo>
                    <a:pt x="3176" y="16740"/>
                    <a:pt x="2859" y="15660"/>
                    <a:pt x="2541" y="15390"/>
                  </a:cubicBezTo>
                  <a:cubicBezTo>
                    <a:pt x="2224" y="15120"/>
                    <a:pt x="1588" y="14580"/>
                    <a:pt x="1271" y="14310"/>
                  </a:cubicBezTo>
                  <a:cubicBezTo>
                    <a:pt x="953" y="14040"/>
                    <a:pt x="318" y="12960"/>
                    <a:pt x="0" y="12420"/>
                  </a:cubicBezTo>
                  <a:cubicBezTo>
                    <a:pt x="0" y="11880"/>
                    <a:pt x="635" y="10530"/>
                    <a:pt x="635" y="9720"/>
                  </a:cubicBezTo>
                  <a:cubicBezTo>
                    <a:pt x="953" y="9180"/>
                    <a:pt x="953" y="7830"/>
                    <a:pt x="1271" y="7290"/>
                  </a:cubicBezTo>
                  <a:cubicBezTo>
                    <a:pt x="1271" y="6750"/>
                    <a:pt x="2224" y="6210"/>
                    <a:pt x="2859" y="5670"/>
                  </a:cubicBezTo>
                  <a:cubicBezTo>
                    <a:pt x="3176" y="5130"/>
                    <a:pt x="4447" y="4590"/>
                    <a:pt x="4765" y="4050"/>
                  </a:cubicBezTo>
                  <a:cubicBezTo>
                    <a:pt x="5082" y="3780"/>
                    <a:pt x="5718" y="3240"/>
                    <a:pt x="5718" y="2970"/>
                  </a:cubicBezTo>
                  <a:cubicBezTo>
                    <a:pt x="5718" y="2700"/>
                    <a:pt x="5082" y="2430"/>
                    <a:pt x="5082" y="2160"/>
                  </a:cubicBezTo>
                  <a:cubicBezTo>
                    <a:pt x="5082" y="1890"/>
                    <a:pt x="4129" y="1080"/>
                    <a:pt x="4447" y="810"/>
                  </a:cubicBezTo>
                  <a:cubicBezTo>
                    <a:pt x="4447" y="270"/>
                    <a:pt x="5400" y="270"/>
                    <a:pt x="5718" y="270"/>
                  </a:cubicBezTo>
                  <a:cubicBezTo>
                    <a:pt x="6035" y="270"/>
                    <a:pt x="6988" y="0"/>
                    <a:pt x="7306" y="0"/>
                  </a:cubicBezTo>
                  <a:cubicBezTo>
                    <a:pt x="7941" y="0"/>
                    <a:pt x="8894" y="540"/>
                    <a:pt x="9529" y="810"/>
                  </a:cubicBezTo>
                  <a:cubicBezTo>
                    <a:pt x="10165" y="1080"/>
                    <a:pt x="11753" y="1350"/>
                    <a:pt x="12706" y="1890"/>
                  </a:cubicBezTo>
                  <a:cubicBezTo>
                    <a:pt x="13341" y="2160"/>
                    <a:pt x="14612" y="2430"/>
                    <a:pt x="15247" y="2970"/>
                  </a:cubicBezTo>
                  <a:cubicBezTo>
                    <a:pt x="15882" y="2970"/>
                    <a:pt x="15882" y="4320"/>
                    <a:pt x="16200" y="4590"/>
                  </a:cubicBezTo>
                  <a:cubicBezTo>
                    <a:pt x="16518" y="4590"/>
                    <a:pt x="17471" y="4860"/>
                    <a:pt x="17788" y="5130"/>
                  </a:cubicBezTo>
                  <a:cubicBezTo>
                    <a:pt x="18106" y="5130"/>
                    <a:pt x="19059" y="5130"/>
                    <a:pt x="19376" y="5130"/>
                  </a:cubicBezTo>
                  <a:cubicBezTo>
                    <a:pt x="19694" y="4860"/>
                    <a:pt x="21282" y="4590"/>
                    <a:pt x="21282" y="4590"/>
                  </a:cubicBezTo>
                  <a:cubicBezTo>
                    <a:pt x="21282" y="4590"/>
                    <a:pt x="21600" y="6210"/>
                    <a:pt x="21600" y="64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89" name="Google Shape;2189;p273"/>
            <p:cNvSpPr/>
            <p:nvPr/>
          </p:nvSpPr>
          <p:spPr>
            <a:xfrm>
              <a:off x="7692335" y="1217129"/>
              <a:ext cx="1035568" cy="792989"/>
            </a:xfrm>
            <a:custGeom>
              <a:avLst/>
              <a:gdLst/>
              <a:ahLst/>
              <a:cxnLst/>
              <a:rect l="l" t="t" r="r" b="b"/>
              <a:pathLst>
                <a:path w="21565" h="21456" extrusionOk="0">
                  <a:moveTo>
                    <a:pt x="20734" y="4320"/>
                  </a:moveTo>
                  <a:cubicBezTo>
                    <a:pt x="20734" y="4320"/>
                    <a:pt x="20180" y="3780"/>
                    <a:pt x="20042" y="3600"/>
                  </a:cubicBezTo>
                  <a:cubicBezTo>
                    <a:pt x="19765" y="3420"/>
                    <a:pt x="19488" y="2880"/>
                    <a:pt x="19211" y="2880"/>
                  </a:cubicBezTo>
                  <a:cubicBezTo>
                    <a:pt x="19073" y="2700"/>
                    <a:pt x="18796" y="2520"/>
                    <a:pt x="18519" y="2520"/>
                  </a:cubicBezTo>
                  <a:cubicBezTo>
                    <a:pt x="18380" y="2520"/>
                    <a:pt x="17827" y="2520"/>
                    <a:pt x="17688" y="2880"/>
                  </a:cubicBezTo>
                  <a:cubicBezTo>
                    <a:pt x="17688" y="3060"/>
                    <a:pt x="17688" y="3600"/>
                    <a:pt x="17827" y="3780"/>
                  </a:cubicBezTo>
                  <a:cubicBezTo>
                    <a:pt x="17965" y="3960"/>
                    <a:pt x="18242" y="4140"/>
                    <a:pt x="18380" y="4320"/>
                  </a:cubicBezTo>
                  <a:cubicBezTo>
                    <a:pt x="18519" y="4320"/>
                    <a:pt x="18796" y="4680"/>
                    <a:pt x="18934" y="4860"/>
                  </a:cubicBezTo>
                  <a:cubicBezTo>
                    <a:pt x="19073" y="4860"/>
                    <a:pt x="19488" y="5040"/>
                    <a:pt x="19488" y="5040"/>
                  </a:cubicBezTo>
                  <a:cubicBezTo>
                    <a:pt x="19488" y="5040"/>
                    <a:pt x="19073" y="5580"/>
                    <a:pt x="18934" y="5760"/>
                  </a:cubicBezTo>
                  <a:cubicBezTo>
                    <a:pt x="18657" y="5940"/>
                    <a:pt x="18242" y="5940"/>
                    <a:pt x="17965" y="6120"/>
                  </a:cubicBezTo>
                  <a:cubicBezTo>
                    <a:pt x="17827" y="6120"/>
                    <a:pt x="17688" y="6480"/>
                    <a:pt x="17550" y="6480"/>
                  </a:cubicBezTo>
                  <a:cubicBezTo>
                    <a:pt x="17550" y="6660"/>
                    <a:pt x="17273" y="6840"/>
                    <a:pt x="17273" y="6840"/>
                  </a:cubicBezTo>
                  <a:cubicBezTo>
                    <a:pt x="17273" y="6840"/>
                    <a:pt x="17134" y="6300"/>
                    <a:pt x="17134" y="6120"/>
                  </a:cubicBezTo>
                  <a:cubicBezTo>
                    <a:pt x="17411" y="5580"/>
                    <a:pt x="18242" y="5580"/>
                    <a:pt x="18242" y="5220"/>
                  </a:cubicBezTo>
                  <a:cubicBezTo>
                    <a:pt x="18242" y="5040"/>
                    <a:pt x="17827" y="4860"/>
                    <a:pt x="17827" y="4860"/>
                  </a:cubicBezTo>
                  <a:cubicBezTo>
                    <a:pt x="17688" y="4500"/>
                    <a:pt x="17411" y="3960"/>
                    <a:pt x="17273" y="3780"/>
                  </a:cubicBezTo>
                  <a:cubicBezTo>
                    <a:pt x="17273" y="3600"/>
                    <a:pt x="17134" y="3240"/>
                    <a:pt x="17134" y="3240"/>
                  </a:cubicBezTo>
                  <a:cubicBezTo>
                    <a:pt x="16996" y="3060"/>
                    <a:pt x="16719" y="3420"/>
                    <a:pt x="16719" y="3420"/>
                  </a:cubicBezTo>
                  <a:cubicBezTo>
                    <a:pt x="16580" y="3420"/>
                    <a:pt x="16165" y="3600"/>
                    <a:pt x="16027" y="3600"/>
                  </a:cubicBezTo>
                  <a:cubicBezTo>
                    <a:pt x="16027" y="3780"/>
                    <a:pt x="15888" y="3960"/>
                    <a:pt x="15750" y="3960"/>
                  </a:cubicBezTo>
                  <a:cubicBezTo>
                    <a:pt x="15750" y="3960"/>
                    <a:pt x="15473" y="4140"/>
                    <a:pt x="15473" y="4320"/>
                  </a:cubicBezTo>
                  <a:cubicBezTo>
                    <a:pt x="15611" y="4680"/>
                    <a:pt x="16165" y="4680"/>
                    <a:pt x="16165" y="5040"/>
                  </a:cubicBezTo>
                  <a:cubicBezTo>
                    <a:pt x="16165" y="5040"/>
                    <a:pt x="15888" y="5220"/>
                    <a:pt x="15888" y="5400"/>
                  </a:cubicBezTo>
                  <a:cubicBezTo>
                    <a:pt x="15750" y="5400"/>
                    <a:pt x="15473" y="5580"/>
                    <a:pt x="15334" y="5760"/>
                  </a:cubicBezTo>
                  <a:cubicBezTo>
                    <a:pt x="15196" y="5940"/>
                    <a:pt x="15057" y="6120"/>
                    <a:pt x="15057" y="6300"/>
                  </a:cubicBezTo>
                  <a:cubicBezTo>
                    <a:pt x="15057" y="6480"/>
                    <a:pt x="15196" y="6840"/>
                    <a:pt x="15196" y="6840"/>
                  </a:cubicBezTo>
                  <a:cubicBezTo>
                    <a:pt x="15196" y="6840"/>
                    <a:pt x="15057" y="7560"/>
                    <a:pt x="14919" y="7740"/>
                  </a:cubicBezTo>
                  <a:cubicBezTo>
                    <a:pt x="14919" y="8100"/>
                    <a:pt x="14642" y="8640"/>
                    <a:pt x="14503" y="9000"/>
                  </a:cubicBezTo>
                  <a:cubicBezTo>
                    <a:pt x="14503" y="9180"/>
                    <a:pt x="14503" y="9540"/>
                    <a:pt x="14503" y="9720"/>
                  </a:cubicBezTo>
                  <a:cubicBezTo>
                    <a:pt x="14642" y="9720"/>
                    <a:pt x="14780" y="10080"/>
                    <a:pt x="14919" y="10440"/>
                  </a:cubicBezTo>
                  <a:cubicBezTo>
                    <a:pt x="14919" y="10620"/>
                    <a:pt x="14919" y="10980"/>
                    <a:pt x="14919" y="10980"/>
                  </a:cubicBezTo>
                  <a:cubicBezTo>
                    <a:pt x="14919" y="10980"/>
                    <a:pt x="14365" y="11160"/>
                    <a:pt x="14227" y="11340"/>
                  </a:cubicBezTo>
                  <a:cubicBezTo>
                    <a:pt x="13950" y="11340"/>
                    <a:pt x="13534" y="11340"/>
                    <a:pt x="13396" y="11340"/>
                  </a:cubicBezTo>
                  <a:cubicBezTo>
                    <a:pt x="13257" y="11160"/>
                    <a:pt x="12980" y="10980"/>
                    <a:pt x="12842" y="10980"/>
                  </a:cubicBezTo>
                  <a:cubicBezTo>
                    <a:pt x="12565" y="10800"/>
                    <a:pt x="12565" y="9900"/>
                    <a:pt x="12427" y="9720"/>
                  </a:cubicBezTo>
                  <a:cubicBezTo>
                    <a:pt x="12150" y="9540"/>
                    <a:pt x="11457" y="9360"/>
                    <a:pt x="11180" y="9180"/>
                  </a:cubicBezTo>
                  <a:cubicBezTo>
                    <a:pt x="10903" y="8820"/>
                    <a:pt x="10073" y="8460"/>
                    <a:pt x="9796" y="8460"/>
                  </a:cubicBezTo>
                  <a:cubicBezTo>
                    <a:pt x="9519" y="8280"/>
                    <a:pt x="9242" y="7920"/>
                    <a:pt x="8965" y="7920"/>
                  </a:cubicBezTo>
                  <a:cubicBezTo>
                    <a:pt x="8688" y="7920"/>
                    <a:pt x="8411" y="8100"/>
                    <a:pt x="8134" y="8100"/>
                  </a:cubicBezTo>
                  <a:cubicBezTo>
                    <a:pt x="7996" y="8100"/>
                    <a:pt x="7580" y="8100"/>
                    <a:pt x="7580" y="8460"/>
                  </a:cubicBezTo>
                  <a:cubicBezTo>
                    <a:pt x="7580" y="8640"/>
                    <a:pt x="7857" y="9180"/>
                    <a:pt x="7996" y="9360"/>
                  </a:cubicBezTo>
                  <a:cubicBezTo>
                    <a:pt x="7996" y="9540"/>
                    <a:pt x="8134" y="9720"/>
                    <a:pt x="8134" y="9720"/>
                  </a:cubicBezTo>
                  <a:cubicBezTo>
                    <a:pt x="8273" y="10080"/>
                    <a:pt x="7857" y="10440"/>
                    <a:pt x="7719" y="10620"/>
                  </a:cubicBezTo>
                  <a:cubicBezTo>
                    <a:pt x="7580" y="10980"/>
                    <a:pt x="7027" y="11340"/>
                    <a:pt x="6888" y="11700"/>
                  </a:cubicBezTo>
                  <a:cubicBezTo>
                    <a:pt x="6750" y="11880"/>
                    <a:pt x="6334" y="12420"/>
                    <a:pt x="6196" y="12780"/>
                  </a:cubicBezTo>
                  <a:cubicBezTo>
                    <a:pt x="6057" y="13140"/>
                    <a:pt x="6057" y="14040"/>
                    <a:pt x="5919" y="14400"/>
                  </a:cubicBezTo>
                  <a:cubicBezTo>
                    <a:pt x="5919" y="14940"/>
                    <a:pt x="5780" y="15840"/>
                    <a:pt x="5780" y="16380"/>
                  </a:cubicBezTo>
                  <a:cubicBezTo>
                    <a:pt x="5780" y="16560"/>
                    <a:pt x="6057" y="17280"/>
                    <a:pt x="6196" y="17640"/>
                  </a:cubicBezTo>
                  <a:cubicBezTo>
                    <a:pt x="6334" y="17640"/>
                    <a:pt x="6750" y="18000"/>
                    <a:pt x="6750" y="18180"/>
                  </a:cubicBezTo>
                  <a:cubicBezTo>
                    <a:pt x="6888" y="18360"/>
                    <a:pt x="7165" y="19080"/>
                    <a:pt x="7165" y="19440"/>
                  </a:cubicBezTo>
                  <a:cubicBezTo>
                    <a:pt x="7303" y="19800"/>
                    <a:pt x="7442" y="20880"/>
                    <a:pt x="7442" y="20880"/>
                  </a:cubicBezTo>
                  <a:cubicBezTo>
                    <a:pt x="7442" y="20880"/>
                    <a:pt x="6888" y="21420"/>
                    <a:pt x="6750" y="21420"/>
                  </a:cubicBezTo>
                  <a:cubicBezTo>
                    <a:pt x="6473" y="21600"/>
                    <a:pt x="6057" y="21060"/>
                    <a:pt x="5919" y="20880"/>
                  </a:cubicBezTo>
                  <a:cubicBezTo>
                    <a:pt x="5503" y="20700"/>
                    <a:pt x="4950" y="20160"/>
                    <a:pt x="4673" y="19980"/>
                  </a:cubicBezTo>
                  <a:cubicBezTo>
                    <a:pt x="4534" y="19800"/>
                    <a:pt x="4257" y="19440"/>
                    <a:pt x="4119" y="19260"/>
                  </a:cubicBezTo>
                  <a:cubicBezTo>
                    <a:pt x="3980" y="19260"/>
                    <a:pt x="3703" y="19800"/>
                    <a:pt x="3565" y="19800"/>
                  </a:cubicBezTo>
                  <a:cubicBezTo>
                    <a:pt x="3427" y="19980"/>
                    <a:pt x="3150" y="19980"/>
                    <a:pt x="3011" y="19980"/>
                  </a:cubicBezTo>
                  <a:cubicBezTo>
                    <a:pt x="2734" y="19980"/>
                    <a:pt x="2457" y="19800"/>
                    <a:pt x="2180" y="19800"/>
                  </a:cubicBezTo>
                  <a:cubicBezTo>
                    <a:pt x="2042" y="19800"/>
                    <a:pt x="1765" y="19440"/>
                    <a:pt x="1488" y="19260"/>
                  </a:cubicBezTo>
                  <a:cubicBezTo>
                    <a:pt x="1350" y="19260"/>
                    <a:pt x="934" y="19080"/>
                    <a:pt x="796" y="18720"/>
                  </a:cubicBezTo>
                  <a:cubicBezTo>
                    <a:pt x="796" y="18360"/>
                    <a:pt x="1627" y="17640"/>
                    <a:pt x="1488" y="17100"/>
                  </a:cubicBezTo>
                  <a:cubicBezTo>
                    <a:pt x="1350" y="16920"/>
                    <a:pt x="1073" y="16920"/>
                    <a:pt x="934" y="16740"/>
                  </a:cubicBezTo>
                  <a:cubicBezTo>
                    <a:pt x="796" y="16560"/>
                    <a:pt x="796" y="15660"/>
                    <a:pt x="796" y="15300"/>
                  </a:cubicBezTo>
                  <a:cubicBezTo>
                    <a:pt x="796" y="15120"/>
                    <a:pt x="796" y="14580"/>
                    <a:pt x="934" y="14400"/>
                  </a:cubicBezTo>
                  <a:cubicBezTo>
                    <a:pt x="934" y="14220"/>
                    <a:pt x="1350" y="13860"/>
                    <a:pt x="1627" y="13680"/>
                  </a:cubicBezTo>
                  <a:cubicBezTo>
                    <a:pt x="1765" y="13680"/>
                    <a:pt x="1903" y="13500"/>
                    <a:pt x="1903" y="13320"/>
                  </a:cubicBezTo>
                  <a:cubicBezTo>
                    <a:pt x="1903" y="12960"/>
                    <a:pt x="1488" y="12600"/>
                    <a:pt x="1211" y="12600"/>
                  </a:cubicBezTo>
                  <a:cubicBezTo>
                    <a:pt x="1073" y="12600"/>
                    <a:pt x="934" y="13140"/>
                    <a:pt x="796" y="13140"/>
                  </a:cubicBezTo>
                  <a:cubicBezTo>
                    <a:pt x="657" y="13140"/>
                    <a:pt x="519" y="12960"/>
                    <a:pt x="519" y="12960"/>
                  </a:cubicBezTo>
                  <a:cubicBezTo>
                    <a:pt x="519" y="12780"/>
                    <a:pt x="657" y="12240"/>
                    <a:pt x="519" y="12060"/>
                  </a:cubicBezTo>
                  <a:cubicBezTo>
                    <a:pt x="519" y="11880"/>
                    <a:pt x="103" y="11700"/>
                    <a:pt x="103" y="11520"/>
                  </a:cubicBezTo>
                  <a:cubicBezTo>
                    <a:pt x="-35" y="11340"/>
                    <a:pt x="-35" y="10980"/>
                    <a:pt x="103" y="10980"/>
                  </a:cubicBezTo>
                  <a:cubicBezTo>
                    <a:pt x="103" y="10800"/>
                    <a:pt x="519" y="10800"/>
                    <a:pt x="657" y="10620"/>
                  </a:cubicBezTo>
                  <a:cubicBezTo>
                    <a:pt x="796" y="10440"/>
                    <a:pt x="1073" y="10080"/>
                    <a:pt x="1211" y="9720"/>
                  </a:cubicBezTo>
                  <a:cubicBezTo>
                    <a:pt x="1211" y="9540"/>
                    <a:pt x="1350" y="9180"/>
                    <a:pt x="1350" y="8820"/>
                  </a:cubicBezTo>
                  <a:cubicBezTo>
                    <a:pt x="1350" y="8640"/>
                    <a:pt x="1350" y="8460"/>
                    <a:pt x="1350" y="8460"/>
                  </a:cubicBezTo>
                  <a:cubicBezTo>
                    <a:pt x="1488" y="8100"/>
                    <a:pt x="1903" y="7920"/>
                    <a:pt x="2042" y="7740"/>
                  </a:cubicBezTo>
                  <a:cubicBezTo>
                    <a:pt x="2180" y="7560"/>
                    <a:pt x="2457" y="7020"/>
                    <a:pt x="2596" y="7020"/>
                  </a:cubicBezTo>
                  <a:cubicBezTo>
                    <a:pt x="2873" y="6840"/>
                    <a:pt x="3427" y="6840"/>
                    <a:pt x="3565" y="6660"/>
                  </a:cubicBezTo>
                  <a:cubicBezTo>
                    <a:pt x="3980" y="6660"/>
                    <a:pt x="4534" y="6660"/>
                    <a:pt x="4811" y="6660"/>
                  </a:cubicBezTo>
                  <a:cubicBezTo>
                    <a:pt x="5088" y="6480"/>
                    <a:pt x="5780" y="6300"/>
                    <a:pt x="6057" y="6300"/>
                  </a:cubicBezTo>
                  <a:cubicBezTo>
                    <a:pt x="6196" y="6120"/>
                    <a:pt x="6611" y="5580"/>
                    <a:pt x="6750" y="5400"/>
                  </a:cubicBezTo>
                  <a:cubicBezTo>
                    <a:pt x="7027" y="5400"/>
                    <a:pt x="7580" y="5220"/>
                    <a:pt x="7857" y="5220"/>
                  </a:cubicBezTo>
                  <a:cubicBezTo>
                    <a:pt x="8134" y="5220"/>
                    <a:pt x="8550" y="5220"/>
                    <a:pt x="8827" y="5220"/>
                  </a:cubicBezTo>
                  <a:cubicBezTo>
                    <a:pt x="8965" y="5220"/>
                    <a:pt x="9103" y="5220"/>
                    <a:pt x="9242" y="5220"/>
                  </a:cubicBezTo>
                  <a:cubicBezTo>
                    <a:pt x="9519" y="5220"/>
                    <a:pt x="10073" y="5040"/>
                    <a:pt x="10350" y="5040"/>
                  </a:cubicBezTo>
                  <a:cubicBezTo>
                    <a:pt x="10488" y="5040"/>
                    <a:pt x="10903" y="4680"/>
                    <a:pt x="11180" y="4500"/>
                  </a:cubicBezTo>
                  <a:cubicBezTo>
                    <a:pt x="11319" y="4500"/>
                    <a:pt x="11596" y="4680"/>
                    <a:pt x="11734" y="4500"/>
                  </a:cubicBezTo>
                  <a:cubicBezTo>
                    <a:pt x="11873" y="4320"/>
                    <a:pt x="11734" y="3420"/>
                    <a:pt x="12011" y="3240"/>
                  </a:cubicBezTo>
                  <a:cubicBezTo>
                    <a:pt x="12150" y="2880"/>
                    <a:pt x="12703" y="3060"/>
                    <a:pt x="12980" y="2880"/>
                  </a:cubicBezTo>
                  <a:cubicBezTo>
                    <a:pt x="13257" y="2880"/>
                    <a:pt x="13811" y="2700"/>
                    <a:pt x="14088" y="2520"/>
                  </a:cubicBezTo>
                  <a:cubicBezTo>
                    <a:pt x="14365" y="2340"/>
                    <a:pt x="14919" y="2160"/>
                    <a:pt x="15196" y="1800"/>
                  </a:cubicBezTo>
                  <a:cubicBezTo>
                    <a:pt x="15334" y="1800"/>
                    <a:pt x="15750" y="1080"/>
                    <a:pt x="15888" y="720"/>
                  </a:cubicBezTo>
                  <a:cubicBezTo>
                    <a:pt x="16027" y="540"/>
                    <a:pt x="16303" y="180"/>
                    <a:pt x="16580" y="0"/>
                  </a:cubicBezTo>
                  <a:cubicBezTo>
                    <a:pt x="16719" y="0"/>
                    <a:pt x="17134" y="0"/>
                    <a:pt x="17273" y="180"/>
                  </a:cubicBezTo>
                  <a:cubicBezTo>
                    <a:pt x="17550" y="180"/>
                    <a:pt x="17827" y="540"/>
                    <a:pt x="17965" y="720"/>
                  </a:cubicBezTo>
                  <a:cubicBezTo>
                    <a:pt x="18242" y="900"/>
                    <a:pt x="18657" y="1260"/>
                    <a:pt x="18934" y="1440"/>
                  </a:cubicBezTo>
                  <a:cubicBezTo>
                    <a:pt x="19211" y="1620"/>
                    <a:pt x="19765" y="1800"/>
                    <a:pt x="19903" y="1800"/>
                  </a:cubicBezTo>
                  <a:cubicBezTo>
                    <a:pt x="20180" y="1980"/>
                    <a:pt x="20873" y="2520"/>
                    <a:pt x="21011" y="2700"/>
                  </a:cubicBezTo>
                  <a:cubicBezTo>
                    <a:pt x="21150" y="2880"/>
                    <a:pt x="21565" y="2880"/>
                    <a:pt x="21565" y="3060"/>
                  </a:cubicBezTo>
                  <a:cubicBezTo>
                    <a:pt x="21565" y="3420"/>
                    <a:pt x="20734" y="4320"/>
                    <a:pt x="20734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0" name="Google Shape;2190;p273"/>
            <p:cNvSpPr/>
            <p:nvPr/>
          </p:nvSpPr>
          <p:spPr>
            <a:xfrm>
              <a:off x="7692335" y="1217129"/>
              <a:ext cx="1035568" cy="792989"/>
            </a:xfrm>
            <a:custGeom>
              <a:avLst/>
              <a:gdLst/>
              <a:ahLst/>
              <a:cxnLst/>
              <a:rect l="l" t="t" r="r" b="b"/>
              <a:pathLst>
                <a:path w="21565" h="21456" extrusionOk="0">
                  <a:moveTo>
                    <a:pt x="20734" y="4320"/>
                  </a:moveTo>
                  <a:cubicBezTo>
                    <a:pt x="20734" y="4320"/>
                    <a:pt x="20180" y="3780"/>
                    <a:pt x="20042" y="3600"/>
                  </a:cubicBezTo>
                  <a:cubicBezTo>
                    <a:pt x="19765" y="3420"/>
                    <a:pt x="19488" y="2880"/>
                    <a:pt x="19211" y="2880"/>
                  </a:cubicBezTo>
                  <a:cubicBezTo>
                    <a:pt x="19073" y="2700"/>
                    <a:pt x="18796" y="2520"/>
                    <a:pt x="18519" y="2520"/>
                  </a:cubicBezTo>
                  <a:cubicBezTo>
                    <a:pt x="18380" y="2520"/>
                    <a:pt x="17827" y="2520"/>
                    <a:pt x="17688" y="2880"/>
                  </a:cubicBezTo>
                  <a:cubicBezTo>
                    <a:pt x="17688" y="3060"/>
                    <a:pt x="17688" y="3600"/>
                    <a:pt x="17827" y="3780"/>
                  </a:cubicBezTo>
                  <a:cubicBezTo>
                    <a:pt x="17965" y="3960"/>
                    <a:pt x="18242" y="4140"/>
                    <a:pt x="18380" y="4320"/>
                  </a:cubicBezTo>
                  <a:cubicBezTo>
                    <a:pt x="18519" y="4320"/>
                    <a:pt x="18796" y="4680"/>
                    <a:pt x="18934" y="4860"/>
                  </a:cubicBezTo>
                  <a:cubicBezTo>
                    <a:pt x="19073" y="4860"/>
                    <a:pt x="19488" y="5040"/>
                    <a:pt x="19488" y="5040"/>
                  </a:cubicBezTo>
                  <a:cubicBezTo>
                    <a:pt x="19488" y="5040"/>
                    <a:pt x="19073" y="5580"/>
                    <a:pt x="18934" y="5760"/>
                  </a:cubicBezTo>
                  <a:cubicBezTo>
                    <a:pt x="18657" y="5940"/>
                    <a:pt x="18242" y="5940"/>
                    <a:pt x="17965" y="6120"/>
                  </a:cubicBezTo>
                  <a:cubicBezTo>
                    <a:pt x="17827" y="6120"/>
                    <a:pt x="17688" y="6480"/>
                    <a:pt x="17550" y="6480"/>
                  </a:cubicBezTo>
                  <a:cubicBezTo>
                    <a:pt x="17550" y="6660"/>
                    <a:pt x="17273" y="6840"/>
                    <a:pt x="17273" y="6840"/>
                  </a:cubicBezTo>
                  <a:cubicBezTo>
                    <a:pt x="17273" y="6840"/>
                    <a:pt x="17134" y="6300"/>
                    <a:pt x="17134" y="6120"/>
                  </a:cubicBezTo>
                  <a:cubicBezTo>
                    <a:pt x="17411" y="5580"/>
                    <a:pt x="18242" y="5580"/>
                    <a:pt x="18242" y="5220"/>
                  </a:cubicBezTo>
                  <a:cubicBezTo>
                    <a:pt x="18242" y="5040"/>
                    <a:pt x="17827" y="4860"/>
                    <a:pt x="17827" y="4860"/>
                  </a:cubicBezTo>
                  <a:cubicBezTo>
                    <a:pt x="17688" y="4500"/>
                    <a:pt x="17411" y="3960"/>
                    <a:pt x="17273" y="3780"/>
                  </a:cubicBezTo>
                  <a:cubicBezTo>
                    <a:pt x="17273" y="3600"/>
                    <a:pt x="17134" y="3240"/>
                    <a:pt x="17134" y="3240"/>
                  </a:cubicBezTo>
                  <a:cubicBezTo>
                    <a:pt x="16996" y="3060"/>
                    <a:pt x="16719" y="3420"/>
                    <a:pt x="16719" y="3420"/>
                  </a:cubicBezTo>
                  <a:cubicBezTo>
                    <a:pt x="16580" y="3420"/>
                    <a:pt x="16165" y="3600"/>
                    <a:pt x="16027" y="3600"/>
                  </a:cubicBezTo>
                  <a:cubicBezTo>
                    <a:pt x="16027" y="3780"/>
                    <a:pt x="15888" y="3960"/>
                    <a:pt x="15750" y="3960"/>
                  </a:cubicBezTo>
                  <a:cubicBezTo>
                    <a:pt x="15750" y="3960"/>
                    <a:pt x="15473" y="4140"/>
                    <a:pt x="15473" y="4320"/>
                  </a:cubicBezTo>
                  <a:cubicBezTo>
                    <a:pt x="15611" y="4680"/>
                    <a:pt x="16165" y="4680"/>
                    <a:pt x="16165" y="5040"/>
                  </a:cubicBezTo>
                  <a:cubicBezTo>
                    <a:pt x="16165" y="5040"/>
                    <a:pt x="15888" y="5220"/>
                    <a:pt x="15888" y="5400"/>
                  </a:cubicBezTo>
                  <a:cubicBezTo>
                    <a:pt x="15750" y="5400"/>
                    <a:pt x="15473" y="5580"/>
                    <a:pt x="15334" y="5760"/>
                  </a:cubicBezTo>
                  <a:cubicBezTo>
                    <a:pt x="15196" y="5940"/>
                    <a:pt x="15057" y="6120"/>
                    <a:pt x="15057" y="6300"/>
                  </a:cubicBezTo>
                  <a:cubicBezTo>
                    <a:pt x="15057" y="6480"/>
                    <a:pt x="15196" y="6840"/>
                    <a:pt x="15196" y="6840"/>
                  </a:cubicBezTo>
                  <a:cubicBezTo>
                    <a:pt x="15196" y="6840"/>
                    <a:pt x="15057" y="7560"/>
                    <a:pt x="14919" y="7740"/>
                  </a:cubicBezTo>
                  <a:cubicBezTo>
                    <a:pt x="14919" y="8100"/>
                    <a:pt x="14642" y="8640"/>
                    <a:pt x="14503" y="9000"/>
                  </a:cubicBezTo>
                  <a:cubicBezTo>
                    <a:pt x="14503" y="9180"/>
                    <a:pt x="14503" y="9540"/>
                    <a:pt x="14503" y="9720"/>
                  </a:cubicBezTo>
                  <a:cubicBezTo>
                    <a:pt x="14642" y="9720"/>
                    <a:pt x="14780" y="10080"/>
                    <a:pt x="14919" y="10440"/>
                  </a:cubicBezTo>
                  <a:cubicBezTo>
                    <a:pt x="14919" y="10620"/>
                    <a:pt x="14919" y="10980"/>
                    <a:pt x="14919" y="10980"/>
                  </a:cubicBezTo>
                  <a:cubicBezTo>
                    <a:pt x="14919" y="10980"/>
                    <a:pt x="14365" y="11160"/>
                    <a:pt x="14227" y="11340"/>
                  </a:cubicBezTo>
                  <a:cubicBezTo>
                    <a:pt x="13950" y="11340"/>
                    <a:pt x="13534" y="11340"/>
                    <a:pt x="13396" y="11340"/>
                  </a:cubicBezTo>
                  <a:cubicBezTo>
                    <a:pt x="13257" y="11160"/>
                    <a:pt x="12980" y="10980"/>
                    <a:pt x="12842" y="10980"/>
                  </a:cubicBezTo>
                  <a:cubicBezTo>
                    <a:pt x="12565" y="10800"/>
                    <a:pt x="12565" y="9900"/>
                    <a:pt x="12427" y="9720"/>
                  </a:cubicBezTo>
                  <a:cubicBezTo>
                    <a:pt x="12150" y="9540"/>
                    <a:pt x="11457" y="9360"/>
                    <a:pt x="11180" y="9180"/>
                  </a:cubicBezTo>
                  <a:cubicBezTo>
                    <a:pt x="10903" y="8820"/>
                    <a:pt x="10073" y="8460"/>
                    <a:pt x="9796" y="8460"/>
                  </a:cubicBezTo>
                  <a:cubicBezTo>
                    <a:pt x="9519" y="8280"/>
                    <a:pt x="9242" y="7920"/>
                    <a:pt x="8965" y="7920"/>
                  </a:cubicBezTo>
                  <a:cubicBezTo>
                    <a:pt x="8688" y="7920"/>
                    <a:pt x="8411" y="8100"/>
                    <a:pt x="8134" y="8100"/>
                  </a:cubicBezTo>
                  <a:cubicBezTo>
                    <a:pt x="7996" y="8100"/>
                    <a:pt x="7580" y="8100"/>
                    <a:pt x="7580" y="8460"/>
                  </a:cubicBezTo>
                  <a:cubicBezTo>
                    <a:pt x="7580" y="8640"/>
                    <a:pt x="7857" y="9180"/>
                    <a:pt x="7996" y="9360"/>
                  </a:cubicBezTo>
                  <a:cubicBezTo>
                    <a:pt x="7996" y="9540"/>
                    <a:pt x="8134" y="9720"/>
                    <a:pt x="8134" y="9720"/>
                  </a:cubicBezTo>
                  <a:cubicBezTo>
                    <a:pt x="8273" y="10080"/>
                    <a:pt x="7857" y="10440"/>
                    <a:pt x="7719" y="10620"/>
                  </a:cubicBezTo>
                  <a:cubicBezTo>
                    <a:pt x="7580" y="10980"/>
                    <a:pt x="7027" y="11340"/>
                    <a:pt x="6888" y="11700"/>
                  </a:cubicBezTo>
                  <a:cubicBezTo>
                    <a:pt x="6750" y="11880"/>
                    <a:pt x="6334" y="12420"/>
                    <a:pt x="6196" y="12780"/>
                  </a:cubicBezTo>
                  <a:cubicBezTo>
                    <a:pt x="6057" y="13140"/>
                    <a:pt x="6057" y="14040"/>
                    <a:pt x="5919" y="14400"/>
                  </a:cubicBezTo>
                  <a:cubicBezTo>
                    <a:pt x="5919" y="14940"/>
                    <a:pt x="5780" y="15840"/>
                    <a:pt x="5780" y="16380"/>
                  </a:cubicBezTo>
                  <a:cubicBezTo>
                    <a:pt x="5780" y="16560"/>
                    <a:pt x="6057" y="17280"/>
                    <a:pt x="6196" y="17640"/>
                  </a:cubicBezTo>
                  <a:cubicBezTo>
                    <a:pt x="6334" y="17640"/>
                    <a:pt x="6750" y="18000"/>
                    <a:pt x="6750" y="18180"/>
                  </a:cubicBezTo>
                  <a:cubicBezTo>
                    <a:pt x="6888" y="18360"/>
                    <a:pt x="7165" y="19080"/>
                    <a:pt x="7165" y="19440"/>
                  </a:cubicBezTo>
                  <a:cubicBezTo>
                    <a:pt x="7303" y="19800"/>
                    <a:pt x="7442" y="20880"/>
                    <a:pt x="7442" y="20880"/>
                  </a:cubicBezTo>
                  <a:cubicBezTo>
                    <a:pt x="7442" y="20880"/>
                    <a:pt x="6888" y="21420"/>
                    <a:pt x="6750" y="21420"/>
                  </a:cubicBezTo>
                  <a:cubicBezTo>
                    <a:pt x="6473" y="21600"/>
                    <a:pt x="6057" y="21060"/>
                    <a:pt x="5919" y="20880"/>
                  </a:cubicBezTo>
                  <a:cubicBezTo>
                    <a:pt x="5503" y="20700"/>
                    <a:pt x="4950" y="20160"/>
                    <a:pt x="4673" y="19980"/>
                  </a:cubicBezTo>
                  <a:cubicBezTo>
                    <a:pt x="4534" y="19800"/>
                    <a:pt x="4257" y="19440"/>
                    <a:pt x="4119" y="19260"/>
                  </a:cubicBezTo>
                  <a:cubicBezTo>
                    <a:pt x="3980" y="19260"/>
                    <a:pt x="3703" y="19800"/>
                    <a:pt x="3565" y="19800"/>
                  </a:cubicBezTo>
                  <a:cubicBezTo>
                    <a:pt x="3427" y="19980"/>
                    <a:pt x="3150" y="19980"/>
                    <a:pt x="3011" y="19980"/>
                  </a:cubicBezTo>
                  <a:cubicBezTo>
                    <a:pt x="2734" y="19980"/>
                    <a:pt x="2457" y="19800"/>
                    <a:pt x="2180" y="19800"/>
                  </a:cubicBezTo>
                  <a:cubicBezTo>
                    <a:pt x="2042" y="19800"/>
                    <a:pt x="1765" y="19440"/>
                    <a:pt x="1488" y="19260"/>
                  </a:cubicBezTo>
                  <a:cubicBezTo>
                    <a:pt x="1350" y="19260"/>
                    <a:pt x="934" y="19080"/>
                    <a:pt x="796" y="18720"/>
                  </a:cubicBezTo>
                  <a:cubicBezTo>
                    <a:pt x="796" y="18360"/>
                    <a:pt x="1627" y="17640"/>
                    <a:pt x="1488" y="17100"/>
                  </a:cubicBezTo>
                  <a:cubicBezTo>
                    <a:pt x="1350" y="16920"/>
                    <a:pt x="1073" y="16920"/>
                    <a:pt x="934" y="16740"/>
                  </a:cubicBezTo>
                  <a:cubicBezTo>
                    <a:pt x="796" y="16560"/>
                    <a:pt x="796" y="15660"/>
                    <a:pt x="796" y="15300"/>
                  </a:cubicBezTo>
                  <a:cubicBezTo>
                    <a:pt x="796" y="15120"/>
                    <a:pt x="796" y="14580"/>
                    <a:pt x="934" y="14400"/>
                  </a:cubicBezTo>
                  <a:cubicBezTo>
                    <a:pt x="934" y="14220"/>
                    <a:pt x="1350" y="13860"/>
                    <a:pt x="1627" y="13680"/>
                  </a:cubicBezTo>
                  <a:cubicBezTo>
                    <a:pt x="1765" y="13680"/>
                    <a:pt x="1903" y="13500"/>
                    <a:pt x="1903" y="13320"/>
                  </a:cubicBezTo>
                  <a:cubicBezTo>
                    <a:pt x="1903" y="12960"/>
                    <a:pt x="1488" y="12600"/>
                    <a:pt x="1211" y="12600"/>
                  </a:cubicBezTo>
                  <a:cubicBezTo>
                    <a:pt x="1073" y="12600"/>
                    <a:pt x="934" y="13140"/>
                    <a:pt x="796" y="13140"/>
                  </a:cubicBezTo>
                  <a:cubicBezTo>
                    <a:pt x="657" y="13140"/>
                    <a:pt x="519" y="12960"/>
                    <a:pt x="519" y="12960"/>
                  </a:cubicBezTo>
                  <a:cubicBezTo>
                    <a:pt x="519" y="12780"/>
                    <a:pt x="657" y="12240"/>
                    <a:pt x="519" y="12060"/>
                  </a:cubicBezTo>
                  <a:cubicBezTo>
                    <a:pt x="519" y="11880"/>
                    <a:pt x="103" y="11700"/>
                    <a:pt x="103" y="11520"/>
                  </a:cubicBezTo>
                  <a:cubicBezTo>
                    <a:pt x="-35" y="11340"/>
                    <a:pt x="-35" y="10980"/>
                    <a:pt x="103" y="10980"/>
                  </a:cubicBezTo>
                  <a:cubicBezTo>
                    <a:pt x="103" y="10800"/>
                    <a:pt x="519" y="10800"/>
                    <a:pt x="657" y="10620"/>
                  </a:cubicBezTo>
                  <a:cubicBezTo>
                    <a:pt x="796" y="10440"/>
                    <a:pt x="1073" y="10080"/>
                    <a:pt x="1211" y="9720"/>
                  </a:cubicBezTo>
                  <a:cubicBezTo>
                    <a:pt x="1211" y="9540"/>
                    <a:pt x="1350" y="9180"/>
                    <a:pt x="1350" y="8820"/>
                  </a:cubicBezTo>
                  <a:cubicBezTo>
                    <a:pt x="1350" y="8640"/>
                    <a:pt x="1350" y="8460"/>
                    <a:pt x="1350" y="8460"/>
                  </a:cubicBezTo>
                  <a:cubicBezTo>
                    <a:pt x="1488" y="8100"/>
                    <a:pt x="1903" y="7920"/>
                    <a:pt x="2042" y="7740"/>
                  </a:cubicBezTo>
                  <a:cubicBezTo>
                    <a:pt x="2180" y="7560"/>
                    <a:pt x="2457" y="7020"/>
                    <a:pt x="2596" y="7020"/>
                  </a:cubicBezTo>
                  <a:cubicBezTo>
                    <a:pt x="2873" y="6840"/>
                    <a:pt x="3427" y="6840"/>
                    <a:pt x="3565" y="6660"/>
                  </a:cubicBezTo>
                  <a:cubicBezTo>
                    <a:pt x="3980" y="6660"/>
                    <a:pt x="4534" y="6660"/>
                    <a:pt x="4811" y="6660"/>
                  </a:cubicBezTo>
                  <a:cubicBezTo>
                    <a:pt x="5088" y="6480"/>
                    <a:pt x="5780" y="6300"/>
                    <a:pt x="6057" y="6300"/>
                  </a:cubicBezTo>
                  <a:cubicBezTo>
                    <a:pt x="6196" y="6120"/>
                    <a:pt x="6611" y="5580"/>
                    <a:pt x="6750" y="5400"/>
                  </a:cubicBezTo>
                  <a:cubicBezTo>
                    <a:pt x="7027" y="5400"/>
                    <a:pt x="7580" y="5220"/>
                    <a:pt x="7857" y="5220"/>
                  </a:cubicBezTo>
                  <a:cubicBezTo>
                    <a:pt x="8134" y="5220"/>
                    <a:pt x="8550" y="5220"/>
                    <a:pt x="8827" y="5220"/>
                  </a:cubicBezTo>
                  <a:cubicBezTo>
                    <a:pt x="8965" y="5220"/>
                    <a:pt x="9103" y="5220"/>
                    <a:pt x="9242" y="5220"/>
                  </a:cubicBezTo>
                  <a:cubicBezTo>
                    <a:pt x="9519" y="5220"/>
                    <a:pt x="10073" y="5040"/>
                    <a:pt x="10350" y="5040"/>
                  </a:cubicBezTo>
                  <a:cubicBezTo>
                    <a:pt x="10488" y="5040"/>
                    <a:pt x="10903" y="4680"/>
                    <a:pt x="11180" y="4500"/>
                  </a:cubicBezTo>
                  <a:cubicBezTo>
                    <a:pt x="11319" y="4500"/>
                    <a:pt x="11596" y="4680"/>
                    <a:pt x="11734" y="4500"/>
                  </a:cubicBezTo>
                  <a:cubicBezTo>
                    <a:pt x="11873" y="4320"/>
                    <a:pt x="11734" y="3420"/>
                    <a:pt x="12011" y="3240"/>
                  </a:cubicBezTo>
                  <a:cubicBezTo>
                    <a:pt x="12150" y="2880"/>
                    <a:pt x="12703" y="3060"/>
                    <a:pt x="12980" y="2880"/>
                  </a:cubicBezTo>
                  <a:cubicBezTo>
                    <a:pt x="13257" y="2880"/>
                    <a:pt x="13811" y="2700"/>
                    <a:pt x="14088" y="2520"/>
                  </a:cubicBezTo>
                  <a:cubicBezTo>
                    <a:pt x="14365" y="2340"/>
                    <a:pt x="14919" y="2160"/>
                    <a:pt x="15196" y="1800"/>
                  </a:cubicBezTo>
                  <a:cubicBezTo>
                    <a:pt x="15334" y="1800"/>
                    <a:pt x="15750" y="1080"/>
                    <a:pt x="15888" y="720"/>
                  </a:cubicBezTo>
                  <a:cubicBezTo>
                    <a:pt x="16027" y="540"/>
                    <a:pt x="16303" y="180"/>
                    <a:pt x="16580" y="0"/>
                  </a:cubicBezTo>
                  <a:cubicBezTo>
                    <a:pt x="16719" y="0"/>
                    <a:pt x="17134" y="0"/>
                    <a:pt x="17273" y="180"/>
                  </a:cubicBezTo>
                  <a:cubicBezTo>
                    <a:pt x="17550" y="180"/>
                    <a:pt x="17827" y="540"/>
                    <a:pt x="17965" y="720"/>
                  </a:cubicBezTo>
                  <a:cubicBezTo>
                    <a:pt x="18242" y="900"/>
                    <a:pt x="18657" y="1260"/>
                    <a:pt x="18934" y="1440"/>
                  </a:cubicBezTo>
                  <a:cubicBezTo>
                    <a:pt x="19211" y="1620"/>
                    <a:pt x="19765" y="1800"/>
                    <a:pt x="19903" y="1800"/>
                  </a:cubicBezTo>
                  <a:cubicBezTo>
                    <a:pt x="20180" y="1980"/>
                    <a:pt x="20873" y="2520"/>
                    <a:pt x="21011" y="2700"/>
                  </a:cubicBezTo>
                  <a:cubicBezTo>
                    <a:pt x="21150" y="2880"/>
                    <a:pt x="21565" y="2880"/>
                    <a:pt x="21565" y="3060"/>
                  </a:cubicBezTo>
                  <a:cubicBezTo>
                    <a:pt x="21565" y="3420"/>
                    <a:pt x="20734" y="4320"/>
                    <a:pt x="20734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1" name="Google Shape;2191;p273"/>
            <p:cNvSpPr/>
            <p:nvPr/>
          </p:nvSpPr>
          <p:spPr>
            <a:xfrm>
              <a:off x="8305122" y="1041992"/>
              <a:ext cx="101438" cy="107675"/>
            </a:xfrm>
            <a:custGeom>
              <a:avLst/>
              <a:gdLst/>
              <a:ahLst/>
              <a:cxnLst/>
              <a:rect l="l" t="t" r="r" b="b"/>
              <a:pathLst>
                <a:path w="20512" h="20685" extrusionOk="0">
                  <a:moveTo>
                    <a:pt x="19912" y="6709"/>
                  </a:moveTo>
                  <a:cubicBezTo>
                    <a:pt x="21262" y="6709"/>
                    <a:pt x="19912" y="9250"/>
                    <a:pt x="19912" y="9250"/>
                  </a:cubicBezTo>
                  <a:cubicBezTo>
                    <a:pt x="18562" y="10520"/>
                    <a:pt x="17212" y="14332"/>
                    <a:pt x="15862" y="15603"/>
                  </a:cubicBezTo>
                  <a:cubicBezTo>
                    <a:pt x="14512" y="16873"/>
                    <a:pt x="11812" y="19414"/>
                    <a:pt x="10462" y="20685"/>
                  </a:cubicBezTo>
                  <a:cubicBezTo>
                    <a:pt x="9112" y="20685"/>
                    <a:pt x="6412" y="19414"/>
                    <a:pt x="5062" y="19414"/>
                  </a:cubicBezTo>
                  <a:cubicBezTo>
                    <a:pt x="3712" y="18144"/>
                    <a:pt x="1012" y="16873"/>
                    <a:pt x="1012" y="15603"/>
                  </a:cubicBezTo>
                  <a:cubicBezTo>
                    <a:pt x="-338" y="14332"/>
                    <a:pt x="-338" y="10520"/>
                    <a:pt x="1012" y="9250"/>
                  </a:cubicBezTo>
                  <a:cubicBezTo>
                    <a:pt x="1012" y="7979"/>
                    <a:pt x="2362" y="4167"/>
                    <a:pt x="3712" y="2897"/>
                  </a:cubicBezTo>
                  <a:cubicBezTo>
                    <a:pt x="5062" y="1626"/>
                    <a:pt x="7762" y="356"/>
                    <a:pt x="9112" y="356"/>
                  </a:cubicBezTo>
                  <a:cubicBezTo>
                    <a:pt x="10462" y="-915"/>
                    <a:pt x="13162" y="1626"/>
                    <a:pt x="14512" y="1626"/>
                  </a:cubicBezTo>
                  <a:cubicBezTo>
                    <a:pt x="15862" y="2897"/>
                    <a:pt x="19912" y="4167"/>
                    <a:pt x="19912" y="6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2" name="Google Shape;2192;p273"/>
            <p:cNvSpPr/>
            <p:nvPr/>
          </p:nvSpPr>
          <p:spPr>
            <a:xfrm>
              <a:off x="8305122" y="1041992"/>
              <a:ext cx="101438" cy="107675"/>
            </a:xfrm>
            <a:custGeom>
              <a:avLst/>
              <a:gdLst/>
              <a:ahLst/>
              <a:cxnLst/>
              <a:rect l="l" t="t" r="r" b="b"/>
              <a:pathLst>
                <a:path w="20512" h="20685" extrusionOk="0">
                  <a:moveTo>
                    <a:pt x="19912" y="6709"/>
                  </a:moveTo>
                  <a:cubicBezTo>
                    <a:pt x="21262" y="6709"/>
                    <a:pt x="19912" y="9250"/>
                    <a:pt x="19912" y="9250"/>
                  </a:cubicBezTo>
                  <a:cubicBezTo>
                    <a:pt x="18562" y="10520"/>
                    <a:pt x="17212" y="14332"/>
                    <a:pt x="15862" y="15603"/>
                  </a:cubicBezTo>
                  <a:cubicBezTo>
                    <a:pt x="14512" y="16873"/>
                    <a:pt x="11812" y="19414"/>
                    <a:pt x="10462" y="20685"/>
                  </a:cubicBezTo>
                  <a:cubicBezTo>
                    <a:pt x="9112" y="20685"/>
                    <a:pt x="6412" y="19414"/>
                    <a:pt x="5062" y="19414"/>
                  </a:cubicBezTo>
                  <a:cubicBezTo>
                    <a:pt x="3712" y="18144"/>
                    <a:pt x="1012" y="16873"/>
                    <a:pt x="1012" y="15603"/>
                  </a:cubicBezTo>
                  <a:cubicBezTo>
                    <a:pt x="-338" y="14332"/>
                    <a:pt x="-338" y="10520"/>
                    <a:pt x="1012" y="9250"/>
                  </a:cubicBezTo>
                  <a:cubicBezTo>
                    <a:pt x="1012" y="7979"/>
                    <a:pt x="2362" y="4167"/>
                    <a:pt x="3712" y="2897"/>
                  </a:cubicBezTo>
                  <a:cubicBezTo>
                    <a:pt x="5062" y="1626"/>
                    <a:pt x="7762" y="356"/>
                    <a:pt x="9112" y="356"/>
                  </a:cubicBezTo>
                  <a:cubicBezTo>
                    <a:pt x="10462" y="-915"/>
                    <a:pt x="13162" y="1626"/>
                    <a:pt x="14512" y="1626"/>
                  </a:cubicBezTo>
                  <a:cubicBezTo>
                    <a:pt x="15862" y="2897"/>
                    <a:pt x="19912" y="4167"/>
                    <a:pt x="19912" y="6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3" name="Google Shape;2193;p273"/>
            <p:cNvSpPr/>
            <p:nvPr/>
          </p:nvSpPr>
          <p:spPr>
            <a:xfrm>
              <a:off x="6467923" y="422526"/>
              <a:ext cx="1953590" cy="1115047"/>
            </a:xfrm>
            <a:custGeom>
              <a:avLst/>
              <a:gdLst/>
              <a:ahLst/>
              <a:cxnLst/>
              <a:rect l="l" t="t" r="r" b="b"/>
              <a:pathLst>
                <a:path w="21600" h="21529" extrusionOk="0">
                  <a:moveTo>
                    <a:pt x="1102" y="58"/>
                  </a:moveTo>
                  <a:cubicBezTo>
                    <a:pt x="1176" y="58"/>
                    <a:pt x="1249" y="186"/>
                    <a:pt x="1322" y="315"/>
                  </a:cubicBezTo>
                  <a:cubicBezTo>
                    <a:pt x="1396" y="315"/>
                    <a:pt x="1469" y="186"/>
                    <a:pt x="1469" y="186"/>
                  </a:cubicBezTo>
                  <a:cubicBezTo>
                    <a:pt x="1616" y="186"/>
                    <a:pt x="1837" y="58"/>
                    <a:pt x="1910" y="186"/>
                  </a:cubicBezTo>
                  <a:cubicBezTo>
                    <a:pt x="1984" y="186"/>
                    <a:pt x="1984" y="186"/>
                    <a:pt x="2057" y="186"/>
                  </a:cubicBezTo>
                  <a:cubicBezTo>
                    <a:pt x="2131" y="315"/>
                    <a:pt x="2204" y="315"/>
                    <a:pt x="2278" y="315"/>
                  </a:cubicBezTo>
                  <a:cubicBezTo>
                    <a:pt x="2351" y="315"/>
                    <a:pt x="2424" y="443"/>
                    <a:pt x="2498" y="443"/>
                  </a:cubicBezTo>
                  <a:cubicBezTo>
                    <a:pt x="2571" y="443"/>
                    <a:pt x="2718" y="443"/>
                    <a:pt x="2792" y="572"/>
                  </a:cubicBezTo>
                  <a:cubicBezTo>
                    <a:pt x="2792" y="572"/>
                    <a:pt x="2865" y="700"/>
                    <a:pt x="2939" y="829"/>
                  </a:cubicBezTo>
                  <a:cubicBezTo>
                    <a:pt x="3012" y="958"/>
                    <a:pt x="3159" y="1086"/>
                    <a:pt x="3233" y="1086"/>
                  </a:cubicBezTo>
                  <a:cubicBezTo>
                    <a:pt x="3380" y="1086"/>
                    <a:pt x="3673" y="1215"/>
                    <a:pt x="3673" y="1215"/>
                  </a:cubicBezTo>
                  <a:cubicBezTo>
                    <a:pt x="3673" y="1215"/>
                    <a:pt x="3894" y="1215"/>
                    <a:pt x="3967" y="1215"/>
                  </a:cubicBezTo>
                  <a:cubicBezTo>
                    <a:pt x="4041" y="1215"/>
                    <a:pt x="4114" y="1086"/>
                    <a:pt x="4188" y="1086"/>
                  </a:cubicBezTo>
                  <a:cubicBezTo>
                    <a:pt x="4335" y="1215"/>
                    <a:pt x="4408" y="1215"/>
                    <a:pt x="4482" y="1215"/>
                  </a:cubicBezTo>
                  <a:cubicBezTo>
                    <a:pt x="4555" y="1343"/>
                    <a:pt x="4555" y="1472"/>
                    <a:pt x="4629" y="1472"/>
                  </a:cubicBezTo>
                  <a:cubicBezTo>
                    <a:pt x="4702" y="1600"/>
                    <a:pt x="4776" y="1600"/>
                    <a:pt x="4776" y="1729"/>
                  </a:cubicBezTo>
                  <a:cubicBezTo>
                    <a:pt x="4849" y="1858"/>
                    <a:pt x="4996" y="1986"/>
                    <a:pt x="4996" y="1986"/>
                  </a:cubicBezTo>
                  <a:cubicBezTo>
                    <a:pt x="5069" y="2115"/>
                    <a:pt x="5143" y="2243"/>
                    <a:pt x="5216" y="2372"/>
                  </a:cubicBezTo>
                  <a:cubicBezTo>
                    <a:pt x="5290" y="2500"/>
                    <a:pt x="5437" y="2500"/>
                    <a:pt x="5510" y="2500"/>
                  </a:cubicBezTo>
                  <a:cubicBezTo>
                    <a:pt x="5657" y="2629"/>
                    <a:pt x="5878" y="2629"/>
                    <a:pt x="5878" y="2629"/>
                  </a:cubicBezTo>
                  <a:cubicBezTo>
                    <a:pt x="5878" y="2629"/>
                    <a:pt x="6098" y="3015"/>
                    <a:pt x="6245" y="3143"/>
                  </a:cubicBezTo>
                  <a:cubicBezTo>
                    <a:pt x="6318" y="3143"/>
                    <a:pt x="6392" y="3272"/>
                    <a:pt x="6465" y="3272"/>
                  </a:cubicBezTo>
                  <a:cubicBezTo>
                    <a:pt x="6539" y="3272"/>
                    <a:pt x="6686" y="3272"/>
                    <a:pt x="6759" y="3143"/>
                  </a:cubicBezTo>
                  <a:cubicBezTo>
                    <a:pt x="6906" y="3143"/>
                    <a:pt x="7053" y="3015"/>
                    <a:pt x="7053" y="3015"/>
                  </a:cubicBezTo>
                  <a:cubicBezTo>
                    <a:pt x="7567" y="2500"/>
                    <a:pt x="8449" y="1600"/>
                    <a:pt x="8890" y="1215"/>
                  </a:cubicBezTo>
                  <a:cubicBezTo>
                    <a:pt x="9110" y="1086"/>
                    <a:pt x="9404" y="829"/>
                    <a:pt x="9624" y="829"/>
                  </a:cubicBezTo>
                  <a:cubicBezTo>
                    <a:pt x="10139" y="700"/>
                    <a:pt x="11094" y="1086"/>
                    <a:pt x="11535" y="1215"/>
                  </a:cubicBezTo>
                  <a:cubicBezTo>
                    <a:pt x="11755" y="1343"/>
                    <a:pt x="12196" y="1858"/>
                    <a:pt x="12416" y="1986"/>
                  </a:cubicBezTo>
                  <a:cubicBezTo>
                    <a:pt x="12416" y="1986"/>
                    <a:pt x="12563" y="1986"/>
                    <a:pt x="12637" y="2115"/>
                  </a:cubicBezTo>
                  <a:cubicBezTo>
                    <a:pt x="12637" y="2115"/>
                    <a:pt x="12637" y="2372"/>
                    <a:pt x="12710" y="2500"/>
                  </a:cubicBezTo>
                  <a:cubicBezTo>
                    <a:pt x="12784" y="2629"/>
                    <a:pt x="12931" y="2629"/>
                    <a:pt x="13004" y="2629"/>
                  </a:cubicBezTo>
                  <a:cubicBezTo>
                    <a:pt x="13151" y="2629"/>
                    <a:pt x="13298" y="2758"/>
                    <a:pt x="13445" y="2758"/>
                  </a:cubicBezTo>
                  <a:cubicBezTo>
                    <a:pt x="13592" y="2886"/>
                    <a:pt x="13812" y="2758"/>
                    <a:pt x="13959" y="2758"/>
                  </a:cubicBezTo>
                  <a:cubicBezTo>
                    <a:pt x="14400" y="2758"/>
                    <a:pt x="15282" y="2629"/>
                    <a:pt x="15649" y="2886"/>
                  </a:cubicBezTo>
                  <a:cubicBezTo>
                    <a:pt x="17339" y="3658"/>
                    <a:pt x="21600" y="8672"/>
                    <a:pt x="21600" y="8672"/>
                  </a:cubicBezTo>
                  <a:cubicBezTo>
                    <a:pt x="21600" y="8672"/>
                    <a:pt x="20645" y="11243"/>
                    <a:pt x="20204" y="12015"/>
                  </a:cubicBezTo>
                  <a:cubicBezTo>
                    <a:pt x="20204" y="12143"/>
                    <a:pt x="20057" y="12272"/>
                    <a:pt x="19984" y="12272"/>
                  </a:cubicBezTo>
                  <a:cubicBezTo>
                    <a:pt x="19910" y="12529"/>
                    <a:pt x="19763" y="12786"/>
                    <a:pt x="19690" y="12915"/>
                  </a:cubicBezTo>
                  <a:cubicBezTo>
                    <a:pt x="19543" y="13043"/>
                    <a:pt x="19396" y="13043"/>
                    <a:pt x="19322" y="13172"/>
                  </a:cubicBezTo>
                  <a:cubicBezTo>
                    <a:pt x="19249" y="13300"/>
                    <a:pt x="19176" y="13686"/>
                    <a:pt x="19176" y="13943"/>
                  </a:cubicBezTo>
                  <a:cubicBezTo>
                    <a:pt x="19176" y="14072"/>
                    <a:pt x="19176" y="14458"/>
                    <a:pt x="19102" y="14586"/>
                  </a:cubicBezTo>
                  <a:cubicBezTo>
                    <a:pt x="19029" y="14586"/>
                    <a:pt x="18955" y="14458"/>
                    <a:pt x="18882" y="14458"/>
                  </a:cubicBezTo>
                  <a:cubicBezTo>
                    <a:pt x="18808" y="14329"/>
                    <a:pt x="18588" y="14329"/>
                    <a:pt x="18514" y="14200"/>
                  </a:cubicBezTo>
                  <a:cubicBezTo>
                    <a:pt x="18514" y="14200"/>
                    <a:pt x="18514" y="13815"/>
                    <a:pt x="18514" y="13686"/>
                  </a:cubicBezTo>
                  <a:cubicBezTo>
                    <a:pt x="18441" y="13429"/>
                    <a:pt x="18294" y="13043"/>
                    <a:pt x="18147" y="12915"/>
                  </a:cubicBezTo>
                  <a:cubicBezTo>
                    <a:pt x="18073" y="12915"/>
                    <a:pt x="17927" y="12915"/>
                    <a:pt x="17853" y="12915"/>
                  </a:cubicBezTo>
                  <a:cubicBezTo>
                    <a:pt x="17780" y="12786"/>
                    <a:pt x="17559" y="12529"/>
                    <a:pt x="17559" y="12400"/>
                  </a:cubicBezTo>
                  <a:cubicBezTo>
                    <a:pt x="17559" y="12272"/>
                    <a:pt x="17559" y="12272"/>
                    <a:pt x="17633" y="12272"/>
                  </a:cubicBezTo>
                  <a:cubicBezTo>
                    <a:pt x="17633" y="12143"/>
                    <a:pt x="17706" y="12015"/>
                    <a:pt x="17706" y="11886"/>
                  </a:cubicBezTo>
                  <a:cubicBezTo>
                    <a:pt x="17633" y="11758"/>
                    <a:pt x="17486" y="11886"/>
                    <a:pt x="17486" y="11758"/>
                  </a:cubicBezTo>
                  <a:cubicBezTo>
                    <a:pt x="17486" y="11629"/>
                    <a:pt x="17633" y="11372"/>
                    <a:pt x="17633" y="11243"/>
                  </a:cubicBezTo>
                  <a:cubicBezTo>
                    <a:pt x="17633" y="11115"/>
                    <a:pt x="17412" y="10986"/>
                    <a:pt x="17265" y="10986"/>
                  </a:cubicBezTo>
                  <a:cubicBezTo>
                    <a:pt x="17265" y="10986"/>
                    <a:pt x="17192" y="11115"/>
                    <a:pt x="17192" y="11243"/>
                  </a:cubicBezTo>
                  <a:cubicBezTo>
                    <a:pt x="17118" y="11243"/>
                    <a:pt x="16971" y="11243"/>
                    <a:pt x="16824" y="11243"/>
                  </a:cubicBezTo>
                  <a:cubicBezTo>
                    <a:pt x="16751" y="11243"/>
                    <a:pt x="16604" y="11372"/>
                    <a:pt x="16531" y="11372"/>
                  </a:cubicBezTo>
                  <a:cubicBezTo>
                    <a:pt x="16457" y="11372"/>
                    <a:pt x="16310" y="11372"/>
                    <a:pt x="16237" y="11500"/>
                  </a:cubicBezTo>
                  <a:cubicBezTo>
                    <a:pt x="16163" y="11500"/>
                    <a:pt x="16163" y="11886"/>
                    <a:pt x="16090" y="11886"/>
                  </a:cubicBezTo>
                  <a:cubicBezTo>
                    <a:pt x="16016" y="12015"/>
                    <a:pt x="15869" y="12015"/>
                    <a:pt x="15869" y="12143"/>
                  </a:cubicBezTo>
                  <a:cubicBezTo>
                    <a:pt x="15796" y="12143"/>
                    <a:pt x="15722" y="12143"/>
                    <a:pt x="15722" y="12272"/>
                  </a:cubicBezTo>
                  <a:cubicBezTo>
                    <a:pt x="15722" y="12272"/>
                    <a:pt x="15649" y="12400"/>
                    <a:pt x="15722" y="12529"/>
                  </a:cubicBezTo>
                  <a:cubicBezTo>
                    <a:pt x="15722" y="12658"/>
                    <a:pt x="15943" y="12658"/>
                    <a:pt x="16016" y="12658"/>
                  </a:cubicBezTo>
                  <a:cubicBezTo>
                    <a:pt x="16090" y="12658"/>
                    <a:pt x="16163" y="12529"/>
                    <a:pt x="16237" y="12400"/>
                  </a:cubicBezTo>
                  <a:cubicBezTo>
                    <a:pt x="16310" y="12400"/>
                    <a:pt x="16457" y="12400"/>
                    <a:pt x="16531" y="12400"/>
                  </a:cubicBezTo>
                  <a:cubicBezTo>
                    <a:pt x="16678" y="12529"/>
                    <a:pt x="16751" y="12786"/>
                    <a:pt x="16824" y="13043"/>
                  </a:cubicBezTo>
                  <a:cubicBezTo>
                    <a:pt x="16898" y="13300"/>
                    <a:pt x="16898" y="13686"/>
                    <a:pt x="16971" y="13943"/>
                  </a:cubicBezTo>
                  <a:cubicBezTo>
                    <a:pt x="16971" y="14072"/>
                    <a:pt x="17045" y="14200"/>
                    <a:pt x="16971" y="14329"/>
                  </a:cubicBezTo>
                  <a:cubicBezTo>
                    <a:pt x="16971" y="14458"/>
                    <a:pt x="16751" y="14586"/>
                    <a:pt x="16678" y="14586"/>
                  </a:cubicBezTo>
                  <a:cubicBezTo>
                    <a:pt x="16531" y="14715"/>
                    <a:pt x="16310" y="14715"/>
                    <a:pt x="16163" y="14715"/>
                  </a:cubicBezTo>
                  <a:cubicBezTo>
                    <a:pt x="16016" y="14843"/>
                    <a:pt x="15796" y="14972"/>
                    <a:pt x="15649" y="15100"/>
                  </a:cubicBezTo>
                  <a:cubicBezTo>
                    <a:pt x="15576" y="15100"/>
                    <a:pt x="15429" y="15229"/>
                    <a:pt x="15355" y="15358"/>
                  </a:cubicBezTo>
                  <a:cubicBezTo>
                    <a:pt x="15208" y="15358"/>
                    <a:pt x="14988" y="15358"/>
                    <a:pt x="14914" y="15229"/>
                  </a:cubicBezTo>
                  <a:cubicBezTo>
                    <a:pt x="14841" y="15100"/>
                    <a:pt x="14620" y="14843"/>
                    <a:pt x="14473" y="14715"/>
                  </a:cubicBezTo>
                  <a:cubicBezTo>
                    <a:pt x="14473" y="14586"/>
                    <a:pt x="14327" y="14458"/>
                    <a:pt x="14253" y="14458"/>
                  </a:cubicBezTo>
                  <a:cubicBezTo>
                    <a:pt x="14106" y="14329"/>
                    <a:pt x="13812" y="14586"/>
                    <a:pt x="13739" y="14586"/>
                  </a:cubicBezTo>
                  <a:cubicBezTo>
                    <a:pt x="13665" y="14458"/>
                    <a:pt x="13592" y="14329"/>
                    <a:pt x="13592" y="14200"/>
                  </a:cubicBezTo>
                  <a:cubicBezTo>
                    <a:pt x="13518" y="14200"/>
                    <a:pt x="13518" y="13943"/>
                    <a:pt x="13445" y="13815"/>
                  </a:cubicBezTo>
                  <a:cubicBezTo>
                    <a:pt x="13445" y="13815"/>
                    <a:pt x="13298" y="13815"/>
                    <a:pt x="13298" y="13815"/>
                  </a:cubicBezTo>
                  <a:cubicBezTo>
                    <a:pt x="13224" y="13815"/>
                    <a:pt x="13078" y="13686"/>
                    <a:pt x="13004" y="13686"/>
                  </a:cubicBezTo>
                  <a:cubicBezTo>
                    <a:pt x="12931" y="13558"/>
                    <a:pt x="12710" y="12915"/>
                    <a:pt x="12563" y="13043"/>
                  </a:cubicBezTo>
                  <a:cubicBezTo>
                    <a:pt x="12490" y="13043"/>
                    <a:pt x="12490" y="13558"/>
                    <a:pt x="12416" y="13686"/>
                  </a:cubicBezTo>
                  <a:cubicBezTo>
                    <a:pt x="12416" y="13943"/>
                    <a:pt x="12122" y="14329"/>
                    <a:pt x="11976" y="14458"/>
                  </a:cubicBezTo>
                  <a:cubicBezTo>
                    <a:pt x="11976" y="14458"/>
                    <a:pt x="11755" y="14586"/>
                    <a:pt x="11682" y="14586"/>
                  </a:cubicBezTo>
                  <a:cubicBezTo>
                    <a:pt x="11535" y="14715"/>
                    <a:pt x="11241" y="14843"/>
                    <a:pt x="11094" y="14715"/>
                  </a:cubicBezTo>
                  <a:cubicBezTo>
                    <a:pt x="10947" y="14715"/>
                    <a:pt x="10800" y="14458"/>
                    <a:pt x="10727" y="14329"/>
                  </a:cubicBezTo>
                  <a:cubicBezTo>
                    <a:pt x="10653" y="14200"/>
                    <a:pt x="10580" y="14072"/>
                    <a:pt x="10506" y="13943"/>
                  </a:cubicBezTo>
                  <a:cubicBezTo>
                    <a:pt x="10359" y="13815"/>
                    <a:pt x="10139" y="13558"/>
                    <a:pt x="9918" y="13429"/>
                  </a:cubicBezTo>
                  <a:cubicBezTo>
                    <a:pt x="9845" y="13429"/>
                    <a:pt x="9698" y="13429"/>
                    <a:pt x="9624" y="13429"/>
                  </a:cubicBezTo>
                  <a:cubicBezTo>
                    <a:pt x="9478" y="13429"/>
                    <a:pt x="9331" y="13558"/>
                    <a:pt x="9257" y="13686"/>
                  </a:cubicBezTo>
                  <a:cubicBezTo>
                    <a:pt x="9184" y="13686"/>
                    <a:pt x="8890" y="13815"/>
                    <a:pt x="8816" y="13815"/>
                  </a:cubicBezTo>
                  <a:cubicBezTo>
                    <a:pt x="8743" y="13943"/>
                    <a:pt x="8596" y="14200"/>
                    <a:pt x="8596" y="14200"/>
                  </a:cubicBezTo>
                  <a:cubicBezTo>
                    <a:pt x="8596" y="14329"/>
                    <a:pt x="8596" y="14586"/>
                    <a:pt x="8596" y="14715"/>
                  </a:cubicBezTo>
                  <a:cubicBezTo>
                    <a:pt x="8596" y="14972"/>
                    <a:pt x="8743" y="15229"/>
                    <a:pt x="8816" y="15486"/>
                  </a:cubicBezTo>
                  <a:cubicBezTo>
                    <a:pt x="8890" y="15486"/>
                    <a:pt x="8963" y="15615"/>
                    <a:pt x="9037" y="15743"/>
                  </a:cubicBezTo>
                  <a:cubicBezTo>
                    <a:pt x="9184" y="15872"/>
                    <a:pt x="9331" y="16258"/>
                    <a:pt x="9478" y="16386"/>
                  </a:cubicBezTo>
                  <a:cubicBezTo>
                    <a:pt x="9551" y="16386"/>
                    <a:pt x="9698" y="16515"/>
                    <a:pt x="9698" y="16515"/>
                  </a:cubicBezTo>
                  <a:cubicBezTo>
                    <a:pt x="9771" y="16772"/>
                    <a:pt x="9698" y="17286"/>
                    <a:pt x="9624" y="17415"/>
                  </a:cubicBezTo>
                  <a:cubicBezTo>
                    <a:pt x="9624" y="17543"/>
                    <a:pt x="9551" y="17800"/>
                    <a:pt x="9478" y="17929"/>
                  </a:cubicBezTo>
                  <a:cubicBezTo>
                    <a:pt x="9331" y="17929"/>
                    <a:pt x="9110" y="17929"/>
                    <a:pt x="8963" y="17929"/>
                  </a:cubicBezTo>
                  <a:cubicBezTo>
                    <a:pt x="8816" y="17929"/>
                    <a:pt x="8522" y="17929"/>
                    <a:pt x="8376" y="18058"/>
                  </a:cubicBezTo>
                  <a:cubicBezTo>
                    <a:pt x="8302" y="18058"/>
                    <a:pt x="8302" y="18186"/>
                    <a:pt x="8229" y="18315"/>
                  </a:cubicBezTo>
                  <a:cubicBezTo>
                    <a:pt x="8155" y="18572"/>
                    <a:pt x="8229" y="19086"/>
                    <a:pt x="8155" y="19343"/>
                  </a:cubicBezTo>
                  <a:cubicBezTo>
                    <a:pt x="8082" y="19472"/>
                    <a:pt x="7935" y="19600"/>
                    <a:pt x="7935" y="19729"/>
                  </a:cubicBezTo>
                  <a:cubicBezTo>
                    <a:pt x="7861" y="19858"/>
                    <a:pt x="7788" y="20243"/>
                    <a:pt x="7788" y="20372"/>
                  </a:cubicBezTo>
                  <a:cubicBezTo>
                    <a:pt x="7714" y="20500"/>
                    <a:pt x="7714" y="20758"/>
                    <a:pt x="7714" y="20758"/>
                  </a:cubicBezTo>
                  <a:cubicBezTo>
                    <a:pt x="7641" y="20886"/>
                    <a:pt x="7567" y="20886"/>
                    <a:pt x="7567" y="20886"/>
                  </a:cubicBezTo>
                  <a:cubicBezTo>
                    <a:pt x="7494" y="21015"/>
                    <a:pt x="7420" y="21143"/>
                    <a:pt x="7420" y="21272"/>
                  </a:cubicBezTo>
                  <a:cubicBezTo>
                    <a:pt x="7347" y="21400"/>
                    <a:pt x="7200" y="21529"/>
                    <a:pt x="7200" y="21529"/>
                  </a:cubicBezTo>
                  <a:cubicBezTo>
                    <a:pt x="7200" y="21529"/>
                    <a:pt x="6980" y="20243"/>
                    <a:pt x="6906" y="20115"/>
                  </a:cubicBezTo>
                  <a:cubicBezTo>
                    <a:pt x="6759" y="19986"/>
                    <a:pt x="6612" y="19986"/>
                    <a:pt x="6465" y="19858"/>
                  </a:cubicBezTo>
                  <a:cubicBezTo>
                    <a:pt x="6392" y="19858"/>
                    <a:pt x="6318" y="19729"/>
                    <a:pt x="6245" y="19600"/>
                  </a:cubicBezTo>
                  <a:cubicBezTo>
                    <a:pt x="6098" y="19600"/>
                    <a:pt x="5731" y="19600"/>
                    <a:pt x="5657" y="19343"/>
                  </a:cubicBezTo>
                  <a:cubicBezTo>
                    <a:pt x="5584" y="19215"/>
                    <a:pt x="5804" y="18829"/>
                    <a:pt x="5878" y="18700"/>
                  </a:cubicBezTo>
                  <a:cubicBezTo>
                    <a:pt x="5878" y="18572"/>
                    <a:pt x="5878" y="18186"/>
                    <a:pt x="5951" y="18058"/>
                  </a:cubicBezTo>
                  <a:cubicBezTo>
                    <a:pt x="6024" y="17929"/>
                    <a:pt x="6318" y="18058"/>
                    <a:pt x="6318" y="17929"/>
                  </a:cubicBezTo>
                  <a:cubicBezTo>
                    <a:pt x="6318" y="17800"/>
                    <a:pt x="6171" y="17672"/>
                    <a:pt x="6171" y="17672"/>
                  </a:cubicBezTo>
                  <a:cubicBezTo>
                    <a:pt x="6098" y="17543"/>
                    <a:pt x="5951" y="17415"/>
                    <a:pt x="5951" y="17286"/>
                  </a:cubicBezTo>
                  <a:cubicBezTo>
                    <a:pt x="5878" y="17158"/>
                    <a:pt x="5878" y="16772"/>
                    <a:pt x="5804" y="16643"/>
                  </a:cubicBezTo>
                  <a:cubicBezTo>
                    <a:pt x="5804" y="16515"/>
                    <a:pt x="5878" y="16258"/>
                    <a:pt x="5878" y="16129"/>
                  </a:cubicBezTo>
                  <a:cubicBezTo>
                    <a:pt x="5804" y="15743"/>
                    <a:pt x="5510" y="15358"/>
                    <a:pt x="5510" y="14972"/>
                  </a:cubicBezTo>
                  <a:cubicBezTo>
                    <a:pt x="5510" y="14843"/>
                    <a:pt x="5584" y="14329"/>
                    <a:pt x="5584" y="14200"/>
                  </a:cubicBezTo>
                  <a:cubicBezTo>
                    <a:pt x="5657" y="13943"/>
                    <a:pt x="5804" y="13558"/>
                    <a:pt x="5804" y="13429"/>
                  </a:cubicBezTo>
                  <a:cubicBezTo>
                    <a:pt x="5878" y="13043"/>
                    <a:pt x="5951" y="12400"/>
                    <a:pt x="5951" y="12015"/>
                  </a:cubicBezTo>
                  <a:cubicBezTo>
                    <a:pt x="5951" y="11886"/>
                    <a:pt x="5951" y="11372"/>
                    <a:pt x="5878" y="11243"/>
                  </a:cubicBezTo>
                  <a:cubicBezTo>
                    <a:pt x="5804" y="11115"/>
                    <a:pt x="5437" y="10986"/>
                    <a:pt x="5363" y="10858"/>
                  </a:cubicBezTo>
                  <a:cubicBezTo>
                    <a:pt x="5290" y="10858"/>
                    <a:pt x="5143" y="10600"/>
                    <a:pt x="5069" y="10600"/>
                  </a:cubicBezTo>
                  <a:cubicBezTo>
                    <a:pt x="4996" y="10600"/>
                    <a:pt x="4922" y="10729"/>
                    <a:pt x="4849" y="10729"/>
                  </a:cubicBezTo>
                  <a:cubicBezTo>
                    <a:pt x="4776" y="10729"/>
                    <a:pt x="4555" y="10858"/>
                    <a:pt x="4555" y="10729"/>
                  </a:cubicBezTo>
                  <a:cubicBezTo>
                    <a:pt x="4482" y="10729"/>
                    <a:pt x="4335" y="10600"/>
                    <a:pt x="4335" y="10600"/>
                  </a:cubicBezTo>
                  <a:cubicBezTo>
                    <a:pt x="4261" y="10472"/>
                    <a:pt x="4188" y="10215"/>
                    <a:pt x="4188" y="10086"/>
                  </a:cubicBezTo>
                  <a:cubicBezTo>
                    <a:pt x="4188" y="9958"/>
                    <a:pt x="4114" y="9572"/>
                    <a:pt x="4114" y="9572"/>
                  </a:cubicBezTo>
                  <a:cubicBezTo>
                    <a:pt x="4188" y="9443"/>
                    <a:pt x="4482" y="9572"/>
                    <a:pt x="4555" y="9572"/>
                  </a:cubicBezTo>
                  <a:cubicBezTo>
                    <a:pt x="4555" y="9572"/>
                    <a:pt x="4629" y="9443"/>
                    <a:pt x="4555" y="9315"/>
                  </a:cubicBezTo>
                  <a:cubicBezTo>
                    <a:pt x="4555" y="9186"/>
                    <a:pt x="4482" y="9058"/>
                    <a:pt x="4482" y="8929"/>
                  </a:cubicBezTo>
                  <a:cubicBezTo>
                    <a:pt x="4408" y="8800"/>
                    <a:pt x="4188" y="8543"/>
                    <a:pt x="4114" y="8415"/>
                  </a:cubicBezTo>
                  <a:cubicBezTo>
                    <a:pt x="4041" y="8286"/>
                    <a:pt x="3747" y="8286"/>
                    <a:pt x="3673" y="8158"/>
                  </a:cubicBezTo>
                  <a:cubicBezTo>
                    <a:pt x="3600" y="8158"/>
                    <a:pt x="3380" y="8029"/>
                    <a:pt x="3306" y="7772"/>
                  </a:cubicBezTo>
                  <a:cubicBezTo>
                    <a:pt x="3233" y="7643"/>
                    <a:pt x="3380" y="7129"/>
                    <a:pt x="3306" y="6872"/>
                  </a:cubicBezTo>
                  <a:cubicBezTo>
                    <a:pt x="3233" y="6615"/>
                    <a:pt x="2939" y="6615"/>
                    <a:pt x="2792" y="6615"/>
                  </a:cubicBezTo>
                  <a:cubicBezTo>
                    <a:pt x="2718" y="6615"/>
                    <a:pt x="2645" y="6743"/>
                    <a:pt x="2571" y="6743"/>
                  </a:cubicBezTo>
                  <a:cubicBezTo>
                    <a:pt x="2424" y="6743"/>
                    <a:pt x="2351" y="7000"/>
                    <a:pt x="2278" y="6872"/>
                  </a:cubicBezTo>
                  <a:cubicBezTo>
                    <a:pt x="2204" y="6872"/>
                    <a:pt x="2204" y="6486"/>
                    <a:pt x="2131" y="6358"/>
                  </a:cubicBezTo>
                  <a:cubicBezTo>
                    <a:pt x="2131" y="6358"/>
                    <a:pt x="2131" y="6229"/>
                    <a:pt x="2131" y="6100"/>
                  </a:cubicBezTo>
                  <a:cubicBezTo>
                    <a:pt x="2131" y="5972"/>
                    <a:pt x="2131" y="5715"/>
                    <a:pt x="2131" y="5715"/>
                  </a:cubicBezTo>
                  <a:cubicBezTo>
                    <a:pt x="2131" y="5715"/>
                    <a:pt x="2204" y="5586"/>
                    <a:pt x="2278" y="5458"/>
                  </a:cubicBezTo>
                  <a:cubicBezTo>
                    <a:pt x="2351" y="5458"/>
                    <a:pt x="2498" y="5458"/>
                    <a:pt x="2571" y="5458"/>
                  </a:cubicBezTo>
                  <a:cubicBezTo>
                    <a:pt x="2718" y="5458"/>
                    <a:pt x="3086" y="5458"/>
                    <a:pt x="3159" y="5586"/>
                  </a:cubicBezTo>
                  <a:cubicBezTo>
                    <a:pt x="3159" y="5715"/>
                    <a:pt x="3086" y="5715"/>
                    <a:pt x="3159" y="5715"/>
                  </a:cubicBezTo>
                  <a:cubicBezTo>
                    <a:pt x="3159" y="5843"/>
                    <a:pt x="3306" y="6100"/>
                    <a:pt x="3380" y="6100"/>
                  </a:cubicBezTo>
                  <a:cubicBezTo>
                    <a:pt x="3527" y="5972"/>
                    <a:pt x="3673" y="5200"/>
                    <a:pt x="3820" y="4943"/>
                  </a:cubicBezTo>
                  <a:cubicBezTo>
                    <a:pt x="3967" y="4558"/>
                    <a:pt x="4335" y="3786"/>
                    <a:pt x="4335" y="3400"/>
                  </a:cubicBezTo>
                  <a:cubicBezTo>
                    <a:pt x="4335" y="3272"/>
                    <a:pt x="4261" y="3143"/>
                    <a:pt x="4261" y="3143"/>
                  </a:cubicBezTo>
                  <a:cubicBezTo>
                    <a:pt x="4188" y="3015"/>
                    <a:pt x="4041" y="3015"/>
                    <a:pt x="3894" y="3015"/>
                  </a:cubicBezTo>
                  <a:cubicBezTo>
                    <a:pt x="3820" y="2886"/>
                    <a:pt x="3673" y="2758"/>
                    <a:pt x="3527" y="2758"/>
                  </a:cubicBezTo>
                  <a:cubicBezTo>
                    <a:pt x="3453" y="2629"/>
                    <a:pt x="3306" y="2629"/>
                    <a:pt x="3233" y="2500"/>
                  </a:cubicBezTo>
                  <a:cubicBezTo>
                    <a:pt x="3233" y="2500"/>
                    <a:pt x="3233" y="2372"/>
                    <a:pt x="3233" y="2243"/>
                  </a:cubicBezTo>
                  <a:cubicBezTo>
                    <a:pt x="3159" y="2115"/>
                    <a:pt x="2865" y="2243"/>
                    <a:pt x="2792" y="2115"/>
                  </a:cubicBezTo>
                  <a:cubicBezTo>
                    <a:pt x="2792" y="2115"/>
                    <a:pt x="2792" y="2115"/>
                    <a:pt x="2718" y="2115"/>
                  </a:cubicBezTo>
                  <a:cubicBezTo>
                    <a:pt x="2718" y="2115"/>
                    <a:pt x="2718" y="2372"/>
                    <a:pt x="2645" y="2372"/>
                  </a:cubicBezTo>
                  <a:cubicBezTo>
                    <a:pt x="2645" y="2500"/>
                    <a:pt x="2571" y="2629"/>
                    <a:pt x="2571" y="2629"/>
                  </a:cubicBezTo>
                  <a:cubicBezTo>
                    <a:pt x="2498" y="2758"/>
                    <a:pt x="2424" y="2758"/>
                    <a:pt x="2424" y="2758"/>
                  </a:cubicBezTo>
                  <a:cubicBezTo>
                    <a:pt x="2351" y="2886"/>
                    <a:pt x="2278" y="3143"/>
                    <a:pt x="2278" y="3143"/>
                  </a:cubicBezTo>
                  <a:cubicBezTo>
                    <a:pt x="2131" y="3272"/>
                    <a:pt x="1984" y="3529"/>
                    <a:pt x="1910" y="3529"/>
                  </a:cubicBezTo>
                  <a:cubicBezTo>
                    <a:pt x="1763" y="3658"/>
                    <a:pt x="1469" y="3529"/>
                    <a:pt x="1396" y="3529"/>
                  </a:cubicBezTo>
                  <a:cubicBezTo>
                    <a:pt x="1249" y="3529"/>
                    <a:pt x="1029" y="3400"/>
                    <a:pt x="882" y="3400"/>
                  </a:cubicBezTo>
                  <a:cubicBezTo>
                    <a:pt x="808" y="3272"/>
                    <a:pt x="661" y="3143"/>
                    <a:pt x="661" y="3143"/>
                  </a:cubicBezTo>
                  <a:cubicBezTo>
                    <a:pt x="588" y="3015"/>
                    <a:pt x="441" y="3015"/>
                    <a:pt x="441" y="2886"/>
                  </a:cubicBezTo>
                  <a:cubicBezTo>
                    <a:pt x="367" y="2758"/>
                    <a:pt x="220" y="2500"/>
                    <a:pt x="220" y="2372"/>
                  </a:cubicBezTo>
                  <a:cubicBezTo>
                    <a:pt x="147" y="2115"/>
                    <a:pt x="73" y="1858"/>
                    <a:pt x="0" y="1600"/>
                  </a:cubicBezTo>
                  <a:cubicBezTo>
                    <a:pt x="0" y="1472"/>
                    <a:pt x="73" y="1343"/>
                    <a:pt x="73" y="1215"/>
                  </a:cubicBezTo>
                  <a:cubicBezTo>
                    <a:pt x="147" y="1086"/>
                    <a:pt x="294" y="700"/>
                    <a:pt x="294" y="700"/>
                  </a:cubicBezTo>
                  <a:cubicBezTo>
                    <a:pt x="294" y="700"/>
                    <a:pt x="441" y="443"/>
                    <a:pt x="514" y="443"/>
                  </a:cubicBezTo>
                  <a:cubicBezTo>
                    <a:pt x="514" y="443"/>
                    <a:pt x="588" y="443"/>
                    <a:pt x="661" y="315"/>
                  </a:cubicBezTo>
                  <a:cubicBezTo>
                    <a:pt x="735" y="315"/>
                    <a:pt x="808" y="58"/>
                    <a:pt x="882" y="58"/>
                  </a:cubicBezTo>
                  <a:cubicBezTo>
                    <a:pt x="955" y="-71"/>
                    <a:pt x="1029" y="58"/>
                    <a:pt x="1102" y="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4" name="Google Shape;2194;p273"/>
            <p:cNvSpPr/>
            <p:nvPr/>
          </p:nvSpPr>
          <p:spPr>
            <a:xfrm>
              <a:off x="6467923" y="422526"/>
              <a:ext cx="1953590" cy="1115047"/>
            </a:xfrm>
            <a:custGeom>
              <a:avLst/>
              <a:gdLst/>
              <a:ahLst/>
              <a:cxnLst/>
              <a:rect l="l" t="t" r="r" b="b"/>
              <a:pathLst>
                <a:path w="21600" h="21529" extrusionOk="0">
                  <a:moveTo>
                    <a:pt x="1102" y="58"/>
                  </a:moveTo>
                  <a:cubicBezTo>
                    <a:pt x="1176" y="58"/>
                    <a:pt x="1249" y="186"/>
                    <a:pt x="1322" y="315"/>
                  </a:cubicBezTo>
                  <a:cubicBezTo>
                    <a:pt x="1396" y="315"/>
                    <a:pt x="1469" y="186"/>
                    <a:pt x="1469" y="186"/>
                  </a:cubicBezTo>
                  <a:cubicBezTo>
                    <a:pt x="1616" y="186"/>
                    <a:pt x="1837" y="58"/>
                    <a:pt x="1910" y="186"/>
                  </a:cubicBezTo>
                  <a:cubicBezTo>
                    <a:pt x="1984" y="186"/>
                    <a:pt x="1984" y="186"/>
                    <a:pt x="2057" y="186"/>
                  </a:cubicBezTo>
                  <a:cubicBezTo>
                    <a:pt x="2131" y="315"/>
                    <a:pt x="2204" y="315"/>
                    <a:pt x="2278" y="315"/>
                  </a:cubicBezTo>
                  <a:cubicBezTo>
                    <a:pt x="2351" y="315"/>
                    <a:pt x="2424" y="443"/>
                    <a:pt x="2498" y="443"/>
                  </a:cubicBezTo>
                  <a:cubicBezTo>
                    <a:pt x="2571" y="443"/>
                    <a:pt x="2718" y="443"/>
                    <a:pt x="2792" y="572"/>
                  </a:cubicBezTo>
                  <a:cubicBezTo>
                    <a:pt x="2792" y="572"/>
                    <a:pt x="2865" y="700"/>
                    <a:pt x="2939" y="829"/>
                  </a:cubicBezTo>
                  <a:cubicBezTo>
                    <a:pt x="3012" y="958"/>
                    <a:pt x="3159" y="1086"/>
                    <a:pt x="3233" y="1086"/>
                  </a:cubicBezTo>
                  <a:cubicBezTo>
                    <a:pt x="3380" y="1086"/>
                    <a:pt x="3673" y="1215"/>
                    <a:pt x="3673" y="1215"/>
                  </a:cubicBezTo>
                  <a:cubicBezTo>
                    <a:pt x="3673" y="1215"/>
                    <a:pt x="3894" y="1215"/>
                    <a:pt x="3967" y="1215"/>
                  </a:cubicBezTo>
                  <a:cubicBezTo>
                    <a:pt x="4041" y="1215"/>
                    <a:pt x="4114" y="1086"/>
                    <a:pt x="4188" y="1086"/>
                  </a:cubicBezTo>
                  <a:cubicBezTo>
                    <a:pt x="4335" y="1215"/>
                    <a:pt x="4408" y="1215"/>
                    <a:pt x="4482" y="1215"/>
                  </a:cubicBezTo>
                  <a:cubicBezTo>
                    <a:pt x="4555" y="1343"/>
                    <a:pt x="4555" y="1472"/>
                    <a:pt x="4629" y="1472"/>
                  </a:cubicBezTo>
                  <a:cubicBezTo>
                    <a:pt x="4702" y="1600"/>
                    <a:pt x="4776" y="1600"/>
                    <a:pt x="4776" y="1729"/>
                  </a:cubicBezTo>
                  <a:cubicBezTo>
                    <a:pt x="4849" y="1858"/>
                    <a:pt x="4996" y="1986"/>
                    <a:pt x="4996" y="1986"/>
                  </a:cubicBezTo>
                  <a:cubicBezTo>
                    <a:pt x="5069" y="2115"/>
                    <a:pt x="5143" y="2243"/>
                    <a:pt x="5216" y="2372"/>
                  </a:cubicBezTo>
                  <a:cubicBezTo>
                    <a:pt x="5290" y="2500"/>
                    <a:pt x="5437" y="2500"/>
                    <a:pt x="5510" y="2500"/>
                  </a:cubicBezTo>
                  <a:cubicBezTo>
                    <a:pt x="5657" y="2629"/>
                    <a:pt x="5878" y="2629"/>
                    <a:pt x="5878" y="2629"/>
                  </a:cubicBezTo>
                  <a:cubicBezTo>
                    <a:pt x="5878" y="2629"/>
                    <a:pt x="6098" y="3015"/>
                    <a:pt x="6245" y="3143"/>
                  </a:cubicBezTo>
                  <a:cubicBezTo>
                    <a:pt x="6318" y="3143"/>
                    <a:pt x="6392" y="3272"/>
                    <a:pt x="6465" y="3272"/>
                  </a:cubicBezTo>
                  <a:cubicBezTo>
                    <a:pt x="6539" y="3272"/>
                    <a:pt x="6686" y="3272"/>
                    <a:pt x="6759" y="3143"/>
                  </a:cubicBezTo>
                  <a:cubicBezTo>
                    <a:pt x="6906" y="3143"/>
                    <a:pt x="7053" y="3015"/>
                    <a:pt x="7053" y="3015"/>
                  </a:cubicBezTo>
                  <a:cubicBezTo>
                    <a:pt x="7567" y="2500"/>
                    <a:pt x="8449" y="1600"/>
                    <a:pt x="8890" y="1215"/>
                  </a:cubicBezTo>
                  <a:cubicBezTo>
                    <a:pt x="9110" y="1086"/>
                    <a:pt x="9404" y="829"/>
                    <a:pt x="9624" y="829"/>
                  </a:cubicBezTo>
                  <a:cubicBezTo>
                    <a:pt x="10139" y="700"/>
                    <a:pt x="11094" y="1086"/>
                    <a:pt x="11535" y="1215"/>
                  </a:cubicBezTo>
                  <a:cubicBezTo>
                    <a:pt x="11755" y="1343"/>
                    <a:pt x="12196" y="1858"/>
                    <a:pt x="12416" y="1986"/>
                  </a:cubicBezTo>
                  <a:cubicBezTo>
                    <a:pt x="12416" y="1986"/>
                    <a:pt x="12563" y="1986"/>
                    <a:pt x="12637" y="2115"/>
                  </a:cubicBezTo>
                  <a:cubicBezTo>
                    <a:pt x="12637" y="2115"/>
                    <a:pt x="12637" y="2372"/>
                    <a:pt x="12710" y="2500"/>
                  </a:cubicBezTo>
                  <a:cubicBezTo>
                    <a:pt x="12784" y="2629"/>
                    <a:pt x="12931" y="2629"/>
                    <a:pt x="13004" y="2629"/>
                  </a:cubicBezTo>
                  <a:cubicBezTo>
                    <a:pt x="13151" y="2629"/>
                    <a:pt x="13298" y="2758"/>
                    <a:pt x="13445" y="2758"/>
                  </a:cubicBezTo>
                  <a:cubicBezTo>
                    <a:pt x="13592" y="2886"/>
                    <a:pt x="13812" y="2758"/>
                    <a:pt x="13959" y="2758"/>
                  </a:cubicBezTo>
                  <a:cubicBezTo>
                    <a:pt x="14400" y="2758"/>
                    <a:pt x="15282" y="2629"/>
                    <a:pt x="15649" y="2886"/>
                  </a:cubicBezTo>
                  <a:cubicBezTo>
                    <a:pt x="17339" y="3658"/>
                    <a:pt x="21600" y="8672"/>
                    <a:pt x="21600" y="8672"/>
                  </a:cubicBezTo>
                  <a:cubicBezTo>
                    <a:pt x="21600" y="8672"/>
                    <a:pt x="20645" y="11243"/>
                    <a:pt x="20204" y="12015"/>
                  </a:cubicBezTo>
                  <a:cubicBezTo>
                    <a:pt x="20204" y="12143"/>
                    <a:pt x="20057" y="12272"/>
                    <a:pt x="19984" y="12272"/>
                  </a:cubicBezTo>
                  <a:cubicBezTo>
                    <a:pt x="19910" y="12529"/>
                    <a:pt x="19763" y="12786"/>
                    <a:pt x="19690" y="12915"/>
                  </a:cubicBezTo>
                  <a:cubicBezTo>
                    <a:pt x="19543" y="13043"/>
                    <a:pt x="19396" y="13043"/>
                    <a:pt x="19322" y="13172"/>
                  </a:cubicBezTo>
                  <a:cubicBezTo>
                    <a:pt x="19249" y="13300"/>
                    <a:pt x="19176" y="13686"/>
                    <a:pt x="19176" y="13943"/>
                  </a:cubicBezTo>
                  <a:cubicBezTo>
                    <a:pt x="19176" y="14072"/>
                    <a:pt x="19176" y="14458"/>
                    <a:pt x="19102" y="14586"/>
                  </a:cubicBezTo>
                  <a:cubicBezTo>
                    <a:pt x="19029" y="14586"/>
                    <a:pt x="18955" y="14458"/>
                    <a:pt x="18882" y="14458"/>
                  </a:cubicBezTo>
                  <a:cubicBezTo>
                    <a:pt x="18808" y="14329"/>
                    <a:pt x="18588" y="14329"/>
                    <a:pt x="18514" y="14200"/>
                  </a:cubicBezTo>
                  <a:cubicBezTo>
                    <a:pt x="18514" y="14200"/>
                    <a:pt x="18514" y="13815"/>
                    <a:pt x="18514" y="13686"/>
                  </a:cubicBezTo>
                  <a:cubicBezTo>
                    <a:pt x="18441" y="13429"/>
                    <a:pt x="18294" y="13043"/>
                    <a:pt x="18147" y="12915"/>
                  </a:cubicBezTo>
                  <a:cubicBezTo>
                    <a:pt x="18073" y="12915"/>
                    <a:pt x="17927" y="12915"/>
                    <a:pt x="17853" y="12915"/>
                  </a:cubicBezTo>
                  <a:cubicBezTo>
                    <a:pt x="17780" y="12786"/>
                    <a:pt x="17559" y="12529"/>
                    <a:pt x="17559" y="12400"/>
                  </a:cubicBezTo>
                  <a:cubicBezTo>
                    <a:pt x="17559" y="12272"/>
                    <a:pt x="17559" y="12272"/>
                    <a:pt x="17633" y="12272"/>
                  </a:cubicBezTo>
                  <a:cubicBezTo>
                    <a:pt x="17633" y="12143"/>
                    <a:pt x="17706" y="12015"/>
                    <a:pt x="17706" y="11886"/>
                  </a:cubicBezTo>
                  <a:cubicBezTo>
                    <a:pt x="17633" y="11758"/>
                    <a:pt x="17486" y="11886"/>
                    <a:pt x="17486" y="11758"/>
                  </a:cubicBezTo>
                  <a:cubicBezTo>
                    <a:pt x="17486" y="11629"/>
                    <a:pt x="17633" y="11372"/>
                    <a:pt x="17633" y="11243"/>
                  </a:cubicBezTo>
                  <a:cubicBezTo>
                    <a:pt x="17633" y="11115"/>
                    <a:pt x="17412" y="10986"/>
                    <a:pt x="17265" y="10986"/>
                  </a:cubicBezTo>
                  <a:cubicBezTo>
                    <a:pt x="17265" y="10986"/>
                    <a:pt x="17192" y="11115"/>
                    <a:pt x="17192" y="11243"/>
                  </a:cubicBezTo>
                  <a:cubicBezTo>
                    <a:pt x="17118" y="11243"/>
                    <a:pt x="16971" y="11243"/>
                    <a:pt x="16824" y="11243"/>
                  </a:cubicBezTo>
                  <a:cubicBezTo>
                    <a:pt x="16751" y="11243"/>
                    <a:pt x="16604" y="11372"/>
                    <a:pt x="16531" y="11372"/>
                  </a:cubicBezTo>
                  <a:cubicBezTo>
                    <a:pt x="16457" y="11372"/>
                    <a:pt x="16310" y="11372"/>
                    <a:pt x="16237" y="11500"/>
                  </a:cubicBezTo>
                  <a:cubicBezTo>
                    <a:pt x="16163" y="11500"/>
                    <a:pt x="16163" y="11886"/>
                    <a:pt x="16090" y="11886"/>
                  </a:cubicBezTo>
                  <a:cubicBezTo>
                    <a:pt x="16016" y="12015"/>
                    <a:pt x="15869" y="12015"/>
                    <a:pt x="15869" y="12143"/>
                  </a:cubicBezTo>
                  <a:cubicBezTo>
                    <a:pt x="15796" y="12143"/>
                    <a:pt x="15722" y="12143"/>
                    <a:pt x="15722" y="12272"/>
                  </a:cubicBezTo>
                  <a:cubicBezTo>
                    <a:pt x="15722" y="12272"/>
                    <a:pt x="15649" y="12400"/>
                    <a:pt x="15722" y="12529"/>
                  </a:cubicBezTo>
                  <a:cubicBezTo>
                    <a:pt x="15722" y="12658"/>
                    <a:pt x="15943" y="12658"/>
                    <a:pt x="16016" y="12658"/>
                  </a:cubicBezTo>
                  <a:cubicBezTo>
                    <a:pt x="16090" y="12658"/>
                    <a:pt x="16163" y="12529"/>
                    <a:pt x="16237" y="12400"/>
                  </a:cubicBezTo>
                  <a:cubicBezTo>
                    <a:pt x="16310" y="12400"/>
                    <a:pt x="16457" y="12400"/>
                    <a:pt x="16531" y="12400"/>
                  </a:cubicBezTo>
                  <a:cubicBezTo>
                    <a:pt x="16678" y="12529"/>
                    <a:pt x="16751" y="12786"/>
                    <a:pt x="16824" y="13043"/>
                  </a:cubicBezTo>
                  <a:cubicBezTo>
                    <a:pt x="16898" y="13300"/>
                    <a:pt x="16898" y="13686"/>
                    <a:pt x="16971" y="13943"/>
                  </a:cubicBezTo>
                  <a:cubicBezTo>
                    <a:pt x="16971" y="14072"/>
                    <a:pt x="17045" y="14200"/>
                    <a:pt x="16971" y="14329"/>
                  </a:cubicBezTo>
                  <a:cubicBezTo>
                    <a:pt x="16971" y="14458"/>
                    <a:pt x="16751" y="14586"/>
                    <a:pt x="16678" y="14586"/>
                  </a:cubicBezTo>
                  <a:cubicBezTo>
                    <a:pt x="16531" y="14715"/>
                    <a:pt x="16310" y="14715"/>
                    <a:pt x="16163" y="14715"/>
                  </a:cubicBezTo>
                  <a:cubicBezTo>
                    <a:pt x="16016" y="14843"/>
                    <a:pt x="15796" y="14972"/>
                    <a:pt x="15649" y="15100"/>
                  </a:cubicBezTo>
                  <a:cubicBezTo>
                    <a:pt x="15576" y="15100"/>
                    <a:pt x="15429" y="15229"/>
                    <a:pt x="15355" y="15358"/>
                  </a:cubicBezTo>
                  <a:cubicBezTo>
                    <a:pt x="15208" y="15358"/>
                    <a:pt x="14988" y="15358"/>
                    <a:pt x="14914" y="15229"/>
                  </a:cubicBezTo>
                  <a:cubicBezTo>
                    <a:pt x="14841" y="15100"/>
                    <a:pt x="14620" y="14843"/>
                    <a:pt x="14473" y="14715"/>
                  </a:cubicBezTo>
                  <a:cubicBezTo>
                    <a:pt x="14473" y="14586"/>
                    <a:pt x="14327" y="14458"/>
                    <a:pt x="14253" y="14458"/>
                  </a:cubicBezTo>
                  <a:cubicBezTo>
                    <a:pt x="14106" y="14329"/>
                    <a:pt x="13812" y="14586"/>
                    <a:pt x="13739" y="14586"/>
                  </a:cubicBezTo>
                  <a:cubicBezTo>
                    <a:pt x="13665" y="14458"/>
                    <a:pt x="13592" y="14329"/>
                    <a:pt x="13592" y="14200"/>
                  </a:cubicBezTo>
                  <a:cubicBezTo>
                    <a:pt x="13518" y="14200"/>
                    <a:pt x="13518" y="13943"/>
                    <a:pt x="13445" y="13815"/>
                  </a:cubicBezTo>
                  <a:cubicBezTo>
                    <a:pt x="13445" y="13815"/>
                    <a:pt x="13298" y="13815"/>
                    <a:pt x="13298" y="13815"/>
                  </a:cubicBezTo>
                  <a:cubicBezTo>
                    <a:pt x="13224" y="13815"/>
                    <a:pt x="13078" y="13686"/>
                    <a:pt x="13004" y="13686"/>
                  </a:cubicBezTo>
                  <a:cubicBezTo>
                    <a:pt x="12931" y="13558"/>
                    <a:pt x="12710" y="12915"/>
                    <a:pt x="12563" y="13043"/>
                  </a:cubicBezTo>
                  <a:cubicBezTo>
                    <a:pt x="12490" y="13043"/>
                    <a:pt x="12490" y="13558"/>
                    <a:pt x="12416" y="13686"/>
                  </a:cubicBezTo>
                  <a:cubicBezTo>
                    <a:pt x="12416" y="13943"/>
                    <a:pt x="12122" y="14329"/>
                    <a:pt x="11976" y="14458"/>
                  </a:cubicBezTo>
                  <a:cubicBezTo>
                    <a:pt x="11976" y="14458"/>
                    <a:pt x="11755" y="14586"/>
                    <a:pt x="11682" y="14586"/>
                  </a:cubicBezTo>
                  <a:cubicBezTo>
                    <a:pt x="11535" y="14715"/>
                    <a:pt x="11241" y="14843"/>
                    <a:pt x="11094" y="14715"/>
                  </a:cubicBezTo>
                  <a:cubicBezTo>
                    <a:pt x="10947" y="14715"/>
                    <a:pt x="10800" y="14458"/>
                    <a:pt x="10727" y="14329"/>
                  </a:cubicBezTo>
                  <a:cubicBezTo>
                    <a:pt x="10653" y="14200"/>
                    <a:pt x="10580" y="14072"/>
                    <a:pt x="10506" y="13943"/>
                  </a:cubicBezTo>
                  <a:cubicBezTo>
                    <a:pt x="10359" y="13815"/>
                    <a:pt x="10139" y="13558"/>
                    <a:pt x="9918" y="13429"/>
                  </a:cubicBezTo>
                  <a:cubicBezTo>
                    <a:pt x="9845" y="13429"/>
                    <a:pt x="9698" y="13429"/>
                    <a:pt x="9624" y="13429"/>
                  </a:cubicBezTo>
                  <a:cubicBezTo>
                    <a:pt x="9478" y="13429"/>
                    <a:pt x="9331" y="13558"/>
                    <a:pt x="9257" y="13686"/>
                  </a:cubicBezTo>
                  <a:cubicBezTo>
                    <a:pt x="9184" y="13686"/>
                    <a:pt x="8890" y="13815"/>
                    <a:pt x="8816" y="13815"/>
                  </a:cubicBezTo>
                  <a:cubicBezTo>
                    <a:pt x="8743" y="13943"/>
                    <a:pt x="8596" y="14200"/>
                    <a:pt x="8596" y="14200"/>
                  </a:cubicBezTo>
                  <a:cubicBezTo>
                    <a:pt x="8596" y="14329"/>
                    <a:pt x="8596" y="14586"/>
                    <a:pt x="8596" y="14715"/>
                  </a:cubicBezTo>
                  <a:cubicBezTo>
                    <a:pt x="8596" y="14972"/>
                    <a:pt x="8743" y="15229"/>
                    <a:pt x="8816" y="15486"/>
                  </a:cubicBezTo>
                  <a:cubicBezTo>
                    <a:pt x="8890" y="15486"/>
                    <a:pt x="8963" y="15615"/>
                    <a:pt x="9037" y="15743"/>
                  </a:cubicBezTo>
                  <a:cubicBezTo>
                    <a:pt x="9184" y="15872"/>
                    <a:pt x="9331" y="16258"/>
                    <a:pt x="9478" y="16386"/>
                  </a:cubicBezTo>
                  <a:cubicBezTo>
                    <a:pt x="9551" y="16386"/>
                    <a:pt x="9698" y="16515"/>
                    <a:pt x="9698" y="16515"/>
                  </a:cubicBezTo>
                  <a:cubicBezTo>
                    <a:pt x="9771" y="16772"/>
                    <a:pt x="9698" y="17286"/>
                    <a:pt x="9624" y="17415"/>
                  </a:cubicBezTo>
                  <a:cubicBezTo>
                    <a:pt x="9624" y="17543"/>
                    <a:pt x="9551" y="17800"/>
                    <a:pt x="9478" y="17929"/>
                  </a:cubicBezTo>
                  <a:cubicBezTo>
                    <a:pt x="9331" y="17929"/>
                    <a:pt x="9110" y="17929"/>
                    <a:pt x="8963" y="17929"/>
                  </a:cubicBezTo>
                  <a:cubicBezTo>
                    <a:pt x="8816" y="17929"/>
                    <a:pt x="8522" y="17929"/>
                    <a:pt x="8376" y="18058"/>
                  </a:cubicBezTo>
                  <a:cubicBezTo>
                    <a:pt x="8302" y="18058"/>
                    <a:pt x="8302" y="18186"/>
                    <a:pt x="8229" y="18315"/>
                  </a:cubicBezTo>
                  <a:cubicBezTo>
                    <a:pt x="8155" y="18572"/>
                    <a:pt x="8229" y="19086"/>
                    <a:pt x="8155" y="19343"/>
                  </a:cubicBezTo>
                  <a:cubicBezTo>
                    <a:pt x="8082" y="19472"/>
                    <a:pt x="7935" y="19600"/>
                    <a:pt x="7935" y="19729"/>
                  </a:cubicBezTo>
                  <a:cubicBezTo>
                    <a:pt x="7861" y="19858"/>
                    <a:pt x="7788" y="20243"/>
                    <a:pt x="7788" y="20372"/>
                  </a:cubicBezTo>
                  <a:cubicBezTo>
                    <a:pt x="7714" y="20500"/>
                    <a:pt x="7714" y="20758"/>
                    <a:pt x="7714" y="20758"/>
                  </a:cubicBezTo>
                  <a:cubicBezTo>
                    <a:pt x="7641" y="20886"/>
                    <a:pt x="7567" y="20886"/>
                    <a:pt x="7567" y="20886"/>
                  </a:cubicBezTo>
                  <a:cubicBezTo>
                    <a:pt x="7494" y="21015"/>
                    <a:pt x="7420" y="21143"/>
                    <a:pt x="7420" y="21272"/>
                  </a:cubicBezTo>
                  <a:cubicBezTo>
                    <a:pt x="7347" y="21400"/>
                    <a:pt x="7200" y="21529"/>
                    <a:pt x="7200" y="21529"/>
                  </a:cubicBezTo>
                  <a:cubicBezTo>
                    <a:pt x="7200" y="21529"/>
                    <a:pt x="6980" y="20243"/>
                    <a:pt x="6906" y="20115"/>
                  </a:cubicBezTo>
                  <a:cubicBezTo>
                    <a:pt x="6759" y="19986"/>
                    <a:pt x="6612" y="19986"/>
                    <a:pt x="6465" y="19858"/>
                  </a:cubicBezTo>
                  <a:cubicBezTo>
                    <a:pt x="6392" y="19858"/>
                    <a:pt x="6318" y="19729"/>
                    <a:pt x="6245" y="19600"/>
                  </a:cubicBezTo>
                  <a:cubicBezTo>
                    <a:pt x="6098" y="19600"/>
                    <a:pt x="5731" y="19600"/>
                    <a:pt x="5657" y="19343"/>
                  </a:cubicBezTo>
                  <a:cubicBezTo>
                    <a:pt x="5584" y="19215"/>
                    <a:pt x="5804" y="18829"/>
                    <a:pt x="5878" y="18700"/>
                  </a:cubicBezTo>
                  <a:cubicBezTo>
                    <a:pt x="5878" y="18572"/>
                    <a:pt x="5878" y="18186"/>
                    <a:pt x="5951" y="18058"/>
                  </a:cubicBezTo>
                  <a:cubicBezTo>
                    <a:pt x="6024" y="17929"/>
                    <a:pt x="6318" y="18058"/>
                    <a:pt x="6318" y="17929"/>
                  </a:cubicBezTo>
                  <a:cubicBezTo>
                    <a:pt x="6318" y="17800"/>
                    <a:pt x="6171" y="17672"/>
                    <a:pt x="6171" y="17672"/>
                  </a:cubicBezTo>
                  <a:cubicBezTo>
                    <a:pt x="6098" y="17543"/>
                    <a:pt x="5951" y="17415"/>
                    <a:pt x="5951" y="17286"/>
                  </a:cubicBezTo>
                  <a:cubicBezTo>
                    <a:pt x="5878" y="17158"/>
                    <a:pt x="5878" y="16772"/>
                    <a:pt x="5804" y="16643"/>
                  </a:cubicBezTo>
                  <a:cubicBezTo>
                    <a:pt x="5804" y="16515"/>
                    <a:pt x="5878" y="16258"/>
                    <a:pt x="5878" y="16129"/>
                  </a:cubicBezTo>
                  <a:cubicBezTo>
                    <a:pt x="5804" y="15743"/>
                    <a:pt x="5510" y="15358"/>
                    <a:pt x="5510" y="14972"/>
                  </a:cubicBezTo>
                  <a:cubicBezTo>
                    <a:pt x="5510" y="14843"/>
                    <a:pt x="5584" y="14329"/>
                    <a:pt x="5584" y="14200"/>
                  </a:cubicBezTo>
                  <a:cubicBezTo>
                    <a:pt x="5657" y="13943"/>
                    <a:pt x="5804" y="13558"/>
                    <a:pt x="5804" y="13429"/>
                  </a:cubicBezTo>
                  <a:cubicBezTo>
                    <a:pt x="5878" y="13043"/>
                    <a:pt x="5951" y="12400"/>
                    <a:pt x="5951" y="12015"/>
                  </a:cubicBezTo>
                  <a:cubicBezTo>
                    <a:pt x="5951" y="11886"/>
                    <a:pt x="5951" y="11372"/>
                    <a:pt x="5878" y="11243"/>
                  </a:cubicBezTo>
                  <a:cubicBezTo>
                    <a:pt x="5804" y="11115"/>
                    <a:pt x="5437" y="10986"/>
                    <a:pt x="5363" y="10858"/>
                  </a:cubicBezTo>
                  <a:cubicBezTo>
                    <a:pt x="5290" y="10858"/>
                    <a:pt x="5143" y="10600"/>
                    <a:pt x="5069" y="10600"/>
                  </a:cubicBezTo>
                  <a:cubicBezTo>
                    <a:pt x="4996" y="10600"/>
                    <a:pt x="4922" y="10729"/>
                    <a:pt x="4849" y="10729"/>
                  </a:cubicBezTo>
                  <a:cubicBezTo>
                    <a:pt x="4776" y="10729"/>
                    <a:pt x="4555" y="10858"/>
                    <a:pt x="4555" y="10729"/>
                  </a:cubicBezTo>
                  <a:cubicBezTo>
                    <a:pt x="4482" y="10729"/>
                    <a:pt x="4335" y="10600"/>
                    <a:pt x="4335" y="10600"/>
                  </a:cubicBezTo>
                  <a:cubicBezTo>
                    <a:pt x="4261" y="10472"/>
                    <a:pt x="4188" y="10215"/>
                    <a:pt x="4188" y="10086"/>
                  </a:cubicBezTo>
                  <a:cubicBezTo>
                    <a:pt x="4188" y="9958"/>
                    <a:pt x="4114" y="9572"/>
                    <a:pt x="4114" y="9572"/>
                  </a:cubicBezTo>
                  <a:cubicBezTo>
                    <a:pt x="4188" y="9443"/>
                    <a:pt x="4482" y="9572"/>
                    <a:pt x="4555" y="9572"/>
                  </a:cubicBezTo>
                  <a:cubicBezTo>
                    <a:pt x="4555" y="9572"/>
                    <a:pt x="4629" y="9443"/>
                    <a:pt x="4555" y="9315"/>
                  </a:cubicBezTo>
                  <a:cubicBezTo>
                    <a:pt x="4555" y="9186"/>
                    <a:pt x="4482" y="9058"/>
                    <a:pt x="4482" y="8929"/>
                  </a:cubicBezTo>
                  <a:cubicBezTo>
                    <a:pt x="4408" y="8800"/>
                    <a:pt x="4188" y="8543"/>
                    <a:pt x="4114" y="8415"/>
                  </a:cubicBezTo>
                  <a:cubicBezTo>
                    <a:pt x="4041" y="8286"/>
                    <a:pt x="3747" y="8286"/>
                    <a:pt x="3673" y="8158"/>
                  </a:cubicBezTo>
                  <a:cubicBezTo>
                    <a:pt x="3600" y="8158"/>
                    <a:pt x="3380" y="8029"/>
                    <a:pt x="3306" y="7772"/>
                  </a:cubicBezTo>
                  <a:cubicBezTo>
                    <a:pt x="3233" y="7643"/>
                    <a:pt x="3380" y="7129"/>
                    <a:pt x="3306" y="6872"/>
                  </a:cubicBezTo>
                  <a:cubicBezTo>
                    <a:pt x="3233" y="6615"/>
                    <a:pt x="2939" y="6615"/>
                    <a:pt x="2792" y="6615"/>
                  </a:cubicBezTo>
                  <a:cubicBezTo>
                    <a:pt x="2718" y="6615"/>
                    <a:pt x="2645" y="6743"/>
                    <a:pt x="2571" y="6743"/>
                  </a:cubicBezTo>
                  <a:cubicBezTo>
                    <a:pt x="2424" y="6743"/>
                    <a:pt x="2351" y="7000"/>
                    <a:pt x="2278" y="6872"/>
                  </a:cubicBezTo>
                  <a:cubicBezTo>
                    <a:pt x="2204" y="6872"/>
                    <a:pt x="2204" y="6486"/>
                    <a:pt x="2131" y="6358"/>
                  </a:cubicBezTo>
                  <a:cubicBezTo>
                    <a:pt x="2131" y="6358"/>
                    <a:pt x="2131" y="6229"/>
                    <a:pt x="2131" y="6100"/>
                  </a:cubicBezTo>
                  <a:cubicBezTo>
                    <a:pt x="2131" y="5972"/>
                    <a:pt x="2131" y="5715"/>
                    <a:pt x="2131" y="5715"/>
                  </a:cubicBezTo>
                  <a:cubicBezTo>
                    <a:pt x="2131" y="5715"/>
                    <a:pt x="2204" y="5586"/>
                    <a:pt x="2278" y="5458"/>
                  </a:cubicBezTo>
                  <a:cubicBezTo>
                    <a:pt x="2351" y="5458"/>
                    <a:pt x="2498" y="5458"/>
                    <a:pt x="2571" y="5458"/>
                  </a:cubicBezTo>
                  <a:cubicBezTo>
                    <a:pt x="2718" y="5458"/>
                    <a:pt x="3086" y="5458"/>
                    <a:pt x="3159" y="5586"/>
                  </a:cubicBezTo>
                  <a:cubicBezTo>
                    <a:pt x="3159" y="5715"/>
                    <a:pt x="3086" y="5715"/>
                    <a:pt x="3159" y="5715"/>
                  </a:cubicBezTo>
                  <a:cubicBezTo>
                    <a:pt x="3159" y="5843"/>
                    <a:pt x="3306" y="6100"/>
                    <a:pt x="3380" y="6100"/>
                  </a:cubicBezTo>
                  <a:cubicBezTo>
                    <a:pt x="3527" y="5972"/>
                    <a:pt x="3673" y="5200"/>
                    <a:pt x="3820" y="4943"/>
                  </a:cubicBezTo>
                  <a:cubicBezTo>
                    <a:pt x="3967" y="4558"/>
                    <a:pt x="4335" y="3786"/>
                    <a:pt x="4335" y="3400"/>
                  </a:cubicBezTo>
                  <a:cubicBezTo>
                    <a:pt x="4335" y="3272"/>
                    <a:pt x="4261" y="3143"/>
                    <a:pt x="4261" y="3143"/>
                  </a:cubicBezTo>
                  <a:cubicBezTo>
                    <a:pt x="4188" y="3015"/>
                    <a:pt x="4041" y="3015"/>
                    <a:pt x="3894" y="3015"/>
                  </a:cubicBezTo>
                  <a:cubicBezTo>
                    <a:pt x="3820" y="2886"/>
                    <a:pt x="3673" y="2758"/>
                    <a:pt x="3527" y="2758"/>
                  </a:cubicBezTo>
                  <a:cubicBezTo>
                    <a:pt x="3453" y="2629"/>
                    <a:pt x="3306" y="2629"/>
                    <a:pt x="3233" y="2500"/>
                  </a:cubicBezTo>
                  <a:cubicBezTo>
                    <a:pt x="3233" y="2500"/>
                    <a:pt x="3233" y="2372"/>
                    <a:pt x="3233" y="2243"/>
                  </a:cubicBezTo>
                  <a:cubicBezTo>
                    <a:pt x="3159" y="2115"/>
                    <a:pt x="2865" y="2243"/>
                    <a:pt x="2792" y="2115"/>
                  </a:cubicBezTo>
                  <a:cubicBezTo>
                    <a:pt x="2792" y="2115"/>
                    <a:pt x="2792" y="2115"/>
                    <a:pt x="2718" y="2115"/>
                  </a:cubicBezTo>
                  <a:cubicBezTo>
                    <a:pt x="2718" y="2115"/>
                    <a:pt x="2718" y="2372"/>
                    <a:pt x="2645" y="2372"/>
                  </a:cubicBezTo>
                  <a:cubicBezTo>
                    <a:pt x="2645" y="2500"/>
                    <a:pt x="2571" y="2629"/>
                    <a:pt x="2571" y="2629"/>
                  </a:cubicBezTo>
                  <a:cubicBezTo>
                    <a:pt x="2498" y="2758"/>
                    <a:pt x="2424" y="2758"/>
                    <a:pt x="2424" y="2758"/>
                  </a:cubicBezTo>
                  <a:cubicBezTo>
                    <a:pt x="2351" y="2886"/>
                    <a:pt x="2278" y="3143"/>
                    <a:pt x="2278" y="3143"/>
                  </a:cubicBezTo>
                  <a:cubicBezTo>
                    <a:pt x="2131" y="3272"/>
                    <a:pt x="1984" y="3529"/>
                    <a:pt x="1910" y="3529"/>
                  </a:cubicBezTo>
                  <a:cubicBezTo>
                    <a:pt x="1763" y="3658"/>
                    <a:pt x="1469" y="3529"/>
                    <a:pt x="1396" y="3529"/>
                  </a:cubicBezTo>
                  <a:cubicBezTo>
                    <a:pt x="1249" y="3529"/>
                    <a:pt x="1029" y="3400"/>
                    <a:pt x="882" y="3400"/>
                  </a:cubicBezTo>
                  <a:cubicBezTo>
                    <a:pt x="808" y="3272"/>
                    <a:pt x="661" y="3143"/>
                    <a:pt x="661" y="3143"/>
                  </a:cubicBezTo>
                  <a:cubicBezTo>
                    <a:pt x="588" y="3015"/>
                    <a:pt x="441" y="3015"/>
                    <a:pt x="441" y="2886"/>
                  </a:cubicBezTo>
                  <a:cubicBezTo>
                    <a:pt x="367" y="2758"/>
                    <a:pt x="220" y="2500"/>
                    <a:pt x="220" y="2372"/>
                  </a:cubicBezTo>
                  <a:cubicBezTo>
                    <a:pt x="147" y="2115"/>
                    <a:pt x="73" y="1858"/>
                    <a:pt x="0" y="1600"/>
                  </a:cubicBezTo>
                  <a:cubicBezTo>
                    <a:pt x="0" y="1472"/>
                    <a:pt x="73" y="1343"/>
                    <a:pt x="73" y="1215"/>
                  </a:cubicBezTo>
                  <a:cubicBezTo>
                    <a:pt x="147" y="1086"/>
                    <a:pt x="294" y="700"/>
                    <a:pt x="294" y="700"/>
                  </a:cubicBezTo>
                  <a:cubicBezTo>
                    <a:pt x="294" y="700"/>
                    <a:pt x="441" y="443"/>
                    <a:pt x="514" y="443"/>
                  </a:cubicBezTo>
                  <a:cubicBezTo>
                    <a:pt x="514" y="443"/>
                    <a:pt x="588" y="443"/>
                    <a:pt x="661" y="315"/>
                  </a:cubicBezTo>
                  <a:cubicBezTo>
                    <a:pt x="735" y="315"/>
                    <a:pt x="808" y="58"/>
                    <a:pt x="882" y="58"/>
                  </a:cubicBezTo>
                  <a:cubicBezTo>
                    <a:pt x="955" y="-71"/>
                    <a:pt x="1029" y="58"/>
                    <a:pt x="1102" y="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5" name="Google Shape;2195;p273"/>
            <p:cNvSpPr/>
            <p:nvPr/>
          </p:nvSpPr>
          <p:spPr>
            <a:xfrm>
              <a:off x="5714596" y="410393"/>
              <a:ext cx="1484166" cy="19058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6" name="Google Shape;2196;p273"/>
            <p:cNvSpPr/>
            <p:nvPr/>
          </p:nvSpPr>
          <p:spPr>
            <a:xfrm>
              <a:off x="5714596" y="410393"/>
              <a:ext cx="1484166" cy="19058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7" name="Google Shape;2197;p273"/>
            <p:cNvSpPr/>
            <p:nvPr/>
          </p:nvSpPr>
          <p:spPr>
            <a:xfrm>
              <a:off x="5714596" y="410393"/>
              <a:ext cx="1484166" cy="19058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8" name="Google Shape;2198;p273"/>
            <p:cNvSpPr/>
            <p:nvPr/>
          </p:nvSpPr>
          <p:spPr>
            <a:xfrm>
              <a:off x="5714596" y="410393"/>
              <a:ext cx="1484166" cy="19058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199" name="Google Shape;2199;p273"/>
            <p:cNvSpPr/>
            <p:nvPr/>
          </p:nvSpPr>
          <p:spPr>
            <a:xfrm>
              <a:off x="6751826" y="306390"/>
              <a:ext cx="247363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016" y="19938"/>
                  </a:moveTo>
                  <a:cubicBezTo>
                    <a:pt x="21600" y="20492"/>
                    <a:pt x="21600" y="21600"/>
                    <a:pt x="21600" y="21600"/>
                  </a:cubicBezTo>
                  <a:cubicBezTo>
                    <a:pt x="21600" y="21600"/>
                    <a:pt x="19849" y="21046"/>
                    <a:pt x="18681" y="20492"/>
                  </a:cubicBezTo>
                  <a:cubicBezTo>
                    <a:pt x="18097" y="20492"/>
                    <a:pt x="16930" y="20492"/>
                    <a:pt x="16346" y="19938"/>
                  </a:cubicBezTo>
                  <a:cubicBezTo>
                    <a:pt x="15762" y="19938"/>
                    <a:pt x="15178" y="19385"/>
                    <a:pt x="14595" y="18831"/>
                  </a:cubicBezTo>
                  <a:cubicBezTo>
                    <a:pt x="14011" y="18277"/>
                    <a:pt x="13427" y="17723"/>
                    <a:pt x="12843" y="17169"/>
                  </a:cubicBezTo>
                  <a:cubicBezTo>
                    <a:pt x="12843" y="17169"/>
                    <a:pt x="12259" y="16615"/>
                    <a:pt x="11676" y="16062"/>
                  </a:cubicBezTo>
                  <a:cubicBezTo>
                    <a:pt x="11092" y="16062"/>
                    <a:pt x="11092" y="15508"/>
                    <a:pt x="10508" y="15508"/>
                  </a:cubicBezTo>
                  <a:cubicBezTo>
                    <a:pt x="9924" y="14954"/>
                    <a:pt x="9341" y="14954"/>
                    <a:pt x="8173" y="14954"/>
                  </a:cubicBezTo>
                  <a:cubicBezTo>
                    <a:pt x="7589" y="14954"/>
                    <a:pt x="7005" y="14954"/>
                    <a:pt x="6422" y="14954"/>
                  </a:cubicBezTo>
                  <a:cubicBezTo>
                    <a:pt x="5838" y="15508"/>
                    <a:pt x="3503" y="14954"/>
                    <a:pt x="3503" y="14954"/>
                  </a:cubicBezTo>
                  <a:cubicBezTo>
                    <a:pt x="3503" y="14954"/>
                    <a:pt x="4086" y="13846"/>
                    <a:pt x="4670" y="13846"/>
                  </a:cubicBezTo>
                  <a:cubicBezTo>
                    <a:pt x="4670" y="13292"/>
                    <a:pt x="4670" y="12738"/>
                    <a:pt x="5254" y="12185"/>
                  </a:cubicBezTo>
                  <a:cubicBezTo>
                    <a:pt x="5254" y="11631"/>
                    <a:pt x="5838" y="10523"/>
                    <a:pt x="6422" y="10523"/>
                  </a:cubicBezTo>
                  <a:cubicBezTo>
                    <a:pt x="6422" y="9969"/>
                    <a:pt x="6422" y="9415"/>
                    <a:pt x="6422" y="8862"/>
                  </a:cubicBezTo>
                  <a:cubicBezTo>
                    <a:pt x="6422" y="8862"/>
                    <a:pt x="5838" y="8308"/>
                    <a:pt x="5838" y="7754"/>
                  </a:cubicBezTo>
                  <a:cubicBezTo>
                    <a:pt x="5254" y="7754"/>
                    <a:pt x="4670" y="7200"/>
                    <a:pt x="4086" y="7200"/>
                  </a:cubicBezTo>
                  <a:cubicBezTo>
                    <a:pt x="3503" y="6646"/>
                    <a:pt x="2919" y="6646"/>
                    <a:pt x="2335" y="6646"/>
                  </a:cubicBezTo>
                  <a:cubicBezTo>
                    <a:pt x="2335" y="6646"/>
                    <a:pt x="1168" y="6646"/>
                    <a:pt x="1168" y="6646"/>
                  </a:cubicBezTo>
                  <a:cubicBezTo>
                    <a:pt x="584" y="6092"/>
                    <a:pt x="0" y="5538"/>
                    <a:pt x="0" y="5538"/>
                  </a:cubicBezTo>
                  <a:cubicBezTo>
                    <a:pt x="0" y="4985"/>
                    <a:pt x="584" y="4431"/>
                    <a:pt x="584" y="4431"/>
                  </a:cubicBezTo>
                  <a:cubicBezTo>
                    <a:pt x="584" y="3877"/>
                    <a:pt x="0" y="3323"/>
                    <a:pt x="584" y="2769"/>
                  </a:cubicBezTo>
                  <a:cubicBezTo>
                    <a:pt x="584" y="2769"/>
                    <a:pt x="1168" y="2215"/>
                    <a:pt x="1751" y="2215"/>
                  </a:cubicBezTo>
                  <a:cubicBezTo>
                    <a:pt x="2335" y="1662"/>
                    <a:pt x="2919" y="1108"/>
                    <a:pt x="2919" y="554"/>
                  </a:cubicBezTo>
                  <a:cubicBezTo>
                    <a:pt x="3503" y="554"/>
                    <a:pt x="4086" y="0"/>
                    <a:pt x="4086" y="0"/>
                  </a:cubicBezTo>
                  <a:cubicBezTo>
                    <a:pt x="4670" y="0"/>
                    <a:pt x="5254" y="0"/>
                    <a:pt x="5254" y="0"/>
                  </a:cubicBezTo>
                  <a:cubicBezTo>
                    <a:pt x="5838" y="0"/>
                    <a:pt x="6422" y="0"/>
                    <a:pt x="6422" y="0"/>
                  </a:cubicBezTo>
                  <a:cubicBezTo>
                    <a:pt x="6422" y="554"/>
                    <a:pt x="6422" y="554"/>
                    <a:pt x="6422" y="554"/>
                  </a:cubicBezTo>
                  <a:cubicBezTo>
                    <a:pt x="7005" y="1108"/>
                    <a:pt x="7005" y="2215"/>
                    <a:pt x="7589" y="2215"/>
                  </a:cubicBezTo>
                  <a:cubicBezTo>
                    <a:pt x="7589" y="2769"/>
                    <a:pt x="8173" y="2769"/>
                    <a:pt x="8757" y="2769"/>
                  </a:cubicBezTo>
                  <a:cubicBezTo>
                    <a:pt x="8757" y="2769"/>
                    <a:pt x="9924" y="3323"/>
                    <a:pt x="9924" y="3323"/>
                  </a:cubicBezTo>
                  <a:cubicBezTo>
                    <a:pt x="10508" y="3877"/>
                    <a:pt x="11676" y="3877"/>
                    <a:pt x="12843" y="4431"/>
                  </a:cubicBezTo>
                  <a:cubicBezTo>
                    <a:pt x="12843" y="4431"/>
                    <a:pt x="13427" y="4431"/>
                    <a:pt x="13427" y="4431"/>
                  </a:cubicBezTo>
                  <a:cubicBezTo>
                    <a:pt x="14011" y="4985"/>
                    <a:pt x="15178" y="4985"/>
                    <a:pt x="15762" y="5538"/>
                  </a:cubicBezTo>
                  <a:cubicBezTo>
                    <a:pt x="16346" y="5538"/>
                    <a:pt x="17514" y="6646"/>
                    <a:pt x="18097" y="6646"/>
                  </a:cubicBezTo>
                  <a:cubicBezTo>
                    <a:pt x="18097" y="6646"/>
                    <a:pt x="19265" y="7200"/>
                    <a:pt x="19265" y="7754"/>
                  </a:cubicBezTo>
                  <a:cubicBezTo>
                    <a:pt x="19849" y="7754"/>
                    <a:pt x="19849" y="8862"/>
                    <a:pt x="19849" y="8862"/>
                  </a:cubicBezTo>
                  <a:cubicBezTo>
                    <a:pt x="19849" y="9415"/>
                    <a:pt x="19265" y="9415"/>
                    <a:pt x="19265" y="9415"/>
                  </a:cubicBezTo>
                  <a:cubicBezTo>
                    <a:pt x="18681" y="9415"/>
                    <a:pt x="18097" y="9969"/>
                    <a:pt x="18097" y="9969"/>
                  </a:cubicBezTo>
                  <a:cubicBezTo>
                    <a:pt x="17514" y="9969"/>
                    <a:pt x="16930" y="9415"/>
                    <a:pt x="16930" y="9415"/>
                  </a:cubicBezTo>
                  <a:cubicBezTo>
                    <a:pt x="16346" y="9415"/>
                    <a:pt x="15762" y="9969"/>
                    <a:pt x="15762" y="10523"/>
                  </a:cubicBezTo>
                  <a:cubicBezTo>
                    <a:pt x="15762" y="11077"/>
                    <a:pt x="15762" y="11631"/>
                    <a:pt x="15762" y="12185"/>
                  </a:cubicBezTo>
                  <a:cubicBezTo>
                    <a:pt x="15762" y="12738"/>
                    <a:pt x="16930" y="13846"/>
                    <a:pt x="17514" y="13846"/>
                  </a:cubicBezTo>
                  <a:cubicBezTo>
                    <a:pt x="17514" y="14400"/>
                    <a:pt x="18097" y="16062"/>
                    <a:pt x="18681" y="16615"/>
                  </a:cubicBezTo>
                  <a:cubicBezTo>
                    <a:pt x="18681" y="17169"/>
                    <a:pt x="19265" y="17169"/>
                    <a:pt x="19265" y="17169"/>
                  </a:cubicBezTo>
                  <a:cubicBezTo>
                    <a:pt x="19265" y="17723"/>
                    <a:pt x="20432" y="18277"/>
                    <a:pt x="20432" y="18831"/>
                  </a:cubicBezTo>
                  <a:cubicBezTo>
                    <a:pt x="20432" y="18831"/>
                    <a:pt x="21016" y="19938"/>
                    <a:pt x="21016" y="199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0" name="Google Shape;2200;p273"/>
            <p:cNvSpPr/>
            <p:nvPr/>
          </p:nvSpPr>
          <p:spPr>
            <a:xfrm>
              <a:off x="6751826" y="306390"/>
              <a:ext cx="247363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016" y="19938"/>
                  </a:moveTo>
                  <a:cubicBezTo>
                    <a:pt x="21600" y="20492"/>
                    <a:pt x="21600" y="21600"/>
                    <a:pt x="21600" y="21600"/>
                  </a:cubicBezTo>
                  <a:cubicBezTo>
                    <a:pt x="21600" y="21600"/>
                    <a:pt x="19849" y="21046"/>
                    <a:pt x="18681" y="20492"/>
                  </a:cubicBezTo>
                  <a:cubicBezTo>
                    <a:pt x="18097" y="20492"/>
                    <a:pt x="16930" y="20492"/>
                    <a:pt x="16346" y="19938"/>
                  </a:cubicBezTo>
                  <a:cubicBezTo>
                    <a:pt x="15762" y="19938"/>
                    <a:pt x="15178" y="19385"/>
                    <a:pt x="14595" y="18831"/>
                  </a:cubicBezTo>
                  <a:cubicBezTo>
                    <a:pt x="14011" y="18277"/>
                    <a:pt x="13427" y="17723"/>
                    <a:pt x="12843" y="17169"/>
                  </a:cubicBezTo>
                  <a:cubicBezTo>
                    <a:pt x="12843" y="17169"/>
                    <a:pt x="12259" y="16615"/>
                    <a:pt x="11676" y="16062"/>
                  </a:cubicBezTo>
                  <a:cubicBezTo>
                    <a:pt x="11092" y="16062"/>
                    <a:pt x="11092" y="15508"/>
                    <a:pt x="10508" y="15508"/>
                  </a:cubicBezTo>
                  <a:cubicBezTo>
                    <a:pt x="9924" y="14954"/>
                    <a:pt x="9341" y="14954"/>
                    <a:pt x="8173" y="14954"/>
                  </a:cubicBezTo>
                  <a:cubicBezTo>
                    <a:pt x="7589" y="14954"/>
                    <a:pt x="7005" y="14954"/>
                    <a:pt x="6422" y="14954"/>
                  </a:cubicBezTo>
                  <a:cubicBezTo>
                    <a:pt x="5838" y="15508"/>
                    <a:pt x="3503" y="14954"/>
                    <a:pt x="3503" y="14954"/>
                  </a:cubicBezTo>
                  <a:cubicBezTo>
                    <a:pt x="3503" y="14954"/>
                    <a:pt x="4086" y="13846"/>
                    <a:pt x="4670" y="13846"/>
                  </a:cubicBezTo>
                  <a:cubicBezTo>
                    <a:pt x="4670" y="13292"/>
                    <a:pt x="4670" y="12738"/>
                    <a:pt x="5254" y="12185"/>
                  </a:cubicBezTo>
                  <a:cubicBezTo>
                    <a:pt x="5254" y="11631"/>
                    <a:pt x="5838" y="10523"/>
                    <a:pt x="6422" y="10523"/>
                  </a:cubicBezTo>
                  <a:cubicBezTo>
                    <a:pt x="6422" y="9969"/>
                    <a:pt x="6422" y="9415"/>
                    <a:pt x="6422" y="8862"/>
                  </a:cubicBezTo>
                  <a:cubicBezTo>
                    <a:pt x="6422" y="8862"/>
                    <a:pt x="5838" y="8308"/>
                    <a:pt x="5838" y="7754"/>
                  </a:cubicBezTo>
                  <a:cubicBezTo>
                    <a:pt x="5254" y="7754"/>
                    <a:pt x="4670" y="7200"/>
                    <a:pt x="4086" y="7200"/>
                  </a:cubicBezTo>
                  <a:cubicBezTo>
                    <a:pt x="3503" y="6646"/>
                    <a:pt x="2919" y="6646"/>
                    <a:pt x="2335" y="6646"/>
                  </a:cubicBezTo>
                  <a:cubicBezTo>
                    <a:pt x="2335" y="6646"/>
                    <a:pt x="1168" y="6646"/>
                    <a:pt x="1168" y="6646"/>
                  </a:cubicBezTo>
                  <a:cubicBezTo>
                    <a:pt x="584" y="6092"/>
                    <a:pt x="0" y="5538"/>
                    <a:pt x="0" y="5538"/>
                  </a:cubicBezTo>
                  <a:cubicBezTo>
                    <a:pt x="0" y="4985"/>
                    <a:pt x="584" y="4431"/>
                    <a:pt x="584" y="4431"/>
                  </a:cubicBezTo>
                  <a:cubicBezTo>
                    <a:pt x="584" y="3877"/>
                    <a:pt x="0" y="3323"/>
                    <a:pt x="584" y="2769"/>
                  </a:cubicBezTo>
                  <a:cubicBezTo>
                    <a:pt x="584" y="2769"/>
                    <a:pt x="1168" y="2215"/>
                    <a:pt x="1751" y="2215"/>
                  </a:cubicBezTo>
                  <a:cubicBezTo>
                    <a:pt x="2335" y="1662"/>
                    <a:pt x="2919" y="1108"/>
                    <a:pt x="2919" y="554"/>
                  </a:cubicBezTo>
                  <a:cubicBezTo>
                    <a:pt x="3503" y="554"/>
                    <a:pt x="4086" y="0"/>
                    <a:pt x="4086" y="0"/>
                  </a:cubicBezTo>
                  <a:cubicBezTo>
                    <a:pt x="4670" y="0"/>
                    <a:pt x="5254" y="0"/>
                    <a:pt x="5254" y="0"/>
                  </a:cubicBezTo>
                  <a:cubicBezTo>
                    <a:pt x="5838" y="0"/>
                    <a:pt x="6422" y="0"/>
                    <a:pt x="6422" y="0"/>
                  </a:cubicBezTo>
                  <a:cubicBezTo>
                    <a:pt x="6422" y="554"/>
                    <a:pt x="6422" y="554"/>
                    <a:pt x="6422" y="554"/>
                  </a:cubicBezTo>
                  <a:cubicBezTo>
                    <a:pt x="7005" y="1108"/>
                    <a:pt x="7005" y="2215"/>
                    <a:pt x="7589" y="2215"/>
                  </a:cubicBezTo>
                  <a:cubicBezTo>
                    <a:pt x="7589" y="2769"/>
                    <a:pt x="8173" y="2769"/>
                    <a:pt x="8757" y="2769"/>
                  </a:cubicBezTo>
                  <a:cubicBezTo>
                    <a:pt x="8757" y="2769"/>
                    <a:pt x="9924" y="3323"/>
                    <a:pt x="9924" y="3323"/>
                  </a:cubicBezTo>
                  <a:cubicBezTo>
                    <a:pt x="10508" y="3877"/>
                    <a:pt x="11676" y="3877"/>
                    <a:pt x="12843" y="4431"/>
                  </a:cubicBezTo>
                  <a:cubicBezTo>
                    <a:pt x="12843" y="4431"/>
                    <a:pt x="13427" y="4431"/>
                    <a:pt x="13427" y="4431"/>
                  </a:cubicBezTo>
                  <a:cubicBezTo>
                    <a:pt x="14011" y="4985"/>
                    <a:pt x="15178" y="4985"/>
                    <a:pt x="15762" y="5538"/>
                  </a:cubicBezTo>
                  <a:cubicBezTo>
                    <a:pt x="16346" y="5538"/>
                    <a:pt x="17514" y="6646"/>
                    <a:pt x="18097" y="6646"/>
                  </a:cubicBezTo>
                  <a:cubicBezTo>
                    <a:pt x="18097" y="6646"/>
                    <a:pt x="19265" y="7200"/>
                    <a:pt x="19265" y="7754"/>
                  </a:cubicBezTo>
                  <a:cubicBezTo>
                    <a:pt x="19849" y="7754"/>
                    <a:pt x="19849" y="8862"/>
                    <a:pt x="19849" y="8862"/>
                  </a:cubicBezTo>
                  <a:cubicBezTo>
                    <a:pt x="19849" y="9415"/>
                    <a:pt x="19265" y="9415"/>
                    <a:pt x="19265" y="9415"/>
                  </a:cubicBezTo>
                  <a:cubicBezTo>
                    <a:pt x="18681" y="9415"/>
                    <a:pt x="18097" y="9969"/>
                    <a:pt x="18097" y="9969"/>
                  </a:cubicBezTo>
                  <a:cubicBezTo>
                    <a:pt x="17514" y="9969"/>
                    <a:pt x="16930" y="9415"/>
                    <a:pt x="16930" y="9415"/>
                  </a:cubicBezTo>
                  <a:cubicBezTo>
                    <a:pt x="16346" y="9415"/>
                    <a:pt x="15762" y="9969"/>
                    <a:pt x="15762" y="10523"/>
                  </a:cubicBezTo>
                  <a:cubicBezTo>
                    <a:pt x="15762" y="11077"/>
                    <a:pt x="15762" y="11631"/>
                    <a:pt x="15762" y="12185"/>
                  </a:cubicBezTo>
                  <a:cubicBezTo>
                    <a:pt x="15762" y="12738"/>
                    <a:pt x="16930" y="13846"/>
                    <a:pt x="17514" y="13846"/>
                  </a:cubicBezTo>
                  <a:cubicBezTo>
                    <a:pt x="17514" y="14400"/>
                    <a:pt x="18097" y="16062"/>
                    <a:pt x="18681" y="16615"/>
                  </a:cubicBezTo>
                  <a:cubicBezTo>
                    <a:pt x="18681" y="17169"/>
                    <a:pt x="19265" y="17169"/>
                    <a:pt x="19265" y="17169"/>
                  </a:cubicBezTo>
                  <a:cubicBezTo>
                    <a:pt x="19265" y="17723"/>
                    <a:pt x="20432" y="18277"/>
                    <a:pt x="20432" y="18831"/>
                  </a:cubicBezTo>
                  <a:cubicBezTo>
                    <a:pt x="20432" y="18831"/>
                    <a:pt x="21016" y="19938"/>
                    <a:pt x="21016" y="199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1" name="Google Shape;2201;p273"/>
            <p:cNvSpPr/>
            <p:nvPr/>
          </p:nvSpPr>
          <p:spPr>
            <a:xfrm>
              <a:off x="5992877" y="638078"/>
              <a:ext cx="306392" cy="2867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61" y="10047"/>
                  </a:moveTo>
                  <a:cubicBezTo>
                    <a:pt x="21130" y="10047"/>
                    <a:pt x="21600" y="10047"/>
                    <a:pt x="21600" y="10047"/>
                  </a:cubicBezTo>
                  <a:cubicBezTo>
                    <a:pt x="21600" y="10047"/>
                    <a:pt x="20191" y="11553"/>
                    <a:pt x="19722" y="12558"/>
                  </a:cubicBezTo>
                  <a:cubicBezTo>
                    <a:pt x="19252" y="13563"/>
                    <a:pt x="19722" y="14567"/>
                    <a:pt x="18783" y="15572"/>
                  </a:cubicBezTo>
                  <a:cubicBezTo>
                    <a:pt x="18783" y="16074"/>
                    <a:pt x="17843" y="16074"/>
                    <a:pt x="17374" y="16577"/>
                  </a:cubicBezTo>
                  <a:cubicBezTo>
                    <a:pt x="17374" y="17079"/>
                    <a:pt x="17843" y="18084"/>
                    <a:pt x="17843" y="18586"/>
                  </a:cubicBezTo>
                  <a:cubicBezTo>
                    <a:pt x="17843" y="19088"/>
                    <a:pt x="17374" y="19591"/>
                    <a:pt x="17374" y="20093"/>
                  </a:cubicBezTo>
                  <a:cubicBezTo>
                    <a:pt x="16904" y="20595"/>
                    <a:pt x="16904" y="21098"/>
                    <a:pt x="16435" y="21098"/>
                  </a:cubicBezTo>
                  <a:cubicBezTo>
                    <a:pt x="15965" y="21600"/>
                    <a:pt x="15496" y="21600"/>
                    <a:pt x="15496" y="21600"/>
                  </a:cubicBezTo>
                  <a:cubicBezTo>
                    <a:pt x="15026" y="21098"/>
                    <a:pt x="15026" y="20093"/>
                    <a:pt x="15026" y="19591"/>
                  </a:cubicBezTo>
                  <a:cubicBezTo>
                    <a:pt x="14557" y="19088"/>
                    <a:pt x="14557" y="18586"/>
                    <a:pt x="14087" y="18084"/>
                  </a:cubicBezTo>
                  <a:cubicBezTo>
                    <a:pt x="14087" y="17079"/>
                    <a:pt x="13148" y="16577"/>
                    <a:pt x="12678" y="16074"/>
                  </a:cubicBezTo>
                  <a:cubicBezTo>
                    <a:pt x="12678" y="16074"/>
                    <a:pt x="11739" y="15572"/>
                    <a:pt x="11270" y="15572"/>
                  </a:cubicBezTo>
                  <a:cubicBezTo>
                    <a:pt x="10800" y="15070"/>
                    <a:pt x="10330" y="15070"/>
                    <a:pt x="9861" y="14567"/>
                  </a:cubicBezTo>
                  <a:cubicBezTo>
                    <a:pt x="8922" y="14567"/>
                    <a:pt x="8452" y="14065"/>
                    <a:pt x="7983" y="14065"/>
                  </a:cubicBezTo>
                  <a:cubicBezTo>
                    <a:pt x="7043" y="14065"/>
                    <a:pt x="6574" y="14065"/>
                    <a:pt x="6104" y="14065"/>
                  </a:cubicBezTo>
                  <a:cubicBezTo>
                    <a:pt x="5635" y="14065"/>
                    <a:pt x="4696" y="14065"/>
                    <a:pt x="4696" y="14065"/>
                  </a:cubicBezTo>
                  <a:cubicBezTo>
                    <a:pt x="4696" y="14065"/>
                    <a:pt x="5165" y="12056"/>
                    <a:pt x="5165" y="12056"/>
                  </a:cubicBezTo>
                  <a:cubicBezTo>
                    <a:pt x="4696" y="11553"/>
                    <a:pt x="3287" y="12056"/>
                    <a:pt x="2817" y="12056"/>
                  </a:cubicBezTo>
                  <a:cubicBezTo>
                    <a:pt x="2348" y="12056"/>
                    <a:pt x="939" y="12056"/>
                    <a:pt x="939" y="11553"/>
                  </a:cubicBezTo>
                  <a:cubicBezTo>
                    <a:pt x="470" y="11553"/>
                    <a:pt x="0" y="10549"/>
                    <a:pt x="0" y="10549"/>
                  </a:cubicBezTo>
                  <a:cubicBezTo>
                    <a:pt x="0" y="10047"/>
                    <a:pt x="470" y="9042"/>
                    <a:pt x="470" y="8540"/>
                  </a:cubicBezTo>
                  <a:cubicBezTo>
                    <a:pt x="470" y="8037"/>
                    <a:pt x="470" y="7535"/>
                    <a:pt x="939" y="7033"/>
                  </a:cubicBezTo>
                  <a:cubicBezTo>
                    <a:pt x="939" y="6530"/>
                    <a:pt x="939" y="5526"/>
                    <a:pt x="1409" y="5023"/>
                  </a:cubicBezTo>
                  <a:cubicBezTo>
                    <a:pt x="1878" y="4521"/>
                    <a:pt x="2817" y="4019"/>
                    <a:pt x="3287" y="4019"/>
                  </a:cubicBezTo>
                  <a:cubicBezTo>
                    <a:pt x="3757" y="3516"/>
                    <a:pt x="4226" y="3014"/>
                    <a:pt x="4696" y="3014"/>
                  </a:cubicBezTo>
                  <a:cubicBezTo>
                    <a:pt x="5165" y="3014"/>
                    <a:pt x="6104" y="2009"/>
                    <a:pt x="6574" y="2009"/>
                  </a:cubicBezTo>
                  <a:cubicBezTo>
                    <a:pt x="7513" y="1507"/>
                    <a:pt x="8452" y="502"/>
                    <a:pt x="9391" y="502"/>
                  </a:cubicBezTo>
                  <a:cubicBezTo>
                    <a:pt x="9861" y="0"/>
                    <a:pt x="10800" y="0"/>
                    <a:pt x="11270" y="0"/>
                  </a:cubicBezTo>
                  <a:cubicBezTo>
                    <a:pt x="11739" y="502"/>
                    <a:pt x="12209" y="1005"/>
                    <a:pt x="12678" y="1507"/>
                  </a:cubicBezTo>
                  <a:cubicBezTo>
                    <a:pt x="13148" y="1507"/>
                    <a:pt x="13617" y="2512"/>
                    <a:pt x="14087" y="2512"/>
                  </a:cubicBezTo>
                  <a:cubicBezTo>
                    <a:pt x="14557" y="3014"/>
                    <a:pt x="15026" y="3014"/>
                    <a:pt x="15496" y="3014"/>
                  </a:cubicBezTo>
                  <a:cubicBezTo>
                    <a:pt x="15965" y="3014"/>
                    <a:pt x="16904" y="3516"/>
                    <a:pt x="16904" y="4019"/>
                  </a:cubicBezTo>
                  <a:cubicBezTo>
                    <a:pt x="17374" y="4019"/>
                    <a:pt x="17843" y="5023"/>
                    <a:pt x="17843" y="5526"/>
                  </a:cubicBezTo>
                  <a:cubicBezTo>
                    <a:pt x="17843" y="5526"/>
                    <a:pt x="18313" y="6530"/>
                    <a:pt x="18313" y="7033"/>
                  </a:cubicBezTo>
                  <a:cubicBezTo>
                    <a:pt x="18313" y="7033"/>
                    <a:pt x="17843" y="7535"/>
                    <a:pt x="17843" y="8037"/>
                  </a:cubicBezTo>
                  <a:cubicBezTo>
                    <a:pt x="17843" y="8037"/>
                    <a:pt x="17843" y="8540"/>
                    <a:pt x="18313" y="9042"/>
                  </a:cubicBezTo>
                  <a:cubicBezTo>
                    <a:pt x="18783" y="9042"/>
                    <a:pt x="19252" y="9544"/>
                    <a:pt x="19722" y="9544"/>
                  </a:cubicBezTo>
                  <a:cubicBezTo>
                    <a:pt x="20191" y="10047"/>
                    <a:pt x="20661" y="10047"/>
                    <a:pt x="20661" y="100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2" name="Google Shape;2202;p273"/>
            <p:cNvSpPr/>
            <p:nvPr/>
          </p:nvSpPr>
          <p:spPr>
            <a:xfrm>
              <a:off x="5992877" y="638078"/>
              <a:ext cx="306392" cy="2867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61" y="10047"/>
                  </a:moveTo>
                  <a:cubicBezTo>
                    <a:pt x="21130" y="10047"/>
                    <a:pt x="21600" y="10047"/>
                    <a:pt x="21600" y="10047"/>
                  </a:cubicBezTo>
                  <a:cubicBezTo>
                    <a:pt x="21600" y="10047"/>
                    <a:pt x="20191" y="11553"/>
                    <a:pt x="19722" y="12558"/>
                  </a:cubicBezTo>
                  <a:cubicBezTo>
                    <a:pt x="19252" y="13563"/>
                    <a:pt x="19722" y="14567"/>
                    <a:pt x="18783" y="15572"/>
                  </a:cubicBezTo>
                  <a:cubicBezTo>
                    <a:pt x="18783" y="16074"/>
                    <a:pt x="17843" y="16074"/>
                    <a:pt x="17374" y="16577"/>
                  </a:cubicBezTo>
                  <a:cubicBezTo>
                    <a:pt x="17374" y="17079"/>
                    <a:pt x="17843" y="18084"/>
                    <a:pt x="17843" y="18586"/>
                  </a:cubicBezTo>
                  <a:cubicBezTo>
                    <a:pt x="17843" y="19088"/>
                    <a:pt x="17374" y="19591"/>
                    <a:pt x="17374" y="20093"/>
                  </a:cubicBezTo>
                  <a:cubicBezTo>
                    <a:pt x="16904" y="20595"/>
                    <a:pt x="16904" y="21098"/>
                    <a:pt x="16435" y="21098"/>
                  </a:cubicBezTo>
                  <a:cubicBezTo>
                    <a:pt x="15965" y="21600"/>
                    <a:pt x="15496" y="21600"/>
                    <a:pt x="15496" y="21600"/>
                  </a:cubicBezTo>
                  <a:cubicBezTo>
                    <a:pt x="15026" y="21098"/>
                    <a:pt x="15026" y="20093"/>
                    <a:pt x="15026" y="19591"/>
                  </a:cubicBezTo>
                  <a:cubicBezTo>
                    <a:pt x="14557" y="19088"/>
                    <a:pt x="14557" y="18586"/>
                    <a:pt x="14087" y="18084"/>
                  </a:cubicBezTo>
                  <a:cubicBezTo>
                    <a:pt x="14087" y="17079"/>
                    <a:pt x="13148" y="16577"/>
                    <a:pt x="12678" y="16074"/>
                  </a:cubicBezTo>
                  <a:cubicBezTo>
                    <a:pt x="12678" y="16074"/>
                    <a:pt x="11739" y="15572"/>
                    <a:pt x="11270" y="15572"/>
                  </a:cubicBezTo>
                  <a:cubicBezTo>
                    <a:pt x="10800" y="15070"/>
                    <a:pt x="10330" y="15070"/>
                    <a:pt x="9861" y="14567"/>
                  </a:cubicBezTo>
                  <a:cubicBezTo>
                    <a:pt x="8922" y="14567"/>
                    <a:pt x="8452" y="14065"/>
                    <a:pt x="7983" y="14065"/>
                  </a:cubicBezTo>
                  <a:cubicBezTo>
                    <a:pt x="7043" y="14065"/>
                    <a:pt x="6574" y="14065"/>
                    <a:pt x="6104" y="14065"/>
                  </a:cubicBezTo>
                  <a:cubicBezTo>
                    <a:pt x="5635" y="14065"/>
                    <a:pt x="4696" y="14065"/>
                    <a:pt x="4696" y="14065"/>
                  </a:cubicBezTo>
                  <a:cubicBezTo>
                    <a:pt x="4696" y="14065"/>
                    <a:pt x="5165" y="12056"/>
                    <a:pt x="5165" y="12056"/>
                  </a:cubicBezTo>
                  <a:cubicBezTo>
                    <a:pt x="4696" y="11553"/>
                    <a:pt x="3287" y="12056"/>
                    <a:pt x="2817" y="12056"/>
                  </a:cubicBezTo>
                  <a:cubicBezTo>
                    <a:pt x="2348" y="12056"/>
                    <a:pt x="939" y="12056"/>
                    <a:pt x="939" y="11553"/>
                  </a:cubicBezTo>
                  <a:cubicBezTo>
                    <a:pt x="470" y="11553"/>
                    <a:pt x="0" y="10549"/>
                    <a:pt x="0" y="10549"/>
                  </a:cubicBezTo>
                  <a:cubicBezTo>
                    <a:pt x="0" y="10047"/>
                    <a:pt x="470" y="9042"/>
                    <a:pt x="470" y="8540"/>
                  </a:cubicBezTo>
                  <a:cubicBezTo>
                    <a:pt x="470" y="8037"/>
                    <a:pt x="470" y="7535"/>
                    <a:pt x="939" y="7033"/>
                  </a:cubicBezTo>
                  <a:cubicBezTo>
                    <a:pt x="939" y="6530"/>
                    <a:pt x="939" y="5526"/>
                    <a:pt x="1409" y="5023"/>
                  </a:cubicBezTo>
                  <a:cubicBezTo>
                    <a:pt x="1878" y="4521"/>
                    <a:pt x="2817" y="4019"/>
                    <a:pt x="3287" y="4019"/>
                  </a:cubicBezTo>
                  <a:cubicBezTo>
                    <a:pt x="3757" y="3516"/>
                    <a:pt x="4226" y="3014"/>
                    <a:pt x="4696" y="3014"/>
                  </a:cubicBezTo>
                  <a:cubicBezTo>
                    <a:pt x="5165" y="3014"/>
                    <a:pt x="6104" y="2009"/>
                    <a:pt x="6574" y="2009"/>
                  </a:cubicBezTo>
                  <a:cubicBezTo>
                    <a:pt x="7513" y="1507"/>
                    <a:pt x="8452" y="502"/>
                    <a:pt x="9391" y="502"/>
                  </a:cubicBezTo>
                  <a:cubicBezTo>
                    <a:pt x="9861" y="0"/>
                    <a:pt x="10800" y="0"/>
                    <a:pt x="11270" y="0"/>
                  </a:cubicBezTo>
                  <a:cubicBezTo>
                    <a:pt x="11739" y="502"/>
                    <a:pt x="12209" y="1005"/>
                    <a:pt x="12678" y="1507"/>
                  </a:cubicBezTo>
                  <a:cubicBezTo>
                    <a:pt x="13148" y="1507"/>
                    <a:pt x="13617" y="2512"/>
                    <a:pt x="14087" y="2512"/>
                  </a:cubicBezTo>
                  <a:cubicBezTo>
                    <a:pt x="14557" y="3014"/>
                    <a:pt x="15026" y="3014"/>
                    <a:pt x="15496" y="3014"/>
                  </a:cubicBezTo>
                  <a:cubicBezTo>
                    <a:pt x="15965" y="3014"/>
                    <a:pt x="16904" y="3516"/>
                    <a:pt x="16904" y="4019"/>
                  </a:cubicBezTo>
                  <a:cubicBezTo>
                    <a:pt x="17374" y="4019"/>
                    <a:pt x="17843" y="5023"/>
                    <a:pt x="17843" y="5526"/>
                  </a:cubicBezTo>
                  <a:cubicBezTo>
                    <a:pt x="17843" y="5526"/>
                    <a:pt x="18313" y="6530"/>
                    <a:pt x="18313" y="7033"/>
                  </a:cubicBezTo>
                  <a:cubicBezTo>
                    <a:pt x="18313" y="7033"/>
                    <a:pt x="17843" y="7535"/>
                    <a:pt x="17843" y="8037"/>
                  </a:cubicBezTo>
                  <a:cubicBezTo>
                    <a:pt x="17843" y="8037"/>
                    <a:pt x="17843" y="8540"/>
                    <a:pt x="18313" y="9042"/>
                  </a:cubicBezTo>
                  <a:cubicBezTo>
                    <a:pt x="18783" y="9042"/>
                    <a:pt x="19252" y="9544"/>
                    <a:pt x="19722" y="9544"/>
                  </a:cubicBezTo>
                  <a:cubicBezTo>
                    <a:pt x="20191" y="10047"/>
                    <a:pt x="20661" y="10047"/>
                    <a:pt x="20661" y="100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3" name="Google Shape;2203;p273"/>
            <p:cNvSpPr/>
            <p:nvPr/>
          </p:nvSpPr>
          <p:spPr>
            <a:xfrm>
              <a:off x="5888876" y="39353"/>
              <a:ext cx="750516" cy="566930"/>
            </a:xfrm>
            <a:custGeom>
              <a:avLst/>
              <a:gdLst/>
              <a:ahLst/>
              <a:cxnLst/>
              <a:rect l="l" t="t" r="r" b="b"/>
              <a:pathLst>
                <a:path w="21600" h="21460" extrusionOk="0">
                  <a:moveTo>
                    <a:pt x="21600" y="11805"/>
                  </a:moveTo>
                  <a:cubicBezTo>
                    <a:pt x="21600" y="12056"/>
                    <a:pt x="21600" y="12558"/>
                    <a:pt x="21600" y="12558"/>
                  </a:cubicBezTo>
                  <a:cubicBezTo>
                    <a:pt x="21409" y="12809"/>
                    <a:pt x="21218" y="12809"/>
                    <a:pt x="21027" y="12809"/>
                  </a:cubicBezTo>
                  <a:cubicBezTo>
                    <a:pt x="20835" y="12809"/>
                    <a:pt x="20644" y="12809"/>
                    <a:pt x="20644" y="12558"/>
                  </a:cubicBezTo>
                  <a:cubicBezTo>
                    <a:pt x="20453" y="12558"/>
                    <a:pt x="20262" y="12307"/>
                    <a:pt x="20262" y="12056"/>
                  </a:cubicBezTo>
                  <a:cubicBezTo>
                    <a:pt x="20071" y="12056"/>
                    <a:pt x="19880" y="11805"/>
                    <a:pt x="19880" y="11805"/>
                  </a:cubicBezTo>
                  <a:cubicBezTo>
                    <a:pt x="19688" y="11805"/>
                    <a:pt x="19306" y="11553"/>
                    <a:pt x="18924" y="11553"/>
                  </a:cubicBezTo>
                  <a:cubicBezTo>
                    <a:pt x="18733" y="11553"/>
                    <a:pt x="18542" y="11805"/>
                    <a:pt x="18350" y="11805"/>
                  </a:cubicBezTo>
                  <a:cubicBezTo>
                    <a:pt x="18159" y="11805"/>
                    <a:pt x="17777" y="11805"/>
                    <a:pt x="17777" y="11805"/>
                  </a:cubicBezTo>
                  <a:cubicBezTo>
                    <a:pt x="17586" y="11805"/>
                    <a:pt x="17586" y="12056"/>
                    <a:pt x="17395" y="12307"/>
                  </a:cubicBezTo>
                  <a:cubicBezTo>
                    <a:pt x="17395" y="12307"/>
                    <a:pt x="17204" y="12558"/>
                    <a:pt x="17204" y="12809"/>
                  </a:cubicBezTo>
                  <a:cubicBezTo>
                    <a:pt x="17204" y="13060"/>
                    <a:pt x="17204" y="13312"/>
                    <a:pt x="17204" y="13563"/>
                  </a:cubicBezTo>
                  <a:cubicBezTo>
                    <a:pt x="17204" y="13814"/>
                    <a:pt x="17204" y="14065"/>
                    <a:pt x="17204" y="14316"/>
                  </a:cubicBezTo>
                  <a:cubicBezTo>
                    <a:pt x="17012" y="14316"/>
                    <a:pt x="17012" y="14819"/>
                    <a:pt x="17012" y="15070"/>
                  </a:cubicBezTo>
                  <a:cubicBezTo>
                    <a:pt x="17012" y="15070"/>
                    <a:pt x="17204" y="15572"/>
                    <a:pt x="17204" y="15572"/>
                  </a:cubicBezTo>
                  <a:cubicBezTo>
                    <a:pt x="17204" y="15572"/>
                    <a:pt x="16821" y="15070"/>
                    <a:pt x="16630" y="15070"/>
                  </a:cubicBezTo>
                  <a:cubicBezTo>
                    <a:pt x="16630" y="14819"/>
                    <a:pt x="16439" y="14567"/>
                    <a:pt x="16248" y="14567"/>
                  </a:cubicBezTo>
                  <a:cubicBezTo>
                    <a:pt x="16248" y="14316"/>
                    <a:pt x="16057" y="14065"/>
                    <a:pt x="15865" y="14065"/>
                  </a:cubicBezTo>
                  <a:cubicBezTo>
                    <a:pt x="15865" y="14065"/>
                    <a:pt x="15674" y="14065"/>
                    <a:pt x="15483" y="14065"/>
                  </a:cubicBezTo>
                  <a:cubicBezTo>
                    <a:pt x="15292" y="14065"/>
                    <a:pt x="15101" y="14065"/>
                    <a:pt x="14719" y="14065"/>
                  </a:cubicBezTo>
                  <a:cubicBezTo>
                    <a:pt x="14719" y="14065"/>
                    <a:pt x="14336" y="14065"/>
                    <a:pt x="14336" y="14316"/>
                  </a:cubicBezTo>
                  <a:cubicBezTo>
                    <a:pt x="14145" y="14316"/>
                    <a:pt x="14336" y="14567"/>
                    <a:pt x="14336" y="14567"/>
                  </a:cubicBezTo>
                  <a:cubicBezTo>
                    <a:pt x="14145" y="14819"/>
                    <a:pt x="14145" y="15321"/>
                    <a:pt x="14145" y="15572"/>
                  </a:cubicBezTo>
                  <a:cubicBezTo>
                    <a:pt x="14145" y="15572"/>
                    <a:pt x="14145" y="16074"/>
                    <a:pt x="14145" y="16326"/>
                  </a:cubicBezTo>
                  <a:cubicBezTo>
                    <a:pt x="14145" y="16326"/>
                    <a:pt x="13763" y="16577"/>
                    <a:pt x="13763" y="16828"/>
                  </a:cubicBezTo>
                  <a:cubicBezTo>
                    <a:pt x="13763" y="17079"/>
                    <a:pt x="13572" y="17330"/>
                    <a:pt x="13763" y="17581"/>
                  </a:cubicBezTo>
                  <a:cubicBezTo>
                    <a:pt x="13763" y="18084"/>
                    <a:pt x="13763" y="18837"/>
                    <a:pt x="13763" y="18837"/>
                  </a:cubicBezTo>
                  <a:cubicBezTo>
                    <a:pt x="13763" y="18837"/>
                    <a:pt x="13572" y="18335"/>
                    <a:pt x="13381" y="18084"/>
                  </a:cubicBezTo>
                  <a:cubicBezTo>
                    <a:pt x="13381" y="18084"/>
                    <a:pt x="13189" y="17833"/>
                    <a:pt x="13189" y="17833"/>
                  </a:cubicBezTo>
                  <a:cubicBezTo>
                    <a:pt x="12998" y="17581"/>
                    <a:pt x="12807" y="17581"/>
                    <a:pt x="12616" y="17330"/>
                  </a:cubicBezTo>
                  <a:cubicBezTo>
                    <a:pt x="12616" y="17330"/>
                    <a:pt x="12234" y="17079"/>
                    <a:pt x="12234" y="17079"/>
                  </a:cubicBezTo>
                  <a:cubicBezTo>
                    <a:pt x="12042" y="17079"/>
                    <a:pt x="11851" y="17330"/>
                    <a:pt x="11851" y="17330"/>
                  </a:cubicBezTo>
                  <a:cubicBezTo>
                    <a:pt x="11851" y="17330"/>
                    <a:pt x="11469" y="17581"/>
                    <a:pt x="11469" y="17581"/>
                  </a:cubicBezTo>
                  <a:cubicBezTo>
                    <a:pt x="11278" y="17581"/>
                    <a:pt x="10704" y="17581"/>
                    <a:pt x="10513" y="17581"/>
                  </a:cubicBezTo>
                  <a:cubicBezTo>
                    <a:pt x="10322" y="17581"/>
                    <a:pt x="9749" y="17581"/>
                    <a:pt x="9558" y="17581"/>
                  </a:cubicBezTo>
                  <a:cubicBezTo>
                    <a:pt x="9366" y="17581"/>
                    <a:pt x="9175" y="17581"/>
                    <a:pt x="8984" y="17833"/>
                  </a:cubicBezTo>
                  <a:cubicBezTo>
                    <a:pt x="8984" y="17833"/>
                    <a:pt x="8984" y="18084"/>
                    <a:pt x="8793" y="18084"/>
                  </a:cubicBezTo>
                  <a:cubicBezTo>
                    <a:pt x="8793" y="18084"/>
                    <a:pt x="8602" y="18335"/>
                    <a:pt x="8411" y="18335"/>
                  </a:cubicBezTo>
                  <a:cubicBezTo>
                    <a:pt x="8411" y="18586"/>
                    <a:pt x="8219" y="18586"/>
                    <a:pt x="8219" y="18837"/>
                  </a:cubicBezTo>
                  <a:cubicBezTo>
                    <a:pt x="8028" y="18837"/>
                    <a:pt x="7646" y="18837"/>
                    <a:pt x="7646" y="19088"/>
                  </a:cubicBezTo>
                  <a:cubicBezTo>
                    <a:pt x="7455" y="19088"/>
                    <a:pt x="7455" y="19591"/>
                    <a:pt x="7455" y="19842"/>
                  </a:cubicBezTo>
                  <a:cubicBezTo>
                    <a:pt x="7455" y="20093"/>
                    <a:pt x="7646" y="20093"/>
                    <a:pt x="7646" y="20093"/>
                  </a:cubicBezTo>
                  <a:cubicBezTo>
                    <a:pt x="7646" y="20344"/>
                    <a:pt x="7646" y="20344"/>
                    <a:pt x="7455" y="20344"/>
                  </a:cubicBezTo>
                  <a:cubicBezTo>
                    <a:pt x="7073" y="20595"/>
                    <a:pt x="6117" y="20344"/>
                    <a:pt x="5543" y="20344"/>
                  </a:cubicBezTo>
                  <a:cubicBezTo>
                    <a:pt x="5352" y="20344"/>
                    <a:pt x="4779" y="20344"/>
                    <a:pt x="4588" y="20595"/>
                  </a:cubicBezTo>
                  <a:cubicBezTo>
                    <a:pt x="4396" y="20847"/>
                    <a:pt x="4396" y="21098"/>
                    <a:pt x="4205" y="21098"/>
                  </a:cubicBezTo>
                  <a:cubicBezTo>
                    <a:pt x="4205" y="21098"/>
                    <a:pt x="4205" y="21349"/>
                    <a:pt x="4205" y="21349"/>
                  </a:cubicBezTo>
                  <a:cubicBezTo>
                    <a:pt x="4014" y="21600"/>
                    <a:pt x="4014" y="21349"/>
                    <a:pt x="3823" y="21349"/>
                  </a:cubicBezTo>
                  <a:cubicBezTo>
                    <a:pt x="3823" y="20847"/>
                    <a:pt x="3823" y="20847"/>
                    <a:pt x="3823" y="20847"/>
                  </a:cubicBezTo>
                  <a:cubicBezTo>
                    <a:pt x="3823" y="20595"/>
                    <a:pt x="3823" y="20344"/>
                    <a:pt x="3823" y="20093"/>
                  </a:cubicBezTo>
                  <a:cubicBezTo>
                    <a:pt x="3823" y="20093"/>
                    <a:pt x="3823" y="19591"/>
                    <a:pt x="3823" y="19340"/>
                  </a:cubicBezTo>
                  <a:cubicBezTo>
                    <a:pt x="3823" y="19340"/>
                    <a:pt x="3632" y="19088"/>
                    <a:pt x="3441" y="19088"/>
                  </a:cubicBezTo>
                  <a:cubicBezTo>
                    <a:pt x="3250" y="19088"/>
                    <a:pt x="2867" y="19088"/>
                    <a:pt x="2676" y="19088"/>
                  </a:cubicBezTo>
                  <a:cubicBezTo>
                    <a:pt x="2485" y="19088"/>
                    <a:pt x="1912" y="19340"/>
                    <a:pt x="1720" y="19088"/>
                  </a:cubicBezTo>
                  <a:cubicBezTo>
                    <a:pt x="1529" y="19088"/>
                    <a:pt x="1338" y="18586"/>
                    <a:pt x="1147" y="18586"/>
                  </a:cubicBezTo>
                  <a:cubicBezTo>
                    <a:pt x="956" y="18335"/>
                    <a:pt x="765" y="18084"/>
                    <a:pt x="573" y="17833"/>
                  </a:cubicBezTo>
                  <a:cubicBezTo>
                    <a:pt x="573" y="17833"/>
                    <a:pt x="191" y="17833"/>
                    <a:pt x="0" y="17833"/>
                  </a:cubicBezTo>
                  <a:cubicBezTo>
                    <a:pt x="0" y="17581"/>
                    <a:pt x="0" y="17079"/>
                    <a:pt x="191" y="16828"/>
                  </a:cubicBezTo>
                  <a:cubicBezTo>
                    <a:pt x="191" y="16577"/>
                    <a:pt x="573" y="15823"/>
                    <a:pt x="573" y="15572"/>
                  </a:cubicBezTo>
                  <a:cubicBezTo>
                    <a:pt x="573" y="15572"/>
                    <a:pt x="765" y="15070"/>
                    <a:pt x="765" y="15070"/>
                  </a:cubicBezTo>
                  <a:cubicBezTo>
                    <a:pt x="573" y="14567"/>
                    <a:pt x="382" y="14065"/>
                    <a:pt x="382" y="13814"/>
                  </a:cubicBezTo>
                  <a:cubicBezTo>
                    <a:pt x="382" y="13563"/>
                    <a:pt x="573" y="13060"/>
                    <a:pt x="765" y="12809"/>
                  </a:cubicBezTo>
                  <a:cubicBezTo>
                    <a:pt x="765" y="12558"/>
                    <a:pt x="1338" y="12307"/>
                    <a:pt x="1338" y="12056"/>
                  </a:cubicBezTo>
                  <a:cubicBezTo>
                    <a:pt x="1529" y="11805"/>
                    <a:pt x="1912" y="11302"/>
                    <a:pt x="2103" y="11051"/>
                  </a:cubicBezTo>
                  <a:cubicBezTo>
                    <a:pt x="2103" y="11051"/>
                    <a:pt x="2485" y="10800"/>
                    <a:pt x="2676" y="10549"/>
                  </a:cubicBezTo>
                  <a:cubicBezTo>
                    <a:pt x="2676" y="10298"/>
                    <a:pt x="2867" y="9795"/>
                    <a:pt x="3058" y="9544"/>
                  </a:cubicBezTo>
                  <a:cubicBezTo>
                    <a:pt x="3058" y="9544"/>
                    <a:pt x="3058" y="9042"/>
                    <a:pt x="3058" y="8791"/>
                  </a:cubicBezTo>
                  <a:cubicBezTo>
                    <a:pt x="3250" y="8540"/>
                    <a:pt x="3441" y="8037"/>
                    <a:pt x="3441" y="7786"/>
                  </a:cubicBezTo>
                  <a:cubicBezTo>
                    <a:pt x="3632" y="7535"/>
                    <a:pt x="3632" y="7033"/>
                    <a:pt x="3823" y="6781"/>
                  </a:cubicBezTo>
                  <a:cubicBezTo>
                    <a:pt x="3823" y="6530"/>
                    <a:pt x="4014" y="6279"/>
                    <a:pt x="4205" y="6028"/>
                  </a:cubicBezTo>
                  <a:cubicBezTo>
                    <a:pt x="4396" y="6028"/>
                    <a:pt x="4588" y="5526"/>
                    <a:pt x="4779" y="5526"/>
                  </a:cubicBezTo>
                  <a:cubicBezTo>
                    <a:pt x="4970" y="5274"/>
                    <a:pt x="5161" y="5023"/>
                    <a:pt x="5352" y="5023"/>
                  </a:cubicBezTo>
                  <a:cubicBezTo>
                    <a:pt x="5543" y="4772"/>
                    <a:pt x="5926" y="4521"/>
                    <a:pt x="6117" y="4521"/>
                  </a:cubicBezTo>
                  <a:cubicBezTo>
                    <a:pt x="6308" y="4270"/>
                    <a:pt x="6690" y="4270"/>
                    <a:pt x="6881" y="4019"/>
                  </a:cubicBezTo>
                  <a:cubicBezTo>
                    <a:pt x="7073" y="4019"/>
                    <a:pt x="7455" y="4270"/>
                    <a:pt x="7455" y="4019"/>
                  </a:cubicBezTo>
                  <a:cubicBezTo>
                    <a:pt x="7646" y="4019"/>
                    <a:pt x="8028" y="4019"/>
                    <a:pt x="8028" y="4019"/>
                  </a:cubicBezTo>
                  <a:cubicBezTo>
                    <a:pt x="8219" y="3767"/>
                    <a:pt x="8602" y="3516"/>
                    <a:pt x="8602" y="3516"/>
                  </a:cubicBezTo>
                  <a:cubicBezTo>
                    <a:pt x="8793" y="3516"/>
                    <a:pt x="8984" y="3265"/>
                    <a:pt x="9175" y="3265"/>
                  </a:cubicBezTo>
                  <a:cubicBezTo>
                    <a:pt x="9366" y="3014"/>
                    <a:pt x="9749" y="3265"/>
                    <a:pt x="9940" y="3516"/>
                  </a:cubicBezTo>
                  <a:cubicBezTo>
                    <a:pt x="10131" y="3516"/>
                    <a:pt x="10513" y="3516"/>
                    <a:pt x="10704" y="3265"/>
                  </a:cubicBezTo>
                  <a:cubicBezTo>
                    <a:pt x="10704" y="3265"/>
                    <a:pt x="10896" y="3014"/>
                    <a:pt x="10896" y="2763"/>
                  </a:cubicBezTo>
                  <a:cubicBezTo>
                    <a:pt x="11087" y="2512"/>
                    <a:pt x="10896" y="2009"/>
                    <a:pt x="10896" y="2009"/>
                  </a:cubicBezTo>
                  <a:cubicBezTo>
                    <a:pt x="10896" y="1758"/>
                    <a:pt x="10704" y="1507"/>
                    <a:pt x="10704" y="1256"/>
                  </a:cubicBezTo>
                  <a:cubicBezTo>
                    <a:pt x="10704" y="1256"/>
                    <a:pt x="10513" y="1005"/>
                    <a:pt x="10513" y="1005"/>
                  </a:cubicBezTo>
                  <a:cubicBezTo>
                    <a:pt x="10322" y="753"/>
                    <a:pt x="10513" y="251"/>
                    <a:pt x="10513" y="251"/>
                  </a:cubicBezTo>
                  <a:cubicBezTo>
                    <a:pt x="10704" y="0"/>
                    <a:pt x="10896" y="0"/>
                    <a:pt x="10896" y="0"/>
                  </a:cubicBezTo>
                  <a:cubicBezTo>
                    <a:pt x="11278" y="0"/>
                    <a:pt x="11660" y="0"/>
                    <a:pt x="11851" y="0"/>
                  </a:cubicBezTo>
                  <a:cubicBezTo>
                    <a:pt x="12234" y="0"/>
                    <a:pt x="12807" y="251"/>
                    <a:pt x="12998" y="251"/>
                  </a:cubicBezTo>
                  <a:cubicBezTo>
                    <a:pt x="12998" y="251"/>
                    <a:pt x="13381" y="502"/>
                    <a:pt x="13381" y="502"/>
                  </a:cubicBezTo>
                  <a:cubicBezTo>
                    <a:pt x="13763" y="753"/>
                    <a:pt x="14336" y="753"/>
                    <a:pt x="14527" y="1256"/>
                  </a:cubicBezTo>
                  <a:cubicBezTo>
                    <a:pt x="14527" y="1256"/>
                    <a:pt x="14336" y="1758"/>
                    <a:pt x="14336" y="2009"/>
                  </a:cubicBezTo>
                  <a:cubicBezTo>
                    <a:pt x="14336" y="2009"/>
                    <a:pt x="14336" y="2260"/>
                    <a:pt x="14336" y="2512"/>
                  </a:cubicBezTo>
                  <a:cubicBezTo>
                    <a:pt x="14336" y="2763"/>
                    <a:pt x="14336" y="3014"/>
                    <a:pt x="14336" y="3265"/>
                  </a:cubicBezTo>
                  <a:cubicBezTo>
                    <a:pt x="14336" y="3516"/>
                    <a:pt x="14336" y="3767"/>
                    <a:pt x="14527" y="4019"/>
                  </a:cubicBezTo>
                  <a:cubicBezTo>
                    <a:pt x="14527" y="4270"/>
                    <a:pt x="14719" y="4772"/>
                    <a:pt x="14719" y="5023"/>
                  </a:cubicBezTo>
                  <a:cubicBezTo>
                    <a:pt x="14910" y="5274"/>
                    <a:pt x="15101" y="5526"/>
                    <a:pt x="15292" y="5526"/>
                  </a:cubicBezTo>
                  <a:cubicBezTo>
                    <a:pt x="15292" y="5777"/>
                    <a:pt x="15674" y="5777"/>
                    <a:pt x="15865" y="5777"/>
                  </a:cubicBezTo>
                  <a:cubicBezTo>
                    <a:pt x="16057" y="5777"/>
                    <a:pt x="16057" y="5526"/>
                    <a:pt x="16248" y="5274"/>
                  </a:cubicBezTo>
                  <a:cubicBezTo>
                    <a:pt x="16248" y="5023"/>
                    <a:pt x="16439" y="4772"/>
                    <a:pt x="16439" y="4270"/>
                  </a:cubicBezTo>
                  <a:cubicBezTo>
                    <a:pt x="16630" y="3767"/>
                    <a:pt x="16248" y="3014"/>
                    <a:pt x="16248" y="2512"/>
                  </a:cubicBezTo>
                  <a:cubicBezTo>
                    <a:pt x="16248" y="2512"/>
                    <a:pt x="16057" y="2009"/>
                    <a:pt x="16057" y="1758"/>
                  </a:cubicBezTo>
                  <a:cubicBezTo>
                    <a:pt x="16057" y="1758"/>
                    <a:pt x="16057" y="1256"/>
                    <a:pt x="16248" y="1256"/>
                  </a:cubicBezTo>
                  <a:cubicBezTo>
                    <a:pt x="16248" y="1005"/>
                    <a:pt x="16630" y="1758"/>
                    <a:pt x="16821" y="2009"/>
                  </a:cubicBezTo>
                  <a:cubicBezTo>
                    <a:pt x="17012" y="2009"/>
                    <a:pt x="17395" y="2512"/>
                    <a:pt x="17395" y="2512"/>
                  </a:cubicBezTo>
                  <a:cubicBezTo>
                    <a:pt x="17586" y="2763"/>
                    <a:pt x="17777" y="3014"/>
                    <a:pt x="17968" y="3265"/>
                  </a:cubicBezTo>
                  <a:cubicBezTo>
                    <a:pt x="17968" y="3516"/>
                    <a:pt x="18159" y="3516"/>
                    <a:pt x="18350" y="3767"/>
                  </a:cubicBezTo>
                  <a:cubicBezTo>
                    <a:pt x="18350" y="3767"/>
                    <a:pt x="18542" y="4019"/>
                    <a:pt x="18542" y="4270"/>
                  </a:cubicBezTo>
                  <a:cubicBezTo>
                    <a:pt x="18542" y="4521"/>
                    <a:pt x="18542" y="4772"/>
                    <a:pt x="18542" y="5023"/>
                  </a:cubicBezTo>
                  <a:cubicBezTo>
                    <a:pt x="18542" y="5274"/>
                    <a:pt x="18350" y="5777"/>
                    <a:pt x="18350" y="6279"/>
                  </a:cubicBezTo>
                  <a:cubicBezTo>
                    <a:pt x="18350" y="6279"/>
                    <a:pt x="18350" y="6530"/>
                    <a:pt x="18542" y="6530"/>
                  </a:cubicBezTo>
                  <a:cubicBezTo>
                    <a:pt x="18542" y="6781"/>
                    <a:pt x="18924" y="6530"/>
                    <a:pt x="19115" y="6530"/>
                  </a:cubicBezTo>
                  <a:cubicBezTo>
                    <a:pt x="19115" y="6530"/>
                    <a:pt x="19115" y="6279"/>
                    <a:pt x="19306" y="6279"/>
                  </a:cubicBezTo>
                  <a:cubicBezTo>
                    <a:pt x="19497" y="6028"/>
                    <a:pt x="19688" y="5777"/>
                    <a:pt x="19880" y="5777"/>
                  </a:cubicBezTo>
                  <a:cubicBezTo>
                    <a:pt x="20071" y="5777"/>
                    <a:pt x="20262" y="5777"/>
                    <a:pt x="20453" y="5777"/>
                  </a:cubicBezTo>
                  <a:cubicBezTo>
                    <a:pt x="20644" y="5777"/>
                    <a:pt x="21027" y="6028"/>
                    <a:pt x="21218" y="6279"/>
                  </a:cubicBezTo>
                  <a:cubicBezTo>
                    <a:pt x="21409" y="6530"/>
                    <a:pt x="21600" y="7033"/>
                    <a:pt x="21600" y="7284"/>
                  </a:cubicBezTo>
                  <a:cubicBezTo>
                    <a:pt x="21600" y="7535"/>
                    <a:pt x="21218" y="7535"/>
                    <a:pt x="21218" y="7535"/>
                  </a:cubicBezTo>
                  <a:cubicBezTo>
                    <a:pt x="21027" y="7786"/>
                    <a:pt x="20835" y="8288"/>
                    <a:pt x="20835" y="8540"/>
                  </a:cubicBezTo>
                  <a:cubicBezTo>
                    <a:pt x="20644" y="8791"/>
                    <a:pt x="20453" y="9293"/>
                    <a:pt x="20453" y="9544"/>
                  </a:cubicBezTo>
                  <a:cubicBezTo>
                    <a:pt x="20453" y="9795"/>
                    <a:pt x="20453" y="10298"/>
                    <a:pt x="20644" y="10298"/>
                  </a:cubicBezTo>
                  <a:cubicBezTo>
                    <a:pt x="20835" y="10549"/>
                    <a:pt x="21027" y="11051"/>
                    <a:pt x="21218" y="11051"/>
                  </a:cubicBezTo>
                  <a:cubicBezTo>
                    <a:pt x="21409" y="11302"/>
                    <a:pt x="21600" y="11553"/>
                    <a:pt x="21600" y="1180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4" name="Google Shape;2204;p273"/>
            <p:cNvSpPr/>
            <p:nvPr/>
          </p:nvSpPr>
          <p:spPr>
            <a:xfrm>
              <a:off x="5888876" y="39353"/>
              <a:ext cx="750516" cy="566930"/>
            </a:xfrm>
            <a:custGeom>
              <a:avLst/>
              <a:gdLst/>
              <a:ahLst/>
              <a:cxnLst/>
              <a:rect l="l" t="t" r="r" b="b"/>
              <a:pathLst>
                <a:path w="21600" h="21460" extrusionOk="0">
                  <a:moveTo>
                    <a:pt x="21600" y="11805"/>
                  </a:moveTo>
                  <a:cubicBezTo>
                    <a:pt x="21600" y="12056"/>
                    <a:pt x="21600" y="12558"/>
                    <a:pt x="21600" y="12558"/>
                  </a:cubicBezTo>
                  <a:cubicBezTo>
                    <a:pt x="21409" y="12809"/>
                    <a:pt x="21218" y="12809"/>
                    <a:pt x="21027" y="12809"/>
                  </a:cubicBezTo>
                  <a:cubicBezTo>
                    <a:pt x="20835" y="12809"/>
                    <a:pt x="20644" y="12809"/>
                    <a:pt x="20644" y="12558"/>
                  </a:cubicBezTo>
                  <a:cubicBezTo>
                    <a:pt x="20453" y="12558"/>
                    <a:pt x="20262" y="12307"/>
                    <a:pt x="20262" y="12056"/>
                  </a:cubicBezTo>
                  <a:cubicBezTo>
                    <a:pt x="20071" y="12056"/>
                    <a:pt x="19880" y="11805"/>
                    <a:pt x="19880" y="11805"/>
                  </a:cubicBezTo>
                  <a:cubicBezTo>
                    <a:pt x="19688" y="11805"/>
                    <a:pt x="19306" y="11553"/>
                    <a:pt x="18924" y="11553"/>
                  </a:cubicBezTo>
                  <a:cubicBezTo>
                    <a:pt x="18733" y="11553"/>
                    <a:pt x="18542" y="11805"/>
                    <a:pt x="18350" y="11805"/>
                  </a:cubicBezTo>
                  <a:cubicBezTo>
                    <a:pt x="18159" y="11805"/>
                    <a:pt x="17777" y="11805"/>
                    <a:pt x="17777" y="11805"/>
                  </a:cubicBezTo>
                  <a:cubicBezTo>
                    <a:pt x="17586" y="11805"/>
                    <a:pt x="17586" y="12056"/>
                    <a:pt x="17395" y="12307"/>
                  </a:cubicBezTo>
                  <a:cubicBezTo>
                    <a:pt x="17395" y="12307"/>
                    <a:pt x="17204" y="12558"/>
                    <a:pt x="17204" y="12809"/>
                  </a:cubicBezTo>
                  <a:cubicBezTo>
                    <a:pt x="17204" y="13060"/>
                    <a:pt x="17204" y="13312"/>
                    <a:pt x="17204" y="13563"/>
                  </a:cubicBezTo>
                  <a:cubicBezTo>
                    <a:pt x="17204" y="13814"/>
                    <a:pt x="17204" y="14065"/>
                    <a:pt x="17204" y="14316"/>
                  </a:cubicBezTo>
                  <a:cubicBezTo>
                    <a:pt x="17012" y="14316"/>
                    <a:pt x="17012" y="14819"/>
                    <a:pt x="17012" y="15070"/>
                  </a:cubicBezTo>
                  <a:cubicBezTo>
                    <a:pt x="17012" y="15070"/>
                    <a:pt x="17204" y="15572"/>
                    <a:pt x="17204" y="15572"/>
                  </a:cubicBezTo>
                  <a:cubicBezTo>
                    <a:pt x="17204" y="15572"/>
                    <a:pt x="16821" y="15070"/>
                    <a:pt x="16630" y="15070"/>
                  </a:cubicBezTo>
                  <a:cubicBezTo>
                    <a:pt x="16630" y="14819"/>
                    <a:pt x="16439" y="14567"/>
                    <a:pt x="16248" y="14567"/>
                  </a:cubicBezTo>
                  <a:cubicBezTo>
                    <a:pt x="16248" y="14316"/>
                    <a:pt x="16057" y="14065"/>
                    <a:pt x="15865" y="14065"/>
                  </a:cubicBezTo>
                  <a:cubicBezTo>
                    <a:pt x="15865" y="14065"/>
                    <a:pt x="15674" y="14065"/>
                    <a:pt x="15483" y="14065"/>
                  </a:cubicBezTo>
                  <a:cubicBezTo>
                    <a:pt x="15292" y="14065"/>
                    <a:pt x="15101" y="14065"/>
                    <a:pt x="14719" y="14065"/>
                  </a:cubicBezTo>
                  <a:cubicBezTo>
                    <a:pt x="14719" y="14065"/>
                    <a:pt x="14336" y="14065"/>
                    <a:pt x="14336" y="14316"/>
                  </a:cubicBezTo>
                  <a:cubicBezTo>
                    <a:pt x="14145" y="14316"/>
                    <a:pt x="14336" y="14567"/>
                    <a:pt x="14336" y="14567"/>
                  </a:cubicBezTo>
                  <a:cubicBezTo>
                    <a:pt x="14145" y="14819"/>
                    <a:pt x="14145" y="15321"/>
                    <a:pt x="14145" y="15572"/>
                  </a:cubicBezTo>
                  <a:cubicBezTo>
                    <a:pt x="14145" y="15572"/>
                    <a:pt x="14145" y="16074"/>
                    <a:pt x="14145" y="16326"/>
                  </a:cubicBezTo>
                  <a:cubicBezTo>
                    <a:pt x="14145" y="16326"/>
                    <a:pt x="13763" y="16577"/>
                    <a:pt x="13763" y="16828"/>
                  </a:cubicBezTo>
                  <a:cubicBezTo>
                    <a:pt x="13763" y="17079"/>
                    <a:pt x="13572" y="17330"/>
                    <a:pt x="13763" y="17581"/>
                  </a:cubicBezTo>
                  <a:cubicBezTo>
                    <a:pt x="13763" y="18084"/>
                    <a:pt x="13763" y="18837"/>
                    <a:pt x="13763" y="18837"/>
                  </a:cubicBezTo>
                  <a:cubicBezTo>
                    <a:pt x="13763" y="18837"/>
                    <a:pt x="13572" y="18335"/>
                    <a:pt x="13381" y="18084"/>
                  </a:cubicBezTo>
                  <a:cubicBezTo>
                    <a:pt x="13381" y="18084"/>
                    <a:pt x="13189" y="17833"/>
                    <a:pt x="13189" y="17833"/>
                  </a:cubicBezTo>
                  <a:cubicBezTo>
                    <a:pt x="12998" y="17581"/>
                    <a:pt x="12807" y="17581"/>
                    <a:pt x="12616" y="17330"/>
                  </a:cubicBezTo>
                  <a:cubicBezTo>
                    <a:pt x="12616" y="17330"/>
                    <a:pt x="12234" y="17079"/>
                    <a:pt x="12234" y="17079"/>
                  </a:cubicBezTo>
                  <a:cubicBezTo>
                    <a:pt x="12042" y="17079"/>
                    <a:pt x="11851" y="17330"/>
                    <a:pt x="11851" y="17330"/>
                  </a:cubicBezTo>
                  <a:cubicBezTo>
                    <a:pt x="11851" y="17330"/>
                    <a:pt x="11469" y="17581"/>
                    <a:pt x="11469" y="17581"/>
                  </a:cubicBezTo>
                  <a:cubicBezTo>
                    <a:pt x="11278" y="17581"/>
                    <a:pt x="10704" y="17581"/>
                    <a:pt x="10513" y="17581"/>
                  </a:cubicBezTo>
                  <a:cubicBezTo>
                    <a:pt x="10322" y="17581"/>
                    <a:pt x="9749" y="17581"/>
                    <a:pt x="9558" y="17581"/>
                  </a:cubicBezTo>
                  <a:cubicBezTo>
                    <a:pt x="9366" y="17581"/>
                    <a:pt x="9175" y="17581"/>
                    <a:pt x="8984" y="17833"/>
                  </a:cubicBezTo>
                  <a:cubicBezTo>
                    <a:pt x="8984" y="17833"/>
                    <a:pt x="8984" y="18084"/>
                    <a:pt x="8793" y="18084"/>
                  </a:cubicBezTo>
                  <a:cubicBezTo>
                    <a:pt x="8793" y="18084"/>
                    <a:pt x="8602" y="18335"/>
                    <a:pt x="8411" y="18335"/>
                  </a:cubicBezTo>
                  <a:cubicBezTo>
                    <a:pt x="8411" y="18586"/>
                    <a:pt x="8219" y="18586"/>
                    <a:pt x="8219" y="18837"/>
                  </a:cubicBezTo>
                  <a:cubicBezTo>
                    <a:pt x="8028" y="18837"/>
                    <a:pt x="7646" y="18837"/>
                    <a:pt x="7646" y="19088"/>
                  </a:cubicBezTo>
                  <a:cubicBezTo>
                    <a:pt x="7455" y="19088"/>
                    <a:pt x="7455" y="19591"/>
                    <a:pt x="7455" y="19842"/>
                  </a:cubicBezTo>
                  <a:cubicBezTo>
                    <a:pt x="7455" y="20093"/>
                    <a:pt x="7646" y="20093"/>
                    <a:pt x="7646" y="20093"/>
                  </a:cubicBezTo>
                  <a:cubicBezTo>
                    <a:pt x="7646" y="20344"/>
                    <a:pt x="7646" y="20344"/>
                    <a:pt x="7455" y="20344"/>
                  </a:cubicBezTo>
                  <a:cubicBezTo>
                    <a:pt x="7073" y="20595"/>
                    <a:pt x="6117" y="20344"/>
                    <a:pt x="5543" y="20344"/>
                  </a:cubicBezTo>
                  <a:cubicBezTo>
                    <a:pt x="5352" y="20344"/>
                    <a:pt x="4779" y="20344"/>
                    <a:pt x="4588" y="20595"/>
                  </a:cubicBezTo>
                  <a:cubicBezTo>
                    <a:pt x="4396" y="20847"/>
                    <a:pt x="4396" y="21098"/>
                    <a:pt x="4205" y="21098"/>
                  </a:cubicBezTo>
                  <a:cubicBezTo>
                    <a:pt x="4205" y="21098"/>
                    <a:pt x="4205" y="21349"/>
                    <a:pt x="4205" y="21349"/>
                  </a:cubicBezTo>
                  <a:cubicBezTo>
                    <a:pt x="4014" y="21600"/>
                    <a:pt x="4014" y="21349"/>
                    <a:pt x="3823" y="21349"/>
                  </a:cubicBezTo>
                  <a:cubicBezTo>
                    <a:pt x="3823" y="20847"/>
                    <a:pt x="3823" y="20847"/>
                    <a:pt x="3823" y="20847"/>
                  </a:cubicBezTo>
                  <a:cubicBezTo>
                    <a:pt x="3823" y="20595"/>
                    <a:pt x="3823" y="20344"/>
                    <a:pt x="3823" y="20093"/>
                  </a:cubicBezTo>
                  <a:cubicBezTo>
                    <a:pt x="3823" y="20093"/>
                    <a:pt x="3823" y="19591"/>
                    <a:pt x="3823" y="19340"/>
                  </a:cubicBezTo>
                  <a:cubicBezTo>
                    <a:pt x="3823" y="19340"/>
                    <a:pt x="3632" y="19088"/>
                    <a:pt x="3441" y="19088"/>
                  </a:cubicBezTo>
                  <a:cubicBezTo>
                    <a:pt x="3250" y="19088"/>
                    <a:pt x="2867" y="19088"/>
                    <a:pt x="2676" y="19088"/>
                  </a:cubicBezTo>
                  <a:cubicBezTo>
                    <a:pt x="2485" y="19088"/>
                    <a:pt x="1912" y="19340"/>
                    <a:pt x="1720" y="19088"/>
                  </a:cubicBezTo>
                  <a:cubicBezTo>
                    <a:pt x="1529" y="19088"/>
                    <a:pt x="1338" y="18586"/>
                    <a:pt x="1147" y="18586"/>
                  </a:cubicBezTo>
                  <a:cubicBezTo>
                    <a:pt x="956" y="18335"/>
                    <a:pt x="765" y="18084"/>
                    <a:pt x="573" y="17833"/>
                  </a:cubicBezTo>
                  <a:cubicBezTo>
                    <a:pt x="573" y="17833"/>
                    <a:pt x="191" y="17833"/>
                    <a:pt x="0" y="17833"/>
                  </a:cubicBezTo>
                  <a:cubicBezTo>
                    <a:pt x="0" y="17581"/>
                    <a:pt x="0" y="17079"/>
                    <a:pt x="191" y="16828"/>
                  </a:cubicBezTo>
                  <a:cubicBezTo>
                    <a:pt x="191" y="16577"/>
                    <a:pt x="573" y="15823"/>
                    <a:pt x="573" y="15572"/>
                  </a:cubicBezTo>
                  <a:cubicBezTo>
                    <a:pt x="573" y="15572"/>
                    <a:pt x="765" y="15070"/>
                    <a:pt x="765" y="15070"/>
                  </a:cubicBezTo>
                  <a:cubicBezTo>
                    <a:pt x="573" y="14567"/>
                    <a:pt x="382" y="14065"/>
                    <a:pt x="382" y="13814"/>
                  </a:cubicBezTo>
                  <a:cubicBezTo>
                    <a:pt x="382" y="13563"/>
                    <a:pt x="573" y="13060"/>
                    <a:pt x="765" y="12809"/>
                  </a:cubicBezTo>
                  <a:cubicBezTo>
                    <a:pt x="765" y="12558"/>
                    <a:pt x="1338" y="12307"/>
                    <a:pt x="1338" y="12056"/>
                  </a:cubicBezTo>
                  <a:cubicBezTo>
                    <a:pt x="1529" y="11805"/>
                    <a:pt x="1912" y="11302"/>
                    <a:pt x="2103" y="11051"/>
                  </a:cubicBezTo>
                  <a:cubicBezTo>
                    <a:pt x="2103" y="11051"/>
                    <a:pt x="2485" y="10800"/>
                    <a:pt x="2676" y="10549"/>
                  </a:cubicBezTo>
                  <a:cubicBezTo>
                    <a:pt x="2676" y="10298"/>
                    <a:pt x="2867" y="9795"/>
                    <a:pt x="3058" y="9544"/>
                  </a:cubicBezTo>
                  <a:cubicBezTo>
                    <a:pt x="3058" y="9544"/>
                    <a:pt x="3058" y="9042"/>
                    <a:pt x="3058" y="8791"/>
                  </a:cubicBezTo>
                  <a:cubicBezTo>
                    <a:pt x="3250" y="8540"/>
                    <a:pt x="3441" y="8037"/>
                    <a:pt x="3441" y="7786"/>
                  </a:cubicBezTo>
                  <a:cubicBezTo>
                    <a:pt x="3632" y="7535"/>
                    <a:pt x="3632" y="7033"/>
                    <a:pt x="3823" y="6781"/>
                  </a:cubicBezTo>
                  <a:cubicBezTo>
                    <a:pt x="3823" y="6530"/>
                    <a:pt x="4014" y="6279"/>
                    <a:pt x="4205" y="6028"/>
                  </a:cubicBezTo>
                  <a:cubicBezTo>
                    <a:pt x="4396" y="6028"/>
                    <a:pt x="4588" y="5526"/>
                    <a:pt x="4779" y="5526"/>
                  </a:cubicBezTo>
                  <a:cubicBezTo>
                    <a:pt x="4970" y="5274"/>
                    <a:pt x="5161" y="5023"/>
                    <a:pt x="5352" y="5023"/>
                  </a:cubicBezTo>
                  <a:cubicBezTo>
                    <a:pt x="5543" y="4772"/>
                    <a:pt x="5926" y="4521"/>
                    <a:pt x="6117" y="4521"/>
                  </a:cubicBezTo>
                  <a:cubicBezTo>
                    <a:pt x="6308" y="4270"/>
                    <a:pt x="6690" y="4270"/>
                    <a:pt x="6881" y="4019"/>
                  </a:cubicBezTo>
                  <a:cubicBezTo>
                    <a:pt x="7073" y="4019"/>
                    <a:pt x="7455" y="4270"/>
                    <a:pt x="7455" y="4019"/>
                  </a:cubicBezTo>
                  <a:cubicBezTo>
                    <a:pt x="7646" y="4019"/>
                    <a:pt x="8028" y="4019"/>
                    <a:pt x="8028" y="4019"/>
                  </a:cubicBezTo>
                  <a:cubicBezTo>
                    <a:pt x="8219" y="3767"/>
                    <a:pt x="8602" y="3516"/>
                    <a:pt x="8602" y="3516"/>
                  </a:cubicBezTo>
                  <a:cubicBezTo>
                    <a:pt x="8793" y="3516"/>
                    <a:pt x="8984" y="3265"/>
                    <a:pt x="9175" y="3265"/>
                  </a:cubicBezTo>
                  <a:cubicBezTo>
                    <a:pt x="9366" y="3014"/>
                    <a:pt x="9749" y="3265"/>
                    <a:pt x="9940" y="3516"/>
                  </a:cubicBezTo>
                  <a:cubicBezTo>
                    <a:pt x="10131" y="3516"/>
                    <a:pt x="10513" y="3516"/>
                    <a:pt x="10704" y="3265"/>
                  </a:cubicBezTo>
                  <a:cubicBezTo>
                    <a:pt x="10704" y="3265"/>
                    <a:pt x="10896" y="3014"/>
                    <a:pt x="10896" y="2763"/>
                  </a:cubicBezTo>
                  <a:cubicBezTo>
                    <a:pt x="11087" y="2512"/>
                    <a:pt x="10896" y="2009"/>
                    <a:pt x="10896" y="2009"/>
                  </a:cubicBezTo>
                  <a:cubicBezTo>
                    <a:pt x="10896" y="1758"/>
                    <a:pt x="10704" y="1507"/>
                    <a:pt x="10704" y="1256"/>
                  </a:cubicBezTo>
                  <a:cubicBezTo>
                    <a:pt x="10704" y="1256"/>
                    <a:pt x="10513" y="1005"/>
                    <a:pt x="10513" y="1005"/>
                  </a:cubicBezTo>
                  <a:cubicBezTo>
                    <a:pt x="10322" y="753"/>
                    <a:pt x="10513" y="251"/>
                    <a:pt x="10513" y="251"/>
                  </a:cubicBezTo>
                  <a:cubicBezTo>
                    <a:pt x="10704" y="0"/>
                    <a:pt x="10896" y="0"/>
                    <a:pt x="10896" y="0"/>
                  </a:cubicBezTo>
                  <a:cubicBezTo>
                    <a:pt x="11278" y="0"/>
                    <a:pt x="11660" y="0"/>
                    <a:pt x="11851" y="0"/>
                  </a:cubicBezTo>
                  <a:cubicBezTo>
                    <a:pt x="12234" y="0"/>
                    <a:pt x="12807" y="251"/>
                    <a:pt x="12998" y="251"/>
                  </a:cubicBezTo>
                  <a:cubicBezTo>
                    <a:pt x="12998" y="251"/>
                    <a:pt x="13381" y="502"/>
                    <a:pt x="13381" y="502"/>
                  </a:cubicBezTo>
                  <a:cubicBezTo>
                    <a:pt x="13763" y="753"/>
                    <a:pt x="14336" y="753"/>
                    <a:pt x="14527" y="1256"/>
                  </a:cubicBezTo>
                  <a:cubicBezTo>
                    <a:pt x="14527" y="1256"/>
                    <a:pt x="14336" y="1758"/>
                    <a:pt x="14336" y="2009"/>
                  </a:cubicBezTo>
                  <a:cubicBezTo>
                    <a:pt x="14336" y="2009"/>
                    <a:pt x="14336" y="2260"/>
                    <a:pt x="14336" y="2512"/>
                  </a:cubicBezTo>
                  <a:cubicBezTo>
                    <a:pt x="14336" y="2763"/>
                    <a:pt x="14336" y="3014"/>
                    <a:pt x="14336" y="3265"/>
                  </a:cubicBezTo>
                  <a:cubicBezTo>
                    <a:pt x="14336" y="3516"/>
                    <a:pt x="14336" y="3767"/>
                    <a:pt x="14527" y="4019"/>
                  </a:cubicBezTo>
                  <a:cubicBezTo>
                    <a:pt x="14527" y="4270"/>
                    <a:pt x="14719" y="4772"/>
                    <a:pt x="14719" y="5023"/>
                  </a:cubicBezTo>
                  <a:cubicBezTo>
                    <a:pt x="14910" y="5274"/>
                    <a:pt x="15101" y="5526"/>
                    <a:pt x="15292" y="5526"/>
                  </a:cubicBezTo>
                  <a:cubicBezTo>
                    <a:pt x="15292" y="5777"/>
                    <a:pt x="15674" y="5777"/>
                    <a:pt x="15865" y="5777"/>
                  </a:cubicBezTo>
                  <a:cubicBezTo>
                    <a:pt x="16057" y="5777"/>
                    <a:pt x="16057" y="5526"/>
                    <a:pt x="16248" y="5274"/>
                  </a:cubicBezTo>
                  <a:cubicBezTo>
                    <a:pt x="16248" y="5023"/>
                    <a:pt x="16439" y="4772"/>
                    <a:pt x="16439" y="4270"/>
                  </a:cubicBezTo>
                  <a:cubicBezTo>
                    <a:pt x="16630" y="3767"/>
                    <a:pt x="16248" y="3014"/>
                    <a:pt x="16248" y="2512"/>
                  </a:cubicBezTo>
                  <a:cubicBezTo>
                    <a:pt x="16248" y="2512"/>
                    <a:pt x="16057" y="2009"/>
                    <a:pt x="16057" y="1758"/>
                  </a:cubicBezTo>
                  <a:cubicBezTo>
                    <a:pt x="16057" y="1758"/>
                    <a:pt x="16057" y="1256"/>
                    <a:pt x="16248" y="1256"/>
                  </a:cubicBezTo>
                  <a:cubicBezTo>
                    <a:pt x="16248" y="1005"/>
                    <a:pt x="16630" y="1758"/>
                    <a:pt x="16821" y="2009"/>
                  </a:cubicBezTo>
                  <a:cubicBezTo>
                    <a:pt x="17012" y="2009"/>
                    <a:pt x="17395" y="2512"/>
                    <a:pt x="17395" y="2512"/>
                  </a:cubicBezTo>
                  <a:cubicBezTo>
                    <a:pt x="17586" y="2763"/>
                    <a:pt x="17777" y="3014"/>
                    <a:pt x="17968" y="3265"/>
                  </a:cubicBezTo>
                  <a:cubicBezTo>
                    <a:pt x="17968" y="3516"/>
                    <a:pt x="18159" y="3516"/>
                    <a:pt x="18350" y="3767"/>
                  </a:cubicBezTo>
                  <a:cubicBezTo>
                    <a:pt x="18350" y="3767"/>
                    <a:pt x="18542" y="4019"/>
                    <a:pt x="18542" y="4270"/>
                  </a:cubicBezTo>
                  <a:cubicBezTo>
                    <a:pt x="18542" y="4521"/>
                    <a:pt x="18542" y="4772"/>
                    <a:pt x="18542" y="5023"/>
                  </a:cubicBezTo>
                  <a:cubicBezTo>
                    <a:pt x="18542" y="5274"/>
                    <a:pt x="18350" y="5777"/>
                    <a:pt x="18350" y="6279"/>
                  </a:cubicBezTo>
                  <a:cubicBezTo>
                    <a:pt x="18350" y="6279"/>
                    <a:pt x="18350" y="6530"/>
                    <a:pt x="18542" y="6530"/>
                  </a:cubicBezTo>
                  <a:cubicBezTo>
                    <a:pt x="18542" y="6781"/>
                    <a:pt x="18924" y="6530"/>
                    <a:pt x="19115" y="6530"/>
                  </a:cubicBezTo>
                  <a:cubicBezTo>
                    <a:pt x="19115" y="6530"/>
                    <a:pt x="19115" y="6279"/>
                    <a:pt x="19306" y="6279"/>
                  </a:cubicBezTo>
                  <a:cubicBezTo>
                    <a:pt x="19497" y="6028"/>
                    <a:pt x="19688" y="5777"/>
                    <a:pt x="19880" y="5777"/>
                  </a:cubicBezTo>
                  <a:cubicBezTo>
                    <a:pt x="20071" y="5777"/>
                    <a:pt x="20262" y="5777"/>
                    <a:pt x="20453" y="5777"/>
                  </a:cubicBezTo>
                  <a:cubicBezTo>
                    <a:pt x="20644" y="5777"/>
                    <a:pt x="21027" y="6028"/>
                    <a:pt x="21218" y="6279"/>
                  </a:cubicBezTo>
                  <a:cubicBezTo>
                    <a:pt x="21409" y="6530"/>
                    <a:pt x="21600" y="7033"/>
                    <a:pt x="21600" y="7284"/>
                  </a:cubicBezTo>
                  <a:cubicBezTo>
                    <a:pt x="21600" y="7535"/>
                    <a:pt x="21218" y="7535"/>
                    <a:pt x="21218" y="7535"/>
                  </a:cubicBezTo>
                  <a:cubicBezTo>
                    <a:pt x="21027" y="7786"/>
                    <a:pt x="20835" y="8288"/>
                    <a:pt x="20835" y="8540"/>
                  </a:cubicBezTo>
                  <a:cubicBezTo>
                    <a:pt x="20644" y="8791"/>
                    <a:pt x="20453" y="9293"/>
                    <a:pt x="20453" y="9544"/>
                  </a:cubicBezTo>
                  <a:cubicBezTo>
                    <a:pt x="20453" y="9795"/>
                    <a:pt x="20453" y="10298"/>
                    <a:pt x="20644" y="10298"/>
                  </a:cubicBezTo>
                  <a:cubicBezTo>
                    <a:pt x="20835" y="10549"/>
                    <a:pt x="21027" y="11051"/>
                    <a:pt x="21218" y="11051"/>
                  </a:cubicBezTo>
                  <a:cubicBezTo>
                    <a:pt x="21409" y="11302"/>
                    <a:pt x="21600" y="11553"/>
                    <a:pt x="21600" y="1180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5" name="Google Shape;2205;p273"/>
            <p:cNvSpPr/>
            <p:nvPr/>
          </p:nvSpPr>
          <p:spPr>
            <a:xfrm>
              <a:off x="6945777" y="2243113"/>
              <a:ext cx="919171" cy="13323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43" y="0"/>
                  </a:moveTo>
                  <a:cubicBezTo>
                    <a:pt x="7043" y="0"/>
                    <a:pt x="7670" y="648"/>
                    <a:pt x="8139" y="864"/>
                  </a:cubicBezTo>
                  <a:cubicBezTo>
                    <a:pt x="8922" y="1404"/>
                    <a:pt x="10017" y="1836"/>
                    <a:pt x="10957" y="2268"/>
                  </a:cubicBezTo>
                  <a:cubicBezTo>
                    <a:pt x="10957" y="2376"/>
                    <a:pt x="11270" y="2484"/>
                    <a:pt x="11426" y="2592"/>
                  </a:cubicBezTo>
                  <a:cubicBezTo>
                    <a:pt x="11739" y="2700"/>
                    <a:pt x="12052" y="2808"/>
                    <a:pt x="12365" y="2916"/>
                  </a:cubicBezTo>
                  <a:cubicBezTo>
                    <a:pt x="12678" y="2916"/>
                    <a:pt x="12991" y="2700"/>
                    <a:pt x="13304" y="2700"/>
                  </a:cubicBezTo>
                  <a:cubicBezTo>
                    <a:pt x="13461" y="2592"/>
                    <a:pt x="13774" y="2484"/>
                    <a:pt x="14087" y="2484"/>
                  </a:cubicBezTo>
                  <a:cubicBezTo>
                    <a:pt x="14870" y="2484"/>
                    <a:pt x="16748" y="2700"/>
                    <a:pt x="17374" y="3132"/>
                  </a:cubicBezTo>
                  <a:cubicBezTo>
                    <a:pt x="17374" y="3240"/>
                    <a:pt x="17374" y="3564"/>
                    <a:pt x="17374" y="3672"/>
                  </a:cubicBezTo>
                  <a:cubicBezTo>
                    <a:pt x="17374" y="3888"/>
                    <a:pt x="17374" y="4212"/>
                    <a:pt x="17374" y="4320"/>
                  </a:cubicBezTo>
                  <a:cubicBezTo>
                    <a:pt x="17374" y="4644"/>
                    <a:pt x="17374" y="5292"/>
                    <a:pt x="17530" y="5616"/>
                  </a:cubicBezTo>
                  <a:cubicBezTo>
                    <a:pt x="17530" y="5724"/>
                    <a:pt x="17530" y="6048"/>
                    <a:pt x="17530" y="6156"/>
                  </a:cubicBezTo>
                  <a:cubicBezTo>
                    <a:pt x="17374" y="6372"/>
                    <a:pt x="16904" y="6696"/>
                    <a:pt x="16748" y="6804"/>
                  </a:cubicBezTo>
                  <a:cubicBezTo>
                    <a:pt x="16591" y="6912"/>
                    <a:pt x="16278" y="6912"/>
                    <a:pt x="16122" y="7020"/>
                  </a:cubicBezTo>
                  <a:cubicBezTo>
                    <a:pt x="15809" y="7020"/>
                    <a:pt x="15339" y="7128"/>
                    <a:pt x="15183" y="7236"/>
                  </a:cubicBezTo>
                  <a:cubicBezTo>
                    <a:pt x="15026" y="7236"/>
                    <a:pt x="14870" y="7236"/>
                    <a:pt x="14870" y="7344"/>
                  </a:cubicBezTo>
                  <a:cubicBezTo>
                    <a:pt x="14870" y="7344"/>
                    <a:pt x="14870" y="7560"/>
                    <a:pt x="14870" y="7668"/>
                  </a:cubicBezTo>
                  <a:cubicBezTo>
                    <a:pt x="14870" y="7668"/>
                    <a:pt x="14870" y="7884"/>
                    <a:pt x="15026" y="7992"/>
                  </a:cubicBezTo>
                  <a:cubicBezTo>
                    <a:pt x="15026" y="8100"/>
                    <a:pt x="15183" y="8208"/>
                    <a:pt x="15339" y="8316"/>
                  </a:cubicBezTo>
                  <a:cubicBezTo>
                    <a:pt x="15496" y="8316"/>
                    <a:pt x="15809" y="8424"/>
                    <a:pt x="15965" y="8424"/>
                  </a:cubicBezTo>
                  <a:cubicBezTo>
                    <a:pt x="16278" y="8424"/>
                    <a:pt x="17061" y="8532"/>
                    <a:pt x="17374" y="8532"/>
                  </a:cubicBezTo>
                  <a:cubicBezTo>
                    <a:pt x="17530" y="8424"/>
                    <a:pt x="17687" y="8316"/>
                    <a:pt x="17843" y="8316"/>
                  </a:cubicBezTo>
                  <a:cubicBezTo>
                    <a:pt x="18000" y="8208"/>
                    <a:pt x="18313" y="8100"/>
                    <a:pt x="18470" y="8100"/>
                  </a:cubicBezTo>
                  <a:cubicBezTo>
                    <a:pt x="18626" y="8100"/>
                    <a:pt x="18939" y="7992"/>
                    <a:pt x="19096" y="7992"/>
                  </a:cubicBezTo>
                  <a:cubicBezTo>
                    <a:pt x="19252" y="7992"/>
                    <a:pt x="19409" y="8100"/>
                    <a:pt x="19565" y="8100"/>
                  </a:cubicBezTo>
                  <a:cubicBezTo>
                    <a:pt x="19722" y="8208"/>
                    <a:pt x="20191" y="8316"/>
                    <a:pt x="20348" y="8424"/>
                  </a:cubicBezTo>
                  <a:cubicBezTo>
                    <a:pt x="20504" y="8640"/>
                    <a:pt x="20504" y="9072"/>
                    <a:pt x="20504" y="9288"/>
                  </a:cubicBezTo>
                  <a:cubicBezTo>
                    <a:pt x="20504" y="9612"/>
                    <a:pt x="20817" y="10260"/>
                    <a:pt x="20817" y="10584"/>
                  </a:cubicBezTo>
                  <a:cubicBezTo>
                    <a:pt x="20974" y="11016"/>
                    <a:pt x="21130" y="11988"/>
                    <a:pt x="20974" y="12420"/>
                  </a:cubicBezTo>
                  <a:cubicBezTo>
                    <a:pt x="20817" y="12528"/>
                    <a:pt x="20504" y="12744"/>
                    <a:pt x="20348" y="12852"/>
                  </a:cubicBezTo>
                  <a:cubicBezTo>
                    <a:pt x="20348" y="12852"/>
                    <a:pt x="20191" y="12960"/>
                    <a:pt x="20191" y="12960"/>
                  </a:cubicBezTo>
                  <a:cubicBezTo>
                    <a:pt x="20191" y="13176"/>
                    <a:pt x="20504" y="13284"/>
                    <a:pt x="20661" y="13284"/>
                  </a:cubicBezTo>
                  <a:cubicBezTo>
                    <a:pt x="20817" y="13392"/>
                    <a:pt x="21130" y="13608"/>
                    <a:pt x="21130" y="13716"/>
                  </a:cubicBezTo>
                  <a:cubicBezTo>
                    <a:pt x="21287" y="13824"/>
                    <a:pt x="21600" y="14148"/>
                    <a:pt x="21600" y="14364"/>
                  </a:cubicBezTo>
                  <a:cubicBezTo>
                    <a:pt x="21600" y="14472"/>
                    <a:pt x="21443" y="14904"/>
                    <a:pt x="21443" y="14904"/>
                  </a:cubicBezTo>
                  <a:cubicBezTo>
                    <a:pt x="21443" y="14904"/>
                    <a:pt x="20817" y="14904"/>
                    <a:pt x="20661" y="15012"/>
                  </a:cubicBezTo>
                  <a:cubicBezTo>
                    <a:pt x="20504" y="15120"/>
                    <a:pt x="20191" y="15336"/>
                    <a:pt x="19878" y="15552"/>
                  </a:cubicBezTo>
                  <a:cubicBezTo>
                    <a:pt x="19722" y="15660"/>
                    <a:pt x="19409" y="15876"/>
                    <a:pt x="19252" y="16092"/>
                  </a:cubicBezTo>
                  <a:cubicBezTo>
                    <a:pt x="19096" y="16092"/>
                    <a:pt x="18939" y="16308"/>
                    <a:pt x="18783" y="16416"/>
                  </a:cubicBezTo>
                  <a:cubicBezTo>
                    <a:pt x="18783" y="16524"/>
                    <a:pt x="18783" y="16956"/>
                    <a:pt x="18626" y="17064"/>
                  </a:cubicBezTo>
                  <a:cubicBezTo>
                    <a:pt x="18470" y="17064"/>
                    <a:pt x="18157" y="16956"/>
                    <a:pt x="18000" y="16848"/>
                  </a:cubicBezTo>
                  <a:cubicBezTo>
                    <a:pt x="17687" y="16848"/>
                    <a:pt x="16904" y="16848"/>
                    <a:pt x="16748" y="16956"/>
                  </a:cubicBezTo>
                  <a:cubicBezTo>
                    <a:pt x="16591" y="16956"/>
                    <a:pt x="16122" y="16956"/>
                    <a:pt x="15965" y="17064"/>
                  </a:cubicBezTo>
                  <a:cubicBezTo>
                    <a:pt x="15809" y="17172"/>
                    <a:pt x="15652" y="17280"/>
                    <a:pt x="15496" y="17388"/>
                  </a:cubicBezTo>
                  <a:cubicBezTo>
                    <a:pt x="15339" y="17496"/>
                    <a:pt x="15026" y="17712"/>
                    <a:pt x="14870" y="17820"/>
                  </a:cubicBezTo>
                  <a:cubicBezTo>
                    <a:pt x="14713" y="17928"/>
                    <a:pt x="14400" y="18144"/>
                    <a:pt x="14243" y="18252"/>
                  </a:cubicBezTo>
                  <a:cubicBezTo>
                    <a:pt x="14087" y="18360"/>
                    <a:pt x="13774" y="18468"/>
                    <a:pt x="13774" y="18468"/>
                  </a:cubicBezTo>
                  <a:cubicBezTo>
                    <a:pt x="13617" y="18468"/>
                    <a:pt x="13461" y="18360"/>
                    <a:pt x="13304" y="18360"/>
                  </a:cubicBezTo>
                  <a:cubicBezTo>
                    <a:pt x="13148" y="18252"/>
                    <a:pt x="12991" y="18036"/>
                    <a:pt x="12991" y="17928"/>
                  </a:cubicBezTo>
                  <a:cubicBezTo>
                    <a:pt x="12835" y="17712"/>
                    <a:pt x="12678" y="17496"/>
                    <a:pt x="12365" y="17388"/>
                  </a:cubicBezTo>
                  <a:cubicBezTo>
                    <a:pt x="12209" y="17280"/>
                    <a:pt x="11896" y="17172"/>
                    <a:pt x="11739" y="17172"/>
                  </a:cubicBezTo>
                  <a:cubicBezTo>
                    <a:pt x="11583" y="17064"/>
                    <a:pt x="11113" y="17172"/>
                    <a:pt x="10957" y="17172"/>
                  </a:cubicBezTo>
                  <a:cubicBezTo>
                    <a:pt x="10800" y="17172"/>
                    <a:pt x="10330" y="17280"/>
                    <a:pt x="10174" y="17496"/>
                  </a:cubicBezTo>
                  <a:cubicBezTo>
                    <a:pt x="10017" y="17604"/>
                    <a:pt x="10017" y="17928"/>
                    <a:pt x="10017" y="17928"/>
                  </a:cubicBezTo>
                  <a:cubicBezTo>
                    <a:pt x="10017" y="18036"/>
                    <a:pt x="9704" y="18468"/>
                    <a:pt x="9548" y="18684"/>
                  </a:cubicBezTo>
                  <a:cubicBezTo>
                    <a:pt x="9391" y="18900"/>
                    <a:pt x="9235" y="19332"/>
                    <a:pt x="9235" y="19548"/>
                  </a:cubicBezTo>
                  <a:cubicBezTo>
                    <a:pt x="9078" y="19656"/>
                    <a:pt x="9078" y="19980"/>
                    <a:pt x="9078" y="20088"/>
                  </a:cubicBezTo>
                  <a:cubicBezTo>
                    <a:pt x="8922" y="20196"/>
                    <a:pt x="8609" y="20412"/>
                    <a:pt x="8296" y="20520"/>
                  </a:cubicBezTo>
                  <a:cubicBezTo>
                    <a:pt x="8139" y="20628"/>
                    <a:pt x="7670" y="20736"/>
                    <a:pt x="7357" y="20844"/>
                  </a:cubicBezTo>
                  <a:cubicBezTo>
                    <a:pt x="7043" y="20952"/>
                    <a:pt x="6104" y="20952"/>
                    <a:pt x="5635" y="21060"/>
                  </a:cubicBezTo>
                  <a:cubicBezTo>
                    <a:pt x="5322" y="21060"/>
                    <a:pt x="5009" y="21168"/>
                    <a:pt x="4852" y="21168"/>
                  </a:cubicBezTo>
                  <a:cubicBezTo>
                    <a:pt x="4539" y="21276"/>
                    <a:pt x="4070" y="21492"/>
                    <a:pt x="3757" y="21600"/>
                  </a:cubicBezTo>
                  <a:cubicBezTo>
                    <a:pt x="3443" y="21600"/>
                    <a:pt x="2974" y="21600"/>
                    <a:pt x="2817" y="21600"/>
                  </a:cubicBezTo>
                  <a:cubicBezTo>
                    <a:pt x="2661" y="21492"/>
                    <a:pt x="2661" y="21060"/>
                    <a:pt x="2504" y="21060"/>
                  </a:cubicBezTo>
                  <a:cubicBezTo>
                    <a:pt x="2348" y="20952"/>
                    <a:pt x="1722" y="20952"/>
                    <a:pt x="1565" y="20952"/>
                  </a:cubicBezTo>
                  <a:cubicBezTo>
                    <a:pt x="1409" y="20844"/>
                    <a:pt x="626" y="20844"/>
                    <a:pt x="626" y="20844"/>
                  </a:cubicBezTo>
                  <a:cubicBezTo>
                    <a:pt x="626" y="20844"/>
                    <a:pt x="470" y="20304"/>
                    <a:pt x="470" y="20196"/>
                  </a:cubicBezTo>
                  <a:cubicBezTo>
                    <a:pt x="313" y="19980"/>
                    <a:pt x="157" y="19656"/>
                    <a:pt x="157" y="19440"/>
                  </a:cubicBezTo>
                  <a:cubicBezTo>
                    <a:pt x="0" y="19440"/>
                    <a:pt x="0" y="19224"/>
                    <a:pt x="0" y="19224"/>
                  </a:cubicBezTo>
                  <a:cubicBezTo>
                    <a:pt x="0" y="19116"/>
                    <a:pt x="0" y="19008"/>
                    <a:pt x="0" y="19008"/>
                  </a:cubicBezTo>
                  <a:cubicBezTo>
                    <a:pt x="157" y="18900"/>
                    <a:pt x="626" y="18900"/>
                    <a:pt x="939" y="18792"/>
                  </a:cubicBezTo>
                  <a:cubicBezTo>
                    <a:pt x="1252" y="18684"/>
                    <a:pt x="1722" y="18576"/>
                    <a:pt x="2035" y="18576"/>
                  </a:cubicBezTo>
                  <a:cubicBezTo>
                    <a:pt x="2348" y="18468"/>
                    <a:pt x="2974" y="18360"/>
                    <a:pt x="3287" y="18144"/>
                  </a:cubicBezTo>
                  <a:cubicBezTo>
                    <a:pt x="3600" y="18036"/>
                    <a:pt x="4070" y="17820"/>
                    <a:pt x="4226" y="17712"/>
                  </a:cubicBezTo>
                  <a:cubicBezTo>
                    <a:pt x="4539" y="17604"/>
                    <a:pt x="4852" y="17388"/>
                    <a:pt x="4852" y="17172"/>
                  </a:cubicBezTo>
                  <a:cubicBezTo>
                    <a:pt x="5009" y="17172"/>
                    <a:pt x="5009" y="16848"/>
                    <a:pt x="5009" y="16740"/>
                  </a:cubicBezTo>
                  <a:cubicBezTo>
                    <a:pt x="4852" y="16524"/>
                    <a:pt x="4852" y="16308"/>
                    <a:pt x="4696" y="16092"/>
                  </a:cubicBezTo>
                  <a:cubicBezTo>
                    <a:pt x="4696" y="15876"/>
                    <a:pt x="4226" y="15552"/>
                    <a:pt x="4070" y="15336"/>
                  </a:cubicBezTo>
                  <a:cubicBezTo>
                    <a:pt x="3913" y="15228"/>
                    <a:pt x="3600" y="14904"/>
                    <a:pt x="3600" y="14904"/>
                  </a:cubicBezTo>
                  <a:cubicBezTo>
                    <a:pt x="3600" y="14904"/>
                    <a:pt x="4226" y="14688"/>
                    <a:pt x="4383" y="14580"/>
                  </a:cubicBezTo>
                  <a:cubicBezTo>
                    <a:pt x="4383" y="14580"/>
                    <a:pt x="4539" y="14364"/>
                    <a:pt x="4539" y="14364"/>
                  </a:cubicBezTo>
                  <a:cubicBezTo>
                    <a:pt x="4696" y="14256"/>
                    <a:pt x="5165" y="14256"/>
                    <a:pt x="5165" y="14148"/>
                  </a:cubicBezTo>
                  <a:cubicBezTo>
                    <a:pt x="5165" y="14148"/>
                    <a:pt x="5165" y="14040"/>
                    <a:pt x="5009" y="14040"/>
                  </a:cubicBezTo>
                  <a:cubicBezTo>
                    <a:pt x="5009" y="13932"/>
                    <a:pt x="4852" y="13824"/>
                    <a:pt x="4852" y="13824"/>
                  </a:cubicBezTo>
                  <a:cubicBezTo>
                    <a:pt x="4852" y="13716"/>
                    <a:pt x="4852" y="13608"/>
                    <a:pt x="4852" y="13500"/>
                  </a:cubicBezTo>
                  <a:cubicBezTo>
                    <a:pt x="4852" y="13500"/>
                    <a:pt x="4852" y="13284"/>
                    <a:pt x="4852" y="13284"/>
                  </a:cubicBezTo>
                  <a:cubicBezTo>
                    <a:pt x="4852" y="13176"/>
                    <a:pt x="5165" y="13068"/>
                    <a:pt x="5165" y="12960"/>
                  </a:cubicBezTo>
                  <a:cubicBezTo>
                    <a:pt x="5165" y="12852"/>
                    <a:pt x="5635" y="12744"/>
                    <a:pt x="5635" y="12636"/>
                  </a:cubicBezTo>
                  <a:cubicBezTo>
                    <a:pt x="5635" y="12636"/>
                    <a:pt x="5322" y="12528"/>
                    <a:pt x="5165" y="12528"/>
                  </a:cubicBezTo>
                  <a:cubicBezTo>
                    <a:pt x="5009" y="12312"/>
                    <a:pt x="4539" y="12096"/>
                    <a:pt x="4383" y="11988"/>
                  </a:cubicBezTo>
                  <a:cubicBezTo>
                    <a:pt x="4226" y="11880"/>
                    <a:pt x="3913" y="11556"/>
                    <a:pt x="3757" y="11448"/>
                  </a:cubicBezTo>
                  <a:cubicBezTo>
                    <a:pt x="3757" y="11340"/>
                    <a:pt x="3600" y="11232"/>
                    <a:pt x="3600" y="11124"/>
                  </a:cubicBezTo>
                  <a:cubicBezTo>
                    <a:pt x="3600" y="11124"/>
                    <a:pt x="3913" y="11016"/>
                    <a:pt x="3913" y="10908"/>
                  </a:cubicBezTo>
                  <a:cubicBezTo>
                    <a:pt x="3913" y="10800"/>
                    <a:pt x="3600" y="10692"/>
                    <a:pt x="3600" y="10692"/>
                  </a:cubicBezTo>
                  <a:cubicBezTo>
                    <a:pt x="3287" y="10584"/>
                    <a:pt x="3130" y="10368"/>
                    <a:pt x="2974" y="10152"/>
                  </a:cubicBezTo>
                  <a:cubicBezTo>
                    <a:pt x="2974" y="10152"/>
                    <a:pt x="2974" y="10044"/>
                    <a:pt x="2817" y="10044"/>
                  </a:cubicBezTo>
                  <a:cubicBezTo>
                    <a:pt x="2817" y="9936"/>
                    <a:pt x="2661" y="10044"/>
                    <a:pt x="2661" y="10044"/>
                  </a:cubicBezTo>
                  <a:cubicBezTo>
                    <a:pt x="2504" y="10044"/>
                    <a:pt x="2504" y="9936"/>
                    <a:pt x="2504" y="9828"/>
                  </a:cubicBezTo>
                  <a:cubicBezTo>
                    <a:pt x="2348" y="9720"/>
                    <a:pt x="2191" y="9504"/>
                    <a:pt x="2191" y="9396"/>
                  </a:cubicBezTo>
                  <a:cubicBezTo>
                    <a:pt x="2035" y="9288"/>
                    <a:pt x="1878" y="9180"/>
                    <a:pt x="1722" y="9180"/>
                  </a:cubicBezTo>
                  <a:cubicBezTo>
                    <a:pt x="1722" y="9072"/>
                    <a:pt x="1409" y="8964"/>
                    <a:pt x="1409" y="8856"/>
                  </a:cubicBezTo>
                  <a:cubicBezTo>
                    <a:pt x="1409" y="8748"/>
                    <a:pt x="1722" y="8748"/>
                    <a:pt x="1722" y="8640"/>
                  </a:cubicBezTo>
                  <a:cubicBezTo>
                    <a:pt x="1878" y="8424"/>
                    <a:pt x="1565" y="7992"/>
                    <a:pt x="1722" y="7776"/>
                  </a:cubicBezTo>
                  <a:cubicBezTo>
                    <a:pt x="1722" y="7776"/>
                    <a:pt x="2035" y="7776"/>
                    <a:pt x="2191" y="7776"/>
                  </a:cubicBezTo>
                  <a:cubicBezTo>
                    <a:pt x="2348" y="7776"/>
                    <a:pt x="2504" y="7776"/>
                    <a:pt x="2661" y="7884"/>
                  </a:cubicBezTo>
                  <a:cubicBezTo>
                    <a:pt x="2817" y="7884"/>
                    <a:pt x="3287" y="7884"/>
                    <a:pt x="3287" y="7884"/>
                  </a:cubicBezTo>
                  <a:cubicBezTo>
                    <a:pt x="3757" y="7776"/>
                    <a:pt x="4226" y="7452"/>
                    <a:pt x="4383" y="7236"/>
                  </a:cubicBezTo>
                  <a:cubicBezTo>
                    <a:pt x="4696" y="7020"/>
                    <a:pt x="5009" y="6480"/>
                    <a:pt x="5165" y="6264"/>
                  </a:cubicBezTo>
                  <a:cubicBezTo>
                    <a:pt x="5322" y="6048"/>
                    <a:pt x="5948" y="5508"/>
                    <a:pt x="5791" y="5292"/>
                  </a:cubicBezTo>
                  <a:cubicBezTo>
                    <a:pt x="5635" y="5184"/>
                    <a:pt x="5478" y="5184"/>
                    <a:pt x="5322" y="5184"/>
                  </a:cubicBezTo>
                  <a:cubicBezTo>
                    <a:pt x="5165" y="5184"/>
                    <a:pt x="5009" y="5184"/>
                    <a:pt x="4852" y="5076"/>
                  </a:cubicBezTo>
                  <a:cubicBezTo>
                    <a:pt x="4696" y="5076"/>
                    <a:pt x="4539" y="4968"/>
                    <a:pt x="4539" y="4860"/>
                  </a:cubicBezTo>
                  <a:cubicBezTo>
                    <a:pt x="4383" y="4860"/>
                    <a:pt x="4539" y="4644"/>
                    <a:pt x="4539" y="4644"/>
                  </a:cubicBezTo>
                  <a:cubicBezTo>
                    <a:pt x="4696" y="4536"/>
                    <a:pt x="5009" y="4320"/>
                    <a:pt x="5165" y="4320"/>
                  </a:cubicBezTo>
                  <a:cubicBezTo>
                    <a:pt x="5165" y="4320"/>
                    <a:pt x="5478" y="4212"/>
                    <a:pt x="5478" y="4212"/>
                  </a:cubicBezTo>
                  <a:cubicBezTo>
                    <a:pt x="5635" y="4104"/>
                    <a:pt x="5635" y="3996"/>
                    <a:pt x="5635" y="3888"/>
                  </a:cubicBezTo>
                  <a:cubicBezTo>
                    <a:pt x="5635" y="3780"/>
                    <a:pt x="5635" y="3456"/>
                    <a:pt x="5478" y="3348"/>
                  </a:cubicBezTo>
                  <a:cubicBezTo>
                    <a:pt x="5322" y="3240"/>
                    <a:pt x="5009" y="3132"/>
                    <a:pt x="5009" y="3024"/>
                  </a:cubicBezTo>
                  <a:cubicBezTo>
                    <a:pt x="4852" y="2268"/>
                    <a:pt x="6261" y="972"/>
                    <a:pt x="6730" y="324"/>
                  </a:cubicBezTo>
                  <a:cubicBezTo>
                    <a:pt x="6730" y="216"/>
                    <a:pt x="7043" y="0"/>
                    <a:pt x="7043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6" name="Google Shape;2206;p273"/>
            <p:cNvSpPr/>
            <p:nvPr/>
          </p:nvSpPr>
          <p:spPr>
            <a:xfrm>
              <a:off x="6945777" y="2243113"/>
              <a:ext cx="919171" cy="13323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43" y="0"/>
                  </a:moveTo>
                  <a:cubicBezTo>
                    <a:pt x="7043" y="0"/>
                    <a:pt x="7670" y="648"/>
                    <a:pt x="8139" y="864"/>
                  </a:cubicBezTo>
                  <a:cubicBezTo>
                    <a:pt x="8922" y="1404"/>
                    <a:pt x="10017" y="1836"/>
                    <a:pt x="10957" y="2268"/>
                  </a:cubicBezTo>
                  <a:cubicBezTo>
                    <a:pt x="10957" y="2376"/>
                    <a:pt x="11270" y="2484"/>
                    <a:pt x="11426" y="2592"/>
                  </a:cubicBezTo>
                  <a:cubicBezTo>
                    <a:pt x="11739" y="2700"/>
                    <a:pt x="12052" y="2808"/>
                    <a:pt x="12365" y="2916"/>
                  </a:cubicBezTo>
                  <a:cubicBezTo>
                    <a:pt x="12678" y="2916"/>
                    <a:pt x="12991" y="2700"/>
                    <a:pt x="13304" y="2700"/>
                  </a:cubicBezTo>
                  <a:cubicBezTo>
                    <a:pt x="13461" y="2592"/>
                    <a:pt x="13774" y="2484"/>
                    <a:pt x="14087" y="2484"/>
                  </a:cubicBezTo>
                  <a:cubicBezTo>
                    <a:pt x="14870" y="2484"/>
                    <a:pt x="16748" y="2700"/>
                    <a:pt x="17374" y="3132"/>
                  </a:cubicBezTo>
                  <a:cubicBezTo>
                    <a:pt x="17374" y="3240"/>
                    <a:pt x="17374" y="3564"/>
                    <a:pt x="17374" y="3672"/>
                  </a:cubicBezTo>
                  <a:cubicBezTo>
                    <a:pt x="17374" y="3888"/>
                    <a:pt x="17374" y="4212"/>
                    <a:pt x="17374" y="4320"/>
                  </a:cubicBezTo>
                  <a:cubicBezTo>
                    <a:pt x="17374" y="4644"/>
                    <a:pt x="17374" y="5292"/>
                    <a:pt x="17530" y="5616"/>
                  </a:cubicBezTo>
                  <a:cubicBezTo>
                    <a:pt x="17530" y="5724"/>
                    <a:pt x="17530" y="6048"/>
                    <a:pt x="17530" y="6156"/>
                  </a:cubicBezTo>
                  <a:cubicBezTo>
                    <a:pt x="17374" y="6372"/>
                    <a:pt x="16904" y="6696"/>
                    <a:pt x="16748" y="6804"/>
                  </a:cubicBezTo>
                  <a:cubicBezTo>
                    <a:pt x="16591" y="6912"/>
                    <a:pt x="16278" y="6912"/>
                    <a:pt x="16122" y="7020"/>
                  </a:cubicBezTo>
                  <a:cubicBezTo>
                    <a:pt x="15809" y="7020"/>
                    <a:pt x="15339" y="7128"/>
                    <a:pt x="15183" y="7236"/>
                  </a:cubicBezTo>
                  <a:cubicBezTo>
                    <a:pt x="15026" y="7236"/>
                    <a:pt x="14870" y="7236"/>
                    <a:pt x="14870" y="7344"/>
                  </a:cubicBezTo>
                  <a:cubicBezTo>
                    <a:pt x="14870" y="7344"/>
                    <a:pt x="14870" y="7560"/>
                    <a:pt x="14870" y="7668"/>
                  </a:cubicBezTo>
                  <a:cubicBezTo>
                    <a:pt x="14870" y="7668"/>
                    <a:pt x="14870" y="7884"/>
                    <a:pt x="15026" y="7992"/>
                  </a:cubicBezTo>
                  <a:cubicBezTo>
                    <a:pt x="15026" y="8100"/>
                    <a:pt x="15183" y="8208"/>
                    <a:pt x="15339" y="8316"/>
                  </a:cubicBezTo>
                  <a:cubicBezTo>
                    <a:pt x="15496" y="8316"/>
                    <a:pt x="15809" y="8424"/>
                    <a:pt x="15965" y="8424"/>
                  </a:cubicBezTo>
                  <a:cubicBezTo>
                    <a:pt x="16278" y="8424"/>
                    <a:pt x="17061" y="8532"/>
                    <a:pt x="17374" y="8532"/>
                  </a:cubicBezTo>
                  <a:cubicBezTo>
                    <a:pt x="17530" y="8424"/>
                    <a:pt x="17687" y="8316"/>
                    <a:pt x="17843" y="8316"/>
                  </a:cubicBezTo>
                  <a:cubicBezTo>
                    <a:pt x="18000" y="8208"/>
                    <a:pt x="18313" y="8100"/>
                    <a:pt x="18470" y="8100"/>
                  </a:cubicBezTo>
                  <a:cubicBezTo>
                    <a:pt x="18626" y="8100"/>
                    <a:pt x="18939" y="7992"/>
                    <a:pt x="19096" y="7992"/>
                  </a:cubicBezTo>
                  <a:cubicBezTo>
                    <a:pt x="19252" y="7992"/>
                    <a:pt x="19409" y="8100"/>
                    <a:pt x="19565" y="8100"/>
                  </a:cubicBezTo>
                  <a:cubicBezTo>
                    <a:pt x="19722" y="8208"/>
                    <a:pt x="20191" y="8316"/>
                    <a:pt x="20348" y="8424"/>
                  </a:cubicBezTo>
                  <a:cubicBezTo>
                    <a:pt x="20504" y="8640"/>
                    <a:pt x="20504" y="9072"/>
                    <a:pt x="20504" y="9288"/>
                  </a:cubicBezTo>
                  <a:cubicBezTo>
                    <a:pt x="20504" y="9612"/>
                    <a:pt x="20817" y="10260"/>
                    <a:pt x="20817" y="10584"/>
                  </a:cubicBezTo>
                  <a:cubicBezTo>
                    <a:pt x="20974" y="11016"/>
                    <a:pt x="21130" y="11988"/>
                    <a:pt x="20974" y="12420"/>
                  </a:cubicBezTo>
                  <a:cubicBezTo>
                    <a:pt x="20817" y="12528"/>
                    <a:pt x="20504" y="12744"/>
                    <a:pt x="20348" y="12852"/>
                  </a:cubicBezTo>
                  <a:cubicBezTo>
                    <a:pt x="20348" y="12852"/>
                    <a:pt x="20191" y="12960"/>
                    <a:pt x="20191" y="12960"/>
                  </a:cubicBezTo>
                  <a:cubicBezTo>
                    <a:pt x="20191" y="13176"/>
                    <a:pt x="20504" y="13284"/>
                    <a:pt x="20661" y="13284"/>
                  </a:cubicBezTo>
                  <a:cubicBezTo>
                    <a:pt x="20817" y="13392"/>
                    <a:pt x="21130" y="13608"/>
                    <a:pt x="21130" y="13716"/>
                  </a:cubicBezTo>
                  <a:cubicBezTo>
                    <a:pt x="21287" y="13824"/>
                    <a:pt x="21600" y="14148"/>
                    <a:pt x="21600" y="14364"/>
                  </a:cubicBezTo>
                  <a:cubicBezTo>
                    <a:pt x="21600" y="14472"/>
                    <a:pt x="21443" y="14904"/>
                    <a:pt x="21443" y="14904"/>
                  </a:cubicBezTo>
                  <a:cubicBezTo>
                    <a:pt x="21443" y="14904"/>
                    <a:pt x="20817" y="14904"/>
                    <a:pt x="20661" y="15012"/>
                  </a:cubicBezTo>
                  <a:cubicBezTo>
                    <a:pt x="20504" y="15120"/>
                    <a:pt x="20191" y="15336"/>
                    <a:pt x="19878" y="15552"/>
                  </a:cubicBezTo>
                  <a:cubicBezTo>
                    <a:pt x="19722" y="15660"/>
                    <a:pt x="19409" y="15876"/>
                    <a:pt x="19252" y="16092"/>
                  </a:cubicBezTo>
                  <a:cubicBezTo>
                    <a:pt x="19096" y="16092"/>
                    <a:pt x="18939" y="16308"/>
                    <a:pt x="18783" y="16416"/>
                  </a:cubicBezTo>
                  <a:cubicBezTo>
                    <a:pt x="18783" y="16524"/>
                    <a:pt x="18783" y="16956"/>
                    <a:pt x="18626" y="17064"/>
                  </a:cubicBezTo>
                  <a:cubicBezTo>
                    <a:pt x="18470" y="17064"/>
                    <a:pt x="18157" y="16956"/>
                    <a:pt x="18000" y="16848"/>
                  </a:cubicBezTo>
                  <a:cubicBezTo>
                    <a:pt x="17687" y="16848"/>
                    <a:pt x="16904" y="16848"/>
                    <a:pt x="16748" y="16956"/>
                  </a:cubicBezTo>
                  <a:cubicBezTo>
                    <a:pt x="16591" y="16956"/>
                    <a:pt x="16122" y="16956"/>
                    <a:pt x="15965" y="17064"/>
                  </a:cubicBezTo>
                  <a:cubicBezTo>
                    <a:pt x="15809" y="17172"/>
                    <a:pt x="15652" y="17280"/>
                    <a:pt x="15496" y="17388"/>
                  </a:cubicBezTo>
                  <a:cubicBezTo>
                    <a:pt x="15339" y="17496"/>
                    <a:pt x="15026" y="17712"/>
                    <a:pt x="14870" y="17820"/>
                  </a:cubicBezTo>
                  <a:cubicBezTo>
                    <a:pt x="14713" y="17928"/>
                    <a:pt x="14400" y="18144"/>
                    <a:pt x="14243" y="18252"/>
                  </a:cubicBezTo>
                  <a:cubicBezTo>
                    <a:pt x="14087" y="18360"/>
                    <a:pt x="13774" y="18468"/>
                    <a:pt x="13774" y="18468"/>
                  </a:cubicBezTo>
                  <a:cubicBezTo>
                    <a:pt x="13617" y="18468"/>
                    <a:pt x="13461" y="18360"/>
                    <a:pt x="13304" y="18360"/>
                  </a:cubicBezTo>
                  <a:cubicBezTo>
                    <a:pt x="13148" y="18252"/>
                    <a:pt x="12991" y="18036"/>
                    <a:pt x="12991" y="17928"/>
                  </a:cubicBezTo>
                  <a:cubicBezTo>
                    <a:pt x="12835" y="17712"/>
                    <a:pt x="12678" y="17496"/>
                    <a:pt x="12365" y="17388"/>
                  </a:cubicBezTo>
                  <a:cubicBezTo>
                    <a:pt x="12209" y="17280"/>
                    <a:pt x="11896" y="17172"/>
                    <a:pt x="11739" y="17172"/>
                  </a:cubicBezTo>
                  <a:cubicBezTo>
                    <a:pt x="11583" y="17064"/>
                    <a:pt x="11113" y="17172"/>
                    <a:pt x="10957" y="17172"/>
                  </a:cubicBezTo>
                  <a:cubicBezTo>
                    <a:pt x="10800" y="17172"/>
                    <a:pt x="10330" y="17280"/>
                    <a:pt x="10174" y="17496"/>
                  </a:cubicBezTo>
                  <a:cubicBezTo>
                    <a:pt x="10017" y="17604"/>
                    <a:pt x="10017" y="17928"/>
                    <a:pt x="10017" y="17928"/>
                  </a:cubicBezTo>
                  <a:cubicBezTo>
                    <a:pt x="10017" y="18036"/>
                    <a:pt x="9704" y="18468"/>
                    <a:pt x="9548" y="18684"/>
                  </a:cubicBezTo>
                  <a:cubicBezTo>
                    <a:pt x="9391" y="18900"/>
                    <a:pt x="9235" y="19332"/>
                    <a:pt x="9235" y="19548"/>
                  </a:cubicBezTo>
                  <a:cubicBezTo>
                    <a:pt x="9078" y="19656"/>
                    <a:pt x="9078" y="19980"/>
                    <a:pt x="9078" y="20088"/>
                  </a:cubicBezTo>
                  <a:cubicBezTo>
                    <a:pt x="8922" y="20196"/>
                    <a:pt x="8609" y="20412"/>
                    <a:pt x="8296" y="20520"/>
                  </a:cubicBezTo>
                  <a:cubicBezTo>
                    <a:pt x="8139" y="20628"/>
                    <a:pt x="7670" y="20736"/>
                    <a:pt x="7357" y="20844"/>
                  </a:cubicBezTo>
                  <a:cubicBezTo>
                    <a:pt x="7043" y="20952"/>
                    <a:pt x="6104" y="20952"/>
                    <a:pt x="5635" y="21060"/>
                  </a:cubicBezTo>
                  <a:cubicBezTo>
                    <a:pt x="5322" y="21060"/>
                    <a:pt x="5009" y="21168"/>
                    <a:pt x="4852" y="21168"/>
                  </a:cubicBezTo>
                  <a:cubicBezTo>
                    <a:pt x="4539" y="21276"/>
                    <a:pt x="4070" y="21492"/>
                    <a:pt x="3757" y="21600"/>
                  </a:cubicBezTo>
                  <a:cubicBezTo>
                    <a:pt x="3443" y="21600"/>
                    <a:pt x="2974" y="21600"/>
                    <a:pt x="2817" y="21600"/>
                  </a:cubicBezTo>
                  <a:cubicBezTo>
                    <a:pt x="2661" y="21492"/>
                    <a:pt x="2661" y="21060"/>
                    <a:pt x="2504" y="21060"/>
                  </a:cubicBezTo>
                  <a:cubicBezTo>
                    <a:pt x="2348" y="20952"/>
                    <a:pt x="1722" y="20952"/>
                    <a:pt x="1565" y="20952"/>
                  </a:cubicBezTo>
                  <a:cubicBezTo>
                    <a:pt x="1409" y="20844"/>
                    <a:pt x="626" y="20844"/>
                    <a:pt x="626" y="20844"/>
                  </a:cubicBezTo>
                  <a:cubicBezTo>
                    <a:pt x="626" y="20844"/>
                    <a:pt x="470" y="20304"/>
                    <a:pt x="470" y="20196"/>
                  </a:cubicBezTo>
                  <a:cubicBezTo>
                    <a:pt x="313" y="19980"/>
                    <a:pt x="157" y="19656"/>
                    <a:pt x="157" y="19440"/>
                  </a:cubicBezTo>
                  <a:cubicBezTo>
                    <a:pt x="0" y="19440"/>
                    <a:pt x="0" y="19224"/>
                    <a:pt x="0" y="19224"/>
                  </a:cubicBezTo>
                  <a:cubicBezTo>
                    <a:pt x="0" y="19116"/>
                    <a:pt x="0" y="19008"/>
                    <a:pt x="0" y="19008"/>
                  </a:cubicBezTo>
                  <a:cubicBezTo>
                    <a:pt x="157" y="18900"/>
                    <a:pt x="626" y="18900"/>
                    <a:pt x="939" y="18792"/>
                  </a:cubicBezTo>
                  <a:cubicBezTo>
                    <a:pt x="1252" y="18684"/>
                    <a:pt x="1722" y="18576"/>
                    <a:pt x="2035" y="18576"/>
                  </a:cubicBezTo>
                  <a:cubicBezTo>
                    <a:pt x="2348" y="18468"/>
                    <a:pt x="2974" y="18360"/>
                    <a:pt x="3287" y="18144"/>
                  </a:cubicBezTo>
                  <a:cubicBezTo>
                    <a:pt x="3600" y="18036"/>
                    <a:pt x="4070" y="17820"/>
                    <a:pt x="4226" y="17712"/>
                  </a:cubicBezTo>
                  <a:cubicBezTo>
                    <a:pt x="4539" y="17604"/>
                    <a:pt x="4852" y="17388"/>
                    <a:pt x="4852" y="17172"/>
                  </a:cubicBezTo>
                  <a:cubicBezTo>
                    <a:pt x="5009" y="17172"/>
                    <a:pt x="5009" y="16848"/>
                    <a:pt x="5009" y="16740"/>
                  </a:cubicBezTo>
                  <a:cubicBezTo>
                    <a:pt x="4852" y="16524"/>
                    <a:pt x="4852" y="16308"/>
                    <a:pt x="4696" y="16092"/>
                  </a:cubicBezTo>
                  <a:cubicBezTo>
                    <a:pt x="4696" y="15876"/>
                    <a:pt x="4226" y="15552"/>
                    <a:pt x="4070" y="15336"/>
                  </a:cubicBezTo>
                  <a:cubicBezTo>
                    <a:pt x="3913" y="15228"/>
                    <a:pt x="3600" y="14904"/>
                    <a:pt x="3600" y="14904"/>
                  </a:cubicBezTo>
                  <a:cubicBezTo>
                    <a:pt x="3600" y="14904"/>
                    <a:pt x="4226" y="14688"/>
                    <a:pt x="4383" y="14580"/>
                  </a:cubicBezTo>
                  <a:cubicBezTo>
                    <a:pt x="4383" y="14580"/>
                    <a:pt x="4539" y="14364"/>
                    <a:pt x="4539" y="14364"/>
                  </a:cubicBezTo>
                  <a:cubicBezTo>
                    <a:pt x="4696" y="14256"/>
                    <a:pt x="5165" y="14256"/>
                    <a:pt x="5165" y="14148"/>
                  </a:cubicBezTo>
                  <a:cubicBezTo>
                    <a:pt x="5165" y="14148"/>
                    <a:pt x="5165" y="14040"/>
                    <a:pt x="5009" y="14040"/>
                  </a:cubicBezTo>
                  <a:cubicBezTo>
                    <a:pt x="5009" y="13932"/>
                    <a:pt x="4852" y="13824"/>
                    <a:pt x="4852" y="13824"/>
                  </a:cubicBezTo>
                  <a:cubicBezTo>
                    <a:pt x="4852" y="13716"/>
                    <a:pt x="4852" y="13608"/>
                    <a:pt x="4852" y="13500"/>
                  </a:cubicBezTo>
                  <a:cubicBezTo>
                    <a:pt x="4852" y="13500"/>
                    <a:pt x="4852" y="13284"/>
                    <a:pt x="4852" y="13284"/>
                  </a:cubicBezTo>
                  <a:cubicBezTo>
                    <a:pt x="4852" y="13176"/>
                    <a:pt x="5165" y="13068"/>
                    <a:pt x="5165" y="12960"/>
                  </a:cubicBezTo>
                  <a:cubicBezTo>
                    <a:pt x="5165" y="12852"/>
                    <a:pt x="5635" y="12744"/>
                    <a:pt x="5635" y="12636"/>
                  </a:cubicBezTo>
                  <a:cubicBezTo>
                    <a:pt x="5635" y="12636"/>
                    <a:pt x="5322" y="12528"/>
                    <a:pt x="5165" y="12528"/>
                  </a:cubicBezTo>
                  <a:cubicBezTo>
                    <a:pt x="5009" y="12312"/>
                    <a:pt x="4539" y="12096"/>
                    <a:pt x="4383" y="11988"/>
                  </a:cubicBezTo>
                  <a:cubicBezTo>
                    <a:pt x="4226" y="11880"/>
                    <a:pt x="3913" y="11556"/>
                    <a:pt x="3757" y="11448"/>
                  </a:cubicBezTo>
                  <a:cubicBezTo>
                    <a:pt x="3757" y="11340"/>
                    <a:pt x="3600" y="11232"/>
                    <a:pt x="3600" y="11124"/>
                  </a:cubicBezTo>
                  <a:cubicBezTo>
                    <a:pt x="3600" y="11124"/>
                    <a:pt x="3913" y="11016"/>
                    <a:pt x="3913" y="10908"/>
                  </a:cubicBezTo>
                  <a:cubicBezTo>
                    <a:pt x="3913" y="10800"/>
                    <a:pt x="3600" y="10692"/>
                    <a:pt x="3600" y="10692"/>
                  </a:cubicBezTo>
                  <a:cubicBezTo>
                    <a:pt x="3287" y="10584"/>
                    <a:pt x="3130" y="10368"/>
                    <a:pt x="2974" y="10152"/>
                  </a:cubicBezTo>
                  <a:cubicBezTo>
                    <a:pt x="2974" y="10152"/>
                    <a:pt x="2974" y="10044"/>
                    <a:pt x="2817" y="10044"/>
                  </a:cubicBezTo>
                  <a:cubicBezTo>
                    <a:pt x="2817" y="9936"/>
                    <a:pt x="2661" y="10044"/>
                    <a:pt x="2661" y="10044"/>
                  </a:cubicBezTo>
                  <a:cubicBezTo>
                    <a:pt x="2504" y="10044"/>
                    <a:pt x="2504" y="9936"/>
                    <a:pt x="2504" y="9828"/>
                  </a:cubicBezTo>
                  <a:cubicBezTo>
                    <a:pt x="2348" y="9720"/>
                    <a:pt x="2191" y="9504"/>
                    <a:pt x="2191" y="9396"/>
                  </a:cubicBezTo>
                  <a:cubicBezTo>
                    <a:pt x="2035" y="9288"/>
                    <a:pt x="1878" y="9180"/>
                    <a:pt x="1722" y="9180"/>
                  </a:cubicBezTo>
                  <a:cubicBezTo>
                    <a:pt x="1722" y="9072"/>
                    <a:pt x="1409" y="8964"/>
                    <a:pt x="1409" y="8856"/>
                  </a:cubicBezTo>
                  <a:cubicBezTo>
                    <a:pt x="1409" y="8748"/>
                    <a:pt x="1722" y="8748"/>
                    <a:pt x="1722" y="8640"/>
                  </a:cubicBezTo>
                  <a:cubicBezTo>
                    <a:pt x="1878" y="8424"/>
                    <a:pt x="1565" y="7992"/>
                    <a:pt x="1722" y="7776"/>
                  </a:cubicBezTo>
                  <a:cubicBezTo>
                    <a:pt x="1722" y="7776"/>
                    <a:pt x="2035" y="7776"/>
                    <a:pt x="2191" y="7776"/>
                  </a:cubicBezTo>
                  <a:cubicBezTo>
                    <a:pt x="2348" y="7776"/>
                    <a:pt x="2504" y="7776"/>
                    <a:pt x="2661" y="7884"/>
                  </a:cubicBezTo>
                  <a:cubicBezTo>
                    <a:pt x="2817" y="7884"/>
                    <a:pt x="3287" y="7884"/>
                    <a:pt x="3287" y="7884"/>
                  </a:cubicBezTo>
                  <a:cubicBezTo>
                    <a:pt x="3757" y="7776"/>
                    <a:pt x="4226" y="7452"/>
                    <a:pt x="4383" y="7236"/>
                  </a:cubicBezTo>
                  <a:cubicBezTo>
                    <a:pt x="4696" y="7020"/>
                    <a:pt x="5009" y="6480"/>
                    <a:pt x="5165" y="6264"/>
                  </a:cubicBezTo>
                  <a:cubicBezTo>
                    <a:pt x="5322" y="6048"/>
                    <a:pt x="5948" y="5508"/>
                    <a:pt x="5791" y="5292"/>
                  </a:cubicBezTo>
                  <a:cubicBezTo>
                    <a:pt x="5635" y="5184"/>
                    <a:pt x="5478" y="5184"/>
                    <a:pt x="5322" y="5184"/>
                  </a:cubicBezTo>
                  <a:cubicBezTo>
                    <a:pt x="5165" y="5184"/>
                    <a:pt x="5009" y="5184"/>
                    <a:pt x="4852" y="5076"/>
                  </a:cubicBezTo>
                  <a:cubicBezTo>
                    <a:pt x="4696" y="5076"/>
                    <a:pt x="4539" y="4968"/>
                    <a:pt x="4539" y="4860"/>
                  </a:cubicBezTo>
                  <a:cubicBezTo>
                    <a:pt x="4383" y="4860"/>
                    <a:pt x="4539" y="4644"/>
                    <a:pt x="4539" y="4644"/>
                  </a:cubicBezTo>
                  <a:cubicBezTo>
                    <a:pt x="4696" y="4536"/>
                    <a:pt x="5009" y="4320"/>
                    <a:pt x="5165" y="4320"/>
                  </a:cubicBezTo>
                  <a:cubicBezTo>
                    <a:pt x="5165" y="4320"/>
                    <a:pt x="5478" y="4212"/>
                    <a:pt x="5478" y="4212"/>
                  </a:cubicBezTo>
                  <a:cubicBezTo>
                    <a:pt x="5635" y="4104"/>
                    <a:pt x="5635" y="3996"/>
                    <a:pt x="5635" y="3888"/>
                  </a:cubicBezTo>
                  <a:cubicBezTo>
                    <a:pt x="5635" y="3780"/>
                    <a:pt x="5635" y="3456"/>
                    <a:pt x="5478" y="3348"/>
                  </a:cubicBezTo>
                  <a:cubicBezTo>
                    <a:pt x="5322" y="3240"/>
                    <a:pt x="5009" y="3132"/>
                    <a:pt x="5009" y="3024"/>
                  </a:cubicBezTo>
                  <a:cubicBezTo>
                    <a:pt x="4852" y="2268"/>
                    <a:pt x="6261" y="972"/>
                    <a:pt x="6730" y="324"/>
                  </a:cubicBezTo>
                  <a:cubicBezTo>
                    <a:pt x="6730" y="216"/>
                    <a:pt x="7043" y="0"/>
                    <a:pt x="7043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7" name="Google Shape;2207;p273"/>
            <p:cNvSpPr/>
            <p:nvPr/>
          </p:nvSpPr>
          <p:spPr>
            <a:xfrm>
              <a:off x="5801735" y="4140484"/>
              <a:ext cx="1869262" cy="284183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343"/>
                  </a:moveTo>
                  <a:cubicBezTo>
                    <a:pt x="21600" y="12343"/>
                    <a:pt x="21369" y="12393"/>
                    <a:pt x="21293" y="12444"/>
                  </a:cubicBezTo>
                  <a:cubicBezTo>
                    <a:pt x="21216" y="12495"/>
                    <a:pt x="21139" y="12697"/>
                    <a:pt x="21062" y="12748"/>
                  </a:cubicBezTo>
                  <a:cubicBezTo>
                    <a:pt x="20985" y="12748"/>
                    <a:pt x="20831" y="12798"/>
                    <a:pt x="20831" y="12798"/>
                  </a:cubicBezTo>
                  <a:cubicBezTo>
                    <a:pt x="20754" y="12849"/>
                    <a:pt x="20601" y="12950"/>
                    <a:pt x="20524" y="13000"/>
                  </a:cubicBezTo>
                  <a:cubicBezTo>
                    <a:pt x="20370" y="13102"/>
                    <a:pt x="20140" y="13253"/>
                    <a:pt x="19986" y="13355"/>
                  </a:cubicBezTo>
                  <a:cubicBezTo>
                    <a:pt x="19832" y="13405"/>
                    <a:pt x="19371" y="13456"/>
                    <a:pt x="19217" y="13557"/>
                  </a:cubicBezTo>
                  <a:cubicBezTo>
                    <a:pt x="19140" y="13607"/>
                    <a:pt x="19063" y="13759"/>
                    <a:pt x="18986" y="13810"/>
                  </a:cubicBezTo>
                  <a:cubicBezTo>
                    <a:pt x="18986" y="13911"/>
                    <a:pt x="19063" y="14012"/>
                    <a:pt x="19140" y="14063"/>
                  </a:cubicBezTo>
                  <a:cubicBezTo>
                    <a:pt x="19140" y="14113"/>
                    <a:pt x="19294" y="14265"/>
                    <a:pt x="19371" y="14366"/>
                  </a:cubicBezTo>
                  <a:cubicBezTo>
                    <a:pt x="19371" y="14417"/>
                    <a:pt x="19371" y="14569"/>
                    <a:pt x="19371" y="14619"/>
                  </a:cubicBezTo>
                  <a:cubicBezTo>
                    <a:pt x="19371" y="14670"/>
                    <a:pt x="19294" y="14822"/>
                    <a:pt x="19217" y="14872"/>
                  </a:cubicBezTo>
                  <a:cubicBezTo>
                    <a:pt x="19217" y="14923"/>
                    <a:pt x="19140" y="15024"/>
                    <a:pt x="19063" y="15074"/>
                  </a:cubicBezTo>
                  <a:cubicBezTo>
                    <a:pt x="18986" y="15074"/>
                    <a:pt x="18910" y="15176"/>
                    <a:pt x="18833" y="15176"/>
                  </a:cubicBezTo>
                  <a:cubicBezTo>
                    <a:pt x="18679" y="15226"/>
                    <a:pt x="18448" y="15277"/>
                    <a:pt x="18295" y="15277"/>
                  </a:cubicBezTo>
                  <a:cubicBezTo>
                    <a:pt x="18141" y="15327"/>
                    <a:pt x="17910" y="15378"/>
                    <a:pt x="17833" y="15429"/>
                  </a:cubicBezTo>
                  <a:cubicBezTo>
                    <a:pt x="17680" y="15429"/>
                    <a:pt x="17526" y="15479"/>
                    <a:pt x="17526" y="15530"/>
                  </a:cubicBezTo>
                  <a:cubicBezTo>
                    <a:pt x="17449" y="15580"/>
                    <a:pt x="17295" y="15833"/>
                    <a:pt x="17295" y="15884"/>
                  </a:cubicBezTo>
                  <a:cubicBezTo>
                    <a:pt x="17295" y="15985"/>
                    <a:pt x="17219" y="16187"/>
                    <a:pt x="17295" y="16238"/>
                  </a:cubicBezTo>
                  <a:cubicBezTo>
                    <a:pt x="17295" y="16289"/>
                    <a:pt x="17372" y="16390"/>
                    <a:pt x="17449" y="16440"/>
                  </a:cubicBezTo>
                  <a:cubicBezTo>
                    <a:pt x="17449" y="16491"/>
                    <a:pt x="17526" y="16491"/>
                    <a:pt x="17526" y="16541"/>
                  </a:cubicBezTo>
                  <a:cubicBezTo>
                    <a:pt x="17603" y="16643"/>
                    <a:pt x="17603" y="16845"/>
                    <a:pt x="17603" y="16997"/>
                  </a:cubicBezTo>
                  <a:cubicBezTo>
                    <a:pt x="17603" y="17047"/>
                    <a:pt x="17603" y="17098"/>
                    <a:pt x="17603" y="17148"/>
                  </a:cubicBezTo>
                  <a:cubicBezTo>
                    <a:pt x="17526" y="17199"/>
                    <a:pt x="17372" y="17199"/>
                    <a:pt x="17295" y="17199"/>
                  </a:cubicBezTo>
                  <a:cubicBezTo>
                    <a:pt x="17219" y="17250"/>
                    <a:pt x="17065" y="17351"/>
                    <a:pt x="17065" y="17401"/>
                  </a:cubicBezTo>
                  <a:cubicBezTo>
                    <a:pt x="17065" y="17401"/>
                    <a:pt x="16911" y="17452"/>
                    <a:pt x="16911" y="17503"/>
                  </a:cubicBezTo>
                  <a:cubicBezTo>
                    <a:pt x="16834" y="17553"/>
                    <a:pt x="16911" y="17654"/>
                    <a:pt x="16911" y="17654"/>
                  </a:cubicBezTo>
                  <a:cubicBezTo>
                    <a:pt x="16988" y="17705"/>
                    <a:pt x="17065" y="17907"/>
                    <a:pt x="17065" y="17958"/>
                  </a:cubicBezTo>
                  <a:cubicBezTo>
                    <a:pt x="17142" y="18008"/>
                    <a:pt x="17219" y="18059"/>
                    <a:pt x="17295" y="18110"/>
                  </a:cubicBezTo>
                  <a:cubicBezTo>
                    <a:pt x="17372" y="18160"/>
                    <a:pt x="17449" y="18312"/>
                    <a:pt x="17526" y="18363"/>
                  </a:cubicBezTo>
                  <a:cubicBezTo>
                    <a:pt x="17526" y="18413"/>
                    <a:pt x="17449" y="18514"/>
                    <a:pt x="17449" y="18615"/>
                  </a:cubicBezTo>
                  <a:cubicBezTo>
                    <a:pt x="17449" y="18666"/>
                    <a:pt x="17449" y="18767"/>
                    <a:pt x="17526" y="18767"/>
                  </a:cubicBezTo>
                  <a:cubicBezTo>
                    <a:pt x="17526" y="18818"/>
                    <a:pt x="17680" y="18919"/>
                    <a:pt x="17757" y="18919"/>
                  </a:cubicBezTo>
                  <a:cubicBezTo>
                    <a:pt x="17910" y="18970"/>
                    <a:pt x="18218" y="18919"/>
                    <a:pt x="18295" y="18919"/>
                  </a:cubicBezTo>
                  <a:cubicBezTo>
                    <a:pt x="18448" y="18970"/>
                    <a:pt x="18602" y="19020"/>
                    <a:pt x="18756" y="19121"/>
                  </a:cubicBezTo>
                  <a:cubicBezTo>
                    <a:pt x="18833" y="19222"/>
                    <a:pt x="18986" y="19374"/>
                    <a:pt x="19140" y="19475"/>
                  </a:cubicBezTo>
                  <a:cubicBezTo>
                    <a:pt x="19140" y="19475"/>
                    <a:pt x="19217" y="19526"/>
                    <a:pt x="19217" y="19526"/>
                  </a:cubicBezTo>
                  <a:cubicBezTo>
                    <a:pt x="19294" y="19577"/>
                    <a:pt x="19217" y="19678"/>
                    <a:pt x="19140" y="19779"/>
                  </a:cubicBezTo>
                  <a:cubicBezTo>
                    <a:pt x="19063" y="19830"/>
                    <a:pt x="18986" y="19880"/>
                    <a:pt x="18910" y="19931"/>
                  </a:cubicBezTo>
                  <a:cubicBezTo>
                    <a:pt x="18833" y="19981"/>
                    <a:pt x="18525" y="20082"/>
                    <a:pt x="18525" y="20133"/>
                  </a:cubicBezTo>
                  <a:cubicBezTo>
                    <a:pt x="18448" y="20184"/>
                    <a:pt x="18372" y="20386"/>
                    <a:pt x="18372" y="20487"/>
                  </a:cubicBezTo>
                  <a:cubicBezTo>
                    <a:pt x="18295" y="20538"/>
                    <a:pt x="18141" y="20689"/>
                    <a:pt x="18141" y="20791"/>
                  </a:cubicBezTo>
                  <a:cubicBezTo>
                    <a:pt x="18064" y="20791"/>
                    <a:pt x="18064" y="20942"/>
                    <a:pt x="18064" y="20993"/>
                  </a:cubicBezTo>
                  <a:cubicBezTo>
                    <a:pt x="17987" y="21094"/>
                    <a:pt x="18064" y="21347"/>
                    <a:pt x="17987" y="21398"/>
                  </a:cubicBezTo>
                  <a:cubicBezTo>
                    <a:pt x="17910" y="21499"/>
                    <a:pt x="17603" y="21549"/>
                    <a:pt x="17526" y="21600"/>
                  </a:cubicBezTo>
                  <a:cubicBezTo>
                    <a:pt x="17372" y="21600"/>
                    <a:pt x="17219" y="21549"/>
                    <a:pt x="17142" y="21499"/>
                  </a:cubicBezTo>
                  <a:cubicBezTo>
                    <a:pt x="17065" y="21448"/>
                    <a:pt x="17142" y="21296"/>
                    <a:pt x="17065" y="21246"/>
                  </a:cubicBezTo>
                  <a:cubicBezTo>
                    <a:pt x="17065" y="21195"/>
                    <a:pt x="16911" y="21195"/>
                    <a:pt x="16834" y="21195"/>
                  </a:cubicBezTo>
                  <a:cubicBezTo>
                    <a:pt x="16757" y="21145"/>
                    <a:pt x="16604" y="21195"/>
                    <a:pt x="16450" y="21195"/>
                  </a:cubicBezTo>
                  <a:cubicBezTo>
                    <a:pt x="16373" y="21195"/>
                    <a:pt x="16142" y="21145"/>
                    <a:pt x="16142" y="21145"/>
                  </a:cubicBezTo>
                  <a:cubicBezTo>
                    <a:pt x="15989" y="21094"/>
                    <a:pt x="15835" y="20942"/>
                    <a:pt x="15758" y="20942"/>
                  </a:cubicBezTo>
                  <a:cubicBezTo>
                    <a:pt x="15681" y="20892"/>
                    <a:pt x="15451" y="20892"/>
                    <a:pt x="15374" y="20892"/>
                  </a:cubicBezTo>
                  <a:cubicBezTo>
                    <a:pt x="15220" y="20942"/>
                    <a:pt x="15143" y="21094"/>
                    <a:pt x="15066" y="21094"/>
                  </a:cubicBezTo>
                  <a:cubicBezTo>
                    <a:pt x="14989" y="21145"/>
                    <a:pt x="14912" y="21145"/>
                    <a:pt x="14836" y="21094"/>
                  </a:cubicBezTo>
                  <a:cubicBezTo>
                    <a:pt x="14759" y="21094"/>
                    <a:pt x="14836" y="20993"/>
                    <a:pt x="14836" y="20942"/>
                  </a:cubicBezTo>
                  <a:cubicBezTo>
                    <a:pt x="14912" y="20841"/>
                    <a:pt x="15066" y="20689"/>
                    <a:pt x="15220" y="20588"/>
                  </a:cubicBezTo>
                  <a:cubicBezTo>
                    <a:pt x="15220" y="20538"/>
                    <a:pt x="15451" y="20487"/>
                    <a:pt x="15527" y="20386"/>
                  </a:cubicBezTo>
                  <a:cubicBezTo>
                    <a:pt x="15527" y="20335"/>
                    <a:pt x="15604" y="20234"/>
                    <a:pt x="15604" y="20184"/>
                  </a:cubicBezTo>
                  <a:cubicBezTo>
                    <a:pt x="15527" y="20082"/>
                    <a:pt x="15297" y="19880"/>
                    <a:pt x="15220" y="19779"/>
                  </a:cubicBezTo>
                  <a:cubicBezTo>
                    <a:pt x="15143" y="19678"/>
                    <a:pt x="14989" y="19526"/>
                    <a:pt x="14989" y="19425"/>
                  </a:cubicBezTo>
                  <a:cubicBezTo>
                    <a:pt x="14989" y="19374"/>
                    <a:pt x="14989" y="19273"/>
                    <a:pt x="14989" y="19273"/>
                  </a:cubicBezTo>
                  <a:cubicBezTo>
                    <a:pt x="14989" y="19222"/>
                    <a:pt x="14836" y="19121"/>
                    <a:pt x="14836" y="19121"/>
                  </a:cubicBezTo>
                  <a:cubicBezTo>
                    <a:pt x="14759" y="19071"/>
                    <a:pt x="14682" y="18970"/>
                    <a:pt x="14605" y="18919"/>
                  </a:cubicBezTo>
                  <a:cubicBezTo>
                    <a:pt x="14528" y="18868"/>
                    <a:pt x="14298" y="18666"/>
                    <a:pt x="14298" y="18615"/>
                  </a:cubicBezTo>
                  <a:cubicBezTo>
                    <a:pt x="14221" y="18514"/>
                    <a:pt x="14221" y="18261"/>
                    <a:pt x="14221" y="18160"/>
                  </a:cubicBezTo>
                  <a:cubicBezTo>
                    <a:pt x="14221" y="18110"/>
                    <a:pt x="14221" y="18008"/>
                    <a:pt x="14144" y="17958"/>
                  </a:cubicBezTo>
                  <a:cubicBezTo>
                    <a:pt x="14144" y="17907"/>
                    <a:pt x="13990" y="17857"/>
                    <a:pt x="13836" y="17806"/>
                  </a:cubicBezTo>
                  <a:cubicBezTo>
                    <a:pt x="13836" y="17806"/>
                    <a:pt x="13683" y="17806"/>
                    <a:pt x="13606" y="17756"/>
                  </a:cubicBezTo>
                  <a:cubicBezTo>
                    <a:pt x="13529" y="17756"/>
                    <a:pt x="13375" y="17604"/>
                    <a:pt x="13298" y="17553"/>
                  </a:cubicBezTo>
                  <a:cubicBezTo>
                    <a:pt x="13221" y="17503"/>
                    <a:pt x="12991" y="17401"/>
                    <a:pt x="12914" y="17351"/>
                  </a:cubicBezTo>
                  <a:cubicBezTo>
                    <a:pt x="12837" y="17300"/>
                    <a:pt x="12760" y="17148"/>
                    <a:pt x="12606" y="17148"/>
                  </a:cubicBezTo>
                  <a:cubicBezTo>
                    <a:pt x="12530" y="17098"/>
                    <a:pt x="12299" y="17047"/>
                    <a:pt x="12145" y="17047"/>
                  </a:cubicBezTo>
                  <a:cubicBezTo>
                    <a:pt x="12068" y="16997"/>
                    <a:pt x="11915" y="16997"/>
                    <a:pt x="11838" y="16997"/>
                  </a:cubicBezTo>
                  <a:cubicBezTo>
                    <a:pt x="11761" y="16997"/>
                    <a:pt x="11684" y="16997"/>
                    <a:pt x="11684" y="16997"/>
                  </a:cubicBezTo>
                  <a:cubicBezTo>
                    <a:pt x="11530" y="16946"/>
                    <a:pt x="11530" y="16794"/>
                    <a:pt x="11530" y="16794"/>
                  </a:cubicBezTo>
                  <a:cubicBezTo>
                    <a:pt x="11530" y="16693"/>
                    <a:pt x="11530" y="16592"/>
                    <a:pt x="11607" y="16541"/>
                  </a:cubicBezTo>
                  <a:cubicBezTo>
                    <a:pt x="11684" y="16491"/>
                    <a:pt x="11838" y="16390"/>
                    <a:pt x="11915" y="16390"/>
                  </a:cubicBezTo>
                  <a:cubicBezTo>
                    <a:pt x="12068" y="16289"/>
                    <a:pt x="12299" y="16187"/>
                    <a:pt x="12453" y="16187"/>
                  </a:cubicBezTo>
                  <a:cubicBezTo>
                    <a:pt x="12453" y="16137"/>
                    <a:pt x="12606" y="16086"/>
                    <a:pt x="12606" y="16036"/>
                  </a:cubicBezTo>
                  <a:cubicBezTo>
                    <a:pt x="12683" y="15985"/>
                    <a:pt x="12683" y="15833"/>
                    <a:pt x="12683" y="15732"/>
                  </a:cubicBezTo>
                  <a:cubicBezTo>
                    <a:pt x="12683" y="15732"/>
                    <a:pt x="12683" y="15631"/>
                    <a:pt x="12760" y="15631"/>
                  </a:cubicBezTo>
                  <a:cubicBezTo>
                    <a:pt x="12760" y="15580"/>
                    <a:pt x="12837" y="15580"/>
                    <a:pt x="12837" y="15580"/>
                  </a:cubicBezTo>
                  <a:cubicBezTo>
                    <a:pt x="12914" y="15580"/>
                    <a:pt x="12991" y="15530"/>
                    <a:pt x="12991" y="15530"/>
                  </a:cubicBezTo>
                  <a:cubicBezTo>
                    <a:pt x="13068" y="15479"/>
                    <a:pt x="13221" y="15378"/>
                    <a:pt x="13298" y="15327"/>
                  </a:cubicBezTo>
                  <a:cubicBezTo>
                    <a:pt x="13298" y="15277"/>
                    <a:pt x="13298" y="15125"/>
                    <a:pt x="13221" y="15074"/>
                  </a:cubicBezTo>
                  <a:cubicBezTo>
                    <a:pt x="13221" y="14973"/>
                    <a:pt x="13068" y="14923"/>
                    <a:pt x="12991" y="14822"/>
                  </a:cubicBezTo>
                  <a:cubicBezTo>
                    <a:pt x="12914" y="14720"/>
                    <a:pt x="12606" y="14569"/>
                    <a:pt x="12530" y="14467"/>
                  </a:cubicBezTo>
                  <a:cubicBezTo>
                    <a:pt x="12376" y="14366"/>
                    <a:pt x="12068" y="14113"/>
                    <a:pt x="11915" y="14063"/>
                  </a:cubicBezTo>
                  <a:cubicBezTo>
                    <a:pt x="11838" y="14063"/>
                    <a:pt x="11761" y="14012"/>
                    <a:pt x="11684" y="14012"/>
                  </a:cubicBezTo>
                  <a:cubicBezTo>
                    <a:pt x="11684" y="14012"/>
                    <a:pt x="11607" y="14063"/>
                    <a:pt x="11530" y="14113"/>
                  </a:cubicBezTo>
                  <a:cubicBezTo>
                    <a:pt x="11530" y="14164"/>
                    <a:pt x="11377" y="14215"/>
                    <a:pt x="11300" y="14265"/>
                  </a:cubicBezTo>
                  <a:cubicBezTo>
                    <a:pt x="11223" y="14316"/>
                    <a:pt x="11146" y="14366"/>
                    <a:pt x="11069" y="14366"/>
                  </a:cubicBezTo>
                  <a:cubicBezTo>
                    <a:pt x="10992" y="14366"/>
                    <a:pt x="10838" y="14164"/>
                    <a:pt x="10685" y="14113"/>
                  </a:cubicBezTo>
                  <a:cubicBezTo>
                    <a:pt x="10608" y="14063"/>
                    <a:pt x="10454" y="14063"/>
                    <a:pt x="10300" y="14012"/>
                  </a:cubicBezTo>
                  <a:cubicBezTo>
                    <a:pt x="10223" y="13962"/>
                    <a:pt x="10070" y="13810"/>
                    <a:pt x="9916" y="13810"/>
                  </a:cubicBezTo>
                  <a:cubicBezTo>
                    <a:pt x="9685" y="13810"/>
                    <a:pt x="9455" y="14164"/>
                    <a:pt x="9224" y="14215"/>
                  </a:cubicBezTo>
                  <a:cubicBezTo>
                    <a:pt x="9147" y="14215"/>
                    <a:pt x="8917" y="14113"/>
                    <a:pt x="8840" y="14113"/>
                  </a:cubicBezTo>
                  <a:cubicBezTo>
                    <a:pt x="8763" y="14063"/>
                    <a:pt x="8686" y="14063"/>
                    <a:pt x="8609" y="14063"/>
                  </a:cubicBezTo>
                  <a:cubicBezTo>
                    <a:pt x="8532" y="14012"/>
                    <a:pt x="8379" y="13911"/>
                    <a:pt x="8302" y="13911"/>
                  </a:cubicBezTo>
                  <a:cubicBezTo>
                    <a:pt x="8225" y="13860"/>
                    <a:pt x="7994" y="13911"/>
                    <a:pt x="7841" y="13860"/>
                  </a:cubicBezTo>
                  <a:cubicBezTo>
                    <a:pt x="7764" y="13860"/>
                    <a:pt x="7610" y="13759"/>
                    <a:pt x="7533" y="13759"/>
                  </a:cubicBezTo>
                  <a:cubicBezTo>
                    <a:pt x="7456" y="13709"/>
                    <a:pt x="7302" y="13607"/>
                    <a:pt x="7226" y="13607"/>
                  </a:cubicBezTo>
                  <a:cubicBezTo>
                    <a:pt x="7149" y="13557"/>
                    <a:pt x="6918" y="13557"/>
                    <a:pt x="6841" y="13506"/>
                  </a:cubicBezTo>
                  <a:cubicBezTo>
                    <a:pt x="6841" y="13506"/>
                    <a:pt x="6611" y="13557"/>
                    <a:pt x="6534" y="13506"/>
                  </a:cubicBezTo>
                  <a:cubicBezTo>
                    <a:pt x="6457" y="13456"/>
                    <a:pt x="6380" y="13253"/>
                    <a:pt x="6380" y="13152"/>
                  </a:cubicBezTo>
                  <a:cubicBezTo>
                    <a:pt x="6226" y="13102"/>
                    <a:pt x="5919" y="12950"/>
                    <a:pt x="5842" y="12849"/>
                  </a:cubicBezTo>
                  <a:cubicBezTo>
                    <a:pt x="5765" y="12748"/>
                    <a:pt x="5842" y="12545"/>
                    <a:pt x="5765" y="12495"/>
                  </a:cubicBezTo>
                  <a:cubicBezTo>
                    <a:pt x="5688" y="12444"/>
                    <a:pt x="5458" y="12292"/>
                    <a:pt x="5304" y="12242"/>
                  </a:cubicBezTo>
                  <a:cubicBezTo>
                    <a:pt x="5150" y="12090"/>
                    <a:pt x="4766" y="11736"/>
                    <a:pt x="4612" y="11584"/>
                  </a:cubicBezTo>
                  <a:cubicBezTo>
                    <a:pt x="4535" y="11432"/>
                    <a:pt x="4381" y="11230"/>
                    <a:pt x="4228" y="11129"/>
                  </a:cubicBezTo>
                  <a:cubicBezTo>
                    <a:pt x="4074" y="11028"/>
                    <a:pt x="3613" y="10977"/>
                    <a:pt x="3459" y="10876"/>
                  </a:cubicBezTo>
                  <a:cubicBezTo>
                    <a:pt x="3305" y="10825"/>
                    <a:pt x="2921" y="10674"/>
                    <a:pt x="2690" y="10623"/>
                  </a:cubicBezTo>
                  <a:cubicBezTo>
                    <a:pt x="2614" y="10522"/>
                    <a:pt x="2229" y="10370"/>
                    <a:pt x="2152" y="10269"/>
                  </a:cubicBezTo>
                  <a:cubicBezTo>
                    <a:pt x="2075" y="10218"/>
                    <a:pt x="2075" y="10067"/>
                    <a:pt x="2075" y="10016"/>
                  </a:cubicBezTo>
                  <a:cubicBezTo>
                    <a:pt x="2075" y="10016"/>
                    <a:pt x="2075" y="9915"/>
                    <a:pt x="2075" y="9864"/>
                  </a:cubicBezTo>
                  <a:cubicBezTo>
                    <a:pt x="2075" y="9763"/>
                    <a:pt x="1999" y="9611"/>
                    <a:pt x="1922" y="9561"/>
                  </a:cubicBezTo>
                  <a:cubicBezTo>
                    <a:pt x="1845" y="9459"/>
                    <a:pt x="1537" y="9257"/>
                    <a:pt x="1460" y="9156"/>
                  </a:cubicBezTo>
                  <a:cubicBezTo>
                    <a:pt x="1460" y="9055"/>
                    <a:pt x="1537" y="8852"/>
                    <a:pt x="1614" y="8751"/>
                  </a:cubicBezTo>
                  <a:cubicBezTo>
                    <a:pt x="1691" y="8650"/>
                    <a:pt x="1845" y="8549"/>
                    <a:pt x="1999" y="8448"/>
                  </a:cubicBezTo>
                  <a:cubicBezTo>
                    <a:pt x="2075" y="8347"/>
                    <a:pt x="2229" y="8144"/>
                    <a:pt x="2306" y="7993"/>
                  </a:cubicBezTo>
                  <a:cubicBezTo>
                    <a:pt x="2383" y="7942"/>
                    <a:pt x="2383" y="7689"/>
                    <a:pt x="2383" y="7588"/>
                  </a:cubicBezTo>
                  <a:cubicBezTo>
                    <a:pt x="2383" y="7436"/>
                    <a:pt x="2306" y="7133"/>
                    <a:pt x="2306" y="6981"/>
                  </a:cubicBezTo>
                  <a:cubicBezTo>
                    <a:pt x="2306" y="6829"/>
                    <a:pt x="2306" y="6576"/>
                    <a:pt x="2306" y="6424"/>
                  </a:cubicBezTo>
                  <a:cubicBezTo>
                    <a:pt x="2306" y="6323"/>
                    <a:pt x="2306" y="6121"/>
                    <a:pt x="2306" y="5969"/>
                  </a:cubicBezTo>
                  <a:cubicBezTo>
                    <a:pt x="2306" y="5868"/>
                    <a:pt x="2383" y="5615"/>
                    <a:pt x="2383" y="5514"/>
                  </a:cubicBezTo>
                  <a:cubicBezTo>
                    <a:pt x="2383" y="5463"/>
                    <a:pt x="2383" y="5362"/>
                    <a:pt x="2306" y="5261"/>
                  </a:cubicBezTo>
                  <a:cubicBezTo>
                    <a:pt x="2229" y="5160"/>
                    <a:pt x="2075" y="4856"/>
                    <a:pt x="1922" y="4755"/>
                  </a:cubicBezTo>
                  <a:cubicBezTo>
                    <a:pt x="1768" y="4704"/>
                    <a:pt x="1537" y="4654"/>
                    <a:pt x="1384" y="4654"/>
                  </a:cubicBezTo>
                  <a:cubicBezTo>
                    <a:pt x="1230" y="4654"/>
                    <a:pt x="922" y="4704"/>
                    <a:pt x="769" y="4704"/>
                  </a:cubicBezTo>
                  <a:cubicBezTo>
                    <a:pt x="538" y="4755"/>
                    <a:pt x="0" y="4957"/>
                    <a:pt x="0" y="4957"/>
                  </a:cubicBezTo>
                  <a:cubicBezTo>
                    <a:pt x="0" y="4957"/>
                    <a:pt x="154" y="4603"/>
                    <a:pt x="231" y="4452"/>
                  </a:cubicBezTo>
                  <a:cubicBezTo>
                    <a:pt x="231" y="4401"/>
                    <a:pt x="231" y="4249"/>
                    <a:pt x="231" y="4199"/>
                  </a:cubicBezTo>
                  <a:cubicBezTo>
                    <a:pt x="231" y="4097"/>
                    <a:pt x="77" y="3895"/>
                    <a:pt x="154" y="3844"/>
                  </a:cubicBezTo>
                  <a:cubicBezTo>
                    <a:pt x="231" y="3844"/>
                    <a:pt x="384" y="3895"/>
                    <a:pt x="384" y="3895"/>
                  </a:cubicBezTo>
                  <a:cubicBezTo>
                    <a:pt x="538" y="3895"/>
                    <a:pt x="769" y="3895"/>
                    <a:pt x="922" y="3895"/>
                  </a:cubicBezTo>
                  <a:cubicBezTo>
                    <a:pt x="999" y="3895"/>
                    <a:pt x="1230" y="3946"/>
                    <a:pt x="1307" y="3946"/>
                  </a:cubicBezTo>
                  <a:cubicBezTo>
                    <a:pt x="1307" y="3946"/>
                    <a:pt x="1460" y="3895"/>
                    <a:pt x="1460" y="3895"/>
                  </a:cubicBezTo>
                  <a:cubicBezTo>
                    <a:pt x="1537" y="3844"/>
                    <a:pt x="1614" y="3743"/>
                    <a:pt x="1614" y="3693"/>
                  </a:cubicBezTo>
                  <a:cubicBezTo>
                    <a:pt x="1691" y="3642"/>
                    <a:pt x="1691" y="3541"/>
                    <a:pt x="1768" y="3490"/>
                  </a:cubicBezTo>
                  <a:cubicBezTo>
                    <a:pt x="1845" y="3389"/>
                    <a:pt x="2152" y="3288"/>
                    <a:pt x="2229" y="3187"/>
                  </a:cubicBezTo>
                  <a:cubicBezTo>
                    <a:pt x="2229" y="3136"/>
                    <a:pt x="2383" y="2934"/>
                    <a:pt x="2383" y="2934"/>
                  </a:cubicBezTo>
                  <a:cubicBezTo>
                    <a:pt x="2383" y="2934"/>
                    <a:pt x="2767" y="2934"/>
                    <a:pt x="2844" y="2934"/>
                  </a:cubicBezTo>
                  <a:cubicBezTo>
                    <a:pt x="3075" y="2883"/>
                    <a:pt x="3382" y="2833"/>
                    <a:pt x="3536" y="2782"/>
                  </a:cubicBezTo>
                  <a:cubicBezTo>
                    <a:pt x="3536" y="2732"/>
                    <a:pt x="3613" y="2681"/>
                    <a:pt x="3613" y="2681"/>
                  </a:cubicBezTo>
                  <a:cubicBezTo>
                    <a:pt x="3690" y="2630"/>
                    <a:pt x="3690" y="2479"/>
                    <a:pt x="3690" y="2428"/>
                  </a:cubicBezTo>
                  <a:cubicBezTo>
                    <a:pt x="3690" y="2378"/>
                    <a:pt x="3613" y="2175"/>
                    <a:pt x="3613" y="2125"/>
                  </a:cubicBezTo>
                  <a:cubicBezTo>
                    <a:pt x="3613" y="2023"/>
                    <a:pt x="3690" y="1872"/>
                    <a:pt x="3767" y="1821"/>
                  </a:cubicBezTo>
                  <a:cubicBezTo>
                    <a:pt x="3843" y="1770"/>
                    <a:pt x="4074" y="1619"/>
                    <a:pt x="4151" y="1568"/>
                  </a:cubicBezTo>
                  <a:cubicBezTo>
                    <a:pt x="4305" y="1518"/>
                    <a:pt x="4689" y="1467"/>
                    <a:pt x="4843" y="1467"/>
                  </a:cubicBezTo>
                  <a:cubicBezTo>
                    <a:pt x="4996" y="1518"/>
                    <a:pt x="5227" y="1518"/>
                    <a:pt x="5381" y="1568"/>
                  </a:cubicBezTo>
                  <a:cubicBezTo>
                    <a:pt x="5458" y="1568"/>
                    <a:pt x="5535" y="1669"/>
                    <a:pt x="5611" y="1669"/>
                  </a:cubicBezTo>
                  <a:cubicBezTo>
                    <a:pt x="5842" y="1770"/>
                    <a:pt x="6380" y="1720"/>
                    <a:pt x="6534" y="1770"/>
                  </a:cubicBezTo>
                  <a:cubicBezTo>
                    <a:pt x="6611" y="1770"/>
                    <a:pt x="6841" y="1821"/>
                    <a:pt x="6841" y="1821"/>
                  </a:cubicBezTo>
                  <a:cubicBezTo>
                    <a:pt x="6918" y="1872"/>
                    <a:pt x="6995" y="1973"/>
                    <a:pt x="6995" y="1973"/>
                  </a:cubicBezTo>
                  <a:cubicBezTo>
                    <a:pt x="7149" y="2023"/>
                    <a:pt x="7456" y="1973"/>
                    <a:pt x="7533" y="1973"/>
                  </a:cubicBezTo>
                  <a:cubicBezTo>
                    <a:pt x="7687" y="1922"/>
                    <a:pt x="7841" y="1821"/>
                    <a:pt x="7917" y="1770"/>
                  </a:cubicBezTo>
                  <a:cubicBezTo>
                    <a:pt x="7994" y="1720"/>
                    <a:pt x="8148" y="1518"/>
                    <a:pt x="8148" y="1518"/>
                  </a:cubicBezTo>
                  <a:cubicBezTo>
                    <a:pt x="8609" y="1619"/>
                    <a:pt x="8609" y="1619"/>
                    <a:pt x="8609" y="1619"/>
                  </a:cubicBezTo>
                  <a:cubicBezTo>
                    <a:pt x="8609" y="1619"/>
                    <a:pt x="8994" y="1720"/>
                    <a:pt x="9147" y="1770"/>
                  </a:cubicBezTo>
                  <a:cubicBezTo>
                    <a:pt x="9224" y="1770"/>
                    <a:pt x="9455" y="1770"/>
                    <a:pt x="9609" y="1770"/>
                  </a:cubicBezTo>
                  <a:cubicBezTo>
                    <a:pt x="9685" y="1770"/>
                    <a:pt x="9916" y="1720"/>
                    <a:pt x="9993" y="1720"/>
                  </a:cubicBezTo>
                  <a:cubicBezTo>
                    <a:pt x="10147" y="1720"/>
                    <a:pt x="10454" y="1770"/>
                    <a:pt x="10608" y="1770"/>
                  </a:cubicBezTo>
                  <a:cubicBezTo>
                    <a:pt x="10685" y="1821"/>
                    <a:pt x="10838" y="1821"/>
                    <a:pt x="10915" y="1872"/>
                  </a:cubicBezTo>
                  <a:cubicBezTo>
                    <a:pt x="10992" y="1922"/>
                    <a:pt x="11146" y="2023"/>
                    <a:pt x="11300" y="2023"/>
                  </a:cubicBezTo>
                  <a:cubicBezTo>
                    <a:pt x="11377" y="2074"/>
                    <a:pt x="11607" y="2125"/>
                    <a:pt x="11684" y="2074"/>
                  </a:cubicBezTo>
                  <a:cubicBezTo>
                    <a:pt x="11838" y="2074"/>
                    <a:pt x="11991" y="1872"/>
                    <a:pt x="12145" y="1821"/>
                  </a:cubicBezTo>
                  <a:cubicBezTo>
                    <a:pt x="12222" y="1821"/>
                    <a:pt x="12299" y="1922"/>
                    <a:pt x="12376" y="1922"/>
                  </a:cubicBezTo>
                  <a:cubicBezTo>
                    <a:pt x="12453" y="1922"/>
                    <a:pt x="12530" y="1922"/>
                    <a:pt x="12606" y="1922"/>
                  </a:cubicBezTo>
                  <a:cubicBezTo>
                    <a:pt x="12760" y="1922"/>
                    <a:pt x="12914" y="1821"/>
                    <a:pt x="13068" y="1821"/>
                  </a:cubicBezTo>
                  <a:cubicBezTo>
                    <a:pt x="13221" y="1821"/>
                    <a:pt x="13452" y="1821"/>
                    <a:pt x="13529" y="1770"/>
                  </a:cubicBezTo>
                  <a:cubicBezTo>
                    <a:pt x="13683" y="1770"/>
                    <a:pt x="13836" y="1720"/>
                    <a:pt x="13913" y="1669"/>
                  </a:cubicBezTo>
                  <a:cubicBezTo>
                    <a:pt x="13990" y="1669"/>
                    <a:pt x="14144" y="1568"/>
                    <a:pt x="14221" y="1518"/>
                  </a:cubicBezTo>
                  <a:cubicBezTo>
                    <a:pt x="14298" y="1467"/>
                    <a:pt x="14528" y="1416"/>
                    <a:pt x="14528" y="1315"/>
                  </a:cubicBezTo>
                  <a:cubicBezTo>
                    <a:pt x="14605" y="1265"/>
                    <a:pt x="14605" y="1163"/>
                    <a:pt x="14605" y="1113"/>
                  </a:cubicBezTo>
                  <a:cubicBezTo>
                    <a:pt x="14528" y="1062"/>
                    <a:pt x="14451" y="1012"/>
                    <a:pt x="14451" y="961"/>
                  </a:cubicBezTo>
                  <a:cubicBezTo>
                    <a:pt x="14374" y="911"/>
                    <a:pt x="14221" y="708"/>
                    <a:pt x="14221" y="658"/>
                  </a:cubicBezTo>
                  <a:cubicBezTo>
                    <a:pt x="14221" y="607"/>
                    <a:pt x="14298" y="506"/>
                    <a:pt x="14374" y="455"/>
                  </a:cubicBezTo>
                  <a:cubicBezTo>
                    <a:pt x="14451" y="354"/>
                    <a:pt x="14682" y="253"/>
                    <a:pt x="14759" y="253"/>
                  </a:cubicBezTo>
                  <a:cubicBezTo>
                    <a:pt x="14912" y="202"/>
                    <a:pt x="15297" y="253"/>
                    <a:pt x="15527" y="202"/>
                  </a:cubicBezTo>
                  <a:cubicBezTo>
                    <a:pt x="15604" y="152"/>
                    <a:pt x="15681" y="101"/>
                    <a:pt x="15681" y="101"/>
                  </a:cubicBezTo>
                  <a:cubicBezTo>
                    <a:pt x="15758" y="51"/>
                    <a:pt x="15758" y="0"/>
                    <a:pt x="15758" y="0"/>
                  </a:cubicBezTo>
                  <a:cubicBezTo>
                    <a:pt x="15912" y="51"/>
                    <a:pt x="15835" y="253"/>
                    <a:pt x="15835" y="304"/>
                  </a:cubicBezTo>
                  <a:cubicBezTo>
                    <a:pt x="15912" y="354"/>
                    <a:pt x="15912" y="607"/>
                    <a:pt x="15912" y="658"/>
                  </a:cubicBezTo>
                  <a:cubicBezTo>
                    <a:pt x="15912" y="759"/>
                    <a:pt x="15989" y="860"/>
                    <a:pt x="15989" y="911"/>
                  </a:cubicBezTo>
                  <a:cubicBezTo>
                    <a:pt x="15989" y="961"/>
                    <a:pt x="15989" y="1113"/>
                    <a:pt x="16065" y="1113"/>
                  </a:cubicBezTo>
                  <a:cubicBezTo>
                    <a:pt x="16142" y="1163"/>
                    <a:pt x="16373" y="1163"/>
                    <a:pt x="16527" y="1163"/>
                  </a:cubicBezTo>
                  <a:cubicBezTo>
                    <a:pt x="16604" y="1163"/>
                    <a:pt x="16911" y="1012"/>
                    <a:pt x="17065" y="1062"/>
                  </a:cubicBezTo>
                  <a:cubicBezTo>
                    <a:pt x="17142" y="1062"/>
                    <a:pt x="17219" y="1163"/>
                    <a:pt x="17295" y="1214"/>
                  </a:cubicBezTo>
                  <a:cubicBezTo>
                    <a:pt x="17449" y="1265"/>
                    <a:pt x="17526" y="1467"/>
                    <a:pt x="17680" y="1518"/>
                  </a:cubicBezTo>
                  <a:cubicBezTo>
                    <a:pt x="17833" y="1568"/>
                    <a:pt x="18064" y="1568"/>
                    <a:pt x="18141" y="1619"/>
                  </a:cubicBezTo>
                  <a:cubicBezTo>
                    <a:pt x="18218" y="1619"/>
                    <a:pt x="18295" y="1619"/>
                    <a:pt x="18295" y="1669"/>
                  </a:cubicBezTo>
                  <a:cubicBezTo>
                    <a:pt x="18372" y="1669"/>
                    <a:pt x="18372" y="1770"/>
                    <a:pt x="18372" y="1821"/>
                  </a:cubicBezTo>
                  <a:cubicBezTo>
                    <a:pt x="18372" y="1922"/>
                    <a:pt x="18064" y="2023"/>
                    <a:pt x="17987" y="2074"/>
                  </a:cubicBezTo>
                  <a:cubicBezTo>
                    <a:pt x="17910" y="2125"/>
                    <a:pt x="17757" y="2175"/>
                    <a:pt x="17757" y="2226"/>
                  </a:cubicBezTo>
                  <a:cubicBezTo>
                    <a:pt x="17603" y="2378"/>
                    <a:pt x="17603" y="2681"/>
                    <a:pt x="17603" y="2782"/>
                  </a:cubicBezTo>
                  <a:cubicBezTo>
                    <a:pt x="17603" y="2934"/>
                    <a:pt x="17603" y="3136"/>
                    <a:pt x="17680" y="3237"/>
                  </a:cubicBezTo>
                  <a:cubicBezTo>
                    <a:pt x="17680" y="3339"/>
                    <a:pt x="17910" y="3592"/>
                    <a:pt x="17987" y="3743"/>
                  </a:cubicBezTo>
                  <a:cubicBezTo>
                    <a:pt x="18064" y="3794"/>
                    <a:pt x="18218" y="3946"/>
                    <a:pt x="18295" y="4047"/>
                  </a:cubicBezTo>
                  <a:cubicBezTo>
                    <a:pt x="18448" y="4097"/>
                    <a:pt x="18602" y="4249"/>
                    <a:pt x="18756" y="4300"/>
                  </a:cubicBezTo>
                  <a:cubicBezTo>
                    <a:pt x="18756" y="4300"/>
                    <a:pt x="18910" y="4300"/>
                    <a:pt x="18986" y="4300"/>
                  </a:cubicBezTo>
                  <a:cubicBezTo>
                    <a:pt x="19063" y="4300"/>
                    <a:pt x="19371" y="4350"/>
                    <a:pt x="19448" y="4401"/>
                  </a:cubicBezTo>
                  <a:cubicBezTo>
                    <a:pt x="19525" y="4452"/>
                    <a:pt x="19832" y="4603"/>
                    <a:pt x="19832" y="4704"/>
                  </a:cubicBezTo>
                  <a:cubicBezTo>
                    <a:pt x="19909" y="4806"/>
                    <a:pt x="19832" y="5059"/>
                    <a:pt x="19755" y="5160"/>
                  </a:cubicBezTo>
                  <a:cubicBezTo>
                    <a:pt x="19755" y="5210"/>
                    <a:pt x="19525" y="5362"/>
                    <a:pt x="19525" y="5463"/>
                  </a:cubicBezTo>
                  <a:cubicBezTo>
                    <a:pt x="19525" y="5514"/>
                    <a:pt x="19601" y="5666"/>
                    <a:pt x="19601" y="5716"/>
                  </a:cubicBezTo>
                  <a:cubicBezTo>
                    <a:pt x="19678" y="5817"/>
                    <a:pt x="19909" y="5919"/>
                    <a:pt x="19986" y="6020"/>
                  </a:cubicBezTo>
                  <a:cubicBezTo>
                    <a:pt x="19986" y="6070"/>
                    <a:pt x="19909" y="6171"/>
                    <a:pt x="19909" y="6222"/>
                  </a:cubicBezTo>
                  <a:cubicBezTo>
                    <a:pt x="19909" y="6323"/>
                    <a:pt x="19755" y="6475"/>
                    <a:pt x="19755" y="6576"/>
                  </a:cubicBezTo>
                  <a:cubicBezTo>
                    <a:pt x="19678" y="6677"/>
                    <a:pt x="19678" y="6829"/>
                    <a:pt x="19678" y="6930"/>
                  </a:cubicBezTo>
                  <a:cubicBezTo>
                    <a:pt x="19755" y="7031"/>
                    <a:pt x="19909" y="7284"/>
                    <a:pt x="19832" y="7385"/>
                  </a:cubicBezTo>
                  <a:cubicBezTo>
                    <a:pt x="19832" y="7487"/>
                    <a:pt x="19678" y="7638"/>
                    <a:pt x="19601" y="7689"/>
                  </a:cubicBezTo>
                  <a:cubicBezTo>
                    <a:pt x="19525" y="7740"/>
                    <a:pt x="19371" y="7790"/>
                    <a:pt x="19294" y="7841"/>
                  </a:cubicBezTo>
                  <a:cubicBezTo>
                    <a:pt x="19294" y="7891"/>
                    <a:pt x="19217" y="7993"/>
                    <a:pt x="19140" y="8094"/>
                  </a:cubicBezTo>
                  <a:cubicBezTo>
                    <a:pt x="19140" y="8195"/>
                    <a:pt x="19217" y="8397"/>
                    <a:pt x="19217" y="8498"/>
                  </a:cubicBezTo>
                  <a:cubicBezTo>
                    <a:pt x="19140" y="8600"/>
                    <a:pt x="19063" y="8802"/>
                    <a:pt x="18986" y="8903"/>
                  </a:cubicBezTo>
                  <a:cubicBezTo>
                    <a:pt x="18986" y="8954"/>
                    <a:pt x="18756" y="9105"/>
                    <a:pt x="18756" y="9156"/>
                  </a:cubicBezTo>
                  <a:cubicBezTo>
                    <a:pt x="18756" y="9207"/>
                    <a:pt x="18910" y="9358"/>
                    <a:pt x="18986" y="9459"/>
                  </a:cubicBezTo>
                  <a:cubicBezTo>
                    <a:pt x="18986" y="9561"/>
                    <a:pt x="19217" y="9763"/>
                    <a:pt x="19294" y="9864"/>
                  </a:cubicBezTo>
                  <a:cubicBezTo>
                    <a:pt x="19371" y="9965"/>
                    <a:pt x="19525" y="10168"/>
                    <a:pt x="19525" y="10269"/>
                  </a:cubicBezTo>
                  <a:cubicBezTo>
                    <a:pt x="19525" y="10370"/>
                    <a:pt x="19448" y="10572"/>
                    <a:pt x="19448" y="10674"/>
                  </a:cubicBezTo>
                  <a:cubicBezTo>
                    <a:pt x="19448" y="10775"/>
                    <a:pt x="19448" y="10926"/>
                    <a:pt x="19525" y="10977"/>
                  </a:cubicBezTo>
                  <a:cubicBezTo>
                    <a:pt x="19678" y="11129"/>
                    <a:pt x="19986" y="11230"/>
                    <a:pt x="20140" y="11281"/>
                  </a:cubicBezTo>
                  <a:cubicBezTo>
                    <a:pt x="20293" y="11331"/>
                    <a:pt x="20524" y="11483"/>
                    <a:pt x="20601" y="11584"/>
                  </a:cubicBezTo>
                  <a:cubicBezTo>
                    <a:pt x="20754" y="11685"/>
                    <a:pt x="20985" y="11938"/>
                    <a:pt x="21139" y="12039"/>
                  </a:cubicBezTo>
                  <a:cubicBezTo>
                    <a:pt x="21216" y="12141"/>
                    <a:pt x="21600" y="12343"/>
                    <a:pt x="21600" y="12343"/>
                  </a:cubicBezTo>
                  <a:close/>
                  <a:moveTo>
                    <a:pt x="16834" y="17250"/>
                  </a:moveTo>
                  <a:cubicBezTo>
                    <a:pt x="16834" y="17250"/>
                    <a:pt x="16834" y="17148"/>
                    <a:pt x="16834" y="17148"/>
                  </a:cubicBezTo>
                  <a:cubicBezTo>
                    <a:pt x="16757" y="17098"/>
                    <a:pt x="16680" y="17098"/>
                    <a:pt x="16680" y="17098"/>
                  </a:cubicBezTo>
                  <a:cubicBezTo>
                    <a:pt x="16604" y="17098"/>
                    <a:pt x="16527" y="17199"/>
                    <a:pt x="16527" y="17250"/>
                  </a:cubicBezTo>
                  <a:cubicBezTo>
                    <a:pt x="16450" y="17300"/>
                    <a:pt x="16373" y="17351"/>
                    <a:pt x="16373" y="17401"/>
                  </a:cubicBezTo>
                  <a:cubicBezTo>
                    <a:pt x="16373" y="17401"/>
                    <a:pt x="16450" y="17452"/>
                    <a:pt x="16527" y="17452"/>
                  </a:cubicBezTo>
                  <a:cubicBezTo>
                    <a:pt x="16527" y="17503"/>
                    <a:pt x="16604" y="17452"/>
                    <a:pt x="16604" y="17452"/>
                  </a:cubicBezTo>
                  <a:cubicBezTo>
                    <a:pt x="16604" y="17452"/>
                    <a:pt x="16680" y="17401"/>
                    <a:pt x="16680" y="17401"/>
                  </a:cubicBezTo>
                  <a:cubicBezTo>
                    <a:pt x="16757" y="17351"/>
                    <a:pt x="16834" y="17300"/>
                    <a:pt x="16834" y="172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8" name="Google Shape;2208;p273"/>
            <p:cNvSpPr/>
            <p:nvPr/>
          </p:nvSpPr>
          <p:spPr>
            <a:xfrm>
              <a:off x="5801735" y="4140484"/>
              <a:ext cx="1869262" cy="284183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343"/>
                  </a:moveTo>
                  <a:cubicBezTo>
                    <a:pt x="21600" y="12343"/>
                    <a:pt x="21369" y="12393"/>
                    <a:pt x="21293" y="12444"/>
                  </a:cubicBezTo>
                  <a:cubicBezTo>
                    <a:pt x="21216" y="12495"/>
                    <a:pt x="21139" y="12697"/>
                    <a:pt x="21062" y="12748"/>
                  </a:cubicBezTo>
                  <a:cubicBezTo>
                    <a:pt x="20985" y="12748"/>
                    <a:pt x="20831" y="12798"/>
                    <a:pt x="20831" y="12798"/>
                  </a:cubicBezTo>
                  <a:cubicBezTo>
                    <a:pt x="20754" y="12849"/>
                    <a:pt x="20601" y="12950"/>
                    <a:pt x="20524" y="13000"/>
                  </a:cubicBezTo>
                  <a:cubicBezTo>
                    <a:pt x="20370" y="13102"/>
                    <a:pt x="20140" y="13253"/>
                    <a:pt x="19986" y="13355"/>
                  </a:cubicBezTo>
                  <a:cubicBezTo>
                    <a:pt x="19832" y="13405"/>
                    <a:pt x="19371" y="13456"/>
                    <a:pt x="19217" y="13557"/>
                  </a:cubicBezTo>
                  <a:cubicBezTo>
                    <a:pt x="19140" y="13607"/>
                    <a:pt x="19063" y="13759"/>
                    <a:pt x="18986" y="13810"/>
                  </a:cubicBezTo>
                  <a:cubicBezTo>
                    <a:pt x="18986" y="13911"/>
                    <a:pt x="19063" y="14012"/>
                    <a:pt x="19140" y="14063"/>
                  </a:cubicBezTo>
                  <a:cubicBezTo>
                    <a:pt x="19140" y="14113"/>
                    <a:pt x="19294" y="14265"/>
                    <a:pt x="19371" y="14366"/>
                  </a:cubicBezTo>
                  <a:cubicBezTo>
                    <a:pt x="19371" y="14417"/>
                    <a:pt x="19371" y="14569"/>
                    <a:pt x="19371" y="14619"/>
                  </a:cubicBezTo>
                  <a:cubicBezTo>
                    <a:pt x="19371" y="14670"/>
                    <a:pt x="19294" y="14822"/>
                    <a:pt x="19217" y="14872"/>
                  </a:cubicBezTo>
                  <a:cubicBezTo>
                    <a:pt x="19217" y="14923"/>
                    <a:pt x="19140" y="15024"/>
                    <a:pt x="19063" y="15074"/>
                  </a:cubicBezTo>
                  <a:cubicBezTo>
                    <a:pt x="18986" y="15074"/>
                    <a:pt x="18910" y="15176"/>
                    <a:pt x="18833" y="15176"/>
                  </a:cubicBezTo>
                  <a:cubicBezTo>
                    <a:pt x="18679" y="15226"/>
                    <a:pt x="18448" y="15277"/>
                    <a:pt x="18295" y="15277"/>
                  </a:cubicBezTo>
                  <a:cubicBezTo>
                    <a:pt x="18141" y="15327"/>
                    <a:pt x="17910" y="15378"/>
                    <a:pt x="17833" y="15429"/>
                  </a:cubicBezTo>
                  <a:cubicBezTo>
                    <a:pt x="17680" y="15429"/>
                    <a:pt x="17526" y="15479"/>
                    <a:pt x="17526" y="15530"/>
                  </a:cubicBezTo>
                  <a:cubicBezTo>
                    <a:pt x="17449" y="15580"/>
                    <a:pt x="17295" y="15833"/>
                    <a:pt x="17295" y="15884"/>
                  </a:cubicBezTo>
                  <a:cubicBezTo>
                    <a:pt x="17295" y="15985"/>
                    <a:pt x="17219" y="16187"/>
                    <a:pt x="17295" y="16238"/>
                  </a:cubicBezTo>
                  <a:cubicBezTo>
                    <a:pt x="17295" y="16289"/>
                    <a:pt x="17372" y="16390"/>
                    <a:pt x="17449" y="16440"/>
                  </a:cubicBezTo>
                  <a:cubicBezTo>
                    <a:pt x="17449" y="16491"/>
                    <a:pt x="17526" y="16491"/>
                    <a:pt x="17526" y="16541"/>
                  </a:cubicBezTo>
                  <a:cubicBezTo>
                    <a:pt x="17603" y="16643"/>
                    <a:pt x="17603" y="16845"/>
                    <a:pt x="17603" y="16997"/>
                  </a:cubicBezTo>
                  <a:cubicBezTo>
                    <a:pt x="17603" y="17047"/>
                    <a:pt x="17603" y="17098"/>
                    <a:pt x="17603" y="17148"/>
                  </a:cubicBezTo>
                  <a:cubicBezTo>
                    <a:pt x="17526" y="17199"/>
                    <a:pt x="17372" y="17199"/>
                    <a:pt x="17295" y="17199"/>
                  </a:cubicBezTo>
                  <a:cubicBezTo>
                    <a:pt x="17219" y="17250"/>
                    <a:pt x="17065" y="17351"/>
                    <a:pt x="17065" y="17401"/>
                  </a:cubicBezTo>
                  <a:cubicBezTo>
                    <a:pt x="17065" y="17401"/>
                    <a:pt x="16911" y="17452"/>
                    <a:pt x="16911" y="17503"/>
                  </a:cubicBezTo>
                  <a:cubicBezTo>
                    <a:pt x="16834" y="17553"/>
                    <a:pt x="16911" y="17654"/>
                    <a:pt x="16911" y="17654"/>
                  </a:cubicBezTo>
                  <a:cubicBezTo>
                    <a:pt x="16988" y="17705"/>
                    <a:pt x="17065" y="17907"/>
                    <a:pt x="17065" y="17958"/>
                  </a:cubicBezTo>
                  <a:cubicBezTo>
                    <a:pt x="17142" y="18008"/>
                    <a:pt x="17219" y="18059"/>
                    <a:pt x="17295" y="18110"/>
                  </a:cubicBezTo>
                  <a:cubicBezTo>
                    <a:pt x="17372" y="18160"/>
                    <a:pt x="17449" y="18312"/>
                    <a:pt x="17526" y="18363"/>
                  </a:cubicBezTo>
                  <a:cubicBezTo>
                    <a:pt x="17526" y="18413"/>
                    <a:pt x="17449" y="18514"/>
                    <a:pt x="17449" y="18615"/>
                  </a:cubicBezTo>
                  <a:cubicBezTo>
                    <a:pt x="17449" y="18666"/>
                    <a:pt x="17449" y="18767"/>
                    <a:pt x="17526" y="18767"/>
                  </a:cubicBezTo>
                  <a:cubicBezTo>
                    <a:pt x="17526" y="18818"/>
                    <a:pt x="17680" y="18919"/>
                    <a:pt x="17757" y="18919"/>
                  </a:cubicBezTo>
                  <a:cubicBezTo>
                    <a:pt x="17910" y="18970"/>
                    <a:pt x="18218" y="18919"/>
                    <a:pt x="18295" y="18919"/>
                  </a:cubicBezTo>
                  <a:cubicBezTo>
                    <a:pt x="18448" y="18970"/>
                    <a:pt x="18602" y="19020"/>
                    <a:pt x="18756" y="19121"/>
                  </a:cubicBezTo>
                  <a:cubicBezTo>
                    <a:pt x="18833" y="19222"/>
                    <a:pt x="18986" y="19374"/>
                    <a:pt x="19140" y="19475"/>
                  </a:cubicBezTo>
                  <a:cubicBezTo>
                    <a:pt x="19140" y="19475"/>
                    <a:pt x="19217" y="19526"/>
                    <a:pt x="19217" y="19526"/>
                  </a:cubicBezTo>
                  <a:cubicBezTo>
                    <a:pt x="19294" y="19577"/>
                    <a:pt x="19217" y="19678"/>
                    <a:pt x="19140" y="19779"/>
                  </a:cubicBezTo>
                  <a:cubicBezTo>
                    <a:pt x="19063" y="19830"/>
                    <a:pt x="18986" y="19880"/>
                    <a:pt x="18910" y="19931"/>
                  </a:cubicBezTo>
                  <a:cubicBezTo>
                    <a:pt x="18833" y="19981"/>
                    <a:pt x="18525" y="20082"/>
                    <a:pt x="18525" y="20133"/>
                  </a:cubicBezTo>
                  <a:cubicBezTo>
                    <a:pt x="18448" y="20184"/>
                    <a:pt x="18372" y="20386"/>
                    <a:pt x="18372" y="20487"/>
                  </a:cubicBezTo>
                  <a:cubicBezTo>
                    <a:pt x="18295" y="20538"/>
                    <a:pt x="18141" y="20689"/>
                    <a:pt x="18141" y="20791"/>
                  </a:cubicBezTo>
                  <a:cubicBezTo>
                    <a:pt x="18064" y="20791"/>
                    <a:pt x="18064" y="20942"/>
                    <a:pt x="18064" y="20993"/>
                  </a:cubicBezTo>
                  <a:cubicBezTo>
                    <a:pt x="17987" y="21094"/>
                    <a:pt x="18064" y="21347"/>
                    <a:pt x="17987" y="21398"/>
                  </a:cubicBezTo>
                  <a:cubicBezTo>
                    <a:pt x="17910" y="21499"/>
                    <a:pt x="17603" y="21549"/>
                    <a:pt x="17526" y="21600"/>
                  </a:cubicBezTo>
                  <a:cubicBezTo>
                    <a:pt x="17372" y="21600"/>
                    <a:pt x="17219" y="21549"/>
                    <a:pt x="17142" y="21499"/>
                  </a:cubicBezTo>
                  <a:cubicBezTo>
                    <a:pt x="17065" y="21448"/>
                    <a:pt x="17142" y="21296"/>
                    <a:pt x="17065" y="21246"/>
                  </a:cubicBezTo>
                  <a:cubicBezTo>
                    <a:pt x="17065" y="21195"/>
                    <a:pt x="16911" y="21195"/>
                    <a:pt x="16834" y="21195"/>
                  </a:cubicBezTo>
                  <a:cubicBezTo>
                    <a:pt x="16757" y="21145"/>
                    <a:pt x="16604" y="21195"/>
                    <a:pt x="16450" y="21195"/>
                  </a:cubicBezTo>
                  <a:cubicBezTo>
                    <a:pt x="16373" y="21195"/>
                    <a:pt x="16142" y="21145"/>
                    <a:pt x="16142" y="21145"/>
                  </a:cubicBezTo>
                  <a:cubicBezTo>
                    <a:pt x="15989" y="21094"/>
                    <a:pt x="15835" y="20942"/>
                    <a:pt x="15758" y="20942"/>
                  </a:cubicBezTo>
                  <a:cubicBezTo>
                    <a:pt x="15681" y="20892"/>
                    <a:pt x="15451" y="20892"/>
                    <a:pt x="15374" y="20892"/>
                  </a:cubicBezTo>
                  <a:cubicBezTo>
                    <a:pt x="15220" y="20942"/>
                    <a:pt x="15143" y="21094"/>
                    <a:pt x="15066" y="21094"/>
                  </a:cubicBezTo>
                  <a:cubicBezTo>
                    <a:pt x="14989" y="21145"/>
                    <a:pt x="14912" y="21145"/>
                    <a:pt x="14836" y="21094"/>
                  </a:cubicBezTo>
                  <a:cubicBezTo>
                    <a:pt x="14759" y="21094"/>
                    <a:pt x="14836" y="20993"/>
                    <a:pt x="14836" y="20942"/>
                  </a:cubicBezTo>
                  <a:cubicBezTo>
                    <a:pt x="14912" y="20841"/>
                    <a:pt x="15066" y="20689"/>
                    <a:pt x="15220" y="20588"/>
                  </a:cubicBezTo>
                  <a:cubicBezTo>
                    <a:pt x="15220" y="20538"/>
                    <a:pt x="15451" y="20487"/>
                    <a:pt x="15527" y="20386"/>
                  </a:cubicBezTo>
                  <a:cubicBezTo>
                    <a:pt x="15527" y="20335"/>
                    <a:pt x="15604" y="20234"/>
                    <a:pt x="15604" y="20184"/>
                  </a:cubicBezTo>
                  <a:cubicBezTo>
                    <a:pt x="15527" y="20082"/>
                    <a:pt x="15297" y="19880"/>
                    <a:pt x="15220" y="19779"/>
                  </a:cubicBezTo>
                  <a:cubicBezTo>
                    <a:pt x="15143" y="19678"/>
                    <a:pt x="14989" y="19526"/>
                    <a:pt x="14989" y="19425"/>
                  </a:cubicBezTo>
                  <a:cubicBezTo>
                    <a:pt x="14989" y="19374"/>
                    <a:pt x="14989" y="19273"/>
                    <a:pt x="14989" y="19273"/>
                  </a:cubicBezTo>
                  <a:cubicBezTo>
                    <a:pt x="14989" y="19222"/>
                    <a:pt x="14836" y="19121"/>
                    <a:pt x="14836" y="19121"/>
                  </a:cubicBezTo>
                  <a:cubicBezTo>
                    <a:pt x="14759" y="19071"/>
                    <a:pt x="14682" y="18970"/>
                    <a:pt x="14605" y="18919"/>
                  </a:cubicBezTo>
                  <a:cubicBezTo>
                    <a:pt x="14528" y="18868"/>
                    <a:pt x="14298" y="18666"/>
                    <a:pt x="14298" y="18615"/>
                  </a:cubicBezTo>
                  <a:cubicBezTo>
                    <a:pt x="14221" y="18514"/>
                    <a:pt x="14221" y="18261"/>
                    <a:pt x="14221" y="18160"/>
                  </a:cubicBezTo>
                  <a:cubicBezTo>
                    <a:pt x="14221" y="18110"/>
                    <a:pt x="14221" y="18008"/>
                    <a:pt x="14144" y="17958"/>
                  </a:cubicBezTo>
                  <a:cubicBezTo>
                    <a:pt x="14144" y="17907"/>
                    <a:pt x="13990" y="17857"/>
                    <a:pt x="13836" y="17806"/>
                  </a:cubicBezTo>
                  <a:cubicBezTo>
                    <a:pt x="13836" y="17806"/>
                    <a:pt x="13683" y="17806"/>
                    <a:pt x="13606" y="17756"/>
                  </a:cubicBezTo>
                  <a:cubicBezTo>
                    <a:pt x="13529" y="17756"/>
                    <a:pt x="13375" y="17604"/>
                    <a:pt x="13298" y="17553"/>
                  </a:cubicBezTo>
                  <a:cubicBezTo>
                    <a:pt x="13221" y="17503"/>
                    <a:pt x="12991" y="17401"/>
                    <a:pt x="12914" y="17351"/>
                  </a:cubicBezTo>
                  <a:cubicBezTo>
                    <a:pt x="12837" y="17300"/>
                    <a:pt x="12760" y="17148"/>
                    <a:pt x="12606" y="17148"/>
                  </a:cubicBezTo>
                  <a:cubicBezTo>
                    <a:pt x="12530" y="17098"/>
                    <a:pt x="12299" y="17047"/>
                    <a:pt x="12145" y="17047"/>
                  </a:cubicBezTo>
                  <a:cubicBezTo>
                    <a:pt x="12068" y="16997"/>
                    <a:pt x="11915" y="16997"/>
                    <a:pt x="11838" y="16997"/>
                  </a:cubicBezTo>
                  <a:cubicBezTo>
                    <a:pt x="11761" y="16997"/>
                    <a:pt x="11684" y="16997"/>
                    <a:pt x="11684" y="16997"/>
                  </a:cubicBezTo>
                  <a:cubicBezTo>
                    <a:pt x="11530" y="16946"/>
                    <a:pt x="11530" y="16794"/>
                    <a:pt x="11530" y="16794"/>
                  </a:cubicBezTo>
                  <a:cubicBezTo>
                    <a:pt x="11530" y="16693"/>
                    <a:pt x="11530" y="16592"/>
                    <a:pt x="11607" y="16541"/>
                  </a:cubicBezTo>
                  <a:cubicBezTo>
                    <a:pt x="11684" y="16491"/>
                    <a:pt x="11838" y="16390"/>
                    <a:pt x="11915" y="16390"/>
                  </a:cubicBezTo>
                  <a:cubicBezTo>
                    <a:pt x="12068" y="16289"/>
                    <a:pt x="12299" y="16187"/>
                    <a:pt x="12453" y="16187"/>
                  </a:cubicBezTo>
                  <a:cubicBezTo>
                    <a:pt x="12453" y="16137"/>
                    <a:pt x="12606" y="16086"/>
                    <a:pt x="12606" y="16036"/>
                  </a:cubicBezTo>
                  <a:cubicBezTo>
                    <a:pt x="12683" y="15985"/>
                    <a:pt x="12683" y="15833"/>
                    <a:pt x="12683" y="15732"/>
                  </a:cubicBezTo>
                  <a:cubicBezTo>
                    <a:pt x="12683" y="15732"/>
                    <a:pt x="12683" y="15631"/>
                    <a:pt x="12760" y="15631"/>
                  </a:cubicBezTo>
                  <a:cubicBezTo>
                    <a:pt x="12760" y="15580"/>
                    <a:pt x="12837" y="15580"/>
                    <a:pt x="12837" y="15580"/>
                  </a:cubicBezTo>
                  <a:cubicBezTo>
                    <a:pt x="12914" y="15580"/>
                    <a:pt x="12991" y="15530"/>
                    <a:pt x="12991" y="15530"/>
                  </a:cubicBezTo>
                  <a:cubicBezTo>
                    <a:pt x="13068" y="15479"/>
                    <a:pt x="13221" y="15378"/>
                    <a:pt x="13298" y="15327"/>
                  </a:cubicBezTo>
                  <a:cubicBezTo>
                    <a:pt x="13298" y="15277"/>
                    <a:pt x="13298" y="15125"/>
                    <a:pt x="13221" y="15074"/>
                  </a:cubicBezTo>
                  <a:cubicBezTo>
                    <a:pt x="13221" y="14973"/>
                    <a:pt x="13068" y="14923"/>
                    <a:pt x="12991" y="14822"/>
                  </a:cubicBezTo>
                  <a:cubicBezTo>
                    <a:pt x="12914" y="14720"/>
                    <a:pt x="12606" y="14569"/>
                    <a:pt x="12530" y="14467"/>
                  </a:cubicBezTo>
                  <a:cubicBezTo>
                    <a:pt x="12376" y="14366"/>
                    <a:pt x="12068" y="14113"/>
                    <a:pt x="11915" y="14063"/>
                  </a:cubicBezTo>
                  <a:cubicBezTo>
                    <a:pt x="11838" y="14063"/>
                    <a:pt x="11761" y="14012"/>
                    <a:pt x="11684" y="14012"/>
                  </a:cubicBezTo>
                  <a:cubicBezTo>
                    <a:pt x="11684" y="14012"/>
                    <a:pt x="11607" y="14063"/>
                    <a:pt x="11530" y="14113"/>
                  </a:cubicBezTo>
                  <a:cubicBezTo>
                    <a:pt x="11530" y="14164"/>
                    <a:pt x="11377" y="14215"/>
                    <a:pt x="11300" y="14265"/>
                  </a:cubicBezTo>
                  <a:cubicBezTo>
                    <a:pt x="11223" y="14316"/>
                    <a:pt x="11146" y="14366"/>
                    <a:pt x="11069" y="14366"/>
                  </a:cubicBezTo>
                  <a:cubicBezTo>
                    <a:pt x="10992" y="14366"/>
                    <a:pt x="10838" y="14164"/>
                    <a:pt x="10685" y="14113"/>
                  </a:cubicBezTo>
                  <a:cubicBezTo>
                    <a:pt x="10608" y="14063"/>
                    <a:pt x="10454" y="14063"/>
                    <a:pt x="10300" y="14012"/>
                  </a:cubicBezTo>
                  <a:cubicBezTo>
                    <a:pt x="10223" y="13962"/>
                    <a:pt x="10070" y="13810"/>
                    <a:pt x="9916" y="13810"/>
                  </a:cubicBezTo>
                  <a:cubicBezTo>
                    <a:pt x="9685" y="13810"/>
                    <a:pt x="9455" y="14164"/>
                    <a:pt x="9224" y="14215"/>
                  </a:cubicBezTo>
                  <a:cubicBezTo>
                    <a:pt x="9147" y="14215"/>
                    <a:pt x="8917" y="14113"/>
                    <a:pt x="8840" y="14113"/>
                  </a:cubicBezTo>
                  <a:cubicBezTo>
                    <a:pt x="8763" y="14063"/>
                    <a:pt x="8686" y="14063"/>
                    <a:pt x="8609" y="14063"/>
                  </a:cubicBezTo>
                  <a:cubicBezTo>
                    <a:pt x="8532" y="14012"/>
                    <a:pt x="8379" y="13911"/>
                    <a:pt x="8302" y="13911"/>
                  </a:cubicBezTo>
                  <a:cubicBezTo>
                    <a:pt x="8225" y="13860"/>
                    <a:pt x="7994" y="13911"/>
                    <a:pt x="7841" y="13860"/>
                  </a:cubicBezTo>
                  <a:cubicBezTo>
                    <a:pt x="7764" y="13860"/>
                    <a:pt x="7610" y="13759"/>
                    <a:pt x="7533" y="13759"/>
                  </a:cubicBezTo>
                  <a:cubicBezTo>
                    <a:pt x="7456" y="13709"/>
                    <a:pt x="7302" y="13607"/>
                    <a:pt x="7226" y="13607"/>
                  </a:cubicBezTo>
                  <a:cubicBezTo>
                    <a:pt x="7149" y="13557"/>
                    <a:pt x="6918" y="13557"/>
                    <a:pt x="6841" y="13506"/>
                  </a:cubicBezTo>
                  <a:cubicBezTo>
                    <a:pt x="6841" y="13506"/>
                    <a:pt x="6611" y="13557"/>
                    <a:pt x="6534" y="13506"/>
                  </a:cubicBezTo>
                  <a:cubicBezTo>
                    <a:pt x="6457" y="13456"/>
                    <a:pt x="6380" y="13253"/>
                    <a:pt x="6380" y="13152"/>
                  </a:cubicBezTo>
                  <a:cubicBezTo>
                    <a:pt x="6226" y="13102"/>
                    <a:pt x="5919" y="12950"/>
                    <a:pt x="5842" y="12849"/>
                  </a:cubicBezTo>
                  <a:cubicBezTo>
                    <a:pt x="5765" y="12748"/>
                    <a:pt x="5842" y="12545"/>
                    <a:pt x="5765" y="12495"/>
                  </a:cubicBezTo>
                  <a:cubicBezTo>
                    <a:pt x="5688" y="12444"/>
                    <a:pt x="5458" y="12292"/>
                    <a:pt x="5304" y="12242"/>
                  </a:cubicBezTo>
                  <a:cubicBezTo>
                    <a:pt x="5150" y="12090"/>
                    <a:pt x="4766" y="11736"/>
                    <a:pt x="4612" y="11584"/>
                  </a:cubicBezTo>
                  <a:cubicBezTo>
                    <a:pt x="4535" y="11432"/>
                    <a:pt x="4381" y="11230"/>
                    <a:pt x="4228" y="11129"/>
                  </a:cubicBezTo>
                  <a:cubicBezTo>
                    <a:pt x="4074" y="11028"/>
                    <a:pt x="3613" y="10977"/>
                    <a:pt x="3459" y="10876"/>
                  </a:cubicBezTo>
                  <a:cubicBezTo>
                    <a:pt x="3305" y="10825"/>
                    <a:pt x="2921" y="10674"/>
                    <a:pt x="2690" y="10623"/>
                  </a:cubicBezTo>
                  <a:cubicBezTo>
                    <a:pt x="2614" y="10522"/>
                    <a:pt x="2229" y="10370"/>
                    <a:pt x="2152" y="10269"/>
                  </a:cubicBezTo>
                  <a:cubicBezTo>
                    <a:pt x="2075" y="10218"/>
                    <a:pt x="2075" y="10067"/>
                    <a:pt x="2075" y="10016"/>
                  </a:cubicBezTo>
                  <a:cubicBezTo>
                    <a:pt x="2075" y="10016"/>
                    <a:pt x="2075" y="9915"/>
                    <a:pt x="2075" y="9864"/>
                  </a:cubicBezTo>
                  <a:cubicBezTo>
                    <a:pt x="2075" y="9763"/>
                    <a:pt x="1999" y="9611"/>
                    <a:pt x="1922" y="9561"/>
                  </a:cubicBezTo>
                  <a:cubicBezTo>
                    <a:pt x="1845" y="9459"/>
                    <a:pt x="1537" y="9257"/>
                    <a:pt x="1460" y="9156"/>
                  </a:cubicBezTo>
                  <a:cubicBezTo>
                    <a:pt x="1460" y="9055"/>
                    <a:pt x="1537" y="8852"/>
                    <a:pt x="1614" y="8751"/>
                  </a:cubicBezTo>
                  <a:cubicBezTo>
                    <a:pt x="1691" y="8650"/>
                    <a:pt x="1845" y="8549"/>
                    <a:pt x="1999" y="8448"/>
                  </a:cubicBezTo>
                  <a:cubicBezTo>
                    <a:pt x="2075" y="8347"/>
                    <a:pt x="2229" y="8144"/>
                    <a:pt x="2306" y="7993"/>
                  </a:cubicBezTo>
                  <a:cubicBezTo>
                    <a:pt x="2383" y="7942"/>
                    <a:pt x="2383" y="7689"/>
                    <a:pt x="2383" y="7588"/>
                  </a:cubicBezTo>
                  <a:cubicBezTo>
                    <a:pt x="2383" y="7436"/>
                    <a:pt x="2306" y="7133"/>
                    <a:pt x="2306" y="6981"/>
                  </a:cubicBezTo>
                  <a:cubicBezTo>
                    <a:pt x="2306" y="6829"/>
                    <a:pt x="2306" y="6576"/>
                    <a:pt x="2306" y="6424"/>
                  </a:cubicBezTo>
                  <a:cubicBezTo>
                    <a:pt x="2306" y="6323"/>
                    <a:pt x="2306" y="6121"/>
                    <a:pt x="2306" y="5969"/>
                  </a:cubicBezTo>
                  <a:cubicBezTo>
                    <a:pt x="2306" y="5868"/>
                    <a:pt x="2383" y="5615"/>
                    <a:pt x="2383" y="5514"/>
                  </a:cubicBezTo>
                  <a:cubicBezTo>
                    <a:pt x="2383" y="5463"/>
                    <a:pt x="2383" y="5362"/>
                    <a:pt x="2306" y="5261"/>
                  </a:cubicBezTo>
                  <a:cubicBezTo>
                    <a:pt x="2229" y="5160"/>
                    <a:pt x="2075" y="4856"/>
                    <a:pt x="1922" y="4755"/>
                  </a:cubicBezTo>
                  <a:cubicBezTo>
                    <a:pt x="1768" y="4704"/>
                    <a:pt x="1537" y="4654"/>
                    <a:pt x="1384" y="4654"/>
                  </a:cubicBezTo>
                  <a:cubicBezTo>
                    <a:pt x="1230" y="4654"/>
                    <a:pt x="922" y="4704"/>
                    <a:pt x="769" y="4704"/>
                  </a:cubicBezTo>
                  <a:cubicBezTo>
                    <a:pt x="538" y="4755"/>
                    <a:pt x="0" y="4957"/>
                    <a:pt x="0" y="4957"/>
                  </a:cubicBezTo>
                  <a:cubicBezTo>
                    <a:pt x="0" y="4957"/>
                    <a:pt x="154" y="4603"/>
                    <a:pt x="231" y="4452"/>
                  </a:cubicBezTo>
                  <a:cubicBezTo>
                    <a:pt x="231" y="4401"/>
                    <a:pt x="231" y="4249"/>
                    <a:pt x="231" y="4199"/>
                  </a:cubicBezTo>
                  <a:cubicBezTo>
                    <a:pt x="231" y="4097"/>
                    <a:pt x="77" y="3895"/>
                    <a:pt x="154" y="3844"/>
                  </a:cubicBezTo>
                  <a:cubicBezTo>
                    <a:pt x="231" y="3844"/>
                    <a:pt x="384" y="3895"/>
                    <a:pt x="384" y="3895"/>
                  </a:cubicBezTo>
                  <a:cubicBezTo>
                    <a:pt x="538" y="3895"/>
                    <a:pt x="769" y="3895"/>
                    <a:pt x="922" y="3895"/>
                  </a:cubicBezTo>
                  <a:cubicBezTo>
                    <a:pt x="999" y="3895"/>
                    <a:pt x="1230" y="3946"/>
                    <a:pt x="1307" y="3946"/>
                  </a:cubicBezTo>
                  <a:cubicBezTo>
                    <a:pt x="1307" y="3946"/>
                    <a:pt x="1460" y="3895"/>
                    <a:pt x="1460" y="3895"/>
                  </a:cubicBezTo>
                  <a:cubicBezTo>
                    <a:pt x="1537" y="3844"/>
                    <a:pt x="1614" y="3743"/>
                    <a:pt x="1614" y="3693"/>
                  </a:cubicBezTo>
                  <a:cubicBezTo>
                    <a:pt x="1691" y="3642"/>
                    <a:pt x="1691" y="3541"/>
                    <a:pt x="1768" y="3490"/>
                  </a:cubicBezTo>
                  <a:cubicBezTo>
                    <a:pt x="1845" y="3389"/>
                    <a:pt x="2152" y="3288"/>
                    <a:pt x="2229" y="3187"/>
                  </a:cubicBezTo>
                  <a:cubicBezTo>
                    <a:pt x="2229" y="3136"/>
                    <a:pt x="2383" y="2934"/>
                    <a:pt x="2383" y="2934"/>
                  </a:cubicBezTo>
                  <a:cubicBezTo>
                    <a:pt x="2383" y="2934"/>
                    <a:pt x="2767" y="2934"/>
                    <a:pt x="2844" y="2934"/>
                  </a:cubicBezTo>
                  <a:cubicBezTo>
                    <a:pt x="3075" y="2883"/>
                    <a:pt x="3382" y="2833"/>
                    <a:pt x="3536" y="2782"/>
                  </a:cubicBezTo>
                  <a:cubicBezTo>
                    <a:pt x="3536" y="2732"/>
                    <a:pt x="3613" y="2681"/>
                    <a:pt x="3613" y="2681"/>
                  </a:cubicBezTo>
                  <a:cubicBezTo>
                    <a:pt x="3690" y="2630"/>
                    <a:pt x="3690" y="2479"/>
                    <a:pt x="3690" y="2428"/>
                  </a:cubicBezTo>
                  <a:cubicBezTo>
                    <a:pt x="3690" y="2378"/>
                    <a:pt x="3613" y="2175"/>
                    <a:pt x="3613" y="2125"/>
                  </a:cubicBezTo>
                  <a:cubicBezTo>
                    <a:pt x="3613" y="2023"/>
                    <a:pt x="3690" y="1872"/>
                    <a:pt x="3767" y="1821"/>
                  </a:cubicBezTo>
                  <a:cubicBezTo>
                    <a:pt x="3843" y="1770"/>
                    <a:pt x="4074" y="1619"/>
                    <a:pt x="4151" y="1568"/>
                  </a:cubicBezTo>
                  <a:cubicBezTo>
                    <a:pt x="4305" y="1518"/>
                    <a:pt x="4689" y="1467"/>
                    <a:pt x="4843" y="1467"/>
                  </a:cubicBezTo>
                  <a:cubicBezTo>
                    <a:pt x="4996" y="1518"/>
                    <a:pt x="5227" y="1518"/>
                    <a:pt x="5381" y="1568"/>
                  </a:cubicBezTo>
                  <a:cubicBezTo>
                    <a:pt x="5458" y="1568"/>
                    <a:pt x="5535" y="1669"/>
                    <a:pt x="5611" y="1669"/>
                  </a:cubicBezTo>
                  <a:cubicBezTo>
                    <a:pt x="5842" y="1770"/>
                    <a:pt x="6380" y="1720"/>
                    <a:pt x="6534" y="1770"/>
                  </a:cubicBezTo>
                  <a:cubicBezTo>
                    <a:pt x="6611" y="1770"/>
                    <a:pt x="6841" y="1821"/>
                    <a:pt x="6841" y="1821"/>
                  </a:cubicBezTo>
                  <a:cubicBezTo>
                    <a:pt x="6918" y="1872"/>
                    <a:pt x="6995" y="1973"/>
                    <a:pt x="6995" y="1973"/>
                  </a:cubicBezTo>
                  <a:cubicBezTo>
                    <a:pt x="7149" y="2023"/>
                    <a:pt x="7456" y="1973"/>
                    <a:pt x="7533" y="1973"/>
                  </a:cubicBezTo>
                  <a:cubicBezTo>
                    <a:pt x="7687" y="1922"/>
                    <a:pt x="7841" y="1821"/>
                    <a:pt x="7917" y="1770"/>
                  </a:cubicBezTo>
                  <a:cubicBezTo>
                    <a:pt x="7994" y="1720"/>
                    <a:pt x="8148" y="1518"/>
                    <a:pt x="8148" y="1518"/>
                  </a:cubicBezTo>
                  <a:cubicBezTo>
                    <a:pt x="8609" y="1619"/>
                    <a:pt x="8609" y="1619"/>
                    <a:pt x="8609" y="1619"/>
                  </a:cubicBezTo>
                  <a:cubicBezTo>
                    <a:pt x="8609" y="1619"/>
                    <a:pt x="8994" y="1720"/>
                    <a:pt x="9147" y="1770"/>
                  </a:cubicBezTo>
                  <a:cubicBezTo>
                    <a:pt x="9224" y="1770"/>
                    <a:pt x="9455" y="1770"/>
                    <a:pt x="9609" y="1770"/>
                  </a:cubicBezTo>
                  <a:cubicBezTo>
                    <a:pt x="9685" y="1770"/>
                    <a:pt x="9916" y="1720"/>
                    <a:pt x="9993" y="1720"/>
                  </a:cubicBezTo>
                  <a:cubicBezTo>
                    <a:pt x="10147" y="1720"/>
                    <a:pt x="10454" y="1770"/>
                    <a:pt x="10608" y="1770"/>
                  </a:cubicBezTo>
                  <a:cubicBezTo>
                    <a:pt x="10685" y="1821"/>
                    <a:pt x="10838" y="1821"/>
                    <a:pt x="10915" y="1872"/>
                  </a:cubicBezTo>
                  <a:cubicBezTo>
                    <a:pt x="10992" y="1922"/>
                    <a:pt x="11146" y="2023"/>
                    <a:pt x="11300" y="2023"/>
                  </a:cubicBezTo>
                  <a:cubicBezTo>
                    <a:pt x="11377" y="2074"/>
                    <a:pt x="11607" y="2125"/>
                    <a:pt x="11684" y="2074"/>
                  </a:cubicBezTo>
                  <a:cubicBezTo>
                    <a:pt x="11838" y="2074"/>
                    <a:pt x="11991" y="1872"/>
                    <a:pt x="12145" y="1821"/>
                  </a:cubicBezTo>
                  <a:cubicBezTo>
                    <a:pt x="12222" y="1821"/>
                    <a:pt x="12299" y="1922"/>
                    <a:pt x="12376" y="1922"/>
                  </a:cubicBezTo>
                  <a:cubicBezTo>
                    <a:pt x="12453" y="1922"/>
                    <a:pt x="12530" y="1922"/>
                    <a:pt x="12606" y="1922"/>
                  </a:cubicBezTo>
                  <a:cubicBezTo>
                    <a:pt x="12760" y="1922"/>
                    <a:pt x="12914" y="1821"/>
                    <a:pt x="13068" y="1821"/>
                  </a:cubicBezTo>
                  <a:cubicBezTo>
                    <a:pt x="13221" y="1821"/>
                    <a:pt x="13452" y="1821"/>
                    <a:pt x="13529" y="1770"/>
                  </a:cubicBezTo>
                  <a:cubicBezTo>
                    <a:pt x="13683" y="1770"/>
                    <a:pt x="13836" y="1720"/>
                    <a:pt x="13913" y="1669"/>
                  </a:cubicBezTo>
                  <a:cubicBezTo>
                    <a:pt x="13990" y="1669"/>
                    <a:pt x="14144" y="1568"/>
                    <a:pt x="14221" y="1518"/>
                  </a:cubicBezTo>
                  <a:cubicBezTo>
                    <a:pt x="14298" y="1467"/>
                    <a:pt x="14528" y="1416"/>
                    <a:pt x="14528" y="1315"/>
                  </a:cubicBezTo>
                  <a:cubicBezTo>
                    <a:pt x="14605" y="1265"/>
                    <a:pt x="14605" y="1163"/>
                    <a:pt x="14605" y="1113"/>
                  </a:cubicBezTo>
                  <a:cubicBezTo>
                    <a:pt x="14528" y="1062"/>
                    <a:pt x="14451" y="1012"/>
                    <a:pt x="14451" y="961"/>
                  </a:cubicBezTo>
                  <a:cubicBezTo>
                    <a:pt x="14374" y="911"/>
                    <a:pt x="14221" y="708"/>
                    <a:pt x="14221" y="658"/>
                  </a:cubicBezTo>
                  <a:cubicBezTo>
                    <a:pt x="14221" y="607"/>
                    <a:pt x="14298" y="506"/>
                    <a:pt x="14374" y="455"/>
                  </a:cubicBezTo>
                  <a:cubicBezTo>
                    <a:pt x="14451" y="354"/>
                    <a:pt x="14682" y="253"/>
                    <a:pt x="14759" y="253"/>
                  </a:cubicBezTo>
                  <a:cubicBezTo>
                    <a:pt x="14912" y="202"/>
                    <a:pt x="15297" y="253"/>
                    <a:pt x="15527" y="202"/>
                  </a:cubicBezTo>
                  <a:cubicBezTo>
                    <a:pt x="15604" y="152"/>
                    <a:pt x="15681" y="101"/>
                    <a:pt x="15681" y="101"/>
                  </a:cubicBezTo>
                  <a:cubicBezTo>
                    <a:pt x="15758" y="51"/>
                    <a:pt x="15758" y="0"/>
                    <a:pt x="15758" y="0"/>
                  </a:cubicBezTo>
                  <a:cubicBezTo>
                    <a:pt x="15912" y="51"/>
                    <a:pt x="15835" y="253"/>
                    <a:pt x="15835" y="304"/>
                  </a:cubicBezTo>
                  <a:cubicBezTo>
                    <a:pt x="15912" y="354"/>
                    <a:pt x="15912" y="607"/>
                    <a:pt x="15912" y="658"/>
                  </a:cubicBezTo>
                  <a:cubicBezTo>
                    <a:pt x="15912" y="759"/>
                    <a:pt x="15989" y="860"/>
                    <a:pt x="15989" y="911"/>
                  </a:cubicBezTo>
                  <a:cubicBezTo>
                    <a:pt x="15989" y="961"/>
                    <a:pt x="15989" y="1113"/>
                    <a:pt x="16065" y="1113"/>
                  </a:cubicBezTo>
                  <a:cubicBezTo>
                    <a:pt x="16142" y="1163"/>
                    <a:pt x="16373" y="1163"/>
                    <a:pt x="16527" y="1163"/>
                  </a:cubicBezTo>
                  <a:cubicBezTo>
                    <a:pt x="16604" y="1163"/>
                    <a:pt x="16911" y="1012"/>
                    <a:pt x="17065" y="1062"/>
                  </a:cubicBezTo>
                  <a:cubicBezTo>
                    <a:pt x="17142" y="1062"/>
                    <a:pt x="17219" y="1163"/>
                    <a:pt x="17295" y="1214"/>
                  </a:cubicBezTo>
                  <a:cubicBezTo>
                    <a:pt x="17449" y="1265"/>
                    <a:pt x="17526" y="1467"/>
                    <a:pt x="17680" y="1518"/>
                  </a:cubicBezTo>
                  <a:cubicBezTo>
                    <a:pt x="17833" y="1568"/>
                    <a:pt x="18064" y="1568"/>
                    <a:pt x="18141" y="1619"/>
                  </a:cubicBezTo>
                  <a:cubicBezTo>
                    <a:pt x="18218" y="1619"/>
                    <a:pt x="18295" y="1619"/>
                    <a:pt x="18295" y="1669"/>
                  </a:cubicBezTo>
                  <a:cubicBezTo>
                    <a:pt x="18372" y="1669"/>
                    <a:pt x="18372" y="1770"/>
                    <a:pt x="18372" y="1821"/>
                  </a:cubicBezTo>
                  <a:cubicBezTo>
                    <a:pt x="18372" y="1922"/>
                    <a:pt x="18064" y="2023"/>
                    <a:pt x="17987" y="2074"/>
                  </a:cubicBezTo>
                  <a:cubicBezTo>
                    <a:pt x="17910" y="2125"/>
                    <a:pt x="17757" y="2175"/>
                    <a:pt x="17757" y="2226"/>
                  </a:cubicBezTo>
                  <a:cubicBezTo>
                    <a:pt x="17603" y="2378"/>
                    <a:pt x="17603" y="2681"/>
                    <a:pt x="17603" y="2782"/>
                  </a:cubicBezTo>
                  <a:cubicBezTo>
                    <a:pt x="17603" y="2934"/>
                    <a:pt x="17603" y="3136"/>
                    <a:pt x="17680" y="3237"/>
                  </a:cubicBezTo>
                  <a:cubicBezTo>
                    <a:pt x="17680" y="3339"/>
                    <a:pt x="17910" y="3592"/>
                    <a:pt x="17987" y="3743"/>
                  </a:cubicBezTo>
                  <a:cubicBezTo>
                    <a:pt x="18064" y="3794"/>
                    <a:pt x="18218" y="3946"/>
                    <a:pt x="18295" y="4047"/>
                  </a:cubicBezTo>
                  <a:cubicBezTo>
                    <a:pt x="18448" y="4097"/>
                    <a:pt x="18602" y="4249"/>
                    <a:pt x="18756" y="4300"/>
                  </a:cubicBezTo>
                  <a:cubicBezTo>
                    <a:pt x="18756" y="4300"/>
                    <a:pt x="18910" y="4300"/>
                    <a:pt x="18986" y="4300"/>
                  </a:cubicBezTo>
                  <a:cubicBezTo>
                    <a:pt x="19063" y="4300"/>
                    <a:pt x="19371" y="4350"/>
                    <a:pt x="19448" y="4401"/>
                  </a:cubicBezTo>
                  <a:cubicBezTo>
                    <a:pt x="19525" y="4452"/>
                    <a:pt x="19832" y="4603"/>
                    <a:pt x="19832" y="4704"/>
                  </a:cubicBezTo>
                  <a:cubicBezTo>
                    <a:pt x="19909" y="4806"/>
                    <a:pt x="19832" y="5059"/>
                    <a:pt x="19755" y="5160"/>
                  </a:cubicBezTo>
                  <a:cubicBezTo>
                    <a:pt x="19755" y="5210"/>
                    <a:pt x="19525" y="5362"/>
                    <a:pt x="19525" y="5463"/>
                  </a:cubicBezTo>
                  <a:cubicBezTo>
                    <a:pt x="19525" y="5514"/>
                    <a:pt x="19601" y="5666"/>
                    <a:pt x="19601" y="5716"/>
                  </a:cubicBezTo>
                  <a:cubicBezTo>
                    <a:pt x="19678" y="5817"/>
                    <a:pt x="19909" y="5919"/>
                    <a:pt x="19986" y="6020"/>
                  </a:cubicBezTo>
                  <a:cubicBezTo>
                    <a:pt x="19986" y="6070"/>
                    <a:pt x="19909" y="6171"/>
                    <a:pt x="19909" y="6222"/>
                  </a:cubicBezTo>
                  <a:cubicBezTo>
                    <a:pt x="19909" y="6323"/>
                    <a:pt x="19755" y="6475"/>
                    <a:pt x="19755" y="6576"/>
                  </a:cubicBezTo>
                  <a:cubicBezTo>
                    <a:pt x="19678" y="6677"/>
                    <a:pt x="19678" y="6829"/>
                    <a:pt x="19678" y="6930"/>
                  </a:cubicBezTo>
                  <a:cubicBezTo>
                    <a:pt x="19755" y="7031"/>
                    <a:pt x="19909" y="7284"/>
                    <a:pt x="19832" y="7385"/>
                  </a:cubicBezTo>
                  <a:cubicBezTo>
                    <a:pt x="19832" y="7487"/>
                    <a:pt x="19678" y="7638"/>
                    <a:pt x="19601" y="7689"/>
                  </a:cubicBezTo>
                  <a:cubicBezTo>
                    <a:pt x="19525" y="7740"/>
                    <a:pt x="19371" y="7790"/>
                    <a:pt x="19294" y="7841"/>
                  </a:cubicBezTo>
                  <a:cubicBezTo>
                    <a:pt x="19294" y="7891"/>
                    <a:pt x="19217" y="7993"/>
                    <a:pt x="19140" y="8094"/>
                  </a:cubicBezTo>
                  <a:cubicBezTo>
                    <a:pt x="19140" y="8195"/>
                    <a:pt x="19217" y="8397"/>
                    <a:pt x="19217" y="8498"/>
                  </a:cubicBezTo>
                  <a:cubicBezTo>
                    <a:pt x="19140" y="8600"/>
                    <a:pt x="19063" y="8802"/>
                    <a:pt x="18986" y="8903"/>
                  </a:cubicBezTo>
                  <a:cubicBezTo>
                    <a:pt x="18986" y="8954"/>
                    <a:pt x="18756" y="9105"/>
                    <a:pt x="18756" y="9156"/>
                  </a:cubicBezTo>
                  <a:cubicBezTo>
                    <a:pt x="18756" y="9207"/>
                    <a:pt x="18910" y="9358"/>
                    <a:pt x="18986" y="9459"/>
                  </a:cubicBezTo>
                  <a:cubicBezTo>
                    <a:pt x="18986" y="9561"/>
                    <a:pt x="19217" y="9763"/>
                    <a:pt x="19294" y="9864"/>
                  </a:cubicBezTo>
                  <a:cubicBezTo>
                    <a:pt x="19371" y="9965"/>
                    <a:pt x="19525" y="10168"/>
                    <a:pt x="19525" y="10269"/>
                  </a:cubicBezTo>
                  <a:cubicBezTo>
                    <a:pt x="19525" y="10370"/>
                    <a:pt x="19448" y="10572"/>
                    <a:pt x="19448" y="10674"/>
                  </a:cubicBezTo>
                  <a:cubicBezTo>
                    <a:pt x="19448" y="10775"/>
                    <a:pt x="19448" y="10926"/>
                    <a:pt x="19525" y="10977"/>
                  </a:cubicBezTo>
                  <a:cubicBezTo>
                    <a:pt x="19678" y="11129"/>
                    <a:pt x="19986" y="11230"/>
                    <a:pt x="20140" y="11281"/>
                  </a:cubicBezTo>
                  <a:cubicBezTo>
                    <a:pt x="20293" y="11331"/>
                    <a:pt x="20524" y="11483"/>
                    <a:pt x="20601" y="11584"/>
                  </a:cubicBezTo>
                  <a:cubicBezTo>
                    <a:pt x="20754" y="11685"/>
                    <a:pt x="20985" y="11938"/>
                    <a:pt x="21139" y="12039"/>
                  </a:cubicBezTo>
                  <a:cubicBezTo>
                    <a:pt x="21216" y="12141"/>
                    <a:pt x="21600" y="12343"/>
                    <a:pt x="21600" y="12343"/>
                  </a:cubicBezTo>
                  <a:close/>
                  <a:moveTo>
                    <a:pt x="16834" y="17250"/>
                  </a:moveTo>
                  <a:cubicBezTo>
                    <a:pt x="16834" y="17250"/>
                    <a:pt x="16834" y="17148"/>
                    <a:pt x="16834" y="17148"/>
                  </a:cubicBezTo>
                  <a:cubicBezTo>
                    <a:pt x="16757" y="17098"/>
                    <a:pt x="16680" y="17098"/>
                    <a:pt x="16680" y="17098"/>
                  </a:cubicBezTo>
                  <a:cubicBezTo>
                    <a:pt x="16604" y="17098"/>
                    <a:pt x="16527" y="17199"/>
                    <a:pt x="16527" y="17250"/>
                  </a:cubicBezTo>
                  <a:cubicBezTo>
                    <a:pt x="16450" y="17300"/>
                    <a:pt x="16373" y="17351"/>
                    <a:pt x="16373" y="17401"/>
                  </a:cubicBezTo>
                  <a:cubicBezTo>
                    <a:pt x="16373" y="17401"/>
                    <a:pt x="16450" y="17452"/>
                    <a:pt x="16527" y="17452"/>
                  </a:cubicBezTo>
                  <a:cubicBezTo>
                    <a:pt x="16527" y="17503"/>
                    <a:pt x="16604" y="17452"/>
                    <a:pt x="16604" y="17452"/>
                  </a:cubicBezTo>
                  <a:cubicBezTo>
                    <a:pt x="16604" y="17452"/>
                    <a:pt x="16680" y="17401"/>
                    <a:pt x="16680" y="17401"/>
                  </a:cubicBezTo>
                  <a:cubicBezTo>
                    <a:pt x="16757" y="17351"/>
                    <a:pt x="16834" y="17300"/>
                    <a:pt x="16834" y="172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09" name="Google Shape;2209;p273"/>
            <p:cNvSpPr/>
            <p:nvPr/>
          </p:nvSpPr>
          <p:spPr>
            <a:xfrm>
              <a:off x="5819486" y="2900037"/>
              <a:ext cx="1339924" cy="1625543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0" name="Google Shape;2210;p273"/>
            <p:cNvSpPr/>
            <p:nvPr/>
          </p:nvSpPr>
          <p:spPr>
            <a:xfrm>
              <a:off x="5819486" y="2900037"/>
              <a:ext cx="1339924" cy="1625543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1" name="Google Shape;2211;p273"/>
            <p:cNvSpPr/>
            <p:nvPr/>
          </p:nvSpPr>
          <p:spPr>
            <a:xfrm>
              <a:off x="5819486" y="2900037"/>
              <a:ext cx="1339924" cy="1625543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2" name="Google Shape;2212;p273"/>
            <p:cNvSpPr/>
            <p:nvPr/>
          </p:nvSpPr>
          <p:spPr>
            <a:xfrm>
              <a:off x="5819486" y="2900037"/>
              <a:ext cx="1339924" cy="1625543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3" name="Google Shape;2213;p273"/>
            <p:cNvSpPr/>
            <p:nvPr/>
          </p:nvSpPr>
          <p:spPr>
            <a:xfrm>
              <a:off x="7378661" y="0"/>
              <a:ext cx="1703418" cy="11693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16" y="19145"/>
                  </a:moveTo>
                  <a:cubicBezTo>
                    <a:pt x="21516" y="19268"/>
                    <a:pt x="21600" y="19391"/>
                    <a:pt x="21600" y="19514"/>
                  </a:cubicBezTo>
                  <a:cubicBezTo>
                    <a:pt x="21600" y="19514"/>
                    <a:pt x="21516" y="19636"/>
                    <a:pt x="21516" y="19636"/>
                  </a:cubicBezTo>
                  <a:cubicBezTo>
                    <a:pt x="21431" y="19759"/>
                    <a:pt x="21431" y="19759"/>
                    <a:pt x="21431" y="19759"/>
                  </a:cubicBezTo>
                  <a:cubicBezTo>
                    <a:pt x="21347" y="19882"/>
                    <a:pt x="21094" y="19882"/>
                    <a:pt x="21009" y="19882"/>
                  </a:cubicBezTo>
                  <a:cubicBezTo>
                    <a:pt x="20925" y="19882"/>
                    <a:pt x="20756" y="19882"/>
                    <a:pt x="20672" y="19759"/>
                  </a:cubicBezTo>
                  <a:cubicBezTo>
                    <a:pt x="20672" y="19759"/>
                    <a:pt x="20503" y="19759"/>
                    <a:pt x="20419" y="19759"/>
                  </a:cubicBezTo>
                  <a:cubicBezTo>
                    <a:pt x="20334" y="19759"/>
                    <a:pt x="20166" y="19636"/>
                    <a:pt x="20081" y="19636"/>
                  </a:cubicBezTo>
                  <a:cubicBezTo>
                    <a:pt x="19997" y="19759"/>
                    <a:pt x="19912" y="19882"/>
                    <a:pt x="19912" y="20005"/>
                  </a:cubicBezTo>
                  <a:cubicBezTo>
                    <a:pt x="19828" y="20005"/>
                    <a:pt x="19744" y="20127"/>
                    <a:pt x="19659" y="20127"/>
                  </a:cubicBezTo>
                  <a:cubicBezTo>
                    <a:pt x="19659" y="20250"/>
                    <a:pt x="19659" y="20373"/>
                    <a:pt x="19659" y="20373"/>
                  </a:cubicBezTo>
                  <a:cubicBezTo>
                    <a:pt x="19659" y="20495"/>
                    <a:pt x="19659" y="20741"/>
                    <a:pt x="19575" y="20864"/>
                  </a:cubicBezTo>
                  <a:cubicBezTo>
                    <a:pt x="19575" y="20986"/>
                    <a:pt x="19406" y="21109"/>
                    <a:pt x="19406" y="21109"/>
                  </a:cubicBezTo>
                  <a:cubicBezTo>
                    <a:pt x="19322" y="21109"/>
                    <a:pt x="19237" y="21109"/>
                    <a:pt x="19153" y="21109"/>
                  </a:cubicBezTo>
                  <a:cubicBezTo>
                    <a:pt x="18984" y="21109"/>
                    <a:pt x="18816" y="21109"/>
                    <a:pt x="18731" y="21109"/>
                  </a:cubicBezTo>
                  <a:cubicBezTo>
                    <a:pt x="18647" y="20986"/>
                    <a:pt x="18478" y="20986"/>
                    <a:pt x="18478" y="20864"/>
                  </a:cubicBezTo>
                  <a:cubicBezTo>
                    <a:pt x="18394" y="20864"/>
                    <a:pt x="18394" y="20618"/>
                    <a:pt x="18394" y="20618"/>
                  </a:cubicBezTo>
                  <a:cubicBezTo>
                    <a:pt x="18478" y="20495"/>
                    <a:pt x="18478" y="20250"/>
                    <a:pt x="18478" y="20250"/>
                  </a:cubicBezTo>
                  <a:cubicBezTo>
                    <a:pt x="18478" y="20127"/>
                    <a:pt x="18478" y="20005"/>
                    <a:pt x="18478" y="19882"/>
                  </a:cubicBezTo>
                  <a:cubicBezTo>
                    <a:pt x="18478" y="19882"/>
                    <a:pt x="18394" y="19882"/>
                    <a:pt x="18394" y="19882"/>
                  </a:cubicBezTo>
                  <a:cubicBezTo>
                    <a:pt x="18309" y="19882"/>
                    <a:pt x="18225" y="19882"/>
                    <a:pt x="18141" y="20005"/>
                  </a:cubicBezTo>
                  <a:cubicBezTo>
                    <a:pt x="18141" y="20005"/>
                    <a:pt x="18056" y="20127"/>
                    <a:pt x="17972" y="20250"/>
                  </a:cubicBezTo>
                  <a:cubicBezTo>
                    <a:pt x="17972" y="20250"/>
                    <a:pt x="17803" y="20495"/>
                    <a:pt x="17803" y="20618"/>
                  </a:cubicBezTo>
                  <a:cubicBezTo>
                    <a:pt x="17719" y="20741"/>
                    <a:pt x="17550" y="20864"/>
                    <a:pt x="17466" y="20986"/>
                  </a:cubicBezTo>
                  <a:cubicBezTo>
                    <a:pt x="17466" y="20986"/>
                    <a:pt x="17381" y="21109"/>
                    <a:pt x="17297" y="21109"/>
                  </a:cubicBezTo>
                  <a:cubicBezTo>
                    <a:pt x="17212" y="21232"/>
                    <a:pt x="17044" y="21232"/>
                    <a:pt x="16959" y="21232"/>
                  </a:cubicBezTo>
                  <a:cubicBezTo>
                    <a:pt x="16959" y="21109"/>
                    <a:pt x="16791" y="21109"/>
                    <a:pt x="16706" y="21109"/>
                  </a:cubicBezTo>
                  <a:cubicBezTo>
                    <a:pt x="16622" y="21109"/>
                    <a:pt x="16537" y="20986"/>
                    <a:pt x="16453" y="20986"/>
                  </a:cubicBezTo>
                  <a:cubicBezTo>
                    <a:pt x="16453" y="20864"/>
                    <a:pt x="16369" y="20741"/>
                    <a:pt x="16284" y="20618"/>
                  </a:cubicBezTo>
                  <a:cubicBezTo>
                    <a:pt x="16284" y="20618"/>
                    <a:pt x="16284" y="20373"/>
                    <a:pt x="16200" y="20250"/>
                  </a:cubicBezTo>
                  <a:cubicBezTo>
                    <a:pt x="16200" y="20250"/>
                    <a:pt x="16116" y="20127"/>
                    <a:pt x="16116" y="20127"/>
                  </a:cubicBezTo>
                  <a:cubicBezTo>
                    <a:pt x="16116" y="20127"/>
                    <a:pt x="16031" y="20127"/>
                    <a:pt x="15947" y="20127"/>
                  </a:cubicBezTo>
                  <a:cubicBezTo>
                    <a:pt x="15947" y="20127"/>
                    <a:pt x="15947" y="20250"/>
                    <a:pt x="15862" y="20373"/>
                  </a:cubicBezTo>
                  <a:cubicBezTo>
                    <a:pt x="15862" y="20373"/>
                    <a:pt x="15862" y="20495"/>
                    <a:pt x="15862" y="20618"/>
                  </a:cubicBezTo>
                  <a:cubicBezTo>
                    <a:pt x="15778" y="20741"/>
                    <a:pt x="15778" y="20864"/>
                    <a:pt x="15778" y="20986"/>
                  </a:cubicBezTo>
                  <a:cubicBezTo>
                    <a:pt x="15694" y="20986"/>
                    <a:pt x="15609" y="21109"/>
                    <a:pt x="15525" y="21232"/>
                  </a:cubicBezTo>
                  <a:cubicBezTo>
                    <a:pt x="15441" y="21355"/>
                    <a:pt x="15356" y="21355"/>
                    <a:pt x="15272" y="21477"/>
                  </a:cubicBezTo>
                  <a:cubicBezTo>
                    <a:pt x="15188" y="21477"/>
                    <a:pt x="14934" y="21477"/>
                    <a:pt x="14850" y="21477"/>
                  </a:cubicBezTo>
                  <a:cubicBezTo>
                    <a:pt x="14681" y="21600"/>
                    <a:pt x="14512" y="21600"/>
                    <a:pt x="14428" y="21600"/>
                  </a:cubicBezTo>
                  <a:cubicBezTo>
                    <a:pt x="14428" y="21600"/>
                    <a:pt x="14259" y="21600"/>
                    <a:pt x="14259" y="21600"/>
                  </a:cubicBezTo>
                  <a:cubicBezTo>
                    <a:pt x="14091" y="21600"/>
                    <a:pt x="13922" y="21600"/>
                    <a:pt x="13837" y="21477"/>
                  </a:cubicBezTo>
                  <a:cubicBezTo>
                    <a:pt x="13669" y="21355"/>
                    <a:pt x="13500" y="21232"/>
                    <a:pt x="13416" y="21109"/>
                  </a:cubicBezTo>
                  <a:cubicBezTo>
                    <a:pt x="13331" y="20986"/>
                    <a:pt x="13078" y="20741"/>
                    <a:pt x="12994" y="20618"/>
                  </a:cubicBezTo>
                  <a:cubicBezTo>
                    <a:pt x="12825" y="20495"/>
                    <a:pt x="12572" y="20250"/>
                    <a:pt x="12403" y="20005"/>
                  </a:cubicBezTo>
                  <a:cubicBezTo>
                    <a:pt x="12403" y="20005"/>
                    <a:pt x="12319" y="19882"/>
                    <a:pt x="12234" y="19882"/>
                  </a:cubicBezTo>
                  <a:cubicBezTo>
                    <a:pt x="12234" y="19759"/>
                    <a:pt x="12066" y="19882"/>
                    <a:pt x="12066" y="19759"/>
                  </a:cubicBezTo>
                  <a:cubicBezTo>
                    <a:pt x="11981" y="19636"/>
                    <a:pt x="12150" y="19514"/>
                    <a:pt x="12150" y="19514"/>
                  </a:cubicBezTo>
                  <a:cubicBezTo>
                    <a:pt x="12150" y="19514"/>
                    <a:pt x="12150" y="19268"/>
                    <a:pt x="12150" y="19268"/>
                  </a:cubicBezTo>
                  <a:cubicBezTo>
                    <a:pt x="12150" y="19145"/>
                    <a:pt x="11981" y="19023"/>
                    <a:pt x="11981" y="18900"/>
                  </a:cubicBezTo>
                  <a:cubicBezTo>
                    <a:pt x="11897" y="18900"/>
                    <a:pt x="11728" y="18777"/>
                    <a:pt x="11728" y="18777"/>
                  </a:cubicBezTo>
                  <a:cubicBezTo>
                    <a:pt x="11559" y="18655"/>
                    <a:pt x="11475" y="18532"/>
                    <a:pt x="11306" y="18409"/>
                  </a:cubicBezTo>
                  <a:cubicBezTo>
                    <a:pt x="11222" y="18286"/>
                    <a:pt x="11053" y="18041"/>
                    <a:pt x="10969" y="17918"/>
                  </a:cubicBezTo>
                  <a:cubicBezTo>
                    <a:pt x="10969" y="17918"/>
                    <a:pt x="10800" y="17795"/>
                    <a:pt x="10716" y="17673"/>
                  </a:cubicBezTo>
                  <a:cubicBezTo>
                    <a:pt x="10716" y="17550"/>
                    <a:pt x="10547" y="17427"/>
                    <a:pt x="10547" y="17305"/>
                  </a:cubicBezTo>
                  <a:cubicBezTo>
                    <a:pt x="10462" y="17305"/>
                    <a:pt x="10462" y="17182"/>
                    <a:pt x="10462" y="17059"/>
                  </a:cubicBezTo>
                  <a:cubicBezTo>
                    <a:pt x="10378" y="17059"/>
                    <a:pt x="10378" y="16814"/>
                    <a:pt x="10378" y="16691"/>
                  </a:cubicBezTo>
                  <a:cubicBezTo>
                    <a:pt x="10378" y="16568"/>
                    <a:pt x="10462" y="16445"/>
                    <a:pt x="10462" y="16323"/>
                  </a:cubicBezTo>
                  <a:cubicBezTo>
                    <a:pt x="10462" y="16323"/>
                    <a:pt x="10547" y="16200"/>
                    <a:pt x="10547" y="16077"/>
                  </a:cubicBezTo>
                  <a:cubicBezTo>
                    <a:pt x="10547" y="16077"/>
                    <a:pt x="10547" y="15955"/>
                    <a:pt x="10547" y="15955"/>
                  </a:cubicBezTo>
                  <a:cubicBezTo>
                    <a:pt x="10547" y="15832"/>
                    <a:pt x="10547" y="15832"/>
                    <a:pt x="10462" y="15709"/>
                  </a:cubicBezTo>
                  <a:cubicBezTo>
                    <a:pt x="10462" y="15586"/>
                    <a:pt x="10378" y="15464"/>
                    <a:pt x="10294" y="15341"/>
                  </a:cubicBezTo>
                  <a:cubicBezTo>
                    <a:pt x="10209" y="15341"/>
                    <a:pt x="9956" y="15218"/>
                    <a:pt x="9956" y="15095"/>
                  </a:cubicBezTo>
                  <a:cubicBezTo>
                    <a:pt x="9787" y="15095"/>
                    <a:pt x="9534" y="14850"/>
                    <a:pt x="9450" y="14850"/>
                  </a:cubicBezTo>
                  <a:cubicBezTo>
                    <a:pt x="9366" y="14727"/>
                    <a:pt x="9113" y="14482"/>
                    <a:pt x="9028" y="14359"/>
                  </a:cubicBezTo>
                  <a:cubicBezTo>
                    <a:pt x="8944" y="14359"/>
                    <a:pt x="8859" y="14114"/>
                    <a:pt x="8775" y="14114"/>
                  </a:cubicBezTo>
                  <a:cubicBezTo>
                    <a:pt x="8691" y="13991"/>
                    <a:pt x="8522" y="13868"/>
                    <a:pt x="8438" y="13745"/>
                  </a:cubicBezTo>
                  <a:cubicBezTo>
                    <a:pt x="8438" y="13745"/>
                    <a:pt x="8353" y="13623"/>
                    <a:pt x="8353" y="13623"/>
                  </a:cubicBezTo>
                  <a:cubicBezTo>
                    <a:pt x="8269" y="13623"/>
                    <a:pt x="8184" y="13500"/>
                    <a:pt x="8184" y="13500"/>
                  </a:cubicBezTo>
                  <a:cubicBezTo>
                    <a:pt x="8100" y="13377"/>
                    <a:pt x="8016" y="13255"/>
                    <a:pt x="8016" y="13255"/>
                  </a:cubicBezTo>
                  <a:cubicBezTo>
                    <a:pt x="7931" y="13132"/>
                    <a:pt x="7847" y="13132"/>
                    <a:pt x="7762" y="13009"/>
                  </a:cubicBezTo>
                  <a:cubicBezTo>
                    <a:pt x="7678" y="13009"/>
                    <a:pt x="7594" y="12886"/>
                    <a:pt x="7509" y="12886"/>
                  </a:cubicBezTo>
                  <a:cubicBezTo>
                    <a:pt x="7425" y="12764"/>
                    <a:pt x="7341" y="12641"/>
                    <a:pt x="7256" y="12641"/>
                  </a:cubicBezTo>
                  <a:cubicBezTo>
                    <a:pt x="7172" y="12641"/>
                    <a:pt x="7003" y="12518"/>
                    <a:pt x="7003" y="12518"/>
                  </a:cubicBezTo>
                  <a:cubicBezTo>
                    <a:pt x="6919" y="12518"/>
                    <a:pt x="6834" y="12395"/>
                    <a:pt x="6750" y="12395"/>
                  </a:cubicBezTo>
                  <a:cubicBezTo>
                    <a:pt x="6666" y="12395"/>
                    <a:pt x="6497" y="12150"/>
                    <a:pt x="6413" y="12150"/>
                  </a:cubicBezTo>
                  <a:cubicBezTo>
                    <a:pt x="6413" y="12150"/>
                    <a:pt x="6244" y="12027"/>
                    <a:pt x="6159" y="12027"/>
                  </a:cubicBezTo>
                  <a:cubicBezTo>
                    <a:pt x="6075" y="11905"/>
                    <a:pt x="5991" y="11905"/>
                    <a:pt x="5906" y="11905"/>
                  </a:cubicBezTo>
                  <a:cubicBezTo>
                    <a:pt x="5822" y="11782"/>
                    <a:pt x="5738" y="11659"/>
                    <a:pt x="5738" y="11536"/>
                  </a:cubicBezTo>
                  <a:cubicBezTo>
                    <a:pt x="5653" y="11536"/>
                    <a:pt x="5569" y="11536"/>
                    <a:pt x="5484" y="11414"/>
                  </a:cubicBezTo>
                  <a:cubicBezTo>
                    <a:pt x="5484" y="11414"/>
                    <a:pt x="5400" y="11291"/>
                    <a:pt x="5316" y="11168"/>
                  </a:cubicBezTo>
                  <a:cubicBezTo>
                    <a:pt x="5231" y="11168"/>
                    <a:pt x="5147" y="11045"/>
                    <a:pt x="5063" y="11045"/>
                  </a:cubicBezTo>
                  <a:cubicBezTo>
                    <a:pt x="4978" y="11045"/>
                    <a:pt x="4809" y="10923"/>
                    <a:pt x="4809" y="10923"/>
                  </a:cubicBezTo>
                  <a:cubicBezTo>
                    <a:pt x="4725" y="10800"/>
                    <a:pt x="4641" y="10677"/>
                    <a:pt x="4641" y="10677"/>
                  </a:cubicBezTo>
                  <a:cubicBezTo>
                    <a:pt x="4556" y="10555"/>
                    <a:pt x="4472" y="10432"/>
                    <a:pt x="4388" y="10432"/>
                  </a:cubicBezTo>
                  <a:cubicBezTo>
                    <a:pt x="4388" y="10309"/>
                    <a:pt x="4303" y="10186"/>
                    <a:pt x="4303" y="10064"/>
                  </a:cubicBezTo>
                  <a:cubicBezTo>
                    <a:pt x="4303" y="10064"/>
                    <a:pt x="4303" y="10064"/>
                    <a:pt x="4303" y="10064"/>
                  </a:cubicBezTo>
                  <a:cubicBezTo>
                    <a:pt x="4303" y="10064"/>
                    <a:pt x="4388" y="9941"/>
                    <a:pt x="4388" y="9818"/>
                  </a:cubicBezTo>
                  <a:cubicBezTo>
                    <a:pt x="4388" y="9818"/>
                    <a:pt x="4303" y="9695"/>
                    <a:pt x="4303" y="9573"/>
                  </a:cubicBezTo>
                  <a:cubicBezTo>
                    <a:pt x="4303" y="9573"/>
                    <a:pt x="4472" y="9573"/>
                    <a:pt x="4472" y="9573"/>
                  </a:cubicBezTo>
                  <a:cubicBezTo>
                    <a:pt x="4556" y="9573"/>
                    <a:pt x="4641" y="9695"/>
                    <a:pt x="4641" y="9818"/>
                  </a:cubicBezTo>
                  <a:cubicBezTo>
                    <a:pt x="4725" y="9818"/>
                    <a:pt x="4809" y="9818"/>
                    <a:pt x="4894" y="9818"/>
                  </a:cubicBezTo>
                  <a:cubicBezTo>
                    <a:pt x="4978" y="9818"/>
                    <a:pt x="5147" y="9818"/>
                    <a:pt x="5316" y="9695"/>
                  </a:cubicBezTo>
                  <a:cubicBezTo>
                    <a:pt x="5316" y="9695"/>
                    <a:pt x="5400" y="9450"/>
                    <a:pt x="5400" y="9327"/>
                  </a:cubicBezTo>
                  <a:cubicBezTo>
                    <a:pt x="5400" y="9205"/>
                    <a:pt x="5400" y="8959"/>
                    <a:pt x="5400" y="8714"/>
                  </a:cubicBezTo>
                  <a:cubicBezTo>
                    <a:pt x="5400" y="8714"/>
                    <a:pt x="5316" y="8591"/>
                    <a:pt x="5316" y="8468"/>
                  </a:cubicBezTo>
                  <a:cubicBezTo>
                    <a:pt x="5231" y="8345"/>
                    <a:pt x="5063" y="8100"/>
                    <a:pt x="4978" y="7977"/>
                  </a:cubicBezTo>
                  <a:cubicBezTo>
                    <a:pt x="4978" y="7855"/>
                    <a:pt x="4894" y="7855"/>
                    <a:pt x="4809" y="7855"/>
                  </a:cubicBezTo>
                  <a:cubicBezTo>
                    <a:pt x="4809" y="7855"/>
                    <a:pt x="4725" y="7855"/>
                    <a:pt x="4725" y="7855"/>
                  </a:cubicBezTo>
                  <a:cubicBezTo>
                    <a:pt x="4725" y="7732"/>
                    <a:pt x="4725" y="7732"/>
                    <a:pt x="4725" y="7609"/>
                  </a:cubicBezTo>
                  <a:cubicBezTo>
                    <a:pt x="4725" y="7609"/>
                    <a:pt x="4809" y="7609"/>
                    <a:pt x="4809" y="7609"/>
                  </a:cubicBezTo>
                  <a:cubicBezTo>
                    <a:pt x="4894" y="7486"/>
                    <a:pt x="4978" y="7364"/>
                    <a:pt x="4978" y="7364"/>
                  </a:cubicBezTo>
                  <a:cubicBezTo>
                    <a:pt x="4978" y="7241"/>
                    <a:pt x="4978" y="7241"/>
                    <a:pt x="4978" y="7118"/>
                  </a:cubicBezTo>
                  <a:cubicBezTo>
                    <a:pt x="4978" y="7118"/>
                    <a:pt x="4894" y="7241"/>
                    <a:pt x="4809" y="7241"/>
                  </a:cubicBezTo>
                  <a:cubicBezTo>
                    <a:pt x="4809" y="7241"/>
                    <a:pt x="4725" y="7241"/>
                    <a:pt x="4641" y="7241"/>
                  </a:cubicBezTo>
                  <a:cubicBezTo>
                    <a:pt x="4641" y="7241"/>
                    <a:pt x="4556" y="7241"/>
                    <a:pt x="4472" y="7118"/>
                  </a:cubicBezTo>
                  <a:cubicBezTo>
                    <a:pt x="4472" y="7118"/>
                    <a:pt x="4472" y="7118"/>
                    <a:pt x="4472" y="7118"/>
                  </a:cubicBezTo>
                  <a:cubicBezTo>
                    <a:pt x="4388" y="7118"/>
                    <a:pt x="4388" y="6995"/>
                    <a:pt x="4388" y="6873"/>
                  </a:cubicBezTo>
                  <a:cubicBezTo>
                    <a:pt x="4388" y="6750"/>
                    <a:pt x="4388" y="6627"/>
                    <a:pt x="4388" y="6505"/>
                  </a:cubicBezTo>
                  <a:cubicBezTo>
                    <a:pt x="4472" y="6382"/>
                    <a:pt x="4472" y="6259"/>
                    <a:pt x="4472" y="6136"/>
                  </a:cubicBezTo>
                  <a:cubicBezTo>
                    <a:pt x="4472" y="6014"/>
                    <a:pt x="4472" y="5645"/>
                    <a:pt x="4388" y="5645"/>
                  </a:cubicBezTo>
                  <a:cubicBezTo>
                    <a:pt x="4388" y="5523"/>
                    <a:pt x="4219" y="5400"/>
                    <a:pt x="4134" y="5277"/>
                  </a:cubicBezTo>
                  <a:cubicBezTo>
                    <a:pt x="4134" y="5155"/>
                    <a:pt x="3966" y="5032"/>
                    <a:pt x="3966" y="4909"/>
                  </a:cubicBezTo>
                  <a:cubicBezTo>
                    <a:pt x="3881" y="4909"/>
                    <a:pt x="3797" y="4664"/>
                    <a:pt x="3713" y="4664"/>
                  </a:cubicBezTo>
                  <a:cubicBezTo>
                    <a:pt x="3713" y="4541"/>
                    <a:pt x="3544" y="4418"/>
                    <a:pt x="3544" y="4418"/>
                  </a:cubicBezTo>
                  <a:cubicBezTo>
                    <a:pt x="3544" y="4295"/>
                    <a:pt x="3544" y="4295"/>
                    <a:pt x="3459" y="4295"/>
                  </a:cubicBezTo>
                  <a:cubicBezTo>
                    <a:pt x="3459" y="4295"/>
                    <a:pt x="3375" y="4173"/>
                    <a:pt x="3291" y="4173"/>
                  </a:cubicBezTo>
                  <a:cubicBezTo>
                    <a:pt x="3291" y="4173"/>
                    <a:pt x="3122" y="4173"/>
                    <a:pt x="3122" y="4173"/>
                  </a:cubicBezTo>
                  <a:cubicBezTo>
                    <a:pt x="3038" y="4173"/>
                    <a:pt x="3038" y="4173"/>
                    <a:pt x="2953" y="4173"/>
                  </a:cubicBezTo>
                  <a:cubicBezTo>
                    <a:pt x="2953" y="4173"/>
                    <a:pt x="2784" y="4173"/>
                    <a:pt x="2784" y="4050"/>
                  </a:cubicBezTo>
                  <a:cubicBezTo>
                    <a:pt x="2700" y="4050"/>
                    <a:pt x="2616" y="3927"/>
                    <a:pt x="2616" y="3927"/>
                  </a:cubicBezTo>
                  <a:cubicBezTo>
                    <a:pt x="2616" y="3805"/>
                    <a:pt x="2531" y="3682"/>
                    <a:pt x="2531" y="3682"/>
                  </a:cubicBezTo>
                  <a:cubicBezTo>
                    <a:pt x="2447" y="3559"/>
                    <a:pt x="2363" y="3559"/>
                    <a:pt x="2278" y="3559"/>
                  </a:cubicBezTo>
                  <a:cubicBezTo>
                    <a:pt x="2194" y="3436"/>
                    <a:pt x="2025" y="3436"/>
                    <a:pt x="2025" y="3314"/>
                  </a:cubicBezTo>
                  <a:cubicBezTo>
                    <a:pt x="1941" y="3314"/>
                    <a:pt x="1772" y="3191"/>
                    <a:pt x="1688" y="3068"/>
                  </a:cubicBezTo>
                  <a:cubicBezTo>
                    <a:pt x="1603" y="3068"/>
                    <a:pt x="1519" y="2823"/>
                    <a:pt x="1434" y="2700"/>
                  </a:cubicBezTo>
                  <a:cubicBezTo>
                    <a:pt x="1350" y="2700"/>
                    <a:pt x="1181" y="2577"/>
                    <a:pt x="1097" y="2577"/>
                  </a:cubicBezTo>
                  <a:cubicBezTo>
                    <a:pt x="1097" y="2455"/>
                    <a:pt x="1013" y="2332"/>
                    <a:pt x="928" y="2209"/>
                  </a:cubicBezTo>
                  <a:cubicBezTo>
                    <a:pt x="844" y="2086"/>
                    <a:pt x="759" y="1964"/>
                    <a:pt x="759" y="1964"/>
                  </a:cubicBezTo>
                  <a:cubicBezTo>
                    <a:pt x="675" y="1841"/>
                    <a:pt x="591" y="1841"/>
                    <a:pt x="506" y="1718"/>
                  </a:cubicBezTo>
                  <a:cubicBezTo>
                    <a:pt x="506" y="1718"/>
                    <a:pt x="506" y="1595"/>
                    <a:pt x="506" y="1473"/>
                  </a:cubicBezTo>
                  <a:cubicBezTo>
                    <a:pt x="506" y="1473"/>
                    <a:pt x="591" y="1350"/>
                    <a:pt x="591" y="1227"/>
                  </a:cubicBezTo>
                  <a:cubicBezTo>
                    <a:pt x="591" y="1227"/>
                    <a:pt x="506" y="1227"/>
                    <a:pt x="506" y="1227"/>
                  </a:cubicBezTo>
                  <a:cubicBezTo>
                    <a:pt x="506" y="1227"/>
                    <a:pt x="338" y="1105"/>
                    <a:pt x="338" y="1105"/>
                  </a:cubicBezTo>
                  <a:cubicBezTo>
                    <a:pt x="253" y="982"/>
                    <a:pt x="169" y="859"/>
                    <a:pt x="169" y="859"/>
                  </a:cubicBezTo>
                  <a:cubicBezTo>
                    <a:pt x="169" y="859"/>
                    <a:pt x="84" y="736"/>
                    <a:pt x="0" y="73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4" y="491"/>
                    <a:pt x="84" y="368"/>
                    <a:pt x="84" y="245"/>
                  </a:cubicBezTo>
                  <a:cubicBezTo>
                    <a:pt x="84" y="245"/>
                    <a:pt x="169" y="123"/>
                    <a:pt x="169" y="123"/>
                  </a:cubicBezTo>
                  <a:cubicBezTo>
                    <a:pt x="169" y="0"/>
                    <a:pt x="253" y="0"/>
                    <a:pt x="338" y="0"/>
                  </a:cubicBezTo>
                  <a:cubicBezTo>
                    <a:pt x="422" y="0"/>
                    <a:pt x="506" y="0"/>
                    <a:pt x="591" y="0"/>
                  </a:cubicBezTo>
                  <a:cubicBezTo>
                    <a:pt x="675" y="123"/>
                    <a:pt x="844" y="123"/>
                    <a:pt x="844" y="245"/>
                  </a:cubicBezTo>
                  <a:cubicBezTo>
                    <a:pt x="928" y="245"/>
                    <a:pt x="1097" y="491"/>
                    <a:pt x="1097" y="614"/>
                  </a:cubicBezTo>
                  <a:cubicBezTo>
                    <a:pt x="1181" y="614"/>
                    <a:pt x="1181" y="736"/>
                    <a:pt x="1181" y="859"/>
                  </a:cubicBezTo>
                  <a:cubicBezTo>
                    <a:pt x="1181" y="859"/>
                    <a:pt x="1181" y="982"/>
                    <a:pt x="1266" y="1105"/>
                  </a:cubicBezTo>
                  <a:cubicBezTo>
                    <a:pt x="1266" y="1105"/>
                    <a:pt x="1350" y="1105"/>
                    <a:pt x="1350" y="1227"/>
                  </a:cubicBezTo>
                  <a:cubicBezTo>
                    <a:pt x="1350" y="1227"/>
                    <a:pt x="1434" y="1227"/>
                    <a:pt x="1519" y="1227"/>
                  </a:cubicBezTo>
                  <a:cubicBezTo>
                    <a:pt x="1519" y="1350"/>
                    <a:pt x="1603" y="1473"/>
                    <a:pt x="1688" y="1473"/>
                  </a:cubicBezTo>
                  <a:cubicBezTo>
                    <a:pt x="1772" y="1473"/>
                    <a:pt x="1856" y="1473"/>
                    <a:pt x="1941" y="1473"/>
                  </a:cubicBezTo>
                  <a:cubicBezTo>
                    <a:pt x="2025" y="1473"/>
                    <a:pt x="2025" y="1595"/>
                    <a:pt x="2109" y="1718"/>
                  </a:cubicBezTo>
                  <a:cubicBezTo>
                    <a:pt x="2109" y="1718"/>
                    <a:pt x="2109" y="1841"/>
                    <a:pt x="2194" y="1964"/>
                  </a:cubicBezTo>
                  <a:cubicBezTo>
                    <a:pt x="2194" y="1964"/>
                    <a:pt x="2278" y="2086"/>
                    <a:pt x="2363" y="2209"/>
                  </a:cubicBezTo>
                  <a:cubicBezTo>
                    <a:pt x="2447" y="2209"/>
                    <a:pt x="2531" y="2209"/>
                    <a:pt x="2616" y="2209"/>
                  </a:cubicBezTo>
                  <a:cubicBezTo>
                    <a:pt x="2616" y="2209"/>
                    <a:pt x="2784" y="2332"/>
                    <a:pt x="2784" y="2455"/>
                  </a:cubicBezTo>
                  <a:cubicBezTo>
                    <a:pt x="2869" y="2455"/>
                    <a:pt x="2869" y="2577"/>
                    <a:pt x="2869" y="2700"/>
                  </a:cubicBezTo>
                  <a:cubicBezTo>
                    <a:pt x="2869" y="2700"/>
                    <a:pt x="2953" y="2945"/>
                    <a:pt x="3038" y="3068"/>
                  </a:cubicBezTo>
                  <a:cubicBezTo>
                    <a:pt x="3122" y="3068"/>
                    <a:pt x="3206" y="3068"/>
                    <a:pt x="3291" y="3068"/>
                  </a:cubicBezTo>
                  <a:cubicBezTo>
                    <a:pt x="3375" y="3191"/>
                    <a:pt x="3544" y="3191"/>
                    <a:pt x="3544" y="3191"/>
                  </a:cubicBezTo>
                  <a:cubicBezTo>
                    <a:pt x="3628" y="3314"/>
                    <a:pt x="3797" y="3314"/>
                    <a:pt x="3881" y="3314"/>
                  </a:cubicBezTo>
                  <a:cubicBezTo>
                    <a:pt x="3966" y="3436"/>
                    <a:pt x="4050" y="3436"/>
                    <a:pt x="4050" y="3559"/>
                  </a:cubicBezTo>
                  <a:cubicBezTo>
                    <a:pt x="4134" y="3559"/>
                    <a:pt x="4303" y="3682"/>
                    <a:pt x="4303" y="3805"/>
                  </a:cubicBezTo>
                  <a:cubicBezTo>
                    <a:pt x="4388" y="3927"/>
                    <a:pt x="4556" y="4050"/>
                    <a:pt x="4641" y="4173"/>
                  </a:cubicBezTo>
                  <a:cubicBezTo>
                    <a:pt x="4725" y="4173"/>
                    <a:pt x="4809" y="4295"/>
                    <a:pt x="4894" y="4418"/>
                  </a:cubicBezTo>
                  <a:cubicBezTo>
                    <a:pt x="4894" y="4418"/>
                    <a:pt x="4978" y="4541"/>
                    <a:pt x="4978" y="4541"/>
                  </a:cubicBezTo>
                  <a:cubicBezTo>
                    <a:pt x="5063" y="4541"/>
                    <a:pt x="5147" y="4664"/>
                    <a:pt x="5231" y="4664"/>
                  </a:cubicBezTo>
                  <a:cubicBezTo>
                    <a:pt x="5316" y="4664"/>
                    <a:pt x="5484" y="4664"/>
                    <a:pt x="5484" y="4786"/>
                  </a:cubicBezTo>
                  <a:cubicBezTo>
                    <a:pt x="5569" y="4786"/>
                    <a:pt x="5569" y="4909"/>
                    <a:pt x="5653" y="5032"/>
                  </a:cubicBezTo>
                  <a:cubicBezTo>
                    <a:pt x="5653" y="5032"/>
                    <a:pt x="5738" y="5155"/>
                    <a:pt x="5822" y="5155"/>
                  </a:cubicBezTo>
                  <a:cubicBezTo>
                    <a:pt x="5822" y="5277"/>
                    <a:pt x="5906" y="5277"/>
                    <a:pt x="5906" y="5277"/>
                  </a:cubicBezTo>
                  <a:cubicBezTo>
                    <a:pt x="5991" y="5400"/>
                    <a:pt x="5906" y="5523"/>
                    <a:pt x="5906" y="5523"/>
                  </a:cubicBezTo>
                  <a:cubicBezTo>
                    <a:pt x="5906" y="5645"/>
                    <a:pt x="5906" y="5891"/>
                    <a:pt x="5906" y="6014"/>
                  </a:cubicBezTo>
                  <a:cubicBezTo>
                    <a:pt x="5906" y="6136"/>
                    <a:pt x="5822" y="6382"/>
                    <a:pt x="5906" y="6382"/>
                  </a:cubicBezTo>
                  <a:cubicBezTo>
                    <a:pt x="5906" y="6382"/>
                    <a:pt x="5906" y="6505"/>
                    <a:pt x="5906" y="6505"/>
                  </a:cubicBezTo>
                  <a:cubicBezTo>
                    <a:pt x="5991" y="6627"/>
                    <a:pt x="5991" y="6627"/>
                    <a:pt x="6075" y="6750"/>
                  </a:cubicBezTo>
                  <a:cubicBezTo>
                    <a:pt x="6075" y="6750"/>
                    <a:pt x="6159" y="6873"/>
                    <a:pt x="6244" y="6873"/>
                  </a:cubicBezTo>
                  <a:cubicBezTo>
                    <a:pt x="6244" y="6995"/>
                    <a:pt x="6328" y="7118"/>
                    <a:pt x="6328" y="7118"/>
                  </a:cubicBezTo>
                  <a:cubicBezTo>
                    <a:pt x="6413" y="7241"/>
                    <a:pt x="6497" y="7364"/>
                    <a:pt x="6497" y="7486"/>
                  </a:cubicBezTo>
                  <a:cubicBezTo>
                    <a:pt x="6581" y="7486"/>
                    <a:pt x="6666" y="7609"/>
                    <a:pt x="6750" y="7609"/>
                  </a:cubicBezTo>
                  <a:cubicBezTo>
                    <a:pt x="6834" y="7732"/>
                    <a:pt x="7088" y="7855"/>
                    <a:pt x="7172" y="7977"/>
                  </a:cubicBezTo>
                  <a:cubicBezTo>
                    <a:pt x="7256" y="8100"/>
                    <a:pt x="7425" y="8223"/>
                    <a:pt x="7425" y="8223"/>
                  </a:cubicBezTo>
                  <a:cubicBezTo>
                    <a:pt x="7594" y="8345"/>
                    <a:pt x="7762" y="8591"/>
                    <a:pt x="7931" y="8836"/>
                  </a:cubicBezTo>
                  <a:cubicBezTo>
                    <a:pt x="8016" y="8836"/>
                    <a:pt x="8184" y="9082"/>
                    <a:pt x="8269" y="9205"/>
                  </a:cubicBezTo>
                  <a:cubicBezTo>
                    <a:pt x="8353" y="9205"/>
                    <a:pt x="8522" y="9327"/>
                    <a:pt x="8691" y="9450"/>
                  </a:cubicBezTo>
                  <a:cubicBezTo>
                    <a:pt x="8775" y="9573"/>
                    <a:pt x="8944" y="9573"/>
                    <a:pt x="8944" y="9695"/>
                  </a:cubicBezTo>
                  <a:cubicBezTo>
                    <a:pt x="9028" y="9818"/>
                    <a:pt x="9197" y="9941"/>
                    <a:pt x="9281" y="10064"/>
                  </a:cubicBezTo>
                  <a:cubicBezTo>
                    <a:pt x="9366" y="10064"/>
                    <a:pt x="9450" y="10064"/>
                    <a:pt x="9534" y="10186"/>
                  </a:cubicBezTo>
                  <a:cubicBezTo>
                    <a:pt x="9703" y="10186"/>
                    <a:pt x="9872" y="10064"/>
                    <a:pt x="9956" y="10064"/>
                  </a:cubicBezTo>
                  <a:cubicBezTo>
                    <a:pt x="10041" y="10064"/>
                    <a:pt x="10209" y="10064"/>
                    <a:pt x="10209" y="10064"/>
                  </a:cubicBezTo>
                  <a:cubicBezTo>
                    <a:pt x="10378" y="10064"/>
                    <a:pt x="10547" y="9941"/>
                    <a:pt x="10631" y="9941"/>
                  </a:cubicBezTo>
                  <a:cubicBezTo>
                    <a:pt x="10716" y="9818"/>
                    <a:pt x="10969" y="9818"/>
                    <a:pt x="11053" y="9695"/>
                  </a:cubicBezTo>
                  <a:cubicBezTo>
                    <a:pt x="11053" y="9695"/>
                    <a:pt x="11222" y="9695"/>
                    <a:pt x="11306" y="9695"/>
                  </a:cubicBezTo>
                  <a:cubicBezTo>
                    <a:pt x="11391" y="9695"/>
                    <a:pt x="11559" y="9695"/>
                    <a:pt x="11644" y="9695"/>
                  </a:cubicBezTo>
                  <a:cubicBezTo>
                    <a:pt x="11644" y="9818"/>
                    <a:pt x="11728" y="9941"/>
                    <a:pt x="11728" y="9941"/>
                  </a:cubicBezTo>
                  <a:cubicBezTo>
                    <a:pt x="11813" y="10064"/>
                    <a:pt x="11981" y="10186"/>
                    <a:pt x="11981" y="10186"/>
                  </a:cubicBezTo>
                  <a:cubicBezTo>
                    <a:pt x="12066" y="10309"/>
                    <a:pt x="12150" y="10432"/>
                    <a:pt x="12234" y="10555"/>
                  </a:cubicBezTo>
                  <a:cubicBezTo>
                    <a:pt x="12319" y="10555"/>
                    <a:pt x="12487" y="10555"/>
                    <a:pt x="12487" y="10677"/>
                  </a:cubicBezTo>
                  <a:cubicBezTo>
                    <a:pt x="12572" y="10677"/>
                    <a:pt x="12741" y="10800"/>
                    <a:pt x="12825" y="10800"/>
                  </a:cubicBezTo>
                  <a:cubicBezTo>
                    <a:pt x="12994" y="10800"/>
                    <a:pt x="13078" y="10923"/>
                    <a:pt x="13247" y="10923"/>
                  </a:cubicBezTo>
                  <a:cubicBezTo>
                    <a:pt x="13331" y="10923"/>
                    <a:pt x="13500" y="10923"/>
                    <a:pt x="13584" y="10923"/>
                  </a:cubicBezTo>
                  <a:cubicBezTo>
                    <a:pt x="13669" y="10923"/>
                    <a:pt x="13837" y="10923"/>
                    <a:pt x="13837" y="10923"/>
                  </a:cubicBezTo>
                  <a:cubicBezTo>
                    <a:pt x="13922" y="10923"/>
                    <a:pt x="14091" y="11168"/>
                    <a:pt x="14175" y="11168"/>
                  </a:cubicBezTo>
                  <a:cubicBezTo>
                    <a:pt x="14175" y="11291"/>
                    <a:pt x="14344" y="11414"/>
                    <a:pt x="14344" y="11414"/>
                  </a:cubicBezTo>
                  <a:cubicBezTo>
                    <a:pt x="14428" y="11536"/>
                    <a:pt x="14428" y="11659"/>
                    <a:pt x="14512" y="11782"/>
                  </a:cubicBezTo>
                  <a:cubicBezTo>
                    <a:pt x="14597" y="12027"/>
                    <a:pt x="14681" y="12273"/>
                    <a:pt x="14766" y="12518"/>
                  </a:cubicBezTo>
                  <a:cubicBezTo>
                    <a:pt x="14766" y="12641"/>
                    <a:pt x="14850" y="12764"/>
                    <a:pt x="14934" y="12886"/>
                  </a:cubicBezTo>
                  <a:cubicBezTo>
                    <a:pt x="14934" y="13009"/>
                    <a:pt x="15019" y="13255"/>
                    <a:pt x="15019" y="13377"/>
                  </a:cubicBezTo>
                  <a:cubicBezTo>
                    <a:pt x="15019" y="13500"/>
                    <a:pt x="15019" y="13623"/>
                    <a:pt x="15103" y="13745"/>
                  </a:cubicBezTo>
                  <a:cubicBezTo>
                    <a:pt x="15103" y="13868"/>
                    <a:pt x="15188" y="14114"/>
                    <a:pt x="15272" y="14236"/>
                  </a:cubicBezTo>
                  <a:cubicBezTo>
                    <a:pt x="15356" y="14236"/>
                    <a:pt x="15441" y="14359"/>
                    <a:pt x="15525" y="14359"/>
                  </a:cubicBezTo>
                  <a:cubicBezTo>
                    <a:pt x="15609" y="14359"/>
                    <a:pt x="15694" y="14605"/>
                    <a:pt x="15778" y="14727"/>
                  </a:cubicBezTo>
                  <a:cubicBezTo>
                    <a:pt x="15862" y="14727"/>
                    <a:pt x="15947" y="14850"/>
                    <a:pt x="16031" y="14850"/>
                  </a:cubicBezTo>
                  <a:cubicBezTo>
                    <a:pt x="16031" y="14973"/>
                    <a:pt x="16200" y="14850"/>
                    <a:pt x="16200" y="14850"/>
                  </a:cubicBezTo>
                  <a:cubicBezTo>
                    <a:pt x="16284" y="14850"/>
                    <a:pt x="16453" y="14850"/>
                    <a:pt x="16453" y="14850"/>
                  </a:cubicBezTo>
                  <a:cubicBezTo>
                    <a:pt x="16537" y="14850"/>
                    <a:pt x="16791" y="14727"/>
                    <a:pt x="16875" y="14727"/>
                  </a:cubicBezTo>
                  <a:cubicBezTo>
                    <a:pt x="16959" y="14727"/>
                    <a:pt x="16959" y="14727"/>
                    <a:pt x="17044" y="14850"/>
                  </a:cubicBezTo>
                  <a:cubicBezTo>
                    <a:pt x="17128" y="14850"/>
                    <a:pt x="17212" y="15218"/>
                    <a:pt x="17297" y="15341"/>
                  </a:cubicBezTo>
                  <a:cubicBezTo>
                    <a:pt x="17297" y="15464"/>
                    <a:pt x="17381" y="15709"/>
                    <a:pt x="17466" y="15709"/>
                  </a:cubicBezTo>
                  <a:cubicBezTo>
                    <a:pt x="17466" y="15832"/>
                    <a:pt x="17466" y="15832"/>
                    <a:pt x="17550" y="15832"/>
                  </a:cubicBezTo>
                  <a:cubicBezTo>
                    <a:pt x="17550" y="15832"/>
                    <a:pt x="17719" y="15955"/>
                    <a:pt x="17803" y="16077"/>
                  </a:cubicBezTo>
                  <a:cubicBezTo>
                    <a:pt x="17803" y="16077"/>
                    <a:pt x="17887" y="16077"/>
                    <a:pt x="17972" y="16077"/>
                  </a:cubicBezTo>
                  <a:cubicBezTo>
                    <a:pt x="17972" y="16077"/>
                    <a:pt x="18141" y="16200"/>
                    <a:pt x="18141" y="16323"/>
                  </a:cubicBezTo>
                  <a:cubicBezTo>
                    <a:pt x="18225" y="16323"/>
                    <a:pt x="18309" y="16568"/>
                    <a:pt x="18394" y="16568"/>
                  </a:cubicBezTo>
                  <a:cubicBezTo>
                    <a:pt x="18478" y="16568"/>
                    <a:pt x="18563" y="16691"/>
                    <a:pt x="18647" y="16814"/>
                  </a:cubicBezTo>
                  <a:cubicBezTo>
                    <a:pt x="18731" y="16814"/>
                    <a:pt x="18900" y="16936"/>
                    <a:pt x="18984" y="16936"/>
                  </a:cubicBezTo>
                  <a:cubicBezTo>
                    <a:pt x="19069" y="16936"/>
                    <a:pt x="19153" y="16936"/>
                    <a:pt x="19237" y="16936"/>
                  </a:cubicBezTo>
                  <a:cubicBezTo>
                    <a:pt x="19322" y="17059"/>
                    <a:pt x="19406" y="17059"/>
                    <a:pt x="19491" y="17182"/>
                  </a:cubicBezTo>
                  <a:cubicBezTo>
                    <a:pt x="19575" y="17305"/>
                    <a:pt x="19575" y="17427"/>
                    <a:pt x="19659" y="17550"/>
                  </a:cubicBezTo>
                  <a:cubicBezTo>
                    <a:pt x="19659" y="17550"/>
                    <a:pt x="19828" y="17795"/>
                    <a:pt x="19912" y="17673"/>
                  </a:cubicBezTo>
                  <a:cubicBezTo>
                    <a:pt x="19912" y="17673"/>
                    <a:pt x="19912" y="17550"/>
                    <a:pt x="19997" y="17427"/>
                  </a:cubicBezTo>
                  <a:cubicBezTo>
                    <a:pt x="19997" y="17427"/>
                    <a:pt x="20166" y="17427"/>
                    <a:pt x="20250" y="17427"/>
                  </a:cubicBezTo>
                  <a:cubicBezTo>
                    <a:pt x="20334" y="17427"/>
                    <a:pt x="20419" y="17305"/>
                    <a:pt x="20503" y="17305"/>
                  </a:cubicBezTo>
                  <a:cubicBezTo>
                    <a:pt x="20503" y="17427"/>
                    <a:pt x="20587" y="17427"/>
                    <a:pt x="20587" y="17427"/>
                  </a:cubicBezTo>
                  <a:cubicBezTo>
                    <a:pt x="20672" y="17550"/>
                    <a:pt x="20756" y="17673"/>
                    <a:pt x="20756" y="17673"/>
                  </a:cubicBezTo>
                  <a:cubicBezTo>
                    <a:pt x="20841" y="17795"/>
                    <a:pt x="20925" y="17918"/>
                    <a:pt x="20925" y="18041"/>
                  </a:cubicBezTo>
                  <a:cubicBezTo>
                    <a:pt x="20925" y="18164"/>
                    <a:pt x="20841" y="18286"/>
                    <a:pt x="20925" y="18409"/>
                  </a:cubicBezTo>
                  <a:cubicBezTo>
                    <a:pt x="20925" y="18409"/>
                    <a:pt x="20925" y="18532"/>
                    <a:pt x="20925" y="18532"/>
                  </a:cubicBezTo>
                  <a:cubicBezTo>
                    <a:pt x="21009" y="18532"/>
                    <a:pt x="21094" y="18532"/>
                    <a:pt x="21094" y="18532"/>
                  </a:cubicBezTo>
                  <a:cubicBezTo>
                    <a:pt x="21178" y="18655"/>
                    <a:pt x="21347" y="18655"/>
                    <a:pt x="21347" y="18655"/>
                  </a:cubicBezTo>
                  <a:cubicBezTo>
                    <a:pt x="21431" y="18777"/>
                    <a:pt x="21431" y="18777"/>
                    <a:pt x="21431" y="18900"/>
                  </a:cubicBezTo>
                  <a:cubicBezTo>
                    <a:pt x="21516" y="18900"/>
                    <a:pt x="21516" y="19023"/>
                    <a:pt x="21516" y="19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4" name="Google Shape;2214;p273"/>
            <p:cNvSpPr/>
            <p:nvPr/>
          </p:nvSpPr>
          <p:spPr>
            <a:xfrm>
              <a:off x="7378661" y="0"/>
              <a:ext cx="1703418" cy="11693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16" y="19145"/>
                  </a:moveTo>
                  <a:cubicBezTo>
                    <a:pt x="21516" y="19268"/>
                    <a:pt x="21600" y="19391"/>
                    <a:pt x="21600" y="19514"/>
                  </a:cubicBezTo>
                  <a:cubicBezTo>
                    <a:pt x="21600" y="19514"/>
                    <a:pt x="21516" y="19636"/>
                    <a:pt x="21516" y="19636"/>
                  </a:cubicBezTo>
                  <a:cubicBezTo>
                    <a:pt x="21431" y="19759"/>
                    <a:pt x="21431" y="19759"/>
                    <a:pt x="21431" y="19759"/>
                  </a:cubicBezTo>
                  <a:cubicBezTo>
                    <a:pt x="21347" y="19882"/>
                    <a:pt x="21094" y="19882"/>
                    <a:pt x="21009" y="19882"/>
                  </a:cubicBezTo>
                  <a:cubicBezTo>
                    <a:pt x="20925" y="19882"/>
                    <a:pt x="20756" y="19882"/>
                    <a:pt x="20672" y="19759"/>
                  </a:cubicBezTo>
                  <a:cubicBezTo>
                    <a:pt x="20672" y="19759"/>
                    <a:pt x="20503" y="19759"/>
                    <a:pt x="20419" y="19759"/>
                  </a:cubicBezTo>
                  <a:cubicBezTo>
                    <a:pt x="20334" y="19759"/>
                    <a:pt x="20166" y="19636"/>
                    <a:pt x="20081" y="19636"/>
                  </a:cubicBezTo>
                  <a:cubicBezTo>
                    <a:pt x="19997" y="19759"/>
                    <a:pt x="19912" y="19882"/>
                    <a:pt x="19912" y="20005"/>
                  </a:cubicBezTo>
                  <a:cubicBezTo>
                    <a:pt x="19828" y="20005"/>
                    <a:pt x="19744" y="20127"/>
                    <a:pt x="19659" y="20127"/>
                  </a:cubicBezTo>
                  <a:cubicBezTo>
                    <a:pt x="19659" y="20250"/>
                    <a:pt x="19659" y="20373"/>
                    <a:pt x="19659" y="20373"/>
                  </a:cubicBezTo>
                  <a:cubicBezTo>
                    <a:pt x="19659" y="20495"/>
                    <a:pt x="19659" y="20741"/>
                    <a:pt x="19575" y="20864"/>
                  </a:cubicBezTo>
                  <a:cubicBezTo>
                    <a:pt x="19575" y="20986"/>
                    <a:pt x="19406" y="21109"/>
                    <a:pt x="19406" y="21109"/>
                  </a:cubicBezTo>
                  <a:cubicBezTo>
                    <a:pt x="19322" y="21109"/>
                    <a:pt x="19237" y="21109"/>
                    <a:pt x="19153" y="21109"/>
                  </a:cubicBezTo>
                  <a:cubicBezTo>
                    <a:pt x="18984" y="21109"/>
                    <a:pt x="18816" y="21109"/>
                    <a:pt x="18731" y="21109"/>
                  </a:cubicBezTo>
                  <a:cubicBezTo>
                    <a:pt x="18647" y="20986"/>
                    <a:pt x="18478" y="20986"/>
                    <a:pt x="18478" y="20864"/>
                  </a:cubicBezTo>
                  <a:cubicBezTo>
                    <a:pt x="18394" y="20864"/>
                    <a:pt x="18394" y="20618"/>
                    <a:pt x="18394" y="20618"/>
                  </a:cubicBezTo>
                  <a:cubicBezTo>
                    <a:pt x="18478" y="20495"/>
                    <a:pt x="18478" y="20250"/>
                    <a:pt x="18478" y="20250"/>
                  </a:cubicBezTo>
                  <a:cubicBezTo>
                    <a:pt x="18478" y="20127"/>
                    <a:pt x="18478" y="20005"/>
                    <a:pt x="18478" y="19882"/>
                  </a:cubicBezTo>
                  <a:cubicBezTo>
                    <a:pt x="18478" y="19882"/>
                    <a:pt x="18394" y="19882"/>
                    <a:pt x="18394" y="19882"/>
                  </a:cubicBezTo>
                  <a:cubicBezTo>
                    <a:pt x="18309" y="19882"/>
                    <a:pt x="18225" y="19882"/>
                    <a:pt x="18141" y="20005"/>
                  </a:cubicBezTo>
                  <a:cubicBezTo>
                    <a:pt x="18141" y="20005"/>
                    <a:pt x="18056" y="20127"/>
                    <a:pt x="17972" y="20250"/>
                  </a:cubicBezTo>
                  <a:cubicBezTo>
                    <a:pt x="17972" y="20250"/>
                    <a:pt x="17803" y="20495"/>
                    <a:pt x="17803" y="20618"/>
                  </a:cubicBezTo>
                  <a:cubicBezTo>
                    <a:pt x="17719" y="20741"/>
                    <a:pt x="17550" y="20864"/>
                    <a:pt x="17466" y="20986"/>
                  </a:cubicBezTo>
                  <a:cubicBezTo>
                    <a:pt x="17466" y="20986"/>
                    <a:pt x="17381" y="21109"/>
                    <a:pt x="17297" y="21109"/>
                  </a:cubicBezTo>
                  <a:cubicBezTo>
                    <a:pt x="17212" y="21232"/>
                    <a:pt x="17044" y="21232"/>
                    <a:pt x="16959" y="21232"/>
                  </a:cubicBezTo>
                  <a:cubicBezTo>
                    <a:pt x="16959" y="21109"/>
                    <a:pt x="16791" y="21109"/>
                    <a:pt x="16706" y="21109"/>
                  </a:cubicBezTo>
                  <a:cubicBezTo>
                    <a:pt x="16622" y="21109"/>
                    <a:pt x="16537" y="20986"/>
                    <a:pt x="16453" y="20986"/>
                  </a:cubicBezTo>
                  <a:cubicBezTo>
                    <a:pt x="16453" y="20864"/>
                    <a:pt x="16369" y="20741"/>
                    <a:pt x="16284" y="20618"/>
                  </a:cubicBezTo>
                  <a:cubicBezTo>
                    <a:pt x="16284" y="20618"/>
                    <a:pt x="16284" y="20373"/>
                    <a:pt x="16200" y="20250"/>
                  </a:cubicBezTo>
                  <a:cubicBezTo>
                    <a:pt x="16200" y="20250"/>
                    <a:pt x="16116" y="20127"/>
                    <a:pt x="16116" y="20127"/>
                  </a:cubicBezTo>
                  <a:cubicBezTo>
                    <a:pt x="16116" y="20127"/>
                    <a:pt x="16031" y="20127"/>
                    <a:pt x="15947" y="20127"/>
                  </a:cubicBezTo>
                  <a:cubicBezTo>
                    <a:pt x="15947" y="20127"/>
                    <a:pt x="15947" y="20250"/>
                    <a:pt x="15862" y="20373"/>
                  </a:cubicBezTo>
                  <a:cubicBezTo>
                    <a:pt x="15862" y="20373"/>
                    <a:pt x="15862" y="20495"/>
                    <a:pt x="15862" y="20618"/>
                  </a:cubicBezTo>
                  <a:cubicBezTo>
                    <a:pt x="15778" y="20741"/>
                    <a:pt x="15778" y="20864"/>
                    <a:pt x="15778" y="20986"/>
                  </a:cubicBezTo>
                  <a:cubicBezTo>
                    <a:pt x="15694" y="20986"/>
                    <a:pt x="15609" y="21109"/>
                    <a:pt x="15525" y="21232"/>
                  </a:cubicBezTo>
                  <a:cubicBezTo>
                    <a:pt x="15441" y="21355"/>
                    <a:pt x="15356" y="21355"/>
                    <a:pt x="15272" y="21477"/>
                  </a:cubicBezTo>
                  <a:cubicBezTo>
                    <a:pt x="15188" y="21477"/>
                    <a:pt x="14934" y="21477"/>
                    <a:pt x="14850" y="21477"/>
                  </a:cubicBezTo>
                  <a:cubicBezTo>
                    <a:pt x="14681" y="21600"/>
                    <a:pt x="14512" y="21600"/>
                    <a:pt x="14428" y="21600"/>
                  </a:cubicBezTo>
                  <a:cubicBezTo>
                    <a:pt x="14428" y="21600"/>
                    <a:pt x="14259" y="21600"/>
                    <a:pt x="14259" y="21600"/>
                  </a:cubicBezTo>
                  <a:cubicBezTo>
                    <a:pt x="14091" y="21600"/>
                    <a:pt x="13922" y="21600"/>
                    <a:pt x="13837" y="21477"/>
                  </a:cubicBezTo>
                  <a:cubicBezTo>
                    <a:pt x="13669" y="21355"/>
                    <a:pt x="13500" y="21232"/>
                    <a:pt x="13416" y="21109"/>
                  </a:cubicBezTo>
                  <a:cubicBezTo>
                    <a:pt x="13331" y="20986"/>
                    <a:pt x="13078" y="20741"/>
                    <a:pt x="12994" y="20618"/>
                  </a:cubicBezTo>
                  <a:cubicBezTo>
                    <a:pt x="12825" y="20495"/>
                    <a:pt x="12572" y="20250"/>
                    <a:pt x="12403" y="20005"/>
                  </a:cubicBezTo>
                  <a:cubicBezTo>
                    <a:pt x="12403" y="20005"/>
                    <a:pt x="12319" y="19882"/>
                    <a:pt x="12234" y="19882"/>
                  </a:cubicBezTo>
                  <a:cubicBezTo>
                    <a:pt x="12234" y="19759"/>
                    <a:pt x="12066" y="19882"/>
                    <a:pt x="12066" y="19759"/>
                  </a:cubicBezTo>
                  <a:cubicBezTo>
                    <a:pt x="11981" y="19636"/>
                    <a:pt x="12150" y="19514"/>
                    <a:pt x="12150" y="19514"/>
                  </a:cubicBezTo>
                  <a:cubicBezTo>
                    <a:pt x="12150" y="19514"/>
                    <a:pt x="12150" y="19268"/>
                    <a:pt x="12150" y="19268"/>
                  </a:cubicBezTo>
                  <a:cubicBezTo>
                    <a:pt x="12150" y="19145"/>
                    <a:pt x="11981" y="19023"/>
                    <a:pt x="11981" y="18900"/>
                  </a:cubicBezTo>
                  <a:cubicBezTo>
                    <a:pt x="11897" y="18900"/>
                    <a:pt x="11728" y="18777"/>
                    <a:pt x="11728" y="18777"/>
                  </a:cubicBezTo>
                  <a:cubicBezTo>
                    <a:pt x="11559" y="18655"/>
                    <a:pt x="11475" y="18532"/>
                    <a:pt x="11306" y="18409"/>
                  </a:cubicBezTo>
                  <a:cubicBezTo>
                    <a:pt x="11222" y="18286"/>
                    <a:pt x="11053" y="18041"/>
                    <a:pt x="10969" y="17918"/>
                  </a:cubicBezTo>
                  <a:cubicBezTo>
                    <a:pt x="10969" y="17918"/>
                    <a:pt x="10800" y="17795"/>
                    <a:pt x="10716" y="17673"/>
                  </a:cubicBezTo>
                  <a:cubicBezTo>
                    <a:pt x="10716" y="17550"/>
                    <a:pt x="10547" y="17427"/>
                    <a:pt x="10547" y="17305"/>
                  </a:cubicBezTo>
                  <a:cubicBezTo>
                    <a:pt x="10462" y="17305"/>
                    <a:pt x="10462" y="17182"/>
                    <a:pt x="10462" y="17059"/>
                  </a:cubicBezTo>
                  <a:cubicBezTo>
                    <a:pt x="10378" y="17059"/>
                    <a:pt x="10378" y="16814"/>
                    <a:pt x="10378" y="16691"/>
                  </a:cubicBezTo>
                  <a:cubicBezTo>
                    <a:pt x="10378" y="16568"/>
                    <a:pt x="10462" y="16445"/>
                    <a:pt x="10462" y="16323"/>
                  </a:cubicBezTo>
                  <a:cubicBezTo>
                    <a:pt x="10462" y="16323"/>
                    <a:pt x="10547" y="16200"/>
                    <a:pt x="10547" y="16077"/>
                  </a:cubicBezTo>
                  <a:cubicBezTo>
                    <a:pt x="10547" y="16077"/>
                    <a:pt x="10547" y="15955"/>
                    <a:pt x="10547" y="15955"/>
                  </a:cubicBezTo>
                  <a:cubicBezTo>
                    <a:pt x="10547" y="15832"/>
                    <a:pt x="10547" y="15832"/>
                    <a:pt x="10462" y="15709"/>
                  </a:cubicBezTo>
                  <a:cubicBezTo>
                    <a:pt x="10462" y="15586"/>
                    <a:pt x="10378" y="15464"/>
                    <a:pt x="10294" y="15341"/>
                  </a:cubicBezTo>
                  <a:cubicBezTo>
                    <a:pt x="10209" y="15341"/>
                    <a:pt x="9956" y="15218"/>
                    <a:pt x="9956" y="15095"/>
                  </a:cubicBezTo>
                  <a:cubicBezTo>
                    <a:pt x="9787" y="15095"/>
                    <a:pt x="9534" y="14850"/>
                    <a:pt x="9450" y="14850"/>
                  </a:cubicBezTo>
                  <a:cubicBezTo>
                    <a:pt x="9366" y="14727"/>
                    <a:pt x="9113" y="14482"/>
                    <a:pt x="9028" y="14359"/>
                  </a:cubicBezTo>
                  <a:cubicBezTo>
                    <a:pt x="8944" y="14359"/>
                    <a:pt x="8859" y="14114"/>
                    <a:pt x="8775" y="14114"/>
                  </a:cubicBezTo>
                  <a:cubicBezTo>
                    <a:pt x="8691" y="13991"/>
                    <a:pt x="8522" y="13868"/>
                    <a:pt x="8438" y="13745"/>
                  </a:cubicBezTo>
                  <a:cubicBezTo>
                    <a:pt x="8438" y="13745"/>
                    <a:pt x="8353" y="13623"/>
                    <a:pt x="8353" y="13623"/>
                  </a:cubicBezTo>
                  <a:cubicBezTo>
                    <a:pt x="8269" y="13623"/>
                    <a:pt x="8184" y="13500"/>
                    <a:pt x="8184" y="13500"/>
                  </a:cubicBezTo>
                  <a:cubicBezTo>
                    <a:pt x="8100" y="13377"/>
                    <a:pt x="8016" y="13255"/>
                    <a:pt x="8016" y="13255"/>
                  </a:cubicBezTo>
                  <a:cubicBezTo>
                    <a:pt x="7931" y="13132"/>
                    <a:pt x="7847" y="13132"/>
                    <a:pt x="7762" y="13009"/>
                  </a:cubicBezTo>
                  <a:cubicBezTo>
                    <a:pt x="7678" y="13009"/>
                    <a:pt x="7594" y="12886"/>
                    <a:pt x="7509" y="12886"/>
                  </a:cubicBezTo>
                  <a:cubicBezTo>
                    <a:pt x="7425" y="12764"/>
                    <a:pt x="7341" y="12641"/>
                    <a:pt x="7256" y="12641"/>
                  </a:cubicBezTo>
                  <a:cubicBezTo>
                    <a:pt x="7172" y="12641"/>
                    <a:pt x="7003" y="12518"/>
                    <a:pt x="7003" y="12518"/>
                  </a:cubicBezTo>
                  <a:cubicBezTo>
                    <a:pt x="6919" y="12518"/>
                    <a:pt x="6834" y="12395"/>
                    <a:pt x="6750" y="12395"/>
                  </a:cubicBezTo>
                  <a:cubicBezTo>
                    <a:pt x="6666" y="12395"/>
                    <a:pt x="6497" y="12150"/>
                    <a:pt x="6413" y="12150"/>
                  </a:cubicBezTo>
                  <a:cubicBezTo>
                    <a:pt x="6413" y="12150"/>
                    <a:pt x="6244" y="12027"/>
                    <a:pt x="6159" y="12027"/>
                  </a:cubicBezTo>
                  <a:cubicBezTo>
                    <a:pt x="6075" y="11905"/>
                    <a:pt x="5991" y="11905"/>
                    <a:pt x="5906" y="11905"/>
                  </a:cubicBezTo>
                  <a:cubicBezTo>
                    <a:pt x="5822" y="11782"/>
                    <a:pt x="5738" y="11659"/>
                    <a:pt x="5738" y="11536"/>
                  </a:cubicBezTo>
                  <a:cubicBezTo>
                    <a:pt x="5653" y="11536"/>
                    <a:pt x="5569" y="11536"/>
                    <a:pt x="5484" y="11414"/>
                  </a:cubicBezTo>
                  <a:cubicBezTo>
                    <a:pt x="5484" y="11414"/>
                    <a:pt x="5400" y="11291"/>
                    <a:pt x="5316" y="11168"/>
                  </a:cubicBezTo>
                  <a:cubicBezTo>
                    <a:pt x="5231" y="11168"/>
                    <a:pt x="5147" y="11045"/>
                    <a:pt x="5063" y="11045"/>
                  </a:cubicBezTo>
                  <a:cubicBezTo>
                    <a:pt x="4978" y="11045"/>
                    <a:pt x="4809" y="10923"/>
                    <a:pt x="4809" y="10923"/>
                  </a:cubicBezTo>
                  <a:cubicBezTo>
                    <a:pt x="4725" y="10800"/>
                    <a:pt x="4641" y="10677"/>
                    <a:pt x="4641" y="10677"/>
                  </a:cubicBezTo>
                  <a:cubicBezTo>
                    <a:pt x="4556" y="10555"/>
                    <a:pt x="4472" y="10432"/>
                    <a:pt x="4388" y="10432"/>
                  </a:cubicBezTo>
                  <a:cubicBezTo>
                    <a:pt x="4388" y="10309"/>
                    <a:pt x="4303" y="10186"/>
                    <a:pt x="4303" y="10064"/>
                  </a:cubicBezTo>
                  <a:cubicBezTo>
                    <a:pt x="4303" y="10064"/>
                    <a:pt x="4303" y="10064"/>
                    <a:pt x="4303" y="10064"/>
                  </a:cubicBezTo>
                  <a:cubicBezTo>
                    <a:pt x="4303" y="10064"/>
                    <a:pt x="4388" y="9941"/>
                    <a:pt x="4388" y="9818"/>
                  </a:cubicBezTo>
                  <a:cubicBezTo>
                    <a:pt x="4388" y="9818"/>
                    <a:pt x="4303" y="9695"/>
                    <a:pt x="4303" y="9573"/>
                  </a:cubicBezTo>
                  <a:cubicBezTo>
                    <a:pt x="4303" y="9573"/>
                    <a:pt x="4472" y="9573"/>
                    <a:pt x="4472" y="9573"/>
                  </a:cubicBezTo>
                  <a:cubicBezTo>
                    <a:pt x="4556" y="9573"/>
                    <a:pt x="4641" y="9695"/>
                    <a:pt x="4641" y="9818"/>
                  </a:cubicBezTo>
                  <a:cubicBezTo>
                    <a:pt x="4725" y="9818"/>
                    <a:pt x="4809" y="9818"/>
                    <a:pt x="4894" y="9818"/>
                  </a:cubicBezTo>
                  <a:cubicBezTo>
                    <a:pt x="4978" y="9818"/>
                    <a:pt x="5147" y="9818"/>
                    <a:pt x="5316" y="9695"/>
                  </a:cubicBezTo>
                  <a:cubicBezTo>
                    <a:pt x="5316" y="9695"/>
                    <a:pt x="5400" y="9450"/>
                    <a:pt x="5400" y="9327"/>
                  </a:cubicBezTo>
                  <a:cubicBezTo>
                    <a:pt x="5400" y="9205"/>
                    <a:pt x="5400" y="8959"/>
                    <a:pt x="5400" y="8714"/>
                  </a:cubicBezTo>
                  <a:cubicBezTo>
                    <a:pt x="5400" y="8714"/>
                    <a:pt x="5316" y="8591"/>
                    <a:pt x="5316" y="8468"/>
                  </a:cubicBezTo>
                  <a:cubicBezTo>
                    <a:pt x="5231" y="8345"/>
                    <a:pt x="5063" y="8100"/>
                    <a:pt x="4978" y="7977"/>
                  </a:cubicBezTo>
                  <a:cubicBezTo>
                    <a:pt x="4978" y="7855"/>
                    <a:pt x="4894" y="7855"/>
                    <a:pt x="4809" y="7855"/>
                  </a:cubicBezTo>
                  <a:cubicBezTo>
                    <a:pt x="4809" y="7855"/>
                    <a:pt x="4725" y="7855"/>
                    <a:pt x="4725" y="7855"/>
                  </a:cubicBezTo>
                  <a:cubicBezTo>
                    <a:pt x="4725" y="7732"/>
                    <a:pt x="4725" y="7732"/>
                    <a:pt x="4725" y="7609"/>
                  </a:cubicBezTo>
                  <a:cubicBezTo>
                    <a:pt x="4725" y="7609"/>
                    <a:pt x="4809" y="7609"/>
                    <a:pt x="4809" y="7609"/>
                  </a:cubicBezTo>
                  <a:cubicBezTo>
                    <a:pt x="4894" y="7486"/>
                    <a:pt x="4978" y="7364"/>
                    <a:pt x="4978" y="7364"/>
                  </a:cubicBezTo>
                  <a:cubicBezTo>
                    <a:pt x="4978" y="7241"/>
                    <a:pt x="4978" y="7241"/>
                    <a:pt x="4978" y="7118"/>
                  </a:cubicBezTo>
                  <a:cubicBezTo>
                    <a:pt x="4978" y="7118"/>
                    <a:pt x="4894" y="7241"/>
                    <a:pt x="4809" y="7241"/>
                  </a:cubicBezTo>
                  <a:cubicBezTo>
                    <a:pt x="4809" y="7241"/>
                    <a:pt x="4725" y="7241"/>
                    <a:pt x="4641" y="7241"/>
                  </a:cubicBezTo>
                  <a:cubicBezTo>
                    <a:pt x="4641" y="7241"/>
                    <a:pt x="4556" y="7241"/>
                    <a:pt x="4472" y="7118"/>
                  </a:cubicBezTo>
                  <a:cubicBezTo>
                    <a:pt x="4472" y="7118"/>
                    <a:pt x="4472" y="7118"/>
                    <a:pt x="4472" y="7118"/>
                  </a:cubicBezTo>
                  <a:cubicBezTo>
                    <a:pt x="4388" y="7118"/>
                    <a:pt x="4388" y="6995"/>
                    <a:pt x="4388" y="6873"/>
                  </a:cubicBezTo>
                  <a:cubicBezTo>
                    <a:pt x="4388" y="6750"/>
                    <a:pt x="4388" y="6627"/>
                    <a:pt x="4388" y="6505"/>
                  </a:cubicBezTo>
                  <a:cubicBezTo>
                    <a:pt x="4472" y="6382"/>
                    <a:pt x="4472" y="6259"/>
                    <a:pt x="4472" y="6136"/>
                  </a:cubicBezTo>
                  <a:cubicBezTo>
                    <a:pt x="4472" y="6014"/>
                    <a:pt x="4472" y="5645"/>
                    <a:pt x="4388" y="5645"/>
                  </a:cubicBezTo>
                  <a:cubicBezTo>
                    <a:pt x="4388" y="5523"/>
                    <a:pt x="4219" y="5400"/>
                    <a:pt x="4134" y="5277"/>
                  </a:cubicBezTo>
                  <a:cubicBezTo>
                    <a:pt x="4134" y="5155"/>
                    <a:pt x="3966" y="5032"/>
                    <a:pt x="3966" y="4909"/>
                  </a:cubicBezTo>
                  <a:cubicBezTo>
                    <a:pt x="3881" y="4909"/>
                    <a:pt x="3797" y="4664"/>
                    <a:pt x="3713" y="4664"/>
                  </a:cubicBezTo>
                  <a:cubicBezTo>
                    <a:pt x="3713" y="4541"/>
                    <a:pt x="3544" y="4418"/>
                    <a:pt x="3544" y="4418"/>
                  </a:cubicBezTo>
                  <a:cubicBezTo>
                    <a:pt x="3544" y="4295"/>
                    <a:pt x="3544" y="4295"/>
                    <a:pt x="3459" y="4295"/>
                  </a:cubicBezTo>
                  <a:cubicBezTo>
                    <a:pt x="3459" y="4295"/>
                    <a:pt x="3375" y="4173"/>
                    <a:pt x="3291" y="4173"/>
                  </a:cubicBezTo>
                  <a:cubicBezTo>
                    <a:pt x="3291" y="4173"/>
                    <a:pt x="3122" y="4173"/>
                    <a:pt x="3122" y="4173"/>
                  </a:cubicBezTo>
                  <a:cubicBezTo>
                    <a:pt x="3038" y="4173"/>
                    <a:pt x="3038" y="4173"/>
                    <a:pt x="2953" y="4173"/>
                  </a:cubicBezTo>
                  <a:cubicBezTo>
                    <a:pt x="2953" y="4173"/>
                    <a:pt x="2784" y="4173"/>
                    <a:pt x="2784" y="4050"/>
                  </a:cubicBezTo>
                  <a:cubicBezTo>
                    <a:pt x="2700" y="4050"/>
                    <a:pt x="2616" y="3927"/>
                    <a:pt x="2616" y="3927"/>
                  </a:cubicBezTo>
                  <a:cubicBezTo>
                    <a:pt x="2616" y="3805"/>
                    <a:pt x="2531" y="3682"/>
                    <a:pt x="2531" y="3682"/>
                  </a:cubicBezTo>
                  <a:cubicBezTo>
                    <a:pt x="2447" y="3559"/>
                    <a:pt x="2363" y="3559"/>
                    <a:pt x="2278" y="3559"/>
                  </a:cubicBezTo>
                  <a:cubicBezTo>
                    <a:pt x="2194" y="3436"/>
                    <a:pt x="2025" y="3436"/>
                    <a:pt x="2025" y="3314"/>
                  </a:cubicBezTo>
                  <a:cubicBezTo>
                    <a:pt x="1941" y="3314"/>
                    <a:pt x="1772" y="3191"/>
                    <a:pt x="1688" y="3068"/>
                  </a:cubicBezTo>
                  <a:cubicBezTo>
                    <a:pt x="1603" y="3068"/>
                    <a:pt x="1519" y="2823"/>
                    <a:pt x="1434" y="2700"/>
                  </a:cubicBezTo>
                  <a:cubicBezTo>
                    <a:pt x="1350" y="2700"/>
                    <a:pt x="1181" y="2577"/>
                    <a:pt x="1097" y="2577"/>
                  </a:cubicBezTo>
                  <a:cubicBezTo>
                    <a:pt x="1097" y="2455"/>
                    <a:pt x="1013" y="2332"/>
                    <a:pt x="928" y="2209"/>
                  </a:cubicBezTo>
                  <a:cubicBezTo>
                    <a:pt x="844" y="2086"/>
                    <a:pt x="759" y="1964"/>
                    <a:pt x="759" y="1964"/>
                  </a:cubicBezTo>
                  <a:cubicBezTo>
                    <a:pt x="675" y="1841"/>
                    <a:pt x="591" y="1841"/>
                    <a:pt x="506" y="1718"/>
                  </a:cubicBezTo>
                  <a:cubicBezTo>
                    <a:pt x="506" y="1718"/>
                    <a:pt x="506" y="1595"/>
                    <a:pt x="506" y="1473"/>
                  </a:cubicBezTo>
                  <a:cubicBezTo>
                    <a:pt x="506" y="1473"/>
                    <a:pt x="591" y="1350"/>
                    <a:pt x="591" y="1227"/>
                  </a:cubicBezTo>
                  <a:cubicBezTo>
                    <a:pt x="591" y="1227"/>
                    <a:pt x="506" y="1227"/>
                    <a:pt x="506" y="1227"/>
                  </a:cubicBezTo>
                  <a:cubicBezTo>
                    <a:pt x="506" y="1227"/>
                    <a:pt x="338" y="1105"/>
                    <a:pt x="338" y="1105"/>
                  </a:cubicBezTo>
                  <a:cubicBezTo>
                    <a:pt x="253" y="982"/>
                    <a:pt x="169" y="859"/>
                    <a:pt x="169" y="859"/>
                  </a:cubicBezTo>
                  <a:cubicBezTo>
                    <a:pt x="169" y="859"/>
                    <a:pt x="84" y="736"/>
                    <a:pt x="0" y="73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4" y="491"/>
                    <a:pt x="84" y="368"/>
                    <a:pt x="84" y="245"/>
                  </a:cubicBezTo>
                  <a:cubicBezTo>
                    <a:pt x="84" y="245"/>
                    <a:pt x="169" y="123"/>
                    <a:pt x="169" y="123"/>
                  </a:cubicBezTo>
                  <a:cubicBezTo>
                    <a:pt x="169" y="0"/>
                    <a:pt x="253" y="0"/>
                    <a:pt x="338" y="0"/>
                  </a:cubicBezTo>
                  <a:cubicBezTo>
                    <a:pt x="422" y="0"/>
                    <a:pt x="506" y="0"/>
                    <a:pt x="591" y="0"/>
                  </a:cubicBezTo>
                  <a:cubicBezTo>
                    <a:pt x="675" y="123"/>
                    <a:pt x="844" y="123"/>
                    <a:pt x="844" y="245"/>
                  </a:cubicBezTo>
                  <a:cubicBezTo>
                    <a:pt x="928" y="245"/>
                    <a:pt x="1097" y="491"/>
                    <a:pt x="1097" y="614"/>
                  </a:cubicBezTo>
                  <a:cubicBezTo>
                    <a:pt x="1181" y="614"/>
                    <a:pt x="1181" y="736"/>
                    <a:pt x="1181" y="859"/>
                  </a:cubicBezTo>
                  <a:cubicBezTo>
                    <a:pt x="1181" y="859"/>
                    <a:pt x="1181" y="982"/>
                    <a:pt x="1266" y="1105"/>
                  </a:cubicBezTo>
                  <a:cubicBezTo>
                    <a:pt x="1266" y="1105"/>
                    <a:pt x="1350" y="1105"/>
                    <a:pt x="1350" y="1227"/>
                  </a:cubicBezTo>
                  <a:cubicBezTo>
                    <a:pt x="1350" y="1227"/>
                    <a:pt x="1434" y="1227"/>
                    <a:pt x="1519" y="1227"/>
                  </a:cubicBezTo>
                  <a:cubicBezTo>
                    <a:pt x="1519" y="1350"/>
                    <a:pt x="1603" y="1473"/>
                    <a:pt x="1688" y="1473"/>
                  </a:cubicBezTo>
                  <a:cubicBezTo>
                    <a:pt x="1772" y="1473"/>
                    <a:pt x="1856" y="1473"/>
                    <a:pt x="1941" y="1473"/>
                  </a:cubicBezTo>
                  <a:cubicBezTo>
                    <a:pt x="2025" y="1473"/>
                    <a:pt x="2025" y="1595"/>
                    <a:pt x="2109" y="1718"/>
                  </a:cubicBezTo>
                  <a:cubicBezTo>
                    <a:pt x="2109" y="1718"/>
                    <a:pt x="2109" y="1841"/>
                    <a:pt x="2194" y="1964"/>
                  </a:cubicBezTo>
                  <a:cubicBezTo>
                    <a:pt x="2194" y="1964"/>
                    <a:pt x="2278" y="2086"/>
                    <a:pt x="2363" y="2209"/>
                  </a:cubicBezTo>
                  <a:cubicBezTo>
                    <a:pt x="2447" y="2209"/>
                    <a:pt x="2531" y="2209"/>
                    <a:pt x="2616" y="2209"/>
                  </a:cubicBezTo>
                  <a:cubicBezTo>
                    <a:pt x="2616" y="2209"/>
                    <a:pt x="2784" y="2332"/>
                    <a:pt x="2784" y="2455"/>
                  </a:cubicBezTo>
                  <a:cubicBezTo>
                    <a:pt x="2869" y="2455"/>
                    <a:pt x="2869" y="2577"/>
                    <a:pt x="2869" y="2700"/>
                  </a:cubicBezTo>
                  <a:cubicBezTo>
                    <a:pt x="2869" y="2700"/>
                    <a:pt x="2953" y="2945"/>
                    <a:pt x="3038" y="3068"/>
                  </a:cubicBezTo>
                  <a:cubicBezTo>
                    <a:pt x="3122" y="3068"/>
                    <a:pt x="3206" y="3068"/>
                    <a:pt x="3291" y="3068"/>
                  </a:cubicBezTo>
                  <a:cubicBezTo>
                    <a:pt x="3375" y="3191"/>
                    <a:pt x="3544" y="3191"/>
                    <a:pt x="3544" y="3191"/>
                  </a:cubicBezTo>
                  <a:cubicBezTo>
                    <a:pt x="3628" y="3314"/>
                    <a:pt x="3797" y="3314"/>
                    <a:pt x="3881" y="3314"/>
                  </a:cubicBezTo>
                  <a:cubicBezTo>
                    <a:pt x="3966" y="3436"/>
                    <a:pt x="4050" y="3436"/>
                    <a:pt x="4050" y="3559"/>
                  </a:cubicBezTo>
                  <a:cubicBezTo>
                    <a:pt x="4134" y="3559"/>
                    <a:pt x="4303" y="3682"/>
                    <a:pt x="4303" y="3805"/>
                  </a:cubicBezTo>
                  <a:cubicBezTo>
                    <a:pt x="4388" y="3927"/>
                    <a:pt x="4556" y="4050"/>
                    <a:pt x="4641" y="4173"/>
                  </a:cubicBezTo>
                  <a:cubicBezTo>
                    <a:pt x="4725" y="4173"/>
                    <a:pt x="4809" y="4295"/>
                    <a:pt x="4894" y="4418"/>
                  </a:cubicBezTo>
                  <a:cubicBezTo>
                    <a:pt x="4894" y="4418"/>
                    <a:pt x="4978" y="4541"/>
                    <a:pt x="4978" y="4541"/>
                  </a:cubicBezTo>
                  <a:cubicBezTo>
                    <a:pt x="5063" y="4541"/>
                    <a:pt x="5147" y="4664"/>
                    <a:pt x="5231" y="4664"/>
                  </a:cubicBezTo>
                  <a:cubicBezTo>
                    <a:pt x="5316" y="4664"/>
                    <a:pt x="5484" y="4664"/>
                    <a:pt x="5484" y="4786"/>
                  </a:cubicBezTo>
                  <a:cubicBezTo>
                    <a:pt x="5569" y="4786"/>
                    <a:pt x="5569" y="4909"/>
                    <a:pt x="5653" y="5032"/>
                  </a:cubicBezTo>
                  <a:cubicBezTo>
                    <a:pt x="5653" y="5032"/>
                    <a:pt x="5738" y="5155"/>
                    <a:pt x="5822" y="5155"/>
                  </a:cubicBezTo>
                  <a:cubicBezTo>
                    <a:pt x="5822" y="5277"/>
                    <a:pt x="5906" y="5277"/>
                    <a:pt x="5906" y="5277"/>
                  </a:cubicBezTo>
                  <a:cubicBezTo>
                    <a:pt x="5991" y="5400"/>
                    <a:pt x="5906" y="5523"/>
                    <a:pt x="5906" y="5523"/>
                  </a:cubicBezTo>
                  <a:cubicBezTo>
                    <a:pt x="5906" y="5645"/>
                    <a:pt x="5906" y="5891"/>
                    <a:pt x="5906" y="6014"/>
                  </a:cubicBezTo>
                  <a:cubicBezTo>
                    <a:pt x="5906" y="6136"/>
                    <a:pt x="5822" y="6382"/>
                    <a:pt x="5906" y="6382"/>
                  </a:cubicBezTo>
                  <a:cubicBezTo>
                    <a:pt x="5906" y="6382"/>
                    <a:pt x="5906" y="6505"/>
                    <a:pt x="5906" y="6505"/>
                  </a:cubicBezTo>
                  <a:cubicBezTo>
                    <a:pt x="5991" y="6627"/>
                    <a:pt x="5991" y="6627"/>
                    <a:pt x="6075" y="6750"/>
                  </a:cubicBezTo>
                  <a:cubicBezTo>
                    <a:pt x="6075" y="6750"/>
                    <a:pt x="6159" y="6873"/>
                    <a:pt x="6244" y="6873"/>
                  </a:cubicBezTo>
                  <a:cubicBezTo>
                    <a:pt x="6244" y="6995"/>
                    <a:pt x="6328" y="7118"/>
                    <a:pt x="6328" y="7118"/>
                  </a:cubicBezTo>
                  <a:cubicBezTo>
                    <a:pt x="6413" y="7241"/>
                    <a:pt x="6497" y="7364"/>
                    <a:pt x="6497" y="7486"/>
                  </a:cubicBezTo>
                  <a:cubicBezTo>
                    <a:pt x="6581" y="7486"/>
                    <a:pt x="6666" y="7609"/>
                    <a:pt x="6750" y="7609"/>
                  </a:cubicBezTo>
                  <a:cubicBezTo>
                    <a:pt x="6834" y="7732"/>
                    <a:pt x="7088" y="7855"/>
                    <a:pt x="7172" y="7977"/>
                  </a:cubicBezTo>
                  <a:cubicBezTo>
                    <a:pt x="7256" y="8100"/>
                    <a:pt x="7425" y="8223"/>
                    <a:pt x="7425" y="8223"/>
                  </a:cubicBezTo>
                  <a:cubicBezTo>
                    <a:pt x="7594" y="8345"/>
                    <a:pt x="7762" y="8591"/>
                    <a:pt x="7931" y="8836"/>
                  </a:cubicBezTo>
                  <a:cubicBezTo>
                    <a:pt x="8016" y="8836"/>
                    <a:pt x="8184" y="9082"/>
                    <a:pt x="8269" y="9205"/>
                  </a:cubicBezTo>
                  <a:cubicBezTo>
                    <a:pt x="8353" y="9205"/>
                    <a:pt x="8522" y="9327"/>
                    <a:pt x="8691" y="9450"/>
                  </a:cubicBezTo>
                  <a:cubicBezTo>
                    <a:pt x="8775" y="9573"/>
                    <a:pt x="8944" y="9573"/>
                    <a:pt x="8944" y="9695"/>
                  </a:cubicBezTo>
                  <a:cubicBezTo>
                    <a:pt x="9028" y="9818"/>
                    <a:pt x="9197" y="9941"/>
                    <a:pt x="9281" y="10064"/>
                  </a:cubicBezTo>
                  <a:cubicBezTo>
                    <a:pt x="9366" y="10064"/>
                    <a:pt x="9450" y="10064"/>
                    <a:pt x="9534" y="10186"/>
                  </a:cubicBezTo>
                  <a:cubicBezTo>
                    <a:pt x="9703" y="10186"/>
                    <a:pt x="9872" y="10064"/>
                    <a:pt x="9956" y="10064"/>
                  </a:cubicBezTo>
                  <a:cubicBezTo>
                    <a:pt x="10041" y="10064"/>
                    <a:pt x="10209" y="10064"/>
                    <a:pt x="10209" y="10064"/>
                  </a:cubicBezTo>
                  <a:cubicBezTo>
                    <a:pt x="10378" y="10064"/>
                    <a:pt x="10547" y="9941"/>
                    <a:pt x="10631" y="9941"/>
                  </a:cubicBezTo>
                  <a:cubicBezTo>
                    <a:pt x="10716" y="9818"/>
                    <a:pt x="10969" y="9818"/>
                    <a:pt x="11053" y="9695"/>
                  </a:cubicBezTo>
                  <a:cubicBezTo>
                    <a:pt x="11053" y="9695"/>
                    <a:pt x="11222" y="9695"/>
                    <a:pt x="11306" y="9695"/>
                  </a:cubicBezTo>
                  <a:cubicBezTo>
                    <a:pt x="11391" y="9695"/>
                    <a:pt x="11559" y="9695"/>
                    <a:pt x="11644" y="9695"/>
                  </a:cubicBezTo>
                  <a:cubicBezTo>
                    <a:pt x="11644" y="9818"/>
                    <a:pt x="11728" y="9941"/>
                    <a:pt x="11728" y="9941"/>
                  </a:cubicBezTo>
                  <a:cubicBezTo>
                    <a:pt x="11813" y="10064"/>
                    <a:pt x="11981" y="10186"/>
                    <a:pt x="11981" y="10186"/>
                  </a:cubicBezTo>
                  <a:cubicBezTo>
                    <a:pt x="12066" y="10309"/>
                    <a:pt x="12150" y="10432"/>
                    <a:pt x="12234" y="10555"/>
                  </a:cubicBezTo>
                  <a:cubicBezTo>
                    <a:pt x="12319" y="10555"/>
                    <a:pt x="12487" y="10555"/>
                    <a:pt x="12487" y="10677"/>
                  </a:cubicBezTo>
                  <a:cubicBezTo>
                    <a:pt x="12572" y="10677"/>
                    <a:pt x="12741" y="10800"/>
                    <a:pt x="12825" y="10800"/>
                  </a:cubicBezTo>
                  <a:cubicBezTo>
                    <a:pt x="12994" y="10800"/>
                    <a:pt x="13078" y="10923"/>
                    <a:pt x="13247" y="10923"/>
                  </a:cubicBezTo>
                  <a:cubicBezTo>
                    <a:pt x="13331" y="10923"/>
                    <a:pt x="13500" y="10923"/>
                    <a:pt x="13584" y="10923"/>
                  </a:cubicBezTo>
                  <a:cubicBezTo>
                    <a:pt x="13669" y="10923"/>
                    <a:pt x="13837" y="10923"/>
                    <a:pt x="13837" y="10923"/>
                  </a:cubicBezTo>
                  <a:cubicBezTo>
                    <a:pt x="13922" y="10923"/>
                    <a:pt x="14091" y="11168"/>
                    <a:pt x="14175" y="11168"/>
                  </a:cubicBezTo>
                  <a:cubicBezTo>
                    <a:pt x="14175" y="11291"/>
                    <a:pt x="14344" y="11414"/>
                    <a:pt x="14344" y="11414"/>
                  </a:cubicBezTo>
                  <a:cubicBezTo>
                    <a:pt x="14428" y="11536"/>
                    <a:pt x="14428" y="11659"/>
                    <a:pt x="14512" y="11782"/>
                  </a:cubicBezTo>
                  <a:cubicBezTo>
                    <a:pt x="14597" y="12027"/>
                    <a:pt x="14681" y="12273"/>
                    <a:pt x="14766" y="12518"/>
                  </a:cubicBezTo>
                  <a:cubicBezTo>
                    <a:pt x="14766" y="12641"/>
                    <a:pt x="14850" y="12764"/>
                    <a:pt x="14934" y="12886"/>
                  </a:cubicBezTo>
                  <a:cubicBezTo>
                    <a:pt x="14934" y="13009"/>
                    <a:pt x="15019" y="13255"/>
                    <a:pt x="15019" y="13377"/>
                  </a:cubicBezTo>
                  <a:cubicBezTo>
                    <a:pt x="15019" y="13500"/>
                    <a:pt x="15019" y="13623"/>
                    <a:pt x="15103" y="13745"/>
                  </a:cubicBezTo>
                  <a:cubicBezTo>
                    <a:pt x="15103" y="13868"/>
                    <a:pt x="15188" y="14114"/>
                    <a:pt x="15272" y="14236"/>
                  </a:cubicBezTo>
                  <a:cubicBezTo>
                    <a:pt x="15356" y="14236"/>
                    <a:pt x="15441" y="14359"/>
                    <a:pt x="15525" y="14359"/>
                  </a:cubicBezTo>
                  <a:cubicBezTo>
                    <a:pt x="15609" y="14359"/>
                    <a:pt x="15694" y="14605"/>
                    <a:pt x="15778" y="14727"/>
                  </a:cubicBezTo>
                  <a:cubicBezTo>
                    <a:pt x="15862" y="14727"/>
                    <a:pt x="15947" y="14850"/>
                    <a:pt x="16031" y="14850"/>
                  </a:cubicBezTo>
                  <a:cubicBezTo>
                    <a:pt x="16031" y="14973"/>
                    <a:pt x="16200" y="14850"/>
                    <a:pt x="16200" y="14850"/>
                  </a:cubicBezTo>
                  <a:cubicBezTo>
                    <a:pt x="16284" y="14850"/>
                    <a:pt x="16453" y="14850"/>
                    <a:pt x="16453" y="14850"/>
                  </a:cubicBezTo>
                  <a:cubicBezTo>
                    <a:pt x="16537" y="14850"/>
                    <a:pt x="16791" y="14727"/>
                    <a:pt x="16875" y="14727"/>
                  </a:cubicBezTo>
                  <a:cubicBezTo>
                    <a:pt x="16959" y="14727"/>
                    <a:pt x="16959" y="14727"/>
                    <a:pt x="17044" y="14850"/>
                  </a:cubicBezTo>
                  <a:cubicBezTo>
                    <a:pt x="17128" y="14850"/>
                    <a:pt x="17212" y="15218"/>
                    <a:pt x="17297" y="15341"/>
                  </a:cubicBezTo>
                  <a:cubicBezTo>
                    <a:pt x="17297" y="15464"/>
                    <a:pt x="17381" y="15709"/>
                    <a:pt x="17466" y="15709"/>
                  </a:cubicBezTo>
                  <a:cubicBezTo>
                    <a:pt x="17466" y="15832"/>
                    <a:pt x="17466" y="15832"/>
                    <a:pt x="17550" y="15832"/>
                  </a:cubicBezTo>
                  <a:cubicBezTo>
                    <a:pt x="17550" y="15832"/>
                    <a:pt x="17719" y="15955"/>
                    <a:pt x="17803" y="16077"/>
                  </a:cubicBezTo>
                  <a:cubicBezTo>
                    <a:pt x="17803" y="16077"/>
                    <a:pt x="17887" y="16077"/>
                    <a:pt x="17972" y="16077"/>
                  </a:cubicBezTo>
                  <a:cubicBezTo>
                    <a:pt x="17972" y="16077"/>
                    <a:pt x="18141" y="16200"/>
                    <a:pt x="18141" y="16323"/>
                  </a:cubicBezTo>
                  <a:cubicBezTo>
                    <a:pt x="18225" y="16323"/>
                    <a:pt x="18309" y="16568"/>
                    <a:pt x="18394" y="16568"/>
                  </a:cubicBezTo>
                  <a:cubicBezTo>
                    <a:pt x="18478" y="16568"/>
                    <a:pt x="18563" y="16691"/>
                    <a:pt x="18647" y="16814"/>
                  </a:cubicBezTo>
                  <a:cubicBezTo>
                    <a:pt x="18731" y="16814"/>
                    <a:pt x="18900" y="16936"/>
                    <a:pt x="18984" y="16936"/>
                  </a:cubicBezTo>
                  <a:cubicBezTo>
                    <a:pt x="19069" y="16936"/>
                    <a:pt x="19153" y="16936"/>
                    <a:pt x="19237" y="16936"/>
                  </a:cubicBezTo>
                  <a:cubicBezTo>
                    <a:pt x="19322" y="17059"/>
                    <a:pt x="19406" y="17059"/>
                    <a:pt x="19491" y="17182"/>
                  </a:cubicBezTo>
                  <a:cubicBezTo>
                    <a:pt x="19575" y="17305"/>
                    <a:pt x="19575" y="17427"/>
                    <a:pt x="19659" y="17550"/>
                  </a:cubicBezTo>
                  <a:cubicBezTo>
                    <a:pt x="19659" y="17550"/>
                    <a:pt x="19828" y="17795"/>
                    <a:pt x="19912" y="17673"/>
                  </a:cubicBezTo>
                  <a:cubicBezTo>
                    <a:pt x="19912" y="17673"/>
                    <a:pt x="19912" y="17550"/>
                    <a:pt x="19997" y="17427"/>
                  </a:cubicBezTo>
                  <a:cubicBezTo>
                    <a:pt x="19997" y="17427"/>
                    <a:pt x="20166" y="17427"/>
                    <a:pt x="20250" y="17427"/>
                  </a:cubicBezTo>
                  <a:cubicBezTo>
                    <a:pt x="20334" y="17427"/>
                    <a:pt x="20419" y="17305"/>
                    <a:pt x="20503" y="17305"/>
                  </a:cubicBezTo>
                  <a:cubicBezTo>
                    <a:pt x="20503" y="17427"/>
                    <a:pt x="20587" y="17427"/>
                    <a:pt x="20587" y="17427"/>
                  </a:cubicBezTo>
                  <a:cubicBezTo>
                    <a:pt x="20672" y="17550"/>
                    <a:pt x="20756" y="17673"/>
                    <a:pt x="20756" y="17673"/>
                  </a:cubicBezTo>
                  <a:cubicBezTo>
                    <a:pt x="20841" y="17795"/>
                    <a:pt x="20925" y="17918"/>
                    <a:pt x="20925" y="18041"/>
                  </a:cubicBezTo>
                  <a:cubicBezTo>
                    <a:pt x="20925" y="18164"/>
                    <a:pt x="20841" y="18286"/>
                    <a:pt x="20925" y="18409"/>
                  </a:cubicBezTo>
                  <a:cubicBezTo>
                    <a:pt x="20925" y="18409"/>
                    <a:pt x="20925" y="18532"/>
                    <a:pt x="20925" y="18532"/>
                  </a:cubicBezTo>
                  <a:cubicBezTo>
                    <a:pt x="21009" y="18532"/>
                    <a:pt x="21094" y="18532"/>
                    <a:pt x="21094" y="18532"/>
                  </a:cubicBezTo>
                  <a:cubicBezTo>
                    <a:pt x="21178" y="18655"/>
                    <a:pt x="21347" y="18655"/>
                    <a:pt x="21347" y="18655"/>
                  </a:cubicBezTo>
                  <a:cubicBezTo>
                    <a:pt x="21431" y="18777"/>
                    <a:pt x="21431" y="18777"/>
                    <a:pt x="21431" y="18900"/>
                  </a:cubicBezTo>
                  <a:cubicBezTo>
                    <a:pt x="21516" y="18900"/>
                    <a:pt x="21516" y="19023"/>
                    <a:pt x="21516" y="19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5" name="Google Shape;2215;p273"/>
            <p:cNvSpPr/>
            <p:nvPr/>
          </p:nvSpPr>
          <p:spPr>
            <a:xfrm>
              <a:off x="7538882" y="2383659"/>
              <a:ext cx="477857" cy="94738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21300" y="11520"/>
                  </a:moveTo>
                  <a:cubicBezTo>
                    <a:pt x="21600" y="12960"/>
                    <a:pt x="21600" y="14400"/>
                    <a:pt x="21600" y="14400"/>
                  </a:cubicBezTo>
                  <a:cubicBezTo>
                    <a:pt x="21300" y="15840"/>
                    <a:pt x="21300" y="15840"/>
                    <a:pt x="21000" y="15840"/>
                  </a:cubicBezTo>
                  <a:cubicBezTo>
                    <a:pt x="21000" y="17280"/>
                    <a:pt x="21000" y="18720"/>
                    <a:pt x="21000" y="18720"/>
                  </a:cubicBezTo>
                  <a:cubicBezTo>
                    <a:pt x="20700" y="18720"/>
                    <a:pt x="20400" y="18720"/>
                    <a:pt x="20400" y="18720"/>
                  </a:cubicBezTo>
                  <a:cubicBezTo>
                    <a:pt x="20100" y="18720"/>
                    <a:pt x="19800" y="18720"/>
                    <a:pt x="19800" y="18720"/>
                  </a:cubicBezTo>
                  <a:cubicBezTo>
                    <a:pt x="19500" y="20160"/>
                    <a:pt x="18600" y="18720"/>
                    <a:pt x="18300" y="18720"/>
                  </a:cubicBezTo>
                  <a:cubicBezTo>
                    <a:pt x="18300" y="18720"/>
                    <a:pt x="18000" y="20160"/>
                    <a:pt x="17700" y="20160"/>
                  </a:cubicBezTo>
                  <a:cubicBezTo>
                    <a:pt x="17700" y="20160"/>
                    <a:pt x="17400" y="18720"/>
                    <a:pt x="17100" y="18720"/>
                  </a:cubicBezTo>
                  <a:cubicBezTo>
                    <a:pt x="17100" y="18720"/>
                    <a:pt x="16800" y="18720"/>
                    <a:pt x="16800" y="18720"/>
                  </a:cubicBezTo>
                  <a:cubicBezTo>
                    <a:pt x="16500" y="18720"/>
                    <a:pt x="16200" y="20160"/>
                    <a:pt x="16200" y="20160"/>
                  </a:cubicBezTo>
                  <a:cubicBezTo>
                    <a:pt x="15900" y="20160"/>
                    <a:pt x="15300" y="18720"/>
                    <a:pt x="15000" y="18720"/>
                  </a:cubicBezTo>
                  <a:cubicBezTo>
                    <a:pt x="14700" y="18720"/>
                    <a:pt x="14100" y="18720"/>
                    <a:pt x="13800" y="20160"/>
                  </a:cubicBezTo>
                  <a:cubicBezTo>
                    <a:pt x="13800" y="20160"/>
                    <a:pt x="13200" y="20160"/>
                    <a:pt x="13200" y="20160"/>
                  </a:cubicBezTo>
                  <a:cubicBezTo>
                    <a:pt x="12900" y="21600"/>
                    <a:pt x="12300" y="20160"/>
                    <a:pt x="12000" y="20160"/>
                  </a:cubicBezTo>
                  <a:cubicBezTo>
                    <a:pt x="11700" y="20160"/>
                    <a:pt x="11100" y="20160"/>
                    <a:pt x="10800" y="20160"/>
                  </a:cubicBezTo>
                  <a:cubicBezTo>
                    <a:pt x="10500" y="20160"/>
                    <a:pt x="10200" y="20160"/>
                    <a:pt x="9900" y="20160"/>
                  </a:cubicBezTo>
                  <a:cubicBezTo>
                    <a:pt x="9900" y="20160"/>
                    <a:pt x="9300" y="20160"/>
                    <a:pt x="9000" y="20160"/>
                  </a:cubicBezTo>
                  <a:cubicBezTo>
                    <a:pt x="8700" y="18720"/>
                    <a:pt x="8100" y="18720"/>
                    <a:pt x="8100" y="18720"/>
                  </a:cubicBezTo>
                  <a:cubicBezTo>
                    <a:pt x="7800" y="17280"/>
                    <a:pt x="7200" y="17280"/>
                    <a:pt x="6900" y="17280"/>
                  </a:cubicBezTo>
                  <a:cubicBezTo>
                    <a:pt x="6900" y="15840"/>
                    <a:pt x="6600" y="15840"/>
                    <a:pt x="6300" y="15840"/>
                  </a:cubicBezTo>
                  <a:cubicBezTo>
                    <a:pt x="6000" y="15840"/>
                    <a:pt x="5700" y="15840"/>
                    <a:pt x="5400" y="15840"/>
                  </a:cubicBezTo>
                  <a:cubicBezTo>
                    <a:pt x="5100" y="14400"/>
                    <a:pt x="4800" y="14400"/>
                    <a:pt x="4500" y="14400"/>
                  </a:cubicBezTo>
                  <a:cubicBezTo>
                    <a:pt x="4200" y="12960"/>
                    <a:pt x="3900" y="12960"/>
                    <a:pt x="3600" y="12960"/>
                  </a:cubicBezTo>
                  <a:cubicBezTo>
                    <a:pt x="3300" y="11520"/>
                    <a:pt x="3000" y="11520"/>
                    <a:pt x="2700" y="11520"/>
                  </a:cubicBezTo>
                  <a:cubicBezTo>
                    <a:pt x="2400" y="11520"/>
                    <a:pt x="2100" y="11520"/>
                    <a:pt x="1800" y="11520"/>
                  </a:cubicBezTo>
                  <a:cubicBezTo>
                    <a:pt x="1500" y="11520"/>
                    <a:pt x="1200" y="10080"/>
                    <a:pt x="900" y="10080"/>
                  </a:cubicBezTo>
                  <a:cubicBezTo>
                    <a:pt x="900" y="10080"/>
                    <a:pt x="300" y="8640"/>
                    <a:pt x="300" y="8640"/>
                  </a:cubicBezTo>
                  <a:cubicBezTo>
                    <a:pt x="0" y="8640"/>
                    <a:pt x="0" y="8640"/>
                    <a:pt x="0" y="7200"/>
                  </a:cubicBezTo>
                  <a:cubicBezTo>
                    <a:pt x="0" y="7200"/>
                    <a:pt x="0" y="7200"/>
                    <a:pt x="0" y="5760"/>
                  </a:cubicBezTo>
                  <a:cubicBezTo>
                    <a:pt x="0" y="5760"/>
                    <a:pt x="0" y="4320"/>
                    <a:pt x="300" y="4320"/>
                  </a:cubicBezTo>
                  <a:cubicBezTo>
                    <a:pt x="300" y="4320"/>
                    <a:pt x="300" y="2880"/>
                    <a:pt x="300" y="2880"/>
                  </a:cubicBezTo>
                  <a:cubicBezTo>
                    <a:pt x="300" y="2880"/>
                    <a:pt x="600" y="1440"/>
                    <a:pt x="600" y="1440"/>
                  </a:cubicBezTo>
                  <a:cubicBezTo>
                    <a:pt x="900" y="1440"/>
                    <a:pt x="1200" y="0"/>
                    <a:pt x="1500" y="0"/>
                  </a:cubicBezTo>
                  <a:cubicBezTo>
                    <a:pt x="1500" y="0"/>
                    <a:pt x="2100" y="0"/>
                    <a:pt x="2400" y="1440"/>
                  </a:cubicBezTo>
                  <a:cubicBezTo>
                    <a:pt x="2700" y="1440"/>
                    <a:pt x="3000" y="1440"/>
                    <a:pt x="3300" y="1440"/>
                  </a:cubicBezTo>
                  <a:cubicBezTo>
                    <a:pt x="3300" y="1440"/>
                    <a:pt x="3300" y="1440"/>
                    <a:pt x="3600" y="1440"/>
                  </a:cubicBezTo>
                  <a:cubicBezTo>
                    <a:pt x="3600" y="2880"/>
                    <a:pt x="3900" y="2880"/>
                    <a:pt x="4200" y="2880"/>
                  </a:cubicBezTo>
                  <a:cubicBezTo>
                    <a:pt x="4200" y="2880"/>
                    <a:pt x="4200" y="4320"/>
                    <a:pt x="4500" y="4320"/>
                  </a:cubicBezTo>
                  <a:cubicBezTo>
                    <a:pt x="4800" y="4320"/>
                    <a:pt x="5100" y="4320"/>
                    <a:pt x="5400" y="4320"/>
                  </a:cubicBezTo>
                  <a:cubicBezTo>
                    <a:pt x="5400" y="4320"/>
                    <a:pt x="5700" y="2880"/>
                    <a:pt x="6000" y="2880"/>
                  </a:cubicBezTo>
                  <a:cubicBezTo>
                    <a:pt x="6000" y="4320"/>
                    <a:pt x="6300" y="4320"/>
                    <a:pt x="6300" y="4320"/>
                  </a:cubicBezTo>
                  <a:cubicBezTo>
                    <a:pt x="6600" y="4320"/>
                    <a:pt x="6600" y="5760"/>
                    <a:pt x="6900" y="5760"/>
                  </a:cubicBezTo>
                  <a:cubicBezTo>
                    <a:pt x="7200" y="4320"/>
                    <a:pt x="7500" y="4320"/>
                    <a:pt x="7800" y="4320"/>
                  </a:cubicBezTo>
                  <a:cubicBezTo>
                    <a:pt x="7800" y="2880"/>
                    <a:pt x="8100" y="2880"/>
                    <a:pt x="8400" y="2880"/>
                  </a:cubicBezTo>
                  <a:cubicBezTo>
                    <a:pt x="8400" y="4320"/>
                    <a:pt x="8700" y="4320"/>
                    <a:pt x="9000" y="5760"/>
                  </a:cubicBezTo>
                  <a:cubicBezTo>
                    <a:pt x="9300" y="5760"/>
                    <a:pt x="9600" y="4320"/>
                    <a:pt x="9900" y="5760"/>
                  </a:cubicBezTo>
                  <a:cubicBezTo>
                    <a:pt x="10200" y="5760"/>
                    <a:pt x="10500" y="7200"/>
                    <a:pt x="10800" y="7200"/>
                  </a:cubicBezTo>
                  <a:cubicBezTo>
                    <a:pt x="11100" y="7200"/>
                    <a:pt x="11400" y="8640"/>
                    <a:pt x="11700" y="8640"/>
                  </a:cubicBezTo>
                  <a:cubicBezTo>
                    <a:pt x="11700" y="8640"/>
                    <a:pt x="12000" y="8640"/>
                    <a:pt x="12000" y="8640"/>
                  </a:cubicBezTo>
                  <a:cubicBezTo>
                    <a:pt x="12300" y="8640"/>
                    <a:pt x="12600" y="8640"/>
                    <a:pt x="12600" y="8640"/>
                  </a:cubicBezTo>
                  <a:cubicBezTo>
                    <a:pt x="12900" y="8640"/>
                    <a:pt x="13500" y="8640"/>
                    <a:pt x="14100" y="8640"/>
                  </a:cubicBezTo>
                  <a:cubicBezTo>
                    <a:pt x="14100" y="8640"/>
                    <a:pt x="14700" y="7200"/>
                    <a:pt x="14700" y="7200"/>
                  </a:cubicBezTo>
                  <a:cubicBezTo>
                    <a:pt x="15000" y="7200"/>
                    <a:pt x="15300" y="7200"/>
                    <a:pt x="15600" y="7200"/>
                  </a:cubicBezTo>
                  <a:cubicBezTo>
                    <a:pt x="15600" y="7200"/>
                    <a:pt x="16200" y="8640"/>
                    <a:pt x="16200" y="8640"/>
                  </a:cubicBezTo>
                  <a:cubicBezTo>
                    <a:pt x="16500" y="8640"/>
                    <a:pt x="16800" y="8640"/>
                    <a:pt x="17100" y="8640"/>
                  </a:cubicBezTo>
                  <a:cubicBezTo>
                    <a:pt x="17400" y="8640"/>
                    <a:pt x="18000" y="8640"/>
                    <a:pt x="18300" y="8640"/>
                  </a:cubicBezTo>
                  <a:cubicBezTo>
                    <a:pt x="18900" y="8640"/>
                    <a:pt x="19500" y="8640"/>
                    <a:pt x="19800" y="8640"/>
                  </a:cubicBezTo>
                  <a:cubicBezTo>
                    <a:pt x="20100" y="8640"/>
                    <a:pt x="20700" y="8640"/>
                    <a:pt x="21000" y="10080"/>
                  </a:cubicBezTo>
                  <a:cubicBezTo>
                    <a:pt x="21000" y="10080"/>
                    <a:pt x="21300" y="11520"/>
                    <a:pt x="21300" y="11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6" name="Google Shape;2216;p273"/>
            <p:cNvSpPr/>
            <p:nvPr/>
          </p:nvSpPr>
          <p:spPr>
            <a:xfrm>
              <a:off x="7538882" y="2383659"/>
              <a:ext cx="477857" cy="94738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21300" y="11520"/>
                  </a:moveTo>
                  <a:cubicBezTo>
                    <a:pt x="21600" y="12960"/>
                    <a:pt x="21600" y="14400"/>
                    <a:pt x="21600" y="14400"/>
                  </a:cubicBezTo>
                  <a:cubicBezTo>
                    <a:pt x="21300" y="15840"/>
                    <a:pt x="21300" y="15840"/>
                    <a:pt x="21000" y="15840"/>
                  </a:cubicBezTo>
                  <a:cubicBezTo>
                    <a:pt x="21000" y="17280"/>
                    <a:pt x="21000" y="18720"/>
                    <a:pt x="21000" y="18720"/>
                  </a:cubicBezTo>
                  <a:cubicBezTo>
                    <a:pt x="20700" y="18720"/>
                    <a:pt x="20400" y="18720"/>
                    <a:pt x="20400" y="18720"/>
                  </a:cubicBezTo>
                  <a:cubicBezTo>
                    <a:pt x="20100" y="18720"/>
                    <a:pt x="19800" y="18720"/>
                    <a:pt x="19800" y="18720"/>
                  </a:cubicBezTo>
                  <a:cubicBezTo>
                    <a:pt x="19500" y="20160"/>
                    <a:pt x="18600" y="18720"/>
                    <a:pt x="18300" y="18720"/>
                  </a:cubicBezTo>
                  <a:cubicBezTo>
                    <a:pt x="18300" y="18720"/>
                    <a:pt x="18000" y="20160"/>
                    <a:pt x="17700" y="20160"/>
                  </a:cubicBezTo>
                  <a:cubicBezTo>
                    <a:pt x="17700" y="20160"/>
                    <a:pt x="17400" y="18720"/>
                    <a:pt x="17100" y="18720"/>
                  </a:cubicBezTo>
                  <a:cubicBezTo>
                    <a:pt x="17100" y="18720"/>
                    <a:pt x="16800" y="18720"/>
                    <a:pt x="16800" y="18720"/>
                  </a:cubicBezTo>
                  <a:cubicBezTo>
                    <a:pt x="16500" y="18720"/>
                    <a:pt x="16200" y="20160"/>
                    <a:pt x="16200" y="20160"/>
                  </a:cubicBezTo>
                  <a:cubicBezTo>
                    <a:pt x="15900" y="20160"/>
                    <a:pt x="15300" y="18720"/>
                    <a:pt x="15000" y="18720"/>
                  </a:cubicBezTo>
                  <a:cubicBezTo>
                    <a:pt x="14700" y="18720"/>
                    <a:pt x="14100" y="18720"/>
                    <a:pt x="13800" y="20160"/>
                  </a:cubicBezTo>
                  <a:cubicBezTo>
                    <a:pt x="13800" y="20160"/>
                    <a:pt x="13200" y="20160"/>
                    <a:pt x="13200" y="20160"/>
                  </a:cubicBezTo>
                  <a:cubicBezTo>
                    <a:pt x="12900" y="21600"/>
                    <a:pt x="12300" y="20160"/>
                    <a:pt x="12000" y="20160"/>
                  </a:cubicBezTo>
                  <a:cubicBezTo>
                    <a:pt x="11700" y="20160"/>
                    <a:pt x="11100" y="20160"/>
                    <a:pt x="10800" y="20160"/>
                  </a:cubicBezTo>
                  <a:cubicBezTo>
                    <a:pt x="10500" y="20160"/>
                    <a:pt x="10200" y="20160"/>
                    <a:pt x="9900" y="20160"/>
                  </a:cubicBezTo>
                  <a:cubicBezTo>
                    <a:pt x="9900" y="20160"/>
                    <a:pt x="9300" y="20160"/>
                    <a:pt x="9000" y="20160"/>
                  </a:cubicBezTo>
                  <a:cubicBezTo>
                    <a:pt x="8700" y="18720"/>
                    <a:pt x="8100" y="18720"/>
                    <a:pt x="8100" y="18720"/>
                  </a:cubicBezTo>
                  <a:cubicBezTo>
                    <a:pt x="7800" y="17280"/>
                    <a:pt x="7200" y="17280"/>
                    <a:pt x="6900" y="17280"/>
                  </a:cubicBezTo>
                  <a:cubicBezTo>
                    <a:pt x="6900" y="15840"/>
                    <a:pt x="6600" y="15840"/>
                    <a:pt x="6300" y="15840"/>
                  </a:cubicBezTo>
                  <a:cubicBezTo>
                    <a:pt x="6000" y="15840"/>
                    <a:pt x="5700" y="15840"/>
                    <a:pt x="5400" y="15840"/>
                  </a:cubicBezTo>
                  <a:cubicBezTo>
                    <a:pt x="5100" y="14400"/>
                    <a:pt x="4800" y="14400"/>
                    <a:pt x="4500" y="14400"/>
                  </a:cubicBezTo>
                  <a:cubicBezTo>
                    <a:pt x="4200" y="12960"/>
                    <a:pt x="3900" y="12960"/>
                    <a:pt x="3600" y="12960"/>
                  </a:cubicBezTo>
                  <a:cubicBezTo>
                    <a:pt x="3300" y="11520"/>
                    <a:pt x="3000" y="11520"/>
                    <a:pt x="2700" y="11520"/>
                  </a:cubicBezTo>
                  <a:cubicBezTo>
                    <a:pt x="2400" y="11520"/>
                    <a:pt x="2100" y="11520"/>
                    <a:pt x="1800" y="11520"/>
                  </a:cubicBezTo>
                  <a:cubicBezTo>
                    <a:pt x="1500" y="11520"/>
                    <a:pt x="1200" y="10080"/>
                    <a:pt x="900" y="10080"/>
                  </a:cubicBezTo>
                  <a:cubicBezTo>
                    <a:pt x="900" y="10080"/>
                    <a:pt x="300" y="8640"/>
                    <a:pt x="300" y="8640"/>
                  </a:cubicBezTo>
                  <a:cubicBezTo>
                    <a:pt x="0" y="8640"/>
                    <a:pt x="0" y="8640"/>
                    <a:pt x="0" y="7200"/>
                  </a:cubicBezTo>
                  <a:cubicBezTo>
                    <a:pt x="0" y="7200"/>
                    <a:pt x="0" y="7200"/>
                    <a:pt x="0" y="5760"/>
                  </a:cubicBezTo>
                  <a:cubicBezTo>
                    <a:pt x="0" y="5760"/>
                    <a:pt x="0" y="4320"/>
                    <a:pt x="300" y="4320"/>
                  </a:cubicBezTo>
                  <a:cubicBezTo>
                    <a:pt x="300" y="4320"/>
                    <a:pt x="300" y="2880"/>
                    <a:pt x="300" y="2880"/>
                  </a:cubicBezTo>
                  <a:cubicBezTo>
                    <a:pt x="300" y="2880"/>
                    <a:pt x="600" y="1440"/>
                    <a:pt x="600" y="1440"/>
                  </a:cubicBezTo>
                  <a:cubicBezTo>
                    <a:pt x="900" y="1440"/>
                    <a:pt x="1200" y="0"/>
                    <a:pt x="1500" y="0"/>
                  </a:cubicBezTo>
                  <a:cubicBezTo>
                    <a:pt x="1500" y="0"/>
                    <a:pt x="2100" y="0"/>
                    <a:pt x="2400" y="1440"/>
                  </a:cubicBezTo>
                  <a:cubicBezTo>
                    <a:pt x="2700" y="1440"/>
                    <a:pt x="3000" y="1440"/>
                    <a:pt x="3300" y="1440"/>
                  </a:cubicBezTo>
                  <a:cubicBezTo>
                    <a:pt x="3300" y="1440"/>
                    <a:pt x="3300" y="1440"/>
                    <a:pt x="3600" y="1440"/>
                  </a:cubicBezTo>
                  <a:cubicBezTo>
                    <a:pt x="3600" y="2880"/>
                    <a:pt x="3900" y="2880"/>
                    <a:pt x="4200" y="2880"/>
                  </a:cubicBezTo>
                  <a:cubicBezTo>
                    <a:pt x="4200" y="2880"/>
                    <a:pt x="4200" y="4320"/>
                    <a:pt x="4500" y="4320"/>
                  </a:cubicBezTo>
                  <a:cubicBezTo>
                    <a:pt x="4800" y="4320"/>
                    <a:pt x="5100" y="4320"/>
                    <a:pt x="5400" y="4320"/>
                  </a:cubicBezTo>
                  <a:cubicBezTo>
                    <a:pt x="5400" y="4320"/>
                    <a:pt x="5700" y="2880"/>
                    <a:pt x="6000" y="2880"/>
                  </a:cubicBezTo>
                  <a:cubicBezTo>
                    <a:pt x="6000" y="4320"/>
                    <a:pt x="6300" y="4320"/>
                    <a:pt x="6300" y="4320"/>
                  </a:cubicBezTo>
                  <a:cubicBezTo>
                    <a:pt x="6600" y="4320"/>
                    <a:pt x="6600" y="5760"/>
                    <a:pt x="6900" y="5760"/>
                  </a:cubicBezTo>
                  <a:cubicBezTo>
                    <a:pt x="7200" y="4320"/>
                    <a:pt x="7500" y="4320"/>
                    <a:pt x="7800" y="4320"/>
                  </a:cubicBezTo>
                  <a:cubicBezTo>
                    <a:pt x="7800" y="2880"/>
                    <a:pt x="8100" y="2880"/>
                    <a:pt x="8400" y="2880"/>
                  </a:cubicBezTo>
                  <a:cubicBezTo>
                    <a:pt x="8400" y="4320"/>
                    <a:pt x="8700" y="4320"/>
                    <a:pt x="9000" y="5760"/>
                  </a:cubicBezTo>
                  <a:cubicBezTo>
                    <a:pt x="9300" y="5760"/>
                    <a:pt x="9600" y="4320"/>
                    <a:pt x="9900" y="5760"/>
                  </a:cubicBezTo>
                  <a:cubicBezTo>
                    <a:pt x="10200" y="5760"/>
                    <a:pt x="10500" y="7200"/>
                    <a:pt x="10800" y="7200"/>
                  </a:cubicBezTo>
                  <a:cubicBezTo>
                    <a:pt x="11100" y="7200"/>
                    <a:pt x="11400" y="8640"/>
                    <a:pt x="11700" y="8640"/>
                  </a:cubicBezTo>
                  <a:cubicBezTo>
                    <a:pt x="11700" y="8640"/>
                    <a:pt x="12000" y="8640"/>
                    <a:pt x="12000" y="8640"/>
                  </a:cubicBezTo>
                  <a:cubicBezTo>
                    <a:pt x="12300" y="8640"/>
                    <a:pt x="12600" y="8640"/>
                    <a:pt x="12600" y="8640"/>
                  </a:cubicBezTo>
                  <a:cubicBezTo>
                    <a:pt x="12900" y="8640"/>
                    <a:pt x="13500" y="8640"/>
                    <a:pt x="14100" y="8640"/>
                  </a:cubicBezTo>
                  <a:cubicBezTo>
                    <a:pt x="14100" y="8640"/>
                    <a:pt x="14700" y="7200"/>
                    <a:pt x="14700" y="7200"/>
                  </a:cubicBezTo>
                  <a:cubicBezTo>
                    <a:pt x="15000" y="7200"/>
                    <a:pt x="15300" y="7200"/>
                    <a:pt x="15600" y="7200"/>
                  </a:cubicBezTo>
                  <a:cubicBezTo>
                    <a:pt x="15600" y="7200"/>
                    <a:pt x="16200" y="8640"/>
                    <a:pt x="16200" y="8640"/>
                  </a:cubicBezTo>
                  <a:cubicBezTo>
                    <a:pt x="16500" y="8640"/>
                    <a:pt x="16800" y="8640"/>
                    <a:pt x="17100" y="8640"/>
                  </a:cubicBezTo>
                  <a:cubicBezTo>
                    <a:pt x="17400" y="8640"/>
                    <a:pt x="18000" y="8640"/>
                    <a:pt x="18300" y="8640"/>
                  </a:cubicBezTo>
                  <a:cubicBezTo>
                    <a:pt x="18900" y="8640"/>
                    <a:pt x="19500" y="8640"/>
                    <a:pt x="19800" y="8640"/>
                  </a:cubicBezTo>
                  <a:cubicBezTo>
                    <a:pt x="20100" y="8640"/>
                    <a:pt x="20700" y="8640"/>
                    <a:pt x="21000" y="10080"/>
                  </a:cubicBezTo>
                  <a:cubicBezTo>
                    <a:pt x="21000" y="10080"/>
                    <a:pt x="21300" y="11520"/>
                    <a:pt x="21300" y="11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7" name="Google Shape;2217;p273"/>
            <p:cNvSpPr/>
            <p:nvPr/>
          </p:nvSpPr>
          <p:spPr>
            <a:xfrm>
              <a:off x="7106003" y="252983"/>
              <a:ext cx="491912" cy="3260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08" y="16751"/>
                  </a:moveTo>
                  <a:cubicBezTo>
                    <a:pt x="21308" y="17192"/>
                    <a:pt x="21600" y="17633"/>
                    <a:pt x="21600" y="17633"/>
                  </a:cubicBezTo>
                  <a:cubicBezTo>
                    <a:pt x="21600" y="18073"/>
                    <a:pt x="21308" y="18073"/>
                    <a:pt x="21308" y="18073"/>
                  </a:cubicBezTo>
                  <a:cubicBezTo>
                    <a:pt x="21016" y="18073"/>
                    <a:pt x="20724" y="18514"/>
                    <a:pt x="20724" y="18514"/>
                  </a:cubicBezTo>
                  <a:cubicBezTo>
                    <a:pt x="20432" y="18514"/>
                    <a:pt x="19849" y="18514"/>
                    <a:pt x="19557" y="18073"/>
                  </a:cubicBezTo>
                  <a:cubicBezTo>
                    <a:pt x="19557" y="18073"/>
                    <a:pt x="18973" y="18073"/>
                    <a:pt x="18973" y="17633"/>
                  </a:cubicBezTo>
                  <a:cubicBezTo>
                    <a:pt x="18681" y="17633"/>
                    <a:pt x="18389" y="17633"/>
                    <a:pt x="18097" y="17192"/>
                  </a:cubicBezTo>
                  <a:cubicBezTo>
                    <a:pt x="18097" y="17192"/>
                    <a:pt x="17805" y="17192"/>
                    <a:pt x="17514" y="17192"/>
                  </a:cubicBezTo>
                  <a:cubicBezTo>
                    <a:pt x="17514" y="17192"/>
                    <a:pt x="16930" y="16751"/>
                    <a:pt x="16930" y="16751"/>
                  </a:cubicBezTo>
                  <a:cubicBezTo>
                    <a:pt x="16638" y="16751"/>
                    <a:pt x="16346" y="16751"/>
                    <a:pt x="16054" y="16751"/>
                  </a:cubicBezTo>
                  <a:cubicBezTo>
                    <a:pt x="15762" y="16751"/>
                    <a:pt x="14886" y="16310"/>
                    <a:pt x="14886" y="16310"/>
                  </a:cubicBezTo>
                  <a:cubicBezTo>
                    <a:pt x="14595" y="16310"/>
                    <a:pt x="14011" y="16310"/>
                    <a:pt x="13719" y="15869"/>
                  </a:cubicBezTo>
                  <a:cubicBezTo>
                    <a:pt x="13427" y="15869"/>
                    <a:pt x="12843" y="15869"/>
                    <a:pt x="12259" y="15869"/>
                  </a:cubicBezTo>
                  <a:cubicBezTo>
                    <a:pt x="11968" y="15869"/>
                    <a:pt x="11092" y="15869"/>
                    <a:pt x="10508" y="15869"/>
                  </a:cubicBezTo>
                  <a:cubicBezTo>
                    <a:pt x="10216" y="15869"/>
                    <a:pt x="9632" y="15869"/>
                    <a:pt x="9632" y="15869"/>
                  </a:cubicBezTo>
                  <a:cubicBezTo>
                    <a:pt x="9341" y="15869"/>
                    <a:pt x="9341" y="16310"/>
                    <a:pt x="9049" y="16310"/>
                  </a:cubicBezTo>
                  <a:cubicBezTo>
                    <a:pt x="9049" y="16310"/>
                    <a:pt x="8757" y="16310"/>
                    <a:pt x="8757" y="16751"/>
                  </a:cubicBezTo>
                  <a:cubicBezTo>
                    <a:pt x="8465" y="16751"/>
                    <a:pt x="7881" y="17192"/>
                    <a:pt x="7589" y="17192"/>
                  </a:cubicBezTo>
                  <a:cubicBezTo>
                    <a:pt x="7297" y="17633"/>
                    <a:pt x="7005" y="18073"/>
                    <a:pt x="7005" y="18073"/>
                  </a:cubicBezTo>
                  <a:cubicBezTo>
                    <a:pt x="6714" y="18073"/>
                    <a:pt x="6130" y="18514"/>
                    <a:pt x="5838" y="18955"/>
                  </a:cubicBezTo>
                  <a:cubicBezTo>
                    <a:pt x="5546" y="18955"/>
                    <a:pt x="5254" y="19837"/>
                    <a:pt x="5254" y="19837"/>
                  </a:cubicBezTo>
                  <a:cubicBezTo>
                    <a:pt x="4962" y="19837"/>
                    <a:pt x="4962" y="19837"/>
                    <a:pt x="4962" y="19837"/>
                  </a:cubicBezTo>
                  <a:cubicBezTo>
                    <a:pt x="4670" y="19837"/>
                    <a:pt x="4378" y="20278"/>
                    <a:pt x="4378" y="20278"/>
                  </a:cubicBezTo>
                  <a:cubicBezTo>
                    <a:pt x="4086" y="20278"/>
                    <a:pt x="3795" y="20278"/>
                    <a:pt x="3503" y="20278"/>
                  </a:cubicBezTo>
                  <a:cubicBezTo>
                    <a:pt x="3211" y="20278"/>
                    <a:pt x="2919" y="20278"/>
                    <a:pt x="2627" y="20718"/>
                  </a:cubicBezTo>
                  <a:cubicBezTo>
                    <a:pt x="2627" y="20718"/>
                    <a:pt x="2335" y="21159"/>
                    <a:pt x="2043" y="21159"/>
                  </a:cubicBezTo>
                  <a:cubicBezTo>
                    <a:pt x="1751" y="21600"/>
                    <a:pt x="1168" y="21600"/>
                    <a:pt x="876" y="21600"/>
                  </a:cubicBezTo>
                  <a:cubicBezTo>
                    <a:pt x="876" y="21600"/>
                    <a:pt x="584" y="21600"/>
                    <a:pt x="292" y="21600"/>
                  </a:cubicBezTo>
                  <a:cubicBezTo>
                    <a:pt x="292" y="21600"/>
                    <a:pt x="0" y="21600"/>
                    <a:pt x="0" y="21159"/>
                  </a:cubicBezTo>
                  <a:cubicBezTo>
                    <a:pt x="0" y="20278"/>
                    <a:pt x="1459" y="20278"/>
                    <a:pt x="1751" y="19837"/>
                  </a:cubicBezTo>
                  <a:cubicBezTo>
                    <a:pt x="2335" y="19396"/>
                    <a:pt x="2919" y="18073"/>
                    <a:pt x="3503" y="17633"/>
                  </a:cubicBezTo>
                  <a:cubicBezTo>
                    <a:pt x="3795" y="17192"/>
                    <a:pt x="4378" y="16310"/>
                    <a:pt x="4670" y="15869"/>
                  </a:cubicBezTo>
                  <a:cubicBezTo>
                    <a:pt x="4962" y="15429"/>
                    <a:pt x="6130" y="14988"/>
                    <a:pt x="6422" y="14547"/>
                  </a:cubicBezTo>
                  <a:cubicBezTo>
                    <a:pt x="7005" y="14106"/>
                    <a:pt x="7881" y="13224"/>
                    <a:pt x="8465" y="12343"/>
                  </a:cubicBezTo>
                  <a:cubicBezTo>
                    <a:pt x="8465" y="11902"/>
                    <a:pt x="8757" y="11020"/>
                    <a:pt x="8757" y="11020"/>
                  </a:cubicBezTo>
                  <a:cubicBezTo>
                    <a:pt x="8757" y="10139"/>
                    <a:pt x="7881" y="8816"/>
                    <a:pt x="7589" y="7935"/>
                  </a:cubicBezTo>
                  <a:cubicBezTo>
                    <a:pt x="7005" y="7494"/>
                    <a:pt x="5838" y="7053"/>
                    <a:pt x="5546" y="6612"/>
                  </a:cubicBezTo>
                  <a:cubicBezTo>
                    <a:pt x="4962" y="6171"/>
                    <a:pt x="4378" y="5290"/>
                    <a:pt x="4086" y="4849"/>
                  </a:cubicBezTo>
                  <a:cubicBezTo>
                    <a:pt x="3795" y="4849"/>
                    <a:pt x="2919" y="4849"/>
                    <a:pt x="2627" y="4849"/>
                  </a:cubicBezTo>
                  <a:cubicBezTo>
                    <a:pt x="2627" y="4408"/>
                    <a:pt x="2043" y="4408"/>
                    <a:pt x="1751" y="3967"/>
                  </a:cubicBezTo>
                  <a:cubicBezTo>
                    <a:pt x="1751" y="3527"/>
                    <a:pt x="1751" y="3086"/>
                    <a:pt x="1751" y="2645"/>
                  </a:cubicBezTo>
                  <a:cubicBezTo>
                    <a:pt x="1751" y="2204"/>
                    <a:pt x="2335" y="1763"/>
                    <a:pt x="2335" y="1763"/>
                  </a:cubicBezTo>
                  <a:cubicBezTo>
                    <a:pt x="2627" y="1322"/>
                    <a:pt x="3211" y="1322"/>
                    <a:pt x="3503" y="1322"/>
                  </a:cubicBezTo>
                  <a:cubicBezTo>
                    <a:pt x="4086" y="1322"/>
                    <a:pt x="4670" y="1322"/>
                    <a:pt x="4962" y="1322"/>
                  </a:cubicBezTo>
                  <a:cubicBezTo>
                    <a:pt x="5254" y="1763"/>
                    <a:pt x="6130" y="2204"/>
                    <a:pt x="6422" y="2204"/>
                  </a:cubicBezTo>
                  <a:cubicBezTo>
                    <a:pt x="6714" y="2645"/>
                    <a:pt x="7589" y="3086"/>
                    <a:pt x="7881" y="3527"/>
                  </a:cubicBezTo>
                  <a:cubicBezTo>
                    <a:pt x="8465" y="3967"/>
                    <a:pt x="9049" y="5731"/>
                    <a:pt x="9632" y="5290"/>
                  </a:cubicBezTo>
                  <a:cubicBezTo>
                    <a:pt x="9632" y="4849"/>
                    <a:pt x="9632" y="4849"/>
                    <a:pt x="9632" y="4849"/>
                  </a:cubicBezTo>
                  <a:cubicBezTo>
                    <a:pt x="9632" y="4849"/>
                    <a:pt x="9341" y="4849"/>
                    <a:pt x="9341" y="4408"/>
                  </a:cubicBezTo>
                  <a:cubicBezTo>
                    <a:pt x="9049" y="4408"/>
                    <a:pt x="8757" y="3967"/>
                    <a:pt x="8757" y="3967"/>
                  </a:cubicBezTo>
                  <a:cubicBezTo>
                    <a:pt x="8465" y="3527"/>
                    <a:pt x="8173" y="3086"/>
                    <a:pt x="8173" y="3086"/>
                  </a:cubicBezTo>
                  <a:cubicBezTo>
                    <a:pt x="7881" y="2645"/>
                    <a:pt x="7881" y="2204"/>
                    <a:pt x="7881" y="2204"/>
                  </a:cubicBezTo>
                  <a:cubicBezTo>
                    <a:pt x="7589" y="2204"/>
                    <a:pt x="7297" y="1763"/>
                    <a:pt x="7297" y="1763"/>
                  </a:cubicBezTo>
                  <a:cubicBezTo>
                    <a:pt x="7297" y="1763"/>
                    <a:pt x="7297" y="1322"/>
                    <a:pt x="7005" y="1322"/>
                  </a:cubicBezTo>
                  <a:cubicBezTo>
                    <a:pt x="7005" y="1322"/>
                    <a:pt x="7005" y="1322"/>
                    <a:pt x="7005" y="882"/>
                  </a:cubicBezTo>
                  <a:cubicBezTo>
                    <a:pt x="7005" y="882"/>
                    <a:pt x="7005" y="882"/>
                    <a:pt x="7005" y="882"/>
                  </a:cubicBezTo>
                  <a:cubicBezTo>
                    <a:pt x="7005" y="441"/>
                    <a:pt x="7297" y="441"/>
                    <a:pt x="7297" y="441"/>
                  </a:cubicBezTo>
                  <a:cubicBezTo>
                    <a:pt x="7297" y="441"/>
                    <a:pt x="7881" y="0"/>
                    <a:pt x="7881" y="0"/>
                  </a:cubicBezTo>
                  <a:cubicBezTo>
                    <a:pt x="7881" y="0"/>
                    <a:pt x="7881" y="0"/>
                    <a:pt x="7881" y="0"/>
                  </a:cubicBezTo>
                  <a:cubicBezTo>
                    <a:pt x="8173" y="441"/>
                    <a:pt x="8757" y="1322"/>
                    <a:pt x="9049" y="1763"/>
                  </a:cubicBezTo>
                  <a:cubicBezTo>
                    <a:pt x="9049" y="1763"/>
                    <a:pt x="9632" y="2204"/>
                    <a:pt x="9632" y="2204"/>
                  </a:cubicBezTo>
                  <a:cubicBezTo>
                    <a:pt x="9632" y="2204"/>
                    <a:pt x="10216" y="2645"/>
                    <a:pt x="10216" y="3086"/>
                  </a:cubicBezTo>
                  <a:cubicBezTo>
                    <a:pt x="10508" y="3527"/>
                    <a:pt x="11092" y="4408"/>
                    <a:pt x="11384" y="4408"/>
                  </a:cubicBezTo>
                  <a:cubicBezTo>
                    <a:pt x="11384" y="4408"/>
                    <a:pt x="11676" y="4849"/>
                    <a:pt x="11968" y="4849"/>
                  </a:cubicBezTo>
                  <a:cubicBezTo>
                    <a:pt x="11968" y="4849"/>
                    <a:pt x="12551" y="4849"/>
                    <a:pt x="12551" y="4849"/>
                  </a:cubicBezTo>
                  <a:cubicBezTo>
                    <a:pt x="12843" y="4849"/>
                    <a:pt x="12843" y="4849"/>
                    <a:pt x="12843" y="5290"/>
                  </a:cubicBezTo>
                  <a:cubicBezTo>
                    <a:pt x="13135" y="5290"/>
                    <a:pt x="13135" y="5731"/>
                    <a:pt x="13427" y="5731"/>
                  </a:cubicBezTo>
                  <a:cubicBezTo>
                    <a:pt x="13427" y="5731"/>
                    <a:pt x="13719" y="6171"/>
                    <a:pt x="14011" y="6171"/>
                  </a:cubicBezTo>
                  <a:cubicBezTo>
                    <a:pt x="14011" y="6171"/>
                    <a:pt x="14011" y="6171"/>
                    <a:pt x="14011" y="6171"/>
                  </a:cubicBezTo>
                  <a:cubicBezTo>
                    <a:pt x="14011" y="6171"/>
                    <a:pt x="14303" y="6171"/>
                    <a:pt x="14303" y="6171"/>
                  </a:cubicBezTo>
                  <a:cubicBezTo>
                    <a:pt x="14595" y="6612"/>
                    <a:pt x="14595" y="6612"/>
                    <a:pt x="14886" y="6612"/>
                  </a:cubicBezTo>
                  <a:cubicBezTo>
                    <a:pt x="14886" y="7053"/>
                    <a:pt x="14886" y="7053"/>
                    <a:pt x="15178" y="7494"/>
                  </a:cubicBezTo>
                  <a:cubicBezTo>
                    <a:pt x="15178" y="7494"/>
                    <a:pt x="15470" y="7935"/>
                    <a:pt x="15762" y="7935"/>
                  </a:cubicBezTo>
                  <a:cubicBezTo>
                    <a:pt x="15762" y="7935"/>
                    <a:pt x="16054" y="8376"/>
                    <a:pt x="16054" y="8376"/>
                  </a:cubicBezTo>
                  <a:cubicBezTo>
                    <a:pt x="16054" y="8376"/>
                    <a:pt x="16346" y="8816"/>
                    <a:pt x="16346" y="8816"/>
                  </a:cubicBezTo>
                  <a:cubicBezTo>
                    <a:pt x="16638" y="8816"/>
                    <a:pt x="16930" y="8816"/>
                    <a:pt x="17222" y="8816"/>
                  </a:cubicBezTo>
                  <a:cubicBezTo>
                    <a:pt x="17222" y="9257"/>
                    <a:pt x="17805" y="9257"/>
                    <a:pt x="17805" y="9257"/>
                  </a:cubicBezTo>
                  <a:cubicBezTo>
                    <a:pt x="18097" y="9257"/>
                    <a:pt x="18389" y="9257"/>
                    <a:pt x="18389" y="9698"/>
                  </a:cubicBezTo>
                  <a:cubicBezTo>
                    <a:pt x="18389" y="9698"/>
                    <a:pt x="18681" y="10139"/>
                    <a:pt x="18681" y="10580"/>
                  </a:cubicBezTo>
                  <a:cubicBezTo>
                    <a:pt x="18681" y="11020"/>
                    <a:pt x="18973" y="11020"/>
                    <a:pt x="19265" y="11461"/>
                  </a:cubicBezTo>
                  <a:cubicBezTo>
                    <a:pt x="19265" y="11461"/>
                    <a:pt x="19265" y="11902"/>
                    <a:pt x="19265" y="11902"/>
                  </a:cubicBezTo>
                  <a:cubicBezTo>
                    <a:pt x="19265" y="11902"/>
                    <a:pt x="19265" y="12343"/>
                    <a:pt x="19265" y="12343"/>
                  </a:cubicBezTo>
                  <a:cubicBezTo>
                    <a:pt x="18973" y="12343"/>
                    <a:pt x="18973" y="12343"/>
                    <a:pt x="18681" y="12343"/>
                  </a:cubicBezTo>
                  <a:cubicBezTo>
                    <a:pt x="18681" y="12343"/>
                    <a:pt x="18389" y="12343"/>
                    <a:pt x="18097" y="12343"/>
                  </a:cubicBezTo>
                  <a:cubicBezTo>
                    <a:pt x="17805" y="12343"/>
                    <a:pt x="17514" y="12343"/>
                    <a:pt x="17222" y="12343"/>
                  </a:cubicBezTo>
                  <a:cubicBezTo>
                    <a:pt x="17222" y="12343"/>
                    <a:pt x="16930" y="12784"/>
                    <a:pt x="16930" y="12784"/>
                  </a:cubicBezTo>
                  <a:cubicBezTo>
                    <a:pt x="16638" y="12784"/>
                    <a:pt x="16638" y="12784"/>
                    <a:pt x="16346" y="12784"/>
                  </a:cubicBezTo>
                  <a:cubicBezTo>
                    <a:pt x="16346" y="12343"/>
                    <a:pt x="16346" y="11902"/>
                    <a:pt x="16346" y="11902"/>
                  </a:cubicBezTo>
                  <a:cubicBezTo>
                    <a:pt x="16054" y="11461"/>
                    <a:pt x="15762" y="11461"/>
                    <a:pt x="15762" y="11020"/>
                  </a:cubicBezTo>
                  <a:cubicBezTo>
                    <a:pt x="15470" y="11020"/>
                    <a:pt x="15470" y="11020"/>
                    <a:pt x="15178" y="10580"/>
                  </a:cubicBezTo>
                  <a:cubicBezTo>
                    <a:pt x="15178" y="10580"/>
                    <a:pt x="14886" y="10139"/>
                    <a:pt x="14886" y="10139"/>
                  </a:cubicBezTo>
                  <a:cubicBezTo>
                    <a:pt x="14595" y="9698"/>
                    <a:pt x="14303" y="9698"/>
                    <a:pt x="14303" y="9257"/>
                  </a:cubicBezTo>
                  <a:cubicBezTo>
                    <a:pt x="14011" y="9257"/>
                    <a:pt x="13719" y="9257"/>
                    <a:pt x="13719" y="9257"/>
                  </a:cubicBezTo>
                  <a:cubicBezTo>
                    <a:pt x="13427" y="9257"/>
                    <a:pt x="13427" y="8816"/>
                    <a:pt x="13427" y="8816"/>
                  </a:cubicBezTo>
                  <a:cubicBezTo>
                    <a:pt x="13135" y="8816"/>
                    <a:pt x="13135" y="7935"/>
                    <a:pt x="12843" y="7935"/>
                  </a:cubicBezTo>
                  <a:cubicBezTo>
                    <a:pt x="12843" y="8376"/>
                    <a:pt x="12843" y="8376"/>
                    <a:pt x="12843" y="8376"/>
                  </a:cubicBezTo>
                  <a:cubicBezTo>
                    <a:pt x="12843" y="8816"/>
                    <a:pt x="13135" y="9257"/>
                    <a:pt x="13135" y="9257"/>
                  </a:cubicBezTo>
                  <a:cubicBezTo>
                    <a:pt x="13135" y="9698"/>
                    <a:pt x="13135" y="10139"/>
                    <a:pt x="12843" y="10139"/>
                  </a:cubicBezTo>
                  <a:cubicBezTo>
                    <a:pt x="12843" y="10580"/>
                    <a:pt x="12843" y="11020"/>
                    <a:pt x="12843" y="11020"/>
                  </a:cubicBezTo>
                  <a:cubicBezTo>
                    <a:pt x="12843" y="11020"/>
                    <a:pt x="12843" y="11461"/>
                    <a:pt x="12843" y="11461"/>
                  </a:cubicBezTo>
                  <a:cubicBezTo>
                    <a:pt x="12843" y="11461"/>
                    <a:pt x="13135" y="11902"/>
                    <a:pt x="13135" y="11902"/>
                  </a:cubicBezTo>
                  <a:cubicBezTo>
                    <a:pt x="13135" y="11902"/>
                    <a:pt x="13427" y="12343"/>
                    <a:pt x="13719" y="12343"/>
                  </a:cubicBezTo>
                  <a:cubicBezTo>
                    <a:pt x="13719" y="12343"/>
                    <a:pt x="14011" y="12343"/>
                    <a:pt x="14303" y="12784"/>
                  </a:cubicBezTo>
                  <a:cubicBezTo>
                    <a:pt x="14303" y="12784"/>
                    <a:pt x="14595" y="12784"/>
                    <a:pt x="14886" y="12784"/>
                  </a:cubicBezTo>
                  <a:cubicBezTo>
                    <a:pt x="14886" y="12784"/>
                    <a:pt x="15470" y="13224"/>
                    <a:pt x="15470" y="13224"/>
                  </a:cubicBezTo>
                  <a:cubicBezTo>
                    <a:pt x="15762" y="13665"/>
                    <a:pt x="16346" y="13665"/>
                    <a:pt x="16346" y="13224"/>
                  </a:cubicBezTo>
                  <a:cubicBezTo>
                    <a:pt x="16638" y="13224"/>
                    <a:pt x="16930" y="13224"/>
                    <a:pt x="17222" y="13224"/>
                  </a:cubicBezTo>
                  <a:cubicBezTo>
                    <a:pt x="17222" y="12784"/>
                    <a:pt x="17805" y="12784"/>
                    <a:pt x="18097" y="12784"/>
                  </a:cubicBezTo>
                  <a:cubicBezTo>
                    <a:pt x="18389" y="12784"/>
                    <a:pt x="18973" y="12784"/>
                    <a:pt x="19265" y="12784"/>
                  </a:cubicBezTo>
                  <a:cubicBezTo>
                    <a:pt x="19557" y="13224"/>
                    <a:pt x="19849" y="13665"/>
                    <a:pt x="19849" y="13665"/>
                  </a:cubicBezTo>
                  <a:cubicBezTo>
                    <a:pt x="19849" y="14106"/>
                    <a:pt x="20141" y="14106"/>
                    <a:pt x="20141" y="14547"/>
                  </a:cubicBezTo>
                  <a:cubicBezTo>
                    <a:pt x="20432" y="14547"/>
                    <a:pt x="20724" y="14988"/>
                    <a:pt x="21016" y="15869"/>
                  </a:cubicBezTo>
                  <a:cubicBezTo>
                    <a:pt x="21016" y="15869"/>
                    <a:pt x="21016" y="16751"/>
                    <a:pt x="21308" y="1675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8" name="Google Shape;2218;p273"/>
            <p:cNvSpPr/>
            <p:nvPr/>
          </p:nvSpPr>
          <p:spPr>
            <a:xfrm>
              <a:off x="7106003" y="252983"/>
              <a:ext cx="491912" cy="3260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08" y="16751"/>
                  </a:moveTo>
                  <a:cubicBezTo>
                    <a:pt x="21308" y="17192"/>
                    <a:pt x="21600" y="17633"/>
                    <a:pt x="21600" y="17633"/>
                  </a:cubicBezTo>
                  <a:cubicBezTo>
                    <a:pt x="21600" y="18073"/>
                    <a:pt x="21308" y="18073"/>
                    <a:pt x="21308" y="18073"/>
                  </a:cubicBezTo>
                  <a:cubicBezTo>
                    <a:pt x="21016" y="18073"/>
                    <a:pt x="20724" y="18514"/>
                    <a:pt x="20724" y="18514"/>
                  </a:cubicBezTo>
                  <a:cubicBezTo>
                    <a:pt x="20432" y="18514"/>
                    <a:pt x="19849" y="18514"/>
                    <a:pt x="19557" y="18073"/>
                  </a:cubicBezTo>
                  <a:cubicBezTo>
                    <a:pt x="19557" y="18073"/>
                    <a:pt x="18973" y="18073"/>
                    <a:pt x="18973" y="17633"/>
                  </a:cubicBezTo>
                  <a:cubicBezTo>
                    <a:pt x="18681" y="17633"/>
                    <a:pt x="18389" y="17633"/>
                    <a:pt x="18097" y="17192"/>
                  </a:cubicBezTo>
                  <a:cubicBezTo>
                    <a:pt x="18097" y="17192"/>
                    <a:pt x="17805" y="17192"/>
                    <a:pt x="17514" y="17192"/>
                  </a:cubicBezTo>
                  <a:cubicBezTo>
                    <a:pt x="17514" y="17192"/>
                    <a:pt x="16930" y="16751"/>
                    <a:pt x="16930" y="16751"/>
                  </a:cubicBezTo>
                  <a:cubicBezTo>
                    <a:pt x="16638" y="16751"/>
                    <a:pt x="16346" y="16751"/>
                    <a:pt x="16054" y="16751"/>
                  </a:cubicBezTo>
                  <a:cubicBezTo>
                    <a:pt x="15762" y="16751"/>
                    <a:pt x="14886" y="16310"/>
                    <a:pt x="14886" y="16310"/>
                  </a:cubicBezTo>
                  <a:cubicBezTo>
                    <a:pt x="14595" y="16310"/>
                    <a:pt x="14011" y="16310"/>
                    <a:pt x="13719" y="15869"/>
                  </a:cubicBezTo>
                  <a:cubicBezTo>
                    <a:pt x="13427" y="15869"/>
                    <a:pt x="12843" y="15869"/>
                    <a:pt x="12259" y="15869"/>
                  </a:cubicBezTo>
                  <a:cubicBezTo>
                    <a:pt x="11968" y="15869"/>
                    <a:pt x="11092" y="15869"/>
                    <a:pt x="10508" y="15869"/>
                  </a:cubicBezTo>
                  <a:cubicBezTo>
                    <a:pt x="10216" y="15869"/>
                    <a:pt x="9632" y="15869"/>
                    <a:pt x="9632" y="15869"/>
                  </a:cubicBezTo>
                  <a:cubicBezTo>
                    <a:pt x="9341" y="15869"/>
                    <a:pt x="9341" y="16310"/>
                    <a:pt x="9049" y="16310"/>
                  </a:cubicBezTo>
                  <a:cubicBezTo>
                    <a:pt x="9049" y="16310"/>
                    <a:pt x="8757" y="16310"/>
                    <a:pt x="8757" y="16751"/>
                  </a:cubicBezTo>
                  <a:cubicBezTo>
                    <a:pt x="8465" y="16751"/>
                    <a:pt x="7881" y="17192"/>
                    <a:pt x="7589" y="17192"/>
                  </a:cubicBezTo>
                  <a:cubicBezTo>
                    <a:pt x="7297" y="17633"/>
                    <a:pt x="7005" y="18073"/>
                    <a:pt x="7005" y="18073"/>
                  </a:cubicBezTo>
                  <a:cubicBezTo>
                    <a:pt x="6714" y="18073"/>
                    <a:pt x="6130" y="18514"/>
                    <a:pt x="5838" y="18955"/>
                  </a:cubicBezTo>
                  <a:cubicBezTo>
                    <a:pt x="5546" y="18955"/>
                    <a:pt x="5254" y="19837"/>
                    <a:pt x="5254" y="19837"/>
                  </a:cubicBezTo>
                  <a:cubicBezTo>
                    <a:pt x="4962" y="19837"/>
                    <a:pt x="4962" y="19837"/>
                    <a:pt x="4962" y="19837"/>
                  </a:cubicBezTo>
                  <a:cubicBezTo>
                    <a:pt x="4670" y="19837"/>
                    <a:pt x="4378" y="20278"/>
                    <a:pt x="4378" y="20278"/>
                  </a:cubicBezTo>
                  <a:cubicBezTo>
                    <a:pt x="4086" y="20278"/>
                    <a:pt x="3795" y="20278"/>
                    <a:pt x="3503" y="20278"/>
                  </a:cubicBezTo>
                  <a:cubicBezTo>
                    <a:pt x="3211" y="20278"/>
                    <a:pt x="2919" y="20278"/>
                    <a:pt x="2627" y="20718"/>
                  </a:cubicBezTo>
                  <a:cubicBezTo>
                    <a:pt x="2627" y="20718"/>
                    <a:pt x="2335" y="21159"/>
                    <a:pt x="2043" y="21159"/>
                  </a:cubicBezTo>
                  <a:cubicBezTo>
                    <a:pt x="1751" y="21600"/>
                    <a:pt x="1168" y="21600"/>
                    <a:pt x="876" y="21600"/>
                  </a:cubicBezTo>
                  <a:cubicBezTo>
                    <a:pt x="876" y="21600"/>
                    <a:pt x="584" y="21600"/>
                    <a:pt x="292" y="21600"/>
                  </a:cubicBezTo>
                  <a:cubicBezTo>
                    <a:pt x="292" y="21600"/>
                    <a:pt x="0" y="21600"/>
                    <a:pt x="0" y="21159"/>
                  </a:cubicBezTo>
                  <a:cubicBezTo>
                    <a:pt x="0" y="20278"/>
                    <a:pt x="1459" y="20278"/>
                    <a:pt x="1751" y="19837"/>
                  </a:cubicBezTo>
                  <a:cubicBezTo>
                    <a:pt x="2335" y="19396"/>
                    <a:pt x="2919" y="18073"/>
                    <a:pt x="3503" y="17633"/>
                  </a:cubicBezTo>
                  <a:cubicBezTo>
                    <a:pt x="3795" y="17192"/>
                    <a:pt x="4378" y="16310"/>
                    <a:pt x="4670" y="15869"/>
                  </a:cubicBezTo>
                  <a:cubicBezTo>
                    <a:pt x="4962" y="15429"/>
                    <a:pt x="6130" y="14988"/>
                    <a:pt x="6422" y="14547"/>
                  </a:cubicBezTo>
                  <a:cubicBezTo>
                    <a:pt x="7005" y="14106"/>
                    <a:pt x="7881" y="13224"/>
                    <a:pt x="8465" y="12343"/>
                  </a:cubicBezTo>
                  <a:cubicBezTo>
                    <a:pt x="8465" y="11902"/>
                    <a:pt x="8757" y="11020"/>
                    <a:pt x="8757" y="11020"/>
                  </a:cubicBezTo>
                  <a:cubicBezTo>
                    <a:pt x="8757" y="10139"/>
                    <a:pt x="7881" y="8816"/>
                    <a:pt x="7589" y="7935"/>
                  </a:cubicBezTo>
                  <a:cubicBezTo>
                    <a:pt x="7005" y="7494"/>
                    <a:pt x="5838" y="7053"/>
                    <a:pt x="5546" y="6612"/>
                  </a:cubicBezTo>
                  <a:cubicBezTo>
                    <a:pt x="4962" y="6171"/>
                    <a:pt x="4378" y="5290"/>
                    <a:pt x="4086" y="4849"/>
                  </a:cubicBezTo>
                  <a:cubicBezTo>
                    <a:pt x="3795" y="4849"/>
                    <a:pt x="2919" y="4849"/>
                    <a:pt x="2627" y="4849"/>
                  </a:cubicBezTo>
                  <a:cubicBezTo>
                    <a:pt x="2627" y="4408"/>
                    <a:pt x="2043" y="4408"/>
                    <a:pt x="1751" y="3967"/>
                  </a:cubicBezTo>
                  <a:cubicBezTo>
                    <a:pt x="1751" y="3527"/>
                    <a:pt x="1751" y="3086"/>
                    <a:pt x="1751" y="2645"/>
                  </a:cubicBezTo>
                  <a:cubicBezTo>
                    <a:pt x="1751" y="2204"/>
                    <a:pt x="2335" y="1763"/>
                    <a:pt x="2335" y="1763"/>
                  </a:cubicBezTo>
                  <a:cubicBezTo>
                    <a:pt x="2627" y="1322"/>
                    <a:pt x="3211" y="1322"/>
                    <a:pt x="3503" y="1322"/>
                  </a:cubicBezTo>
                  <a:cubicBezTo>
                    <a:pt x="4086" y="1322"/>
                    <a:pt x="4670" y="1322"/>
                    <a:pt x="4962" y="1322"/>
                  </a:cubicBezTo>
                  <a:cubicBezTo>
                    <a:pt x="5254" y="1763"/>
                    <a:pt x="6130" y="2204"/>
                    <a:pt x="6422" y="2204"/>
                  </a:cubicBezTo>
                  <a:cubicBezTo>
                    <a:pt x="6714" y="2645"/>
                    <a:pt x="7589" y="3086"/>
                    <a:pt x="7881" y="3527"/>
                  </a:cubicBezTo>
                  <a:cubicBezTo>
                    <a:pt x="8465" y="3967"/>
                    <a:pt x="9049" y="5731"/>
                    <a:pt x="9632" y="5290"/>
                  </a:cubicBezTo>
                  <a:cubicBezTo>
                    <a:pt x="9632" y="4849"/>
                    <a:pt x="9632" y="4849"/>
                    <a:pt x="9632" y="4849"/>
                  </a:cubicBezTo>
                  <a:cubicBezTo>
                    <a:pt x="9632" y="4849"/>
                    <a:pt x="9341" y="4849"/>
                    <a:pt x="9341" y="4408"/>
                  </a:cubicBezTo>
                  <a:cubicBezTo>
                    <a:pt x="9049" y="4408"/>
                    <a:pt x="8757" y="3967"/>
                    <a:pt x="8757" y="3967"/>
                  </a:cubicBezTo>
                  <a:cubicBezTo>
                    <a:pt x="8465" y="3527"/>
                    <a:pt x="8173" y="3086"/>
                    <a:pt x="8173" y="3086"/>
                  </a:cubicBezTo>
                  <a:cubicBezTo>
                    <a:pt x="7881" y="2645"/>
                    <a:pt x="7881" y="2204"/>
                    <a:pt x="7881" y="2204"/>
                  </a:cubicBezTo>
                  <a:cubicBezTo>
                    <a:pt x="7589" y="2204"/>
                    <a:pt x="7297" y="1763"/>
                    <a:pt x="7297" y="1763"/>
                  </a:cubicBezTo>
                  <a:cubicBezTo>
                    <a:pt x="7297" y="1763"/>
                    <a:pt x="7297" y="1322"/>
                    <a:pt x="7005" y="1322"/>
                  </a:cubicBezTo>
                  <a:cubicBezTo>
                    <a:pt x="7005" y="1322"/>
                    <a:pt x="7005" y="1322"/>
                    <a:pt x="7005" y="882"/>
                  </a:cubicBezTo>
                  <a:cubicBezTo>
                    <a:pt x="7005" y="882"/>
                    <a:pt x="7005" y="882"/>
                    <a:pt x="7005" y="882"/>
                  </a:cubicBezTo>
                  <a:cubicBezTo>
                    <a:pt x="7005" y="441"/>
                    <a:pt x="7297" y="441"/>
                    <a:pt x="7297" y="441"/>
                  </a:cubicBezTo>
                  <a:cubicBezTo>
                    <a:pt x="7297" y="441"/>
                    <a:pt x="7881" y="0"/>
                    <a:pt x="7881" y="0"/>
                  </a:cubicBezTo>
                  <a:cubicBezTo>
                    <a:pt x="7881" y="0"/>
                    <a:pt x="7881" y="0"/>
                    <a:pt x="7881" y="0"/>
                  </a:cubicBezTo>
                  <a:cubicBezTo>
                    <a:pt x="8173" y="441"/>
                    <a:pt x="8757" y="1322"/>
                    <a:pt x="9049" y="1763"/>
                  </a:cubicBezTo>
                  <a:cubicBezTo>
                    <a:pt x="9049" y="1763"/>
                    <a:pt x="9632" y="2204"/>
                    <a:pt x="9632" y="2204"/>
                  </a:cubicBezTo>
                  <a:cubicBezTo>
                    <a:pt x="9632" y="2204"/>
                    <a:pt x="10216" y="2645"/>
                    <a:pt x="10216" y="3086"/>
                  </a:cubicBezTo>
                  <a:cubicBezTo>
                    <a:pt x="10508" y="3527"/>
                    <a:pt x="11092" y="4408"/>
                    <a:pt x="11384" y="4408"/>
                  </a:cubicBezTo>
                  <a:cubicBezTo>
                    <a:pt x="11384" y="4408"/>
                    <a:pt x="11676" y="4849"/>
                    <a:pt x="11968" y="4849"/>
                  </a:cubicBezTo>
                  <a:cubicBezTo>
                    <a:pt x="11968" y="4849"/>
                    <a:pt x="12551" y="4849"/>
                    <a:pt x="12551" y="4849"/>
                  </a:cubicBezTo>
                  <a:cubicBezTo>
                    <a:pt x="12843" y="4849"/>
                    <a:pt x="12843" y="4849"/>
                    <a:pt x="12843" y="5290"/>
                  </a:cubicBezTo>
                  <a:cubicBezTo>
                    <a:pt x="13135" y="5290"/>
                    <a:pt x="13135" y="5731"/>
                    <a:pt x="13427" y="5731"/>
                  </a:cubicBezTo>
                  <a:cubicBezTo>
                    <a:pt x="13427" y="5731"/>
                    <a:pt x="13719" y="6171"/>
                    <a:pt x="14011" y="6171"/>
                  </a:cubicBezTo>
                  <a:cubicBezTo>
                    <a:pt x="14011" y="6171"/>
                    <a:pt x="14011" y="6171"/>
                    <a:pt x="14011" y="6171"/>
                  </a:cubicBezTo>
                  <a:cubicBezTo>
                    <a:pt x="14011" y="6171"/>
                    <a:pt x="14303" y="6171"/>
                    <a:pt x="14303" y="6171"/>
                  </a:cubicBezTo>
                  <a:cubicBezTo>
                    <a:pt x="14595" y="6612"/>
                    <a:pt x="14595" y="6612"/>
                    <a:pt x="14886" y="6612"/>
                  </a:cubicBezTo>
                  <a:cubicBezTo>
                    <a:pt x="14886" y="7053"/>
                    <a:pt x="14886" y="7053"/>
                    <a:pt x="15178" y="7494"/>
                  </a:cubicBezTo>
                  <a:cubicBezTo>
                    <a:pt x="15178" y="7494"/>
                    <a:pt x="15470" y="7935"/>
                    <a:pt x="15762" y="7935"/>
                  </a:cubicBezTo>
                  <a:cubicBezTo>
                    <a:pt x="15762" y="7935"/>
                    <a:pt x="16054" y="8376"/>
                    <a:pt x="16054" y="8376"/>
                  </a:cubicBezTo>
                  <a:cubicBezTo>
                    <a:pt x="16054" y="8376"/>
                    <a:pt x="16346" y="8816"/>
                    <a:pt x="16346" y="8816"/>
                  </a:cubicBezTo>
                  <a:cubicBezTo>
                    <a:pt x="16638" y="8816"/>
                    <a:pt x="16930" y="8816"/>
                    <a:pt x="17222" y="8816"/>
                  </a:cubicBezTo>
                  <a:cubicBezTo>
                    <a:pt x="17222" y="9257"/>
                    <a:pt x="17805" y="9257"/>
                    <a:pt x="17805" y="9257"/>
                  </a:cubicBezTo>
                  <a:cubicBezTo>
                    <a:pt x="18097" y="9257"/>
                    <a:pt x="18389" y="9257"/>
                    <a:pt x="18389" y="9698"/>
                  </a:cubicBezTo>
                  <a:cubicBezTo>
                    <a:pt x="18389" y="9698"/>
                    <a:pt x="18681" y="10139"/>
                    <a:pt x="18681" y="10580"/>
                  </a:cubicBezTo>
                  <a:cubicBezTo>
                    <a:pt x="18681" y="11020"/>
                    <a:pt x="18973" y="11020"/>
                    <a:pt x="19265" y="11461"/>
                  </a:cubicBezTo>
                  <a:cubicBezTo>
                    <a:pt x="19265" y="11461"/>
                    <a:pt x="19265" y="11902"/>
                    <a:pt x="19265" y="11902"/>
                  </a:cubicBezTo>
                  <a:cubicBezTo>
                    <a:pt x="19265" y="11902"/>
                    <a:pt x="19265" y="12343"/>
                    <a:pt x="19265" y="12343"/>
                  </a:cubicBezTo>
                  <a:cubicBezTo>
                    <a:pt x="18973" y="12343"/>
                    <a:pt x="18973" y="12343"/>
                    <a:pt x="18681" y="12343"/>
                  </a:cubicBezTo>
                  <a:cubicBezTo>
                    <a:pt x="18681" y="12343"/>
                    <a:pt x="18389" y="12343"/>
                    <a:pt x="18097" y="12343"/>
                  </a:cubicBezTo>
                  <a:cubicBezTo>
                    <a:pt x="17805" y="12343"/>
                    <a:pt x="17514" y="12343"/>
                    <a:pt x="17222" y="12343"/>
                  </a:cubicBezTo>
                  <a:cubicBezTo>
                    <a:pt x="17222" y="12343"/>
                    <a:pt x="16930" y="12784"/>
                    <a:pt x="16930" y="12784"/>
                  </a:cubicBezTo>
                  <a:cubicBezTo>
                    <a:pt x="16638" y="12784"/>
                    <a:pt x="16638" y="12784"/>
                    <a:pt x="16346" y="12784"/>
                  </a:cubicBezTo>
                  <a:cubicBezTo>
                    <a:pt x="16346" y="12343"/>
                    <a:pt x="16346" y="11902"/>
                    <a:pt x="16346" y="11902"/>
                  </a:cubicBezTo>
                  <a:cubicBezTo>
                    <a:pt x="16054" y="11461"/>
                    <a:pt x="15762" y="11461"/>
                    <a:pt x="15762" y="11020"/>
                  </a:cubicBezTo>
                  <a:cubicBezTo>
                    <a:pt x="15470" y="11020"/>
                    <a:pt x="15470" y="11020"/>
                    <a:pt x="15178" y="10580"/>
                  </a:cubicBezTo>
                  <a:cubicBezTo>
                    <a:pt x="15178" y="10580"/>
                    <a:pt x="14886" y="10139"/>
                    <a:pt x="14886" y="10139"/>
                  </a:cubicBezTo>
                  <a:cubicBezTo>
                    <a:pt x="14595" y="9698"/>
                    <a:pt x="14303" y="9698"/>
                    <a:pt x="14303" y="9257"/>
                  </a:cubicBezTo>
                  <a:cubicBezTo>
                    <a:pt x="14011" y="9257"/>
                    <a:pt x="13719" y="9257"/>
                    <a:pt x="13719" y="9257"/>
                  </a:cubicBezTo>
                  <a:cubicBezTo>
                    <a:pt x="13427" y="9257"/>
                    <a:pt x="13427" y="8816"/>
                    <a:pt x="13427" y="8816"/>
                  </a:cubicBezTo>
                  <a:cubicBezTo>
                    <a:pt x="13135" y="8816"/>
                    <a:pt x="13135" y="7935"/>
                    <a:pt x="12843" y="7935"/>
                  </a:cubicBezTo>
                  <a:cubicBezTo>
                    <a:pt x="12843" y="8376"/>
                    <a:pt x="12843" y="8376"/>
                    <a:pt x="12843" y="8376"/>
                  </a:cubicBezTo>
                  <a:cubicBezTo>
                    <a:pt x="12843" y="8816"/>
                    <a:pt x="13135" y="9257"/>
                    <a:pt x="13135" y="9257"/>
                  </a:cubicBezTo>
                  <a:cubicBezTo>
                    <a:pt x="13135" y="9698"/>
                    <a:pt x="13135" y="10139"/>
                    <a:pt x="12843" y="10139"/>
                  </a:cubicBezTo>
                  <a:cubicBezTo>
                    <a:pt x="12843" y="10580"/>
                    <a:pt x="12843" y="11020"/>
                    <a:pt x="12843" y="11020"/>
                  </a:cubicBezTo>
                  <a:cubicBezTo>
                    <a:pt x="12843" y="11020"/>
                    <a:pt x="12843" y="11461"/>
                    <a:pt x="12843" y="11461"/>
                  </a:cubicBezTo>
                  <a:cubicBezTo>
                    <a:pt x="12843" y="11461"/>
                    <a:pt x="13135" y="11902"/>
                    <a:pt x="13135" y="11902"/>
                  </a:cubicBezTo>
                  <a:cubicBezTo>
                    <a:pt x="13135" y="11902"/>
                    <a:pt x="13427" y="12343"/>
                    <a:pt x="13719" y="12343"/>
                  </a:cubicBezTo>
                  <a:cubicBezTo>
                    <a:pt x="13719" y="12343"/>
                    <a:pt x="14011" y="12343"/>
                    <a:pt x="14303" y="12784"/>
                  </a:cubicBezTo>
                  <a:cubicBezTo>
                    <a:pt x="14303" y="12784"/>
                    <a:pt x="14595" y="12784"/>
                    <a:pt x="14886" y="12784"/>
                  </a:cubicBezTo>
                  <a:cubicBezTo>
                    <a:pt x="14886" y="12784"/>
                    <a:pt x="15470" y="13224"/>
                    <a:pt x="15470" y="13224"/>
                  </a:cubicBezTo>
                  <a:cubicBezTo>
                    <a:pt x="15762" y="13665"/>
                    <a:pt x="16346" y="13665"/>
                    <a:pt x="16346" y="13224"/>
                  </a:cubicBezTo>
                  <a:cubicBezTo>
                    <a:pt x="16638" y="13224"/>
                    <a:pt x="16930" y="13224"/>
                    <a:pt x="17222" y="13224"/>
                  </a:cubicBezTo>
                  <a:cubicBezTo>
                    <a:pt x="17222" y="12784"/>
                    <a:pt x="17805" y="12784"/>
                    <a:pt x="18097" y="12784"/>
                  </a:cubicBezTo>
                  <a:cubicBezTo>
                    <a:pt x="18389" y="12784"/>
                    <a:pt x="18973" y="12784"/>
                    <a:pt x="19265" y="12784"/>
                  </a:cubicBezTo>
                  <a:cubicBezTo>
                    <a:pt x="19557" y="13224"/>
                    <a:pt x="19849" y="13665"/>
                    <a:pt x="19849" y="13665"/>
                  </a:cubicBezTo>
                  <a:cubicBezTo>
                    <a:pt x="19849" y="14106"/>
                    <a:pt x="20141" y="14106"/>
                    <a:pt x="20141" y="14547"/>
                  </a:cubicBezTo>
                  <a:cubicBezTo>
                    <a:pt x="20432" y="14547"/>
                    <a:pt x="20724" y="14988"/>
                    <a:pt x="21016" y="15869"/>
                  </a:cubicBezTo>
                  <a:cubicBezTo>
                    <a:pt x="21016" y="15869"/>
                    <a:pt x="21016" y="16751"/>
                    <a:pt x="21308" y="1675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19" name="Google Shape;2219;p273"/>
            <p:cNvSpPr/>
            <p:nvPr/>
          </p:nvSpPr>
          <p:spPr>
            <a:xfrm>
              <a:off x="6999188" y="6243052"/>
              <a:ext cx="584672" cy="4328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55" y="332"/>
                  </a:moveTo>
                  <a:cubicBezTo>
                    <a:pt x="21355" y="665"/>
                    <a:pt x="21600" y="997"/>
                    <a:pt x="21600" y="1329"/>
                  </a:cubicBezTo>
                  <a:cubicBezTo>
                    <a:pt x="21600" y="1329"/>
                    <a:pt x="21355" y="1329"/>
                    <a:pt x="21355" y="1329"/>
                  </a:cubicBezTo>
                  <a:cubicBezTo>
                    <a:pt x="21109" y="1662"/>
                    <a:pt x="20864" y="1994"/>
                    <a:pt x="20864" y="2326"/>
                  </a:cubicBezTo>
                  <a:cubicBezTo>
                    <a:pt x="20618" y="2658"/>
                    <a:pt x="20373" y="2991"/>
                    <a:pt x="20127" y="3323"/>
                  </a:cubicBezTo>
                  <a:cubicBezTo>
                    <a:pt x="19882" y="3323"/>
                    <a:pt x="19636" y="3655"/>
                    <a:pt x="19391" y="3988"/>
                  </a:cubicBezTo>
                  <a:cubicBezTo>
                    <a:pt x="19145" y="3988"/>
                    <a:pt x="18409" y="3988"/>
                    <a:pt x="17918" y="4320"/>
                  </a:cubicBezTo>
                  <a:cubicBezTo>
                    <a:pt x="17673" y="4320"/>
                    <a:pt x="17427" y="3988"/>
                    <a:pt x="17182" y="3988"/>
                  </a:cubicBezTo>
                  <a:cubicBezTo>
                    <a:pt x="16691" y="3988"/>
                    <a:pt x="15955" y="3988"/>
                    <a:pt x="15464" y="3988"/>
                  </a:cubicBezTo>
                  <a:cubicBezTo>
                    <a:pt x="15218" y="3988"/>
                    <a:pt x="14727" y="3988"/>
                    <a:pt x="14482" y="4320"/>
                  </a:cubicBezTo>
                  <a:cubicBezTo>
                    <a:pt x="14236" y="4320"/>
                    <a:pt x="13991" y="4652"/>
                    <a:pt x="13991" y="4652"/>
                  </a:cubicBezTo>
                  <a:cubicBezTo>
                    <a:pt x="13745" y="4985"/>
                    <a:pt x="13500" y="5317"/>
                    <a:pt x="13255" y="5317"/>
                  </a:cubicBezTo>
                  <a:cubicBezTo>
                    <a:pt x="13255" y="5649"/>
                    <a:pt x="12764" y="5982"/>
                    <a:pt x="12518" y="6314"/>
                  </a:cubicBezTo>
                  <a:cubicBezTo>
                    <a:pt x="12273" y="6314"/>
                    <a:pt x="11782" y="6646"/>
                    <a:pt x="11536" y="6646"/>
                  </a:cubicBezTo>
                  <a:cubicBezTo>
                    <a:pt x="11291" y="6978"/>
                    <a:pt x="10800" y="6978"/>
                    <a:pt x="10555" y="7311"/>
                  </a:cubicBezTo>
                  <a:cubicBezTo>
                    <a:pt x="10309" y="7311"/>
                    <a:pt x="10064" y="7311"/>
                    <a:pt x="9818" y="7643"/>
                  </a:cubicBezTo>
                  <a:cubicBezTo>
                    <a:pt x="9573" y="7643"/>
                    <a:pt x="9082" y="7975"/>
                    <a:pt x="9082" y="8308"/>
                  </a:cubicBezTo>
                  <a:cubicBezTo>
                    <a:pt x="8836" y="8640"/>
                    <a:pt x="8591" y="8972"/>
                    <a:pt x="8345" y="9305"/>
                  </a:cubicBezTo>
                  <a:cubicBezTo>
                    <a:pt x="8345" y="9637"/>
                    <a:pt x="8100" y="9969"/>
                    <a:pt x="7855" y="10302"/>
                  </a:cubicBezTo>
                  <a:cubicBezTo>
                    <a:pt x="7855" y="10634"/>
                    <a:pt x="7609" y="10966"/>
                    <a:pt x="7609" y="11298"/>
                  </a:cubicBezTo>
                  <a:cubicBezTo>
                    <a:pt x="7364" y="11631"/>
                    <a:pt x="7364" y="11631"/>
                    <a:pt x="7364" y="11963"/>
                  </a:cubicBezTo>
                  <a:cubicBezTo>
                    <a:pt x="7118" y="12295"/>
                    <a:pt x="7118" y="12960"/>
                    <a:pt x="7118" y="13292"/>
                  </a:cubicBezTo>
                  <a:cubicBezTo>
                    <a:pt x="7118" y="13625"/>
                    <a:pt x="7118" y="14622"/>
                    <a:pt x="7118" y="14954"/>
                  </a:cubicBezTo>
                  <a:cubicBezTo>
                    <a:pt x="7118" y="15286"/>
                    <a:pt x="7118" y="15618"/>
                    <a:pt x="7364" y="15951"/>
                  </a:cubicBezTo>
                  <a:cubicBezTo>
                    <a:pt x="7364" y="16283"/>
                    <a:pt x="7609" y="16948"/>
                    <a:pt x="7609" y="17280"/>
                  </a:cubicBezTo>
                  <a:cubicBezTo>
                    <a:pt x="7855" y="17280"/>
                    <a:pt x="8100" y="17612"/>
                    <a:pt x="8345" y="17945"/>
                  </a:cubicBezTo>
                  <a:cubicBezTo>
                    <a:pt x="8345" y="17945"/>
                    <a:pt x="8591" y="18277"/>
                    <a:pt x="8591" y="18609"/>
                  </a:cubicBezTo>
                  <a:cubicBezTo>
                    <a:pt x="8836" y="18942"/>
                    <a:pt x="8836" y="19274"/>
                    <a:pt x="9082" y="19606"/>
                  </a:cubicBezTo>
                  <a:cubicBezTo>
                    <a:pt x="9082" y="19938"/>
                    <a:pt x="9082" y="20271"/>
                    <a:pt x="8836" y="20603"/>
                  </a:cubicBezTo>
                  <a:cubicBezTo>
                    <a:pt x="8836" y="20603"/>
                    <a:pt x="8591" y="21268"/>
                    <a:pt x="8591" y="21600"/>
                  </a:cubicBezTo>
                  <a:cubicBezTo>
                    <a:pt x="8345" y="21600"/>
                    <a:pt x="8345" y="21600"/>
                    <a:pt x="8345" y="21600"/>
                  </a:cubicBezTo>
                  <a:cubicBezTo>
                    <a:pt x="8100" y="21600"/>
                    <a:pt x="7855" y="21268"/>
                    <a:pt x="7855" y="21268"/>
                  </a:cubicBezTo>
                  <a:cubicBezTo>
                    <a:pt x="7855" y="20935"/>
                    <a:pt x="7855" y="19938"/>
                    <a:pt x="7855" y="19938"/>
                  </a:cubicBezTo>
                  <a:cubicBezTo>
                    <a:pt x="7855" y="19606"/>
                    <a:pt x="7855" y="18942"/>
                    <a:pt x="7609" y="18942"/>
                  </a:cubicBezTo>
                  <a:cubicBezTo>
                    <a:pt x="7609" y="18609"/>
                    <a:pt x="7118" y="17945"/>
                    <a:pt x="6873" y="17612"/>
                  </a:cubicBezTo>
                  <a:cubicBezTo>
                    <a:pt x="6627" y="17612"/>
                    <a:pt x="6382" y="16948"/>
                    <a:pt x="6136" y="16948"/>
                  </a:cubicBezTo>
                  <a:cubicBezTo>
                    <a:pt x="6136" y="16948"/>
                    <a:pt x="5891" y="16948"/>
                    <a:pt x="5891" y="16948"/>
                  </a:cubicBezTo>
                  <a:cubicBezTo>
                    <a:pt x="5645" y="16948"/>
                    <a:pt x="5400" y="17280"/>
                    <a:pt x="5400" y="17280"/>
                  </a:cubicBezTo>
                  <a:cubicBezTo>
                    <a:pt x="5155" y="17280"/>
                    <a:pt x="5155" y="17945"/>
                    <a:pt x="5155" y="17945"/>
                  </a:cubicBezTo>
                  <a:cubicBezTo>
                    <a:pt x="4909" y="17945"/>
                    <a:pt x="4664" y="18277"/>
                    <a:pt x="4418" y="18609"/>
                  </a:cubicBezTo>
                  <a:cubicBezTo>
                    <a:pt x="4173" y="18942"/>
                    <a:pt x="3927" y="19606"/>
                    <a:pt x="3436" y="19938"/>
                  </a:cubicBezTo>
                  <a:cubicBezTo>
                    <a:pt x="3436" y="20271"/>
                    <a:pt x="2945" y="20603"/>
                    <a:pt x="2700" y="20935"/>
                  </a:cubicBezTo>
                  <a:cubicBezTo>
                    <a:pt x="2700" y="21268"/>
                    <a:pt x="2455" y="21600"/>
                    <a:pt x="2209" y="21600"/>
                  </a:cubicBezTo>
                  <a:cubicBezTo>
                    <a:pt x="1964" y="21600"/>
                    <a:pt x="1718" y="21600"/>
                    <a:pt x="1718" y="21600"/>
                  </a:cubicBezTo>
                  <a:cubicBezTo>
                    <a:pt x="1473" y="21268"/>
                    <a:pt x="1718" y="20603"/>
                    <a:pt x="1718" y="20271"/>
                  </a:cubicBezTo>
                  <a:cubicBezTo>
                    <a:pt x="1718" y="19938"/>
                    <a:pt x="1473" y="19938"/>
                    <a:pt x="1473" y="19938"/>
                  </a:cubicBezTo>
                  <a:cubicBezTo>
                    <a:pt x="1227" y="19938"/>
                    <a:pt x="1227" y="19938"/>
                    <a:pt x="1227" y="19606"/>
                  </a:cubicBezTo>
                  <a:cubicBezTo>
                    <a:pt x="982" y="19606"/>
                    <a:pt x="736" y="18942"/>
                    <a:pt x="736" y="18609"/>
                  </a:cubicBezTo>
                  <a:cubicBezTo>
                    <a:pt x="736" y="18277"/>
                    <a:pt x="736" y="17945"/>
                    <a:pt x="736" y="17612"/>
                  </a:cubicBezTo>
                  <a:cubicBezTo>
                    <a:pt x="736" y="16948"/>
                    <a:pt x="736" y="16283"/>
                    <a:pt x="736" y="15951"/>
                  </a:cubicBezTo>
                  <a:cubicBezTo>
                    <a:pt x="736" y="15618"/>
                    <a:pt x="736" y="14622"/>
                    <a:pt x="491" y="13957"/>
                  </a:cubicBezTo>
                  <a:cubicBezTo>
                    <a:pt x="491" y="13625"/>
                    <a:pt x="736" y="13292"/>
                    <a:pt x="491" y="13292"/>
                  </a:cubicBezTo>
                  <a:cubicBezTo>
                    <a:pt x="491" y="12960"/>
                    <a:pt x="491" y="12628"/>
                    <a:pt x="245" y="12628"/>
                  </a:cubicBezTo>
                  <a:cubicBezTo>
                    <a:pt x="245" y="12295"/>
                    <a:pt x="0" y="11963"/>
                    <a:pt x="0" y="11963"/>
                  </a:cubicBezTo>
                  <a:cubicBezTo>
                    <a:pt x="0" y="11631"/>
                    <a:pt x="245" y="11298"/>
                    <a:pt x="245" y="10966"/>
                  </a:cubicBezTo>
                  <a:cubicBezTo>
                    <a:pt x="245" y="10634"/>
                    <a:pt x="491" y="10634"/>
                    <a:pt x="491" y="10302"/>
                  </a:cubicBezTo>
                  <a:cubicBezTo>
                    <a:pt x="736" y="10302"/>
                    <a:pt x="982" y="9969"/>
                    <a:pt x="982" y="9637"/>
                  </a:cubicBezTo>
                  <a:cubicBezTo>
                    <a:pt x="982" y="9637"/>
                    <a:pt x="982" y="9305"/>
                    <a:pt x="982" y="8972"/>
                  </a:cubicBezTo>
                  <a:cubicBezTo>
                    <a:pt x="982" y="8640"/>
                    <a:pt x="982" y="7643"/>
                    <a:pt x="982" y="7311"/>
                  </a:cubicBezTo>
                  <a:cubicBezTo>
                    <a:pt x="1227" y="7311"/>
                    <a:pt x="1473" y="6978"/>
                    <a:pt x="1473" y="6978"/>
                  </a:cubicBezTo>
                  <a:cubicBezTo>
                    <a:pt x="1718" y="6646"/>
                    <a:pt x="1964" y="6646"/>
                    <a:pt x="2209" y="6646"/>
                  </a:cubicBezTo>
                  <a:cubicBezTo>
                    <a:pt x="2209" y="6646"/>
                    <a:pt x="2700" y="6978"/>
                    <a:pt x="2700" y="6978"/>
                  </a:cubicBezTo>
                  <a:cubicBezTo>
                    <a:pt x="2700" y="6978"/>
                    <a:pt x="2700" y="7311"/>
                    <a:pt x="2700" y="7311"/>
                  </a:cubicBezTo>
                  <a:cubicBezTo>
                    <a:pt x="2700" y="7643"/>
                    <a:pt x="2455" y="7975"/>
                    <a:pt x="2209" y="8308"/>
                  </a:cubicBezTo>
                  <a:cubicBezTo>
                    <a:pt x="2209" y="8640"/>
                    <a:pt x="1964" y="8972"/>
                    <a:pt x="1964" y="9305"/>
                  </a:cubicBezTo>
                  <a:cubicBezTo>
                    <a:pt x="1718" y="9637"/>
                    <a:pt x="1718" y="9969"/>
                    <a:pt x="1718" y="9969"/>
                  </a:cubicBezTo>
                  <a:cubicBezTo>
                    <a:pt x="1718" y="10302"/>
                    <a:pt x="1473" y="10966"/>
                    <a:pt x="1473" y="11298"/>
                  </a:cubicBezTo>
                  <a:cubicBezTo>
                    <a:pt x="1473" y="11631"/>
                    <a:pt x="1718" y="11963"/>
                    <a:pt x="1718" y="12295"/>
                  </a:cubicBezTo>
                  <a:cubicBezTo>
                    <a:pt x="1718" y="12628"/>
                    <a:pt x="1718" y="12960"/>
                    <a:pt x="1718" y="12960"/>
                  </a:cubicBezTo>
                  <a:cubicBezTo>
                    <a:pt x="1718" y="13292"/>
                    <a:pt x="1964" y="13625"/>
                    <a:pt x="1964" y="13957"/>
                  </a:cubicBezTo>
                  <a:cubicBezTo>
                    <a:pt x="1964" y="14289"/>
                    <a:pt x="1964" y="14954"/>
                    <a:pt x="1964" y="15286"/>
                  </a:cubicBezTo>
                  <a:cubicBezTo>
                    <a:pt x="1964" y="15286"/>
                    <a:pt x="1718" y="15618"/>
                    <a:pt x="1718" y="15951"/>
                  </a:cubicBezTo>
                  <a:cubicBezTo>
                    <a:pt x="1718" y="16283"/>
                    <a:pt x="1964" y="16615"/>
                    <a:pt x="1964" y="16948"/>
                  </a:cubicBezTo>
                  <a:cubicBezTo>
                    <a:pt x="1964" y="17280"/>
                    <a:pt x="2209" y="17612"/>
                    <a:pt x="2209" y="17945"/>
                  </a:cubicBezTo>
                  <a:cubicBezTo>
                    <a:pt x="2455" y="17945"/>
                    <a:pt x="2700" y="18277"/>
                    <a:pt x="2700" y="18609"/>
                  </a:cubicBezTo>
                  <a:cubicBezTo>
                    <a:pt x="2945" y="18609"/>
                    <a:pt x="3191" y="18609"/>
                    <a:pt x="3191" y="18609"/>
                  </a:cubicBezTo>
                  <a:cubicBezTo>
                    <a:pt x="3436" y="18277"/>
                    <a:pt x="3682" y="17945"/>
                    <a:pt x="3927" y="17612"/>
                  </a:cubicBezTo>
                  <a:cubicBezTo>
                    <a:pt x="4173" y="17612"/>
                    <a:pt x="4418" y="17280"/>
                    <a:pt x="4418" y="16948"/>
                  </a:cubicBezTo>
                  <a:cubicBezTo>
                    <a:pt x="4664" y="16948"/>
                    <a:pt x="4664" y="16283"/>
                    <a:pt x="4909" y="15951"/>
                  </a:cubicBezTo>
                  <a:cubicBezTo>
                    <a:pt x="4909" y="15618"/>
                    <a:pt x="5155" y="14954"/>
                    <a:pt x="5400" y="14622"/>
                  </a:cubicBezTo>
                  <a:cubicBezTo>
                    <a:pt x="5400" y="14289"/>
                    <a:pt x="5645" y="13957"/>
                    <a:pt x="5891" y="13625"/>
                  </a:cubicBezTo>
                  <a:cubicBezTo>
                    <a:pt x="5891" y="12960"/>
                    <a:pt x="5891" y="12295"/>
                    <a:pt x="6136" y="11963"/>
                  </a:cubicBezTo>
                  <a:cubicBezTo>
                    <a:pt x="6136" y="11631"/>
                    <a:pt x="6382" y="11298"/>
                    <a:pt x="6382" y="10966"/>
                  </a:cubicBezTo>
                  <a:cubicBezTo>
                    <a:pt x="6627" y="10634"/>
                    <a:pt x="6627" y="9969"/>
                    <a:pt x="6627" y="9637"/>
                  </a:cubicBezTo>
                  <a:cubicBezTo>
                    <a:pt x="6873" y="9637"/>
                    <a:pt x="6873" y="8972"/>
                    <a:pt x="6873" y="8640"/>
                  </a:cubicBezTo>
                  <a:cubicBezTo>
                    <a:pt x="6873" y="8308"/>
                    <a:pt x="6873" y="7975"/>
                    <a:pt x="6627" y="7643"/>
                  </a:cubicBezTo>
                  <a:cubicBezTo>
                    <a:pt x="6627" y="7311"/>
                    <a:pt x="6382" y="6978"/>
                    <a:pt x="6382" y="6646"/>
                  </a:cubicBezTo>
                  <a:cubicBezTo>
                    <a:pt x="6382" y="6646"/>
                    <a:pt x="6382" y="6314"/>
                    <a:pt x="6382" y="6314"/>
                  </a:cubicBezTo>
                  <a:cubicBezTo>
                    <a:pt x="6382" y="5982"/>
                    <a:pt x="6382" y="5649"/>
                    <a:pt x="6627" y="5317"/>
                  </a:cubicBezTo>
                  <a:cubicBezTo>
                    <a:pt x="6627" y="5317"/>
                    <a:pt x="6873" y="5317"/>
                    <a:pt x="6873" y="5317"/>
                  </a:cubicBezTo>
                  <a:cubicBezTo>
                    <a:pt x="6873" y="5317"/>
                    <a:pt x="7118" y="5317"/>
                    <a:pt x="7118" y="5317"/>
                  </a:cubicBezTo>
                  <a:cubicBezTo>
                    <a:pt x="7118" y="5317"/>
                    <a:pt x="7364" y="5317"/>
                    <a:pt x="7364" y="5317"/>
                  </a:cubicBezTo>
                  <a:cubicBezTo>
                    <a:pt x="7609" y="5317"/>
                    <a:pt x="7855" y="5649"/>
                    <a:pt x="8100" y="5649"/>
                  </a:cubicBezTo>
                  <a:cubicBezTo>
                    <a:pt x="8345" y="5649"/>
                    <a:pt x="8591" y="5649"/>
                    <a:pt x="8836" y="5649"/>
                  </a:cubicBezTo>
                  <a:cubicBezTo>
                    <a:pt x="9082" y="5649"/>
                    <a:pt x="9082" y="5649"/>
                    <a:pt x="9327" y="5649"/>
                  </a:cubicBezTo>
                  <a:cubicBezTo>
                    <a:pt x="9573" y="5649"/>
                    <a:pt x="9818" y="5649"/>
                    <a:pt x="9818" y="5649"/>
                  </a:cubicBezTo>
                  <a:cubicBezTo>
                    <a:pt x="10064" y="5317"/>
                    <a:pt x="10309" y="5317"/>
                    <a:pt x="10309" y="5317"/>
                  </a:cubicBezTo>
                  <a:cubicBezTo>
                    <a:pt x="10555" y="5317"/>
                    <a:pt x="10800" y="4985"/>
                    <a:pt x="10800" y="4985"/>
                  </a:cubicBezTo>
                  <a:cubicBezTo>
                    <a:pt x="11045" y="4985"/>
                    <a:pt x="11291" y="4652"/>
                    <a:pt x="11291" y="4652"/>
                  </a:cubicBezTo>
                  <a:cubicBezTo>
                    <a:pt x="11536" y="4320"/>
                    <a:pt x="11782" y="3988"/>
                    <a:pt x="11782" y="3988"/>
                  </a:cubicBezTo>
                  <a:cubicBezTo>
                    <a:pt x="12027" y="3655"/>
                    <a:pt x="12273" y="3655"/>
                    <a:pt x="12518" y="3323"/>
                  </a:cubicBezTo>
                  <a:cubicBezTo>
                    <a:pt x="12518" y="3323"/>
                    <a:pt x="12518" y="3323"/>
                    <a:pt x="12764" y="3323"/>
                  </a:cubicBezTo>
                  <a:cubicBezTo>
                    <a:pt x="12764" y="3323"/>
                    <a:pt x="13255" y="2991"/>
                    <a:pt x="13255" y="2991"/>
                  </a:cubicBezTo>
                  <a:cubicBezTo>
                    <a:pt x="13500" y="2658"/>
                    <a:pt x="13745" y="2326"/>
                    <a:pt x="13991" y="2326"/>
                  </a:cubicBezTo>
                  <a:cubicBezTo>
                    <a:pt x="14236" y="2326"/>
                    <a:pt x="14727" y="2326"/>
                    <a:pt x="14973" y="1994"/>
                  </a:cubicBezTo>
                  <a:cubicBezTo>
                    <a:pt x="15464" y="1994"/>
                    <a:pt x="15955" y="2326"/>
                    <a:pt x="16200" y="2326"/>
                  </a:cubicBezTo>
                  <a:cubicBezTo>
                    <a:pt x="16445" y="2326"/>
                    <a:pt x="16936" y="2326"/>
                    <a:pt x="17182" y="2326"/>
                  </a:cubicBezTo>
                  <a:cubicBezTo>
                    <a:pt x="17427" y="2326"/>
                    <a:pt x="17673" y="1994"/>
                    <a:pt x="17918" y="1994"/>
                  </a:cubicBezTo>
                  <a:cubicBezTo>
                    <a:pt x="18164" y="1994"/>
                    <a:pt x="18409" y="1994"/>
                    <a:pt x="18655" y="1662"/>
                  </a:cubicBezTo>
                  <a:cubicBezTo>
                    <a:pt x="18900" y="1662"/>
                    <a:pt x="19145" y="1329"/>
                    <a:pt x="19145" y="1329"/>
                  </a:cubicBezTo>
                  <a:cubicBezTo>
                    <a:pt x="19391" y="1329"/>
                    <a:pt x="19882" y="997"/>
                    <a:pt x="19882" y="997"/>
                  </a:cubicBezTo>
                  <a:cubicBezTo>
                    <a:pt x="20127" y="665"/>
                    <a:pt x="20127" y="665"/>
                    <a:pt x="20373" y="332"/>
                  </a:cubicBezTo>
                  <a:cubicBezTo>
                    <a:pt x="20373" y="332"/>
                    <a:pt x="20618" y="0"/>
                    <a:pt x="20864" y="0"/>
                  </a:cubicBezTo>
                  <a:cubicBezTo>
                    <a:pt x="21109" y="0"/>
                    <a:pt x="21355" y="332"/>
                    <a:pt x="21355" y="3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0" name="Google Shape;2220;p273"/>
            <p:cNvSpPr/>
            <p:nvPr/>
          </p:nvSpPr>
          <p:spPr>
            <a:xfrm>
              <a:off x="6999188" y="6243052"/>
              <a:ext cx="584672" cy="4328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55" y="332"/>
                  </a:moveTo>
                  <a:cubicBezTo>
                    <a:pt x="21355" y="665"/>
                    <a:pt x="21600" y="997"/>
                    <a:pt x="21600" y="1329"/>
                  </a:cubicBezTo>
                  <a:cubicBezTo>
                    <a:pt x="21600" y="1329"/>
                    <a:pt x="21355" y="1329"/>
                    <a:pt x="21355" y="1329"/>
                  </a:cubicBezTo>
                  <a:cubicBezTo>
                    <a:pt x="21109" y="1662"/>
                    <a:pt x="20864" y="1994"/>
                    <a:pt x="20864" y="2326"/>
                  </a:cubicBezTo>
                  <a:cubicBezTo>
                    <a:pt x="20618" y="2658"/>
                    <a:pt x="20373" y="2991"/>
                    <a:pt x="20127" y="3323"/>
                  </a:cubicBezTo>
                  <a:cubicBezTo>
                    <a:pt x="19882" y="3323"/>
                    <a:pt x="19636" y="3655"/>
                    <a:pt x="19391" y="3988"/>
                  </a:cubicBezTo>
                  <a:cubicBezTo>
                    <a:pt x="19145" y="3988"/>
                    <a:pt x="18409" y="3988"/>
                    <a:pt x="17918" y="4320"/>
                  </a:cubicBezTo>
                  <a:cubicBezTo>
                    <a:pt x="17673" y="4320"/>
                    <a:pt x="17427" y="3988"/>
                    <a:pt x="17182" y="3988"/>
                  </a:cubicBezTo>
                  <a:cubicBezTo>
                    <a:pt x="16691" y="3988"/>
                    <a:pt x="15955" y="3988"/>
                    <a:pt x="15464" y="3988"/>
                  </a:cubicBezTo>
                  <a:cubicBezTo>
                    <a:pt x="15218" y="3988"/>
                    <a:pt x="14727" y="3988"/>
                    <a:pt x="14482" y="4320"/>
                  </a:cubicBezTo>
                  <a:cubicBezTo>
                    <a:pt x="14236" y="4320"/>
                    <a:pt x="13991" y="4652"/>
                    <a:pt x="13991" y="4652"/>
                  </a:cubicBezTo>
                  <a:cubicBezTo>
                    <a:pt x="13745" y="4985"/>
                    <a:pt x="13500" y="5317"/>
                    <a:pt x="13255" y="5317"/>
                  </a:cubicBezTo>
                  <a:cubicBezTo>
                    <a:pt x="13255" y="5649"/>
                    <a:pt x="12764" y="5982"/>
                    <a:pt x="12518" y="6314"/>
                  </a:cubicBezTo>
                  <a:cubicBezTo>
                    <a:pt x="12273" y="6314"/>
                    <a:pt x="11782" y="6646"/>
                    <a:pt x="11536" y="6646"/>
                  </a:cubicBezTo>
                  <a:cubicBezTo>
                    <a:pt x="11291" y="6978"/>
                    <a:pt x="10800" y="6978"/>
                    <a:pt x="10555" y="7311"/>
                  </a:cubicBezTo>
                  <a:cubicBezTo>
                    <a:pt x="10309" y="7311"/>
                    <a:pt x="10064" y="7311"/>
                    <a:pt x="9818" y="7643"/>
                  </a:cubicBezTo>
                  <a:cubicBezTo>
                    <a:pt x="9573" y="7643"/>
                    <a:pt x="9082" y="7975"/>
                    <a:pt x="9082" y="8308"/>
                  </a:cubicBezTo>
                  <a:cubicBezTo>
                    <a:pt x="8836" y="8640"/>
                    <a:pt x="8591" y="8972"/>
                    <a:pt x="8345" y="9305"/>
                  </a:cubicBezTo>
                  <a:cubicBezTo>
                    <a:pt x="8345" y="9637"/>
                    <a:pt x="8100" y="9969"/>
                    <a:pt x="7855" y="10302"/>
                  </a:cubicBezTo>
                  <a:cubicBezTo>
                    <a:pt x="7855" y="10634"/>
                    <a:pt x="7609" y="10966"/>
                    <a:pt x="7609" y="11298"/>
                  </a:cubicBezTo>
                  <a:cubicBezTo>
                    <a:pt x="7364" y="11631"/>
                    <a:pt x="7364" y="11631"/>
                    <a:pt x="7364" y="11963"/>
                  </a:cubicBezTo>
                  <a:cubicBezTo>
                    <a:pt x="7118" y="12295"/>
                    <a:pt x="7118" y="12960"/>
                    <a:pt x="7118" y="13292"/>
                  </a:cubicBezTo>
                  <a:cubicBezTo>
                    <a:pt x="7118" y="13625"/>
                    <a:pt x="7118" y="14622"/>
                    <a:pt x="7118" y="14954"/>
                  </a:cubicBezTo>
                  <a:cubicBezTo>
                    <a:pt x="7118" y="15286"/>
                    <a:pt x="7118" y="15618"/>
                    <a:pt x="7364" y="15951"/>
                  </a:cubicBezTo>
                  <a:cubicBezTo>
                    <a:pt x="7364" y="16283"/>
                    <a:pt x="7609" y="16948"/>
                    <a:pt x="7609" y="17280"/>
                  </a:cubicBezTo>
                  <a:cubicBezTo>
                    <a:pt x="7855" y="17280"/>
                    <a:pt x="8100" y="17612"/>
                    <a:pt x="8345" y="17945"/>
                  </a:cubicBezTo>
                  <a:cubicBezTo>
                    <a:pt x="8345" y="17945"/>
                    <a:pt x="8591" y="18277"/>
                    <a:pt x="8591" y="18609"/>
                  </a:cubicBezTo>
                  <a:cubicBezTo>
                    <a:pt x="8836" y="18942"/>
                    <a:pt x="8836" y="19274"/>
                    <a:pt x="9082" y="19606"/>
                  </a:cubicBezTo>
                  <a:cubicBezTo>
                    <a:pt x="9082" y="19938"/>
                    <a:pt x="9082" y="20271"/>
                    <a:pt x="8836" y="20603"/>
                  </a:cubicBezTo>
                  <a:cubicBezTo>
                    <a:pt x="8836" y="20603"/>
                    <a:pt x="8591" y="21268"/>
                    <a:pt x="8591" y="21600"/>
                  </a:cubicBezTo>
                  <a:cubicBezTo>
                    <a:pt x="8345" y="21600"/>
                    <a:pt x="8345" y="21600"/>
                    <a:pt x="8345" y="21600"/>
                  </a:cubicBezTo>
                  <a:cubicBezTo>
                    <a:pt x="8100" y="21600"/>
                    <a:pt x="7855" y="21268"/>
                    <a:pt x="7855" y="21268"/>
                  </a:cubicBezTo>
                  <a:cubicBezTo>
                    <a:pt x="7855" y="20935"/>
                    <a:pt x="7855" y="19938"/>
                    <a:pt x="7855" y="19938"/>
                  </a:cubicBezTo>
                  <a:cubicBezTo>
                    <a:pt x="7855" y="19606"/>
                    <a:pt x="7855" y="18942"/>
                    <a:pt x="7609" y="18942"/>
                  </a:cubicBezTo>
                  <a:cubicBezTo>
                    <a:pt x="7609" y="18609"/>
                    <a:pt x="7118" y="17945"/>
                    <a:pt x="6873" y="17612"/>
                  </a:cubicBezTo>
                  <a:cubicBezTo>
                    <a:pt x="6627" y="17612"/>
                    <a:pt x="6382" y="16948"/>
                    <a:pt x="6136" y="16948"/>
                  </a:cubicBezTo>
                  <a:cubicBezTo>
                    <a:pt x="6136" y="16948"/>
                    <a:pt x="5891" y="16948"/>
                    <a:pt x="5891" y="16948"/>
                  </a:cubicBezTo>
                  <a:cubicBezTo>
                    <a:pt x="5645" y="16948"/>
                    <a:pt x="5400" y="17280"/>
                    <a:pt x="5400" y="17280"/>
                  </a:cubicBezTo>
                  <a:cubicBezTo>
                    <a:pt x="5155" y="17280"/>
                    <a:pt x="5155" y="17945"/>
                    <a:pt x="5155" y="17945"/>
                  </a:cubicBezTo>
                  <a:cubicBezTo>
                    <a:pt x="4909" y="17945"/>
                    <a:pt x="4664" y="18277"/>
                    <a:pt x="4418" y="18609"/>
                  </a:cubicBezTo>
                  <a:cubicBezTo>
                    <a:pt x="4173" y="18942"/>
                    <a:pt x="3927" y="19606"/>
                    <a:pt x="3436" y="19938"/>
                  </a:cubicBezTo>
                  <a:cubicBezTo>
                    <a:pt x="3436" y="20271"/>
                    <a:pt x="2945" y="20603"/>
                    <a:pt x="2700" y="20935"/>
                  </a:cubicBezTo>
                  <a:cubicBezTo>
                    <a:pt x="2700" y="21268"/>
                    <a:pt x="2455" y="21600"/>
                    <a:pt x="2209" y="21600"/>
                  </a:cubicBezTo>
                  <a:cubicBezTo>
                    <a:pt x="1964" y="21600"/>
                    <a:pt x="1718" y="21600"/>
                    <a:pt x="1718" y="21600"/>
                  </a:cubicBezTo>
                  <a:cubicBezTo>
                    <a:pt x="1473" y="21268"/>
                    <a:pt x="1718" y="20603"/>
                    <a:pt x="1718" y="20271"/>
                  </a:cubicBezTo>
                  <a:cubicBezTo>
                    <a:pt x="1718" y="19938"/>
                    <a:pt x="1473" y="19938"/>
                    <a:pt x="1473" y="19938"/>
                  </a:cubicBezTo>
                  <a:cubicBezTo>
                    <a:pt x="1227" y="19938"/>
                    <a:pt x="1227" y="19938"/>
                    <a:pt x="1227" y="19606"/>
                  </a:cubicBezTo>
                  <a:cubicBezTo>
                    <a:pt x="982" y="19606"/>
                    <a:pt x="736" y="18942"/>
                    <a:pt x="736" y="18609"/>
                  </a:cubicBezTo>
                  <a:cubicBezTo>
                    <a:pt x="736" y="18277"/>
                    <a:pt x="736" y="17945"/>
                    <a:pt x="736" y="17612"/>
                  </a:cubicBezTo>
                  <a:cubicBezTo>
                    <a:pt x="736" y="16948"/>
                    <a:pt x="736" y="16283"/>
                    <a:pt x="736" y="15951"/>
                  </a:cubicBezTo>
                  <a:cubicBezTo>
                    <a:pt x="736" y="15618"/>
                    <a:pt x="736" y="14622"/>
                    <a:pt x="491" y="13957"/>
                  </a:cubicBezTo>
                  <a:cubicBezTo>
                    <a:pt x="491" y="13625"/>
                    <a:pt x="736" y="13292"/>
                    <a:pt x="491" y="13292"/>
                  </a:cubicBezTo>
                  <a:cubicBezTo>
                    <a:pt x="491" y="12960"/>
                    <a:pt x="491" y="12628"/>
                    <a:pt x="245" y="12628"/>
                  </a:cubicBezTo>
                  <a:cubicBezTo>
                    <a:pt x="245" y="12295"/>
                    <a:pt x="0" y="11963"/>
                    <a:pt x="0" y="11963"/>
                  </a:cubicBezTo>
                  <a:cubicBezTo>
                    <a:pt x="0" y="11631"/>
                    <a:pt x="245" y="11298"/>
                    <a:pt x="245" y="10966"/>
                  </a:cubicBezTo>
                  <a:cubicBezTo>
                    <a:pt x="245" y="10634"/>
                    <a:pt x="491" y="10634"/>
                    <a:pt x="491" y="10302"/>
                  </a:cubicBezTo>
                  <a:cubicBezTo>
                    <a:pt x="736" y="10302"/>
                    <a:pt x="982" y="9969"/>
                    <a:pt x="982" y="9637"/>
                  </a:cubicBezTo>
                  <a:cubicBezTo>
                    <a:pt x="982" y="9637"/>
                    <a:pt x="982" y="9305"/>
                    <a:pt x="982" y="8972"/>
                  </a:cubicBezTo>
                  <a:cubicBezTo>
                    <a:pt x="982" y="8640"/>
                    <a:pt x="982" y="7643"/>
                    <a:pt x="982" y="7311"/>
                  </a:cubicBezTo>
                  <a:cubicBezTo>
                    <a:pt x="1227" y="7311"/>
                    <a:pt x="1473" y="6978"/>
                    <a:pt x="1473" y="6978"/>
                  </a:cubicBezTo>
                  <a:cubicBezTo>
                    <a:pt x="1718" y="6646"/>
                    <a:pt x="1964" y="6646"/>
                    <a:pt x="2209" y="6646"/>
                  </a:cubicBezTo>
                  <a:cubicBezTo>
                    <a:pt x="2209" y="6646"/>
                    <a:pt x="2700" y="6978"/>
                    <a:pt x="2700" y="6978"/>
                  </a:cubicBezTo>
                  <a:cubicBezTo>
                    <a:pt x="2700" y="6978"/>
                    <a:pt x="2700" y="7311"/>
                    <a:pt x="2700" y="7311"/>
                  </a:cubicBezTo>
                  <a:cubicBezTo>
                    <a:pt x="2700" y="7643"/>
                    <a:pt x="2455" y="7975"/>
                    <a:pt x="2209" y="8308"/>
                  </a:cubicBezTo>
                  <a:cubicBezTo>
                    <a:pt x="2209" y="8640"/>
                    <a:pt x="1964" y="8972"/>
                    <a:pt x="1964" y="9305"/>
                  </a:cubicBezTo>
                  <a:cubicBezTo>
                    <a:pt x="1718" y="9637"/>
                    <a:pt x="1718" y="9969"/>
                    <a:pt x="1718" y="9969"/>
                  </a:cubicBezTo>
                  <a:cubicBezTo>
                    <a:pt x="1718" y="10302"/>
                    <a:pt x="1473" y="10966"/>
                    <a:pt x="1473" y="11298"/>
                  </a:cubicBezTo>
                  <a:cubicBezTo>
                    <a:pt x="1473" y="11631"/>
                    <a:pt x="1718" y="11963"/>
                    <a:pt x="1718" y="12295"/>
                  </a:cubicBezTo>
                  <a:cubicBezTo>
                    <a:pt x="1718" y="12628"/>
                    <a:pt x="1718" y="12960"/>
                    <a:pt x="1718" y="12960"/>
                  </a:cubicBezTo>
                  <a:cubicBezTo>
                    <a:pt x="1718" y="13292"/>
                    <a:pt x="1964" y="13625"/>
                    <a:pt x="1964" y="13957"/>
                  </a:cubicBezTo>
                  <a:cubicBezTo>
                    <a:pt x="1964" y="14289"/>
                    <a:pt x="1964" y="14954"/>
                    <a:pt x="1964" y="15286"/>
                  </a:cubicBezTo>
                  <a:cubicBezTo>
                    <a:pt x="1964" y="15286"/>
                    <a:pt x="1718" y="15618"/>
                    <a:pt x="1718" y="15951"/>
                  </a:cubicBezTo>
                  <a:cubicBezTo>
                    <a:pt x="1718" y="16283"/>
                    <a:pt x="1964" y="16615"/>
                    <a:pt x="1964" y="16948"/>
                  </a:cubicBezTo>
                  <a:cubicBezTo>
                    <a:pt x="1964" y="17280"/>
                    <a:pt x="2209" y="17612"/>
                    <a:pt x="2209" y="17945"/>
                  </a:cubicBezTo>
                  <a:cubicBezTo>
                    <a:pt x="2455" y="17945"/>
                    <a:pt x="2700" y="18277"/>
                    <a:pt x="2700" y="18609"/>
                  </a:cubicBezTo>
                  <a:cubicBezTo>
                    <a:pt x="2945" y="18609"/>
                    <a:pt x="3191" y="18609"/>
                    <a:pt x="3191" y="18609"/>
                  </a:cubicBezTo>
                  <a:cubicBezTo>
                    <a:pt x="3436" y="18277"/>
                    <a:pt x="3682" y="17945"/>
                    <a:pt x="3927" y="17612"/>
                  </a:cubicBezTo>
                  <a:cubicBezTo>
                    <a:pt x="4173" y="17612"/>
                    <a:pt x="4418" y="17280"/>
                    <a:pt x="4418" y="16948"/>
                  </a:cubicBezTo>
                  <a:cubicBezTo>
                    <a:pt x="4664" y="16948"/>
                    <a:pt x="4664" y="16283"/>
                    <a:pt x="4909" y="15951"/>
                  </a:cubicBezTo>
                  <a:cubicBezTo>
                    <a:pt x="4909" y="15618"/>
                    <a:pt x="5155" y="14954"/>
                    <a:pt x="5400" y="14622"/>
                  </a:cubicBezTo>
                  <a:cubicBezTo>
                    <a:pt x="5400" y="14289"/>
                    <a:pt x="5645" y="13957"/>
                    <a:pt x="5891" y="13625"/>
                  </a:cubicBezTo>
                  <a:cubicBezTo>
                    <a:pt x="5891" y="12960"/>
                    <a:pt x="5891" y="12295"/>
                    <a:pt x="6136" y="11963"/>
                  </a:cubicBezTo>
                  <a:cubicBezTo>
                    <a:pt x="6136" y="11631"/>
                    <a:pt x="6382" y="11298"/>
                    <a:pt x="6382" y="10966"/>
                  </a:cubicBezTo>
                  <a:cubicBezTo>
                    <a:pt x="6627" y="10634"/>
                    <a:pt x="6627" y="9969"/>
                    <a:pt x="6627" y="9637"/>
                  </a:cubicBezTo>
                  <a:cubicBezTo>
                    <a:pt x="6873" y="9637"/>
                    <a:pt x="6873" y="8972"/>
                    <a:pt x="6873" y="8640"/>
                  </a:cubicBezTo>
                  <a:cubicBezTo>
                    <a:pt x="6873" y="8308"/>
                    <a:pt x="6873" y="7975"/>
                    <a:pt x="6627" y="7643"/>
                  </a:cubicBezTo>
                  <a:cubicBezTo>
                    <a:pt x="6627" y="7311"/>
                    <a:pt x="6382" y="6978"/>
                    <a:pt x="6382" y="6646"/>
                  </a:cubicBezTo>
                  <a:cubicBezTo>
                    <a:pt x="6382" y="6646"/>
                    <a:pt x="6382" y="6314"/>
                    <a:pt x="6382" y="6314"/>
                  </a:cubicBezTo>
                  <a:cubicBezTo>
                    <a:pt x="6382" y="5982"/>
                    <a:pt x="6382" y="5649"/>
                    <a:pt x="6627" y="5317"/>
                  </a:cubicBezTo>
                  <a:cubicBezTo>
                    <a:pt x="6627" y="5317"/>
                    <a:pt x="6873" y="5317"/>
                    <a:pt x="6873" y="5317"/>
                  </a:cubicBezTo>
                  <a:cubicBezTo>
                    <a:pt x="6873" y="5317"/>
                    <a:pt x="7118" y="5317"/>
                    <a:pt x="7118" y="5317"/>
                  </a:cubicBezTo>
                  <a:cubicBezTo>
                    <a:pt x="7118" y="5317"/>
                    <a:pt x="7364" y="5317"/>
                    <a:pt x="7364" y="5317"/>
                  </a:cubicBezTo>
                  <a:cubicBezTo>
                    <a:pt x="7609" y="5317"/>
                    <a:pt x="7855" y="5649"/>
                    <a:pt x="8100" y="5649"/>
                  </a:cubicBezTo>
                  <a:cubicBezTo>
                    <a:pt x="8345" y="5649"/>
                    <a:pt x="8591" y="5649"/>
                    <a:pt x="8836" y="5649"/>
                  </a:cubicBezTo>
                  <a:cubicBezTo>
                    <a:pt x="9082" y="5649"/>
                    <a:pt x="9082" y="5649"/>
                    <a:pt x="9327" y="5649"/>
                  </a:cubicBezTo>
                  <a:cubicBezTo>
                    <a:pt x="9573" y="5649"/>
                    <a:pt x="9818" y="5649"/>
                    <a:pt x="9818" y="5649"/>
                  </a:cubicBezTo>
                  <a:cubicBezTo>
                    <a:pt x="10064" y="5317"/>
                    <a:pt x="10309" y="5317"/>
                    <a:pt x="10309" y="5317"/>
                  </a:cubicBezTo>
                  <a:cubicBezTo>
                    <a:pt x="10555" y="5317"/>
                    <a:pt x="10800" y="4985"/>
                    <a:pt x="10800" y="4985"/>
                  </a:cubicBezTo>
                  <a:cubicBezTo>
                    <a:pt x="11045" y="4985"/>
                    <a:pt x="11291" y="4652"/>
                    <a:pt x="11291" y="4652"/>
                  </a:cubicBezTo>
                  <a:cubicBezTo>
                    <a:pt x="11536" y="4320"/>
                    <a:pt x="11782" y="3988"/>
                    <a:pt x="11782" y="3988"/>
                  </a:cubicBezTo>
                  <a:cubicBezTo>
                    <a:pt x="12027" y="3655"/>
                    <a:pt x="12273" y="3655"/>
                    <a:pt x="12518" y="3323"/>
                  </a:cubicBezTo>
                  <a:cubicBezTo>
                    <a:pt x="12518" y="3323"/>
                    <a:pt x="12518" y="3323"/>
                    <a:pt x="12764" y="3323"/>
                  </a:cubicBezTo>
                  <a:cubicBezTo>
                    <a:pt x="12764" y="3323"/>
                    <a:pt x="13255" y="2991"/>
                    <a:pt x="13255" y="2991"/>
                  </a:cubicBezTo>
                  <a:cubicBezTo>
                    <a:pt x="13500" y="2658"/>
                    <a:pt x="13745" y="2326"/>
                    <a:pt x="13991" y="2326"/>
                  </a:cubicBezTo>
                  <a:cubicBezTo>
                    <a:pt x="14236" y="2326"/>
                    <a:pt x="14727" y="2326"/>
                    <a:pt x="14973" y="1994"/>
                  </a:cubicBezTo>
                  <a:cubicBezTo>
                    <a:pt x="15464" y="1994"/>
                    <a:pt x="15955" y="2326"/>
                    <a:pt x="16200" y="2326"/>
                  </a:cubicBezTo>
                  <a:cubicBezTo>
                    <a:pt x="16445" y="2326"/>
                    <a:pt x="16936" y="2326"/>
                    <a:pt x="17182" y="2326"/>
                  </a:cubicBezTo>
                  <a:cubicBezTo>
                    <a:pt x="17427" y="2326"/>
                    <a:pt x="17673" y="1994"/>
                    <a:pt x="17918" y="1994"/>
                  </a:cubicBezTo>
                  <a:cubicBezTo>
                    <a:pt x="18164" y="1994"/>
                    <a:pt x="18409" y="1994"/>
                    <a:pt x="18655" y="1662"/>
                  </a:cubicBezTo>
                  <a:cubicBezTo>
                    <a:pt x="18900" y="1662"/>
                    <a:pt x="19145" y="1329"/>
                    <a:pt x="19145" y="1329"/>
                  </a:cubicBezTo>
                  <a:cubicBezTo>
                    <a:pt x="19391" y="1329"/>
                    <a:pt x="19882" y="997"/>
                    <a:pt x="19882" y="997"/>
                  </a:cubicBezTo>
                  <a:cubicBezTo>
                    <a:pt x="20127" y="665"/>
                    <a:pt x="20127" y="665"/>
                    <a:pt x="20373" y="332"/>
                  </a:cubicBezTo>
                  <a:cubicBezTo>
                    <a:pt x="20373" y="332"/>
                    <a:pt x="20618" y="0"/>
                    <a:pt x="20864" y="0"/>
                  </a:cubicBezTo>
                  <a:cubicBezTo>
                    <a:pt x="21109" y="0"/>
                    <a:pt x="21355" y="332"/>
                    <a:pt x="21355" y="3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1" name="Google Shape;2221;p273"/>
            <p:cNvSpPr/>
            <p:nvPr/>
          </p:nvSpPr>
          <p:spPr>
            <a:xfrm>
              <a:off x="6181210" y="1590981"/>
              <a:ext cx="969768" cy="60434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802"/>
                  </a:moveTo>
                  <a:cubicBezTo>
                    <a:pt x="21600" y="18040"/>
                    <a:pt x="21600" y="18277"/>
                    <a:pt x="21452" y="18277"/>
                  </a:cubicBezTo>
                  <a:cubicBezTo>
                    <a:pt x="21452" y="18514"/>
                    <a:pt x="21304" y="18752"/>
                    <a:pt x="21156" y="18752"/>
                  </a:cubicBezTo>
                  <a:cubicBezTo>
                    <a:pt x="21156" y="18989"/>
                    <a:pt x="20860" y="19226"/>
                    <a:pt x="20712" y="19464"/>
                  </a:cubicBezTo>
                  <a:cubicBezTo>
                    <a:pt x="20564" y="19701"/>
                    <a:pt x="20268" y="19938"/>
                    <a:pt x="20121" y="19938"/>
                  </a:cubicBezTo>
                  <a:cubicBezTo>
                    <a:pt x="19973" y="20176"/>
                    <a:pt x="19529" y="20176"/>
                    <a:pt x="19381" y="20176"/>
                  </a:cubicBezTo>
                  <a:cubicBezTo>
                    <a:pt x="19233" y="20176"/>
                    <a:pt x="19085" y="20176"/>
                    <a:pt x="18937" y="20176"/>
                  </a:cubicBezTo>
                  <a:cubicBezTo>
                    <a:pt x="18789" y="20176"/>
                    <a:pt x="18345" y="20176"/>
                    <a:pt x="18197" y="20176"/>
                  </a:cubicBezTo>
                  <a:cubicBezTo>
                    <a:pt x="18049" y="20176"/>
                    <a:pt x="17753" y="20176"/>
                    <a:pt x="17458" y="20176"/>
                  </a:cubicBezTo>
                  <a:cubicBezTo>
                    <a:pt x="17458" y="20176"/>
                    <a:pt x="17162" y="20176"/>
                    <a:pt x="17162" y="20413"/>
                  </a:cubicBezTo>
                  <a:cubicBezTo>
                    <a:pt x="17162" y="20413"/>
                    <a:pt x="17014" y="20651"/>
                    <a:pt x="17014" y="20651"/>
                  </a:cubicBezTo>
                  <a:cubicBezTo>
                    <a:pt x="16866" y="20888"/>
                    <a:pt x="16866" y="21125"/>
                    <a:pt x="16718" y="21125"/>
                  </a:cubicBezTo>
                  <a:cubicBezTo>
                    <a:pt x="16718" y="21363"/>
                    <a:pt x="16570" y="21600"/>
                    <a:pt x="16570" y="21600"/>
                  </a:cubicBezTo>
                  <a:cubicBezTo>
                    <a:pt x="16422" y="21600"/>
                    <a:pt x="16126" y="21600"/>
                    <a:pt x="15830" y="21363"/>
                  </a:cubicBezTo>
                  <a:cubicBezTo>
                    <a:pt x="15682" y="21363"/>
                    <a:pt x="15386" y="21363"/>
                    <a:pt x="15238" y="21125"/>
                  </a:cubicBezTo>
                  <a:cubicBezTo>
                    <a:pt x="14942" y="21125"/>
                    <a:pt x="14647" y="20888"/>
                    <a:pt x="14647" y="20888"/>
                  </a:cubicBezTo>
                  <a:cubicBezTo>
                    <a:pt x="14499" y="20888"/>
                    <a:pt x="14351" y="20651"/>
                    <a:pt x="14203" y="20651"/>
                  </a:cubicBezTo>
                  <a:cubicBezTo>
                    <a:pt x="14055" y="20413"/>
                    <a:pt x="13759" y="19938"/>
                    <a:pt x="13611" y="19938"/>
                  </a:cubicBezTo>
                  <a:cubicBezTo>
                    <a:pt x="13463" y="19701"/>
                    <a:pt x="13315" y="19701"/>
                    <a:pt x="13019" y="19701"/>
                  </a:cubicBezTo>
                  <a:cubicBezTo>
                    <a:pt x="12871" y="19701"/>
                    <a:pt x="12723" y="19701"/>
                    <a:pt x="12723" y="19938"/>
                  </a:cubicBezTo>
                  <a:cubicBezTo>
                    <a:pt x="12575" y="19938"/>
                    <a:pt x="12427" y="19938"/>
                    <a:pt x="12427" y="19938"/>
                  </a:cubicBezTo>
                  <a:cubicBezTo>
                    <a:pt x="12279" y="19938"/>
                    <a:pt x="11984" y="19938"/>
                    <a:pt x="11836" y="19938"/>
                  </a:cubicBezTo>
                  <a:cubicBezTo>
                    <a:pt x="11688" y="19938"/>
                    <a:pt x="11096" y="19938"/>
                    <a:pt x="10948" y="19701"/>
                  </a:cubicBezTo>
                  <a:cubicBezTo>
                    <a:pt x="10948" y="19701"/>
                    <a:pt x="10800" y="19464"/>
                    <a:pt x="10800" y="19464"/>
                  </a:cubicBezTo>
                  <a:cubicBezTo>
                    <a:pt x="10652" y="19464"/>
                    <a:pt x="10504" y="19701"/>
                    <a:pt x="10504" y="19938"/>
                  </a:cubicBezTo>
                  <a:cubicBezTo>
                    <a:pt x="10356" y="19938"/>
                    <a:pt x="10356" y="20413"/>
                    <a:pt x="10208" y="20413"/>
                  </a:cubicBezTo>
                  <a:cubicBezTo>
                    <a:pt x="10208" y="20413"/>
                    <a:pt x="10060" y="20413"/>
                    <a:pt x="9912" y="20413"/>
                  </a:cubicBezTo>
                  <a:cubicBezTo>
                    <a:pt x="9764" y="20176"/>
                    <a:pt x="9616" y="19938"/>
                    <a:pt x="9468" y="19938"/>
                  </a:cubicBezTo>
                  <a:cubicBezTo>
                    <a:pt x="9468" y="19701"/>
                    <a:pt x="9321" y="19226"/>
                    <a:pt x="9173" y="18989"/>
                  </a:cubicBezTo>
                  <a:cubicBezTo>
                    <a:pt x="9025" y="18989"/>
                    <a:pt x="8581" y="18277"/>
                    <a:pt x="8581" y="18040"/>
                  </a:cubicBezTo>
                  <a:cubicBezTo>
                    <a:pt x="8433" y="17802"/>
                    <a:pt x="8137" y="17565"/>
                    <a:pt x="8137" y="17565"/>
                  </a:cubicBezTo>
                  <a:cubicBezTo>
                    <a:pt x="7841" y="17327"/>
                    <a:pt x="7545" y="17090"/>
                    <a:pt x="7397" y="16853"/>
                  </a:cubicBezTo>
                  <a:cubicBezTo>
                    <a:pt x="7249" y="16615"/>
                    <a:pt x="7101" y="16378"/>
                    <a:pt x="6953" y="16141"/>
                  </a:cubicBezTo>
                  <a:cubicBezTo>
                    <a:pt x="6953" y="16141"/>
                    <a:pt x="6805" y="15666"/>
                    <a:pt x="6805" y="15429"/>
                  </a:cubicBezTo>
                  <a:cubicBezTo>
                    <a:pt x="6805" y="15191"/>
                    <a:pt x="6510" y="14954"/>
                    <a:pt x="6510" y="14716"/>
                  </a:cubicBezTo>
                  <a:cubicBezTo>
                    <a:pt x="6362" y="14716"/>
                    <a:pt x="6066" y="14242"/>
                    <a:pt x="5918" y="14004"/>
                  </a:cubicBezTo>
                  <a:cubicBezTo>
                    <a:pt x="5918" y="14004"/>
                    <a:pt x="5622" y="14004"/>
                    <a:pt x="5326" y="14004"/>
                  </a:cubicBezTo>
                  <a:cubicBezTo>
                    <a:pt x="5178" y="13767"/>
                    <a:pt x="4882" y="14004"/>
                    <a:pt x="4734" y="14004"/>
                  </a:cubicBezTo>
                  <a:cubicBezTo>
                    <a:pt x="4586" y="14004"/>
                    <a:pt x="4290" y="13767"/>
                    <a:pt x="4290" y="13767"/>
                  </a:cubicBezTo>
                  <a:cubicBezTo>
                    <a:pt x="4142" y="13530"/>
                    <a:pt x="3847" y="13292"/>
                    <a:pt x="3699" y="13055"/>
                  </a:cubicBezTo>
                  <a:cubicBezTo>
                    <a:pt x="3699" y="13055"/>
                    <a:pt x="3403" y="13055"/>
                    <a:pt x="3403" y="12818"/>
                  </a:cubicBezTo>
                  <a:cubicBezTo>
                    <a:pt x="3255" y="12818"/>
                    <a:pt x="3107" y="12343"/>
                    <a:pt x="2959" y="12105"/>
                  </a:cubicBezTo>
                  <a:cubicBezTo>
                    <a:pt x="2811" y="11868"/>
                    <a:pt x="2515" y="11631"/>
                    <a:pt x="2515" y="11393"/>
                  </a:cubicBezTo>
                  <a:cubicBezTo>
                    <a:pt x="2515" y="11156"/>
                    <a:pt x="2515" y="10681"/>
                    <a:pt x="2515" y="10444"/>
                  </a:cubicBezTo>
                  <a:cubicBezTo>
                    <a:pt x="2515" y="10207"/>
                    <a:pt x="2367" y="9732"/>
                    <a:pt x="2367" y="9495"/>
                  </a:cubicBezTo>
                  <a:cubicBezTo>
                    <a:pt x="2219" y="9257"/>
                    <a:pt x="2071" y="8782"/>
                    <a:pt x="1923" y="8545"/>
                  </a:cubicBezTo>
                  <a:cubicBezTo>
                    <a:pt x="1775" y="8308"/>
                    <a:pt x="1627" y="7833"/>
                    <a:pt x="1627" y="7596"/>
                  </a:cubicBezTo>
                  <a:cubicBezTo>
                    <a:pt x="1479" y="7121"/>
                    <a:pt x="1332" y="6884"/>
                    <a:pt x="1184" y="6646"/>
                  </a:cubicBezTo>
                  <a:cubicBezTo>
                    <a:pt x="1184" y="6409"/>
                    <a:pt x="1036" y="5697"/>
                    <a:pt x="1036" y="5697"/>
                  </a:cubicBezTo>
                  <a:cubicBezTo>
                    <a:pt x="1036" y="5459"/>
                    <a:pt x="888" y="4985"/>
                    <a:pt x="888" y="4747"/>
                  </a:cubicBezTo>
                  <a:cubicBezTo>
                    <a:pt x="740" y="4273"/>
                    <a:pt x="740" y="4035"/>
                    <a:pt x="740" y="3798"/>
                  </a:cubicBezTo>
                  <a:cubicBezTo>
                    <a:pt x="740" y="3560"/>
                    <a:pt x="592" y="3323"/>
                    <a:pt x="444" y="3323"/>
                  </a:cubicBezTo>
                  <a:cubicBezTo>
                    <a:pt x="444" y="3086"/>
                    <a:pt x="296" y="2848"/>
                    <a:pt x="296" y="2848"/>
                  </a:cubicBezTo>
                  <a:cubicBezTo>
                    <a:pt x="148" y="2611"/>
                    <a:pt x="148" y="2136"/>
                    <a:pt x="0" y="2136"/>
                  </a:cubicBezTo>
                  <a:cubicBezTo>
                    <a:pt x="0" y="1899"/>
                    <a:pt x="0" y="1662"/>
                    <a:pt x="0" y="1662"/>
                  </a:cubicBezTo>
                  <a:cubicBezTo>
                    <a:pt x="0" y="1424"/>
                    <a:pt x="0" y="1187"/>
                    <a:pt x="0" y="1187"/>
                  </a:cubicBezTo>
                  <a:cubicBezTo>
                    <a:pt x="0" y="949"/>
                    <a:pt x="148" y="475"/>
                    <a:pt x="296" y="237"/>
                  </a:cubicBezTo>
                  <a:cubicBezTo>
                    <a:pt x="296" y="237"/>
                    <a:pt x="296" y="0"/>
                    <a:pt x="444" y="0"/>
                  </a:cubicBezTo>
                  <a:cubicBezTo>
                    <a:pt x="592" y="0"/>
                    <a:pt x="740" y="475"/>
                    <a:pt x="888" y="712"/>
                  </a:cubicBezTo>
                  <a:cubicBezTo>
                    <a:pt x="888" y="949"/>
                    <a:pt x="1184" y="1187"/>
                    <a:pt x="1332" y="1662"/>
                  </a:cubicBezTo>
                  <a:cubicBezTo>
                    <a:pt x="1479" y="1899"/>
                    <a:pt x="1479" y="2374"/>
                    <a:pt x="1627" y="2848"/>
                  </a:cubicBezTo>
                  <a:cubicBezTo>
                    <a:pt x="1627" y="2848"/>
                    <a:pt x="1775" y="3323"/>
                    <a:pt x="1775" y="3798"/>
                  </a:cubicBezTo>
                  <a:cubicBezTo>
                    <a:pt x="1775" y="4035"/>
                    <a:pt x="1775" y="4273"/>
                    <a:pt x="1775" y="4510"/>
                  </a:cubicBezTo>
                  <a:cubicBezTo>
                    <a:pt x="1923" y="4747"/>
                    <a:pt x="1923" y="4985"/>
                    <a:pt x="2071" y="4985"/>
                  </a:cubicBezTo>
                  <a:cubicBezTo>
                    <a:pt x="2071" y="5222"/>
                    <a:pt x="2219" y="5697"/>
                    <a:pt x="2367" y="5934"/>
                  </a:cubicBezTo>
                  <a:cubicBezTo>
                    <a:pt x="2367" y="5934"/>
                    <a:pt x="2515" y="6409"/>
                    <a:pt x="2515" y="6646"/>
                  </a:cubicBezTo>
                  <a:cubicBezTo>
                    <a:pt x="2515" y="6884"/>
                    <a:pt x="2663" y="7121"/>
                    <a:pt x="2811" y="7358"/>
                  </a:cubicBezTo>
                  <a:cubicBezTo>
                    <a:pt x="2811" y="7596"/>
                    <a:pt x="2811" y="8070"/>
                    <a:pt x="2959" y="8308"/>
                  </a:cubicBezTo>
                  <a:cubicBezTo>
                    <a:pt x="3107" y="8545"/>
                    <a:pt x="3255" y="9020"/>
                    <a:pt x="3403" y="9020"/>
                  </a:cubicBezTo>
                  <a:cubicBezTo>
                    <a:pt x="3403" y="9257"/>
                    <a:pt x="3847" y="9732"/>
                    <a:pt x="3995" y="9969"/>
                  </a:cubicBezTo>
                  <a:cubicBezTo>
                    <a:pt x="4142" y="10207"/>
                    <a:pt x="4290" y="10444"/>
                    <a:pt x="4438" y="10681"/>
                  </a:cubicBezTo>
                  <a:cubicBezTo>
                    <a:pt x="4734" y="10919"/>
                    <a:pt x="4882" y="11631"/>
                    <a:pt x="5178" y="11631"/>
                  </a:cubicBezTo>
                  <a:cubicBezTo>
                    <a:pt x="5178" y="11868"/>
                    <a:pt x="5622" y="12105"/>
                    <a:pt x="5770" y="12105"/>
                  </a:cubicBezTo>
                  <a:cubicBezTo>
                    <a:pt x="5918" y="12343"/>
                    <a:pt x="6362" y="12343"/>
                    <a:pt x="6510" y="12580"/>
                  </a:cubicBezTo>
                  <a:cubicBezTo>
                    <a:pt x="6658" y="12580"/>
                    <a:pt x="6805" y="12580"/>
                    <a:pt x="6953" y="12818"/>
                  </a:cubicBezTo>
                  <a:cubicBezTo>
                    <a:pt x="7101" y="12818"/>
                    <a:pt x="7249" y="12818"/>
                    <a:pt x="7397" y="13055"/>
                  </a:cubicBezTo>
                  <a:cubicBezTo>
                    <a:pt x="7545" y="13055"/>
                    <a:pt x="7693" y="13292"/>
                    <a:pt x="7841" y="13530"/>
                  </a:cubicBezTo>
                  <a:cubicBezTo>
                    <a:pt x="7989" y="13767"/>
                    <a:pt x="8285" y="14242"/>
                    <a:pt x="8433" y="14479"/>
                  </a:cubicBezTo>
                  <a:cubicBezTo>
                    <a:pt x="8433" y="14479"/>
                    <a:pt x="8581" y="14716"/>
                    <a:pt x="8729" y="14716"/>
                  </a:cubicBezTo>
                  <a:cubicBezTo>
                    <a:pt x="8877" y="14954"/>
                    <a:pt x="9173" y="15429"/>
                    <a:pt x="9173" y="15429"/>
                  </a:cubicBezTo>
                  <a:cubicBezTo>
                    <a:pt x="9321" y="15666"/>
                    <a:pt x="9468" y="15666"/>
                    <a:pt x="9616" y="15903"/>
                  </a:cubicBezTo>
                  <a:cubicBezTo>
                    <a:pt x="9764" y="15903"/>
                    <a:pt x="9912" y="16141"/>
                    <a:pt x="10060" y="16141"/>
                  </a:cubicBezTo>
                  <a:cubicBezTo>
                    <a:pt x="10208" y="16141"/>
                    <a:pt x="10356" y="16378"/>
                    <a:pt x="10504" y="16378"/>
                  </a:cubicBezTo>
                  <a:cubicBezTo>
                    <a:pt x="10652" y="16378"/>
                    <a:pt x="10800" y="16615"/>
                    <a:pt x="10948" y="16615"/>
                  </a:cubicBezTo>
                  <a:cubicBezTo>
                    <a:pt x="11096" y="16615"/>
                    <a:pt x="11392" y="16615"/>
                    <a:pt x="11688" y="16853"/>
                  </a:cubicBezTo>
                  <a:cubicBezTo>
                    <a:pt x="11836" y="16853"/>
                    <a:pt x="12132" y="16853"/>
                    <a:pt x="12279" y="16853"/>
                  </a:cubicBezTo>
                  <a:cubicBezTo>
                    <a:pt x="12427" y="16853"/>
                    <a:pt x="12723" y="16853"/>
                    <a:pt x="12871" y="16615"/>
                  </a:cubicBezTo>
                  <a:cubicBezTo>
                    <a:pt x="12871" y="16615"/>
                    <a:pt x="13019" y="16378"/>
                    <a:pt x="13167" y="16378"/>
                  </a:cubicBezTo>
                  <a:cubicBezTo>
                    <a:pt x="13167" y="16378"/>
                    <a:pt x="13463" y="16378"/>
                    <a:pt x="13463" y="16141"/>
                  </a:cubicBezTo>
                  <a:cubicBezTo>
                    <a:pt x="13611" y="16141"/>
                    <a:pt x="13611" y="15903"/>
                    <a:pt x="13759" y="15903"/>
                  </a:cubicBezTo>
                  <a:cubicBezTo>
                    <a:pt x="13759" y="15903"/>
                    <a:pt x="13907" y="15903"/>
                    <a:pt x="14055" y="15903"/>
                  </a:cubicBezTo>
                  <a:cubicBezTo>
                    <a:pt x="14055" y="15903"/>
                    <a:pt x="14203" y="15903"/>
                    <a:pt x="14351" y="15903"/>
                  </a:cubicBezTo>
                  <a:cubicBezTo>
                    <a:pt x="14499" y="15903"/>
                    <a:pt x="14647" y="15903"/>
                    <a:pt x="14647" y="16141"/>
                  </a:cubicBezTo>
                  <a:cubicBezTo>
                    <a:pt x="14795" y="16141"/>
                    <a:pt x="14795" y="16615"/>
                    <a:pt x="14942" y="16853"/>
                  </a:cubicBezTo>
                  <a:cubicBezTo>
                    <a:pt x="14942" y="17090"/>
                    <a:pt x="15090" y="17565"/>
                    <a:pt x="15090" y="17802"/>
                  </a:cubicBezTo>
                  <a:cubicBezTo>
                    <a:pt x="15238" y="17802"/>
                    <a:pt x="15386" y="18040"/>
                    <a:pt x="15386" y="18277"/>
                  </a:cubicBezTo>
                  <a:cubicBezTo>
                    <a:pt x="15534" y="18277"/>
                    <a:pt x="15682" y="18514"/>
                    <a:pt x="15830" y="18514"/>
                  </a:cubicBezTo>
                  <a:cubicBezTo>
                    <a:pt x="15978" y="18752"/>
                    <a:pt x="16274" y="18752"/>
                    <a:pt x="16422" y="18752"/>
                  </a:cubicBezTo>
                  <a:cubicBezTo>
                    <a:pt x="16570" y="18752"/>
                    <a:pt x="16866" y="18752"/>
                    <a:pt x="17014" y="18752"/>
                  </a:cubicBezTo>
                  <a:cubicBezTo>
                    <a:pt x="17014" y="18752"/>
                    <a:pt x="17162" y="18514"/>
                    <a:pt x="17162" y="18277"/>
                  </a:cubicBezTo>
                  <a:cubicBezTo>
                    <a:pt x="17162" y="18277"/>
                    <a:pt x="17458" y="18514"/>
                    <a:pt x="17458" y="18514"/>
                  </a:cubicBezTo>
                  <a:cubicBezTo>
                    <a:pt x="17605" y="18514"/>
                    <a:pt x="17753" y="18752"/>
                    <a:pt x="17901" y="18752"/>
                  </a:cubicBezTo>
                  <a:cubicBezTo>
                    <a:pt x="18049" y="18752"/>
                    <a:pt x="18197" y="18989"/>
                    <a:pt x="18345" y="18989"/>
                  </a:cubicBezTo>
                  <a:cubicBezTo>
                    <a:pt x="18345" y="18989"/>
                    <a:pt x="18641" y="18752"/>
                    <a:pt x="18641" y="18514"/>
                  </a:cubicBezTo>
                  <a:cubicBezTo>
                    <a:pt x="18789" y="18514"/>
                    <a:pt x="18937" y="18514"/>
                    <a:pt x="19085" y="18514"/>
                  </a:cubicBezTo>
                  <a:cubicBezTo>
                    <a:pt x="19233" y="18514"/>
                    <a:pt x="19381" y="18277"/>
                    <a:pt x="19529" y="18277"/>
                  </a:cubicBezTo>
                  <a:cubicBezTo>
                    <a:pt x="19677" y="18277"/>
                    <a:pt x="19825" y="18040"/>
                    <a:pt x="19973" y="18040"/>
                  </a:cubicBezTo>
                  <a:cubicBezTo>
                    <a:pt x="20121" y="18040"/>
                    <a:pt x="20416" y="17802"/>
                    <a:pt x="20416" y="17802"/>
                  </a:cubicBezTo>
                  <a:cubicBezTo>
                    <a:pt x="20564" y="17565"/>
                    <a:pt x="20712" y="17565"/>
                    <a:pt x="20712" y="17565"/>
                  </a:cubicBezTo>
                  <a:cubicBezTo>
                    <a:pt x="20860" y="17565"/>
                    <a:pt x="21008" y="17327"/>
                    <a:pt x="21008" y="17327"/>
                  </a:cubicBezTo>
                  <a:cubicBezTo>
                    <a:pt x="21156" y="17327"/>
                    <a:pt x="21452" y="17565"/>
                    <a:pt x="21452" y="17565"/>
                  </a:cubicBezTo>
                  <a:cubicBezTo>
                    <a:pt x="21452" y="17565"/>
                    <a:pt x="21600" y="17802"/>
                    <a:pt x="21600" y="1780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2" name="Google Shape;2222;p273"/>
            <p:cNvSpPr/>
            <p:nvPr/>
          </p:nvSpPr>
          <p:spPr>
            <a:xfrm>
              <a:off x="6181210" y="1590981"/>
              <a:ext cx="969768" cy="60434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802"/>
                  </a:moveTo>
                  <a:cubicBezTo>
                    <a:pt x="21600" y="18040"/>
                    <a:pt x="21600" y="18277"/>
                    <a:pt x="21452" y="18277"/>
                  </a:cubicBezTo>
                  <a:cubicBezTo>
                    <a:pt x="21452" y="18514"/>
                    <a:pt x="21304" y="18752"/>
                    <a:pt x="21156" y="18752"/>
                  </a:cubicBezTo>
                  <a:cubicBezTo>
                    <a:pt x="21156" y="18989"/>
                    <a:pt x="20860" y="19226"/>
                    <a:pt x="20712" y="19464"/>
                  </a:cubicBezTo>
                  <a:cubicBezTo>
                    <a:pt x="20564" y="19701"/>
                    <a:pt x="20268" y="19938"/>
                    <a:pt x="20121" y="19938"/>
                  </a:cubicBezTo>
                  <a:cubicBezTo>
                    <a:pt x="19973" y="20176"/>
                    <a:pt x="19529" y="20176"/>
                    <a:pt x="19381" y="20176"/>
                  </a:cubicBezTo>
                  <a:cubicBezTo>
                    <a:pt x="19233" y="20176"/>
                    <a:pt x="19085" y="20176"/>
                    <a:pt x="18937" y="20176"/>
                  </a:cubicBezTo>
                  <a:cubicBezTo>
                    <a:pt x="18789" y="20176"/>
                    <a:pt x="18345" y="20176"/>
                    <a:pt x="18197" y="20176"/>
                  </a:cubicBezTo>
                  <a:cubicBezTo>
                    <a:pt x="18049" y="20176"/>
                    <a:pt x="17753" y="20176"/>
                    <a:pt x="17458" y="20176"/>
                  </a:cubicBezTo>
                  <a:cubicBezTo>
                    <a:pt x="17458" y="20176"/>
                    <a:pt x="17162" y="20176"/>
                    <a:pt x="17162" y="20413"/>
                  </a:cubicBezTo>
                  <a:cubicBezTo>
                    <a:pt x="17162" y="20413"/>
                    <a:pt x="17014" y="20651"/>
                    <a:pt x="17014" y="20651"/>
                  </a:cubicBezTo>
                  <a:cubicBezTo>
                    <a:pt x="16866" y="20888"/>
                    <a:pt x="16866" y="21125"/>
                    <a:pt x="16718" y="21125"/>
                  </a:cubicBezTo>
                  <a:cubicBezTo>
                    <a:pt x="16718" y="21363"/>
                    <a:pt x="16570" y="21600"/>
                    <a:pt x="16570" y="21600"/>
                  </a:cubicBezTo>
                  <a:cubicBezTo>
                    <a:pt x="16422" y="21600"/>
                    <a:pt x="16126" y="21600"/>
                    <a:pt x="15830" y="21363"/>
                  </a:cubicBezTo>
                  <a:cubicBezTo>
                    <a:pt x="15682" y="21363"/>
                    <a:pt x="15386" y="21363"/>
                    <a:pt x="15238" y="21125"/>
                  </a:cubicBezTo>
                  <a:cubicBezTo>
                    <a:pt x="14942" y="21125"/>
                    <a:pt x="14647" y="20888"/>
                    <a:pt x="14647" y="20888"/>
                  </a:cubicBezTo>
                  <a:cubicBezTo>
                    <a:pt x="14499" y="20888"/>
                    <a:pt x="14351" y="20651"/>
                    <a:pt x="14203" y="20651"/>
                  </a:cubicBezTo>
                  <a:cubicBezTo>
                    <a:pt x="14055" y="20413"/>
                    <a:pt x="13759" y="19938"/>
                    <a:pt x="13611" y="19938"/>
                  </a:cubicBezTo>
                  <a:cubicBezTo>
                    <a:pt x="13463" y="19701"/>
                    <a:pt x="13315" y="19701"/>
                    <a:pt x="13019" y="19701"/>
                  </a:cubicBezTo>
                  <a:cubicBezTo>
                    <a:pt x="12871" y="19701"/>
                    <a:pt x="12723" y="19701"/>
                    <a:pt x="12723" y="19938"/>
                  </a:cubicBezTo>
                  <a:cubicBezTo>
                    <a:pt x="12575" y="19938"/>
                    <a:pt x="12427" y="19938"/>
                    <a:pt x="12427" y="19938"/>
                  </a:cubicBezTo>
                  <a:cubicBezTo>
                    <a:pt x="12279" y="19938"/>
                    <a:pt x="11984" y="19938"/>
                    <a:pt x="11836" y="19938"/>
                  </a:cubicBezTo>
                  <a:cubicBezTo>
                    <a:pt x="11688" y="19938"/>
                    <a:pt x="11096" y="19938"/>
                    <a:pt x="10948" y="19701"/>
                  </a:cubicBezTo>
                  <a:cubicBezTo>
                    <a:pt x="10948" y="19701"/>
                    <a:pt x="10800" y="19464"/>
                    <a:pt x="10800" y="19464"/>
                  </a:cubicBezTo>
                  <a:cubicBezTo>
                    <a:pt x="10652" y="19464"/>
                    <a:pt x="10504" y="19701"/>
                    <a:pt x="10504" y="19938"/>
                  </a:cubicBezTo>
                  <a:cubicBezTo>
                    <a:pt x="10356" y="19938"/>
                    <a:pt x="10356" y="20413"/>
                    <a:pt x="10208" y="20413"/>
                  </a:cubicBezTo>
                  <a:cubicBezTo>
                    <a:pt x="10208" y="20413"/>
                    <a:pt x="10060" y="20413"/>
                    <a:pt x="9912" y="20413"/>
                  </a:cubicBezTo>
                  <a:cubicBezTo>
                    <a:pt x="9764" y="20176"/>
                    <a:pt x="9616" y="19938"/>
                    <a:pt x="9468" y="19938"/>
                  </a:cubicBezTo>
                  <a:cubicBezTo>
                    <a:pt x="9468" y="19701"/>
                    <a:pt x="9321" y="19226"/>
                    <a:pt x="9173" y="18989"/>
                  </a:cubicBezTo>
                  <a:cubicBezTo>
                    <a:pt x="9025" y="18989"/>
                    <a:pt x="8581" y="18277"/>
                    <a:pt x="8581" y="18040"/>
                  </a:cubicBezTo>
                  <a:cubicBezTo>
                    <a:pt x="8433" y="17802"/>
                    <a:pt x="8137" y="17565"/>
                    <a:pt x="8137" y="17565"/>
                  </a:cubicBezTo>
                  <a:cubicBezTo>
                    <a:pt x="7841" y="17327"/>
                    <a:pt x="7545" y="17090"/>
                    <a:pt x="7397" y="16853"/>
                  </a:cubicBezTo>
                  <a:cubicBezTo>
                    <a:pt x="7249" y="16615"/>
                    <a:pt x="7101" y="16378"/>
                    <a:pt x="6953" y="16141"/>
                  </a:cubicBezTo>
                  <a:cubicBezTo>
                    <a:pt x="6953" y="16141"/>
                    <a:pt x="6805" y="15666"/>
                    <a:pt x="6805" y="15429"/>
                  </a:cubicBezTo>
                  <a:cubicBezTo>
                    <a:pt x="6805" y="15191"/>
                    <a:pt x="6510" y="14954"/>
                    <a:pt x="6510" y="14716"/>
                  </a:cubicBezTo>
                  <a:cubicBezTo>
                    <a:pt x="6362" y="14716"/>
                    <a:pt x="6066" y="14242"/>
                    <a:pt x="5918" y="14004"/>
                  </a:cubicBezTo>
                  <a:cubicBezTo>
                    <a:pt x="5918" y="14004"/>
                    <a:pt x="5622" y="14004"/>
                    <a:pt x="5326" y="14004"/>
                  </a:cubicBezTo>
                  <a:cubicBezTo>
                    <a:pt x="5178" y="13767"/>
                    <a:pt x="4882" y="14004"/>
                    <a:pt x="4734" y="14004"/>
                  </a:cubicBezTo>
                  <a:cubicBezTo>
                    <a:pt x="4586" y="14004"/>
                    <a:pt x="4290" y="13767"/>
                    <a:pt x="4290" y="13767"/>
                  </a:cubicBezTo>
                  <a:cubicBezTo>
                    <a:pt x="4142" y="13530"/>
                    <a:pt x="3847" y="13292"/>
                    <a:pt x="3699" y="13055"/>
                  </a:cubicBezTo>
                  <a:cubicBezTo>
                    <a:pt x="3699" y="13055"/>
                    <a:pt x="3403" y="13055"/>
                    <a:pt x="3403" y="12818"/>
                  </a:cubicBezTo>
                  <a:cubicBezTo>
                    <a:pt x="3255" y="12818"/>
                    <a:pt x="3107" y="12343"/>
                    <a:pt x="2959" y="12105"/>
                  </a:cubicBezTo>
                  <a:cubicBezTo>
                    <a:pt x="2811" y="11868"/>
                    <a:pt x="2515" y="11631"/>
                    <a:pt x="2515" y="11393"/>
                  </a:cubicBezTo>
                  <a:cubicBezTo>
                    <a:pt x="2515" y="11156"/>
                    <a:pt x="2515" y="10681"/>
                    <a:pt x="2515" y="10444"/>
                  </a:cubicBezTo>
                  <a:cubicBezTo>
                    <a:pt x="2515" y="10207"/>
                    <a:pt x="2367" y="9732"/>
                    <a:pt x="2367" y="9495"/>
                  </a:cubicBezTo>
                  <a:cubicBezTo>
                    <a:pt x="2219" y="9257"/>
                    <a:pt x="2071" y="8782"/>
                    <a:pt x="1923" y="8545"/>
                  </a:cubicBezTo>
                  <a:cubicBezTo>
                    <a:pt x="1775" y="8308"/>
                    <a:pt x="1627" y="7833"/>
                    <a:pt x="1627" y="7596"/>
                  </a:cubicBezTo>
                  <a:cubicBezTo>
                    <a:pt x="1479" y="7121"/>
                    <a:pt x="1332" y="6884"/>
                    <a:pt x="1184" y="6646"/>
                  </a:cubicBezTo>
                  <a:cubicBezTo>
                    <a:pt x="1184" y="6409"/>
                    <a:pt x="1036" y="5697"/>
                    <a:pt x="1036" y="5697"/>
                  </a:cubicBezTo>
                  <a:cubicBezTo>
                    <a:pt x="1036" y="5459"/>
                    <a:pt x="888" y="4985"/>
                    <a:pt x="888" y="4747"/>
                  </a:cubicBezTo>
                  <a:cubicBezTo>
                    <a:pt x="740" y="4273"/>
                    <a:pt x="740" y="4035"/>
                    <a:pt x="740" y="3798"/>
                  </a:cubicBezTo>
                  <a:cubicBezTo>
                    <a:pt x="740" y="3560"/>
                    <a:pt x="592" y="3323"/>
                    <a:pt x="444" y="3323"/>
                  </a:cubicBezTo>
                  <a:cubicBezTo>
                    <a:pt x="444" y="3086"/>
                    <a:pt x="296" y="2848"/>
                    <a:pt x="296" y="2848"/>
                  </a:cubicBezTo>
                  <a:cubicBezTo>
                    <a:pt x="148" y="2611"/>
                    <a:pt x="148" y="2136"/>
                    <a:pt x="0" y="2136"/>
                  </a:cubicBezTo>
                  <a:cubicBezTo>
                    <a:pt x="0" y="1899"/>
                    <a:pt x="0" y="1662"/>
                    <a:pt x="0" y="1662"/>
                  </a:cubicBezTo>
                  <a:cubicBezTo>
                    <a:pt x="0" y="1424"/>
                    <a:pt x="0" y="1187"/>
                    <a:pt x="0" y="1187"/>
                  </a:cubicBezTo>
                  <a:cubicBezTo>
                    <a:pt x="0" y="949"/>
                    <a:pt x="148" y="475"/>
                    <a:pt x="296" y="237"/>
                  </a:cubicBezTo>
                  <a:cubicBezTo>
                    <a:pt x="296" y="237"/>
                    <a:pt x="296" y="0"/>
                    <a:pt x="444" y="0"/>
                  </a:cubicBezTo>
                  <a:cubicBezTo>
                    <a:pt x="592" y="0"/>
                    <a:pt x="740" y="475"/>
                    <a:pt x="888" y="712"/>
                  </a:cubicBezTo>
                  <a:cubicBezTo>
                    <a:pt x="888" y="949"/>
                    <a:pt x="1184" y="1187"/>
                    <a:pt x="1332" y="1662"/>
                  </a:cubicBezTo>
                  <a:cubicBezTo>
                    <a:pt x="1479" y="1899"/>
                    <a:pt x="1479" y="2374"/>
                    <a:pt x="1627" y="2848"/>
                  </a:cubicBezTo>
                  <a:cubicBezTo>
                    <a:pt x="1627" y="2848"/>
                    <a:pt x="1775" y="3323"/>
                    <a:pt x="1775" y="3798"/>
                  </a:cubicBezTo>
                  <a:cubicBezTo>
                    <a:pt x="1775" y="4035"/>
                    <a:pt x="1775" y="4273"/>
                    <a:pt x="1775" y="4510"/>
                  </a:cubicBezTo>
                  <a:cubicBezTo>
                    <a:pt x="1923" y="4747"/>
                    <a:pt x="1923" y="4985"/>
                    <a:pt x="2071" y="4985"/>
                  </a:cubicBezTo>
                  <a:cubicBezTo>
                    <a:pt x="2071" y="5222"/>
                    <a:pt x="2219" y="5697"/>
                    <a:pt x="2367" y="5934"/>
                  </a:cubicBezTo>
                  <a:cubicBezTo>
                    <a:pt x="2367" y="5934"/>
                    <a:pt x="2515" y="6409"/>
                    <a:pt x="2515" y="6646"/>
                  </a:cubicBezTo>
                  <a:cubicBezTo>
                    <a:pt x="2515" y="6884"/>
                    <a:pt x="2663" y="7121"/>
                    <a:pt x="2811" y="7358"/>
                  </a:cubicBezTo>
                  <a:cubicBezTo>
                    <a:pt x="2811" y="7596"/>
                    <a:pt x="2811" y="8070"/>
                    <a:pt x="2959" y="8308"/>
                  </a:cubicBezTo>
                  <a:cubicBezTo>
                    <a:pt x="3107" y="8545"/>
                    <a:pt x="3255" y="9020"/>
                    <a:pt x="3403" y="9020"/>
                  </a:cubicBezTo>
                  <a:cubicBezTo>
                    <a:pt x="3403" y="9257"/>
                    <a:pt x="3847" y="9732"/>
                    <a:pt x="3995" y="9969"/>
                  </a:cubicBezTo>
                  <a:cubicBezTo>
                    <a:pt x="4142" y="10207"/>
                    <a:pt x="4290" y="10444"/>
                    <a:pt x="4438" y="10681"/>
                  </a:cubicBezTo>
                  <a:cubicBezTo>
                    <a:pt x="4734" y="10919"/>
                    <a:pt x="4882" y="11631"/>
                    <a:pt x="5178" y="11631"/>
                  </a:cubicBezTo>
                  <a:cubicBezTo>
                    <a:pt x="5178" y="11868"/>
                    <a:pt x="5622" y="12105"/>
                    <a:pt x="5770" y="12105"/>
                  </a:cubicBezTo>
                  <a:cubicBezTo>
                    <a:pt x="5918" y="12343"/>
                    <a:pt x="6362" y="12343"/>
                    <a:pt x="6510" y="12580"/>
                  </a:cubicBezTo>
                  <a:cubicBezTo>
                    <a:pt x="6658" y="12580"/>
                    <a:pt x="6805" y="12580"/>
                    <a:pt x="6953" y="12818"/>
                  </a:cubicBezTo>
                  <a:cubicBezTo>
                    <a:pt x="7101" y="12818"/>
                    <a:pt x="7249" y="12818"/>
                    <a:pt x="7397" y="13055"/>
                  </a:cubicBezTo>
                  <a:cubicBezTo>
                    <a:pt x="7545" y="13055"/>
                    <a:pt x="7693" y="13292"/>
                    <a:pt x="7841" y="13530"/>
                  </a:cubicBezTo>
                  <a:cubicBezTo>
                    <a:pt x="7989" y="13767"/>
                    <a:pt x="8285" y="14242"/>
                    <a:pt x="8433" y="14479"/>
                  </a:cubicBezTo>
                  <a:cubicBezTo>
                    <a:pt x="8433" y="14479"/>
                    <a:pt x="8581" y="14716"/>
                    <a:pt x="8729" y="14716"/>
                  </a:cubicBezTo>
                  <a:cubicBezTo>
                    <a:pt x="8877" y="14954"/>
                    <a:pt x="9173" y="15429"/>
                    <a:pt x="9173" y="15429"/>
                  </a:cubicBezTo>
                  <a:cubicBezTo>
                    <a:pt x="9321" y="15666"/>
                    <a:pt x="9468" y="15666"/>
                    <a:pt x="9616" y="15903"/>
                  </a:cubicBezTo>
                  <a:cubicBezTo>
                    <a:pt x="9764" y="15903"/>
                    <a:pt x="9912" y="16141"/>
                    <a:pt x="10060" y="16141"/>
                  </a:cubicBezTo>
                  <a:cubicBezTo>
                    <a:pt x="10208" y="16141"/>
                    <a:pt x="10356" y="16378"/>
                    <a:pt x="10504" y="16378"/>
                  </a:cubicBezTo>
                  <a:cubicBezTo>
                    <a:pt x="10652" y="16378"/>
                    <a:pt x="10800" y="16615"/>
                    <a:pt x="10948" y="16615"/>
                  </a:cubicBezTo>
                  <a:cubicBezTo>
                    <a:pt x="11096" y="16615"/>
                    <a:pt x="11392" y="16615"/>
                    <a:pt x="11688" y="16853"/>
                  </a:cubicBezTo>
                  <a:cubicBezTo>
                    <a:pt x="11836" y="16853"/>
                    <a:pt x="12132" y="16853"/>
                    <a:pt x="12279" y="16853"/>
                  </a:cubicBezTo>
                  <a:cubicBezTo>
                    <a:pt x="12427" y="16853"/>
                    <a:pt x="12723" y="16853"/>
                    <a:pt x="12871" y="16615"/>
                  </a:cubicBezTo>
                  <a:cubicBezTo>
                    <a:pt x="12871" y="16615"/>
                    <a:pt x="13019" y="16378"/>
                    <a:pt x="13167" y="16378"/>
                  </a:cubicBezTo>
                  <a:cubicBezTo>
                    <a:pt x="13167" y="16378"/>
                    <a:pt x="13463" y="16378"/>
                    <a:pt x="13463" y="16141"/>
                  </a:cubicBezTo>
                  <a:cubicBezTo>
                    <a:pt x="13611" y="16141"/>
                    <a:pt x="13611" y="15903"/>
                    <a:pt x="13759" y="15903"/>
                  </a:cubicBezTo>
                  <a:cubicBezTo>
                    <a:pt x="13759" y="15903"/>
                    <a:pt x="13907" y="15903"/>
                    <a:pt x="14055" y="15903"/>
                  </a:cubicBezTo>
                  <a:cubicBezTo>
                    <a:pt x="14055" y="15903"/>
                    <a:pt x="14203" y="15903"/>
                    <a:pt x="14351" y="15903"/>
                  </a:cubicBezTo>
                  <a:cubicBezTo>
                    <a:pt x="14499" y="15903"/>
                    <a:pt x="14647" y="15903"/>
                    <a:pt x="14647" y="16141"/>
                  </a:cubicBezTo>
                  <a:cubicBezTo>
                    <a:pt x="14795" y="16141"/>
                    <a:pt x="14795" y="16615"/>
                    <a:pt x="14942" y="16853"/>
                  </a:cubicBezTo>
                  <a:cubicBezTo>
                    <a:pt x="14942" y="17090"/>
                    <a:pt x="15090" y="17565"/>
                    <a:pt x="15090" y="17802"/>
                  </a:cubicBezTo>
                  <a:cubicBezTo>
                    <a:pt x="15238" y="17802"/>
                    <a:pt x="15386" y="18040"/>
                    <a:pt x="15386" y="18277"/>
                  </a:cubicBezTo>
                  <a:cubicBezTo>
                    <a:pt x="15534" y="18277"/>
                    <a:pt x="15682" y="18514"/>
                    <a:pt x="15830" y="18514"/>
                  </a:cubicBezTo>
                  <a:cubicBezTo>
                    <a:pt x="15978" y="18752"/>
                    <a:pt x="16274" y="18752"/>
                    <a:pt x="16422" y="18752"/>
                  </a:cubicBezTo>
                  <a:cubicBezTo>
                    <a:pt x="16570" y="18752"/>
                    <a:pt x="16866" y="18752"/>
                    <a:pt x="17014" y="18752"/>
                  </a:cubicBezTo>
                  <a:cubicBezTo>
                    <a:pt x="17014" y="18752"/>
                    <a:pt x="17162" y="18514"/>
                    <a:pt x="17162" y="18277"/>
                  </a:cubicBezTo>
                  <a:cubicBezTo>
                    <a:pt x="17162" y="18277"/>
                    <a:pt x="17458" y="18514"/>
                    <a:pt x="17458" y="18514"/>
                  </a:cubicBezTo>
                  <a:cubicBezTo>
                    <a:pt x="17605" y="18514"/>
                    <a:pt x="17753" y="18752"/>
                    <a:pt x="17901" y="18752"/>
                  </a:cubicBezTo>
                  <a:cubicBezTo>
                    <a:pt x="18049" y="18752"/>
                    <a:pt x="18197" y="18989"/>
                    <a:pt x="18345" y="18989"/>
                  </a:cubicBezTo>
                  <a:cubicBezTo>
                    <a:pt x="18345" y="18989"/>
                    <a:pt x="18641" y="18752"/>
                    <a:pt x="18641" y="18514"/>
                  </a:cubicBezTo>
                  <a:cubicBezTo>
                    <a:pt x="18789" y="18514"/>
                    <a:pt x="18937" y="18514"/>
                    <a:pt x="19085" y="18514"/>
                  </a:cubicBezTo>
                  <a:cubicBezTo>
                    <a:pt x="19233" y="18514"/>
                    <a:pt x="19381" y="18277"/>
                    <a:pt x="19529" y="18277"/>
                  </a:cubicBezTo>
                  <a:cubicBezTo>
                    <a:pt x="19677" y="18277"/>
                    <a:pt x="19825" y="18040"/>
                    <a:pt x="19973" y="18040"/>
                  </a:cubicBezTo>
                  <a:cubicBezTo>
                    <a:pt x="20121" y="18040"/>
                    <a:pt x="20416" y="17802"/>
                    <a:pt x="20416" y="17802"/>
                  </a:cubicBezTo>
                  <a:cubicBezTo>
                    <a:pt x="20564" y="17565"/>
                    <a:pt x="20712" y="17565"/>
                    <a:pt x="20712" y="17565"/>
                  </a:cubicBezTo>
                  <a:cubicBezTo>
                    <a:pt x="20860" y="17565"/>
                    <a:pt x="21008" y="17327"/>
                    <a:pt x="21008" y="17327"/>
                  </a:cubicBezTo>
                  <a:cubicBezTo>
                    <a:pt x="21156" y="17327"/>
                    <a:pt x="21452" y="17565"/>
                    <a:pt x="21452" y="17565"/>
                  </a:cubicBezTo>
                  <a:cubicBezTo>
                    <a:pt x="21452" y="17565"/>
                    <a:pt x="21600" y="17802"/>
                    <a:pt x="21600" y="1780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3" name="Google Shape;2223;p273"/>
            <p:cNvSpPr/>
            <p:nvPr/>
          </p:nvSpPr>
          <p:spPr>
            <a:xfrm>
              <a:off x="6546631" y="5745518"/>
              <a:ext cx="399152" cy="349708"/>
            </a:xfrm>
            <a:custGeom>
              <a:avLst/>
              <a:gdLst/>
              <a:ahLst/>
              <a:cxnLst/>
              <a:rect l="l" t="t" r="r" b="b"/>
              <a:pathLst>
                <a:path w="21600" h="21498" extrusionOk="0">
                  <a:moveTo>
                    <a:pt x="21600" y="5706"/>
                  </a:moveTo>
                  <a:cubicBezTo>
                    <a:pt x="21600" y="5706"/>
                    <a:pt x="21600" y="6113"/>
                    <a:pt x="21240" y="6113"/>
                  </a:cubicBezTo>
                  <a:cubicBezTo>
                    <a:pt x="21240" y="6113"/>
                    <a:pt x="20880" y="6521"/>
                    <a:pt x="20880" y="6521"/>
                  </a:cubicBezTo>
                  <a:cubicBezTo>
                    <a:pt x="20520" y="6521"/>
                    <a:pt x="20160" y="6521"/>
                    <a:pt x="20160" y="6928"/>
                  </a:cubicBezTo>
                  <a:cubicBezTo>
                    <a:pt x="19800" y="6928"/>
                    <a:pt x="19440" y="6928"/>
                    <a:pt x="19440" y="6928"/>
                  </a:cubicBezTo>
                  <a:cubicBezTo>
                    <a:pt x="19080" y="6928"/>
                    <a:pt x="18720" y="6928"/>
                    <a:pt x="18360" y="6928"/>
                  </a:cubicBezTo>
                  <a:cubicBezTo>
                    <a:pt x="18000" y="7336"/>
                    <a:pt x="17640" y="7336"/>
                    <a:pt x="17280" y="7336"/>
                  </a:cubicBezTo>
                  <a:cubicBezTo>
                    <a:pt x="16560" y="7743"/>
                    <a:pt x="15840" y="7743"/>
                    <a:pt x="15480" y="8151"/>
                  </a:cubicBezTo>
                  <a:cubicBezTo>
                    <a:pt x="14760" y="8151"/>
                    <a:pt x="14040" y="8966"/>
                    <a:pt x="13680" y="8966"/>
                  </a:cubicBezTo>
                  <a:cubicBezTo>
                    <a:pt x="13320" y="9374"/>
                    <a:pt x="12960" y="10189"/>
                    <a:pt x="12600" y="10189"/>
                  </a:cubicBezTo>
                  <a:cubicBezTo>
                    <a:pt x="12240" y="10596"/>
                    <a:pt x="11880" y="11004"/>
                    <a:pt x="11160" y="11411"/>
                  </a:cubicBezTo>
                  <a:cubicBezTo>
                    <a:pt x="10800" y="11819"/>
                    <a:pt x="10080" y="12226"/>
                    <a:pt x="9720" y="12634"/>
                  </a:cubicBezTo>
                  <a:cubicBezTo>
                    <a:pt x="9720" y="13042"/>
                    <a:pt x="8640" y="13449"/>
                    <a:pt x="8280" y="14264"/>
                  </a:cubicBezTo>
                  <a:cubicBezTo>
                    <a:pt x="8280" y="14264"/>
                    <a:pt x="8280" y="14672"/>
                    <a:pt x="7920" y="14672"/>
                  </a:cubicBezTo>
                  <a:cubicBezTo>
                    <a:pt x="7920" y="15079"/>
                    <a:pt x="7560" y="15079"/>
                    <a:pt x="7200" y="15079"/>
                  </a:cubicBezTo>
                  <a:cubicBezTo>
                    <a:pt x="7200" y="15079"/>
                    <a:pt x="6840" y="15079"/>
                    <a:pt x="6840" y="15487"/>
                  </a:cubicBezTo>
                  <a:cubicBezTo>
                    <a:pt x="6480" y="15487"/>
                    <a:pt x="6120" y="15894"/>
                    <a:pt x="5760" y="15894"/>
                  </a:cubicBezTo>
                  <a:cubicBezTo>
                    <a:pt x="5400" y="16302"/>
                    <a:pt x="5040" y="16709"/>
                    <a:pt x="5040" y="17117"/>
                  </a:cubicBezTo>
                  <a:cubicBezTo>
                    <a:pt x="4680" y="17525"/>
                    <a:pt x="4320" y="18340"/>
                    <a:pt x="3960" y="18747"/>
                  </a:cubicBezTo>
                  <a:cubicBezTo>
                    <a:pt x="3960" y="19155"/>
                    <a:pt x="3600" y="19970"/>
                    <a:pt x="3240" y="20377"/>
                  </a:cubicBezTo>
                  <a:cubicBezTo>
                    <a:pt x="3240" y="20377"/>
                    <a:pt x="3240" y="21192"/>
                    <a:pt x="3240" y="21192"/>
                  </a:cubicBezTo>
                  <a:cubicBezTo>
                    <a:pt x="2880" y="21600"/>
                    <a:pt x="1080" y="21600"/>
                    <a:pt x="360" y="21192"/>
                  </a:cubicBezTo>
                  <a:cubicBezTo>
                    <a:pt x="360" y="21192"/>
                    <a:pt x="360" y="21192"/>
                    <a:pt x="360" y="20785"/>
                  </a:cubicBezTo>
                  <a:cubicBezTo>
                    <a:pt x="360" y="20785"/>
                    <a:pt x="0" y="20377"/>
                    <a:pt x="0" y="19970"/>
                  </a:cubicBezTo>
                  <a:cubicBezTo>
                    <a:pt x="0" y="19562"/>
                    <a:pt x="360" y="19155"/>
                    <a:pt x="360" y="18747"/>
                  </a:cubicBezTo>
                  <a:cubicBezTo>
                    <a:pt x="720" y="18340"/>
                    <a:pt x="720" y="17117"/>
                    <a:pt x="1080" y="16709"/>
                  </a:cubicBezTo>
                  <a:cubicBezTo>
                    <a:pt x="1080" y="16302"/>
                    <a:pt x="1080" y="15894"/>
                    <a:pt x="1080" y="15487"/>
                  </a:cubicBezTo>
                  <a:cubicBezTo>
                    <a:pt x="1080" y="14672"/>
                    <a:pt x="2160" y="13857"/>
                    <a:pt x="2160" y="13449"/>
                  </a:cubicBezTo>
                  <a:cubicBezTo>
                    <a:pt x="2520" y="13042"/>
                    <a:pt x="2880" y="11819"/>
                    <a:pt x="3240" y="11411"/>
                  </a:cubicBezTo>
                  <a:cubicBezTo>
                    <a:pt x="3240" y="11004"/>
                    <a:pt x="3240" y="10189"/>
                    <a:pt x="3600" y="9781"/>
                  </a:cubicBezTo>
                  <a:cubicBezTo>
                    <a:pt x="3600" y="9374"/>
                    <a:pt x="3960" y="8966"/>
                    <a:pt x="4320" y="8966"/>
                  </a:cubicBezTo>
                  <a:cubicBezTo>
                    <a:pt x="4320" y="8558"/>
                    <a:pt x="5040" y="8151"/>
                    <a:pt x="5400" y="7743"/>
                  </a:cubicBezTo>
                  <a:cubicBezTo>
                    <a:pt x="5400" y="7336"/>
                    <a:pt x="6120" y="6928"/>
                    <a:pt x="6480" y="6521"/>
                  </a:cubicBezTo>
                  <a:cubicBezTo>
                    <a:pt x="6480" y="6521"/>
                    <a:pt x="6840" y="6113"/>
                    <a:pt x="7200" y="6113"/>
                  </a:cubicBezTo>
                  <a:cubicBezTo>
                    <a:pt x="7560" y="6113"/>
                    <a:pt x="7920" y="5706"/>
                    <a:pt x="7920" y="5706"/>
                  </a:cubicBezTo>
                  <a:cubicBezTo>
                    <a:pt x="8280" y="5298"/>
                    <a:pt x="9000" y="5298"/>
                    <a:pt x="9360" y="5298"/>
                  </a:cubicBezTo>
                  <a:cubicBezTo>
                    <a:pt x="9360" y="5298"/>
                    <a:pt x="9720" y="5706"/>
                    <a:pt x="10080" y="5706"/>
                  </a:cubicBezTo>
                  <a:cubicBezTo>
                    <a:pt x="10080" y="5706"/>
                    <a:pt x="10440" y="6113"/>
                    <a:pt x="10800" y="6113"/>
                  </a:cubicBezTo>
                  <a:cubicBezTo>
                    <a:pt x="11160" y="6521"/>
                    <a:pt x="11520" y="6521"/>
                    <a:pt x="11880" y="6521"/>
                  </a:cubicBezTo>
                  <a:cubicBezTo>
                    <a:pt x="11880" y="6521"/>
                    <a:pt x="12240" y="6521"/>
                    <a:pt x="12600" y="6521"/>
                  </a:cubicBezTo>
                  <a:cubicBezTo>
                    <a:pt x="12960" y="6521"/>
                    <a:pt x="12960" y="6113"/>
                    <a:pt x="13320" y="6113"/>
                  </a:cubicBezTo>
                  <a:cubicBezTo>
                    <a:pt x="13320" y="5706"/>
                    <a:pt x="13680" y="4891"/>
                    <a:pt x="14040" y="4891"/>
                  </a:cubicBezTo>
                  <a:cubicBezTo>
                    <a:pt x="14400" y="4483"/>
                    <a:pt x="14760" y="4075"/>
                    <a:pt x="14760" y="4075"/>
                  </a:cubicBezTo>
                  <a:cubicBezTo>
                    <a:pt x="14760" y="3668"/>
                    <a:pt x="14760" y="2853"/>
                    <a:pt x="15120" y="2445"/>
                  </a:cubicBezTo>
                  <a:cubicBezTo>
                    <a:pt x="15120" y="2445"/>
                    <a:pt x="15120" y="2038"/>
                    <a:pt x="15480" y="1630"/>
                  </a:cubicBezTo>
                  <a:cubicBezTo>
                    <a:pt x="15480" y="1630"/>
                    <a:pt x="15840" y="1223"/>
                    <a:pt x="15840" y="1223"/>
                  </a:cubicBezTo>
                  <a:cubicBezTo>
                    <a:pt x="16200" y="815"/>
                    <a:pt x="16560" y="815"/>
                    <a:pt x="16560" y="815"/>
                  </a:cubicBezTo>
                  <a:cubicBezTo>
                    <a:pt x="16920" y="815"/>
                    <a:pt x="17640" y="408"/>
                    <a:pt x="18000" y="0"/>
                  </a:cubicBezTo>
                  <a:cubicBezTo>
                    <a:pt x="18000" y="0"/>
                    <a:pt x="18720" y="408"/>
                    <a:pt x="18720" y="408"/>
                  </a:cubicBezTo>
                  <a:cubicBezTo>
                    <a:pt x="19080" y="815"/>
                    <a:pt x="19440" y="1223"/>
                    <a:pt x="19800" y="1630"/>
                  </a:cubicBezTo>
                  <a:cubicBezTo>
                    <a:pt x="20160" y="2038"/>
                    <a:pt x="20160" y="2038"/>
                    <a:pt x="20160" y="2445"/>
                  </a:cubicBezTo>
                  <a:cubicBezTo>
                    <a:pt x="20520" y="2445"/>
                    <a:pt x="20520" y="2853"/>
                    <a:pt x="20880" y="3260"/>
                  </a:cubicBezTo>
                  <a:cubicBezTo>
                    <a:pt x="20880" y="3668"/>
                    <a:pt x="20880" y="4075"/>
                    <a:pt x="20880" y="4075"/>
                  </a:cubicBezTo>
                  <a:cubicBezTo>
                    <a:pt x="20880" y="4483"/>
                    <a:pt x="20880" y="4483"/>
                    <a:pt x="20880" y="4483"/>
                  </a:cubicBezTo>
                  <a:cubicBezTo>
                    <a:pt x="21240" y="4891"/>
                    <a:pt x="21240" y="4891"/>
                    <a:pt x="21240" y="4891"/>
                  </a:cubicBezTo>
                  <a:cubicBezTo>
                    <a:pt x="21240" y="5298"/>
                    <a:pt x="21600" y="5298"/>
                    <a:pt x="21600" y="57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4" name="Google Shape;2224;p273"/>
            <p:cNvSpPr/>
            <p:nvPr/>
          </p:nvSpPr>
          <p:spPr>
            <a:xfrm>
              <a:off x="6546631" y="5745518"/>
              <a:ext cx="399152" cy="349708"/>
            </a:xfrm>
            <a:custGeom>
              <a:avLst/>
              <a:gdLst/>
              <a:ahLst/>
              <a:cxnLst/>
              <a:rect l="l" t="t" r="r" b="b"/>
              <a:pathLst>
                <a:path w="21600" h="21498" extrusionOk="0">
                  <a:moveTo>
                    <a:pt x="21600" y="5706"/>
                  </a:moveTo>
                  <a:cubicBezTo>
                    <a:pt x="21600" y="5706"/>
                    <a:pt x="21600" y="6113"/>
                    <a:pt x="21240" y="6113"/>
                  </a:cubicBezTo>
                  <a:cubicBezTo>
                    <a:pt x="21240" y="6113"/>
                    <a:pt x="20880" y="6521"/>
                    <a:pt x="20880" y="6521"/>
                  </a:cubicBezTo>
                  <a:cubicBezTo>
                    <a:pt x="20520" y="6521"/>
                    <a:pt x="20160" y="6521"/>
                    <a:pt x="20160" y="6928"/>
                  </a:cubicBezTo>
                  <a:cubicBezTo>
                    <a:pt x="19800" y="6928"/>
                    <a:pt x="19440" y="6928"/>
                    <a:pt x="19440" y="6928"/>
                  </a:cubicBezTo>
                  <a:cubicBezTo>
                    <a:pt x="19080" y="6928"/>
                    <a:pt x="18720" y="6928"/>
                    <a:pt x="18360" y="6928"/>
                  </a:cubicBezTo>
                  <a:cubicBezTo>
                    <a:pt x="18000" y="7336"/>
                    <a:pt x="17640" y="7336"/>
                    <a:pt x="17280" y="7336"/>
                  </a:cubicBezTo>
                  <a:cubicBezTo>
                    <a:pt x="16560" y="7743"/>
                    <a:pt x="15840" y="7743"/>
                    <a:pt x="15480" y="8151"/>
                  </a:cubicBezTo>
                  <a:cubicBezTo>
                    <a:pt x="14760" y="8151"/>
                    <a:pt x="14040" y="8966"/>
                    <a:pt x="13680" y="8966"/>
                  </a:cubicBezTo>
                  <a:cubicBezTo>
                    <a:pt x="13320" y="9374"/>
                    <a:pt x="12960" y="10189"/>
                    <a:pt x="12600" y="10189"/>
                  </a:cubicBezTo>
                  <a:cubicBezTo>
                    <a:pt x="12240" y="10596"/>
                    <a:pt x="11880" y="11004"/>
                    <a:pt x="11160" y="11411"/>
                  </a:cubicBezTo>
                  <a:cubicBezTo>
                    <a:pt x="10800" y="11819"/>
                    <a:pt x="10080" y="12226"/>
                    <a:pt x="9720" y="12634"/>
                  </a:cubicBezTo>
                  <a:cubicBezTo>
                    <a:pt x="9720" y="13042"/>
                    <a:pt x="8640" y="13449"/>
                    <a:pt x="8280" y="14264"/>
                  </a:cubicBezTo>
                  <a:cubicBezTo>
                    <a:pt x="8280" y="14264"/>
                    <a:pt x="8280" y="14672"/>
                    <a:pt x="7920" y="14672"/>
                  </a:cubicBezTo>
                  <a:cubicBezTo>
                    <a:pt x="7920" y="15079"/>
                    <a:pt x="7560" y="15079"/>
                    <a:pt x="7200" y="15079"/>
                  </a:cubicBezTo>
                  <a:cubicBezTo>
                    <a:pt x="7200" y="15079"/>
                    <a:pt x="6840" y="15079"/>
                    <a:pt x="6840" y="15487"/>
                  </a:cubicBezTo>
                  <a:cubicBezTo>
                    <a:pt x="6480" y="15487"/>
                    <a:pt x="6120" y="15894"/>
                    <a:pt x="5760" y="15894"/>
                  </a:cubicBezTo>
                  <a:cubicBezTo>
                    <a:pt x="5400" y="16302"/>
                    <a:pt x="5040" y="16709"/>
                    <a:pt x="5040" y="17117"/>
                  </a:cubicBezTo>
                  <a:cubicBezTo>
                    <a:pt x="4680" y="17525"/>
                    <a:pt x="4320" y="18340"/>
                    <a:pt x="3960" y="18747"/>
                  </a:cubicBezTo>
                  <a:cubicBezTo>
                    <a:pt x="3960" y="19155"/>
                    <a:pt x="3600" y="19970"/>
                    <a:pt x="3240" y="20377"/>
                  </a:cubicBezTo>
                  <a:cubicBezTo>
                    <a:pt x="3240" y="20377"/>
                    <a:pt x="3240" y="21192"/>
                    <a:pt x="3240" y="21192"/>
                  </a:cubicBezTo>
                  <a:cubicBezTo>
                    <a:pt x="2880" y="21600"/>
                    <a:pt x="1080" y="21600"/>
                    <a:pt x="360" y="21192"/>
                  </a:cubicBezTo>
                  <a:cubicBezTo>
                    <a:pt x="360" y="21192"/>
                    <a:pt x="360" y="21192"/>
                    <a:pt x="360" y="20785"/>
                  </a:cubicBezTo>
                  <a:cubicBezTo>
                    <a:pt x="360" y="20785"/>
                    <a:pt x="0" y="20377"/>
                    <a:pt x="0" y="19970"/>
                  </a:cubicBezTo>
                  <a:cubicBezTo>
                    <a:pt x="0" y="19562"/>
                    <a:pt x="360" y="19155"/>
                    <a:pt x="360" y="18747"/>
                  </a:cubicBezTo>
                  <a:cubicBezTo>
                    <a:pt x="720" y="18340"/>
                    <a:pt x="720" y="17117"/>
                    <a:pt x="1080" y="16709"/>
                  </a:cubicBezTo>
                  <a:cubicBezTo>
                    <a:pt x="1080" y="16302"/>
                    <a:pt x="1080" y="15894"/>
                    <a:pt x="1080" y="15487"/>
                  </a:cubicBezTo>
                  <a:cubicBezTo>
                    <a:pt x="1080" y="14672"/>
                    <a:pt x="2160" y="13857"/>
                    <a:pt x="2160" y="13449"/>
                  </a:cubicBezTo>
                  <a:cubicBezTo>
                    <a:pt x="2520" y="13042"/>
                    <a:pt x="2880" y="11819"/>
                    <a:pt x="3240" y="11411"/>
                  </a:cubicBezTo>
                  <a:cubicBezTo>
                    <a:pt x="3240" y="11004"/>
                    <a:pt x="3240" y="10189"/>
                    <a:pt x="3600" y="9781"/>
                  </a:cubicBezTo>
                  <a:cubicBezTo>
                    <a:pt x="3600" y="9374"/>
                    <a:pt x="3960" y="8966"/>
                    <a:pt x="4320" y="8966"/>
                  </a:cubicBezTo>
                  <a:cubicBezTo>
                    <a:pt x="4320" y="8558"/>
                    <a:pt x="5040" y="8151"/>
                    <a:pt x="5400" y="7743"/>
                  </a:cubicBezTo>
                  <a:cubicBezTo>
                    <a:pt x="5400" y="7336"/>
                    <a:pt x="6120" y="6928"/>
                    <a:pt x="6480" y="6521"/>
                  </a:cubicBezTo>
                  <a:cubicBezTo>
                    <a:pt x="6480" y="6521"/>
                    <a:pt x="6840" y="6113"/>
                    <a:pt x="7200" y="6113"/>
                  </a:cubicBezTo>
                  <a:cubicBezTo>
                    <a:pt x="7560" y="6113"/>
                    <a:pt x="7920" y="5706"/>
                    <a:pt x="7920" y="5706"/>
                  </a:cubicBezTo>
                  <a:cubicBezTo>
                    <a:pt x="8280" y="5298"/>
                    <a:pt x="9000" y="5298"/>
                    <a:pt x="9360" y="5298"/>
                  </a:cubicBezTo>
                  <a:cubicBezTo>
                    <a:pt x="9360" y="5298"/>
                    <a:pt x="9720" y="5706"/>
                    <a:pt x="10080" y="5706"/>
                  </a:cubicBezTo>
                  <a:cubicBezTo>
                    <a:pt x="10080" y="5706"/>
                    <a:pt x="10440" y="6113"/>
                    <a:pt x="10800" y="6113"/>
                  </a:cubicBezTo>
                  <a:cubicBezTo>
                    <a:pt x="11160" y="6521"/>
                    <a:pt x="11520" y="6521"/>
                    <a:pt x="11880" y="6521"/>
                  </a:cubicBezTo>
                  <a:cubicBezTo>
                    <a:pt x="11880" y="6521"/>
                    <a:pt x="12240" y="6521"/>
                    <a:pt x="12600" y="6521"/>
                  </a:cubicBezTo>
                  <a:cubicBezTo>
                    <a:pt x="12960" y="6521"/>
                    <a:pt x="12960" y="6113"/>
                    <a:pt x="13320" y="6113"/>
                  </a:cubicBezTo>
                  <a:cubicBezTo>
                    <a:pt x="13320" y="5706"/>
                    <a:pt x="13680" y="4891"/>
                    <a:pt x="14040" y="4891"/>
                  </a:cubicBezTo>
                  <a:cubicBezTo>
                    <a:pt x="14400" y="4483"/>
                    <a:pt x="14760" y="4075"/>
                    <a:pt x="14760" y="4075"/>
                  </a:cubicBezTo>
                  <a:cubicBezTo>
                    <a:pt x="14760" y="3668"/>
                    <a:pt x="14760" y="2853"/>
                    <a:pt x="15120" y="2445"/>
                  </a:cubicBezTo>
                  <a:cubicBezTo>
                    <a:pt x="15120" y="2445"/>
                    <a:pt x="15120" y="2038"/>
                    <a:pt x="15480" y="1630"/>
                  </a:cubicBezTo>
                  <a:cubicBezTo>
                    <a:pt x="15480" y="1630"/>
                    <a:pt x="15840" y="1223"/>
                    <a:pt x="15840" y="1223"/>
                  </a:cubicBezTo>
                  <a:cubicBezTo>
                    <a:pt x="16200" y="815"/>
                    <a:pt x="16560" y="815"/>
                    <a:pt x="16560" y="815"/>
                  </a:cubicBezTo>
                  <a:cubicBezTo>
                    <a:pt x="16920" y="815"/>
                    <a:pt x="17640" y="408"/>
                    <a:pt x="18000" y="0"/>
                  </a:cubicBezTo>
                  <a:cubicBezTo>
                    <a:pt x="18000" y="0"/>
                    <a:pt x="18720" y="408"/>
                    <a:pt x="18720" y="408"/>
                  </a:cubicBezTo>
                  <a:cubicBezTo>
                    <a:pt x="19080" y="815"/>
                    <a:pt x="19440" y="1223"/>
                    <a:pt x="19800" y="1630"/>
                  </a:cubicBezTo>
                  <a:cubicBezTo>
                    <a:pt x="20160" y="2038"/>
                    <a:pt x="20160" y="2038"/>
                    <a:pt x="20160" y="2445"/>
                  </a:cubicBezTo>
                  <a:cubicBezTo>
                    <a:pt x="20520" y="2445"/>
                    <a:pt x="20520" y="2853"/>
                    <a:pt x="20880" y="3260"/>
                  </a:cubicBezTo>
                  <a:cubicBezTo>
                    <a:pt x="20880" y="3668"/>
                    <a:pt x="20880" y="4075"/>
                    <a:pt x="20880" y="4075"/>
                  </a:cubicBezTo>
                  <a:cubicBezTo>
                    <a:pt x="20880" y="4483"/>
                    <a:pt x="20880" y="4483"/>
                    <a:pt x="20880" y="4483"/>
                  </a:cubicBezTo>
                  <a:cubicBezTo>
                    <a:pt x="21240" y="4891"/>
                    <a:pt x="21240" y="4891"/>
                    <a:pt x="21240" y="4891"/>
                  </a:cubicBezTo>
                  <a:cubicBezTo>
                    <a:pt x="21240" y="5298"/>
                    <a:pt x="21600" y="5298"/>
                    <a:pt x="21600" y="57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5" name="Google Shape;2225;p273"/>
            <p:cNvSpPr/>
            <p:nvPr/>
          </p:nvSpPr>
          <p:spPr>
            <a:xfrm>
              <a:off x="6718096" y="2331908"/>
              <a:ext cx="140548" cy="253263"/>
            </a:xfrm>
            <a:custGeom>
              <a:avLst/>
              <a:gdLst/>
              <a:ahLst/>
              <a:cxnLst/>
              <a:rect l="l" t="t" r="r" b="b"/>
              <a:pathLst>
                <a:path w="21600" h="21154" extrusionOk="0">
                  <a:moveTo>
                    <a:pt x="20571" y="18693"/>
                  </a:moveTo>
                  <a:cubicBezTo>
                    <a:pt x="20571" y="18693"/>
                    <a:pt x="21600" y="19247"/>
                    <a:pt x="21600" y="19800"/>
                  </a:cubicBezTo>
                  <a:cubicBezTo>
                    <a:pt x="21600" y="20354"/>
                    <a:pt x="20571" y="20908"/>
                    <a:pt x="20571" y="20908"/>
                  </a:cubicBezTo>
                  <a:cubicBezTo>
                    <a:pt x="19543" y="20908"/>
                    <a:pt x="18514" y="21462"/>
                    <a:pt x="17486" y="20908"/>
                  </a:cubicBezTo>
                  <a:cubicBezTo>
                    <a:pt x="16457" y="20908"/>
                    <a:pt x="16457" y="19800"/>
                    <a:pt x="15429" y="19247"/>
                  </a:cubicBezTo>
                  <a:cubicBezTo>
                    <a:pt x="15429" y="19247"/>
                    <a:pt x="14400" y="18693"/>
                    <a:pt x="14400" y="18693"/>
                  </a:cubicBezTo>
                  <a:cubicBezTo>
                    <a:pt x="13371" y="18139"/>
                    <a:pt x="12343" y="17031"/>
                    <a:pt x="11314" y="16477"/>
                  </a:cubicBezTo>
                  <a:cubicBezTo>
                    <a:pt x="10286" y="16477"/>
                    <a:pt x="10286" y="15924"/>
                    <a:pt x="9257" y="15370"/>
                  </a:cubicBezTo>
                  <a:cubicBezTo>
                    <a:pt x="9257" y="14816"/>
                    <a:pt x="8229" y="14262"/>
                    <a:pt x="7200" y="13708"/>
                  </a:cubicBezTo>
                  <a:cubicBezTo>
                    <a:pt x="7200" y="13154"/>
                    <a:pt x="6171" y="12047"/>
                    <a:pt x="6171" y="12047"/>
                  </a:cubicBezTo>
                  <a:cubicBezTo>
                    <a:pt x="6171" y="11493"/>
                    <a:pt x="5143" y="9831"/>
                    <a:pt x="5143" y="9277"/>
                  </a:cubicBezTo>
                  <a:cubicBezTo>
                    <a:pt x="4114" y="8724"/>
                    <a:pt x="3086" y="7616"/>
                    <a:pt x="2057" y="7062"/>
                  </a:cubicBezTo>
                  <a:cubicBezTo>
                    <a:pt x="2057" y="6508"/>
                    <a:pt x="1029" y="5400"/>
                    <a:pt x="1029" y="5400"/>
                  </a:cubicBezTo>
                  <a:cubicBezTo>
                    <a:pt x="1029" y="4847"/>
                    <a:pt x="0" y="3739"/>
                    <a:pt x="0" y="3185"/>
                  </a:cubicBezTo>
                  <a:cubicBezTo>
                    <a:pt x="0" y="3185"/>
                    <a:pt x="0" y="2077"/>
                    <a:pt x="1029" y="2077"/>
                  </a:cubicBezTo>
                  <a:cubicBezTo>
                    <a:pt x="1029" y="2077"/>
                    <a:pt x="2057" y="1524"/>
                    <a:pt x="3086" y="1524"/>
                  </a:cubicBezTo>
                  <a:cubicBezTo>
                    <a:pt x="3086" y="970"/>
                    <a:pt x="4114" y="970"/>
                    <a:pt x="4114" y="970"/>
                  </a:cubicBezTo>
                  <a:cubicBezTo>
                    <a:pt x="5143" y="416"/>
                    <a:pt x="5143" y="416"/>
                    <a:pt x="6171" y="416"/>
                  </a:cubicBezTo>
                  <a:cubicBezTo>
                    <a:pt x="6171" y="-138"/>
                    <a:pt x="8229" y="-138"/>
                    <a:pt x="9257" y="416"/>
                  </a:cubicBezTo>
                  <a:cubicBezTo>
                    <a:pt x="9257" y="416"/>
                    <a:pt x="10286" y="970"/>
                    <a:pt x="10286" y="970"/>
                  </a:cubicBezTo>
                  <a:cubicBezTo>
                    <a:pt x="10286" y="970"/>
                    <a:pt x="11314" y="1524"/>
                    <a:pt x="11314" y="1524"/>
                  </a:cubicBezTo>
                  <a:cubicBezTo>
                    <a:pt x="11314" y="2077"/>
                    <a:pt x="11314" y="2631"/>
                    <a:pt x="11314" y="3185"/>
                  </a:cubicBezTo>
                  <a:cubicBezTo>
                    <a:pt x="11314" y="3739"/>
                    <a:pt x="11314" y="5400"/>
                    <a:pt x="11314" y="5400"/>
                  </a:cubicBezTo>
                  <a:cubicBezTo>
                    <a:pt x="11314" y="6508"/>
                    <a:pt x="11314" y="8170"/>
                    <a:pt x="12343" y="8724"/>
                  </a:cubicBezTo>
                  <a:cubicBezTo>
                    <a:pt x="12343" y="8724"/>
                    <a:pt x="12343" y="10385"/>
                    <a:pt x="12343" y="10939"/>
                  </a:cubicBezTo>
                  <a:cubicBezTo>
                    <a:pt x="12343" y="11493"/>
                    <a:pt x="13371" y="12600"/>
                    <a:pt x="13371" y="13154"/>
                  </a:cubicBezTo>
                  <a:cubicBezTo>
                    <a:pt x="13371" y="13708"/>
                    <a:pt x="14400" y="14262"/>
                    <a:pt x="14400" y="14816"/>
                  </a:cubicBezTo>
                  <a:cubicBezTo>
                    <a:pt x="14400" y="15370"/>
                    <a:pt x="15429" y="15370"/>
                    <a:pt x="15429" y="15924"/>
                  </a:cubicBezTo>
                  <a:cubicBezTo>
                    <a:pt x="16457" y="15924"/>
                    <a:pt x="16457" y="16477"/>
                    <a:pt x="17486" y="16477"/>
                  </a:cubicBezTo>
                  <a:cubicBezTo>
                    <a:pt x="17486" y="16477"/>
                    <a:pt x="19543" y="17031"/>
                    <a:pt x="19543" y="17031"/>
                  </a:cubicBezTo>
                  <a:cubicBezTo>
                    <a:pt x="19543" y="17585"/>
                    <a:pt x="20571" y="18139"/>
                    <a:pt x="20571" y="186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6" name="Google Shape;2226;p273"/>
            <p:cNvSpPr/>
            <p:nvPr/>
          </p:nvSpPr>
          <p:spPr>
            <a:xfrm>
              <a:off x="6718096" y="2331908"/>
              <a:ext cx="140548" cy="253263"/>
            </a:xfrm>
            <a:custGeom>
              <a:avLst/>
              <a:gdLst/>
              <a:ahLst/>
              <a:cxnLst/>
              <a:rect l="l" t="t" r="r" b="b"/>
              <a:pathLst>
                <a:path w="21600" h="21154" extrusionOk="0">
                  <a:moveTo>
                    <a:pt x="20571" y="18693"/>
                  </a:moveTo>
                  <a:cubicBezTo>
                    <a:pt x="20571" y="18693"/>
                    <a:pt x="21600" y="19247"/>
                    <a:pt x="21600" y="19800"/>
                  </a:cubicBezTo>
                  <a:cubicBezTo>
                    <a:pt x="21600" y="20354"/>
                    <a:pt x="20571" y="20908"/>
                    <a:pt x="20571" y="20908"/>
                  </a:cubicBezTo>
                  <a:cubicBezTo>
                    <a:pt x="19543" y="20908"/>
                    <a:pt x="18514" y="21462"/>
                    <a:pt x="17486" y="20908"/>
                  </a:cubicBezTo>
                  <a:cubicBezTo>
                    <a:pt x="16457" y="20908"/>
                    <a:pt x="16457" y="19800"/>
                    <a:pt x="15429" y="19247"/>
                  </a:cubicBezTo>
                  <a:cubicBezTo>
                    <a:pt x="15429" y="19247"/>
                    <a:pt x="14400" y="18693"/>
                    <a:pt x="14400" y="18693"/>
                  </a:cubicBezTo>
                  <a:cubicBezTo>
                    <a:pt x="13371" y="18139"/>
                    <a:pt x="12343" y="17031"/>
                    <a:pt x="11314" y="16477"/>
                  </a:cubicBezTo>
                  <a:cubicBezTo>
                    <a:pt x="10286" y="16477"/>
                    <a:pt x="10286" y="15924"/>
                    <a:pt x="9257" y="15370"/>
                  </a:cubicBezTo>
                  <a:cubicBezTo>
                    <a:pt x="9257" y="14816"/>
                    <a:pt x="8229" y="14262"/>
                    <a:pt x="7200" y="13708"/>
                  </a:cubicBezTo>
                  <a:cubicBezTo>
                    <a:pt x="7200" y="13154"/>
                    <a:pt x="6171" y="12047"/>
                    <a:pt x="6171" y="12047"/>
                  </a:cubicBezTo>
                  <a:cubicBezTo>
                    <a:pt x="6171" y="11493"/>
                    <a:pt x="5143" y="9831"/>
                    <a:pt x="5143" y="9277"/>
                  </a:cubicBezTo>
                  <a:cubicBezTo>
                    <a:pt x="4114" y="8724"/>
                    <a:pt x="3086" y="7616"/>
                    <a:pt x="2057" y="7062"/>
                  </a:cubicBezTo>
                  <a:cubicBezTo>
                    <a:pt x="2057" y="6508"/>
                    <a:pt x="1029" y="5400"/>
                    <a:pt x="1029" y="5400"/>
                  </a:cubicBezTo>
                  <a:cubicBezTo>
                    <a:pt x="1029" y="4847"/>
                    <a:pt x="0" y="3739"/>
                    <a:pt x="0" y="3185"/>
                  </a:cubicBezTo>
                  <a:cubicBezTo>
                    <a:pt x="0" y="3185"/>
                    <a:pt x="0" y="2077"/>
                    <a:pt x="1029" y="2077"/>
                  </a:cubicBezTo>
                  <a:cubicBezTo>
                    <a:pt x="1029" y="2077"/>
                    <a:pt x="2057" y="1524"/>
                    <a:pt x="3086" y="1524"/>
                  </a:cubicBezTo>
                  <a:cubicBezTo>
                    <a:pt x="3086" y="970"/>
                    <a:pt x="4114" y="970"/>
                    <a:pt x="4114" y="970"/>
                  </a:cubicBezTo>
                  <a:cubicBezTo>
                    <a:pt x="5143" y="416"/>
                    <a:pt x="5143" y="416"/>
                    <a:pt x="6171" y="416"/>
                  </a:cubicBezTo>
                  <a:cubicBezTo>
                    <a:pt x="6171" y="-138"/>
                    <a:pt x="8229" y="-138"/>
                    <a:pt x="9257" y="416"/>
                  </a:cubicBezTo>
                  <a:cubicBezTo>
                    <a:pt x="9257" y="416"/>
                    <a:pt x="10286" y="970"/>
                    <a:pt x="10286" y="970"/>
                  </a:cubicBezTo>
                  <a:cubicBezTo>
                    <a:pt x="10286" y="970"/>
                    <a:pt x="11314" y="1524"/>
                    <a:pt x="11314" y="1524"/>
                  </a:cubicBezTo>
                  <a:cubicBezTo>
                    <a:pt x="11314" y="2077"/>
                    <a:pt x="11314" y="2631"/>
                    <a:pt x="11314" y="3185"/>
                  </a:cubicBezTo>
                  <a:cubicBezTo>
                    <a:pt x="11314" y="3739"/>
                    <a:pt x="11314" y="5400"/>
                    <a:pt x="11314" y="5400"/>
                  </a:cubicBezTo>
                  <a:cubicBezTo>
                    <a:pt x="11314" y="6508"/>
                    <a:pt x="11314" y="8170"/>
                    <a:pt x="12343" y="8724"/>
                  </a:cubicBezTo>
                  <a:cubicBezTo>
                    <a:pt x="12343" y="8724"/>
                    <a:pt x="12343" y="10385"/>
                    <a:pt x="12343" y="10939"/>
                  </a:cubicBezTo>
                  <a:cubicBezTo>
                    <a:pt x="12343" y="11493"/>
                    <a:pt x="13371" y="12600"/>
                    <a:pt x="13371" y="13154"/>
                  </a:cubicBezTo>
                  <a:cubicBezTo>
                    <a:pt x="13371" y="13708"/>
                    <a:pt x="14400" y="14262"/>
                    <a:pt x="14400" y="14816"/>
                  </a:cubicBezTo>
                  <a:cubicBezTo>
                    <a:pt x="14400" y="15370"/>
                    <a:pt x="15429" y="15370"/>
                    <a:pt x="15429" y="15924"/>
                  </a:cubicBezTo>
                  <a:cubicBezTo>
                    <a:pt x="16457" y="15924"/>
                    <a:pt x="16457" y="16477"/>
                    <a:pt x="17486" y="16477"/>
                  </a:cubicBezTo>
                  <a:cubicBezTo>
                    <a:pt x="17486" y="16477"/>
                    <a:pt x="19543" y="17031"/>
                    <a:pt x="19543" y="17031"/>
                  </a:cubicBezTo>
                  <a:cubicBezTo>
                    <a:pt x="19543" y="17585"/>
                    <a:pt x="20571" y="18139"/>
                    <a:pt x="20571" y="186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7" name="Google Shape;2227;p273"/>
            <p:cNvSpPr/>
            <p:nvPr/>
          </p:nvSpPr>
          <p:spPr>
            <a:xfrm>
              <a:off x="6313324" y="2389281"/>
              <a:ext cx="132114" cy="1208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600"/>
                  </a:moveTo>
                  <a:cubicBezTo>
                    <a:pt x="21600" y="15600"/>
                    <a:pt x="20520" y="15600"/>
                    <a:pt x="20520" y="15600"/>
                  </a:cubicBezTo>
                  <a:cubicBezTo>
                    <a:pt x="20520" y="16800"/>
                    <a:pt x="19440" y="19200"/>
                    <a:pt x="19440" y="20400"/>
                  </a:cubicBezTo>
                  <a:cubicBezTo>
                    <a:pt x="18360" y="20400"/>
                    <a:pt x="16200" y="21600"/>
                    <a:pt x="15120" y="21600"/>
                  </a:cubicBezTo>
                  <a:cubicBezTo>
                    <a:pt x="15120" y="21600"/>
                    <a:pt x="14040" y="21600"/>
                    <a:pt x="14040" y="21600"/>
                  </a:cubicBezTo>
                  <a:cubicBezTo>
                    <a:pt x="12960" y="20400"/>
                    <a:pt x="14040" y="19200"/>
                    <a:pt x="14040" y="18000"/>
                  </a:cubicBezTo>
                  <a:cubicBezTo>
                    <a:pt x="12960" y="16800"/>
                    <a:pt x="11880" y="15600"/>
                    <a:pt x="10800" y="14400"/>
                  </a:cubicBezTo>
                  <a:cubicBezTo>
                    <a:pt x="10800" y="14400"/>
                    <a:pt x="8640" y="14400"/>
                    <a:pt x="7560" y="13200"/>
                  </a:cubicBezTo>
                  <a:cubicBezTo>
                    <a:pt x="7560" y="13200"/>
                    <a:pt x="6480" y="12000"/>
                    <a:pt x="6480" y="12000"/>
                  </a:cubicBezTo>
                  <a:cubicBezTo>
                    <a:pt x="5400" y="10800"/>
                    <a:pt x="4320" y="10800"/>
                    <a:pt x="3240" y="10800"/>
                  </a:cubicBezTo>
                  <a:cubicBezTo>
                    <a:pt x="2160" y="10800"/>
                    <a:pt x="1080" y="8400"/>
                    <a:pt x="0" y="7200"/>
                  </a:cubicBezTo>
                  <a:cubicBezTo>
                    <a:pt x="0" y="6000"/>
                    <a:pt x="0" y="4800"/>
                    <a:pt x="0" y="3600"/>
                  </a:cubicBezTo>
                  <a:cubicBezTo>
                    <a:pt x="0" y="2400"/>
                    <a:pt x="1080" y="1200"/>
                    <a:pt x="2160" y="1200"/>
                  </a:cubicBezTo>
                  <a:cubicBezTo>
                    <a:pt x="2160" y="1200"/>
                    <a:pt x="4320" y="0"/>
                    <a:pt x="5400" y="0"/>
                  </a:cubicBezTo>
                  <a:cubicBezTo>
                    <a:pt x="5400" y="0"/>
                    <a:pt x="6480" y="1200"/>
                    <a:pt x="7560" y="1200"/>
                  </a:cubicBezTo>
                  <a:cubicBezTo>
                    <a:pt x="7560" y="2400"/>
                    <a:pt x="8640" y="3600"/>
                    <a:pt x="9720" y="3600"/>
                  </a:cubicBezTo>
                  <a:cubicBezTo>
                    <a:pt x="10800" y="3600"/>
                    <a:pt x="12960" y="4800"/>
                    <a:pt x="14040" y="4800"/>
                  </a:cubicBezTo>
                  <a:cubicBezTo>
                    <a:pt x="14040" y="4800"/>
                    <a:pt x="15120" y="6000"/>
                    <a:pt x="16200" y="7200"/>
                  </a:cubicBezTo>
                  <a:cubicBezTo>
                    <a:pt x="17280" y="7200"/>
                    <a:pt x="18360" y="9600"/>
                    <a:pt x="19440" y="10800"/>
                  </a:cubicBezTo>
                  <a:cubicBezTo>
                    <a:pt x="19440" y="10800"/>
                    <a:pt x="19440" y="12000"/>
                    <a:pt x="19440" y="12000"/>
                  </a:cubicBezTo>
                  <a:cubicBezTo>
                    <a:pt x="19440" y="13200"/>
                    <a:pt x="21600" y="14400"/>
                    <a:pt x="21600" y="15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8" name="Google Shape;2228;p273"/>
            <p:cNvSpPr/>
            <p:nvPr/>
          </p:nvSpPr>
          <p:spPr>
            <a:xfrm>
              <a:off x="6313324" y="2389281"/>
              <a:ext cx="132114" cy="1208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600"/>
                  </a:moveTo>
                  <a:cubicBezTo>
                    <a:pt x="21600" y="15600"/>
                    <a:pt x="20520" y="15600"/>
                    <a:pt x="20520" y="15600"/>
                  </a:cubicBezTo>
                  <a:cubicBezTo>
                    <a:pt x="20520" y="16800"/>
                    <a:pt x="19440" y="19200"/>
                    <a:pt x="19440" y="20400"/>
                  </a:cubicBezTo>
                  <a:cubicBezTo>
                    <a:pt x="18360" y="20400"/>
                    <a:pt x="16200" y="21600"/>
                    <a:pt x="15120" y="21600"/>
                  </a:cubicBezTo>
                  <a:cubicBezTo>
                    <a:pt x="15120" y="21600"/>
                    <a:pt x="14040" y="21600"/>
                    <a:pt x="14040" y="21600"/>
                  </a:cubicBezTo>
                  <a:cubicBezTo>
                    <a:pt x="12960" y="20400"/>
                    <a:pt x="14040" y="19200"/>
                    <a:pt x="14040" y="18000"/>
                  </a:cubicBezTo>
                  <a:cubicBezTo>
                    <a:pt x="12960" y="16800"/>
                    <a:pt x="11880" y="15600"/>
                    <a:pt x="10800" y="14400"/>
                  </a:cubicBezTo>
                  <a:cubicBezTo>
                    <a:pt x="10800" y="14400"/>
                    <a:pt x="8640" y="14400"/>
                    <a:pt x="7560" y="13200"/>
                  </a:cubicBezTo>
                  <a:cubicBezTo>
                    <a:pt x="7560" y="13200"/>
                    <a:pt x="6480" y="12000"/>
                    <a:pt x="6480" y="12000"/>
                  </a:cubicBezTo>
                  <a:cubicBezTo>
                    <a:pt x="5400" y="10800"/>
                    <a:pt x="4320" y="10800"/>
                    <a:pt x="3240" y="10800"/>
                  </a:cubicBezTo>
                  <a:cubicBezTo>
                    <a:pt x="2160" y="10800"/>
                    <a:pt x="1080" y="8400"/>
                    <a:pt x="0" y="7200"/>
                  </a:cubicBezTo>
                  <a:cubicBezTo>
                    <a:pt x="0" y="6000"/>
                    <a:pt x="0" y="4800"/>
                    <a:pt x="0" y="3600"/>
                  </a:cubicBezTo>
                  <a:cubicBezTo>
                    <a:pt x="0" y="2400"/>
                    <a:pt x="1080" y="1200"/>
                    <a:pt x="2160" y="1200"/>
                  </a:cubicBezTo>
                  <a:cubicBezTo>
                    <a:pt x="2160" y="1200"/>
                    <a:pt x="4320" y="0"/>
                    <a:pt x="5400" y="0"/>
                  </a:cubicBezTo>
                  <a:cubicBezTo>
                    <a:pt x="5400" y="0"/>
                    <a:pt x="6480" y="1200"/>
                    <a:pt x="7560" y="1200"/>
                  </a:cubicBezTo>
                  <a:cubicBezTo>
                    <a:pt x="7560" y="2400"/>
                    <a:pt x="8640" y="3600"/>
                    <a:pt x="9720" y="3600"/>
                  </a:cubicBezTo>
                  <a:cubicBezTo>
                    <a:pt x="10800" y="3600"/>
                    <a:pt x="12960" y="4800"/>
                    <a:pt x="14040" y="4800"/>
                  </a:cubicBezTo>
                  <a:cubicBezTo>
                    <a:pt x="14040" y="4800"/>
                    <a:pt x="15120" y="6000"/>
                    <a:pt x="16200" y="7200"/>
                  </a:cubicBezTo>
                  <a:cubicBezTo>
                    <a:pt x="17280" y="7200"/>
                    <a:pt x="18360" y="9600"/>
                    <a:pt x="19440" y="10800"/>
                  </a:cubicBezTo>
                  <a:cubicBezTo>
                    <a:pt x="19440" y="10800"/>
                    <a:pt x="19440" y="12000"/>
                    <a:pt x="19440" y="12000"/>
                  </a:cubicBezTo>
                  <a:cubicBezTo>
                    <a:pt x="19440" y="13200"/>
                    <a:pt x="21600" y="14400"/>
                    <a:pt x="21600" y="15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29" name="Google Shape;2229;p273"/>
            <p:cNvSpPr/>
            <p:nvPr/>
          </p:nvSpPr>
          <p:spPr>
            <a:xfrm>
              <a:off x="5568429" y="2606612"/>
              <a:ext cx="812355" cy="662487"/>
            </a:xfrm>
            <a:custGeom>
              <a:avLst/>
              <a:gdLst/>
              <a:ahLst/>
              <a:cxnLst/>
              <a:rect l="l" t="t" r="r" b="b"/>
              <a:pathLst>
                <a:path w="21600" h="21480" extrusionOk="0">
                  <a:moveTo>
                    <a:pt x="21423" y="19320"/>
                  </a:moveTo>
                  <a:cubicBezTo>
                    <a:pt x="21423" y="19536"/>
                    <a:pt x="21600" y="19968"/>
                    <a:pt x="21600" y="20184"/>
                  </a:cubicBezTo>
                  <a:cubicBezTo>
                    <a:pt x="21423" y="20184"/>
                    <a:pt x="21423" y="20400"/>
                    <a:pt x="21246" y="20400"/>
                  </a:cubicBezTo>
                  <a:cubicBezTo>
                    <a:pt x="21246" y="20616"/>
                    <a:pt x="21069" y="20400"/>
                    <a:pt x="20892" y="20616"/>
                  </a:cubicBezTo>
                  <a:cubicBezTo>
                    <a:pt x="20892" y="20616"/>
                    <a:pt x="20715" y="20832"/>
                    <a:pt x="20715" y="21048"/>
                  </a:cubicBezTo>
                  <a:cubicBezTo>
                    <a:pt x="20538" y="21264"/>
                    <a:pt x="20538" y="21480"/>
                    <a:pt x="20361" y="21480"/>
                  </a:cubicBezTo>
                  <a:cubicBezTo>
                    <a:pt x="20361" y="21480"/>
                    <a:pt x="20184" y="21480"/>
                    <a:pt x="20007" y="21264"/>
                  </a:cubicBezTo>
                  <a:cubicBezTo>
                    <a:pt x="20007" y="21264"/>
                    <a:pt x="20007" y="21048"/>
                    <a:pt x="20007" y="21048"/>
                  </a:cubicBezTo>
                  <a:cubicBezTo>
                    <a:pt x="19830" y="20832"/>
                    <a:pt x="19830" y="20616"/>
                    <a:pt x="19830" y="20400"/>
                  </a:cubicBezTo>
                  <a:cubicBezTo>
                    <a:pt x="19652" y="20184"/>
                    <a:pt x="19652" y="19752"/>
                    <a:pt x="19652" y="19536"/>
                  </a:cubicBezTo>
                  <a:cubicBezTo>
                    <a:pt x="19652" y="19320"/>
                    <a:pt x="19652" y="18888"/>
                    <a:pt x="19652" y="18672"/>
                  </a:cubicBezTo>
                  <a:cubicBezTo>
                    <a:pt x="19652" y="18456"/>
                    <a:pt x="19652" y="18240"/>
                    <a:pt x="19652" y="18024"/>
                  </a:cubicBezTo>
                  <a:cubicBezTo>
                    <a:pt x="19652" y="18024"/>
                    <a:pt x="19475" y="17808"/>
                    <a:pt x="19475" y="17592"/>
                  </a:cubicBezTo>
                  <a:cubicBezTo>
                    <a:pt x="19475" y="17376"/>
                    <a:pt x="19298" y="17160"/>
                    <a:pt x="19298" y="17160"/>
                  </a:cubicBezTo>
                  <a:cubicBezTo>
                    <a:pt x="19298" y="16944"/>
                    <a:pt x="19121" y="16728"/>
                    <a:pt x="19121" y="16728"/>
                  </a:cubicBezTo>
                  <a:cubicBezTo>
                    <a:pt x="19121" y="16512"/>
                    <a:pt x="18944" y="16080"/>
                    <a:pt x="19121" y="16080"/>
                  </a:cubicBezTo>
                  <a:cubicBezTo>
                    <a:pt x="19121" y="15864"/>
                    <a:pt x="19121" y="15648"/>
                    <a:pt x="19121" y="15432"/>
                  </a:cubicBezTo>
                  <a:cubicBezTo>
                    <a:pt x="19298" y="15216"/>
                    <a:pt x="19298" y="15000"/>
                    <a:pt x="19298" y="14784"/>
                  </a:cubicBezTo>
                  <a:cubicBezTo>
                    <a:pt x="19475" y="14568"/>
                    <a:pt x="19475" y="14136"/>
                    <a:pt x="19475" y="13920"/>
                  </a:cubicBezTo>
                  <a:cubicBezTo>
                    <a:pt x="19652" y="13704"/>
                    <a:pt x="19652" y="13488"/>
                    <a:pt x="19652" y="13272"/>
                  </a:cubicBezTo>
                  <a:cubicBezTo>
                    <a:pt x="19652" y="13272"/>
                    <a:pt x="19830" y="12840"/>
                    <a:pt x="19830" y="12408"/>
                  </a:cubicBezTo>
                  <a:cubicBezTo>
                    <a:pt x="19830" y="12192"/>
                    <a:pt x="19652" y="11760"/>
                    <a:pt x="19652" y="11544"/>
                  </a:cubicBezTo>
                  <a:cubicBezTo>
                    <a:pt x="19652" y="11328"/>
                    <a:pt x="19652" y="10680"/>
                    <a:pt x="19475" y="10680"/>
                  </a:cubicBezTo>
                  <a:cubicBezTo>
                    <a:pt x="19475" y="10464"/>
                    <a:pt x="19298" y="10248"/>
                    <a:pt x="19298" y="10248"/>
                  </a:cubicBezTo>
                  <a:cubicBezTo>
                    <a:pt x="19121" y="10248"/>
                    <a:pt x="18944" y="10248"/>
                    <a:pt x="18944" y="10464"/>
                  </a:cubicBezTo>
                  <a:cubicBezTo>
                    <a:pt x="18767" y="10464"/>
                    <a:pt x="18590" y="10680"/>
                    <a:pt x="18590" y="10680"/>
                  </a:cubicBezTo>
                  <a:cubicBezTo>
                    <a:pt x="18236" y="10896"/>
                    <a:pt x="17882" y="10896"/>
                    <a:pt x="17705" y="11112"/>
                  </a:cubicBezTo>
                  <a:cubicBezTo>
                    <a:pt x="17528" y="11112"/>
                    <a:pt x="17351" y="11328"/>
                    <a:pt x="17351" y="11544"/>
                  </a:cubicBezTo>
                  <a:cubicBezTo>
                    <a:pt x="17174" y="11544"/>
                    <a:pt x="16997" y="11760"/>
                    <a:pt x="16997" y="11760"/>
                  </a:cubicBezTo>
                  <a:cubicBezTo>
                    <a:pt x="16820" y="11760"/>
                    <a:pt x="16466" y="11976"/>
                    <a:pt x="16289" y="11976"/>
                  </a:cubicBezTo>
                  <a:cubicBezTo>
                    <a:pt x="16111" y="11976"/>
                    <a:pt x="15757" y="12192"/>
                    <a:pt x="15580" y="12408"/>
                  </a:cubicBezTo>
                  <a:cubicBezTo>
                    <a:pt x="15403" y="12408"/>
                    <a:pt x="15049" y="12624"/>
                    <a:pt x="14872" y="12624"/>
                  </a:cubicBezTo>
                  <a:cubicBezTo>
                    <a:pt x="14695" y="12624"/>
                    <a:pt x="14518" y="12840"/>
                    <a:pt x="14518" y="12840"/>
                  </a:cubicBezTo>
                  <a:cubicBezTo>
                    <a:pt x="14341" y="12840"/>
                    <a:pt x="13987" y="13056"/>
                    <a:pt x="13810" y="13056"/>
                  </a:cubicBezTo>
                  <a:cubicBezTo>
                    <a:pt x="13633" y="13056"/>
                    <a:pt x="13456" y="13056"/>
                    <a:pt x="13279" y="13056"/>
                  </a:cubicBezTo>
                  <a:cubicBezTo>
                    <a:pt x="13279" y="13056"/>
                    <a:pt x="13102" y="12840"/>
                    <a:pt x="13102" y="12840"/>
                  </a:cubicBezTo>
                  <a:cubicBezTo>
                    <a:pt x="12925" y="12840"/>
                    <a:pt x="12393" y="12840"/>
                    <a:pt x="12216" y="12624"/>
                  </a:cubicBezTo>
                  <a:cubicBezTo>
                    <a:pt x="12216" y="12624"/>
                    <a:pt x="11862" y="12408"/>
                    <a:pt x="11862" y="12408"/>
                  </a:cubicBezTo>
                  <a:cubicBezTo>
                    <a:pt x="11685" y="12192"/>
                    <a:pt x="11331" y="11976"/>
                    <a:pt x="11154" y="11976"/>
                  </a:cubicBezTo>
                  <a:cubicBezTo>
                    <a:pt x="10977" y="11976"/>
                    <a:pt x="10623" y="11976"/>
                    <a:pt x="10269" y="11976"/>
                  </a:cubicBezTo>
                  <a:cubicBezTo>
                    <a:pt x="10092" y="11976"/>
                    <a:pt x="9915" y="11976"/>
                    <a:pt x="9738" y="11976"/>
                  </a:cubicBezTo>
                  <a:cubicBezTo>
                    <a:pt x="9561" y="11760"/>
                    <a:pt x="9384" y="11760"/>
                    <a:pt x="9207" y="11544"/>
                  </a:cubicBezTo>
                  <a:cubicBezTo>
                    <a:pt x="9207" y="11544"/>
                    <a:pt x="9030" y="11328"/>
                    <a:pt x="8852" y="11328"/>
                  </a:cubicBezTo>
                  <a:cubicBezTo>
                    <a:pt x="8852" y="11112"/>
                    <a:pt x="8675" y="11112"/>
                    <a:pt x="8675" y="10896"/>
                  </a:cubicBezTo>
                  <a:cubicBezTo>
                    <a:pt x="8675" y="10896"/>
                    <a:pt x="8675" y="10680"/>
                    <a:pt x="8675" y="10464"/>
                  </a:cubicBezTo>
                  <a:cubicBezTo>
                    <a:pt x="8852" y="10464"/>
                    <a:pt x="8852" y="10248"/>
                    <a:pt x="9030" y="10032"/>
                  </a:cubicBezTo>
                  <a:cubicBezTo>
                    <a:pt x="9030" y="10032"/>
                    <a:pt x="9207" y="9816"/>
                    <a:pt x="9207" y="9816"/>
                  </a:cubicBezTo>
                  <a:cubicBezTo>
                    <a:pt x="9384" y="9816"/>
                    <a:pt x="9738" y="9600"/>
                    <a:pt x="9738" y="9600"/>
                  </a:cubicBezTo>
                  <a:cubicBezTo>
                    <a:pt x="9915" y="9600"/>
                    <a:pt x="10269" y="9600"/>
                    <a:pt x="10269" y="9600"/>
                  </a:cubicBezTo>
                  <a:cubicBezTo>
                    <a:pt x="10446" y="9600"/>
                    <a:pt x="10800" y="9384"/>
                    <a:pt x="10800" y="9384"/>
                  </a:cubicBezTo>
                  <a:cubicBezTo>
                    <a:pt x="10977" y="9384"/>
                    <a:pt x="11154" y="9384"/>
                    <a:pt x="11331" y="9168"/>
                  </a:cubicBezTo>
                  <a:cubicBezTo>
                    <a:pt x="11331" y="9168"/>
                    <a:pt x="11331" y="8952"/>
                    <a:pt x="11331" y="8952"/>
                  </a:cubicBezTo>
                  <a:cubicBezTo>
                    <a:pt x="11154" y="8736"/>
                    <a:pt x="10623" y="8952"/>
                    <a:pt x="10446" y="8952"/>
                  </a:cubicBezTo>
                  <a:cubicBezTo>
                    <a:pt x="10269" y="8952"/>
                    <a:pt x="9915" y="8952"/>
                    <a:pt x="9561" y="8952"/>
                  </a:cubicBezTo>
                  <a:cubicBezTo>
                    <a:pt x="9384" y="8952"/>
                    <a:pt x="9207" y="8952"/>
                    <a:pt x="9030" y="8952"/>
                  </a:cubicBezTo>
                  <a:cubicBezTo>
                    <a:pt x="8852" y="8952"/>
                    <a:pt x="8498" y="8952"/>
                    <a:pt x="8321" y="8952"/>
                  </a:cubicBezTo>
                  <a:cubicBezTo>
                    <a:pt x="8144" y="8952"/>
                    <a:pt x="7967" y="9384"/>
                    <a:pt x="7790" y="9384"/>
                  </a:cubicBezTo>
                  <a:cubicBezTo>
                    <a:pt x="7436" y="9384"/>
                    <a:pt x="6905" y="9384"/>
                    <a:pt x="6551" y="9384"/>
                  </a:cubicBezTo>
                  <a:cubicBezTo>
                    <a:pt x="6551" y="9384"/>
                    <a:pt x="6374" y="8736"/>
                    <a:pt x="6197" y="8736"/>
                  </a:cubicBezTo>
                  <a:cubicBezTo>
                    <a:pt x="6020" y="8736"/>
                    <a:pt x="5843" y="8736"/>
                    <a:pt x="5666" y="8736"/>
                  </a:cubicBezTo>
                  <a:cubicBezTo>
                    <a:pt x="5489" y="8952"/>
                    <a:pt x="5311" y="9168"/>
                    <a:pt x="5134" y="9384"/>
                  </a:cubicBezTo>
                  <a:cubicBezTo>
                    <a:pt x="5134" y="9384"/>
                    <a:pt x="4957" y="9600"/>
                    <a:pt x="4957" y="9600"/>
                  </a:cubicBezTo>
                  <a:cubicBezTo>
                    <a:pt x="4780" y="9816"/>
                    <a:pt x="4603" y="10464"/>
                    <a:pt x="4426" y="10680"/>
                  </a:cubicBezTo>
                  <a:cubicBezTo>
                    <a:pt x="4249" y="10680"/>
                    <a:pt x="4249" y="10896"/>
                    <a:pt x="4072" y="10896"/>
                  </a:cubicBezTo>
                  <a:cubicBezTo>
                    <a:pt x="4072" y="11112"/>
                    <a:pt x="3895" y="11544"/>
                    <a:pt x="3895" y="11760"/>
                  </a:cubicBezTo>
                  <a:cubicBezTo>
                    <a:pt x="3718" y="11976"/>
                    <a:pt x="3541" y="12192"/>
                    <a:pt x="3364" y="12192"/>
                  </a:cubicBezTo>
                  <a:cubicBezTo>
                    <a:pt x="3364" y="12408"/>
                    <a:pt x="3187" y="12840"/>
                    <a:pt x="3010" y="13056"/>
                  </a:cubicBezTo>
                  <a:cubicBezTo>
                    <a:pt x="2833" y="13056"/>
                    <a:pt x="2656" y="13272"/>
                    <a:pt x="2656" y="13272"/>
                  </a:cubicBezTo>
                  <a:cubicBezTo>
                    <a:pt x="2479" y="13272"/>
                    <a:pt x="2125" y="13488"/>
                    <a:pt x="1948" y="13488"/>
                  </a:cubicBezTo>
                  <a:cubicBezTo>
                    <a:pt x="1948" y="13488"/>
                    <a:pt x="1770" y="13704"/>
                    <a:pt x="1593" y="13920"/>
                  </a:cubicBezTo>
                  <a:cubicBezTo>
                    <a:pt x="1593" y="13920"/>
                    <a:pt x="1416" y="13920"/>
                    <a:pt x="1239" y="13920"/>
                  </a:cubicBezTo>
                  <a:cubicBezTo>
                    <a:pt x="1239" y="13920"/>
                    <a:pt x="885" y="13920"/>
                    <a:pt x="885" y="13920"/>
                  </a:cubicBezTo>
                  <a:cubicBezTo>
                    <a:pt x="708" y="13920"/>
                    <a:pt x="531" y="13920"/>
                    <a:pt x="354" y="13920"/>
                  </a:cubicBezTo>
                  <a:cubicBezTo>
                    <a:pt x="354" y="13920"/>
                    <a:pt x="0" y="13920"/>
                    <a:pt x="0" y="13920"/>
                  </a:cubicBezTo>
                  <a:cubicBezTo>
                    <a:pt x="0" y="13704"/>
                    <a:pt x="177" y="13488"/>
                    <a:pt x="177" y="13488"/>
                  </a:cubicBezTo>
                  <a:cubicBezTo>
                    <a:pt x="177" y="13488"/>
                    <a:pt x="354" y="13272"/>
                    <a:pt x="354" y="13272"/>
                  </a:cubicBezTo>
                  <a:cubicBezTo>
                    <a:pt x="531" y="13272"/>
                    <a:pt x="708" y="13272"/>
                    <a:pt x="708" y="13056"/>
                  </a:cubicBezTo>
                  <a:cubicBezTo>
                    <a:pt x="708" y="13056"/>
                    <a:pt x="885" y="12840"/>
                    <a:pt x="885" y="12840"/>
                  </a:cubicBezTo>
                  <a:cubicBezTo>
                    <a:pt x="1062" y="12624"/>
                    <a:pt x="1062" y="12408"/>
                    <a:pt x="1062" y="12408"/>
                  </a:cubicBezTo>
                  <a:cubicBezTo>
                    <a:pt x="1239" y="12408"/>
                    <a:pt x="1416" y="12408"/>
                    <a:pt x="1416" y="12408"/>
                  </a:cubicBezTo>
                  <a:cubicBezTo>
                    <a:pt x="1593" y="12408"/>
                    <a:pt x="1770" y="12408"/>
                    <a:pt x="1948" y="12192"/>
                  </a:cubicBezTo>
                  <a:cubicBezTo>
                    <a:pt x="2125" y="12192"/>
                    <a:pt x="2302" y="11976"/>
                    <a:pt x="2479" y="11976"/>
                  </a:cubicBezTo>
                  <a:cubicBezTo>
                    <a:pt x="2479" y="11976"/>
                    <a:pt x="2833" y="11760"/>
                    <a:pt x="2833" y="11760"/>
                  </a:cubicBezTo>
                  <a:cubicBezTo>
                    <a:pt x="2833" y="11760"/>
                    <a:pt x="3010" y="11544"/>
                    <a:pt x="3010" y="11328"/>
                  </a:cubicBezTo>
                  <a:cubicBezTo>
                    <a:pt x="3010" y="11328"/>
                    <a:pt x="3010" y="11112"/>
                    <a:pt x="3010" y="11112"/>
                  </a:cubicBezTo>
                  <a:cubicBezTo>
                    <a:pt x="2833" y="11112"/>
                    <a:pt x="2656" y="11112"/>
                    <a:pt x="2656" y="11112"/>
                  </a:cubicBezTo>
                  <a:cubicBezTo>
                    <a:pt x="2479" y="11112"/>
                    <a:pt x="2302" y="11112"/>
                    <a:pt x="2125" y="10896"/>
                  </a:cubicBezTo>
                  <a:cubicBezTo>
                    <a:pt x="2125" y="10896"/>
                    <a:pt x="2125" y="10680"/>
                    <a:pt x="1948" y="10680"/>
                  </a:cubicBezTo>
                  <a:cubicBezTo>
                    <a:pt x="1948" y="10680"/>
                    <a:pt x="1948" y="10248"/>
                    <a:pt x="1948" y="10032"/>
                  </a:cubicBezTo>
                  <a:cubicBezTo>
                    <a:pt x="1948" y="10032"/>
                    <a:pt x="2125" y="9600"/>
                    <a:pt x="2125" y="9384"/>
                  </a:cubicBezTo>
                  <a:cubicBezTo>
                    <a:pt x="2125" y="9384"/>
                    <a:pt x="2125" y="9168"/>
                    <a:pt x="2125" y="8952"/>
                  </a:cubicBezTo>
                  <a:cubicBezTo>
                    <a:pt x="1948" y="8736"/>
                    <a:pt x="1948" y="8736"/>
                    <a:pt x="1948" y="8736"/>
                  </a:cubicBezTo>
                  <a:cubicBezTo>
                    <a:pt x="1948" y="8520"/>
                    <a:pt x="1948" y="8304"/>
                    <a:pt x="1948" y="8304"/>
                  </a:cubicBezTo>
                  <a:cubicBezTo>
                    <a:pt x="1948" y="8088"/>
                    <a:pt x="1948" y="8088"/>
                    <a:pt x="2125" y="7872"/>
                  </a:cubicBezTo>
                  <a:cubicBezTo>
                    <a:pt x="2125" y="7872"/>
                    <a:pt x="2302" y="7872"/>
                    <a:pt x="2302" y="7872"/>
                  </a:cubicBezTo>
                  <a:cubicBezTo>
                    <a:pt x="2479" y="7656"/>
                    <a:pt x="2479" y="7872"/>
                    <a:pt x="2656" y="7872"/>
                  </a:cubicBezTo>
                  <a:cubicBezTo>
                    <a:pt x="2656" y="7872"/>
                    <a:pt x="2833" y="8088"/>
                    <a:pt x="2833" y="8088"/>
                  </a:cubicBezTo>
                  <a:cubicBezTo>
                    <a:pt x="2833" y="8088"/>
                    <a:pt x="2833" y="8304"/>
                    <a:pt x="2833" y="8304"/>
                  </a:cubicBezTo>
                  <a:cubicBezTo>
                    <a:pt x="3010" y="8304"/>
                    <a:pt x="3187" y="8304"/>
                    <a:pt x="3187" y="8304"/>
                  </a:cubicBezTo>
                  <a:cubicBezTo>
                    <a:pt x="3364" y="8520"/>
                    <a:pt x="3541" y="8304"/>
                    <a:pt x="3718" y="8304"/>
                  </a:cubicBezTo>
                  <a:cubicBezTo>
                    <a:pt x="3718" y="8304"/>
                    <a:pt x="3895" y="8088"/>
                    <a:pt x="3895" y="8088"/>
                  </a:cubicBezTo>
                  <a:cubicBezTo>
                    <a:pt x="3895" y="7872"/>
                    <a:pt x="3895" y="7440"/>
                    <a:pt x="3895" y="7224"/>
                  </a:cubicBezTo>
                  <a:cubicBezTo>
                    <a:pt x="3718" y="7008"/>
                    <a:pt x="3895" y="6576"/>
                    <a:pt x="3718" y="6360"/>
                  </a:cubicBezTo>
                  <a:cubicBezTo>
                    <a:pt x="3718" y="6360"/>
                    <a:pt x="3541" y="6144"/>
                    <a:pt x="3541" y="6144"/>
                  </a:cubicBezTo>
                  <a:cubicBezTo>
                    <a:pt x="3541" y="6144"/>
                    <a:pt x="3541" y="5928"/>
                    <a:pt x="3541" y="5928"/>
                  </a:cubicBezTo>
                  <a:cubicBezTo>
                    <a:pt x="3541" y="5712"/>
                    <a:pt x="3718" y="5712"/>
                    <a:pt x="3718" y="5712"/>
                  </a:cubicBezTo>
                  <a:cubicBezTo>
                    <a:pt x="3895" y="5496"/>
                    <a:pt x="3718" y="5280"/>
                    <a:pt x="3718" y="5280"/>
                  </a:cubicBezTo>
                  <a:cubicBezTo>
                    <a:pt x="3718" y="5064"/>
                    <a:pt x="3541" y="4848"/>
                    <a:pt x="3541" y="4848"/>
                  </a:cubicBezTo>
                  <a:cubicBezTo>
                    <a:pt x="3541" y="4632"/>
                    <a:pt x="3364" y="4416"/>
                    <a:pt x="3187" y="4200"/>
                  </a:cubicBezTo>
                  <a:cubicBezTo>
                    <a:pt x="3187" y="4200"/>
                    <a:pt x="3010" y="3984"/>
                    <a:pt x="3010" y="3768"/>
                  </a:cubicBezTo>
                  <a:cubicBezTo>
                    <a:pt x="2833" y="3768"/>
                    <a:pt x="2656" y="3552"/>
                    <a:pt x="2656" y="3552"/>
                  </a:cubicBezTo>
                  <a:cubicBezTo>
                    <a:pt x="2479" y="3336"/>
                    <a:pt x="2302" y="3120"/>
                    <a:pt x="2302" y="2904"/>
                  </a:cubicBezTo>
                  <a:cubicBezTo>
                    <a:pt x="2302" y="2904"/>
                    <a:pt x="2302" y="2688"/>
                    <a:pt x="2302" y="2688"/>
                  </a:cubicBezTo>
                  <a:cubicBezTo>
                    <a:pt x="2302" y="2688"/>
                    <a:pt x="2479" y="2688"/>
                    <a:pt x="2479" y="2472"/>
                  </a:cubicBezTo>
                  <a:cubicBezTo>
                    <a:pt x="2656" y="2472"/>
                    <a:pt x="2833" y="2472"/>
                    <a:pt x="2833" y="2688"/>
                  </a:cubicBezTo>
                  <a:cubicBezTo>
                    <a:pt x="3010" y="2688"/>
                    <a:pt x="3187" y="2688"/>
                    <a:pt x="3364" y="2688"/>
                  </a:cubicBezTo>
                  <a:cubicBezTo>
                    <a:pt x="3541" y="2904"/>
                    <a:pt x="3718" y="3120"/>
                    <a:pt x="3895" y="3336"/>
                  </a:cubicBezTo>
                  <a:cubicBezTo>
                    <a:pt x="3895" y="3552"/>
                    <a:pt x="4249" y="3768"/>
                    <a:pt x="4249" y="3984"/>
                  </a:cubicBezTo>
                  <a:cubicBezTo>
                    <a:pt x="4249" y="3984"/>
                    <a:pt x="4426" y="4200"/>
                    <a:pt x="4426" y="4200"/>
                  </a:cubicBezTo>
                  <a:cubicBezTo>
                    <a:pt x="4426" y="4416"/>
                    <a:pt x="4603" y="4632"/>
                    <a:pt x="4780" y="4848"/>
                  </a:cubicBezTo>
                  <a:cubicBezTo>
                    <a:pt x="4780" y="4848"/>
                    <a:pt x="4957" y="4848"/>
                    <a:pt x="5134" y="4848"/>
                  </a:cubicBezTo>
                  <a:cubicBezTo>
                    <a:pt x="5311" y="4848"/>
                    <a:pt x="5489" y="4632"/>
                    <a:pt x="5489" y="4632"/>
                  </a:cubicBezTo>
                  <a:cubicBezTo>
                    <a:pt x="5666" y="4416"/>
                    <a:pt x="6020" y="4200"/>
                    <a:pt x="6020" y="4200"/>
                  </a:cubicBezTo>
                  <a:cubicBezTo>
                    <a:pt x="6197" y="3984"/>
                    <a:pt x="6551" y="3552"/>
                    <a:pt x="6728" y="3336"/>
                  </a:cubicBezTo>
                  <a:cubicBezTo>
                    <a:pt x="6728" y="3120"/>
                    <a:pt x="7082" y="2688"/>
                    <a:pt x="7082" y="2688"/>
                  </a:cubicBezTo>
                  <a:cubicBezTo>
                    <a:pt x="7082" y="2688"/>
                    <a:pt x="7436" y="2472"/>
                    <a:pt x="7613" y="2256"/>
                  </a:cubicBezTo>
                  <a:cubicBezTo>
                    <a:pt x="7613" y="2256"/>
                    <a:pt x="7790" y="1824"/>
                    <a:pt x="7967" y="1824"/>
                  </a:cubicBezTo>
                  <a:cubicBezTo>
                    <a:pt x="8144" y="1608"/>
                    <a:pt x="8321" y="1392"/>
                    <a:pt x="8498" y="1392"/>
                  </a:cubicBezTo>
                  <a:cubicBezTo>
                    <a:pt x="8498" y="1176"/>
                    <a:pt x="8675" y="1176"/>
                    <a:pt x="8852" y="960"/>
                  </a:cubicBezTo>
                  <a:cubicBezTo>
                    <a:pt x="8852" y="960"/>
                    <a:pt x="8852" y="744"/>
                    <a:pt x="8852" y="744"/>
                  </a:cubicBezTo>
                  <a:cubicBezTo>
                    <a:pt x="8852" y="528"/>
                    <a:pt x="9030" y="528"/>
                    <a:pt x="9207" y="312"/>
                  </a:cubicBezTo>
                  <a:cubicBezTo>
                    <a:pt x="9207" y="312"/>
                    <a:pt x="9207" y="96"/>
                    <a:pt x="9207" y="96"/>
                  </a:cubicBezTo>
                  <a:cubicBezTo>
                    <a:pt x="9384" y="96"/>
                    <a:pt x="9384" y="-120"/>
                    <a:pt x="9561" y="96"/>
                  </a:cubicBezTo>
                  <a:cubicBezTo>
                    <a:pt x="9561" y="96"/>
                    <a:pt x="9561" y="96"/>
                    <a:pt x="9561" y="96"/>
                  </a:cubicBezTo>
                  <a:cubicBezTo>
                    <a:pt x="9738" y="312"/>
                    <a:pt x="9738" y="528"/>
                    <a:pt x="9738" y="744"/>
                  </a:cubicBezTo>
                  <a:cubicBezTo>
                    <a:pt x="9738" y="744"/>
                    <a:pt x="9561" y="1176"/>
                    <a:pt x="9561" y="1176"/>
                  </a:cubicBezTo>
                  <a:cubicBezTo>
                    <a:pt x="9384" y="1392"/>
                    <a:pt x="9207" y="2040"/>
                    <a:pt x="9207" y="2256"/>
                  </a:cubicBezTo>
                  <a:cubicBezTo>
                    <a:pt x="9207" y="2688"/>
                    <a:pt x="9030" y="3120"/>
                    <a:pt x="8852" y="3336"/>
                  </a:cubicBezTo>
                  <a:cubicBezTo>
                    <a:pt x="8675" y="3552"/>
                    <a:pt x="8675" y="3768"/>
                    <a:pt x="8498" y="3768"/>
                  </a:cubicBezTo>
                  <a:cubicBezTo>
                    <a:pt x="8498" y="3984"/>
                    <a:pt x="8321" y="4200"/>
                    <a:pt x="8321" y="4200"/>
                  </a:cubicBezTo>
                  <a:cubicBezTo>
                    <a:pt x="8144" y="4200"/>
                    <a:pt x="8144" y="4416"/>
                    <a:pt x="7967" y="4416"/>
                  </a:cubicBezTo>
                  <a:cubicBezTo>
                    <a:pt x="7967" y="4632"/>
                    <a:pt x="7790" y="4848"/>
                    <a:pt x="7613" y="4848"/>
                  </a:cubicBezTo>
                  <a:cubicBezTo>
                    <a:pt x="7613" y="4848"/>
                    <a:pt x="7436" y="5064"/>
                    <a:pt x="7436" y="5064"/>
                  </a:cubicBezTo>
                  <a:cubicBezTo>
                    <a:pt x="7436" y="5280"/>
                    <a:pt x="7436" y="5496"/>
                    <a:pt x="7436" y="5496"/>
                  </a:cubicBezTo>
                  <a:cubicBezTo>
                    <a:pt x="7436" y="5496"/>
                    <a:pt x="7613" y="5712"/>
                    <a:pt x="7790" y="5712"/>
                  </a:cubicBezTo>
                  <a:cubicBezTo>
                    <a:pt x="7790" y="5928"/>
                    <a:pt x="7967" y="5928"/>
                    <a:pt x="7967" y="5928"/>
                  </a:cubicBezTo>
                  <a:cubicBezTo>
                    <a:pt x="8144" y="5928"/>
                    <a:pt x="8321" y="5928"/>
                    <a:pt x="8498" y="5928"/>
                  </a:cubicBezTo>
                  <a:cubicBezTo>
                    <a:pt x="8675" y="5928"/>
                    <a:pt x="8852" y="5712"/>
                    <a:pt x="8852" y="5712"/>
                  </a:cubicBezTo>
                  <a:cubicBezTo>
                    <a:pt x="9030" y="5496"/>
                    <a:pt x="9207" y="5496"/>
                    <a:pt x="9207" y="5496"/>
                  </a:cubicBezTo>
                  <a:cubicBezTo>
                    <a:pt x="9207" y="5496"/>
                    <a:pt x="9384" y="5280"/>
                    <a:pt x="9384" y="5280"/>
                  </a:cubicBezTo>
                  <a:cubicBezTo>
                    <a:pt x="9561" y="5280"/>
                    <a:pt x="9915" y="5280"/>
                    <a:pt x="10092" y="5280"/>
                  </a:cubicBezTo>
                  <a:cubicBezTo>
                    <a:pt x="10092" y="5280"/>
                    <a:pt x="10269" y="5496"/>
                    <a:pt x="10446" y="5496"/>
                  </a:cubicBezTo>
                  <a:cubicBezTo>
                    <a:pt x="10446" y="5496"/>
                    <a:pt x="10623" y="5712"/>
                    <a:pt x="10623" y="5928"/>
                  </a:cubicBezTo>
                  <a:cubicBezTo>
                    <a:pt x="10800" y="5928"/>
                    <a:pt x="10977" y="6144"/>
                    <a:pt x="10977" y="6144"/>
                  </a:cubicBezTo>
                  <a:cubicBezTo>
                    <a:pt x="11154" y="6144"/>
                    <a:pt x="11331" y="6360"/>
                    <a:pt x="11331" y="6360"/>
                  </a:cubicBezTo>
                  <a:cubicBezTo>
                    <a:pt x="11508" y="6360"/>
                    <a:pt x="11685" y="6576"/>
                    <a:pt x="11862" y="6792"/>
                  </a:cubicBezTo>
                  <a:cubicBezTo>
                    <a:pt x="12039" y="6792"/>
                    <a:pt x="12039" y="7008"/>
                    <a:pt x="12216" y="7224"/>
                  </a:cubicBezTo>
                  <a:cubicBezTo>
                    <a:pt x="12216" y="7224"/>
                    <a:pt x="12393" y="7656"/>
                    <a:pt x="12393" y="7656"/>
                  </a:cubicBezTo>
                  <a:cubicBezTo>
                    <a:pt x="12393" y="7872"/>
                    <a:pt x="12570" y="8088"/>
                    <a:pt x="12570" y="8088"/>
                  </a:cubicBezTo>
                  <a:cubicBezTo>
                    <a:pt x="12570" y="8304"/>
                    <a:pt x="12393" y="8520"/>
                    <a:pt x="12393" y="8520"/>
                  </a:cubicBezTo>
                  <a:cubicBezTo>
                    <a:pt x="12393" y="8736"/>
                    <a:pt x="12216" y="8952"/>
                    <a:pt x="12216" y="9168"/>
                  </a:cubicBezTo>
                  <a:cubicBezTo>
                    <a:pt x="12216" y="9168"/>
                    <a:pt x="12393" y="9168"/>
                    <a:pt x="12393" y="9384"/>
                  </a:cubicBezTo>
                  <a:cubicBezTo>
                    <a:pt x="12393" y="9384"/>
                    <a:pt x="12570" y="9384"/>
                    <a:pt x="12570" y="9384"/>
                  </a:cubicBezTo>
                  <a:cubicBezTo>
                    <a:pt x="12748" y="9600"/>
                    <a:pt x="12925" y="9600"/>
                    <a:pt x="12925" y="9600"/>
                  </a:cubicBezTo>
                  <a:cubicBezTo>
                    <a:pt x="13102" y="9600"/>
                    <a:pt x="13279" y="9816"/>
                    <a:pt x="13456" y="9816"/>
                  </a:cubicBezTo>
                  <a:cubicBezTo>
                    <a:pt x="13633" y="10032"/>
                    <a:pt x="14164" y="9816"/>
                    <a:pt x="14341" y="9816"/>
                  </a:cubicBezTo>
                  <a:cubicBezTo>
                    <a:pt x="14518" y="9816"/>
                    <a:pt x="14695" y="9600"/>
                    <a:pt x="14695" y="9600"/>
                  </a:cubicBezTo>
                  <a:cubicBezTo>
                    <a:pt x="14695" y="9600"/>
                    <a:pt x="14872" y="9816"/>
                    <a:pt x="15049" y="9816"/>
                  </a:cubicBezTo>
                  <a:cubicBezTo>
                    <a:pt x="15226" y="9816"/>
                    <a:pt x="15580" y="9816"/>
                    <a:pt x="15757" y="9816"/>
                  </a:cubicBezTo>
                  <a:cubicBezTo>
                    <a:pt x="15757" y="9816"/>
                    <a:pt x="16289" y="10032"/>
                    <a:pt x="16466" y="10032"/>
                  </a:cubicBezTo>
                  <a:cubicBezTo>
                    <a:pt x="16643" y="10032"/>
                    <a:pt x="16820" y="10032"/>
                    <a:pt x="16997" y="9816"/>
                  </a:cubicBezTo>
                  <a:cubicBezTo>
                    <a:pt x="17174" y="9816"/>
                    <a:pt x="17351" y="9600"/>
                    <a:pt x="17528" y="9600"/>
                  </a:cubicBezTo>
                  <a:cubicBezTo>
                    <a:pt x="17528" y="9384"/>
                    <a:pt x="17705" y="9384"/>
                    <a:pt x="17705" y="9384"/>
                  </a:cubicBezTo>
                  <a:cubicBezTo>
                    <a:pt x="17882" y="9168"/>
                    <a:pt x="17882" y="9168"/>
                    <a:pt x="18059" y="8952"/>
                  </a:cubicBezTo>
                  <a:cubicBezTo>
                    <a:pt x="18059" y="8952"/>
                    <a:pt x="18236" y="8952"/>
                    <a:pt x="18413" y="8952"/>
                  </a:cubicBezTo>
                  <a:cubicBezTo>
                    <a:pt x="18590" y="8952"/>
                    <a:pt x="18944" y="8736"/>
                    <a:pt x="19121" y="8736"/>
                  </a:cubicBezTo>
                  <a:cubicBezTo>
                    <a:pt x="19298" y="8736"/>
                    <a:pt x="19652" y="8736"/>
                    <a:pt x="19652" y="8736"/>
                  </a:cubicBezTo>
                  <a:cubicBezTo>
                    <a:pt x="19830" y="8952"/>
                    <a:pt x="20007" y="9384"/>
                    <a:pt x="20007" y="9384"/>
                  </a:cubicBezTo>
                  <a:cubicBezTo>
                    <a:pt x="20007" y="9384"/>
                    <a:pt x="20184" y="9600"/>
                    <a:pt x="20184" y="9600"/>
                  </a:cubicBezTo>
                  <a:cubicBezTo>
                    <a:pt x="20184" y="9816"/>
                    <a:pt x="20361" y="10032"/>
                    <a:pt x="20361" y="10032"/>
                  </a:cubicBezTo>
                  <a:cubicBezTo>
                    <a:pt x="20361" y="10032"/>
                    <a:pt x="20538" y="10248"/>
                    <a:pt x="20715" y="10464"/>
                  </a:cubicBezTo>
                  <a:cubicBezTo>
                    <a:pt x="20715" y="10680"/>
                    <a:pt x="20715" y="10896"/>
                    <a:pt x="20715" y="11112"/>
                  </a:cubicBezTo>
                  <a:cubicBezTo>
                    <a:pt x="20715" y="11328"/>
                    <a:pt x="20715" y="11976"/>
                    <a:pt x="20715" y="12192"/>
                  </a:cubicBezTo>
                  <a:cubicBezTo>
                    <a:pt x="20715" y="12408"/>
                    <a:pt x="20715" y="12624"/>
                    <a:pt x="20715" y="12840"/>
                  </a:cubicBezTo>
                  <a:cubicBezTo>
                    <a:pt x="20715" y="13056"/>
                    <a:pt x="20892" y="13488"/>
                    <a:pt x="20892" y="13704"/>
                  </a:cubicBezTo>
                  <a:cubicBezTo>
                    <a:pt x="20892" y="13920"/>
                    <a:pt x="21069" y="14352"/>
                    <a:pt x="21069" y="14568"/>
                  </a:cubicBezTo>
                  <a:cubicBezTo>
                    <a:pt x="21069" y="14784"/>
                    <a:pt x="21069" y="15000"/>
                    <a:pt x="21069" y="15216"/>
                  </a:cubicBezTo>
                  <a:cubicBezTo>
                    <a:pt x="21069" y="15432"/>
                    <a:pt x="20892" y="15648"/>
                    <a:pt x="20892" y="15864"/>
                  </a:cubicBezTo>
                  <a:cubicBezTo>
                    <a:pt x="20892" y="16080"/>
                    <a:pt x="20715" y="16296"/>
                    <a:pt x="20715" y="16512"/>
                  </a:cubicBezTo>
                  <a:cubicBezTo>
                    <a:pt x="20715" y="16728"/>
                    <a:pt x="20538" y="17160"/>
                    <a:pt x="20715" y="17376"/>
                  </a:cubicBezTo>
                  <a:cubicBezTo>
                    <a:pt x="20715" y="17376"/>
                    <a:pt x="20715" y="17376"/>
                    <a:pt x="20892" y="17376"/>
                  </a:cubicBezTo>
                  <a:cubicBezTo>
                    <a:pt x="20892" y="17592"/>
                    <a:pt x="21069" y="17808"/>
                    <a:pt x="21069" y="17808"/>
                  </a:cubicBezTo>
                  <a:cubicBezTo>
                    <a:pt x="21069" y="18024"/>
                    <a:pt x="21246" y="18024"/>
                    <a:pt x="21246" y="18240"/>
                  </a:cubicBezTo>
                  <a:cubicBezTo>
                    <a:pt x="21246" y="18240"/>
                    <a:pt x="21423" y="18456"/>
                    <a:pt x="21423" y="18672"/>
                  </a:cubicBezTo>
                  <a:cubicBezTo>
                    <a:pt x="21423" y="18672"/>
                    <a:pt x="21423" y="19104"/>
                    <a:pt x="21423" y="19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0" name="Google Shape;2230;p273"/>
            <p:cNvSpPr/>
            <p:nvPr/>
          </p:nvSpPr>
          <p:spPr>
            <a:xfrm>
              <a:off x="5568429" y="2606612"/>
              <a:ext cx="812355" cy="662487"/>
            </a:xfrm>
            <a:custGeom>
              <a:avLst/>
              <a:gdLst/>
              <a:ahLst/>
              <a:cxnLst/>
              <a:rect l="l" t="t" r="r" b="b"/>
              <a:pathLst>
                <a:path w="21600" h="21480" extrusionOk="0">
                  <a:moveTo>
                    <a:pt x="21423" y="19320"/>
                  </a:moveTo>
                  <a:cubicBezTo>
                    <a:pt x="21423" y="19536"/>
                    <a:pt x="21600" y="19968"/>
                    <a:pt x="21600" y="20184"/>
                  </a:cubicBezTo>
                  <a:cubicBezTo>
                    <a:pt x="21423" y="20184"/>
                    <a:pt x="21423" y="20400"/>
                    <a:pt x="21246" y="20400"/>
                  </a:cubicBezTo>
                  <a:cubicBezTo>
                    <a:pt x="21246" y="20616"/>
                    <a:pt x="21069" y="20400"/>
                    <a:pt x="20892" y="20616"/>
                  </a:cubicBezTo>
                  <a:cubicBezTo>
                    <a:pt x="20892" y="20616"/>
                    <a:pt x="20715" y="20832"/>
                    <a:pt x="20715" y="21048"/>
                  </a:cubicBezTo>
                  <a:cubicBezTo>
                    <a:pt x="20538" y="21264"/>
                    <a:pt x="20538" y="21480"/>
                    <a:pt x="20361" y="21480"/>
                  </a:cubicBezTo>
                  <a:cubicBezTo>
                    <a:pt x="20361" y="21480"/>
                    <a:pt x="20184" y="21480"/>
                    <a:pt x="20007" y="21264"/>
                  </a:cubicBezTo>
                  <a:cubicBezTo>
                    <a:pt x="20007" y="21264"/>
                    <a:pt x="20007" y="21048"/>
                    <a:pt x="20007" y="21048"/>
                  </a:cubicBezTo>
                  <a:cubicBezTo>
                    <a:pt x="19830" y="20832"/>
                    <a:pt x="19830" y="20616"/>
                    <a:pt x="19830" y="20400"/>
                  </a:cubicBezTo>
                  <a:cubicBezTo>
                    <a:pt x="19652" y="20184"/>
                    <a:pt x="19652" y="19752"/>
                    <a:pt x="19652" y="19536"/>
                  </a:cubicBezTo>
                  <a:cubicBezTo>
                    <a:pt x="19652" y="19320"/>
                    <a:pt x="19652" y="18888"/>
                    <a:pt x="19652" y="18672"/>
                  </a:cubicBezTo>
                  <a:cubicBezTo>
                    <a:pt x="19652" y="18456"/>
                    <a:pt x="19652" y="18240"/>
                    <a:pt x="19652" y="18024"/>
                  </a:cubicBezTo>
                  <a:cubicBezTo>
                    <a:pt x="19652" y="18024"/>
                    <a:pt x="19475" y="17808"/>
                    <a:pt x="19475" y="17592"/>
                  </a:cubicBezTo>
                  <a:cubicBezTo>
                    <a:pt x="19475" y="17376"/>
                    <a:pt x="19298" y="17160"/>
                    <a:pt x="19298" y="17160"/>
                  </a:cubicBezTo>
                  <a:cubicBezTo>
                    <a:pt x="19298" y="16944"/>
                    <a:pt x="19121" y="16728"/>
                    <a:pt x="19121" y="16728"/>
                  </a:cubicBezTo>
                  <a:cubicBezTo>
                    <a:pt x="19121" y="16512"/>
                    <a:pt x="18944" y="16080"/>
                    <a:pt x="19121" y="16080"/>
                  </a:cubicBezTo>
                  <a:cubicBezTo>
                    <a:pt x="19121" y="15864"/>
                    <a:pt x="19121" y="15648"/>
                    <a:pt x="19121" y="15432"/>
                  </a:cubicBezTo>
                  <a:cubicBezTo>
                    <a:pt x="19298" y="15216"/>
                    <a:pt x="19298" y="15000"/>
                    <a:pt x="19298" y="14784"/>
                  </a:cubicBezTo>
                  <a:cubicBezTo>
                    <a:pt x="19475" y="14568"/>
                    <a:pt x="19475" y="14136"/>
                    <a:pt x="19475" y="13920"/>
                  </a:cubicBezTo>
                  <a:cubicBezTo>
                    <a:pt x="19652" y="13704"/>
                    <a:pt x="19652" y="13488"/>
                    <a:pt x="19652" y="13272"/>
                  </a:cubicBezTo>
                  <a:cubicBezTo>
                    <a:pt x="19652" y="13272"/>
                    <a:pt x="19830" y="12840"/>
                    <a:pt x="19830" y="12408"/>
                  </a:cubicBezTo>
                  <a:cubicBezTo>
                    <a:pt x="19830" y="12192"/>
                    <a:pt x="19652" y="11760"/>
                    <a:pt x="19652" y="11544"/>
                  </a:cubicBezTo>
                  <a:cubicBezTo>
                    <a:pt x="19652" y="11328"/>
                    <a:pt x="19652" y="10680"/>
                    <a:pt x="19475" y="10680"/>
                  </a:cubicBezTo>
                  <a:cubicBezTo>
                    <a:pt x="19475" y="10464"/>
                    <a:pt x="19298" y="10248"/>
                    <a:pt x="19298" y="10248"/>
                  </a:cubicBezTo>
                  <a:cubicBezTo>
                    <a:pt x="19121" y="10248"/>
                    <a:pt x="18944" y="10248"/>
                    <a:pt x="18944" y="10464"/>
                  </a:cubicBezTo>
                  <a:cubicBezTo>
                    <a:pt x="18767" y="10464"/>
                    <a:pt x="18590" y="10680"/>
                    <a:pt x="18590" y="10680"/>
                  </a:cubicBezTo>
                  <a:cubicBezTo>
                    <a:pt x="18236" y="10896"/>
                    <a:pt x="17882" y="10896"/>
                    <a:pt x="17705" y="11112"/>
                  </a:cubicBezTo>
                  <a:cubicBezTo>
                    <a:pt x="17528" y="11112"/>
                    <a:pt x="17351" y="11328"/>
                    <a:pt x="17351" y="11544"/>
                  </a:cubicBezTo>
                  <a:cubicBezTo>
                    <a:pt x="17174" y="11544"/>
                    <a:pt x="16997" y="11760"/>
                    <a:pt x="16997" y="11760"/>
                  </a:cubicBezTo>
                  <a:cubicBezTo>
                    <a:pt x="16820" y="11760"/>
                    <a:pt x="16466" y="11976"/>
                    <a:pt x="16289" y="11976"/>
                  </a:cubicBezTo>
                  <a:cubicBezTo>
                    <a:pt x="16111" y="11976"/>
                    <a:pt x="15757" y="12192"/>
                    <a:pt x="15580" y="12408"/>
                  </a:cubicBezTo>
                  <a:cubicBezTo>
                    <a:pt x="15403" y="12408"/>
                    <a:pt x="15049" y="12624"/>
                    <a:pt x="14872" y="12624"/>
                  </a:cubicBezTo>
                  <a:cubicBezTo>
                    <a:pt x="14695" y="12624"/>
                    <a:pt x="14518" y="12840"/>
                    <a:pt x="14518" y="12840"/>
                  </a:cubicBezTo>
                  <a:cubicBezTo>
                    <a:pt x="14341" y="12840"/>
                    <a:pt x="13987" y="13056"/>
                    <a:pt x="13810" y="13056"/>
                  </a:cubicBezTo>
                  <a:cubicBezTo>
                    <a:pt x="13633" y="13056"/>
                    <a:pt x="13456" y="13056"/>
                    <a:pt x="13279" y="13056"/>
                  </a:cubicBezTo>
                  <a:cubicBezTo>
                    <a:pt x="13279" y="13056"/>
                    <a:pt x="13102" y="12840"/>
                    <a:pt x="13102" y="12840"/>
                  </a:cubicBezTo>
                  <a:cubicBezTo>
                    <a:pt x="12925" y="12840"/>
                    <a:pt x="12393" y="12840"/>
                    <a:pt x="12216" y="12624"/>
                  </a:cubicBezTo>
                  <a:cubicBezTo>
                    <a:pt x="12216" y="12624"/>
                    <a:pt x="11862" y="12408"/>
                    <a:pt x="11862" y="12408"/>
                  </a:cubicBezTo>
                  <a:cubicBezTo>
                    <a:pt x="11685" y="12192"/>
                    <a:pt x="11331" y="11976"/>
                    <a:pt x="11154" y="11976"/>
                  </a:cubicBezTo>
                  <a:cubicBezTo>
                    <a:pt x="10977" y="11976"/>
                    <a:pt x="10623" y="11976"/>
                    <a:pt x="10269" y="11976"/>
                  </a:cubicBezTo>
                  <a:cubicBezTo>
                    <a:pt x="10092" y="11976"/>
                    <a:pt x="9915" y="11976"/>
                    <a:pt x="9738" y="11976"/>
                  </a:cubicBezTo>
                  <a:cubicBezTo>
                    <a:pt x="9561" y="11760"/>
                    <a:pt x="9384" y="11760"/>
                    <a:pt x="9207" y="11544"/>
                  </a:cubicBezTo>
                  <a:cubicBezTo>
                    <a:pt x="9207" y="11544"/>
                    <a:pt x="9030" y="11328"/>
                    <a:pt x="8852" y="11328"/>
                  </a:cubicBezTo>
                  <a:cubicBezTo>
                    <a:pt x="8852" y="11112"/>
                    <a:pt x="8675" y="11112"/>
                    <a:pt x="8675" y="10896"/>
                  </a:cubicBezTo>
                  <a:cubicBezTo>
                    <a:pt x="8675" y="10896"/>
                    <a:pt x="8675" y="10680"/>
                    <a:pt x="8675" y="10464"/>
                  </a:cubicBezTo>
                  <a:cubicBezTo>
                    <a:pt x="8852" y="10464"/>
                    <a:pt x="8852" y="10248"/>
                    <a:pt x="9030" y="10032"/>
                  </a:cubicBezTo>
                  <a:cubicBezTo>
                    <a:pt x="9030" y="10032"/>
                    <a:pt x="9207" y="9816"/>
                    <a:pt x="9207" y="9816"/>
                  </a:cubicBezTo>
                  <a:cubicBezTo>
                    <a:pt x="9384" y="9816"/>
                    <a:pt x="9738" y="9600"/>
                    <a:pt x="9738" y="9600"/>
                  </a:cubicBezTo>
                  <a:cubicBezTo>
                    <a:pt x="9915" y="9600"/>
                    <a:pt x="10269" y="9600"/>
                    <a:pt x="10269" y="9600"/>
                  </a:cubicBezTo>
                  <a:cubicBezTo>
                    <a:pt x="10446" y="9600"/>
                    <a:pt x="10800" y="9384"/>
                    <a:pt x="10800" y="9384"/>
                  </a:cubicBezTo>
                  <a:cubicBezTo>
                    <a:pt x="10977" y="9384"/>
                    <a:pt x="11154" y="9384"/>
                    <a:pt x="11331" y="9168"/>
                  </a:cubicBezTo>
                  <a:cubicBezTo>
                    <a:pt x="11331" y="9168"/>
                    <a:pt x="11331" y="8952"/>
                    <a:pt x="11331" y="8952"/>
                  </a:cubicBezTo>
                  <a:cubicBezTo>
                    <a:pt x="11154" y="8736"/>
                    <a:pt x="10623" y="8952"/>
                    <a:pt x="10446" y="8952"/>
                  </a:cubicBezTo>
                  <a:cubicBezTo>
                    <a:pt x="10269" y="8952"/>
                    <a:pt x="9915" y="8952"/>
                    <a:pt x="9561" y="8952"/>
                  </a:cubicBezTo>
                  <a:cubicBezTo>
                    <a:pt x="9384" y="8952"/>
                    <a:pt x="9207" y="8952"/>
                    <a:pt x="9030" y="8952"/>
                  </a:cubicBezTo>
                  <a:cubicBezTo>
                    <a:pt x="8852" y="8952"/>
                    <a:pt x="8498" y="8952"/>
                    <a:pt x="8321" y="8952"/>
                  </a:cubicBezTo>
                  <a:cubicBezTo>
                    <a:pt x="8144" y="8952"/>
                    <a:pt x="7967" y="9384"/>
                    <a:pt x="7790" y="9384"/>
                  </a:cubicBezTo>
                  <a:cubicBezTo>
                    <a:pt x="7436" y="9384"/>
                    <a:pt x="6905" y="9384"/>
                    <a:pt x="6551" y="9384"/>
                  </a:cubicBezTo>
                  <a:cubicBezTo>
                    <a:pt x="6551" y="9384"/>
                    <a:pt x="6374" y="8736"/>
                    <a:pt x="6197" y="8736"/>
                  </a:cubicBezTo>
                  <a:cubicBezTo>
                    <a:pt x="6020" y="8736"/>
                    <a:pt x="5843" y="8736"/>
                    <a:pt x="5666" y="8736"/>
                  </a:cubicBezTo>
                  <a:cubicBezTo>
                    <a:pt x="5489" y="8952"/>
                    <a:pt x="5311" y="9168"/>
                    <a:pt x="5134" y="9384"/>
                  </a:cubicBezTo>
                  <a:cubicBezTo>
                    <a:pt x="5134" y="9384"/>
                    <a:pt x="4957" y="9600"/>
                    <a:pt x="4957" y="9600"/>
                  </a:cubicBezTo>
                  <a:cubicBezTo>
                    <a:pt x="4780" y="9816"/>
                    <a:pt x="4603" y="10464"/>
                    <a:pt x="4426" y="10680"/>
                  </a:cubicBezTo>
                  <a:cubicBezTo>
                    <a:pt x="4249" y="10680"/>
                    <a:pt x="4249" y="10896"/>
                    <a:pt x="4072" y="10896"/>
                  </a:cubicBezTo>
                  <a:cubicBezTo>
                    <a:pt x="4072" y="11112"/>
                    <a:pt x="3895" y="11544"/>
                    <a:pt x="3895" y="11760"/>
                  </a:cubicBezTo>
                  <a:cubicBezTo>
                    <a:pt x="3718" y="11976"/>
                    <a:pt x="3541" y="12192"/>
                    <a:pt x="3364" y="12192"/>
                  </a:cubicBezTo>
                  <a:cubicBezTo>
                    <a:pt x="3364" y="12408"/>
                    <a:pt x="3187" y="12840"/>
                    <a:pt x="3010" y="13056"/>
                  </a:cubicBezTo>
                  <a:cubicBezTo>
                    <a:pt x="2833" y="13056"/>
                    <a:pt x="2656" y="13272"/>
                    <a:pt x="2656" y="13272"/>
                  </a:cubicBezTo>
                  <a:cubicBezTo>
                    <a:pt x="2479" y="13272"/>
                    <a:pt x="2125" y="13488"/>
                    <a:pt x="1948" y="13488"/>
                  </a:cubicBezTo>
                  <a:cubicBezTo>
                    <a:pt x="1948" y="13488"/>
                    <a:pt x="1770" y="13704"/>
                    <a:pt x="1593" y="13920"/>
                  </a:cubicBezTo>
                  <a:cubicBezTo>
                    <a:pt x="1593" y="13920"/>
                    <a:pt x="1416" y="13920"/>
                    <a:pt x="1239" y="13920"/>
                  </a:cubicBezTo>
                  <a:cubicBezTo>
                    <a:pt x="1239" y="13920"/>
                    <a:pt x="885" y="13920"/>
                    <a:pt x="885" y="13920"/>
                  </a:cubicBezTo>
                  <a:cubicBezTo>
                    <a:pt x="708" y="13920"/>
                    <a:pt x="531" y="13920"/>
                    <a:pt x="354" y="13920"/>
                  </a:cubicBezTo>
                  <a:cubicBezTo>
                    <a:pt x="354" y="13920"/>
                    <a:pt x="0" y="13920"/>
                    <a:pt x="0" y="13920"/>
                  </a:cubicBezTo>
                  <a:cubicBezTo>
                    <a:pt x="0" y="13704"/>
                    <a:pt x="177" y="13488"/>
                    <a:pt x="177" y="13488"/>
                  </a:cubicBezTo>
                  <a:cubicBezTo>
                    <a:pt x="177" y="13488"/>
                    <a:pt x="354" y="13272"/>
                    <a:pt x="354" y="13272"/>
                  </a:cubicBezTo>
                  <a:cubicBezTo>
                    <a:pt x="531" y="13272"/>
                    <a:pt x="708" y="13272"/>
                    <a:pt x="708" y="13056"/>
                  </a:cubicBezTo>
                  <a:cubicBezTo>
                    <a:pt x="708" y="13056"/>
                    <a:pt x="885" y="12840"/>
                    <a:pt x="885" y="12840"/>
                  </a:cubicBezTo>
                  <a:cubicBezTo>
                    <a:pt x="1062" y="12624"/>
                    <a:pt x="1062" y="12408"/>
                    <a:pt x="1062" y="12408"/>
                  </a:cubicBezTo>
                  <a:cubicBezTo>
                    <a:pt x="1239" y="12408"/>
                    <a:pt x="1416" y="12408"/>
                    <a:pt x="1416" y="12408"/>
                  </a:cubicBezTo>
                  <a:cubicBezTo>
                    <a:pt x="1593" y="12408"/>
                    <a:pt x="1770" y="12408"/>
                    <a:pt x="1948" y="12192"/>
                  </a:cubicBezTo>
                  <a:cubicBezTo>
                    <a:pt x="2125" y="12192"/>
                    <a:pt x="2302" y="11976"/>
                    <a:pt x="2479" y="11976"/>
                  </a:cubicBezTo>
                  <a:cubicBezTo>
                    <a:pt x="2479" y="11976"/>
                    <a:pt x="2833" y="11760"/>
                    <a:pt x="2833" y="11760"/>
                  </a:cubicBezTo>
                  <a:cubicBezTo>
                    <a:pt x="2833" y="11760"/>
                    <a:pt x="3010" y="11544"/>
                    <a:pt x="3010" y="11328"/>
                  </a:cubicBezTo>
                  <a:cubicBezTo>
                    <a:pt x="3010" y="11328"/>
                    <a:pt x="3010" y="11112"/>
                    <a:pt x="3010" y="11112"/>
                  </a:cubicBezTo>
                  <a:cubicBezTo>
                    <a:pt x="2833" y="11112"/>
                    <a:pt x="2656" y="11112"/>
                    <a:pt x="2656" y="11112"/>
                  </a:cubicBezTo>
                  <a:cubicBezTo>
                    <a:pt x="2479" y="11112"/>
                    <a:pt x="2302" y="11112"/>
                    <a:pt x="2125" y="10896"/>
                  </a:cubicBezTo>
                  <a:cubicBezTo>
                    <a:pt x="2125" y="10896"/>
                    <a:pt x="2125" y="10680"/>
                    <a:pt x="1948" y="10680"/>
                  </a:cubicBezTo>
                  <a:cubicBezTo>
                    <a:pt x="1948" y="10680"/>
                    <a:pt x="1948" y="10248"/>
                    <a:pt x="1948" y="10032"/>
                  </a:cubicBezTo>
                  <a:cubicBezTo>
                    <a:pt x="1948" y="10032"/>
                    <a:pt x="2125" y="9600"/>
                    <a:pt x="2125" y="9384"/>
                  </a:cubicBezTo>
                  <a:cubicBezTo>
                    <a:pt x="2125" y="9384"/>
                    <a:pt x="2125" y="9168"/>
                    <a:pt x="2125" y="8952"/>
                  </a:cubicBezTo>
                  <a:cubicBezTo>
                    <a:pt x="1948" y="8736"/>
                    <a:pt x="1948" y="8736"/>
                    <a:pt x="1948" y="8736"/>
                  </a:cubicBezTo>
                  <a:cubicBezTo>
                    <a:pt x="1948" y="8520"/>
                    <a:pt x="1948" y="8304"/>
                    <a:pt x="1948" y="8304"/>
                  </a:cubicBezTo>
                  <a:cubicBezTo>
                    <a:pt x="1948" y="8088"/>
                    <a:pt x="1948" y="8088"/>
                    <a:pt x="2125" y="7872"/>
                  </a:cubicBezTo>
                  <a:cubicBezTo>
                    <a:pt x="2125" y="7872"/>
                    <a:pt x="2302" y="7872"/>
                    <a:pt x="2302" y="7872"/>
                  </a:cubicBezTo>
                  <a:cubicBezTo>
                    <a:pt x="2479" y="7656"/>
                    <a:pt x="2479" y="7872"/>
                    <a:pt x="2656" y="7872"/>
                  </a:cubicBezTo>
                  <a:cubicBezTo>
                    <a:pt x="2656" y="7872"/>
                    <a:pt x="2833" y="8088"/>
                    <a:pt x="2833" y="8088"/>
                  </a:cubicBezTo>
                  <a:cubicBezTo>
                    <a:pt x="2833" y="8088"/>
                    <a:pt x="2833" y="8304"/>
                    <a:pt x="2833" y="8304"/>
                  </a:cubicBezTo>
                  <a:cubicBezTo>
                    <a:pt x="3010" y="8304"/>
                    <a:pt x="3187" y="8304"/>
                    <a:pt x="3187" y="8304"/>
                  </a:cubicBezTo>
                  <a:cubicBezTo>
                    <a:pt x="3364" y="8520"/>
                    <a:pt x="3541" y="8304"/>
                    <a:pt x="3718" y="8304"/>
                  </a:cubicBezTo>
                  <a:cubicBezTo>
                    <a:pt x="3718" y="8304"/>
                    <a:pt x="3895" y="8088"/>
                    <a:pt x="3895" y="8088"/>
                  </a:cubicBezTo>
                  <a:cubicBezTo>
                    <a:pt x="3895" y="7872"/>
                    <a:pt x="3895" y="7440"/>
                    <a:pt x="3895" y="7224"/>
                  </a:cubicBezTo>
                  <a:cubicBezTo>
                    <a:pt x="3718" y="7008"/>
                    <a:pt x="3895" y="6576"/>
                    <a:pt x="3718" y="6360"/>
                  </a:cubicBezTo>
                  <a:cubicBezTo>
                    <a:pt x="3718" y="6360"/>
                    <a:pt x="3541" y="6144"/>
                    <a:pt x="3541" y="6144"/>
                  </a:cubicBezTo>
                  <a:cubicBezTo>
                    <a:pt x="3541" y="6144"/>
                    <a:pt x="3541" y="5928"/>
                    <a:pt x="3541" y="5928"/>
                  </a:cubicBezTo>
                  <a:cubicBezTo>
                    <a:pt x="3541" y="5712"/>
                    <a:pt x="3718" y="5712"/>
                    <a:pt x="3718" y="5712"/>
                  </a:cubicBezTo>
                  <a:cubicBezTo>
                    <a:pt x="3895" y="5496"/>
                    <a:pt x="3718" y="5280"/>
                    <a:pt x="3718" y="5280"/>
                  </a:cubicBezTo>
                  <a:cubicBezTo>
                    <a:pt x="3718" y="5064"/>
                    <a:pt x="3541" y="4848"/>
                    <a:pt x="3541" y="4848"/>
                  </a:cubicBezTo>
                  <a:cubicBezTo>
                    <a:pt x="3541" y="4632"/>
                    <a:pt x="3364" y="4416"/>
                    <a:pt x="3187" y="4200"/>
                  </a:cubicBezTo>
                  <a:cubicBezTo>
                    <a:pt x="3187" y="4200"/>
                    <a:pt x="3010" y="3984"/>
                    <a:pt x="3010" y="3768"/>
                  </a:cubicBezTo>
                  <a:cubicBezTo>
                    <a:pt x="2833" y="3768"/>
                    <a:pt x="2656" y="3552"/>
                    <a:pt x="2656" y="3552"/>
                  </a:cubicBezTo>
                  <a:cubicBezTo>
                    <a:pt x="2479" y="3336"/>
                    <a:pt x="2302" y="3120"/>
                    <a:pt x="2302" y="2904"/>
                  </a:cubicBezTo>
                  <a:cubicBezTo>
                    <a:pt x="2302" y="2904"/>
                    <a:pt x="2302" y="2688"/>
                    <a:pt x="2302" y="2688"/>
                  </a:cubicBezTo>
                  <a:cubicBezTo>
                    <a:pt x="2302" y="2688"/>
                    <a:pt x="2479" y="2688"/>
                    <a:pt x="2479" y="2472"/>
                  </a:cubicBezTo>
                  <a:cubicBezTo>
                    <a:pt x="2656" y="2472"/>
                    <a:pt x="2833" y="2472"/>
                    <a:pt x="2833" y="2688"/>
                  </a:cubicBezTo>
                  <a:cubicBezTo>
                    <a:pt x="3010" y="2688"/>
                    <a:pt x="3187" y="2688"/>
                    <a:pt x="3364" y="2688"/>
                  </a:cubicBezTo>
                  <a:cubicBezTo>
                    <a:pt x="3541" y="2904"/>
                    <a:pt x="3718" y="3120"/>
                    <a:pt x="3895" y="3336"/>
                  </a:cubicBezTo>
                  <a:cubicBezTo>
                    <a:pt x="3895" y="3552"/>
                    <a:pt x="4249" y="3768"/>
                    <a:pt x="4249" y="3984"/>
                  </a:cubicBezTo>
                  <a:cubicBezTo>
                    <a:pt x="4249" y="3984"/>
                    <a:pt x="4426" y="4200"/>
                    <a:pt x="4426" y="4200"/>
                  </a:cubicBezTo>
                  <a:cubicBezTo>
                    <a:pt x="4426" y="4416"/>
                    <a:pt x="4603" y="4632"/>
                    <a:pt x="4780" y="4848"/>
                  </a:cubicBezTo>
                  <a:cubicBezTo>
                    <a:pt x="4780" y="4848"/>
                    <a:pt x="4957" y="4848"/>
                    <a:pt x="5134" y="4848"/>
                  </a:cubicBezTo>
                  <a:cubicBezTo>
                    <a:pt x="5311" y="4848"/>
                    <a:pt x="5489" y="4632"/>
                    <a:pt x="5489" y="4632"/>
                  </a:cubicBezTo>
                  <a:cubicBezTo>
                    <a:pt x="5666" y="4416"/>
                    <a:pt x="6020" y="4200"/>
                    <a:pt x="6020" y="4200"/>
                  </a:cubicBezTo>
                  <a:cubicBezTo>
                    <a:pt x="6197" y="3984"/>
                    <a:pt x="6551" y="3552"/>
                    <a:pt x="6728" y="3336"/>
                  </a:cubicBezTo>
                  <a:cubicBezTo>
                    <a:pt x="6728" y="3120"/>
                    <a:pt x="7082" y="2688"/>
                    <a:pt x="7082" y="2688"/>
                  </a:cubicBezTo>
                  <a:cubicBezTo>
                    <a:pt x="7082" y="2688"/>
                    <a:pt x="7436" y="2472"/>
                    <a:pt x="7613" y="2256"/>
                  </a:cubicBezTo>
                  <a:cubicBezTo>
                    <a:pt x="7613" y="2256"/>
                    <a:pt x="7790" y="1824"/>
                    <a:pt x="7967" y="1824"/>
                  </a:cubicBezTo>
                  <a:cubicBezTo>
                    <a:pt x="8144" y="1608"/>
                    <a:pt x="8321" y="1392"/>
                    <a:pt x="8498" y="1392"/>
                  </a:cubicBezTo>
                  <a:cubicBezTo>
                    <a:pt x="8498" y="1176"/>
                    <a:pt x="8675" y="1176"/>
                    <a:pt x="8852" y="960"/>
                  </a:cubicBezTo>
                  <a:cubicBezTo>
                    <a:pt x="8852" y="960"/>
                    <a:pt x="8852" y="744"/>
                    <a:pt x="8852" y="744"/>
                  </a:cubicBezTo>
                  <a:cubicBezTo>
                    <a:pt x="8852" y="528"/>
                    <a:pt x="9030" y="528"/>
                    <a:pt x="9207" y="312"/>
                  </a:cubicBezTo>
                  <a:cubicBezTo>
                    <a:pt x="9207" y="312"/>
                    <a:pt x="9207" y="96"/>
                    <a:pt x="9207" y="96"/>
                  </a:cubicBezTo>
                  <a:cubicBezTo>
                    <a:pt x="9384" y="96"/>
                    <a:pt x="9384" y="-120"/>
                    <a:pt x="9561" y="96"/>
                  </a:cubicBezTo>
                  <a:cubicBezTo>
                    <a:pt x="9561" y="96"/>
                    <a:pt x="9561" y="96"/>
                    <a:pt x="9561" y="96"/>
                  </a:cubicBezTo>
                  <a:cubicBezTo>
                    <a:pt x="9738" y="312"/>
                    <a:pt x="9738" y="528"/>
                    <a:pt x="9738" y="744"/>
                  </a:cubicBezTo>
                  <a:cubicBezTo>
                    <a:pt x="9738" y="744"/>
                    <a:pt x="9561" y="1176"/>
                    <a:pt x="9561" y="1176"/>
                  </a:cubicBezTo>
                  <a:cubicBezTo>
                    <a:pt x="9384" y="1392"/>
                    <a:pt x="9207" y="2040"/>
                    <a:pt x="9207" y="2256"/>
                  </a:cubicBezTo>
                  <a:cubicBezTo>
                    <a:pt x="9207" y="2688"/>
                    <a:pt x="9030" y="3120"/>
                    <a:pt x="8852" y="3336"/>
                  </a:cubicBezTo>
                  <a:cubicBezTo>
                    <a:pt x="8675" y="3552"/>
                    <a:pt x="8675" y="3768"/>
                    <a:pt x="8498" y="3768"/>
                  </a:cubicBezTo>
                  <a:cubicBezTo>
                    <a:pt x="8498" y="3984"/>
                    <a:pt x="8321" y="4200"/>
                    <a:pt x="8321" y="4200"/>
                  </a:cubicBezTo>
                  <a:cubicBezTo>
                    <a:pt x="8144" y="4200"/>
                    <a:pt x="8144" y="4416"/>
                    <a:pt x="7967" y="4416"/>
                  </a:cubicBezTo>
                  <a:cubicBezTo>
                    <a:pt x="7967" y="4632"/>
                    <a:pt x="7790" y="4848"/>
                    <a:pt x="7613" y="4848"/>
                  </a:cubicBezTo>
                  <a:cubicBezTo>
                    <a:pt x="7613" y="4848"/>
                    <a:pt x="7436" y="5064"/>
                    <a:pt x="7436" y="5064"/>
                  </a:cubicBezTo>
                  <a:cubicBezTo>
                    <a:pt x="7436" y="5280"/>
                    <a:pt x="7436" y="5496"/>
                    <a:pt x="7436" y="5496"/>
                  </a:cubicBezTo>
                  <a:cubicBezTo>
                    <a:pt x="7436" y="5496"/>
                    <a:pt x="7613" y="5712"/>
                    <a:pt x="7790" y="5712"/>
                  </a:cubicBezTo>
                  <a:cubicBezTo>
                    <a:pt x="7790" y="5928"/>
                    <a:pt x="7967" y="5928"/>
                    <a:pt x="7967" y="5928"/>
                  </a:cubicBezTo>
                  <a:cubicBezTo>
                    <a:pt x="8144" y="5928"/>
                    <a:pt x="8321" y="5928"/>
                    <a:pt x="8498" y="5928"/>
                  </a:cubicBezTo>
                  <a:cubicBezTo>
                    <a:pt x="8675" y="5928"/>
                    <a:pt x="8852" y="5712"/>
                    <a:pt x="8852" y="5712"/>
                  </a:cubicBezTo>
                  <a:cubicBezTo>
                    <a:pt x="9030" y="5496"/>
                    <a:pt x="9207" y="5496"/>
                    <a:pt x="9207" y="5496"/>
                  </a:cubicBezTo>
                  <a:cubicBezTo>
                    <a:pt x="9207" y="5496"/>
                    <a:pt x="9384" y="5280"/>
                    <a:pt x="9384" y="5280"/>
                  </a:cubicBezTo>
                  <a:cubicBezTo>
                    <a:pt x="9561" y="5280"/>
                    <a:pt x="9915" y="5280"/>
                    <a:pt x="10092" y="5280"/>
                  </a:cubicBezTo>
                  <a:cubicBezTo>
                    <a:pt x="10092" y="5280"/>
                    <a:pt x="10269" y="5496"/>
                    <a:pt x="10446" y="5496"/>
                  </a:cubicBezTo>
                  <a:cubicBezTo>
                    <a:pt x="10446" y="5496"/>
                    <a:pt x="10623" y="5712"/>
                    <a:pt x="10623" y="5928"/>
                  </a:cubicBezTo>
                  <a:cubicBezTo>
                    <a:pt x="10800" y="5928"/>
                    <a:pt x="10977" y="6144"/>
                    <a:pt x="10977" y="6144"/>
                  </a:cubicBezTo>
                  <a:cubicBezTo>
                    <a:pt x="11154" y="6144"/>
                    <a:pt x="11331" y="6360"/>
                    <a:pt x="11331" y="6360"/>
                  </a:cubicBezTo>
                  <a:cubicBezTo>
                    <a:pt x="11508" y="6360"/>
                    <a:pt x="11685" y="6576"/>
                    <a:pt x="11862" y="6792"/>
                  </a:cubicBezTo>
                  <a:cubicBezTo>
                    <a:pt x="12039" y="6792"/>
                    <a:pt x="12039" y="7008"/>
                    <a:pt x="12216" y="7224"/>
                  </a:cubicBezTo>
                  <a:cubicBezTo>
                    <a:pt x="12216" y="7224"/>
                    <a:pt x="12393" y="7656"/>
                    <a:pt x="12393" y="7656"/>
                  </a:cubicBezTo>
                  <a:cubicBezTo>
                    <a:pt x="12393" y="7872"/>
                    <a:pt x="12570" y="8088"/>
                    <a:pt x="12570" y="8088"/>
                  </a:cubicBezTo>
                  <a:cubicBezTo>
                    <a:pt x="12570" y="8304"/>
                    <a:pt x="12393" y="8520"/>
                    <a:pt x="12393" y="8520"/>
                  </a:cubicBezTo>
                  <a:cubicBezTo>
                    <a:pt x="12393" y="8736"/>
                    <a:pt x="12216" y="8952"/>
                    <a:pt x="12216" y="9168"/>
                  </a:cubicBezTo>
                  <a:cubicBezTo>
                    <a:pt x="12216" y="9168"/>
                    <a:pt x="12393" y="9168"/>
                    <a:pt x="12393" y="9384"/>
                  </a:cubicBezTo>
                  <a:cubicBezTo>
                    <a:pt x="12393" y="9384"/>
                    <a:pt x="12570" y="9384"/>
                    <a:pt x="12570" y="9384"/>
                  </a:cubicBezTo>
                  <a:cubicBezTo>
                    <a:pt x="12748" y="9600"/>
                    <a:pt x="12925" y="9600"/>
                    <a:pt x="12925" y="9600"/>
                  </a:cubicBezTo>
                  <a:cubicBezTo>
                    <a:pt x="13102" y="9600"/>
                    <a:pt x="13279" y="9816"/>
                    <a:pt x="13456" y="9816"/>
                  </a:cubicBezTo>
                  <a:cubicBezTo>
                    <a:pt x="13633" y="10032"/>
                    <a:pt x="14164" y="9816"/>
                    <a:pt x="14341" y="9816"/>
                  </a:cubicBezTo>
                  <a:cubicBezTo>
                    <a:pt x="14518" y="9816"/>
                    <a:pt x="14695" y="9600"/>
                    <a:pt x="14695" y="9600"/>
                  </a:cubicBezTo>
                  <a:cubicBezTo>
                    <a:pt x="14695" y="9600"/>
                    <a:pt x="14872" y="9816"/>
                    <a:pt x="15049" y="9816"/>
                  </a:cubicBezTo>
                  <a:cubicBezTo>
                    <a:pt x="15226" y="9816"/>
                    <a:pt x="15580" y="9816"/>
                    <a:pt x="15757" y="9816"/>
                  </a:cubicBezTo>
                  <a:cubicBezTo>
                    <a:pt x="15757" y="9816"/>
                    <a:pt x="16289" y="10032"/>
                    <a:pt x="16466" y="10032"/>
                  </a:cubicBezTo>
                  <a:cubicBezTo>
                    <a:pt x="16643" y="10032"/>
                    <a:pt x="16820" y="10032"/>
                    <a:pt x="16997" y="9816"/>
                  </a:cubicBezTo>
                  <a:cubicBezTo>
                    <a:pt x="17174" y="9816"/>
                    <a:pt x="17351" y="9600"/>
                    <a:pt x="17528" y="9600"/>
                  </a:cubicBezTo>
                  <a:cubicBezTo>
                    <a:pt x="17528" y="9384"/>
                    <a:pt x="17705" y="9384"/>
                    <a:pt x="17705" y="9384"/>
                  </a:cubicBezTo>
                  <a:cubicBezTo>
                    <a:pt x="17882" y="9168"/>
                    <a:pt x="17882" y="9168"/>
                    <a:pt x="18059" y="8952"/>
                  </a:cubicBezTo>
                  <a:cubicBezTo>
                    <a:pt x="18059" y="8952"/>
                    <a:pt x="18236" y="8952"/>
                    <a:pt x="18413" y="8952"/>
                  </a:cubicBezTo>
                  <a:cubicBezTo>
                    <a:pt x="18590" y="8952"/>
                    <a:pt x="18944" y="8736"/>
                    <a:pt x="19121" y="8736"/>
                  </a:cubicBezTo>
                  <a:cubicBezTo>
                    <a:pt x="19298" y="8736"/>
                    <a:pt x="19652" y="8736"/>
                    <a:pt x="19652" y="8736"/>
                  </a:cubicBezTo>
                  <a:cubicBezTo>
                    <a:pt x="19830" y="8952"/>
                    <a:pt x="20007" y="9384"/>
                    <a:pt x="20007" y="9384"/>
                  </a:cubicBezTo>
                  <a:cubicBezTo>
                    <a:pt x="20007" y="9384"/>
                    <a:pt x="20184" y="9600"/>
                    <a:pt x="20184" y="9600"/>
                  </a:cubicBezTo>
                  <a:cubicBezTo>
                    <a:pt x="20184" y="9816"/>
                    <a:pt x="20361" y="10032"/>
                    <a:pt x="20361" y="10032"/>
                  </a:cubicBezTo>
                  <a:cubicBezTo>
                    <a:pt x="20361" y="10032"/>
                    <a:pt x="20538" y="10248"/>
                    <a:pt x="20715" y="10464"/>
                  </a:cubicBezTo>
                  <a:cubicBezTo>
                    <a:pt x="20715" y="10680"/>
                    <a:pt x="20715" y="10896"/>
                    <a:pt x="20715" y="11112"/>
                  </a:cubicBezTo>
                  <a:cubicBezTo>
                    <a:pt x="20715" y="11328"/>
                    <a:pt x="20715" y="11976"/>
                    <a:pt x="20715" y="12192"/>
                  </a:cubicBezTo>
                  <a:cubicBezTo>
                    <a:pt x="20715" y="12408"/>
                    <a:pt x="20715" y="12624"/>
                    <a:pt x="20715" y="12840"/>
                  </a:cubicBezTo>
                  <a:cubicBezTo>
                    <a:pt x="20715" y="13056"/>
                    <a:pt x="20892" y="13488"/>
                    <a:pt x="20892" y="13704"/>
                  </a:cubicBezTo>
                  <a:cubicBezTo>
                    <a:pt x="20892" y="13920"/>
                    <a:pt x="21069" y="14352"/>
                    <a:pt x="21069" y="14568"/>
                  </a:cubicBezTo>
                  <a:cubicBezTo>
                    <a:pt x="21069" y="14784"/>
                    <a:pt x="21069" y="15000"/>
                    <a:pt x="21069" y="15216"/>
                  </a:cubicBezTo>
                  <a:cubicBezTo>
                    <a:pt x="21069" y="15432"/>
                    <a:pt x="20892" y="15648"/>
                    <a:pt x="20892" y="15864"/>
                  </a:cubicBezTo>
                  <a:cubicBezTo>
                    <a:pt x="20892" y="16080"/>
                    <a:pt x="20715" y="16296"/>
                    <a:pt x="20715" y="16512"/>
                  </a:cubicBezTo>
                  <a:cubicBezTo>
                    <a:pt x="20715" y="16728"/>
                    <a:pt x="20538" y="17160"/>
                    <a:pt x="20715" y="17376"/>
                  </a:cubicBezTo>
                  <a:cubicBezTo>
                    <a:pt x="20715" y="17376"/>
                    <a:pt x="20715" y="17376"/>
                    <a:pt x="20892" y="17376"/>
                  </a:cubicBezTo>
                  <a:cubicBezTo>
                    <a:pt x="20892" y="17592"/>
                    <a:pt x="21069" y="17808"/>
                    <a:pt x="21069" y="17808"/>
                  </a:cubicBezTo>
                  <a:cubicBezTo>
                    <a:pt x="21069" y="18024"/>
                    <a:pt x="21246" y="18024"/>
                    <a:pt x="21246" y="18240"/>
                  </a:cubicBezTo>
                  <a:cubicBezTo>
                    <a:pt x="21246" y="18240"/>
                    <a:pt x="21423" y="18456"/>
                    <a:pt x="21423" y="18672"/>
                  </a:cubicBezTo>
                  <a:cubicBezTo>
                    <a:pt x="21423" y="18672"/>
                    <a:pt x="21423" y="19104"/>
                    <a:pt x="21423" y="19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1" name="Google Shape;2231;p273"/>
            <p:cNvSpPr/>
            <p:nvPr/>
          </p:nvSpPr>
          <p:spPr>
            <a:xfrm>
              <a:off x="5987256" y="2234680"/>
              <a:ext cx="165845" cy="4075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830"/>
                  </a:moveTo>
                  <a:cubicBezTo>
                    <a:pt x="21600" y="20184"/>
                    <a:pt x="21600" y="20538"/>
                    <a:pt x="20736" y="20892"/>
                  </a:cubicBezTo>
                  <a:cubicBezTo>
                    <a:pt x="20736" y="20892"/>
                    <a:pt x="19872" y="21600"/>
                    <a:pt x="19008" y="21600"/>
                  </a:cubicBezTo>
                  <a:cubicBezTo>
                    <a:pt x="19008" y="21600"/>
                    <a:pt x="18144" y="21246"/>
                    <a:pt x="18144" y="20892"/>
                  </a:cubicBezTo>
                  <a:cubicBezTo>
                    <a:pt x="18144" y="20892"/>
                    <a:pt x="16416" y="20892"/>
                    <a:pt x="16416" y="20892"/>
                  </a:cubicBezTo>
                  <a:cubicBezTo>
                    <a:pt x="15552" y="20892"/>
                    <a:pt x="14688" y="20892"/>
                    <a:pt x="14688" y="20538"/>
                  </a:cubicBezTo>
                  <a:cubicBezTo>
                    <a:pt x="14688" y="20538"/>
                    <a:pt x="12960" y="20538"/>
                    <a:pt x="12960" y="20184"/>
                  </a:cubicBezTo>
                  <a:cubicBezTo>
                    <a:pt x="12096" y="20184"/>
                    <a:pt x="12096" y="20184"/>
                    <a:pt x="12096" y="20184"/>
                  </a:cubicBezTo>
                  <a:cubicBezTo>
                    <a:pt x="12096" y="19830"/>
                    <a:pt x="11232" y="19121"/>
                    <a:pt x="11232" y="19121"/>
                  </a:cubicBezTo>
                  <a:cubicBezTo>
                    <a:pt x="10368" y="18767"/>
                    <a:pt x="9504" y="18413"/>
                    <a:pt x="9504" y="18413"/>
                  </a:cubicBezTo>
                  <a:cubicBezTo>
                    <a:pt x="8640" y="18059"/>
                    <a:pt x="8640" y="17705"/>
                    <a:pt x="7776" y="17705"/>
                  </a:cubicBezTo>
                  <a:cubicBezTo>
                    <a:pt x="7776" y="17351"/>
                    <a:pt x="6048" y="17351"/>
                    <a:pt x="6048" y="16997"/>
                  </a:cubicBezTo>
                  <a:cubicBezTo>
                    <a:pt x="6048" y="16997"/>
                    <a:pt x="4320" y="16643"/>
                    <a:pt x="4320" y="16643"/>
                  </a:cubicBezTo>
                  <a:cubicBezTo>
                    <a:pt x="3456" y="16289"/>
                    <a:pt x="3456" y="15934"/>
                    <a:pt x="3456" y="15934"/>
                  </a:cubicBezTo>
                  <a:cubicBezTo>
                    <a:pt x="3456" y="15580"/>
                    <a:pt x="3456" y="15226"/>
                    <a:pt x="3456" y="15226"/>
                  </a:cubicBezTo>
                  <a:cubicBezTo>
                    <a:pt x="3456" y="15226"/>
                    <a:pt x="4320" y="14872"/>
                    <a:pt x="4320" y="14518"/>
                  </a:cubicBezTo>
                  <a:cubicBezTo>
                    <a:pt x="4320" y="14518"/>
                    <a:pt x="5184" y="14518"/>
                    <a:pt x="6048" y="14164"/>
                  </a:cubicBezTo>
                  <a:cubicBezTo>
                    <a:pt x="6048" y="14164"/>
                    <a:pt x="6912" y="13810"/>
                    <a:pt x="7776" y="13456"/>
                  </a:cubicBezTo>
                  <a:cubicBezTo>
                    <a:pt x="7776" y="13456"/>
                    <a:pt x="8640" y="13102"/>
                    <a:pt x="9504" y="13102"/>
                  </a:cubicBezTo>
                  <a:cubicBezTo>
                    <a:pt x="9504" y="12748"/>
                    <a:pt x="9504" y="12748"/>
                    <a:pt x="9504" y="12393"/>
                  </a:cubicBezTo>
                  <a:cubicBezTo>
                    <a:pt x="9504" y="12393"/>
                    <a:pt x="8640" y="12393"/>
                    <a:pt x="8640" y="12393"/>
                  </a:cubicBezTo>
                  <a:cubicBezTo>
                    <a:pt x="7776" y="12393"/>
                    <a:pt x="6912" y="12393"/>
                    <a:pt x="6048" y="12393"/>
                  </a:cubicBezTo>
                  <a:cubicBezTo>
                    <a:pt x="6048" y="12393"/>
                    <a:pt x="5184" y="12393"/>
                    <a:pt x="4320" y="12039"/>
                  </a:cubicBezTo>
                  <a:cubicBezTo>
                    <a:pt x="3456" y="12039"/>
                    <a:pt x="3456" y="11685"/>
                    <a:pt x="2592" y="11685"/>
                  </a:cubicBezTo>
                  <a:cubicBezTo>
                    <a:pt x="2592" y="11331"/>
                    <a:pt x="1728" y="10977"/>
                    <a:pt x="1728" y="10977"/>
                  </a:cubicBezTo>
                  <a:cubicBezTo>
                    <a:pt x="1728" y="10623"/>
                    <a:pt x="1728" y="9915"/>
                    <a:pt x="1728" y="9561"/>
                  </a:cubicBezTo>
                  <a:cubicBezTo>
                    <a:pt x="1728" y="9561"/>
                    <a:pt x="1728" y="9207"/>
                    <a:pt x="1728" y="8852"/>
                  </a:cubicBezTo>
                  <a:cubicBezTo>
                    <a:pt x="1728" y="8852"/>
                    <a:pt x="2592" y="8498"/>
                    <a:pt x="2592" y="8144"/>
                  </a:cubicBezTo>
                  <a:cubicBezTo>
                    <a:pt x="2592" y="8144"/>
                    <a:pt x="2592" y="8144"/>
                    <a:pt x="1728" y="7790"/>
                  </a:cubicBezTo>
                  <a:cubicBezTo>
                    <a:pt x="1728" y="7790"/>
                    <a:pt x="864" y="7790"/>
                    <a:pt x="864" y="7436"/>
                  </a:cubicBezTo>
                  <a:cubicBezTo>
                    <a:pt x="864" y="7436"/>
                    <a:pt x="864" y="6728"/>
                    <a:pt x="864" y="6374"/>
                  </a:cubicBezTo>
                  <a:cubicBezTo>
                    <a:pt x="864" y="6020"/>
                    <a:pt x="864" y="5666"/>
                    <a:pt x="864" y="5311"/>
                  </a:cubicBezTo>
                  <a:cubicBezTo>
                    <a:pt x="864" y="4957"/>
                    <a:pt x="864" y="4249"/>
                    <a:pt x="864" y="4249"/>
                  </a:cubicBezTo>
                  <a:cubicBezTo>
                    <a:pt x="864" y="3895"/>
                    <a:pt x="0" y="3187"/>
                    <a:pt x="0" y="2833"/>
                  </a:cubicBezTo>
                  <a:cubicBezTo>
                    <a:pt x="0" y="2479"/>
                    <a:pt x="0" y="2125"/>
                    <a:pt x="0" y="1770"/>
                  </a:cubicBezTo>
                  <a:cubicBezTo>
                    <a:pt x="0" y="1770"/>
                    <a:pt x="864" y="1770"/>
                    <a:pt x="864" y="1416"/>
                  </a:cubicBezTo>
                  <a:cubicBezTo>
                    <a:pt x="1728" y="1416"/>
                    <a:pt x="1728" y="1062"/>
                    <a:pt x="2592" y="1062"/>
                  </a:cubicBezTo>
                  <a:cubicBezTo>
                    <a:pt x="2592" y="708"/>
                    <a:pt x="3456" y="708"/>
                    <a:pt x="4320" y="354"/>
                  </a:cubicBezTo>
                  <a:cubicBezTo>
                    <a:pt x="4320" y="354"/>
                    <a:pt x="5184" y="0"/>
                    <a:pt x="6048" y="0"/>
                  </a:cubicBezTo>
                  <a:cubicBezTo>
                    <a:pt x="6048" y="0"/>
                    <a:pt x="6912" y="354"/>
                    <a:pt x="7776" y="708"/>
                  </a:cubicBezTo>
                  <a:cubicBezTo>
                    <a:pt x="7776" y="708"/>
                    <a:pt x="8640" y="1062"/>
                    <a:pt x="9504" y="1062"/>
                  </a:cubicBezTo>
                  <a:cubicBezTo>
                    <a:pt x="10368" y="1062"/>
                    <a:pt x="11232" y="1416"/>
                    <a:pt x="12096" y="1416"/>
                  </a:cubicBezTo>
                  <a:cubicBezTo>
                    <a:pt x="12960" y="1416"/>
                    <a:pt x="14688" y="1770"/>
                    <a:pt x="15552" y="1770"/>
                  </a:cubicBezTo>
                  <a:cubicBezTo>
                    <a:pt x="16416" y="1770"/>
                    <a:pt x="17280" y="1770"/>
                    <a:pt x="17280" y="2125"/>
                  </a:cubicBezTo>
                  <a:cubicBezTo>
                    <a:pt x="17280" y="2125"/>
                    <a:pt x="18144" y="2125"/>
                    <a:pt x="19008" y="2479"/>
                  </a:cubicBezTo>
                  <a:cubicBezTo>
                    <a:pt x="19008" y="2479"/>
                    <a:pt x="19008" y="2833"/>
                    <a:pt x="19008" y="2833"/>
                  </a:cubicBezTo>
                  <a:cubicBezTo>
                    <a:pt x="19008" y="3187"/>
                    <a:pt x="19008" y="3187"/>
                    <a:pt x="19008" y="3541"/>
                  </a:cubicBezTo>
                  <a:cubicBezTo>
                    <a:pt x="18144" y="3541"/>
                    <a:pt x="17280" y="3895"/>
                    <a:pt x="17280" y="4249"/>
                  </a:cubicBezTo>
                  <a:cubicBezTo>
                    <a:pt x="17280" y="4249"/>
                    <a:pt x="17280" y="4603"/>
                    <a:pt x="17280" y="4957"/>
                  </a:cubicBezTo>
                  <a:cubicBezTo>
                    <a:pt x="16416" y="5311"/>
                    <a:pt x="16416" y="5666"/>
                    <a:pt x="16416" y="6020"/>
                  </a:cubicBezTo>
                  <a:cubicBezTo>
                    <a:pt x="16416" y="6020"/>
                    <a:pt x="15552" y="6728"/>
                    <a:pt x="15552" y="7082"/>
                  </a:cubicBezTo>
                  <a:cubicBezTo>
                    <a:pt x="15552" y="7436"/>
                    <a:pt x="15552" y="8144"/>
                    <a:pt x="14688" y="8144"/>
                  </a:cubicBezTo>
                  <a:cubicBezTo>
                    <a:pt x="14688" y="8498"/>
                    <a:pt x="14688" y="8852"/>
                    <a:pt x="14688" y="9207"/>
                  </a:cubicBezTo>
                  <a:cubicBezTo>
                    <a:pt x="14688" y="9207"/>
                    <a:pt x="13824" y="9561"/>
                    <a:pt x="13824" y="9915"/>
                  </a:cubicBezTo>
                  <a:cubicBezTo>
                    <a:pt x="12960" y="10269"/>
                    <a:pt x="12960" y="10269"/>
                    <a:pt x="12960" y="10623"/>
                  </a:cubicBezTo>
                  <a:cubicBezTo>
                    <a:pt x="12096" y="10977"/>
                    <a:pt x="12096" y="11331"/>
                    <a:pt x="12096" y="11685"/>
                  </a:cubicBezTo>
                  <a:cubicBezTo>
                    <a:pt x="12096" y="12039"/>
                    <a:pt x="12960" y="12393"/>
                    <a:pt x="12960" y="12748"/>
                  </a:cubicBezTo>
                  <a:cubicBezTo>
                    <a:pt x="12960" y="12748"/>
                    <a:pt x="13824" y="13102"/>
                    <a:pt x="13824" y="13456"/>
                  </a:cubicBezTo>
                  <a:cubicBezTo>
                    <a:pt x="14688" y="13810"/>
                    <a:pt x="16416" y="14518"/>
                    <a:pt x="17280" y="14872"/>
                  </a:cubicBezTo>
                  <a:cubicBezTo>
                    <a:pt x="18144" y="15226"/>
                    <a:pt x="19008" y="15580"/>
                    <a:pt x="19872" y="15934"/>
                  </a:cubicBezTo>
                  <a:cubicBezTo>
                    <a:pt x="19872" y="16289"/>
                    <a:pt x="19872" y="16997"/>
                    <a:pt x="20736" y="17351"/>
                  </a:cubicBezTo>
                  <a:cubicBezTo>
                    <a:pt x="20736" y="18059"/>
                    <a:pt x="21600" y="19121"/>
                    <a:pt x="21600" y="198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2" name="Google Shape;2232;p273"/>
            <p:cNvSpPr/>
            <p:nvPr/>
          </p:nvSpPr>
          <p:spPr>
            <a:xfrm>
              <a:off x="5987256" y="2234680"/>
              <a:ext cx="165845" cy="4075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830"/>
                  </a:moveTo>
                  <a:cubicBezTo>
                    <a:pt x="21600" y="20184"/>
                    <a:pt x="21600" y="20538"/>
                    <a:pt x="20736" y="20892"/>
                  </a:cubicBezTo>
                  <a:cubicBezTo>
                    <a:pt x="20736" y="20892"/>
                    <a:pt x="19872" y="21600"/>
                    <a:pt x="19008" y="21600"/>
                  </a:cubicBezTo>
                  <a:cubicBezTo>
                    <a:pt x="19008" y="21600"/>
                    <a:pt x="18144" y="21246"/>
                    <a:pt x="18144" y="20892"/>
                  </a:cubicBezTo>
                  <a:cubicBezTo>
                    <a:pt x="18144" y="20892"/>
                    <a:pt x="16416" y="20892"/>
                    <a:pt x="16416" y="20892"/>
                  </a:cubicBezTo>
                  <a:cubicBezTo>
                    <a:pt x="15552" y="20892"/>
                    <a:pt x="14688" y="20892"/>
                    <a:pt x="14688" y="20538"/>
                  </a:cubicBezTo>
                  <a:cubicBezTo>
                    <a:pt x="14688" y="20538"/>
                    <a:pt x="12960" y="20538"/>
                    <a:pt x="12960" y="20184"/>
                  </a:cubicBezTo>
                  <a:cubicBezTo>
                    <a:pt x="12096" y="20184"/>
                    <a:pt x="12096" y="20184"/>
                    <a:pt x="12096" y="20184"/>
                  </a:cubicBezTo>
                  <a:cubicBezTo>
                    <a:pt x="12096" y="19830"/>
                    <a:pt x="11232" y="19121"/>
                    <a:pt x="11232" y="19121"/>
                  </a:cubicBezTo>
                  <a:cubicBezTo>
                    <a:pt x="10368" y="18767"/>
                    <a:pt x="9504" y="18413"/>
                    <a:pt x="9504" y="18413"/>
                  </a:cubicBezTo>
                  <a:cubicBezTo>
                    <a:pt x="8640" y="18059"/>
                    <a:pt x="8640" y="17705"/>
                    <a:pt x="7776" y="17705"/>
                  </a:cubicBezTo>
                  <a:cubicBezTo>
                    <a:pt x="7776" y="17351"/>
                    <a:pt x="6048" y="17351"/>
                    <a:pt x="6048" y="16997"/>
                  </a:cubicBezTo>
                  <a:cubicBezTo>
                    <a:pt x="6048" y="16997"/>
                    <a:pt x="4320" y="16643"/>
                    <a:pt x="4320" y="16643"/>
                  </a:cubicBezTo>
                  <a:cubicBezTo>
                    <a:pt x="3456" y="16289"/>
                    <a:pt x="3456" y="15934"/>
                    <a:pt x="3456" y="15934"/>
                  </a:cubicBezTo>
                  <a:cubicBezTo>
                    <a:pt x="3456" y="15580"/>
                    <a:pt x="3456" y="15226"/>
                    <a:pt x="3456" y="15226"/>
                  </a:cubicBezTo>
                  <a:cubicBezTo>
                    <a:pt x="3456" y="15226"/>
                    <a:pt x="4320" y="14872"/>
                    <a:pt x="4320" y="14518"/>
                  </a:cubicBezTo>
                  <a:cubicBezTo>
                    <a:pt x="4320" y="14518"/>
                    <a:pt x="5184" y="14518"/>
                    <a:pt x="6048" y="14164"/>
                  </a:cubicBezTo>
                  <a:cubicBezTo>
                    <a:pt x="6048" y="14164"/>
                    <a:pt x="6912" y="13810"/>
                    <a:pt x="7776" y="13456"/>
                  </a:cubicBezTo>
                  <a:cubicBezTo>
                    <a:pt x="7776" y="13456"/>
                    <a:pt x="8640" y="13102"/>
                    <a:pt x="9504" y="13102"/>
                  </a:cubicBezTo>
                  <a:cubicBezTo>
                    <a:pt x="9504" y="12748"/>
                    <a:pt x="9504" y="12748"/>
                    <a:pt x="9504" y="12393"/>
                  </a:cubicBezTo>
                  <a:cubicBezTo>
                    <a:pt x="9504" y="12393"/>
                    <a:pt x="8640" y="12393"/>
                    <a:pt x="8640" y="12393"/>
                  </a:cubicBezTo>
                  <a:cubicBezTo>
                    <a:pt x="7776" y="12393"/>
                    <a:pt x="6912" y="12393"/>
                    <a:pt x="6048" y="12393"/>
                  </a:cubicBezTo>
                  <a:cubicBezTo>
                    <a:pt x="6048" y="12393"/>
                    <a:pt x="5184" y="12393"/>
                    <a:pt x="4320" y="12039"/>
                  </a:cubicBezTo>
                  <a:cubicBezTo>
                    <a:pt x="3456" y="12039"/>
                    <a:pt x="3456" y="11685"/>
                    <a:pt x="2592" y="11685"/>
                  </a:cubicBezTo>
                  <a:cubicBezTo>
                    <a:pt x="2592" y="11331"/>
                    <a:pt x="1728" y="10977"/>
                    <a:pt x="1728" y="10977"/>
                  </a:cubicBezTo>
                  <a:cubicBezTo>
                    <a:pt x="1728" y="10623"/>
                    <a:pt x="1728" y="9915"/>
                    <a:pt x="1728" y="9561"/>
                  </a:cubicBezTo>
                  <a:cubicBezTo>
                    <a:pt x="1728" y="9561"/>
                    <a:pt x="1728" y="9207"/>
                    <a:pt x="1728" y="8852"/>
                  </a:cubicBezTo>
                  <a:cubicBezTo>
                    <a:pt x="1728" y="8852"/>
                    <a:pt x="2592" y="8498"/>
                    <a:pt x="2592" y="8144"/>
                  </a:cubicBezTo>
                  <a:cubicBezTo>
                    <a:pt x="2592" y="8144"/>
                    <a:pt x="2592" y="8144"/>
                    <a:pt x="1728" y="7790"/>
                  </a:cubicBezTo>
                  <a:cubicBezTo>
                    <a:pt x="1728" y="7790"/>
                    <a:pt x="864" y="7790"/>
                    <a:pt x="864" y="7436"/>
                  </a:cubicBezTo>
                  <a:cubicBezTo>
                    <a:pt x="864" y="7436"/>
                    <a:pt x="864" y="6728"/>
                    <a:pt x="864" y="6374"/>
                  </a:cubicBezTo>
                  <a:cubicBezTo>
                    <a:pt x="864" y="6020"/>
                    <a:pt x="864" y="5666"/>
                    <a:pt x="864" y="5311"/>
                  </a:cubicBezTo>
                  <a:cubicBezTo>
                    <a:pt x="864" y="4957"/>
                    <a:pt x="864" y="4249"/>
                    <a:pt x="864" y="4249"/>
                  </a:cubicBezTo>
                  <a:cubicBezTo>
                    <a:pt x="864" y="3895"/>
                    <a:pt x="0" y="3187"/>
                    <a:pt x="0" y="2833"/>
                  </a:cubicBezTo>
                  <a:cubicBezTo>
                    <a:pt x="0" y="2479"/>
                    <a:pt x="0" y="2125"/>
                    <a:pt x="0" y="1770"/>
                  </a:cubicBezTo>
                  <a:cubicBezTo>
                    <a:pt x="0" y="1770"/>
                    <a:pt x="864" y="1770"/>
                    <a:pt x="864" y="1416"/>
                  </a:cubicBezTo>
                  <a:cubicBezTo>
                    <a:pt x="1728" y="1416"/>
                    <a:pt x="1728" y="1062"/>
                    <a:pt x="2592" y="1062"/>
                  </a:cubicBezTo>
                  <a:cubicBezTo>
                    <a:pt x="2592" y="708"/>
                    <a:pt x="3456" y="708"/>
                    <a:pt x="4320" y="354"/>
                  </a:cubicBezTo>
                  <a:cubicBezTo>
                    <a:pt x="4320" y="354"/>
                    <a:pt x="5184" y="0"/>
                    <a:pt x="6048" y="0"/>
                  </a:cubicBezTo>
                  <a:cubicBezTo>
                    <a:pt x="6048" y="0"/>
                    <a:pt x="6912" y="354"/>
                    <a:pt x="7776" y="708"/>
                  </a:cubicBezTo>
                  <a:cubicBezTo>
                    <a:pt x="7776" y="708"/>
                    <a:pt x="8640" y="1062"/>
                    <a:pt x="9504" y="1062"/>
                  </a:cubicBezTo>
                  <a:cubicBezTo>
                    <a:pt x="10368" y="1062"/>
                    <a:pt x="11232" y="1416"/>
                    <a:pt x="12096" y="1416"/>
                  </a:cubicBezTo>
                  <a:cubicBezTo>
                    <a:pt x="12960" y="1416"/>
                    <a:pt x="14688" y="1770"/>
                    <a:pt x="15552" y="1770"/>
                  </a:cubicBezTo>
                  <a:cubicBezTo>
                    <a:pt x="16416" y="1770"/>
                    <a:pt x="17280" y="1770"/>
                    <a:pt x="17280" y="2125"/>
                  </a:cubicBezTo>
                  <a:cubicBezTo>
                    <a:pt x="17280" y="2125"/>
                    <a:pt x="18144" y="2125"/>
                    <a:pt x="19008" y="2479"/>
                  </a:cubicBezTo>
                  <a:cubicBezTo>
                    <a:pt x="19008" y="2479"/>
                    <a:pt x="19008" y="2833"/>
                    <a:pt x="19008" y="2833"/>
                  </a:cubicBezTo>
                  <a:cubicBezTo>
                    <a:pt x="19008" y="3187"/>
                    <a:pt x="19008" y="3187"/>
                    <a:pt x="19008" y="3541"/>
                  </a:cubicBezTo>
                  <a:cubicBezTo>
                    <a:pt x="18144" y="3541"/>
                    <a:pt x="17280" y="3895"/>
                    <a:pt x="17280" y="4249"/>
                  </a:cubicBezTo>
                  <a:cubicBezTo>
                    <a:pt x="17280" y="4249"/>
                    <a:pt x="17280" y="4603"/>
                    <a:pt x="17280" y="4957"/>
                  </a:cubicBezTo>
                  <a:cubicBezTo>
                    <a:pt x="16416" y="5311"/>
                    <a:pt x="16416" y="5666"/>
                    <a:pt x="16416" y="6020"/>
                  </a:cubicBezTo>
                  <a:cubicBezTo>
                    <a:pt x="16416" y="6020"/>
                    <a:pt x="15552" y="6728"/>
                    <a:pt x="15552" y="7082"/>
                  </a:cubicBezTo>
                  <a:cubicBezTo>
                    <a:pt x="15552" y="7436"/>
                    <a:pt x="15552" y="8144"/>
                    <a:pt x="14688" y="8144"/>
                  </a:cubicBezTo>
                  <a:cubicBezTo>
                    <a:pt x="14688" y="8498"/>
                    <a:pt x="14688" y="8852"/>
                    <a:pt x="14688" y="9207"/>
                  </a:cubicBezTo>
                  <a:cubicBezTo>
                    <a:pt x="14688" y="9207"/>
                    <a:pt x="13824" y="9561"/>
                    <a:pt x="13824" y="9915"/>
                  </a:cubicBezTo>
                  <a:cubicBezTo>
                    <a:pt x="12960" y="10269"/>
                    <a:pt x="12960" y="10269"/>
                    <a:pt x="12960" y="10623"/>
                  </a:cubicBezTo>
                  <a:cubicBezTo>
                    <a:pt x="12096" y="10977"/>
                    <a:pt x="12096" y="11331"/>
                    <a:pt x="12096" y="11685"/>
                  </a:cubicBezTo>
                  <a:cubicBezTo>
                    <a:pt x="12096" y="12039"/>
                    <a:pt x="12960" y="12393"/>
                    <a:pt x="12960" y="12748"/>
                  </a:cubicBezTo>
                  <a:cubicBezTo>
                    <a:pt x="12960" y="12748"/>
                    <a:pt x="13824" y="13102"/>
                    <a:pt x="13824" y="13456"/>
                  </a:cubicBezTo>
                  <a:cubicBezTo>
                    <a:pt x="14688" y="13810"/>
                    <a:pt x="16416" y="14518"/>
                    <a:pt x="17280" y="14872"/>
                  </a:cubicBezTo>
                  <a:cubicBezTo>
                    <a:pt x="18144" y="15226"/>
                    <a:pt x="19008" y="15580"/>
                    <a:pt x="19872" y="15934"/>
                  </a:cubicBezTo>
                  <a:cubicBezTo>
                    <a:pt x="19872" y="16289"/>
                    <a:pt x="19872" y="16997"/>
                    <a:pt x="20736" y="17351"/>
                  </a:cubicBezTo>
                  <a:cubicBezTo>
                    <a:pt x="20736" y="18059"/>
                    <a:pt x="21600" y="19121"/>
                    <a:pt x="21600" y="198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3" name="Google Shape;2233;p273"/>
            <p:cNvSpPr/>
            <p:nvPr/>
          </p:nvSpPr>
          <p:spPr>
            <a:xfrm>
              <a:off x="5481290" y="2102567"/>
              <a:ext cx="87140" cy="1264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916"/>
                  </a:moveTo>
                  <a:cubicBezTo>
                    <a:pt x="21600" y="17053"/>
                    <a:pt x="21600" y="18189"/>
                    <a:pt x="21600" y="19326"/>
                  </a:cubicBezTo>
                  <a:cubicBezTo>
                    <a:pt x="21600" y="20463"/>
                    <a:pt x="19938" y="21600"/>
                    <a:pt x="18277" y="21600"/>
                  </a:cubicBezTo>
                  <a:cubicBezTo>
                    <a:pt x="16615" y="21600"/>
                    <a:pt x="14954" y="20463"/>
                    <a:pt x="13292" y="20463"/>
                  </a:cubicBezTo>
                  <a:cubicBezTo>
                    <a:pt x="11631" y="20463"/>
                    <a:pt x="9969" y="19326"/>
                    <a:pt x="8308" y="18189"/>
                  </a:cubicBezTo>
                  <a:cubicBezTo>
                    <a:pt x="8308" y="17053"/>
                    <a:pt x="8308" y="15916"/>
                    <a:pt x="6646" y="14779"/>
                  </a:cubicBezTo>
                  <a:cubicBezTo>
                    <a:pt x="6646" y="13642"/>
                    <a:pt x="4985" y="11368"/>
                    <a:pt x="3323" y="10232"/>
                  </a:cubicBezTo>
                  <a:cubicBezTo>
                    <a:pt x="3323" y="9095"/>
                    <a:pt x="1662" y="7958"/>
                    <a:pt x="0" y="6821"/>
                  </a:cubicBezTo>
                  <a:cubicBezTo>
                    <a:pt x="0" y="5684"/>
                    <a:pt x="0" y="4547"/>
                    <a:pt x="0" y="4547"/>
                  </a:cubicBezTo>
                  <a:cubicBezTo>
                    <a:pt x="0" y="3411"/>
                    <a:pt x="0" y="2274"/>
                    <a:pt x="1662" y="1137"/>
                  </a:cubicBezTo>
                  <a:cubicBezTo>
                    <a:pt x="1662" y="1137"/>
                    <a:pt x="1662" y="0"/>
                    <a:pt x="3323" y="0"/>
                  </a:cubicBezTo>
                  <a:cubicBezTo>
                    <a:pt x="3323" y="0"/>
                    <a:pt x="6646" y="0"/>
                    <a:pt x="8308" y="0"/>
                  </a:cubicBezTo>
                  <a:cubicBezTo>
                    <a:pt x="8308" y="0"/>
                    <a:pt x="9969" y="1137"/>
                    <a:pt x="11631" y="1137"/>
                  </a:cubicBezTo>
                  <a:cubicBezTo>
                    <a:pt x="11631" y="2274"/>
                    <a:pt x="13292" y="3411"/>
                    <a:pt x="13292" y="3411"/>
                  </a:cubicBezTo>
                  <a:cubicBezTo>
                    <a:pt x="14954" y="4547"/>
                    <a:pt x="14954" y="6821"/>
                    <a:pt x="16615" y="7958"/>
                  </a:cubicBezTo>
                  <a:cubicBezTo>
                    <a:pt x="16615" y="9095"/>
                    <a:pt x="18277" y="11368"/>
                    <a:pt x="18277" y="12505"/>
                  </a:cubicBezTo>
                  <a:cubicBezTo>
                    <a:pt x="19938" y="13642"/>
                    <a:pt x="19938" y="14779"/>
                    <a:pt x="21600" y="159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4" name="Google Shape;2234;p273"/>
            <p:cNvSpPr/>
            <p:nvPr/>
          </p:nvSpPr>
          <p:spPr>
            <a:xfrm>
              <a:off x="5481290" y="2102567"/>
              <a:ext cx="87140" cy="1264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916"/>
                  </a:moveTo>
                  <a:cubicBezTo>
                    <a:pt x="21600" y="17053"/>
                    <a:pt x="21600" y="18189"/>
                    <a:pt x="21600" y="19326"/>
                  </a:cubicBezTo>
                  <a:cubicBezTo>
                    <a:pt x="21600" y="20463"/>
                    <a:pt x="19938" y="21600"/>
                    <a:pt x="18277" y="21600"/>
                  </a:cubicBezTo>
                  <a:cubicBezTo>
                    <a:pt x="16615" y="21600"/>
                    <a:pt x="14954" y="20463"/>
                    <a:pt x="13292" y="20463"/>
                  </a:cubicBezTo>
                  <a:cubicBezTo>
                    <a:pt x="11631" y="20463"/>
                    <a:pt x="9969" y="19326"/>
                    <a:pt x="8308" y="18189"/>
                  </a:cubicBezTo>
                  <a:cubicBezTo>
                    <a:pt x="8308" y="17053"/>
                    <a:pt x="8308" y="15916"/>
                    <a:pt x="6646" y="14779"/>
                  </a:cubicBezTo>
                  <a:cubicBezTo>
                    <a:pt x="6646" y="13642"/>
                    <a:pt x="4985" y="11368"/>
                    <a:pt x="3323" y="10232"/>
                  </a:cubicBezTo>
                  <a:cubicBezTo>
                    <a:pt x="3323" y="9095"/>
                    <a:pt x="1662" y="7958"/>
                    <a:pt x="0" y="6821"/>
                  </a:cubicBezTo>
                  <a:cubicBezTo>
                    <a:pt x="0" y="5684"/>
                    <a:pt x="0" y="4547"/>
                    <a:pt x="0" y="4547"/>
                  </a:cubicBezTo>
                  <a:cubicBezTo>
                    <a:pt x="0" y="3411"/>
                    <a:pt x="0" y="2274"/>
                    <a:pt x="1662" y="1137"/>
                  </a:cubicBezTo>
                  <a:cubicBezTo>
                    <a:pt x="1662" y="1137"/>
                    <a:pt x="1662" y="0"/>
                    <a:pt x="3323" y="0"/>
                  </a:cubicBezTo>
                  <a:cubicBezTo>
                    <a:pt x="3323" y="0"/>
                    <a:pt x="6646" y="0"/>
                    <a:pt x="8308" y="0"/>
                  </a:cubicBezTo>
                  <a:cubicBezTo>
                    <a:pt x="8308" y="0"/>
                    <a:pt x="9969" y="1137"/>
                    <a:pt x="11631" y="1137"/>
                  </a:cubicBezTo>
                  <a:cubicBezTo>
                    <a:pt x="11631" y="2274"/>
                    <a:pt x="13292" y="3411"/>
                    <a:pt x="13292" y="3411"/>
                  </a:cubicBezTo>
                  <a:cubicBezTo>
                    <a:pt x="14954" y="4547"/>
                    <a:pt x="14954" y="6821"/>
                    <a:pt x="16615" y="7958"/>
                  </a:cubicBezTo>
                  <a:cubicBezTo>
                    <a:pt x="16615" y="9095"/>
                    <a:pt x="18277" y="11368"/>
                    <a:pt x="18277" y="12505"/>
                  </a:cubicBezTo>
                  <a:cubicBezTo>
                    <a:pt x="19938" y="13642"/>
                    <a:pt x="19938" y="14779"/>
                    <a:pt x="21600" y="159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5" name="Google Shape;2235;p273"/>
            <p:cNvSpPr/>
            <p:nvPr/>
          </p:nvSpPr>
          <p:spPr>
            <a:xfrm>
              <a:off x="5382910" y="1737148"/>
              <a:ext cx="78706" cy="2529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800" y="13642"/>
                  </a:moveTo>
                  <a:cubicBezTo>
                    <a:pt x="21600" y="14211"/>
                    <a:pt x="21600" y="16484"/>
                    <a:pt x="21600" y="17053"/>
                  </a:cubicBezTo>
                  <a:cubicBezTo>
                    <a:pt x="21600" y="17621"/>
                    <a:pt x="21600" y="18189"/>
                    <a:pt x="19800" y="18758"/>
                  </a:cubicBezTo>
                  <a:cubicBezTo>
                    <a:pt x="19800" y="19326"/>
                    <a:pt x="18000" y="20463"/>
                    <a:pt x="18000" y="21032"/>
                  </a:cubicBezTo>
                  <a:cubicBezTo>
                    <a:pt x="16200" y="21032"/>
                    <a:pt x="16200" y="21600"/>
                    <a:pt x="14400" y="21600"/>
                  </a:cubicBezTo>
                  <a:cubicBezTo>
                    <a:pt x="14400" y="21600"/>
                    <a:pt x="12600" y="21032"/>
                    <a:pt x="12600" y="21032"/>
                  </a:cubicBezTo>
                  <a:cubicBezTo>
                    <a:pt x="12600" y="20463"/>
                    <a:pt x="10800" y="19895"/>
                    <a:pt x="10800" y="19326"/>
                  </a:cubicBezTo>
                  <a:cubicBezTo>
                    <a:pt x="10800" y="18758"/>
                    <a:pt x="10800" y="17621"/>
                    <a:pt x="10800" y="17621"/>
                  </a:cubicBezTo>
                  <a:cubicBezTo>
                    <a:pt x="9000" y="17053"/>
                    <a:pt x="7200" y="15916"/>
                    <a:pt x="5400" y="15347"/>
                  </a:cubicBezTo>
                  <a:cubicBezTo>
                    <a:pt x="5400" y="14779"/>
                    <a:pt x="3600" y="14211"/>
                    <a:pt x="3600" y="14211"/>
                  </a:cubicBezTo>
                  <a:cubicBezTo>
                    <a:pt x="3600" y="13642"/>
                    <a:pt x="3600" y="11937"/>
                    <a:pt x="3600" y="11368"/>
                  </a:cubicBezTo>
                  <a:cubicBezTo>
                    <a:pt x="3600" y="10800"/>
                    <a:pt x="1800" y="9095"/>
                    <a:pt x="1800" y="7958"/>
                  </a:cubicBezTo>
                  <a:cubicBezTo>
                    <a:pt x="1800" y="7389"/>
                    <a:pt x="0" y="6253"/>
                    <a:pt x="0" y="5684"/>
                  </a:cubicBezTo>
                  <a:cubicBezTo>
                    <a:pt x="0" y="4547"/>
                    <a:pt x="0" y="2842"/>
                    <a:pt x="0" y="1705"/>
                  </a:cubicBezTo>
                  <a:cubicBezTo>
                    <a:pt x="0" y="1705"/>
                    <a:pt x="0" y="1137"/>
                    <a:pt x="0" y="568"/>
                  </a:cubicBezTo>
                  <a:cubicBezTo>
                    <a:pt x="0" y="568"/>
                    <a:pt x="1800" y="0"/>
                    <a:pt x="1800" y="0"/>
                  </a:cubicBezTo>
                  <a:cubicBezTo>
                    <a:pt x="3600" y="0"/>
                    <a:pt x="5400" y="568"/>
                    <a:pt x="5400" y="568"/>
                  </a:cubicBezTo>
                  <a:cubicBezTo>
                    <a:pt x="7200" y="1137"/>
                    <a:pt x="9000" y="2274"/>
                    <a:pt x="9000" y="2842"/>
                  </a:cubicBezTo>
                  <a:cubicBezTo>
                    <a:pt x="10800" y="3411"/>
                    <a:pt x="10800" y="3411"/>
                    <a:pt x="10800" y="3979"/>
                  </a:cubicBezTo>
                  <a:cubicBezTo>
                    <a:pt x="12600" y="5116"/>
                    <a:pt x="14400" y="6821"/>
                    <a:pt x="14400" y="7389"/>
                  </a:cubicBezTo>
                  <a:cubicBezTo>
                    <a:pt x="16200" y="7958"/>
                    <a:pt x="18000" y="10232"/>
                    <a:pt x="18000" y="10800"/>
                  </a:cubicBezTo>
                  <a:cubicBezTo>
                    <a:pt x="19800" y="11368"/>
                    <a:pt x="19800" y="13074"/>
                    <a:pt x="19800" y="136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6" name="Google Shape;2236;p273"/>
            <p:cNvSpPr/>
            <p:nvPr/>
          </p:nvSpPr>
          <p:spPr>
            <a:xfrm>
              <a:off x="5382910" y="1737148"/>
              <a:ext cx="78706" cy="2529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800" y="13642"/>
                  </a:moveTo>
                  <a:cubicBezTo>
                    <a:pt x="21600" y="14211"/>
                    <a:pt x="21600" y="16484"/>
                    <a:pt x="21600" y="17053"/>
                  </a:cubicBezTo>
                  <a:cubicBezTo>
                    <a:pt x="21600" y="17621"/>
                    <a:pt x="21600" y="18189"/>
                    <a:pt x="19800" y="18758"/>
                  </a:cubicBezTo>
                  <a:cubicBezTo>
                    <a:pt x="19800" y="19326"/>
                    <a:pt x="18000" y="20463"/>
                    <a:pt x="18000" y="21032"/>
                  </a:cubicBezTo>
                  <a:cubicBezTo>
                    <a:pt x="16200" y="21032"/>
                    <a:pt x="16200" y="21600"/>
                    <a:pt x="14400" y="21600"/>
                  </a:cubicBezTo>
                  <a:cubicBezTo>
                    <a:pt x="14400" y="21600"/>
                    <a:pt x="12600" y="21032"/>
                    <a:pt x="12600" y="21032"/>
                  </a:cubicBezTo>
                  <a:cubicBezTo>
                    <a:pt x="12600" y="20463"/>
                    <a:pt x="10800" y="19895"/>
                    <a:pt x="10800" y="19326"/>
                  </a:cubicBezTo>
                  <a:cubicBezTo>
                    <a:pt x="10800" y="18758"/>
                    <a:pt x="10800" y="17621"/>
                    <a:pt x="10800" y="17621"/>
                  </a:cubicBezTo>
                  <a:cubicBezTo>
                    <a:pt x="9000" y="17053"/>
                    <a:pt x="7200" y="15916"/>
                    <a:pt x="5400" y="15347"/>
                  </a:cubicBezTo>
                  <a:cubicBezTo>
                    <a:pt x="5400" y="14779"/>
                    <a:pt x="3600" y="14211"/>
                    <a:pt x="3600" y="14211"/>
                  </a:cubicBezTo>
                  <a:cubicBezTo>
                    <a:pt x="3600" y="13642"/>
                    <a:pt x="3600" y="11937"/>
                    <a:pt x="3600" y="11368"/>
                  </a:cubicBezTo>
                  <a:cubicBezTo>
                    <a:pt x="3600" y="10800"/>
                    <a:pt x="1800" y="9095"/>
                    <a:pt x="1800" y="7958"/>
                  </a:cubicBezTo>
                  <a:cubicBezTo>
                    <a:pt x="1800" y="7389"/>
                    <a:pt x="0" y="6253"/>
                    <a:pt x="0" y="5684"/>
                  </a:cubicBezTo>
                  <a:cubicBezTo>
                    <a:pt x="0" y="4547"/>
                    <a:pt x="0" y="2842"/>
                    <a:pt x="0" y="1705"/>
                  </a:cubicBezTo>
                  <a:cubicBezTo>
                    <a:pt x="0" y="1705"/>
                    <a:pt x="0" y="1137"/>
                    <a:pt x="0" y="568"/>
                  </a:cubicBezTo>
                  <a:cubicBezTo>
                    <a:pt x="0" y="568"/>
                    <a:pt x="1800" y="0"/>
                    <a:pt x="1800" y="0"/>
                  </a:cubicBezTo>
                  <a:cubicBezTo>
                    <a:pt x="3600" y="0"/>
                    <a:pt x="5400" y="568"/>
                    <a:pt x="5400" y="568"/>
                  </a:cubicBezTo>
                  <a:cubicBezTo>
                    <a:pt x="7200" y="1137"/>
                    <a:pt x="9000" y="2274"/>
                    <a:pt x="9000" y="2842"/>
                  </a:cubicBezTo>
                  <a:cubicBezTo>
                    <a:pt x="10800" y="3411"/>
                    <a:pt x="10800" y="3411"/>
                    <a:pt x="10800" y="3979"/>
                  </a:cubicBezTo>
                  <a:cubicBezTo>
                    <a:pt x="12600" y="5116"/>
                    <a:pt x="14400" y="6821"/>
                    <a:pt x="14400" y="7389"/>
                  </a:cubicBezTo>
                  <a:cubicBezTo>
                    <a:pt x="16200" y="7958"/>
                    <a:pt x="18000" y="10232"/>
                    <a:pt x="18000" y="10800"/>
                  </a:cubicBezTo>
                  <a:cubicBezTo>
                    <a:pt x="19800" y="11368"/>
                    <a:pt x="19800" y="13074"/>
                    <a:pt x="19800" y="136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7" name="Google Shape;2237;p273"/>
            <p:cNvSpPr/>
            <p:nvPr/>
          </p:nvSpPr>
          <p:spPr>
            <a:xfrm>
              <a:off x="5187019" y="2248734"/>
              <a:ext cx="162160" cy="208009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1120" y="15329"/>
                  </a:moveTo>
                  <a:cubicBezTo>
                    <a:pt x="21120" y="16026"/>
                    <a:pt x="21120" y="16723"/>
                    <a:pt x="21120" y="16723"/>
                  </a:cubicBezTo>
                  <a:cubicBezTo>
                    <a:pt x="21120" y="17419"/>
                    <a:pt x="21120" y="18116"/>
                    <a:pt x="21120" y="18813"/>
                  </a:cubicBezTo>
                  <a:cubicBezTo>
                    <a:pt x="21120" y="18813"/>
                    <a:pt x="21120" y="19510"/>
                    <a:pt x="20256" y="20206"/>
                  </a:cubicBezTo>
                  <a:cubicBezTo>
                    <a:pt x="20256" y="20903"/>
                    <a:pt x="19392" y="21600"/>
                    <a:pt x="18528" y="21600"/>
                  </a:cubicBezTo>
                  <a:cubicBezTo>
                    <a:pt x="18528" y="21600"/>
                    <a:pt x="17664" y="20903"/>
                    <a:pt x="16800" y="20903"/>
                  </a:cubicBezTo>
                  <a:cubicBezTo>
                    <a:pt x="16800" y="20206"/>
                    <a:pt x="15936" y="19510"/>
                    <a:pt x="15072" y="19510"/>
                  </a:cubicBezTo>
                  <a:cubicBezTo>
                    <a:pt x="14208" y="18813"/>
                    <a:pt x="13344" y="18116"/>
                    <a:pt x="12480" y="17419"/>
                  </a:cubicBezTo>
                  <a:cubicBezTo>
                    <a:pt x="12480" y="17419"/>
                    <a:pt x="10752" y="16723"/>
                    <a:pt x="10752" y="16723"/>
                  </a:cubicBezTo>
                  <a:cubicBezTo>
                    <a:pt x="9888" y="16026"/>
                    <a:pt x="8160" y="15329"/>
                    <a:pt x="7296" y="14632"/>
                  </a:cubicBezTo>
                  <a:cubicBezTo>
                    <a:pt x="6432" y="14632"/>
                    <a:pt x="4704" y="13935"/>
                    <a:pt x="3840" y="13239"/>
                  </a:cubicBezTo>
                  <a:cubicBezTo>
                    <a:pt x="2976" y="12542"/>
                    <a:pt x="2976" y="11845"/>
                    <a:pt x="2976" y="11148"/>
                  </a:cubicBezTo>
                  <a:cubicBezTo>
                    <a:pt x="2112" y="10452"/>
                    <a:pt x="1248" y="9755"/>
                    <a:pt x="384" y="9058"/>
                  </a:cubicBezTo>
                  <a:cubicBezTo>
                    <a:pt x="-480" y="8361"/>
                    <a:pt x="384" y="5574"/>
                    <a:pt x="384" y="4181"/>
                  </a:cubicBezTo>
                  <a:cubicBezTo>
                    <a:pt x="384" y="3484"/>
                    <a:pt x="384" y="2090"/>
                    <a:pt x="384" y="1394"/>
                  </a:cubicBezTo>
                  <a:cubicBezTo>
                    <a:pt x="384" y="697"/>
                    <a:pt x="1248" y="0"/>
                    <a:pt x="2112" y="0"/>
                  </a:cubicBezTo>
                  <a:cubicBezTo>
                    <a:pt x="2976" y="0"/>
                    <a:pt x="3840" y="697"/>
                    <a:pt x="4704" y="1394"/>
                  </a:cubicBezTo>
                  <a:cubicBezTo>
                    <a:pt x="4704" y="1394"/>
                    <a:pt x="5568" y="2090"/>
                    <a:pt x="5568" y="2787"/>
                  </a:cubicBezTo>
                  <a:cubicBezTo>
                    <a:pt x="6432" y="2787"/>
                    <a:pt x="6432" y="2787"/>
                    <a:pt x="6432" y="3484"/>
                  </a:cubicBezTo>
                  <a:cubicBezTo>
                    <a:pt x="7296" y="3484"/>
                    <a:pt x="7296" y="4877"/>
                    <a:pt x="7296" y="4877"/>
                  </a:cubicBezTo>
                  <a:cubicBezTo>
                    <a:pt x="8160" y="6271"/>
                    <a:pt x="9888" y="6968"/>
                    <a:pt x="10752" y="7665"/>
                  </a:cubicBezTo>
                  <a:cubicBezTo>
                    <a:pt x="11616" y="7665"/>
                    <a:pt x="13344" y="9755"/>
                    <a:pt x="15072" y="10452"/>
                  </a:cubicBezTo>
                  <a:cubicBezTo>
                    <a:pt x="15072" y="10452"/>
                    <a:pt x="16800" y="11148"/>
                    <a:pt x="16800" y="11845"/>
                  </a:cubicBezTo>
                  <a:cubicBezTo>
                    <a:pt x="17664" y="11845"/>
                    <a:pt x="19392" y="12542"/>
                    <a:pt x="20256" y="13239"/>
                  </a:cubicBezTo>
                  <a:cubicBezTo>
                    <a:pt x="20256" y="13239"/>
                    <a:pt x="21120" y="14632"/>
                    <a:pt x="21120" y="15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8" name="Google Shape;2238;p273"/>
            <p:cNvSpPr/>
            <p:nvPr/>
          </p:nvSpPr>
          <p:spPr>
            <a:xfrm>
              <a:off x="5187019" y="2248734"/>
              <a:ext cx="162160" cy="208009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1120" y="15329"/>
                  </a:moveTo>
                  <a:cubicBezTo>
                    <a:pt x="21120" y="16026"/>
                    <a:pt x="21120" y="16723"/>
                    <a:pt x="21120" y="16723"/>
                  </a:cubicBezTo>
                  <a:cubicBezTo>
                    <a:pt x="21120" y="17419"/>
                    <a:pt x="21120" y="18116"/>
                    <a:pt x="21120" y="18813"/>
                  </a:cubicBezTo>
                  <a:cubicBezTo>
                    <a:pt x="21120" y="18813"/>
                    <a:pt x="21120" y="19510"/>
                    <a:pt x="20256" y="20206"/>
                  </a:cubicBezTo>
                  <a:cubicBezTo>
                    <a:pt x="20256" y="20903"/>
                    <a:pt x="19392" y="21600"/>
                    <a:pt x="18528" y="21600"/>
                  </a:cubicBezTo>
                  <a:cubicBezTo>
                    <a:pt x="18528" y="21600"/>
                    <a:pt x="17664" y="20903"/>
                    <a:pt x="16800" y="20903"/>
                  </a:cubicBezTo>
                  <a:cubicBezTo>
                    <a:pt x="16800" y="20206"/>
                    <a:pt x="15936" y="19510"/>
                    <a:pt x="15072" y="19510"/>
                  </a:cubicBezTo>
                  <a:cubicBezTo>
                    <a:pt x="14208" y="18813"/>
                    <a:pt x="13344" y="18116"/>
                    <a:pt x="12480" y="17419"/>
                  </a:cubicBezTo>
                  <a:cubicBezTo>
                    <a:pt x="12480" y="17419"/>
                    <a:pt x="10752" y="16723"/>
                    <a:pt x="10752" y="16723"/>
                  </a:cubicBezTo>
                  <a:cubicBezTo>
                    <a:pt x="9888" y="16026"/>
                    <a:pt x="8160" y="15329"/>
                    <a:pt x="7296" y="14632"/>
                  </a:cubicBezTo>
                  <a:cubicBezTo>
                    <a:pt x="6432" y="14632"/>
                    <a:pt x="4704" y="13935"/>
                    <a:pt x="3840" y="13239"/>
                  </a:cubicBezTo>
                  <a:cubicBezTo>
                    <a:pt x="2976" y="12542"/>
                    <a:pt x="2976" y="11845"/>
                    <a:pt x="2976" y="11148"/>
                  </a:cubicBezTo>
                  <a:cubicBezTo>
                    <a:pt x="2112" y="10452"/>
                    <a:pt x="1248" y="9755"/>
                    <a:pt x="384" y="9058"/>
                  </a:cubicBezTo>
                  <a:cubicBezTo>
                    <a:pt x="-480" y="8361"/>
                    <a:pt x="384" y="5574"/>
                    <a:pt x="384" y="4181"/>
                  </a:cubicBezTo>
                  <a:cubicBezTo>
                    <a:pt x="384" y="3484"/>
                    <a:pt x="384" y="2090"/>
                    <a:pt x="384" y="1394"/>
                  </a:cubicBezTo>
                  <a:cubicBezTo>
                    <a:pt x="384" y="697"/>
                    <a:pt x="1248" y="0"/>
                    <a:pt x="2112" y="0"/>
                  </a:cubicBezTo>
                  <a:cubicBezTo>
                    <a:pt x="2976" y="0"/>
                    <a:pt x="3840" y="697"/>
                    <a:pt x="4704" y="1394"/>
                  </a:cubicBezTo>
                  <a:cubicBezTo>
                    <a:pt x="4704" y="1394"/>
                    <a:pt x="5568" y="2090"/>
                    <a:pt x="5568" y="2787"/>
                  </a:cubicBezTo>
                  <a:cubicBezTo>
                    <a:pt x="6432" y="2787"/>
                    <a:pt x="6432" y="2787"/>
                    <a:pt x="6432" y="3484"/>
                  </a:cubicBezTo>
                  <a:cubicBezTo>
                    <a:pt x="7296" y="3484"/>
                    <a:pt x="7296" y="4877"/>
                    <a:pt x="7296" y="4877"/>
                  </a:cubicBezTo>
                  <a:cubicBezTo>
                    <a:pt x="8160" y="6271"/>
                    <a:pt x="9888" y="6968"/>
                    <a:pt x="10752" y="7665"/>
                  </a:cubicBezTo>
                  <a:cubicBezTo>
                    <a:pt x="11616" y="7665"/>
                    <a:pt x="13344" y="9755"/>
                    <a:pt x="15072" y="10452"/>
                  </a:cubicBezTo>
                  <a:cubicBezTo>
                    <a:pt x="15072" y="10452"/>
                    <a:pt x="16800" y="11148"/>
                    <a:pt x="16800" y="11845"/>
                  </a:cubicBezTo>
                  <a:cubicBezTo>
                    <a:pt x="17664" y="11845"/>
                    <a:pt x="19392" y="12542"/>
                    <a:pt x="20256" y="13239"/>
                  </a:cubicBezTo>
                  <a:cubicBezTo>
                    <a:pt x="20256" y="13239"/>
                    <a:pt x="21120" y="14632"/>
                    <a:pt x="21120" y="15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39" name="Google Shape;2239;p273"/>
            <p:cNvSpPr/>
            <p:nvPr/>
          </p:nvSpPr>
          <p:spPr>
            <a:xfrm>
              <a:off x="4615527" y="3741334"/>
              <a:ext cx="379476" cy="23892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000"/>
                  </a:moveTo>
                  <a:cubicBezTo>
                    <a:pt x="21600" y="3000"/>
                    <a:pt x="21600" y="3600"/>
                    <a:pt x="21221" y="4200"/>
                  </a:cubicBezTo>
                  <a:cubicBezTo>
                    <a:pt x="21221" y="4200"/>
                    <a:pt x="20842" y="4200"/>
                    <a:pt x="20463" y="4800"/>
                  </a:cubicBezTo>
                  <a:cubicBezTo>
                    <a:pt x="20084" y="4800"/>
                    <a:pt x="19705" y="6000"/>
                    <a:pt x="18947" y="6000"/>
                  </a:cubicBezTo>
                  <a:cubicBezTo>
                    <a:pt x="18947" y="6600"/>
                    <a:pt x="18568" y="6600"/>
                    <a:pt x="18189" y="7200"/>
                  </a:cubicBezTo>
                  <a:cubicBezTo>
                    <a:pt x="17811" y="7200"/>
                    <a:pt x="17432" y="7800"/>
                    <a:pt x="17053" y="7800"/>
                  </a:cubicBezTo>
                  <a:cubicBezTo>
                    <a:pt x="17053" y="8400"/>
                    <a:pt x="16295" y="9000"/>
                    <a:pt x="16295" y="9000"/>
                  </a:cubicBezTo>
                  <a:cubicBezTo>
                    <a:pt x="15916" y="9000"/>
                    <a:pt x="15158" y="9000"/>
                    <a:pt x="15158" y="9000"/>
                  </a:cubicBezTo>
                  <a:cubicBezTo>
                    <a:pt x="14779" y="9600"/>
                    <a:pt x="14021" y="9600"/>
                    <a:pt x="14021" y="10200"/>
                  </a:cubicBezTo>
                  <a:cubicBezTo>
                    <a:pt x="14021" y="10800"/>
                    <a:pt x="14021" y="11400"/>
                    <a:pt x="14021" y="12000"/>
                  </a:cubicBezTo>
                  <a:cubicBezTo>
                    <a:pt x="13642" y="12000"/>
                    <a:pt x="12884" y="12600"/>
                    <a:pt x="12505" y="12600"/>
                  </a:cubicBezTo>
                  <a:cubicBezTo>
                    <a:pt x="12126" y="13200"/>
                    <a:pt x="11747" y="13800"/>
                    <a:pt x="11368" y="13800"/>
                  </a:cubicBezTo>
                  <a:cubicBezTo>
                    <a:pt x="11368" y="14400"/>
                    <a:pt x="10611" y="14400"/>
                    <a:pt x="10232" y="14400"/>
                  </a:cubicBezTo>
                  <a:cubicBezTo>
                    <a:pt x="10232" y="14400"/>
                    <a:pt x="9474" y="15000"/>
                    <a:pt x="9095" y="15000"/>
                  </a:cubicBezTo>
                  <a:cubicBezTo>
                    <a:pt x="9095" y="15000"/>
                    <a:pt x="8716" y="15000"/>
                    <a:pt x="8716" y="15600"/>
                  </a:cubicBezTo>
                  <a:cubicBezTo>
                    <a:pt x="8337" y="15600"/>
                    <a:pt x="7958" y="16200"/>
                    <a:pt x="7958" y="16800"/>
                  </a:cubicBezTo>
                  <a:cubicBezTo>
                    <a:pt x="7579" y="17400"/>
                    <a:pt x="6442" y="18600"/>
                    <a:pt x="6442" y="18600"/>
                  </a:cubicBezTo>
                  <a:cubicBezTo>
                    <a:pt x="6063" y="19200"/>
                    <a:pt x="5305" y="19800"/>
                    <a:pt x="5305" y="19800"/>
                  </a:cubicBezTo>
                  <a:cubicBezTo>
                    <a:pt x="4926" y="20400"/>
                    <a:pt x="4168" y="21000"/>
                    <a:pt x="3789" y="21000"/>
                  </a:cubicBezTo>
                  <a:cubicBezTo>
                    <a:pt x="3411" y="21600"/>
                    <a:pt x="2653" y="21600"/>
                    <a:pt x="2274" y="21600"/>
                  </a:cubicBezTo>
                  <a:cubicBezTo>
                    <a:pt x="1895" y="21600"/>
                    <a:pt x="1516" y="21600"/>
                    <a:pt x="1137" y="21600"/>
                  </a:cubicBezTo>
                  <a:cubicBezTo>
                    <a:pt x="1137" y="21600"/>
                    <a:pt x="379" y="21600"/>
                    <a:pt x="379" y="21000"/>
                  </a:cubicBezTo>
                  <a:cubicBezTo>
                    <a:pt x="0" y="21000"/>
                    <a:pt x="0" y="19800"/>
                    <a:pt x="0" y="19200"/>
                  </a:cubicBezTo>
                  <a:cubicBezTo>
                    <a:pt x="0" y="19200"/>
                    <a:pt x="379" y="18600"/>
                    <a:pt x="379" y="18600"/>
                  </a:cubicBezTo>
                  <a:cubicBezTo>
                    <a:pt x="758" y="18000"/>
                    <a:pt x="1516" y="18000"/>
                    <a:pt x="1516" y="18000"/>
                  </a:cubicBezTo>
                  <a:cubicBezTo>
                    <a:pt x="1895" y="17400"/>
                    <a:pt x="2653" y="16800"/>
                    <a:pt x="3032" y="16800"/>
                  </a:cubicBezTo>
                  <a:cubicBezTo>
                    <a:pt x="3411" y="16200"/>
                    <a:pt x="4168" y="15600"/>
                    <a:pt x="4168" y="15600"/>
                  </a:cubicBezTo>
                  <a:cubicBezTo>
                    <a:pt x="4547" y="15000"/>
                    <a:pt x="5305" y="13800"/>
                    <a:pt x="5684" y="13200"/>
                  </a:cubicBezTo>
                  <a:cubicBezTo>
                    <a:pt x="5684" y="13200"/>
                    <a:pt x="6442" y="12600"/>
                    <a:pt x="6442" y="12600"/>
                  </a:cubicBezTo>
                  <a:cubicBezTo>
                    <a:pt x="7200" y="12600"/>
                    <a:pt x="7579" y="10800"/>
                    <a:pt x="8337" y="10200"/>
                  </a:cubicBezTo>
                  <a:cubicBezTo>
                    <a:pt x="8716" y="9600"/>
                    <a:pt x="9474" y="9000"/>
                    <a:pt x="9853" y="8400"/>
                  </a:cubicBezTo>
                  <a:cubicBezTo>
                    <a:pt x="10232" y="8400"/>
                    <a:pt x="10611" y="7200"/>
                    <a:pt x="10989" y="6600"/>
                  </a:cubicBezTo>
                  <a:cubicBezTo>
                    <a:pt x="11368" y="6600"/>
                    <a:pt x="11368" y="6000"/>
                    <a:pt x="11747" y="5400"/>
                  </a:cubicBezTo>
                  <a:cubicBezTo>
                    <a:pt x="11747" y="4800"/>
                    <a:pt x="12505" y="3600"/>
                    <a:pt x="12505" y="3000"/>
                  </a:cubicBezTo>
                  <a:cubicBezTo>
                    <a:pt x="12884" y="3000"/>
                    <a:pt x="13642" y="2400"/>
                    <a:pt x="14021" y="2400"/>
                  </a:cubicBezTo>
                  <a:cubicBezTo>
                    <a:pt x="14400" y="1800"/>
                    <a:pt x="15158" y="1200"/>
                    <a:pt x="15158" y="1200"/>
                  </a:cubicBezTo>
                  <a:cubicBezTo>
                    <a:pt x="15537" y="1200"/>
                    <a:pt x="16295" y="600"/>
                    <a:pt x="16295" y="0"/>
                  </a:cubicBezTo>
                  <a:cubicBezTo>
                    <a:pt x="16674" y="0"/>
                    <a:pt x="17432" y="0"/>
                    <a:pt x="17811" y="0"/>
                  </a:cubicBezTo>
                  <a:cubicBezTo>
                    <a:pt x="18189" y="0"/>
                    <a:pt x="18568" y="0"/>
                    <a:pt x="18947" y="0"/>
                  </a:cubicBezTo>
                  <a:cubicBezTo>
                    <a:pt x="18947" y="600"/>
                    <a:pt x="19705" y="600"/>
                    <a:pt x="19705" y="600"/>
                  </a:cubicBezTo>
                  <a:cubicBezTo>
                    <a:pt x="20084" y="1200"/>
                    <a:pt x="20463" y="1200"/>
                    <a:pt x="20463" y="1200"/>
                  </a:cubicBezTo>
                  <a:cubicBezTo>
                    <a:pt x="20842" y="1200"/>
                    <a:pt x="21221" y="1800"/>
                    <a:pt x="21221" y="1800"/>
                  </a:cubicBezTo>
                  <a:cubicBezTo>
                    <a:pt x="21221" y="2400"/>
                    <a:pt x="21600" y="2400"/>
                    <a:pt x="21600" y="3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0" name="Google Shape;2240;p273"/>
            <p:cNvSpPr/>
            <p:nvPr/>
          </p:nvSpPr>
          <p:spPr>
            <a:xfrm>
              <a:off x="4615527" y="3741334"/>
              <a:ext cx="379476" cy="23892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000"/>
                  </a:moveTo>
                  <a:cubicBezTo>
                    <a:pt x="21600" y="3000"/>
                    <a:pt x="21600" y="3600"/>
                    <a:pt x="21221" y="4200"/>
                  </a:cubicBezTo>
                  <a:cubicBezTo>
                    <a:pt x="21221" y="4200"/>
                    <a:pt x="20842" y="4200"/>
                    <a:pt x="20463" y="4800"/>
                  </a:cubicBezTo>
                  <a:cubicBezTo>
                    <a:pt x="20084" y="4800"/>
                    <a:pt x="19705" y="6000"/>
                    <a:pt x="18947" y="6000"/>
                  </a:cubicBezTo>
                  <a:cubicBezTo>
                    <a:pt x="18947" y="6600"/>
                    <a:pt x="18568" y="6600"/>
                    <a:pt x="18189" y="7200"/>
                  </a:cubicBezTo>
                  <a:cubicBezTo>
                    <a:pt x="17811" y="7200"/>
                    <a:pt x="17432" y="7800"/>
                    <a:pt x="17053" y="7800"/>
                  </a:cubicBezTo>
                  <a:cubicBezTo>
                    <a:pt x="17053" y="8400"/>
                    <a:pt x="16295" y="9000"/>
                    <a:pt x="16295" y="9000"/>
                  </a:cubicBezTo>
                  <a:cubicBezTo>
                    <a:pt x="15916" y="9000"/>
                    <a:pt x="15158" y="9000"/>
                    <a:pt x="15158" y="9000"/>
                  </a:cubicBezTo>
                  <a:cubicBezTo>
                    <a:pt x="14779" y="9600"/>
                    <a:pt x="14021" y="9600"/>
                    <a:pt x="14021" y="10200"/>
                  </a:cubicBezTo>
                  <a:cubicBezTo>
                    <a:pt x="14021" y="10800"/>
                    <a:pt x="14021" y="11400"/>
                    <a:pt x="14021" y="12000"/>
                  </a:cubicBezTo>
                  <a:cubicBezTo>
                    <a:pt x="13642" y="12000"/>
                    <a:pt x="12884" y="12600"/>
                    <a:pt x="12505" y="12600"/>
                  </a:cubicBezTo>
                  <a:cubicBezTo>
                    <a:pt x="12126" y="13200"/>
                    <a:pt x="11747" y="13800"/>
                    <a:pt x="11368" y="13800"/>
                  </a:cubicBezTo>
                  <a:cubicBezTo>
                    <a:pt x="11368" y="14400"/>
                    <a:pt x="10611" y="14400"/>
                    <a:pt x="10232" y="14400"/>
                  </a:cubicBezTo>
                  <a:cubicBezTo>
                    <a:pt x="10232" y="14400"/>
                    <a:pt x="9474" y="15000"/>
                    <a:pt x="9095" y="15000"/>
                  </a:cubicBezTo>
                  <a:cubicBezTo>
                    <a:pt x="9095" y="15000"/>
                    <a:pt x="8716" y="15000"/>
                    <a:pt x="8716" y="15600"/>
                  </a:cubicBezTo>
                  <a:cubicBezTo>
                    <a:pt x="8337" y="15600"/>
                    <a:pt x="7958" y="16200"/>
                    <a:pt x="7958" y="16800"/>
                  </a:cubicBezTo>
                  <a:cubicBezTo>
                    <a:pt x="7579" y="17400"/>
                    <a:pt x="6442" y="18600"/>
                    <a:pt x="6442" y="18600"/>
                  </a:cubicBezTo>
                  <a:cubicBezTo>
                    <a:pt x="6063" y="19200"/>
                    <a:pt x="5305" y="19800"/>
                    <a:pt x="5305" y="19800"/>
                  </a:cubicBezTo>
                  <a:cubicBezTo>
                    <a:pt x="4926" y="20400"/>
                    <a:pt x="4168" y="21000"/>
                    <a:pt x="3789" y="21000"/>
                  </a:cubicBezTo>
                  <a:cubicBezTo>
                    <a:pt x="3411" y="21600"/>
                    <a:pt x="2653" y="21600"/>
                    <a:pt x="2274" y="21600"/>
                  </a:cubicBezTo>
                  <a:cubicBezTo>
                    <a:pt x="1895" y="21600"/>
                    <a:pt x="1516" y="21600"/>
                    <a:pt x="1137" y="21600"/>
                  </a:cubicBezTo>
                  <a:cubicBezTo>
                    <a:pt x="1137" y="21600"/>
                    <a:pt x="379" y="21600"/>
                    <a:pt x="379" y="21000"/>
                  </a:cubicBezTo>
                  <a:cubicBezTo>
                    <a:pt x="0" y="21000"/>
                    <a:pt x="0" y="19800"/>
                    <a:pt x="0" y="19200"/>
                  </a:cubicBezTo>
                  <a:cubicBezTo>
                    <a:pt x="0" y="19200"/>
                    <a:pt x="379" y="18600"/>
                    <a:pt x="379" y="18600"/>
                  </a:cubicBezTo>
                  <a:cubicBezTo>
                    <a:pt x="758" y="18000"/>
                    <a:pt x="1516" y="18000"/>
                    <a:pt x="1516" y="18000"/>
                  </a:cubicBezTo>
                  <a:cubicBezTo>
                    <a:pt x="1895" y="17400"/>
                    <a:pt x="2653" y="16800"/>
                    <a:pt x="3032" y="16800"/>
                  </a:cubicBezTo>
                  <a:cubicBezTo>
                    <a:pt x="3411" y="16200"/>
                    <a:pt x="4168" y="15600"/>
                    <a:pt x="4168" y="15600"/>
                  </a:cubicBezTo>
                  <a:cubicBezTo>
                    <a:pt x="4547" y="15000"/>
                    <a:pt x="5305" y="13800"/>
                    <a:pt x="5684" y="13200"/>
                  </a:cubicBezTo>
                  <a:cubicBezTo>
                    <a:pt x="5684" y="13200"/>
                    <a:pt x="6442" y="12600"/>
                    <a:pt x="6442" y="12600"/>
                  </a:cubicBezTo>
                  <a:cubicBezTo>
                    <a:pt x="7200" y="12600"/>
                    <a:pt x="7579" y="10800"/>
                    <a:pt x="8337" y="10200"/>
                  </a:cubicBezTo>
                  <a:cubicBezTo>
                    <a:pt x="8716" y="9600"/>
                    <a:pt x="9474" y="9000"/>
                    <a:pt x="9853" y="8400"/>
                  </a:cubicBezTo>
                  <a:cubicBezTo>
                    <a:pt x="10232" y="8400"/>
                    <a:pt x="10611" y="7200"/>
                    <a:pt x="10989" y="6600"/>
                  </a:cubicBezTo>
                  <a:cubicBezTo>
                    <a:pt x="11368" y="6600"/>
                    <a:pt x="11368" y="6000"/>
                    <a:pt x="11747" y="5400"/>
                  </a:cubicBezTo>
                  <a:cubicBezTo>
                    <a:pt x="11747" y="4800"/>
                    <a:pt x="12505" y="3600"/>
                    <a:pt x="12505" y="3000"/>
                  </a:cubicBezTo>
                  <a:cubicBezTo>
                    <a:pt x="12884" y="3000"/>
                    <a:pt x="13642" y="2400"/>
                    <a:pt x="14021" y="2400"/>
                  </a:cubicBezTo>
                  <a:cubicBezTo>
                    <a:pt x="14400" y="1800"/>
                    <a:pt x="15158" y="1200"/>
                    <a:pt x="15158" y="1200"/>
                  </a:cubicBezTo>
                  <a:cubicBezTo>
                    <a:pt x="15537" y="1200"/>
                    <a:pt x="16295" y="600"/>
                    <a:pt x="16295" y="0"/>
                  </a:cubicBezTo>
                  <a:cubicBezTo>
                    <a:pt x="16674" y="0"/>
                    <a:pt x="17432" y="0"/>
                    <a:pt x="17811" y="0"/>
                  </a:cubicBezTo>
                  <a:cubicBezTo>
                    <a:pt x="18189" y="0"/>
                    <a:pt x="18568" y="0"/>
                    <a:pt x="18947" y="0"/>
                  </a:cubicBezTo>
                  <a:cubicBezTo>
                    <a:pt x="18947" y="600"/>
                    <a:pt x="19705" y="600"/>
                    <a:pt x="19705" y="600"/>
                  </a:cubicBezTo>
                  <a:cubicBezTo>
                    <a:pt x="20084" y="1200"/>
                    <a:pt x="20463" y="1200"/>
                    <a:pt x="20463" y="1200"/>
                  </a:cubicBezTo>
                  <a:cubicBezTo>
                    <a:pt x="20842" y="1200"/>
                    <a:pt x="21221" y="1800"/>
                    <a:pt x="21221" y="1800"/>
                  </a:cubicBezTo>
                  <a:cubicBezTo>
                    <a:pt x="21221" y="2400"/>
                    <a:pt x="21600" y="2400"/>
                    <a:pt x="21600" y="3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1" name="Google Shape;2241;p273"/>
            <p:cNvSpPr/>
            <p:nvPr/>
          </p:nvSpPr>
          <p:spPr>
            <a:xfrm>
              <a:off x="3995207" y="3761009"/>
              <a:ext cx="482590" cy="331690"/>
            </a:xfrm>
            <a:custGeom>
              <a:avLst/>
              <a:gdLst/>
              <a:ahLst/>
              <a:cxnLst/>
              <a:rect l="l" t="t" r="r" b="b"/>
              <a:pathLst>
                <a:path w="21436" h="21600" extrusionOk="0">
                  <a:moveTo>
                    <a:pt x="21140" y="19008"/>
                  </a:moveTo>
                  <a:cubicBezTo>
                    <a:pt x="21436" y="19440"/>
                    <a:pt x="21436" y="19872"/>
                    <a:pt x="21436" y="19872"/>
                  </a:cubicBezTo>
                  <a:cubicBezTo>
                    <a:pt x="21436" y="20304"/>
                    <a:pt x="20844" y="20304"/>
                    <a:pt x="20548" y="20304"/>
                  </a:cubicBezTo>
                  <a:cubicBezTo>
                    <a:pt x="20252" y="20304"/>
                    <a:pt x="19957" y="20736"/>
                    <a:pt x="19661" y="20304"/>
                  </a:cubicBezTo>
                  <a:cubicBezTo>
                    <a:pt x="19365" y="20304"/>
                    <a:pt x="19069" y="20304"/>
                    <a:pt x="19069" y="20304"/>
                  </a:cubicBezTo>
                  <a:cubicBezTo>
                    <a:pt x="18477" y="20304"/>
                    <a:pt x="18181" y="20304"/>
                    <a:pt x="17885" y="20304"/>
                  </a:cubicBezTo>
                  <a:cubicBezTo>
                    <a:pt x="17294" y="20304"/>
                    <a:pt x="16702" y="20736"/>
                    <a:pt x="16702" y="20736"/>
                  </a:cubicBezTo>
                  <a:cubicBezTo>
                    <a:pt x="16406" y="20736"/>
                    <a:pt x="15814" y="21600"/>
                    <a:pt x="15518" y="21600"/>
                  </a:cubicBezTo>
                  <a:cubicBezTo>
                    <a:pt x="14926" y="21600"/>
                    <a:pt x="14335" y="21600"/>
                    <a:pt x="14039" y="21600"/>
                  </a:cubicBezTo>
                  <a:cubicBezTo>
                    <a:pt x="13743" y="21600"/>
                    <a:pt x="13447" y="21168"/>
                    <a:pt x="13151" y="20736"/>
                  </a:cubicBezTo>
                  <a:cubicBezTo>
                    <a:pt x="13151" y="20736"/>
                    <a:pt x="12855" y="20304"/>
                    <a:pt x="12559" y="20304"/>
                  </a:cubicBezTo>
                  <a:cubicBezTo>
                    <a:pt x="12263" y="19872"/>
                    <a:pt x="11968" y="19440"/>
                    <a:pt x="11672" y="19440"/>
                  </a:cubicBezTo>
                  <a:cubicBezTo>
                    <a:pt x="11376" y="19440"/>
                    <a:pt x="11080" y="19008"/>
                    <a:pt x="10784" y="19008"/>
                  </a:cubicBezTo>
                  <a:cubicBezTo>
                    <a:pt x="10488" y="19008"/>
                    <a:pt x="9896" y="19008"/>
                    <a:pt x="9600" y="18576"/>
                  </a:cubicBezTo>
                  <a:cubicBezTo>
                    <a:pt x="9600" y="18576"/>
                    <a:pt x="9304" y="18576"/>
                    <a:pt x="9009" y="18576"/>
                  </a:cubicBezTo>
                  <a:cubicBezTo>
                    <a:pt x="9009" y="18144"/>
                    <a:pt x="8713" y="17712"/>
                    <a:pt x="8713" y="17712"/>
                  </a:cubicBezTo>
                  <a:cubicBezTo>
                    <a:pt x="8713" y="17712"/>
                    <a:pt x="8417" y="17280"/>
                    <a:pt x="8417" y="17280"/>
                  </a:cubicBezTo>
                  <a:cubicBezTo>
                    <a:pt x="8121" y="17280"/>
                    <a:pt x="8121" y="16416"/>
                    <a:pt x="8121" y="15984"/>
                  </a:cubicBezTo>
                  <a:cubicBezTo>
                    <a:pt x="8121" y="15984"/>
                    <a:pt x="8417" y="15552"/>
                    <a:pt x="8121" y="15120"/>
                  </a:cubicBezTo>
                  <a:cubicBezTo>
                    <a:pt x="8121" y="15120"/>
                    <a:pt x="7825" y="15120"/>
                    <a:pt x="7529" y="15120"/>
                  </a:cubicBezTo>
                  <a:cubicBezTo>
                    <a:pt x="7529" y="14688"/>
                    <a:pt x="7233" y="14256"/>
                    <a:pt x="6937" y="14256"/>
                  </a:cubicBezTo>
                  <a:cubicBezTo>
                    <a:pt x="6937" y="14256"/>
                    <a:pt x="6641" y="13824"/>
                    <a:pt x="6346" y="13824"/>
                  </a:cubicBezTo>
                  <a:cubicBezTo>
                    <a:pt x="6346" y="13392"/>
                    <a:pt x="6050" y="12960"/>
                    <a:pt x="5754" y="12960"/>
                  </a:cubicBezTo>
                  <a:cubicBezTo>
                    <a:pt x="5754" y="12528"/>
                    <a:pt x="5162" y="12096"/>
                    <a:pt x="5162" y="12096"/>
                  </a:cubicBezTo>
                  <a:cubicBezTo>
                    <a:pt x="4866" y="11664"/>
                    <a:pt x="4274" y="11664"/>
                    <a:pt x="4274" y="11664"/>
                  </a:cubicBezTo>
                  <a:cubicBezTo>
                    <a:pt x="4274" y="11664"/>
                    <a:pt x="3978" y="11664"/>
                    <a:pt x="3683" y="11664"/>
                  </a:cubicBezTo>
                  <a:cubicBezTo>
                    <a:pt x="3387" y="11232"/>
                    <a:pt x="3091" y="10800"/>
                    <a:pt x="3091" y="10800"/>
                  </a:cubicBezTo>
                  <a:cubicBezTo>
                    <a:pt x="2795" y="10368"/>
                    <a:pt x="2499" y="9504"/>
                    <a:pt x="2203" y="9072"/>
                  </a:cubicBezTo>
                  <a:cubicBezTo>
                    <a:pt x="2203" y="9072"/>
                    <a:pt x="1907" y="8640"/>
                    <a:pt x="1907" y="8640"/>
                  </a:cubicBezTo>
                  <a:cubicBezTo>
                    <a:pt x="1907" y="8208"/>
                    <a:pt x="1611" y="7776"/>
                    <a:pt x="1611" y="7776"/>
                  </a:cubicBezTo>
                  <a:cubicBezTo>
                    <a:pt x="1611" y="7344"/>
                    <a:pt x="1315" y="6912"/>
                    <a:pt x="1315" y="6912"/>
                  </a:cubicBezTo>
                  <a:cubicBezTo>
                    <a:pt x="1020" y="6912"/>
                    <a:pt x="724" y="6912"/>
                    <a:pt x="724" y="6480"/>
                  </a:cubicBezTo>
                  <a:cubicBezTo>
                    <a:pt x="428" y="6480"/>
                    <a:pt x="132" y="6480"/>
                    <a:pt x="132" y="6048"/>
                  </a:cubicBezTo>
                  <a:cubicBezTo>
                    <a:pt x="-164" y="6048"/>
                    <a:pt x="132" y="5184"/>
                    <a:pt x="132" y="5184"/>
                  </a:cubicBezTo>
                  <a:cubicBezTo>
                    <a:pt x="132" y="4752"/>
                    <a:pt x="428" y="4320"/>
                    <a:pt x="428" y="3888"/>
                  </a:cubicBezTo>
                  <a:cubicBezTo>
                    <a:pt x="428" y="3456"/>
                    <a:pt x="428" y="2592"/>
                    <a:pt x="132" y="2160"/>
                  </a:cubicBezTo>
                  <a:cubicBezTo>
                    <a:pt x="132" y="2160"/>
                    <a:pt x="132" y="1296"/>
                    <a:pt x="132" y="864"/>
                  </a:cubicBezTo>
                  <a:cubicBezTo>
                    <a:pt x="428" y="432"/>
                    <a:pt x="724" y="0"/>
                    <a:pt x="724" y="0"/>
                  </a:cubicBezTo>
                  <a:cubicBezTo>
                    <a:pt x="1315" y="0"/>
                    <a:pt x="1611" y="1296"/>
                    <a:pt x="1907" y="1728"/>
                  </a:cubicBezTo>
                  <a:cubicBezTo>
                    <a:pt x="2203" y="2160"/>
                    <a:pt x="2795" y="3456"/>
                    <a:pt x="3091" y="3888"/>
                  </a:cubicBezTo>
                  <a:cubicBezTo>
                    <a:pt x="3387" y="4320"/>
                    <a:pt x="3978" y="4752"/>
                    <a:pt x="4274" y="5184"/>
                  </a:cubicBezTo>
                  <a:cubicBezTo>
                    <a:pt x="4570" y="5184"/>
                    <a:pt x="5162" y="5184"/>
                    <a:pt x="5458" y="5616"/>
                  </a:cubicBezTo>
                  <a:cubicBezTo>
                    <a:pt x="5754" y="5616"/>
                    <a:pt x="6050" y="6912"/>
                    <a:pt x="6346" y="7344"/>
                  </a:cubicBezTo>
                  <a:cubicBezTo>
                    <a:pt x="6346" y="7344"/>
                    <a:pt x="6641" y="7344"/>
                    <a:pt x="6641" y="7776"/>
                  </a:cubicBezTo>
                  <a:cubicBezTo>
                    <a:pt x="6641" y="7776"/>
                    <a:pt x="6641" y="8208"/>
                    <a:pt x="6937" y="8640"/>
                  </a:cubicBezTo>
                  <a:cubicBezTo>
                    <a:pt x="6937" y="8640"/>
                    <a:pt x="7529" y="8640"/>
                    <a:pt x="7529" y="9072"/>
                  </a:cubicBezTo>
                  <a:cubicBezTo>
                    <a:pt x="7825" y="9072"/>
                    <a:pt x="8417" y="9504"/>
                    <a:pt x="8713" y="9504"/>
                  </a:cubicBezTo>
                  <a:cubicBezTo>
                    <a:pt x="9304" y="9936"/>
                    <a:pt x="9600" y="10368"/>
                    <a:pt x="9896" y="10368"/>
                  </a:cubicBezTo>
                  <a:cubicBezTo>
                    <a:pt x="10488" y="10800"/>
                    <a:pt x="11376" y="11664"/>
                    <a:pt x="11376" y="12528"/>
                  </a:cubicBezTo>
                  <a:cubicBezTo>
                    <a:pt x="11672" y="12960"/>
                    <a:pt x="11968" y="13824"/>
                    <a:pt x="12263" y="14256"/>
                  </a:cubicBezTo>
                  <a:cubicBezTo>
                    <a:pt x="12263" y="14256"/>
                    <a:pt x="12263" y="14688"/>
                    <a:pt x="12263" y="15120"/>
                  </a:cubicBezTo>
                  <a:cubicBezTo>
                    <a:pt x="12559" y="15552"/>
                    <a:pt x="13151" y="15552"/>
                    <a:pt x="13151" y="15984"/>
                  </a:cubicBezTo>
                  <a:cubicBezTo>
                    <a:pt x="13447" y="15984"/>
                    <a:pt x="14039" y="15984"/>
                    <a:pt x="14335" y="15984"/>
                  </a:cubicBezTo>
                  <a:cubicBezTo>
                    <a:pt x="14631" y="15984"/>
                    <a:pt x="15222" y="15552"/>
                    <a:pt x="15518" y="15552"/>
                  </a:cubicBezTo>
                  <a:cubicBezTo>
                    <a:pt x="15814" y="15552"/>
                    <a:pt x="16406" y="15984"/>
                    <a:pt x="16702" y="15984"/>
                  </a:cubicBezTo>
                  <a:cubicBezTo>
                    <a:pt x="16998" y="15984"/>
                    <a:pt x="17294" y="15984"/>
                    <a:pt x="17589" y="15984"/>
                  </a:cubicBezTo>
                  <a:cubicBezTo>
                    <a:pt x="17885" y="15984"/>
                    <a:pt x="18477" y="15552"/>
                    <a:pt x="18773" y="15552"/>
                  </a:cubicBezTo>
                  <a:cubicBezTo>
                    <a:pt x="19069" y="15552"/>
                    <a:pt x="19365" y="15984"/>
                    <a:pt x="19661" y="15984"/>
                  </a:cubicBezTo>
                  <a:cubicBezTo>
                    <a:pt x="19661" y="15984"/>
                    <a:pt x="20252" y="15984"/>
                    <a:pt x="20252" y="16416"/>
                  </a:cubicBezTo>
                  <a:cubicBezTo>
                    <a:pt x="20252" y="16848"/>
                    <a:pt x="20252" y="17280"/>
                    <a:pt x="20252" y="17712"/>
                  </a:cubicBezTo>
                  <a:cubicBezTo>
                    <a:pt x="20252" y="18144"/>
                    <a:pt x="20548" y="18144"/>
                    <a:pt x="20844" y="18576"/>
                  </a:cubicBezTo>
                  <a:cubicBezTo>
                    <a:pt x="20844" y="18576"/>
                    <a:pt x="21140" y="19008"/>
                    <a:pt x="21140" y="1900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2" name="Google Shape;2242;p273"/>
            <p:cNvSpPr/>
            <p:nvPr/>
          </p:nvSpPr>
          <p:spPr>
            <a:xfrm>
              <a:off x="3995207" y="3761009"/>
              <a:ext cx="482590" cy="331690"/>
            </a:xfrm>
            <a:custGeom>
              <a:avLst/>
              <a:gdLst/>
              <a:ahLst/>
              <a:cxnLst/>
              <a:rect l="l" t="t" r="r" b="b"/>
              <a:pathLst>
                <a:path w="21436" h="21600" extrusionOk="0">
                  <a:moveTo>
                    <a:pt x="21140" y="19008"/>
                  </a:moveTo>
                  <a:cubicBezTo>
                    <a:pt x="21436" y="19440"/>
                    <a:pt x="21436" y="19872"/>
                    <a:pt x="21436" y="19872"/>
                  </a:cubicBezTo>
                  <a:cubicBezTo>
                    <a:pt x="21436" y="20304"/>
                    <a:pt x="20844" y="20304"/>
                    <a:pt x="20548" y="20304"/>
                  </a:cubicBezTo>
                  <a:cubicBezTo>
                    <a:pt x="20252" y="20304"/>
                    <a:pt x="19957" y="20736"/>
                    <a:pt x="19661" y="20304"/>
                  </a:cubicBezTo>
                  <a:cubicBezTo>
                    <a:pt x="19365" y="20304"/>
                    <a:pt x="19069" y="20304"/>
                    <a:pt x="19069" y="20304"/>
                  </a:cubicBezTo>
                  <a:cubicBezTo>
                    <a:pt x="18477" y="20304"/>
                    <a:pt x="18181" y="20304"/>
                    <a:pt x="17885" y="20304"/>
                  </a:cubicBezTo>
                  <a:cubicBezTo>
                    <a:pt x="17294" y="20304"/>
                    <a:pt x="16702" y="20736"/>
                    <a:pt x="16702" y="20736"/>
                  </a:cubicBezTo>
                  <a:cubicBezTo>
                    <a:pt x="16406" y="20736"/>
                    <a:pt x="15814" y="21600"/>
                    <a:pt x="15518" y="21600"/>
                  </a:cubicBezTo>
                  <a:cubicBezTo>
                    <a:pt x="14926" y="21600"/>
                    <a:pt x="14335" y="21600"/>
                    <a:pt x="14039" y="21600"/>
                  </a:cubicBezTo>
                  <a:cubicBezTo>
                    <a:pt x="13743" y="21600"/>
                    <a:pt x="13447" y="21168"/>
                    <a:pt x="13151" y="20736"/>
                  </a:cubicBezTo>
                  <a:cubicBezTo>
                    <a:pt x="13151" y="20736"/>
                    <a:pt x="12855" y="20304"/>
                    <a:pt x="12559" y="20304"/>
                  </a:cubicBezTo>
                  <a:cubicBezTo>
                    <a:pt x="12263" y="19872"/>
                    <a:pt x="11968" y="19440"/>
                    <a:pt x="11672" y="19440"/>
                  </a:cubicBezTo>
                  <a:cubicBezTo>
                    <a:pt x="11376" y="19440"/>
                    <a:pt x="11080" y="19008"/>
                    <a:pt x="10784" y="19008"/>
                  </a:cubicBezTo>
                  <a:cubicBezTo>
                    <a:pt x="10488" y="19008"/>
                    <a:pt x="9896" y="19008"/>
                    <a:pt x="9600" y="18576"/>
                  </a:cubicBezTo>
                  <a:cubicBezTo>
                    <a:pt x="9600" y="18576"/>
                    <a:pt x="9304" y="18576"/>
                    <a:pt x="9009" y="18576"/>
                  </a:cubicBezTo>
                  <a:cubicBezTo>
                    <a:pt x="9009" y="18144"/>
                    <a:pt x="8713" y="17712"/>
                    <a:pt x="8713" y="17712"/>
                  </a:cubicBezTo>
                  <a:cubicBezTo>
                    <a:pt x="8713" y="17712"/>
                    <a:pt x="8417" y="17280"/>
                    <a:pt x="8417" y="17280"/>
                  </a:cubicBezTo>
                  <a:cubicBezTo>
                    <a:pt x="8121" y="17280"/>
                    <a:pt x="8121" y="16416"/>
                    <a:pt x="8121" y="15984"/>
                  </a:cubicBezTo>
                  <a:cubicBezTo>
                    <a:pt x="8121" y="15984"/>
                    <a:pt x="8417" y="15552"/>
                    <a:pt x="8121" y="15120"/>
                  </a:cubicBezTo>
                  <a:cubicBezTo>
                    <a:pt x="8121" y="15120"/>
                    <a:pt x="7825" y="15120"/>
                    <a:pt x="7529" y="15120"/>
                  </a:cubicBezTo>
                  <a:cubicBezTo>
                    <a:pt x="7529" y="14688"/>
                    <a:pt x="7233" y="14256"/>
                    <a:pt x="6937" y="14256"/>
                  </a:cubicBezTo>
                  <a:cubicBezTo>
                    <a:pt x="6937" y="14256"/>
                    <a:pt x="6641" y="13824"/>
                    <a:pt x="6346" y="13824"/>
                  </a:cubicBezTo>
                  <a:cubicBezTo>
                    <a:pt x="6346" y="13392"/>
                    <a:pt x="6050" y="12960"/>
                    <a:pt x="5754" y="12960"/>
                  </a:cubicBezTo>
                  <a:cubicBezTo>
                    <a:pt x="5754" y="12528"/>
                    <a:pt x="5162" y="12096"/>
                    <a:pt x="5162" y="12096"/>
                  </a:cubicBezTo>
                  <a:cubicBezTo>
                    <a:pt x="4866" y="11664"/>
                    <a:pt x="4274" y="11664"/>
                    <a:pt x="4274" y="11664"/>
                  </a:cubicBezTo>
                  <a:cubicBezTo>
                    <a:pt x="4274" y="11664"/>
                    <a:pt x="3978" y="11664"/>
                    <a:pt x="3683" y="11664"/>
                  </a:cubicBezTo>
                  <a:cubicBezTo>
                    <a:pt x="3387" y="11232"/>
                    <a:pt x="3091" y="10800"/>
                    <a:pt x="3091" y="10800"/>
                  </a:cubicBezTo>
                  <a:cubicBezTo>
                    <a:pt x="2795" y="10368"/>
                    <a:pt x="2499" y="9504"/>
                    <a:pt x="2203" y="9072"/>
                  </a:cubicBezTo>
                  <a:cubicBezTo>
                    <a:pt x="2203" y="9072"/>
                    <a:pt x="1907" y="8640"/>
                    <a:pt x="1907" y="8640"/>
                  </a:cubicBezTo>
                  <a:cubicBezTo>
                    <a:pt x="1907" y="8208"/>
                    <a:pt x="1611" y="7776"/>
                    <a:pt x="1611" y="7776"/>
                  </a:cubicBezTo>
                  <a:cubicBezTo>
                    <a:pt x="1611" y="7344"/>
                    <a:pt x="1315" y="6912"/>
                    <a:pt x="1315" y="6912"/>
                  </a:cubicBezTo>
                  <a:cubicBezTo>
                    <a:pt x="1020" y="6912"/>
                    <a:pt x="724" y="6912"/>
                    <a:pt x="724" y="6480"/>
                  </a:cubicBezTo>
                  <a:cubicBezTo>
                    <a:pt x="428" y="6480"/>
                    <a:pt x="132" y="6480"/>
                    <a:pt x="132" y="6048"/>
                  </a:cubicBezTo>
                  <a:cubicBezTo>
                    <a:pt x="-164" y="6048"/>
                    <a:pt x="132" y="5184"/>
                    <a:pt x="132" y="5184"/>
                  </a:cubicBezTo>
                  <a:cubicBezTo>
                    <a:pt x="132" y="4752"/>
                    <a:pt x="428" y="4320"/>
                    <a:pt x="428" y="3888"/>
                  </a:cubicBezTo>
                  <a:cubicBezTo>
                    <a:pt x="428" y="3456"/>
                    <a:pt x="428" y="2592"/>
                    <a:pt x="132" y="2160"/>
                  </a:cubicBezTo>
                  <a:cubicBezTo>
                    <a:pt x="132" y="2160"/>
                    <a:pt x="132" y="1296"/>
                    <a:pt x="132" y="864"/>
                  </a:cubicBezTo>
                  <a:cubicBezTo>
                    <a:pt x="428" y="432"/>
                    <a:pt x="724" y="0"/>
                    <a:pt x="724" y="0"/>
                  </a:cubicBezTo>
                  <a:cubicBezTo>
                    <a:pt x="1315" y="0"/>
                    <a:pt x="1611" y="1296"/>
                    <a:pt x="1907" y="1728"/>
                  </a:cubicBezTo>
                  <a:cubicBezTo>
                    <a:pt x="2203" y="2160"/>
                    <a:pt x="2795" y="3456"/>
                    <a:pt x="3091" y="3888"/>
                  </a:cubicBezTo>
                  <a:cubicBezTo>
                    <a:pt x="3387" y="4320"/>
                    <a:pt x="3978" y="4752"/>
                    <a:pt x="4274" y="5184"/>
                  </a:cubicBezTo>
                  <a:cubicBezTo>
                    <a:pt x="4570" y="5184"/>
                    <a:pt x="5162" y="5184"/>
                    <a:pt x="5458" y="5616"/>
                  </a:cubicBezTo>
                  <a:cubicBezTo>
                    <a:pt x="5754" y="5616"/>
                    <a:pt x="6050" y="6912"/>
                    <a:pt x="6346" y="7344"/>
                  </a:cubicBezTo>
                  <a:cubicBezTo>
                    <a:pt x="6346" y="7344"/>
                    <a:pt x="6641" y="7344"/>
                    <a:pt x="6641" y="7776"/>
                  </a:cubicBezTo>
                  <a:cubicBezTo>
                    <a:pt x="6641" y="7776"/>
                    <a:pt x="6641" y="8208"/>
                    <a:pt x="6937" y="8640"/>
                  </a:cubicBezTo>
                  <a:cubicBezTo>
                    <a:pt x="6937" y="8640"/>
                    <a:pt x="7529" y="8640"/>
                    <a:pt x="7529" y="9072"/>
                  </a:cubicBezTo>
                  <a:cubicBezTo>
                    <a:pt x="7825" y="9072"/>
                    <a:pt x="8417" y="9504"/>
                    <a:pt x="8713" y="9504"/>
                  </a:cubicBezTo>
                  <a:cubicBezTo>
                    <a:pt x="9304" y="9936"/>
                    <a:pt x="9600" y="10368"/>
                    <a:pt x="9896" y="10368"/>
                  </a:cubicBezTo>
                  <a:cubicBezTo>
                    <a:pt x="10488" y="10800"/>
                    <a:pt x="11376" y="11664"/>
                    <a:pt x="11376" y="12528"/>
                  </a:cubicBezTo>
                  <a:cubicBezTo>
                    <a:pt x="11672" y="12960"/>
                    <a:pt x="11968" y="13824"/>
                    <a:pt x="12263" y="14256"/>
                  </a:cubicBezTo>
                  <a:cubicBezTo>
                    <a:pt x="12263" y="14256"/>
                    <a:pt x="12263" y="14688"/>
                    <a:pt x="12263" y="15120"/>
                  </a:cubicBezTo>
                  <a:cubicBezTo>
                    <a:pt x="12559" y="15552"/>
                    <a:pt x="13151" y="15552"/>
                    <a:pt x="13151" y="15984"/>
                  </a:cubicBezTo>
                  <a:cubicBezTo>
                    <a:pt x="13447" y="15984"/>
                    <a:pt x="14039" y="15984"/>
                    <a:pt x="14335" y="15984"/>
                  </a:cubicBezTo>
                  <a:cubicBezTo>
                    <a:pt x="14631" y="15984"/>
                    <a:pt x="15222" y="15552"/>
                    <a:pt x="15518" y="15552"/>
                  </a:cubicBezTo>
                  <a:cubicBezTo>
                    <a:pt x="15814" y="15552"/>
                    <a:pt x="16406" y="15984"/>
                    <a:pt x="16702" y="15984"/>
                  </a:cubicBezTo>
                  <a:cubicBezTo>
                    <a:pt x="16998" y="15984"/>
                    <a:pt x="17294" y="15984"/>
                    <a:pt x="17589" y="15984"/>
                  </a:cubicBezTo>
                  <a:cubicBezTo>
                    <a:pt x="17885" y="15984"/>
                    <a:pt x="18477" y="15552"/>
                    <a:pt x="18773" y="15552"/>
                  </a:cubicBezTo>
                  <a:cubicBezTo>
                    <a:pt x="19069" y="15552"/>
                    <a:pt x="19365" y="15984"/>
                    <a:pt x="19661" y="15984"/>
                  </a:cubicBezTo>
                  <a:cubicBezTo>
                    <a:pt x="19661" y="15984"/>
                    <a:pt x="20252" y="15984"/>
                    <a:pt x="20252" y="16416"/>
                  </a:cubicBezTo>
                  <a:cubicBezTo>
                    <a:pt x="20252" y="16848"/>
                    <a:pt x="20252" y="17280"/>
                    <a:pt x="20252" y="17712"/>
                  </a:cubicBezTo>
                  <a:cubicBezTo>
                    <a:pt x="20252" y="18144"/>
                    <a:pt x="20548" y="18144"/>
                    <a:pt x="20844" y="18576"/>
                  </a:cubicBezTo>
                  <a:cubicBezTo>
                    <a:pt x="20844" y="18576"/>
                    <a:pt x="21140" y="19008"/>
                    <a:pt x="21140" y="1900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3" name="Google Shape;2243;p273"/>
            <p:cNvSpPr/>
            <p:nvPr/>
          </p:nvSpPr>
          <p:spPr>
            <a:xfrm>
              <a:off x="2667562" y="2392974"/>
              <a:ext cx="389823" cy="342051"/>
            </a:xfrm>
            <a:custGeom>
              <a:avLst/>
              <a:gdLst/>
              <a:ahLst/>
              <a:cxnLst/>
              <a:rect l="l" t="t" r="r" b="b"/>
              <a:pathLst>
                <a:path w="21397" h="21369" extrusionOk="0">
                  <a:moveTo>
                    <a:pt x="21234" y="184"/>
                  </a:moveTo>
                  <a:cubicBezTo>
                    <a:pt x="21600" y="184"/>
                    <a:pt x="21234" y="1015"/>
                    <a:pt x="21234" y="1431"/>
                  </a:cubicBezTo>
                  <a:cubicBezTo>
                    <a:pt x="21234" y="1431"/>
                    <a:pt x="21234" y="1846"/>
                    <a:pt x="20868" y="2261"/>
                  </a:cubicBezTo>
                  <a:cubicBezTo>
                    <a:pt x="20868" y="2261"/>
                    <a:pt x="20502" y="2261"/>
                    <a:pt x="20136" y="2677"/>
                  </a:cubicBezTo>
                  <a:cubicBezTo>
                    <a:pt x="19769" y="3092"/>
                    <a:pt x="19403" y="3923"/>
                    <a:pt x="19037" y="4338"/>
                  </a:cubicBezTo>
                  <a:cubicBezTo>
                    <a:pt x="19037" y="4754"/>
                    <a:pt x="18671" y="5584"/>
                    <a:pt x="18671" y="6000"/>
                  </a:cubicBezTo>
                  <a:cubicBezTo>
                    <a:pt x="18671" y="6415"/>
                    <a:pt x="18305" y="7246"/>
                    <a:pt x="18305" y="7246"/>
                  </a:cubicBezTo>
                  <a:cubicBezTo>
                    <a:pt x="17939" y="7661"/>
                    <a:pt x="17573" y="8492"/>
                    <a:pt x="17207" y="8492"/>
                  </a:cubicBezTo>
                  <a:cubicBezTo>
                    <a:pt x="17207" y="9323"/>
                    <a:pt x="16841" y="10154"/>
                    <a:pt x="16475" y="10984"/>
                  </a:cubicBezTo>
                  <a:cubicBezTo>
                    <a:pt x="16475" y="11400"/>
                    <a:pt x="16108" y="11815"/>
                    <a:pt x="16108" y="12231"/>
                  </a:cubicBezTo>
                  <a:cubicBezTo>
                    <a:pt x="15742" y="12231"/>
                    <a:pt x="15376" y="13061"/>
                    <a:pt x="15010" y="13477"/>
                  </a:cubicBezTo>
                  <a:cubicBezTo>
                    <a:pt x="15010" y="13892"/>
                    <a:pt x="14644" y="15138"/>
                    <a:pt x="14278" y="15138"/>
                  </a:cubicBezTo>
                  <a:cubicBezTo>
                    <a:pt x="13912" y="15138"/>
                    <a:pt x="13546" y="15138"/>
                    <a:pt x="13180" y="15554"/>
                  </a:cubicBezTo>
                  <a:cubicBezTo>
                    <a:pt x="13180" y="15554"/>
                    <a:pt x="12814" y="15554"/>
                    <a:pt x="12447" y="15969"/>
                  </a:cubicBezTo>
                  <a:cubicBezTo>
                    <a:pt x="12447" y="16384"/>
                    <a:pt x="12081" y="17215"/>
                    <a:pt x="12081" y="17631"/>
                  </a:cubicBezTo>
                  <a:cubicBezTo>
                    <a:pt x="12081" y="17631"/>
                    <a:pt x="11715" y="18046"/>
                    <a:pt x="11349" y="18461"/>
                  </a:cubicBezTo>
                  <a:cubicBezTo>
                    <a:pt x="11349" y="18461"/>
                    <a:pt x="10983" y="18877"/>
                    <a:pt x="10617" y="18877"/>
                  </a:cubicBezTo>
                  <a:cubicBezTo>
                    <a:pt x="10617" y="18877"/>
                    <a:pt x="9885" y="18877"/>
                    <a:pt x="9519" y="18877"/>
                  </a:cubicBezTo>
                  <a:cubicBezTo>
                    <a:pt x="9153" y="18877"/>
                    <a:pt x="8786" y="19292"/>
                    <a:pt x="8786" y="19292"/>
                  </a:cubicBezTo>
                  <a:cubicBezTo>
                    <a:pt x="8786" y="19707"/>
                    <a:pt x="8420" y="20123"/>
                    <a:pt x="8054" y="20123"/>
                  </a:cubicBezTo>
                  <a:cubicBezTo>
                    <a:pt x="7688" y="20123"/>
                    <a:pt x="6956" y="20123"/>
                    <a:pt x="6590" y="20538"/>
                  </a:cubicBezTo>
                  <a:cubicBezTo>
                    <a:pt x="6590" y="20538"/>
                    <a:pt x="5858" y="20954"/>
                    <a:pt x="5492" y="20954"/>
                  </a:cubicBezTo>
                  <a:cubicBezTo>
                    <a:pt x="5492" y="20954"/>
                    <a:pt x="4759" y="21369"/>
                    <a:pt x="4393" y="21369"/>
                  </a:cubicBezTo>
                  <a:cubicBezTo>
                    <a:pt x="4393" y="21369"/>
                    <a:pt x="4027" y="20954"/>
                    <a:pt x="4027" y="20954"/>
                  </a:cubicBezTo>
                  <a:cubicBezTo>
                    <a:pt x="3661" y="20538"/>
                    <a:pt x="3295" y="20123"/>
                    <a:pt x="3295" y="19707"/>
                  </a:cubicBezTo>
                  <a:cubicBezTo>
                    <a:pt x="3295" y="19707"/>
                    <a:pt x="3661" y="19292"/>
                    <a:pt x="4027" y="19292"/>
                  </a:cubicBezTo>
                  <a:cubicBezTo>
                    <a:pt x="4027" y="19292"/>
                    <a:pt x="4393" y="19292"/>
                    <a:pt x="4393" y="18877"/>
                  </a:cubicBezTo>
                  <a:cubicBezTo>
                    <a:pt x="4759" y="18877"/>
                    <a:pt x="5125" y="18461"/>
                    <a:pt x="5492" y="18461"/>
                  </a:cubicBezTo>
                  <a:cubicBezTo>
                    <a:pt x="5858" y="18046"/>
                    <a:pt x="6224" y="17631"/>
                    <a:pt x="6590" y="17215"/>
                  </a:cubicBezTo>
                  <a:cubicBezTo>
                    <a:pt x="6590" y="17215"/>
                    <a:pt x="7322" y="16384"/>
                    <a:pt x="7322" y="15969"/>
                  </a:cubicBezTo>
                  <a:cubicBezTo>
                    <a:pt x="7688" y="15554"/>
                    <a:pt x="8420" y="15554"/>
                    <a:pt x="8786" y="15138"/>
                  </a:cubicBezTo>
                  <a:cubicBezTo>
                    <a:pt x="8786" y="15138"/>
                    <a:pt x="8786" y="14723"/>
                    <a:pt x="9153" y="14723"/>
                  </a:cubicBezTo>
                  <a:cubicBezTo>
                    <a:pt x="9153" y="14307"/>
                    <a:pt x="9153" y="13477"/>
                    <a:pt x="9153" y="13061"/>
                  </a:cubicBezTo>
                  <a:cubicBezTo>
                    <a:pt x="8786" y="13061"/>
                    <a:pt x="8786" y="13061"/>
                    <a:pt x="8420" y="13061"/>
                  </a:cubicBezTo>
                  <a:cubicBezTo>
                    <a:pt x="8420" y="13477"/>
                    <a:pt x="8420" y="14307"/>
                    <a:pt x="8420" y="14307"/>
                  </a:cubicBezTo>
                  <a:cubicBezTo>
                    <a:pt x="8420" y="14723"/>
                    <a:pt x="8054" y="15138"/>
                    <a:pt x="7688" y="15138"/>
                  </a:cubicBezTo>
                  <a:cubicBezTo>
                    <a:pt x="7322" y="15554"/>
                    <a:pt x="6590" y="16384"/>
                    <a:pt x="6224" y="16800"/>
                  </a:cubicBezTo>
                  <a:cubicBezTo>
                    <a:pt x="5858" y="16800"/>
                    <a:pt x="5492" y="17215"/>
                    <a:pt x="5125" y="17631"/>
                  </a:cubicBezTo>
                  <a:cubicBezTo>
                    <a:pt x="4759" y="17631"/>
                    <a:pt x="4393" y="18046"/>
                    <a:pt x="4027" y="18461"/>
                  </a:cubicBezTo>
                  <a:cubicBezTo>
                    <a:pt x="3661" y="18461"/>
                    <a:pt x="2929" y="19292"/>
                    <a:pt x="2563" y="19292"/>
                  </a:cubicBezTo>
                  <a:cubicBezTo>
                    <a:pt x="2197" y="19707"/>
                    <a:pt x="1831" y="19707"/>
                    <a:pt x="1464" y="19707"/>
                  </a:cubicBezTo>
                  <a:cubicBezTo>
                    <a:pt x="1098" y="19707"/>
                    <a:pt x="732" y="19707"/>
                    <a:pt x="732" y="19292"/>
                  </a:cubicBezTo>
                  <a:cubicBezTo>
                    <a:pt x="366" y="19292"/>
                    <a:pt x="366" y="18877"/>
                    <a:pt x="366" y="18877"/>
                  </a:cubicBezTo>
                  <a:cubicBezTo>
                    <a:pt x="366" y="18877"/>
                    <a:pt x="0" y="18461"/>
                    <a:pt x="0" y="18461"/>
                  </a:cubicBezTo>
                  <a:cubicBezTo>
                    <a:pt x="0" y="18046"/>
                    <a:pt x="0" y="18046"/>
                    <a:pt x="366" y="17631"/>
                  </a:cubicBezTo>
                  <a:cubicBezTo>
                    <a:pt x="366" y="17631"/>
                    <a:pt x="732" y="17631"/>
                    <a:pt x="732" y="17631"/>
                  </a:cubicBezTo>
                  <a:cubicBezTo>
                    <a:pt x="1098" y="17215"/>
                    <a:pt x="1831" y="16800"/>
                    <a:pt x="1831" y="16800"/>
                  </a:cubicBezTo>
                  <a:cubicBezTo>
                    <a:pt x="2197" y="16800"/>
                    <a:pt x="2929" y="16384"/>
                    <a:pt x="3661" y="15969"/>
                  </a:cubicBezTo>
                  <a:cubicBezTo>
                    <a:pt x="4027" y="15969"/>
                    <a:pt x="4393" y="15554"/>
                    <a:pt x="4759" y="15138"/>
                  </a:cubicBezTo>
                  <a:cubicBezTo>
                    <a:pt x="5125" y="15138"/>
                    <a:pt x="5125" y="14723"/>
                    <a:pt x="5492" y="14307"/>
                  </a:cubicBezTo>
                  <a:cubicBezTo>
                    <a:pt x="5492" y="14307"/>
                    <a:pt x="5858" y="13477"/>
                    <a:pt x="5858" y="13061"/>
                  </a:cubicBezTo>
                  <a:cubicBezTo>
                    <a:pt x="6224" y="13061"/>
                    <a:pt x="6590" y="12646"/>
                    <a:pt x="6590" y="12646"/>
                  </a:cubicBezTo>
                  <a:cubicBezTo>
                    <a:pt x="6956" y="12231"/>
                    <a:pt x="7688" y="12231"/>
                    <a:pt x="7688" y="12231"/>
                  </a:cubicBezTo>
                  <a:cubicBezTo>
                    <a:pt x="8054" y="11815"/>
                    <a:pt x="8786" y="10984"/>
                    <a:pt x="9153" y="10984"/>
                  </a:cubicBezTo>
                  <a:cubicBezTo>
                    <a:pt x="9153" y="10569"/>
                    <a:pt x="9885" y="9738"/>
                    <a:pt x="10251" y="9738"/>
                  </a:cubicBezTo>
                  <a:cubicBezTo>
                    <a:pt x="10617" y="9323"/>
                    <a:pt x="11349" y="9323"/>
                    <a:pt x="11715" y="9323"/>
                  </a:cubicBezTo>
                  <a:cubicBezTo>
                    <a:pt x="11715" y="8907"/>
                    <a:pt x="12447" y="8907"/>
                    <a:pt x="12447" y="8907"/>
                  </a:cubicBezTo>
                  <a:cubicBezTo>
                    <a:pt x="12814" y="8492"/>
                    <a:pt x="13180" y="8077"/>
                    <a:pt x="13180" y="7661"/>
                  </a:cubicBezTo>
                  <a:cubicBezTo>
                    <a:pt x="13546" y="7661"/>
                    <a:pt x="13912" y="7246"/>
                    <a:pt x="14278" y="6831"/>
                  </a:cubicBezTo>
                  <a:cubicBezTo>
                    <a:pt x="14278" y="6831"/>
                    <a:pt x="14278" y="6000"/>
                    <a:pt x="14278" y="6000"/>
                  </a:cubicBezTo>
                  <a:cubicBezTo>
                    <a:pt x="14644" y="6000"/>
                    <a:pt x="15010" y="6000"/>
                    <a:pt x="15376" y="5584"/>
                  </a:cubicBezTo>
                  <a:cubicBezTo>
                    <a:pt x="15376" y="5169"/>
                    <a:pt x="15742" y="4754"/>
                    <a:pt x="16108" y="4338"/>
                  </a:cubicBezTo>
                  <a:cubicBezTo>
                    <a:pt x="16108" y="4338"/>
                    <a:pt x="16475" y="3507"/>
                    <a:pt x="16841" y="3507"/>
                  </a:cubicBezTo>
                  <a:cubicBezTo>
                    <a:pt x="17207" y="3092"/>
                    <a:pt x="17573" y="2261"/>
                    <a:pt x="17939" y="2261"/>
                  </a:cubicBezTo>
                  <a:cubicBezTo>
                    <a:pt x="18305" y="1846"/>
                    <a:pt x="19037" y="1431"/>
                    <a:pt x="19403" y="1015"/>
                  </a:cubicBezTo>
                  <a:cubicBezTo>
                    <a:pt x="19403" y="600"/>
                    <a:pt x="20136" y="600"/>
                    <a:pt x="20502" y="184"/>
                  </a:cubicBezTo>
                  <a:cubicBezTo>
                    <a:pt x="20502" y="184"/>
                    <a:pt x="21234" y="-231"/>
                    <a:pt x="21234" y="1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4" name="Google Shape;2244;p273"/>
            <p:cNvSpPr/>
            <p:nvPr/>
          </p:nvSpPr>
          <p:spPr>
            <a:xfrm>
              <a:off x="2667562" y="2392974"/>
              <a:ext cx="389823" cy="342051"/>
            </a:xfrm>
            <a:custGeom>
              <a:avLst/>
              <a:gdLst/>
              <a:ahLst/>
              <a:cxnLst/>
              <a:rect l="l" t="t" r="r" b="b"/>
              <a:pathLst>
                <a:path w="21397" h="21369" extrusionOk="0">
                  <a:moveTo>
                    <a:pt x="21234" y="184"/>
                  </a:moveTo>
                  <a:cubicBezTo>
                    <a:pt x="21600" y="184"/>
                    <a:pt x="21234" y="1015"/>
                    <a:pt x="21234" y="1431"/>
                  </a:cubicBezTo>
                  <a:cubicBezTo>
                    <a:pt x="21234" y="1431"/>
                    <a:pt x="21234" y="1846"/>
                    <a:pt x="20868" y="2261"/>
                  </a:cubicBezTo>
                  <a:cubicBezTo>
                    <a:pt x="20868" y="2261"/>
                    <a:pt x="20502" y="2261"/>
                    <a:pt x="20136" y="2677"/>
                  </a:cubicBezTo>
                  <a:cubicBezTo>
                    <a:pt x="19769" y="3092"/>
                    <a:pt x="19403" y="3923"/>
                    <a:pt x="19037" y="4338"/>
                  </a:cubicBezTo>
                  <a:cubicBezTo>
                    <a:pt x="19037" y="4754"/>
                    <a:pt x="18671" y="5584"/>
                    <a:pt x="18671" y="6000"/>
                  </a:cubicBezTo>
                  <a:cubicBezTo>
                    <a:pt x="18671" y="6415"/>
                    <a:pt x="18305" y="7246"/>
                    <a:pt x="18305" y="7246"/>
                  </a:cubicBezTo>
                  <a:cubicBezTo>
                    <a:pt x="17939" y="7661"/>
                    <a:pt x="17573" y="8492"/>
                    <a:pt x="17207" y="8492"/>
                  </a:cubicBezTo>
                  <a:cubicBezTo>
                    <a:pt x="17207" y="9323"/>
                    <a:pt x="16841" y="10154"/>
                    <a:pt x="16475" y="10984"/>
                  </a:cubicBezTo>
                  <a:cubicBezTo>
                    <a:pt x="16475" y="11400"/>
                    <a:pt x="16108" y="11815"/>
                    <a:pt x="16108" y="12231"/>
                  </a:cubicBezTo>
                  <a:cubicBezTo>
                    <a:pt x="15742" y="12231"/>
                    <a:pt x="15376" y="13061"/>
                    <a:pt x="15010" y="13477"/>
                  </a:cubicBezTo>
                  <a:cubicBezTo>
                    <a:pt x="15010" y="13892"/>
                    <a:pt x="14644" y="15138"/>
                    <a:pt x="14278" y="15138"/>
                  </a:cubicBezTo>
                  <a:cubicBezTo>
                    <a:pt x="13912" y="15138"/>
                    <a:pt x="13546" y="15138"/>
                    <a:pt x="13180" y="15554"/>
                  </a:cubicBezTo>
                  <a:cubicBezTo>
                    <a:pt x="13180" y="15554"/>
                    <a:pt x="12814" y="15554"/>
                    <a:pt x="12447" y="15969"/>
                  </a:cubicBezTo>
                  <a:cubicBezTo>
                    <a:pt x="12447" y="16384"/>
                    <a:pt x="12081" y="17215"/>
                    <a:pt x="12081" y="17631"/>
                  </a:cubicBezTo>
                  <a:cubicBezTo>
                    <a:pt x="12081" y="17631"/>
                    <a:pt x="11715" y="18046"/>
                    <a:pt x="11349" y="18461"/>
                  </a:cubicBezTo>
                  <a:cubicBezTo>
                    <a:pt x="11349" y="18461"/>
                    <a:pt x="10983" y="18877"/>
                    <a:pt x="10617" y="18877"/>
                  </a:cubicBezTo>
                  <a:cubicBezTo>
                    <a:pt x="10617" y="18877"/>
                    <a:pt x="9885" y="18877"/>
                    <a:pt x="9519" y="18877"/>
                  </a:cubicBezTo>
                  <a:cubicBezTo>
                    <a:pt x="9153" y="18877"/>
                    <a:pt x="8786" y="19292"/>
                    <a:pt x="8786" y="19292"/>
                  </a:cubicBezTo>
                  <a:cubicBezTo>
                    <a:pt x="8786" y="19707"/>
                    <a:pt x="8420" y="20123"/>
                    <a:pt x="8054" y="20123"/>
                  </a:cubicBezTo>
                  <a:cubicBezTo>
                    <a:pt x="7688" y="20123"/>
                    <a:pt x="6956" y="20123"/>
                    <a:pt x="6590" y="20538"/>
                  </a:cubicBezTo>
                  <a:cubicBezTo>
                    <a:pt x="6590" y="20538"/>
                    <a:pt x="5858" y="20954"/>
                    <a:pt x="5492" y="20954"/>
                  </a:cubicBezTo>
                  <a:cubicBezTo>
                    <a:pt x="5492" y="20954"/>
                    <a:pt x="4759" y="21369"/>
                    <a:pt x="4393" y="21369"/>
                  </a:cubicBezTo>
                  <a:cubicBezTo>
                    <a:pt x="4393" y="21369"/>
                    <a:pt x="4027" y="20954"/>
                    <a:pt x="4027" y="20954"/>
                  </a:cubicBezTo>
                  <a:cubicBezTo>
                    <a:pt x="3661" y="20538"/>
                    <a:pt x="3295" y="20123"/>
                    <a:pt x="3295" y="19707"/>
                  </a:cubicBezTo>
                  <a:cubicBezTo>
                    <a:pt x="3295" y="19707"/>
                    <a:pt x="3661" y="19292"/>
                    <a:pt x="4027" y="19292"/>
                  </a:cubicBezTo>
                  <a:cubicBezTo>
                    <a:pt x="4027" y="19292"/>
                    <a:pt x="4393" y="19292"/>
                    <a:pt x="4393" y="18877"/>
                  </a:cubicBezTo>
                  <a:cubicBezTo>
                    <a:pt x="4759" y="18877"/>
                    <a:pt x="5125" y="18461"/>
                    <a:pt x="5492" y="18461"/>
                  </a:cubicBezTo>
                  <a:cubicBezTo>
                    <a:pt x="5858" y="18046"/>
                    <a:pt x="6224" y="17631"/>
                    <a:pt x="6590" y="17215"/>
                  </a:cubicBezTo>
                  <a:cubicBezTo>
                    <a:pt x="6590" y="17215"/>
                    <a:pt x="7322" y="16384"/>
                    <a:pt x="7322" y="15969"/>
                  </a:cubicBezTo>
                  <a:cubicBezTo>
                    <a:pt x="7688" y="15554"/>
                    <a:pt x="8420" y="15554"/>
                    <a:pt x="8786" y="15138"/>
                  </a:cubicBezTo>
                  <a:cubicBezTo>
                    <a:pt x="8786" y="15138"/>
                    <a:pt x="8786" y="14723"/>
                    <a:pt x="9153" y="14723"/>
                  </a:cubicBezTo>
                  <a:cubicBezTo>
                    <a:pt x="9153" y="14307"/>
                    <a:pt x="9153" y="13477"/>
                    <a:pt x="9153" y="13061"/>
                  </a:cubicBezTo>
                  <a:cubicBezTo>
                    <a:pt x="8786" y="13061"/>
                    <a:pt x="8786" y="13061"/>
                    <a:pt x="8420" y="13061"/>
                  </a:cubicBezTo>
                  <a:cubicBezTo>
                    <a:pt x="8420" y="13477"/>
                    <a:pt x="8420" y="14307"/>
                    <a:pt x="8420" y="14307"/>
                  </a:cubicBezTo>
                  <a:cubicBezTo>
                    <a:pt x="8420" y="14723"/>
                    <a:pt x="8054" y="15138"/>
                    <a:pt x="7688" y="15138"/>
                  </a:cubicBezTo>
                  <a:cubicBezTo>
                    <a:pt x="7322" y="15554"/>
                    <a:pt x="6590" y="16384"/>
                    <a:pt x="6224" y="16800"/>
                  </a:cubicBezTo>
                  <a:cubicBezTo>
                    <a:pt x="5858" y="16800"/>
                    <a:pt x="5492" y="17215"/>
                    <a:pt x="5125" y="17631"/>
                  </a:cubicBezTo>
                  <a:cubicBezTo>
                    <a:pt x="4759" y="17631"/>
                    <a:pt x="4393" y="18046"/>
                    <a:pt x="4027" y="18461"/>
                  </a:cubicBezTo>
                  <a:cubicBezTo>
                    <a:pt x="3661" y="18461"/>
                    <a:pt x="2929" y="19292"/>
                    <a:pt x="2563" y="19292"/>
                  </a:cubicBezTo>
                  <a:cubicBezTo>
                    <a:pt x="2197" y="19707"/>
                    <a:pt x="1831" y="19707"/>
                    <a:pt x="1464" y="19707"/>
                  </a:cubicBezTo>
                  <a:cubicBezTo>
                    <a:pt x="1098" y="19707"/>
                    <a:pt x="732" y="19707"/>
                    <a:pt x="732" y="19292"/>
                  </a:cubicBezTo>
                  <a:cubicBezTo>
                    <a:pt x="366" y="19292"/>
                    <a:pt x="366" y="18877"/>
                    <a:pt x="366" y="18877"/>
                  </a:cubicBezTo>
                  <a:cubicBezTo>
                    <a:pt x="366" y="18877"/>
                    <a:pt x="0" y="18461"/>
                    <a:pt x="0" y="18461"/>
                  </a:cubicBezTo>
                  <a:cubicBezTo>
                    <a:pt x="0" y="18046"/>
                    <a:pt x="0" y="18046"/>
                    <a:pt x="366" y="17631"/>
                  </a:cubicBezTo>
                  <a:cubicBezTo>
                    <a:pt x="366" y="17631"/>
                    <a:pt x="732" y="17631"/>
                    <a:pt x="732" y="17631"/>
                  </a:cubicBezTo>
                  <a:cubicBezTo>
                    <a:pt x="1098" y="17215"/>
                    <a:pt x="1831" y="16800"/>
                    <a:pt x="1831" y="16800"/>
                  </a:cubicBezTo>
                  <a:cubicBezTo>
                    <a:pt x="2197" y="16800"/>
                    <a:pt x="2929" y="16384"/>
                    <a:pt x="3661" y="15969"/>
                  </a:cubicBezTo>
                  <a:cubicBezTo>
                    <a:pt x="4027" y="15969"/>
                    <a:pt x="4393" y="15554"/>
                    <a:pt x="4759" y="15138"/>
                  </a:cubicBezTo>
                  <a:cubicBezTo>
                    <a:pt x="5125" y="15138"/>
                    <a:pt x="5125" y="14723"/>
                    <a:pt x="5492" y="14307"/>
                  </a:cubicBezTo>
                  <a:cubicBezTo>
                    <a:pt x="5492" y="14307"/>
                    <a:pt x="5858" y="13477"/>
                    <a:pt x="5858" y="13061"/>
                  </a:cubicBezTo>
                  <a:cubicBezTo>
                    <a:pt x="6224" y="13061"/>
                    <a:pt x="6590" y="12646"/>
                    <a:pt x="6590" y="12646"/>
                  </a:cubicBezTo>
                  <a:cubicBezTo>
                    <a:pt x="6956" y="12231"/>
                    <a:pt x="7688" y="12231"/>
                    <a:pt x="7688" y="12231"/>
                  </a:cubicBezTo>
                  <a:cubicBezTo>
                    <a:pt x="8054" y="11815"/>
                    <a:pt x="8786" y="10984"/>
                    <a:pt x="9153" y="10984"/>
                  </a:cubicBezTo>
                  <a:cubicBezTo>
                    <a:pt x="9153" y="10569"/>
                    <a:pt x="9885" y="9738"/>
                    <a:pt x="10251" y="9738"/>
                  </a:cubicBezTo>
                  <a:cubicBezTo>
                    <a:pt x="10617" y="9323"/>
                    <a:pt x="11349" y="9323"/>
                    <a:pt x="11715" y="9323"/>
                  </a:cubicBezTo>
                  <a:cubicBezTo>
                    <a:pt x="11715" y="8907"/>
                    <a:pt x="12447" y="8907"/>
                    <a:pt x="12447" y="8907"/>
                  </a:cubicBezTo>
                  <a:cubicBezTo>
                    <a:pt x="12814" y="8492"/>
                    <a:pt x="13180" y="8077"/>
                    <a:pt x="13180" y="7661"/>
                  </a:cubicBezTo>
                  <a:cubicBezTo>
                    <a:pt x="13546" y="7661"/>
                    <a:pt x="13912" y="7246"/>
                    <a:pt x="14278" y="6831"/>
                  </a:cubicBezTo>
                  <a:cubicBezTo>
                    <a:pt x="14278" y="6831"/>
                    <a:pt x="14278" y="6000"/>
                    <a:pt x="14278" y="6000"/>
                  </a:cubicBezTo>
                  <a:cubicBezTo>
                    <a:pt x="14644" y="6000"/>
                    <a:pt x="15010" y="6000"/>
                    <a:pt x="15376" y="5584"/>
                  </a:cubicBezTo>
                  <a:cubicBezTo>
                    <a:pt x="15376" y="5169"/>
                    <a:pt x="15742" y="4754"/>
                    <a:pt x="16108" y="4338"/>
                  </a:cubicBezTo>
                  <a:cubicBezTo>
                    <a:pt x="16108" y="4338"/>
                    <a:pt x="16475" y="3507"/>
                    <a:pt x="16841" y="3507"/>
                  </a:cubicBezTo>
                  <a:cubicBezTo>
                    <a:pt x="17207" y="3092"/>
                    <a:pt x="17573" y="2261"/>
                    <a:pt x="17939" y="2261"/>
                  </a:cubicBezTo>
                  <a:cubicBezTo>
                    <a:pt x="18305" y="1846"/>
                    <a:pt x="19037" y="1431"/>
                    <a:pt x="19403" y="1015"/>
                  </a:cubicBezTo>
                  <a:cubicBezTo>
                    <a:pt x="19403" y="600"/>
                    <a:pt x="20136" y="600"/>
                    <a:pt x="20502" y="184"/>
                  </a:cubicBezTo>
                  <a:cubicBezTo>
                    <a:pt x="20502" y="184"/>
                    <a:pt x="21234" y="-231"/>
                    <a:pt x="21234" y="1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5" name="Google Shape;2245;p273"/>
            <p:cNvSpPr/>
            <p:nvPr/>
          </p:nvSpPr>
          <p:spPr>
            <a:xfrm>
              <a:off x="2560747" y="3016115"/>
              <a:ext cx="243649" cy="191143"/>
            </a:xfrm>
            <a:custGeom>
              <a:avLst/>
              <a:gdLst/>
              <a:ahLst/>
              <a:cxnLst/>
              <a:rect l="l" t="t" r="r" b="b"/>
              <a:pathLst>
                <a:path w="21276" h="21600" extrusionOk="0">
                  <a:moveTo>
                    <a:pt x="21016" y="2979"/>
                  </a:moveTo>
                  <a:cubicBezTo>
                    <a:pt x="21016" y="3724"/>
                    <a:pt x="21600" y="5959"/>
                    <a:pt x="21016" y="6703"/>
                  </a:cubicBezTo>
                  <a:cubicBezTo>
                    <a:pt x="21016" y="7448"/>
                    <a:pt x="19265" y="7448"/>
                    <a:pt x="19265" y="7448"/>
                  </a:cubicBezTo>
                  <a:cubicBezTo>
                    <a:pt x="18681" y="8193"/>
                    <a:pt x="18097" y="9683"/>
                    <a:pt x="17514" y="9683"/>
                  </a:cubicBezTo>
                  <a:cubicBezTo>
                    <a:pt x="16930" y="10428"/>
                    <a:pt x="16346" y="11917"/>
                    <a:pt x="15762" y="12662"/>
                  </a:cubicBezTo>
                  <a:cubicBezTo>
                    <a:pt x="15762" y="13407"/>
                    <a:pt x="14595" y="14152"/>
                    <a:pt x="14011" y="14152"/>
                  </a:cubicBezTo>
                  <a:cubicBezTo>
                    <a:pt x="14011" y="14152"/>
                    <a:pt x="12843" y="14152"/>
                    <a:pt x="12259" y="14897"/>
                  </a:cubicBezTo>
                  <a:cubicBezTo>
                    <a:pt x="11676" y="14897"/>
                    <a:pt x="11092" y="15641"/>
                    <a:pt x="10508" y="17131"/>
                  </a:cubicBezTo>
                  <a:cubicBezTo>
                    <a:pt x="9924" y="17131"/>
                    <a:pt x="9924" y="17876"/>
                    <a:pt x="9924" y="18621"/>
                  </a:cubicBezTo>
                  <a:cubicBezTo>
                    <a:pt x="9341" y="19366"/>
                    <a:pt x="9341" y="19366"/>
                    <a:pt x="8757" y="20110"/>
                  </a:cubicBezTo>
                  <a:cubicBezTo>
                    <a:pt x="8173" y="20855"/>
                    <a:pt x="7005" y="20855"/>
                    <a:pt x="6422" y="21600"/>
                  </a:cubicBezTo>
                  <a:cubicBezTo>
                    <a:pt x="5838" y="21600"/>
                    <a:pt x="4086" y="20855"/>
                    <a:pt x="3503" y="20855"/>
                  </a:cubicBezTo>
                  <a:cubicBezTo>
                    <a:pt x="2919" y="20855"/>
                    <a:pt x="2335" y="20110"/>
                    <a:pt x="1751" y="20110"/>
                  </a:cubicBezTo>
                  <a:cubicBezTo>
                    <a:pt x="1168" y="19366"/>
                    <a:pt x="584" y="18621"/>
                    <a:pt x="584" y="18621"/>
                  </a:cubicBezTo>
                  <a:cubicBezTo>
                    <a:pt x="0" y="17876"/>
                    <a:pt x="0" y="16386"/>
                    <a:pt x="0" y="16386"/>
                  </a:cubicBezTo>
                  <a:cubicBezTo>
                    <a:pt x="0" y="15641"/>
                    <a:pt x="584" y="14897"/>
                    <a:pt x="584" y="14152"/>
                  </a:cubicBezTo>
                  <a:cubicBezTo>
                    <a:pt x="1168" y="13407"/>
                    <a:pt x="1168" y="12662"/>
                    <a:pt x="1751" y="11917"/>
                  </a:cubicBezTo>
                  <a:cubicBezTo>
                    <a:pt x="2335" y="11172"/>
                    <a:pt x="4086" y="10428"/>
                    <a:pt x="4670" y="9683"/>
                  </a:cubicBezTo>
                  <a:cubicBezTo>
                    <a:pt x="5254" y="8938"/>
                    <a:pt x="6422" y="7448"/>
                    <a:pt x="7005" y="6703"/>
                  </a:cubicBezTo>
                  <a:cubicBezTo>
                    <a:pt x="7589" y="5959"/>
                    <a:pt x="8757" y="5214"/>
                    <a:pt x="9341" y="5214"/>
                  </a:cubicBezTo>
                  <a:cubicBezTo>
                    <a:pt x="9924" y="5214"/>
                    <a:pt x="10508" y="4469"/>
                    <a:pt x="10508" y="4469"/>
                  </a:cubicBezTo>
                  <a:cubicBezTo>
                    <a:pt x="11676" y="4469"/>
                    <a:pt x="12843" y="3724"/>
                    <a:pt x="13427" y="2979"/>
                  </a:cubicBezTo>
                  <a:cubicBezTo>
                    <a:pt x="14595" y="2234"/>
                    <a:pt x="15762" y="1490"/>
                    <a:pt x="16346" y="745"/>
                  </a:cubicBezTo>
                  <a:cubicBezTo>
                    <a:pt x="16930" y="745"/>
                    <a:pt x="18097" y="0"/>
                    <a:pt x="18681" y="0"/>
                  </a:cubicBezTo>
                  <a:cubicBezTo>
                    <a:pt x="18681" y="0"/>
                    <a:pt x="19849" y="745"/>
                    <a:pt x="20432" y="745"/>
                  </a:cubicBezTo>
                  <a:cubicBezTo>
                    <a:pt x="20432" y="1490"/>
                    <a:pt x="21016" y="2234"/>
                    <a:pt x="21016" y="29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6" name="Google Shape;2246;p273"/>
            <p:cNvSpPr/>
            <p:nvPr/>
          </p:nvSpPr>
          <p:spPr>
            <a:xfrm>
              <a:off x="2560747" y="3016115"/>
              <a:ext cx="243649" cy="191143"/>
            </a:xfrm>
            <a:custGeom>
              <a:avLst/>
              <a:gdLst/>
              <a:ahLst/>
              <a:cxnLst/>
              <a:rect l="l" t="t" r="r" b="b"/>
              <a:pathLst>
                <a:path w="21276" h="21600" extrusionOk="0">
                  <a:moveTo>
                    <a:pt x="21016" y="2979"/>
                  </a:moveTo>
                  <a:cubicBezTo>
                    <a:pt x="21016" y="3724"/>
                    <a:pt x="21600" y="5959"/>
                    <a:pt x="21016" y="6703"/>
                  </a:cubicBezTo>
                  <a:cubicBezTo>
                    <a:pt x="21016" y="7448"/>
                    <a:pt x="19265" y="7448"/>
                    <a:pt x="19265" y="7448"/>
                  </a:cubicBezTo>
                  <a:cubicBezTo>
                    <a:pt x="18681" y="8193"/>
                    <a:pt x="18097" y="9683"/>
                    <a:pt x="17514" y="9683"/>
                  </a:cubicBezTo>
                  <a:cubicBezTo>
                    <a:pt x="16930" y="10428"/>
                    <a:pt x="16346" y="11917"/>
                    <a:pt x="15762" y="12662"/>
                  </a:cubicBezTo>
                  <a:cubicBezTo>
                    <a:pt x="15762" y="13407"/>
                    <a:pt x="14595" y="14152"/>
                    <a:pt x="14011" y="14152"/>
                  </a:cubicBezTo>
                  <a:cubicBezTo>
                    <a:pt x="14011" y="14152"/>
                    <a:pt x="12843" y="14152"/>
                    <a:pt x="12259" y="14897"/>
                  </a:cubicBezTo>
                  <a:cubicBezTo>
                    <a:pt x="11676" y="14897"/>
                    <a:pt x="11092" y="15641"/>
                    <a:pt x="10508" y="17131"/>
                  </a:cubicBezTo>
                  <a:cubicBezTo>
                    <a:pt x="9924" y="17131"/>
                    <a:pt x="9924" y="17876"/>
                    <a:pt x="9924" y="18621"/>
                  </a:cubicBezTo>
                  <a:cubicBezTo>
                    <a:pt x="9341" y="19366"/>
                    <a:pt x="9341" y="19366"/>
                    <a:pt x="8757" y="20110"/>
                  </a:cubicBezTo>
                  <a:cubicBezTo>
                    <a:pt x="8173" y="20855"/>
                    <a:pt x="7005" y="20855"/>
                    <a:pt x="6422" y="21600"/>
                  </a:cubicBezTo>
                  <a:cubicBezTo>
                    <a:pt x="5838" y="21600"/>
                    <a:pt x="4086" y="20855"/>
                    <a:pt x="3503" y="20855"/>
                  </a:cubicBezTo>
                  <a:cubicBezTo>
                    <a:pt x="2919" y="20855"/>
                    <a:pt x="2335" y="20110"/>
                    <a:pt x="1751" y="20110"/>
                  </a:cubicBezTo>
                  <a:cubicBezTo>
                    <a:pt x="1168" y="19366"/>
                    <a:pt x="584" y="18621"/>
                    <a:pt x="584" y="18621"/>
                  </a:cubicBezTo>
                  <a:cubicBezTo>
                    <a:pt x="0" y="17876"/>
                    <a:pt x="0" y="16386"/>
                    <a:pt x="0" y="16386"/>
                  </a:cubicBezTo>
                  <a:cubicBezTo>
                    <a:pt x="0" y="15641"/>
                    <a:pt x="584" y="14897"/>
                    <a:pt x="584" y="14152"/>
                  </a:cubicBezTo>
                  <a:cubicBezTo>
                    <a:pt x="1168" y="13407"/>
                    <a:pt x="1168" y="12662"/>
                    <a:pt x="1751" y="11917"/>
                  </a:cubicBezTo>
                  <a:cubicBezTo>
                    <a:pt x="2335" y="11172"/>
                    <a:pt x="4086" y="10428"/>
                    <a:pt x="4670" y="9683"/>
                  </a:cubicBezTo>
                  <a:cubicBezTo>
                    <a:pt x="5254" y="8938"/>
                    <a:pt x="6422" y="7448"/>
                    <a:pt x="7005" y="6703"/>
                  </a:cubicBezTo>
                  <a:cubicBezTo>
                    <a:pt x="7589" y="5959"/>
                    <a:pt x="8757" y="5214"/>
                    <a:pt x="9341" y="5214"/>
                  </a:cubicBezTo>
                  <a:cubicBezTo>
                    <a:pt x="9924" y="5214"/>
                    <a:pt x="10508" y="4469"/>
                    <a:pt x="10508" y="4469"/>
                  </a:cubicBezTo>
                  <a:cubicBezTo>
                    <a:pt x="11676" y="4469"/>
                    <a:pt x="12843" y="3724"/>
                    <a:pt x="13427" y="2979"/>
                  </a:cubicBezTo>
                  <a:cubicBezTo>
                    <a:pt x="14595" y="2234"/>
                    <a:pt x="15762" y="1490"/>
                    <a:pt x="16346" y="745"/>
                  </a:cubicBezTo>
                  <a:cubicBezTo>
                    <a:pt x="16930" y="745"/>
                    <a:pt x="18097" y="0"/>
                    <a:pt x="18681" y="0"/>
                  </a:cubicBezTo>
                  <a:cubicBezTo>
                    <a:pt x="18681" y="0"/>
                    <a:pt x="19849" y="745"/>
                    <a:pt x="20432" y="745"/>
                  </a:cubicBezTo>
                  <a:cubicBezTo>
                    <a:pt x="20432" y="1490"/>
                    <a:pt x="21016" y="2234"/>
                    <a:pt x="21016" y="29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7" name="Google Shape;2247;p273"/>
            <p:cNvSpPr/>
            <p:nvPr/>
          </p:nvSpPr>
          <p:spPr>
            <a:xfrm>
              <a:off x="1596600" y="2836216"/>
              <a:ext cx="997876" cy="794406"/>
            </a:xfrm>
            <a:custGeom>
              <a:avLst/>
              <a:gdLst/>
              <a:ahLst/>
              <a:cxnLst/>
              <a:rect l="l" t="t" r="r" b="b"/>
              <a:pathLst>
                <a:path w="21600" h="21495" extrusionOk="0">
                  <a:moveTo>
                    <a:pt x="21600" y="1440"/>
                  </a:moveTo>
                  <a:cubicBezTo>
                    <a:pt x="21600" y="1620"/>
                    <a:pt x="21600" y="2160"/>
                    <a:pt x="21600" y="2520"/>
                  </a:cubicBezTo>
                  <a:cubicBezTo>
                    <a:pt x="21600" y="2520"/>
                    <a:pt x="21456" y="2880"/>
                    <a:pt x="21312" y="3060"/>
                  </a:cubicBezTo>
                  <a:cubicBezTo>
                    <a:pt x="21312" y="3240"/>
                    <a:pt x="21168" y="3600"/>
                    <a:pt x="21024" y="3780"/>
                  </a:cubicBezTo>
                  <a:cubicBezTo>
                    <a:pt x="21024" y="3960"/>
                    <a:pt x="20736" y="4500"/>
                    <a:pt x="20592" y="4500"/>
                  </a:cubicBezTo>
                  <a:cubicBezTo>
                    <a:pt x="20448" y="4680"/>
                    <a:pt x="20016" y="4860"/>
                    <a:pt x="19872" y="5040"/>
                  </a:cubicBezTo>
                  <a:cubicBezTo>
                    <a:pt x="19728" y="5040"/>
                    <a:pt x="19296" y="5400"/>
                    <a:pt x="19008" y="5580"/>
                  </a:cubicBezTo>
                  <a:cubicBezTo>
                    <a:pt x="18864" y="5760"/>
                    <a:pt x="18576" y="6120"/>
                    <a:pt x="18288" y="6300"/>
                  </a:cubicBezTo>
                  <a:cubicBezTo>
                    <a:pt x="18000" y="6840"/>
                    <a:pt x="17424" y="7560"/>
                    <a:pt x="17136" y="7920"/>
                  </a:cubicBezTo>
                  <a:cubicBezTo>
                    <a:pt x="16848" y="8100"/>
                    <a:pt x="16416" y="8640"/>
                    <a:pt x="16272" y="9000"/>
                  </a:cubicBezTo>
                  <a:cubicBezTo>
                    <a:pt x="15840" y="9180"/>
                    <a:pt x="15264" y="9720"/>
                    <a:pt x="14976" y="10080"/>
                  </a:cubicBezTo>
                  <a:cubicBezTo>
                    <a:pt x="14688" y="10260"/>
                    <a:pt x="14112" y="10620"/>
                    <a:pt x="13824" y="10980"/>
                  </a:cubicBezTo>
                  <a:cubicBezTo>
                    <a:pt x="13824" y="11160"/>
                    <a:pt x="13680" y="11340"/>
                    <a:pt x="13680" y="11520"/>
                  </a:cubicBezTo>
                  <a:cubicBezTo>
                    <a:pt x="13536" y="11700"/>
                    <a:pt x="13248" y="12060"/>
                    <a:pt x="13248" y="12060"/>
                  </a:cubicBezTo>
                  <a:cubicBezTo>
                    <a:pt x="13104" y="12240"/>
                    <a:pt x="12816" y="12780"/>
                    <a:pt x="12672" y="13140"/>
                  </a:cubicBezTo>
                  <a:cubicBezTo>
                    <a:pt x="12384" y="13320"/>
                    <a:pt x="11952" y="13860"/>
                    <a:pt x="11664" y="14040"/>
                  </a:cubicBezTo>
                  <a:cubicBezTo>
                    <a:pt x="11520" y="14400"/>
                    <a:pt x="11232" y="14760"/>
                    <a:pt x="11088" y="14940"/>
                  </a:cubicBezTo>
                  <a:cubicBezTo>
                    <a:pt x="10656" y="15300"/>
                    <a:pt x="10080" y="15840"/>
                    <a:pt x="9792" y="16020"/>
                  </a:cubicBezTo>
                  <a:cubicBezTo>
                    <a:pt x="9648" y="16200"/>
                    <a:pt x="9072" y="16380"/>
                    <a:pt x="8928" y="16560"/>
                  </a:cubicBezTo>
                  <a:cubicBezTo>
                    <a:pt x="8784" y="16560"/>
                    <a:pt x="8496" y="16740"/>
                    <a:pt x="8496" y="16920"/>
                  </a:cubicBezTo>
                  <a:cubicBezTo>
                    <a:pt x="8352" y="17100"/>
                    <a:pt x="8352" y="17460"/>
                    <a:pt x="8208" y="17640"/>
                  </a:cubicBezTo>
                  <a:cubicBezTo>
                    <a:pt x="8208" y="17820"/>
                    <a:pt x="7920" y="18180"/>
                    <a:pt x="7632" y="18360"/>
                  </a:cubicBezTo>
                  <a:cubicBezTo>
                    <a:pt x="7488" y="18720"/>
                    <a:pt x="7200" y="19080"/>
                    <a:pt x="7200" y="19440"/>
                  </a:cubicBezTo>
                  <a:cubicBezTo>
                    <a:pt x="7056" y="19440"/>
                    <a:pt x="6912" y="19800"/>
                    <a:pt x="6768" y="19800"/>
                  </a:cubicBezTo>
                  <a:cubicBezTo>
                    <a:pt x="6624" y="19800"/>
                    <a:pt x="6336" y="19800"/>
                    <a:pt x="6048" y="19800"/>
                  </a:cubicBezTo>
                  <a:cubicBezTo>
                    <a:pt x="5904" y="19800"/>
                    <a:pt x="5616" y="19620"/>
                    <a:pt x="5472" y="19620"/>
                  </a:cubicBezTo>
                  <a:cubicBezTo>
                    <a:pt x="5472" y="19620"/>
                    <a:pt x="5184" y="19440"/>
                    <a:pt x="5040" y="19440"/>
                  </a:cubicBezTo>
                  <a:cubicBezTo>
                    <a:pt x="5040" y="19260"/>
                    <a:pt x="4752" y="19260"/>
                    <a:pt x="4608" y="19260"/>
                  </a:cubicBezTo>
                  <a:cubicBezTo>
                    <a:pt x="4464" y="19260"/>
                    <a:pt x="4032" y="19440"/>
                    <a:pt x="3888" y="19620"/>
                  </a:cubicBezTo>
                  <a:cubicBezTo>
                    <a:pt x="3744" y="19620"/>
                    <a:pt x="3600" y="19800"/>
                    <a:pt x="3600" y="19800"/>
                  </a:cubicBezTo>
                  <a:cubicBezTo>
                    <a:pt x="3456" y="19980"/>
                    <a:pt x="3168" y="20160"/>
                    <a:pt x="3024" y="20340"/>
                  </a:cubicBezTo>
                  <a:cubicBezTo>
                    <a:pt x="3024" y="20340"/>
                    <a:pt x="2880" y="20520"/>
                    <a:pt x="2736" y="20700"/>
                  </a:cubicBezTo>
                  <a:cubicBezTo>
                    <a:pt x="2592" y="20700"/>
                    <a:pt x="2304" y="20700"/>
                    <a:pt x="2160" y="20880"/>
                  </a:cubicBezTo>
                  <a:cubicBezTo>
                    <a:pt x="2016" y="20880"/>
                    <a:pt x="2016" y="21060"/>
                    <a:pt x="1872" y="21060"/>
                  </a:cubicBezTo>
                  <a:cubicBezTo>
                    <a:pt x="1728" y="21240"/>
                    <a:pt x="1440" y="21420"/>
                    <a:pt x="1440" y="21420"/>
                  </a:cubicBezTo>
                  <a:cubicBezTo>
                    <a:pt x="1152" y="21600"/>
                    <a:pt x="576" y="21420"/>
                    <a:pt x="288" y="21240"/>
                  </a:cubicBezTo>
                  <a:cubicBezTo>
                    <a:pt x="288" y="21240"/>
                    <a:pt x="144" y="21060"/>
                    <a:pt x="0" y="20880"/>
                  </a:cubicBezTo>
                  <a:cubicBezTo>
                    <a:pt x="0" y="20880"/>
                    <a:pt x="0" y="20700"/>
                    <a:pt x="0" y="20520"/>
                  </a:cubicBezTo>
                  <a:cubicBezTo>
                    <a:pt x="144" y="20160"/>
                    <a:pt x="432" y="19800"/>
                    <a:pt x="576" y="19620"/>
                  </a:cubicBezTo>
                  <a:cubicBezTo>
                    <a:pt x="576" y="19620"/>
                    <a:pt x="720" y="19440"/>
                    <a:pt x="864" y="19260"/>
                  </a:cubicBezTo>
                  <a:cubicBezTo>
                    <a:pt x="1008" y="19080"/>
                    <a:pt x="1296" y="18900"/>
                    <a:pt x="1584" y="18900"/>
                  </a:cubicBezTo>
                  <a:cubicBezTo>
                    <a:pt x="1584" y="18720"/>
                    <a:pt x="1872" y="18900"/>
                    <a:pt x="1872" y="18900"/>
                  </a:cubicBezTo>
                  <a:cubicBezTo>
                    <a:pt x="2016" y="18720"/>
                    <a:pt x="2160" y="18540"/>
                    <a:pt x="2304" y="18360"/>
                  </a:cubicBezTo>
                  <a:cubicBezTo>
                    <a:pt x="2448" y="18180"/>
                    <a:pt x="2592" y="18000"/>
                    <a:pt x="2736" y="17820"/>
                  </a:cubicBezTo>
                  <a:cubicBezTo>
                    <a:pt x="2736" y="17640"/>
                    <a:pt x="2880" y="17640"/>
                    <a:pt x="2880" y="17460"/>
                  </a:cubicBezTo>
                  <a:cubicBezTo>
                    <a:pt x="3024" y="17280"/>
                    <a:pt x="3312" y="17280"/>
                    <a:pt x="3456" y="17100"/>
                  </a:cubicBezTo>
                  <a:cubicBezTo>
                    <a:pt x="3600" y="16920"/>
                    <a:pt x="3744" y="16740"/>
                    <a:pt x="3888" y="16560"/>
                  </a:cubicBezTo>
                  <a:cubicBezTo>
                    <a:pt x="4032" y="16380"/>
                    <a:pt x="4176" y="16020"/>
                    <a:pt x="4320" y="15840"/>
                  </a:cubicBezTo>
                  <a:cubicBezTo>
                    <a:pt x="4464" y="15660"/>
                    <a:pt x="4608" y="15480"/>
                    <a:pt x="4752" y="15480"/>
                  </a:cubicBezTo>
                  <a:cubicBezTo>
                    <a:pt x="4896" y="15480"/>
                    <a:pt x="5040" y="15480"/>
                    <a:pt x="5184" y="15480"/>
                  </a:cubicBezTo>
                  <a:cubicBezTo>
                    <a:pt x="5472" y="15480"/>
                    <a:pt x="5616" y="14760"/>
                    <a:pt x="5760" y="14400"/>
                  </a:cubicBezTo>
                  <a:cubicBezTo>
                    <a:pt x="5904" y="14400"/>
                    <a:pt x="6048" y="14040"/>
                    <a:pt x="6192" y="13860"/>
                  </a:cubicBezTo>
                  <a:cubicBezTo>
                    <a:pt x="6336" y="13500"/>
                    <a:pt x="6336" y="13320"/>
                    <a:pt x="6480" y="13140"/>
                  </a:cubicBezTo>
                  <a:cubicBezTo>
                    <a:pt x="6480" y="12960"/>
                    <a:pt x="6912" y="12600"/>
                    <a:pt x="6912" y="12420"/>
                  </a:cubicBezTo>
                  <a:cubicBezTo>
                    <a:pt x="7056" y="12240"/>
                    <a:pt x="6912" y="12060"/>
                    <a:pt x="7056" y="12060"/>
                  </a:cubicBezTo>
                  <a:cubicBezTo>
                    <a:pt x="7200" y="11520"/>
                    <a:pt x="7632" y="10800"/>
                    <a:pt x="7920" y="10440"/>
                  </a:cubicBezTo>
                  <a:cubicBezTo>
                    <a:pt x="8064" y="10260"/>
                    <a:pt x="8496" y="9900"/>
                    <a:pt x="8640" y="9540"/>
                  </a:cubicBezTo>
                  <a:cubicBezTo>
                    <a:pt x="8784" y="9360"/>
                    <a:pt x="8928" y="9000"/>
                    <a:pt x="9072" y="8820"/>
                  </a:cubicBezTo>
                  <a:cubicBezTo>
                    <a:pt x="9216" y="8820"/>
                    <a:pt x="9360" y="8820"/>
                    <a:pt x="9504" y="8820"/>
                  </a:cubicBezTo>
                  <a:cubicBezTo>
                    <a:pt x="9648" y="8820"/>
                    <a:pt x="9648" y="8640"/>
                    <a:pt x="9792" y="8460"/>
                  </a:cubicBezTo>
                  <a:cubicBezTo>
                    <a:pt x="9792" y="8460"/>
                    <a:pt x="10080" y="8280"/>
                    <a:pt x="10224" y="8100"/>
                  </a:cubicBezTo>
                  <a:cubicBezTo>
                    <a:pt x="10224" y="8100"/>
                    <a:pt x="10368" y="8100"/>
                    <a:pt x="10512" y="8100"/>
                  </a:cubicBezTo>
                  <a:cubicBezTo>
                    <a:pt x="10512" y="8100"/>
                    <a:pt x="10656" y="8280"/>
                    <a:pt x="10656" y="8100"/>
                  </a:cubicBezTo>
                  <a:cubicBezTo>
                    <a:pt x="10800" y="8100"/>
                    <a:pt x="10800" y="8100"/>
                    <a:pt x="10800" y="7920"/>
                  </a:cubicBezTo>
                  <a:cubicBezTo>
                    <a:pt x="10944" y="7920"/>
                    <a:pt x="10800" y="7560"/>
                    <a:pt x="10800" y="7380"/>
                  </a:cubicBezTo>
                  <a:cubicBezTo>
                    <a:pt x="10800" y="7200"/>
                    <a:pt x="10800" y="6840"/>
                    <a:pt x="10944" y="6840"/>
                  </a:cubicBezTo>
                  <a:cubicBezTo>
                    <a:pt x="10944" y="6660"/>
                    <a:pt x="11232" y="6840"/>
                    <a:pt x="11376" y="6840"/>
                  </a:cubicBezTo>
                  <a:cubicBezTo>
                    <a:pt x="11376" y="6840"/>
                    <a:pt x="11664" y="6840"/>
                    <a:pt x="11664" y="6840"/>
                  </a:cubicBezTo>
                  <a:cubicBezTo>
                    <a:pt x="11808" y="6840"/>
                    <a:pt x="11952" y="6840"/>
                    <a:pt x="11952" y="6840"/>
                  </a:cubicBezTo>
                  <a:cubicBezTo>
                    <a:pt x="12096" y="6660"/>
                    <a:pt x="12240" y="6300"/>
                    <a:pt x="12240" y="6300"/>
                  </a:cubicBezTo>
                  <a:cubicBezTo>
                    <a:pt x="12384" y="6120"/>
                    <a:pt x="12240" y="5940"/>
                    <a:pt x="12240" y="5760"/>
                  </a:cubicBezTo>
                  <a:cubicBezTo>
                    <a:pt x="12240" y="5580"/>
                    <a:pt x="12240" y="5040"/>
                    <a:pt x="12240" y="4860"/>
                  </a:cubicBezTo>
                  <a:cubicBezTo>
                    <a:pt x="12384" y="4680"/>
                    <a:pt x="12384" y="4320"/>
                    <a:pt x="12384" y="4320"/>
                  </a:cubicBezTo>
                  <a:cubicBezTo>
                    <a:pt x="12528" y="4140"/>
                    <a:pt x="12528" y="3780"/>
                    <a:pt x="12672" y="3600"/>
                  </a:cubicBezTo>
                  <a:cubicBezTo>
                    <a:pt x="12672" y="3600"/>
                    <a:pt x="12960" y="3420"/>
                    <a:pt x="12960" y="3240"/>
                  </a:cubicBezTo>
                  <a:cubicBezTo>
                    <a:pt x="13104" y="3240"/>
                    <a:pt x="13104" y="3060"/>
                    <a:pt x="13248" y="3060"/>
                  </a:cubicBezTo>
                  <a:cubicBezTo>
                    <a:pt x="13248" y="3060"/>
                    <a:pt x="13680" y="3060"/>
                    <a:pt x="13680" y="3060"/>
                  </a:cubicBezTo>
                  <a:cubicBezTo>
                    <a:pt x="13824" y="3060"/>
                    <a:pt x="14112" y="2880"/>
                    <a:pt x="14256" y="2700"/>
                  </a:cubicBezTo>
                  <a:cubicBezTo>
                    <a:pt x="14256" y="2700"/>
                    <a:pt x="14544" y="2340"/>
                    <a:pt x="14688" y="2340"/>
                  </a:cubicBezTo>
                  <a:cubicBezTo>
                    <a:pt x="14832" y="2160"/>
                    <a:pt x="14976" y="2160"/>
                    <a:pt x="15264" y="2160"/>
                  </a:cubicBezTo>
                  <a:cubicBezTo>
                    <a:pt x="15408" y="2160"/>
                    <a:pt x="15552" y="2160"/>
                    <a:pt x="15696" y="1980"/>
                  </a:cubicBezTo>
                  <a:cubicBezTo>
                    <a:pt x="15696" y="1980"/>
                    <a:pt x="15840" y="1800"/>
                    <a:pt x="15840" y="1800"/>
                  </a:cubicBezTo>
                  <a:cubicBezTo>
                    <a:pt x="15984" y="1800"/>
                    <a:pt x="15984" y="1620"/>
                    <a:pt x="16128" y="1440"/>
                  </a:cubicBezTo>
                  <a:cubicBezTo>
                    <a:pt x="16272" y="1260"/>
                    <a:pt x="16560" y="1260"/>
                    <a:pt x="16848" y="1080"/>
                  </a:cubicBezTo>
                  <a:cubicBezTo>
                    <a:pt x="16992" y="900"/>
                    <a:pt x="17280" y="540"/>
                    <a:pt x="17280" y="540"/>
                  </a:cubicBezTo>
                  <a:cubicBezTo>
                    <a:pt x="17424" y="360"/>
                    <a:pt x="17856" y="180"/>
                    <a:pt x="18000" y="0"/>
                  </a:cubicBezTo>
                  <a:cubicBezTo>
                    <a:pt x="18144" y="0"/>
                    <a:pt x="18288" y="0"/>
                    <a:pt x="18432" y="0"/>
                  </a:cubicBezTo>
                  <a:cubicBezTo>
                    <a:pt x="18576" y="0"/>
                    <a:pt x="18720" y="180"/>
                    <a:pt x="18864" y="180"/>
                  </a:cubicBezTo>
                  <a:cubicBezTo>
                    <a:pt x="19008" y="360"/>
                    <a:pt x="19152" y="540"/>
                    <a:pt x="19296" y="720"/>
                  </a:cubicBezTo>
                  <a:cubicBezTo>
                    <a:pt x="19440" y="720"/>
                    <a:pt x="19440" y="900"/>
                    <a:pt x="19584" y="900"/>
                  </a:cubicBezTo>
                  <a:cubicBezTo>
                    <a:pt x="19728" y="900"/>
                    <a:pt x="19872" y="900"/>
                    <a:pt x="20016" y="720"/>
                  </a:cubicBezTo>
                  <a:cubicBezTo>
                    <a:pt x="20160" y="720"/>
                    <a:pt x="20592" y="720"/>
                    <a:pt x="20736" y="720"/>
                  </a:cubicBezTo>
                  <a:cubicBezTo>
                    <a:pt x="20880" y="720"/>
                    <a:pt x="21024" y="720"/>
                    <a:pt x="21168" y="720"/>
                  </a:cubicBezTo>
                  <a:cubicBezTo>
                    <a:pt x="21312" y="900"/>
                    <a:pt x="21456" y="1260"/>
                    <a:pt x="21600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8" name="Google Shape;2248;p273"/>
            <p:cNvSpPr/>
            <p:nvPr/>
          </p:nvSpPr>
          <p:spPr>
            <a:xfrm>
              <a:off x="1596600" y="2836216"/>
              <a:ext cx="997876" cy="794406"/>
            </a:xfrm>
            <a:custGeom>
              <a:avLst/>
              <a:gdLst/>
              <a:ahLst/>
              <a:cxnLst/>
              <a:rect l="l" t="t" r="r" b="b"/>
              <a:pathLst>
                <a:path w="21600" h="21495" extrusionOk="0">
                  <a:moveTo>
                    <a:pt x="21600" y="1440"/>
                  </a:moveTo>
                  <a:cubicBezTo>
                    <a:pt x="21600" y="1620"/>
                    <a:pt x="21600" y="2160"/>
                    <a:pt x="21600" y="2520"/>
                  </a:cubicBezTo>
                  <a:cubicBezTo>
                    <a:pt x="21600" y="2520"/>
                    <a:pt x="21456" y="2880"/>
                    <a:pt x="21312" y="3060"/>
                  </a:cubicBezTo>
                  <a:cubicBezTo>
                    <a:pt x="21312" y="3240"/>
                    <a:pt x="21168" y="3600"/>
                    <a:pt x="21024" y="3780"/>
                  </a:cubicBezTo>
                  <a:cubicBezTo>
                    <a:pt x="21024" y="3960"/>
                    <a:pt x="20736" y="4500"/>
                    <a:pt x="20592" y="4500"/>
                  </a:cubicBezTo>
                  <a:cubicBezTo>
                    <a:pt x="20448" y="4680"/>
                    <a:pt x="20016" y="4860"/>
                    <a:pt x="19872" y="5040"/>
                  </a:cubicBezTo>
                  <a:cubicBezTo>
                    <a:pt x="19728" y="5040"/>
                    <a:pt x="19296" y="5400"/>
                    <a:pt x="19008" y="5580"/>
                  </a:cubicBezTo>
                  <a:cubicBezTo>
                    <a:pt x="18864" y="5760"/>
                    <a:pt x="18576" y="6120"/>
                    <a:pt x="18288" y="6300"/>
                  </a:cubicBezTo>
                  <a:cubicBezTo>
                    <a:pt x="18000" y="6840"/>
                    <a:pt x="17424" y="7560"/>
                    <a:pt x="17136" y="7920"/>
                  </a:cubicBezTo>
                  <a:cubicBezTo>
                    <a:pt x="16848" y="8100"/>
                    <a:pt x="16416" y="8640"/>
                    <a:pt x="16272" y="9000"/>
                  </a:cubicBezTo>
                  <a:cubicBezTo>
                    <a:pt x="15840" y="9180"/>
                    <a:pt x="15264" y="9720"/>
                    <a:pt x="14976" y="10080"/>
                  </a:cubicBezTo>
                  <a:cubicBezTo>
                    <a:pt x="14688" y="10260"/>
                    <a:pt x="14112" y="10620"/>
                    <a:pt x="13824" y="10980"/>
                  </a:cubicBezTo>
                  <a:cubicBezTo>
                    <a:pt x="13824" y="11160"/>
                    <a:pt x="13680" y="11340"/>
                    <a:pt x="13680" y="11520"/>
                  </a:cubicBezTo>
                  <a:cubicBezTo>
                    <a:pt x="13536" y="11700"/>
                    <a:pt x="13248" y="12060"/>
                    <a:pt x="13248" y="12060"/>
                  </a:cubicBezTo>
                  <a:cubicBezTo>
                    <a:pt x="13104" y="12240"/>
                    <a:pt x="12816" y="12780"/>
                    <a:pt x="12672" y="13140"/>
                  </a:cubicBezTo>
                  <a:cubicBezTo>
                    <a:pt x="12384" y="13320"/>
                    <a:pt x="11952" y="13860"/>
                    <a:pt x="11664" y="14040"/>
                  </a:cubicBezTo>
                  <a:cubicBezTo>
                    <a:pt x="11520" y="14400"/>
                    <a:pt x="11232" y="14760"/>
                    <a:pt x="11088" y="14940"/>
                  </a:cubicBezTo>
                  <a:cubicBezTo>
                    <a:pt x="10656" y="15300"/>
                    <a:pt x="10080" y="15840"/>
                    <a:pt x="9792" y="16020"/>
                  </a:cubicBezTo>
                  <a:cubicBezTo>
                    <a:pt x="9648" y="16200"/>
                    <a:pt x="9072" y="16380"/>
                    <a:pt x="8928" y="16560"/>
                  </a:cubicBezTo>
                  <a:cubicBezTo>
                    <a:pt x="8784" y="16560"/>
                    <a:pt x="8496" y="16740"/>
                    <a:pt x="8496" y="16920"/>
                  </a:cubicBezTo>
                  <a:cubicBezTo>
                    <a:pt x="8352" y="17100"/>
                    <a:pt x="8352" y="17460"/>
                    <a:pt x="8208" y="17640"/>
                  </a:cubicBezTo>
                  <a:cubicBezTo>
                    <a:pt x="8208" y="17820"/>
                    <a:pt x="7920" y="18180"/>
                    <a:pt x="7632" y="18360"/>
                  </a:cubicBezTo>
                  <a:cubicBezTo>
                    <a:pt x="7488" y="18720"/>
                    <a:pt x="7200" y="19080"/>
                    <a:pt x="7200" y="19440"/>
                  </a:cubicBezTo>
                  <a:cubicBezTo>
                    <a:pt x="7056" y="19440"/>
                    <a:pt x="6912" y="19800"/>
                    <a:pt x="6768" y="19800"/>
                  </a:cubicBezTo>
                  <a:cubicBezTo>
                    <a:pt x="6624" y="19800"/>
                    <a:pt x="6336" y="19800"/>
                    <a:pt x="6048" y="19800"/>
                  </a:cubicBezTo>
                  <a:cubicBezTo>
                    <a:pt x="5904" y="19800"/>
                    <a:pt x="5616" y="19620"/>
                    <a:pt x="5472" y="19620"/>
                  </a:cubicBezTo>
                  <a:cubicBezTo>
                    <a:pt x="5472" y="19620"/>
                    <a:pt x="5184" y="19440"/>
                    <a:pt x="5040" y="19440"/>
                  </a:cubicBezTo>
                  <a:cubicBezTo>
                    <a:pt x="5040" y="19260"/>
                    <a:pt x="4752" y="19260"/>
                    <a:pt x="4608" y="19260"/>
                  </a:cubicBezTo>
                  <a:cubicBezTo>
                    <a:pt x="4464" y="19260"/>
                    <a:pt x="4032" y="19440"/>
                    <a:pt x="3888" y="19620"/>
                  </a:cubicBezTo>
                  <a:cubicBezTo>
                    <a:pt x="3744" y="19620"/>
                    <a:pt x="3600" y="19800"/>
                    <a:pt x="3600" y="19800"/>
                  </a:cubicBezTo>
                  <a:cubicBezTo>
                    <a:pt x="3456" y="19980"/>
                    <a:pt x="3168" y="20160"/>
                    <a:pt x="3024" y="20340"/>
                  </a:cubicBezTo>
                  <a:cubicBezTo>
                    <a:pt x="3024" y="20340"/>
                    <a:pt x="2880" y="20520"/>
                    <a:pt x="2736" y="20700"/>
                  </a:cubicBezTo>
                  <a:cubicBezTo>
                    <a:pt x="2592" y="20700"/>
                    <a:pt x="2304" y="20700"/>
                    <a:pt x="2160" y="20880"/>
                  </a:cubicBezTo>
                  <a:cubicBezTo>
                    <a:pt x="2016" y="20880"/>
                    <a:pt x="2016" y="21060"/>
                    <a:pt x="1872" y="21060"/>
                  </a:cubicBezTo>
                  <a:cubicBezTo>
                    <a:pt x="1728" y="21240"/>
                    <a:pt x="1440" y="21420"/>
                    <a:pt x="1440" y="21420"/>
                  </a:cubicBezTo>
                  <a:cubicBezTo>
                    <a:pt x="1152" y="21600"/>
                    <a:pt x="576" y="21420"/>
                    <a:pt x="288" y="21240"/>
                  </a:cubicBezTo>
                  <a:cubicBezTo>
                    <a:pt x="288" y="21240"/>
                    <a:pt x="144" y="21060"/>
                    <a:pt x="0" y="20880"/>
                  </a:cubicBezTo>
                  <a:cubicBezTo>
                    <a:pt x="0" y="20880"/>
                    <a:pt x="0" y="20700"/>
                    <a:pt x="0" y="20520"/>
                  </a:cubicBezTo>
                  <a:cubicBezTo>
                    <a:pt x="144" y="20160"/>
                    <a:pt x="432" y="19800"/>
                    <a:pt x="576" y="19620"/>
                  </a:cubicBezTo>
                  <a:cubicBezTo>
                    <a:pt x="576" y="19620"/>
                    <a:pt x="720" y="19440"/>
                    <a:pt x="864" y="19260"/>
                  </a:cubicBezTo>
                  <a:cubicBezTo>
                    <a:pt x="1008" y="19080"/>
                    <a:pt x="1296" y="18900"/>
                    <a:pt x="1584" y="18900"/>
                  </a:cubicBezTo>
                  <a:cubicBezTo>
                    <a:pt x="1584" y="18720"/>
                    <a:pt x="1872" y="18900"/>
                    <a:pt x="1872" y="18900"/>
                  </a:cubicBezTo>
                  <a:cubicBezTo>
                    <a:pt x="2016" y="18720"/>
                    <a:pt x="2160" y="18540"/>
                    <a:pt x="2304" y="18360"/>
                  </a:cubicBezTo>
                  <a:cubicBezTo>
                    <a:pt x="2448" y="18180"/>
                    <a:pt x="2592" y="18000"/>
                    <a:pt x="2736" y="17820"/>
                  </a:cubicBezTo>
                  <a:cubicBezTo>
                    <a:pt x="2736" y="17640"/>
                    <a:pt x="2880" y="17640"/>
                    <a:pt x="2880" y="17460"/>
                  </a:cubicBezTo>
                  <a:cubicBezTo>
                    <a:pt x="3024" y="17280"/>
                    <a:pt x="3312" y="17280"/>
                    <a:pt x="3456" y="17100"/>
                  </a:cubicBezTo>
                  <a:cubicBezTo>
                    <a:pt x="3600" y="16920"/>
                    <a:pt x="3744" y="16740"/>
                    <a:pt x="3888" y="16560"/>
                  </a:cubicBezTo>
                  <a:cubicBezTo>
                    <a:pt x="4032" y="16380"/>
                    <a:pt x="4176" y="16020"/>
                    <a:pt x="4320" y="15840"/>
                  </a:cubicBezTo>
                  <a:cubicBezTo>
                    <a:pt x="4464" y="15660"/>
                    <a:pt x="4608" y="15480"/>
                    <a:pt x="4752" y="15480"/>
                  </a:cubicBezTo>
                  <a:cubicBezTo>
                    <a:pt x="4896" y="15480"/>
                    <a:pt x="5040" y="15480"/>
                    <a:pt x="5184" y="15480"/>
                  </a:cubicBezTo>
                  <a:cubicBezTo>
                    <a:pt x="5472" y="15480"/>
                    <a:pt x="5616" y="14760"/>
                    <a:pt x="5760" y="14400"/>
                  </a:cubicBezTo>
                  <a:cubicBezTo>
                    <a:pt x="5904" y="14400"/>
                    <a:pt x="6048" y="14040"/>
                    <a:pt x="6192" y="13860"/>
                  </a:cubicBezTo>
                  <a:cubicBezTo>
                    <a:pt x="6336" y="13500"/>
                    <a:pt x="6336" y="13320"/>
                    <a:pt x="6480" y="13140"/>
                  </a:cubicBezTo>
                  <a:cubicBezTo>
                    <a:pt x="6480" y="12960"/>
                    <a:pt x="6912" y="12600"/>
                    <a:pt x="6912" y="12420"/>
                  </a:cubicBezTo>
                  <a:cubicBezTo>
                    <a:pt x="7056" y="12240"/>
                    <a:pt x="6912" y="12060"/>
                    <a:pt x="7056" y="12060"/>
                  </a:cubicBezTo>
                  <a:cubicBezTo>
                    <a:pt x="7200" y="11520"/>
                    <a:pt x="7632" y="10800"/>
                    <a:pt x="7920" y="10440"/>
                  </a:cubicBezTo>
                  <a:cubicBezTo>
                    <a:pt x="8064" y="10260"/>
                    <a:pt x="8496" y="9900"/>
                    <a:pt x="8640" y="9540"/>
                  </a:cubicBezTo>
                  <a:cubicBezTo>
                    <a:pt x="8784" y="9360"/>
                    <a:pt x="8928" y="9000"/>
                    <a:pt x="9072" y="8820"/>
                  </a:cubicBezTo>
                  <a:cubicBezTo>
                    <a:pt x="9216" y="8820"/>
                    <a:pt x="9360" y="8820"/>
                    <a:pt x="9504" y="8820"/>
                  </a:cubicBezTo>
                  <a:cubicBezTo>
                    <a:pt x="9648" y="8820"/>
                    <a:pt x="9648" y="8640"/>
                    <a:pt x="9792" y="8460"/>
                  </a:cubicBezTo>
                  <a:cubicBezTo>
                    <a:pt x="9792" y="8460"/>
                    <a:pt x="10080" y="8280"/>
                    <a:pt x="10224" y="8100"/>
                  </a:cubicBezTo>
                  <a:cubicBezTo>
                    <a:pt x="10224" y="8100"/>
                    <a:pt x="10368" y="8100"/>
                    <a:pt x="10512" y="8100"/>
                  </a:cubicBezTo>
                  <a:cubicBezTo>
                    <a:pt x="10512" y="8100"/>
                    <a:pt x="10656" y="8280"/>
                    <a:pt x="10656" y="8100"/>
                  </a:cubicBezTo>
                  <a:cubicBezTo>
                    <a:pt x="10800" y="8100"/>
                    <a:pt x="10800" y="8100"/>
                    <a:pt x="10800" y="7920"/>
                  </a:cubicBezTo>
                  <a:cubicBezTo>
                    <a:pt x="10944" y="7920"/>
                    <a:pt x="10800" y="7560"/>
                    <a:pt x="10800" y="7380"/>
                  </a:cubicBezTo>
                  <a:cubicBezTo>
                    <a:pt x="10800" y="7200"/>
                    <a:pt x="10800" y="6840"/>
                    <a:pt x="10944" y="6840"/>
                  </a:cubicBezTo>
                  <a:cubicBezTo>
                    <a:pt x="10944" y="6660"/>
                    <a:pt x="11232" y="6840"/>
                    <a:pt x="11376" y="6840"/>
                  </a:cubicBezTo>
                  <a:cubicBezTo>
                    <a:pt x="11376" y="6840"/>
                    <a:pt x="11664" y="6840"/>
                    <a:pt x="11664" y="6840"/>
                  </a:cubicBezTo>
                  <a:cubicBezTo>
                    <a:pt x="11808" y="6840"/>
                    <a:pt x="11952" y="6840"/>
                    <a:pt x="11952" y="6840"/>
                  </a:cubicBezTo>
                  <a:cubicBezTo>
                    <a:pt x="12096" y="6660"/>
                    <a:pt x="12240" y="6300"/>
                    <a:pt x="12240" y="6300"/>
                  </a:cubicBezTo>
                  <a:cubicBezTo>
                    <a:pt x="12384" y="6120"/>
                    <a:pt x="12240" y="5940"/>
                    <a:pt x="12240" y="5760"/>
                  </a:cubicBezTo>
                  <a:cubicBezTo>
                    <a:pt x="12240" y="5580"/>
                    <a:pt x="12240" y="5040"/>
                    <a:pt x="12240" y="4860"/>
                  </a:cubicBezTo>
                  <a:cubicBezTo>
                    <a:pt x="12384" y="4680"/>
                    <a:pt x="12384" y="4320"/>
                    <a:pt x="12384" y="4320"/>
                  </a:cubicBezTo>
                  <a:cubicBezTo>
                    <a:pt x="12528" y="4140"/>
                    <a:pt x="12528" y="3780"/>
                    <a:pt x="12672" y="3600"/>
                  </a:cubicBezTo>
                  <a:cubicBezTo>
                    <a:pt x="12672" y="3600"/>
                    <a:pt x="12960" y="3420"/>
                    <a:pt x="12960" y="3240"/>
                  </a:cubicBezTo>
                  <a:cubicBezTo>
                    <a:pt x="13104" y="3240"/>
                    <a:pt x="13104" y="3060"/>
                    <a:pt x="13248" y="3060"/>
                  </a:cubicBezTo>
                  <a:cubicBezTo>
                    <a:pt x="13248" y="3060"/>
                    <a:pt x="13680" y="3060"/>
                    <a:pt x="13680" y="3060"/>
                  </a:cubicBezTo>
                  <a:cubicBezTo>
                    <a:pt x="13824" y="3060"/>
                    <a:pt x="14112" y="2880"/>
                    <a:pt x="14256" y="2700"/>
                  </a:cubicBezTo>
                  <a:cubicBezTo>
                    <a:pt x="14256" y="2700"/>
                    <a:pt x="14544" y="2340"/>
                    <a:pt x="14688" y="2340"/>
                  </a:cubicBezTo>
                  <a:cubicBezTo>
                    <a:pt x="14832" y="2160"/>
                    <a:pt x="14976" y="2160"/>
                    <a:pt x="15264" y="2160"/>
                  </a:cubicBezTo>
                  <a:cubicBezTo>
                    <a:pt x="15408" y="2160"/>
                    <a:pt x="15552" y="2160"/>
                    <a:pt x="15696" y="1980"/>
                  </a:cubicBezTo>
                  <a:cubicBezTo>
                    <a:pt x="15696" y="1980"/>
                    <a:pt x="15840" y="1800"/>
                    <a:pt x="15840" y="1800"/>
                  </a:cubicBezTo>
                  <a:cubicBezTo>
                    <a:pt x="15984" y="1800"/>
                    <a:pt x="15984" y="1620"/>
                    <a:pt x="16128" y="1440"/>
                  </a:cubicBezTo>
                  <a:cubicBezTo>
                    <a:pt x="16272" y="1260"/>
                    <a:pt x="16560" y="1260"/>
                    <a:pt x="16848" y="1080"/>
                  </a:cubicBezTo>
                  <a:cubicBezTo>
                    <a:pt x="16992" y="900"/>
                    <a:pt x="17280" y="540"/>
                    <a:pt x="17280" y="540"/>
                  </a:cubicBezTo>
                  <a:cubicBezTo>
                    <a:pt x="17424" y="360"/>
                    <a:pt x="17856" y="180"/>
                    <a:pt x="18000" y="0"/>
                  </a:cubicBezTo>
                  <a:cubicBezTo>
                    <a:pt x="18144" y="0"/>
                    <a:pt x="18288" y="0"/>
                    <a:pt x="18432" y="0"/>
                  </a:cubicBezTo>
                  <a:cubicBezTo>
                    <a:pt x="18576" y="0"/>
                    <a:pt x="18720" y="180"/>
                    <a:pt x="18864" y="180"/>
                  </a:cubicBezTo>
                  <a:cubicBezTo>
                    <a:pt x="19008" y="360"/>
                    <a:pt x="19152" y="540"/>
                    <a:pt x="19296" y="720"/>
                  </a:cubicBezTo>
                  <a:cubicBezTo>
                    <a:pt x="19440" y="720"/>
                    <a:pt x="19440" y="900"/>
                    <a:pt x="19584" y="900"/>
                  </a:cubicBezTo>
                  <a:cubicBezTo>
                    <a:pt x="19728" y="900"/>
                    <a:pt x="19872" y="900"/>
                    <a:pt x="20016" y="720"/>
                  </a:cubicBezTo>
                  <a:cubicBezTo>
                    <a:pt x="20160" y="720"/>
                    <a:pt x="20592" y="720"/>
                    <a:pt x="20736" y="720"/>
                  </a:cubicBezTo>
                  <a:cubicBezTo>
                    <a:pt x="20880" y="720"/>
                    <a:pt x="21024" y="720"/>
                    <a:pt x="21168" y="720"/>
                  </a:cubicBezTo>
                  <a:cubicBezTo>
                    <a:pt x="21312" y="900"/>
                    <a:pt x="21456" y="1260"/>
                    <a:pt x="21600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49" name="Google Shape;2249;p273"/>
            <p:cNvSpPr/>
            <p:nvPr/>
          </p:nvSpPr>
          <p:spPr>
            <a:xfrm>
              <a:off x="424448" y="4577268"/>
              <a:ext cx="1883317" cy="1075491"/>
            </a:xfrm>
            <a:custGeom>
              <a:avLst/>
              <a:gdLst/>
              <a:ahLst/>
              <a:cxnLst/>
              <a:rect l="l" t="t" r="r" b="b"/>
              <a:pathLst>
                <a:path w="21600" h="21522" extrusionOk="0">
                  <a:moveTo>
                    <a:pt x="21600" y="7255"/>
                  </a:moveTo>
                  <a:cubicBezTo>
                    <a:pt x="21600" y="7389"/>
                    <a:pt x="21524" y="7789"/>
                    <a:pt x="21524" y="7922"/>
                  </a:cubicBezTo>
                  <a:cubicBezTo>
                    <a:pt x="21447" y="8055"/>
                    <a:pt x="21371" y="8322"/>
                    <a:pt x="21371" y="8322"/>
                  </a:cubicBezTo>
                  <a:cubicBezTo>
                    <a:pt x="21295" y="8455"/>
                    <a:pt x="21066" y="8455"/>
                    <a:pt x="20989" y="8455"/>
                  </a:cubicBezTo>
                  <a:cubicBezTo>
                    <a:pt x="20913" y="8589"/>
                    <a:pt x="20760" y="8455"/>
                    <a:pt x="20608" y="8455"/>
                  </a:cubicBezTo>
                  <a:cubicBezTo>
                    <a:pt x="20455" y="8455"/>
                    <a:pt x="20302" y="8322"/>
                    <a:pt x="20150" y="8322"/>
                  </a:cubicBezTo>
                  <a:cubicBezTo>
                    <a:pt x="20073" y="8322"/>
                    <a:pt x="19921" y="8589"/>
                    <a:pt x="19845" y="8589"/>
                  </a:cubicBezTo>
                  <a:cubicBezTo>
                    <a:pt x="19768" y="8589"/>
                    <a:pt x="19539" y="8855"/>
                    <a:pt x="19463" y="8855"/>
                  </a:cubicBezTo>
                  <a:cubicBezTo>
                    <a:pt x="19387" y="8855"/>
                    <a:pt x="19234" y="8589"/>
                    <a:pt x="19081" y="8722"/>
                  </a:cubicBezTo>
                  <a:cubicBezTo>
                    <a:pt x="19081" y="8722"/>
                    <a:pt x="19005" y="8989"/>
                    <a:pt x="18929" y="8989"/>
                  </a:cubicBezTo>
                  <a:cubicBezTo>
                    <a:pt x="18852" y="8989"/>
                    <a:pt x="18700" y="8722"/>
                    <a:pt x="18623" y="8722"/>
                  </a:cubicBezTo>
                  <a:cubicBezTo>
                    <a:pt x="18623" y="8589"/>
                    <a:pt x="18394" y="8455"/>
                    <a:pt x="18318" y="8455"/>
                  </a:cubicBezTo>
                  <a:cubicBezTo>
                    <a:pt x="18242" y="8322"/>
                    <a:pt x="18089" y="8322"/>
                    <a:pt x="18013" y="8322"/>
                  </a:cubicBezTo>
                  <a:cubicBezTo>
                    <a:pt x="17860" y="8322"/>
                    <a:pt x="17631" y="8322"/>
                    <a:pt x="17555" y="8322"/>
                  </a:cubicBezTo>
                  <a:cubicBezTo>
                    <a:pt x="17402" y="8189"/>
                    <a:pt x="17249" y="7922"/>
                    <a:pt x="17097" y="7789"/>
                  </a:cubicBezTo>
                  <a:cubicBezTo>
                    <a:pt x="16944" y="7655"/>
                    <a:pt x="16715" y="7655"/>
                    <a:pt x="16563" y="7522"/>
                  </a:cubicBezTo>
                  <a:cubicBezTo>
                    <a:pt x="16410" y="7522"/>
                    <a:pt x="16257" y="7655"/>
                    <a:pt x="16105" y="7522"/>
                  </a:cubicBezTo>
                  <a:cubicBezTo>
                    <a:pt x="16028" y="7522"/>
                    <a:pt x="15876" y="7522"/>
                    <a:pt x="15799" y="7522"/>
                  </a:cubicBezTo>
                  <a:cubicBezTo>
                    <a:pt x="15799" y="7389"/>
                    <a:pt x="15723" y="7389"/>
                    <a:pt x="15647" y="7389"/>
                  </a:cubicBezTo>
                  <a:cubicBezTo>
                    <a:pt x="15494" y="7389"/>
                    <a:pt x="15265" y="7389"/>
                    <a:pt x="15112" y="7389"/>
                  </a:cubicBezTo>
                  <a:cubicBezTo>
                    <a:pt x="15036" y="7389"/>
                    <a:pt x="14807" y="7389"/>
                    <a:pt x="14731" y="7522"/>
                  </a:cubicBezTo>
                  <a:cubicBezTo>
                    <a:pt x="14502" y="7522"/>
                    <a:pt x="13967" y="7522"/>
                    <a:pt x="13739" y="7522"/>
                  </a:cubicBezTo>
                  <a:cubicBezTo>
                    <a:pt x="13662" y="7522"/>
                    <a:pt x="13510" y="7389"/>
                    <a:pt x="13510" y="7389"/>
                  </a:cubicBezTo>
                  <a:cubicBezTo>
                    <a:pt x="13433" y="7389"/>
                    <a:pt x="13281" y="7389"/>
                    <a:pt x="13128" y="7389"/>
                  </a:cubicBezTo>
                  <a:cubicBezTo>
                    <a:pt x="13052" y="7389"/>
                    <a:pt x="12975" y="7389"/>
                    <a:pt x="12899" y="7522"/>
                  </a:cubicBezTo>
                  <a:cubicBezTo>
                    <a:pt x="12746" y="7522"/>
                    <a:pt x="12441" y="7655"/>
                    <a:pt x="12288" y="7655"/>
                  </a:cubicBezTo>
                  <a:cubicBezTo>
                    <a:pt x="12136" y="7789"/>
                    <a:pt x="11983" y="7789"/>
                    <a:pt x="11830" y="7789"/>
                  </a:cubicBezTo>
                  <a:cubicBezTo>
                    <a:pt x="11830" y="7789"/>
                    <a:pt x="11678" y="7922"/>
                    <a:pt x="11678" y="8055"/>
                  </a:cubicBezTo>
                  <a:cubicBezTo>
                    <a:pt x="11525" y="8055"/>
                    <a:pt x="11143" y="8055"/>
                    <a:pt x="10991" y="8055"/>
                  </a:cubicBezTo>
                  <a:cubicBezTo>
                    <a:pt x="10914" y="8055"/>
                    <a:pt x="10686" y="8055"/>
                    <a:pt x="10686" y="7922"/>
                  </a:cubicBezTo>
                  <a:cubicBezTo>
                    <a:pt x="10609" y="7922"/>
                    <a:pt x="10686" y="7789"/>
                    <a:pt x="10686" y="7655"/>
                  </a:cubicBezTo>
                  <a:cubicBezTo>
                    <a:pt x="10609" y="7655"/>
                    <a:pt x="10457" y="7789"/>
                    <a:pt x="10380" y="7789"/>
                  </a:cubicBezTo>
                  <a:cubicBezTo>
                    <a:pt x="10304" y="7789"/>
                    <a:pt x="10228" y="7655"/>
                    <a:pt x="10151" y="7655"/>
                  </a:cubicBezTo>
                  <a:cubicBezTo>
                    <a:pt x="10075" y="7655"/>
                    <a:pt x="9846" y="7655"/>
                    <a:pt x="9770" y="7789"/>
                  </a:cubicBezTo>
                  <a:cubicBezTo>
                    <a:pt x="9770" y="7789"/>
                    <a:pt x="9693" y="7922"/>
                    <a:pt x="9693" y="7922"/>
                  </a:cubicBezTo>
                  <a:cubicBezTo>
                    <a:pt x="9617" y="7922"/>
                    <a:pt x="9464" y="8055"/>
                    <a:pt x="9464" y="8055"/>
                  </a:cubicBezTo>
                  <a:cubicBezTo>
                    <a:pt x="9388" y="8189"/>
                    <a:pt x="9312" y="8322"/>
                    <a:pt x="9235" y="8455"/>
                  </a:cubicBezTo>
                  <a:cubicBezTo>
                    <a:pt x="9235" y="8589"/>
                    <a:pt x="9235" y="8855"/>
                    <a:pt x="9235" y="8989"/>
                  </a:cubicBezTo>
                  <a:cubicBezTo>
                    <a:pt x="9235" y="9122"/>
                    <a:pt x="9235" y="9389"/>
                    <a:pt x="9159" y="9389"/>
                  </a:cubicBezTo>
                  <a:cubicBezTo>
                    <a:pt x="9159" y="9522"/>
                    <a:pt x="9006" y="9789"/>
                    <a:pt x="8930" y="9789"/>
                  </a:cubicBezTo>
                  <a:cubicBezTo>
                    <a:pt x="8854" y="9789"/>
                    <a:pt x="8701" y="10055"/>
                    <a:pt x="8625" y="10055"/>
                  </a:cubicBezTo>
                  <a:cubicBezTo>
                    <a:pt x="8472" y="10189"/>
                    <a:pt x="8243" y="10589"/>
                    <a:pt x="8090" y="10589"/>
                  </a:cubicBezTo>
                  <a:cubicBezTo>
                    <a:pt x="8014" y="10589"/>
                    <a:pt x="7785" y="10589"/>
                    <a:pt x="7709" y="10589"/>
                  </a:cubicBezTo>
                  <a:cubicBezTo>
                    <a:pt x="7633" y="10589"/>
                    <a:pt x="7480" y="10722"/>
                    <a:pt x="7480" y="10722"/>
                  </a:cubicBezTo>
                  <a:cubicBezTo>
                    <a:pt x="7404" y="10722"/>
                    <a:pt x="7327" y="10855"/>
                    <a:pt x="7327" y="10989"/>
                  </a:cubicBezTo>
                  <a:cubicBezTo>
                    <a:pt x="7251" y="10989"/>
                    <a:pt x="7175" y="11255"/>
                    <a:pt x="7175" y="11389"/>
                  </a:cubicBezTo>
                  <a:cubicBezTo>
                    <a:pt x="7098" y="11389"/>
                    <a:pt x="7022" y="11522"/>
                    <a:pt x="7022" y="11522"/>
                  </a:cubicBezTo>
                  <a:cubicBezTo>
                    <a:pt x="6946" y="11655"/>
                    <a:pt x="6869" y="11789"/>
                    <a:pt x="6793" y="11789"/>
                  </a:cubicBezTo>
                  <a:cubicBezTo>
                    <a:pt x="6717" y="11789"/>
                    <a:pt x="6564" y="11922"/>
                    <a:pt x="6488" y="11922"/>
                  </a:cubicBezTo>
                  <a:cubicBezTo>
                    <a:pt x="6488" y="11922"/>
                    <a:pt x="6335" y="11789"/>
                    <a:pt x="6259" y="11789"/>
                  </a:cubicBezTo>
                  <a:cubicBezTo>
                    <a:pt x="6182" y="11655"/>
                    <a:pt x="5953" y="11389"/>
                    <a:pt x="5877" y="11389"/>
                  </a:cubicBezTo>
                  <a:cubicBezTo>
                    <a:pt x="5877" y="11255"/>
                    <a:pt x="5801" y="10989"/>
                    <a:pt x="5801" y="10855"/>
                  </a:cubicBezTo>
                  <a:cubicBezTo>
                    <a:pt x="5801" y="10722"/>
                    <a:pt x="5724" y="10589"/>
                    <a:pt x="5724" y="10455"/>
                  </a:cubicBezTo>
                  <a:cubicBezTo>
                    <a:pt x="5648" y="10322"/>
                    <a:pt x="5495" y="10055"/>
                    <a:pt x="5419" y="10055"/>
                  </a:cubicBezTo>
                  <a:cubicBezTo>
                    <a:pt x="5419" y="9922"/>
                    <a:pt x="5266" y="9922"/>
                    <a:pt x="5266" y="9922"/>
                  </a:cubicBezTo>
                  <a:cubicBezTo>
                    <a:pt x="5037" y="9789"/>
                    <a:pt x="4656" y="9789"/>
                    <a:pt x="4503" y="9922"/>
                  </a:cubicBezTo>
                  <a:cubicBezTo>
                    <a:pt x="4427" y="10055"/>
                    <a:pt x="4351" y="10455"/>
                    <a:pt x="4274" y="10455"/>
                  </a:cubicBezTo>
                  <a:cubicBezTo>
                    <a:pt x="4198" y="10589"/>
                    <a:pt x="4045" y="10722"/>
                    <a:pt x="3969" y="10855"/>
                  </a:cubicBezTo>
                  <a:cubicBezTo>
                    <a:pt x="3816" y="10989"/>
                    <a:pt x="3740" y="11255"/>
                    <a:pt x="3740" y="11389"/>
                  </a:cubicBezTo>
                  <a:cubicBezTo>
                    <a:pt x="3664" y="11522"/>
                    <a:pt x="3511" y="11922"/>
                    <a:pt x="3435" y="12189"/>
                  </a:cubicBezTo>
                  <a:cubicBezTo>
                    <a:pt x="3282" y="12455"/>
                    <a:pt x="3129" y="13122"/>
                    <a:pt x="2977" y="13389"/>
                  </a:cubicBezTo>
                  <a:cubicBezTo>
                    <a:pt x="2900" y="13655"/>
                    <a:pt x="2824" y="14055"/>
                    <a:pt x="2748" y="14322"/>
                  </a:cubicBezTo>
                  <a:cubicBezTo>
                    <a:pt x="2671" y="14455"/>
                    <a:pt x="2595" y="14589"/>
                    <a:pt x="2595" y="14589"/>
                  </a:cubicBezTo>
                  <a:cubicBezTo>
                    <a:pt x="2519" y="14722"/>
                    <a:pt x="2442" y="14722"/>
                    <a:pt x="2442" y="14855"/>
                  </a:cubicBezTo>
                  <a:cubicBezTo>
                    <a:pt x="2366" y="14989"/>
                    <a:pt x="2366" y="15255"/>
                    <a:pt x="2366" y="15255"/>
                  </a:cubicBezTo>
                  <a:cubicBezTo>
                    <a:pt x="2366" y="15522"/>
                    <a:pt x="2213" y="15789"/>
                    <a:pt x="2137" y="16055"/>
                  </a:cubicBezTo>
                  <a:cubicBezTo>
                    <a:pt x="2137" y="16189"/>
                    <a:pt x="2137" y="16722"/>
                    <a:pt x="2061" y="16855"/>
                  </a:cubicBezTo>
                  <a:cubicBezTo>
                    <a:pt x="1984" y="16855"/>
                    <a:pt x="1908" y="16989"/>
                    <a:pt x="1832" y="16989"/>
                  </a:cubicBezTo>
                  <a:cubicBezTo>
                    <a:pt x="1679" y="17122"/>
                    <a:pt x="1450" y="17389"/>
                    <a:pt x="1298" y="17655"/>
                  </a:cubicBezTo>
                  <a:cubicBezTo>
                    <a:pt x="1298" y="17655"/>
                    <a:pt x="1298" y="18055"/>
                    <a:pt x="1221" y="18322"/>
                  </a:cubicBezTo>
                  <a:cubicBezTo>
                    <a:pt x="1221" y="18455"/>
                    <a:pt x="1069" y="18989"/>
                    <a:pt x="1069" y="19122"/>
                  </a:cubicBezTo>
                  <a:cubicBezTo>
                    <a:pt x="1069" y="19255"/>
                    <a:pt x="1145" y="19655"/>
                    <a:pt x="1145" y="19789"/>
                  </a:cubicBezTo>
                  <a:cubicBezTo>
                    <a:pt x="1069" y="19922"/>
                    <a:pt x="992" y="20189"/>
                    <a:pt x="992" y="20322"/>
                  </a:cubicBezTo>
                  <a:cubicBezTo>
                    <a:pt x="840" y="20455"/>
                    <a:pt x="534" y="20855"/>
                    <a:pt x="458" y="21122"/>
                  </a:cubicBezTo>
                  <a:cubicBezTo>
                    <a:pt x="382" y="21122"/>
                    <a:pt x="229" y="21522"/>
                    <a:pt x="153" y="21522"/>
                  </a:cubicBezTo>
                  <a:cubicBezTo>
                    <a:pt x="76" y="21389"/>
                    <a:pt x="76" y="21122"/>
                    <a:pt x="76" y="21122"/>
                  </a:cubicBezTo>
                  <a:cubicBezTo>
                    <a:pt x="76" y="20989"/>
                    <a:pt x="229" y="20855"/>
                    <a:pt x="229" y="20722"/>
                  </a:cubicBezTo>
                  <a:cubicBezTo>
                    <a:pt x="229" y="20722"/>
                    <a:pt x="229" y="20589"/>
                    <a:pt x="153" y="20589"/>
                  </a:cubicBezTo>
                  <a:cubicBezTo>
                    <a:pt x="153" y="20455"/>
                    <a:pt x="0" y="20189"/>
                    <a:pt x="0" y="20055"/>
                  </a:cubicBezTo>
                  <a:cubicBezTo>
                    <a:pt x="0" y="19655"/>
                    <a:pt x="0" y="18855"/>
                    <a:pt x="76" y="18455"/>
                  </a:cubicBezTo>
                  <a:cubicBezTo>
                    <a:pt x="76" y="18322"/>
                    <a:pt x="153" y="18055"/>
                    <a:pt x="229" y="17922"/>
                  </a:cubicBezTo>
                  <a:cubicBezTo>
                    <a:pt x="305" y="17789"/>
                    <a:pt x="534" y="17522"/>
                    <a:pt x="611" y="17389"/>
                  </a:cubicBezTo>
                  <a:cubicBezTo>
                    <a:pt x="611" y="17122"/>
                    <a:pt x="687" y="16855"/>
                    <a:pt x="687" y="16589"/>
                  </a:cubicBezTo>
                  <a:cubicBezTo>
                    <a:pt x="763" y="16322"/>
                    <a:pt x="687" y="15522"/>
                    <a:pt x="763" y="15255"/>
                  </a:cubicBezTo>
                  <a:cubicBezTo>
                    <a:pt x="763" y="15122"/>
                    <a:pt x="992" y="14855"/>
                    <a:pt x="992" y="14722"/>
                  </a:cubicBezTo>
                  <a:cubicBezTo>
                    <a:pt x="1145" y="14455"/>
                    <a:pt x="1298" y="14055"/>
                    <a:pt x="1374" y="13655"/>
                  </a:cubicBezTo>
                  <a:cubicBezTo>
                    <a:pt x="1450" y="13522"/>
                    <a:pt x="1527" y="12855"/>
                    <a:pt x="1603" y="12589"/>
                  </a:cubicBezTo>
                  <a:cubicBezTo>
                    <a:pt x="1603" y="12455"/>
                    <a:pt x="1603" y="12055"/>
                    <a:pt x="1603" y="11789"/>
                  </a:cubicBezTo>
                  <a:cubicBezTo>
                    <a:pt x="1603" y="11655"/>
                    <a:pt x="1679" y="11389"/>
                    <a:pt x="1755" y="11255"/>
                  </a:cubicBezTo>
                  <a:cubicBezTo>
                    <a:pt x="1755" y="10989"/>
                    <a:pt x="1908" y="10855"/>
                    <a:pt x="1908" y="10722"/>
                  </a:cubicBezTo>
                  <a:cubicBezTo>
                    <a:pt x="1984" y="10589"/>
                    <a:pt x="2137" y="10055"/>
                    <a:pt x="2213" y="9922"/>
                  </a:cubicBezTo>
                  <a:cubicBezTo>
                    <a:pt x="2290" y="9789"/>
                    <a:pt x="2671" y="9522"/>
                    <a:pt x="2748" y="9255"/>
                  </a:cubicBezTo>
                  <a:cubicBezTo>
                    <a:pt x="2748" y="9122"/>
                    <a:pt x="2671" y="8989"/>
                    <a:pt x="2748" y="8989"/>
                  </a:cubicBezTo>
                  <a:cubicBezTo>
                    <a:pt x="2824" y="8722"/>
                    <a:pt x="2977" y="8855"/>
                    <a:pt x="3129" y="8722"/>
                  </a:cubicBezTo>
                  <a:cubicBezTo>
                    <a:pt x="3206" y="8722"/>
                    <a:pt x="3435" y="8589"/>
                    <a:pt x="3511" y="8455"/>
                  </a:cubicBezTo>
                  <a:cubicBezTo>
                    <a:pt x="3587" y="8322"/>
                    <a:pt x="3740" y="8189"/>
                    <a:pt x="3740" y="8055"/>
                  </a:cubicBezTo>
                  <a:cubicBezTo>
                    <a:pt x="3816" y="7789"/>
                    <a:pt x="3816" y="7389"/>
                    <a:pt x="3893" y="7255"/>
                  </a:cubicBezTo>
                  <a:cubicBezTo>
                    <a:pt x="3893" y="7122"/>
                    <a:pt x="3893" y="6589"/>
                    <a:pt x="3969" y="6455"/>
                  </a:cubicBezTo>
                  <a:cubicBezTo>
                    <a:pt x="4045" y="6322"/>
                    <a:pt x="4274" y="6189"/>
                    <a:pt x="4351" y="6189"/>
                  </a:cubicBezTo>
                  <a:cubicBezTo>
                    <a:pt x="4427" y="6055"/>
                    <a:pt x="4427" y="5655"/>
                    <a:pt x="4503" y="5522"/>
                  </a:cubicBezTo>
                  <a:cubicBezTo>
                    <a:pt x="4580" y="5255"/>
                    <a:pt x="4732" y="5122"/>
                    <a:pt x="4885" y="4855"/>
                  </a:cubicBezTo>
                  <a:cubicBezTo>
                    <a:pt x="5037" y="4722"/>
                    <a:pt x="5266" y="4322"/>
                    <a:pt x="5419" y="4055"/>
                  </a:cubicBezTo>
                  <a:cubicBezTo>
                    <a:pt x="5495" y="3922"/>
                    <a:pt x="5572" y="3655"/>
                    <a:pt x="5724" y="3522"/>
                  </a:cubicBezTo>
                  <a:cubicBezTo>
                    <a:pt x="5801" y="3522"/>
                    <a:pt x="6106" y="3522"/>
                    <a:pt x="6182" y="3522"/>
                  </a:cubicBezTo>
                  <a:cubicBezTo>
                    <a:pt x="6335" y="3522"/>
                    <a:pt x="6640" y="3655"/>
                    <a:pt x="6793" y="3789"/>
                  </a:cubicBezTo>
                  <a:cubicBezTo>
                    <a:pt x="6946" y="3789"/>
                    <a:pt x="7098" y="3789"/>
                    <a:pt x="7175" y="3789"/>
                  </a:cubicBezTo>
                  <a:cubicBezTo>
                    <a:pt x="7327" y="3789"/>
                    <a:pt x="7556" y="3522"/>
                    <a:pt x="7709" y="3522"/>
                  </a:cubicBezTo>
                  <a:cubicBezTo>
                    <a:pt x="7861" y="3389"/>
                    <a:pt x="8090" y="2989"/>
                    <a:pt x="8319" y="2855"/>
                  </a:cubicBezTo>
                  <a:cubicBezTo>
                    <a:pt x="8396" y="2855"/>
                    <a:pt x="8625" y="2722"/>
                    <a:pt x="8777" y="2589"/>
                  </a:cubicBezTo>
                  <a:cubicBezTo>
                    <a:pt x="8854" y="2455"/>
                    <a:pt x="9083" y="2055"/>
                    <a:pt x="9235" y="1922"/>
                  </a:cubicBezTo>
                  <a:cubicBezTo>
                    <a:pt x="9312" y="1789"/>
                    <a:pt x="9464" y="1655"/>
                    <a:pt x="9464" y="1522"/>
                  </a:cubicBezTo>
                  <a:cubicBezTo>
                    <a:pt x="9541" y="1389"/>
                    <a:pt x="9541" y="989"/>
                    <a:pt x="9617" y="855"/>
                  </a:cubicBezTo>
                  <a:cubicBezTo>
                    <a:pt x="9693" y="722"/>
                    <a:pt x="9846" y="455"/>
                    <a:pt x="9922" y="322"/>
                  </a:cubicBezTo>
                  <a:cubicBezTo>
                    <a:pt x="9999" y="322"/>
                    <a:pt x="10075" y="55"/>
                    <a:pt x="10151" y="55"/>
                  </a:cubicBezTo>
                  <a:cubicBezTo>
                    <a:pt x="10228" y="-78"/>
                    <a:pt x="10380" y="55"/>
                    <a:pt x="10457" y="189"/>
                  </a:cubicBezTo>
                  <a:cubicBezTo>
                    <a:pt x="10533" y="189"/>
                    <a:pt x="10609" y="455"/>
                    <a:pt x="10686" y="455"/>
                  </a:cubicBezTo>
                  <a:cubicBezTo>
                    <a:pt x="10762" y="589"/>
                    <a:pt x="10914" y="589"/>
                    <a:pt x="11067" y="589"/>
                  </a:cubicBezTo>
                  <a:cubicBezTo>
                    <a:pt x="11143" y="589"/>
                    <a:pt x="11220" y="589"/>
                    <a:pt x="11296" y="589"/>
                  </a:cubicBezTo>
                  <a:cubicBezTo>
                    <a:pt x="11372" y="589"/>
                    <a:pt x="11525" y="589"/>
                    <a:pt x="11601" y="589"/>
                  </a:cubicBezTo>
                  <a:cubicBezTo>
                    <a:pt x="11601" y="589"/>
                    <a:pt x="11678" y="455"/>
                    <a:pt x="11754" y="322"/>
                  </a:cubicBezTo>
                  <a:cubicBezTo>
                    <a:pt x="11754" y="322"/>
                    <a:pt x="11907" y="189"/>
                    <a:pt x="11907" y="189"/>
                  </a:cubicBezTo>
                  <a:cubicBezTo>
                    <a:pt x="11983" y="55"/>
                    <a:pt x="12136" y="55"/>
                    <a:pt x="12212" y="55"/>
                  </a:cubicBezTo>
                  <a:cubicBezTo>
                    <a:pt x="12288" y="55"/>
                    <a:pt x="12517" y="55"/>
                    <a:pt x="12594" y="189"/>
                  </a:cubicBezTo>
                  <a:cubicBezTo>
                    <a:pt x="12670" y="189"/>
                    <a:pt x="12746" y="322"/>
                    <a:pt x="12823" y="455"/>
                  </a:cubicBezTo>
                  <a:cubicBezTo>
                    <a:pt x="12899" y="455"/>
                    <a:pt x="13052" y="589"/>
                    <a:pt x="13128" y="589"/>
                  </a:cubicBezTo>
                  <a:cubicBezTo>
                    <a:pt x="13204" y="722"/>
                    <a:pt x="13357" y="989"/>
                    <a:pt x="13433" y="989"/>
                  </a:cubicBezTo>
                  <a:cubicBezTo>
                    <a:pt x="13510" y="989"/>
                    <a:pt x="13662" y="989"/>
                    <a:pt x="13739" y="989"/>
                  </a:cubicBezTo>
                  <a:cubicBezTo>
                    <a:pt x="13891" y="989"/>
                    <a:pt x="14120" y="855"/>
                    <a:pt x="14196" y="855"/>
                  </a:cubicBezTo>
                  <a:cubicBezTo>
                    <a:pt x="14273" y="855"/>
                    <a:pt x="14425" y="722"/>
                    <a:pt x="14502" y="722"/>
                  </a:cubicBezTo>
                  <a:cubicBezTo>
                    <a:pt x="14578" y="722"/>
                    <a:pt x="14731" y="855"/>
                    <a:pt x="14807" y="989"/>
                  </a:cubicBezTo>
                  <a:cubicBezTo>
                    <a:pt x="14883" y="989"/>
                    <a:pt x="15036" y="1122"/>
                    <a:pt x="15189" y="1122"/>
                  </a:cubicBezTo>
                  <a:cubicBezTo>
                    <a:pt x="15265" y="1122"/>
                    <a:pt x="15341" y="1389"/>
                    <a:pt x="15418" y="1522"/>
                  </a:cubicBezTo>
                  <a:cubicBezTo>
                    <a:pt x="15494" y="1655"/>
                    <a:pt x="15570" y="1789"/>
                    <a:pt x="15570" y="1922"/>
                  </a:cubicBezTo>
                  <a:cubicBezTo>
                    <a:pt x="15647" y="1922"/>
                    <a:pt x="15799" y="2055"/>
                    <a:pt x="15799" y="2189"/>
                  </a:cubicBezTo>
                  <a:cubicBezTo>
                    <a:pt x="15876" y="2189"/>
                    <a:pt x="16028" y="2189"/>
                    <a:pt x="16105" y="2189"/>
                  </a:cubicBezTo>
                  <a:cubicBezTo>
                    <a:pt x="16181" y="2055"/>
                    <a:pt x="16334" y="1922"/>
                    <a:pt x="16486" y="1922"/>
                  </a:cubicBezTo>
                  <a:cubicBezTo>
                    <a:pt x="16563" y="1922"/>
                    <a:pt x="16715" y="2322"/>
                    <a:pt x="16792" y="2322"/>
                  </a:cubicBezTo>
                  <a:cubicBezTo>
                    <a:pt x="16868" y="2455"/>
                    <a:pt x="17097" y="2589"/>
                    <a:pt x="17173" y="2722"/>
                  </a:cubicBezTo>
                  <a:cubicBezTo>
                    <a:pt x="17173" y="2722"/>
                    <a:pt x="17326" y="2989"/>
                    <a:pt x="17402" y="3122"/>
                  </a:cubicBezTo>
                  <a:cubicBezTo>
                    <a:pt x="17478" y="3255"/>
                    <a:pt x="17784" y="3122"/>
                    <a:pt x="17936" y="3255"/>
                  </a:cubicBezTo>
                  <a:cubicBezTo>
                    <a:pt x="18089" y="3255"/>
                    <a:pt x="18318" y="3255"/>
                    <a:pt x="18471" y="3389"/>
                  </a:cubicBezTo>
                  <a:cubicBezTo>
                    <a:pt x="18547" y="3389"/>
                    <a:pt x="18776" y="3522"/>
                    <a:pt x="18929" y="3522"/>
                  </a:cubicBezTo>
                  <a:cubicBezTo>
                    <a:pt x="19005" y="3655"/>
                    <a:pt x="19158" y="4055"/>
                    <a:pt x="19234" y="4189"/>
                  </a:cubicBezTo>
                  <a:cubicBezTo>
                    <a:pt x="19387" y="4189"/>
                    <a:pt x="19539" y="4189"/>
                    <a:pt x="19616" y="4322"/>
                  </a:cubicBezTo>
                  <a:cubicBezTo>
                    <a:pt x="19768" y="4322"/>
                    <a:pt x="19921" y="4722"/>
                    <a:pt x="19997" y="4855"/>
                  </a:cubicBezTo>
                  <a:cubicBezTo>
                    <a:pt x="20073" y="4989"/>
                    <a:pt x="20302" y="4989"/>
                    <a:pt x="20379" y="5122"/>
                  </a:cubicBezTo>
                  <a:cubicBezTo>
                    <a:pt x="20455" y="5122"/>
                    <a:pt x="20760" y="5389"/>
                    <a:pt x="20837" y="5655"/>
                  </a:cubicBezTo>
                  <a:cubicBezTo>
                    <a:pt x="20913" y="5789"/>
                    <a:pt x="21142" y="6055"/>
                    <a:pt x="21218" y="6189"/>
                  </a:cubicBezTo>
                  <a:cubicBezTo>
                    <a:pt x="21295" y="6322"/>
                    <a:pt x="21371" y="6589"/>
                    <a:pt x="21447" y="6722"/>
                  </a:cubicBezTo>
                  <a:cubicBezTo>
                    <a:pt x="21447" y="6855"/>
                    <a:pt x="21600" y="7122"/>
                    <a:pt x="21600" y="725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50" name="Google Shape;2250;p273"/>
            <p:cNvSpPr/>
            <p:nvPr/>
          </p:nvSpPr>
          <p:spPr>
            <a:xfrm>
              <a:off x="424448" y="4577268"/>
              <a:ext cx="1883317" cy="1075491"/>
            </a:xfrm>
            <a:custGeom>
              <a:avLst/>
              <a:gdLst/>
              <a:ahLst/>
              <a:cxnLst/>
              <a:rect l="l" t="t" r="r" b="b"/>
              <a:pathLst>
                <a:path w="21600" h="21522" extrusionOk="0">
                  <a:moveTo>
                    <a:pt x="21600" y="7255"/>
                  </a:moveTo>
                  <a:cubicBezTo>
                    <a:pt x="21600" y="7389"/>
                    <a:pt x="21524" y="7789"/>
                    <a:pt x="21524" y="7922"/>
                  </a:cubicBezTo>
                  <a:cubicBezTo>
                    <a:pt x="21447" y="8055"/>
                    <a:pt x="21371" y="8322"/>
                    <a:pt x="21371" y="8322"/>
                  </a:cubicBezTo>
                  <a:cubicBezTo>
                    <a:pt x="21295" y="8455"/>
                    <a:pt x="21066" y="8455"/>
                    <a:pt x="20989" y="8455"/>
                  </a:cubicBezTo>
                  <a:cubicBezTo>
                    <a:pt x="20913" y="8589"/>
                    <a:pt x="20760" y="8455"/>
                    <a:pt x="20608" y="8455"/>
                  </a:cubicBezTo>
                  <a:cubicBezTo>
                    <a:pt x="20455" y="8455"/>
                    <a:pt x="20302" y="8322"/>
                    <a:pt x="20150" y="8322"/>
                  </a:cubicBezTo>
                  <a:cubicBezTo>
                    <a:pt x="20073" y="8322"/>
                    <a:pt x="19921" y="8589"/>
                    <a:pt x="19845" y="8589"/>
                  </a:cubicBezTo>
                  <a:cubicBezTo>
                    <a:pt x="19768" y="8589"/>
                    <a:pt x="19539" y="8855"/>
                    <a:pt x="19463" y="8855"/>
                  </a:cubicBezTo>
                  <a:cubicBezTo>
                    <a:pt x="19387" y="8855"/>
                    <a:pt x="19234" y="8589"/>
                    <a:pt x="19081" y="8722"/>
                  </a:cubicBezTo>
                  <a:cubicBezTo>
                    <a:pt x="19081" y="8722"/>
                    <a:pt x="19005" y="8989"/>
                    <a:pt x="18929" y="8989"/>
                  </a:cubicBezTo>
                  <a:cubicBezTo>
                    <a:pt x="18852" y="8989"/>
                    <a:pt x="18700" y="8722"/>
                    <a:pt x="18623" y="8722"/>
                  </a:cubicBezTo>
                  <a:cubicBezTo>
                    <a:pt x="18623" y="8589"/>
                    <a:pt x="18394" y="8455"/>
                    <a:pt x="18318" y="8455"/>
                  </a:cubicBezTo>
                  <a:cubicBezTo>
                    <a:pt x="18242" y="8322"/>
                    <a:pt x="18089" y="8322"/>
                    <a:pt x="18013" y="8322"/>
                  </a:cubicBezTo>
                  <a:cubicBezTo>
                    <a:pt x="17860" y="8322"/>
                    <a:pt x="17631" y="8322"/>
                    <a:pt x="17555" y="8322"/>
                  </a:cubicBezTo>
                  <a:cubicBezTo>
                    <a:pt x="17402" y="8189"/>
                    <a:pt x="17249" y="7922"/>
                    <a:pt x="17097" y="7789"/>
                  </a:cubicBezTo>
                  <a:cubicBezTo>
                    <a:pt x="16944" y="7655"/>
                    <a:pt x="16715" y="7655"/>
                    <a:pt x="16563" y="7522"/>
                  </a:cubicBezTo>
                  <a:cubicBezTo>
                    <a:pt x="16410" y="7522"/>
                    <a:pt x="16257" y="7655"/>
                    <a:pt x="16105" y="7522"/>
                  </a:cubicBezTo>
                  <a:cubicBezTo>
                    <a:pt x="16028" y="7522"/>
                    <a:pt x="15876" y="7522"/>
                    <a:pt x="15799" y="7522"/>
                  </a:cubicBezTo>
                  <a:cubicBezTo>
                    <a:pt x="15799" y="7389"/>
                    <a:pt x="15723" y="7389"/>
                    <a:pt x="15647" y="7389"/>
                  </a:cubicBezTo>
                  <a:cubicBezTo>
                    <a:pt x="15494" y="7389"/>
                    <a:pt x="15265" y="7389"/>
                    <a:pt x="15112" y="7389"/>
                  </a:cubicBezTo>
                  <a:cubicBezTo>
                    <a:pt x="15036" y="7389"/>
                    <a:pt x="14807" y="7389"/>
                    <a:pt x="14731" y="7522"/>
                  </a:cubicBezTo>
                  <a:cubicBezTo>
                    <a:pt x="14502" y="7522"/>
                    <a:pt x="13967" y="7522"/>
                    <a:pt x="13739" y="7522"/>
                  </a:cubicBezTo>
                  <a:cubicBezTo>
                    <a:pt x="13662" y="7522"/>
                    <a:pt x="13510" y="7389"/>
                    <a:pt x="13510" y="7389"/>
                  </a:cubicBezTo>
                  <a:cubicBezTo>
                    <a:pt x="13433" y="7389"/>
                    <a:pt x="13281" y="7389"/>
                    <a:pt x="13128" y="7389"/>
                  </a:cubicBezTo>
                  <a:cubicBezTo>
                    <a:pt x="13052" y="7389"/>
                    <a:pt x="12975" y="7389"/>
                    <a:pt x="12899" y="7522"/>
                  </a:cubicBezTo>
                  <a:cubicBezTo>
                    <a:pt x="12746" y="7522"/>
                    <a:pt x="12441" y="7655"/>
                    <a:pt x="12288" y="7655"/>
                  </a:cubicBezTo>
                  <a:cubicBezTo>
                    <a:pt x="12136" y="7789"/>
                    <a:pt x="11983" y="7789"/>
                    <a:pt x="11830" y="7789"/>
                  </a:cubicBezTo>
                  <a:cubicBezTo>
                    <a:pt x="11830" y="7789"/>
                    <a:pt x="11678" y="7922"/>
                    <a:pt x="11678" y="8055"/>
                  </a:cubicBezTo>
                  <a:cubicBezTo>
                    <a:pt x="11525" y="8055"/>
                    <a:pt x="11143" y="8055"/>
                    <a:pt x="10991" y="8055"/>
                  </a:cubicBezTo>
                  <a:cubicBezTo>
                    <a:pt x="10914" y="8055"/>
                    <a:pt x="10686" y="8055"/>
                    <a:pt x="10686" y="7922"/>
                  </a:cubicBezTo>
                  <a:cubicBezTo>
                    <a:pt x="10609" y="7922"/>
                    <a:pt x="10686" y="7789"/>
                    <a:pt x="10686" y="7655"/>
                  </a:cubicBezTo>
                  <a:cubicBezTo>
                    <a:pt x="10609" y="7655"/>
                    <a:pt x="10457" y="7789"/>
                    <a:pt x="10380" y="7789"/>
                  </a:cubicBezTo>
                  <a:cubicBezTo>
                    <a:pt x="10304" y="7789"/>
                    <a:pt x="10228" y="7655"/>
                    <a:pt x="10151" y="7655"/>
                  </a:cubicBezTo>
                  <a:cubicBezTo>
                    <a:pt x="10075" y="7655"/>
                    <a:pt x="9846" y="7655"/>
                    <a:pt x="9770" y="7789"/>
                  </a:cubicBezTo>
                  <a:cubicBezTo>
                    <a:pt x="9770" y="7789"/>
                    <a:pt x="9693" y="7922"/>
                    <a:pt x="9693" y="7922"/>
                  </a:cubicBezTo>
                  <a:cubicBezTo>
                    <a:pt x="9617" y="7922"/>
                    <a:pt x="9464" y="8055"/>
                    <a:pt x="9464" y="8055"/>
                  </a:cubicBezTo>
                  <a:cubicBezTo>
                    <a:pt x="9388" y="8189"/>
                    <a:pt x="9312" y="8322"/>
                    <a:pt x="9235" y="8455"/>
                  </a:cubicBezTo>
                  <a:cubicBezTo>
                    <a:pt x="9235" y="8589"/>
                    <a:pt x="9235" y="8855"/>
                    <a:pt x="9235" y="8989"/>
                  </a:cubicBezTo>
                  <a:cubicBezTo>
                    <a:pt x="9235" y="9122"/>
                    <a:pt x="9235" y="9389"/>
                    <a:pt x="9159" y="9389"/>
                  </a:cubicBezTo>
                  <a:cubicBezTo>
                    <a:pt x="9159" y="9522"/>
                    <a:pt x="9006" y="9789"/>
                    <a:pt x="8930" y="9789"/>
                  </a:cubicBezTo>
                  <a:cubicBezTo>
                    <a:pt x="8854" y="9789"/>
                    <a:pt x="8701" y="10055"/>
                    <a:pt x="8625" y="10055"/>
                  </a:cubicBezTo>
                  <a:cubicBezTo>
                    <a:pt x="8472" y="10189"/>
                    <a:pt x="8243" y="10589"/>
                    <a:pt x="8090" y="10589"/>
                  </a:cubicBezTo>
                  <a:cubicBezTo>
                    <a:pt x="8014" y="10589"/>
                    <a:pt x="7785" y="10589"/>
                    <a:pt x="7709" y="10589"/>
                  </a:cubicBezTo>
                  <a:cubicBezTo>
                    <a:pt x="7633" y="10589"/>
                    <a:pt x="7480" y="10722"/>
                    <a:pt x="7480" y="10722"/>
                  </a:cubicBezTo>
                  <a:cubicBezTo>
                    <a:pt x="7404" y="10722"/>
                    <a:pt x="7327" y="10855"/>
                    <a:pt x="7327" y="10989"/>
                  </a:cubicBezTo>
                  <a:cubicBezTo>
                    <a:pt x="7251" y="10989"/>
                    <a:pt x="7175" y="11255"/>
                    <a:pt x="7175" y="11389"/>
                  </a:cubicBezTo>
                  <a:cubicBezTo>
                    <a:pt x="7098" y="11389"/>
                    <a:pt x="7022" y="11522"/>
                    <a:pt x="7022" y="11522"/>
                  </a:cubicBezTo>
                  <a:cubicBezTo>
                    <a:pt x="6946" y="11655"/>
                    <a:pt x="6869" y="11789"/>
                    <a:pt x="6793" y="11789"/>
                  </a:cubicBezTo>
                  <a:cubicBezTo>
                    <a:pt x="6717" y="11789"/>
                    <a:pt x="6564" y="11922"/>
                    <a:pt x="6488" y="11922"/>
                  </a:cubicBezTo>
                  <a:cubicBezTo>
                    <a:pt x="6488" y="11922"/>
                    <a:pt x="6335" y="11789"/>
                    <a:pt x="6259" y="11789"/>
                  </a:cubicBezTo>
                  <a:cubicBezTo>
                    <a:pt x="6182" y="11655"/>
                    <a:pt x="5953" y="11389"/>
                    <a:pt x="5877" y="11389"/>
                  </a:cubicBezTo>
                  <a:cubicBezTo>
                    <a:pt x="5877" y="11255"/>
                    <a:pt x="5801" y="10989"/>
                    <a:pt x="5801" y="10855"/>
                  </a:cubicBezTo>
                  <a:cubicBezTo>
                    <a:pt x="5801" y="10722"/>
                    <a:pt x="5724" y="10589"/>
                    <a:pt x="5724" y="10455"/>
                  </a:cubicBezTo>
                  <a:cubicBezTo>
                    <a:pt x="5648" y="10322"/>
                    <a:pt x="5495" y="10055"/>
                    <a:pt x="5419" y="10055"/>
                  </a:cubicBezTo>
                  <a:cubicBezTo>
                    <a:pt x="5419" y="9922"/>
                    <a:pt x="5266" y="9922"/>
                    <a:pt x="5266" y="9922"/>
                  </a:cubicBezTo>
                  <a:cubicBezTo>
                    <a:pt x="5037" y="9789"/>
                    <a:pt x="4656" y="9789"/>
                    <a:pt x="4503" y="9922"/>
                  </a:cubicBezTo>
                  <a:cubicBezTo>
                    <a:pt x="4427" y="10055"/>
                    <a:pt x="4351" y="10455"/>
                    <a:pt x="4274" y="10455"/>
                  </a:cubicBezTo>
                  <a:cubicBezTo>
                    <a:pt x="4198" y="10589"/>
                    <a:pt x="4045" y="10722"/>
                    <a:pt x="3969" y="10855"/>
                  </a:cubicBezTo>
                  <a:cubicBezTo>
                    <a:pt x="3816" y="10989"/>
                    <a:pt x="3740" y="11255"/>
                    <a:pt x="3740" y="11389"/>
                  </a:cubicBezTo>
                  <a:cubicBezTo>
                    <a:pt x="3664" y="11522"/>
                    <a:pt x="3511" y="11922"/>
                    <a:pt x="3435" y="12189"/>
                  </a:cubicBezTo>
                  <a:cubicBezTo>
                    <a:pt x="3282" y="12455"/>
                    <a:pt x="3129" y="13122"/>
                    <a:pt x="2977" y="13389"/>
                  </a:cubicBezTo>
                  <a:cubicBezTo>
                    <a:pt x="2900" y="13655"/>
                    <a:pt x="2824" y="14055"/>
                    <a:pt x="2748" y="14322"/>
                  </a:cubicBezTo>
                  <a:cubicBezTo>
                    <a:pt x="2671" y="14455"/>
                    <a:pt x="2595" y="14589"/>
                    <a:pt x="2595" y="14589"/>
                  </a:cubicBezTo>
                  <a:cubicBezTo>
                    <a:pt x="2519" y="14722"/>
                    <a:pt x="2442" y="14722"/>
                    <a:pt x="2442" y="14855"/>
                  </a:cubicBezTo>
                  <a:cubicBezTo>
                    <a:pt x="2366" y="14989"/>
                    <a:pt x="2366" y="15255"/>
                    <a:pt x="2366" y="15255"/>
                  </a:cubicBezTo>
                  <a:cubicBezTo>
                    <a:pt x="2366" y="15522"/>
                    <a:pt x="2213" y="15789"/>
                    <a:pt x="2137" y="16055"/>
                  </a:cubicBezTo>
                  <a:cubicBezTo>
                    <a:pt x="2137" y="16189"/>
                    <a:pt x="2137" y="16722"/>
                    <a:pt x="2061" y="16855"/>
                  </a:cubicBezTo>
                  <a:cubicBezTo>
                    <a:pt x="1984" y="16855"/>
                    <a:pt x="1908" y="16989"/>
                    <a:pt x="1832" y="16989"/>
                  </a:cubicBezTo>
                  <a:cubicBezTo>
                    <a:pt x="1679" y="17122"/>
                    <a:pt x="1450" y="17389"/>
                    <a:pt x="1298" y="17655"/>
                  </a:cubicBezTo>
                  <a:cubicBezTo>
                    <a:pt x="1298" y="17655"/>
                    <a:pt x="1298" y="18055"/>
                    <a:pt x="1221" y="18322"/>
                  </a:cubicBezTo>
                  <a:cubicBezTo>
                    <a:pt x="1221" y="18455"/>
                    <a:pt x="1069" y="18989"/>
                    <a:pt x="1069" y="19122"/>
                  </a:cubicBezTo>
                  <a:cubicBezTo>
                    <a:pt x="1069" y="19255"/>
                    <a:pt x="1145" y="19655"/>
                    <a:pt x="1145" y="19789"/>
                  </a:cubicBezTo>
                  <a:cubicBezTo>
                    <a:pt x="1069" y="19922"/>
                    <a:pt x="992" y="20189"/>
                    <a:pt x="992" y="20322"/>
                  </a:cubicBezTo>
                  <a:cubicBezTo>
                    <a:pt x="840" y="20455"/>
                    <a:pt x="534" y="20855"/>
                    <a:pt x="458" y="21122"/>
                  </a:cubicBezTo>
                  <a:cubicBezTo>
                    <a:pt x="382" y="21122"/>
                    <a:pt x="229" y="21522"/>
                    <a:pt x="153" y="21522"/>
                  </a:cubicBezTo>
                  <a:cubicBezTo>
                    <a:pt x="76" y="21389"/>
                    <a:pt x="76" y="21122"/>
                    <a:pt x="76" y="21122"/>
                  </a:cubicBezTo>
                  <a:cubicBezTo>
                    <a:pt x="76" y="20989"/>
                    <a:pt x="229" y="20855"/>
                    <a:pt x="229" y="20722"/>
                  </a:cubicBezTo>
                  <a:cubicBezTo>
                    <a:pt x="229" y="20722"/>
                    <a:pt x="229" y="20589"/>
                    <a:pt x="153" y="20589"/>
                  </a:cubicBezTo>
                  <a:cubicBezTo>
                    <a:pt x="153" y="20455"/>
                    <a:pt x="0" y="20189"/>
                    <a:pt x="0" y="20055"/>
                  </a:cubicBezTo>
                  <a:cubicBezTo>
                    <a:pt x="0" y="19655"/>
                    <a:pt x="0" y="18855"/>
                    <a:pt x="76" y="18455"/>
                  </a:cubicBezTo>
                  <a:cubicBezTo>
                    <a:pt x="76" y="18322"/>
                    <a:pt x="153" y="18055"/>
                    <a:pt x="229" y="17922"/>
                  </a:cubicBezTo>
                  <a:cubicBezTo>
                    <a:pt x="305" y="17789"/>
                    <a:pt x="534" y="17522"/>
                    <a:pt x="611" y="17389"/>
                  </a:cubicBezTo>
                  <a:cubicBezTo>
                    <a:pt x="611" y="17122"/>
                    <a:pt x="687" y="16855"/>
                    <a:pt x="687" y="16589"/>
                  </a:cubicBezTo>
                  <a:cubicBezTo>
                    <a:pt x="763" y="16322"/>
                    <a:pt x="687" y="15522"/>
                    <a:pt x="763" y="15255"/>
                  </a:cubicBezTo>
                  <a:cubicBezTo>
                    <a:pt x="763" y="15122"/>
                    <a:pt x="992" y="14855"/>
                    <a:pt x="992" y="14722"/>
                  </a:cubicBezTo>
                  <a:cubicBezTo>
                    <a:pt x="1145" y="14455"/>
                    <a:pt x="1298" y="14055"/>
                    <a:pt x="1374" y="13655"/>
                  </a:cubicBezTo>
                  <a:cubicBezTo>
                    <a:pt x="1450" y="13522"/>
                    <a:pt x="1527" y="12855"/>
                    <a:pt x="1603" y="12589"/>
                  </a:cubicBezTo>
                  <a:cubicBezTo>
                    <a:pt x="1603" y="12455"/>
                    <a:pt x="1603" y="12055"/>
                    <a:pt x="1603" y="11789"/>
                  </a:cubicBezTo>
                  <a:cubicBezTo>
                    <a:pt x="1603" y="11655"/>
                    <a:pt x="1679" y="11389"/>
                    <a:pt x="1755" y="11255"/>
                  </a:cubicBezTo>
                  <a:cubicBezTo>
                    <a:pt x="1755" y="10989"/>
                    <a:pt x="1908" y="10855"/>
                    <a:pt x="1908" y="10722"/>
                  </a:cubicBezTo>
                  <a:cubicBezTo>
                    <a:pt x="1984" y="10589"/>
                    <a:pt x="2137" y="10055"/>
                    <a:pt x="2213" y="9922"/>
                  </a:cubicBezTo>
                  <a:cubicBezTo>
                    <a:pt x="2290" y="9789"/>
                    <a:pt x="2671" y="9522"/>
                    <a:pt x="2748" y="9255"/>
                  </a:cubicBezTo>
                  <a:cubicBezTo>
                    <a:pt x="2748" y="9122"/>
                    <a:pt x="2671" y="8989"/>
                    <a:pt x="2748" y="8989"/>
                  </a:cubicBezTo>
                  <a:cubicBezTo>
                    <a:pt x="2824" y="8722"/>
                    <a:pt x="2977" y="8855"/>
                    <a:pt x="3129" y="8722"/>
                  </a:cubicBezTo>
                  <a:cubicBezTo>
                    <a:pt x="3206" y="8722"/>
                    <a:pt x="3435" y="8589"/>
                    <a:pt x="3511" y="8455"/>
                  </a:cubicBezTo>
                  <a:cubicBezTo>
                    <a:pt x="3587" y="8322"/>
                    <a:pt x="3740" y="8189"/>
                    <a:pt x="3740" y="8055"/>
                  </a:cubicBezTo>
                  <a:cubicBezTo>
                    <a:pt x="3816" y="7789"/>
                    <a:pt x="3816" y="7389"/>
                    <a:pt x="3893" y="7255"/>
                  </a:cubicBezTo>
                  <a:cubicBezTo>
                    <a:pt x="3893" y="7122"/>
                    <a:pt x="3893" y="6589"/>
                    <a:pt x="3969" y="6455"/>
                  </a:cubicBezTo>
                  <a:cubicBezTo>
                    <a:pt x="4045" y="6322"/>
                    <a:pt x="4274" y="6189"/>
                    <a:pt x="4351" y="6189"/>
                  </a:cubicBezTo>
                  <a:cubicBezTo>
                    <a:pt x="4427" y="6055"/>
                    <a:pt x="4427" y="5655"/>
                    <a:pt x="4503" y="5522"/>
                  </a:cubicBezTo>
                  <a:cubicBezTo>
                    <a:pt x="4580" y="5255"/>
                    <a:pt x="4732" y="5122"/>
                    <a:pt x="4885" y="4855"/>
                  </a:cubicBezTo>
                  <a:cubicBezTo>
                    <a:pt x="5037" y="4722"/>
                    <a:pt x="5266" y="4322"/>
                    <a:pt x="5419" y="4055"/>
                  </a:cubicBezTo>
                  <a:cubicBezTo>
                    <a:pt x="5495" y="3922"/>
                    <a:pt x="5572" y="3655"/>
                    <a:pt x="5724" y="3522"/>
                  </a:cubicBezTo>
                  <a:cubicBezTo>
                    <a:pt x="5801" y="3522"/>
                    <a:pt x="6106" y="3522"/>
                    <a:pt x="6182" y="3522"/>
                  </a:cubicBezTo>
                  <a:cubicBezTo>
                    <a:pt x="6335" y="3522"/>
                    <a:pt x="6640" y="3655"/>
                    <a:pt x="6793" y="3789"/>
                  </a:cubicBezTo>
                  <a:cubicBezTo>
                    <a:pt x="6946" y="3789"/>
                    <a:pt x="7098" y="3789"/>
                    <a:pt x="7175" y="3789"/>
                  </a:cubicBezTo>
                  <a:cubicBezTo>
                    <a:pt x="7327" y="3789"/>
                    <a:pt x="7556" y="3522"/>
                    <a:pt x="7709" y="3522"/>
                  </a:cubicBezTo>
                  <a:cubicBezTo>
                    <a:pt x="7861" y="3389"/>
                    <a:pt x="8090" y="2989"/>
                    <a:pt x="8319" y="2855"/>
                  </a:cubicBezTo>
                  <a:cubicBezTo>
                    <a:pt x="8396" y="2855"/>
                    <a:pt x="8625" y="2722"/>
                    <a:pt x="8777" y="2589"/>
                  </a:cubicBezTo>
                  <a:cubicBezTo>
                    <a:pt x="8854" y="2455"/>
                    <a:pt x="9083" y="2055"/>
                    <a:pt x="9235" y="1922"/>
                  </a:cubicBezTo>
                  <a:cubicBezTo>
                    <a:pt x="9312" y="1789"/>
                    <a:pt x="9464" y="1655"/>
                    <a:pt x="9464" y="1522"/>
                  </a:cubicBezTo>
                  <a:cubicBezTo>
                    <a:pt x="9541" y="1389"/>
                    <a:pt x="9541" y="989"/>
                    <a:pt x="9617" y="855"/>
                  </a:cubicBezTo>
                  <a:cubicBezTo>
                    <a:pt x="9693" y="722"/>
                    <a:pt x="9846" y="455"/>
                    <a:pt x="9922" y="322"/>
                  </a:cubicBezTo>
                  <a:cubicBezTo>
                    <a:pt x="9999" y="322"/>
                    <a:pt x="10075" y="55"/>
                    <a:pt x="10151" y="55"/>
                  </a:cubicBezTo>
                  <a:cubicBezTo>
                    <a:pt x="10228" y="-78"/>
                    <a:pt x="10380" y="55"/>
                    <a:pt x="10457" y="189"/>
                  </a:cubicBezTo>
                  <a:cubicBezTo>
                    <a:pt x="10533" y="189"/>
                    <a:pt x="10609" y="455"/>
                    <a:pt x="10686" y="455"/>
                  </a:cubicBezTo>
                  <a:cubicBezTo>
                    <a:pt x="10762" y="589"/>
                    <a:pt x="10914" y="589"/>
                    <a:pt x="11067" y="589"/>
                  </a:cubicBezTo>
                  <a:cubicBezTo>
                    <a:pt x="11143" y="589"/>
                    <a:pt x="11220" y="589"/>
                    <a:pt x="11296" y="589"/>
                  </a:cubicBezTo>
                  <a:cubicBezTo>
                    <a:pt x="11372" y="589"/>
                    <a:pt x="11525" y="589"/>
                    <a:pt x="11601" y="589"/>
                  </a:cubicBezTo>
                  <a:cubicBezTo>
                    <a:pt x="11601" y="589"/>
                    <a:pt x="11678" y="455"/>
                    <a:pt x="11754" y="322"/>
                  </a:cubicBezTo>
                  <a:cubicBezTo>
                    <a:pt x="11754" y="322"/>
                    <a:pt x="11907" y="189"/>
                    <a:pt x="11907" y="189"/>
                  </a:cubicBezTo>
                  <a:cubicBezTo>
                    <a:pt x="11983" y="55"/>
                    <a:pt x="12136" y="55"/>
                    <a:pt x="12212" y="55"/>
                  </a:cubicBezTo>
                  <a:cubicBezTo>
                    <a:pt x="12288" y="55"/>
                    <a:pt x="12517" y="55"/>
                    <a:pt x="12594" y="189"/>
                  </a:cubicBezTo>
                  <a:cubicBezTo>
                    <a:pt x="12670" y="189"/>
                    <a:pt x="12746" y="322"/>
                    <a:pt x="12823" y="455"/>
                  </a:cubicBezTo>
                  <a:cubicBezTo>
                    <a:pt x="12899" y="455"/>
                    <a:pt x="13052" y="589"/>
                    <a:pt x="13128" y="589"/>
                  </a:cubicBezTo>
                  <a:cubicBezTo>
                    <a:pt x="13204" y="722"/>
                    <a:pt x="13357" y="989"/>
                    <a:pt x="13433" y="989"/>
                  </a:cubicBezTo>
                  <a:cubicBezTo>
                    <a:pt x="13510" y="989"/>
                    <a:pt x="13662" y="989"/>
                    <a:pt x="13739" y="989"/>
                  </a:cubicBezTo>
                  <a:cubicBezTo>
                    <a:pt x="13891" y="989"/>
                    <a:pt x="14120" y="855"/>
                    <a:pt x="14196" y="855"/>
                  </a:cubicBezTo>
                  <a:cubicBezTo>
                    <a:pt x="14273" y="855"/>
                    <a:pt x="14425" y="722"/>
                    <a:pt x="14502" y="722"/>
                  </a:cubicBezTo>
                  <a:cubicBezTo>
                    <a:pt x="14578" y="722"/>
                    <a:pt x="14731" y="855"/>
                    <a:pt x="14807" y="989"/>
                  </a:cubicBezTo>
                  <a:cubicBezTo>
                    <a:pt x="14883" y="989"/>
                    <a:pt x="15036" y="1122"/>
                    <a:pt x="15189" y="1122"/>
                  </a:cubicBezTo>
                  <a:cubicBezTo>
                    <a:pt x="15265" y="1122"/>
                    <a:pt x="15341" y="1389"/>
                    <a:pt x="15418" y="1522"/>
                  </a:cubicBezTo>
                  <a:cubicBezTo>
                    <a:pt x="15494" y="1655"/>
                    <a:pt x="15570" y="1789"/>
                    <a:pt x="15570" y="1922"/>
                  </a:cubicBezTo>
                  <a:cubicBezTo>
                    <a:pt x="15647" y="1922"/>
                    <a:pt x="15799" y="2055"/>
                    <a:pt x="15799" y="2189"/>
                  </a:cubicBezTo>
                  <a:cubicBezTo>
                    <a:pt x="15876" y="2189"/>
                    <a:pt x="16028" y="2189"/>
                    <a:pt x="16105" y="2189"/>
                  </a:cubicBezTo>
                  <a:cubicBezTo>
                    <a:pt x="16181" y="2055"/>
                    <a:pt x="16334" y="1922"/>
                    <a:pt x="16486" y="1922"/>
                  </a:cubicBezTo>
                  <a:cubicBezTo>
                    <a:pt x="16563" y="1922"/>
                    <a:pt x="16715" y="2322"/>
                    <a:pt x="16792" y="2322"/>
                  </a:cubicBezTo>
                  <a:cubicBezTo>
                    <a:pt x="16868" y="2455"/>
                    <a:pt x="17097" y="2589"/>
                    <a:pt x="17173" y="2722"/>
                  </a:cubicBezTo>
                  <a:cubicBezTo>
                    <a:pt x="17173" y="2722"/>
                    <a:pt x="17326" y="2989"/>
                    <a:pt x="17402" y="3122"/>
                  </a:cubicBezTo>
                  <a:cubicBezTo>
                    <a:pt x="17478" y="3255"/>
                    <a:pt x="17784" y="3122"/>
                    <a:pt x="17936" y="3255"/>
                  </a:cubicBezTo>
                  <a:cubicBezTo>
                    <a:pt x="18089" y="3255"/>
                    <a:pt x="18318" y="3255"/>
                    <a:pt x="18471" y="3389"/>
                  </a:cubicBezTo>
                  <a:cubicBezTo>
                    <a:pt x="18547" y="3389"/>
                    <a:pt x="18776" y="3522"/>
                    <a:pt x="18929" y="3522"/>
                  </a:cubicBezTo>
                  <a:cubicBezTo>
                    <a:pt x="19005" y="3655"/>
                    <a:pt x="19158" y="4055"/>
                    <a:pt x="19234" y="4189"/>
                  </a:cubicBezTo>
                  <a:cubicBezTo>
                    <a:pt x="19387" y="4189"/>
                    <a:pt x="19539" y="4189"/>
                    <a:pt x="19616" y="4322"/>
                  </a:cubicBezTo>
                  <a:cubicBezTo>
                    <a:pt x="19768" y="4322"/>
                    <a:pt x="19921" y="4722"/>
                    <a:pt x="19997" y="4855"/>
                  </a:cubicBezTo>
                  <a:cubicBezTo>
                    <a:pt x="20073" y="4989"/>
                    <a:pt x="20302" y="4989"/>
                    <a:pt x="20379" y="5122"/>
                  </a:cubicBezTo>
                  <a:cubicBezTo>
                    <a:pt x="20455" y="5122"/>
                    <a:pt x="20760" y="5389"/>
                    <a:pt x="20837" y="5655"/>
                  </a:cubicBezTo>
                  <a:cubicBezTo>
                    <a:pt x="20913" y="5789"/>
                    <a:pt x="21142" y="6055"/>
                    <a:pt x="21218" y="6189"/>
                  </a:cubicBezTo>
                  <a:cubicBezTo>
                    <a:pt x="21295" y="6322"/>
                    <a:pt x="21371" y="6589"/>
                    <a:pt x="21447" y="6722"/>
                  </a:cubicBezTo>
                  <a:cubicBezTo>
                    <a:pt x="21447" y="6855"/>
                    <a:pt x="21600" y="7122"/>
                    <a:pt x="21600" y="725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251" name="Google Shape;2251;p273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2" name="Google Shape;2252;p273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3" name="Google Shape;2253;p273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4" name="Google Shape;2254;p273"/>
          <p:cNvSpPr txBox="1">
            <a:spLocks noGrp="1"/>
          </p:cNvSpPr>
          <p:nvPr>
            <p:ph type="body" idx="4"/>
          </p:nvPr>
        </p:nvSpPr>
        <p:spPr>
          <a:xfrm>
            <a:off x="18118123" y="2962553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5" name="Google Shape;2255;p273"/>
          <p:cNvSpPr txBox="1">
            <a:spLocks noGrp="1"/>
          </p:cNvSpPr>
          <p:nvPr>
            <p:ph type="body" idx="5"/>
          </p:nvPr>
        </p:nvSpPr>
        <p:spPr>
          <a:xfrm>
            <a:off x="12720289" y="5427381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6" name="Google Shape;2256;p273"/>
          <p:cNvSpPr txBox="1">
            <a:spLocks noGrp="1"/>
          </p:cNvSpPr>
          <p:nvPr>
            <p:ph type="body" idx="6"/>
          </p:nvPr>
        </p:nvSpPr>
        <p:spPr>
          <a:xfrm>
            <a:off x="18921705" y="413520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7" name="Google Shape;2257;p273"/>
          <p:cNvSpPr txBox="1">
            <a:spLocks noGrp="1"/>
          </p:cNvSpPr>
          <p:nvPr>
            <p:ph type="body" idx="7"/>
          </p:nvPr>
        </p:nvSpPr>
        <p:spPr>
          <a:xfrm>
            <a:off x="13278881" y="6151592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258" name="Google Shape;2258;p27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3_Blank Slide">
  <p:cSld name="73_Blank Slide">
    <p:spTree>
      <p:nvGrpSpPr>
        <p:cNvPr id="1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0" name="Google Shape;2260;p274"/>
          <p:cNvGrpSpPr/>
          <p:nvPr/>
        </p:nvGrpSpPr>
        <p:grpSpPr>
          <a:xfrm>
            <a:off x="13888481" y="3100406"/>
            <a:ext cx="7640068" cy="7515190"/>
            <a:chOff x="0" y="0"/>
            <a:chExt cx="7640067" cy="7515189"/>
          </a:xfrm>
        </p:grpSpPr>
        <p:sp>
          <p:nvSpPr>
            <p:cNvPr id="2261" name="Google Shape;2261;p274"/>
            <p:cNvSpPr/>
            <p:nvPr/>
          </p:nvSpPr>
          <p:spPr>
            <a:xfrm>
              <a:off x="2746461" y="1748298"/>
              <a:ext cx="1655123" cy="2078273"/>
            </a:xfrm>
            <a:custGeom>
              <a:avLst/>
              <a:gdLst/>
              <a:ahLst/>
              <a:cxnLst/>
              <a:rect l="l" t="t" r="r" b="b"/>
              <a:pathLst>
                <a:path w="21557" h="21551" extrusionOk="0">
                  <a:moveTo>
                    <a:pt x="64" y="14626"/>
                  </a:moveTo>
                  <a:cubicBezTo>
                    <a:pt x="64" y="14626"/>
                    <a:pt x="64" y="14626"/>
                    <a:pt x="64" y="14626"/>
                  </a:cubicBezTo>
                  <a:cubicBezTo>
                    <a:pt x="-21" y="14490"/>
                    <a:pt x="-21" y="14219"/>
                    <a:pt x="64" y="14084"/>
                  </a:cubicBezTo>
                  <a:cubicBezTo>
                    <a:pt x="64" y="13949"/>
                    <a:pt x="149" y="13745"/>
                    <a:pt x="149" y="13610"/>
                  </a:cubicBezTo>
                  <a:cubicBezTo>
                    <a:pt x="149" y="13542"/>
                    <a:pt x="149" y="13407"/>
                    <a:pt x="149" y="13407"/>
                  </a:cubicBezTo>
                  <a:cubicBezTo>
                    <a:pt x="234" y="13339"/>
                    <a:pt x="404" y="13271"/>
                    <a:pt x="489" y="13204"/>
                  </a:cubicBezTo>
                  <a:cubicBezTo>
                    <a:pt x="574" y="13136"/>
                    <a:pt x="744" y="12933"/>
                    <a:pt x="744" y="12865"/>
                  </a:cubicBezTo>
                  <a:cubicBezTo>
                    <a:pt x="829" y="12797"/>
                    <a:pt x="744" y="12594"/>
                    <a:pt x="744" y="12527"/>
                  </a:cubicBezTo>
                  <a:cubicBezTo>
                    <a:pt x="829" y="12391"/>
                    <a:pt x="914" y="12120"/>
                    <a:pt x="914" y="12053"/>
                  </a:cubicBezTo>
                  <a:cubicBezTo>
                    <a:pt x="999" y="11985"/>
                    <a:pt x="1085" y="11850"/>
                    <a:pt x="1170" y="11714"/>
                  </a:cubicBezTo>
                  <a:cubicBezTo>
                    <a:pt x="1170" y="11646"/>
                    <a:pt x="1085" y="11376"/>
                    <a:pt x="1170" y="11308"/>
                  </a:cubicBezTo>
                  <a:cubicBezTo>
                    <a:pt x="1170" y="11240"/>
                    <a:pt x="1340" y="11105"/>
                    <a:pt x="1425" y="11037"/>
                  </a:cubicBezTo>
                  <a:cubicBezTo>
                    <a:pt x="1510" y="11037"/>
                    <a:pt x="1680" y="11037"/>
                    <a:pt x="1765" y="11037"/>
                  </a:cubicBezTo>
                  <a:cubicBezTo>
                    <a:pt x="1850" y="11037"/>
                    <a:pt x="1935" y="11105"/>
                    <a:pt x="2020" y="11172"/>
                  </a:cubicBezTo>
                  <a:cubicBezTo>
                    <a:pt x="2105" y="11172"/>
                    <a:pt x="2190" y="11172"/>
                    <a:pt x="2275" y="11105"/>
                  </a:cubicBezTo>
                  <a:cubicBezTo>
                    <a:pt x="2360" y="11105"/>
                    <a:pt x="2360" y="10902"/>
                    <a:pt x="2445" y="10834"/>
                  </a:cubicBezTo>
                  <a:cubicBezTo>
                    <a:pt x="2530" y="10766"/>
                    <a:pt x="2700" y="10766"/>
                    <a:pt x="2785" y="10766"/>
                  </a:cubicBezTo>
                  <a:cubicBezTo>
                    <a:pt x="2870" y="10766"/>
                    <a:pt x="2955" y="10766"/>
                    <a:pt x="3040" y="10766"/>
                  </a:cubicBezTo>
                  <a:cubicBezTo>
                    <a:pt x="3125" y="10698"/>
                    <a:pt x="3296" y="10631"/>
                    <a:pt x="3296" y="10563"/>
                  </a:cubicBezTo>
                  <a:cubicBezTo>
                    <a:pt x="3466" y="10563"/>
                    <a:pt x="3636" y="10631"/>
                    <a:pt x="3806" y="10563"/>
                  </a:cubicBezTo>
                  <a:cubicBezTo>
                    <a:pt x="3806" y="10563"/>
                    <a:pt x="3891" y="10428"/>
                    <a:pt x="3976" y="10360"/>
                  </a:cubicBezTo>
                  <a:cubicBezTo>
                    <a:pt x="3976" y="10292"/>
                    <a:pt x="3891" y="10157"/>
                    <a:pt x="3976" y="10089"/>
                  </a:cubicBezTo>
                  <a:cubicBezTo>
                    <a:pt x="3976" y="10021"/>
                    <a:pt x="4061" y="9886"/>
                    <a:pt x="4146" y="9886"/>
                  </a:cubicBezTo>
                  <a:cubicBezTo>
                    <a:pt x="4231" y="9818"/>
                    <a:pt x="4486" y="9886"/>
                    <a:pt x="4571" y="9818"/>
                  </a:cubicBezTo>
                  <a:cubicBezTo>
                    <a:pt x="4656" y="9818"/>
                    <a:pt x="4741" y="9683"/>
                    <a:pt x="4826" y="9615"/>
                  </a:cubicBezTo>
                  <a:cubicBezTo>
                    <a:pt x="4911" y="9547"/>
                    <a:pt x="4911" y="9276"/>
                    <a:pt x="4996" y="9209"/>
                  </a:cubicBezTo>
                  <a:cubicBezTo>
                    <a:pt x="4996" y="9141"/>
                    <a:pt x="5166" y="9006"/>
                    <a:pt x="5166" y="8938"/>
                  </a:cubicBezTo>
                  <a:cubicBezTo>
                    <a:pt x="5166" y="8870"/>
                    <a:pt x="4996" y="8735"/>
                    <a:pt x="5081" y="8667"/>
                  </a:cubicBezTo>
                  <a:cubicBezTo>
                    <a:pt x="5166" y="8532"/>
                    <a:pt x="5422" y="8532"/>
                    <a:pt x="5507" y="8532"/>
                  </a:cubicBezTo>
                  <a:cubicBezTo>
                    <a:pt x="5592" y="8464"/>
                    <a:pt x="5592" y="8193"/>
                    <a:pt x="5592" y="8125"/>
                  </a:cubicBezTo>
                  <a:cubicBezTo>
                    <a:pt x="5592" y="8058"/>
                    <a:pt x="5592" y="7922"/>
                    <a:pt x="5592" y="7922"/>
                  </a:cubicBezTo>
                  <a:cubicBezTo>
                    <a:pt x="5592" y="7787"/>
                    <a:pt x="5762" y="7584"/>
                    <a:pt x="5677" y="7516"/>
                  </a:cubicBezTo>
                  <a:cubicBezTo>
                    <a:pt x="5677" y="7448"/>
                    <a:pt x="5422" y="7448"/>
                    <a:pt x="5422" y="7381"/>
                  </a:cubicBezTo>
                  <a:cubicBezTo>
                    <a:pt x="5336" y="7313"/>
                    <a:pt x="5507" y="7177"/>
                    <a:pt x="5592" y="7110"/>
                  </a:cubicBezTo>
                  <a:cubicBezTo>
                    <a:pt x="5592" y="7110"/>
                    <a:pt x="5762" y="7042"/>
                    <a:pt x="5762" y="6974"/>
                  </a:cubicBezTo>
                  <a:cubicBezTo>
                    <a:pt x="5762" y="6907"/>
                    <a:pt x="5677" y="6839"/>
                    <a:pt x="5762" y="6771"/>
                  </a:cubicBezTo>
                  <a:cubicBezTo>
                    <a:pt x="5762" y="6703"/>
                    <a:pt x="5932" y="6703"/>
                    <a:pt x="6017" y="6703"/>
                  </a:cubicBezTo>
                  <a:cubicBezTo>
                    <a:pt x="6017" y="6636"/>
                    <a:pt x="6102" y="6568"/>
                    <a:pt x="6017" y="6500"/>
                  </a:cubicBezTo>
                  <a:cubicBezTo>
                    <a:pt x="6017" y="6500"/>
                    <a:pt x="5932" y="6433"/>
                    <a:pt x="5932" y="6433"/>
                  </a:cubicBezTo>
                  <a:cubicBezTo>
                    <a:pt x="5847" y="6433"/>
                    <a:pt x="5762" y="6433"/>
                    <a:pt x="5762" y="6433"/>
                  </a:cubicBezTo>
                  <a:cubicBezTo>
                    <a:pt x="5677" y="6433"/>
                    <a:pt x="5592" y="6365"/>
                    <a:pt x="5592" y="6229"/>
                  </a:cubicBezTo>
                  <a:cubicBezTo>
                    <a:pt x="5507" y="6229"/>
                    <a:pt x="5507" y="6229"/>
                    <a:pt x="5507" y="6229"/>
                  </a:cubicBezTo>
                  <a:cubicBezTo>
                    <a:pt x="5507" y="6162"/>
                    <a:pt x="5422" y="5959"/>
                    <a:pt x="5422" y="5891"/>
                  </a:cubicBezTo>
                  <a:cubicBezTo>
                    <a:pt x="5422" y="5891"/>
                    <a:pt x="5592" y="5755"/>
                    <a:pt x="5592" y="5688"/>
                  </a:cubicBezTo>
                  <a:cubicBezTo>
                    <a:pt x="5592" y="5620"/>
                    <a:pt x="5507" y="5552"/>
                    <a:pt x="5507" y="5485"/>
                  </a:cubicBezTo>
                  <a:cubicBezTo>
                    <a:pt x="5507" y="5417"/>
                    <a:pt x="5336" y="5417"/>
                    <a:pt x="5336" y="5349"/>
                  </a:cubicBezTo>
                  <a:cubicBezTo>
                    <a:pt x="5251" y="5349"/>
                    <a:pt x="5166" y="5146"/>
                    <a:pt x="5166" y="5078"/>
                  </a:cubicBezTo>
                  <a:cubicBezTo>
                    <a:pt x="5166" y="5011"/>
                    <a:pt x="5336" y="4875"/>
                    <a:pt x="5422" y="4875"/>
                  </a:cubicBezTo>
                  <a:cubicBezTo>
                    <a:pt x="5507" y="4808"/>
                    <a:pt x="5762" y="4875"/>
                    <a:pt x="5847" y="4875"/>
                  </a:cubicBezTo>
                  <a:cubicBezTo>
                    <a:pt x="5932" y="4875"/>
                    <a:pt x="6187" y="4808"/>
                    <a:pt x="6272" y="4740"/>
                  </a:cubicBezTo>
                  <a:cubicBezTo>
                    <a:pt x="6272" y="4672"/>
                    <a:pt x="6442" y="4537"/>
                    <a:pt x="6442" y="4469"/>
                  </a:cubicBezTo>
                  <a:cubicBezTo>
                    <a:pt x="6527" y="4401"/>
                    <a:pt x="6697" y="4130"/>
                    <a:pt x="6697" y="4063"/>
                  </a:cubicBezTo>
                  <a:cubicBezTo>
                    <a:pt x="6697" y="3927"/>
                    <a:pt x="6697" y="3724"/>
                    <a:pt x="6612" y="3656"/>
                  </a:cubicBezTo>
                  <a:cubicBezTo>
                    <a:pt x="6612" y="3589"/>
                    <a:pt x="6527" y="3589"/>
                    <a:pt x="6442" y="3521"/>
                  </a:cubicBezTo>
                  <a:cubicBezTo>
                    <a:pt x="6442" y="3453"/>
                    <a:pt x="6357" y="3318"/>
                    <a:pt x="6357" y="3250"/>
                  </a:cubicBezTo>
                  <a:cubicBezTo>
                    <a:pt x="6272" y="3182"/>
                    <a:pt x="6272" y="2979"/>
                    <a:pt x="6187" y="2912"/>
                  </a:cubicBezTo>
                  <a:cubicBezTo>
                    <a:pt x="6102" y="2844"/>
                    <a:pt x="5932" y="2912"/>
                    <a:pt x="5932" y="2844"/>
                  </a:cubicBezTo>
                  <a:cubicBezTo>
                    <a:pt x="5847" y="2844"/>
                    <a:pt x="5677" y="2708"/>
                    <a:pt x="5677" y="2641"/>
                  </a:cubicBezTo>
                  <a:cubicBezTo>
                    <a:pt x="5592" y="2573"/>
                    <a:pt x="5592" y="2438"/>
                    <a:pt x="5592" y="2302"/>
                  </a:cubicBezTo>
                  <a:cubicBezTo>
                    <a:pt x="5592" y="2302"/>
                    <a:pt x="5592" y="2234"/>
                    <a:pt x="5677" y="2167"/>
                  </a:cubicBezTo>
                  <a:cubicBezTo>
                    <a:pt x="5677" y="2099"/>
                    <a:pt x="5762" y="2099"/>
                    <a:pt x="5762" y="2031"/>
                  </a:cubicBezTo>
                  <a:cubicBezTo>
                    <a:pt x="5847" y="1964"/>
                    <a:pt x="6017" y="1896"/>
                    <a:pt x="6187" y="1828"/>
                  </a:cubicBezTo>
                  <a:cubicBezTo>
                    <a:pt x="6272" y="1828"/>
                    <a:pt x="6527" y="1828"/>
                    <a:pt x="6697" y="1828"/>
                  </a:cubicBezTo>
                  <a:cubicBezTo>
                    <a:pt x="6782" y="1761"/>
                    <a:pt x="6952" y="1625"/>
                    <a:pt x="7037" y="1557"/>
                  </a:cubicBezTo>
                  <a:cubicBezTo>
                    <a:pt x="7122" y="1557"/>
                    <a:pt x="7292" y="1490"/>
                    <a:pt x="7377" y="1490"/>
                  </a:cubicBezTo>
                  <a:cubicBezTo>
                    <a:pt x="7462" y="1422"/>
                    <a:pt x="7633" y="1422"/>
                    <a:pt x="7718" y="1422"/>
                  </a:cubicBezTo>
                  <a:cubicBezTo>
                    <a:pt x="7888" y="1422"/>
                    <a:pt x="8143" y="1354"/>
                    <a:pt x="8313" y="1354"/>
                  </a:cubicBezTo>
                  <a:cubicBezTo>
                    <a:pt x="8398" y="1422"/>
                    <a:pt x="8398" y="1490"/>
                    <a:pt x="8483" y="1557"/>
                  </a:cubicBezTo>
                  <a:cubicBezTo>
                    <a:pt x="8568" y="1557"/>
                    <a:pt x="8653" y="1490"/>
                    <a:pt x="8823" y="1490"/>
                  </a:cubicBezTo>
                  <a:cubicBezTo>
                    <a:pt x="8908" y="1422"/>
                    <a:pt x="9163" y="1354"/>
                    <a:pt x="9248" y="1287"/>
                  </a:cubicBezTo>
                  <a:cubicBezTo>
                    <a:pt x="9248" y="1219"/>
                    <a:pt x="9333" y="1083"/>
                    <a:pt x="9333" y="1083"/>
                  </a:cubicBezTo>
                  <a:cubicBezTo>
                    <a:pt x="9418" y="948"/>
                    <a:pt x="9418" y="813"/>
                    <a:pt x="9503" y="745"/>
                  </a:cubicBezTo>
                  <a:cubicBezTo>
                    <a:pt x="9588" y="677"/>
                    <a:pt x="9759" y="677"/>
                    <a:pt x="9844" y="609"/>
                  </a:cubicBezTo>
                  <a:cubicBezTo>
                    <a:pt x="9844" y="609"/>
                    <a:pt x="10014" y="542"/>
                    <a:pt x="10014" y="474"/>
                  </a:cubicBezTo>
                  <a:cubicBezTo>
                    <a:pt x="10014" y="406"/>
                    <a:pt x="9929" y="339"/>
                    <a:pt x="9929" y="271"/>
                  </a:cubicBezTo>
                  <a:cubicBezTo>
                    <a:pt x="9929" y="203"/>
                    <a:pt x="10014" y="135"/>
                    <a:pt x="10099" y="68"/>
                  </a:cubicBezTo>
                  <a:cubicBezTo>
                    <a:pt x="10099" y="68"/>
                    <a:pt x="10269" y="0"/>
                    <a:pt x="10354" y="0"/>
                  </a:cubicBezTo>
                  <a:cubicBezTo>
                    <a:pt x="10354" y="68"/>
                    <a:pt x="10439" y="135"/>
                    <a:pt x="10524" y="135"/>
                  </a:cubicBezTo>
                  <a:cubicBezTo>
                    <a:pt x="10524" y="203"/>
                    <a:pt x="10439" y="339"/>
                    <a:pt x="10524" y="339"/>
                  </a:cubicBezTo>
                  <a:cubicBezTo>
                    <a:pt x="10524" y="474"/>
                    <a:pt x="10694" y="542"/>
                    <a:pt x="10779" y="609"/>
                  </a:cubicBezTo>
                  <a:cubicBezTo>
                    <a:pt x="10779" y="677"/>
                    <a:pt x="10779" y="813"/>
                    <a:pt x="10779" y="813"/>
                  </a:cubicBezTo>
                  <a:cubicBezTo>
                    <a:pt x="10779" y="880"/>
                    <a:pt x="10694" y="1083"/>
                    <a:pt x="10779" y="1151"/>
                  </a:cubicBezTo>
                  <a:cubicBezTo>
                    <a:pt x="10779" y="1219"/>
                    <a:pt x="10864" y="1287"/>
                    <a:pt x="10864" y="1354"/>
                  </a:cubicBezTo>
                  <a:cubicBezTo>
                    <a:pt x="10949" y="1422"/>
                    <a:pt x="11034" y="1557"/>
                    <a:pt x="11034" y="1693"/>
                  </a:cubicBezTo>
                  <a:cubicBezTo>
                    <a:pt x="11034" y="1761"/>
                    <a:pt x="10864" y="1964"/>
                    <a:pt x="10864" y="2099"/>
                  </a:cubicBezTo>
                  <a:cubicBezTo>
                    <a:pt x="10864" y="2099"/>
                    <a:pt x="11034" y="2167"/>
                    <a:pt x="11119" y="2167"/>
                  </a:cubicBezTo>
                  <a:cubicBezTo>
                    <a:pt x="11119" y="2234"/>
                    <a:pt x="11119" y="2438"/>
                    <a:pt x="11204" y="2505"/>
                  </a:cubicBezTo>
                  <a:cubicBezTo>
                    <a:pt x="11204" y="2505"/>
                    <a:pt x="11374" y="2505"/>
                    <a:pt x="11374" y="2573"/>
                  </a:cubicBezTo>
                  <a:cubicBezTo>
                    <a:pt x="11459" y="2573"/>
                    <a:pt x="11629" y="2708"/>
                    <a:pt x="11629" y="2776"/>
                  </a:cubicBezTo>
                  <a:cubicBezTo>
                    <a:pt x="11714" y="2776"/>
                    <a:pt x="11629" y="2979"/>
                    <a:pt x="11714" y="3047"/>
                  </a:cubicBezTo>
                  <a:cubicBezTo>
                    <a:pt x="11799" y="3115"/>
                    <a:pt x="11970" y="3182"/>
                    <a:pt x="12055" y="3182"/>
                  </a:cubicBezTo>
                  <a:cubicBezTo>
                    <a:pt x="12055" y="3250"/>
                    <a:pt x="12225" y="3318"/>
                    <a:pt x="12225" y="3318"/>
                  </a:cubicBezTo>
                  <a:cubicBezTo>
                    <a:pt x="12225" y="3386"/>
                    <a:pt x="12140" y="3589"/>
                    <a:pt x="12140" y="3656"/>
                  </a:cubicBezTo>
                  <a:cubicBezTo>
                    <a:pt x="12140" y="3724"/>
                    <a:pt x="12225" y="3860"/>
                    <a:pt x="12310" y="3860"/>
                  </a:cubicBezTo>
                  <a:cubicBezTo>
                    <a:pt x="12310" y="3927"/>
                    <a:pt x="12480" y="3927"/>
                    <a:pt x="12480" y="3995"/>
                  </a:cubicBezTo>
                  <a:cubicBezTo>
                    <a:pt x="12650" y="3995"/>
                    <a:pt x="12735" y="3927"/>
                    <a:pt x="12820" y="3995"/>
                  </a:cubicBezTo>
                  <a:cubicBezTo>
                    <a:pt x="12820" y="3995"/>
                    <a:pt x="12905" y="4130"/>
                    <a:pt x="12990" y="4130"/>
                  </a:cubicBezTo>
                  <a:cubicBezTo>
                    <a:pt x="13075" y="4130"/>
                    <a:pt x="13245" y="4130"/>
                    <a:pt x="13245" y="4198"/>
                  </a:cubicBezTo>
                  <a:cubicBezTo>
                    <a:pt x="13415" y="4266"/>
                    <a:pt x="13415" y="4469"/>
                    <a:pt x="13500" y="4537"/>
                  </a:cubicBezTo>
                  <a:cubicBezTo>
                    <a:pt x="13500" y="4672"/>
                    <a:pt x="13415" y="4808"/>
                    <a:pt x="13500" y="4875"/>
                  </a:cubicBezTo>
                  <a:cubicBezTo>
                    <a:pt x="13500" y="4943"/>
                    <a:pt x="13670" y="5011"/>
                    <a:pt x="13670" y="5078"/>
                  </a:cubicBezTo>
                  <a:cubicBezTo>
                    <a:pt x="13755" y="5078"/>
                    <a:pt x="13670" y="5214"/>
                    <a:pt x="13670" y="5282"/>
                  </a:cubicBezTo>
                  <a:cubicBezTo>
                    <a:pt x="13670" y="5349"/>
                    <a:pt x="13585" y="5417"/>
                    <a:pt x="13585" y="5417"/>
                  </a:cubicBezTo>
                  <a:cubicBezTo>
                    <a:pt x="13585" y="5485"/>
                    <a:pt x="13670" y="5552"/>
                    <a:pt x="13670" y="5552"/>
                  </a:cubicBezTo>
                  <a:cubicBezTo>
                    <a:pt x="13755" y="5552"/>
                    <a:pt x="13925" y="5552"/>
                    <a:pt x="14010" y="5552"/>
                  </a:cubicBezTo>
                  <a:cubicBezTo>
                    <a:pt x="14010" y="5552"/>
                    <a:pt x="14181" y="5552"/>
                    <a:pt x="14181" y="5552"/>
                  </a:cubicBezTo>
                  <a:cubicBezTo>
                    <a:pt x="14181" y="5485"/>
                    <a:pt x="14181" y="5417"/>
                    <a:pt x="14266" y="5417"/>
                  </a:cubicBezTo>
                  <a:cubicBezTo>
                    <a:pt x="14266" y="5349"/>
                    <a:pt x="14436" y="5417"/>
                    <a:pt x="14521" y="5417"/>
                  </a:cubicBezTo>
                  <a:cubicBezTo>
                    <a:pt x="14606" y="5417"/>
                    <a:pt x="14691" y="5417"/>
                    <a:pt x="14776" y="5417"/>
                  </a:cubicBezTo>
                  <a:cubicBezTo>
                    <a:pt x="14776" y="5349"/>
                    <a:pt x="14861" y="5349"/>
                    <a:pt x="14861" y="5282"/>
                  </a:cubicBezTo>
                  <a:cubicBezTo>
                    <a:pt x="14946" y="5282"/>
                    <a:pt x="14861" y="5146"/>
                    <a:pt x="14861" y="5078"/>
                  </a:cubicBezTo>
                  <a:cubicBezTo>
                    <a:pt x="14946" y="5078"/>
                    <a:pt x="15031" y="5011"/>
                    <a:pt x="15201" y="5078"/>
                  </a:cubicBezTo>
                  <a:cubicBezTo>
                    <a:pt x="15201" y="5078"/>
                    <a:pt x="15371" y="5146"/>
                    <a:pt x="15456" y="5282"/>
                  </a:cubicBezTo>
                  <a:cubicBezTo>
                    <a:pt x="15456" y="5282"/>
                    <a:pt x="15541" y="5417"/>
                    <a:pt x="15626" y="5417"/>
                  </a:cubicBezTo>
                  <a:cubicBezTo>
                    <a:pt x="15711" y="5417"/>
                    <a:pt x="15796" y="5282"/>
                    <a:pt x="15881" y="5214"/>
                  </a:cubicBezTo>
                  <a:cubicBezTo>
                    <a:pt x="15881" y="5214"/>
                    <a:pt x="15881" y="5078"/>
                    <a:pt x="15966" y="5078"/>
                  </a:cubicBezTo>
                  <a:cubicBezTo>
                    <a:pt x="15966" y="5078"/>
                    <a:pt x="16136" y="5078"/>
                    <a:pt x="16136" y="5078"/>
                  </a:cubicBezTo>
                  <a:cubicBezTo>
                    <a:pt x="16222" y="5146"/>
                    <a:pt x="16222" y="5282"/>
                    <a:pt x="16307" y="5282"/>
                  </a:cubicBezTo>
                  <a:cubicBezTo>
                    <a:pt x="16392" y="5349"/>
                    <a:pt x="16647" y="5282"/>
                    <a:pt x="16732" y="5282"/>
                  </a:cubicBezTo>
                  <a:cubicBezTo>
                    <a:pt x="16817" y="5349"/>
                    <a:pt x="16817" y="5485"/>
                    <a:pt x="16817" y="5552"/>
                  </a:cubicBezTo>
                  <a:cubicBezTo>
                    <a:pt x="16902" y="5620"/>
                    <a:pt x="16817" y="5755"/>
                    <a:pt x="16817" y="5823"/>
                  </a:cubicBezTo>
                  <a:cubicBezTo>
                    <a:pt x="16902" y="5891"/>
                    <a:pt x="17072" y="5823"/>
                    <a:pt x="17157" y="5891"/>
                  </a:cubicBezTo>
                  <a:cubicBezTo>
                    <a:pt x="17242" y="5959"/>
                    <a:pt x="17242" y="6162"/>
                    <a:pt x="17327" y="6229"/>
                  </a:cubicBezTo>
                  <a:cubicBezTo>
                    <a:pt x="17327" y="6297"/>
                    <a:pt x="17327" y="6433"/>
                    <a:pt x="17242" y="6500"/>
                  </a:cubicBezTo>
                  <a:cubicBezTo>
                    <a:pt x="17242" y="6500"/>
                    <a:pt x="17072" y="6568"/>
                    <a:pt x="17072" y="6636"/>
                  </a:cubicBezTo>
                  <a:cubicBezTo>
                    <a:pt x="16987" y="6636"/>
                    <a:pt x="16987" y="6771"/>
                    <a:pt x="17072" y="6839"/>
                  </a:cubicBezTo>
                  <a:cubicBezTo>
                    <a:pt x="17072" y="6839"/>
                    <a:pt x="17157" y="6907"/>
                    <a:pt x="17242" y="6907"/>
                  </a:cubicBezTo>
                  <a:cubicBezTo>
                    <a:pt x="17327" y="6907"/>
                    <a:pt x="17412" y="6839"/>
                    <a:pt x="17497" y="6839"/>
                  </a:cubicBezTo>
                  <a:cubicBezTo>
                    <a:pt x="17582" y="6771"/>
                    <a:pt x="17752" y="6703"/>
                    <a:pt x="17837" y="6703"/>
                  </a:cubicBezTo>
                  <a:cubicBezTo>
                    <a:pt x="17922" y="6703"/>
                    <a:pt x="18092" y="6771"/>
                    <a:pt x="18177" y="6771"/>
                  </a:cubicBezTo>
                  <a:cubicBezTo>
                    <a:pt x="18262" y="6771"/>
                    <a:pt x="18433" y="6839"/>
                    <a:pt x="18518" y="6839"/>
                  </a:cubicBezTo>
                  <a:cubicBezTo>
                    <a:pt x="18603" y="6839"/>
                    <a:pt x="18858" y="6771"/>
                    <a:pt x="18858" y="6771"/>
                  </a:cubicBezTo>
                  <a:cubicBezTo>
                    <a:pt x="18943" y="6703"/>
                    <a:pt x="18943" y="6636"/>
                    <a:pt x="19028" y="6568"/>
                  </a:cubicBezTo>
                  <a:cubicBezTo>
                    <a:pt x="19113" y="6568"/>
                    <a:pt x="19198" y="6500"/>
                    <a:pt x="19283" y="6500"/>
                  </a:cubicBezTo>
                  <a:cubicBezTo>
                    <a:pt x="19368" y="6500"/>
                    <a:pt x="19453" y="6568"/>
                    <a:pt x="19538" y="6568"/>
                  </a:cubicBezTo>
                  <a:cubicBezTo>
                    <a:pt x="19538" y="6568"/>
                    <a:pt x="19623" y="6703"/>
                    <a:pt x="19708" y="6703"/>
                  </a:cubicBezTo>
                  <a:cubicBezTo>
                    <a:pt x="19793" y="6703"/>
                    <a:pt x="19878" y="6636"/>
                    <a:pt x="19963" y="6636"/>
                  </a:cubicBezTo>
                  <a:cubicBezTo>
                    <a:pt x="19963" y="6568"/>
                    <a:pt x="20048" y="6500"/>
                    <a:pt x="20048" y="6433"/>
                  </a:cubicBezTo>
                  <a:cubicBezTo>
                    <a:pt x="20133" y="6433"/>
                    <a:pt x="20218" y="6433"/>
                    <a:pt x="20303" y="6433"/>
                  </a:cubicBezTo>
                  <a:cubicBezTo>
                    <a:pt x="20303" y="6500"/>
                    <a:pt x="20303" y="6500"/>
                    <a:pt x="20303" y="6568"/>
                  </a:cubicBezTo>
                  <a:cubicBezTo>
                    <a:pt x="20388" y="6568"/>
                    <a:pt x="20473" y="6636"/>
                    <a:pt x="20559" y="6636"/>
                  </a:cubicBezTo>
                  <a:cubicBezTo>
                    <a:pt x="20559" y="6636"/>
                    <a:pt x="20644" y="6636"/>
                    <a:pt x="20729" y="6636"/>
                  </a:cubicBezTo>
                  <a:cubicBezTo>
                    <a:pt x="20814" y="6636"/>
                    <a:pt x="20899" y="6703"/>
                    <a:pt x="20899" y="6703"/>
                  </a:cubicBezTo>
                  <a:cubicBezTo>
                    <a:pt x="20984" y="6771"/>
                    <a:pt x="20899" y="6974"/>
                    <a:pt x="20899" y="7042"/>
                  </a:cubicBezTo>
                  <a:cubicBezTo>
                    <a:pt x="20899" y="7110"/>
                    <a:pt x="20984" y="7245"/>
                    <a:pt x="21069" y="7245"/>
                  </a:cubicBezTo>
                  <a:cubicBezTo>
                    <a:pt x="21154" y="7313"/>
                    <a:pt x="21324" y="7381"/>
                    <a:pt x="21324" y="7381"/>
                  </a:cubicBezTo>
                  <a:cubicBezTo>
                    <a:pt x="21409" y="7381"/>
                    <a:pt x="21494" y="7448"/>
                    <a:pt x="21494" y="7448"/>
                  </a:cubicBezTo>
                  <a:cubicBezTo>
                    <a:pt x="21579" y="7584"/>
                    <a:pt x="21579" y="7719"/>
                    <a:pt x="21494" y="7855"/>
                  </a:cubicBezTo>
                  <a:cubicBezTo>
                    <a:pt x="21494" y="7922"/>
                    <a:pt x="21409" y="8058"/>
                    <a:pt x="21409" y="8125"/>
                  </a:cubicBezTo>
                  <a:cubicBezTo>
                    <a:pt x="21324" y="8193"/>
                    <a:pt x="21154" y="8193"/>
                    <a:pt x="21154" y="8261"/>
                  </a:cubicBezTo>
                  <a:cubicBezTo>
                    <a:pt x="21154" y="8261"/>
                    <a:pt x="21154" y="8464"/>
                    <a:pt x="21154" y="8532"/>
                  </a:cubicBezTo>
                  <a:cubicBezTo>
                    <a:pt x="21069" y="8599"/>
                    <a:pt x="20814" y="8532"/>
                    <a:pt x="20729" y="8599"/>
                  </a:cubicBezTo>
                  <a:cubicBezTo>
                    <a:pt x="20729" y="8667"/>
                    <a:pt x="20729" y="8803"/>
                    <a:pt x="20729" y="8870"/>
                  </a:cubicBezTo>
                  <a:cubicBezTo>
                    <a:pt x="20729" y="8870"/>
                    <a:pt x="20814" y="8938"/>
                    <a:pt x="20899" y="9006"/>
                  </a:cubicBezTo>
                  <a:cubicBezTo>
                    <a:pt x="20899" y="9073"/>
                    <a:pt x="20814" y="9209"/>
                    <a:pt x="20814" y="9276"/>
                  </a:cubicBezTo>
                  <a:cubicBezTo>
                    <a:pt x="20814" y="9276"/>
                    <a:pt x="20729" y="9412"/>
                    <a:pt x="20729" y="9412"/>
                  </a:cubicBezTo>
                  <a:cubicBezTo>
                    <a:pt x="20644" y="9480"/>
                    <a:pt x="20559" y="9547"/>
                    <a:pt x="20559" y="9547"/>
                  </a:cubicBezTo>
                  <a:cubicBezTo>
                    <a:pt x="20559" y="9615"/>
                    <a:pt x="20559" y="9683"/>
                    <a:pt x="20473" y="9750"/>
                  </a:cubicBezTo>
                  <a:cubicBezTo>
                    <a:pt x="20473" y="9750"/>
                    <a:pt x="20218" y="9750"/>
                    <a:pt x="20133" y="9750"/>
                  </a:cubicBezTo>
                  <a:cubicBezTo>
                    <a:pt x="20133" y="9750"/>
                    <a:pt x="20048" y="9750"/>
                    <a:pt x="20048" y="9750"/>
                  </a:cubicBezTo>
                  <a:cubicBezTo>
                    <a:pt x="19963" y="9750"/>
                    <a:pt x="19793" y="9750"/>
                    <a:pt x="19708" y="9818"/>
                  </a:cubicBezTo>
                  <a:cubicBezTo>
                    <a:pt x="19623" y="9818"/>
                    <a:pt x="19623" y="9954"/>
                    <a:pt x="19623" y="10021"/>
                  </a:cubicBezTo>
                  <a:cubicBezTo>
                    <a:pt x="19623" y="10089"/>
                    <a:pt x="19708" y="10224"/>
                    <a:pt x="19793" y="10292"/>
                  </a:cubicBezTo>
                  <a:cubicBezTo>
                    <a:pt x="19793" y="10360"/>
                    <a:pt x="20048" y="10360"/>
                    <a:pt x="20133" y="10428"/>
                  </a:cubicBezTo>
                  <a:cubicBezTo>
                    <a:pt x="20133" y="10495"/>
                    <a:pt x="20218" y="10698"/>
                    <a:pt x="20218" y="10766"/>
                  </a:cubicBezTo>
                  <a:cubicBezTo>
                    <a:pt x="20218" y="10834"/>
                    <a:pt x="20133" y="10969"/>
                    <a:pt x="20218" y="11037"/>
                  </a:cubicBezTo>
                  <a:cubicBezTo>
                    <a:pt x="20218" y="11105"/>
                    <a:pt x="20388" y="11105"/>
                    <a:pt x="20388" y="11172"/>
                  </a:cubicBezTo>
                  <a:cubicBezTo>
                    <a:pt x="20473" y="11172"/>
                    <a:pt x="20473" y="11308"/>
                    <a:pt x="20473" y="11376"/>
                  </a:cubicBezTo>
                  <a:cubicBezTo>
                    <a:pt x="20388" y="11443"/>
                    <a:pt x="20218" y="11511"/>
                    <a:pt x="20218" y="11511"/>
                  </a:cubicBezTo>
                  <a:cubicBezTo>
                    <a:pt x="20133" y="11579"/>
                    <a:pt x="19963" y="11579"/>
                    <a:pt x="19963" y="11646"/>
                  </a:cubicBezTo>
                  <a:cubicBezTo>
                    <a:pt x="19963" y="11646"/>
                    <a:pt x="19878" y="11782"/>
                    <a:pt x="19963" y="11782"/>
                  </a:cubicBezTo>
                  <a:cubicBezTo>
                    <a:pt x="19963" y="11850"/>
                    <a:pt x="20048" y="11850"/>
                    <a:pt x="20133" y="11917"/>
                  </a:cubicBezTo>
                  <a:cubicBezTo>
                    <a:pt x="20133" y="11985"/>
                    <a:pt x="20048" y="12120"/>
                    <a:pt x="20133" y="12188"/>
                  </a:cubicBezTo>
                  <a:cubicBezTo>
                    <a:pt x="20133" y="12256"/>
                    <a:pt x="20218" y="12324"/>
                    <a:pt x="20218" y="12391"/>
                  </a:cubicBezTo>
                  <a:cubicBezTo>
                    <a:pt x="20303" y="12459"/>
                    <a:pt x="20303" y="12594"/>
                    <a:pt x="20218" y="12662"/>
                  </a:cubicBezTo>
                  <a:cubicBezTo>
                    <a:pt x="20218" y="12730"/>
                    <a:pt x="20133" y="12865"/>
                    <a:pt x="20133" y="12933"/>
                  </a:cubicBezTo>
                  <a:cubicBezTo>
                    <a:pt x="20048" y="12933"/>
                    <a:pt x="19963" y="13001"/>
                    <a:pt x="19963" y="13068"/>
                  </a:cubicBezTo>
                  <a:cubicBezTo>
                    <a:pt x="19878" y="13136"/>
                    <a:pt x="19878" y="13271"/>
                    <a:pt x="19963" y="13339"/>
                  </a:cubicBezTo>
                  <a:cubicBezTo>
                    <a:pt x="19963" y="13407"/>
                    <a:pt x="20048" y="13542"/>
                    <a:pt x="20133" y="13610"/>
                  </a:cubicBezTo>
                  <a:cubicBezTo>
                    <a:pt x="20133" y="13678"/>
                    <a:pt x="20388" y="13678"/>
                    <a:pt x="20473" y="13745"/>
                  </a:cubicBezTo>
                  <a:cubicBezTo>
                    <a:pt x="20473" y="13813"/>
                    <a:pt x="20559" y="13881"/>
                    <a:pt x="20644" y="13949"/>
                  </a:cubicBezTo>
                  <a:cubicBezTo>
                    <a:pt x="20644" y="14084"/>
                    <a:pt x="20644" y="14287"/>
                    <a:pt x="20729" y="14423"/>
                  </a:cubicBezTo>
                  <a:cubicBezTo>
                    <a:pt x="20729" y="14423"/>
                    <a:pt x="20899" y="14490"/>
                    <a:pt x="20899" y="14558"/>
                  </a:cubicBezTo>
                  <a:cubicBezTo>
                    <a:pt x="20984" y="14626"/>
                    <a:pt x="20984" y="14829"/>
                    <a:pt x="20984" y="14897"/>
                  </a:cubicBezTo>
                  <a:cubicBezTo>
                    <a:pt x="20984" y="15032"/>
                    <a:pt x="20899" y="15167"/>
                    <a:pt x="20899" y="15235"/>
                  </a:cubicBezTo>
                  <a:cubicBezTo>
                    <a:pt x="20899" y="15303"/>
                    <a:pt x="20899" y="15438"/>
                    <a:pt x="20984" y="15506"/>
                  </a:cubicBezTo>
                  <a:cubicBezTo>
                    <a:pt x="20984" y="15574"/>
                    <a:pt x="21154" y="15641"/>
                    <a:pt x="21239" y="15709"/>
                  </a:cubicBezTo>
                  <a:cubicBezTo>
                    <a:pt x="21324" y="15709"/>
                    <a:pt x="21409" y="15912"/>
                    <a:pt x="21409" y="15980"/>
                  </a:cubicBezTo>
                  <a:cubicBezTo>
                    <a:pt x="21409" y="16048"/>
                    <a:pt x="21409" y="16318"/>
                    <a:pt x="21324" y="16386"/>
                  </a:cubicBezTo>
                  <a:cubicBezTo>
                    <a:pt x="21324" y="16454"/>
                    <a:pt x="21239" y="16589"/>
                    <a:pt x="21239" y="16657"/>
                  </a:cubicBezTo>
                  <a:cubicBezTo>
                    <a:pt x="21154" y="16725"/>
                    <a:pt x="21239" y="16928"/>
                    <a:pt x="21239" y="16996"/>
                  </a:cubicBezTo>
                  <a:cubicBezTo>
                    <a:pt x="21239" y="17063"/>
                    <a:pt x="21324" y="17131"/>
                    <a:pt x="21324" y="17199"/>
                  </a:cubicBezTo>
                  <a:cubicBezTo>
                    <a:pt x="21324" y="17266"/>
                    <a:pt x="21239" y="17470"/>
                    <a:pt x="21154" y="17537"/>
                  </a:cubicBezTo>
                  <a:cubicBezTo>
                    <a:pt x="21154" y="17605"/>
                    <a:pt x="20984" y="17673"/>
                    <a:pt x="20984" y="17740"/>
                  </a:cubicBezTo>
                  <a:cubicBezTo>
                    <a:pt x="20984" y="17808"/>
                    <a:pt x="20984" y="17808"/>
                    <a:pt x="20984" y="17876"/>
                  </a:cubicBezTo>
                  <a:cubicBezTo>
                    <a:pt x="20984" y="17876"/>
                    <a:pt x="20899" y="17876"/>
                    <a:pt x="20899" y="17876"/>
                  </a:cubicBezTo>
                  <a:cubicBezTo>
                    <a:pt x="20814" y="17876"/>
                    <a:pt x="20644" y="17740"/>
                    <a:pt x="20559" y="17808"/>
                  </a:cubicBezTo>
                  <a:cubicBezTo>
                    <a:pt x="20473" y="17808"/>
                    <a:pt x="20388" y="17876"/>
                    <a:pt x="20388" y="17944"/>
                  </a:cubicBezTo>
                  <a:cubicBezTo>
                    <a:pt x="20218" y="18011"/>
                    <a:pt x="20048" y="18011"/>
                    <a:pt x="19963" y="18079"/>
                  </a:cubicBezTo>
                  <a:cubicBezTo>
                    <a:pt x="19878" y="18147"/>
                    <a:pt x="19878" y="18214"/>
                    <a:pt x="19878" y="18282"/>
                  </a:cubicBezTo>
                  <a:cubicBezTo>
                    <a:pt x="19793" y="18350"/>
                    <a:pt x="19708" y="18418"/>
                    <a:pt x="19623" y="18418"/>
                  </a:cubicBezTo>
                  <a:cubicBezTo>
                    <a:pt x="19538" y="18418"/>
                    <a:pt x="19283" y="18350"/>
                    <a:pt x="19198" y="18418"/>
                  </a:cubicBezTo>
                  <a:cubicBezTo>
                    <a:pt x="19198" y="18418"/>
                    <a:pt x="19283" y="18553"/>
                    <a:pt x="19283" y="18553"/>
                  </a:cubicBezTo>
                  <a:cubicBezTo>
                    <a:pt x="19198" y="18621"/>
                    <a:pt x="19113" y="18553"/>
                    <a:pt x="19028" y="18553"/>
                  </a:cubicBezTo>
                  <a:cubicBezTo>
                    <a:pt x="18943" y="18553"/>
                    <a:pt x="18773" y="18553"/>
                    <a:pt x="18688" y="18553"/>
                  </a:cubicBezTo>
                  <a:cubicBezTo>
                    <a:pt x="18603" y="18553"/>
                    <a:pt x="18518" y="18688"/>
                    <a:pt x="18433" y="18688"/>
                  </a:cubicBezTo>
                  <a:cubicBezTo>
                    <a:pt x="18433" y="18688"/>
                    <a:pt x="18262" y="18621"/>
                    <a:pt x="18177" y="18688"/>
                  </a:cubicBezTo>
                  <a:cubicBezTo>
                    <a:pt x="18177" y="18688"/>
                    <a:pt x="18262" y="18892"/>
                    <a:pt x="18177" y="18892"/>
                  </a:cubicBezTo>
                  <a:cubicBezTo>
                    <a:pt x="18177" y="18892"/>
                    <a:pt x="18007" y="18959"/>
                    <a:pt x="17922" y="18959"/>
                  </a:cubicBezTo>
                  <a:cubicBezTo>
                    <a:pt x="17922" y="19027"/>
                    <a:pt x="17837" y="19162"/>
                    <a:pt x="17837" y="19162"/>
                  </a:cubicBezTo>
                  <a:cubicBezTo>
                    <a:pt x="17837" y="19230"/>
                    <a:pt x="17922" y="19230"/>
                    <a:pt x="17922" y="19230"/>
                  </a:cubicBezTo>
                  <a:cubicBezTo>
                    <a:pt x="17922" y="19298"/>
                    <a:pt x="17837" y="19366"/>
                    <a:pt x="17837" y="19366"/>
                  </a:cubicBezTo>
                  <a:cubicBezTo>
                    <a:pt x="17837" y="19433"/>
                    <a:pt x="17922" y="19501"/>
                    <a:pt x="18007" y="19501"/>
                  </a:cubicBezTo>
                  <a:cubicBezTo>
                    <a:pt x="18007" y="19569"/>
                    <a:pt x="18092" y="19772"/>
                    <a:pt x="18092" y="19839"/>
                  </a:cubicBezTo>
                  <a:cubicBezTo>
                    <a:pt x="18092" y="19839"/>
                    <a:pt x="18007" y="19772"/>
                    <a:pt x="17922" y="19839"/>
                  </a:cubicBezTo>
                  <a:cubicBezTo>
                    <a:pt x="17922" y="19839"/>
                    <a:pt x="17837" y="19975"/>
                    <a:pt x="17752" y="19975"/>
                  </a:cubicBezTo>
                  <a:cubicBezTo>
                    <a:pt x="17582" y="20110"/>
                    <a:pt x="17327" y="20110"/>
                    <a:pt x="17157" y="20110"/>
                  </a:cubicBezTo>
                  <a:cubicBezTo>
                    <a:pt x="17072" y="20043"/>
                    <a:pt x="16987" y="19907"/>
                    <a:pt x="16902" y="19907"/>
                  </a:cubicBezTo>
                  <a:cubicBezTo>
                    <a:pt x="16817" y="19907"/>
                    <a:pt x="16732" y="20043"/>
                    <a:pt x="16647" y="20110"/>
                  </a:cubicBezTo>
                  <a:cubicBezTo>
                    <a:pt x="16647" y="20110"/>
                    <a:pt x="16562" y="20178"/>
                    <a:pt x="16477" y="20178"/>
                  </a:cubicBezTo>
                  <a:cubicBezTo>
                    <a:pt x="16307" y="20246"/>
                    <a:pt x="15966" y="20313"/>
                    <a:pt x="15881" y="20449"/>
                  </a:cubicBezTo>
                  <a:cubicBezTo>
                    <a:pt x="15796" y="20517"/>
                    <a:pt x="15881" y="20652"/>
                    <a:pt x="15881" y="20652"/>
                  </a:cubicBezTo>
                  <a:cubicBezTo>
                    <a:pt x="15796" y="20720"/>
                    <a:pt x="15626" y="20720"/>
                    <a:pt x="15626" y="20787"/>
                  </a:cubicBezTo>
                  <a:cubicBezTo>
                    <a:pt x="15456" y="20787"/>
                    <a:pt x="15371" y="20787"/>
                    <a:pt x="15286" y="20787"/>
                  </a:cubicBezTo>
                  <a:cubicBezTo>
                    <a:pt x="15201" y="20855"/>
                    <a:pt x="15201" y="20923"/>
                    <a:pt x="15031" y="20991"/>
                  </a:cubicBezTo>
                  <a:cubicBezTo>
                    <a:pt x="14946" y="21058"/>
                    <a:pt x="14521" y="21126"/>
                    <a:pt x="14351" y="21058"/>
                  </a:cubicBezTo>
                  <a:cubicBezTo>
                    <a:pt x="14266" y="21058"/>
                    <a:pt x="14181" y="20923"/>
                    <a:pt x="14181" y="20923"/>
                  </a:cubicBezTo>
                  <a:cubicBezTo>
                    <a:pt x="14010" y="20923"/>
                    <a:pt x="13755" y="20923"/>
                    <a:pt x="13585" y="20923"/>
                  </a:cubicBezTo>
                  <a:cubicBezTo>
                    <a:pt x="13500" y="20923"/>
                    <a:pt x="13245" y="20855"/>
                    <a:pt x="13160" y="20787"/>
                  </a:cubicBezTo>
                  <a:cubicBezTo>
                    <a:pt x="13075" y="20787"/>
                    <a:pt x="12905" y="20787"/>
                    <a:pt x="12820" y="20787"/>
                  </a:cubicBezTo>
                  <a:cubicBezTo>
                    <a:pt x="12650" y="20855"/>
                    <a:pt x="12480" y="20923"/>
                    <a:pt x="12395" y="20923"/>
                  </a:cubicBezTo>
                  <a:cubicBezTo>
                    <a:pt x="12310" y="20923"/>
                    <a:pt x="12225" y="20720"/>
                    <a:pt x="12140" y="20720"/>
                  </a:cubicBezTo>
                  <a:cubicBezTo>
                    <a:pt x="12055" y="20720"/>
                    <a:pt x="11885" y="20652"/>
                    <a:pt x="11799" y="20720"/>
                  </a:cubicBezTo>
                  <a:cubicBezTo>
                    <a:pt x="11799" y="20787"/>
                    <a:pt x="11970" y="20991"/>
                    <a:pt x="11970" y="21058"/>
                  </a:cubicBezTo>
                  <a:cubicBezTo>
                    <a:pt x="11970" y="21126"/>
                    <a:pt x="11885" y="21261"/>
                    <a:pt x="11799" y="21261"/>
                  </a:cubicBezTo>
                  <a:cubicBezTo>
                    <a:pt x="11714" y="21261"/>
                    <a:pt x="11714" y="21058"/>
                    <a:pt x="11629" y="20991"/>
                  </a:cubicBezTo>
                  <a:cubicBezTo>
                    <a:pt x="11544" y="20991"/>
                    <a:pt x="11289" y="21058"/>
                    <a:pt x="11204" y="21126"/>
                  </a:cubicBezTo>
                  <a:cubicBezTo>
                    <a:pt x="11204" y="21194"/>
                    <a:pt x="11289" y="21261"/>
                    <a:pt x="11204" y="21329"/>
                  </a:cubicBezTo>
                  <a:cubicBezTo>
                    <a:pt x="11119" y="21329"/>
                    <a:pt x="10949" y="21329"/>
                    <a:pt x="10864" y="21329"/>
                  </a:cubicBezTo>
                  <a:cubicBezTo>
                    <a:pt x="10779" y="21261"/>
                    <a:pt x="10949" y="21058"/>
                    <a:pt x="10864" y="20991"/>
                  </a:cubicBezTo>
                  <a:cubicBezTo>
                    <a:pt x="10779" y="20923"/>
                    <a:pt x="10694" y="20923"/>
                    <a:pt x="10609" y="20923"/>
                  </a:cubicBezTo>
                  <a:cubicBezTo>
                    <a:pt x="10524" y="20923"/>
                    <a:pt x="10354" y="20923"/>
                    <a:pt x="10269" y="20923"/>
                  </a:cubicBezTo>
                  <a:cubicBezTo>
                    <a:pt x="10184" y="20991"/>
                    <a:pt x="10014" y="21058"/>
                    <a:pt x="9929" y="21126"/>
                  </a:cubicBezTo>
                  <a:cubicBezTo>
                    <a:pt x="9929" y="21194"/>
                    <a:pt x="10014" y="21261"/>
                    <a:pt x="9929" y="21329"/>
                  </a:cubicBezTo>
                  <a:cubicBezTo>
                    <a:pt x="9929" y="21397"/>
                    <a:pt x="9673" y="21465"/>
                    <a:pt x="9588" y="21465"/>
                  </a:cubicBezTo>
                  <a:cubicBezTo>
                    <a:pt x="9503" y="21465"/>
                    <a:pt x="9333" y="21600"/>
                    <a:pt x="9248" y="21532"/>
                  </a:cubicBezTo>
                  <a:cubicBezTo>
                    <a:pt x="9248" y="21532"/>
                    <a:pt x="9248" y="21329"/>
                    <a:pt x="9163" y="21261"/>
                  </a:cubicBezTo>
                  <a:cubicBezTo>
                    <a:pt x="9078" y="21261"/>
                    <a:pt x="8993" y="21126"/>
                    <a:pt x="8823" y="21126"/>
                  </a:cubicBezTo>
                  <a:cubicBezTo>
                    <a:pt x="8823" y="21126"/>
                    <a:pt x="8653" y="21194"/>
                    <a:pt x="8653" y="21261"/>
                  </a:cubicBezTo>
                  <a:cubicBezTo>
                    <a:pt x="8568" y="21261"/>
                    <a:pt x="8568" y="21397"/>
                    <a:pt x="8568" y="21397"/>
                  </a:cubicBezTo>
                  <a:cubicBezTo>
                    <a:pt x="8483" y="21465"/>
                    <a:pt x="8228" y="21465"/>
                    <a:pt x="8143" y="21397"/>
                  </a:cubicBezTo>
                  <a:cubicBezTo>
                    <a:pt x="8058" y="21397"/>
                    <a:pt x="7973" y="21329"/>
                    <a:pt x="7973" y="21261"/>
                  </a:cubicBezTo>
                  <a:cubicBezTo>
                    <a:pt x="7888" y="21261"/>
                    <a:pt x="7803" y="21261"/>
                    <a:pt x="7803" y="21194"/>
                  </a:cubicBezTo>
                  <a:cubicBezTo>
                    <a:pt x="7803" y="21194"/>
                    <a:pt x="7718" y="21194"/>
                    <a:pt x="7718" y="21126"/>
                  </a:cubicBezTo>
                  <a:cubicBezTo>
                    <a:pt x="7718" y="21058"/>
                    <a:pt x="7973" y="20923"/>
                    <a:pt x="7973" y="20855"/>
                  </a:cubicBezTo>
                  <a:cubicBezTo>
                    <a:pt x="7888" y="20787"/>
                    <a:pt x="7888" y="20720"/>
                    <a:pt x="7803" y="20720"/>
                  </a:cubicBezTo>
                  <a:cubicBezTo>
                    <a:pt x="7718" y="20652"/>
                    <a:pt x="7548" y="20652"/>
                    <a:pt x="7462" y="20584"/>
                  </a:cubicBezTo>
                  <a:cubicBezTo>
                    <a:pt x="7462" y="20517"/>
                    <a:pt x="7633" y="20313"/>
                    <a:pt x="7633" y="20246"/>
                  </a:cubicBezTo>
                  <a:cubicBezTo>
                    <a:pt x="7633" y="20178"/>
                    <a:pt x="7548" y="19975"/>
                    <a:pt x="7462" y="19907"/>
                  </a:cubicBezTo>
                  <a:cubicBezTo>
                    <a:pt x="7462" y="19907"/>
                    <a:pt x="7207" y="19907"/>
                    <a:pt x="7122" y="19907"/>
                  </a:cubicBezTo>
                  <a:cubicBezTo>
                    <a:pt x="7037" y="19975"/>
                    <a:pt x="6867" y="20110"/>
                    <a:pt x="6697" y="20043"/>
                  </a:cubicBezTo>
                  <a:cubicBezTo>
                    <a:pt x="6612" y="19975"/>
                    <a:pt x="6612" y="19704"/>
                    <a:pt x="6442" y="19636"/>
                  </a:cubicBezTo>
                  <a:cubicBezTo>
                    <a:pt x="6357" y="19569"/>
                    <a:pt x="6102" y="19501"/>
                    <a:pt x="5932" y="19501"/>
                  </a:cubicBezTo>
                  <a:cubicBezTo>
                    <a:pt x="5847" y="19366"/>
                    <a:pt x="5677" y="19162"/>
                    <a:pt x="5677" y="19095"/>
                  </a:cubicBezTo>
                  <a:cubicBezTo>
                    <a:pt x="5677" y="18959"/>
                    <a:pt x="5762" y="18824"/>
                    <a:pt x="5762" y="18688"/>
                  </a:cubicBezTo>
                  <a:cubicBezTo>
                    <a:pt x="5762" y="18621"/>
                    <a:pt x="5847" y="18485"/>
                    <a:pt x="5762" y="18350"/>
                  </a:cubicBezTo>
                  <a:cubicBezTo>
                    <a:pt x="5762" y="18282"/>
                    <a:pt x="5592" y="18147"/>
                    <a:pt x="5507" y="18079"/>
                  </a:cubicBezTo>
                  <a:cubicBezTo>
                    <a:pt x="5422" y="18011"/>
                    <a:pt x="5251" y="17876"/>
                    <a:pt x="5166" y="17808"/>
                  </a:cubicBezTo>
                  <a:cubicBezTo>
                    <a:pt x="5081" y="17673"/>
                    <a:pt x="5081" y="17402"/>
                    <a:pt x="4996" y="17334"/>
                  </a:cubicBezTo>
                  <a:cubicBezTo>
                    <a:pt x="4996" y="17199"/>
                    <a:pt x="4656" y="17131"/>
                    <a:pt x="4571" y="17063"/>
                  </a:cubicBezTo>
                  <a:cubicBezTo>
                    <a:pt x="4486" y="16996"/>
                    <a:pt x="4486" y="16792"/>
                    <a:pt x="4401" y="16725"/>
                  </a:cubicBezTo>
                  <a:cubicBezTo>
                    <a:pt x="4401" y="16657"/>
                    <a:pt x="4316" y="16386"/>
                    <a:pt x="4146" y="16318"/>
                  </a:cubicBezTo>
                  <a:cubicBezTo>
                    <a:pt x="4146" y="16251"/>
                    <a:pt x="3976" y="16251"/>
                    <a:pt x="3891" y="16183"/>
                  </a:cubicBezTo>
                  <a:cubicBezTo>
                    <a:pt x="3806" y="16183"/>
                    <a:pt x="3721" y="15980"/>
                    <a:pt x="3636" y="15980"/>
                  </a:cubicBezTo>
                  <a:cubicBezTo>
                    <a:pt x="3551" y="15980"/>
                    <a:pt x="3381" y="15980"/>
                    <a:pt x="3381" y="16048"/>
                  </a:cubicBezTo>
                  <a:cubicBezTo>
                    <a:pt x="3296" y="16115"/>
                    <a:pt x="3381" y="16251"/>
                    <a:pt x="3381" y="16318"/>
                  </a:cubicBezTo>
                  <a:cubicBezTo>
                    <a:pt x="3381" y="16386"/>
                    <a:pt x="3296" y="16386"/>
                    <a:pt x="3210" y="16454"/>
                  </a:cubicBezTo>
                  <a:cubicBezTo>
                    <a:pt x="3125" y="16454"/>
                    <a:pt x="2955" y="16386"/>
                    <a:pt x="2870" y="16454"/>
                  </a:cubicBezTo>
                  <a:cubicBezTo>
                    <a:pt x="2785" y="16454"/>
                    <a:pt x="2785" y="16589"/>
                    <a:pt x="2700" y="16589"/>
                  </a:cubicBezTo>
                  <a:cubicBezTo>
                    <a:pt x="2700" y="16589"/>
                    <a:pt x="2615" y="16589"/>
                    <a:pt x="2530" y="16589"/>
                  </a:cubicBezTo>
                  <a:cubicBezTo>
                    <a:pt x="2445" y="16589"/>
                    <a:pt x="2105" y="16522"/>
                    <a:pt x="2020" y="16522"/>
                  </a:cubicBezTo>
                  <a:cubicBezTo>
                    <a:pt x="1935" y="16522"/>
                    <a:pt x="1850" y="16589"/>
                    <a:pt x="1765" y="16522"/>
                  </a:cubicBezTo>
                  <a:cubicBezTo>
                    <a:pt x="1680" y="16522"/>
                    <a:pt x="1510" y="16318"/>
                    <a:pt x="1425" y="16251"/>
                  </a:cubicBezTo>
                  <a:cubicBezTo>
                    <a:pt x="1425" y="16183"/>
                    <a:pt x="1510" y="15980"/>
                    <a:pt x="1510" y="15912"/>
                  </a:cubicBezTo>
                  <a:cubicBezTo>
                    <a:pt x="1510" y="15845"/>
                    <a:pt x="1510" y="15641"/>
                    <a:pt x="1425" y="15574"/>
                  </a:cubicBezTo>
                  <a:cubicBezTo>
                    <a:pt x="1425" y="15506"/>
                    <a:pt x="1255" y="15438"/>
                    <a:pt x="1255" y="15438"/>
                  </a:cubicBezTo>
                  <a:cubicBezTo>
                    <a:pt x="1170" y="15438"/>
                    <a:pt x="1085" y="15506"/>
                    <a:pt x="914" y="15506"/>
                  </a:cubicBezTo>
                  <a:cubicBezTo>
                    <a:pt x="829" y="15438"/>
                    <a:pt x="829" y="15303"/>
                    <a:pt x="744" y="15235"/>
                  </a:cubicBezTo>
                  <a:cubicBezTo>
                    <a:pt x="744" y="15167"/>
                    <a:pt x="489" y="15167"/>
                    <a:pt x="404" y="15167"/>
                  </a:cubicBezTo>
                  <a:cubicBezTo>
                    <a:pt x="319" y="15100"/>
                    <a:pt x="234" y="14829"/>
                    <a:pt x="149" y="14761"/>
                  </a:cubicBezTo>
                  <a:cubicBezTo>
                    <a:pt x="149" y="14693"/>
                    <a:pt x="64" y="14693"/>
                    <a:pt x="64" y="146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2" name="Google Shape;2262;p274"/>
            <p:cNvSpPr/>
            <p:nvPr/>
          </p:nvSpPr>
          <p:spPr>
            <a:xfrm>
              <a:off x="2746461" y="1748298"/>
              <a:ext cx="1655123" cy="2078273"/>
            </a:xfrm>
            <a:custGeom>
              <a:avLst/>
              <a:gdLst/>
              <a:ahLst/>
              <a:cxnLst/>
              <a:rect l="l" t="t" r="r" b="b"/>
              <a:pathLst>
                <a:path w="21557" h="21551" extrusionOk="0">
                  <a:moveTo>
                    <a:pt x="64" y="14626"/>
                  </a:moveTo>
                  <a:cubicBezTo>
                    <a:pt x="64" y="14626"/>
                    <a:pt x="64" y="14626"/>
                    <a:pt x="64" y="14626"/>
                  </a:cubicBezTo>
                  <a:cubicBezTo>
                    <a:pt x="-21" y="14490"/>
                    <a:pt x="-21" y="14219"/>
                    <a:pt x="64" y="14084"/>
                  </a:cubicBezTo>
                  <a:cubicBezTo>
                    <a:pt x="64" y="13949"/>
                    <a:pt x="149" y="13745"/>
                    <a:pt x="149" y="13610"/>
                  </a:cubicBezTo>
                  <a:cubicBezTo>
                    <a:pt x="149" y="13542"/>
                    <a:pt x="149" y="13407"/>
                    <a:pt x="149" y="13407"/>
                  </a:cubicBezTo>
                  <a:cubicBezTo>
                    <a:pt x="234" y="13339"/>
                    <a:pt x="404" y="13271"/>
                    <a:pt x="489" y="13204"/>
                  </a:cubicBezTo>
                  <a:cubicBezTo>
                    <a:pt x="574" y="13136"/>
                    <a:pt x="744" y="12933"/>
                    <a:pt x="744" y="12865"/>
                  </a:cubicBezTo>
                  <a:cubicBezTo>
                    <a:pt x="829" y="12797"/>
                    <a:pt x="744" y="12594"/>
                    <a:pt x="744" y="12527"/>
                  </a:cubicBezTo>
                  <a:cubicBezTo>
                    <a:pt x="829" y="12391"/>
                    <a:pt x="914" y="12120"/>
                    <a:pt x="914" y="12053"/>
                  </a:cubicBezTo>
                  <a:cubicBezTo>
                    <a:pt x="999" y="11985"/>
                    <a:pt x="1085" y="11850"/>
                    <a:pt x="1170" y="11714"/>
                  </a:cubicBezTo>
                  <a:cubicBezTo>
                    <a:pt x="1170" y="11646"/>
                    <a:pt x="1085" y="11376"/>
                    <a:pt x="1170" y="11308"/>
                  </a:cubicBezTo>
                  <a:cubicBezTo>
                    <a:pt x="1170" y="11240"/>
                    <a:pt x="1340" y="11105"/>
                    <a:pt x="1425" y="11037"/>
                  </a:cubicBezTo>
                  <a:cubicBezTo>
                    <a:pt x="1510" y="11037"/>
                    <a:pt x="1680" y="11037"/>
                    <a:pt x="1765" y="11037"/>
                  </a:cubicBezTo>
                  <a:cubicBezTo>
                    <a:pt x="1850" y="11037"/>
                    <a:pt x="1935" y="11105"/>
                    <a:pt x="2020" y="11172"/>
                  </a:cubicBezTo>
                  <a:cubicBezTo>
                    <a:pt x="2105" y="11172"/>
                    <a:pt x="2190" y="11172"/>
                    <a:pt x="2275" y="11105"/>
                  </a:cubicBezTo>
                  <a:cubicBezTo>
                    <a:pt x="2360" y="11105"/>
                    <a:pt x="2360" y="10902"/>
                    <a:pt x="2445" y="10834"/>
                  </a:cubicBezTo>
                  <a:cubicBezTo>
                    <a:pt x="2530" y="10766"/>
                    <a:pt x="2700" y="10766"/>
                    <a:pt x="2785" y="10766"/>
                  </a:cubicBezTo>
                  <a:cubicBezTo>
                    <a:pt x="2870" y="10766"/>
                    <a:pt x="2955" y="10766"/>
                    <a:pt x="3040" y="10766"/>
                  </a:cubicBezTo>
                  <a:cubicBezTo>
                    <a:pt x="3125" y="10698"/>
                    <a:pt x="3296" y="10631"/>
                    <a:pt x="3296" y="10563"/>
                  </a:cubicBezTo>
                  <a:cubicBezTo>
                    <a:pt x="3466" y="10563"/>
                    <a:pt x="3636" y="10631"/>
                    <a:pt x="3806" y="10563"/>
                  </a:cubicBezTo>
                  <a:cubicBezTo>
                    <a:pt x="3806" y="10563"/>
                    <a:pt x="3891" y="10428"/>
                    <a:pt x="3976" y="10360"/>
                  </a:cubicBezTo>
                  <a:cubicBezTo>
                    <a:pt x="3976" y="10292"/>
                    <a:pt x="3891" y="10157"/>
                    <a:pt x="3976" y="10089"/>
                  </a:cubicBezTo>
                  <a:cubicBezTo>
                    <a:pt x="3976" y="10021"/>
                    <a:pt x="4061" y="9886"/>
                    <a:pt x="4146" y="9886"/>
                  </a:cubicBezTo>
                  <a:cubicBezTo>
                    <a:pt x="4231" y="9818"/>
                    <a:pt x="4486" y="9886"/>
                    <a:pt x="4571" y="9818"/>
                  </a:cubicBezTo>
                  <a:cubicBezTo>
                    <a:pt x="4656" y="9818"/>
                    <a:pt x="4741" y="9683"/>
                    <a:pt x="4826" y="9615"/>
                  </a:cubicBezTo>
                  <a:cubicBezTo>
                    <a:pt x="4911" y="9547"/>
                    <a:pt x="4911" y="9276"/>
                    <a:pt x="4996" y="9209"/>
                  </a:cubicBezTo>
                  <a:cubicBezTo>
                    <a:pt x="4996" y="9141"/>
                    <a:pt x="5166" y="9006"/>
                    <a:pt x="5166" y="8938"/>
                  </a:cubicBezTo>
                  <a:cubicBezTo>
                    <a:pt x="5166" y="8870"/>
                    <a:pt x="4996" y="8735"/>
                    <a:pt x="5081" y="8667"/>
                  </a:cubicBezTo>
                  <a:cubicBezTo>
                    <a:pt x="5166" y="8532"/>
                    <a:pt x="5422" y="8532"/>
                    <a:pt x="5507" y="8532"/>
                  </a:cubicBezTo>
                  <a:cubicBezTo>
                    <a:pt x="5592" y="8464"/>
                    <a:pt x="5592" y="8193"/>
                    <a:pt x="5592" y="8125"/>
                  </a:cubicBezTo>
                  <a:cubicBezTo>
                    <a:pt x="5592" y="8058"/>
                    <a:pt x="5592" y="7922"/>
                    <a:pt x="5592" y="7922"/>
                  </a:cubicBezTo>
                  <a:cubicBezTo>
                    <a:pt x="5592" y="7787"/>
                    <a:pt x="5762" y="7584"/>
                    <a:pt x="5677" y="7516"/>
                  </a:cubicBezTo>
                  <a:cubicBezTo>
                    <a:pt x="5677" y="7448"/>
                    <a:pt x="5422" y="7448"/>
                    <a:pt x="5422" y="7381"/>
                  </a:cubicBezTo>
                  <a:cubicBezTo>
                    <a:pt x="5336" y="7313"/>
                    <a:pt x="5507" y="7177"/>
                    <a:pt x="5592" y="7110"/>
                  </a:cubicBezTo>
                  <a:cubicBezTo>
                    <a:pt x="5592" y="7110"/>
                    <a:pt x="5762" y="7042"/>
                    <a:pt x="5762" y="6974"/>
                  </a:cubicBezTo>
                  <a:cubicBezTo>
                    <a:pt x="5762" y="6907"/>
                    <a:pt x="5677" y="6839"/>
                    <a:pt x="5762" y="6771"/>
                  </a:cubicBezTo>
                  <a:cubicBezTo>
                    <a:pt x="5762" y="6703"/>
                    <a:pt x="5932" y="6703"/>
                    <a:pt x="6017" y="6703"/>
                  </a:cubicBezTo>
                  <a:cubicBezTo>
                    <a:pt x="6017" y="6636"/>
                    <a:pt x="6102" y="6568"/>
                    <a:pt x="6017" y="6500"/>
                  </a:cubicBezTo>
                  <a:cubicBezTo>
                    <a:pt x="6017" y="6500"/>
                    <a:pt x="5932" y="6433"/>
                    <a:pt x="5932" y="6433"/>
                  </a:cubicBezTo>
                  <a:cubicBezTo>
                    <a:pt x="5847" y="6433"/>
                    <a:pt x="5762" y="6433"/>
                    <a:pt x="5762" y="6433"/>
                  </a:cubicBezTo>
                  <a:cubicBezTo>
                    <a:pt x="5677" y="6433"/>
                    <a:pt x="5592" y="6365"/>
                    <a:pt x="5592" y="6229"/>
                  </a:cubicBezTo>
                  <a:cubicBezTo>
                    <a:pt x="5507" y="6229"/>
                    <a:pt x="5507" y="6229"/>
                    <a:pt x="5507" y="6229"/>
                  </a:cubicBezTo>
                  <a:cubicBezTo>
                    <a:pt x="5507" y="6162"/>
                    <a:pt x="5422" y="5959"/>
                    <a:pt x="5422" y="5891"/>
                  </a:cubicBezTo>
                  <a:cubicBezTo>
                    <a:pt x="5422" y="5891"/>
                    <a:pt x="5592" y="5755"/>
                    <a:pt x="5592" y="5688"/>
                  </a:cubicBezTo>
                  <a:cubicBezTo>
                    <a:pt x="5592" y="5620"/>
                    <a:pt x="5507" y="5552"/>
                    <a:pt x="5507" y="5485"/>
                  </a:cubicBezTo>
                  <a:cubicBezTo>
                    <a:pt x="5507" y="5417"/>
                    <a:pt x="5336" y="5417"/>
                    <a:pt x="5336" y="5349"/>
                  </a:cubicBezTo>
                  <a:cubicBezTo>
                    <a:pt x="5251" y="5349"/>
                    <a:pt x="5166" y="5146"/>
                    <a:pt x="5166" y="5078"/>
                  </a:cubicBezTo>
                  <a:cubicBezTo>
                    <a:pt x="5166" y="5011"/>
                    <a:pt x="5336" y="4875"/>
                    <a:pt x="5422" y="4875"/>
                  </a:cubicBezTo>
                  <a:cubicBezTo>
                    <a:pt x="5507" y="4808"/>
                    <a:pt x="5762" y="4875"/>
                    <a:pt x="5847" y="4875"/>
                  </a:cubicBezTo>
                  <a:cubicBezTo>
                    <a:pt x="5932" y="4875"/>
                    <a:pt x="6187" y="4808"/>
                    <a:pt x="6272" y="4740"/>
                  </a:cubicBezTo>
                  <a:cubicBezTo>
                    <a:pt x="6272" y="4672"/>
                    <a:pt x="6442" y="4537"/>
                    <a:pt x="6442" y="4469"/>
                  </a:cubicBezTo>
                  <a:cubicBezTo>
                    <a:pt x="6527" y="4401"/>
                    <a:pt x="6697" y="4130"/>
                    <a:pt x="6697" y="4063"/>
                  </a:cubicBezTo>
                  <a:cubicBezTo>
                    <a:pt x="6697" y="3927"/>
                    <a:pt x="6697" y="3724"/>
                    <a:pt x="6612" y="3656"/>
                  </a:cubicBezTo>
                  <a:cubicBezTo>
                    <a:pt x="6612" y="3589"/>
                    <a:pt x="6527" y="3589"/>
                    <a:pt x="6442" y="3521"/>
                  </a:cubicBezTo>
                  <a:cubicBezTo>
                    <a:pt x="6442" y="3453"/>
                    <a:pt x="6357" y="3318"/>
                    <a:pt x="6357" y="3250"/>
                  </a:cubicBezTo>
                  <a:cubicBezTo>
                    <a:pt x="6272" y="3182"/>
                    <a:pt x="6272" y="2979"/>
                    <a:pt x="6187" y="2912"/>
                  </a:cubicBezTo>
                  <a:cubicBezTo>
                    <a:pt x="6102" y="2844"/>
                    <a:pt x="5932" y="2912"/>
                    <a:pt x="5932" y="2844"/>
                  </a:cubicBezTo>
                  <a:cubicBezTo>
                    <a:pt x="5847" y="2844"/>
                    <a:pt x="5677" y="2708"/>
                    <a:pt x="5677" y="2641"/>
                  </a:cubicBezTo>
                  <a:cubicBezTo>
                    <a:pt x="5592" y="2573"/>
                    <a:pt x="5592" y="2438"/>
                    <a:pt x="5592" y="2302"/>
                  </a:cubicBezTo>
                  <a:cubicBezTo>
                    <a:pt x="5592" y="2302"/>
                    <a:pt x="5592" y="2234"/>
                    <a:pt x="5677" y="2167"/>
                  </a:cubicBezTo>
                  <a:cubicBezTo>
                    <a:pt x="5677" y="2099"/>
                    <a:pt x="5762" y="2099"/>
                    <a:pt x="5762" y="2031"/>
                  </a:cubicBezTo>
                  <a:cubicBezTo>
                    <a:pt x="5847" y="1964"/>
                    <a:pt x="6017" y="1896"/>
                    <a:pt x="6187" y="1828"/>
                  </a:cubicBezTo>
                  <a:cubicBezTo>
                    <a:pt x="6272" y="1828"/>
                    <a:pt x="6527" y="1828"/>
                    <a:pt x="6697" y="1828"/>
                  </a:cubicBezTo>
                  <a:cubicBezTo>
                    <a:pt x="6782" y="1761"/>
                    <a:pt x="6952" y="1625"/>
                    <a:pt x="7037" y="1557"/>
                  </a:cubicBezTo>
                  <a:cubicBezTo>
                    <a:pt x="7122" y="1557"/>
                    <a:pt x="7292" y="1490"/>
                    <a:pt x="7377" y="1490"/>
                  </a:cubicBezTo>
                  <a:cubicBezTo>
                    <a:pt x="7462" y="1422"/>
                    <a:pt x="7633" y="1422"/>
                    <a:pt x="7718" y="1422"/>
                  </a:cubicBezTo>
                  <a:cubicBezTo>
                    <a:pt x="7888" y="1422"/>
                    <a:pt x="8143" y="1354"/>
                    <a:pt x="8313" y="1354"/>
                  </a:cubicBezTo>
                  <a:cubicBezTo>
                    <a:pt x="8398" y="1422"/>
                    <a:pt x="8398" y="1490"/>
                    <a:pt x="8483" y="1557"/>
                  </a:cubicBezTo>
                  <a:cubicBezTo>
                    <a:pt x="8568" y="1557"/>
                    <a:pt x="8653" y="1490"/>
                    <a:pt x="8823" y="1490"/>
                  </a:cubicBezTo>
                  <a:cubicBezTo>
                    <a:pt x="8908" y="1422"/>
                    <a:pt x="9163" y="1354"/>
                    <a:pt x="9248" y="1287"/>
                  </a:cubicBezTo>
                  <a:cubicBezTo>
                    <a:pt x="9248" y="1219"/>
                    <a:pt x="9333" y="1083"/>
                    <a:pt x="9333" y="1083"/>
                  </a:cubicBezTo>
                  <a:cubicBezTo>
                    <a:pt x="9418" y="948"/>
                    <a:pt x="9418" y="813"/>
                    <a:pt x="9503" y="745"/>
                  </a:cubicBezTo>
                  <a:cubicBezTo>
                    <a:pt x="9588" y="677"/>
                    <a:pt x="9759" y="677"/>
                    <a:pt x="9844" y="609"/>
                  </a:cubicBezTo>
                  <a:cubicBezTo>
                    <a:pt x="9844" y="609"/>
                    <a:pt x="10014" y="542"/>
                    <a:pt x="10014" y="474"/>
                  </a:cubicBezTo>
                  <a:cubicBezTo>
                    <a:pt x="10014" y="406"/>
                    <a:pt x="9929" y="339"/>
                    <a:pt x="9929" y="271"/>
                  </a:cubicBezTo>
                  <a:cubicBezTo>
                    <a:pt x="9929" y="203"/>
                    <a:pt x="10014" y="135"/>
                    <a:pt x="10099" y="68"/>
                  </a:cubicBezTo>
                  <a:cubicBezTo>
                    <a:pt x="10099" y="68"/>
                    <a:pt x="10269" y="0"/>
                    <a:pt x="10354" y="0"/>
                  </a:cubicBezTo>
                  <a:cubicBezTo>
                    <a:pt x="10354" y="68"/>
                    <a:pt x="10439" y="135"/>
                    <a:pt x="10524" y="135"/>
                  </a:cubicBezTo>
                  <a:cubicBezTo>
                    <a:pt x="10524" y="203"/>
                    <a:pt x="10439" y="339"/>
                    <a:pt x="10524" y="339"/>
                  </a:cubicBezTo>
                  <a:cubicBezTo>
                    <a:pt x="10524" y="474"/>
                    <a:pt x="10694" y="542"/>
                    <a:pt x="10779" y="609"/>
                  </a:cubicBezTo>
                  <a:cubicBezTo>
                    <a:pt x="10779" y="677"/>
                    <a:pt x="10779" y="813"/>
                    <a:pt x="10779" y="813"/>
                  </a:cubicBezTo>
                  <a:cubicBezTo>
                    <a:pt x="10779" y="880"/>
                    <a:pt x="10694" y="1083"/>
                    <a:pt x="10779" y="1151"/>
                  </a:cubicBezTo>
                  <a:cubicBezTo>
                    <a:pt x="10779" y="1219"/>
                    <a:pt x="10864" y="1287"/>
                    <a:pt x="10864" y="1354"/>
                  </a:cubicBezTo>
                  <a:cubicBezTo>
                    <a:pt x="10949" y="1422"/>
                    <a:pt x="11034" y="1557"/>
                    <a:pt x="11034" y="1693"/>
                  </a:cubicBezTo>
                  <a:cubicBezTo>
                    <a:pt x="11034" y="1761"/>
                    <a:pt x="10864" y="1964"/>
                    <a:pt x="10864" y="2099"/>
                  </a:cubicBezTo>
                  <a:cubicBezTo>
                    <a:pt x="10864" y="2099"/>
                    <a:pt x="11034" y="2167"/>
                    <a:pt x="11119" y="2167"/>
                  </a:cubicBezTo>
                  <a:cubicBezTo>
                    <a:pt x="11119" y="2234"/>
                    <a:pt x="11119" y="2438"/>
                    <a:pt x="11204" y="2505"/>
                  </a:cubicBezTo>
                  <a:cubicBezTo>
                    <a:pt x="11204" y="2505"/>
                    <a:pt x="11374" y="2505"/>
                    <a:pt x="11374" y="2573"/>
                  </a:cubicBezTo>
                  <a:cubicBezTo>
                    <a:pt x="11459" y="2573"/>
                    <a:pt x="11629" y="2708"/>
                    <a:pt x="11629" y="2776"/>
                  </a:cubicBezTo>
                  <a:cubicBezTo>
                    <a:pt x="11714" y="2776"/>
                    <a:pt x="11629" y="2979"/>
                    <a:pt x="11714" y="3047"/>
                  </a:cubicBezTo>
                  <a:cubicBezTo>
                    <a:pt x="11799" y="3115"/>
                    <a:pt x="11970" y="3182"/>
                    <a:pt x="12055" y="3182"/>
                  </a:cubicBezTo>
                  <a:cubicBezTo>
                    <a:pt x="12055" y="3250"/>
                    <a:pt x="12225" y="3318"/>
                    <a:pt x="12225" y="3318"/>
                  </a:cubicBezTo>
                  <a:cubicBezTo>
                    <a:pt x="12225" y="3386"/>
                    <a:pt x="12140" y="3589"/>
                    <a:pt x="12140" y="3656"/>
                  </a:cubicBezTo>
                  <a:cubicBezTo>
                    <a:pt x="12140" y="3724"/>
                    <a:pt x="12225" y="3860"/>
                    <a:pt x="12310" y="3860"/>
                  </a:cubicBezTo>
                  <a:cubicBezTo>
                    <a:pt x="12310" y="3927"/>
                    <a:pt x="12480" y="3927"/>
                    <a:pt x="12480" y="3995"/>
                  </a:cubicBezTo>
                  <a:cubicBezTo>
                    <a:pt x="12650" y="3995"/>
                    <a:pt x="12735" y="3927"/>
                    <a:pt x="12820" y="3995"/>
                  </a:cubicBezTo>
                  <a:cubicBezTo>
                    <a:pt x="12820" y="3995"/>
                    <a:pt x="12905" y="4130"/>
                    <a:pt x="12990" y="4130"/>
                  </a:cubicBezTo>
                  <a:cubicBezTo>
                    <a:pt x="13075" y="4130"/>
                    <a:pt x="13245" y="4130"/>
                    <a:pt x="13245" y="4198"/>
                  </a:cubicBezTo>
                  <a:cubicBezTo>
                    <a:pt x="13415" y="4266"/>
                    <a:pt x="13415" y="4469"/>
                    <a:pt x="13500" y="4537"/>
                  </a:cubicBezTo>
                  <a:cubicBezTo>
                    <a:pt x="13500" y="4672"/>
                    <a:pt x="13415" y="4808"/>
                    <a:pt x="13500" y="4875"/>
                  </a:cubicBezTo>
                  <a:cubicBezTo>
                    <a:pt x="13500" y="4943"/>
                    <a:pt x="13670" y="5011"/>
                    <a:pt x="13670" y="5078"/>
                  </a:cubicBezTo>
                  <a:cubicBezTo>
                    <a:pt x="13755" y="5078"/>
                    <a:pt x="13670" y="5214"/>
                    <a:pt x="13670" y="5282"/>
                  </a:cubicBezTo>
                  <a:cubicBezTo>
                    <a:pt x="13670" y="5349"/>
                    <a:pt x="13585" y="5417"/>
                    <a:pt x="13585" y="5417"/>
                  </a:cubicBezTo>
                  <a:cubicBezTo>
                    <a:pt x="13585" y="5485"/>
                    <a:pt x="13670" y="5552"/>
                    <a:pt x="13670" y="5552"/>
                  </a:cubicBezTo>
                  <a:cubicBezTo>
                    <a:pt x="13755" y="5552"/>
                    <a:pt x="13925" y="5552"/>
                    <a:pt x="14010" y="5552"/>
                  </a:cubicBezTo>
                  <a:cubicBezTo>
                    <a:pt x="14010" y="5552"/>
                    <a:pt x="14181" y="5552"/>
                    <a:pt x="14181" y="5552"/>
                  </a:cubicBezTo>
                  <a:cubicBezTo>
                    <a:pt x="14181" y="5485"/>
                    <a:pt x="14181" y="5417"/>
                    <a:pt x="14266" y="5417"/>
                  </a:cubicBezTo>
                  <a:cubicBezTo>
                    <a:pt x="14266" y="5349"/>
                    <a:pt x="14436" y="5417"/>
                    <a:pt x="14521" y="5417"/>
                  </a:cubicBezTo>
                  <a:cubicBezTo>
                    <a:pt x="14606" y="5417"/>
                    <a:pt x="14691" y="5417"/>
                    <a:pt x="14776" y="5417"/>
                  </a:cubicBezTo>
                  <a:cubicBezTo>
                    <a:pt x="14776" y="5349"/>
                    <a:pt x="14861" y="5349"/>
                    <a:pt x="14861" y="5282"/>
                  </a:cubicBezTo>
                  <a:cubicBezTo>
                    <a:pt x="14946" y="5282"/>
                    <a:pt x="14861" y="5146"/>
                    <a:pt x="14861" y="5078"/>
                  </a:cubicBezTo>
                  <a:cubicBezTo>
                    <a:pt x="14946" y="5078"/>
                    <a:pt x="15031" y="5011"/>
                    <a:pt x="15201" y="5078"/>
                  </a:cubicBezTo>
                  <a:cubicBezTo>
                    <a:pt x="15201" y="5078"/>
                    <a:pt x="15371" y="5146"/>
                    <a:pt x="15456" y="5282"/>
                  </a:cubicBezTo>
                  <a:cubicBezTo>
                    <a:pt x="15456" y="5282"/>
                    <a:pt x="15541" y="5417"/>
                    <a:pt x="15626" y="5417"/>
                  </a:cubicBezTo>
                  <a:cubicBezTo>
                    <a:pt x="15711" y="5417"/>
                    <a:pt x="15796" y="5282"/>
                    <a:pt x="15881" y="5214"/>
                  </a:cubicBezTo>
                  <a:cubicBezTo>
                    <a:pt x="15881" y="5214"/>
                    <a:pt x="15881" y="5078"/>
                    <a:pt x="15966" y="5078"/>
                  </a:cubicBezTo>
                  <a:cubicBezTo>
                    <a:pt x="15966" y="5078"/>
                    <a:pt x="16136" y="5078"/>
                    <a:pt x="16136" y="5078"/>
                  </a:cubicBezTo>
                  <a:cubicBezTo>
                    <a:pt x="16222" y="5146"/>
                    <a:pt x="16222" y="5282"/>
                    <a:pt x="16307" y="5282"/>
                  </a:cubicBezTo>
                  <a:cubicBezTo>
                    <a:pt x="16392" y="5349"/>
                    <a:pt x="16647" y="5282"/>
                    <a:pt x="16732" y="5282"/>
                  </a:cubicBezTo>
                  <a:cubicBezTo>
                    <a:pt x="16817" y="5349"/>
                    <a:pt x="16817" y="5485"/>
                    <a:pt x="16817" y="5552"/>
                  </a:cubicBezTo>
                  <a:cubicBezTo>
                    <a:pt x="16902" y="5620"/>
                    <a:pt x="16817" y="5755"/>
                    <a:pt x="16817" y="5823"/>
                  </a:cubicBezTo>
                  <a:cubicBezTo>
                    <a:pt x="16902" y="5891"/>
                    <a:pt x="17072" y="5823"/>
                    <a:pt x="17157" y="5891"/>
                  </a:cubicBezTo>
                  <a:cubicBezTo>
                    <a:pt x="17242" y="5959"/>
                    <a:pt x="17242" y="6162"/>
                    <a:pt x="17327" y="6229"/>
                  </a:cubicBezTo>
                  <a:cubicBezTo>
                    <a:pt x="17327" y="6297"/>
                    <a:pt x="17327" y="6433"/>
                    <a:pt x="17242" y="6500"/>
                  </a:cubicBezTo>
                  <a:cubicBezTo>
                    <a:pt x="17242" y="6500"/>
                    <a:pt x="17072" y="6568"/>
                    <a:pt x="17072" y="6636"/>
                  </a:cubicBezTo>
                  <a:cubicBezTo>
                    <a:pt x="16987" y="6636"/>
                    <a:pt x="16987" y="6771"/>
                    <a:pt x="17072" y="6839"/>
                  </a:cubicBezTo>
                  <a:cubicBezTo>
                    <a:pt x="17072" y="6839"/>
                    <a:pt x="17157" y="6907"/>
                    <a:pt x="17242" y="6907"/>
                  </a:cubicBezTo>
                  <a:cubicBezTo>
                    <a:pt x="17327" y="6907"/>
                    <a:pt x="17412" y="6839"/>
                    <a:pt x="17497" y="6839"/>
                  </a:cubicBezTo>
                  <a:cubicBezTo>
                    <a:pt x="17582" y="6771"/>
                    <a:pt x="17752" y="6703"/>
                    <a:pt x="17837" y="6703"/>
                  </a:cubicBezTo>
                  <a:cubicBezTo>
                    <a:pt x="17922" y="6703"/>
                    <a:pt x="18092" y="6771"/>
                    <a:pt x="18177" y="6771"/>
                  </a:cubicBezTo>
                  <a:cubicBezTo>
                    <a:pt x="18262" y="6771"/>
                    <a:pt x="18433" y="6839"/>
                    <a:pt x="18518" y="6839"/>
                  </a:cubicBezTo>
                  <a:cubicBezTo>
                    <a:pt x="18603" y="6839"/>
                    <a:pt x="18858" y="6771"/>
                    <a:pt x="18858" y="6771"/>
                  </a:cubicBezTo>
                  <a:cubicBezTo>
                    <a:pt x="18943" y="6703"/>
                    <a:pt x="18943" y="6636"/>
                    <a:pt x="19028" y="6568"/>
                  </a:cubicBezTo>
                  <a:cubicBezTo>
                    <a:pt x="19113" y="6568"/>
                    <a:pt x="19198" y="6500"/>
                    <a:pt x="19283" y="6500"/>
                  </a:cubicBezTo>
                  <a:cubicBezTo>
                    <a:pt x="19368" y="6500"/>
                    <a:pt x="19453" y="6568"/>
                    <a:pt x="19538" y="6568"/>
                  </a:cubicBezTo>
                  <a:cubicBezTo>
                    <a:pt x="19538" y="6568"/>
                    <a:pt x="19623" y="6703"/>
                    <a:pt x="19708" y="6703"/>
                  </a:cubicBezTo>
                  <a:cubicBezTo>
                    <a:pt x="19793" y="6703"/>
                    <a:pt x="19878" y="6636"/>
                    <a:pt x="19963" y="6636"/>
                  </a:cubicBezTo>
                  <a:cubicBezTo>
                    <a:pt x="19963" y="6568"/>
                    <a:pt x="20048" y="6500"/>
                    <a:pt x="20048" y="6433"/>
                  </a:cubicBezTo>
                  <a:cubicBezTo>
                    <a:pt x="20133" y="6433"/>
                    <a:pt x="20218" y="6433"/>
                    <a:pt x="20303" y="6433"/>
                  </a:cubicBezTo>
                  <a:cubicBezTo>
                    <a:pt x="20303" y="6500"/>
                    <a:pt x="20303" y="6500"/>
                    <a:pt x="20303" y="6568"/>
                  </a:cubicBezTo>
                  <a:cubicBezTo>
                    <a:pt x="20388" y="6568"/>
                    <a:pt x="20473" y="6636"/>
                    <a:pt x="20559" y="6636"/>
                  </a:cubicBezTo>
                  <a:cubicBezTo>
                    <a:pt x="20559" y="6636"/>
                    <a:pt x="20644" y="6636"/>
                    <a:pt x="20729" y="6636"/>
                  </a:cubicBezTo>
                  <a:cubicBezTo>
                    <a:pt x="20814" y="6636"/>
                    <a:pt x="20899" y="6703"/>
                    <a:pt x="20899" y="6703"/>
                  </a:cubicBezTo>
                  <a:cubicBezTo>
                    <a:pt x="20984" y="6771"/>
                    <a:pt x="20899" y="6974"/>
                    <a:pt x="20899" y="7042"/>
                  </a:cubicBezTo>
                  <a:cubicBezTo>
                    <a:pt x="20899" y="7110"/>
                    <a:pt x="20984" y="7245"/>
                    <a:pt x="21069" y="7245"/>
                  </a:cubicBezTo>
                  <a:cubicBezTo>
                    <a:pt x="21154" y="7313"/>
                    <a:pt x="21324" y="7381"/>
                    <a:pt x="21324" y="7381"/>
                  </a:cubicBezTo>
                  <a:cubicBezTo>
                    <a:pt x="21409" y="7381"/>
                    <a:pt x="21494" y="7448"/>
                    <a:pt x="21494" y="7448"/>
                  </a:cubicBezTo>
                  <a:cubicBezTo>
                    <a:pt x="21579" y="7584"/>
                    <a:pt x="21579" y="7719"/>
                    <a:pt x="21494" y="7855"/>
                  </a:cubicBezTo>
                  <a:cubicBezTo>
                    <a:pt x="21494" y="7922"/>
                    <a:pt x="21409" y="8058"/>
                    <a:pt x="21409" y="8125"/>
                  </a:cubicBezTo>
                  <a:cubicBezTo>
                    <a:pt x="21324" y="8193"/>
                    <a:pt x="21154" y="8193"/>
                    <a:pt x="21154" y="8261"/>
                  </a:cubicBezTo>
                  <a:cubicBezTo>
                    <a:pt x="21154" y="8261"/>
                    <a:pt x="21154" y="8464"/>
                    <a:pt x="21154" y="8532"/>
                  </a:cubicBezTo>
                  <a:cubicBezTo>
                    <a:pt x="21069" y="8599"/>
                    <a:pt x="20814" y="8532"/>
                    <a:pt x="20729" y="8599"/>
                  </a:cubicBezTo>
                  <a:cubicBezTo>
                    <a:pt x="20729" y="8667"/>
                    <a:pt x="20729" y="8803"/>
                    <a:pt x="20729" y="8870"/>
                  </a:cubicBezTo>
                  <a:cubicBezTo>
                    <a:pt x="20729" y="8870"/>
                    <a:pt x="20814" y="8938"/>
                    <a:pt x="20899" y="9006"/>
                  </a:cubicBezTo>
                  <a:cubicBezTo>
                    <a:pt x="20899" y="9073"/>
                    <a:pt x="20814" y="9209"/>
                    <a:pt x="20814" y="9276"/>
                  </a:cubicBezTo>
                  <a:cubicBezTo>
                    <a:pt x="20814" y="9276"/>
                    <a:pt x="20729" y="9412"/>
                    <a:pt x="20729" y="9412"/>
                  </a:cubicBezTo>
                  <a:cubicBezTo>
                    <a:pt x="20644" y="9480"/>
                    <a:pt x="20559" y="9547"/>
                    <a:pt x="20559" y="9547"/>
                  </a:cubicBezTo>
                  <a:cubicBezTo>
                    <a:pt x="20559" y="9615"/>
                    <a:pt x="20559" y="9683"/>
                    <a:pt x="20473" y="9750"/>
                  </a:cubicBezTo>
                  <a:cubicBezTo>
                    <a:pt x="20473" y="9750"/>
                    <a:pt x="20218" y="9750"/>
                    <a:pt x="20133" y="9750"/>
                  </a:cubicBezTo>
                  <a:cubicBezTo>
                    <a:pt x="20133" y="9750"/>
                    <a:pt x="20048" y="9750"/>
                    <a:pt x="20048" y="9750"/>
                  </a:cubicBezTo>
                  <a:cubicBezTo>
                    <a:pt x="19963" y="9750"/>
                    <a:pt x="19793" y="9750"/>
                    <a:pt x="19708" y="9818"/>
                  </a:cubicBezTo>
                  <a:cubicBezTo>
                    <a:pt x="19623" y="9818"/>
                    <a:pt x="19623" y="9954"/>
                    <a:pt x="19623" y="10021"/>
                  </a:cubicBezTo>
                  <a:cubicBezTo>
                    <a:pt x="19623" y="10089"/>
                    <a:pt x="19708" y="10224"/>
                    <a:pt x="19793" y="10292"/>
                  </a:cubicBezTo>
                  <a:cubicBezTo>
                    <a:pt x="19793" y="10360"/>
                    <a:pt x="20048" y="10360"/>
                    <a:pt x="20133" y="10428"/>
                  </a:cubicBezTo>
                  <a:cubicBezTo>
                    <a:pt x="20133" y="10495"/>
                    <a:pt x="20218" y="10698"/>
                    <a:pt x="20218" y="10766"/>
                  </a:cubicBezTo>
                  <a:cubicBezTo>
                    <a:pt x="20218" y="10834"/>
                    <a:pt x="20133" y="10969"/>
                    <a:pt x="20218" y="11037"/>
                  </a:cubicBezTo>
                  <a:cubicBezTo>
                    <a:pt x="20218" y="11105"/>
                    <a:pt x="20388" y="11105"/>
                    <a:pt x="20388" y="11172"/>
                  </a:cubicBezTo>
                  <a:cubicBezTo>
                    <a:pt x="20473" y="11172"/>
                    <a:pt x="20473" y="11308"/>
                    <a:pt x="20473" y="11376"/>
                  </a:cubicBezTo>
                  <a:cubicBezTo>
                    <a:pt x="20388" y="11443"/>
                    <a:pt x="20218" y="11511"/>
                    <a:pt x="20218" y="11511"/>
                  </a:cubicBezTo>
                  <a:cubicBezTo>
                    <a:pt x="20133" y="11579"/>
                    <a:pt x="19963" y="11579"/>
                    <a:pt x="19963" y="11646"/>
                  </a:cubicBezTo>
                  <a:cubicBezTo>
                    <a:pt x="19963" y="11646"/>
                    <a:pt x="19878" y="11782"/>
                    <a:pt x="19963" y="11782"/>
                  </a:cubicBezTo>
                  <a:cubicBezTo>
                    <a:pt x="19963" y="11850"/>
                    <a:pt x="20048" y="11850"/>
                    <a:pt x="20133" y="11917"/>
                  </a:cubicBezTo>
                  <a:cubicBezTo>
                    <a:pt x="20133" y="11985"/>
                    <a:pt x="20048" y="12120"/>
                    <a:pt x="20133" y="12188"/>
                  </a:cubicBezTo>
                  <a:cubicBezTo>
                    <a:pt x="20133" y="12256"/>
                    <a:pt x="20218" y="12324"/>
                    <a:pt x="20218" y="12391"/>
                  </a:cubicBezTo>
                  <a:cubicBezTo>
                    <a:pt x="20303" y="12459"/>
                    <a:pt x="20303" y="12594"/>
                    <a:pt x="20218" y="12662"/>
                  </a:cubicBezTo>
                  <a:cubicBezTo>
                    <a:pt x="20218" y="12730"/>
                    <a:pt x="20133" y="12865"/>
                    <a:pt x="20133" y="12933"/>
                  </a:cubicBezTo>
                  <a:cubicBezTo>
                    <a:pt x="20048" y="12933"/>
                    <a:pt x="19963" y="13001"/>
                    <a:pt x="19963" y="13068"/>
                  </a:cubicBezTo>
                  <a:cubicBezTo>
                    <a:pt x="19878" y="13136"/>
                    <a:pt x="19878" y="13271"/>
                    <a:pt x="19963" y="13339"/>
                  </a:cubicBezTo>
                  <a:cubicBezTo>
                    <a:pt x="19963" y="13407"/>
                    <a:pt x="20048" y="13542"/>
                    <a:pt x="20133" y="13610"/>
                  </a:cubicBezTo>
                  <a:cubicBezTo>
                    <a:pt x="20133" y="13678"/>
                    <a:pt x="20388" y="13678"/>
                    <a:pt x="20473" y="13745"/>
                  </a:cubicBezTo>
                  <a:cubicBezTo>
                    <a:pt x="20473" y="13813"/>
                    <a:pt x="20559" y="13881"/>
                    <a:pt x="20644" y="13949"/>
                  </a:cubicBezTo>
                  <a:cubicBezTo>
                    <a:pt x="20644" y="14084"/>
                    <a:pt x="20644" y="14287"/>
                    <a:pt x="20729" y="14423"/>
                  </a:cubicBezTo>
                  <a:cubicBezTo>
                    <a:pt x="20729" y="14423"/>
                    <a:pt x="20899" y="14490"/>
                    <a:pt x="20899" y="14558"/>
                  </a:cubicBezTo>
                  <a:cubicBezTo>
                    <a:pt x="20984" y="14626"/>
                    <a:pt x="20984" y="14829"/>
                    <a:pt x="20984" y="14897"/>
                  </a:cubicBezTo>
                  <a:cubicBezTo>
                    <a:pt x="20984" y="15032"/>
                    <a:pt x="20899" y="15167"/>
                    <a:pt x="20899" y="15235"/>
                  </a:cubicBezTo>
                  <a:cubicBezTo>
                    <a:pt x="20899" y="15303"/>
                    <a:pt x="20899" y="15438"/>
                    <a:pt x="20984" y="15506"/>
                  </a:cubicBezTo>
                  <a:cubicBezTo>
                    <a:pt x="20984" y="15574"/>
                    <a:pt x="21154" y="15641"/>
                    <a:pt x="21239" y="15709"/>
                  </a:cubicBezTo>
                  <a:cubicBezTo>
                    <a:pt x="21324" y="15709"/>
                    <a:pt x="21409" y="15912"/>
                    <a:pt x="21409" y="15980"/>
                  </a:cubicBezTo>
                  <a:cubicBezTo>
                    <a:pt x="21409" y="16048"/>
                    <a:pt x="21409" y="16318"/>
                    <a:pt x="21324" y="16386"/>
                  </a:cubicBezTo>
                  <a:cubicBezTo>
                    <a:pt x="21324" y="16454"/>
                    <a:pt x="21239" y="16589"/>
                    <a:pt x="21239" y="16657"/>
                  </a:cubicBezTo>
                  <a:cubicBezTo>
                    <a:pt x="21154" y="16725"/>
                    <a:pt x="21239" y="16928"/>
                    <a:pt x="21239" y="16996"/>
                  </a:cubicBezTo>
                  <a:cubicBezTo>
                    <a:pt x="21239" y="17063"/>
                    <a:pt x="21324" y="17131"/>
                    <a:pt x="21324" y="17199"/>
                  </a:cubicBezTo>
                  <a:cubicBezTo>
                    <a:pt x="21324" y="17266"/>
                    <a:pt x="21239" y="17470"/>
                    <a:pt x="21154" y="17537"/>
                  </a:cubicBezTo>
                  <a:cubicBezTo>
                    <a:pt x="21154" y="17605"/>
                    <a:pt x="20984" y="17673"/>
                    <a:pt x="20984" y="17740"/>
                  </a:cubicBezTo>
                  <a:cubicBezTo>
                    <a:pt x="20984" y="17808"/>
                    <a:pt x="20984" y="17808"/>
                    <a:pt x="20984" y="17876"/>
                  </a:cubicBezTo>
                  <a:cubicBezTo>
                    <a:pt x="20984" y="17876"/>
                    <a:pt x="20899" y="17876"/>
                    <a:pt x="20899" y="17876"/>
                  </a:cubicBezTo>
                  <a:cubicBezTo>
                    <a:pt x="20814" y="17876"/>
                    <a:pt x="20644" y="17740"/>
                    <a:pt x="20559" y="17808"/>
                  </a:cubicBezTo>
                  <a:cubicBezTo>
                    <a:pt x="20473" y="17808"/>
                    <a:pt x="20388" y="17876"/>
                    <a:pt x="20388" y="17944"/>
                  </a:cubicBezTo>
                  <a:cubicBezTo>
                    <a:pt x="20218" y="18011"/>
                    <a:pt x="20048" y="18011"/>
                    <a:pt x="19963" y="18079"/>
                  </a:cubicBezTo>
                  <a:cubicBezTo>
                    <a:pt x="19878" y="18147"/>
                    <a:pt x="19878" y="18214"/>
                    <a:pt x="19878" y="18282"/>
                  </a:cubicBezTo>
                  <a:cubicBezTo>
                    <a:pt x="19793" y="18350"/>
                    <a:pt x="19708" y="18418"/>
                    <a:pt x="19623" y="18418"/>
                  </a:cubicBezTo>
                  <a:cubicBezTo>
                    <a:pt x="19538" y="18418"/>
                    <a:pt x="19283" y="18350"/>
                    <a:pt x="19198" y="18418"/>
                  </a:cubicBezTo>
                  <a:cubicBezTo>
                    <a:pt x="19198" y="18418"/>
                    <a:pt x="19283" y="18553"/>
                    <a:pt x="19283" y="18553"/>
                  </a:cubicBezTo>
                  <a:cubicBezTo>
                    <a:pt x="19198" y="18621"/>
                    <a:pt x="19113" y="18553"/>
                    <a:pt x="19028" y="18553"/>
                  </a:cubicBezTo>
                  <a:cubicBezTo>
                    <a:pt x="18943" y="18553"/>
                    <a:pt x="18773" y="18553"/>
                    <a:pt x="18688" y="18553"/>
                  </a:cubicBezTo>
                  <a:cubicBezTo>
                    <a:pt x="18603" y="18553"/>
                    <a:pt x="18518" y="18688"/>
                    <a:pt x="18433" y="18688"/>
                  </a:cubicBezTo>
                  <a:cubicBezTo>
                    <a:pt x="18433" y="18688"/>
                    <a:pt x="18262" y="18621"/>
                    <a:pt x="18177" y="18688"/>
                  </a:cubicBezTo>
                  <a:cubicBezTo>
                    <a:pt x="18177" y="18688"/>
                    <a:pt x="18262" y="18892"/>
                    <a:pt x="18177" y="18892"/>
                  </a:cubicBezTo>
                  <a:cubicBezTo>
                    <a:pt x="18177" y="18892"/>
                    <a:pt x="18007" y="18959"/>
                    <a:pt x="17922" y="18959"/>
                  </a:cubicBezTo>
                  <a:cubicBezTo>
                    <a:pt x="17922" y="19027"/>
                    <a:pt x="17837" y="19162"/>
                    <a:pt x="17837" y="19162"/>
                  </a:cubicBezTo>
                  <a:cubicBezTo>
                    <a:pt x="17837" y="19230"/>
                    <a:pt x="17922" y="19230"/>
                    <a:pt x="17922" y="19230"/>
                  </a:cubicBezTo>
                  <a:cubicBezTo>
                    <a:pt x="17922" y="19298"/>
                    <a:pt x="17837" y="19366"/>
                    <a:pt x="17837" y="19366"/>
                  </a:cubicBezTo>
                  <a:cubicBezTo>
                    <a:pt x="17837" y="19433"/>
                    <a:pt x="17922" y="19501"/>
                    <a:pt x="18007" y="19501"/>
                  </a:cubicBezTo>
                  <a:cubicBezTo>
                    <a:pt x="18007" y="19569"/>
                    <a:pt x="18092" y="19772"/>
                    <a:pt x="18092" y="19839"/>
                  </a:cubicBezTo>
                  <a:cubicBezTo>
                    <a:pt x="18092" y="19839"/>
                    <a:pt x="18007" y="19772"/>
                    <a:pt x="17922" y="19839"/>
                  </a:cubicBezTo>
                  <a:cubicBezTo>
                    <a:pt x="17922" y="19839"/>
                    <a:pt x="17837" y="19975"/>
                    <a:pt x="17752" y="19975"/>
                  </a:cubicBezTo>
                  <a:cubicBezTo>
                    <a:pt x="17582" y="20110"/>
                    <a:pt x="17327" y="20110"/>
                    <a:pt x="17157" y="20110"/>
                  </a:cubicBezTo>
                  <a:cubicBezTo>
                    <a:pt x="17072" y="20043"/>
                    <a:pt x="16987" y="19907"/>
                    <a:pt x="16902" y="19907"/>
                  </a:cubicBezTo>
                  <a:cubicBezTo>
                    <a:pt x="16817" y="19907"/>
                    <a:pt x="16732" y="20043"/>
                    <a:pt x="16647" y="20110"/>
                  </a:cubicBezTo>
                  <a:cubicBezTo>
                    <a:pt x="16647" y="20110"/>
                    <a:pt x="16562" y="20178"/>
                    <a:pt x="16477" y="20178"/>
                  </a:cubicBezTo>
                  <a:cubicBezTo>
                    <a:pt x="16307" y="20246"/>
                    <a:pt x="15966" y="20313"/>
                    <a:pt x="15881" y="20449"/>
                  </a:cubicBezTo>
                  <a:cubicBezTo>
                    <a:pt x="15796" y="20517"/>
                    <a:pt x="15881" y="20652"/>
                    <a:pt x="15881" y="20652"/>
                  </a:cubicBezTo>
                  <a:cubicBezTo>
                    <a:pt x="15796" y="20720"/>
                    <a:pt x="15626" y="20720"/>
                    <a:pt x="15626" y="20787"/>
                  </a:cubicBezTo>
                  <a:cubicBezTo>
                    <a:pt x="15456" y="20787"/>
                    <a:pt x="15371" y="20787"/>
                    <a:pt x="15286" y="20787"/>
                  </a:cubicBezTo>
                  <a:cubicBezTo>
                    <a:pt x="15201" y="20855"/>
                    <a:pt x="15201" y="20923"/>
                    <a:pt x="15031" y="20991"/>
                  </a:cubicBezTo>
                  <a:cubicBezTo>
                    <a:pt x="14946" y="21058"/>
                    <a:pt x="14521" y="21126"/>
                    <a:pt x="14351" y="21058"/>
                  </a:cubicBezTo>
                  <a:cubicBezTo>
                    <a:pt x="14266" y="21058"/>
                    <a:pt x="14181" y="20923"/>
                    <a:pt x="14181" y="20923"/>
                  </a:cubicBezTo>
                  <a:cubicBezTo>
                    <a:pt x="14010" y="20923"/>
                    <a:pt x="13755" y="20923"/>
                    <a:pt x="13585" y="20923"/>
                  </a:cubicBezTo>
                  <a:cubicBezTo>
                    <a:pt x="13500" y="20923"/>
                    <a:pt x="13245" y="20855"/>
                    <a:pt x="13160" y="20787"/>
                  </a:cubicBezTo>
                  <a:cubicBezTo>
                    <a:pt x="13075" y="20787"/>
                    <a:pt x="12905" y="20787"/>
                    <a:pt x="12820" y="20787"/>
                  </a:cubicBezTo>
                  <a:cubicBezTo>
                    <a:pt x="12650" y="20855"/>
                    <a:pt x="12480" y="20923"/>
                    <a:pt x="12395" y="20923"/>
                  </a:cubicBezTo>
                  <a:cubicBezTo>
                    <a:pt x="12310" y="20923"/>
                    <a:pt x="12225" y="20720"/>
                    <a:pt x="12140" y="20720"/>
                  </a:cubicBezTo>
                  <a:cubicBezTo>
                    <a:pt x="12055" y="20720"/>
                    <a:pt x="11885" y="20652"/>
                    <a:pt x="11799" y="20720"/>
                  </a:cubicBezTo>
                  <a:cubicBezTo>
                    <a:pt x="11799" y="20787"/>
                    <a:pt x="11970" y="20991"/>
                    <a:pt x="11970" y="21058"/>
                  </a:cubicBezTo>
                  <a:cubicBezTo>
                    <a:pt x="11970" y="21126"/>
                    <a:pt x="11885" y="21261"/>
                    <a:pt x="11799" y="21261"/>
                  </a:cubicBezTo>
                  <a:cubicBezTo>
                    <a:pt x="11714" y="21261"/>
                    <a:pt x="11714" y="21058"/>
                    <a:pt x="11629" y="20991"/>
                  </a:cubicBezTo>
                  <a:cubicBezTo>
                    <a:pt x="11544" y="20991"/>
                    <a:pt x="11289" y="21058"/>
                    <a:pt x="11204" y="21126"/>
                  </a:cubicBezTo>
                  <a:cubicBezTo>
                    <a:pt x="11204" y="21194"/>
                    <a:pt x="11289" y="21261"/>
                    <a:pt x="11204" y="21329"/>
                  </a:cubicBezTo>
                  <a:cubicBezTo>
                    <a:pt x="11119" y="21329"/>
                    <a:pt x="10949" y="21329"/>
                    <a:pt x="10864" y="21329"/>
                  </a:cubicBezTo>
                  <a:cubicBezTo>
                    <a:pt x="10779" y="21261"/>
                    <a:pt x="10949" y="21058"/>
                    <a:pt x="10864" y="20991"/>
                  </a:cubicBezTo>
                  <a:cubicBezTo>
                    <a:pt x="10779" y="20923"/>
                    <a:pt x="10694" y="20923"/>
                    <a:pt x="10609" y="20923"/>
                  </a:cubicBezTo>
                  <a:cubicBezTo>
                    <a:pt x="10524" y="20923"/>
                    <a:pt x="10354" y="20923"/>
                    <a:pt x="10269" y="20923"/>
                  </a:cubicBezTo>
                  <a:cubicBezTo>
                    <a:pt x="10184" y="20991"/>
                    <a:pt x="10014" y="21058"/>
                    <a:pt x="9929" y="21126"/>
                  </a:cubicBezTo>
                  <a:cubicBezTo>
                    <a:pt x="9929" y="21194"/>
                    <a:pt x="10014" y="21261"/>
                    <a:pt x="9929" y="21329"/>
                  </a:cubicBezTo>
                  <a:cubicBezTo>
                    <a:pt x="9929" y="21397"/>
                    <a:pt x="9673" y="21465"/>
                    <a:pt x="9588" y="21465"/>
                  </a:cubicBezTo>
                  <a:cubicBezTo>
                    <a:pt x="9503" y="21465"/>
                    <a:pt x="9333" y="21600"/>
                    <a:pt x="9248" y="21532"/>
                  </a:cubicBezTo>
                  <a:cubicBezTo>
                    <a:pt x="9248" y="21532"/>
                    <a:pt x="9248" y="21329"/>
                    <a:pt x="9163" y="21261"/>
                  </a:cubicBezTo>
                  <a:cubicBezTo>
                    <a:pt x="9078" y="21261"/>
                    <a:pt x="8993" y="21126"/>
                    <a:pt x="8823" y="21126"/>
                  </a:cubicBezTo>
                  <a:cubicBezTo>
                    <a:pt x="8823" y="21126"/>
                    <a:pt x="8653" y="21194"/>
                    <a:pt x="8653" y="21261"/>
                  </a:cubicBezTo>
                  <a:cubicBezTo>
                    <a:pt x="8568" y="21261"/>
                    <a:pt x="8568" y="21397"/>
                    <a:pt x="8568" y="21397"/>
                  </a:cubicBezTo>
                  <a:cubicBezTo>
                    <a:pt x="8483" y="21465"/>
                    <a:pt x="8228" y="21465"/>
                    <a:pt x="8143" y="21397"/>
                  </a:cubicBezTo>
                  <a:cubicBezTo>
                    <a:pt x="8058" y="21397"/>
                    <a:pt x="7973" y="21329"/>
                    <a:pt x="7973" y="21261"/>
                  </a:cubicBezTo>
                  <a:cubicBezTo>
                    <a:pt x="7888" y="21261"/>
                    <a:pt x="7803" y="21261"/>
                    <a:pt x="7803" y="21194"/>
                  </a:cubicBezTo>
                  <a:cubicBezTo>
                    <a:pt x="7803" y="21194"/>
                    <a:pt x="7718" y="21194"/>
                    <a:pt x="7718" y="21126"/>
                  </a:cubicBezTo>
                  <a:cubicBezTo>
                    <a:pt x="7718" y="21058"/>
                    <a:pt x="7973" y="20923"/>
                    <a:pt x="7973" y="20855"/>
                  </a:cubicBezTo>
                  <a:cubicBezTo>
                    <a:pt x="7888" y="20787"/>
                    <a:pt x="7888" y="20720"/>
                    <a:pt x="7803" y="20720"/>
                  </a:cubicBezTo>
                  <a:cubicBezTo>
                    <a:pt x="7718" y="20652"/>
                    <a:pt x="7548" y="20652"/>
                    <a:pt x="7462" y="20584"/>
                  </a:cubicBezTo>
                  <a:cubicBezTo>
                    <a:pt x="7462" y="20517"/>
                    <a:pt x="7633" y="20313"/>
                    <a:pt x="7633" y="20246"/>
                  </a:cubicBezTo>
                  <a:cubicBezTo>
                    <a:pt x="7633" y="20178"/>
                    <a:pt x="7548" y="19975"/>
                    <a:pt x="7462" y="19907"/>
                  </a:cubicBezTo>
                  <a:cubicBezTo>
                    <a:pt x="7462" y="19907"/>
                    <a:pt x="7207" y="19907"/>
                    <a:pt x="7122" y="19907"/>
                  </a:cubicBezTo>
                  <a:cubicBezTo>
                    <a:pt x="7037" y="19975"/>
                    <a:pt x="6867" y="20110"/>
                    <a:pt x="6697" y="20043"/>
                  </a:cubicBezTo>
                  <a:cubicBezTo>
                    <a:pt x="6612" y="19975"/>
                    <a:pt x="6612" y="19704"/>
                    <a:pt x="6442" y="19636"/>
                  </a:cubicBezTo>
                  <a:cubicBezTo>
                    <a:pt x="6357" y="19569"/>
                    <a:pt x="6102" y="19501"/>
                    <a:pt x="5932" y="19501"/>
                  </a:cubicBezTo>
                  <a:cubicBezTo>
                    <a:pt x="5847" y="19366"/>
                    <a:pt x="5677" y="19162"/>
                    <a:pt x="5677" y="19095"/>
                  </a:cubicBezTo>
                  <a:cubicBezTo>
                    <a:pt x="5677" y="18959"/>
                    <a:pt x="5762" y="18824"/>
                    <a:pt x="5762" y="18688"/>
                  </a:cubicBezTo>
                  <a:cubicBezTo>
                    <a:pt x="5762" y="18621"/>
                    <a:pt x="5847" y="18485"/>
                    <a:pt x="5762" y="18350"/>
                  </a:cubicBezTo>
                  <a:cubicBezTo>
                    <a:pt x="5762" y="18282"/>
                    <a:pt x="5592" y="18147"/>
                    <a:pt x="5507" y="18079"/>
                  </a:cubicBezTo>
                  <a:cubicBezTo>
                    <a:pt x="5422" y="18011"/>
                    <a:pt x="5251" y="17876"/>
                    <a:pt x="5166" y="17808"/>
                  </a:cubicBezTo>
                  <a:cubicBezTo>
                    <a:pt x="5081" y="17673"/>
                    <a:pt x="5081" y="17402"/>
                    <a:pt x="4996" y="17334"/>
                  </a:cubicBezTo>
                  <a:cubicBezTo>
                    <a:pt x="4996" y="17199"/>
                    <a:pt x="4656" y="17131"/>
                    <a:pt x="4571" y="17063"/>
                  </a:cubicBezTo>
                  <a:cubicBezTo>
                    <a:pt x="4486" y="16996"/>
                    <a:pt x="4486" y="16792"/>
                    <a:pt x="4401" y="16725"/>
                  </a:cubicBezTo>
                  <a:cubicBezTo>
                    <a:pt x="4401" y="16657"/>
                    <a:pt x="4316" y="16386"/>
                    <a:pt x="4146" y="16318"/>
                  </a:cubicBezTo>
                  <a:cubicBezTo>
                    <a:pt x="4146" y="16251"/>
                    <a:pt x="3976" y="16251"/>
                    <a:pt x="3891" y="16183"/>
                  </a:cubicBezTo>
                  <a:cubicBezTo>
                    <a:pt x="3806" y="16183"/>
                    <a:pt x="3721" y="15980"/>
                    <a:pt x="3636" y="15980"/>
                  </a:cubicBezTo>
                  <a:cubicBezTo>
                    <a:pt x="3551" y="15980"/>
                    <a:pt x="3381" y="15980"/>
                    <a:pt x="3381" y="16048"/>
                  </a:cubicBezTo>
                  <a:cubicBezTo>
                    <a:pt x="3296" y="16115"/>
                    <a:pt x="3381" y="16251"/>
                    <a:pt x="3381" y="16318"/>
                  </a:cubicBezTo>
                  <a:cubicBezTo>
                    <a:pt x="3381" y="16386"/>
                    <a:pt x="3296" y="16386"/>
                    <a:pt x="3210" y="16454"/>
                  </a:cubicBezTo>
                  <a:cubicBezTo>
                    <a:pt x="3125" y="16454"/>
                    <a:pt x="2955" y="16386"/>
                    <a:pt x="2870" y="16454"/>
                  </a:cubicBezTo>
                  <a:cubicBezTo>
                    <a:pt x="2785" y="16454"/>
                    <a:pt x="2785" y="16589"/>
                    <a:pt x="2700" y="16589"/>
                  </a:cubicBezTo>
                  <a:cubicBezTo>
                    <a:pt x="2700" y="16589"/>
                    <a:pt x="2615" y="16589"/>
                    <a:pt x="2530" y="16589"/>
                  </a:cubicBezTo>
                  <a:cubicBezTo>
                    <a:pt x="2445" y="16589"/>
                    <a:pt x="2105" y="16522"/>
                    <a:pt x="2020" y="16522"/>
                  </a:cubicBezTo>
                  <a:cubicBezTo>
                    <a:pt x="1935" y="16522"/>
                    <a:pt x="1850" y="16589"/>
                    <a:pt x="1765" y="16522"/>
                  </a:cubicBezTo>
                  <a:cubicBezTo>
                    <a:pt x="1680" y="16522"/>
                    <a:pt x="1510" y="16318"/>
                    <a:pt x="1425" y="16251"/>
                  </a:cubicBezTo>
                  <a:cubicBezTo>
                    <a:pt x="1425" y="16183"/>
                    <a:pt x="1510" y="15980"/>
                    <a:pt x="1510" y="15912"/>
                  </a:cubicBezTo>
                  <a:cubicBezTo>
                    <a:pt x="1510" y="15845"/>
                    <a:pt x="1510" y="15641"/>
                    <a:pt x="1425" y="15574"/>
                  </a:cubicBezTo>
                  <a:cubicBezTo>
                    <a:pt x="1425" y="15506"/>
                    <a:pt x="1255" y="15438"/>
                    <a:pt x="1255" y="15438"/>
                  </a:cubicBezTo>
                  <a:cubicBezTo>
                    <a:pt x="1170" y="15438"/>
                    <a:pt x="1085" y="15506"/>
                    <a:pt x="914" y="15506"/>
                  </a:cubicBezTo>
                  <a:cubicBezTo>
                    <a:pt x="829" y="15438"/>
                    <a:pt x="829" y="15303"/>
                    <a:pt x="744" y="15235"/>
                  </a:cubicBezTo>
                  <a:cubicBezTo>
                    <a:pt x="744" y="15167"/>
                    <a:pt x="489" y="15167"/>
                    <a:pt x="404" y="15167"/>
                  </a:cubicBezTo>
                  <a:cubicBezTo>
                    <a:pt x="319" y="15100"/>
                    <a:pt x="234" y="14829"/>
                    <a:pt x="149" y="14761"/>
                  </a:cubicBezTo>
                  <a:cubicBezTo>
                    <a:pt x="149" y="14693"/>
                    <a:pt x="64" y="14693"/>
                    <a:pt x="64" y="146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3" name="Google Shape;2263;p274"/>
            <p:cNvSpPr/>
            <p:nvPr/>
          </p:nvSpPr>
          <p:spPr>
            <a:xfrm>
              <a:off x="3017065" y="3746355"/>
              <a:ext cx="1098932" cy="12163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923"/>
                  </a:moveTo>
                  <a:cubicBezTo>
                    <a:pt x="21600" y="6039"/>
                    <a:pt x="21471" y="6271"/>
                    <a:pt x="21471" y="6387"/>
                  </a:cubicBezTo>
                  <a:cubicBezTo>
                    <a:pt x="21471" y="6503"/>
                    <a:pt x="21600" y="6735"/>
                    <a:pt x="21600" y="6852"/>
                  </a:cubicBezTo>
                  <a:cubicBezTo>
                    <a:pt x="21471" y="6968"/>
                    <a:pt x="21471" y="7200"/>
                    <a:pt x="21343" y="7316"/>
                  </a:cubicBezTo>
                  <a:cubicBezTo>
                    <a:pt x="21343" y="7548"/>
                    <a:pt x="21214" y="7897"/>
                    <a:pt x="21086" y="8013"/>
                  </a:cubicBezTo>
                  <a:cubicBezTo>
                    <a:pt x="21086" y="8013"/>
                    <a:pt x="20829" y="8013"/>
                    <a:pt x="20700" y="8129"/>
                  </a:cubicBezTo>
                  <a:cubicBezTo>
                    <a:pt x="20571" y="8129"/>
                    <a:pt x="20443" y="8245"/>
                    <a:pt x="20314" y="8245"/>
                  </a:cubicBezTo>
                  <a:cubicBezTo>
                    <a:pt x="20314" y="8245"/>
                    <a:pt x="20057" y="8245"/>
                    <a:pt x="19929" y="8245"/>
                  </a:cubicBezTo>
                  <a:cubicBezTo>
                    <a:pt x="19929" y="8245"/>
                    <a:pt x="19671" y="8361"/>
                    <a:pt x="19671" y="8594"/>
                  </a:cubicBezTo>
                  <a:cubicBezTo>
                    <a:pt x="19543" y="8594"/>
                    <a:pt x="19414" y="8942"/>
                    <a:pt x="19414" y="9058"/>
                  </a:cubicBezTo>
                  <a:cubicBezTo>
                    <a:pt x="19414" y="9174"/>
                    <a:pt x="19414" y="9406"/>
                    <a:pt x="19414" y="9523"/>
                  </a:cubicBezTo>
                  <a:cubicBezTo>
                    <a:pt x="19543" y="9523"/>
                    <a:pt x="19800" y="9523"/>
                    <a:pt x="19929" y="9523"/>
                  </a:cubicBezTo>
                  <a:cubicBezTo>
                    <a:pt x="20057" y="9639"/>
                    <a:pt x="20314" y="9871"/>
                    <a:pt x="20443" y="9987"/>
                  </a:cubicBezTo>
                  <a:cubicBezTo>
                    <a:pt x="20571" y="10103"/>
                    <a:pt x="20700" y="10335"/>
                    <a:pt x="20700" y="10452"/>
                  </a:cubicBezTo>
                  <a:cubicBezTo>
                    <a:pt x="20829" y="10568"/>
                    <a:pt x="20829" y="10684"/>
                    <a:pt x="20957" y="10800"/>
                  </a:cubicBezTo>
                  <a:cubicBezTo>
                    <a:pt x="20957" y="10916"/>
                    <a:pt x="20957" y="11265"/>
                    <a:pt x="20829" y="11497"/>
                  </a:cubicBezTo>
                  <a:cubicBezTo>
                    <a:pt x="20829" y="11497"/>
                    <a:pt x="20571" y="11613"/>
                    <a:pt x="20571" y="11729"/>
                  </a:cubicBezTo>
                  <a:cubicBezTo>
                    <a:pt x="20443" y="11845"/>
                    <a:pt x="20314" y="12077"/>
                    <a:pt x="20314" y="12194"/>
                  </a:cubicBezTo>
                  <a:cubicBezTo>
                    <a:pt x="20314" y="12426"/>
                    <a:pt x="20314" y="12774"/>
                    <a:pt x="20443" y="13006"/>
                  </a:cubicBezTo>
                  <a:cubicBezTo>
                    <a:pt x="20443" y="13123"/>
                    <a:pt x="20700" y="13239"/>
                    <a:pt x="20700" y="13355"/>
                  </a:cubicBezTo>
                  <a:cubicBezTo>
                    <a:pt x="20829" y="13471"/>
                    <a:pt x="20957" y="13819"/>
                    <a:pt x="20957" y="13935"/>
                  </a:cubicBezTo>
                  <a:cubicBezTo>
                    <a:pt x="20957" y="14052"/>
                    <a:pt x="20700" y="14284"/>
                    <a:pt x="20700" y="14284"/>
                  </a:cubicBezTo>
                  <a:cubicBezTo>
                    <a:pt x="20700" y="14516"/>
                    <a:pt x="20829" y="14865"/>
                    <a:pt x="20700" y="14981"/>
                  </a:cubicBezTo>
                  <a:cubicBezTo>
                    <a:pt x="20700" y="15097"/>
                    <a:pt x="20443" y="15213"/>
                    <a:pt x="20314" y="15213"/>
                  </a:cubicBezTo>
                  <a:cubicBezTo>
                    <a:pt x="20057" y="15329"/>
                    <a:pt x="19671" y="15213"/>
                    <a:pt x="19543" y="14981"/>
                  </a:cubicBezTo>
                  <a:cubicBezTo>
                    <a:pt x="19543" y="14981"/>
                    <a:pt x="19543" y="14748"/>
                    <a:pt x="19543" y="14748"/>
                  </a:cubicBezTo>
                  <a:cubicBezTo>
                    <a:pt x="19414" y="14632"/>
                    <a:pt x="19157" y="14516"/>
                    <a:pt x="19157" y="14632"/>
                  </a:cubicBezTo>
                  <a:cubicBezTo>
                    <a:pt x="19029" y="14632"/>
                    <a:pt x="19029" y="14748"/>
                    <a:pt x="19029" y="14865"/>
                  </a:cubicBezTo>
                  <a:cubicBezTo>
                    <a:pt x="19029" y="14981"/>
                    <a:pt x="19157" y="15213"/>
                    <a:pt x="19157" y="15329"/>
                  </a:cubicBezTo>
                  <a:cubicBezTo>
                    <a:pt x="19157" y="15445"/>
                    <a:pt x="19157" y="15677"/>
                    <a:pt x="19029" y="15794"/>
                  </a:cubicBezTo>
                  <a:cubicBezTo>
                    <a:pt x="19029" y="15910"/>
                    <a:pt x="18900" y="15910"/>
                    <a:pt x="18900" y="15910"/>
                  </a:cubicBezTo>
                  <a:cubicBezTo>
                    <a:pt x="18771" y="16026"/>
                    <a:pt x="18771" y="16258"/>
                    <a:pt x="18643" y="16374"/>
                  </a:cubicBezTo>
                  <a:cubicBezTo>
                    <a:pt x="18643" y="16374"/>
                    <a:pt x="18514" y="16490"/>
                    <a:pt x="18386" y="16606"/>
                  </a:cubicBezTo>
                  <a:cubicBezTo>
                    <a:pt x="18257" y="16606"/>
                    <a:pt x="18000" y="16606"/>
                    <a:pt x="17871" y="16723"/>
                  </a:cubicBezTo>
                  <a:cubicBezTo>
                    <a:pt x="17743" y="16723"/>
                    <a:pt x="17614" y="16955"/>
                    <a:pt x="17614" y="17071"/>
                  </a:cubicBezTo>
                  <a:cubicBezTo>
                    <a:pt x="17486" y="17187"/>
                    <a:pt x="17486" y="17303"/>
                    <a:pt x="17486" y="17303"/>
                  </a:cubicBezTo>
                  <a:cubicBezTo>
                    <a:pt x="17357" y="17419"/>
                    <a:pt x="17229" y="17419"/>
                    <a:pt x="17229" y="17535"/>
                  </a:cubicBezTo>
                  <a:cubicBezTo>
                    <a:pt x="17229" y="17535"/>
                    <a:pt x="17229" y="17652"/>
                    <a:pt x="17229" y="17768"/>
                  </a:cubicBezTo>
                  <a:cubicBezTo>
                    <a:pt x="17229" y="17768"/>
                    <a:pt x="17229" y="17884"/>
                    <a:pt x="17229" y="18000"/>
                  </a:cubicBezTo>
                  <a:cubicBezTo>
                    <a:pt x="17357" y="18116"/>
                    <a:pt x="17486" y="18116"/>
                    <a:pt x="17486" y="18232"/>
                  </a:cubicBezTo>
                  <a:cubicBezTo>
                    <a:pt x="17614" y="18348"/>
                    <a:pt x="17486" y="18697"/>
                    <a:pt x="17357" y="18697"/>
                  </a:cubicBezTo>
                  <a:cubicBezTo>
                    <a:pt x="17357" y="18697"/>
                    <a:pt x="17229" y="18697"/>
                    <a:pt x="17229" y="18697"/>
                  </a:cubicBezTo>
                  <a:cubicBezTo>
                    <a:pt x="17100" y="18813"/>
                    <a:pt x="17229" y="19045"/>
                    <a:pt x="17229" y="19161"/>
                  </a:cubicBezTo>
                  <a:cubicBezTo>
                    <a:pt x="17100" y="19277"/>
                    <a:pt x="16971" y="19394"/>
                    <a:pt x="16843" y="19510"/>
                  </a:cubicBezTo>
                  <a:cubicBezTo>
                    <a:pt x="16843" y="19510"/>
                    <a:pt x="16714" y="19510"/>
                    <a:pt x="16714" y="19510"/>
                  </a:cubicBezTo>
                  <a:cubicBezTo>
                    <a:pt x="16586" y="19510"/>
                    <a:pt x="16457" y="19626"/>
                    <a:pt x="16329" y="19742"/>
                  </a:cubicBezTo>
                  <a:cubicBezTo>
                    <a:pt x="16329" y="19742"/>
                    <a:pt x="16457" y="19974"/>
                    <a:pt x="16586" y="20090"/>
                  </a:cubicBezTo>
                  <a:cubicBezTo>
                    <a:pt x="16586" y="20206"/>
                    <a:pt x="16586" y="20323"/>
                    <a:pt x="16586" y="20439"/>
                  </a:cubicBezTo>
                  <a:cubicBezTo>
                    <a:pt x="16457" y="20439"/>
                    <a:pt x="16329" y="20555"/>
                    <a:pt x="16200" y="20555"/>
                  </a:cubicBezTo>
                  <a:cubicBezTo>
                    <a:pt x="16200" y="20671"/>
                    <a:pt x="15943" y="20787"/>
                    <a:pt x="15943" y="20903"/>
                  </a:cubicBezTo>
                  <a:cubicBezTo>
                    <a:pt x="15943" y="21019"/>
                    <a:pt x="15943" y="21019"/>
                    <a:pt x="15943" y="21019"/>
                  </a:cubicBezTo>
                  <a:cubicBezTo>
                    <a:pt x="15814" y="20903"/>
                    <a:pt x="15814" y="20903"/>
                    <a:pt x="15686" y="20903"/>
                  </a:cubicBezTo>
                  <a:cubicBezTo>
                    <a:pt x="15557" y="20903"/>
                    <a:pt x="15300" y="20903"/>
                    <a:pt x="15171" y="20903"/>
                  </a:cubicBezTo>
                  <a:cubicBezTo>
                    <a:pt x="15171" y="20903"/>
                    <a:pt x="15043" y="21135"/>
                    <a:pt x="15043" y="21135"/>
                  </a:cubicBezTo>
                  <a:cubicBezTo>
                    <a:pt x="14914" y="21252"/>
                    <a:pt x="14786" y="21252"/>
                    <a:pt x="14657" y="21252"/>
                  </a:cubicBezTo>
                  <a:cubicBezTo>
                    <a:pt x="14529" y="21252"/>
                    <a:pt x="14271" y="21135"/>
                    <a:pt x="14143" y="21135"/>
                  </a:cubicBezTo>
                  <a:cubicBezTo>
                    <a:pt x="14143" y="21135"/>
                    <a:pt x="13886" y="21019"/>
                    <a:pt x="13757" y="21135"/>
                  </a:cubicBezTo>
                  <a:cubicBezTo>
                    <a:pt x="13757" y="21135"/>
                    <a:pt x="13757" y="21252"/>
                    <a:pt x="13629" y="21252"/>
                  </a:cubicBezTo>
                  <a:cubicBezTo>
                    <a:pt x="13629" y="21368"/>
                    <a:pt x="13371" y="21600"/>
                    <a:pt x="13243" y="21600"/>
                  </a:cubicBezTo>
                  <a:cubicBezTo>
                    <a:pt x="13114" y="21600"/>
                    <a:pt x="12857" y="21484"/>
                    <a:pt x="12729" y="21484"/>
                  </a:cubicBezTo>
                  <a:cubicBezTo>
                    <a:pt x="12600" y="21484"/>
                    <a:pt x="12214" y="21484"/>
                    <a:pt x="12214" y="21368"/>
                  </a:cubicBezTo>
                  <a:cubicBezTo>
                    <a:pt x="12086" y="21252"/>
                    <a:pt x="11957" y="21019"/>
                    <a:pt x="11829" y="20903"/>
                  </a:cubicBezTo>
                  <a:cubicBezTo>
                    <a:pt x="11700" y="20787"/>
                    <a:pt x="11314" y="20787"/>
                    <a:pt x="11186" y="20671"/>
                  </a:cubicBezTo>
                  <a:cubicBezTo>
                    <a:pt x="11186" y="20555"/>
                    <a:pt x="11314" y="20323"/>
                    <a:pt x="11186" y="20206"/>
                  </a:cubicBezTo>
                  <a:cubicBezTo>
                    <a:pt x="11057" y="20090"/>
                    <a:pt x="10800" y="20090"/>
                    <a:pt x="10671" y="20090"/>
                  </a:cubicBezTo>
                  <a:cubicBezTo>
                    <a:pt x="10543" y="20090"/>
                    <a:pt x="10157" y="20206"/>
                    <a:pt x="10029" y="20206"/>
                  </a:cubicBezTo>
                  <a:cubicBezTo>
                    <a:pt x="9900" y="20206"/>
                    <a:pt x="9771" y="19974"/>
                    <a:pt x="9643" y="19974"/>
                  </a:cubicBezTo>
                  <a:cubicBezTo>
                    <a:pt x="9514" y="19974"/>
                    <a:pt x="9386" y="20206"/>
                    <a:pt x="9257" y="20206"/>
                  </a:cubicBezTo>
                  <a:cubicBezTo>
                    <a:pt x="9129" y="20206"/>
                    <a:pt x="9129" y="20323"/>
                    <a:pt x="9129" y="20323"/>
                  </a:cubicBezTo>
                  <a:cubicBezTo>
                    <a:pt x="9000" y="20090"/>
                    <a:pt x="9000" y="19974"/>
                    <a:pt x="8871" y="19858"/>
                  </a:cubicBezTo>
                  <a:cubicBezTo>
                    <a:pt x="8743" y="19742"/>
                    <a:pt x="8229" y="19742"/>
                    <a:pt x="8229" y="19626"/>
                  </a:cubicBezTo>
                  <a:cubicBezTo>
                    <a:pt x="8100" y="19510"/>
                    <a:pt x="8100" y="19394"/>
                    <a:pt x="8229" y="19277"/>
                  </a:cubicBezTo>
                  <a:cubicBezTo>
                    <a:pt x="8229" y="19161"/>
                    <a:pt x="8486" y="19045"/>
                    <a:pt x="8486" y="18929"/>
                  </a:cubicBezTo>
                  <a:cubicBezTo>
                    <a:pt x="8614" y="18929"/>
                    <a:pt x="8486" y="18697"/>
                    <a:pt x="8357" y="18581"/>
                  </a:cubicBezTo>
                  <a:cubicBezTo>
                    <a:pt x="8357" y="18581"/>
                    <a:pt x="8229" y="18581"/>
                    <a:pt x="8229" y="18581"/>
                  </a:cubicBezTo>
                  <a:cubicBezTo>
                    <a:pt x="8100" y="18581"/>
                    <a:pt x="7714" y="18697"/>
                    <a:pt x="7586" y="18697"/>
                  </a:cubicBezTo>
                  <a:cubicBezTo>
                    <a:pt x="7457" y="18697"/>
                    <a:pt x="7329" y="18697"/>
                    <a:pt x="7200" y="18697"/>
                  </a:cubicBezTo>
                  <a:cubicBezTo>
                    <a:pt x="7200" y="18581"/>
                    <a:pt x="7071" y="18232"/>
                    <a:pt x="6943" y="18116"/>
                  </a:cubicBezTo>
                  <a:cubicBezTo>
                    <a:pt x="6943" y="18116"/>
                    <a:pt x="6686" y="17884"/>
                    <a:pt x="6686" y="17884"/>
                  </a:cubicBezTo>
                  <a:cubicBezTo>
                    <a:pt x="6686" y="17652"/>
                    <a:pt x="6943" y="17419"/>
                    <a:pt x="6943" y="17303"/>
                  </a:cubicBezTo>
                  <a:cubicBezTo>
                    <a:pt x="6943" y="17187"/>
                    <a:pt x="7071" y="16839"/>
                    <a:pt x="6943" y="16723"/>
                  </a:cubicBezTo>
                  <a:cubicBezTo>
                    <a:pt x="6943" y="16606"/>
                    <a:pt x="6686" y="16490"/>
                    <a:pt x="6686" y="16374"/>
                  </a:cubicBezTo>
                  <a:cubicBezTo>
                    <a:pt x="6686" y="16258"/>
                    <a:pt x="6686" y="15910"/>
                    <a:pt x="6814" y="15794"/>
                  </a:cubicBezTo>
                  <a:cubicBezTo>
                    <a:pt x="6943" y="15794"/>
                    <a:pt x="7200" y="15794"/>
                    <a:pt x="7329" y="15794"/>
                  </a:cubicBezTo>
                  <a:cubicBezTo>
                    <a:pt x="7457" y="15794"/>
                    <a:pt x="7586" y="15561"/>
                    <a:pt x="7714" y="15445"/>
                  </a:cubicBezTo>
                  <a:cubicBezTo>
                    <a:pt x="7714" y="15329"/>
                    <a:pt x="7714" y="15097"/>
                    <a:pt x="7586" y="15097"/>
                  </a:cubicBezTo>
                  <a:cubicBezTo>
                    <a:pt x="7457" y="14981"/>
                    <a:pt x="7200" y="15329"/>
                    <a:pt x="7071" y="15213"/>
                  </a:cubicBezTo>
                  <a:cubicBezTo>
                    <a:pt x="6943" y="15213"/>
                    <a:pt x="6943" y="14865"/>
                    <a:pt x="6943" y="14865"/>
                  </a:cubicBezTo>
                  <a:cubicBezTo>
                    <a:pt x="6943" y="14748"/>
                    <a:pt x="7329" y="14632"/>
                    <a:pt x="7329" y="14516"/>
                  </a:cubicBezTo>
                  <a:cubicBezTo>
                    <a:pt x="7329" y="14400"/>
                    <a:pt x="7200" y="14284"/>
                    <a:pt x="7200" y="14284"/>
                  </a:cubicBezTo>
                  <a:cubicBezTo>
                    <a:pt x="7071" y="14168"/>
                    <a:pt x="6943" y="13935"/>
                    <a:pt x="6814" y="13935"/>
                  </a:cubicBezTo>
                  <a:cubicBezTo>
                    <a:pt x="6686" y="13819"/>
                    <a:pt x="6300" y="13935"/>
                    <a:pt x="6171" y="13935"/>
                  </a:cubicBezTo>
                  <a:cubicBezTo>
                    <a:pt x="5914" y="13819"/>
                    <a:pt x="5657" y="13703"/>
                    <a:pt x="5657" y="13587"/>
                  </a:cubicBezTo>
                  <a:cubicBezTo>
                    <a:pt x="5657" y="13471"/>
                    <a:pt x="5914" y="13355"/>
                    <a:pt x="5914" y="13239"/>
                  </a:cubicBezTo>
                  <a:cubicBezTo>
                    <a:pt x="5914" y="13123"/>
                    <a:pt x="5657" y="13006"/>
                    <a:pt x="5529" y="12890"/>
                  </a:cubicBezTo>
                  <a:cubicBezTo>
                    <a:pt x="5400" y="12890"/>
                    <a:pt x="5271" y="12890"/>
                    <a:pt x="5143" y="12890"/>
                  </a:cubicBezTo>
                  <a:cubicBezTo>
                    <a:pt x="5014" y="12890"/>
                    <a:pt x="4757" y="12774"/>
                    <a:pt x="4757" y="12658"/>
                  </a:cubicBezTo>
                  <a:cubicBezTo>
                    <a:pt x="4629" y="12542"/>
                    <a:pt x="4886" y="12077"/>
                    <a:pt x="4757" y="11961"/>
                  </a:cubicBezTo>
                  <a:cubicBezTo>
                    <a:pt x="4629" y="11845"/>
                    <a:pt x="4371" y="11845"/>
                    <a:pt x="4243" y="11845"/>
                  </a:cubicBezTo>
                  <a:cubicBezTo>
                    <a:pt x="4114" y="11729"/>
                    <a:pt x="3857" y="11845"/>
                    <a:pt x="3729" y="11845"/>
                  </a:cubicBezTo>
                  <a:cubicBezTo>
                    <a:pt x="3600" y="11845"/>
                    <a:pt x="3214" y="11729"/>
                    <a:pt x="3086" y="11729"/>
                  </a:cubicBezTo>
                  <a:cubicBezTo>
                    <a:pt x="2957" y="11729"/>
                    <a:pt x="2700" y="11613"/>
                    <a:pt x="2443" y="11729"/>
                  </a:cubicBezTo>
                  <a:cubicBezTo>
                    <a:pt x="2314" y="11845"/>
                    <a:pt x="2443" y="12077"/>
                    <a:pt x="2314" y="12194"/>
                  </a:cubicBezTo>
                  <a:cubicBezTo>
                    <a:pt x="2057" y="12426"/>
                    <a:pt x="1543" y="12426"/>
                    <a:pt x="1414" y="12194"/>
                  </a:cubicBezTo>
                  <a:cubicBezTo>
                    <a:pt x="1286" y="12077"/>
                    <a:pt x="1414" y="11845"/>
                    <a:pt x="1414" y="11729"/>
                  </a:cubicBezTo>
                  <a:cubicBezTo>
                    <a:pt x="1414" y="11613"/>
                    <a:pt x="1671" y="11381"/>
                    <a:pt x="1671" y="11148"/>
                  </a:cubicBezTo>
                  <a:cubicBezTo>
                    <a:pt x="1671" y="11032"/>
                    <a:pt x="1543" y="10800"/>
                    <a:pt x="1414" y="10800"/>
                  </a:cubicBezTo>
                  <a:cubicBezTo>
                    <a:pt x="1286" y="10684"/>
                    <a:pt x="1029" y="10568"/>
                    <a:pt x="900" y="10568"/>
                  </a:cubicBezTo>
                  <a:cubicBezTo>
                    <a:pt x="643" y="10568"/>
                    <a:pt x="257" y="10568"/>
                    <a:pt x="129" y="10568"/>
                  </a:cubicBezTo>
                  <a:cubicBezTo>
                    <a:pt x="0" y="10568"/>
                    <a:pt x="0" y="10452"/>
                    <a:pt x="0" y="10452"/>
                  </a:cubicBezTo>
                  <a:cubicBezTo>
                    <a:pt x="129" y="10452"/>
                    <a:pt x="129" y="10335"/>
                    <a:pt x="129" y="10219"/>
                  </a:cubicBezTo>
                  <a:cubicBezTo>
                    <a:pt x="257" y="10103"/>
                    <a:pt x="257" y="9987"/>
                    <a:pt x="257" y="9871"/>
                  </a:cubicBezTo>
                  <a:cubicBezTo>
                    <a:pt x="257" y="9755"/>
                    <a:pt x="514" y="9639"/>
                    <a:pt x="643" y="9523"/>
                  </a:cubicBezTo>
                  <a:cubicBezTo>
                    <a:pt x="771" y="9406"/>
                    <a:pt x="900" y="9174"/>
                    <a:pt x="900" y="9174"/>
                  </a:cubicBezTo>
                  <a:cubicBezTo>
                    <a:pt x="1029" y="9174"/>
                    <a:pt x="1157" y="9174"/>
                    <a:pt x="1157" y="9174"/>
                  </a:cubicBezTo>
                  <a:cubicBezTo>
                    <a:pt x="1286" y="9174"/>
                    <a:pt x="1543" y="9290"/>
                    <a:pt x="1671" y="9290"/>
                  </a:cubicBezTo>
                  <a:cubicBezTo>
                    <a:pt x="1800" y="9174"/>
                    <a:pt x="2057" y="9058"/>
                    <a:pt x="2057" y="8942"/>
                  </a:cubicBezTo>
                  <a:cubicBezTo>
                    <a:pt x="2057" y="8710"/>
                    <a:pt x="1929" y="8361"/>
                    <a:pt x="1929" y="8129"/>
                  </a:cubicBezTo>
                  <a:cubicBezTo>
                    <a:pt x="1929" y="7897"/>
                    <a:pt x="1929" y="7432"/>
                    <a:pt x="2057" y="7316"/>
                  </a:cubicBezTo>
                  <a:cubicBezTo>
                    <a:pt x="2186" y="7316"/>
                    <a:pt x="2314" y="7432"/>
                    <a:pt x="2443" y="7432"/>
                  </a:cubicBezTo>
                  <a:cubicBezTo>
                    <a:pt x="2700" y="7432"/>
                    <a:pt x="2957" y="7316"/>
                    <a:pt x="2957" y="7200"/>
                  </a:cubicBezTo>
                  <a:cubicBezTo>
                    <a:pt x="3086" y="7084"/>
                    <a:pt x="3214" y="6852"/>
                    <a:pt x="3214" y="6619"/>
                  </a:cubicBezTo>
                  <a:cubicBezTo>
                    <a:pt x="3214" y="6503"/>
                    <a:pt x="3214" y="6039"/>
                    <a:pt x="2957" y="6039"/>
                  </a:cubicBezTo>
                  <a:cubicBezTo>
                    <a:pt x="2957" y="5923"/>
                    <a:pt x="2700" y="6155"/>
                    <a:pt x="2571" y="6039"/>
                  </a:cubicBezTo>
                  <a:cubicBezTo>
                    <a:pt x="2443" y="6039"/>
                    <a:pt x="2186" y="5806"/>
                    <a:pt x="2186" y="5806"/>
                  </a:cubicBezTo>
                  <a:cubicBezTo>
                    <a:pt x="2186" y="5574"/>
                    <a:pt x="2186" y="5342"/>
                    <a:pt x="2186" y="5110"/>
                  </a:cubicBezTo>
                  <a:cubicBezTo>
                    <a:pt x="2057" y="4994"/>
                    <a:pt x="1929" y="4877"/>
                    <a:pt x="2057" y="4761"/>
                  </a:cubicBezTo>
                  <a:cubicBezTo>
                    <a:pt x="2057" y="4413"/>
                    <a:pt x="2314" y="4181"/>
                    <a:pt x="2314" y="3948"/>
                  </a:cubicBezTo>
                  <a:cubicBezTo>
                    <a:pt x="2314" y="3832"/>
                    <a:pt x="2057" y="3600"/>
                    <a:pt x="2057" y="3484"/>
                  </a:cubicBezTo>
                  <a:cubicBezTo>
                    <a:pt x="2057" y="3368"/>
                    <a:pt x="2057" y="3019"/>
                    <a:pt x="2186" y="2903"/>
                  </a:cubicBezTo>
                  <a:cubicBezTo>
                    <a:pt x="2186" y="2903"/>
                    <a:pt x="2443" y="3019"/>
                    <a:pt x="2443" y="2903"/>
                  </a:cubicBezTo>
                  <a:cubicBezTo>
                    <a:pt x="2700" y="2903"/>
                    <a:pt x="2829" y="2555"/>
                    <a:pt x="2957" y="2439"/>
                  </a:cubicBezTo>
                  <a:cubicBezTo>
                    <a:pt x="3086" y="2439"/>
                    <a:pt x="3343" y="2555"/>
                    <a:pt x="3471" y="2439"/>
                  </a:cubicBezTo>
                  <a:cubicBezTo>
                    <a:pt x="3729" y="2439"/>
                    <a:pt x="3986" y="2206"/>
                    <a:pt x="4114" y="2090"/>
                  </a:cubicBezTo>
                  <a:cubicBezTo>
                    <a:pt x="4243" y="1974"/>
                    <a:pt x="4500" y="1858"/>
                    <a:pt x="4629" y="1742"/>
                  </a:cubicBezTo>
                  <a:cubicBezTo>
                    <a:pt x="4629" y="1742"/>
                    <a:pt x="4500" y="1510"/>
                    <a:pt x="4629" y="1510"/>
                  </a:cubicBezTo>
                  <a:cubicBezTo>
                    <a:pt x="4629" y="1277"/>
                    <a:pt x="5143" y="1277"/>
                    <a:pt x="5271" y="1277"/>
                  </a:cubicBezTo>
                  <a:cubicBezTo>
                    <a:pt x="5400" y="1277"/>
                    <a:pt x="5657" y="1277"/>
                    <a:pt x="5786" y="1277"/>
                  </a:cubicBezTo>
                  <a:cubicBezTo>
                    <a:pt x="5914" y="1161"/>
                    <a:pt x="5914" y="1045"/>
                    <a:pt x="6043" y="929"/>
                  </a:cubicBezTo>
                  <a:cubicBezTo>
                    <a:pt x="6043" y="813"/>
                    <a:pt x="6300" y="813"/>
                    <a:pt x="6300" y="813"/>
                  </a:cubicBezTo>
                  <a:cubicBezTo>
                    <a:pt x="6429" y="929"/>
                    <a:pt x="6557" y="1045"/>
                    <a:pt x="6686" y="1045"/>
                  </a:cubicBezTo>
                  <a:cubicBezTo>
                    <a:pt x="6686" y="1045"/>
                    <a:pt x="6814" y="1277"/>
                    <a:pt x="6943" y="1277"/>
                  </a:cubicBezTo>
                  <a:cubicBezTo>
                    <a:pt x="7071" y="1277"/>
                    <a:pt x="7457" y="1277"/>
                    <a:pt x="7586" y="1277"/>
                  </a:cubicBezTo>
                  <a:cubicBezTo>
                    <a:pt x="7586" y="1161"/>
                    <a:pt x="7586" y="1045"/>
                    <a:pt x="7714" y="929"/>
                  </a:cubicBezTo>
                  <a:cubicBezTo>
                    <a:pt x="7714" y="813"/>
                    <a:pt x="7843" y="697"/>
                    <a:pt x="7971" y="697"/>
                  </a:cubicBezTo>
                  <a:cubicBezTo>
                    <a:pt x="8100" y="697"/>
                    <a:pt x="8357" y="929"/>
                    <a:pt x="8486" y="1045"/>
                  </a:cubicBezTo>
                  <a:cubicBezTo>
                    <a:pt x="8614" y="1161"/>
                    <a:pt x="8614" y="1394"/>
                    <a:pt x="8614" y="1510"/>
                  </a:cubicBezTo>
                  <a:cubicBezTo>
                    <a:pt x="8743" y="1510"/>
                    <a:pt x="9000" y="1394"/>
                    <a:pt x="9129" y="1394"/>
                  </a:cubicBezTo>
                  <a:cubicBezTo>
                    <a:pt x="9257" y="1277"/>
                    <a:pt x="9643" y="1161"/>
                    <a:pt x="9643" y="1045"/>
                  </a:cubicBezTo>
                  <a:cubicBezTo>
                    <a:pt x="9771" y="1045"/>
                    <a:pt x="9643" y="813"/>
                    <a:pt x="9643" y="697"/>
                  </a:cubicBezTo>
                  <a:cubicBezTo>
                    <a:pt x="9771" y="581"/>
                    <a:pt x="9900" y="465"/>
                    <a:pt x="10029" y="465"/>
                  </a:cubicBezTo>
                  <a:cubicBezTo>
                    <a:pt x="10157" y="348"/>
                    <a:pt x="10543" y="465"/>
                    <a:pt x="10671" y="465"/>
                  </a:cubicBezTo>
                  <a:cubicBezTo>
                    <a:pt x="10800" y="465"/>
                    <a:pt x="10929" y="465"/>
                    <a:pt x="11057" y="581"/>
                  </a:cubicBezTo>
                  <a:cubicBezTo>
                    <a:pt x="11186" y="581"/>
                    <a:pt x="10929" y="1045"/>
                    <a:pt x="11057" y="1045"/>
                  </a:cubicBezTo>
                  <a:cubicBezTo>
                    <a:pt x="11186" y="1161"/>
                    <a:pt x="11443" y="1161"/>
                    <a:pt x="11571" y="1045"/>
                  </a:cubicBezTo>
                  <a:cubicBezTo>
                    <a:pt x="11700" y="1045"/>
                    <a:pt x="11571" y="813"/>
                    <a:pt x="11571" y="697"/>
                  </a:cubicBezTo>
                  <a:cubicBezTo>
                    <a:pt x="11700" y="581"/>
                    <a:pt x="11957" y="581"/>
                    <a:pt x="12086" y="581"/>
                  </a:cubicBezTo>
                  <a:cubicBezTo>
                    <a:pt x="12214" y="581"/>
                    <a:pt x="12343" y="929"/>
                    <a:pt x="12471" y="929"/>
                  </a:cubicBezTo>
                  <a:cubicBezTo>
                    <a:pt x="12600" y="929"/>
                    <a:pt x="12729" y="697"/>
                    <a:pt x="12729" y="581"/>
                  </a:cubicBezTo>
                  <a:cubicBezTo>
                    <a:pt x="12729" y="465"/>
                    <a:pt x="12471" y="116"/>
                    <a:pt x="12471" y="0"/>
                  </a:cubicBezTo>
                  <a:cubicBezTo>
                    <a:pt x="12600" y="0"/>
                    <a:pt x="12857" y="0"/>
                    <a:pt x="12986" y="0"/>
                  </a:cubicBezTo>
                  <a:cubicBezTo>
                    <a:pt x="13114" y="116"/>
                    <a:pt x="13243" y="348"/>
                    <a:pt x="13371" y="465"/>
                  </a:cubicBezTo>
                  <a:cubicBezTo>
                    <a:pt x="13500" y="465"/>
                    <a:pt x="13757" y="232"/>
                    <a:pt x="13886" y="232"/>
                  </a:cubicBezTo>
                  <a:cubicBezTo>
                    <a:pt x="14014" y="232"/>
                    <a:pt x="14400" y="232"/>
                    <a:pt x="14529" y="232"/>
                  </a:cubicBezTo>
                  <a:cubicBezTo>
                    <a:pt x="14657" y="232"/>
                    <a:pt x="15043" y="348"/>
                    <a:pt x="15171" y="465"/>
                  </a:cubicBezTo>
                  <a:cubicBezTo>
                    <a:pt x="15429" y="465"/>
                    <a:pt x="15814" y="348"/>
                    <a:pt x="15943" y="465"/>
                  </a:cubicBezTo>
                  <a:cubicBezTo>
                    <a:pt x="16071" y="465"/>
                    <a:pt x="16071" y="581"/>
                    <a:pt x="16200" y="581"/>
                  </a:cubicBezTo>
                  <a:cubicBezTo>
                    <a:pt x="16586" y="697"/>
                    <a:pt x="17229" y="581"/>
                    <a:pt x="17357" y="465"/>
                  </a:cubicBezTo>
                  <a:cubicBezTo>
                    <a:pt x="17486" y="465"/>
                    <a:pt x="17486" y="232"/>
                    <a:pt x="17614" y="232"/>
                  </a:cubicBezTo>
                  <a:cubicBezTo>
                    <a:pt x="17743" y="116"/>
                    <a:pt x="18000" y="116"/>
                    <a:pt x="18129" y="232"/>
                  </a:cubicBezTo>
                  <a:cubicBezTo>
                    <a:pt x="18129" y="232"/>
                    <a:pt x="18129" y="232"/>
                    <a:pt x="18129" y="232"/>
                  </a:cubicBezTo>
                  <a:cubicBezTo>
                    <a:pt x="18129" y="232"/>
                    <a:pt x="18000" y="465"/>
                    <a:pt x="18000" y="581"/>
                  </a:cubicBezTo>
                  <a:cubicBezTo>
                    <a:pt x="18129" y="697"/>
                    <a:pt x="18386" y="1045"/>
                    <a:pt x="18386" y="1161"/>
                  </a:cubicBezTo>
                  <a:cubicBezTo>
                    <a:pt x="18514" y="1277"/>
                    <a:pt x="18514" y="1394"/>
                    <a:pt x="18643" y="1510"/>
                  </a:cubicBezTo>
                  <a:cubicBezTo>
                    <a:pt x="18643" y="1626"/>
                    <a:pt x="18900" y="1626"/>
                    <a:pt x="19029" y="1626"/>
                  </a:cubicBezTo>
                  <a:cubicBezTo>
                    <a:pt x="19157" y="1742"/>
                    <a:pt x="19286" y="1858"/>
                    <a:pt x="19414" y="1974"/>
                  </a:cubicBezTo>
                  <a:cubicBezTo>
                    <a:pt x="19414" y="1974"/>
                    <a:pt x="19414" y="2323"/>
                    <a:pt x="19543" y="2323"/>
                  </a:cubicBezTo>
                  <a:cubicBezTo>
                    <a:pt x="19671" y="2323"/>
                    <a:pt x="19800" y="2323"/>
                    <a:pt x="19929" y="2323"/>
                  </a:cubicBezTo>
                  <a:cubicBezTo>
                    <a:pt x="20057" y="2323"/>
                    <a:pt x="20314" y="2555"/>
                    <a:pt x="20443" y="2671"/>
                  </a:cubicBezTo>
                  <a:cubicBezTo>
                    <a:pt x="20443" y="2671"/>
                    <a:pt x="20314" y="3019"/>
                    <a:pt x="20443" y="3135"/>
                  </a:cubicBezTo>
                  <a:cubicBezTo>
                    <a:pt x="20443" y="3252"/>
                    <a:pt x="20829" y="3368"/>
                    <a:pt x="20957" y="3484"/>
                  </a:cubicBezTo>
                  <a:cubicBezTo>
                    <a:pt x="21086" y="3600"/>
                    <a:pt x="21214" y="3948"/>
                    <a:pt x="21214" y="4181"/>
                  </a:cubicBezTo>
                  <a:cubicBezTo>
                    <a:pt x="21214" y="4297"/>
                    <a:pt x="21214" y="4529"/>
                    <a:pt x="21214" y="4761"/>
                  </a:cubicBezTo>
                  <a:cubicBezTo>
                    <a:pt x="21214" y="4877"/>
                    <a:pt x="21343" y="5110"/>
                    <a:pt x="21343" y="5342"/>
                  </a:cubicBezTo>
                  <a:cubicBezTo>
                    <a:pt x="21343" y="5458"/>
                    <a:pt x="21600" y="5690"/>
                    <a:pt x="21600" y="592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4" name="Google Shape;2264;p274"/>
            <p:cNvSpPr/>
            <p:nvPr/>
          </p:nvSpPr>
          <p:spPr>
            <a:xfrm>
              <a:off x="3017065" y="3746355"/>
              <a:ext cx="1098932" cy="12163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923"/>
                  </a:moveTo>
                  <a:cubicBezTo>
                    <a:pt x="21600" y="6039"/>
                    <a:pt x="21471" y="6271"/>
                    <a:pt x="21471" y="6387"/>
                  </a:cubicBezTo>
                  <a:cubicBezTo>
                    <a:pt x="21471" y="6503"/>
                    <a:pt x="21600" y="6735"/>
                    <a:pt x="21600" y="6852"/>
                  </a:cubicBezTo>
                  <a:cubicBezTo>
                    <a:pt x="21471" y="6968"/>
                    <a:pt x="21471" y="7200"/>
                    <a:pt x="21343" y="7316"/>
                  </a:cubicBezTo>
                  <a:cubicBezTo>
                    <a:pt x="21343" y="7548"/>
                    <a:pt x="21214" y="7897"/>
                    <a:pt x="21086" y="8013"/>
                  </a:cubicBezTo>
                  <a:cubicBezTo>
                    <a:pt x="21086" y="8013"/>
                    <a:pt x="20829" y="8013"/>
                    <a:pt x="20700" y="8129"/>
                  </a:cubicBezTo>
                  <a:cubicBezTo>
                    <a:pt x="20571" y="8129"/>
                    <a:pt x="20443" y="8245"/>
                    <a:pt x="20314" y="8245"/>
                  </a:cubicBezTo>
                  <a:cubicBezTo>
                    <a:pt x="20314" y="8245"/>
                    <a:pt x="20057" y="8245"/>
                    <a:pt x="19929" y="8245"/>
                  </a:cubicBezTo>
                  <a:cubicBezTo>
                    <a:pt x="19929" y="8245"/>
                    <a:pt x="19671" y="8361"/>
                    <a:pt x="19671" y="8594"/>
                  </a:cubicBezTo>
                  <a:cubicBezTo>
                    <a:pt x="19543" y="8594"/>
                    <a:pt x="19414" y="8942"/>
                    <a:pt x="19414" y="9058"/>
                  </a:cubicBezTo>
                  <a:cubicBezTo>
                    <a:pt x="19414" y="9174"/>
                    <a:pt x="19414" y="9406"/>
                    <a:pt x="19414" y="9523"/>
                  </a:cubicBezTo>
                  <a:cubicBezTo>
                    <a:pt x="19543" y="9523"/>
                    <a:pt x="19800" y="9523"/>
                    <a:pt x="19929" y="9523"/>
                  </a:cubicBezTo>
                  <a:cubicBezTo>
                    <a:pt x="20057" y="9639"/>
                    <a:pt x="20314" y="9871"/>
                    <a:pt x="20443" y="9987"/>
                  </a:cubicBezTo>
                  <a:cubicBezTo>
                    <a:pt x="20571" y="10103"/>
                    <a:pt x="20700" y="10335"/>
                    <a:pt x="20700" y="10452"/>
                  </a:cubicBezTo>
                  <a:cubicBezTo>
                    <a:pt x="20829" y="10568"/>
                    <a:pt x="20829" y="10684"/>
                    <a:pt x="20957" y="10800"/>
                  </a:cubicBezTo>
                  <a:cubicBezTo>
                    <a:pt x="20957" y="10916"/>
                    <a:pt x="20957" y="11265"/>
                    <a:pt x="20829" y="11497"/>
                  </a:cubicBezTo>
                  <a:cubicBezTo>
                    <a:pt x="20829" y="11497"/>
                    <a:pt x="20571" y="11613"/>
                    <a:pt x="20571" y="11729"/>
                  </a:cubicBezTo>
                  <a:cubicBezTo>
                    <a:pt x="20443" y="11845"/>
                    <a:pt x="20314" y="12077"/>
                    <a:pt x="20314" y="12194"/>
                  </a:cubicBezTo>
                  <a:cubicBezTo>
                    <a:pt x="20314" y="12426"/>
                    <a:pt x="20314" y="12774"/>
                    <a:pt x="20443" y="13006"/>
                  </a:cubicBezTo>
                  <a:cubicBezTo>
                    <a:pt x="20443" y="13123"/>
                    <a:pt x="20700" y="13239"/>
                    <a:pt x="20700" y="13355"/>
                  </a:cubicBezTo>
                  <a:cubicBezTo>
                    <a:pt x="20829" y="13471"/>
                    <a:pt x="20957" y="13819"/>
                    <a:pt x="20957" y="13935"/>
                  </a:cubicBezTo>
                  <a:cubicBezTo>
                    <a:pt x="20957" y="14052"/>
                    <a:pt x="20700" y="14284"/>
                    <a:pt x="20700" y="14284"/>
                  </a:cubicBezTo>
                  <a:cubicBezTo>
                    <a:pt x="20700" y="14516"/>
                    <a:pt x="20829" y="14865"/>
                    <a:pt x="20700" y="14981"/>
                  </a:cubicBezTo>
                  <a:cubicBezTo>
                    <a:pt x="20700" y="15097"/>
                    <a:pt x="20443" y="15213"/>
                    <a:pt x="20314" y="15213"/>
                  </a:cubicBezTo>
                  <a:cubicBezTo>
                    <a:pt x="20057" y="15329"/>
                    <a:pt x="19671" y="15213"/>
                    <a:pt x="19543" y="14981"/>
                  </a:cubicBezTo>
                  <a:cubicBezTo>
                    <a:pt x="19543" y="14981"/>
                    <a:pt x="19543" y="14748"/>
                    <a:pt x="19543" y="14748"/>
                  </a:cubicBezTo>
                  <a:cubicBezTo>
                    <a:pt x="19414" y="14632"/>
                    <a:pt x="19157" y="14516"/>
                    <a:pt x="19157" y="14632"/>
                  </a:cubicBezTo>
                  <a:cubicBezTo>
                    <a:pt x="19029" y="14632"/>
                    <a:pt x="19029" y="14748"/>
                    <a:pt x="19029" y="14865"/>
                  </a:cubicBezTo>
                  <a:cubicBezTo>
                    <a:pt x="19029" y="14981"/>
                    <a:pt x="19157" y="15213"/>
                    <a:pt x="19157" y="15329"/>
                  </a:cubicBezTo>
                  <a:cubicBezTo>
                    <a:pt x="19157" y="15445"/>
                    <a:pt x="19157" y="15677"/>
                    <a:pt x="19029" y="15794"/>
                  </a:cubicBezTo>
                  <a:cubicBezTo>
                    <a:pt x="19029" y="15910"/>
                    <a:pt x="18900" y="15910"/>
                    <a:pt x="18900" y="15910"/>
                  </a:cubicBezTo>
                  <a:cubicBezTo>
                    <a:pt x="18771" y="16026"/>
                    <a:pt x="18771" y="16258"/>
                    <a:pt x="18643" y="16374"/>
                  </a:cubicBezTo>
                  <a:cubicBezTo>
                    <a:pt x="18643" y="16374"/>
                    <a:pt x="18514" y="16490"/>
                    <a:pt x="18386" y="16606"/>
                  </a:cubicBezTo>
                  <a:cubicBezTo>
                    <a:pt x="18257" y="16606"/>
                    <a:pt x="18000" y="16606"/>
                    <a:pt x="17871" y="16723"/>
                  </a:cubicBezTo>
                  <a:cubicBezTo>
                    <a:pt x="17743" y="16723"/>
                    <a:pt x="17614" y="16955"/>
                    <a:pt x="17614" y="17071"/>
                  </a:cubicBezTo>
                  <a:cubicBezTo>
                    <a:pt x="17486" y="17187"/>
                    <a:pt x="17486" y="17303"/>
                    <a:pt x="17486" y="17303"/>
                  </a:cubicBezTo>
                  <a:cubicBezTo>
                    <a:pt x="17357" y="17419"/>
                    <a:pt x="17229" y="17419"/>
                    <a:pt x="17229" y="17535"/>
                  </a:cubicBezTo>
                  <a:cubicBezTo>
                    <a:pt x="17229" y="17535"/>
                    <a:pt x="17229" y="17652"/>
                    <a:pt x="17229" y="17768"/>
                  </a:cubicBezTo>
                  <a:cubicBezTo>
                    <a:pt x="17229" y="17768"/>
                    <a:pt x="17229" y="17884"/>
                    <a:pt x="17229" y="18000"/>
                  </a:cubicBezTo>
                  <a:cubicBezTo>
                    <a:pt x="17357" y="18116"/>
                    <a:pt x="17486" y="18116"/>
                    <a:pt x="17486" y="18232"/>
                  </a:cubicBezTo>
                  <a:cubicBezTo>
                    <a:pt x="17614" y="18348"/>
                    <a:pt x="17486" y="18697"/>
                    <a:pt x="17357" y="18697"/>
                  </a:cubicBezTo>
                  <a:cubicBezTo>
                    <a:pt x="17357" y="18697"/>
                    <a:pt x="17229" y="18697"/>
                    <a:pt x="17229" y="18697"/>
                  </a:cubicBezTo>
                  <a:cubicBezTo>
                    <a:pt x="17100" y="18813"/>
                    <a:pt x="17229" y="19045"/>
                    <a:pt x="17229" y="19161"/>
                  </a:cubicBezTo>
                  <a:cubicBezTo>
                    <a:pt x="17100" y="19277"/>
                    <a:pt x="16971" y="19394"/>
                    <a:pt x="16843" y="19510"/>
                  </a:cubicBezTo>
                  <a:cubicBezTo>
                    <a:pt x="16843" y="19510"/>
                    <a:pt x="16714" y="19510"/>
                    <a:pt x="16714" y="19510"/>
                  </a:cubicBezTo>
                  <a:cubicBezTo>
                    <a:pt x="16586" y="19510"/>
                    <a:pt x="16457" y="19626"/>
                    <a:pt x="16329" y="19742"/>
                  </a:cubicBezTo>
                  <a:cubicBezTo>
                    <a:pt x="16329" y="19742"/>
                    <a:pt x="16457" y="19974"/>
                    <a:pt x="16586" y="20090"/>
                  </a:cubicBezTo>
                  <a:cubicBezTo>
                    <a:pt x="16586" y="20206"/>
                    <a:pt x="16586" y="20323"/>
                    <a:pt x="16586" y="20439"/>
                  </a:cubicBezTo>
                  <a:cubicBezTo>
                    <a:pt x="16457" y="20439"/>
                    <a:pt x="16329" y="20555"/>
                    <a:pt x="16200" y="20555"/>
                  </a:cubicBezTo>
                  <a:cubicBezTo>
                    <a:pt x="16200" y="20671"/>
                    <a:pt x="15943" y="20787"/>
                    <a:pt x="15943" y="20903"/>
                  </a:cubicBezTo>
                  <a:cubicBezTo>
                    <a:pt x="15943" y="21019"/>
                    <a:pt x="15943" y="21019"/>
                    <a:pt x="15943" y="21019"/>
                  </a:cubicBezTo>
                  <a:cubicBezTo>
                    <a:pt x="15814" y="20903"/>
                    <a:pt x="15814" y="20903"/>
                    <a:pt x="15686" y="20903"/>
                  </a:cubicBezTo>
                  <a:cubicBezTo>
                    <a:pt x="15557" y="20903"/>
                    <a:pt x="15300" y="20903"/>
                    <a:pt x="15171" y="20903"/>
                  </a:cubicBezTo>
                  <a:cubicBezTo>
                    <a:pt x="15171" y="20903"/>
                    <a:pt x="15043" y="21135"/>
                    <a:pt x="15043" y="21135"/>
                  </a:cubicBezTo>
                  <a:cubicBezTo>
                    <a:pt x="14914" y="21252"/>
                    <a:pt x="14786" y="21252"/>
                    <a:pt x="14657" y="21252"/>
                  </a:cubicBezTo>
                  <a:cubicBezTo>
                    <a:pt x="14529" y="21252"/>
                    <a:pt x="14271" y="21135"/>
                    <a:pt x="14143" y="21135"/>
                  </a:cubicBezTo>
                  <a:cubicBezTo>
                    <a:pt x="14143" y="21135"/>
                    <a:pt x="13886" y="21019"/>
                    <a:pt x="13757" y="21135"/>
                  </a:cubicBezTo>
                  <a:cubicBezTo>
                    <a:pt x="13757" y="21135"/>
                    <a:pt x="13757" y="21252"/>
                    <a:pt x="13629" y="21252"/>
                  </a:cubicBezTo>
                  <a:cubicBezTo>
                    <a:pt x="13629" y="21368"/>
                    <a:pt x="13371" y="21600"/>
                    <a:pt x="13243" y="21600"/>
                  </a:cubicBezTo>
                  <a:cubicBezTo>
                    <a:pt x="13114" y="21600"/>
                    <a:pt x="12857" y="21484"/>
                    <a:pt x="12729" y="21484"/>
                  </a:cubicBezTo>
                  <a:cubicBezTo>
                    <a:pt x="12600" y="21484"/>
                    <a:pt x="12214" y="21484"/>
                    <a:pt x="12214" y="21368"/>
                  </a:cubicBezTo>
                  <a:cubicBezTo>
                    <a:pt x="12086" y="21252"/>
                    <a:pt x="11957" y="21019"/>
                    <a:pt x="11829" y="20903"/>
                  </a:cubicBezTo>
                  <a:cubicBezTo>
                    <a:pt x="11700" y="20787"/>
                    <a:pt x="11314" y="20787"/>
                    <a:pt x="11186" y="20671"/>
                  </a:cubicBezTo>
                  <a:cubicBezTo>
                    <a:pt x="11186" y="20555"/>
                    <a:pt x="11314" y="20323"/>
                    <a:pt x="11186" y="20206"/>
                  </a:cubicBezTo>
                  <a:cubicBezTo>
                    <a:pt x="11057" y="20090"/>
                    <a:pt x="10800" y="20090"/>
                    <a:pt x="10671" y="20090"/>
                  </a:cubicBezTo>
                  <a:cubicBezTo>
                    <a:pt x="10543" y="20090"/>
                    <a:pt x="10157" y="20206"/>
                    <a:pt x="10029" y="20206"/>
                  </a:cubicBezTo>
                  <a:cubicBezTo>
                    <a:pt x="9900" y="20206"/>
                    <a:pt x="9771" y="19974"/>
                    <a:pt x="9643" y="19974"/>
                  </a:cubicBezTo>
                  <a:cubicBezTo>
                    <a:pt x="9514" y="19974"/>
                    <a:pt x="9386" y="20206"/>
                    <a:pt x="9257" y="20206"/>
                  </a:cubicBezTo>
                  <a:cubicBezTo>
                    <a:pt x="9129" y="20206"/>
                    <a:pt x="9129" y="20323"/>
                    <a:pt x="9129" y="20323"/>
                  </a:cubicBezTo>
                  <a:cubicBezTo>
                    <a:pt x="9000" y="20090"/>
                    <a:pt x="9000" y="19974"/>
                    <a:pt x="8871" y="19858"/>
                  </a:cubicBezTo>
                  <a:cubicBezTo>
                    <a:pt x="8743" y="19742"/>
                    <a:pt x="8229" y="19742"/>
                    <a:pt x="8229" y="19626"/>
                  </a:cubicBezTo>
                  <a:cubicBezTo>
                    <a:pt x="8100" y="19510"/>
                    <a:pt x="8100" y="19394"/>
                    <a:pt x="8229" y="19277"/>
                  </a:cubicBezTo>
                  <a:cubicBezTo>
                    <a:pt x="8229" y="19161"/>
                    <a:pt x="8486" y="19045"/>
                    <a:pt x="8486" y="18929"/>
                  </a:cubicBezTo>
                  <a:cubicBezTo>
                    <a:pt x="8614" y="18929"/>
                    <a:pt x="8486" y="18697"/>
                    <a:pt x="8357" y="18581"/>
                  </a:cubicBezTo>
                  <a:cubicBezTo>
                    <a:pt x="8357" y="18581"/>
                    <a:pt x="8229" y="18581"/>
                    <a:pt x="8229" y="18581"/>
                  </a:cubicBezTo>
                  <a:cubicBezTo>
                    <a:pt x="8100" y="18581"/>
                    <a:pt x="7714" y="18697"/>
                    <a:pt x="7586" y="18697"/>
                  </a:cubicBezTo>
                  <a:cubicBezTo>
                    <a:pt x="7457" y="18697"/>
                    <a:pt x="7329" y="18697"/>
                    <a:pt x="7200" y="18697"/>
                  </a:cubicBezTo>
                  <a:cubicBezTo>
                    <a:pt x="7200" y="18581"/>
                    <a:pt x="7071" y="18232"/>
                    <a:pt x="6943" y="18116"/>
                  </a:cubicBezTo>
                  <a:cubicBezTo>
                    <a:pt x="6943" y="18116"/>
                    <a:pt x="6686" y="17884"/>
                    <a:pt x="6686" y="17884"/>
                  </a:cubicBezTo>
                  <a:cubicBezTo>
                    <a:pt x="6686" y="17652"/>
                    <a:pt x="6943" y="17419"/>
                    <a:pt x="6943" y="17303"/>
                  </a:cubicBezTo>
                  <a:cubicBezTo>
                    <a:pt x="6943" y="17187"/>
                    <a:pt x="7071" y="16839"/>
                    <a:pt x="6943" y="16723"/>
                  </a:cubicBezTo>
                  <a:cubicBezTo>
                    <a:pt x="6943" y="16606"/>
                    <a:pt x="6686" y="16490"/>
                    <a:pt x="6686" y="16374"/>
                  </a:cubicBezTo>
                  <a:cubicBezTo>
                    <a:pt x="6686" y="16258"/>
                    <a:pt x="6686" y="15910"/>
                    <a:pt x="6814" y="15794"/>
                  </a:cubicBezTo>
                  <a:cubicBezTo>
                    <a:pt x="6943" y="15794"/>
                    <a:pt x="7200" y="15794"/>
                    <a:pt x="7329" y="15794"/>
                  </a:cubicBezTo>
                  <a:cubicBezTo>
                    <a:pt x="7457" y="15794"/>
                    <a:pt x="7586" y="15561"/>
                    <a:pt x="7714" y="15445"/>
                  </a:cubicBezTo>
                  <a:cubicBezTo>
                    <a:pt x="7714" y="15329"/>
                    <a:pt x="7714" y="15097"/>
                    <a:pt x="7586" y="15097"/>
                  </a:cubicBezTo>
                  <a:cubicBezTo>
                    <a:pt x="7457" y="14981"/>
                    <a:pt x="7200" y="15329"/>
                    <a:pt x="7071" y="15213"/>
                  </a:cubicBezTo>
                  <a:cubicBezTo>
                    <a:pt x="6943" y="15213"/>
                    <a:pt x="6943" y="14865"/>
                    <a:pt x="6943" y="14865"/>
                  </a:cubicBezTo>
                  <a:cubicBezTo>
                    <a:pt x="6943" y="14748"/>
                    <a:pt x="7329" y="14632"/>
                    <a:pt x="7329" y="14516"/>
                  </a:cubicBezTo>
                  <a:cubicBezTo>
                    <a:pt x="7329" y="14400"/>
                    <a:pt x="7200" y="14284"/>
                    <a:pt x="7200" y="14284"/>
                  </a:cubicBezTo>
                  <a:cubicBezTo>
                    <a:pt x="7071" y="14168"/>
                    <a:pt x="6943" y="13935"/>
                    <a:pt x="6814" y="13935"/>
                  </a:cubicBezTo>
                  <a:cubicBezTo>
                    <a:pt x="6686" y="13819"/>
                    <a:pt x="6300" y="13935"/>
                    <a:pt x="6171" y="13935"/>
                  </a:cubicBezTo>
                  <a:cubicBezTo>
                    <a:pt x="5914" y="13819"/>
                    <a:pt x="5657" y="13703"/>
                    <a:pt x="5657" y="13587"/>
                  </a:cubicBezTo>
                  <a:cubicBezTo>
                    <a:pt x="5657" y="13471"/>
                    <a:pt x="5914" y="13355"/>
                    <a:pt x="5914" y="13239"/>
                  </a:cubicBezTo>
                  <a:cubicBezTo>
                    <a:pt x="5914" y="13123"/>
                    <a:pt x="5657" y="13006"/>
                    <a:pt x="5529" y="12890"/>
                  </a:cubicBezTo>
                  <a:cubicBezTo>
                    <a:pt x="5400" y="12890"/>
                    <a:pt x="5271" y="12890"/>
                    <a:pt x="5143" y="12890"/>
                  </a:cubicBezTo>
                  <a:cubicBezTo>
                    <a:pt x="5014" y="12890"/>
                    <a:pt x="4757" y="12774"/>
                    <a:pt x="4757" y="12658"/>
                  </a:cubicBezTo>
                  <a:cubicBezTo>
                    <a:pt x="4629" y="12542"/>
                    <a:pt x="4886" y="12077"/>
                    <a:pt x="4757" y="11961"/>
                  </a:cubicBezTo>
                  <a:cubicBezTo>
                    <a:pt x="4629" y="11845"/>
                    <a:pt x="4371" y="11845"/>
                    <a:pt x="4243" y="11845"/>
                  </a:cubicBezTo>
                  <a:cubicBezTo>
                    <a:pt x="4114" y="11729"/>
                    <a:pt x="3857" y="11845"/>
                    <a:pt x="3729" y="11845"/>
                  </a:cubicBezTo>
                  <a:cubicBezTo>
                    <a:pt x="3600" y="11845"/>
                    <a:pt x="3214" y="11729"/>
                    <a:pt x="3086" y="11729"/>
                  </a:cubicBezTo>
                  <a:cubicBezTo>
                    <a:pt x="2957" y="11729"/>
                    <a:pt x="2700" y="11613"/>
                    <a:pt x="2443" y="11729"/>
                  </a:cubicBezTo>
                  <a:cubicBezTo>
                    <a:pt x="2314" y="11845"/>
                    <a:pt x="2443" y="12077"/>
                    <a:pt x="2314" y="12194"/>
                  </a:cubicBezTo>
                  <a:cubicBezTo>
                    <a:pt x="2057" y="12426"/>
                    <a:pt x="1543" y="12426"/>
                    <a:pt x="1414" y="12194"/>
                  </a:cubicBezTo>
                  <a:cubicBezTo>
                    <a:pt x="1286" y="12077"/>
                    <a:pt x="1414" y="11845"/>
                    <a:pt x="1414" y="11729"/>
                  </a:cubicBezTo>
                  <a:cubicBezTo>
                    <a:pt x="1414" y="11613"/>
                    <a:pt x="1671" y="11381"/>
                    <a:pt x="1671" y="11148"/>
                  </a:cubicBezTo>
                  <a:cubicBezTo>
                    <a:pt x="1671" y="11032"/>
                    <a:pt x="1543" y="10800"/>
                    <a:pt x="1414" y="10800"/>
                  </a:cubicBezTo>
                  <a:cubicBezTo>
                    <a:pt x="1286" y="10684"/>
                    <a:pt x="1029" y="10568"/>
                    <a:pt x="900" y="10568"/>
                  </a:cubicBezTo>
                  <a:cubicBezTo>
                    <a:pt x="643" y="10568"/>
                    <a:pt x="257" y="10568"/>
                    <a:pt x="129" y="10568"/>
                  </a:cubicBezTo>
                  <a:cubicBezTo>
                    <a:pt x="0" y="10568"/>
                    <a:pt x="0" y="10452"/>
                    <a:pt x="0" y="10452"/>
                  </a:cubicBezTo>
                  <a:cubicBezTo>
                    <a:pt x="129" y="10452"/>
                    <a:pt x="129" y="10335"/>
                    <a:pt x="129" y="10219"/>
                  </a:cubicBezTo>
                  <a:cubicBezTo>
                    <a:pt x="257" y="10103"/>
                    <a:pt x="257" y="9987"/>
                    <a:pt x="257" y="9871"/>
                  </a:cubicBezTo>
                  <a:cubicBezTo>
                    <a:pt x="257" y="9755"/>
                    <a:pt x="514" y="9639"/>
                    <a:pt x="643" y="9523"/>
                  </a:cubicBezTo>
                  <a:cubicBezTo>
                    <a:pt x="771" y="9406"/>
                    <a:pt x="900" y="9174"/>
                    <a:pt x="900" y="9174"/>
                  </a:cubicBezTo>
                  <a:cubicBezTo>
                    <a:pt x="1029" y="9174"/>
                    <a:pt x="1157" y="9174"/>
                    <a:pt x="1157" y="9174"/>
                  </a:cubicBezTo>
                  <a:cubicBezTo>
                    <a:pt x="1286" y="9174"/>
                    <a:pt x="1543" y="9290"/>
                    <a:pt x="1671" y="9290"/>
                  </a:cubicBezTo>
                  <a:cubicBezTo>
                    <a:pt x="1800" y="9174"/>
                    <a:pt x="2057" y="9058"/>
                    <a:pt x="2057" y="8942"/>
                  </a:cubicBezTo>
                  <a:cubicBezTo>
                    <a:pt x="2057" y="8710"/>
                    <a:pt x="1929" y="8361"/>
                    <a:pt x="1929" y="8129"/>
                  </a:cubicBezTo>
                  <a:cubicBezTo>
                    <a:pt x="1929" y="7897"/>
                    <a:pt x="1929" y="7432"/>
                    <a:pt x="2057" y="7316"/>
                  </a:cubicBezTo>
                  <a:cubicBezTo>
                    <a:pt x="2186" y="7316"/>
                    <a:pt x="2314" y="7432"/>
                    <a:pt x="2443" y="7432"/>
                  </a:cubicBezTo>
                  <a:cubicBezTo>
                    <a:pt x="2700" y="7432"/>
                    <a:pt x="2957" y="7316"/>
                    <a:pt x="2957" y="7200"/>
                  </a:cubicBezTo>
                  <a:cubicBezTo>
                    <a:pt x="3086" y="7084"/>
                    <a:pt x="3214" y="6852"/>
                    <a:pt x="3214" y="6619"/>
                  </a:cubicBezTo>
                  <a:cubicBezTo>
                    <a:pt x="3214" y="6503"/>
                    <a:pt x="3214" y="6039"/>
                    <a:pt x="2957" y="6039"/>
                  </a:cubicBezTo>
                  <a:cubicBezTo>
                    <a:pt x="2957" y="5923"/>
                    <a:pt x="2700" y="6155"/>
                    <a:pt x="2571" y="6039"/>
                  </a:cubicBezTo>
                  <a:cubicBezTo>
                    <a:pt x="2443" y="6039"/>
                    <a:pt x="2186" y="5806"/>
                    <a:pt x="2186" y="5806"/>
                  </a:cubicBezTo>
                  <a:cubicBezTo>
                    <a:pt x="2186" y="5574"/>
                    <a:pt x="2186" y="5342"/>
                    <a:pt x="2186" y="5110"/>
                  </a:cubicBezTo>
                  <a:cubicBezTo>
                    <a:pt x="2057" y="4994"/>
                    <a:pt x="1929" y="4877"/>
                    <a:pt x="2057" y="4761"/>
                  </a:cubicBezTo>
                  <a:cubicBezTo>
                    <a:pt x="2057" y="4413"/>
                    <a:pt x="2314" y="4181"/>
                    <a:pt x="2314" y="3948"/>
                  </a:cubicBezTo>
                  <a:cubicBezTo>
                    <a:pt x="2314" y="3832"/>
                    <a:pt x="2057" y="3600"/>
                    <a:pt x="2057" y="3484"/>
                  </a:cubicBezTo>
                  <a:cubicBezTo>
                    <a:pt x="2057" y="3368"/>
                    <a:pt x="2057" y="3019"/>
                    <a:pt x="2186" y="2903"/>
                  </a:cubicBezTo>
                  <a:cubicBezTo>
                    <a:pt x="2186" y="2903"/>
                    <a:pt x="2443" y="3019"/>
                    <a:pt x="2443" y="2903"/>
                  </a:cubicBezTo>
                  <a:cubicBezTo>
                    <a:pt x="2700" y="2903"/>
                    <a:pt x="2829" y="2555"/>
                    <a:pt x="2957" y="2439"/>
                  </a:cubicBezTo>
                  <a:cubicBezTo>
                    <a:pt x="3086" y="2439"/>
                    <a:pt x="3343" y="2555"/>
                    <a:pt x="3471" y="2439"/>
                  </a:cubicBezTo>
                  <a:cubicBezTo>
                    <a:pt x="3729" y="2439"/>
                    <a:pt x="3986" y="2206"/>
                    <a:pt x="4114" y="2090"/>
                  </a:cubicBezTo>
                  <a:cubicBezTo>
                    <a:pt x="4243" y="1974"/>
                    <a:pt x="4500" y="1858"/>
                    <a:pt x="4629" y="1742"/>
                  </a:cubicBezTo>
                  <a:cubicBezTo>
                    <a:pt x="4629" y="1742"/>
                    <a:pt x="4500" y="1510"/>
                    <a:pt x="4629" y="1510"/>
                  </a:cubicBezTo>
                  <a:cubicBezTo>
                    <a:pt x="4629" y="1277"/>
                    <a:pt x="5143" y="1277"/>
                    <a:pt x="5271" y="1277"/>
                  </a:cubicBezTo>
                  <a:cubicBezTo>
                    <a:pt x="5400" y="1277"/>
                    <a:pt x="5657" y="1277"/>
                    <a:pt x="5786" y="1277"/>
                  </a:cubicBezTo>
                  <a:cubicBezTo>
                    <a:pt x="5914" y="1161"/>
                    <a:pt x="5914" y="1045"/>
                    <a:pt x="6043" y="929"/>
                  </a:cubicBezTo>
                  <a:cubicBezTo>
                    <a:pt x="6043" y="813"/>
                    <a:pt x="6300" y="813"/>
                    <a:pt x="6300" y="813"/>
                  </a:cubicBezTo>
                  <a:cubicBezTo>
                    <a:pt x="6429" y="929"/>
                    <a:pt x="6557" y="1045"/>
                    <a:pt x="6686" y="1045"/>
                  </a:cubicBezTo>
                  <a:cubicBezTo>
                    <a:pt x="6686" y="1045"/>
                    <a:pt x="6814" y="1277"/>
                    <a:pt x="6943" y="1277"/>
                  </a:cubicBezTo>
                  <a:cubicBezTo>
                    <a:pt x="7071" y="1277"/>
                    <a:pt x="7457" y="1277"/>
                    <a:pt x="7586" y="1277"/>
                  </a:cubicBezTo>
                  <a:cubicBezTo>
                    <a:pt x="7586" y="1161"/>
                    <a:pt x="7586" y="1045"/>
                    <a:pt x="7714" y="929"/>
                  </a:cubicBezTo>
                  <a:cubicBezTo>
                    <a:pt x="7714" y="813"/>
                    <a:pt x="7843" y="697"/>
                    <a:pt x="7971" y="697"/>
                  </a:cubicBezTo>
                  <a:cubicBezTo>
                    <a:pt x="8100" y="697"/>
                    <a:pt x="8357" y="929"/>
                    <a:pt x="8486" y="1045"/>
                  </a:cubicBezTo>
                  <a:cubicBezTo>
                    <a:pt x="8614" y="1161"/>
                    <a:pt x="8614" y="1394"/>
                    <a:pt x="8614" y="1510"/>
                  </a:cubicBezTo>
                  <a:cubicBezTo>
                    <a:pt x="8743" y="1510"/>
                    <a:pt x="9000" y="1394"/>
                    <a:pt x="9129" y="1394"/>
                  </a:cubicBezTo>
                  <a:cubicBezTo>
                    <a:pt x="9257" y="1277"/>
                    <a:pt x="9643" y="1161"/>
                    <a:pt x="9643" y="1045"/>
                  </a:cubicBezTo>
                  <a:cubicBezTo>
                    <a:pt x="9771" y="1045"/>
                    <a:pt x="9643" y="813"/>
                    <a:pt x="9643" y="697"/>
                  </a:cubicBezTo>
                  <a:cubicBezTo>
                    <a:pt x="9771" y="581"/>
                    <a:pt x="9900" y="465"/>
                    <a:pt x="10029" y="465"/>
                  </a:cubicBezTo>
                  <a:cubicBezTo>
                    <a:pt x="10157" y="348"/>
                    <a:pt x="10543" y="465"/>
                    <a:pt x="10671" y="465"/>
                  </a:cubicBezTo>
                  <a:cubicBezTo>
                    <a:pt x="10800" y="465"/>
                    <a:pt x="10929" y="465"/>
                    <a:pt x="11057" y="581"/>
                  </a:cubicBezTo>
                  <a:cubicBezTo>
                    <a:pt x="11186" y="581"/>
                    <a:pt x="10929" y="1045"/>
                    <a:pt x="11057" y="1045"/>
                  </a:cubicBezTo>
                  <a:cubicBezTo>
                    <a:pt x="11186" y="1161"/>
                    <a:pt x="11443" y="1161"/>
                    <a:pt x="11571" y="1045"/>
                  </a:cubicBezTo>
                  <a:cubicBezTo>
                    <a:pt x="11700" y="1045"/>
                    <a:pt x="11571" y="813"/>
                    <a:pt x="11571" y="697"/>
                  </a:cubicBezTo>
                  <a:cubicBezTo>
                    <a:pt x="11700" y="581"/>
                    <a:pt x="11957" y="581"/>
                    <a:pt x="12086" y="581"/>
                  </a:cubicBezTo>
                  <a:cubicBezTo>
                    <a:pt x="12214" y="581"/>
                    <a:pt x="12343" y="929"/>
                    <a:pt x="12471" y="929"/>
                  </a:cubicBezTo>
                  <a:cubicBezTo>
                    <a:pt x="12600" y="929"/>
                    <a:pt x="12729" y="697"/>
                    <a:pt x="12729" y="581"/>
                  </a:cubicBezTo>
                  <a:cubicBezTo>
                    <a:pt x="12729" y="465"/>
                    <a:pt x="12471" y="116"/>
                    <a:pt x="12471" y="0"/>
                  </a:cubicBezTo>
                  <a:cubicBezTo>
                    <a:pt x="12600" y="0"/>
                    <a:pt x="12857" y="0"/>
                    <a:pt x="12986" y="0"/>
                  </a:cubicBezTo>
                  <a:cubicBezTo>
                    <a:pt x="13114" y="116"/>
                    <a:pt x="13243" y="348"/>
                    <a:pt x="13371" y="465"/>
                  </a:cubicBezTo>
                  <a:cubicBezTo>
                    <a:pt x="13500" y="465"/>
                    <a:pt x="13757" y="232"/>
                    <a:pt x="13886" y="232"/>
                  </a:cubicBezTo>
                  <a:cubicBezTo>
                    <a:pt x="14014" y="232"/>
                    <a:pt x="14400" y="232"/>
                    <a:pt x="14529" y="232"/>
                  </a:cubicBezTo>
                  <a:cubicBezTo>
                    <a:pt x="14657" y="232"/>
                    <a:pt x="15043" y="348"/>
                    <a:pt x="15171" y="465"/>
                  </a:cubicBezTo>
                  <a:cubicBezTo>
                    <a:pt x="15429" y="465"/>
                    <a:pt x="15814" y="348"/>
                    <a:pt x="15943" y="465"/>
                  </a:cubicBezTo>
                  <a:cubicBezTo>
                    <a:pt x="16071" y="465"/>
                    <a:pt x="16071" y="581"/>
                    <a:pt x="16200" y="581"/>
                  </a:cubicBezTo>
                  <a:cubicBezTo>
                    <a:pt x="16586" y="697"/>
                    <a:pt x="17229" y="581"/>
                    <a:pt x="17357" y="465"/>
                  </a:cubicBezTo>
                  <a:cubicBezTo>
                    <a:pt x="17486" y="465"/>
                    <a:pt x="17486" y="232"/>
                    <a:pt x="17614" y="232"/>
                  </a:cubicBezTo>
                  <a:cubicBezTo>
                    <a:pt x="17743" y="116"/>
                    <a:pt x="18000" y="116"/>
                    <a:pt x="18129" y="232"/>
                  </a:cubicBezTo>
                  <a:cubicBezTo>
                    <a:pt x="18129" y="232"/>
                    <a:pt x="18129" y="232"/>
                    <a:pt x="18129" y="232"/>
                  </a:cubicBezTo>
                  <a:cubicBezTo>
                    <a:pt x="18129" y="232"/>
                    <a:pt x="18000" y="465"/>
                    <a:pt x="18000" y="581"/>
                  </a:cubicBezTo>
                  <a:cubicBezTo>
                    <a:pt x="18129" y="697"/>
                    <a:pt x="18386" y="1045"/>
                    <a:pt x="18386" y="1161"/>
                  </a:cubicBezTo>
                  <a:cubicBezTo>
                    <a:pt x="18514" y="1277"/>
                    <a:pt x="18514" y="1394"/>
                    <a:pt x="18643" y="1510"/>
                  </a:cubicBezTo>
                  <a:cubicBezTo>
                    <a:pt x="18643" y="1626"/>
                    <a:pt x="18900" y="1626"/>
                    <a:pt x="19029" y="1626"/>
                  </a:cubicBezTo>
                  <a:cubicBezTo>
                    <a:pt x="19157" y="1742"/>
                    <a:pt x="19286" y="1858"/>
                    <a:pt x="19414" y="1974"/>
                  </a:cubicBezTo>
                  <a:cubicBezTo>
                    <a:pt x="19414" y="1974"/>
                    <a:pt x="19414" y="2323"/>
                    <a:pt x="19543" y="2323"/>
                  </a:cubicBezTo>
                  <a:cubicBezTo>
                    <a:pt x="19671" y="2323"/>
                    <a:pt x="19800" y="2323"/>
                    <a:pt x="19929" y="2323"/>
                  </a:cubicBezTo>
                  <a:cubicBezTo>
                    <a:pt x="20057" y="2323"/>
                    <a:pt x="20314" y="2555"/>
                    <a:pt x="20443" y="2671"/>
                  </a:cubicBezTo>
                  <a:cubicBezTo>
                    <a:pt x="20443" y="2671"/>
                    <a:pt x="20314" y="3019"/>
                    <a:pt x="20443" y="3135"/>
                  </a:cubicBezTo>
                  <a:cubicBezTo>
                    <a:pt x="20443" y="3252"/>
                    <a:pt x="20829" y="3368"/>
                    <a:pt x="20957" y="3484"/>
                  </a:cubicBezTo>
                  <a:cubicBezTo>
                    <a:pt x="21086" y="3600"/>
                    <a:pt x="21214" y="3948"/>
                    <a:pt x="21214" y="4181"/>
                  </a:cubicBezTo>
                  <a:cubicBezTo>
                    <a:pt x="21214" y="4297"/>
                    <a:pt x="21214" y="4529"/>
                    <a:pt x="21214" y="4761"/>
                  </a:cubicBezTo>
                  <a:cubicBezTo>
                    <a:pt x="21214" y="4877"/>
                    <a:pt x="21343" y="5110"/>
                    <a:pt x="21343" y="5342"/>
                  </a:cubicBezTo>
                  <a:cubicBezTo>
                    <a:pt x="21343" y="5458"/>
                    <a:pt x="21600" y="5690"/>
                    <a:pt x="21600" y="592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5" name="Google Shape;2265;p274"/>
            <p:cNvSpPr/>
            <p:nvPr/>
          </p:nvSpPr>
          <p:spPr>
            <a:xfrm>
              <a:off x="5345931" y="1190174"/>
              <a:ext cx="1452456" cy="1414791"/>
            </a:xfrm>
            <a:custGeom>
              <a:avLst/>
              <a:gdLst/>
              <a:ahLst/>
              <a:cxnLst/>
              <a:rect l="l" t="t" r="r" b="b"/>
              <a:pathLst>
                <a:path w="21546" h="21542" extrusionOk="0">
                  <a:moveTo>
                    <a:pt x="8276" y="20248"/>
                  </a:moveTo>
                  <a:cubicBezTo>
                    <a:pt x="8179" y="20248"/>
                    <a:pt x="8082" y="20248"/>
                    <a:pt x="7985" y="20248"/>
                  </a:cubicBezTo>
                  <a:cubicBezTo>
                    <a:pt x="7889" y="20248"/>
                    <a:pt x="7792" y="20049"/>
                    <a:pt x="7695" y="19949"/>
                  </a:cubicBezTo>
                  <a:cubicBezTo>
                    <a:pt x="7695" y="19949"/>
                    <a:pt x="7501" y="19850"/>
                    <a:pt x="7404" y="19651"/>
                  </a:cubicBezTo>
                  <a:cubicBezTo>
                    <a:pt x="7307" y="19551"/>
                    <a:pt x="7211" y="19352"/>
                    <a:pt x="7114" y="19253"/>
                  </a:cubicBezTo>
                  <a:cubicBezTo>
                    <a:pt x="7114" y="19153"/>
                    <a:pt x="7017" y="18954"/>
                    <a:pt x="6920" y="18954"/>
                  </a:cubicBezTo>
                  <a:cubicBezTo>
                    <a:pt x="6823" y="18854"/>
                    <a:pt x="6726" y="18655"/>
                    <a:pt x="6629" y="18655"/>
                  </a:cubicBezTo>
                  <a:cubicBezTo>
                    <a:pt x="6533" y="18556"/>
                    <a:pt x="6436" y="18556"/>
                    <a:pt x="6436" y="18556"/>
                  </a:cubicBezTo>
                  <a:cubicBezTo>
                    <a:pt x="6339" y="18456"/>
                    <a:pt x="6339" y="18158"/>
                    <a:pt x="6339" y="18058"/>
                  </a:cubicBezTo>
                  <a:cubicBezTo>
                    <a:pt x="6339" y="17959"/>
                    <a:pt x="6533" y="17859"/>
                    <a:pt x="6533" y="17859"/>
                  </a:cubicBezTo>
                  <a:cubicBezTo>
                    <a:pt x="6629" y="17760"/>
                    <a:pt x="6629" y="17560"/>
                    <a:pt x="6629" y="17461"/>
                  </a:cubicBezTo>
                  <a:cubicBezTo>
                    <a:pt x="6629" y="17361"/>
                    <a:pt x="6533" y="17162"/>
                    <a:pt x="6533" y="17063"/>
                  </a:cubicBezTo>
                  <a:cubicBezTo>
                    <a:pt x="6533" y="16963"/>
                    <a:pt x="6533" y="16764"/>
                    <a:pt x="6436" y="16665"/>
                  </a:cubicBezTo>
                  <a:cubicBezTo>
                    <a:pt x="6339" y="16565"/>
                    <a:pt x="6242" y="16665"/>
                    <a:pt x="6242" y="16665"/>
                  </a:cubicBezTo>
                  <a:cubicBezTo>
                    <a:pt x="6145" y="16565"/>
                    <a:pt x="6242" y="16167"/>
                    <a:pt x="6145" y="16167"/>
                  </a:cubicBezTo>
                  <a:cubicBezTo>
                    <a:pt x="6048" y="16067"/>
                    <a:pt x="5758" y="16067"/>
                    <a:pt x="5661" y="16067"/>
                  </a:cubicBezTo>
                  <a:cubicBezTo>
                    <a:pt x="5467" y="16067"/>
                    <a:pt x="5273" y="15968"/>
                    <a:pt x="5176" y="15868"/>
                  </a:cubicBezTo>
                  <a:cubicBezTo>
                    <a:pt x="5176" y="15769"/>
                    <a:pt x="5273" y="15570"/>
                    <a:pt x="5176" y="15470"/>
                  </a:cubicBezTo>
                  <a:cubicBezTo>
                    <a:pt x="5176" y="15371"/>
                    <a:pt x="4983" y="15271"/>
                    <a:pt x="4886" y="15271"/>
                  </a:cubicBezTo>
                  <a:cubicBezTo>
                    <a:pt x="4789" y="15271"/>
                    <a:pt x="4692" y="15371"/>
                    <a:pt x="4692" y="15371"/>
                  </a:cubicBezTo>
                  <a:cubicBezTo>
                    <a:pt x="4595" y="15470"/>
                    <a:pt x="4595" y="15470"/>
                    <a:pt x="4595" y="15570"/>
                  </a:cubicBezTo>
                  <a:cubicBezTo>
                    <a:pt x="4595" y="15570"/>
                    <a:pt x="4305" y="15470"/>
                    <a:pt x="4305" y="15470"/>
                  </a:cubicBezTo>
                  <a:cubicBezTo>
                    <a:pt x="4305" y="15371"/>
                    <a:pt x="4111" y="15072"/>
                    <a:pt x="4111" y="14972"/>
                  </a:cubicBezTo>
                  <a:cubicBezTo>
                    <a:pt x="4111" y="14972"/>
                    <a:pt x="4208" y="14873"/>
                    <a:pt x="4208" y="14773"/>
                  </a:cubicBezTo>
                  <a:cubicBezTo>
                    <a:pt x="4305" y="14674"/>
                    <a:pt x="4305" y="14475"/>
                    <a:pt x="4305" y="14475"/>
                  </a:cubicBezTo>
                  <a:cubicBezTo>
                    <a:pt x="4305" y="14375"/>
                    <a:pt x="4305" y="14176"/>
                    <a:pt x="4305" y="14077"/>
                  </a:cubicBezTo>
                  <a:cubicBezTo>
                    <a:pt x="4208" y="13977"/>
                    <a:pt x="4014" y="13977"/>
                    <a:pt x="3917" y="13977"/>
                  </a:cubicBezTo>
                  <a:cubicBezTo>
                    <a:pt x="3820" y="13877"/>
                    <a:pt x="3627" y="13778"/>
                    <a:pt x="3530" y="13678"/>
                  </a:cubicBezTo>
                  <a:cubicBezTo>
                    <a:pt x="3433" y="13579"/>
                    <a:pt x="3336" y="13380"/>
                    <a:pt x="3239" y="13280"/>
                  </a:cubicBezTo>
                  <a:cubicBezTo>
                    <a:pt x="3142" y="13280"/>
                    <a:pt x="2949" y="13280"/>
                    <a:pt x="2852" y="13280"/>
                  </a:cubicBezTo>
                  <a:cubicBezTo>
                    <a:pt x="2755" y="13280"/>
                    <a:pt x="2658" y="13280"/>
                    <a:pt x="2561" y="13280"/>
                  </a:cubicBezTo>
                  <a:cubicBezTo>
                    <a:pt x="2464" y="13280"/>
                    <a:pt x="2368" y="13081"/>
                    <a:pt x="2271" y="12982"/>
                  </a:cubicBezTo>
                  <a:cubicBezTo>
                    <a:pt x="2174" y="12882"/>
                    <a:pt x="1883" y="12882"/>
                    <a:pt x="1883" y="12783"/>
                  </a:cubicBezTo>
                  <a:cubicBezTo>
                    <a:pt x="1786" y="12783"/>
                    <a:pt x="1689" y="12583"/>
                    <a:pt x="1593" y="12484"/>
                  </a:cubicBezTo>
                  <a:cubicBezTo>
                    <a:pt x="1593" y="12484"/>
                    <a:pt x="1496" y="12384"/>
                    <a:pt x="1399" y="12285"/>
                  </a:cubicBezTo>
                  <a:cubicBezTo>
                    <a:pt x="1302" y="12285"/>
                    <a:pt x="1108" y="12185"/>
                    <a:pt x="1011" y="12185"/>
                  </a:cubicBezTo>
                  <a:cubicBezTo>
                    <a:pt x="1011" y="12086"/>
                    <a:pt x="915" y="11887"/>
                    <a:pt x="915" y="11887"/>
                  </a:cubicBezTo>
                  <a:cubicBezTo>
                    <a:pt x="818" y="11787"/>
                    <a:pt x="721" y="11588"/>
                    <a:pt x="721" y="11489"/>
                  </a:cubicBezTo>
                  <a:cubicBezTo>
                    <a:pt x="721" y="11389"/>
                    <a:pt x="818" y="11090"/>
                    <a:pt x="818" y="10991"/>
                  </a:cubicBezTo>
                  <a:cubicBezTo>
                    <a:pt x="818" y="10891"/>
                    <a:pt x="721" y="10493"/>
                    <a:pt x="721" y="10493"/>
                  </a:cubicBezTo>
                  <a:cubicBezTo>
                    <a:pt x="721" y="10493"/>
                    <a:pt x="430" y="10394"/>
                    <a:pt x="333" y="10294"/>
                  </a:cubicBezTo>
                  <a:cubicBezTo>
                    <a:pt x="237" y="10294"/>
                    <a:pt x="43" y="10195"/>
                    <a:pt x="43" y="10095"/>
                  </a:cubicBezTo>
                  <a:cubicBezTo>
                    <a:pt x="-54" y="10095"/>
                    <a:pt x="43" y="9896"/>
                    <a:pt x="43" y="9796"/>
                  </a:cubicBezTo>
                  <a:cubicBezTo>
                    <a:pt x="43" y="9796"/>
                    <a:pt x="237" y="9697"/>
                    <a:pt x="237" y="9697"/>
                  </a:cubicBezTo>
                  <a:cubicBezTo>
                    <a:pt x="237" y="9697"/>
                    <a:pt x="237" y="9597"/>
                    <a:pt x="237" y="9498"/>
                  </a:cubicBezTo>
                  <a:cubicBezTo>
                    <a:pt x="237" y="9498"/>
                    <a:pt x="140" y="9398"/>
                    <a:pt x="140" y="9299"/>
                  </a:cubicBezTo>
                  <a:cubicBezTo>
                    <a:pt x="43" y="9199"/>
                    <a:pt x="140" y="9000"/>
                    <a:pt x="140" y="8901"/>
                  </a:cubicBezTo>
                  <a:cubicBezTo>
                    <a:pt x="140" y="8801"/>
                    <a:pt x="140" y="8602"/>
                    <a:pt x="237" y="8502"/>
                  </a:cubicBezTo>
                  <a:cubicBezTo>
                    <a:pt x="333" y="8502"/>
                    <a:pt x="430" y="8502"/>
                    <a:pt x="527" y="8502"/>
                  </a:cubicBezTo>
                  <a:cubicBezTo>
                    <a:pt x="624" y="8502"/>
                    <a:pt x="721" y="8303"/>
                    <a:pt x="818" y="8204"/>
                  </a:cubicBezTo>
                  <a:cubicBezTo>
                    <a:pt x="818" y="8104"/>
                    <a:pt x="915" y="7706"/>
                    <a:pt x="915" y="7706"/>
                  </a:cubicBezTo>
                  <a:cubicBezTo>
                    <a:pt x="915" y="7706"/>
                    <a:pt x="915" y="7208"/>
                    <a:pt x="818" y="7109"/>
                  </a:cubicBezTo>
                  <a:cubicBezTo>
                    <a:pt x="818" y="7109"/>
                    <a:pt x="624" y="7109"/>
                    <a:pt x="527" y="7009"/>
                  </a:cubicBezTo>
                  <a:cubicBezTo>
                    <a:pt x="527" y="7009"/>
                    <a:pt x="430" y="6810"/>
                    <a:pt x="430" y="6711"/>
                  </a:cubicBezTo>
                  <a:cubicBezTo>
                    <a:pt x="430" y="6611"/>
                    <a:pt x="527" y="6412"/>
                    <a:pt x="527" y="6313"/>
                  </a:cubicBezTo>
                  <a:cubicBezTo>
                    <a:pt x="430" y="6113"/>
                    <a:pt x="430" y="5914"/>
                    <a:pt x="333" y="5715"/>
                  </a:cubicBezTo>
                  <a:cubicBezTo>
                    <a:pt x="333" y="5616"/>
                    <a:pt x="140" y="5516"/>
                    <a:pt x="140" y="5417"/>
                  </a:cubicBezTo>
                  <a:cubicBezTo>
                    <a:pt x="237" y="5317"/>
                    <a:pt x="333" y="5118"/>
                    <a:pt x="430" y="5018"/>
                  </a:cubicBezTo>
                  <a:cubicBezTo>
                    <a:pt x="430" y="4919"/>
                    <a:pt x="430" y="4720"/>
                    <a:pt x="527" y="4620"/>
                  </a:cubicBezTo>
                  <a:cubicBezTo>
                    <a:pt x="527" y="4620"/>
                    <a:pt x="624" y="4521"/>
                    <a:pt x="721" y="4421"/>
                  </a:cubicBezTo>
                  <a:cubicBezTo>
                    <a:pt x="818" y="4421"/>
                    <a:pt x="915" y="4123"/>
                    <a:pt x="915" y="4023"/>
                  </a:cubicBezTo>
                  <a:cubicBezTo>
                    <a:pt x="915" y="3824"/>
                    <a:pt x="818" y="3625"/>
                    <a:pt x="818" y="3525"/>
                  </a:cubicBezTo>
                  <a:cubicBezTo>
                    <a:pt x="818" y="3426"/>
                    <a:pt x="915" y="3127"/>
                    <a:pt x="1011" y="3127"/>
                  </a:cubicBezTo>
                  <a:cubicBezTo>
                    <a:pt x="1108" y="3028"/>
                    <a:pt x="1205" y="3028"/>
                    <a:pt x="1302" y="2928"/>
                  </a:cubicBezTo>
                  <a:cubicBezTo>
                    <a:pt x="1399" y="2829"/>
                    <a:pt x="1496" y="2630"/>
                    <a:pt x="1496" y="2530"/>
                  </a:cubicBezTo>
                  <a:cubicBezTo>
                    <a:pt x="1496" y="2430"/>
                    <a:pt x="1302" y="2032"/>
                    <a:pt x="1302" y="2032"/>
                  </a:cubicBezTo>
                  <a:cubicBezTo>
                    <a:pt x="1302" y="2032"/>
                    <a:pt x="1302" y="1634"/>
                    <a:pt x="1302" y="1535"/>
                  </a:cubicBezTo>
                  <a:cubicBezTo>
                    <a:pt x="1302" y="1435"/>
                    <a:pt x="1108" y="1435"/>
                    <a:pt x="1108" y="1336"/>
                  </a:cubicBezTo>
                  <a:cubicBezTo>
                    <a:pt x="1108" y="1136"/>
                    <a:pt x="1108" y="838"/>
                    <a:pt x="1205" y="738"/>
                  </a:cubicBezTo>
                  <a:cubicBezTo>
                    <a:pt x="1205" y="639"/>
                    <a:pt x="1496" y="639"/>
                    <a:pt x="1593" y="639"/>
                  </a:cubicBezTo>
                  <a:cubicBezTo>
                    <a:pt x="1689" y="639"/>
                    <a:pt x="1689" y="340"/>
                    <a:pt x="1786" y="340"/>
                  </a:cubicBezTo>
                  <a:cubicBezTo>
                    <a:pt x="1883" y="340"/>
                    <a:pt x="1980" y="440"/>
                    <a:pt x="1980" y="440"/>
                  </a:cubicBezTo>
                  <a:cubicBezTo>
                    <a:pt x="1980" y="440"/>
                    <a:pt x="2077" y="539"/>
                    <a:pt x="2077" y="539"/>
                  </a:cubicBezTo>
                  <a:cubicBezTo>
                    <a:pt x="2174" y="639"/>
                    <a:pt x="2464" y="440"/>
                    <a:pt x="2464" y="539"/>
                  </a:cubicBezTo>
                  <a:cubicBezTo>
                    <a:pt x="2561" y="539"/>
                    <a:pt x="2561" y="738"/>
                    <a:pt x="2561" y="738"/>
                  </a:cubicBezTo>
                  <a:cubicBezTo>
                    <a:pt x="2658" y="838"/>
                    <a:pt x="2852" y="838"/>
                    <a:pt x="3046" y="738"/>
                  </a:cubicBezTo>
                  <a:cubicBezTo>
                    <a:pt x="3046" y="738"/>
                    <a:pt x="3046" y="539"/>
                    <a:pt x="3142" y="440"/>
                  </a:cubicBezTo>
                  <a:cubicBezTo>
                    <a:pt x="3142" y="440"/>
                    <a:pt x="3239" y="340"/>
                    <a:pt x="3336" y="340"/>
                  </a:cubicBezTo>
                  <a:cubicBezTo>
                    <a:pt x="3336" y="340"/>
                    <a:pt x="3433" y="141"/>
                    <a:pt x="3433" y="141"/>
                  </a:cubicBezTo>
                  <a:cubicBezTo>
                    <a:pt x="3530" y="42"/>
                    <a:pt x="3627" y="-58"/>
                    <a:pt x="3724" y="42"/>
                  </a:cubicBezTo>
                  <a:cubicBezTo>
                    <a:pt x="3724" y="42"/>
                    <a:pt x="3724" y="141"/>
                    <a:pt x="3724" y="141"/>
                  </a:cubicBezTo>
                  <a:cubicBezTo>
                    <a:pt x="3724" y="241"/>
                    <a:pt x="3724" y="440"/>
                    <a:pt x="3724" y="539"/>
                  </a:cubicBezTo>
                  <a:cubicBezTo>
                    <a:pt x="3724" y="639"/>
                    <a:pt x="3820" y="838"/>
                    <a:pt x="3917" y="937"/>
                  </a:cubicBezTo>
                  <a:cubicBezTo>
                    <a:pt x="3917" y="937"/>
                    <a:pt x="4014" y="1037"/>
                    <a:pt x="4111" y="1037"/>
                  </a:cubicBezTo>
                  <a:cubicBezTo>
                    <a:pt x="4208" y="1037"/>
                    <a:pt x="4498" y="838"/>
                    <a:pt x="4595" y="738"/>
                  </a:cubicBezTo>
                  <a:cubicBezTo>
                    <a:pt x="4692" y="738"/>
                    <a:pt x="4789" y="937"/>
                    <a:pt x="4886" y="838"/>
                  </a:cubicBezTo>
                  <a:cubicBezTo>
                    <a:pt x="4983" y="838"/>
                    <a:pt x="5080" y="738"/>
                    <a:pt x="5080" y="738"/>
                  </a:cubicBezTo>
                  <a:cubicBezTo>
                    <a:pt x="5273" y="639"/>
                    <a:pt x="5467" y="440"/>
                    <a:pt x="5564" y="340"/>
                  </a:cubicBezTo>
                  <a:cubicBezTo>
                    <a:pt x="5661" y="340"/>
                    <a:pt x="5855" y="440"/>
                    <a:pt x="5951" y="440"/>
                  </a:cubicBezTo>
                  <a:cubicBezTo>
                    <a:pt x="6048" y="440"/>
                    <a:pt x="6242" y="440"/>
                    <a:pt x="6339" y="440"/>
                  </a:cubicBezTo>
                  <a:cubicBezTo>
                    <a:pt x="6436" y="440"/>
                    <a:pt x="6629" y="440"/>
                    <a:pt x="6726" y="539"/>
                  </a:cubicBezTo>
                  <a:cubicBezTo>
                    <a:pt x="6726" y="639"/>
                    <a:pt x="6726" y="738"/>
                    <a:pt x="6726" y="838"/>
                  </a:cubicBezTo>
                  <a:cubicBezTo>
                    <a:pt x="6823" y="937"/>
                    <a:pt x="6920" y="1037"/>
                    <a:pt x="7017" y="1037"/>
                  </a:cubicBezTo>
                  <a:cubicBezTo>
                    <a:pt x="7114" y="1037"/>
                    <a:pt x="7404" y="937"/>
                    <a:pt x="7501" y="1037"/>
                  </a:cubicBezTo>
                  <a:cubicBezTo>
                    <a:pt x="7598" y="1037"/>
                    <a:pt x="7695" y="1136"/>
                    <a:pt x="7695" y="1136"/>
                  </a:cubicBezTo>
                  <a:cubicBezTo>
                    <a:pt x="7792" y="1236"/>
                    <a:pt x="7985" y="1336"/>
                    <a:pt x="7985" y="1435"/>
                  </a:cubicBezTo>
                  <a:cubicBezTo>
                    <a:pt x="7985" y="1535"/>
                    <a:pt x="7985" y="1634"/>
                    <a:pt x="8082" y="1634"/>
                  </a:cubicBezTo>
                  <a:cubicBezTo>
                    <a:pt x="8082" y="1734"/>
                    <a:pt x="8276" y="1634"/>
                    <a:pt x="8373" y="1634"/>
                  </a:cubicBezTo>
                  <a:cubicBezTo>
                    <a:pt x="8470" y="1634"/>
                    <a:pt x="8567" y="1535"/>
                    <a:pt x="8663" y="1435"/>
                  </a:cubicBezTo>
                  <a:cubicBezTo>
                    <a:pt x="8760" y="1435"/>
                    <a:pt x="8954" y="1435"/>
                    <a:pt x="9051" y="1336"/>
                  </a:cubicBezTo>
                  <a:cubicBezTo>
                    <a:pt x="9148" y="1236"/>
                    <a:pt x="9245" y="1037"/>
                    <a:pt x="9245" y="937"/>
                  </a:cubicBezTo>
                  <a:cubicBezTo>
                    <a:pt x="9342" y="838"/>
                    <a:pt x="9535" y="738"/>
                    <a:pt x="9632" y="738"/>
                  </a:cubicBezTo>
                  <a:cubicBezTo>
                    <a:pt x="9729" y="738"/>
                    <a:pt x="10020" y="639"/>
                    <a:pt x="10116" y="738"/>
                  </a:cubicBezTo>
                  <a:cubicBezTo>
                    <a:pt x="10116" y="738"/>
                    <a:pt x="10213" y="937"/>
                    <a:pt x="10213" y="937"/>
                  </a:cubicBezTo>
                  <a:cubicBezTo>
                    <a:pt x="10310" y="1037"/>
                    <a:pt x="10601" y="1236"/>
                    <a:pt x="10794" y="1236"/>
                  </a:cubicBezTo>
                  <a:cubicBezTo>
                    <a:pt x="10794" y="1236"/>
                    <a:pt x="10988" y="1236"/>
                    <a:pt x="10988" y="1136"/>
                  </a:cubicBezTo>
                  <a:cubicBezTo>
                    <a:pt x="11182" y="1136"/>
                    <a:pt x="11472" y="1037"/>
                    <a:pt x="11666" y="1136"/>
                  </a:cubicBezTo>
                  <a:cubicBezTo>
                    <a:pt x="11763" y="1136"/>
                    <a:pt x="11957" y="1336"/>
                    <a:pt x="12054" y="1435"/>
                  </a:cubicBezTo>
                  <a:cubicBezTo>
                    <a:pt x="12150" y="1535"/>
                    <a:pt x="12344" y="1634"/>
                    <a:pt x="12441" y="1734"/>
                  </a:cubicBezTo>
                  <a:cubicBezTo>
                    <a:pt x="12538" y="1933"/>
                    <a:pt x="12538" y="2231"/>
                    <a:pt x="12635" y="2430"/>
                  </a:cubicBezTo>
                  <a:cubicBezTo>
                    <a:pt x="12635" y="2530"/>
                    <a:pt x="12732" y="2729"/>
                    <a:pt x="12829" y="2729"/>
                  </a:cubicBezTo>
                  <a:cubicBezTo>
                    <a:pt x="12829" y="2928"/>
                    <a:pt x="12925" y="3127"/>
                    <a:pt x="12925" y="3127"/>
                  </a:cubicBezTo>
                  <a:cubicBezTo>
                    <a:pt x="13022" y="3227"/>
                    <a:pt x="13313" y="3426"/>
                    <a:pt x="13410" y="3426"/>
                  </a:cubicBezTo>
                  <a:cubicBezTo>
                    <a:pt x="13507" y="3625"/>
                    <a:pt x="13603" y="3824"/>
                    <a:pt x="13700" y="4023"/>
                  </a:cubicBezTo>
                  <a:cubicBezTo>
                    <a:pt x="13797" y="4123"/>
                    <a:pt x="13797" y="4620"/>
                    <a:pt x="13991" y="4720"/>
                  </a:cubicBezTo>
                  <a:cubicBezTo>
                    <a:pt x="13991" y="4819"/>
                    <a:pt x="14185" y="4819"/>
                    <a:pt x="14281" y="4919"/>
                  </a:cubicBezTo>
                  <a:cubicBezTo>
                    <a:pt x="14378" y="4919"/>
                    <a:pt x="14669" y="5018"/>
                    <a:pt x="14766" y="4919"/>
                  </a:cubicBezTo>
                  <a:cubicBezTo>
                    <a:pt x="14863" y="4919"/>
                    <a:pt x="15056" y="4819"/>
                    <a:pt x="15056" y="4720"/>
                  </a:cubicBezTo>
                  <a:cubicBezTo>
                    <a:pt x="15056" y="4620"/>
                    <a:pt x="14959" y="4421"/>
                    <a:pt x="14959" y="4322"/>
                  </a:cubicBezTo>
                  <a:cubicBezTo>
                    <a:pt x="14959" y="4222"/>
                    <a:pt x="14863" y="3924"/>
                    <a:pt x="15056" y="3824"/>
                  </a:cubicBezTo>
                  <a:cubicBezTo>
                    <a:pt x="15153" y="3824"/>
                    <a:pt x="15347" y="3824"/>
                    <a:pt x="15541" y="3824"/>
                  </a:cubicBezTo>
                  <a:cubicBezTo>
                    <a:pt x="15637" y="3924"/>
                    <a:pt x="15734" y="4023"/>
                    <a:pt x="15831" y="4023"/>
                  </a:cubicBezTo>
                  <a:cubicBezTo>
                    <a:pt x="15928" y="4123"/>
                    <a:pt x="16025" y="4123"/>
                    <a:pt x="16122" y="4222"/>
                  </a:cubicBezTo>
                  <a:cubicBezTo>
                    <a:pt x="16219" y="4222"/>
                    <a:pt x="16316" y="4521"/>
                    <a:pt x="16316" y="4620"/>
                  </a:cubicBezTo>
                  <a:cubicBezTo>
                    <a:pt x="16316" y="4720"/>
                    <a:pt x="16219" y="4819"/>
                    <a:pt x="16219" y="4919"/>
                  </a:cubicBezTo>
                  <a:cubicBezTo>
                    <a:pt x="16219" y="5018"/>
                    <a:pt x="16219" y="5218"/>
                    <a:pt x="16316" y="5218"/>
                  </a:cubicBezTo>
                  <a:cubicBezTo>
                    <a:pt x="16412" y="5317"/>
                    <a:pt x="16703" y="5317"/>
                    <a:pt x="16800" y="5317"/>
                  </a:cubicBezTo>
                  <a:cubicBezTo>
                    <a:pt x="16800" y="5317"/>
                    <a:pt x="16800" y="5218"/>
                    <a:pt x="16800" y="5118"/>
                  </a:cubicBezTo>
                  <a:cubicBezTo>
                    <a:pt x="16800" y="5118"/>
                    <a:pt x="16800" y="4919"/>
                    <a:pt x="16800" y="4919"/>
                  </a:cubicBezTo>
                  <a:cubicBezTo>
                    <a:pt x="16897" y="4919"/>
                    <a:pt x="16994" y="4919"/>
                    <a:pt x="16994" y="4919"/>
                  </a:cubicBezTo>
                  <a:cubicBezTo>
                    <a:pt x="17090" y="4919"/>
                    <a:pt x="17381" y="4919"/>
                    <a:pt x="17478" y="5018"/>
                  </a:cubicBezTo>
                  <a:cubicBezTo>
                    <a:pt x="17478" y="5018"/>
                    <a:pt x="17478" y="5218"/>
                    <a:pt x="17575" y="5218"/>
                  </a:cubicBezTo>
                  <a:cubicBezTo>
                    <a:pt x="17575" y="5218"/>
                    <a:pt x="17768" y="5218"/>
                    <a:pt x="17865" y="5218"/>
                  </a:cubicBezTo>
                  <a:cubicBezTo>
                    <a:pt x="18059" y="5218"/>
                    <a:pt x="18253" y="5118"/>
                    <a:pt x="18350" y="5018"/>
                  </a:cubicBezTo>
                  <a:cubicBezTo>
                    <a:pt x="18446" y="5018"/>
                    <a:pt x="18640" y="5018"/>
                    <a:pt x="18737" y="5018"/>
                  </a:cubicBezTo>
                  <a:cubicBezTo>
                    <a:pt x="18737" y="5018"/>
                    <a:pt x="18931" y="5018"/>
                    <a:pt x="18931" y="4919"/>
                  </a:cubicBezTo>
                  <a:cubicBezTo>
                    <a:pt x="18931" y="4919"/>
                    <a:pt x="18931" y="4720"/>
                    <a:pt x="18931" y="4620"/>
                  </a:cubicBezTo>
                  <a:cubicBezTo>
                    <a:pt x="18931" y="4521"/>
                    <a:pt x="19124" y="4421"/>
                    <a:pt x="19221" y="4421"/>
                  </a:cubicBezTo>
                  <a:cubicBezTo>
                    <a:pt x="19221" y="4322"/>
                    <a:pt x="19415" y="4322"/>
                    <a:pt x="19512" y="4322"/>
                  </a:cubicBezTo>
                  <a:cubicBezTo>
                    <a:pt x="19706" y="4322"/>
                    <a:pt x="19996" y="4421"/>
                    <a:pt x="20093" y="4521"/>
                  </a:cubicBezTo>
                  <a:cubicBezTo>
                    <a:pt x="20093" y="4620"/>
                    <a:pt x="20093" y="4819"/>
                    <a:pt x="20093" y="4919"/>
                  </a:cubicBezTo>
                  <a:cubicBezTo>
                    <a:pt x="20190" y="5018"/>
                    <a:pt x="20384" y="5218"/>
                    <a:pt x="20384" y="5317"/>
                  </a:cubicBezTo>
                  <a:cubicBezTo>
                    <a:pt x="20481" y="5417"/>
                    <a:pt x="20481" y="5616"/>
                    <a:pt x="20577" y="5616"/>
                  </a:cubicBezTo>
                  <a:cubicBezTo>
                    <a:pt x="20674" y="5715"/>
                    <a:pt x="20965" y="5616"/>
                    <a:pt x="21062" y="5616"/>
                  </a:cubicBezTo>
                  <a:cubicBezTo>
                    <a:pt x="21255" y="5616"/>
                    <a:pt x="21546" y="5815"/>
                    <a:pt x="21546" y="5815"/>
                  </a:cubicBezTo>
                  <a:cubicBezTo>
                    <a:pt x="21546" y="5815"/>
                    <a:pt x="21449" y="6213"/>
                    <a:pt x="21449" y="6313"/>
                  </a:cubicBezTo>
                  <a:cubicBezTo>
                    <a:pt x="21352" y="6313"/>
                    <a:pt x="21255" y="6412"/>
                    <a:pt x="21255" y="6412"/>
                  </a:cubicBezTo>
                  <a:cubicBezTo>
                    <a:pt x="21159" y="6512"/>
                    <a:pt x="21159" y="6611"/>
                    <a:pt x="21062" y="6711"/>
                  </a:cubicBezTo>
                  <a:cubicBezTo>
                    <a:pt x="21062" y="6810"/>
                    <a:pt x="21159" y="7009"/>
                    <a:pt x="21159" y="7109"/>
                  </a:cubicBezTo>
                  <a:cubicBezTo>
                    <a:pt x="21159" y="7109"/>
                    <a:pt x="21062" y="7308"/>
                    <a:pt x="20868" y="7308"/>
                  </a:cubicBezTo>
                  <a:cubicBezTo>
                    <a:pt x="20771" y="7407"/>
                    <a:pt x="20577" y="7407"/>
                    <a:pt x="20481" y="7407"/>
                  </a:cubicBezTo>
                  <a:cubicBezTo>
                    <a:pt x="20384" y="7308"/>
                    <a:pt x="20287" y="7208"/>
                    <a:pt x="20190" y="7208"/>
                  </a:cubicBezTo>
                  <a:cubicBezTo>
                    <a:pt x="20093" y="7208"/>
                    <a:pt x="19899" y="7208"/>
                    <a:pt x="19803" y="7208"/>
                  </a:cubicBezTo>
                  <a:cubicBezTo>
                    <a:pt x="19803" y="7208"/>
                    <a:pt x="19706" y="7308"/>
                    <a:pt x="19609" y="7407"/>
                  </a:cubicBezTo>
                  <a:cubicBezTo>
                    <a:pt x="19512" y="7507"/>
                    <a:pt x="19221" y="7407"/>
                    <a:pt x="19124" y="7407"/>
                  </a:cubicBezTo>
                  <a:cubicBezTo>
                    <a:pt x="19028" y="7308"/>
                    <a:pt x="18931" y="7208"/>
                    <a:pt x="18834" y="7208"/>
                  </a:cubicBezTo>
                  <a:cubicBezTo>
                    <a:pt x="18737" y="7109"/>
                    <a:pt x="18543" y="7208"/>
                    <a:pt x="18446" y="7208"/>
                  </a:cubicBezTo>
                  <a:cubicBezTo>
                    <a:pt x="18350" y="7109"/>
                    <a:pt x="18350" y="6910"/>
                    <a:pt x="18253" y="6910"/>
                  </a:cubicBezTo>
                  <a:cubicBezTo>
                    <a:pt x="18253" y="6810"/>
                    <a:pt x="18059" y="6810"/>
                    <a:pt x="18059" y="6810"/>
                  </a:cubicBezTo>
                  <a:cubicBezTo>
                    <a:pt x="17962" y="6711"/>
                    <a:pt x="17768" y="6810"/>
                    <a:pt x="17672" y="6711"/>
                  </a:cubicBezTo>
                  <a:cubicBezTo>
                    <a:pt x="17575" y="6711"/>
                    <a:pt x="17478" y="6810"/>
                    <a:pt x="17381" y="6711"/>
                  </a:cubicBezTo>
                  <a:cubicBezTo>
                    <a:pt x="17381" y="6611"/>
                    <a:pt x="17381" y="6512"/>
                    <a:pt x="17381" y="6412"/>
                  </a:cubicBezTo>
                  <a:cubicBezTo>
                    <a:pt x="17381" y="6313"/>
                    <a:pt x="17478" y="6213"/>
                    <a:pt x="17381" y="6113"/>
                  </a:cubicBezTo>
                  <a:cubicBezTo>
                    <a:pt x="17381" y="6113"/>
                    <a:pt x="17284" y="6014"/>
                    <a:pt x="17187" y="6014"/>
                  </a:cubicBezTo>
                  <a:cubicBezTo>
                    <a:pt x="17090" y="6014"/>
                    <a:pt x="16994" y="6113"/>
                    <a:pt x="16897" y="6213"/>
                  </a:cubicBezTo>
                  <a:cubicBezTo>
                    <a:pt x="16897" y="6313"/>
                    <a:pt x="16994" y="6512"/>
                    <a:pt x="16897" y="6611"/>
                  </a:cubicBezTo>
                  <a:cubicBezTo>
                    <a:pt x="16897" y="6611"/>
                    <a:pt x="16800" y="6711"/>
                    <a:pt x="16800" y="6711"/>
                  </a:cubicBezTo>
                  <a:cubicBezTo>
                    <a:pt x="16703" y="6810"/>
                    <a:pt x="16800" y="7009"/>
                    <a:pt x="16703" y="7109"/>
                  </a:cubicBezTo>
                  <a:cubicBezTo>
                    <a:pt x="16703" y="7208"/>
                    <a:pt x="16509" y="7208"/>
                    <a:pt x="16412" y="7308"/>
                  </a:cubicBezTo>
                  <a:cubicBezTo>
                    <a:pt x="16316" y="7507"/>
                    <a:pt x="16412" y="7806"/>
                    <a:pt x="16412" y="7905"/>
                  </a:cubicBezTo>
                  <a:cubicBezTo>
                    <a:pt x="16412" y="8005"/>
                    <a:pt x="16509" y="8204"/>
                    <a:pt x="16606" y="8303"/>
                  </a:cubicBezTo>
                  <a:cubicBezTo>
                    <a:pt x="16606" y="8303"/>
                    <a:pt x="16800" y="8303"/>
                    <a:pt x="16897" y="8303"/>
                  </a:cubicBezTo>
                  <a:cubicBezTo>
                    <a:pt x="16994" y="8303"/>
                    <a:pt x="17284" y="8502"/>
                    <a:pt x="17284" y="8602"/>
                  </a:cubicBezTo>
                  <a:cubicBezTo>
                    <a:pt x="17284" y="8701"/>
                    <a:pt x="17090" y="8901"/>
                    <a:pt x="17090" y="8901"/>
                  </a:cubicBezTo>
                  <a:cubicBezTo>
                    <a:pt x="17090" y="9000"/>
                    <a:pt x="17187" y="9100"/>
                    <a:pt x="17284" y="9100"/>
                  </a:cubicBezTo>
                  <a:cubicBezTo>
                    <a:pt x="17284" y="9199"/>
                    <a:pt x="17478" y="9299"/>
                    <a:pt x="17672" y="9299"/>
                  </a:cubicBezTo>
                  <a:cubicBezTo>
                    <a:pt x="17672" y="9398"/>
                    <a:pt x="17865" y="9398"/>
                    <a:pt x="17962" y="9299"/>
                  </a:cubicBezTo>
                  <a:cubicBezTo>
                    <a:pt x="18059" y="9299"/>
                    <a:pt x="18059" y="9100"/>
                    <a:pt x="18059" y="8901"/>
                  </a:cubicBezTo>
                  <a:cubicBezTo>
                    <a:pt x="18156" y="8901"/>
                    <a:pt x="18156" y="8801"/>
                    <a:pt x="18156" y="8801"/>
                  </a:cubicBezTo>
                  <a:cubicBezTo>
                    <a:pt x="18253" y="8801"/>
                    <a:pt x="18446" y="8801"/>
                    <a:pt x="18446" y="8901"/>
                  </a:cubicBezTo>
                  <a:cubicBezTo>
                    <a:pt x="18543" y="8901"/>
                    <a:pt x="18640" y="9199"/>
                    <a:pt x="18640" y="9299"/>
                  </a:cubicBezTo>
                  <a:cubicBezTo>
                    <a:pt x="18640" y="9398"/>
                    <a:pt x="18543" y="9597"/>
                    <a:pt x="18543" y="9697"/>
                  </a:cubicBezTo>
                  <a:cubicBezTo>
                    <a:pt x="18543" y="9796"/>
                    <a:pt x="18543" y="9995"/>
                    <a:pt x="18543" y="10095"/>
                  </a:cubicBezTo>
                  <a:cubicBezTo>
                    <a:pt x="18543" y="10195"/>
                    <a:pt x="18737" y="10294"/>
                    <a:pt x="18834" y="10394"/>
                  </a:cubicBezTo>
                  <a:cubicBezTo>
                    <a:pt x="18834" y="10593"/>
                    <a:pt x="18834" y="10692"/>
                    <a:pt x="18834" y="10792"/>
                  </a:cubicBezTo>
                  <a:cubicBezTo>
                    <a:pt x="18834" y="10891"/>
                    <a:pt x="18737" y="11090"/>
                    <a:pt x="18834" y="11190"/>
                  </a:cubicBezTo>
                  <a:cubicBezTo>
                    <a:pt x="18834" y="11289"/>
                    <a:pt x="18834" y="11389"/>
                    <a:pt x="18931" y="11389"/>
                  </a:cubicBezTo>
                  <a:cubicBezTo>
                    <a:pt x="18931" y="11489"/>
                    <a:pt x="18834" y="11688"/>
                    <a:pt x="18834" y="11787"/>
                  </a:cubicBezTo>
                  <a:cubicBezTo>
                    <a:pt x="18737" y="11887"/>
                    <a:pt x="18640" y="11986"/>
                    <a:pt x="18543" y="11986"/>
                  </a:cubicBezTo>
                  <a:cubicBezTo>
                    <a:pt x="18446" y="11986"/>
                    <a:pt x="18446" y="11986"/>
                    <a:pt x="18350" y="11986"/>
                  </a:cubicBezTo>
                  <a:cubicBezTo>
                    <a:pt x="18253" y="12086"/>
                    <a:pt x="18253" y="12384"/>
                    <a:pt x="18253" y="12484"/>
                  </a:cubicBezTo>
                  <a:cubicBezTo>
                    <a:pt x="18156" y="12583"/>
                    <a:pt x="18059" y="12683"/>
                    <a:pt x="17865" y="12683"/>
                  </a:cubicBezTo>
                  <a:cubicBezTo>
                    <a:pt x="17865" y="12783"/>
                    <a:pt x="17768" y="12882"/>
                    <a:pt x="17672" y="12982"/>
                  </a:cubicBezTo>
                  <a:cubicBezTo>
                    <a:pt x="17672" y="13081"/>
                    <a:pt x="17672" y="13280"/>
                    <a:pt x="17672" y="13280"/>
                  </a:cubicBezTo>
                  <a:cubicBezTo>
                    <a:pt x="17575" y="13380"/>
                    <a:pt x="17478" y="13380"/>
                    <a:pt x="17478" y="13380"/>
                  </a:cubicBezTo>
                  <a:cubicBezTo>
                    <a:pt x="17381" y="13479"/>
                    <a:pt x="17478" y="13778"/>
                    <a:pt x="17478" y="13877"/>
                  </a:cubicBezTo>
                  <a:cubicBezTo>
                    <a:pt x="17478" y="13977"/>
                    <a:pt x="17478" y="14276"/>
                    <a:pt x="17478" y="14375"/>
                  </a:cubicBezTo>
                  <a:cubicBezTo>
                    <a:pt x="17478" y="14475"/>
                    <a:pt x="17478" y="14674"/>
                    <a:pt x="17575" y="14773"/>
                  </a:cubicBezTo>
                  <a:cubicBezTo>
                    <a:pt x="17575" y="14873"/>
                    <a:pt x="17768" y="14873"/>
                    <a:pt x="17865" y="14873"/>
                  </a:cubicBezTo>
                  <a:cubicBezTo>
                    <a:pt x="17962" y="14972"/>
                    <a:pt x="18156" y="14873"/>
                    <a:pt x="18253" y="14873"/>
                  </a:cubicBezTo>
                  <a:cubicBezTo>
                    <a:pt x="18253" y="14972"/>
                    <a:pt x="18350" y="15072"/>
                    <a:pt x="18350" y="15171"/>
                  </a:cubicBezTo>
                  <a:cubicBezTo>
                    <a:pt x="18350" y="15271"/>
                    <a:pt x="18350" y="15470"/>
                    <a:pt x="18350" y="15570"/>
                  </a:cubicBezTo>
                  <a:cubicBezTo>
                    <a:pt x="18350" y="15669"/>
                    <a:pt x="18253" y="15769"/>
                    <a:pt x="18253" y="15868"/>
                  </a:cubicBezTo>
                  <a:cubicBezTo>
                    <a:pt x="18156" y="15968"/>
                    <a:pt x="18059" y="15968"/>
                    <a:pt x="18059" y="16067"/>
                  </a:cubicBezTo>
                  <a:cubicBezTo>
                    <a:pt x="18059" y="16167"/>
                    <a:pt x="17962" y="16466"/>
                    <a:pt x="17865" y="16565"/>
                  </a:cubicBezTo>
                  <a:cubicBezTo>
                    <a:pt x="17768" y="16665"/>
                    <a:pt x="17672" y="16764"/>
                    <a:pt x="17672" y="16864"/>
                  </a:cubicBezTo>
                  <a:cubicBezTo>
                    <a:pt x="17575" y="16864"/>
                    <a:pt x="17478" y="17063"/>
                    <a:pt x="17478" y="17262"/>
                  </a:cubicBezTo>
                  <a:cubicBezTo>
                    <a:pt x="17478" y="17361"/>
                    <a:pt x="17672" y="17560"/>
                    <a:pt x="17672" y="17660"/>
                  </a:cubicBezTo>
                  <a:cubicBezTo>
                    <a:pt x="17672" y="17660"/>
                    <a:pt x="17575" y="17859"/>
                    <a:pt x="17575" y="17859"/>
                  </a:cubicBezTo>
                  <a:cubicBezTo>
                    <a:pt x="17575" y="17959"/>
                    <a:pt x="17381" y="17959"/>
                    <a:pt x="17381" y="18058"/>
                  </a:cubicBezTo>
                  <a:cubicBezTo>
                    <a:pt x="17284" y="18158"/>
                    <a:pt x="17284" y="18357"/>
                    <a:pt x="17284" y="18456"/>
                  </a:cubicBezTo>
                  <a:cubicBezTo>
                    <a:pt x="17284" y="18556"/>
                    <a:pt x="17187" y="18755"/>
                    <a:pt x="17090" y="18854"/>
                  </a:cubicBezTo>
                  <a:cubicBezTo>
                    <a:pt x="17090" y="18954"/>
                    <a:pt x="16994" y="19153"/>
                    <a:pt x="16897" y="19253"/>
                  </a:cubicBezTo>
                  <a:cubicBezTo>
                    <a:pt x="16897" y="19352"/>
                    <a:pt x="16703" y="19452"/>
                    <a:pt x="16703" y="19452"/>
                  </a:cubicBezTo>
                  <a:cubicBezTo>
                    <a:pt x="16606" y="19551"/>
                    <a:pt x="16703" y="19850"/>
                    <a:pt x="16703" y="19949"/>
                  </a:cubicBezTo>
                  <a:cubicBezTo>
                    <a:pt x="16703" y="20049"/>
                    <a:pt x="16606" y="20148"/>
                    <a:pt x="16606" y="20248"/>
                  </a:cubicBezTo>
                  <a:cubicBezTo>
                    <a:pt x="16606" y="20248"/>
                    <a:pt x="16509" y="20348"/>
                    <a:pt x="16509" y="20348"/>
                  </a:cubicBezTo>
                  <a:cubicBezTo>
                    <a:pt x="16412" y="20447"/>
                    <a:pt x="16316" y="20547"/>
                    <a:pt x="16316" y="20646"/>
                  </a:cubicBezTo>
                  <a:cubicBezTo>
                    <a:pt x="16316" y="20746"/>
                    <a:pt x="16509" y="20845"/>
                    <a:pt x="16509" y="20945"/>
                  </a:cubicBezTo>
                  <a:cubicBezTo>
                    <a:pt x="16606" y="20945"/>
                    <a:pt x="16606" y="21144"/>
                    <a:pt x="16509" y="21144"/>
                  </a:cubicBezTo>
                  <a:cubicBezTo>
                    <a:pt x="16509" y="21243"/>
                    <a:pt x="16219" y="21243"/>
                    <a:pt x="16219" y="21243"/>
                  </a:cubicBezTo>
                  <a:cubicBezTo>
                    <a:pt x="16122" y="21343"/>
                    <a:pt x="16122" y="21542"/>
                    <a:pt x="16122" y="21542"/>
                  </a:cubicBezTo>
                  <a:cubicBezTo>
                    <a:pt x="16122" y="21542"/>
                    <a:pt x="16025" y="21542"/>
                    <a:pt x="16025" y="21442"/>
                  </a:cubicBezTo>
                  <a:cubicBezTo>
                    <a:pt x="15928" y="21343"/>
                    <a:pt x="15637" y="21144"/>
                    <a:pt x="15541" y="21044"/>
                  </a:cubicBezTo>
                  <a:cubicBezTo>
                    <a:pt x="15444" y="20945"/>
                    <a:pt x="15153" y="20945"/>
                    <a:pt x="15056" y="20845"/>
                  </a:cubicBezTo>
                  <a:cubicBezTo>
                    <a:pt x="14959" y="20845"/>
                    <a:pt x="14863" y="20746"/>
                    <a:pt x="14766" y="20746"/>
                  </a:cubicBezTo>
                  <a:cubicBezTo>
                    <a:pt x="14766" y="20646"/>
                    <a:pt x="14669" y="20447"/>
                    <a:pt x="14572" y="20348"/>
                  </a:cubicBezTo>
                  <a:cubicBezTo>
                    <a:pt x="14475" y="20248"/>
                    <a:pt x="14281" y="20049"/>
                    <a:pt x="14185" y="20049"/>
                  </a:cubicBezTo>
                  <a:cubicBezTo>
                    <a:pt x="14088" y="20049"/>
                    <a:pt x="13991" y="20049"/>
                    <a:pt x="13894" y="20049"/>
                  </a:cubicBezTo>
                  <a:cubicBezTo>
                    <a:pt x="13797" y="20148"/>
                    <a:pt x="13797" y="20348"/>
                    <a:pt x="13700" y="20348"/>
                  </a:cubicBezTo>
                  <a:cubicBezTo>
                    <a:pt x="13603" y="20447"/>
                    <a:pt x="13507" y="20447"/>
                    <a:pt x="13410" y="20447"/>
                  </a:cubicBezTo>
                  <a:cubicBezTo>
                    <a:pt x="13313" y="20447"/>
                    <a:pt x="13022" y="20447"/>
                    <a:pt x="12925" y="20447"/>
                  </a:cubicBezTo>
                  <a:cubicBezTo>
                    <a:pt x="12829" y="20348"/>
                    <a:pt x="12635" y="20148"/>
                    <a:pt x="12538" y="20049"/>
                  </a:cubicBezTo>
                  <a:cubicBezTo>
                    <a:pt x="12538" y="20049"/>
                    <a:pt x="12441" y="19949"/>
                    <a:pt x="12344" y="19949"/>
                  </a:cubicBezTo>
                  <a:cubicBezTo>
                    <a:pt x="12150" y="19850"/>
                    <a:pt x="11860" y="19949"/>
                    <a:pt x="11763" y="19949"/>
                  </a:cubicBezTo>
                  <a:cubicBezTo>
                    <a:pt x="11666" y="20049"/>
                    <a:pt x="11472" y="20148"/>
                    <a:pt x="11472" y="20148"/>
                  </a:cubicBezTo>
                  <a:cubicBezTo>
                    <a:pt x="11376" y="20148"/>
                    <a:pt x="11182" y="20248"/>
                    <a:pt x="11182" y="20248"/>
                  </a:cubicBezTo>
                  <a:cubicBezTo>
                    <a:pt x="10988" y="20348"/>
                    <a:pt x="10601" y="20348"/>
                    <a:pt x="10601" y="20248"/>
                  </a:cubicBezTo>
                  <a:cubicBezTo>
                    <a:pt x="10601" y="20248"/>
                    <a:pt x="10504" y="20049"/>
                    <a:pt x="10504" y="19949"/>
                  </a:cubicBezTo>
                  <a:cubicBezTo>
                    <a:pt x="10504" y="19850"/>
                    <a:pt x="10504" y="19551"/>
                    <a:pt x="10407" y="19452"/>
                  </a:cubicBezTo>
                  <a:cubicBezTo>
                    <a:pt x="10310" y="19352"/>
                    <a:pt x="10020" y="19253"/>
                    <a:pt x="9826" y="19253"/>
                  </a:cubicBezTo>
                  <a:cubicBezTo>
                    <a:pt x="9826" y="19253"/>
                    <a:pt x="9729" y="19253"/>
                    <a:pt x="9729" y="19253"/>
                  </a:cubicBezTo>
                  <a:cubicBezTo>
                    <a:pt x="9632" y="19253"/>
                    <a:pt x="9632" y="19551"/>
                    <a:pt x="9535" y="19651"/>
                  </a:cubicBezTo>
                  <a:cubicBezTo>
                    <a:pt x="9438" y="19651"/>
                    <a:pt x="9342" y="19750"/>
                    <a:pt x="9245" y="19750"/>
                  </a:cubicBezTo>
                  <a:cubicBezTo>
                    <a:pt x="9245" y="19850"/>
                    <a:pt x="9148" y="19949"/>
                    <a:pt x="9051" y="19949"/>
                  </a:cubicBezTo>
                  <a:cubicBezTo>
                    <a:pt x="8954" y="20049"/>
                    <a:pt x="8760" y="19949"/>
                    <a:pt x="8760" y="19949"/>
                  </a:cubicBezTo>
                  <a:cubicBezTo>
                    <a:pt x="8663" y="20049"/>
                    <a:pt x="8663" y="20148"/>
                    <a:pt x="8567" y="20148"/>
                  </a:cubicBezTo>
                  <a:cubicBezTo>
                    <a:pt x="8567" y="20248"/>
                    <a:pt x="8470" y="20248"/>
                    <a:pt x="8373" y="20248"/>
                  </a:cubicBezTo>
                  <a:cubicBezTo>
                    <a:pt x="8373" y="20248"/>
                    <a:pt x="8276" y="20248"/>
                    <a:pt x="8276" y="2024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6" name="Google Shape;2266;p274"/>
            <p:cNvSpPr/>
            <p:nvPr/>
          </p:nvSpPr>
          <p:spPr>
            <a:xfrm>
              <a:off x="5345931" y="1190174"/>
              <a:ext cx="1452456" cy="1414791"/>
            </a:xfrm>
            <a:custGeom>
              <a:avLst/>
              <a:gdLst/>
              <a:ahLst/>
              <a:cxnLst/>
              <a:rect l="l" t="t" r="r" b="b"/>
              <a:pathLst>
                <a:path w="21546" h="21542" extrusionOk="0">
                  <a:moveTo>
                    <a:pt x="8276" y="20248"/>
                  </a:moveTo>
                  <a:cubicBezTo>
                    <a:pt x="8179" y="20248"/>
                    <a:pt x="8082" y="20248"/>
                    <a:pt x="7985" y="20248"/>
                  </a:cubicBezTo>
                  <a:cubicBezTo>
                    <a:pt x="7889" y="20248"/>
                    <a:pt x="7792" y="20049"/>
                    <a:pt x="7695" y="19949"/>
                  </a:cubicBezTo>
                  <a:cubicBezTo>
                    <a:pt x="7695" y="19949"/>
                    <a:pt x="7501" y="19850"/>
                    <a:pt x="7404" y="19651"/>
                  </a:cubicBezTo>
                  <a:cubicBezTo>
                    <a:pt x="7307" y="19551"/>
                    <a:pt x="7211" y="19352"/>
                    <a:pt x="7114" y="19253"/>
                  </a:cubicBezTo>
                  <a:cubicBezTo>
                    <a:pt x="7114" y="19153"/>
                    <a:pt x="7017" y="18954"/>
                    <a:pt x="6920" y="18954"/>
                  </a:cubicBezTo>
                  <a:cubicBezTo>
                    <a:pt x="6823" y="18854"/>
                    <a:pt x="6726" y="18655"/>
                    <a:pt x="6629" y="18655"/>
                  </a:cubicBezTo>
                  <a:cubicBezTo>
                    <a:pt x="6533" y="18556"/>
                    <a:pt x="6436" y="18556"/>
                    <a:pt x="6436" y="18556"/>
                  </a:cubicBezTo>
                  <a:cubicBezTo>
                    <a:pt x="6339" y="18456"/>
                    <a:pt x="6339" y="18158"/>
                    <a:pt x="6339" y="18058"/>
                  </a:cubicBezTo>
                  <a:cubicBezTo>
                    <a:pt x="6339" y="17959"/>
                    <a:pt x="6533" y="17859"/>
                    <a:pt x="6533" y="17859"/>
                  </a:cubicBezTo>
                  <a:cubicBezTo>
                    <a:pt x="6629" y="17760"/>
                    <a:pt x="6629" y="17560"/>
                    <a:pt x="6629" y="17461"/>
                  </a:cubicBezTo>
                  <a:cubicBezTo>
                    <a:pt x="6629" y="17361"/>
                    <a:pt x="6533" y="17162"/>
                    <a:pt x="6533" y="17063"/>
                  </a:cubicBezTo>
                  <a:cubicBezTo>
                    <a:pt x="6533" y="16963"/>
                    <a:pt x="6533" y="16764"/>
                    <a:pt x="6436" y="16665"/>
                  </a:cubicBezTo>
                  <a:cubicBezTo>
                    <a:pt x="6339" y="16565"/>
                    <a:pt x="6242" y="16665"/>
                    <a:pt x="6242" y="16665"/>
                  </a:cubicBezTo>
                  <a:cubicBezTo>
                    <a:pt x="6145" y="16565"/>
                    <a:pt x="6242" y="16167"/>
                    <a:pt x="6145" y="16167"/>
                  </a:cubicBezTo>
                  <a:cubicBezTo>
                    <a:pt x="6048" y="16067"/>
                    <a:pt x="5758" y="16067"/>
                    <a:pt x="5661" y="16067"/>
                  </a:cubicBezTo>
                  <a:cubicBezTo>
                    <a:pt x="5467" y="16067"/>
                    <a:pt x="5273" y="15968"/>
                    <a:pt x="5176" y="15868"/>
                  </a:cubicBezTo>
                  <a:cubicBezTo>
                    <a:pt x="5176" y="15769"/>
                    <a:pt x="5273" y="15570"/>
                    <a:pt x="5176" y="15470"/>
                  </a:cubicBezTo>
                  <a:cubicBezTo>
                    <a:pt x="5176" y="15371"/>
                    <a:pt x="4983" y="15271"/>
                    <a:pt x="4886" y="15271"/>
                  </a:cubicBezTo>
                  <a:cubicBezTo>
                    <a:pt x="4789" y="15271"/>
                    <a:pt x="4692" y="15371"/>
                    <a:pt x="4692" y="15371"/>
                  </a:cubicBezTo>
                  <a:cubicBezTo>
                    <a:pt x="4595" y="15470"/>
                    <a:pt x="4595" y="15470"/>
                    <a:pt x="4595" y="15570"/>
                  </a:cubicBezTo>
                  <a:cubicBezTo>
                    <a:pt x="4595" y="15570"/>
                    <a:pt x="4305" y="15470"/>
                    <a:pt x="4305" y="15470"/>
                  </a:cubicBezTo>
                  <a:cubicBezTo>
                    <a:pt x="4305" y="15371"/>
                    <a:pt x="4111" y="15072"/>
                    <a:pt x="4111" y="14972"/>
                  </a:cubicBezTo>
                  <a:cubicBezTo>
                    <a:pt x="4111" y="14972"/>
                    <a:pt x="4208" y="14873"/>
                    <a:pt x="4208" y="14773"/>
                  </a:cubicBezTo>
                  <a:cubicBezTo>
                    <a:pt x="4305" y="14674"/>
                    <a:pt x="4305" y="14475"/>
                    <a:pt x="4305" y="14475"/>
                  </a:cubicBezTo>
                  <a:cubicBezTo>
                    <a:pt x="4305" y="14375"/>
                    <a:pt x="4305" y="14176"/>
                    <a:pt x="4305" y="14077"/>
                  </a:cubicBezTo>
                  <a:cubicBezTo>
                    <a:pt x="4208" y="13977"/>
                    <a:pt x="4014" y="13977"/>
                    <a:pt x="3917" y="13977"/>
                  </a:cubicBezTo>
                  <a:cubicBezTo>
                    <a:pt x="3820" y="13877"/>
                    <a:pt x="3627" y="13778"/>
                    <a:pt x="3530" y="13678"/>
                  </a:cubicBezTo>
                  <a:cubicBezTo>
                    <a:pt x="3433" y="13579"/>
                    <a:pt x="3336" y="13380"/>
                    <a:pt x="3239" y="13280"/>
                  </a:cubicBezTo>
                  <a:cubicBezTo>
                    <a:pt x="3142" y="13280"/>
                    <a:pt x="2949" y="13280"/>
                    <a:pt x="2852" y="13280"/>
                  </a:cubicBezTo>
                  <a:cubicBezTo>
                    <a:pt x="2755" y="13280"/>
                    <a:pt x="2658" y="13280"/>
                    <a:pt x="2561" y="13280"/>
                  </a:cubicBezTo>
                  <a:cubicBezTo>
                    <a:pt x="2464" y="13280"/>
                    <a:pt x="2368" y="13081"/>
                    <a:pt x="2271" y="12982"/>
                  </a:cubicBezTo>
                  <a:cubicBezTo>
                    <a:pt x="2174" y="12882"/>
                    <a:pt x="1883" y="12882"/>
                    <a:pt x="1883" y="12783"/>
                  </a:cubicBezTo>
                  <a:cubicBezTo>
                    <a:pt x="1786" y="12783"/>
                    <a:pt x="1689" y="12583"/>
                    <a:pt x="1593" y="12484"/>
                  </a:cubicBezTo>
                  <a:cubicBezTo>
                    <a:pt x="1593" y="12484"/>
                    <a:pt x="1496" y="12384"/>
                    <a:pt x="1399" y="12285"/>
                  </a:cubicBezTo>
                  <a:cubicBezTo>
                    <a:pt x="1302" y="12285"/>
                    <a:pt x="1108" y="12185"/>
                    <a:pt x="1011" y="12185"/>
                  </a:cubicBezTo>
                  <a:cubicBezTo>
                    <a:pt x="1011" y="12086"/>
                    <a:pt x="915" y="11887"/>
                    <a:pt x="915" y="11887"/>
                  </a:cubicBezTo>
                  <a:cubicBezTo>
                    <a:pt x="818" y="11787"/>
                    <a:pt x="721" y="11588"/>
                    <a:pt x="721" y="11489"/>
                  </a:cubicBezTo>
                  <a:cubicBezTo>
                    <a:pt x="721" y="11389"/>
                    <a:pt x="818" y="11090"/>
                    <a:pt x="818" y="10991"/>
                  </a:cubicBezTo>
                  <a:cubicBezTo>
                    <a:pt x="818" y="10891"/>
                    <a:pt x="721" y="10493"/>
                    <a:pt x="721" y="10493"/>
                  </a:cubicBezTo>
                  <a:cubicBezTo>
                    <a:pt x="721" y="10493"/>
                    <a:pt x="430" y="10394"/>
                    <a:pt x="333" y="10294"/>
                  </a:cubicBezTo>
                  <a:cubicBezTo>
                    <a:pt x="237" y="10294"/>
                    <a:pt x="43" y="10195"/>
                    <a:pt x="43" y="10095"/>
                  </a:cubicBezTo>
                  <a:cubicBezTo>
                    <a:pt x="-54" y="10095"/>
                    <a:pt x="43" y="9896"/>
                    <a:pt x="43" y="9796"/>
                  </a:cubicBezTo>
                  <a:cubicBezTo>
                    <a:pt x="43" y="9796"/>
                    <a:pt x="237" y="9697"/>
                    <a:pt x="237" y="9697"/>
                  </a:cubicBezTo>
                  <a:cubicBezTo>
                    <a:pt x="237" y="9697"/>
                    <a:pt x="237" y="9597"/>
                    <a:pt x="237" y="9498"/>
                  </a:cubicBezTo>
                  <a:cubicBezTo>
                    <a:pt x="237" y="9498"/>
                    <a:pt x="140" y="9398"/>
                    <a:pt x="140" y="9299"/>
                  </a:cubicBezTo>
                  <a:cubicBezTo>
                    <a:pt x="43" y="9199"/>
                    <a:pt x="140" y="9000"/>
                    <a:pt x="140" y="8901"/>
                  </a:cubicBezTo>
                  <a:cubicBezTo>
                    <a:pt x="140" y="8801"/>
                    <a:pt x="140" y="8602"/>
                    <a:pt x="237" y="8502"/>
                  </a:cubicBezTo>
                  <a:cubicBezTo>
                    <a:pt x="333" y="8502"/>
                    <a:pt x="430" y="8502"/>
                    <a:pt x="527" y="8502"/>
                  </a:cubicBezTo>
                  <a:cubicBezTo>
                    <a:pt x="624" y="8502"/>
                    <a:pt x="721" y="8303"/>
                    <a:pt x="818" y="8204"/>
                  </a:cubicBezTo>
                  <a:cubicBezTo>
                    <a:pt x="818" y="8104"/>
                    <a:pt x="915" y="7706"/>
                    <a:pt x="915" y="7706"/>
                  </a:cubicBezTo>
                  <a:cubicBezTo>
                    <a:pt x="915" y="7706"/>
                    <a:pt x="915" y="7208"/>
                    <a:pt x="818" y="7109"/>
                  </a:cubicBezTo>
                  <a:cubicBezTo>
                    <a:pt x="818" y="7109"/>
                    <a:pt x="624" y="7109"/>
                    <a:pt x="527" y="7009"/>
                  </a:cubicBezTo>
                  <a:cubicBezTo>
                    <a:pt x="527" y="7009"/>
                    <a:pt x="430" y="6810"/>
                    <a:pt x="430" y="6711"/>
                  </a:cubicBezTo>
                  <a:cubicBezTo>
                    <a:pt x="430" y="6611"/>
                    <a:pt x="527" y="6412"/>
                    <a:pt x="527" y="6313"/>
                  </a:cubicBezTo>
                  <a:cubicBezTo>
                    <a:pt x="430" y="6113"/>
                    <a:pt x="430" y="5914"/>
                    <a:pt x="333" y="5715"/>
                  </a:cubicBezTo>
                  <a:cubicBezTo>
                    <a:pt x="333" y="5616"/>
                    <a:pt x="140" y="5516"/>
                    <a:pt x="140" y="5417"/>
                  </a:cubicBezTo>
                  <a:cubicBezTo>
                    <a:pt x="237" y="5317"/>
                    <a:pt x="333" y="5118"/>
                    <a:pt x="430" y="5018"/>
                  </a:cubicBezTo>
                  <a:cubicBezTo>
                    <a:pt x="430" y="4919"/>
                    <a:pt x="430" y="4720"/>
                    <a:pt x="527" y="4620"/>
                  </a:cubicBezTo>
                  <a:cubicBezTo>
                    <a:pt x="527" y="4620"/>
                    <a:pt x="624" y="4521"/>
                    <a:pt x="721" y="4421"/>
                  </a:cubicBezTo>
                  <a:cubicBezTo>
                    <a:pt x="818" y="4421"/>
                    <a:pt x="915" y="4123"/>
                    <a:pt x="915" y="4023"/>
                  </a:cubicBezTo>
                  <a:cubicBezTo>
                    <a:pt x="915" y="3824"/>
                    <a:pt x="818" y="3625"/>
                    <a:pt x="818" y="3525"/>
                  </a:cubicBezTo>
                  <a:cubicBezTo>
                    <a:pt x="818" y="3426"/>
                    <a:pt x="915" y="3127"/>
                    <a:pt x="1011" y="3127"/>
                  </a:cubicBezTo>
                  <a:cubicBezTo>
                    <a:pt x="1108" y="3028"/>
                    <a:pt x="1205" y="3028"/>
                    <a:pt x="1302" y="2928"/>
                  </a:cubicBezTo>
                  <a:cubicBezTo>
                    <a:pt x="1399" y="2829"/>
                    <a:pt x="1496" y="2630"/>
                    <a:pt x="1496" y="2530"/>
                  </a:cubicBezTo>
                  <a:cubicBezTo>
                    <a:pt x="1496" y="2430"/>
                    <a:pt x="1302" y="2032"/>
                    <a:pt x="1302" y="2032"/>
                  </a:cubicBezTo>
                  <a:cubicBezTo>
                    <a:pt x="1302" y="2032"/>
                    <a:pt x="1302" y="1634"/>
                    <a:pt x="1302" y="1535"/>
                  </a:cubicBezTo>
                  <a:cubicBezTo>
                    <a:pt x="1302" y="1435"/>
                    <a:pt x="1108" y="1435"/>
                    <a:pt x="1108" y="1336"/>
                  </a:cubicBezTo>
                  <a:cubicBezTo>
                    <a:pt x="1108" y="1136"/>
                    <a:pt x="1108" y="838"/>
                    <a:pt x="1205" y="738"/>
                  </a:cubicBezTo>
                  <a:cubicBezTo>
                    <a:pt x="1205" y="639"/>
                    <a:pt x="1496" y="639"/>
                    <a:pt x="1593" y="639"/>
                  </a:cubicBezTo>
                  <a:cubicBezTo>
                    <a:pt x="1689" y="639"/>
                    <a:pt x="1689" y="340"/>
                    <a:pt x="1786" y="340"/>
                  </a:cubicBezTo>
                  <a:cubicBezTo>
                    <a:pt x="1883" y="340"/>
                    <a:pt x="1980" y="440"/>
                    <a:pt x="1980" y="440"/>
                  </a:cubicBezTo>
                  <a:cubicBezTo>
                    <a:pt x="1980" y="440"/>
                    <a:pt x="2077" y="539"/>
                    <a:pt x="2077" y="539"/>
                  </a:cubicBezTo>
                  <a:cubicBezTo>
                    <a:pt x="2174" y="639"/>
                    <a:pt x="2464" y="440"/>
                    <a:pt x="2464" y="539"/>
                  </a:cubicBezTo>
                  <a:cubicBezTo>
                    <a:pt x="2561" y="539"/>
                    <a:pt x="2561" y="738"/>
                    <a:pt x="2561" y="738"/>
                  </a:cubicBezTo>
                  <a:cubicBezTo>
                    <a:pt x="2658" y="838"/>
                    <a:pt x="2852" y="838"/>
                    <a:pt x="3046" y="738"/>
                  </a:cubicBezTo>
                  <a:cubicBezTo>
                    <a:pt x="3046" y="738"/>
                    <a:pt x="3046" y="539"/>
                    <a:pt x="3142" y="440"/>
                  </a:cubicBezTo>
                  <a:cubicBezTo>
                    <a:pt x="3142" y="440"/>
                    <a:pt x="3239" y="340"/>
                    <a:pt x="3336" y="340"/>
                  </a:cubicBezTo>
                  <a:cubicBezTo>
                    <a:pt x="3336" y="340"/>
                    <a:pt x="3433" y="141"/>
                    <a:pt x="3433" y="141"/>
                  </a:cubicBezTo>
                  <a:cubicBezTo>
                    <a:pt x="3530" y="42"/>
                    <a:pt x="3627" y="-58"/>
                    <a:pt x="3724" y="42"/>
                  </a:cubicBezTo>
                  <a:cubicBezTo>
                    <a:pt x="3724" y="42"/>
                    <a:pt x="3724" y="141"/>
                    <a:pt x="3724" y="141"/>
                  </a:cubicBezTo>
                  <a:cubicBezTo>
                    <a:pt x="3724" y="241"/>
                    <a:pt x="3724" y="440"/>
                    <a:pt x="3724" y="539"/>
                  </a:cubicBezTo>
                  <a:cubicBezTo>
                    <a:pt x="3724" y="639"/>
                    <a:pt x="3820" y="838"/>
                    <a:pt x="3917" y="937"/>
                  </a:cubicBezTo>
                  <a:cubicBezTo>
                    <a:pt x="3917" y="937"/>
                    <a:pt x="4014" y="1037"/>
                    <a:pt x="4111" y="1037"/>
                  </a:cubicBezTo>
                  <a:cubicBezTo>
                    <a:pt x="4208" y="1037"/>
                    <a:pt x="4498" y="838"/>
                    <a:pt x="4595" y="738"/>
                  </a:cubicBezTo>
                  <a:cubicBezTo>
                    <a:pt x="4692" y="738"/>
                    <a:pt x="4789" y="937"/>
                    <a:pt x="4886" y="838"/>
                  </a:cubicBezTo>
                  <a:cubicBezTo>
                    <a:pt x="4983" y="838"/>
                    <a:pt x="5080" y="738"/>
                    <a:pt x="5080" y="738"/>
                  </a:cubicBezTo>
                  <a:cubicBezTo>
                    <a:pt x="5273" y="639"/>
                    <a:pt x="5467" y="440"/>
                    <a:pt x="5564" y="340"/>
                  </a:cubicBezTo>
                  <a:cubicBezTo>
                    <a:pt x="5661" y="340"/>
                    <a:pt x="5855" y="440"/>
                    <a:pt x="5951" y="440"/>
                  </a:cubicBezTo>
                  <a:cubicBezTo>
                    <a:pt x="6048" y="440"/>
                    <a:pt x="6242" y="440"/>
                    <a:pt x="6339" y="440"/>
                  </a:cubicBezTo>
                  <a:cubicBezTo>
                    <a:pt x="6436" y="440"/>
                    <a:pt x="6629" y="440"/>
                    <a:pt x="6726" y="539"/>
                  </a:cubicBezTo>
                  <a:cubicBezTo>
                    <a:pt x="6726" y="639"/>
                    <a:pt x="6726" y="738"/>
                    <a:pt x="6726" y="838"/>
                  </a:cubicBezTo>
                  <a:cubicBezTo>
                    <a:pt x="6823" y="937"/>
                    <a:pt x="6920" y="1037"/>
                    <a:pt x="7017" y="1037"/>
                  </a:cubicBezTo>
                  <a:cubicBezTo>
                    <a:pt x="7114" y="1037"/>
                    <a:pt x="7404" y="937"/>
                    <a:pt x="7501" y="1037"/>
                  </a:cubicBezTo>
                  <a:cubicBezTo>
                    <a:pt x="7598" y="1037"/>
                    <a:pt x="7695" y="1136"/>
                    <a:pt x="7695" y="1136"/>
                  </a:cubicBezTo>
                  <a:cubicBezTo>
                    <a:pt x="7792" y="1236"/>
                    <a:pt x="7985" y="1336"/>
                    <a:pt x="7985" y="1435"/>
                  </a:cubicBezTo>
                  <a:cubicBezTo>
                    <a:pt x="7985" y="1535"/>
                    <a:pt x="7985" y="1634"/>
                    <a:pt x="8082" y="1634"/>
                  </a:cubicBezTo>
                  <a:cubicBezTo>
                    <a:pt x="8082" y="1734"/>
                    <a:pt x="8276" y="1634"/>
                    <a:pt x="8373" y="1634"/>
                  </a:cubicBezTo>
                  <a:cubicBezTo>
                    <a:pt x="8470" y="1634"/>
                    <a:pt x="8567" y="1535"/>
                    <a:pt x="8663" y="1435"/>
                  </a:cubicBezTo>
                  <a:cubicBezTo>
                    <a:pt x="8760" y="1435"/>
                    <a:pt x="8954" y="1435"/>
                    <a:pt x="9051" y="1336"/>
                  </a:cubicBezTo>
                  <a:cubicBezTo>
                    <a:pt x="9148" y="1236"/>
                    <a:pt x="9245" y="1037"/>
                    <a:pt x="9245" y="937"/>
                  </a:cubicBezTo>
                  <a:cubicBezTo>
                    <a:pt x="9342" y="838"/>
                    <a:pt x="9535" y="738"/>
                    <a:pt x="9632" y="738"/>
                  </a:cubicBezTo>
                  <a:cubicBezTo>
                    <a:pt x="9729" y="738"/>
                    <a:pt x="10020" y="639"/>
                    <a:pt x="10116" y="738"/>
                  </a:cubicBezTo>
                  <a:cubicBezTo>
                    <a:pt x="10116" y="738"/>
                    <a:pt x="10213" y="937"/>
                    <a:pt x="10213" y="937"/>
                  </a:cubicBezTo>
                  <a:cubicBezTo>
                    <a:pt x="10310" y="1037"/>
                    <a:pt x="10601" y="1236"/>
                    <a:pt x="10794" y="1236"/>
                  </a:cubicBezTo>
                  <a:cubicBezTo>
                    <a:pt x="10794" y="1236"/>
                    <a:pt x="10988" y="1236"/>
                    <a:pt x="10988" y="1136"/>
                  </a:cubicBezTo>
                  <a:cubicBezTo>
                    <a:pt x="11182" y="1136"/>
                    <a:pt x="11472" y="1037"/>
                    <a:pt x="11666" y="1136"/>
                  </a:cubicBezTo>
                  <a:cubicBezTo>
                    <a:pt x="11763" y="1136"/>
                    <a:pt x="11957" y="1336"/>
                    <a:pt x="12054" y="1435"/>
                  </a:cubicBezTo>
                  <a:cubicBezTo>
                    <a:pt x="12150" y="1535"/>
                    <a:pt x="12344" y="1634"/>
                    <a:pt x="12441" y="1734"/>
                  </a:cubicBezTo>
                  <a:cubicBezTo>
                    <a:pt x="12538" y="1933"/>
                    <a:pt x="12538" y="2231"/>
                    <a:pt x="12635" y="2430"/>
                  </a:cubicBezTo>
                  <a:cubicBezTo>
                    <a:pt x="12635" y="2530"/>
                    <a:pt x="12732" y="2729"/>
                    <a:pt x="12829" y="2729"/>
                  </a:cubicBezTo>
                  <a:cubicBezTo>
                    <a:pt x="12829" y="2928"/>
                    <a:pt x="12925" y="3127"/>
                    <a:pt x="12925" y="3127"/>
                  </a:cubicBezTo>
                  <a:cubicBezTo>
                    <a:pt x="13022" y="3227"/>
                    <a:pt x="13313" y="3426"/>
                    <a:pt x="13410" y="3426"/>
                  </a:cubicBezTo>
                  <a:cubicBezTo>
                    <a:pt x="13507" y="3625"/>
                    <a:pt x="13603" y="3824"/>
                    <a:pt x="13700" y="4023"/>
                  </a:cubicBezTo>
                  <a:cubicBezTo>
                    <a:pt x="13797" y="4123"/>
                    <a:pt x="13797" y="4620"/>
                    <a:pt x="13991" y="4720"/>
                  </a:cubicBezTo>
                  <a:cubicBezTo>
                    <a:pt x="13991" y="4819"/>
                    <a:pt x="14185" y="4819"/>
                    <a:pt x="14281" y="4919"/>
                  </a:cubicBezTo>
                  <a:cubicBezTo>
                    <a:pt x="14378" y="4919"/>
                    <a:pt x="14669" y="5018"/>
                    <a:pt x="14766" y="4919"/>
                  </a:cubicBezTo>
                  <a:cubicBezTo>
                    <a:pt x="14863" y="4919"/>
                    <a:pt x="15056" y="4819"/>
                    <a:pt x="15056" y="4720"/>
                  </a:cubicBezTo>
                  <a:cubicBezTo>
                    <a:pt x="15056" y="4620"/>
                    <a:pt x="14959" y="4421"/>
                    <a:pt x="14959" y="4322"/>
                  </a:cubicBezTo>
                  <a:cubicBezTo>
                    <a:pt x="14959" y="4222"/>
                    <a:pt x="14863" y="3924"/>
                    <a:pt x="15056" y="3824"/>
                  </a:cubicBezTo>
                  <a:cubicBezTo>
                    <a:pt x="15153" y="3824"/>
                    <a:pt x="15347" y="3824"/>
                    <a:pt x="15541" y="3824"/>
                  </a:cubicBezTo>
                  <a:cubicBezTo>
                    <a:pt x="15637" y="3924"/>
                    <a:pt x="15734" y="4023"/>
                    <a:pt x="15831" y="4023"/>
                  </a:cubicBezTo>
                  <a:cubicBezTo>
                    <a:pt x="15928" y="4123"/>
                    <a:pt x="16025" y="4123"/>
                    <a:pt x="16122" y="4222"/>
                  </a:cubicBezTo>
                  <a:cubicBezTo>
                    <a:pt x="16219" y="4222"/>
                    <a:pt x="16316" y="4521"/>
                    <a:pt x="16316" y="4620"/>
                  </a:cubicBezTo>
                  <a:cubicBezTo>
                    <a:pt x="16316" y="4720"/>
                    <a:pt x="16219" y="4819"/>
                    <a:pt x="16219" y="4919"/>
                  </a:cubicBezTo>
                  <a:cubicBezTo>
                    <a:pt x="16219" y="5018"/>
                    <a:pt x="16219" y="5218"/>
                    <a:pt x="16316" y="5218"/>
                  </a:cubicBezTo>
                  <a:cubicBezTo>
                    <a:pt x="16412" y="5317"/>
                    <a:pt x="16703" y="5317"/>
                    <a:pt x="16800" y="5317"/>
                  </a:cubicBezTo>
                  <a:cubicBezTo>
                    <a:pt x="16800" y="5317"/>
                    <a:pt x="16800" y="5218"/>
                    <a:pt x="16800" y="5118"/>
                  </a:cubicBezTo>
                  <a:cubicBezTo>
                    <a:pt x="16800" y="5118"/>
                    <a:pt x="16800" y="4919"/>
                    <a:pt x="16800" y="4919"/>
                  </a:cubicBezTo>
                  <a:cubicBezTo>
                    <a:pt x="16897" y="4919"/>
                    <a:pt x="16994" y="4919"/>
                    <a:pt x="16994" y="4919"/>
                  </a:cubicBezTo>
                  <a:cubicBezTo>
                    <a:pt x="17090" y="4919"/>
                    <a:pt x="17381" y="4919"/>
                    <a:pt x="17478" y="5018"/>
                  </a:cubicBezTo>
                  <a:cubicBezTo>
                    <a:pt x="17478" y="5018"/>
                    <a:pt x="17478" y="5218"/>
                    <a:pt x="17575" y="5218"/>
                  </a:cubicBezTo>
                  <a:cubicBezTo>
                    <a:pt x="17575" y="5218"/>
                    <a:pt x="17768" y="5218"/>
                    <a:pt x="17865" y="5218"/>
                  </a:cubicBezTo>
                  <a:cubicBezTo>
                    <a:pt x="18059" y="5218"/>
                    <a:pt x="18253" y="5118"/>
                    <a:pt x="18350" y="5018"/>
                  </a:cubicBezTo>
                  <a:cubicBezTo>
                    <a:pt x="18446" y="5018"/>
                    <a:pt x="18640" y="5018"/>
                    <a:pt x="18737" y="5018"/>
                  </a:cubicBezTo>
                  <a:cubicBezTo>
                    <a:pt x="18737" y="5018"/>
                    <a:pt x="18931" y="5018"/>
                    <a:pt x="18931" y="4919"/>
                  </a:cubicBezTo>
                  <a:cubicBezTo>
                    <a:pt x="18931" y="4919"/>
                    <a:pt x="18931" y="4720"/>
                    <a:pt x="18931" y="4620"/>
                  </a:cubicBezTo>
                  <a:cubicBezTo>
                    <a:pt x="18931" y="4521"/>
                    <a:pt x="19124" y="4421"/>
                    <a:pt x="19221" y="4421"/>
                  </a:cubicBezTo>
                  <a:cubicBezTo>
                    <a:pt x="19221" y="4322"/>
                    <a:pt x="19415" y="4322"/>
                    <a:pt x="19512" y="4322"/>
                  </a:cubicBezTo>
                  <a:cubicBezTo>
                    <a:pt x="19706" y="4322"/>
                    <a:pt x="19996" y="4421"/>
                    <a:pt x="20093" y="4521"/>
                  </a:cubicBezTo>
                  <a:cubicBezTo>
                    <a:pt x="20093" y="4620"/>
                    <a:pt x="20093" y="4819"/>
                    <a:pt x="20093" y="4919"/>
                  </a:cubicBezTo>
                  <a:cubicBezTo>
                    <a:pt x="20190" y="5018"/>
                    <a:pt x="20384" y="5218"/>
                    <a:pt x="20384" y="5317"/>
                  </a:cubicBezTo>
                  <a:cubicBezTo>
                    <a:pt x="20481" y="5417"/>
                    <a:pt x="20481" y="5616"/>
                    <a:pt x="20577" y="5616"/>
                  </a:cubicBezTo>
                  <a:cubicBezTo>
                    <a:pt x="20674" y="5715"/>
                    <a:pt x="20965" y="5616"/>
                    <a:pt x="21062" y="5616"/>
                  </a:cubicBezTo>
                  <a:cubicBezTo>
                    <a:pt x="21255" y="5616"/>
                    <a:pt x="21546" y="5815"/>
                    <a:pt x="21546" y="5815"/>
                  </a:cubicBezTo>
                  <a:cubicBezTo>
                    <a:pt x="21546" y="5815"/>
                    <a:pt x="21449" y="6213"/>
                    <a:pt x="21449" y="6313"/>
                  </a:cubicBezTo>
                  <a:cubicBezTo>
                    <a:pt x="21352" y="6313"/>
                    <a:pt x="21255" y="6412"/>
                    <a:pt x="21255" y="6412"/>
                  </a:cubicBezTo>
                  <a:cubicBezTo>
                    <a:pt x="21159" y="6512"/>
                    <a:pt x="21159" y="6611"/>
                    <a:pt x="21062" y="6711"/>
                  </a:cubicBezTo>
                  <a:cubicBezTo>
                    <a:pt x="21062" y="6810"/>
                    <a:pt x="21159" y="7009"/>
                    <a:pt x="21159" y="7109"/>
                  </a:cubicBezTo>
                  <a:cubicBezTo>
                    <a:pt x="21159" y="7109"/>
                    <a:pt x="21062" y="7308"/>
                    <a:pt x="20868" y="7308"/>
                  </a:cubicBezTo>
                  <a:cubicBezTo>
                    <a:pt x="20771" y="7407"/>
                    <a:pt x="20577" y="7407"/>
                    <a:pt x="20481" y="7407"/>
                  </a:cubicBezTo>
                  <a:cubicBezTo>
                    <a:pt x="20384" y="7308"/>
                    <a:pt x="20287" y="7208"/>
                    <a:pt x="20190" y="7208"/>
                  </a:cubicBezTo>
                  <a:cubicBezTo>
                    <a:pt x="20093" y="7208"/>
                    <a:pt x="19899" y="7208"/>
                    <a:pt x="19803" y="7208"/>
                  </a:cubicBezTo>
                  <a:cubicBezTo>
                    <a:pt x="19803" y="7208"/>
                    <a:pt x="19706" y="7308"/>
                    <a:pt x="19609" y="7407"/>
                  </a:cubicBezTo>
                  <a:cubicBezTo>
                    <a:pt x="19512" y="7507"/>
                    <a:pt x="19221" y="7407"/>
                    <a:pt x="19124" y="7407"/>
                  </a:cubicBezTo>
                  <a:cubicBezTo>
                    <a:pt x="19028" y="7308"/>
                    <a:pt x="18931" y="7208"/>
                    <a:pt x="18834" y="7208"/>
                  </a:cubicBezTo>
                  <a:cubicBezTo>
                    <a:pt x="18737" y="7109"/>
                    <a:pt x="18543" y="7208"/>
                    <a:pt x="18446" y="7208"/>
                  </a:cubicBezTo>
                  <a:cubicBezTo>
                    <a:pt x="18350" y="7109"/>
                    <a:pt x="18350" y="6910"/>
                    <a:pt x="18253" y="6910"/>
                  </a:cubicBezTo>
                  <a:cubicBezTo>
                    <a:pt x="18253" y="6810"/>
                    <a:pt x="18059" y="6810"/>
                    <a:pt x="18059" y="6810"/>
                  </a:cubicBezTo>
                  <a:cubicBezTo>
                    <a:pt x="17962" y="6711"/>
                    <a:pt x="17768" y="6810"/>
                    <a:pt x="17672" y="6711"/>
                  </a:cubicBezTo>
                  <a:cubicBezTo>
                    <a:pt x="17575" y="6711"/>
                    <a:pt x="17478" y="6810"/>
                    <a:pt x="17381" y="6711"/>
                  </a:cubicBezTo>
                  <a:cubicBezTo>
                    <a:pt x="17381" y="6611"/>
                    <a:pt x="17381" y="6512"/>
                    <a:pt x="17381" y="6412"/>
                  </a:cubicBezTo>
                  <a:cubicBezTo>
                    <a:pt x="17381" y="6313"/>
                    <a:pt x="17478" y="6213"/>
                    <a:pt x="17381" y="6113"/>
                  </a:cubicBezTo>
                  <a:cubicBezTo>
                    <a:pt x="17381" y="6113"/>
                    <a:pt x="17284" y="6014"/>
                    <a:pt x="17187" y="6014"/>
                  </a:cubicBezTo>
                  <a:cubicBezTo>
                    <a:pt x="17090" y="6014"/>
                    <a:pt x="16994" y="6113"/>
                    <a:pt x="16897" y="6213"/>
                  </a:cubicBezTo>
                  <a:cubicBezTo>
                    <a:pt x="16897" y="6313"/>
                    <a:pt x="16994" y="6512"/>
                    <a:pt x="16897" y="6611"/>
                  </a:cubicBezTo>
                  <a:cubicBezTo>
                    <a:pt x="16897" y="6611"/>
                    <a:pt x="16800" y="6711"/>
                    <a:pt x="16800" y="6711"/>
                  </a:cubicBezTo>
                  <a:cubicBezTo>
                    <a:pt x="16703" y="6810"/>
                    <a:pt x="16800" y="7009"/>
                    <a:pt x="16703" y="7109"/>
                  </a:cubicBezTo>
                  <a:cubicBezTo>
                    <a:pt x="16703" y="7208"/>
                    <a:pt x="16509" y="7208"/>
                    <a:pt x="16412" y="7308"/>
                  </a:cubicBezTo>
                  <a:cubicBezTo>
                    <a:pt x="16316" y="7507"/>
                    <a:pt x="16412" y="7806"/>
                    <a:pt x="16412" y="7905"/>
                  </a:cubicBezTo>
                  <a:cubicBezTo>
                    <a:pt x="16412" y="8005"/>
                    <a:pt x="16509" y="8204"/>
                    <a:pt x="16606" y="8303"/>
                  </a:cubicBezTo>
                  <a:cubicBezTo>
                    <a:pt x="16606" y="8303"/>
                    <a:pt x="16800" y="8303"/>
                    <a:pt x="16897" y="8303"/>
                  </a:cubicBezTo>
                  <a:cubicBezTo>
                    <a:pt x="16994" y="8303"/>
                    <a:pt x="17284" y="8502"/>
                    <a:pt x="17284" y="8602"/>
                  </a:cubicBezTo>
                  <a:cubicBezTo>
                    <a:pt x="17284" y="8701"/>
                    <a:pt x="17090" y="8901"/>
                    <a:pt x="17090" y="8901"/>
                  </a:cubicBezTo>
                  <a:cubicBezTo>
                    <a:pt x="17090" y="9000"/>
                    <a:pt x="17187" y="9100"/>
                    <a:pt x="17284" y="9100"/>
                  </a:cubicBezTo>
                  <a:cubicBezTo>
                    <a:pt x="17284" y="9199"/>
                    <a:pt x="17478" y="9299"/>
                    <a:pt x="17672" y="9299"/>
                  </a:cubicBezTo>
                  <a:cubicBezTo>
                    <a:pt x="17672" y="9398"/>
                    <a:pt x="17865" y="9398"/>
                    <a:pt x="17962" y="9299"/>
                  </a:cubicBezTo>
                  <a:cubicBezTo>
                    <a:pt x="18059" y="9299"/>
                    <a:pt x="18059" y="9100"/>
                    <a:pt x="18059" y="8901"/>
                  </a:cubicBezTo>
                  <a:cubicBezTo>
                    <a:pt x="18156" y="8901"/>
                    <a:pt x="18156" y="8801"/>
                    <a:pt x="18156" y="8801"/>
                  </a:cubicBezTo>
                  <a:cubicBezTo>
                    <a:pt x="18253" y="8801"/>
                    <a:pt x="18446" y="8801"/>
                    <a:pt x="18446" y="8901"/>
                  </a:cubicBezTo>
                  <a:cubicBezTo>
                    <a:pt x="18543" y="8901"/>
                    <a:pt x="18640" y="9199"/>
                    <a:pt x="18640" y="9299"/>
                  </a:cubicBezTo>
                  <a:cubicBezTo>
                    <a:pt x="18640" y="9398"/>
                    <a:pt x="18543" y="9597"/>
                    <a:pt x="18543" y="9697"/>
                  </a:cubicBezTo>
                  <a:cubicBezTo>
                    <a:pt x="18543" y="9796"/>
                    <a:pt x="18543" y="9995"/>
                    <a:pt x="18543" y="10095"/>
                  </a:cubicBezTo>
                  <a:cubicBezTo>
                    <a:pt x="18543" y="10195"/>
                    <a:pt x="18737" y="10294"/>
                    <a:pt x="18834" y="10394"/>
                  </a:cubicBezTo>
                  <a:cubicBezTo>
                    <a:pt x="18834" y="10593"/>
                    <a:pt x="18834" y="10692"/>
                    <a:pt x="18834" y="10792"/>
                  </a:cubicBezTo>
                  <a:cubicBezTo>
                    <a:pt x="18834" y="10891"/>
                    <a:pt x="18737" y="11090"/>
                    <a:pt x="18834" y="11190"/>
                  </a:cubicBezTo>
                  <a:cubicBezTo>
                    <a:pt x="18834" y="11289"/>
                    <a:pt x="18834" y="11389"/>
                    <a:pt x="18931" y="11389"/>
                  </a:cubicBezTo>
                  <a:cubicBezTo>
                    <a:pt x="18931" y="11489"/>
                    <a:pt x="18834" y="11688"/>
                    <a:pt x="18834" y="11787"/>
                  </a:cubicBezTo>
                  <a:cubicBezTo>
                    <a:pt x="18737" y="11887"/>
                    <a:pt x="18640" y="11986"/>
                    <a:pt x="18543" y="11986"/>
                  </a:cubicBezTo>
                  <a:cubicBezTo>
                    <a:pt x="18446" y="11986"/>
                    <a:pt x="18446" y="11986"/>
                    <a:pt x="18350" y="11986"/>
                  </a:cubicBezTo>
                  <a:cubicBezTo>
                    <a:pt x="18253" y="12086"/>
                    <a:pt x="18253" y="12384"/>
                    <a:pt x="18253" y="12484"/>
                  </a:cubicBezTo>
                  <a:cubicBezTo>
                    <a:pt x="18156" y="12583"/>
                    <a:pt x="18059" y="12683"/>
                    <a:pt x="17865" y="12683"/>
                  </a:cubicBezTo>
                  <a:cubicBezTo>
                    <a:pt x="17865" y="12783"/>
                    <a:pt x="17768" y="12882"/>
                    <a:pt x="17672" y="12982"/>
                  </a:cubicBezTo>
                  <a:cubicBezTo>
                    <a:pt x="17672" y="13081"/>
                    <a:pt x="17672" y="13280"/>
                    <a:pt x="17672" y="13280"/>
                  </a:cubicBezTo>
                  <a:cubicBezTo>
                    <a:pt x="17575" y="13380"/>
                    <a:pt x="17478" y="13380"/>
                    <a:pt x="17478" y="13380"/>
                  </a:cubicBezTo>
                  <a:cubicBezTo>
                    <a:pt x="17381" y="13479"/>
                    <a:pt x="17478" y="13778"/>
                    <a:pt x="17478" y="13877"/>
                  </a:cubicBezTo>
                  <a:cubicBezTo>
                    <a:pt x="17478" y="13977"/>
                    <a:pt x="17478" y="14276"/>
                    <a:pt x="17478" y="14375"/>
                  </a:cubicBezTo>
                  <a:cubicBezTo>
                    <a:pt x="17478" y="14475"/>
                    <a:pt x="17478" y="14674"/>
                    <a:pt x="17575" y="14773"/>
                  </a:cubicBezTo>
                  <a:cubicBezTo>
                    <a:pt x="17575" y="14873"/>
                    <a:pt x="17768" y="14873"/>
                    <a:pt x="17865" y="14873"/>
                  </a:cubicBezTo>
                  <a:cubicBezTo>
                    <a:pt x="17962" y="14972"/>
                    <a:pt x="18156" y="14873"/>
                    <a:pt x="18253" y="14873"/>
                  </a:cubicBezTo>
                  <a:cubicBezTo>
                    <a:pt x="18253" y="14972"/>
                    <a:pt x="18350" y="15072"/>
                    <a:pt x="18350" y="15171"/>
                  </a:cubicBezTo>
                  <a:cubicBezTo>
                    <a:pt x="18350" y="15271"/>
                    <a:pt x="18350" y="15470"/>
                    <a:pt x="18350" y="15570"/>
                  </a:cubicBezTo>
                  <a:cubicBezTo>
                    <a:pt x="18350" y="15669"/>
                    <a:pt x="18253" y="15769"/>
                    <a:pt x="18253" y="15868"/>
                  </a:cubicBezTo>
                  <a:cubicBezTo>
                    <a:pt x="18156" y="15968"/>
                    <a:pt x="18059" y="15968"/>
                    <a:pt x="18059" y="16067"/>
                  </a:cubicBezTo>
                  <a:cubicBezTo>
                    <a:pt x="18059" y="16167"/>
                    <a:pt x="17962" y="16466"/>
                    <a:pt x="17865" y="16565"/>
                  </a:cubicBezTo>
                  <a:cubicBezTo>
                    <a:pt x="17768" y="16665"/>
                    <a:pt x="17672" y="16764"/>
                    <a:pt x="17672" y="16864"/>
                  </a:cubicBezTo>
                  <a:cubicBezTo>
                    <a:pt x="17575" y="16864"/>
                    <a:pt x="17478" y="17063"/>
                    <a:pt x="17478" y="17262"/>
                  </a:cubicBezTo>
                  <a:cubicBezTo>
                    <a:pt x="17478" y="17361"/>
                    <a:pt x="17672" y="17560"/>
                    <a:pt x="17672" y="17660"/>
                  </a:cubicBezTo>
                  <a:cubicBezTo>
                    <a:pt x="17672" y="17660"/>
                    <a:pt x="17575" y="17859"/>
                    <a:pt x="17575" y="17859"/>
                  </a:cubicBezTo>
                  <a:cubicBezTo>
                    <a:pt x="17575" y="17959"/>
                    <a:pt x="17381" y="17959"/>
                    <a:pt x="17381" y="18058"/>
                  </a:cubicBezTo>
                  <a:cubicBezTo>
                    <a:pt x="17284" y="18158"/>
                    <a:pt x="17284" y="18357"/>
                    <a:pt x="17284" y="18456"/>
                  </a:cubicBezTo>
                  <a:cubicBezTo>
                    <a:pt x="17284" y="18556"/>
                    <a:pt x="17187" y="18755"/>
                    <a:pt x="17090" y="18854"/>
                  </a:cubicBezTo>
                  <a:cubicBezTo>
                    <a:pt x="17090" y="18954"/>
                    <a:pt x="16994" y="19153"/>
                    <a:pt x="16897" y="19253"/>
                  </a:cubicBezTo>
                  <a:cubicBezTo>
                    <a:pt x="16897" y="19352"/>
                    <a:pt x="16703" y="19452"/>
                    <a:pt x="16703" y="19452"/>
                  </a:cubicBezTo>
                  <a:cubicBezTo>
                    <a:pt x="16606" y="19551"/>
                    <a:pt x="16703" y="19850"/>
                    <a:pt x="16703" y="19949"/>
                  </a:cubicBezTo>
                  <a:cubicBezTo>
                    <a:pt x="16703" y="20049"/>
                    <a:pt x="16606" y="20148"/>
                    <a:pt x="16606" y="20248"/>
                  </a:cubicBezTo>
                  <a:cubicBezTo>
                    <a:pt x="16606" y="20248"/>
                    <a:pt x="16509" y="20348"/>
                    <a:pt x="16509" y="20348"/>
                  </a:cubicBezTo>
                  <a:cubicBezTo>
                    <a:pt x="16412" y="20447"/>
                    <a:pt x="16316" y="20547"/>
                    <a:pt x="16316" y="20646"/>
                  </a:cubicBezTo>
                  <a:cubicBezTo>
                    <a:pt x="16316" y="20746"/>
                    <a:pt x="16509" y="20845"/>
                    <a:pt x="16509" y="20945"/>
                  </a:cubicBezTo>
                  <a:cubicBezTo>
                    <a:pt x="16606" y="20945"/>
                    <a:pt x="16606" y="21144"/>
                    <a:pt x="16509" y="21144"/>
                  </a:cubicBezTo>
                  <a:cubicBezTo>
                    <a:pt x="16509" y="21243"/>
                    <a:pt x="16219" y="21243"/>
                    <a:pt x="16219" y="21243"/>
                  </a:cubicBezTo>
                  <a:cubicBezTo>
                    <a:pt x="16122" y="21343"/>
                    <a:pt x="16122" y="21542"/>
                    <a:pt x="16122" y="21542"/>
                  </a:cubicBezTo>
                  <a:cubicBezTo>
                    <a:pt x="16122" y="21542"/>
                    <a:pt x="16025" y="21542"/>
                    <a:pt x="16025" y="21442"/>
                  </a:cubicBezTo>
                  <a:cubicBezTo>
                    <a:pt x="15928" y="21343"/>
                    <a:pt x="15637" y="21144"/>
                    <a:pt x="15541" y="21044"/>
                  </a:cubicBezTo>
                  <a:cubicBezTo>
                    <a:pt x="15444" y="20945"/>
                    <a:pt x="15153" y="20945"/>
                    <a:pt x="15056" y="20845"/>
                  </a:cubicBezTo>
                  <a:cubicBezTo>
                    <a:pt x="14959" y="20845"/>
                    <a:pt x="14863" y="20746"/>
                    <a:pt x="14766" y="20746"/>
                  </a:cubicBezTo>
                  <a:cubicBezTo>
                    <a:pt x="14766" y="20646"/>
                    <a:pt x="14669" y="20447"/>
                    <a:pt x="14572" y="20348"/>
                  </a:cubicBezTo>
                  <a:cubicBezTo>
                    <a:pt x="14475" y="20248"/>
                    <a:pt x="14281" y="20049"/>
                    <a:pt x="14185" y="20049"/>
                  </a:cubicBezTo>
                  <a:cubicBezTo>
                    <a:pt x="14088" y="20049"/>
                    <a:pt x="13991" y="20049"/>
                    <a:pt x="13894" y="20049"/>
                  </a:cubicBezTo>
                  <a:cubicBezTo>
                    <a:pt x="13797" y="20148"/>
                    <a:pt x="13797" y="20348"/>
                    <a:pt x="13700" y="20348"/>
                  </a:cubicBezTo>
                  <a:cubicBezTo>
                    <a:pt x="13603" y="20447"/>
                    <a:pt x="13507" y="20447"/>
                    <a:pt x="13410" y="20447"/>
                  </a:cubicBezTo>
                  <a:cubicBezTo>
                    <a:pt x="13313" y="20447"/>
                    <a:pt x="13022" y="20447"/>
                    <a:pt x="12925" y="20447"/>
                  </a:cubicBezTo>
                  <a:cubicBezTo>
                    <a:pt x="12829" y="20348"/>
                    <a:pt x="12635" y="20148"/>
                    <a:pt x="12538" y="20049"/>
                  </a:cubicBezTo>
                  <a:cubicBezTo>
                    <a:pt x="12538" y="20049"/>
                    <a:pt x="12441" y="19949"/>
                    <a:pt x="12344" y="19949"/>
                  </a:cubicBezTo>
                  <a:cubicBezTo>
                    <a:pt x="12150" y="19850"/>
                    <a:pt x="11860" y="19949"/>
                    <a:pt x="11763" y="19949"/>
                  </a:cubicBezTo>
                  <a:cubicBezTo>
                    <a:pt x="11666" y="20049"/>
                    <a:pt x="11472" y="20148"/>
                    <a:pt x="11472" y="20148"/>
                  </a:cubicBezTo>
                  <a:cubicBezTo>
                    <a:pt x="11376" y="20148"/>
                    <a:pt x="11182" y="20248"/>
                    <a:pt x="11182" y="20248"/>
                  </a:cubicBezTo>
                  <a:cubicBezTo>
                    <a:pt x="10988" y="20348"/>
                    <a:pt x="10601" y="20348"/>
                    <a:pt x="10601" y="20248"/>
                  </a:cubicBezTo>
                  <a:cubicBezTo>
                    <a:pt x="10601" y="20248"/>
                    <a:pt x="10504" y="20049"/>
                    <a:pt x="10504" y="19949"/>
                  </a:cubicBezTo>
                  <a:cubicBezTo>
                    <a:pt x="10504" y="19850"/>
                    <a:pt x="10504" y="19551"/>
                    <a:pt x="10407" y="19452"/>
                  </a:cubicBezTo>
                  <a:cubicBezTo>
                    <a:pt x="10310" y="19352"/>
                    <a:pt x="10020" y="19253"/>
                    <a:pt x="9826" y="19253"/>
                  </a:cubicBezTo>
                  <a:cubicBezTo>
                    <a:pt x="9826" y="19253"/>
                    <a:pt x="9729" y="19253"/>
                    <a:pt x="9729" y="19253"/>
                  </a:cubicBezTo>
                  <a:cubicBezTo>
                    <a:pt x="9632" y="19253"/>
                    <a:pt x="9632" y="19551"/>
                    <a:pt x="9535" y="19651"/>
                  </a:cubicBezTo>
                  <a:cubicBezTo>
                    <a:pt x="9438" y="19651"/>
                    <a:pt x="9342" y="19750"/>
                    <a:pt x="9245" y="19750"/>
                  </a:cubicBezTo>
                  <a:cubicBezTo>
                    <a:pt x="9245" y="19850"/>
                    <a:pt x="9148" y="19949"/>
                    <a:pt x="9051" y="19949"/>
                  </a:cubicBezTo>
                  <a:cubicBezTo>
                    <a:pt x="8954" y="20049"/>
                    <a:pt x="8760" y="19949"/>
                    <a:pt x="8760" y="19949"/>
                  </a:cubicBezTo>
                  <a:cubicBezTo>
                    <a:pt x="8663" y="20049"/>
                    <a:pt x="8663" y="20148"/>
                    <a:pt x="8567" y="20148"/>
                  </a:cubicBezTo>
                  <a:cubicBezTo>
                    <a:pt x="8567" y="20248"/>
                    <a:pt x="8470" y="20248"/>
                    <a:pt x="8373" y="20248"/>
                  </a:cubicBezTo>
                  <a:cubicBezTo>
                    <a:pt x="8373" y="20248"/>
                    <a:pt x="8276" y="20248"/>
                    <a:pt x="8276" y="2024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7" name="Google Shape;2267;p274"/>
            <p:cNvSpPr/>
            <p:nvPr/>
          </p:nvSpPr>
          <p:spPr>
            <a:xfrm>
              <a:off x="4245869" y="2200358"/>
              <a:ext cx="1472436" cy="1768281"/>
            </a:xfrm>
            <a:custGeom>
              <a:avLst/>
              <a:gdLst/>
              <a:ahLst/>
              <a:cxnLst/>
              <a:rect l="l" t="t" r="r" b="b"/>
              <a:pathLst>
                <a:path w="21547" h="21600" extrusionOk="0">
                  <a:moveTo>
                    <a:pt x="860" y="2072"/>
                  </a:moveTo>
                  <a:cubicBezTo>
                    <a:pt x="765" y="1993"/>
                    <a:pt x="765" y="1993"/>
                    <a:pt x="765" y="1993"/>
                  </a:cubicBezTo>
                  <a:cubicBezTo>
                    <a:pt x="860" y="1913"/>
                    <a:pt x="860" y="1674"/>
                    <a:pt x="956" y="1674"/>
                  </a:cubicBezTo>
                  <a:cubicBezTo>
                    <a:pt x="1051" y="1594"/>
                    <a:pt x="1242" y="1594"/>
                    <a:pt x="1242" y="1514"/>
                  </a:cubicBezTo>
                  <a:cubicBezTo>
                    <a:pt x="1338" y="1514"/>
                    <a:pt x="1434" y="1355"/>
                    <a:pt x="1529" y="1355"/>
                  </a:cubicBezTo>
                  <a:cubicBezTo>
                    <a:pt x="1529" y="1275"/>
                    <a:pt x="1529" y="1116"/>
                    <a:pt x="1529" y="1116"/>
                  </a:cubicBezTo>
                  <a:cubicBezTo>
                    <a:pt x="1529" y="1036"/>
                    <a:pt x="1434" y="797"/>
                    <a:pt x="1434" y="717"/>
                  </a:cubicBezTo>
                  <a:cubicBezTo>
                    <a:pt x="1434" y="638"/>
                    <a:pt x="1338" y="478"/>
                    <a:pt x="1338" y="399"/>
                  </a:cubicBezTo>
                  <a:cubicBezTo>
                    <a:pt x="1434" y="319"/>
                    <a:pt x="1625" y="159"/>
                    <a:pt x="1720" y="159"/>
                  </a:cubicBezTo>
                  <a:cubicBezTo>
                    <a:pt x="1816" y="80"/>
                    <a:pt x="2007" y="0"/>
                    <a:pt x="2198" y="0"/>
                  </a:cubicBezTo>
                  <a:cubicBezTo>
                    <a:pt x="2198" y="0"/>
                    <a:pt x="2389" y="0"/>
                    <a:pt x="2485" y="80"/>
                  </a:cubicBezTo>
                  <a:cubicBezTo>
                    <a:pt x="2581" y="80"/>
                    <a:pt x="2867" y="159"/>
                    <a:pt x="2867" y="159"/>
                  </a:cubicBezTo>
                  <a:cubicBezTo>
                    <a:pt x="2867" y="159"/>
                    <a:pt x="3441" y="0"/>
                    <a:pt x="3632" y="0"/>
                  </a:cubicBezTo>
                  <a:cubicBezTo>
                    <a:pt x="3632" y="0"/>
                    <a:pt x="3823" y="0"/>
                    <a:pt x="3823" y="0"/>
                  </a:cubicBezTo>
                  <a:cubicBezTo>
                    <a:pt x="3919" y="0"/>
                    <a:pt x="4110" y="0"/>
                    <a:pt x="4110" y="0"/>
                  </a:cubicBezTo>
                  <a:cubicBezTo>
                    <a:pt x="4205" y="0"/>
                    <a:pt x="4205" y="0"/>
                    <a:pt x="4205" y="0"/>
                  </a:cubicBezTo>
                  <a:cubicBezTo>
                    <a:pt x="4396" y="0"/>
                    <a:pt x="4492" y="80"/>
                    <a:pt x="4588" y="80"/>
                  </a:cubicBezTo>
                  <a:cubicBezTo>
                    <a:pt x="4683" y="80"/>
                    <a:pt x="4874" y="80"/>
                    <a:pt x="4970" y="80"/>
                  </a:cubicBezTo>
                  <a:cubicBezTo>
                    <a:pt x="5065" y="80"/>
                    <a:pt x="5161" y="239"/>
                    <a:pt x="5257" y="319"/>
                  </a:cubicBezTo>
                  <a:cubicBezTo>
                    <a:pt x="5352" y="399"/>
                    <a:pt x="5448" y="558"/>
                    <a:pt x="5543" y="638"/>
                  </a:cubicBezTo>
                  <a:cubicBezTo>
                    <a:pt x="5639" y="717"/>
                    <a:pt x="6021" y="797"/>
                    <a:pt x="6117" y="877"/>
                  </a:cubicBezTo>
                  <a:cubicBezTo>
                    <a:pt x="6212" y="1036"/>
                    <a:pt x="6212" y="1275"/>
                    <a:pt x="6212" y="1355"/>
                  </a:cubicBezTo>
                  <a:cubicBezTo>
                    <a:pt x="6212" y="1435"/>
                    <a:pt x="6117" y="1594"/>
                    <a:pt x="6117" y="1674"/>
                  </a:cubicBezTo>
                  <a:cubicBezTo>
                    <a:pt x="6117" y="1833"/>
                    <a:pt x="6212" y="1993"/>
                    <a:pt x="6308" y="2072"/>
                  </a:cubicBezTo>
                  <a:cubicBezTo>
                    <a:pt x="6308" y="2072"/>
                    <a:pt x="6499" y="2232"/>
                    <a:pt x="6595" y="2232"/>
                  </a:cubicBezTo>
                  <a:cubicBezTo>
                    <a:pt x="6690" y="2232"/>
                    <a:pt x="6977" y="2072"/>
                    <a:pt x="7168" y="2232"/>
                  </a:cubicBezTo>
                  <a:cubicBezTo>
                    <a:pt x="7264" y="2232"/>
                    <a:pt x="7359" y="2471"/>
                    <a:pt x="7455" y="2551"/>
                  </a:cubicBezTo>
                  <a:cubicBezTo>
                    <a:pt x="7550" y="2630"/>
                    <a:pt x="7550" y="2869"/>
                    <a:pt x="7646" y="3029"/>
                  </a:cubicBezTo>
                  <a:cubicBezTo>
                    <a:pt x="7742" y="3108"/>
                    <a:pt x="8028" y="3268"/>
                    <a:pt x="8124" y="3427"/>
                  </a:cubicBezTo>
                  <a:cubicBezTo>
                    <a:pt x="8124" y="3507"/>
                    <a:pt x="8028" y="3746"/>
                    <a:pt x="8124" y="3746"/>
                  </a:cubicBezTo>
                  <a:cubicBezTo>
                    <a:pt x="8124" y="3826"/>
                    <a:pt x="8315" y="3906"/>
                    <a:pt x="8315" y="3906"/>
                  </a:cubicBezTo>
                  <a:cubicBezTo>
                    <a:pt x="8411" y="3906"/>
                    <a:pt x="8411" y="4224"/>
                    <a:pt x="8411" y="4304"/>
                  </a:cubicBezTo>
                  <a:cubicBezTo>
                    <a:pt x="8411" y="4304"/>
                    <a:pt x="8793" y="4463"/>
                    <a:pt x="8984" y="4463"/>
                  </a:cubicBezTo>
                  <a:cubicBezTo>
                    <a:pt x="9175" y="4463"/>
                    <a:pt x="9462" y="4304"/>
                    <a:pt x="9653" y="4304"/>
                  </a:cubicBezTo>
                  <a:cubicBezTo>
                    <a:pt x="9749" y="4304"/>
                    <a:pt x="9844" y="4224"/>
                    <a:pt x="10035" y="4224"/>
                  </a:cubicBezTo>
                  <a:cubicBezTo>
                    <a:pt x="10131" y="4224"/>
                    <a:pt x="10322" y="4224"/>
                    <a:pt x="10418" y="4224"/>
                  </a:cubicBezTo>
                  <a:cubicBezTo>
                    <a:pt x="10513" y="4224"/>
                    <a:pt x="10704" y="4224"/>
                    <a:pt x="10800" y="4224"/>
                  </a:cubicBezTo>
                  <a:cubicBezTo>
                    <a:pt x="10800" y="4145"/>
                    <a:pt x="10704" y="4065"/>
                    <a:pt x="10800" y="4065"/>
                  </a:cubicBezTo>
                  <a:cubicBezTo>
                    <a:pt x="10896" y="3985"/>
                    <a:pt x="11087" y="4065"/>
                    <a:pt x="11087" y="4065"/>
                  </a:cubicBezTo>
                  <a:cubicBezTo>
                    <a:pt x="11278" y="4065"/>
                    <a:pt x="11469" y="4224"/>
                    <a:pt x="11565" y="4304"/>
                  </a:cubicBezTo>
                  <a:cubicBezTo>
                    <a:pt x="11660" y="4304"/>
                    <a:pt x="11947" y="4224"/>
                    <a:pt x="12042" y="4224"/>
                  </a:cubicBezTo>
                  <a:cubicBezTo>
                    <a:pt x="12042" y="4145"/>
                    <a:pt x="12138" y="4065"/>
                    <a:pt x="12138" y="4065"/>
                  </a:cubicBezTo>
                  <a:cubicBezTo>
                    <a:pt x="12234" y="3985"/>
                    <a:pt x="12425" y="4065"/>
                    <a:pt x="12520" y="4065"/>
                  </a:cubicBezTo>
                  <a:cubicBezTo>
                    <a:pt x="12616" y="4065"/>
                    <a:pt x="12903" y="4065"/>
                    <a:pt x="12998" y="4065"/>
                  </a:cubicBezTo>
                  <a:cubicBezTo>
                    <a:pt x="12998" y="4065"/>
                    <a:pt x="12998" y="3985"/>
                    <a:pt x="13094" y="3985"/>
                  </a:cubicBezTo>
                  <a:cubicBezTo>
                    <a:pt x="13189" y="3906"/>
                    <a:pt x="13381" y="3985"/>
                    <a:pt x="13476" y="3985"/>
                  </a:cubicBezTo>
                  <a:cubicBezTo>
                    <a:pt x="13572" y="3985"/>
                    <a:pt x="13667" y="3906"/>
                    <a:pt x="13667" y="3906"/>
                  </a:cubicBezTo>
                  <a:cubicBezTo>
                    <a:pt x="13763" y="3826"/>
                    <a:pt x="13667" y="3666"/>
                    <a:pt x="13667" y="3587"/>
                  </a:cubicBezTo>
                  <a:cubicBezTo>
                    <a:pt x="13667" y="3507"/>
                    <a:pt x="13763" y="3427"/>
                    <a:pt x="13858" y="3427"/>
                  </a:cubicBezTo>
                  <a:cubicBezTo>
                    <a:pt x="13954" y="3348"/>
                    <a:pt x="14241" y="3348"/>
                    <a:pt x="14336" y="3427"/>
                  </a:cubicBezTo>
                  <a:cubicBezTo>
                    <a:pt x="14527" y="3427"/>
                    <a:pt x="14719" y="3587"/>
                    <a:pt x="14814" y="3587"/>
                  </a:cubicBezTo>
                  <a:cubicBezTo>
                    <a:pt x="15005" y="3587"/>
                    <a:pt x="15292" y="3507"/>
                    <a:pt x="15388" y="3587"/>
                  </a:cubicBezTo>
                  <a:cubicBezTo>
                    <a:pt x="15579" y="3666"/>
                    <a:pt x="15865" y="3826"/>
                    <a:pt x="15961" y="3985"/>
                  </a:cubicBezTo>
                  <a:cubicBezTo>
                    <a:pt x="16057" y="4065"/>
                    <a:pt x="16057" y="4224"/>
                    <a:pt x="16057" y="4304"/>
                  </a:cubicBezTo>
                  <a:cubicBezTo>
                    <a:pt x="16057" y="4304"/>
                    <a:pt x="15961" y="4384"/>
                    <a:pt x="15865" y="4463"/>
                  </a:cubicBezTo>
                  <a:cubicBezTo>
                    <a:pt x="15865" y="4463"/>
                    <a:pt x="15961" y="4543"/>
                    <a:pt x="15961" y="4623"/>
                  </a:cubicBezTo>
                  <a:cubicBezTo>
                    <a:pt x="16057" y="4703"/>
                    <a:pt x="16248" y="4703"/>
                    <a:pt x="16248" y="4623"/>
                  </a:cubicBezTo>
                  <a:cubicBezTo>
                    <a:pt x="16248" y="4543"/>
                    <a:pt x="16248" y="4543"/>
                    <a:pt x="16248" y="4463"/>
                  </a:cubicBezTo>
                  <a:cubicBezTo>
                    <a:pt x="16248" y="4463"/>
                    <a:pt x="16343" y="4463"/>
                    <a:pt x="16439" y="4463"/>
                  </a:cubicBezTo>
                  <a:cubicBezTo>
                    <a:pt x="16439" y="4543"/>
                    <a:pt x="16439" y="4703"/>
                    <a:pt x="16535" y="4703"/>
                  </a:cubicBezTo>
                  <a:cubicBezTo>
                    <a:pt x="16630" y="4782"/>
                    <a:pt x="16821" y="4782"/>
                    <a:pt x="16917" y="4862"/>
                  </a:cubicBezTo>
                  <a:cubicBezTo>
                    <a:pt x="17012" y="4942"/>
                    <a:pt x="16917" y="5261"/>
                    <a:pt x="16917" y="5261"/>
                  </a:cubicBezTo>
                  <a:cubicBezTo>
                    <a:pt x="16917" y="5340"/>
                    <a:pt x="16821" y="5420"/>
                    <a:pt x="16821" y="5500"/>
                  </a:cubicBezTo>
                  <a:cubicBezTo>
                    <a:pt x="16821" y="5579"/>
                    <a:pt x="16726" y="5739"/>
                    <a:pt x="16726" y="5739"/>
                  </a:cubicBezTo>
                  <a:cubicBezTo>
                    <a:pt x="16726" y="5818"/>
                    <a:pt x="16917" y="5978"/>
                    <a:pt x="16917" y="6058"/>
                  </a:cubicBezTo>
                  <a:cubicBezTo>
                    <a:pt x="16917" y="6058"/>
                    <a:pt x="16821" y="6217"/>
                    <a:pt x="16821" y="6217"/>
                  </a:cubicBezTo>
                  <a:cubicBezTo>
                    <a:pt x="16821" y="6297"/>
                    <a:pt x="16821" y="6456"/>
                    <a:pt x="16821" y="6536"/>
                  </a:cubicBezTo>
                  <a:cubicBezTo>
                    <a:pt x="16917" y="6615"/>
                    <a:pt x="17204" y="6615"/>
                    <a:pt x="17299" y="6615"/>
                  </a:cubicBezTo>
                  <a:cubicBezTo>
                    <a:pt x="17299" y="6615"/>
                    <a:pt x="17299" y="6456"/>
                    <a:pt x="17395" y="6456"/>
                  </a:cubicBezTo>
                  <a:cubicBezTo>
                    <a:pt x="17395" y="6456"/>
                    <a:pt x="17490" y="6376"/>
                    <a:pt x="17490" y="6376"/>
                  </a:cubicBezTo>
                  <a:cubicBezTo>
                    <a:pt x="17586" y="6376"/>
                    <a:pt x="17681" y="6376"/>
                    <a:pt x="17681" y="6456"/>
                  </a:cubicBezTo>
                  <a:cubicBezTo>
                    <a:pt x="17777" y="6536"/>
                    <a:pt x="17681" y="6695"/>
                    <a:pt x="17681" y="6775"/>
                  </a:cubicBezTo>
                  <a:cubicBezTo>
                    <a:pt x="17681" y="6775"/>
                    <a:pt x="17873" y="6934"/>
                    <a:pt x="17873" y="6934"/>
                  </a:cubicBezTo>
                  <a:cubicBezTo>
                    <a:pt x="18064" y="6934"/>
                    <a:pt x="18350" y="6855"/>
                    <a:pt x="18542" y="6775"/>
                  </a:cubicBezTo>
                  <a:cubicBezTo>
                    <a:pt x="18542" y="6775"/>
                    <a:pt x="18542" y="6695"/>
                    <a:pt x="18542" y="6695"/>
                  </a:cubicBezTo>
                  <a:cubicBezTo>
                    <a:pt x="18637" y="6695"/>
                    <a:pt x="18828" y="6695"/>
                    <a:pt x="18828" y="6695"/>
                  </a:cubicBezTo>
                  <a:cubicBezTo>
                    <a:pt x="18924" y="6775"/>
                    <a:pt x="18828" y="6934"/>
                    <a:pt x="18924" y="6934"/>
                  </a:cubicBezTo>
                  <a:cubicBezTo>
                    <a:pt x="18924" y="7014"/>
                    <a:pt x="19115" y="7014"/>
                    <a:pt x="19115" y="7094"/>
                  </a:cubicBezTo>
                  <a:cubicBezTo>
                    <a:pt x="19211" y="7173"/>
                    <a:pt x="19211" y="7333"/>
                    <a:pt x="19306" y="7413"/>
                  </a:cubicBezTo>
                  <a:cubicBezTo>
                    <a:pt x="19402" y="7413"/>
                    <a:pt x="19593" y="7413"/>
                    <a:pt x="19688" y="7413"/>
                  </a:cubicBezTo>
                  <a:cubicBezTo>
                    <a:pt x="19784" y="7413"/>
                    <a:pt x="19975" y="7333"/>
                    <a:pt x="19975" y="7333"/>
                  </a:cubicBezTo>
                  <a:cubicBezTo>
                    <a:pt x="20071" y="7333"/>
                    <a:pt x="20166" y="7413"/>
                    <a:pt x="20166" y="7413"/>
                  </a:cubicBezTo>
                  <a:cubicBezTo>
                    <a:pt x="20262" y="7413"/>
                    <a:pt x="20262" y="7413"/>
                    <a:pt x="20358" y="7333"/>
                  </a:cubicBezTo>
                  <a:cubicBezTo>
                    <a:pt x="20358" y="7413"/>
                    <a:pt x="20358" y="7413"/>
                    <a:pt x="20453" y="7413"/>
                  </a:cubicBezTo>
                  <a:cubicBezTo>
                    <a:pt x="20453" y="7413"/>
                    <a:pt x="20549" y="7492"/>
                    <a:pt x="20644" y="7492"/>
                  </a:cubicBezTo>
                  <a:cubicBezTo>
                    <a:pt x="20644" y="7492"/>
                    <a:pt x="20740" y="7333"/>
                    <a:pt x="20740" y="7333"/>
                  </a:cubicBezTo>
                  <a:cubicBezTo>
                    <a:pt x="20740" y="7253"/>
                    <a:pt x="20740" y="7173"/>
                    <a:pt x="20740" y="7173"/>
                  </a:cubicBezTo>
                  <a:cubicBezTo>
                    <a:pt x="20740" y="7173"/>
                    <a:pt x="20931" y="7173"/>
                    <a:pt x="20931" y="7173"/>
                  </a:cubicBezTo>
                  <a:cubicBezTo>
                    <a:pt x="21027" y="7253"/>
                    <a:pt x="21027" y="7413"/>
                    <a:pt x="21027" y="7492"/>
                  </a:cubicBezTo>
                  <a:cubicBezTo>
                    <a:pt x="21122" y="7572"/>
                    <a:pt x="21218" y="7572"/>
                    <a:pt x="21218" y="7652"/>
                  </a:cubicBezTo>
                  <a:cubicBezTo>
                    <a:pt x="21218" y="7731"/>
                    <a:pt x="21218" y="7891"/>
                    <a:pt x="21218" y="7970"/>
                  </a:cubicBezTo>
                  <a:cubicBezTo>
                    <a:pt x="21218" y="8050"/>
                    <a:pt x="21122" y="8130"/>
                    <a:pt x="21027" y="8210"/>
                  </a:cubicBezTo>
                  <a:cubicBezTo>
                    <a:pt x="21027" y="8289"/>
                    <a:pt x="20835" y="8289"/>
                    <a:pt x="20835" y="8449"/>
                  </a:cubicBezTo>
                  <a:cubicBezTo>
                    <a:pt x="20740" y="8528"/>
                    <a:pt x="20740" y="8768"/>
                    <a:pt x="20740" y="8927"/>
                  </a:cubicBezTo>
                  <a:cubicBezTo>
                    <a:pt x="20740" y="8927"/>
                    <a:pt x="20740" y="9086"/>
                    <a:pt x="20835" y="9166"/>
                  </a:cubicBezTo>
                  <a:cubicBezTo>
                    <a:pt x="20835" y="9166"/>
                    <a:pt x="21027" y="9166"/>
                    <a:pt x="21122" y="9246"/>
                  </a:cubicBezTo>
                  <a:cubicBezTo>
                    <a:pt x="21122" y="9246"/>
                    <a:pt x="21218" y="9485"/>
                    <a:pt x="21313" y="9644"/>
                  </a:cubicBezTo>
                  <a:cubicBezTo>
                    <a:pt x="21409" y="9724"/>
                    <a:pt x="21313" y="9883"/>
                    <a:pt x="21409" y="9963"/>
                  </a:cubicBezTo>
                  <a:cubicBezTo>
                    <a:pt x="21409" y="10043"/>
                    <a:pt x="21504" y="10123"/>
                    <a:pt x="21504" y="10202"/>
                  </a:cubicBezTo>
                  <a:cubicBezTo>
                    <a:pt x="21504" y="10282"/>
                    <a:pt x="21600" y="10441"/>
                    <a:pt x="21504" y="10521"/>
                  </a:cubicBezTo>
                  <a:cubicBezTo>
                    <a:pt x="21504" y="10601"/>
                    <a:pt x="21313" y="10760"/>
                    <a:pt x="21218" y="10840"/>
                  </a:cubicBezTo>
                  <a:cubicBezTo>
                    <a:pt x="21218" y="10999"/>
                    <a:pt x="21313" y="11238"/>
                    <a:pt x="21218" y="11398"/>
                  </a:cubicBezTo>
                  <a:cubicBezTo>
                    <a:pt x="21218" y="11477"/>
                    <a:pt x="21027" y="11717"/>
                    <a:pt x="20931" y="11796"/>
                  </a:cubicBezTo>
                  <a:cubicBezTo>
                    <a:pt x="20835" y="11796"/>
                    <a:pt x="20740" y="11876"/>
                    <a:pt x="20644" y="11956"/>
                  </a:cubicBezTo>
                  <a:cubicBezTo>
                    <a:pt x="20549" y="12035"/>
                    <a:pt x="20644" y="12354"/>
                    <a:pt x="20549" y="12434"/>
                  </a:cubicBezTo>
                  <a:cubicBezTo>
                    <a:pt x="20453" y="12514"/>
                    <a:pt x="20358" y="12593"/>
                    <a:pt x="20262" y="12593"/>
                  </a:cubicBezTo>
                  <a:cubicBezTo>
                    <a:pt x="20166" y="12593"/>
                    <a:pt x="20071" y="12593"/>
                    <a:pt x="19975" y="12593"/>
                  </a:cubicBezTo>
                  <a:cubicBezTo>
                    <a:pt x="19975" y="12673"/>
                    <a:pt x="19880" y="12832"/>
                    <a:pt x="19975" y="12912"/>
                  </a:cubicBezTo>
                  <a:cubicBezTo>
                    <a:pt x="19975" y="12912"/>
                    <a:pt x="20071" y="12992"/>
                    <a:pt x="20071" y="13072"/>
                  </a:cubicBezTo>
                  <a:cubicBezTo>
                    <a:pt x="20071" y="13072"/>
                    <a:pt x="19975" y="13231"/>
                    <a:pt x="19880" y="13231"/>
                  </a:cubicBezTo>
                  <a:cubicBezTo>
                    <a:pt x="19784" y="13231"/>
                    <a:pt x="19593" y="13231"/>
                    <a:pt x="19593" y="13231"/>
                  </a:cubicBezTo>
                  <a:cubicBezTo>
                    <a:pt x="19497" y="13231"/>
                    <a:pt x="19402" y="13390"/>
                    <a:pt x="19402" y="13470"/>
                  </a:cubicBezTo>
                  <a:cubicBezTo>
                    <a:pt x="19402" y="13550"/>
                    <a:pt x="19402" y="13709"/>
                    <a:pt x="19402" y="13789"/>
                  </a:cubicBezTo>
                  <a:cubicBezTo>
                    <a:pt x="19497" y="13869"/>
                    <a:pt x="19880" y="13869"/>
                    <a:pt x="20071" y="13948"/>
                  </a:cubicBezTo>
                  <a:cubicBezTo>
                    <a:pt x="20166" y="14028"/>
                    <a:pt x="20262" y="14187"/>
                    <a:pt x="20358" y="14187"/>
                  </a:cubicBezTo>
                  <a:cubicBezTo>
                    <a:pt x="20453" y="14267"/>
                    <a:pt x="20644" y="14267"/>
                    <a:pt x="20740" y="14267"/>
                  </a:cubicBezTo>
                  <a:cubicBezTo>
                    <a:pt x="20835" y="14267"/>
                    <a:pt x="21027" y="14347"/>
                    <a:pt x="21122" y="14347"/>
                  </a:cubicBezTo>
                  <a:cubicBezTo>
                    <a:pt x="21122" y="14427"/>
                    <a:pt x="21218" y="14586"/>
                    <a:pt x="21122" y="14666"/>
                  </a:cubicBezTo>
                  <a:cubicBezTo>
                    <a:pt x="21122" y="14745"/>
                    <a:pt x="20931" y="14905"/>
                    <a:pt x="20835" y="14985"/>
                  </a:cubicBezTo>
                  <a:cubicBezTo>
                    <a:pt x="20740" y="14985"/>
                    <a:pt x="20549" y="14905"/>
                    <a:pt x="20453" y="14985"/>
                  </a:cubicBezTo>
                  <a:cubicBezTo>
                    <a:pt x="20453" y="14985"/>
                    <a:pt x="20453" y="15144"/>
                    <a:pt x="20453" y="15224"/>
                  </a:cubicBezTo>
                  <a:cubicBezTo>
                    <a:pt x="20549" y="15303"/>
                    <a:pt x="20644" y="15383"/>
                    <a:pt x="20644" y="15463"/>
                  </a:cubicBezTo>
                  <a:cubicBezTo>
                    <a:pt x="20644" y="15542"/>
                    <a:pt x="20549" y="15702"/>
                    <a:pt x="20644" y="15782"/>
                  </a:cubicBezTo>
                  <a:cubicBezTo>
                    <a:pt x="20644" y="15861"/>
                    <a:pt x="20835" y="15941"/>
                    <a:pt x="20835" y="16021"/>
                  </a:cubicBezTo>
                  <a:cubicBezTo>
                    <a:pt x="20931" y="16100"/>
                    <a:pt x="20835" y="16339"/>
                    <a:pt x="20835" y="16419"/>
                  </a:cubicBezTo>
                  <a:cubicBezTo>
                    <a:pt x="20835" y="16499"/>
                    <a:pt x="21027" y="16658"/>
                    <a:pt x="21027" y="16738"/>
                  </a:cubicBezTo>
                  <a:cubicBezTo>
                    <a:pt x="21027" y="16818"/>
                    <a:pt x="21027" y="17057"/>
                    <a:pt x="20931" y="17137"/>
                  </a:cubicBezTo>
                  <a:cubicBezTo>
                    <a:pt x="20931" y="17216"/>
                    <a:pt x="20740" y="17216"/>
                    <a:pt x="20740" y="17216"/>
                  </a:cubicBezTo>
                  <a:cubicBezTo>
                    <a:pt x="20644" y="17296"/>
                    <a:pt x="20549" y="17455"/>
                    <a:pt x="20549" y="17535"/>
                  </a:cubicBezTo>
                  <a:cubicBezTo>
                    <a:pt x="20549" y="17615"/>
                    <a:pt x="20644" y="17774"/>
                    <a:pt x="20644" y="17774"/>
                  </a:cubicBezTo>
                  <a:cubicBezTo>
                    <a:pt x="20740" y="17854"/>
                    <a:pt x="20835" y="17854"/>
                    <a:pt x="20931" y="17854"/>
                  </a:cubicBezTo>
                  <a:cubicBezTo>
                    <a:pt x="20931" y="17934"/>
                    <a:pt x="21027" y="18013"/>
                    <a:pt x="21122" y="18093"/>
                  </a:cubicBezTo>
                  <a:cubicBezTo>
                    <a:pt x="21122" y="18093"/>
                    <a:pt x="21122" y="18252"/>
                    <a:pt x="21122" y="18332"/>
                  </a:cubicBezTo>
                  <a:cubicBezTo>
                    <a:pt x="21027" y="18412"/>
                    <a:pt x="20644" y="18252"/>
                    <a:pt x="20549" y="18332"/>
                  </a:cubicBezTo>
                  <a:cubicBezTo>
                    <a:pt x="20453" y="18332"/>
                    <a:pt x="20262" y="18412"/>
                    <a:pt x="20262" y="18412"/>
                  </a:cubicBezTo>
                  <a:cubicBezTo>
                    <a:pt x="20166" y="18492"/>
                    <a:pt x="20166" y="18492"/>
                    <a:pt x="20166" y="18571"/>
                  </a:cubicBezTo>
                  <a:cubicBezTo>
                    <a:pt x="20071" y="18492"/>
                    <a:pt x="19975" y="18492"/>
                    <a:pt x="19784" y="18492"/>
                  </a:cubicBezTo>
                  <a:cubicBezTo>
                    <a:pt x="19784" y="18492"/>
                    <a:pt x="19593" y="18492"/>
                    <a:pt x="19497" y="18412"/>
                  </a:cubicBezTo>
                  <a:cubicBezTo>
                    <a:pt x="19402" y="18412"/>
                    <a:pt x="19306" y="18173"/>
                    <a:pt x="19211" y="18173"/>
                  </a:cubicBezTo>
                  <a:cubicBezTo>
                    <a:pt x="19211" y="18093"/>
                    <a:pt x="19019" y="18093"/>
                    <a:pt x="19019" y="18013"/>
                  </a:cubicBezTo>
                  <a:cubicBezTo>
                    <a:pt x="18924" y="18013"/>
                    <a:pt x="18733" y="18013"/>
                    <a:pt x="18637" y="18013"/>
                  </a:cubicBezTo>
                  <a:cubicBezTo>
                    <a:pt x="18542" y="18093"/>
                    <a:pt x="18542" y="18173"/>
                    <a:pt x="18350" y="18173"/>
                  </a:cubicBezTo>
                  <a:cubicBezTo>
                    <a:pt x="18350" y="18252"/>
                    <a:pt x="18159" y="18332"/>
                    <a:pt x="18159" y="18252"/>
                  </a:cubicBezTo>
                  <a:cubicBezTo>
                    <a:pt x="18064" y="18252"/>
                    <a:pt x="17873" y="18173"/>
                    <a:pt x="17873" y="18173"/>
                  </a:cubicBezTo>
                  <a:cubicBezTo>
                    <a:pt x="17777" y="18093"/>
                    <a:pt x="17586" y="18013"/>
                    <a:pt x="17490" y="18013"/>
                  </a:cubicBezTo>
                  <a:cubicBezTo>
                    <a:pt x="17395" y="18013"/>
                    <a:pt x="17299" y="18013"/>
                    <a:pt x="17204" y="18093"/>
                  </a:cubicBezTo>
                  <a:cubicBezTo>
                    <a:pt x="17108" y="18173"/>
                    <a:pt x="16917" y="18332"/>
                    <a:pt x="16917" y="18492"/>
                  </a:cubicBezTo>
                  <a:cubicBezTo>
                    <a:pt x="16821" y="18571"/>
                    <a:pt x="16821" y="18731"/>
                    <a:pt x="16821" y="18810"/>
                  </a:cubicBezTo>
                  <a:cubicBezTo>
                    <a:pt x="16821" y="18970"/>
                    <a:pt x="16917" y="19129"/>
                    <a:pt x="16917" y="19209"/>
                  </a:cubicBezTo>
                  <a:cubicBezTo>
                    <a:pt x="16821" y="19289"/>
                    <a:pt x="16630" y="19448"/>
                    <a:pt x="16630" y="19528"/>
                  </a:cubicBezTo>
                  <a:cubicBezTo>
                    <a:pt x="16535" y="19767"/>
                    <a:pt x="16439" y="20086"/>
                    <a:pt x="16343" y="20245"/>
                  </a:cubicBezTo>
                  <a:cubicBezTo>
                    <a:pt x="16343" y="20325"/>
                    <a:pt x="16248" y="20404"/>
                    <a:pt x="16248" y="20484"/>
                  </a:cubicBezTo>
                  <a:cubicBezTo>
                    <a:pt x="16248" y="20564"/>
                    <a:pt x="16152" y="20644"/>
                    <a:pt x="16152" y="20644"/>
                  </a:cubicBezTo>
                  <a:cubicBezTo>
                    <a:pt x="16057" y="20723"/>
                    <a:pt x="16152" y="20883"/>
                    <a:pt x="16152" y="20962"/>
                  </a:cubicBezTo>
                  <a:cubicBezTo>
                    <a:pt x="16152" y="21042"/>
                    <a:pt x="16152" y="21281"/>
                    <a:pt x="16057" y="21361"/>
                  </a:cubicBezTo>
                  <a:cubicBezTo>
                    <a:pt x="15961" y="21441"/>
                    <a:pt x="15770" y="21520"/>
                    <a:pt x="15674" y="21441"/>
                  </a:cubicBezTo>
                  <a:cubicBezTo>
                    <a:pt x="15579" y="21441"/>
                    <a:pt x="15483" y="21361"/>
                    <a:pt x="15483" y="21361"/>
                  </a:cubicBezTo>
                  <a:cubicBezTo>
                    <a:pt x="15388" y="21281"/>
                    <a:pt x="15388" y="21122"/>
                    <a:pt x="15388" y="21042"/>
                  </a:cubicBezTo>
                  <a:cubicBezTo>
                    <a:pt x="15388" y="20962"/>
                    <a:pt x="15483" y="20883"/>
                    <a:pt x="15483" y="20723"/>
                  </a:cubicBezTo>
                  <a:cubicBezTo>
                    <a:pt x="15483" y="20644"/>
                    <a:pt x="15292" y="20564"/>
                    <a:pt x="15196" y="20484"/>
                  </a:cubicBezTo>
                  <a:cubicBezTo>
                    <a:pt x="15196" y="20484"/>
                    <a:pt x="15101" y="20404"/>
                    <a:pt x="15005" y="20404"/>
                  </a:cubicBezTo>
                  <a:cubicBezTo>
                    <a:pt x="15005" y="20325"/>
                    <a:pt x="14719" y="20245"/>
                    <a:pt x="14623" y="20325"/>
                  </a:cubicBezTo>
                  <a:cubicBezTo>
                    <a:pt x="14623" y="20325"/>
                    <a:pt x="14719" y="20564"/>
                    <a:pt x="14719" y="20564"/>
                  </a:cubicBezTo>
                  <a:cubicBezTo>
                    <a:pt x="14623" y="20644"/>
                    <a:pt x="14432" y="20644"/>
                    <a:pt x="14336" y="20564"/>
                  </a:cubicBezTo>
                  <a:cubicBezTo>
                    <a:pt x="14336" y="20564"/>
                    <a:pt x="14241" y="20484"/>
                    <a:pt x="14241" y="20404"/>
                  </a:cubicBezTo>
                  <a:cubicBezTo>
                    <a:pt x="14145" y="20404"/>
                    <a:pt x="14050" y="20325"/>
                    <a:pt x="14050" y="20325"/>
                  </a:cubicBezTo>
                  <a:cubicBezTo>
                    <a:pt x="14050" y="20325"/>
                    <a:pt x="13954" y="20325"/>
                    <a:pt x="13858" y="20325"/>
                  </a:cubicBezTo>
                  <a:cubicBezTo>
                    <a:pt x="13858" y="20325"/>
                    <a:pt x="13858" y="20484"/>
                    <a:pt x="13763" y="20484"/>
                  </a:cubicBezTo>
                  <a:cubicBezTo>
                    <a:pt x="13763" y="20484"/>
                    <a:pt x="13572" y="20564"/>
                    <a:pt x="13476" y="20484"/>
                  </a:cubicBezTo>
                  <a:cubicBezTo>
                    <a:pt x="13476" y="20484"/>
                    <a:pt x="13285" y="20404"/>
                    <a:pt x="13285" y="20404"/>
                  </a:cubicBezTo>
                  <a:cubicBezTo>
                    <a:pt x="13189" y="20325"/>
                    <a:pt x="13094" y="20325"/>
                    <a:pt x="12998" y="20325"/>
                  </a:cubicBezTo>
                  <a:cubicBezTo>
                    <a:pt x="12903" y="20325"/>
                    <a:pt x="12807" y="20404"/>
                    <a:pt x="12807" y="20484"/>
                  </a:cubicBezTo>
                  <a:cubicBezTo>
                    <a:pt x="12712" y="20484"/>
                    <a:pt x="12807" y="20644"/>
                    <a:pt x="12807" y="20644"/>
                  </a:cubicBezTo>
                  <a:cubicBezTo>
                    <a:pt x="12712" y="20723"/>
                    <a:pt x="12616" y="20883"/>
                    <a:pt x="12616" y="20962"/>
                  </a:cubicBezTo>
                  <a:cubicBezTo>
                    <a:pt x="12616" y="21042"/>
                    <a:pt x="12616" y="21201"/>
                    <a:pt x="12616" y="21281"/>
                  </a:cubicBezTo>
                  <a:cubicBezTo>
                    <a:pt x="12616" y="21361"/>
                    <a:pt x="12425" y="21441"/>
                    <a:pt x="12234" y="21441"/>
                  </a:cubicBezTo>
                  <a:cubicBezTo>
                    <a:pt x="12138" y="21520"/>
                    <a:pt x="11851" y="21520"/>
                    <a:pt x="11756" y="21441"/>
                  </a:cubicBezTo>
                  <a:cubicBezTo>
                    <a:pt x="11565" y="21441"/>
                    <a:pt x="11373" y="21441"/>
                    <a:pt x="11182" y="21441"/>
                  </a:cubicBezTo>
                  <a:cubicBezTo>
                    <a:pt x="11182" y="21361"/>
                    <a:pt x="10991" y="21441"/>
                    <a:pt x="10991" y="21441"/>
                  </a:cubicBezTo>
                  <a:cubicBezTo>
                    <a:pt x="10896" y="21441"/>
                    <a:pt x="10800" y="21441"/>
                    <a:pt x="10800" y="21441"/>
                  </a:cubicBezTo>
                  <a:cubicBezTo>
                    <a:pt x="10704" y="21520"/>
                    <a:pt x="10513" y="21441"/>
                    <a:pt x="10418" y="21441"/>
                  </a:cubicBezTo>
                  <a:cubicBezTo>
                    <a:pt x="10418" y="21441"/>
                    <a:pt x="10322" y="21361"/>
                    <a:pt x="10322" y="21361"/>
                  </a:cubicBezTo>
                  <a:cubicBezTo>
                    <a:pt x="10227" y="21281"/>
                    <a:pt x="10131" y="21281"/>
                    <a:pt x="10035" y="21361"/>
                  </a:cubicBezTo>
                  <a:cubicBezTo>
                    <a:pt x="10035" y="21361"/>
                    <a:pt x="9940" y="21520"/>
                    <a:pt x="9844" y="21520"/>
                  </a:cubicBezTo>
                  <a:cubicBezTo>
                    <a:pt x="9749" y="21600"/>
                    <a:pt x="9653" y="21600"/>
                    <a:pt x="9558" y="21600"/>
                  </a:cubicBezTo>
                  <a:cubicBezTo>
                    <a:pt x="9462" y="21600"/>
                    <a:pt x="9462" y="21441"/>
                    <a:pt x="9462" y="21441"/>
                  </a:cubicBezTo>
                  <a:cubicBezTo>
                    <a:pt x="9366" y="21361"/>
                    <a:pt x="9271" y="21361"/>
                    <a:pt x="9175" y="21281"/>
                  </a:cubicBezTo>
                  <a:cubicBezTo>
                    <a:pt x="9080" y="21281"/>
                    <a:pt x="8888" y="21281"/>
                    <a:pt x="8888" y="21201"/>
                  </a:cubicBezTo>
                  <a:cubicBezTo>
                    <a:pt x="8793" y="21201"/>
                    <a:pt x="8697" y="21042"/>
                    <a:pt x="8697" y="21042"/>
                  </a:cubicBezTo>
                  <a:cubicBezTo>
                    <a:pt x="8697" y="20962"/>
                    <a:pt x="8697" y="20883"/>
                    <a:pt x="8697" y="20723"/>
                  </a:cubicBezTo>
                  <a:cubicBezTo>
                    <a:pt x="8602" y="20723"/>
                    <a:pt x="8506" y="20644"/>
                    <a:pt x="8411" y="20564"/>
                  </a:cubicBezTo>
                  <a:cubicBezTo>
                    <a:pt x="8602" y="20484"/>
                    <a:pt x="8793" y="20404"/>
                    <a:pt x="8888" y="20325"/>
                  </a:cubicBezTo>
                  <a:cubicBezTo>
                    <a:pt x="8984" y="20325"/>
                    <a:pt x="9271" y="20325"/>
                    <a:pt x="9366" y="20245"/>
                  </a:cubicBezTo>
                  <a:cubicBezTo>
                    <a:pt x="9462" y="20245"/>
                    <a:pt x="9558" y="20165"/>
                    <a:pt x="9558" y="20086"/>
                  </a:cubicBezTo>
                  <a:cubicBezTo>
                    <a:pt x="9558" y="20086"/>
                    <a:pt x="9462" y="19687"/>
                    <a:pt x="9462" y="19687"/>
                  </a:cubicBezTo>
                  <a:cubicBezTo>
                    <a:pt x="9462" y="19687"/>
                    <a:pt x="9462" y="19289"/>
                    <a:pt x="9462" y="19209"/>
                  </a:cubicBezTo>
                  <a:cubicBezTo>
                    <a:pt x="9462" y="19049"/>
                    <a:pt x="9462" y="18810"/>
                    <a:pt x="9366" y="18731"/>
                  </a:cubicBezTo>
                  <a:cubicBezTo>
                    <a:pt x="9271" y="18571"/>
                    <a:pt x="9080" y="18492"/>
                    <a:pt x="8984" y="18492"/>
                  </a:cubicBezTo>
                  <a:cubicBezTo>
                    <a:pt x="8888" y="18412"/>
                    <a:pt x="8506" y="18492"/>
                    <a:pt x="8506" y="18492"/>
                  </a:cubicBezTo>
                  <a:cubicBezTo>
                    <a:pt x="8506" y="18412"/>
                    <a:pt x="7933" y="18173"/>
                    <a:pt x="7837" y="18093"/>
                  </a:cubicBezTo>
                  <a:cubicBezTo>
                    <a:pt x="7742" y="18013"/>
                    <a:pt x="7742" y="17854"/>
                    <a:pt x="7646" y="17774"/>
                  </a:cubicBezTo>
                  <a:cubicBezTo>
                    <a:pt x="7550" y="17694"/>
                    <a:pt x="7455" y="17694"/>
                    <a:pt x="7455" y="17615"/>
                  </a:cubicBezTo>
                  <a:cubicBezTo>
                    <a:pt x="7359" y="17535"/>
                    <a:pt x="7550" y="17296"/>
                    <a:pt x="7455" y="17216"/>
                  </a:cubicBezTo>
                  <a:cubicBezTo>
                    <a:pt x="7455" y="17057"/>
                    <a:pt x="7359" y="16818"/>
                    <a:pt x="7168" y="16738"/>
                  </a:cubicBezTo>
                  <a:cubicBezTo>
                    <a:pt x="7073" y="16738"/>
                    <a:pt x="6977" y="16738"/>
                    <a:pt x="6881" y="16658"/>
                  </a:cubicBezTo>
                  <a:cubicBezTo>
                    <a:pt x="6786" y="16579"/>
                    <a:pt x="6786" y="16419"/>
                    <a:pt x="6690" y="16260"/>
                  </a:cubicBezTo>
                  <a:cubicBezTo>
                    <a:pt x="6690" y="16260"/>
                    <a:pt x="6499" y="16021"/>
                    <a:pt x="6404" y="16021"/>
                  </a:cubicBezTo>
                  <a:cubicBezTo>
                    <a:pt x="6404" y="16021"/>
                    <a:pt x="6212" y="16021"/>
                    <a:pt x="6212" y="16021"/>
                  </a:cubicBezTo>
                  <a:cubicBezTo>
                    <a:pt x="6117" y="16021"/>
                    <a:pt x="6117" y="16180"/>
                    <a:pt x="6117" y="16180"/>
                  </a:cubicBezTo>
                  <a:cubicBezTo>
                    <a:pt x="6021" y="16339"/>
                    <a:pt x="6117" y="16499"/>
                    <a:pt x="6117" y="16579"/>
                  </a:cubicBezTo>
                  <a:cubicBezTo>
                    <a:pt x="6021" y="16658"/>
                    <a:pt x="5926" y="16658"/>
                    <a:pt x="5830" y="16658"/>
                  </a:cubicBezTo>
                  <a:cubicBezTo>
                    <a:pt x="5830" y="16738"/>
                    <a:pt x="5639" y="16658"/>
                    <a:pt x="5543" y="16658"/>
                  </a:cubicBezTo>
                  <a:cubicBezTo>
                    <a:pt x="5543" y="16738"/>
                    <a:pt x="5639" y="16897"/>
                    <a:pt x="5543" y="16897"/>
                  </a:cubicBezTo>
                  <a:cubicBezTo>
                    <a:pt x="5448" y="16977"/>
                    <a:pt x="5257" y="16897"/>
                    <a:pt x="5257" y="16897"/>
                  </a:cubicBezTo>
                  <a:cubicBezTo>
                    <a:pt x="5161" y="16818"/>
                    <a:pt x="5161" y="16658"/>
                    <a:pt x="5161" y="16579"/>
                  </a:cubicBezTo>
                  <a:cubicBezTo>
                    <a:pt x="5065" y="16499"/>
                    <a:pt x="4970" y="16339"/>
                    <a:pt x="4874" y="16339"/>
                  </a:cubicBezTo>
                  <a:cubicBezTo>
                    <a:pt x="4779" y="16339"/>
                    <a:pt x="4588" y="16339"/>
                    <a:pt x="4492" y="16419"/>
                  </a:cubicBezTo>
                  <a:cubicBezTo>
                    <a:pt x="4396" y="16419"/>
                    <a:pt x="4301" y="16579"/>
                    <a:pt x="4205" y="16579"/>
                  </a:cubicBezTo>
                  <a:cubicBezTo>
                    <a:pt x="4110" y="16579"/>
                    <a:pt x="4014" y="16419"/>
                    <a:pt x="3919" y="16339"/>
                  </a:cubicBezTo>
                  <a:cubicBezTo>
                    <a:pt x="3823" y="16339"/>
                    <a:pt x="3632" y="16339"/>
                    <a:pt x="3536" y="16339"/>
                  </a:cubicBezTo>
                  <a:cubicBezTo>
                    <a:pt x="3536" y="16419"/>
                    <a:pt x="3441" y="16579"/>
                    <a:pt x="3441" y="16579"/>
                  </a:cubicBezTo>
                  <a:cubicBezTo>
                    <a:pt x="3345" y="16658"/>
                    <a:pt x="3058" y="16658"/>
                    <a:pt x="2963" y="16579"/>
                  </a:cubicBezTo>
                  <a:cubicBezTo>
                    <a:pt x="2772" y="16499"/>
                    <a:pt x="2772" y="16260"/>
                    <a:pt x="2772" y="16260"/>
                  </a:cubicBezTo>
                  <a:cubicBezTo>
                    <a:pt x="2676" y="16180"/>
                    <a:pt x="2485" y="16100"/>
                    <a:pt x="2485" y="16100"/>
                  </a:cubicBezTo>
                  <a:cubicBezTo>
                    <a:pt x="2389" y="16100"/>
                    <a:pt x="2294" y="16100"/>
                    <a:pt x="2198" y="16100"/>
                  </a:cubicBezTo>
                  <a:cubicBezTo>
                    <a:pt x="2103" y="16100"/>
                    <a:pt x="1912" y="16100"/>
                    <a:pt x="1816" y="16100"/>
                  </a:cubicBezTo>
                  <a:cubicBezTo>
                    <a:pt x="1720" y="16021"/>
                    <a:pt x="1720" y="15782"/>
                    <a:pt x="1720" y="15702"/>
                  </a:cubicBezTo>
                  <a:cubicBezTo>
                    <a:pt x="1720" y="15702"/>
                    <a:pt x="1720" y="15622"/>
                    <a:pt x="1625" y="15542"/>
                  </a:cubicBezTo>
                  <a:cubicBezTo>
                    <a:pt x="1625" y="15463"/>
                    <a:pt x="1625" y="15463"/>
                    <a:pt x="1625" y="15383"/>
                  </a:cubicBezTo>
                  <a:cubicBezTo>
                    <a:pt x="1625" y="15303"/>
                    <a:pt x="1816" y="15224"/>
                    <a:pt x="1816" y="15144"/>
                  </a:cubicBezTo>
                  <a:cubicBezTo>
                    <a:pt x="1912" y="15064"/>
                    <a:pt x="2007" y="14825"/>
                    <a:pt x="2007" y="14745"/>
                  </a:cubicBezTo>
                  <a:cubicBezTo>
                    <a:pt x="2007" y="14666"/>
                    <a:pt x="1912" y="14506"/>
                    <a:pt x="1912" y="14427"/>
                  </a:cubicBezTo>
                  <a:cubicBezTo>
                    <a:pt x="1912" y="14347"/>
                    <a:pt x="1816" y="14187"/>
                    <a:pt x="1912" y="14108"/>
                  </a:cubicBezTo>
                  <a:cubicBezTo>
                    <a:pt x="1912" y="14028"/>
                    <a:pt x="2007" y="13869"/>
                    <a:pt x="2007" y="13789"/>
                  </a:cubicBezTo>
                  <a:cubicBezTo>
                    <a:pt x="2103" y="13709"/>
                    <a:pt x="2103" y="13390"/>
                    <a:pt x="2103" y="13231"/>
                  </a:cubicBezTo>
                  <a:cubicBezTo>
                    <a:pt x="2103" y="13151"/>
                    <a:pt x="2007" y="12992"/>
                    <a:pt x="1912" y="12992"/>
                  </a:cubicBezTo>
                  <a:cubicBezTo>
                    <a:pt x="1816" y="12912"/>
                    <a:pt x="1625" y="12832"/>
                    <a:pt x="1625" y="12753"/>
                  </a:cubicBezTo>
                  <a:cubicBezTo>
                    <a:pt x="1529" y="12673"/>
                    <a:pt x="1434" y="12514"/>
                    <a:pt x="1434" y="12434"/>
                  </a:cubicBezTo>
                  <a:cubicBezTo>
                    <a:pt x="1529" y="12354"/>
                    <a:pt x="1625" y="12195"/>
                    <a:pt x="1625" y="12035"/>
                  </a:cubicBezTo>
                  <a:cubicBezTo>
                    <a:pt x="1625" y="11956"/>
                    <a:pt x="1625" y="11717"/>
                    <a:pt x="1529" y="11637"/>
                  </a:cubicBezTo>
                  <a:cubicBezTo>
                    <a:pt x="1529" y="11557"/>
                    <a:pt x="1338" y="11477"/>
                    <a:pt x="1242" y="11477"/>
                  </a:cubicBezTo>
                  <a:cubicBezTo>
                    <a:pt x="1242" y="11318"/>
                    <a:pt x="1242" y="11079"/>
                    <a:pt x="1147" y="10920"/>
                  </a:cubicBezTo>
                  <a:cubicBezTo>
                    <a:pt x="1147" y="10840"/>
                    <a:pt x="1051" y="10680"/>
                    <a:pt x="956" y="10680"/>
                  </a:cubicBezTo>
                  <a:cubicBezTo>
                    <a:pt x="860" y="10601"/>
                    <a:pt x="669" y="10601"/>
                    <a:pt x="669" y="10521"/>
                  </a:cubicBezTo>
                  <a:cubicBezTo>
                    <a:pt x="573" y="10441"/>
                    <a:pt x="478" y="10282"/>
                    <a:pt x="478" y="10202"/>
                  </a:cubicBezTo>
                  <a:cubicBezTo>
                    <a:pt x="382" y="10123"/>
                    <a:pt x="382" y="9963"/>
                    <a:pt x="478" y="9883"/>
                  </a:cubicBezTo>
                  <a:cubicBezTo>
                    <a:pt x="478" y="9804"/>
                    <a:pt x="573" y="9724"/>
                    <a:pt x="669" y="9724"/>
                  </a:cubicBezTo>
                  <a:cubicBezTo>
                    <a:pt x="669" y="9644"/>
                    <a:pt x="765" y="9485"/>
                    <a:pt x="765" y="9405"/>
                  </a:cubicBezTo>
                  <a:cubicBezTo>
                    <a:pt x="860" y="9325"/>
                    <a:pt x="860" y="9166"/>
                    <a:pt x="765" y="9086"/>
                  </a:cubicBezTo>
                  <a:cubicBezTo>
                    <a:pt x="765" y="9007"/>
                    <a:pt x="669" y="8927"/>
                    <a:pt x="669" y="8847"/>
                  </a:cubicBezTo>
                  <a:cubicBezTo>
                    <a:pt x="573" y="8768"/>
                    <a:pt x="669" y="8608"/>
                    <a:pt x="669" y="8528"/>
                  </a:cubicBezTo>
                  <a:cubicBezTo>
                    <a:pt x="573" y="8449"/>
                    <a:pt x="478" y="8449"/>
                    <a:pt x="478" y="8369"/>
                  </a:cubicBezTo>
                  <a:cubicBezTo>
                    <a:pt x="382" y="8289"/>
                    <a:pt x="478" y="8210"/>
                    <a:pt x="478" y="8130"/>
                  </a:cubicBezTo>
                  <a:cubicBezTo>
                    <a:pt x="478" y="8130"/>
                    <a:pt x="669" y="8130"/>
                    <a:pt x="765" y="8050"/>
                  </a:cubicBezTo>
                  <a:cubicBezTo>
                    <a:pt x="765" y="8050"/>
                    <a:pt x="956" y="7970"/>
                    <a:pt x="956" y="7891"/>
                  </a:cubicBezTo>
                  <a:cubicBezTo>
                    <a:pt x="956" y="7811"/>
                    <a:pt x="956" y="7652"/>
                    <a:pt x="956" y="7652"/>
                  </a:cubicBezTo>
                  <a:cubicBezTo>
                    <a:pt x="860" y="7572"/>
                    <a:pt x="765" y="7572"/>
                    <a:pt x="765" y="7492"/>
                  </a:cubicBezTo>
                  <a:cubicBezTo>
                    <a:pt x="669" y="7413"/>
                    <a:pt x="765" y="7253"/>
                    <a:pt x="765" y="7173"/>
                  </a:cubicBezTo>
                  <a:cubicBezTo>
                    <a:pt x="765" y="7014"/>
                    <a:pt x="669" y="6855"/>
                    <a:pt x="669" y="6775"/>
                  </a:cubicBezTo>
                  <a:cubicBezTo>
                    <a:pt x="573" y="6695"/>
                    <a:pt x="287" y="6695"/>
                    <a:pt x="287" y="6615"/>
                  </a:cubicBezTo>
                  <a:cubicBezTo>
                    <a:pt x="191" y="6536"/>
                    <a:pt x="0" y="6376"/>
                    <a:pt x="0" y="6297"/>
                  </a:cubicBezTo>
                  <a:cubicBezTo>
                    <a:pt x="0" y="6217"/>
                    <a:pt x="96" y="6058"/>
                    <a:pt x="191" y="6058"/>
                  </a:cubicBezTo>
                  <a:cubicBezTo>
                    <a:pt x="287" y="5978"/>
                    <a:pt x="478" y="5978"/>
                    <a:pt x="573" y="5978"/>
                  </a:cubicBezTo>
                  <a:cubicBezTo>
                    <a:pt x="573" y="5978"/>
                    <a:pt x="669" y="5978"/>
                    <a:pt x="669" y="5978"/>
                  </a:cubicBezTo>
                  <a:cubicBezTo>
                    <a:pt x="765" y="5978"/>
                    <a:pt x="956" y="5978"/>
                    <a:pt x="1051" y="5978"/>
                  </a:cubicBezTo>
                  <a:cubicBezTo>
                    <a:pt x="1051" y="5898"/>
                    <a:pt x="1051" y="5739"/>
                    <a:pt x="1147" y="5739"/>
                  </a:cubicBezTo>
                  <a:cubicBezTo>
                    <a:pt x="1147" y="5659"/>
                    <a:pt x="1242" y="5659"/>
                    <a:pt x="1242" y="5579"/>
                  </a:cubicBezTo>
                  <a:cubicBezTo>
                    <a:pt x="1338" y="5579"/>
                    <a:pt x="1338" y="5420"/>
                    <a:pt x="1434" y="5420"/>
                  </a:cubicBezTo>
                  <a:cubicBezTo>
                    <a:pt x="1434" y="5340"/>
                    <a:pt x="1434" y="5181"/>
                    <a:pt x="1434" y="5101"/>
                  </a:cubicBezTo>
                  <a:cubicBezTo>
                    <a:pt x="1434" y="5021"/>
                    <a:pt x="1338" y="4942"/>
                    <a:pt x="1338" y="4942"/>
                  </a:cubicBezTo>
                  <a:cubicBezTo>
                    <a:pt x="1242" y="4862"/>
                    <a:pt x="1242" y="4703"/>
                    <a:pt x="1338" y="4623"/>
                  </a:cubicBezTo>
                  <a:cubicBezTo>
                    <a:pt x="1338" y="4543"/>
                    <a:pt x="1720" y="4543"/>
                    <a:pt x="1816" y="4463"/>
                  </a:cubicBezTo>
                  <a:cubicBezTo>
                    <a:pt x="1816" y="4384"/>
                    <a:pt x="1816" y="4224"/>
                    <a:pt x="1816" y="4224"/>
                  </a:cubicBezTo>
                  <a:cubicBezTo>
                    <a:pt x="1816" y="4145"/>
                    <a:pt x="2007" y="4145"/>
                    <a:pt x="2103" y="4065"/>
                  </a:cubicBezTo>
                  <a:cubicBezTo>
                    <a:pt x="2103" y="3985"/>
                    <a:pt x="2198" y="3826"/>
                    <a:pt x="2198" y="3746"/>
                  </a:cubicBezTo>
                  <a:cubicBezTo>
                    <a:pt x="2294" y="3587"/>
                    <a:pt x="2294" y="3427"/>
                    <a:pt x="2198" y="3268"/>
                  </a:cubicBezTo>
                  <a:cubicBezTo>
                    <a:pt x="2198" y="3188"/>
                    <a:pt x="2103" y="3188"/>
                    <a:pt x="2007" y="3188"/>
                  </a:cubicBezTo>
                  <a:cubicBezTo>
                    <a:pt x="2007" y="3108"/>
                    <a:pt x="1816" y="3108"/>
                    <a:pt x="1720" y="3029"/>
                  </a:cubicBezTo>
                  <a:cubicBezTo>
                    <a:pt x="1625" y="3029"/>
                    <a:pt x="1529" y="2869"/>
                    <a:pt x="1529" y="2790"/>
                  </a:cubicBezTo>
                  <a:cubicBezTo>
                    <a:pt x="1434" y="2710"/>
                    <a:pt x="1625" y="2471"/>
                    <a:pt x="1529" y="2391"/>
                  </a:cubicBezTo>
                  <a:cubicBezTo>
                    <a:pt x="1434" y="2391"/>
                    <a:pt x="1338" y="2311"/>
                    <a:pt x="1242" y="2311"/>
                  </a:cubicBezTo>
                  <a:cubicBezTo>
                    <a:pt x="1242" y="2311"/>
                    <a:pt x="1147" y="2311"/>
                    <a:pt x="1051" y="2311"/>
                  </a:cubicBezTo>
                  <a:cubicBezTo>
                    <a:pt x="956" y="2311"/>
                    <a:pt x="860" y="2232"/>
                    <a:pt x="860" y="2232"/>
                  </a:cubicBezTo>
                  <a:cubicBezTo>
                    <a:pt x="860" y="2152"/>
                    <a:pt x="860" y="2072"/>
                    <a:pt x="860" y="20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8" name="Google Shape;2268;p274"/>
            <p:cNvSpPr/>
            <p:nvPr/>
          </p:nvSpPr>
          <p:spPr>
            <a:xfrm>
              <a:off x="4245869" y="2200358"/>
              <a:ext cx="1472436" cy="1768281"/>
            </a:xfrm>
            <a:custGeom>
              <a:avLst/>
              <a:gdLst/>
              <a:ahLst/>
              <a:cxnLst/>
              <a:rect l="l" t="t" r="r" b="b"/>
              <a:pathLst>
                <a:path w="21547" h="21600" extrusionOk="0">
                  <a:moveTo>
                    <a:pt x="860" y="2072"/>
                  </a:moveTo>
                  <a:cubicBezTo>
                    <a:pt x="765" y="1993"/>
                    <a:pt x="765" y="1993"/>
                    <a:pt x="765" y="1993"/>
                  </a:cubicBezTo>
                  <a:cubicBezTo>
                    <a:pt x="860" y="1913"/>
                    <a:pt x="860" y="1674"/>
                    <a:pt x="956" y="1674"/>
                  </a:cubicBezTo>
                  <a:cubicBezTo>
                    <a:pt x="1051" y="1594"/>
                    <a:pt x="1242" y="1594"/>
                    <a:pt x="1242" y="1514"/>
                  </a:cubicBezTo>
                  <a:cubicBezTo>
                    <a:pt x="1338" y="1514"/>
                    <a:pt x="1434" y="1355"/>
                    <a:pt x="1529" y="1355"/>
                  </a:cubicBezTo>
                  <a:cubicBezTo>
                    <a:pt x="1529" y="1275"/>
                    <a:pt x="1529" y="1116"/>
                    <a:pt x="1529" y="1116"/>
                  </a:cubicBezTo>
                  <a:cubicBezTo>
                    <a:pt x="1529" y="1036"/>
                    <a:pt x="1434" y="797"/>
                    <a:pt x="1434" y="717"/>
                  </a:cubicBezTo>
                  <a:cubicBezTo>
                    <a:pt x="1434" y="638"/>
                    <a:pt x="1338" y="478"/>
                    <a:pt x="1338" y="399"/>
                  </a:cubicBezTo>
                  <a:cubicBezTo>
                    <a:pt x="1434" y="319"/>
                    <a:pt x="1625" y="159"/>
                    <a:pt x="1720" y="159"/>
                  </a:cubicBezTo>
                  <a:cubicBezTo>
                    <a:pt x="1816" y="80"/>
                    <a:pt x="2007" y="0"/>
                    <a:pt x="2198" y="0"/>
                  </a:cubicBezTo>
                  <a:cubicBezTo>
                    <a:pt x="2198" y="0"/>
                    <a:pt x="2389" y="0"/>
                    <a:pt x="2485" y="80"/>
                  </a:cubicBezTo>
                  <a:cubicBezTo>
                    <a:pt x="2581" y="80"/>
                    <a:pt x="2867" y="159"/>
                    <a:pt x="2867" y="159"/>
                  </a:cubicBezTo>
                  <a:cubicBezTo>
                    <a:pt x="2867" y="159"/>
                    <a:pt x="3441" y="0"/>
                    <a:pt x="3632" y="0"/>
                  </a:cubicBezTo>
                  <a:cubicBezTo>
                    <a:pt x="3632" y="0"/>
                    <a:pt x="3823" y="0"/>
                    <a:pt x="3823" y="0"/>
                  </a:cubicBezTo>
                  <a:cubicBezTo>
                    <a:pt x="3919" y="0"/>
                    <a:pt x="4110" y="0"/>
                    <a:pt x="4110" y="0"/>
                  </a:cubicBezTo>
                  <a:cubicBezTo>
                    <a:pt x="4205" y="0"/>
                    <a:pt x="4205" y="0"/>
                    <a:pt x="4205" y="0"/>
                  </a:cubicBezTo>
                  <a:cubicBezTo>
                    <a:pt x="4396" y="0"/>
                    <a:pt x="4492" y="80"/>
                    <a:pt x="4588" y="80"/>
                  </a:cubicBezTo>
                  <a:cubicBezTo>
                    <a:pt x="4683" y="80"/>
                    <a:pt x="4874" y="80"/>
                    <a:pt x="4970" y="80"/>
                  </a:cubicBezTo>
                  <a:cubicBezTo>
                    <a:pt x="5065" y="80"/>
                    <a:pt x="5161" y="239"/>
                    <a:pt x="5257" y="319"/>
                  </a:cubicBezTo>
                  <a:cubicBezTo>
                    <a:pt x="5352" y="399"/>
                    <a:pt x="5448" y="558"/>
                    <a:pt x="5543" y="638"/>
                  </a:cubicBezTo>
                  <a:cubicBezTo>
                    <a:pt x="5639" y="717"/>
                    <a:pt x="6021" y="797"/>
                    <a:pt x="6117" y="877"/>
                  </a:cubicBezTo>
                  <a:cubicBezTo>
                    <a:pt x="6212" y="1036"/>
                    <a:pt x="6212" y="1275"/>
                    <a:pt x="6212" y="1355"/>
                  </a:cubicBezTo>
                  <a:cubicBezTo>
                    <a:pt x="6212" y="1435"/>
                    <a:pt x="6117" y="1594"/>
                    <a:pt x="6117" y="1674"/>
                  </a:cubicBezTo>
                  <a:cubicBezTo>
                    <a:pt x="6117" y="1833"/>
                    <a:pt x="6212" y="1993"/>
                    <a:pt x="6308" y="2072"/>
                  </a:cubicBezTo>
                  <a:cubicBezTo>
                    <a:pt x="6308" y="2072"/>
                    <a:pt x="6499" y="2232"/>
                    <a:pt x="6595" y="2232"/>
                  </a:cubicBezTo>
                  <a:cubicBezTo>
                    <a:pt x="6690" y="2232"/>
                    <a:pt x="6977" y="2072"/>
                    <a:pt x="7168" y="2232"/>
                  </a:cubicBezTo>
                  <a:cubicBezTo>
                    <a:pt x="7264" y="2232"/>
                    <a:pt x="7359" y="2471"/>
                    <a:pt x="7455" y="2551"/>
                  </a:cubicBezTo>
                  <a:cubicBezTo>
                    <a:pt x="7550" y="2630"/>
                    <a:pt x="7550" y="2869"/>
                    <a:pt x="7646" y="3029"/>
                  </a:cubicBezTo>
                  <a:cubicBezTo>
                    <a:pt x="7742" y="3108"/>
                    <a:pt x="8028" y="3268"/>
                    <a:pt x="8124" y="3427"/>
                  </a:cubicBezTo>
                  <a:cubicBezTo>
                    <a:pt x="8124" y="3507"/>
                    <a:pt x="8028" y="3746"/>
                    <a:pt x="8124" y="3746"/>
                  </a:cubicBezTo>
                  <a:cubicBezTo>
                    <a:pt x="8124" y="3826"/>
                    <a:pt x="8315" y="3906"/>
                    <a:pt x="8315" y="3906"/>
                  </a:cubicBezTo>
                  <a:cubicBezTo>
                    <a:pt x="8411" y="3906"/>
                    <a:pt x="8411" y="4224"/>
                    <a:pt x="8411" y="4304"/>
                  </a:cubicBezTo>
                  <a:cubicBezTo>
                    <a:pt x="8411" y="4304"/>
                    <a:pt x="8793" y="4463"/>
                    <a:pt x="8984" y="4463"/>
                  </a:cubicBezTo>
                  <a:cubicBezTo>
                    <a:pt x="9175" y="4463"/>
                    <a:pt x="9462" y="4304"/>
                    <a:pt x="9653" y="4304"/>
                  </a:cubicBezTo>
                  <a:cubicBezTo>
                    <a:pt x="9749" y="4304"/>
                    <a:pt x="9844" y="4224"/>
                    <a:pt x="10035" y="4224"/>
                  </a:cubicBezTo>
                  <a:cubicBezTo>
                    <a:pt x="10131" y="4224"/>
                    <a:pt x="10322" y="4224"/>
                    <a:pt x="10418" y="4224"/>
                  </a:cubicBezTo>
                  <a:cubicBezTo>
                    <a:pt x="10513" y="4224"/>
                    <a:pt x="10704" y="4224"/>
                    <a:pt x="10800" y="4224"/>
                  </a:cubicBezTo>
                  <a:cubicBezTo>
                    <a:pt x="10800" y="4145"/>
                    <a:pt x="10704" y="4065"/>
                    <a:pt x="10800" y="4065"/>
                  </a:cubicBezTo>
                  <a:cubicBezTo>
                    <a:pt x="10896" y="3985"/>
                    <a:pt x="11087" y="4065"/>
                    <a:pt x="11087" y="4065"/>
                  </a:cubicBezTo>
                  <a:cubicBezTo>
                    <a:pt x="11278" y="4065"/>
                    <a:pt x="11469" y="4224"/>
                    <a:pt x="11565" y="4304"/>
                  </a:cubicBezTo>
                  <a:cubicBezTo>
                    <a:pt x="11660" y="4304"/>
                    <a:pt x="11947" y="4224"/>
                    <a:pt x="12042" y="4224"/>
                  </a:cubicBezTo>
                  <a:cubicBezTo>
                    <a:pt x="12042" y="4145"/>
                    <a:pt x="12138" y="4065"/>
                    <a:pt x="12138" y="4065"/>
                  </a:cubicBezTo>
                  <a:cubicBezTo>
                    <a:pt x="12234" y="3985"/>
                    <a:pt x="12425" y="4065"/>
                    <a:pt x="12520" y="4065"/>
                  </a:cubicBezTo>
                  <a:cubicBezTo>
                    <a:pt x="12616" y="4065"/>
                    <a:pt x="12903" y="4065"/>
                    <a:pt x="12998" y="4065"/>
                  </a:cubicBezTo>
                  <a:cubicBezTo>
                    <a:pt x="12998" y="4065"/>
                    <a:pt x="12998" y="3985"/>
                    <a:pt x="13094" y="3985"/>
                  </a:cubicBezTo>
                  <a:cubicBezTo>
                    <a:pt x="13189" y="3906"/>
                    <a:pt x="13381" y="3985"/>
                    <a:pt x="13476" y="3985"/>
                  </a:cubicBezTo>
                  <a:cubicBezTo>
                    <a:pt x="13572" y="3985"/>
                    <a:pt x="13667" y="3906"/>
                    <a:pt x="13667" y="3906"/>
                  </a:cubicBezTo>
                  <a:cubicBezTo>
                    <a:pt x="13763" y="3826"/>
                    <a:pt x="13667" y="3666"/>
                    <a:pt x="13667" y="3587"/>
                  </a:cubicBezTo>
                  <a:cubicBezTo>
                    <a:pt x="13667" y="3507"/>
                    <a:pt x="13763" y="3427"/>
                    <a:pt x="13858" y="3427"/>
                  </a:cubicBezTo>
                  <a:cubicBezTo>
                    <a:pt x="13954" y="3348"/>
                    <a:pt x="14241" y="3348"/>
                    <a:pt x="14336" y="3427"/>
                  </a:cubicBezTo>
                  <a:cubicBezTo>
                    <a:pt x="14527" y="3427"/>
                    <a:pt x="14719" y="3587"/>
                    <a:pt x="14814" y="3587"/>
                  </a:cubicBezTo>
                  <a:cubicBezTo>
                    <a:pt x="15005" y="3587"/>
                    <a:pt x="15292" y="3507"/>
                    <a:pt x="15388" y="3587"/>
                  </a:cubicBezTo>
                  <a:cubicBezTo>
                    <a:pt x="15579" y="3666"/>
                    <a:pt x="15865" y="3826"/>
                    <a:pt x="15961" y="3985"/>
                  </a:cubicBezTo>
                  <a:cubicBezTo>
                    <a:pt x="16057" y="4065"/>
                    <a:pt x="16057" y="4224"/>
                    <a:pt x="16057" y="4304"/>
                  </a:cubicBezTo>
                  <a:cubicBezTo>
                    <a:pt x="16057" y="4304"/>
                    <a:pt x="15961" y="4384"/>
                    <a:pt x="15865" y="4463"/>
                  </a:cubicBezTo>
                  <a:cubicBezTo>
                    <a:pt x="15865" y="4463"/>
                    <a:pt x="15961" y="4543"/>
                    <a:pt x="15961" y="4623"/>
                  </a:cubicBezTo>
                  <a:cubicBezTo>
                    <a:pt x="16057" y="4703"/>
                    <a:pt x="16248" y="4703"/>
                    <a:pt x="16248" y="4623"/>
                  </a:cubicBezTo>
                  <a:cubicBezTo>
                    <a:pt x="16248" y="4543"/>
                    <a:pt x="16248" y="4543"/>
                    <a:pt x="16248" y="4463"/>
                  </a:cubicBezTo>
                  <a:cubicBezTo>
                    <a:pt x="16248" y="4463"/>
                    <a:pt x="16343" y="4463"/>
                    <a:pt x="16439" y="4463"/>
                  </a:cubicBezTo>
                  <a:cubicBezTo>
                    <a:pt x="16439" y="4543"/>
                    <a:pt x="16439" y="4703"/>
                    <a:pt x="16535" y="4703"/>
                  </a:cubicBezTo>
                  <a:cubicBezTo>
                    <a:pt x="16630" y="4782"/>
                    <a:pt x="16821" y="4782"/>
                    <a:pt x="16917" y="4862"/>
                  </a:cubicBezTo>
                  <a:cubicBezTo>
                    <a:pt x="17012" y="4942"/>
                    <a:pt x="16917" y="5261"/>
                    <a:pt x="16917" y="5261"/>
                  </a:cubicBezTo>
                  <a:cubicBezTo>
                    <a:pt x="16917" y="5340"/>
                    <a:pt x="16821" y="5420"/>
                    <a:pt x="16821" y="5500"/>
                  </a:cubicBezTo>
                  <a:cubicBezTo>
                    <a:pt x="16821" y="5579"/>
                    <a:pt x="16726" y="5739"/>
                    <a:pt x="16726" y="5739"/>
                  </a:cubicBezTo>
                  <a:cubicBezTo>
                    <a:pt x="16726" y="5818"/>
                    <a:pt x="16917" y="5978"/>
                    <a:pt x="16917" y="6058"/>
                  </a:cubicBezTo>
                  <a:cubicBezTo>
                    <a:pt x="16917" y="6058"/>
                    <a:pt x="16821" y="6217"/>
                    <a:pt x="16821" y="6217"/>
                  </a:cubicBezTo>
                  <a:cubicBezTo>
                    <a:pt x="16821" y="6297"/>
                    <a:pt x="16821" y="6456"/>
                    <a:pt x="16821" y="6536"/>
                  </a:cubicBezTo>
                  <a:cubicBezTo>
                    <a:pt x="16917" y="6615"/>
                    <a:pt x="17204" y="6615"/>
                    <a:pt x="17299" y="6615"/>
                  </a:cubicBezTo>
                  <a:cubicBezTo>
                    <a:pt x="17299" y="6615"/>
                    <a:pt x="17299" y="6456"/>
                    <a:pt x="17395" y="6456"/>
                  </a:cubicBezTo>
                  <a:cubicBezTo>
                    <a:pt x="17395" y="6456"/>
                    <a:pt x="17490" y="6376"/>
                    <a:pt x="17490" y="6376"/>
                  </a:cubicBezTo>
                  <a:cubicBezTo>
                    <a:pt x="17586" y="6376"/>
                    <a:pt x="17681" y="6376"/>
                    <a:pt x="17681" y="6456"/>
                  </a:cubicBezTo>
                  <a:cubicBezTo>
                    <a:pt x="17777" y="6536"/>
                    <a:pt x="17681" y="6695"/>
                    <a:pt x="17681" y="6775"/>
                  </a:cubicBezTo>
                  <a:cubicBezTo>
                    <a:pt x="17681" y="6775"/>
                    <a:pt x="17873" y="6934"/>
                    <a:pt x="17873" y="6934"/>
                  </a:cubicBezTo>
                  <a:cubicBezTo>
                    <a:pt x="18064" y="6934"/>
                    <a:pt x="18350" y="6855"/>
                    <a:pt x="18542" y="6775"/>
                  </a:cubicBezTo>
                  <a:cubicBezTo>
                    <a:pt x="18542" y="6775"/>
                    <a:pt x="18542" y="6695"/>
                    <a:pt x="18542" y="6695"/>
                  </a:cubicBezTo>
                  <a:cubicBezTo>
                    <a:pt x="18637" y="6695"/>
                    <a:pt x="18828" y="6695"/>
                    <a:pt x="18828" y="6695"/>
                  </a:cubicBezTo>
                  <a:cubicBezTo>
                    <a:pt x="18924" y="6775"/>
                    <a:pt x="18828" y="6934"/>
                    <a:pt x="18924" y="6934"/>
                  </a:cubicBezTo>
                  <a:cubicBezTo>
                    <a:pt x="18924" y="7014"/>
                    <a:pt x="19115" y="7014"/>
                    <a:pt x="19115" y="7094"/>
                  </a:cubicBezTo>
                  <a:cubicBezTo>
                    <a:pt x="19211" y="7173"/>
                    <a:pt x="19211" y="7333"/>
                    <a:pt x="19306" y="7413"/>
                  </a:cubicBezTo>
                  <a:cubicBezTo>
                    <a:pt x="19402" y="7413"/>
                    <a:pt x="19593" y="7413"/>
                    <a:pt x="19688" y="7413"/>
                  </a:cubicBezTo>
                  <a:cubicBezTo>
                    <a:pt x="19784" y="7413"/>
                    <a:pt x="19975" y="7333"/>
                    <a:pt x="19975" y="7333"/>
                  </a:cubicBezTo>
                  <a:cubicBezTo>
                    <a:pt x="20071" y="7333"/>
                    <a:pt x="20166" y="7413"/>
                    <a:pt x="20166" y="7413"/>
                  </a:cubicBezTo>
                  <a:cubicBezTo>
                    <a:pt x="20262" y="7413"/>
                    <a:pt x="20262" y="7413"/>
                    <a:pt x="20358" y="7333"/>
                  </a:cubicBezTo>
                  <a:cubicBezTo>
                    <a:pt x="20358" y="7413"/>
                    <a:pt x="20358" y="7413"/>
                    <a:pt x="20453" y="7413"/>
                  </a:cubicBezTo>
                  <a:cubicBezTo>
                    <a:pt x="20453" y="7413"/>
                    <a:pt x="20549" y="7492"/>
                    <a:pt x="20644" y="7492"/>
                  </a:cubicBezTo>
                  <a:cubicBezTo>
                    <a:pt x="20644" y="7492"/>
                    <a:pt x="20740" y="7333"/>
                    <a:pt x="20740" y="7333"/>
                  </a:cubicBezTo>
                  <a:cubicBezTo>
                    <a:pt x="20740" y="7253"/>
                    <a:pt x="20740" y="7173"/>
                    <a:pt x="20740" y="7173"/>
                  </a:cubicBezTo>
                  <a:cubicBezTo>
                    <a:pt x="20740" y="7173"/>
                    <a:pt x="20931" y="7173"/>
                    <a:pt x="20931" y="7173"/>
                  </a:cubicBezTo>
                  <a:cubicBezTo>
                    <a:pt x="21027" y="7253"/>
                    <a:pt x="21027" y="7413"/>
                    <a:pt x="21027" y="7492"/>
                  </a:cubicBezTo>
                  <a:cubicBezTo>
                    <a:pt x="21122" y="7572"/>
                    <a:pt x="21218" y="7572"/>
                    <a:pt x="21218" y="7652"/>
                  </a:cubicBezTo>
                  <a:cubicBezTo>
                    <a:pt x="21218" y="7731"/>
                    <a:pt x="21218" y="7891"/>
                    <a:pt x="21218" y="7970"/>
                  </a:cubicBezTo>
                  <a:cubicBezTo>
                    <a:pt x="21218" y="8050"/>
                    <a:pt x="21122" y="8130"/>
                    <a:pt x="21027" y="8210"/>
                  </a:cubicBezTo>
                  <a:cubicBezTo>
                    <a:pt x="21027" y="8289"/>
                    <a:pt x="20835" y="8289"/>
                    <a:pt x="20835" y="8449"/>
                  </a:cubicBezTo>
                  <a:cubicBezTo>
                    <a:pt x="20740" y="8528"/>
                    <a:pt x="20740" y="8768"/>
                    <a:pt x="20740" y="8927"/>
                  </a:cubicBezTo>
                  <a:cubicBezTo>
                    <a:pt x="20740" y="8927"/>
                    <a:pt x="20740" y="9086"/>
                    <a:pt x="20835" y="9166"/>
                  </a:cubicBezTo>
                  <a:cubicBezTo>
                    <a:pt x="20835" y="9166"/>
                    <a:pt x="21027" y="9166"/>
                    <a:pt x="21122" y="9246"/>
                  </a:cubicBezTo>
                  <a:cubicBezTo>
                    <a:pt x="21122" y="9246"/>
                    <a:pt x="21218" y="9485"/>
                    <a:pt x="21313" y="9644"/>
                  </a:cubicBezTo>
                  <a:cubicBezTo>
                    <a:pt x="21409" y="9724"/>
                    <a:pt x="21313" y="9883"/>
                    <a:pt x="21409" y="9963"/>
                  </a:cubicBezTo>
                  <a:cubicBezTo>
                    <a:pt x="21409" y="10043"/>
                    <a:pt x="21504" y="10123"/>
                    <a:pt x="21504" y="10202"/>
                  </a:cubicBezTo>
                  <a:cubicBezTo>
                    <a:pt x="21504" y="10282"/>
                    <a:pt x="21600" y="10441"/>
                    <a:pt x="21504" y="10521"/>
                  </a:cubicBezTo>
                  <a:cubicBezTo>
                    <a:pt x="21504" y="10601"/>
                    <a:pt x="21313" y="10760"/>
                    <a:pt x="21218" y="10840"/>
                  </a:cubicBezTo>
                  <a:cubicBezTo>
                    <a:pt x="21218" y="10999"/>
                    <a:pt x="21313" y="11238"/>
                    <a:pt x="21218" y="11398"/>
                  </a:cubicBezTo>
                  <a:cubicBezTo>
                    <a:pt x="21218" y="11477"/>
                    <a:pt x="21027" y="11717"/>
                    <a:pt x="20931" y="11796"/>
                  </a:cubicBezTo>
                  <a:cubicBezTo>
                    <a:pt x="20835" y="11796"/>
                    <a:pt x="20740" y="11876"/>
                    <a:pt x="20644" y="11956"/>
                  </a:cubicBezTo>
                  <a:cubicBezTo>
                    <a:pt x="20549" y="12035"/>
                    <a:pt x="20644" y="12354"/>
                    <a:pt x="20549" y="12434"/>
                  </a:cubicBezTo>
                  <a:cubicBezTo>
                    <a:pt x="20453" y="12514"/>
                    <a:pt x="20358" y="12593"/>
                    <a:pt x="20262" y="12593"/>
                  </a:cubicBezTo>
                  <a:cubicBezTo>
                    <a:pt x="20166" y="12593"/>
                    <a:pt x="20071" y="12593"/>
                    <a:pt x="19975" y="12593"/>
                  </a:cubicBezTo>
                  <a:cubicBezTo>
                    <a:pt x="19975" y="12673"/>
                    <a:pt x="19880" y="12832"/>
                    <a:pt x="19975" y="12912"/>
                  </a:cubicBezTo>
                  <a:cubicBezTo>
                    <a:pt x="19975" y="12912"/>
                    <a:pt x="20071" y="12992"/>
                    <a:pt x="20071" y="13072"/>
                  </a:cubicBezTo>
                  <a:cubicBezTo>
                    <a:pt x="20071" y="13072"/>
                    <a:pt x="19975" y="13231"/>
                    <a:pt x="19880" y="13231"/>
                  </a:cubicBezTo>
                  <a:cubicBezTo>
                    <a:pt x="19784" y="13231"/>
                    <a:pt x="19593" y="13231"/>
                    <a:pt x="19593" y="13231"/>
                  </a:cubicBezTo>
                  <a:cubicBezTo>
                    <a:pt x="19497" y="13231"/>
                    <a:pt x="19402" y="13390"/>
                    <a:pt x="19402" y="13470"/>
                  </a:cubicBezTo>
                  <a:cubicBezTo>
                    <a:pt x="19402" y="13550"/>
                    <a:pt x="19402" y="13709"/>
                    <a:pt x="19402" y="13789"/>
                  </a:cubicBezTo>
                  <a:cubicBezTo>
                    <a:pt x="19497" y="13869"/>
                    <a:pt x="19880" y="13869"/>
                    <a:pt x="20071" y="13948"/>
                  </a:cubicBezTo>
                  <a:cubicBezTo>
                    <a:pt x="20166" y="14028"/>
                    <a:pt x="20262" y="14187"/>
                    <a:pt x="20358" y="14187"/>
                  </a:cubicBezTo>
                  <a:cubicBezTo>
                    <a:pt x="20453" y="14267"/>
                    <a:pt x="20644" y="14267"/>
                    <a:pt x="20740" y="14267"/>
                  </a:cubicBezTo>
                  <a:cubicBezTo>
                    <a:pt x="20835" y="14267"/>
                    <a:pt x="21027" y="14347"/>
                    <a:pt x="21122" y="14347"/>
                  </a:cubicBezTo>
                  <a:cubicBezTo>
                    <a:pt x="21122" y="14427"/>
                    <a:pt x="21218" y="14586"/>
                    <a:pt x="21122" y="14666"/>
                  </a:cubicBezTo>
                  <a:cubicBezTo>
                    <a:pt x="21122" y="14745"/>
                    <a:pt x="20931" y="14905"/>
                    <a:pt x="20835" y="14985"/>
                  </a:cubicBezTo>
                  <a:cubicBezTo>
                    <a:pt x="20740" y="14985"/>
                    <a:pt x="20549" y="14905"/>
                    <a:pt x="20453" y="14985"/>
                  </a:cubicBezTo>
                  <a:cubicBezTo>
                    <a:pt x="20453" y="14985"/>
                    <a:pt x="20453" y="15144"/>
                    <a:pt x="20453" y="15224"/>
                  </a:cubicBezTo>
                  <a:cubicBezTo>
                    <a:pt x="20549" y="15303"/>
                    <a:pt x="20644" y="15383"/>
                    <a:pt x="20644" y="15463"/>
                  </a:cubicBezTo>
                  <a:cubicBezTo>
                    <a:pt x="20644" y="15542"/>
                    <a:pt x="20549" y="15702"/>
                    <a:pt x="20644" y="15782"/>
                  </a:cubicBezTo>
                  <a:cubicBezTo>
                    <a:pt x="20644" y="15861"/>
                    <a:pt x="20835" y="15941"/>
                    <a:pt x="20835" y="16021"/>
                  </a:cubicBezTo>
                  <a:cubicBezTo>
                    <a:pt x="20931" y="16100"/>
                    <a:pt x="20835" y="16339"/>
                    <a:pt x="20835" y="16419"/>
                  </a:cubicBezTo>
                  <a:cubicBezTo>
                    <a:pt x="20835" y="16499"/>
                    <a:pt x="21027" y="16658"/>
                    <a:pt x="21027" y="16738"/>
                  </a:cubicBezTo>
                  <a:cubicBezTo>
                    <a:pt x="21027" y="16818"/>
                    <a:pt x="21027" y="17057"/>
                    <a:pt x="20931" y="17137"/>
                  </a:cubicBezTo>
                  <a:cubicBezTo>
                    <a:pt x="20931" y="17216"/>
                    <a:pt x="20740" y="17216"/>
                    <a:pt x="20740" y="17216"/>
                  </a:cubicBezTo>
                  <a:cubicBezTo>
                    <a:pt x="20644" y="17296"/>
                    <a:pt x="20549" y="17455"/>
                    <a:pt x="20549" y="17535"/>
                  </a:cubicBezTo>
                  <a:cubicBezTo>
                    <a:pt x="20549" y="17615"/>
                    <a:pt x="20644" y="17774"/>
                    <a:pt x="20644" y="17774"/>
                  </a:cubicBezTo>
                  <a:cubicBezTo>
                    <a:pt x="20740" y="17854"/>
                    <a:pt x="20835" y="17854"/>
                    <a:pt x="20931" y="17854"/>
                  </a:cubicBezTo>
                  <a:cubicBezTo>
                    <a:pt x="20931" y="17934"/>
                    <a:pt x="21027" y="18013"/>
                    <a:pt x="21122" y="18093"/>
                  </a:cubicBezTo>
                  <a:cubicBezTo>
                    <a:pt x="21122" y="18093"/>
                    <a:pt x="21122" y="18252"/>
                    <a:pt x="21122" y="18332"/>
                  </a:cubicBezTo>
                  <a:cubicBezTo>
                    <a:pt x="21027" y="18412"/>
                    <a:pt x="20644" y="18252"/>
                    <a:pt x="20549" y="18332"/>
                  </a:cubicBezTo>
                  <a:cubicBezTo>
                    <a:pt x="20453" y="18332"/>
                    <a:pt x="20262" y="18412"/>
                    <a:pt x="20262" y="18412"/>
                  </a:cubicBezTo>
                  <a:cubicBezTo>
                    <a:pt x="20166" y="18492"/>
                    <a:pt x="20166" y="18492"/>
                    <a:pt x="20166" y="18571"/>
                  </a:cubicBezTo>
                  <a:cubicBezTo>
                    <a:pt x="20071" y="18492"/>
                    <a:pt x="19975" y="18492"/>
                    <a:pt x="19784" y="18492"/>
                  </a:cubicBezTo>
                  <a:cubicBezTo>
                    <a:pt x="19784" y="18492"/>
                    <a:pt x="19593" y="18492"/>
                    <a:pt x="19497" y="18412"/>
                  </a:cubicBezTo>
                  <a:cubicBezTo>
                    <a:pt x="19402" y="18412"/>
                    <a:pt x="19306" y="18173"/>
                    <a:pt x="19211" y="18173"/>
                  </a:cubicBezTo>
                  <a:cubicBezTo>
                    <a:pt x="19211" y="18093"/>
                    <a:pt x="19019" y="18093"/>
                    <a:pt x="19019" y="18013"/>
                  </a:cubicBezTo>
                  <a:cubicBezTo>
                    <a:pt x="18924" y="18013"/>
                    <a:pt x="18733" y="18013"/>
                    <a:pt x="18637" y="18013"/>
                  </a:cubicBezTo>
                  <a:cubicBezTo>
                    <a:pt x="18542" y="18093"/>
                    <a:pt x="18542" y="18173"/>
                    <a:pt x="18350" y="18173"/>
                  </a:cubicBezTo>
                  <a:cubicBezTo>
                    <a:pt x="18350" y="18252"/>
                    <a:pt x="18159" y="18332"/>
                    <a:pt x="18159" y="18252"/>
                  </a:cubicBezTo>
                  <a:cubicBezTo>
                    <a:pt x="18064" y="18252"/>
                    <a:pt x="17873" y="18173"/>
                    <a:pt x="17873" y="18173"/>
                  </a:cubicBezTo>
                  <a:cubicBezTo>
                    <a:pt x="17777" y="18093"/>
                    <a:pt x="17586" y="18013"/>
                    <a:pt x="17490" y="18013"/>
                  </a:cubicBezTo>
                  <a:cubicBezTo>
                    <a:pt x="17395" y="18013"/>
                    <a:pt x="17299" y="18013"/>
                    <a:pt x="17204" y="18093"/>
                  </a:cubicBezTo>
                  <a:cubicBezTo>
                    <a:pt x="17108" y="18173"/>
                    <a:pt x="16917" y="18332"/>
                    <a:pt x="16917" y="18492"/>
                  </a:cubicBezTo>
                  <a:cubicBezTo>
                    <a:pt x="16821" y="18571"/>
                    <a:pt x="16821" y="18731"/>
                    <a:pt x="16821" y="18810"/>
                  </a:cubicBezTo>
                  <a:cubicBezTo>
                    <a:pt x="16821" y="18970"/>
                    <a:pt x="16917" y="19129"/>
                    <a:pt x="16917" y="19209"/>
                  </a:cubicBezTo>
                  <a:cubicBezTo>
                    <a:pt x="16821" y="19289"/>
                    <a:pt x="16630" y="19448"/>
                    <a:pt x="16630" y="19528"/>
                  </a:cubicBezTo>
                  <a:cubicBezTo>
                    <a:pt x="16535" y="19767"/>
                    <a:pt x="16439" y="20086"/>
                    <a:pt x="16343" y="20245"/>
                  </a:cubicBezTo>
                  <a:cubicBezTo>
                    <a:pt x="16343" y="20325"/>
                    <a:pt x="16248" y="20404"/>
                    <a:pt x="16248" y="20484"/>
                  </a:cubicBezTo>
                  <a:cubicBezTo>
                    <a:pt x="16248" y="20564"/>
                    <a:pt x="16152" y="20644"/>
                    <a:pt x="16152" y="20644"/>
                  </a:cubicBezTo>
                  <a:cubicBezTo>
                    <a:pt x="16057" y="20723"/>
                    <a:pt x="16152" y="20883"/>
                    <a:pt x="16152" y="20962"/>
                  </a:cubicBezTo>
                  <a:cubicBezTo>
                    <a:pt x="16152" y="21042"/>
                    <a:pt x="16152" y="21281"/>
                    <a:pt x="16057" y="21361"/>
                  </a:cubicBezTo>
                  <a:cubicBezTo>
                    <a:pt x="15961" y="21441"/>
                    <a:pt x="15770" y="21520"/>
                    <a:pt x="15674" y="21441"/>
                  </a:cubicBezTo>
                  <a:cubicBezTo>
                    <a:pt x="15579" y="21441"/>
                    <a:pt x="15483" y="21361"/>
                    <a:pt x="15483" y="21361"/>
                  </a:cubicBezTo>
                  <a:cubicBezTo>
                    <a:pt x="15388" y="21281"/>
                    <a:pt x="15388" y="21122"/>
                    <a:pt x="15388" y="21042"/>
                  </a:cubicBezTo>
                  <a:cubicBezTo>
                    <a:pt x="15388" y="20962"/>
                    <a:pt x="15483" y="20883"/>
                    <a:pt x="15483" y="20723"/>
                  </a:cubicBezTo>
                  <a:cubicBezTo>
                    <a:pt x="15483" y="20644"/>
                    <a:pt x="15292" y="20564"/>
                    <a:pt x="15196" y="20484"/>
                  </a:cubicBezTo>
                  <a:cubicBezTo>
                    <a:pt x="15196" y="20484"/>
                    <a:pt x="15101" y="20404"/>
                    <a:pt x="15005" y="20404"/>
                  </a:cubicBezTo>
                  <a:cubicBezTo>
                    <a:pt x="15005" y="20325"/>
                    <a:pt x="14719" y="20245"/>
                    <a:pt x="14623" y="20325"/>
                  </a:cubicBezTo>
                  <a:cubicBezTo>
                    <a:pt x="14623" y="20325"/>
                    <a:pt x="14719" y="20564"/>
                    <a:pt x="14719" y="20564"/>
                  </a:cubicBezTo>
                  <a:cubicBezTo>
                    <a:pt x="14623" y="20644"/>
                    <a:pt x="14432" y="20644"/>
                    <a:pt x="14336" y="20564"/>
                  </a:cubicBezTo>
                  <a:cubicBezTo>
                    <a:pt x="14336" y="20564"/>
                    <a:pt x="14241" y="20484"/>
                    <a:pt x="14241" y="20404"/>
                  </a:cubicBezTo>
                  <a:cubicBezTo>
                    <a:pt x="14145" y="20404"/>
                    <a:pt x="14050" y="20325"/>
                    <a:pt x="14050" y="20325"/>
                  </a:cubicBezTo>
                  <a:cubicBezTo>
                    <a:pt x="14050" y="20325"/>
                    <a:pt x="13954" y="20325"/>
                    <a:pt x="13858" y="20325"/>
                  </a:cubicBezTo>
                  <a:cubicBezTo>
                    <a:pt x="13858" y="20325"/>
                    <a:pt x="13858" y="20484"/>
                    <a:pt x="13763" y="20484"/>
                  </a:cubicBezTo>
                  <a:cubicBezTo>
                    <a:pt x="13763" y="20484"/>
                    <a:pt x="13572" y="20564"/>
                    <a:pt x="13476" y="20484"/>
                  </a:cubicBezTo>
                  <a:cubicBezTo>
                    <a:pt x="13476" y="20484"/>
                    <a:pt x="13285" y="20404"/>
                    <a:pt x="13285" y="20404"/>
                  </a:cubicBezTo>
                  <a:cubicBezTo>
                    <a:pt x="13189" y="20325"/>
                    <a:pt x="13094" y="20325"/>
                    <a:pt x="12998" y="20325"/>
                  </a:cubicBezTo>
                  <a:cubicBezTo>
                    <a:pt x="12903" y="20325"/>
                    <a:pt x="12807" y="20404"/>
                    <a:pt x="12807" y="20484"/>
                  </a:cubicBezTo>
                  <a:cubicBezTo>
                    <a:pt x="12712" y="20484"/>
                    <a:pt x="12807" y="20644"/>
                    <a:pt x="12807" y="20644"/>
                  </a:cubicBezTo>
                  <a:cubicBezTo>
                    <a:pt x="12712" y="20723"/>
                    <a:pt x="12616" y="20883"/>
                    <a:pt x="12616" y="20962"/>
                  </a:cubicBezTo>
                  <a:cubicBezTo>
                    <a:pt x="12616" y="21042"/>
                    <a:pt x="12616" y="21201"/>
                    <a:pt x="12616" y="21281"/>
                  </a:cubicBezTo>
                  <a:cubicBezTo>
                    <a:pt x="12616" y="21361"/>
                    <a:pt x="12425" y="21441"/>
                    <a:pt x="12234" y="21441"/>
                  </a:cubicBezTo>
                  <a:cubicBezTo>
                    <a:pt x="12138" y="21520"/>
                    <a:pt x="11851" y="21520"/>
                    <a:pt x="11756" y="21441"/>
                  </a:cubicBezTo>
                  <a:cubicBezTo>
                    <a:pt x="11565" y="21441"/>
                    <a:pt x="11373" y="21441"/>
                    <a:pt x="11182" y="21441"/>
                  </a:cubicBezTo>
                  <a:cubicBezTo>
                    <a:pt x="11182" y="21361"/>
                    <a:pt x="10991" y="21441"/>
                    <a:pt x="10991" y="21441"/>
                  </a:cubicBezTo>
                  <a:cubicBezTo>
                    <a:pt x="10896" y="21441"/>
                    <a:pt x="10800" y="21441"/>
                    <a:pt x="10800" y="21441"/>
                  </a:cubicBezTo>
                  <a:cubicBezTo>
                    <a:pt x="10704" y="21520"/>
                    <a:pt x="10513" y="21441"/>
                    <a:pt x="10418" y="21441"/>
                  </a:cubicBezTo>
                  <a:cubicBezTo>
                    <a:pt x="10418" y="21441"/>
                    <a:pt x="10322" y="21361"/>
                    <a:pt x="10322" y="21361"/>
                  </a:cubicBezTo>
                  <a:cubicBezTo>
                    <a:pt x="10227" y="21281"/>
                    <a:pt x="10131" y="21281"/>
                    <a:pt x="10035" y="21361"/>
                  </a:cubicBezTo>
                  <a:cubicBezTo>
                    <a:pt x="10035" y="21361"/>
                    <a:pt x="9940" y="21520"/>
                    <a:pt x="9844" y="21520"/>
                  </a:cubicBezTo>
                  <a:cubicBezTo>
                    <a:pt x="9749" y="21600"/>
                    <a:pt x="9653" y="21600"/>
                    <a:pt x="9558" y="21600"/>
                  </a:cubicBezTo>
                  <a:cubicBezTo>
                    <a:pt x="9462" y="21600"/>
                    <a:pt x="9462" y="21441"/>
                    <a:pt x="9462" y="21441"/>
                  </a:cubicBezTo>
                  <a:cubicBezTo>
                    <a:pt x="9366" y="21361"/>
                    <a:pt x="9271" y="21361"/>
                    <a:pt x="9175" y="21281"/>
                  </a:cubicBezTo>
                  <a:cubicBezTo>
                    <a:pt x="9080" y="21281"/>
                    <a:pt x="8888" y="21281"/>
                    <a:pt x="8888" y="21201"/>
                  </a:cubicBezTo>
                  <a:cubicBezTo>
                    <a:pt x="8793" y="21201"/>
                    <a:pt x="8697" y="21042"/>
                    <a:pt x="8697" y="21042"/>
                  </a:cubicBezTo>
                  <a:cubicBezTo>
                    <a:pt x="8697" y="20962"/>
                    <a:pt x="8697" y="20883"/>
                    <a:pt x="8697" y="20723"/>
                  </a:cubicBezTo>
                  <a:cubicBezTo>
                    <a:pt x="8602" y="20723"/>
                    <a:pt x="8506" y="20644"/>
                    <a:pt x="8411" y="20564"/>
                  </a:cubicBezTo>
                  <a:cubicBezTo>
                    <a:pt x="8602" y="20484"/>
                    <a:pt x="8793" y="20404"/>
                    <a:pt x="8888" y="20325"/>
                  </a:cubicBezTo>
                  <a:cubicBezTo>
                    <a:pt x="8984" y="20325"/>
                    <a:pt x="9271" y="20325"/>
                    <a:pt x="9366" y="20245"/>
                  </a:cubicBezTo>
                  <a:cubicBezTo>
                    <a:pt x="9462" y="20245"/>
                    <a:pt x="9558" y="20165"/>
                    <a:pt x="9558" y="20086"/>
                  </a:cubicBezTo>
                  <a:cubicBezTo>
                    <a:pt x="9558" y="20086"/>
                    <a:pt x="9462" y="19687"/>
                    <a:pt x="9462" y="19687"/>
                  </a:cubicBezTo>
                  <a:cubicBezTo>
                    <a:pt x="9462" y="19687"/>
                    <a:pt x="9462" y="19289"/>
                    <a:pt x="9462" y="19209"/>
                  </a:cubicBezTo>
                  <a:cubicBezTo>
                    <a:pt x="9462" y="19049"/>
                    <a:pt x="9462" y="18810"/>
                    <a:pt x="9366" y="18731"/>
                  </a:cubicBezTo>
                  <a:cubicBezTo>
                    <a:pt x="9271" y="18571"/>
                    <a:pt x="9080" y="18492"/>
                    <a:pt x="8984" y="18492"/>
                  </a:cubicBezTo>
                  <a:cubicBezTo>
                    <a:pt x="8888" y="18412"/>
                    <a:pt x="8506" y="18492"/>
                    <a:pt x="8506" y="18492"/>
                  </a:cubicBezTo>
                  <a:cubicBezTo>
                    <a:pt x="8506" y="18412"/>
                    <a:pt x="7933" y="18173"/>
                    <a:pt x="7837" y="18093"/>
                  </a:cubicBezTo>
                  <a:cubicBezTo>
                    <a:pt x="7742" y="18013"/>
                    <a:pt x="7742" y="17854"/>
                    <a:pt x="7646" y="17774"/>
                  </a:cubicBezTo>
                  <a:cubicBezTo>
                    <a:pt x="7550" y="17694"/>
                    <a:pt x="7455" y="17694"/>
                    <a:pt x="7455" y="17615"/>
                  </a:cubicBezTo>
                  <a:cubicBezTo>
                    <a:pt x="7359" y="17535"/>
                    <a:pt x="7550" y="17296"/>
                    <a:pt x="7455" y="17216"/>
                  </a:cubicBezTo>
                  <a:cubicBezTo>
                    <a:pt x="7455" y="17057"/>
                    <a:pt x="7359" y="16818"/>
                    <a:pt x="7168" y="16738"/>
                  </a:cubicBezTo>
                  <a:cubicBezTo>
                    <a:pt x="7073" y="16738"/>
                    <a:pt x="6977" y="16738"/>
                    <a:pt x="6881" y="16658"/>
                  </a:cubicBezTo>
                  <a:cubicBezTo>
                    <a:pt x="6786" y="16579"/>
                    <a:pt x="6786" y="16419"/>
                    <a:pt x="6690" y="16260"/>
                  </a:cubicBezTo>
                  <a:cubicBezTo>
                    <a:pt x="6690" y="16260"/>
                    <a:pt x="6499" y="16021"/>
                    <a:pt x="6404" y="16021"/>
                  </a:cubicBezTo>
                  <a:cubicBezTo>
                    <a:pt x="6404" y="16021"/>
                    <a:pt x="6212" y="16021"/>
                    <a:pt x="6212" y="16021"/>
                  </a:cubicBezTo>
                  <a:cubicBezTo>
                    <a:pt x="6117" y="16021"/>
                    <a:pt x="6117" y="16180"/>
                    <a:pt x="6117" y="16180"/>
                  </a:cubicBezTo>
                  <a:cubicBezTo>
                    <a:pt x="6021" y="16339"/>
                    <a:pt x="6117" y="16499"/>
                    <a:pt x="6117" y="16579"/>
                  </a:cubicBezTo>
                  <a:cubicBezTo>
                    <a:pt x="6021" y="16658"/>
                    <a:pt x="5926" y="16658"/>
                    <a:pt x="5830" y="16658"/>
                  </a:cubicBezTo>
                  <a:cubicBezTo>
                    <a:pt x="5830" y="16738"/>
                    <a:pt x="5639" y="16658"/>
                    <a:pt x="5543" y="16658"/>
                  </a:cubicBezTo>
                  <a:cubicBezTo>
                    <a:pt x="5543" y="16738"/>
                    <a:pt x="5639" y="16897"/>
                    <a:pt x="5543" y="16897"/>
                  </a:cubicBezTo>
                  <a:cubicBezTo>
                    <a:pt x="5448" y="16977"/>
                    <a:pt x="5257" y="16897"/>
                    <a:pt x="5257" y="16897"/>
                  </a:cubicBezTo>
                  <a:cubicBezTo>
                    <a:pt x="5161" y="16818"/>
                    <a:pt x="5161" y="16658"/>
                    <a:pt x="5161" y="16579"/>
                  </a:cubicBezTo>
                  <a:cubicBezTo>
                    <a:pt x="5065" y="16499"/>
                    <a:pt x="4970" y="16339"/>
                    <a:pt x="4874" y="16339"/>
                  </a:cubicBezTo>
                  <a:cubicBezTo>
                    <a:pt x="4779" y="16339"/>
                    <a:pt x="4588" y="16339"/>
                    <a:pt x="4492" y="16419"/>
                  </a:cubicBezTo>
                  <a:cubicBezTo>
                    <a:pt x="4396" y="16419"/>
                    <a:pt x="4301" y="16579"/>
                    <a:pt x="4205" y="16579"/>
                  </a:cubicBezTo>
                  <a:cubicBezTo>
                    <a:pt x="4110" y="16579"/>
                    <a:pt x="4014" y="16419"/>
                    <a:pt x="3919" y="16339"/>
                  </a:cubicBezTo>
                  <a:cubicBezTo>
                    <a:pt x="3823" y="16339"/>
                    <a:pt x="3632" y="16339"/>
                    <a:pt x="3536" y="16339"/>
                  </a:cubicBezTo>
                  <a:cubicBezTo>
                    <a:pt x="3536" y="16419"/>
                    <a:pt x="3441" y="16579"/>
                    <a:pt x="3441" y="16579"/>
                  </a:cubicBezTo>
                  <a:cubicBezTo>
                    <a:pt x="3345" y="16658"/>
                    <a:pt x="3058" y="16658"/>
                    <a:pt x="2963" y="16579"/>
                  </a:cubicBezTo>
                  <a:cubicBezTo>
                    <a:pt x="2772" y="16499"/>
                    <a:pt x="2772" y="16260"/>
                    <a:pt x="2772" y="16260"/>
                  </a:cubicBezTo>
                  <a:cubicBezTo>
                    <a:pt x="2676" y="16180"/>
                    <a:pt x="2485" y="16100"/>
                    <a:pt x="2485" y="16100"/>
                  </a:cubicBezTo>
                  <a:cubicBezTo>
                    <a:pt x="2389" y="16100"/>
                    <a:pt x="2294" y="16100"/>
                    <a:pt x="2198" y="16100"/>
                  </a:cubicBezTo>
                  <a:cubicBezTo>
                    <a:pt x="2103" y="16100"/>
                    <a:pt x="1912" y="16100"/>
                    <a:pt x="1816" y="16100"/>
                  </a:cubicBezTo>
                  <a:cubicBezTo>
                    <a:pt x="1720" y="16021"/>
                    <a:pt x="1720" y="15782"/>
                    <a:pt x="1720" y="15702"/>
                  </a:cubicBezTo>
                  <a:cubicBezTo>
                    <a:pt x="1720" y="15702"/>
                    <a:pt x="1720" y="15622"/>
                    <a:pt x="1625" y="15542"/>
                  </a:cubicBezTo>
                  <a:cubicBezTo>
                    <a:pt x="1625" y="15463"/>
                    <a:pt x="1625" y="15463"/>
                    <a:pt x="1625" y="15383"/>
                  </a:cubicBezTo>
                  <a:cubicBezTo>
                    <a:pt x="1625" y="15303"/>
                    <a:pt x="1816" y="15224"/>
                    <a:pt x="1816" y="15144"/>
                  </a:cubicBezTo>
                  <a:cubicBezTo>
                    <a:pt x="1912" y="15064"/>
                    <a:pt x="2007" y="14825"/>
                    <a:pt x="2007" y="14745"/>
                  </a:cubicBezTo>
                  <a:cubicBezTo>
                    <a:pt x="2007" y="14666"/>
                    <a:pt x="1912" y="14506"/>
                    <a:pt x="1912" y="14427"/>
                  </a:cubicBezTo>
                  <a:cubicBezTo>
                    <a:pt x="1912" y="14347"/>
                    <a:pt x="1816" y="14187"/>
                    <a:pt x="1912" y="14108"/>
                  </a:cubicBezTo>
                  <a:cubicBezTo>
                    <a:pt x="1912" y="14028"/>
                    <a:pt x="2007" y="13869"/>
                    <a:pt x="2007" y="13789"/>
                  </a:cubicBezTo>
                  <a:cubicBezTo>
                    <a:pt x="2103" y="13709"/>
                    <a:pt x="2103" y="13390"/>
                    <a:pt x="2103" y="13231"/>
                  </a:cubicBezTo>
                  <a:cubicBezTo>
                    <a:pt x="2103" y="13151"/>
                    <a:pt x="2007" y="12992"/>
                    <a:pt x="1912" y="12992"/>
                  </a:cubicBezTo>
                  <a:cubicBezTo>
                    <a:pt x="1816" y="12912"/>
                    <a:pt x="1625" y="12832"/>
                    <a:pt x="1625" y="12753"/>
                  </a:cubicBezTo>
                  <a:cubicBezTo>
                    <a:pt x="1529" y="12673"/>
                    <a:pt x="1434" y="12514"/>
                    <a:pt x="1434" y="12434"/>
                  </a:cubicBezTo>
                  <a:cubicBezTo>
                    <a:pt x="1529" y="12354"/>
                    <a:pt x="1625" y="12195"/>
                    <a:pt x="1625" y="12035"/>
                  </a:cubicBezTo>
                  <a:cubicBezTo>
                    <a:pt x="1625" y="11956"/>
                    <a:pt x="1625" y="11717"/>
                    <a:pt x="1529" y="11637"/>
                  </a:cubicBezTo>
                  <a:cubicBezTo>
                    <a:pt x="1529" y="11557"/>
                    <a:pt x="1338" y="11477"/>
                    <a:pt x="1242" y="11477"/>
                  </a:cubicBezTo>
                  <a:cubicBezTo>
                    <a:pt x="1242" y="11318"/>
                    <a:pt x="1242" y="11079"/>
                    <a:pt x="1147" y="10920"/>
                  </a:cubicBezTo>
                  <a:cubicBezTo>
                    <a:pt x="1147" y="10840"/>
                    <a:pt x="1051" y="10680"/>
                    <a:pt x="956" y="10680"/>
                  </a:cubicBezTo>
                  <a:cubicBezTo>
                    <a:pt x="860" y="10601"/>
                    <a:pt x="669" y="10601"/>
                    <a:pt x="669" y="10521"/>
                  </a:cubicBezTo>
                  <a:cubicBezTo>
                    <a:pt x="573" y="10441"/>
                    <a:pt x="478" y="10282"/>
                    <a:pt x="478" y="10202"/>
                  </a:cubicBezTo>
                  <a:cubicBezTo>
                    <a:pt x="382" y="10123"/>
                    <a:pt x="382" y="9963"/>
                    <a:pt x="478" y="9883"/>
                  </a:cubicBezTo>
                  <a:cubicBezTo>
                    <a:pt x="478" y="9804"/>
                    <a:pt x="573" y="9724"/>
                    <a:pt x="669" y="9724"/>
                  </a:cubicBezTo>
                  <a:cubicBezTo>
                    <a:pt x="669" y="9644"/>
                    <a:pt x="765" y="9485"/>
                    <a:pt x="765" y="9405"/>
                  </a:cubicBezTo>
                  <a:cubicBezTo>
                    <a:pt x="860" y="9325"/>
                    <a:pt x="860" y="9166"/>
                    <a:pt x="765" y="9086"/>
                  </a:cubicBezTo>
                  <a:cubicBezTo>
                    <a:pt x="765" y="9007"/>
                    <a:pt x="669" y="8927"/>
                    <a:pt x="669" y="8847"/>
                  </a:cubicBezTo>
                  <a:cubicBezTo>
                    <a:pt x="573" y="8768"/>
                    <a:pt x="669" y="8608"/>
                    <a:pt x="669" y="8528"/>
                  </a:cubicBezTo>
                  <a:cubicBezTo>
                    <a:pt x="573" y="8449"/>
                    <a:pt x="478" y="8449"/>
                    <a:pt x="478" y="8369"/>
                  </a:cubicBezTo>
                  <a:cubicBezTo>
                    <a:pt x="382" y="8289"/>
                    <a:pt x="478" y="8210"/>
                    <a:pt x="478" y="8130"/>
                  </a:cubicBezTo>
                  <a:cubicBezTo>
                    <a:pt x="478" y="8130"/>
                    <a:pt x="669" y="8130"/>
                    <a:pt x="765" y="8050"/>
                  </a:cubicBezTo>
                  <a:cubicBezTo>
                    <a:pt x="765" y="8050"/>
                    <a:pt x="956" y="7970"/>
                    <a:pt x="956" y="7891"/>
                  </a:cubicBezTo>
                  <a:cubicBezTo>
                    <a:pt x="956" y="7811"/>
                    <a:pt x="956" y="7652"/>
                    <a:pt x="956" y="7652"/>
                  </a:cubicBezTo>
                  <a:cubicBezTo>
                    <a:pt x="860" y="7572"/>
                    <a:pt x="765" y="7572"/>
                    <a:pt x="765" y="7492"/>
                  </a:cubicBezTo>
                  <a:cubicBezTo>
                    <a:pt x="669" y="7413"/>
                    <a:pt x="765" y="7253"/>
                    <a:pt x="765" y="7173"/>
                  </a:cubicBezTo>
                  <a:cubicBezTo>
                    <a:pt x="765" y="7014"/>
                    <a:pt x="669" y="6855"/>
                    <a:pt x="669" y="6775"/>
                  </a:cubicBezTo>
                  <a:cubicBezTo>
                    <a:pt x="573" y="6695"/>
                    <a:pt x="287" y="6695"/>
                    <a:pt x="287" y="6615"/>
                  </a:cubicBezTo>
                  <a:cubicBezTo>
                    <a:pt x="191" y="6536"/>
                    <a:pt x="0" y="6376"/>
                    <a:pt x="0" y="6297"/>
                  </a:cubicBezTo>
                  <a:cubicBezTo>
                    <a:pt x="0" y="6217"/>
                    <a:pt x="96" y="6058"/>
                    <a:pt x="191" y="6058"/>
                  </a:cubicBezTo>
                  <a:cubicBezTo>
                    <a:pt x="287" y="5978"/>
                    <a:pt x="478" y="5978"/>
                    <a:pt x="573" y="5978"/>
                  </a:cubicBezTo>
                  <a:cubicBezTo>
                    <a:pt x="573" y="5978"/>
                    <a:pt x="669" y="5978"/>
                    <a:pt x="669" y="5978"/>
                  </a:cubicBezTo>
                  <a:cubicBezTo>
                    <a:pt x="765" y="5978"/>
                    <a:pt x="956" y="5978"/>
                    <a:pt x="1051" y="5978"/>
                  </a:cubicBezTo>
                  <a:cubicBezTo>
                    <a:pt x="1051" y="5898"/>
                    <a:pt x="1051" y="5739"/>
                    <a:pt x="1147" y="5739"/>
                  </a:cubicBezTo>
                  <a:cubicBezTo>
                    <a:pt x="1147" y="5659"/>
                    <a:pt x="1242" y="5659"/>
                    <a:pt x="1242" y="5579"/>
                  </a:cubicBezTo>
                  <a:cubicBezTo>
                    <a:pt x="1338" y="5579"/>
                    <a:pt x="1338" y="5420"/>
                    <a:pt x="1434" y="5420"/>
                  </a:cubicBezTo>
                  <a:cubicBezTo>
                    <a:pt x="1434" y="5340"/>
                    <a:pt x="1434" y="5181"/>
                    <a:pt x="1434" y="5101"/>
                  </a:cubicBezTo>
                  <a:cubicBezTo>
                    <a:pt x="1434" y="5021"/>
                    <a:pt x="1338" y="4942"/>
                    <a:pt x="1338" y="4942"/>
                  </a:cubicBezTo>
                  <a:cubicBezTo>
                    <a:pt x="1242" y="4862"/>
                    <a:pt x="1242" y="4703"/>
                    <a:pt x="1338" y="4623"/>
                  </a:cubicBezTo>
                  <a:cubicBezTo>
                    <a:pt x="1338" y="4543"/>
                    <a:pt x="1720" y="4543"/>
                    <a:pt x="1816" y="4463"/>
                  </a:cubicBezTo>
                  <a:cubicBezTo>
                    <a:pt x="1816" y="4384"/>
                    <a:pt x="1816" y="4224"/>
                    <a:pt x="1816" y="4224"/>
                  </a:cubicBezTo>
                  <a:cubicBezTo>
                    <a:pt x="1816" y="4145"/>
                    <a:pt x="2007" y="4145"/>
                    <a:pt x="2103" y="4065"/>
                  </a:cubicBezTo>
                  <a:cubicBezTo>
                    <a:pt x="2103" y="3985"/>
                    <a:pt x="2198" y="3826"/>
                    <a:pt x="2198" y="3746"/>
                  </a:cubicBezTo>
                  <a:cubicBezTo>
                    <a:pt x="2294" y="3587"/>
                    <a:pt x="2294" y="3427"/>
                    <a:pt x="2198" y="3268"/>
                  </a:cubicBezTo>
                  <a:cubicBezTo>
                    <a:pt x="2198" y="3188"/>
                    <a:pt x="2103" y="3188"/>
                    <a:pt x="2007" y="3188"/>
                  </a:cubicBezTo>
                  <a:cubicBezTo>
                    <a:pt x="2007" y="3108"/>
                    <a:pt x="1816" y="3108"/>
                    <a:pt x="1720" y="3029"/>
                  </a:cubicBezTo>
                  <a:cubicBezTo>
                    <a:pt x="1625" y="3029"/>
                    <a:pt x="1529" y="2869"/>
                    <a:pt x="1529" y="2790"/>
                  </a:cubicBezTo>
                  <a:cubicBezTo>
                    <a:pt x="1434" y="2710"/>
                    <a:pt x="1625" y="2471"/>
                    <a:pt x="1529" y="2391"/>
                  </a:cubicBezTo>
                  <a:cubicBezTo>
                    <a:pt x="1434" y="2391"/>
                    <a:pt x="1338" y="2311"/>
                    <a:pt x="1242" y="2311"/>
                  </a:cubicBezTo>
                  <a:cubicBezTo>
                    <a:pt x="1242" y="2311"/>
                    <a:pt x="1147" y="2311"/>
                    <a:pt x="1051" y="2311"/>
                  </a:cubicBezTo>
                  <a:cubicBezTo>
                    <a:pt x="956" y="2311"/>
                    <a:pt x="860" y="2232"/>
                    <a:pt x="860" y="2232"/>
                  </a:cubicBezTo>
                  <a:cubicBezTo>
                    <a:pt x="860" y="2152"/>
                    <a:pt x="860" y="2072"/>
                    <a:pt x="860" y="20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69" name="Google Shape;2269;p274"/>
            <p:cNvSpPr/>
            <p:nvPr/>
          </p:nvSpPr>
          <p:spPr>
            <a:xfrm>
              <a:off x="1745801" y="1043983"/>
              <a:ext cx="1513529" cy="13112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52" y="16764"/>
                  </a:moveTo>
                  <a:cubicBezTo>
                    <a:pt x="5959" y="16764"/>
                    <a:pt x="5959" y="16764"/>
                    <a:pt x="5959" y="16764"/>
                  </a:cubicBezTo>
                  <a:cubicBezTo>
                    <a:pt x="5772" y="16657"/>
                    <a:pt x="5493" y="16334"/>
                    <a:pt x="5400" y="16334"/>
                  </a:cubicBezTo>
                  <a:cubicBezTo>
                    <a:pt x="5307" y="16227"/>
                    <a:pt x="5028" y="16334"/>
                    <a:pt x="4934" y="16334"/>
                  </a:cubicBezTo>
                  <a:cubicBezTo>
                    <a:pt x="4841" y="16334"/>
                    <a:pt x="4748" y="16119"/>
                    <a:pt x="4748" y="16119"/>
                  </a:cubicBezTo>
                  <a:cubicBezTo>
                    <a:pt x="4655" y="16119"/>
                    <a:pt x="4655" y="16227"/>
                    <a:pt x="4562" y="16227"/>
                  </a:cubicBezTo>
                  <a:cubicBezTo>
                    <a:pt x="4562" y="16227"/>
                    <a:pt x="4469" y="16442"/>
                    <a:pt x="4376" y="16549"/>
                  </a:cubicBezTo>
                  <a:cubicBezTo>
                    <a:pt x="4283" y="16549"/>
                    <a:pt x="4190" y="16549"/>
                    <a:pt x="4190" y="16549"/>
                  </a:cubicBezTo>
                  <a:cubicBezTo>
                    <a:pt x="4097" y="16549"/>
                    <a:pt x="3910" y="16764"/>
                    <a:pt x="3817" y="16872"/>
                  </a:cubicBezTo>
                  <a:cubicBezTo>
                    <a:pt x="3817" y="16872"/>
                    <a:pt x="3817" y="16979"/>
                    <a:pt x="3724" y="16979"/>
                  </a:cubicBezTo>
                  <a:cubicBezTo>
                    <a:pt x="3724" y="17087"/>
                    <a:pt x="3724" y="17087"/>
                    <a:pt x="3631" y="17087"/>
                  </a:cubicBezTo>
                  <a:cubicBezTo>
                    <a:pt x="3538" y="17087"/>
                    <a:pt x="3352" y="17087"/>
                    <a:pt x="3259" y="17087"/>
                  </a:cubicBezTo>
                  <a:cubicBezTo>
                    <a:pt x="3166" y="16979"/>
                    <a:pt x="2886" y="16979"/>
                    <a:pt x="2793" y="16872"/>
                  </a:cubicBezTo>
                  <a:cubicBezTo>
                    <a:pt x="2700" y="16764"/>
                    <a:pt x="2700" y="16549"/>
                    <a:pt x="2607" y="16442"/>
                  </a:cubicBezTo>
                  <a:cubicBezTo>
                    <a:pt x="2514" y="16227"/>
                    <a:pt x="2328" y="16012"/>
                    <a:pt x="2328" y="15904"/>
                  </a:cubicBezTo>
                  <a:cubicBezTo>
                    <a:pt x="2234" y="15690"/>
                    <a:pt x="2328" y="15475"/>
                    <a:pt x="2328" y="15260"/>
                  </a:cubicBezTo>
                  <a:cubicBezTo>
                    <a:pt x="2328" y="15045"/>
                    <a:pt x="2141" y="14830"/>
                    <a:pt x="2141" y="14615"/>
                  </a:cubicBezTo>
                  <a:cubicBezTo>
                    <a:pt x="2234" y="14615"/>
                    <a:pt x="2421" y="14507"/>
                    <a:pt x="2514" y="14507"/>
                  </a:cubicBezTo>
                  <a:cubicBezTo>
                    <a:pt x="2607" y="14507"/>
                    <a:pt x="2793" y="14615"/>
                    <a:pt x="2886" y="14615"/>
                  </a:cubicBezTo>
                  <a:cubicBezTo>
                    <a:pt x="3072" y="14615"/>
                    <a:pt x="3259" y="14722"/>
                    <a:pt x="3445" y="14722"/>
                  </a:cubicBezTo>
                  <a:cubicBezTo>
                    <a:pt x="3445" y="14722"/>
                    <a:pt x="3631" y="14722"/>
                    <a:pt x="3724" y="14615"/>
                  </a:cubicBezTo>
                  <a:cubicBezTo>
                    <a:pt x="3724" y="14615"/>
                    <a:pt x="3724" y="14615"/>
                    <a:pt x="3724" y="14507"/>
                  </a:cubicBezTo>
                  <a:cubicBezTo>
                    <a:pt x="3724" y="14507"/>
                    <a:pt x="3631" y="14400"/>
                    <a:pt x="3538" y="14400"/>
                  </a:cubicBezTo>
                  <a:cubicBezTo>
                    <a:pt x="3538" y="14293"/>
                    <a:pt x="3352" y="14293"/>
                    <a:pt x="3352" y="14185"/>
                  </a:cubicBezTo>
                  <a:cubicBezTo>
                    <a:pt x="3166" y="14185"/>
                    <a:pt x="2886" y="14078"/>
                    <a:pt x="2793" y="13970"/>
                  </a:cubicBezTo>
                  <a:cubicBezTo>
                    <a:pt x="2700" y="13863"/>
                    <a:pt x="2793" y="13540"/>
                    <a:pt x="2700" y="13433"/>
                  </a:cubicBezTo>
                  <a:cubicBezTo>
                    <a:pt x="2700" y="13325"/>
                    <a:pt x="2514" y="13218"/>
                    <a:pt x="2514" y="13218"/>
                  </a:cubicBezTo>
                  <a:cubicBezTo>
                    <a:pt x="2421" y="13003"/>
                    <a:pt x="2328" y="12788"/>
                    <a:pt x="2328" y="12573"/>
                  </a:cubicBezTo>
                  <a:cubicBezTo>
                    <a:pt x="2328" y="12466"/>
                    <a:pt x="2328" y="12251"/>
                    <a:pt x="2328" y="12143"/>
                  </a:cubicBezTo>
                  <a:cubicBezTo>
                    <a:pt x="2234" y="12036"/>
                    <a:pt x="2234" y="11821"/>
                    <a:pt x="2234" y="11821"/>
                  </a:cubicBezTo>
                  <a:cubicBezTo>
                    <a:pt x="2234" y="11713"/>
                    <a:pt x="2328" y="11499"/>
                    <a:pt x="2328" y="11391"/>
                  </a:cubicBezTo>
                  <a:cubicBezTo>
                    <a:pt x="2328" y="11391"/>
                    <a:pt x="2328" y="11176"/>
                    <a:pt x="2328" y="11069"/>
                  </a:cubicBezTo>
                  <a:cubicBezTo>
                    <a:pt x="2328" y="10961"/>
                    <a:pt x="2514" y="10639"/>
                    <a:pt x="2514" y="10424"/>
                  </a:cubicBezTo>
                  <a:cubicBezTo>
                    <a:pt x="2607" y="10316"/>
                    <a:pt x="2514" y="10101"/>
                    <a:pt x="2514" y="10101"/>
                  </a:cubicBezTo>
                  <a:cubicBezTo>
                    <a:pt x="2514" y="9994"/>
                    <a:pt x="2607" y="9779"/>
                    <a:pt x="2607" y="9672"/>
                  </a:cubicBezTo>
                  <a:cubicBezTo>
                    <a:pt x="2607" y="9564"/>
                    <a:pt x="2793" y="9457"/>
                    <a:pt x="2793" y="9349"/>
                  </a:cubicBezTo>
                  <a:cubicBezTo>
                    <a:pt x="2700" y="9349"/>
                    <a:pt x="2607" y="9349"/>
                    <a:pt x="2514" y="9349"/>
                  </a:cubicBezTo>
                  <a:cubicBezTo>
                    <a:pt x="2514" y="9349"/>
                    <a:pt x="2514" y="9457"/>
                    <a:pt x="2421" y="9457"/>
                  </a:cubicBezTo>
                  <a:cubicBezTo>
                    <a:pt x="2421" y="9457"/>
                    <a:pt x="2328" y="9349"/>
                    <a:pt x="2234" y="9242"/>
                  </a:cubicBezTo>
                  <a:cubicBezTo>
                    <a:pt x="2234" y="9134"/>
                    <a:pt x="2234" y="8812"/>
                    <a:pt x="2234" y="8704"/>
                  </a:cubicBezTo>
                  <a:cubicBezTo>
                    <a:pt x="2234" y="8704"/>
                    <a:pt x="2328" y="8490"/>
                    <a:pt x="2328" y="8382"/>
                  </a:cubicBezTo>
                  <a:cubicBezTo>
                    <a:pt x="2328" y="8382"/>
                    <a:pt x="2328" y="8275"/>
                    <a:pt x="2328" y="8167"/>
                  </a:cubicBezTo>
                  <a:cubicBezTo>
                    <a:pt x="2421" y="8060"/>
                    <a:pt x="2328" y="7845"/>
                    <a:pt x="2328" y="7845"/>
                  </a:cubicBezTo>
                  <a:cubicBezTo>
                    <a:pt x="2328" y="7737"/>
                    <a:pt x="2234" y="7415"/>
                    <a:pt x="2234" y="7307"/>
                  </a:cubicBezTo>
                  <a:cubicBezTo>
                    <a:pt x="2234" y="7200"/>
                    <a:pt x="2328" y="6985"/>
                    <a:pt x="2328" y="6878"/>
                  </a:cubicBezTo>
                  <a:cubicBezTo>
                    <a:pt x="2328" y="6878"/>
                    <a:pt x="2328" y="6770"/>
                    <a:pt x="2234" y="6663"/>
                  </a:cubicBezTo>
                  <a:cubicBezTo>
                    <a:pt x="2234" y="6663"/>
                    <a:pt x="2141" y="6663"/>
                    <a:pt x="2048" y="6663"/>
                  </a:cubicBezTo>
                  <a:cubicBezTo>
                    <a:pt x="2048" y="6555"/>
                    <a:pt x="2048" y="6340"/>
                    <a:pt x="1955" y="6125"/>
                  </a:cubicBezTo>
                  <a:cubicBezTo>
                    <a:pt x="1955" y="6018"/>
                    <a:pt x="2048" y="5803"/>
                    <a:pt x="1955" y="5803"/>
                  </a:cubicBezTo>
                  <a:cubicBezTo>
                    <a:pt x="1955" y="5696"/>
                    <a:pt x="1583" y="5696"/>
                    <a:pt x="1490" y="5588"/>
                  </a:cubicBezTo>
                  <a:cubicBezTo>
                    <a:pt x="1397" y="5481"/>
                    <a:pt x="1397" y="5266"/>
                    <a:pt x="1397" y="5158"/>
                  </a:cubicBezTo>
                  <a:cubicBezTo>
                    <a:pt x="1397" y="5051"/>
                    <a:pt x="1210" y="4943"/>
                    <a:pt x="1117" y="4836"/>
                  </a:cubicBezTo>
                  <a:cubicBezTo>
                    <a:pt x="1024" y="4728"/>
                    <a:pt x="931" y="4513"/>
                    <a:pt x="838" y="4513"/>
                  </a:cubicBezTo>
                  <a:cubicBezTo>
                    <a:pt x="838" y="4299"/>
                    <a:pt x="931" y="4084"/>
                    <a:pt x="931" y="3976"/>
                  </a:cubicBezTo>
                  <a:cubicBezTo>
                    <a:pt x="931" y="3869"/>
                    <a:pt x="745" y="3654"/>
                    <a:pt x="745" y="3546"/>
                  </a:cubicBezTo>
                  <a:cubicBezTo>
                    <a:pt x="652" y="3439"/>
                    <a:pt x="466" y="3224"/>
                    <a:pt x="466" y="3009"/>
                  </a:cubicBezTo>
                  <a:cubicBezTo>
                    <a:pt x="372" y="2901"/>
                    <a:pt x="372" y="2579"/>
                    <a:pt x="466" y="2472"/>
                  </a:cubicBezTo>
                  <a:cubicBezTo>
                    <a:pt x="466" y="2364"/>
                    <a:pt x="559" y="2257"/>
                    <a:pt x="559" y="2149"/>
                  </a:cubicBezTo>
                  <a:cubicBezTo>
                    <a:pt x="652" y="2149"/>
                    <a:pt x="745" y="2149"/>
                    <a:pt x="745" y="2149"/>
                  </a:cubicBezTo>
                  <a:cubicBezTo>
                    <a:pt x="838" y="2042"/>
                    <a:pt x="838" y="1827"/>
                    <a:pt x="838" y="1719"/>
                  </a:cubicBezTo>
                  <a:cubicBezTo>
                    <a:pt x="838" y="1504"/>
                    <a:pt x="838" y="1182"/>
                    <a:pt x="745" y="1075"/>
                  </a:cubicBezTo>
                  <a:cubicBezTo>
                    <a:pt x="652" y="967"/>
                    <a:pt x="466" y="860"/>
                    <a:pt x="372" y="860"/>
                  </a:cubicBezTo>
                  <a:cubicBezTo>
                    <a:pt x="372" y="860"/>
                    <a:pt x="93" y="860"/>
                    <a:pt x="93" y="860"/>
                  </a:cubicBezTo>
                  <a:cubicBezTo>
                    <a:pt x="93" y="752"/>
                    <a:pt x="0" y="537"/>
                    <a:pt x="0" y="430"/>
                  </a:cubicBezTo>
                  <a:cubicBezTo>
                    <a:pt x="0" y="322"/>
                    <a:pt x="93" y="107"/>
                    <a:pt x="93" y="0"/>
                  </a:cubicBezTo>
                  <a:cubicBezTo>
                    <a:pt x="186" y="0"/>
                    <a:pt x="372" y="0"/>
                    <a:pt x="372" y="0"/>
                  </a:cubicBezTo>
                  <a:cubicBezTo>
                    <a:pt x="466" y="0"/>
                    <a:pt x="559" y="215"/>
                    <a:pt x="559" y="215"/>
                  </a:cubicBezTo>
                  <a:cubicBezTo>
                    <a:pt x="652" y="322"/>
                    <a:pt x="931" y="215"/>
                    <a:pt x="1024" y="215"/>
                  </a:cubicBezTo>
                  <a:cubicBezTo>
                    <a:pt x="1117" y="215"/>
                    <a:pt x="1117" y="430"/>
                    <a:pt x="1210" y="430"/>
                  </a:cubicBezTo>
                  <a:cubicBezTo>
                    <a:pt x="1303" y="537"/>
                    <a:pt x="1490" y="645"/>
                    <a:pt x="1676" y="645"/>
                  </a:cubicBezTo>
                  <a:cubicBezTo>
                    <a:pt x="1769" y="752"/>
                    <a:pt x="1955" y="860"/>
                    <a:pt x="2048" y="860"/>
                  </a:cubicBezTo>
                  <a:cubicBezTo>
                    <a:pt x="2234" y="967"/>
                    <a:pt x="2421" y="1075"/>
                    <a:pt x="2607" y="1182"/>
                  </a:cubicBezTo>
                  <a:cubicBezTo>
                    <a:pt x="2793" y="1182"/>
                    <a:pt x="3166" y="1182"/>
                    <a:pt x="3352" y="1182"/>
                  </a:cubicBezTo>
                  <a:cubicBezTo>
                    <a:pt x="3445" y="1075"/>
                    <a:pt x="3445" y="860"/>
                    <a:pt x="3538" y="752"/>
                  </a:cubicBezTo>
                  <a:cubicBezTo>
                    <a:pt x="3631" y="752"/>
                    <a:pt x="3724" y="645"/>
                    <a:pt x="3817" y="645"/>
                  </a:cubicBezTo>
                  <a:cubicBezTo>
                    <a:pt x="3910" y="537"/>
                    <a:pt x="4190" y="430"/>
                    <a:pt x="4376" y="430"/>
                  </a:cubicBezTo>
                  <a:cubicBezTo>
                    <a:pt x="4469" y="537"/>
                    <a:pt x="4655" y="645"/>
                    <a:pt x="4655" y="645"/>
                  </a:cubicBezTo>
                  <a:cubicBezTo>
                    <a:pt x="4748" y="645"/>
                    <a:pt x="4934" y="537"/>
                    <a:pt x="5028" y="645"/>
                  </a:cubicBezTo>
                  <a:cubicBezTo>
                    <a:pt x="5121" y="645"/>
                    <a:pt x="5307" y="860"/>
                    <a:pt x="5400" y="860"/>
                  </a:cubicBezTo>
                  <a:cubicBezTo>
                    <a:pt x="5400" y="967"/>
                    <a:pt x="5400" y="1182"/>
                    <a:pt x="5400" y="1290"/>
                  </a:cubicBezTo>
                  <a:cubicBezTo>
                    <a:pt x="5493" y="1397"/>
                    <a:pt x="5493" y="1719"/>
                    <a:pt x="5400" y="1827"/>
                  </a:cubicBezTo>
                  <a:cubicBezTo>
                    <a:pt x="5400" y="1827"/>
                    <a:pt x="5214" y="1827"/>
                    <a:pt x="5214" y="1827"/>
                  </a:cubicBezTo>
                  <a:cubicBezTo>
                    <a:pt x="5121" y="1934"/>
                    <a:pt x="5121" y="1934"/>
                    <a:pt x="5028" y="2042"/>
                  </a:cubicBezTo>
                  <a:cubicBezTo>
                    <a:pt x="5028" y="2042"/>
                    <a:pt x="5028" y="2149"/>
                    <a:pt x="5028" y="2257"/>
                  </a:cubicBezTo>
                  <a:cubicBezTo>
                    <a:pt x="4934" y="2257"/>
                    <a:pt x="4841" y="2257"/>
                    <a:pt x="4841" y="2364"/>
                  </a:cubicBezTo>
                  <a:cubicBezTo>
                    <a:pt x="4841" y="2472"/>
                    <a:pt x="4841" y="2687"/>
                    <a:pt x="4841" y="2794"/>
                  </a:cubicBezTo>
                  <a:cubicBezTo>
                    <a:pt x="4841" y="2901"/>
                    <a:pt x="4934" y="3116"/>
                    <a:pt x="5028" y="3224"/>
                  </a:cubicBezTo>
                  <a:cubicBezTo>
                    <a:pt x="5028" y="3331"/>
                    <a:pt x="5121" y="3439"/>
                    <a:pt x="5214" y="3546"/>
                  </a:cubicBezTo>
                  <a:cubicBezTo>
                    <a:pt x="5214" y="3654"/>
                    <a:pt x="5214" y="3761"/>
                    <a:pt x="5307" y="3869"/>
                  </a:cubicBezTo>
                  <a:cubicBezTo>
                    <a:pt x="5307" y="3976"/>
                    <a:pt x="5493" y="3976"/>
                    <a:pt x="5493" y="4084"/>
                  </a:cubicBezTo>
                  <a:cubicBezTo>
                    <a:pt x="5586" y="4191"/>
                    <a:pt x="5586" y="4299"/>
                    <a:pt x="5586" y="4406"/>
                  </a:cubicBezTo>
                  <a:cubicBezTo>
                    <a:pt x="5586" y="4513"/>
                    <a:pt x="5586" y="4836"/>
                    <a:pt x="5586" y="4943"/>
                  </a:cubicBezTo>
                  <a:cubicBezTo>
                    <a:pt x="5586" y="5051"/>
                    <a:pt x="5586" y="5373"/>
                    <a:pt x="5586" y="5481"/>
                  </a:cubicBezTo>
                  <a:cubicBezTo>
                    <a:pt x="5586" y="5588"/>
                    <a:pt x="5586" y="5696"/>
                    <a:pt x="5586" y="5803"/>
                  </a:cubicBezTo>
                  <a:cubicBezTo>
                    <a:pt x="5586" y="5910"/>
                    <a:pt x="5586" y="6125"/>
                    <a:pt x="5586" y="6233"/>
                  </a:cubicBezTo>
                  <a:cubicBezTo>
                    <a:pt x="5586" y="6340"/>
                    <a:pt x="5772" y="6340"/>
                    <a:pt x="5866" y="6340"/>
                  </a:cubicBezTo>
                  <a:cubicBezTo>
                    <a:pt x="5959" y="6340"/>
                    <a:pt x="5959" y="6233"/>
                    <a:pt x="5959" y="6125"/>
                  </a:cubicBezTo>
                  <a:cubicBezTo>
                    <a:pt x="5959" y="6018"/>
                    <a:pt x="5959" y="5910"/>
                    <a:pt x="5959" y="5803"/>
                  </a:cubicBezTo>
                  <a:cubicBezTo>
                    <a:pt x="6052" y="5696"/>
                    <a:pt x="6145" y="5588"/>
                    <a:pt x="6145" y="5481"/>
                  </a:cubicBezTo>
                  <a:cubicBezTo>
                    <a:pt x="6238" y="5373"/>
                    <a:pt x="6145" y="5051"/>
                    <a:pt x="6238" y="4943"/>
                  </a:cubicBezTo>
                  <a:cubicBezTo>
                    <a:pt x="6238" y="4943"/>
                    <a:pt x="6424" y="4836"/>
                    <a:pt x="6424" y="4728"/>
                  </a:cubicBezTo>
                  <a:cubicBezTo>
                    <a:pt x="6610" y="4728"/>
                    <a:pt x="6797" y="4728"/>
                    <a:pt x="6890" y="4728"/>
                  </a:cubicBezTo>
                  <a:cubicBezTo>
                    <a:pt x="6983" y="4836"/>
                    <a:pt x="7169" y="4836"/>
                    <a:pt x="7169" y="4943"/>
                  </a:cubicBezTo>
                  <a:cubicBezTo>
                    <a:pt x="7262" y="4943"/>
                    <a:pt x="7355" y="4836"/>
                    <a:pt x="7448" y="4836"/>
                  </a:cubicBezTo>
                  <a:cubicBezTo>
                    <a:pt x="7541" y="4836"/>
                    <a:pt x="7728" y="4943"/>
                    <a:pt x="7728" y="4943"/>
                  </a:cubicBezTo>
                  <a:cubicBezTo>
                    <a:pt x="7914" y="5051"/>
                    <a:pt x="8100" y="5266"/>
                    <a:pt x="8193" y="5266"/>
                  </a:cubicBezTo>
                  <a:cubicBezTo>
                    <a:pt x="8286" y="5373"/>
                    <a:pt x="8659" y="5481"/>
                    <a:pt x="8752" y="5481"/>
                  </a:cubicBezTo>
                  <a:cubicBezTo>
                    <a:pt x="8938" y="5481"/>
                    <a:pt x="9310" y="5481"/>
                    <a:pt x="9497" y="5481"/>
                  </a:cubicBezTo>
                  <a:cubicBezTo>
                    <a:pt x="9776" y="5481"/>
                    <a:pt x="10334" y="5481"/>
                    <a:pt x="10614" y="5481"/>
                  </a:cubicBezTo>
                  <a:cubicBezTo>
                    <a:pt x="10800" y="5481"/>
                    <a:pt x="11266" y="5696"/>
                    <a:pt x="11545" y="5803"/>
                  </a:cubicBezTo>
                  <a:cubicBezTo>
                    <a:pt x="11731" y="5803"/>
                    <a:pt x="12103" y="6018"/>
                    <a:pt x="12290" y="6125"/>
                  </a:cubicBezTo>
                  <a:cubicBezTo>
                    <a:pt x="12383" y="6233"/>
                    <a:pt x="12662" y="6340"/>
                    <a:pt x="12755" y="6448"/>
                  </a:cubicBezTo>
                  <a:cubicBezTo>
                    <a:pt x="12941" y="6448"/>
                    <a:pt x="13314" y="6448"/>
                    <a:pt x="13500" y="6448"/>
                  </a:cubicBezTo>
                  <a:cubicBezTo>
                    <a:pt x="13686" y="6340"/>
                    <a:pt x="14152" y="6233"/>
                    <a:pt x="14338" y="6125"/>
                  </a:cubicBezTo>
                  <a:cubicBezTo>
                    <a:pt x="14431" y="6018"/>
                    <a:pt x="14710" y="5803"/>
                    <a:pt x="14803" y="5696"/>
                  </a:cubicBezTo>
                  <a:cubicBezTo>
                    <a:pt x="14897" y="5588"/>
                    <a:pt x="15176" y="5266"/>
                    <a:pt x="15362" y="5158"/>
                  </a:cubicBezTo>
                  <a:cubicBezTo>
                    <a:pt x="15455" y="5158"/>
                    <a:pt x="15641" y="4943"/>
                    <a:pt x="15734" y="4943"/>
                  </a:cubicBezTo>
                  <a:cubicBezTo>
                    <a:pt x="15921" y="4836"/>
                    <a:pt x="16107" y="4728"/>
                    <a:pt x="16293" y="4728"/>
                  </a:cubicBezTo>
                  <a:cubicBezTo>
                    <a:pt x="16386" y="4728"/>
                    <a:pt x="16572" y="4728"/>
                    <a:pt x="16666" y="4728"/>
                  </a:cubicBezTo>
                  <a:cubicBezTo>
                    <a:pt x="16666" y="4836"/>
                    <a:pt x="16666" y="5051"/>
                    <a:pt x="16666" y="5051"/>
                  </a:cubicBezTo>
                  <a:cubicBezTo>
                    <a:pt x="16666" y="5266"/>
                    <a:pt x="16945" y="5588"/>
                    <a:pt x="16852" y="5803"/>
                  </a:cubicBezTo>
                  <a:cubicBezTo>
                    <a:pt x="16852" y="5910"/>
                    <a:pt x="16666" y="6018"/>
                    <a:pt x="16572" y="6125"/>
                  </a:cubicBezTo>
                  <a:cubicBezTo>
                    <a:pt x="16572" y="6233"/>
                    <a:pt x="16666" y="6555"/>
                    <a:pt x="16759" y="6555"/>
                  </a:cubicBezTo>
                  <a:cubicBezTo>
                    <a:pt x="16852" y="6663"/>
                    <a:pt x="16945" y="6663"/>
                    <a:pt x="17038" y="6663"/>
                  </a:cubicBezTo>
                  <a:cubicBezTo>
                    <a:pt x="17038" y="6663"/>
                    <a:pt x="17131" y="6770"/>
                    <a:pt x="17131" y="6878"/>
                  </a:cubicBezTo>
                  <a:cubicBezTo>
                    <a:pt x="17131" y="6985"/>
                    <a:pt x="17131" y="7200"/>
                    <a:pt x="17131" y="7200"/>
                  </a:cubicBezTo>
                  <a:cubicBezTo>
                    <a:pt x="17038" y="7307"/>
                    <a:pt x="16945" y="7307"/>
                    <a:pt x="16945" y="7415"/>
                  </a:cubicBezTo>
                  <a:cubicBezTo>
                    <a:pt x="16945" y="7522"/>
                    <a:pt x="17038" y="7630"/>
                    <a:pt x="17038" y="7737"/>
                  </a:cubicBezTo>
                  <a:cubicBezTo>
                    <a:pt x="17131" y="7845"/>
                    <a:pt x="17224" y="8167"/>
                    <a:pt x="17317" y="8275"/>
                  </a:cubicBezTo>
                  <a:cubicBezTo>
                    <a:pt x="17317" y="8382"/>
                    <a:pt x="17224" y="8597"/>
                    <a:pt x="17317" y="8704"/>
                  </a:cubicBezTo>
                  <a:cubicBezTo>
                    <a:pt x="17317" y="8812"/>
                    <a:pt x="17410" y="9027"/>
                    <a:pt x="17410" y="9242"/>
                  </a:cubicBezTo>
                  <a:cubicBezTo>
                    <a:pt x="17503" y="9349"/>
                    <a:pt x="17503" y="9457"/>
                    <a:pt x="17410" y="9564"/>
                  </a:cubicBezTo>
                  <a:cubicBezTo>
                    <a:pt x="17410" y="9564"/>
                    <a:pt x="17224" y="9564"/>
                    <a:pt x="17131" y="9672"/>
                  </a:cubicBezTo>
                  <a:cubicBezTo>
                    <a:pt x="17131" y="9672"/>
                    <a:pt x="17131" y="9887"/>
                    <a:pt x="17131" y="9887"/>
                  </a:cubicBezTo>
                  <a:cubicBezTo>
                    <a:pt x="17131" y="9994"/>
                    <a:pt x="17224" y="10101"/>
                    <a:pt x="17317" y="10209"/>
                  </a:cubicBezTo>
                  <a:cubicBezTo>
                    <a:pt x="17317" y="10316"/>
                    <a:pt x="17503" y="10424"/>
                    <a:pt x="17503" y="10531"/>
                  </a:cubicBezTo>
                  <a:cubicBezTo>
                    <a:pt x="17503" y="10639"/>
                    <a:pt x="17503" y="10961"/>
                    <a:pt x="17503" y="11069"/>
                  </a:cubicBezTo>
                  <a:cubicBezTo>
                    <a:pt x="17410" y="11069"/>
                    <a:pt x="17317" y="11284"/>
                    <a:pt x="17317" y="11284"/>
                  </a:cubicBezTo>
                  <a:cubicBezTo>
                    <a:pt x="17317" y="11499"/>
                    <a:pt x="17224" y="11821"/>
                    <a:pt x="17317" y="11928"/>
                  </a:cubicBezTo>
                  <a:cubicBezTo>
                    <a:pt x="17317" y="12036"/>
                    <a:pt x="17503" y="12036"/>
                    <a:pt x="17597" y="12143"/>
                  </a:cubicBezTo>
                  <a:cubicBezTo>
                    <a:pt x="17597" y="12143"/>
                    <a:pt x="17783" y="12036"/>
                    <a:pt x="17876" y="12143"/>
                  </a:cubicBezTo>
                  <a:cubicBezTo>
                    <a:pt x="17876" y="12143"/>
                    <a:pt x="17969" y="12358"/>
                    <a:pt x="18062" y="12358"/>
                  </a:cubicBezTo>
                  <a:cubicBezTo>
                    <a:pt x="18248" y="12466"/>
                    <a:pt x="18528" y="12358"/>
                    <a:pt x="18621" y="12251"/>
                  </a:cubicBezTo>
                  <a:cubicBezTo>
                    <a:pt x="18621" y="12251"/>
                    <a:pt x="18621" y="12143"/>
                    <a:pt x="18621" y="12143"/>
                  </a:cubicBezTo>
                  <a:cubicBezTo>
                    <a:pt x="18714" y="12143"/>
                    <a:pt x="18807" y="12251"/>
                    <a:pt x="18807" y="12251"/>
                  </a:cubicBezTo>
                  <a:cubicBezTo>
                    <a:pt x="18900" y="12358"/>
                    <a:pt x="18807" y="12466"/>
                    <a:pt x="18807" y="12573"/>
                  </a:cubicBezTo>
                  <a:cubicBezTo>
                    <a:pt x="18900" y="12573"/>
                    <a:pt x="18993" y="12681"/>
                    <a:pt x="18993" y="12788"/>
                  </a:cubicBezTo>
                  <a:cubicBezTo>
                    <a:pt x="19086" y="12788"/>
                    <a:pt x="19086" y="13110"/>
                    <a:pt x="19086" y="13218"/>
                  </a:cubicBezTo>
                  <a:cubicBezTo>
                    <a:pt x="19179" y="13218"/>
                    <a:pt x="19272" y="13433"/>
                    <a:pt x="19366" y="13433"/>
                  </a:cubicBezTo>
                  <a:cubicBezTo>
                    <a:pt x="19459" y="13433"/>
                    <a:pt x="19645" y="13218"/>
                    <a:pt x="19738" y="13218"/>
                  </a:cubicBezTo>
                  <a:cubicBezTo>
                    <a:pt x="19831" y="13325"/>
                    <a:pt x="19831" y="13433"/>
                    <a:pt x="19831" y="13433"/>
                  </a:cubicBezTo>
                  <a:cubicBezTo>
                    <a:pt x="19924" y="13540"/>
                    <a:pt x="20017" y="13755"/>
                    <a:pt x="20017" y="13863"/>
                  </a:cubicBezTo>
                  <a:cubicBezTo>
                    <a:pt x="20017" y="13970"/>
                    <a:pt x="19831" y="14078"/>
                    <a:pt x="19831" y="14185"/>
                  </a:cubicBezTo>
                  <a:cubicBezTo>
                    <a:pt x="19831" y="14293"/>
                    <a:pt x="19738" y="14507"/>
                    <a:pt x="19831" y="14615"/>
                  </a:cubicBezTo>
                  <a:cubicBezTo>
                    <a:pt x="19831" y="14615"/>
                    <a:pt x="19924" y="14722"/>
                    <a:pt x="20017" y="14722"/>
                  </a:cubicBezTo>
                  <a:cubicBezTo>
                    <a:pt x="20017" y="14830"/>
                    <a:pt x="20110" y="14937"/>
                    <a:pt x="20203" y="15045"/>
                  </a:cubicBezTo>
                  <a:cubicBezTo>
                    <a:pt x="20297" y="15045"/>
                    <a:pt x="20390" y="15045"/>
                    <a:pt x="20483" y="15045"/>
                  </a:cubicBezTo>
                  <a:cubicBezTo>
                    <a:pt x="20390" y="15045"/>
                    <a:pt x="20390" y="15260"/>
                    <a:pt x="20390" y="15260"/>
                  </a:cubicBezTo>
                  <a:cubicBezTo>
                    <a:pt x="20390" y="15475"/>
                    <a:pt x="20390" y="15690"/>
                    <a:pt x="20483" y="15797"/>
                  </a:cubicBezTo>
                  <a:cubicBezTo>
                    <a:pt x="20483" y="15904"/>
                    <a:pt x="20669" y="16119"/>
                    <a:pt x="20762" y="16119"/>
                  </a:cubicBezTo>
                  <a:cubicBezTo>
                    <a:pt x="20762" y="16227"/>
                    <a:pt x="20948" y="16119"/>
                    <a:pt x="21041" y="16227"/>
                  </a:cubicBezTo>
                  <a:cubicBezTo>
                    <a:pt x="21134" y="16334"/>
                    <a:pt x="21134" y="16549"/>
                    <a:pt x="21228" y="16764"/>
                  </a:cubicBezTo>
                  <a:cubicBezTo>
                    <a:pt x="21228" y="16872"/>
                    <a:pt x="21321" y="17087"/>
                    <a:pt x="21321" y="17194"/>
                  </a:cubicBezTo>
                  <a:cubicBezTo>
                    <a:pt x="21414" y="17301"/>
                    <a:pt x="21507" y="17301"/>
                    <a:pt x="21507" y="17409"/>
                  </a:cubicBezTo>
                  <a:cubicBezTo>
                    <a:pt x="21600" y="17516"/>
                    <a:pt x="21600" y="17839"/>
                    <a:pt x="21600" y="18054"/>
                  </a:cubicBezTo>
                  <a:cubicBezTo>
                    <a:pt x="21600" y="18269"/>
                    <a:pt x="21414" y="18591"/>
                    <a:pt x="21321" y="18699"/>
                  </a:cubicBezTo>
                  <a:cubicBezTo>
                    <a:pt x="21321" y="18806"/>
                    <a:pt x="21134" y="19021"/>
                    <a:pt x="21134" y="19128"/>
                  </a:cubicBezTo>
                  <a:cubicBezTo>
                    <a:pt x="21041" y="19236"/>
                    <a:pt x="20762" y="19343"/>
                    <a:pt x="20669" y="19343"/>
                  </a:cubicBezTo>
                  <a:cubicBezTo>
                    <a:pt x="20576" y="19343"/>
                    <a:pt x="20297" y="19236"/>
                    <a:pt x="20203" y="19343"/>
                  </a:cubicBezTo>
                  <a:cubicBezTo>
                    <a:pt x="20110" y="19343"/>
                    <a:pt x="19924" y="19558"/>
                    <a:pt x="19924" y="19773"/>
                  </a:cubicBezTo>
                  <a:cubicBezTo>
                    <a:pt x="19924" y="19881"/>
                    <a:pt x="20017" y="20096"/>
                    <a:pt x="20110" y="20096"/>
                  </a:cubicBezTo>
                  <a:cubicBezTo>
                    <a:pt x="20110" y="20203"/>
                    <a:pt x="20297" y="20203"/>
                    <a:pt x="20297" y="20310"/>
                  </a:cubicBezTo>
                  <a:cubicBezTo>
                    <a:pt x="20297" y="20418"/>
                    <a:pt x="20390" y="20525"/>
                    <a:pt x="20390" y="20633"/>
                  </a:cubicBezTo>
                  <a:cubicBezTo>
                    <a:pt x="20390" y="20740"/>
                    <a:pt x="20203" y="20955"/>
                    <a:pt x="20203" y="20955"/>
                  </a:cubicBezTo>
                  <a:cubicBezTo>
                    <a:pt x="20203" y="21063"/>
                    <a:pt x="20297" y="21385"/>
                    <a:pt x="20297" y="21493"/>
                  </a:cubicBezTo>
                  <a:cubicBezTo>
                    <a:pt x="20297" y="21493"/>
                    <a:pt x="20297" y="21493"/>
                    <a:pt x="20390" y="21600"/>
                  </a:cubicBezTo>
                  <a:cubicBezTo>
                    <a:pt x="20297" y="21600"/>
                    <a:pt x="20203" y="21600"/>
                    <a:pt x="20203" y="21600"/>
                  </a:cubicBezTo>
                  <a:cubicBezTo>
                    <a:pt x="20110" y="21600"/>
                    <a:pt x="19924" y="21600"/>
                    <a:pt x="19831" y="21493"/>
                  </a:cubicBezTo>
                  <a:cubicBezTo>
                    <a:pt x="19738" y="21385"/>
                    <a:pt x="19738" y="21170"/>
                    <a:pt x="19645" y="21063"/>
                  </a:cubicBezTo>
                  <a:cubicBezTo>
                    <a:pt x="19552" y="20955"/>
                    <a:pt x="19366" y="20955"/>
                    <a:pt x="19366" y="20848"/>
                  </a:cubicBezTo>
                  <a:cubicBezTo>
                    <a:pt x="19272" y="20848"/>
                    <a:pt x="19272" y="20633"/>
                    <a:pt x="19272" y="20525"/>
                  </a:cubicBezTo>
                  <a:cubicBezTo>
                    <a:pt x="19179" y="20418"/>
                    <a:pt x="18900" y="20310"/>
                    <a:pt x="18807" y="20418"/>
                  </a:cubicBezTo>
                  <a:cubicBezTo>
                    <a:pt x="18714" y="20418"/>
                    <a:pt x="18807" y="20740"/>
                    <a:pt x="18714" y="20740"/>
                  </a:cubicBezTo>
                  <a:cubicBezTo>
                    <a:pt x="18621" y="20740"/>
                    <a:pt x="18528" y="20633"/>
                    <a:pt x="18434" y="20633"/>
                  </a:cubicBezTo>
                  <a:cubicBezTo>
                    <a:pt x="18248" y="20525"/>
                    <a:pt x="17783" y="20525"/>
                    <a:pt x="17783" y="20418"/>
                  </a:cubicBezTo>
                  <a:cubicBezTo>
                    <a:pt x="17783" y="20418"/>
                    <a:pt x="17876" y="19988"/>
                    <a:pt x="17783" y="19881"/>
                  </a:cubicBezTo>
                  <a:cubicBezTo>
                    <a:pt x="17690" y="19773"/>
                    <a:pt x="17597" y="19773"/>
                    <a:pt x="17503" y="19773"/>
                  </a:cubicBezTo>
                  <a:cubicBezTo>
                    <a:pt x="17410" y="19666"/>
                    <a:pt x="17131" y="19773"/>
                    <a:pt x="17131" y="19773"/>
                  </a:cubicBezTo>
                  <a:cubicBezTo>
                    <a:pt x="17131" y="19666"/>
                    <a:pt x="17038" y="19451"/>
                    <a:pt x="17038" y="19343"/>
                  </a:cubicBezTo>
                  <a:cubicBezTo>
                    <a:pt x="17038" y="19236"/>
                    <a:pt x="17131" y="19021"/>
                    <a:pt x="17131" y="18913"/>
                  </a:cubicBezTo>
                  <a:cubicBezTo>
                    <a:pt x="17038" y="18806"/>
                    <a:pt x="17038" y="18591"/>
                    <a:pt x="16945" y="18376"/>
                  </a:cubicBezTo>
                  <a:cubicBezTo>
                    <a:pt x="16945" y="18269"/>
                    <a:pt x="17038" y="18054"/>
                    <a:pt x="16945" y="17946"/>
                  </a:cubicBezTo>
                  <a:cubicBezTo>
                    <a:pt x="16945" y="17839"/>
                    <a:pt x="16852" y="17731"/>
                    <a:pt x="16666" y="17624"/>
                  </a:cubicBezTo>
                  <a:cubicBezTo>
                    <a:pt x="16666" y="17624"/>
                    <a:pt x="16479" y="17516"/>
                    <a:pt x="16386" y="17516"/>
                  </a:cubicBezTo>
                  <a:cubicBezTo>
                    <a:pt x="16200" y="17516"/>
                    <a:pt x="15828" y="17409"/>
                    <a:pt x="15641" y="17516"/>
                  </a:cubicBezTo>
                  <a:cubicBezTo>
                    <a:pt x="15641" y="17516"/>
                    <a:pt x="15548" y="17731"/>
                    <a:pt x="15548" y="17731"/>
                  </a:cubicBezTo>
                  <a:cubicBezTo>
                    <a:pt x="15455" y="17839"/>
                    <a:pt x="15176" y="17839"/>
                    <a:pt x="15083" y="17946"/>
                  </a:cubicBezTo>
                  <a:cubicBezTo>
                    <a:pt x="15083" y="17946"/>
                    <a:pt x="15176" y="18161"/>
                    <a:pt x="15083" y="18269"/>
                  </a:cubicBezTo>
                  <a:cubicBezTo>
                    <a:pt x="15083" y="18376"/>
                    <a:pt x="14897" y="18484"/>
                    <a:pt x="14803" y="18484"/>
                  </a:cubicBezTo>
                  <a:cubicBezTo>
                    <a:pt x="14710" y="18591"/>
                    <a:pt x="14710" y="18699"/>
                    <a:pt x="14710" y="18699"/>
                  </a:cubicBezTo>
                  <a:cubicBezTo>
                    <a:pt x="14617" y="18806"/>
                    <a:pt x="14431" y="18806"/>
                    <a:pt x="14338" y="18699"/>
                  </a:cubicBezTo>
                  <a:cubicBezTo>
                    <a:pt x="14338" y="18699"/>
                    <a:pt x="14152" y="18591"/>
                    <a:pt x="14152" y="18591"/>
                  </a:cubicBezTo>
                  <a:cubicBezTo>
                    <a:pt x="14059" y="18591"/>
                    <a:pt x="13966" y="18699"/>
                    <a:pt x="13872" y="18699"/>
                  </a:cubicBezTo>
                  <a:cubicBezTo>
                    <a:pt x="13779" y="18699"/>
                    <a:pt x="13686" y="18484"/>
                    <a:pt x="13686" y="18376"/>
                  </a:cubicBezTo>
                  <a:cubicBezTo>
                    <a:pt x="13686" y="18269"/>
                    <a:pt x="13686" y="17946"/>
                    <a:pt x="13593" y="17839"/>
                  </a:cubicBezTo>
                  <a:cubicBezTo>
                    <a:pt x="13500" y="17731"/>
                    <a:pt x="13314" y="17731"/>
                    <a:pt x="13221" y="17624"/>
                  </a:cubicBezTo>
                  <a:cubicBezTo>
                    <a:pt x="13128" y="17624"/>
                    <a:pt x="13034" y="17516"/>
                    <a:pt x="13034" y="17409"/>
                  </a:cubicBezTo>
                  <a:cubicBezTo>
                    <a:pt x="12941" y="17301"/>
                    <a:pt x="13034" y="17087"/>
                    <a:pt x="13034" y="16979"/>
                  </a:cubicBezTo>
                  <a:cubicBezTo>
                    <a:pt x="13034" y="16872"/>
                    <a:pt x="13034" y="16657"/>
                    <a:pt x="12941" y="16549"/>
                  </a:cubicBezTo>
                  <a:cubicBezTo>
                    <a:pt x="12941" y="16442"/>
                    <a:pt x="12848" y="16442"/>
                    <a:pt x="12755" y="16442"/>
                  </a:cubicBezTo>
                  <a:cubicBezTo>
                    <a:pt x="12755" y="16334"/>
                    <a:pt x="12569" y="16227"/>
                    <a:pt x="12476" y="16227"/>
                  </a:cubicBezTo>
                  <a:cubicBezTo>
                    <a:pt x="12383" y="16227"/>
                    <a:pt x="12197" y="16227"/>
                    <a:pt x="12197" y="16227"/>
                  </a:cubicBezTo>
                  <a:cubicBezTo>
                    <a:pt x="12103" y="16334"/>
                    <a:pt x="12290" y="16549"/>
                    <a:pt x="12290" y="16764"/>
                  </a:cubicBezTo>
                  <a:cubicBezTo>
                    <a:pt x="12197" y="16764"/>
                    <a:pt x="12197" y="16872"/>
                    <a:pt x="12103" y="16872"/>
                  </a:cubicBezTo>
                  <a:cubicBezTo>
                    <a:pt x="12103" y="16872"/>
                    <a:pt x="11917" y="16764"/>
                    <a:pt x="11917" y="16764"/>
                  </a:cubicBezTo>
                  <a:cubicBezTo>
                    <a:pt x="11824" y="16764"/>
                    <a:pt x="11638" y="16764"/>
                    <a:pt x="11638" y="16872"/>
                  </a:cubicBezTo>
                  <a:cubicBezTo>
                    <a:pt x="11638" y="16872"/>
                    <a:pt x="11638" y="17087"/>
                    <a:pt x="11638" y="17087"/>
                  </a:cubicBezTo>
                  <a:cubicBezTo>
                    <a:pt x="11545" y="17194"/>
                    <a:pt x="11359" y="17087"/>
                    <a:pt x="11266" y="17087"/>
                  </a:cubicBezTo>
                  <a:cubicBezTo>
                    <a:pt x="11172" y="17087"/>
                    <a:pt x="10986" y="16872"/>
                    <a:pt x="10986" y="16872"/>
                  </a:cubicBezTo>
                  <a:cubicBezTo>
                    <a:pt x="10800" y="16764"/>
                    <a:pt x="10614" y="16764"/>
                    <a:pt x="10521" y="16764"/>
                  </a:cubicBezTo>
                  <a:cubicBezTo>
                    <a:pt x="10334" y="16764"/>
                    <a:pt x="10055" y="16872"/>
                    <a:pt x="10055" y="17087"/>
                  </a:cubicBezTo>
                  <a:cubicBezTo>
                    <a:pt x="9962" y="17087"/>
                    <a:pt x="10055" y="17194"/>
                    <a:pt x="10055" y="17301"/>
                  </a:cubicBezTo>
                  <a:cubicBezTo>
                    <a:pt x="9962" y="17409"/>
                    <a:pt x="9590" y="17301"/>
                    <a:pt x="9497" y="17409"/>
                  </a:cubicBezTo>
                  <a:cubicBezTo>
                    <a:pt x="9403" y="17409"/>
                    <a:pt x="9217" y="17624"/>
                    <a:pt x="9217" y="17516"/>
                  </a:cubicBezTo>
                  <a:cubicBezTo>
                    <a:pt x="9124" y="17516"/>
                    <a:pt x="9124" y="17194"/>
                    <a:pt x="9031" y="17194"/>
                  </a:cubicBezTo>
                  <a:cubicBezTo>
                    <a:pt x="8938" y="17194"/>
                    <a:pt x="8845" y="17194"/>
                    <a:pt x="8845" y="17194"/>
                  </a:cubicBezTo>
                  <a:cubicBezTo>
                    <a:pt x="8752" y="17194"/>
                    <a:pt x="8752" y="17409"/>
                    <a:pt x="8752" y="17516"/>
                  </a:cubicBezTo>
                  <a:cubicBezTo>
                    <a:pt x="8752" y="17516"/>
                    <a:pt x="8659" y="17624"/>
                    <a:pt x="8659" y="17624"/>
                  </a:cubicBezTo>
                  <a:cubicBezTo>
                    <a:pt x="8566" y="17624"/>
                    <a:pt x="8286" y="17624"/>
                    <a:pt x="8193" y="17516"/>
                  </a:cubicBezTo>
                  <a:cubicBezTo>
                    <a:pt x="8100" y="17516"/>
                    <a:pt x="8100" y="17409"/>
                    <a:pt x="8007" y="17301"/>
                  </a:cubicBezTo>
                  <a:cubicBezTo>
                    <a:pt x="8007" y="17301"/>
                    <a:pt x="7728" y="17301"/>
                    <a:pt x="7728" y="17194"/>
                  </a:cubicBezTo>
                  <a:cubicBezTo>
                    <a:pt x="7634" y="17194"/>
                    <a:pt x="7634" y="17087"/>
                    <a:pt x="7634" y="16979"/>
                  </a:cubicBezTo>
                  <a:cubicBezTo>
                    <a:pt x="7634" y="16979"/>
                    <a:pt x="7541" y="16979"/>
                    <a:pt x="7448" y="16979"/>
                  </a:cubicBezTo>
                  <a:cubicBezTo>
                    <a:pt x="7355" y="16872"/>
                    <a:pt x="7262" y="16764"/>
                    <a:pt x="7169" y="16657"/>
                  </a:cubicBezTo>
                  <a:cubicBezTo>
                    <a:pt x="7076" y="16657"/>
                    <a:pt x="6890" y="16657"/>
                    <a:pt x="6890" y="16657"/>
                  </a:cubicBezTo>
                  <a:cubicBezTo>
                    <a:pt x="6797" y="16657"/>
                    <a:pt x="6703" y="16764"/>
                    <a:pt x="6610" y="16872"/>
                  </a:cubicBezTo>
                  <a:cubicBezTo>
                    <a:pt x="6517" y="16872"/>
                    <a:pt x="6331" y="16872"/>
                    <a:pt x="6238" y="16872"/>
                  </a:cubicBezTo>
                  <a:cubicBezTo>
                    <a:pt x="6238" y="16872"/>
                    <a:pt x="6145" y="16872"/>
                    <a:pt x="6052" y="1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0" name="Google Shape;2270;p274"/>
            <p:cNvSpPr/>
            <p:nvPr/>
          </p:nvSpPr>
          <p:spPr>
            <a:xfrm>
              <a:off x="1745801" y="1043983"/>
              <a:ext cx="1513529" cy="13112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52" y="16764"/>
                  </a:moveTo>
                  <a:cubicBezTo>
                    <a:pt x="5959" y="16764"/>
                    <a:pt x="5959" y="16764"/>
                    <a:pt x="5959" y="16764"/>
                  </a:cubicBezTo>
                  <a:cubicBezTo>
                    <a:pt x="5772" y="16657"/>
                    <a:pt x="5493" y="16334"/>
                    <a:pt x="5400" y="16334"/>
                  </a:cubicBezTo>
                  <a:cubicBezTo>
                    <a:pt x="5307" y="16227"/>
                    <a:pt x="5028" y="16334"/>
                    <a:pt x="4934" y="16334"/>
                  </a:cubicBezTo>
                  <a:cubicBezTo>
                    <a:pt x="4841" y="16334"/>
                    <a:pt x="4748" y="16119"/>
                    <a:pt x="4748" y="16119"/>
                  </a:cubicBezTo>
                  <a:cubicBezTo>
                    <a:pt x="4655" y="16119"/>
                    <a:pt x="4655" y="16227"/>
                    <a:pt x="4562" y="16227"/>
                  </a:cubicBezTo>
                  <a:cubicBezTo>
                    <a:pt x="4562" y="16227"/>
                    <a:pt x="4469" y="16442"/>
                    <a:pt x="4376" y="16549"/>
                  </a:cubicBezTo>
                  <a:cubicBezTo>
                    <a:pt x="4283" y="16549"/>
                    <a:pt x="4190" y="16549"/>
                    <a:pt x="4190" y="16549"/>
                  </a:cubicBezTo>
                  <a:cubicBezTo>
                    <a:pt x="4097" y="16549"/>
                    <a:pt x="3910" y="16764"/>
                    <a:pt x="3817" y="16872"/>
                  </a:cubicBezTo>
                  <a:cubicBezTo>
                    <a:pt x="3817" y="16872"/>
                    <a:pt x="3817" y="16979"/>
                    <a:pt x="3724" y="16979"/>
                  </a:cubicBezTo>
                  <a:cubicBezTo>
                    <a:pt x="3724" y="17087"/>
                    <a:pt x="3724" y="17087"/>
                    <a:pt x="3631" y="17087"/>
                  </a:cubicBezTo>
                  <a:cubicBezTo>
                    <a:pt x="3538" y="17087"/>
                    <a:pt x="3352" y="17087"/>
                    <a:pt x="3259" y="17087"/>
                  </a:cubicBezTo>
                  <a:cubicBezTo>
                    <a:pt x="3166" y="16979"/>
                    <a:pt x="2886" y="16979"/>
                    <a:pt x="2793" y="16872"/>
                  </a:cubicBezTo>
                  <a:cubicBezTo>
                    <a:pt x="2700" y="16764"/>
                    <a:pt x="2700" y="16549"/>
                    <a:pt x="2607" y="16442"/>
                  </a:cubicBezTo>
                  <a:cubicBezTo>
                    <a:pt x="2514" y="16227"/>
                    <a:pt x="2328" y="16012"/>
                    <a:pt x="2328" y="15904"/>
                  </a:cubicBezTo>
                  <a:cubicBezTo>
                    <a:pt x="2234" y="15690"/>
                    <a:pt x="2328" y="15475"/>
                    <a:pt x="2328" y="15260"/>
                  </a:cubicBezTo>
                  <a:cubicBezTo>
                    <a:pt x="2328" y="15045"/>
                    <a:pt x="2141" y="14830"/>
                    <a:pt x="2141" y="14615"/>
                  </a:cubicBezTo>
                  <a:cubicBezTo>
                    <a:pt x="2234" y="14615"/>
                    <a:pt x="2421" y="14507"/>
                    <a:pt x="2514" y="14507"/>
                  </a:cubicBezTo>
                  <a:cubicBezTo>
                    <a:pt x="2607" y="14507"/>
                    <a:pt x="2793" y="14615"/>
                    <a:pt x="2886" y="14615"/>
                  </a:cubicBezTo>
                  <a:cubicBezTo>
                    <a:pt x="3072" y="14615"/>
                    <a:pt x="3259" y="14722"/>
                    <a:pt x="3445" y="14722"/>
                  </a:cubicBezTo>
                  <a:cubicBezTo>
                    <a:pt x="3445" y="14722"/>
                    <a:pt x="3631" y="14722"/>
                    <a:pt x="3724" y="14615"/>
                  </a:cubicBezTo>
                  <a:cubicBezTo>
                    <a:pt x="3724" y="14615"/>
                    <a:pt x="3724" y="14615"/>
                    <a:pt x="3724" y="14507"/>
                  </a:cubicBezTo>
                  <a:cubicBezTo>
                    <a:pt x="3724" y="14507"/>
                    <a:pt x="3631" y="14400"/>
                    <a:pt x="3538" y="14400"/>
                  </a:cubicBezTo>
                  <a:cubicBezTo>
                    <a:pt x="3538" y="14293"/>
                    <a:pt x="3352" y="14293"/>
                    <a:pt x="3352" y="14185"/>
                  </a:cubicBezTo>
                  <a:cubicBezTo>
                    <a:pt x="3166" y="14185"/>
                    <a:pt x="2886" y="14078"/>
                    <a:pt x="2793" y="13970"/>
                  </a:cubicBezTo>
                  <a:cubicBezTo>
                    <a:pt x="2700" y="13863"/>
                    <a:pt x="2793" y="13540"/>
                    <a:pt x="2700" y="13433"/>
                  </a:cubicBezTo>
                  <a:cubicBezTo>
                    <a:pt x="2700" y="13325"/>
                    <a:pt x="2514" y="13218"/>
                    <a:pt x="2514" y="13218"/>
                  </a:cubicBezTo>
                  <a:cubicBezTo>
                    <a:pt x="2421" y="13003"/>
                    <a:pt x="2328" y="12788"/>
                    <a:pt x="2328" y="12573"/>
                  </a:cubicBezTo>
                  <a:cubicBezTo>
                    <a:pt x="2328" y="12466"/>
                    <a:pt x="2328" y="12251"/>
                    <a:pt x="2328" y="12143"/>
                  </a:cubicBezTo>
                  <a:cubicBezTo>
                    <a:pt x="2234" y="12036"/>
                    <a:pt x="2234" y="11821"/>
                    <a:pt x="2234" y="11821"/>
                  </a:cubicBezTo>
                  <a:cubicBezTo>
                    <a:pt x="2234" y="11713"/>
                    <a:pt x="2328" y="11499"/>
                    <a:pt x="2328" y="11391"/>
                  </a:cubicBezTo>
                  <a:cubicBezTo>
                    <a:pt x="2328" y="11391"/>
                    <a:pt x="2328" y="11176"/>
                    <a:pt x="2328" y="11069"/>
                  </a:cubicBezTo>
                  <a:cubicBezTo>
                    <a:pt x="2328" y="10961"/>
                    <a:pt x="2514" y="10639"/>
                    <a:pt x="2514" y="10424"/>
                  </a:cubicBezTo>
                  <a:cubicBezTo>
                    <a:pt x="2607" y="10316"/>
                    <a:pt x="2514" y="10101"/>
                    <a:pt x="2514" y="10101"/>
                  </a:cubicBezTo>
                  <a:cubicBezTo>
                    <a:pt x="2514" y="9994"/>
                    <a:pt x="2607" y="9779"/>
                    <a:pt x="2607" y="9672"/>
                  </a:cubicBezTo>
                  <a:cubicBezTo>
                    <a:pt x="2607" y="9564"/>
                    <a:pt x="2793" y="9457"/>
                    <a:pt x="2793" y="9349"/>
                  </a:cubicBezTo>
                  <a:cubicBezTo>
                    <a:pt x="2700" y="9349"/>
                    <a:pt x="2607" y="9349"/>
                    <a:pt x="2514" y="9349"/>
                  </a:cubicBezTo>
                  <a:cubicBezTo>
                    <a:pt x="2514" y="9349"/>
                    <a:pt x="2514" y="9457"/>
                    <a:pt x="2421" y="9457"/>
                  </a:cubicBezTo>
                  <a:cubicBezTo>
                    <a:pt x="2421" y="9457"/>
                    <a:pt x="2328" y="9349"/>
                    <a:pt x="2234" y="9242"/>
                  </a:cubicBezTo>
                  <a:cubicBezTo>
                    <a:pt x="2234" y="9134"/>
                    <a:pt x="2234" y="8812"/>
                    <a:pt x="2234" y="8704"/>
                  </a:cubicBezTo>
                  <a:cubicBezTo>
                    <a:pt x="2234" y="8704"/>
                    <a:pt x="2328" y="8490"/>
                    <a:pt x="2328" y="8382"/>
                  </a:cubicBezTo>
                  <a:cubicBezTo>
                    <a:pt x="2328" y="8382"/>
                    <a:pt x="2328" y="8275"/>
                    <a:pt x="2328" y="8167"/>
                  </a:cubicBezTo>
                  <a:cubicBezTo>
                    <a:pt x="2421" y="8060"/>
                    <a:pt x="2328" y="7845"/>
                    <a:pt x="2328" y="7845"/>
                  </a:cubicBezTo>
                  <a:cubicBezTo>
                    <a:pt x="2328" y="7737"/>
                    <a:pt x="2234" y="7415"/>
                    <a:pt x="2234" y="7307"/>
                  </a:cubicBezTo>
                  <a:cubicBezTo>
                    <a:pt x="2234" y="7200"/>
                    <a:pt x="2328" y="6985"/>
                    <a:pt x="2328" y="6878"/>
                  </a:cubicBezTo>
                  <a:cubicBezTo>
                    <a:pt x="2328" y="6878"/>
                    <a:pt x="2328" y="6770"/>
                    <a:pt x="2234" y="6663"/>
                  </a:cubicBezTo>
                  <a:cubicBezTo>
                    <a:pt x="2234" y="6663"/>
                    <a:pt x="2141" y="6663"/>
                    <a:pt x="2048" y="6663"/>
                  </a:cubicBezTo>
                  <a:cubicBezTo>
                    <a:pt x="2048" y="6555"/>
                    <a:pt x="2048" y="6340"/>
                    <a:pt x="1955" y="6125"/>
                  </a:cubicBezTo>
                  <a:cubicBezTo>
                    <a:pt x="1955" y="6018"/>
                    <a:pt x="2048" y="5803"/>
                    <a:pt x="1955" y="5803"/>
                  </a:cubicBezTo>
                  <a:cubicBezTo>
                    <a:pt x="1955" y="5696"/>
                    <a:pt x="1583" y="5696"/>
                    <a:pt x="1490" y="5588"/>
                  </a:cubicBezTo>
                  <a:cubicBezTo>
                    <a:pt x="1397" y="5481"/>
                    <a:pt x="1397" y="5266"/>
                    <a:pt x="1397" y="5158"/>
                  </a:cubicBezTo>
                  <a:cubicBezTo>
                    <a:pt x="1397" y="5051"/>
                    <a:pt x="1210" y="4943"/>
                    <a:pt x="1117" y="4836"/>
                  </a:cubicBezTo>
                  <a:cubicBezTo>
                    <a:pt x="1024" y="4728"/>
                    <a:pt x="931" y="4513"/>
                    <a:pt x="838" y="4513"/>
                  </a:cubicBezTo>
                  <a:cubicBezTo>
                    <a:pt x="838" y="4299"/>
                    <a:pt x="931" y="4084"/>
                    <a:pt x="931" y="3976"/>
                  </a:cubicBezTo>
                  <a:cubicBezTo>
                    <a:pt x="931" y="3869"/>
                    <a:pt x="745" y="3654"/>
                    <a:pt x="745" y="3546"/>
                  </a:cubicBezTo>
                  <a:cubicBezTo>
                    <a:pt x="652" y="3439"/>
                    <a:pt x="466" y="3224"/>
                    <a:pt x="466" y="3009"/>
                  </a:cubicBezTo>
                  <a:cubicBezTo>
                    <a:pt x="372" y="2901"/>
                    <a:pt x="372" y="2579"/>
                    <a:pt x="466" y="2472"/>
                  </a:cubicBezTo>
                  <a:cubicBezTo>
                    <a:pt x="466" y="2364"/>
                    <a:pt x="559" y="2257"/>
                    <a:pt x="559" y="2149"/>
                  </a:cubicBezTo>
                  <a:cubicBezTo>
                    <a:pt x="652" y="2149"/>
                    <a:pt x="745" y="2149"/>
                    <a:pt x="745" y="2149"/>
                  </a:cubicBezTo>
                  <a:cubicBezTo>
                    <a:pt x="838" y="2042"/>
                    <a:pt x="838" y="1827"/>
                    <a:pt x="838" y="1719"/>
                  </a:cubicBezTo>
                  <a:cubicBezTo>
                    <a:pt x="838" y="1504"/>
                    <a:pt x="838" y="1182"/>
                    <a:pt x="745" y="1075"/>
                  </a:cubicBezTo>
                  <a:cubicBezTo>
                    <a:pt x="652" y="967"/>
                    <a:pt x="466" y="860"/>
                    <a:pt x="372" y="860"/>
                  </a:cubicBezTo>
                  <a:cubicBezTo>
                    <a:pt x="372" y="860"/>
                    <a:pt x="93" y="860"/>
                    <a:pt x="93" y="860"/>
                  </a:cubicBezTo>
                  <a:cubicBezTo>
                    <a:pt x="93" y="752"/>
                    <a:pt x="0" y="537"/>
                    <a:pt x="0" y="430"/>
                  </a:cubicBezTo>
                  <a:cubicBezTo>
                    <a:pt x="0" y="322"/>
                    <a:pt x="93" y="107"/>
                    <a:pt x="93" y="0"/>
                  </a:cubicBezTo>
                  <a:cubicBezTo>
                    <a:pt x="186" y="0"/>
                    <a:pt x="372" y="0"/>
                    <a:pt x="372" y="0"/>
                  </a:cubicBezTo>
                  <a:cubicBezTo>
                    <a:pt x="466" y="0"/>
                    <a:pt x="559" y="215"/>
                    <a:pt x="559" y="215"/>
                  </a:cubicBezTo>
                  <a:cubicBezTo>
                    <a:pt x="652" y="322"/>
                    <a:pt x="931" y="215"/>
                    <a:pt x="1024" y="215"/>
                  </a:cubicBezTo>
                  <a:cubicBezTo>
                    <a:pt x="1117" y="215"/>
                    <a:pt x="1117" y="430"/>
                    <a:pt x="1210" y="430"/>
                  </a:cubicBezTo>
                  <a:cubicBezTo>
                    <a:pt x="1303" y="537"/>
                    <a:pt x="1490" y="645"/>
                    <a:pt x="1676" y="645"/>
                  </a:cubicBezTo>
                  <a:cubicBezTo>
                    <a:pt x="1769" y="752"/>
                    <a:pt x="1955" y="860"/>
                    <a:pt x="2048" y="860"/>
                  </a:cubicBezTo>
                  <a:cubicBezTo>
                    <a:pt x="2234" y="967"/>
                    <a:pt x="2421" y="1075"/>
                    <a:pt x="2607" y="1182"/>
                  </a:cubicBezTo>
                  <a:cubicBezTo>
                    <a:pt x="2793" y="1182"/>
                    <a:pt x="3166" y="1182"/>
                    <a:pt x="3352" y="1182"/>
                  </a:cubicBezTo>
                  <a:cubicBezTo>
                    <a:pt x="3445" y="1075"/>
                    <a:pt x="3445" y="860"/>
                    <a:pt x="3538" y="752"/>
                  </a:cubicBezTo>
                  <a:cubicBezTo>
                    <a:pt x="3631" y="752"/>
                    <a:pt x="3724" y="645"/>
                    <a:pt x="3817" y="645"/>
                  </a:cubicBezTo>
                  <a:cubicBezTo>
                    <a:pt x="3910" y="537"/>
                    <a:pt x="4190" y="430"/>
                    <a:pt x="4376" y="430"/>
                  </a:cubicBezTo>
                  <a:cubicBezTo>
                    <a:pt x="4469" y="537"/>
                    <a:pt x="4655" y="645"/>
                    <a:pt x="4655" y="645"/>
                  </a:cubicBezTo>
                  <a:cubicBezTo>
                    <a:pt x="4748" y="645"/>
                    <a:pt x="4934" y="537"/>
                    <a:pt x="5028" y="645"/>
                  </a:cubicBezTo>
                  <a:cubicBezTo>
                    <a:pt x="5121" y="645"/>
                    <a:pt x="5307" y="860"/>
                    <a:pt x="5400" y="860"/>
                  </a:cubicBezTo>
                  <a:cubicBezTo>
                    <a:pt x="5400" y="967"/>
                    <a:pt x="5400" y="1182"/>
                    <a:pt x="5400" y="1290"/>
                  </a:cubicBezTo>
                  <a:cubicBezTo>
                    <a:pt x="5493" y="1397"/>
                    <a:pt x="5493" y="1719"/>
                    <a:pt x="5400" y="1827"/>
                  </a:cubicBezTo>
                  <a:cubicBezTo>
                    <a:pt x="5400" y="1827"/>
                    <a:pt x="5214" y="1827"/>
                    <a:pt x="5214" y="1827"/>
                  </a:cubicBezTo>
                  <a:cubicBezTo>
                    <a:pt x="5121" y="1934"/>
                    <a:pt x="5121" y="1934"/>
                    <a:pt x="5028" y="2042"/>
                  </a:cubicBezTo>
                  <a:cubicBezTo>
                    <a:pt x="5028" y="2042"/>
                    <a:pt x="5028" y="2149"/>
                    <a:pt x="5028" y="2257"/>
                  </a:cubicBezTo>
                  <a:cubicBezTo>
                    <a:pt x="4934" y="2257"/>
                    <a:pt x="4841" y="2257"/>
                    <a:pt x="4841" y="2364"/>
                  </a:cubicBezTo>
                  <a:cubicBezTo>
                    <a:pt x="4841" y="2472"/>
                    <a:pt x="4841" y="2687"/>
                    <a:pt x="4841" y="2794"/>
                  </a:cubicBezTo>
                  <a:cubicBezTo>
                    <a:pt x="4841" y="2901"/>
                    <a:pt x="4934" y="3116"/>
                    <a:pt x="5028" y="3224"/>
                  </a:cubicBezTo>
                  <a:cubicBezTo>
                    <a:pt x="5028" y="3331"/>
                    <a:pt x="5121" y="3439"/>
                    <a:pt x="5214" y="3546"/>
                  </a:cubicBezTo>
                  <a:cubicBezTo>
                    <a:pt x="5214" y="3654"/>
                    <a:pt x="5214" y="3761"/>
                    <a:pt x="5307" y="3869"/>
                  </a:cubicBezTo>
                  <a:cubicBezTo>
                    <a:pt x="5307" y="3976"/>
                    <a:pt x="5493" y="3976"/>
                    <a:pt x="5493" y="4084"/>
                  </a:cubicBezTo>
                  <a:cubicBezTo>
                    <a:pt x="5586" y="4191"/>
                    <a:pt x="5586" y="4299"/>
                    <a:pt x="5586" y="4406"/>
                  </a:cubicBezTo>
                  <a:cubicBezTo>
                    <a:pt x="5586" y="4513"/>
                    <a:pt x="5586" y="4836"/>
                    <a:pt x="5586" y="4943"/>
                  </a:cubicBezTo>
                  <a:cubicBezTo>
                    <a:pt x="5586" y="5051"/>
                    <a:pt x="5586" y="5373"/>
                    <a:pt x="5586" y="5481"/>
                  </a:cubicBezTo>
                  <a:cubicBezTo>
                    <a:pt x="5586" y="5588"/>
                    <a:pt x="5586" y="5696"/>
                    <a:pt x="5586" y="5803"/>
                  </a:cubicBezTo>
                  <a:cubicBezTo>
                    <a:pt x="5586" y="5910"/>
                    <a:pt x="5586" y="6125"/>
                    <a:pt x="5586" y="6233"/>
                  </a:cubicBezTo>
                  <a:cubicBezTo>
                    <a:pt x="5586" y="6340"/>
                    <a:pt x="5772" y="6340"/>
                    <a:pt x="5866" y="6340"/>
                  </a:cubicBezTo>
                  <a:cubicBezTo>
                    <a:pt x="5959" y="6340"/>
                    <a:pt x="5959" y="6233"/>
                    <a:pt x="5959" y="6125"/>
                  </a:cubicBezTo>
                  <a:cubicBezTo>
                    <a:pt x="5959" y="6018"/>
                    <a:pt x="5959" y="5910"/>
                    <a:pt x="5959" y="5803"/>
                  </a:cubicBezTo>
                  <a:cubicBezTo>
                    <a:pt x="6052" y="5696"/>
                    <a:pt x="6145" y="5588"/>
                    <a:pt x="6145" y="5481"/>
                  </a:cubicBezTo>
                  <a:cubicBezTo>
                    <a:pt x="6238" y="5373"/>
                    <a:pt x="6145" y="5051"/>
                    <a:pt x="6238" y="4943"/>
                  </a:cubicBezTo>
                  <a:cubicBezTo>
                    <a:pt x="6238" y="4943"/>
                    <a:pt x="6424" y="4836"/>
                    <a:pt x="6424" y="4728"/>
                  </a:cubicBezTo>
                  <a:cubicBezTo>
                    <a:pt x="6610" y="4728"/>
                    <a:pt x="6797" y="4728"/>
                    <a:pt x="6890" y="4728"/>
                  </a:cubicBezTo>
                  <a:cubicBezTo>
                    <a:pt x="6983" y="4836"/>
                    <a:pt x="7169" y="4836"/>
                    <a:pt x="7169" y="4943"/>
                  </a:cubicBezTo>
                  <a:cubicBezTo>
                    <a:pt x="7262" y="4943"/>
                    <a:pt x="7355" y="4836"/>
                    <a:pt x="7448" y="4836"/>
                  </a:cubicBezTo>
                  <a:cubicBezTo>
                    <a:pt x="7541" y="4836"/>
                    <a:pt x="7728" y="4943"/>
                    <a:pt x="7728" y="4943"/>
                  </a:cubicBezTo>
                  <a:cubicBezTo>
                    <a:pt x="7914" y="5051"/>
                    <a:pt x="8100" y="5266"/>
                    <a:pt x="8193" y="5266"/>
                  </a:cubicBezTo>
                  <a:cubicBezTo>
                    <a:pt x="8286" y="5373"/>
                    <a:pt x="8659" y="5481"/>
                    <a:pt x="8752" y="5481"/>
                  </a:cubicBezTo>
                  <a:cubicBezTo>
                    <a:pt x="8938" y="5481"/>
                    <a:pt x="9310" y="5481"/>
                    <a:pt x="9497" y="5481"/>
                  </a:cubicBezTo>
                  <a:cubicBezTo>
                    <a:pt x="9776" y="5481"/>
                    <a:pt x="10334" y="5481"/>
                    <a:pt x="10614" y="5481"/>
                  </a:cubicBezTo>
                  <a:cubicBezTo>
                    <a:pt x="10800" y="5481"/>
                    <a:pt x="11266" y="5696"/>
                    <a:pt x="11545" y="5803"/>
                  </a:cubicBezTo>
                  <a:cubicBezTo>
                    <a:pt x="11731" y="5803"/>
                    <a:pt x="12103" y="6018"/>
                    <a:pt x="12290" y="6125"/>
                  </a:cubicBezTo>
                  <a:cubicBezTo>
                    <a:pt x="12383" y="6233"/>
                    <a:pt x="12662" y="6340"/>
                    <a:pt x="12755" y="6448"/>
                  </a:cubicBezTo>
                  <a:cubicBezTo>
                    <a:pt x="12941" y="6448"/>
                    <a:pt x="13314" y="6448"/>
                    <a:pt x="13500" y="6448"/>
                  </a:cubicBezTo>
                  <a:cubicBezTo>
                    <a:pt x="13686" y="6340"/>
                    <a:pt x="14152" y="6233"/>
                    <a:pt x="14338" y="6125"/>
                  </a:cubicBezTo>
                  <a:cubicBezTo>
                    <a:pt x="14431" y="6018"/>
                    <a:pt x="14710" y="5803"/>
                    <a:pt x="14803" y="5696"/>
                  </a:cubicBezTo>
                  <a:cubicBezTo>
                    <a:pt x="14897" y="5588"/>
                    <a:pt x="15176" y="5266"/>
                    <a:pt x="15362" y="5158"/>
                  </a:cubicBezTo>
                  <a:cubicBezTo>
                    <a:pt x="15455" y="5158"/>
                    <a:pt x="15641" y="4943"/>
                    <a:pt x="15734" y="4943"/>
                  </a:cubicBezTo>
                  <a:cubicBezTo>
                    <a:pt x="15921" y="4836"/>
                    <a:pt x="16107" y="4728"/>
                    <a:pt x="16293" y="4728"/>
                  </a:cubicBezTo>
                  <a:cubicBezTo>
                    <a:pt x="16386" y="4728"/>
                    <a:pt x="16572" y="4728"/>
                    <a:pt x="16666" y="4728"/>
                  </a:cubicBezTo>
                  <a:cubicBezTo>
                    <a:pt x="16666" y="4836"/>
                    <a:pt x="16666" y="5051"/>
                    <a:pt x="16666" y="5051"/>
                  </a:cubicBezTo>
                  <a:cubicBezTo>
                    <a:pt x="16666" y="5266"/>
                    <a:pt x="16945" y="5588"/>
                    <a:pt x="16852" y="5803"/>
                  </a:cubicBezTo>
                  <a:cubicBezTo>
                    <a:pt x="16852" y="5910"/>
                    <a:pt x="16666" y="6018"/>
                    <a:pt x="16572" y="6125"/>
                  </a:cubicBezTo>
                  <a:cubicBezTo>
                    <a:pt x="16572" y="6233"/>
                    <a:pt x="16666" y="6555"/>
                    <a:pt x="16759" y="6555"/>
                  </a:cubicBezTo>
                  <a:cubicBezTo>
                    <a:pt x="16852" y="6663"/>
                    <a:pt x="16945" y="6663"/>
                    <a:pt x="17038" y="6663"/>
                  </a:cubicBezTo>
                  <a:cubicBezTo>
                    <a:pt x="17038" y="6663"/>
                    <a:pt x="17131" y="6770"/>
                    <a:pt x="17131" y="6878"/>
                  </a:cubicBezTo>
                  <a:cubicBezTo>
                    <a:pt x="17131" y="6985"/>
                    <a:pt x="17131" y="7200"/>
                    <a:pt x="17131" y="7200"/>
                  </a:cubicBezTo>
                  <a:cubicBezTo>
                    <a:pt x="17038" y="7307"/>
                    <a:pt x="16945" y="7307"/>
                    <a:pt x="16945" y="7415"/>
                  </a:cubicBezTo>
                  <a:cubicBezTo>
                    <a:pt x="16945" y="7522"/>
                    <a:pt x="17038" y="7630"/>
                    <a:pt x="17038" y="7737"/>
                  </a:cubicBezTo>
                  <a:cubicBezTo>
                    <a:pt x="17131" y="7845"/>
                    <a:pt x="17224" y="8167"/>
                    <a:pt x="17317" y="8275"/>
                  </a:cubicBezTo>
                  <a:cubicBezTo>
                    <a:pt x="17317" y="8382"/>
                    <a:pt x="17224" y="8597"/>
                    <a:pt x="17317" y="8704"/>
                  </a:cubicBezTo>
                  <a:cubicBezTo>
                    <a:pt x="17317" y="8812"/>
                    <a:pt x="17410" y="9027"/>
                    <a:pt x="17410" y="9242"/>
                  </a:cubicBezTo>
                  <a:cubicBezTo>
                    <a:pt x="17503" y="9349"/>
                    <a:pt x="17503" y="9457"/>
                    <a:pt x="17410" y="9564"/>
                  </a:cubicBezTo>
                  <a:cubicBezTo>
                    <a:pt x="17410" y="9564"/>
                    <a:pt x="17224" y="9564"/>
                    <a:pt x="17131" y="9672"/>
                  </a:cubicBezTo>
                  <a:cubicBezTo>
                    <a:pt x="17131" y="9672"/>
                    <a:pt x="17131" y="9887"/>
                    <a:pt x="17131" y="9887"/>
                  </a:cubicBezTo>
                  <a:cubicBezTo>
                    <a:pt x="17131" y="9994"/>
                    <a:pt x="17224" y="10101"/>
                    <a:pt x="17317" y="10209"/>
                  </a:cubicBezTo>
                  <a:cubicBezTo>
                    <a:pt x="17317" y="10316"/>
                    <a:pt x="17503" y="10424"/>
                    <a:pt x="17503" y="10531"/>
                  </a:cubicBezTo>
                  <a:cubicBezTo>
                    <a:pt x="17503" y="10639"/>
                    <a:pt x="17503" y="10961"/>
                    <a:pt x="17503" y="11069"/>
                  </a:cubicBezTo>
                  <a:cubicBezTo>
                    <a:pt x="17410" y="11069"/>
                    <a:pt x="17317" y="11284"/>
                    <a:pt x="17317" y="11284"/>
                  </a:cubicBezTo>
                  <a:cubicBezTo>
                    <a:pt x="17317" y="11499"/>
                    <a:pt x="17224" y="11821"/>
                    <a:pt x="17317" y="11928"/>
                  </a:cubicBezTo>
                  <a:cubicBezTo>
                    <a:pt x="17317" y="12036"/>
                    <a:pt x="17503" y="12036"/>
                    <a:pt x="17597" y="12143"/>
                  </a:cubicBezTo>
                  <a:cubicBezTo>
                    <a:pt x="17597" y="12143"/>
                    <a:pt x="17783" y="12036"/>
                    <a:pt x="17876" y="12143"/>
                  </a:cubicBezTo>
                  <a:cubicBezTo>
                    <a:pt x="17876" y="12143"/>
                    <a:pt x="17969" y="12358"/>
                    <a:pt x="18062" y="12358"/>
                  </a:cubicBezTo>
                  <a:cubicBezTo>
                    <a:pt x="18248" y="12466"/>
                    <a:pt x="18528" y="12358"/>
                    <a:pt x="18621" y="12251"/>
                  </a:cubicBezTo>
                  <a:cubicBezTo>
                    <a:pt x="18621" y="12251"/>
                    <a:pt x="18621" y="12143"/>
                    <a:pt x="18621" y="12143"/>
                  </a:cubicBezTo>
                  <a:cubicBezTo>
                    <a:pt x="18714" y="12143"/>
                    <a:pt x="18807" y="12251"/>
                    <a:pt x="18807" y="12251"/>
                  </a:cubicBezTo>
                  <a:cubicBezTo>
                    <a:pt x="18900" y="12358"/>
                    <a:pt x="18807" y="12466"/>
                    <a:pt x="18807" y="12573"/>
                  </a:cubicBezTo>
                  <a:cubicBezTo>
                    <a:pt x="18900" y="12573"/>
                    <a:pt x="18993" y="12681"/>
                    <a:pt x="18993" y="12788"/>
                  </a:cubicBezTo>
                  <a:cubicBezTo>
                    <a:pt x="19086" y="12788"/>
                    <a:pt x="19086" y="13110"/>
                    <a:pt x="19086" y="13218"/>
                  </a:cubicBezTo>
                  <a:cubicBezTo>
                    <a:pt x="19179" y="13218"/>
                    <a:pt x="19272" y="13433"/>
                    <a:pt x="19366" y="13433"/>
                  </a:cubicBezTo>
                  <a:cubicBezTo>
                    <a:pt x="19459" y="13433"/>
                    <a:pt x="19645" y="13218"/>
                    <a:pt x="19738" y="13218"/>
                  </a:cubicBezTo>
                  <a:cubicBezTo>
                    <a:pt x="19831" y="13325"/>
                    <a:pt x="19831" y="13433"/>
                    <a:pt x="19831" y="13433"/>
                  </a:cubicBezTo>
                  <a:cubicBezTo>
                    <a:pt x="19924" y="13540"/>
                    <a:pt x="20017" y="13755"/>
                    <a:pt x="20017" y="13863"/>
                  </a:cubicBezTo>
                  <a:cubicBezTo>
                    <a:pt x="20017" y="13970"/>
                    <a:pt x="19831" y="14078"/>
                    <a:pt x="19831" y="14185"/>
                  </a:cubicBezTo>
                  <a:cubicBezTo>
                    <a:pt x="19831" y="14293"/>
                    <a:pt x="19738" y="14507"/>
                    <a:pt x="19831" y="14615"/>
                  </a:cubicBezTo>
                  <a:cubicBezTo>
                    <a:pt x="19831" y="14615"/>
                    <a:pt x="19924" y="14722"/>
                    <a:pt x="20017" y="14722"/>
                  </a:cubicBezTo>
                  <a:cubicBezTo>
                    <a:pt x="20017" y="14830"/>
                    <a:pt x="20110" y="14937"/>
                    <a:pt x="20203" y="15045"/>
                  </a:cubicBezTo>
                  <a:cubicBezTo>
                    <a:pt x="20297" y="15045"/>
                    <a:pt x="20390" y="15045"/>
                    <a:pt x="20483" y="15045"/>
                  </a:cubicBezTo>
                  <a:cubicBezTo>
                    <a:pt x="20390" y="15045"/>
                    <a:pt x="20390" y="15260"/>
                    <a:pt x="20390" y="15260"/>
                  </a:cubicBezTo>
                  <a:cubicBezTo>
                    <a:pt x="20390" y="15475"/>
                    <a:pt x="20390" y="15690"/>
                    <a:pt x="20483" y="15797"/>
                  </a:cubicBezTo>
                  <a:cubicBezTo>
                    <a:pt x="20483" y="15904"/>
                    <a:pt x="20669" y="16119"/>
                    <a:pt x="20762" y="16119"/>
                  </a:cubicBezTo>
                  <a:cubicBezTo>
                    <a:pt x="20762" y="16227"/>
                    <a:pt x="20948" y="16119"/>
                    <a:pt x="21041" y="16227"/>
                  </a:cubicBezTo>
                  <a:cubicBezTo>
                    <a:pt x="21134" y="16334"/>
                    <a:pt x="21134" y="16549"/>
                    <a:pt x="21228" y="16764"/>
                  </a:cubicBezTo>
                  <a:cubicBezTo>
                    <a:pt x="21228" y="16872"/>
                    <a:pt x="21321" y="17087"/>
                    <a:pt x="21321" y="17194"/>
                  </a:cubicBezTo>
                  <a:cubicBezTo>
                    <a:pt x="21414" y="17301"/>
                    <a:pt x="21507" y="17301"/>
                    <a:pt x="21507" y="17409"/>
                  </a:cubicBezTo>
                  <a:cubicBezTo>
                    <a:pt x="21600" y="17516"/>
                    <a:pt x="21600" y="17839"/>
                    <a:pt x="21600" y="18054"/>
                  </a:cubicBezTo>
                  <a:cubicBezTo>
                    <a:pt x="21600" y="18269"/>
                    <a:pt x="21414" y="18591"/>
                    <a:pt x="21321" y="18699"/>
                  </a:cubicBezTo>
                  <a:cubicBezTo>
                    <a:pt x="21321" y="18806"/>
                    <a:pt x="21134" y="19021"/>
                    <a:pt x="21134" y="19128"/>
                  </a:cubicBezTo>
                  <a:cubicBezTo>
                    <a:pt x="21041" y="19236"/>
                    <a:pt x="20762" y="19343"/>
                    <a:pt x="20669" y="19343"/>
                  </a:cubicBezTo>
                  <a:cubicBezTo>
                    <a:pt x="20576" y="19343"/>
                    <a:pt x="20297" y="19236"/>
                    <a:pt x="20203" y="19343"/>
                  </a:cubicBezTo>
                  <a:cubicBezTo>
                    <a:pt x="20110" y="19343"/>
                    <a:pt x="19924" y="19558"/>
                    <a:pt x="19924" y="19773"/>
                  </a:cubicBezTo>
                  <a:cubicBezTo>
                    <a:pt x="19924" y="19881"/>
                    <a:pt x="20017" y="20096"/>
                    <a:pt x="20110" y="20096"/>
                  </a:cubicBezTo>
                  <a:cubicBezTo>
                    <a:pt x="20110" y="20203"/>
                    <a:pt x="20297" y="20203"/>
                    <a:pt x="20297" y="20310"/>
                  </a:cubicBezTo>
                  <a:cubicBezTo>
                    <a:pt x="20297" y="20418"/>
                    <a:pt x="20390" y="20525"/>
                    <a:pt x="20390" y="20633"/>
                  </a:cubicBezTo>
                  <a:cubicBezTo>
                    <a:pt x="20390" y="20740"/>
                    <a:pt x="20203" y="20955"/>
                    <a:pt x="20203" y="20955"/>
                  </a:cubicBezTo>
                  <a:cubicBezTo>
                    <a:pt x="20203" y="21063"/>
                    <a:pt x="20297" y="21385"/>
                    <a:pt x="20297" y="21493"/>
                  </a:cubicBezTo>
                  <a:cubicBezTo>
                    <a:pt x="20297" y="21493"/>
                    <a:pt x="20297" y="21493"/>
                    <a:pt x="20390" y="21600"/>
                  </a:cubicBezTo>
                  <a:cubicBezTo>
                    <a:pt x="20297" y="21600"/>
                    <a:pt x="20203" y="21600"/>
                    <a:pt x="20203" y="21600"/>
                  </a:cubicBezTo>
                  <a:cubicBezTo>
                    <a:pt x="20110" y="21600"/>
                    <a:pt x="19924" y="21600"/>
                    <a:pt x="19831" y="21493"/>
                  </a:cubicBezTo>
                  <a:cubicBezTo>
                    <a:pt x="19738" y="21385"/>
                    <a:pt x="19738" y="21170"/>
                    <a:pt x="19645" y="21063"/>
                  </a:cubicBezTo>
                  <a:cubicBezTo>
                    <a:pt x="19552" y="20955"/>
                    <a:pt x="19366" y="20955"/>
                    <a:pt x="19366" y="20848"/>
                  </a:cubicBezTo>
                  <a:cubicBezTo>
                    <a:pt x="19272" y="20848"/>
                    <a:pt x="19272" y="20633"/>
                    <a:pt x="19272" y="20525"/>
                  </a:cubicBezTo>
                  <a:cubicBezTo>
                    <a:pt x="19179" y="20418"/>
                    <a:pt x="18900" y="20310"/>
                    <a:pt x="18807" y="20418"/>
                  </a:cubicBezTo>
                  <a:cubicBezTo>
                    <a:pt x="18714" y="20418"/>
                    <a:pt x="18807" y="20740"/>
                    <a:pt x="18714" y="20740"/>
                  </a:cubicBezTo>
                  <a:cubicBezTo>
                    <a:pt x="18621" y="20740"/>
                    <a:pt x="18528" y="20633"/>
                    <a:pt x="18434" y="20633"/>
                  </a:cubicBezTo>
                  <a:cubicBezTo>
                    <a:pt x="18248" y="20525"/>
                    <a:pt x="17783" y="20525"/>
                    <a:pt x="17783" y="20418"/>
                  </a:cubicBezTo>
                  <a:cubicBezTo>
                    <a:pt x="17783" y="20418"/>
                    <a:pt x="17876" y="19988"/>
                    <a:pt x="17783" y="19881"/>
                  </a:cubicBezTo>
                  <a:cubicBezTo>
                    <a:pt x="17690" y="19773"/>
                    <a:pt x="17597" y="19773"/>
                    <a:pt x="17503" y="19773"/>
                  </a:cubicBezTo>
                  <a:cubicBezTo>
                    <a:pt x="17410" y="19666"/>
                    <a:pt x="17131" y="19773"/>
                    <a:pt x="17131" y="19773"/>
                  </a:cubicBezTo>
                  <a:cubicBezTo>
                    <a:pt x="17131" y="19666"/>
                    <a:pt x="17038" y="19451"/>
                    <a:pt x="17038" y="19343"/>
                  </a:cubicBezTo>
                  <a:cubicBezTo>
                    <a:pt x="17038" y="19236"/>
                    <a:pt x="17131" y="19021"/>
                    <a:pt x="17131" y="18913"/>
                  </a:cubicBezTo>
                  <a:cubicBezTo>
                    <a:pt x="17038" y="18806"/>
                    <a:pt x="17038" y="18591"/>
                    <a:pt x="16945" y="18376"/>
                  </a:cubicBezTo>
                  <a:cubicBezTo>
                    <a:pt x="16945" y="18269"/>
                    <a:pt x="17038" y="18054"/>
                    <a:pt x="16945" y="17946"/>
                  </a:cubicBezTo>
                  <a:cubicBezTo>
                    <a:pt x="16945" y="17839"/>
                    <a:pt x="16852" y="17731"/>
                    <a:pt x="16666" y="17624"/>
                  </a:cubicBezTo>
                  <a:cubicBezTo>
                    <a:pt x="16666" y="17624"/>
                    <a:pt x="16479" y="17516"/>
                    <a:pt x="16386" y="17516"/>
                  </a:cubicBezTo>
                  <a:cubicBezTo>
                    <a:pt x="16200" y="17516"/>
                    <a:pt x="15828" y="17409"/>
                    <a:pt x="15641" y="17516"/>
                  </a:cubicBezTo>
                  <a:cubicBezTo>
                    <a:pt x="15641" y="17516"/>
                    <a:pt x="15548" y="17731"/>
                    <a:pt x="15548" y="17731"/>
                  </a:cubicBezTo>
                  <a:cubicBezTo>
                    <a:pt x="15455" y="17839"/>
                    <a:pt x="15176" y="17839"/>
                    <a:pt x="15083" y="17946"/>
                  </a:cubicBezTo>
                  <a:cubicBezTo>
                    <a:pt x="15083" y="17946"/>
                    <a:pt x="15176" y="18161"/>
                    <a:pt x="15083" y="18269"/>
                  </a:cubicBezTo>
                  <a:cubicBezTo>
                    <a:pt x="15083" y="18376"/>
                    <a:pt x="14897" y="18484"/>
                    <a:pt x="14803" y="18484"/>
                  </a:cubicBezTo>
                  <a:cubicBezTo>
                    <a:pt x="14710" y="18591"/>
                    <a:pt x="14710" y="18699"/>
                    <a:pt x="14710" y="18699"/>
                  </a:cubicBezTo>
                  <a:cubicBezTo>
                    <a:pt x="14617" y="18806"/>
                    <a:pt x="14431" y="18806"/>
                    <a:pt x="14338" y="18699"/>
                  </a:cubicBezTo>
                  <a:cubicBezTo>
                    <a:pt x="14338" y="18699"/>
                    <a:pt x="14152" y="18591"/>
                    <a:pt x="14152" y="18591"/>
                  </a:cubicBezTo>
                  <a:cubicBezTo>
                    <a:pt x="14059" y="18591"/>
                    <a:pt x="13966" y="18699"/>
                    <a:pt x="13872" y="18699"/>
                  </a:cubicBezTo>
                  <a:cubicBezTo>
                    <a:pt x="13779" y="18699"/>
                    <a:pt x="13686" y="18484"/>
                    <a:pt x="13686" y="18376"/>
                  </a:cubicBezTo>
                  <a:cubicBezTo>
                    <a:pt x="13686" y="18269"/>
                    <a:pt x="13686" y="17946"/>
                    <a:pt x="13593" y="17839"/>
                  </a:cubicBezTo>
                  <a:cubicBezTo>
                    <a:pt x="13500" y="17731"/>
                    <a:pt x="13314" y="17731"/>
                    <a:pt x="13221" y="17624"/>
                  </a:cubicBezTo>
                  <a:cubicBezTo>
                    <a:pt x="13128" y="17624"/>
                    <a:pt x="13034" y="17516"/>
                    <a:pt x="13034" y="17409"/>
                  </a:cubicBezTo>
                  <a:cubicBezTo>
                    <a:pt x="12941" y="17301"/>
                    <a:pt x="13034" y="17087"/>
                    <a:pt x="13034" y="16979"/>
                  </a:cubicBezTo>
                  <a:cubicBezTo>
                    <a:pt x="13034" y="16872"/>
                    <a:pt x="13034" y="16657"/>
                    <a:pt x="12941" y="16549"/>
                  </a:cubicBezTo>
                  <a:cubicBezTo>
                    <a:pt x="12941" y="16442"/>
                    <a:pt x="12848" y="16442"/>
                    <a:pt x="12755" y="16442"/>
                  </a:cubicBezTo>
                  <a:cubicBezTo>
                    <a:pt x="12755" y="16334"/>
                    <a:pt x="12569" y="16227"/>
                    <a:pt x="12476" y="16227"/>
                  </a:cubicBezTo>
                  <a:cubicBezTo>
                    <a:pt x="12383" y="16227"/>
                    <a:pt x="12197" y="16227"/>
                    <a:pt x="12197" y="16227"/>
                  </a:cubicBezTo>
                  <a:cubicBezTo>
                    <a:pt x="12103" y="16334"/>
                    <a:pt x="12290" y="16549"/>
                    <a:pt x="12290" y="16764"/>
                  </a:cubicBezTo>
                  <a:cubicBezTo>
                    <a:pt x="12197" y="16764"/>
                    <a:pt x="12197" y="16872"/>
                    <a:pt x="12103" y="16872"/>
                  </a:cubicBezTo>
                  <a:cubicBezTo>
                    <a:pt x="12103" y="16872"/>
                    <a:pt x="11917" y="16764"/>
                    <a:pt x="11917" y="16764"/>
                  </a:cubicBezTo>
                  <a:cubicBezTo>
                    <a:pt x="11824" y="16764"/>
                    <a:pt x="11638" y="16764"/>
                    <a:pt x="11638" y="16872"/>
                  </a:cubicBezTo>
                  <a:cubicBezTo>
                    <a:pt x="11638" y="16872"/>
                    <a:pt x="11638" y="17087"/>
                    <a:pt x="11638" y="17087"/>
                  </a:cubicBezTo>
                  <a:cubicBezTo>
                    <a:pt x="11545" y="17194"/>
                    <a:pt x="11359" y="17087"/>
                    <a:pt x="11266" y="17087"/>
                  </a:cubicBezTo>
                  <a:cubicBezTo>
                    <a:pt x="11172" y="17087"/>
                    <a:pt x="10986" y="16872"/>
                    <a:pt x="10986" y="16872"/>
                  </a:cubicBezTo>
                  <a:cubicBezTo>
                    <a:pt x="10800" y="16764"/>
                    <a:pt x="10614" y="16764"/>
                    <a:pt x="10521" y="16764"/>
                  </a:cubicBezTo>
                  <a:cubicBezTo>
                    <a:pt x="10334" y="16764"/>
                    <a:pt x="10055" y="16872"/>
                    <a:pt x="10055" y="17087"/>
                  </a:cubicBezTo>
                  <a:cubicBezTo>
                    <a:pt x="9962" y="17087"/>
                    <a:pt x="10055" y="17194"/>
                    <a:pt x="10055" y="17301"/>
                  </a:cubicBezTo>
                  <a:cubicBezTo>
                    <a:pt x="9962" y="17409"/>
                    <a:pt x="9590" y="17301"/>
                    <a:pt x="9497" y="17409"/>
                  </a:cubicBezTo>
                  <a:cubicBezTo>
                    <a:pt x="9403" y="17409"/>
                    <a:pt x="9217" y="17624"/>
                    <a:pt x="9217" y="17516"/>
                  </a:cubicBezTo>
                  <a:cubicBezTo>
                    <a:pt x="9124" y="17516"/>
                    <a:pt x="9124" y="17194"/>
                    <a:pt x="9031" y="17194"/>
                  </a:cubicBezTo>
                  <a:cubicBezTo>
                    <a:pt x="8938" y="17194"/>
                    <a:pt x="8845" y="17194"/>
                    <a:pt x="8845" y="17194"/>
                  </a:cubicBezTo>
                  <a:cubicBezTo>
                    <a:pt x="8752" y="17194"/>
                    <a:pt x="8752" y="17409"/>
                    <a:pt x="8752" y="17516"/>
                  </a:cubicBezTo>
                  <a:cubicBezTo>
                    <a:pt x="8752" y="17516"/>
                    <a:pt x="8659" y="17624"/>
                    <a:pt x="8659" y="17624"/>
                  </a:cubicBezTo>
                  <a:cubicBezTo>
                    <a:pt x="8566" y="17624"/>
                    <a:pt x="8286" y="17624"/>
                    <a:pt x="8193" y="17516"/>
                  </a:cubicBezTo>
                  <a:cubicBezTo>
                    <a:pt x="8100" y="17516"/>
                    <a:pt x="8100" y="17409"/>
                    <a:pt x="8007" y="17301"/>
                  </a:cubicBezTo>
                  <a:cubicBezTo>
                    <a:pt x="8007" y="17301"/>
                    <a:pt x="7728" y="17301"/>
                    <a:pt x="7728" y="17194"/>
                  </a:cubicBezTo>
                  <a:cubicBezTo>
                    <a:pt x="7634" y="17194"/>
                    <a:pt x="7634" y="17087"/>
                    <a:pt x="7634" y="16979"/>
                  </a:cubicBezTo>
                  <a:cubicBezTo>
                    <a:pt x="7634" y="16979"/>
                    <a:pt x="7541" y="16979"/>
                    <a:pt x="7448" y="16979"/>
                  </a:cubicBezTo>
                  <a:cubicBezTo>
                    <a:pt x="7355" y="16872"/>
                    <a:pt x="7262" y="16764"/>
                    <a:pt x="7169" y="16657"/>
                  </a:cubicBezTo>
                  <a:cubicBezTo>
                    <a:pt x="7076" y="16657"/>
                    <a:pt x="6890" y="16657"/>
                    <a:pt x="6890" y="16657"/>
                  </a:cubicBezTo>
                  <a:cubicBezTo>
                    <a:pt x="6797" y="16657"/>
                    <a:pt x="6703" y="16764"/>
                    <a:pt x="6610" y="16872"/>
                  </a:cubicBezTo>
                  <a:cubicBezTo>
                    <a:pt x="6517" y="16872"/>
                    <a:pt x="6331" y="16872"/>
                    <a:pt x="6238" y="16872"/>
                  </a:cubicBezTo>
                  <a:cubicBezTo>
                    <a:pt x="6238" y="16872"/>
                    <a:pt x="6145" y="16872"/>
                    <a:pt x="6052" y="1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1" name="Google Shape;2271;p274"/>
            <p:cNvSpPr/>
            <p:nvPr/>
          </p:nvSpPr>
          <p:spPr>
            <a:xfrm>
              <a:off x="0" y="1913138"/>
              <a:ext cx="52449" cy="63314"/>
            </a:xfrm>
            <a:custGeom>
              <a:avLst/>
              <a:gdLst/>
              <a:ahLst/>
              <a:cxnLst/>
              <a:rect l="l" t="t" r="r" b="b"/>
              <a:pathLst>
                <a:path w="21600" h="21060" extrusionOk="0">
                  <a:moveTo>
                    <a:pt x="21600" y="10800"/>
                  </a:moveTo>
                  <a:cubicBezTo>
                    <a:pt x="21600" y="10800"/>
                    <a:pt x="21600" y="15120"/>
                    <a:pt x="18900" y="15120"/>
                  </a:cubicBezTo>
                  <a:cubicBezTo>
                    <a:pt x="18900" y="17280"/>
                    <a:pt x="18900" y="19440"/>
                    <a:pt x="18900" y="19440"/>
                  </a:cubicBezTo>
                  <a:cubicBezTo>
                    <a:pt x="16200" y="21600"/>
                    <a:pt x="8100" y="21600"/>
                    <a:pt x="5400" y="19440"/>
                  </a:cubicBezTo>
                  <a:cubicBezTo>
                    <a:pt x="2700" y="19440"/>
                    <a:pt x="5400" y="17280"/>
                    <a:pt x="5400" y="15120"/>
                  </a:cubicBezTo>
                  <a:cubicBezTo>
                    <a:pt x="5400" y="12960"/>
                    <a:pt x="0" y="8640"/>
                    <a:pt x="0" y="6480"/>
                  </a:cubicBezTo>
                  <a:cubicBezTo>
                    <a:pt x="2700" y="6480"/>
                    <a:pt x="5400" y="6480"/>
                    <a:pt x="5400" y="4320"/>
                  </a:cubicBezTo>
                  <a:cubicBezTo>
                    <a:pt x="8100" y="4320"/>
                    <a:pt x="8100" y="0"/>
                    <a:pt x="10800" y="0"/>
                  </a:cubicBezTo>
                  <a:cubicBezTo>
                    <a:pt x="13500" y="0"/>
                    <a:pt x="16200" y="2160"/>
                    <a:pt x="18900" y="2160"/>
                  </a:cubicBezTo>
                  <a:cubicBezTo>
                    <a:pt x="18900" y="4320"/>
                    <a:pt x="21600" y="864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2" name="Google Shape;2272;p274"/>
            <p:cNvSpPr/>
            <p:nvPr/>
          </p:nvSpPr>
          <p:spPr>
            <a:xfrm>
              <a:off x="0" y="1913138"/>
              <a:ext cx="52449" cy="63314"/>
            </a:xfrm>
            <a:custGeom>
              <a:avLst/>
              <a:gdLst/>
              <a:ahLst/>
              <a:cxnLst/>
              <a:rect l="l" t="t" r="r" b="b"/>
              <a:pathLst>
                <a:path w="21600" h="21060" extrusionOk="0">
                  <a:moveTo>
                    <a:pt x="21600" y="10800"/>
                  </a:moveTo>
                  <a:cubicBezTo>
                    <a:pt x="21600" y="10800"/>
                    <a:pt x="21600" y="15120"/>
                    <a:pt x="18900" y="15120"/>
                  </a:cubicBezTo>
                  <a:cubicBezTo>
                    <a:pt x="18900" y="17280"/>
                    <a:pt x="18900" y="19440"/>
                    <a:pt x="18900" y="19440"/>
                  </a:cubicBezTo>
                  <a:cubicBezTo>
                    <a:pt x="16200" y="21600"/>
                    <a:pt x="8100" y="21600"/>
                    <a:pt x="5400" y="19440"/>
                  </a:cubicBezTo>
                  <a:cubicBezTo>
                    <a:pt x="2700" y="19440"/>
                    <a:pt x="5400" y="17280"/>
                    <a:pt x="5400" y="15120"/>
                  </a:cubicBezTo>
                  <a:cubicBezTo>
                    <a:pt x="5400" y="12960"/>
                    <a:pt x="0" y="8640"/>
                    <a:pt x="0" y="6480"/>
                  </a:cubicBezTo>
                  <a:cubicBezTo>
                    <a:pt x="2700" y="6480"/>
                    <a:pt x="5400" y="6480"/>
                    <a:pt x="5400" y="4320"/>
                  </a:cubicBezTo>
                  <a:cubicBezTo>
                    <a:pt x="8100" y="4320"/>
                    <a:pt x="8100" y="0"/>
                    <a:pt x="10800" y="0"/>
                  </a:cubicBezTo>
                  <a:cubicBezTo>
                    <a:pt x="13500" y="0"/>
                    <a:pt x="16200" y="2160"/>
                    <a:pt x="18900" y="2160"/>
                  </a:cubicBezTo>
                  <a:cubicBezTo>
                    <a:pt x="18900" y="4320"/>
                    <a:pt x="21600" y="864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3" name="Google Shape;2273;p274"/>
            <p:cNvSpPr/>
            <p:nvPr/>
          </p:nvSpPr>
          <p:spPr>
            <a:xfrm>
              <a:off x="934091" y="2872206"/>
              <a:ext cx="104899" cy="974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5840"/>
                    <a:pt x="21600" y="18720"/>
                    <a:pt x="21600" y="20160"/>
                  </a:cubicBezTo>
                  <a:cubicBezTo>
                    <a:pt x="20250" y="21600"/>
                    <a:pt x="17550" y="21600"/>
                    <a:pt x="16200" y="21600"/>
                  </a:cubicBezTo>
                  <a:cubicBezTo>
                    <a:pt x="14850" y="21600"/>
                    <a:pt x="12150" y="20160"/>
                    <a:pt x="10800" y="20160"/>
                  </a:cubicBezTo>
                  <a:cubicBezTo>
                    <a:pt x="9450" y="18720"/>
                    <a:pt x="6750" y="20160"/>
                    <a:pt x="6750" y="20160"/>
                  </a:cubicBezTo>
                  <a:cubicBezTo>
                    <a:pt x="5400" y="18720"/>
                    <a:pt x="2700" y="17280"/>
                    <a:pt x="1350" y="15840"/>
                  </a:cubicBezTo>
                  <a:cubicBezTo>
                    <a:pt x="1350" y="14400"/>
                    <a:pt x="2700" y="11520"/>
                    <a:pt x="1350" y="10080"/>
                  </a:cubicBezTo>
                  <a:cubicBezTo>
                    <a:pt x="1350" y="8640"/>
                    <a:pt x="0" y="7200"/>
                    <a:pt x="0" y="5760"/>
                  </a:cubicBezTo>
                  <a:cubicBezTo>
                    <a:pt x="0" y="4320"/>
                    <a:pt x="1350" y="1440"/>
                    <a:pt x="2700" y="0"/>
                  </a:cubicBezTo>
                  <a:cubicBezTo>
                    <a:pt x="4050" y="0"/>
                    <a:pt x="8100" y="2880"/>
                    <a:pt x="9450" y="4320"/>
                  </a:cubicBezTo>
                  <a:cubicBezTo>
                    <a:pt x="10800" y="5760"/>
                    <a:pt x="10800" y="8640"/>
                    <a:pt x="10800" y="10080"/>
                  </a:cubicBezTo>
                  <a:cubicBezTo>
                    <a:pt x="12150" y="10080"/>
                    <a:pt x="13500" y="10080"/>
                    <a:pt x="14850" y="10080"/>
                  </a:cubicBezTo>
                  <a:cubicBezTo>
                    <a:pt x="16200" y="10080"/>
                    <a:pt x="16200" y="12960"/>
                    <a:pt x="17550" y="14400"/>
                  </a:cubicBezTo>
                  <a:cubicBezTo>
                    <a:pt x="17550" y="14400"/>
                    <a:pt x="2025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4" name="Google Shape;2274;p274"/>
            <p:cNvSpPr/>
            <p:nvPr/>
          </p:nvSpPr>
          <p:spPr>
            <a:xfrm>
              <a:off x="934091" y="2872206"/>
              <a:ext cx="104899" cy="974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5840"/>
                    <a:pt x="21600" y="18720"/>
                    <a:pt x="21600" y="20160"/>
                  </a:cubicBezTo>
                  <a:cubicBezTo>
                    <a:pt x="20250" y="21600"/>
                    <a:pt x="17550" y="21600"/>
                    <a:pt x="16200" y="21600"/>
                  </a:cubicBezTo>
                  <a:cubicBezTo>
                    <a:pt x="14850" y="21600"/>
                    <a:pt x="12150" y="20160"/>
                    <a:pt x="10800" y="20160"/>
                  </a:cubicBezTo>
                  <a:cubicBezTo>
                    <a:pt x="9450" y="18720"/>
                    <a:pt x="6750" y="20160"/>
                    <a:pt x="6750" y="20160"/>
                  </a:cubicBezTo>
                  <a:cubicBezTo>
                    <a:pt x="5400" y="18720"/>
                    <a:pt x="2700" y="17280"/>
                    <a:pt x="1350" y="15840"/>
                  </a:cubicBezTo>
                  <a:cubicBezTo>
                    <a:pt x="1350" y="14400"/>
                    <a:pt x="2700" y="11520"/>
                    <a:pt x="1350" y="10080"/>
                  </a:cubicBezTo>
                  <a:cubicBezTo>
                    <a:pt x="1350" y="8640"/>
                    <a:pt x="0" y="7200"/>
                    <a:pt x="0" y="5760"/>
                  </a:cubicBezTo>
                  <a:cubicBezTo>
                    <a:pt x="0" y="4320"/>
                    <a:pt x="1350" y="1440"/>
                    <a:pt x="2700" y="0"/>
                  </a:cubicBezTo>
                  <a:cubicBezTo>
                    <a:pt x="4050" y="0"/>
                    <a:pt x="8100" y="2880"/>
                    <a:pt x="9450" y="4320"/>
                  </a:cubicBezTo>
                  <a:cubicBezTo>
                    <a:pt x="10800" y="5760"/>
                    <a:pt x="10800" y="8640"/>
                    <a:pt x="10800" y="10080"/>
                  </a:cubicBezTo>
                  <a:cubicBezTo>
                    <a:pt x="12150" y="10080"/>
                    <a:pt x="13500" y="10080"/>
                    <a:pt x="14850" y="10080"/>
                  </a:cubicBezTo>
                  <a:cubicBezTo>
                    <a:pt x="16200" y="10080"/>
                    <a:pt x="16200" y="12960"/>
                    <a:pt x="17550" y="14400"/>
                  </a:cubicBezTo>
                  <a:cubicBezTo>
                    <a:pt x="17550" y="14400"/>
                    <a:pt x="2025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5" name="Google Shape;2275;p274"/>
            <p:cNvSpPr/>
            <p:nvPr/>
          </p:nvSpPr>
          <p:spPr>
            <a:xfrm>
              <a:off x="177327" y="1690854"/>
              <a:ext cx="1990564" cy="11738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9" y="8880"/>
                  </a:moveTo>
                  <a:cubicBezTo>
                    <a:pt x="21600" y="9000"/>
                    <a:pt x="21600" y="9360"/>
                    <a:pt x="21600" y="9480"/>
                  </a:cubicBezTo>
                  <a:cubicBezTo>
                    <a:pt x="21529" y="9600"/>
                    <a:pt x="21388" y="9720"/>
                    <a:pt x="21317" y="9840"/>
                  </a:cubicBezTo>
                  <a:cubicBezTo>
                    <a:pt x="21317" y="9960"/>
                    <a:pt x="21246" y="10200"/>
                    <a:pt x="21246" y="10320"/>
                  </a:cubicBezTo>
                  <a:cubicBezTo>
                    <a:pt x="21246" y="10440"/>
                    <a:pt x="21317" y="10680"/>
                    <a:pt x="21317" y="10800"/>
                  </a:cubicBezTo>
                  <a:cubicBezTo>
                    <a:pt x="21388" y="10920"/>
                    <a:pt x="21388" y="11400"/>
                    <a:pt x="21317" y="11640"/>
                  </a:cubicBezTo>
                  <a:cubicBezTo>
                    <a:pt x="21317" y="11760"/>
                    <a:pt x="21246" y="11880"/>
                    <a:pt x="21175" y="12000"/>
                  </a:cubicBezTo>
                  <a:cubicBezTo>
                    <a:pt x="21175" y="12240"/>
                    <a:pt x="21246" y="12720"/>
                    <a:pt x="21317" y="12840"/>
                  </a:cubicBezTo>
                  <a:cubicBezTo>
                    <a:pt x="21317" y="12960"/>
                    <a:pt x="21529" y="13200"/>
                    <a:pt x="21600" y="13320"/>
                  </a:cubicBezTo>
                  <a:cubicBezTo>
                    <a:pt x="21600" y="13560"/>
                    <a:pt x="21529" y="13800"/>
                    <a:pt x="21529" y="13920"/>
                  </a:cubicBezTo>
                  <a:cubicBezTo>
                    <a:pt x="21458" y="14040"/>
                    <a:pt x="21458" y="14280"/>
                    <a:pt x="21458" y="14400"/>
                  </a:cubicBezTo>
                  <a:cubicBezTo>
                    <a:pt x="21317" y="14520"/>
                    <a:pt x="21033" y="14280"/>
                    <a:pt x="20963" y="14400"/>
                  </a:cubicBezTo>
                  <a:cubicBezTo>
                    <a:pt x="20892" y="14520"/>
                    <a:pt x="20750" y="14520"/>
                    <a:pt x="20750" y="14640"/>
                  </a:cubicBezTo>
                  <a:cubicBezTo>
                    <a:pt x="20679" y="14760"/>
                    <a:pt x="20750" y="15120"/>
                    <a:pt x="20750" y="15240"/>
                  </a:cubicBezTo>
                  <a:cubicBezTo>
                    <a:pt x="20679" y="15360"/>
                    <a:pt x="20538" y="15480"/>
                    <a:pt x="20467" y="15600"/>
                  </a:cubicBezTo>
                  <a:cubicBezTo>
                    <a:pt x="20467" y="15720"/>
                    <a:pt x="20467" y="16080"/>
                    <a:pt x="20467" y="16200"/>
                  </a:cubicBezTo>
                  <a:cubicBezTo>
                    <a:pt x="20467" y="16440"/>
                    <a:pt x="20467" y="16680"/>
                    <a:pt x="20396" y="16800"/>
                  </a:cubicBezTo>
                  <a:cubicBezTo>
                    <a:pt x="20325" y="16920"/>
                    <a:pt x="20184" y="17280"/>
                    <a:pt x="20042" y="17280"/>
                  </a:cubicBezTo>
                  <a:cubicBezTo>
                    <a:pt x="19971" y="17400"/>
                    <a:pt x="19759" y="17280"/>
                    <a:pt x="19688" y="17280"/>
                  </a:cubicBezTo>
                  <a:cubicBezTo>
                    <a:pt x="19688" y="17160"/>
                    <a:pt x="19617" y="16920"/>
                    <a:pt x="19546" y="16800"/>
                  </a:cubicBezTo>
                  <a:cubicBezTo>
                    <a:pt x="19546" y="16800"/>
                    <a:pt x="19405" y="16680"/>
                    <a:pt x="19334" y="16680"/>
                  </a:cubicBezTo>
                  <a:cubicBezTo>
                    <a:pt x="19263" y="16680"/>
                    <a:pt x="19121" y="16680"/>
                    <a:pt x="19050" y="16680"/>
                  </a:cubicBezTo>
                  <a:cubicBezTo>
                    <a:pt x="18909" y="16680"/>
                    <a:pt x="18838" y="16920"/>
                    <a:pt x="18767" y="16920"/>
                  </a:cubicBezTo>
                  <a:cubicBezTo>
                    <a:pt x="18696" y="17040"/>
                    <a:pt x="18626" y="16920"/>
                    <a:pt x="18555" y="17040"/>
                  </a:cubicBezTo>
                  <a:cubicBezTo>
                    <a:pt x="18484" y="17040"/>
                    <a:pt x="18342" y="17280"/>
                    <a:pt x="18271" y="17280"/>
                  </a:cubicBezTo>
                  <a:cubicBezTo>
                    <a:pt x="18201" y="17400"/>
                    <a:pt x="18059" y="17520"/>
                    <a:pt x="17988" y="17520"/>
                  </a:cubicBezTo>
                  <a:cubicBezTo>
                    <a:pt x="17917" y="17640"/>
                    <a:pt x="18059" y="18000"/>
                    <a:pt x="17917" y="18120"/>
                  </a:cubicBezTo>
                  <a:cubicBezTo>
                    <a:pt x="17917" y="18360"/>
                    <a:pt x="17705" y="18480"/>
                    <a:pt x="17563" y="18480"/>
                  </a:cubicBezTo>
                  <a:cubicBezTo>
                    <a:pt x="17492" y="18480"/>
                    <a:pt x="17422" y="18360"/>
                    <a:pt x="17351" y="18360"/>
                  </a:cubicBezTo>
                  <a:cubicBezTo>
                    <a:pt x="17209" y="18360"/>
                    <a:pt x="17068" y="18480"/>
                    <a:pt x="16997" y="18480"/>
                  </a:cubicBezTo>
                  <a:cubicBezTo>
                    <a:pt x="16855" y="18480"/>
                    <a:pt x="16713" y="18360"/>
                    <a:pt x="16643" y="18240"/>
                  </a:cubicBezTo>
                  <a:cubicBezTo>
                    <a:pt x="16572" y="18240"/>
                    <a:pt x="16501" y="18360"/>
                    <a:pt x="16430" y="18360"/>
                  </a:cubicBezTo>
                  <a:cubicBezTo>
                    <a:pt x="16359" y="18360"/>
                    <a:pt x="16289" y="18600"/>
                    <a:pt x="16218" y="18600"/>
                  </a:cubicBezTo>
                  <a:cubicBezTo>
                    <a:pt x="16147" y="18600"/>
                    <a:pt x="16005" y="18600"/>
                    <a:pt x="15934" y="18600"/>
                  </a:cubicBezTo>
                  <a:cubicBezTo>
                    <a:pt x="15864" y="18600"/>
                    <a:pt x="15651" y="18480"/>
                    <a:pt x="15580" y="18600"/>
                  </a:cubicBezTo>
                  <a:cubicBezTo>
                    <a:pt x="15580" y="18600"/>
                    <a:pt x="15439" y="18720"/>
                    <a:pt x="15439" y="18840"/>
                  </a:cubicBezTo>
                  <a:cubicBezTo>
                    <a:pt x="15368" y="18960"/>
                    <a:pt x="15368" y="19320"/>
                    <a:pt x="15297" y="19440"/>
                  </a:cubicBezTo>
                  <a:cubicBezTo>
                    <a:pt x="15226" y="19560"/>
                    <a:pt x="15155" y="19680"/>
                    <a:pt x="15085" y="19800"/>
                  </a:cubicBezTo>
                  <a:cubicBezTo>
                    <a:pt x="15085" y="19920"/>
                    <a:pt x="15085" y="20040"/>
                    <a:pt x="15085" y="20160"/>
                  </a:cubicBezTo>
                  <a:cubicBezTo>
                    <a:pt x="15085" y="20280"/>
                    <a:pt x="15155" y="20640"/>
                    <a:pt x="15085" y="20640"/>
                  </a:cubicBezTo>
                  <a:cubicBezTo>
                    <a:pt x="15085" y="20760"/>
                    <a:pt x="14943" y="20760"/>
                    <a:pt x="14872" y="20760"/>
                  </a:cubicBezTo>
                  <a:cubicBezTo>
                    <a:pt x="14801" y="20880"/>
                    <a:pt x="14872" y="21120"/>
                    <a:pt x="14801" y="21240"/>
                  </a:cubicBezTo>
                  <a:cubicBezTo>
                    <a:pt x="14730" y="21240"/>
                    <a:pt x="14589" y="21480"/>
                    <a:pt x="14518" y="21360"/>
                  </a:cubicBezTo>
                  <a:cubicBezTo>
                    <a:pt x="14447" y="21360"/>
                    <a:pt x="14518" y="21120"/>
                    <a:pt x="14447" y="21000"/>
                  </a:cubicBezTo>
                  <a:cubicBezTo>
                    <a:pt x="14447" y="21000"/>
                    <a:pt x="14306" y="20880"/>
                    <a:pt x="14306" y="20880"/>
                  </a:cubicBezTo>
                  <a:cubicBezTo>
                    <a:pt x="14235" y="20880"/>
                    <a:pt x="14093" y="20880"/>
                    <a:pt x="14022" y="20880"/>
                  </a:cubicBezTo>
                  <a:cubicBezTo>
                    <a:pt x="13951" y="20880"/>
                    <a:pt x="13881" y="21120"/>
                    <a:pt x="13881" y="21240"/>
                  </a:cubicBezTo>
                  <a:cubicBezTo>
                    <a:pt x="13810" y="21360"/>
                    <a:pt x="13739" y="21480"/>
                    <a:pt x="13668" y="21600"/>
                  </a:cubicBezTo>
                  <a:cubicBezTo>
                    <a:pt x="13597" y="21600"/>
                    <a:pt x="13527" y="21480"/>
                    <a:pt x="13456" y="21480"/>
                  </a:cubicBezTo>
                  <a:cubicBezTo>
                    <a:pt x="13385" y="21480"/>
                    <a:pt x="13385" y="21480"/>
                    <a:pt x="13314" y="21600"/>
                  </a:cubicBezTo>
                  <a:cubicBezTo>
                    <a:pt x="13243" y="21600"/>
                    <a:pt x="13172" y="21600"/>
                    <a:pt x="13102" y="21600"/>
                  </a:cubicBezTo>
                  <a:cubicBezTo>
                    <a:pt x="13031" y="21600"/>
                    <a:pt x="12960" y="21360"/>
                    <a:pt x="12889" y="21240"/>
                  </a:cubicBezTo>
                  <a:cubicBezTo>
                    <a:pt x="12889" y="21240"/>
                    <a:pt x="12818" y="21000"/>
                    <a:pt x="12889" y="20880"/>
                  </a:cubicBezTo>
                  <a:cubicBezTo>
                    <a:pt x="12889" y="20880"/>
                    <a:pt x="12960" y="20880"/>
                    <a:pt x="12960" y="20880"/>
                  </a:cubicBezTo>
                  <a:cubicBezTo>
                    <a:pt x="13031" y="20760"/>
                    <a:pt x="13172" y="21000"/>
                    <a:pt x="13243" y="21000"/>
                  </a:cubicBezTo>
                  <a:cubicBezTo>
                    <a:pt x="13243" y="21000"/>
                    <a:pt x="13385" y="20880"/>
                    <a:pt x="13456" y="20880"/>
                  </a:cubicBezTo>
                  <a:cubicBezTo>
                    <a:pt x="13456" y="20760"/>
                    <a:pt x="13456" y="20640"/>
                    <a:pt x="13385" y="20640"/>
                  </a:cubicBezTo>
                  <a:cubicBezTo>
                    <a:pt x="13385" y="20520"/>
                    <a:pt x="13243" y="20520"/>
                    <a:pt x="13243" y="20520"/>
                  </a:cubicBezTo>
                  <a:cubicBezTo>
                    <a:pt x="13172" y="20520"/>
                    <a:pt x="13031" y="20520"/>
                    <a:pt x="13031" y="20520"/>
                  </a:cubicBezTo>
                  <a:cubicBezTo>
                    <a:pt x="12960" y="20400"/>
                    <a:pt x="12889" y="20280"/>
                    <a:pt x="12818" y="20280"/>
                  </a:cubicBezTo>
                  <a:cubicBezTo>
                    <a:pt x="12818" y="20160"/>
                    <a:pt x="12606" y="20280"/>
                    <a:pt x="12606" y="20280"/>
                  </a:cubicBezTo>
                  <a:cubicBezTo>
                    <a:pt x="12464" y="20160"/>
                    <a:pt x="12393" y="20040"/>
                    <a:pt x="12252" y="20040"/>
                  </a:cubicBezTo>
                  <a:cubicBezTo>
                    <a:pt x="12252" y="20040"/>
                    <a:pt x="12181" y="20040"/>
                    <a:pt x="12110" y="20040"/>
                  </a:cubicBezTo>
                  <a:cubicBezTo>
                    <a:pt x="12110" y="20040"/>
                    <a:pt x="12039" y="20160"/>
                    <a:pt x="12039" y="20160"/>
                  </a:cubicBezTo>
                  <a:cubicBezTo>
                    <a:pt x="11969" y="20400"/>
                    <a:pt x="11827" y="20520"/>
                    <a:pt x="11756" y="20520"/>
                  </a:cubicBezTo>
                  <a:cubicBezTo>
                    <a:pt x="11685" y="20520"/>
                    <a:pt x="11473" y="20520"/>
                    <a:pt x="11402" y="20520"/>
                  </a:cubicBezTo>
                  <a:cubicBezTo>
                    <a:pt x="11402" y="20520"/>
                    <a:pt x="11331" y="20640"/>
                    <a:pt x="11331" y="20640"/>
                  </a:cubicBezTo>
                  <a:cubicBezTo>
                    <a:pt x="11190" y="20640"/>
                    <a:pt x="11048" y="20640"/>
                    <a:pt x="10977" y="20640"/>
                  </a:cubicBezTo>
                  <a:cubicBezTo>
                    <a:pt x="10906" y="20640"/>
                    <a:pt x="10765" y="20760"/>
                    <a:pt x="10765" y="20640"/>
                  </a:cubicBezTo>
                  <a:cubicBezTo>
                    <a:pt x="10765" y="20640"/>
                    <a:pt x="10765" y="20400"/>
                    <a:pt x="10765" y="20400"/>
                  </a:cubicBezTo>
                  <a:cubicBezTo>
                    <a:pt x="10694" y="20160"/>
                    <a:pt x="10552" y="20160"/>
                    <a:pt x="10481" y="20040"/>
                  </a:cubicBezTo>
                  <a:cubicBezTo>
                    <a:pt x="10481" y="19920"/>
                    <a:pt x="10410" y="19800"/>
                    <a:pt x="10410" y="19680"/>
                  </a:cubicBezTo>
                  <a:cubicBezTo>
                    <a:pt x="10410" y="19680"/>
                    <a:pt x="10481" y="19560"/>
                    <a:pt x="10481" y="19560"/>
                  </a:cubicBezTo>
                  <a:cubicBezTo>
                    <a:pt x="10552" y="19560"/>
                    <a:pt x="10835" y="19440"/>
                    <a:pt x="10906" y="19560"/>
                  </a:cubicBezTo>
                  <a:cubicBezTo>
                    <a:pt x="10906" y="19680"/>
                    <a:pt x="10835" y="19800"/>
                    <a:pt x="10906" y="19920"/>
                  </a:cubicBezTo>
                  <a:cubicBezTo>
                    <a:pt x="10977" y="19920"/>
                    <a:pt x="11119" y="19920"/>
                    <a:pt x="11190" y="19920"/>
                  </a:cubicBezTo>
                  <a:cubicBezTo>
                    <a:pt x="11260" y="19920"/>
                    <a:pt x="11402" y="19800"/>
                    <a:pt x="11473" y="19800"/>
                  </a:cubicBezTo>
                  <a:cubicBezTo>
                    <a:pt x="11473" y="19680"/>
                    <a:pt x="11473" y="19440"/>
                    <a:pt x="11473" y="19440"/>
                  </a:cubicBezTo>
                  <a:cubicBezTo>
                    <a:pt x="11544" y="19320"/>
                    <a:pt x="11685" y="19320"/>
                    <a:pt x="11685" y="19320"/>
                  </a:cubicBezTo>
                  <a:cubicBezTo>
                    <a:pt x="11685" y="19320"/>
                    <a:pt x="11756" y="19200"/>
                    <a:pt x="11756" y="19080"/>
                  </a:cubicBezTo>
                  <a:cubicBezTo>
                    <a:pt x="11756" y="19080"/>
                    <a:pt x="11827" y="18840"/>
                    <a:pt x="11756" y="18840"/>
                  </a:cubicBezTo>
                  <a:cubicBezTo>
                    <a:pt x="11756" y="18720"/>
                    <a:pt x="11685" y="18600"/>
                    <a:pt x="11614" y="18600"/>
                  </a:cubicBezTo>
                  <a:cubicBezTo>
                    <a:pt x="11544" y="18600"/>
                    <a:pt x="11544" y="18720"/>
                    <a:pt x="11473" y="18840"/>
                  </a:cubicBezTo>
                  <a:cubicBezTo>
                    <a:pt x="11402" y="18840"/>
                    <a:pt x="11260" y="18720"/>
                    <a:pt x="11190" y="18600"/>
                  </a:cubicBezTo>
                  <a:cubicBezTo>
                    <a:pt x="11190" y="18600"/>
                    <a:pt x="11048" y="18600"/>
                    <a:pt x="10977" y="18600"/>
                  </a:cubicBezTo>
                  <a:cubicBezTo>
                    <a:pt x="10906" y="18720"/>
                    <a:pt x="10835" y="18960"/>
                    <a:pt x="10765" y="18960"/>
                  </a:cubicBezTo>
                  <a:cubicBezTo>
                    <a:pt x="10694" y="18960"/>
                    <a:pt x="10552" y="18960"/>
                    <a:pt x="10481" y="18960"/>
                  </a:cubicBezTo>
                  <a:cubicBezTo>
                    <a:pt x="10410" y="18960"/>
                    <a:pt x="10340" y="18960"/>
                    <a:pt x="10340" y="18840"/>
                  </a:cubicBezTo>
                  <a:cubicBezTo>
                    <a:pt x="10340" y="18840"/>
                    <a:pt x="10340" y="18720"/>
                    <a:pt x="10340" y="18600"/>
                  </a:cubicBezTo>
                  <a:cubicBezTo>
                    <a:pt x="10340" y="18480"/>
                    <a:pt x="10269" y="18240"/>
                    <a:pt x="10198" y="18120"/>
                  </a:cubicBezTo>
                  <a:cubicBezTo>
                    <a:pt x="10198" y="18120"/>
                    <a:pt x="10056" y="18120"/>
                    <a:pt x="10056" y="18120"/>
                  </a:cubicBezTo>
                  <a:cubicBezTo>
                    <a:pt x="9986" y="18360"/>
                    <a:pt x="10127" y="18480"/>
                    <a:pt x="10127" y="18600"/>
                  </a:cubicBezTo>
                  <a:cubicBezTo>
                    <a:pt x="10127" y="18720"/>
                    <a:pt x="10127" y="18840"/>
                    <a:pt x="10056" y="18840"/>
                  </a:cubicBezTo>
                  <a:cubicBezTo>
                    <a:pt x="10056" y="18960"/>
                    <a:pt x="10056" y="19080"/>
                    <a:pt x="10056" y="19080"/>
                  </a:cubicBezTo>
                  <a:cubicBezTo>
                    <a:pt x="9986" y="19080"/>
                    <a:pt x="9915" y="18960"/>
                    <a:pt x="9844" y="18960"/>
                  </a:cubicBezTo>
                  <a:cubicBezTo>
                    <a:pt x="9844" y="18840"/>
                    <a:pt x="9773" y="18720"/>
                    <a:pt x="9773" y="18720"/>
                  </a:cubicBezTo>
                  <a:cubicBezTo>
                    <a:pt x="9702" y="18720"/>
                    <a:pt x="9773" y="18960"/>
                    <a:pt x="9773" y="18960"/>
                  </a:cubicBezTo>
                  <a:cubicBezTo>
                    <a:pt x="9702" y="19080"/>
                    <a:pt x="9561" y="18960"/>
                    <a:pt x="9490" y="18960"/>
                  </a:cubicBezTo>
                  <a:cubicBezTo>
                    <a:pt x="9419" y="19080"/>
                    <a:pt x="9277" y="19080"/>
                    <a:pt x="9207" y="19200"/>
                  </a:cubicBezTo>
                  <a:cubicBezTo>
                    <a:pt x="9207" y="19200"/>
                    <a:pt x="9207" y="19440"/>
                    <a:pt x="9207" y="19440"/>
                  </a:cubicBezTo>
                  <a:cubicBezTo>
                    <a:pt x="9207" y="19560"/>
                    <a:pt x="9136" y="19800"/>
                    <a:pt x="9136" y="20040"/>
                  </a:cubicBezTo>
                  <a:cubicBezTo>
                    <a:pt x="9136" y="20040"/>
                    <a:pt x="9207" y="20160"/>
                    <a:pt x="9277" y="20280"/>
                  </a:cubicBezTo>
                  <a:cubicBezTo>
                    <a:pt x="9277" y="20400"/>
                    <a:pt x="9348" y="20520"/>
                    <a:pt x="9348" y="20640"/>
                  </a:cubicBezTo>
                  <a:cubicBezTo>
                    <a:pt x="9348" y="20640"/>
                    <a:pt x="9277" y="20760"/>
                    <a:pt x="9277" y="20760"/>
                  </a:cubicBezTo>
                  <a:cubicBezTo>
                    <a:pt x="9277" y="20880"/>
                    <a:pt x="9136" y="20880"/>
                    <a:pt x="9136" y="20760"/>
                  </a:cubicBezTo>
                  <a:cubicBezTo>
                    <a:pt x="9065" y="20760"/>
                    <a:pt x="9065" y="20640"/>
                    <a:pt x="9065" y="20640"/>
                  </a:cubicBezTo>
                  <a:cubicBezTo>
                    <a:pt x="8994" y="20520"/>
                    <a:pt x="8923" y="20280"/>
                    <a:pt x="8923" y="20160"/>
                  </a:cubicBezTo>
                  <a:cubicBezTo>
                    <a:pt x="8923" y="20040"/>
                    <a:pt x="8923" y="19800"/>
                    <a:pt x="8923" y="19680"/>
                  </a:cubicBezTo>
                  <a:cubicBezTo>
                    <a:pt x="8994" y="19560"/>
                    <a:pt x="9065" y="19320"/>
                    <a:pt x="9065" y="19200"/>
                  </a:cubicBezTo>
                  <a:cubicBezTo>
                    <a:pt x="9065" y="19080"/>
                    <a:pt x="9136" y="18960"/>
                    <a:pt x="9065" y="18840"/>
                  </a:cubicBezTo>
                  <a:cubicBezTo>
                    <a:pt x="9065" y="18840"/>
                    <a:pt x="9065" y="18720"/>
                    <a:pt x="8994" y="18600"/>
                  </a:cubicBezTo>
                  <a:cubicBezTo>
                    <a:pt x="8994" y="18600"/>
                    <a:pt x="8782" y="18480"/>
                    <a:pt x="8782" y="18360"/>
                  </a:cubicBezTo>
                  <a:cubicBezTo>
                    <a:pt x="8782" y="18360"/>
                    <a:pt x="8782" y="18120"/>
                    <a:pt x="8782" y="18120"/>
                  </a:cubicBezTo>
                  <a:cubicBezTo>
                    <a:pt x="8782" y="18000"/>
                    <a:pt x="8852" y="17880"/>
                    <a:pt x="8852" y="17880"/>
                  </a:cubicBezTo>
                  <a:cubicBezTo>
                    <a:pt x="8923" y="17760"/>
                    <a:pt x="8994" y="17760"/>
                    <a:pt x="9065" y="17760"/>
                  </a:cubicBezTo>
                  <a:cubicBezTo>
                    <a:pt x="9136" y="17640"/>
                    <a:pt x="9207" y="17640"/>
                    <a:pt x="9207" y="17520"/>
                  </a:cubicBezTo>
                  <a:cubicBezTo>
                    <a:pt x="9277" y="17400"/>
                    <a:pt x="9348" y="17160"/>
                    <a:pt x="9348" y="17040"/>
                  </a:cubicBezTo>
                  <a:cubicBezTo>
                    <a:pt x="9348" y="16920"/>
                    <a:pt x="9277" y="16800"/>
                    <a:pt x="9277" y="16800"/>
                  </a:cubicBezTo>
                  <a:cubicBezTo>
                    <a:pt x="9207" y="16680"/>
                    <a:pt x="9065" y="16560"/>
                    <a:pt x="8994" y="16680"/>
                  </a:cubicBezTo>
                  <a:cubicBezTo>
                    <a:pt x="8923" y="16680"/>
                    <a:pt x="8923" y="16920"/>
                    <a:pt x="8923" y="17040"/>
                  </a:cubicBezTo>
                  <a:cubicBezTo>
                    <a:pt x="8923" y="17160"/>
                    <a:pt x="8923" y="17400"/>
                    <a:pt x="8923" y="17400"/>
                  </a:cubicBezTo>
                  <a:cubicBezTo>
                    <a:pt x="8923" y="17520"/>
                    <a:pt x="8852" y="17520"/>
                    <a:pt x="8782" y="17640"/>
                  </a:cubicBezTo>
                  <a:cubicBezTo>
                    <a:pt x="8711" y="17640"/>
                    <a:pt x="8640" y="17760"/>
                    <a:pt x="8569" y="17760"/>
                  </a:cubicBezTo>
                  <a:cubicBezTo>
                    <a:pt x="8498" y="17880"/>
                    <a:pt x="8357" y="17760"/>
                    <a:pt x="8286" y="17640"/>
                  </a:cubicBezTo>
                  <a:cubicBezTo>
                    <a:pt x="8286" y="17640"/>
                    <a:pt x="8215" y="17400"/>
                    <a:pt x="8215" y="17280"/>
                  </a:cubicBezTo>
                  <a:cubicBezTo>
                    <a:pt x="8144" y="17280"/>
                    <a:pt x="8073" y="17280"/>
                    <a:pt x="8073" y="17160"/>
                  </a:cubicBezTo>
                  <a:cubicBezTo>
                    <a:pt x="8003" y="17160"/>
                    <a:pt x="8003" y="16920"/>
                    <a:pt x="8073" y="16800"/>
                  </a:cubicBezTo>
                  <a:cubicBezTo>
                    <a:pt x="8073" y="16800"/>
                    <a:pt x="8073" y="16680"/>
                    <a:pt x="8144" y="16680"/>
                  </a:cubicBezTo>
                  <a:cubicBezTo>
                    <a:pt x="8144" y="16560"/>
                    <a:pt x="8215" y="16560"/>
                    <a:pt x="8286" y="16560"/>
                  </a:cubicBezTo>
                  <a:cubicBezTo>
                    <a:pt x="8286" y="16560"/>
                    <a:pt x="8286" y="16320"/>
                    <a:pt x="8286" y="16200"/>
                  </a:cubicBezTo>
                  <a:cubicBezTo>
                    <a:pt x="8215" y="16200"/>
                    <a:pt x="8144" y="16200"/>
                    <a:pt x="8073" y="16200"/>
                  </a:cubicBezTo>
                  <a:cubicBezTo>
                    <a:pt x="8003" y="16320"/>
                    <a:pt x="7932" y="16320"/>
                    <a:pt x="7861" y="16440"/>
                  </a:cubicBezTo>
                  <a:cubicBezTo>
                    <a:pt x="7861" y="16440"/>
                    <a:pt x="7932" y="16680"/>
                    <a:pt x="7861" y="16680"/>
                  </a:cubicBezTo>
                  <a:cubicBezTo>
                    <a:pt x="7861" y="16800"/>
                    <a:pt x="7719" y="17040"/>
                    <a:pt x="7649" y="17040"/>
                  </a:cubicBezTo>
                  <a:cubicBezTo>
                    <a:pt x="7578" y="17040"/>
                    <a:pt x="7365" y="17040"/>
                    <a:pt x="7294" y="17040"/>
                  </a:cubicBezTo>
                  <a:cubicBezTo>
                    <a:pt x="7224" y="17040"/>
                    <a:pt x="7082" y="16920"/>
                    <a:pt x="7082" y="16680"/>
                  </a:cubicBezTo>
                  <a:cubicBezTo>
                    <a:pt x="7011" y="16560"/>
                    <a:pt x="7011" y="16200"/>
                    <a:pt x="6940" y="16080"/>
                  </a:cubicBezTo>
                  <a:cubicBezTo>
                    <a:pt x="6870" y="15960"/>
                    <a:pt x="6728" y="15840"/>
                    <a:pt x="6657" y="15720"/>
                  </a:cubicBezTo>
                  <a:cubicBezTo>
                    <a:pt x="6586" y="15720"/>
                    <a:pt x="6445" y="15720"/>
                    <a:pt x="6374" y="15720"/>
                  </a:cubicBezTo>
                  <a:cubicBezTo>
                    <a:pt x="6303" y="15720"/>
                    <a:pt x="6090" y="15840"/>
                    <a:pt x="6020" y="15720"/>
                  </a:cubicBezTo>
                  <a:cubicBezTo>
                    <a:pt x="5949" y="15720"/>
                    <a:pt x="5878" y="15480"/>
                    <a:pt x="5807" y="15480"/>
                  </a:cubicBezTo>
                  <a:cubicBezTo>
                    <a:pt x="5736" y="15480"/>
                    <a:pt x="5595" y="15360"/>
                    <a:pt x="5524" y="15480"/>
                  </a:cubicBezTo>
                  <a:cubicBezTo>
                    <a:pt x="5524" y="15480"/>
                    <a:pt x="5524" y="15600"/>
                    <a:pt x="5524" y="15720"/>
                  </a:cubicBezTo>
                  <a:cubicBezTo>
                    <a:pt x="5453" y="15720"/>
                    <a:pt x="5241" y="15720"/>
                    <a:pt x="5170" y="15600"/>
                  </a:cubicBezTo>
                  <a:cubicBezTo>
                    <a:pt x="5099" y="15600"/>
                    <a:pt x="5028" y="15360"/>
                    <a:pt x="4957" y="15240"/>
                  </a:cubicBezTo>
                  <a:cubicBezTo>
                    <a:pt x="4887" y="15240"/>
                    <a:pt x="4816" y="15000"/>
                    <a:pt x="4745" y="14880"/>
                  </a:cubicBezTo>
                  <a:cubicBezTo>
                    <a:pt x="4745" y="14760"/>
                    <a:pt x="4887" y="14520"/>
                    <a:pt x="4887" y="14280"/>
                  </a:cubicBezTo>
                  <a:cubicBezTo>
                    <a:pt x="4816" y="14280"/>
                    <a:pt x="4674" y="14160"/>
                    <a:pt x="4674" y="14160"/>
                  </a:cubicBezTo>
                  <a:cubicBezTo>
                    <a:pt x="4603" y="14040"/>
                    <a:pt x="4603" y="13920"/>
                    <a:pt x="4532" y="13800"/>
                  </a:cubicBezTo>
                  <a:cubicBezTo>
                    <a:pt x="4462" y="13800"/>
                    <a:pt x="4320" y="13800"/>
                    <a:pt x="4249" y="13920"/>
                  </a:cubicBezTo>
                  <a:cubicBezTo>
                    <a:pt x="4178" y="14040"/>
                    <a:pt x="4320" y="14400"/>
                    <a:pt x="4249" y="14520"/>
                  </a:cubicBezTo>
                  <a:cubicBezTo>
                    <a:pt x="4249" y="14520"/>
                    <a:pt x="4108" y="14520"/>
                    <a:pt x="4108" y="14520"/>
                  </a:cubicBezTo>
                  <a:cubicBezTo>
                    <a:pt x="4037" y="14520"/>
                    <a:pt x="3824" y="14280"/>
                    <a:pt x="3753" y="14160"/>
                  </a:cubicBezTo>
                  <a:cubicBezTo>
                    <a:pt x="3683" y="14160"/>
                    <a:pt x="3541" y="13920"/>
                    <a:pt x="3541" y="13800"/>
                  </a:cubicBezTo>
                  <a:cubicBezTo>
                    <a:pt x="3541" y="13680"/>
                    <a:pt x="3541" y="13440"/>
                    <a:pt x="3541" y="13440"/>
                  </a:cubicBezTo>
                  <a:cubicBezTo>
                    <a:pt x="3470" y="13320"/>
                    <a:pt x="3399" y="13320"/>
                    <a:pt x="3329" y="13440"/>
                  </a:cubicBezTo>
                  <a:cubicBezTo>
                    <a:pt x="3329" y="13440"/>
                    <a:pt x="3329" y="13680"/>
                    <a:pt x="3329" y="13800"/>
                  </a:cubicBezTo>
                  <a:cubicBezTo>
                    <a:pt x="3329" y="13800"/>
                    <a:pt x="3187" y="13800"/>
                    <a:pt x="3116" y="13800"/>
                  </a:cubicBezTo>
                  <a:cubicBezTo>
                    <a:pt x="3116" y="13920"/>
                    <a:pt x="3045" y="14040"/>
                    <a:pt x="3045" y="14040"/>
                  </a:cubicBezTo>
                  <a:cubicBezTo>
                    <a:pt x="3045" y="14160"/>
                    <a:pt x="3116" y="14280"/>
                    <a:pt x="3116" y="14520"/>
                  </a:cubicBezTo>
                  <a:cubicBezTo>
                    <a:pt x="3116" y="14520"/>
                    <a:pt x="3116" y="14760"/>
                    <a:pt x="3116" y="14880"/>
                  </a:cubicBezTo>
                  <a:cubicBezTo>
                    <a:pt x="3116" y="15000"/>
                    <a:pt x="3045" y="15000"/>
                    <a:pt x="2974" y="15120"/>
                  </a:cubicBezTo>
                  <a:cubicBezTo>
                    <a:pt x="2904" y="15120"/>
                    <a:pt x="2762" y="15000"/>
                    <a:pt x="2691" y="15000"/>
                  </a:cubicBezTo>
                  <a:cubicBezTo>
                    <a:pt x="2620" y="15120"/>
                    <a:pt x="2550" y="15240"/>
                    <a:pt x="2479" y="15240"/>
                  </a:cubicBezTo>
                  <a:cubicBezTo>
                    <a:pt x="2408" y="15240"/>
                    <a:pt x="2337" y="15000"/>
                    <a:pt x="2266" y="15000"/>
                  </a:cubicBezTo>
                  <a:cubicBezTo>
                    <a:pt x="2266" y="15000"/>
                    <a:pt x="2054" y="15000"/>
                    <a:pt x="2054" y="14880"/>
                  </a:cubicBezTo>
                  <a:cubicBezTo>
                    <a:pt x="1983" y="14760"/>
                    <a:pt x="2054" y="14520"/>
                    <a:pt x="2125" y="14280"/>
                  </a:cubicBezTo>
                  <a:cubicBezTo>
                    <a:pt x="2125" y="14280"/>
                    <a:pt x="2337" y="14160"/>
                    <a:pt x="2337" y="14040"/>
                  </a:cubicBezTo>
                  <a:cubicBezTo>
                    <a:pt x="2337" y="13920"/>
                    <a:pt x="2266" y="13680"/>
                    <a:pt x="2266" y="13560"/>
                  </a:cubicBezTo>
                  <a:cubicBezTo>
                    <a:pt x="2125" y="13440"/>
                    <a:pt x="2054" y="13200"/>
                    <a:pt x="1983" y="13200"/>
                  </a:cubicBezTo>
                  <a:cubicBezTo>
                    <a:pt x="1912" y="13200"/>
                    <a:pt x="1770" y="13440"/>
                    <a:pt x="1700" y="13320"/>
                  </a:cubicBezTo>
                  <a:cubicBezTo>
                    <a:pt x="1700" y="13320"/>
                    <a:pt x="1700" y="13320"/>
                    <a:pt x="1700" y="13200"/>
                  </a:cubicBezTo>
                  <a:cubicBezTo>
                    <a:pt x="1629" y="13080"/>
                    <a:pt x="1487" y="12840"/>
                    <a:pt x="1487" y="12720"/>
                  </a:cubicBezTo>
                  <a:cubicBezTo>
                    <a:pt x="1487" y="12720"/>
                    <a:pt x="1558" y="12480"/>
                    <a:pt x="1558" y="12360"/>
                  </a:cubicBezTo>
                  <a:cubicBezTo>
                    <a:pt x="1558" y="12240"/>
                    <a:pt x="1487" y="12000"/>
                    <a:pt x="1416" y="11880"/>
                  </a:cubicBezTo>
                  <a:cubicBezTo>
                    <a:pt x="1346" y="11760"/>
                    <a:pt x="1204" y="11760"/>
                    <a:pt x="1062" y="11640"/>
                  </a:cubicBezTo>
                  <a:cubicBezTo>
                    <a:pt x="991" y="11640"/>
                    <a:pt x="850" y="11760"/>
                    <a:pt x="779" y="11640"/>
                  </a:cubicBezTo>
                  <a:cubicBezTo>
                    <a:pt x="708" y="11640"/>
                    <a:pt x="637" y="11520"/>
                    <a:pt x="567" y="11520"/>
                  </a:cubicBezTo>
                  <a:cubicBezTo>
                    <a:pt x="496" y="11520"/>
                    <a:pt x="354" y="11520"/>
                    <a:pt x="354" y="11520"/>
                  </a:cubicBezTo>
                  <a:cubicBezTo>
                    <a:pt x="283" y="11520"/>
                    <a:pt x="142" y="11400"/>
                    <a:pt x="142" y="11280"/>
                  </a:cubicBezTo>
                  <a:cubicBezTo>
                    <a:pt x="142" y="11040"/>
                    <a:pt x="354" y="10800"/>
                    <a:pt x="425" y="10800"/>
                  </a:cubicBezTo>
                  <a:cubicBezTo>
                    <a:pt x="567" y="10680"/>
                    <a:pt x="921" y="10680"/>
                    <a:pt x="1062" y="10680"/>
                  </a:cubicBezTo>
                  <a:cubicBezTo>
                    <a:pt x="1204" y="10680"/>
                    <a:pt x="1346" y="10680"/>
                    <a:pt x="1346" y="10680"/>
                  </a:cubicBezTo>
                  <a:cubicBezTo>
                    <a:pt x="1487" y="10680"/>
                    <a:pt x="1770" y="10680"/>
                    <a:pt x="1912" y="10680"/>
                  </a:cubicBezTo>
                  <a:cubicBezTo>
                    <a:pt x="1983" y="10680"/>
                    <a:pt x="2125" y="10440"/>
                    <a:pt x="2266" y="10440"/>
                  </a:cubicBezTo>
                  <a:cubicBezTo>
                    <a:pt x="2337" y="10440"/>
                    <a:pt x="2479" y="10560"/>
                    <a:pt x="2550" y="10560"/>
                  </a:cubicBezTo>
                  <a:cubicBezTo>
                    <a:pt x="2550" y="10680"/>
                    <a:pt x="2691" y="10680"/>
                    <a:pt x="2691" y="10560"/>
                  </a:cubicBezTo>
                  <a:cubicBezTo>
                    <a:pt x="2762" y="10440"/>
                    <a:pt x="2762" y="9960"/>
                    <a:pt x="2762" y="9840"/>
                  </a:cubicBezTo>
                  <a:cubicBezTo>
                    <a:pt x="2762" y="9600"/>
                    <a:pt x="2762" y="9240"/>
                    <a:pt x="2691" y="9120"/>
                  </a:cubicBezTo>
                  <a:cubicBezTo>
                    <a:pt x="2620" y="9000"/>
                    <a:pt x="2408" y="9000"/>
                    <a:pt x="2337" y="8880"/>
                  </a:cubicBezTo>
                  <a:cubicBezTo>
                    <a:pt x="2266" y="8880"/>
                    <a:pt x="2125" y="8640"/>
                    <a:pt x="2054" y="8520"/>
                  </a:cubicBezTo>
                  <a:cubicBezTo>
                    <a:pt x="2054" y="8520"/>
                    <a:pt x="1912" y="8400"/>
                    <a:pt x="1841" y="8400"/>
                  </a:cubicBezTo>
                  <a:cubicBezTo>
                    <a:pt x="1770" y="8400"/>
                    <a:pt x="1700" y="8400"/>
                    <a:pt x="1629" y="8520"/>
                  </a:cubicBezTo>
                  <a:cubicBezTo>
                    <a:pt x="1629" y="8520"/>
                    <a:pt x="1629" y="8760"/>
                    <a:pt x="1629" y="8760"/>
                  </a:cubicBezTo>
                  <a:cubicBezTo>
                    <a:pt x="1629" y="8880"/>
                    <a:pt x="1558" y="9120"/>
                    <a:pt x="1487" y="9240"/>
                  </a:cubicBezTo>
                  <a:cubicBezTo>
                    <a:pt x="1487" y="9240"/>
                    <a:pt x="1346" y="9360"/>
                    <a:pt x="1275" y="9360"/>
                  </a:cubicBezTo>
                  <a:cubicBezTo>
                    <a:pt x="1204" y="9360"/>
                    <a:pt x="1204" y="9120"/>
                    <a:pt x="1204" y="9000"/>
                  </a:cubicBezTo>
                  <a:cubicBezTo>
                    <a:pt x="1204" y="8880"/>
                    <a:pt x="1133" y="8760"/>
                    <a:pt x="1204" y="8640"/>
                  </a:cubicBezTo>
                  <a:cubicBezTo>
                    <a:pt x="1204" y="8520"/>
                    <a:pt x="1346" y="8520"/>
                    <a:pt x="1346" y="8280"/>
                  </a:cubicBezTo>
                  <a:cubicBezTo>
                    <a:pt x="1346" y="8280"/>
                    <a:pt x="1275" y="8160"/>
                    <a:pt x="1275" y="8160"/>
                  </a:cubicBezTo>
                  <a:cubicBezTo>
                    <a:pt x="1204" y="8040"/>
                    <a:pt x="1062" y="8160"/>
                    <a:pt x="1062" y="8160"/>
                  </a:cubicBezTo>
                  <a:cubicBezTo>
                    <a:pt x="991" y="8040"/>
                    <a:pt x="991" y="7920"/>
                    <a:pt x="991" y="7800"/>
                  </a:cubicBezTo>
                  <a:cubicBezTo>
                    <a:pt x="991" y="7680"/>
                    <a:pt x="1204" y="7680"/>
                    <a:pt x="1204" y="7560"/>
                  </a:cubicBezTo>
                  <a:cubicBezTo>
                    <a:pt x="1204" y="7560"/>
                    <a:pt x="1204" y="7320"/>
                    <a:pt x="1204" y="7200"/>
                  </a:cubicBezTo>
                  <a:cubicBezTo>
                    <a:pt x="1204" y="7080"/>
                    <a:pt x="1275" y="6960"/>
                    <a:pt x="1275" y="6960"/>
                  </a:cubicBezTo>
                  <a:cubicBezTo>
                    <a:pt x="1346" y="6960"/>
                    <a:pt x="1416" y="7080"/>
                    <a:pt x="1487" y="7080"/>
                  </a:cubicBezTo>
                  <a:cubicBezTo>
                    <a:pt x="1487" y="7080"/>
                    <a:pt x="1487" y="7200"/>
                    <a:pt x="1487" y="7320"/>
                  </a:cubicBezTo>
                  <a:cubicBezTo>
                    <a:pt x="1487" y="7320"/>
                    <a:pt x="1487" y="7440"/>
                    <a:pt x="1487" y="7560"/>
                  </a:cubicBezTo>
                  <a:cubicBezTo>
                    <a:pt x="1487" y="7560"/>
                    <a:pt x="1558" y="7680"/>
                    <a:pt x="1558" y="7680"/>
                  </a:cubicBezTo>
                  <a:cubicBezTo>
                    <a:pt x="1629" y="7800"/>
                    <a:pt x="1770" y="7680"/>
                    <a:pt x="1770" y="7680"/>
                  </a:cubicBezTo>
                  <a:cubicBezTo>
                    <a:pt x="1841" y="7680"/>
                    <a:pt x="1983" y="7800"/>
                    <a:pt x="2054" y="7800"/>
                  </a:cubicBezTo>
                  <a:cubicBezTo>
                    <a:pt x="2125" y="7800"/>
                    <a:pt x="2266" y="7800"/>
                    <a:pt x="2337" y="7800"/>
                  </a:cubicBezTo>
                  <a:cubicBezTo>
                    <a:pt x="2408" y="7800"/>
                    <a:pt x="2479" y="7920"/>
                    <a:pt x="2550" y="7920"/>
                  </a:cubicBezTo>
                  <a:cubicBezTo>
                    <a:pt x="2620" y="7920"/>
                    <a:pt x="2904" y="7920"/>
                    <a:pt x="2974" y="7920"/>
                  </a:cubicBezTo>
                  <a:cubicBezTo>
                    <a:pt x="3116" y="7920"/>
                    <a:pt x="3329" y="8040"/>
                    <a:pt x="3399" y="7920"/>
                  </a:cubicBezTo>
                  <a:cubicBezTo>
                    <a:pt x="3470" y="7920"/>
                    <a:pt x="3399" y="7680"/>
                    <a:pt x="3399" y="7680"/>
                  </a:cubicBezTo>
                  <a:cubicBezTo>
                    <a:pt x="3329" y="7560"/>
                    <a:pt x="3187" y="7560"/>
                    <a:pt x="3116" y="7440"/>
                  </a:cubicBezTo>
                  <a:cubicBezTo>
                    <a:pt x="3116" y="7440"/>
                    <a:pt x="2974" y="7440"/>
                    <a:pt x="2904" y="7440"/>
                  </a:cubicBezTo>
                  <a:cubicBezTo>
                    <a:pt x="2833" y="7440"/>
                    <a:pt x="2833" y="7200"/>
                    <a:pt x="2762" y="7200"/>
                  </a:cubicBezTo>
                  <a:cubicBezTo>
                    <a:pt x="2762" y="7080"/>
                    <a:pt x="2620" y="7080"/>
                    <a:pt x="2620" y="7080"/>
                  </a:cubicBezTo>
                  <a:cubicBezTo>
                    <a:pt x="2550" y="6960"/>
                    <a:pt x="2479" y="7080"/>
                    <a:pt x="2408" y="7080"/>
                  </a:cubicBezTo>
                  <a:cubicBezTo>
                    <a:pt x="2337" y="7200"/>
                    <a:pt x="2195" y="7200"/>
                    <a:pt x="2125" y="7200"/>
                  </a:cubicBezTo>
                  <a:cubicBezTo>
                    <a:pt x="2054" y="7200"/>
                    <a:pt x="1912" y="7080"/>
                    <a:pt x="1912" y="6960"/>
                  </a:cubicBezTo>
                  <a:cubicBezTo>
                    <a:pt x="1912" y="6960"/>
                    <a:pt x="1912" y="6720"/>
                    <a:pt x="1983" y="6720"/>
                  </a:cubicBezTo>
                  <a:cubicBezTo>
                    <a:pt x="1983" y="6720"/>
                    <a:pt x="2054" y="6720"/>
                    <a:pt x="2125" y="6720"/>
                  </a:cubicBezTo>
                  <a:cubicBezTo>
                    <a:pt x="2195" y="6720"/>
                    <a:pt x="2337" y="6480"/>
                    <a:pt x="2408" y="6360"/>
                  </a:cubicBezTo>
                  <a:cubicBezTo>
                    <a:pt x="2479" y="6360"/>
                    <a:pt x="2620" y="6480"/>
                    <a:pt x="2620" y="6360"/>
                  </a:cubicBezTo>
                  <a:cubicBezTo>
                    <a:pt x="2691" y="6360"/>
                    <a:pt x="2904" y="6240"/>
                    <a:pt x="2904" y="6120"/>
                  </a:cubicBezTo>
                  <a:cubicBezTo>
                    <a:pt x="2974" y="6120"/>
                    <a:pt x="2974" y="6000"/>
                    <a:pt x="2904" y="5880"/>
                  </a:cubicBezTo>
                  <a:cubicBezTo>
                    <a:pt x="2904" y="5880"/>
                    <a:pt x="2762" y="5880"/>
                    <a:pt x="2691" y="5880"/>
                  </a:cubicBezTo>
                  <a:cubicBezTo>
                    <a:pt x="2691" y="5880"/>
                    <a:pt x="2620" y="6000"/>
                    <a:pt x="2620" y="6000"/>
                  </a:cubicBezTo>
                  <a:cubicBezTo>
                    <a:pt x="2550" y="6120"/>
                    <a:pt x="2408" y="6000"/>
                    <a:pt x="2337" y="6120"/>
                  </a:cubicBezTo>
                  <a:cubicBezTo>
                    <a:pt x="2266" y="6120"/>
                    <a:pt x="2125" y="6120"/>
                    <a:pt x="2054" y="6120"/>
                  </a:cubicBezTo>
                  <a:cubicBezTo>
                    <a:pt x="1983" y="6120"/>
                    <a:pt x="1912" y="6240"/>
                    <a:pt x="1841" y="6240"/>
                  </a:cubicBezTo>
                  <a:cubicBezTo>
                    <a:pt x="1770" y="6240"/>
                    <a:pt x="1700" y="6360"/>
                    <a:pt x="1629" y="6360"/>
                  </a:cubicBezTo>
                  <a:cubicBezTo>
                    <a:pt x="1558" y="6360"/>
                    <a:pt x="1416" y="6360"/>
                    <a:pt x="1346" y="6360"/>
                  </a:cubicBezTo>
                  <a:cubicBezTo>
                    <a:pt x="1275" y="6480"/>
                    <a:pt x="1204" y="6600"/>
                    <a:pt x="1204" y="6600"/>
                  </a:cubicBezTo>
                  <a:cubicBezTo>
                    <a:pt x="1062" y="6600"/>
                    <a:pt x="991" y="6720"/>
                    <a:pt x="921" y="6720"/>
                  </a:cubicBezTo>
                  <a:cubicBezTo>
                    <a:pt x="850" y="6720"/>
                    <a:pt x="708" y="6600"/>
                    <a:pt x="637" y="6600"/>
                  </a:cubicBezTo>
                  <a:cubicBezTo>
                    <a:pt x="567" y="6600"/>
                    <a:pt x="496" y="6600"/>
                    <a:pt x="496" y="6600"/>
                  </a:cubicBezTo>
                  <a:cubicBezTo>
                    <a:pt x="425" y="6720"/>
                    <a:pt x="425" y="6840"/>
                    <a:pt x="354" y="6960"/>
                  </a:cubicBezTo>
                  <a:cubicBezTo>
                    <a:pt x="354" y="6960"/>
                    <a:pt x="142" y="6960"/>
                    <a:pt x="142" y="6960"/>
                  </a:cubicBezTo>
                  <a:cubicBezTo>
                    <a:pt x="71" y="6960"/>
                    <a:pt x="0" y="6720"/>
                    <a:pt x="0" y="6720"/>
                  </a:cubicBezTo>
                  <a:cubicBezTo>
                    <a:pt x="0" y="6480"/>
                    <a:pt x="0" y="6120"/>
                    <a:pt x="0" y="5880"/>
                  </a:cubicBezTo>
                  <a:cubicBezTo>
                    <a:pt x="0" y="5760"/>
                    <a:pt x="0" y="5520"/>
                    <a:pt x="71" y="5400"/>
                  </a:cubicBezTo>
                  <a:cubicBezTo>
                    <a:pt x="71" y="5400"/>
                    <a:pt x="212" y="5280"/>
                    <a:pt x="283" y="5280"/>
                  </a:cubicBezTo>
                  <a:cubicBezTo>
                    <a:pt x="283" y="5160"/>
                    <a:pt x="283" y="5040"/>
                    <a:pt x="283" y="4920"/>
                  </a:cubicBezTo>
                  <a:cubicBezTo>
                    <a:pt x="283" y="4920"/>
                    <a:pt x="142" y="4680"/>
                    <a:pt x="142" y="4560"/>
                  </a:cubicBezTo>
                  <a:cubicBezTo>
                    <a:pt x="212" y="4320"/>
                    <a:pt x="283" y="4080"/>
                    <a:pt x="354" y="3960"/>
                  </a:cubicBezTo>
                  <a:cubicBezTo>
                    <a:pt x="354" y="3840"/>
                    <a:pt x="354" y="3600"/>
                    <a:pt x="425" y="3600"/>
                  </a:cubicBezTo>
                  <a:cubicBezTo>
                    <a:pt x="496" y="3480"/>
                    <a:pt x="637" y="3600"/>
                    <a:pt x="708" y="3600"/>
                  </a:cubicBezTo>
                  <a:cubicBezTo>
                    <a:pt x="779" y="3600"/>
                    <a:pt x="850" y="3480"/>
                    <a:pt x="850" y="3480"/>
                  </a:cubicBezTo>
                  <a:cubicBezTo>
                    <a:pt x="921" y="3480"/>
                    <a:pt x="1062" y="3480"/>
                    <a:pt x="1133" y="3480"/>
                  </a:cubicBezTo>
                  <a:cubicBezTo>
                    <a:pt x="1204" y="3360"/>
                    <a:pt x="1133" y="3240"/>
                    <a:pt x="1204" y="3120"/>
                  </a:cubicBezTo>
                  <a:cubicBezTo>
                    <a:pt x="1204" y="3120"/>
                    <a:pt x="1346" y="3240"/>
                    <a:pt x="1346" y="3120"/>
                  </a:cubicBezTo>
                  <a:cubicBezTo>
                    <a:pt x="1416" y="3120"/>
                    <a:pt x="1487" y="2880"/>
                    <a:pt x="1487" y="2880"/>
                  </a:cubicBezTo>
                  <a:cubicBezTo>
                    <a:pt x="1558" y="2760"/>
                    <a:pt x="1700" y="2760"/>
                    <a:pt x="1700" y="2760"/>
                  </a:cubicBezTo>
                  <a:cubicBezTo>
                    <a:pt x="1770" y="2760"/>
                    <a:pt x="1841" y="2880"/>
                    <a:pt x="1912" y="2880"/>
                  </a:cubicBezTo>
                  <a:cubicBezTo>
                    <a:pt x="1983" y="2880"/>
                    <a:pt x="2125" y="2760"/>
                    <a:pt x="2125" y="2760"/>
                  </a:cubicBezTo>
                  <a:cubicBezTo>
                    <a:pt x="2266" y="2640"/>
                    <a:pt x="2408" y="2760"/>
                    <a:pt x="2479" y="2760"/>
                  </a:cubicBezTo>
                  <a:cubicBezTo>
                    <a:pt x="2550" y="2640"/>
                    <a:pt x="2479" y="2280"/>
                    <a:pt x="2550" y="2160"/>
                  </a:cubicBezTo>
                  <a:cubicBezTo>
                    <a:pt x="2620" y="2160"/>
                    <a:pt x="2762" y="2160"/>
                    <a:pt x="2762" y="2160"/>
                  </a:cubicBezTo>
                  <a:cubicBezTo>
                    <a:pt x="2833" y="2160"/>
                    <a:pt x="2904" y="2280"/>
                    <a:pt x="2904" y="2400"/>
                  </a:cubicBezTo>
                  <a:cubicBezTo>
                    <a:pt x="2974" y="2520"/>
                    <a:pt x="2904" y="2640"/>
                    <a:pt x="2904" y="2760"/>
                  </a:cubicBezTo>
                  <a:cubicBezTo>
                    <a:pt x="2974" y="2760"/>
                    <a:pt x="3045" y="2760"/>
                    <a:pt x="3116" y="2760"/>
                  </a:cubicBezTo>
                  <a:cubicBezTo>
                    <a:pt x="3116" y="2760"/>
                    <a:pt x="3116" y="2640"/>
                    <a:pt x="3187" y="2640"/>
                  </a:cubicBezTo>
                  <a:cubicBezTo>
                    <a:pt x="3187" y="2640"/>
                    <a:pt x="3329" y="2640"/>
                    <a:pt x="3399" y="2640"/>
                  </a:cubicBezTo>
                  <a:cubicBezTo>
                    <a:pt x="3470" y="2640"/>
                    <a:pt x="3612" y="2640"/>
                    <a:pt x="3683" y="2520"/>
                  </a:cubicBezTo>
                  <a:cubicBezTo>
                    <a:pt x="3683" y="2400"/>
                    <a:pt x="3612" y="2160"/>
                    <a:pt x="3683" y="2160"/>
                  </a:cubicBezTo>
                  <a:cubicBezTo>
                    <a:pt x="3683" y="2040"/>
                    <a:pt x="3753" y="2160"/>
                    <a:pt x="3824" y="2160"/>
                  </a:cubicBezTo>
                  <a:cubicBezTo>
                    <a:pt x="3895" y="2160"/>
                    <a:pt x="4108" y="2160"/>
                    <a:pt x="4178" y="2160"/>
                  </a:cubicBezTo>
                  <a:cubicBezTo>
                    <a:pt x="4249" y="2160"/>
                    <a:pt x="4391" y="2280"/>
                    <a:pt x="4462" y="2160"/>
                  </a:cubicBezTo>
                  <a:cubicBezTo>
                    <a:pt x="4532" y="2160"/>
                    <a:pt x="4532" y="1920"/>
                    <a:pt x="4603" y="1800"/>
                  </a:cubicBezTo>
                  <a:cubicBezTo>
                    <a:pt x="4674" y="1800"/>
                    <a:pt x="4887" y="1560"/>
                    <a:pt x="4957" y="1680"/>
                  </a:cubicBezTo>
                  <a:cubicBezTo>
                    <a:pt x="4957" y="1800"/>
                    <a:pt x="4957" y="2040"/>
                    <a:pt x="4957" y="2160"/>
                  </a:cubicBezTo>
                  <a:cubicBezTo>
                    <a:pt x="4957" y="2280"/>
                    <a:pt x="4887" y="2400"/>
                    <a:pt x="4957" y="2520"/>
                  </a:cubicBezTo>
                  <a:cubicBezTo>
                    <a:pt x="4957" y="2640"/>
                    <a:pt x="5170" y="2520"/>
                    <a:pt x="5241" y="2640"/>
                  </a:cubicBezTo>
                  <a:cubicBezTo>
                    <a:pt x="5311" y="2640"/>
                    <a:pt x="5524" y="2640"/>
                    <a:pt x="5524" y="2760"/>
                  </a:cubicBezTo>
                  <a:cubicBezTo>
                    <a:pt x="5524" y="2880"/>
                    <a:pt x="5453" y="2880"/>
                    <a:pt x="5453" y="3000"/>
                  </a:cubicBezTo>
                  <a:cubicBezTo>
                    <a:pt x="5453" y="3120"/>
                    <a:pt x="5453" y="3240"/>
                    <a:pt x="5453" y="3240"/>
                  </a:cubicBezTo>
                  <a:cubicBezTo>
                    <a:pt x="5453" y="3360"/>
                    <a:pt x="5524" y="3360"/>
                    <a:pt x="5524" y="3480"/>
                  </a:cubicBezTo>
                  <a:cubicBezTo>
                    <a:pt x="5595" y="3480"/>
                    <a:pt x="5736" y="3360"/>
                    <a:pt x="5736" y="3240"/>
                  </a:cubicBezTo>
                  <a:cubicBezTo>
                    <a:pt x="5807" y="3120"/>
                    <a:pt x="5736" y="3000"/>
                    <a:pt x="5736" y="2880"/>
                  </a:cubicBezTo>
                  <a:cubicBezTo>
                    <a:pt x="5736" y="2760"/>
                    <a:pt x="5595" y="2640"/>
                    <a:pt x="5595" y="2400"/>
                  </a:cubicBezTo>
                  <a:cubicBezTo>
                    <a:pt x="5595" y="2280"/>
                    <a:pt x="5736" y="2040"/>
                    <a:pt x="5807" y="1920"/>
                  </a:cubicBezTo>
                  <a:cubicBezTo>
                    <a:pt x="5878" y="1920"/>
                    <a:pt x="6020" y="1920"/>
                    <a:pt x="6090" y="1920"/>
                  </a:cubicBezTo>
                  <a:cubicBezTo>
                    <a:pt x="6161" y="1920"/>
                    <a:pt x="6303" y="1920"/>
                    <a:pt x="6303" y="2040"/>
                  </a:cubicBezTo>
                  <a:cubicBezTo>
                    <a:pt x="6303" y="2040"/>
                    <a:pt x="6374" y="2160"/>
                    <a:pt x="6445" y="2280"/>
                  </a:cubicBezTo>
                  <a:cubicBezTo>
                    <a:pt x="6515" y="2280"/>
                    <a:pt x="6728" y="2160"/>
                    <a:pt x="6799" y="2160"/>
                  </a:cubicBezTo>
                  <a:cubicBezTo>
                    <a:pt x="6799" y="2280"/>
                    <a:pt x="6799" y="2520"/>
                    <a:pt x="6870" y="2640"/>
                  </a:cubicBezTo>
                  <a:cubicBezTo>
                    <a:pt x="6940" y="2640"/>
                    <a:pt x="7011" y="2640"/>
                    <a:pt x="7082" y="2640"/>
                  </a:cubicBezTo>
                  <a:cubicBezTo>
                    <a:pt x="7082" y="2520"/>
                    <a:pt x="7082" y="2400"/>
                    <a:pt x="7082" y="2400"/>
                  </a:cubicBezTo>
                  <a:cubicBezTo>
                    <a:pt x="7082" y="2280"/>
                    <a:pt x="7153" y="2040"/>
                    <a:pt x="7224" y="1920"/>
                  </a:cubicBezTo>
                  <a:cubicBezTo>
                    <a:pt x="7294" y="1920"/>
                    <a:pt x="7436" y="1920"/>
                    <a:pt x="7436" y="1800"/>
                  </a:cubicBezTo>
                  <a:cubicBezTo>
                    <a:pt x="7436" y="1800"/>
                    <a:pt x="7507" y="1680"/>
                    <a:pt x="7436" y="1560"/>
                  </a:cubicBezTo>
                  <a:cubicBezTo>
                    <a:pt x="7365" y="1560"/>
                    <a:pt x="7294" y="1560"/>
                    <a:pt x="7224" y="1440"/>
                  </a:cubicBezTo>
                  <a:cubicBezTo>
                    <a:pt x="7224" y="1320"/>
                    <a:pt x="7224" y="1200"/>
                    <a:pt x="7224" y="1080"/>
                  </a:cubicBezTo>
                  <a:cubicBezTo>
                    <a:pt x="7294" y="960"/>
                    <a:pt x="7507" y="840"/>
                    <a:pt x="7578" y="720"/>
                  </a:cubicBezTo>
                  <a:cubicBezTo>
                    <a:pt x="7578" y="720"/>
                    <a:pt x="7507" y="360"/>
                    <a:pt x="7578" y="360"/>
                  </a:cubicBezTo>
                  <a:cubicBezTo>
                    <a:pt x="7649" y="240"/>
                    <a:pt x="7790" y="240"/>
                    <a:pt x="7861" y="240"/>
                  </a:cubicBezTo>
                  <a:cubicBezTo>
                    <a:pt x="7932" y="360"/>
                    <a:pt x="8073" y="360"/>
                    <a:pt x="8073" y="480"/>
                  </a:cubicBezTo>
                  <a:cubicBezTo>
                    <a:pt x="8144" y="600"/>
                    <a:pt x="8073" y="840"/>
                    <a:pt x="8144" y="960"/>
                  </a:cubicBezTo>
                  <a:cubicBezTo>
                    <a:pt x="8144" y="960"/>
                    <a:pt x="8357" y="1080"/>
                    <a:pt x="8428" y="960"/>
                  </a:cubicBezTo>
                  <a:cubicBezTo>
                    <a:pt x="8428" y="960"/>
                    <a:pt x="8428" y="720"/>
                    <a:pt x="8498" y="600"/>
                  </a:cubicBezTo>
                  <a:cubicBezTo>
                    <a:pt x="8569" y="480"/>
                    <a:pt x="8711" y="720"/>
                    <a:pt x="8711" y="600"/>
                  </a:cubicBezTo>
                  <a:cubicBezTo>
                    <a:pt x="8782" y="600"/>
                    <a:pt x="8852" y="480"/>
                    <a:pt x="8923" y="360"/>
                  </a:cubicBezTo>
                  <a:cubicBezTo>
                    <a:pt x="8994" y="360"/>
                    <a:pt x="9207" y="360"/>
                    <a:pt x="9277" y="360"/>
                  </a:cubicBezTo>
                  <a:cubicBezTo>
                    <a:pt x="9348" y="480"/>
                    <a:pt x="9419" y="480"/>
                    <a:pt x="9419" y="600"/>
                  </a:cubicBezTo>
                  <a:cubicBezTo>
                    <a:pt x="9419" y="720"/>
                    <a:pt x="9348" y="840"/>
                    <a:pt x="9277" y="960"/>
                  </a:cubicBezTo>
                  <a:cubicBezTo>
                    <a:pt x="9277" y="960"/>
                    <a:pt x="9277" y="1200"/>
                    <a:pt x="9277" y="1200"/>
                  </a:cubicBezTo>
                  <a:cubicBezTo>
                    <a:pt x="9348" y="1320"/>
                    <a:pt x="9419" y="1320"/>
                    <a:pt x="9419" y="1320"/>
                  </a:cubicBezTo>
                  <a:cubicBezTo>
                    <a:pt x="9419" y="1320"/>
                    <a:pt x="9490" y="1200"/>
                    <a:pt x="9490" y="1080"/>
                  </a:cubicBezTo>
                  <a:cubicBezTo>
                    <a:pt x="9490" y="1080"/>
                    <a:pt x="9490" y="960"/>
                    <a:pt x="9490" y="840"/>
                  </a:cubicBezTo>
                  <a:cubicBezTo>
                    <a:pt x="9561" y="840"/>
                    <a:pt x="9702" y="720"/>
                    <a:pt x="9702" y="720"/>
                  </a:cubicBezTo>
                  <a:cubicBezTo>
                    <a:pt x="9702" y="600"/>
                    <a:pt x="9773" y="480"/>
                    <a:pt x="9773" y="360"/>
                  </a:cubicBezTo>
                  <a:cubicBezTo>
                    <a:pt x="9773" y="240"/>
                    <a:pt x="9844" y="120"/>
                    <a:pt x="9915" y="0"/>
                  </a:cubicBezTo>
                  <a:cubicBezTo>
                    <a:pt x="9986" y="0"/>
                    <a:pt x="10127" y="0"/>
                    <a:pt x="10127" y="120"/>
                  </a:cubicBezTo>
                  <a:cubicBezTo>
                    <a:pt x="10198" y="120"/>
                    <a:pt x="10127" y="360"/>
                    <a:pt x="10127" y="360"/>
                  </a:cubicBezTo>
                  <a:cubicBezTo>
                    <a:pt x="10127" y="480"/>
                    <a:pt x="10127" y="600"/>
                    <a:pt x="10056" y="720"/>
                  </a:cubicBezTo>
                  <a:cubicBezTo>
                    <a:pt x="10056" y="840"/>
                    <a:pt x="10056" y="960"/>
                    <a:pt x="10056" y="1080"/>
                  </a:cubicBezTo>
                  <a:cubicBezTo>
                    <a:pt x="10056" y="1080"/>
                    <a:pt x="10056" y="1200"/>
                    <a:pt x="10056" y="1320"/>
                  </a:cubicBezTo>
                  <a:cubicBezTo>
                    <a:pt x="10127" y="1320"/>
                    <a:pt x="10127" y="1320"/>
                    <a:pt x="10198" y="1320"/>
                  </a:cubicBezTo>
                  <a:cubicBezTo>
                    <a:pt x="10269" y="1200"/>
                    <a:pt x="10340" y="960"/>
                    <a:pt x="10410" y="960"/>
                  </a:cubicBezTo>
                  <a:cubicBezTo>
                    <a:pt x="10410" y="840"/>
                    <a:pt x="10552" y="960"/>
                    <a:pt x="10623" y="960"/>
                  </a:cubicBezTo>
                  <a:cubicBezTo>
                    <a:pt x="10694" y="1080"/>
                    <a:pt x="10694" y="1200"/>
                    <a:pt x="10623" y="1320"/>
                  </a:cubicBezTo>
                  <a:cubicBezTo>
                    <a:pt x="10623" y="1320"/>
                    <a:pt x="10481" y="1320"/>
                    <a:pt x="10410" y="1440"/>
                  </a:cubicBezTo>
                  <a:cubicBezTo>
                    <a:pt x="10410" y="1440"/>
                    <a:pt x="10481" y="1560"/>
                    <a:pt x="10481" y="1680"/>
                  </a:cubicBezTo>
                  <a:cubicBezTo>
                    <a:pt x="10481" y="1680"/>
                    <a:pt x="10481" y="1680"/>
                    <a:pt x="10552" y="1680"/>
                  </a:cubicBezTo>
                  <a:cubicBezTo>
                    <a:pt x="10552" y="1800"/>
                    <a:pt x="10765" y="1800"/>
                    <a:pt x="10835" y="1800"/>
                  </a:cubicBezTo>
                  <a:cubicBezTo>
                    <a:pt x="10835" y="1800"/>
                    <a:pt x="10906" y="1800"/>
                    <a:pt x="10906" y="1800"/>
                  </a:cubicBezTo>
                  <a:cubicBezTo>
                    <a:pt x="10977" y="1920"/>
                    <a:pt x="10977" y="2040"/>
                    <a:pt x="10977" y="2160"/>
                  </a:cubicBezTo>
                  <a:cubicBezTo>
                    <a:pt x="10977" y="2160"/>
                    <a:pt x="10977" y="2400"/>
                    <a:pt x="10977" y="2400"/>
                  </a:cubicBezTo>
                  <a:cubicBezTo>
                    <a:pt x="10977" y="2640"/>
                    <a:pt x="10977" y="2880"/>
                    <a:pt x="11048" y="2880"/>
                  </a:cubicBezTo>
                  <a:cubicBezTo>
                    <a:pt x="11119" y="3000"/>
                    <a:pt x="11331" y="3000"/>
                    <a:pt x="11402" y="3120"/>
                  </a:cubicBezTo>
                  <a:cubicBezTo>
                    <a:pt x="11402" y="3240"/>
                    <a:pt x="11402" y="3360"/>
                    <a:pt x="11402" y="3480"/>
                  </a:cubicBezTo>
                  <a:cubicBezTo>
                    <a:pt x="11402" y="3600"/>
                    <a:pt x="11402" y="3840"/>
                    <a:pt x="11402" y="3960"/>
                  </a:cubicBezTo>
                  <a:cubicBezTo>
                    <a:pt x="11402" y="4080"/>
                    <a:pt x="11402" y="4320"/>
                    <a:pt x="11473" y="4440"/>
                  </a:cubicBezTo>
                  <a:cubicBezTo>
                    <a:pt x="11473" y="4560"/>
                    <a:pt x="11756" y="4560"/>
                    <a:pt x="11827" y="4680"/>
                  </a:cubicBezTo>
                  <a:cubicBezTo>
                    <a:pt x="11898" y="4800"/>
                    <a:pt x="12039" y="4920"/>
                    <a:pt x="12039" y="4920"/>
                  </a:cubicBezTo>
                  <a:cubicBezTo>
                    <a:pt x="12110" y="5040"/>
                    <a:pt x="12110" y="5280"/>
                    <a:pt x="12110" y="5400"/>
                  </a:cubicBezTo>
                  <a:cubicBezTo>
                    <a:pt x="12110" y="5520"/>
                    <a:pt x="12039" y="5760"/>
                    <a:pt x="12039" y="5760"/>
                  </a:cubicBezTo>
                  <a:cubicBezTo>
                    <a:pt x="12110" y="5880"/>
                    <a:pt x="12252" y="5760"/>
                    <a:pt x="12323" y="5760"/>
                  </a:cubicBezTo>
                  <a:cubicBezTo>
                    <a:pt x="12393" y="5760"/>
                    <a:pt x="12464" y="5400"/>
                    <a:pt x="12535" y="5400"/>
                  </a:cubicBezTo>
                  <a:cubicBezTo>
                    <a:pt x="12606" y="5280"/>
                    <a:pt x="12818" y="5280"/>
                    <a:pt x="12889" y="5160"/>
                  </a:cubicBezTo>
                  <a:cubicBezTo>
                    <a:pt x="12960" y="5040"/>
                    <a:pt x="12960" y="4800"/>
                    <a:pt x="13031" y="4680"/>
                  </a:cubicBezTo>
                  <a:cubicBezTo>
                    <a:pt x="13031" y="4680"/>
                    <a:pt x="13102" y="4560"/>
                    <a:pt x="13172" y="4560"/>
                  </a:cubicBezTo>
                  <a:cubicBezTo>
                    <a:pt x="13243" y="4440"/>
                    <a:pt x="13385" y="4560"/>
                    <a:pt x="13456" y="4440"/>
                  </a:cubicBezTo>
                  <a:cubicBezTo>
                    <a:pt x="13527" y="4320"/>
                    <a:pt x="13456" y="3960"/>
                    <a:pt x="13527" y="3840"/>
                  </a:cubicBezTo>
                  <a:cubicBezTo>
                    <a:pt x="13597" y="3720"/>
                    <a:pt x="13810" y="3840"/>
                    <a:pt x="13881" y="3840"/>
                  </a:cubicBezTo>
                  <a:cubicBezTo>
                    <a:pt x="13951" y="3840"/>
                    <a:pt x="14022" y="4080"/>
                    <a:pt x="14093" y="3960"/>
                  </a:cubicBezTo>
                  <a:cubicBezTo>
                    <a:pt x="14164" y="3960"/>
                    <a:pt x="14164" y="3840"/>
                    <a:pt x="14235" y="3840"/>
                  </a:cubicBezTo>
                  <a:cubicBezTo>
                    <a:pt x="14235" y="3720"/>
                    <a:pt x="14235" y="3480"/>
                    <a:pt x="14235" y="3480"/>
                  </a:cubicBezTo>
                  <a:cubicBezTo>
                    <a:pt x="14306" y="3360"/>
                    <a:pt x="14376" y="3360"/>
                    <a:pt x="14447" y="3360"/>
                  </a:cubicBezTo>
                  <a:cubicBezTo>
                    <a:pt x="14447" y="3360"/>
                    <a:pt x="14589" y="3480"/>
                    <a:pt x="14589" y="3480"/>
                  </a:cubicBezTo>
                  <a:cubicBezTo>
                    <a:pt x="14589" y="3600"/>
                    <a:pt x="14589" y="3840"/>
                    <a:pt x="14589" y="3840"/>
                  </a:cubicBezTo>
                  <a:cubicBezTo>
                    <a:pt x="14589" y="3960"/>
                    <a:pt x="14447" y="3960"/>
                    <a:pt x="14376" y="4080"/>
                  </a:cubicBezTo>
                  <a:cubicBezTo>
                    <a:pt x="14376" y="4080"/>
                    <a:pt x="14447" y="4200"/>
                    <a:pt x="14447" y="4320"/>
                  </a:cubicBezTo>
                  <a:cubicBezTo>
                    <a:pt x="14518" y="4320"/>
                    <a:pt x="14660" y="4320"/>
                    <a:pt x="14730" y="4320"/>
                  </a:cubicBezTo>
                  <a:cubicBezTo>
                    <a:pt x="14730" y="4320"/>
                    <a:pt x="14801" y="4200"/>
                    <a:pt x="14872" y="4200"/>
                  </a:cubicBezTo>
                  <a:cubicBezTo>
                    <a:pt x="14943" y="4200"/>
                    <a:pt x="14943" y="4320"/>
                    <a:pt x="14943" y="4440"/>
                  </a:cubicBezTo>
                  <a:cubicBezTo>
                    <a:pt x="14943" y="4440"/>
                    <a:pt x="14943" y="4680"/>
                    <a:pt x="15014" y="4800"/>
                  </a:cubicBezTo>
                  <a:cubicBezTo>
                    <a:pt x="15014" y="4800"/>
                    <a:pt x="15155" y="4800"/>
                    <a:pt x="15226" y="4800"/>
                  </a:cubicBezTo>
                  <a:cubicBezTo>
                    <a:pt x="15226" y="4680"/>
                    <a:pt x="15368" y="4680"/>
                    <a:pt x="15368" y="4560"/>
                  </a:cubicBezTo>
                  <a:cubicBezTo>
                    <a:pt x="15439" y="4440"/>
                    <a:pt x="15368" y="4200"/>
                    <a:pt x="15439" y="4200"/>
                  </a:cubicBezTo>
                  <a:cubicBezTo>
                    <a:pt x="15439" y="4080"/>
                    <a:pt x="15510" y="4080"/>
                    <a:pt x="15510" y="3960"/>
                  </a:cubicBezTo>
                  <a:cubicBezTo>
                    <a:pt x="15580" y="3960"/>
                    <a:pt x="15722" y="3960"/>
                    <a:pt x="15793" y="3960"/>
                  </a:cubicBezTo>
                  <a:cubicBezTo>
                    <a:pt x="15934" y="4080"/>
                    <a:pt x="16005" y="4200"/>
                    <a:pt x="16076" y="4200"/>
                  </a:cubicBezTo>
                  <a:cubicBezTo>
                    <a:pt x="16147" y="4080"/>
                    <a:pt x="16289" y="3960"/>
                    <a:pt x="16289" y="3840"/>
                  </a:cubicBezTo>
                  <a:cubicBezTo>
                    <a:pt x="16289" y="3840"/>
                    <a:pt x="16289" y="3600"/>
                    <a:pt x="16289" y="3600"/>
                  </a:cubicBezTo>
                  <a:cubicBezTo>
                    <a:pt x="16359" y="3480"/>
                    <a:pt x="16501" y="3360"/>
                    <a:pt x="16643" y="3360"/>
                  </a:cubicBezTo>
                  <a:cubicBezTo>
                    <a:pt x="16713" y="3360"/>
                    <a:pt x="16784" y="3480"/>
                    <a:pt x="16855" y="3480"/>
                  </a:cubicBezTo>
                  <a:cubicBezTo>
                    <a:pt x="16926" y="3360"/>
                    <a:pt x="16997" y="3240"/>
                    <a:pt x="16997" y="3120"/>
                  </a:cubicBezTo>
                  <a:cubicBezTo>
                    <a:pt x="17068" y="3120"/>
                    <a:pt x="17209" y="3240"/>
                    <a:pt x="17280" y="3360"/>
                  </a:cubicBezTo>
                  <a:cubicBezTo>
                    <a:pt x="17280" y="3480"/>
                    <a:pt x="17280" y="3600"/>
                    <a:pt x="17209" y="3600"/>
                  </a:cubicBezTo>
                  <a:cubicBezTo>
                    <a:pt x="17209" y="3720"/>
                    <a:pt x="17138" y="3840"/>
                    <a:pt x="17138" y="3840"/>
                  </a:cubicBezTo>
                  <a:cubicBezTo>
                    <a:pt x="17068" y="3960"/>
                    <a:pt x="17068" y="4200"/>
                    <a:pt x="17068" y="4320"/>
                  </a:cubicBezTo>
                  <a:cubicBezTo>
                    <a:pt x="17068" y="4320"/>
                    <a:pt x="17138" y="4440"/>
                    <a:pt x="17209" y="4440"/>
                  </a:cubicBezTo>
                  <a:cubicBezTo>
                    <a:pt x="17280" y="4560"/>
                    <a:pt x="17492" y="4680"/>
                    <a:pt x="17563" y="4680"/>
                  </a:cubicBezTo>
                  <a:cubicBezTo>
                    <a:pt x="17634" y="4800"/>
                    <a:pt x="17705" y="4680"/>
                    <a:pt x="17776" y="4680"/>
                  </a:cubicBezTo>
                  <a:cubicBezTo>
                    <a:pt x="17917" y="4680"/>
                    <a:pt x="18130" y="4680"/>
                    <a:pt x="18201" y="4560"/>
                  </a:cubicBezTo>
                  <a:cubicBezTo>
                    <a:pt x="18271" y="4560"/>
                    <a:pt x="18413" y="4680"/>
                    <a:pt x="18484" y="4680"/>
                  </a:cubicBezTo>
                  <a:cubicBezTo>
                    <a:pt x="18484" y="4560"/>
                    <a:pt x="18555" y="4560"/>
                    <a:pt x="18626" y="4440"/>
                  </a:cubicBezTo>
                  <a:cubicBezTo>
                    <a:pt x="18626" y="4680"/>
                    <a:pt x="18767" y="5040"/>
                    <a:pt x="18767" y="5160"/>
                  </a:cubicBezTo>
                  <a:cubicBezTo>
                    <a:pt x="18767" y="5400"/>
                    <a:pt x="18696" y="5640"/>
                    <a:pt x="18767" y="5880"/>
                  </a:cubicBezTo>
                  <a:cubicBezTo>
                    <a:pt x="18767" y="6000"/>
                    <a:pt x="18909" y="6240"/>
                    <a:pt x="19050" y="6480"/>
                  </a:cubicBezTo>
                  <a:cubicBezTo>
                    <a:pt x="19050" y="6600"/>
                    <a:pt x="19121" y="6840"/>
                    <a:pt x="19192" y="6960"/>
                  </a:cubicBezTo>
                  <a:cubicBezTo>
                    <a:pt x="19192" y="7080"/>
                    <a:pt x="19405" y="7080"/>
                    <a:pt x="19475" y="7200"/>
                  </a:cubicBezTo>
                  <a:cubicBezTo>
                    <a:pt x="19546" y="7200"/>
                    <a:pt x="19688" y="7200"/>
                    <a:pt x="19759" y="7200"/>
                  </a:cubicBezTo>
                  <a:cubicBezTo>
                    <a:pt x="19830" y="7200"/>
                    <a:pt x="19830" y="7200"/>
                    <a:pt x="19830" y="7080"/>
                  </a:cubicBezTo>
                  <a:cubicBezTo>
                    <a:pt x="19900" y="7080"/>
                    <a:pt x="19900" y="6960"/>
                    <a:pt x="19900" y="6960"/>
                  </a:cubicBezTo>
                  <a:cubicBezTo>
                    <a:pt x="19971" y="6840"/>
                    <a:pt x="20113" y="6720"/>
                    <a:pt x="20184" y="6600"/>
                  </a:cubicBezTo>
                  <a:cubicBezTo>
                    <a:pt x="20254" y="6600"/>
                    <a:pt x="20325" y="6600"/>
                    <a:pt x="20325" y="6600"/>
                  </a:cubicBezTo>
                  <a:cubicBezTo>
                    <a:pt x="20396" y="6600"/>
                    <a:pt x="20467" y="6240"/>
                    <a:pt x="20467" y="6240"/>
                  </a:cubicBezTo>
                  <a:cubicBezTo>
                    <a:pt x="20538" y="6240"/>
                    <a:pt x="20538" y="6120"/>
                    <a:pt x="20609" y="6120"/>
                  </a:cubicBezTo>
                  <a:cubicBezTo>
                    <a:pt x="20609" y="6120"/>
                    <a:pt x="20679" y="6360"/>
                    <a:pt x="20750" y="6360"/>
                  </a:cubicBezTo>
                  <a:cubicBezTo>
                    <a:pt x="20821" y="6360"/>
                    <a:pt x="21033" y="6240"/>
                    <a:pt x="21104" y="6360"/>
                  </a:cubicBezTo>
                  <a:cubicBezTo>
                    <a:pt x="21246" y="6360"/>
                    <a:pt x="21388" y="6720"/>
                    <a:pt x="21529" y="6840"/>
                  </a:cubicBezTo>
                  <a:cubicBezTo>
                    <a:pt x="21529" y="6840"/>
                    <a:pt x="21529" y="6840"/>
                    <a:pt x="21600" y="6840"/>
                  </a:cubicBezTo>
                  <a:cubicBezTo>
                    <a:pt x="21529" y="7080"/>
                    <a:pt x="21458" y="7200"/>
                    <a:pt x="21458" y="7440"/>
                  </a:cubicBezTo>
                  <a:cubicBezTo>
                    <a:pt x="21388" y="7560"/>
                    <a:pt x="21388" y="8040"/>
                    <a:pt x="21458" y="8280"/>
                  </a:cubicBezTo>
                  <a:cubicBezTo>
                    <a:pt x="21458" y="8520"/>
                    <a:pt x="21529" y="8760"/>
                    <a:pt x="21529" y="8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6" name="Google Shape;2276;p274"/>
            <p:cNvSpPr/>
            <p:nvPr/>
          </p:nvSpPr>
          <p:spPr>
            <a:xfrm>
              <a:off x="177327" y="1690854"/>
              <a:ext cx="1990564" cy="11738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9" y="8880"/>
                  </a:moveTo>
                  <a:cubicBezTo>
                    <a:pt x="21600" y="9000"/>
                    <a:pt x="21600" y="9360"/>
                    <a:pt x="21600" y="9480"/>
                  </a:cubicBezTo>
                  <a:cubicBezTo>
                    <a:pt x="21529" y="9600"/>
                    <a:pt x="21388" y="9720"/>
                    <a:pt x="21317" y="9840"/>
                  </a:cubicBezTo>
                  <a:cubicBezTo>
                    <a:pt x="21317" y="9960"/>
                    <a:pt x="21246" y="10200"/>
                    <a:pt x="21246" y="10320"/>
                  </a:cubicBezTo>
                  <a:cubicBezTo>
                    <a:pt x="21246" y="10440"/>
                    <a:pt x="21317" y="10680"/>
                    <a:pt x="21317" y="10800"/>
                  </a:cubicBezTo>
                  <a:cubicBezTo>
                    <a:pt x="21388" y="10920"/>
                    <a:pt x="21388" y="11400"/>
                    <a:pt x="21317" y="11640"/>
                  </a:cubicBezTo>
                  <a:cubicBezTo>
                    <a:pt x="21317" y="11760"/>
                    <a:pt x="21246" y="11880"/>
                    <a:pt x="21175" y="12000"/>
                  </a:cubicBezTo>
                  <a:cubicBezTo>
                    <a:pt x="21175" y="12240"/>
                    <a:pt x="21246" y="12720"/>
                    <a:pt x="21317" y="12840"/>
                  </a:cubicBezTo>
                  <a:cubicBezTo>
                    <a:pt x="21317" y="12960"/>
                    <a:pt x="21529" y="13200"/>
                    <a:pt x="21600" y="13320"/>
                  </a:cubicBezTo>
                  <a:cubicBezTo>
                    <a:pt x="21600" y="13560"/>
                    <a:pt x="21529" y="13800"/>
                    <a:pt x="21529" y="13920"/>
                  </a:cubicBezTo>
                  <a:cubicBezTo>
                    <a:pt x="21458" y="14040"/>
                    <a:pt x="21458" y="14280"/>
                    <a:pt x="21458" y="14400"/>
                  </a:cubicBezTo>
                  <a:cubicBezTo>
                    <a:pt x="21317" y="14520"/>
                    <a:pt x="21033" y="14280"/>
                    <a:pt x="20963" y="14400"/>
                  </a:cubicBezTo>
                  <a:cubicBezTo>
                    <a:pt x="20892" y="14520"/>
                    <a:pt x="20750" y="14520"/>
                    <a:pt x="20750" y="14640"/>
                  </a:cubicBezTo>
                  <a:cubicBezTo>
                    <a:pt x="20679" y="14760"/>
                    <a:pt x="20750" y="15120"/>
                    <a:pt x="20750" y="15240"/>
                  </a:cubicBezTo>
                  <a:cubicBezTo>
                    <a:pt x="20679" y="15360"/>
                    <a:pt x="20538" y="15480"/>
                    <a:pt x="20467" y="15600"/>
                  </a:cubicBezTo>
                  <a:cubicBezTo>
                    <a:pt x="20467" y="15720"/>
                    <a:pt x="20467" y="16080"/>
                    <a:pt x="20467" y="16200"/>
                  </a:cubicBezTo>
                  <a:cubicBezTo>
                    <a:pt x="20467" y="16440"/>
                    <a:pt x="20467" y="16680"/>
                    <a:pt x="20396" y="16800"/>
                  </a:cubicBezTo>
                  <a:cubicBezTo>
                    <a:pt x="20325" y="16920"/>
                    <a:pt x="20184" y="17280"/>
                    <a:pt x="20042" y="17280"/>
                  </a:cubicBezTo>
                  <a:cubicBezTo>
                    <a:pt x="19971" y="17400"/>
                    <a:pt x="19759" y="17280"/>
                    <a:pt x="19688" y="17280"/>
                  </a:cubicBezTo>
                  <a:cubicBezTo>
                    <a:pt x="19688" y="17160"/>
                    <a:pt x="19617" y="16920"/>
                    <a:pt x="19546" y="16800"/>
                  </a:cubicBezTo>
                  <a:cubicBezTo>
                    <a:pt x="19546" y="16800"/>
                    <a:pt x="19405" y="16680"/>
                    <a:pt x="19334" y="16680"/>
                  </a:cubicBezTo>
                  <a:cubicBezTo>
                    <a:pt x="19263" y="16680"/>
                    <a:pt x="19121" y="16680"/>
                    <a:pt x="19050" y="16680"/>
                  </a:cubicBezTo>
                  <a:cubicBezTo>
                    <a:pt x="18909" y="16680"/>
                    <a:pt x="18838" y="16920"/>
                    <a:pt x="18767" y="16920"/>
                  </a:cubicBezTo>
                  <a:cubicBezTo>
                    <a:pt x="18696" y="17040"/>
                    <a:pt x="18626" y="16920"/>
                    <a:pt x="18555" y="17040"/>
                  </a:cubicBezTo>
                  <a:cubicBezTo>
                    <a:pt x="18484" y="17040"/>
                    <a:pt x="18342" y="17280"/>
                    <a:pt x="18271" y="17280"/>
                  </a:cubicBezTo>
                  <a:cubicBezTo>
                    <a:pt x="18201" y="17400"/>
                    <a:pt x="18059" y="17520"/>
                    <a:pt x="17988" y="17520"/>
                  </a:cubicBezTo>
                  <a:cubicBezTo>
                    <a:pt x="17917" y="17640"/>
                    <a:pt x="18059" y="18000"/>
                    <a:pt x="17917" y="18120"/>
                  </a:cubicBezTo>
                  <a:cubicBezTo>
                    <a:pt x="17917" y="18360"/>
                    <a:pt x="17705" y="18480"/>
                    <a:pt x="17563" y="18480"/>
                  </a:cubicBezTo>
                  <a:cubicBezTo>
                    <a:pt x="17492" y="18480"/>
                    <a:pt x="17422" y="18360"/>
                    <a:pt x="17351" y="18360"/>
                  </a:cubicBezTo>
                  <a:cubicBezTo>
                    <a:pt x="17209" y="18360"/>
                    <a:pt x="17068" y="18480"/>
                    <a:pt x="16997" y="18480"/>
                  </a:cubicBezTo>
                  <a:cubicBezTo>
                    <a:pt x="16855" y="18480"/>
                    <a:pt x="16713" y="18360"/>
                    <a:pt x="16643" y="18240"/>
                  </a:cubicBezTo>
                  <a:cubicBezTo>
                    <a:pt x="16572" y="18240"/>
                    <a:pt x="16501" y="18360"/>
                    <a:pt x="16430" y="18360"/>
                  </a:cubicBezTo>
                  <a:cubicBezTo>
                    <a:pt x="16359" y="18360"/>
                    <a:pt x="16289" y="18600"/>
                    <a:pt x="16218" y="18600"/>
                  </a:cubicBezTo>
                  <a:cubicBezTo>
                    <a:pt x="16147" y="18600"/>
                    <a:pt x="16005" y="18600"/>
                    <a:pt x="15934" y="18600"/>
                  </a:cubicBezTo>
                  <a:cubicBezTo>
                    <a:pt x="15864" y="18600"/>
                    <a:pt x="15651" y="18480"/>
                    <a:pt x="15580" y="18600"/>
                  </a:cubicBezTo>
                  <a:cubicBezTo>
                    <a:pt x="15580" y="18600"/>
                    <a:pt x="15439" y="18720"/>
                    <a:pt x="15439" y="18840"/>
                  </a:cubicBezTo>
                  <a:cubicBezTo>
                    <a:pt x="15368" y="18960"/>
                    <a:pt x="15368" y="19320"/>
                    <a:pt x="15297" y="19440"/>
                  </a:cubicBezTo>
                  <a:cubicBezTo>
                    <a:pt x="15226" y="19560"/>
                    <a:pt x="15155" y="19680"/>
                    <a:pt x="15085" y="19800"/>
                  </a:cubicBezTo>
                  <a:cubicBezTo>
                    <a:pt x="15085" y="19920"/>
                    <a:pt x="15085" y="20040"/>
                    <a:pt x="15085" y="20160"/>
                  </a:cubicBezTo>
                  <a:cubicBezTo>
                    <a:pt x="15085" y="20280"/>
                    <a:pt x="15155" y="20640"/>
                    <a:pt x="15085" y="20640"/>
                  </a:cubicBezTo>
                  <a:cubicBezTo>
                    <a:pt x="15085" y="20760"/>
                    <a:pt x="14943" y="20760"/>
                    <a:pt x="14872" y="20760"/>
                  </a:cubicBezTo>
                  <a:cubicBezTo>
                    <a:pt x="14801" y="20880"/>
                    <a:pt x="14872" y="21120"/>
                    <a:pt x="14801" y="21240"/>
                  </a:cubicBezTo>
                  <a:cubicBezTo>
                    <a:pt x="14730" y="21240"/>
                    <a:pt x="14589" y="21480"/>
                    <a:pt x="14518" y="21360"/>
                  </a:cubicBezTo>
                  <a:cubicBezTo>
                    <a:pt x="14447" y="21360"/>
                    <a:pt x="14518" y="21120"/>
                    <a:pt x="14447" y="21000"/>
                  </a:cubicBezTo>
                  <a:cubicBezTo>
                    <a:pt x="14447" y="21000"/>
                    <a:pt x="14306" y="20880"/>
                    <a:pt x="14306" y="20880"/>
                  </a:cubicBezTo>
                  <a:cubicBezTo>
                    <a:pt x="14235" y="20880"/>
                    <a:pt x="14093" y="20880"/>
                    <a:pt x="14022" y="20880"/>
                  </a:cubicBezTo>
                  <a:cubicBezTo>
                    <a:pt x="13951" y="20880"/>
                    <a:pt x="13881" y="21120"/>
                    <a:pt x="13881" y="21240"/>
                  </a:cubicBezTo>
                  <a:cubicBezTo>
                    <a:pt x="13810" y="21360"/>
                    <a:pt x="13739" y="21480"/>
                    <a:pt x="13668" y="21600"/>
                  </a:cubicBezTo>
                  <a:cubicBezTo>
                    <a:pt x="13597" y="21600"/>
                    <a:pt x="13527" y="21480"/>
                    <a:pt x="13456" y="21480"/>
                  </a:cubicBezTo>
                  <a:cubicBezTo>
                    <a:pt x="13385" y="21480"/>
                    <a:pt x="13385" y="21480"/>
                    <a:pt x="13314" y="21600"/>
                  </a:cubicBezTo>
                  <a:cubicBezTo>
                    <a:pt x="13243" y="21600"/>
                    <a:pt x="13172" y="21600"/>
                    <a:pt x="13102" y="21600"/>
                  </a:cubicBezTo>
                  <a:cubicBezTo>
                    <a:pt x="13031" y="21600"/>
                    <a:pt x="12960" y="21360"/>
                    <a:pt x="12889" y="21240"/>
                  </a:cubicBezTo>
                  <a:cubicBezTo>
                    <a:pt x="12889" y="21240"/>
                    <a:pt x="12818" y="21000"/>
                    <a:pt x="12889" y="20880"/>
                  </a:cubicBezTo>
                  <a:cubicBezTo>
                    <a:pt x="12889" y="20880"/>
                    <a:pt x="12960" y="20880"/>
                    <a:pt x="12960" y="20880"/>
                  </a:cubicBezTo>
                  <a:cubicBezTo>
                    <a:pt x="13031" y="20760"/>
                    <a:pt x="13172" y="21000"/>
                    <a:pt x="13243" y="21000"/>
                  </a:cubicBezTo>
                  <a:cubicBezTo>
                    <a:pt x="13243" y="21000"/>
                    <a:pt x="13385" y="20880"/>
                    <a:pt x="13456" y="20880"/>
                  </a:cubicBezTo>
                  <a:cubicBezTo>
                    <a:pt x="13456" y="20760"/>
                    <a:pt x="13456" y="20640"/>
                    <a:pt x="13385" y="20640"/>
                  </a:cubicBezTo>
                  <a:cubicBezTo>
                    <a:pt x="13385" y="20520"/>
                    <a:pt x="13243" y="20520"/>
                    <a:pt x="13243" y="20520"/>
                  </a:cubicBezTo>
                  <a:cubicBezTo>
                    <a:pt x="13172" y="20520"/>
                    <a:pt x="13031" y="20520"/>
                    <a:pt x="13031" y="20520"/>
                  </a:cubicBezTo>
                  <a:cubicBezTo>
                    <a:pt x="12960" y="20400"/>
                    <a:pt x="12889" y="20280"/>
                    <a:pt x="12818" y="20280"/>
                  </a:cubicBezTo>
                  <a:cubicBezTo>
                    <a:pt x="12818" y="20160"/>
                    <a:pt x="12606" y="20280"/>
                    <a:pt x="12606" y="20280"/>
                  </a:cubicBezTo>
                  <a:cubicBezTo>
                    <a:pt x="12464" y="20160"/>
                    <a:pt x="12393" y="20040"/>
                    <a:pt x="12252" y="20040"/>
                  </a:cubicBezTo>
                  <a:cubicBezTo>
                    <a:pt x="12252" y="20040"/>
                    <a:pt x="12181" y="20040"/>
                    <a:pt x="12110" y="20040"/>
                  </a:cubicBezTo>
                  <a:cubicBezTo>
                    <a:pt x="12110" y="20040"/>
                    <a:pt x="12039" y="20160"/>
                    <a:pt x="12039" y="20160"/>
                  </a:cubicBezTo>
                  <a:cubicBezTo>
                    <a:pt x="11969" y="20400"/>
                    <a:pt x="11827" y="20520"/>
                    <a:pt x="11756" y="20520"/>
                  </a:cubicBezTo>
                  <a:cubicBezTo>
                    <a:pt x="11685" y="20520"/>
                    <a:pt x="11473" y="20520"/>
                    <a:pt x="11402" y="20520"/>
                  </a:cubicBezTo>
                  <a:cubicBezTo>
                    <a:pt x="11402" y="20520"/>
                    <a:pt x="11331" y="20640"/>
                    <a:pt x="11331" y="20640"/>
                  </a:cubicBezTo>
                  <a:cubicBezTo>
                    <a:pt x="11190" y="20640"/>
                    <a:pt x="11048" y="20640"/>
                    <a:pt x="10977" y="20640"/>
                  </a:cubicBezTo>
                  <a:cubicBezTo>
                    <a:pt x="10906" y="20640"/>
                    <a:pt x="10765" y="20760"/>
                    <a:pt x="10765" y="20640"/>
                  </a:cubicBezTo>
                  <a:cubicBezTo>
                    <a:pt x="10765" y="20640"/>
                    <a:pt x="10765" y="20400"/>
                    <a:pt x="10765" y="20400"/>
                  </a:cubicBezTo>
                  <a:cubicBezTo>
                    <a:pt x="10694" y="20160"/>
                    <a:pt x="10552" y="20160"/>
                    <a:pt x="10481" y="20040"/>
                  </a:cubicBezTo>
                  <a:cubicBezTo>
                    <a:pt x="10481" y="19920"/>
                    <a:pt x="10410" y="19800"/>
                    <a:pt x="10410" y="19680"/>
                  </a:cubicBezTo>
                  <a:cubicBezTo>
                    <a:pt x="10410" y="19680"/>
                    <a:pt x="10481" y="19560"/>
                    <a:pt x="10481" y="19560"/>
                  </a:cubicBezTo>
                  <a:cubicBezTo>
                    <a:pt x="10552" y="19560"/>
                    <a:pt x="10835" y="19440"/>
                    <a:pt x="10906" y="19560"/>
                  </a:cubicBezTo>
                  <a:cubicBezTo>
                    <a:pt x="10906" y="19680"/>
                    <a:pt x="10835" y="19800"/>
                    <a:pt x="10906" y="19920"/>
                  </a:cubicBezTo>
                  <a:cubicBezTo>
                    <a:pt x="10977" y="19920"/>
                    <a:pt x="11119" y="19920"/>
                    <a:pt x="11190" y="19920"/>
                  </a:cubicBezTo>
                  <a:cubicBezTo>
                    <a:pt x="11260" y="19920"/>
                    <a:pt x="11402" y="19800"/>
                    <a:pt x="11473" y="19800"/>
                  </a:cubicBezTo>
                  <a:cubicBezTo>
                    <a:pt x="11473" y="19680"/>
                    <a:pt x="11473" y="19440"/>
                    <a:pt x="11473" y="19440"/>
                  </a:cubicBezTo>
                  <a:cubicBezTo>
                    <a:pt x="11544" y="19320"/>
                    <a:pt x="11685" y="19320"/>
                    <a:pt x="11685" y="19320"/>
                  </a:cubicBezTo>
                  <a:cubicBezTo>
                    <a:pt x="11685" y="19320"/>
                    <a:pt x="11756" y="19200"/>
                    <a:pt x="11756" y="19080"/>
                  </a:cubicBezTo>
                  <a:cubicBezTo>
                    <a:pt x="11756" y="19080"/>
                    <a:pt x="11827" y="18840"/>
                    <a:pt x="11756" y="18840"/>
                  </a:cubicBezTo>
                  <a:cubicBezTo>
                    <a:pt x="11756" y="18720"/>
                    <a:pt x="11685" y="18600"/>
                    <a:pt x="11614" y="18600"/>
                  </a:cubicBezTo>
                  <a:cubicBezTo>
                    <a:pt x="11544" y="18600"/>
                    <a:pt x="11544" y="18720"/>
                    <a:pt x="11473" y="18840"/>
                  </a:cubicBezTo>
                  <a:cubicBezTo>
                    <a:pt x="11402" y="18840"/>
                    <a:pt x="11260" y="18720"/>
                    <a:pt x="11190" y="18600"/>
                  </a:cubicBezTo>
                  <a:cubicBezTo>
                    <a:pt x="11190" y="18600"/>
                    <a:pt x="11048" y="18600"/>
                    <a:pt x="10977" y="18600"/>
                  </a:cubicBezTo>
                  <a:cubicBezTo>
                    <a:pt x="10906" y="18720"/>
                    <a:pt x="10835" y="18960"/>
                    <a:pt x="10765" y="18960"/>
                  </a:cubicBezTo>
                  <a:cubicBezTo>
                    <a:pt x="10694" y="18960"/>
                    <a:pt x="10552" y="18960"/>
                    <a:pt x="10481" y="18960"/>
                  </a:cubicBezTo>
                  <a:cubicBezTo>
                    <a:pt x="10410" y="18960"/>
                    <a:pt x="10340" y="18960"/>
                    <a:pt x="10340" y="18840"/>
                  </a:cubicBezTo>
                  <a:cubicBezTo>
                    <a:pt x="10340" y="18840"/>
                    <a:pt x="10340" y="18720"/>
                    <a:pt x="10340" y="18600"/>
                  </a:cubicBezTo>
                  <a:cubicBezTo>
                    <a:pt x="10340" y="18480"/>
                    <a:pt x="10269" y="18240"/>
                    <a:pt x="10198" y="18120"/>
                  </a:cubicBezTo>
                  <a:cubicBezTo>
                    <a:pt x="10198" y="18120"/>
                    <a:pt x="10056" y="18120"/>
                    <a:pt x="10056" y="18120"/>
                  </a:cubicBezTo>
                  <a:cubicBezTo>
                    <a:pt x="9986" y="18360"/>
                    <a:pt x="10127" y="18480"/>
                    <a:pt x="10127" y="18600"/>
                  </a:cubicBezTo>
                  <a:cubicBezTo>
                    <a:pt x="10127" y="18720"/>
                    <a:pt x="10127" y="18840"/>
                    <a:pt x="10056" y="18840"/>
                  </a:cubicBezTo>
                  <a:cubicBezTo>
                    <a:pt x="10056" y="18960"/>
                    <a:pt x="10056" y="19080"/>
                    <a:pt x="10056" y="19080"/>
                  </a:cubicBezTo>
                  <a:cubicBezTo>
                    <a:pt x="9986" y="19080"/>
                    <a:pt x="9915" y="18960"/>
                    <a:pt x="9844" y="18960"/>
                  </a:cubicBezTo>
                  <a:cubicBezTo>
                    <a:pt x="9844" y="18840"/>
                    <a:pt x="9773" y="18720"/>
                    <a:pt x="9773" y="18720"/>
                  </a:cubicBezTo>
                  <a:cubicBezTo>
                    <a:pt x="9702" y="18720"/>
                    <a:pt x="9773" y="18960"/>
                    <a:pt x="9773" y="18960"/>
                  </a:cubicBezTo>
                  <a:cubicBezTo>
                    <a:pt x="9702" y="19080"/>
                    <a:pt x="9561" y="18960"/>
                    <a:pt x="9490" y="18960"/>
                  </a:cubicBezTo>
                  <a:cubicBezTo>
                    <a:pt x="9419" y="19080"/>
                    <a:pt x="9277" y="19080"/>
                    <a:pt x="9207" y="19200"/>
                  </a:cubicBezTo>
                  <a:cubicBezTo>
                    <a:pt x="9207" y="19200"/>
                    <a:pt x="9207" y="19440"/>
                    <a:pt x="9207" y="19440"/>
                  </a:cubicBezTo>
                  <a:cubicBezTo>
                    <a:pt x="9207" y="19560"/>
                    <a:pt x="9136" y="19800"/>
                    <a:pt x="9136" y="20040"/>
                  </a:cubicBezTo>
                  <a:cubicBezTo>
                    <a:pt x="9136" y="20040"/>
                    <a:pt x="9207" y="20160"/>
                    <a:pt x="9277" y="20280"/>
                  </a:cubicBezTo>
                  <a:cubicBezTo>
                    <a:pt x="9277" y="20400"/>
                    <a:pt x="9348" y="20520"/>
                    <a:pt x="9348" y="20640"/>
                  </a:cubicBezTo>
                  <a:cubicBezTo>
                    <a:pt x="9348" y="20640"/>
                    <a:pt x="9277" y="20760"/>
                    <a:pt x="9277" y="20760"/>
                  </a:cubicBezTo>
                  <a:cubicBezTo>
                    <a:pt x="9277" y="20880"/>
                    <a:pt x="9136" y="20880"/>
                    <a:pt x="9136" y="20760"/>
                  </a:cubicBezTo>
                  <a:cubicBezTo>
                    <a:pt x="9065" y="20760"/>
                    <a:pt x="9065" y="20640"/>
                    <a:pt x="9065" y="20640"/>
                  </a:cubicBezTo>
                  <a:cubicBezTo>
                    <a:pt x="8994" y="20520"/>
                    <a:pt x="8923" y="20280"/>
                    <a:pt x="8923" y="20160"/>
                  </a:cubicBezTo>
                  <a:cubicBezTo>
                    <a:pt x="8923" y="20040"/>
                    <a:pt x="8923" y="19800"/>
                    <a:pt x="8923" y="19680"/>
                  </a:cubicBezTo>
                  <a:cubicBezTo>
                    <a:pt x="8994" y="19560"/>
                    <a:pt x="9065" y="19320"/>
                    <a:pt x="9065" y="19200"/>
                  </a:cubicBezTo>
                  <a:cubicBezTo>
                    <a:pt x="9065" y="19080"/>
                    <a:pt x="9136" y="18960"/>
                    <a:pt x="9065" y="18840"/>
                  </a:cubicBezTo>
                  <a:cubicBezTo>
                    <a:pt x="9065" y="18840"/>
                    <a:pt x="9065" y="18720"/>
                    <a:pt x="8994" y="18600"/>
                  </a:cubicBezTo>
                  <a:cubicBezTo>
                    <a:pt x="8994" y="18600"/>
                    <a:pt x="8782" y="18480"/>
                    <a:pt x="8782" y="18360"/>
                  </a:cubicBezTo>
                  <a:cubicBezTo>
                    <a:pt x="8782" y="18360"/>
                    <a:pt x="8782" y="18120"/>
                    <a:pt x="8782" y="18120"/>
                  </a:cubicBezTo>
                  <a:cubicBezTo>
                    <a:pt x="8782" y="18000"/>
                    <a:pt x="8852" y="17880"/>
                    <a:pt x="8852" y="17880"/>
                  </a:cubicBezTo>
                  <a:cubicBezTo>
                    <a:pt x="8923" y="17760"/>
                    <a:pt x="8994" y="17760"/>
                    <a:pt x="9065" y="17760"/>
                  </a:cubicBezTo>
                  <a:cubicBezTo>
                    <a:pt x="9136" y="17640"/>
                    <a:pt x="9207" y="17640"/>
                    <a:pt x="9207" y="17520"/>
                  </a:cubicBezTo>
                  <a:cubicBezTo>
                    <a:pt x="9277" y="17400"/>
                    <a:pt x="9348" y="17160"/>
                    <a:pt x="9348" y="17040"/>
                  </a:cubicBezTo>
                  <a:cubicBezTo>
                    <a:pt x="9348" y="16920"/>
                    <a:pt x="9277" y="16800"/>
                    <a:pt x="9277" y="16800"/>
                  </a:cubicBezTo>
                  <a:cubicBezTo>
                    <a:pt x="9207" y="16680"/>
                    <a:pt x="9065" y="16560"/>
                    <a:pt x="8994" y="16680"/>
                  </a:cubicBezTo>
                  <a:cubicBezTo>
                    <a:pt x="8923" y="16680"/>
                    <a:pt x="8923" y="16920"/>
                    <a:pt x="8923" y="17040"/>
                  </a:cubicBezTo>
                  <a:cubicBezTo>
                    <a:pt x="8923" y="17160"/>
                    <a:pt x="8923" y="17400"/>
                    <a:pt x="8923" y="17400"/>
                  </a:cubicBezTo>
                  <a:cubicBezTo>
                    <a:pt x="8923" y="17520"/>
                    <a:pt x="8852" y="17520"/>
                    <a:pt x="8782" y="17640"/>
                  </a:cubicBezTo>
                  <a:cubicBezTo>
                    <a:pt x="8711" y="17640"/>
                    <a:pt x="8640" y="17760"/>
                    <a:pt x="8569" y="17760"/>
                  </a:cubicBezTo>
                  <a:cubicBezTo>
                    <a:pt x="8498" y="17880"/>
                    <a:pt x="8357" y="17760"/>
                    <a:pt x="8286" y="17640"/>
                  </a:cubicBezTo>
                  <a:cubicBezTo>
                    <a:pt x="8286" y="17640"/>
                    <a:pt x="8215" y="17400"/>
                    <a:pt x="8215" y="17280"/>
                  </a:cubicBezTo>
                  <a:cubicBezTo>
                    <a:pt x="8144" y="17280"/>
                    <a:pt x="8073" y="17280"/>
                    <a:pt x="8073" y="17160"/>
                  </a:cubicBezTo>
                  <a:cubicBezTo>
                    <a:pt x="8003" y="17160"/>
                    <a:pt x="8003" y="16920"/>
                    <a:pt x="8073" y="16800"/>
                  </a:cubicBezTo>
                  <a:cubicBezTo>
                    <a:pt x="8073" y="16800"/>
                    <a:pt x="8073" y="16680"/>
                    <a:pt x="8144" y="16680"/>
                  </a:cubicBezTo>
                  <a:cubicBezTo>
                    <a:pt x="8144" y="16560"/>
                    <a:pt x="8215" y="16560"/>
                    <a:pt x="8286" y="16560"/>
                  </a:cubicBezTo>
                  <a:cubicBezTo>
                    <a:pt x="8286" y="16560"/>
                    <a:pt x="8286" y="16320"/>
                    <a:pt x="8286" y="16200"/>
                  </a:cubicBezTo>
                  <a:cubicBezTo>
                    <a:pt x="8215" y="16200"/>
                    <a:pt x="8144" y="16200"/>
                    <a:pt x="8073" y="16200"/>
                  </a:cubicBezTo>
                  <a:cubicBezTo>
                    <a:pt x="8003" y="16320"/>
                    <a:pt x="7932" y="16320"/>
                    <a:pt x="7861" y="16440"/>
                  </a:cubicBezTo>
                  <a:cubicBezTo>
                    <a:pt x="7861" y="16440"/>
                    <a:pt x="7932" y="16680"/>
                    <a:pt x="7861" y="16680"/>
                  </a:cubicBezTo>
                  <a:cubicBezTo>
                    <a:pt x="7861" y="16800"/>
                    <a:pt x="7719" y="17040"/>
                    <a:pt x="7649" y="17040"/>
                  </a:cubicBezTo>
                  <a:cubicBezTo>
                    <a:pt x="7578" y="17040"/>
                    <a:pt x="7365" y="17040"/>
                    <a:pt x="7294" y="17040"/>
                  </a:cubicBezTo>
                  <a:cubicBezTo>
                    <a:pt x="7224" y="17040"/>
                    <a:pt x="7082" y="16920"/>
                    <a:pt x="7082" y="16680"/>
                  </a:cubicBezTo>
                  <a:cubicBezTo>
                    <a:pt x="7011" y="16560"/>
                    <a:pt x="7011" y="16200"/>
                    <a:pt x="6940" y="16080"/>
                  </a:cubicBezTo>
                  <a:cubicBezTo>
                    <a:pt x="6870" y="15960"/>
                    <a:pt x="6728" y="15840"/>
                    <a:pt x="6657" y="15720"/>
                  </a:cubicBezTo>
                  <a:cubicBezTo>
                    <a:pt x="6586" y="15720"/>
                    <a:pt x="6445" y="15720"/>
                    <a:pt x="6374" y="15720"/>
                  </a:cubicBezTo>
                  <a:cubicBezTo>
                    <a:pt x="6303" y="15720"/>
                    <a:pt x="6090" y="15840"/>
                    <a:pt x="6020" y="15720"/>
                  </a:cubicBezTo>
                  <a:cubicBezTo>
                    <a:pt x="5949" y="15720"/>
                    <a:pt x="5878" y="15480"/>
                    <a:pt x="5807" y="15480"/>
                  </a:cubicBezTo>
                  <a:cubicBezTo>
                    <a:pt x="5736" y="15480"/>
                    <a:pt x="5595" y="15360"/>
                    <a:pt x="5524" y="15480"/>
                  </a:cubicBezTo>
                  <a:cubicBezTo>
                    <a:pt x="5524" y="15480"/>
                    <a:pt x="5524" y="15600"/>
                    <a:pt x="5524" y="15720"/>
                  </a:cubicBezTo>
                  <a:cubicBezTo>
                    <a:pt x="5453" y="15720"/>
                    <a:pt x="5241" y="15720"/>
                    <a:pt x="5170" y="15600"/>
                  </a:cubicBezTo>
                  <a:cubicBezTo>
                    <a:pt x="5099" y="15600"/>
                    <a:pt x="5028" y="15360"/>
                    <a:pt x="4957" y="15240"/>
                  </a:cubicBezTo>
                  <a:cubicBezTo>
                    <a:pt x="4887" y="15240"/>
                    <a:pt x="4816" y="15000"/>
                    <a:pt x="4745" y="14880"/>
                  </a:cubicBezTo>
                  <a:cubicBezTo>
                    <a:pt x="4745" y="14760"/>
                    <a:pt x="4887" y="14520"/>
                    <a:pt x="4887" y="14280"/>
                  </a:cubicBezTo>
                  <a:cubicBezTo>
                    <a:pt x="4816" y="14280"/>
                    <a:pt x="4674" y="14160"/>
                    <a:pt x="4674" y="14160"/>
                  </a:cubicBezTo>
                  <a:cubicBezTo>
                    <a:pt x="4603" y="14040"/>
                    <a:pt x="4603" y="13920"/>
                    <a:pt x="4532" y="13800"/>
                  </a:cubicBezTo>
                  <a:cubicBezTo>
                    <a:pt x="4462" y="13800"/>
                    <a:pt x="4320" y="13800"/>
                    <a:pt x="4249" y="13920"/>
                  </a:cubicBezTo>
                  <a:cubicBezTo>
                    <a:pt x="4178" y="14040"/>
                    <a:pt x="4320" y="14400"/>
                    <a:pt x="4249" y="14520"/>
                  </a:cubicBezTo>
                  <a:cubicBezTo>
                    <a:pt x="4249" y="14520"/>
                    <a:pt x="4108" y="14520"/>
                    <a:pt x="4108" y="14520"/>
                  </a:cubicBezTo>
                  <a:cubicBezTo>
                    <a:pt x="4037" y="14520"/>
                    <a:pt x="3824" y="14280"/>
                    <a:pt x="3753" y="14160"/>
                  </a:cubicBezTo>
                  <a:cubicBezTo>
                    <a:pt x="3683" y="14160"/>
                    <a:pt x="3541" y="13920"/>
                    <a:pt x="3541" y="13800"/>
                  </a:cubicBezTo>
                  <a:cubicBezTo>
                    <a:pt x="3541" y="13680"/>
                    <a:pt x="3541" y="13440"/>
                    <a:pt x="3541" y="13440"/>
                  </a:cubicBezTo>
                  <a:cubicBezTo>
                    <a:pt x="3470" y="13320"/>
                    <a:pt x="3399" y="13320"/>
                    <a:pt x="3329" y="13440"/>
                  </a:cubicBezTo>
                  <a:cubicBezTo>
                    <a:pt x="3329" y="13440"/>
                    <a:pt x="3329" y="13680"/>
                    <a:pt x="3329" y="13800"/>
                  </a:cubicBezTo>
                  <a:cubicBezTo>
                    <a:pt x="3329" y="13800"/>
                    <a:pt x="3187" y="13800"/>
                    <a:pt x="3116" y="13800"/>
                  </a:cubicBezTo>
                  <a:cubicBezTo>
                    <a:pt x="3116" y="13920"/>
                    <a:pt x="3045" y="14040"/>
                    <a:pt x="3045" y="14040"/>
                  </a:cubicBezTo>
                  <a:cubicBezTo>
                    <a:pt x="3045" y="14160"/>
                    <a:pt x="3116" y="14280"/>
                    <a:pt x="3116" y="14520"/>
                  </a:cubicBezTo>
                  <a:cubicBezTo>
                    <a:pt x="3116" y="14520"/>
                    <a:pt x="3116" y="14760"/>
                    <a:pt x="3116" y="14880"/>
                  </a:cubicBezTo>
                  <a:cubicBezTo>
                    <a:pt x="3116" y="15000"/>
                    <a:pt x="3045" y="15000"/>
                    <a:pt x="2974" y="15120"/>
                  </a:cubicBezTo>
                  <a:cubicBezTo>
                    <a:pt x="2904" y="15120"/>
                    <a:pt x="2762" y="15000"/>
                    <a:pt x="2691" y="15000"/>
                  </a:cubicBezTo>
                  <a:cubicBezTo>
                    <a:pt x="2620" y="15120"/>
                    <a:pt x="2550" y="15240"/>
                    <a:pt x="2479" y="15240"/>
                  </a:cubicBezTo>
                  <a:cubicBezTo>
                    <a:pt x="2408" y="15240"/>
                    <a:pt x="2337" y="15000"/>
                    <a:pt x="2266" y="15000"/>
                  </a:cubicBezTo>
                  <a:cubicBezTo>
                    <a:pt x="2266" y="15000"/>
                    <a:pt x="2054" y="15000"/>
                    <a:pt x="2054" y="14880"/>
                  </a:cubicBezTo>
                  <a:cubicBezTo>
                    <a:pt x="1983" y="14760"/>
                    <a:pt x="2054" y="14520"/>
                    <a:pt x="2125" y="14280"/>
                  </a:cubicBezTo>
                  <a:cubicBezTo>
                    <a:pt x="2125" y="14280"/>
                    <a:pt x="2337" y="14160"/>
                    <a:pt x="2337" y="14040"/>
                  </a:cubicBezTo>
                  <a:cubicBezTo>
                    <a:pt x="2337" y="13920"/>
                    <a:pt x="2266" y="13680"/>
                    <a:pt x="2266" y="13560"/>
                  </a:cubicBezTo>
                  <a:cubicBezTo>
                    <a:pt x="2125" y="13440"/>
                    <a:pt x="2054" y="13200"/>
                    <a:pt x="1983" y="13200"/>
                  </a:cubicBezTo>
                  <a:cubicBezTo>
                    <a:pt x="1912" y="13200"/>
                    <a:pt x="1770" y="13440"/>
                    <a:pt x="1700" y="13320"/>
                  </a:cubicBezTo>
                  <a:cubicBezTo>
                    <a:pt x="1700" y="13320"/>
                    <a:pt x="1700" y="13320"/>
                    <a:pt x="1700" y="13200"/>
                  </a:cubicBezTo>
                  <a:cubicBezTo>
                    <a:pt x="1629" y="13080"/>
                    <a:pt x="1487" y="12840"/>
                    <a:pt x="1487" y="12720"/>
                  </a:cubicBezTo>
                  <a:cubicBezTo>
                    <a:pt x="1487" y="12720"/>
                    <a:pt x="1558" y="12480"/>
                    <a:pt x="1558" y="12360"/>
                  </a:cubicBezTo>
                  <a:cubicBezTo>
                    <a:pt x="1558" y="12240"/>
                    <a:pt x="1487" y="12000"/>
                    <a:pt x="1416" y="11880"/>
                  </a:cubicBezTo>
                  <a:cubicBezTo>
                    <a:pt x="1346" y="11760"/>
                    <a:pt x="1204" y="11760"/>
                    <a:pt x="1062" y="11640"/>
                  </a:cubicBezTo>
                  <a:cubicBezTo>
                    <a:pt x="991" y="11640"/>
                    <a:pt x="850" y="11760"/>
                    <a:pt x="779" y="11640"/>
                  </a:cubicBezTo>
                  <a:cubicBezTo>
                    <a:pt x="708" y="11640"/>
                    <a:pt x="637" y="11520"/>
                    <a:pt x="567" y="11520"/>
                  </a:cubicBezTo>
                  <a:cubicBezTo>
                    <a:pt x="496" y="11520"/>
                    <a:pt x="354" y="11520"/>
                    <a:pt x="354" y="11520"/>
                  </a:cubicBezTo>
                  <a:cubicBezTo>
                    <a:pt x="283" y="11520"/>
                    <a:pt x="142" y="11400"/>
                    <a:pt x="142" y="11280"/>
                  </a:cubicBezTo>
                  <a:cubicBezTo>
                    <a:pt x="142" y="11040"/>
                    <a:pt x="354" y="10800"/>
                    <a:pt x="425" y="10800"/>
                  </a:cubicBezTo>
                  <a:cubicBezTo>
                    <a:pt x="567" y="10680"/>
                    <a:pt x="921" y="10680"/>
                    <a:pt x="1062" y="10680"/>
                  </a:cubicBezTo>
                  <a:cubicBezTo>
                    <a:pt x="1204" y="10680"/>
                    <a:pt x="1346" y="10680"/>
                    <a:pt x="1346" y="10680"/>
                  </a:cubicBezTo>
                  <a:cubicBezTo>
                    <a:pt x="1487" y="10680"/>
                    <a:pt x="1770" y="10680"/>
                    <a:pt x="1912" y="10680"/>
                  </a:cubicBezTo>
                  <a:cubicBezTo>
                    <a:pt x="1983" y="10680"/>
                    <a:pt x="2125" y="10440"/>
                    <a:pt x="2266" y="10440"/>
                  </a:cubicBezTo>
                  <a:cubicBezTo>
                    <a:pt x="2337" y="10440"/>
                    <a:pt x="2479" y="10560"/>
                    <a:pt x="2550" y="10560"/>
                  </a:cubicBezTo>
                  <a:cubicBezTo>
                    <a:pt x="2550" y="10680"/>
                    <a:pt x="2691" y="10680"/>
                    <a:pt x="2691" y="10560"/>
                  </a:cubicBezTo>
                  <a:cubicBezTo>
                    <a:pt x="2762" y="10440"/>
                    <a:pt x="2762" y="9960"/>
                    <a:pt x="2762" y="9840"/>
                  </a:cubicBezTo>
                  <a:cubicBezTo>
                    <a:pt x="2762" y="9600"/>
                    <a:pt x="2762" y="9240"/>
                    <a:pt x="2691" y="9120"/>
                  </a:cubicBezTo>
                  <a:cubicBezTo>
                    <a:pt x="2620" y="9000"/>
                    <a:pt x="2408" y="9000"/>
                    <a:pt x="2337" y="8880"/>
                  </a:cubicBezTo>
                  <a:cubicBezTo>
                    <a:pt x="2266" y="8880"/>
                    <a:pt x="2125" y="8640"/>
                    <a:pt x="2054" y="8520"/>
                  </a:cubicBezTo>
                  <a:cubicBezTo>
                    <a:pt x="2054" y="8520"/>
                    <a:pt x="1912" y="8400"/>
                    <a:pt x="1841" y="8400"/>
                  </a:cubicBezTo>
                  <a:cubicBezTo>
                    <a:pt x="1770" y="8400"/>
                    <a:pt x="1700" y="8400"/>
                    <a:pt x="1629" y="8520"/>
                  </a:cubicBezTo>
                  <a:cubicBezTo>
                    <a:pt x="1629" y="8520"/>
                    <a:pt x="1629" y="8760"/>
                    <a:pt x="1629" y="8760"/>
                  </a:cubicBezTo>
                  <a:cubicBezTo>
                    <a:pt x="1629" y="8880"/>
                    <a:pt x="1558" y="9120"/>
                    <a:pt x="1487" y="9240"/>
                  </a:cubicBezTo>
                  <a:cubicBezTo>
                    <a:pt x="1487" y="9240"/>
                    <a:pt x="1346" y="9360"/>
                    <a:pt x="1275" y="9360"/>
                  </a:cubicBezTo>
                  <a:cubicBezTo>
                    <a:pt x="1204" y="9360"/>
                    <a:pt x="1204" y="9120"/>
                    <a:pt x="1204" y="9000"/>
                  </a:cubicBezTo>
                  <a:cubicBezTo>
                    <a:pt x="1204" y="8880"/>
                    <a:pt x="1133" y="8760"/>
                    <a:pt x="1204" y="8640"/>
                  </a:cubicBezTo>
                  <a:cubicBezTo>
                    <a:pt x="1204" y="8520"/>
                    <a:pt x="1346" y="8520"/>
                    <a:pt x="1346" y="8280"/>
                  </a:cubicBezTo>
                  <a:cubicBezTo>
                    <a:pt x="1346" y="8280"/>
                    <a:pt x="1275" y="8160"/>
                    <a:pt x="1275" y="8160"/>
                  </a:cubicBezTo>
                  <a:cubicBezTo>
                    <a:pt x="1204" y="8040"/>
                    <a:pt x="1062" y="8160"/>
                    <a:pt x="1062" y="8160"/>
                  </a:cubicBezTo>
                  <a:cubicBezTo>
                    <a:pt x="991" y="8040"/>
                    <a:pt x="991" y="7920"/>
                    <a:pt x="991" y="7800"/>
                  </a:cubicBezTo>
                  <a:cubicBezTo>
                    <a:pt x="991" y="7680"/>
                    <a:pt x="1204" y="7680"/>
                    <a:pt x="1204" y="7560"/>
                  </a:cubicBezTo>
                  <a:cubicBezTo>
                    <a:pt x="1204" y="7560"/>
                    <a:pt x="1204" y="7320"/>
                    <a:pt x="1204" y="7200"/>
                  </a:cubicBezTo>
                  <a:cubicBezTo>
                    <a:pt x="1204" y="7080"/>
                    <a:pt x="1275" y="6960"/>
                    <a:pt x="1275" y="6960"/>
                  </a:cubicBezTo>
                  <a:cubicBezTo>
                    <a:pt x="1346" y="6960"/>
                    <a:pt x="1416" y="7080"/>
                    <a:pt x="1487" y="7080"/>
                  </a:cubicBezTo>
                  <a:cubicBezTo>
                    <a:pt x="1487" y="7080"/>
                    <a:pt x="1487" y="7200"/>
                    <a:pt x="1487" y="7320"/>
                  </a:cubicBezTo>
                  <a:cubicBezTo>
                    <a:pt x="1487" y="7320"/>
                    <a:pt x="1487" y="7440"/>
                    <a:pt x="1487" y="7560"/>
                  </a:cubicBezTo>
                  <a:cubicBezTo>
                    <a:pt x="1487" y="7560"/>
                    <a:pt x="1558" y="7680"/>
                    <a:pt x="1558" y="7680"/>
                  </a:cubicBezTo>
                  <a:cubicBezTo>
                    <a:pt x="1629" y="7800"/>
                    <a:pt x="1770" y="7680"/>
                    <a:pt x="1770" y="7680"/>
                  </a:cubicBezTo>
                  <a:cubicBezTo>
                    <a:pt x="1841" y="7680"/>
                    <a:pt x="1983" y="7800"/>
                    <a:pt x="2054" y="7800"/>
                  </a:cubicBezTo>
                  <a:cubicBezTo>
                    <a:pt x="2125" y="7800"/>
                    <a:pt x="2266" y="7800"/>
                    <a:pt x="2337" y="7800"/>
                  </a:cubicBezTo>
                  <a:cubicBezTo>
                    <a:pt x="2408" y="7800"/>
                    <a:pt x="2479" y="7920"/>
                    <a:pt x="2550" y="7920"/>
                  </a:cubicBezTo>
                  <a:cubicBezTo>
                    <a:pt x="2620" y="7920"/>
                    <a:pt x="2904" y="7920"/>
                    <a:pt x="2974" y="7920"/>
                  </a:cubicBezTo>
                  <a:cubicBezTo>
                    <a:pt x="3116" y="7920"/>
                    <a:pt x="3329" y="8040"/>
                    <a:pt x="3399" y="7920"/>
                  </a:cubicBezTo>
                  <a:cubicBezTo>
                    <a:pt x="3470" y="7920"/>
                    <a:pt x="3399" y="7680"/>
                    <a:pt x="3399" y="7680"/>
                  </a:cubicBezTo>
                  <a:cubicBezTo>
                    <a:pt x="3329" y="7560"/>
                    <a:pt x="3187" y="7560"/>
                    <a:pt x="3116" y="7440"/>
                  </a:cubicBezTo>
                  <a:cubicBezTo>
                    <a:pt x="3116" y="7440"/>
                    <a:pt x="2974" y="7440"/>
                    <a:pt x="2904" y="7440"/>
                  </a:cubicBezTo>
                  <a:cubicBezTo>
                    <a:pt x="2833" y="7440"/>
                    <a:pt x="2833" y="7200"/>
                    <a:pt x="2762" y="7200"/>
                  </a:cubicBezTo>
                  <a:cubicBezTo>
                    <a:pt x="2762" y="7080"/>
                    <a:pt x="2620" y="7080"/>
                    <a:pt x="2620" y="7080"/>
                  </a:cubicBezTo>
                  <a:cubicBezTo>
                    <a:pt x="2550" y="6960"/>
                    <a:pt x="2479" y="7080"/>
                    <a:pt x="2408" y="7080"/>
                  </a:cubicBezTo>
                  <a:cubicBezTo>
                    <a:pt x="2337" y="7200"/>
                    <a:pt x="2195" y="7200"/>
                    <a:pt x="2125" y="7200"/>
                  </a:cubicBezTo>
                  <a:cubicBezTo>
                    <a:pt x="2054" y="7200"/>
                    <a:pt x="1912" y="7080"/>
                    <a:pt x="1912" y="6960"/>
                  </a:cubicBezTo>
                  <a:cubicBezTo>
                    <a:pt x="1912" y="6960"/>
                    <a:pt x="1912" y="6720"/>
                    <a:pt x="1983" y="6720"/>
                  </a:cubicBezTo>
                  <a:cubicBezTo>
                    <a:pt x="1983" y="6720"/>
                    <a:pt x="2054" y="6720"/>
                    <a:pt x="2125" y="6720"/>
                  </a:cubicBezTo>
                  <a:cubicBezTo>
                    <a:pt x="2195" y="6720"/>
                    <a:pt x="2337" y="6480"/>
                    <a:pt x="2408" y="6360"/>
                  </a:cubicBezTo>
                  <a:cubicBezTo>
                    <a:pt x="2479" y="6360"/>
                    <a:pt x="2620" y="6480"/>
                    <a:pt x="2620" y="6360"/>
                  </a:cubicBezTo>
                  <a:cubicBezTo>
                    <a:pt x="2691" y="6360"/>
                    <a:pt x="2904" y="6240"/>
                    <a:pt x="2904" y="6120"/>
                  </a:cubicBezTo>
                  <a:cubicBezTo>
                    <a:pt x="2974" y="6120"/>
                    <a:pt x="2974" y="6000"/>
                    <a:pt x="2904" y="5880"/>
                  </a:cubicBezTo>
                  <a:cubicBezTo>
                    <a:pt x="2904" y="5880"/>
                    <a:pt x="2762" y="5880"/>
                    <a:pt x="2691" y="5880"/>
                  </a:cubicBezTo>
                  <a:cubicBezTo>
                    <a:pt x="2691" y="5880"/>
                    <a:pt x="2620" y="6000"/>
                    <a:pt x="2620" y="6000"/>
                  </a:cubicBezTo>
                  <a:cubicBezTo>
                    <a:pt x="2550" y="6120"/>
                    <a:pt x="2408" y="6000"/>
                    <a:pt x="2337" y="6120"/>
                  </a:cubicBezTo>
                  <a:cubicBezTo>
                    <a:pt x="2266" y="6120"/>
                    <a:pt x="2125" y="6120"/>
                    <a:pt x="2054" y="6120"/>
                  </a:cubicBezTo>
                  <a:cubicBezTo>
                    <a:pt x="1983" y="6120"/>
                    <a:pt x="1912" y="6240"/>
                    <a:pt x="1841" y="6240"/>
                  </a:cubicBezTo>
                  <a:cubicBezTo>
                    <a:pt x="1770" y="6240"/>
                    <a:pt x="1700" y="6360"/>
                    <a:pt x="1629" y="6360"/>
                  </a:cubicBezTo>
                  <a:cubicBezTo>
                    <a:pt x="1558" y="6360"/>
                    <a:pt x="1416" y="6360"/>
                    <a:pt x="1346" y="6360"/>
                  </a:cubicBezTo>
                  <a:cubicBezTo>
                    <a:pt x="1275" y="6480"/>
                    <a:pt x="1204" y="6600"/>
                    <a:pt x="1204" y="6600"/>
                  </a:cubicBezTo>
                  <a:cubicBezTo>
                    <a:pt x="1062" y="6600"/>
                    <a:pt x="991" y="6720"/>
                    <a:pt x="921" y="6720"/>
                  </a:cubicBezTo>
                  <a:cubicBezTo>
                    <a:pt x="850" y="6720"/>
                    <a:pt x="708" y="6600"/>
                    <a:pt x="637" y="6600"/>
                  </a:cubicBezTo>
                  <a:cubicBezTo>
                    <a:pt x="567" y="6600"/>
                    <a:pt x="496" y="6600"/>
                    <a:pt x="496" y="6600"/>
                  </a:cubicBezTo>
                  <a:cubicBezTo>
                    <a:pt x="425" y="6720"/>
                    <a:pt x="425" y="6840"/>
                    <a:pt x="354" y="6960"/>
                  </a:cubicBezTo>
                  <a:cubicBezTo>
                    <a:pt x="354" y="6960"/>
                    <a:pt x="142" y="6960"/>
                    <a:pt x="142" y="6960"/>
                  </a:cubicBezTo>
                  <a:cubicBezTo>
                    <a:pt x="71" y="6960"/>
                    <a:pt x="0" y="6720"/>
                    <a:pt x="0" y="6720"/>
                  </a:cubicBezTo>
                  <a:cubicBezTo>
                    <a:pt x="0" y="6480"/>
                    <a:pt x="0" y="6120"/>
                    <a:pt x="0" y="5880"/>
                  </a:cubicBezTo>
                  <a:cubicBezTo>
                    <a:pt x="0" y="5760"/>
                    <a:pt x="0" y="5520"/>
                    <a:pt x="71" y="5400"/>
                  </a:cubicBezTo>
                  <a:cubicBezTo>
                    <a:pt x="71" y="5400"/>
                    <a:pt x="212" y="5280"/>
                    <a:pt x="283" y="5280"/>
                  </a:cubicBezTo>
                  <a:cubicBezTo>
                    <a:pt x="283" y="5160"/>
                    <a:pt x="283" y="5040"/>
                    <a:pt x="283" y="4920"/>
                  </a:cubicBezTo>
                  <a:cubicBezTo>
                    <a:pt x="283" y="4920"/>
                    <a:pt x="142" y="4680"/>
                    <a:pt x="142" y="4560"/>
                  </a:cubicBezTo>
                  <a:cubicBezTo>
                    <a:pt x="212" y="4320"/>
                    <a:pt x="283" y="4080"/>
                    <a:pt x="354" y="3960"/>
                  </a:cubicBezTo>
                  <a:cubicBezTo>
                    <a:pt x="354" y="3840"/>
                    <a:pt x="354" y="3600"/>
                    <a:pt x="425" y="3600"/>
                  </a:cubicBezTo>
                  <a:cubicBezTo>
                    <a:pt x="496" y="3480"/>
                    <a:pt x="637" y="3600"/>
                    <a:pt x="708" y="3600"/>
                  </a:cubicBezTo>
                  <a:cubicBezTo>
                    <a:pt x="779" y="3600"/>
                    <a:pt x="850" y="3480"/>
                    <a:pt x="850" y="3480"/>
                  </a:cubicBezTo>
                  <a:cubicBezTo>
                    <a:pt x="921" y="3480"/>
                    <a:pt x="1062" y="3480"/>
                    <a:pt x="1133" y="3480"/>
                  </a:cubicBezTo>
                  <a:cubicBezTo>
                    <a:pt x="1204" y="3360"/>
                    <a:pt x="1133" y="3240"/>
                    <a:pt x="1204" y="3120"/>
                  </a:cubicBezTo>
                  <a:cubicBezTo>
                    <a:pt x="1204" y="3120"/>
                    <a:pt x="1346" y="3240"/>
                    <a:pt x="1346" y="3120"/>
                  </a:cubicBezTo>
                  <a:cubicBezTo>
                    <a:pt x="1416" y="3120"/>
                    <a:pt x="1487" y="2880"/>
                    <a:pt x="1487" y="2880"/>
                  </a:cubicBezTo>
                  <a:cubicBezTo>
                    <a:pt x="1558" y="2760"/>
                    <a:pt x="1700" y="2760"/>
                    <a:pt x="1700" y="2760"/>
                  </a:cubicBezTo>
                  <a:cubicBezTo>
                    <a:pt x="1770" y="2760"/>
                    <a:pt x="1841" y="2880"/>
                    <a:pt x="1912" y="2880"/>
                  </a:cubicBezTo>
                  <a:cubicBezTo>
                    <a:pt x="1983" y="2880"/>
                    <a:pt x="2125" y="2760"/>
                    <a:pt x="2125" y="2760"/>
                  </a:cubicBezTo>
                  <a:cubicBezTo>
                    <a:pt x="2266" y="2640"/>
                    <a:pt x="2408" y="2760"/>
                    <a:pt x="2479" y="2760"/>
                  </a:cubicBezTo>
                  <a:cubicBezTo>
                    <a:pt x="2550" y="2640"/>
                    <a:pt x="2479" y="2280"/>
                    <a:pt x="2550" y="2160"/>
                  </a:cubicBezTo>
                  <a:cubicBezTo>
                    <a:pt x="2620" y="2160"/>
                    <a:pt x="2762" y="2160"/>
                    <a:pt x="2762" y="2160"/>
                  </a:cubicBezTo>
                  <a:cubicBezTo>
                    <a:pt x="2833" y="2160"/>
                    <a:pt x="2904" y="2280"/>
                    <a:pt x="2904" y="2400"/>
                  </a:cubicBezTo>
                  <a:cubicBezTo>
                    <a:pt x="2974" y="2520"/>
                    <a:pt x="2904" y="2640"/>
                    <a:pt x="2904" y="2760"/>
                  </a:cubicBezTo>
                  <a:cubicBezTo>
                    <a:pt x="2974" y="2760"/>
                    <a:pt x="3045" y="2760"/>
                    <a:pt x="3116" y="2760"/>
                  </a:cubicBezTo>
                  <a:cubicBezTo>
                    <a:pt x="3116" y="2760"/>
                    <a:pt x="3116" y="2640"/>
                    <a:pt x="3187" y="2640"/>
                  </a:cubicBezTo>
                  <a:cubicBezTo>
                    <a:pt x="3187" y="2640"/>
                    <a:pt x="3329" y="2640"/>
                    <a:pt x="3399" y="2640"/>
                  </a:cubicBezTo>
                  <a:cubicBezTo>
                    <a:pt x="3470" y="2640"/>
                    <a:pt x="3612" y="2640"/>
                    <a:pt x="3683" y="2520"/>
                  </a:cubicBezTo>
                  <a:cubicBezTo>
                    <a:pt x="3683" y="2400"/>
                    <a:pt x="3612" y="2160"/>
                    <a:pt x="3683" y="2160"/>
                  </a:cubicBezTo>
                  <a:cubicBezTo>
                    <a:pt x="3683" y="2040"/>
                    <a:pt x="3753" y="2160"/>
                    <a:pt x="3824" y="2160"/>
                  </a:cubicBezTo>
                  <a:cubicBezTo>
                    <a:pt x="3895" y="2160"/>
                    <a:pt x="4108" y="2160"/>
                    <a:pt x="4178" y="2160"/>
                  </a:cubicBezTo>
                  <a:cubicBezTo>
                    <a:pt x="4249" y="2160"/>
                    <a:pt x="4391" y="2280"/>
                    <a:pt x="4462" y="2160"/>
                  </a:cubicBezTo>
                  <a:cubicBezTo>
                    <a:pt x="4532" y="2160"/>
                    <a:pt x="4532" y="1920"/>
                    <a:pt x="4603" y="1800"/>
                  </a:cubicBezTo>
                  <a:cubicBezTo>
                    <a:pt x="4674" y="1800"/>
                    <a:pt x="4887" y="1560"/>
                    <a:pt x="4957" y="1680"/>
                  </a:cubicBezTo>
                  <a:cubicBezTo>
                    <a:pt x="4957" y="1800"/>
                    <a:pt x="4957" y="2040"/>
                    <a:pt x="4957" y="2160"/>
                  </a:cubicBezTo>
                  <a:cubicBezTo>
                    <a:pt x="4957" y="2280"/>
                    <a:pt x="4887" y="2400"/>
                    <a:pt x="4957" y="2520"/>
                  </a:cubicBezTo>
                  <a:cubicBezTo>
                    <a:pt x="4957" y="2640"/>
                    <a:pt x="5170" y="2520"/>
                    <a:pt x="5241" y="2640"/>
                  </a:cubicBezTo>
                  <a:cubicBezTo>
                    <a:pt x="5311" y="2640"/>
                    <a:pt x="5524" y="2640"/>
                    <a:pt x="5524" y="2760"/>
                  </a:cubicBezTo>
                  <a:cubicBezTo>
                    <a:pt x="5524" y="2880"/>
                    <a:pt x="5453" y="2880"/>
                    <a:pt x="5453" y="3000"/>
                  </a:cubicBezTo>
                  <a:cubicBezTo>
                    <a:pt x="5453" y="3120"/>
                    <a:pt x="5453" y="3240"/>
                    <a:pt x="5453" y="3240"/>
                  </a:cubicBezTo>
                  <a:cubicBezTo>
                    <a:pt x="5453" y="3360"/>
                    <a:pt x="5524" y="3360"/>
                    <a:pt x="5524" y="3480"/>
                  </a:cubicBezTo>
                  <a:cubicBezTo>
                    <a:pt x="5595" y="3480"/>
                    <a:pt x="5736" y="3360"/>
                    <a:pt x="5736" y="3240"/>
                  </a:cubicBezTo>
                  <a:cubicBezTo>
                    <a:pt x="5807" y="3120"/>
                    <a:pt x="5736" y="3000"/>
                    <a:pt x="5736" y="2880"/>
                  </a:cubicBezTo>
                  <a:cubicBezTo>
                    <a:pt x="5736" y="2760"/>
                    <a:pt x="5595" y="2640"/>
                    <a:pt x="5595" y="2400"/>
                  </a:cubicBezTo>
                  <a:cubicBezTo>
                    <a:pt x="5595" y="2280"/>
                    <a:pt x="5736" y="2040"/>
                    <a:pt x="5807" y="1920"/>
                  </a:cubicBezTo>
                  <a:cubicBezTo>
                    <a:pt x="5878" y="1920"/>
                    <a:pt x="6020" y="1920"/>
                    <a:pt x="6090" y="1920"/>
                  </a:cubicBezTo>
                  <a:cubicBezTo>
                    <a:pt x="6161" y="1920"/>
                    <a:pt x="6303" y="1920"/>
                    <a:pt x="6303" y="2040"/>
                  </a:cubicBezTo>
                  <a:cubicBezTo>
                    <a:pt x="6303" y="2040"/>
                    <a:pt x="6374" y="2160"/>
                    <a:pt x="6445" y="2280"/>
                  </a:cubicBezTo>
                  <a:cubicBezTo>
                    <a:pt x="6515" y="2280"/>
                    <a:pt x="6728" y="2160"/>
                    <a:pt x="6799" y="2160"/>
                  </a:cubicBezTo>
                  <a:cubicBezTo>
                    <a:pt x="6799" y="2280"/>
                    <a:pt x="6799" y="2520"/>
                    <a:pt x="6870" y="2640"/>
                  </a:cubicBezTo>
                  <a:cubicBezTo>
                    <a:pt x="6940" y="2640"/>
                    <a:pt x="7011" y="2640"/>
                    <a:pt x="7082" y="2640"/>
                  </a:cubicBezTo>
                  <a:cubicBezTo>
                    <a:pt x="7082" y="2520"/>
                    <a:pt x="7082" y="2400"/>
                    <a:pt x="7082" y="2400"/>
                  </a:cubicBezTo>
                  <a:cubicBezTo>
                    <a:pt x="7082" y="2280"/>
                    <a:pt x="7153" y="2040"/>
                    <a:pt x="7224" y="1920"/>
                  </a:cubicBezTo>
                  <a:cubicBezTo>
                    <a:pt x="7294" y="1920"/>
                    <a:pt x="7436" y="1920"/>
                    <a:pt x="7436" y="1800"/>
                  </a:cubicBezTo>
                  <a:cubicBezTo>
                    <a:pt x="7436" y="1800"/>
                    <a:pt x="7507" y="1680"/>
                    <a:pt x="7436" y="1560"/>
                  </a:cubicBezTo>
                  <a:cubicBezTo>
                    <a:pt x="7365" y="1560"/>
                    <a:pt x="7294" y="1560"/>
                    <a:pt x="7224" y="1440"/>
                  </a:cubicBezTo>
                  <a:cubicBezTo>
                    <a:pt x="7224" y="1320"/>
                    <a:pt x="7224" y="1200"/>
                    <a:pt x="7224" y="1080"/>
                  </a:cubicBezTo>
                  <a:cubicBezTo>
                    <a:pt x="7294" y="960"/>
                    <a:pt x="7507" y="840"/>
                    <a:pt x="7578" y="720"/>
                  </a:cubicBezTo>
                  <a:cubicBezTo>
                    <a:pt x="7578" y="720"/>
                    <a:pt x="7507" y="360"/>
                    <a:pt x="7578" y="360"/>
                  </a:cubicBezTo>
                  <a:cubicBezTo>
                    <a:pt x="7649" y="240"/>
                    <a:pt x="7790" y="240"/>
                    <a:pt x="7861" y="240"/>
                  </a:cubicBezTo>
                  <a:cubicBezTo>
                    <a:pt x="7932" y="360"/>
                    <a:pt x="8073" y="360"/>
                    <a:pt x="8073" y="480"/>
                  </a:cubicBezTo>
                  <a:cubicBezTo>
                    <a:pt x="8144" y="600"/>
                    <a:pt x="8073" y="840"/>
                    <a:pt x="8144" y="960"/>
                  </a:cubicBezTo>
                  <a:cubicBezTo>
                    <a:pt x="8144" y="960"/>
                    <a:pt x="8357" y="1080"/>
                    <a:pt x="8428" y="960"/>
                  </a:cubicBezTo>
                  <a:cubicBezTo>
                    <a:pt x="8428" y="960"/>
                    <a:pt x="8428" y="720"/>
                    <a:pt x="8498" y="600"/>
                  </a:cubicBezTo>
                  <a:cubicBezTo>
                    <a:pt x="8569" y="480"/>
                    <a:pt x="8711" y="720"/>
                    <a:pt x="8711" y="600"/>
                  </a:cubicBezTo>
                  <a:cubicBezTo>
                    <a:pt x="8782" y="600"/>
                    <a:pt x="8852" y="480"/>
                    <a:pt x="8923" y="360"/>
                  </a:cubicBezTo>
                  <a:cubicBezTo>
                    <a:pt x="8994" y="360"/>
                    <a:pt x="9207" y="360"/>
                    <a:pt x="9277" y="360"/>
                  </a:cubicBezTo>
                  <a:cubicBezTo>
                    <a:pt x="9348" y="480"/>
                    <a:pt x="9419" y="480"/>
                    <a:pt x="9419" y="600"/>
                  </a:cubicBezTo>
                  <a:cubicBezTo>
                    <a:pt x="9419" y="720"/>
                    <a:pt x="9348" y="840"/>
                    <a:pt x="9277" y="960"/>
                  </a:cubicBezTo>
                  <a:cubicBezTo>
                    <a:pt x="9277" y="960"/>
                    <a:pt x="9277" y="1200"/>
                    <a:pt x="9277" y="1200"/>
                  </a:cubicBezTo>
                  <a:cubicBezTo>
                    <a:pt x="9348" y="1320"/>
                    <a:pt x="9419" y="1320"/>
                    <a:pt x="9419" y="1320"/>
                  </a:cubicBezTo>
                  <a:cubicBezTo>
                    <a:pt x="9419" y="1320"/>
                    <a:pt x="9490" y="1200"/>
                    <a:pt x="9490" y="1080"/>
                  </a:cubicBezTo>
                  <a:cubicBezTo>
                    <a:pt x="9490" y="1080"/>
                    <a:pt x="9490" y="960"/>
                    <a:pt x="9490" y="840"/>
                  </a:cubicBezTo>
                  <a:cubicBezTo>
                    <a:pt x="9561" y="840"/>
                    <a:pt x="9702" y="720"/>
                    <a:pt x="9702" y="720"/>
                  </a:cubicBezTo>
                  <a:cubicBezTo>
                    <a:pt x="9702" y="600"/>
                    <a:pt x="9773" y="480"/>
                    <a:pt x="9773" y="360"/>
                  </a:cubicBezTo>
                  <a:cubicBezTo>
                    <a:pt x="9773" y="240"/>
                    <a:pt x="9844" y="120"/>
                    <a:pt x="9915" y="0"/>
                  </a:cubicBezTo>
                  <a:cubicBezTo>
                    <a:pt x="9986" y="0"/>
                    <a:pt x="10127" y="0"/>
                    <a:pt x="10127" y="120"/>
                  </a:cubicBezTo>
                  <a:cubicBezTo>
                    <a:pt x="10198" y="120"/>
                    <a:pt x="10127" y="360"/>
                    <a:pt x="10127" y="360"/>
                  </a:cubicBezTo>
                  <a:cubicBezTo>
                    <a:pt x="10127" y="480"/>
                    <a:pt x="10127" y="600"/>
                    <a:pt x="10056" y="720"/>
                  </a:cubicBezTo>
                  <a:cubicBezTo>
                    <a:pt x="10056" y="840"/>
                    <a:pt x="10056" y="960"/>
                    <a:pt x="10056" y="1080"/>
                  </a:cubicBezTo>
                  <a:cubicBezTo>
                    <a:pt x="10056" y="1080"/>
                    <a:pt x="10056" y="1200"/>
                    <a:pt x="10056" y="1320"/>
                  </a:cubicBezTo>
                  <a:cubicBezTo>
                    <a:pt x="10127" y="1320"/>
                    <a:pt x="10127" y="1320"/>
                    <a:pt x="10198" y="1320"/>
                  </a:cubicBezTo>
                  <a:cubicBezTo>
                    <a:pt x="10269" y="1200"/>
                    <a:pt x="10340" y="960"/>
                    <a:pt x="10410" y="960"/>
                  </a:cubicBezTo>
                  <a:cubicBezTo>
                    <a:pt x="10410" y="840"/>
                    <a:pt x="10552" y="960"/>
                    <a:pt x="10623" y="960"/>
                  </a:cubicBezTo>
                  <a:cubicBezTo>
                    <a:pt x="10694" y="1080"/>
                    <a:pt x="10694" y="1200"/>
                    <a:pt x="10623" y="1320"/>
                  </a:cubicBezTo>
                  <a:cubicBezTo>
                    <a:pt x="10623" y="1320"/>
                    <a:pt x="10481" y="1320"/>
                    <a:pt x="10410" y="1440"/>
                  </a:cubicBezTo>
                  <a:cubicBezTo>
                    <a:pt x="10410" y="1440"/>
                    <a:pt x="10481" y="1560"/>
                    <a:pt x="10481" y="1680"/>
                  </a:cubicBezTo>
                  <a:cubicBezTo>
                    <a:pt x="10481" y="1680"/>
                    <a:pt x="10481" y="1680"/>
                    <a:pt x="10552" y="1680"/>
                  </a:cubicBezTo>
                  <a:cubicBezTo>
                    <a:pt x="10552" y="1800"/>
                    <a:pt x="10765" y="1800"/>
                    <a:pt x="10835" y="1800"/>
                  </a:cubicBezTo>
                  <a:cubicBezTo>
                    <a:pt x="10835" y="1800"/>
                    <a:pt x="10906" y="1800"/>
                    <a:pt x="10906" y="1800"/>
                  </a:cubicBezTo>
                  <a:cubicBezTo>
                    <a:pt x="10977" y="1920"/>
                    <a:pt x="10977" y="2040"/>
                    <a:pt x="10977" y="2160"/>
                  </a:cubicBezTo>
                  <a:cubicBezTo>
                    <a:pt x="10977" y="2160"/>
                    <a:pt x="10977" y="2400"/>
                    <a:pt x="10977" y="2400"/>
                  </a:cubicBezTo>
                  <a:cubicBezTo>
                    <a:pt x="10977" y="2640"/>
                    <a:pt x="10977" y="2880"/>
                    <a:pt x="11048" y="2880"/>
                  </a:cubicBezTo>
                  <a:cubicBezTo>
                    <a:pt x="11119" y="3000"/>
                    <a:pt x="11331" y="3000"/>
                    <a:pt x="11402" y="3120"/>
                  </a:cubicBezTo>
                  <a:cubicBezTo>
                    <a:pt x="11402" y="3240"/>
                    <a:pt x="11402" y="3360"/>
                    <a:pt x="11402" y="3480"/>
                  </a:cubicBezTo>
                  <a:cubicBezTo>
                    <a:pt x="11402" y="3600"/>
                    <a:pt x="11402" y="3840"/>
                    <a:pt x="11402" y="3960"/>
                  </a:cubicBezTo>
                  <a:cubicBezTo>
                    <a:pt x="11402" y="4080"/>
                    <a:pt x="11402" y="4320"/>
                    <a:pt x="11473" y="4440"/>
                  </a:cubicBezTo>
                  <a:cubicBezTo>
                    <a:pt x="11473" y="4560"/>
                    <a:pt x="11756" y="4560"/>
                    <a:pt x="11827" y="4680"/>
                  </a:cubicBezTo>
                  <a:cubicBezTo>
                    <a:pt x="11898" y="4800"/>
                    <a:pt x="12039" y="4920"/>
                    <a:pt x="12039" y="4920"/>
                  </a:cubicBezTo>
                  <a:cubicBezTo>
                    <a:pt x="12110" y="5040"/>
                    <a:pt x="12110" y="5280"/>
                    <a:pt x="12110" y="5400"/>
                  </a:cubicBezTo>
                  <a:cubicBezTo>
                    <a:pt x="12110" y="5520"/>
                    <a:pt x="12039" y="5760"/>
                    <a:pt x="12039" y="5760"/>
                  </a:cubicBezTo>
                  <a:cubicBezTo>
                    <a:pt x="12110" y="5880"/>
                    <a:pt x="12252" y="5760"/>
                    <a:pt x="12323" y="5760"/>
                  </a:cubicBezTo>
                  <a:cubicBezTo>
                    <a:pt x="12393" y="5760"/>
                    <a:pt x="12464" y="5400"/>
                    <a:pt x="12535" y="5400"/>
                  </a:cubicBezTo>
                  <a:cubicBezTo>
                    <a:pt x="12606" y="5280"/>
                    <a:pt x="12818" y="5280"/>
                    <a:pt x="12889" y="5160"/>
                  </a:cubicBezTo>
                  <a:cubicBezTo>
                    <a:pt x="12960" y="5040"/>
                    <a:pt x="12960" y="4800"/>
                    <a:pt x="13031" y="4680"/>
                  </a:cubicBezTo>
                  <a:cubicBezTo>
                    <a:pt x="13031" y="4680"/>
                    <a:pt x="13102" y="4560"/>
                    <a:pt x="13172" y="4560"/>
                  </a:cubicBezTo>
                  <a:cubicBezTo>
                    <a:pt x="13243" y="4440"/>
                    <a:pt x="13385" y="4560"/>
                    <a:pt x="13456" y="4440"/>
                  </a:cubicBezTo>
                  <a:cubicBezTo>
                    <a:pt x="13527" y="4320"/>
                    <a:pt x="13456" y="3960"/>
                    <a:pt x="13527" y="3840"/>
                  </a:cubicBezTo>
                  <a:cubicBezTo>
                    <a:pt x="13597" y="3720"/>
                    <a:pt x="13810" y="3840"/>
                    <a:pt x="13881" y="3840"/>
                  </a:cubicBezTo>
                  <a:cubicBezTo>
                    <a:pt x="13951" y="3840"/>
                    <a:pt x="14022" y="4080"/>
                    <a:pt x="14093" y="3960"/>
                  </a:cubicBezTo>
                  <a:cubicBezTo>
                    <a:pt x="14164" y="3960"/>
                    <a:pt x="14164" y="3840"/>
                    <a:pt x="14235" y="3840"/>
                  </a:cubicBezTo>
                  <a:cubicBezTo>
                    <a:pt x="14235" y="3720"/>
                    <a:pt x="14235" y="3480"/>
                    <a:pt x="14235" y="3480"/>
                  </a:cubicBezTo>
                  <a:cubicBezTo>
                    <a:pt x="14306" y="3360"/>
                    <a:pt x="14376" y="3360"/>
                    <a:pt x="14447" y="3360"/>
                  </a:cubicBezTo>
                  <a:cubicBezTo>
                    <a:pt x="14447" y="3360"/>
                    <a:pt x="14589" y="3480"/>
                    <a:pt x="14589" y="3480"/>
                  </a:cubicBezTo>
                  <a:cubicBezTo>
                    <a:pt x="14589" y="3600"/>
                    <a:pt x="14589" y="3840"/>
                    <a:pt x="14589" y="3840"/>
                  </a:cubicBezTo>
                  <a:cubicBezTo>
                    <a:pt x="14589" y="3960"/>
                    <a:pt x="14447" y="3960"/>
                    <a:pt x="14376" y="4080"/>
                  </a:cubicBezTo>
                  <a:cubicBezTo>
                    <a:pt x="14376" y="4080"/>
                    <a:pt x="14447" y="4200"/>
                    <a:pt x="14447" y="4320"/>
                  </a:cubicBezTo>
                  <a:cubicBezTo>
                    <a:pt x="14518" y="4320"/>
                    <a:pt x="14660" y="4320"/>
                    <a:pt x="14730" y="4320"/>
                  </a:cubicBezTo>
                  <a:cubicBezTo>
                    <a:pt x="14730" y="4320"/>
                    <a:pt x="14801" y="4200"/>
                    <a:pt x="14872" y="4200"/>
                  </a:cubicBezTo>
                  <a:cubicBezTo>
                    <a:pt x="14943" y="4200"/>
                    <a:pt x="14943" y="4320"/>
                    <a:pt x="14943" y="4440"/>
                  </a:cubicBezTo>
                  <a:cubicBezTo>
                    <a:pt x="14943" y="4440"/>
                    <a:pt x="14943" y="4680"/>
                    <a:pt x="15014" y="4800"/>
                  </a:cubicBezTo>
                  <a:cubicBezTo>
                    <a:pt x="15014" y="4800"/>
                    <a:pt x="15155" y="4800"/>
                    <a:pt x="15226" y="4800"/>
                  </a:cubicBezTo>
                  <a:cubicBezTo>
                    <a:pt x="15226" y="4680"/>
                    <a:pt x="15368" y="4680"/>
                    <a:pt x="15368" y="4560"/>
                  </a:cubicBezTo>
                  <a:cubicBezTo>
                    <a:pt x="15439" y="4440"/>
                    <a:pt x="15368" y="4200"/>
                    <a:pt x="15439" y="4200"/>
                  </a:cubicBezTo>
                  <a:cubicBezTo>
                    <a:pt x="15439" y="4080"/>
                    <a:pt x="15510" y="4080"/>
                    <a:pt x="15510" y="3960"/>
                  </a:cubicBezTo>
                  <a:cubicBezTo>
                    <a:pt x="15580" y="3960"/>
                    <a:pt x="15722" y="3960"/>
                    <a:pt x="15793" y="3960"/>
                  </a:cubicBezTo>
                  <a:cubicBezTo>
                    <a:pt x="15934" y="4080"/>
                    <a:pt x="16005" y="4200"/>
                    <a:pt x="16076" y="4200"/>
                  </a:cubicBezTo>
                  <a:cubicBezTo>
                    <a:pt x="16147" y="4080"/>
                    <a:pt x="16289" y="3960"/>
                    <a:pt x="16289" y="3840"/>
                  </a:cubicBezTo>
                  <a:cubicBezTo>
                    <a:pt x="16289" y="3840"/>
                    <a:pt x="16289" y="3600"/>
                    <a:pt x="16289" y="3600"/>
                  </a:cubicBezTo>
                  <a:cubicBezTo>
                    <a:pt x="16359" y="3480"/>
                    <a:pt x="16501" y="3360"/>
                    <a:pt x="16643" y="3360"/>
                  </a:cubicBezTo>
                  <a:cubicBezTo>
                    <a:pt x="16713" y="3360"/>
                    <a:pt x="16784" y="3480"/>
                    <a:pt x="16855" y="3480"/>
                  </a:cubicBezTo>
                  <a:cubicBezTo>
                    <a:pt x="16926" y="3360"/>
                    <a:pt x="16997" y="3240"/>
                    <a:pt x="16997" y="3120"/>
                  </a:cubicBezTo>
                  <a:cubicBezTo>
                    <a:pt x="17068" y="3120"/>
                    <a:pt x="17209" y="3240"/>
                    <a:pt x="17280" y="3360"/>
                  </a:cubicBezTo>
                  <a:cubicBezTo>
                    <a:pt x="17280" y="3480"/>
                    <a:pt x="17280" y="3600"/>
                    <a:pt x="17209" y="3600"/>
                  </a:cubicBezTo>
                  <a:cubicBezTo>
                    <a:pt x="17209" y="3720"/>
                    <a:pt x="17138" y="3840"/>
                    <a:pt x="17138" y="3840"/>
                  </a:cubicBezTo>
                  <a:cubicBezTo>
                    <a:pt x="17068" y="3960"/>
                    <a:pt x="17068" y="4200"/>
                    <a:pt x="17068" y="4320"/>
                  </a:cubicBezTo>
                  <a:cubicBezTo>
                    <a:pt x="17068" y="4320"/>
                    <a:pt x="17138" y="4440"/>
                    <a:pt x="17209" y="4440"/>
                  </a:cubicBezTo>
                  <a:cubicBezTo>
                    <a:pt x="17280" y="4560"/>
                    <a:pt x="17492" y="4680"/>
                    <a:pt x="17563" y="4680"/>
                  </a:cubicBezTo>
                  <a:cubicBezTo>
                    <a:pt x="17634" y="4800"/>
                    <a:pt x="17705" y="4680"/>
                    <a:pt x="17776" y="4680"/>
                  </a:cubicBezTo>
                  <a:cubicBezTo>
                    <a:pt x="17917" y="4680"/>
                    <a:pt x="18130" y="4680"/>
                    <a:pt x="18201" y="4560"/>
                  </a:cubicBezTo>
                  <a:cubicBezTo>
                    <a:pt x="18271" y="4560"/>
                    <a:pt x="18413" y="4680"/>
                    <a:pt x="18484" y="4680"/>
                  </a:cubicBezTo>
                  <a:cubicBezTo>
                    <a:pt x="18484" y="4560"/>
                    <a:pt x="18555" y="4560"/>
                    <a:pt x="18626" y="4440"/>
                  </a:cubicBezTo>
                  <a:cubicBezTo>
                    <a:pt x="18626" y="4680"/>
                    <a:pt x="18767" y="5040"/>
                    <a:pt x="18767" y="5160"/>
                  </a:cubicBezTo>
                  <a:cubicBezTo>
                    <a:pt x="18767" y="5400"/>
                    <a:pt x="18696" y="5640"/>
                    <a:pt x="18767" y="5880"/>
                  </a:cubicBezTo>
                  <a:cubicBezTo>
                    <a:pt x="18767" y="6000"/>
                    <a:pt x="18909" y="6240"/>
                    <a:pt x="19050" y="6480"/>
                  </a:cubicBezTo>
                  <a:cubicBezTo>
                    <a:pt x="19050" y="6600"/>
                    <a:pt x="19121" y="6840"/>
                    <a:pt x="19192" y="6960"/>
                  </a:cubicBezTo>
                  <a:cubicBezTo>
                    <a:pt x="19192" y="7080"/>
                    <a:pt x="19405" y="7080"/>
                    <a:pt x="19475" y="7200"/>
                  </a:cubicBezTo>
                  <a:cubicBezTo>
                    <a:pt x="19546" y="7200"/>
                    <a:pt x="19688" y="7200"/>
                    <a:pt x="19759" y="7200"/>
                  </a:cubicBezTo>
                  <a:cubicBezTo>
                    <a:pt x="19830" y="7200"/>
                    <a:pt x="19830" y="7200"/>
                    <a:pt x="19830" y="7080"/>
                  </a:cubicBezTo>
                  <a:cubicBezTo>
                    <a:pt x="19900" y="7080"/>
                    <a:pt x="19900" y="6960"/>
                    <a:pt x="19900" y="6960"/>
                  </a:cubicBezTo>
                  <a:cubicBezTo>
                    <a:pt x="19971" y="6840"/>
                    <a:pt x="20113" y="6720"/>
                    <a:pt x="20184" y="6600"/>
                  </a:cubicBezTo>
                  <a:cubicBezTo>
                    <a:pt x="20254" y="6600"/>
                    <a:pt x="20325" y="6600"/>
                    <a:pt x="20325" y="6600"/>
                  </a:cubicBezTo>
                  <a:cubicBezTo>
                    <a:pt x="20396" y="6600"/>
                    <a:pt x="20467" y="6240"/>
                    <a:pt x="20467" y="6240"/>
                  </a:cubicBezTo>
                  <a:cubicBezTo>
                    <a:pt x="20538" y="6240"/>
                    <a:pt x="20538" y="6120"/>
                    <a:pt x="20609" y="6120"/>
                  </a:cubicBezTo>
                  <a:cubicBezTo>
                    <a:pt x="20609" y="6120"/>
                    <a:pt x="20679" y="6360"/>
                    <a:pt x="20750" y="6360"/>
                  </a:cubicBezTo>
                  <a:cubicBezTo>
                    <a:pt x="20821" y="6360"/>
                    <a:pt x="21033" y="6240"/>
                    <a:pt x="21104" y="6360"/>
                  </a:cubicBezTo>
                  <a:cubicBezTo>
                    <a:pt x="21246" y="6360"/>
                    <a:pt x="21388" y="6720"/>
                    <a:pt x="21529" y="6840"/>
                  </a:cubicBezTo>
                  <a:cubicBezTo>
                    <a:pt x="21529" y="6840"/>
                    <a:pt x="21529" y="6840"/>
                    <a:pt x="21600" y="6840"/>
                  </a:cubicBezTo>
                  <a:cubicBezTo>
                    <a:pt x="21529" y="7080"/>
                    <a:pt x="21458" y="7200"/>
                    <a:pt x="21458" y="7440"/>
                  </a:cubicBezTo>
                  <a:cubicBezTo>
                    <a:pt x="21388" y="7560"/>
                    <a:pt x="21388" y="8040"/>
                    <a:pt x="21458" y="8280"/>
                  </a:cubicBezTo>
                  <a:cubicBezTo>
                    <a:pt x="21458" y="8520"/>
                    <a:pt x="21529" y="8760"/>
                    <a:pt x="21529" y="8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7" name="Google Shape;2277;p274"/>
            <p:cNvSpPr/>
            <p:nvPr/>
          </p:nvSpPr>
          <p:spPr>
            <a:xfrm>
              <a:off x="3586509" y="0"/>
              <a:ext cx="1376162" cy="9141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98" y="15583"/>
                  </a:moveTo>
                  <a:cubicBezTo>
                    <a:pt x="21600" y="15737"/>
                    <a:pt x="21600" y="16046"/>
                    <a:pt x="21600" y="16200"/>
                  </a:cubicBezTo>
                  <a:cubicBezTo>
                    <a:pt x="21498" y="16200"/>
                    <a:pt x="21395" y="16354"/>
                    <a:pt x="21293" y="16509"/>
                  </a:cubicBezTo>
                  <a:cubicBezTo>
                    <a:pt x="21293" y="16509"/>
                    <a:pt x="21088" y="16509"/>
                    <a:pt x="21088" y="16663"/>
                  </a:cubicBezTo>
                  <a:cubicBezTo>
                    <a:pt x="20986" y="16663"/>
                    <a:pt x="21088" y="17126"/>
                    <a:pt x="21088" y="17126"/>
                  </a:cubicBezTo>
                  <a:cubicBezTo>
                    <a:pt x="20986" y="17280"/>
                    <a:pt x="20883" y="17434"/>
                    <a:pt x="20883" y="17589"/>
                  </a:cubicBezTo>
                  <a:cubicBezTo>
                    <a:pt x="20883" y="17897"/>
                    <a:pt x="20781" y="18206"/>
                    <a:pt x="20883" y="18360"/>
                  </a:cubicBezTo>
                  <a:cubicBezTo>
                    <a:pt x="20986" y="18514"/>
                    <a:pt x="21088" y="18514"/>
                    <a:pt x="21191" y="18514"/>
                  </a:cubicBezTo>
                  <a:cubicBezTo>
                    <a:pt x="21191" y="18514"/>
                    <a:pt x="21191" y="18823"/>
                    <a:pt x="21191" y="18823"/>
                  </a:cubicBezTo>
                  <a:cubicBezTo>
                    <a:pt x="21293" y="18977"/>
                    <a:pt x="21498" y="18977"/>
                    <a:pt x="21498" y="19131"/>
                  </a:cubicBezTo>
                  <a:cubicBezTo>
                    <a:pt x="21498" y="19286"/>
                    <a:pt x="21498" y="19440"/>
                    <a:pt x="21395" y="19440"/>
                  </a:cubicBezTo>
                  <a:cubicBezTo>
                    <a:pt x="21395" y="19594"/>
                    <a:pt x="20986" y="19594"/>
                    <a:pt x="20986" y="19749"/>
                  </a:cubicBezTo>
                  <a:cubicBezTo>
                    <a:pt x="20883" y="19903"/>
                    <a:pt x="20986" y="20057"/>
                    <a:pt x="20986" y="20211"/>
                  </a:cubicBezTo>
                  <a:cubicBezTo>
                    <a:pt x="20986" y="20366"/>
                    <a:pt x="20986" y="20674"/>
                    <a:pt x="20986" y="20829"/>
                  </a:cubicBezTo>
                  <a:cubicBezTo>
                    <a:pt x="20986" y="20829"/>
                    <a:pt x="21088" y="21137"/>
                    <a:pt x="21088" y="21137"/>
                  </a:cubicBezTo>
                  <a:cubicBezTo>
                    <a:pt x="21088" y="21291"/>
                    <a:pt x="21191" y="21291"/>
                    <a:pt x="21191" y="21291"/>
                  </a:cubicBezTo>
                  <a:cubicBezTo>
                    <a:pt x="21191" y="21446"/>
                    <a:pt x="21088" y="21600"/>
                    <a:pt x="20986" y="21600"/>
                  </a:cubicBezTo>
                  <a:cubicBezTo>
                    <a:pt x="20986" y="21600"/>
                    <a:pt x="20781" y="21600"/>
                    <a:pt x="20679" y="21600"/>
                  </a:cubicBezTo>
                  <a:cubicBezTo>
                    <a:pt x="20474" y="21600"/>
                    <a:pt x="20064" y="21600"/>
                    <a:pt x="19962" y="21446"/>
                  </a:cubicBezTo>
                  <a:cubicBezTo>
                    <a:pt x="19962" y="21291"/>
                    <a:pt x="19860" y="20829"/>
                    <a:pt x="19860" y="20674"/>
                  </a:cubicBezTo>
                  <a:cubicBezTo>
                    <a:pt x="19757" y="20674"/>
                    <a:pt x="19655" y="20366"/>
                    <a:pt x="19553" y="20211"/>
                  </a:cubicBezTo>
                  <a:cubicBezTo>
                    <a:pt x="19553" y="20211"/>
                    <a:pt x="19348" y="20211"/>
                    <a:pt x="19245" y="20211"/>
                  </a:cubicBezTo>
                  <a:cubicBezTo>
                    <a:pt x="19245" y="20366"/>
                    <a:pt x="19143" y="20520"/>
                    <a:pt x="19041" y="20520"/>
                  </a:cubicBezTo>
                  <a:cubicBezTo>
                    <a:pt x="18938" y="20674"/>
                    <a:pt x="18836" y="20520"/>
                    <a:pt x="18734" y="20520"/>
                  </a:cubicBezTo>
                  <a:cubicBezTo>
                    <a:pt x="18734" y="20520"/>
                    <a:pt x="18631" y="20366"/>
                    <a:pt x="18529" y="20211"/>
                  </a:cubicBezTo>
                  <a:cubicBezTo>
                    <a:pt x="18427" y="20057"/>
                    <a:pt x="18119" y="19903"/>
                    <a:pt x="18017" y="19903"/>
                  </a:cubicBezTo>
                  <a:cubicBezTo>
                    <a:pt x="17915" y="19903"/>
                    <a:pt x="17608" y="19903"/>
                    <a:pt x="17403" y="19903"/>
                  </a:cubicBezTo>
                  <a:cubicBezTo>
                    <a:pt x="17403" y="19903"/>
                    <a:pt x="17198" y="20211"/>
                    <a:pt x="17096" y="20211"/>
                  </a:cubicBezTo>
                  <a:cubicBezTo>
                    <a:pt x="16993" y="20366"/>
                    <a:pt x="16789" y="20520"/>
                    <a:pt x="16686" y="20520"/>
                  </a:cubicBezTo>
                  <a:cubicBezTo>
                    <a:pt x="16482" y="20520"/>
                    <a:pt x="16277" y="20211"/>
                    <a:pt x="16174" y="20211"/>
                  </a:cubicBezTo>
                  <a:cubicBezTo>
                    <a:pt x="16072" y="20211"/>
                    <a:pt x="15765" y="20057"/>
                    <a:pt x="15663" y="20366"/>
                  </a:cubicBezTo>
                  <a:cubicBezTo>
                    <a:pt x="15663" y="20366"/>
                    <a:pt x="15765" y="20829"/>
                    <a:pt x="15663" y="20983"/>
                  </a:cubicBezTo>
                  <a:cubicBezTo>
                    <a:pt x="15663" y="21137"/>
                    <a:pt x="15458" y="20983"/>
                    <a:pt x="15355" y="20983"/>
                  </a:cubicBezTo>
                  <a:cubicBezTo>
                    <a:pt x="15253" y="20983"/>
                    <a:pt x="15151" y="20674"/>
                    <a:pt x="15048" y="20674"/>
                  </a:cubicBezTo>
                  <a:cubicBezTo>
                    <a:pt x="14946" y="20520"/>
                    <a:pt x="14844" y="20520"/>
                    <a:pt x="14741" y="20520"/>
                  </a:cubicBezTo>
                  <a:cubicBezTo>
                    <a:pt x="14639" y="20520"/>
                    <a:pt x="14639" y="20983"/>
                    <a:pt x="14639" y="20983"/>
                  </a:cubicBezTo>
                  <a:cubicBezTo>
                    <a:pt x="14536" y="21137"/>
                    <a:pt x="14229" y="20983"/>
                    <a:pt x="14127" y="20983"/>
                  </a:cubicBezTo>
                  <a:cubicBezTo>
                    <a:pt x="14025" y="20983"/>
                    <a:pt x="13820" y="20674"/>
                    <a:pt x="13718" y="20674"/>
                  </a:cubicBezTo>
                  <a:cubicBezTo>
                    <a:pt x="13718" y="20520"/>
                    <a:pt x="13513" y="20520"/>
                    <a:pt x="13513" y="20674"/>
                  </a:cubicBezTo>
                  <a:cubicBezTo>
                    <a:pt x="13410" y="20674"/>
                    <a:pt x="13206" y="20829"/>
                    <a:pt x="13001" y="20829"/>
                  </a:cubicBezTo>
                  <a:cubicBezTo>
                    <a:pt x="13001" y="20829"/>
                    <a:pt x="12694" y="20674"/>
                    <a:pt x="12694" y="20674"/>
                  </a:cubicBezTo>
                  <a:cubicBezTo>
                    <a:pt x="12489" y="20520"/>
                    <a:pt x="12284" y="20057"/>
                    <a:pt x="12182" y="19903"/>
                  </a:cubicBezTo>
                  <a:cubicBezTo>
                    <a:pt x="12080" y="19903"/>
                    <a:pt x="11875" y="19594"/>
                    <a:pt x="11773" y="19594"/>
                  </a:cubicBezTo>
                  <a:cubicBezTo>
                    <a:pt x="11670" y="19594"/>
                    <a:pt x="11465" y="19594"/>
                    <a:pt x="11465" y="19749"/>
                  </a:cubicBezTo>
                  <a:cubicBezTo>
                    <a:pt x="11363" y="19903"/>
                    <a:pt x="11465" y="20366"/>
                    <a:pt x="11465" y="20520"/>
                  </a:cubicBezTo>
                  <a:cubicBezTo>
                    <a:pt x="11465" y="20520"/>
                    <a:pt x="11261" y="20674"/>
                    <a:pt x="11158" y="20674"/>
                  </a:cubicBezTo>
                  <a:cubicBezTo>
                    <a:pt x="11056" y="20829"/>
                    <a:pt x="10851" y="20674"/>
                    <a:pt x="10749" y="20674"/>
                  </a:cubicBezTo>
                  <a:cubicBezTo>
                    <a:pt x="10749" y="20829"/>
                    <a:pt x="10646" y="20983"/>
                    <a:pt x="10544" y="20983"/>
                  </a:cubicBezTo>
                  <a:cubicBezTo>
                    <a:pt x="10442" y="20983"/>
                    <a:pt x="10442" y="20674"/>
                    <a:pt x="10442" y="20520"/>
                  </a:cubicBezTo>
                  <a:cubicBezTo>
                    <a:pt x="10442" y="20366"/>
                    <a:pt x="10442" y="19903"/>
                    <a:pt x="10442" y="19903"/>
                  </a:cubicBezTo>
                  <a:cubicBezTo>
                    <a:pt x="10339" y="19749"/>
                    <a:pt x="10237" y="19749"/>
                    <a:pt x="10135" y="19903"/>
                  </a:cubicBezTo>
                  <a:cubicBezTo>
                    <a:pt x="10135" y="19903"/>
                    <a:pt x="10135" y="20057"/>
                    <a:pt x="10135" y="20211"/>
                  </a:cubicBezTo>
                  <a:cubicBezTo>
                    <a:pt x="10032" y="20366"/>
                    <a:pt x="9827" y="20366"/>
                    <a:pt x="9725" y="20366"/>
                  </a:cubicBezTo>
                  <a:cubicBezTo>
                    <a:pt x="9623" y="20366"/>
                    <a:pt x="9623" y="20057"/>
                    <a:pt x="9623" y="19903"/>
                  </a:cubicBezTo>
                  <a:cubicBezTo>
                    <a:pt x="9623" y="19903"/>
                    <a:pt x="9623" y="19749"/>
                    <a:pt x="9725" y="19594"/>
                  </a:cubicBezTo>
                  <a:cubicBezTo>
                    <a:pt x="9725" y="19440"/>
                    <a:pt x="9725" y="19131"/>
                    <a:pt x="9623" y="19131"/>
                  </a:cubicBezTo>
                  <a:cubicBezTo>
                    <a:pt x="9623" y="18977"/>
                    <a:pt x="9418" y="18823"/>
                    <a:pt x="9316" y="18823"/>
                  </a:cubicBezTo>
                  <a:cubicBezTo>
                    <a:pt x="9316" y="18823"/>
                    <a:pt x="9213" y="18977"/>
                    <a:pt x="9213" y="18977"/>
                  </a:cubicBezTo>
                  <a:cubicBezTo>
                    <a:pt x="9111" y="19131"/>
                    <a:pt x="9316" y="19594"/>
                    <a:pt x="9213" y="19749"/>
                  </a:cubicBezTo>
                  <a:cubicBezTo>
                    <a:pt x="9111" y="19903"/>
                    <a:pt x="8906" y="19749"/>
                    <a:pt x="8906" y="19749"/>
                  </a:cubicBezTo>
                  <a:cubicBezTo>
                    <a:pt x="8804" y="19594"/>
                    <a:pt x="8701" y="19286"/>
                    <a:pt x="8701" y="19286"/>
                  </a:cubicBezTo>
                  <a:cubicBezTo>
                    <a:pt x="8599" y="19131"/>
                    <a:pt x="8497" y="19131"/>
                    <a:pt x="8394" y="19131"/>
                  </a:cubicBezTo>
                  <a:cubicBezTo>
                    <a:pt x="8394" y="18977"/>
                    <a:pt x="8190" y="18669"/>
                    <a:pt x="8087" y="18669"/>
                  </a:cubicBezTo>
                  <a:cubicBezTo>
                    <a:pt x="7985" y="18669"/>
                    <a:pt x="7678" y="18823"/>
                    <a:pt x="7575" y="18823"/>
                  </a:cubicBezTo>
                  <a:cubicBezTo>
                    <a:pt x="7473" y="18823"/>
                    <a:pt x="7268" y="18669"/>
                    <a:pt x="7166" y="18823"/>
                  </a:cubicBezTo>
                  <a:cubicBezTo>
                    <a:pt x="7064" y="18823"/>
                    <a:pt x="7166" y="19440"/>
                    <a:pt x="7064" y="19440"/>
                  </a:cubicBezTo>
                  <a:cubicBezTo>
                    <a:pt x="7064" y="19594"/>
                    <a:pt x="6859" y="19594"/>
                    <a:pt x="6756" y="19440"/>
                  </a:cubicBezTo>
                  <a:cubicBezTo>
                    <a:pt x="6654" y="19440"/>
                    <a:pt x="6552" y="19131"/>
                    <a:pt x="6552" y="18977"/>
                  </a:cubicBezTo>
                  <a:cubicBezTo>
                    <a:pt x="6552" y="18823"/>
                    <a:pt x="6449" y="18514"/>
                    <a:pt x="6552" y="18360"/>
                  </a:cubicBezTo>
                  <a:cubicBezTo>
                    <a:pt x="6552" y="18206"/>
                    <a:pt x="6859" y="18206"/>
                    <a:pt x="6961" y="18206"/>
                  </a:cubicBezTo>
                  <a:cubicBezTo>
                    <a:pt x="6961" y="18051"/>
                    <a:pt x="6961" y="17743"/>
                    <a:pt x="7064" y="17589"/>
                  </a:cubicBezTo>
                  <a:cubicBezTo>
                    <a:pt x="7064" y="17589"/>
                    <a:pt x="7268" y="17743"/>
                    <a:pt x="7268" y="17589"/>
                  </a:cubicBezTo>
                  <a:cubicBezTo>
                    <a:pt x="7371" y="17589"/>
                    <a:pt x="7371" y="17280"/>
                    <a:pt x="7268" y="17280"/>
                  </a:cubicBezTo>
                  <a:cubicBezTo>
                    <a:pt x="7268" y="17126"/>
                    <a:pt x="6961" y="16971"/>
                    <a:pt x="6859" y="16817"/>
                  </a:cubicBezTo>
                  <a:cubicBezTo>
                    <a:pt x="6756" y="16817"/>
                    <a:pt x="6449" y="16817"/>
                    <a:pt x="6347" y="16817"/>
                  </a:cubicBezTo>
                  <a:cubicBezTo>
                    <a:pt x="6245" y="16971"/>
                    <a:pt x="6142" y="17126"/>
                    <a:pt x="6040" y="17126"/>
                  </a:cubicBezTo>
                  <a:cubicBezTo>
                    <a:pt x="6040" y="17280"/>
                    <a:pt x="5835" y="17280"/>
                    <a:pt x="5733" y="17126"/>
                  </a:cubicBezTo>
                  <a:cubicBezTo>
                    <a:pt x="5630" y="17126"/>
                    <a:pt x="5323" y="17126"/>
                    <a:pt x="5118" y="17126"/>
                  </a:cubicBezTo>
                  <a:cubicBezTo>
                    <a:pt x="5118" y="17126"/>
                    <a:pt x="4914" y="17126"/>
                    <a:pt x="4914" y="17126"/>
                  </a:cubicBezTo>
                  <a:cubicBezTo>
                    <a:pt x="4709" y="17280"/>
                    <a:pt x="4402" y="17434"/>
                    <a:pt x="4300" y="17434"/>
                  </a:cubicBezTo>
                  <a:cubicBezTo>
                    <a:pt x="4300" y="17434"/>
                    <a:pt x="4095" y="16971"/>
                    <a:pt x="3992" y="16817"/>
                  </a:cubicBezTo>
                  <a:cubicBezTo>
                    <a:pt x="3992" y="16663"/>
                    <a:pt x="3992" y="16354"/>
                    <a:pt x="3890" y="16200"/>
                  </a:cubicBezTo>
                  <a:cubicBezTo>
                    <a:pt x="3890" y="16046"/>
                    <a:pt x="3583" y="16046"/>
                    <a:pt x="3583" y="16046"/>
                  </a:cubicBezTo>
                  <a:cubicBezTo>
                    <a:pt x="3481" y="15891"/>
                    <a:pt x="3481" y="15583"/>
                    <a:pt x="3481" y="15429"/>
                  </a:cubicBezTo>
                  <a:cubicBezTo>
                    <a:pt x="3378" y="15274"/>
                    <a:pt x="3276" y="15120"/>
                    <a:pt x="3276" y="15274"/>
                  </a:cubicBezTo>
                  <a:cubicBezTo>
                    <a:pt x="3173" y="15274"/>
                    <a:pt x="3173" y="15737"/>
                    <a:pt x="3173" y="15737"/>
                  </a:cubicBezTo>
                  <a:cubicBezTo>
                    <a:pt x="3071" y="15737"/>
                    <a:pt x="2969" y="15583"/>
                    <a:pt x="2866" y="15583"/>
                  </a:cubicBezTo>
                  <a:cubicBezTo>
                    <a:pt x="2764" y="15429"/>
                    <a:pt x="2764" y="14966"/>
                    <a:pt x="2662" y="14811"/>
                  </a:cubicBezTo>
                  <a:cubicBezTo>
                    <a:pt x="2662" y="14811"/>
                    <a:pt x="2457" y="14811"/>
                    <a:pt x="2252" y="14811"/>
                  </a:cubicBezTo>
                  <a:cubicBezTo>
                    <a:pt x="2252" y="14657"/>
                    <a:pt x="2252" y="14349"/>
                    <a:pt x="2150" y="14194"/>
                  </a:cubicBezTo>
                  <a:cubicBezTo>
                    <a:pt x="2150" y="14040"/>
                    <a:pt x="1945" y="14040"/>
                    <a:pt x="1843" y="14040"/>
                  </a:cubicBezTo>
                  <a:cubicBezTo>
                    <a:pt x="1740" y="14040"/>
                    <a:pt x="1536" y="14194"/>
                    <a:pt x="1433" y="14194"/>
                  </a:cubicBezTo>
                  <a:cubicBezTo>
                    <a:pt x="1331" y="14349"/>
                    <a:pt x="1228" y="14657"/>
                    <a:pt x="1126" y="14657"/>
                  </a:cubicBezTo>
                  <a:cubicBezTo>
                    <a:pt x="1126" y="14811"/>
                    <a:pt x="819" y="14657"/>
                    <a:pt x="717" y="14657"/>
                  </a:cubicBezTo>
                  <a:cubicBezTo>
                    <a:pt x="614" y="14503"/>
                    <a:pt x="512" y="14194"/>
                    <a:pt x="409" y="14040"/>
                  </a:cubicBezTo>
                  <a:cubicBezTo>
                    <a:pt x="409" y="14040"/>
                    <a:pt x="307" y="14040"/>
                    <a:pt x="205" y="13886"/>
                  </a:cubicBezTo>
                  <a:cubicBezTo>
                    <a:pt x="205" y="13886"/>
                    <a:pt x="205" y="13731"/>
                    <a:pt x="205" y="13577"/>
                  </a:cubicBezTo>
                  <a:cubicBezTo>
                    <a:pt x="102" y="13423"/>
                    <a:pt x="0" y="13269"/>
                    <a:pt x="0" y="12960"/>
                  </a:cubicBezTo>
                  <a:cubicBezTo>
                    <a:pt x="0" y="12960"/>
                    <a:pt x="0" y="12651"/>
                    <a:pt x="102" y="12497"/>
                  </a:cubicBezTo>
                  <a:cubicBezTo>
                    <a:pt x="102" y="12343"/>
                    <a:pt x="205" y="11880"/>
                    <a:pt x="205" y="11571"/>
                  </a:cubicBezTo>
                  <a:cubicBezTo>
                    <a:pt x="205" y="11417"/>
                    <a:pt x="205" y="11109"/>
                    <a:pt x="205" y="10800"/>
                  </a:cubicBezTo>
                  <a:cubicBezTo>
                    <a:pt x="205" y="10646"/>
                    <a:pt x="409" y="10337"/>
                    <a:pt x="307" y="10183"/>
                  </a:cubicBezTo>
                  <a:cubicBezTo>
                    <a:pt x="307" y="10183"/>
                    <a:pt x="205" y="9874"/>
                    <a:pt x="102" y="9720"/>
                  </a:cubicBezTo>
                  <a:cubicBezTo>
                    <a:pt x="102" y="9566"/>
                    <a:pt x="102" y="9257"/>
                    <a:pt x="102" y="8949"/>
                  </a:cubicBezTo>
                  <a:cubicBezTo>
                    <a:pt x="102" y="8794"/>
                    <a:pt x="102" y="8023"/>
                    <a:pt x="102" y="7869"/>
                  </a:cubicBezTo>
                  <a:cubicBezTo>
                    <a:pt x="102" y="7560"/>
                    <a:pt x="102" y="7097"/>
                    <a:pt x="102" y="6943"/>
                  </a:cubicBezTo>
                  <a:cubicBezTo>
                    <a:pt x="205" y="6789"/>
                    <a:pt x="307" y="6634"/>
                    <a:pt x="307" y="6480"/>
                  </a:cubicBezTo>
                  <a:cubicBezTo>
                    <a:pt x="409" y="6326"/>
                    <a:pt x="409" y="5863"/>
                    <a:pt x="307" y="5709"/>
                  </a:cubicBezTo>
                  <a:cubicBezTo>
                    <a:pt x="307" y="5554"/>
                    <a:pt x="205" y="5246"/>
                    <a:pt x="205" y="4937"/>
                  </a:cubicBezTo>
                  <a:cubicBezTo>
                    <a:pt x="205" y="4783"/>
                    <a:pt x="307" y="4474"/>
                    <a:pt x="409" y="4320"/>
                  </a:cubicBezTo>
                  <a:cubicBezTo>
                    <a:pt x="409" y="4166"/>
                    <a:pt x="614" y="4320"/>
                    <a:pt x="717" y="4166"/>
                  </a:cubicBezTo>
                  <a:cubicBezTo>
                    <a:pt x="921" y="4166"/>
                    <a:pt x="1126" y="3703"/>
                    <a:pt x="1126" y="3549"/>
                  </a:cubicBezTo>
                  <a:cubicBezTo>
                    <a:pt x="1228" y="3394"/>
                    <a:pt x="1433" y="2931"/>
                    <a:pt x="1536" y="2777"/>
                  </a:cubicBezTo>
                  <a:cubicBezTo>
                    <a:pt x="1740" y="2623"/>
                    <a:pt x="2150" y="2160"/>
                    <a:pt x="2355" y="2160"/>
                  </a:cubicBezTo>
                  <a:cubicBezTo>
                    <a:pt x="2559" y="2006"/>
                    <a:pt x="2866" y="2160"/>
                    <a:pt x="3071" y="2160"/>
                  </a:cubicBezTo>
                  <a:cubicBezTo>
                    <a:pt x="3378" y="2006"/>
                    <a:pt x="3992" y="1851"/>
                    <a:pt x="4197" y="1697"/>
                  </a:cubicBezTo>
                  <a:cubicBezTo>
                    <a:pt x="4402" y="1697"/>
                    <a:pt x="4709" y="1234"/>
                    <a:pt x="4914" y="1234"/>
                  </a:cubicBezTo>
                  <a:cubicBezTo>
                    <a:pt x="5118" y="1080"/>
                    <a:pt x="5733" y="1080"/>
                    <a:pt x="5937" y="1080"/>
                  </a:cubicBezTo>
                  <a:cubicBezTo>
                    <a:pt x="6142" y="1080"/>
                    <a:pt x="6449" y="926"/>
                    <a:pt x="6552" y="771"/>
                  </a:cubicBezTo>
                  <a:cubicBezTo>
                    <a:pt x="6756" y="771"/>
                    <a:pt x="7166" y="617"/>
                    <a:pt x="7268" y="617"/>
                  </a:cubicBezTo>
                  <a:cubicBezTo>
                    <a:pt x="7473" y="463"/>
                    <a:pt x="7678" y="0"/>
                    <a:pt x="7780" y="0"/>
                  </a:cubicBezTo>
                  <a:cubicBezTo>
                    <a:pt x="7882" y="154"/>
                    <a:pt x="7882" y="617"/>
                    <a:pt x="7882" y="771"/>
                  </a:cubicBezTo>
                  <a:cubicBezTo>
                    <a:pt x="7882" y="771"/>
                    <a:pt x="7882" y="1080"/>
                    <a:pt x="7882" y="1080"/>
                  </a:cubicBezTo>
                  <a:cubicBezTo>
                    <a:pt x="7985" y="1389"/>
                    <a:pt x="8190" y="1697"/>
                    <a:pt x="8292" y="1851"/>
                  </a:cubicBezTo>
                  <a:cubicBezTo>
                    <a:pt x="8394" y="2006"/>
                    <a:pt x="8497" y="2314"/>
                    <a:pt x="8497" y="2314"/>
                  </a:cubicBezTo>
                  <a:cubicBezTo>
                    <a:pt x="8497" y="2623"/>
                    <a:pt x="8497" y="2931"/>
                    <a:pt x="8497" y="3086"/>
                  </a:cubicBezTo>
                  <a:cubicBezTo>
                    <a:pt x="8497" y="3240"/>
                    <a:pt x="8394" y="3549"/>
                    <a:pt x="8394" y="3703"/>
                  </a:cubicBezTo>
                  <a:cubicBezTo>
                    <a:pt x="8394" y="3703"/>
                    <a:pt x="8497" y="4166"/>
                    <a:pt x="8497" y="4320"/>
                  </a:cubicBezTo>
                  <a:cubicBezTo>
                    <a:pt x="8497" y="4474"/>
                    <a:pt x="8394" y="4629"/>
                    <a:pt x="8497" y="4783"/>
                  </a:cubicBezTo>
                  <a:cubicBezTo>
                    <a:pt x="8497" y="4937"/>
                    <a:pt x="8599" y="5091"/>
                    <a:pt x="8599" y="5246"/>
                  </a:cubicBezTo>
                  <a:cubicBezTo>
                    <a:pt x="8701" y="5400"/>
                    <a:pt x="9009" y="5246"/>
                    <a:pt x="9111" y="5400"/>
                  </a:cubicBezTo>
                  <a:cubicBezTo>
                    <a:pt x="9213" y="5400"/>
                    <a:pt x="9213" y="5709"/>
                    <a:pt x="9316" y="5863"/>
                  </a:cubicBezTo>
                  <a:cubicBezTo>
                    <a:pt x="9316" y="6017"/>
                    <a:pt x="9520" y="6480"/>
                    <a:pt x="9520" y="6480"/>
                  </a:cubicBezTo>
                  <a:cubicBezTo>
                    <a:pt x="9623" y="6634"/>
                    <a:pt x="9725" y="6634"/>
                    <a:pt x="9725" y="6634"/>
                  </a:cubicBezTo>
                  <a:cubicBezTo>
                    <a:pt x="9827" y="6634"/>
                    <a:pt x="9827" y="6789"/>
                    <a:pt x="9930" y="6943"/>
                  </a:cubicBezTo>
                  <a:cubicBezTo>
                    <a:pt x="9930" y="7097"/>
                    <a:pt x="10135" y="7406"/>
                    <a:pt x="10237" y="7406"/>
                  </a:cubicBezTo>
                  <a:cubicBezTo>
                    <a:pt x="10339" y="7560"/>
                    <a:pt x="10544" y="7714"/>
                    <a:pt x="10646" y="7714"/>
                  </a:cubicBezTo>
                  <a:cubicBezTo>
                    <a:pt x="10749" y="7714"/>
                    <a:pt x="10749" y="7406"/>
                    <a:pt x="10851" y="7251"/>
                  </a:cubicBezTo>
                  <a:cubicBezTo>
                    <a:pt x="10851" y="7097"/>
                    <a:pt x="10954" y="6789"/>
                    <a:pt x="11056" y="6634"/>
                  </a:cubicBezTo>
                  <a:cubicBezTo>
                    <a:pt x="11158" y="6480"/>
                    <a:pt x="11465" y="6480"/>
                    <a:pt x="11568" y="6480"/>
                  </a:cubicBezTo>
                  <a:cubicBezTo>
                    <a:pt x="11670" y="6326"/>
                    <a:pt x="11977" y="6017"/>
                    <a:pt x="12080" y="5863"/>
                  </a:cubicBezTo>
                  <a:cubicBezTo>
                    <a:pt x="12182" y="5863"/>
                    <a:pt x="12489" y="5709"/>
                    <a:pt x="12591" y="5863"/>
                  </a:cubicBezTo>
                  <a:cubicBezTo>
                    <a:pt x="12694" y="5863"/>
                    <a:pt x="13001" y="6326"/>
                    <a:pt x="13001" y="6480"/>
                  </a:cubicBezTo>
                  <a:cubicBezTo>
                    <a:pt x="13103" y="6634"/>
                    <a:pt x="13001" y="7097"/>
                    <a:pt x="13103" y="7251"/>
                  </a:cubicBezTo>
                  <a:cubicBezTo>
                    <a:pt x="13206" y="7406"/>
                    <a:pt x="13615" y="7251"/>
                    <a:pt x="13718" y="7560"/>
                  </a:cubicBezTo>
                  <a:cubicBezTo>
                    <a:pt x="13718" y="7560"/>
                    <a:pt x="13718" y="7869"/>
                    <a:pt x="13718" y="8023"/>
                  </a:cubicBezTo>
                  <a:cubicBezTo>
                    <a:pt x="13718" y="8177"/>
                    <a:pt x="13615" y="8177"/>
                    <a:pt x="13615" y="8331"/>
                  </a:cubicBezTo>
                  <a:cubicBezTo>
                    <a:pt x="13513" y="8640"/>
                    <a:pt x="13513" y="8949"/>
                    <a:pt x="13615" y="9103"/>
                  </a:cubicBezTo>
                  <a:cubicBezTo>
                    <a:pt x="13615" y="9411"/>
                    <a:pt x="13718" y="9874"/>
                    <a:pt x="13718" y="10029"/>
                  </a:cubicBezTo>
                  <a:cubicBezTo>
                    <a:pt x="13820" y="10183"/>
                    <a:pt x="13922" y="10646"/>
                    <a:pt x="13922" y="10954"/>
                  </a:cubicBezTo>
                  <a:cubicBezTo>
                    <a:pt x="14127" y="11109"/>
                    <a:pt x="14434" y="11571"/>
                    <a:pt x="14639" y="11571"/>
                  </a:cubicBezTo>
                  <a:cubicBezTo>
                    <a:pt x="14741" y="11571"/>
                    <a:pt x="14844" y="11109"/>
                    <a:pt x="14946" y="11109"/>
                  </a:cubicBezTo>
                  <a:cubicBezTo>
                    <a:pt x="15048" y="11109"/>
                    <a:pt x="15151" y="11263"/>
                    <a:pt x="15253" y="11263"/>
                  </a:cubicBezTo>
                  <a:cubicBezTo>
                    <a:pt x="15355" y="11263"/>
                    <a:pt x="15458" y="10954"/>
                    <a:pt x="15560" y="11109"/>
                  </a:cubicBezTo>
                  <a:cubicBezTo>
                    <a:pt x="15663" y="11109"/>
                    <a:pt x="15765" y="11263"/>
                    <a:pt x="15765" y="11263"/>
                  </a:cubicBezTo>
                  <a:cubicBezTo>
                    <a:pt x="15970" y="11417"/>
                    <a:pt x="16277" y="11417"/>
                    <a:pt x="16482" y="11571"/>
                  </a:cubicBezTo>
                  <a:cubicBezTo>
                    <a:pt x="16584" y="11571"/>
                    <a:pt x="16789" y="11571"/>
                    <a:pt x="16891" y="11571"/>
                  </a:cubicBezTo>
                  <a:cubicBezTo>
                    <a:pt x="16993" y="11726"/>
                    <a:pt x="16993" y="12189"/>
                    <a:pt x="16993" y="12343"/>
                  </a:cubicBezTo>
                  <a:cubicBezTo>
                    <a:pt x="16993" y="12497"/>
                    <a:pt x="16993" y="12806"/>
                    <a:pt x="16993" y="12960"/>
                  </a:cubicBezTo>
                  <a:cubicBezTo>
                    <a:pt x="16993" y="13269"/>
                    <a:pt x="16891" y="13423"/>
                    <a:pt x="16891" y="13577"/>
                  </a:cubicBezTo>
                  <a:cubicBezTo>
                    <a:pt x="16789" y="13731"/>
                    <a:pt x="16891" y="14040"/>
                    <a:pt x="16891" y="14194"/>
                  </a:cubicBezTo>
                  <a:cubicBezTo>
                    <a:pt x="16993" y="14349"/>
                    <a:pt x="16891" y="14657"/>
                    <a:pt x="16891" y="14811"/>
                  </a:cubicBezTo>
                  <a:cubicBezTo>
                    <a:pt x="16993" y="14966"/>
                    <a:pt x="17198" y="15274"/>
                    <a:pt x="17403" y="15120"/>
                  </a:cubicBezTo>
                  <a:cubicBezTo>
                    <a:pt x="17505" y="15120"/>
                    <a:pt x="17505" y="14811"/>
                    <a:pt x="17505" y="14657"/>
                  </a:cubicBezTo>
                  <a:cubicBezTo>
                    <a:pt x="17608" y="14503"/>
                    <a:pt x="17505" y="14040"/>
                    <a:pt x="17608" y="13886"/>
                  </a:cubicBezTo>
                  <a:cubicBezTo>
                    <a:pt x="17710" y="13886"/>
                    <a:pt x="17915" y="13886"/>
                    <a:pt x="18017" y="13886"/>
                  </a:cubicBezTo>
                  <a:cubicBezTo>
                    <a:pt x="18119" y="13886"/>
                    <a:pt x="18119" y="14194"/>
                    <a:pt x="18222" y="14194"/>
                  </a:cubicBezTo>
                  <a:cubicBezTo>
                    <a:pt x="18324" y="14194"/>
                    <a:pt x="18529" y="14194"/>
                    <a:pt x="18529" y="14349"/>
                  </a:cubicBezTo>
                  <a:cubicBezTo>
                    <a:pt x="18631" y="14349"/>
                    <a:pt x="18631" y="14657"/>
                    <a:pt x="18631" y="14657"/>
                  </a:cubicBezTo>
                  <a:cubicBezTo>
                    <a:pt x="18734" y="14811"/>
                    <a:pt x="19143" y="14811"/>
                    <a:pt x="19245" y="14657"/>
                  </a:cubicBezTo>
                  <a:cubicBezTo>
                    <a:pt x="19245" y="14657"/>
                    <a:pt x="19245" y="14349"/>
                    <a:pt x="19245" y="14194"/>
                  </a:cubicBezTo>
                  <a:cubicBezTo>
                    <a:pt x="19348" y="14194"/>
                    <a:pt x="19450" y="14040"/>
                    <a:pt x="19553" y="13886"/>
                  </a:cubicBezTo>
                  <a:cubicBezTo>
                    <a:pt x="19655" y="13886"/>
                    <a:pt x="19860" y="14040"/>
                    <a:pt x="19962" y="14194"/>
                  </a:cubicBezTo>
                  <a:cubicBezTo>
                    <a:pt x="20064" y="14194"/>
                    <a:pt x="20269" y="14349"/>
                    <a:pt x="20372" y="14503"/>
                  </a:cubicBezTo>
                  <a:cubicBezTo>
                    <a:pt x="20474" y="14657"/>
                    <a:pt x="20372" y="14966"/>
                    <a:pt x="20372" y="14966"/>
                  </a:cubicBezTo>
                  <a:cubicBezTo>
                    <a:pt x="20474" y="15120"/>
                    <a:pt x="20576" y="15274"/>
                    <a:pt x="20679" y="15429"/>
                  </a:cubicBezTo>
                  <a:cubicBezTo>
                    <a:pt x="20679" y="15583"/>
                    <a:pt x="20883" y="15429"/>
                    <a:pt x="20986" y="15429"/>
                  </a:cubicBezTo>
                  <a:cubicBezTo>
                    <a:pt x="21088" y="15429"/>
                    <a:pt x="21498" y="15429"/>
                    <a:pt x="21498" y="155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8" name="Google Shape;2278;p274"/>
            <p:cNvSpPr/>
            <p:nvPr/>
          </p:nvSpPr>
          <p:spPr>
            <a:xfrm>
              <a:off x="3586509" y="0"/>
              <a:ext cx="1376162" cy="9141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98" y="15583"/>
                  </a:moveTo>
                  <a:cubicBezTo>
                    <a:pt x="21600" y="15737"/>
                    <a:pt x="21600" y="16046"/>
                    <a:pt x="21600" y="16200"/>
                  </a:cubicBezTo>
                  <a:cubicBezTo>
                    <a:pt x="21498" y="16200"/>
                    <a:pt x="21395" y="16354"/>
                    <a:pt x="21293" y="16509"/>
                  </a:cubicBezTo>
                  <a:cubicBezTo>
                    <a:pt x="21293" y="16509"/>
                    <a:pt x="21088" y="16509"/>
                    <a:pt x="21088" y="16663"/>
                  </a:cubicBezTo>
                  <a:cubicBezTo>
                    <a:pt x="20986" y="16663"/>
                    <a:pt x="21088" y="17126"/>
                    <a:pt x="21088" y="17126"/>
                  </a:cubicBezTo>
                  <a:cubicBezTo>
                    <a:pt x="20986" y="17280"/>
                    <a:pt x="20883" y="17434"/>
                    <a:pt x="20883" y="17589"/>
                  </a:cubicBezTo>
                  <a:cubicBezTo>
                    <a:pt x="20883" y="17897"/>
                    <a:pt x="20781" y="18206"/>
                    <a:pt x="20883" y="18360"/>
                  </a:cubicBezTo>
                  <a:cubicBezTo>
                    <a:pt x="20986" y="18514"/>
                    <a:pt x="21088" y="18514"/>
                    <a:pt x="21191" y="18514"/>
                  </a:cubicBezTo>
                  <a:cubicBezTo>
                    <a:pt x="21191" y="18514"/>
                    <a:pt x="21191" y="18823"/>
                    <a:pt x="21191" y="18823"/>
                  </a:cubicBezTo>
                  <a:cubicBezTo>
                    <a:pt x="21293" y="18977"/>
                    <a:pt x="21498" y="18977"/>
                    <a:pt x="21498" y="19131"/>
                  </a:cubicBezTo>
                  <a:cubicBezTo>
                    <a:pt x="21498" y="19286"/>
                    <a:pt x="21498" y="19440"/>
                    <a:pt x="21395" y="19440"/>
                  </a:cubicBezTo>
                  <a:cubicBezTo>
                    <a:pt x="21395" y="19594"/>
                    <a:pt x="20986" y="19594"/>
                    <a:pt x="20986" y="19749"/>
                  </a:cubicBezTo>
                  <a:cubicBezTo>
                    <a:pt x="20883" y="19903"/>
                    <a:pt x="20986" y="20057"/>
                    <a:pt x="20986" y="20211"/>
                  </a:cubicBezTo>
                  <a:cubicBezTo>
                    <a:pt x="20986" y="20366"/>
                    <a:pt x="20986" y="20674"/>
                    <a:pt x="20986" y="20829"/>
                  </a:cubicBezTo>
                  <a:cubicBezTo>
                    <a:pt x="20986" y="20829"/>
                    <a:pt x="21088" y="21137"/>
                    <a:pt x="21088" y="21137"/>
                  </a:cubicBezTo>
                  <a:cubicBezTo>
                    <a:pt x="21088" y="21291"/>
                    <a:pt x="21191" y="21291"/>
                    <a:pt x="21191" y="21291"/>
                  </a:cubicBezTo>
                  <a:cubicBezTo>
                    <a:pt x="21191" y="21446"/>
                    <a:pt x="21088" y="21600"/>
                    <a:pt x="20986" y="21600"/>
                  </a:cubicBezTo>
                  <a:cubicBezTo>
                    <a:pt x="20986" y="21600"/>
                    <a:pt x="20781" y="21600"/>
                    <a:pt x="20679" y="21600"/>
                  </a:cubicBezTo>
                  <a:cubicBezTo>
                    <a:pt x="20474" y="21600"/>
                    <a:pt x="20064" y="21600"/>
                    <a:pt x="19962" y="21446"/>
                  </a:cubicBezTo>
                  <a:cubicBezTo>
                    <a:pt x="19962" y="21291"/>
                    <a:pt x="19860" y="20829"/>
                    <a:pt x="19860" y="20674"/>
                  </a:cubicBezTo>
                  <a:cubicBezTo>
                    <a:pt x="19757" y="20674"/>
                    <a:pt x="19655" y="20366"/>
                    <a:pt x="19553" y="20211"/>
                  </a:cubicBezTo>
                  <a:cubicBezTo>
                    <a:pt x="19553" y="20211"/>
                    <a:pt x="19348" y="20211"/>
                    <a:pt x="19245" y="20211"/>
                  </a:cubicBezTo>
                  <a:cubicBezTo>
                    <a:pt x="19245" y="20366"/>
                    <a:pt x="19143" y="20520"/>
                    <a:pt x="19041" y="20520"/>
                  </a:cubicBezTo>
                  <a:cubicBezTo>
                    <a:pt x="18938" y="20674"/>
                    <a:pt x="18836" y="20520"/>
                    <a:pt x="18734" y="20520"/>
                  </a:cubicBezTo>
                  <a:cubicBezTo>
                    <a:pt x="18734" y="20520"/>
                    <a:pt x="18631" y="20366"/>
                    <a:pt x="18529" y="20211"/>
                  </a:cubicBezTo>
                  <a:cubicBezTo>
                    <a:pt x="18427" y="20057"/>
                    <a:pt x="18119" y="19903"/>
                    <a:pt x="18017" y="19903"/>
                  </a:cubicBezTo>
                  <a:cubicBezTo>
                    <a:pt x="17915" y="19903"/>
                    <a:pt x="17608" y="19903"/>
                    <a:pt x="17403" y="19903"/>
                  </a:cubicBezTo>
                  <a:cubicBezTo>
                    <a:pt x="17403" y="19903"/>
                    <a:pt x="17198" y="20211"/>
                    <a:pt x="17096" y="20211"/>
                  </a:cubicBezTo>
                  <a:cubicBezTo>
                    <a:pt x="16993" y="20366"/>
                    <a:pt x="16789" y="20520"/>
                    <a:pt x="16686" y="20520"/>
                  </a:cubicBezTo>
                  <a:cubicBezTo>
                    <a:pt x="16482" y="20520"/>
                    <a:pt x="16277" y="20211"/>
                    <a:pt x="16174" y="20211"/>
                  </a:cubicBezTo>
                  <a:cubicBezTo>
                    <a:pt x="16072" y="20211"/>
                    <a:pt x="15765" y="20057"/>
                    <a:pt x="15663" y="20366"/>
                  </a:cubicBezTo>
                  <a:cubicBezTo>
                    <a:pt x="15663" y="20366"/>
                    <a:pt x="15765" y="20829"/>
                    <a:pt x="15663" y="20983"/>
                  </a:cubicBezTo>
                  <a:cubicBezTo>
                    <a:pt x="15663" y="21137"/>
                    <a:pt x="15458" y="20983"/>
                    <a:pt x="15355" y="20983"/>
                  </a:cubicBezTo>
                  <a:cubicBezTo>
                    <a:pt x="15253" y="20983"/>
                    <a:pt x="15151" y="20674"/>
                    <a:pt x="15048" y="20674"/>
                  </a:cubicBezTo>
                  <a:cubicBezTo>
                    <a:pt x="14946" y="20520"/>
                    <a:pt x="14844" y="20520"/>
                    <a:pt x="14741" y="20520"/>
                  </a:cubicBezTo>
                  <a:cubicBezTo>
                    <a:pt x="14639" y="20520"/>
                    <a:pt x="14639" y="20983"/>
                    <a:pt x="14639" y="20983"/>
                  </a:cubicBezTo>
                  <a:cubicBezTo>
                    <a:pt x="14536" y="21137"/>
                    <a:pt x="14229" y="20983"/>
                    <a:pt x="14127" y="20983"/>
                  </a:cubicBezTo>
                  <a:cubicBezTo>
                    <a:pt x="14025" y="20983"/>
                    <a:pt x="13820" y="20674"/>
                    <a:pt x="13718" y="20674"/>
                  </a:cubicBezTo>
                  <a:cubicBezTo>
                    <a:pt x="13718" y="20520"/>
                    <a:pt x="13513" y="20520"/>
                    <a:pt x="13513" y="20674"/>
                  </a:cubicBezTo>
                  <a:cubicBezTo>
                    <a:pt x="13410" y="20674"/>
                    <a:pt x="13206" y="20829"/>
                    <a:pt x="13001" y="20829"/>
                  </a:cubicBezTo>
                  <a:cubicBezTo>
                    <a:pt x="13001" y="20829"/>
                    <a:pt x="12694" y="20674"/>
                    <a:pt x="12694" y="20674"/>
                  </a:cubicBezTo>
                  <a:cubicBezTo>
                    <a:pt x="12489" y="20520"/>
                    <a:pt x="12284" y="20057"/>
                    <a:pt x="12182" y="19903"/>
                  </a:cubicBezTo>
                  <a:cubicBezTo>
                    <a:pt x="12080" y="19903"/>
                    <a:pt x="11875" y="19594"/>
                    <a:pt x="11773" y="19594"/>
                  </a:cubicBezTo>
                  <a:cubicBezTo>
                    <a:pt x="11670" y="19594"/>
                    <a:pt x="11465" y="19594"/>
                    <a:pt x="11465" y="19749"/>
                  </a:cubicBezTo>
                  <a:cubicBezTo>
                    <a:pt x="11363" y="19903"/>
                    <a:pt x="11465" y="20366"/>
                    <a:pt x="11465" y="20520"/>
                  </a:cubicBezTo>
                  <a:cubicBezTo>
                    <a:pt x="11465" y="20520"/>
                    <a:pt x="11261" y="20674"/>
                    <a:pt x="11158" y="20674"/>
                  </a:cubicBezTo>
                  <a:cubicBezTo>
                    <a:pt x="11056" y="20829"/>
                    <a:pt x="10851" y="20674"/>
                    <a:pt x="10749" y="20674"/>
                  </a:cubicBezTo>
                  <a:cubicBezTo>
                    <a:pt x="10749" y="20829"/>
                    <a:pt x="10646" y="20983"/>
                    <a:pt x="10544" y="20983"/>
                  </a:cubicBezTo>
                  <a:cubicBezTo>
                    <a:pt x="10442" y="20983"/>
                    <a:pt x="10442" y="20674"/>
                    <a:pt x="10442" y="20520"/>
                  </a:cubicBezTo>
                  <a:cubicBezTo>
                    <a:pt x="10442" y="20366"/>
                    <a:pt x="10442" y="19903"/>
                    <a:pt x="10442" y="19903"/>
                  </a:cubicBezTo>
                  <a:cubicBezTo>
                    <a:pt x="10339" y="19749"/>
                    <a:pt x="10237" y="19749"/>
                    <a:pt x="10135" y="19903"/>
                  </a:cubicBezTo>
                  <a:cubicBezTo>
                    <a:pt x="10135" y="19903"/>
                    <a:pt x="10135" y="20057"/>
                    <a:pt x="10135" y="20211"/>
                  </a:cubicBezTo>
                  <a:cubicBezTo>
                    <a:pt x="10032" y="20366"/>
                    <a:pt x="9827" y="20366"/>
                    <a:pt x="9725" y="20366"/>
                  </a:cubicBezTo>
                  <a:cubicBezTo>
                    <a:pt x="9623" y="20366"/>
                    <a:pt x="9623" y="20057"/>
                    <a:pt x="9623" y="19903"/>
                  </a:cubicBezTo>
                  <a:cubicBezTo>
                    <a:pt x="9623" y="19903"/>
                    <a:pt x="9623" y="19749"/>
                    <a:pt x="9725" y="19594"/>
                  </a:cubicBezTo>
                  <a:cubicBezTo>
                    <a:pt x="9725" y="19440"/>
                    <a:pt x="9725" y="19131"/>
                    <a:pt x="9623" y="19131"/>
                  </a:cubicBezTo>
                  <a:cubicBezTo>
                    <a:pt x="9623" y="18977"/>
                    <a:pt x="9418" y="18823"/>
                    <a:pt x="9316" y="18823"/>
                  </a:cubicBezTo>
                  <a:cubicBezTo>
                    <a:pt x="9316" y="18823"/>
                    <a:pt x="9213" y="18977"/>
                    <a:pt x="9213" y="18977"/>
                  </a:cubicBezTo>
                  <a:cubicBezTo>
                    <a:pt x="9111" y="19131"/>
                    <a:pt x="9316" y="19594"/>
                    <a:pt x="9213" y="19749"/>
                  </a:cubicBezTo>
                  <a:cubicBezTo>
                    <a:pt x="9111" y="19903"/>
                    <a:pt x="8906" y="19749"/>
                    <a:pt x="8906" y="19749"/>
                  </a:cubicBezTo>
                  <a:cubicBezTo>
                    <a:pt x="8804" y="19594"/>
                    <a:pt x="8701" y="19286"/>
                    <a:pt x="8701" y="19286"/>
                  </a:cubicBezTo>
                  <a:cubicBezTo>
                    <a:pt x="8599" y="19131"/>
                    <a:pt x="8497" y="19131"/>
                    <a:pt x="8394" y="19131"/>
                  </a:cubicBezTo>
                  <a:cubicBezTo>
                    <a:pt x="8394" y="18977"/>
                    <a:pt x="8190" y="18669"/>
                    <a:pt x="8087" y="18669"/>
                  </a:cubicBezTo>
                  <a:cubicBezTo>
                    <a:pt x="7985" y="18669"/>
                    <a:pt x="7678" y="18823"/>
                    <a:pt x="7575" y="18823"/>
                  </a:cubicBezTo>
                  <a:cubicBezTo>
                    <a:pt x="7473" y="18823"/>
                    <a:pt x="7268" y="18669"/>
                    <a:pt x="7166" y="18823"/>
                  </a:cubicBezTo>
                  <a:cubicBezTo>
                    <a:pt x="7064" y="18823"/>
                    <a:pt x="7166" y="19440"/>
                    <a:pt x="7064" y="19440"/>
                  </a:cubicBezTo>
                  <a:cubicBezTo>
                    <a:pt x="7064" y="19594"/>
                    <a:pt x="6859" y="19594"/>
                    <a:pt x="6756" y="19440"/>
                  </a:cubicBezTo>
                  <a:cubicBezTo>
                    <a:pt x="6654" y="19440"/>
                    <a:pt x="6552" y="19131"/>
                    <a:pt x="6552" y="18977"/>
                  </a:cubicBezTo>
                  <a:cubicBezTo>
                    <a:pt x="6552" y="18823"/>
                    <a:pt x="6449" y="18514"/>
                    <a:pt x="6552" y="18360"/>
                  </a:cubicBezTo>
                  <a:cubicBezTo>
                    <a:pt x="6552" y="18206"/>
                    <a:pt x="6859" y="18206"/>
                    <a:pt x="6961" y="18206"/>
                  </a:cubicBezTo>
                  <a:cubicBezTo>
                    <a:pt x="6961" y="18051"/>
                    <a:pt x="6961" y="17743"/>
                    <a:pt x="7064" y="17589"/>
                  </a:cubicBezTo>
                  <a:cubicBezTo>
                    <a:pt x="7064" y="17589"/>
                    <a:pt x="7268" y="17743"/>
                    <a:pt x="7268" y="17589"/>
                  </a:cubicBezTo>
                  <a:cubicBezTo>
                    <a:pt x="7371" y="17589"/>
                    <a:pt x="7371" y="17280"/>
                    <a:pt x="7268" y="17280"/>
                  </a:cubicBezTo>
                  <a:cubicBezTo>
                    <a:pt x="7268" y="17126"/>
                    <a:pt x="6961" y="16971"/>
                    <a:pt x="6859" y="16817"/>
                  </a:cubicBezTo>
                  <a:cubicBezTo>
                    <a:pt x="6756" y="16817"/>
                    <a:pt x="6449" y="16817"/>
                    <a:pt x="6347" y="16817"/>
                  </a:cubicBezTo>
                  <a:cubicBezTo>
                    <a:pt x="6245" y="16971"/>
                    <a:pt x="6142" y="17126"/>
                    <a:pt x="6040" y="17126"/>
                  </a:cubicBezTo>
                  <a:cubicBezTo>
                    <a:pt x="6040" y="17280"/>
                    <a:pt x="5835" y="17280"/>
                    <a:pt x="5733" y="17126"/>
                  </a:cubicBezTo>
                  <a:cubicBezTo>
                    <a:pt x="5630" y="17126"/>
                    <a:pt x="5323" y="17126"/>
                    <a:pt x="5118" y="17126"/>
                  </a:cubicBezTo>
                  <a:cubicBezTo>
                    <a:pt x="5118" y="17126"/>
                    <a:pt x="4914" y="17126"/>
                    <a:pt x="4914" y="17126"/>
                  </a:cubicBezTo>
                  <a:cubicBezTo>
                    <a:pt x="4709" y="17280"/>
                    <a:pt x="4402" y="17434"/>
                    <a:pt x="4300" y="17434"/>
                  </a:cubicBezTo>
                  <a:cubicBezTo>
                    <a:pt x="4300" y="17434"/>
                    <a:pt x="4095" y="16971"/>
                    <a:pt x="3992" y="16817"/>
                  </a:cubicBezTo>
                  <a:cubicBezTo>
                    <a:pt x="3992" y="16663"/>
                    <a:pt x="3992" y="16354"/>
                    <a:pt x="3890" y="16200"/>
                  </a:cubicBezTo>
                  <a:cubicBezTo>
                    <a:pt x="3890" y="16046"/>
                    <a:pt x="3583" y="16046"/>
                    <a:pt x="3583" y="16046"/>
                  </a:cubicBezTo>
                  <a:cubicBezTo>
                    <a:pt x="3481" y="15891"/>
                    <a:pt x="3481" y="15583"/>
                    <a:pt x="3481" y="15429"/>
                  </a:cubicBezTo>
                  <a:cubicBezTo>
                    <a:pt x="3378" y="15274"/>
                    <a:pt x="3276" y="15120"/>
                    <a:pt x="3276" y="15274"/>
                  </a:cubicBezTo>
                  <a:cubicBezTo>
                    <a:pt x="3173" y="15274"/>
                    <a:pt x="3173" y="15737"/>
                    <a:pt x="3173" y="15737"/>
                  </a:cubicBezTo>
                  <a:cubicBezTo>
                    <a:pt x="3071" y="15737"/>
                    <a:pt x="2969" y="15583"/>
                    <a:pt x="2866" y="15583"/>
                  </a:cubicBezTo>
                  <a:cubicBezTo>
                    <a:pt x="2764" y="15429"/>
                    <a:pt x="2764" y="14966"/>
                    <a:pt x="2662" y="14811"/>
                  </a:cubicBezTo>
                  <a:cubicBezTo>
                    <a:pt x="2662" y="14811"/>
                    <a:pt x="2457" y="14811"/>
                    <a:pt x="2252" y="14811"/>
                  </a:cubicBezTo>
                  <a:cubicBezTo>
                    <a:pt x="2252" y="14657"/>
                    <a:pt x="2252" y="14349"/>
                    <a:pt x="2150" y="14194"/>
                  </a:cubicBezTo>
                  <a:cubicBezTo>
                    <a:pt x="2150" y="14040"/>
                    <a:pt x="1945" y="14040"/>
                    <a:pt x="1843" y="14040"/>
                  </a:cubicBezTo>
                  <a:cubicBezTo>
                    <a:pt x="1740" y="14040"/>
                    <a:pt x="1536" y="14194"/>
                    <a:pt x="1433" y="14194"/>
                  </a:cubicBezTo>
                  <a:cubicBezTo>
                    <a:pt x="1331" y="14349"/>
                    <a:pt x="1228" y="14657"/>
                    <a:pt x="1126" y="14657"/>
                  </a:cubicBezTo>
                  <a:cubicBezTo>
                    <a:pt x="1126" y="14811"/>
                    <a:pt x="819" y="14657"/>
                    <a:pt x="717" y="14657"/>
                  </a:cubicBezTo>
                  <a:cubicBezTo>
                    <a:pt x="614" y="14503"/>
                    <a:pt x="512" y="14194"/>
                    <a:pt x="409" y="14040"/>
                  </a:cubicBezTo>
                  <a:cubicBezTo>
                    <a:pt x="409" y="14040"/>
                    <a:pt x="307" y="14040"/>
                    <a:pt x="205" y="13886"/>
                  </a:cubicBezTo>
                  <a:cubicBezTo>
                    <a:pt x="205" y="13886"/>
                    <a:pt x="205" y="13731"/>
                    <a:pt x="205" y="13577"/>
                  </a:cubicBezTo>
                  <a:cubicBezTo>
                    <a:pt x="102" y="13423"/>
                    <a:pt x="0" y="13269"/>
                    <a:pt x="0" y="12960"/>
                  </a:cubicBezTo>
                  <a:cubicBezTo>
                    <a:pt x="0" y="12960"/>
                    <a:pt x="0" y="12651"/>
                    <a:pt x="102" y="12497"/>
                  </a:cubicBezTo>
                  <a:cubicBezTo>
                    <a:pt x="102" y="12343"/>
                    <a:pt x="205" y="11880"/>
                    <a:pt x="205" y="11571"/>
                  </a:cubicBezTo>
                  <a:cubicBezTo>
                    <a:pt x="205" y="11417"/>
                    <a:pt x="205" y="11109"/>
                    <a:pt x="205" y="10800"/>
                  </a:cubicBezTo>
                  <a:cubicBezTo>
                    <a:pt x="205" y="10646"/>
                    <a:pt x="409" y="10337"/>
                    <a:pt x="307" y="10183"/>
                  </a:cubicBezTo>
                  <a:cubicBezTo>
                    <a:pt x="307" y="10183"/>
                    <a:pt x="205" y="9874"/>
                    <a:pt x="102" y="9720"/>
                  </a:cubicBezTo>
                  <a:cubicBezTo>
                    <a:pt x="102" y="9566"/>
                    <a:pt x="102" y="9257"/>
                    <a:pt x="102" y="8949"/>
                  </a:cubicBezTo>
                  <a:cubicBezTo>
                    <a:pt x="102" y="8794"/>
                    <a:pt x="102" y="8023"/>
                    <a:pt x="102" y="7869"/>
                  </a:cubicBezTo>
                  <a:cubicBezTo>
                    <a:pt x="102" y="7560"/>
                    <a:pt x="102" y="7097"/>
                    <a:pt x="102" y="6943"/>
                  </a:cubicBezTo>
                  <a:cubicBezTo>
                    <a:pt x="205" y="6789"/>
                    <a:pt x="307" y="6634"/>
                    <a:pt x="307" y="6480"/>
                  </a:cubicBezTo>
                  <a:cubicBezTo>
                    <a:pt x="409" y="6326"/>
                    <a:pt x="409" y="5863"/>
                    <a:pt x="307" y="5709"/>
                  </a:cubicBezTo>
                  <a:cubicBezTo>
                    <a:pt x="307" y="5554"/>
                    <a:pt x="205" y="5246"/>
                    <a:pt x="205" y="4937"/>
                  </a:cubicBezTo>
                  <a:cubicBezTo>
                    <a:pt x="205" y="4783"/>
                    <a:pt x="307" y="4474"/>
                    <a:pt x="409" y="4320"/>
                  </a:cubicBezTo>
                  <a:cubicBezTo>
                    <a:pt x="409" y="4166"/>
                    <a:pt x="614" y="4320"/>
                    <a:pt x="717" y="4166"/>
                  </a:cubicBezTo>
                  <a:cubicBezTo>
                    <a:pt x="921" y="4166"/>
                    <a:pt x="1126" y="3703"/>
                    <a:pt x="1126" y="3549"/>
                  </a:cubicBezTo>
                  <a:cubicBezTo>
                    <a:pt x="1228" y="3394"/>
                    <a:pt x="1433" y="2931"/>
                    <a:pt x="1536" y="2777"/>
                  </a:cubicBezTo>
                  <a:cubicBezTo>
                    <a:pt x="1740" y="2623"/>
                    <a:pt x="2150" y="2160"/>
                    <a:pt x="2355" y="2160"/>
                  </a:cubicBezTo>
                  <a:cubicBezTo>
                    <a:pt x="2559" y="2006"/>
                    <a:pt x="2866" y="2160"/>
                    <a:pt x="3071" y="2160"/>
                  </a:cubicBezTo>
                  <a:cubicBezTo>
                    <a:pt x="3378" y="2006"/>
                    <a:pt x="3992" y="1851"/>
                    <a:pt x="4197" y="1697"/>
                  </a:cubicBezTo>
                  <a:cubicBezTo>
                    <a:pt x="4402" y="1697"/>
                    <a:pt x="4709" y="1234"/>
                    <a:pt x="4914" y="1234"/>
                  </a:cubicBezTo>
                  <a:cubicBezTo>
                    <a:pt x="5118" y="1080"/>
                    <a:pt x="5733" y="1080"/>
                    <a:pt x="5937" y="1080"/>
                  </a:cubicBezTo>
                  <a:cubicBezTo>
                    <a:pt x="6142" y="1080"/>
                    <a:pt x="6449" y="926"/>
                    <a:pt x="6552" y="771"/>
                  </a:cubicBezTo>
                  <a:cubicBezTo>
                    <a:pt x="6756" y="771"/>
                    <a:pt x="7166" y="617"/>
                    <a:pt x="7268" y="617"/>
                  </a:cubicBezTo>
                  <a:cubicBezTo>
                    <a:pt x="7473" y="463"/>
                    <a:pt x="7678" y="0"/>
                    <a:pt x="7780" y="0"/>
                  </a:cubicBezTo>
                  <a:cubicBezTo>
                    <a:pt x="7882" y="154"/>
                    <a:pt x="7882" y="617"/>
                    <a:pt x="7882" y="771"/>
                  </a:cubicBezTo>
                  <a:cubicBezTo>
                    <a:pt x="7882" y="771"/>
                    <a:pt x="7882" y="1080"/>
                    <a:pt x="7882" y="1080"/>
                  </a:cubicBezTo>
                  <a:cubicBezTo>
                    <a:pt x="7985" y="1389"/>
                    <a:pt x="8190" y="1697"/>
                    <a:pt x="8292" y="1851"/>
                  </a:cubicBezTo>
                  <a:cubicBezTo>
                    <a:pt x="8394" y="2006"/>
                    <a:pt x="8497" y="2314"/>
                    <a:pt x="8497" y="2314"/>
                  </a:cubicBezTo>
                  <a:cubicBezTo>
                    <a:pt x="8497" y="2623"/>
                    <a:pt x="8497" y="2931"/>
                    <a:pt x="8497" y="3086"/>
                  </a:cubicBezTo>
                  <a:cubicBezTo>
                    <a:pt x="8497" y="3240"/>
                    <a:pt x="8394" y="3549"/>
                    <a:pt x="8394" y="3703"/>
                  </a:cubicBezTo>
                  <a:cubicBezTo>
                    <a:pt x="8394" y="3703"/>
                    <a:pt x="8497" y="4166"/>
                    <a:pt x="8497" y="4320"/>
                  </a:cubicBezTo>
                  <a:cubicBezTo>
                    <a:pt x="8497" y="4474"/>
                    <a:pt x="8394" y="4629"/>
                    <a:pt x="8497" y="4783"/>
                  </a:cubicBezTo>
                  <a:cubicBezTo>
                    <a:pt x="8497" y="4937"/>
                    <a:pt x="8599" y="5091"/>
                    <a:pt x="8599" y="5246"/>
                  </a:cubicBezTo>
                  <a:cubicBezTo>
                    <a:pt x="8701" y="5400"/>
                    <a:pt x="9009" y="5246"/>
                    <a:pt x="9111" y="5400"/>
                  </a:cubicBezTo>
                  <a:cubicBezTo>
                    <a:pt x="9213" y="5400"/>
                    <a:pt x="9213" y="5709"/>
                    <a:pt x="9316" y="5863"/>
                  </a:cubicBezTo>
                  <a:cubicBezTo>
                    <a:pt x="9316" y="6017"/>
                    <a:pt x="9520" y="6480"/>
                    <a:pt x="9520" y="6480"/>
                  </a:cubicBezTo>
                  <a:cubicBezTo>
                    <a:pt x="9623" y="6634"/>
                    <a:pt x="9725" y="6634"/>
                    <a:pt x="9725" y="6634"/>
                  </a:cubicBezTo>
                  <a:cubicBezTo>
                    <a:pt x="9827" y="6634"/>
                    <a:pt x="9827" y="6789"/>
                    <a:pt x="9930" y="6943"/>
                  </a:cubicBezTo>
                  <a:cubicBezTo>
                    <a:pt x="9930" y="7097"/>
                    <a:pt x="10135" y="7406"/>
                    <a:pt x="10237" y="7406"/>
                  </a:cubicBezTo>
                  <a:cubicBezTo>
                    <a:pt x="10339" y="7560"/>
                    <a:pt x="10544" y="7714"/>
                    <a:pt x="10646" y="7714"/>
                  </a:cubicBezTo>
                  <a:cubicBezTo>
                    <a:pt x="10749" y="7714"/>
                    <a:pt x="10749" y="7406"/>
                    <a:pt x="10851" y="7251"/>
                  </a:cubicBezTo>
                  <a:cubicBezTo>
                    <a:pt x="10851" y="7097"/>
                    <a:pt x="10954" y="6789"/>
                    <a:pt x="11056" y="6634"/>
                  </a:cubicBezTo>
                  <a:cubicBezTo>
                    <a:pt x="11158" y="6480"/>
                    <a:pt x="11465" y="6480"/>
                    <a:pt x="11568" y="6480"/>
                  </a:cubicBezTo>
                  <a:cubicBezTo>
                    <a:pt x="11670" y="6326"/>
                    <a:pt x="11977" y="6017"/>
                    <a:pt x="12080" y="5863"/>
                  </a:cubicBezTo>
                  <a:cubicBezTo>
                    <a:pt x="12182" y="5863"/>
                    <a:pt x="12489" y="5709"/>
                    <a:pt x="12591" y="5863"/>
                  </a:cubicBezTo>
                  <a:cubicBezTo>
                    <a:pt x="12694" y="5863"/>
                    <a:pt x="13001" y="6326"/>
                    <a:pt x="13001" y="6480"/>
                  </a:cubicBezTo>
                  <a:cubicBezTo>
                    <a:pt x="13103" y="6634"/>
                    <a:pt x="13001" y="7097"/>
                    <a:pt x="13103" y="7251"/>
                  </a:cubicBezTo>
                  <a:cubicBezTo>
                    <a:pt x="13206" y="7406"/>
                    <a:pt x="13615" y="7251"/>
                    <a:pt x="13718" y="7560"/>
                  </a:cubicBezTo>
                  <a:cubicBezTo>
                    <a:pt x="13718" y="7560"/>
                    <a:pt x="13718" y="7869"/>
                    <a:pt x="13718" y="8023"/>
                  </a:cubicBezTo>
                  <a:cubicBezTo>
                    <a:pt x="13718" y="8177"/>
                    <a:pt x="13615" y="8177"/>
                    <a:pt x="13615" y="8331"/>
                  </a:cubicBezTo>
                  <a:cubicBezTo>
                    <a:pt x="13513" y="8640"/>
                    <a:pt x="13513" y="8949"/>
                    <a:pt x="13615" y="9103"/>
                  </a:cubicBezTo>
                  <a:cubicBezTo>
                    <a:pt x="13615" y="9411"/>
                    <a:pt x="13718" y="9874"/>
                    <a:pt x="13718" y="10029"/>
                  </a:cubicBezTo>
                  <a:cubicBezTo>
                    <a:pt x="13820" y="10183"/>
                    <a:pt x="13922" y="10646"/>
                    <a:pt x="13922" y="10954"/>
                  </a:cubicBezTo>
                  <a:cubicBezTo>
                    <a:pt x="14127" y="11109"/>
                    <a:pt x="14434" y="11571"/>
                    <a:pt x="14639" y="11571"/>
                  </a:cubicBezTo>
                  <a:cubicBezTo>
                    <a:pt x="14741" y="11571"/>
                    <a:pt x="14844" y="11109"/>
                    <a:pt x="14946" y="11109"/>
                  </a:cubicBezTo>
                  <a:cubicBezTo>
                    <a:pt x="15048" y="11109"/>
                    <a:pt x="15151" y="11263"/>
                    <a:pt x="15253" y="11263"/>
                  </a:cubicBezTo>
                  <a:cubicBezTo>
                    <a:pt x="15355" y="11263"/>
                    <a:pt x="15458" y="10954"/>
                    <a:pt x="15560" y="11109"/>
                  </a:cubicBezTo>
                  <a:cubicBezTo>
                    <a:pt x="15663" y="11109"/>
                    <a:pt x="15765" y="11263"/>
                    <a:pt x="15765" y="11263"/>
                  </a:cubicBezTo>
                  <a:cubicBezTo>
                    <a:pt x="15970" y="11417"/>
                    <a:pt x="16277" y="11417"/>
                    <a:pt x="16482" y="11571"/>
                  </a:cubicBezTo>
                  <a:cubicBezTo>
                    <a:pt x="16584" y="11571"/>
                    <a:pt x="16789" y="11571"/>
                    <a:pt x="16891" y="11571"/>
                  </a:cubicBezTo>
                  <a:cubicBezTo>
                    <a:pt x="16993" y="11726"/>
                    <a:pt x="16993" y="12189"/>
                    <a:pt x="16993" y="12343"/>
                  </a:cubicBezTo>
                  <a:cubicBezTo>
                    <a:pt x="16993" y="12497"/>
                    <a:pt x="16993" y="12806"/>
                    <a:pt x="16993" y="12960"/>
                  </a:cubicBezTo>
                  <a:cubicBezTo>
                    <a:pt x="16993" y="13269"/>
                    <a:pt x="16891" y="13423"/>
                    <a:pt x="16891" y="13577"/>
                  </a:cubicBezTo>
                  <a:cubicBezTo>
                    <a:pt x="16789" y="13731"/>
                    <a:pt x="16891" y="14040"/>
                    <a:pt x="16891" y="14194"/>
                  </a:cubicBezTo>
                  <a:cubicBezTo>
                    <a:pt x="16993" y="14349"/>
                    <a:pt x="16891" y="14657"/>
                    <a:pt x="16891" y="14811"/>
                  </a:cubicBezTo>
                  <a:cubicBezTo>
                    <a:pt x="16993" y="14966"/>
                    <a:pt x="17198" y="15274"/>
                    <a:pt x="17403" y="15120"/>
                  </a:cubicBezTo>
                  <a:cubicBezTo>
                    <a:pt x="17505" y="15120"/>
                    <a:pt x="17505" y="14811"/>
                    <a:pt x="17505" y="14657"/>
                  </a:cubicBezTo>
                  <a:cubicBezTo>
                    <a:pt x="17608" y="14503"/>
                    <a:pt x="17505" y="14040"/>
                    <a:pt x="17608" y="13886"/>
                  </a:cubicBezTo>
                  <a:cubicBezTo>
                    <a:pt x="17710" y="13886"/>
                    <a:pt x="17915" y="13886"/>
                    <a:pt x="18017" y="13886"/>
                  </a:cubicBezTo>
                  <a:cubicBezTo>
                    <a:pt x="18119" y="13886"/>
                    <a:pt x="18119" y="14194"/>
                    <a:pt x="18222" y="14194"/>
                  </a:cubicBezTo>
                  <a:cubicBezTo>
                    <a:pt x="18324" y="14194"/>
                    <a:pt x="18529" y="14194"/>
                    <a:pt x="18529" y="14349"/>
                  </a:cubicBezTo>
                  <a:cubicBezTo>
                    <a:pt x="18631" y="14349"/>
                    <a:pt x="18631" y="14657"/>
                    <a:pt x="18631" y="14657"/>
                  </a:cubicBezTo>
                  <a:cubicBezTo>
                    <a:pt x="18734" y="14811"/>
                    <a:pt x="19143" y="14811"/>
                    <a:pt x="19245" y="14657"/>
                  </a:cubicBezTo>
                  <a:cubicBezTo>
                    <a:pt x="19245" y="14657"/>
                    <a:pt x="19245" y="14349"/>
                    <a:pt x="19245" y="14194"/>
                  </a:cubicBezTo>
                  <a:cubicBezTo>
                    <a:pt x="19348" y="14194"/>
                    <a:pt x="19450" y="14040"/>
                    <a:pt x="19553" y="13886"/>
                  </a:cubicBezTo>
                  <a:cubicBezTo>
                    <a:pt x="19655" y="13886"/>
                    <a:pt x="19860" y="14040"/>
                    <a:pt x="19962" y="14194"/>
                  </a:cubicBezTo>
                  <a:cubicBezTo>
                    <a:pt x="20064" y="14194"/>
                    <a:pt x="20269" y="14349"/>
                    <a:pt x="20372" y="14503"/>
                  </a:cubicBezTo>
                  <a:cubicBezTo>
                    <a:pt x="20474" y="14657"/>
                    <a:pt x="20372" y="14966"/>
                    <a:pt x="20372" y="14966"/>
                  </a:cubicBezTo>
                  <a:cubicBezTo>
                    <a:pt x="20474" y="15120"/>
                    <a:pt x="20576" y="15274"/>
                    <a:pt x="20679" y="15429"/>
                  </a:cubicBezTo>
                  <a:cubicBezTo>
                    <a:pt x="20679" y="15583"/>
                    <a:pt x="20883" y="15429"/>
                    <a:pt x="20986" y="15429"/>
                  </a:cubicBezTo>
                  <a:cubicBezTo>
                    <a:pt x="21088" y="15429"/>
                    <a:pt x="21498" y="15429"/>
                    <a:pt x="21498" y="155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79" name="Google Shape;2279;p274"/>
            <p:cNvSpPr/>
            <p:nvPr/>
          </p:nvSpPr>
          <p:spPr>
            <a:xfrm>
              <a:off x="1823226" y="3834944"/>
              <a:ext cx="162343" cy="108718"/>
            </a:xfrm>
            <a:custGeom>
              <a:avLst/>
              <a:gdLst/>
              <a:ahLst/>
              <a:cxnLst/>
              <a:rect l="l" t="t" r="r" b="b"/>
              <a:pathLst>
                <a:path w="21600" h="20894" extrusionOk="0">
                  <a:moveTo>
                    <a:pt x="21600" y="14541"/>
                  </a:moveTo>
                  <a:cubicBezTo>
                    <a:pt x="21600" y="15812"/>
                    <a:pt x="21600" y="17082"/>
                    <a:pt x="21600" y="18353"/>
                  </a:cubicBezTo>
                  <a:cubicBezTo>
                    <a:pt x="20736" y="19623"/>
                    <a:pt x="19872" y="20894"/>
                    <a:pt x="19008" y="20894"/>
                  </a:cubicBezTo>
                  <a:cubicBezTo>
                    <a:pt x="18144" y="20894"/>
                    <a:pt x="16416" y="18353"/>
                    <a:pt x="16416" y="17082"/>
                  </a:cubicBezTo>
                  <a:cubicBezTo>
                    <a:pt x="15552" y="17082"/>
                    <a:pt x="13824" y="17082"/>
                    <a:pt x="12960" y="17082"/>
                  </a:cubicBezTo>
                  <a:cubicBezTo>
                    <a:pt x="12096" y="17082"/>
                    <a:pt x="11232" y="14541"/>
                    <a:pt x="11232" y="14541"/>
                  </a:cubicBezTo>
                  <a:cubicBezTo>
                    <a:pt x="10368" y="13270"/>
                    <a:pt x="8640" y="12000"/>
                    <a:pt x="7776" y="12000"/>
                  </a:cubicBezTo>
                  <a:cubicBezTo>
                    <a:pt x="6912" y="12000"/>
                    <a:pt x="6048" y="12000"/>
                    <a:pt x="5184" y="12000"/>
                  </a:cubicBezTo>
                  <a:cubicBezTo>
                    <a:pt x="4320" y="12000"/>
                    <a:pt x="2592" y="10729"/>
                    <a:pt x="1728" y="10729"/>
                  </a:cubicBezTo>
                  <a:cubicBezTo>
                    <a:pt x="1728" y="9459"/>
                    <a:pt x="0" y="8188"/>
                    <a:pt x="0" y="5647"/>
                  </a:cubicBezTo>
                  <a:cubicBezTo>
                    <a:pt x="0" y="5647"/>
                    <a:pt x="0" y="1835"/>
                    <a:pt x="0" y="1835"/>
                  </a:cubicBezTo>
                  <a:cubicBezTo>
                    <a:pt x="864" y="565"/>
                    <a:pt x="2592" y="565"/>
                    <a:pt x="3456" y="565"/>
                  </a:cubicBezTo>
                  <a:cubicBezTo>
                    <a:pt x="4320" y="565"/>
                    <a:pt x="6048" y="-706"/>
                    <a:pt x="6912" y="565"/>
                  </a:cubicBezTo>
                  <a:cubicBezTo>
                    <a:pt x="6912" y="565"/>
                    <a:pt x="6912" y="4376"/>
                    <a:pt x="7776" y="4376"/>
                  </a:cubicBezTo>
                  <a:cubicBezTo>
                    <a:pt x="8640" y="5647"/>
                    <a:pt x="10368" y="5647"/>
                    <a:pt x="11232" y="5647"/>
                  </a:cubicBezTo>
                  <a:cubicBezTo>
                    <a:pt x="11232" y="5647"/>
                    <a:pt x="13824" y="6918"/>
                    <a:pt x="14688" y="8188"/>
                  </a:cubicBezTo>
                  <a:cubicBezTo>
                    <a:pt x="14688" y="8188"/>
                    <a:pt x="15552" y="9459"/>
                    <a:pt x="16416" y="10729"/>
                  </a:cubicBezTo>
                  <a:cubicBezTo>
                    <a:pt x="16416" y="10729"/>
                    <a:pt x="18144" y="10729"/>
                    <a:pt x="19008" y="10729"/>
                  </a:cubicBezTo>
                  <a:cubicBezTo>
                    <a:pt x="19872" y="10729"/>
                    <a:pt x="20736" y="12000"/>
                    <a:pt x="20736" y="12000"/>
                  </a:cubicBezTo>
                  <a:cubicBezTo>
                    <a:pt x="21600" y="13270"/>
                    <a:pt x="21600" y="14541"/>
                    <a:pt x="21600" y="1454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0" name="Google Shape;2280;p274"/>
            <p:cNvSpPr/>
            <p:nvPr/>
          </p:nvSpPr>
          <p:spPr>
            <a:xfrm>
              <a:off x="1823226" y="3834944"/>
              <a:ext cx="162343" cy="108718"/>
            </a:xfrm>
            <a:custGeom>
              <a:avLst/>
              <a:gdLst/>
              <a:ahLst/>
              <a:cxnLst/>
              <a:rect l="l" t="t" r="r" b="b"/>
              <a:pathLst>
                <a:path w="21600" h="20894" extrusionOk="0">
                  <a:moveTo>
                    <a:pt x="21600" y="14541"/>
                  </a:moveTo>
                  <a:cubicBezTo>
                    <a:pt x="21600" y="15812"/>
                    <a:pt x="21600" y="17082"/>
                    <a:pt x="21600" y="18353"/>
                  </a:cubicBezTo>
                  <a:cubicBezTo>
                    <a:pt x="20736" y="19623"/>
                    <a:pt x="19872" y="20894"/>
                    <a:pt x="19008" y="20894"/>
                  </a:cubicBezTo>
                  <a:cubicBezTo>
                    <a:pt x="18144" y="20894"/>
                    <a:pt x="16416" y="18353"/>
                    <a:pt x="16416" y="17082"/>
                  </a:cubicBezTo>
                  <a:cubicBezTo>
                    <a:pt x="15552" y="17082"/>
                    <a:pt x="13824" y="17082"/>
                    <a:pt x="12960" y="17082"/>
                  </a:cubicBezTo>
                  <a:cubicBezTo>
                    <a:pt x="12096" y="17082"/>
                    <a:pt x="11232" y="14541"/>
                    <a:pt x="11232" y="14541"/>
                  </a:cubicBezTo>
                  <a:cubicBezTo>
                    <a:pt x="10368" y="13270"/>
                    <a:pt x="8640" y="12000"/>
                    <a:pt x="7776" y="12000"/>
                  </a:cubicBezTo>
                  <a:cubicBezTo>
                    <a:pt x="6912" y="12000"/>
                    <a:pt x="6048" y="12000"/>
                    <a:pt x="5184" y="12000"/>
                  </a:cubicBezTo>
                  <a:cubicBezTo>
                    <a:pt x="4320" y="12000"/>
                    <a:pt x="2592" y="10729"/>
                    <a:pt x="1728" y="10729"/>
                  </a:cubicBezTo>
                  <a:cubicBezTo>
                    <a:pt x="1728" y="9459"/>
                    <a:pt x="0" y="8188"/>
                    <a:pt x="0" y="5647"/>
                  </a:cubicBezTo>
                  <a:cubicBezTo>
                    <a:pt x="0" y="5647"/>
                    <a:pt x="0" y="1835"/>
                    <a:pt x="0" y="1835"/>
                  </a:cubicBezTo>
                  <a:cubicBezTo>
                    <a:pt x="864" y="565"/>
                    <a:pt x="2592" y="565"/>
                    <a:pt x="3456" y="565"/>
                  </a:cubicBezTo>
                  <a:cubicBezTo>
                    <a:pt x="4320" y="565"/>
                    <a:pt x="6048" y="-706"/>
                    <a:pt x="6912" y="565"/>
                  </a:cubicBezTo>
                  <a:cubicBezTo>
                    <a:pt x="6912" y="565"/>
                    <a:pt x="6912" y="4376"/>
                    <a:pt x="7776" y="4376"/>
                  </a:cubicBezTo>
                  <a:cubicBezTo>
                    <a:pt x="8640" y="5647"/>
                    <a:pt x="10368" y="5647"/>
                    <a:pt x="11232" y="5647"/>
                  </a:cubicBezTo>
                  <a:cubicBezTo>
                    <a:pt x="11232" y="5647"/>
                    <a:pt x="13824" y="6918"/>
                    <a:pt x="14688" y="8188"/>
                  </a:cubicBezTo>
                  <a:cubicBezTo>
                    <a:pt x="14688" y="8188"/>
                    <a:pt x="15552" y="9459"/>
                    <a:pt x="16416" y="10729"/>
                  </a:cubicBezTo>
                  <a:cubicBezTo>
                    <a:pt x="16416" y="10729"/>
                    <a:pt x="18144" y="10729"/>
                    <a:pt x="19008" y="10729"/>
                  </a:cubicBezTo>
                  <a:cubicBezTo>
                    <a:pt x="19872" y="10729"/>
                    <a:pt x="20736" y="12000"/>
                    <a:pt x="20736" y="12000"/>
                  </a:cubicBezTo>
                  <a:cubicBezTo>
                    <a:pt x="21600" y="13270"/>
                    <a:pt x="21600" y="14541"/>
                    <a:pt x="21600" y="1454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1" name="Google Shape;2281;p274"/>
            <p:cNvSpPr/>
            <p:nvPr/>
          </p:nvSpPr>
          <p:spPr>
            <a:xfrm>
              <a:off x="1895656" y="4008600"/>
              <a:ext cx="117387" cy="188180"/>
            </a:xfrm>
            <a:custGeom>
              <a:avLst/>
              <a:gdLst/>
              <a:ahLst/>
              <a:cxnLst/>
              <a:rect l="l" t="t" r="r" b="b"/>
              <a:pathLst>
                <a:path w="21600" h="21414" extrusionOk="0">
                  <a:moveTo>
                    <a:pt x="21600" y="13407"/>
                  </a:moveTo>
                  <a:cubicBezTo>
                    <a:pt x="21600" y="13407"/>
                    <a:pt x="21600" y="14897"/>
                    <a:pt x="21600" y="14897"/>
                  </a:cubicBezTo>
                  <a:cubicBezTo>
                    <a:pt x="21600" y="15641"/>
                    <a:pt x="20400" y="16386"/>
                    <a:pt x="20400" y="17131"/>
                  </a:cubicBezTo>
                  <a:cubicBezTo>
                    <a:pt x="20400" y="17131"/>
                    <a:pt x="20400" y="17876"/>
                    <a:pt x="20400" y="18621"/>
                  </a:cubicBezTo>
                  <a:cubicBezTo>
                    <a:pt x="20400" y="18621"/>
                    <a:pt x="20400" y="19366"/>
                    <a:pt x="20400" y="20110"/>
                  </a:cubicBezTo>
                  <a:cubicBezTo>
                    <a:pt x="20400" y="20110"/>
                    <a:pt x="19200" y="20855"/>
                    <a:pt x="19200" y="20855"/>
                  </a:cubicBezTo>
                  <a:cubicBezTo>
                    <a:pt x="19200" y="21600"/>
                    <a:pt x="18000" y="21600"/>
                    <a:pt x="18000" y="20855"/>
                  </a:cubicBezTo>
                  <a:cubicBezTo>
                    <a:pt x="16800" y="20855"/>
                    <a:pt x="15600" y="19366"/>
                    <a:pt x="15600" y="19366"/>
                  </a:cubicBezTo>
                  <a:cubicBezTo>
                    <a:pt x="14400" y="18621"/>
                    <a:pt x="15600" y="17131"/>
                    <a:pt x="15600" y="16386"/>
                  </a:cubicBezTo>
                  <a:cubicBezTo>
                    <a:pt x="14400" y="16386"/>
                    <a:pt x="12000" y="16386"/>
                    <a:pt x="12000" y="15641"/>
                  </a:cubicBezTo>
                  <a:cubicBezTo>
                    <a:pt x="10800" y="15641"/>
                    <a:pt x="10800" y="14152"/>
                    <a:pt x="10800" y="13407"/>
                  </a:cubicBezTo>
                  <a:cubicBezTo>
                    <a:pt x="9600" y="12662"/>
                    <a:pt x="7200" y="11917"/>
                    <a:pt x="7200" y="11172"/>
                  </a:cubicBezTo>
                  <a:cubicBezTo>
                    <a:pt x="6000" y="10428"/>
                    <a:pt x="3600" y="10428"/>
                    <a:pt x="2400" y="10428"/>
                  </a:cubicBezTo>
                  <a:cubicBezTo>
                    <a:pt x="2400" y="9683"/>
                    <a:pt x="1200" y="8193"/>
                    <a:pt x="2400" y="7448"/>
                  </a:cubicBezTo>
                  <a:cubicBezTo>
                    <a:pt x="2400" y="6703"/>
                    <a:pt x="3600" y="5214"/>
                    <a:pt x="2400" y="5214"/>
                  </a:cubicBezTo>
                  <a:cubicBezTo>
                    <a:pt x="2400" y="5214"/>
                    <a:pt x="0" y="3724"/>
                    <a:pt x="0" y="2979"/>
                  </a:cubicBezTo>
                  <a:cubicBezTo>
                    <a:pt x="0" y="2234"/>
                    <a:pt x="1200" y="745"/>
                    <a:pt x="2400" y="0"/>
                  </a:cubicBezTo>
                  <a:cubicBezTo>
                    <a:pt x="2400" y="0"/>
                    <a:pt x="4800" y="0"/>
                    <a:pt x="4800" y="0"/>
                  </a:cubicBezTo>
                  <a:cubicBezTo>
                    <a:pt x="6000" y="745"/>
                    <a:pt x="6000" y="1490"/>
                    <a:pt x="7200" y="2234"/>
                  </a:cubicBezTo>
                  <a:cubicBezTo>
                    <a:pt x="7200" y="2979"/>
                    <a:pt x="8400" y="3724"/>
                    <a:pt x="9600" y="4469"/>
                  </a:cubicBezTo>
                  <a:cubicBezTo>
                    <a:pt x="9600" y="4469"/>
                    <a:pt x="12000" y="4469"/>
                    <a:pt x="13200" y="4469"/>
                  </a:cubicBezTo>
                  <a:cubicBezTo>
                    <a:pt x="14400" y="5214"/>
                    <a:pt x="16800" y="5959"/>
                    <a:pt x="16800" y="6703"/>
                  </a:cubicBezTo>
                  <a:cubicBezTo>
                    <a:pt x="16800" y="7448"/>
                    <a:pt x="16800" y="8938"/>
                    <a:pt x="16800" y="9683"/>
                  </a:cubicBezTo>
                  <a:cubicBezTo>
                    <a:pt x="16800" y="9683"/>
                    <a:pt x="19200" y="10428"/>
                    <a:pt x="19200" y="10428"/>
                  </a:cubicBezTo>
                  <a:cubicBezTo>
                    <a:pt x="20400" y="11172"/>
                    <a:pt x="20400" y="12662"/>
                    <a:pt x="21600" y="134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2" name="Google Shape;2282;p274"/>
            <p:cNvSpPr/>
            <p:nvPr/>
          </p:nvSpPr>
          <p:spPr>
            <a:xfrm>
              <a:off x="1895656" y="4008600"/>
              <a:ext cx="117387" cy="188180"/>
            </a:xfrm>
            <a:custGeom>
              <a:avLst/>
              <a:gdLst/>
              <a:ahLst/>
              <a:cxnLst/>
              <a:rect l="l" t="t" r="r" b="b"/>
              <a:pathLst>
                <a:path w="21600" h="21414" extrusionOk="0">
                  <a:moveTo>
                    <a:pt x="21600" y="13407"/>
                  </a:moveTo>
                  <a:cubicBezTo>
                    <a:pt x="21600" y="13407"/>
                    <a:pt x="21600" y="14897"/>
                    <a:pt x="21600" y="14897"/>
                  </a:cubicBezTo>
                  <a:cubicBezTo>
                    <a:pt x="21600" y="15641"/>
                    <a:pt x="20400" y="16386"/>
                    <a:pt x="20400" y="17131"/>
                  </a:cubicBezTo>
                  <a:cubicBezTo>
                    <a:pt x="20400" y="17131"/>
                    <a:pt x="20400" y="17876"/>
                    <a:pt x="20400" y="18621"/>
                  </a:cubicBezTo>
                  <a:cubicBezTo>
                    <a:pt x="20400" y="18621"/>
                    <a:pt x="20400" y="19366"/>
                    <a:pt x="20400" y="20110"/>
                  </a:cubicBezTo>
                  <a:cubicBezTo>
                    <a:pt x="20400" y="20110"/>
                    <a:pt x="19200" y="20855"/>
                    <a:pt x="19200" y="20855"/>
                  </a:cubicBezTo>
                  <a:cubicBezTo>
                    <a:pt x="19200" y="21600"/>
                    <a:pt x="18000" y="21600"/>
                    <a:pt x="18000" y="20855"/>
                  </a:cubicBezTo>
                  <a:cubicBezTo>
                    <a:pt x="16800" y="20855"/>
                    <a:pt x="15600" y="19366"/>
                    <a:pt x="15600" y="19366"/>
                  </a:cubicBezTo>
                  <a:cubicBezTo>
                    <a:pt x="14400" y="18621"/>
                    <a:pt x="15600" y="17131"/>
                    <a:pt x="15600" y="16386"/>
                  </a:cubicBezTo>
                  <a:cubicBezTo>
                    <a:pt x="14400" y="16386"/>
                    <a:pt x="12000" y="16386"/>
                    <a:pt x="12000" y="15641"/>
                  </a:cubicBezTo>
                  <a:cubicBezTo>
                    <a:pt x="10800" y="15641"/>
                    <a:pt x="10800" y="14152"/>
                    <a:pt x="10800" y="13407"/>
                  </a:cubicBezTo>
                  <a:cubicBezTo>
                    <a:pt x="9600" y="12662"/>
                    <a:pt x="7200" y="11917"/>
                    <a:pt x="7200" y="11172"/>
                  </a:cubicBezTo>
                  <a:cubicBezTo>
                    <a:pt x="6000" y="10428"/>
                    <a:pt x="3600" y="10428"/>
                    <a:pt x="2400" y="10428"/>
                  </a:cubicBezTo>
                  <a:cubicBezTo>
                    <a:pt x="2400" y="9683"/>
                    <a:pt x="1200" y="8193"/>
                    <a:pt x="2400" y="7448"/>
                  </a:cubicBezTo>
                  <a:cubicBezTo>
                    <a:pt x="2400" y="6703"/>
                    <a:pt x="3600" y="5214"/>
                    <a:pt x="2400" y="5214"/>
                  </a:cubicBezTo>
                  <a:cubicBezTo>
                    <a:pt x="2400" y="5214"/>
                    <a:pt x="0" y="3724"/>
                    <a:pt x="0" y="2979"/>
                  </a:cubicBezTo>
                  <a:cubicBezTo>
                    <a:pt x="0" y="2234"/>
                    <a:pt x="1200" y="745"/>
                    <a:pt x="2400" y="0"/>
                  </a:cubicBezTo>
                  <a:cubicBezTo>
                    <a:pt x="2400" y="0"/>
                    <a:pt x="4800" y="0"/>
                    <a:pt x="4800" y="0"/>
                  </a:cubicBezTo>
                  <a:cubicBezTo>
                    <a:pt x="6000" y="745"/>
                    <a:pt x="6000" y="1490"/>
                    <a:pt x="7200" y="2234"/>
                  </a:cubicBezTo>
                  <a:cubicBezTo>
                    <a:pt x="7200" y="2979"/>
                    <a:pt x="8400" y="3724"/>
                    <a:pt x="9600" y="4469"/>
                  </a:cubicBezTo>
                  <a:cubicBezTo>
                    <a:pt x="9600" y="4469"/>
                    <a:pt x="12000" y="4469"/>
                    <a:pt x="13200" y="4469"/>
                  </a:cubicBezTo>
                  <a:cubicBezTo>
                    <a:pt x="14400" y="5214"/>
                    <a:pt x="16800" y="5959"/>
                    <a:pt x="16800" y="6703"/>
                  </a:cubicBezTo>
                  <a:cubicBezTo>
                    <a:pt x="16800" y="7448"/>
                    <a:pt x="16800" y="8938"/>
                    <a:pt x="16800" y="9683"/>
                  </a:cubicBezTo>
                  <a:cubicBezTo>
                    <a:pt x="16800" y="9683"/>
                    <a:pt x="19200" y="10428"/>
                    <a:pt x="19200" y="10428"/>
                  </a:cubicBezTo>
                  <a:cubicBezTo>
                    <a:pt x="20400" y="11172"/>
                    <a:pt x="20400" y="12662"/>
                    <a:pt x="21600" y="134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3" name="Google Shape;2283;p274"/>
            <p:cNvSpPr/>
            <p:nvPr/>
          </p:nvSpPr>
          <p:spPr>
            <a:xfrm>
              <a:off x="1973081" y="3153565"/>
              <a:ext cx="1383654" cy="1644267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16302" y="15493"/>
                  </a:moveTo>
                  <a:cubicBezTo>
                    <a:pt x="16200" y="15493"/>
                    <a:pt x="16200" y="15579"/>
                    <a:pt x="16098" y="15579"/>
                  </a:cubicBezTo>
                  <a:cubicBezTo>
                    <a:pt x="16098" y="15579"/>
                    <a:pt x="15894" y="15579"/>
                    <a:pt x="15894" y="15665"/>
                  </a:cubicBezTo>
                  <a:cubicBezTo>
                    <a:pt x="15792" y="15665"/>
                    <a:pt x="15894" y="15922"/>
                    <a:pt x="15792" y="15922"/>
                  </a:cubicBezTo>
                  <a:cubicBezTo>
                    <a:pt x="15792" y="16008"/>
                    <a:pt x="15589" y="16008"/>
                    <a:pt x="15487" y="16093"/>
                  </a:cubicBezTo>
                  <a:cubicBezTo>
                    <a:pt x="15385" y="16179"/>
                    <a:pt x="15283" y="16265"/>
                    <a:pt x="15283" y="16265"/>
                  </a:cubicBezTo>
                  <a:cubicBezTo>
                    <a:pt x="15283" y="16350"/>
                    <a:pt x="15385" y="16608"/>
                    <a:pt x="15385" y="16693"/>
                  </a:cubicBezTo>
                  <a:cubicBezTo>
                    <a:pt x="15385" y="16779"/>
                    <a:pt x="15283" y="16950"/>
                    <a:pt x="15181" y="17036"/>
                  </a:cubicBezTo>
                  <a:cubicBezTo>
                    <a:pt x="15079" y="17122"/>
                    <a:pt x="14774" y="17293"/>
                    <a:pt x="14672" y="17379"/>
                  </a:cubicBezTo>
                  <a:cubicBezTo>
                    <a:pt x="14570" y="17379"/>
                    <a:pt x="14468" y="17636"/>
                    <a:pt x="14366" y="17722"/>
                  </a:cubicBezTo>
                  <a:cubicBezTo>
                    <a:pt x="14264" y="17722"/>
                    <a:pt x="14162" y="17722"/>
                    <a:pt x="14060" y="17808"/>
                  </a:cubicBezTo>
                  <a:cubicBezTo>
                    <a:pt x="13857" y="17893"/>
                    <a:pt x="13653" y="18065"/>
                    <a:pt x="13551" y="18065"/>
                  </a:cubicBezTo>
                  <a:cubicBezTo>
                    <a:pt x="13449" y="18150"/>
                    <a:pt x="13245" y="18150"/>
                    <a:pt x="13245" y="18236"/>
                  </a:cubicBezTo>
                  <a:cubicBezTo>
                    <a:pt x="13143" y="18322"/>
                    <a:pt x="13245" y="18493"/>
                    <a:pt x="13143" y="18579"/>
                  </a:cubicBezTo>
                  <a:cubicBezTo>
                    <a:pt x="13143" y="18665"/>
                    <a:pt x="12940" y="18836"/>
                    <a:pt x="12838" y="18922"/>
                  </a:cubicBezTo>
                  <a:cubicBezTo>
                    <a:pt x="12838" y="19008"/>
                    <a:pt x="12940" y="19179"/>
                    <a:pt x="12940" y="19265"/>
                  </a:cubicBezTo>
                  <a:cubicBezTo>
                    <a:pt x="12940" y="19350"/>
                    <a:pt x="13042" y="19608"/>
                    <a:pt x="12940" y="19693"/>
                  </a:cubicBezTo>
                  <a:cubicBezTo>
                    <a:pt x="12838" y="19693"/>
                    <a:pt x="12736" y="19693"/>
                    <a:pt x="12736" y="19693"/>
                  </a:cubicBezTo>
                  <a:cubicBezTo>
                    <a:pt x="12634" y="19779"/>
                    <a:pt x="12430" y="19865"/>
                    <a:pt x="12430" y="19950"/>
                  </a:cubicBezTo>
                  <a:cubicBezTo>
                    <a:pt x="12328" y="20036"/>
                    <a:pt x="12125" y="20208"/>
                    <a:pt x="12023" y="20293"/>
                  </a:cubicBezTo>
                  <a:cubicBezTo>
                    <a:pt x="11921" y="20379"/>
                    <a:pt x="11717" y="20379"/>
                    <a:pt x="11615" y="20465"/>
                  </a:cubicBezTo>
                  <a:cubicBezTo>
                    <a:pt x="11513" y="20465"/>
                    <a:pt x="11208" y="20379"/>
                    <a:pt x="11208" y="20465"/>
                  </a:cubicBezTo>
                  <a:cubicBezTo>
                    <a:pt x="11106" y="20465"/>
                    <a:pt x="11208" y="20550"/>
                    <a:pt x="11208" y="20550"/>
                  </a:cubicBezTo>
                  <a:cubicBezTo>
                    <a:pt x="11106" y="20636"/>
                    <a:pt x="10902" y="20636"/>
                    <a:pt x="10902" y="20636"/>
                  </a:cubicBezTo>
                  <a:cubicBezTo>
                    <a:pt x="10800" y="20722"/>
                    <a:pt x="10698" y="20808"/>
                    <a:pt x="10596" y="20808"/>
                  </a:cubicBezTo>
                  <a:cubicBezTo>
                    <a:pt x="10596" y="20893"/>
                    <a:pt x="10698" y="21065"/>
                    <a:pt x="10596" y="21150"/>
                  </a:cubicBezTo>
                  <a:cubicBezTo>
                    <a:pt x="10596" y="21236"/>
                    <a:pt x="10392" y="21322"/>
                    <a:pt x="10392" y="21322"/>
                  </a:cubicBezTo>
                  <a:cubicBezTo>
                    <a:pt x="10291" y="21408"/>
                    <a:pt x="10189" y="21579"/>
                    <a:pt x="10087" y="21579"/>
                  </a:cubicBezTo>
                  <a:cubicBezTo>
                    <a:pt x="9985" y="21579"/>
                    <a:pt x="9985" y="21322"/>
                    <a:pt x="9883" y="21236"/>
                  </a:cubicBezTo>
                  <a:cubicBezTo>
                    <a:pt x="9679" y="21236"/>
                    <a:pt x="9577" y="21579"/>
                    <a:pt x="9374" y="21579"/>
                  </a:cubicBezTo>
                  <a:cubicBezTo>
                    <a:pt x="9272" y="21579"/>
                    <a:pt x="9068" y="21579"/>
                    <a:pt x="8864" y="21579"/>
                  </a:cubicBezTo>
                  <a:cubicBezTo>
                    <a:pt x="8762" y="21579"/>
                    <a:pt x="8660" y="21579"/>
                    <a:pt x="8558" y="21579"/>
                  </a:cubicBezTo>
                  <a:cubicBezTo>
                    <a:pt x="8558" y="21579"/>
                    <a:pt x="8457" y="21322"/>
                    <a:pt x="8457" y="21322"/>
                  </a:cubicBezTo>
                  <a:cubicBezTo>
                    <a:pt x="8355" y="21236"/>
                    <a:pt x="8151" y="21236"/>
                    <a:pt x="8151" y="21150"/>
                  </a:cubicBezTo>
                  <a:cubicBezTo>
                    <a:pt x="8049" y="21150"/>
                    <a:pt x="8049" y="20979"/>
                    <a:pt x="8049" y="20979"/>
                  </a:cubicBezTo>
                  <a:cubicBezTo>
                    <a:pt x="7947" y="20893"/>
                    <a:pt x="7743" y="20893"/>
                    <a:pt x="7642" y="20893"/>
                  </a:cubicBezTo>
                  <a:cubicBezTo>
                    <a:pt x="7540" y="20893"/>
                    <a:pt x="7234" y="20979"/>
                    <a:pt x="7132" y="20979"/>
                  </a:cubicBezTo>
                  <a:cubicBezTo>
                    <a:pt x="7030" y="20893"/>
                    <a:pt x="7030" y="20722"/>
                    <a:pt x="7030" y="20636"/>
                  </a:cubicBezTo>
                  <a:cubicBezTo>
                    <a:pt x="7030" y="20550"/>
                    <a:pt x="6826" y="20465"/>
                    <a:pt x="6826" y="20379"/>
                  </a:cubicBezTo>
                  <a:cubicBezTo>
                    <a:pt x="6826" y="20293"/>
                    <a:pt x="7030" y="20208"/>
                    <a:pt x="7030" y="20036"/>
                  </a:cubicBezTo>
                  <a:cubicBezTo>
                    <a:pt x="7030" y="19950"/>
                    <a:pt x="7030" y="19865"/>
                    <a:pt x="7030" y="19779"/>
                  </a:cubicBezTo>
                  <a:cubicBezTo>
                    <a:pt x="6928" y="19693"/>
                    <a:pt x="6725" y="19522"/>
                    <a:pt x="6623" y="19522"/>
                  </a:cubicBezTo>
                  <a:cubicBezTo>
                    <a:pt x="6521" y="19522"/>
                    <a:pt x="6215" y="19522"/>
                    <a:pt x="6113" y="19522"/>
                  </a:cubicBezTo>
                  <a:cubicBezTo>
                    <a:pt x="6011" y="19522"/>
                    <a:pt x="5706" y="19522"/>
                    <a:pt x="5706" y="19436"/>
                  </a:cubicBezTo>
                  <a:cubicBezTo>
                    <a:pt x="5604" y="19350"/>
                    <a:pt x="5706" y="19179"/>
                    <a:pt x="5706" y="19179"/>
                  </a:cubicBezTo>
                  <a:cubicBezTo>
                    <a:pt x="5604" y="19093"/>
                    <a:pt x="5502" y="19093"/>
                    <a:pt x="5502" y="19008"/>
                  </a:cubicBezTo>
                  <a:cubicBezTo>
                    <a:pt x="5400" y="19008"/>
                    <a:pt x="5298" y="19179"/>
                    <a:pt x="5196" y="19179"/>
                  </a:cubicBezTo>
                  <a:cubicBezTo>
                    <a:pt x="5094" y="19179"/>
                    <a:pt x="4891" y="19093"/>
                    <a:pt x="4789" y="19179"/>
                  </a:cubicBezTo>
                  <a:cubicBezTo>
                    <a:pt x="4789" y="19179"/>
                    <a:pt x="4585" y="19179"/>
                    <a:pt x="4483" y="19265"/>
                  </a:cubicBezTo>
                  <a:cubicBezTo>
                    <a:pt x="4381" y="19093"/>
                    <a:pt x="4279" y="18836"/>
                    <a:pt x="4279" y="18665"/>
                  </a:cubicBezTo>
                  <a:cubicBezTo>
                    <a:pt x="4177" y="18493"/>
                    <a:pt x="4279" y="18150"/>
                    <a:pt x="4177" y="18065"/>
                  </a:cubicBezTo>
                  <a:cubicBezTo>
                    <a:pt x="4177" y="17893"/>
                    <a:pt x="3974" y="17636"/>
                    <a:pt x="3872" y="17465"/>
                  </a:cubicBezTo>
                  <a:cubicBezTo>
                    <a:pt x="3770" y="17293"/>
                    <a:pt x="3566" y="17036"/>
                    <a:pt x="3464" y="16950"/>
                  </a:cubicBezTo>
                  <a:cubicBezTo>
                    <a:pt x="3362" y="16865"/>
                    <a:pt x="3057" y="16779"/>
                    <a:pt x="2955" y="16779"/>
                  </a:cubicBezTo>
                  <a:cubicBezTo>
                    <a:pt x="2751" y="16693"/>
                    <a:pt x="2445" y="16608"/>
                    <a:pt x="2343" y="16522"/>
                  </a:cubicBezTo>
                  <a:cubicBezTo>
                    <a:pt x="2242" y="16436"/>
                    <a:pt x="2140" y="16179"/>
                    <a:pt x="2038" y="16008"/>
                  </a:cubicBezTo>
                  <a:cubicBezTo>
                    <a:pt x="1936" y="15922"/>
                    <a:pt x="1732" y="15836"/>
                    <a:pt x="1630" y="15750"/>
                  </a:cubicBezTo>
                  <a:cubicBezTo>
                    <a:pt x="1528" y="15750"/>
                    <a:pt x="1223" y="15665"/>
                    <a:pt x="1121" y="15579"/>
                  </a:cubicBezTo>
                  <a:cubicBezTo>
                    <a:pt x="1019" y="15493"/>
                    <a:pt x="917" y="15322"/>
                    <a:pt x="815" y="15236"/>
                  </a:cubicBezTo>
                  <a:cubicBezTo>
                    <a:pt x="713" y="15236"/>
                    <a:pt x="509" y="15236"/>
                    <a:pt x="408" y="15236"/>
                  </a:cubicBezTo>
                  <a:cubicBezTo>
                    <a:pt x="306" y="15236"/>
                    <a:pt x="102" y="15065"/>
                    <a:pt x="102" y="14979"/>
                  </a:cubicBezTo>
                  <a:cubicBezTo>
                    <a:pt x="102" y="14893"/>
                    <a:pt x="0" y="14808"/>
                    <a:pt x="0" y="14636"/>
                  </a:cubicBezTo>
                  <a:cubicBezTo>
                    <a:pt x="0" y="14550"/>
                    <a:pt x="0" y="14293"/>
                    <a:pt x="0" y="14208"/>
                  </a:cubicBezTo>
                  <a:cubicBezTo>
                    <a:pt x="102" y="14036"/>
                    <a:pt x="408" y="13950"/>
                    <a:pt x="509" y="13865"/>
                  </a:cubicBezTo>
                  <a:cubicBezTo>
                    <a:pt x="509" y="13865"/>
                    <a:pt x="509" y="13693"/>
                    <a:pt x="611" y="13693"/>
                  </a:cubicBezTo>
                  <a:cubicBezTo>
                    <a:pt x="611" y="13608"/>
                    <a:pt x="713" y="13608"/>
                    <a:pt x="815" y="13522"/>
                  </a:cubicBezTo>
                  <a:cubicBezTo>
                    <a:pt x="815" y="13436"/>
                    <a:pt x="917" y="13265"/>
                    <a:pt x="1019" y="13179"/>
                  </a:cubicBezTo>
                  <a:cubicBezTo>
                    <a:pt x="1121" y="13179"/>
                    <a:pt x="1121" y="13008"/>
                    <a:pt x="1223" y="13008"/>
                  </a:cubicBezTo>
                  <a:cubicBezTo>
                    <a:pt x="1223" y="13008"/>
                    <a:pt x="1426" y="12922"/>
                    <a:pt x="1528" y="12922"/>
                  </a:cubicBezTo>
                  <a:cubicBezTo>
                    <a:pt x="1528" y="12836"/>
                    <a:pt x="1528" y="12665"/>
                    <a:pt x="1528" y="12579"/>
                  </a:cubicBezTo>
                  <a:cubicBezTo>
                    <a:pt x="1528" y="12493"/>
                    <a:pt x="1426" y="12322"/>
                    <a:pt x="1426" y="12236"/>
                  </a:cubicBezTo>
                  <a:cubicBezTo>
                    <a:pt x="1325" y="12150"/>
                    <a:pt x="1325" y="12065"/>
                    <a:pt x="1325" y="11979"/>
                  </a:cubicBezTo>
                  <a:cubicBezTo>
                    <a:pt x="1325" y="11979"/>
                    <a:pt x="1426" y="11893"/>
                    <a:pt x="1426" y="11893"/>
                  </a:cubicBezTo>
                  <a:cubicBezTo>
                    <a:pt x="1528" y="11893"/>
                    <a:pt x="1630" y="11893"/>
                    <a:pt x="1630" y="11893"/>
                  </a:cubicBezTo>
                  <a:cubicBezTo>
                    <a:pt x="1732" y="11808"/>
                    <a:pt x="1732" y="11808"/>
                    <a:pt x="1834" y="11722"/>
                  </a:cubicBezTo>
                  <a:cubicBezTo>
                    <a:pt x="1834" y="11636"/>
                    <a:pt x="1834" y="11465"/>
                    <a:pt x="1732" y="11379"/>
                  </a:cubicBezTo>
                  <a:cubicBezTo>
                    <a:pt x="1732" y="11293"/>
                    <a:pt x="1630" y="11293"/>
                    <a:pt x="1630" y="11293"/>
                  </a:cubicBezTo>
                  <a:cubicBezTo>
                    <a:pt x="1630" y="11208"/>
                    <a:pt x="1630" y="11036"/>
                    <a:pt x="1630" y="10950"/>
                  </a:cubicBezTo>
                  <a:cubicBezTo>
                    <a:pt x="1528" y="10950"/>
                    <a:pt x="1223" y="10865"/>
                    <a:pt x="1223" y="10865"/>
                  </a:cubicBezTo>
                  <a:cubicBezTo>
                    <a:pt x="1121" y="10779"/>
                    <a:pt x="1223" y="10608"/>
                    <a:pt x="1223" y="10522"/>
                  </a:cubicBezTo>
                  <a:cubicBezTo>
                    <a:pt x="1121" y="10522"/>
                    <a:pt x="1121" y="10522"/>
                    <a:pt x="1019" y="10522"/>
                  </a:cubicBezTo>
                  <a:cubicBezTo>
                    <a:pt x="917" y="10522"/>
                    <a:pt x="611" y="10436"/>
                    <a:pt x="611" y="10350"/>
                  </a:cubicBezTo>
                  <a:cubicBezTo>
                    <a:pt x="509" y="10350"/>
                    <a:pt x="509" y="10179"/>
                    <a:pt x="509" y="10093"/>
                  </a:cubicBezTo>
                  <a:cubicBezTo>
                    <a:pt x="509" y="9922"/>
                    <a:pt x="611" y="9750"/>
                    <a:pt x="611" y="9665"/>
                  </a:cubicBezTo>
                  <a:cubicBezTo>
                    <a:pt x="713" y="9579"/>
                    <a:pt x="917" y="9493"/>
                    <a:pt x="1019" y="9408"/>
                  </a:cubicBezTo>
                  <a:cubicBezTo>
                    <a:pt x="1121" y="9408"/>
                    <a:pt x="1121" y="9236"/>
                    <a:pt x="1223" y="9150"/>
                  </a:cubicBezTo>
                  <a:cubicBezTo>
                    <a:pt x="1223" y="9150"/>
                    <a:pt x="1325" y="9150"/>
                    <a:pt x="1325" y="9065"/>
                  </a:cubicBezTo>
                  <a:cubicBezTo>
                    <a:pt x="1426" y="9065"/>
                    <a:pt x="1426" y="8979"/>
                    <a:pt x="1528" y="8893"/>
                  </a:cubicBezTo>
                  <a:cubicBezTo>
                    <a:pt x="1528" y="8893"/>
                    <a:pt x="1426" y="8722"/>
                    <a:pt x="1426" y="8636"/>
                  </a:cubicBezTo>
                  <a:cubicBezTo>
                    <a:pt x="1528" y="8636"/>
                    <a:pt x="1528" y="8550"/>
                    <a:pt x="1528" y="8550"/>
                  </a:cubicBezTo>
                  <a:cubicBezTo>
                    <a:pt x="1630" y="8465"/>
                    <a:pt x="1732" y="8379"/>
                    <a:pt x="1834" y="8379"/>
                  </a:cubicBezTo>
                  <a:cubicBezTo>
                    <a:pt x="1936" y="8293"/>
                    <a:pt x="2242" y="8293"/>
                    <a:pt x="2343" y="8293"/>
                  </a:cubicBezTo>
                  <a:cubicBezTo>
                    <a:pt x="2343" y="8379"/>
                    <a:pt x="2547" y="8465"/>
                    <a:pt x="2547" y="8465"/>
                  </a:cubicBezTo>
                  <a:cubicBezTo>
                    <a:pt x="2649" y="8550"/>
                    <a:pt x="2751" y="8722"/>
                    <a:pt x="2853" y="8722"/>
                  </a:cubicBezTo>
                  <a:cubicBezTo>
                    <a:pt x="2853" y="8722"/>
                    <a:pt x="2955" y="8636"/>
                    <a:pt x="3057" y="8636"/>
                  </a:cubicBezTo>
                  <a:cubicBezTo>
                    <a:pt x="3057" y="8636"/>
                    <a:pt x="3158" y="8550"/>
                    <a:pt x="3158" y="8550"/>
                  </a:cubicBezTo>
                  <a:cubicBezTo>
                    <a:pt x="3260" y="8550"/>
                    <a:pt x="3362" y="8550"/>
                    <a:pt x="3464" y="8550"/>
                  </a:cubicBezTo>
                  <a:cubicBezTo>
                    <a:pt x="3566" y="8550"/>
                    <a:pt x="3668" y="8636"/>
                    <a:pt x="3770" y="8636"/>
                  </a:cubicBezTo>
                  <a:cubicBezTo>
                    <a:pt x="3872" y="8636"/>
                    <a:pt x="3974" y="8636"/>
                    <a:pt x="4075" y="8636"/>
                  </a:cubicBezTo>
                  <a:cubicBezTo>
                    <a:pt x="4075" y="8636"/>
                    <a:pt x="4177" y="8808"/>
                    <a:pt x="4177" y="8808"/>
                  </a:cubicBezTo>
                  <a:cubicBezTo>
                    <a:pt x="4279" y="8808"/>
                    <a:pt x="4483" y="8808"/>
                    <a:pt x="4585" y="8808"/>
                  </a:cubicBezTo>
                  <a:cubicBezTo>
                    <a:pt x="4687" y="8808"/>
                    <a:pt x="4789" y="8722"/>
                    <a:pt x="4891" y="8636"/>
                  </a:cubicBezTo>
                  <a:cubicBezTo>
                    <a:pt x="4992" y="8636"/>
                    <a:pt x="5298" y="8722"/>
                    <a:pt x="5400" y="8636"/>
                  </a:cubicBezTo>
                  <a:cubicBezTo>
                    <a:pt x="5502" y="8636"/>
                    <a:pt x="5604" y="8465"/>
                    <a:pt x="5604" y="8465"/>
                  </a:cubicBezTo>
                  <a:cubicBezTo>
                    <a:pt x="5706" y="8465"/>
                    <a:pt x="5909" y="8465"/>
                    <a:pt x="6011" y="8465"/>
                  </a:cubicBezTo>
                  <a:cubicBezTo>
                    <a:pt x="6113" y="8379"/>
                    <a:pt x="6317" y="8293"/>
                    <a:pt x="6317" y="8293"/>
                  </a:cubicBezTo>
                  <a:cubicBezTo>
                    <a:pt x="6317" y="8208"/>
                    <a:pt x="6215" y="8122"/>
                    <a:pt x="6215" y="8036"/>
                  </a:cubicBezTo>
                  <a:cubicBezTo>
                    <a:pt x="6215" y="8036"/>
                    <a:pt x="6011" y="7865"/>
                    <a:pt x="6011" y="7865"/>
                  </a:cubicBezTo>
                  <a:cubicBezTo>
                    <a:pt x="5909" y="7865"/>
                    <a:pt x="5808" y="8036"/>
                    <a:pt x="5706" y="8036"/>
                  </a:cubicBezTo>
                  <a:cubicBezTo>
                    <a:pt x="5604" y="8036"/>
                    <a:pt x="5502" y="7865"/>
                    <a:pt x="5502" y="7779"/>
                  </a:cubicBezTo>
                  <a:cubicBezTo>
                    <a:pt x="5502" y="7779"/>
                    <a:pt x="5400" y="7608"/>
                    <a:pt x="5400" y="7522"/>
                  </a:cubicBezTo>
                  <a:cubicBezTo>
                    <a:pt x="5502" y="7436"/>
                    <a:pt x="5706" y="7436"/>
                    <a:pt x="5706" y="7436"/>
                  </a:cubicBezTo>
                  <a:cubicBezTo>
                    <a:pt x="5808" y="7350"/>
                    <a:pt x="5706" y="7179"/>
                    <a:pt x="5706" y="7093"/>
                  </a:cubicBezTo>
                  <a:cubicBezTo>
                    <a:pt x="5706" y="7008"/>
                    <a:pt x="5502" y="6922"/>
                    <a:pt x="5502" y="6836"/>
                  </a:cubicBezTo>
                  <a:cubicBezTo>
                    <a:pt x="5502" y="6750"/>
                    <a:pt x="5502" y="6579"/>
                    <a:pt x="5502" y="6493"/>
                  </a:cubicBezTo>
                  <a:cubicBezTo>
                    <a:pt x="5604" y="6493"/>
                    <a:pt x="5706" y="6322"/>
                    <a:pt x="5808" y="6236"/>
                  </a:cubicBezTo>
                  <a:cubicBezTo>
                    <a:pt x="5808" y="6150"/>
                    <a:pt x="5808" y="5979"/>
                    <a:pt x="5808" y="5893"/>
                  </a:cubicBezTo>
                  <a:cubicBezTo>
                    <a:pt x="5706" y="5808"/>
                    <a:pt x="5604" y="5722"/>
                    <a:pt x="5604" y="5722"/>
                  </a:cubicBezTo>
                  <a:cubicBezTo>
                    <a:pt x="5502" y="5636"/>
                    <a:pt x="5502" y="5379"/>
                    <a:pt x="5502" y="5293"/>
                  </a:cubicBezTo>
                  <a:cubicBezTo>
                    <a:pt x="5502" y="5208"/>
                    <a:pt x="5604" y="5036"/>
                    <a:pt x="5604" y="4950"/>
                  </a:cubicBezTo>
                  <a:cubicBezTo>
                    <a:pt x="5502" y="4865"/>
                    <a:pt x="5400" y="4779"/>
                    <a:pt x="5400" y="4693"/>
                  </a:cubicBezTo>
                  <a:cubicBezTo>
                    <a:pt x="5298" y="4608"/>
                    <a:pt x="5298" y="4436"/>
                    <a:pt x="5298" y="4350"/>
                  </a:cubicBezTo>
                  <a:cubicBezTo>
                    <a:pt x="5196" y="4350"/>
                    <a:pt x="4992" y="4265"/>
                    <a:pt x="4992" y="4265"/>
                  </a:cubicBezTo>
                  <a:cubicBezTo>
                    <a:pt x="4992" y="4265"/>
                    <a:pt x="4891" y="4093"/>
                    <a:pt x="4891" y="4008"/>
                  </a:cubicBezTo>
                  <a:cubicBezTo>
                    <a:pt x="4891" y="3922"/>
                    <a:pt x="5094" y="3836"/>
                    <a:pt x="5094" y="3750"/>
                  </a:cubicBezTo>
                  <a:cubicBezTo>
                    <a:pt x="5196" y="3750"/>
                    <a:pt x="5094" y="3579"/>
                    <a:pt x="5094" y="3493"/>
                  </a:cubicBezTo>
                  <a:cubicBezTo>
                    <a:pt x="5094" y="3408"/>
                    <a:pt x="4992" y="3322"/>
                    <a:pt x="4891" y="3236"/>
                  </a:cubicBezTo>
                  <a:cubicBezTo>
                    <a:pt x="4789" y="3236"/>
                    <a:pt x="4585" y="3322"/>
                    <a:pt x="4585" y="3236"/>
                  </a:cubicBezTo>
                  <a:cubicBezTo>
                    <a:pt x="4483" y="3236"/>
                    <a:pt x="4279" y="3150"/>
                    <a:pt x="4279" y="3150"/>
                  </a:cubicBezTo>
                  <a:cubicBezTo>
                    <a:pt x="4177" y="3065"/>
                    <a:pt x="4279" y="2893"/>
                    <a:pt x="4177" y="2808"/>
                  </a:cubicBezTo>
                  <a:cubicBezTo>
                    <a:pt x="4177" y="2722"/>
                    <a:pt x="4075" y="2636"/>
                    <a:pt x="4075" y="2636"/>
                  </a:cubicBezTo>
                  <a:cubicBezTo>
                    <a:pt x="3974" y="2465"/>
                    <a:pt x="3872" y="2208"/>
                    <a:pt x="3872" y="2036"/>
                  </a:cubicBezTo>
                  <a:cubicBezTo>
                    <a:pt x="3770" y="2036"/>
                    <a:pt x="3668" y="1865"/>
                    <a:pt x="3668" y="1779"/>
                  </a:cubicBezTo>
                  <a:cubicBezTo>
                    <a:pt x="3566" y="1693"/>
                    <a:pt x="3362" y="1608"/>
                    <a:pt x="3362" y="1608"/>
                  </a:cubicBezTo>
                  <a:cubicBezTo>
                    <a:pt x="3362" y="1522"/>
                    <a:pt x="3260" y="1350"/>
                    <a:pt x="3260" y="1350"/>
                  </a:cubicBezTo>
                  <a:cubicBezTo>
                    <a:pt x="3362" y="1265"/>
                    <a:pt x="3464" y="1179"/>
                    <a:pt x="3566" y="1265"/>
                  </a:cubicBezTo>
                  <a:cubicBezTo>
                    <a:pt x="3566" y="1265"/>
                    <a:pt x="3668" y="1350"/>
                    <a:pt x="3770" y="1350"/>
                  </a:cubicBezTo>
                  <a:cubicBezTo>
                    <a:pt x="3770" y="1436"/>
                    <a:pt x="3974" y="1436"/>
                    <a:pt x="3974" y="1522"/>
                  </a:cubicBezTo>
                  <a:cubicBezTo>
                    <a:pt x="4075" y="1608"/>
                    <a:pt x="4075" y="1693"/>
                    <a:pt x="4177" y="1693"/>
                  </a:cubicBezTo>
                  <a:cubicBezTo>
                    <a:pt x="4177" y="1779"/>
                    <a:pt x="4483" y="1693"/>
                    <a:pt x="4483" y="1693"/>
                  </a:cubicBezTo>
                  <a:cubicBezTo>
                    <a:pt x="4585" y="1693"/>
                    <a:pt x="4687" y="1608"/>
                    <a:pt x="4789" y="1608"/>
                  </a:cubicBezTo>
                  <a:cubicBezTo>
                    <a:pt x="4891" y="1608"/>
                    <a:pt x="5094" y="1693"/>
                    <a:pt x="5196" y="1779"/>
                  </a:cubicBezTo>
                  <a:cubicBezTo>
                    <a:pt x="5298" y="1779"/>
                    <a:pt x="5604" y="1779"/>
                    <a:pt x="5706" y="1779"/>
                  </a:cubicBezTo>
                  <a:cubicBezTo>
                    <a:pt x="5808" y="1693"/>
                    <a:pt x="6011" y="1608"/>
                    <a:pt x="6113" y="1522"/>
                  </a:cubicBezTo>
                  <a:cubicBezTo>
                    <a:pt x="6317" y="1522"/>
                    <a:pt x="6521" y="1522"/>
                    <a:pt x="6623" y="1436"/>
                  </a:cubicBezTo>
                  <a:cubicBezTo>
                    <a:pt x="6725" y="1350"/>
                    <a:pt x="6521" y="1179"/>
                    <a:pt x="6521" y="1093"/>
                  </a:cubicBezTo>
                  <a:cubicBezTo>
                    <a:pt x="6521" y="1008"/>
                    <a:pt x="6521" y="922"/>
                    <a:pt x="6521" y="922"/>
                  </a:cubicBezTo>
                  <a:cubicBezTo>
                    <a:pt x="6623" y="836"/>
                    <a:pt x="6928" y="750"/>
                    <a:pt x="7030" y="750"/>
                  </a:cubicBezTo>
                  <a:cubicBezTo>
                    <a:pt x="7132" y="750"/>
                    <a:pt x="7234" y="922"/>
                    <a:pt x="7336" y="922"/>
                  </a:cubicBezTo>
                  <a:cubicBezTo>
                    <a:pt x="7438" y="1008"/>
                    <a:pt x="7743" y="1008"/>
                    <a:pt x="7845" y="922"/>
                  </a:cubicBezTo>
                  <a:cubicBezTo>
                    <a:pt x="7947" y="922"/>
                    <a:pt x="7947" y="750"/>
                    <a:pt x="8049" y="665"/>
                  </a:cubicBezTo>
                  <a:cubicBezTo>
                    <a:pt x="8049" y="665"/>
                    <a:pt x="8253" y="665"/>
                    <a:pt x="8355" y="665"/>
                  </a:cubicBezTo>
                  <a:cubicBezTo>
                    <a:pt x="8457" y="665"/>
                    <a:pt x="8558" y="750"/>
                    <a:pt x="8660" y="750"/>
                  </a:cubicBezTo>
                  <a:cubicBezTo>
                    <a:pt x="8762" y="750"/>
                    <a:pt x="9068" y="665"/>
                    <a:pt x="9170" y="665"/>
                  </a:cubicBezTo>
                  <a:cubicBezTo>
                    <a:pt x="9272" y="665"/>
                    <a:pt x="9374" y="750"/>
                    <a:pt x="9475" y="750"/>
                  </a:cubicBezTo>
                  <a:cubicBezTo>
                    <a:pt x="9577" y="750"/>
                    <a:pt x="9883" y="579"/>
                    <a:pt x="9985" y="665"/>
                  </a:cubicBezTo>
                  <a:cubicBezTo>
                    <a:pt x="10087" y="665"/>
                    <a:pt x="10087" y="836"/>
                    <a:pt x="10189" y="922"/>
                  </a:cubicBezTo>
                  <a:cubicBezTo>
                    <a:pt x="10189" y="922"/>
                    <a:pt x="10087" y="1008"/>
                    <a:pt x="10189" y="1093"/>
                  </a:cubicBezTo>
                  <a:cubicBezTo>
                    <a:pt x="10189" y="1093"/>
                    <a:pt x="10291" y="1179"/>
                    <a:pt x="10291" y="1179"/>
                  </a:cubicBezTo>
                  <a:cubicBezTo>
                    <a:pt x="10392" y="1179"/>
                    <a:pt x="10698" y="1179"/>
                    <a:pt x="10698" y="1093"/>
                  </a:cubicBezTo>
                  <a:cubicBezTo>
                    <a:pt x="10800" y="1008"/>
                    <a:pt x="10698" y="836"/>
                    <a:pt x="10800" y="836"/>
                  </a:cubicBezTo>
                  <a:cubicBezTo>
                    <a:pt x="10800" y="750"/>
                    <a:pt x="11004" y="750"/>
                    <a:pt x="11106" y="665"/>
                  </a:cubicBezTo>
                  <a:cubicBezTo>
                    <a:pt x="11106" y="579"/>
                    <a:pt x="11004" y="408"/>
                    <a:pt x="11004" y="322"/>
                  </a:cubicBezTo>
                  <a:cubicBezTo>
                    <a:pt x="11106" y="236"/>
                    <a:pt x="11208" y="65"/>
                    <a:pt x="11309" y="65"/>
                  </a:cubicBezTo>
                  <a:cubicBezTo>
                    <a:pt x="11411" y="-21"/>
                    <a:pt x="11513" y="-21"/>
                    <a:pt x="11615" y="65"/>
                  </a:cubicBezTo>
                  <a:cubicBezTo>
                    <a:pt x="11717" y="65"/>
                    <a:pt x="11717" y="236"/>
                    <a:pt x="11819" y="236"/>
                  </a:cubicBezTo>
                  <a:cubicBezTo>
                    <a:pt x="11819" y="236"/>
                    <a:pt x="12023" y="236"/>
                    <a:pt x="12125" y="150"/>
                  </a:cubicBezTo>
                  <a:cubicBezTo>
                    <a:pt x="12125" y="150"/>
                    <a:pt x="12226" y="236"/>
                    <a:pt x="12226" y="236"/>
                  </a:cubicBezTo>
                  <a:cubicBezTo>
                    <a:pt x="12328" y="322"/>
                    <a:pt x="12430" y="665"/>
                    <a:pt x="12532" y="750"/>
                  </a:cubicBezTo>
                  <a:cubicBezTo>
                    <a:pt x="12634" y="750"/>
                    <a:pt x="12940" y="750"/>
                    <a:pt x="12940" y="836"/>
                  </a:cubicBezTo>
                  <a:cubicBezTo>
                    <a:pt x="13042" y="922"/>
                    <a:pt x="13042" y="1093"/>
                    <a:pt x="13143" y="1179"/>
                  </a:cubicBezTo>
                  <a:cubicBezTo>
                    <a:pt x="13245" y="1179"/>
                    <a:pt x="13347" y="1093"/>
                    <a:pt x="13551" y="1093"/>
                  </a:cubicBezTo>
                  <a:cubicBezTo>
                    <a:pt x="13551" y="1093"/>
                    <a:pt x="13755" y="1179"/>
                    <a:pt x="13755" y="1265"/>
                  </a:cubicBezTo>
                  <a:cubicBezTo>
                    <a:pt x="13857" y="1350"/>
                    <a:pt x="13857" y="1608"/>
                    <a:pt x="13857" y="1693"/>
                  </a:cubicBezTo>
                  <a:cubicBezTo>
                    <a:pt x="13857" y="1779"/>
                    <a:pt x="13755" y="2036"/>
                    <a:pt x="13755" y="2122"/>
                  </a:cubicBezTo>
                  <a:cubicBezTo>
                    <a:pt x="13857" y="2208"/>
                    <a:pt x="14060" y="2465"/>
                    <a:pt x="14162" y="2465"/>
                  </a:cubicBezTo>
                  <a:cubicBezTo>
                    <a:pt x="14264" y="2550"/>
                    <a:pt x="14366" y="2465"/>
                    <a:pt x="14468" y="2465"/>
                  </a:cubicBezTo>
                  <a:cubicBezTo>
                    <a:pt x="14570" y="2465"/>
                    <a:pt x="14875" y="2550"/>
                    <a:pt x="15079" y="2636"/>
                  </a:cubicBezTo>
                  <a:cubicBezTo>
                    <a:pt x="15181" y="2636"/>
                    <a:pt x="15283" y="2636"/>
                    <a:pt x="15283" y="2636"/>
                  </a:cubicBezTo>
                  <a:cubicBezTo>
                    <a:pt x="15385" y="2550"/>
                    <a:pt x="15385" y="2379"/>
                    <a:pt x="15487" y="2379"/>
                  </a:cubicBezTo>
                  <a:cubicBezTo>
                    <a:pt x="15589" y="2293"/>
                    <a:pt x="15792" y="2379"/>
                    <a:pt x="15894" y="2379"/>
                  </a:cubicBezTo>
                  <a:cubicBezTo>
                    <a:pt x="15996" y="2293"/>
                    <a:pt x="16098" y="2293"/>
                    <a:pt x="16098" y="2208"/>
                  </a:cubicBezTo>
                  <a:cubicBezTo>
                    <a:pt x="16098" y="2122"/>
                    <a:pt x="15996" y="1950"/>
                    <a:pt x="16098" y="1865"/>
                  </a:cubicBezTo>
                  <a:cubicBezTo>
                    <a:pt x="16098" y="1779"/>
                    <a:pt x="16302" y="1779"/>
                    <a:pt x="16302" y="1779"/>
                  </a:cubicBezTo>
                  <a:cubicBezTo>
                    <a:pt x="16404" y="1779"/>
                    <a:pt x="16608" y="2036"/>
                    <a:pt x="16709" y="2036"/>
                  </a:cubicBezTo>
                  <a:cubicBezTo>
                    <a:pt x="16811" y="2122"/>
                    <a:pt x="17015" y="2122"/>
                    <a:pt x="17015" y="2208"/>
                  </a:cubicBezTo>
                  <a:cubicBezTo>
                    <a:pt x="17219" y="2293"/>
                    <a:pt x="17321" y="2636"/>
                    <a:pt x="17321" y="2808"/>
                  </a:cubicBezTo>
                  <a:cubicBezTo>
                    <a:pt x="17423" y="2893"/>
                    <a:pt x="17423" y="3065"/>
                    <a:pt x="17525" y="3150"/>
                  </a:cubicBezTo>
                  <a:cubicBezTo>
                    <a:pt x="17626" y="3236"/>
                    <a:pt x="17932" y="3322"/>
                    <a:pt x="18034" y="3493"/>
                  </a:cubicBezTo>
                  <a:cubicBezTo>
                    <a:pt x="18136" y="3579"/>
                    <a:pt x="18136" y="4008"/>
                    <a:pt x="18238" y="4093"/>
                  </a:cubicBezTo>
                  <a:cubicBezTo>
                    <a:pt x="18340" y="4179"/>
                    <a:pt x="18543" y="4350"/>
                    <a:pt x="18645" y="4436"/>
                  </a:cubicBezTo>
                  <a:cubicBezTo>
                    <a:pt x="18747" y="4522"/>
                    <a:pt x="18951" y="4693"/>
                    <a:pt x="18951" y="4779"/>
                  </a:cubicBezTo>
                  <a:cubicBezTo>
                    <a:pt x="19053" y="4950"/>
                    <a:pt x="18951" y="5122"/>
                    <a:pt x="18951" y="5208"/>
                  </a:cubicBezTo>
                  <a:cubicBezTo>
                    <a:pt x="18951" y="5379"/>
                    <a:pt x="18849" y="5550"/>
                    <a:pt x="18849" y="5722"/>
                  </a:cubicBezTo>
                  <a:cubicBezTo>
                    <a:pt x="18849" y="5808"/>
                    <a:pt x="19053" y="6065"/>
                    <a:pt x="19155" y="6236"/>
                  </a:cubicBezTo>
                  <a:cubicBezTo>
                    <a:pt x="19358" y="6236"/>
                    <a:pt x="19664" y="6322"/>
                    <a:pt x="19766" y="6408"/>
                  </a:cubicBezTo>
                  <a:cubicBezTo>
                    <a:pt x="19970" y="6493"/>
                    <a:pt x="19970" y="6922"/>
                    <a:pt x="20072" y="6922"/>
                  </a:cubicBezTo>
                  <a:cubicBezTo>
                    <a:pt x="20275" y="7008"/>
                    <a:pt x="20479" y="6836"/>
                    <a:pt x="20581" y="6836"/>
                  </a:cubicBezTo>
                  <a:cubicBezTo>
                    <a:pt x="20683" y="6836"/>
                    <a:pt x="20887" y="6750"/>
                    <a:pt x="20989" y="6836"/>
                  </a:cubicBezTo>
                  <a:cubicBezTo>
                    <a:pt x="21091" y="6922"/>
                    <a:pt x="21192" y="7093"/>
                    <a:pt x="21192" y="7179"/>
                  </a:cubicBezTo>
                  <a:cubicBezTo>
                    <a:pt x="21192" y="7265"/>
                    <a:pt x="20887" y="7522"/>
                    <a:pt x="20989" y="7608"/>
                  </a:cubicBezTo>
                  <a:cubicBezTo>
                    <a:pt x="21091" y="7693"/>
                    <a:pt x="21294" y="7693"/>
                    <a:pt x="21396" y="7779"/>
                  </a:cubicBezTo>
                  <a:cubicBezTo>
                    <a:pt x="21498" y="7779"/>
                    <a:pt x="21498" y="7865"/>
                    <a:pt x="21600" y="7950"/>
                  </a:cubicBezTo>
                  <a:cubicBezTo>
                    <a:pt x="21600" y="8122"/>
                    <a:pt x="21294" y="8208"/>
                    <a:pt x="21294" y="8293"/>
                  </a:cubicBezTo>
                  <a:cubicBezTo>
                    <a:pt x="21294" y="8379"/>
                    <a:pt x="21396" y="8379"/>
                    <a:pt x="21396" y="8379"/>
                  </a:cubicBezTo>
                  <a:cubicBezTo>
                    <a:pt x="21294" y="8379"/>
                    <a:pt x="21192" y="8379"/>
                    <a:pt x="21192" y="8465"/>
                  </a:cubicBezTo>
                  <a:cubicBezTo>
                    <a:pt x="21091" y="8465"/>
                    <a:pt x="20989" y="8636"/>
                    <a:pt x="20887" y="8636"/>
                  </a:cubicBezTo>
                  <a:cubicBezTo>
                    <a:pt x="20785" y="8722"/>
                    <a:pt x="20581" y="8636"/>
                    <a:pt x="20479" y="8636"/>
                  </a:cubicBezTo>
                  <a:cubicBezTo>
                    <a:pt x="20377" y="8636"/>
                    <a:pt x="19970" y="8722"/>
                    <a:pt x="19970" y="8808"/>
                  </a:cubicBezTo>
                  <a:cubicBezTo>
                    <a:pt x="19868" y="8893"/>
                    <a:pt x="19970" y="8979"/>
                    <a:pt x="19970" y="9065"/>
                  </a:cubicBezTo>
                  <a:cubicBezTo>
                    <a:pt x="19868" y="9150"/>
                    <a:pt x="19766" y="9236"/>
                    <a:pt x="19664" y="9236"/>
                  </a:cubicBezTo>
                  <a:cubicBezTo>
                    <a:pt x="19562" y="9408"/>
                    <a:pt x="19257" y="9579"/>
                    <a:pt x="19053" y="9579"/>
                  </a:cubicBezTo>
                  <a:cubicBezTo>
                    <a:pt x="18951" y="9665"/>
                    <a:pt x="18747" y="9579"/>
                    <a:pt x="18645" y="9579"/>
                  </a:cubicBezTo>
                  <a:cubicBezTo>
                    <a:pt x="18543" y="9665"/>
                    <a:pt x="18442" y="9836"/>
                    <a:pt x="18340" y="9922"/>
                  </a:cubicBezTo>
                  <a:cubicBezTo>
                    <a:pt x="18238" y="9922"/>
                    <a:pt x="18136" y="9836"/>
                    <a:pt x="18034" y="9922"/>
                  </a:cubicBezTo>
                  <a:cubicBezTo>
                    <a:pt x="17932" y="10008"/>
                    <a:pt x="17932" y="10265"/>
                    <a:pt x="17932" y="10350"/>
                  </a:cubicBezTo>
                  <a:cubicBezTo>
                    <a:pt x="17932" y="10436"/>
                    <a:pt x="18136" y="10608"/>
                    <a:pt x="18136" y="10693"/>
                  </a:cubicBezTo>
                  <a:cubicBezTo>
                    <a:pt x="18136" y="10865"/>
                    <a:pt x="17932" y="11036"/>
                    <a:pt x="17932" y="11208"/>
                  </a:cubicBezTo>
                  <a:cubicBezTo>
                    <a:pt x="17830" y="11293"/>
                    <a:pt x="17932" y="11465"/>
                    <a:pt x="18034" y="11550"/>
                  </a:cubicBezTo>
                  <a:cubicBezTo>
                    <a:pt x="18034" y="11636"/>
                    <a:pt x="18034" y="11893"/>
                    <a:pt x="18136" y="11979"/>
                  </a:cubicBezTo>
                  <a:cubicBezTo>
                    <a:pt x="18136" y="12065"/>
                    <a:pt x="18238" y="12236"/>
                    <a:pt x="18340" y="12236"/>
                  </a:cubicBezTo>
                  <a:cubicBezTo>
                    <a:pt x="18442" y="12322"/>
                    <a:pt x="18645" y="12150"/>
                    <a:pt x="18645" y="12236"/>
                  </a:cubicBezTo>
                  <a:cubicBezTo>
                    <a:pt x="18849" y="12236"/>
                    <a:pt x="18849" y="12579"/>
                    <a:pt x="18849" y="12665"/>
                  </a:cubicBezTo>
                  <a:cubicBezTo>
                    <a:pt x="18849" y="12750"/>
                    <a:pt x="18747" y="12922"/>
                    <a:pt x="18645" y="13008"/>
                  </a:cubicBezTo>
                  <a:cubicBezTo>
                    <a:pt x="18645" y="13093"/>
                    <a:pt x="18442" y="13179"/>
                    <a:pt x="18340" y="13265"/>
                  </a:cubicBezTo>
                  <a:cubicBezTo>
                    <a:pt x="18238" y="13265"/>
                    <a:pt x="18034" y="13093"/>
                    <a:pt x="17932" y="13179"/>
                  </a:cubicBezTo>
                  <a:cubicBezTo>
                    <a:pt x="17830" y="13265"/>
                    <a:pt x="17830" y="13608"/>
                    <a:pt x="17830" y="13779"/>
                  </a:cubicBezTo>
                  <a:cubicBezTo>
                    <a:pt x="17830" y="13950"/>
                    <a:pt x="17932" y="14208"/>
                    <a:pt x="17932" y="14293"/>
                  </a:cubicBezTo>
                  <a:cubicBezTo>
                    <a:pt x="17932" y="14379"/>
                    <a:pt x="17728" y="14550"/>
                    <a:pt x="17626" y="14550"/>
                  </a:cubicBezTo>
                  <a:cubicBezTo>
                    <a:pt x="17525" y="14550"/>
                    <a:pt x="17321" y="14550"/>
                    <a:pt x="17219" y="14550"/>
                  </a:cubicBezTo>
                  <a:cubicBezTo>
                    <a:pt x="17219" y="14550"/>
                    <a:pt x="17117" y="14465"/>
                    <a:pt x="17015" y="14550"/>
                  </a:cubicBezTo>
                  <a:cubicBezTo>
                    <a:pt x="17015" y="14550"/>
                    <a:pt x="16913" y="14722"/>
                    <a:pt x="16811" y="14808"/>
                  </a:cubicBezTo>
                  <a:cubicBezTo>
                    <a:pt x="16709" y="14893"/>
                    <a:pt x="16608" y="14979"/>
                    <a:pt x="16506" y="15065"/>
                  </a:cubicBezTo>
                  <a:cubicBezTo>
                    <a:pt x="16506" y="15150"/>
                    <a:pt x="16506" y="15236"/>
                    <a:pt x="16404" y="15322"/>
                  </a:cubicBezTo>
                  <a:cubicBezTo>
                    <a:pt x="16404" y="15408"/>
                    <a:pt x="16404" y="15408"/>
                    <a:pt x="16302" y="154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4" name="Google Shape;2284;p274"/>
            <p:cNvSpPr/>
            <p:nvPr/>
          </p:nvSpPr>
          <p:spPr>
            <a:xfrm>
              <a:off x="1973081" y="3153565"/>
              <a:ext cx="1383654" cy="1644267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16302" y="15493"/>
                  </a:moveTo>
                  <a:cubicBezTo>
                    <a:pt x="16200" y="15493"/>
                    <a:pt x="16200" y="15579"/>
                    <a:pt x="16098" y="15579"/>
                  </a:cubicBezTo>
                  <a:cubicBezTo>
                    <a:pt x="16098" y="15579"/>
                    <a:pt x="15894" y="15579"/>
                    <a:pt x="15894" y="15665"/>
                  </a:cubicBezTo>
                  <a:cubicBezTo>
                    <a:pt x="15792" y="15665"/>
                    <a:pt x="15894" y="15922"/>
                    <a:pt x="15792" y="15922"/>
                  </a:cubicBezTo>
                  <a:cubicBezTo>
                    <a:pt x="15792" y="16008"/>
                    <a:pt x="15589" y="16008"/>
                    <a:pt x="15487" y="16093"/>
                  </a:cubicBezTo>
                  <a:cubicBezTo>
                    <a:pt x="15385" y="16179"/>
                    <a:pt x="15283" y="16265"/>
                    <a:pt x="15283" y="16265"/>
                  </a:cubicBezTo>
                  <a:cubicBezTo>
                    <a:pt x="15283" y="16350"/>
                    <a:pt x="15385" y="16608"/>
                    <a:pt x="15385" y="16693"/>
                  </a:cubicBezTo>
                  <a:cubicBezTo>
                    <a:pt x="15385" y="16779"/>
                    <a:pt x="15283" y="16950"/>
                    <a:pt x="15181" y="17036"/>
                  </a:cubicBezTo>
                  <a:cubicBezTo>
                    <a:pt x="15079" y="17122"/>
                    <a:pt x="14774" y="17293"/>
                    <a:pt x="14672" y="17379"/>
                  </a:cubicBezTo>
                  <a:cubicBezTo>
                    <a:pt x="14570" y="17379"/>
                    <a:pt x="14468" y="17636"/>
                    <a:pt x="14366" y="17722"/>
                  </a:cubicBezTo>
                  <a:cubicBezTo>
                    <a:pt x="14264" y="17722"/>
                    <a:pt x="14162" y="17722"/>
                    <a:pt x="14060" y="17808"/>
                  </a:cubicBezTo>
                  <a:cubicBezTo>
                    <a:pt x="13857" y="17893"/>
                    <a:pt x="13653" y="18065"/>
                    <a:pt x="13551" y="18065"/>
                  </a:cubicBezTo>
                  <a:cubicBezTo>
                    <a:pt x="13449" y="18150"/>
                    <a:pt x="13245" y="18150"/>
                    <a:pt x="13245" y="18236"/>
                  </a:cubicBezTo>
                  <a:cubicBezTo>
                    <a:pt x="13143" y="18322"/>
                    <a:pt x="13245" y="18493"/>
                    <a:pt x="13143" y="18579"/>
                  </a:cubicBezTo>
                  <a:cubicBezTo>
                    <a:pt x="13143" y="18665"/>
                    <a:pt x="12940" y="18836"/>
                    <a:pt x="12838" y="18922"/>
                  </a:cubicBezTo>
                  <a:cubicBezTo>
                    <a:pt x="12838" y="19008"/>
                    <a:pt x="12940" y="19179"/>
                    <a:pt x="12940" y="19265"/>
                  </a:cubicBezTo>
                  <a:cubicBezTo>
                    <a:pt x="12940" y="19350"/>
                    <a:pt x="13042" y="19608"/>
                    <a:pt x="12940" y="19693"/>
                  </a:cubicBezTo>
                  <a:cubicBezTo>
                    <a:pt x="12838" y="19693"/>
                    <a:pt x="12736" y="19693"/>
                    <a:pt x="12736" y="19693"/>
                  </a:cubicBezTo>
                  <a:cubicBezTo>
                    <a:pt x="12634" y="19779"/>
                    <a:pt x="12430" y="19865"/>
                    <a:pt x="12430" y="19950"/>
                  </a:cubicBezTo>
                  <a:cubicBezTo>
                    <a:pt x="12328" y="20036"/>
                    <a:pt x="12125" y="20208"/>
                    <a:pt x="12023" y="20293"/>
                  </a:cubicBezTo>
                  <a:cubicBezTo>
                    <a:pt x="11921" y="20379"/>
                    <a:pt x="11717" y="20379"/>
                    <a:pt x="11615" y="20465"/>
                  </a:cubicBezTo>
                  <a:cubicBezTo>
                    <a:pt x="11513" y="20465"/>
                    <a:pt x="11208" y="20379"/>
                    <a:pt x="11208" y="20465"/>
                  </a:cubicBezTo>
                  <a:cubicBezTo>
                    <a:pt x="11106" y="20465"/>
                    <a:pt x="11208" y="20550"/>
                    <a:pt x="11208" y="20550"/>
                  </a:cubicBezTo>
                  <a:cubicBezTo>
                    <a:pt x="11106" y="20636"/>
                    <a:pt x="10902" y="20636"/>
                    <a:pt x="10902" y="20636"/>
                  </a:cubicBezTo>
                  <a:cubicBezTo>
                    <a:pt x="10800" y="20722"/>
                    <a:pt x="10698" y="20808"/>
                    <a:pt x="10596" y="20808"/>
                  </a:cubicBezTo>
                  <a:cubicBezTo>
                    <a:pt x="10596" y="20893"/>
                    <a:pt x="10698" y="21065"/>
                    <a:pt x="10596" y="21150"/>
                  </a:cubicBezTo>
                  <a:cubicBezTo>
                    <a:pt x="10596" y="21236"/>
                    <a:pt x="10392" y="21322"/>
                    <a:pt x="10392" y="21322"/>
                  </a:cubicBezTo>
                  <a:cubicBezTo>
                    <a:pt x="10291" y="21408"/>
                    <a:pt x="10189" y="21579"/>
                    <a:pt x="10087" y="21579"/>
                  </a:cubicBezTo>
                  <a:cubicBezTo>
                    <a:pt x="9985" y="21579"/>
                    <a:pt x="9985" y="21322"/>
                    <a:pt x="9883" y="21236"/>
                  </a:cubicBezTo>
                  <a:cubicBezTo>
                    <a:pt x="9679" y="21236"/>
                    <a:pt x="9577" y="21579"/>
                    <a:pt x="9374" y="21579"/>
                  </a:cubicBezTo>
                  <a:cubicBezTo>
                    <a:pt x="9272" y="21579"/>
                    <a:pt x="9068" y="21579"/>
                    <a:pt x="8864" y="21579"/>
                  </a:cubicBezTo>
                  <a:cubicBezTo>
                    <a:pt x="8762" y="21579"/>
                    <a:pt x="8660" y="21579"/>
                    <a:pt x="8558" y="21579"/>
                  </a:cubicBezTo>
                  <a:cubicBezTo>
                    <a:pt x="8558" y="21579"/>
                    <a:pt x="8457" y="21322"/>
                    <a:pt x="8457" y="21322"/>
                  </a:cubicBezTo>
                  <a:cubicBezTo>
                    <a:pt x="8355" y="21236"/>
                    <a:pt x="8151" y="21236"/>
                    <a:pt x="8151" y="21150"/>
                  </a:cubicBezTo>
                  <a:cubicBezTo>
                    <a:pt x="8049" y="21150"/>
                    <a:pt x="8049" y="20979"/>
                    <a:pt x="8049" y="20979"/>
                  </a:cubicBezTo>
                  <a:cubicBezTo>
                    <a:pt x="7947" y="20893"/>
                    <a:pt x="7743" y="20893"/>
                    <a:pt x="7642" y="20893"/>
                  </a:cubicBezTo>
                  <a:cubicBezTo>
                    <a:pt x="7540" y="20893"/>
                    <a:pt x="7234" y="20979"/>
                    <a:pt x="7132" y="20979"/>
                  </a:cubicBezTo>
                  <a:cubicBezTo>
                    <a:pt x="7030" y="20893"/>
                    <a:pt x="7030" y="20722"/>
                    <a:pt x="7030" y="20636"/>
                  </a:cubicBezTo>
                  <a:cubicBezTo>
                    <a:pt x="7030" y="20550"/>
                    <a:pt x="6826" y="20465"/>
                    <a:pt x="6826" y="20379"/>
                  </a:cubicBezTo>
                  <a:cubicBezTo>
                    <a:pt x="6826" y="20293"/>
                    <a:pt x="7030" y="20208"/>
                    <a:pt x="7030" y="20036"/>
                  </a:cubicBezTo>
                  <a:cubicBezTo>
                    <a:pt x="7030" y="19950"/>
                    <a:pt x="7030" y="19865"/>
                    <a:pt x="7030" y="19779"/>
                  </a:cubicBezTo>
                  <a:cubicBezTo>
                    <a:pt x="6928" y="19693"/>
                    <a:pt x="6725" y="19522"/>
                    <a:pt x="6623" y="19522"/>
                  </a:cubicBezTo>
                  <a:cubicBezTo>
                    <a:pt x="6521" y="19522"/>
                    <a:pt x="6215" y="19522"/>
                    <a:pt x="6113" y="19522"/>
                  </a:cubicBezTo>
                  <a:cubicBezTo>
                    <a:pt x="6011" y="19522"/>
                    <a:pt x="5706" y="19522"/>
                    <a:pt x="5706" y="19436"/>
                  </a:cubicBezTo>
                  <a:cubicBezTo>
                    <a:pt x="5604" y="19350"/>
                    <a:pt x="5706" y="19179"/>
                    <a:pt x="5706" y="19179"/>
                  </a:cubicBezTo>
                  <a:cubicBezTo>
                    <a:pt x="5604" y="19093"/>
                    <a:pt x="5502" y="19093"/>
                    <a:pt x="5502" y="19008"/>
                  </a:cubicBezTo>
                  <a:cubicBezTo>
                    <a:pt x="5400" y="19008"/>
                    <a:pt x="5298" y="19179"/>
                    <a:pt x="5196" y="19179"/>
                  </a:cubicBezTo>
                  <a:cubicBezTo>
                    <a:pt x="5094" y="19179"/>
                    <a:pt x="4891" y="19093"/>
                    <a:pt x="4789" y="19179"/>
                  </a:cubicBezTo>
                  <a:cubicBezTo>
                    <a:pt x="4789" y="19179"/>
                    <a:pt x="4585" y="19179"/>
                    <a:pt x="4483" y="19265"/>
                  </a:cubicBezTo>
                  <a:cubicBezTo>
                    <a:pt x="4381" y="19093"/>
                    <a:pt x="4279" y="18836"/>
                    <a:pt x="4279" y="18665"/>
                  </a:cubicBezTo>
                  <a:cubicBezTo>
                    <a:pt x="4177" y="18493"/>
                    <a:pt x="4279" y="18150"/>
                    <a:pt x="4177" y="18065"/>
                  </a:cubicBezTo>
                  <a:cubicBezTo>
                    <a:pt x="4177" y="17893"/>
                    <a:pt x="3974" y="17636"/>
                    <a:pt x="3872" y="17465"/>
                  </a:cubicBezTo>
                  <a:cubicBezTo>
                    <a:pt x="3770" y="17293"/>
                    <a:pt x="3566" y="17036"/>
                    <a:pt x="3464" y="16950"/>
                  </a:cubicBezTo>
                  <a:cubicBezTo>
                    <a:pt x="3362" y="16865"/>
                    <a:pt x="3057" y="16779"/>
                    <a:pt x="2955" y="16779"/>
                  </a:cubicBezTo>
                  <a:cubicBezTo>
                    <a:pt x="2751" y="16693"/>
                    <a:pt x="2445" y="16608"/>
                    <a:pt x="2343" y="16522"/>
                  </a:cubicBezTo>
                  <a:cubicBezTo>
                    <a:pt x="2242" y="16436"/>
                    <a:pt x="2140" y="16179"/>
                    <a:pt x="2038" y="16008"/>
                  </a:cubicBezTo>
                  <a:cubicBezTo>
                    <a:pt x="1936" y="15922"/>
                    <a:pt x="1732" y="15836"/>
                    <a:pt x="1630" y="15750"/>
                  </a:cubicBezTo>
                  <a:cubicBezTo>
                    <a:pt x="1528" y="15750"/>
                    <a:pt x="1223" y="15665"/>
                    <a:pt x="1121" y="15579"/>
                  </a:cubicBezTo>
                  <a:cubicBezTo>
                    <a:pt x="1019" y="15493"/>
                    <a:pt x="917" y="15322"/>
                    <a:pt x="815" y="15236"/>
                  </a:cubicBezTo>
                  <a:cubicBezTo>
                    <a:pt x="713" y="15236"/>
                    <a:pt x="509" y="15236"/>
                    <a:pt x="408" y="15236"/>
                  </a:cubicBezTo>
                  <a:cubicBezTo>
                    <a:pt x="306" y="15236"/>
                    <a:pt x="102" y="15065"/>
                    <a:pt x="102" y="14979"/>
                  </a:cubicBezTo>
                  <a:cubicBezTo>
                    <a:pt x="102" y="14893"/>
                    <a:pt x="0" y="14808"/>
                    <a:pt x="0" y="14636"/>
                  </a:cubicBezTo>
                  <a:cubicBezTo>
                    <a:pt x="0" y="14550"/>
                    <a:pt x="0" y="14293"/>
                    <a:pt x="0" y="14208"/>
                  </a:cubicBezTo>
                  <a:cubicBezTo>
                    <a:pt x="102" y="14036"/>
                    <a:pt x="408" y="13950"/>
                    <a:pt x="509" y="13865"/>
                  </a:cubicBezTo>
                  <a:cubicBezTo>
                    <a:pt x="509" y="13865"/>
                    <a:pt x="509" y="13693"/>
                    <a:pt x="611" y="13693"/>
                  </a:cubicBezTo>
                  <a:cubicBezTo>
                    <a:pt x="611" y="13608"/>
                    <a:pt x="713" y="13608"/>
                    <a:pt x="815" y="13522"/>
                  </a:cubicBezTo>
                  <a:cubicBezTo>
                    <a:pt x="815" y="13436"/>
                    <a:pt x="917" y="13265"/>
                    <a:pt x="1019" y="13179"/>
                  </a:cubicBezTo>
                  <a:cubicBezTo>
                    <a:pt x="1121" y="13179"/>
                    <a:pt x="1121" y="13008"/>
                    <a:pt x="1223" y="13008"/>
                  </a:cubicBezTo>
                  <a:cubicBezTo>
                    <a:pt x="1223" y="13008"/>
                    <a:pt x="1426" y="12922"/>
                    <a:pt x="1528" y="12922"/>
                  </a:cubicBezTo>
                  <a:cubicBezTo>
                    <a:pt x="1528" y="12836"/>
                    <a:pt x="1528" y="12665"/>
                    <a:pt x="1528" y="12579"/>
                  </a:cubicBezTo>
                  <a:cubicBezTo>
                    <a:pt x="1528" y="12493"/>
                    <a:pt x="1426" y="12322"/>
                    <a:pt x="1426" y="12236"/>
                  </a:cubicBezTo>
                  <a:cubicBezTo>
                    <a:pt x="1325" y="12150"/>
                    <a:pt x="1325" y="12065"/>
                    <a:pt x="1325" y="11979"/>
                  </a:cubicBezTo>
                  <a:cubicBezTo>
                    <a:pt x="1325" y="11979"/>
                    <a:pt x="1426" y="11893"/>
                    <a:pt x="1426" y="11893"/>
                  </a:cubicBezTo>
                  <a:cubicBezTo>
                    <a:pt x="1528" y="11893"/>
                    <a:pt x="1630" y="11893"/>
                    <a:pt x="1630" y="11893"/>
                  </a:cubicBezTo>
                  <a:cubicBezTo>
                    <a:pt x="1732" y="11808"/>
                    <a:pt x="1732" y="11808"/>
                    <a:pt x="1834" y="11722"/>
                  </a:cubicBezTo>
                  <a:cubicBezTo>
                    <a:pt x="1834" y="11636"/>
                    <a:pt x="1834" y="11465"/>
                    <a:pt x="1732" y="11379"/>
                  </a:cubicBezTo>
                  <a:cubicBezTo>
                    <a:pt x="1732" y="11293"/>
                    <a:pt x="1630" y="11293"/>
                    <a:pt x="1630" y="11293"/>
                  </a:cubicBezTo>
                  <a:cubicBezTo>
                    <a:pt x="1630" y="11208"/>
                    <a:pt x="1630" y="11036"/>
                    <a:pt x="1630" y="10950"/>
                  </a:cubicBezTo>
                  <a:cubicBezTo>
                    <a:pt x="1528" y="10950"/>
                    <a:pt x="1223" y="10865"/>
                    <a:pt x="1223" y="10865"/>
                  </a:cubicBezTo>
                  <a:cubicBezTo>
                    <a:pt x="1121" y="10779"/>
                    <a:pt x="1223" y="10608"/>
                    <a:pt x="1223" y="10522"/>
                  </a:cubicBezTo>
                  <a:cubicBezTo>
                    <a:pt x="1121" y="10522"/>
                    <a:pt x="1121" y="10522"/>
                    <a:pt x="1019" y="10522"/>
                  </a:cubicBezTo>
                  <a:cubicBezTo>
                    <a:pt x="917" y="10522"/>
                    <a:pt x="611" y="10436"/>
                    <a:pt x="611" y="10350"/>
                  </a:cubicBezTo>
                  <a:cubicBezTo>
                    <a:pt x="509" y="10350"/>
                    <a:pt x="509" y="10179"/>
                    <a:pt x="509" y="10093"/>
                  </a:cubicBezTo>
                  <a:cubicBezTo>
                    <a:pt x="509" y="9922"/>
                    <a:pt x="611" y="9750"/>
                    <a:pt x="611" y="9665"/>
                  </a:cubicBezTo>
                  <a:cubicBezTo>
                    <a:pt x="713" y="9579"/>
                    <a:pt x="917" y="9493"/>
                    <a:pt x="1019" y="9408"/>
                  </a:cubicBezTo>
                  <a:cubicBezTo>
                    <a:pt x="1121" y="9408"/>
                    <a:pt x="1121" y="9236"/>
                    <a:pt x="1223" y="9150"/>
                  </a:cubicBezTo>
                  <a:cubicBezTo>
                    <a:pt x="1223" y="9150"/>
                    <a:pt x="1325" y="9150"/>
                    <a:pt x="1325" y="9065"/>
                  </a:cubicBezTo>
                  <a:cubicBezTo>
                    <a:pt x="1426" y="9065"/>
                    <a:pt x="1426" y="8979"/>
                    <a:pt x="1528" y="8893"/>
                  </a:cubicBezTo>
                  <a:cubicBezTo>
                    <a:pt x="1528" y="8893"/>
                    <a:pt x="1426" y="8722"/>
                    <a:pt x="1426" y="8636"/>
                  </a:cubicBezTo>
                  <a:cubicBezTo>
                    <a:pt x="1528" y="8636"/>
                    <a:pt x="1528" y="8550"/>
                    <a:pt x="1528" y="8550"/>
                  </a:cubicBezTo>
                  <a:cubicBezTo>
                    <a:pt x="1630" y="8465"/>
                    <a:pt x="1732" y="8379"/>
                    <a:pt x="1834" y="8379"/>
                  </a:cubicBezTo>
                  <a:cubicBezTo>
                    <a:pt x="1936" y="8293"/>
                    <a:pt x="2242" y="8293"/>
                    <a:pt x="2343" y="8293"/>
                  </a:cubicBezTo>
                  <a:cubicBezTo>
                    <a:pt x="2343" y="8379"/>
                    <a:pt x="2547" y="8465"/>
                    <a:pt x="2547" y="8465"/>
                  </a:cubicBezTo>
                  <a:cubicBezTo>
                    <a:pt x="2649" y="8550"/>
                    <a:pt x="2751" y="8722"/>
                    <a:pt x="2853" y="8722"/>
                  </a:cubicBezTo>
                  <a:cubicBezTo>
                    <a:pt x="2853" y="8722"/>
                    <a:pt x="2955" y="8636"/>
                    <a:pt x="3057" y="8636"/>
                  </a:cubicBezTo>
                  <a:cubicBezTo>
                    <a:pt x="3057" y="8636"/>
                    <a:pt x="3158" y="8550"/>
                    <a:pt x="3158" y="8550"/>
                  </a:cubicBezTo>
                  <a:cubicBezTo>
                    <a:pt x="3260" y="8550"/>
                    <a:pt x="3362" y="8550"/>
                    <a:pt x="3464" y="8550"/>
                  </a:cubicBezTo>
                  <a:cubicBezTo>
                    <a:pt x="3566" y="8550"/>
                    <a:pt x="3668" y="8636"/>
                    <a:pt x="3770" y="8636"/>
                  </a:cubicBezTo>
                  <a:cubicBezTo>
                    <a:pt x="3872" y="8636"/>
                    <a:pt x="3974" y="8636"/>
                    <a:pt x="4075" y="8636"/>
                  </a:cubicBezTo>
                  <a:cubicBezTo>
                    <a:pt x="4075" y="8636"/>
                    <a:pt x="4177" y="8808"/>
                    <a:pt x="4177" y="8808"/>
                  </a:cubicBezTo>
                  <a:cubicBezTo>
                    <a:pt x="4279" y="8808"/>
                    <a:pt x="4483" y="8808"/>
                    <a:pt x="4585" y="8808"/>
                  </a:cubicBezTo>
                  <a:cubicBezTo>
                    <a:pt x="4687" y="8808"/>
                    <a:pt x="4789" y="8722"/>
                    <a:pt x="4891" y="8636"/>
                  </a:cubicBezTo>
                  <a:cubicBezTo>
                    <a:pt x="4992" y="8636"/>
                    <a:pt x="5298" y="8722"/>
                    <a:pt x="5400" y="8636"/>
                  </a:cubicBezTo>
                  <a:cubicBezTo>
                    <a:pt x="5502" y="8636"/>
                    <a:pt x="5604" y="8465"/>
                    <a:pt x="5604" y="8465"/>
                  </a:cubicBezTo>
                  <a:cubicBezTo>
                    <a:pt x="5706" y="8465"/>
                    <a:pt x="5909" y="8465"/>
                    <a:pt x="6011" y="8465"/>
                  </a:cubicBezTo>
                  <a:cubicBezTo>
                    <a:pt x="6113" y="8379"/>
                    <a:pt x="6317" y="8293"/>
                    <a:pt x="6317" y="8293"/>
                  </a:cubicBezTo>
                  <a:cubicBezTo>
                    <a:pt x="6317" y="8208"/>
                    <a:pt x="6215" y="8122"/>
                    <a:pt x="6215" y="8036"/>
                  </a:cubicBezTo>
                  <a:cubicBezTo>
                    <a:pt x="6215" y="8036"/>
                    <a:pt x="6011" y="7865"/>
                    <a:pt x="6011" y="7865"/>
                  </a:cubicBezTo>
                  <a:cubicBezTo>
                    <a:pt x="5909" y="7865"/>
                    <a:pt x="5808" y="8036"/>
                    <a:pt x="5706" y="8036"/>
                  </a:cubicBezTo>
                  <a:cubicBezTo>
                    <a:pt x="5604" y="8036"/>
                    <a:pt x="5502" y="7865"/>
                    <a:pt x="5502" y="7779"/>
                  </a:cubicBezTo>
                  <a:cubicBezTo>
                    <a:pt x="5502" y="7779"/>
                    <a:pt x="5400" y="7608"/>
                    <a:pt x="5400" y="7522"/>
                  </a:cubicBezTo>
                  <a:cubicBezTo>
                    <a:pt x="5502" y="7436"/>
                    <a:pt x="5706" y="7436"/>
                    <a:pt x="5706" y="7436"/>
                  </a:cubicBezTo>
                  <a:cubicBezTo>
                    <a:pt x="5808" y="7350"/>
                    <a:pt x="5706" y="7179"/>
                    <a:pt x="5706" y="7093"/>
                  </a:cubicBezTo>
                  <a:cubicBezTo>
                    <a:pt x="5706" y="7008"/>
                    <a:pt x="5502" y="6922"/>
                    <a:pt x="5502" y="6836"/>
                  </a:cubicBezTo>
                  <a:cubicBezTo>
                    <a:pt x="5502" y="6750"/>
                    <a:pt x="5502" y="6579"/>
                    <a:pt x="5502" y="6493"/>
                  </a:cubicBezTo>
                  <a:cubicBezTo>
                    <a:pt x="5604" y="6493"/>
                    <a:pt x="5706" y="6322"/>
                    <a:pt x="5808" y="6236"/>
                  </a:cubicBezTo>
                  <a:cubicBezTo>
                    <a:pt x="5808" y="6150"/>
                    <a:pt x="5808" y="5979"/>
                    <a:pt x="5808" y="5893"/>
                  </a:cubicBezTo>
                  <a:cubicBezTo>
                    <a:pt x="5706" y="5808"/>
                    <a:pt x="5604" y="5722"/>
                    <a:pt x="5604" y="5722"/>
                  </a:cubicBezTo>
                  <a:cubicBezTo>
                    <a:pt x="5502" y="5636"/>
                    <a:pt x="5502" y="5379"/>
                    <a:pt x="5502" y="5293"/>
                  </a:cubicBezTo>
                  <a:cubicBezTo>
                    <a:pt x="5502" y="5208"/>
                    <a:pt x="5604" y="5036"/>
                    <a:pt x="5604" y="4950"/>
                  </a:cubicBezTo>
                  <a:cubicBezTo>
                    <a:pt x="5502" y="4865"/>
                    <a:pt x="5400" y="4779"/>
                    <a:pt x="5400" y="4693"/>
                  </a:cubicBezTo>
                  <a:cubicBezTo>
                    <a:pt x="5298" y="4608"/>
                    <a:pt x="5298" y="4436"/>
                    <a:pt x="5298" y="4350"/>
                  </a:cubicBezTo>
                  <a:cubicBezTo>
                    <a:pt x="5196" y="4350"/>
                    <a:pt x="4992" y="4265"/>
                    <a:pt x="4992" y="4265"/>
                  </a:cubicBezTo>
                  <a:cubicBezTo>
                    <a:pt x="4992" y="4265"/>
                    <a:pt x="4891" y="4093"/>
                    <a:pt x="4891" y="4008"/>
                  </a:cubicBezTo>
                  <a:cubicBezTo>
                    <a:pt x="4891" y="3922"/>
                    <a:pt x="5094" y="3836"/>
                    <a:pt x="5094" y="3750"/>
                  </a:cubicBezTo>
                  <a:cubicBezTo>
                    <a:pt x="5196" y="3750"/>
                    <a:pt x="5094" y="3579"/>
                    <a:pt x="5094" y="3493"/>
                  </a:cubicBezTo>
                  <a:cubicBezTo>
                    <a:pt x="5094" y="3408"/>
                    <a:pt x="4992" y="3322"/>
                    <a:pt x="4891" y="3236"/>
                  </a:cubicBezTo>
                  <a:cubicBezTo>
                    <a:pt x="4789" y="3236"/>
                    <a:pt x="4585" y="3322"/>
                    <a:pt x="4585" y="3236"/>
                  </a:cubicBezTo>
                  <a:cubicBezTo>
                    <a:pt x="4483" y="3236"/>
                    <a:pt x="4279" y="3150"/>
                    <a:pt x="4279" y="3150"/>
                  </a:cubicBezTo>
                  <a:cubicBezTo>
                    <a:pt x="4177" y="3065"/>
                    <a:pt x="4279" y="2893"/>
                    <a:pt x="4177" y="2808"/>
                  </a:cubicBezTo>
                  <a:cubicBezTo>
                    <a:pt x="4177" y="2722"/>
                    <a:pt x="4075" y="2636"/>
                    <a:pt x="4075" y="2636"/>
                  </a:cubicBezTo>
                  <a:cubicBezTo>
                    <a:pt x="3974" y="2465"/>
                    <a:pt x="3872" y="2208"/>
                    <a:pt x="3872" y="2036"/>
                  </a:cubicBezTo>
                  <a:cubicBezTo>
                    <a:pt x="3770" y="2036"/>
                    <a:pt x="3668" y="1865"/>
                    <a:pt x="3668" y="1779"/>
                  </a:cubicBezTo>
                  <a:cubicBezTo>
                    <a:pt x="3566" y="1693"/>
                    <a:pt x="3362" y="1608"/>
                    <a:pt x="3362" y="1608"/>
                  </a:cubicBezTo>
                  <a:cubicBezTo>
                    <a:pt x="3362" y="1522"/>
                    <a:pt x="3260" y="1350"/>
                    <a:pt x="3260" y="1350"/>
                  </a:cubicBezTo>
                  <a:cubicBezTo>
                    <a:pt x="3362" y="1265"/>
                    <a:pt x="3464" y="1179"/>
                    <a:pt x="3566" y="1265"/>
                  </a:cubicBezTo>
                  <a:cubicBezTo>
                    <a:pt x="3566" y="1265"/>
                    <a:pt x="3668" y="1350"/>
                    <a:pt x="3770" y="1350"/>
                  </a:cubicBezTo>
                  <a:cubicBezTo>
                    <a:pt x="3770" y="1436"/>
                    <a:pt x="3974" y="1436"/>
                    <a:pt x="3974" y="1522"/>
                  </a:cubicBezTo>
                  <a:cubicBezTo>
                    <a:pt x="4075" y="1608"/>
                    <a:pt x="4075" y="1693"/>
                    <a:pt x="4177" y="1693"/>
                  </a:cubicBezTo>
                  <a:cubicBezTo>
                    <a:pt x="4177" y="1779"/>
                    <a:pt x="4483" y="1693"/>
                    <a:pt x="4483" y="1693"/>
                  </a:cubicBezTo>
                  <a:cubicBezTo>
                    <a:pt x="4585" y="1693"/>
                    <a:pt x="4687" y="1608"/>
                    <a:pt x="4789" y="1608"/>
                  </a:cubicBezTo>
                  <a:cubicBezTo>
                    <a:pt x="4891" y="1608"/>
                    <a:pt x="5094" y="1693"/>
                    <a:pt x="5196" y="1779"/>
                  </a:cubicBezTo>
                  <a:cubicBezTo>
                    <a:pt x="5298" y="1779"/>
                    <a:pt x="5604" y="1779"/>
                    <a:pt x="5706" y="1779"/>
                  </a:cubicBezTo>
                  <a:cubicBezTo>
                    <a:pt x="5808" y="1693"/>
                    <a:pt x="6011" y="1608"/>
                    <a:pt x="6113" y="1522"/>
                  </a:cubicBezTo>
                  <a:cubicBezTo>
                    <a:pt x="6317" y="1522"/>
                    <a:pt x="6521" y="1522"/>
                    <a:pt x="6623" y="1436"/>
                  </a:cubicBezTo>
                  <a:cubicBezTo>
                    <a:pt x="6725" y="1350"/>
                    <a:pt x="6521" y="1179"/>
                    <a:pt x="6521" y="1093"/>
                  </a:cubicBezTo>
                  <a:cubicBezTo>
                    <a:pt x="6521" y="1008"/>
                    <a:pt x="6521" y="922"/>
                    <a:pt x="6521" y="922"/>
                  </a:cubicBezTo>
                  <a:cubicBezTo>
                    <a:pt x="6623" y="836"/>
                    <a:pt x="6928" y="750"/>
                    <a:pt x="7030" y="750"/>
                  </a:cubicBezTo>
                  <a:cubicBezTo>
                    <a:pt x="7132" y="750"/>
                    <a:pt x="7234" y="922"/>
                    <a:pt x="7336" y="922"/>
                  </a:cubicBezTo>
                  <a:cubicBezTo>
                    <a:pt x="7438" y="1008"/>
                    <a:pt x="7743" y="1008"/>
                    <a:pt x="7845" y="922"/>
                  </a:cubicBezTo>
                  <a:cubicBezTo>
                    <a:pt x="7947" y="922"/>
                    <a:pt x="7947" y="750"/>
                    <a:pt x="8049" y="665"/>
                  </a:cubicBezTo>
                  <a:cubicBezTo>
                    <a:pt x="8049" y="665"/>
                    <a:pt x="8253" y="665"/>
                    <a:pt x="8355" y="665"/>
                  </a:cubicBezTo>
                  <a:cubicBezTo>
                    <a:pt x="8457" y="665"/>
                    <a:pt x="8558" y="750"/>
                    <a:pt x="8660" y="750"/>
                  </a:cubicBezTo>
                  <a:cubicBezTo>
                    <a:pt x="8762" y="750"/>
                    <a:pt x="9068" y="665"/>
                    <a:pt x="9170" y="665"/>
                  </a:cubicBezTo>
                  <a:cubicBezTo>
                    <a:pt x="9272" y="665"/>
                    <a:pt x="9374" y="750"/>
                    <a:pt x="9475" y="750"/>
                  </a:cubicBezTo>
                  <a:cubicBezTo>
                    <a:pt x="9577" y="750"/>
                    <a:pt x="9883" y="579"/>
                    <a:pt x="9985" y="665"/>
                  </a:cubicBezTo>
                  <a:cubicBezTo>
                    <a:pt x="10087" y="665"/>
                    <a:pt x="10087" y="836"/>
                    <a:pt x="10189" y="922"/>
                  </a:cubicBezTo>
                  <a:cubicBezTo>
                    <a:pt x="10189" y="922"/>
                    <a:pt x="10087" y="1008"/>
                    <a:pt x="10189" y="1093"/>
                  </a:cubicBezTo>
                  <a:cubicBezTo>
                    <a:pt x="10189" y="1093"/>
                    <a:pt x="10291" y="1179"/>
                    <a:pt x="10291" y="1179"/>
                  </a:cubicBezTo>
                  <a:cubicBezTo>
                    <a:pt x="10392" y="1179"/>
                    <a:pt x="10698" y="1179"/>
                    <a:pt x="10698" y="1093"/>
                  </a:cubicBezTo>
                  <a:cubicBezTo>
                    <a:pt x="10800" y="1008"/>
                    <a:pt x="10698" y="836"/>
                    <a:pt x="10800" y="836"/>
                  </a:cubicBezTo>
                  <a:cubicBezTo>
                    <a:pt x="10800" y="750"/>
                    <a:pt x="11004" y="750"/>
                    <a:pt x="11106" y="665"/>
                  </a:cubicBezTo>
                  <a:cubicBezTo>
                    <a:pt x="11106" y="579"/>
                    <a:pt x="11004" y="408"/>
                    <a:pt x="11004" y="322"/>
                  </a:cubicBezTo>
                  <a:cubicBezTo>
                    <a:pt x="11106" y="236"/>
                    <a:pt x="11208" y="65"/>
                    <a:pt x="11309" y="65"/>
                  </a:cubicBezTo>
                  <a:cubicBezTo>
                    <a:pt x="11411" y="-21"/>
                    <a:pt x="11513" y="-21"/>
                    <a:pt x="11615" y="65"/>
                  </a:cubicBezTo>
                  <a:cubicBezTo>
                    <a:pt x="11717" y="65"/>
                    <a:pt x="11717" y="236"/>
                    <a:pt x="11819" y="236"/>
                  </a:cubicBezTo>
                  <a:cubicBezTo>
                    <a:pt x="11819" y="236"/>
                    <a:pt x="12023" y="236"/>
                    <a:pt x="12125" y="150"/>
                  </a:cubicBezTo>
                  <a:cubicBezTo>
                    <a:pt x="12125" y="150"/>
                    <a:pt x="12226" y="236"/>
                    <a:pt x="12226" y="236"/>
                  </a:cubicBezTo>
                  <a:cubicBezTo>
                    <a:pt x="12328" y="322"/>
                    <a:pt x="12430" y="665"/>
                    <a:pt x="12532" y="750"/>
                  </a:cubicBezTo>
                  <a:cubicBezTo>
                    <a:pt x="12634" y="750"/>
                    <a:pt x="12940" y="750"/>
                    <a:pt x="12940" y="836"/>
                  </a:cubicBezTo>
                  <a:cubicBezTo>
                    <a:pt x="13042" y="922"/>
                    <a:pt x="13042" y="1093"/>
                    <a:pt x="13143" y="1179"/>
                  </a:cubicBezTo>
                  <a:cubicBezTo>
                    <a:pt x="13245" y="1179"/>
                    <a:pt x="13347" y="1093"/>
                    <a:pt x="13551" y="1093"/>
                  </a:cubicBezTo>
                  <a:cubicBezTo>
                    <a:pt x="13551" y="1093"/>
                    <a:pt x="13755" y="1179"/>
                    <a:pt x="13755" y="1265"/>
                  </a:cubicBezTo>
                  <a:cubicBezTo>
                    <a:pt x="13857" y="1350"/>
                    <a:pt x="13857" y="1608"/>
                    <a:pt x="13857" y="1693"/>
                  </a:cubicBezTo>
                  <a:cubicBezTo>
                    <a:pt x="13857" y="1779"/>
                    <a:pt x="13755" y="2036"/>
                    <a:pt x="13755" y="2122"/>
                  </a:cubicBezTo>
                  <a:cubicBezTo>
                    <a:pt x="13857" y="2208"/>
                    <a:pt x="14060" y="2465"/>
                    <a:pt x="14162" y="2465"/>
                  </a:cubicBezTo>
                  <a:cubicBezTo>
                    <a:pt x="14264" y="2550"/>
                    <a:pt x="14366" y="2465"/>
                    <a:pt x="14468" y="2465"/>
                  </a:cubicBezTo>
                  <a:cubicBezTo>
                    <a:pt x="14570" y="2465"/>
                    <a:pt x="14875" y="2550"/>
                    <a:pt x="15079" y="2636"/>
                  </a:cubicBezTo>
                  <a:cubicBezTo>
                    <a:pt x="15181" y="2636"/>
                    <a:pt x="15283" y="2636"/>
                    <a:pt x="15283" y="2636"/>
                  </a:cubicBezTo>
                  <a:cubicBezTo>
                    <a:pt x="15385" y="2550"/>
                    <a:pt x="15385" y="2379"/>
                    <a:pt x="15487" y="2379"/>
                  </a:cubicBezTo>
                  <a:cubicBezTo>
                    <a:pt x="15589" y="2293"/>
                    <a:pt x="15792" y="2379"/>
                    <a:pt x="15894" y="2379"/>
                  </a:cubicBezTo>
                  <a:cubicBezTo>
                    <a:pt x="15996" y="2293"/>
                    <a:pt x="16098" y="2293"/>
                    <a:pt x="16098" y="2208"/>
                  </a:cubicBezTo>
                  <a:cubicBezTo>
                    <a:pt x="16098" y="2122"/>
                    <a:pt x="15996" y="1950"/>
                    <a:pt x="16098" y="1865"/>
                  </a:cubicBezTo>
                  <a:cubicBezTo>
                    <a:pt x="16098" y="1779"/>
                    <a:pt x="16302" y="1779"/>
                    <a:pt x="16302" y="1779"/>
                  </a:cubicBezTo>
                  <a:cubicBezTo>
                    <a:pt x="16404" y="1779"/>
                    <a:pt x="16608" y="2036"/>
                    <a:pt x="16709" y="2036"/>
                  </a:cubicBezTo>
                  <a:cubicBezTo>
                    <a:pt x="16811" y="2122"/>
                    <a:pt x="17015" y="2122"/>
                    <a:pt x="17015" y="2208"/>
                  </a:cubicBezTo>
                  <a:cubicBezTo>
                    <a:pt x="17219" y="2293"/>
                    <a:pt x="17321" y="2636"/>
                    <a:pt x="17321" y="2808"/>
                  </a:cubicBezTo>
                  <a:cubicBezTo>
                    <a:pt x="17423" y="2893"/>
                    <a:pt x="17423" y="3065"/>
                    <a:pt x="17525" y="3150"/>
                  </a:cubicBezTo>
                  <a:cubicBezTo>
                    <a:pt x="17626" y="3236"/>
                    <a:pt x="17932" y="3322"/>
                    <a:pt x="18034" y="3493"/>
                  </a:cubicBezTo>
                  <a:cubicBezTo>
                    <a:pt x="18136" y="3579"/>
                    <a:pt x="18136" y="4008"/>
                    <a:pt x="18238" y="4093"/>
                  </a:cubicBezTo>
                  <a:cubicBezTo>
                    <a:pt x="18340" y="4179"/>
                    <a:pt x="18543" y="4350"/>
                    <a:pt x="18645" y="4436"/>
                  </a:cubicBezTo>
                  <a:cubicBezTo>
                    <a:pt x="18747" y="4522"/>
                    <a:pt x="18951" y="4693"/>
                    <a:pt x="18951" y="4779"/>
                  </a:cubicBezTo>
                  <a:cubicBezTo>
                    <a:pt x="19053" y="4950"/>
                    <a:pt x="18951" y="5122"/>
                    <a:pt x="18951" y="5208"/>
                  </a:cubicBezTo>
                  <a:cubicBezTo>
                    <a:pt x="18951" y="5379"/>
                    <a:pt x="18849" y="5550"/>
                    <a:pt x="18849" y="5722"/>
                  </a:cubicBezTo>
                  <a:cubicBezTo>
                    <a:pt x="18849" y="5808"/>
                    <a:pt x="19053" y="6065"/>
                    <a:pt x="19155" y="6236"/>
                  </a:cubicBezTo>
                  <a:cubicBezTo>
                    <a:pt x="19358" y="6236"/>
                    <a:pt x="19664" y="6322"/>
                    <a:pt x="19766" y="6408"/>
                  </a:cubicBezTo>
                  <a:cubicBezTo>
                    <a:pt x="19970" y="6493"/>
                    <a:pt x="19970" y="6922"/>
                    <a:pt x="20072" y="6922"/>
                  </a:cubicBezTo>
                  <a:cubicBezTo>
                    <a:pt x="20275" y="7008"/>
                    <a:pt x="20479" y="6836"/>
                    <a:pt x="20581" y="6836"/>
                  </a:cubicBezTo>
                  <a:cubicBezTo>
                    <a:pt x="20683" y="6836"/>
                    <a:pt x="20887" y="6750"/>
                    <a:pt x="20989" y="6836"/>
                  </a:cubicBezTo>
                  <a:cubicBezTo>
                    <a:pt x="21091" y="6922"/>
                    <a:pt x="21192" y="7093"/>
                    <a:pt x="21192" y="7179"/>
                  </a:cubicBezTo>
                  <a:cubicBezTo>
                    <a:pt x="21192" y="7265"/>
                    <a:pt x="20887" y="7522"/>
                    <a:pt x="20989" y="7608"/>
                  </a:cubicBezTo>
                  <a:cubicBezTo>
                    <a:pt x="21091" y="7693"/>
                    <a:pt x="21294" y="7693"/>
                    <a:pt x="21396" y="7779"/>
                  </a:cubicBezTo>
                  <a:cubicBezTo>
                    <a:pt x="21498" y="7779"/>
                    <a:pt x="21498" y="7865"/>
                    <a:pt x="21600" y="7950"/>
                  </a:cubicBezTo>
                  <a:cubicBezTo>
                    <a:pt x="21600" y="8122"/>
                    <a:pt x="21294" y="8208"/>
                    <a:pt x="21294" y="8293"/>
                  </a:cubicBezTo>
                  <a:cubicBezTo>
                    <a:pt x="21294" y="8379"/>
                    <a:pt x="21396" y="8379"/>
                    <a:pt x="21396" y="8379"/>
                  </a:cubicBezTo>
                  <a:cubicBezTo>
                    <a:pt x="21294" y="8379"/>
                    <a:pt x="21192" y="8379"/>
                    <a:pt x="21192" y="8465"/>
                  </a:cubicBezTo>
                  <a:cubicBezTo>
                    <a:pt x="21091" y="8465"/>
                    <a:pt x="20989" y="8636"/>
                    <a:pt x="20887" y="8636"/>
                  </a:cubicBezTo>
                  <a:cubicBezTo>
                    <a:pt x="20785" y="8722"/>
                    <a:pt x="20581" y="8636"/>
                    <a:pt x="20479" y="8636"/>
                  </a:cubicBezTo>
                  <a:cubicBezTo>
                    <a:pt x="20377" y="8636"/>
                    <a:pt x="19970" y="8722"/>
                    <a:pt x="19970" y="8808"/>
                  </a:cubicBezTo>
                  <a:cubicBezTo>
                    <a:pt x="19868" y="8893"/>
                    <a:pt x="19970" y="8979"/>
                    <a:pt x="19970" y="9065"/>
                  </a:cubicBezTo>
                  <a:cubicBezTo>
                    <a:pt x="19868" y="9150"/>
                    <a:pt x="19766" y="9236"/>
                    <a:pt x="19664" y="9236"/>
                  </a:cubicBezTo>
                  <a:cubicBezTo>
                    <a:pt x="19562" y="9408"/>
                    <a:pt x="19257" y="9579"/>
                    <a:pt x="19053" y="9579"/>
                  </a:cubicBezTo>
                  <a:cubicBezTo>
                    <a:pt x="18951" y="9665"/>
                    <a:pt x="18747" y="9579"/>
                    <a:pt x="18645" y="9579"/>
                  </a:cubicBezTo>
                  <a:cubicBezTo>
                    <a:pt x="18543" y="9665"/>
                    <a:pt x="18442" y="9836"/>
                    <a:pt x="18340" y="9922"/>
                  </a:cubicBezTo>
                  <a:cubicBezTo>
                    <a:pt x="18238" y="9922"/>
                    <a:pt x="18136" y="9836"/>
                    <a:pt x="18034" y="9922"/>
                  </a:cubicBezTo>
                  <a:cubicBezTo>
                    <a:pt x="17932" y="10008"/>
                    <a:pt x="17932" y="10265"/>
                    <a:pt x="17932" y="10350"/>
                  </a:cubicBezTo>
                  <a:cubicBezTo>
                    <a:pt x="17932" y="10436"/>
                    <a:pt x="18136" y="10608"/>
                    <a:pt x="18136" y="10693"/>
                  </a:cubicBezTo>
                  <a:cubicBezTo>
                    <a:pt x="18136" y="10865"/>
                    <a:pt x="17932" y="11036"/>
                    <a:pt x="17932" y="11208"/>
                  </a:cubicBezTo>
                  <a:cubicBezTo>
                    <a:pt x="17830" y="11293"/>
                    <a:pt x="17932" y="11465"/>
                    <a:pt x="18034" y="11550"/>
                  </a:cubicBezTo>
                  <a:cubicBezTo>
                    <a:pt x="18034" y="11636"/>
                    <a:pt x="18034" y="11893"/>
                    <a:pt x="18136" y="11979"/>
                  </a:cubicBezTo>
                  <a:cubicBezTo>
                    <a:pt x="18136" y="12065"/>
                    <a:pt x="18238" y="12236"/>
                    <a:pt x="18340" y="12236"/>
                  </a:cubicBezTo>
                  <a:cubicBezTo>
                    <a:pt x="18442" y="12322"/>
                    <a:pt x="18645" y="12150"/>
                    <a:pt x="18645" y="12236"/>
                  </a:cubicBezTo>
                  <a:cubicBezTo>
                    <a:pt x="18849" y="12236"/>
                    <a:pt x="18849" y="12579"/>
                    <a:pt x="18849" y="12665"/>
                  </a:cubicBezTo>
                  <a:cubicBezTo>
                    <a:pt x="18849" y="12750"/>
                    <a:pt x="18747" y="12922"/>
                    <a:pt x="18645" y="13008"/>
                  </a:cubicBezTo>
                  <a:cubicBezTo>
                    <a:pt x="18645" y="13093"/>
                    <a:pt x="18442" y="13179"/>
                    <a:pt x="18340" y="13265"/>
                  </a:cubicBezTo>
                  <a:cubicBezTo>
                    <a:pt x="18238" y="13265"/>
                    <a:pt x="18034" y="13093"/>
                    <a:pt x="17932" y="13179"/>
                  </a:cubicBezTo>
                  <a:cubicBezTo>
                    <a:pt x="17830" y="13265"/>
                    <a:pt x="17830" y="13608"/>
                    <a:pt x="17830" y="13779"/>
                  </a:cubicBezTo>
                  <a:cubicBezTo>
                    <a:pt x="17830" y="13950"/>
                    <a:pt x="17932" y="14208"/>
                    <a:pt x="17932" y="14293"/>
                  </a:cubicBezTo>
                  <a:cubicBezTo>
                    <a:pt x="17932" y="14379"/>
                    <a:pt x="17728" y="14550"/>
                    <a:pt x="17626" y="14550"/>
                  </a:cubicBezTo>
                  <a:cubicBezTo>
                    <a:pt x="17525" y="14550"/>
                    <a:pt x="17321" y="14550"/>
                    <a:pt x="17219" y="14550"/>
                  </a:cubicBezTo>
                  <a:cubicBezTo>
                    <a:pt x="17219" y="14550"/>
                    <a:pt x="17117" y="14465"/>
                    <a:pt x="17015" y="14550"/>
                  </a:cubicBezTo>
                  <a:cubicBezTo>
                    <a:pt x="17015" y="14550"/>
                    <a:pt x="16913" y="14722"/>
                    <a:pt x="16811" y="14808"/>
                  </a:cubicBezTo>
                  <a:cubicBezTo>
                    <a:pt x="16709" y="14893"/>
                    <a:pt x="16608" y="14979"/>
                    <a:pt x="16506" y="15065"/>
                  </a:cubicBezTo>
                  <a:cubicBezTo>
                    <a:pt x="16506" y="15150"/>
                    <a:pt x="16506" y="15236"/>
                    <a:pt x="16404" y="15322"/>
                  </a:cubicBezTo>
                  <a:cubicBezTo>
                    <a:pt x="16404" y="15408"/>
                    <a:pt x="16404" y="15408"/>
                    <a:pt x="16302" y="154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5" name="Google Shape;2285;p274"/>
            <p:cNvSpPr/>
            <p:nvPr/>
          </p:nvSpPr>
          <p:spPr>
            <a:xfrm>
              <a:off x="3481612" y="586928"/>
              <a:ext cx="1514392" cy="1233801"/>
            </a:xfrm>
            <a:custGeom>
              <a:avLst/>
              <a:gdLst/>
              <a:ahLst/>
              <a:cxnLst/>
              <a:rect l="l" t="t" r="r" b="b"/>
              <a:pathLst>
                <a:path w="21577" h="21600" extrusionOk="0">
                  <a:moveTo>
                    <a:pt x="21507" y="6971"/>
                  </a:moveTo>
                  <a:cubicBezTo>
                    <a:pt x="21600" y="7086"/>
                    <a:pt x="21600" y="7314"/>
                    <a:pt x="21507" y="7429"/>
                  </a:cubicBezTo>
                  <a:cubicBezTo>
                    <a:pt x="21507" y="7543"/>
                    <a:pt x="21228" y="7657"/>
                    <a:pt x="21228" y="7771"/>
                  </a:cubicBezTo>
                  <a:cubicBezTo>
                    <a:pt x="21134" y="7886"/>
                    <a:pt x="21134" y="8114"/>
                    <a:pt x="21134" y="8229"/>
                  </a:cubicBezTo>
                  <a:cubicBezTo>
                    <a:pt x="21134" y="8343"/>
                    <a:pt x="21228" y="8457"/>
                    <a:pt x="21321" y="8571"/>
                  </a:cubicBezTo>
                  <a:cubicBezTo>
                    <a:pt x="21321" y="8686"/>
                    <a:pt x="21321" y="8914"/>
                    <a:pt x="21321" y="9029"/>
                  </a:cubicBezTo>
                  <a:cubicBezTo>
                    <a:pt x="21321" y="9143"/>
                    <a:pt x="21134" y="9257"/>
                    <a:pt x="21041" y="9371"/>
                  </a:cubicBezTo>
                  <a:cubicBezTo>
                    <a:pt x="20948" y="9486"/>
                    <a:pt x="20855" y="9600"/>
                    <a:pt x="20762" y="9600"/>
                  </a:cubicBezTo>
                  <a:cubicBezTo>
                    <a:pt x="20762" y="9714"/>
                    <a:pt x="20669" y="9943"/>
                    <a:pt x="20576" y="10057"/>
                  </a:cubicBezTo>
                  <a:cubicBezTo>
                    <a:pt x="20576" y="10171"/>
                    <a:pt x="20483" y="10286"/>
                    <a:pt x="20483" y="10400"/>
                  </a:cubicBezTo>
                  <a:cubicBezTo>
                    <a:pt x="20390" y="10400"/>
                    <a:pt x="20297" y="10286"/>
                    <a:pt x="20203" y="10286"/>
                  </a:cubicBezTo>
                  <a:cubicBezTo>
                    <a:pt x="20203" y="10286"/>
                    <a:pt x="20017" y="10400"/>
                    <a:pt x="20017" y="10514"/>
                  </a:cubicBezTo>
                  <a:cubicBezTo>
                    <a:pt x="19924" y="10514"/>
                    <a:pt x="19924" y="10743"/>
                    <a:pt x="19924" y="10971"/>
                  </a:cubicBezTo>
                  <a:cubicBezTo>
                    <a:pt x="19924" y="11086"/>
                    <a:pt x="20110" y="11200"/>
                    <a:pt x="20110" y="11314"/>
                  </a:cubicBezTo>
                  <a:cubicBezTo>
                    <a:pt x="20110" y="11543"/>
                    <a:pt x="20017" y="11771"/>
                    <a:pt x="20017" y="12000"/>
                  </a:cubicBezTo>
                  <a:cubicBezTo>
                    <a:pt x="20017" y="12000"/>
                    <a:pt x="19924" y="12229"/>
                    <a:pt x="19924" y="12343"/>
                  </a:cubicBezTo>
                  <a:cubicBezTo>
                    <a:pt x="19924" y="12457"/>
                    <a:pt x="19924" y="12800"/>
                    <a:pt x="19924" y="13029"/>
                  </a:cubicBezTo>
                  <a:cubicBezTo>
                    <a:pt x="20017" y="13143"/>
                    <a:pt x="20110" y="13486"/>
                    <a:pt x="20203" y="13600"/>
                  </a:cubicBezTo>
                  <a:cubicBezTo>
                    <a:pt x="20203" y="13714"/>
                    <a:pt x="20203" y="13943"/>
                    <a:pt x="20110" y="14057"/>
                  </a:cubicBezTo>
                  <a:cubicBezTo>
                    <a:pt x="20110" y="14171"/>
                    <a:pt x="19924" y="14171"/>
                    <a:pt x="19831" y="14171"/>
                  </a:cubicBezTo>
                  <a:cubicBezTo>
                    <a:pt x="19738" y="14286"/>
                    <a:pt x="19552" y="14171"/>
                    <a:pt x="19459" y="14171"/>
                  </a:cubicBezTo>
                  <a:cubicBezTo>
                    <a:pt x="19459" y="14171"/>
                    <a:pt x="19366" y="14286"/>
                    <a:pt x="19366" y="14286"/>
                  </a:cubicBezTo>
                  <a:cubicBezTo>
                    <a:pt x="19272" y="14286"/>
                    <a:pt x="19179" y="14286"/>
                    <a:pt x="19179" y="14286"/>
                  </a:cubicBezTo>
                  <a:cubicBezTo>
                    <a:pt x="19086" y="14286"/>
                    <a:pt x="19086" y="14057"/>
                    <a:pt x="18993" y="14057"/>
                  </a:cubicBezTo>
                  <a:cubicBezTo>
                    <a:pt x="18993" y="14057"/>
                    <a:pt x="18714" y="13943"/>
                    <a:pt x="18621" y="13943"/>
                  </a:cubicBezTo>
                  <a:cubicBezTo>
                    <a:pt x="18621" y="13943"/>
                    <a:pt x="18528" y="14171"/>
                    <a:pt x="18434" y="14171"/>
                  </a:cubicBezTo>
                  <a:cubicBezTo>
                    <a:pt x="18434" y="14286"/>
                    <a:pt x="18341" y="14514"/>
                    <a:pt x="18341" y="14514"/>
                  </a:cubicBezTo>
                  <a:cubicBezTo>
                    <a:pt x="18155" y="14629"/>
                    <a:pt x="17969" y="14514"/>
                    <a:pt x="17783" y="14514"/>
                  </a:cubicBezTo>
                  <a:cubicBezTo>
                    <a:pt x="17690" y="14514"/>
                    <a:pt x="17597" y="14743"/>
                    <a:pt x="17503" y="14743"/>
                  </a:cubicBezTo>
                  <a:cubicBezTo>
                    <a:pt x="17410" y="14743"/>
                    <a:pt x="17317" y="14743"/>
                    <a:pt x="17224" y="14743"/>
                  </a:cubicBezTo>
                  <a:cubicBezTo>
                    <a:pt x="17224" y="14857"/>
                    <a:pt x="17131" y="14971"/>
                    <a:pt x="17131" y="14971"/>
                  </a:cubicBezTo>
                  <a:cubicBezTo>
                    <a:pt x="17038" y="15200"/>
                    <a:pt x="17131" y="15429"/>
                    <a:pt x="17131" y="15657"/>
                  </a:cubicBezTo>
                  <a:cubicBezTo>
                    <a:pt x="17131" y="15771"/>
                    <a:pt x="17038" y="16114"/>
                    <a:pt x="17038" y="16229"/>
                  </a:cubicBezTo>
                  <a:cubicBezTo>
                    <a:pt x="17131" y="16343"/>
                    <a:pt x="17224" y="16457"/>
                    <a:pt x="17224" y="16457"/>
                  </a:cubicBezTo>
                  <a:cubicBezTo>
                    <a:pt x="17317" y="16571"/>
                    <a:pt x="17597" y="16571"/>
                    <a:pt x="17690" y="16686"/>
                  </a:cubicBezTo>
                  <a:cubicBezTo>
                    <a:pt x="17690" y="16800"/>
                    <a:pt x="17876" y="17029"/>
                    <a:pt x="17876" y="17257"/>
                  </a:cubicBezTo>
                  <a:cubicBezTo>
                    <a:pt x="17783" y="17371"/>
                    <a:pt x="17597" y="17371"/>
                    <a:pt x="17503" y="17371"/>
                  </a:cubicBezTo>
                  <a:cubicBezTo>
                    <a:pt x="17410" y="17371"/>
                    <a:pt x="17317" y="17257"/>
                    <a:pt x="17224" y="17257"/>
                  </a:cubicBezTo>
                  <a:cubicBezTo>
                    <a:pt x="17131" y="17257"/>
                    <a:pt x="16945" y="17257"/>
                    <a:pt x="16945" y="17371"/>
                  </a:cubicBezTo>
                  <a:cubicBezTo>
                    <a:pt x="16852" y="17371"/>
                    <a:pt x="16759" y="17486"/>
                    <a:pt x="16759" y="17600"/>
                  </a:cubicBezTo>
                  <a:cubicBezTo>
                    <a:pt x="16759" y="17714"/>
                    <a:pt x="16852" y="17829"/>
                    <a:pt x="16852" y="17943"/>
                  </a:cubicBezTo>
                  <a:cubicBezTo>
                    <a:pt x="16759" y="18057"/>
                    <a:pt x="16666" y="18057"/>
                    <a:pt x="16666" y="18171"/>
                  </a:cubicBezTo>
                  <a:cubicBezTo>
                    <a:pt x="16572" y="18286"/>
                    <a:pt x="16572" y="18514"/>
                    <a:pt x="16572" y="18629"/>
                  </a:cubicBezTo>
                  <a:cubicBezTo>
                    <a:pt x="16572" y="18743"/>
                    <a:pt x="16572" y="18857"/>
                    <a:pt x="16666" y="18857"/>
                  </a:cubicBezTo>
                  <a:cubicBezTo>
                    <a:pt x="16759" y="18971"/>
                    <a:pt x="16945" y="18857"/>
                    <a:pt x="17038" y="18857"/>
                  </a:cubicBezTo>
                  <a:cubicBezTo>
                    <a:pt x="17038" y="18971"/>
                    <a:pt x="17131" y="18971"/>
                    <a:pt x="17131" y="18971"/>
                  </a:cubicBezTo>
                  <a:cubicBezTo>
                    <a:pt x="17224" y="19086"/>
                    <a:pt x="17131" y="19314"/>
                    <a:pt x="17131" y="19314"/>
                  </a:cubicBezTo>
                  <a:cubicBezTo>
                    <a:pt x="17131" y="19429"/>
                    <a:pt x="17038" y="19543"/>
                    <a:pt x="16945" y="19657"/>
                  </a:cubicBezTo>
                  <a:cubicBezTo>
                    <a:pt x="16945" y="19771"/>
                    <a:pt x="16759" y="20000"/>
                    <a:pt x="16666" y="20000"/>
                  </a:cubicBezTo>
                  <a:cubicBezTo>
                    <a:pt x="16572" y="20000"/>
                    <a:pt x="16479" y="20000"/>
                    <a:pt x="16479" y="20000"/>
                  </a:cubicBezTo>
                  <a:cubicBezTo>
                    <a:pt x="16386" y="20114"/>
                    <a:pt x="16293" y="20343"/>
                    <a:pt x="16293" y="20457"/>
                  </a:cubicBezTo>
                  <a:cubicBezTo>
                    <a:pt x="16200" y="20571"/>
                    <a:pt x="16200" y="20800"/>
                    <a:pt x="16107" y="20914"/>
                  </a:cubicBezTo>
                  <a:cubicBezTo>
                    <a:pt x="16107" y="20914"/>
                    <a:pt x="15921" y="20800"/>
                    <a:pt x="15921" y="20914"/>
                  </a:cubicBezTo>
                  <a:cubicBezTo>
                    <a:pt x="15828" y="21029"/>
                    <a:pt x="15828" y="21257"/>
                    <a:pt x="15734" y="21486"/>
                  </a:cubicBezTo>
                  <a:cubicBezTo>
                    <a:pt x="15734" y="21486"/>
                    <a:pt x="15734" y="21600"/>
                    <a:pt x="15734" y="21600"/>
                  </a:cubicBezTo>
                  <a:cubicBezTo>
                    <a:pt x="15734" y="21600"/>
                    <a:pt x="15641" y="21600"/>
                    <a:pt x="15641" y="21600"/>
                  </a:cubicBezTo>
                  <a:cubicBezTo>
                    <a:pt x="15548" y="21600"/>
                    <a:pt x="15269" y="21600"/>
                    <a:pt x="15176" y="21486"/>
                  </a:cubicBezTo>
                  <a:cubicBezTo>
                    <a:pt x="15083" y="21371"/>
                    <a:pt x="15083" y="21029"/>
                    <a:pt x="14990" y="20914"/>
                  </a:cubicBezTo>
                  <a:cubicBezTo>
                    <a:pt x="14990" y="20800"/>
                    <a:pt x="14803" y="20686"/>
                    <a:pt x="14710" y="20571"/>
                  </a:cubicBezTo>
                  <a:cubicBezTo>
                    <a:pt x="14617" y="20457"/>
                    <a:pt x="14338" y="20457"/>
                    <a:pt x="14245" y="20343"/>
                  </a:cubicBezTo>
                  <a:cubicBezTo>
                    <a:pt x="14152" y="20229"/>
                    <a:pt x="14059" y="19886"/>
                    <a:pt x="13966" y="19771"/>
                  </a:cubicBezTo>
                  <a:cubicBezTo>
                    <a:pt x="13872" y="19771"/>
                    <a:pt x="13686" y="19771"/>
                    <a:pt x="13686" y="19657"/>
                  </a:cubicBezTo>
                  <a:cubicBezTo>
                    <a:pt x="13593" y="19543"/>
                    <a:pt x="13500" y="19200"/>
                    <a:pt x="13407" y="19086"/>
                  </a:cubicBezTo>
                  <a:cubicBezTo>
                    <a:pt x="13407" y="18971"/>
                    <a:pt x="13500" y="18629"/>
                    <a:pt x="13407" y="18514"/>
                  </a:cubicBezTo>
                  <a:cubicBezTo>
                    <a:pt x="13407" y="18400"/>
                    <a:pt x="13314" y="18171"/>
                    <a:pt x="13221" y="18057"/>
                  </a:cubicBezTo>
                  <a:cubicBezTo>
                    <a:pt x="13128" y="18057"/>
                    <a:pt x="12941" y="17714"/>
                    <a:pt x="12848" y="17714"/>
                  </a:cubicBezTo>
                  <a:cubicBezTo>
                    <a:pt x="12755" y="17714"/>
                    <a:pt x="12476" y="17829"/>
                    <a:pt x="12383" y="17943"/>
                  </a:cubicBezTo>
                  <a:cubicBezTo>
                    <a:pt x="12383" y="18057"/>
                    <a:pt x="12383" y="18171"/>
                    <a:pt x="12290" y="18286"/>
                  </a:cubicBezTo>
                  <a:cubicBezTo>
                    <a:pt x="12197" y="18286"/>
                    <a:pt x="12010" y="18286"/>
                    <a:pt x="11917" y="18286"/>
                  </a:cubicBezTo>
                  <a:cubicBezTo>
                    <a:pt x="11824" y="18286"/>
                    <a:pt x="11638" y="18286"/>
                    <a:pt x="11638" y="18286"/>
                  </a:cubicBezTo>
                  <a:cubicBezTo>
                    <a:pt x="11452" y="18286"/>
                    <a:pt x="11266" y="18743"/>
                    <a:pt x="11172" y="18743"/>
                  </a:cubicBezTo>
                  <a:cubicBezTo>
                    <a:pt x="10986" y="18743"/>
                    <a:pt x="10893" y="18286"/>
                    <a:pt x="10800" y="18286"/>
                  </a:cubicBezTo>
                  <a:cubicBezTo>
                    <a:pt x="10707" y="18171"/>
                    <a:pt x="10521" y="18171"/>
                    <a:pt x="10428" y="18286"/>
                  </a:cubicBezTo>
                  <a:cubicBezTo>
                    <a:pt x="10334" y="18286"/>
                    <a:pt x="10334" y="18743"/>
                    <a:pt x="10148" y="18743"/>
                  </a:cubicBezTo>
                  <a:cubicBezTo>
                    <a:pt x="10055" y="18743"/>
                    <a:pt x="9962" y="18400"/>
                    <a:pt x="9869" y="18286"/>
                  </a:cubicBezTo>
                  <a:cubicBezTo>
                    <a:pt x="9776" y="18286"/>
                    <a:pt x="9590" y="18286"/>
                    <a:pt x="9590" y="18171"/>
                  </a:cubicBezTo>
                  <a:cubicBezTo>
                    <a:pt x="9497" y="18171"/>
                    <a:pt x="9310" y="18057"/>
                    <a:pt x="9217" y="18057"/>
                  </a:cubicBezTo>
                  <a:cubicBezTo>
                    <a:pt x="9031" y="18057"/>
                    <a:pt x="8845" y="18286"/>
                    <a:pt x="8659" y="18171"/>
                  </a:cubicBezTo>
                  <a:cubicBezTo>
                    <a:pt x="8472" y="18171"/>
                    <a:pt x="8193" y="18057"/>
                    <a:pt x="8007" y="17943"/>
                  </a:cubicBezTo>
                  <a:cubicBezTo>
                    <a:pt x="7914" y="17829"/>
                    <a:pt x="7821" y="17371"/>
                    <a:pt x="7728" y="17257"/>
                  </a:cubicBezTo>
                  <a:cubicBezTo>
                    <a:pt x="7634" y="17257"/>
                    <a:pt x="7448" y="17257"/>
                    <a:pt x="7355" y="17143"/>
                  </a:cubicBezTo>
                  <a:cubicBezTo>
                    <a:pt x="7262" y="17143"/>
                    <a:pt x="7076" y="16800"/>
                    <a:pt x="6983" y="16800"/>
                  </a:cubicBezTo>
                  <a:cubicBezTo>
                    <a:pt x="6983" y="16800"/>
                    <a:pt x="6890" y="16914"/>
                    <a:pt x="6890" y="16914"/>
                  </a:cubicBezTo>
                  <a:cubicBezTo>
                    <a:pt x="6890" y="17029"/>
                    <a:pt x="6797" y="17257"/>
                    <a:pt x="6703" y="17257"/>
                  </a:cubicBezTo>
                  <a:cubicBezTo>
                    <a:pt x="6703" y="17257"/>
                    <a:pt x="6517" y="17257"/>
                    <a:pt x="6424" y="17257"/>
                  </a:cubicBezTo>
                  <a:cubicBezTo>
                    <a:pt x="6331" y="17143"/>
                    <a:pt x="6145" y="16914"/>
                    <a:pt x="5959" y="16800"/>
                  </a:cubicBezTo>
                  <a:cubicBezTo>
                    <a:pt x="5866" y="16800"/>
                    <a:pt x="5679" y="16800"/>
                    <a:pt x="5586" y="16800"/>
                  </a:cubicBezTo>
                  <a:cubicBezTo>
                    <a:pt x="5586" y="16800"/>
                    <a:pt x="5400" y="16686"/>
                    <a:pt x="5307" y="16686"/>
                  </a:cubicBezTo>
                  <a:cubicBezTo>
                    <a:pt x="5214" y="16686"/>
                    <a:pt x="5028" y="16686"/>
                    <a:pt x="4934" y="16686"/>
                  </a:cubicBezTo>
                  <a:cubicBezTo>
                    <a:pt x="4841" y="16686"/>
                    <a:pt x="4748" y="16914"/>
                    <a:pt x="4655" y="16914"/>
                  </a:cubicBezTo>
                  <a:cubicBezTo>
                    <a:pt x="4562" y="17029"/>
                    <a:pt x="4190" y="17257"/>
                    <a:pt x="4003" y="17257"/>
                  </a:cubicBezTo>
                  <a:cubicBezTo>
                    <a:pt x="3910" y="17257"/>
                    <a:pt x="3817" y="17143"/>
                    <a:pt x="3817" y="17143"/>
                  </a:cubicBezTo>
                  <a:cubicBezTo>
                    <a:pt x="3724" y="17143"/>
                    <a:pt x="3538" y="17029"/>
                    <a:pt x="3445" y="17029"/>
                  </a:cubicBezTo>
                  <a:cubicBezTo>
                    <a:pt x="3352" y="16914"/>
                    <a:pt x="2979" y="16800"/>
                    <a:pt x="2886" y="16800"/>
                  </a:cubicBezTo>
                  <a:cubicBezTo>
                    <a:pt x="2793" y="16800"/>
                    <a:pt x="2700" y="16800"/>
                    <a:pt x="2607" y="16800"/>
                  </a:cubicBezTo>
                  <a:cubicBezTo>
                    <a:pt x="2607" y="16686"/>
                    <a:pt x="2514" y="16457"/>
                    <a:pt x="2421" y="16457"/>
                  </a:cubicBezTo>
                  <a:cubicBezTo>
                    <a:pt x="2421" y="16343"/>
                    <a:pt x="2328" y="16343"/>
                    <a:pt x="2234" y="16229"/>
                  </a:cubicBezTo>
                  <a:cubicBezTo>
                    <a:pt x="2328" y="16229"/>
                    <a:pt x="2328" y="16114"/>
                    <a:pt x="2328" y="16000"/>
                  </a:cubicBezTo>
                  <a:cubicBezTo>
                    <a:pt x="2421" y="16000"/>
                    <a:pt x="2328" y="15771"/>
                    <a:pt x="2328" y="15657"/>
                  </a:cubicBezTo>
                  <a:cubicBezTo>
                    <a:pt x="2421" y="15543"/>
                    <a:pt x="2607" y="15657"/>
                    <a:pt x="2700" y="15657"/>
                  </a:cubicBezTo>
                  <a:cubicBezTo>
                    <a:pt x="2793" y="15657"/>
                    <a:pt x="2793" y="15886"/>
                    <a:pt x="2793" y="15886"/>
                  </a:cubicBezTo>
                  <a:cubicBezTo>
                    <a:pt x="2886" y="16000"/>
                    <a:pt x="2979" y="16000"/>
                    <a:pt x="3072" y="15886"/>
                  </a:cubicBezTo>
                  <a:cubicBezTo>
                    <a:pt x="3166" y="15771"/>
                    <a:pt x="3166" y="15543"/>
                    <a:pt x="3072" y="15429"/>
                  </a:cubicBezTo>
                  <a:cubicBezTo>
                    <a:pt x="3072" y="15314"/>
                    <a:pt x="2886" y="15314"/>
                    <a:pt x="2886" y="15200"/>
                  </a:cubicBezTo>
                  <a:cubicBezTo>
                    <a:pt x="2793" y="15086"/>
                    <a:pt x="2793" y="14857"/>
                    <a:pt x="2793" y="14743"/>
                  </a:cubicBezTo>
                  <a:cubicBezTo>
                    <a:pt x="2700" y="14629"/>
                    <a:pt x="2607" y="14286"/>
                    <a:pt x="2514" y="14171"/>
                  </a:cubicBezTo>
                  <a:cubicBezTo>
                    <a:pt x="2514" y="13943"/>
                    <a:pt x="2421" y="13486"/>
                    <a:pt x="2514" y="13257"/>
                  </a:cubicBezTo>
                  <a:cubicBezTo>
                    <a:pt x="2607" y="13143"/>
                    <a:pt x="2793" y="13143"/>
                    <a:pt x="2886" y="13029"/>
                  </a:cubicBezTo>
                  <a:cubicBezTo>
                    <a:pt x="2886" y="12914"/>
                    <a:pt x="2979" y="12686"/>
                    <a:pt x="2979" y="12571"/>
                  </a:cubicBezTo>
                  <a:cubicBezTo>
                    <a:pt x="2979" y="12457"/>
                    <a:pt x="2886" y="12114"/>
                    <a:pt x="2793" y="12114"/>
                  </a:cubicBezTo>
                  <a:cubicBezTo>
                    <a:pt x="2700" y="12000"/>
                    <a:pt x="2607" y="12114"/>
                    <a:pt x="2514" y="12114"/>
                  </a:cubicBezTo>
                  <a:cubicBezTo>
                    <a:pt x="2421" y="12114"/>
                    <a:pt x="2328" y="11886"/>
                    <a:pt x="2328" y="11771"/>
                  </a:cubicBezTo>
                  <a:cubicBezTo>
                    <a:pt x="2234" y="11657"/>
                    <a:pt x="2328" y="11429"/>
                    <a:pt x="2328" y="11314"/>
                  </a:cubicBezTo>
                  <a:cubicBezTo>
                    <a:pt x="2328" y="11200"/>
                    <a:pt x="2328" y="10971"/>
                    <a:pt x="2328" y="10857"/>
                  </a:cubicBezTo>
                  <a:cubicBezTo>
                    <a:pt x="2328" y="10629"/>
                    <a:pt x="2234" y="10286"/>
                    <a:pt x="2328" y="10171"/>
                  </a:cubicBezTo>
                  <a:cubicBezTo>
                    <a:pt x="2421" y="10171"/>
                    <a:pt x="2700" y="10171"/>
                    <a:pt x="2700" y="10171"/>
                  </a:cubicBezTo>
                  <a:cubicBezTo>
                    <a:pt x="2793" y="10057"/>
                    <a:pt x="2793" y="9600"/>
                    <a:pt x="2700" y="9600"/>
                  </a:cubicBezTo>
                  <a:cubicBezTo>
                    <a:pt x="2700" y="9486"/>
                    <a:pt x="2607" y="9714"/>
                    <a:pt x="2514" y="9714"/>
                  </a:cubicBezTo>
                  <a:cubicBezTo>
                    <a:pt x="2421" y="9714"/>
                    <a:pt x="2234" y="9714"/>
                    <a:pt x="2234" y="9600"/>
                  </a:cubicBezTo>
                  <a:cubicBezTo>
                    <a:pt x="2141" y="9600"/>
                    <a:pt x="2234" y="9371"/>
                    <a:pt x="2234" y="9257"/>
                  </a:cubicBezTo>
                  <a:cubicBezTo>
                    <a:pt x="2328" y="9143"/>
                    <a:pt x="2607" y="9029"/>
                    <a:pt x="2700" y="8914"/>
                  </a:cubicBezTo>
                  <a:cubicBezTo>
                    <a:pt x="2700" y="8914"/>
                    <a:pt x="2793" y="8686"/>
                    <a:pt x="2793" y="8571"/>
                  </a:cubicBezTo>
                  <a:cubicBezTo>
                    <a:pt x="2793" y="8457"/>
                    <a:pt x="2793" y="8114"/>
                    <a:pt x="2700" y="8000"/>
                  </a:cubicBezTo>
                  <a:cubicBezTo>
                    <a:pt x="2607" y="7886"/>
                    <a:pt x="2421" y="7771"/>
                    <a:pt x="2328" y="7657"/>
                  </a:cubicBezTo>
                  <a:cubicBezTo>
                    <a:pt x="2328" y="7657"/>
                    <a:pt x="2421" y="7429"/>
                    <a:pt x="2328" y="7314"/>
                  </a:cubicBezTo>
                  <a:cubicBezTo>
                    <a:pt x="2328" y="7086"/>
                    <a:pt x="2234" y="6743"/>
                    <a:pt x="2141" y="6514"/>
                  </a:cubicBezTo>
                  <a:cubicBezTo>
                    <a:pt x="2048" y="6514"/>
                    <a:pt x="1862" y="6400"/>
                    <a:pt x="1769" y="6286"/>
                  </a:cubicBezTo>
                  <a:cubicBezTo>
                    <a:pt x="1676" y="6171"/>
                    <a:pt x="1583" y="5829"/>
                    <a:pt x="1583" y="5714"/>
                  </a:cubicBezTo>
                  <a:cubicBezTo>
                    <a:pt x="1490" y="5486"/>
                    <a:pt x="1303" y="5257"/>
                    <a:pt x="1210" y="5143"/>
                  </a:cubicBezTo>
                  <a:cubicBezTo>
                    <a:pt x="1024" y="5029"/>
                    <a:pt x="838" y="5029"/>
                    <a:pt x="745" y="4914"/>
                  </a:cubicBezTo>
                  <a:cubicBezTo>
                    <a:pt x="652" y="4914"/>
                    <a:pt x="466" y="4686"/>
                    <a:pt x="372" y="4571"/>
                  </a:cubicBezTo>
                  <a:cubicBezTo>
                    <a:pt x="279" y="4571"/>
                    <a:pt x="93" y="4457"/>
                    <a:pt x="0" y="4457"/>
                  </a:cubicBezTo>
                  <a:cubicBezTo>
                    <a:pt x="186" y="4229"/>
                    <a:pt x="466" y="3886"/>
                    <a:pt x="559" y="3657"/>
                  </a:cubicBezTo>
                  <a:cubicBezTo>
                    <a:pt x="652" y="3429"/>
                    <a:pt x="838" y="2971"/>
                    <a:pt x="838" y="2743"/>
                  </a:cubicBezTo>
                  <a:cubicBezTo>
                    <a:pt x="931" y="2629"/>
                    <a:pt x="1024" y="2400"/>
                    <a:pt x="1024" y="2286"/>
                  </a:cubicBezTo>
                  <a:cubicBezTo>
                    <a:pt x="1117" y="2171"/>
                    <a:pt x="1210" y="2057"/>
                    <a:pt x="1303" y="2057"/>
                  </a:cubicBezTo>
                  <a:cubicBezTo>
                    <a:pt x="1397" y="2057"/>
                    <a:pt x="1490" y="2171"/>
                    <a:pt x="1583" y="2286"/>
                  </a:cubicBezTo>
                  <a:cubicBezTo>
                    <a:pt x="1583" y="2286"/>
                    <a:pt x="1583" y="2400"/>
                    <a:pt x="1583" y="2514"/>
                  </a:cubicBezTo>
                  <a:cubicBezTo>
                    <a:pt x="1676" y="2514"/>
                    <a:pt x="1862" y="2514"/>
                    <a:pt x="1862" y="2629"/>
                  </a:cubicBezTo>
                  <a:cubicBezTo>
                    <a:pt x="1955" y="2629"/>
                    <a:pt x="2141" y="2857"/>
                    <a:pt x="2234" y="2743"/>
                  </a:cubicBezTo>
                  <a:cubicBezTo>
                    <a:pt x="2234" y="2743"/>
                    <a:pt x="2234" y="2514"/>
                    <a:pt x="2234" y="2400"/>
                  </a:cubicBezTo>
                  <a:cubicBezTo>
                    <a:pt x="2141" y="2286"/>
                    <a:pt x="2141" y="1943"/>
                    <a:pt x="2048" y="1829"/>
                  </a:cubicBezTo>
                  <a:cubicBezTo>
                    <a:pt x="1955" y="1829"/>
                    <a:pt x="1862" y="1829"/>
                    <a:pt x="1862" y="1829"/>
                  </a:cubicBezTo>
                  <a:cubicBezTo>
                    <a:pt x="1769" y="1829"/>
                    <a:pt x="1676" y="1486"/>
                    <a:pt x="1583" y="1486"/>
                  </a:cubicBezTo>
                  <a:cubicBezTo>
                    <a:pt x="1583" y="1371"/>
                    <a:pt x="1397" y="1371"/>
                    <a:pt x="1397" y="1371"/>
                  </a:cubicBezTo>
                  <a:cubicBezTo>
                    <a:pt x="1303" y="1257"/>
                    <a:pt x="1303" y="1029"/>
                    <a:pt x="1210" y="914"/>
                  </a:cubicBezTo>
                  <a:cubicBezTo>
                    <a:pt x="1210" y="914"/>
                    <a:pt x="1303" y="686"/>
                    <a:pt x="1303" y="571"/>
                  </a:cubicBezTo>
                  <a:cubicBezTo>
                    <a:pt x="1397" y="457"/>
                    <a:pt x="1583" y="343"/>
                    <a:pt x="1583" y="114"/>
                  </a:cubicBezTo>
                  <a:cubicBezTo>
                    <a:pt x="1676" y="114"/>
                    <a:pt x="1676" y="0"/>
                    <a:pt x="1676" y="0"/>
                  </a:cubicBezTo>
                  <a:cubicBezTo>
                    <a:pt x="1769" y="0"/>
                    <a:pt x="1862" y="0"/>
                    <a:pt x="1862" y="114"/>
                  </a:cubicBezTo>
                  <a:cubicBezTo>
                    <a:pt x="1955" y="229"/>
                    <a:pt x="2048" y="457"/>
                    <a:pt x="2141" y="571"/>
                  </a:cubicBezTo>
                  <a:cubicBezTo>
                    <a:pt x="2234" y="571"/>
                    <a:pt x="2421" y="686"/>
                    <a:pt x="2514" y="571"/>
                  </a:cubicBezTo>
                  <a:cubicBezTo>
                    <a:pt x="2607" y="571"/>
                    <a:pt x="2607" y="343"/>
                    <a:pt x="2700" y="229"/>
                  </a:cubicBezTo>
                  <a:cubicBezTo>
                    <a:pt x="2793" y="114"/>
                    <a:pt x="2979" y="114"/>
                    <a:pt x="3166" y="114"/>
                  </a:cubicBezTo>
                  <a:cubicBezTo>
                    <a:pt x="3259" y="114"/>
                    <a:pt x="3445" y="114"/>
                    <a:pt x="3445" y="114"/>
                  </a:cubicBezTo>
                  <a:cubicBezTo>
                    <a:pt x="3538" y="343"/>
                    <a:pt x="3538" y="571"/>
                    <a:pt x="3538" y="686"/>
                  </a:cubicBezTo>
                  <a:cubicBezTo>
                    <a:pt x="3631" y="686"/>
                    <a:pt x="3817" y="686"/>
                    <a:pt x="3910" y="686"/>
                  </a:cubicBezTo>
                  <a:cubicBezTo>
                    <a:pt x="4003" y="800"/>
                    <a:pt x="4003" y="1143"/>
                    <a:pt x="4003" y="1143"/>
                  </a:cubicBezTo>
                  <a:cubicBezTo>
                    <a:pt x="4097" y="1257"/>
                    <a:pt x="4283" y="1371"/>
                    <a:pt x="4283" y="1257"/>
                  </a:cubicBezTo>
                  <a:cubicBezTo>
                    <a:pt x="4376" y="1257"/>
                    <a:pt x="4283" y="1029"/>
                    <a:pt x="4376" y="1029"/>
                  </a:cubicBezTo>
                  <a:cubicBezTo>
                    <a:pt x="4469" y="914"/>
                    <a:pt x="4562" y="1029"/>
                    <a:pt x="4655" y="1143"/>
                  </a:cubicBezTo>
                  <a:cubicBezTo>
                    <a:pt x="4655" y="1257"/>
                    <a:pt x="4655" y="1371"/>
                    <a:pt x="4748" y="1486"/>
                  </a:cubicBezTo>
                  <a:cubicBezTo>
                    <a:pt x="4748" y="1600"/>
                    <a:pt x="4934" y="1600"/>
                    <a:pt x="5028" y="1600"/>
                  </a:cubicBezTo>
                  <a:cubicBezTo>
                    <a:pt x="5028" y="1714"/>
                    <a:pt x="5028" y="1943"/>
                    <a:pt x="5121" y="2171"/>
                  </a:cubicBezTo>
                  <a:cubicBezTo>
                    <a:pt x="5121" y="2286"/>
                    <a:pt x="5307" y="2629"/>
                    <a:pt x="5400" y="2629"/>
                  </a:cubicBezTo>
                  <a:cubicBezTo>
                    <a:pt x="5400" y="2629"/>
                    <a:pt x="5772" y="2514"/>
                    <a:pt x="5959" y="2400"/>
                  </a:cubicBezTo>
                  <a:cubicBezTo>
                    <a:pt x="5959" y="2400"/>
                    <a:pt x="6145" y="2400"/>
                    <a:pt x="6145" y="2400"/>
                  </a:cubicBezTo>
                  <a:cubicBezTo>
                    <a:pt x="6331" y="2400"/>
                    <a:pt x="6517" y="2400"/>
                    <a:pt x="6703" y="2400"/>
                  </a:cubicBezTo>
                  <a:cubicBezTo>
                    <a:pt x="6703" y="2514"/>
                    <a:pt x="6890" y="2514"/>
                    <a:pt x="6983" y="2400"/>
                  </a:cubicBezTo>
                  <a:cubicBezTo>
                    <a:pt x="7076" y="2400"/>
                    <a:pt x="7169" y="2286"/>
                    <a:pt x="7262" y="2171"/>
                  </a:cubicBezTo>
                  <a:cubicBezTo>
                    <a:pt x="7355" y="2171"/>
                    <a:pt x="7634" y="2171"/>
                    <a:pt x="7728" y="2171"/>
                  </a:cubicBezTo>
                  <a:cubicBezTo>
                    <a:pt x="7821" y="2286"/>
                    <a:pt x="8007" y="2400"/>
                    <a:pt x="8100" y="2514"/>
                  </a:cubicBezTo>
                  <a:cubicBezTo>
                    <a:pt x="8100" y="2514"/>
                    <a:pt x="8100" y="2743"/>
                    <a:pt x="8100" y="2743"/>
                  </a:cubicBezTo>
                  <a:cubicBezTo>
                    <a:pt x="8007" y="2857"/>
                    <a:pt x="7914" y="2743"/>
                    <a:pt x="7821" y="2743"/>
                  </a:cubicBezTo>
                  <a:cubicBezTo>
                    <a:pt x="7821" y="2857"/>
                    <a:pt x="7821" y="3086"/>
                    <a:pt x="7728" y="3086"/>
                  </a:cubicBezTo>
                  <a:cubicBezTo>
                    <a:pt x="7728" y="3200"/>
                    <a:pt x="7448" y="3200"/>
                    <a:pt x="7448" y="3200"/>
                  </a:cubicBezTo>
                  <a:cubicBezTo>
                    <a:pt x="7355" y="3314"/>
                    <a:pt x="7448" y="3543"/>
                    <a:pt x="7448" y="3657"/>
                  </a:cubicBezTo>
                  <a:cubicBezTo>
                    <a:pt x="7448" y="3886"/>
                    <a:pt x="7541" y="4114"/>
                    <a:pt x="7634" y="4114"/>
                  </a:cubicBezTo>
                  <a:cubicBezTo>
                    <a:pt x="7728" y="4229"/>
                    <a:pt x="7821" y="4229"/>
                    <a:pt x="7914" y="4114"/>
                  </a:cubicBezTo>
                  <a:cubicBezTo>
                    <a:pt x="8007" y="4114"/>
                    <a:pt x="7914" y="3657"/>
                    <a:pt x="8007" y="3543"/>
                  </a:cubicBezTo>
                  <a:cubicBezTo>
                    <a:pt x="8007" y="3429"/>
                    <a:pt x="8286" y="3657"/>
                    <a:pt x="8379" y="3657"/>
                  </a:cubicBezTo>
                  <a:cubicBezTo>
                    <a:pt x="8472" y="3657"/>
                    <a:pt x="8752" y="3429"/>
                    <a:pt x="8845" y="3543"/>
                  </a:cubicBezTo>
                  <a:cubicBezTo>
                    <a:pt x="8938" y="3543"/>
                    <a:pt x="9031" y="3771"/>
                    <a:pt x="9124" y="3886"/>
                  </a:cubicBezTo>
                  <a:cubicBezTo>
                    <a:pt x="9124" y="3886"/>
                    <a:pt x="9310" y="3886"/>
                    <a:pt x="9310" y="4000"/>
                  </a:cubicBezTo>
                  <a:cubicBezTo>
                    <a:pt x="9403" y="4000"/>
                    <a:pt x="9403" y="4229"/>
                    <a:pt x="9497" y="4343"/>
                  </a:cubicBezTo>
                  <a:cubicBezTo>
                    <a:pt x="9590" y="4343"/>
                    <a:pt x="9776" y="4457"/>
                    <a:pt x="9776" y="4343"/>
                  </a:cubicBezTo>
                  <a:cubicBezTo>
                    <a:pt x="9869" y="4229"/>
                    <a:pt x="9776" y="3886"/>
                    <a:pt x="9776" y="3771"/>
                  </a:cubicBezTo>
                  <a:cubicBezTo>
                    <a:pt x="9776" y="3657"/>
                    <a:pt x="9869" y="3543"/>
                    <a:pt x="9962" y="3543"/>
                  </a:cubicBezTo>
                  <a:cubicBezTo>
                    <a:pt x="10055" y="3543"/>
                    <a:pt x="10241" y="3657"/>
                    <a:pt x="10241" y="3886"/>
                  </a:cubicBezTo>
                  <a:cubicBezTo>
                    <a:pt x="10334" y="3886"/>
                    <a:pt x="10334" y="4114"/>
                    <a:pt x="10334" y="4229"/>
                  </a:cubicBezTo>
                  <a:cubicBezTo>
                    <a:pt x="10241" y="4343"/>
                    <a:pt x="10241" y="4457"/>
                    <a:pt x="10241" y="4457"/>
                  </a:cubicBezTo>
                  <a:cubicBezTo>
                    <a:pt x="10241" y="4571"/>
                    <a:pt x="10241" y="4686"/>
                    <a:pt x="10334" y="4800"/>
                  </a:cubicBezTo>
                  <a:cubicBezTo>
                    <a:pt x="10428" y="4800"/>
                    <a:pt x="10521" y="4686"/>
                    <a:pt x="10614" y="4686"/>
                  </a:cubicBezTo>
                  <a:cubicBezTo>
                    <a:pt x="10614" y="4571"/>
                    <a:pt x="10614" y="4457"/>
                    <a:pt x="10707" y="4457"/>
                  </a:cubicBezTo>
                  <a:cubicBezTo>
                    <a:pt x="10707" y="4343"/>
                    <a:pt x="10893" y="4343"/>
                    <a:pt x="10893" y="4457"/>
                  </a:cubicBezTo>
                  <a:cubicBezTo>
                    <a:pt x="10986" y="4457"/>
                    <a:pt x="10986" y="4686"/>
                    <a:pt x="10986" y="4800"/>
                  </a:cubicBezTo>
                  <a:cubicBezTo>
                    <a:pt x="10986" y="4914"/>
                    <a:pt x="10986" y="5143"/>
                    <a:pt x="10986" y="5143"/>
                  </a:cubicBezTo>
                  <a:cubicBezTo>
                    <a:pt x="11079" y="5257"/>
                    <a:pt x="11172" y="5029"/>
                    <a:pt x="11266" y="5029"/>
                  </a:cubicBezTo>
                  <a:cubicBezTo>
                    <a:pt x="11359" y="5029"/>
                    <a:pt x="11545" y="5029"/>
                    <a:pt x="11638" y="5029"/>
                  </a:cubicBezTo>
                  <a:cubicBezTo>
                    <a:pt x="11731" y="5029"/>
                    <a:pt x="11824" y="4914"/>
                    <a:pt x="11824" y="4800"/>
                  </a:cubicBezTo>
                  <a:cubicBezTo>
                    <a:pt x="11917" y="4686"/>
                    <a:pt x="11824" y="4457"/>
                    <a:pt x="11824" y="4343"/>
                  </a:cubicBezTo>
                  <a:cubicBezTo>
                    <a:pt x="11917" y="4229"/>
                    <a:pt x="12103" y="4229"/>
                    <a:pt x="12103" y="4229"/>
                  </a:cubicBezTo>
                  <a:cubicBezTo>
                    <a:pt x="12290" y="4229"/>
                    <a:pt x="12476" y="4457"/>
                    <a:pt x="12569" y="4457"/>
                  </a:cubicBezTo>
                  <a:cubicBezTo>
                    <a:pt x="12662" y="4571"/>
                    <a:pt x="12848" y="4914"/>
                    <a:pt x="13034" y="4914"/>
                  </a:cubicBezTo>
                  <a:cubicBezTo>
                    <a:pt x="13034" y="5029"/>
                    <a:pt x="13221" y="5029"/>
                    <a:pt x="13314" y="5029"/>
                  </a:cubicBezTo>
                  <a:cubicBezTo>
                    <a:pt x="13407" y="5029"/>
                    <a:pt x="13593" y="4914"/>
                    <a:pt x="13686" y="4914"/>
                  </a:cubicBezTo>
                  <a:cubicBezTo>
                    <a:pt x="13779" y="4914"/>
                    <a:pt x="13872" y="4914"/>
                    <a:pt x="13966" y="4914"/>
                  </a:cubicBezTo>
                  <a:cubicBezTo>
                    <a:pt x="14059" y="4914"/>
                    <a:pt x="14245" y="5143"/>
                    <a:pt x="14338" y="5143"/>
                  </a:cubicBezTo>
                  <a:cubicBezTo>
                    <a:pt x="14431" y="5257"/>
                    <a:pt x="14617" y="5257"/>
                    <a:pt x="14710" y="5257"/>
                  </a:cubicBezTo>
                  <a:cubicBezTo>
                    <a:pt x="14803" y="5143"/>
                    <a:pt x="14803" y="4914"/>
                    <a:pt x="14803" y="4800"/>
                  </a:cubicBezTo>
                  <a:cubicBezTo>
                    <a:pt x="14897" y="4800"/>
                    <a:pt x="15083" y="4914"/>
                    <a:pt x="15083" y="4914"/>
                  </a:cubicBezTo>
                  <a:cubicBezTo>
                    <a:pt x="15176" y="5029"/>
                    <a:pt x="15362" y="5143"/>
                    <a:pt x="15362" y="5257"/>
                  </a:cubicBezTo>
                  <a:cubicBezTo>
                    <a:pt x="15548" y="5257"/>
                    <a:pt x="15734" y="5257"/>
                    <a:pt x="15734" y="5257"/>
                  </a:cubicBezTo>
                  <a:cubicBezTo>
                    <a:pt x="15828" y="5143"/>
                    <a:pt x="15734" y="4800"/>
                    <a:pt x="15734" y="4686"/>
                  </a:cubicBezTo>
                  <a:cubicBezTo>
                    <a:pt x="15828" y="4571"/>
                    <a:pt x="16014" y="4686"/>
                    <a:pt x="16107" y="4686"/>
                  </a:cubicBezTo>
                  <a:cubicBezTo>
                    <a:pt x="16293" y="4686"/>
                    <a:pt x="16479" y="4800"/>
                    <a:pt x="16572" y="4800"/>
                  </a:cubicBezTo>
                  <a:cubicBezTo>
                    <a:pt x="16666" y="4800"/>
                    <a:pt x="16945" y="4686"/>
                    <a:pt x="17038" y="4686"/>
                  </a:cubicBezTo>
                  <a:cubicBezTo>
                    <a:pt x="17131" y="4686"/>
                    <a:pt x="17224" y="4457"/>
                    <a:pt x="17317" y="4457"/>
                  </a:cubicBezTo>
                  <a:cubicBezTo>
                    <a:pt x="17410" y="4457"/>
                    <a:pt x="17690" y="4457"/>
                    <a:pt x="17783" y="4457"/>
                  </a:cubicBezTo>
                  <a:cubicBezTo>
                    <a:pt x="17969" y="4457"/>
                    <a:pt x="18155" y="4571"/>
                    <a:pt x="18341" y="4686"/>
                  </a:cubicBezTo>
                  <a:cubicBezTo>
                    <a:pt x="18434" y="4686"/>
                    <a:pt x="18528" y="4800"/>
                    <a:pt x="18528" y="4914"/>
                  </a:cubicBezTo>
                  <a:cubicBezTo>
                    <a:pt x="18621" y="4914"/>
                    <a:pt x="18714" y="4914"/>
                    <a:pt x="18714" y="4914"/>
                  </a:cubicBezTo>
                  <a:cubicBezTo>
                    <a:pt x="18807" y="4914"/>
                    <a:pt x="18900" y="4686"/>
                    <a:pt x="18993" y="4686"/>
                  </a:cubicBezTo>
                  <a:cubicBezTo>
                    <a:pt x="19086" y="4686"/>
                    <a:pt x="19179" y="4686"/>
                    <a:pt x="19272" y="4686"/>
                  </a:cubicBezTo>
                  <a:cubicBezTo>
                    <a:pt x="19366" y="4686"/>
                    <a:pt x="19459" y="4914"/>
                    <a:pt x="19459" y="5029"/>
                  </a:cubicBezTo>
                  <a:cubicBezTo>
                    <a:pt x="19552" y="5143"/>
                    <a:pt x="19645" y="5371"/>
                    <a:pt x="19645" y="5486"/>
                  </a:cubicBezTo>
                  <a:cubicBezTo>
                    <a:pt x="19738" y="5714"/>
                    <a:pt x="20110" y="5714"/>
                    <a:pt x="20203" y="5714"/>
                  </a:cubicBezTo>
                  <a:cubicBezTo>
                    <a:pt x="20297" y="5714"/>
                    <a:pt x="20483" y="5714"/>
                    <a:pt x="20576" y="5714"/>
                  </a:cubicBezTo>
                  <a:cubicBezTo>
                    <a:pt x="20576" y="5714"/>
                    <a:pt x="20669" y="5486"/>
                    <a:pt x="20762" y="5486"/>
                  </a:cubicBezTo>
                  <a:cubicBezTo>
                    <a:pt x="20855" y="5486"/>
                    <a:pt x="20948" y="5600"/>
                    <a:pt x="21041" y="5600"/>
                  </a:cubicBezTo>
                  <a:cubicBezTo>
                    <a:pt x="21041" y="5600"/>
                    <a:pt x="21041" y="5600"/>
                    <a:pt x="21134" y="5600"/>
                  </a:cubicBezTo>
                  <a:cubicBezTo>
                    <a:pt x="21041" y="5714"/>
                    <a:pt x="21041" y="5829"/>
                    <a:pt x="21041" y="5829"/>
                  </a:cubicBezTo>
                  <a:cubicBezTo>
                    <a:pt x="20948" y="6057"/>
                    <a:pt x="21041" y="6286"/>
                    <a:pt x="21134" y="6400"/>
                  </a:cubicBezTo>
                  <a:cubicBezTo>
                    <a:pt x="21134" y="6514"/>
                    <a:pt x="21321" y="6514"/>
                    <a:pt x="21321" y="6514"/>
                  </a:cubicBezTo>
                  <a:cubicBezTo>
                    <a:pt x="21414" y="6629"/>
                    <a:pt x="21507" y="6857"/>
                    <a:pt x="21507" y="69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6" name="Google Shape;2286;p274"/>
            <p:cNvSpPr/>
            <p:nvPr/>
          </p:nvSpPr>
          <p:spPr>
            <a:xfrm>
              <a:off x="3481612" y="586928"/>
              <a:ext cx="1514392" cy="1233801"/>
            </a:xfrm>
            <a:custGeom>
              <a:avLst/>
              <a:gdLst/>
              <a:ahLst/>
              <a:cxnLst/>
              <a:rect l="l" t="t" r="r" b="b"/>
              <a:pathLst>
                <a:path w="21577" h="21600" extrusionOk="0">
                  <a:moveTo>
                    <a:pt x="21507" y="6971"/>
                  </a:moveTo>
                  <a:cubicBezTo>
                    <a:pt x="21600" y="7086"/>
                    <a:pt x="21600" y="7314"/>
                    <a:pt x="21507" y="7429"/>
                  </a:cubicBezTo>
                  <a:cubicBezTo>
                    <a:pt x="21507" y="7543"/>
                    <a:pt x="21228" y="7657"/>
                    <a:pt x="21228" y="7771"/>
                  </a:cubicBezTo>
                  <a:cubicBezTo>
                    <a:pt x="21134" y="7886"/>
                    <a:pt x="21134" y="8114"/>
                    <a:pt x="21134" y="8229"/>
                  </a:cubicBezTo>
                  <a:cubicBezTo>
                    <a:pt x="21134" y="8343"/>
                    <a:pt x="21228" y="8457"/>
                    <a:pt x="21321" y="8571"/>
                  </a:cubicBezTo>
                  <a:cubicBezTo>
                    <a:pt x="21321" y="8686"/>
                    <a:pt x="21321" y="8914"/>
                    <a:pt x="21321" y="9029"/>
                  </a:cubicBezTo>
                  <a:cubicBezTo>
                    <a:pt x="21321" y="9143"/>
                    <a:pt x="21134" y="9257"/>
                    <a:pt x="21041" y="9371"/>
                  </a:cubicBezTo>
                  <a:cubicBezTo>
                    <a:pt x="20948" y="9486"/>
                    <a:pt x="20855" y="9600"/>
                    <a:pt x="20762" y="9600"/>
                  </a:cubicBezTo>
                  <a:cubicBezTo>
                    <a:pt x="20762" y="9714"/>
                    <a:pt x="20669" y="9943"/>
                    <a:pt x="20576" y="10057"/>
                  </a:cubicBezTo>
                  <a:cubicBezTo>
                    <a:pt x="20576" y="10171"/>
                    <a:pt x="20483" y="10286"/>
                    <a:pt x="20483" y="10400"/>
                  </a:cubicBezTo>
                  <a:cubicBezTo>
                    <a:pt x="20390" y="10400"/>
                    <a:pt x="20297" y="10286"/>
                    <a:pt x="20203" y="10286"/>
                  </a:cubicBezTo>
                  <a:cubicBezTo>
                    <a:pt x="20203" y="10286"/>
                    <a:pt x="20017" y="10400"/>
                    <a:pt x="20017" y="10514"/>
                  </a:cubicBezTo>
                  <a:cubicBezTo>
                    <a:pt x="19924" y="10514"/>
                    <a:pt x="19924" y="10743"/>
                    <a:pt x="19924" y="10971"/>
                  </a:cubicBezTo>
                  <a:cubicBezTo>
                    <a:pt x="19924" y="11086"/>
                    <a:pt x="20110" y="11200"/>
                    <a:pt x="20110" y="11314"/>
                  </a:cubicBezTo>
                  <a:cubicBezTo>
                    <a:pt x="20110" y="11543"/>
                    <a:pt x="20017" y="11771"/>
                    <a:pt x="20017" y="12000"/>
                  </a:cubicBezTo>
                  <a:cubicBezTo>
                    <a:pt x="20017" y="12000"/>
                    <a:pt x="19924" y="12229"/>
                    <a:pt x="19924" y="12343"/>
                  </a:cubicBezTo>
                  <a:cubicBezTo>
                    <a:pt x="19924" y="12457"/>
                    <a:pt x="19924" y="12800"/>
                    <a:pt x="19924" y="13029"/>
                  </a:cubicBezTo>
                  <a:cubicBezTo>
                    <a:pt x="20017" y="13143"/>
                    <a:pt x="20110" y="13486"/>
                    <a:pt x="20203" y="13600"/>
                  </a:cubicBezTo>
                  <a:cubicBezTo>
                    <a:pt x="20203" y="13714"/>
                    <a:pt x="20203" y="13943"/>
                    <a:pt x="20110" y="14057"/>
                  </a:cubicBezTo>
                  <a:cubicBezTo>
                    <a:pt x="20110" y="14171"/>
                    <a:pt x="19924" y="14171"/>
                    <a:pt x="19831" y="14171"/>
                  </a:cubicBezTo>
                  <a:cubicBezTo>
                    <a:pt x="19738" y="14286"/>
                    <a:pt x="19552" y="14171"/>
                    <a:pt x="19459" y="14171"/>
                  </a:cubicBezTo>
                  <a:cubicBezTo>
                    <a:pt x="19459" y="14171"/>
                    <a:pt x="19366" y="14286"/>
                    <a:pt x="19366" y="14286"/>
                  </a:cubicBezTo>
                  <a:cubicBezTo>
                    <a:pt x="19272" y="14286"/>
                    <a:pt x="19179" y="14286"/>
                    <a:pt x="19179" y="14286"/>
                  </a:cubicBezTo>
                  <a:cubicBezTo>
                    <a:pt x="19086" y="14286"/>
                    <a:pt x="19086" y="14057"/>
                    <a:pt x="18993" y="14057"/>
                  </a:cubicBezTo>
                  <a:cubicBezTo>
                    <a:pt x="18993" y="14057"/>
                    <a:pt x="18714" y="13943"/>
                    <a:pt x="18621" y="13943"/>
                  </a:cubicBezTo>
                  <a:cubicBezTo>
                    <a:pt x="18621" y="13943"/>
                    <a:pt x="18528" y="14171"/>
                    <a:pt x="18434" y="14171"/>
                  </a:cubicBezTo>
                  <a:cubicBezTo>
                    <a:pt x="18434" y="14286"/>
                    <a:pt x="18341" y="14514"/>
                    <a:pt x="18341" y="14514"/>
                  </a:cubicBezTo>
                  <a:cubicBezTo>
                    <a:pt x="18155" y="14629"/>
                    <a:pt x="17969" y="14514"/>
                    <a:pt x="17783" y="14514"/>
                  </a:cubicBezTo>
                  <a:cubicBezTo>
                    <a:pt x="17690" y="14514"/>
                    <a:pt x="17597" y="14743"/>
                    <a:pt x="17503" y="14743"/>
                  </a:cubicBezTo>
                  <a:cubicBezTo>
                    <a:pt x="17410" y="14743"/>
                    <a:pt x="17317" y="14743"/>
                    <a:pt x="17224" y="14743"/>
                  </a:cubicBezTo>
                  <a:cubicBezTo>
                    <a:pt x="17224" y="14857"/>
                    <a:pt x="17131" y="14971"/>
                    <a:pt x="17131" y="14971"/>
                  </a:cubicBezTo>
                  <a:cubicBezTo>
                    <a:pt x="17038" y="15200"/>
                    <a:pt x="17131" y="15429"/>
                    <a:pt x="17131" y="15657"/>
                  </a:cubicBezTo>
                  <a:cubicBezTo>
                    <a:pt x="17131" y="15771"/>
                    <a:pt x="17038" y="16114"/>
                    <a:pt x="17038" y="16229"/>
                  </a:cubicBezTo>
                  <a:cubicBezTo>
                    <a:pt x="17131" y="16343"/>
                    <a:pt x="17224" y="16457"/>
                    <a:pt x="17224" y="16457"/>
                  </a:cubicBezTo>
                  <a:cubicBezTo>
                    <a:pt x="17317" y="16571"/>
                    <a:pt x="17597" y="16571"/>
                    <a:pt x="17690" y="16686"/>
                  </a:cubicBezTo>
                  <a:cubicBezTo>
                    <a:pt x="17690" y="16800"/>
                    <a:pt x="17876" y="17029"/>
                    <a:pt x="17876" y="17257"/>
                  </a:cubicBezTo>
                  <a:cubicBezTo>
                    <a:pt x="17783" y="17371"/>
                    <a:pt x="17597" y="17371"/>
                    <a:pt x="17503" y="17371"/>
                  </a:cubicBezTo>
                  <a:cubicBezTo>
                    <a:pt x="17410" y="17371"/>
                    <a:pt x="17317" y="17257"/>
                    <a:pt x="17224" y="17257"/>
                  </a:cubicBezTo>
                  <a:cubicBezTo>
                    <a:pt x="17131" y="17257"/>
                    <a:pt x="16945" y="17257"/>
                    <a:pt x="16945" y="17371"/>
                  </a:cubicBezTo>
                  <a:cubicBezTo>
                    <a:pt x="16852" y="17371"/>
                    <a:pt x="16759" y="17486"/>
                    <a:pt x="16759" y="17600"/>
                  </a:cubicBezTo>
                  <a:cubicBezTo>
                    <a:pt x="16759" y="17714"/>
                    <a:pt x="16852" y="17829"/>
                    <a:pt x="16852" y="17943"/>
                  </a:cubicBezTo>
                  <a:cubicBezTo>
                    <a:pt x="16759" y="18057"/>
                    <a:pt x="16666" y="18057"/>
                    <a:pt x="16666" y="18171"/>
                  </a:cubicBezTo>
                  <a:cubicBezTo>
                    <a:pt x="16572" y="18286"/>
                    <a:pt x="16572" y="18514"/>
                    <a:pt x="16572" y="18629"/>
                  </a:cubicBezTo>
                  <a:cubicBezTo>
                    <a:pt x="16572" y="18743"/>
                    <a:pt x="16572" y="18857"/>
                    <a:pt x="16666" y="18857"/>
                  </a:cubicBezTo>
                  <a:cubicBezTo>
                    <a:pt x="16759" y="18971"/>
                    <a:pt x="16945" y="18857"/>
                    <a:pt x="17038" y="18857"/>
                  </a:cubicBezTo>
                  <a:cubicBezTo>
                    <a:pt x="17038" y="18971"/>
                    <a:pt x="17131" y="18971"/>
                    <a:pt x="17131" y="18971"/>
                  </a:cubicBezTo>
                  <a:cubicBezTo>
                    <a:pt x="17224" y="19086"/>
                    <a:pt x="17131" y="19314"/>
                    <a:pt x="17131" y="19314"/>
                  </a:cubicBezTo>
                  <a:cubicBezTo>
                    <a:pt x="17131" y="19429"/>
                    <a:pt x="17038" y="19543"/>
                    <a:pt x="16945" y="19657"/>
                  </a:cubicBezTo>
                  <a:cubicBezTo>
                    <a:pt x="16945" y="19771"/>
                    <a:pt x="16759" y="20000"/>
                    <a:pt x="16666" y="20000"/>
                  </a:cubicBezTo>
                  <a:cubicBezTo>
                    <a:pt x="16572" y="20000"/>
                    <a:pt x="16479" y="20000"/>
                    <a:pt x="16479" y="20000"/>
                  </a:cubicBezTo>
                  <a:cubicBezTo>
                    <a:pt x="16386" y="20114"/>
                    <a:pt x="16293" y="20343"/>
                    <a:pt x="16293" y="20457"/>
                  </a:cubicBezTo>
                  <a:cubicBezTo>
                    <a:pt x="16200" y="20571"/>
                    <a:pt x="16200" y="20800"/>
                    <a:pt x="16107" y="20914"/>
                  </a:cubicBezTo>
                  <a:cubicBezTo>
                    <a:pt x="16107" y="20914"/>
                    <a:pt x="15921" y="20800"/>
                    <a:pt x="15921" y="20914"/>
                  </a:cubicBezTo>
                  <a:cubicBezTo>
                    <a:pt x="15828" y="21029"/>
                    <a:pt x="15828" y="21257"/>
                    <a:pt x="15734" y="21486"/>
                  </a:cubicBezTo>
                  <a:cubicBezTo>
                    <a:pt x="15734" y="21486"/>
                    <a:pt x="15734" y="21600"/>
                    <a:pt x="15734" y="21600"/>
                  </a:cubicBezTo>
                  <a:cubicBezTo>
                    <a:pt x="15734" y="21600"/>
                    <a:pt x="15641" y="21600"/>
                    <a:pt x="15641" y="21600"/>
                  </a:cubicBezTo>
                  <a:cubicBezTo>
                    <a:pt x="15548" y="21600"/>
                    <a:pt x="15269" y="21600"/>
                    <a:pt x="15176" y="21486"/>
                  </a:cubicBezTo>
                  <a:cubicBezTo>
                    <a:pt x="15083" y="21371"/>
                    <a:pt x="15083" y="21029"/>
                    <a:pt x="14990" y="20914"/>
                  </a:cubicBezTo>
                  <a:cubicBezTo>
                    <a:pt x="14990" y="20800"/>
                    <a:pt x="14803" y="20686"/>
                    <a:pt x="14710" y="20571"/>
                  </a:cubicBezTo>
                  <a:cubicBezTo>
                    <a:pt x="14617" y="20457"/>
                    <a:pt x="14338" y="20457"/>
                    <a:pt x="14245" y="20343"/>
                  </a:cubicBezTo>
                  <a:cubicBezTo>
                    <a:pt x="14152" y="20229"/>
                    <a:pt x="14059" y="19886"/>
                    <a:pt x="13966" y="19771"/>
                  </a:cubicBezTo>
                  <a:cubicBezTo>
                    <a:pt x="13872" y="19771"/>
                    <a:pt x="13686" y="19771"/>
                    <a:pt x="13686" y="19657"/>
                  </a:cubicBezTo>
                  <a:cubicBezTo>
                    <a:pt x="13593" y="19543"/>
                    <a:pt x="13500" y="19200"/>
                    <a:pt x="13407" y="19086"/>
                  </a:cubicBezTo>
                  <a:cubicBezTo>
                    <a:pt x="13407" y="18971"/>
                    <a:pt x="13500" y="18629"/>
                    <a:pt x="13407" y="18514"/>
                  </a:cubicBezTo>
                  <a:cubicBezTo>
                    <a:pt x="13407" y="18400"/>
                    <a:pt x="13314" y="18171"/>
                    <a:pt x="13221" y="18057"/>
                  </a:cubicBezTo>
                  <a:cubicBezTo>
                    <a:pt x="13128" y="18057"/>
                    <a:pt x="12941" y="17714"/>
                    <a:pt x="12848" y="17714"/>
                  </a:cubicBezTo>
                  <a:cubicBezTo>
                    <a:pt x="12755" y="17714"/>
                    <a:pt x="12476" y="17829"/>
                    <a:pt x="12383" y="17943"/>
                  </a:cubicBezTo>
                  <a:cubicBezTo>
                    <a:pt x="12383" y="18057"/>
                    <a:pt x="12383" y="18171"/>
                    <a:pt x="12290" y="18286"/>
                  </a:cubicBezTo>
                  <a:cubicBezTo>
                    <a:pt x="12197" y="18286"/>
                    <a:pt x="12010" y="18286"/>
                    <a:pt x="11917" y="18286"/>
                  </a:cubicBezTo>
                  <a:cubicBezTo>
                    <a:pt x="11824" y="18286"/>
                    <a:pt x="11638" y="18286"/>
                    <a:pt x="11638" y="18286"/>
                  </a:cubicBezTo>
                  <a:cubicBezTo>
                    <a:pt x="11452" y="18286"/>
                    <a:pt x="11266" y="18743"/>
                    <a:pt x="11172" y="18743"/>
                  </a:cubicBezTo>
                  <a:cubicBezTo>
                    <a:pt x="10986" y="18743"/>
                    <a:pt x="10893" y="18286"/>
                    <a:pt x="10800" y="18286"/>
                  </a:cubicBezTo>
                  <a:cubicBezTo>
                    <a:pt x="10707" y="18171"/>
                    <a:pt x="10521" y="18171"/>
                    <a:pt x="10428" y="18286"/>
                  </a:cubicBezTo>
                  <a:cubicBezTo>
                    <a:pt x="10334" y="18286"/>
                    <a:pt x="10334" y="18743"/>
                    <a:pt x="10148" y="18743"/>
                  </a:cubicBezTo>
                  <a:cubicBezTo>
                    <a:pt x="10055" y="18743"/>
                    <a:pt x="9962" y="18400"/>
                    <a:pt x="9869" y="18286"/>
                  </a:cubicBezTo>
                  <a:cubicBezTo>
                    <a:pt x="9776" y="18286"/>
                    <a:pt x="9590" y="18286"/>
                    <a:pt x="9590" y="18171"/>
                  </a:cubicBezTo>
                  <a:cubicBezTo>
                    <a:pt x="9497" y="18171"/>
                    <a:pt x="9310" y="18057"/>
                    <a:pt x="9217" y="18057"/>
                  </a:cubicBezTo>
                  <a:cubicBezTo>
                    <a:pt x="9031" y="18057"/>
                    <a:pt x="8845" y="18286"/>
                    <a:pt x="8659" y="18171"/>
                  </a:cubicBezTo>
                  <a:cubicBezTo>
                    <a:pt x="8472" y="18171"/>
                    <a:pt x="8193" y="18057"/>
                    <a:pt x="8007" y="17943"/>
                  </a:cubicBezTo>
                  <a:cubicBezTo>
                    <a:pt x="7914" y="17829"/>
                    <a:pt x="7821" y="17371"/>
                    <a:pt x="7728" y="17257"/>
                  </a:cubicBezTo>
                  <a:cubicBezTo>
                    <a:pt x="7634" y="17257"/>
                    <a:pt x="7448" y="17257"/>
                    <a:pt x="7355" y="17143"/>
                  </a:cubicBezTo>
                  <a:cubicBezTo>
                    <a:pt x="7262" y="17143"/>
                    <a:pt x="7076" y="16800"/>
                    <a:pt x="6983" y="16800"/>
                  </a:cubicBezTo>
                  <a:cubicBezTo>
                    <a:pt x="6983" y="16800"/>
                    <a:pt x="6890" y="16914"/>
                    <a:pt x="6890" y="16914"/>
                  </a:cubicBezTo>
                  <a:cubicBezTo>
                    <a:pt x="6890" y="17029"/>
                    <a:pt x="6797" y="17257"/>
                    <a:pt x="6703" y="17257"/>
                  </a:cubicBezTo>
                  <a:cubicBezTo>
                    <a:pt x="6703" y="17257"/>
                    <a:pt x="6517" y="17257"/>
                    <a:pt x="6424" y="17257"/>
                  </a:cubicBezTo>
                  <a:cubicBezTo>
                    <a:pt x="6331" y="17143"/>
                    <a:pt x="6145" y="16914"/>
                    <a:pt x="5959" y="16800"/>
                  </a:cubicBezTo>
                  <a:cubicBezTo>
                    <a:pt x="5866" y="16800"/>
                    <a:pt x="5679" y="16800"/>
                    <a:pt x="5586" y="16800"/>
                  </a:cubicBezTo>
                  <a:cubicBezTo>
                    <a:pt x="5586" y="16800"/>
                    <a:pt x="5400" y="16686"/>
                    <a:pt x="5307" y="16686"/>
                  </a:cubicBezTo>
                  <a:cubicBezTo>
                    <a:pt x="5214" y="16686"/>
                    <a:pt x="5028" y="16686"/>
                    <a:pt x="4934" y="16686"/>
                  </a:cubicBezTo>
                  <a:cubicBezTo>
                    <a:pt x="4841" y="16686"/>
                    <a:pt x="4748" y="16914"/>
                    <a:pt x="4655" y="16914"/>
                  </a:cubicBezTo>
                  <a:cubicBezTo>
                    <a:pt x="4562" y="17029"/>
                    <a:pt x="4190" y="17257"/>
                    <a:pt x="4003" y="17257"/>
                  </a:cubicBezTo>
                  <a:cubicBezTo>
                    <a:pt x="3910" y="17257"/>
                    <a:pt x="3817" y="17143"/>
                    <a:pt x="3817" y="17143"/>
                  </a:cubicBezTo>
                  <a:cubicBezTo>
                    <a:pt x="3724" y="17143"/>
                    <a:pt x="3538" y="17029"/>
                    <a:pt x="3445" y="17029"/>
                  </a:cubicBezTo>
                  <a:cubicBezTo>
                    <a:pt x="3352" y="16914"/>
                    <a:pt x="2979" y="16800"/>
                    <a:pt x="2886" y="16800"/>
                  </a:cubicBezTo>
                  <a:cubicBezTo>
                    <a:pt x="2793" y="16800"/>
                    <a:pt x="2700" y="16800"/>
                    <a:pt x="2607" y="16800"/>
                  </a:cubicBezTo>
                  <a:cubicBezTo>
                    <a:pt x="2607" y="16686"/>
                    <a:pt x="2514" y="16457"/>
                    <a:pt x="2421" y="16457"/>
                  </a:cubicBezTo>
                  <a:cubicBezTo>
                    <a:pt x="2421" y="16343"/>
                    <a:pt x="2328" y="16343"/>
                    <a:pt x="2234" y="16229"/>
                  </a:cubicBezTo>
                  <a:cubicBezTo>
                    <a:pt x="2328" y="16229"/>
                    <a:pt x="2328" y="16114"/>
                    <a:pt x="2328" y="16000"/>
                  </a:cubicBezTo>
                  <a:cubicBezTo>
                    <a:pt x="2421" y="16000"/>
                    <a:pt x="2328" y="15771"/>
                    <a:pt x="2328" y="15657"/>
                  </a:cubicBezTo>
                  <a:cubicBezTo>
                    <a:pt x="2421" y="15543"/>
                    <a:pt x="2607" y="15657"/>
                    <a:pt x="2700" y="15657"/>
                  </a:cubicBezTo>
                  <a:cubicBezTo>
                    <a:pt x="2793" y="15657"/>
                    <a:pt x="2793" y="15886"/>
                    <a:pt x="2793" y="15886"/>
                  </a:cubicBezTo>
                  <a:cubicBezTo>
                    <a:pt x="2886" y="16000"/>
                    <a:pt x="2979" y="16000"/>
                    <a:pt x="3072" y="15886"/>
                  </a:cubicBezTo>
                  <a:cubicBezTo>
                    <a:pt x="3166" y="15771"/>
                    <a:pt x="3166" y="15543"/>
                    <a:pt x="3072" y="15429"/>
                  </a:cubicBezTo>
                  <a:cubicBezTo>
                    <a:pt x="3072" y="15314"/>
                    <a:pt x="2886" y="15314"/>
                    <a:pt x="2886" y="15200"/>
                  </a:cubicBezTo>
                  <a:cubicBezTo>
                    <a:pt x="2793" y="15086"/>
                    <a:pt x="2793" y="14857"/>
                    <a:pt x="2793" y="14743"/>
                  </a:cubicBezTo>
                  <a:cubicBezTo>
                    <a:pt x="2700" y="14629"/>
                    <a:pt x="2607" y="14286"/>
                    <a:pt x="2514" y="14171"/>
                  </a:cubicBezTo>
                  <a:cubicBezTo>
                    <a:pt x="2514" y="13943"/>
                    <a:pt x="2421" y="13486"/>
                    <a:pt x="2514" y="13257"/>
                  </a:cubicBezTo>
                  <a:cubicBezTo>
                    <a:pt x="2607" y="13143"/>
                    <a:pt x="2793" y="13143"/>
                    <a:pt x="2886" y="13029"/>
                  </a:cubicBezTo>
                  <a:cubicBezTo>
                    <a:pt x="2886" y="12914"/>
                    <a:pt x="2979" y="12686"/>
                    <a:pt x="2979" y="12571"/>
                  </a:cubicBezTo>
                  <a:cubicBezTo>
                    <a:pt x="2979" y="12457"/>
                    <a:pt x="2886" y="12114"/>
                    <a:pt x="2793" y="12114"/>
                  </a:cubicBezTo>
                  <a:cubicBezTo>
                    <a:pt x="2700" y="12000"/>
                    <a:pt x="2607" y="12114"/>
                    <a:pt x="2514" y="12114"/>
                  </a:cubicBezTo>
                  <a:cubicBezTo>
                    <a:pt x="2421" y="12114"/>
                    <a:pt x="2328" y="11886"/>
                    <a:pt x="2328" y="11771"/>
                  </a:cubicBezTo>
                  <a:cubicBezTo>
                    <a:pt x="2234" y="11657"/>
                    <a:pt x="2328" y="11429"/>
                    <a:pt x="2328" y="11314"/>
                  </a:cubicBezTo>
                  <a:cubicBezTo>
                    <a:pt x="2328" y="11200"/>
                    <a:pt x="2328" y="10971"/>
                    <a:pt x="2328" y="10857"/>
                  </a:cubicBezTo>
                  <a:cubicBezTo>
                    <a:pt x="2328" y="10629"/>
                    <a:pt x="2234" y="10286"/>
                    <a:pt x="2328" y="10171"/>
                  </a:cubicBezTo>
                  <a:cubicBezTo>
                    <a:pt x="2421" y="10171"/>
                    <a:pt x="2700" y="10171"/>
                    <a:pt x="2700" y="10171"/>
                  </a:cubicBezTo>
                  <a:cubicBezTo>
                    <a:pt x="2793" y="10057"/>
                    <a:pt x="2793" y="9600"/>
                    <a:pt x="2700" y="9600"/>
                  </a:cubicBezTo>
                  <a:cubicBezTo>
                    <a:pt x="2700" y="9486"/>
                    <a:pt x="2607" y="9714"/>
                    <a:pt x="2514" y="9714"/>
                  </a:cubicBezTo>
                  <a:cubicBezTo>
                    <a:pt x="2421" y="9714"/>
                    <a:pt x="2234" y="9714"/>
                    <a:pt x="2234" y="9600"/>
                  </a:cubicBezTo>
                  <a:cubicBezTo>
                    <a:pt x="2141" y="9600"/>
                    <a:pt x="2234" y="9371"/>
                    <a:pt x="2234" y="9257"/>
                  </a:cubicBezTo>
                  <a:cubicBezTo>
                    <a:pt x="2328" y="9143"/>
                    <a:pt x="2607" y="9029"/>
                    <a:pt x="2700" y="8914"/>
                  </a:cubicBezTo>
                  <a:cubicBezTo>
                    <a:pt x="2700" y="8914"/>
                    <a:pt x="2793" y="8686"/>
                    <a:pt x="2793" y="8571"/>
                  </a:cubicBezTo>
                  <a:cubicBezTo>
                    <a:pt x="2793" y="8457"/>
                    <a:pt x="2793" y="8114"/>
                    <a:pt x="2700" y="8000"/>
                  </a:cubicBezTo>
                  <a:cubicBezTo>
                    <a:pt x="2607" y="7886"/>
                    <a:pt x="2421" y="7771"/>
                    <a:pt x="2328" y="7657"/>
                  </a:cubicBezTo>
                  <a:cubicBezTo>
                    <a:pt x="2328" y="7657"/>
                    <a:pt x="2421" y="7429"/>
                    <a:pt x="2328" y="7314"/>
                  </a:cubicBezTo>
                  <a:cubicBezTo>
                    <a:pt x="2328" y="7086"/>
                    <a:pt x="2234" y="6743"/>
                    <a:pt x="2141" y="6514"/>
                  </a:cubicBezTo>
                  <a:cubicBezTo>
                    <a:pt x="2048" y="6514"/>
                    <a:pt x="1862" y="6400"/>
                    <a:pt x="1769" y="6286"/>
                  </a:cubicBezTo>
                  <a:cubicBezTo>
                    <a:pt x="1676" y="6171"/>
                    <a:pt x="1583" y="5829"/>
                    <a:pt x="1583" y="5714"/>
                  </a:cubicBezTo>
                  <a:cubicBezTo>
                    <a:pt x="1490" y="5486"/>
                    <a:pt x="1303" y="5257"/>
                    <a:pt x="1210" y="5143"/>
                  </a:cubicBezTo>
                  <a:cubicBezTo>
                    <a:pt x="1024" y="5029"/>
                    <a:pt x="838" y="5029"/>
                    <a:pt x="745" y="4914"/>
                  </a:cubicBezTo>
                  <a:cubicBezTo>
                    <a:pt x="652" y="4914"/>
                    <a:pt x="466" y="4686"/>
                    <a:pt x="372" y="4571"/>
                  </a:cubicBezTo>
                  <a:cubicBezTo>
                    <a:pt x="279" y="4571"/>
                    <a:pt x="93" y="4457"/>
                    <a:pt x="0" y="4457"/>
                  </a:cubicBezTo>
                  <a:cubicBezTo>
                    <a:pt x="186" y="4229"/>
                    <a:pt x="466" y="3886"/>
                    <a:pt x="559" y="3657"/>
                  </a:cubicBezTo>
                  <a:cubicBezTo>
                    <a:pt x="652" y="3429"/>
                    <a:pt x="838" y="2971"/>
                    <a:pt x="838" y="2743"/>
                  </a:cubicBezTo>
                  <a:cubicBezTo>
                    <a:pt x="931" y="2629"/>
                    <a:pt x="1024" y="2400"/>
                    <a:pt x="1024" y="2286"/>
                  </a:cubicBezTo>
                  <a:cubicBezTo>
                    <a:pt x="1117" y="2171"/>
                    <a:pt x="1210" y="2057"/>
                    <a:pt x="1303" y="2057"/>
                  </a:cubicBezTo>
                  <a:cubicBezTo>
                    <a:pt x="1397" y="2057"/>
                    <a:pt x="1490" y="2171"/>
                    <a:pt x="1583" y="2286"/>
                  </a:cubicBezTo>
                  <a:cubicBezTo>
                    <a:pt x="1583" y="2286"/>
                    <a:pt x="1583" y="2400"/>
                    <a:pt x="1583" y="2514"/>
                  </a:cubicBezTo>
                  <a:cubicBezTo>
                    <a:pt x="1676" y="2514"/>
                    <a:pt x="1862" y="2514"/>
                    <a:pt x="1862" y="2629"/>
                  </a:cubicBezTo>
                  <a:cubicBezTo>
                    <a:pt x="1955" y="2629"/>
                    <a:pt x="2141" y="2857"/>
                    <a:pt x="2234" y="2743"/>
                  </a:cubicBezTo>
                  <a:cubicBezTo>
                    <a:pt x="2234" y="2743"/>
                    <a:pt x="2234" y="2514"/>
                    <a:pt x="2234" y="2400"/>
                  </a:cubicBezTo>
                  <a:cubicBezTo>
                    <a:pt x="2141" y="2286"/>
                    <a:pt x="2141" y="1943"/>
                    <a:pt x="2048" y="1829"/>
                  </a:cubicBezTo>
                  <a:cubicBezTo>
                    <a:pt x="1955" y="1829"/>
                    <a:pt x="1862" y="1829"/>
                    <a:pt x="1862" y="1829"/>
                  </a:cubicBezTo>
                  <a:cubicBezTo>
                    <a:pt x="1769" y="1829"/>
                    <a:pt x="1676" y="1486"/>
                    <a:pt x="1583" y="1486"/>
                  </a:cubicBezTo>
                  <a:cubicBezTo>
                    <a:pt x="1583" y="1371"/>
                    <a:pt x="1397" y="1371"/>
                    <a:pt x="1397" y="1371"/>
                  </a:cubicBezTo>
                  <a:cubicBezTo>
                    <a:pt x="1303" y="1257"/>
                    <a:pt x="1303" y="1029"/>
                    <a:pt x="1210" y="914"/>
                  </a:cubicBezTo>
                  <a:cubicBezTo>
                    <a:pt x="1210" y="914"/>
                    <a:pt x="1303" y="686"/>
                    <a:pt x="1303" y="571"/>
                  </a:cubicBezTo>
                  <a:cubicBezTo>
                    <a:pt x="1397" y="457"/>
                    <a:pt x="1583" y="343"/>
                    <a:pt x="1583" y="114"/>
                  </a:cubicBezTo>
                  <a:cubicBezTo>
                    <a:pt x="1676" y="114"/>
                    <a:pt x="1676" y="0"/>
                    <a:pt x="1676" y="0"/>
                  </a:cubicBezTo>
                  <a:cubicBezTo>
                    <a:pt x="1769" y="0"/>
                    <a:pt x="1862" y="0"/>
                    <a:pt x="1862" y="114"/>
                  </a:cubicBezTo>
                  <a:cubicBezTo>
                    <a:pt x="1955" y="229"/>
                    <a:pt x="2048" y="457"/>
                    <a:pt x="2141" y="571"/>
                  </a:cubicBezTo>
                  <a:cubicBezTo>
                    <a:pt x="2234" y="571"/>
                    <a:pt x="2421" y="686"/>
                    <a:pt x="2514" y="571"/>
                  </a:cubicBezTo>
                  <a:cubicBezTo>
                    <a:pt x="2607" y="571"/>
                    <a:pt x="2607" y="343"/>
                    <a:pt x="2700" y="229"/>
                  </a:cubicBezTo>
                  <a:cubicBezTo>
                    <a:pt x="2793" y="114"/>
                    <a:pt x="2979" y="114"/>
                    <a:pt x="3166" y="114"/>
                  </a:cubicBezTo>
                  <a:cubicBezTo>
                    <a:pt x="3259" y="114"/>
                    <a:pt x="3445" y="114"/>
                    <a:pt x="3445" y="114"/>
                  </a:cubicBezTo>
                  <a:cubicBezTo>
                    <a:pt x="3538" y="343"/>
                    <a:pt x="3538" y="571"/>
                    <a:pt x="3538" y="686"/>
                  </a:cubicBezTo>
                  <a:cubicBezTo>
                    <a:pt x="3631" y="686"/>
                    <a:pt x="3817" y="686"/>
                    <a:pt x="3910" y="686"/>
                  </a:cubicBezTo>
                  <a:cubicBezTo>
                    <a:pt x="4003" y="800"/>
                    <a:pt x="4003" y="1143"/>
                    <a:pt x="4003" y="1143"/>
                  </a:cubicBezTo>
                  <a:cubicBezTo>
                    <a:pt x="4097" y="1257"/>
                    <a:pt x="4283" y="1371"/>
                    <a:pt x="4283" y="1257"/>
                  </a:cubicBezTo>
                  <a:cubicBezTo>
                    <a:pt x="4376" y="1257"/>
                    <a:pt x="4283" y="1029"/>
                    <a:pt x="4376" y="1029"/>
                  </a:cubicBezTo>
                  <a:cubicBezTo>
                    <a:pt x="4469" y="914"/>
                    <a:pt x="4562" y="1029"/>
                    <a:pt x="4655" y="1143"/>
                  </a:cubicBezTo>
                  <a:cubicBezTo>
                    <a:pt x="4655" y="1257"/>
                    <a:pt x="4655" y="1371"/>
                    <a:pt x="4748" y="1486"/>
                  </a:cubicBezTo>
                  <a:cubicBezTo>
                    <a:pt x="4748" y="1600"/>
                    <a:pt x="4934" y="1600"/>
                    <a:pt x="5028" y="1600"/>
                  </a:cubicBezTo>
                  <a:cubicBezTo>
                    <a:pt x="5028" y="1714"/>
                    <a:pt x="5028" y="1943"/>
                    <a:pt x="5121" y="2171"/>
                  </a:cubicBezTo>
                  <a:cubicBezTo>
                    <a:pt x="5121" y="2286"/>
                    <a:pt x="5307" y="2629"/>
                    <a:pt x="5400" y="2629"/>
                  </a:cubicBezTo>
                  <a:cubicBezTo>
                    <a:pt x="5400" y="2629"/>
                    <a:pt x="5772" y="2514"/>
                    <a:pt x="5959" y="2400"/>
                  </a:cubicBezTo>
                  <a:cubicBezTo>
                    <a:pt x="5959" y="2400"/>
                    <a:pt x="6145" y="2400"/>
                    <a:pt x="6145" y="2400"/>
                  </a:cubicBezTo>
                  <a:cubicBezTo>
                    <a:pt x="6331" y="2400"/>
                    <a:pt x="6517" y="2400"/>
                    <a:pt x="6703" y="2400"/>
                  </a:cubicBezTo>
                  <a:cubicBezTo>
                    <a:pt x="6703" y="2514"/>
                    <a:pt x="6890" y="2514"/>
                    <a:pt x="6983" y="2400"/>
                  </a:cubicBezTo>
                  <a:cubicBezTo>
                    <a:pt x="7076" y="2400"/>
                    <a:pt x="7169" y="2286"/>
                    <a:pt x="7262" y="2171"/>
                  </a:cubicBezTo>
                  <a:cubicBezTo>
                    <a:pt x="7355" y="2171"/>
                    <a:pt x="7634" y="2171"/>
                    <a:pt x="7728" y="2171"/>
                  </a:cubicBezTo>
                  <a:cubicBezTo>
                    <a:pt x="7821" y="2286"/>
                    <a:pt x="8007" y="2400"/>
                    <a:pt x="8100" y="2514"/>
                  </a:cubicBezTo>
                  <a:cubicBezTo>
                    <a:pt x="8100" y="2514"/>
                    <a:pt x="8100" y="2743"/>
                    <a:pt x="8100" y="2743"/>
                  </a:cubicBezTo>
                  <a:cubicBezTo>
                    <a:pt x="8007" y="2857"/>
                    <a:pt x="7914" y="2743"/>
                    <a:pt x="7821" y="2743"/>
                  </a:cubicBezTo>
                  <a:cubicBezTo>
                    <a:pt x="7821" y="2857"/>
                    <a:pt x="7821" y="3086"/>
                    <a:pt x="7728" y="3086"/>
                  </a:cubicBezTo>
                  <a:cubicBezTo>
                    <a:pt x="7728" y="3200"/>
                    <a:pt x="7448" y="3200"/>
                    <a:pt x="7448" y="3200"/>
                  </a:cubicBezTo>
                  <a:cubicBezTo>
                    <a:pt x="7355" y="3314"/>
                    <a:pt x="7448" y="3543"/>
                    <a:pt x="7448" y="3657"/>
                  </a:cubicBezTo>
                  <a:cubicBezTo>
                    <a:pt x="7448" y="3886"/>
                    <a:pt x="7541" y="4114"/>
                    <a:pt x="7634" y="4114"/>
                  </a:cubicBezTo>
                  <a:cubicBezTo>
                    <a:pt x="7728" y="4229"/>
                    <a:pt x="7821" y="4229"/>
                    <a:pt x="7914" y="4114"/>
                  </a:cubicBezTo>
                  <a:cubicBezTo>
                    <a:pt x="8007" y="4114"/>
                    <a:pt x="7914" y="3657"/>
                    <a:pt x="8007" y="3543"/>
                  </a:cubicBezTo>
                  <a:cubicBezTo>
                    <a:pt x="8007" y="3429"/>
                    <a:pt x="8286" y="3657"/>
                    <a:pt x="8379" y="3657"/>
                  </a:cubicBezTo>
                  <a:cubicBezTo>
                    <a:pt x="8472" y="3657"/>
                    <a:pt x="8752" y="3429"/>
                    <a:pt x="8845" y="3543"/>
                  </a:cubicBezTo>
                  <a:cubicBezTo>
                    <a:pt x="8938" y="3543"/>
                    <a:pt x="9031" y="3771"/>
                    <a:pt x="9124" y="3886"/>
                  </a:cubicBezTo>
                  <a:cubicBezTo>
                    <a:pt x="9124" y="3886"/>
                    <a:pt x="9310" y="3886"/>
                    <a:pt x="9310" y="4000"/>
                  </a:cubicBezTo>
                  <a:cubicBezTo>
                    <a:pt x="9403" y="4000"/>
                    <a:pt x="9403" y="4229"/>
                    <a:pt x="9497" y="4343"/>
                  </a:cubicBezTo>
                  <a:cubicBezTo>
                    <a:pt x="9590" y="4343"/>
                    <a:pt x="9776" y="4457"/>
                    <a:pt x="9776" y="4343"/>
                  </a:cubicBezTo>
                  <a:cubicBezTo>
                    <a:pt x="9869" y="4229"/>
                    <a:pt x="9776" y="3886"/>
                    <a:pt x="9776" y="3771"/>
                  </a:cubicBezTo>
                  <a:cubicBezTo>
                    <a:pt x="9776" y="3657"/>
                    <a:pt x="9869" y="3543"/>
                    <a:pt x="9962" y="3543"/>
                  </a:cubicBezTo>
                  <a:cubicBezTo>
                    <a:pt x="10055" y="3543"/>
                    <a:pt x="10241" y="3657"/>
                    <a:pt x="10241" y="3886"/>
                  </a:cubicBezTo>
                  <a:cubicBezTo>
                    <a:pt x="10334" y="3886"/>
                    <a:pt x="10334" y="4114"/>
                    <a:pt x="10334" y="4229"/>
                  </a:cubicBezTo>
                  <a:cubicBezTo>
                    <a:pt x="10241" y="4343"/>
                    <a:pt x="10241" y="4457"/>
                    <a:pt x="10241" y="4457"/>
                  </a:cubicBezTo>
                  <a:cubicBezTo>
                    <a:pt x="10241" y="4571"/>
                    <a:pt x="10241" y="4686"/>
                    <a:pt x="10334" y="4800"/>
                  </a:cubicBezTo>
                  <a:cubicBezTo>
                    <a:pt x="10428" y="4800"/>
                    <a:pt x="10521" y="4686"/>
                    <a:pt x="10614" y="4686"/>
                  </a:cubicBezTo>
                  <a:cubicBezTo>
                    <a:pt x="10614" y="4571"/>
                    <a:pt x="10614" y="4457"/>
                    <a:pt x="10707" y="4457"/>
                  </a:cubicBezTo>
                  <a:cubicBezTo>
                    <a:pt x="10707" y="4343"/>
                    <a:pt x="10893" y="4343"/>
                    <a:pt x="10893" y="4457"/>
                  </a:cubicBezTo>
                  <a:cubicBezTo>
                    <a:pt x="10986" y="4457"/>
                    <a:pt x="10986" y="4686"/>
                    <a:pt x="10986" y="4800"/>
                  </a:cubicBezTo>
                  <a:cubicBezTo>
                    <a:pt x="10986" y="4914"/>
                    <a:pt x="10986" y="5143"/>
                    <a:pt x="10986" y="5143"/>
                  </a:cubicBezTo>
                  <a:cubicBezTo>
                    <a:pt x="11079" y="5257"/>
                    <a:pt x="11172" y="5029"/>
                    <a:pt x="11266" y="5029"/>
                  </a:cubicBezTo>
                  <a:cubicBezTo>
                    <a:pt x="11359" y="5029"/>
                    <a:pt x="11545" y="5029"/>
                    <a:pt x="11638" y="5029"/>
                  </a:cubicBezTo>
                  <a:cubicBezTo>
                    <a:pt x="11731" y="5029"/>
                    <a:pt x="11824" y="4914"/>
                    <a:pt x="11824" y="4800"/>
                  </a:cubicBezTo>
                  <a:cubicBezTo>
                    <a:pt x="11917" y="4686"/>
                    <a:pt x="11824" y="4457"/>
                    <a:pt x="11824" y="4343"/>
                  </a:cubicBezTo>
                  <a:cubicBezTo>
                    <a:pt x="11917" y="4229"/>
                    <a:pt x="12103" y="4229"/>
                    <a:pt x="12103" y="4229"/>
                  </a:cubicBezTo>
                  <a:cubicBezTo>
                    <a:pt x="12290" y="4229"/>
                    <a:pt x="12476" y="4457"/>
                    <a:pt x="12569" y="4457"/>
                  </a:cubicBezTo>
                  <a:cubicBezTo>
                    <a:pt x="12662" y="4571"/>
                    <a:pt x="12848" y="4914"/>
                    <a:pt x="13034" y="4914"/>
                  </a:cubicBezTo>
                  <a:cubicBezTo>
                    <a:pt x="13034" y="5029"/>
                    <a:pt x="13221" y="5029"/>
                    <a:pt x="13314" y="5029"/>
                  </a:cubicBezTo>
                  <a:cubicBezTo>
                    <a:pt x="13407" y="5029"/>
                    <a:pt x="13593" y="4914"/>
                    <a:pt x="13686" y="4914"/>
                  </a:cubicBezTo>
                  <a:cubicBezTo>
                    <a:pt x="13779" y="4914"/>
                    <a:pt x="13872" y="4914"/>
                    <a:pt x="13966" y="4914"/>
                  </a:cubicBezTo>
                  <a:cubicBezTo>
                    <a:pt x="14059" y="4914"/>
                    <a:pt x="14245" y="5143"/>
                    <a:pt x="14338" y="5143"/>
                  </a:cubicBezTo>
                  <a:cubicBezTo>
                    <a:pt x="14431" y="5257"/>
                    <a:pt x="14617" y="5257"/>
                    <a:pt x="14710" y="5257"/>
                  </a:cubicBezTo>
                  <a:cubicBezTo>
                    <a:pt x="14803" y="5143"/>
                    <a:pt x="14803" y="4914"/>
                    <a:pt x="14803" y="4800"/>
                  </a:cubicBezTo>
                  <a:cubicBezTo>
                    <a:pt x="14897" y="4800"/>
                    <a:pt x="15083" y="4914"/>
                    <a:pt x="15083" y="4914"/>
                  </a:cubicBezTo>
                  <a:cubicBezTo>
                    <a:pt x="15176" y="5029"/>
                    <a:pt x="15362" y="5143"/>
                    <a:pt x="15362" y="5257"/>
                  </a:cubicBezTo>
                  <a:cubicBezTo>
                    <a:pt x="15548" y="5257"/>
                    <a:pt x="15734" y="5257"/>
                    <a:pt x="15734" y="5257"/>
                  </a:cubicBezTo>
                  <a:cubicBezTo>
                    <a:pt x="15828" y="5143"/>
                    <a:pt x="15734" y="4800"/>
                    <a:pt x="15734" y="4686"/>
                  </a:cubicBezTo>
                  <a:cubicBezTo>
                    <a:pt x="15828" y="4571"/>
                    <a:pt x="16014" y="4686"/>
                    <a:pt x="16107" y="4686"/>
                  </a:cubicBezTo>
                  <a:cubicBezTo>
                    <a:pt x="16293" y="4686"/>
                    <a:pt x="16479" y="4800"/>
                    <a:pt x="16572" y="4800"/>
                  </a:cubicBezTo>
                  <a:cubicBezTo>
                    <a:pt x="16666" y="4800"/>
                    <a:pt x="16945" y="4686"/>
                    <a:pt x="17038" y="4686"/>
                  </a:cubicBezTo>
                  <a:cubicBezTo>
                    <a:pt x="17131" y="4686"/>
                    <a:pt x="17224" y="4457"/>
                    <a:pt x="17317" y="4457"/>
                  </a:cubicBezTo>
                  <a:cubicBezTo>
                    <a:pt x="17410" y="4457"/>
                    <a:pt x="17690" y="4457"/>
                    <a:pt x="17783" y="4457"/>
                  </a:cubicBezTo>
                  <a:cubicBezTo>
                    <a:pt x="17969" y="4457"/>
                    <a:pt x="18155" y="4571"/>
                    <a:pt x="18341" y="4686"/>
                  </a:cubicBezTo>
                  <a:cubicBezTo>
                    <a:pt x="18434" y="4686"/>
                    <a:pt x="18528" y="4800"/>
                    <a:pt x="18528" y="4914"/>
                  </a:cubicBezTo>
                  <a:cubicBezTo>
                    <a:pt x="18621" y="4914"/>
                    <a:pt x="18714" y="4914"/>
                    <a:pt x="18714" y="4914"/>
                  </a:cubicBezTo>
                  <a:cubicBezTo>
                    <a:pt x="18807" y="4914"/>
                    <a:pt x="18900" y="4686"/>
                    <a:pt x="18993" y="4686"/>
                  </a:cubicBezTo>
                  <a:cubicBezTo>
                    <a:pt x="19086" y="4686"/>
                    <a:pt x="19179" y="4686"/>
                    <a:pt x="19272" y="4686"/>
                  </a:cubicBezTo>
                  <a:cubicBezTo>
                    <a:pt x="19366" y="4686"/>
                    <a:pt x="19459" y="4914"/>
                    <a:pt x="19459" y="5029"/>
                  </a:cubicBezTo>
                  <a:cubicBezTo>
                    <a:pt x="19552" y="5143"/>
                    <a:pt x="19645" y="5371"/>
                    <a:pt x="19645" y="5486"/>
                  </a:cubicBezTo>
                  <a:cubicBezTo>
                    <a:pt x="19738" y="5714"/>
                    <a:pt x="20110" y="5714"/>
                    <a:pt x="20203" y="5714"/>
                  </a:cubicBezTo>
                  <a:cubicBezTo>
                    <a:pt x="20297" y="5714"/>
                    <a:pt x="20483" y="5714"/>
                    <a:pt x="20576" y="5714"/>
                  </a:cubicBezTo>
                  <a:cubicBezTo>
                    <a:pt x="20576" y="5714"/>
                    <a:pt x="20669" y="5486"/>
                    <a:pt x="20762" y="5486"/>
                  </a:cubicBezTo>
                  <a:cubicBezTo>
                    <a:pt x="20855" y="5486"/>
                    <a:pt x="20948" y="5600"/>
                    <a:pt x="21041" y="5600"/>
                  </a:cubicBezTo>
                  <a:cubicBezTo>
                    <a:pt x="21041" y="5600"/>
                    <a:pt x="21041" y="5600"/>
                    <a:pt x="21134" y="5600"/>
                  </a:cubicBezTo>
                  <a:cubicBezTo>
                    <a:pt x="21041" y="5714"/>
                    <a:pt x="21041" y="5829"/>
                    <a:pt x="21041" y="5829"/>
                  </a:cubicBezTo>
                  <a:cubicBezTo>
                    <a:pt x="20948" y="6057"/>
                    <a:pt x="21041" y="6286"/>
                    <a:pt x="21134" y="6400"/>
                  </a:cubicBezTo>
                  <a:cubicBezTo>
                    <a:pt x="21134" y="6514"/>
                    <a:pt x="21321" y="6514"/>
                    <a:pt x="21321" y="6514"/>
                  </a:cubicBezTo>
                  <a:cubicBezTo>
                    <a:pt x="21414" y="6629"/>
                    <a:pt x="21507" y="6857"/>
                    <a:pt x="21507" y="69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7" name="Google Shape;2287;p274"/>
            <p:cNvSpPr/>
            <p:nvPr/>
          </p:nvSpPr>
          <p:spPr>
            <a:xfrm>
              <a:off x="1555987" y="4335781"/>
              <a:ext cx="1918134" cy="231025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7" y="4942"/>
                  </a:moveTo>
                  <a:cubicBezTo>
                    <a:pt x="21527" y="4942"/>
                    <a:pt x="21600" y="5064"/>
                    <a:pt x="21600" y="5125"/>
                  </a:cubicBezTo>
                  <a:cubicBezTo>
                    <a:pt x="21527" y="5125"/>
                    <a:pt x="21453" y="5186"/>
                    <a:pt x="21453" y="5186"/>
                  </a:cubicBezTo>
                  <a:cubicBezTo>
                    <a:pt x="21380" y="5247"/>
                    <a:pt x="21380" y="5369"/>
                    <a:pt x="21380" y="5369"/>
                  </a:cubicBezTo>
                  <a:cubicBezTo>
                    <a:pt x="21380" y="5492"/>
                    <a:pt x="21380" y="5553"/>
                    <a:pt x="21453" y="5614"/>
                  </a:cubicBezTo>
                  <a:cubicBezTo>
                    <a:pt x="21453" y="5675"/>
                    <a:pt x="21527" y="5797"/>
                    <a:pt x="21527" y="5858"/>
                  </a:cubicBezTo>
                  <a:cubicBezTo>
                    <a:pt x="21527" y="5919"/>
                    <a:pt x="21380" y="5919"/>
                    <a:pt x="21380" y="5980"/>
                  </a:cubicBezTo>
                  <a:cubicBezTo>
                    <a:pt x="21306" y="6041"/>
                    <a:pt x="21380" y="6163"/>
                    <a:pt x="21380" y="6224"/>
                  </a:cubicBezTo>
                  <a:cubicBezTo>
                    <a:pt x="21306" y="6285"/>
                    <a:pt x="21233" y="6346"/>
                    <a:pt x="21233" y="6346"/>
                  </a:cubicBezTo>
                  <a:cubicBezTo>
                    <a:pt x="21159" y="6468"/>
                    <a:pt x="21233" y="6651"/>
                    <a:pt x="21233" y="6712"/>
                  </a:cubicBezTo>
                  <a:cubicBezTo>
                    <a:pt x="21159" y="6712"/>
                    <a:pt x="21086" y="6712"/>
                    <a:pt x="21012" y="6773"/>
                  </a:cubicBezTo>
                  <a:cubicBezTo>
                    <a:pt x="20939" y="6773"/>
                    <a:pt x="20792" y="6712"/>
                    <a:pt x="20718" y="6773"/>
                  </a:cubicBezTo>
                  <a:cubicBezTo>
                    <a:pt x="20645" y="6773"/>
                    <a:pt x="20718" y="6834"/>
                    <a:pt x="20718" y="6834"/>
                  </a:cubicBezTo>
                  <a:cubicBezTo>
                    <a:pt x="20718" y="6895"/>
                    <a:pt x="20645" y="6956"/>
                    <a:pt x="20645" y="7017"/>
                  </a:cubicBezTo>
                  <a:cubicBezTo>
                    <a:pt x="20645" y="7017"/>
                    <a:pt x="20645" y="7139"/>
                    <a:pt x="20645" y="7200"/>
                  </a:cubicBezTo>
                  <a:cubicBezTo>
                    <a:pt x="20645" y="7261"/>
                    <a:pt x="20498" y="7383"/>
                    <a:pt x="20424" y="7444"/>
                  </a:cubicBezTo>
                  <a:cubicBezTo>
                    <a:pt x="20424" y="7444"/>
                    <a:pt x="20278" y="7383"/>
                    <a:pt x="20204" y="7444"/>
                  </a:cubicBezTo>
                  <a:cubicBezTo>
                    <a:pt x="20204" y="7444"/>
                    <a:pt x="20204" y="7566"/>
                    <a:pt x="20204" y="7566"/>
                  </a:cubicBezTo>
                  <a:cubicBezTo>
                    <a:pt x="20131" y="7627"/>
                    <a:pt x="19984" y="7627"/>
                    <a:pt x="19910" y="7627"/>
                  </a:cubicBezTo>
                  <a:cubicBezTo>
                    <a:pt x="19837" y="7688"/>
                    <a:pt x="19690" y="7749"/>
                    <a:pt x="19616" y="7810"/>
                  </a:cubicBezTo>
                  <a:cubicBezTo>
                    <a:pt x="19616" y="7810"/>
                    <a:pt x="19690" y="7932"/>
                    <a:pt x="19616" y="7932"/>
                  </a:cubicBezTo>
                  <a:cubicBezTo>
                    <a:pt x="19616" y="7993"/>
                    <a:pt x="19543" y="8054"/>
                    <a:pt x="19543" y="8115"/>
                  </a:cubicBezTo>
                  <a:cubicBezTo>
                    <a:pt x="19469" y="8115"/>
                    <a:pt x="19396" y="8115"/>
                    <a:pt x="19322" y="8176"/>
                  </a:cubicBezTo>
                  <a:cubicBezTo>
                    <a:pt x="19322" y="8237"/>
                    <a:pt x="19249" y="8420"/>
                    <a:pt x="19176" y="8481"/>
                  </a:cubicBezTo>
                  <a:cubicBezTo>
                    <a:pt x="19102" y="8481"/>
                    <a:pt x="19029" y="8481"/>
                    <a:pt x="19029" y="8481"/>
                  </a:cubicBezTo>
                  <a:cubicBezTo>
                    <a:pt x="18955" y="8481"/>
                    <a:pt x="18808" y="8542"/>
                    <a:pt x="18735" y="8603"/>
                  </a:cubicBezTo>
                  <a:cubicBezTo>
                    <a:pt x="18661" y="8603"/>
                    <a:pt x="18514" y="8664"/>
                    <a:pt x="18514" y="8725"/>
                  </a:cubicBezTo>
                  <a:cubicBezTo>
                    <a:pt x="18441" y="8786"/>
                    <a:pt x="18514" y="8908"/>
                    <a:pt x="18514" y="8969"/>
                  </a:cubicBezTo>
                  <a:cubicBezTo>
                    <a:pt x="18588" y="8969"/>
                    <a:pt x="18661" y="8969"/>
                    <a:pt x="18661" y="9031"/>
                  </a:cubicBezTo>
                  <a:cubicBezTo>
                    <a:pt x="18735" y="9031"/>
                    <a:pt x="18661" y="9153"/>
                    <a:pt x="18735" y="9214"/>
                  </a:cubicBezTo>
                  <a:cubicBezTo>
                    <a:pt x="18735" y="9275"/>
                    <a:pt x="18882" y="9336"/>
                    <a:pt x="18955" y="9397"/>
                  </a:cubicBezTo>
                  <a:cubicBezTo>
                    <a:pt x="18955" y="9397"/>
                    <a:pt x="18955" y="9519"/>
                    <a:pt x="18955" y="9580"/>
                  </a:cubicBezTo>
                  <a:cubicBezTo>
                    <a:pt x="18955" y="9641"/>
                    <a:pt x="18882" y="9763"/>
                    <a:pt x="18882" y="9824"/>
                  </a:cubicBezTo>
                  <a:cubicBezTo>
                    <a:pt x="18882" y="9885"/>
                    <a:pt x="18882" y="9946"/>
                    <a:pt x="18882" y="10007"/>
                  </a:cubicBezTo>
                  <a:cubicBezTo>
                    <a:pt x="18808" y="10129"/>
                    <a:pt x="18588" y="10190"/>
                    <a:pt x="18514" y="10129"/>
                  </a:cubicBezTo>
                  <a:cubicBezTo>
                    <a:pt x="18441" y="10129"/>
                    <a:pt x="18367" y="10007"/>
                    <a:pt x="18294" y="9946"/>
                  </a:cubicBezTo>
                  <a:cubicBezTo>
                    <a:pt x="18220" y="9946"/>
                    <a:pt x="18147" y="9885"/>
                    <a:pt x="18073" y="9885"/>
                  </a:cubicBezTo>
                  <a:cubicBezTo>
                    <a:pt x="17927" y="9885"/>
                    <a:pt x="17780" y="10007"/>
                    <a:pt x="17780" y="10129"/>
                  </a:cubicBezTo>
                  <a:cubicBezTo>
                    <a:pt x="17780" y="10190"/>
                    <a:pt x="17853" y="10312"/>
                    <a:pt x="17853" y="10312"/>
                  </a:cubicBezTo>
                  <a:cubicBezTo>
                    <a:pt x="17853" y="10373"/>
                    <a:pt x="17780" y="10495"/>
                    <a:pt x="17780" y="10495"/>
                  </a:cubicBezTo>
                  <a:cubicBezTo>
                    <a:pt x="17853" y="10556"/>
                    <a:pt x="18000" y="10556"/>
                    <a:pt x="18000" y="10556"/>
                  </a:cubicBezTo>
                  <a:cubicBezTo>
                    <a:pt x="18073" y="10556"/>
                    <a:pt x="18147" y="10678"/>
                    <a:pt x="18147" y="10739"/>
                  </a:cubicBezTo>
                  <a:cubicBezTo>
                    <a:pt x="18147" y="10800"/>
                    <a:pt x="18000" y="10861"/>
                    <a:pt x="18000" y="10922"/>
                  </a:cubicBezTo>
                  <a:cubicBezTo>
                    <a:pt x="18000" y="10983"/>
                    <a:pt x="18000" y="11105"/>
                    <a:pt x="18000" y="11166"/>
                  </a:cubicBezTo>
                  <a:cubicBezTo>
                    <a:pt x="18000" y="11227"/>
                    <a:pt x="17927" y="11349"/>
                    <a:pt x="17927" y="11349"/>
                  </a:cubicBezTo>
                  <a:cubicBezTo>
                    <a:pt x="17853" y="11410"/>
                    <a:pt x="17706" y="11349"/>
                    <a:pt x="17706" y="11349"/>
                  </a:cubicBezTo>
                  <a:cubicBezTo>
                    <a:pt x="17633" y="11410"/>
                    <a:pt x="17633" y="11532"/>
                    <a:pt x="17559" y="11593"/>
                  </a:cubicBezTo>
                  <a:cubicBezTo>
                    <a:pt x="17559" y="11593"/>
                    <a:pt x="17412" y="11532"/>
                    <a:pt x="17339" y="11593"/>
                  </a:cubicBezTo>
                  <a:cubicBezTo>
                    <a:pt x="17265" y="11593"/>
                    <a:pt x="17265" y="11776"/>
                    <a:pt x="17118" y="11837"/>
                  </a:cubicBezTo>
                  <a:cubicBezTo>
                    <a:pt x="17118" y="11898"/>
                    <a:pt x="16971" y="11898"/>
                    <a:pt x="16898" y="11959"/>
                  </a:cubicBezTo>
                  <a:cubicBezTo>
                    <a:pt x="16898" y="12020"/>
                    <a:pt x="16824" y="12142"/>
                    <a:pt x="16824" y="12203"/>
                  </a:cubicBezTo>
                  <a:cubicBezTo>
                    <a:pt x="16751" y="12264"/>
                    <a:pt x="16604" y="12386"/>
                    <a:pt x="16457" y="12386"/>
                  </a:cubicBezTo>
                  <a:cubicBezTo>
                    <a:pt x="16384" y="12447"/>
                    <a:pt x="16237" y="12447"/>
                    <a:pt x="16163" y="12447"/>
                  </a:cubicBezTo>
                  <a:cubicBezTo>
                    <a:pt x="16090" y="12386"/>
                    <a:pt x="16090" y="12203"/>
                    <a:pt x="16016" y="12203"/>
                  </a:cubicBezTo>
                  <a:cubicBezTo>
                    <a:pt x="15943" y="12142"/>
                    <a:pt x="15796" y="12142"/>
                    <a:pt x="15722" y="12142"/>
                  </a:cubicBezTo>
                  <a:cubicBezTo>
                    <a:pt x="15649" y="12203"/>
                    <a:pt x="15576" y="12264"/>
                    <a:pt x="15502" y="12264"/>
                  </a:cubicBezTo>
                  <a:cubicBezTo>
                    <a:pt x="15429" y="12325"/>
                    <a:pt x="15282" y="12264"/>
                    <a:pt x="15135" y="12264"/>
                  </a:cubicBezTo>
                  <a:cubicBezTo>
                    <a:pt x="15061" y="12264"/>
                    <a:pt x="14767" y="12386"/>
                    <a:pt x="14694" y="12447"/>
                  </a:cubicBezTo>
                  <a:cubicBezTo>
                    <a:pt x="14620" y="12447"/>
                    <a:pt x="14473" y="12569"/>
                    <a:pt x="14400" y="12631"/>
                  </a:cubicBezTo>
                  <a:cubicBezTo>
                    <a:pt x="14327" y="12631"/>
                    <a:pt x="14180" y="12753"/>
                    <a:pt x="14106" y="12753"/>
                  </a:cubicBezTo>
                  <a:cubicBezTo>
                    <a:pt x="13959" y="12753"/>
                    <a:pt x="13665" y="12692"/>
                    <a:pt x="13592" y="12631"/>
                  </a:cubicBezTo>
                  <a:cubicBezTo>
                    <a:pt x="13518" y="12569"/>
                    <a:pt x="13518" y="12447"/>
                    <a:pt x="13518" y="12386"/>
                  </a:cubicBezTo>
                  <a:cubicBezTo>
                    <a:pt x="13445" y="12386"/>
                    <a:pt x="13224" y="12447"/>
                    <a:pt x="13151" y="12508"/>
                  </a:cubicBezTo>
                  <a:cubicBezTo>
                    <a:pt x="13151" y="12508"/>
                    <a:pt x="13224" y="12631"/>
                    <a:pt x="13151" y="12692"/>
                  </a:cubicBezTo>
                  <a:cubicBezTo>
                    <a:pt x="13151" y="12753"/>
                    <a:pt x="13078" y="12753"/>
                    <a:pt x="13004" y="12814"/>
                  </a:cubicBezTo>
                  <a:cubicBezTo>
                    <a:pt x="13004" y="12814"/>
                    <a:pt x="12931" y="12814"/>
                    <a:pt x="12857" y="12814"/>
                  </a:cubicBezTo>
                  <a:cubicBezTo>
                    <a:pt x="12784" y="12753"/>
                    <a:pt x="12710" y="12631"/>
                    <a:pt x="12637" y="12631"/>
                  </a:cubicBezTo>
                  <a:cubicBezTo>
                    <a:pt x="12563" y="12631"/>
                    <a:pt x="12416" y="12692"/>
                    <a:pt x="12416" y="12692"/>
                  </a:cubicBezTo>
                  <a:cubicBezTo>
                    <a:pt x="12416" y="12753"/>
                    <a:pt x="12637" y="12875"/>
                    <a:pt x="12637" y="12936"/>
                  </a:cubicBezTo>
                  <a:cubicBezTo>
                    <a:pt x="12637" y="12997"/>
                    <a:pt x="12563" y="13180"/>
                    <a:pt x="12563" y="13241"/>
                  </a:cubicBezTo>
                  <a:cubicBezTo>
                    <a:pt x="12490" y="13241"/>
                    <a:pt x="12416" y="13363"/>
                    <a:pt x="12343" y="13363"/>
                  </a:cubicBezTo>
                  <a:cubicBezTo>
                    <a:pt x="12269" y="13363"/>
                    <a:pt x="11976" y="13302"/>
                    <a:pt x="11976" y="13241"/>
                  </a:cubicBezTo>
                  <a:cubicBezTo>
                    <a:pt x="11902" y="13180"/>
                    <a:pt x="12049" y="13058"/>
                    <a:pt x="12049" y="12997"/>
                  </a:cubicBezTo>
                  <a:cubicBezTo>
                    <a:pt x="12049" y="12936"/>
                    <a:pt x="11976" y="12875"/>
                    <a:pt x="11976" y="12814"/>
                  </a:cubicBezTo>
                  <a:cubicBezTo>
                    <a:pt x="11902" y="12753"/>
                    <a:pt x="11829" y="12753"/>
                    <a:pt x="11755" y="12753"/>
                  </a:cubicBezTo>
                  <a:cubicBezTo>
                    <a:pt x="11755" y="12814"/>
                    <a:pt x="11682" y="12875"/>
                    <a:pt x="11682" y="12875"/>
                  </a:cubicBezTo>
                  <a:cubicBezTo>
                    <a:pt x="11608" y="12936"/>
                    <a:pt x="11535" y="13180"/>
                    <a:pt x="11388" y="13241"/>
                  </a:cubicBezTo>
                  <a:cubicBezTo>
                    <a:pt x="11314" y="13241"/>
                    <a:pt x="11167" y="13119"/>
                    <a:pt x="11094" y="13058"/>
                  </a:cubicBezTo>
                  <a:cubicBezTo>
                    <a:pt x="11094" y="13058"/>
                    <a:pt x="10947" y="13058"/>
                    <a:pt x="10947" y="13058"/>
                  </a:cubicBezTo>
                  <a:cubicBezTo>
                    <a:pt x="10800" y="13058"/>
                    <a:pt x="10580" y="13180"/>
                    <a:pt x="10506" y="13241"/>
                  </a:cubicBezTo>
                  <a:cubicBezTo>
                    <a:pt x="10433" y="13302"/>
                    <a:pt x="10433" y="13424"/>
                    <a:pt x="10506" y="13485"/>
                  </a:cubicBezTo>
                  <a:cubicBezTo>
                    <a:pt x="10506" y="13485"/>
                    <a:pt x="10727" y="13485"/>
                    <a:pt x="10727" y="13546"/>
                  </a:cubicBezTo>
                  <a:cubicBezTo>
                    <a:pt x="10800" y="13607"/>
                    <a:pt x="10800" y="13790"/>
                    <a:pt x="10727" y="13912"/>
                  </a:cubicBezTo>
                  <a:cubicBezTo>
                    <a:pt x="10727" y="13912"/>
                    <a:pt x="10580" y="14034"/>
                    <a:pt x="10580" y="14034"/>
                  </a:cubicBezTo>
                  <a:cubicBezTo>
                    <a:pt x="10580" y="14095"/>
                    <a:pt x="10580" y="14278"/>
                    <a:pt x="10580" y="14339"/>
                  </a:cubicBezTo>
                  <a:cubicBezTo>
                    <a:pt x="10580" y="14339"/>
                    <a:pt x="10727" y="14461"/>
                    <a:pt x="10727" y="14522"/>
                  </a:cubicBezTo>
                  <a:cubicBezTo>
                    <a:pt x="10727" y="14583"/>
                    <a:pt x="10727" y="14705"/>
                    <a:pt x="10727" y="14766"/>
                  </a:cubicBezTo>
                  <a:cubicBezTo>
                    <a:pt x="10727" y="14827"/>
                    <a:pt x="10580" y="14888"/>
                    <a:pt x="10580" y="14888"/>
                  </a:cubicBezTo>
                  <a:cubicBezTo>
                    <a:pt x="10506" y="14888"/>
                    <a:pt x="10286" y="14827"/>
                    <a:pt x="10212" y="14827"/>
                  </a:cubicBezTo>
                  <a:cubicBezTo>
                    <a:pt x="10065" y="14888"/>
                    <a:pt x="10065" y="15071"/>
                    <a:pt x="10065" y="15193"/>
                  </a:cubicBezTo>
                  <a:cubicBezTo>
                    <a:pt x="10139" y="15254"/>
                    <a:pt x="10212" y="15498"/>
                    <a:pt x="10359" y="15559"/>
                  </a:cubicBezTo>
                  <a:cubicBezTo>
                    <a:pt x="10359" y="15620"/>
                    <a:pt x="10580" y="15681"/>
                    <a:pt x="10653" y="15681"/>
                  </a:cubicBezTo>
                  <a:cubicBezTo>
                    <a:pt x="10727" y="15681"/>
                    <a:pt x="10947" y="15620"/>
                    <a:pt x="11094" y="15681"/>
                  </a:cubicBezTo>
                  <a:cubicBezTo>
                    <a:pt x="11094" y="15681"/>
                    <a:pt x="11167" y="15864"/>
                    <a:pt x="11167" y="15925"/>
                  </a:cubicBezTo>
                  <a:cubicBezTo>
                    <a:pt x="11241" y="15986"/>
                    <a:pt x="11535" y="15986"/>
                    <a:pt x="11608" y="16108"/>
                  </a:cubicBezTo>
                  <a:cubicBezTo>
                    <a:pt x="11608" y="16169"/>
                    <a:pt x="11535" y="16292"/>
                    <a:pt x="11535" y="16353"/>
                  </a:cubicBezTo>
                  <a:cubicBezTo>
                    <a:pt x="11535" y="16414"/>
                    <a:pt x="11682" y="16475"/>
                    <a:pt x="11755" y="16475"/>
                  </a:cubicBezTo>
                  <a:cubicBezTo>
                    <a:pt x="11829" y="16597"/>
                    <a:pt x="11902" y="16780"/>
                    <a:pt x="11902" y="16902"/>
                  </a:cubicBezTo>
                  <a:cubicBezTo>
                    <a:pt x="11902" y="16963"/>
                    <a:pt x="11829" y="17085"/>
                    <a:pt x="11829" y="17146"/>
                  </a:cubicBezTo>
                  <a:cubicBezTo>
                    <a:pt x="11829" y="17268"/>
                    <a:pt x="12049" y="17268"/>
                    <a:pt x="12049" y="17329"/>
                  </a:cubicBezTo>
                  <a:cubicBezTo>
                    <a:pt x="12122" y="17390"/>
                    <a:pt x="12122" y="17634"/>
                    <a:pt x="12049" y="17634"/>
                  </a:cubicBezTo>
                  <a:cubicBezTo>
                    <a:pt x="11976" y="17695"/>
                    <a:pt x="11755" y="17634"/>
                    <a:pt x="11682" y="17634"/>
                  </a:cubicBezTo>
                  <a:cubicBezTo>
                    <a:pt x="11608" y="17695"/>
                    <a:pt x="11608" y="17756"/>
                    <a:pt x="11608" y="17817"/>
                  </a:cubicBezTo>
                  <a:cubicBezTo>
                    <a:pt x="11608" y="17878"/>
                    <a:pt x="11608" y="18000"/>
                    <a:pt x="11608" y="18061"/>
                  </a:cubicBezTo>
                  <a:cubicBezTo>
                    <a:pt x="11608" y="18122"/>
                    <a:pt x="11608" y="18183"/>
                    <a:pt x="11608" y="18244"/>
                  </a:cubicBezTo>
                  <a:cubicBezTo>
                    <a:pt x="11608" y="18305"/>
                    <a:pt x="11535" y="18305"/>
                    <a:pt x="11535" y="18305"/>
                  </a:cubicBezTo>
                  <a:cubicBezTo>
                    <a:pt x="11535" y="18427"/>
                    <a:pt x="11535" y="18610"/>
                    <a:pt x="11461" y="18671"/>
                  </a:cubicBezTo>
                  <a:cubicBezTo>
                    <a:pt x="11461" y="18671"/>
                    <a:pt x="11314" y="18732"/>
                    <a:pt x="11241" y="18732"/>
                  </a:cubicBezTo>
                  <a:cubicBezTo>
                    <a:pt x="11167" y="18793"/>
                    <a:pt x="11167" y="18915"/>
                    <a:pt x="11094" y="18976"/>
                  </a:cubicBezTo>
                  <a:cubicBezTo>
                    <a:pt x="11094" y="19037"/>
                    <a:pt x="11020" y="19159"/>
                    <a:pt x="11020" y="19159"/>
                  </a:cubicBezTo>
                  <a:cubicBezTo>
                    <a:pt x="10947" y="19220"/>
                    <a:pt x="10800" y="19159"/>
                    <a:pt x="10727" y="19159"/>
                  </a:cubicBezTo>
                  <a:cubicBezTo>
                    <a:pt x="10653" y="19220"/>
                    <a:pt x="10506" y="19342"/>
                    <a:pt x="10506" y="19464"/>
                  </a:cubicBezTo>
                  <a:cubicBezTo>
                    <a:pt x="10433" y="19525"/>
                    <a:pt x="10580" y="19708"/>
                    <a:pt x="10506" y="19769"/>
                  </a:cubicBezTo>
                  <a:cubicBezTo>
                    <a:pt x="10506" y="19831"/>
                    <a:pt x="10286" y="19769"/>
                    <a:pt x="10212" y="19769"/>
                  </a:cubicBezTo>
                  <a:cubicBezTo>
                    <a:pt x="10139" y="19831"/>
                    <a:pt x="9992" y="19892"/>
                    <a:pt x="9992" y="19953"/>
                  </a:cubicBezTo>
                  <a:cubicBezTo>
                    <a:pt x="9918" y="20014"/>
                    <a:pt x="9918" y="20136"/>
                    <a:pt x="9918" y="20258"/>
                  </a:cubicBezTo>
                  <a:cubicBezTo>
                    <a:pt x="9845" y="20258"/>
                    <a:pt x="9698" y="20319"/>
                    <a:pt x="9698" y="20319"/>
                  </a:cubicBezTo>
                  <a:cubicBezTo>
                    <a:pt x="9698" y="20380"/>
                    <a:pt x="9771" y="20502"/>
                    <a:pt x="9771" y="20563"/>
                  </a:cubicBezTo>
                  <a:cubicBezTo>
                    <a:pt x="9771" y="20624"/>
                    <a:pt x="9698" y="20624"/>
                    <a:pt x="9698" y="20685"/>
                  </a:cubicBezTo>
                  <a:cubicBezTo>
                    <a:pt x="9624" y="20746"/>
                    <a:pt x="9624" y="20929"/>
                    <a:pt x="9624" y="20990"/>
                  </a:cubicBezTo>
                  <a:cubicBezTo>
                    <a:pt x="9624" y="21051"/>
                    <a:pt x="9624" y="21112"/>
                    <a:pt x="9698" y="21173"/>
                  </a:cubicBezTo>
                  <a:cubicBezTo>
                    <a:pt x="9624" y="21173"/>
                    <a:pt x="9551" y="21173"/>
                    <a:pt x="9551" y="21234"/>
                  </a:cubicBezTo>
                  <a:cubicBezTo>
                    <a:pt x="9478" y="21234"/>
                    <a:pt x="9404" y="21295"/>
                    <a:pt x="9331" y="21356"/>
                  </a:cubicBezTo>
                  <a:cubicBezTo>
                    <a:pt x="9257" y="21417"/>
                    <a:pt x="9257" y="21539"/>
                    <a:pt x="9184" y="21539"/>
                  </a:cubicBezTo>
                  <a:cubicBezTo>
                    <a:pt x="9110" y="21539"/>
                    <a:pt x="9037" y="21478"/>
                    <a:pt x="8890" y="21478"/>
                  </a:cubicBezTo>
                  <a:cubicBezTo>
                    <a:pt x="8890" y="21478"/>
                    <a:pt x="8816" y="21600"/>
                    <a:pt x="8743" y="21600"/>
                  </a:cubicBezTo>
                  <a:cubicBezTo>
                    <a:pt x="8669" y="21539"/>
                    <a:pt x="8669" y="21356"/>
                    <a:pt x="8596" y="21356"/>
                  </a:cubicBezTo>
                  <a:cubicBezTo>
                    <a:pt x="8522" y="21356"/>
                    <a:pt x="8376" y="21356"/>
                    <a:pt x="8376" y="21356"/>
                  </a:cubicBezTo>
                  <a:cubicBezTo>
                    <a:pt x="8302" y="21356"/>
                    <a:pt x="8302" y="21417"/>
                    <a:pt x="8302" y="21417"/>
                  </a:cubicBezTo>
                  <a:cubicBezTo>
                    <a:pt x="8302" y="21478"/>
                    <a:pt x="8155" y="21600"/>
                    <a:pt x="8008" y="21600"/>
                  </a:cubicBezTo>
                  <a:cubicBezTo>
                    <a:pt x="8008" y="21600"/>
                    <a:pt x="7935" y="21478"/>
                    <a:pt x="7861" y="21478"/>
                  </a:cubicBezTo>
                  <a:cubicBezTo>
                    <a:pt x="7788" y="21356"/>
                    <a:pt x="7567" y="21173"/>
                    <a:pt x="7494" y="21051"/>
                  </a:cubicBezTo>
                  <a:cubicBezTo>
                    <a:pt x="7494" y="20990"/>
                    <a:pt x="7420" y="20807"/>
                    <a:pt x="7347" y="20807"/>
                  </a:cubicBezTo>
                  <a:cubicBezTo>
                    <a:pt x="7273" y="20746"/>
                    <a:pt x="7127" y="20807"/>
                    <a:pt x="7053" y="20807"/>
                  </a:cubicBezTo>
                  <a:cubicBezTo>
                    <a:pt x="6980" y="20746"/>
                    <a:pt x="6833" y="20685"/>
                    <a:pt x="6759" y="20624"/>
                  </a:cubicBezTo>
                  <a:cubicBezTo>
                    <a:pt x="6759" y="20563"/>
                    <a:pt x="6980" y="20502"/>
                    <a:pt x="6980" y="20441"/>
                  </a:cubicBezTo>
                  <a:cubicBezTo>
                    <a:pt x="6980" y="20380"/>
                    <a:pt x="6906" y="20258"/>
                    <a:pt x="6833" y="20197"/>
                  </a:cubicBezTo>
                  <a:cubicBezTo>
                    <a:pt x="6759" y="20136"/>
                    <a:pt x="6686" y="20075"/>
                    <a:pt x="6539" y="20075"/>
                  </a:cubicBezTo>
                  <a:cubicBezTo>
                    <a:pt x="6539" y="20136"/>
                    <a:pt x="6392" y="20197"/>
                    <a:pt x="6318" y="20197"/>
                  </a:cubicBezTo>
                  <a:cubicBezTo>
                    <a:pt x="6245" y="20258"/>
                    <a:pt x="6098" y="20319"/>
                    <a:pt x="5951" y="20319"/>
                  </a:cubicBezTo>
                  <a:cubicBezTo>
                    <a:pt x="5878" y="20319"/>
                    <a:pt x="5804" y="20258"/>
                    <a:pt x="5731" y="20197"/>
                  </a:cubicBezTo>
                  <a:cubicBezTo>
                    <a:pt x="5657" y="20136"/>
                    <a:pt x="5437" y="20075"/>
                    <a:pt x="5363" y="20075"/>
                  </a:cubicBezTo>
                  <a:cubicBezTo>
                    <a:pt x="5290" y="20014"/>
                    <a:pt x="5069" y="20014"/>
                    <a:pt x="4996" y="20014"/>
                  </a:cubicBezTo>
                  <a:cubicBezTo>
                    <a:pt x="4996" y="20014"/>
                    <a:pt x="4922" y="19892"/>
                    <a:pt x="4849" y="19892"/>
                  </a:cubicBezTo>
                  <a:cubicBezTo>
                    <a:pt x="4849" y="19892"/>
                    <a:pt x="4702" y="19892"/>
                    <a:pt x="4629" y="19892"/>
                  </a:cubicBezTo>
                  <a:cubicBezTo>
                    <a:pt x="4555" y="19892"/>
                    <a:pt x="4408" y="19831"/>
                    <a:pt x="4408" y="19769"/>
                  </a:cubicBezTo>
                  <a:cubicBezTo>
                    <a:pt x="4335" y="19708"/>
                    <a:pt x="4261" y="19586"/>
                    <a:pt x="4188" y="19525"/>
                  </a:cubicBezTo>
                  <a:cubicBezTo>
                    <a:pt x="4114" y="19464"/>
                    <a:pt x="3967" y="19525"/>
                    <a:pt x="3894" y="19525"/>
                  </a:cubicBezTo>
                  <a:cubicBezTo>
                    <a:pt x="3820" y="19525"/>
                    <a:pt x="3673" y="19525"/>
                    <a:pt x="3600" y="19464"/>
                  </a:cubicBezTo>
                  <a:cubicBezTo>
                    <a:pt x="3527" y="19464"/>
                    <a:pt x="3380" y="19403"/>
                    <a:pt x="3380" y="19342"/>
                  </a:cubicBezTo>
                  <a:cubicBezTo>
                    <a:pt x="3380" y="19281"/>
                    <a:pt x="3380" y="19098"/>
                    <a:pt x="3380" y="19098"/>
                  </a:cubicBezTo>
                  <a:cubicBezTo>
                    <a:pt x="3380" y="19037"/>
                    <a:pt x="3453" y="18976"/>
                    <a:pt x="3453" y="18976"/>
                  </a:cubicBezTo>
                  <a:cubicBezTo>
                    <a:pt x="3453" y="18915"/>
                    <a:pt x="3380" y="18793"/>
                    <a:pt x="3306" y="18793"/>
                  </a:cubicBezTo>
                  <a:cubicBezTo>
                    <a:pt x="3233" y="18732"/>
                    <a:pt x="3012" y="18793"/>
                    <a:pt x="2939" y="18854"/>
                  </a:cubicBezTo>
                  <a:cubicBezTo>
                    <a:pt x="2939" y="18915"/>
                    <a:pt x="2939" y="19037"/>
                    <a:pt x="2865" y="19098"/>
                  </a:cubicBezTo>
                  <a:cubicBezTo>
                    <a:pt x="2865" y="19159"/>
                    <a:pt x="2939" y="19281"/>
                    <a:pt x="2865" y="19342"/>
                  </a:cubicBezTo>
                  <a:cubicBezTo>
                    <a:pt x="2865" y="19403"/>
                    <a:pt x="2792" y="19464"/>
                    <a:pt x="2718" y="19464"/>
                  </a:cubicBezTo>
                  <a:cubicBezTo>
                    <a:pt x="2645" y="19464"/>
                    <a:pt x="2571" y="19464"/>
                    <a:pt x="2498" y="19464"/>
                  </a:cubicBezTo>
                  <a:cubicBezTo>
                    <a:pt x="2424" y="19464"/>
                    <a:pt x="2351" y="19403"/>
                    <a:pt x="2278" y="19342"/>
                  </a:cubicBezTo>
                  <a:cubicBezTo>
                    <a:pt x="2204" y="19342"/>
                    <a:pt x="2204" y="19220"/>
                    <a:pt x="2204" y="19159"/>
                  </a:cubicBezTo>
                  <a:cubicBezTo>
                    <a:pt x="2131" y="19098"/>
                    <a:pt x="2204" y="18915"/>
                    <a:pt x="2278" y="18854"/>
                  </a:cubicBezTo>
                  <a:cubicBezTo>
                    <a:pt x="2278" y="18854"/>
                    <a:pt x="2424" y="18854"/>
                    <a:pt x="2498" y="18793"/>
                  </a:cubicBezTo>
                  <a:cubicBezTo>
                    <a:pt x="2571" y="18732"/>
                    <a:pt x="2498" y="18549"/>
                    <a:pt x="2498" y="18488"/>
                  </a:cubicBezTo>
                  <a:cubicBezTo>
                    <a:pt x="2498" y="18427"/>
                    <a:pt x="2571" y="18366"/>
                    <a:pt x="2645" y="18305"/>
                  </a:cubicBezTo>
                  <a:cubicBezTo>
                    <a:pt x="2718" y="18244"/>
                    <a:pt x="2792" y="18000"/>
                    <a:pt x="2718" y="17878"/>
                  </a:cubicBezTo>
                  <a:cubicBezTo>
                    <a:pt x="2718" y="17878"/>
                    <a:pt x="2645" y="17817"/>
                    <a:pt x="2645" y="17817"/>
                  </a:cubicBezTo>
                  <a:cubicBezTo>
                    <a:pt x="2571" y="17756"/>
                    <a:pt x="2424" y="17756"/>
                    <a:pt x="2351" y="17695"/>
                  </a:cubicBezTo>
                  <a:cubicBezTo>
                    <a:pt x="2278" y="17695"/>
                    <a:pt x="2131" y="17756"/>
                    <a:pt x="2131" y="17695"/>
                  </a:cubicBezTo>
                  <a:cubicBezTo>
                    <a:pt x="1984" y="17695"/>
                    <a:pt x="1837" y="17573"/>
                    <a:pt x="1763" y="17573"/>
                  </a:cubicBezTo>
                  <a:cubicBezTo>
                    <a:pt x="1690" y="17573"/>
                    <a:pt x="1616" y="17573"/>
                    <a:pt x="1616" y="17573"/>
                  </a:cubicBezTo>
                  <a:cubicBezTo>
                    <a:pt x="1543" y="17634"/>
                    <a:pt x="1543" y="17756"/>
                    <a:pt x="1469" y="17756"/>
                  </a:cubicBezTo>
                  <a:cubicBezTo>
                    <a:pt x="1396" y="17817"/>
                    <a:pt x="1322" y="17817"/>
                    <a:pt x="1249" y="17756"/>
                  </a:cubicBezTo>
                  <a:cubicBezTo>
                    <a:pt x="1176" y="17756"/>
                    <a:pt x="1029" y="17695"/>
                    <a:pt x="1029" y="17634"/>
                  </a:cubicBezTo>
                  <a:cubicBezTo>
                    <a:pt x="955" y="17573"/>
                    <a:pt x="1102" y="17390"/>
                    <a:pt x="1029" y="17390"/>
                  </a:cubicBezTo>
                  <a:cubicBezTo>
                    <a:pt x="955" y="17329"/>
                    <a:pt x="808" y="17268"/>
                    <a:pt x="661" y="17268"/>
                  </a:cubicBezTo>
                  <a:cubicBezTo>
                    <a:pt x="588" y="17268"/>
                    <a:pt x="367" y="17573"/>
                    <a:pt x="294" y="17512"/>
                  </a:cubicBezTo>
                  <a:cubicBezTo>
                    <a:pt x="220" y="17512"/>
                    <a:pt x="147" y="17329"/>
                    <a:pt x="147" y="17268"/>
                  </a:cubicBezTo>
                  <a:cubicBezTo>
                    <a:pt x="147" y="17207"/>
                    <a:pt x="220" y="17207"/>
                    <a:pt x="220" y="17146"/>
                  </a:cubicBezTo>
                  <a:cubicBezTo>
                    <a:pt x="220" y="17085"/>
                    <a:pt x="0" y="16963"/>
                    <a:pt x="0" y="16841"/>
                  </a:cubicBezTo>
                  <a:cubicBezTo>
                    <a:pt x="73" y="16780"/>
                    <a:pt x="294" y="16841"/>
                    <a:pt x="367" y="16841"/>
                  </a:cubicBezTo>
                  <a:cubicBezTo>
                    <a:pt x="514" y="16780"/>
                    <a:pt x="808" y="16841"/>
                    <a:pt x="955" y="16780"/>
                  </a:cubicBezTo>
                  <a:cubicBezTo>
                    <a:pt x="1102" y="16780"/>
                    <a:pt x="1322" y="16597"/>
                    <a:pt x="1396" y="16475"/>
                  </a:cubicBezTo>
                  <a:cubicBezTo>
                    <a:pt x="1543" y="16353"/>
                    <a:pt x="1690" y="16047"/>
                    <a:pt x="1837" y="15925"/>
                  </a:cubicBezTo>
                  <a:cubicBezTo>
                    <a:pt x="1910" y="15864"/>
                    <a:pt x="2057" y="15681"/>
                    <a:pt x="2057" y="15620"/>
                  </a:cubicBezTo>
                  <a:cubicBezTo>
                    <a:pt x="2131" y="15559"/>
                    <a:pt x="2131" y="15376"/>
                    <a:pt x="2204" y="15315"/>
                  </a:cubicBezTo>
                  <a:cubicBezTo>
                    <a:pt x="2278" y="15254"/>
                    <a:pt x="2424" y="15193"/>
                    <a:pt x="2424" y="15132"/>
                  </a:cubicBezTo>
                  <a:cubicBezTo>
                    <a:pt x="2498" y="15071"/>
                    <a:pt x="2498" y="14888"/>
                    <a:pt x="2498" y="14766"/>
                  </a:cubicBezTo>
                  <a:cubicBezTo>
                    <a:pt x="2498" y="14705"/>
                    <a:pt x="2498" y="14461"/>
                    <a:pt x="2498" y="14400"/>
                  </a:cubicBezTo>
                  <a:cubicBezTo>
                    <a:pt x="2571" y="14339"/>
                    <a:pt x="2645" y="14217"/>
                    <a:pt x="2718" y="14156"/>
                  </a:cubicBezTo>
                  <a:cubicBezTo>
                    <a:pt x="2718" y="14095"/>
                    <a:pt x="2718" y="13912"/>
                    <a:pt x="2718" y="13851"/>
                  </a:cubicBezTo>
                  <a:cubicBezTo>
                    <a:pt x="2718" y="13790"/>
                    <a:pt x="2718" y="13546"/>
                    <a:pt x="2718" y="13424"/>
                  </a:cubicBezTo>
                  <a:cubicBezTo>
                    <a:pt x="2792" y="13363"/>
                    <a:pt x="2939" y="13241"/>
                    <a:pt x="3012" y="13180"/>
                  </a:cubicBezTo>
                  <a:cubicBezTo>
                    <a:pt x="3159" y="12997"/>
                    <a:pt x="3086" y="12569"/>
                    <a:pt x="3159" y="12325"/>
                  </a:cubicBezTo>
                  <a:cubicBezTo>
                    <a:pt x="3233" y="12142"/>
                    <a:pt x="3380" y="11776"/>
                    <a:pt x="3453" y="11593"/>
                  </a:cubicBezTo>
                  <a:cubicBezTo>
                    <a:pt x="3527" y="11410"/>
                    <a:pt x="3600" y="10922"/>
                    <a:pt x="3600" y="10739"/>
                  </a:cubicBezTo>
                  <a:cubicBezTo>
                    <a:pt x="3673" y="10556"/>
                    <a:pt x="3673" y="10251"/>
                    <a:pt x="3747" y="10129"/>
                  </a:cubicBezTo>
                  <a:cubicBezTo>
                    <a:pt x="3747" y="9946"/>
                    <a:pt x="3894" y="9763"/>
                    <a:pt x="3894" y="9702"/>
                  </a:cubicBezTo>
                  <a:cubicBezTo>
                    <a:pt x="3967" y="9580"/>
                    <a:pt x="3967" y="9397"/>
                    <a:pt x="3967" y="9275"/>
                  </a:cubicBezTo>
                  <a:cubicBezTo>
                    <a:pt x="3967" y="9092"/>
                    <a:pt x="4041" y="8847"/>
                    <a:pt x="4041" y="8725"/>
                  </a:cubicBezTo>
                  <a:cubicBezTo>
                    <a:pt x="4041" y="8603"/>
                    <a:pt x="4041" y="8420"/>
                    <a:pt x="4041" y="8359"/>
                  </a:cubicBezTo>
                  <a:cubicBezTo>
                    <a:pt x="4114" y="8298"/>
                    <a:pt x="4188" y="8115"/>
                    <a:pt x="4261" y="8054"/>
                  </a:cubicBezTo>
                  <a:cubicBezTo>
                    <a:pt x="4335" y="8054"/>
                    <a:pt x="4408" y="7932"/>
                    <a:pt x="4408" y="7871"/>
                  </a:cubicBezTo>
                  <a:cubicBezTo>
                    <a:pt x="4482" y="7810"/>
                    <a:pt x="4482" y="7627"/>
                    <a:pt x="4482" y="7566"/>
                  </a:cubicBezTo>
                  <a:cubicBezTo>
                    <a:pt x="4482" y="7505"/>
                    <a:pt x="4555" y="7383"/>
                    <a:pt x="4629" y="7383"/>
                  </a:cubicBezTo>
                  <a:cubicBezTo>
                    <a:pt x="4702" y="7383"/>
                    <a:pt x="4776" y="7444"/>
                    <a:pt x="4776" y="7444"/>
                  </a:cubicBezTo>
                  <a:cubicBezTo>
                    <a:pt x="4849" y="7444"/>
                    <a:pt x="4922" y="7505"/>
                    <a:pt x="4996" y="7505"/>
                  </a:cubicBezTo>
                  <a:cubicBezTo>
                    <a:pt x="4996" y="7505"/>
                    <a:pt x="5143" y="7383"/>
                    <a:pt x="5143" y="7383"/>
                  </a:cubicBezTo>
                  <a:cubicBezTo>
                    <a:pt x="5290" y="7383"/>
                    <a:pt x="5437" y="7505"/>
                    <a:pt x="5510" y="7505"/>
                  </a:cubicBezTo>
                  <a:cubicBezTo>
                    <a:pt x="5584" y="7444"/>
                    <a:pt x="5584" y="7261"/>
                    <a:pt x="5584" y="7200"/>
                  </a:cubicBezTo>
                  <a:cubicBezTo>
                    <a:pt x="5584" y="7139"/>
                    <a:pt x="5510" y="7078"/>
                    <a:pt x="5437" y="7017"/>
                  </a:cubicBezTo>
                  <a:cubicBezTo>
                    <a:pt x="5363" y="6956"/>
                    <a:pt x="5216" y="6895"/>
                    <a:pt x="5143" y="6834"/>
                  </a:cubicBezTo>
                  <a:cubicBezTo>
                    <a:pt x="5069" y="6773"/>
                    <a:pt x="5069" y="6651"/>
                    <a:pt x="4996" y="6590"/>
                  </a:cubicBezTo>
                  <a:cubicBezTo>
                    <a:pt x="4996" y="6590"/>
                    <a:pt x="4849" y="6529"/>
                    <a:pt x="4776" y="6529"/>
                  </a:cubicBezTo>
                  <a:cubicBezTo>
                    <a:pt x="4702" y="6590"/>
                    <a:pt x="4629" y="6651"/>
                    <a:pt x="4555" y="6651"/>
                  </a:cubicBezTo>
                  <a:cubicBezTo>
                    <a:pt x="4555" y="6712"/>
                    <a:pt x="4555" y="6834"/>
                    <a:pt x="4555" y="6895"/>
                  </a:cubicBezTo>
                  <a:cubicBezTo>
                    <a:pt x="4555" y="6895"/>
                    <a:pt x="4482" y="6956"/>
                    <a:pt x="4482" y="7017"/>
                  </a:cubicBezTo>
                  <a:cubicBezTo>
                    <a:pt x="4482" y="7078"/>
                    <a:pt x="4408" y="7139"/>
                    <a:pt x="4335" y="7200"/>
                  </a:cubicBezTo>
                  <a:cubicBezTo>
                    <a:pt x="4335" y="7261"/>
                    <a:pt x="4335" y="7383"/>
                    <a:pt x="4261" y="7383"/>
                  </a:cubicBezTo>
                  <a:cubicBezTo>
                    <a:pt x="4188" y="7444"/>
                    <a:pt x="4114" y="7505"/>
                    <a:pt x="4114" y="7505"/>
                  </a:cubicBezTo>
                  <a:cubicBezTo>
                    <a:pt x="4041" y="7444"/>
                    <a:pt x="4114" y="7383"/>
                    <a:pt x="4114" y="7322"/>
                  </a:cubicBezTo>
                  <a:cubicBezTo>
                    <a:pt x="4114" y="7261"/>
                    <a:pt x="4114" y="7139"/>
                    <a:pt x="4114" y="7078"/>
                  </a:cubicBezTo>
                  <a:cubicBezTo>
                    <a:pt x="4114" y="6956"/>
                    <a:pt x="4114" y="6773"/>
                    <a:pt x="4188" y="6651"/>
                  </a:cubicBezTo>
                  <a:cubicBezTo>
                    <a:pt x="4188" y="6529"/>
                    <a:pt x="4335" y="6346"/>
                    <a:pt x="4335" y="6224"/>
                  </a:cubicBezTo>
                  <a:cubicBezTo>
                    <a:pt x="4408" y="6102"/>
                    <a:pt x="4408" y="5919"/>
                    <a:pt x="4408" y="5797"/>
                  </a:cubicBezTo>
                  <a:cubicBezTo>
                    <a:pt x="4408" y="5614"/>
                    <a:pt x="4555" y="5308"/>
                    <a:pt x="4555" y="5125"/>
                  </a:cubicBezTo>
                  <a:cubicBezTo>
                    <a:pt x="4629" y="4942"/>
                    <a:pt x="4702" y="4393"/>
                    <a:pt x="4776" y="4149"/>
                  </a:cubicBezTo>
                  <a:cubicBezTo>
                    <a:pt x="4776" y="4027"/>
                    <a:pt x="4776" y="3722"/>
                    <a:pt x="4776" y="3539"/>
                  </a:cubicBezTo>
                  <a:cubicBezTo>
                    <a:pt x="4849" y="3417"/>
                    <a:pt x="5069" y="3112"/>
                    <a:pt x="5069" y="2929"/>
                  </a:cubicBezTo>
                  <a:cubicBezTo>
                    <a:pt x="5143" y="2746"/>
                    <a:pt x="5069" y="2319"/>
                    <a:pt x="5143" y="2136"/>
                  </a:cubicBezTo>
                  <a:cubicBezTo>
                    <a:pt x="5143" y="2014"/>
                    <a:pt x="5069" y="1647"/>
                    <a:pt x="5143" y="1525"/>
                  </a:cubicBezTo>
                  <a:cubicBezTo>
                    <a:pt x="5143" y="1403"/>
                    <a:pt x="5216" y="1220"/>
                    <a:pt x="5290" y="1098"/>
                  </a:cubicBezTo>
                  <a:cubicBezTo>
                    <a:pt x="5290" y="1037"/>
                    <a:pt x="5363" y="915"/>
                    <a:pt x="5437" y="793"/>
                  </a:cubicBezTo>
                  <a:cubicBezTo>
                    <a:pt x="5510" y="732"/>
                    <a:pt x="5657" y="610"/>
                    <a:pt x="5731" y="610"/>
                  </a:cubicBezTo>
                  <a:cubicBezTo>
                    <a:pt x="5804" y="610"/>
                    <a:pt x="5804" y="671"/>
                    <a:pt x="5804" y="732"/>
                  </a:cubicBezTo>
                  <a:cubicBezTo>
                    <a:pt x="5804" y="793"/>
                    <a:pt x="5731" y="915"/>
                    <a:pt x="5731" y="976"/>
                  </a:cubicBezTo>
                  <a:cubicBezTo>
                    <a:pt x="5731" y="1037"/>
                    <a:pt x="5951" y="1098"/>
                    <a:pt x="5951" y="1159"/>
                  </a:cubicBezTo>
                  <a:cubicBezTo>
                    <a:pt x="6024" y="1220"/>
                    <a:pt x="6024" y="1281"/>
                    <a:pt x="6098" y="1281"/>
                  </a:cubicBezTo>
                  <a:cubicBezTo>
                    <a:pt x="6171" y="1342"/>
                    <a:pt x="6318" y="1342"/>
                    <a:pt x="6318" y="1342"/>
                  </a:cubicBezTo>
                  <a:cubicBezTo>
                    <a:pt x="6465" y="1403"/>
                    <a:pt x="6686" y="1464"/>
                    <a:pt x="6759" y="1586"/>
                  </a:cubicBezTo>
                  <a:cubicBezTo>
                    <a:pt x="6833" y="1647"/>
                    <a:pt x="6833" y="1831"/>
                    <a:pt x="6833" y="1892"/>
                  </a:cubicBezTo>
                  <a:cubicBezTo>
                    <a:pt x="6906" y="1953"/>
                    <a:pt x="7127" y="2014"/>
                    <a:pt x="7200" y="2075"/>
                  </a:cubicBezTo>
                  <a:cubicBezTo>
                    <a:pt x="7200" y="2136"/>
                    <a:pt x="7347" y="2197"/>
                    <a:pt x="7347" y="2258"/>
                  </a:cubicBezTo>
                  <a:cubicBezTo>
                    <a:pt x="7420" y="2380"/>
                    <a:pt x="7494" y="2624"/>
                    <a:pt x="7567" y="2746"/>
                  </a:cubicBezTo>
                  <a:cubicBezTo>
                    <a:pt x="7641" y="2807"/>
                    <a:pt x="7714" y="2990"/>
                    <a:pt x="7714" y="3112"/>
                  </a:cubicBezTo>
                  <a:cubicBezTo>
                    <a:pt x="7714" y="3173"/>
                    <a:pt x="7714" y="3356"/>
                    <a:pt x="7714" y="3417"/>
                  </a:cubicBezTo>
                  <a:cubicBezTo>
                    <a:pt x="7714" y="3539"/>
                    <a:pt x="7861" y="3661"/>
                    <a:pt x="7861" y="3722"/>
                  </a:cubicBezTo>
                  <a:cubicBezTo>
                    <a:pt x="7935" y="3783"/>
                    <a:pt x="7935" y="3905"/>
                    <a:pt x="7935" y="3966"/>
                  </a:cubicBezTo>
                  <a:cubicBezTo>
                    <a:pt x="7935" y="4088"/>
                    <a:pt x="7861" y="4271"/>
                    <a:pt x="7935" y="4393"/>
                  </a:cubicBezTo>
                  <a:cubicBezTo>
                    <a:pt x="7935" y="4454"/>
                    <a:pt x="8082" y="4576"/>
                    <a:pt x="8082" y="4637"/>
                  </a:cubicBezTo>
                  <a:cubicBezTo>
                    <a:pt x="8155" y="4637"/>
                    <a:pt x="8302" y="4759"/>
                    <a:pt x="8376" y="4759"/>
                  </a:cubicBezTo>
                  <a:cubicBezTo>
                    <a:pt x="8449" y="4820"/>
                    <a:pt x="8522" y="4942"/>
                    <a:pt x="8522" y="5003"/>
                  </a:cubicBezTo>
                  <a:cubicBezTo>
                    <a:pt x="8596" y="5064"/>
                    <a:pt x="8669" y="5186"/>
                    <a:pt x="8669" y="5247"/>
                  </a:cubicBezTo>
                  <a:cubicBezTo>
                    <a:pt x="8669" y="5308"/>
                    <a:pt x="8669" y="5369"/>
                    <a:pt x="8669" y="5492"/>
                  </a:cubicBezTo>
                  <a:cubicBezTo>
                    <a:pt x="8669" y="5492"/>
                    <a:pt x="8743" y="5614"/>
                    <a:pt x="8669" y="5675"/>
                  </a:cubicBezTo>
                  <a:cubicBezTo>
                    <a:pt x="8669" y="5736"/>
                    <a:pt x="8596" y="5858"/>
                    <a:pt x="8669" y="5919"/>
                  </a:cubicBezTo>
                  <a:cubicBezTo>
                    <a:pt x="8669" y="5919"/>
                    <a:pt x="8743" y="5919"/>
                    <a:pt x="8816" y="5919"/>
                  </a:cubicBezTo>
                  <a:cubicBezTo>
                    <a:pt x="8816" y="5919"/>
                    <a:pt x="8816" y="5858"/>
                    <a:pt x="8816" y="5797"/>
                  </a:cubicBezTo>
                  <a:cubicBezTo>
                    <a:pt x="8890" y="5797"/>
                    <a:pt x="8890" y="5675"/>
                    <a:pt x="8890" y="5675"/>
                  </a:cubicBezTo>
                  <a:cubicBezTo>
                    <a:pt x="8890" y="5614"/>
                    <a:pt x="8890" y="5431"/>
                    <a:pt x="8890" y="5369"/>
                  </a:cubicBezTo>
                  <a:cubicBezTo>
                    <a:pt x="8890" y="5308"/>
                    <a:pt x="8890" y="5125"/>
                    <a:pt x="8890" y="5064"/>
                  </a:cubicBezTo>
                  <a:cubicBezTo>
                    <a:pt x="8890" y="5003"/>
                    <a:pt x="8743" y="4942"/>
                    <a:pt x="8743" y="4881"/>
                  </a:cubicBezTo>
                  <a:cubicBezTo>
                    <a:pt x="8743" y="4881"/>
                    <a:pt x="8816" y="4759"/>
                    <a:pt x="8743" y="4759"/>
                  </a:cubicBezTo>
                  <a:cubicBezTo>
                    <a:pt x="8743" y="4698"/>
                    <a:pt x="8596" y="4637"/>
                    <a:pt x="8596" y="4637"/>
                  </a:cubicBezTo>
                  <a:cubicBezTo>
                    <a:pt x="8522" y="4576"/>
                    <a:pt x="8376" y="4576"/>
                    <a:pt x="8302" y="4454"/>
                  </a:cubicBezTo>
                  <a:cubicBezTo>
                    <a:pt x="8229" y="4454"/>
                    <a:pt x="8229" y="4332"/>
                    <a:pt x="8229" y="4271"/>
                  </a:cubicBezTo>
                  <a:cubicBezTo>
                    <a:pt x="8155" y="4210"/>
                    <a:pt x="8155" y="4027"/>
                    <a:pt x="8155" y="3966"/>
                  </a:cubicBezTo>
                  <a:cubicBezTo>
                    <a:pt x="8155" y="3844"/>
                    <a:pt x="8082" y="3661"/>
                    <a:pt x="8082" y="3478"/>
                  </a:cubicBezTo>
                  <a:cubicBezTo>
                    <a:pt x="8082" y="3356"/>
                    <a:pt x="8082" y="3112"/>
                    <a:pt x="8082" y="2990"/>
                  </a:cubicBezTo>
                  <a:cubicBezTo>
                    <a:pt x="8082" y="2929"/>
                    <a:pt x="8008" y="2807"/>
                    <a:pt x="7935" y="2746"/>
                  </a:cubicBezTo>
                  <a:cubicBezTo>
                    <a:pt x="7935" y="2746"/>
                    <a:pt x="7935" y="2685"/>
                    <a:pt x="7935" y="2624"/>
                  </a:cubicBezTo>
                  <a:cubicBezTo>
                    <a:pt x="8008" y="2624"/>
                    <a:pt x="8155" y="2563"/>
                    <a:pt x="8155" y="2563"/>
                  </a:cubicBezTo>
                  <a:cubicBezTo>
                    <a:pt x="8229" y="2563"/>
                    <a:pt x="8376" y="2624"/>
                    <a:pt x="8449" y="2624"/>
                  </a:cubicBezTo>
                  <a:cubicBezTo>
                    <a:pt x="8522" y="2624"/>
                    <a:pt x="8596" y="2502"/>
                    <a:pt x="8669" y="2502"/>
                  </a:cubicBezTo>
                  <a:cubicBezTo>
                    <a:pt x="8669" y="2502"/>
                    <a:pt x="8743" y="2563"/>
                    <a:pt x="8816" y="2563"/>
                  </a:cubicBezTo>
                  <a:cubicBezTo>
                    <a:pt x="8816" y="2624"/>
                    <a:pt x="8743" y="2746"/>
                    <a:pt x="8816" y="2807"/>
                  </a:cubicBezTo>
                  <a:cubicBezTo>
                    <a:pt x="8816" y="2868"/>
                    <a:pt x="9037" y="2868"/>
                    <a:pt x="9110" y="2868"/>
                  </a:cubicBezTo>
                  <a:cubicBezTo>
                    <a:pt x="9184" y="2868"/>
                    <a:pt x="9404" y="2868"/>
                    <a:pt x="9478" y="2868"/>
                  </a:cubicBezTo>
                  <a:cubicBezTo>
                    <a:pt x="9551" y="2868"/>
                    <a:pt x="9698" y="2990"/>
                    <a:pt x="9771" y="3051"/>
                  </a:cubicBezTo>
                  <a:cubicBezTo>
                    <a:pt x="9771" y="3112"/>
                    <a:pt x="9771" y="3173"/>
                    <a:pt x="9771" y="3234"/>
                  </a:cubicBezTo>
                  <a:cubicBezTo>
                    <a:pt x="9771" y="3295"/>
                    <a:pt x="9624" y="3356"/>
                    <a:pt x="9624" y="3417"/>
                  </a:cubicBezTo>
                  <a:cubicBezTo>
                    <a:pt x="9624" y="3478"/>
                    <a:pt x="9771" y="3539"/>
                    <a:pt x="9771" y="3661"/>
                  </a:cubicBezTo>
                  <a:cubicBezTo>
                    <a:pt x="9771" y="3722"/>
                    <a:pt x="9771" y="3844"/>
                    <a:pt x="9845" y="3905"/>
                  </a:cubicBezTo>
                  <a:cubicBezTo>
                    <a:pt x="9918" y="3905"/>
                    <a:pt x="10065" y="3844"/>
                    <a:pt x="10212" y="3844"/>
                  </a:cubicBezTo>
                  <a:cubicBezTo>
                    <a:pt x="10286" y="3844"/>
                    <a:pt x="10433" y="3844"/>
                    <a:pt x="10506" y="3905"/>
                  </a:cubicBezTo>
                  <a:cubicBezTo>
                    <a:pt x="10506" y="3905"/>
                    <a:pt x="10506" y="4027"/>
                    <a:pt x="10580" y="4027"/>
                  </a:cubicBezTo>
                  <a:cubicBezTo>
                    <a:pt x="10580" y="4088"/>
                    <a:pt x="10727" y="4088"/>
                    <a:pt x="10800" y="4149"/>
                  </a:cubicBezTo>
                  <a:cubicBezTo>
                    <a:pt x="10800" y="4149"/>
                    <a:pt x="10873" y="4271"/>
                    <a:pt x="10873" y="4271"/>
                  </a:cubicBezTo>
                  <a:cubicBezTo>
                    <a:pt x="10947" y="4332"/>
                    <a:pt x="11020" y="4271"/>
                    <a:pt x="11094" y="4271"/>
                  </a:cubicBezTo>
                  <a:cubicBezTo>
                    <a:pt x="11167" y="4271"/>
                    <a:pt x="11388" y="4332"/>
                    <a:pt x="11461" y="4271"/>
                  </a:cubicBezTo>
                  <a:cubicBezTo>
                    <a:pt x="11608" y="4271"/>
                    <a:pt x="11682" y="4088"/>
                    <a:pt x="11829" y="4088"/>
                  </a:cubicBezTo>
                  <a:cubicBezTo>
                    <a:pt x="11902" y="4149"/>
                    <a:pt x="11902" y="4271"/>
                    <a:pt x="11976" y="4271"/>
                  </a:cubicBezTo>
                  <a:cubicBezTo>
                    <a:pt x="12049" y="4332"/>
                    <a:pt x="12122" y="4210"/>
                    <a:pt x="12196" y="4149"/>
                  </a:cubicBezTo>
                  <a:cubicBezTo>
                    <a:pt x="12196" y="4149"/>
                    <a:pt x="12343" y="4088"/>
                    <a:pt x="12343" y="4027"/>
                  </a:cubicBezTo>
                  <a:cubicBezTo>
                    <a:pt x="12343" y="3966"/>
                    <a:pt x="12269" y="3844"/>
                    <a:pt x="12343" y="3783"/>
                  </a:cubicBezTo>
                  <a:cubicBezTo>
                    <a:pt x="12343" y="3783"/>
                    <a:pt x="12490" y="3722"/>
                    <a:pt x="12563" y="3661"/>
                  </a:cubicBezTo>
                  <a:cubicBezTo>
                    <a:pt x="12563" y="3661"/>
                    <a:pt x="12710" y="3661"/>
                    <a:pt x="12784" y="3539"/>
                  </a:cubicBezTo>
                  <a:cubicBezTo>
                    <a:pt x="12784" y="3539"/>
                    <a:pt x="12710" y="3478"/>
                    <a:pt x="12784" y="3478"/>
                  </a:cubicBezTo>
                  <a:cubicBezTo>
                    <a:pt x="12784" y="3417"/>
                    <a:pt x="13004" y="3478"/>
                    <a:pt x="13078" y="3478"/>
                  </a:cubicBezTo>
                  <a:cubicBezTo>
                    <a:pt x="13151" y="3478"/>
                    <a:pt x="13298" y="3417"/>
                    <a:pt x="13371" y="3417"/>
                  </a:cubicBezTo>
                  <a:cubicBezTo>
                    <a:pt x="13445" y="3356"/>
                    <a:pt x="13518" y="3234"/>
                    <a:pt x="13592" y="3173"/>
                  </a:cubicBezTo>
                  <a:cubicBezTo>
                    <a:pt x="13665" y="3112"/>
                    <a:pt x="13812" y="3051"/>
                    <a:pt x="13886" y="2990"/>
                  </a:cubicBezTo>
                  <a:cubicBezTo>
                    <a:pt x="13886" y="2990"/>
                    <a:pt x="13959" y="2990"/>
                    <a:pt x="14033" y="2990"/>
                  </a:cubicBezTo>
                  <a:cubicBezTo>
                    <a:pt x="14106" y="2929"/>
                    <a:pt x="14033" y="2746"/>
                    <a:pt x="14033" y="2624"/>
                  </a:cubicBezTo>
                  <a:cubicBezTo>
                    <a:pt x="14033" y="2563"/>
                    <a:pt x="13959" y="2441"/>
                    <a:pt x="13959" y="2380"/>
                  </a:cubicBezTo>
                  <a:cubicBezTo>
                    <a:pt x="14033" y="2319"/>
                    <a:pt x="14180" y="2258"/>
                    <a:pt x="14180" y="2197"/>
                  </a:cubicBezTo>
                  <a:cubicBezTo>
                    <a:pt x="14253" y="2136"/>
                    <a:pt x="14180" y="2014"/>
                    <a:pt x="14253" y="1953"/>
                  </a:cubicBezTo>
                  <a:cubicBezTo>
                    <a:pt x="14253" y="1892"/>
                    <a:pt x="14400" y="1892"/>
                    <a:pt x="14400" y="1831"/>
                  </a:cubicBezTo>
                  <a:cubicBezTo>
                    <a:pt x="14547" y="1831"/>
                    <a:pt x="14694" y="1647"/>
                    <a:pt x="14767" y="1586"/>
                  </a:cubicBezTo>
                  <a:cubicBezTo>
                    <a:pt x="14914" y="1586"/>
                    <a:pt x="14988" y="1586"/>
                    <a:pt x="15061" y="1525"/>
                  </a:cubicBezTo>
                  <a:cubicBezTo>
                    <a:pt x="15135" y="1525"/>
                    <a:pt x="15208" y="1342"/>
                    <a:pt x="15282" y="1342"/>
                  </a:cubicBezTo>
                  <a:cubicBezTo>
                    <a:pt x="15355" y="1281"/>
                    <a:pt x="15576" y="1159"/>
                    <a:pt x="15649" y="1098"/>
                  </a:cubicBezTo>
                  <a:cubicBezTo>
                    <a:pt x="15649" y="1037"/>
                    <a:pt x="15722" y="915"/>
                    <a:pt x="15722" y="793"/>
                  </a:cubicBezTo>
                  <a:cubicBezTo>
                    <a:pt x="15722" y="732"/>
                    <a:pt x="15649" y="610"/>
                    <a:pt x="15722" y="549"/>
                  </a:cubicBezTo>
                  <a:cubicBezTo>
                    <a:pt x="15722" y="488"/>
                    <a:pt x="15796" y="427"/>
                    <a:pt x="15796" y="427"/>
                  </a:cubicBezTo>
                  <a:cubicBezTo>
                    <a:pt x="15869" y="366"/>
                    <a:pt x="16090" y="366"/>
                    <a:pt x="16090" y="305"/>
                  </a:cubicBezTo>
                  <a:cubicBezTo>
                    <a:pt x="16163" y="305"/>
                    <a:pt x="16090" y="122"/>
                    <a:pt x="16163" y="122"/>
                  </a:cubicBezTo>
                  <a:cubicBezTo>
                    <a:pt x="16163" y="61"/>
                    <a:pt x="16310" y="61"/>
                    <a:pt x="16310" y="61"/>
                  </a:cubicBezTo>
                  <a:cubicBezTo>
                    <a:pt x="16384" y="61"/>
                    <a:pt x="16384" y="0"/>
                    <a:pt x="16457" y="0"/>
                  </a:cubicBezTo>
                  <a:cubicBezTo>
                    <a:pt x="16457" y="0"/>
                    <a:pt x="16457" y="0"/>
                    <a:pt x="16531" y="0"/>
                  </a:cubicBezTo>
                  <a:cubicBezTo>
                    <a:pt x="16604" y="61"/>
                    <a:pt x="16824" y="0"/>
                    <a:pt x="16898" y="61"/>
                  </a:cubicBezTo>
                  <a:cubicBezTo>
                    <a:pt x="16971" y="61"/>
                    <a:pt x="17192" y="61"/>
                    <a:pt x="17265" y="122"/>
                  </a:cubicBezTo>
                  <a:cubicBezTo>
                    <a:pt x="17339" y="183"/>
                    <a:pt x="17412" y="305"/>
                    <a:pt x="17412" y="366"/>
                  </a:cubicBezTo>
                  <a:cubicBezTo>
                    <a:pt x="17412" y="427"/>
                    <a:pt x="17265" y="549"/>
                    <a:pt x="17265" y="610"/>
                  </a:cubicBezTo>
                  <a:cubicBezTo>
                    <a:pt x="17265" y="671"/>
                    <a:pt x="17192" y="854"/>
                    <a:pt x="17265" y="915"/>
                  </a:cubicBezTo>
                  <a:cubicBezTo>
                    <a:pt x="17339" y="976"/>
                    <a:pt x="17633" y="976"/>
                    <a:pt x="17780" y="915"/>
                  </a:cubicBezTo>
                  <a:cubicBezTo>
                    <a:pt x="17853" y="854"/>
                    <a:pt x="17780" y="671"/>
                    <a:pt x="17853" y="610"/>
                  </a:cubicBezTo>
                  <a:cubicBezTo>
                    <a:pt x="17927" y="610"/>
                    <a:pt x="18147" y="610"/>
                    <a:pt x="18220" y="610"/>
                  </a:cubicBezTo>
                  <a:cubicBezTo>
                    <a:pt x="18294" y="671"/>
                    <a:pt x="18514" y="732"/>
                    <a:pt x="18588" y="732"/>
                  </a:cubicBezTo>
                  <a:cubicBezTo>
                    <a:pt x="18661" y="732"/>
                    <a:pt x="18808" y="671"/>
                    <a:pt x="18882" y="671"/>
                  </a:cubicBezTo>
                  <a:cubicBezTo>
                    <a:pt x="18955" y="671"/>
                    <a:pt x="19102" y="732"/>
                    <a:pt x="19102" y="732"/>
                  </a:cubicBezTo>
                  <a:cubicBezTo>
                    <a:pt x="19176" y="854"/>
                    <a:pt x="19102" y="1037"/>
                    <a:pt x="19102" y="1159"/>
                  </a:cubicBezTo>
                  <a:cubicBezTo>
                    <a:pt x="19176" y="1220"/>
                    <a:pt x="19322" y="1220"/>
                    <a:pt x="19322" y="1281"/>
                  </a:cubicBezTo>
                  <a:cubicBezTo>
                    <a:pt x="19396" y="1281"/>
                    <a:pt x="19543" y="1220"/>
                    <a:pt x="19616" y="1281"/>
                  </a:cubicBezTo>
                  <a:cubicBezTo>
                    <a:pt x="19690" y="1281"/>
                    <a:pt x="19837" y="1342"/>
                    <a:pt x="19837" y="1403"/>
                  </a:cubicBezTo>
                  <a:cubicBezTo>
                    <a:pt x="19837" y="1464"/>
                    <a:pt x="19690" y="1586"/>
                    <a:pt x="19690" y="1647"/>
                  </a:cubicBezTo>
                  <a:cubicBezTo>
                    <a:pt x="19690" y="1708"/>
                    <a:pt x="19837" y="1769"/>
                    <a:pt x="19984" y="1831"/>
                  </a:cubicBezTo>
                  <a:cubicBezTo>
                    <a:pt x="20057" y="1831"/>
                    <a:pt x="20204" y="1769"/>
                    <a:pt x="20351" y="1831"/>
                  </a:cubicBezTo>
                  <a:cubicBezTo>
                    <a:pt x="20351" y="1831"/>
                    <a:pt x="20498" y="1953"/>
                    <a:pt x="20498" y="1953"/>
                  </a:cubicBezTo>
                  <a:cubicBezTo>
                    <a:pt x="20571" y="2014"/>
                    <a:pt x="20645" y="2075"/>
                    <a:pt x="20645" y="2075"/>
                  </a:cubicBezTo>
                  <a:cubicBezTo>
                    <a:pt x="20645" y="2136"/>
                    <a:pt x="20424" y="2197"/>
                    <a:pt x="20351" y="2258"/>
                  </a:cubicBezTo>
                  <a:cubicBezTo>
                    <a:pt x="20351" y="2319"/>
                    <a:pt x="20424" y="2441"/>
                    <a:pt x="20424" y="2441"/>
                  </a:cubicBezTo>
                  <a:cubicBezTo>
                    <a:pt x="20498" y="2502"/>
                    <a:pt x="20718" y="2319"/>
                    <a:pt x="20792" y="2380"/>
                  </a:cubicBezTo>
                  <a:cubicBezTo>
                    <a:pt x="20865" y="2441"/>
                    <a:pt x="20865" y="2563"/>
                    <a:pt x="20865" y="2624"/>
                  </a:cubicBezTo>
                  <a:cubicBezTo>
                    <a:pt x="20792" y="2685"/>
                    <a:pt x="20645" y="2807"/>
                    <a:pt x="20571" y="2807"/>
                  </a:cubicBezTo>
                  <a:cubicBezTo>
                    <a:pt x="20498" y="2807"/>
                    <a:pt x="20351" y="2807"/>
                    <a:pt x="20351" y="2807"/>
                  </a:cubicBezTo>
                  <a:cubicBezTo>
                    <a:pt x="20278" y="2868"/>
                    <a:pt x="20278" y="3051"/>
                    <a:pt x="20278" y="3112"/>
                  </a:cubicBezTo>
                  <a:cubicBezTo>
                    <a:pt x="20278" y="3173"/>
                    <a:pt x="20424" y="3234"/>
                    <a:pt x="20424" y="3295"/>
                  </a:cubicBezTo>
                  <a:cubicBezTo>
                    <a:pt x="20424" y="3356"/>
                    <a:pt x="20424" y="3478"/>
                    <a:pt x="20351" y="3539"/>
                  </a:cubicBezTo>
                  <a:cubicBezTo>
                    <a:pt x="20351" y="3661"/>
                    <a:pt x="20278" y="3783"/>
                    <a:pt x="20278" y="3905"/>
                  </a:cubicBezTo>
                  <a:cubicBezTo>
                    <a:pt x="20278" y="3905"/>
                    <a:pt x="20424" y="3966"/>
                    <a:pt x="20424" y="4027"/>
                  </a:cubicBezTo>
                  <a:cubicBezTo>
                    <a:pt x="20498" y="4088"/>
                    <a:pt x="20498" y="4210"/>
                    <a:pt x="20571" y="4271"/>
                  </a:cubicBezTo>
                  <a:cubicBezTo>
                    <a:pt x="20571" y="4271"/>
                    <a:pt x="20718" y="4332"/>
                    <a:pt x="20792" y="4332"/>
                  </a:cubicBezTo>
                  <a:cubicBezTo>
                    <a:pt x="20865" y="4332"/>
                    <a:pt x="21086" y="4210"/>
                    <a:pt x="21159" y="4210"/>
                  </a:cubicBezTo>
                  <a:cubicBezTo>
                    <a:pt x="21159" y="4210"/>
                    <a:pt x="21233" y="4210"/>
                    <a:pt x="21233" y="4271"/>
                  </a:cubicBezTo>
                  <a:cubicBezTo>
                    <a:pt x="21306" y="4271"/>
                    <a:pt x="21306" y="4393"/>
                    <a:pt x="21306" y="4454"/>
                  </a:cubicBezTo>
                  <a:cubicBezTo>
                    <a:pt x="21306" y="4515"/>
                    <a:pt x="21159" y="4576"/>
                    <a:pt x="21159" y="4637"/>
                  </a:cubicBezTo>
                  <a:cubicBezTo>
                    <a:pt x="21086" y="4698"/>
                    <a:pt x="21086" y="4759"/>
                    <a:pt x="21159" y="4820"/>
                  </a:cubicBezTo>
                  <a:cubicBezTo>
                    <a:pt x="21159" y="4881"/>
                    <a:pt x="21453" y="4881"/>
                    <a:pt x="21527" y="49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8" name="Google Shape;2288;p274"/>
            <p:cNvSpPr/>
            <p:nvPr/>
          </p:nvSpPr>
          <p:spPr>
            <a:xfrm>
              <a:off x="1555987" y="4335781"/>
              <a:ext cx="1918134" cy="231025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7" y="4942"/>
                  </a:moveTo>
                  <a:cubicBezTo>
                    <a:pt x="21527" y="4942"/>
                    <a:pt x="21600" y="5064"/>
                    <a:pt x="21600" y="5125"/>
                  </a:cubicBezTo>
                  <a:cubicBezTo>
                    <a:pt x="21527" y="5125"/>
                    <a:pt x="21453" y="5186"/>
                    <a:pt x="21453" y="5186"/>
                  </a:cubicBezTo>
                  <a:cubicBezTo>
                    <a:pt x="21380" y="5247"/>
                    <a:pt x="21380" y="5369"/>
                    <a:pt x="21380" y="5369"/>
                  </a:cubicBezTo>
                  <a:cubicBezTo>
                    <a:pt x="21380" y="5492"/>
                    <a:pt x="21380" y="5553"/>
                    <a:pt x="21453" y="5614"/>
                  </a:cubicBezTo>
                  <a:cubicBezTo>
                    <a:pt x="21453" y="5675"/>
                    <a:pt x="21527" y="5797"/>
                    <a:pt x="21527" y="5858"/>
                  </a:cubicBezTo>
                  <a:cubicBezTo>
                    <a:pt x="21527" y="5919"/>
                    <a:pt x="21380" y="5919"/>
                    <a:pt x="21380" y="5980"/>
                  </a:cubicBezTo>
                  <a:cubicBezTo>
                    <a:pt x="21306" y="6041"/>
                    <a:pt x="21380" y="6163"/>
                    <a:pt x="21380" y="6224"/>
                  </a:cubicBezTo>
                  <a:cubicBezTo>
                    <a:pt x="21306" y="6285"/>
                    <a:pt x="21233" y="6346"/>
                    <a:pt x="21233" y="6346"/>
                  </a:cubicBezTo>
                  <a:cubicBezTo>
                    <a:pt x="21159" y="6468"/>
                    <a:pt x="21233" y="6651"/>
                    <a:pt x="21233" y="6712"/>
                  </a:cubicBezTo>
                  <a:cubicBezTo>
                    <a:pt x="21159" y="6712"/>
                    <a:pt x="21086" y="6712"/>
                    <a:pt x="21012" y="6773"/>
                  </a:cubicBezTo>
                  <a:cubicBezTo>
                    <a:pt x="20939" y="6773"/>
                    <a:pt x="20792" y="6712"/>
                    <a:pt x="20718" y="6773"/>
                  </a:cubicBezTo>
                  <a:cubicBezTo>
                    <a:pt x="20645" y="6773"/>
                    <a:pt x="20718" y="6834"/>
                    <a:pt x="20718" y="6834"/>
                  </a:cubicBezTo>
                  <a:cubicBezTo>
                    <a:pt x="20718" y="6895"/>
                    <a:pt x="20645" y="6956"/>
                    <a:pt x="20645" y="7017"/>
                  </a:cubicBezTo>
                  <a:cubicBezTo>
                    <a:pt x="20645" y="7017"/>
                    <a:pt x="20645" y="7139"/>
                    <a:pt x="20645" y="7200"/>
                  </a:cubicBezTo>
                  <a:cubicBezTo>
                    <a:pt x="20645" y="7261"/>
                    <a:pt x="20498" y="7383"/>
                    <a:pt x="20424" y="7444"/>
                  </a:cubicBezTo>
                  <a:cubicBezTo>
                    <a:pt x="20424" y="7444"/>
                    <a:pt x="20278" y="7383"/>
                    <a:pt x="20204" y="7444"/>
                  </a:cubicBezTo>
                  <a:cubicBezTo>
                    <a:pt x="20204" y="7444"/>
                    <a:pt x="20204" y="7566"/>
                    <a:pt x="20204" y="7566"/>
                  </a:cubicBezTo>
                  <a:cubicBezTo>
                    <a:pt x="20131" y="7627"/>
                    <a:pt x="19984" y="7627"/>
                    <a:pt x="19910" y="7627"/>
                  </a:cubicBezTo>
                  <a:cubicBezTo>
                    <a:pt x="19837" y="7688"/>
                    <a:pt x="19690" y="7749"/>
                    <a:pt x="19616" y="7810"/>
                  </a:cubicBezTo>
                  <a:cubicBezTo>
                    <a:pt x="19616" y="7810"/>
                    <a:pt x="19690" y="7932"/>
                    <a:pt x="19616" y="7932"/>
                  </a:cubicBezTo>
                  <a:cubicBezTo>
                    <a:pt x="19616" y="7993"/>
                    <a:pt x="19543" y="8054"/>
                    <a:pt x="19543" y="8115"/>
                  </a:cubicBezTo>
                  <a:cubicBezTo>
                    <a:pt x="19469" y="8115"/>
                    <a:pt x="19396" y="8115"/>
                    <a:pt x="19322" y="8176"/>
                  </a:cubicBezTo>
                  <a:cubicBezTo>
                    <a:pt x="19322" y="8237"/>
                    <a:pt x="19249" y="8420"/>
                    <a:pt x="19176" y="8481"/>
                  </a:cubicBezTo>
                  <a:cubicBezTo>
                    <a:pt x="19102" y="8481"/>
                    <a:pt x="19029" y="8481"/>
                    <a:pt x="19029" y="8481"/>
                  </a:cubicBezTo>
                  <a:cubicBezTo>
                    <a:pt x="18955" y="8481"/>
                    <a:pt x="18808" y="8542"/>
                    <a:pt x="18735" y="8603"/>
                  </a:cubicBezTo>
                  <a:cubicBezTo>
                    <a:pt x="18661" y="8603"/>
                    <a:pt x="18514" y="8664"/>
                    <a:pt x="18514" y="8725"/>
                  </a:cubicBezTo>
                  <a:cubicBezTo>
                    <a:pt x="18441" y="8786"/>
                    <a:pt x="18514" y="8908"/>
                    <a:pt x="18514" y="8969"/>
                  </a:cubicBezTo>
                  <a:cubicBezTo>
                    <a:pt x="18588" y="8969"/>
                    <a:pt x="18661" y="8969"/>
                    <a:pt x="18661" y="9031"/>
                  </a:cubicBezTo>
                  <a:cubicBezTo>
                    <a:pt x="18735" y="9031"/>
                    <a:pt x="18661" y="9153"/>
                    <a:pt x="18735" y="9214"/>
                  </a:cubicBezTo>
                  <a:cubicBezTo>
                    <a:pt x="18735" y="9275"/>
                    <a:pt x="18882" y="9336"/>
                    <a:pt x="18955" y="9397"/>
                  </a:cubicBezTo>
                  <a:cubicBezTo>
                    <a:pt x="18955" y="9397"/>
                    <a:pt x="18955" y="9519"/>
                    <a:pt x="18955" y="9580"/>
                  </a:cubicBezTo>
                  <a:cubicBezTo>
                    <a:pt x="18955" y="9641"/>
                    <a:pt x="18882" y="9763"/>
                    <a:pt x="18882" y="9824"/>
                  </a:cubicBezTo>
                  <a:cubicBezTo>
                    <a:pt x="18882" y="9885"/>
                    <a:pt x="18882" y="9946"/>
                    <a:pt x="18882" y="10007"/>
                  </a:cubicBezTo>
                  <a:cubicBezTo>
                    <a:pt x="18808" y="10129"/>
                    <a:pt x="18588" y="10190"/>
                    <a:pt x="18514" y="10129"/>
                  </a:cubicBezTo>
                  <a:cubicBezTo>
                    <a:pt x="18441" y="10129"/>
                    <a:pt x="18367" y="10007"/>
                    <a:pt x="18294" y="9946"/>
                  </a:cubicBezTo>
                  <a:cubicBezTo>
                    <a:pt x="18220" y="9946"/>
                    <a:pt x="18147" y="9885"/>
                    <a:pt x="18073" y="9885"/>
                  </a:cubicBezTo>
                  <a:cubicBezTo>
                    <a:pt x="17927" y="9885"/>
                    <a:pt x="17780" y="10007"/>
                    <a:pt x="17780" y="10129"/>
                  </a:cubicBezTo>
                  <a:cubicBezTo>
                    <a:pt x="17780" y="10190"/>
                    <a:pt x="17853" y="10312"/>
                    <a:pt x="17853" y="10312"/>
                  </a:cubicBezTo>
                  <a:cubicBezTo>
                    <a:pt x="17853" y="10373"/>
                    <a:pt x="17780" y="10495"/>
                    <a:pt x="17780" y="10495"/>
                  </a:cubicBezTo>
                  <a:cubicBezTo>
                    <a:pt x="17853" y="10556"/>
                    <a:pt x="18000" y="10556"/>
                    <a:pt x="18000" y="10556"/>
                  </a:cubicBezTo>
                  <a:cubicBezTo>
                    <a:pt x="18073" y="10556"/>
                    <a:pt x="18147" y="10678"/>
                    <a:pt x="18147" y="10739"/>
                  </a:cubicBezTo>
                  <a:cubicBezTo>
                    <a:pt x="18147" y="10800"/>
                    <a:pt x="18000" y="10861"/>
                    <a:pt x="18000" y="10922"/>
                  </a:cubicBezTo>
                  <a:cubicBezTo>
                    <a:pt x="18000" y="10983"/>
                    <a:pt x="18000" y="11105"/>
                    <a:pt x="18000" y="11166"/>
                  </a:cubicBezTo>
                  <a:cubicBezTo>
                    <a:pt x="18000" y="11227"/>
                    <a:pt x="17927" y="11349"/>
                    <a:pt x="17927" y="11349"/>
                  </a:cubicBezTo>
                  <a:cubicBezTo>
                    <a:pt x="17853" y="11410"/>
                    <a:pt x="17706" y="11349"/>
                    <a:pt x="17706" y="11349"/>
                  </a:cubicBezTo>
                  <a:cubicBezTo>
                    <a:pt x="17633" y="11410"/>
                    <a:pt x="17633" y="11532"/>
                    <a:pt x="17559" y="11593"/>
                  </a:cubicBezTo>
                  <a:cubicBezTo>
                    <a:pt x="17559" y="11593"/>
                    <a:pt x="17412" y="11532"/>
                    <a:pt x="17339" y="11593"/>
                  </a:cubicBezTo>
                  <a:cubicBezTo>
                    <a:pt x="17265" y="11593"/>
                    <a:pt x="17265" y="11776"/>
                    <a:pt x="17118" y="11837"/>
                  </a:cubicBezTo>
                  <a:cubicBezTo>
                    <a:pt x="17118" y="11898"/>
                    <a:pt x="16971" y="11898"/>
                    <a:pt x="16898" y="11959"/>
                  </a:cubicBezTo>
                  <a:cubicBezTo>
                    <a:pt x="16898" y="12020"/>
                    <a:pt x="16824" y="12142"/>
                    <a:pt x="16824" y="12203"/>
                  </a:cubicBezTo>
                  <a:cubicBezTo>
                    <a:pt x="16751" y="12264"/>
                    <a:pt x="16604" y="12386"/>
                    <a:pt x="16457" y="12386"/>
                  </a:cubicBezTo>
                  <a:cubicBezTo>
                    <a:pt x="16384" y="12447"/>
                    <a:pt x="16237" y="12447"/>
                    <a:pt x="16163" y="12447"/>
                  </a:cubicBezTo>
                  <a:cubicBezTo>
                    <a:pt x="16090" y="12386"/>
                    <a:pt x="16090" y="12203"/>
                    <a:pt x="16016" y="12203"/>
                  </a:cubicBezTo>
                  <a:cubicBezTo>
                    <a:pt x="15943" y="12142"/>
                    <a:pt x="15796" y="12142"/>
                    <a:pt x="15722" y="12142"/>
                  </a:cubicBezTo>
                  <a:cubicBezTo>
                    <a:pt x="15649" y="12203"/>
                    <a:pt x="15576" y="12264"/>
                    <a:pt x="15502" y="12264"/>
                  </a:cubicBezTo>
                  <a:cubicBezTo>
                    <a:pt x="15429" y="12325"/>
                    <a:pt x="15282" y="12264"/>
                    <a:pt x="15135" y="12264"/>
                  </a:cubicBezTo>
                  <a:cubicBezTo>
                    <a:pt x="15061" y="12264"/>
                    <a:pt x="14767" y="12386"/>
                    <a:pt x="14694" y="12447"/>
                  </a:cubicBezTo>
                  <a:cubicBezTo>
                    <a:pt x="14620" y="12447"/>
                    <a:pt x="14473" y="12569"/>
                    <a:pt x="14400" y="12631"/>
                  </a:cubicBezTo>
                  <a:cubicBezTo>
                    <a:pt x="14327" y="12631"/>
                    <a:pt x="14180" y="12753"/>
                    <a:pt x="14106" y="12753"/>
                  </a:cubicBezTo>
                  <a:cubicBezTo>
                    <a:pt x="13959" y="12753"/>
                    <a:pt x="13665" y="12692"/>
                    <a:pt x="13592" y="12631"/>
                  </a:cubicBezTo>
                  <a:cubicBezTo>
                    <a:pt x="13518" y="12569"/>
                    <a:pt x="13518" y="12447"/>
                    <a:pt x="13518" y="12386"/>
                  </a:cubicBezTo>
                  <a:cubicBezTo>
                    <a:pt x="13445" y="12386"/>
                    <a:pt x="13224" y="12447"/>
                    <a:pt x="13151" y="12508"/>
                  </a:cubicBezTo>
                  <a:cubicBezTo>
                    <a:pt x="13151" y="12508"/>
                    <a:pt x="13224" y="12631"/>
                    <a:pt x="13151" y="12692"/>
                  </a:cubicBezTo>
                  <a:cubicBezTo>
                    <a:pt x="13151" y="12753"/>
                    <a:pt x="13078" y="12753"/>
                    <a:pt x="13004" y="12814"/>
                  </a:cubicBezTo>
                  <a:cubicBezTo>
                    <a:pt x="13004" y="12814"/>
                    <a:pt x="12931" y="12814"/>
                    <a:pt x="12857" y="12814"/>
                  </a:cubicBezTo>
                  <a:cubicBezTo>
                    <a:pt x="12784" y="12753"/>
                    <a:pt x="12710" y="12631"/>
                    <a:pt x="12637" y="12631"/>
                  </a:cubicBezTo>
                  <a:cubicBezTo>
                    <a:pt x="12563" y="12631"/>
                    <a:pt x="12416" y="12692"/>
                    <a:pt x="12416" y="12692"/>
                  </a:cubicBezTo>
                  <a:cubicBezTo>
                    <a:pt x="12416" y="12753"/>
                    <a:pt x="12637" y="12875"/>
                    <a:pt x="12637" y="12936"/>
                  </a:cubicBezTo>
                  <a:cubicBezTo>
                    <a:pt x="12637" y="12997"/>
                    <a:pt x="12563" y="13180"/>
                    <a:pt x="12563" y="13241"/>
                  </a:cubicBezTo>
                  <a:cubicBezTo>
                    <a:pt x="12490" y="13241"/>
                    <a:pt x="12416" y="13363"/>
                    <a:pt x="12343" y="13363"/>
                  </a:cubicBezTo>
                  <a:cubicBezTo>
                    <a:pt x="12269" y="13363"/>
                    <a:pt x="11976" y="13302"/>
                    <a:pt x="11976" y="13241"/>
                  </a:cubicBezTo>
                  <a:cubicBezTo>
                    <a:pt x="11902" y="13180"/>
                    <a:pt x="12049" y="13058"/>
                    <a:pt x="12049" y="12997"/>
                  </a:cubicBezTo>
                  <a:cubicBezTo>
                    <a:pt x="12049" y="12936"/>
                    <a:pt x="11976" y="12875"/>
                    <a:pt x="11976" y="12814"/>
                  </a:cubicBezTo>
                  <a:cubicBezTo>
                    <a:pt x="11902" y="12753"/>
                    <a:pt x="11829" y="12753"/>
                    <a:pt x="11755" y="12753"/>
                  </a:cubicBezTo>
                  <a:cubicBezTo>
                    <a:pt x="11755" y="12814"/>
                    <a:pt x="11682" y="12875"/>
                    <a:pt x="11682" y="12875"/>
                  </a:cubicBezTo>
                  <a:cubicBezTo>
                    <a:pt x="11608" y="12936"/>
                    <a:pt x="11535" y="13180"/>
                    <a:pt x="11388" y="13241"/>
                  </a:cubicBezTo>
                  <a:cubicBezTo>
                    <a:pt x="11314" y="13241"/>
                    <a:pt x="11167" y="13119"/>
                    <a:pt x="11094" y="13058"/>
                  </a:cubicBezTo>
                  <a:cubicBezTo>
                    <a:pt x="11094" y="13058"/>
                    <a:pt x="10947" y="13058"/>
                    <a:pt x="10947" y="13058"/>
                  </a:cubicBezTo>
                  <a:cubicBezTo>
                    <a:pt x="10800" y="13058"/>
                    <a:pt x="10580" y="13180"/>
                    <a:pt x="10506" y="13241"/>
                  </a:cubicBezTo>
                  <a:cubicBezTo>
                    <a:pt x="10433" y="13302"/>
                    <a:pt x="10433" y="13424"/>
                    <a:pt x="10506" y="13485"/>
                  </a:cubicBezTo>
                  <a:cubicBezTo>
                    <a:pt x="10506" y="13485"/>
                    <a:pt x="10727" y="13485"/>
                    <a:pt x="10727" y="13546"/>
                  </a:cubicBezTo>
                  <a:cubicBezTo>
                    <a:pt x="10800" y="13607"/>
                    <a:pt x="10800" y="13790"/>
                    <a:pt x="10727" y="13912"/>
                  </a:cubicBezTo>
                  <a:cubicBezTo>
                    <a:pt x="10727" y="13912"/>
                    <a:pt x="10580" y="14034"/>
                    <a:pt x="10580" y="14034"/>
                  </a:cubicBezTo>
                  <a:cubicBezTo>
                    <a:pt x="10580" y="14095"/>
                    <a:pt x="10580" y="14278"/>
                    <a:pt x="10580" y="14339"/>
                  </a:cubicBezTo>
                  <a:cubicBezTo>
                    <a:pt x="10580" y="14339"/>
                    <a:pt x="10727" y="14461"/>
                    <a:pt x="10727" y="14522"/>
                  </a:cubicBezTo>
                  <a:cubicBezTo>
                    <a:pt x="10727" y="14583"/>
                    <a:pt x="10727" y="14705"/>
                    <a:pt x="10727" y="14766"/>
                  </a:cubicBezTo>
                  <a:cubicBezTo>
                    <a:pt x="10727" y="14827"/>
                    <a:pt x="10580" y="14888"/>
                    <a:pt x="10580" y="14888"/>
                  </a:cubicBezTo>
                  <a:cubicBezTo>
                    <a:pt x="10506" y="14888"/>
                    <a:pt x="10286" y="14827"/>
                    <a:pt x="10212" y="14827"/>
                  </a:cubicBezTo>
                  <a:cubicBezTo>
                    <a:pt x="10065" y="14888"/>
                    <a:pt x="10065" y="15071"/>
                    <a:pt x="10065" y="15193"/>
                  </a:cubicBezTo>
                  <a:cubicBezTo>
                    <a:pt x="10139" y="15254"/>
                    <a:pt x="10212" y="15498"/>
                    <a:pt x="10359" y="15559"/>
                  </a:cubicBezTo>
                  <a:cubicBezTo>
                    <a:pt x="10359" y="15620"/>
                    <a:pt x="10580" y="15681"/>
                    <a:pt x="10653" y="15681"/>
                  </a:cubicBezTo>
                  <a:cubicBezTo>
                    <a:pt x="10727" y="15681"/>
                    <a:pt x="10947" y="15620"/>
                    <a:pt x="11094" y="15681"/>
                  </a:cubicBezTo>
                  <a:cubicBezTo>
                    <a:pt x="11094" y="15681"/>
                    <a:pt x="11167" y="15864"/>
                    <a:pt x="11167" y="15925"/>
                  </a:cubicBezTo>
                  <a:cubicBezTo>
                    <a:pt x="11241" y="15986"/>
                    <a:pt x="11535" y="15986"/>
                    <a:pt x="11608" y="16108"/>
                  </a:cubicBezTo>
                  <a:cubicBezTo>
                    <a:pt x="11608" y="16169"/>
                    <a:pt x="11535" y="16292"/>
                    <a:pt x="11535" y="16353"/>
                  </a:cubicBezTo>
                  <a:cubicBezTo>
                    <a:pt x="11535" y="16414"/>
                    <a:pt x="11682" y="16475"/>
                    <a:pt x="11755" y="16475"/>
                  </a:cubicBezTo>
                  <a:cubicBezTo>
                    <a:pt x="11829" y="16597"/>
                    <a:pt x="11902" y="16780"/>
                    <a:pt x="11902" y="16902"/>
                  </a:cubicBezTo>
                  <a:cubicBezTo>
                    <a:pt x="11902" y="16963"/>
                    <a:pt x="11829" y="17085"/>
                    <a:pt x="11829" y="17146"/>
                  </a:cubicBezTo>
                  <a:cubicBezTo>
                    <a:pt x="11829" y="17268"/>
                    <a:pt x="12049" y="17268"/>
                    <a:pt x="12049" y="17329"/>
                  </a:cubicBezTo>
                  <a:cubicBezTo>
                    <a:pt x="12122" y="17390"/>
                    <a:pt x="12122" y="17634"/>
                    <a:pt x="12049" y="17634"/>
                  </a:cubicBezTo>
                  <a:cubicBezTo>
                    <a:pt x="11976" y="17695"/>
                    <a:pt x="11755" y="17634"/>
                    <a:pt x="11682" y="17634"/>
                  </a:cubicBezTo>
                  <a:cubicBezTo>
                    <a:pt x="11608" y="17695"/>
                    <a:pt x="11608" y="17756"/>
                    <a:pt x="11608" y="17817"/>
                  </a:cubicBezTo>
                  <a:cubicBezTo>
                    <a:pt x="11608" y="17878"/>
                    <a:pt x="11608" y="18000"/>
                    <a:pt x="11608" y="18061"/>
                  </a:cubicBezTo>
                  <a:cubicBezTo>
                    <a:pt x="11608" y="18122"/>
                    <a:pt x="11608" y="18183"/>
                    <a:pt x="11608" y="18244"/>
                  </a:cubicBezTo>
                  <a:cubicBezTo>
                    <a:pt x="11608" y="18305"/>
                    <a:pt x="11535" y="18305"/>
                    <a:pt x="11535" y="18305"/>
                  </a:cubicBezTo>
                  <a:cubicBezTo>
                    <a:pt x="11535" y="18427"/>
                    <a:pt x="11535" y="18610"/>
                    <a:pt x="11461" y="18671"/>
                  </a:cubicBezTo>
                  <a:cubicBezTo>
                    <a:pt x="11461" y="18671"/>
                    <a:pt x="11314" y="18732"/>
                    <a:pt x="11241" y="18732"/>
                  </a:cubicBezTo>
                  <a:cubicBezTo>
                    <a:pt x="11167" y="18793"/>
                    <a:pt x="11167" y="18915"/>
                    <a:pt x="11094" y="18976"/>
                  </a:cubicBezTo>
                  <a:cubicBezTo>
                    <a:pt x="11094" y="19037"/>
                    <a:pt x="11020" y="19159"/>
                    <a:pt x="11020" y="19159"/>
                  </a:cubicBezTo>
                  <a:cubicBezTo>
                    <a:pt x="10947" y="19220"/>
                    <a:pt x="10800" y="19159"/>
                    <a:pt x="10727" y="19159"/>
                  </a:cubicBezTo>
                  <a:cubicBezTo>
                    <a:pt x="10653" y="19220"/>
                    <a:pt x="10506" y="19342"/>
                    <a:pt x="10506" y="19464"/>
                  </a:cubicBezTo>
                  <a:cubicBezTo>
                    <a:pt x="10433" y="19525"/>
                    <a:pt x="10580" y="19708"/>
                    <a:pt x="10506" y="19769"/>
                  </a:cubicBezTo>
                  <a:cubicBezTo>
                    <a:pt x="10506" y="19831"/>
                    <a:pt x="10286" y="19769"/>
                    <a:pt x="10212" y="19769"/>
                  </a:cubicBezTo>
                  <a:cubicBezTo>
                    <a:pt x="10139" y="19831"/>
                    <a:pt x="9992" y="19892"/>
                    <a:pt x="9992" y="19953"/>
                  </a:cubicBezTo>
                  <a:cubicBezTo>
                    <a:pt x="9918" y="20014"/>
                    <a:pt x="9918" y="20136"/>
                    <a:pt x="9918" y="20258"/>
                  </a:cubicBezTo>
                  <a:cubicBezTo>
                    <a:pt x="9845" y="20258"/>
                    <a:pt x="9698" y="20319"/>
                    <a:pt x="9698" y="20319"/>
                  </a:cubicBezTo>
                  <a:cubicBezTo>
                    <a:pt x="9698" y="20380"/>
                    <a:pt x="9771" y="20502"/>
                    <a:pt x="9771" y="20563"/>
                  </a:cubicBezTo>
                  <a:cubicBezTo>
                    <a:pt x="9771" y="20624"/>
                    <a:pt x="9698" y="20624"/>
                    <a:pt x="9698" y="20685"/>
                  </a:cubicBezTo>
                  <a:cubicBezTo>
                    <a:pt x="9624" y="20746"/>
                    <a:pt x="9624" y="20929"/>
                    <a:pt x="9624" y="20990"/>
                  </a:cubicBezTo>
                  <a:cubicBezTo>
                    <a:pt x="9624" y="21051"/>
                    <a:pt x="9624" y="21112"/>
                    <a:pt x="9698" y="21173"/>
                  </a:cubicBezTo>
                  <a:cubicBezTo>
                    <a:pt x="9624" y="21173"/>
                    <a:pt x="9551" y="21173"/>
                    <a:pt x="9551" y="21234"/>
                  </a:cubicBezTo>
                  <a:cubicBezTo>
                    <a:pt x="9478" y="21234"/>
                    <a:pt x="9404" y="21295"/>
                    <a:pt x="9331" y="21356"/>
                  </a:cubicBezTo>
                  <a:cubicBezTo>
                    <a:pt x="9257" y="21417"/>
                    <a:pt x="9257" y="21539"/>
                    <a:pt x="9184" y="21539"/>
                  </a:cubicBezTo>
                  <a:cubicBezTo>
                    <a:pt x="9110" y="21539"/>
                    <a:pt x="9037" y="21478"/>
                    <a:pt x="8890" y="21478"/>
                  </a:cubicBezTo>
                  <a:cubicBezTo>
                    <a:pt x="8890" y="21478"/>
                    <a:pt x="8816" y="21600"/>
                    <a:pt x="8743" y="21600"/>
                  </a:cubicBezTo>
                  <a:cubicBezTo>
                    <a:pt x="8669" y="21539"/>
                    <a:pt x="8669" y="21356"/>
                    <a:pt x="8596" y="21356"/>
                  </a:cubicBezTo>
                  <a:cubicBezTo>
                    <a:pt x="8522" y="21356"/>
                    <a:pt x="8376" y="21356"/>
                    <a:pt x="8376" y="21356"/>
                  </a:cubicBezTo>
                  <a:cubicBezTo>
                    <a:pt x="8302" y="21356"/>
                    <a:pt x="8302" y="21417"/>
                    <a:pt x="8302" y="21417"/>
                  </a:cubicBezTo>
                  <a:cubicBezTo>
                    <a:pt x="8302" y="21478"/>
                    <a:pt x="8155" y="21600"/>
                    <a:pt x="8008" y="21600"/>
                  </a:cubicBezTo>
                  <a:cubicBezTo>
                    <a:pt x="8008" y="21600"/>
                    <a:pt x="7935" y="21478"/>
                    <a:pt x="7861" y="21478"/>
                  </a:cubicBezTo>
                  <a:cubicBezTo>
                    <a:pt x="7788" y="21356"/>
                    <a:pt x="7567" y="21173"/>
                    <a:pt x="7494" y="21051"/>
                  </a:cubicBezTo>
                  <a:cubicBezTo>
                    <a:pt x="7494" y="20990"/>
                    <a:pt x="7420" y="20807"/>
                    <a:pt x="7347" y="20807"/>
                  </a:cubicBezTo>
                  <a:cubicBezTo>
                    <a:pt x="7273" y="20746"/>
                    <a:pt x="7127" y="20807"/>
                    <a:pt x="7053" y="20807"/>
                  </a:cubicBezTo>
                  <a:cubicBezTo>
                    <a:pt x="6980" y="20746"/>
                    <a:pt x="6833" y="20685"/>
                    <a:pt x="6759" y="20624"/>
                  </a:cubicBezTo>
                  <a:cubicBezTo>
                    <a:pt x="6759" y="20563"/>
                    <a:pt x="6980" y="20502"/>
                    <a:pt x="6980" y="20441"/>
                  </a:cubicBezTo>
                  <a:cubicBezTo>
                    <a:pt x="6980" y="20380"/>
                    <a:pt x="6906" y="20258"/>
                    <a:pt x="6833" y="20197"/>
                  </a:cubicBezTo>
                  <a:cubicBezTo>
                    <a:pt x="6759" y="20136"/>
                    <a:pt x="6686" y="20075"/>
                    <a:pt x="6539" y="20075"/>
                  </a:cubicBezTo>
                  <a:cubicBezTo>
                    <a:pt x="6539" y="20136"/>
                    <a:pt x="6392" y="20197"/>
                    <a:pt x="6318" y="20197"/>
                  </a:cubicBezTo>
                  <a:cubicBezTo>
                    <a:pt x="6245" y="20258"/>
                    <a:pt x="6098" y="20319"/>
                    <a:pt x="5951" y="20319"/>
                  </a:cubicBezTo>
                  <a:cubicBezTo>
                    <a:pt x="5878" y="20319"/>
                    <a:pt x="5804" y="20258"/>
                    <a:pt x="5731" y="20197"/>
                  </a:cubicBezTo>
                  <a:cubicBezTo>
                    <a:pt x="5657" y="20136"/>
                    <a:pt x="5437" y="20075"/>
                    <a:pt x="5363" y="20075"/>
                  </a:cubicBezTo>
                  <a:cubicBezTo>
                    <a:pt x="5290" y="20014"/>
                    <a:pt x="5069" y="20014"/>
                    <a:pt x="4996" y="20014"/>
                  </a:cubicBezTo>
                  <a:cubicBezTo>
                    <a:pt x="4996" y="20014"/>
                    <a:pt x="4922" y="19892"/>
                    <a:pt x="4849" y="19892"/>
                  </a:cubicBezTo>
                  <a:cubicBezTo>
                    <a:pt x="4849" y="19892"/>
                    <a:pt x="4702" y="19892"/>
                    <a:pt x="4629" y="19892"/>
                  </a:cubicBezTo>
                  <a:cubicBezTo>
                    <a:pt x="4555" y="19892"/>
                    <a:pt x="4408" y="19831"/>
                    <a:pt x="4408" y="19769"/>
                  </a:cubicBezTo>
                  <a:cubicBezTo>
                    <a:pt x="4335" y="19708"/>
                    <a:pt x="4261" y="19586"/>
                    <a:pt x="4188" y="19525"/>
                  </a:cubicBezTo>
                  <a:cubicBezTo>
                    <a:pt x="4114" y="19464"/>
                    <a:pt x="3967" y="19525"/>
                    <a:pt x="3894" y="19525"/>
                  </a:cubicBezTo>
                  <a:cubicBezTo>
                    <a:pt x="3820" y="19525"/>
                    <a:pt x="3673" y="19525"/>
                    <a:pt x="3600" y="19464"/>
                  </a:cubicBezTo>
                  <a:cubicBezTo>
                    <a:pt x="3527" y="19464"/>
                    <a:pt x="3380" y="19403"/>
                    <a:pt x="3380" y="19342"/>
                  </a:cubicBezTo>
                  <a:cubicBezTo>
                    <a:pt x="3380" y="19281"/>
                    <a:pt x="3380" y="19098"/>
                    <a:pt x="3380" y="19098"/>
                  </a:cubicBezTo>
                  <a:cubicBezTo>
                    <a:pt x="3380" y="19037"/>
                    <a:pt x="3453" y="18976"/>
                    <a:pt x="3453" y="18976"/>
                  </a:cubicBezTo>
                  <a:cubicBezTo>
                    <a:pt x="3453" y="18915"/>
                    <a:pt x="3380" y="18793"/>
                    <a:pt x="3306" y="18793"/>
                  </a:cubicBezTo>
                  <a:cubicBezTo>
                    <a:pt x="3233" y="18732"/>
                    <a:pt x="3012" y="18793"/>
                    <a:pt x="2939" y="18854"/>
                  </a:cubicBezTo>
                  <a:cubicBezTo>
                    <a:pt x="2939" y="18915"/>
                    <a:pt x="2939" y="19037"/>
                    <a:pt x="2865" y="19098"/>
                  </a:cubicBezTo>
                  <a:cubicBezTo>
                    <a:pt x="2865" y="19159"/>
                    <a:pt x="2939" y="19281"/>
                    <a:pt x="2865" y="19342"/>
                  </a:cubicBezTo>
                  <a:cubicBezTo>
                    <a:pt x="2865" y="19403"/>
                    <a:pt x="2792" y="19464"/>
                    <a:pt x="2718" y="19464"/>
                  </a:cubicBezTo>
                  <a:cubicBezTo>
                    <a:pt x="2645" y="19464"/>
                    <a:pt x="2571" y="19464"/>
                    <a:pt x="2498" y="19464"/>
                  </a:cubicBezTo>
                  <a:cubicBezTo>
                    <a:pt x="2424" y="19464"/>
                    <a:pt x="2351" y="19403"/>
                    <a:pt x="2278" y="19342"/>
                  </a:cubicBezTo>
                  <a:cubicBezTo>
                    <a:pt x="2204" y="19342"/>
                    <a:pt x="2204" y="19220"/>
                    <a:pt x="2204" y="19159"/>
                  </a:cubicBezTo>
                  <a:cubicBezTo>
                    <a:pt x="2131" y="19098"/>
                    <a:pt x="2204" y="18915"/>
                    <a:pt x="2278" y="18854"/>
                  </a:cubicBezTo>
                  <a:cubicBezTo>
                    <a:pt x="2278" y="18854"/>
                    <a:pt x="2424" y="18854"/>
                    <a:pt x="2498" y="18793"/>
                  </a:cubicBezTo>
                  <a:cubicBezTo>
                    <a:pt x="2571" y="18732"/>
                    <a:pt x="2498" y="18549"/>
                    <a:pt x="2498" y="18488"/>
                  </a:cubicBezTo>
                  <a:cubicBezTo>
                    <a:pt x="2498" y="18427"/>
                    <a:pt x="2571" y="18366"/>
                    <a:pt x="2645" y="18305"/>
                  </a:cubicBezTo>
                  <a:cubicBezTo>
                    <a:pt x="2718" y="18244"/>
                    <a:pt x="2792" y="18000"/>
                    <a:pt x="2718" y="17878"/>
                  </a:cubicBezTo>
                  <a:cubicBezTo>
                    <a:pt x="2718" y="17878"/>
                    <a:pt x="2645" y="17817"/>
                    <a:pt x="2645" y="17817"/>
                  </a:cubicBezTo>
                  <a:cubicBezTo>
                    <a:pt x="2571" y="17756"/>
                    <a:pt x="2424" y="17756"/>
                    <a:pt x="2351" y="17695"/>
                  </a:cubicBezTo>
                  <a:cubicBezTo>
                    <a:pt x="2278" y="17695"/>
                    <a:pt x="2131" y="17756"/>
                    <a:pt x="2131" y="17695"/>
                  </a:cubicBezTo>
                  <a:cubicBezTo>
                    <a:pt x="1984" y="17695"/>
                    <a:pt x="1837" y="17573"/>
                    <a:pt x="1763" y="17573"/>
                  </a:cubicBezTo>
                  <a:cubicBezTo>
                    <a:pt x="1690" y="17573"/>
                    <a:pt x="1616" y="17573"/>
                    <a:pt x="1616" y="17573"/>
                  </a:cubicBezTo>
                  <a:cubicBezTo>
                    <a:pt x="1543" y="17634"/>
                    <a:pt x="1543" y="17756"/>
                    <a:pt x="1469" y="17756"/>
                  </a:cubicBezTo>
                  <a:cubicBezTo>
                    <a:pt x="1396" y="17817"/>
                    <a:pt x="1322" y="17817"/>
                    <a:pt x="1249" y="17756"/>
                  </a:cubicBezTo>
                  <a:cubicBezTo>
                    <a:pt x="1176" y="17756"/>
                    <a:pt x="1029" y="17695"/>
                    <a:pt x="1029" y="17634"/>
                  </a:cubicBezTo>
                  <a:cubicBezTo>
                    <a:pt x="955" y="17573"/>
                    <a:pt x="1102" y="17390"/>
                    <a:pt x="1029" y="17390"/>
                  </a:cubicBezTo>
                  <a:cubicBezTo>
                    <a:pt x="955" y="17329"/>
                    <a:pt x="808" y="17268"/>
                    <a:pt x="661" y="17268"/>
                  </a:cubicBezTo>
                  <a:cubicBezTo>
                    <a:pt x="588" y="17268"/>
                    <a:pt x="367" y="17573"/>
                    <a:pt x="294" y="17512"/>
                  </a:cubicBezTo>
                  <a:cubicBezTo>
                    <a:pt x="220" y="17512"/>
                    <a:pt x="147" y="17329"/>
                    <a:pt x="147" y="17268"/>
                  </a:cubicBezTo>
                  <a:cubicBezTo>
                    <a:pt x="147" y="17207"/>
                    <a:pt x="220" y="17207"/>
                    <a:pt x="220" y="17146"/>
                  </a:cubicBezTo>
                  <a:cubicBezTo>
                    <a:pt x="220" y="17085"/>
                    <a:pt x="0" y="16963"/>
                    <a:pt x="0" y="16841"/>
                  </a:cubicBezTo>
                  <a:cubicBezTo>
                    <a:pt x="73" y="16780"/>
                    <a:pt x="294" y="16841"/>
                    <a:pt x="367" y="16841"/>
                  </a:cubicBezTo>
                  <a:cubicBezTo>
                    <a:pt x="514" y="16780"/>
                    <a:pt x="808" y="16841"/>
                    <a:pt x="955" y="16780"/>
                  </a:cubicBezTo>
                  <a:cubicBezTo>
                    <a:pt x="1102" y="16780"/>
                    <a:pt x="1322" y="16597"/>
                    <a:pt x="1396" y="16475"/>
                  </a:cubicBezTo>
                  <a:cubicBezTo>
                    <a:pt x="1543" y="16353"/>
                    <a:pt x="1690" y="16047"/>
                    <a:pt x="1837" y="15925"/>
                  </a:cubicBezTo>
                  <a:cubicBezTo>
                    <a:pt x="1910" y="15864"/>
                    <a:pt x="2057" y="15681"/>
                    <a:pt x="2057" y="15620"/>
                  </a:cubicBezTo>
                  <a:cubicBezTo>
                    <a:pt x="2131" y="15559"/>
                    <a:pt x="2131" y="15376"/>
                    <a:pt x="2204" y="15315"/>
                  </a:cubicBezTo>
                  <a:cubicBezTo>
                    <a:pt x="2278" y="15254"/>
                    <a:pt x="2424" y="15193"/>
                    <a:pt x="2424" y="15132"/>
                  </a:cubicBezTo>
                  <a:cubicBezTo>
                    <a:pt x="2498" y="15071"/>
                    <a:pt x="2498" y="14888"/>
                    <a:pt x="2498" y="14766"/>
                  </a:cubicBezTo>
                  <a:cubicBezTo>
                    <a:pt x="2498" y="14705"/>
                    <a:pt x="2498" y="14461"/>
                    <a:pt x="2498" y="14400"/>
                  </a:cubicBezTo>
                  <a:cubicBezTo>
                    <a:pt x="2571" y="14339"/>
                    <a:pt x="2645" y="14217"/>
                    <a:pt x="2718" y="14156"/>
                  </a:cubicBezTo>
                  <a:cubicBezTo>
                    <a:pt x="2718" y="14095"/>
                    <a:pt x="2718" y="13912"/>
                    <a:pt x="2718" y="13851"/>
                  </a:cubicBezTo>
                  <a:cubicBezTo>
                    <a:pt x="2718" y="13790"/>
                    <a:pt x="2718" y="13546"/>
                    <a:pt x="2718" y="13424"/>
                  </a:cubicBezTo>
                  <a:cubicBezTo>
                    <a:pt x="2792" y="13363"/>
                    <a:pt x="2939" y="13241"/>
                    <a:pt x="3012" y="13180"/>
                  </a:cubicBezTo>
                  <a:cubicBezTo>
                    <a:pt x="3159" y="12997"/>
                    <a:pt x="3086" y="12569"/>
                    <a:pt x="3159" y="12325"/>
                  </a:cubicBezTo>
                  <a:cubicBezTo>
                    <a:pt x="3233" y="12142"/>
                    <a:pt x="3380" y="11776"/>
                    <a:pt x="3453" y="11593"/>
                  </a:cubicBezTo>
                  <a:cubicBezTo>
                    <a:pt x="3527" y="11410"/>
                    <a:pt x="3600" y="10922"/>
                    <a:pt x="3600" y="10739"/>
                  </a:cubicBezTo>
                  <a:cubicBezTo>
                    <a:pt x="3673" y="10556"/>
                    <a:pt x="3673" y="10251"/>
                    <a:pt x="3747" y="10129"/>
                  </a:cubicBezTo>
                  <a:cubicBezTo>
                    <a:pt x="3747" y="9946"/>
                    <a:pt x="3894" y="9763"/>
                    <a:pt x="3894" y="9702"/>
                  </a:cubicBezTo>
                  <a:cubicBezTo>
                    <a:pt x="3967" y="9580"/>
                    <a:pt x="3967" y="9397"/>
                    <a:pt x="3967" y="9275"/>
                  </a:cubicBezTo>
                  <a:cubicBezTo>
                    <a:pt x="3967" y="9092"/>
                    <a:pt x="4041" y="8847"/>
                    <a:pt x="4041" y="8725"/>
                  </a:cubicBezTo>
                  <a:cubicBezTo>
                    <a:pt x="4041" y="8603"/>
                    <a:pt x="4041" y="8420"/>
                    <a:pt x="4041" y="8359"/>
                  </a:cubicBezTo>
                  <a:cubicBezTo>
                    <a:pt x="4114" y="8298"/>
                    <a:pt x="4188" y="8115"/>
                    <a:pt x="4261" y="8054"/>
                  </a:cubicBezTo>
                  <a:cubicBezTo>
                    <a:pt x="4335" y="8054"/>
                    <a:pt x="4408" y="7932"/>
                    <a:pt x="4408" y="7871"/>
                  </a:cubicBezTo>
                  <a:cubicBezTo>
                    <a:pt x="4482" y="7810"/>
                    <a:pt x="4482" y="7627"/>
                    <a:pt x="4482" y="7566"/>
                  </a:cubicBezTo>
                  <a:cubicBezTo>
                    <a:pt x="4482" y="7505"/>
                    <a:pt x="4555" y="7383"/>
                    <a:pt x="4629" y="7383"/>
                  </a:cubicBezTo>
                  <a:cubicBezTo>
                    <a:pt x="4702" y="7383"/>
                    <a:pt x="4776" y="7444"/>
                    <a:pt x="4776" y="7444"/>
                  </a:cubicBezTo>
                  <a:cubicBezTo>
                    <a:pt x="4849" y="7444"/>
                    <a:pt x="4922" y="7505"/>
                    <a:pt x="4996" y="7505"/>
                  </a:cubicBezTo>
                  <a:cubicBezTo>
                    <a:pt x="4996" y="7505"/>
                    <a:pt x="5143" y="7383"/>
                    <a:pt x="5143" y="7383"/>
                  </a:cubicBezTo>
                  <a:cubicBezTo>
                    <a:pt x="5290" y="7383"/>
                    <a:pt x="5437" y="7505"/>
                    <a:pt x="5510" y="7505"/>
                  </a:cubicBezTo>
                  <a:cubicBezTo>
                    <a:pt x="5584" y="7444"/>
                    <a:pt x="5584" y="7261"/>
                    <a:pt x="5584" y="7200"/>
                  </a:cubicBezTo>
                  <a:cubicBezTo>
                    <a:pt x="5584" y="7139"/>
                    <a:pt x="5510" y="7078"/>
                    <a:pt x="5437" y="7017"/>
                  </a:cubicBezTo>
                  <a:cubicBezTo>
                    <a:pt x="5363" y="6956"/>
                    <a:pt x="5216" y="6895"/>
                    <a:pt x="5143" y="6834"/>
                  </a:cubicBezTo>
                  <a:cubicBezTo>
                    <a:pt x="5069" y="6773"/>
                    <a:pt x="5069" y="6651"/>
                    <a:pt x="4996" y="6590"/>
                  </a:cubicBezTo>
                  <a:cubicBezTo>
                    <a:pt x="4996" y="6590"/>
                    <a:pt x="4849" y="6529"/>
                    <a:pt x="4776" y="6529"/>
                  </a:cubicBezTo>
                  <a:cubicBezTo>
                    <a:pt x="4702" y="6590"/>
                    <a:pt x="4629" y="6651"/>
                    <a:pt x="4555" y="6651"/>
                  </a:cubicBezTo>
                  <a:cubicBezTo>
                    <a:pt x="4555" y="6712"/>
                    <a:pt x="4555" y="6834"/>
                    <a:pt x="4555" y="6895"/>
                  </a:cubicBezTo>
                  <a:cubicBezTo>
                    <a:pt x="4555" y="6895"/>
                    <a:pt x="4482" y="6956"/>
                    <a:pt x="4482" y="7017"/>
                  </a:cubicBezTo>
                  <a:cubicBezTo>
                    <a:pt x="4482" y="7078"/>
                    <a:pt x="4408" y="7139"/>
                    <a:pt x="4335" y="7200"/>
                  </a:cubicBezTo>
                  <a:cubicBezTo>
                    <a:pt x="4335" y="7261"/>
                    <a:pt x="4335" y="7383"/>
                    <a:pt x="4261" y="7383"/>
                  </a:cubicBezTo>
                  <a:cubicBezTo>
                    <a:pt x="4188" y="7444"/>
                    <a:pt x="4114" y="7505"/>
                    <a:pt x="4114" y="7505"/>
                  </a:cubicBezTo>
                  <a:cubicBezTo>
                    <a:pt x="4041" y="7444"/>
                    <a:pt x="4114" y="7383"/>
                    <a:pt x="4114" y="7322"/>
                  </a:cubicBezTo>
                  <a:cubicBezTo>
                    <a:pt x="4114" y="7261"/>
                    <a:pt x="4114" y="7139"/>
                    <a:pt x="4114" y="7078"/>
                  </a:cubicBezTo>
                  <a:cubicBezTo>
                    <a:pt x="4114" y="6956"/>
                    <a:pt x="4114" y="6773"/>
                    <a:pt x="4188" y="6651"/>
                  </a:cubicBezTo>
                  <a:cubicBezTo>
                    <a:pt x="4188" y="6529"/>
                    <a:pt x="4335" y="6346"/>
                    <a:pt x="4335" y="6224"/>
                  </a:cubicBezTo>
                  <a:cubicBezTo>
                    <a:pt x="4408" y="6102"/>
                    <a:pt x="4408" y="5919"/>
                    <a:pt x="4408" y="5797"/>
                  </a:cubicBezTo>
                  <a:cubicBezTo>
                    <a:pt x="4408" y="5614"/>
                    <a:pt x="4555" y="5308"/>
                    <a:pt x="4555" y="5125"/>
                  </a:cubicBezTo>
                  <a:cubicBezTo>
                    <a:pt x="4629" y="4942"/>
                    <a:pt x="4702" y="4393"/>
                    <a:pt x="4776" y="4149"/>
                  </a:cubicBezTo>
                  <a:cubicBezTo>
                    <a:pt x="4776" y="4027"/>
                    <a:pt x="4776" y="3722"/>
                    <a:pt x="4776" y="3539"/>
                  </a:cubicBezTo>
                  <a:cubicBezTo>
                    <a:pt x="4849" y="3417"/>
                    <a:pt x="5069" y="3112"/>
                    <a:pt x="5069" y="2929"/>
                  </a:cubicBezTo>
                  <a:cubicBezTo>
                    <a:pt x="5143" y="2746"/>
                    <a:pt x="5069" y="2319"/>
                    <a:pt x="5143" y="2136"/>
                  </a:cubicBezTo>
                  <a:cubicBezTo>
                    <a:pt x="5143" y="2014"/>
                    <a:pt x="5069" y="1647"/>
                    <a:pt x="5143" y="1525"/>
                  </a:cubicBezTo>
                  <a:cubicBezTo>
                    <a:pt x="5143" y="1403"/>
                    <a:pt x="5216" y="1220"/>
                    <a:pt x="5290" y="1098"/>
                  </a:cubicBezTo>
                  <a:cubicBezTo>
                    <a:pt x="5290" y="1037"/>
                    <a:pt x="5363" y="915"/>
                    <a:pt x="5437" y="793"/>
                  </a:cubicBezTo>
                  <a:cubicBezTo>
                    <a:pt x="5510" y="732"/>
                    <a:pt x="5657" y="610"/>
                    <a:pt x="5731" y="610"/>
                  </a:cubicBezTo>
                  <a:cubicBezTo>
                    <a:pt x="5804" y="610"/>
                    <a:pt x="5804" y="671"/>
                    <a:pt x="5804" y="732"/>
                  </a:cubicBezTo>
                  <a:cubicBezTo>
                    <a:pt x="5804" y="793"/>
                    <a:pt x="5731" y="915"/>
                    <a:pt x="5731" y="976"/>
                  </a:cubicBezTo>
                  <a:cubicBezTo>
                    <a:pt x="5731" y="1037"/>
                    <a:pt x="5951" y="1098"/>
                    <a:pt x="5951" y="1159"/>
                  </a:cubicBezTo>
                  <a:cubicBezTo>
                    <a:pt x="6024" y="1220"/>
                    <a:pt x="6024" y="1281"/>
                    <a:pt x="6098" y="1281"/>
                  </a:cubicBezTo>
                  <a:cubicBezTo>
                    <a:pt x="6171" y="1342"/>
                    <a:pt x="6318" y="1342"/>
                    <a:pt x="6318" y="1342"/>
                  </a:cubicBezTo>
                  <a:cubicBezTo>
                    <a:pt x="6465" y="1403"/>
                    <a:pt x="6686" y="1464"/>
                    <a:pt x="6759" y="1586"/>
                  </a:cubicBezTo>
                  <a:cubicBezTo>
                    <a:pt x="6833" y="1647"/>
                    <a:pt x="6833" y="1831"/>
                    <a:pt x="6833" y="1892"/>
                  </a:cubicBezTo>
                  <a:cubicBezTo>
                    <a:pt x="6906" y="1953"/>
                    <a:pt x="7127" y="2014"/>
                    <a:pt x="7200" y="2075"/>
                  </a:cubicBezTo>
                  <a:cubicBezTo>
                    <a:pt x="7200" y="2136"/>
                    <a:pt x="7347" y="2197"/>
                    <a:pt x="7347" y="2258"/>
                  </a:cubicBezTo>
                  <a:cubicBezTo>
                    <a:pt x="7420" y="2380"/>
                    <a:pt x="7494" y="2624"/>
                    <a:pt x="7567" y="2746"/>
                  </a:cubicBezTo>
                  <a:cubicBezTo>
                    <a:pt x="7641" y="2807"/>
                    <a:pt x="7714" y="2990"/>
                    <a:pt x="7714" y="3112"/>
                  </a:cubicBezTo>
                  <a:cubicBezTo>
                    <a:pt x="7714" y="3173"/>
                    <a:pt x="7714" y="3356"/>
                    <a:pt x="7714" y="3417"/>
                  </a:cubicBezTo>
                  <a:cubicBezTo>
                    <a:pt x="7714" y="3539"/>
                    <a:pt x="7861" y="3661"/>
                    <a:pt x="7861" y="3722"/>
                  </a:cubicBezTo>
                  <a:cubicBezTo>
                    <a:pt x="7935" y="3783"/>
                    <a:pt x="7935" y="3905"/>
                    <a:pt x="7935" y="3966"/>
                  </a:cubicBezTo>
                  <a:cubicBezTo>
                    <a:pt x="7935" y="4088"/>
                    <a:pt x="7861" y="4271"/>
                    <a:pt x="7935" y="4393"/>
                  </a:cubicBezTo>
                  <a:cubicBezTo>
                    <a:pt x="7935" y="4454"/>
                    <a:pt x="8082" y="4576"/>
                    <a:pt x="8082" y="4637"/>
                  </a:cubicBezTo>
                  <a:cubicBezTo>
                    <a:pt x="8155" y="4637"/>
                    <a:pt x="8302" y="4759"/>
                    <a:pt x="8376" y="4759"/>
                  </a:cubicBezTo>
                  <a:cubicBezTo>
                    <a:pt x="8449" y="4820"/>
                    <a:pt x="8522" y="4942"/>
                    <a:pt x="8522" y="5003"/>
                  </a:cubicBezTo>
                  <a:cubicBezTo>
                    <a:pt x="8596" y="5064"/>
                    <a:pt x="8669" y="5186"/>
                    <a:pt x="8669" y="5247"/>
                  </a:cubicBezTo>
                  <a:cubicBezTo>
                    <a:pt x="8669" y="5308"/>
                    <a:pt x="8669" y="5369"/>
                    <a:pt x="8669" y="5492"/>
                  </a:cubicBezTo>
                  <a:cubicBezTo>
                    <a:pt x="8669" y="5492"/>
                    <a:pt x="8743" y="5614"/>
                    <a:pt x="8669" y="5675"/>
                  </a:cubicBezTo>
                  <a:cubicBezTo>
                    <a:pt x="8669" y="5736"/>
                    <a:pt x="8596" y="5858"/>
                    <a:pt x="8669" y="5919"/>
                  </a:cubicBezTo>
                  <a:cubicBezTo>
                    <a:pt x="8669" y="5919"/>
                    <a:pt x="8743" y="5919"/>
                    <a:pt x="8816" y="5919"/>
                  </a:cubicBezTo>
                  <a:cubicBezTo>
                    <a:pt x="8816" y="5919"/>
                    <a:pt x="8816" y="5858"/>
                    <a:pt x="8816" y="5797"/>
                  </a:cubicBezTo>
                  <a:cubicBezTo>
                    <a:pt x="8890" y="5797"/>
                    <a:pt x="8890" y="5675"/>
                    <a:pt x="8890" y="5675"/>
                  </a:cubicBezTo>
                  <a:cubicBezTo>
                    <a:pt x="8890" y="5614"/>
                    <a:pt x="8890" y="5431"/>
                    <a:pt x="8890" y="5369"/>
                  </a:cubicBezTo>
                  <a:cubicBezTo>
                    <a:pt x="8890" y="5308"/>
                    <a:pt x="8890" y="5125"/>
                    <a:pt x="8890" y="5064"/>
                  </a:cubicBezTo>
                  <a:cubicBezTo>
                    <a:pt x="8890" y="5003"/>
                    <a:pt x="8743" y="4942"/>
                    <a:pt x="8743" y="4881"/>
                  </a:cubicBezTo>
                  <a:cubicBezTo>
                    <a:pt x="8743" y="4881"/>
                    <a:pt x="8816" y="4759"/>
                    <a:pt x="8743" y="4759"/>
                  </a:cubicBezTo>
                  <a:cubicBezTo>
                    <a:pt x="8743" y="4698"/>
                    <a:pt x="8596" y="4637"/>
                    <a:pt x="8596" y="4637"/>
                  </a:cubicBezTo>
                  <a:cubicBezTo>
                    <a:pt x="8522" y="4576"/>
                    <a:pt x="8376" y="4576"/>
                    <a:pt x="8302" y="4454"/>
                  </a:cubicBezTo>
                  <a:cubicBezTo>
                    <a:pt x="8229" y="4454"/>
                    <a:pt x="8229" y="4332"/>
                    <a:pt x="8229" y="4271"/>
                  </a:cubicBezTo>
                  <a:cubicBezTo>
                    <a:pt x="8155" y="4210"/>
                    <a:pt x="8155" y="4027"/>
                    <a:pt x="8155" y="3966"/>
                  </a:cubicBezTo>
                  <a:cubicBezTo>
                    <a:pt x="8155" y="3844"/>
                    <a:pt x="8082" y="3661"/>
                    <a:pt x="8082" y="3478"/>
                  </a:cubicBezTo>
                  <a:cubicBezTo>
                    <a:pt x="8082" y="3356"/>
                    <a:pt x="8082" y="3112"/>
                    <a:pt x="8082" y="2990"/>
                  </a:cubicBezTo>
                  <a:cubicBezTo>
                    <a:pt x="8082" y="2929"/>
                    <a:pt x="8008" y="2807"/>
                    <a:pt x="7935" y="2746"/>
                  </a:cubicBezTo>
                  <a:cubicBezTo>
                    <a:pt x="7935" y="2746"/>
                    <a:pt x="7935" y="2685"/>
                    <a:pt x="7935" y="2624"/>
                  </a:cubicBezTo>
                  <a:cubicBezTo>
                    <a:pt x="8008" y="2624"/>
                    <a:pt x="8155" y="2563"/>
                    <a:pt x="8155" y="2563"/>
                  </a:cubicBezTo>
                  <a:cubicBezTo>
                    <a:pt x="8229" y="2563"/>
                    <a:pt x="8376" y="2624"/>
                    <a:pt x="8449" y="2624"/>
                  </a:cubicBezTo>
                  <a:cubicBezTo>
                    <a:pt x="8522" y="2624"/>
                    <a:pt x="8596" y="2502"/>
                    <a:pt x="8669" y="2502"/>
                  </a:cubicBezTo>
                  <a:cubicBezTo>
                    <a:pt x="8669" y="2502"/>
                    <a:pt x="8743" y="2563"/>
                    <a:pt x="8816" y="2563"/>
                  </a:cubicBezTo>
                  <a:cubicBezTo>
                    <a:pt x="8816" y="2624"/>
                    <a:pt x="8743" y="2746"/>
                    <a:pt x="8816" y="2807"/>
                  </a:cubicBezTo>
                  <a:cubicBezTo>
                    <a:pt x="8816" y="2868"/>
                    <a:pt x="9037" y="2868"/>
                    <a:pt x="9110" y="2868"/>
                  </a:cubicBezTo>
                  <a:cubicBezTo>
                    <a:pt x="9184" y="2868"/>
                    <a:pt x="9404" y="2868"/>
                    <a:pt x="9478" y="2868"/>
                  </a:cubicBezTo>
                  <a:cubicBezTo>
                    <a:pt x="9551" y="2868"/>
                    <a:pt x="9698" y="2990"/>
                    <a:pt x="9771" y="3051"/>
                  </a:cubicBezTo>
                  <a:cubicBezTo>
                    <a:pt x="9771" y="3112"/>
                    <a:pt x="9771" y="3173"/>
                    <a:pt x="9771" y="3234"/>
                  </a:cubicBezTo>
                  <a:cubicBezTo>
                    <a:pt x="9771" y="3295"/>
                    <a:pt x="9624" y="3356"/>
                    <a:pt x="9624" y="3417"/>
                  </a:cubicBezTo>
                  <a:cubicBezTo>
                    <a:pt x="9624" y="3478"/>
                    <a:pt x="9771" y="3539"/>
                    <a:pt x="9771" y="3661"/>
                  </a:cubicBezTo>
                  <a:cubicBezTo>
                    <a:pt x="9771" y="3722"/>
                    <a:pt x="9771" y="3844"/>
                    <a:pt x="9845" y="3905"/>
                  </a:cubicBezTo>
                  <a:cubicBezTo>
                    <a:pt x="9918" y="3905"/>
                    <a:pt x="10065" y="3844"/>
                    <a:pt x="10212" y="3844"/>
                  </a:cubicBezTo>
                  <a:cubicBezTo>
                    <a:pt x="10286" y="3844"/>
                    <a:pt x="10433" y="3844"/>
                    <a:pt x="10506" y="3905"/>
                  </a:cubicBezTo>
                  <a:cubicBezTo>
                    <a:pt x="10506" y="3905"/>
                    <a:pt x="10506" y="4027"/>
                    <a:pt x="10580" y="4027"/>
                  </a:cubicBezTo>
                  <a:cubicBezTo>
                    <a:pt x="10580" y="4088"/>
                    <a:pt x="10727" y="4088"/>
                    <a:pt x="10800" y="4149"/>
                  </a:cubicBezTo>
                  <a:cubicBezTo>
                    <a:pt x="10800" y="4149"/>
                    <a:pt x="10873" y="4271"/>
                    <a:pt x="10873" y="4271"/>
                  </a:cubicBezTo>
                  <a:cubicBezTo>
                    <a:pt x="10947" y="4332"/>
                    <a:pt x="11020" y="4271"/>
                    <a:pt x="11094" y="4271"/>
                  </a:cubicBezTo>
                  <a:cubicBezTo>
                    <a:pt x="11167" y="4271"/>
                    <a:pt x="11388" y="4332"/>
                    <a:pt x="11461" y="4271"/>
                  </a:cubicBezTo>
                  <a:cubicBezTo>
                    <a:pt x="11608" y="4271"/>
                    <a:pt x="11682" y="4088"/>
                    <a:pt x="11829" y="4088"/>
                  </a:cubicBezTo>
                  <a:cubicBezTo>
                    <a:pt x="11902" y="4149"/>
                    <a:pt x="11902" y="4271"/>
                    <a:pt x="11976" y="4271"/>
                  </a:cubicBezTo>
                  <a:cubicBezTo>
                    <a:pt x="12049" y="4332"/>
                    <a:pt x="12122" y="4210"/>
                    <a:pt x="12196" y="4149"/>
                  </a:cubicBezTo>
                  <a:cubicBezTo>
                    <a:pt x="12196" y="4149"/>
                    <a:pt x="12343" y="4088"/>
                    <a:pt x="12343" y="4027"/>
                  </a:cubicBezTo>
                  <a:cubicBezTo>
                    <a:pt x="12343" y="3966"/>
                    <a:pt x="12269" y="3844"/>
                    <a:pt x="12343" y="3783"/>
                  </a:cubicBezTo>
                  <a:cubicBezTo>
                    <a:pt x="12343" y="3783"/>
                    <a:pt x="12490" y="3722"/>
                    <a:pt x="12563" y="3661"/>
                  </a:cubicBezTo>
                  <a:cubicBezTo>
                    <a:pt x="12563" y="3661"/>
                    <a:pt x="12710" y="3661"/>
                    <a:pt x="12784" y="3539"/>
                  </a:cubicBezTo>
                  <a:cubicBezTo>
                    <a:pt x="12784" y="3539"/>
                    <a:pt x="12710" y="3478"/>
                    <a:pt x="12784" y="3478"/>
                  </a:cubicBezTo>
                  <a:cubicBezTo>
                    <a:pt x="12784" y="3417"/>
                    <a:pt x="13004" y="3478"/>
                    <a:pt x="13078" y="3478"/>
                  </a:cubicBezTo>
                  <a:cubicBezTo>
                    <a:pt x="13151" y="3478"/>
                    <a:pt x="13298" y="3417"/>
                    <a:pt x="13371" y="3417"/>
                  </a:cubicBezTo>
                  <a:cubicBezTo>
                    <a:pt x="13445" y="3356"/>
                    <a:pt x="13518" y="3234"/>
                    <a:pt x="13592" y="3173"/>
                  </a:cubicBezTo>
                  <a:cubicBezTo>
                    <a:pt x="13665" y="3112"/>
                    <a:pt x="13812" y="3051"/>
                    <a:pt x="13886" y="2990"/>
                  </a:cubicBezTo>
                  <a:cubicBezTo>
                    <a:pt x="13886" y="2990"/>
                    <a:pt x="13959" y="2990"/>
                    <a:pt x="14033" y="2990"/>
                  </a:cubicBezTo>
                  <a:cubicBezTo>
                    <a:pt x="14106" y="2929"/>
                    <a:pt x="14033" y="2746"/>
                    <a:pt x="14033" y="2624"/>
                  </a:cubicBezTo>
                  <a:cubicBezTo>
                    <a:pt x="14033" y="2563"/>
                    <a:pt x="13959" y="2441"/>
                    <a:pt x="13959" y="2380"/>
                  </a:cubicBezTo>
                  <a:cubicBezTo>
                    <a:pt x="14033" y="2319"/>
                    <a:pt x="14180" y="2258"/>
                    <a:pt x="14180" y="2197"/>
                  </a:cubicBezTo>
                  <a:cubicBezTo>
                    <a:pt x="14253" y="2136"/>
                    <a:pt x="14180" y="2014"/>
                    <a:pt x="14253" y="1953"/>
                  </a:cubicBezTo>
                  <a:cubicBezTo>
                    <a:pt x="14253" y="1892"/>
                    <a:pt x="14400" y="1892"/>
                    <a:pt x="14400" y="1831"/>
                  </a:cubicBezTo>
                  <a:cubicBezTo>
                    <a:pt x="14547" y="1831"/>
                    <a:pt x="14694" y="1647"/>
                    <a:pt x="14767" y="1586"/>
                  </a:cubicBezTo>
                  <a:cubicBezTo>
                    <a:pt x="14914" y="1586"/>
                    <a:pt x="14988" y="1586"/>
                    <a:pt x="15061" y="1525"/>
                  </a:cubicBezTo>
                  <a:cubicBezTo>
                    <a:pt x="15135" y="1525"/>
                    <a:pt x="15208" y="1342"/>
                    <a:pt x="15282" y="1342"/>
                  </a:cubicBezTo>
                  <a:cubicBezTo>
                    <a:pt x="15355" y="1281"/>
                    <a:pt x="15576" y="1159"/>
                    <a:pt x="15649" y="1098"/>
                  </a:cubicBezTo>
                  <a:cubicBezTo>
                    <a:pt x="15649" y="1037"/>
                    <a:pt x="15722" y="915"/>
                    <a:pt x="15722" y="793"/>
                  </a:cubicBezTo>
                  <a:cubicBezTo>
                    <a:pt x="15722" y="732"/>
                    <a:pt x="15649" y="610"/>
                    <a:pt x="15722" y="549"/>
                  </a:cubicBezTo>
                  <a:cubicBezTo>
                    <a:pt x="15722" y="488"/>
                    <a:pt x="15796" y="427"/>
                    <a:pt x="15796" y="427"/>
                  </a:cubicBezTo>
                  <a:cubicBezTo>
                    <a:pt x="15869" y="366"/>
                    <a:pt x="16090" y="366"/>
                    <a:pt x="16090" y="305"/>
                  </a:cubicBezTo>
                  <a:cubicBezTo>
                    <a:pt x="16163" y="305"/>
                    <a:pt x="16090" y="122"/>
                    <a:pt x="16163" y="122"/>
                  </a:cubicBezTo>
                  <a:cubicBezTo>
                    <a:pt x="16163" y="61"/>
                    <a:pt x="16310" y="61"/>
                    <a:pt x="16310" y="61"/>
                  </a:cubicBezTo>
                  <a:cubicBezTo>
                    <a:pt x="16384" y="61"/>
                    <a:pt x="16384" y="0"/>
                    <a:pt x="16457" y="0"/>
                  </a:cubicBezTo>
                  <a:cubicBezTo>
                    <a:pt x="16457" y="0"/>
                    <a:pt x="16457" y="0"/>
                    <a:pt x="16531" y="0"/>
                  </a:cubicBezTo>
                  <a:cubicBezTo>
                    <a:pt x="16604" y="61"/>
                    <a:pt x="16824" y="0"/>
                    <a:pt x="16898" y="61"/>
                  </a:cubicBezTo>
                  <a:cubicBezTo>
                    <a:pt x="16971" y="61"/>
                    <a:pt x="17192" y="61"/>
                    <a:pt x="17265" y="122"/>
                  </a:cubicBezTo>
                  <a:cubicBezTo>
                    <a:pt x="17339" y="183"/>
                    <a:pt x="17412" y="305"/>
                    <a:pt x="17412" y="366"/>
                  </a:cubicBezTo>
                  <a:cubicBezTo>
                    <a:pt x="17412" y="427"/>
                    <a:pt x="17265" y="549"/>
                    <a:pt x="17265" y="610"/>
                  </a:cubicBezTo>
                  <a:cubicBezTo>
                    <a:pt x="17265" y="671"/>
                    <a:pt x="17192" y="854"/>
                    <a:pt x="17265" y="915"/>
                  </a:cubicBezTo>
                  <a:cubicBezTo>
                    <a:pt x="17339" y="976"/>
                    <a:pt x="17633" y="976"/>
                    <a:pt x="17780" y="915"/>
                  </a:cubicBezTo>
                  <a:cubicBezTo>
                    <a:pt x="17853" y="854"/>
                    <a:pt x="17780" y="671"/>
                    <a:pt x="17853" y="610"/>
                  </a:cubicBezTo>
                  <a:cubicBezTo>
                    <a:pt x="17927" y="610"/>
                    <a:pt x="18147" y="610"/>
                    <a:pt x="18220" y="610"/>
                  </a:cubicBezTo>
                  <a:cubicBezTo>
                    <a:pt x="18294" y="671"/>
                    <a:pt x="18514" y="732"/>
                    <a:pt x="18588" y="732"/>
                  </a:cubicBezTo>
                  <a:cubicBezTo>
                    <a:pt x="18661" y="732"/>
                    <a:pt x="18808" y="671"/>
                    <a:pt x="18882" y="671"/>
                  </a:cubicBezTo>
                  <a:cubicBezTo>
                    <a:pt x="18955" y="671"/>
                    <a:pt x="19102" y="732"/>
                    <a:pt x="19102" y="732"/>
                  </a:cubicBezTo>
                  <a:cubicBezTo>
                    <a:pt x="19176" y="854"/>
                    <a:pt x="19102" y="1037"/>
                    <a:pt x="19102" y="1159"/>
                  </a:cubicBezTo>
                  <a:cubicBezTo>
                    <a:pt x="19176" y="1220"/>
                    <a:pt x="19322" y="1220"/>
                    <a:pt x="19322" y="1281"/>
                  </a:cubicBezTo>
                  <a:cubicBezTo>
                    <a:pt x="19396" y="1281"/>
                    <a:pt x="19543" y="1220"/>
                    <a:pt x="19616" y="1281"/>
                  </a:cubicBezTo>
                  <a:cubicBezTo>
                    <a:pt x="19690" y="1281"/>
                    <a:pt x="19837" y="1342"/>
                    <a:pt x="19837" y="1403"/>
                  </a:cubicBezTo>
                  <a:cubicBezTo>
                    <a:pt x="19837" y="1464"/>
                    <a:pt x="19690" y="1586"/>
                    <a:pt x="19690" y="1647"/>
                  </a:cubicBezTo>
                  <a:cubicBezTo>
                    <a:pt x="19690" y="1708"/>
                    <a:pt x="19837" y="1769"/>
                    <a:pt x="19984" y="1831"/>
                  </a:cubicBezTo>
                  <a:cubicBezTo>
                    <a:pt x="20057" y="1831"/>
                    <a:pt x="20204" y="1769"/>
                    <a:pt x="20351" y="1831"/>
                  </a:cubicBezTo>
                  <a:cubicBezTo>
                    <a:pt x="20351" y="1831"/>
                    <a:pt x="20498" y="1953"/>
                    <a:pt x="20498" y="1953"/>
                  </a:cubicBezTo>
                  <a:cubicBezTo>
                    <a:pt x="20571" y="2014"/>
                    <a:pt x="20645" y="2075"/>
                    <a:pt x="20645" y="2075"/>
                  </a:cubicBezTo>
                  <a:cubicBezTo>
                    <a:pt x="20645" y="2136"/>
                    <a:pt x="20424" y="2197"/>
                    <a:pt x="20351" y="2258"/>
                  </a:cubicBezTo>
                  <a:cubicBezTo>
                    <a:pt x="20351" y="2319"/>
                    <a:pt x="20424" y="2441"/>
                    <a:pt x="20424" y="2441"/>
                  </a:cubicBezTo>
                  <a:cubicBezTo>
                    <a:pt x="20498" y="2502"/>
                    <a:pt x="20718" y="2319"/>
                    <a:pt x="20792" y="2380"/>
                  </a:cubicBezTo>
                  <a:cubicBezTo>
                    <a:pt x="20865" y="2441"/>
                    <a:pt x="20865" y="2563"/>
                    <a:pt x="20865" y="2624"/>
                  </a:cubicBezTo>
                  <a:cubicBezTo>
                    <a:pt x="20792" y="2685"/>
                    <a:pt x="20645" y="2807"/>
                    <a:pt x="20571" y="2807"/>
                  </a:cubicBezTo>
                  <a:cubicBezTo>
                    <a:pt x="20498" y="2807"/>
                    <a:pt x="20351" y="2807"/>
                    <a:pt x="20351" y="2807"/>
                  </a:cubicBezTo>
                  <a:cubicBezTo>
                    <a:pt x="20278" y="2868"/>
                    <a:pt x="20278" y="3051"/>
                    <a:pt x="20278" y="3112"/>
                  </a:cubicBezTo>
                  <a:cubicBezTo>
                    <a:pt x="20278" y="3173"/>
                    <a:pt x="20424" y="3234"/>
                    <a:pt x="20424" y="3295"/>
                  </a:cubicBezTo>
                  <a:cubicBezTo>
                    <a:pt x="20424" y="3356"/>
                    <a:pt x="20424" y="3478"/>
                    <a:pt x="20351" y="3539"/>
                  </a:cubicBezTo>
                  <a:cubicBezTo>
                    <a:pt x="20351" y="3661"/>
                    <a:pt x="20278" y="3783"/>
                    <a:pt x="20278" y="3905"/>
                  </a:cubicBezTo>
                  <a:cubicBezTo>
                    <a:pt x="20278" y="3905"/>
                    <a:pt x="20424" y="3966"/>
                    <a:pt x="20424" y="4027"/>
                  </a:cubicBezTo>
                  <a:cubicBezTo>
                    <a:pt x="20498" y="4088"/>
                    <a:pt x="20498" y="4210"/>
                    <a:pt x="20571" y="4271"/>
                  </a:cubicBezTo>
                  <a:cubicBezTo>
                    <a:pt x="20571" y="4271"/>
                    <a:pt x="20718" y="4332"/>
                    <a:pt x="20792" y="4332"/>
                  </a:cubicBezTo>
                  <a:cubicBezTo>
                    <a:pt x="20865" y="4332"/>
                    <a:pt x="21086" y="4210"/>
                    <a:pt x="21159" y="4210"/>
                  </a:cubicBezTo>
                  <a:cubicBezTo>
                    <a:pt x="21159" y="4210"/>
                    <a:pt x="21233" y="4210"/>
                    <a:pt x="21233" y="4271"/>
                  </a:cubicBezTo>
                  <a:cubicBezTo>
                    <a:pt x="21306" y="4271"/>
                    <a:pt x="21306" y="4393"/>
                    <a:pt x="21306" y="4454"/>
                  </a:cubicBezTo>
                  <a:cubicBezTo>
                    <a:pt x="21306" y="4515"/>
                    <a:pt x="21159" y="4576"/>
                    <a:pt x="21159" y="4637"/>
                  </a:cubicBezTo>
                  <a:cubicBezTo>
                    <a:pt x="21086" y="4698"/>
                    <a:pt x="21086" y="4759"/>
                    <a:pt x="21159" y="4820"/>
                  </a:cubicBezTo>
                  <a:cubicBezTo>
                    <a:pt x="21159" y="4881"/>
                    <a:pt x="21453" y="4881"/>
                    <a:pt x="21527" y="49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89" name="Google Shape;2289;p274"/>
            <p:cNvSpPr/>
            <p:nvPr/>
          </p:nvSpPr>
          <p:spPr>
            <a:xfrm>
              <a:off x="5573709" y="2455110"/>
              <a:ext cx="1022374" cy="1416123"/>
            </a:xfrm>
            <a:custGeom>
              <a:avLst/>
              <a:gdLst/>
              <a:ahLst/>
              <a:cxnLst/>
              <a:rect l="l" t="t" r="r" b="b"/>
              <a:pathLst>
                <a:path w="21566" h="21600" extrusionOk="0">
                  <a:moveTo>
                    <a:pt x="1342" y="5276"/>
                  </a:moveTo>
                  <a:cubicBezTo>
                    <a:pt x="1342" y="5276"/>
                    <a:pt x="1342" y="5176"/>
                    <a:pt x="1342" y="5176"/>
                  </a:cubicBezTo>
                  <a:cubicBezTo>
                    <a:pt x="1204" y="5076"/>
                    <a:pt x="1204" y="4877"/>
                    <a:pt x="1342" y="4877"/>
                  </a:cubicBezTo>
                  <a:cubicBezTo>
                    <a:pt x="1342" y="4778"/>
                    <a:pt x="1479" y="4678"/>
                    <a:pt x="1617" y="4579"/>
                  </a:cubicBezTo>
                  <a:cubicBezTo>
                    <a:pt x="1617" y="4479"/>
                    <a:pt x="1617" y="4380"/>
                    <a:pt x="1617" y="4280"/>
                  </a:cubicBezTo>
                  <a:cubicBezTo>
                    <a:pt x="1755" y="4280"/>
                    <a:pt x="2030" y="4181"/>
                    <a:pt x="2167" y="4181"/>
                  </a:cubicBezTo>
                  <a:cubicBezTo>
                    <a:pt x="2305" y="4181"/>
                    <a:pt x="2442" y="4181"/>
                    <a:pt x="2580" y="4181"/>
                  </a:cubicBezTo>
                  <a:cubicBezTo>
                    <a:pt x="2718" y="4181"/>
                    <a:pt x="2855" y="4380"/>
                    <a:pt x="2855" y="4380"/>
                  </a:cubicBezTo>
                  <a:cubicBezTo>
                    <a:pt x="2993" y="4479"/>
                    <a:pt x="3268" y="4479"/>
                    <a:pt x="3405" y="4479"/>
                  </a:cubicBezTo>
                  <a:cubicBezTo>
                    <a:pt x="3543" y="4479"/>
                    <a:pt x="3681" y="4280"/>
                    <a:pt x="3818" y="4280"/>
                  </a:cubicBezTo>
                  <a:cubicBezTo>
                    <a:pt x="3956" y="4280"/>
                    <a:pt x="4369" y="4380"/>
                    <a:pt x="4506" y="4380"/>
                  </a:cubicBezTo>
                  <a:cubicBezTo>
                    <a:pt x="4644" y="4280"/>
                    <a:pt x="4781" y="4181"/>
                    <a:pt x="4781" y="4081"/>
                  </a:cubicBezTo>
                  <a:cubicBezTo>
                    <a:pt x="4781" y="3982"/>
                    <a:pt x="4919" y="3882"/>
                    <a:pt x="4919" y="3782"/>
                  </a:cubicBezTo>
                  <a:cubicBezTo>
                    <a:pt x="4919" y="3683"/>
                    <a:pt x="4919" y="3484"/>
                    <a:pt x="4919" y="3384"/>
                  </a:cubicBezTo>
                  <a:cubicBezTo>
                    <a:pt x="4919" y="3285"/>
                    <a:pt x="4919" y="3185"/>
                    <a:pt x="4919" y="3086"/>
                  </a:cubicBezTo>
                  <a:cubicBezTo>
                    <a:pt x="4919" y="2887"/>
                    <a:pt x="4781" y="2688"/>
                    <a:pt x="4919" y="2588"/>
                  </a:cubicBezTo>
                  <a:cubicBezTo>
                    <a:pt x="4919" y="2488"/>
                    <a:pt x="5332" y="2488"/>
                    <a:pt x="5332" y="2488"/>
                  </a:cubicBezTo>
                  <a:cubicBezTo>
                    <a:pt x="5469" y="2389"/>
                    <a:pt x="5607" y="2090"/>
                    <a:pt x="5744" y="1991"/>
                  </a:cubicBezTo>
                  <a:cubicBezTo>
                    <a:pt x="5744" y="1991"/>
                    <a:pt x="5882" y="1991"/>
                    <a:pt x="6020" y="1891"/>
                  </a:cubicBezTo>
                  <a:cubicBezTo>
                    <a:pt x="6157" y="1891"/>
                    <a:pt x="6570" y="1692"/>
                    <a:pt x="6570" y="1593"/>
                  </a:cubicBezTo>
                  <a:cubicBezTo>
                    <a:pt x="6707" y="1493"/>
                    <a:pt x="6707" y="1294"/>
                    <a:pt x="6707" y="1194"/>
                  </a:cubicBezTo>
                  <a:cubicBezTo>
                    <a:pt x="6707" y="1194"/>
                    <a:pt x="6845" y="1194"/>
                    <a:pt x="6983" y="1095"/>
                  </a:cubicBezTo>
                  <a:cubicBezTo>
                    <a:pt x="6983" y="1095"/>
                    <a:pt x="6983" y="1095"/>
                    <a:pt x="6983" y="995"/>
                  </a:cubicBezTo>
                  <a:cubicBezTo>
                    <a:pt x="7120" y="995"/>
                    <a:pt x="7120" y="995"/>
                    <a:pt x="7258" y="995"/>
                  </a:cubicBezTo>
                  <a:cubicBezTo>
                    <a:pt x="7258" y="995"/>
                    <a:pt x="7395" y="995"/>
                    <a:pt x="7533" y="896"/>
                  </a:cubicBezTo>
                  <a:cubicBezTo>
                    <a:pt x="7533" y="896"/>
                    <a:pt x="7533" y="796"/>
                    <a:pt x="7670" y="697"/>
                  </a:cubicBezTo>
                  <a:cubicBezTo>
                    <a:pt x="7808" y="697"/>
                    <a:pt x="7946" y="796"/>
                    <a:pt x="8083" y="697"/>
                  </a:cubicBezTo>
                  <a:cubicBezTo>
                    <a:pt x="8221" y="697"/>
                    <a:pt x="8358" y="597"/>
                    <a:pt x="8358" y="498"/>
                  </a:cubicBezTo>
                  <a:cubicBezTo>
                    <a:pt x="8634" y="498"/>
                    <a:pt x="8771" y="498"/>
                    <a:pt x="8771" y="398"/>
                  </a:cubicBezTo>
                  <a:cubicBezTo>
                    <a:pt x="8909" y="398"/>
                    <a:pt x="8909" y="100"/>
                    <a:pt x="9046" y="0"/>
                  </a:cubicBezTo>
                  <a:cubicBezTo>
                    <a:pt x="9184" y="0"/>
                    <a:pt x="9321" y="0"/>
                    <a:pt x="9321" y="0"/>
                  </a:cubicBezTo>
                  <a:cubicBezTo>
                    <a:pt x="9459" y="100"/>
                    <a:pt x="9872" y="100"/>
                    <a:pt x="10009" y="299"/>
                  </a:cubicBezTo>
                  <a:cubicBezTo>
                    <a:pt x="10147" y="299"/>
                    <a:pt x="10147" y="597"/>
                    <a:pt x="10147" y="697"/>
                  </a:cubicBezTo>
                  <a:cubicBezTo>
                    <a:pt x="10147" y="796"/>
                    <a:pt x="10284" y="995"/>
                    <a:pt x="10284" y="995"/>
                  </a:cubicBezTo>
                  <a:cubicBezTo>
                    <a:pt x="10284" y="1095"/>
                    <a:pt x="10972" y="1095"/>
                    <a:pt x="11110" y="995"/>
                  </a:cubicBezTo>
                  <a:cubicBezTo>
                    <a:pt x="11248" y="995"/>
                    <a:pt x="11385" y="896"/>
                    <a:pt x="11523" y="896"/>
                  </a:cubicBezTo>
                  <a:cubicBezTo>
                    <a:pt x="11660" y="896"/>
                    <a:pt x="11798" y="796"/>
                    <a:pt x="11935" y="697"/>
                  </a:cubicBezTo>
                  <a:cubicBezTo>
                    <a:pt x="12073" y="697"/>
                    <a:pt x="12486" y="597"/>
                    <a:pt x="12761" y="697"/>
                  </a:cubicBezTo>
                  <a:cubicBezTo>
                    <a:pt x="12898" y="697"/>
                    <a:pt x="13036" y="796"/>
                    <a:pt x="13174" y="796"/>
                  </a:cubicBezTo>
                  <a:cubicBezTo>
                    <a:pt x="13311" y="896"/>
                    <a:pt x="13586" y="1095"/>
                    <a:pt x="13724" y="1194"/>
                  </a:cubicBezTo>
                  <a:cubicBezTo>
                    <a:pt x="13862" y="1194"/>
                    <a:pt x="14137" y="1194"/>
                    <a:pt x="14274" y="1194"/>
                  </a:cubicBezTo>
                  <a:cubicBezTo>
                    <a:pt x="14412" y="1194"/>
                    <a:pt x="14549" y="1194"/>
                    <a:pt x="14687" y="1095"/>
                  </a:cubicBezTo>
                  <a:cubicBezTo>
                    <a:pt x="14825" y="1095"/>
                    <a:pt x="14825" y="896"/>
                    <a:pt x="15100" y="796"/>
                  </a:cubicBezTo>
                  <a:cubicBezTo>
                    <a:pt x="15100" y="796"/>
                    <a:pt x="15375" y="796"/>
                    <a:pt x="15375" y="796"/>
                  </a:cubicBezTo>
                  <a:cubicBezTo>
                    <a:pt x="15512" y="796"/>
                    <a:pt x="15788" y="995"/>
                    <a:pt x="15925" y="1095"/>
                  </a:cubicBezTo>
                  <a:cubicBezTo>
                    <a:pt x="16063" y="1194"/>
                    <a:pt x="16200" y="1394"/>
                    <a:pt x="16338" y="1493"/>
                  </a:cubicBezTo>
                  <a:cubicBezTo>
                    <a:pt x="16338" y="1493"/>
                    <a:pt x="16476" y="1593"/>
                    <a:pt x="16613" y="1692"/>
                  </a:cubicBezTo>
                  <a:cubicBezTo>
                    <a:pt x="16751" y="1792"/>
                    <a:pt x="17163" y="1792"/>
                    <a:pt x="17439" y="1792"/>
                  </a:cubicBezTo>
                  <a:cubicBezTo>
                    <a:pt x="17576" y="1891"/>
                    <a:pt x="17989" y="2090"/>
                    <a:pt x="17989" y="2190"/>
                  </a:cubicBezTo>
                  <a:cubicBezTo>
                    <a:pt x="18127" y="2289"/>
                    <a:pt x="18127" y="2289"/>
                    <a:pt x="18264" y="2289"/>
                  </a:cubicBezTo>
                  <a:cubicBezTo>
                    <a:pt x="18264" y="2289"/>
                    <a:pt x="18402" y="2289"/>
                    <a:pt x="18402" y="2289"/>
                  </a:cubicBezTo>
                  <a:cubicBezTo>
                    <a:pt x="18539" y="2389"/>
                    <a:pt x="18677" y="2787"/>
                    <a:pt x="18814" y="2787"/>
                  </a:cubicBezTo>
                  <a:cubicBezTo>
                    <a:pt x="18952" y="2887"/>
                    <a:pt x="19502" y="2787"/>
                    <a:pt x="19640" y="2787"/>
                  </a:cubicBezTo>
                  <a:cubicBezTo>
                    <a:pt x="19777" y="2787"/>
                    <a:pt x="19915" y="2887"/>
                    <a:pt x="20053" y="2986"/>
                  </a:cubicBezTo>
                  <a:cubicBezTo>
                    <a:pt x="20190" y="3086"/>
                    <a:pt x="20328" y="3185"/>
                    <a:pt x="20328" y="3285"/>
                  </a:cubicBezTo>
                  <a:cubicBezTo>
                    <a:pt x="20328" y="3484"/>
                    <a:pt x="20328" y="3782"/>
                    <a:pt x="20328" y="3882"/>
                  </a:cubicBezTo>
                  <a:cubicBezTo>
                    <a:pt x="20328" y="4081"/>
                    <a:pt x="20603" y="4280"/>
                    <a:pt x="20741" y="4380"/>
                  </a:cubicBezTo>
                  <a:cubicBezTo>
                    <a:pt x="20741" y="4479"/>
                    <a:pt x="20878" y="4678"/>
                    <a:pt x="21016" y="4778"/>
                  </a:cubicBezTo>
                  <a:cubicBezTo>
                    <a:pt x="21016" y="4778"/>
                    <a:pt x="21153" y="4877"/>
                    <a:pt x="21291" y="4977"/>
                  </a:cubicBezTo>
                  <a:cubicBezTo>
                    <a:pt x="21291" y="4977"/>
                    <a:pt x="21566" y="5276"/>
                    <a:pt x="21566" y="5375"/>
                  </a:cubicBezTo>
                  <a:cubicBezTo>
                    <a:pt x="21566" y="5475"/>
                    <a:pt x="21566" y="5674"/>
                    <a:pt x="21566" y="5873"/>
                  </a:cubicBezTo>
                  <a:cubicBezTo>
                    <a:pt x="21428" y="5873"/>
                    <a:pt x="21428" y="5873"/>
                    <a:pt x="21428" y="5873"/>
                  </a:cubicBezTo>
                  <a:cubicBezTo>
                    <a:pt x="21153" y="5773"/>
                    <a:pt x="20741" y="5773"/>
                    <a:pt x="20465" y="5773"/>
                  </a:cubicBezTo>
                  <a:cubicBezTo>
                    <a:pt x="20328" y="5773"/>
                    <a:pt x="20190" y="5873"/>
                    <a:pt x="20053" y="5873"/>
                  </a:cubicBezTo>
                  <a:cubicBezTo>
                    <a:pt x="20053" y="5972"/>
                    <a:pt x="19777" y="5972"/>
                    <a:pt x="19777" y="5972"/>
                  </a:cubicBezTo>
                  <a:cubicBezTo>
                    <a:pt x="19640" y="5972"/>
                    <a:pt x="19777" y="6171"/>
                    <a:pt x="19777" y="6171"/>
                  </a:cubicBezTo>
                  <a:cubicBezTo>
                    <a:pt x="19640" y="6371"/>
                    <a:pt x="19640" y="6470"/>
                    <a:pt x="19502" y="6570"/>
                  </a:cubicBezTo>
                  <a:cubicBezTo>
                    <a:pt x="19365" y="6570"/>
                    <a:pt x="19090" y="6570"/>
                    <a:pt x="19090" y="6669"/>
                  </a:cubicBezTo>
                  <a:cubicBezTo>
                    <a:pt x="18952" y="6769"/>
                    <a:pt x="18952" y="6968"/>
                    <a:pt x="18952" y="6968"/>
                  </a:cubicBezTo>
                  <a:cubicBezTo>
                    <a:pt x="18814" y="6968"/>
                    <a:pt x="18677" y="7067"/>
                    <a:pt x="18539" y="7067"/>
                  </a:cubicBezTo>
                  <a:cubicBezTo>
                    <a:pt x="18402" y="7167"/>
                    <a:pt x="18264" y="7366"/>
                    <a:pt x="18402" y="7465"/>
                  </a:cubicBezTo>
                  <a:cubicBezTo>
                    <a:pt x="18402" y="7565"/>
                    <a:pt x="18814" y="7565"/>
                    <a:pt x="18952" y="7565"/>
                  </a:cubicBezTo>
                  <a:cubicBezTo>
                    <a:pt x="18952" y="7565"/>
                    <a:pt x="19090" y="7366"/>
                    <a:pt x="19365" y="7366"/>
                  </a:cubicBezTo>
                  <a:cubicBezTo>
                    <a:pt x="19502" y="7366"/>
                    <a:pt x="19777" y="7366"/>
                    <a:pt x="19915" y="7366"/>
                  </a:cubicBezTo>
                  <a:cubicBezTo>
                    <a:pt x="20053" y="7366"/>
                    <a:pt x="20190" y="7465"/>
                    <a:pt x="20328" y="7565"/>
                  </a:cubicBezTo>
                  <a:cubicBezTo>
                    <a:pt x="20328" y="7665"/>
                    <a:pt x="20328" y="7963"/>
                    <a:pt x="20328" y="7963"/>
                  </a:cubicBezTo>
                  <a:cubicBezTo>
                    <a:pt x="20190" y="8063"/>
                    <a:pt x="19915" y="8063"/>
                    <a:pt x="19777" y="8162"/>
                  </a:cubicBezTo>
                  <a:cubicBezTo>
                    <a:pt x="19640" y="8162"/>
                    <a:pt x="19502" y="8262"/>
                    <a:pt x="19502" y="8361"/>
                  </a:cubicBezTo>
                  <a:cubicBezTo>
                    <a:pt x="19365" y="8461"/>
                    <a:pt x="19502" y="8759"/>
                    <a:pt x="19502" y="8859"/>
                  </a:cubicBezTo>
                  <a:cubicBezTo>
                    <a:pt x="19365" y="9058"/>
                    <a:pt x="19090" y="9257"/>
                    <a:pt x="18952" y="9357"/>
                  </a:cubicBezTo>
                  <a:cubicBezTo>
                    <a:pt x="18814" y="9456"/>
                    <a:pt x="18264" y="9556"/>
                    <a:pt x="18127" y="9655"/>
                  </a:cubicBezTo>
                  <a:cubicBezTo>
                    <a:pt x="17989" y="9755"/>
                    <a:pt x="17714" y="10153"/>
                    <a:pt x="17576" y="10253"/>
                  </a:cubicBezTo>
                  <a:cubicBezTo>
                    <a:pt x="17439" y="10352"/>
                    <a:pt x="17301" y="10452"/>
                    <a:pt x="17163" y="10551"/>
                  </a:cubicBezTo>
                  <a:cubicBezTo>
                    <a:pt x="17163" y="10651"/>
                    <a:pt x="16888" y="10750"/>
                    <a:pt x="16751" y="10850"/>
                  </a:cubicBezTo>
                  <a:cubicBezTo>
                    <a:pt x="16751" y="10949"/>
                    <a:pt x="16751" y="11148"/>
                    <a:pt x="16613" y="11248"/>
                  </a:cubicBezTo>
                  <a:cubicBezTo>
                    <a:pt x="16613" y="11347"/>
                    <a:pt x="16476" y="11646"/>
                    <a:pt x="16338" y="11746"/>
                  </a:cubicBezTo>
                  <a:cubicBezTo>
                    <a:pt x="16338" y="11746"/>
                    <a:pt x="16063" y="11845"/>
                    <a:pt x="16063" y="11845"/>
                  </a:cubicBezTo>
                  <a:cubicBezTo>
                    <a:pt x="15925" y="11845"/>
                    <a:pt x="15650" y="12144"/>
                    <a:pt x="15512" y="12144"/>
                  </a:cubicBezTo>
                  <a:cubicBezTo>
                    <a:pt x="15512" y="12144"/>
                    <a:pt x="14962" y="12343"/>
                    <a:pt x="14687" y="12343"/>
                  </a:cubicBezTo>
                  <a:cubicBezTo>
                    <a:pt x="14687" y="12343"/>
                    <a:pt x="14412" y="12343"/>
                    <a:pt x="14412" y="12343"/>
                  </a:cubicBezTo>
                  <a:cubicBezTo>
                    <a:pt x="14274" y="12442"/>
                    <a:pt x="13999" y="12542"/>
                    <a:pt x="13862" y="12641"/>
                  </a:cubicBezTo>
                  <a:cubicBezTo>
                    <a:pt x="13862" y="12741"/>
                    <a:pt x="13862" y="13040"/>
                    <a:pt x="13862" y="13139"/>
                  </a:cubicBezTo>
                  <a:cubicBezTo>
                    <a:pt x="13862" y="13239"/>
                    <a:pt x="14137" y="13338"/>
                    <a:pt x="14137" y="13438"/>
                  </a:cubicBezTo>
                  <a:cubicBezTo>
                    <a:pt x="14137" y="13537"/>
                    <a:pt x="13999" y="13836"/>
                    <a:pt x="13999" y="13935"/>
                  </a:cubicBezTo>
                  <a:cubicBezTo>
                    <a:pt x="13862" y="14135"/>
                    <a:pt x="13586" y="14135"/>
                    <a:pt x="13586" y="14234"/>
                  </a:cubicBezTo>
                  <a:cubicBezTo>
                    <a:pt x="13586" y="14334"/>
                    <a:pt x="13586" y="14433"/>
                    <a:pt x="13586" y="14433"/>
                  </a:cubicBezTo>
                  <a:cubicBezTo>
                    <a:pt x="13586" y="14533"/>
                    <a:pt x="13724" y="14632"/>
                    <a:pt x="13724" y="14732"/>
                  </a:cubicBezTo>
                  <a:cubicBezTo>
                    <a:pt x="13724" y="14931"/>
                    <a:pt x="13449" y="15229"/>
                    <a:pt x="13311" y="15329"/>
                  </a:cubicBezTo>
                  <a:cubicBezTo>
                    <a:pt x="13036" y="15429"/>
                    <a:pt x="12486" y="15727"/>
                    <a:pt x="12211" y="15926"/>
                  </a:cubicBezTo>
                  <a:cubicBezTo>
                    <a:pt x="12073" y="15926"/>
                    <a:pt x="11523" y="16026"/>
                    <a:pt x="11385" y="16125"/>
                  </a:cubicBezTo>
                  <a:cubicBezTo>
                    <a:pt x="11385" y="16225"/>
                    <a:pt x="11385" y="16524"/>
                    <a:pt x="11248" y="16524"/>
                  </a:cubicBezTo>
                  <a:cubicBezTo>
                    <a:pt x="11110" y="16623"/>
                    <a:pt x="10697" y="16723"/>
                    <a:pt x="10560" y="16822"/>
                  </a:cubicBezTo>
                  <a:cubicBezTo>
                    <a:pt x="10422" y="16822"/>
                    <a:pt x="10422" y="17021"/>
                    <a:pt x="10422" y="17220"/>
                  </a:cubicBezTo>
                  <a:cubicBezTo>
                    <a:pt x="10422" y="17220"/>
                    <a:pt x="10422" y="17320"/>
                    <a:pt x="10422" y="17419"/>
                  </a:cubicBezTo>
                  <a:cubicBezTo>
                    <a:pt x="10422" y="17519"/>
                    <a:pt x="10697" y="17618"/>
                    <a:pt x="10697" y="17718"/>
                  </a:cubicBezTo>
                  <a:cubicBezTo>
                    <a:pt x="10697" y="17818"/>
                    <a:pt x="10284" y="17917"/>
                    <a:pt x="10284" y="18017"/>
                  </a:cubicBezTo>
                  <a:cubicBezTo>
                    <a:pt x="10284" y="18116"/>
                    <a:pt x="10284" y="18315"/>
                    <a:pt x="10147" y="18415"/>
                  </a:cubicBezTo>
                  <a:cubicBezTo>
                    <a:pt x="10009" y="18514"/>
                    <a:pt x="9597" y="18514"/>
                    <a:pt x="9459" y="18614"/>
                  </a:cubicBezTo>
                  <a:cubicBezTo>
                    <a:pt x="9459" y="18713"/>
                    <a:pt x="9459" y="18912"/>
                    <a:pt x="9459" y="19012"/>
                  </a:cubicBezTo>
                  <a:cubicBezTo>
                    <a:pt x="9597" y="19112"/>
                    <a:pt x="9734" y="19211"/>
                    <a:pt x="9734" y="19311"/>
                  </a:cubicBezTo>
                  <a:cubicBezTo>
                    <a:pt x="9734" y="19311"/>
                    <a:pt x="9872" y="19311"/>
                    <a:pt x="9872" y="19311"/>
                  </a:cubicBezTo>
                  <a:cubicBezTo>
                    <a:pt x="9872" y="19410"/>
                    <a:pt x="9872" y="19709"/>
                    <a:pt x="9734" y="19709"/>
                  </a:cubicBezTo>
                  <a:cubicBezTo>
                    <a:pt x="9597" y="19808"/>
                    <a:pt x="9321" y="19808"/>
                    <a:pt x="9321" y="19908"/>
                  </a:cubicBezTo>
                  <a:cubicBezTo>
                    <a:pt x="9184" y="19908"/>
                    <a:pt x="8909" y="20107"/>
                    <a:pt x="8909" y="20206"/>
                  </a:cubicBezTo>
                  <a:cubicBezTo>
                    <a:pt x="8771" y="20406"/>
                    <a:pt x="8771" y="20704"/>
                    <a:pt x="8634" y="20903"/>
                  </a:cubicBezTo>
                  <a:cubicBezTo>
                    <a:pt x="8358" y="21003"/>
                    <a:pt x="7946" y="21003"/>
                    <a:pt x="7808" y="21102"/>
                  </a:cubicBezTo>
                  <a:cubicBezTo>
                    <a:pt x="7670" y="21202"/>
                    <a:pt x="7533" y="21301"/>
                    <a:pt x="7395" y="21401"/>
                  </a:cubicBezTo>
                  <a:cubicBezTo>
                    <a:pt x="7258" y="21401"/>
                    <a:pt x="6845" y="21401"/>
                    <a:pt x="6570" y="21401"/>
                  </a:cubicBezTo>
                  <a:cubicBezTo>
                    <a:pt x="6432" y="21401"/>
                    <a:pt x="5882" y="21401"/>
                    <a:pt x="5882" y="21301"/>
                  </a:cubicBezTo>
                  <a:cubicBezTo>
                    <a:pt x="5744" y="21202"/>
                    <a:pt x="5882" y="21003"/>
                    <a:pt x="5882" y="20903"/>
                  </a:cubicBezTo>
                  <a:cubicBezTo>
                    <a:pt x="5744" y="20804"/>
                    <a:pt x="5607" y="20605"/>
                    <a:pt x="5469" y="20605"/>
                  </a:cubicBezTo>
                  <a:cubicBezTo>
                    <a:pt x="5332" y="20605"/>
                    <a:pt x="5056" y="20605"/>
                    <a:pt x="4919" y="20605"/>
                  </a:cubicBezTo>
                  <a:cubicBezTo>
                    <a:pt x="4781" y="20605"/>
                    <a:pt x="4506" y="20704"/>
                    <a:pt x="4506" y="20804"/>
                  </a:cubicBezTo>
                  <a:cubicBezTo>
                    <a:pt x="4369" y="20903"/>
                    <a:pt x="4506" y="21102"/>
                    <a:pt x="4506" y="21202"/>
                  </a:cubicBezTo>
                  <a:cubicBezTo>
                    <a:pt x="4369" y="21301"/>
                    <a:pt x="3956" y="21401"/>
                    <a:pt x="3818" y="21401"/>
                  </a:cubicBezTo>
                  <a:cubicBezTo>
                    <a:pt x="3818" y="21500"/>
                    <a:pt x="3681" y="21600"/>
                    <a:pt x="3543" y="21600"/>
                  </a:cubicBezTo>
                  <a:cubicBezTo>
                    <a:pt x="3405" y="21600"/>
                    <a:pt x="3268" y="21401"/>
                    <a:pt x="3130" y="21301"/>
                  </a:cubicBezTo>
                  <a:cubicBezTo>
                    <a:pt x="3130" y="21202"/>
                    <a:pt x="3130" y="20903"/>
                    <a:pt x="2993" y="20804"/>
                  </a:cubicBezTo>
                  <a:cubicBezTo>
                    <a:pt x="2993" y="20804"/>
                    <a:pt x="2718" y="20804"/>
                    <a:pt x="2718" y="20804"/>
                  </a:cubicBezTo>
                  <a:cubicBezTo>
                    <a:pt x="2580" y="20804"/>
                    <a:pt x="2580" y="20605"/>
                    <a:pt x="2442" y="20505"/>
                  </a:cubicBezTo>
                  <a:cubicBezTo>
                    <a:pt x="2305" y="20505"/>
                    <a:pt x="2030" y="20605"/>
                    <a:pt x="1892" y="20505"/>
                  </a:cubicBezTo>
                  <a:cubicBezTo>
                    <a:pt x="1755" y="20505"/>
                    <a:pt x="1892" y="20206"/>
                    <a:pt x="1755" y="20107"/>
                  </a:cubicBezTo>
                  <a:cubicBezTo>
                    <a:pt x="1755" y="20007"/>
                    <a:pt x="1479" y="20007"/>
                    <a:pt x="1479" y="19908"/>
                  </a:cubicBezTo>
                  <a:cubicBezTo>
                    <a:pt x="1342" y="19908"/>
                    <a:pt x="1067" y="19808"/>
                    <a:pt x="1067" y="19709"/>
                  </a:cubicBezTo>
                  <a:cubicBezTo>
                    <a:pt x="929" y="19609"/>
                    <a:pt x="1067" y="19410"/>
                    <a:pt x="1067" y="19311"/>
                  </a:cubicBezTo>
                  <a:cubicBezTo>
                    <a:pt x="1067" y="19211"/>
                    <a:pt x="1067" y="19211"/>
                    <a:pt x="1204" y="19112"/>
                  </a:cubicBezTo>
                  <a:cubicBezTo>
                    <a:pt x="1204" y="19112"/>
                    <a:pt x="1479" y="19012"/>
                    <a:pt x="1617" y="19012"/>
                  </a:cubicBezTo>
                  <a:cubicBezTo>
                    <a:pt x="1755" y="19012"/>
                    <a:pt x="2305" y="19112"/>
                    <a:pt x="2442" y="19012"/>
                  </a:cubicBezTo>
                  <a:cubicBezTo>
                    <a:pt x="2580" y="19012"/>
                    <a:pt x="2580" y="18813"/>
                    <a:pt x="2442" y="18713"/>
                  </a:cubicBezTo>
                  <a:cubicBezTo>
                    <a:pt x="2442" y="18614"/>
                    <a:pt x="2305" y="18514"/>
                    <a:pt x="2167" y="18415"/>
                  </a:cubicBezTo>
                  <a:cubicBezTo>
                    <a:pt x="2167" y="18415"/>
                    <a:pt x="1892" y="18415"/>
                    <a:pt x="1755" y="18315"/>
                  </a:cubicBezTo>
                  <a:cubicBezTo>
                    <a:pt x="1755" y="18315"/>
                    <a:pt x="1617" y="18116"/>
                    <a:pt x="1617" y="18017"/>
                  </a:cubicBezTo>
                  <a:cubicBezTo>
                    <a:pt x="1617" y="17917"/>
                    <a:pt x="1755" y="17718"/>
                    <a:pt x="1892" y="17618"/>
                  </a:cubicBezTo>
                  <a:cubicBezTo>
                    <a:pt x="2030" y="17618"/>
                    <a:pt x="2167" y="17618"/>
                    <a:pt x="2305" y="17519"/>
                  </a:cubicBezTo>
                  <a:cubicBezTo>
                    <a:pt x="2305" y="17419"/>
                    <a:pt x="2442" y="17121"/>
                    <a:pt x="2442" y="17021"/>
                  </a:cubicBezTo>
                  <a:cubicBezTo>
                    <a:pt x="2442" y="16922"/>
                    <a:pt x="2167" y="16723"/>
                    <a:pt x="2167" y="16623"/>
                  </a:cubicBezTo>
                  <a:cubicBezTo>
                    <a:pt x="2030" y="16524"/>
                    <a:pt x="2167" y="16225"/>
                    <a:pt x="2167" y="16125"/>
                  </a:cubicBezTo>
                  <a:cubicBezTo>
                    <a:pt x="2030" y="16026"/>
                    <a:pt x="1755" y="15926"/>
                    <a:pt x="1755" y="15926"/>
                  </a:cubicBezTo>
                  <a:cubicBezTo>
                    <a:pt x="1617" y="15827"/>
                    <a:pt x="1755" y="15528"/>
                    <a:pt x="1755" y="15429"/>
                  </a:cubicBezTo>
                  <a:cubicBezTo>
                    <a:pt x="1755" y="15329"/>
                    <a:pt x="1617" y="15229"/>
                    <a:pt x="1479" y="15130"/>
                  </a:cubicBezTo>
                  <a:cubicBezTo>
                    <a:pt x="1479" y="15030"/>
                    <a:pt x="1479" y="14831"/>
                    <a:pt x="1479" y="14831"/>
                  </a:cubicBezTo>
                  <a:cubicBezTo>
                    <a:pt x="1617" y="14732"/>
                    <a:pt x="2030" y="14831"/>
                    <a:pt x="2030" y="14831"/>
                  </a:cubicBezTo>
                  <a:cubicBezTo>
                    <a:pt x="2167" y="14732"/>
                    <a:pt x="2442" y="14533"/>
                    <a:pt x="2580" y="14433"/>
                  </a:cubicBezTo>
                  <a:cubicBezTo>
                    <a:pt x="2580" y="14334"/>
                    <a:pt x="2580" y="14135"/>
                    <a:pt x="2442" y="14135"/>
                  </a:cubicBezTo>
                  <a:cubicBezTo>
                    <a:pt x="2442" y="14035"/>
                    <a:pt x="2167" y="13935"/>
                    <a:pt x="2030" y="13935"/>
                  </a:cubicBezTo>
                  <a:cubicBezTo>
                    <a:pt x="1755" y="13935"/>
                    <a:pt x="1479" y="13935"/>
                    <a:pt x="1342" y="13836"/>
                  </a:cubicBezTo>
                  <a:cubicBezTo>
                    <a:pt x="1204" y="13836"/>
                    <a:pt x="1067" y="13637"/>
                    <a:pt x="929" y="13537"/>
                  </a:cubicBezTo>
                  <a:cubicBezTo>
                    <a:pt x="654" y="13438"/>
                    <a:pt x="241" y="13438"/>
                    <a:pt x="104" y="13338"/>
                  </a:cubicBezTo>
                  <a:cubicBezTo>
                    <a:pt x="-34" y="13239"/>
                    <a:pt x="-34" y="13040"/>
                    <a:pt x="104" y="12940"/>
                  </a:cubicBezTo>
                  <a:cubicBezTo>
                    <a:pt x="104" y="12841"/>
                    <a:pt x="241" y="12741"/>
                    <a:pt x="241" y="12641"/>
                  </a:cubicBezTo>
                  <a:cubicBezTo>
                    <a:pt x="379" y="12641"/>
                    <a:pt x="654" y="12741"/>
                    <a:pt x="654" y="12641"/>
                  </a:cubicBezTo>
                  <a:cubicBezTo>
                    <a:pt x="791" y="12641"/>
                    <a:pt x="929" y="12542"/>
                    <a:pt x="929" y="12442"/>
                  </a:cubicBezTo>
                  <a:cubicBezTo>
                    <a:pt x="929" y="12343"/>
                    <a:pt x="791" y="12243"/>
                    <a:pt x="791" y="12243"/>
                  </a:cubicBezTo>
                  <a:cubicBezTo>
                    <a:pt x="654" y="12144"/>
                    <a:pt x="791" y="11945"/>
                    <a:pt x="791" y="11845"/>
                  </a:cubicBezTo>
                  <a:cubicBezTo>
                    <a:pt x="929" y="11845"/>
                    <a:pt x="1067" y="11845"/>
                    <a:pt x="1204" y="11845"/>
                  </a:cubicBezTo>
                  <a:cubicBezTo>
                    <a:pt x="1342" y="11845"/>
                    <a:pt x="1479" y="11746"/>
                    <a:pt x="1617" y="11646"/>
                  </a:cubicBezTo>
                  <a:cubicBezTo>
                    <a:pt x="1755" y="11547"/>
                    <a:pt x="1617" y="11148"/>
                    <a:pt x="1755" y="11049"/>
                  </a:cubicBezTo>
                  <a:cubicBezTo>
                    <a:pt x="1892" y="11049"/>
                    <a:pt x="2167" y="10850"/>
                    <a:pt x="2167" y="10850"/>
                  </a:cubicBezTo>
                  <a:cubicBezTo>
                    <a:pt x="2442" y="10750"/>
                    <a:pt x="2580" y="10452"/>
                    <a:pt x="2718" y="10352"/>
                  </a:cubicBezTo>
                  <a:cubicBezTo>
                    <a:pt x="2718" y="10153"/>
                    <a:pt x="2580" y="9854"/>
                    <a:pt x="2718" y="9655"/>
                  </a:cubicBezTo>
                  <a:cubicBezTo>
                    <a:pt x="2718" y="9556"/>
                    <a:pt x="2993" y="9456"/>
                    <a:pt x="2993" y="9257"/>
                  </a:cubicBezTo>
                  <a:cubicBezTo>
                    <a:pt x="3130" y="9158"/>
                    <a:pt x="2993" y="8959"/>
                    <a:pt x="2993" y="8859"/>
                  </a:cubicBezTo>
                  <a:cubicBezTo>
                    <a:pt x="2993" y="8759"/>
                    <a:pt x="2855" y="8660"/>
                    <a:pt x="2855" y="8560"/>
                  </a:cubicBezTo>
                  <a:cubicBezTo>
                    <a:pt x="2718" y="8461"/>
                    <a:pt x="2855" y="8262"/>
                    <a:pt x="2718" y="8162"/>
                  </a:cubicBezTo>
                  <a:cubicBezTo>
                    <a:pt x="2718" y="7963"/>
                    <a:pt x="2580" y="7665"/>
                    <a:pt x="2442" y="7665"/>
                  </a:cubicBezTo>
                  <a:cubicBezTo>
                    <a:pt x="2305" y="7565"/>
                    <a:pt x="2167" y="7565"/>
                    <a:pt x="2030" y="7565"/>
                  </a:cubicBezTo>
                  <a:cubicBezTo>
                    <a:pt x="2030" y="7465"/>
                    <a:pt x="2030" y="7266"/>
                    <a:pt x="2030" y="7266"/>
                  </a:cubicBezTo>
                  <a:cubicBezTo>
                    <a:pt x="1892" y="7067"/>
                    <a:pt x="1892" y="6769"/>
                    <a:pt x="2030" y="6669"/>
                  </a:cubicBezTo>
                  <a:cubicBezTo>
                    <a:pt x="2030" y="6570"/>
                    <a:pt x="2305" y="6470"/>
                    <a:pt x="2442" y="6371"/>
                  </a:cubicBezTo>
                  <a:cubicBezTo>
                    <a:pt x="2442" y="6371"/>
                    <a:pt x="2580" y="6171"/>
                    <a:pt x="2580" y="6072"/>
                  </a:cubicBezTo>
                  <a:cubicBezTo>
                    <a:pt x="2718" y="5972"/>
                    <a:pt x="2718" y="5773"/>
                    <a:pt x="2580" y="5674"/>
                  </a:cubicBezTo>
                  <a:cubicBezTo>
                    <a:pt x="2580" y="5574"/>
                    <a:pt x="2442" y="5574"/>
                    <a:pt x="2442" y="5475"/>
                  </a:cubicBezTo>
                  <a:cubicBezTo>
                    <a:pt x="2305" y="5375"/>
                    <a:pt x="2442" y="5176"/>
                    <a:pt x="2305" y="5076"/>
                  </a:cubicBezTo>
                  <a:cubicBezTo>
                    <a:pt x="2167" y="5076"/>
                    <a:pt x="2030" y="5076"/>
                    <a:pt x="1892" y="5076"/>
                  </a:cubicBezTo>
                  <a:cubicBezTo>
                    <a:pt x="1892" y="5076"/>
                    <a:pt x="2030" y="5176"/>
                    <a:pt x="1892" y="5276"/>
                  </a:cubicBezTo>
                  <a:cubicBezTo>
                    <a:pt x="1892" y="5276"/>
                    <a:pt x="1755" y="5475"/>
                    <a:pt x="1755" y="5475"/>
                  </a:cubicBezTo>
                  <a:cubicBezTo>
                    <a:pt x="1617" y="5475"/>
                    <a:pt x="1479" y="5375"/>
                    <a:pt x="1479" y="5375"/>
                  </a:cubicBezTo>
                  <a:cubicBezTo>
                    <a:pt x="1342" y="5375"/>
                    <a:pt x="1342" y="5375"/>
                    <a:pt x="1342" y="52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0" name="Google Shape;2290;p274"/>
            <p:cNvSpPr/>
            <p:nvPr/>
          </p:nvSpPr>
          <p:spPr>
            <a:xfrm>
              <a:off x="5573709" y="2455110"/>
              <a:ext cx="1022374" cy="1416123"/>
            </a:xfrm>
            <a:custGeom>
              <a:avLst/>
              <a:gdLst/>
              <a:ahLst/>
              <a:cxnLst/>
              <a:rect l="l" t="t" r="r" b="b"/>
              <a:pathLst>
                <a:path w="21566" h="21600" extrusionOk="0">
                  <a:moveTo>
                    <a:pt x="1342" y="5276"/>
                  </a:moveTo>
                  <a:cubicBezTo>
                    <a:pt x="1342" y="5276"/>
                    <a:pt x="1342" y="5176"/>
                    <a:pt x="1342" y="5176"/>
                  </a:cubicBezTo>
                  <a:cubicBezTo>
                    <a:pt x="1204" y="5076"/>
                    <a:pt x="1204" y="4877"/>
                    <a:pt x="1342" y="4877"/>
                  </a:cubicBezTo>
                  <a:cubicBezTo>
                    <a:pt x="1342" y="4778"/>
                    <a:pt x="1479" y="4678"/>
                    <a:pt x="1617" y="4579"/>
                  </a:cubicBezTo>
                  <a:cubicBezTo>
                    <a:pt x="1617" y="4479"/>
                    <a:pt x="1617" y="4380"/>
                    <a:pt x="1617" y="4280"/>
                  </a:cubicBezTo>
                  <a:cubicBezTo>
                    <a:pt x="1755" y="4280"/>
                    <a:pt x="2030" y="4181"/>
                    <a:pt x="2167" y="4181"/>
                  </a:cubicBezTo>
                  <a:cubicBezTo>
                    <a:pt x="2305" y="4181"/>
                    <a:pt x="2442" y="4181"/>
                    <a:pt x="2580" y="4181"/>
                  </a:cubicBezTo>
                  <a:cubicBezTo>
                    <a:pt x="2718" y="4181"/>
                    <a:pt x="2855" y="4380"/>
                    <a:pt x="2855" y="4380"/>
                  </a:cubicBezTo>
                  <a:cubicBezTo>
                    <a:pt x="2993" y="4479"/>
                    <a:pt x="3268" y="4479"/>
                    <a:pt x="3405" y="4479"/>
                  </a:cubicBezTo>
                  <a:cubicBezTo>
                    <a:pt x="3543" y="4479"/>
                    <a:pt x="3681" y="4280"/>
                    <a:pt x="3818" y="4280"/>
                  </a:cubicBezTo>
                  <a:cubicBezTo>
                    <a:pt x="3956" y="4280"/>
                    <a:pt x="4369" y="4380"/>
                    <a:pt x="4506" y="4380"/>
                  </a:cubicBezTo>
                  <a:cubicBezTo>
                    <a:pt x="4644" y="4280"/>
                    <a:pt x="4781" y="4181"/>
                    <a:pt x="4781" y="4081"/>
                  </a:cubicBezTo>
                  <a:cubicBezTo>
                    <a:pt x="4781" y="3982"/>
                    <a:pt x="4919" y="3882"/>
                    <a:pt x="4919" y="3782"/>
                  </a:cubicBezTo>
                  <a:cubicBezTo>
                    <a:pt x="4919" y="3683"/>
                    <a:pt x="4919" y="3484"/>
                    <a:pt x="4919" y="3384"/>
                  </a:cubicBezTo>
                  <a:cubicBezTo>
                    <a:pt x="4919" y="3285"/>
                    <a:pt x="4919" y="3185"/>
                    <a:pt x="4919" y="3086"/>
                  </a:cubicBezTo>
                  <a:cubicBezTo>
                    <a:pt x="4919" y="2887"/>
                    <a:pt x="4781" y="2688"/>
                    <a:pt x="4919" y="2588"/>
                  </a:cubicBezTo>
                  <a:cubicBezTo>
                    <a:pt x="4919" y="2488"/>
                    <a:pt x="5332" y="2488"/>
                    <a:pt x="5332" y="2488"/>
                  </a:cubicBezTo>
                  <a:cubicBezTo>
                    <a:pt x="5469" y="2389"/>
                    <a:pt x="5607" y="2090"/>
                    <a:pt x="5744" y="1991"/>
                  </a:cubicBezTo>
                  <a:cubicBezTo>
                    <a:pt x="5744" y="1991"/>
                    <a:pt x="5882" y="1991"/>
                    <a:pt x="6020" y="1891"/>
                  </a:cubicBezTo>
                  <a:cubicBezTo>
                    <a:pt x="6157" y="1891"/>
                    <a:pt x="6570" y="1692"/>
                    <a:pt x="6570" y="1593"/>
                  </a:cubicBezTo>
                  <a:cubicBezTo>
                    <a:pt x="6707" y="1493"/>
                    <a:pt x="6707" y="1294"/>
                    <a:pt x="6707" y="1194"/>
                  </a:cubicBezTo>
                  <a:cubicBezTo>
                    <a:pt x="6707" y="1194"/>
                    <a:pt x="6845" y="1194"/>
                    <a:pt x="6983" y="1095"/>
                  </a:cubicBezTo>
                  <a:cubicBezTo>
                    <a:pt x="6983" y="1095"/>
                    <a:pt x="6983" y="1095"/>
                    <a:pt x="6983" y="995"/>
                  </a:cubicBezTo>
                  <a:cubicBezTo>
                    <a:pt x="7120" y="995"/>
                    <a:pt x="7120" y="995"/>
                    <a:pt x="7258" y="995"/>
                  </a:cubicBezTo>
                  <a:cubicBezTo>
                    <a:pt x="7258" y="995"/>
                    <a:pt x="7395" y="995"/>
                    <a:pt x="7533" y="896"/>
                  </a:cubicBezTo>
                  <a:cubicBezTo>
                    <a:pt x="7533" y="896"/>
                    <a:pt x="7533" y="796"/>
                    <a:pt x="7670" y="697"/>
                  </a:cubicBezTo>
                  <a:cubicBezTo>
                    <a:pt x="7808" y="697"/>
                    <a:pt x="7946" y="796"/>
                    <a:pt x="8083" y="697"/>
                  </a:cubicBezTo>
                  <a:cubicBezTo>
                    <a:pt x="8221" y="697"/>
                    <a:pt x="8358" y="597"/>
                    <a:pt x="8358" y="498"/>
                  </a:cubicBezTo>
                  <a:cubicBezTo>
                    <a:pt x="8634" y="498"/>
                    <a:pt x="8771" y="498"/>
                    <a:pt x="8771" y="398"/>
                  </a:cubicBezTo>
                  <a:cubicBezTo>
                    <a:pt x="8909" y="398"/>
                    <a:pt x="8909" y="100"/>
                    <a:pt x="9046" y="0"/>
                  </a:cubicBezTo>
                  <a:cubicBezTo>
                    <a:pt x="9184" y="0"/>
                    <a:pt x="9321" y="0"/>
                    <a:pt x="9321" y="0"/>
                  </a:cubicBezTo>
                  <a:cubicBezTo>
                    <a:pt x="9459" y="100"/>
                    <a:pt x="9872" y="100"/>
                    <a:pt x="10009" y="299"/>
                  </a:cubicBezTo>
                  <a:cubicBezTo>
                    <a:pt x="10147" y="299"/>
                    <a:pt x="10147" y="597"/>
                    <a:pt x="10147" y="697"/>
                  </a:cubicBezTo>
                  <a:cubicBezTo>
                    <a:pt x="10147" y="796"/>
                    <a:pt x="10284" y="995"/>
                    <a:pt x="10284" y="995"/>
                  </a:cubicBezTo>
                  <a:cubicBezTo>
                    <a:pt x="10284" y="1095"/>
                    <a:pt x="10972" y="1095"/>
                    <a:pt x="11110" y="995"/>
                  </a:cubicBezTo>
                  <a:cubicBezTo>
                    <a:pt x="11248" y="995"/>
                    <a:pt x="11385" y="896"/>
                    <a:pt x="11523" y="896"/>
                  </a:cubicBezTo>
                  <a:cubicBezTo>
                    <a:pt x="11660" y="896"/>
                    <a:pt x="11798" y="796"/>
                    <a:pt x="11935" y="697"/>
                  </a:cubicBezTo>
                  <a:cubicBezTo>
                    <a:pt x="12073" y="697"/>
                    <a:pt x="12486" y="597"/>
                    <a:pt x="12761" y="697"/>
                  </a:cubicBezTo>
                  <a:cubicBezTo>
                    <a:pt x="12898" y="697"/>
                    <a:pt x="13036" y="796"/>
                    <a:pt x="13174" y="796"/>
                  </a:cubicBezTo>
                  <a:cubicBezTo>
                    <a:pt x="13311" y="896"/>
                    <a:pt x="13586" y="1095"/>
                    <a:pt x="13724" y="1194"/>
                  </a:cubicBezTo>
                  <a:cubicBezTo>
                    <a:pt x="13862" y="1194"/>
                    <a:pt x="14137" y="1194"/>
                    <a:pt x="14274" y="1194"/>
                  </a:cubicBezTo>
                  <a:cubicBezTo>
                    <a:pt x="14412" y="1194"/>
                    <a:pt x="14549" y="1194"/>
                    <a:pt x="14687" y="1095"/>
                  </a:cubicBezTo>
                  <a:cubicBezTo>
                    <a:pt x="14825" y="1095"/>
                    <a:pt x="14825" y="896"/>
                    <a:pt x="15100" y="796"/>
                  </a:cubicBezTo>
                  <a:cubicBezTo>
                    <a:pt x="15100" y="796"/>
                    <a:pt x="15375" y="796"/>
                    <a:pt x="15375" y="796"/>
                  </a:cubicBezTo>
                  <a:cubicBezTo>
                    <a:pt x="15512" y="796"/>
                    <a:pt x="15788" y="995"/>
                    <a:pt x="15925" y="1095"/>
                  </a:cubicBezTo>
                  <a:cubicBezTo>
                    <a:pt x="16063" y="1194"/>
                    <a:pt x="16200" y="1394"/>
                    <a:pt x="16338" y="1493"/>
                  </a:cubicBezTo>
                  <a:cubicBezTo>
                    <a:pt x="16338" y="1493"/>
                    <a:pt x="16476" y="1593"/>
                    <a:pt x="16613" y="1692"/>
                  </a:cubicBezTo>
                  <a:cubicBezTo>
                    <a:pt x="16751" y="1792"/>
                    <a:pt x="17163" y="1792"/>
                    <a:pt x="17439" y="1792"/>
                  </a:cubicBezTo>
                  <a:cubicBezTo>
                    <a:pt x="17576" y="1891"/>
                    <a:pt x="17989" y="2090"/>
                    <a:pt x="17989" y="2190"/>
                  </a:cubicBezTo>
                  <a:cubicBezTo>
                    <a:pt x="18127" y="2289"/>
                    <a:pt x="18127" y="2289"/>
                    <a:pt x="18264" y="2289"/>
                  </a:cubicBezTo>
                  <a:cubicBezTo>
                    <a:pt x="18264" y="2289"/>
                    <a:pt x="18402" y="2289"/>
                    <a:pt x="18402" y="2289"/>
                  </a:cubicBezTo>
                  <a:cubicBezTo>
                    <a:pt x="18539" y="2389"/>
                    <a:pt x="18677" y="2787"/>
                    <a:pt x="18814" y="2787"/>
                  </a:cubicBezTo>
                  <a:cubicBezTo>
                    <a:pt x="18952" y="2887"/>
                    <a:pt x="19502" y="2787"/>
                    <a:pt x="19640" y="2787"/>
                  </a:cubicBezTo>
                  <a:cubicBezTo>
                    <a:pt x="19777" y="2787"/>
                    <a:pt x="19915" y="2887"/>
                    <a:pt x="20053" y="2986"/>
                  </a:cubicBezTo>
                  <a:cubicBezTo>
                    <a:pt x="20190" y="3086"/>
                    <a:pt x="20328" y="3185"/>
                    <a:pt x="20328" y="3285"/>
                  </a:cubicBezTo>
                  <a:cubicBezTo>
                    <a:pt x="20328" y="3484"/>
                    <a:pt x="20328" y="3782"/>
                    <a:pt x="20328" y="3882"/>
                  </a:cubicBezTo>
                  <a:cubicBezTo>
                    <a:pt x="20328" y="4081"/>
                    <a:pt x="20603" y="4280"/>
                    <a:pt x="20741" y="4380"/>
                  </a:cubicBezTo>
                  <a:cubicBezTo>
                    <a:pt x="20741" y="4479"/>
                    <a:pt x="20878" y="4678"/>
                    <a:pt x="21016" y="4778"/>
                  </a:cubicBezTo>
                  <a:cubicBezTo>
                    <a:pt x="21016" y="4778"/>
                    <a:pt x="21153" y="4877"/>
                    <a:pt x="21291" y="4977"/>
                  </a:cubicBezTo>
                  <a:cubicBezTo>
                    <a:pt x="21291" y="4977"/>
                    <a:pt x="21566" y="5276"/>
                    <a:pt x="21566" y="5375"/>
                  </a:cubicBezTo>
                  <a:cubicBezTo>
                    <a:pt x="21566" y="5475"/>
                    <a:pt x="21566" y="5674"/>
                    <a:pt x="21566" y="5873"/>
                  </a:cubicBezTo>
                  <a:cubicBezTo>
                    <a:pt x="21428" y="5873"/>
                    <a:pt x="21428" y="5873"/>
                    <a:pt x="21428" y="5873"/>
                  </a:cubicBezTo>
                  <a:cubicBezTo>
                    <a:pt x="21153" y="5773"/>
                    <a:pt x="20741" y="5773"/>
                    <a:pt x="20465" y="5773"/>
                  </a:cubicBezTo>
                  <a:cubicBezTo>
                    <a:pt x="20328" y="5773"/>
                    <a:pt x="20190" y="5873"/>
                    <a:pt x="20053" y="5873"/>
                  </a:cubicBezTo>
                  <a:cubicBezTo>
                    <a:pt x="20053" y="5972"/>
                    <a:pt x="19777" y="5972"/>
                    <a:pt x="19777" y="5972"/>
                  </a:cubicBezTo>
                  <a:cubicBezTo>
                    <a:pt x="19640" y="5972"/>
                    <a:pt x="19777" y="6171"/>
                    <a:pt x="19777" y="6171"/>
                  </a:cubicBezTo>
                  <a:cubicBezTo>
                    <a:pt x="19640" y="6371"/>
                    <a:pt x="19640" y="6470"/>
                    <a:pt x="19502" y="6570"/>
                  </a:cubicBezTo>
                  <a:cubicBezTo>
                    <a:pt x="19365" y="6570"/>
                    <a:pt x="19090" y="6570"/>
                    <a:pt x="19090" y="6669"/>
                  </a:cubicBezTo>
                  <a:cubicBezTo>
                    <a:pt x="18952" y="6769"/>
                    <a:pt x="18952" y="6968"/>
                    <a:pt x="18952" y="6968"/>
                  </a:cubicBezTo>
                  <a:cubicBezTo>
                    <a:pt x="18814" y="6968"/>
                    <a:pt x="18677" y="7067"/>
                    <a:pt x="18539" y="7067"/>
                  </a:cubicBezTo>
                  <a:cubicBezTo>
                    <a:pt x="18402" y="7167"/>
                    <a:pt x="18264" y="7366"/>
                    <a:pt x="18402" y="7465"/>
                  </a:cubicBezTo>
                  <a:cubicBezTo>
                    <a:pt x="18402" y="7565"/>
                    <a:pt x="18814" y="7565"/>
                    <a:pt x="18952" y="7565"/>
                  </a:cubicBezTo>
                  <a:cubicBezTo>
                    <a:pt x="18952" y="7565"/>
                    <a:pt x="19090" y="7366"/>
                    <a:pt x="19365" y="7366"/>
                  </a:cubicBezTo>
                  <a:cubicBezTo>
                    <a:pt x="19502" y="7366"/>
                    <a:pt x="19777" y="7366"/>
                    <a:pt x="19915" y="7366"/>
                  </a:cubicBezTo>
                  <a:cubicBezTo>
                    <a:pt x="20053" y="7366"/>
                    <a:pt x="20190" y="7465"/>
                    <a:pt x="20328" y="7565"/>
                  </a:cubicBezTo>
                  <a:cubicBezTo>
                    <a:pt x="20328" y="7665"/>
                    <a:pt x="20328" y="7963"/>
                    <a:pt x="20328" y="7963"/>
                  </a:cubicBezTo>
                  <a:cubicBezTo>
                    <a:pt x="20190" y="8063"/>
                    <a:pt x="19915" y="8063"/>
                    <a:pt x="19777" y="8162"/>
                  </a:cubicBezTo>
                  <a:cubicBezTo>
                    <a:pt x="19640" y="8162"/>
                    <a:pt x="19502" y="8262"/>
                    <a:pt x="19502" y="8361"/>
                  </a:cubicBezTo>
                  <a:cubicBezTo>
                    <a:pt x="19365" y="8461"/>
                    <a:pt x="19502" y="8759"/>
                    <a:pt x="19502" y="8859"/>
                  </a:cubicBezTo>
                  <a:cubicBezTo>
                    <a:pt x="19365" y="9058"/>
                    <a:pt x="19090" y="9257"/>
                    <a:pt x="18952" y="9357"/>
                  </a:cubicBezTo>
                  <a:cubicBezTo>
                    <a:pt x="18814" y="9456"/>
                    <a:pt x="18264" y="9556"/>
                    <a:pt x="18127" y="9655"/>
                  </a:cubicBezTo>
                  <a:cubicBezTo>
                    <a:pt x="17989" y="9755"/>
                    <a:pt x="17714" y="10153"/>
                    <a:pt x="17576" y="10253"/>
                  </a:cubicBezTo>
                  <a:cubicBezTo>
                    <a:pt x="17439" y="10352"/>
                    <a:pt x="17301" y="10452"/>
                    <a:pt x="17163" y="10551"/>
                  </a:cubicBezTo>
                  <a:cubicBezTo>
                    <a:pt x="17163" y="10651"/>
                    <a:pt x="16888" y="10750"/>
                    <a:pt x="16751" y="10850"/>
                  </a:cubicBezTo>
                  <a:cubicBezTo>
                    <a:pt x="16751" y="10949"/>
                    <a:pt x="16751" y="11148"/>
                    <a:pt x="16613" y="11248"/>
                  </a:cubicBezTo>
                  <a:cubicBezTo>
                    <a:pt x="16613" y="11347"/>
                    <a:pt x="16476" y="11646"/>
                    <a:pt x="16338" y="11746"/>
                  </a:cubicBezTo>
                  <a:cubicBezTo>
                    <a:pt x="16338" y="11746"/>
                    <a:pt x="16063" y="11845"/>
                    <a:pt x="16063" y="11845"/>
                  </a:cubicBezTo>
                  <a:cubicBezTo>
                    <a:pt x="15925" y="11845"/>
                    <a:pt x="15650" y="12144"/>
                    <a:pt x="15512" y="12144"/>
                  </a:cubicBezTo>
                  <a:cubicBezTo>
                    <a:pt x="15512" y="12144"/>
                    <a:pt x="14962" y="12343"/>
                    <a:pt x="14687" y="12343"/>
                  </a:cubicBezTo>
                  <a:cubicBezTo>
                    <a:pt x="14687" y="12343"/>
                    <a:pt x="14412" y="12343"/>
                    <a:pt x="14412" y="12343"/>
                  </a:cubicBezTo>
                  <a:cubicBezTo>
                    <a:pt x="14274" y="12442"/>
                    <a:pt x="13999" y="12542"/>
                    <a:pt x="13862" y="12641"/>
                  </a:cubicBezTo>
                  <a:cubicBezTo>
                    <a:pt x="13862" y="12741"/>
                    <a:pt x="13862" y="13040"/>
                    <a:pt x="13862" y="13139"/>
                  </a:cubicBezTo>
                  <a:cubicBezTo>
                    <a:pt x="13862" y="13239"/>
                    <a:pt x="14137" y="13338"/>
                    <a:pt x="14137" y="13438"/>
                  </a:cubicBezTo>
                  <a:cubicBezTo>
                    <a:pt x="14137" y="13537"/>
                    <a:pt x="13999" y="13836"/>
                    <a:pt x="13999" y="13935"/>
                  </a:cubicBezTo>
                  <a:cubicBezTo>
                    <a:pt x="13862" y="14135"/>
                    <a:pt x="13586" y="14135"/>
                    <a:pt x="13586" y="14234"/>
                  </a:cubicBezTo>
                  <a:cubicBezTo>
                    <a:pt x="13586" y="14334"/>
                    <a:pt x="13586" y="14433"/>
                    <a:pt x="13586" y="14433"/>
                  </a:cubicBezTo>
                  <a:cubicBezTo>
                    <a:pt x="13586" y="14533"/>
                    <a:pt x="13724" y="14632"/>
                    <a:pt x="13724" y="14732"/>
                  </a:cubicBezTo>
                  <a:cubicBezTo>
                    <a:pt x="13724" y="14931"/>
                    <a:pt x="13449" y="15229"/>
                    <a:pt x="13311" y="15329"/>
                  </a:cubicBezTo>
                  <a:cubicBezTo>
                    <a:pt x="13036" y="15429"/>
                    <a:pt x="12486" y="15727"/>
                    <a:pt x="12211" y="15926"/>
                  </a:cubicBezTo>
                  <a:cubicBezTo>
                    <a:pt x="12073" y="15926"/>
                    <a:pt x="11523" y="16026"/>
                    <a:pt x="11385" y="16125"/>
                  </a:cubicBezTo>
                  <a:cubicBezTo>
                    <a:pt x="11385" y="16225"/>
                    <a:pt x="11385" y="16524"/>
                    <a:pt x="11248" y="16524"/>
                  </a:cubicBezTo>
                  <a:cubicBezTo>
                    <a:pt x="11110" y="16623"/>
                    <a:pt x="10697" y="16723"/>
                    <a:pt x="10560" y="16822"/>
                  </a:cubicBezTo>
                  <a:cubicBezTo>
                    <a:pt x="10422" y="16822"/>
                    <a:pt x="10422" y="17021"/>
                    <a:pt x="10422" y="17220"/>
                  </a:cubicBezTo>
                  <a:cubicBezTo>
                    <a:pt x="10422" y="17220"/>
                    <a:pt x="10422" y="17320"/>
                    <a:pt x="10422" y="17419"/>
                  </a:cubicBezTo>
                  <a:cubicBezTo>
                    <a:pt x="10422" y="17519"/>
                    <a:pt x="10697" y="17618"/>
                    <a:pt x="10697" y="17718"/>
                  </a:cubicBezTo>
                  <a:cubicBezTo>
                    <a:pt x="10697" y="17818"/>
                    <a:pt x="10284" y="17917"/>
                    <a:pt x="10284" y="18017"/>
                  </a:cubicBezTo>
                  <a:cubicBezTo>
                    <a:pt x="10284" y="18116"/>
                    <a:pt x="10284" y="18315"/>
                    <a:pt x="10147" y="18415"/>
                  </a:cubicBezTo>
                  <a:cubicBezTo>
                    <a:pt x="10009" y="18514"/>
                    <a:pt x="9597" y="18514"/>
                    <a:pt x="9459" y="18614"/>
                  </a:cubicBezTo>
                  <a:cubicBezTo>
                    <a:pt x="9459" y="18713"/>
                    <a:pt x="9459" y="18912"/>
                    <a:pt x="9459" y="19012"/>
                  </a:cubicBezTo>
                  <a:cubicBezTo>
                    <a:pt x="9597" y="19112"/>
                    <a:pt x="9734" y="19211"/>
                    <a:pt x="9734" y="19311"/>
                  </a:cubicBezTo>
                  <a:cubicBezTo>
                    <a:pt x="9734" y="19311"/>
                    <a:pt x="9872" y="19311"/>
                    <a:pt x="9872" y="19311"/>
                  </a:cubicBezTo>
                  <a:cubicBezTo>
                    <a:pt x="9872" y="19410"/>
                    <a:pt x="9872" y="19709"/>
                    <a:pt x="9734" y="19709"/>
                  </a:cubicBezTo>
                  <a:cubicBezTo>
                    <a:pt x="9597" y="19808"/>
                    <a:pt x="9321" y="19808"/>
                    <a:pt x="9321" y="19908"/>
                  </a:cubicBezTo>
                  <a:cubicBezTo>
                    <a:pt x="9184" y="19908"/>
                    <a:pt x="8909" y="20107"/>
                    <a:pt x="8909" y="20206"/>
                  </a:cubicBezTo>
                  <a:cubicBezTo>
                    <a:pt x="8771" y="20406"/>
                    <a:pt x="8771" y="20704"/>
                    <a:pt x="8634" y="20903"/>
                  </a:cubicBezTo>
                  <a:cubicBezTo>
                    <a:pt x="8358" y="21003"/>
                    <a:pt x="7946" y="21003"/>
                    <a:pt x="7808" y="21102"/>
                  </a:cubicBezTo>
                  <a:cubicBezTo>
                    <a:pt x="7670" y="21202"/>
                    <a:pt x="7533" y="21301"/>
                    <a:pt x="7395" y="21401"/>
                  </a:cubicBezTo>
                  <a:cubicBezTo>
                    <a:pt x="7258" y="21401"/>
                    <a:pt x="6845" y="21401"/>
                    <a:pt x="6570" y="21401"/>
                  </a:cubicBezTo>
                  <a:cubicBezTo>
                    <a:pt x="6432" y="21401"/>
                    <a:pt x="5882" y="21401"/>
                    <a:pt x="5882" y="21301"/>
                  </a:cubicBezTo>
                  <a:cubicBezTo>
                    <a:pt x="5744" y="21202"/>
                    <a:pt x="5882" y="21003"/>
                    <a:pt x="5882" y="20903"/>
                  </a:cubicBezTo>
                  <a:cubicBezTo>
                    <a:pt x="5744" y="20804"/>
                    <a:pt x="5607" y="20605"/>
                    <a:pt x="5469" y="20605"/>
                  </a:cubicBezTo>
                  <a:cubicBezTo>
                    <a:pt x="5332" y="20605"/>
                    <a:pt x="5056" y="20605"/>
                    <a:pt x="4919" y="20605"/>
                  </a:cubicBezTo>
                  <a:cubicBezTo>
                    <a:pt x="4781" y="20605"/>
                    <a:pt x="4506" y="20704"/>
                    <a:pt x="4506" y="20804"/>
                  </a:cubicBezTo>
                  <a:cubicBezTo>
                    <a:pt x="4369" y="20903"/>
                    <a:pt x="4506" y="21102"/>
                    <a:pt x="4506" y="21202"/>
                  </a:cubicBezTo>
                  <a:cubicBezTo>
                    <a:pt x="4369" y="21301"/>
                    <a:pt x="3956" y="21401"/>
                    <a:pt x="3818" y="21401"/>
                  </a:cubicBezTo>
                  <a:cubicBezTo>
                    <a:pt x="3818" y="21500"/>
                    <a:pt x="3681" y="21600"/>
                    <a:pt x="3543" y="21600"/>
                  </a:cubicBezTo>
                  <a:cubicBezTo>
                    <a:pt x="3405" y="21600"/>
                    <a:pt x="3268" y="21401"/>
                    <a:pt x="3130" y="21301"/>
                  </a:cubicBezTo>
                  <a:cubicBezTo>
                    <a:pt x="3130" y="21202"/>
                    <a:pt x="3130" y="20903"/>
                    <a:pt x="2993" y="20804"/>
                  </a:cubicBezTo>
                  <a:cubicBezTo>
                    <a:pt x="2993" y="20804"/>
                    <a:pt x="2718" y="20804"/>
                    <a:pt x="2718" y="20804"/>
                  </a:cubicBezTo>
                  <a:cubicBezTo>
                    <a:pt x="2580" y="20804"/>
                    <a:pt x="2580" y="20605"/>
                    <a:pt x="2442" y="20505"/>
                  </a:cubicBezTo>
                  <a:cubicBezTo>
                    <a:pt x="2305" y="20505"/>
                    <a:pt x="2030" y="20605"/>
                    <a:pt x="1892" y="20505"/>
                  </a:cubicBezTo>
                  <a:cubicBezTo>
                    <a:pt x="1755" y="20505"/>
                    <a:pt x="1892" y="20206"/>
                    <a:pt x="1755" y="20107"/>
                  </a:cubicBezTo>
                  <a:cubicBezTo>
                    <a:pt x="1755" y="20007"/>
                    <a:pt x="1479" y="20007"/>
                    <a:pt x="1479" y="19908"/>
                  </a:cubicBezTo>
                  <a:cubicBezTo>
                    <a:pt x="1342" y="19908"/>
                    <a:pt x="1067" y="19808"/>
                    <a:pt x="1067" y="19709"/>
                  </a:cubicBezTo>
                  <a:cubicBezTo>
                    <a:pt x="929" y="19609"/>
                    <a:pt x="1067" y="19410"/>
                    <a:pt x="1067" y="19311"/>
                  </a:cubicBezTo>
                  <a:cubicBezTo>
                    <a:pt x="1067" y="19211"/>
                    <a:pt x="1067" y="19211"/>
                    <a:pt x="1204" y="19112"/>
                  </a:cubicBezTo>
                  <a:cubicBezTo>
                    <a:pt x="1204" y="19112"/>
                    <a:pt x="1479" y="19012"/>
                    <a:pt x="1617" y="19012"/>
                  </a:cubicBezTo>
                  <a:cubicBezTo>
                    <a:pt x="1755" y="19012"/>
                    <a:pt x="2305" y="19112"/>
                    <a:pt x="2442" y="19012"/>
                  </a:cubicBezTo>
                  <a:cubicBezTo>
                    <a:pt x="2580" y="19012"/>
                    <a:pt x="2580" y="18813"/>
                    <a:pt x="2442" y="18713"/>
                  </a:cubicBezTo>
                  <a:cubicBezTo>
                    <a:pt x="2442" y="18614"/>
                    <a:pt x="2305" y="18514"/>
                    <a:pt x="2167" y="18415"/>
                  </a:cubicBezTo>
                  <a:cubicBezTo>
                    <a:pt x="2167" y="18415"/>
                    <a:pt x="1892" y="18415"/>
                    <a:pt x="1755" y="18315"/>
                  </a:cubicBezTo>
                  <a:cubicBezTo>
                    <a:pt x="1755" y="18315"/>
                    <a:pt x="1617" y="18116"/>
                    <a:pt x="1617" y="18017"/>
                  </a:cubicBezTo>
                  <a:cubicBezTo>
                    <a:pt x="1617" y="17917"/>
                    <a:pt x="1755" y="17718"/>
                    <a:pt x="1892" y="17618"/>
                  </a:cubicBezTo>
                  <a:cubicBezTo>
                    <a:pt x="2030" y="17618"/>
                    <a:pt x="2167" y="17618"/>
                    <a:pt x="2305" y="17519"/>
                  </a:cubicBezTo>
                  <a:cubicBezTo>
                    <a:pt x="2305" y="17419"/>
                    <a:pt x="2442" y="17121"/>
                    <a:pt x="2442" y="17021"/>
                  </a:cubicBezTo>
                  <a:cubicBezTo>
                    <a:pt x="2442" y="16922"/>
                    <a:pt x="2167" y="16723"/>
                    <a:pt x="2167" y="16623"/>
                  </a:cubicBezTo>
                  <a:cubicBezTo>
                    <a:pt x="2030" y="16524"/>
                    <a:pt x="2167" y="16225"/>
                    <a:pt x="2167" y="16125"/>
                  </a:cubicBezTo>
                  <a:cubicBezTo>
                    <a:pt x="2030" y="16026"/>
                    <a:pt x="1755" y="15926"/>
                    <a:pt x="1755" y="15926"/>
                  </a:cubicBezTo>
                  <a:cubicBezTo>
                    <a:pt x="1617" y="15827"/>
                    <a:pt x="1755" y="15528"/>
                    <a:pt x="1755" y="15429"/>
                  </a:cubicBezTo>
                  <a:cubicBezTo>
                    <a:pt x="1755" y="15329"/>
                    <a:pt x="1617" y="15229"/>
                    <a:pt x="1479" y="15130"/>
                  </a:cubicBezTo>
                  <a:cubicBezTo>
                    <a:pt x="1479" y="15030"/>
                    <a:pt x="1479" y="14831"/>
                    <a:pt x="1479" y="14831"/>
                  </a:cubicBezTo>
                  <a:cubicBezTo>
                    <a:pt x="1617" y="14732"/>
                    <a:pt x="2030" y="14831"/>
                    <a:pt x="2030" y="14831"/>
                  </a:cubicBezTo>
                  <a:cubicBezTo>
                    <a:pt x="2167" y="14732"/>
                    <a:pt x="2442" y="14533"/>
                    <a:pt x="2580" y="14433"/>
                  </a:cubicBezTo>
                  <a:cubicBezTo>
                    <a:pt x="2580" y="14334"/>
                    <a:pt x="2580" y="14135"/>
                    <a:pt x="2442" y="14135"/>
                  </a:cubicBezTo>
                  <a:cubicBezTo>
                    <a:pt x="2442" y="14035"/>
                    <a:pt x="2167" y="13935"/>
                    <a:pt x="2030" y="13935"/>
                  </a:cubicBezTo>
                  <a:cubicBezTo>
                    <a:pt x="1755" y="13935"/>
                    <a:pt x="1479" y="13935"/>
                    <a:pt x="1342" y="13836"/>
                  </a:cubicBezTo>
                  <a:cubicBezTo>
                    <a:pt x="1204" y="13836"/>
                    <a:pt x="1067" y="13637"/>
                    <a:pt x="929" y="13537"/>
                  </a:cubicBezTo>
                  <a:cubicBezTo>
                    <a:pt x="654" y="13438"/>
                    <a:pt x="241" y="13438"/>
                    <a:pt x="104" y="13338"/>
                  </a:cubicBezTo>
                  <a:cubicBezTo>
                    <a:pt x="-34" y="13239"/>
                    <a:pt x="-34" y="13040"/>
                    <a:pt x="104" y="12940"/>
                  </a:cubicBezTo>
                  <a:cubicBezTo>
                    <a:pt x="104" y="12841"/>
                    <a:pt x="241" y="12741"/>
                    <a:pt x="241" y="12641"/>
                  </a:cubicBezTo>
                  <a:cubicBezTo>
                    <a:pt x="379" y="12641"/>
                    <a:pt x="654" y="12741"/>
                    <a:pt x="654" y="12641"/>
                  </a:cubicBezTo>
                  <a:cubicBezTo>
                    <a:pt x="791" y="12641"/>
                    <a:pt x="929" y="12542"/>
                    <a:pt x="929" y="12442"/>
                  </a:cubicBezTo>
                  <a:cubicBezTo>
                    <a:pt x="929" y="12343"/>
                    <a:pt x="791" y="12243"/>
                    <a:pt x="791" y="12243"/>
                  </a:cubicBezTo>
                  <a:cubicBezTo>
                    <a:pt x="654" y="12144"/>
                    <a:pt x="791" y="11945"/>
                    <a:pt x="791" y="11845"/>
                  </a:cubicBezTo>
                  <a:cubicBezTo>
                    <a:pt x="929" y="11845"/>
                    <a:pt x="1067" y="11845"/>
                    <a:pt x="1204" y="11845"/>
                  </a:cubicBezTo>
                  <a:cubicBezTo>
                    <a:pt x="1342" y="11845"/>
                    <a:pt x="1479" y="11746"/>
                    <a:pt x="1617" y="11646"/>
                  </a:cubicBezTo>
                  <a:cubicBezTo>
                    <a:pt x="1755" y="11547"/>
                    <a:pt x="1617" y="11148"/>
                    <a:pt x="1755" y="11049"/>
                  </a:cubicBezTo>
                  <a:cubicBezTo>
                    <a:pt x="1892" y="11049"/>
                    <a:pt x="2167" y="10850"/>
                    <a:pt x="2167" y="10850"/>
                  </a:cubicBezTo>
                  <a:cubicBezTo>
                    <a:pt x="2442" y="10750"/>
                    <a:pt x="2580" y="10452"/>
                    <a:pt x="2718" y="10352"/>
                  </a:cubicBezTo>
                  <a:cubicBezTo>
                    <a:pt x="2718" y="10153"/>
                    <a:pt x="2580" y="9854"/>
                    <a:pt x="2718" y="9655"/>
                  </a:cubicBezTo>
                  <a:cubicBezTo>
                    <a:pt x="2718" y="9556"/>
                    <a:pt x="2993" y="9456"/>
                    <a:pt x="2993" y="9257"/>
                  </a:cubicBezTo>
                  <a:cubicBezTo>
                    <a:pt x="3130" y="9158"/>
                    <a:pt x="2993" y="8959"/>
                    <a:pt x="2993" y="8859"/>
                  </a:cubicBezTo>
                  <a:cubicBezTo>
                    <a:pt x="2993" y="8759"/>
                    <a:pt x="2855" y="8660"/>
                    <a:pt x="2855" y="8560"/>
                  </a:cubicBezTo>
                  <a:cubicBezTo>
                    <a:pt x="2718" y="8461"/>
                    <a:pt x="2855" y="8262"/>
                    <a:pt x="2718" y="8162"/>
                  </a:cubicBezTo>
                  <a:cubicBezTo>
                    <a:pt x="2718" y="7963"/>
                    <a:pt x="2580" y="7665"/>
                    <a:pt x="2442" y="7665"/>
                  </a:cubicBezTo>
                  <a:cubicBezTo>
                    <a:pt x="2305" y="7565"/>
                    <a:pt x="2167" y="7565"/>
                    <a:pt x="2030" y="7565"/>
                  </a:cubicBezTo>
                  <a:cubicBezTo>
                    <a:pt x="2030" y="7465"/>
                    <a:pt x="2030" y="7266"/>
                    <a:pt x="2030" y="7266"/>
                  </a:cubicBezTo>
                  <a:cubicBezTo>
                    <a:pt x="1892" y="7067"/>
                    <a:pt x="1892" y="6769"/>
                    <a:pt x="2030" y="6669"/>
                  </a:cubicBezTo>
                  <a:cubicBezTo>
                    <a:pt x="2030" y="6570"/>
                    <a:pt x="2305" y="6470"/>
                    <a:pt x="2442" y="6371"/>
                  </a:cubicBezTo>
                  <a:cubicBezTo>
                    <a:pt x="2442" y="6371"/>
                    <a:pt x="2580" y="6171"/>
                    <a:pt x="2580" y="6072"/>
                  </a:cubicBezTo>
                  <a:cubicBezTo>
                    <a:pt x="2718" y="5972"/>
                    <a:pt x="2718" y="5773"/>
                    <a:pt x="2580" y="5674"/>
                  </a:cubicBezTo>
                  <a:cubicBezTo>
                    <a:pt x="2580" y="5574"/>
                    <a:pt x="2442" y="5574"/>
                    <a:pt x="2442" y="5475"/>
                  </a:cubicBezTo>
                  <a:cubicBezTo>
                    <a:pt x="2305" y="5375"/>
                    <a:pt x="2442" y="5176"/>
                    <a:pt x="2305" y="5076"/>
                  </a:cubicBezTo>
                  <a:cubicBezTo>
                    <a:pt x="2167" y="5076"/>
                    <a:pt x="2030" y="5076"/>
                    <a:pt x="1892" y="5076"/>
                  </a:cubicBezTo>
                  <a:cubicBezTo>
                    <a:pt x="1892" y="5076"/>
                    <a:pt x="2030" y="5176"/>
                    <a:pt x="1892" y="5276"/>
                  </a:cubicBezTo>
                  <a:cubicBezTo>
                    <a:pt x="1892" y="5276"/>
                    <a:pt x="1755" y="5475"/>
                    <a:pt x="1755" y="5475"/>
                  </a:cubicBezTo>
                  <a:cubicBezTo>
                    <a:pt x="1617" y="5475"/>
                    <a:pt x="1479" y="5375"/>
                    <a:pt x="1479" y="5375"/>
                  </a:cubicBezTo>
                  <a:cubicBezTo>
                    <a:pt x="1342" y="5375"/>
                    <a:pt x="1342" y="5375"/>
                    <a:pt x="1342" y="52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1" name="Google Shape;2291;p274"/>
            <p:cNvSpPr/>
            <p:nvPr/>
          </p:nvSpPr>
          <p:spPr>
            <a:xfrm>
              <a:off x="1496045" y="3256831"/>
              <a:ext cx="32469" cy="474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171"/>
                  </a:moveTo>
                  <a:cubicBezTo>
                    <a:pt x="21600" y="9257"/>
                    <a:pt x="21600" y="15429"/>
                    <a:pt x="17280" y="15429"/>
                  </a:cubicBezTo>
                  <a:cubicBezTo>
                    <a:pt x="17280" y="18514"/>
                    <a:pt x="12960" y="21600"/>
                    <a:pt x="12960" y="21600"/>
                  </a:cubicBezTo>
                  <a:cubicBezTo>
                    <a:pt x="8640" y="21600"/>
                    <a:pt x="4320" y="18514"/>
                    <a:pt x="4320" y="15429"/>
                  </a:cubicBezTo>
                  <a:cubicBezTo>
                    <a:pt x="4320" y="15429"/>
                    <a:pt x="8640" y="9257"/>
                    <a:pt x="8640" y="9257"/>
                  </a:cubicBezTo>
                  <a:cubicBezTo>
                    <a:pt x="8640" y="6171"/>
                    <a:pt x="0" y="6171"/>
                    <a:pt x="0" y="3086"/>
                  </a:cubicBezTo>
                  <a:cubicBezTo>
                    <a:pt x="0" y="3086"/>
                    <a:pt x="8640" y="0"/>
                    <a:pt x="12960" y="0"/>
                  </a:cubicBezTo>
                  <a:cubicBezTo>
                    <a:pt x="12960" y="3086"/>
                    <a:pt x="12960" y="3086"/>
                    <a:pt x="17280" y="6171"/>
                  </a:cubicBezTo>
                  <a:cubicBezTo>
                    <a:pt x="21600" y="6171"/>
                    <a:pt x="21600" y="6171"/>
                    <a:pt x="216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2" name="Google Shape;2292;p274"/>
            <p:cNvSpPr/>
            <p:nvPr/>
          </p:nvSpPr>
          <p:spPr>
            <a:xfrm>
              <a:off x="1496045" y="3256831"/>
              <a:ext cx="32469" cy="474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171"/>
                  </a:moveTo>
                  <a:cubicBezTo>
                    <a:pt x="21600" y="9257"/>
                    <a:pt x="21600" y="15429"/>
                    <a:pt x="17280" y="15429"/>
                  </a:cubicBezTo>
                  <a:cubicBezTo>
                    <a:pt x="17280" y="18514"/>
                    <a:pt x="12960" y="21600"/>
                    <a:pt x="12960" y="21600"/>
                  </a:cubicBezTo>
                  <a:cubicBezTo>
                    <a:pt x="8640" y="21600"/>
                    <a:pt x="4320" y="18514"/>
                    <a:pt x="4320" y="15429"/>
                  </a:cubicBezTo>
                  <a:cubicBezTo>
                    <a:pt x="4320" y="15429"/>
                    <a:pt x="8640" y="9257"/>
                    <a:pt x="8640" y="9257"/>
                  </a:cubicBezTo>
                  <a:cubicBezTo>
                    <a:pt x="8640" y="6171"/>
                    <a:pt x="0" y="6171"/>
                    <a:pt x="0" y="3086"/>
                  </a:cubicBezTo>
                  <a:cubicBezTo>
                    <a:pt x="0" y="3086"/>
                    <a:pt x="8640" y="0"/>
                    <a:pt x="12960" y="0"/>
                  </a:cubicBezTo>
                  <a:cubicBezTo>
                    <a:pt x="12960" y="3086"/>
                    <a:pt x="12960" y="3086"/>
                    <a:pt x="17280" y="6171"/>
                  </a:cubicBezTo>
                  <a:cubicBezTo>
                    <a:pt x="21600" y="6171"/>
                    <a:pt x="21600" y="6171"/>
                    <a:pt x="216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3" name="Google Shape;2293;p274"/>
            <p:cNvSpPr/>
            <p:nvPr/>
          </p:nvSpPr>
          <p:spPr>
            <a:xfrm>
              <a:off x="1378658" y="3426314"/>
              <a:ext cx="59943" cy="48206"/>
            </a:xfrm>
            <a:custGeom>
              <a:avLst/>
              <a:gdLst/>
              <a:ahLst/>
              <a:cxnLst/>
              <a:rect l="l" t="t" r="r" b="b"/>
              <a:pathLst>
                <a:path w="21600" h="18126" extrusionOk="0">
                  <a:moveTo>
                    <a:pt x="21600" y="12654"/>
                  </a:moveTo>
                  <a:cubicBezTo>
                    <a:pt x="21600" y="12654"/>
                    <a:pt x="21600" y="17454"/>
                    <a:pt x="19200" y="17454"/>
                  </a:cubicBezTo>
                  <a:cubicBezTo>
                    <a:pt x="19200" y="19854"/>
                    <a:pt x="14400" y="15054"/>
                    <a:pt x="12000" y="15054"/>
                  </a:cubicBezTo>
                  <a:cubicBezTo>
                    <a:pt x="9600" y="15054"/>
                    <a:pt x="7200" y="17454"/>
                    <a:pt x="4800" y="17454"/>
                  </a:cubicBezTo>
                  <a:cubicBezTo>
                    <a:pt x="4800" y="17454"/>
                    <a:pt x="2400" y="17454"/>
                    <a:pt x="0" y="15054"/>
                  </a:cubicBezTo>
                  <a:cubicBezTo>
                    <a:pt x="0" y="12654"/>
                    <a:pt x="0" y="10254"/>
                    <a:pt x="0" y="7854"/>
                  </a:cubicBezTo>
                  <a:cubicBezTo>
                    <a:pt x="2400" y="5454"/>
                    <a:pt x="4800" y="7854"/>
                    <a:pt x="4800" y="5454"/>
                  </a:cubicBezTo>
                  <a:cubicBezTo>
                    <a:pt x="7200" y="5454"/>
                    <a:pt x="4800" y="654"/>
                    <a:pt x="7200" y="654"/>
                  </a:cubicBezTo>
                  <a:cubicBezTo>
                    <a:pt x="9600" y="-1746"/>
                    <a:pt x="14400" y="3054"/>
                    <a:pt x="14400" y="5454"/>
                  </a:cubicBezTo>
                  <a:cubicBezTo>
                    <a:pt x="16800" y="5454"/>
                    <a:pt x="21600" y="10254"/>
                    <a:pt x="21600" y="12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4" name="Google Shape;2294;p274"/>
            <p:cNvSpPr/>
            <p:nvPr/>
          </p:nvSpPr>
          <p:spPr>
            <a:xfrm>
              <a:off x="1378658" y="3426314"/>
              <a:ext cx="59943" cy="48206"/>
            </a:xfrm>
            <a:custGeom>
              <a:avLst/>
              <a:gdLst/>
              <a:ahLst/>
              <a:cxnLst/>
              <a:rect l="l" t="t" r="r" b="b"/>
              <a:pathLst>
                <a:path w="21600" h="18126" extrusionOk="0">
                  <a:moveTo>
                    <a:pt x="21600" y="12654"/>
                  </a:moveTo>
                  <a:cubicBezTo>
                    <a:pt x="21600" y="12654"/>
                    <a:pt x="21600" y="17454"/>
                    <a:pt x="19200" y="17454"/>
                  </a:cubicBezTo>
                  <a:cubicBezTo>
                    <a:pt x="19200" y="19854"/>
                    <a:pt x="14400" y="15054"/>
                    <a:pt x="12000" y="15054"/>
                  </a:cubicBezTo>
                  <a:cubicBezTo>
                    <a:pt x="9600" y="15054"/>
                    <a:pt x="7200" y="17454"/>
                    <a:pt x="4800" y="17454"/>
                  </a:cubicBezTo>
                  <a:cubicBezTo>
                    <a:pt x="4800" y="17454"/>
                    <a:pt x="2400" y="17454"/>
                    <a:pt x="0" y="15054"/>
                  </a:cubicBezTo>
                  <a:cubicBezTo>
                    <a:pt x="0" y="12654"/>
                    <a:pt x="0" y="10254"/>
                    <a:pt x="0" y="7854"/>
                  </a:cubicBezTo>
                  <a:cubicBezTo>
                    <a:pt x="2400" y="5454"/>
                    <a:pt x="4800" y="7854"/>
                    <a:pt x="4800" y="5454"/>
                  </a:cubicBezTo>
                  <a:cubicBezTo>
                    <a:pt x="7200" y="5454"/>
                    <a:pt x="4800" y="654"/>
                    <a:pt x="7200" y="654"/>
                  </a:cubicBezTo>
                  <a:cubicBezTo>
                    <a:pt x="9600" y="-1746"/>
                    <a:pt x="14400" y="3054"/>
                    <a:pt x="14400" y="5454"/>
                  </a:cubicBezTo>
                  <a:cubicBezTo>
                    <a:pt x="16800" y="5454"/>
                    <a:pt x="21600" y="10254"/>
                    <a:pt x="21600" y="12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5" name="Google Shape;2295;p274"/>
            <p:cNvSpPr/>
            <p:nvPr/>
          </p:nvSpPr>
          <p:spPr>
            <a:xfrm>
              <a:off x="1451088" y="3199387"/>
              <a:ext cx="52450" cy="53899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7200"/>
                  </a:moveTo>
                  <a:cubicBezTo>
                    <a:pt x="21600" y="9600"/>
                    <a:pt x="21600" y="14400"/>
                    <a:pt x="18900" y="16800"/>
                  </a:cubicBezTo>
                  <a:cubicBezTo>
                    <a:pt x="18900" y="19200"/>
                    <a:pt x="16200" y="19200"/>
                    <a:pt x="13500" y="19200"/>
                  </a:cubicBezTo>
                  <a:cubicBezTo>
                    <a:pt x="10800" y="19200"/>
                    <a:pt x="8100" y="21600"/>
                    <a:pt x="5400" y="19200"/>
                  </a:cubicBezTo>
                  <a:cubicBezTo>
                    <a:pt x="5400" y="19200"/>
                    <a:pt x="2700" y="16800"/>
                    <a:pt x="2700" y="16800"/>
                  </a:cubicBezTo>
                  <a:cubicBezTo>
                    <a:pt x="2700" y="14400"/>
                    <a:pt x="0" y="12000"/>
                    <a:pt x="0" y="9600"/>
                  </a:cubicBezTo>
                  <a:cubicBezTo>
                    <a:pt x="0" y="7200"/>
                    <a:pt x="2700" y="7200"/>
                    <a:pt x="2700" y="4800"/>
                  </a:cubicBezTo>
                  <a:cubicBezTo>
                    <a:pt x="2700" y="4800"/>
                    <a:pt x="2700" y="2400"/>
                    <a:pt x="2700" y="0"/>
                  </a:cubicBezTo>
                  <a:cubicBezTo>
                    <a:pt x="5400" y="0"/>
                    <a:pt x="13500" y="0"/>
                    <a:pt x="16200" y="0"/>
                  </a:cubicBezTo>
                  <a:cubicBezTo>
                    <a:pt x="16200" y="2400"/>
                    <a:pt x="21600" y="48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6" name="Google Shape;2296;p274"/>
            <p:cNvSpPr/>
            <p:nvPr/>
          </p:nvSpPr>
          <p:spPr>
            <a:xfrm>
              <a:off x="1451088" y="3199387"/>
              <a:ext cx="52450" cy="53899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7200"/>
                  </a:moveTo>
                  <a:cubicBezTo>
                    <a:pt x="21600" y="9600"/>
                    <a:pt x="21600" y="14400"/>
                    <a:pt x="18900" y="16800"/>
                  </a:cubicBezTo>
                  <a:cubicBezTo>
                    <a:pt x="18900" y="19200"/>
                    <a:pt x="16200" y="19200"/>
                    <a:pt x="13500" y="19200"/>
                  </a:cubicBezTo>
                  <a:cubicBezTo>
                    <a:pt x="10800" y="19200"/>
                    <a:pt x="8100" y="21600"/>
                    <a:pt x="5400" y="19200"/>
                  </a:cubicBezTo>
                  <a:cubicBezTo>
                    <a:pt x="5400" y="19200"/>
                    <a:pt x="2700" y="16800"/>
                    <a:pt x="2700" y="16800"/>
                  </a:cubicBezTo>
                  <a:cubicBezTo>
                    <a:pt x="2700" y="14400"/>
                    <a:pt x="0" y="12000"/>
                    <a:pt x="0" y="9600"/>
                  </a:cubicBezTo>
                  <a:cubicBezTo>
                    <a:pt x="0" y="7200"/>
                    <a:pt x="2700" y="7200"/>
                    <a:pt x="2700" y="4800"/>
                  </a:cubicBezTo>
                  <a:cubicBezTo>
                    <a:pt x="2700" y="4800"/>
                    <a:pt x="2700" y="2400"/>
                    <a:pt x="2700" y="0"/>
                  </a:cubicBezTo>
                  <a:cubicBezTo>
                    <a:pt x="5400" y="0"/>
                    <a:pt x="13500" y="0"/>
                    <a:pt x="16200" y="0"/>
                  </a:cubicBezTo>
                  <a:cubicBezTo>
                    <a:pt x="16200" y="2400"/>
                    <a:pt x="21600" y="48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7" name="Google Shape;2297;p274"/>
            <p:cNvSpPr/>
            <p:nvPr/>
          </p:nvSpPr>
          <p:spPr>
            <a:xfrm>
              <a:off x="1333703" y="2032156"/>
              <a:ext cx="1880671" cy="1794122"/>
            </a:xfrm>
            <a:custGeom>
              <a:avLst/>
              <a:gdLst/>
              <a:ahLst/>
              <a:cxnLst/>
              <a:rect l="l" t="t" r="r" b="b"/>
              <a:pathLst>
                <a:path w="21600" h="21580" extrusionOk="0">
                  <a:moveTo>
                    <a:pt x="21600" y="4143"/>
                  </a:moveTo>
                  <a:cubicBezTo>
                    <a:pt x="21600" y="4221"/>
                    <a:pt x="21600" y="4300"/>
                    <a:pt x="21525" y="4379"/>
                  </a:cubicBezTo>
                  <a:cubicBezTo>
                    <a:pt x="21525" y="4379"/>
                    <a:pt x="21300" y="4379"/>
                    <a:pt x="21300" y="4457"/>
                  </a:cubicBezTo>
                  <a:cubicBezTo>
                    <a:pt x="21225" y="4536"/>
                    <a:pt x="21300" y="4693"/>
                    <a:pt x="21300" y="4771"/>
                  </a:cubicBezTo>
                  <a:cubicBezTo>
                    <a:pt x="21300" y="4771"/>
                    <a:pt x="21150" y="4850"/>
                    <a:pt x="21150" y="4928"/>
                  </a:cubicBezTo>
                  <a:cubicBezTo>
                    <a:pt x="21075" y="4928"/>
                    <a:pt x="20925" y="5085"/>
                    <a:pt x="21000" y="5164"/>
                  </a:cubicBezTo>
                  <a:cubicBezTo>
                    <a:pt x="21000" y="5243"/>
                    <a:pt x="21225" y="5243"/>
                    <a:pt x="21225" y="5321"/>
                  </a:cubicBezTo>
                  <a:cubicBezTo>
                    <a:pt x="21300" y="5400"/>
                    <a:pt x="21150" y="5635"/>
                    <a:pt x="21150" y="5792"/>
                  </a:cubicBezTo>
                  <a:cubicBezTo>
                    <a:pt x="21150" y="5871"/>
                    <a:pt x="21150" y="6028"/>
                    <a:pt x="21150" y="6028"/>
                  </a:cubicBezTo>
                  <a:cubicBezTo>
                    <a:pt x="21150" y="6185"/>
                    <a:pt x="21150" y="6421"/>
                    <a:pt x="21075" y="6499"/>
                  </a:cubicBezTo>
                  <a:cubicBezTo>
                    <a:pt x="21000" y="6499"/>
                    <a:pt x="20775" y="6499"/>
                    <a:pt x="20700" y="6656"/>
                  </a:cubicBezTo>
                  <a:cubicBezTo>
                    <a:pt x="20625" y="6735"/>
                    <a:pt x="20775" y="6892"/>
                    <a:pt x="20775" y="6971"/>
                  </a:cubicBezTo>
                  <a:cubicBezTo>
                    <a:pt x="20775" y="7128"/>
                    <a:pt x="20625" y="7206"/>
                    <a:pt x="20625" y="7285"/>
                  </a:cubicBezTo>
                  <a:cubicBezTo>
                    <a:pt x="20550" y="7442"/>
                    <a:pt x="20550" y="7677"/>
                    <a:pt x="20475" y="7756"/>
                  </a:cubicBezTo>
                  <a:cubicBezTo>
                    <a:pt x="20475" y="7835"/>
                    <a:pt x="20325" y="7992"/>
                    <a:pt x="20250" y="7992"/>
                  </a:cubicBezTo>
                  <a:cubicBezTo>
                    <a:pt x="20175" y="8070"/>
                    <a:pt x="19950" y="7992"/>
                    <a:pt x="19875" y="8070"/>
                  </a:cubicBezTo>
                  <a:cubicBezTo>
                    <a:pt x="19800" y="8070"/>
                    <a:pt x="19725" y="8227"/>
                    <a:pt x="19725" y="8306"/>
                  </a:cubicBezTo>
                  <a:cubicBezTo>
                    <a:pt x="19650" y="8463"/>
                    <a:pt x="19725" y="8620"/>
                    <a:pt x="19725" y="8699"/>
                  </a:cubicBezTo>
                  <a:cubicBezTo>
                    <a:pt x="19650" y="8777"/>
                    <a:pt x="19575" y="8856"/>
                    <a:pt x="19575" y="8856"/>
                  </a:cubicBezTo>
                  <a:cubicBezTo>
                    <a:pt x="19425" y="8934"/>
                    <a:pt x="19275" y="8856"/>
                    <a:pt x="19200" y="8856"/>
                  </a:cubicBezTo>
                  <a:cubicBezTo>
                    <a:pt x="19125" y="8934"/>
                    <a:pt x="18975" y="9013"/>
                    <a:pt x="18900" y="9091"/>
                  </a:cubicBezTo>
                  <a:cubicBezTo>
                    <a:pt x="18825" y="9091"/>
                    <a:pt x="18750" y="9091"/>
                    <a:pt x="18675" y="9091"/>
                  </a:cubicBezTo>
                  <a:cubicBezTo>
                    <a:pt x="18600" y="9091"/>
                    <a:pt x="18450" y="9091"/>
                    <a:pt x="18375" y="9170"/>
                  </a:cubicBezTo>
                  <a:cubicBezTo>
                    <a:pt x="18300" y="9248"/>
                    <a:pt x="18300" y="9484"/>
                    <a:pt x="18225" y="9484"/>
                  </a:cubicBezTo>
                  <a:cubicBezTo>
                    <a:pt x="18225" y="9563"/>
                    <a:pt x="18075" y="9563"/>
                    <a:pt x="18075" y="9563"/>
                  </a:cubicBezTo>
                  <a:cubicBezTo>
                    <a:pt x="17925" y="9484"/>
                    <a:pt x="17850" y="9405"/>
                    <a:pt x="17775" y="9405"/>
                  </a:cubicBezTo>
                  <a:cubicBezTo>
                    <a:pt x="17700" y="9405"/>
                    <a:pt x="17550" y="9405"/>
                    <a:pt x="17475" y="9405"/>
                  </a:cubicBezTo>
                  <a:cubicBezTo>
                    <a:pt x="17400" y="9484"/>
                    <a:pt x="17250" y="9641"/>
                    <a:pt x="17250" y="9720"/>
                  </a:cubicBezTo>
                  <a:cubicBezTo>
                    <a:pt x="17175" y="9877"/>
                    <a:pt x="17250" y="10112"/>
                    <a:pt x="17250" y="10191"/>
                  </a:cubicBezTo>
                  <a:cubicBezTo>
                    <a:pt x="17175" y="10348"/>
                    <a:pt x="17100" y="10505"/>
                    <a:pt x="17100" y="10584"/>
                  </a:cubicBezTo>
                  <a:cubicBezTo>
                    <a:pt x="17025" y="10662"/>
                    <a:pt x="16950" y="10976"/>
                    <a:pt x="16950" y="11133"/>
                  </a:cubicBezTo>
                  <a:cubicBezTo>
                    <a:pt x="16950" y="11212"/>
                    <a:pt x="16950" y="11448"/>
                    <a:pt x="16950" y="11526"/>
                  </a:cubicBezTo>
                  <a:cubicBezTo>
                    <a:pt x="16875" y="11605"/>
                    <a:pt x="16725" y="11840"/>
                    <a:pt x="16650" y="11919"/>
                  </a:cubicBezTo>
                  <a:cubicBezTo>
                    <a:pt x="16575" y="11997"/>
                    <a:pt x="16425" y="12076"/>
                    <a:pt x="16350" y="12155"/>
                  </a:cubicBezTo>
                  <a:cubicBezTo>
                    <a:pt x="16350" y="12233"/>
                    <a:pt x="16350" y="12390"/>
                    <a:pt x="16350" y="12469"/>
                  </a:cubicBezTo>
                  <a:cubicBezTo>
                    <a:pt x="16350" y="12547"/>
                    <a:pt x="16275" y="12783"/>
                    <a:pt x="16275" y="12940"/>
                  </a:cubicBezTo>
                  <a:cubicBezTo>
                    <a:pt x="16200" y="13097"/>
                    <a:pt x="16200" y="13490"/>
                    <a:pt x="16275" y="13647"/>
                  </a:cubicBezTo>
                  <a:cubicBezTo>
                    <a:pt x="16275" y="13647"/>
                    <a:pt x="16275" y="13647"/>
                    <a:pt x="16275" y="13647"/>
                  </a:cubicBezTo>
                  <a:cubicBezTo>
                    <a:pt x="16200" y="13725"/>
                    <a:pt x="16125" y="13725"/>
                    <a:pt x="16050" y="13725"/>
                  </a:cubicBezTo>
                  <a:cubicBezTo>
                    <a:pt x="15975" y="13725"/>
                    <a:pt x="15975" y="13568"/>
                    <a:pt x="15900" y="13568"/>
                  </a:cubicBezTo>
                  <a:cubicBezTo>
                    <a:pt x="15900" y="13490"/>
                    <a:pt x="15750" y="13490"/>
                    <a:pt x="15675" y="13568"/>
                  </a:cubicBezTo>
                  <a:cubicBezTo>
                    <a:pt x="15600" y="13568"/>
                    <a:pt x="15525" y="13725"/>
                    <a:pt x="15450" y="13804"/>
                  </a:cubicBezTo>
                  <a:cubicBezTo>
                    <a:pt x="15450" y="13883"/>
                    <a:pt x="15525" y="14040"/>
                    <a:pt x="15525" y="14118"/>
                  </a:cubicBezTo>
                  <a:cubicBezTo>
                    <a:pt x="15450" y="14197"/>
                    <a:pt x="15300" y="14197"/>
                    <a:pt x="15300" y="14275"/>
                  </a:cubicBezTo>
                  <a:cubicBezTo>
                    <a:pt x="15225" y="14275"/>
                    <a:pt x="15300" y="14432"/>
                    <a:pt x="15225" y="14511"/>
                  </a:cubicBezTo>
                  <a:cubicBezTo>
                    <a:pt x="15225" y="14589"/>
                    <a:pt x="15075" y="14589"/>
                    <a:pt x="15000" y="14589"/>
                  </a:cubicBezTo>
                  <a:cubicBezTo>
                    <a:pt x="14925" y="14589"/>
                    <a:pt x="14850" y="14511"/>
                    <a:pt x="14850" y="14511"/>
                  </a:cubicBezTo>
                  <a:cubicBezTo>
                    <a:pt x="14850" y="14432"/>
                    <a:pt x="14850" y="14354"/>
                    <a:pt x="14850" y="14354"/>
                  </a:cubicBezTo>
                  <a:cubicBezTo>
                    <a:pt x="14850" y="14275"/>
                    <a:pt x="14775" y="14118"/>
                    <a:pt x="14700" y="14118"/>
                  </a:cubicBezTo>
                  <a:cubicBezTo>
                    <a:pt x="14625" y="14040"/>
                    <a:pt x="14400" y="14197"/>
                    <a:pt x="14325" y="14197"/>
                  </a:cubicBezTo>
                  <a:cubicBezTo>
                    <a:pt x="14250" y="14197"/>
                    <a:pt x="14175" y="14118"/>
                    <a:pt x="14100" y="14118"/>
                  </a:cubicBezTo>
                  <a:cubicBezTo>
                    <a:pt x="14025" y="14118"/>
                    <a:pt x="13875" y="14197"/>
                    <a:pt x="13725" y="14197"/>
                  </a:cubicBezTo>
                  <a:cubicBezTo>
                    <a:pt x="13725" y="14197"/>
                    <a:pt x="13575" y="14118"/>
                    <a:pt x="13500" y="14118"/>
                  </a:cubicBezTo>
                  <a:cubicBezTo>
                    <a:pt x="13500" y="14118"/>
                    <a:pt x="13275" y="14118"/>
                    <a:pt x="13275" y="14118"/>
                  </a:cubicBezTo>
                  <a:cubicBezTo>
                    <a:pt x="13200" y="14197"/>
                    <a:pt x="13200" y="14354"/>
                    <a:pt x="13125" y="14354"/>
                  </a:cubicBezTo>
                  <a:cubicBezTo>
                    <a:pt x="13050" y="14432"/>
                    <a:pt x="12825" y="14432"/>
                    <a:pt x="12750" y="14354"/>
                  </a:cubicBezTo>
                  <a:cubicBezTo>
                    <a:pt x="12675" y="14354"/>
                    <a:pt x="12600" y="14197"/>
                    <a:pt x="12600" y="14197"/>
                  </a:cubicBezTo>
                  <a:cubicBezTo>
                    <a:pt x="12450" y="14197"/>
                    <a:pt x="12225" y="14275"/>
                    <a:pt x="12150" y="14354"/>
                  </a:cubicBezTo>
                  <a:cubicBezTo>
                    <a:pt x="12150" y="14354"/>
                    <a:pt x="12150" y="14432"/>
                    <a:pt x="12150" y="14511"/>
                  </a:cubicBezTo>
                  <a:cubicBezTo>
                    <a:pt x="12150" y="14589"/>
                    <a:pt x="12300" y="14747"/>
                    <a:pt x="12225" y="14825"/>
                  </a:cubicBezTo>
                  <a:cubicBezTo>
                    <a:pt x="12150" y="14904"/>
                    <a:pt x="12000" y="14904"/>
                    <a:pt x="11850" y="14904"/>
                  </a:cubicBezTo>
                  <a:cubicBezTo>
                    <a:pt x="11775" y="14982"/>
                    <a:pt x="11700" y="15061"/>
                    <a:pt x="11625" y="15139"/>
                  </a:cubicBezTo>
                  <a:cubicBezTo>
                    <a:pt x="11475" y="15139"/>
                    <a:pt x="11325" y="15139"/>
                    <a:pt x="11175" y="15139"/>
                  </a:cubicBezTo>
                  <a:cubicBezTo>
                    <a:pt x="11100" y="15061"/>
                    <a:pt x="10950" y="14982"/>
                    <a:pt x="10875" y="14982"/>
                  </a:cubicBezTo>
                  <a:cubicBezTo>
                    <a:pt x="10800" y="14982"/>
                    <a:pt x="10725" y="15061"/>
                    <a:pt x="10650" y="15061"/>
                  </a:cubicBezTo>
                  <a:cubicBezTo>
                    <a:pt x="10650" y="15061"/>
                    <a:pt x="10500" y="15139"/>
                    <a:pt x="10425" y="15061"/>
                  </a:cubicBezTo>
                  <a:cubicBezTo>
                    <a:pt x="10425" y="15061"/>
                    <a:pt x="10350" y="14982"/>
                    <a:pt x="10350" y="14904"/>
                  </a:cubicBezTo>
                  <a:cubicBezTo>
                    <a:pt x="10275" y="14825"/>
                    <a:pt x="10200" y="14825"/>
                    <a:pt x="10125" y="14747"/>
                  </a:cubicBezTo>
                  <a:cubicBezTo>
                    <a:pt x="10125" y="14747"/>
                    <a:pt x="10050" y="14668"/>
                    <a:pt x="9975" y="14668"/>
                  </a:cubicBezTo>
                  <a:cubicBezTo>
                    <a:pt x="9900" y="14589"/>
                    <a:pt x="9825" y="14668"/>
                    <a:pt x="9750" y="14747"/>
                  </a:cubicBezTo>
                  <a:cubicBezTo>
                    <a:pt x="9750" y="14747"/>
                    <a:pt x="9825" y="14904"/>
                    <a:pt x="9825" y="14982"/>
                  </a:cubicBezTo>
                  <a:cubicBezTo>
                    <a:pt x="9825" y="14982"/>
                    <a:pt x="9975" y="15061"/>
                    <a:pt x="10050" y="15139"/>
                  </a:cubicBezTo>
                  <a:cubicBezTo>
                    <a:pt x="10125" y="15218"/>
                    <a:pt x="10200" y="15375"/>
                    <a:pt x="10200" y="15375"/>
                  </a:cubicBezTo>
                  <a:cubicBezTo>
                    <a:pt x="10275" y="15532"/>
                    <a:pt x="10350" y="15768"/>
                    <a:pt x="10350" y="15846"/>
                  </a:cubicBezTo>
                  <a:cubicBezTo>
                    <a:pt x="10425" y="15925"/>
                    <a:pt x="10500" y="16003"/>
                    <a:pt x="10500" y="16082"/>
                  </a:cubicBezTo>
                  <a:cubicBezTo>
                    <a:pt x="10500" y="16160"/>
                    <a:pt x="10500" y="16317"/>
                    <a:pt x="10500" y="16396"/>
                  </a:cubicBezTo>
                  <a:cubicBezTo>
                    <a:pt x="10575" y="16396"/>
                    <a:pt x="10650" y="16475"/>
                    <a:pt x="10725" y="16475"/>
                  </a:cubicBezTo>
                  <a:cubicBezTo>
                    <a:pt x="10725" y="16553"/>
                    <a:pt x="10875" y="16475"/>
                    <a:pt x="10950" y="16475"/>
                  </a:cubicBezTo>
                  <a:cubicBezTo>
                    <a:pt x="11025" y="16553"/>
                    <a:pt x="11100" y="16632"/>
                    <a:pt x="11100" y="16710"/>
                  </a:cubicBezTo>
                  <a:cubicBezTo>
                    <a:pt x="11100" y="16789"/>
                    <a:pt x="11175" y="16946"/>
                    <a:pt x="11100" y="16946"/>
                  </a:cubicBezTo>
                  <a:cubicBezTo>
                    <a:pt x="11100" y="17024"/>
                    <a:pt x="10950" y="17103"/>
                    <a:pt x="10950" y="17103"/>
                  </a:cubicBezTo>
                  <a:cubicBezTo>
                    <a:pt x="10950" y="17260"/>
                    <a:pt x="11025" y="17417"/>
                    <a:pt x="11025" y="17417"/>
                  </a:cubicBezTo>
                  <a:cubicBezTo>
                    <a:pt x="11025" y="17417"/>
                    <a:pt x="11250" y="17496"/>
                    <a:pt x="11250" y="17496"/>
                  </a:cubicBezTo>
                  <a:cubicBezTo>
                    <a:pt x="11325" y="17574"/>
                    <a:pt x="11325" y="17731"/>
                    <a:pt x="11325" y="17810"/>
                  </a:cubicBezTo>
                  <a:cubicBezTo>
                    <a:pt x="11400" y="17888"/>
                    <a:pt x="11475" y="17967"/>
                    <a:pt x="11475" y="18045"/>
                  </a:cubicBezTo>
                  <a:cubicBezTo>
                    <a:pt x="11475" y="18124"/>
                    <a:pt x="11475" y="18281"/>
                    <a:pt x="11475" y="18360"/>
                  </a:cubicBezTo>
                  <a:cubicBezTo>
                    <a:pt x="11475" y="18438"/>
                    <a:pt x="11475" y="18674"/>
                    <a:pt x="11475" y="18752"/>
                  </a:cubicBezTo>
                  <a:cubicBezTo>
                    <a:pt x="11475" y="18752"/>
                    <a:pt x="11625" y="18831"/>
                    <a:pt x="11625" y="18909"/>
                  </a:cubicBezTo>
                  <a:cubicBezTo>
                    <a:pt x="11700" y="18988"/>
                    <a:pt x="11700" y="19145"/>
                    <a:pt x="11625" y="19224"/>
                  </a:cubicBezTo>
                  <a:cubicBezTo>
                    <a:pt x="11625" y="19302"/>
                    <a:pt x="11475" y="19459"/>
                    <a:pt x="11475" y="19459"/>
                  </a:cubicBezTo>
                  <a:cubicBezTo>
                    <a:pt x="11400" y="19538"/>
                    <a:pt x="11400" y="19616"/>
                    <a:pt x="11475" y="19773"/>
                  </a:cubicBezTo>
                  <a:cubicBezTo>
                    <a:pt x="11475" y="19852"/>
                    <a:pt x="11550" y="19931"/>
                    <a:pt x="11625" y="20009"/>
                  </a:cubicBezTo>
                  <a:cubicBezTo>
                    <a:pt x="11625" y="20088"/>
                    <a:pt x="11625" y="20245"/>
                    <a:pt x="11625" y="20323"/>
                  </a:cubicBezTo>
                  <a:cubicBezTo>
                    <a:pt x="11550" y="20323"/>
                    <a:pt x="11400" y="20323"/>
                    <a:pt x="11400" y="20402"/>
                  </a:cubicBezTo>
                  <a:cubicBezTo>
                    <a:pt x="11400" y="20480"/>
                    <a:pt x="11400" y="20637"/>
                    <a:pt x="11400" y="20637"/>
                  </a:cubicBezTo>
                  <a:cubicBezTo>
                    <a:pt x="11475" y="20716"/>
                    <a:pt x="11550" y="20795"/>
                    <a:pt x="11550" y="20795"/>
                  </a:cubicBezTo>
                  <a:cubicBezTo>
                    <a:pt x="11625" y="20795"/>
                    <a:pt x="11700" y="20716"/>
                    <a:pt x="11775" y="20716"/>
                  </a:cubicBezTo>
                  <a:cubicBezTo>
                    <a:pt x="11775" y="20716"/>
                    <a:pt x="11925" y="20795"/>
                    <a:pt x="11925" y="20873"/>
                  </a:cubicBezTo>
                  <a:cubicBezTo>
                    <a:pt x="11925" y="20873"/>
                    <a:pt x="12000" y="21030"/>
                    <a:pt x="12000" y="21109"/>
                  </a:cubicBezTo>
                  <a:cubicBezTo>
                    <a:pt x="12000" y="21109"/>
                    <a:pt x="11850" y="21187"/>
                    <a:pt x="11775" y="21266"/>
                  </a:cubicBezTo>
                  <a:cubicBezTo>
                    <a:pt x="11700" y="21266"/>
                    <a:pt x="11625" y="21266"/>
                    <a:pt x="11550" y="21266"/>
                  </a:cubicBezTo>
                  <a:cubicBezTo>
                    <a:pt x="11475" y="21266"/>
                    <a:pt x="11400" y="21423"/>
                    <a:pt x="11400" y="21423"/>
                  </a:cubicBezTo>
                  <a:cubicBezTo>
                    <a:pt x="11250" y="21501"/>
                    <a:pt x="11025" y="21423"/>
                    <a:pt x="10950" y="21423"/>
                  </a:cubicBezTo>
                  <a:cubicBezTo>
                    <a:pt x="10875" y="21501"/>
                    <a:pt x="10800" y="21580"/>
                    <a:pt x="10725" y="21580"/>
                  </a:cubicBezTo>
                  <a:cubicBezTo>
                    <a:pt x="10650" y="21580"/>
                    <a:pt x="10575" y="21580"/>
                    <a:pt x="10500" y="21580"/>
                  </a:cubicBezTo>
                  <a:cubicBezTo>
                    <a:pt x="10425" y="21580"/>
                    <a:pt x="10425" y="21423"/>
                    <a:pt x="10350" y="21423"/>
                  </a:cubicBezTo>
                  <a:cubicBezTo>
                    <a:pt x="10275" y="21423"/>
                    <a:pt x="10200" y="21423"/>
                    <a:pt x="10125" y="21423"/>
                  </a:cubicBezTo>
                  <a:cubicBezTo>
                    <a:pt x="10125" y="21423"/>
                    <a:pt x="9975" y="21344"/>
                    <a:pt x="9900" y="21344"/>
                  </a:cubicBezTo>
                  <a:cubicBezTo>
                    <a:pt x="9825" y="21344"/>
                    <a:pt x="9750" y="21344"/>
                    <a:pt x="9675" y="21344"/>
                  </a:cubicBezTo>
                  <a:cubicBezTo>
                    <a:pt x="9675" y="21344"/>
                    <a:pt x="9600" y="21423"/>
                    <a:pt x="9600" y="21423"/>
                  </a:cubicBezTo>
                  <a:cubicBezTo>
                    <a:pt x="9525" y="21423"/>
                    <a:pt x="9525" y="21501"/>
                    <a:pt x="9450" y="21501"/>
                  </a:cubicBezTo>
                  <a:cubicBezTo>
                    <a:pt x="9375" y="21501"/>
                    <a:pt x="9375" y="21344"/>
                    <a:pt x="9300" y="21266"/>
                  </a:cubicBezTo>
                  <a:cubicBezTo>
                    <a:pt x="9225" y="21266"/>
                    <a:pt x="9150" y="21187"/>
                    <a:pt x="9075" y="21109"/>
                  </a:cubicBezTo>
                  <a:cubicBezTo>
                    <a:pt x="9000" y="21109"/>
                    <a:pt x="8775" y="21109"/>
                    <a:pt x="8700" y="21187"/>
                  </a:cubicBezTo>
                  <a:cubicBezTo>
                    <a:pt x="8625" y="21187"/>
                    <a:pt x="8550" y="21266"/>
                    <a:pt x="8475" y="21344"/>
                  </a:cubicBezTo>
                  <a:cubicBezTo>
                    <a:pt x="8475" y="21344"/>
                    <a:pt x="8475" y="21423"/>
                    <a:pt x="8400" y="21423"/>
                  </a:cubicBezTo>
                  <a:cubicBezTo>
                    <a:pt x="8400" y="21423"/>
                    <a:pt x="8400" y="21344"/>
                    <a:pt x="8400" y="21344"/>
                  </a:cubicBezTo>
                  <a:cubicBezTo>
                    <a:pt x="8325" y="21344"/>
                    <a:pt x="8250" y="21266"/>
                    <a:pt x="8250" y="21266"/>
                  </a:cubicBezTo>
                  <a:cubicBezTo>
                    <a:pt x="8175" y="21266"/>
                    <a:pt x="8025" y="21266"/>
                    <a:pt x="7950" y="21266"/>
                  </a:cubicBezTo>
                  <a:cubicBezTo>
                    <a:pt x="7950" y="21266"/>
                    <a:pt x="7800" y="21344"/>
                    <a:pt x="7800" y="21344"/>
                  </a:cubicBezTo>
                  <a:cubicBezTo>
                    <a:pt x="7725" y="21423"/>
                    <a:pt x="7800" y="21501"/>
                    <a:pt x="7725" y="21580"/>
                  </a:cubicBezTo>
                  <a:cubicBezTo>
                    <a:pt x="7650" y="21580"/>
                    <a:pt x="7575" y="21580"/>
                    <a:pt x="7500" y="21580"/>
                  </a:cubicBezTo>
                  <a:cubicBezTo>
                    <a:pt x="7500" y="21580"/>
                    <a:pt x="7425" y="21501"/>
                    <a:pt x="7425" y="21501"/>
                  </a:cubicBezTo>
                  <a:cubicBezTo>
                    <a:pt x="7350" y="21423"/>
                    <a:pt x="7425" y="21344"/>
                    <a:pt x="7350" y="21344"/>
                  </a:cubicBezTo>
                  <a:cubicBezTo>
                    <a:pt x="7350" y="21266"/>
                    <a:pt x="7125" y="21266"/>
                    <a:pt x="7125" y="21187"/>
                  </a:cubicBezTo>
                  <a:cubicBezTo>
                    <a:pt x="7050" y="21187"/>
                    <a:pt x="7050" y="21109"/>
                    <a:pt x="7050" y="21109"/>
                  </a:cubicBezTo>
                  <a:cubicBezTo>
                    <a:pt x="6975" y="21030"/>
                    <a:pt x="6900" y="20952"/>
                    <a:pt x="6825" y="20952"/>
                  </a:cubicBezTo>
                  <a:cubicBezTo>
                    <a:pt x="6750" y="20952"/>
                    <a:pt x="6675" y="20952"/>
                    <a:pt x="6675" y="21030"/>
                  </a:cubicBezTo>
                  <a:cubicBezTo>
                    <a:pt x="6600" y="21030"/>
                    <a:pt x="6450" y="21030"/>
                    <a:pt x="6375" y="21030"/>
                  </a:cubicBezTo>
                  <a:cubicBezTo>
                    <a:pt x="6375" y="21030"/>
                    <a:pt x="6300" y="20952"/>
                    <a:pt x="6225" y="20873"/>
                  </a:cubicBezTo>
                  <a:cubicBezTo>
                    <a:pt x="6225" y="20873"/>
                    <a:pt x="6225" y="20716"/>
                    <a:pt x="6225" y="20716"/>
                  </a:cubicBezTo>
                  <a:cubicBezTo>
                    <a:pt x="6225" y="20716"/>
                    <a:pt x="6150" y="20637"/>
                    <a:pt x="6150" y="20559"/>
                  </a:cubicBezTo>
                  <a:cubicBezTo>
                    <a:pt x="6150" y="20480"/>
                    <a:pt x="6150" y="20323"/>
                    <a:pt x="6075" y="20323"/>
                  </a:cubicBezTo>
                  <a:cubicBezTo>
                    <a:pt x="6075" y="20245"/>
                    <a:pt x="6000" y="20166"/>
                    <a:pt x="5925" y="20166"/>
                  </a:cubicBezTo>
                  <a:cubicBezTo>
                    <a:pt x="5850" y="20166"/>
                    <a:pt x="5775" y="20166"/>
                    <a:pt x="5700" y="20166"/>
                  </a:cubicBezTo>
                  <a:cubicBezTo>
                    <a:pt x="5625" y="20166"/>
                    <a:pt x="5550" y="20166"/>
                    <a:pt x="5550" y="20166"/>
                  </a:cubicBezTo>
                  <a:cubicBezTo>
                    <a:pt x="5400" y="20166"/>
                    <a:pt x="5175" y="20166"/>
                    <a:pt x="5175" y="20088"/>
                  </a:cubicBezTo>
                  <a:cubicBezTo>
                    <a:pt x="5100" y="20088"/>
                    <a:pt x="5100" y="20009"/>
                    <a:pt x="5100" y="19931"/>
                  </a:cubicBezTo>
                  <a:cubicBezTo>
                    <a:pt x="5025" y="19852"/>
                    <a:pt x="4800" y="19852"/>
                    <a:pt x="4725" y="19773"/>
                  </a:cubicBezTo>
                  <a:cubicBezTo>
                    <a:pt x="4725" y="19773"/>
                    <a:pt x="4650" y="19616"/>
                    <a:pt x="4650" y="19538"/>
                  </a:cubicBezTo>
                  <a:cubicBezTo>
                    <a:pt x="4575" y="19538"/>
                    <a:pt x="4500" y="19459"/>
                    <a:pt x="4500" y="19459"/>
                  </a:cubicBezTo>
                  <a:cubicBezTo>
                    <a:pt x="4425" y="19459"/>
                    <a:pt x="4350" y="19459"/>
                    <a:pt x="4275" y="19459"/>
                  </a:cubicBezTo>
                  <a:cubicBezTo>
                    <a:pt x="4200" y="19459"/>
                    <a:pt x="4200" y="19302"/>
                    <a:pt x="4125" y="19302"/>
                  </a:cubicBezTo>
                  <a:cubicBezTo>
                    <a:pt x="4125" y="19224"/>
                    <a:pt x="4050" y="19067"/>
                    <a:pt x="4050" y="18988"/>
                  </a:cubicBezTo>
                  <a:cubicBezTo>
                    <a:pt x="3975" y="18909"/>
                    <a:pt x="3975" y="18752"/>
                    <a:pt x="3975" y="18674"/>
                  </a:cubicBezTo>
                  <a:cubicBezTo>
                    <a:pt x="3900" y="18595"/>
                    <a:pt x="3975" y="18517"/>
                    <a:pt x="3975" y="18360"/>
                  </a:cubicBezTo>
                  <a:cubicBezTo>
                    <a:pt x="3975" y="18281"/>
                    <a:pt x="3900" y="18124"/>
                    <a:pt x="3900" y="18045"/>
                  </a:cubicBezTo>
                  <a:cubicBezTo>
                    <a:pt x="3825" y="17967"/>
                    <a:pt x="3675" y="17967"/>
                    <a:pt x="3675" y="17888"/>
                  </a:cubicBezTo>
                  <a:cubicBezTo>
                    <a:pt x="3600" y="17810"/>
                    <a:pt x="3525" y="17574"/>
                    <a:pt x="3450" y="17496"/>
                  </a:cubicBezTo>
                  <a:cubicBezTo>
                    <a:pt x="3450" y="17496"/>
                    <a:pt x="3300" y="17417"/>
                    <a:pt x="3300" y="17339"/>
                  </a:cubicBezTo>
                  <a:cubicBezTo>
                    <a:pt x="3225" y="17260"/>
                    <a:pt x="3150" y="17181"/>
                    <a:pt x="3075" y="17103"/>
                  </a:cubicBezTo>
                  <a:cubicBezTo>
                    <a:pt x="3075" y="17024"/>
                    <a:pt x="3075" y="16867"/>
                    <a:pt x="3000" y="16789"/>
                  </a:cubicBezTo>
                  <a:cubicBezTo>
                    <a:pt x="3000" y="16789"/>
                    <a:pt x="2925" y="16710"/>
                    <a:pt x="2850" y="16632"/>
                  </a:cubicBezTo>
                  <a:cubicBezTo>
                    <a:pt x="2775" y="16632"/>
                    <a:pt x="2700" y="16553"/>
                    <a:pt x="2625" y="16553"/>
                  </a:cubicBezTo>
                  <a:cubicBezTo>
                    <a:pt x="2625" y="16553"/>
                    <a:pt x="2475" y="16396"/>
                    <a:pt x="2475" y="16396"/>
                  </a:cubicBezTo>
                  <a:cubicBezTo>
                    <a:pt x="2400" y="16317"/>
                    <a:pt x="2325" y="16160"/>
                    <a:pt x="2250" y="16082"/>
                  </a:cubicBezTo>
                  <a:cubicBezTo>
                    <a:pt x="2250" y="16082"/>
                    <a:pt x="2250" y="15846"/>
                    <a:pt x="2250" y="15768"/>
                  </a:cubicBezTo>
                  <a:cubicBezTo>
                    <a:pt x="2250" y="15689"/>
                    <a:pt x="2325" y="15611"/>
                    <a:pt x="2325" y="15532"/>
                  </a:cubicBezTo>
                  <a:cubicBezTo>
                    <a:pt x="2325" y="15453"/>
                    <a:pt x="2325" y="15296"/>
                    <a:pt x="2400" y="15218"/>
                  </a:cubicBezTo>
                  <a:cubicBezTo>
                    <a:pt x="2400" y="15218"/>
                    <a:pt x="2550" y="15139"/>
                    <a:pt x="2550" y="15139"/>
                  </a:cubicBezTo>
                  <a:cubicBezTo>
                    <a:pt x="2625" y="15061"/>
                    <a:pt x="2775" y="15061"/>
                    <a:pt x="2775" y="14982"/>
                  </a:cubicBezTo>
                  <a:cubicBezTo>
                    <a:pt x="2850" y="14982"/>
                    <a:pt x="2850" y="14904"/>
                    <a:pt x="2850" y="14825"/>
                  </a:cubicBezTo>
                  <a:cubicBezTo>
                    <a:pt x="2850" y="14747"/>
                    <a:pt x="2850" y="14589"/>
                    <a:pt x="2850" y="14589"/>
                  </a:cubicBezTo>
                  <a:cubicBezTo>
                    <a:pt x="2850" y="14511"/>
                    <a:pt x="3000" y="14432"/>
                    <a:pt x="3000" y="14432"/>
                  </a:cubicBezTo>
                  <a:cubicBezTo>
                    <a:pt x="3000" y="14354"/>
                    <a:pt x="3075" y="14275"/>
                    <a:pt x="3150" y="14275"/>
                  </a:cubicBezTo>
                  <a:cubicBezTo>
                    <a:pt x="3150" y="14197"/>
                    <a:pt x="3150" y="14118"/>
                    <a:pt x="3150" y="14040"/>
                  </a:cubicBezTo>
                  <a:cubicBezTo>
                    <a:pt x="3225" y="14040"/>
                    <a:pt x="3225" y="13883"/>
                    <a:pt x="3150" y="13804"/>
                  </a:cubicBezTo>
                  <a:cubicBezTo>
                    <a:pt x="3075" y="13725"/>
                    <a:pt x="3000" y="13568"/>
                    <a:pt x="2925" y="13568"/>
                  </a:cubicBezTo>
                  <a:cubicBezTo>
                    <a:pt x="2775" y="13490"/>
                    <a:pt x="2625" y="13254"/>
                    <a:pt x="2550" y="13254"/>
                  </a:cubicBezTo>
                  <a:cubicBezTo>
                    <a:pt x="2475" y="13254"/>
                    <a:pt x="2325" y="13333"/>
                    <a:pt x="2325" y="13333"/>
                  </a:cubicBezTo>
                  <a:cubicBezTo>
                    <a:pt x="2175" y="13333"/>
                    <a:pt x="1950" y="13333"/>
                    <a:pt x="1875" y="13254"/>
                  </a:cubicBezTo>
                  <a:cubicBezTo>
                    <a:pt x="1875" y="13176"/>
                    <a:pt x="1800" y="13097"/>
                    <a:pt x="1800" y="13019"/>
                  </a:cubicBezTo>
                  <a:cubicBezTo>
                    <a:pt x="1725" y="13019"/>
                    <a:pt x="1800" y="12861"/>
                    <a:pt x="1800" y="12861"/>
                  </a:cubicBezTo>
                  <a:cubicBezTo>
                    <a:pt x="1875" y="12783"/>
                    <a:pt x="2100" y="12861"/>
                    <a:pt x="2175" y="12861"/>
                  </a:cubicBezTo>
                  <a:cubicBezTo>
                    <a:pt x="2250" y="12783"/>
                    <a:pt x="2250" y="12626"/>
                    <a:pt x="2250" y="12547"/>
                  </a:cubicBezTo>
                  <a:cubicBezTo>
                    <a:pt x="2250" y="12547"/>
                    <a:pt x="2250" y="12390"/>
                    <a:pt x="2250" y="12312"/>
                  </a:cubicBezTo>
                  <a:cubicBezTo>
                    <a:pt x="2250" y="12233"/>
                    <a:pt x="2175" y="11997"/>
                    <a:pt x="2175" y="11919"/>
                  </a:cubicBezTo>
                  <a:cubicBezTo>
                    <a:pt x="2175" y="11840"/>
                    <a:pt x="2325" y="11840"/>
                    <a:pt x="2325" y="11762"/>
                  </a:cubicBezTo>
                  <a:cubicBezTo>
                    <a:pt x="2475" y="11762"/>
                    <a:pt x="2775" y="11683"/>
                    <a:pt x="2925" y="11683"/>
                  </a:cubicBezTo>
                  <a:cubicBezTo>
                    <a:pt x="3000" y="11683"/>
                    <a:pt x="3300" y="11683"/>
                    <a:pt x="3450" y="11762"/>
                  </a:cubicBezTo>
                  <a:cubicBezTo>
                    <a:pt x="3450" y="11762"/>
                    <a:pt x="3450" y="11919"/>
                    <a:pt x="3525" y="11997"/>
                  </a:cubicBezTo>
                  <a:cubicBezTo>
                    <a:pt x="3600" y="11997"/>
                    <a:pt x="3675" y="11997"/>
                    <a:pt x="3750" y="11997"/>
                  </a:cubicBezTo>
                  <a:cubicBezTo>
                    <a:pt x="3825" y="11997"/>
                    <a:pt x="4050" y="12233"/>
                    <a:pt x="4125" y="12312"/>
                  </a:cubicBezTo>
                  <a:cubicBezTo>
                    <a:pt x="4200" y="12312"/>
                    <a:pt x="4275" y="12469"/>
                    <a:pt x="4350" y="12469"/>
                  </a:cubicBezTo>
                  <a:cubicBezTo>
                    <a:pt x="4425" y="12547"/>
                    <a:pt x="4725" y="12626"/>
                    <a:pt x="4800" y="12626"/>
                  </a:cubicBezTo>
                  <a:cubicBezTo>
                    <a:pt x="4875" y="12626"/>
                    <a:pt x="4950" y="12626"/>
                    <a:pt x="4950" y="12547"/>
                  </a:cubicBezTo>
                  <a:cubicBezTo>
                    <a:pt x="5025" y="12547"/>
                    <a:pt x="4875" y="12390"/>
                    <a:pt x="4800" y="12390"/>
                  </a:cubicBezTo>
                  <a:cubicBezTo>
                    <a:pt x="4800" y="12390"/>
                    <a:pt x="4650" y="12390"/>
                    <a:pt x="4650" y="12390"/>
                  </a:cubicBezTo>
                  <a:cubicBezTo>
                    <a:pt x="4575" y="12390"/>
                    <a:pt x="4575" y="12233"/>
                    <a:pt x="4575" y="12233"/>
                  </a:cubicBezTo>
                  <a:cubicBezTo>
                    <a:pt x="4500" y="12076"/>
                    <a:pt x="4350" y="11997"/>
                    <a:pt x="4350" y="11997"/>
                  </a:cubicBezTo>
                  <a:cubicBezTo>
                    <a:pt x="4275" y="11919"/>
                    <a:pt x="4200" y="11840"/>
                    <a:pt x="4125" y="11840"/>
                  </a:cubicBezTo>
                  <a:cubicBezTo>
                    <a:pt x="4050" y="11762"/>
                    <a:pt x="3975" y="11683"/>
                    <a:pt x="3975" y="11683"/>
                  </a:cubicBezTo>
                  <a:cubicBezTo>
                    <a:pt x="3900" y="11605"/>
                    <a:pt x="3750" y="11683"/>
                    <a:pt x="3750" y="11683"/>
                  </a:cubicBezTo>
                  <a:cubicBezTo>
                    <a:pt x="3675" y="11683"/>
                    <a:pt x="3600" y="11605"/>
                    <a:pt x="3600" y="11526"/>
                  </a:cubicBezTo>
                  <a:cubicBezTo>
                    <a:pt x="3450" y="11448"/>
                    <a:pt x="3075" y="11291"/>
                    <a:pt x="2925" y="11291"/>
                  </a:cubicBezTo>
                  <a:cubicBezTo>
                    <a:pt x="2850" y="11291"/>
                    <a:pt x="2775" y="11448"/>
                    <a:pt x="2775" y="11448"/>
                  </a:cubicBezTo>
                  <a:cubicBezTo>
                    <a:pt x="2700" y="11448"/>
                    <a:pt x="2625" y="11448"/>
                    <a:pt x="2550" y="11448"/>
                  </a:cubicBezTo>
                  <a:cubicBezTo>
                    <a:pt x="2475" y="11448"/>
                    <a:pt x="2400" y="11448"/>
                    <a:pt x="2325" y="11448"/>
                  </a:cubicBezTo>
                  <a:cubicBezTo>
                    <a:pt x="2250" y="11448"/>
                    <a:pt x="2100" y="11605"/>
                    <a:pt x="2025" y="11605"/>
                  </a:cubicBezTo>
                  <a:cubicBezTo>
                    <a:pt x="1950" y="11683"/>
                    <a:pt x="1875" y="11762"/>
                    <a:pt x="1875" y="11762"/>
                  </a:cubicBezTo>
                  <a:cubicBezTo>
                    <a:pt x="1800" y="11840"/>
                    <a:pt x="1725" y="11919"/>
                    <a:pt x="1650" y="11997"/>
                  </a:cubicBezTo>
                  <a:cubicBezTo>
                    <a:pt x="1500" y="11997"/>
                    <a:pt x="1200" y="11997"/>
                    <a:pt x="1200" y="11997"/>
                  </a:cubicBezTo>
                  <a:cubicBezTo>
                    <a:pt x="1200" y="11919"/>
                    <a:pt x="1125" y="11762"/>
                    <a:pt x="1125" y="11762"/>
                  </a:cubicBezTo>
                  <a:cubicBezTo>
                    <a:pt x="1050" y="11683"/>
                    <a:pt x="975" y="11605"/>
                    <a:pt x="825" y="11605"/>
                  </a:cubicBezTo>
                  <a:cubicBezTo>
                    <a:pt x="825" y="11605"/>
                    <a:pt x="750" y="11683"/>
                    <a:pt x="675" y="11683"/>
                  </a:cubicBezTo>
                  <a:cubicBezTo>
                    <a:pt x="600" y="11762"/>
                    <a:pt x="375" y="11762"/>
                    <a:pt x="300" y="11683"/>
                  </a:cubicBezTo>
                  <a:cubicBezTo>
                    <a:pt x="225" y="11683"/>
                    <a:pt x="150" y="11605"/>
                    <a:pt x="75" y="11605"/>
                  </a:cubicBezTo>
                  <a:cubicBezTo>
                    <a:pt x="75" y="11526"/>
                    <a:pt x="0" y="11448"/>
                    <a:pt x="75" y="11448"/>
                  </a:cubicBezTo>
                  <a:cubicBezTo>
                    <a:pt x="75" y="11369"/>
                    <a:pt x="150" y="11369"/>
                    <a:pt x="150" y="11369"/>
                  </a:cubicBezTo>
                  <a:cubicBezTo>
                    <a:pt x="225" y="11369"/>
                    <a:pt x="300" y="11448"/>
                    <a:pt x="300" y="11448"/>
                  </a:cubicBezTo>
                  <a:cubicBezTo>
                    <a:pt x="375" y="11448"/>
                    <a:pt x="450" y="11526"/>
                    <a:pt x="525" y="11448"/>
                  </a:cubicBezTo>
                  <a:cubicBezTo>
                    <a:pt x="525" y="11448"/>
                    <a:pt x="600" y="11291"/>
                    <a:pt x="525" y="11291"/>
                  </a:cubicBezTo>
                  <a:cubicBezTo>
                    <a:pt x="525" y="11212"/>
                    <a:pt x="375" y="11212"/>
                    <a:pt x="300" y="11133"/>
                  </a:cubicBezTo>
                  <a:cubicBezTo>
                    <a:pt x="300" y="11133"/>
                    <a:pt x="225" y="11055"/>
                    <a:pt x="225" y="10976"/>
                  </a:cubicBezTo>
                  <a:cubicBezTo>
                    <a:pt x="150" y="10898"/>
                    <a:pt x="0" y="10741"/>
                    <a:pt x="0" y="10662"/>
                  </a:cubicBezTo>
                  <a:cubicBezTo>
                    <a:pt x="0" y="10584"/>
                    <a:pt x="150" y="10427"/>
                    <a:pt x="225" y="10427"/>
                  </a:cubicBezTo>
                  <a:cubicBezTo>
                    <a:pt x="300" y="10427"/>
                    <a:pt x="375" y="10348"/>
                    <a:pt x="450" y="10348"/>
                  </a:cubicBezTo>
                  <a:cubicBezTo>
                    <a:pt x="525" y="10348"/>
                    <a:pt x="675" y="10505"/>
                    <a:pt x="750" y="10427"/>
                  </a:cubicBezTo>
                  <a:cubicBezTo>
                    <a:pt x="825" y="10427"/>
                    <a:pt x="825" y="10427"/>
                    <a:pt x="825" y="10348"/>
                  </a:cubicBezTo>
                  <a:cubicBezTo>
                    <a:pt x="900" y="10269"/>
                    <a:pt x="975" y="10112"/>
                    <a:pt x="825" y="10034"/>
                  </a:cubicBezTo>
                  <a:cubicBezTo>
                    <a:pt x="825" y="10034"/>
                    <a:pt x="825" y="10034"/>
                    <a:pt x="825" y="10034"/>
                  </a:cubicBezTo>
                  <a:cubicBezTo>
                    <a:pt x="900" y="10034"/>
                    <a:pt x="975" y="10034"/>
                    <a:pt x="975" y="9955"/>
                  </a:cubicBezTo>
                  <a:cubicBezTo>
                    <a:pt x="1050" y="9955"/>
                    <a:pt x="1200" y="10112"/>
                    <a:pt x="1200" y="10034"/>
                  </a:cubicBezTo>
                  <a:cubicBezTo>
                    <a:pt x="1275" y="10034"/>
                    <a:pt x="1350" y="9877"/>
                    <a:pt x="1425" y="9798"/>
                  </a:cubicBezTo>
                  <a:cubicBezTo>
                    <a:pt x="1425" y="9798"/>
                    <a:pt x="1500" y="9563"/>
                    <a:pt x="1575" y="9563"/>
                  </a:cubicBezTo>
                  <a:cubicBezTo>
                    <a:pt x="1650" y="9563"/>
                    <a:pt x="1800" y="9563"/>
                    <a:pt x="1875" y="9563"/>
                  </a:cubicBezTo>
                  <a:cubicBezTo>
                    <a:pt x="1875" y="9563"/>
                    <a:pt x="2100" y="9641"/>
                    <a:pt x="2100" y="9720"/>
                  </a:cubicBezTo>
                  <a:cubicBezTo>
                    <a:pt x="2100" y="9720"/>
                    <a:pt x="2100" y="9877"/>
                    <a:pt x="2100" y="9955"/>
                  </a:cubicBezTo>
                  <a:cubicBezTo>
                    <a:pt x="2175" y="9955"/>
                    <a:pt x="2325" y="9877"/>
                    <a:pt x="2400" y="9798"/>
                  </a:cubicBezTo>
                  <a:cubicBezTo>
                    <a:pt x="2475" y="9720"/>
                    <a:pt x="2400" y="9563"/>
                    <a:pt x="2475" y="9484"/>
                  </a:cubicBezTo>
                  <a:cubicBezTo>
                    <a:pt x="2550" y="9484"/>
                    <a:pt x="2700" y="9484"/>
                    <a:pt x="2700" y="9405"/>
                  </a:cubicBezTo>
                  <a:cubicBezTo>
                    <a:pt x="2775" y="9405"/>
                    <a:pt x="2700" y="9170"/>
                    <a:pt x="2700" y="9091"/>
                  </a:cubicBezTo>
                  <a:cubicBezTo>
                    <a:pt x="2700" y="9091"/>
                    <a:pt x="2700" y="8934"/>
                    <a:pt x="2700" y="8856"/>
                  </a:cubicBezTo>
                  <a:cubicBezTo>
                    <a:pt x="2775" y="8777"/>
                    <a:pt x="2850" y="8699"/>
                    <a:pt x="2925" y="8620"/>
                  </a:cubicBezTo>
                  <a:cubicBezTo>
                    <a:pt x="3000" y="8541"/>
                    <a:pt x="3000" y="8306"/>
                    <a:pt x="3075" y="8227"/>
                  </a:cubicBezTo>
                  <a:cubicBezTo>
                    <a:pt x="3075" y="8149"/>
                    <a:pt x="3225" y="8070"/>
                    <a:pt x="3300" y="8070"/>
                  </a:cubicBezTo>
                  <a:cubicBezTo>
                    <a:pt x="3375" y="7992"/>
                    <a:pt x="3525" y="8070"/>
                    <a:pt x="3600" y="8070"/>
                  </a:cubicBezTo>
                  <a:cubicBezTo>
                    <a:pt x="3675" y="8070"/>
                    <a:pt x="3825" y="8070"/>
                    <a:pt x="3900" y="8070"/>
                  </a:cubicBezTo>
                  <a:cubicBezTo>
                    <a:pt x="3975" y="8070"/>
                    <a:pt x="4050" y="7913"/>
                    <a:pt x="4125" y="7913"/>
                  </a:cubicBezTo>
                  <a:cubicBezTo>
                    <a:pt x="4200" y="7913"/>
                    <a:pt x="4350" y="7835"/>
                    <a:pt x="4350" y="7835"/>
                  </a:cubicBezTo>
                  <a:cubicBezTo>
                    <a:pt x="4500" y="7913"/>
                    <a:pt x="4650" y="7992"/>
                    <a:pt x="4725" y="7992"/>
                  </a:cubicBezTo>
                  <a:cubicBezTo>
                    <a:pt x="4800" y="7992"/>
                    <a:pt x="4950" y="7913"/>
                    <a:pt x="5100" y="7913"/>
                  </a:cubicBezTo>
                  <a:cubicBezTo>
                    <a:pt x="5175" y="7913"/>
                    <a:pt x="5250" y="7992"/>
                    <a:pt x="5325" y="7992"/>
                  </a:cubicBezTo>
                  <a:cubicBezTo>
                    <a:pt x="5475" y="7992"/>
                    <a:pt x="5700" y="7913"/>
                    <a:pt x="5775" y="7835"/>
                  </a:cubicBezTo>
                  <a:cubicBezTo>
                    <a:pt x="5850" y="7756"/>
                    <a:pt x="5775" y="7520"/>
                    <a:pt x="5775" y="7442"/>
                  </a:cubicBezTo>
                  <a:cubicBezTo>
                    <a:pt x="5850" y="7363"/>
                    <a:pt x="6000" y="7285"/>
                    <a:pt x="6075" y="7285"/>
                  </a:cubicBezTo>
                  <a:cubicBezTo>
                    <a:pt x="6150" y="7206"/>
                    <a:pt x="6300" y="7128"/>
                    <a:pt x="6375" y="7049"/>
                  </a:cubicBezTo>
                  <a:cubicBezTo>
                    <a:pt x="6450" y="6971"/>
                    <a:pt x="6525" y="7049"/>
                    <a:pt x="6600" y="6971"/>
                  </a:cubicBezTo>
                  <a:cubicBezTo>
                    <a:pt x="6750" y="6971"/>
                    <a:pt x="6825" y="6813"/>
                    <a:pt x="6900" y="6813"/>
                  </a:cubicBezTo>
                  <a:cubicBezTo>
                    <a:pt x="6975" y="6813"/>
                    <a:pt x="7125" y="6813"/>
                    <a:pt x="7200" y="6813"/>
                  </a:cubicBezTo>
                  <a:cubicBezTo>
                    <a:pt x="7275" y="6813"/>
                    <a:pt x="7425" y="6892"/>
                    <a:pt x="7425" y="6892"/>
                  </a:cubicBezTo>
                  <a:cubicBezTo>
                    <a:pt x="7500" y="6971"/>
                    <a:pt x="7575" y="7206"/>
                    <a:pt x="7575" y="7206"/>
                  </a:cubicBezTo>
                  <a:cubicBezTo>
                    <a:pt x="7650" y="7285"/>
                    <a:pt x="7875" y="7285"/>
                    <a:pt x="7950" y="7285"/>
                  </a:cubicBezTo>
                  <a:cubicBezTo>
                    <a:pt x="8100" y="7206"/>
                    <a:pt x="8250" y="6971"/>
                    <a:pt x="8325" y="6892"/>
                  </a:cubicBezTo>
                  <a:cubicBezTo>
                    <a:pt x="8400" y="6813"/>
                    <a:pt x="8400" y="6656"/>
                    <a:pt x="8400" y="6499"/>
                  </a:cubicBezTo>
                  <a:cubicBezTo>
                    <a:pt x="8400" y="6421"/>
                    <a:pt x="8400" y="6185"/>
                    <a:pt x="8400" y="6107"/>
                  </a:cubicBezTo>
                  <a:cubicBezTo>
                    <a:pt x="8475" y="6028"/>
                    <a:pt x="8625" y="5949"/>
                    <a:pt x="8700" y="5871"/>
                  </a:cubicBezTo>
                  <a:cubicBezTo>
                    <a:pt x="8700" y="5792"/>
                    <a:pt x="8625" y="5557"/>
                    <a:pt x="8700" y="5478"/>
                  </a:cubicBezTo>
                  <a:cubicBezTo>
                    <a:pt x="8700" y="5400"/>
                    <a:pt x="8850" y="5400"/>
                    <a:pt x="8925" y="5321"/>
                  </a:cubicBezTo>
                  <a:cubicBezTo>
                    <a:pt x="9075" y="5321"/>
                    <a:pt x="9300" y="5400"/>
                    <a:pt x="9450" y="5321"/>
                  </a:cubicBezTo>
                  <a:cubicBezTo>
                    <a:pt x="9450" y="5321"/>
                    <a:pt x="9450" y="5164"/>
                    <a:pt x="9525" y="5085"/>
                  </a:cubicBezTo>
                  <a:cubicBezTo>
                    <a:pt x="9525" y="5007"/>
                    <a:pt x="9600" y="4771"/>
                    <a:pt x="9600" y="4693"/>
                  </a:cubicBezTo>
                  <a:cubicBezTo>
                    <a:pt x="9525" y="4536"/>
                    <a:pt x="9300" y="4379"/>
                    <a:pt x="9300" y="4300"/>
                  </a:cubicBezTo>
                  <a:cubicBezTo>
                    <a:pt x="9225" y="4221"/>
                    <a:pt x="9150" y="3907"/>
                    <a:pt x="9150" y="3829"/>
                  </a:cubicBezTo>
                  <a:cubicBezTo>
                    <a:pt x="9225" y="3750"/>
                    <a:pt x="9300" y="3593"/>
                    <a:pt x="9300" y="3593"/>
                  </a:cubicBezTo>
                  <a:cubicBezTo>
                    <a:pt x="9375" y="3436"/>
                    <a:pt x="9375" y="3043"/>
                    <a:pt x="9300" y="2965"/>
                  </a:cubicBezTo>
                  <a:cubicBezTo>
                    <a:pt x="9300" y="2886"/>
                    <a:pt x="9225" y="2729"/>
                    <a:pt x="9225" y="2651"/>
                  </a:cubicBezTo>
                  <a:cubicBezTo>
                    <a:pt x="9225" y="2572"/>
                    <a:pt x="9300" y="2493"/>
                    <a:pt x="9300" y="2415"/>
                  </a:cubicBezTo>
                  <a:cubicBezTo>
                    <a:pt x="9375" y="2336"/>
                    <a:pt x="9525" y="2179"/>
                    <a:pt x="9600" y="2101"/>
                  </a:cubicBezTo>
                  <a:cubicBezTo>
                    <a:pt x="9600" y="2022"/>
                    <a:pt x="9600" y="1787"/>
                    <a:pt x="9525" y="1708"/>
                  </a:cubicBezTo>
                  <a:cubicBezTo>
                    <a:pt x="9525" y="1629"/>
                    <a:pt x="9450" y="1472"/>
                    <a:pt x="9450" y="1394"/>
                  </a:cubicBezTo>
                  <a:cubicBezTo>
                    <a:pt x="9375" y="1237"/>
                    <a:pt x="9375" y="923"/>
                    <a:pt x="9450" y="765"/>
                  </a:cubicBezTo>
                  <a:cubicBezTo>
                    <a:pt x="9450" y="608"/>
                    <a:pt x="9525" y="530"/>
                    <a:pt x="9600" y="373"/>
                  </a:cubicBezTo>
                  <a:cubicBezTo>
                    <a:pt x="9675" y="451"/>
                    <a:pt x="9750" y="451"/>
                    <a:pt x="9750" y="451"/>
                  </a:cubicBezTo>
                  <a:cubicBezTo>
                    <a:pt x="9825" y="451"/>
                    <a:pt x="10050" y="451"/>
                    <a:pt x="10125" y="451"/>
                  </a:cubicBezTo>
                  <a:cubicBezTo>
                    <a:pt x="10125" y="373"/>
                    <a:pt x="10275" y="294"/>
                    <a:pt x="10275" y="294"/>
                  </a:cubicBezTo>
                  <a:cubicBezTo>
                    <a:pt x="10350" y="294"/>
                    <a:pt x="10425" y="294"/>
                    <a:pt x="10500" y="294"/>
                  </a:cubicBezTo>
                  <a:cubicBezTo>
                    <a:pt x="10575" y="373"/>
                    <a:pt x="10650" y="451"/>
                    <a:pt x="10725" y="530"/>
                  </a:cubicBezTo>
                  <a:cubicBezTo>
                    <a:pt x="10800" y="530"/>
                    <a:pt x="10875" y="530"/>
                    <a:pt x="10875" y="530"/>
                  </a:cubicBezTo>
                  <a:cubicBezTo>
                    <a:pt x="10875" y="608"/>
                    <a:pt x="10875" y="687"/>
                    <a:pt x="10950" y="687"/>
                  </a:cubicBezTo>
                  <a:cubicBezTo>
                    <a:pt x="10950" y="844"/>
                    <a:pt x="11175" y="765"/>
                    <a:pt x="11250" y="844"/>
                  </a:cubicBezTo>
                  <a:cubicBezTo>
                    <a:pt x="11250" y="844"/>
                    <a:pt x="11325" y="923"/>
                    <a:pt x="11325" y="1001"/>
                  </a:cubicBezTo>
                  <a:cubicBezTo>
                    <a:pt x="11400" y="1001"/>
                    <a:pt x="11625" y="1080"/>
                    <a:pt x="11700" y="1080"/>
                  </a:cubicBezTo>
                  <a:cubicBezTo>
                    <a:pt x="11700" y="1001"/>
                    <a:pt x="11775" y="1001"/>
                    <a:pt x="11775" y="923"/>
                  </a:cubicBezTo>
                  <a:cubicBezTo>
                    <a:pt x="11775" y="923"/>
                    <a:pt x="11775" y="687"/>
                    <a:pt x="11850" y="687"/>
                  </a:cubicBezTo>
                  <a:cubicBezTo>
                    <a:pt x="11850" y="687"/>
                    <a:pt x="11925" y="687"/>
                    <a:pt x="12000" y="687"/>
                  </a:cubicBezTo>
                  <a:cubicBezTo>
                    <a:pt x="12075" y="687"/>
                    <a:pt x="12075" y="1001"/>
                    <a:pt x="12150" y="1001"/>
                  </a:cubicBezTo>
                  <a:cubicBezTo>
                    <a:pt x="12150" y="1001"/>
                    <a:pt x="12300" y="844"/>
                    <a:pt x="12375" y="844"/>
                  </a:cubicBezTo>
                  <a:cubicBezTo>
                    <a:pt x="12450" y="844"/>
                    <a:pt x="12750" y="844"/>
                    <a:pt x="12825" y="765"/>
                  </a:cubicBezTo>
                  <a:cubicBezTo>
                    <a:pt x="12825" y="687"/>
                    <a:pt x="12750" y="608"/>
                    <a:pt x="12825" y="608"/>
                  </a:cubicBezTo>
                  <a:cubicBezTo>
                    <a:pt x="12825" y="451"/>
                    <a:pt x="13050" y="373"/>
                    <a:pt x="13200" y="373"/>
                  </a:cubicBezTo>
                  <a:cubicBezTo>
                    <a:pt x="13275" y="373"/>
                    <a:pt x="13500" y="373"/>
                    <a:pt x="13575" y="451"/>
                  </a:cubicBezTo>
                  <a:cubicBezTo>
                    <a:pt x="13650" y="451"/>
                    <a:pt x="13725" y="608"/>
                    <a:pt x="13800" y="608"/>
                  </a:cubicBezTo>
                  <a:cubicBezTo>
                    <a:pt x="13875" y="608"/>
                    <a:pt x="14025" y="687"/>
                    <a:pt x="14100" y="608"/>
                  </a:cubicBezTo>
                  <a:cubicBezTo>
                    <a:pt x="14100" y="608"/>
                    <a:pt x="14100" y="451"/>
                    <a:pt x="14100" y="451"/>
                  </a:cubicBezTo>
                  <a:cubicBezTo>
                    <a:pt x="14100" y="373"/>
                    <a:pt x="14250" y="373"/>
                    <a:pt x="14325" y="373"/>
                  </a:cubicBezTo>
                  <a:cubicBezTo>
                    <a:pt x="14325" y="373"/>
                    <a:pt x="14475" y="451"/>
                    <a:pt x="14475" y="451"/>
                  </a:cubicBezTo>
                  <a:cubicBezTo>
                    <a:pt x="14550" y="451"/>
                    <a:pt x="14625" y="373"/>
                    <a:pt x="14625" y="373"/>
                  </a:cubicBezTo>
                  <a:cubicBezTo>
                    <a:pt x="14625" y="294"/>
                    <a:pt x="14475" y="59"/>
                    <a:pt x="14550" y="59"/>
                  </a:cubicBezTo>
                  <a:cubicBezTo>
                    <a:pt x="14625" y="-20"/>
                    <a:pt x="14775" y="-20"/>
                    <a:pt x="14775" y="59"/>
                  </a:cubicBezTo>
                  <a:cubicBezTo>
                    <a:pt x="14850" y="59"/>
                    <a:pt x="15000" y="137"/>
                    <a:pt x="15000" y="137"/>
                  </a:cubicBezTo>
                  <a:cubicBezTo>
                    <a:pt x="15075" y="137"/>
                    <a:pt x="15150" y="216"/>
                    <a:pt x="15150" y="216"/>
                  </a:cubicBezTo>
                  <a:cubicBezTo>
                    <a:pt x="15225" y="294"/>
                    <a:pt x="15225" y="451"/>
                    <a:pt x="15225" y="530"/>
                  </a:cubicBezTo>
                  <a:cubicBezTo>
                    <a:pt x="15225" y="608"/>
                    <a:pt x="15150" y="844"/>
                    <a:pt x="15225" y="923"/>
                  </a:cubicBezTo>
                  <a:cubicBezTo>
                    <a:pt x="15225" y="1001"/>
                    <a:pt x="15300" y="1001"/>
                    <a:pt x="15375" y="1080"/>
                  </a:cubicBezTo>
                  <a:cubicBezTo>
                    <a:pt x="15450" y="1080"/>
                    <a:pt x="15600" y="1080"/>
                    <a:pt x="15675" y="1158"/>
                  </a:cubicBezTo>
                  <a:cubicBezTo>
                    <a:pt x="15825" y="1237"/>
                    <a:pt x="15750" y="1472"/>
                    <a:pt x="15825" y="1551"/>
                  </a:cubicBezTo>
                  <a:cubicBezTo>
                    <a:pt x="15825" y="1629"/>
                    <a:pt x="15900" y="1787"/>
                    <a:pt x="15900" y="1787"/>
                  </a:cubicBezTo>
                  <a:cubicBezTo>
                    <a:pt x="15975" y="1787"/>
                    <a:pt x="16050" y="1708"/>
                    <a:pt x="16125" y="1708"/>
                  </a:cubicBezTo>
                  <a:cubicBezTo>
                    <a:pt x="16125" y="1708"/>
                    <a:pt x="16275" y="1787"/>
                    <a:pt x="16275" y="1787"/>
                  </a:cubicBezTo>
                  <a:cubicBezTo>
                    <a:pt x="16350" y="1865"/>
                    <a:pt x="16500" y="1865"/>
                    <a:pt x="16575" y="1787"/>
                  </a:cubicBezTo>
                  <a:cubicBezTo>
                    <a:pt x="16575" y="1787"/>
                    <a:pt x="16575" y="1708"/>
                    <a:pt x="16650" y="1629"/>
                  </a:cubicBezTo>
                  <a:cubicBezTo>
                    <a:pt x="16725" y="1629"/>
                    <a:pt x="16875" y="1551"/>
                    <a:pt x="16950" y="1472"/>
                  </a:cubicBezTo>
                  <a:cubicBezTo>
                    <a:pt x="16950" y="1394"/>
                    <a:pt x="16875" y="1315"/>
                    <a:pt x="16950" y="1237"/>
                  </a:cubicBezTo>
                  <a:cubicBezTo>
                    <a:pt x="16950" y="1158"/>
                    <a:pt x="17175" y="1158"/>
                    <a:pt x="17250" y="1158"/>
                  </a:cubicBezTo>
                  <a:cubicBezTo>
                    <a:pt x="17250" y="1080"/>
                    <a:pt x="17325" y="1001"/>
                    <a:pt x="17325" y="1001"/>
                  </a:cubicBezTo>
                  <a:cubicBezTo>
                    <a:pt x="17475" y="923"/>
                    <a:pt x="17775" y="923"/>
                    <a:pt x="17925" y="1001"/>
                  </a:cubicBezTo>
                  <a:cubicBezTo>
                    <a:pt x="18000" y="1001"/>
                    <a:pt x="18150" y="1001"/>
                    <a:pt x="18225" y="1080"/>
                  </a:cubicBezTo>
                  <a:cubicBezTo>
                    <a:pt x="18300" y="1080"/>
                    <a:pt x="18375" y="1237"/>
                    <a:pt x="18375" y="1237"/>
                  </a:cubicBezTo>
                  <a:cubicBezTo>
                    <a:pt x="18450" y="1315"/>
                    <a:pt x="18375" y="1472"/>
                    <a:pt x="18375" y="1551"/>
                  </a:cubicBezTo>
                  <a:cubicBezTo>
                    <a:pt x="18450" y="1708"/>
                    <a:pt x="18450" y="1865"/>
                    <a:pt x="18525" y="1944"/>
                  </a:cubicBezTo>
                  <a:cubicBezTo>
                    <a:pt x="18525" y="2022"/>
                    <a:pt x="18450" y="2179"/>
                    <a:pt x="18450" y="2336"/>
                  </a:cubicBezTo>
                  <a:cubicBezTo>
                    <a:pt x="18450" y="2336"/>
                    <a:pt x="18525" y="2493"/>
                    <a:pt x="18525" y="2572"/>
                  </a:cubicBezTo>
                  <a:cubicBezTo>
                    <a:pt x="18525" y="2572"/>
                    <a:pt x="18750" y="2493"/>
                    <a:pt x="18825" y="2572"/>
                  </a:cubicBezTo>
                  <a:cubicBezTo>
                    <a:pt x="18900" y="2572"/>
                    <a:pt x="18975" y="2572"/>
                    <a:pt x="19050" y="2651"/>
                  </a:cubicBezTo>
                  <a:cubicBezTo>
                    <a:pt x="19125" y="2729"/>
                    <a:pt x="19050" y="3043"/>
                    <a:pt x="19050" y="3043"/>
                  </a:cubicBezTo>
                  <a:cubicBezTo>
                    <a:pt x="19050" y="3122"/>
                    <a:pt x="19425" y="3122"/>
                    <a:pt x="19575" y="3200"/>
                  </a:cubicBezTo>
                  <a:cubicBezTo>
                    <a:pt x="19650" y="3200"/>
                    <a:pt x="19725" y="3357"/>
                    <a:pt x="19800" y="3357"/>
                  </a:cubicBezTo>
                  <a:cubicBezTo>
                    <a:pt x="19875" y="3279"/>
                    <a:pt x="19800" y="3043"/>
                    <a:pt x="19875" y="3043"/>
                  </a:cubicBezTo>
                  <a:cubicBezTo>
                    <a:pt x="19950" y="2965"/>
                    <a:pt x="20175" y="3043"/>
                    <a:pt x="20250" y="3122"/>
                  </a:cubicBezTo>
                  <a:cubicBezTo>
                    <a:pt x="20325" y="3200"/>
                    <a:pt x="20325" y="3357"/>
                    <a:pt x="20325" y="3436"/>
                  </a:cubicBezTo>
                  <a:cubicBezTo>
                    <a:pt x="20400" y="3515"/>
                    <a:pt x="20475" y="3515"/>
                    <a:pt x="20550" y="3593"/>
                  </a:cubicBezTo>
                  <a:cubicBezTo>
                    <a:pt x="20625" y="3593"/>
                    <a:pt x="20625" y="3750"/>
                    <a:pt x="20700" y="3829"/>
                  </a:cubicBezTo>
                  <a:cubicBezTo>
                    <a:pt x="20775" y="3907"/>
                    <a:pt x="20925" y="3907"/>
                    <a:pt x="21000" y="3907"/>
                  </a:cubicBezTo>
                  <a:cubicBezTo>
                    <a:pt x="21000" y="3907"/>
                    <a:pt x="21075" y="3907"/>
                    <a:pt x="21150" y="3907"/>
                  </a:cubicBezTo>
                  <a:cubicBezTo>
                    <a:pt x="21150" y="3986"/>
                    <a:pt x="21225" y="4064"/>
                    <a:pt x="21300" y="4064"/>
                  </a:cubicBezTo>
                  <a:cubicBezTo>
                    <a:pt x="21300" y="4064"/>
                    <a:pt x="21375" y="4064"/>
                    <a:pt x="21450" y="4064"/>
                  </a:cubicBezTo>
                  <a:cubicBezTo>
                    <a:pt x="21525" y="4064"/>
                    <a:pt x="21600" y="4143"/>
                    <a:pt x="21600" y="41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8" name="Google Shape;2298;p274"/>
            <p:cNvSpPr/>
            <p:nvPr/>
          </p:nvSpPr>
          <p:spPr>
            <a:xfrm>
              <a:off x="1333703" y="2032156"/>
              <a:ext cx="1880671" cy="1794122"/>
            </a:xfrm>
            <a:custGeom>
              <a:avLst/>
              <a:gdLst/>
              <a:ahLst/>
              <a:cxnLst/>
              <a:rect l="l" t="t" r="r" b="b"/>
              <a:pathLst>
                <a:path w="21600" h="21580" extrusionOk="0">
                  <a:moveTo>
                    <a:pt x="21600" y="4143"/>
                  </a:moveTo>
                  <a:cubicBezTo>
                    <a:pt x="21600" y="4221"/>
                    <a:pt x="21600" y="4300"/>
                    <a:pt x="21525" y="4379"/>
                  </a:cubicBezTo>
                  <a:cubicBezTo>
                    <a:pt x="21525" y="4379"/>
                    <a:pt x="21300" y="4379"/>
                    <a:pt x="21300" y="4457"/>
                  </a:cubicBezTo>
                  <a:cubicBezTo>
                    <a:pt x="21225" y="4536"/>
                    <a:pt x="21300" y="4693"/>
                    <a:pt x="21300" y="4771"/>
                  </a:cubicBezTo>
                  <a:cubicBezTo>
                    <a:pt x="21300" y="4771"/>
                    <a:pt x="21150" y="4850"/>
                    <a:pt x="21150" y="4928"/>
                  </a:cubicBezTo>
                  <a:cubicBezTo>
                    <a:pt x="21075" y="4928"/>
                    <a:pt x="20925" y="5085"/>
                    <a:pt x="21000" y="5164"/>
                  </a:cubicBezTo>
                  <a:cubicBezTo>
                    <a:pt x="21000" y="5243"/>
                    <a:pt x="21225" y="5243"/>
                    <a:pt x="21225" y="5321"/>
                  </a:cubicBezTo>
                  <a:cubicBezTo>
                    <a:pt x="21300" y="5400"/>
                    <a:pt x="21150" y="5635"/>
                    <a:pt x="21150" y="5792"/>
                  </a:cubicBezTo>
                  <a:cubicBezTo>
                    <a:pt x="21150" y="5871"/>
                    <a:pt x="21150" y="6028"/>
                    <a:pt x="21150" y="6028"/>
                  </a:cubicBezTo>
                  <a:cubicBezTo>
                    <a:pt x="21150" y="6185"/>
                    <a:pt x="21150" y="6421"/>
                    <a:pt x="21075" y="6499"/>
                  </a:cubicBezTo>
                  <a:cubicBezTo>
                    <a:pt x="21000" y="6499"/>
                    <a:pt x="20775" y="6499"/>
                    <a:pt x="20700" y="6656"/>
                  </a:cubicBezTo>
                  <a:cubicBezTo>
                    <a:pt x="20625" y="6735"/>
                    <a:pt x="20775" y="6892"/>
                    <a:pt x="20775" y="6971"/>
                  </a:cubicBezTo>
                  <a:cubicBezTo>
                    <a:pt x="20775" y="7128"/>
                    <a:pt x="20625" y="7206"/>
                    <a:pt x="20625" y="7285"/>
                  </a:cubicBezTo>
                  <a:cubicBezTo>
                    <a:pt x="20550" y="7442"/>
                    <a:pt x="20550" y="7677"/>
                    <a:pt x="20475" y="7756"/>
                  </a:cubicBezTo>
                  <a:cubicBezTo>
                    <a:pt x="20475" y="7835"/>
                    <a:pt x="20325" y="7992"/>
                    <a:pt x="20250" y="7992"/>
                  </a:cubicBezTo>
                  <a:cubicBezTo>
                    <a:pt x="20175" y="8070"/>
                    <a:pt x="19950" y="7992"/>
                    <a:pt x="19875" y="8070"/>
                  </a:cubicBezTo>
                  <a:cubicBezTo>
                    <a:pt x="19800" y="8070"/>
                    <a:pt x="19725" y="8227"/>
                    <a:pt x="19725" y="8306"/>
                  </a:cubicBezTo>
                  <a:cubicBezTo>
                    <a:pt x="19650" y="8463"/>
                    <a:pt x="19725" y="8620"/>
                    <a:pt x="19725" y="8699"/>
                  </a:cubicBezTo>
                  <a:cubicBezTo>
                    <a:pt x="19650" y="8777"/>
                    <a:pt x="19575" y="8856"/>
                    <a:pt x="19575" y="8856"/>
                  </a:cubicBezTo>
                  <a:cubicBezTo>
                    <a:pt x="19425" y="8934"/>
                    <a:pt x="19275" y="8856"/>
                    <a:pt x="19200" y="8856"/>
                  </a:cubicBezTo>
                  <a:cubicBezTo>
                    <a:pt x="19125" y="8934"/>
                    <a:pt x="18975" y="9013"/>
                    <a:pt x="18900" y="9091"/>
                  </a:cubicBezTo>
                  <a:cubicBezTo>
                    <a:pt x="18825" y="9091"/>
                    <a:pt x="18750" y="9091"/>
                    <a:pt x="18675" y="9091"/>
                  </a:cubicBezTo>
                  <a:cubicBezTo>
                    <a:pt x="18600" y="9091"/>
                    <a:pt x="18450" y="9091"/>
                    <a:pt x="18375" y="9170"/>
                  </a:cubicBezTo>
                  <a:cubicBezTo>
                    <a:pt x="18300" y="9248"/>
                    <a:pt x="18300" y="9484"/>
                    <a:pt x="18225" y="9484"/>
                  </a:cubicBezTo>
                  <a:cubicBezTo>
                    <a:pt x="18225" y="9563"/>
                    <a:pt x="18075" y="9563"/>
                    <a:pt x="18075" y="9563"/>
                  </a:cubicBezTo>
                  <a:cubicBezTo>
                    <a:pt x="17925" y="9484"/>
                    <a:pt x="17850" y="9405"/>
                    <a:pt x="17775" y="9405"/>
                  </a:cubicBezTo>
                  <a:cubicBezTo>
                    <a:pt x="17700" y="9405"/>
                    <a:pt x="17550" y="9405"/>
                    <a:pt x="17475" y="9405"/>
                  </a:cubicBezTo>
                  <a:cubicBezTo>
                    <a:pt x="17400" y="9484"/>
                    <a:pt x="17250" y="9641"/>
                    <a:pt x="17250" y="9720"/>
                  </a:cubicBezTo>
                  <a:cubicBezTo>
                    <a:pt x="17175" y="9877"/>
                    <a:pt x="17250" y="10112"/>
                    <a:pt x="17250" y="10191"/>
                  </a:cubicBezTo>
                  <a:cubicBezTo>
                    <a:pt x="17175" y="10348"/>
                    <a:pt x="17100" y="10505"/>
                    <a:pt x="17100" y="10584"/>
                  </a:cubicBezTo>
                  <a:cubicBezTo>
                    <a:pt x="17025" y="10662"/>
                    <a:pt x="16950" y="10976"/>
                    <a:pt x="16950" y="11133"/>
                  </a:cubicBezTo>
                  <a:cubicBezTo>
                    <a:pt x="16950" y="11212"/>
                    <a:pt x="16950" y="11448"/>
                    <a:pt x="16950" y="11526"/>
                  </a:cubicBezTo>
                  <a:cubicBezTo>
                    <a:pt x="16875" y="11605"/>
                    <a:pt x="16725" y="11840"/>
                    <a:pt x="16650" y="11919"/>
                  </a:cubicBezTo>
                  <a:cubicBezTo>
                    <a:pt x="16575" y="11997"/>
                    <a:pt x="16425" y="12076"/>
                    <a:pt x="16350" y="12155"/>
                  </a:cubicBezTo>
                  <a:cubicBezTo>
                    <a:pt x="16350" y="12233"/>
                    <a:pt x="16350" y="12390"/>
                    <a:pt x="16350" y="12469"/>
                  </a:cubicBezTo>
                  <a:cubicBezTo>
                    <a:pt x="16350" y="12547"/>
                    <a:pt x="16275" y="12783"/>
                    <a:pt x="16275" y="12940"/>
                  </a:cubicBezTo>
                  <a:cubicBezTo>
                    <a:pt x="16200" y="13097"/>
                    <a:pt x="16200" y="13490"/>
                    <a:pt x="16275" y="13647"/>
                  </a:cubicBezTo>
                  <a:cubicBezTo>
                    <a:pt x="16275" y="13647"/>
                    <a:pt x="16275" y="13647"/>
                    <a:pt x="16275" y="13647"/>
                  </a:cubicBezTo>
                  <a:cubicBezTo>
                    <a:pt x="16200" y="13725"/>
                    <a:pt x="16125" y="13725"/>
                    <a:pt x="16050" y="13725"/>
                  </a:cubicBezTo>
                  <a:cubicBezTo>
                    <a:pt x="15975" y="13725"/>
                    <a:pt x="15975" y="13568"/>
                    <a:pt x="15900" y="13568"/>
                  </a:cubicBezTo>
                  <a:cubicBezTo>
                    <a:pt x="15900" y="13490"/>
                    <a:pt x="15750" y="13490"/>
                    <a:pt x="15675" y="13568"/>
                  </a:cubicBezTo>
                  <a:cubicBezTo>
                    <a:pt x="15600" y="13568"/>
                    <a:pt x="15525" y="13725"/>
                    <a:pt x="15450" y="13804"/>
                  </a:cubicBezTo>
                  <a:cubicBezTo>
                    <a:pt x="15450" y="13883"/>
                    <a:pt x="15525" y="14040"/>
                    <a:pt x="15525" y="14118"/>
                  </a:cubicBezTo>
                  <a:cubicBezTo>
                    <a:pt x="15450" y="14197"/>
                    <a:pt x="15300" y="14197"/>
                    <a:pt x="15300" y="14275"/>
                  </a:cubicBezTo>
                  <a:cubicBezTo>
                    <a:pt x="15225" y="14275"/>
                    <a:pt x="15300" y="14432"/>
                    <a:pt x="15225" y="14511"/>
                  </a:cubicBezTo>
                  <a:cubicBezTo>
                    <a:pt x="15225" y="14589"/>
                    <a:pt x="15075" y="14589"/>
                    <a:pt x="15000" y="14589"/>
                  </a:cubicBezTo>
                  <a:cubicBezTo>
                    <a:pt x="14925" y="14589"/>
                    <a:pt x="14850" y="14511"/>
                    <a:pt x="14850" y="14511"/>
                  </a:cubicBezTo>
                  <a:cubicBezTo>
                    <a:pt x="14850" y="14432"/>
                    <a:pt x="14850" y="14354"/>
                    <a:pt x="14850" y="14354"/>
                  </a:cubicBezTo>
                  <a:cubicBezTo>
                    <a:pt x="14850" y="14275"/>
                    <a:pt x="14775" y="14118"/>
                    <a:pt x="14700" y="14118"/>
                  </a:cubicBezTo>
                  <a:cubicBezTo>
                    <a:pt x="14625" y="14040"/>
                    <a:pt x="14400" y="14197"/>
                    <a:pt x="14325" y="14197"/>
                  </a:cubicBezTo>
                  <a:cubicBezTo>
                    <a:pt x="14250" y="14197"/>
                    <a:pt x="14175" y="14118"/>
                    <a:pt x="14100" y="14118"/>
                  </a:cubicBezTo>
                  <a:cubicBezTo>
                    <a:pt x="14025" y="14118"/>
                    <a:pt x="13875" y="14197"/>
                    <a:pt x="13725" y="14197"/>
                  </a:cubicBezTo>
                  <a:cubicBezTo>
                    <a:pt x="13725" y="14197"/>
                    <a:pt x="13575" y="14118"/>
                    <a:pt x="13500" y="14118"/>
                  </a:cubicBezTo>
                  <a:cubicBezTo>
                    <a:pt x="13500" y="14118"/>
                    <a:pt x="13275" y="14118"/>
                    <a:pt x="13275" y="14118"/>
                  </a:cubicBezTo>
                  <a:cubicBezTo>
                    <a:pt x="13200" y="14197"/>
                    <a:pt x="13200" y="14354"/>
                    <a:pt x="13125" y="14354"/>
                  </a:cubicBezTo>
                  <a:cubicBezTo>
                    <a:pt x="13050" y="14432"/>
                    <a:pt x="12825" y="14432"/>
                    <a:pt x="12750" y="14354"/>
                  </a:cubicBezTo>
                  <a:cubicBezTo>
                    <a:pt x="12675" y="14354"/>
                    <a:pt x="12600" y="14197"/>
                    <a:pt x="12600" y="14197"/>
                  </a:cubicBezTo>
                  <a:cubicBezTo>
                    <a:pt x="12450" y="14197"/>
                    <a:pt x="12225" y="14275"/>
                    <a:pt x="12150" y="14354"/>
                  </a:cubicBezTo>
                  <a:cubicBezTo>
                    <a:pt x="12150" y="14354"/>
                    <a:pt x="12150" y="14432"/>
                    <a:pt x="12150" y="14511"/>
                  </a:cubicBezTo>
                  <a:cubicBezTo>
                    <a:pt x="12150" y="14589"/>
                    <a:pt x="12300" y="14747"/>
                    <a:pt x="12225" y="14825"/>
                  </a:cubicBezTo>
                  <a:cubicBezTo>
                    <a:pt x="12150" y="14904"/>
                    <a:pt x="12000" y="14904"/>
                    <a:pt x="11850" y="14904"/>
                  </a:cubicBezTo>
                  <a:cubicBezTo>
                    <a:pt x="11775" y="14982"/>
                    <a:pt x="11700" y="15061"/>
                    <a:pt x="11625" y="15139"/>
                  </a:cubicBezTo>
                  <a:cubicBezTo>
                    <a:pt x="11475" y="15139"/>
                    <a:pt x="11325" y="15139"/>
                    <a:pt x="11175" y="15139"/>
                  </a:cubicBezTo>
                  <a:cubicBezTo>
                    <a:pt x="11100" y="15061"/>
                    <a:pt x="10950" y="14982"/>
                    <a:pt x="10875" y="14982"/>
                  </a:cubicBezTo>
                  <a:cubicBezTo>
                    <a:pt x="10800" y="14982"/>
                    <a:pt x="10725" y="15061"/>
                    <a:pt x="10650" y="15061"/>
                  </a:cubicBezTo>
                  <a:cubicBezTo>
                    <a:pt x="10650" y="15061"/>
                    <a:pt x="10500" y="15139"/>
                    <a:pt x="10425" y="15061"/>
                  </a:cubicBezTo>
                  <a:cubicBezTo>
                    <a:pt x="10425" y="15061"/>
                    <a:pt x="10350" y="14982"/>
                    <a:pt x="10350" y="14904"/>
                  </a:cubicBezTo>
                  <a:cubicBezTo>
                    <a:pt x="10275" y="14825"/>
                    <a:pt x="10200" y="14825"/>
                    <a:pt x="10125" y="14747"/>
                  </a:cubicBezTo>
                  <a:cubicBezTo>
                    <a:pt x="10125" y="14747"/>
                    <a:pt x="10050" y="14668"/>
                    <a:pt x="9975" y="14668"/>
                  </a:cubicBezTo>
                  <a:cubicBezTo>
                    <a:pt x="9900" y="14589"/>
                    <a:pt x="9825" y="14668"/>
                    <a:pt x="9750" y="14747"/>
                  </a:cubicBezTo>
                  <a:cubicBezTo>
                    <a:pt x="9750" y="14747"/>
                    <a:pt x="9825" y="14904"/>
                    <a:pt x="9825" y="14982"/>
                  </a:cubicBezTo>
                  <a:cubicBezTo>
                    <a:pt x="9825" y="14982"/>
                    <a:pt x="9975" y="15061"/>
                    <a:pt x="10050" y="15139"/>
                  </a:cubicBezTo>
                  <a:cubicBezTo>
                    <a:pt x="10125" y="15218"/>
                    <a:pt x="10200" y="15375"/>
                    <a:pt x="10200" y="15375"/>
                  </a:cubicBezTo>
                  <a:cubicBezTo>
                    <a:pt x="10275" y="15532"/>
                    <a:pt x="10350" y="15768"/>
                    <a:pt x="10350" y="15846"/>
                  </a:cubicBezTo>
                  <a:cubicBezTo>
                    <a:pt x="10425" y="15925"/>
                    <a:pt x="10500" y="16003"/>
                    <a:pt x="10500" y="16082"/>
                  </a:cubicBezTo>
                  <a:cubicBezTo>
                    <a:pt x="10500" y="16160"/>
                    <a:pt x="10500" y="16317"/>
                    <a:pt x="10500" y="16396"/>
                  </a:cubicBezTo>
                  <a:cubicBezTo>
                    <a:pt x="10575" y="16396"/>
                    <a:pt x="10650" y="16475"/>
                    <a:pt x="10725" y="16475"/>
                  </a:cubicBezTo>
                  <a:cubicBezTo>
                    <a:pt x="10725" y="16553"/>
                    <a:pt x="10875" y="16475"/>
                    <a:pt x="10950" y="16475"/>
                  </a:cubicBezTo>
                  <a:cubicBezTo>
                    <a:pt x="11025" y="16553"/>
                    <a:pt x="11100" y="16632"/>
                    <a:pt x="11100" y="16710"/>
                  </a:cubicBezTo>
                  <a:cubicBezTo>
                    <a:pt x="11100" y="16789"/>
                    <a:pt x="11175" y="16946"/>
                    <a:pt x="11100" y="16946"/>
                  </a:cubicBezTo>
                  <a:cubicBezTo>
                    <a:pt x="11100" y="17024"/>
                    <a:pt x="10950" y="17103"/>
                    <a:pt x="10950" y="17103"/>
                  </a:cubicBezTo>
                  <a:cubicBezTo>
                    <a:pt x="10950" y="17260"/>
                    <a:pt x="11025" y="17417"/>
                    <a:pt x="11025" y="17417"/>
                  </a:cubicBezTo>
                  <a:cubicBezTo>
                    <a:pt x="11025" y="17417"/>
                    <a:pt x="11250" y="17496"/>
                    <a:pt x="11250" y="17496"/>
                  </a:cubicBezTo>
                  <a:cubicBezTo>
                    <a:pt x="11325" y="17574"/>
                    <a:pt x="11325" y="17731"/>
                    <a:pt x="11325" y="17810"/>
                  </a:cubicBezTo>
                  <a:cubicBezTo>
                    <a:pt x="11400" y="17888"/>
                    <a:pt x="11475" y="17967"/>
                    <a:pt x="11475" y="18045"/>
                  </a:cubicBezTo>
                  <a:cubicBezTo>
                    <a:pt x="11475" y="18124"/>
                    <a:pt x="11475" y="18281"/>
                    <a:pt x="11475" y="18360"/>
                  </a:cubicBezTo>
                  <a:cubicBezTo>
                    <a:pt x="11475" y="18438"/>
                    <a:pt x="11475" y="18674"/>
                    <a:pt x="11475" y="18752"/>
                  </a:cubicBezTo>
                  <a:cubicBezTo>
                    <a:pt x="11475" y="18752"/>
                    <a:pt x="11625" y="18831"/>
                    <a:pt x="11625" y="18909"/>
                  </a:cubicBezTo>
                  <a:cubicBezTo>
                    <a:pt x="11700" y="18988"/>
                    <a:pt x="11700" y="19145"/>
                    <a:pt x="11625" y="19224"/>
                  </a:cubicBezTo>
                  <a:cubicBezTo>
                    <a:pt x="11625" y="19302"/>
                    <a:pt x="11475" y="19459"/>
                    <a:pt x="11475" y="19459"/>
                  </a:cubicBezTo>
                  <a:cubicBezTo>
                    <a:pt x="11400" y="19538"/>
                    <a:pt x="11400" y="19616"/>
                    <a:pt x="11475" y="19773"/>
                  </a:cubicBezTo>
                  <a:cubicBezTo>
                    <a:pt x="11475" y="19852"/>
                    <a:pt x="11550" y="19931"/>
                    <a:pt x="11625" y="20009"/>
                  </a:cubicBezTo>
                  <a:cubicBezTo>
                    <a:pt x="11625" y="20088"/>
                    <a:pt x="11625" y="20245"/>
                    <a:pt x="11625" y="20323"/>
                  </a:cubicBezTo>
                  <a:cubicBezTo>
                    <a:pt x="11550" y="20323"/>
                    <a:pt x="11400" y="20323"/>
                    <a:pt x="11400" y="20402"/>
                  </a:cubicBezTo>
                  <a:cubicBezTo>
                    <a:pt x="11400" y="20480"/>
                    <a:pt x="11400" y="20637"/>
                    <a:pt x="11400" y="20637"/>
                  </a:cubicBezTo>
                  <a:cubicBezTo>
                    <a:pt x="11475" y="20716"/>
                    <a:pt x="11550" y="20795"/>
                    <a:pt x="11550" y="20795"/>
                  </a:cubicBezTo>
                  <a:cubicBezTo>
                    <a:pt x="11625" y="20795"/>
                    <a:pt x="11700" y="20716"/>
                    <a:pt x="11775" y="20716"/>
                  </a:cubicBezTo>
                  <a:cubicBezTo>
                    <a:pt x="11775" y="20716"/>
                    <a:pt x="11925" y="20795"/>
                    <a:pt x="11925" y="20873"/>
                  </a:cubicBezTo>
                  <a:cubicBezTo>
                    <a:pt x="11925" y="20873"/>
                    <a:pt x="12000" y="21030"/>
                    <a:pt x="12000" y="21109"/>
                  </a:cubicBezTo>
                  <a:cubicBezTo>
                    <a:pt x="12000" y="21109"/>
                    <a:pt x="11850" y="21187"/>
                    <a:pt x="11775" y="21266"/>
                  </a:cubicBezTo>
                  <a:cubicBezTo>
                    <a:pt x="11700" y="21266"/>
                    <a:pt x="11625" y="21266"/>
                    <a:pt x="11550" y="21266"/>
                  </a:cubicBezTo>
                  <a:cubicBezTo>
                    <a:pt x="11475" y="21266"/>
                    <a:pt x="11400" y="21423"/>
                    <a:pt x="11400" y="21423"/>
                  </a:cubicBezTo>
                  <a:cubicBezTo>
                    <a:pt x="11250" y="21501"/>
                    <a:pt x="11025" y="21423"/>
                    <a:pt x="10950" y="21423"/>
                  </a:cubicBezTo>
                  <a:cubicBezTo>
                    <a:pt x="10875" y="21501"/>
                    <a:pt x="10800" y="21580"/>
                    <a:pt x="10725" y="21580"/>
                  </a:cubicBezTo>
                  <a:cubicBezTo>
                    <a:pt x="10650" y="21580"/>
                    <a:pt x="10575" y="21580"/>
                    <a:pt x="10500" y="21580"/>
                  </a:cubicBezTo>
                  <a:cubicBezTo>
                    <a:pt x="10425" y="21580"/>
                    <a:pt x="10425" y="21423"/>
                    <a:pt x="10350" y="21423"/>
                  </a:cubicBezTo>
                  <a:cubicBezTo>
                    <a:pt x="10275" y="21423"/>
                    <a:pt x="10200" y="21423"/>
                    <a:pt x="10125" y="21423"/>
                  </a:cubicBezTo>
                  <a:cubicBezTo>
                    <a:pt x="10125" y="21423"/>
                    <a:pt x="9975" y="21344"/>
                    <a:pt x="9900" y="21344"/>
                  </a:cubicBezTo>
                  <a:cubicBezTo>
                    <a:pt x="9825" y="21344"/>
                    <a:pt x="9750" y="21344"/>
                    <a:pt x="9675" y="21344"/>
                  </a:cubicBezTo>
                  <a:cubicBezTo>
                    <a:pt x="9675" y="21344"/>
                    <a:pt x="9600" y="21423"/>
                    <a:pt x="9600" y="21423"/>
                  </a:cubicBezTo>
                  <a:cubicBezTo>
                    <a:pt x="9525" y="21423"/>
                    <a:pt x="9525" y="21501"/>
                    <a:pt x="9450" y="21501"/>
                  </a:cubicBezTo>
                  <a:cubicBezTo>
                    <a:pt x="9375" y="21501"/>
                    <a:pt x="9375" y="21344"/>
                    <a:pt x="9300" y="21266"/>
                  </a:cubicBezTo>
                  <a:cubicBezTo>
                    <a:pt x="9225" y="21266"/>
                    <a:pt x="9150" y="21187"/>
                    <a:pt x="9075" y="21109"/>
                  </a:cubicBezTo>
                  <a:cubicBezTo>
                    <a:pt x="9000" y="21109"/>
                    <a:pt x="8775" y="21109"/>
                    <a:pt x="8700" y="21187"/>
                  </a:cubicBezTo>
                  <a:cubicBezTo>
                    <a:pt x="8625" y="21187"/>
                    <a:pt x="8550" y="21266"/>
                    <a:pt x="8475" y="21344"/>
                  </a:cubicBezTo>
                  <a:cubicBezTo>
                    <a:pt x="8475" y="21344"/>
                    <a:pt x="8475" y="21423"/>
                    <a:pt x="8400" y="21423"/>
                  </a:cubicBezTo>
                  <a:cubicBezTo>
                    <a:pt x="8400" y="21423"/>
                    <a:pt x="8400" y="21344"/>
                    <a:pt x="8400" y="21344"/>
                  </a:cubicBezTo>
                  <a:cubicBezTo>
                    <a:pt x="8325" y="21344"/>
                    <a:pt x="8250" y="21266"/>
                    <a:pt x="8250" y="21266"/>
                  </a:cubicBezTo>
                  <a:cubicBezTo>
                    <a:pt x="8175" y="21266"/>
                    <a:pt x="8025" y="21266"/>
                    <a:pt x="7950" y="21266"/>
                  </a:cubicBezTo>
                  <a:cubicBezTo>
                    <a:pt x="7950" y="21266"/>
                    <a:pt x="7800" y="21344"/>
                    <a:pt x="7800" y="21344"/>
                  </a:cubicBezTo>
                  <a:cubicBezTo>
                    <a:pt x="7725" y="21423"/>
                    <a:pt x="7800" y="21501"/>
                    <a:pt x="7725" y="21580"/>
                  </a:cubicBezTo>
                  <a:cubicBezTo>
                    <a:pt x="7650" y="21580"/>
                    <a:pt x="7575" y="21580"/>
                    <a:pt x="7500" y="21580"/>
                  </a:cubicBezTo>
                  <a:cubicBezTo>
                    <a:pt x="7500" y="21580"/>
                    <a:pt x="7425" y="21501"/>
                    <a:pt x="7425" y="21501"/>
                  </a:cubicBezTo>
                  <a:cubicBezTo>
                    <a:pt x="7350" y="21423"/>
                    <a:pt x="7425" y="21344"/>
                    <a:pt x="7350" y="21344"/>
                  </a:cubicBezTo>
                  <a:cubicBezTo>
                    <a:pt x="7350" y="21266"/>
                    <a:pt x="7125" y="21266"/>
                    <a:pt x="7125" y="21187"/>
                  </a:cubicBezTo>
                  <a:cubicBezTo>
                    <a:pt x="7050" y="21187"/>
                    <a:pt x="7050" y="21109"/>
                    <a:pt x="7050" y="21109"/>
                  </a:cubicBezTo>
                  <a:cubicBezTo>
                    <a:pt x="6975" y="21030"/>
                    <a:pt x="6900" y="20952"/>
                    <a:pt x="6825" y="20952"/>
                  </a:cubicBezTo>
                  <a:cubicBezTo>
                    <a:pt x="6750" y="20952"/>
                    <a:pt x="6675" y="20952"/>
                    <a:pt x="6675" y="21030"/>
                  </a:cubicBezTo>
                  <a:cubicBezTo>
                    <a:pt x="6600" y="21030"/>
                    <a:pt x="6450" y="21030"/>
                    <a:pt x="6375" y="21030"/>
                  </a:cubicBezTo>
                  <a:cubicBezTo>
                    <a:pt x="6375" y="21030"/>
                    <a:pt x="6300" y="20952"/>
                    <a:pt x="6225" y="20873"/>
                  </a:cubicBezTo>
                  <a:cubicBezTo>
                    <a:pt x="6225" y="20873"/>
                    <a:pt x="6225" y="20716"/>
                    <a:pt x="6225" y="20716"/>
                  </a:cubicBezTo>
                  <a:cubicBezTo>
                    <a:pt x="6225" y="20716"/>
                    <a:pt x="6150" y="20637"/>
                    <a:pt x="6150" y="20559"/>
                  </a:cubicBezTo>
                  <a:cubicBezTo>
                    <a:pt x="6150" y="20480"/>
                    <a:pt x="6150" y="20323"/>
                    <a:pt x="6075" y="20323"/>
                  </a:cubicBezTo>
                  <a:cubicBezTo>
                    <a:pt x="6075" y="20245"/>
                    <a:pt x="6000" y="20166"/>
                    <a:pt x="5925" y="20166"/>
                  </a:cubicBezTo>
                  <a:cubicBezTo>
                    <a:pt x="5850" y="20166"/>
                    <a:pt x="5775" y="20166"/>
                    <a:pt x="5700" y="20166"/>
                  </a:cubicBezTo>
                  <a:cubicBezTo>
                    <a:pt x="5625" y="20166"/>
                    <a:pt x="5550" y="20166"/>
                    <a:pt x="5550" y="20166"/>
                  </a:cubicBezTo>
                  <a:cubicBezTo>
                    <a:pt x="5400" y="20166"/>
                    <a:pt x="5175" y="20166"/>
                    <a:pt x="5175" y="20088"/>
                  </a:cubicBezTo>
                  <a:cubicBezTo>
                    <a:pt x="5100" y="20088"/>
                    <a:pt x="5100" y="20009"/>
                    <a:pt x="5100" y="19931"/>
                  </a:cubicBezTo>
                  <a:cubicBezTo>
                    <a:pt x="5025" y="19852"/>
                    <a:pt x="4800" y="19852"/>
                    <a:pt x="4725" y="19773"/>
                  </a:cubicBezTo>
                  <a:cubicBezTo>
                    <a:pt x="4725" y="19773"/>
                    <a:pt x="4650" y="19616"/>
                    <a:pt x="4650" y="19538"/>
                  </a:cubicBezTo>
                  <a:cubicBezTo>
                    <a:pt x="4575" y="19538"/>
                    <a:pt x="4500" y="19459"/>
                    <a:pt x="4500" y="19459"/>
                  </a:cubicBezTo>
                  <a:cubicBezTo>
                    <a:pt x="4425" y="19459"/>
                    <a:pt x="4350" y="19459"/>
                    <a:pt x="4275" y="19459"/>
                  </a:cubicBezTo>
                  <a:cubicBezTo>
                    <a:pt x="4200" y="19459"/>
                    <a:pt x="4200" y="19302"/>
                    <a:pt x="4125" y="19302"/>
                  </a:cubicBezTo>
                  <a:cubicBezTo>
                    <a:pt x="4125" y="19224"/>
                    <a:pt x="4050" y="19067"/>
                    <a:pt x="4050" y="18988"/>
                  </a:cubicBezTo>
                  <a:cubicBezTo>
                    <a:pt x="3975" y="18909"/>
                    <a:pt x="3975" y="18752"/>
                    <a:pt x="3975" y="18674"/>
                  </a:cubicBezTo>
                  <a:cubicBezTo>
                    <a:pt x="3900" y="18595"/>
                    <a:pt x="3975" y="18517"/>
                    <a:pt x="3975" y="18360"/>
                  </a:cubicBezTo>
                  <a:cubicBezTo>
                    <a:pt x="3975" y="18281"/>
                    <a:pt x="3900" y="18124"/>
                    <a:pt x="3900" y="18045"/>
                  </a:cubicBezTo>
                  <a:cubicBezTo>
                    <a:pt x="3825" y="17967"/>
                    <a:pt x="3675" y="17967"/>
                    <a:pt x="3675" y="17888"/>
                  </a:cubicBezTo>
                  <a:cubicBezTo>
                    <a:pt x="3600" y="17810"/>
                    <a:pt x="3525" y="17574"/>
                    <a:pt x="3450" y="17496"/>
                  </a:cubicBezTo>
                  <a:cubicBezTo>
                    <a:pt x="3450" y="17496"/>
                    <a:pt x="3300" y="17417"/>
                    <a:pt x="3300" y="17339"/>
                  </a:cubicBezTo>
                  <a:cubicBezTo>
                    <a:pt x="3225" y="17260"/>
                    <a:pt x="3150" y="17181"/>
                    <a:pt x="3075" y="17103"/>
                  </a:cubicBezTo>
                  <a:cubicBezTo>
                    <a:pt x="3075" y="17024"/>
                    <a:pt x="3075" y="16867"/>
                    <a:pt x="3000" y="16789"/>
                  </a:cubicBezTo>
                  <a:cubicBezTo>
                    <a:pt x="3000" y="16789"/>
                    <a:pt x="2925" y="16710"/>
                    <a:pt x="2850" y="16632"/>
                  </a:cubicBezTo>
                  <a:cubicBezTo>
                    <a:pt x="2775" y="16632"/>
                    <a:pt x="2700" y="16553"/>
                    <a:pt x="2625" y="16553"/>
                  </a:cubicBezTo>
                  <a:cubicBezTo>
                    <a:pt x="2625" y="16553"/>
                    <a:pt x="2475" y="16396"/>
                    <a:pt x="2475" y="16396"/>
                  </a:cubicBezTo>
                  <a:cubicBezTo>
                    <a:pt x="2400" y="16317"/>
                    <a:pt x="2325" y="16160"/>
                    <a:pt x="2250" y="16082"/>
                  </a:cubicBezTo>
                  <a:cubicBezTo>
                    <a:pt x="2250" y="16082"/>
                    <a:pt x="2250" y="15846"/>
                    <a:pt x="2250" y="15768"/>
                  </a:cubicBezTo>
                  <a:cubicBezTo>
                    <a:pt x="2250" y="15689"/>
                    <a:pt x="2325" y="15611"/>
                    <a:pt x="2325" y="15532"/>
                  </a:cubicBezTo>
                  <a:cubicBezTo>
                    <a:pt x="2325" y="15453"/>
                    <a:pt x="2325" y="15296"/>
                    <a:pt x="2400" y="15218"/>
                  </a:cubicBezTo>
                  <a:cubicBezTo>
                    <a:pt x="2400" y="15218"/>
                    <a:pt x="2550" y="15139"/>
                    <a:pt x="2550" y="15139"/>
                  </a:cubicBezTo>
                  <a:cubicBezTo>
                    <a:pt x="2625" y="15061"/>
                    <a:pt x="2775" y="15061"/>
                    <a:pt x="2775" y="14982"/>
                  </a:cubicBezTo>
                  <a:cubicBezTo>
                    <a:pt x="2850" y="14982"/>
                    <a:pt x="2850" y="14904"/>
                    <a:pt x="2850" y="14825"/>
                  </a:cubicBezTo>
                  <a:cubicBezTo>
                    <a:pt x="2850" y="14747"/>
                    <a:pt x="2850" y="14589"/>
                    <a:pt x="2850" y="14589"/>
                  </a:cubicBezTo>
                  <a:cubicBezTo>
                    <a:pt x="2850" y="14511"/>
                    <a:pt x="3000" y="14432"/>
                    <a:pt x="3000" y="14432"/>
                  </a:cubicBezTo>
                  <a:cubicBezTo>
                    <a:pt x="3000" y="14354"/>
                    <a:pt x="3075" y="14275"/>
                    <a:pt x="3150" y="14275"/>
                  </a:cubicBezTo>
                  <a:cubicBezTo>
                    <a:pt x="3150" y="14197"/>
                    <a:pt x="3150" y="14118"/>
                    <a:pt x="3150" y="14040"/>
                  </a:cubicBezTo>
                  <a:cubicBezTo>
                    <a:pt x="3225" y="14040"/>
                    <a:pt x="3225" y="13883"/>
                    <a:pt x="3150" y="13804"/>
                  </a:cubicBezTo>
                  <a:cubicBezTo>
                    <a:pt x="3075" y="13725"/>
                    <a:pt x="3000" y="13568"/>
                    <a:pt x="2925" y="13568"/>
                  </a:cubicBezTo>
                  <a:cubicBezTo>
                    <a:pt x="2775" y="13490"/>
                    <a:pt x="2625" y="13254"/>
                    <a:pt x="2550" y="13254"/>
                  </a:cubicBezTo>
                  <a:cubicBezTo>
                    <a:pt x="2475" y="13254"/>
                    <a:pt x="2325" y="13333"/>
                    <a:pt x="2325" y="13333"/>
                  </a:cubicBezTo>
                  <a:cubicBezTo>
                    <a:pt x="2175" y="13333"/>
                    <a:pt x="1950" y="13333"/>
                    <a:pt x="1875" y="13254"/>
                  </a:cubicBezTo>
                  <a:cubicBezTo>
                    <a:pt x="1875" y="13176"/>
                    <a:pt x="1800" y="13097"/>
                    <a:pt x="1800" y="13019"/>
                  </a:cubicBezTo>
                  <a:cubicBezTo>
                    <a:pt x="1725" y="13019"/>
                    <a:pt x="1800" y="12861"/>
                    <a:pt x="1800" y="12861"/>
                  </a:cubicBezTo>
                  <a:cubicBezTo>
                    <a:pt x="1875" y="12783"/>
                    <a:pt x="2100" y="12861"/>
                    <a:pt x="2175" y="12861"/>
                  </a:cubicBezTo>
                  <a:cubicBezTo>
                    <a:pt x="2250" y="12783"/>
                    <a:pt x="2250" y="12626"/>
                    <a:pt x="2250" y="12547"/>
                  </a:cubicBezTo>
                  <a:cubicBezTo>
                    <a:pt x="2250" y="12547"/>
                    <a:pt x="2250" y="12390"/>
                    <a:pt x="2250" y="12312"/>
                  </a:cubicBezTo>
                  <a:cubicBezTo>
                    <a:pt x="2250" y="12233"/>
                    <a:pt x="2175" y="11997"/>
                    <a:pt x="2175" y="11919"/>
                  </a:cubicBezTo>
                  <a:cubicBezTo>
                    <a:pt x="2175" y="11840"/>
                    <a:pt x="2325" y="11840"/>
                    <a:pt x="2325" y="11762"/>
                  </a:cubicBezTo>
                  <a:cubicBezTo>
                    <a:pt x="2475" y="11762"/>
                    <a:pt x="2775" y="11683"/>
                    <a:pt x="2925" y="11683"/>
                  </a:cubicBezTo>
                  <a:cubicBezTo>
                    <a:pt x="3000" y="11683"/>
                    <a:pt x="3300" y="11683"/>
                    <a:pt x="3450" y="11762"/>
                  </a:cubicBezTo>
                  <a:cubicBezTo>
                    <a:pt x="3450" y="11762"/>
                    <a:pt x="3450" y="11919"/>
                    <a:pt x="3525" y="11997"/>
                  </a:cubicBezTo>
                  <a:cubicBezTo>
                    <a:pt x="3600" y="11997"/>
                    <a:pt x="3675" y="11997"/>
                    <a:pt x="3750" y="11997"/>
                  </a:cubicBezTo>
                  <a:cubicBezTo>
                    <a:pt x="3825" y="11997"/>
                    <a:pt x="4050" y="12233"/>
                    <a:pt x="4125" y="12312"/>
                  </a:cubicBezTo>
                  <a:cubicBezTo>
                    <a:pt x="4200" y="12312"/>
                    <a:pt x="4275" y="12469"/>
                    <a:pt x="4350" y="12469"/>
                  </a:cubicBezTo>
                  <a:cubicBezTo>
                    <a:pt x="4425" y="12547"/>
                    <a:pt x="4725" y="12626"/>
                    <a:pt x="4800" y="12626"/>
                  </a:cubicBezTo>
                  <a:cubicBezTo>
                    <a:pt x="4875" y="12626"/>
                    <a:pt x="4950" y="12626"/>
                    <a:pt x="4950" y="12547"/>
                  </a:cubicBezTo>
                  <a:cubicBezTo>
                    <a:pt x="5025" y="12547"/>
                    <a:pt x="4875" y="12390"/>
                    <a:pt x="4800" y="12390"/>
                  </a:cubicBezTo>
                  <a:cubicBezTo>
                    <a:pt x="4800" y="12390"/>
                    <a:pt x="4650" y="12390"/>
                    <a:pt x="4650" y="12390"/>
                  </a:cubicBezTo>
                  <a:cubicBezTo>
                    <a:pt x="4575" y="12390"/>
                    <a:pt x="4575" y="12233"/>
                    <a:pt x="4575" y="12233"/>
                  </a:cubicBezTo>
                  <a:cubicBezTo>
                    <a:pt x="4500" y="12076"/>
                    <a:pt x="4350" y="11997"/>
                    <a:pt x="4350" y="11997"/>
                  </a:cubicBezTo>
                  <a:cubicBezTo>
                    <a:pt x="4275" y="11919"/>
                    <a:pt x="4200" y="11840"/>
                    <a:pt x="4125" y="11840"/>
                  </a:cubicBezTo>
                  <a:cubicBezTo>
                    <a:pt x="4050" y="11762"/>
                    <a:pt x="3975" y="11683"/>
                    <a:pt x="3975" y="11683"/>
                  </a:cubicBezTo>
                  <a:cubicBezTo>
                    <a:pt x="3900" y="11605"/>
                    <a:pt x="3750" y="11683"/>
                    <a:pt x="3750" y="11683"/>
                  </a:cubicBezTo>
                  <a:cubicBezTo>
                    <a:pt x="3675" y="11683"/>
                    <a:pt x="3600" y="11605"/>
                    <a:pt x="3600" y="11526"/>
                  </a:cubicBezTo>
                  <a:cubicBezTo>
                    <a:pt x="3450" y="11448"/>
                    <a:pt x="3075" y="11291"/>
                    <a:pt x="2925" y="11291"/>
                  </a:cubicBezTo>
                  <a:cubicBezTo>
                    <a:pt x="2850" y="11291"/>
                    <a:pt x="2775" y="11448"/>
                    <a:pt x="2775" y="11448"/>
                  </a:cubicBezTo>
                  <a:cubicBezTo>
                    <a:pt x="2700" y="11448"/>
                    <a:pt x="2625" y="11448"/>
                    <a:pt x="2550" y="11448"/>
                  </a:cubicBezTo>
                  <a:cubicBezTo>
                    <a:pt x="2475" y="11448"/>
                    <a:pt x="2400" y="11448"/>
                    <a:pt x="2325" y="11448"/>
                  </a:cubicBezTo>
                  <a:cubicBezTo>
                    <a:pt x="2250" y="11448"/>
                    <a:pt x="2100" y="11605"/>
                    <a:pt x="2025" y="11605"/>
                  </a:cubicBezTo>
                  <a:cubicBezTo>
                    <a:pt x="1950" y="11683"/>
                    <a:pt x="1875" y="11762"/>
                    <a:pt x="1875" y="11762"/>
                  </a:cubicBezTo>
                  <a:cubicBezTo>
                    <a:pt x="1800" y="11840"/>
                    <a:pt x="1725" y="11919"/>
                    <a:pt x="1650" y="11997"/>
                  </a:cubicBezTo>
                  <a:cubicBezTo>
                    <a:pt x="1500" y="11997"/>
                    <a:pt x="1200" y="11997"/>
                    <a:pt x="1200" y="11997"/>
                  </a:cubicBezTo>
                  <a:cubicBezTo>
                    <a:pt x="1200" y="11919"/>
                    <a:pt x="1125" y="11762"/>
                    <a:pt x="1125" y="11762"/>
                  </a:cubicBezTo>
                  <a:cubicBezTo>
                    <a:pt x="1050" y="11683"/>
                    <a:pt x="975" y="11605"/>
                    <a:pt x="825" y="11605"/>
                  </a:cubicBezTo>
                  <a:cubicBezTo>
                    <a:pt x="825" y="11605"/>
                    <a:pt x="750" y="11683"/>
                    <a:pt x="675" y="11683"/>
                  </a:cubicBezTo>
                  <a:cubicBezTo>
                    <a:pt x="600" y="11762"/>
                    <a:pt x="375" y="11762"/>
                    <a:pt x="300" y="11683"/>
                  </a:cubicBezTo>
                  <a:cubicBezTo>
                    <a:pt x="225" y="11683"/>
                    <a:pt x="150" y="11605"/>
                    <a:pt x="75" y="11605"/>
                  </a:cubicBezTo>
                  <a:cubicBezTo>
                    <a:pt x="75" y="11526"/>
                    <a:pt x="0" y="11448"/>
                    <a:pt x="75" y="11448"/>
                  </a:cubicBezTo>
                  <a:cubicBezTo>
                    <a:pt x="75" y="11369"/>
                    <a:pt x="150" y="11369"/>
                    <a:pt x="150" y="11369"/>
                  </a:cubicBezTo>
                  <a:cubicBezTo>
                    <a:pt x="225" y="11369"/>
                    <a:pt x="300" y="11448"/>
                    <a:pt x="300" y="11448"/>
                  </a:cubicBezTo>
                  <a:cubicBezTo>
                    <a:pt x="375" y="11448"/>
                    <a:pt x="450" y="11526"/>
                    <a:pt x="525" y="11448"/>
                  </a:cubicBezTo>
                  <a:cubicBezTo>
                    <a:pt x="525" y="11448"/>
                    <a:pt x="600" y="11291"/>
                    <a:pt x="525" y="11291"/>
                  </a:cubicBezTo>
                  <a:cubicBezTo>
                    <a:pt x="525" y="11212"/>
                    <a:pt x="375" y="11212"/>
                    <a:pt x="300" y="11133"/>
                  </a:cubicBezTo>
                  <a:cubicBezTo>
                    <a:pt x="300" y="11133"/>
                    <a:pt x="225" y="11055"/>
                    <a:pt x="225" y="10976"/>
                  </a:cubicBezTo>
                  <a:cubicBezTo>
                    <a:pt x="150" y="10898"/>
                    <a:pt x="0" y="10741"/>
                    <a:pt x="0" y="10662"/>
                  </a:cubicBezTo>
                  <a:cubicBezTo>
                    <a:pt x="0" y="10584"/>
                    <a:pt x="150" y="10427"/>
                    <a:pt x="225" y="10427"/>
                  </a:cubicBezTo>
                  <a:cubicBezTo>
                    <a:pt x="300" y="10427"/>
                    <a:pt x="375" y="10348"/>
                    <a:pt x="450" y="10348"/>
                  </a:cubicBezTo>
                  <a:cubicBezTo>
                    <a:pt x="525" y="10348"/>
                    <a:pt x="675" y="10505"/>
                    <a:pt x="750" y="10427"/>
                  </a:cubicBezTo>
                  <a:cubicBezTo>
                    <a:pt x="825" y="10427"/>
                    <a:pt x="825" y="10427"/>
                    <a:pt x="825" y="10348"/>
                  </a:cubicBezTo>
                  <a:cubicBezTo>
                    <a:pt x="900" y="10269"/>
                    <a:pt x="975" y="10112"/>
                    <a:pt x="825" y="10034"/>
                  </a:cubicBezTo>
                  <a:cubicBezTo>
                    <a:pt x="825" y="10034"/>
                    <a:pt x="825" y="10034"/>
                    <a:pt x="825" y="10034"/>
                  </a:cubicBezTo>
                  <a:cubicBezTo>
                    <a:pt x="900" y="10034"/>
                    <a:pt x="975" y="10034"/>
                    <a:pt x="975" y="9955"/>
                  </a:cubicBezTo>
                  <a:cubicBezTo>
                    <a:pt x="1050" y="9955"/>
                    <a:pt x="1200" y="10112"/>
                    <a:pt x="1200" y="10034"/>
                  </a:cubicBezTo>
                  <a:cubicBezTo>
                    <a:pt x="1275" y="10034"/>
                    <a:pt x="1350" y="9877"/>
                    <a:pt x="1425" y="9798"/>
                  </a:cubicBezTo>
                  <a:cubicBezTo>
                    <a:pt x="1425" y="9798"/>
                    <a:pt x="1500" y="9563"/>
                    <a:pt x="1575" y="9563"/>
                  </a:cubicBezTo>
                  <a:cubicBezTo>
                    <a:pt x="1650" y="9563"/>
                    <a:pt x="1800" y="9563"/>
                    <a:pt x="1875" y="9563"/>
                  </a:cubicBezTo>
                  <a:cubicBezTo>
                    <a:pt x="1875" y="9563"/>
                    <a:pt x="2100" y="9641"/>
                    <a:pt x="2100" y="9720"/>
                  </a:cubicBezTo>
                  <a:cubicBezTo>
                    <a:pt x="2100" y="9720"/>
                    <a:pt x="2100" y="9877"/>
                    <a:pt x="2100" y="9955"/>
                  </a:cubicBezTo>
                  <a:cubicBezTo>
                    <a:pt x="2175" y="9955"/>
                    <a:pt x="2325" y="9877"/>
                    <a:pt x="2400" y="9798"/>
                  </a:cubicBezTo>
                  <a:cubicBezTo>
                    <a:pt x="2475" y="9720"/>
                    <a:pt x="2400" y="9563"/>
                    <a:pt x="2475" y="9484"/>
                  </a:cubicBezTo>
                  <a:cubicBezTo>
                    <a:pt x="2550" y="9484"/>
                    <a:pt x="2700" y="9484"/>
                    <a:pt x="2700" y="9405"/>
                  </a:cubicBezTo>
                  <a:cubicBezTo>
                    <a:pt x="2775" y="9405"/>
                    <a:pt x="2700" y="9170"/>
                    <a:pt x="2700" y="9091"/>
                  </a:cubicBezTo>
                  <a:cubicBezTo>
                    <a:pt x="2700" y="9091"/>
                    <a:pt x="2700" y="8934"/>
                    <a:pt x="2700" y="8856"/>
                  </a:cubicBezTo>
                  <a:cubicBezTo>
                    <a:pt x="2775" y="8777"/>
                    <a:pt x="2850" y="8699"/>
                    <a:pt x="2925" y="8620"/>
                  </a:cubicBezTo>
                  <a:cubicBezTo>
                    <a:pt x="3000" y="8541"/>
                    <a:pt x="3000" y="8306"/>
                    <a:pt x="3075" y="8227"/>
                  </a:cubicBezTo>
                  <a:cubicBezTo>
                    <a:pt x="3075" y="8149"/>
                    <a:pt x="3225" y="8070"/>
                    <a:pt x="3300" y="8070"/>
                  </a:cubicBezTo>
                  <a:cubicBezTo>
                    <a:pt x="3375" y="7992"/>
                    <a:pt x="3525" y="8070"/>
                    <a:pt x="3600" y="8070"/>
                  </a:cubicBezTo>
                  <a:cubicBezTo>
                    <a:pt x="3675" y="8070"/>
                    <a:pt x="3825" y="8070"/>
                    <a:pt x="3900" y="8070"/>
                  </a:cubicBezTo>
                  <a:cubicBezTo>
                    <a:pt x="3975" y="8070"/>
                    <a:pt x="4050" y="7913"/>
                    <a:pt x="4125" y="7913"/>
                  </a:cubicBezTo>
                  <a:cubicBezTo>
                    <a:pt x="4200" y="7913"/>
                    <a:pt x="4350" y="7835"/>
                    <a:pt x="4350" y="7835"/>
                  </a:cubicBezTo>
                  <a:cubicBezTo>
                    <a:pt x="4500" y="7913"/>
                    <a:pt x="4650" y="7992"/>
                    <a:pt x="4725" y="7992"/>
                  </a:cubicBezTo>
                  <a:cubicBezTo>
                    <a:pt x="4800" y="7992"/>
                    <a:pt x="4950" y="7913"/>
                    <a:pt x="5100" y="7913"/>
                  </a:cubicBezTo>
                  <a:cubicBezTo>
                    <a:pt x="5175" y="7913"/>
                    <a:pt x="5250" y="7992"/>
                    <a:pt x="5325" y="7992"/>
                  </a:cubicBezTo>
                  <a:cubicBezTo>
                    <a:pt x="5475" y="7992"/>
                    <a:pt x="5700" y="7913"/>
                    <a:pt x="5775" y="7835"/>
                  </a:cubicBezTo>
                  <a:cubicBezTo>
                    <a:pt x="5850" y="7756"/>
                    <a:pt x="5775" y="7520"/>
                    <a:pt x="5775" y="7442"/>
                  </a:cubicBezTo>
                  <a:cubicBezTo>
                    <a:pt x="5850" y="7363"/>
                    <a:pt x="6000" y="7285"/>
                    <a:pt x="6075" y="7285"/>
                  </a:cubicBezTo>
                  <a:cubicBezTo>
                    <a:pt x="6150" y="7206"/>
                    <a:pt x="6300" y="7128"/>
                    <a:pt x="6375" y="7049"/>
                  </a:cubicBezTo>
                  <a:cubicBezTo>
                    <a:pt x="6450" y="6971"/>
                    <a:pt x="6525" y="7049"/>
                    <a:pt x="6600" y="6971"/>
                  </a:cubicBezTo>
                  <a:cubicBezTo>
                    <a:pt x="6750" y="6971"/>
                    <a:pt x="6825" y="6813"/>
                    <a:pt x="6900" y="6813"/>
                  </a:cubicBezTo>
                  <a:cubicBezTo>
                    <a:pt x="6975" y="6813"/>
                    <a:pt x="7125" y="6813"/>
                    <a:pt x="7200" y="6813"/>
                  </a:cubicBezTo>
                  <a:cubicBezTo>
                    <a:pt x="7275" y="6813"/>
                    <a:pt x="7425" y="6892"/>
                    <a:pt x="7425" y="6892"/>
                  </a:cubicBezTo>
                  <a:cubicBezTo>
                    <a:pt x="7500" y="6971"/>
                    <a:pt x="7575" y="7206"/>
                    <a:pt x="7575" y="7206"/>
                  </a:cubicBezTo>
                  <a:cubicBezTo>
                    <a:pt x="7650" y="7285"/>
                    <a:pt x="7875" y="7285"/>
                    <a:pt x="7950" y="7285"/>
                  </a:cubicBezTo>
                  <a:cubicBezTo>
                    <a:pt x="8100" y="7206"/>
                    <a:pt x="8250" y="6971"/>
                    <a:pt x="8325" y="6892"/>
                  </a:cubicBezTo>
                  <a:cubicBezTo>
                    <a:pt x="8400" y="6813"/>
                    <a:pt x="8400" y="6656"/>
                    <a:pt x="8400" y="6499"/>
                  </a:cubicBezTo>
                  <a:cubicBezTo>
                    <a:pt x="8400" y="6421"/>
                    <a:pt x="8400" y="6185"/>
                    <a:pt x="8400" y="6107"/>
                  </a:cubicBezTo>
                  <a:cubicBezTo>
                    <a:pt x="8475" y="6028"/>
                    <a:pt x="8625" y="5949"/>
                    <a:pt x="8700" y="5871"/>
                  </a:cubicBezTo>
                  <a:cubicBezTo>
                    <a:pt x="8700" y="5792"/>
                    <a:pt x="8625" y="5557"/>
                    <a:pt x="8700" y="5478"/>
                  </a:cubicBezTo>
                  <a:cubicBezTo>
                    <a:pt x="8700" y="5400"/>
                    <a:pt x="8850" y="5400"/>
                    <a:pt x="8925" y="5321"/>
                  </a:cubicBezTo>
                  <a:cubicBezTo>
                    <a:pt x="9075" y="5321"/>
                    <a:pt x="9300" y="5400"/>
                    <a:pt x="9450" y="5321"/>
                  </a:cubicBezTo>
                  <a:cubicBezTo>
                    <a:pt x="9450" y="5321"/>
                    <a:pt x="9450" y="5164"/>
                    <a:pt x="9525" y="5085"/>
                  </a:cubicBezTo>
                  <a:cubicBezTo>
                    <a:pt x="9525" y="5007"/>
                    <a:pt x="9600" y="4771"/>
                    <a:pt x="9600" y="4693"/>
                  </a:cubicBezTo>
                  <a:cubicBezTo>
                    <a:pt x="9525" y="4536"/>
                    <a:pt x="9300" y="4379"/>
                    <a:pt x="9300" y="4300"/>
                  </a:cubicBezTo>
                  <a:cubicBezTo>
                    <a:pt x="9225" y="4221"/>
                    <a:pt x="9150" y="3907"/>
                    <a:pt x="9150" y="3829"/>
                  </a:cubicBezTo>
                  <a:cubicBezTo>
                    <a:pt x="9225" y="3750"/>
                    <a:pt x="9300" y="3593"/>
                    <a:pt x="9300" y="3593"/>
                  </a:cubicBezTo>
                  <a:cubicBezTo>
                    <a:pt x="9375" y="3436"/>
                    <a:pt x="9375" y="3043"/>
                    <a:pt x="9300" y="2965"/>
                  </a:cubicBezTo>
                  <a:cubicBezTo>
                    <a:pt x="9300" y="2886"/>
                    <a:pt x="9225" y="2729"/>
                    <a:pt x="9225" y="2651"/>
                  </a:cubicBezTo>
                  <a:cubicBezTo>
                    <a:pt x="9225" y="2572"/>
                    <a:pt x="9300" y="2493"/>
                    <a:pt x="9300" y="2415"/>
                  </a:cubicBezTo>
                  <a:cubicBezTo>
                    <a:pt x="9375" y="2336"/>
                    <a:pt x="9525" y="2179"/>
                    <a:pt x="9600" y="2101"/>
                  </a:cubicBezTo>
                  <a:cubicBezTo>
                    <a:pt x="9600" y="2022"/>
                    <a:pt x="9600" y="1787"/>
                    <a:pt x="9525" y="1708"/>
                  </a:cubicBezTo>
                  <a:cubicBezTo>
                    <a:pt x="9525" y="1629"/>
                    <a:pt x="9450" y="1472"/>
                    <a:pt x="9450" y="1394"/>
                  </a:cubicBezTo>
                  <a:cubicBezTo>
                    <a:pt x="9375" y="1237"/>
                    <a:pt x="9375" y="923"/>
                    <a:pt x="9450" y="765"/>
                  </a:cubicBezTo>
                  <a:cubicBezTo>
                    <a:pt x="9450" y="608"/>
                    <a:pt x="9525" y="530"/>
                    <a:pt x="9600" y="373"/>
                  </a:cubicBezTo>
                  <a:cubicBezTo>
                    <a:pt x="9675" y="451"/>
                    <a:pt x="9750" y="451"/>
                    <a:pt x="9750" y="451"/>
                  </a:cubicBezTo>
                  <a:cubicBezTo>
                    <a:pt x="9825" y="451"/>
                    <a:pt x="10050" y="451"/>
                    <a:pt x="10125" y="451"/>
                  </a:cubicBezTo>
                  <a:cubicBezTo>
                    <a:pt x="10125" y="373"/>
                    <a:pt x="10275" y="294"/>
                    <a:pt x="10275" y="294"/>
                  </a:cubicBezTo>
                  <a:cubicBezTo>
                    <a:pt x="10350" y="294"/>
                    <a:pt x="10425" y="294"/>
                    <a:pt x="10500" y="294"/>
                  </a:cubicBezTo>
                  <a:cubicBezTo>
                    <a:pt x="10575" y="373"/>
                    <a:pt x="10650" y="451"/>
                    <a:pt x="10725" y="530"/>
                  </a:cubicBezTo>
                  <a:cubicBezTo>
                    <a:pt x="10800" y="530"/>
                    <a:pt x="10875" y="530"/>
                    <a:pt x="10875" y="530"/>
                  </a:cubicBezTo>
                  <a:cubicBezTo>
                    <a:pt x="10875" y="608"/>
                    <a:pt x="10875" y="687"/>
                    <a:pt x="10950" y="687"/>
                  </a:cubicBezTo>
                  <a:cubicBezTo>
                    <a:pt x="10950" y="844"/>
                    <a:pt x="11175" y="765"/>
                    <a:pt x="11250" y="844"/>
                  </a:cubicBezTo>
                  <a:cubicBezTo>
                    <a:pt x="11250" y="844"/>
                    <a:pt x="11325" y="923"/>
                    <a:pt x="11325" y="1001"/>
                  </a:cubicBezTo>
                  <a:cubicBezTo>
                    <a:pt x="11400" y="1001"/>
                    <a:pt x="11625" y="1080"/>
                    <a:pt x="11700" y="1080"/>
                  </a:cubicBezTo>
                  <a:cubicBezTo>
                    <a:pt x="11700" y="1001"/>
                    <a:pt x="11775" y="1001"/>
                    <a:pt x="11775" y="923"/>
                  </a:cubicBezTo>
                  <a:cubicBezTo>
                    <a:pt x="11775" y="923"/>
                    <a:pt x="11775" y="687"/>
                    <a:pt x="11850" y="687"/>
                  </a:cubicBezTo>
                  <a:cubicBezTo>
                    <a:pt x="11850" y="687"/>
                    <a:pt x="11925" y="687"/>
                    <a:pt x="12000" y="687"/>
                  </a:cubicBezTo>
                  <a:cubicBezTo>
                    <a:pt x="12075" y="687"/>
                    <a:pt x="12075" y="1001"/>
                    <a:pt x="12150" y="1001"/>
                  </a:cubicBezTo>
                  <a:cubicBezTo>
                    <a:pt x="12150" y="1001"/>
                    <a:pt x="12300" y="844"/>
                    <a:pt x="12375" y="844"/>
                  </a:cubicBezTo>
                  <a:cubicBezTo>
                    <a:pt x="12450" y="844"/>
                    <a:pt x="12750" y="844"/>
                    <a:pt x="12825" y="765"/>
                  </a:cubicBezTo>
                  <a:cubicBezTo>
                    <a:pt x="12825" y="687"/>
                    <a:pt x="12750" y="608"/>
                    <a:pt x="12825" y="608"/>
                  </a:cubicBezTo>
                  <a:cubicBezTo>
                    <a:pt x="12825" y="451"/>
                    <a:pt x="13050" y="373"/>
                    <a:pt x="13200" y="373"/>
                  </a:cubicBezTo>
                  <a:cubicBezTo>
                    <a:pt x="13275" y="373"/>
                    <a:pt x="13500" y="373"/>
                    <a:pt x="13575" y="451"/>
                  </a:cubicBezTo>
                  <a:cubicBezTo>
                    <a:pt x="13650" y="451"/>
                    <a:pt x="13725" y="608"/>
                    <a:pt x="13800" y="608"/>
                  </a:cubicBezTo>
                  <a:cubicBezTo>
                    <a:pt x="13875" y="608"/>
                    <a:pt x="14025" y="687"/>
                    <a:pt x="14100" y="608"/>
                  </a:cubicBezTo>
                  <a:cubicBezTo>
                    <a:pt x="14100" y="608"/>
                    <a:pt x="14100" y="451"/>
                    <a:pt x="14100" y="451"/>
                  </a:cubicBezTo>
                  <a:cubicBezTo>
                    <a:pt x="14100" y="373"/>
                    <a:pt x="14250" y="373"/>
                    <a:pt x="14325" y="373"/>
                  </a:cubicBezTo>
                  <a:cubicBezTo>
                    <a:pt x="14325" y="373"/>
                    <a:pt x="14475" y="451"/>
                    <a:pt x="14475" y="451"/>
                  </a:cubicBezTo>
                  <a:cubicBezTo>
                    <a:pt x="14550" y="451"/>
                    <a:pt x="14625" y="373"/>
                    <a:pt x="14625" y="373"/>
                  </a:cubicBezTo>
                  <a:cubicBezTo>
                    <a:pt x="14625" y="294"/>
                    <a:pt x="14475" y="59"/>
                    <a:pt x="14550" y="59"/>
                  </a:cubicBezTo>
                  <a:cubicBezTo>
                    <a:pt x="14625" y="-20"/>
                    <a:pt x="14775" y="-20"/>
                    <a:pt x="14775" y="59"/>
                  </a:cubicBezTo>
                  <a:cubicBezTo>
                    <a:pt x="14850" y="59"/>
                    <a:pt x="15000" y="137"/>
                    <a:pt x="15000" y="137"/>
                  </a:cubicBezTo>
                  <a:cubicBezTo>
                    <a:pt x="15075" y="137"/>
                    <a:pt x="15150" y="216"/>
                    <a:pt x="15150" y="216"/>
                  </a:cubicBezTo>
                  <a:cubicBezTo>
                    <a:pt x="15225" y="294"/>
                    <a:pt x="15225" y="451"/>
                    <a:pt x="15225" y="530"/>
                  </a:cubicBezTo>
                  <a:cubicBezTo>
                    <a:pt x="15225" y="608"/>
                    <a:pt x="15150" y="844"/>
                    <a:pt x="15225" y="923"/>
                  </a:cubicBezTo>
                  <a:cubicBezTo>
                    <a:pt x="15225" y="1001"/>
                    <a:pt x="15300" y="1001"/>
                    <a:pt x="15375" y="1080"/>
                  </a:cubicBezTo>
                  <a:cubicBezTo>
                    <a:pt x="15450" y="1080"/>
                    <a:pt x="15600" y="1080"/>
                    <a:pt x="15675" y="1158"/>
                  </a:cubicBezTo>
                  <a:cubicBezTo>
                    <a:pt x="15825" y="1237"/>
                    <a:pt x="15750" y="1472"/>
                    <a:pt x="15825" y="1551"/>
                  </a:cubicBezTo>
                  <a:cubicBezTo>
                    <a:pt x="15825" y="1629"/>
                    <a:pt x="15900" y="1787"/>
                    <a:pt x="15900" y="1787"/>
                  </a:cubicBezTo>
                  <a:cubicBezTo>
                    <a:pt x="15975" y="1787"/>
                    <a:pt x="16050" y="1708"/>
                    <a:pt x="16125" y="1708"/>
                  </a:cubicBezTo>
                  <a:cubicBezTo>
                    <a:pt x="16125" y="1708"/>
                    <a:pt x="16275" y="1787"/>
                    <a:pt x="16275" y="1787"/>
                  </a:cubicBezTo>
                  <a:cubicBezTo>
                    <a:pt x="16350" y="1865"/>
                    <a:pt x="16500" y="1865"/>
                    <a:pt x="16575" y="1787"/>
                  </a:cubicBezTo>
                  <a:cubicBezTo>
                    <a:pt x="16575" y="1787"/>
                    <a:pt x="16575" y="1708"/>
                    <a:pt x="16650" y="1629"/>
                  </a:cubicBezTo>
                  <a:cubicBezTo>
                    <a:pt x="16725" y="1629"/>
                    <a:pt x="16875" y="1551"/>
                    <a:pt x="16950" y="1472"/>
                  </a:cubicBezTo>
                  <a:cubicBezTo>
                    <a:pt x="16950" y="1394"/>
                    <a:pt x="16875" y="1315"/>
                    <a:pt x="16950" y="1237"/>
                  </a:cubicBezTo>
                  <a:cubicBezTo>
                    <a:pt x="16950" y="1158"/>
                    <a:pt x="17175" y="1158"/>
                    <a:pt x="17250" y="1158"/>
                  </a:cubicBezTo>
                  <a:cubicBezTo>
                    <a:pt x="17250" y="1080"/>
                    <a:pt x="17325" y="1001"/>
                    <a:pt x="17325" y="1001"/>
                  </a:cubicBezTo>
                  <a:cubicBezTo>
                    <a:pt x="17475" y="923"/>
                    <a:pt x="17775" y="923"/>
                    <a:pt x="17925" y="1001"/>
                  </a:cubicBezTo>
                  <a:cubicBezTo>
                    <a:pt x="18000" y="1001"/>
                    <a:pt x="18150" y="1001"/>
                    <a:pt x="18225" y="1080"/>
                  </a:cubicBezTo>
                  <a:cubicBezTo>
                    <a:pt x="18300" y="1080"/>
                    <a:pt x="18375" y="1237"/>
                    <a:pt x="18375" y="1237"/>
                  </a:cubicBezTo>
                  <a:cubicBezTo>
                    <a:pt x="18450" y="1315"/>
                    <a:pt x="18375" y="1472"/>
                    <a:pt x="18375" y="1551"/>
                  </a:cubicBezTo>
                  <a:cubicBezTo>
                    <a:pt x="18450" y="1708"/>
                    <a:pt x="18450" y="1865"/>
                    <a:pt x="18525" y="1944"/>
                  </a:cubicBezTo>
                  <a:cubicBezTo>
                    <a:pt x="18525" y="2022"/>
                    <a:pt x="18450" y="2179"/>
                    <a:pt x="18450" y="2336"/>
                  </a:cubicBezTo>
                  <a:cubicBezTo>
                    <a:pt x="18450" y="2336"/>
                    <a:pt x="18525" y="2493"/>
                    <a:pt x="18525" y="2572"/>
                  </a:cubicBezTo>
                  <a:cubicBezTo>
                    <a:pt x="18525" y="2572"/>
                    <a:pt x="18750" y="2493"/>
                    <a:pt x="18825" y="2572"/>
                  </a:cubicBezTo>
                  <a:cubicBezTo>
                    <a:pt x="18900" y="2572"/>
                    <a:pt x="18975" y="2572"/>
                    <a:pt x="19050" y="2651"/>
                  </a:cubicBezTo>
                  <a:cubicBezTo>
                    <a:pt x="19125" y="2729"/>
                    <a:pt x="19050" y="3043"/>
                    <a:pt x="19050" y="3043"/>
                  </a:cubicBezTo>
                  <a:cubicBezTo>
                    <a:pt x="19050" y="3122"/>
                    <a:pt x="19425" y="3122"/>
                    <a:pt x="19575" y="3200"/>
                  </a:cubicBezTo>
                  <a:cubicBezTo>
                    <a:pt x="19650" y="3200"/>
                    <a:pt x="19725" y="3357"/>
                    <a:pt x="19800" y="3357"/>
                  </a:cubicBezTo>
                  <a:cubicBezTo>
                    <a:pt x="19875" y="3279"/>
                    <a:pt x="19800" y="3043"/>
                    <a:pt x="19875" y="3043"/>
                  </a:cubicBezTo>
                  <a:cubicBezTo>
                    <a:pt x="19950" y="2965"/>
                    <a:pt x="20175" y="3043"/>
                    <a:pt x="20250" y="3122"/>
                  </a:cubicBezTo>
                  <a:cubicBezTo>
                    <a:pt x="20325" y="3200"/>
                    <a:pt x="20325" y="3357"/>
                    <a:pt x="20325" y="3436"/>
                  </a:cubicBezTo>
                  <a:cubicBezTo>
                    <a:pt x="20400" y="3515"/>
                    <a:pt x="20475" y="3515"/>
                    <a:pt x="20550" y="3593"/>
                  </a:cubicBezTo>
                  <a:cubicBezTo>
                    <a:pt x="20625" y="3593"/>
                    <a:pt x="20625" y="3750"/>
                    <a:pt x="20700" y="3829"/>
                  </a:cubicBezTo>
                  <a:cubicBezTo>
                    <a:pt x="20775" y="3907"/>
                    <a:pt x="20925" y="3907"/>
                    <a:pt x="21000" y="3907"/>
                  </a:cubicBezTo>
                  <a:cubicBezTo>
                    <a:pt x="21000" y="3907"/>
                    <a:pt x="21075" y="3907"/>
                    <a:pt x="21150" y="3907"/>
                  </a:cubicBezTo>
                  <a:cubicBezTo>
                    <a:pt x="21150" y="3986"/>
                    <a:pt x="21225" y="4064"/>
                    <a:pt x="21300" y="4064"/>
                  </a:cubicBezTo>
                  <a:cubicBezTo>
                    <a:pt x="21300" y="4064"/>
                    <a:pt x="21375" y="4064"/>
                    <a:pt x="21450" y="4064"/>
                  </a:cubicBezTo>
                  <a:cubicBezTo>
                    <a:pt x="21525" y="4064"/>
                    <a:pt x="21600" y="4143"/>
                    <a:pt x="21600" y="41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299" name="Google Shape;2299;p274"/>
            <p:cNvSpPr/>
            <p:nvPr/>
          </p:nvSpPr>
          <p:spPr>
            <a:xfrm>
              <a:off x="3514081" y="1513526"/>
              <a:ext cx="1087808" cy="901624"/>
            </a:xfrm>
            <a:custGeom>
              <a:avLst/>
              <a:gdLst/>
              <a:ahLst/>
              <a:cxnLst/>
              <a:rect l="l" t="t" r="r" b="b"/>
              <a:pathLst>
                <a:path w="21528" h="21600" extrusionOk="0">
                  <a:moveTo>
                    <a:pt x="517" y="5478"/>
                  </a:moveTo>
                  <a:cubicBezTo>
                    <a:pt x="388" y="5322"/>
                    <a:pt x="388" y="5322"/>
                    <a:pt x="388" y="5165"/>
                  </a:cubicBezTo>
                  <a:cubicBezTo>
                    <a:pt x="388" y="5165"/>
                    <a:pt x="388" y="4852"/>
                    <a:pt x="388" y="4696"/>
                  </a:cubicBezTo>
                  <a:cubicBezTo>
                    <a:pt x="388" y="4696"/>
                    <a:pt x="129" y="4696"/>
                    <a:pt x="129" y="4539"/>
                  </a:cubicBezTo>
                  <a:cubicBezTo>
                    <a:pt x="129" y="4383"/>
                    <a:pt x="0" y="4226"/>
                    <a:pt x="0" y="4070"/>
                  </a:cubicBezTo>
                  <a:cubicBezTo>
                    <a:pt x="0" y="3913"/>
                    <a:pt x="129" y="3443"/>
                    <a:pt x="259" y="3287"/>
                  </a:cubicBezTo>
                  <a:cubicBezTo>
                    <a:pt x="388" y="3130"/>
                    <a:pt x="776" y="3287"/>
                    <a:pt x="1035" y="3287"/>
                  </a:cubicBezTo>
                  <a:cubicBezTo>
                    <a:pt x="1164" y="3287"/>
                    <a:pt x="1293" y="3287"/>
                    <a:pt x="1552" y="3287"/>
                  </a:cubicBezTo>
                  <a:cubicBezTo>
                    <a:pt x="1681" y="3130"/>
                    <a:pt x="1811" y="2817"/>
                    <a:pt x="1940" y="2817"/>
                  </a:cubicBezTo>
                  <a:cubicBezTo>
                    <a:pt x="1940" y="2661"/>
                    <a:pt x="2069" y="2191"/>
                    <a:pt x="2069" y="2035"/>
                  </a:cubicBezTo>
                  <a:cubicBezTo>
                    <a:pt x="2199" y="1878"/>
                    <a:pt x="2069" y="1409"/>
                    <a:pt x="2069" y="1252"/>
                  </a:cubicBezTo>
                  <a:cubicBezTo>
                    <a:pt x="2069" y="1096"/>
                    <a:pt x="2199" y="939"/>
                    <a:pt x="2328" y="783"/>
                  </a:cubicBezTo>
                  <a:cubicBezTo>
                    <a:pt x="2328" y="626"/>
                    <a:pt x="2328" y="313"/>
                    <a:pt x="2457" y="313"/>
                  </a:cubicBezTo>
                  <a:cubicBezTo>
                    <a:pt x="2457" y="157"/>
                    <a:pt x="2457" y="157"/>
                    <a:pt x="2587" y="0"/>
                  </a:cubicBezTo>
                  <a:cubicBezTo>
                    <a:pt x="2587" y="157"/>
                    <a:pt x="2716" y="157"/>
                    <a:pt x="2716" y="313"/>
                  </a:cubicBezTo>
                  <a:cubicBezTo>
                    <a:pt x="2846" y="313"/>
                    <a:pt x="2975" y="626"/>
                    <a:pt x="3104" y="783"/>
                  </a:cubicBezTo>
                  <a:cubicBezTo>
                    <a:pt x="3234" y="783"/>
                    <a:pt x="3363" y="783"/>
                    <a:pt x="3492" y="783"/>
                  </a:cubicBezTo>
                  <a:cubicBezTo>
                    <a:pt x="3622" y="783"/>
                    <a:pt x="4010" y="939"/>
                    <a:pt x="4268" y="1096"/>
                  </a:cubicBezTo>
                  <a:cubicBezTo>
                    <a:pt x="4268" y="1096"/>
                    <a:pt x="4527" y="1252"/>
                    <a:pt x="4656" y="1252"/>
                  </a:cubicBezTo>
                  <a:cubicBezTo>
                    <a:pt x="4786" y="1252"/>
                    <a:pt x="4915" y="1409"/>
                    <a:pt x="4915" y="1409"/>
                  </a:cubicBezTo>
                  <a:cubicBezTo>
                    <a:pt x="5174" y="1409"/>
                    <a:pt x="5691" y="1096"/>
                    <a:pt x="5950" y="939"/>
                  </a:cubicBezTo>
                  <a:cubicBezTo>
                    <a:pt x="6079" y="939"/>
                    <a:pt x="6208" y="626"/>
                    <a:pt x="6338" y="626"/>
                  </a:cubicBezTo>
                  <a:cubicBezTo>
                    <a:pt x="6467" y="626"/>
                    <a:pt x="6726" y="626"/>
                    <a:pt x="6855" y="626"/>
                  </a:cubicBezTo>
                  <a:cubicBezTo>
                    <a:pt x="6984" y="626"/>
                    <a:pt x="7114" y="783"/>
                    <a:pt x="7243" y="783"/>
                  </a:cubicBezTo>
                  <a:cubicBezTo>
                    <a:pt x="7372" y="783"/>
                    <a:pt x="7502" y="783"/>
                    <a:pt x="7631" y="783"/>
                  </a:cubicBezTo>
                  <a:cubicBezTo>
                    <a:pt x="7890" y="939"/>
                    <a:pt x="8149" y="1252"/>
                    <a:pt x="8407" y="1409"/>
                  </a:cubicBezTo>
                  <a:cubicBezTo>
                    <a:pt x="8537" y="1409"/>
                    <a:pt x="8666" y="1409"/>
                    <a:pt x="8795" y="1409"/>
                  </a:cubicBezTo>
                  <a:cubicBezTo>
                    <a:pt x="8925" y="1409"/>
                    <a:pt x="8925" y="1096"/>
                    <a:pt x="9054" y="939"/>
                  </a:cubicBezTo>
                  <a:cubicBezTo>
                    <a:pt x="9054" y="939"/>
                    <a:pt x="9054" y="783"/>
                    <a:pt x="9183" y="783"/>
                  </a:cubicBezTo>
                  <a:cubicBezTo>
                    <a:pt x="9313" y="783"/>
                    <a:pt x="9442" y="1252"/>
                    <a:pt x="9571" y="1252"/>
                  </a:cubicBezTo>
                  <a:cubicBezTo>
                    <a:pt x="9701" y="1409"/>
                    <a:pt x="9959" y="1409"/>
                    <a:pt x="10089" y="1409"/>
                  </a:cubicBezTo>
                  <a:cubicBezTo>
                    <a:pt x="10218" y="1565"/>
                    <a:pt x="10477" y="2191"/>
                    <a:pt x="10606" y="2348"/>
                  </a:cubicBezTo>
                  <a:cubicBezTo>
                    <a:pt x="10735" y="2504"/>
                    <a:pt x="11253" y="2661"/>
                    <a:pt x="11382" y="2661"/>
                  </a:cubicBezTo>
                  <a:cubicBezTo>
                    <a:pt x="11641" y="2817"/>
                    <a:pt x="11899" y="2504"/>
                    <a:pt x="12158" y="2504"/>
                  </a:cubicBezTo>
                  <a:cubicBezTo>
                    <a:pt x="12287" y="2504"/>
                    <a:pt x="12546" y="2661"/>
                    <a:pt x="12675" y="2661"/>
                  </a:cubicBezTo>
                  <a:cubicBezTo>
                    <a:pt x="12805" y="2817"/>
                    <a:pt x="12934" y="2817"/>
                    <a:pt x="13063" y="2817"/>
                  </a:cubicBezTo>
                  <a:cubicBezTo>
                    <a:pt x="13193" y="2974"/>
                    <a:pt x="13322" y="3443"/>
                    <a:pt x="13451" y="3443"/>
                  </a:cubicBezTo>
                  <a:cubicBezTo>
                    <a:pt x="13710" y="3443"/>
                    <a:pt x="13710" y="2817"/>
                    <a:pt x="13840" y="2817"/>
                  </a:cubicBezTo>
                  <a:cubicBezTo>
                    <a:pt x="13969" y="2661"/>
                    <a:pt x="14228" y="2661"/>
                    <a:pt x="14357" y="2817"/>
                  </a:cubicBezTo>
                  <a:cubicBezTo>
                    <a:pt x="14616" y="2817"/>
                    <a:pt x="14745" y="3443"/>
                    <a:pt x="14874" y="3443"/>
                  </a:cubicBezTo>
                  <a:cubicBezTo>
                    <a:pt x="15133" y="3443"/>
                    <a:pt x="15262" y="2817"/>
                    <a:pt x="15521" y="2817"/>
                  </a:cubicBezTo>
                  <a:cubicBezTo>
                    <a:pt x="15521" y="2817"/>
                    <a:pt x="15780" y="2817"/>
                    <a:pt x="15909" y="2817"/>
                  </a:cubicBezTo>
                  <a:cubicBezTo>
                    <a:pt x="16038" y="2817"/>
                    <a:pt x="16297" y="2817"/>
                    <a:pt x="16556" y="2817"/>
                  </a:cubicBezTo>
                  <a:cubicBezTo>
                    <a:pt x="16556" y="2661"/>
                    <a:pt x="16556" y="2504"/>
                    <a:pt x="16685" y="2348"/>
                  </a:cubicBezTo>
                  <a:cubicBezTo>
                    <a:pt x="16685" y="2191"/>
                    <a:pt x="17073" y="2035"/>
                    <a:pt x="17202" y="2035"/>
                  </a:cubicBezTo>
                  <a:cubicBezTo>
                    <a:pt x="17332" y="2035"/>
                    <a:pt x="17590" y="2504"/>
                    <a:pt x="17720" y="2504"/>
                  </a:cubicBezTo>
                  <a:cubicBezTo>
                    <a:pt x="17849" y="2661"/>
                    <a:pt x="17978" y="2974"/>
                    <a:pt x="17978" y="3130"/>
                  </a:cubicBezTo>
                  <a:cubicBezTo>
                    <a:pt x="18108" y="3287"/>
                    <a:pt x="17978" y="3757"/>
                    <a:pt x="17978" y="3913"/>
                  </a:cubicBezTo>
                  <a:cubicBezTo>
                    <a:pt x="18108" y="4070"/>
                    <a:pt x="18237" y="4539"/>
                    <a:pt x="18366" y="4696"/>
                  </a:cubicBezTo>
                  <a:cubicBezTo>
                    <a:pt x="18366" y="4852"/>
                    <a:pt x="18754" y="4852"/>
                    <a:pt x="18754" y="4852"/>
                  </a:cubicBezTo>
                  <a:cubicBezTo>
                    <a:pt x="18884" y="5009"/>
                    <a:pt x="19013" y="5478"/>
                    <a:pt x="19143" y="5635"/>
                  </a:cubicBezTo>
                  <a:cubicBezTo>
                    <a:pt x="19272" y="5791"/>
                    <a:pt x="19660" y="5791"/>
                    <a:pt x="19789" y="5948"/>
                  </a:cubicBezTo>
                  <a:cubicBezTo>
                    <a:pt x="19919" y="6104"/>
                    <a:pt x="20177" y="6261"/>
                    <a:pt x="20177" y="6417"/>
                  </a:cubicBezTo>
                  <a:cubicBezTo>
                    <a:pt x="20307" y="6574"/>
                    <a:pt x="20307" y="7043"/>
                    <a:pt x="20436" y="7200"/>
                  </a:cubicBezTo>
                  <a:cubicBezTo>
                    <a:pt x="20565" y="7357"/>
                    <a:pt x="20953" y="7357"/>
                    <a:pt x="21083" y="7357"/>
                  </a:cubicBezTo>
                  <a:cubicBezTo>
                    <a:pt x="21083" y="7357"/>
                    <a:pt x="21212" y="7357"/>
                    <a:pt x="21212" y="7357"/>
                  </a:cubicBezTo>
                  <a:cubicBezTo>
                    <a:pt x="21212" y="7513"/>
                    <a:pt x="21212" y="7670"/>
                    <a:pt x="21212" y="7826"/>
                  </a:cubicBezTo>
                  <a:cubicBezTo>
                    <a:pt x="21212" y="7983"/>
                    <a:pt x="20824" y="7983"/>
                    <a:pt x="20824" y="7983"/>
                  </a:cubicBezTo>
                  <a:cubicBezTo>
                    <a:pt x="20695" y="8139"/>
                    <a:pt x="20436" y="8452"/>
                    <a:pt x="20436" y="8609"/>
                  </a:cubicBezTo>
                  <a:cubicBezTo>
                    <a:pt x="20436" y="8765"/>
                    <a:pt x="20436" y="8922"/>
                    <a:pt x="20436" y="9235"/>
                  </a:cubicBezTo>
                  <a:cubicBezTo>
                    <a:pt x="20565" y="9235"/>
                    <a:pt x="20824" y="9235"/>
                    <a:pt x="20953" y="9391"/>
                  </a:cubicBezTo>
                  <a:cubicBezTo>
                    <a:pt x="20953" y="9548"/>
                    <a:pt x="21083" y="9861"/>
                    <a:pt x="21083" y="10017"/>
                  </a:cubicBezTo>
                  <a:cubicBezTo>
                    <a:pt x="21083" y="10174"/>
                    <a:pt x="21083" y="10643"/>
                    <a:pt x="21083" y="10800"/>
                  </a:cubicBezTo>
                  <a:cubicBezTo>
                    <a:pt x="21083" y="10957"/>
                    <a:pt x="21212" y="11113"/>
                    <a:pt x="21341" y="11113"/>
                  </a:cubicBezTo>
                  <a:cubicBezTo>
                    <a:pt x="21341" y="11270"/>
                    <a:pt x="21471" y="11426"/>
                    <a:pt x="21471" y="11426"/>
                  </a:cubicBezTo>
                  <a:cubicBezTo>
                    <a:pt x="21600" y="11583"/>
                    <a:pt x="21471" y="12209"/>
                    <a:pt x="21471" y="12209"/>
                  </a:cubicBezTo>
                  <a:cubicBezTo>
                    <a:pt x="21471" y="12365"/>
                    <a:pt x="21212" y="12365"/>
                    <a:pt x="21212" y="12365"/>
                  </a:cubicBezTo>
                  <a:cubicBezTo>
                    <a:pt x="21083" y="12522"/>
                    <a:pt x="21212" y="12678"/>
                    <a:pt x="21212" y="12835"/>
                  </a:cubicBezTo>
                  <a:cubicBezTo>
                    <a:pt x="21212" y="12835"/>
                    <a:pt x="21212" y="13148"/>
                    <a:pt x="21083" y="13304"/>
                  </a:cubicBezTo>
                  <a:cubicBezTo>
                    <a:pt x="20953" y="13304"/>
                    <a:pt x="20824" y="13304"/>
                    <a:pt x="20824" y="13304"/>
                  </a:cubicBezTo>
                  <a:cubicBezTo>
                    <a:pt x="20695" y="13304"/>
                    <a:pt x="20565" y="13461"/>
                    <a:pt x="20565" y="13461"/>
                  </a:cubicBezTo>
                  <a:cubicBezTo>
                    <a:pt x="20436" y="13774"/>
                    <a:pt x="20695" y="14243"/>
                    <a:pt x="20695" y="14400"/>
                  </a:cubicBezTo>
                  <a:cubicBezTo>
                    <a:pt x="20695" y="14400"/>
                    <a:pt x="20436" y="14557"/>
                    <a:pt x="20436" y="14713"/>
                  </a:cubicBezTo>
                  <a:cubicBezTo>
                    <a:pt x="20307" y="14870"/>
                    <a:pt x="20436" y="15339"/>
                    <a:pt x="20436" y="15496"/>
                  </a:cubicBezTo>
                  <a:cubicBezTo>
                    <a:pt x="20436" y="15652"/>
                    <a:pt x="20307" y="15809"/>
                    <a:pt x="20307" y="15965"/>
                  </a:cubicBezTo>
                  <a:cubicBezTo>
                    <a:pt x="20177" y="16122"/>
                    <a:pt x="20177" y="16278"/>
                    <a:pt x="20177" y="16435"/>
                  </a:cubicBezTo>
                  <a:cubicBezTo>
                    <a:pt x="20048" y="16435"/>
                    <a:pt x="20048" y="16435"/>
                    <a:pt x="20048" y="16435"/>
                  </a:cubicBezTo>
                  <a:cubicBezTo>
                    <a:pt x="20048" y="16435"/>
                    <a:pt x="19789" y="16435"/>
                    <a:pt x="19660" y="16435"/>
                  </a:cubicBezTo>
                  <a:cubicBezTo>
                    <a:pt x="19660" y="16435"/>
                    <a:pt x="19401" y="16435"/>
                    <a:pt x="19401" y="16435"/>
                  </a:cubicBezTo>
                  <a:cubicBezTo>
                    <a:pt x="19143" y="16435"/>
                    <a:pt x="18366" y="16748"/>
                    <a:pt x="18366" y="16748"/>
                  </a:cubicBezTo>
                  <a:cubicBezTo>
                    <a:pt x="18366" y="16748"/>
                    <a:pt x="17978" y="16591"/>
                    <a:pt x="17849" y="16591"/>
                  </a:cubicBezTo>
                  <a:cubicBezTo>
                    <a:pt x="17720" y="16435"/>
                    <a:pt x="17461" y="16435"/>
                    <a:pt x="17461" y="16435"/>
                  </a:cubicBezTo>
                  <a:cubicBezTo>
                    <a:pt x="17202" y="16435"/>
                    <a:pt x="16944" y="16591"/>
                    <a:pt x="16814" y="16748"/>
                  </a:cubicBezTo>
                  <a:cubicBezTo>
                    <a:pt x="16685" y="16748"/>
                    <a:pt x="16426" y="17061"/>
                    <a:pt x="16297" y="17217"/>
                  </a:cubicBezTo>
                  <a:cubicBezTo>
                    <a:pt x="16297" y="17374"/>
                    <a:pt x="16426" y="17687"/>
                    <a:pt x="16426" y="17843"/>
                  </a:cubicBezTo>
                  <a:cubicBezTo>
                    <a:pt x="16556" y="18000"/>
                    <a:pt x="16556" y="18470"/>
                    <a:pt x="16556" y="18626"/>
                  </a:cubicBezTo>
                  <a:cubicBezTo>
                    <a:pt x="16556" y="18626"/>
                    <a:pt x="16556" y="18939"/>
                    <a:pt x="16556" y="19096"/>
                  </a:cubicBezTo>
                  <a:cubicBezTo>
                    <a:pt x="16556" y="19096"/>
                    <a:pt x="16297" y="19409"/>
                    <a:pt x="16168" y="19409"/>
                  </a:cubicBezTo>
                  <a:cubicBezTo>
                    <a:pt x="16168" y="19565"/>
                    <a:pt x="15909" y="19565"/>
                    <a:pt x="15780" y="19722"/>
                  </a:cubicBezTo>
                  <a:cubicBezTo>
                    <a:pt x="15650" y="19722"/>
                    <a:pt x="15650" y="20191"/>
                    <a:pt x="15521" y="20348"/>
                  </a:cubicBezTo>
                  <a:cubicBezTo>
                    <a:pt x="15521" y="20504"/>
                    <a:pt x="15521" y="20504"/>
                    <a:pt x="15650" y="20504"/>
                  </a:cubicBezTo>
                  <a:cubicBezTo>
                    <a:pt x="15521" y="20504"/>
                    <a:pt x="15392" y="20504"/>
                    <a:pt x="15262" y="20504"/>
                  </a:cubicBezTo>
                  <a:cubicBezTo>
                    <a:pt x="15262" y="20661"/>
                    <a:pt x="15133" y="20817"/>
                    <a:pt x="15133" y="20974"/>
                  </a:cubicBezTo>
                  <a:cubicBezTo>
                    <a:pt x="15004" y="20974"/>
                    <a:pt x="14874" y="21130"/>
                    <a:pt x="14745" y="21130"/>
                  </a:cubicBezTo>
                  <a:cubicBezTo>
                    <a:pt x="14616" y="21130"/>
                    <a:pt x="14486" y="20817"/>
                    <a:pt x="14486" y="20817"/>
                  </a:cubicBezTo>
                  <a:cubicBezTo>
                    <a:pt x="14357" y="20817"/>
                    <a:pt x="14098" y="20661"/>
                    <a:pt x="14098" y="20661"/>
                  </a:cubicBezTo>
                  <a:cubicBezTo>
                    <a:pt x="13969" y="20661"/>
                    <a:pt x="13710" y="20817"/>
                    <a:pt x="13710" y="20817"/>
                  </a:cubicBezTo>
                  <a:cubicBezTo>
                    <a:pt x="13581" y="20974"/>
                    <a:pt x="13581" y="21130"/>
                    <a:pt x="13451" y="21287"/>
                  </a:cubicBezTo>
                  <a:cubicBezTo>
                    <a:pt x="13451" y="21287"/>
                    <a:pt x="13063" y="21443"/>
                    <a:pt x="12934" y="21443"/>
                  </a:cubicBezTo>
                  <a:cubicBezTo>
                    <a:pt x="12805" y="21443"/>
                    <a:pt x="12546" y="21287"/>
                    <a:pt x="12417" y="21287"/>
                  </a:cubicBezTo>
                  <a:cubicBezTo>
                    <a:pt x="12287" y="21287"/>
                    <a:pt x="12029" y="21130"/>
                    <a:pt x="11770" y="21130"/>
                  </a:cubicBezTo>
                  <a:cubicBezTo>
                    <a:pt x="11770" y="21130"/>
                    <a:pt x="11511" y="21287"/>
                    <a:pt x="11382" y="21443"/>
                  </a:cubicBezTo>
                  <a:cubicBezTo>
                    <a:pt x="11253" y="21443"/>
                    <a:pt x="11123" y="21600"/>
                    <a:pt x="10994" y="21600"/>
                  </a:cubicBezTo>
                  <a:cubicBezTo>
                    <a:pt x="10865" y="21600"/>
                    <a:pt x="10735" y="21443"/>
                    <a:pt x="10735" y="21443"/>
                  </a:cubicBezTo>
                  <a:cubicBezTo>
                    <a:pt x="10606" y="21287"/>
                    <a:pt x="10606" y="20974"/>
                    <a:pt x="10735" y="20974"/>
                  </a:cubicBezTo>
                  <a:cubicBezTo>
                    <a:pt x="10735" y="20817"/>
                    <a:pt x="10994" y="20661"/>
                    <a:pt x="10994" y="20661"/>
                  </a:cubicBezTo>
                  <a:cubicBezTo>
                    <a:pt x="11123" y="20504"/>
                    <a:pt x="11123" y="20191"/>
                    <a:pt x="11123" y="20035"/>
                  </a:cubicBezTo>
                  <a:cubicBezTo>
                    <a:pt x="10994" y="19878"/>
                    <a:pt x="10994" y="19409"/>
                    <a:pt x="10865" y="19252"/>
                  </a:cubicBezTo>
                  <a:cubicBezTo>
                    <a:pt x="10735" y="19096"/>
                    <a:pt x="10477" y="19252"/>
                    <a:pt x="10347" y="19096"/>
                  </a:cubicBezTo>
                  <a:cubicBezTo>
                    <a:pt x="10347" y="18939"/>
                    <a:pt x="10477" y="18626"/>
                    <a:pt x="10347" y="18470"/>
                  </a:cubicBezTo>
                  <a:cubicBezTo>
                    <a:pt x="10347" y="18313"/>
                    <a:pt x="10347" y="17843"/>
                    <a:pt x="10218" y="17843"/>
                  </a:cubicBezTo>
                  <a:cubicBezTo>
                    <a:pt x="10089" y="17687"/>
                    <a:pt x="9701" y="17843"/>
                    <a:pt x="9571" y="17843"/>
                  </a:cubicBezTo>
                  <a:cubicBezTo>
                    <a:pt x="9442" y="17687"/>
                    <a:pt x="9442" y="17530"/>
                    <a:pt x="9313" y="17374"/>
                  </a:cubicBezTo>
                  <a:cubicBezTo>
                    <a:pt x="9313" y="17374"/>
                    <a:pt x="9054" y="17374"/>
                    <a:pt x="9054" y="17374"/>
                  </a:cubicBezTo>
                  <a:cubicBezTo>
                    <a:pt x="8925" y="17374"/>
                    <a:pt x="8925" y="17687"/>
                    <a:pt x="8925" y="17687"/>
                  </a:cubicBezTo>
                  <a:cubicBezTo>
                    <a:pt x="8795" y="17843"/>
                    <a:pt x="8666" y="18000"/>
                    <a:pt x="8537" y="18000"/>
                  </a:cubicBezTo>
                  <a:cubicBezTo>
                    <a:pt x="8407" y="18000"/>
                    <a:pt x="8278" y="17843"/>
                    <a:pt x="8278" y="17687"/>
                  </a:cubicBezTo>
                  <a:cubicBezTo>
                    <a:pt x="8149" y="17530"/>
                    <a:pt x="7890" y="17374"/>
                    <a:pt x="7760" y="17374"/>
                  </a:cubicBezTo>
                  <a:cubicBezTo>
                    <a:pt x="7631" y="17217"/>
                    <a:pt x="7502" y="17374"/>
                    <a:pt x="7372" y="17374"/>
                  </a:cubicBezTo>
                  <a:cubicBezTo>
                    <a:pt x="7372" y="17530"/>
                    <a:pt x="7502" y="17687"/>
                    <a:pt x="7372" y="17843"/>
                  </a:cubicBezTo>
                  <a:cubicBezTo>
                    <a:pt x="7372" y="17843"/>
                    <a:pt x="7243" y="18000"/>
                    <a:pt x="7243" y="18000"/>
                  </a:cubicBezTo>
                  <a:cubicBezTo>
                    <a:pt x="7114" y="18000"/>
                    <a:pt x="6984" y="18000"/>
                    <a:pt x="6855" y="18000"/>
                  </a:cubicBezTo>
                  <a:cubicBezTo>
                    <a:pt x="6726" y="18000"/>
                    <a:pt x="6467" y="18000"/>
                    <a:pt x="6467" y="18000"/>
                  </a:cubicBezTo>
                  <a:cubicBezTo>
                    <a:pt x="6338" y="18000"/>
                    <a:pt x="6338" y="18313"/>
                    <a:pt x="6338" y="18470"/>
                  </a:cubicBezTo>
                  <a:cubicBezTo>
                    <a:pt x="6338" y="18470"/>
                    <a:pt x="6079" y="18470"/>
                    <a:pt x="6079" y="18470"/>
                  </a:cubicBezTo>
                  <a:cubicBezTo>
                    <a:pt x="5950" y="18470"/>
                    <a:pt x="5691" y="18470"/>
                    <a:pt x="5562" y="18470"/>
                  </a:cubicBezTo>
                  <a:cubicBezTo>
                    <a:pt x="5562" y="18470"/>
                    <a:pt x="5432" y="18313"/>
                    <a:pt x="5432" y="18157"/>
                  </a:cubicBezTo>
                  <a:cubicBezTo>
                    <a:pt x="5432" y="18000"/>
                    <a:pt x="5562" y="17843"/>
                    <a:pt x="5562" y="17843"/>
                  </a:cubicBezTo>
                  <a:cubicBezTo>
                    <a:pt x="5562" y="17687"/>
                    <a:pt x="5691" y="17374"/>
                    <a:pt x="5562" y="17374"/>
                  </a:cubicBezTo>
                  <a:cubicBezTo>
                    <a:pt x="5562" y="17217"/>
                    <a:pt x="5303" y="17061"/>
                    <a:pt x="5303" y="16904"/>
                  </a:cubicBezTo>
                  <a:cubicBezTo>
                    <a:pt x="5174" y="16748"/>
                    <a:pt x="5303" y="16435"/>
                    <a:pt x="5303" y="16122"/>
                  </a:cubicBezTo>
                  <a:cubicBezTo>
                    <a:pt x="5174" y="15965"/>
                    <a:pt x="5174" y="15496"/>
                    <a:pt x="4915" y="15339"/>
                  </a:cubicBezTo>
                  <a:cubicBezTo>
                    <a:pt x="4915" y="15183"/>
                    <a:pt x="4656" y="15183"/>
                    <a:pt x="4527" y="15183"/>
                  </a:cubicBezTo>
                  <a:cubicBezTo>
                    <a:pt x="4398" y="15183"/>
                    <a:pt x="4268" y="14870"/>
                    <a:pt x="4268" y="14870"/>
                  </a:cubicBezTo>
                  <a:cubicBezTo>
                    <a:pt x="4139" y="14713"/>
                    <a:pt x="4010" y="14870"/>
                    <a:pt x="3880" y="14870"/>
                  </a:cubicBezTo>
                  <a:cubicBezTo>
                    <a:pt x="3751" y="14713"/>
                    <a:pt x="3492" y="14713"/>
                    <a:pt x="3492" y="14557"/>
                  </a:cubicBezTo>
                  <a:cubicBezTo>
                    <a:pt x="3363" y="14557"/>
                    <a:pt x="3234" y="14243"/>
                    <a:pt x="3234" y="14087"/>
                  </a:cubicBezTo>
                  <a:cubicBezTo>
                    <a:pt x="3234" y="13930"/>
                    <a:pt x="3363" y="13461"/>
                    <a:pt x="3363" y="13304"/>
                  </a:cubicBezTo>
                  <a:cubicBezTo>
                    <a:pt x="3363" y="13148"/>
                    <a:pt x="3104" y="12991"/>
                    <a:pt x="3104" y="12991"/>
                  </a:cubicBezTo>
                  <a:cubicBezTo>
                    <a:pt x="2975" y="12835"/>
                    <a:pt x="2716" y="12835"/>
                    <a:pt x="2587" y="12678"/>
                  </a:cubicBezTo>
                  <a:cubicBezTo>
                    <a:pt x="2457" y="12522"/>
                    <a:pt x="2587" y="12052"/>
                    <a:pt x="2457" y="12052"/>
                  </a:cubicBezTo>
                  <a:cubicBezTo>
                    <a:pt x="2457" y="11896"/>
                    <a:pt x="2199" y="11583"/>
                    <a:pt x="2069" y="11583"/>
                  </a:cubicBezTo>
                  <a:cubicBezTo>
                    <a:pt x="2069" y="11426"/>
                    <a:pt x="1940" y="11426"/>
                    <a:pt x="1940" y="11426"/>
                  </a:cubicBezTo>
                  <a:cubicBezTo>
                    <a:pt x="1811" y="11113"/>
                    <a:pt x="1811" y="10800"/>
                    <a:pt x="1681" y="10643"/>
                  </a:cubicBezTo>
                  <a:cubicBezTo>
                    <a:pt x="1681" y="10487"/>
                    <a:pt x="1293" y="10487"/>
                    <a:pt x="1293" y="10330"/>
                  </a:cubicBezTo>
                  <a:cubicBezTo>
                    <a:pt x="1293" y="10174"/>
                    <a:pt x="1552" y="9704"/>
                    <a:pt x="1552" y="9548"/>
                  </a:cubicBezTo>
                  <a:cubicBezTo>
                    <a:pt x="1552" y="9235"/>
                    <a:pt x="1423" y="8922"/>
                    <a:pt x="1293" y="8609"/>
                  </a:cubicBezTo>
                  <a:cubicBezTo>
                    <a:pt x="1293" y="8609"/>
                    <a:pt x="1164" y="8296"/>
                    <a:pt x="1164" y="8296"/>
                  </a:cubicBezTo>
                  <a:cubicBezTo>
                    <a:pt x="1035" y="8139"/>
                    <a:pt x="1164" y="7670"/>
                    <a:pt x="1164" y="7513"/>
                  </a:cubicBezTo>
                  <a:cubicBezTo>
                    <a:pt x="1164" y="7513"/>
                    <a:pt x="1164" y="7200"/>
                    <a:pt x="1164" y="7043"/>
                  </a:cubicBezTo>
                  <a:cubicBezTo>
                    <a:pt x="1035" y="6887"/>
                    <a:pt x="776" y="6574"/>
                    <a:pt x="776" y="6417"/>
                  </a:cubicBezTo>
                  <a:cubicBezTo>
                    <a:pt x="647" y="6261"/>
                    <a:pt x="776" y="6104"/>
                    <a:pt x="776" y="5948"/>
                  </a:cubicBezTo>
                  <a:cubicBezTo>
                    <a:pt x="647" y="5791"/>
                    <a:pt x="517" y="5635"/>
                    <a:pt x="517" y="547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0" name="Google Shape;2300;p274"/>
            <p:cNvSpPr/>
            <p:nvPr/>
          </p:nvSpPr>
          <p:spPr>
            <a:xfrm>
              <a:off x="3514081" y="1513526"/>
              <a:ext cx="1087808" cy="901624"/>
            </a:xfrm>
            <a:custGeom>
              <a:avLst/>
              <a:gdLst/>
              <a:ahLst/>
              <a:cxnLst/>
              <a:rect l="l" t="t" r="r" b="b"/>
              <a:pathLst>
                <a:path w="21528" h="21600" extrusionOk="0">
                  <a:moveTo>
                    <a:pt x="517" y="5478"/>
                  </a:moveTo>
                  <a:cubicBezTo>
                    <a:pt x="388" y="5322"/>
                    <a:pt x="388" y="5322"/>
                    <a:pt x="388" y="5165"/>
                  </a:cubicBezTo>
                  <a:cubicBezTo>
                    <a:pt x="388" y="5165"/>
                    <a:pt x="388" y="4852"/>
                    <a:pt x="388" y="4696"/>
                  </a:cubicBezTo>
                  <a:cubicBezTo>
                    <a:pt x="388" y="4696"/>
                    <a:pt x="129" y="4696"/>
                    <a:pt x="129" y="4539"/>
                  </a:cubicBezTo>
                  <a:cubicBezTo>
                    <a:pt x="129" y="4383"/>
                    <a:pt x="0" y="4226"/>
                    <a:pt x="0" y="4070"/>
                  </a:cubicBezTo>
                  <a:cubicBezTo>
                    <a:pt x="0" y="3913"/>
                    <a:pt x="129" y="3443"/>
                    <a:pt x="259" y="3287"/>
                  </a:cubicBezTo>
                  <a:cubicBezTo>
                    <a:pt x="388" y="3130"/>
                    <a:pt x="776" y="3287"/>
                    <a:pt x="1035" y="3287"/>
                  </a:cubicBezTo>
                  <a:cubicBezTo>
                    <a:pt x="1164" y="3287"/>
                    <a:pt x="1293" y="3287"/>
                    <a:pt x="1552" y="3287"/>
                  </a:cubicBezTo>
                  <a:cubicBezTo>
                    <a:pt x="1681" y="3130"/>
                    <a:pt x="1811" y="2817"/>
                    <a:pt x="1940" y="2817"/>
                  </a:cubicBezTo>
                  <a:cubicBezTo>
                    <a:pt x="1940" y="2661"/>
                    <a:pt x="2069" y="2191"/>
                    <a:pt x="2069" y="2035"/>
                  </a:cubicBezTo>
                  <a:cubicBezTo>
                    <a:pt x="2199" y="1878"/>
                    <a:pt x="2069" y="1409"/>
                    <a:pt x="2069" y="1252"/>
                  </a:cubicBezTo>
                  <a:cubicBezTo>
                    <a:pt x="2069" y="1096"/>
                    <a:pt x="2199" y="939"/>
                    <a:pt x="2328" y="783"/>
                  </a:cubicBezTo>
                  <a:cubicBezTo>
                    <a:pt x="2328" y="626"/>
                    <a:pt x="2328" y="313"/>
                    <a:pt x="2457" y="313"/>
                  </a:cubicBezTo>
                  <a:cubicBezTo>
                    <a:pt x="2457" y="157"/>
                    <a:pt x="2457" y="157"/>
                    <a:pt x="2587" y="0"/>
                  </a:cubicBezTo>
                  <a:cubicBezTo>
                    <a:pt x="2587" y="157"/>
                    <a:pt x="2716" y="157"/>
                    <a:pt x="2716" y="313"/>
                  </a:cubicBezTo>
                  <a:cubicBezTo>
                    <a:pt x="2846" y="313"/>
                    <a:pt x="2975" y="626"/>
                    <a:pt x="3104" y="783"/>
                  </a:cubicBezTo>
                  <a:cubicBezTo>
                    <a:pt x="3234" y="783"/>
                    <a:pt x="3363" y="783"/>
                    <a:pt x="3492" y="783"/>
                  </a:cubicBezTo>
                  <a:cubicBezTo>
                    <a:pt x="3622" y="783"/>
                    <a:pt x="4010" y="939"/>
                    <a:pt x="4268" y="1096"/>
                  </a:cubicBezTo>
                  <a:cubicBezTo>
                    <a:pt x="4268" y="1096"/>
                    <a:pt x="4527" y="1252"/>
                    <a:pt x="4656" y="1252"/>
                  </a:cubicBezTo>
                  <a:cubicBezTo>
                    <a:pt x="4786" y="1252"/>
                    <a:pt x="4915" y="1409"/>
                    <a:pt x="4915" y="1409"/>
                  </a:cubicBezTo>
                  <a:cubicBezTo>
                    <a:pt x="5174" y="1409"/>
                    <a:pt x="5691" y="1096"/>
                    <a:pt x="5950" y="939"/>
                  </a:cubicBezTo>
                  <a:cubicBezTo>
                    <a:pt x="6079" y="939"/>
                    <a:pt x="6208" y="626"/>
                    <a:pt x="6338" y="626"/>
                  </a:cubicBezTo>
                  <a:cubicBezTo>
                    <a:pt x="6467" y="626"/>
                    <a:pt x="6726" y="626"/>
                    <a:pt x="6855" y="626"/>
                  </a:cubicBezTo>
                  <a:cubicBezTo>
                    <a:pt x="6984" y="626"/>
                    <a:pt x="7114" y="783"/>
                    <a:pt x="7243" y="783"/>
                  </a:cubicBezTo>
                  <a:cubicBezTo>
                    <a:pt x="7372" y="783"/>
                    <a:pt x="7502" y="783"/>
                    <a:pt x="7631" y="783"/>
                  </a:cubicBezTo>
                  <a:cubicBezTo>
                    <a:pt x="7890" y="939"/>
                    <a:pt x="8149" y="1252"/>
                    <a:pt x="8407" y="1409"/>
                  </a:cubicBezTo>
                  <a:cubicBezTo>
                    <a:pt x="8537" y="1409"/>
                    <a:pt x="8666" y="1409"/>
                    <a:pt x="8795" y="1409"/>
                  </a:cubicBezTo>
                  <a:cubicBezTo>
                    <a:pt x="8925" y="1409"/>
                    <a:pt x="8925" y="1096"/>
                    <a:pt x="9054" y="939"/>
                  </a:cubicBezTo>
                  <a:cubicBezTo>
                    <a:pt x="9054" y="939"/>
                    <a:pt x="9054" y="783"/>
                    <a:pt x="9183" y="783"/>
                  </a:cubicBezTo>
                  <a:cubicBezTo>
                    <a:pt x="9313" y="783"/>
                    <a:pt x="9442" y="1252"/>
                    <a:pt x="9571" y="1252"/>
                  </a:cubicBezTo>
                  <a:cubicBezTo>
                    <a:pt x="9701" y="1409"/>
                    <a:pt x="9959" y="1409"/>
                    <a:pt x="10089" y="1409"/>
                  </a:cubicBezTo>
                  <a:cubicBezTo>
                    <a:pt x="10218" y="1565"/>
                    <a:pt x="10477" y="2191"/>
                    <a:pt x="10606" y="2348"/>
                  </a:cubicBezTo>
                  <a:cubicBezTo>
                    <a:pt x="10735" y="2504"/>
                    <a:pt x="11253" y="2661"/>
                    <a:pt x="11382" y="2661"/>
                  </a:cubicBezTo>
                  <a:cubicBezTo>
                    <a:pt x="11641" y="2817"/>
                    <a:pt x="11899" y="2504"/>
                    <a:pt x="12158" y="2504"/>
                  </a:cubicBezTo>
                  <a:cubicBezTo>
                    <a:pt x="12287" y="2504"/>
                    <a:pt x="12546" y="2661"/>
                    <a:pt x="12675" y="2661"/>
                  </a:cubicBezTo>
                  <a:cubicBezTo>
                    <a:pt x="12805" y="2817"/>
                    <a:pt x="12934" y="2817"/>
                    <a:pt x="13063" y="2817"/>
                  </a:cubicBezTo>
                  <a:cubicBezTo>
                    <a:pt x="13193" y="2974"/>
                    <a:pt x="13322" y="3443"/>
                    <a:pt x="13451" y="3443"/>
                  </a:cubicBezTo>
                  <a:cubicBezTo>
                    <a:pt x="13710" y="3443"/>
                    <a:pt x="13710" y="2817"/>
                    <a:pt x="13840" y="2817"/>
                  </a:cubicBezTo>
                  <a:cubicBezTo>
                    <a:pt x="13969" y="2661"/>
                    <a:pt x="14228" y="2661"/>
                    <a:pt x="14357" y="2817"/>
                  </a:cubicBezTo>
                  <a:cubicBezTo>
                    <a:pt x="14616" y="2817"/>
                    <a:pt x="14745" y="3443"/>
                    <a:pt x="14874" y="3443"/>
                  </a:cubicBezTo>
                  <a:cubicBezTo>
                    <a:pt x="15133" y="3443"/>
                    <a:pt x="15262" y="2817"/>
                    <a:pt x="15521" y="2817"/>
                  </a:cubicBezTo>
                  <a:cubicBezTo>
                    <a:pt x="15521" y="2817"/>
                    <a:pt x="15780" y="2817"/>
                    <a:pt x="15909" y="2817"/>
                  </a:cubicBezTo>
                  <a:cubicBezTo>
                    <a:pt x="16038" y="2817"/>
                    <a:pt x="16297" y="2817"/>
                    <a:pt x="16556" y="2817"/>
                  </a:cubicBezTo>
                  <a:cubicBezTo>
                    <a:pt x="16556" y="2661"/>
                    <a:pt x="16556" y="2504"/>
                    <a:pt x="16685" y="2348"/>
                  </a:cubicBezTo>
                  <a:cubicBezTo>
                    <a:pt x="16685" y="2191"/>
                    <a:pt x="17073" y="2035"/>
                    <a:pt x="17202" y="2035"/>
                  </a:cubicBezTo>
                  <a:cubicBezTo>
                    <a:pt x="17332" y="2035"/>
                    <a:pt x="17590" y="2504"/>
                    <a:pt x="17720" y="2504"/>
                  </a:cubicBezTo>
                  <a:cubicBezTo>
                    <a:pt x="17849" y="2661"/>
                    <a:pt x="17978" y="2974"/>
                    <a:pt x="17978" y="3130"/>
                  </a:cubicBezTo>
                  <a:cubicBezTo>
                    <a:pt x="18108" y="3287"/>
                    <a:pt x="17978" y="3757"/>
                    <a:pt x="17978" y="3913"/>
                  </a:cubicBezTo>
                  <a:cubicBezTo>
                    <a:pt x="18108" y="4070"/>
                    <a:pt x="18237" y="4539"/>
                    <a:pt x="18366" y="4696"/>
                  </a:cubicBezTo>
                  <a:cubicBezTo>
                    <a:pt x="18366" y="4852"/>
                    <a:pt x="18754" y="4852"/>
                    <a:pt x="18754" y="4852"/>
                  </a:cubicBezTo>
                  <a:cubicBezTo>
                    <a:pt x="18884" y="5009"/>
                    <a:pt x="19013" y="5478"/>
                    <a:pt x="19143" y="5635"/>
                  </a:cubicBezTo>
                  <a:cubicBezTo>
                    <a:pt x="19272" y="5791"/>
                    <a:pt x="19660" y="5791"/>
                    <a:pt x="19789" y="5948"/>
                  </a:cubicBezTo>
                  <a:cubicBezTo>
                    <a:pt x="19919" y="6104"/>
                    <a:pt x="20177" y="6261"/>
                    <a:pt x="20177" y="6417"/>
                  </a:cubicBezTo>
                  <a:cubicBezTo>
                    <a:pt x="20307" y="6574"/>
                    <a:pt x="20307" y="7043"/>
                    <a:pt x="20436" y="7200"/>
                  </a:cubicBezTo>
                  <a:cubicBezTo>
                    <a:pt x="20565" y="7357"/>
                    <a:pt x="20953" y="7357"/>
                    <a:pt x="21083" y="7357"/>
                  </a:cubicBezTo>
                  <a:cubicBezTo>
                    <a:pt x="21083" y="7357"/>
                    <a:pt x="21212" y="7357"/>
                    <a:pt x="21212" y="7357"/>
                  </a:cubicBezTo>
                  <a:cubicBezTo>
                    <a:pt x="21212" y="7513"/>
                    <a:pt x="21212" y="7670"/>
                    <a:pt x="21212" y="7826"/>
                  </a:cubicBezTo>
                  <a:cubicBezTo>
                    <a:pt x="21212" y="7983"/>
                    <a:pt x="20824" y="7983"/>
                    <a:pt x="20824" y="7983"/>
                  </a:cubicBezTo>
                  <a:cubicBezTo>
                    <a:pt x="20695" y="8139"/>
                    <a:pt x="20436" y="8452"/>
                    <a:pt x="20436" y="8609"/>
                  </a:cubicBezTo>
                  <a:cubicBezTo>
                    <a:pt x="20436" y="8765"/>
                    <a:pt x="20436" y="8922"/>
                    <a:pt x="20436" y="9235"/>
                  </a:cubicBezTo>
                  <a:cubicBezTo>
                    <a:pt x="20565" y="9235"/>
                    <a:pt x="20824" y="9235"/>
                    <a:pt x="20953" y="9391"/>
                  </a:cubicBezTo>
                  <a:cubicBezTo>
                    <a:pt x="20953" y="9548"/>
                    <a:pt x="21083" y="9861"/>
                    <a:pt x="21083" y="10017"/>
                  </a:cubicBezTo>
                  <a:cubicBezTo>
                    <a:pt x="21083" y="10174"/>
                    <a:pt x="21083" y="10643"/>
                    <a:pt x="21083" y="10800"/>
                  </a:cubicBezTo>
                  <a:cubicBezTo>
                    <a:pt x="21083" y="10957"/>
                    <a:pt x="21212" y="11113"/>
                    <a:pt x="21341" y="11113"/>
                  </a:cubicBezTo>
                  <a:cubicBezTo>
                    <a:pt x="21341" y="11270"/>
                    <a:pt x="21471" y="11426"/>
                    <a:pt x="21471" y="11426"/>
                  </a:cubicBezTo>
                  <a:cubicBezTo>
                    <a:pt x="21600" y="11583"/>
                    <a:pt x="21471" y="12209"/>
                    <a:pt x="21471" y="12209"/>
                  </a:cubicBezTo>
                  <a:cubicBezTo>
                    <a:pt x="21471" y="12365"/>
                    <a:pt x="21212" y="12365"/>
                    <a:pt x="21212" y="12365"/>
                  </a:cubicBezTo>
                  <a:cubicBezTo>
                    <a:pt x="21083" y="12522"/>
                    <a:pt x="21212" y="12678"/>
                    <a:pt x="21212" y="12835"/>
                  </a:cubicBezTo>
                  <a:cubicBezTo>
                    <a:pt x="21212" y="12835"/>
                    <a:pt x="21212" y="13148"/>
                    <a:pt x="21083" y="13304"/>
                  </a:cubicBezTo>
                  <a:cubicBezTo>
                    <a:pt x="20953" y="13304"/>
                    <a:pt x="20824" y="13304"/>
                    <a:pt x="20824" y="13304"/>
                  </a:cubicBezTo>
                  <a:cubicBezTo>
                    <a:pt x="20695" y="13304"/>
                    <a:pt x="20565" y="13461"/>
                    <a:pt x="20565" y="13461"/>
                  </a:cubicBezTo>
                  <a:cubicBezTo>
                    <a:pt x="20436" y="13774"/>
                    <a:pt x="20695" y="14243"/>
                    <a:pt x="20695" y="14400"/>
                  </a:cubicBezTo>
                  <a:cubicBezTo>
                    <a:pt x="20695" y="14400"/>
                    <a:pt x="20436" y="14557"/>
                    <a:pt x="20436" y="14713"/>
                  </a:cubicBezTo>
                  <a:cubicBezTo>
                    <a:pt x="20307" y="14870"/>
                    <a:pt x="20436" y="15339"/>
                    <a:pt x="20436" y="15496"/>
                  </a:cubicBezTo>
                  <a:cubicBezTo>
                    <a:pt x="20436" y="15652"/>
                    <a:pt x="20307" y="15809"/>
                    <a:pt x="20307" y="15965"/>
                  </a:cubicBezTo>
                  <a:cubicBezTo>
                    <a:pt x="20177" y="16122"/>
                    <a:pt x="20177" y="16278"/>
                    <a:pt x="20177" y="16435"/>
                  </a:cubicBezTo>
                  <a:cubicBezTo>
                    <a:pt x="20048" y="16435"/>
                    <a:pt x="20048" y="16435"/>
                    <a:pt x="20048" y="16435"/>
                  </a:cubicBezTo>
                  <a:cubicBezTo>
                    <a:pt x="20048" y="16435"/>
                    <a:pt x="19789" y="16435"/>
                    <a:pt x="19660" y="16435"/>
                  </a:cubicBezTo>
                  <a:cubicBezTo>
                    <a:pt x="19660" y="16435"/>
                    <a:pt x="19401" y="16435"/>
                    <a:pt x="19401" y="16435"/>
                  </a:cubicBezTo>
                  <a:cubicBezTo>
                    <a:pt x="19143" y="16435"/>
                    <a:pt x="18366" y="16748"/>
                    <a:pt x="18366" y="16748"/>
                  </a:cubicBezTo>
                  <a:cubicBezTo>
                    <a:pt x="18366" y="16748"/>
                    <a:pt x="17978" y="16591"/>
                    <a:pt x="17849" y="16591"/>
                  </a:cubicBezTo>
                  <a:cubicBezTo>
                    <a:pt x="17720" y="16435"/>
                    <a:pt x="17461" y="16435"/>
                    <a:pt x="17461" y="16435"/>
                  </a:cubicBezTo>
                  <a:cubicBezTo>
                    <a:pt x="17202" y="16435"/>
                    <a:pt x="16944" y="16591"/>
                    <a:pt x="16814" y="16748"/>
                  </a:cubicBezTo>
                  <a:cubicBezTo>
                    <a:pt x="16685" y="16748"/>
                    <a:pt x="16426" y="17061"/>
                    <a:pt x="16297" y="17217"/>
                  </a:cubicBezTo>
                  <a:cubicBezTo>
                    <a:pt x="16297" y="17374"/>
                    <a:pt x="16426" y="17687"/>
                    <a:pt x="16426" y="17843"/>
                  </a:cubicBezTo>
                  <a:cubicBezTo>
                    <a:pt x="16556" y="18000"/>
                    <a:pt x="16556" y="18470"/>
                    <a:pt x="16556" y="18626"/>
                  </a:cubicBezTo>
                  <a:cubicBezTo>
                    <a:pt x="16556" y="18626"/>
                    <a:pt x="16556" y="18939"/>
                    <a:pt x="16556" y="19096"/>
                  </a:cubicBezTo>
                  <a:cubicBezTo>
                    <a:pt x="16556" y="19096"/>
                    <a:pt x="16297" y="19409"/>
                    <a:pt x="16168" y="19409"/>
                  </a:cubicBezTo>
                  <a:cubicBezTo>
                    <a:pt x="16168" y="19565"/>
                    <a:pt x="15909" y="19565"/>
                    <a:pt x="15780" y="19722"/>
                  </a:cubicBezTo>
                  <a:cubicBezTo>
                    <a:pt x="15650" y="19722"/>
                    <a:pt x="15650" y="20191"/>
                    <a:pt x="15521" y="20348"/>
                  </a:cubicBezTo>
                  <a:cubicBezTo>
                    <a:pt x="15521" y="20504"/>
                    <a:pt x="15521" y="20504"/>
                    <a:pt x="15650" y="20504"/>
                  </a:cubicBezTo>
                  <a:cubicBezTo>
                    <a:pt x="15521" y="20504"/>
                    <a:pt x="15392" y="20504"/>
                    <a:pt x="15262" y="20504"/>
                  </a:cubicBezTo>
                  <a:cubicBezTo>
                    <a:pt x="15262" y="20661"/>
                    <a:pt x="15133" y="20817"/>
                    <a:pt x="15133" y="20974"/>
                  </a:cubicBezTo>
                  <a:cubicBezTo>
                    <a:pt x="15004" y="20974"/>
                    <a:pt x="14874" y="21130"/>
                    <a:pt x="14745" y="21130"/>
                  </a:cubicBezTo>
                  <a:cubicBezTo>
                    <a:pt x="14616" y="21130"/>
                    <a:pt x="14486" y="20817"/>
                    <a:pt x="14486" y="20817"/>
                  </a:cubicBezTo>
                  <a:cubicBezTo>
                    <a:pt x="14357" y="20817"/>
                    <a:pt x="14098" y="20661"/>
                    <a:pt x="14098" y="20661"/>
                  </a:cubicBezTo>
                  <a:cubicBezTo>
                    <a:pt x="13969" y="20661"/>
                    <a:pt x="13710" y="20817"/>
                    <a:pt x="13710" y="20817"/>
                  </a:cubicBezTo>
                  <a:cubicBezTo>
                    <a:pt x="13581" y="20974"/>
                    <a:pt x="13581" y="21130"/>
                    <a:pt x="13451" y="21287"/>
                  </a:cubicBezTo>
                  <a:cubicBezTo>
                    <a:pt x="13451" y="21287"/>
                    <a:pt x="13063" y="21443"/>
                    <a:pt x="12934" y="21443"/>
                  </a:cubicBezTo>
                  <a:cubicBezTo>
                    <a:pt x="12805" y="21443"/>
                    <a:pt x="12546" y="21287"/>
                    <a:pt x="12417" y="21287"/>
                  </a:cubicBezTo>
                  <a:cubicBezTo>
                    <a:pt x="12287" y="21287"/>
                    <a:pt x="12029" y="21130"/>
                    <a:pt x="11770" y="21130"/>
                  </a:cubicBezTo>
                  <a:cubicBezTo>
                    <a:pt x="11770" y="21130"/>
                    <a:pt x="11511" y="21287"/>
                    <a:pt x="11382" y="21443"/>
                  </a:cubicBezTo>
                  <a:cubicBezTo>
                    <a:pt x="11253" y="21443"/>
                    <a:pt x="11123" y="21600"/>
                    <a:pt x="10994" y="21600"/>
                  </a:cubicBezTo>
                  <a:cubicBezTo>
                    <a:pt x="10865" y="21600"/>
                    <a:pt x="10735" y="21443"/>
                    <a:pt x="10735" y="21443"/>
                  </a:cubicBezTo>
                  <a:cubicBezTo>
                    <a:pt x="10606" y="21287"/>
                    <a:pt x="10606" y="20974"/>
                    <a:pt x="10735" y="20974"/>
                  </a:cubicBezTo>
                  <a:cubicBezTo>
                    <a:pt x="10735" y="20817"/>
                    <a:pt x="10994" y="20661"/>
                    <a:pt x="10994" y="20661"/>
                  </a:cubicBezTo>
                  <a:cubicBezTo>
                    <a:pt x="11123" y="20504"/>
                    <a:pt x="11123" y="20191"/>
                    <a:pt x="11123" y="20035"/>
                  </a:cubicBezTo>
                  <a:cubicBezTo>
                    <a:pt x="10994" y="19878"/>
                    <a:pt x="10994" y="19409"/>
                    <a:pt x="10865" y="19252"/>
                  </a:cubicBezTo>
                  <a:cubicBezTo>
                    <a:pt x="10735" y="19096"/>
                    <a:pt x="10477" y="19252"/>
                    <a:pt x="10347" y="19096"/>
                  </a:cubicBezTo>
                  <a:cubicBezTo>
                    <a:pt x="10347" y="18939"/>
                    <a:pt x="10477" y="18626"/>
                    <a:pt x="10347" y="18470"/>
                  </a:cubicBezTo>
                  <a:cubicBezTo>
                    <a:pt x="10347" y="18313"/>
                    <a:pt x="10347" y="17843"/>
                    <a:pt x="10218" y="17843"/>
                  </a:cubicBezTo>
                  <a:cubicBezTo>
                    <a:pt x="10089" y="17687"/>
                    <a:pt x="9701" y="17843"/>
                    <a:pt x="9571" y="17843"/>
                  </a:cubicBezTo>
                  <a:cubicBezTo>
                    <a:pt x="9442" y="17687"/>
                    <a:pt x="9442" y="17530"/>
                    <a:pt x="9313" y="17374"/>
                  </a:cubicBezTo>
                  <a:cubicBezTo>
                    <a:pt x="9313" y="17374"/>
                    <a:pt x="9054" y="17374"/>
                    <a:pt x="9054" y="17374"/>
                  </a:cubicBezTo>
                  <a:cubicBezTo>
                    <a:pt x="8925" y="17374"/>
                    <a:pt x="8925" y="17687"/>
                    <a:pt x="8925" y="17687"/>
                  </a:cubicBezTo>
                  <a:cubicBezTo>
                    <a:pt x="8795" y="17843"/>
                    <a:pt x="8666" y="18000"/>
                    <a:pt x="8537" y="18000"/>
                  </a:cubicBezTo>
                  <a:cubicBezTo>
                    <a:pt x="8407" y="18000"/>
                    <a:pt x="8278" y="17843"/>
                    <a:pt x="8278" y="17687"/>
                  </a:cubicBezTo>
                  <a:cubicBezTo>
                    <a:pt x="8149" y="17530"/>
                    <a:pt x="7890" y="17374"/>
                    <a:pt x="7760" y="17374"/>
                  </a:cubicBezTo>
                  <a:cubicBezTo>
                    <a:pt x="7631" y="17217"/>
                    <a:pt x="7502" y="17374"/>
                    <a:pt x="7372" y="17374"/>
                  </a:cubicBezTo>
                  <a:cubicBezTo>
                    <a:pt x="7372" y="17530"/>
                    <a:pt x="7502" y="17687"/>
                    <a:pt x="7372" y="17843"/>
                  </a:cubicBezTo>
                  <a:cubicBezTo>
                    <a:pt x="7372" y="17843"/>
                    <a:pt x="7243" y="18000"/>
                    <a:pt x="7243" y="18000"/>
                  </a:cubicBezTo>
                  <a:cubicBezTo>
                    <a:pt x="7114" y="18000"/>
                    <a:pt x="6984" y="18000"/>
                    <a:pt x="6855" y="18000"/>
                  </a:cubicBezTo>
                  <a:cubicBezTo>
                    <a:pt x="6726" y="18000"/>
                    <a:pt x="6467" y="18000"/>
                    <a:pt x="6467" y="18000"/>
                  </a:cubicBezTo>
                  <a:cubicBezTo>
                    <a:pt x="6338" y="18000"/>
                    <a:pt x="6338" y="18313"/>
                    <a:pt x="6338" y="18470"/>
                  </a:cubicBezTo>
                  <a:cubicBezTo>
                    <a:pt x="6338" y="18470"/>
                    <a:pt x="6079" y="18470"/>
                    <a:pt x="6079" y="18470"/>
                  </a:cubicBezTo>
                  <a:cubicBezTo>
                    <a:pt x="5950" y="18470"/>
                    <a:pt x="5691" y="18470"/>
                    <a:pt x="5562" y="18470"/>
                  </a:cubicBezTo>
                  <a:cubicBezTo>
                    <a:pt x="5562" y="18470"/>
                    <a:pt x="5432" y="18313"/>
                    <a:pt x="5432" y="18157"/>
                  </a:cubicBezTo>
                  <a:cubicBezTo>
                    <a:pt x="5432" y="18000"/>
                    <a:pt x="5562" y="17843"/>
                    <a:pt x="5562" y="17843"/>
                  </a:cubicBezTo>
                  <a:cubicBezTo>
                    <a:pt x="5562" y="17687"/>
                    <a:pt x="5691" y="17374"/>
                    <a:pt x="5562" y="17374"/>
                  </a:cubicBezTo>
                  <a:cubicBezTo>
                    <a:pt x="5562" y="17217"/>
                    <a:pt x="5303" y="17061"/>
                    <a:pt x="5303" y="16904"/>
                  </a:cubicBezTo>
                  <a:cubicBezTo>
                    <a:pt x="5174" y="16748"/>
                    <a:pt x="5303" y="16435"/>
                    <a:pt x="5303" y="16122"/>
                  </a:cubicBezTo>
                  <a:cubicBezTo>
                    <a:pt x="5174" y="15965"/>
                    <a:pt x="5174" y="15496"/>
                    <a:pt x="4915" y="15339"/>
                  </a:cubicBezTo>
                  <a:cubicBezTo>
                    <a:pt x="4915" y="15183"/>
                    <a:pt x="4656" y="15183"/>
                    <a:pt x="4527" y="15183"/>
                  </a:cubicBezTo>
                  <a:cubicBezTo>
                    <a:pt x="4398" y="15183"/>
                    <a:pt x="4268" y="14870"/>
                    <a:pt x="4268" y="14870"/>
                  </a:cubicBezTo>
                  <a:cubicBezTo>
                    <a:pt x="4139" y="14713"/>
                    <a:pt x="4010" y="14870"/>
                    <a:pt x="3880" y="14870"/>
                  </a:cubicBezTo>
                  <a:cubicBezTo>
                    <a:pt x="3751" y="14713"/>
                    <a:pt x="3492" y="14713"/>
                    <a:pt x="3492" y="14557"/>
                  </a:cubicBezTo>
                  <a:cubicBezTo>
                    <a:pt x="3363" y="14557"/>
                    <a:pt x="3234" y="14243"/>
                    <a:pt x="3234" y="14087"/>
                  </a:cubicBezTo>
                  <a:cubicBezTo>
                    <a:pt x="3234" y="13930"/>
                    <a:pt x="3363" y="13461"/>
                    <a:pt x="3363" y="13304"/>
                  </a:cubicBezTo>
                  <a:cubicBezTo>
                    <a:pt x="3363" y="13148"/>
                    <a:pt x="3104" y="12991"/>
                    <a:pt x="3104" y="12991"/>
                  </a:cubicBezTo>
                  <a:cubicBezTo>
                    <a:pt x="2975" y="12835"/>
                    <a:pt x="2716" y="12835"/>
                    <a:pt x="2587" y="12678"/>
                  </a:cubicBezTo>
                  <a:cubicBezTo>
                    <a:pt x="2457" y="12522"/>
                    <a:pt x="2587" y="12052"/>
                    <a:pt x="2457" y="12052"/>
                  </a:cubicBezTo>
                  <a:cubicBezTo>
                    <a:pt x="2457" y="11896"/>
                    <a:pt x="2199" y="11583"/>
                    <a:pt x="2069" y="11583"/>
                  </a:cubicBezTo>
                  <a:cubicBezTo>
                    <a:pt x="2069" y="11426"/>
                    <a:pt x="1940" y="11426"/>
                    <a:pt x="1940" y="11426"/>
                  </a:cubicBezTo>
                  <a:cubicBezTo>
                    <a:pt x="1811" y="11113"/>
                    <a:pt x="1811" y="10800"/>
                    <a:pt x="1681" y="10643"/>
                  </a:cubicBezTo>
                  <a:cubicBezTo>
                    <a:pt x="1681" y="10487"/>
                    <a:pt x="1293" y="10487"/>
                    <a:pt x="1293" y="10330"/>
                  </a:cubicBezTo>
                  <a:cubicBezTo>
                    <a:pt x="1293" y="10174"/>
                    <a:pt x="1552" y="9704"/>
                    <a:pt x="1552" y="9548"/>
                  </a:cubicBezTo>
                  <a:cubicBezTo>
                    <a:pt x="1552" y="9235"/>
                    <a:pt x="1423" y="8922"/>
                    <a:pt x="1293" y="8609"/>
                  </a:cubicBezTo>
                  <a:cubicBezTo>
                    <a:pt x="1293" y="8609"/>
                    <a:pt x="1164" y="8296"/>
                    <a:pt x="1164" y="8296"/>
                  </a:cubicBezTo>
                  <a:cubicBezTo>
                    <a:pt x="1035" y="8139"/>
                    <a:pt x="1164" y="7670"/>
                    <a:pt x="1164" y="7513"/>
                  </a:cubicBezTo>
                  <a:cubicBezTo>
                    <a:pt x="1164" y="7513"/>
                    <a:pt x="1164" y="7200"/>
                    <a:pt x="1164" y="7043"/>
                  </a:cubicBezTo>
                  <a:cubicBezTo>
                    <a:pt x="1035" y="6887"/>
                    <a:pt x="776" y="6574"/>
                    <a:pt x="776" y="6417"/>
                  </a:cubicBezTo>
                  <a:cubicBezTo>
                    <a:pt x="647" y="6261"/>
                    <a:pt x="776" y="6104"/>
                    <a:pt x="776" y="5948"/>
                  </a:cubicBezTo>
                  <a:cubicBezTo>
                    <a:pt x="647" y="5791"/>
                    <a:pt x="517" y="5635"/>
                    <a:pt x="517" y="547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1" name="Google Shape;2301;p274"/>
            <p:cNvSpPr/>
            <p:nvPr/>
          </p:nvSpPr>
          <p:spPr>
            <a:xfrm>
              <a:off x="2794781" y="841680"/>
              <a:ext cx="907481" cy="1116415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0201" y="13011"/>
                  </a:moveTo>
                  <a:cubicBezTo>
                    <a:pt x="20046" y="13137"/>
                    <a:pt x="20046" y="13137"/>
                    <a:pt x="20046" y="13263"/>
                  </a:cubicBezTo>
                  <a:cubicBezTo>
                    <a:pt x="19891" y="13263"/>
                    <a:pt x="19891" y="13516"/>
                    <a:pt x="19891" y="13642"/>
                  </a:cubicBezTo>
                  <a:cubicBezTo>
                    <a:pt x="19735" y="13768"/>
                    <a:pt x="19580" y="13895"/>
                    <a:pt x="19580" y="14021"/>
                  </a:cubicBezTo>
                  <a:cubicBezTo>
                    <a:pt x="19580" y="14147"/>
                    <a:pt x="19735" y="14526"/>
                    <a:pt x="19580" y="14653"/>
                  </a:cubicBezTo>
                  <a:cubicBezTo>
                    <a:pt x="19580" y="14905"/>
                    <a:pt x="19424" y="15158"/>
                    <a:pt x="19269" y="15284"/>
                  </a:cubicBezTo>
                  <a:cubicBezTo>
                    <a:pt x="19269" y="15284"/>
                    <a:pt x="18958" y="15537"/>
                    <a:pt x="18803" y="15663"/>
                  </a:cubicBezTo>
                  <a:cubicBezTo>
                    <a:pt x="18647" y="15663"/>
                    <a:pt x="18492" y="15663"/>
                    <a:pt x="18337" y="15663"/>
                  </a:cubicBezTo>
                  <a:cubicBezTo>
                    <a:pt x="18026" y="15663"/>
                    <a:pt x="17560" y="15537"/>
                    <a:pt x="17404" y="15663"/>
                  </a:cubicBezTo>
                  <a:cubicBezTo>
                    <a:pt x="17249" y="15789"/>
                    <a:pt x="17094" y="16168"/>
                    <a:pt x="17094" y="16295"/>
                  </a:cubicBezTo>
                  <a:cubicBezTo>
                    <a:pt x="17094" y="16421"/>
                    <a:pt x="17094" y="16547"/>
                    <a:pt x="17249" y="16674"/>
                  </a:cubicBezTo>
                  <a:cubicBezTo>
                    <a:pt x="17249" y="16674"/>
                    <a:pt x="17560" y="16674"/>
                    <a:pt x="17560" y="16800"/>
                  </a:cubicBezTo>
                  <a:cubicBezTo>
                    <a:pt x="17560" y="16926"/>
                    <a:pt x="17560" y="17179"/>
                    <a:pt x="17560" y="17179"/>
                  </a:cubicBezTo>
                  <a:cubicBezTo>
                    <a:pt x="17560" y="17305"/>
                    <a:pt x="17560" y="17305"/>
                    <a:pt x="17715" y="17432"/>
                  </a:cubicBezTo>
                  <a:cubicBezTo>
                    <a:pt x="17560" y="17558"/>
                    <a:pt x="17249" y="17558"/>
                    <a:pt x="17094" y="17684"/>
                  </a:cubicBezTo>
                  <a:cubicBezTo>
                    <a:pt x="17094" y="17684"/>
                    <a:pt x="16938" y="17811"/>
                    <a:pt x="16938" y="17937"/>
                  </a:cubicBezTo>
                  <a:cubicBezTo>
                    <a:pt x="16938" y="18063"/>
                    <a:pt x="17094" y="18316"/>
                    <a:pt x="17094" y="18442"/>
                  </a:cubicBezTo>
                  <a:cubicBezTo>
                    <a:pt x="17094" y="18442"/>
                    <a:pt x="16783" y="18695"/>
                    <a:pt x="16783" y="18695"/>
                  </a:cubicBezTo>
                  <a:cubicBezTo>
                    <a:pt x="16627" y="18821"/>
                    <a:pt x="16317" y="18821"/>
                    <a:pt x="16161" y="18947"/>
                  </a:cubicBezTo>
                  <a:cubicBezTo>
                    <a:pt x="16006" y="19074"/>
                    <a:pt x="16006" y="19326"/>
                    <a:pt x="15850" y="19453"/>
                  </a:cubicBezTo>
                  <a:cubicBezTo>
                    <a:pt x="15850" y="19579"/>
                    <a:pt x="15695" y="19832"/>
                    <a:pt x="15695" y="19832"/>
                  </a:cubicBezTo>
                  <a:cubicBezTo>
                    <a:pt x="15540" y="19958"/>
                    <a:pt x="15073" y="20211"/>
                    <a:pt x="14763" y="20211"/>
                  </a:cubicBezTo>
                  <a:cubicBezTo>
                    <a:pt x="14607" y="20337"/>
                    <a:pt x="14452" y="20337"/>
                    <a:pt x="14296" y="20337"/>
                  </a:cubicBezTo>
                  <a:cubicBezTo>
                    <a:pt x="14141" y="20337"/>
                    <a:pt x="14141" y="20084"/>
                    <a:pt x="13986" y="20084"/>
                  </a:cubicBezTo>
                  <a:cubicBezTo>
                    <a:pt x="13675" y="19958"/>
                    <a:pt x="13209" y="20211"/>
                    <a:pt x="12898" y="20211"/>
                  </a:cubicBezTo>
                  <a:cubicBezTo>
                    <a:pt x="12742" y="20211"/>
                    <a:pt x="12432" y="20211"/>
                    <a:pt x="12276" y="20211"/>
                  </a:cubicBezTo>
                  <a:cubicBezTo>
                    <a:pt x="12121" y="20211"/>
                    <a:pt x="11810" y="20337"/>
                    <a:pt x="11655" y="20463"/>
                  </a:cubicBezTo>
                  <a:cubicBezTo>
                    <a:pt x="11499" y="20463"/>
                    <a:pt x="11188" y="20842"/>
                    <a:pt x="11033" y="20968"/>
                  </a:cubicBezTo>
                  <a:cubicBezTo>
                    <a:pt x="10722" y="20968"/>
                    <a:pt x="10256" y="20968"/>
                    <a:pt x="9945" y="20968"/>
                  </a:cubicBezTo>
                  <a:cubicBezTo>
                    <a:pt x="9790" y="21095"/>
                    <a:pt x="9479" y="21221"/>
                    <a:pt x="9324" y="21347"/>
                  </a:cubicBezTo>
                  <a:cubicBezTo>
                    <a:pt x="9324" y="21347"/>
                    <a:pt x="9168" y="21474"/>
                    <a:pt x="9168" y="21600"/>
                  </a:cubicBezTo>
                  <a:cubicBezTo>
                    <a:pt x="9013" y="21600"/>
                    <a:pt x="8858" y="21600"/>
                    <a:pt x="8702" y="21600"/>
                  </a:cubicBezTo>
                  <a:cubicBezTo>
                    <a:pt x="8547" y="21474"/>
                    <a:pt x="8391" y="21347"/>
                    <a:pt x="8391" y="21221"/>
                  </a:cubicBezTo>
                  <a:cubicBezTo>
                    <a:pt x="8236" y="21221"/>
                    <a:pt x="8081" y="21095"/>
                    <a:pt x="7925" y="21095"/>
                  </a:cubicBezTo>
                  <a:cubicBezTo>
                    <a:pt x="7925" y="20968"/>
                    <a:pt x="7925" y="20589"/>
                    <a:pt x="7925" y="20589"/>
                  </a:cubicBezTo>
                  <a:cubicBezTo>
                    <a:pt x="8081" y="20463"/>
                    <a:pt x="8391" y="20337"/>
                    <a:pt x="8391" y="20211"/>
                  </a:cubicBezTo>
                  <a:cubicBezTo>
                    <a:pt x="8391" y="20084"/>
                    <a:pt x="8236" y="19832"/>
                    <a:pt x="8081" y="19705"/>
                  </a:cubicBezTo>
                  <a:cubicBezTo>
                    <a:pt x="8081" y="19705"/>
                    <a:pt x="7925" y="19579"/>
                    <a:pt x="7925" y="19453"/>
                  </a:cubicBezTo>
                  <a:cubicBezTo>
                    <a:pt x="7770" y="19453"/>
                    <a:pt x="7459" y="19705"/>
                    <a:pt x="7304" y="19705"/>
                  </a:cubicBezTo>
                  <a:cubicBezTo>
                    <a:pt x="7148" y="19705"/>
                    <a:pt x="6993" y="19453"/>
                    <a:pt x="6837" y="19453"/>
                  </a:cubicBezTo>
                  <a:cubicBezTo>
                    <a:pt x="6837" y="19326"/>
                    <a:pt x="6837" y="18947"/>
                    <a:pt x="6682" y="18947"/>
                  </a:cubicBezTo>
                  <a:cubicBezTo>
                    <a:pt x="6682" y="18821"/>
                    <a:pt x="6527" y="18695"/>
                    <a:pt x="6371" y="18568"/>
                  </a:cubicBezTo>
                  <a:cubicBezTo>
                    <a:pt x="6371" y="18568"/>
                    <a:pt x="6527" y="18316"/>
                    <a:pt x="6371" y="18316"/>
                  </a:cubicBezTo>
                  <a:cubicBezTo>
                    <a:pt x="6371" y="18189"/>
                    <a:pt x="6216" y="18189"/>
                    <a:pt x="6060" y="18189"/>
                  </a:cubicBezTo>
                  <a:cubicBezTo>
                    <a:pt x="6060" y="18189"/>
                    <a:pt x="6060" y="18316"/>
                    <a:pt x="6060" y="18316"/>
                  </a:cubicBezTo>
                  <a:cubicBezTo>
                    <a:pt x="5905" y="18442"/>
                    <a:pt x="5283" y="18442"/>
                    <a:pt x="5128" y="18442"/>
                  </a:cubicBezTo>
                  <a:cubicBezTo>
                    <a:pt x="4973" y="18442"/>
                    <a:pt x="4817" y="18189"/>
                    <a:pt x="4817" y="18189"/>
                  </a:cubicBezTo>
                  <a:cubicBezTo>
                    <a:pt x="4662" y="18063"/>
                    <a:pt x="4351" y="18189"/>
                    <a:pt x="4351" y="18189"/>
                  </a:cubicBezTo>
                  <a:cubicBezTo>
                    <a:pt x="4196" y="18063"/>
                    <a:pt x="3885" y="18063"/>
                    <a:pt x="3885" y="17937"/>
                  </a:cubicBezTo>
                  <a:cubicBezTo>
                    <a:pt x="3729" y="17811"/>
                    <a:pt x="3885" y="17432"/>
                    <a:pt x="3885" y="17179"/>
                  </a:cubicBezTo>
                  <a:cubicBezTo>
                    <a:pt x="3885" y="17179"/>
                    <a:pt x="4040" y="16926"/>
                    <a:pt x="4196" y="16926"/>
                  </a:cubicBezTo>
                  <a:cubicBezTo>
                    <a:pt x="4196" y="16674"/>
                    <a:pt x="4196" y="16421"/>
                    <a:pt x="4196" y="16295"/>
                  </a:cubicBezTo>
                  <a:cubicBezTo>
                    <a:pt x="4196" y="16168"/>
                    <a:pt x="3885" y="16042"/>
                    <a:pt x="3885" y="15916"/>
                  </a:cubicBezTo>
                  <a:cubicBezTo>
                    <a:pt x="3729" y="15789"/>
                    <a:pt x="3419" y="15663"/>
                    <a:pt x="3419" y="15537"/>
                  </a:cubicBezTo>
                  <a:cubicBezTo>
                    <a:pt x="3419" y="15537"/>
                    <a:pt x="3419" y="15284"/>
                    <a:pt x="3574" y="15284"/>
                  </a:cubicBezTo>
                  <a:cubicBezTo>
                    <a:pt x="3729" y="15158"/>
                    <a:pt x="4040" y="15158"/>
                    <a:pt x="4040" y="15158"/>
                  </a:cubicBezTo>
                  <a:cubicBezTo>
                    <a:pt x="4196" y="15032"/>
                    <a:pt x="4196" y="14905"/>
                    <a:pt x="4040" y="14779"/>
                  </a:cubicBezTo>
                  <a:cubicBezTo>
                    <a:pt x="4040" y="14526"/>
                    <a:pt x="3885" y="14274"/>
                    <a:pt x="3885" y="14147"/>
                  </a:cubicBezTo>
                  <a:cubicBezTo>
                    <a:pt x="3729" y="14021"/>
                    <a:pt x="3885" y="13768"/>
                    <a:pt x="3885" y="13642"/>
                  </a:cubicBezTo>
                  <a:cubicBezTo>
                    <a:pt x="3729" y="13516"/>
                    <a:pt x="3419" y="13137"/>
                    <a:pt x="3419" y="13011"/>
                  </a:cubicBezTo>
                  <a:cubicBezTo>
                    <a:pt x="3419" y="12884"/>
                    <a:pt x="3108" y="12758"/>
                    <a:pt x="3108" y="12632"/>
                  </a:cubicBezTo>
                  <a:cubicBezTo>
                    <a:pt x="3263" y="12505"/>
                    <a:pt x="3419" y="12505"/>
                    <a:pt x="3419" y="12379"/>
                  </a:cubicBezTo>
                  <a:cubicBezTo>
                    <a:pt x="3574" y="12379"/>
                    <a:pt x="3419" y="12126"/>
                    <a:pt x="3419" y="12000"/>
                  </a:cubicBezTo>
                  <a:cubicBezTo>
                    <a:pt x="3419" y="11874"/>
                    <a:pt x="3419" y="11747"/>
                    <a:pt x="3263" y="11747"/>
                  </a:cubicBezTo>
                  <a:cubicBezTo>
                    <a:pt x="3263" y="11747"/>
                    <a:pt x="2953" y="11747"/>
                    <a:pt x="2953" y="11621"/>
                  </a:cubicBezTo>
                  <a:cubicBezTo>
                    <a:pt x="2797" y="11621"/>
                    <a:pt x="2642" y="11242"/>
                    <a:pt x="2642" y="11116"/>
                  </a:cubicBezTo>
                  <a:cubicBezTo>
                    <a:pt x="2797" y="10989"/>
                    <a:pt x="3108" y="10863"/>
                    <a:pt x="3108" y="10737"/>
                  </a:cubicBezTo>
                  <a:cubicBezTo>
                    <a:pt x="3108" y="10484"/>
                    <a:pt x="2797" y="10105"/>
                    <a:pt x="2797" y="9853"/>
                  </a:cubicBezTo>
                  <a:cubicBezTo>
                    <a:pt x="2797" y="9853"/>
                    <a:pt x="2797" y="9600"/>
                    <a:pt x="2797" y="9474"/>
                  </a:cubicBezTo>
                  <a:cubicBezTo>
                    <a:pt x="2953" y="9474"/>
                    <a:pt x="2953" y="9474"/>
                    <a:pt x="2953" y="9474"/>
                  </a:cubicBezTo>
                  <a:cubicBezTo>
                    <a:pt x="3108" y="9474"/>
                    <a:pt x="3419" y="9474"/>
                    <a:pt x="3729" y="9474"/>
                  </a:cubicBezTo>
                  <a:cubicBezTo>
                    <a:pt x="3885" y="9347"/>
                    <a:pt x="4196" y="9347"/>
                    <a:pt x="4351" y="9221"/>
                  </a:cubicBezTo>
                  <a:cubicBezTo>
                    <a:pt x="4506" y="9221"/>
                    <a:pt x="4662" y="9095"/>
                    <a:pt x="4662" y="9095"/>
                  </a:cubicBezTo>
                  <a:cubicBezTo>
                    <a:pt x="4662" y="8968"/>
                    <a:pt x="4351" y="8842"/>
                    <a:pt x="4196" y="8842"/>
                  </a:cubicBezTo>
                  <a:cubicBezTo>
                    <a:pt x="4040" y="8842"/>
                    <a:pt x="3885" y="8968"/>
                    <a:pt x="3885" y="8968"/>
                  </a:cubicBezTo>
                  <a:cubicBezTo>
                    <a:pt x="3729" y="9095"/>
                    <a:pt x="3419" y="9095"/>
                    <a:pt x="3108" y="9095"/>
                  </a:cubicBezTo>
                  <a:cubicBezTo>
                    <a:pt x="2953" y="9221"/>
                    <a:pt x="2642" y="9095"/>
                    <a:pt x="2486" y="9095"/>
                  </a:cubicBezTo>
                  <a:cubicBezTo>
                    <a:pt x="2176" y="9095"/>
                    <a:pt x="1865" y="9095"/>
                    <a:pt x="1554" y="9095"/>
                  </a:cubicBezTo>
                  <a:cubicBezTo>
                    <a:pt x="1399" y="8968"/>
                    <a:pt x="777" y="8842"/>
                    <a:pt x="622" y="8716"/>
                  </a:cubicBezTo>
                  <a:cubicBezTo>
                    <a:pt x="466" y="8589"/>
                    <a:pt x="155" y="8337"/>
                    <a:pt x="155" y="8211"/>
                  </a:cubicBezTo>
                  <a:cubicBezTo>
                    <a:pt x="0" y="8084"/>
                    <a:pt x="0" y="7832"/>
                    <a:pt x="0" y="7705"/>
                  </a:cubicBezTo>
                  <a:cubicBezTo>
                    <a:pt x="0" y="7579"/>
                    <a:pt x="155" y="7200"/>
                    <a:pt x="311" y="7074"/>
                  </a:cubicBezTo>
                  <a:cubicBezTo>
                    <a:pt x="311" y="6947"/>
                    <a:pt x="777" y="6821"/>
                    <a:pt x="777" y="6695"/>
                  </a:cubicBezTo>
                  <a:cubicBezTo>
                    <a:pt x="932" y="6568"/>
                    <a:pt x="1088" y="6316"/>
                    <a:pt x="1088" y="6189"/>
                  </a:cubicBezTo>
                  <a:cubicBezTo>
                    <a:pt x="1243" y="5937"/>
                    <a:pt x="1399" y="5684"/>
                    <a:pt x="1399" y="5432"/>
                  </a:cubicBezTo>
                  <a:cubicBezTo>
                    <a:pt x="1554" y="5305"/>
                    <a:pt x="1554" y="5053"/>
                    <a:pt x="1709" y="4926"/>
                  </a:cubicBezTo>
                  <a:cubicBezTo>
                    <a:pt x="1865" y="4926"/>
                    <a:pt x="2331" y="4926"/>
                    <a:pt x="2642" y="4926"/>
                  </a:cubicBezTo>
                  <a:cubicBezTo>
                    <a:pt x="2797" y="4800"/>
                    <a:pt x="3419" y="4547"/>
                    <a:pt x="3729" y="4421"/>
                  </a:cubicBezTo>
                  <a:cubicBezTo>
                    <a:pt x="3885" y="4295"/>
                    <a:pt x="4040" y="4042"/>
                    <a:pt x="4196" y="3916"/>
                  </a:cubicBezTo>
                  <a:cubicBezTo>
                    <a:pt x="4351" y="3789"/>
                    <a:pt x="4817" y="3916"/>
                    <a:pt x="4973" y="3916"/>
                  </a:cubicBezTo>
                  <a:cubicBezTo>
                    <a:pt x="5283" y="3789"/>
                    <a:pt x="5594" y="3411"/>
                    <a:pt x="5905" y="3284"/>
                  </a:cubicBezTo>
                  <a:cubicBezTo>
                    <a:pt x="6060" y="3158"/>
                    <a:pt x="6371" y="3032"/>
                    <a:pt x="6682" y="2905"/>
                  </a:cubicBezTo>
                  <a:cubicBezTo>
                    <a:pt x="6837" y="2905"/>
                    <a:pt x="7148" y="2905"/>
                    <a:pt x="7304" y="2905"/>
                  </a:cubicBezTo>
                  <a:cubicBezTo>
                    <a:pt x="7770" y="2779"/>
                    <a:pt x="8547" y="2526"/>
                    <a:pt x="9013" y="2526"/>
                  </a:cubicBezTo>
                  <a:cubicBezTo>
                    <a:pt x="9168" y="2526"/>
                    <a:pt x="9324" y="2526"/>
                    <a:pt x="9479" y="2526"/>
                  </a:cubicBezTo>
                  <a:cubicBezTo>
                    <a:pt x="9790" y="2526"/>
                    <a:pt x="10567" y="2147"/>
                    <a:pt x="11033" y="2147"/>
                  </a:cubicBezTo>
                  <a:cubicBezTo>
                    <a:pt x="11344" y="2021"/>
                    <a:pt x="11810" y="1895"/>
                    <a:pt x="12121" y="1895"/>
                  </a:cubicBezTo>
                  <a:cubicBezTo>
                    <a:pt x="12432" y="1895"/>
                    <a:pt x="13053" y="1895"/>
                    <a:pt x="13364" y="1895"/>
                  </a:cubicBezTo>
                  <a:cubicBezTo>
                    <a:pt x="13675" y="1768"/>
                    <a:pt x="14141" y="1516"/>
                    <a:pt x="14296" y="1389"/>
                  </a:cubicBezTo>
                  <a:cubicBezTo>
                    <a:pt x="14607" y="1263"/>
                    <a:pt x="14918" y="884"/>
                    <a:pt x="15229" y="632"/>
                  </a:cubicBezTo>
                  <a:cubicBezTo>
                    <a:pt x="15384" y="379"/>
                    <a:pt x="16006" y="126"/>
                    <a:pt x="16317" y="0"/>
                  </a:cubicBezTo>
                  <a:cubicBezTo>
                    <a:pt x="16317" y="0"/>
                    <a:pt x="16317" y="0"/>
                    <a:pt x="16317" y="0"/>
                  </a:cubicBezTo>
                  <a:cubicBezTo>
                    <a:pt x="16472" y="0"/>
                    <a:pt x="16783" y="126"/>
                    <a:pt x="16938" y="126"/>
                  </a:cubicBezTo>
                  <a:cubicBezTo>
                    <a:pt x="17094" y="253"/>
                    <a:pt x="17404" y="505"/>
                    <a:pt x="17560" y="505"/>
                  </a:cubicBezTo>
                  <a:cubicBezTo>
                    <a:pt x="17715" y="632"/>
                    <a:pt x="18181" y="632"/>
                    <a:pt x="18337" y="758"/>
                  </a:cubicBezTo>
                  <a:cubicBezTo>
                    <a:pt x="18492" y="884"/>
                    <a:pt x="18803" y="1263"/>
                    <a:pt x="18958" y="1389"/>
                  </a:cubicBezTo>
                  <a:cubicBezTo>
                    <a:pt x="19114" y="1516"/>
                    <a:pt x="19114" y="1895"/>
                    <a:pt x="19269" y="2021"/>
                  </a:cubicBezTo>
                  <a:cubicBezTo>
                    <a:pt x="19424" y="2147"/>
                    <a:pt x="19891" y="2274"/>
                    <a:pt x="20046" y="2274"/>
                  </a:cubicBezTo>
                  <a:cubicBezTo>
                    <a:pt x="20201" y="2526"/>
                    <a:pt x="20357" y="2905"/>
                    <a:pt x="20357" y="3158"/>
                  </a:cubicBezTo>
                  <a:cubicBezTo>
                    <a:pt x="20357" y="3284"/>
                    <a:pt x="20201" y="3537"/>
                    <a:pt x="20357" y="3537"/>
                  </a:cubicBezTo>
                  <a:cubicBezTo>
                    <a:pt x="20357" y="3663"/>
                    <a:pt x="20823" y="3789"/>
                    <a:pt x="20823" y="3916"/>
                  </a:cubicBezTo>
                  <a:cubicBezTo>
                    <a:pt x="20978" y="4042"/>
                    <a:pt x="20978" y="4421"/>
                    <a:pt x="20978" y="4547"/>
                  </a:cubicBezTo>
                  <a:cubicBezTo>
                    <a:pt x="20978" y="4674"/>
                    <a:pt x="20978" y="4926"/>
                    <a:pt x="20823" y="5053"/>
                  </a:cubicBezTo>
                  <a:cubicBezTo>
                    <a:pt x="20823" y="5179"/>
                    <a:pt x="20357" y="5179"/>
                    <a:pt x="20201" y="5305"/>
                  </a:cubicBezTo>
                  <a:cubicBezTo>
                    <a:pt x="20046" y="5432"/>
                    <a:pt x="20046" y="5684"/>
                    <a:pt x="20046" y="5684"/>
                  </a:cubicBezTo>
                  <a:cubicBezTo>
                    <a:pt x="20201" y="5811"/>
                    <a:pt x="20512" y="5811"/>
                    <a:pt x="20512" y="5811"/>
                  </a:cubicBezTo>
                  <a:cubicBezTo>
                    <a:pt x="20668" y="5811"/>
                    <a:pt x="20823" y="5558"/>
                    <a:pt x="20978" y="5684"/>
                  </a:cubicBezTo>
                  <a:cubicBezTo>
                    <a:pt x="21134" y="5684"/>
                    <a:pt x="21134" y="6189"/>
                    <a:pt x="20978" y="6316"/>
                  </a:cubicBezTo>
                  <a:cubicBezTo>
                    <a:pt x="20823" y="6316"/>
                    <a:pt x="20357" y="6316"/>
                    <a:pt x="20201" y="6316"/>
                  </a:cubicBezTo>
                  <a:cubicBezTo>
                    <a:pt x="20201" y="6442"/>
                    <a:pt x="20201" y="6947"/>
                    <a:pt x="20201" y="7074"/>
                  </a:cubicBezTo>
                  <a:cubicBezTo>
                    <a:pt x="20201" y="7200"/>
                    <a:pt x="20357" y="7453"/>
                    <a:pt x="20357" y="7579"/>
                  </a:cubicBezTo>
                  <a:cubicBezTo>
                    <a:pt x="20357" y="7705"/>
                    <a:pt x="20201" y="7958"/>
                    <a:pt x="20201" y="8084"/>
                  </a:cubicBezTo>
                  <a:cubicBezTo>
                    <a:pt x="20201" y="8211"/>
                    <a:pt x="20512" y="8463"/>
                    <a:pt x="20668" y="8463"/>
                  </a:cubicBezTo>
                  <a:cubicBezTo>
                    <a:pt x="20668" y="8463"/>
                    <a:pt x="20978" y="8337"/>
                    <a:pt x="20978" y="8463"/>
                  </a:cubicBezTo>
                  <a:cubicBezTo>
                    <a:pt x="21289" y="8463"/>
                    <a:pt x="21289" y="8842"/>
                    <a:pt x="21445" y="9095"/>
                  </a:cubicBezTo>
                  <a:cubicBezTo>
                    <a:pt x="21445" y="9095"/>
                    <a:pt x="21289" y="9347"/>
                    <a:pt x="21134" y="9474"/>
                  </a:cubicBezTo>
                  <a:cubicBezTo>
                    <a:pt x="21134" y="9600"/>
                    <a:pt x="20668" y="9600"/>
                    <a:pt x="20668" y="9726"/>
                  </a:cubicBezTo>
                  <a:cubicBezTo>
                    <a:pt x="20512" y="9979"/>
                    <a:pt x="20512" y="10484"/>
                    <a:pt x="20668" y="10737"/>
                  </a:cubicBezTo>
                  <a:cubicBezTo>
                    <a:pt x="20668" y="10989"/>
                    <a:pt x="20978" y="11242"/>
                    <a:pt x="20978" y="11368"/>
                  </a:cubicBezTo>
                  <a:cubicBezTo>
                    <a:pt x="20978" y="11495"/>
                    <a:pt x="21134" y="11747"/>
                    <a:pt x="21134" y="11874"/>
                  </a:cubicBezTo>
                  <a:cubicBezTo>
                    <a:pt x="21289" y="12000"/>
                    <a:pt x="21445" y="12000"/>
                    <a:pt x="21445" y="12126"/>
                  </a:cubicBezTo>
                  <a:cubicBezTo>
                    <a:pt x="21600" y="12253"/>
                    <a:pt x="21600" y="12505"/>
                    <a:pt x="21445" y="12632"/>
                  </a:cubicBezTo>
                  <a:cubicBezTo>
                    <a:pt x="21445" y="12758"/>
                    <a:pt x="21134" y="12758"/>
                    <a:pt x="21134" y="12632"/>
                  </a:cubicBezTo>
                  <a:cubicBezTo>
                    <a:pt x="20978" y="12632"/>
                    <a:pt x="20978" y="12379"/>
                    <a:pt x="20823" y="12379"/>
                  </a:cubicBezTo>
                  <a:cubicBezTo>
                    <a:pt x="20823" y="12379"/>
                    <a:pt x="20512" y="12253"/>
                    <a:pt x="20357" y="12379"/>
                  </a:cubicBezTo>
                  <a:cubicBezTo>
                    <a:pt x="20201" y="12505"/>
                    <a:pt x="20357" y="12758"/>
                    <a:pt x="20357" y="12884"/>
                  </a:cubicBezTo>
                  <a:cubicBezTo>
                    <a:pt x="20357" y="12884"/>
                    <a:pt x="20201" y="13011"/>
                    <a:pt x="20201" y="1301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2" name="Google Shape;2302;p274"/>
            <p:cNvSpPr/>
            <p:nvPr/>
          </p:nvSpPr>
          <p:spPr>
            <a:xfrm>
              <a:off x="2794781" y="841680"/>
              <a:ext cx="907481" cy="1116415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0201" y="13011"/>
                  </a:moveTo>
                  <a:cubicBezTo>
                    <a:pt x="20046" y="13137"/>
                    <a:pt x="20046" y="13137"/>
                    <a:pt x="20046" y="13263"/>
                  </a:cubicBezTo>
                  <a:cubicBezTo>
                    <a:pt x="19891" y="13263"/>
                    <a:pt x="19891" y="13516"/>
                    <a:pt x="19891" y="13642"/>
                  </a:cubicBezTo>
                  <a:cubicBezTo>
                    <a:pt x="19735" y="13768"/>
                    <a:pt x="19580" y="13895"/>
                    <a:pt x="19580" y="14021"/>
                  </a:cubicBezTo>
                  <a:cubicBezTo>
                    <a:pt x="19580" y="14147"/>
                    <a:pt x="19735" y="14526"/>
                    <a:pt x="19580" y="14653"/>
                  </a:cubicBezTo>
                  <a:cubicBezTo>
                    <a:pt x="19580" y="14905"/>
                    <a:pt x="19424" y="15158"/>
                    <a:pt x="19269" y="15284"/>
                  </a:cubicBezTo>
                  <a:cubicBezTo>
                    <a:pt x="19269" y="15284"/>
                    <a:pt x="18958" y="15537"/>
                    <a:pt x="18803" y="15663"/>
                  </a:cubicBezTo>
                  <a:cubicBezTo>
                    <a:pt x="18647" y="15663"/>
                    <a:pt x="18492" y="15663"/>
                    <a:pt x="18337" y="15663"/>
                  </a:cubicBezTo>
                  <a:cubicBezTo>
                    <a:pt x="18026" y="15663"/>
                    <a:pt x="17560" y="15537"/>
                    <a:pt x="17404" y="15663"/>
                  </a:cubicBezTo>
                  <a:cubicBezTo>
                    <a:pt x="17249" y="15789"/>
                    <a:pt x="17094" y="16168"/>
                    <a:pt x="17094" y="16295"/>
                  </a:cubicBezTo>
                  <a:cubicBezTo>
                    <a:pt x="17094" y="16421"/>
                    <a:pt x="17094" y="16547"/>
                    <a:pt x="17249" y="16674"/>
                  </a:cubicBezTo>
                  <a:cubicBezTo>
                    <a:pt x="17249" y="16674"/>
                    <a:pt x="17560" y="16674"/>
                    <a:pt x="17560" y="16800"/>
                  </a:cubicBezTo>
                  <a:cubicBezTo>
                    <a:pt x="17560" y="16926"/>
                    <a:pt x="17560" y="17179"/>
                    <a:pt x="17560" y="17179"/>
                  </a:cubicBezTo>
                  <a:cubicBezTo>
                    <a:pt x="17560" y="17305"/>
                    <a:pt x="17560" y="17305"/>
                    <a:pt x="17715" y="17432"/>
                  </a:cubicBezTo>
                  <a:cubicBezTo>
                    <a:pt x="17560" y="17558"/>
                    <a:pt x="17249" y="17558"/>
                    <a:pt x="17094" y="17684"/>
                  </a:cubicBezTo>
                  <a:cubicBezTo>
                    <a:pt x="17094" y="17684"/>
                    <a:pt x="16938" y="17811"/>
                    <a:pt x="16938" y="17937"/>
                  </a:cubicBezTo>
                  <a:cubicBezTo>
                    <a:pt x="16938" y="18063"/>
                    <a:pt x="17094" y="18316"/>
                    <a:pt x="17094" y="18442"/>
                  </a:cubicBezTo>
                  <a:cubicBezTo>
                    <a:pt x="17094" y="18442"/>
                    <a:pt x="16783" y="18695"/>
                    <a:pt x="16783" y="18695"/>
                  </a:cubicBezTo>
                  <a:cubicBezTo>
                    <a:pt x="16627" y="18821"/>
                    <a:pt x="16317" y="18821"/>
                    <a:pt x="16161" y="18947"/>
                  </a:cubicBezTo>
                  <a:cubicBezTo>
                    <a:pt x="16006" y="19074"/>
                    <a:pt x="16006" y="19326"/>
                    <a:pt x="15850" y="19453"/>
                  </a:cubicBezTo>
                  <a:cubicBezTo>
                    <a:pt x="15850" y="19579"/>
                    <a:pt x="15695" y="19832"/>
                    <a:pt x="15695" y="19832"/>
                  </a:cubicBezTo>
                  <a:cubicBezTo>
                    <a:pt x="15540" y="19958"/>
                    <a:pt x="15073" y="20211"/>
                    <a:pt x="14763" y="20211"/>
                  </a:cubicBezTo>
                  <a:cubicBezTo>
                    <a:pt x="14607" y="20337"/>
                    <a:pt x="14452" y="20337"/>
                    <a:pt x="14296" y="20337"/>
                  </a:cubicBezTo>
                  <a:cubicBezTo>
                    <a:pt x="14141" y="20337"/>
                    <a:pt x="14141" y="20084"/>
                    <a:pt x="13986" y="20084"/>
                  </a:cubicBezTo>
                  <a:cubicBezTo>
                    <a:pt x="13675" y="19958"/>
                    <a:pt x="13209" y="20211"/>
                    <a:pt x="12898" y="20211"/>
                  </a:cubicBezTo>
                  <a:cubicBezTo>
                    <a:pt x="12742" y="20211"/>
                    <a:pt x="12432" y="20211"/>
                    <a:pt x="12276" y="20211"/>
                  </a:cubicBezTo>
                  <a:cubicBezTo>
                    <a:pt x="12121" y="20211"/>
                    <a:pt x="11810" y="20337"/>
                    <a:pt x="11655" y="20463"/>
                  </a:cubicBezTo>
                  <a:cubicBezTo>
                    <a:pt x="11499" y="20463"/>
                    <a:pt x="11188" y="20842"/>
                    <a:pt x="11033" y="20968"/>
                  </a:cubicBezTo>
                  <a:cubicBezTo>
                    <a:pt x="10722" y="20968"/>
                    <a:pt x="10256" y="20968"/>
                    <a:pt x="9945" y="20968"/>
                  </a:cubicBezTo>
                  <a:cubicBezTo>
                    <a:pt x="9790" y="21095"/>
                    <a:pt x="9479" y="21221"/>
                    <a:pt x="9324" y="21347"/>
                  </a:cubicBezTo>
                  <a:cubicBezTo>
                    <a:pt x="9324" y="21347"/>
                    <a:pt x="9168" y="21474"/>
                    <a:pt x="9168" y="21600"/>
                  </a:cubicBezTo>
                  <a:cubicBezTo>
                    <a:pt x="9013" y="21600"/>
                    <a:pt x="8858" y="21600"/>
                    <a:pt x="8702" y="21600"/>
                  </a:cubicBezTo>
                  <a:cubicBezTo>
                    <a:pt x="8547" y="21474"/>
                    <a:pt x="8391" y="21347"/>
                    <a:pt x="8391" y="21221"/>
                  </a:cubicBezTo>
                  <a:cubicBezTo>
                    <a:pt x="8236" y="21221"/>
                    <a:pt x="8081" y="21095"/>
                    <a:pt x="7925" y="21095"/>
                  </a:cubicBezTo>
                  <a:cubicBezTo>
                    <a:pt x="7925" y="20968"/>
                    <a:pt x="7925" y="20589"/>
                    <a:pt x="7925" y="20589"/>
                  </a:cubicBezTo>
                  <a:cubicBezTo>
                    <a:pt x="8081" y="20463"/>
                    <a:pt x="8391" y="20337"/>
                    <a:pt x="8391" y="20211"/>
                  </a:cubicBezTo>
                  <a:cubicBezTo>
                    <a:pt x="8391" y="20084"/>
                    <a:pt x="8236" y="19832"/>
                    <a:pt x="8081" y="19705"/>
                  </a:cubicBezTo>
                  <a:cubicBezTo>
                    <a:pt x="8081" y="19705"/>
                    <a:pt x="7925" y="19579"/>
                    <a:pt x="7925" y="19453"/>
                  </a:cubicBezTo>
                  <a:cubicBezTo>
                    <a:pt x="7770" y="19453"/>
                    <a:pt x="7459" y="19705"/>
                    <a:pt x="7304" y="19705"/>
                  </a:cubicBezTo>
                  <a:cubicBezTo>
                    <a:pt x="7148" y="19705"/>
                    <a:pt x="6993" y="19453"/>
                    <a:pt x="6837" y="19453"/>
                  </a:cubicBezTo>
                  <a:cubicBezTo>
                    <a:pt x="6837" y="19326"/>
                    <a:pt x="6837" y="18947"/>
                    <a:pt x="6682" y="18947"/>
                  </a:cubicBezTo>
                  <a:cubicBezTo>
                    <a:pt x="6682" y="18821"/>
                    <a:pt x="6527" y="18695"/>
                    <a:pt x="6371" y="18568"/>
                  </a:cubicBezTo>
                  <a:cubicBezTo>
                    <a:pt x="6371" y="18568"/>
                    <a:pt x="6527" y="18316"/>
                    <a:pt x="6371" y="18316"/>
                  </a:cubicBezTo>
                  <a:cubicBezTo>
                    <a:pt x="6371" y="18189"/>
                    <a:pt x="6216" y="18189"/>
                    <a:pt x="6060" y="18189"/>
                  </a:cubicBezTo>
                  <a:cubicBezTo>
                    <a:pt x="6060" y="18189"/>
                    <a:pt x="6060" y="18316"/>
                    <a:pt x="6060" y="18316"/>
                  </a:cubicBezTo>
                  <a:cubicBezTo>
                    <a:pt x="5905" y="18442"/>
                    <a:pt x="5283" y="18442"/>
                    <a:pt x="5128" y="18442"/>
                  </a:cubicBezTo>
                  <a:cubicBezTo>
                    <a:pt x="4973" y="18442"/>
                    <a:pt x="4817" y="18189"/>
                    <a:pt x="4817" y="18189"/>
                  </a:cubicBezTo>
                  <a:cubicBezTo>
                    <a:pt x="4662" y="18063"/>
                    <a:pt x="4351" y="18189"/>
                    <a:pt x="4351" y="18189"/>
                  </a:cubicBezTo>
                  <a:cubicBezTo>
                    <a:pt x="4196" y="18063"/>
                    <a:pt x="3885" y="18063"/>
                    <a:pt x="3885" y="17937"/>
                  </a:cubicBezTo>
                  <a:cubicBezTo>
                    <a:pt x="3729" y="17811"/>
                    <a:pt x="3885" y="17432"/>
                    <a:pt x="3885" y="17179"/>
                  </a:cubicBezTo>
                  <a:cubicBezTo>
                    <a:pt x="3885" y="17179"/>
                    <a:pt x="4040" y="16926"/>
                    <a:pt x="4196" y="16926"/>
                  </a:cubicBezTo>
                  <a:cubicBezTo>
                    <a:pt x="4196" y="16674"/>
                    <a:pt x="4196" y="16421"/>
                    <a:pt x="4196" y="16295"/>
                  </a:cubicBezTo>
                  <a:cubicBezTo>
                    <a:pt x="4196" y="16168"/>
                    <a:pt x="3885" y="16042"/>
                    <a:pt x="3885" y="15916"/>
                  </a:cubicBezTo>
                  <a:cubicBezTo>
                    <a:pt x="3729" y="15789"/>
                    <a:pt x="3419" y="15663"/>
                    <a:pt x="3419" y="15537"/>
                  </a:cubicBezTo>
                  <a:cubicBezTo>
                    <a:pt x="3419" y="15537"/>
                    <a:pt x="3419" y="15284"/>
                    <a:pt x="3574" y="15284"/>
                  </a:cubicBezTo>
                  <a:cubicBezTo>
                    <a:pt x="3729" y="15158"/>
                    <a:pt x="4040" y="15158"/>
                    <a:pt x="4040" y="15158"/>
                  </a:cubicBezTo>
                  <a:cubicBezTo>
                    <a:pt x="4196" y="15032"/>
                    <a:pt x="4196" y="14905"/>
                    <a:pt x="4040" y="14779"/>
                  </a:cubicBezTo>
                  <a:cubicBezTo>
                    <a:pt x="4040" y="14526"/>
                    <a:pt x="3885" y="14274"/>
                    <a:pt x="3885" y="14147"/>
                  </a:cubicBezTo>
                  <a:cubicBezTo>
                    <a:pt x="3729" y="14021"/>
                    <a:pt x="3885" y="13768"/>
                    <a:pt x="3885" y="13642"/>
                  </a:cubicBezTo>
                  <a:cubicBezTo>
                    <a:pt x="3729" y="13516"/>
                    <a:pt x="3419" y="13137"/>
                    <a:pt x="3419" y="13011"/>
                  </a:cubicBezTo>
                  <a:cubicBezTo>
                    <a:pt x="3419" y="12884"/>
                    <a:pt x="3108" y="12758"/>
                    <a:pt x="3108" y="12632"/>
                  </a:cubicBezTo>
                  <a:cubicBezTo>
                    <a:pt x="3263" y="12505"/>
                    <a:pt x="3419" y="12505"/>
                    <a:pt x="3419" y="12379"/>
                  </a:cubicBezTo>
                  <a:cubicBezTo>
                    <a:pt x="3574" y="12379"/>
                    <a:pt x="3419" y="12126"/>
                    <a:pt x="3419" y="12000"/>
                  </a:cubicBezTo>
                  <a:cubicBezTo>
                    <a:pt x="3419" y="11874"/>
                    <a:pt x="3419" y="11747"/>
                    <a:pt x="3263" y="11747"/>
                  </a:cubicBezTo>
                  <a:cubicBezTo>
                    <a:pt x="3263" y="11747"/>
                    <a:pt x="2953" y="11747"/>
                    <a:pt x="2953" y="11621"/>
                  </a:cubicBezTo>
                  <a:cubicBezTo>
                    <a:pt x="2797" y="11621"/>
                    <a:pt x="2642" y="11242"/>
                    <a:pt x="2642" y="11116"/>
                  </a:cubicBezTo>
                  <a:cubicBezTo>
                    <a:pt x="2797" y="10989"/>
                    <a:pt x="3108" y="10863"/>
                    <a:pt x="3108" y="10737"/>
                  </a:cubicBezTo>
                  <a:cubicBezTo>
                    <a:pt x="3108" y="10484"/>
                    <a:pt x="2797" y="10105"/>
                    <a:pt x="2797" y="9853"/>
                  </a:cubicBezTo>
                  <a:cubicBezTo>
                    <a:pt x="2797" y="9853"/>
                    <a:pt x="2797" y="9600"/>
                    <a:pt x="2797" y="9474"/>
                  </a:cubicBezTo>
                  <a:cubicBezTo>
                    <a:pt x="2953" y="9474"/>
                    <a:pt x="2953" y="9474"/>
                    <a:pt x="2953" y="9474"/>
                  </a:cubicBezTo>
                  <a:cubicBezTo>
                    <a:pt x="3108" y="9474"/>
                    <a:pt x="3419" y="9474"/>
                    <a:pt x="3729" y="9474"/>
                  </a:cubicBezTo>
                  <a:cubicBezTo>
                    <a:pt x="3885" y="9347"/>
                    <a:pt x="4196" y="9347"/>
                    <a:pt x="4351" y="9221"/>
                  </a:cubicBezTo>
                  <a:cubicBezTo>
                    <a:pt x="4506" y="9221"/>
                    <a:pt x="4662" y="9095"/>
                    <a:pt x="4662" y="9095"/>
                  </a:cubicBezTo>
                  <a:cubicBezTo>
                    <a:pt x="4662" y="8968"/>
                    <a:pt x="4351" y="8842"/>
                    <a:pt x="4196" y="8842"/>
                  </a:cubicBezTo>
                  <a:cubicBezTo>
                    <a:pt x="4040" y="8842"/>
                    <a:pt x="3885" y="8968"/>
                    <a:pt x="3885" y="8968"/>
                  </a:cubicBezTo>
                  <a:cubicBezTo>
                    <a:pt x="3729" y="9095"/>
                    <a:pt x="3419" y="9095"/>
                    <a:pt x="3108" y="9095"/>
                  </a:cubicBezTo>
                  <a:cubicBezTo>
                    <a:pt x="2953" y="9221"/>
                    <a:pt x="2642" y="9095"/>
                    <a:pt x="2486" y="9095"/>
                  </a:cubicBezTo>
                  <a:cubicBezTo>
                    <a:pt x="2176" y="9095"/>
                    <a:pt x="1865" y="9095"/>
                    <a:pt x="1554" y="9095"/>
                  </a:cubicBezTo>
                  <a:cubicBezTo>
                    <a:pt x="1399" y="8968"/>
                    <a:pt x="777" y="8842"/>
                    <a:pt x="622" y="8716"/>
                  </a:cubicBezTo>
                  <a:cubicBezTo>
                    <a:pt x="466" y="8589"/>
                    <a:pt x="155" y="8337"/>
                    <a:pt x="155" y="8211"/>
                  </a:cubicBezTo>
                  <a:cubicBezTo>
                    <a:pt x="0" y="8084"/>
                    <a:pt x="0" y="7832"/>
                    <a:pt x="0" y="7705"/>
                  </a:cubicBezTo>
                  <a:cubicBezTo>
                    <a:pt x="0" y="7579"/>
                    <a:pt x="155" y="7200"/>
                    <a:pt x="311" y="7074"/>
                  </a:cubicBezTo>
                  <a:cubicBezTo>
                    <a:pt x="311" y="6947"/>
                    <a:pt x="777" y="6821"/>
                    <a:pt x="777" y="6695"/>
                  </a:cubicBezTo>
                  <a:cubicBezTo>
                    <a:pt x="932" y="6568"/>
                    <a:pt x="1088" y="6316"/>
                    <a:pt x="1088" y="6189"/>
                  </a:cubicBezTo>
                  <a:cubicBezTo>
                    <a:pt x="1243" y="5937"/>
                    <a:pt x="1399" y="5684"/>
                    <a:pt x="1399" y="5432"/>
                  </a:cubicBezTo>
                  <a:cubicBezTo>
                    <a:pt x="1554" y="5305"/>
                    <a:pt x="1554" y="5053"/>
                    <a:pt x="1709" y="4926"/>
                  </a:cubicBezTo>
                  <a:cubicBezTo>
                    <a:pt x="1865" y="4926"/>
                    <a:pt x="2331" y="4926"/>
                    <a:pt x="2642" y="4926"/>
                  </a:cubicBezTo>
                  <a:cubicBezTo>
                    <a:pt x="2797" y="4800"/>
                    <a:pt x="3419" y="4547"/>
                    <a:pt x="3729" y="4421"/>
                  </a:cubicBezTo>
                  <a:cubicBezTo>
                    <a:pt x="3885" y="4295"/>
                    <a:pt x="4040" y="4042"/>
                    <a:pt x="4196" y="3916"/>
                  </a:cubicBezTo>
                  <a:cubicBezTo>
                    <a:pt x="4351" y="3789"/>
                    <a:pt x="4817" y="3916"/>
                    <a:pt x="4973" y="3916"/>
                  </a:cubicBezTo>
                  <a:cubicBezTo>
                    <a:pt x="5283" y="3789"/>
                    <a:pt x="5594" y="3411"/>
                    <a:pt x="5905" y="3284"/>
                  </a:cubicBezTo>
                  <a:cubicBezTo>
                    <a:pt x="6060" y="3158"/>
                    <a:pt x="6371" y="3032"/>
                    <a:pt x="6682" y="2905"/>
                  </a:cubicBezTo>
                  <a:cubicBezTo>
                    <a:pt x="6837" y="2905"/>
                    <a:pt x="7148" y="2905"/>
                    <a:pt x="7304" y="2905"/>
                  </a:cubicBezTo>
                  <a:cubicBezTo>
                    <a:pt x="7770" y="2779"/>
                    <a:pt x="8547" y="2526"/>
                    <a:pt x="9013" y="2526"/>
                  </a:cubicBezTo>
                  <a:cubicBezTo>
                    <a:pt x="9168" y="2526"/>
                    <a:pt x="9324" y="2526"/>
                    <a:pt x="9479" y="2526"/>
                  </a:cubicBezTo>
                  <a:cubicBezTo>
                    <a:pt x="9790" y="2526"/>
                    <a:pt x="10567" y="2147"/>
                    <a:pt x="11033" y="2147"/>
                  </a:cubicBezTo>
                  <a:cubicBezTo>
                    <a:pt x="11344" y="2021"/>
                    <a:pt x="11810" y="1895"/>
                    <a:pt x="12121" y="1895"/>
                  </a:cubicBezTo>
                  <a:cubicBezTo>
                    <a:pt x="12432" y="1895"/>
                    <a:pt x="13053" y="1895"/>
                    <a:pt x="13364" y="1895"/>
                  </a:cubicBezTo>
                  <a:cubicBezTo>
                    <a:pt x="13675" y="1768"/>
                    <a:pt x="14141" y="1516"/>
                    <a:pt x="14296" y="1389"/>
                  </a:cubicBezTo>
                  <a:cubicBezTo>
                    <a:pt x="14607" y="1263"/>
                    <a:pt x="14918" y="884"/>
                    <a:pt x="15229" y="632"/>
                  </a:cubicBezTo>
                  <a:cubicBezTo>
                    <a:pt x="15384" y="379"/>
                    <a:pt x="16006" y="126"/>
                    <a:pt x="16317" y="0"/>
                  </a:cubicBezTo>
                  <a:cubicBezTo>
                    <a:pt x="16317" y="0"/>
                    <a:pt x="16317" y="0"/>
                    <a:pt x="16317" y="0"/>
                  </a:cubicBezTo>
                  <a:cubicBezTo>
                    <a:pt x="16472" y="0"/>
                    <a:pt x="16783" y="126"/>
                    <a:pt x="16938" y="126"/>
                  </a:cubicBezTo>
                  <a:cubicBezTo>
                    <a:pt x="17094" y="253"/>
                    <a:pt x="17404" y="505"/>
                    <a:pt x="17560" y="505"/>
                  </a:cubicBezTo>
                  <a:cubicBezTo>
                    <a:pt x="17715" y="632"/>
                    <a:pt x="18181" y="632"/>
                    <a:pt x="18337" y="758"/>
                  </a:cubicBezTo>
                  <a:cubicBezTo>
                    <a:pt x="18492" y="884"/>
                    <a:pt x="18803" y="1263"/>
                    <a:pt x="18958" y="1389"/>
                  </a:cubicBezTo>
                  <a:cubicBezTo>
                    <a:pt x="19114" y="1516"/>
                    <a:pt x="19114" y="1895"/>
                    <a:pt x="19269" y="2021"/>
                  </a:cubicBezTo>
                  <a:cubicBezTo>
                    <a:pt x="19424" y="2147"/>
                    <a:pt x="19891" y="2274"/>
                    <a:pt x="20046" y="2274"/>
                  </a:cubicBezTo>
                  <a:cubicBezTo>
                    <a:pt x="20201" y="2526"/>
                    <a:pt x="20357" y="2905"/>
                    <a:pt x="20357" y="3158"/>
                  </a:cubicBezTo>
                  <a:cubicBezTo>
                    <a:pt x="20357" y="3284"/>
                    <a:pt x="20201" y="3537"/>
                    <a:pt x="20357" y="3537"/>
                  </a:cubicBezTo>
                  <a:cubicBezTo>
                    <a:pt x="20357" y="3663"/>
                    <a:pt x="20823" y="3789"/>
                    <a:pt x="20823" y="3916"/>
                  </a:cubicBezTo>
                  <a:cubicBezTo>
                    <a:pt x="20978" y="4042"/>
                    <a:pt x="20978" y="4421"/>
                    <a:pt x="20978" y="4547"/>
                  </a:cubicBezTo>
                  <a:cubicBezTo>
                    <a:pt x="20978" y="4674"/>
                    <a:pt x="20978" y="4926"/>
                    <a:pt x="20823" y="5053"/>
                  </a:cubicBezTo>
                  <a:cubicBezTo>
                    <a:pt x="20823" y="5179"/>
                    <a:pt x="20357" y="5179"/>
                    <a:pt x="20201" y="5305"/>
                  </a:cubicBezTo>
                  <a:cubicBezTo>
                    <a:pt x="20046" y="5432"/>
                    <a:pt x="20046" y="5684"/>
                    <a:pt x="20046" y="5684"/>
                  </a:cubicBezTo>
                  <a:cubicBezTo>
                    <a:pt x="20201" y="5811"/>
                    <a:pt x="20512" y="5811"/>
                    <a:pt x="20512" y="5811"/>
                  </a:cubicBezTo>
                  <a:cubicBezTo>
                    <a:pt x="20668" y="5811"/>
                    <a:pt x="20823" y="5558"/>
                    <a:pt x="20978" y="5684"/>
                  </a:cubicBezTo>
                  <a:cubicBezTo>
                    <a:pt x="21134" y="5684"/>
                    <a:pt x="21134" y="6189"/>
                    <a:pt x="20978" y="6316"/>
                  </a:cubicBezTo>
                  <a:cubicBezTo>
                    <a:pt x="20823" y="6316"/>
                    <a:pt x="20357" y="6316"/>
                    <a:pt x="20201" y="6316"/>
                  </a:cubicBezTo>
                  <a:cubicBezTo>
                    <a:pt x="20201" y="6442"/>
                    <a:pt x="20201" y="6947"/>
                    <a:pt x="20201" y="7074"/>
                  </a:cubicBezTo>
                  <a:cubicBezTo>
                    <a:pt x="20201" y="7200"/>
                    <a:pt x="20357" y="7453"/>
                    <a:pt x="20357" y="7579"/>
                  </a:cubicBezTo>
                  <a:cubicBezTo>
                    <a:pt x="20357" y="7705"/>
                    <a:pt x="20201" y="7958"/>
                    <a:pt x="20201" y="8084"/>
                  </a:cubicBezTo>
                  <a:cubicBezTo>
                    <a:pt x="20201" y="8211"/>
                    <a:pt x="20512" y="8463"/>
                    <a:pt x="20668" y="8463"/>
                  </a:cubicBezTo>
                  <a:cubicBezTo>
                    <a:pt x="20668" y="8463"/>
                    <a:pt x="20978" y="8337"/>
                    <a:pt x="20978" y="8463"/>
                  </a:cubicBezTo>
                  <a:cubicBezTo>
                    <a:pt x="21289" y="8463"/>
                    <a:pt x="21289" y="8842"/>
                    <a:pt x="21445" y="9095"/>
                  </a:cubicBezTo>
                  <a:cubicBezTo>
                    <a:pt x="21445" y="9095"/>
                    <a:pt x="21289" y="9347"/>
                    <a:pt x="21134" y="9474"/>
                  </a:cubicBezTo>
                  <a:cubicBezTo>
                    <a:pt x="21134" y="9600"/>
                    <a:pt x="20668" y="9600"/>
                    <a:pt x="20668" y="9726"/>
                  </a:cubicBezTo>
                  <a:cubicBezTo>
                    <a:pt x="20512" y="9979"/>
                    <a:pt x="20512" y="10484"/>
                    <a:pt x="20668" y="10737"/>
                  </a:cubicBezTo>
                  <a:cubicBezTo>
                    <a:pt x="20668" y="10989"/>
                    <a:pt x="20978" y="11242"/>
                    <a:pt x="20978" y="11368"/>
                  </a:cubicBezTo>
                  <a:cubicBezTo>
                    <a:pt x="20978" y="11495"/>
                    <a:pt x="21134" y="11747"/>
                    <a:pt x="21134" y="11874"/>
                  </a:cubicBezTo>
                  <a:cubicBezTo>
                    <a:pt x="21289" y="12000"/>
                    <a:pt x="21445" y="12000"/>
                    <a:pt x="21445" y="12126"/>
                  </a:cubicBezTo>
                  <a:cubicBezTo>
                    <a:pt x="21600" y="12253"/>
                    <a:pt x="21600" y="12505"/>
                    <a:pt x="21445" y="12632"/>
                  </a:cubicBezTo>
                  <a:cubicBezTo>
                    <a:pt x="21445" y="12758"/>
                    <a:pt x="21134" y="12758"/>
                    <a:pt x="21134" y="12632"/>
                  </a:cubicBezTo>
                  <a:cubicBezTo>
                    <a:pt x="20978" y="12632"/>
                    <a:pt x="20978" y="12379"/>
                    <a:pt x="20823" y="12379"/>
                  </a:cubicBezTo>
                  <a:cubicBezTo>
                    <a:pt x="20823" y="12379"/>
                    <a:pt x="20512" y="12253"/>
                    <a:pt x="20357" y="12379"/>
                  </a:cubicBezTo>
                  <a:cubicBezTo>
                    <a:pt x="20201" y="12505"/>
                    <a:pt x="20357" y="12758"/>
                    <a:pt x="20357" y="12884"/>
                  </a:cubicBezTo>
                  <a:cubicBezTo>
                    <a:pt x="20357" y="12884"/>
                    <a:pt x="20201" y="13011"/>
                    <a:pt x="20201" y="1301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3" name="Google Shape;2303;p274"/>
            <p:cNvSpPr/>
            <p:nvPr/>
          </p:nvSpPr>
          <p:spPr>
            <a:xfrm>
              <a:off x="4533089" y="729290"/>
              <a:ext cx="1371167" cy="207797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3" y="11343"/>
                  </a:moveTo>
                  <a:cubicBezTo>
                    <a:pt x="823" y="11343"/>
                    <a:pt x="823" y="11275"/>
                    <a:pt x="823" y="11275"/>
                  </a:cubicBezTo>
                  <a:cubicBezTo>
                    <a:pt x="926" y="11208"/>
                    <a:pt x="926" y="11004"/>
                    <a:pt x="1029" y="10936"/>
                  </a:cubicBezTo>
                  <a:cubicBezTo>
                    <a:pt x="1029" y="10868"/>
                    <a:pt x="1234" y="10936"/>
                    <a:pt x="1337" y="10936"/>
                  </a:cubicBezTo>
                  <a:cubicBezTo>
                    <a:pt x="1440" y="10868"/>
                    <a:pt x="1440" y="10732"/>
                    <a:pt x="1440" y="10664"/>
                  </a:cubicBezTo>
                  <a:cubicBezTo>
                    <a:pt x="1543" y="10596"/>
                    <a:pt x="1543" y="10460"/>
                    <a:pt x="1646" y="10392"/>
                  </a:cubicBezTo>
                  <a:cubicBezTo>
                    <a:pt x="1749" y="10392"/>
                    <a:pt x="1851" y="10392"/>
                    <a:pt x="1851" y="10392"/>
                  </a:cubicBezTo>
                  <a:cubicBezTo>
                    <a:pt x="1954" y="10392"/>
                    <a:pt x="2160" y="10257"/>
                    <a:pt x="2160" y="10189"/>
                  </a:cubicBezTo>
                  <a:cubicBezTo>
                    <a:pt x="2263" y="10189"/>
                    <a:pt x="2366" y="10053"/>
                    <a:pt x="2366" y="9985"/>
                  </a:cubicBezTo>
                  <a:cubicBezTo>
                    <a:pt x="2366" y="9985"/>
                    <a:pt x="2469" y="9849"/>
                    <a:pt x="2366" y="9781"/>
                  </a:cubicBezTo>
                  <a:cubicBezTo>
                    <a:pt x="2366" y="9781"/>
                    <a:pt x="2263" y="9781"/>
                    <a:pt x="2263" y="9713"/>
                  </a:cubicBezTo>
                  <a:cubicBezTo>
                    <a:pt x="2160" y="9713"/>
                    <a:pt x="1954" y="9781"/>
                    <a:pt x="1851" y="9713"/>
                  </a:cubicBezTo>
                  <a:cubicBezTo>
                    <a:pt x="1851" y="9713"/>
                    <a:pt x="1749" y="9645"/>
                    <a:pt x="1749" y="9577"/>
                  </a:cubicBezTo>
                  <a:cubicBezTo>
                    <a:pt x="1749" y="9509"/>
                    <a:pt x="1851" y="9374"/>
                    <a:pt x="1851" y="9306"/>
                  </a:cubicBezTo>
                  <a:cubicBezTo>
                    <a:pt x="1851" y="9238"/>
                    <a:pt x="2057" y="9238"/>
                    <a:pt x="2057" y="9170"/>
                  </a:cubicBezTo>
                  <a:cubicBezTo>
                    <a:pt x="2057" y="9170"/>
                    <a:pt x="2057" y="9034"/>
                    <a:pt x="2057" y="8966"/>
                  </a:cubicBezTo>
                  <a:cubicBezTo>
                    <a:pt x="2057" y="8898"/>
                    <a:pt x="2057" y="8830"/>
                    <a:pt x="2160" y="8830"/>
                  </a:cubicBezTo>
                  <a:cubicBezTo>
                    <a:pt x="2160" y="8762"/>
                    <a:pt x="2366" y="8762"/>
                    <a:pt x="2469" y="8762"/>
                  </a:cubicBezTo>
                  <a:cubicBezTo>
                    <a:pt x="2571" y="8762"/>
                    <a:pt x="2777" y="8830"/>
                    <a:pt x="2880" y="8830"/>
                  </a:cubicBezTo>
                  <a:cubicBezTo>
                    <a:pt x="2880" y="8830"/>
                    <a:pt x="3189" y="8830"/>
                    <a:pt x="3189" y="8762"/>
                  </a:cubicBezTo>
                  <a:cubicBezTo>
                    <a:pt x="3189" y="8626"/>
                    <a:pt x="3086" y="8491"/>
                    <a:pt x="2983" y="8423"/>
                  </a:cubicBezTo>
                  <a:cubicBezTo>
                    <a:pt x="2880" y="8355"/>
                    <a:pt x="2571" y="8355"/>
                    <a:pt x="2469" y="8287"/>
                  </a:cubicBezTo>
                  <a:cubicBezTo>
                    <a:pt x="2469" y="8287"/>
                    <a:pt x="2366" y="8219"/>
                    <a:pt x="2263" y="8151"/>
                  </a:cubicBezTo>
                  <a:cubicBezTo>
                    <a:pt x="2263" y="8083"/>
                    <a:pt x="2366" y="7879"/>
                    <a:pt x="2366" y="7811"/>
                  </a:cubicBezTo>
                  <a:cubicBezTo>
                    <a:pt x="2366" y="7675"/>
                    <a:pt x="2263" y="7540"/>
                    <a:pt x="2366" y="7404"/>
                  </a:cubicBezTo>
                  <a:cubicBezTo>
                    <a:pt x="2366" y="7404"/>
                    <a:pt x="2469" y="7336"/>
                    <a:pt x="2469" y="7268"/>
                  </a:cubicBezTo>
                  <a:cubicBezTo>
                    <a:pt x="2571" y="7268"/>
                    <a:pt x="2777" y="7268"/>
                    <a:pt x="2777" y="7268"/>
                  </a:cubicBezTo>
                  <a:cubicBezTo>
                    <a:pt x="2880" y="7268"/>
                    <a:pt x="3086" y="7132"/>
                    <a:pt x="3189" y="7132"/>
                  </a:cubicBezTo>
                  <a:cubicBezTo>
                    <a:pt x="3291" y="7132"/>
                    <a:pt x="3600" y="7200"/>
                    <a:pt x="3703" y="7132"/>
                  </a:cubicBezTo>
                  <a:cubicBezTo>
                    <a:pt x="3703" y="7132"/>
                    <a:pt x="3806" y="6996"/>
                    <a:pt x="3806" y="6928"/>
                  </a:cubicBezTo>
                  <a:cubicBezTo>
                    <a:pt x="3909" y="6928"/>
                    <a:pt x="4011" y="6792"/>
                    <a:pt x="4011" y="6792"/>
                  </a:cubicBezTo>
                  <a:cubicBezTo>
                    <a:pt x="4114" y="6792"/>
                    <a:pt x="4423" y="6860"/>
                    <a:pt x="4526" y="6860"/>
                  </a:cubicBezTo>
                  <a:cubicBezTo>
                    <a:pt x="4526" y="6860"/>
                    <a:pt x="4629" y="6996"/>
                    <a:pt x="4629" y="6996"/>
                  </a:cubicBezTo>
                  <a:cubicBezTo>
                    <a:pt x="4731" y="6996"/>
                    <a:pt x="4834" y="6996"/>
                    <a:pt x="4937" y="6996"/>
                  </a:cubicBezTo>
                  <a:cubicBezTo>
                    <a:pt x="4937" y="6996"/>
                    <a:pt x="4937" y="6928"/>
                    <a:pt x="5040" y="6928"/>
                  </a:cubicBezTo>
                  <a:cubicBezTo>
                    <a:pt x="5040" y="6928"/>
                    <a:pt x="5246" y="6996"/>
                    <a:pt x="5349" y="6928"/>
                  </a:cubicBezTo>
                  <a:cubicBezTo>
                    <a:pt x="5451" y="6928"/>
                    <a:pt x="5657" y="6928"/>
                    <a:pt x="5657" y="6860"/>
                  </a:cubicBezTo>
                  <a:cubicBezTo>
                    <a:pt x="5760" y="6792"/>
                    <a:pt x="5760" y="6657"/>
                    <a:pt x="5760" y="6589"/>
                  </a:cubicBezTo>
                  <a:cubicBezTo>
                    <a:pt x="5657" y="6521"/>
                    <a:pt x="5554" y="6317"/>
                    <a:pt x="5451" y="6249"/>
                  </a:cubicBezTo>
                  <a:cubicBezTo>
                    <a:pt x="5451" y="6113"/>
                    <a:pt x="5451" y="5909"/>
                    <a:pt x="5451" y="5842"/>
                  </a:cubicBezTo>
                  <a:cubicBezTo>
                    <a:pt x="5451" y="5774"/>
                    <a:pt x="5554" y="5638"/>
                    <a:pt x="5554" y="5638"/>
                  </a:cubicBezTo>
                  <a:cubicBezTo>
                    <a:pt x="5554" y="5502"/>
                    <a:pt x="5657" y="5366"/>
                    <a:pt x="5657" y="5230"/>
                  </a:cubicBezTo>
                  <a:cubicBezTo>
                    <a:pt x="5657" y="5162"/>
                    <a:pt x="5451" y="5026"/>
                    <a:pt x="5451" y="4958"/>
                  </a:cubicBezTo>
                  <a:cubicBezTo>
                    <a:pt x="5451" y="4891"/>
                    <a:pt x="5451" y="4755"/>
                    <a:pt x="5554" y="4755"/>
                  </a:cubicBezTo>
                  <a:cubicBezTo>
                    <a:pt x="5554" y="4687"/>
                    <a:pt x="5760" y="4619"/>
                    <a:pt x="5760" y="4619"/>
                  </a:cubicBezTo>
                  <a:cubicBezTo>
                    <a:pt x="5863" y="4619"/>
                    <a:pt x="6069" y="4687"/>
                    <a:pt x="6069" y="4687"/>
                  </a:cubicBezTo>
                  <a:cubicBezTo>
                    <a:pt x="6171" y="4619"/>
                    <a:pt x="6171" y="4551"/>
                    <a:pt x="6274" y="4483"/>
                  </a:cubicBezTo>
                  <a:cubicBezTo>
                    <a:pt x="6274" y="4415"/>
                    <a:pt x="6377" y="4279"/>
                    <a:pt x="6480" y="4211"/>
                  </a:cubicBezTo>
                  <a:cubicBezTo>
                    <a:pt x="6480" y="4211"/>
                    <a:pt x="6583" y="4143"/>
                    <a:pt x="6686" y="4075"/>
                  </a:cubicBezTo>
                  <a:cubicBezTo>
                    <a:pt x="6789" y="4008"/>
                    <a:pt x="6994" y="3940"/>
                    <a:pt x="6994" y="3872"/>
                  </a:cubicBezTo>
                  <a:cubicBezTo>
                    <a:pt x="6994" y="3804"/>
                    <a:pt x="6994" y="3668"/>
                    <a:pt x="6994" y="3600"/>
                  </a:cubicBezTo>
                  <a:cubicBezTo>
                    <a:pt x="6891" y="3532"/>
                    <a:pt x="6789" y="3464"/>
                    <a:pt x="6789" y="3396"/>
                  </a:cubicBezTo>
                  <a:cubicBezTo>
                    <a:pt x="6789" y="3328"/>
                    <a:pt x="6789" y="3192"/>
                    <a:pt x="6891" y="3125"/>
                  </a:cubicBezTo>
                  <a:cubicBezTo>
                    <a:pt x="6891" y="2989"/>
                    <a:pt x="7200" y="2989"/>
                    <a:pt x="7200" y="2921"/>
                  </a:cubicBezTo>
                  <a:cubicBezTo>
                    <a:pt x="7303" y="2853"/>
                    <a:pt x="7303" y="2717"/>
                    <a:pt x="7200" y="2649"/>
                  </a:cubicBezTo>
                  <a:cubicBezTo>
                    <a:pt x="7200" y="2581"/>
                    <a:pt x="7097" y="2445"/>
                    <a:pt x="6994" y="2377"/>
                  </a:cubicBezTo>
                  <a:cubicBezTo>
                    <a:pt x="6994" y="2377"/>
                    <a:pt x="6789" y="2377"/>
                    <a:pt x="6789" y="2309"/>
                  </a:cubicBezTo>
                  <a:cubicBezTo>
                    <a:pt x="6686" y="2242"/>
                    <a:pt x="6583" y="2038"/>
                    <a:pt x="6686" y="1970"/>
                  </a:cubicBezTo>
                  <a:cubicBezTo>
                    <a:pt x="6686" y="1902"/>
                    <a:pt x="6686" y="1834"/>
                    <a:pt x="6789" y="1834"/>
                  </a:cubicBezTo>
                  <a:cubicBezTo>
                    <a:pt x="6891" y="1834"/>
                    <a:pt x="6994" y="1766"/>
                    <a:pt x="6994" y="1766"/>
                  </a:cubicBezTo>
                  <a:cubicBezTo>
                    <a:pt x="7097" y="1766"/>
                    <a:pt x="7200" y="1698"/>
                    <a:pt x="7303" y="1698"/>
                  </a:cubicBezTo>
                  <a:cubicBezTo>
                    <a:pt x="7406" y="1698"/>
                    <a:pt x="7611" y="1766"/>
                    <a:pt x="7714" y="1766"/>
                  </a:cubicBezTo>
                  <a:cubicBezTo>
                    <a:pt x="7817" y="1834"/>
                    <a:pt x="7920" y="1970"/>
                    <a:pt x="8023" y="2038"/>
                  </a:cubicBezTo>
                  <a:cubicBezTo>
                    <a:pt x="8126" y="2106"/>
                    <a:pt x="8434" y="2174"/>
                    <a:pt x="8537" y="2106"/>
                  </a:cubicBezTo>
                  <a:cubicBezTo>
                    <a:pt x="8743" y="2106"/>
                    <a:pt x="8949" y="2038"/>
                    <a:pt x="9154" y="1970"/>
                  </a:cubicBezTo>
                  <a:cubicBezTo>
                    <a:pt x="9257" y="1902"/>
                    <a:pt x="9257" y="1698"/>
                    <a:pt x="9360" y="1698"/>
                  </a:cubicBezTo>
                  <a:cubicBezTo>
                    <a:pt x="9463" y="1630"/>
                    <a:pt x="9669" y="1630"/>
                    <a:pt x="9771" y="1630"/>
                  </a:cubicBezTo>
                  <a:cubicBezTo>
                    <a:pt x="9874" y="1630"/>
                    <a:pt x="10080" y="1562"/>
                    <a:pt x="10183" y="1494"/>
                  </a:cubicBezTo>
                  <a:cubicBezTo>
                    <a:pt x="10286" y="1494"/>
                    <a:pt x="10594" y="1358"/>
                    <a:pt x="10594" y="1291"/>
                  </a:cubicBezTo>
                  <a:cubicBezTo>
                    <a:pt x="10697" y="1223"/>
                    <a:pt x="10389" y="1019"/>
                    <a:pt x="10389" y="951"/>
                  </a:cubicBezTo>
                  <a:cubicBezTo>
                    <a:pt x="10389" y="883"/>
                    <a:pt x="10389" y="679"/>
                    <a:pt x="10389" y="611"/>
                  </a:cubicBezTo>
                  <a:cubicBezTo>
                    <a:pt x="10491" y="611"/>
                    <a:pt x="10594" y="611"/>
                    <a:pt x="10697" y="543"/>
                  </a:cubicBezTo>
                  <a:cubicBezTo>
                    <a:pt x="10800" y="543"/>
                    <a:pt x="11006" y="408"/>
                    <a:pt x="11006" y="340"/>
                  </a:cubicBezTo>
                  <a:cubicBezTo>
                    <a:pt x="11109" y="272"/>
                    <a:pt x="11211" y="136"/>
                    <a:pt x="11211" y="68"/>
                  </a:cubicBezTo>
                  <a:cubicBezTo>
                    <a:pt x="11314" y="0"/>
                    <a:pt x="11520" y="0"/>
                    <a:pt x="11520" y="0"/>
                  </a:cubicBezTo>
                  <a:cubicBezTo>
                    <a:pt x="11623" y="0"/>
                    <a:pt x="11931" y="0"/>
                    <a:pt x="12034" y="136"/>
                  </a:cubicBezTo>
                  <a:cubicBezTo>
                    <a:pt x="12137" y="136"/>
                    <a:pt x="12137" y="340"/>
                    <a:pt x="12137" y="408"/>
                  </a:cubicBezTo>
                  <a:cubicBezTo>
                    <a:pt x="12137" y="475"/>
                    <a:pt x="12137" y="543"/>
                    <a:pt x="12034" y="611"/>
                  </a:cubicBezTo>
                  <a:cubicBezTo>
                    <a:pt x="12034" y="611"/>
                    <a:pt x="11829" y="679"/>
                    <a:pt x="11829" y="679"/>
                  </a:cubicBezTo>
                  <a:cubicBezTo>
                    <a:pt x="11829" y="747"/>
                    <a:pt x="11726" y="883"/>
                    <a:pt x="11726" y="883"/>
                  </a:cubicBezTo>
                  <a:cubicBezTo>
                    <a:pt x="11726" y="1019"/>
                    <a:pt x="11726" y="1223"/>
                    <a:pt x="11623" y="1358"/>
                  </a:cubicBezTo>
                  <a:cubicBezTo>
                    <a:pt x="11520" y="1358"/>
                    <a:pt x="11314" y="1358"/>
                    <a:pt x="11314" y="1426"/>
                  </a:cubicBezTo>
                  <a:cubicBezTo>
                    <a:pt x="11211" y="1494"/>
                    <a:pt x="11211" y="1698"/>
                    <a:pt x="11314" y="1766"/>
                  </a:cubicBezTo>
                  <a:cubicBezTo>
                    <a:pt x="11314" y="1834"/>
                    <a:pt x="11417" y="1902"/>
                    <a:pt x="11520" y="1902"/>
                  </a:cubicBezTo>
                  <a:cubicBezTo>
                    <a:pt x="11623" y="1970"/>
                    <a:pt x="11726" y="1970"/>
                    <a:pt x="11829" y="1970"/>
                  </a:cubicBezTo>
                  <a:cubicBezTo>
                    <a:pt x="11931" y="2038"/>
                    <a:pt x="12034" y="2174"/>
                    <a:pt x="12034" y="2242"/>
                  </a:cubicBezTo>
                  <a:cubicBezTo>
                    <a:pt x="11931" y="2377"/>
                    <a:pt x="11726" y="2445"/>
                    <a:pt x="11726" y="2513"/>
                  </a:cubicBezTo>
                  <a:cubicBezTo>
                    <a:pt x="11623" y="2581"/>
                    <a:pt x="11726" y="2785"/>
                    <a:pt x="11829" y="2853"/>
                  </a:cubicBezTo>
                  <a:cubicBezTo>
                    <a:pt x="11931" y="2853"/>
                    <a:pt x="12137" y="2853"/>
                    <a:pt x="12137" y="2921"/>
                  </a:cubicBezTo>
                  <a:cubicBezTo>
                    <a:pt x="12240" y="2921"/>
                    <a:pt x="12034" y="3125"/>
                    <a:pt x="12137" y="3192"/>
                  </a:cubicBezTo>
                  <a:cubicBezTo>
                    <a:pt x="12240" y="3260"/>
                    <a:pt x="12446" y="3260"/>
                    <a:pt x="12446" y="3192"/>
                  </a:cubicBezTo>
                  <a:cubicBezTo>
                    <a:pt x="12549" y="3192"/>
                    <a:pt x="12651" y="3125"/>
                    <a:pt x="12754" y="3125"/>
                  </a:cubicBezTo>
                  <a:cubicBezTo>
                    <a:pt x="12857" y="3125"/>
                    <a:pt x="13063" y="3125"/>
                    <a:pt x="13166" y="3125"/>
                  </a:cubicBezTo>
                  <a:cubicBezTo>
                    <a:pt x="13269" y="3125"/>
                    <a:pt x="13269" y="3260"/>
                    <a:pt x="13371" y="3260"/>
                  </a:cubicBezTo>
                  <a:cubicBezTo>
                    <a:pt x="13474" y="3328"/>
                    <a:pt x="13783" y="3260"/>
                    <a:pt x="13886" y="3328"/>
                  </a:cubicBezTo>
                  <a:cubicBezTo>
                    <a:pt x="13989" y="3328"/>
                    <a:pt x="14091" y="3396"/>
                    <a:pt x="14194" y="3464"/>
                  </a:cubicBezTo>
                  <a:cubicBezTo>
                    <a:pt x="14194" y="3532"/>
                    <a:pt x="14091" y="3600"/>
                    <a:pt x="14194" y="3668"/>
                  </a:cubicBezTo>
                  <a:cubicBezTo>
                    <a:pt x="14194" y="3736"/>
                    <a:pt x="14503" y="3804"/>
                    <a:pt x="14606" y="3872"/>
                  </a:cubicBezTo>
                  <a:cubicBezTo>
                    <a:pt x="14606" y="3872"/>
                    <a:pt x="14709" y="3940"/>
                    <a:pt x="14811" y="3940"/>
                  </a:cubicBezTo>
                  <a:cubicBezTo>
                    <a:pt x="14914" y="4008"/>
                    <a:pt x="15120" y="4143"/>
                    <a:pt x="15223" y="4075"/>
                  </a:cubicBezTo>
                  <a:cubicBezTo>
                    <a:pt x="15223" y="4075"/>
                    <a:pt x="15326" y="3940"/>
                    <a:pt x="15326" y="3940"/>
                  </a:cubicBezTo>
                  <a:cubicBezTo>
                    <a:pt x="15531" y="3940"/>
                    <a:pt x="15737" y="4008"/>
                    <a:pt x="15737" y="4008"/>
                  </a:cubicBezTo>
                  <a:cubicBezTo>
                    <a:pt x="15737" y="4075"/>
                    <a:pt x="15737" y="4211"/>
                    <a:pt x="15737" y="4279"/>
                  </a:cubicBezTo>
                  <a:cubicBezTo>
                    <a:pt x="15737" y="4347"/>
                    <a:pt x="15840" y="4415"/>
                    <a:pt x="15943" y="4415"/>
                  </a:cubicBezTo>
                  <a:cubicBezTo>
                    <a:pt x="16046" y="4483"/>
                    <a:pt x="16149" y="4483"/>
                    <a:pt x="16149" y="4483"/>
                  </a:cubicBezTo>
                  <a:cubicBezTo>
                    <a:pt x="16251" y="4483"/>
                    <a:pt x="16560" y="4551"/>
                    <a:pt x="16560" y="4551"/>
                  </a:cubicBezTo>
                  <a:cubicBezTo>
                    <a:pt x="16663" y="4619"/>
                    <a:pt x="16766" y="4687"/>
                    <a:pt x="16766" y="4755"/>
                  </a:cubicBezTo>
                  <a:cubicBezTo>
                    <a:pt x="16663" y="4823"/>
                    <a:pt x="16560" y="4823"/>
                    <a:pt x="16457" y="4823"/>
                  </a:cubicBezTo>
                  <a:cubicBezTo>
                    <a:pt x="16457" y="4891"/>
                    <a:pt x="16354" y="4958"/>
                    <a:pt x="16354" y="5026"/>
                  </a:cubicBezTo>
                  <a:cubicBezTo>
                    <a:pt x="16251" y="5026"/>
                    <a:pt x="16149" y="5026"/>
                    <a:pt x="16149" y="5026"/>
                  </a:cubicBezTo>
                  <a:cubicBezTo>
                    <a:pt x="16046" y="5162"/>
                    <a:pt x="16046" y="5298"/>
                    <a:pt x="16046" y="5298"/>
                  </a:cubicBezTo>
                  <a:cubicBezTo>
                    <a:pt x="15943" y="5366"/>
                    <a:pt x="15634" y="5366"/>
                    <a:pt x="15634" y="5298"/>
                  </a:cubicBezTo>
                  <a:cubicBezTo>
                    <a:pt x="15531" y="5298"/>
                    <a:pt x="15531" y="5162"/>
                    <a:pt x="15531" y="5162"/>
                  </a:cubicBezTo>
                  <a:cubicBezTo>
                    <a:pt x="15429" y="5094"/>
                    <a:pt x="15120" y="5230"/>
                    <a:pt x="15017" y="5162"/>
                  </a:cubicBezTo>
                  <a:cubicBezTo>
                    <a:pt x="15017" y="5162"/>
                    <a:pt x="14914" y="5094"/>
                    <a:pt x="14914" y="5026"/>
                  </a:cubicBezTo>
                  <a:cubicBezTo>
                    <a:pt x="14914" y="5026"/>
                    <a:pt x="14811" y="4958"/>
                    <a:pt x="14709" y="5026"/>
                  </a:cubicBezTo>
                  <a:cubicBezTo>
                    <a:pt x="14606" y="5026"/>
                    <a:pt x="14606" y="5230"/>
                    <a:pt x="14503" y="5230"/>
                  </a:cubicBezTo>
                  <a:cubicBezTo>
                    <a:pt x="14400" y="5230"/>
                    <a:pt x="14194" y="5230"/>
                    <a:pt x="14091" y="5298"/>
                  </a:cubicBezTo>
                  <a:cubicBezTo>
                    <a:pt x="14091" y="5366"/>
                    <a:pt x="13989" y="5570"/>
                    <a:pt x="14091" y="5638"/>
                  </a:cubicBezTo>
                  <a:cubicBezTo>
                    <a:pt x="14091" y="5706"/>
                    <a:pt x="14194" y="5774"/>
                    <a:pt x="14194" y="5842"/>
                  </a:cubicBezTo>
                  <a:cubicBezTo>
                    <a:pt x="14297" y="5909"/>
                    <a:pt x="14194" y="6181"/>
                    <a:pt x="14194" y="6181"/>
                  </a:cubicBezTo>
                  <a:cubicBezTo>
                    <a:pt x="14194" y="6181"/>
                    <a:pt x="14400" y="6453"/>
                    <a:pt x="14400" y="6521"/>
                  </a:cubicBezTo>
                  <a:cubicBezTo>
                    <a:pt x="14400" y="6589"/>
                    <a:pt x="14297" y="6725"/>
                    <a:pt x="14194" y="6792"/>
                  </a:cubicBezTo>
                  <a:cubicBezTo>
                    <a:pt x="14194" y="6792"/>
                    <a:pt x="13989" y="6792"/>
                    <a:pt x="13989" y="6860"/>
                  </a:cubicBezTo>
                  <a:cubicBezTo>
                    <a:pt x="13783" y="6928"/>
                    <a:pt x="13680" y="7132"/>
                    <a:pt x="13680" y="7200"/>
                  </a:cubicBezTo>
                  <a:cubicBezTo>
                    <a:pt x="13680" y="7268"/>
                    <a:pt x="13783" y="7404"/>
                    <a:pt x="13783" y="7540"/>
                  </a:cubicBezTo>
                  <a:cubicBezTo>
                    <a:pt x="13783" y="7608"/>
                    <a:pt x="13680" y="7743"/>
                    <a:pt x="13577" y="7811"/>
                  </a:cubicBezTo>
                  <a:cubicBezTo>
                    <a:pt x="13474" y="7811"/>
                    <a:pt x="13371" y="7879"/>
                    <a:pt x="13371" y="7947"/>
                  </a:cubicBezTo>
                  <a:cubicBezTo>
                    <a:pt x="13269" y="7947"/>
                    <a:pt x="13269" y="8151"/>
                    <a:pt x="13269" y="8219"/>
                  </a:cubicBezTo>
                  <a:cubicBezTo>
                    <a:pt x="13166" y="8287"/>
                    <a:pt x="13063" y="8423"/>
                    <a:pt x="12960" y="8491"/>
                  </a:cubicBezTo>
                  <a:cubicBezTo>
                    <a:pt x="12960" y="8558"/>
                    <a:pt x="13166" y="8626"/>
                    <a:pt x="13166" y="8694"/>
                  </a:cubicBezTo>
                  <a:cubicBezTo>
                    <a:pt x="13269" y="8830"/>
                    <a:pt x="13269" y="8966"/>
                    <a:pt x="13371" y="9034"/>
                  </a:cubicBezTo>
                  <a:cubicBezTo>
                    <a:pt x="13371" y="9170"/>
                    <a:pt x="13269" y="9306"/>
                    <a:pt x="13269" y="9374"/>
                  </a:cubicBezTo>
                  <a:cubicBezTo>
                    <a:pt x="13269" y="9442"/>
                    <a:pt x="13371" y="9577"/>
                    <a:pt x="13371" y="9577"/>
                  </a:cubicBezTo>
                  <a:cubicBezTo>
                    <a:pt x="13474" y="9645"/>
                    <a:pt x="13680" y="9645"/>
                    <a:pt x="13680" y="9645"/>
                  </a:cubicBezTo>
                  <a:cubicBezTo>
                    <a:pt x="13783" y="9713"/>
                    <a:pt x="13783" y="9985"/>
                    <a:pt x="13783" y="9985"/>
                  </a:cubicBezTo>
                  <a:cubicBezTo>
                    <a:pt x="13783" y="9985"/>
                    <a:pt x="13680" y="10325"/>
                    <a:pt x="13680" y="10392"/>
                  </a:cubicBezTo>
                  <a:cubicBezTo>
                    <a:pt x="13577" y="10460"/>
                    <a:pt x="13474" y="10596"/>
                    <a:pt x="13371" y="10596"/>
                  </a:cubicBezTo>
                  <a:cubicBezTo>
                    <a:pt x="13269" y="10596"/>
                    <a:pt x="13166" y="10596"/>
                    <a:pt x="13063" y="10596"/>
                  </a:cubicBezTo>
                  <a:cubicBezTo>
                    <a:pt x="12960" y="10664"/>
                    <a:pt x="12960" y="10800"/>
                    <a:pt x="12960" y="10868"/>
                  </a:cubicBezTo>
                  <a:cubicBezTo>
                    <a:pt x="12960" y="10936"/>
                    <a:pt x="12857" y="11072"/>
                    <a:pt x="12960" y="11072"/>
                  </a:cubicBezTo>
                  <a:cubicBezTo>
                    <a:pt x="12960" y="11208"/>
                    <a:pt x="13063" y="11275"/>
                    <a:pt x="13063" y="11275"/>
                  </a:cubicBezTo>
                  <a:cubicBezTo>
                    <a:pt x="13063" y="11343"/>
                    <a:pt x="13063" y="11411"/>
                    <a:pt x="13063" y="11411"/>
                  </a:cubicBezTo>
                  <a:cubicBezTo>
                    <a:pt x="13063" y="11411"/>
                    <a:pt x="12857" y="11479"/>
                    <a:pt x="12857" y="11479"/>
                  </a:cubicBezTo>
                  <a:cubicBezTo>
                    <a:pt x="12857" y="11547"/>
                    <a:pt x="12754" y="11683"/>
                    <a:pt x="12857" y="11683"/>
                  </a:cubicBezTo>
                  <a:cubicBezTo>
                    <a:pt x="12857" y="11751"/>
                    <a:pt x="13063" y="11819"/>
                    <a:pt x="13166" y="11819"/>
                  </a:cubicBezTo>
                  <a:cubicBezTo>
                    <a:pt x="13269" y="11887"/>
                    <a:pt x="13577" y="11955"/>
                    <a:pt x="13577" y="11955"/>
                  </a:cubicBezTo>
                  <a:cubicBezTo>
                    <a:pt x="13577" y="11955"/>
                    <a:pt x="13680" y="12226"/>
                    <a:pt x="13680" y="12294"/>
                  </a:cubicBezTo>
                  <a:cubicBezTo>
                    <a:pt x="13680" y="12362"/>
                    <a:pt x="13577" y="12566"/>
                    <a:pt x="13577" y="12634"/>
                  </a:cubicBezTo>
                  <a:cubicBezTo>
                    <a:pt x="13577" y="12702"/>
                    <a:pt x="13680" y="12838"/>
                    <a:pt x="13783" y="12906"/>
                  </a:cubicBezTo>
                  <a:cubicBezTo>
                    <a:pt x="13783" y="12906"/>
                    <a:pt x="13886" y="13042"/>
                    <a:pt x="13989" y="13042"/>
                  </a:cubicBezTo>
                  <a:cubicBezTo>
                    <a:pt x="14091" y="13109"/>
                    <a:pt x="14297" y="13177"/>
                    <a:pt x="14297" y="13177"/>
                  </a:cubicBezTo>
                  <a:cubicBezTo>
                    <a:pt x="14400" y="13245"/>
                    <a:pt x="14503" y="13313"/>
                    <a:pt x="14503" y="13313"/>
                  </a:cubicBezTo>
                  <a:cubicBezTo>
                    <a:pt x="14606" y="13381"/>
                    <a:pt x="14709" y="13517"/>
                    <a:pt x="14811" y="13517"/>
                  </a:cubicBezTo>
                  <a:cubicBezTo>
                    <a:pt x="14811" y="13585"/>
                    <a:pt x="15120" y="13585"/>
                    <a:pt x="15223" y="13653"/>
                  </a:cubicBezTo>
                  <a:cubicBezTo>
                    <a:pt x="15326" y="13721"/>
                    <a:pt x="15531" y="13857"/>
                    <a:pt x="15634" y="13857"/>
                  </a:cubicBezTo>
                  <a:cubicBezTo>
                    <a:pt x="15634" y="13857"/>
                    <a:pt x="15840" y="13857"/>
                    <a:pt x="15943" y="13857"/>
                  </a:cubicBezTo>
                  <a:cubicBezTo>
                    <a:pt x="15943" y="13857"/>
                    <a:pt x="16149" y="13857"/>
                    <a:pt x="16251" y="13857"/>
                  </a:cubicBezTo>
                  <a:cubicBezTo>
                    <a:pt x="16354" y="13925"/>
                    <a:pt x="16457" y="14060"/>
                    <a:pt x="16560" y="14060"/>
                  </a:cubicBezTo>
                  <a:cubicBezTo>
                    <a:pt x="16663" y="14196"/>
                    <a:pt x="16869" y="14264"/>
                    <a:pt x="16971" y="14332"/>
                  </a:cubicBezTo>
                  <a:cubicBezTo>
                    <a:pt x="17074" y="14332"/>
                    <a:pt x="17280" y="14332"/>
                    <a:pt x="17383" y="14400"/>
                  </a:cubicBezTo>
                  <a:cubicBezTo>
                    <a:pt x="17486" y="14468"/>
                    <a:pt x="17486" y="14604"/>
                    <a:pt x="17486" y="14672"/>
                  </a:cubicBezTo>
                  <a:cubicBezTo>
                    <a:pt x="17486" y="14672"/>
                    <a:pt x="17383" y="14808"/>
                    <a:pt x="17383" y="14875"/>
                  </a:cubicBezTo>
                  <a:cubicBezTo>
                    <a:pt x="17383" y="14943"/>
                    <a:pt x="17177" y="15011"/>
                    <a:pt x="17177" y="15011"/>
                  </a:cubicBezTo>
                  <a:cubicBezTo>
                    <a:pt x="17280" y="15079"/>
                    <a:pt x="17486" y="15283"/>
                    <a:pt x="17486" y="15351"/>
                  </a:cubicBezTo>
                  <a:cubicBezTo>
                    <a:pt x="17486" y="15351"/>
                    <a:pt x="17691" y="15419"/>
                    <a:pt x="17691" y="15419"/>
                  </a:cubicBezTo>
                  <a:cubicBezTo>
                    <a:pt x="17691" y="15351"/>
                    <a:pt x="17691" y="15351"/>
                    <a:pt x="17794" y="15283"/>
                  </a:cubicBezTo>
                  <a:cubicBezTo>
                    <a:pt x="17794" y="15283"/>
                    <a:pt x="17897" y="15215"/>
                    <a:pt x="18000" y="15215"/>
                  </a:cubicBezTo>
                  <a:cubicBezTo>
                    <a:pt x="18103" y="15215"/>
                    <a:pt x="18309" y="15283"/>
                    <a:pt x="18309" y="15351"/>
                  </a:cubicBezTo>
                  <a:cubicBezTo>
                    <a:pt x="18411" y="15419"/>
                    <a:pt x="18309" y="15555"/>
                    <a:pt x="18309" y="15623"/>
                  </a:cubicBezTo>
                  <a:cubicBezTo>
                    <a:pt x="18411" y="15691"/>
                    <a:pt x="18720" y="15758"/>
                    <a:pt x="18823" y="15758"/>
                  </a:cubicBezTo>
                  <a:cubicBezTo>
                    <a:pt x="18926" y="15758"/>
                    <a:pt x="19234" y="15758"/>
                    <a:pt x="19337" y="15826"/>
                  </a:cubicBezTo>
                  <a:cubicBezTo>
                    <a:pt x="19440" y="15826"/>
                    <a:pt x="19337" y="16098"/>
                    <a:pt x="19440" y="16166"/>
                  </a:cubicBezTo>
                  <a:cubicBezTo>
                    <a:pt x="19440" y="16166"/>
                    <a:pt x="19543" y="16166"/>
                    <a:pt x="19646" y="16166"/>
                  </a:cubicBezTo>
                  <a:cubicBezTo>
                    <a:pt x="19749" y="16234"/>
                    <a:pt x="19749" y="16370"/>
                    <a:pt x="19749" y="16438"/>
                  </a:cubicBezTo>
                  <a:cubicBezTo>
                    <a:pt x="19749" y="16506"/>
                    <a:pt x="19851" y="16642"/>
                    <a:pt x="19851" y="16709"/>
                  </a:cubicBezTo>
                  <a:cubicBezTo>
                    <a:pt x="19851" y="16777"/>
                    <a:pt x="19851" y="16913"/>
                    <a:pt x="19749" y="16981"/>
                  </a:cubicBezTo>
                  <a:cubicBezTo>
                    <a:pt x="19749" y="16981"/>
                    <a:pt x="19543" y="17049"/>
                    <a:pt x="19543" y="17117"/>
                  </a:cubicBezTo>
                  <a:cubicBezTo>
                    <a:pt x="19543" y="17185"/>
                    <a:pt x="19543" y="17389"/>
                    <a:pt x="19646" y="17457"/>
                  </a:cubicBezTo>
                  <a:cubicBezTo>
                    <a:pt x="19646" y="17457"/>
                    <a:pt x="19749" y="17457"/>
                    <a:pt x="19851" y="17525"/>
                  </a:cubicBezTo>
                  <a:cubicBezTo>
                    <a:pt x="19954" y="17525"/>
                    <a:pt x="20057" y="17660"/>
                    <a:pt x="20160" y="17728"/>
                  </a:cubicBezTo>
                  <a:cubicBezTo>
                    <a:pt x="20263" y="17728"/>
                    <a:pt x="20366" y="17864"/>
                    <a:pt x="20469" y="17932"/>
                  </a:cubicBezTo>
                  <a:cubicBezTo>
                    <a:pt x="20571" y="18000"/>
                    <a:pt x="20571" y="18204"/>
                    <a:pt x="20674" y="18272"/>
                  </a:cubicBezTo>
                  <a:cubicBezTo>
                    <a:pt x="20777" y="18340"/>
                    <a:pt x="20983" y="18408"/>
                    <a:pt x="20983" y="18408"/>
                  </a:cubicBezTo>
                  <a:cubicBezTo>
                    <a:pt x="21086" y="18475"/>
                    <a:pt x="21189" y="18611"/>
                    <a:pt x="21291" y="18611"/>
                  </a:cubicBezTo>
                  <a:cubicBezTo>
                    <a:pt x="21394" y="18611"/>
                    <a:pt x="21497" y="18611"/>
                    <a:pt x="21600" y="18611"/>
                  </a:cubicBezTo>
                  <a:cubicBezTo>
                    <a:pt x="21600" y="18679"/>
                    <a:pt x="21497" y="18679"/>
                    <a:pt x="21497" y="18679"/>
                  </a:cubicBezTo>
                  <a:cubicBezTo>
                    <a:pt x="21497" y="18747"/>
                    <a:pt x="21394" y="18747"/>
                    <a:pt x="21394" y="18747"/>
                  </a:cubicBezTo>
                  <a:cubicBezTo>
                    <a:pt x="21291" y="18815"/>
                    <a:pt x="21291" y="18951"/>
                    <a:pt x="21291" y="19019"/>
                  </a:cubicBezTo>
                  <a:cubicBezTo>
                    <a:pt x="21189" y="19087"/>
                    <a:pt x="20983" y="19223"/>
                    <a:pt x="20880" y="19223"/>
                  </a:cubicBezTo>
                  <a:cubicBezTo>
                    <a:pt x="20777" y="19291"/>
                    <a:pt x="20674" y="19291"/>
                    <a:pt x="20674" y="19291"/>
                  </a:cubicBezTo>
                  <a:cubicBezTo>
                    <a:pt x="20571" y="19358"/>
                    <a:pt x="20469" y="19562"/>
                    <a:pt x="20366" y="19630"/>
                  </a:cubicBezTo>
                  <a:cubicBezTo>
                    <a:pt x="20366" y="19630"/>
                    <a:pt x="20057" y="19630"/>
                    <a:pt x="19954" y="19698"/>
                  </a:cubicBezTo>
                  <a:cubicBezTo>
                    <a:pt x="19954" y="19766"/>
                    <a:pt x="20057" y="19902"/>
                    <a:pt x="20057" y="20038"/>
                  </a:cubicBezTo>
                  <a:cubicBezTo>
                    <a:pt x="20057" y="20038"/>
                    <a:pt x="19954" y="20174"/>
                    <a:pt x="19954" y="20242"/>
                  </a:cubicBezTo>
                  <a:cubicBezTo>
                    <a:pt x="19954" y="20309"/>
                    <a:pt x="20057" y="20445"/>
                    <a:pt x="20057" y="20513"/>
                  </a:cubicBezTo>
                  <a:cubicBezTo>
                    <a:pt x="20057" y="20581"/>
                    <a:pt x="19954" y="20649"/>
                    <a:pt x="19954" y="20717"/>
                  </a:cubicBezTo>
                  <a:cubicBezTo>
                    <a:pt x="19851" y="20785"/>
                    <a:pt x="19749" y="20853"/>
                    <a:pt x="19749" y="20921"/>
                  </a:cubicBezTo>
                  <a:cubicBezTo>
                    <a:pt x="19646" y="20921"/>
                    <a:pt x="19337" y="20853"/>
                    <a:pt x="19234" y="20853"/>
                  </a:cubicBezTo>
                  <a:cubicBezTo>
                    <a:pt x="19131" y="20853"/>
                    <a:pt x="19029" y="20989"/>
                    <a:pt x="18926" y="20989"/>
                  </a:cubicBezTo>
                  <a:cubicBezTo>
                    <a:pt x="18823" y="20989"/>
                    <a:pt x="18617" y="20989"/>
                    <a:pt x="18514" y="20921"/>
                  </a:cubicBezTo>
                  <a:cubicBezTo>
                    <a:pt x="18411" y="20921"/>
                    <a:pt x="18309" y="20785"/>
                    <a:pt x="18206" y="20785"/>
                  </a:cubicBezTo>
                  <a:cubicBezTo>
                    <a:pt x="18206" y="20785"/>
                    <a:pt x="18000" y="20785"/>
                    <a:pt x="17897" y="20785"/>
                  </a:cubicBezTo>
                  <a:cubicBezTo>
                    <a:pt x="17794" y="20785"/>
                    <a:pt x="17691" y="20853"/>
                    <a:pt x="17589" y="20853"/>
                  </a:cubicBezTo>
                  <a:cubicBezTo>
                    <a:pt x="17589" y="20921"/>
                    <a:pt x="17589" y="20989"/>
                    <a:pt x="17589" y="21057"/>
                  </a:cubicBezTo>
                  <a:cubicBezTo>
                    <a:pt x="17486" y="21125"/>
                    <a:pt x="17383" y="21192"/>
                    <a:pt x="17383" y="21260"/>
                  </a:cubicBezTo>
                  <a:cubicBezTo>
                    <a:pt x="17280" y="21260"/>
                    <a:pt x="17280" y="21396"/>
                    <a:pt x="17383" y="21464"/>
                  </a:cubicBezTo>
                  <a:cubicBezTo>
                    <a:pt x="17383" y="21464"/>
                    <a:pt x="17383" y="21532"/>
                    <a:pt x="17383" y="21532"/>
                  </a:cubicBezTo>
                  <a:cubicBezTo>
                    <a:pt x="17280" y="21600"/>
                    <a:pt x="17280" y="21600"/>
                    <a:pt x="17177" y="21600"/>
                  </a:cubicBezTo>
                  <a:cubicBezTo>
                    <a:pt x="17177" y="21600"/>
                    <a:pt x="17074" y="21532"/>
                    <a:pt x="16971" y="21532"/>
                  </a:cubicBezTo>
                  <a:cubicBezTo>
                    <a:pt x="16869" y="21532"/>
                    <a:pt x="16766" y="21600"/>
                    <a:pt x="16663" y="21600"/>
                  </a:cubicBezTo>
                  <a:cubicBezTo>
                    <a:pt x="16560" y="21600"/>
                    <a:pt x="16354" y="21600"/>
                    <a:pt x="16251" y="21600"/>
                  </a:cubicBezTo>
                  <a:cubicBezTo>
                    <a:pt x="16149" y="21532"/>
                    <a:pt x="16149" y="21396"/>
                    <a:pt x="16046" y="21328"/>
                  </a:cubicBezTo>
                  <a:cubicBezTo>
                    <a:pt x="16046" y="21328"/>
                    <a:pt x="15840" y="21260"/>
                    <a:pt x="15840" y="21260"/>
                  </a:cubicBezTo>
                  <a:cubicBezTo>
                    <a:pt x="15737" y="21192"/>
                    <a:pt x="15840" y="21057"/>
                    <a:pt x="15737" y="20989"/>
                  </a:cubicBezTo>
                  <a:cubicBezTo>
                    <a:pt x="15737" y="20989"/>
                    <a:pt x="15531" y="20989"/>
                    <a:pt x="15429" y="20989"/>
                  </a:cubicBezTo>
                  <a:cubicBezTo>
                    <a:pt x="15429" y="20989"/>
                    <a:pt x="15429" y="21057"/>
                    <a:pt x="15326" y="21057"/>
                  </a:cubicBezTo>
                  <a:cubicBezTo>
                    <a:pt x="15223" y="21192"/>
                    <a:pt x="14914" y="21260"/>
                    <a:pt x="14709" y="21192"/>
                  </a:cubicBezTo>
                  <a:cubicBezTo>
                    <a:pt x="14709" y="21192"/>
                    <a:pt x="14503" y="21057"/>
                    <a:pt x="14503" y="21057"/>
                  </a:cubicBezTo>
                  <a:cubicBezTo>
                    <a:pt x="14503" y="20989"/>
                    <a:pt x="14606" y="20853"/>
                    <a:pt x="14503" y="20785"/>
                  </a:cubicBezTo>
                  <a:cubicBezTo>
                    <a:pt x="14503" y="20717"/>
                    <a:pt x="14400" y="20717"/>
                    <a:pt x="14297" y="20717"/>
                  </a:cubicBezTo>
                  <a:cubicBezTo>
                    <a:pt x="14297" y="20717"/>
                    <a:pt x="14194" y="20785"/>
                    <a:pt x="14194" y="20785"/>
                  </a:cubicBezTo>
                  <a:cubicBezTo>
                    <a:pt x="14091" y="20785"/>
                    <a:pt x="14091" y="20921"/>
                    <a:pt x="14091" y="20921"/>
                  </a:cubicBezTo>
                  <a:cubicBezTo>
                    <a:pt x="13989" y="20921"/>
                    <a:pt x="13680" y="20921"/>
                    <a:pt x="13577" y="20853"/>
                  </a:cubicBezTo>
                  <a:cubicBezTo>
                    <a:pt x="13577" y="20785"/>
                    <a:pt x="13577" y="20649"/>
                    <a:pt x="13577" y="20581"/>
                  </a:cubicBezTo>
                  <a:cubicBezTo>
                    <a:pt x="13577" y="20581"/>
                    <a:pt x="13680" y="20445"/>
                    <a:pt x="13680" y="20445"/>
                  </a:cubicBezTo>
                  <a:cubicBezTo>
                    <a:pt x="13680" y="20377"/>
                    <a:pt x="13474" y="20309"/>
                    <a:pt x="13474" y="20242"/>
                  </a:cubicBezTo>
                  <a:cubicBezTo>
                    <a:pt x="13474" y="20174"/>
                    <a:pt x="13577" y="20038"/>
                    <a:pt x="13577" y="19970"/>
                  </a:cubicBezTo>
                  <a:cubicBezTo>
                    <a:pt x="13577" y="19902"/>
                    <a:pt x="13680" y="19834"/>
                    <a:pt x="13680" y="19766"/>
                  </a:cubicBezTo>
                  <a:cubicBezTo>
                    <a:pt x="13680" y="19766"/>
                    <a:pt x="13783" y="19494"/>
                    <a:pt x="13680" y="19426"/>
                  </a:cubicBezTo>
                  <a:cubicBezTo>
                    <a:pt x="13577" y="19358"/>
                    <a:pt x="13371" y="19358"/>
                    <a:pt x="13269" y="19291"/>
                  </a:cubicBezTo>
                  <a:cubicBezTo>
                    <a:pt x="13166" y="19291"/>
                    <a:pt x="13166" y="19155"/>
                    <a:pt x="13166" y="19087"/>
                  </a:cubicBezTo>
                  <a:cubicBezTo>
                    <a:pt x="13063" y="19087"/>
                    <a:pt x="12960" y="19087"/>
                    <a:pt x="12960" y="19087"/>
                  </a:cubicBezTo>
                  <a:cubicBezTo>
                    <a:pt x="12960" y="19155"/>
                    <a:pt x="12960" y="19223"/>
                    <a:pt x="12960" y="19223"/>
                  </a:cubicBezTo>
                  <a:cubicBezTo>
                    <a:pt x="12960" y="19291"/>
                    <a:pt x="12754" y="19291"/>
                    <a:pt x="12651" y="19223"/>
                  </a:cubicBezTo>
                  <a:cubicBezTo>
                    <a:pt x="12651" y="19223"/>
                    <a:pt x="12549" y="19087"/>
                    <a:pt x="12549" y="19087"/>
                  </a:cubicBezTo>
                  <a:cubicBezTo>
                    <a:pt x="12651" y="19019"/>
                    <a:pt x="12754" y="18951"/>
                    <a:pt x="12754" y="18951"/>
                  </a:cubicBezTo>
                  <a:cubicBezTo>
                    <a:pt x="12754" y="18883"/>
                    <a:pt x="12754" y="18747"/>
                    <a:pt x="12651" y="18679"/>
                  </a:cubicBezTo>
                  <a:cubicBezTo>
                    <a:pt x="12549" y="18543"/>
                    <a:pt x="12240" y="18408"/>
                    <a:pt x="12034" y="18340"/>
                  </a:cubicBezTo>
                  <a:cubicBezTo>
                    <a:pt x="11931" y="18272"/>
                    <a:pt x="11623" y="18340"/>
                    <a:pt x="11417" y="18340"/>
                  </a:cubicBezTo>
                  <a:cubicBezTo>
                    <a:pt x="11314" y="18340"/>
                    <a:pt x="11109" y="18204"/>
                    <a:pt x="10903" y="18204"/>
                  </a:cubicBezTo>
                  <a:cubicBezTo>
                    <a:pt x="10800" y="18136"/>
                    <a:pt x="10491" y="18136"/>
                    <a:pt x="10389" y="18204"/>
                  </a:cubicBezTo>
                  <a:cubicBezTo>
                    <a:pt x="10286" y="18204"/>
                    <a:pt x="10183" y="18272"/>
                    <a:pt x="10183" y="18340"/>
                  </a:cubicBezTo>
                  <a:cubicBezTo>
                    <a:pt x="10183" y="18408"/>
                    <a:pt x="10286" y="18543"/>
                    <a:pt x="10183" y="18611"/>
                  </a:cubicBezTo>
                  <a:cubicBezTo>
                    <a:pt x="10183" y="18611"/>
                    <a:pt x="10080" y="18679"/>
                    <a:pt x="9977" y="18679"/>
                  </a:cubicBezTo>
                  <a:cubicBezTo>
                    <a:pt x="9874" y="18679"/>
                    <a:pt x="9669" y="18611"/>
                    <a:pt x="9566" y="18679"/>
                  </a:cubicBezTo>
                  <a:cubicBezTo>
                    <a:pt x="9463" y="18679"/>
                    <a:pt x="9463" y="18747"/>
                    <a:pt x="9463" y="18747"/>
                  </a:cubicBezTo>
                  <a:cubicBezTo>
                    <a:pt x="9360" y="18747"/>
                    <a:pt x="9154" y="18747"/>
                    <a:pt x="8949" y="18747"/>
                  </a:cubicBezTo>
                  <a:cubicBezTo>
                    <a:pt x="8846" y="18747"/>
                    <a:pt x="8640" y="18679"/>
                    <a:pt x="8537" y="18747"/>
                  </a:cubicBezTo>
                  <a:cubicBezTo>
                    <a:pt x="8537" y="18747"/>
                    <a:pt x="8434" y="18815"/>
                    <a:pt x="8434" y="18883"/>
                  </a:cubicBezTo>
                  <a:cubicBezTo>
                    <a:pt x="8331" y="18883"/>
                    <a:pt x="8023" y="18951"/>
                    <a:pt x="7920" y="18951"/>
                  </a:cubicBezTo>
                  <a:cubicBezTo>
                    <a:pt x="7817" y="18883"/>
                    <a:pt x="7611" y="18747"/>
                    <a:pt x="7406" y="18747"/>
                  </a:cubicBezTo>
                  <a:cubicBezTo>
                    <a:pt x="7406" y="18747"/>
                    <a:pt x="7200" y="18679"/>
                    <a:pt x="7097" y="18747"/>
                  </a:cubicBezTo>
                  <a:cubicBezTo>
                    <a:pt x="6994" y="18747"/>
                    <a:pt x="7097" y="18815"/>
                    <a:pt x="7097" y="18883"/>
                  </a:cubicBezTo>
                  <a:cubicBezTo>
                    <a:pt x="6994" y="18883"/>
                    <a:pt x="6789" y="18883"/>
                    <a:pt x="6686" y="18883"/>
                  </a:cubicBezTo>
                  <a:cubicBezTo>
                    <a:pt x="6583" y="18883"/>
                    <a:pt x="6377" y="18883"/>
                    <a:pt x="6274" y="18883"/>
                  </a:cubicBezTo>
                  <a:cubicBezTo>
                    <a:pt x="6171" y="18883"/>
                    <a:pt x="6069" y="18951"/>
                    <a:pt x="5966" y="18951"/>
                  </a:cubicBezTo>
                  <a:cubicBezTo>
                    <a:pt x="5657" y="18951"/>
                    <a:pt x="5349" y="19087"/>
                    <a:pt x="5143" y="19087"/>
                  </a:cubicBezTo>
                  <a:cubicBezTo>
                    <a:pt x="4937" y="19087"/>
                    <a:pt x="4629" y="18951"/>
                    <a:pt x="4629" y="18951"/>
                  </a:cubicBezTo>
                  <a:cubicBezTo>
                    <a:pt x="4629" y="18883"/>
                    <a:pt x="4526" y="18611"/>
                    <a:pt x="4526" y="18611"/>
                  </a:cubicBezTo>
                  <a:cubicBezTo>
                    <a:pt x="4526" y="18611"/>
                    <a:pt x="4217" y="18543"/>
                    <a:pt x="4217" y="18475"/>
                  </a:cubicBezTo>
                  <a:cubicBezTo>
                    <a:pt x="4114" y="18475"/>
                    <a:pt x="4217" y="18272"/>
                    <a:pt x="4217" y="18204"/>
                  </a:cubicBezTo>
                  <a:cubicBezTo>
                    <a:pt x="4114" y="18068"/>
                    <a:pt x="3806" y="17932"/>
                    <a:pt x="3703" y="17864"/>
                  </a:cubicBezTo>
                  <a:cubicBezTo>
                    <a:pt x="3600" y="17728"/>
                    <a:pt x="3600" y="17525"/>
                    <a:pt x="3497" y="17457"/>
                  </a:cubicBezTo>
                  <a:cubicBezTo>
                    <a:pt x="3394" y="17389"/>
                    <a:pt x="3291" y="17185"/>
                    <a:pt x="3189" y="17185"/>
                  </a:cubicBezTo>
                  <a:cubicBezTo>
                    <a:pt x="3086" y="17049"/>
                    <a:pt x="2777" y="17185"/>
                    <a:pt x="2571" y="17185"/>
                  </a:cubicBezTo>
                  <a:cubicBezTo>
                    <a:pt x="2469" y="17185"/>
                    <a:pt x="2263" y="17049"/>
                    <a:pt x="2263" y="17049"/>
                  </a:cubicBezTo>
                  <a:cubicBezTo>
                    <a:pt x="2160" y="16981"/>
                    <a:pt x="2057" y="16845"/>
                    <a:pt x="2057" y="16709"/>
                  </a:cubicBezTo>
                  <a:cubicBezTo>
                    <a:pt x="2057" y="16642"/>
                    <a:pt x="2160" y="16506"/>
                    <a:pt x="2160" y="16438"/>
                  </a:cubicBezTo>
                  <a:cubicBezTo>
                    <a:pt x="2160" y="16370"/>
                    <a:pt x="2160" y="16166"/>
                    <a:pt x="2057" y="16030"/>
                  </a:cubicBezTo>
                  <a:cubicBezTo>
                    <a:pt x="1954" y="15962"/>
                    <a:pt x="1646" y="15894"/>
                    <a:pt x="1440" y="15826"/>
                  </a:cubicBezTo>
                  <a:cubicBezTo>
                    <a:pt x="1440" y="15758"/>
                    <a:pt x="1234" y="15623"/>
                    <a:pt x="1131" y="15555"/>
                  </a:cubicBezTo>
                  <a:cubicBezTo>
                    <a:pt x="1029" y="15487"/>
                    <a:pt x="926" y="15351"/>
                    <a:pt x="823" y="15351"/>
                  </a:cubicBezTo>
                  <a:cubicBezTo>
                    <a:pt x="720" y="15351"/>
                    <a:pt x="514" y="15351"/>
                    <a:pt x="411" y="15351"/>
                  </a:cubicBezTo>
                  <a:cubicBezTo>
                    <a:pt x="309" y="15351"/>
                    <a:pt x="206" y="15283"/>
                    <a:pt x="0" y="15283"/>
                  </a:cubicBezTo>
                  <a:cubicBezTo>
                    <a:pt x="103" y="15215"/>
                    <a:pt x="103" y="15079"/>
                    <a:pt x="103" y="15079"/>
                  </a:cubicBezTo>
                  <a:cubicBezTo>
                    <a:pt x="206" y="15011"/>
                    <a:pt x="206" y="14943"/>
                    <a:pt x="309" y="14875"/>
                  </a:cubicBezTo>
                  <a:cubicBezTo>
                    <a:pt x="309" y="14808"/>
                    <a:pt x="206" y="14604"/>
                    <a:pt x="206" y="14536"/>
                  </a:cubicBezTo>
                  <a:cubicBezTo>
                    <a:pt x="206" y="14468"/>
                    <a:pt x="411" y="14400"/>
                    <a:pt x="411" y="14400"/>
                  </a:cubicBezTo>
                  <a:cubicBezTo>
                    <a:pt x="411" y="14332"/>
                    <a:pt x="309" y="14128"/>
                    <a:pt x="309" y="13992"/>
                  </a:cubicBezTo>
                  <a:cubicBezTo>
                    <a:pt x="309" y="13992"/>
                    <a:pt x="411" y="13925"/>
                    <a:pt x="514" y="13925"/>
                  </a:cubicBezTo>
                  <a:cubicBezTo>
                    <a:pt x="514" y="13925"/>
                    <a:pt x="617" y="13925"/>
                    <a:pt x="720" y="13925"/>
                  </a:cubicBezTo>
                  <a:cubicBezTo>
                    <a:pt x="823" y="13857"/>
                    <a:pt x="823" y="13721"/>
                    <a:pt x="823" y="13721"/>
                  </a:cubicBezTo>
                  <a:cubicBezTo>
                    <a:pt x="823" y="13653"/>
                    <a:pt x="720" y="13585"/>
                    <a:pt x="823" y="13517"/>
                  </a:cubicBezTo>
                  <a:cubicBezTo>
                    <a:pt x="823" y="13517"/>
                    <a:pt x="1029" y="13517"/>
                    <a:pt x="1029" y="13449"/>
                  </a:cubicBezTo>
                  <a:cubicBezTo>
                    <a:pt x="1029" y="13449"/>
                    <a:pt x="1131" y="13177"/>
                    <a:pt x="1029" y="13109"/>
                  </a:cubicBezTo>
                  <a:cubicBezTo>
                    <a:pt x="1029" y="13042"/>
                    <a:pt x="926" y="13042"/>
                    <a:pt x="926" y="12974"/>
                  </a:cubicBezTo>
                  <a:cubicBezTo>
                    <a:pt x="823" y="12974"/>
                    <a:pt x="720" y="12906"/>
                    <a:pt x="720" y="12838"/>
                  </a:cubicBezTo>
                  <a:cubicBezTo>
                    <a:pt x="720" y="12770"/>
                    <a:pt x="720" y="12566"/>
                    <a:pt x="720" y="12498"/>
                  </a:cubicBezTo>
                  <a:cubicBezTo>
                    <a:pt x="720" y="12430"/>
                    <a:pt x="617" y="12294"/>
                    <a:pt x="617" y="12226"/>
                  </a:cubicBezTo>
                  <a:cubicBezTo>
                    <a:pt x="514" y="12158"/>
                    <a:pt x="309" y="12158"/>
                    <a:pt x="309" y="12158"/>
                  </a:cubicBezTo>
                  <a:cubicBezTo>
                    <a:pt x="206" y="12023"/>
                    <a:pt x="206" y="11955"/>
                    <a:pt x="206" y="11887"/>
                  </a:cubicBezTo>
                  <a:cubicBezTo>
                    <a:pt x="206" y="11819"/>
                    <a:pt x="411" y="11683"/>
                    <a:pt x="514" y="11615"/>
                  </a:cubicBezTo>
                  <a:cubicBezTo>
                    <a:pt x="514" y="11615"/>
                    <a:pt x="823" y="11615"/>
                    <a:pt x="823" y="11547"/>
                  </a:cubicBezTo>
                  <a:cubicBezTo>
                    <a:pt x="823" y="11479"/>
                    <a:pt x="823" y="11411"/>
                    <a:pt x="823" y="11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4" name="Google Shape;2304;p274"/>
            <p:cNvSpPr/>
            <p:nvPr/>
          </p:nvSpPr>
          <p:spPr>
            <a:xfrm>
              <a:off x="4533089" y="729290"/>
              <a:ext cx="1371167" cy="207797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3" y="11343"/>
                  </a:moveTo>
                  <a:cubicBezTo>
                    <a:pt x="823" y="11343"/>
                    <a:pt x="823" y="11275"/>
                    <a:pt x="823" y="11275"/>
                  </a:cubicBezTo>
                  <a:cubicBezTo>
                    <a:pt x="926" y="11208"/>
                    <a:pt x="926" y="11004"/>
                    <a:pt x="1029" y="10936"/>
                  </a:cubicBezTo>
                  <a:cubicBezTo>
                    <a:pt x="1029" y="10868"/>
                    <a:pt x="1234" y="10936"/>
                    <a:pt x="1337" y="10936"/>
                  </a:cubicBezTo>
                  <a:cubicBezTo>
                    <a:pt x="1440" y="10868"/>
                    <a:pt x="1440" y="10732"/>
                    <a:pt x="1440" y="10664"/>
                  </a:cubicBezTo>
                  <a:cubicBezTo>
                    <a:pt x="1543" y="10596"/>
                    <a:pt x="1543" y="10460"/>
                    <a:pt x="1646" y="10392"/>
                  </a:cubicBezTo>
                  <a:cubicBezTo>
                    <a:pt x="1749" y="10392"/>
                    <a:pt x="1851" y="10392"/>
                    <a:pt x="1851" y="10392"/>
                  </a:cubicBezTo>
                  <a:cubicBezTo>
                    <a:pt x="1954" y="10392"/>
                    <a:pt x="2160" y="10257"/>
                    <a:pt x="2160" y="10189"/>
                  </a:cubicBezTo>
                  <a:cubicBezTo>
                    <a:pt x="2263" y="10189"/>
                    <a:pt x="2366" y="10053"/>
                    <a:pt x="2366" y="9985"/>
                  </a:cubicBezTo>
                  <a:cubicBezTo>
                    <a:pt x="2366" y="9985"/>
                    <a:pt x="2469" y="9849"/>
                    <a:pt x="2366" y="9781"/>
                  </a:cubicBezTo>
                  <a:cubicBezTo>
                    <a:pt x="2366" y="9781"/>
                    <a:pt x="2263" y="9781"/>
                    <a:pt x="2263" y="9713"/>
                  </a:cubicBezTo>
                  <a:cubicBezTo>
                    <a:pt x="2160" y="9713"/>
                    <a:pt x="1954" y="9781"/>
                    <a:pt x="1851" y="9713"/>
                  </a:cubicBezTo>
                  <a:cubicBezTo>
                    <a:pt x="1851" y="9713"/>
                    <a:pt x="1749" y="9645"/>
                    <a:pt x="1749" y="9577"/>
                  </a:cubicBezTo>
                  <a:cubicBezTo>
                    <a:pt x="1749" y="9509"/>
                    <a:pt x="1851" y="9374"/>
                    <a:pt x="1851" y="9306"/>
                  </a:cubicBezTo>
                  <a:cubicBezTo>
                    <a:pt x="1851" y="9238"/>
                    <a:pt x="2057" y="9238"/>
                    <a:pt x="2057" y="9170"/>
                  </a:cubicBezTo>
                  <a:cubicBezTo>
                    <a:pt x="2057" y="9170"/>
                    <a:pt x="2057" y="9034"/>
                    <a:pt x="2057" y="8966"/>
                  </a:cubicBezTo>
                  <a:cubicBezTo>
                    <a:pt x="2057" y="8898"/>
                    <a:pt x="2057" y="8830"/>
                    <a:pt x="2160" y="8830"/>
                  </a:cubicBezTo>
                  <a:cubicBezTo>
                    <a:pt x="2160" y="8762"/>
                    <a:pt x="2366" y="8762"/>
                    <a:pt x="2469" y="8762"/>
                  </a:cubicBezTo>
                  <a:cubicBezTo>
                    <a:pt x="2571" y="8762"/>
                    <a:pt x="2777" y="8830"/>
                    <a:pt x="2880" y="8830"/>
                  </a:cubicBezTo>
                  <a:cubicBezTo>
                    <a:pt x="2880" y="8830"/>
                    <a:pt x="3189" y="8830"/>
                    <a:pt x="3189" y="8762"/>
                  </a:cubicBezTo>
                  <a:cubicBezTo>
                    <a:pt x="3189" y="8626"/>
                    <a:pt x="3086" y="8491"/>
                    <a:pt x="2983" y="8423"/>
                  </a:cubicBezTo>
                  <a:cubicBezTo>
                    <a:pt x="2880" y="8355"/>
                    <a:pt x="2571" y="8355"/>
                    <a:pt x="2469" y="8287"/>
                  </a:cubicBezTo>
                  <a:cubicBezTo>
                    <a:pt x="2469" y="8287"/>
                    <a:pt x="2366" y="8219"/>
                    <a:pt x="2263" y="8151"/>
                  </a:cubicBezTo>
                  <a:cubicBezTo>
                    <a:pt x="2263" y="8083"/>
                    <a:pt x="2366" y="7879"/>
                    <a:pt x="2366" y="7811"/>
                  </a:cubicBezTo>
                  <a:cubicBezTo>
                    <a:pt x="2366" y="7675"/>
                    <a:pt x="2263" y="7540"/>
                    <a:pt x="2366" y="7404"/>
                  </a:cubicBezTo>
                  <a:cubicBezTo>
                    <a:pt x="2366" y="7404"/>
                    <a:pt x="2469" y="7336"/>
                    <a:pt x="2469" y="7268"/>
                  </a:cubicBezTo>
                  <a:cubicBezTo>
                    <a:pt x="2571" y="7268"/>
                    <a:pt x="2777" y="7268"/>
                    <a:pt x="2777" y="7268"/>
                  </a:cubicBezTo>
                  <a:cubicBezTo>
                    <a:pt x="2880" y="7268"/>
                    <a:pt x="3086" y="7132"/>
                    <a:pt x="3189" y="7132"/>
                  </a:cubicBezTo>
                  <a:cubicBezTo>
                    <a:pt x="3291" y="7132"/>
                    <a:pt x="3600" y="7200"/>
                    <a:pt x="3703" y="7132"/>
                  </a:cubicBezTo>
                  <a:cubicBezTo>
                    <a:pt x="3703" y="7132"/>
                    <a:pt x="3806" y="6996"/>
                    <a:pt x="3806" y="6928"/>
                  </a:cubicBezTo>
                  <a:cubicBezTo>
                    <a:pt x="3909" y="6928"/>
                    <a:pt x="4011" y="6792"/>
                    <a:pt x="4011" y="6792"/>
                  </a:cubicBezTo>
                  <a:cubicBezTo>
                    <a:pt x="4114" y="6792"/>
                    <a:pt x="4423" y="6860"/>
                    <a:pt x="4526" y="6860"/>
                  </a:cubicBezTo>
                  <a:cubicBezTo>
                    <a:pt x="4526" y="6860"/>
                    <a:pt x="4629" y="6996"/>
                    <a:pt x="4629" y="6996"/>
                  </a:cubicBezTo>
                  <a:cubicBezTo>
                    <a:pt x="4731" y="6996"/>
                    <a:pt x="4834" y="6996"/>
                    <a:pt x="4937" y="6996"/>
                  </a:cubicBezTo>
                  <a:cubicBezTo>
                    <a:pt x="4937" y="6996"/>
                    <a:pt x="4937" y="6928"/>
                    <a:pt x="5040" y="6928"/>
                  </a:cubicBezTo>
                  <a:cubicBezTo>
                    <a:pt x="5040" y="6928"/>
                    <a:pt x="5246" y="6996"/>
                    <a:pt x="5349" y="6928"/>
                  </a:cubicBezTo>
                  <a:cubicBezTo>
                    <a:pt x="5451" y="6928"/>
                    <a:pt x="5657" y="6928"/>
                    <a:pt x="5657" y="6860"/>
                  </a:cubicBezTo>
                  <a:cubicBezTo>
                    <a:pt x="5760" y="6792"/>
                    <a:pt x="5760" y="6657"/>
                    <a:pt x="5760" y="6589"/>
                  </a:cubicBezTo>
                  <a:cubicBezTo>
                    <a:pt x="5657" y="6521"/>
                    <a:pt x="5554" y="6317"/>
                    <a:pt x="5451" y="6249"/>
                  </a:cubicBezTo>
                  <a:cubicBezTo>
                    <a:pt x="5451" y="6113"/>
                    <a:pt x="5451" y="5909"/>
                    <a:pt x="5451" y="5842"/>
                  </a:cubicBezTo>
                  <a:cubicBezTo>
                    <a:pt x="5451" y="5774"/>
                    <a:pt x="5554" y="5638"/>
                    <a:pt x="5554" y="5638"/>
                  </a:cubicBezTo>
                  <a:cubicBezTo>
                    <a:pt x="5554" y="5502"/>
                    <a:pt x="5657" y="5366"/>
                    <a:pt x="5657" y="5230"/>
                  </a:cubicBezTo>
                  <a:cubicBezTo>
                    <a:pt x="5657" y="5162"/>
                    <a:pt x="5451" y="5026"/>
                    <a:pt x="5451" y="4958"/>
                  </a:cubicBezTo>
                  <a:cubicBezTo>
                    <a:pt x="5451" y="4891"/>
                    <a:pt x="5451" y="4755"/>
                    <a:pt x="5554" y="4755"/>
                  </a:cubicBezTo>
                  <a:cubicBezTo>
                    <a:pt x="5554" y="4687"/>
                    <a:pt x="5760" y="4619"/>
                    <a:pt x="5760" y="4619"/>
                  </a:cubicBezTo>
                  <a:cubicBezTo>
                    <a:pt x="5863" y="4619"/>
                    <a:pt x="6069" y="4687"/>
                    <a:pt x="6069" y="4687"/>
                  </a:cubicBezTo>
                  <a:cubicBezTo>
                    <a:pt x="6171" y="4619"/>
                    <a:pt x="6171" y="4551"/>
                    <a:pt x="6274" y="4483"/>
                  </a:cubicBezTo>
                  <a:cubicBezTo>
                    <a:pt x="6274" y="4415"/>
                    <a:pt x="6377" y="4279"/>
                    <a:pt x="6480" y="4211"/>
                  </a:cubicBezTo>
                  <a:cubicBezTo>
                    <a:pt x="6480" y="4211"/>
                    <a:pt x="6583" y="4143"/>
                    <a:pt x="6686" y="4075"/>
                  </a:cubicBezTo>
                  <a:cubicBezTo>
                    <a:pt x="6789" y="4008"/>
                    <a:pt x="6994" y="3940"/>
                    <a:pt x="6994" y="3872"/>
                  </a:cubicBezTo>
                  <a:cubicBezTo>
                    <a:pt x="6994" y="3804"/>
                    <a:pt x="6994" y="3668"/>
                    <a:pt x="6994" y="3600"/>
                  </a:cubicBezTo>
                  <a:cubicBezTo>
                    <a:pt x="6891" y="3532"/>
                    <a:pt x="6789" y="3464"/>
                    <a:pt x="6789" y="3396"/>
                  </a:cubicBezTo>
                  <a:cubicBezTo>
                    <a:pt x="6789" y="3328"/>
                    <a:pt x="6789" y="3192"/>
                    <a:pt x="6891" y="3125"/>
                  </a:cubicBezTo>
                  <a:cubicBezTo>
                    <a:pt x="6891" y="2989"/>
                    <a:pt x="7200" y="2989"/>
                    <a:pt x="7200" y="2921"/>
                  </a:cubicBezTo>
                  <a:cubicBezTo>
                    <a:pt x="7303" y="2853"/>
                    <a:pt x="7303" y="2717"/>
                    <a:pt x="7200" y="2649"/>
                  </a:cubicBezTo>
                  <a:cubicBezTo>
                    <a:pt x="7200" y="2581"/>
                    <a:pt x="7097" y="2445"/>
                    <a:pt x="6994" y="2377"/>
                  </a:cubicBezTo>
                  <a:cubicBezTo>
                    <a:pt x="6994" y="2377"/>
                    <a:pt x="6789" y="2377"/>
                    <a:pt x="6789" y="2309"/>
                  </a:cubicBezTo>
                  <a:cubicBezTo>
                    <a:pt x="6686" y="2242"/>
                    <a:pt x="6583" y="2038"/>
                    <a:pt x="6686" y="1970"/>
                  </a:cubicBezTo>
                  <a:cubicBezTo>
                    <a:pt x="6686" y="1902"/>
                    <a:pt x="6686" y="1834"/>
                    <a:pt x="6789" y="1834"/>
                  </a:cubicBezTo>
                  <a:cubicBezTo>
                    <a:pt x="6891" y="1834"/>
                    <a:pt x="6994" y="1766"/>
                    <a:pt x="6994" y="1766"/>
                  </a:cubicBezTo>
                  <a:cubicBezTo>
                    <a:pt x="7097" y="1766"/>
                    <a:pt x="7200" y="1698"/>
                    <a:pt x="7303" y="1698"/>
                  </a:cubicBezTo>
                  <a:cubicBezTo>
                    <a:pt x="7406" y="1698"/>
                    <a:pt x="7611" y="1766"/>
                    <a:pt x="7714" y="1766"/>
                  </a:cubicBezTo>
                  <a:cubicBezTo>
                    <a:pt x="7817" y="1834"/>
                    <a:pt x="7920" y="1970"/>
                    <a:pt x="8023" y="2038"/>
                  </a:cubicBezTo>
                  <a:cubicBezTo>
                    <a:pt x="8126" y="2106"/>
                    <a:pt x="8434" y="2174"/>
                    <a:pt x="8537" y="2106"/>
                  </a:cubicBezTo>
                  <a:cubicBezTo>
                    <a:pt x="8743" y="2106"/>
                    <a:pt x="8949" y="2038"/>
                    <a:pt x="9154" y="1970"/>
                  </a:cubicBezTo>
                  <a:cubicBezTo>
                    <a:pt x="9257" y="1902"/>
                    <a:pt x="9257" y="1698"/>
                    <a:pt x="9360" y="1698"/>
                  </a:cubicBezTo>
                  <a:cubicBezTo>
                    <a:pt x="9463" y="1630"/>
                    <a:pt x="9669" y="1630"/>
                    <a:pt x="9771" y="1630"/>
                  </a:cubicBezTo>
                  <a:cubicBezTo>
                    <a:pt x="9874" y="1630"/>
                    <a:pt x="10080" y="1562"/>
                    <a:pt x="10183" y="1494"/>
                  </a:cubicBezTo>
                  <a:cubicBezTo>
                    <a:pt x="10286" y="1494"/>
                    <a:pt x="10594" y="1358"/>
                    <a:pt x="10594" y="1291"/>
                  </a:cubicBezTo>
                  <a:cubicBezTo>
                    <a:pt x="10697" y="1223"/>
                    <a:pt x="10389" y="1019"/>
                    <a:pt x="10389" y="951"/>
                  </a:cubicBezTo>
                  <a:cubicBezTo>
                    <a:pt x="10389" y="883"/>
                    <a:pt x="10389" y="679"/>
                    <a:pt x="10389" y="611"/>
                  </a:cubicBezTo>
                  <a:cubicBezTo>
                    <a:pt x="10491" y="611"/>
                    <a:pt x="10594" y="611"/>
                    <a:pt x="10697" y="543"/>
                  </a:cubicBezTo>
                  <a:cubicBezTo>
                    <a:pt x="10800" y="543"/>
                    <a:pt x="11006" y="408"/>
                    <a:pt x="11006" y="340"/>
                  </a:cubicBezTo>
                  <a:cubicBezTo>
                    <a:pt x="11109" y="272"/>
                    <a:pt x="11211" y="136"/>
                    <a:pt x="11211" y="68"/>
                  </a:cubicBezTo>
                  <a:cubicBezTo>
                    <a:pt x="11314" y="0"/>
                    <a:pt x="11520" y="0"/>
                    <a:pt x="11520" y="0"/>
                  </a:cubicBezTo>
                  <a:cubicBezTo>
                    <a:pt x="11623" y="0"/>
                    <a:pt x="11931" y="0"/>
                    <a:pt x="12034" y="136"/>
                  </a:cubicBezTo>
                  <a:cubicBezTo>
                    <a:pt x="12137" y="136"/>
                    <a:pt x="12137" y="340"/>
                    <a:pt x="12137" y="408"/>
                  </a:cubicBezTo>
                  <a:cubicBezTo>
                    <a:pt x="12137" y="475"/>
                    <a:pt x="12137" y="543"/>
                    <a:pt x="12034" y="611"/>
                  </a:cubicBezTo>
                  <a:cubicBezTo>
                    <a:pt x="12034" y="611"/>
                    <a:pt x="11829" y="679"/>
                    <a:pt x="11829" y="679"/>
                  </a:cubicBezTo>
                  <a:cubicBezTo>
                    <a:pt x="11829" y="747"/>
                    <a:pt x="11726" y="883"/>
                    <a:pt x="11726" y="883"/>
                  </a:cubicBezTo>
                  <a:cubicBezTo>
                    <a:pt x="11726" y="1019"/>
                    <a:pt x="11726" y="1223"/>
                    <a:pt x="11623" y="1358"/>
                  </a:cubicBezTo>
                  <a:cubicBezTo>
                    <a:pt x="11520" y="1358"/>
                    <a:pt x="11314" y="1358"/>
                    <a:pt x="11314" y="1426"/>
                  </a:cubicBezTo>
                  <a:cubicBezTo>
                    <a:pt x="11211" y="1494"/>
                    <a:pt x="11211" y="1698"/>
                    <a:pt x="11314" y="1766"/>
                  </a:cubicBezTo>
                  <a:cubicBezTo>
                    <a:pt x="11314" y="1834"/>
                    <a:pt x="11417" y="1902"/>
                    <a:pt x="11520" y="1902"/>
                  </a:cubicBezTo>
                  <a:cubicBezTo>
                    <a:pt x="11623" y="1970"/>
                    <a:pt x="11726" y="1970"/>
                    <a:pt x="11829" y="1970"/>
                  </a:cubicBezTo>
                  <a:cubicBezTo>
                    <a:pt x="11931" y="2038"/>
                    <a:pt x="12034" y="2174"/>
                    <a:pt x="12034" y="2242"/>
                  </a:cubicBezTo>
                  <a:cubicBezTo>
                    <a:pt x="11931" y="2377"/>
                    <a:pt x="11726" y="2445"/>
                    <a:pt x="11726" y="2513"/>
                  </a:cubicBezTo>
                  <a:cubicBezTo>
                    <a:pt x="11623" y="2581"/>
                    <a:pt x="11726" y="2785"/>
                    <a:pt x="11829" y="2853"/>
                  </a:cubicBezTo>
                  <a:cubicBezTo>
                    <a:pt x="11931" y="2853"/>
                    <a:pt x="12137" y="2853"/>
                    <a:pt x="12137" y="2921"/>
                  </a:cubicBezTo>
                  <a:cubicBezTo>
                    <a:pt x="12240" y="2921"/>
                    <a:pt x="12034" y="3125"/>
                    <a:pt x="12137" y="3192"/>
                  </a:cubicBezTo>
                  <a:cubicBezTo>
                    <a:pt x="12240" y="3260"/>
                    <a:pt x="12446" y="3260"/>
                    <a:pt x="12446" y="3192"/>
                  </a:cubicBezTo>
                  <a:cubicBezTo>
                    <a:pt x="12549" y="3192"/>
                    <a:pt x="12651" y="3125"/>
                    <a:pt x="12754" y="3125"/>
                  </a:cubicBezTo>
                  <a:cubicBezTo>
                    <a:pt x="12857" y="3125"/>
                    <a:pt x="13063" y="3125"/>
                    <a:pt x="13166" y="3125"/>
                  </a:cubicBezTo>
                  <a:cubicBezTo>
                    <a:pt x="13269" y="3125"/>
                    <a:pt x="13269" y="3260"/>
                    <a:pt x="13371" y="3260"/>
                  </a:cubicBezTo>
                  <a:cubicBezTo>
                    <a:pt x="13474" y="3328"/>
                    <a:pt x="13783" y="3260"/>
                    <a:pt x="13886" y="3328"/>
                  </a:cubicBezTo>
                  <a:cubicBezTo>
                    <a:pt x="13989" y="3328"/>
                    <a:pt x="14091" y="3396"/>
                    <a:pt x="14194" y="3464"/>
                  </a:cubicBezTo>
                  <a:cubicBezTo>
                    <a:pt x="14194" y="3532"/>
                    <a:pt x="14091" y="3600"/>
                    <a:pt x="14194" y="3668"/>
                  </a:cubicBezTo>
                  <a:cubicBezTo>
                    <a:pt x="14194" y="3736"/>
                    <a:pt x="14503" y="3804"/>
                    <a:pt x="14606" y="3872"/>
                  </a:cubicBezTo>
                  <a:cubicBezTo>
                    <a:pt x="14606" y="3872"/>
                    <a:pt x="14709" y="3940"/>
                    <a:pt x="14811" y="3940"/>
                  </a:cubicBezTo>
                  <a:cubicBezTo>
                    <a:pt x="14914" y="4008"/>
                    <a:pt x="15120" y="4143"/>
                    <a:pt x="15223" y="4075"/>
                  </a:cubicBezTo>
                  <a:cubicBezTo>
                    <a:pt x="15223" y="4075"/>
                    <a:pt x="15326" y="3940"/>
                    <a:pt x="15326" y="3940"/>
                  </a:cubicBezTo>
                  <a:cubicBezTo>
                    <a:pt x="15531" y="3940"/>
                    <a:pt x="15737" y="4008"/>
                    <a:pt x="15737" y="4008"/>
                  </a:cubicBezTo>
                  <a:cubicBezTo>
                    <a:pt x="15737" y="4075"/>
                    <a:pt x="15737" y="4211"/>
                    <a:pt x="15737" y="4279"/>
                  </a:cubicBezTo>
                  <a:cubicBezTo>
                    <a:pt x="15737" y="4347"/>
                    <a:pt x="15840" y="4415"/>
                    <a:pt x="15943" y="4415"/>
                  </a:cubicBezTo>
                  <a:cubicBezTo>
                    <a:pt x="16046" y="4483"/>
                    <a:pt x="16149" y="4483"/>
                    <a:pt x="16149" y="4483"/>
                  </a:cubicBezTo>
                  <a:cubicBezTo>
                    <a:pt x="16251" y="4483"/>
                    <a:pt x="16560" y="4551"/>
                    <a:pt x="16560" y="4551"/>
                  </a:cubicBezTo>
                  <a:cubicBezTo>
                    <a:pt x="16663" y="4619"/>
                    <a:pt x="16766" y="4687"/>
                    <a:pt x="16766" y="4755"/>
                  </a:cubicBezTo>
                  <a:cubicBezTo>
                    <a:pt x="16663" y="4823"/>
                    <a:pt x="16560" y="4823"/>
                    <a:pt x="16457" y="4823"/>
                  </a:cubicBezTo>
                  <a:cubicBezTo>
                    <a:pt x="16457" y="4891"/>
                    <a:pt x="16354" y="4958"/>
                    <a:pt x="16354" y="5026"/>
                  </a:cubicBezTo>
                  <a:cubicBezTo>
                    <a:pt x="16251" y="5026"/>
                    <a:pt x="16149" y="5026"/>
                    <a:pt x="16149" y="5026"/>
                  </a:cubicBezTo>
                  <a:cubicBezTo>
                    <a:pt x="16046" y="5162"/>
                    <a:pt x="16046" y="5298"/>
                    <a:pt x="16046" y="5298"/>
                  </a:cubicBezTo>
                  <a:cubicBezTo>
                    <a:pt x="15943" y="5366"/>
                    <a:pt x="15634" y="5366"/>
                    <a:pt x="15634" y="5298"/>
                  </a:cubicBezTo>
                  <a:cubicBezTo>
                    <a:pt x="15531" y="5298"/>
                    <a:pt x="15531" y="5162"/>
                    <a:pt x="15531" y="5162"/>
                  </a:cubicBezTo>
                  <a:cubicBezTo>
                    <a:pt x="15429" y="5094"/>
                    <a:pt x="15120" y="5230"/>
                    <a:pt x="15017" y="5162"/>
                  </a:cubicBezTo>
                  <a:cubicBezTo>
                    <a:pt x="15017" y="5162"/>
                    <a:pt x="14914" y="5094"/>
                    <a:pt x="14914" y="5026"/>
                  </a:cubicBezTo>
                  <a:cubicBezTo>
                    <a:pt x="14914" y="5026"/>
                    <a:pt x="14811" y="4958"/>
                    <a:pt x="14709" y="5026"/>
                  </a:cubicBezTo>
                  <a:cubicBezTo>
                    <a:pt x="14606" y="5026"/>
                    <a:pt x="14606" y="5230"/>
                    <a:pt x="14503" y="5230"/>
                  </a:cubicBezTo>
                  <a:cubicBezTo>
                    <a:pt x="14400" y="5230"/>
                    <a:pt x="14194" y="5230"/>
                    <a:pt x="14091" y="5298"/>
                  </a:cubicBezTo>
                  <a:cubicBezTo>
                    <a:pt x="14091" y="5366"/>
                    <a:pt x="13989" y="5570"/>
                    <a:pt x="14091" y="5638"/>
                  </a:cubicBezTo>
                  <a:cubicBezTo>
                    <a:pt x="14091" y="5706"/>
                    <a:pt x="14194" y="5774"/>
                    <a:pt x="14194" y="5842"/>
                  </a:cubicBezTo>
                  <a:cubicBezTo>
                    <a:pt x="14297" y="5909"/>
                    <a:pt x="14194" y="6181"/>
                    <a:pt x="14194" y="6181"/>
                  </a:cubicBezTo>
                  <a:cubicBezTo>
                    <a:pt x="14194" y="6181"/>
                    <a:pt x="14400" y="6453"/>
                    <a:pt x="14400" y="6521"/>
                  </a:cubicBezTo>
                  <a:cubicBezTo>
                    <a:pt x="14400" y="6589"/>
                    <a:pt x="14297" y="6725"/>
                    <a:pt x="14194" y="6792"/>
                  </a:cubicBezTo>
                  <a:cubicBezTo>
                    <a:pt x="14194" y="6792"/>
                    <a:pt x="13989" y="6792"/>
                    <a:pt x="13989" y="6860"/>
                  </a:cubicBezTo>
                  <a:cubicBezTo>
                    <a:pt x="13783" y="6928"/>
                    <a:pt x="13680" y="7132"/>
                    <a:pt x="13680" y="7200"/>
                  </a:cubicBezTo>
                  <a:cubicBezTo>
                    <a:pt x="13680" y="7268"/>
                    <a:pt x="13783" y="7404"/>
                    <a:pt x="13783" y="7540"/>
                  </a:cubicBezTo>
                  <a:cubicBezTo>
                    <a:pt x="13783" y="7608"/>
                    <a:pt x="13680" y="7743"/>
                    <a:pt x="13577" y="7811"/>
                  </a:cubicBezTo>
                  <a:cubicBezTo>
                    <a:pt x="13474" y="7811"/>
                    <a:pt x="13371" y="7879"/>
                    <a:pt x="13371" y="7947"/>
                  </a:cubicBezTo>
                  <a:cubicBezTo>
                    <a:pt x="13269" y="7947"/>
                    <a:pt x="13269" y="8151"/>
                    <a:pt x="13269" y="8219"/>
                  </a:cubicBezTo>
                  <a:cubicBezTo>
                    <a:pt x="13166" y="8287"/>
                    <a:pt x="13063" y="8423"/>
                    <a:pt x="12960" y="8491"/>
                  </a:cubicBezTo>
                  <a:cubicBezTo>
                    <a:pt x="12960" y="8558"/>
                    <a:pt x="13166" y="8626"/>
                    <a:pt x="13166" y="8694"/>
                  </a:cubicBezTo>
                  <a:cubicBezTo>
                    <a:pt x="13269" y="8830"/>
                    <a:pt x="13269" y="8966"/>
                    <a:pt x="13371" y="9034"/>
                  </a:cubicBezTo>
                  <a:cubicBezTo>
                    <a:pt x="13371" y="9170"/>
                    <a:pt x="13269" y="9306"/>
                    <a:pt x="13269" y="9374"/>
                  </a:cubicBezTo>
                  <a:cubicBezTo>
                    <a:pt x="13269" y="9442"/>
                    <a:pt x="13371" y="9577"/>
                    <a:pt x="13371" y="9577"/>
                  </a:cubicBezTo>
                  <a:cubicBezTo>
                    <a:pt x="13474" y="9645"/>
                    <a:pt x="13680" y="9645"/>
                    <a:pt x="13680" y="9645"/>
                  </a:cubicBezTo>
                  <a:cubicBezTo>
                    <a:pt x="13783" y="9713"/>
                    <a:pt x="13783" y="9985"/>
                    <a:pt x="13783" y="9985"/>
                  </a:cubicBezTo>
                  <a:cubicBezTo>
                    <a:pt x="13783" y="9985"/>
                    <a:pt x="13680" y="10325"/>
                    <a:pt x="13680" y="10392"/>
                  </a:cubicBezTo>
                  <a:cubicBezTo>
                    <a:pt x="13577" y="10460"/>
                    <a:pt x="13474" y="10596"/>
                    <a:pt x="13371" y="10596"/>
                  </a:cubicBezTo>
                  <a:cubicBezTo>
                    <a:pt x="13269" y="10596"/>
                    <a:pt x="13166" y="10596"/>
                    <a:pt x="13063" y="10596"/>
                  </a:cubicBezTo>
                  <a:cubicBezTo>
                    <a:pt x="12960" y="10664"/>
                    <a:pt x="12960" y="10800"/>
                    <a:pt x="12960" y="10868"/>
                  </a:cubicBezTo>
                  <a:cubicBezTo>
                    <a:pt x="12960" y="10936"/>
                    <a:pt x="12857" y="11072"/>
                    <a:pt x="12960" y="11072"/>
                  </a:cubicBezTo>
                  <a:cubicBezTo>
                    <a:pt x="12960" y="11208"/>
                    <a:pt x="13063" y="11275"/>
                    <a:pt x="13063" y="11275"/>
                  </a:cubicBezTo>
                  <a:cubicBezTo>
                    <a:pt x="13063" y="11343"/>
                    <a:pt x="13063" y="11411"/>
                    <a:pt x="13063" y="11411"/>
                  </a:cubicBezTo>
                  <a:cubicBezTo>
                    <a:pt x="13063" y="11411"/>
                    <a:pt x="12857" y="11479"/>
                    <a:pt x="12857" y="11479"/>
                  </a:cubicBezTo>
                  <a:cubicBezTo>
                    <a:pt x="12857" y="11547"/>
                    <a:pt x="12754" y="11683"/>
                    <a:pt x="12857" y="11683"/>
                  </a:cubicBezTo>
                  <a:cubicBezTo>
                    <a:pt x="12857" y="11751"/>
                    <a:pt x="13063" y="11819"/>
                    <a:pt x="13166" y="11819"/>
                  </a:cubicBezTo>
                  <a:cubicBezTo>
                    <a:pt x="13269" y="11887"/>
                    <a:pt x="13577" y="11955"/>
                    <a:pt x="13577" y="11955"/>
                  </a:cubicBezTo>
                  <a:cubicBezTo>
                    <a:pt x="13577" y="11955"/>
                    <a:pt x="13680" y="12226"/>
                    <a:pt x="13680" y="12294"/>
                  </a:cubicBezTo>
                  <a:cubicBezTo>
                    <a:pt x="13680" y="12362"/>
                    <a:pt x="13577" y="12566"/>
                    <a:pt x="13577" y="12634"/>
                  </a:cubicBezTo>
                  <a:cubicBezTo>
                    <a:pt x="13577" y="12702"/>
                    <a:pt x="13680" y="12838"/>
                    <a:pt x="13783" y="12906"/>
                  </a:cubicBezTo>
                  <a:cubicBezTo>
                    <a:pt x="13783" y="12906"/>
                    <a:pt x="13886" y="13042"/>
                    <a:pt x="13989" y="13042"/>
                  </a:cubicBezTo>
                  <a:cubicBezTo>
                    <a:pt x="14091" y="13109"/>
                    <a:pt x="14297" y="13177"/>
                    <a:pt x="14297" y="13177"/>
                  </a:cubicBezTo>
                  <a:cubicBezTo>
                    <a:pt x="14400" y="13245"/>
                    <a:pt x="14503" y="13313"/>
                    <a:pt x="14503" y="13313"/>
                  </a:cubicBezTo>
                  <a:cubicBezTo>
                    <a:pt x="14606" y="13381"/>
                    <a:pt x="14709" y="13517"/>
                    <a:pt x="14811" y="13517"/>
                  </a:cubicBezTo>
                  <a:cubicBezTo>
                    <a:pt x="14811" y="13585"/>
                    <a:pt x="15120" y="13585"/>
                    <a:pt x="15223" y="13653"/>
                  </a:cubicBezTo>
                  <a:cubicBezTo>
                    <a:pt x="15326" y="13721"/>
                    <a:pt x="15531" y="13857"/>
                    <a:pt x="15634" y="13857"/>
                  </a:cubicBezTo>
                  <a:cubicBezTo>
                    <a:pt x="15634" y="13857"/>
                    <a:pt x="15840" y="13857"/>
                    <a:pt x="15943" y="13857"/>
                  </a:cubicBezTo>
                  <a:cubicBezTo>
                    <a:pt x="15943" y="13857"/>
                    <a:pt x="16149" y="13857"/>
                    <a:pt x="16251" y="13857"/>
                  </a:cubicBezTo>
                  <a:cubicBezTo>
                    <a:pt x="16354" y="13925"/>
                    <a:pt x="16457" y="14060"/>
                    <a:pt x="16560" y="14060"/>
                  </a:cubicBezTo>
                  <a:cubicBezTo>
                    <a:pt x="16663" y="14196"/>
                    <a:pt x="16869" y="14264"/>
                    <a:pt x="16971" y="14332"/>
                  </a:cubicBezTo>
                  <a:cubicBezTo>
                    <a:pt x="17074" y="14332"/>
                    <a:pt x="17280" y="14332"/>
                    <a:pt x="17383" y="14400"/>
                  </a:cubicBezTo>
                  <a:cubicBezTo>
                    <a:pt x="17486" y="14468"/>
                    <a:pt x="17486" y="14604"/>
                    <a:pt x="17486" y="14672"/>
                  </a:cubicBezTo>
                  <a:cubicBezTo>
                    <a:pt x="17486" y="14672"/>
                    <a:pt x="17383" y="14808"/>
                    <a:pt x="17383" y="14875"/>
                  </a:cubicBezTo>
                  <a:cubicBezTo>
                    <a:pt x="17383" y="14943"/>
                    <a:pt x="17177" y="15011"/>
                    <a:pt x="17177" y="15011"/>
                  </a:cubicBezTo>
                  <a:cubicBezTo>
                    <a:pt x="17280" y="15079"/>
                    <a:pt x="17486" y="15283"/>
                    <a:pt x="17486" y="15351"/>
                  </a:cubicBezTo>
                  <a:cubicBezTo>
                    <a:pt x="17486" y="15351"/>
                    <a:pt x="17691" y="15419"/>
                    <a:pt x="17691" y="15419"/>
                  </a:cubicBezTo>
                  <a:cubicBezTo>
                    <a:pt x="17691" y="15351"/>
                    <a:pt x="17691" y="15351"/>
                    <a:pt x="17794" y="15283"/>
                  </a:cubicBezTo>
                  <a:cubicBezTo>
                    <a:pt x="17794" y="15283"/>
                    <a:pt x="17897" y="15215"/>
                    <a:pt x="18000" y="15215"/>
                  </a:cubicBezTo>
                  <a:cubicBezTo>
                    <a:pt x="18103" y="15215"/>
                    <a:pt x="18309" y="15283"/>
                    <a:pt x="18309" y="15351"/>
                  </a:cubicBezTo>
                  <a:cubicBezTo>
                    <a:pt x="18411" y="15419"/>
                    <a:pt x="18309" y="15555"/>
                    <a:pt x="18309" y="15623"/>
                  </a:cubicBezTo>
                  <a:cubicBezTo>
                    <a:pt x="18411" y="15691"/>
                    <a:pt x="18720" y="15758"/>
                    <a:pt x="18823" y="15758"/>
                  </a:cubicBezTo>
                  <a:cubicBezTo>
                    <a:pt x="18926" y="15758"/>
                    <a:pt x="19234" y="15758"/>
                    <a:pt x="19337" y="15826"/>
                  </a:cubicBezTo>
                  <a:cubicBezTo>
                    <a:pt x="19440" y="15826"/>
                    <a:pt x="19337" y="16098"/>
                    <a:pt x="19440" y="16166"/>
                  </a:cubicBezTo>
                  <a:cubicBezTo>
                    <a:pt x="19440" y="16166"/>
                    <a:pt x="19543" y="16166"/>
                    <a:pt x="19646" y="16166"/>
                  </a:cubicBezTo>
                  <a:cubicBezTo>
                    <a:pt x="19749" y="16234"/>
                    <a:pt x="19749" y="16370"/>
                    <a:pt x="19749" y="16438"/>
                  </a:cubicBezTo>
                  <a:cubicBezTo>
                    <a:pt x="19749" y="16506"/>
                    <a:pt x="19851" y="16642"/>
                    <a:pt x="19851" y="16709"/>
                  </a:cubicBezTo>
                  <a:cubicBezTo>
                    <a:pt x="19851" y="16777"/>
                    <a:pt x="19851" y="16913"/>
                    <a:pt x="19749" y="16981"/>
                  </a:cubicBezTo>
                  <a:cubicBezTo>
                    <a:pt x="19749" y="16981"/>
                    <a:pt x="19543" y="17049"/>
                    <a:pt x="19543" y="17117"/>
                  </a:cubicBezTo>
                  <a:cubicBezTo>
                    <a:pt x="19543" y="17185"/>
                    <a:pt x="19543" y="17389"/>
                    <a:pt x="19646" y="17457"/>
                  </a:cubicBezTo>
                  <a:cubicBezTo>
                    <a:pt x="19646" y="17457"/>
                    <a:pt x="19749" y="17457"/>
                    <a:pt x="19851" y="17525"/>
                  </a:cubicBezTo>
                  <a:cubicBezTo>
                    <a:pt x="19954" y="17525"/>
                    <a:pt x="20057" y="17660"/>
                    <a:pt x="20160" y="17728"/>
                  </a:cubicBezTo>
                  <a:cubicBezTo>
                    <a:pt x="20263" y="17728"/>
                    <a:pt x="20366" y="17864"/>
                    <a:pt x="20469" y="17932"/>
                  </a:cubicBezTo>
                  <a:cubicBezTo>
                    <a:pt x="20571" y="18000"/>
                    <a:pt x="20571" y="18204"/>
                    <a:pt x="20674" y="18272"/>
                  </a:cubicBezTo>
                  <a:cubicBezTo>
                    <a:pt x="20777" y="18340"/>
                    <a:pt x="20983" y="18408"/>
                    <a:pt x="20983" y="18408"/>
                  </a:cubicBezTo>
                  <a:cubicBezTo>
                    <a:pt x="21086" y="18475"/>
                    <a:pt x="21189" y="18611"/>
                    <a:pt x="21291" y="18611"/>
                  </a:cubicBezTo>
                  <a:cubicBezTo>
                    <a:pt x="21394" y="18611"/>
                    <a:pt x="21497" y="18611"/>
                    <a:pt x="21600" y="18611"/>
                  </a:cubicBezTo>
                  <a:cubicBezTo>
                    <a:pt x="21600" y="18679"/>
                    <a:pt x="21497" y="18679"/>
                    <a:pt x="21497" y="18679"/>
                  </a:cubicBezTo>
                  <a:cubicBezTo>
                    <a:pt x="21497" y="18747"/>
                    <a:pt x="21394" y="18747"/>
                    <a:pt x="21394" y="18747"/>
                  </a:cubicBezTo>
                  <a:cubicBezTo>
                    <a:pt x="21291" y="18815"/>
                    <a:pt x="21291" y="18951"/>
                    <a:pt x="21291" y="19019"/>
                  </a:cubicBezTo>
                  <a:cubicBezTo>
                    <a:pt x="21189" y="19087"/>
                    <a:pt x="20983" y="19223"/>
                    <a:pt x="20880" y="19223"/>
                  </a:cubicBezTo>
                  <a:cubicBezTo>
                    <a:pt x="20777" y="19291"/>
                    <a:pt x="20674" y="19291"/>
                    <a:pt x="20674" y="19291"/>
                  </a:cubicBezTo>
                  <a:cubicBezTo>
                    <a:pt x="20571" y="19358"/>
                    <a:pt x="20469" y="19562"/>
                    <a:pt x="20366" y="19630"/>
                  </a:cubicBezTo>
                  <a:cubicBezTo>
                    <a:pt x="20366" y="19630"/>
                    <a:pt x="20057" y="19630"/>
                    <a:pt x="19954" y="19698"/>
                  </a:cubicBezTo>
                  <a:cubicBezTo>
                    <a:pt x="19954" y="19766"/>
                    <a:pt x="20057" y="19902"/>
                    <a:pt x="20057" y="20038"/>
                  </a:cubicBezTo>
                  <a:cubicBezTo>
                    <a:pt x="20057" y="20038"/>
                    <a:pt x="19954" y="20174"/>
                    <a:pt x="19954" y="20242"/>
                  </a:cubicBezTo>
                  <a:cubicBezTo>
                    <a:pt x="19954" y="20309"/>
                    <a:pt x="20057" y="20445"/>
                    <a:pt x="20057" y="20513"/>
                  </a:cubicBezTo>
                  <a:cubicBezTo>
                    <a:pt x="20057" y="20581"/>
                    <a:pt x="19954" y="20649"/>
                    <a:pt x="19954" y="20717"/>
                  </a:cubicBezTo>
                  <a:cubicBezTo>
                    <a:pt x="19851" y="20785"/>
                    <a:pt x="19749" y="20853"/>
                    <a:pt x="19749" y="20921"/>
                  </a:cubicBezTo>
                  <a:cubicBezTo>
                    <a:pt x="19646" y="20921"/>
                    <a:pt x="19337" y="20853"/>
                    <a:pt x="19234" y="20853"/>
                  </a:cubicBezTo>
                  <a:cubicBezTo>
                    <a:pt x="19131" y="20853"/>
                    <a:pt x="19029" y="20989"/>
                    <a:pt x="18926" y="20989"/>
                  </a:cubicBezTo>
                  <a:cubicBezTo>
                    <a:pt x="18823" y="20989"/>
                    <a:pt x="18617" y="20989"/>
                    <a:pt x="18514" y="20921"/>
                  </a:cubicBezTo>
                  <a:cubicBezTo>
                    <a:pt x="18411" y="20921"/>
                    <a:pt x="18309" y="20785"/>
                    <a:pt x="18206" y="20785"/>
                  </a:cubicBezTo>
                  <a:cubicBezTo>
                    <a:pt x="18206" y="20785"/>
                    <a:pt x="18000" y="20785"/>
                    <a:pt x="17897" y="20785"/>
                  </a:cubicBezTo>
                  <a:cubicBezTo>
                    <a:pt x="17794" y="20785"/>
                    <a:pt x="17691" y="20853"/>
                    <a:pt x="17589" y="20853"/>
                  </a:cubicBezTo>
                  <a:cubicBezTo>
                    <a:pt x="17589" y="20921"/>
                    <a:pt x="17589" y="20989"/>
                    <a:pt x="17589" y="21057"/>
                  </a:cubicBezTo>
                  <a:cubicBezTo>
                    <a:pt x="17486" y="21125"/>
                    <a:pt x="17383" y="21192"/>
                    <a:pt x="17383" y="21260"/>
                  </a:cubicBezTo>
                  <a:cubicBezTo>
                    <a:pt x="17280" y="21260"/>
                    <a:pt x="17280" y="21396"/>
                    <a:pt x="17383" y="21464"/>
                  </a:cubicBezTo>
                  <a:cubicBezTo>
                    <a:pt x="17383" y="21464"/>
                    <a:pt x="17383" y="21532"/>
                    <a:pt x="17383" y="21532"/>
                  </a:cubicBezTo>
                  <a:cubicBezTo>
                    <a:pt x="17280" y="21600"/>
                    <a:pt x="17280" y="21600"/>
                    <a:pt x="17177" y="21600"/>
                  </a:cubicBezTo>
                  <a:cubicBezTo>
                    <a:pt x="17177" y="21600"/>
                    <a:pt x="17074" y="21532"/>
                    <a:pt x="16971" y="21532"/>
                  </a:cubicBezTo>
                  <a:cubicBezTo>
                    <a:pt x="16869" y="21532"/>
                    <a:pt x="16766" y="21600"/>
                    <a:pt x="16663" y="21600"/>
                  </a:cubicBezTo>
                  <a:cubicBezTo>
                    <a:pt x="16560" y="21600"/>
                    <a:pt x="16354" y="21600"/>
                    <a:pt x="16251" y="21600"/>
                  </a:cubicBezTo>
                  <a:cubicBezTo>
                    <a:pt x="16149" y="21532"/>
                    <a:pt x="16149" y="21396"/>
                    <a:pt x="16046" y="21328"/>
                  </a:cubicBezTo>
                  <a:cubicBezTo>
                    <a:pt x="16046" y="21328"/>
                    <a:pt x="15840" y="21260"/>
                    <a:pt x="15840" y="21260"/>
                  </a:cubicBezTo>
                  <a:cubicBezTo>
                    <a:pt x="15737" y="21192"/>
                    <a:pt x="15840" y="21057"/>
                    <a:pt x="15737" y="20989"/>
                  </a:cubicBezTo>
                  <a:cubicBezTo>
                    <a:pt x="15737" y="20989"/>
                    <a:pt x="15531" y="20989"/>
                    <a:pt x="15429" y="20989"/>
                  </a:cubicBezTo>
                  <a:cubicBezTo>
                    <a:pt x="15429" y="20989"/>
                    <a:pt x="15429" y="21057"/>
                    <a:pt x="15326" y="21057"/>
                  </a:cubicBezTo>
                  <a:cubicBezTo>
                    <a:pt x="15223" y="21192"/>
                    <a:pt x="14914" y="21260"/>
                    <a:pt x="14709" y="21192"/>
                  </a:cubicBezTo>
                  <a:cubicBezTo>
                    <a:pt x="14709" y="21192"/>
                    <a:pt x="14503" y="21057"/>
                    <a:pt x="14503" y="21057"/>
                  </a:cubicBezTo>
                  <a:cubicBezTo>
                    <a:pt x="14503" y="20989"/>
                    <a:pt x="14606" y="20853"/>
                    <a:pt x="14503" y="20785"/>
                  </a:cubicBezTo>
                  <a:cubicBezTo>
                    <a:pt x="14503" y="20717"/>
                    <a:pt x="14400" y="20717"/>
                    <a:pt x="14297" y="20717"/>
                  </a:cubicBezTo>
                  <a:cubicBezTo>
                    <a:pt x="14297" y="20717"/>
                    <a:pt x="14194" y="20785"/>
                    <a:pt x="14194" y="20785"/>
                  </a:cubicBezTo>
                  <a:cubicBezTo>
                    <a:pt x="14091" y="20785"/>
                    <a:pt x="14091" y="20921"/>
                    <a:pt x="14091" y="20921"/>
                  </a:cubicBezTo>
                  <a:cubicBezTo>
                    <a:pt x="13989" y="20921"/>
                    <a:pt x="13680" y="20921"/>
                    <a:pt x="13577" y="20853"/>
                  </a:cubicBezTo>
                  <a:cubicBezTo>
                    <a:pt x="13577" y="20785"/>
                    <a:pt x="13577" y="20649"/>
                    <a:pt x="13577" y="20581"/>
                  </a:cubicBezTo>
                  <a:cubicBezTo>
                    <a:pt x="13577" y="20581"/>
                    <a:pt x="13680" y="20445"/>
                    <a:pt x="13680" y="20445"/>
                  </a:cubicBezTo>
                  <a:cubicBezTo>
                    <a:pt x="13680" y="20377"/>
                    <a:pt x="13474" y="20309"/>
                    <a:pt x="13474" y="20242"/>
                  </a:cubicBezTo>
                  <a:cubicBezTo>
                    <a:pt x="13474" y="20174"/>
                    <a:pt x="13577" y="20038"/>
                    <a:pt x="13577" y="19970"/>
                  </a:cubicBezTo>
                  <a:cubicBezTo>
                    <a:pt x="13577" y="19902"/>
                    <a:pt x="13680" y="19834"/>
                    <a:pt x="13680" y="19766"/>
                  </a:cubicBezTo>
                  <a:cubicBezTo>
                    <a:pt x="13680" y="19766"/>
                    <a:pt x="13783" y="19494"/>
                    <a:pt x="13680" y="19426"/>
                  </a:cubicBezTo>
                  <a:cubicBezTo>
                    <a:pt x="13577" y="19358"/>
                    <a:pt x="13371" y="19358"/>
                    <a:pt x="13269" y="19291"/>
                  </a:cubicBezTo>
                  <a:cubicBezTo>
                    <a:pt x="13166" y="19291"/>
                    <a:pt x="13166" y="19155"/>
                    <a:pt x="13166" y="19087"/>
                  </a:cubicBezTo>
                  <a:cubicBezTo>
                    <a:pt x="13063" y="19087"/>
                    <a:pt x="12960" y="19087"/>
                    <a:pt x="12960" y="19087"/>
                  </a:cubicBezTo>
                  <a:cubicBezTo>
                    <a:pt x="12960" y="19155"/>
                    <a:pt x="12960" y="19223"/>
                    <a:pt x="12960" y="19223"/>
                  </a:cubicBezTo>
                  <a:cubicBezTo>
                    <a:pt x="12960" y="19291"/>
                    <a:pt x="12754" y="19291"/>
                    <a:pt x="12651" y="19223"/>
                  </a:cubicBezTo>
                  <a:cubicBezTo>
                    <a:pt x="12651" y="19223"/>
                    <a:pt x="12549" y="19087"/>
                    <a:pt x="12549" y="19087"/>
                  </a:cubicBezTo>
                  <a:cubicBezTo>
                    <a:pt x="12651" y="19019"/>
                    <a:pt x="12754" y="18951"/>
                    <a:pt x="12754" y="18951"/>
                  </a:cubicBezTo>
                  <a:cubicBezTo>
                    <a:pt x="12754" y="18883"/>
                    <a:pt x="12754" y="18747"/>
                    <a:pt x="12651" y="18679"/>
                  </a:cubicBezTo>
                  <a:cubicBezTo>
                    <a:pt x="12549" y="18543"/>
                    <a:pt x="12240" y="18408"/>
                    <a:pt x="12034" y="18340"/>
                  </a:cubicBezTo>
                  <a:cubicBezTo>
                    <a:pt x="11931" y="18272"/>
                    <a:pt x="11623" y="18340"/>
                    <a:pt x="11417" y="18340"/>
                  </a:cubicBezTo>
                  <a:cubicBezTo>
                    <a:pt x="11314" y="18340"/>
                    <a:pt x="11109" y="18204"/>
                    <a:pt x="10903" y="18204"/>
                  </a:cubicBezTo>
                  <a:cubicBezTo>
                    <a:pt x="10800" y="18136"/>
                    <a:pt x="10491" y="18136"/>
                    <a:pt x="10389" y="18204"/>
                  </a:cubicBezTo>
                  <a:cubicBezTo>
                    <a:pt x="10286" y="18204"/>
                    <a:pt x="10183" y="18272"/>
                    <a:pt x="10183" y="18340"/>
                  </a:cubicBezTo>
                  <a:cubicBezTo>
                    <a:pt x="10183" y="18408"/>
                    <a:pt x="10286" y="18543"/>
                    <a:pt x="10183" y="18611"/>
                  </a:cubicBezTo>
                  <a:cubicBezTo>
                    <a:pt x="10183" y="18611"/>
                    <a:pt x="10080" y="18679"/>
                    <a:pt x="9977" y="18679"/>
                  </a:cubicBezTo>
                  <a:cubicBezTo>
                    <a:pt x="9874" y="18679"/>
                    <a:pt x="9669" y="18611"/>
                    <a:pt x="9566" y="18679"/>
                  </a:cubicBezTo>
                  <a:cubicBezTo>
                    <a:pt x="9463" y="18679"/>
                    <a:pt x="9463" y="18747"/>
                    <a:pt x="9463" y="18747"/>
                  </a:cubicBezTo>
                  <a:cubicBezTo>
                    <a:pt x="9360" y="18747"/>
                    <a:pt x="9154" y="18747"/>
                    <a:pt x="8949" y="18747"/>
                  </a:cubicBezTo>
                  <a:cubicBezTo>
                    <a:pt x="8846" y="18747"/>
                    <a:pt x="8640" y="18679"/>
                    <a:pt x="8537" y="18747"/>
                  </a:cubicBezTo>
                  <a:cubicBezTo>
                    <a:pt x="8537" y="18747"/>
                    <a:pt x="8434" y="18815"/>
                    <a:pt x="8434" y="18883"/>
                  </a:cubicBezTo>
                  <a:cubicBezTo>
                    <a:pt x="8331" y="18883"/>
                    <a:pt x="8023" y="18951"/>
                    <a:pt x="7920" y="18951"/>
                  </a:cubicBezTo>
                  <a:cubicBezTo>
                    <a:pt x="7817" y="18883"/>
                    <a:pt x="7611" y="18747"/>
                    <a:pt x="7406" y="18747"/>
                  </a:cubicBezTo>
                  <a:cubicBezTo>
                    <a:pt x="7406" y="18747"/>
                    <a:pt x="7200" y="18679"/>
                    <a:pt x="7097" y="18747"/>
                  </a:cubicBezTo>
                  <a:cubicBezTo>
                    <a:pt x="6994" y="18747"/>
                    <a:pt x="7097" y="18815"/>
                    <a:pt x="7097" y="18883"/>
                  </a:cubicBezTo>
                  <a:cubicBezTo>
                    <a:pt x="6994" y="18883"/>
                    <a:pt x="6789" y="18883"/>
                    <a:pt x="6686" y="18883"/>
                  </a:cubicBezTo>
                  <a:cubicBezTo>
                    <a:pt x="6583" y="18883"/>
                    <a:pt x="6377" y="18883"/>
                    <a:pt x="6274" y="18883"/>
                  </a:cubicBezTo>
                  <a:cubicBezTo>
                    <a:pt x="6171" y="18883"/>
                    <a:pt x="6069" y="18951"/>
                    <a:pt x="5966" y="18951"/>
                  </a:cubicBezTo>
                  <a:cubicBezTo>
                    <a:pt x="5657" y="18951"/>
                    <a:pt x="5349" y="19087"/>
                    <a:pt x="5143" y="19087"/>
                  </a:cubicBezTo>
                  <a:cubicBezTo>
                    <a:pt x="4937" y="19087"/>
                    <a:pt x="4629" y="18951"/>
                    <a:pt x="4629" y="18951"/>
                  </a:cubicBezTo>
                  <a:cubicBezTo>
                    <a:pt x="4629" y="18883"/>
                    <a:pt x="4526" y="18611"/>
                    <a:pt x="4526" y="18611"/>
                  </a:cubicBezTo>
                  <a:cubicBezTo>
                    <a:pt x="4526" y="18611"/>
                    <a:pt x="4217" y="18543"/>
                    <a:pt x="4217" y="18475"/>
                  </a:cubicBezTo>
                  <a:cubicBezTo>
                    <a:pt x="4114" y="18475"/>
                    <a:pt x="4217" y="18272"/>
                    <a:pt x="4217" y="18204"/>
                  </a:cubicBezTo>
                  <a:cubicBezTo>
                    <a:pt x="4114" y="18068"/>
                    <a:pt x="3806" y="17932"/>
                    <a:pt x="3703" y="17864"/>
                  </a:cubicBezTo>
                  <a:cubicBezTo>
                    <a:pt x="3600" y="17728"/>
                    <a:pt x="3600" y="17525"/>
                    <a:pt x="3497" y="17457"/>
                  </a:cubicBezTo>
                  <a:cubicBezTo>
                    <a:pt x="3394" y="17389"/>
                    <a:pt x="3291" y="17185"/>
                    <a:pt x="3189" y="17185"/>
                  </a:cubicBezTo>
                  <a:cubicBezTo>
                    <a:pt x="3086" y="17049"/>
                    <a:pt x="2777" y="17185"/>
                    <a:pt x="2571" y="17185"/>
                  </a:cubicBezTo>
                  <a:cubicBezTo>
                    <a:pt x="2469" y="17185"/>
                    <a:pt x="2263" y="17049"/>
                    <a:pt x="2263" y="17049"/>
                  </a:cubicBezTo>
                  <a:cubicBezTo>
                    <a:pt x="2160" y="16981"/>
                    <a:pt x="2057" y="16845"/>
                    <a:pt x="2057" y="16709"/>
                  </a:cubicBezTo>
                  <a:cubicBezTo>
                    <a:pt x="2057" y="16642"/>
                    <a:pt x="2160" y="16506"/>
                    <a:pt x="2160" y="16438"/>
                  </a:cubicBezTo>
                  <a:cubicBezTo>
                    <a:pt x="2160" y="16370"/>
                    <a:pt x="2160" y="16166"/>
                    <a:pt x="2057" y="16030"/>
                  </a:cubicBezTo>
                  <a:cubicBezTo>
                    <a:pt x="1954" y="15962"/>
                    <a:pt x="1646" y="15894"/>
                    <a:pt x="1440" y="15826"/>
                  </a:cubicBezTo>
                  <a:cubicBezTo>
                    <a:pt x="1440" y="15758"/>
                    <a:pt x="1234" y="15623"/>
                    <a:pt x="1131" y="15555"/>
                  </a:cubicBezTo>
                  <a:cubicBezTo>
                    <a:pt x="1029" y="15487"/>
                    <a:pt x="926" y="15351"/>
                    <a:pt x="823" y="15351"/>
                  </a:cubicBezTo>
                  <a:cubicBezTo>
                    <a:pt x="720" y="15351"/>
                    <a:pt x="514" y="15351"/>
                    <a:pt x="411" y="15351"/>
                  </a:cubicBezTo>
                  <a:cubicBezTo>
                    <a:pt x="309" y="15351"/>
                    <a:pt x="206" y="15283"/>
                    <a:pt x="0" y="15283"/>
                  </a:cubicBezTo>
                  <a:cubicBezTo>
                    <a:pt x="103" y="15215"/>
                    <a:pt x="103" y="15079"/>
                    <a:pt x="103" y="15079"/>
                  </a:cubicBezTo>
                  <a:cubicBezTo>
                    <a:pt x="206" y="15011"/>
                    <a:pt x="206" y="14943"/>
                    <a:pt x="309" y="14875"/>
                  </a:cubicBezTo>
                  <a:cubicBezTo>
                    <a:pt x="309" y="14808"/>
                    <a:pt x="206" y="14604"/>
                    <a:pt x="206" y="14536"/>
                  </a:cubicBezTo>
                  <a:cubicBezTo>
                    <a:pt x="206" y="14468"/>
                    <a:pt x="411" y="14400"/>
                    <a:pt x="411" y="14400"/>
                  </a:cubicBezTo>
                  <a:cubicBezTo>
                    <a:pt x="411" y="14332"/>
                    <a:pt x="309" y="14128"/>
                    <a:pt x="309" y="13992"/>
                  </a:cubicBezTo>
                  <a:cubicBezTo>
                    <a:pt x="309" y="13992"/>
                    <a:pt x="411" y="13925"/>
                    <a:pt x="514" y="13925"/>
                  </a:cubicBezTo>
                  <a:cubicBezTo>
                    <a:pt x="514" y="13925"/>
                    <a:pt x="617" y="13925"/>
                    <a:pt x="720" y="13925"/>
                  </a:cubicBezTo>
                  <a:cubicBezTo>
                    <a:pt x="823" y="13857"/>
                    <a:pt x="823" y="13721"/>
                    <a:pt x="823" y="13721"/>
                  </a:cubicBezTo>
                  <a:cubicBezTo>
                    <a:pt x="823" y="13653"/>
                    <a:pt x="720" y="13585"/>
                    <a:pt x="823" y="13517"/>
                  </a:cubicBezTo>
                  <a:cubicBezTo>
                    <a:pt x="823" y="13517"/>
                    <a:pt x="1029" y="13517"/>
                    <a:pt x="1029" y="13449"/>
                  </a:cubicBezTo>
                  <a:cubicBezTo>
                    <a:pt x="1029" y="13449"/>
                    <a:pt x="1131" y="13177"/>
                    <a:pt x="1029" y="13109"/>
                  </a:cubicBezTo>
                  <a:cubicBezTo>
                    <a:pt x="1029" y="13042"/>
                    <a:pt x="926" y="13042"/>
                    <a:pt x="926" y="12974"/>
                  </a:cubicBezTo>
                  <a:cubicBezTo>
                    <a:pt x="823" y="12974"/>
                    <a:pt x="720" y="12906"/>
                    <a:pt x="720" y="12838"/>
                  </a:cubicBezTo>
                  <a:cubicBezTo>
                    <a:pt x="720" y="12770"/>
                    <a:pt x="720" y="12566"/>
                    <a:pt x="720" y="12498"/>
                  </a:cubicBezTo>
                  <a:cubicBezTo>
                    <a:pt x="720" y="12430"/>
                    <a:pt x="617" y="12294"/>
                    <a:pt x="617" y="12226"/>
                  </a:cubicBezTo>
                  <a:cubicBezTo>
                    <a:pt x="514" y="12158"/>
                    <a:pt x="309" y="12158"/>
                    <a:pt x="309" y="12158"/>
                  </a:cubicBezTo>
                  <a:cubicBezTo>
                    <a:pt x="206" y="12023"/>
                    <a:pt x="206" y="11955"/>
                    <a:pt x="206" y="11887"/>
                  </a:cubicBezTo>
                  <a:cubicBezTo>
                    <a:pt x="206" y="11819"/>
                    <a:pt x="411" y="11683"/>
                    <a:pt x="514" y="11615"/>
                  </a:cubicBezTo>
                  <a:cubicBezTo>
                    <a:pt x="514" y="11615"/>
                    <a:pt x="823" y="11615"/>
                    <a:pt x="823" y="11547"/>
                  </a:cubicBezTo>
                  <a:cubicBezTo>
                    <a:pt x="823" y="11479"/>
                    <a:pt x="823" y="11411"/>
                    <a:pt x="823" y="11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5" name="Google Shape;2305;p274"/>
            <p:cNvSpPr/>
            <p:nvPr/>
          </p:nvSpPr>
          <p:spPr>
            <a:xfrm>
              <a:off x="6438735" y="1569799"/>
              <a:ext cx="654364" cy="1323560"/>
            </a:xfrm>
            <a:custGeom>
              <a:avLst/>
              <a:gdLst/>
              <a:ahLst/>
              <a:cxnLst/>
              <a:rect l="l" t="t" r="r" b="b"/>
              <a:pathLst>
                <a:path w="21600" h="21476" extrusionOk="0">
                  <a:moveTo>
                    <a:pt x="21384" y="679"/>
                  </a:moveTo>
                  <a:cubicBezTo>
                    <a:pt x="21600" y="785"/>
                    <a:pt x="21600" y="891"/>
                    <a:pt x="21600" y="997"/>
                  </a:cubicBezTo>
                  <a:cubicBezTo>
                    <a:pt x="21600" y="1103"/>
                    <a:pt x="21384" y="1209"/>
                    <a:pt x="21168" y="1314"/>
                  </a:cubicBezTo>
                  <a:cubicBezTo>
                    <a:pt x="21168" y="1314"/>
                    <a:pt x="20736" y="1420"/>
                    <a:pt x="20736" y="1420"/>
                  </a:cubicBezTo>
                  <a:cubicBezTo>
                    <a:pt x="20520" y="1526"/>
                    <a:pt x="20520" y="1738"/>
                    <a:pt x="20520" y="1844"/>
                  </a:cubicBezTo>
                  <a:cubicBezTo>
                    <a:pt x="20304" y="1950"/>
                    <a:pt x="20088" y="2056"/>
                    <a:pt x="19872" y="2162"/>
                  </a:cubicBezTo>
                  <a:cubicBezTo>
                    <a:pt x="19872" y="2267"/>
                    <a:pt x="19872" y="2479"/>
                    <a:pt x="19872" y="2585"/>
                  </a:cubicBezTo>
                  <a:cubicBezTo>
                    <a:pt x="19872" y="2797"/>
                    <a:pt x="19872" y="3009"/>
                    <a:pt x="19440" y="3114"/>
                  </a:cubicBezTo>
                  <a:cubicBezTo>
                    <a:pt x="19224" y="3220"/>
                    <a:pt x="18576" y="3220"/>
                    <a:pt x="18360" y="3326"/>
                  </a:cubicBezTo>
                  <a:cubicBezTo>
                    <a:pt x="18360" y="3326"/>
                    <a:pt x="18360" y="3538"/>
                    <a:pt x="18360" y="3644"/>
                  </a:cubicBezTo>
                  <a:cubicBezTo>
                    <a:pt x="18144" y="3750"/>
                    <a:pt x="17280" y="3750"/>
                    <a:pt x="17064" y="3856"/>
                  </a:cubicBezTo>
                  <a:cubicBezTo>
                    <a:pt x="17064" y="3962"/>
                    <a:pt x="17064" y="4173"/>
                    <a:pt x="17064" y="4279"/>
                  </a:cubicBezTo>
                  <a:cubicBezTo>
                    <a:pt x="17064" y="4385"/>
                    <a:pt x="16848" y="4597"/>
                    <a:pt x="16848" y="4703"/>
                  </a:cubicBezTo>
                  <a:cubicBezTo>
                    <a:pt x="16632" y="4703"/>
                    <a:pt x="16416" y="4703"/>
                    <a:pt x="16416" y="4809"/>
                  </a:cubicBezTo>
                  <a:cubicBezTo>
                    <a:pt x="15984" y="4809"/>
                    <a:pt x="15768" y="5020"/>
                    <a:pt x="15768" y="5126"/>
                  </a:cubicBezTo>
                  <a:cubicBezTo>
                    <a:pt x="15768" y="5126"/>
                    <a:pt x="15336" y="5232"/>
                    <a:pt x="15336" y="5338"/>
                  </a:cubicBezTo>
                  <a:cubicBezTo>
                    <a:pt x="15120" y="5550"/>
                    <a:pt x="14904" y="5867"/>
                    <a:pt x="14904" y="6185"/>
                  </a:cubicBezTo>
                  <a:cubicBezTo>
                    <a:pt x="14904" y="6291"/>
                    <a:pt x="14904" y="6714"/>
                    <a:pt x="14904" y="6820"/>
                  </a:cubicBezTo>
                  <a:cubicBezTo>
                    <a:pt x="14904" y="7032"/>
                    <a:pt x="14472" y="7138"/>
                    <a:pt x="14472" y="7244"/>
                  </a:cubicBezTo>
                  <a:cubicBezTo>
                    <a:pt x="14256" y="7350"/>
                    <a:pt x="14472" y="7667"/>
                    <a:pt x="14472" y="7773"/>
                  </a:cubicBezTo>
                  <a:cubicBezTo>
                    <a:pt x="14256" y="7985"/>
                    <a:pt x="13824" y="8303"/>
                    <a:pt x="13824" y="8514"/>
                  </a:cubicBezTo>
                  <a:cubicBezTo>
                    <a:pt x="13824" y="8620"/>
                    <a:pt x="14040" y="8938"/>
                    <a:pt x="14040" y="9044"/>
                  </a:cubicBezTo>
                  <a:cubicBezTo>
                    <a:pt x="14040" y="9150"/>
                    <a:pt x="13824" y="9573"/>
                    <a:pt x="13608" y="9679"/>
                  </a:cubicBezTo>
                  <a:cubicBezTo>
                    <a:pt x="13608" y="9785"/>
                    <a:pt x="13176" y="9891"/>
                    <a:pt x="12960" y="9997"/>
                  </a:cubicBezTo>
                  <a:cubicBezTo>
                    <a:pt x="12744" y="10103"/>
                    <a:pt x="13176" y="10314"/>
                    <a:pt x="12960" y="10420"/>
                  </a:cubicBezTo>
                  <a:cubicBezTo>
                    <a:pt x="12960" y="10526"/>
                    <a:pt x="12744" y="10844"/>
                    <a:pt x="12528" y="10950"/>
                  </a:cubicBezTo>
                  <a:cubicBezTo>
                    <a:pt x="12528" y="11162"/>
                    <a:pt x="12096" y="11267"/>
                    <a:pt x="11880" y="11373"/>
                  </a:cubicBezTo>
                  <a:cubicBezTo>
                    <a:pt x="11880" y="11585"/>
                    <a:pt x="12096" y="11903"/>
                    <a:pt x="11880" y="12009"/>
                  </a:cubicBezTo>
                  <a:cubicBezTo>
                    <a:pt x="11880" y="12114"/>
                    <a:pt x="11664" y="12326"/>
                    <a:pt x="11664" y="12432"/>
                  </a:cubicBezTo>
                  <a:cubicBezTo>
                    <a:pt x="11448" y="12644"/>
                    <a:pt x="11448" y="12962"/>
                    <a:pt x="11448" y="13067"/>
                  </a:cubicBezTo>
                  <a:cubicBezTo>
                    <a:pt x="11664" y="13279"/>
                    <a:pt x="12312" y="13491"/>
                    <a:pt x="12312" y="13703"/>
                  </a:cubicBezTo>
                  <a:cubicBezTo>
                    <a:pt x="12528" y="13809"/>
                    <a:pt x="12528" y="14020"/>
                    <a:pt x="12312" y="14126"/>
                  </a:cubicBezTo>
                  <a:cubicBezTo>
                    <a:pt x="12312" y="14232"/>
                    <a:pt x="12312" y="14550"/>
                    <a:pt x="12096" y="14656"/>
                  </a:cubicBezTo>
                  <a:cubicBezTo>
                    <a:pt x="12096" y="14762"/>
                    <a:pt x="12096" y="15185"/>
                    <a:pt x="11880" y="15291"/>
                  </a:cubicBezTo>
                  <a:cubicBezTo>
                    <a:pt x="11880" y="15397"/>
                    <a:pt x="11448" y="15503"/>
                    <a:pt x="11448" y="15503"/>
                  </a:cubicBezTo>
                  <a:cubicBezTo>
                    <a:pt x="11232" y="15714"/>
                    <a:pt x="11448" y="16138"/>
                    <a:pt x="11448" y="16244"/>
                  </a:cubicBezTo>
                  <a:cubicBezTo>
                    <a:pt x="11448" y="16350"/>
                    <a:pt x="11232" y="16562"/>
                    <a:pt x="11232" y="16667"/>
                  </a:cubicBezTo>
                  <a:cubicBezTo>
                    <a:pt x="11232" y="16773"/>
                    <a:pt x="11664" y="17091"/>
                    <a:pt x="11664" y="17197"/>
                  </a:cubicBezTo>
                  <a:cubicBezTo>
                    <a:pt x="11664" y="17303"/>
                    <a:pt x="11016" y="17514"/>
                    <a:pt x="11016" y="17726"/>
                  </a:cubicBezTo>
                  <a:cubicBezTo>
                    <a:pt x="10800" y="17832"/>
                    <a:pt x="10800" y="18044"/>
                    <a:pt x="11016" y="18150"/>
                  </a:cubicBezTo>
                  <a:cubicBezTo>
                    <a:pt x="11232" y="18256"/>
                    <a:pt x="12096" y="18362"/>
                    <a:pt x="12096" y="18573"/>
                  </a:cubicBezTo>
                  <a:cubicBezTo>
                    <a:pt x="12312" y="18679"/>
                    <a:pt x="12312" y="18997"/>
                    <a:pt x="12096" y="19103"/>
                  </a:cubicBezTo>
                  <a:cubicBezTo>
                    <a:pt x="12096" y="19209"/>
                    <a:pt x="11664" y="19314"/>
                    <a:pt x="11664" y="19314"/>
                  </a:cubicBezTo>
                  <a:cubicBezTo>
                    <a:pt x="11664" y="19420"/>
                    <a:pt x="11664" y="19632"/>
                    <a:pt x="11664" y="19738"/>
                  </a:cubicBezTo>
                  <a:cubicBezTo>
                    <a:pt x="11664" y="19844"/>
                    <a:pt x="11664" y="20267"/>
                    <a:pt x="11448" y="20373"/>
                  </a:cubicBezTo>
                  <a:cubicBezTo>
                    <a:pt x="11232" y="20479"/>
                    <a:pt x="10800" y="20267"/>
                    <a:pt x="10368" y="20267"/>
                  </a:cubicBezTo>
                  <a:cubicBezTo>
                    <a:pt x="10152" y="20373"/>
                    <a:pt x="9504" y="20373"/>
                    <a:pt x="9504" y="20479"/>
                  </a:cubicBezTo>
                  <a:cubicBezTo>
                    <a:pt x="9288" y="20585"/>
                    <a:pt x="9936" y="20691"/>
                    <a:pt x="9720" y="20797"/>
                  </a:cubicBezTo>
                  <a:cubicBezTo>
                    <a:pt x="9720" y="21009"/>
                    <a:pt x="9288" y="21114"/>
                    <a:pt x="9288" y="21220"/>
                  </a:cubicBezTo>
                  <a:cubicBezTo>
                    <a:pt x="8856" y="21220"/>
                    <a:pt x="8208" y="21114"/>
                    <a:pt x="7992" y="21220"/>
                  </a:cubicBezTo>
                  <a:cubicBezTo>
                    <a:pt x="7776" y="21220"/>
                    <a:pt x="7344" y="21432"/>
                    <a:pt x="6912" y="21432"/>
                  </a:cubicBezTo>
                  <a:cubicBezTo>
                    <a:pt x="6696" y="21538"/>
                    <a:pt x="6264" y="21432"/>
                    <a:pt x="6048" y="21326"/>
                  </a:cubicBezTo>
                  <a:cubicBezTo>
                    <a:pt x="5832" y="21220"/>
                    <a:pt x="6048" y="20797"/>
                    <a:pt x="5832" y="20691"/>
                  </a:cubicBezTo>
                  <a:cubicBezTo>
                    <a:pt x="5616" y="20585"/>
                    <a:pt x="4968" y="20585"/>
                    <a:pt x="4968" y="20585"/>
                  </a:cubicBezTo>
                  <a:cubicBezTo>
                    <a:pt x="4968" y="20585"/>
                    <a:pt x="4968" y="20162"/>
                    <a:pt x="4968" y="20056"/>
                  </a:cubicBezTo>
                  <a:cubicBezTo>
                    <a:pt x="4968" y="19950"/>
                    <a:pt x="4752" y="19632"/>
                    <a:pt x="4752" y="19632"/>
                  </a:cubicBezTo>
                  <a:cubicBezTo>
                    <a:pt x="4536" y="19526"/>
                    <a:pt x="4320" y="19420"/>
                    <a:pt x="4320" y="19420"/>
                  </a:cubicBezTo>
                  <a:cubicBezTo>
                    <a:pt x="4104" y="19314"/>
                    <a:pt x="3888" y="19103"/>
                    <a:pt x="3888" y="18997"/>
                  </a:cubicBezTo>
                  <a:cubicBezTo>
                    <a:pt x="3672" y="18891"/>
                    <a:pt x="3240" y="18679"/>
                    <a:pt x="3240" y="18467"/>
                  </a:cubicBezTo>
                  <a:cubicBezTo>
                    <a:pt x="3240" y="18362"/>
                    <a:pt x="3240" y="18044"/>
                    <a:pt x="3240" y="17832"/>
                  </a:cubicBezTo>
                  <a:cubicBezTo>
                    <a:pt x="3240" y="17726"/>
                    <a:pt x="2808" y="17620"/>
                    <a:pt x="2808" y="17514"/>
                  </a:cubicBezTo>
                  <a:cubicBezTo>
                    <a:pt x="2592" y="17409"/>
                    <a:pt x="2160" y="17303"/>
                    <a:pt x="1944" y="17303"/>
                  </a:cubicBezTo>
                  <a:cubicBezTo>
                    <a:pt x="1728" y="17303"/>
                    <a:pt x="1080" y="17409"/>
                    <a:pt x="864" y="17303"/>
                  </a:cubicBezTo>
                  <a:cubicBezTo>
                    <a:pt x="648" y="17303"/>
                    <a:pt x="432" y="16879"/>
                    <a:pt x="216" y="16773"/>
                  </a:cubicBezTo>
                  <a:cubicBezTo>
                    <a:pt x="216" y="16773"/>
                    <a:pt x="0" y="16773"/>
                    <a:pt x="0" y="16773"/>
                  </a:cubicBezTo>
                  <a:cubicBezTo>
                    <a:pt x="0" y="16773"/>
                    <a:pt x="0" y="16562"/>
                    <a:pt x="0" y="16562"/>
                  </a:cubicBezTo>
                  <a:cubicBezTo>
                    <a:pt x="216" y="16456"/>
                    <a:pt x="648" y="16456"/>
                    <a:pt x="648" y="16456"/>
                  </a:cubicBezTo>
                  <a:cubicBezTo>
                    <a:pt x="864" y="16350"/>
                    <a:pt x="864" y="16244"/>
                    <a:pt x="648" y="16244"/>
                  </a:cubicBezTo>
                  <a:cubicBezTo>
                    <a:pt x="648" y="16138"/>
                    <a:pt x="432" y="15926"/>
                    <a:pt x="432" y="15820"/>
                  </a:cubicBezTo>
                  <a:cubicBezTo>
                    <a:pt x="216" y="15714"/>
                    <a:pt x="432" y="15609"/>
                    <a:pt x="648" y="15503"/>
                  </a:cubicBezTo>
                  <a:cubicBezTo>
                    <a:pt x="648" y="15503"/>
                    <a:pt x="864" y="15397"/>
                    <a:pt x="864" y="15397"/>
                  </a:cubicBezTo>
                  <a:cubicBezTo>
                    <a:pt x="864" y="15291"/>
                    <a:pt x="1080" y="15185"/>
                    <a:pt x="1080" y="15079"/>
                  </a:cubicBezTo>
                  <a:cubicBezTo>
                    <a:pt x="1080" y="14973"/>
                    <a:pt x="864" y="14762"/>
                    <a:pt x="1080" y="14656"/>
                  </a:cubicBezTo>
                  <a:cubicBezTo>
                    <a:pt x="1080" y="14550"/>
                    <a:pt x="1512" y="14444"/>
                    <a:pt x="1512" y="14444"/>
                  </a:cubicBezTo>
                  <a:cubicBezTo>
                    <a:pt x="1728" y="14232"/>
                    <a:pt x="1944" y="14020"/>
                    <a:pt x="1944" y="13914"/>
                  </a:cubicBezTo>
                  <a:cubicBezTo>
                    <a:pt x="2160" y="13809"/>
                    <a:pt x="2376" y="13597"/>
                    <a:pt x="2376" y="13491"/>
                  </a:cubicBezTo>
                  <a:cubicBezTo>
                    <a:pt x="2376" y="13385"/>
                    <a:pt x="2376" y="13173"/>
                    <a:pt x="2592" y="13067"/>
                  </a:cubicBezTo>
                  <a:cubicBezTo>
                    <a:pt x="2592" y="13067"/>
                    <a:pt x="3024" y="12962"/>
                    <a:pt x="3240" y="12962"/>
                  </a:cubicBezTo>
                  <a:cubicBezTo>
                    <a:pt x="3240" y="12856"/>
                    <a:pt x="3240" y="12750"/>
                    <a:pt x="3240" y="12644"/>
                  </a:cubicBezTo>
                  <a:cubicBezTo>
                    <a:pt x="3240" y="12538"/>
                    <a:pt x="2808" y="12326"/>
                    <a:pt x="2808" y="12220"/>
                  </a:cubicBezTo>
                  <a:cubicBezTo>
                    <a:pt x="2808" y="12009"/>
                    <a:pt x="3240" y="11797"/>
                    <a:pt x="3240" y="11797"/>
                  </a:cubicBezTo>
                  <a:cubicBezTo>
                    <a:pt x="3456" y="11691"/>
                    <a:pt x="3672" y="11585"/>
                    <a:pt x="3672" y="11479"/>
                  </a:cubicBezTo>
                  <a:cubicBezTo>
                    <a:pt x="3888" y="11373"/>
                    <a:pt x="4104" y="11162"/>
                    <a:pt x="4104" y="10950"/>
                  </a:cubicBezTo>
                  <a:cubicBezTo>
                    <a:pt x="4104" y="10844"/>
                    <a:pt x="4320" y="10844"/>
                    <a:pt x="4536" y="10738"/>
                  </a:cubicBezTo>
                  <a:cubicBezTo>
                    <a:pt x="4536" y="10632"/>
                    <a:pt x="4752" y="10526"/>
                    <a:pt x="4752" y="10420"/>
                  </a:cubicBezTo>
                  <a:cubicBezTo>
                    <a:pt x="4752" y="10314"/>
                    <a:pt x="4752" y="10103"/>
                    <a:pt x="4752" y="9997"/>
                  </a:cubicBezTo>
                  <a:cubicBezTo>
                    <a:pt x="4752" y="9997"/>
                    <a:pt x="4536" y="9785"/>
                    <a:pt x="4536" y="9785"/>
                  </a:cubicBezTo>
                  <a:cubicBezTo>
                    <a:pt x="4320" y="9785"/>
                    <a:pt x="3888" y="9785"/>
                    <a:pt x="3672" y="9785"/>
                  </a:cubicBezTo>
                  <a:cubicBezTo>
                    <a:pt x="3672" y="9785"/>
                    <a:pt x="3240" y="9679"/>
                    <a:pt x="3024" y="9573"/>
                  </a:cubicBezTo>
                  <a:cubicBezTo>
                    <a:pt x="2808" y="9573"/>
                    <a:pt x="2808" y="9256"/>
                    <a:pt x="2808" y="9150"/>
                  </a:cubicBezTo>
                  <a:cubicBezTo>
                    <a:pt x="2808" y="9044"/>
                    <a:pt x="2808" y="8726"/>
                    <a:pt x="2808" y="8620"/>
                  </a:cubicBezTo>
                  <a:cubicBezTo>
                    <a:pt x="2808" y="8514"/>
                    <a:pt x="2592" y="8197"/>
                    <a:pt x="2808" y="8091"/>
                  </a:cubicBezTo>
                  <a:cubicBezTo>
                    <a:pt x="2808" y="8091"/>
                    <a:pt x="3240" y="8091"/>
                    <a:pt x="3240" y="8091"/>
                  </a:cubicBezTo>
                  <a:cubicBezTo>
                    <a:pt x="3456" y="7985"/>
                    <a:pt x="3456" y="7773"/>
                    <a:pt x="3456" y="7773"/>
                  </a:cubicBezTo>
                  <a:cubicBezTo>
                    <a:pt x="3456" y="7562"/>
                    <a:pt x="3672" y="7456"/>
                    <a:pt x="3888" y="7350"/>
                  </a:cubicBezTo>
                  <a:cubicBezTo>
                    <a:pt x="4104" y="7350"/>
                    <a:pt x="4320" y="7244"/>
                    <a:pt x="4536" y="7138"/>
                  </a:cubicBezTo>
                  <a:cubicBezTo>
                    <a:pt x="4536" y="7032"/>
                    <a:pt x="4536" y="6714"/>
                    <a:pt x="4752" y="6714"/>
                  </a:cubicBezTo>
                  <a:cubicBezTo>
                    <a:pt x="4968" y="6609"/>
                    <a:pt x="4968" y="6714"/>
                    <a:pt x="5184" y="6714"/>
                  </a:cubicBezTo>
                  <a:cubicBezTo>
                    <a:pt x="5400" y="6609"/>
                    <a:pt x="5616" y="6503"/>
                    <a:pt x="5832" y="6503"/>
                  </a:cubicBezTo>
                  <a:cubicBezTo>
                    <a:pt x="5832" y="6397"/>
                    <a:pt x="6048" y="6185"/>
                    <a:pt x="6048" y="5973"/>
                  </a:cubicBezTo>
                  <a:cubicBezTo>
                    <a:pt x="5832" y="5973"/>
                    <a:pt x="5832" y="5867"/>
                    <a:pt x="5832" y="5762"/>
                  </a:cubicBezTo>
                  <a:cubicBezTo>
                    <a:pt x="5616" y="5656"/>
                    <a:pt x="5832" y="5444"/>
                    <a:pt x="5832" y="5338"/>
                  </a:cubicBezTo>
                  <a:cubicBezTo>
                    <a:pt x="5832" y="5232"/>
                    <a:pt x="5832" y="5126"/>
                    <a:pt x="5832" y="5020"/>
                  </a:cubicBezTo>
                  <a:cubicBezTo>
                    <a:pt x="5616" y="4914"/>
                    <a:pt x="5184" y="4809"/>
                    <a:pt x="5184" y="4703"/>
                  </a:cubicBezTo>
                  <a:cubicBezTo>
                    <a:pt x="5184" y="4597"/>
                    <a:pt x="5184" y="4279"/>
                    <a:pt x="5184" y="4173"/>
                  </a:cubicBezTo>
                  <a:cubicBezTo>
                    <a:pt x="5184" y="4067"/>
                    <a:pt x="5400" y="3856"/>
                    <a:pt x="5400" y="3750"/>
                  </a:cubicBezTo>
                  <a:cubicBezTo>
                    <a:pt x="5400" y="3644"/>
                    <a:pt x="5184" y="3432"/>
                    <a:pt x="4968" y="3326"/>
                  </a:cubicBezTo>
                  <a:cubicBezTo>
                    <a:pt x="4968" y="3326"/>
                    <a:pt x="4536" y="3220"/>
                    <a:pt x="4320" y="3220"/>
                  </a:cubicBezTo>
                  <a:cubicBezTo>
                    <a:pt x="4320" y="3220"/>
                    <a:pt x="4320" y="3326"/>
                    <a:pt x="4104" y="3432"/>
                  </a:cubicBezTo>
                  <a:cubicBezTo>
                    <a:pt x="4104" y="3538"/>
                    <a:pt x="4104" y="3750"/>
                    <a:pt x="3888" y="3750"/>
                  </a:cubicBezTo>
                  <a:cubicBezTo>
                    <a:pt x="3672" y="3856"/>
                    <a:pt x="3456" y="3856"/>
                    <a:pt x="3240" y="3750"/>
                  </a:cubicBezTo>
                  <a:cubicBezTo>
                    <a:pt x="2808" y="3750"/>
                    <a:pt x="2376" y="3644"/>
                    <a:pt x="2376" y="3538"/>
                  </a:cubicBezTo>
                  <a:cubicBezTo>
                    <a:pt x="2160" y="3538"/>
                    <a:pt x="1944" y="3432"/>
                    <a:pt x="1944" y="3432"/>
                  </a:cubicBezTo>
                  <a:cubicBezTo>
                    <a:pt x="1944" y="3326"/>
                    <a:pt x="2376" y="3220"/>
                    <a:pt x="2376" y="3114"/>
                  </a:cubicBezTo>
                  <a:cubicBezTo>
                    <a:pt x="2376" y="3009"/>
                    <a:pt x="1728" y="2797"/>
                    <a:pt x="1512" y="2797"/>
                  </a:cubicBezTo>
                  <a:cubicBezTo>
                    <a:pt x="1296" y="2691"/>
                    <a:pt x="864" y="2797"/>
                    <a:pt x="864" y="2797"/>
                  </a:cubicBezTo>
                  <a:cubicBezTo>
                    <a:pt x="648" y="2585"/>
                    <a:pt x="432" y="2373"/>
                    <a:pt x="432" y="2267"/>
                  </a:cubicBezTo>
                  <a:cubicBezTo>
                    <a:pt x="432" y="2162"/>
                    <a:pt x="432" y="1844"/>
                    <a:pt x="432" y="1632"/>
                  </a:cubicBezTo>
                  <a:cubicBezTo>
                    <a:pt x="648" y="1632"/>
                    <a:pt x="1080" y="1526"/>
                    <a:pt x="1080" y="1420"/>
                  </a:cubicBezTo>
                  <a:cubicBezTo>
                    <a:pt x="1296" y="1420"/>
                    <a:pt x="1080" y="1209"/>
                    <a:pt x="1296" y="997"/>
                  </a:cubicBezTo>
                  <a:cubicBezTo>
                    <a:pt x="1296" y="997"/>
                    <a:pt x="1512" y="891"/>
                    <a:pt x="1512" y="891"/>
                  </a:cubicBezTo>
                  <a:cubicBezTo>
                    <a:pt x="1728" y="785"/>
                    <a:pt x="1512" y="573"/>
                    <a:pt x="1512" y="467"/>
                  </a:cubicBezTo>
                  <a:cubicBezTo>
                    <a:pt x="1728" y="362"/>
                    <a:pt x="1944" y="256"/>
                    <a:pt x="2160" y="256"/>
                  </a:cubicBezTo>
                  <a:cubicBezTo>
                    <a:pt x="2376" y="256"/>
                    <a:pt x="2592" y="362"/>
                    <a:pt x="2592" y="362"/>
                  </a:cubicBezTo>
                  <a:cubicBezTo>
                    <a:pt x="2808" y="467"/>
                    <a:pt x="2592" y="573"/>
                    <a:pt x="2592" y="679"/>
                  </a:cubicBezTo>
                  <a:cubicBezTo>
                    <a:pt x="2592" y="785"/>
                    <a:pt x="2592" y="891"/>
                    <a:pt x="2592" y="997"/>
                  </a:cubicBezTo>
                  <a:cubicBezTo>
                    <a:pt x="2808" y="1103"/>
                    <a:pt x="3240" y="997"/>
                    <a:pt x="3456" y="997"/>
                  </a:cubicBezTo>
                  <a:cubicBezTo>
                    <a:pt x="3456" y="1103"/>
                    <a:pt x="3888" y="997"/>
                    <a:pt x="4104" y="1103"/>
                  </a:cubicBezTo>
                  <a:cubicBezTo>
                    <a:pt x="4104" y="1103"/>
                    <a:pt x="4536" y="1209"/>
                    <a:pt x="4536" y="1209"/>
                  </a:cubicBezTo>
                  <a:cubicBezTo>
                    <a:pt x="4752" y="1314"/>
                    <a:pt x="4752" y="1526"/>
                    <a:pt x="4968" y="1526"/>
                  </a:cubicBezTo>
                  <a:cubicBezTo>
                    <a:pt x="5184" y="1632"/>
                    <a:pt x="5616" y="1526"/>
                    <a:pt x="5832" y="1526"/>
                  </a:cubicBezTo>
                  <a:cubicBezTo>
                    <a:pt x="6048" y="1526"/>
                    <a:pt x="6264" y="1738"/>
                    <a:pt x="6480" y="1738"/>
                  </a:cubicBezTo>
                  <a:cubicBezTo>
                    <a:pt x="6696" y="1738"/>
                    <a:pt x="7344" y="1844"/>
                    <a:pt x="7560" y="1738"/>
                  </a:cubicBezTo>
                  <a:cubicBezTo>
                    <a:pt x="7776" y="1738"/>
                    <a:pt x="7992" y="1632"/>
                    <a:pt x="7992" y="1632"/>
                  </a:cubicBezTo>
                  <a:cubicBezTo>
                    <a:pt x="8208" y="1526"/>
                    <a:pt x="8640" y="1526"/>
                    <a:pt x="8856" y="1632"/>
                  </a:cubicBezTo>
                  <a:cubicBezTo>
                    <a:pt x="9072" y="1632"/>
                    <a:pt x="9288" y="1738"/>
                    <a:pt x="9504" y="1738"/>
                  </a:cubicBezTo>
                  <a:cubicBezTo>
                    <a:pt x="9936" y="1738"/>
                    <a:pt x="10368" y="1738"/>
                    <a:pt x="10584" y="1738"/>
                  </a:cubicBezTo>
                  <a:cubicBezTo>
                    <a:pt x="10800" y="1632"/>
                    <a:pt x="11016" y="1526"/>
                    <a:pt x="11016" y="1420"/>
                  </a:cubicBezTo>
                  <a:cubicBezTo>
                    <a:pt x="11016" y="1314"/>
                    <a:pt x="10800" y="1103"/>
                    <a:pt x="10800" y="997"/>
                  </a:cubicBezTo>
                  <a:cubicBezTo>
                    <a:pt x="11016" y="891"/>
                    <a:pt x="11016" y="785"/>
                    <a:pt x="11232" y="679"/>
                  </a:cubicBezTo>
                  <a:cubicBezTo>
                    <a:pt x="11232" y="679"/>
                    <a:pt x="11448" y="573"/>
                    <a:pt x="11664" y="573"/>
                  </a:cubicBezTo>
                  <a:cubicBezTo>
                    <a:pt x="11664" y="467"/>
                    <a:pt x="11880" y="150"/>
                    <a:pt x="11880" y="150"/>
                  </a:cubicBezTo>
                  <a:cubicBezTo>
                    <a:pt x="12096" y="150"/>
                    <a:pt x="12096" y="150"/>
                    <a:pt x="12096" y="150"/>
                  </a:cubicBezTo>
                  <a:cubicBezTo>
                    <a:pt x="12312" y="150"/>
                    <a:pt x="12960" y="256"/>
                    <a:pt x="13176" y="256"/>
                  </a:cubicBezTo>
                  <a:cubicBezTo>
                    <a:pt x="13392" y="256"/>
                    <a:pt x="13608" y="44"/>
                    <a:pt x="13824" y="44"/>
                  </a:cubicBezTo>
                  <a:cubicBezTo>
                    <a:pt x="13824" y="44"/>
                    <a:pt x="14040" y="150"/>
                    <a:pt x="14256" y="150"/>
                  </a:cubicBezTo>
                  <a:cubicBezTo>
                    <a:pt x="14472" y="150"/>
                    <a:pt x="14688" y="256"/>
                    <a:pt x="14688" y="256"/>
                  </a:cubicBezTo>
                  <a:cubicBezTo>
                    <a:pt x="15120" y="256"/>
                    <a:pt x="15552" y="44"/>
                    <a:pt x="15984" y="44"/>
                  </a:cubicBezTo>
                  <a:cubicBezTo>
                    <a:pt x="16416" y="-62"/>
                    <a:pt x="17064" y="44"/>
                    <a:pt x="17496" y="150"/>
                  </a:cubicBezTo>
                  <a:cubicBezTo>
                    <a:pt x="17496" y="150"/>
                    <a:pt x="17712" y="256"/>
                    <a:pt x="17928" y="362"/>
                  </a:cubicBezTo>
                  <a:cubicBezTo>
                    <a:pt x="18144" y="362"/>
                    <a:pt x="18576" y="573"/>
                    <a:pt x="19008" y="573"/>
                  </a:cubicBezTo>
                  <a:cubicBezTo>
                    <a:pt x="19224" y="679"/>
                    <a:pt x="19872" y="679"/>
                    <a:pt x="20088" y="785"/>
                  </a:cubicBezTo>
                  <a:cubicBezTo>
                    <a:pt x="20304" y="785"/>
                    <a:pt x="20736" y="679"/>
                    <a:pt x="20952" y="679"/>
                  </a:cubicBezTo>
                  <a:cubicBezTo>
                    <a:pt x="20952" y="679"/>
                    <a:pt x="21384" y="679"/>
                    <a:pt x="21384" y="6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6" name="Google Shape;2306;p274"/>
            <p:cNvSpPr/>
            <p:nvPr/>
          </p:nvSpPr>
          <p:spPr>
            <a:xfrm>
              <a:off x="6438735" y="1569799"/>
              <a:ext cx="654364" cy="1323560"/>
            </a:xfrm>
            <a:custGeom>
              <a:avLst/>
              <a:gdLst/>
              <a:ahLst/>
              <a:cxnLst/>
              <a:rect l="l" t="t" r="r" b="b"/>
              <a:pathLst>
                <a:path w="21600" h="21476" extrusionOk="0">
                  <a:moveTo>
                    <a:pt x="21384" y="679"/>
                  </a:moveTo>
                  <a:cubicBezTo>
                    <a:pt x="21600" y="785"/>
                    <a:pt x="21600" y="891"/>
                    <a:pt x="21600" y="997"/>
                  </a:cubicBezTo>
                  <a:cubicBezTo>
                    <a:pt x="21600" y="1103"/>
                    <a:pt x="21384" y="1209"/>
                    <a:pt x="21168" y="1314"/>
                  </a:cubicBezTo>
                  <a:cubicBezTo>
                    <a:pt x="21168" y="1314"/>
                    <a:pt x="20736" y="1420"/>
                    <a:pt x="20736" y="1420"/>
                  </a:cubicBezTo>
                  <a:cubicBezTo>
                    <a:pt x="20520" y="1526"/>
                    <a:pt x="20520" y="1738"/>
                    <a:pt x="20520" y="1844"/>
                  </a:cubicBezTo>
                  <a:cubicBezTo>
                    <a:pt x="20304" y="1950"/>
                    <a:pt x="20088" y="2056"/>
                    <a:pt x="19872" y="2162"/>
                  </a:cubicBezTo>
                  <a:cubicBezTo>
                    <a:pt x="19872" y="2267"/>
                    <a:pt x="19872" y="2479"/>
                    <a:pt x="19872" y="2585"/>
                  </a:cubicBezTo>
                  <a:cubicBezTo>
                    <a:pt x="19872" y="2797"/>
                    <a:pt x="19872" y="3009"/>
                    <a:pt x="19440" y="3114"/>
                  </a:cubicBezTo>
                  <a:cubicBezTo>
                    <a:pt x="19224" y="3220"/>
                    <a:pt x="18576" y="3220"/>
                    <a:pt x="18360" y="3326"/>
                  </a:cubicBezTo>
                  <a:cubicBezTo>
                    <a:pt x="18360" y="3326"/>
                    <a:pt x="18360" y="3538"/>
                    <a:pt x="18360" y="3644"/>
                  </a:cubicBezTo>
                  <a:cubicBezTo>
                    <a:pt x="18144" y="3750"/>
                    <a:pt x="17280" y="3750"/>
                    <a:pt x="17064" y="3856"/>
                  </a:cubicBezTo>
                  <a:cubicBezTo>
                    <a:pt x="17064" y="3962"/>
                    <a:pt x="17064" y="4173"/>
                    <a:pt x="17064" y="4279"/>
                  </a:cubicBezTo>
                  <a:cubicBezTo>
                    <a:pt x="17064" y="4385"/>
                    <a:pt x="16848" y="4597"/>
                    <a:pt x="16848" y="4703"/>
                  </a:cubicBezTo>
                  <a:cubicBezTo>
                    <a:pt x="16632" y="4703"/>
                    <a:pt x="16416" y="4703"/>
                    <a:pt x="16416" y="4809"/>
                  </a:cubicBezTo>
                  <a:cubicBezTo>
                    <a:pt x="15984" y="4809"/>
                    <a:pt x="15768" y="5020"/>
                    <a:pt x="15768" y="5126"/>
                  </a:cubicBezTo>
                  <a:cubicBezTo>
                    <a:pt x="15768" y="5126"/>
                    <a:pt x="15336" y="5232"/>
                    <a:pt x="15336" y="5338"/>
                  </a:cubicBezTo>
                  <a:cubicBezTo>
                    <a:pt x="15120" y="5550"/>
                    <a:pt x="14904" y="5867"/>
                    <a:pt x="14904" y="6185"/>
                  </a:cubicBezTo>
                  <a:cubicBezTo>
                    <a:pt x="14904" y="6291"/>
                    <a:pt x="14904" y="6714"/>
                    <a:pt x="14904" y="6820"/>
                  </a:cubicBezTo>
                  <a:cubicBezTo>
                    <a:pt x="14904" y="7032"/>
                    <a:pt x="14472" y="7138"/>
                    <a:pt x="14472" y="7244"/>
                  </a:cubicBezTo>
                  <a:cubicBezTo>
                    <a:pt x="14256" y="7350"/>
                    <a:pt x="14472" y="7667"/>
                    <a:pt x="14472" y="7773"/>
                  </a:cubicBezTo>
                  <a:cubicBezTo>
                    <a:pt x="14256" y="7985"/>
                    <a:pt x="13824" y="8303"/>
                    <a:pt x="13824" y="8514"/>
                  </a:cubicBezTo>
                  <a:cubicBezTo>
                    <a:pt x="13824" y="8620"/>
                    <a:pt x="14040" y="8938"/>
                    <a:pt x="14040" y="9044"/>
                  </a:cubicBezTo>
                  <a:cubicBezTo>
                    <a:pt x="14040" y="9150"/>
                    <a:pt x="13824" y="9573"/>
                    <a:pt x="13608" y="9679"/>
                  </a:cubicBezTo>
                  <a:cubicBezTo>
                    <a:pt x="13608" y="9785"/>
                    <a:pt x="13176" y="9891"/>
                    <a:pt x="12960" y="9997"/>
                  </a:cubicBezTo>
                  <a:cubicBezTo>
                    <a:pt x="12744" y="10103"/>
                    <a:pt x="13176" y="10314"/>
                    <a:pt x="12960" y="10420"/>
                  </a:cubicBezTo>
                  <a:cubicBezTo>
                    <a:pt x="12960" y="10526"/>
                    <a:pt x="12744" y="10844"/>
                    <a:pt x="12528" y="10950"/>
                  </a:cubicBezTo>
                  <a:cubicBezTo>
                    <a:pt x="12528" y="11162"/>
                    <a:pt x="12096" y="11267"/>
                    <a:pt x="11880" y="11373"/>
                  </a:cubicBezTo>
                  <a:cubicBezTo>
                    <a:pt x="11880" y="11585"/>
                    <a:pt x="12096" y="11903"/>
                    <a:pt x="11880" y="12009"/>
                  </a:cubicBezTo>
                  <a:cubicBezTo>
                    <a:pt x="11880" y="12114"/>
                    <a:pt x="11664" y="12326"/>
                    <a:pt x="11664" y="12432"/>
                  </a:cubicBezTo>
                  <a:cubicBezTo>
                    <a:pt x="11448" y="12644"/>
                    <a:pt x="11448" y="12962"/>
                    <a:pt x="11448" y="13067"/>
                  </a:cubicBezTo>
                  <a:cubicBezTo>
                    <a:pt x="11664" y="13279"/>
                    <a:pt x="12312" y="13491"/>
                    <a:pt x="12312" y="13703"/>
                  </a:cubicBezTo>
                  <a:cubicBezTo>
                    <a:pt x="12528" y="13809"/>
                    <a:pt x="12528" y="14020"/>
                    <a:pt x="12312" y="14126"/>
                  </a:cubicBezTo>
                  <a:cubicBezTo>
                    <a:pt x="12312" y="14232"/>
                    <a:pt x="12312" y="14550"/>
                    <a:pt x="12096" y="14656"/>
                  </a:cubicBezTo>
                  <a:cubicBezTo>
                    <a:pt x="12096" y="14762"/>
                    <a:pt x="12096" y="15185"/>
                    <a:pt x="11880" y="15291"/>
                  </a:cubicBezTo>
                  <a:cubicBezTo>
                    <a:pt x="11880" y="15397"/>
                    <a:pt x="11448" y="15503"/>
                    <a:pt x="11448" y="15503"/>
                  </a:cubicBezTo>
                  <a:cubicBezTo>
                    <a:pt x="11232" y="15714"/>
                    <a:pt x="11448" y="16138"/>
                    <a:pt x="11448" y="16244"/>
                  </a:cubicBezTo>
                  <a:cubicBezTo>
                    <a:pt x="11448" y="16350"/>
                    <a:pt x="11232" y="16562"/>
                    <a:pt x="11232" y="16667"/>
                  </a:cubicBezTo>
                  <a:cubicBezTo>
                    <a:pt x="11232" y="16773"/>
                    <a:pt x="11664" y="17091"/>
                    <a:pt x="11664" y="17197"/>
                  </a:cubicBezTo>
                  <a:cubicBezTo>
                    <a:pt x="11664" y="17303"/>
                    <a:pt x="11016" y="17514"/>
                    <a:pt x="11016" y="17726"/>
                  </a:cubicBezTo>
                  <a:cubicBezTo>
                    <a:pt x="10800" y="17832"/>
                    <a:pt x="10800" y="18044"/>
                    <a:pt x="11016" y="18150"/>
                  </a:cubicBezTo>
                  <a:cubicBezTo>
                    <a:pt x="11232" y="18256"/>
                    <a:pt x="12096" y="18362"/>
                    <a:pt x="12096" y="18573"/>
                  </a:cubicBezTo>
                  <a:cubicBezTo>
                    <a:pt x="12312" y="18679"/>
                    <a:pt x="12312" y="18997"/>
                    <a:pt x="12096" y="19103"/>
                  </a:cubicBezTo>
                  <a:cubicBezTo>
                    <a:pt x="12096" y="19209"/>
                    <a:pt x="11664" y="19314"/>
                    <a:pt x="11664" y="19314"/>
                  </a:cubicBezTo>
                  <a:cubicBezTo>
                    <a:pt x="11664" y="19420"/>
                    <a:pt x="11664" y="19632"/>
                    <a:pt x="11664" y="19738"/>
                  </a:cubicBezTo>
                  <a:cubicBezTo>
                    <a:pt x="11664" y="19844"/>
                    <a:pt x="11664" y="20267"/>
                    <a:pt x="11448" y="20373"/>
                  </a:cubicBezTo>
                  <a:cubicBezTo>
                    <a:pt x="11232" y="20479"/>
                    <a:pt x="10800" y="20267"/>
                    <a:pt x="10368" y="20267"/>
                  </a:cubicBezTo>
                  <a:cubicBezTo>
                    <a:pt x="10152" y="20373"/>
                    <a:pt x="9504" y="20373"/>
                    <a:pt x="9504" y="20479"/>
                  </a:cubicBezTo>
                  <a:cubicBezTo>
                    <a:pt x="9288" y="20585"/>
                    <a:pt x="9936" y="20691"/>
                    <a:pt x="9720" y="20797"/>
                  </a:cubicBezTo>
                  <a:cubicBezTo>
                    <a:pt x="9720" y="21009"/>
                    <a:pt x="9288" y="21114"/>
                    <a:pt x="9288" y="21220"/>
                  </a:cubicBezTo>
                  <a:cubicBezTo>
                    <a:pt x="8856" y="21220"/>
                    <a:pt x="8208" y="21114"/>
                    <a:pt x="7992" y="21220"/>
                  </a:cubicBezTo>
                  <a:cubicBezTo>
                    <a:pt x="7776" y="21220"/>
                    <a:pt x="7344" y="21432"/>
                    <a:pt x="6912" y="21432"/>
                  </a:cubicBezTo>
                  <a:cubicBezTo>
                    <a:pt x="6696" y="21538"/>
                    <a:pt x="6264" y="21432"/>
                    <a:pt x="6048" y="21326"/>
                  </a:cubicBezTo>
                  <a:cubicBezTo>
                    <a:pt x="5832" y="21220"/>
                    <a:pt x="6048" y="20797"/>
                    <a:pt x="5832" y="20691"/>
                  </a:cubicBezTo>
                  <a:cubicBezTo>
                    <a:pt x="5616" y="20585"/>
                    <a:pt x="4968" y="20585"/>
                    <a:pt x="4968" y="20585"/>
                  </a:cubicBezTo>
                  <a:cubicBezTo>
                    <a:pt x="4968" y="20585"/>
                    <a:pt x="4968" y="20162"/>
                    <a:pt x="4968" y="20056"/>
                  </a:cubicBezTo>
                  <a:cubicBezTo>
                    <a:pt x="4968" y="19950"/>
                    <a:pt x="4752" y="19632"/>
                    <a:pt x="4752" y="19632"/>
                  </a:cubicBezTo>
                  <a:cubicBezTo>
                    <a:pt x="4536" y="19526"/>
                    <a:pt x="4320" y="19420"/>
                    <a:pt x="4320" y="19420"/>
                  </a:cubicBezTo>
                  <a:cubicBezTo>
                    <a:pt x="4104" y="19314"/>
                    <a:pt x="3888" y="19103"/>
                    <a:pt x="3888" y="18997"/>
                  </a:cubicBezTo>
                  <a:cubicBezTo>
                    <a:pt x="3672" y="18891"/>
                    <a:pt x="3240" y="18679"/>
                    <a:pt x="3240" y="18467"/>
                  </a:cubicBezTo>
                  <a:cubicBezTo>
                    <a:pt x="3240" y="18362"/>
                    <a:pt x="3240" y="18044"/>
                    <a:pt x="3240" y="17832"/>
                  </a:cubicBezTo>
                  <a:cubicBezTo>
                    <a:pt x="3240" y="17726"/>
                    <a:pt x="2808" y="17620"/>
                    <a:pt x="2808" y="17514"/>
                  </a:cubicBezTo>
                  <a:cubicBezTo>
                    <a:pt x="2592" y="17409"/>
                    <a:pt x="2160" y="17303"/>
                    <a:pt x="1944" y="17303"/>
                  </a:cubicBezTo>
                  <a:cubicBezTo>
                    <a:pt x="1728" y="17303"/>
                    <a:pt x="1080" y="17409"/>
                    <a:pt x="864" y="17303"/>
                  </a:cubicBezTo>
                  <a:cubicBezTo>
                    <a:pt x="648" y="17303"/>
                    <a:pt x="432" y="16879"/>
                    <a:pt x="216" y="16773"/>
                  </a:cubicBezTo>
                  <a:cubicBezTo>
                    <a:pt x="216" y="16773"/>
                    <a:pt x="0" y="16773"/>
                    <a:pt x="0" y="16773"/>
                  </a:cubicBezTo>
                  <a:cubicBezTo>
                    <a:pt x="0" y="16773"/>
                    <a:pt x="0" y="16562"/>
                    <a:pt x="0" y="16562"/>
                  </a:cubicBezTo>
                  <a:cubicBezTo>
                    <a:pt x="216" y="16456"/>
                    <a:pt x="648" y="16456"/>
                    <a:pt x="648" y="16456"/>
                  </a:cubicBezTo>
                  <a:cubicBezTo>
                    <a:pt x="864" y="16350"/>
                    <a:pt x="864" y="16244"/>
                    <a:pt x="648" y="16244"/>
                  </a:cubicBezTo>
                  <a:cubicBezTo>
                    <a:pt x="648" y="16138"/>
                    <a:pt x="432" y="15926"/>
                    <a:pt x="432" y="15820"/>
                  </a:cubicBezTo>
                  <a:cubicBezTo>
                    <a:pt x="216" y="15714"/>
                    <a:pt x="432" y="15609"/>
                    <a:pt x="648" y="15503"/>
                  </a:cubicBezTo>
                  <a:cubicBezTo>
                    <a:pt x="648" y="15503"/>
                    <a:pt x="864" y="15397"/>
                    <a:pt x="864" y="15397"/>
                  </a:cubicBezTo>
                  <a:cubicBezTo>
                    <a:pt x="864" y="15291"/>
                    <a:pt x="1080" y="15185"/>
                    <a:pt x="1080" y="15079"/>
                  </a:cubicBezTo>
                  <a:cubicBezTo>
                    <a:pt x="1080" y="14973"/>
                    <a:pt x="864" y="14762"/>
                    <a:pt x="1080" y="14656"/>
                  </a:cubicBezTo>
                  <a:cubicBezTo>
                    <a:pt x="1080" y="14550"/>
                    <a:pt x="1512" y="14444"/>
                    <a:pt x="1512" y="14444"/>
                  </a:cubicBezTo>
                  <a:cubicBezTo>
                    <a:pt x="1728" y="14232"/>
                    <a:pt x="1944" y="14020"/>
                    <a:pt x="1944" y="13914"/>
                  </a:cubicBezTo>
                  <a:cubicBezTo>
                    <a:pt x="2160" y="13809"/>
                    <a:pt x="2376" y="13597"/>
                    <a:pt x="2376" y="13491"/>
                  </a:cubicBezTo>
                  <a:cubicBezTo>
                    <a:pt x="2376" y="13385"/>
                    <a:pt x="2376" y="13173"/>
                    <a:pt x="2592" y="13067"/>
                  </a:cubicBezTo>
                  <a:cubicBezTo>
                    <a:pt x="2592" y="13067"/>
                    <a:pt x="3024" y="12962"/>
                    <a:pt x="3240" y="12962"/>
                  </a:cubicBezTo>
                  <a:cubicBezTo>
                    <a:pt x="3240" y="12856"/>
                    <a:pt x="3240" y="12750"/>
                    <a:pt x="3240" y="12644"/>
                  </a:cubicBezTo>
                  <a:cubicBezTo>
                    <a:pt x="3240" y="12538"/>
                    <a:pt x="2808" y="12326"/>
                    <a:pt x="2808" y="12220"/>
                  </a:cubicBezTo>
                  <a:cubicBezTo>
                    <a:pt x="2808" y="12009"/>
                    <a:pt x="3240" y="11797"/>
                    <a:pt x="3240" y="11797"/>
                  </a:cubicBezTo>
                  <a:cubicBezTo>
                    <a:pt x="3456" y="11691"/>
                    <a:pt x="3672" y="11585"/>
                    <a:pt x="3672" y="11479"/>
                  </a:cubicBezTo>
                  <a:cubicBezTo>
                    <a:pt x="3888" y="11373"/>
                    <a:pt x="4104" y="11162"/>
                    <a:pt x="4104" y="10950"/>
                  </a:cubicBezTo>
                  <a:cubicBezTo>
                    <a:pt x="4104" y="10844"/>
                    <a:pt x="4320" y="10844"/>
                    <a:pt x="4536" y="10738"/>
                  </a:cubicBezTo>
                  <a:cubicBezTo>
                    <a:pt x="4536" y="10632"/>
                    <a:pt x="4752" y="10526"/>
                    <a:pt x="4752" y="10420"/>
                  </a:cubicBezTo>
                  <a:cubicBezTo>
                    <a:pt x="4752" y="10314"/>
                    <a:pt x="4752" y="10103"/>
                    <a:pt x="4752" y="9997"/>
                  </a:cubicBezTo>
                  <a:cubicBezTo>
                    <a:pt x="4752" y="9997"/>
                    <a:pt x="4536" y="9785"/>
                    <a:pt x="4536" y="9785"/>
                  </a:cubicBezTo>
                  <a:cubicBezTo>
                    <a:pt x="4320" y="9785"/>
                    <a:pt x="3888" y="9785"/>
                    <a:pt x="3672" y="9785"/>
                  </a:cubicBezTo>
                  <a:cubicBezTo>
                    <a:pt x="3672" y="9785"/>
                    <a:pt x="3240" y="9679"/>
                    <a:pt x="3024" y="9573"/>
                  </a:cubicBezTo>
                  <a:cubicBezTo>
                    <a:pt x="2808" y="9573"/>
                    <a:pt x="2808" y="9256"/>
                    <a:pt x="2808" y="9150"/>
                  </a:cubicBezTo>
                  <a:cubicBezTo>
                    <a:pt x="2808" y="9044"/>
                    <a:pt x="2808" y="8726"/>
                    <a:pt x="2808" y="8620"/>
                  </a:cubicBezTo>
                  <a:cubicBezTo>
                    <a:pt x="2808" y="8514"/>
                    <a:pt x="2592" y="8197"/>
                    <a:pt x="2808" y="8091"/>
                  </a:cubicBezTo>
                  <a:cubicBezTo>
                    <a:pt x="2808" y="8091"/>
                    <a:pt x="3240" y="8091"/>
                    <a:pt x="3240" y="8091"/>
                  </a:cubicBezTo>
                  <a:cubicBezTo>
                    <a:pt x="3456" y="7985"/>
                    <a:pt x="3456" y="7773"/>
                    <a:pt x="3456" y="7773"/>
                  </a:cubicBezTo>
                  <a:cubicBezTo>
                    <a:pt x="3456" y="7562"/>
                    <a:pt x="3672" y="7456"/>
                    <a:pt x="3888" y="7350"/>
                  </a:cubicBezTo>
                  <a:cubicBezTo>
                    <a:pt x="4104" y="7350"/>
                    <a:pt x="4320" y="7244"/>
                    <a:pt x="4536" y="7138"/>
                  </a:cubicBezTo>
                  <a:cubicBezTo>
                    <a:pt x="4536" y="7032"/>
                    <a:pt x="4536" y="6714"/>
                    <a:pt x="4752" y="6714"/>
                  </a:cubicBezTo>
                  <a:cubicBezTo>
                    <a:pt x="4968" y="6609"/>
                    <a:pt x="4968" y="6714"/>
                    <a:pt x="5184" y="6714"/>
                  </a:cubicBezTo>
                  <a:cubicBezTo>
                    <a:pt x="5400" y="6609"/>
                    <a:pt x="5616" y="6503"/>
                    <a:pt x="5832" y="6503"/>
                  </a:cubicBezTo>
                  <a:cubicBezTo>
                    <a:pt x="5832" y="6397"/>
                    <a:pt x="6048" y="6185"/>
                    <a:pt x="6048" y="5973"/>
                  </a:cubicBezTo>
                  <a:cubicBezTo>
                    <a:pt x="5832" y="5973"/>
                    <a:pt x="5832" y="5867"/>
                    <a:pt x="5832" y="5762"/>
                  </a:cubicBezTo>
                  <a:cubicBezTo>
                    <a:pt x="5616" y="5656"/>
                    <a:pt x="5832" y="5444"/>
                    <a:pt x="5832" y="5338"/>
                  </a:cubicBezTo>
                  <a:cubicBezTo>
                    <a:pt x="5832" y="5232"/>
                    <a:pt x="5832" y="5126"/>
                    <a:pt x="5832" y="5020"/>
                  </a:cubicBezTo>
                  <a:cubicBezTo>
                    <a:pt x="5616" y="4914"/>
                    <a:pt x="5184" y="4809"/>
                    <a:pt x="5184" y="4703"/>
                  </a:cubicBezTo>
                  <a:cubicBezTo>
                    <a:pt x="5184" y="4597"/>
                    <a:pt x="5184" y="4279"/>
                    <a:pt x="5184" y="4173"/>
                  </a:cubicBezTo>
                  <a:cubicBezTo>
                    <a:pt x="5184" y="4067"/>
                    <a:pt x="5400" y="3856"/>
                    <a:pt x="5400" y="3750"/>
                  </a:cubicBezTo>
                  <a:cubicBezTo>
                    <a:pt x="5400" y="3644"/>
                    <a:pt x="5184" y="3432"/>
                    <a:pt x="4968" y="3326"/>
                  </a:cubicBezTo>
                  <a:cubicBezTo>
                    <a:pt x="4968" y="3326"/>
                    <a:pt x="4536" y="3220"/>
                    <a:pt x="4320" y="3220"/>
                  </a:cubicBezTo>
                  <a:cubicBezTo>
                    <a:pt x="4320" y="3220"/>
                    <a:pt x="4320" y="3326"/>
                    <a:pt x="4104" y="3432"/>
                  </a:cubicBezTo>
                  <a:cubicBezTo>
                    <a:pt x="4104" y="3538"/>
                    <a:pt x="4104" y="3750"/>
                    <a:pt x="3888" y="3750"/>
                  </a:cubicBezTo>
                  <a:cubicBezTo>
                    <a:pt x="3672" y="3856"/>
                    <a:pt x="3456" y="3856"/>
                    <a:pt x="3240" y="3750"/>
                  </a:cubicBezTo>
                  <a:cubicBezTo>
                    <a:pt x="2808" y="3750"/>
                    <a:pt x="2376" y="3644"/>
                    <a:pt x="2376" y="3538"/>
                  </a:cubicBezTo>
                  <a:cubicBezTo>
                    <a:pt x="2160" y="3538"/>
                    <a:pt x="1944" y="3432"/>
                    <a:pt x="1944" y="3432"/>
                  </a:cubicBezTo>
                  <a:cubicBezTo>
                    <a:pt x="1944" y="3326"/>
                    <a:pt x="2376" y="3220"/>
                    <a:pt x="2376" y="3114"/>
                  </a:cubicBezTo>
                  <a:cubicBezTo>
                    <a:pt x="2376" y="3009"/>
                    <a:pt x="1728" y="2797"/>
                    <a:pt x="1512" y="2797"/>
                  </a:cubicBezTo>
                  <a:cubicBezTo>
                    <a:pt x="1296" y="2691"/>
                    <a:pt x="864" y="2797"/>
                    <a:pt x="864" y="2797"/>
                  </a:cubicBezTo>
                  <a:cubicBezTo>
                    <a:pt x="648" y="2585"/>
                    <a:pt x="432" y="2373"/>
                    <a:pt x="432" y="2267"/>
                  </a:cubicBezTo>
                  <a:cubicBezTo>
                    <a:pt x="432" y="2162"/>
                    <a:pt x="432" y="1844"/>
                    <a:pt x="432" y="1632"/>
                  </a:cubicBezTo>
                  <a:cubicBezTo>
                    <a:pt x="648" y="1632"/>
                    <a:pt x="1080" y="1526"/>
                    <a:pt x="1080" y="1420"/>
                  </a:cubicBezTo>
                  <a:cubicBezTo>
                    <a:pt x="1296" y="1420"/>
                    <a:pt x="1080" y="1209"/>
                    <a:pt x="1296" y="997"/>
                  </a:cubicBezTo>
                  <a:cubicBezTo>
                    <a:pt x="1296" y="997"/>
                    <a:pt x="1512" y="891"/>
                    <a:pt x="1512" y="891"/>
                  </a:cubicBezTo>
                  <a:cubicBezTo>
                    <a:pt x="1728" y="785"/>
                    <a:pt x="1512" y="573"/>
                    <a:pt x="1512" y="467"/>
                  </a:cubicBezTo>
                  <a:cubicBezTo>
                    <a:pt x="1728" y="362"/>
                    <a:pt x="1944" y="256"/>
                    <a:pt x="2160" y="256"/>
                  </a:cubicBezTo>
                  <a:cubicBezTo>
                    <a:pt x="2376" y="256"/>
                    <a:pt x="2592" y="362"/>
                    <a:pt x="2592" y="362"/>
                  </a:cubicBezTo>
                  <a:cubicBezTo>
                    <a:pt x="2808" y="467"/>
                    <a:pt x="2592" y="573"/>
                    <a:pt x="2592" y="679"/>
                  </a:cubicBezTo>
                  <a:cubicBezTo>
                    <a:pt x="2592" y="785"/>
                    <a:pt x="2592" y="891"/>
                    <a:pt x="2592" y="997"/>
                  </a:cubicBezTo>
                  <a:cubicBezTo>
                    <a:pt x="2808" y="1103"/>
                    <a:pt x="3240" y="997"/>
                    <a:pt x="3456" y="997"/>
                  </a:cubicBezTo>
                  <a:cubicBezTo>
                    <a:pt x="3456" y="1103"/>
                    <a:pt x="3888" y="997"/>
                    <a:pt x="4104" y="1103"/>
                  </a:cubicBezTo>
                  <a:cubicBezTo>
                    <a:pt x="4104" y="1103"/>
                    <a:pt x="4536" y="1209"/>
                    <a:pt x="4536" y="1209"/>
                  </a:cubicBezTo>
                  <a:cubicBezTo>
                    <a:pt x="4752" y="1314"/>
                    <a:pt x="4752" y="1526"/>
                    <a:pt x="4968" y="1526"/>
                  </a:cubicBezTo>
                  <a:cubicBezTo>
                    <a:pt x="5184" y="1632"/>
                    <a:pt x="5616" y="1526"/>
                    <a:pt x="5832" y="1526"/>
                  </a:cubicBezTo>
                  <a:cubicBezTo>
                    <a:pt x="6048" y="1526"/>
                    <a:pt x="6264" y="1738"/>
                    <a:pt x="6480" y="1738"/>
                  </a:cubicBezTo>
                  <a:cubicBezTo>
                    <a:pt x="6696" y="1738"/>
                    <a:pt x="7344" y="1844"/>
                    <a:pt x="7560" y="1738"/>
                  </a:cubicBezTo>
                  <a:cubicBezTo>
                    <a:pt x="7776" y="1738"/>
                    <a:pt x="7992" y="1632"/>
                    <a:pt x="7992" y="1632"/>
                  </a:cubicBezTo>
                  <a:cubicBezTo>
                    <a:pt x="8208" y="1526"/>
                    <a:pt x="8640" y="1526"/>
                    <a:pt x="8856" y="1632"/>
                  </a:cubicBezTo>
                  <a:cubicBezTo>
                    <a:pt x="9072" y="1632"/>
                    <a:pt x="9288" y="1738"/>
                    <a:pt x="9504" y="1738"/>
                  </a:cubicBezTo>
                  <a:cubicBezTo>
                    <a:pt x="9936" y="1738"/>
                    <a:pt x="10368" y="1738"/>
                    <a:pt x="10584" y="1738"/>
                  </a:cubicBezTo>
                  <a:cubicBezTo>
                    <a:pt x="10800" y="1632"/>
                    <a:pt x="11016" y="1526"/>
                    <a:pt x="11016" y="1420"/>
                  </a:cubicBezTo>
                  <a:cubicBezTo>
                    <a:pt x="11016" y="1314"/>
                    <a:pt x="10800" y="1103"/>
                    <a:pt x="10800" y="997"/>
                  </a:cubicBezTo>
                  <a:cubicBezTo>
                    <a:pt x="11016" y="891"/>
                    <a:pt x="11016" y="785"/>
                    <a:pt x="11232" y="679"/>
                  </a:cubicBezTo>
                  <a:cubicBezTo>
                    <a:pt x="11232" y="679"/>
                    <a:pt x="11448" y="573"/>
                    <a:pt x="11664" y="573"/>
                  </a:cubicBezTo>
                  <a:cubicBezTo>
                    <a:pt x="11664" y="467"/>
                    <a:pt x="11880" y="150"/>
                    <a:pt x="11880" y="150"/>
                  </a:cubicBezTo>
                  <a:cubicBezTo>
                    <a:pt x="12096" y="150"/>
                    <a:pt x="12096" y="150"/>
                    <a:pt x="12096" y="150"/>
                  </a:cubicBezTo>
                  <a:cubicBezTo>
                    <a:pt x="12312" y="150"/>
                    <a:pt x="12960" y="256"/>
                    <a:pt x="13176" y="256"/>
                  </a:cubicBezTo>
                  <a:cubicBezTo>
                    <a:pt x="13392" y="256"/>
                    <a:pt x="13608" y="44"/>
                    <a:pt x="13824" y="44"/>
                  </a:cubicBezTo>
                  <a:cubicBezTo>
                    <a:pt x="13824" y="44"/>
                    <a:pt x="14040" y="150"/>
                    <a:pt x="14256" y="150"/>
                  </a:cubicBezTo>
                  <a:cubicBezTo>
                    <a:pt x="14472" y="150"/>
                    <a:pt x="14688" y="256"/>
                    <a:pt x="14688" y="256"/>
                  </a:cubicBezTo>
                  <a:cubicBezTo>
                    <a:pt x="15120" y="256"/>
                    <a:pt x="15552" y="44"/>
                    <a:pt x="15984" y="44"/>
                  </a:cubicBezTo>
                  <a:cubicBezTo>
                    <a:pt x="16416" y="-62"/>
                    <a:pt x="17064" y="44"/>
                    <a:pt x="17496" y="150"/>
                  </a:cubicBezTo>
                  <a:cubicBezTo>
                    <a:pt x="17496" y="150"/>
                    <a:pt x="17712" y="256"/>
                    <a:pt x="17928" y="362"/>
                  </a:cubicBezTo>
                  <a:cubicBezTo>
                    <a:pt x="18144" y="362"/>
                    <a:pt x="18576" y="573"/>
                    <a:pt x="19008" y="573"/>
                  </a:cubicBezTo>
                  <a:cubicBezTo>
                    <a:pt x="19224" y="679"/>
                    <a:pt x="19872" y="679"/>
                    <a:pt x="20088" y="785"/>
                  </a:cubicBezTo>
                  <a:cubicBezTo>
                    <a:pt x="20304" y="785"/>
                    <a:pt x="20736" y="679"/>
                    <a:pt x="20952" y="679"/>
                  </a:cubicBezTo>
                  <a:cubicBezTo>
                    <a:pt x="20952" y="679"/>
                    <a:pt x="21384" y="679"/>
                    <a:pt x="21384" y="6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7" name="Google Shape;2307;p274"/>
            <p:cNvSpPr/>
            <p:nvPr/>
          </p:nvSpPr>
          <p:spPr>
            <a:xfrm>
              <a:off x="2410155" y="4870261"/>
              <a:ext cx="2209024" cy="1978076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10450" y="214"/>
                  </a:moveTo>
                  <a:cubicBezTo>
                    <a:pt x="10450" y="214"/>
                    <a:pt x="10450" y="143"/>
                    <a:pt x="10513" y="143"/>
                  </a:cubicBezTo>
                  <a:cubicBezTo>
                    <a:pt x="10577" y="143"/>
                    <a:pt x="10641" y="0"/>
                    <a:pt x="10768" y="0"/>
                  </a:cubicBezTo>
                  <a:cubicBezTo>
                    <a:pt x="10832" y="0"/>
                    <a:pt x="10896" y="143"/>
                    <a:pt x="10959" y="143"/>
                  </a:cubicBezTo>
                  <a:cubicBezTo>
                    <a:pt x="11023" y="143"/>
                    <a:pt x="11150" y="71"/>
                    <a:pt x="11214" y="71"/>
                  </a:cubicBezTo>
                  <a:cubicBezTo>
                    <a:pt x="11278" y="71"/>
                    <a:pt x="11405" y="71"/>
                    <a:pt x="11533" y="143"/>
                  </a:cubicBezTo>
                  <a:cubicBezTo>
                    <a:pt x="11533" y="214"/>
                    <a:pt x="11469" y="356"/>
                    <a:pt x="11533" y="428"/>
                  </a:cubicBezTo>
                  <a:cubicBezTo>
                    <a:pt x="11533" y="499"/>
                    <a:pt x="11724" y="499"/>
                    <a:pt x="11788" y="570"/>
                  </a:cubicBezTo>
                  <a:cubicBezTo>
                    <a:pt x="11851" y="642"/>
                    <a:pt x="11915" y="784"/>
                    <a:pt x="11979" y="927"/>
                  </a:cubicBezTo>
                  <a:cubicBezTo>
                    <a:pt x="12042" y="927"/>
                    <a:pt x="12170" y="927"/>
                    <a:pt x="12234" y="998"/>
                  </a:cubicBezTo>
                  <a:cubicBezTo>
                    <a:pt x="12297" y="998"/>
                    <a:pt x="12425" y="1069"/>
                    <a:pt x="12488" y="1069"/>
                  </a:cubicBezTo>
                  <a:cubicBezTo>
                    <a:pt x="12552" y="1069"/>
                    <a:pt x="12680" y="927"/>
                    <a:pt x="12743" y="784"/>
                  </a:cubicBezTo>
                  <a:cubicBezTo>
                    <a:pt x="12743" y="784"/>
                    <a:pt x="12743" y="713"/>
                    <a:pt x="12807" y="713"/>
                  </a:cubicBezTo>
                  <a:cubicBezTo>
                    <a:pt x="12807" y="642"/>
                    <a:pt x="12935" y="713"/>
                    <a:pt x="12998" y="713"/>
                  </a:cubicBezTo>
                  <a:cubicBezTo>
                    <a:pt x="13062" y="713"/>
                    <a:pt x="13126" y="784"/>
                    <a:pt x="13189" y="784"/>
                  </a:cubicBezTo>
                  <a:cubicBezTo>
                    <a:pt x="13253" y="784"/>
                    <a:pt x="13317" y="784"/>
                    <a:pt x="13381" y="713"/>
                  </a:cubicBezTo>
                  <a:cubicBezTo>
                    <a:pt x="13381" y="713"/>
                    <a:pt x="13444" y="570"/>
                    <a:pt x="13508" y="570"/>
                  </a:cubicBezTo>
                  <a:cubicBezTo>
                    <a:pt x="13572" y="570"/>
                    <a:pt x="13699" y="570"/>
                    <a:pt x="13763" y="570"/>
                  </a:cubicBezTo>
                  <a:cubicBezTo>
                    <a:pt x="13763" y="570"/>
                    <a:pt x="13827" y="570"/>
                    <a:pt x="13890" y="642"/>
                  </a:cubicBezTo>
                  <a:cubicBezTo>
                    <a:pt x="13890" y="642"/>
                    <a:pt x="13890" y="713"/>
                    <a:pt x="13890" y="784"/>
                  </a:cubicBezTo>
                  <a:cubicBezTo>
                    <a:pt x="13890" y="927"/>
                    <a:pt x="13890" y="1141"/>
                    <a:pt x="13890" y="1212"/>
                  </a:cubicBezTo>
                  <a:cubicBezTo>
                    <a:pt x="13890" y="1212"/>
                    <a:pt x="13827" y="1283"/>
                    <a:pt x="13763" y="1283"/>
                  </a:cubicBezTo>
                  <a:cubicBezTo>
                    <a:pt x="13763" y="1354"/>
                    <a:pt x="13763" y="1426"/>
                    <a:pt x="13763" y="1497"/>
                  </a:cubicBezTo>
                  <a:cubicBezTo>
                    <a:pt x="13827" y="1568"/>
                    <a:pt x="13890" y="1711"/>
                    <a:pt x="13954" y="1782"/>
                  </a:cubicBezTo>
                  <a:cubicBezTo>
                    <a:pt x="14018" y="1853"/>
                    <a:pt x="14209" y="1925"/>
                    <a:pt x="14273" y="1996"/>
                  </a:cubicBezTo>
                  <a:cubicBezTo>
                    <a:pt x="14273" y="2139"/>
                    <a:pt x="14273" y="2281"/>
                    <a:pt x="14273" y="2424"/>
                  </a:cubicBezTo>
                  <a:cubicBezTo>
                    <a:pt x="14209" y="2424"/>
                    <a:pt x="14145" y="2495"/>
                    <a:pt x="14145" y="2566"/>
                  </a:cubicBezTo>
                  <a:cubicBezTo>
                    <a:pt x="14081" y="2638"/>
                    <a:pt x="14081" y="2780"/>
                    <a:pt x="14145" y="2851"/>
                  </a:cubicBezTo>
                  <a:cubicBezTo>
                    <a:pt x="14145" y="2923"/>
                    <a:pt x="14273" y="3208"/>
                    <a:pt x="14273" y="3350"/>
                  </a:cubicBezTo>
                  <a:cubicBezTo>
                    <a:pt x="14273" y="3350"/>
                    <a:pt x="14273" y="3493"/>
                    <a:pt x="14273" y="3564"/>
                  </a:cubicBezTo>
                  <a:cubicBezTo>
                    <a:pt x="14273" y="3636"/>
                    <a:pt x="14400" y="3707"/>
                    <a:pt x="14464" y="3707"/>
                  </a:cubicBezTo>
                  <a:cubicBezTo>
                    <a:pt x="14527" y="3707"/>
                    <a:pt x="14591" y="3636"/>
                    <a:pt x="14655" y="3636"/>
                  </a:cubicBezTo>
                  <a:cubicBezTo>
                    <a:pt x="14719" y="3564"/>
                    <a:pt x="14719" y="3422"/>
                    <a:pt x="14782" y="3422"/>
                  </a:cubicBezTo>
                  <a:cubicBezTo>
                    <a:pt x="14846" y="3350"/>
                    <a:pt x="14973" y="3350"/>
                    <a:pt x="15037" y="3350"/>
                  </a:cubicBezTo>
                  <a:cubicBezTo>
                    <a:pt x="15101" y="3350"/>
                    <a:pt x="15165" y="3493"/>
                    <a:pt x="15228" y="3493"/>
                  </a:cubicBezTo>
                  <a:cubicBezTo>
                    <a:pt x="15292" y="3493"/>
                    <a:pt x="15419" y="3422"/>
                    <a:pt x="15483" y="3422"/>
                  </a:cubicBezTo>
                  <a:cubicBezTo>
                    <a:pt x="15547" y="3422"/>
                    <a:pt x="15674" y="3422"/>
                    <a:pt x="15738" y="3422"/>
                  </a:cubicBezTo>
                  <a:cubicBezTo>
                    <a:pt x="15802" y="3422"/>
                    <a:pt x="15993" y="3350"/>
                    <a:pt x="16057" y="3279"/>
                  </a:cubicBezTo>
                  <a:cubicBezTo>
                    <a:pt x="16120" y="3208"/>
                    <a:pt x="16184" y="2994"/>
                    <a:pt x="16248" y="2923"/>
                  </a:cubicBezTo>
                  <a:cubicBezTo>
                    <a:pt x="16312" y="2851"/>
                    <a:pt x="16439" y="2780"/>
                    <a:pt x="16503" y="2709"/>
                  </a:cubicBezTo>
                  <a:cubicBezTo>
                    <a:pt x="16566" y="2566"/>
                    <a:pt x="16566" y="2281"/>
                    <a:pt x="16566" y="2139"/>
                  </a:cubicBezTo>
                  <a:cubicBezTo>
                    <a:pt x="16630" y="2067"/>
                    <a:pt x="16630" y="1853"/>
                    <a:pt x="16694" y="1782"/>
                  </a:cubicBezTo>
                  <a:cubicBezTo>
                    <a:pt x="16758" y="1711"/>
                    <a:pt x="16885" y="1497"/>
                    <a:pt x="17012" y="1354"/>
                  </a:cubicBezTo>
                  <a:cubicBezTo>
                    <a:pt x="17076" y="1283"/>
                    <a:pt x="17204" y="1069"/>
                    <a:pt x="17331" y="1069"/>
                  </a:cubicBezTo>
                  <a:cubicBezTo>
                    <a:pt x="17458" y="998"/>
                    <a:pt x="17586" y="1069"/>
                    <a:pt x="17650" y="1069"/>
                  </a:cubicBezTo>
                  <a:cubicBezTo>
                    <a:pt x="17713" y="1141"/>
                    <a:pt x="17650" y="1212"/>
                    <a:pt x="17650" y="1212"/>
                  </a:cubicBezTo>
                  <a:cubicBezTo>
                    <a:pt x="17713" y="1354"/>
                    <a:pt x="17968" y="1354"/>
                    <a:pt x="18032" y="1497"/>
                  </a:cubicBezTo>
                  <a:cubicBezTo>
                    <a:pt x="18096" y="1568"/>
                    <a:pt x="18159" y="1782"/>
                    <a:pt x="18159" y="1853"/>
                  </a:cubicBezTo>
                  <a:cubicBezTo>
                    <a:pt x="18159" y="1996"/>
                    <a:pt x="18159" y="2210"/>
                    <a:pt x="18159" y="2210"/>
                  </a:cubicBezTo>
                  <a:cubicBezTo>
                    <a:pt x="18223" y="2281"/>
                    <a:pt x="18350" y="2210"/>
                    <a:pt x="18414" y="2210"/>
                  </a:cubicBezTo>
                  <a:cubicBezTo>
                    <a:pt x="18478" y="2281"/>
                    <a:pt x="18542" y="2352"/>
                    <a:pt x="18542" y="2424"/>
                  </a:cubicBezTo>
                  <a:cubicBezTo>
                    <a:pt x="18542" y="2495"/>
                    <a:pt x="18542" y="2638"/>
                    <a:pt x="18542" y="2638"/>
                  </a:cubicBezTo>
                  <a:cubicBezTo>
                    <a:pt x="18542" y="2780"/>
                    <a:pt x="18478" y="2923"/>
                    <a:pt x="18542" y="2994"/>
                  </a:cubicBezTo>
                  <a:cubicBezTo>
                    <a:pt x="18542" y="3065"/>
                    <a:pt x="18605" y="3137"/>
                    <a:pt x="18605" y="3208"/>
                  </a:cubicBezTo>
                  <a:cubicBezTo>
                    <a:pt x="18669" y="3279"/>
                    <a:pt x="18733" y="3350"/>
                    <a:pt x="18733" y="3422"/>
                  </a:cubicBezTo>
                  <a:cubicBezTo>
                    <a:pt x="18796" y="3422"/>
                    <a:pt x="18796" y="3493"/>
                    <a:pt x="18860" y="3493"/>
                  </a:cubicBezTo>
                  <a:cubicBezTo>
                    <a:pt x="18924" y="3564"/>
                    <a:pt x="18988" y="3564"/>
                    <a:pt x="18988" y="3636"/>
                  </a:cubicBezTo>
                  <a:cubicBezTo>
                    <a:pt x="19051" y="3707"/>
                    <a:pt x="19115" y="3850"/>
                    <a:pt x="19115" y="3921"/>
                  </a:cubicBezTo>
                  <a:cubicBezTo>
                    <a:pt x="19179" y="3992"/>
                    <a:pt x="19306" y="4063"/>
                    <a:pt x="19306" y="4206"/>
                  </a:cubicBezTo>
                  <a:cubicBezTo>
                    <a:pt x="19434" y="4277"/>
                    <a:pt x="19434" y="4420"/>
                    <a:pt x="19434" y="4491"/>
                  </a:cubicBezTo>
                  <a:cubicBezTo>
                    <a:pt x="19434" y="4562"/>
                    <a:pt x="19370" y="4705"/>
                    <a:pt x="19370" y="4705"/>
                  </a:cubicBezTo>
                  <a:cubicBezTo>
                    <a:pt x="19370" y="4848"/>
                    <a:pt x="19497" y="4990"/>
                    <a:pt x="19497" y="5061"/>
                  </a:cubicBezTo>
                  <a:cubicBezTo>
                    <a:pt x="19561" y="5133"/>
                    <a:pt x="19752" y="5204"/>
                    <a:pt x="19816" y="5275"/>
                  </a:cubicBezTo>
                  <a:cubicBezTo>
                    <a:pt x="19880" y="5347"/>
                    <a:pt x="19816" y="5560"/>
                    <a:pt x="19816" y="5632"/>
                  </a:cubicBezTo>
                  <a:cubicBezTo>
                    <a:pt x="19816" y="5703"/>
                    <a:pt x="19688" y="5774"/>
                    <a:pt x="19688" y="5846"/>
                  </a:cubicBezTo>
                  <a:cubicBezTo>
                    <a:pt x="19688" y="5917"/>
                    <a:pt x="19752" y="6059"/>
                    <a:pt x="19752" y="6131"/>
                  </a:cubicBezTo>
                  <a:cubicBezTo>
                    <a:pt x="19752" y="6202"/>
                    <a:pt x="19625" y="6416"/>
                    <a:pt x="19561" y="6487"/>
                  </a:cubicBezTo>
                  <a:cubicBezTo>
                    <a:pt x="19561" y="6558"/>
                    <a:pt x="19625" y="6701"/>
                    <a:pt x="19625" y="6772"/>
                  </a:cubicBezTo>
                  <a:cubicBezTo>
                    <a:pt x="19688" y="6844"/>
                    <a:pt x="19752" y="6986"/>
                    <a:pt x="19816" y="7057"/>
                  </a:cubicBezTo>
                  <a:cubicBezTo>
                    <a:pt x="19880" y="7057"/>
                    <a:pt x="20071" y="6986"/>
                    <a:pt x="20135" y="7057"/>
                  </a:cubicBezTo>
                  <a:cubicBezTo>
                    <a:pt x="20198" y="7057"/>
                    <a:pt x="20326" y="7200"/>
                    <a:pt x="20326" y="7271"/>
                  </a:cubicBezTo>
                  <a:cubicBezTo>
                    <a:pt x="20326" y="7343"/>
                    <a:pt x="20262" y="7414"/>
                    <a:pt x="20262" y="7556"/>
                  </a:cubicBezTo>
                  <a:cubicBezTo>
                    <a:pt x="20326" y="7556"/>
                    <a:pt x="20517" y="7628"/>
                    <a:pt x="20581" y="7628"/>
                  </a:cubicBezTo>
                  <a:cubicBezTo>
                    <a:pt x="20581" y="7628"/>
                    <a:pt x="20708" y="7485"/>
                    <a:pt x="20772" y="7485"/>
                  </a:cubicBezTo>
                  <a:cubicBezTo>
                    <a:pt x="20772" y="7485"/>
                    <a:pt x="20899" y="7556"/>
                    <a:pt x="20963" y="7556"/>
                  </a:cubicBezTo>
                  <a:cubicBezTo>
                    <a:pt x="20963" y="7628"/>
                    <a:pt x="20963" y="7699"/>
                    <a:pt x="20963" y="7770"/>
                  </a:cubicBezTo>
                  <a:cubicBezTo>
                    <a:pt x="20899" y="7770"/>
                    <a:pt x="20835" y="7770"/>
                    <a:pt x="20772" y="7842"/>
                  </a:cubicBezTo>
                  <a:cubicBezTo>
                    <a:pt x="20772" y="7842"/>
                    <a:pt x="20835" y="7984"/>
                    <a:pt x="20772" y="8055"/>
                  </a:cubicBezTo>
                  <a:cubicBezTo>
                    <a:pt x="20772" y="8055"/>
                    <a:pt x="20644" y="8127"/>
                    <a:pt x="20644" y="8198"/>
                  </a:cubicBezTo>
                  <a:cubicBezTo>
                    <a:pt x="20581" y="8269"/>
                    <a:pt x="20708" y="8554"/>
                    <a:pt x="20835" y="8626"/>
                  </a:cubicBezTo>
                  <a:cubicBezTo>
                    <a:pt x="20899" y="8626"/>
                    <a:pt x="21027" y="8626"/>
                    <a:pt x="21090" y="8626"/>
                  </a:cubicBezTo>
                  <a:cubicBezTo>
                    <a:pt x="21154" y="8626"/>
                    <a:pt x="21218" y="8697"/>
                    <a:pt x="21281" y="8768"/>
                  </a:cubicBezTo>
                  <a:cubicBezTo>
                    <a:pt x="21409" y="8768"/>
                    <a:pt x="21536" y="8911"/>
                    <a:pt x="21536" y="8982"/>
                  </a:cubicBezTo>
                  <a:cubicBezTo>
                    <a:pt x="21600" y="9053"/>
                    <a:pt x="21536" y="9267"/>
                    <a:pt x="21473" y="9267"/>
                  </a:cubicBezTo>
                  <a:cubicBezTo>
                    <a:pt x="21409" y="9339"/>
                    <a:pt x="21154" y="9339"/>
                    <a:pt x="21090" y="9410"/>
                  </a:cubicBezTo>
                  <a:cubicBezTo>
                    <a:pt x="21090" y="9481"/>
                    <a:pt x="21090" y="9552"/>
                    <a:pt x="21090" y="9552"/>
                  </a:cubicBezTo>
                  <a:cubicBezTo>
                    <a:pt x="21027" y="9624"/>
                    <a:pt x="21027" y="9766"/>
                    <a:pt x="20963" y="9838"/>
                  </a:cubicBezTo>
                  <a:cubicBezTo>
                    <a:pt x="20963" y="9909"/>
                    <a:pt x="20899" y="9980"/>
                    <a:pt x="20835" y="9980"/>
                  </a:cubicBezTo>
                  <a:cubicBezTo>
                    <a:pt x="20772" y="10051"/>
                    <a:pt x="20581" y="9980"/>
                    <a:pt x="20453" y="10051"/>
                  </a:cubicBezTo>
                  <a:cubicBezTo>
                    <a:pt x="20453" y="10051"/>
                    <a:pt x="20389" y="10051"/>
                    <a:pt x="20326" y="10123"/>
                  </a:cubicBezTo>
                  <a:cubicBezTo>
                    <a:pt x="20326" y="10194"/>
                    <a:pt x="20453" y="10408"/>
                    <a:pt x="20326" y="10479"/>
                  </a:cubicBezTo>
                  <a:cubicBezTo>
                    <a:pt x="20326" y="10550"/>
                    <a:pt x="20262" y="10622"/>
                    <a:pt x="20198" y="10622"/>
                  </a:cubicBezTo>
                  <a:cubicBezTo>
                    <a:pt x="20135" y="10693"/>
                    <a:pt x="20007" y="10764"/>
                    <a:pt x="19943" y="10764"/>
                  </a:cubicBezTo>
                  <a:cubicBezTo>
                    <a:pt x="19816" y="10693"/>
                    <a:pt x="19688" y="10550"/>
                    <a:pt x="19561" y="10550"/>
                  </a:cubicBezTo>
                  <a:cubicBezTo>
                    <a:pt x="19497" y="10479"/>
                    <a:pt x="19370" y="10479"/>
                    <a:pt x="19306" y="10550"/>
                  </a:cubicBezTo>
                  <a:cubicBezTo>
                    <a:pt x="19242" y="10550"/>
                    <a:pt x="19306" y="10693"/>
                    <a:pt x="19242" y="10836"/>
                  </a:cubicBezTo>
                  <a:cubicBezTo>
                    <a:pt x="19242" y="10907"/>
                    <a:pt x="19179" y="10978"/>
                    <a:pt x="19179" y="10978"/>
                  </a:cubicBezTo>
                  <a:cubicBezTo>
                    <a:pt x="19179" y="11121"/>
                    <a:pt x="19306" y="11263"/>
                    <a:pt x="19306" y="11335"/>
                  </a:cubicBezTo>
                  <a:cubicBezTo>
                    <a:pt x="19306" y="11406"/>
                    <a:pt x="19306" y="11477"/>
                    <a:pt x="19306" y="11549"/>
                  </a:cubicBezTo>
                  <a:cubicBezTo>
                    <a:pt x="19306" y="11620"/>
                    <a:pt x="19306" y="11691"/>
                    <a:pt x="19242" y="11762"/>
                  </a:cubicBezTo>
                  <a:cubicBezTo>
                    <a:pt x="19179" y="11762"/>
                    <a:pt x="19051" y="11762"/>
                    <a:pt x="18988" y="11762"/>
                  </a:cubicBezTo>
                  <a:cubicBezTo>
                    <a:pt x="18924" y="11762"/>
                    <a:pt x="18796" y="11691"/>
                    <a:pt x="18733" y="11762"/>
                  </a:cubicBezTo>
                  <a:cubicBezTo>
                    <a:pt x="18605" y="11834"/>
                    <a:pt x="18542" y="12119"/>
                    <a:pt x="18414" y="12190"/>
                  </a:cubicBezTo>
                  <a:cubicBezTo>
                    <a:pt x="18350" y="12190"/>
                    <a:pt x="18223" y="12261"/>
                    <a:pt x="18159" y="12261"/>
                  </a:cubicBezTo>
                  <a:cubicBezTo>
                    <a:pt x="18096" y="12261"/>
                    <a:pt x="17968" y="12261"/>
                    <a:pt x="17904" y="12333"/>
                  </a:cubicBezTo>
                  <a:cubicBezTo>
                    <a:pt x="17841" y="12333"/>
                    <a:pt x="17777" y="12547"/>
                    <a:pt x="17713" y="12547"/>
                  </a:cubicBezTo>
                  <a:cubicBezTo>
                    <a:pt x="17650" y="12618"/>
                    <a:pt x="17458" y="12475"/>
                    <a:pt x="17331" y="12404"/>
                  </a:cubicBezTo>
                  <a:cubicBezTo>
                    <a:pt x="17331" y="12404"/>
                    <a:pt x="17331" y="12333"/>
                    <a:pt x="17267" y="12261"/>
                  </a:cubicBezTo>
                  <a:cubicBezTo>
                    <a:pt x="17204" y="12190"/>
                    <a:pt x="16885" y="12190"/>
                    <a:pt x="16758" y="12261"/>
                  </a:cubicBezTo>
                  <a:cubicBezTo>
                    <a:pt x="16758" y="12333"/>
                    <a:pt x="16758" y="12475"/>
                    <a:pt x="16758" y="12547"/>
                  </a:cubicBezTo>
                  <a:cubicBezTo>
                    <a:pt x="16758" y="12618"/>
                    <a:pt x="16821" y="12760"/>
                    <a:pt x="16821" y="12832"/>
                  </a:cubicBezTo>
                  <a:cubicBezTo>
                    <a:pt x="16821" y="12903"/>
                    <a:pt x="16821" y="13046"/>
                    <a:pt x="16821" y="13117"/>
                  </a:cubicBezTo>
                  <a:cubicBezTo>
                    <a:pt x="16821" y="13188"/>
                    <a:pt x="16885" y="13259"/>
                    <a:pt x="16949" y="13331"/>
                  </a:cubicBezTo>
                  <a:cubicBezTo>
                    <a:pt x="17012" y="13473"/>
                    <a:pt x="17140" y="13687"/>
                    <a:pt x="17076" y="13830"/>
                  </a:cubicBezTo>
                  <a:cubicBezTo>
                    <a:pt x="17076" y="13901"/>
                    <a:pt x="16885" y="13901"/>
                    <a:pt x="16885" y="13972"/>
                  </a:cubicBezTo>
                  <a:cubicBezTo>
                    <a:pt x="16821" y="13972"/>
                    <a:pt x="16758" y="14115"/>
                    <a:pt x="16694" y="14186"/>
                  </a:cubicBezTo>
                  <a:cubicBezTo>
                    <a:pt x="16630" y="14186"/>
                    <a:pt x="16630" y="14186"/>
                    <a:pt x="16566" y="14186"/>
                  </a:cubicBezTo>
                  <a:cubicBezTo>
                    <a:pt x="16503" y="14186"/>
                    <a:pt x="16375" y="14044"/>
                    <a:pt x="16312" y="14044"/>
                  </a:cubicBezTo>
                  <a:cubicBezTo>
                    <a:pt x="16184" y="13972"/>
                    <a:pt x="16057" y="13972"/>
                    <a:pt x="15929" y="14044"/>
                  </a:cubicBezTo>
                  <a:cubicBezTo>
                    <a:pt x="15865" y="14044"/>
                    <a:pt x="15611" y="14186"/>
                    <a:pt x="15547" y="14186"/>
                  </a:cubicBezTo>
                  <a:cubicBezTo>
                    <a:pt x="15356" y="14186"/>
                    <a:pt x="15101" y="14115"/>
                    <a:pt x="14973" y="14115"/>
                  </a:cubicBezTo>
                  <a:cubicBezTo>
                    <a:pt x="14910" y="14044"/>
                    <a:pt x="14846" y="13972"/>
                    <a:pt x="14782" y="13972"/>
                  </a:cubicBezTo>
                  <a:cubicBezTo>
                    <a:pt x="14719" y="13972"/>
                    <a:pt x="14655" y="14044"/>
                    <a:pt x="14655" y="14115"/>
                  </a:cubicBezTo>
                  <a:cubicBezTo>
                    <a:pt x="14655" y="14186"/>
                    <a:pt x="14719" y="14329"/>
                    <a:pt x="14719" y="14400"/>
                  </a:cubicBezTo>
                  <a:cubicBezTo>
                    <a:pt x="14719" y="14471"/>
                    <a:pt x="14719" y="14685"/>
                    <a:pt x="14591" y="14756"/>
                  </a:cubicBezTo>
                  <a:cubicBezTo>
                    <a:pt x="14591" y="14756"/>
                    <a:pt x="14527" y="14685"/>
                    <a:pt x="14464" y="14685"/>
                  </a:cubicBezTo>
                  <a:cubicBezTo>
                    <a:pt x="14464" y="14614"/>
                    <a:pt x="14527" y="14471"/>
                    <a:pt x="14464" y="14400"/>
                  </a:cubicBezTo>
                  <a:cubicBezTo>
                    <a:pt x="14400" y="14400"/>
                    <a:pt x="14336" y="14400"/>
                    <a:pt x="14336" y="14400"/>
                  </a:cubicBezTo>
                  <a:cubicBezTo>
                    <a:pt x="14273" y="14400"/>
                    <a:pt x="14145" y="14400"/>
                    <a:pt x="14081" y="14400"/>
                  </a:cubicBezTo>
                  <a:cubicBezTo>
                    <a:pt x="14081" y="14400"/>
                    <a:pt x="13954" y="14543"/>
                    <a:pt x="13890" y="14471"/>
                  </a:cubicBezTo>
                  <a:cubicBezTo>
                    <a:pt x="13827" y="14471"/>
                    <a:pt x="13763" y="14400"/>
                    <a:pt x="13763" y="14400"/>
                  </a:cubicBezTo>
                  <a:cubicBezTo>
                    <a:pt x="13699" y="14329"/>
                    <a:pt x="13572" y="14257"/>
                    <a:pt x="13508" y="14257"/>
                  </a:cubicBezTo>
                  <a:cubicBezTo>
                    <a:pt x="13381" y="14186"/>
                    <a:pt x="13126" y="14186"/>
                    <a:pt x="13062" y="14257"/>
                  </a:cubicBezTo>
                  <a:cubicBezTo>
                    <a:pt x="13062" y="14257"/>
                    <a:pt x="13062" y="14329"/>
                    <a:pt x="12998" y="14400"/>
                  </a:cubicBezTo>
                  <a:cubicBezTo>
                    <a:pt x="12998" y="14400"/>
                    <a:pt x="12871" y="14543"/>
                    <a:pt x="12807" y="14471"/>
                  </a:cubicBezTo>
                  <a:cubicBezTo>
                    <a:pt x="12743" y="14471"/>
                    <a:pt x="12743" y="14257"/>
                    <a:pt x="12680" y="14186"/>
                  </a:cubicBezTo>
                  <a:cubicBezTo>
                    <a:pt x="12616" y="14186"/>
                    <a:pt x="12488" y="14115"/>
                    <a:pt x="12425" y="14115"/>
                  </a:cubicBezTo>
                  <a:cubicBezTo>
                    <a:pt x="12361" y="14115"/>
                    <a:pt x="12297" y="14257"/>
                    <a:pt x="12297" y="14329"/>
                  </a:cubicBezTo>
                  <a:cubicBezTo>
                    <a:pt x="12234" y="14400"/>
                    <a:pt x="12297" y="14543"/>
                    <a:pt x="12297" y="14614"/>
                  </a:cubicBezTo>
                  <a:cubicBezTo>
                    <a:pt x="12234" y="14614"/>
                    <a:pt x="12170" y="14756"/>
                    <a:pt x="12170" y="14756"/>
                  </a:cubicBezTo>
                  <a:cubicBezTo>
                    <a:pt x="12106" y="14828"/>
                    <a:pt x="12042" y="14899"/>
                    <a:pt x="11979" y="14899"/>
                  </a:cubicBezTo>
                  <a:cubicBezTo>
                    <a:pt x="11915" y="14970"/>
                    <a:pt x="11724" y="15042"/>
                    <a:pt x="11724" y="15113"/>
                  </a:cubicBezTo>
                  <a:cubicBezTo>
                    <a:pt x="11660" y="15113"/>
                    <a:pt x="11724" y="15327"/>
                    <a:pt x="11724" y="15327"/>
                  </a:cubicBezTo>
                  <a:cubicBezTo>
                    <a:pt x="11724" y="15469"/>
                    <a:pt x="11596" y="15612"/>
                    <a:pt x="11596" y="15683"/>
                  </a:cubicBezTo>
                  <a:cubicBezTo>
                    <a:pt x="11596" y="15826"/>
                    <a:pt x="11660" y="15968"/>
                    <a:pt x="11660" y="16111"/>
                  </a:cubicBezTo>
                  <a:cubicBezTo>
                    <a:pt x="11660" y="16182"/>
                    <a:pt x="11724" y="16325"/>
                    <a:pt x="11788" y="16396"/>
                  </a:cubicBezTo>
                  <a:cubicBezTo>
                    <a:pt x="11851" y="16467"/>
                    <a:pt x="11915" y="16610"/>
                    <a:pt x="11979" y="16610"/>
                  </a:cubicBezTo>
                  <a:cubicBezTo>
                    <a:pt x="12106" y="16681"/>
                    <a:pt x="12297" y="16610"/>
                    <a:pt x="12361" y="16610"/>
                  </a:cubicBezTo>
                  <a:cubicBezTo>
                    <a:pt x="12425" y="16610"/>
                    <a:pt x="12488" y="16610"/>
                    <a:pt x="12552" y="16681"/>
                  </a:cubicBezTo>
                  <a:cubicBezTo>
                    <a:pt x="12552" y="16681"/>
                    <a:pt x="12552" y="16824"/>
                    <a:pt x="12616" y="16824"/>
                  </a:cubicBezTo>
                  <a:cubicBezTo>
                    <a:pt x="12680" y="16895"/>
                    <a:pt x="12807" y="16824"/>
                    <a:pt x="12871" y="16895"/>
                  </a:cubicBezTo>
                  <a:cubicBezTo>
                    <a:pt x="12935" y="16895"/>
                    <a:pt x="12935" y="17038"/>
                    <a:pt x="12935" y="17038"/>
                  </a:cubicBezTo>
                  <a:cubicBezTo>
                    <a:pt x="12935" y="17109"/>
                    <a:pt x="12935" y="17180"/>
                    <a:pt x="12935" y="17251"/>
                  </a:cubicBezTo>
                  <a:cubicBezTo>
                    <a:pt x="12935" y="17323"/>
                    <a:pt x="12998" y="17465"/>
                    <a:pt x="13062" y="17537"/>
                  </a:cubicBezTo>
                  <a:cubicBezTo>
                    <a:pt x="13062" y="17608"/>
                    <a:pt x="13062" y="17679"/>
                    <a:pt x="13126" y="17750"/>
                  </a:cubicBezTo>
                  <a:cubicBezTo>
                    <a:pt x="13126" y="17822"/>
                    <a:pt x="13189" y="17893"/>
                    <a:pt x="13189" y="17964"/>
                  </a:cubicBezTo>
                  <a:cubicBezTo>
                    <a:pt x="13189" y="17964"/>
                    <a:pt x="13189" y="18107"/>
                    <a:pt x="13189" y="18107"/>
                  </a:cubicBezTo>
                  <a:cubicBezTo>
                    <a:pt x="13189" y="18178"/>
                    <a:pt x="13189" y="18250"/>
                    <a:pt x="13126" y="18250"/>
                  </a:cubicBezTo>
                  <a:cubicBezTo>
                    <a:pt x="13126" y="18321"/>
                    <a:pt x="12998" y="18321"/>
                    <a:pt x="12998" y="18392"/>
                  </a:cubicBezTo>
                  <a:cubicBezTo>
                    <a:pt x="12998" y="18392"/>
                    <a:pt x="12935" y="18535"/>
                    <a:pt x="12998" y="18535"/>
                  </a:cubicBezTo>
                  <a:cubicBezTo>
                    <a:pt x="12998" y="18606"/>
                    <a:pt x="13126" y="18677"/>
                    <a:pt x="13126" y="18677"/>
                  </a:cubicBezTo>
                  <a:cubicBezTo>
                    <a:pt x="13189" y="18749"/>
                    <a:pt x="13189" y="18891"/>
                    <a:pt x="13189" y="18962"/>
                  </a:cubicBezTo>
                  <a:cubicBezTo>
                    <a:pt x="13189" y="18962"/>
                    <a:pt x="13189" y="19034"/>
                    <a:pt x="13126" y="19034"/>
                  </a:cubicBezTo>
                  <a:cubicBezTo>
                    <a:pt x="13126" y="19034"/>
                    <a:pt x="13062" y="19105"/>
                    <a:pt x="13062" y="19105"/>
                  </a:cubicBezTo>
                  <a:cubicBezTo>
                    <a:pt x="12998" y="19105"/>
                    <a:pt x="12935" y="19034"/>
                    <a:pt x="12871" y="19105"/>
                  </a:cubicBezTo>
                  <a:cubicBezTo>
                    <a:pt x="12807" y="19105"/>
                    <a:pt x="12871" y="19176"/>
                    <a:pt x="12807" y="19248"/>
                  </a:cubicBezTo>
                  <a:cubicBezTo>
                    <a:pt x="12807" y="19248"/>
                    <a:pt x="12743" y="19176"/>
                    <a:pt x="12680" y="19248"/>
                  </a:cubicBezTo>
                  <a:cubicBezTo>
                    <a:pt x="12680" y="19248"/>
                    <a:pt x="12616" y="19319"/>
                    <a:pt x="12616" y="19390"/>
                  </a:cubicBezTo>
                  <a:cubicBezTo>
                    <a:pt x="12616" y="19390"/>
                    <a:pt x="12743" y="19533"/>
                    <a:pt x="12743" y="19604"/>
                  </a:cubicBezTo>
                  <a:cubicBezTo>
                    <a:pt x="12743" y="19675"/>
                    <a:pt x="12743" y="19747"/>
                    <a:pt x="12743" y="19818"/>
                  </a:cubicBezTo>
                  <a:cubicBezTo>
                    <a:pt x="12743" y="19889"/>
                    <a:pt x="12743" y="19960"/>
                    <a:pt x="12743" y="20032"/>
                  </a:cubicBezTo>
                  <a:cubicBezTo>
                    <a:pt x="12807" y="20032"/>
                    <a:pt x="12871" y="20103"/>
                    <a:pt x="12935" y="20103"/>
                  </a:cubicBezTo>
                  <a:cubicBezTo>
                    <a:pt x="12998" y="20103"/>
                    <a:pt x="12998" y="20246"/>
                    <a:pt x="13062" y="20246"/>
                  </a:cubicBezTo>
                  <a:cubicBezTo>
                    <a:pt x="13126" y="20246"/>
                    <a:pt x="13189" y="20246"/>
                    <a:pt x="13253" y="20246"/>
                  </a:cubicBezTo>
                  <a:cubicBezTo>
                    <a:pt x="13253" y="20246"/>
                    <a:pt x="13317" y="20174"/>
                    <a:pt x="13317" y="20174"/>
                  </a:cubicBezTo>
                  <a:cubicBezTo>
                    <a:pt x="13381" y="20174"/>
                    <a:pt x="13508" y="20174"/>
                    <a:pt x="13572" y="20174"/>
                  </a:cubicBezTo>
                  <a:cubicBezTo>
                    <a:pt x="13635" y="20174"/>
                    <a:pt x="13699" y="20246"/>
                    <a:pt x="13763" y="20246"/>
                  </a:cubicBezTo>
                  <a:cubicBezTo>
                    <a:pt x="13763" y="20317"/>
                    <a:pt x="13827" y="20388"/>
                    <a:pt x="13827" y="20388"/>
                  </a:cubicBezTo>
                  <a:cubicBezTo>
                    <a:pt x="13890" y="20459"/>
                    <a:pt x="14018" y="20459"/>
                    <a:pt x="14018" y="20459"/>
                  </a:cubicBezTo>
                  <a:cubicBezTo>
                    <a:pt x="14081" y="20531"/>
                    <a:pt x="14145" y="20602"/>
                    <a:pt x="14145" y="20673"/>
                  </a:cubicBezTo>
                  <a:cubicBezTo>
                    <a:pt x="14145" y="20745"/>
                    <a:pt x="14018" y="20745"/>
                    <a:pt x="14018" y="20816"/>
                  </a:cubicBezTo>
                  <a:cubicBezTo>
                    <a:pt x="13954" y="20816"/>
                    <a:pt x="13890" y="20887"/>
                    <a:pt x="13827" y="20887"/>
                  </a:cubicBezTo>
                  <a:cubicBezTo>
                    <a:pt x="13763" y="20887"/>
                    <a:pt x="13699" y="20816"/>
                    <a:pt x="13635" y="20745"/>
                  </a:cubicBezTo>
                  <a:cubicBezTo>
                    <a:pt x="13572" y="20745"/>
                    <a:pt x="13381" y="20745"/>
                    <a:pt x="13317" y="20745"/>
                  </a:cubicBezTo>
                  <a:cubicBezTo>
                    <a:pt x="13317" y="20816"/>
                    <a:pt x="13253" y="20887"/>
                    <a:pt x="13253" y="20887"/>
                  </a:cubicBezTo>
                  <a:cubicBezTo>
                    <a:pt x="13189" y="20958"/>
                    <a:pt x="13062" y="21030"/>
                    <a:pt x="13062" y="21101"/>
                  </a:cubicBezTo>
                  <a:cubicBezTo>
                    <a:pt x="12998" y="21172"/>
                    <a:pt x="13062" y="21244"/>
                    <a:pt x="13062" y="21315"/>
                  </a:cubicBezTo>
                  <a:cubicBezTo>
                    <a:pt x="12998" y="21386"/>
                    <a:pt x="12998" y="21457"/>
                    <a:pt x="12998" y="21529"/>
                  </a:cubicBezTo>
                  <a:cubicBezTo>
                    <a:pt x="12935" y="21529"/>
                    <a:pt x="12871" y="21529"/>
                    <a:pt x="12871" y="21529"/>
                  </a:cubicBezTo>
                  <a:cubicBezTo>
                    <a:pt x="12807" y="21529"/>
                    <a:pt x="12743" y="21600"/>
                    <a:pt x="12743" y="21600"/>
                  </a:cubicBezTo>
                  <a:cubicBezTo>
                    <a:pt x="12680" y="21600"/>
                    <a:pt x="12552" y="21529"/>
                    <a:pt x="12552" y="21529"/>
                  </a:cubicBezTo>
                  <a:cubicBezTo>
                    <a:pt x="12425" y="21529"/>
                    <a:pt x="12361" y="21457"/>
                    <a:pt x="12297" y="21457"/>
                  </a:cubicBezTo>
                  <a:cubicBezTo>
                    <a:pt x="12234" y="21457"/>
                    <a:pt x="12106" y="21529"/>
                    <a:pt x="12042" y="21529"/>
                  </a:cubicBezTo>
                  <a:cubicBezTo>
                    <a:pt x="11979" y="21529"/>
                    <a:pt x="11915" y="21600"/>
                    <a:pt x="11851" y="21600"/>
                  </a:cubicBezTo>
                  <a:cubicBezTo>
                    <a:pt x="11851" y="21600"/>
                    <a:pt x="11788" y="21600"/>
                    <a:pt x="11788" y="21600"/>
                  </a:cubicBezTo>
                  <a:cubicBezTo>
                    <a:pt x="11788" y="21529"/>
                    <a:pt x="11788" y="21529"/>
                    <a:pt x="11788" y="21529"/>
                  </a:cubicBezTo>
                  <a:cubicBezTo>
                    <a:pt x="11788" y="21529"/>
                    <a:pt x="11788" y="21457"/>
                    <a:pt x="11724" y="21386"/>
                  </a:cubicBezTo>
                  <a:cubicBezTo>
                    <a:pt x="11724" y="21315"/>
                    <a:pt x="11724" y="21172"/>
                    <a:pt x="11660" y="21101"/>
                  </a:cubicBezTo>
                  <a:cubicBezTo>
                    <a:pt x="11596" y="21030"/>
                    <a:pt x="11405" y="20958"/>
                    <a:pt x="11342" y="21030"/>
                  </a:cubicBezTo>
                  <a:cubicBezTo>
                    <a:pt x="11278" y="21030"/>
                    <a:pt x="11278" y="21101"/>
                    <a:pt x="11278" y="21101"/>
                  </a:cubicBezTo>
                  <a:cubicBezTo>
                    <a:pt x="11150" y="21172"/>
                    <a:pt x="10896" y="21172"/>
                    <a:pt x="10832" y="21101"/>
                  </a:cubicBezTo>
                  <a:cubicBezTo>
                    <a:pt x="10768" y="21030"/>
                    <a:pt x="10768" y="20887"/>
                    <a:pt x="10768" y="20816"/>
                  </a:cubicBezTo>
                  <a:cubicBezTo>
                    <a:pt x="10704" y="20816"/>
                    <a:pt x="10641" y="20816"/>
                    <a:pt x="10577" y="20816"/>
                  </a:cubicBezTo>
                  <a:cubicBezTo>
                    <a:pt x="10513" y="20816"/>
                    <a:pt x="10322" y="20816"/>
                    <a:pt x="10258" y="20887"/>
                  </a:cubicBezTo>
                  <a:cubicBezTo>
                    <a:pt x="10195" y="20958"/>
                    <a:pt x="10195" y="21030"/>
                    <a:pt x="10195" y="21101"/>
                  </a:cubicBezTo>
                  <a:cubicBezTo>
                    <a:pt x="10131" y="21101"/>
                    <a:pt x="10067" y="21244"/>
                    <a:pt x="10067" y="21244"/>
                  </a:cubicBezTo>
                  <a:cubicBezTo>
                    <a:pt x="10004" y="21244"/>
                    <a:pt x="9940" y="21172"/>
                    <a:pt x="9940" y="21172"/>
                  </a:cubicBezTo>
                  <a:cubicBezTo>
                    <a:pt x="9940" y="21172"/>
                    <a:pt x="9876" y="20887"/>
                    <a:pt x="9812" y="20816"/>
                  </a:cubicBezTo>
                  <a:cubicBezTo>
                    <a:pt x="9812" y="20745"/>
                    <a:pt x="9685" y="20531"/>
                    <a:pt x="9621" y="20459"/>
                  </a:cubicBezTo>
                  <a:cubicBezTo>
                    <a:pt x="9558" y="20388"/>
                    <a:pt x="9366" y="20246"/>
                    <a:pt x="9303" y="20246"/>
                  </a:cubicBezTo>
                  <a:cubicBezTo>
                    <a:pt x="9239" y="20246"/>
                    <a:pt x="9175" y="20317"/>
                    <a:pt x="9112" y="20317"/>
                  </a:cubicBezTo>
                  <a:cubicBezTo>
                    <a:pt x="8984" y="20317"/>
                    <a:pt x="8920" y="20174"/>
                    <a:pt x="8793" y="20174"/>
                  </a:cubicBezTo>
                  <a:cubicBezTo>
                    <a:pt x="8729" y="20174"/>
                    <a:pt x="8665" y="20317"/>
                    <a:pt x="8602" y="20317"/>
                  </a:cubicBezTo>
                  <a:cubicBezTo>
                    <a:pt x="8538" y="20317"/>
                    <a:pt x="8411" y="20246"/>
                    <a:pt x="8347" y="20174"/>
                  </a:cubicBezTo>
                  <a:cubicBezTo>
                    <a:pt x="8283" y="20103"/>
                    <a:pt x="8219" y="19960"/>
                    <a:pt x="8156" y="19889"/>
                  </a:cubicBezTo>
                  <a:cubicBezTo>
                    <a:pt x="8092" y="19818"/>
                    <a:pt x="8028" y="19747"/>
                    <a:pt x="8028" y="19747"/>
                  </a:cubicBezTo>
                  <a:cubicBezTo>
                    <a:pt x="7965" y="19675"/>
                    <a:pt x="7837" y="19604"/>
                    <a:pt x="7773" y="19604"/>
                  </a:cubicBezTo>
                  <a:cubicBezTo>
                    <a:pt x="7710" y="19604"/>
                    <a:pt x="7519" y="19604"/>
                    <a:pt x="7455" y="19604"/>
                  </a:cubicBezTo>
                  <a:cubicBezTo>
                    <a:pt x="7327" y="19604"/>
                    <a:pt x="7136" y="19675"/>
                    <a:pt x="7009" y="19604"/>
                  </a:cubicBezTo>
                  <a:cubicBezTo>
                    <a:pt x="6945" y="19604"/>
                    <a:pt x="6754" y="19390"/>
                    <a:pt x="6690" y="19319"/>
                  </a:cubicBezTo>
                  <a:cubicBezTo>
                    <a:pt x="6627" y="19248"/>
                    <a:pt x="6435" y="19176"/>
                    <a:pt x="6372" y="19105"/>
                  </a:cubicBezTo>
                  <a:cubicBezTo>
                    <a:pt x="6308" y="19105"/>
                    <a:pt x="6181" y="19105"/>
                    <a:pt x="6117" y="19105"/>
                  </a:cubicBezTo>
                  <a:cubicBezTo>
                    <a:pt x="6117" y="19105"/>
                    <a:pt x="5989" y="19034"/>
                    <a:pt x="5926" y="19034"/>
                  </a:cubicBezTo>
                  <a:cubicBezTo>
                    <a:pt x="5862" y="18962"/>
                    <a:pt x="5671" y="18962"/>
                    <a:pt x="5607" y="19034"/>
                  </a:cubicBezTo>
                  <a:cubicBezTo>
                    <a:pt x="5543" y="19034"/>
                    <a:pt x="5416" y="19248"/>
                    <a:pt x="5416" y="19319"/>
                  </a:cubicBezTo>
                  <a:cubicBezTo>
                    <a:pt x="5416" y="19461"/>
                    <a:pt x="5543" y="19675"/>
                    <a:pt x="5543" y="19747"/>
                  </a:cubicBezTo>
                  <a:cubicBezTo>
                    <a:pt x="5607" y="19818"/>
                    <a:pt x="5543" y="20032"/>
                    <a:pt x="5543" y="20103"/>
                  </a:cubicBezTo>
                  <a:cubicBezTo>
                    <a:pt x="5543" y="20174"/>
                    <a:pt x="5543" y="20246"/>
                    <a:pt x="5543" y="20246"/>
                  </a:cubicBezTo>
                  <a:cubicBezTo>
                    <a:pt x="5543" y="20317"/>
                    <a:pt x="5543" y="20388"/>
                    <a:pt x="5416" y="20388"/>
                  </a:cubicBezTo>
                  <a:cubicBezTo>
                    <a:pt x="5288" y="20388"/>
                    <a:pt x="5225" y="20246"/>
                    <a:pt x="5161" y="20317"/>
                  </a:cubicBezTo>
                  <a:cubicBezTo>
                    <a:pt x="5097" y="20317"/>
                    <a:pt x="5034" y="20459"/>
                    <a:pt x="5034" y="20459"/>
                  </a:cubicBezTo>
                  <a:cubicBezTo>
                    <a:pt x="4970" y="20459"/>
                    <a:pt x="4906" y="20246"/>
                    <a:pt x="4842" y="20246"/>
                  </a:cubicBezTo>
                  <a:cubicBezTo>
                    <a:pt x="4842" y="20246"/>
                    <a:pt x="4779" y="20317"/>
                    <a:pt x="4715" y="20388"/>
                  </a:cubicBezTo>
                  <a:cubicBezTo>
                    <a:pt x="4715" y="20388"/>
                    <a:pt x="4524" y="20388"/>
                    <a:pt x="4460" y="20388"/>
                  </a:cubicBezTo>
                  <a:cubicBezTo>
                    <a:pt x="4460" y="20317"/>
                    <a:pt x="4396" y="20246"/>
                    <a:pt x="4333" y="20246"/>
                  </a:cubicBezTo>
                  <a:cubicBezTo>
                    <a:pt x="4333" y="20246"/>
                    <a:pt x="4205" y="20317"/>
                    <a:pt x="4142" y="20246"/>
                  </a:cubicBezTo>
                  <a:cubicBezTo>
                    <a:pt x="4142" y="20246"/>
                    <a:pt x="4142" y="20103"/>
                    <a:pt x="4078" y="20103"/>
                  </a:cubicBezTo>
                  <a:cubicBezTo>
                    <a:pt x="4014" y="20103"/>
                    <a:pt x="3950" y="20103"/>
                    <a:pt x="3887" y="20103"/>
                  </a:cubicBezTo>
                  <a:cubicBezTo>
                    <a:pt x="3887" y="20103"/>
                    <a:pt x="3823" y="20103"/>
                    <a:pt x="3759" y="20174"/>
                  </a:cubicBezTo>
                  <a:cubicBezTo>
                    <a:pt x="3696" y="20174"/>
                    <a:pt x="3696" y="20388"/>
                    <a:pt x="3632" y="20388"/>
                  </a:cubicBezTo>
                  <a:cubicBezTo>
                    <a:pt x="3632" y="20459"/>
                    <a:pt x="3441" y="20459"/>
                    <a:pt x="3377" y="20459"/>
                  </a:cubicBezTo>
                  <a:cubicBezTo>
                    <a:pt x="3377" y="20459"/>
                    <a:pt x="3313" y="20246"/>
                    <a:pt x="3250" y="20246"/>
                  </a:cubicBezTo>
                  <a:cubicBezTo>
                    <a:pt x="3250" y="20174"/>
                    <a:pt x="3250" y="20032"/>
                    <a:pt x="3186" y="20032"/>
                  </a:cubicBezTo>
                  <a:cubicBezTo>
                    <a:pt x="3122" y="19960"/>
                    <a:pt x="2931" y="20032"/>
                    <a:pt x="2804" y="20032"/>
                  </a:cubicBezTo>
                  <a:cubicBezTo>
                    <a:pt x="2740" y="20032"/>
                    <a:pt x="2549" y="20032"/>
                    <a:pt x="2421" y="20032"/>
                  </a:cubicBezTo>
                  <a:cubicBezTo>
                    <a:pt x="2421" y="20032"/>
                    <a:pt x="2294" y="20174"/>
                    <a:pt x="2230" y="20174"/>
                  </a:cubicBezTo>
                  <a:cubicBezTo>
                    <a:pt x="2166" y="20246"/>
                    <a:pt x="2039" y="20317"/>
                    <a:pt x="1975" y="20317"/>
                  </a:cubicBezTo>
                  <a:cubicBezTo>
                    <a:pt x="1848" y="20388"/>
                    <a:pt x="1657" y="20388"/>
                    <a:pt x="1529" y="20317"/>
                  </a:cubicBezTo>
                  <a:cubicBezTo>
                    <a:pt x="1465" y="20317"/>
                    <a:pt x="1402" y="20103"/>
                    <a:pt x="1338" y="20032"/>
                  </a:cubicBezTo>
                  <a:cubicBezTo>
                    <a:pt x="1274" y="20032"/>
                    <a:pt x="1147" y="19960"/>
                    <a:pt x="1147" y="19889"/>
                  </a:cubicBezTo>
                  <a:cubicBezTo>
                    <a:pt x="1083" y="19818"/>
                    <a:pt x="1083" y="19675"/>
                    <a:pt x="1083" y="19604"/>
                  </a:cubicBezTo>
                  <a:cubicBezTo>
                    <a:pt x="1019" y="19461"/>
                    <a:pt x="828" y="19390"/>
                    <a:pt x="765" y="19390"/>
                  </a:cubicBezTo>
                  <a:cubicBezTo>
                    <a:pt x="701" y="19319"/>
                    <a:pt x="573" y="19319"/>
                    <a:pt x="510" y="19248"/>
                  </a:cubicBezTo>
                  <a:cubicBezTo>
                    <a:pt x="446" y="19176"/>
                    <a:pt x="382" y="19034"/>
                    <a:pt x="382" y="18962"/>
                  </a:cubicBezTo>
                  <a:cubicBezTo>
                    <a:pt x="319" y="18962"/>
                    <a:pt x="191" y="18891"/>
                    <a:pt x="64" y="18891"/>
                  </a:cubicBezTo>
                  <a:cubicBezTo>
                    <a:pt x="64" y="18820"/>
                    <a:pt x="0" y="18749"/>
                    <a:pt x="0" y="18749"/>
                  </a:cubicBezTo>
                  <a:cubicBezTo>
                    <a:pt x="0" y="18606"/>
                    <a:pt x="0" y="18392"/>
                    <a:pt x="64" y="18321"/>
                  </a:cubicBezTo>
                  <a:cubicBezTo>
                    <a:pt x="64" y="18250"/>
                    <a:pt x="127" y="18250"/>
                    <a:pt x="127" y="18178"/>
                  </a:cubicBezTo>
                  <a:cubicBezTo>
                    <a:pt x="191" y="18107"/>
                    <a:pt x="64" y="17964"/>
                    <a:pt x="64" y="17893"/>
                  </a:cubicBezTo>
                  <a:cubicBezTo>
                    <a:pt x="127" y="17893"/>
                    <a:pt x="255" y="17822"/>
                    <a:pt x="255" y="17822"/>
                  </a:cubicBezTo>
                  <a:cubicBezTo>
                    <a:pt x="319" y="17750"/>
                    <a:pt x="255" y="17537"/>
                    <a:pt x="319" y="17465"/>
                  </a:cubicBezTo>
                  <a:cubicBezTo>
                    <a:pt x="382" y="17394"/>
                    <a:pt x="446" y="17323"/>
                    <a:pt x="510" y="17251"/>
                  </a:cubicBezTo>
                  <a:cubicBezTo>
                    <a:pt x="637" y="17251"/>
                    <a:pt x="765" y="17323"/>
                    <a:pt x="828" y="17251"/>
                  </a:cubicBezTo>
                  <a:cubicBezTo>
                    <a:pt x="892" y="17180"/>
                    <a:pt x="765" y="16966"/>
                    <a:pt x="765" y="16895"/>
                  </a:cubicBezTo>
                  <a:cubicBezTo>
                    <a:pt x="828" y="16752"/>
                    <a:pt x="956" y="16610"/>
                    <a:pt x="1019" y="16610"/>
                  </a:cubicBezTo>
                  <a:cubicBezTo>
                    <a:pt x="1083" y="16539"/>
                    <a:pt x="1147" y="16610"/>
                    <a:pt x="1211" y="16610"/>
                  </a:cubicBezTo>
                  <a:cubicBezTo>
                    <a:pt x="1274" y="16539"/>
                    <a:pt x="1274" y="16396"/>
                    <a:pt x="1338" y="16325"/>
                  </a:cubicBezTo>
                  <a:cubicBezTo>
                    <a:pt x="1338" y="16325"/>
                    <a:pt x="1402" y="16111"/>
                    <a:pt x="1465" y="16040"/>
                  </a:cubicBezTo>
                  <a:cubicBezTo>
                    <a:pt x="1465" y="16040"/>
                    <a:pt x="1593" y="15968"/>
                    <a:pt x="1657" y="15968"/>
                  </a:cubicBezTo>
                  <a:cubicBezTo>
                    <a:pt x="1657" y="15897"/>
                    <a:pt x="1657" y="15683"/>
                    <a:pt x="1720" y="15612"/>
                  </a:cubicBezTo>
                  <a:cubicBezTo>
                    <a:pt x="1720" y="15612"/>
                    <a:pt x="1720" y="15541"/>
                    <a:pt x="1720" y="15541"/>
                  </a:cubicBezTo>
                  <a:cubicBezTo>
                    <a:pt x="1784" y="15469"/>
                    <a:pt x="1720" y="15327"/>
                    <a:pt x="1720" y="15255"/>
                  </a:cubicBezTo>
                  <a:cubicBezTo>
                    <a:pt x="1720" y="15184"/>
                    <a:pt x="1784" y="15042"/>
                    <a:pt x="1784" y="14970"/>
                  </a:cubicBezTo>
                  <a:cubicBezTo>
                    <a:pt x="1784" y="14899"/>
                    <a:pt x="1784" y="14828"/>
                    <a:pt x="1848" y="14756"/>
                  </a:cubicBezTo>
                  <a:cubicBezTo>
                    <a:pt x="1848" y="14756"/>
                    <a:pt x="2039" y="14828"/>
                    <a:pt x="2103" y="14756"/>
                  </a:cubicBezTo>
                  <a:cubicBezTo>
                    <a:pt x="2166" y="14756"/>
                    <a:pt x="2166" y="14543"/>
                    <a:pt x="2166" y="14471"/>
                  </a:cubicBezTo>
                  <a:cubicBezTo>
                    <a:pt x="2103" y="14400"/>
                    <a:pt x="1975" y="14329"/>
                    <a:pt x="1912" y="14257"/>
                  </a:cubicBezTo>
                  <a:cubicBezTo>
                    <a:pt x="1912" y="14186"/>
                    <a:pt x="2039" y="13972"/>
                    <a:pt x="2039" y="13901"/>
                  </a:cubicBezTo>
                  <a:cubicBezTo>
                    <a:pt x="1975" y="13758"/>
                    <a:pt x="1912" y="13545"/>
                    <a:pt x="1848" y="13473"/>
                  </a:cubicBezTo>
                  <a:cubicBezTo>
                    <a:pt x="1848" y="13402"/>
                    <a:pt x="1720" y="13331"/>
                    <a:pt x="1720" y="13259"/>
                  </a:cubicBezTo>
                  <a:cubicBezTo>
                    <a:pt x="1657" y="13188"/>
                    <a:pt x="1784" y="13046"/>
                    <a:pt x="1720" y="12974"/>
                  </a:cubicBezTo>
                  <a:cubicBezTo>
                    <a:pt x="1720" y="12832"/>
                    <a:pt x="1465" y="12832"/>
                    <a:pt x="1402" y="12760"/>
                  </a:cubicBezTo>
                  <a:cubicBezTo>
                    <a:pt x="1338" y="12689"/>
                    <a:pt x="1338" y="12475"/>
                    <a:pt x="1274" y="12475"/>
                  </a:cubicBezTo>
                  <a:cubicBezTo>
                    <a:pt x="1211" y="12404"/>
                    <a:pt x="1019" y="12475"/>
                    <a:pt x="892" y="12475"/>
                  </a:cubicBezTo>
                  <a:cubicBezTo>
                    <a:pt x="828" y="12475"/>
                    <a:pt x="701" y="12404"/>
                    <a:pt x="637" y="12333"/>
                  </a:cubicBezTo>
                  <a:cubicBezTo>
                    <a:pt x="510" y="12261"/>
                    <a:pt x="446" y="12048"/>
                    <a:pt x="446" y="11905"/>
                  </a:cubicBezTo>
                  <a:cubicBezTo>
                    <a:pt x="446" y="11762"/>
                    <a:pt x="446" y="11549"/>
                    <a:pt x="510" y="11477"/>
                  </a:cubicBezTo>
                  <a:cubicBezTo>
                    <a:pt x="573" y="11477"/>
                    <a:pt x="765" y="11549"/>
                    <a:pt x="828" y="11549"/>
                  </a:cubicBezTo>
                  <a:cubicBezTo>
                    <a:pt x="892" y="11549"/>
                    <a:pt x="956" y="11477"/>
                    <a:pt x="956" y="11406"/>
                  </a:cubicBezTo>
                  <a:cubicBezTo>
                    <a:pt x="1019" y="11335"/>
                    <a:pt x="1019" y="11192"/>
                    <a:pt x="956" y="11121"/>
                  </a:cubicBezTo>
                  <a:cubicBezTo>
                    <a:pt x="956" y="11050"/>
                    <a:pt x="892" y="10978"/>
                    <a:pt x="828" y="10907"/>
                  </a:cubicBezTo>
                  <a:cubicBezTo>
                    <a:pt x="828" y="10836"/>
                    <a:pt x="828" y="10622"/>
                    <a:pt x="828" y="10550"/>
                  </a:cubicBezTo>
                  <a:cubicBezTo>
                    <a:pt x="892" y="10550"/>
                    <a:pt x="1019" y="10408"/>
                    <a:pt x="1019" y="10408"/>
                  </a:cubicBezTo>
                  <a:cubicBezTo>
                    <a:pt x="1019" y="10265"/>
                    <a:pt x="1019" y="10123"/>
                    <a:pt x="1019" y="10051"/>
                  </a:cubicBezTo>
                  <a:cubicBezTo>
                    <a:pt x="956" y="9980"/>
                    <a:pt x="828" y="9980"/>
                    <a:pt x="828" y="9909"/>
                  </a:cubicBezTo>
                  <a:cubicBezTo>
                    <a:pt x="765" y="9838"/>
                    <a:pt x="765" y="9695"/>
                    <a:pt x="828" y="9624"/>
                  </a:cubicBezTo>
                  <a:cubicBezTo>
                    <a:pt x="828" y="9552"/>
                    <a:pt x="1083" y="9410"/>
                    <a:pt x="1147" y="9410"/>
                  </a:cubicBezTo>
                  <a:cubicBezTo>
                    <a:pt x="1211" y="9410"/>
                    <a:pt x="1274" y="9410"/>
                    <a:pt x="1338" y="9410"/>
                  </a:cubicBezTo>
                  <a:cubicBezTo>
                    <a:pt x="1402" y="9481"/>
                    <a:pt x="1465" y="9624"/>
                    <a:pt x="1529" y="9624"/>
                  </a:cubicBezTo>
                  <a:cubicBezTo>
                    <a:pt x="1720" y="9552"/>
                    <a:pt x="1720" y="9267"/>
                    <a:pt x="1784" y="9196"/>
                  </a:cubicBezTo>
                  <a:cubicBezTo>
                    <a:pt x="1784" y="9196"/>
                    <a:pt x="1848" y="9125"/>
                    <a:pt x="1848" y="9125"/>
                  </a:cubicBezTo>
                  <a:cubicBezTo>
                    <a:pt x="1912" y="9125"/>
                    <a:pt x="2039" y="9125"/>
                    <a:pt x="2039" y="9125"/>
                  </a:cubicBezTo>
                  <a:cubicBezTo>
                    <a:pt x="2103" y="9196"/>
                    <a:pt x="2166" y="9267"/>
                    <a:pt x="2166" y="9339"/>
                  </a:cubicBezTo>
                  <a:cubicBezTo>
                    <a:pt x="2166" y="9410"/>
                    <a:pt x="2039" y="9552"/>
                    <a:pt x="2039" y="9695"/>
                  </a:cubicBezTo>
                  <a:cubicBezTo>
                    <a:pt x="2103" y="9766"/>
                    <a:pt x="2294" y="9766"/>
                    <a:pt x="2358" y="9766"/>
                  </a:cubicBezTo>
                  <a:cubicBezTo>
                    <a:pt x="2421" y="9766"/>
                    <a:pt x="2485" y="9695"/>
                    <a:pt x="2549" y="9624"/>
                  </a:cubicBezTo>
                  <a:cubicBezTo>
                    <a:pt x="2549" y="9552"/>
                    <a:pt x="2676" y="9339"/>
                    <a:pt x="2612" y="9267"/>
                  </a:cubicBezTo>
                  <a:cubicBezTo>
                    <a:pt x="2612" y="9196"/>
                    <a:pt x="2485" y="9125"/>
                    <a:pt x="2485" y="9053"/>
                  </a:cubicBezTo>
                  <a:cubicBezTo>
                    <a:pt x="2485" y="8982"/>
                    <a:pt x="2549" y="8911"/>
                    <a:pt x="2612" y="8911"/>
                  </a:cubicBezTo>
                  <a:cubicBezTo>
                    <a:pt x="2676" y="8911"/>
                    <a:pt x="2804" y="9125"/>
                    <a:pt x="2867" y="9125"/>
                  </a:cubicBezTo>
                  <a:cubicBezTo>
                    <a:pt x="2867" y="9125"/>
                    <a:pt x="2931" y="9125"/>
                    <a:pt x="2995" y="9125"/>
                  </a:cubicBezTo>
                  <a:cubicBezTo>
                    <a:pt x="3058" y="9125"/>
                    <a:pt x="3122" y="9053"/>
                    <a:pt x="3122" y="8982"/>
                  </a:cubicBezTo>
                  <a:cubicBezTo>
                    <a:pt x="3122" y="8982"/>
                    <a:pt x="3058" y="8840"/>
                    <a:pt x="3122" y="8768"/>
                  </a:cubicBezTo>
                  <a:cubicBezTo>
                    <a:pt x="3186" y="8697"/>
                    <a:pt x="3313" y="8626"/>
                    <a:pt x="3377" y="8697"/>
                  </a:cubicBezTo>
                  <a:cubicBezTo>
                    <a:pt x="3441" y="8697"/>
                    <a:pt x="3377" y="8911"/>
                    <a:pt x="3441" y="8982"/>
                  </a:cubicBezTo>
                  <a:cubicBezTo>
                    <a:pt x="3504" y="9053"/>
                    <a:pt x="3823" y="9125"/>
                    <a:pt x="3887" y="9125"/>
                  </a:cubicBezTo>
                  <a:cubicBezTo>
                    <a:pt x="3950" y="9053"/>
                    <a:pt x="4078" y="8982"/>
                    <a:pt x="4142" y="8911"/>
                  </a:cubicBezTo>
                  <a:cubicBezTo>
                    <a:pt x="4205" y="8840"/>
                    <a:pt x="4333" y="8768"/>
                    <a:pt x="4396" y="8697"/>
                  </a:cubicBezTo>
                  <a:cubicBezTo>
                    <a:pt x="4524" y="8626"/>
                    <a:pt x="4715" y="8483"/>
                    <a:pt x="4842" y="8483"/>
                  </a:cubicBezTo>
                  <a:cubicBezTo>
                    <a:pt x="4906" y="8483"/>
                    <a:pt x="5034" y="8554"/>
                    <a:pt x="5097" y="8483"/>
                  </a:cubicBezTo>
                  <a:cubicBezTo>
                    <a:pt x="5161" y="8483"/>
                    <a:pt x="5288" y="8412"/>
                    <a:pt x="5352" y="8341"/>
                  </a:cubicBezTo>
                  <a:cubicBezTo>
                    <a:pt x="5416" y="8341"/>
                    <a:pt x="5543" y="8341"/>
                    <a:pt x="5607" y="8412"/>
                  </a:cubicBezTo>
                  <a:cubicBezTo>
                    <a:pt x="5671" y="8412"/>
                    <a:pt x="5671" y="8697"/>
                    <a:pt x="5735" y="8697"/>
                  </a:cubicBezTo>
                  <a:cubicBezTo>
                    <a:pt x="5798" y="8768"/>
                    <a:pt x="5926" y="8697"/>
                    <a:pt x="5989" y="8697"/>
                  </a:cubicBezTo>
                  <a:cubicBezTo>
                    <a:pt x="6053" y="8626"/>
                    <a:pt x="6181" y="8483"/>
                    <a:pt x="6244" y="8412"/>
                  </a:cubicBezTo>
                  <a:cubicBezTo>
                    <a:pt x="6308" y="8341"/>
                    <a:pt x="6308" y="8198"/>
                    <a:pt x="6372" y="8127"/>
                  </a:cubicBezTo>
                  <a:cubicBezTo>
                    <a:pt x="6372" y="8055"/>
                    <a:pt x="6499" y="8055"/>
                    <a:pt x="6563" y="8055"/>
                  </a:cubicBezTo>
                  <a:cubicBezTo>
                    <a:pt x="6627" y="7984"/>
                    <a:pt x="6690" y="7770"/>
                    <a:pt x="6754" y="7699"/>
                  </a:cubicBezTo>
                  <a:cubicBezTo>
                    <a:pt x="6818" y="7699"/>
                    <a:pt x="6881" y="7770"/>
                    <a:pt x="6945" y="7699"/>
                  </a:cubicBezTo>
                  <a:cubicBezTo>
                    <a:pt x="7009" y="7699"/>
                    <a:pt x="6945" y="7485"/>
                    <a:pt x="7009" y="7414"/>
                  </a:cubicBezTo>
                  <a:cubicBezTo>
                    <a:pt x="7073" y="7414"/>
                    <a:pt x="7136" y="7485"/>
                    <a:pt x="7200" y="7414"/>
                  </a:cubicBezTo>
                  <a:cubicBezTo>
                    <a:pt x="7264" y="7414"/>
                    <a:pt x="7264" y="7271"/>
                    <a:pt x="7264" y="7200"/>
                  </a:cubicBezTo>
                  <a:cubicBezTo>
                    <a:pt x="7264" y="7129"/>
                    <a:pt x="7264" y="6986"/>
                    <a:pt x="7264" y="6915"/>
                  </a:cubicBezTo>
                  <a:cubicBezTo>
                    <a:pt x="7327" y="6844"/>
                    <a:pt x="7391" y="6772"/>
                    <a:pt x="7391" y="6701"/>
                  </a:cubicBezTo>
                  <a:cubicBezTo>
                    <a:pt x="7391" y="6630"/>
                    <a:pt x="7327" y="6558"/>
                    <a:pt x="7327" y="6558"/>
                  </a:cubicBezTo>
                  <a:cubicBezTo>
                    <a:pt x="7264" y="6487"/>
                    <a:pt x="7136" y="6487"/>
                    <a:pt x="7136" y="6487"/>
                  </a:cubicBezTo>
                  <a:cubicBezTo>
                    <a:pt x="7136" y="6416"/>
                    <a:pt x="7200" y="6273"/>
                    <a:pt x="7200" y="6202"/>
                  </a:cubicBezTo>
                  <a:cubicBezTo>
                    <a:pt x="7136" y="6202"/>
                    <a:pt x="7073" y="6059"/>
                    <a:pt x="7073" y="5988"/>
                  </a:cubicBezTo>
                  <a:cubicBezTo>
                    <a:pt x="7136" y="5917"/>
                    <a:pt x="7264" y="5774"/>
                    <a:pt x="7327" y="5774"/>
                  </a:cubicBezTo>
                  <a:cubicBezTo>
                    <a:pt x="7391" y="5703"/>
                    <a:pt x="7519" y="5774"/>
                    <a:pt x="7582" y="5846"/>
                  </a:cubicBezTo>
                  <a:cubicBezTo>
                    <a:pt x="7646" y="5846"/>
                    <a:pt x="7710" y="5988"/>
                    <a:pt x="7710" y="5988"/>
                  </a:cubicBezTo>
                  <a:cubicBezTo>
                    <a:pt x="7837" y="6059"/>
                    <a:pt x="8028" y="5988"/>
                    <a:pt x="8028" y="5846"/>
                  </a:cubicBezTo>
                  <a:cubicBezTo>
                    <a:pt x="8092" y="5846"/>
                    <a:pt x="8028" y="5703"/>
                    <a:pt x="8028" y="5632"/>
                  </a:cubicBezTo>
                  <a:cubicBezTo>
                    <a:pt x="8092" y="5560"/>
                    <a:pt x="8156" y="5418"/>
                    <a:pt x="8156" y="5347"/>
                  </a:cubicBezTo>
                  <a:cubicBezTo>
                    <a:pt x="8156" y="5275"/>
                    <a:pt x="8156" y="5133"/>
                    <a:pt x="8092" y="5133"/>
                  </a:cubicBezTo>
                  <a:cubicBezTo>
                    <a:pt x="8092" y="5061"/>
                    <a:pt x="7965" y="4990"/>
                    <a:pt x="7901" y="4919"/>
                  </a:cubicBezTo>
                  <a:cubicBezTo>
                    <a:pt x="7901" y="4848"/>
                    <a:pt x="7901" y="4776"/>
                    <a:pt x="7901" y="4705"/>
                  </a:cubicBezTo>
                  <a:cubicBezTo>
                    <a:pt x="7837" y="4705"/>
                    <a:pt x="7773" y="4705"/>
                    <a:pt x="7773" y="4634"/>
                  </a:cubicBezTo>
                  <a:cubicBezTo>
                    <a:pt x="7710" y="4562"/>
                    <a:pt x="7710" y="4420"/>
                    <a:pt x="7710" y="4349"/>
                  </a:cubicBezTo>
                  <a:cubicBezTo>
                    <a:pt x="7773" y="4277"/>
                    <a:pt x="7901" y="4206"/>
                    <a:pt x="7965" y="4206"/>
                  </a:cubicBezTo>
                  <a:cubicBezTo>
                    <a:pt x="8028" y="4206"/>
                    <a:pt x="8092" y="4063"/>
                    <a:pt x="8156" y="4063"/>
                  </a:cubicBezTo>
                  <a:cubicBezTo>
                    <a:pt x="8219" y="4063"/>
                    <a:pt x="8283" y="4063"/>
                    <a:pt x="8283" y="4063"/>
                  </a:cubicBezTo>
                  <a:cubicBezTo>
                    <a:pt x="8347" y="3992"/>
                    <a:pt x="8411" y="3778"/>
                    <a:pt x="8474" y="3707"/>
                  </a:cubicBezTo>
                  <a:cubicBezTo>
                    <a:pt x="8474" y="3707"/>
                    <a:pt x="8602" y="3636"/>
                    <a:pt x="8665" y="3636"/>
                  </a:cubicBezTo>
                  <a:cubicBezTo>
                    <a:pt x="8665" y="3636"/>
                    <a:pt x="8729" y="3493"/>
                    <a:pt x="8729" y="3493"/>
                  </a:cubicBezTo>
                  <a:cubicBezTo>
                    <a:pt x="8729" y="3422"/>
                    <a:pt x="8729" y="3350"/>
                    <a:pt x="8729" y="3279"/>
                  </a:cubicBezTo>
                  <a:cubicBezTo>
                    <a:pt x="8729" y="3208"/>
                    <a:pt x="8857" y="3137"/>
                    <a:pt x="8920" y="3137"/>
                  </a:cubicBezTo>
                  <a:cubicBezTo>
                    <a:pt x="8984" y="3065"/>
                    <a:pt x="9112" y="3065"/>
                    <a:pt x="9175" y="2994"/>
                  </a:cubicBezTo>
                  <a:cubicBezTo>
                    <a:pt x="9239" y="2994"/>
                    <a:pt x="9175" y="2851"/>
                    <a:pt x="9239" y="2851"/>
                  </a:cubicBezTo>
                  <a:cubicBezTo>
                    <a:pt x="9239" y="2780"/>
                    <a:pt x="9366" y="2851"/>
                    <a:pt x="9430" y="2851"/>
                  </a:cubicBezTo>
                  <a:cubicBezTo>
                    <a:pt x="9494" y="2780"/>
                    <a:pt x="9621" y="2638"/>
                    <a:pt x="9621" y="2566"/>
                  </a:cubicBezTo>
                  <a:cubicBezTo>
                    <a:pt x="9621" y="2566"/>
                    <a:pt x="9621" y="2424"/>
                    <a:pt x="9621" y="2352"/>
                  </a:cubicBezTo>
                  <a:cubicBezTo>
                    <a:pt x="9621" y="2352"/>
                    <a:pt x="9685" y="2281"/>
                    <a:pt x="9685" y="2210"/>
                  </a:cubicBezTo>
                  <a:cubicBezTo>
                    <a:pt x="9685" y="2139"/>
                    <a:pt x="9621" y="2067"/>
                    <a:pt x="9685" y="2067"/>
                  </a:cubicBezTo>
                  <a:cubicBezTo>
                    <a:pt x="9685" y="1996"/>
                    <a:pt x="9812" y="2067"/>
                    <a:pt x="9876" y="2067"/>
                  </a:cubicBezTo>
                  <a:cubicBezTo>
                    <a:pt x="9940" y="2067"/>
                    <a:pt x="10067" y="2067"/>
                    <a:pt x="10067" y="1996"/>
                  </a:cubicBezTo>
                  <a:cubicBezTo>
                    <a:pt x="10131" y="1925"/>
                    <a:pt x="10067" y="1711"/>
                    <a:pt x="10067" y="1640"/>
                  </a:cubicBezTo>
                  <a:cubicBezTo>
                    <a:pt x="10131" y="1568"/>
                    <a:pt x="10195" y="1497"/>
                    <a:pt x="10195" y="1497"/>
                  </a:cubicBezTo>
                  <a:cubicBezTo>
                    <a:pt x="10258" y="1426"/>
                    <a:pt x="10195" y="1283"/>
                    <a:pt x="10195" y="1212"/>
                  </a:cubicBezTo>
                  <a:cubicBezTo>
                    <a:pt x="10195" y="1141"/>
                    <a:pt x="10322" y="1069"/>
                    <a:pt x="10322" y="1069"/>
                  </a:cubicBezTo>
                  <a:cubicBezTo>
                    <a:pt x="10386" y="998"/>
                    <a:pt x="10322" y="784"/>
                    <a:pt x="10258" y="713"/>
                  </a:cubicBezTo>
                  <a:cubicBezTo>
                    <a:pt x="10258" y="642"/>
                    <a:pt x="10195" y="570"/>
                    <a:pt x="10195" y="499"/>
                  </a:cubicBezTo>
                  <a:cubicBezTo>
                    <a:pt x="10195" y="428"/>
                    <a:pt x="10258" y="285"/>
                    <a:pt x="10258" y="285"/>
                  </a:cubicBezTo>
                  <a:cubicBezTo>
                    <a:pt x="10322" y="214"/>
                    <a:pt x="10386" y="214"/>
                    <a:pt x="10450" y="2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8" name="Google Shape;2308;p274"/>
            <p:cNvSpPr/>
            <p:nvPr/>
          </p:nvSpPr>
          <p:spPr>
            <a:xfrm>
              <a:off x="2410155" y="4870261"/>
              <a:ext cx="2209024" cy="1978076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10450" y="214"/>
                  </a:moveTo>
                  <a:cubicBezTo>
                    <a:pt x="10450" y="214"/>
                    <a:pt x="10450" y="143"/>
                    <a:pt x="10513" y="143"/>
                  </a:cubicBezTo>
                  <a:cubicBezTo>
                    <a:pt x="10577" y="143"/>
                    <a:pt x="10641" y="0"/>
                    <a:pt x="10768" y="0"/>
                  </a:cubicBezTo>
                  <a:cubicBezTo>
                    <a:pt x="10832" y="0"/>
                    <a:pt x="10896" y="143"/>
                    <a:pt x="10959" y="143"/>
                  </a:cubicBezTo>
                  <a:cubicBezTo>
                    <a:pt x="11023" y="143"/>
                    <a:pt x="11150" y="71"/>
                    <a:pt x="11214" y="71"/>
                  </a:cubicBezTo>
                  <a:cubicBezTo>
                    <a:pt x="11278" y="71"/>
                    <a:pt x="11405" y="71"/>
                    <a:pt x="11533" y="143"/>
                  </a:cubicBezTo>
                  <a:cubicBezTo>
                    <a:pt x="11533" y="214"/>
                    <a:pt x="11469" y="356"/>
                    <a:pt x="11533" y="428"/>
                  </a:cubicBezTo>
                  <a:cubicBezTo>
                    <a:pt x="11533" y="499"/>
                    <a:pt x="11724" y="499"/>
                    <a:pt x="11788" y="570"/>
                  </a:cubicBezTo>
                  <a:cubicBezTo>
                    <a:pt x="11851" y="642"/>
                    <a:pt x="11915" y="784"/>
                    <a:pt x="11979" y="927"/>
                  </a:cubicBezTo>
                  <a:cubicBezTo>
                    <a:pt x="12042" y="927"/>
                    <a:pt x="12170" y="927"/>
                    <a:pt x="12234" y="998"/>
                  </a:cubicBezTo>
                  <a:cubicBezTo>
                    <a:pt x="12297" y="998"/>
                    <a:pt x="12425" y="1069"/>
                    <a:pt x="12488" y="1069"/>
                  </a:cubicBezTo>
                  <a:cubicBezTo>
                    <a:pt x="12552" y="1069"/>
                    <a:pt x="12680" y="927"/>
                    <a:pt x="12743" y="784"/>
                  </a:cubicBezTo>
                  <a:cubicBezTo>
                    <a:pt x="12743" y="784"/>
                    <a:pt x="12743" y="713"/>
                    <a:pt x="12807" y="713"/>
                  </a:cubicBezTo>
                  <a:cubicBezTo>
                    <a:pt x="12807" y="642"/>
                    <a:pt x="12935" y="713"/>
                    <a:pt x="12998" y="713"/>
                  </a:cubicBezTo>
                  <a:cubicBezTo>
                    <a:pt x="13062" y="713"/>
                    <a:pt x="13126" y="784"/>
                    <a:pt x="13189" y="784"/>
                  </a:cubicBezTo>
                  <a:cubicBezTo>
                    <a:pt x="13253" y="784"/>
                    <a:pt x="13317" y="784"/>
                    <a:pt x="13381" y="713"/>
                  </a:cubicBezTo>
                  <a:cubicBezTo>
                    <a:pt x="13381" y="713"/>
                    <a:pt x="13444" y="570"/>
                    <a:pt x="13508" y="570"/>
                  </a:cubicBezTo>
                  <a:cubicBezTo>
                    <a:pt x="13572" y="570"/>
                    <a:pt x="13699" y="570"/>
                    <a:pt x="13763" y="570"/>
                  </a:cubicBezTo>
                  <a:cubicBezTo>
                    <a:pt x="13763" y="570"/>
                    <a:pt x="13827" y="570"/>
                    <a:pt x="13890" y="642"/>
                  </a:cubicBezTo>
                  <a:cubicBezTo>
                    <a:pt x="13890" y="642"/>
                    <a:pt x="13890" y="713"/>
                    <a:pt x="13890" y="784"/>
                  </a:cubicBezTo>
                  <a:cubicBezTo>
                    <a:pt x="13890" y="927"/>
                    <a:pt x="13890" y="1141"/>
                    <a:pt x="13890" y="1212"/>
                  </a:cubicBezTo>
                  <a:cubicBezTo>
                    <a:pt x="13890" y="1212"/>
                    <a:pt x="13827" y="1283"/>
                    <a:pt x="13763" y="1283"/>
                  </a:cubicBezTo>
                  <a:cubicBezTo>
                    <a:pt x="13763" y="1354"/>
                    <a:pt x="13763" y="1426"/>
                    <a:pt x="13763" y="1497"/>
                  </a:cubicBezTo>
                  <a:cubicBezTo>
                    <a:pt x="13827" y="1568"/>
                    <a:pt x="13890" y="1711"/>
                    <a:pt x="13954" y="1782"/>
                  </a:cubicBezTo>
                  <a:cubicBezTo>
                    <a:pt x="14018" y="1853"/>
                    <a:pt x="14209" y="1925"/>
                    <a:pt x="14273" y="1996"/>
                  </a:cubicBezTo>
                  <a:cubicBezTo>
                    <a:pt x="14273" y="2139"/>
                    <a:pt x="14273" y="2281"/>
                    <a:pt x="14273" y="2424"/>
                  </a:cubicBezTo>
                  <a:cubicBezTo>
                    <a:pt x="14209" y="2424"/>
                    <a:pt x="14145" y="2495"/>
                    <a:pt x="14145" y="2566"/>
                  </a:cubicBezTo>
                  <a:cubicBezTo>
                    <a:pt x="14081" y="2638"/>
                    <a:pt x="14081" y="2780"/>
                    <a:pt x="14145" y="2851"/>
                  </a:cubicBezTo>
                  <a:cubicBezTo>
                    <a:pt x="14145" y="2923"/>
                    <a:pt x="14273" y="3208"/>
                    <a:pt x="14273" y="3350"/>
                  </a:cubicBezTo>
                  <a:cubicBezTo>
                    <a:pt x="14273" y="3350"/>
                    <a:pt x="14273" y="3493"/>
                    <a:pt x="14273" y="3564"/>
                  </a:cubicBezTo>
                  <a:cubicBezTo>
                    <a:pt x="14273" y="3636"/>
                    <a:pt x="14400" y="3707"/>
                    <a:pt x="14464" y="3707"/>
                  </a:cubicBezTo>
                  <a:cubicBezTo>
                    <a:pt x="14527" y="3707"/>
                    <a:pt x="14591" y="3636"/>
                    <a:pt x="14655" y="3636"/>
                  </a:cubicBezTo>
                  <a:cubicBezTo>
                    <a:pt x="14719" y="3564"/>
                    <a:pt x="14719" y="3422"/>
                    <a:pt x="14782" y="3422"/>
                  </a:cubicBezTo>
                  <a:cubicBezTo>
                    <a:pt x="14846" y="3350"/>
                    <a:pt x="14973" y="3350"/>
                    <a:pt x="15037" y="3350"/>
                  </a:cubicBezTo>
                  <a:cubicBezTo>
                    <a:pt x="15101" y="3350"/>
                    <a:pt x="15165" y="3493"/>
                    <a:pt x="15228" y="3493"/>
                  </a:cubicBezTo>
                  <a:cubicBezTo>
                    <a:pt x="15292" y="3493"/>
                    <a:pt x="15419" y="3422"/>
                    <a:pt x="15483" y="3422"/>
                  </a:cubicBezTo>
                  <a:cubicBezTo>
                    <a:pt x="15547" y="3422"/>
                    <a:pt x="15674" y="3422"/>
                    <a:pt x="15738" y="3422"/>
                  </a:cubicBezTo>
                  <a:cubicBezTo>
                    <a:pt x="15802" y="3422"/>
                    <a:pt x="15993" y="3350"/>
                    <a:pt x="16057" y="3279"/>
                  </a:cubicBezTo>
                  <a:cubicBezTo>
                    <a:pt x="16120" y="3208"/>
                    <a:pt x="16184" y="2994"/>
                    <a:pt x="16248" y="2923"/>
                  </a:cubicBezTo>
                  <a:cubicBezTo>
                    <a:pt x="16312" y="2851"/>
                    <a:pt x="16439" y="2780"/>
                    <a:pt x="16503" y="2709"/>
                  </a:cubicBezTo>
                  <a:cubicBezTo>
                    <a:pt x="16566" y="2566"/>
                    <a:pt x="16566" y="2281"/>
                    <a:pt x="16566" y="2139"/>
                  </a:cubicBezTo>
                  <a:cubicBezTo>
                    <a:pt x="16630" y="2067"/>
                    <a:pt x="16630" y="1853"/>
                    <a:pt x="16694" y="1782"/>
                  </a:cubicBezTo>
                  <a:cubicBezTo>
                    <a:pt x="16758" y="1711"/>
                    <a:pt x="16885" y="1497"/>
                    <a:pt x="17012" y="1354"/>
                  </a:cubicBezTo>
                  <a:cubicBezTo>
                    <a:pt x="17076" y="1283"/>
                    <a:pt x="17204" y="1069"/>
                    <a:pt x="17331" y="1069"/>
                  </a:cubicBezTo>
                  <a:cubicBezTo>
                    <a:pt x="17458" y="998"/>
                    <a:pt x="17586" y="1069"/>
                    <a:pt x="17650" y="1069"/>
                  </a:cubicBezTo>
                  <a:cubicBezTo>
                    <a:pt x="17713" y="1141"/>
                    <a:pt x="17650" y="1212"/>
                    <a:pt x="17650" y="1212"/>
                  </a:cubicBezTo>
                  <a:cubicBezTo>
                    <a:pt x="17713" y="1354"/>
                    <a:pt x="17968" y="1354"/>
                    <a:pt x="18032" y="1497"/>
                  </a:cubicBezTo>
                  <a:cubicBezTo>
                    <a:pt x="18096" y="1568"/>
                    <a:pt x="18159" y="1782"/>
                    <a:pt x="18159" y="1853"/>
                  </a:cubicBezTo>
                  <a:cubicBezTo>
                    <a:pt x="18159" y="1996"/>
                    <a:pt x="18159" y="2210"/>
                    <a:pt x="18159" y="2210"/>
                  </a:cubicBezTo>
                  <a:cubicBezTo>
                    <a:pt x="18223" y="2281"/>
                    <a:pt x="18350" y="2210"/>
                    <a:pt x="18414" y="2210"/>
                  </a:cubicBezTo>
                  <a:cubicBezTo>
                    <a:pt x="18478" y="2281"/>
                    <a:pt x="18542" y="2352"/>
                    <a:pt x="18542" y="2424"/>
                  </a:cubicBezTo>
                  <a:cubicBezTo>
                    <a:pt x="18542" y="2495"/>
                    <a:pt x="18542" y="2638"/>
                    <a:pt x="18542" y="2638"/>
                  </a:cubicBezTo>
                  <a:cubicBezTo>
                    <a:pt x="18542" y="2780"/>
                    <a:pt x="18478" y="2923"/>
                    <a:pt x="18542" y="2994"/>
                  </a:cubicBezTo>
                  <a:cubicBezTo>
                    <a:pt x="18542" y="3065"/>
                    <a:pt x="18605" y="3137"/>
                    <a:pt x="18605" y="3208"/>
                  </a:cubicBezTo>
                  <a:cubicBezTo>
                    <a:pt x="18669" y="3279"/>
                    <a:pt x="18733" y="3350"/>
                    <a:pt x="18733" y="3422"/>
                  </a:cubicBezTo>
                  <a:cubicBezTo>
                    <a:pt x="18796" y="3422"/>
                    <a:pt x="18796" y="3493"/>
                    <a:pt x="18860" y="3493"/>
                  </a:cubicBezTo>
                  <a:cubicBezTo>
                    <a:pt x="18924" y="3564"/>
                    <a:pt x="18988" y="3564"/>
                    <a:pt x="18988" y="3636"/>
                  </a:cubicBezTo>
                  <a:cubicBezTo>
                    <a:pt x="19051" y="3707"/>
                    <a:pt x="19115" y="3850"/>
                    <a:pt x="19115" y="3921"/>
                  </a:cubicBezTo>
                  <a:cubicBezTo>
                    <a:pt x="19179" y="3992"/>
                    <a:pt x="19306" y="4063"/>
                    <a:pt x="19306" y="4206"/>
                  </a:cubicBezTo>
                  <a:cubicBezTo>
                    <a:pt x="19434" y="4277"/>
                    <a:pt x="19434" y="4420"/>
                    <a:pt x="19434" y="4491"/>
                  </a:cubicBezTo>
                  <a:cubicBezTo>
                    <a:pt x="19434" y="4562"/>
                    <a:pt x="19370" y="4705"/>
                    <a:pt x="19370" y="4705"/>
                  </a:cubicBezTo>
                  <a:cubicBezTo>
                    <a:pt x="19370" y="4848"/>
                    <a:pt x="19497" y="4990"/>
                    <a:pt x="19497" y="5061"/>
                  </a:cubicBezTo>
                  <a:cubicBezTo>
                    <a:pt x="19561" y="5133"/>
                    <a:pt x="19752" y="5204"/>
                    <a:pt x="19816" y="5275"/>
                  </a:cubicBezTo>
                  <a:cubicBezTo>
                    <a:pt x="19880" y="5347"/>
                    <a:pt x="19816" y="5560"/>
                    <a:pt x="19816" y="5632"/>
                  </a:cubicBezTo>
                  <a:cubicBezTo>
                    <a:pt x="19816" y="5703"/>
                    <a:pt x="19688" y="5774"/>
                    <a:pt x="19688" y="5846"/>
                  </a:cubicBezTo>
                  <a:cubicBezTo>
                    <a:pt x="19688" y="5917"/>
                    <a:pt x="19752" y="6059"/>
                    <a:pt x="19752" y="6131"/>
                  </a:cubicBezTo>
                  <a:cubicBezTo>
                    <a:pt x="19752" y="6202"/>
                    <a:pt x="19625" y="6416"/>
                    <a:pt x="19561" y="6487"/>
                  </a:cubicBezTo>
                  <a:cubicBezTo>
                    <a:pt x="19561" y="6558"/>
                    <a:pt x="19625" y="6701"/>
                    <a:pt x="19625" y="6772"/>
                  </a:cubicBezTo>
                  <a:cubicBezTo>
                    <a:pt x="19688" y="6844"/>
                    <a:pt x="19752" y="6986"/>
                    <a:pt x="19816" y="7057"/>
                  </a:cubicBezTo>
                  <a:cubicBezTo>
                    <a:pt x="19880" y="7057"/>
                    <a:pt x="20071" y="6986"/>
                    <a:pt x="20135" y="7057"/>
                  </a:cubicBezTo>
                  <a:cubicBezTo>
                    <a:pt x="20198" y="7057"/>
                    <a:pt x="20326" y="7200"/>
                    <a:pt x="20326" y="7271"/>
                  </a:cubicBezTo>
                  <a:cubicBezTo>
                    <a:pt x="20326" y="7343"/>
                    <a:pt x="20262" y="7414"/>
                    <a:pt x="20262" y="7556"/>
                  </a:cubicBezTo>
                  <a:cubicBezTo>
                    <a:pt x="20326" y="7556"/>
                    <a:pt x="20517" y="7628"/>
                    <a:pt x="20581" y="7628"/>
                  </a:cubicBezTo>
                  <a:cubicBezTo>
                    <a:pt x="20581" y="7628"/>
                    <a:pt x="20708" y="7485"/>
                    <a:pt x="20772" y="7485"/>
                  </a:cubicBezTo>
                  <a:cubicBezTo>
                    <a:pt x="20772" y="7485"/>
                    <a:pt x="20899" y="7556"/>
                    <a:pt x="20963" y="7556"/>
                  </a:cubicBezTo>
                  <a:cubicBezTo>
                    <a:pt x="20963" y="7628"/>
                    <a:pt x="20963" y="7699"/>
                    <a:pt x="20963" y="7770"/>
                  </a:cubicBezTo>
                  <a:cubicBezTo>
                    <a:pt x="20899" y="7770"/>
                    <a:pt x="20835" y="7770"/>
                    <a:pt x="20772" y="7842"/>
                  </a:cubicBezTo>
                  <a:cubicBezTo>
                    <a:pt x="20772" y="7842"/>
                    <a:pt x="20835" y="7984"/>
                    <a:pt x="20772" y="8055"/>
                  </a:cubicBezTo>
                  <a:cubicBezTo>
                    <a:pt x="20772" y="8055"/>
                    <a:pt x="20644" y="8127"/>
                    <a:pt x="20644" y="8198"/>
                  </a:cubicBezTo>
                  <a:cubicBezTo>
                    <a:pt x="20581" y="8269"/>
                    <a:pt x="20708" y="8554"/>
                    <a:pt x="20835" y="8626"/>
                  </a:cubicBezTo>
                  <a:cubicBezTo>
                    <a:pt x="20899" y="8626"/>
                    <a:pt x="21027" y="8626"/>
                    <a:pt x="21090" y="8626"/>
                  </a:cubicBezTo>
                  <a:cubicBezTo>
                    <a:pt x="21154" y="8626"/>
                    <a:pt x="21218" y="8697"/>
                    <a:pt x="21281" y="8768"/>
                  </a:cubicBezTo>
                  <a:cubicBezTo>
                    <a:pt x="21409" y="8768"/>
                    <a:pt x="21536" y="8911"/>
                    <a:pt x="21536" y="8982"/>
                  </a:cubicBezTo>
                  <a:cubicBezTo>
                    <a:pt x="21600" y="9053"/>
                    <a:pt x="21536" y="9267"/>
                    <a:pt x="21473" y="9267"/>
                  </a:cubicBezTo>
                  <a:cubicBezTo>
                    <a:pt x="21409" y="9339"/>
                    <a:pt x="21154" y="9339"/>
                    <a:pt x="21090" y="9410"/>
                  </a:cubicBezTo>
                  <a:cubicBezTo>
                    <a:pt x="21090" y="9481"/>
                    <a:pt x="21090" y="9552"/>
                    <a:pt x="21090" y="9552"/>
                  </a:cubicBezTo>
                  <a:cubicBezTo>
                    <a:pt x="21027" y="9624"/>
                    <a:pt x="21027" y="9766"/>
                    <a:pt x="20963" y="9838"/>
                  </a:cubicBezTo>
                  <a:cubicBezTo>
                    <a:pt x="20963" y="9909"/>
                    <a:pt x="20899" y="9980"/>
                    <a:pt x="20835" y="9980"/>
                  </a:cubicBezTo>
                  <a:cubicBezTo>
                    <a:pt x="20772" y="10051"/>
                    <a:pt x="20581" y="9980"/>
                    <a:pt x="20453" y="10051"/>
                  </a:cubicBezTo>
                  <a:cubicBezTo>
                    <a:pt x="20453" y="10051"/>
                    <a:pt x="20389" y="10051"/>
                    <a:pt x="20326" y="10123"/>
                  </a:cubicBezTo>
                  <a:cubicBezTo>
                    <a:pt x="20326" y="10194"/>
                    <a:pt x="20453" y="10408"/>
                    <a:pt x="20326" y="10479"/>
                  </a:cubicBezTo>
                  <a:cubicBezTo>
                    <a:pt x="20326" y="10550"/>
                    <a:pt x="20262" y="10622"/>
                    <a:pt x="20198" y="10622"/>
                  </a:cubicBezTo>
                  <a:cubicBezTo>
                    <a:pt x="20135" y="10693"/>
                    <a:pt x="20007" y="10764"/>
                    <a:pt x="19943" y="10764"/>
                  </a:cubicBezTo>
                  <a:cubicBezTo>
                    <a:pt x="19816" y="10693"/>
                    <a:pt x="19688" y="10550"/>
                    <a:pt x="19561" y="10550"/>
                  </a:cubicBezTo>
                  <a:cubicBezTo>
                    <a:pt x="19497" y="10479"/>
                    <a:pt x="19370" y="10479"/>
                    <a:pt x="19306" y="10550"/>
                  </a:cubicBezTo>
                  <a:cubicBezTo>
                    <a:pt x="19242" y="10550"/>
                    <a:pt x="19306" y="10693"/>
                    <a:pt x="19242" y="10836"/>
                  </a:cubicBezTo>
                  <a:cubicBezTo>
                    <a:pt x="19242" y="10907"/>
                    <a:pt x="19179" y="10978"/>
                    <a:pt x="19179" y="10978"/>
                  </a:cubicBezTo>
                  <a:cubicBezTo>
                    <a:pt x="19179" y="11121"/>
                    <a:pt x="19306" y="11263"/>
                    <a:pt x="19306" y="11335"/>
                  </a:cubicBezTo>
                  <a:cubicBezTo>
                    <a:pt x="19306" y="11406"/>
                    <a:pt x="19306" y="11477"/>
                    <a:pt x="19306" y="11549"/>
                  </a:cubicBezTo>
                  <a:cubicBezTo>
                    <a:pt x="19306" y="11620"/>
                    <a:pt x="19306" y="11691"/>
                    <a:pt x="19242" y="11762"/>
                  </a:cubicBezTo>
                  <a:cubicBezTo>
                    <a:pt x="19179" y="11762"/>
                    <a:pt x="19051" y="11762"/>
                    <a:pt x="18988" y="11762"/>
                  </a:cubicBezTo>
                  <a:cubicBezTo>
                    <a:pt x="18924" y="11762"/>
                    <a:pt x="18796" y="11691"/>
                    <a:pt x="18733" y="11762"/>
                  </a:cubicBezTo>
                  <a:cubicBezTo>
                    <a:pt x="18605" y="11834"/>
                    <a:pt x="18542" y="12119"/>
                    <a:pt x="18414" y="12190"/>
                  </a:cubicBezTo>
                  <a:cubicBezTo>
                    <a:pt x="18350" y="12190"/>
                    <a:pt x="18223" y="12261"/>
                    <a:pt x="18159" y="12261"/>
                  </a:cubicBezTo>
                  <a:cubicBezTo>
                    <a:pt x="18096" y="12261"/>
                    <a:pt x="17968" y="12261"/>
                    <a:pt x="17904" y="12333"/>
                  </a:cubicBezTo>
                  <a:cubicBezTo>
                    <a:pt x="17841" y="12333"/>
                    <a:pt x="17777" y="12547"/>
                    <a:pt x="17713" y="12547"/>
                  </a:cubicBezTo>
                  <a:cubicBezTo>
                    <a:pt x="17650" y="12618"/>
                    <a:pt x="17458" y="12475"/>
                    <a:pt x="17331" y="12404"/>
                  </a:cubicBezTo>
                  <a:cubicBezTo>
                    <a:pt x="17331" y="12404"/>
                    <a:pt x="17331" y="12333"/>
                    <a:pt x="17267" y="12261"/>
                  </a:cubicBezTo>
                  <a:cubicBezTo>
                    <a:pt x="17204" y="12190"/>
                    <a:pt x="16885" y="12190"/>
                    <a:pt x="16758" y="12261"/>
                  </a:cubicBezTo>
                  <a:cubicBezTo>
                    <a:pt x="16758" y="12333"/>
                    <a:pt x="16758" y="12475"/>
                    <a:pt x="16758" y="12547"/>
                  </a:cubicBezTo>
                  <a:cubicBezTo>
                    <a:pt x="16758" y="12618"/>
                    <a:pt x="16821" y="12760"/>
                    <a:pt x="16821" y="12832"/>
                  </a:cubicBezTo>
                  <a:cubicBezTo>
                    <a:pt x="16821" y="12903"/>
                    <a:pt x="16821" y="13046"/>
                    <a:pt x="16821" y="13117"/>
                  </a:cubicBezTo>
                  <a:cubicBezTo>
                    <a:pt x="16821" y="13188"/>
                    <a:pt x="16885" y="13259"/>
                    <a:pt x="16949" y="13331"/>
                  </a:cubicBezTo>
                  <a:cubicBezTo>
                    <a:pt x="17012" y="13473"/>
                    <a:pt x="17140" y="13687"/>
                    <a:pt x="17076" y="13830"/>
                  </a:cubicBezTo>
                  <a:cubicBezTo>
                    <a:pt x="17076" y="13901"/>
                    <a:pt x="16885" y="13901"/>
                    <a:pt x="16885" y="13972"/>
                  </a:cubicBezTo>
                  <a:cubicBezTo>
                    <a:pt x="16821" y="13972"/>
                    <a:pt x="16758" y="14115"/>
                    <a:pt x="16694" y="14186"/>
                  </a:cubicBezTo>
                  <a:cubicBezTo>
                    <a:pt x="16630" y="14186"/>
                    <a:pt x="16630" y="14186"/>
                    <a:pt x="16566" y="14186"/>
                  </a:cubicBezTo>
                  <a:cubicBezTo>
                    <a:pt x="16503" y="14186"/>
                    <a:pt x="16375" y="14044"/>
                    <a:pt x="16312" y="14044"/>
                  </a:cubicBezTo>
                  <a:cubicBezTo>
                    <a:pt x="16184" y="13972"/>
                    <a:pt x="16057" y="13972"/>
                    <a:pt x="15929" y="14044"/>
                  </a:cubicBezTo>
                  <a:cubicBezTo>
                    <a:pt x="15865" y="14044"/>
                    <a:pt x="15611" y="14186"/>
                    <a:pt x="15547" y="14186"/>
                  </a:cubicBezTo>
                  <a:cubicBezTo>
                    <a:pt x="15356" y="14186"/>
                    <a:pt x="15101" y="14115"/>
                    <a:pt x="14973" y="14115"/>
                  </a:cubicBezTo>
                  <a:cubicBezTo>
                    <a:pt x="14910" y="14044"/>
                    <a:pt x="14846" y="13972"/>
                    <a:pt x="14782" y="13972"/>
                  </a:cubicBezTo>
                  <a:cubicBezTo>
                    <a:pt x="14719" y="13972"/>
                    <a:pt x="14655" y="14044"/>
                    <a:pt x="14655" y="14115"/>
                  </a:cubicBezTo>
                  <a:cubicBezTo>
                    <a:pt x="14655" y="14186"/>
                    <a:pt x="14719" y="14329"/>
                    <a:pt x="14719" y="14400"/>
                  </a:cubicBezTo>
                  <a:cubicBezTo>
                    <a:pt x="14719" y="14471"/>
                    <a:pt x="14719" y="14685"/>
                    <a:pt x="14591" y="14756"/>
                  </a:cubicBezTo>
                  <a:cubicBezTo>
                    <a:pt x="14591" y="14756"/>
                    <a:pt x="14527" y="14685"/>
                    <a:pt x="14464" y="14685"/>
                  </a:cubicBezTo>
                  <a:cubicBezTo>
                    <a:pt x="14464" y="14614"/>
                    <a:pt x="14527" y="14471"/>
                    <a:pt x="14464" y="14400"/>
                  </a:cubicBezTo>
                  <a:cubicBezTo>
                    <a:pt x="14400" y="14400"/>
                    <a:pt x="14336" y="14400"/>
                    <a:pt x="14336" y="14400"/>
                  </a:cubicBezTo>
                  <a:cubicBezTo>
                    <a:pt x="14273" y="14400"/>
                    <a:pt x="14145" y="14400"/>
                    <a:pt x="14081" y="14400"/>
                  </a:cubicBezTo>
                  <a:cubicBezTo>
                    <a:pt x="14081" y="14400"/>
                    <a:pt x="13954" y="14543"/>
                    <a:pt x="13890" y="14471"/>
                  </a:cubicBezTo>
                  <a:cubicBezTo>
                    <a:pt x="13827" y="14471"/>
                    <a:pt x="13763" y="14400"/>
                    <a:pt x="13763" y="14400"/>
                  </a:cubicBezTo>
                  <a:cubicBezTo>
                    <a:pt x="13699" y="14329"/>
                    <a:pt x="13572" y="14257"/>
                    <a:pt x="13508" y="14257"/>
                  </a:cubicBezTo>
                  <a:cubicBezTo>
                    <a:pt x="13381" y="14186"/>
                    <a:pt x="13126" y="14186"/>
                    <a:pt x="13062" y="14257"/>
                  </a:cubicBezTo>
                  <a:cubicBezTo>
                    <a:pt x="13062" y="14257"/>
                    <a:pt x="13062" y="14329"/>
                    <a:pt x="12998" y="14400"/>
                  </a:cubicBezTo>
                  <a:cubicBezTo>
                    <a:pt x="12998" y="14400"/>
                    <a:pt x="12871" y="14543"/>
                    <a:pt x="12807" y="14471"/>
                  </a:cubicBezTo>
                  <a:cubicBezTo>
                    <a:pt x="12743" y="14471"/>
                    <a:pt x="12743" y="14257"/>
                    <a:pt x="12680" y="14186"/>
                  </a:cubicBezTo>
                  <a:cubicBezTo>
                    <a:pt x="12616" y="14186"/>
                    <a:pt x="12488" y="14115"/>
                    <a:pt x="12425" y="14115"/>
                  </a:cubicBezTo>
                  <a:cubicBezTo>
                    <a:pt x="12361" y="14115"/>
                    <a:pt x="12297" y="14257"/>
                    <a:pt x="12297" y="14329"/>
                  </a:cubicBezTo>
                  <a:cubicBezTo>
                    <a:pt x="12234" y="14400"/>
                    <a:pt x="12297" y="14543"/>
                    <a:pt x="12297" y="14614"/>
                  </a:cubicBezTo>
                  <a:cubicBezTo>
                    <a:pt x="12234" y="14614"/>
                    <a:pt x="12170" y="14756"/>
                    <a:pt x="12170" y="14756"/>
                  </a:cubicBezTo>
                  <a:cubicBezTo>
                    <a:pt x="12106" y="14828"/>
                    <a:pt x="12042" y="14899"/>
                    <a:pt x="11979" y="14899"/>
                  </a:cubicBezTo>
                  <a:cubicBezTo>
                    <a:pt x="11915" y="14970"/>
                    <a:pt x="11724" y="15042"/>
                    <a:pt x="11724" y="15113"/>
                  </a:cubicBezTo>
                  <a:cubicBezTo>
                    <a:pt x="11660" y="15113"/>
                    <a:pt x="11724" y="15327"/>
                    <a:pt x="11724" y="15327"/>
                  </a:cubicBezTo>
                  <a:cubicBezTo>
                    <a:pt x="11724" y="15469"/>
                    <a:pt x="11596" y="15612"/>
                    <a:pt x="11596" y="15683"/>
                  </a:cubicBezTo>
                  <a:cubicBezTo>
                    <a:pt x="11596" y="15826"/>
                    <a:pt x="11660" y="15968"/>
                    <a:pt x="11660" y="16111"/>
                  </a:cubicBezTo>
                  <a:cubicBezTo>
                    <a:pt x="11660" y="16182"/>
                    <a:pt x="11724" y="16325"/>
                    <a:pt x="11788" y="16396"/>
                  </a:cubicBezTo>
                  <a:cubicBezTo>
                    <a:pt x="11851" y="16467"/>
                    <a:pt x="11915" y="16610"/>
                    <a:pt x="11979" y="16610"/>
                  </a:cubicBezTo>
                  <a:cubicBezTo>
                    <a:pt x="12106" y="16681"/>
                    <a:pt x="12297" y="16610"/>
                    <a:pt x="12361" y="16610"/>
                  </a:cubicBezTo>
                  <a:cubicBezTo>
                    <a:pt x="12425" y="16610"/>
                    <a:pt x="12488" y="16610"/>
                    <a:pt x="12552" y="16681"/>
                  </a:cubicBezTo>
                  <a:cubicBezTo>
                    <a:pt x="12552" y="16681"/>
                    <a:pt x="12552" y="16824"/>
                    <a:pt x="12616" y="16824"/>
                  </a:cubicBezTo>
                  <a:cubicBezTo>
                    <a:pt x="12680" y="16895"/>
                    <a:pt x="12807" y="16824"/>
                    <a:pt x="12871" y="16895"/>
                  </a:cubicBezTo>
                  <a:cubicBezTo>
                    <a:pt x="12935" y="16895"/>
                    <a:pt x="12935" y="17038"/>
                    <a:pt x="12935" y="17038"/>
                  </a:cubicBezTo>
                  <a:cubicBezTo>
                    <a:pt x="12935" y="17109"/>
                    <a:pt x="12935" y="17180"/>
                    <a:pt x="12935" y="17251"/>
                  </a:cubicBezTo>
                  <a:cubicBezTo>
                    <a:pt x="12935" y="17323"/>
                    <a:pt x="12998" y="17465"/>
                    <a:pt x="13062" y="17537"/>
                  </a:cubicBezTo>
                  <a:cubicBezTo>
                    <a:pt x="13062" y="17608"/>
                    <a:pt x="13062" y="17679"/>
                    <a:pt x="13126" y="17750"/>
                  </a:cubicBezTo>
                  <a:cubicBezTo>
                    <a:pt x="13126" y="17822"/>
                    <a:pt x="13189" y="17893"/>
                    <a:pt x="13189" y="17964"/>
                  </a:cubicBezTo>
                  <a:cubicBezTo>
                    <a:pt x="13189" y="17964"/>
                    <a:pt x="13189" y="18107"/>
                    <a:pt x="13189" y="18107"/>
                  </a:cubicBezTo>
                  <a:cubicBezTo>
                    <a:pt x="13189" y="18178"/>
                    <a:pt x="13189" y="18250"/>
                    <a:pt x="13126" y="18250"/>
                  </a:cubicBezTo>
                  <a:cubicBezTo>
                    <a:pt x="13126" y="18321"/>
                    <a:pt x="12998" y="18321"/>
                    <a:pt x="12998" y="18392"/>
                  </a:cubicBezTo>
                  <a:cubicBezTo>
                    <a:pt x="12998" y="18392"/>
                    <a:pt x="12935" y="18535"/>
                    <a:pt x="12998" y="18535"/>
                  </a:cubicBezTo>
                  <a:cubicBezTo>
                    <a:pt x="12998" y="18606"/>
                    <a:pt x="13126" y="18677"/>
                    <a:pt x="13126" y="18677"/>
                  </a:cubicBezTo>
                  <a:cubicBezTo>
                    <a:pt x="13189" y="18749"/>
                    <a:pt x="13189" y="18891"/>
                    <a:pt x="13189" y="18962"/>
                  </a:cubicBezTo>
                  <a:cubicBezTo>
                    <a:pt x="13189" y="18962"/>
                    <a:pt x="13189" y="19034"/>
                    <a:pt x="13126" y="19034"/>
                  </a:cubicBezTo>
                  <a:cubicBezTo>
                    <a:pt x="13126" y="19034"/>
                    <a:pt x="13062" y="19105"/>
                    <a:pt x="13062" y="19105"/>
                  </a:cubicBezTo>
                  <a:cubicBezTo>
                    <a:pt x="12998" y="19105"/>
                    <a:pt x="12935" y="19034"/>
                    <a:pt x="12871" y="19105"/>
                  </a:cubicBezTo>
                  <a:cubicBezTo>
                    <a:pt x="12807" y="19105"/>
                    <a:pt x="12871" y="19176"/>
                    <a:pt x="12807" y="19248"/>
                  </a:cubicBezTo>
                  <a:cubicBezTo>
                    <a:pt x="12807" y="19248"/>
                    <a:pt x="12743" y="19176"/>
                    <a:pt x="12680" y="19248"/>
                  </a:cubicBezTo>
                  <a:cubicBezTo>
                    <a:pt x="12680" y="19248"/>
                    <a:pt x="12616" y="19319"/>
                    <a:pt x="12616" y="19390"/>
                  </a:cubicBezTo>
                  <a:cubicBezTo>
                    <a:pt x="12616" y="19390"/>
                    <a:pt x="12743" y="19533"/>
                    <a:pt x="12743" y="19604"/>
                  </a:cubicBezTo>
                  <a:cubicBezTo>
                    <a:pt x="12743" y="19675"/>
                    <a:pt x="12743" y="19747"/>
                    <a:pt x="12743" y="19818"/>
                  </a:cubicBezTo>
                  <a:cubicBezTo>
                    <a:pt x="12743" y="19889"/>
                    <a:pt x="12743" y="19960"/>
                    <a:pt x="12743" y="20032"/>
                  </a:cubicBezTo>
                  <a:cubicBezTo>
                    <a:pt x="12807" y="20032"/>
                    <a:pt x="12871" y="20103"/>
                    <a:pt x="12935" y="20103"/>
                  </a:cubicBezTo>
                  <a:cubicBezTo>
                    <a:pt x="12998" y="20103"/>
                    <a:pt x="12998" y="20246"/>
                    <a:pt x="13062" y="20246"/>
                  </a:cubicBezTo>
                  <a:cubicBezTo>
                    <a:pt x="13126" y="20246"/>
                    <a:pt x="13189" y="20246"/>
                    <a:pt x="13253" y="20246"/>
                  </a:cubicBezTo>
                  <a:cubicBezTo>
                    <a:pt x="13253" y="20246"/>
                    <a:pt x="13317" y="20174"/>
                    <a:pt x="13317" y="20174"/>
                  </a:cubicBezTo>
                  <a:cubicBezTo>
                    <a:pt x="13381" y="20174"/>
                    <a:pt x="13508" y="20174"/>
                    <a:pt x="13572" y="20174"/>
                  </a:cubicBezTo>
                  <a:cubicBezTo>
                    <a:pt x="13635" y="20174"/>
                    <a:pt x="13699" y="20246"/>
                    <a:pt x="13763" y="20246"/>
                  </a:cubicBezTo>
                  <a:cubicBezTo>
                    <a:pt x="13763" y="20317"/>
                    <a:pt x="13827" y="20388"/>
                    <a:pt x="13827" y="20388"/>
                  </a:cubicBezTo>
                  <a:cubicBezTo>
                    <a:pt x="13890" y="20459"/>
                    <a:pt x="14018" y="20459"/>
                    <a:pt x="14018" y="20459"/>
                  </a:cubicBezTo>
                  <a:cubicBezTo>
                    <a:pt x="14081" y="20531"/>
                    <a:pt x="14145" y="20602"/>
                    <a:pt x="14145" y="20673"/>
                  </a:cubicBezTo>
                  <a:cubicBezTo>
                    <a:pt x="14145" y="20745"/>
                    <a:pt x="14018" y="20745"/>
                    <a:pt x="14018" y="20816"/>
                  </a:cubicBezTo>
                  <a:cubicBezTo>
                    <a:pt x="13954" y="20816"/>
                    <a:pt x="13890" y="20887"/>
                    <a:pt x="13827" y="20887"/>
                  </a:cubicBezTo>
                  <a:cubicBezTo>
                    <a:pt x="13763" y="20887"/>
                    <a:pt x="13699" y="20816"/>
                    <a:pt x="13635" y="20745"/>
                  </a:cubicBezTo>
                  <a:cubicBezTo>
                    <a:pt x="13572" y="20745"/>
                    <a:pt x="13381" y="20745"/>
                    <a:pt x="13317" y="20745"/>
                  </a:cubicBezTo>
                  <a:cubicBezTo>
                    <a:pt x="13317" y="20816"/>
                    <a:pt x="13253" y="20887"/>
                    <a:pt x="13253" y="20887"/>
                  </a:cubicBezTo>
                  <a:cubicBezTo>
                    <a:pt x="13189" y="20958"/>
                    <a:pt x="13062" y="21030"/>
                    <a:pt x="13062" y="21101"/>
                  </a:cubicBezTo>
                  <a:cubicBezTo>
                    <a:pt x="12998" y="21172"/>
                    <a:pt x="13062" y="21244"/>
                    <a:pt x="13062" y="21315"/>
                  </a:cubicBezTo>
                  <a:cubicBezTo>
                    <a:pt x="12998" y="21386"/>
                    <a:pt x="12998" y="21457"/>
                    <a:pt x="12998" y="21529"/>
                  </a:cubicBezTo>
                  <a:cubicBezTo>
                    <a:pt x="12935" y="21529"/>
                    <a:pt x="12871" y="21529"/>
                    <a:pt x="12871" y="21529"/>
                  </a:cubicBezTo>
                  <a:cubicBezTo>
                    <a:pt x="12807" y="21529"/>
                    <a:pt x="12743" y="21600"/>
                    <a:pt x="12743" y="21600"/>
                  </a:cubicBezTo>
                  <a:cubicBezTo>
                    <a:pt x="12680" y="21600"/>
                    <a:pt x="12552" y="21529"/>
                    <a:pt x="12552" y="21529"/>
                  </a:cubicBezTo>
                  <a:cubicBezTo>
                    <a:pt x="12425" y="21529"/>
                    <a:pt x="12361" y="21457"/>
                    <a:pt x="12297" y="21457"/>
                  </a:cubicBezTo>
                  <a:cubicBezTo>
                    <a:pt x="12234" y="21457"/>
                    <a:pt x="12106" y="21529"/>
                    <a:pt x="12042" y="21529"/>
                  </a:cubicBezTo>
                  <a:cubicBezTo>
                    <a:pt x="11979" y="21529"/>
                    <a:pt x="11915" y="21600"/>
                    <a:pt x="11851" y="21600"/>
                  </a:cubicBezTo>
                  <a:cubicBezTo>
                    <a:pt x="11851" y="21600"/>
                    <a:pt x="11788" y="21600"/>
                    <a:pt x="11788" y="21600"/>
                  </a:cubicBezTo>
                  <a:cubicBezTo>
                    <a:pt x="11788" y="21529"/>
                    <a:pt x="11788" y="21529"/>
                    <a:pt x="11788" y="21529"/>
                  </a:cubicBezTo>
                  <a:cubicBezTo>
                    <a:pt x="11788" y="21529"/>
                    <a:pt x="11788" y="21457"/>
                    <a:pt x="11724" y="21386"/>
                  </a:cubicBezTo>
                  <a:cubicBezTo>
                    <a:pt x="11724" y="21315"/>
                    <a:pt x="11724" y="21172"/>
                    <a:pt x="11660" y="21101"/>
                  </a:cubicBezTo>
                  <a:cubicBezTo>
                    <a:pt x="11596" y="21030"/>
                    <a:pt x="11405" y="20958"/>
                    <a:pt x="11342" y="21030"/>
                  </a:cubicBezTo>
                  <a:cubicBezTo>
                    <a:pt x="11278" y="21030"/>
                    <a:pt x="11278" y="21101"/>
                    <a:pt x="11278" y="21101"/>
                  </a:cubicBezTo>
                  <a:cubicBezTo>
                    <a:pt x="11150" y="21172"/>
                    <a:pt x="10896" y="21172"/>
                    <a:pt x="10832" y="21101"/>
                  </a:cubicBezTo>
                  <a:cubicBezTo>
                    <a:pt x="10768" y="21030"/>
                    <a:pt x="10768" y="20887"/>
                    <a:pt x="10768" y="20816"/>
                  </a:cubicBezTo>
                  <a:cubicBezTo>
                    <a:pt x="10704" y="20816"/>
                    <a:pt x="10641" y="20816"/>
                    <a:pt x="10577" y="20816"/>
                  </a:cubicBezTo>
                  <a:cubicBezTo>
                    <a:pt x="10513" y="20816"/>
                    <a:pt x="10322" y="20816"/>
                    <a:pt x="10258" y="20887"/>
                  </a:cubicBezTo>
                  <a:cubicBezTo>
                    <a:pt x="10195" y="20958"/>
                    <a:pt x="10195" y="21030"/>
                    <a:pt x="10195" y="21101"/>
                  </a:cubicBezTo>
                  <a:cubicBezTo>
                    <a:pt x="10131" y="21101"/>
                    <a:pt x="10067" y="21244"/>
                    <a:pt x="10067" y="21244"/>
                  </a:cubicBezTo>
                  <a:cubicBezTo>
                    <a:pt x="10004" y="21244"/>
                    <a:pt x="9940" y="21172"/>
                    <a:pt x="9940" y="21172"/>
                  </a:cubicBezTo>
                  <a:cubicBezTo>
                    <a:pt x="9940" y="21172"/>
                    <a:pt x="9876" y="20887"/>
                    <a:pt x="9812" y="20816"/>
                  </a:cubicBezTo>
                  <a:cubicBezTo>
                    <a:pt x="9812" y="20745"/>
                    <a:pt x="9685" y="20531"/>
                    <a:pt x="9621" y="20459"/>
                  </a:cubicBezTo>
                  <a:cubicBezTo>
                    <a:pt x="9558" y="20388"/>
                    <a:pt x="9366" y="20246"/>
                    <a:pt x="9303" y="20246"/>
                  </a:cubicBezTo>
                  <a:cubicBezTo>
                    <a:pt x="9239" y="20246"/>
                    <a:pt x="9175" y="20317"/>
                    <a:pt x="9112" y="20317"/>
                  </a:cubicBezTo>
                  <a:cubicBezTo>
                    <a:pt x="8984" y="20317"/>
                    <a:pt x="8920" y="20174"/>
                    <a:pt x="8793" y="20174"/>
                  </a:cubicBezTo>
                  <a:cubicBezTo>
                    <a:pt x="8729" y="20174"/>
                    <a:pt x="8665" y="20317"/>
                    <a:pt x="8602" y="20317"/>
                  </a:cubicBezTo>
                  <a:cubicBezTo>
                    <a:pt x="8538" y="20317"/>
                    <a:pt x="8411" y="20246"/>
                    <a:pt x="8347" y="20174"/>
                  </a:cubicBezTo>
                  <a:cubicBezTo>
                    <a:pt x="8283" y="20103"/>
                    <a:pt x="8219" y="19960"/>
                    <a:pt x="8156" y="19889"/>
                  </a:cubicBezTo>
                  <a:cubicBezTo>
                    <a:pt x="8092" y="19818"/>
                    <a:pt x="8028" y="19747"/>
                    <a:pt x="8028" y="19747"/>
                  </a:cubicBezTo>
                  <a:cubicBezTo>
                    <a:pt x="7965" y="19675"/>
                    <a:pt x="7837" y="19604"/>
                    <a:pt x="7773" y="19604"/>
                  </a:cubicBezTo>
                  <a:cubicBezTo>
                    <a:pt x="7710" y="19604"/>
                    <a:pt x="7519" y="19604"/>
                    <a:pt x="7455" y="19604"/>
                  </a:cubicBezTo>
                  <a:cubicBezTo>
                    <a:pt x="7327" y="19604"/>
                    <a:pt x="7136" y="19675"/>
                    <a:pt x="7009" y="19604"/>
                  </a:cubicBezTo>
                  <a:cubicBezTo>
                    <a:pt x="6945" y="19604"/>
                    <a:pt x="6754" y="19390"/>
                    <a:pt x="6690" y="19319"/>
                  </a:cubicBezTo>
                  <a:cubicBezTo>
                    <a:pt x="6627" y="19248"/>
                    <a:pt x="6435" y="19176"/>
                    <a:pt x="6372" y="19105"/>
                  </a:cubicBezTo>
                  <a:cubicBezTo>
                    <a:pt x="6308" y="19105"/>
                    <a:pt x="6181" y="19105"/>
                    <a:pt x="6117" y="19105"/>
                  </a:cubicBezTo>
                  <a:cubicBezTo>
                    <a:pt x="6117" y="19105"/>
                    <a:pt x="5989" y="19034"/>
                    <a:pt x="5926" y="19034"/>
                  </a:cubicBezTo>
                  <a:cubicBezTo>
                    <a:pt x="5862" y="18962"/>
                    <a:pt x="5671" y="18962"/>
                    <a:pt x="5607" y="19034"/>
                  </a:cubicBezTo>
                  <a:cubicBezTo>
                    <a:pt x="5543" y="19034"/>
                    <a:pt x="5416" y="19248"/>
                    <a:pt x="5416" y="19319"/>
                  </a:cubicBezTo>
                  <a:cubicBezTo>
                    <a:pt x="5416" y="19461"/>
                    <a:pt x="5543" y="19675"/>
                    <a:pt x="5543" y="19747"/>
                  </a:cubicBezTo>
                  <a:cubicBezTo>
                    <a:pt x="5607" y="19818"/>
                    <a:pt x="5543" y="20032"/>
                    <a:pt x="5543" y="20103"/>
                  </a:cubicBezTo>
                  <a:cubicBezTo>
                    <a:pt x="5543" y="20174"/>
                    <a:pt x="5543" y="20246"/>
                    <a:pt x="5543" y="20246"/>
                  </a:cubicBezTo>
                  <a:cubicBezTo>
                    <a:pt x="5543" y="20317"/>
                    <a:pt x="5543" y="20388"/>
                    <a:pt x="5416" y="20388"/>
                  </a:cubicBezTo>
                  <a:cubicBezTo>
                    <a:pt x="5288" y="20388"/>
                    <a:pt x="5225" y="20246"/>
                    <a:pt x="5161" y="20317"/>
                  </a:cubicBezTo>
                  <a:cubicBezTo>
                    <a:pt x="5097" y="20317"/>
                    <a:pt x="5034" y="20459"/>
                    <a:pt x="5034" y="20459"/>
                  </a:cubicBezTo>
                  <a:cubicBezTo>
                    <a:pt x="4970" y="20459"/>
                    <a:pt x="4906" y="20246"/>
                    <a:pt x="4842" y="20246"/>
                  </a:cubicBezTo>
                  <a:cubicBezTo>
                    <a:pt x="4842" y="20246"/>
                    <a:pt x="4779" y="20317"/>
                    <a:pt x="4715" y="20388"/>
                  </a:cubicBezTo>
                  <a:cubicBezTo>
                    <a:pt x="4715" y="20388"/>
                    <a:pt x="4524" y="20388"/>
                    <a:pt x="4460" y="20388"/>
                  </a:cubicBezTo>
                  <a:cubicBezTo>
                    <a:pt x="4460" y="20317"/>
                    <a:pt x="4396" y="20246"/>
                    <a:pt x="4333" y="20246"/>
                  </a:cubicBezTo>
                  <a:cubicBezTo>
                    <a:pt x="4333" y="20246"/>
                    <a:pt x="4205" y="20317"/>
                    <a:pt x="4142" y="20246"/>
                  </a:cubicBezTo>
                  <a:cubicBezTo>
                    <a:pt x="4142" y="20246"/>
                    <a:pt x="4142" y="20103"/>
                    <a:pt x="4078" y="20103"/>
                  </a:cubicBezTo>
                  <a:cubicBezTo>
                    <a:pt x="4014" y="20103"/>
                    <a:pt x="3950" y="20103"/>
                    <a:pt x="3887" y="20103"/>
                  </a:cubicBezTo>
                  <a:cubicBezTo>
                    <a:pt x="3887" y="20103"/>
                    <a:pt x="3823" y="20103"/>
                    <a:pt x="3759" y="20174"/>
                  </a:cubicBezTo>
                  <a:cubicBezTo>
                    <a:pt x="3696" y="20174"/>
                    <a:pt x="3696" y="20388"/>
                    <a:pt x="3632" y="20388"/>
                  </a:cubicBezTo>
                  <a:cubicBezTo>
                    <a:pt x="3632" y="20459"/>
                    <a:pt x="3441" y="20459"/>
                    <a:pt x="3377" y="20459"/>
                  </a:cubicBezTo>
                  <a:cubicBezTo>
                    <a:pt x="3377" y="20459"/>
                    <a:pt x="3313" y="20246"/>
                    <a:pt x="3250" y="20246"/>
                  </a:cubicBezTo>
                  <a:cubicBezTo>
                    <a:pt x="3250" y="20174"/>
                    <a:pt x="3250" y="20032"/>
                    <a:pt x="3186" y="20032"/>
                  </a:cubicBezTo>
                  <a:cubicBezTo>
                    <a:pt x="3122" y="19960"/>
                    <a:pt x="2931" y="20032"/>
                    <a:pt x="2804" y="20032"/>
                  </a:cubicBezTo>
                  <a:cubicBezTo>
                    <a:pt x="2740" y="20032"/>
                    <a:pt x="2549" y="20032"/>
                    <a:pt x="2421" y="20032"/>
                  </a:cubicBezTo>
                  <a:cubicBezTo>
                    <a:pt x="2421" y="20032"/>
                    <a:pt x="2294" y="20174"/>
                    <a:pt x="2230" y="20174"/>
                  </a:cubicBezTo>
                  <a:cubicBezTo>
                    <a:pt x="2166" y="20246"/>
                    <a:pt x="2039" y="20317"/>
                    <a:pt x="1975" y="20317"/>
                  </a:cubicBezTo>
                  <a:cubicBezTo>
                    <a:pt x="1848" y="20388"/>
                    <a:pt x="1657" y="20388"/>
                    <a:pt x="1529" y="20317"/>
                  </a:cubicBezTo>
                  <a:cubicBezTo>
                    <a:pt x="1465" y="20317"/>
                    <a:pt x="1402" y="20103"/>
                    <a:pt x="1338" y="20032"/>
                  </a:cubicBezTo>
                  <a:cubicBezTo>
                    <a:pt x="1274" y="20032"/>
                    <a:pt x="1147" y="19960"/>
                    <a:pt x="1147" y="19889"/>
                  </a:cubicBezTo>
                  <a:cubicBezTo>
                    <a:pt x="1083" y="19818"/>
                    <a:pt x="1083" y="19675"/>
                    <a:pt x="1083" y="19604"/>
                  </a:cubicBezTo>
                  <a:cubicBezTo>
                    <a:pt x="1019" y="19461"/>
                    <a:pt x="828" y="19390"/>
                    <a:pt x="765" y="19390"/>
                  </a:cubicBezTo>
                  <a:cubicBezTo>
                    <a:pt x="701" y="19319"/>
                    <a:pt x="573" y="19319"/>
                    <a:pt x="510" y="19248"/>
                  </a:cubicBezTo>
                  <a:cubicBezTo>
                    <a:pt x="446" y="19176"/>
                    <a:pt x="382" y="19034"/>
                    <a:pt x="382" y="18962"/>
                  </a:cubicBezTo>
                  <a:cubicBezTo>
                    <a:pt x="319" y="18962"/>
                    <a:pt x="191" y="18891"/>
                    <a:pt x="64" y="18891"/>
                  </a:cubicBezTo>
                  <a:cubicBezTo>
                    <a:pt x="64" y="18820"/>
                    <a:pt x="0" y="18749"/>
                    <a:pt x="0" y="18749"/>
                  </a:cubicBezTo>
                  <a:cubicBezTo>
                    <a:pt x="0" y="18606"/>
                    <a:pt x="0" y="18392"/>
                    <a:pt x="64" y="18321"/>
                  </a:cubicBezTo>
                  <a:cubicBezTo>
                    <a:pt x="64" y="18250"/>
                    <a:pt x="127" y="18250"/>
                    <a:pt x="127" y="18178"/>
                  </a:cubicBezTo>
                  <a:cubicBezTo>
                    <a:pt x="191" y="18107"/>
                    <a:pt x="64" y="17964"/>
                    <a:pt x="64" y="17893"/>
                  </a:cubicBezTo>
                  <a:cubicBezTo>
                    <a:pt x="127" y="17893"/>
                    <a:pt x="255" y="17822"/>
                    <a:pt x="255" y="17822"/>
                  </a:cubicBezTo>
                  <a:cubicBezTo>
                    <a:pt x="319" y="17750"/>
                    <a:pt x="255" y="17537"/>
                    <a:pt x="319" y="17465"/>
                  </a:cubicBezTo>
                  <a:cubicBezTo>
                    <a:pt x="382" y="17394"/>
                    <a:pt x="446" y="17323"/>
                    <a:pt x="510" y="17251"/>
                  </a:cubicBezTo>
                  <a:cubicBezTo>
                    <a:pt x="637" y="17251"/>
                    <a:pt x="765" y="17323"/>
                    <a:pt x="828" y="17251"/>
                  </a:cubicBezTo>
                  <a:cubicBezTo>
                    <a:pt x="892" y="17180"/>
                    <a:pt x="765" y="16966"/>
                    <a:pt x="765" y="16895"/>
                  </a:cubicBezTo>
                  <a:cubicBezTo>
                    <a:pt x="828" y="16752"/>
                    <a:pt x="956" y="16610"/>
                    <a:pt x="1019" y="16610"/>
                  </a:cubicBezTo>
                  <a:cubicBezTo>
                    <a:pt x="1083" y="16539"/>
                    <a:pt x="1147" y="16610"/>
                    <a:pt x="1211" y="16610"/>
                  </a:cubicBezTo>
                  <a:cubicBezTo>
                    <a:pt x="1274" y="16539"/>
                    <a:pt x="1274" y="16396"/>
                    <a:pt x="1338" y="16325"/>
                  </a:cubicBezTo>
                  <a:cubicBezTo>
                    <a:pt x="1338" y="16325"/>
                    <a:pt x="1402" y="16111"/>
                    <a:pt x="1465" y="16040"/>
                  </a:cubicBezTo>
                  <a:cubicBezTo>
                    <a:pt x="1465" y="16040"/>
                    <a:pt x="1593" y="15968"/>
                    <a:pt x="1657" y="15968"/>
                  </a:cubicBezTo>
                  <a:cubicBezTo>
                    <a:pt x="1657" y="15897"/>
                    <a:pt x="1657" y="15683"/>
                    <a:pt x="1720" y="15612"/>
                  </a:cubicBezTo>
                  <a:cubicBezTo>
                    <a:pt x="1720" y="15612"/>
                    <a:pt x="1720" y="15541"/>
                    <a:pt x="1720" y="15541"/>
                  </a:cubicBezTo>
                  <a:cubicBezTo>
                    <a:pt x="1784" y="15469"/>
                    <a:pt x="1720" y="15327"/>
                    <a:pt x="1720" y="15255"/>
                  </a:cubicBezTo>
                  <a:cubicBezTo>
                    <a:pt x="1720" y="15184"/>
                    <a:pt x="1784" y="15042"/>
                    <a:pt x="1784" y="14970"/>
                  </a:cubicBezTo>
                  <a:cubicBezTo>
                    <a:pt x="1784" y="14899"/>
                    <a:pt x="1784" y="14828"/>
                    <a:pt x="1848" y="14756"/>
                  </a:cubicBezTo>
                  <a:cubicBezTo>
                    <a:pt x="1848" y="14756"/>
                    <a:pt x="2039" y="14828"/>
                    <a:pt x="2103" y="14756"/>
                  </a:cubicBezTo>
                  <a:cubicBezTo>
                    <a:pt x="2166" y="14756"/>
                    <a:pt x="2166" y="14543"/>
                    <a:pt x="2166" y="14471"/>
                  </a:cubicBezTo>
                  <a:cubicBezTo>
                    <a:pt x="2103" y="14400"/>
                    <a:pt x="1975" y="14329"/>
                    <a:pt x="1912" y="14257"/>
                  </a:cubicBezTo>
                  <a:cubicBezTo>
                    <a:pt x="1912" y="14186"/>
                    <a:pt x="2039" y="13972"/>
                    <a:pt x="2039" y="13901"/>
                  </a:cubicBezTo>
                  <a:cubicBezTo>
                    <a:pt x="1975" y="13758"/>
                    <a:pt x="1912" y="13545"/>
                    <a:pt x="1848" y="13473"/>
                  </a:cubicBezTo>
                  <a:cubicBezTo>
                    <a:pt x="1848" y="13402"/>
                    <a:pt x="1720" y="13331"/>
                    <a:pt x="1720" y="13259"/>
                  </a:cubicBezTo>
                  <a:cubicBezTo>
                    <a:pt x="1657" y="13188"/>
                    <a:pt x="1784" y="13046"/>
                    <a:pt x="1720" y="12974"/>
                  </a:cubicBezTo>
                  <a:cubicBezTo>
                    <a:pt x="1720" y="12832"/>
                    <a:pt x="1465" y="12832"/>
                    <a:pt x="1402" y="12760"/>
                  </a:cubicBezTo>
                  <a:cubicBezTo>
                    <a:pt x="1338" y="12689"/>
                    <a:pt x="1338" y="12475"/>
                    <a:pt x="1274" y="12475"/>
                  </a:cubicBezTo>
                  <a:cubicBezTo>
                    <a:pt x="1211" y="12404"/>
                    <a:pt x="1019" y="12475"/>
                    <a:pt x="892" y="12475"/>
                  </a:cubicBezTo>
                  <a:cubicBezTo>
                    <a:pt x="828" y="12475"/>
                    <a:pt x="701" y="12404"/>
                    <a:pt x="637" y="12333"/>
                  </a:cubicBezTo>
                  <a:cubicBezTo>
                    <a:pt x="510" y="12261"/>
                    <a:pt x="446" y="12048"/>
                    <a:pt x="446" y="11905"/>
                  </a:cubicBezTo>
                  <a:cubicBezTo>
                    <a:pt x="446" y="11762"/>
                    <a:pt x="446" y="11549"/>
                    <a:pt x="510" y="11477"/>
                  </a:cubicBezTo>
                  <a:cubicBezTo>
                    <a:pt x="573" y="11477"/>
                    <a:pt x="765" y="11549"/>
                    <a:pt x="828" y="11549"/>
                  </a:cubicBezTo>
                  <a:cubicBezTo>
                    <a:pt x="892" y="11549"/>
                    <a:pt x="956" y="11477"/>
                    <a:pt x="956" y="11406"/>
                  </a:cubicBezTo>
                  <a:cubicBezTo>
                    <a:pt x="1019" y="11335"/>
                    <a:pt x="1019" y="11192"/>
                    <a:pt x="956" y="11121"/>
                  </a:cubicBezTo>
                  <a:cubicBezTo>
                    <a:pt x="956" y="11050"/>
                    <a:pt x="892" y="10978"/>
                    <a:pt x="828" y="10907"/>
                  </a:cubicBezTo>
                  <a:cubicBezTo>
                    <a:pt x="828" y="10836"/>
                    <a:pt x="828" y="10622"/>
                    <a:pt x="828" y="10550"/>
                  </a:cubicBezTo>
                  <a:cubicBezTo>
                    <a:pt x="892" y="10550"/>
                    <a:pt x="1019" y="10408"/>
                    <a:pt x="1019" y="10408"/>
                  </a:cubicBezTo>
                  <a:cubicBezTo>
                    <a:pt x="1019" y="10265"/>
                    <a:pt x="1019" y="10123"/>
                    <a:pt x="1019" y="10051"/>
                  </a:cubicBezTo>
                  <a:cubicBezTo>
                    <a:pt x="956" y="9980"/>
                    <a:pt x="828" y="9980"/>
                    <a:pt x="828" y="9909"/>
                  </a:cubicBezTo>
                  <a:cubicBezTo>
                    <a:pt x="765" y="9838"/>
                    <a:pt x="765" y="9695"/>
                    <a:pt x="828" y="9624"/>
                  </a:cubicBezTo>
                  <a:cubicBezTo>
                    <a:pt x="828" y="9552"/>
                    <a:pt x="1083" y="9410"/>
                    <a:pt x="1147" y="9410"/>
                  </a:cubicBezTo>
                  <a:cubicBezTo>
                    <a:pt x="1211" y="9410"/>
                    <a:pt x="1274" y="9410"/>
                    <a:pt x="1338" y="9410"/>
                  </a:cubicBezTo>
                  <a:cubicBezTo>
                    <a:pt x="1402" y="9481"/>
                    <a:pt x="1465" y="9624"/>
                    <a:pt x="1529" y="9624"/>
                  </a:cubicBezTo>
                  <a:cubicBezTo>
                    <a:pt x="1720" y="9552"/>
                    <a:pt x="1720" y="9267"/>
                    <a:pt x="1784" y="9196"/>
                  </a:cubicBezTo>
                  <a:cubicBezTo>
                    <a:pt x="1784" y="9196"/>
                    <a:pt x="1848" y="9125"/>
                    <a:pt x="1848" y="9125"/>
                  </a:cubicBezTo>
                  <a:cubicBezTo>
                    <a:pt x="1912" y="9125"/>
                    <a:pt x="2039" y="9125"/>
                    <a:pt x="2039" y="9125"/>
                  </a:cubicBezTo>
                  <a:cubicBezTo>
                    <a:pt x="2103" y="9196"/>
                    <a:pt x="2166" y="9267"/>
                    <a:pt x="2166" y="9339"/>
                  </a:cubicBezTo>
                  <a:cubicBezTo>
                    <a:pt x="2166" y="9410"/>
                    <a:pt x="2039" y="9552"/>
                    <a:pt x="2039" y="9695"/>
                  </a:cubicBezTo>
                  <a:cubicBezTo>
                    <a:pt x="2103" y="9766"/>
                    <a:pt x="2294" y="9766"/>
                    <a:pt x="2358" y="9766"/>
                  </a:cubicBezTo>
                  <a:cubicBezTo>
                    <a:pt x="2421" y="9766"/>
                    <a:pt x="2485" y="9695"/>
                    <a:pt x="2549" y="9624"/>
                  </a:cubicBezTo>
                  <a:cubicBezTo>
                    <a:pt x="2549" y="9552"/>
                    <a:pt x="2676" y="9339"/>
                    <a:pt x="2612" y="9267"/>
                  </a:cubicBezTo>
                  <a:cubicBezTo>
                    <a:pt x="2612" y="9196"/>
                    <a:pt x="2485" y="9125"/>
                    <a:pt x="2485" y="9053"/>
                  </a:cubicBezTo>
                  <a:cubicBezTo>
                    <a:pt x="2485" y="8982"/>
                    <a:pt x="2549" y="8911"/>
                    <a:pt x="2612" y="8911"/>
                  </a:cubicBezTo>
                  <a:cubicBezTo>
                    <a:pt x="2676" y="8911"/>
                    <a:pt x="2804" y="9125"/>
                    <a:pt x="2867" y="9125"/>
                  </a:cubicBezTo>
                  <a:cubicBezTo>
                    <a:pt x="2867" y="9125"/>
                    <a:pt x="2931" y="9125"/>
                    <a:pt x="2995" y="9125"/>
                  </a:cubicBezTo>
                  <a:cubicBezTo>
                    <a:pt x="3058" y="9125"/>
                    <a:pt x="3122" y="9053"/>
                    <a:pt x="3122" y="8982"/>
                  </a:cubicBezTo>
                  <a:cubicBezTo>
                    <a:pt x="3122" y="8982"/>
                    <a:pt x="3058" y="8840"/>
                    <a:pt x="3122" y="8768"/>
                  </a:cubicBezTo>
                  <a:cubicBezTo>
                    <a:pt x="3186" y="8697"/>
                    <a:pt x="3313" y="8626"/>
                    <a:pt x="3377" y="8697"/>
                  </a:cubicBezTo>
                  <a:cubicBezTo>
                    <a:pt x="3441" y="8697"/>
                    <a:pt x="3377" y="8911"/>
                    <a:pt x="3441" y="8982"/>
                  </a:cubicBezTo>
                  <a:cubicBezTo>
                    <a:pt x="3504" y="9053"/>
                    <a:pt x="3823" y="9125"/>
                    <a:pt x="3887" y="9125"/>
                  </a:cubicBezTo>
                  <a:cubicBezTo>
                    <a:pt x="3950" y="9053"/>
                    <a:pt x="4078" y="8982"/>
                    <a:pt x="4142" y="8911"/>
                  </a:cubicBezTo>
                  <a:cubicBezTo>
                    <a:pt x="4205" y="8840"/>
                    <a:pt x="4333" y="8768"/>
                    <a:pt x="4396" y="8697"/>
                  </a:cubicBezTo>
                  <a:cubicBezTo>
                    <a:pt x="4524" y="8626"/>
                    <a:pt x="4715" y="8483"/>
                    <a:pt x="4842" y="8483"/>
                  </a:cubicBezTo>
                  <a:cubicBezTo>
                    <a:pt x="4906" y="8483"/>
                    <a:pt x="5034" y="8554"/>
                    <a:pt x="5097" y="8483"/>
                  </a:cubicBezTo>
                  <a:cubicBezTo>
                    <a:pt x="5161" y="8483"/>
                    <a:pt x="5288" y="8412"/>
                    <a:pt x="5352" y="8341"/>
                  </a:cubicBezTo>
                  <a:cubicBezTo>
                    <a:pt x="5416" y="8341"/>
                    <a:pt x="5543" y="8341"/>
                    <a:pt x="5607" y="8412"/>
                  </a:cubicBezTo>
                  <a:cubicBezTo>
                    <a:pt x="5671" y="8412"/>
                    <a:pt x="5671" y="8697"/>
                    <a:pt x="5735" y="8697"/>
                  </a:cubicBezTo>
                  <a:cubicBezTo>
                    <a:pt x="5798" y="8768"/>
                    <a:pt x="5926" y="8697"/>
                    <a:pt x="5989" y="8697"/>
                  </a:cubicBezTo>
                  <a:cubicBezTo>
                    <a:pt x="6053" y="8626"/>
                    <a:pt x="6181" y="8483"/>
                    <a:pt x="6244" y="8412"/>
                  </a:cubicBezTo>
                  <a:cubicBezTo>
                    <a:pt x="6308" y="8341"/>
                    <a:pt x="6308" y="8198"/>
                    <a:pt x="6372" y="8127"/>
                  </a:cubicBezTo>
                  <a:cubicBezTo>
                    <a:pt x="6372" y="8055"/>
                    <a:pt x="6499" y="8055"/>
                    <a:pt x="6563" y="8055"/>
                  </a:cubicBezTo>
                  <a:cubicBezTo>
                    <a:pt x="6627" y="7984"/>
                    <a:pt x="6690" y="7770"/>
                    <a:pt x="6754" y="7699"/>
                  </a:cubicBezTo>
                  <a:cubicBezTo>
                    <a:pt x="6818" y="7699"/>
                    <a:pt x="6881" y="7770"/>
                    <a:pt x="6945" y="7699"/>
                  </a:cubicBezTo>
                  <a:cubicBezTo>
                    <a:pt x="7009" y="7699"/>
                    <a:pt x="6945" y="7485"/>
                    <a:pt x="7009" y="7414"/>
                  </a:cubicBezTo>
                  <a:cubicBezTo>
                    <a:pt x="7073" y="7414"/>
                    <a:pt x="7136" y="7485"/>
                    <a:pt x="7200" y="7414"/>
                  </a:cubicBezTo>
                  <a:cubicBezTo>
                    <a:pt x="7264" y="7414"/>
                    <a:pt x="7264" y="7271"/>
                    <a:pt x="7264" y="7200"/>
                  </a:cubicBezTo>
                  <a:cubicBezTo>
                    <a:pt x="7264" y="7129"/>
                    <a:pt x="7264" y="6986"/>
                    <a:pt x="7264" y="6915"/>
                  </a:cubicBezTo>
                  <a:cubicBezTo>
                    <a:pt x="7327" y="6844"/>
                    <a:pt x="7391" y="6772"/>
                    <a:pt x="7391" y="6701"/>
                  </a:cubicBezTo>
                  <a:cubicBezTo>
                    <a:pt x="7391" y="6630"/>
                    <a:pt x="7327" y="6558"/>
                    <a:pt x="7327" y="6558"/>
                  </a:cubicBezTo>
                  <a:cubicBezTo>
                    <a:pt x="7264" y="6487"/>
                    <a:pt x="7136" y="6487"/>
                    <a:pt x="7136" y="6487"/>
                  </a:cubicBezTo>
                  <a:cubicBezTo>
                    <a:pt x="7136" y="6416"/>
                    <a:pt x="7200" y="6273"/>
                    <a:pt x="7200" y="6202"/>
                  </a:cubicBezTo>
                  <a:cubicBezTo>
                    <a:pt x="7136" y="6202"/>
                    <a:pt x="7073" y="6059"/>
                    <a:pt x="7073" y="5988"/>
                  </a:cubicBezTo>
                  <a:cubicBezTo>
                    <a:pt x="7136" y="5917"/>
                    <a:pt x="7264" y="5774"/>
                    <a:pt x="7327" y="5774"/>
                  </a:cubicBezTo>
                  <a:cubicBezTo>
                    <a:pt x="7391" y="5703"/>
                    <a:pt x="7519" y="5774"/>
                    <a:pt x="7582" y="5846"/>
                  </a:cubicBezTo>
                  <a:cubicBezTo>
                    <a:pt x="7646" y="5846"/>
                    <a:pt x="7710" y="5988"/>
                    <a:pt x="7710" y="5988"/>
                  </a:cubicBezTo>
                  <a:cubicBezTo>
                    <a:pt x="7837" y="6059"/>
                    <a:pt x="8028" y="5988"/>
                    <a:pt x="8028" y="5846"/>
                  </a:cubicBezTo>
                  <a:cubicBezTo>
                    <a:pt x="8092" y="5846"/>
                    <a:pt x="8028" y="5703"/>
                    <a:pt x="8028" y="5632"/>
                  </a:cubicBezTo>
                  <a:cubicBezTo>
                    <a:pt x="8092" y="5560"/>
                    <a:pt x="8156" y="5418"/>
                    <a:pt x="8156" y="5347"/>
                  </a:cubicBezTo>
                  <a:cubicBezTo>
                    <a:pt x="8156" y="5275"/>
                    <a:pt x="8156" y="5133"/>
                    <a:pt x="8092" y="5133"/>
                  </a:cubicBezTo>
                  <a:cubicBezTo>
                    <a:pt x="8092" y="5061"/>
                    <a:pt x="7965" y="4990"/>
                    <a:pt x="7901" y="4919"/>
                  </a:cubicBezTo>
                  <a:cubicBezTo>
                    <a:pt x="7901" y="4848"/>
                    <a:pt x="7901" y="4776"/>
                    <a:pt x="7901" y="4705"/>
                  </a:cubicBezTo>
                  <a:cubicBezTo>
                    <a:pt x="7837" y="4705"/>
                    <a:pt x="7773" y="4705"/>
                    <a:pt x="7773" y="4634"/>
                  </a:cubicBezTo>
                  <a:cubicBezTo>
                    <a:pt x="7710" y="4562"/>
                    <a:pt x="7710" y="4420"/>
                    <a:pt x="7710" y="4349"/>
                  </a:cubicBezTo>
                  <a:cubicBezTo>
                    <a:pt x="7773" y="4277"/>
                    <a:pt x="7901" y="4206"/>
                    <a:pt x="7965" y="4206"/>
                  </a:cubicBezTo>
                  <a:cubicBezTo>
                    <a:pt x="8028" y="4206"/>
                    <a:pt x="8092" y="4063"/>
                    <a:pt x="8156" y="4063"/>
                  </a:cubicBezTo>
                  <a:cubicBezTo>
                    <a:pt x="8219" y="4063"/>
                    <a:pt x="8283" y="4063"/>
                    <a:pt x="8283" y="4063"/>
                  </a:cubicBezTo>
                  <a:cubicBezTo>
                    <a:pt x="8347" y="3992"/>
                    <a:pt x="8411" y="3778"/>
                    <a:pt x="8474" y="3707"/>
                  </a:cubicBezTo>
                  <a:cubicBezTo>
                    <a:pt x="8474" y="3707"/>
                    <a:pt x="8602" y="3636"/>
                    <a:pt x="8665" y="3636"/>
                  </a:cubicBezTo>
                  <a:cubicBezTo>
                    <a:pt x="8665" y="3636"/>
                    <a:pt x="8729" y="3493"/>
                    <a:pt x="8729" y="3493"/>
                  </a:cubicBezTo>
                  <a:cubicBezTo>
                    <a:pt x="8729" y="3422"/>
                    <a:pt x="8729" y="3350"/>
                    <a:pt x="8729" y="3279"/>
                  </a:cubicBezTo>
                  <a:cubicBezTo>
                    <a:pt x="8729" y="3208"/>
                    <a:pt x="8857" y="3137"/>
                    <a:pt x="8920" y="3137"/>
                  </a:cubicBezTo>
                  <a:cubicBezTo>
                    <a:pt x="8984" y="3065"/>
                    <a:pt x="9112" y="3065"/>
                    <a:pt x="9175" y="2994"/>
                  </a:cubicBezTo>
                  <a:cubicBezTo>
                    <a:pt x="9239" y="2994"/>
                    <a:pt x="9175" y="2851"/>
                    <a:pt x="9239" y="2851"/>
                  </a:cubicBezTo>
                  <a:cubicBezTo>
                    <a:pt x="9239" y="2780"/>
                    <a:pt x="9366" y="2851"/>
                    <a:pt x="9430" y="2851"/>
                  </a:cubicBezTo>
                  <a:cubicBezTo>
                    <a:pt x="9494" y="2780"/>
                    <a:pt x="9621" y="2638"/>
                    <a:pt x="9621" y="2566"/>
                  </a:cubicBezTo>
                  <a:cubicBezTo>
                    <a:pt x="9621" y="2566"/>
                    <a:pt x="9621" y="2424"/>
                    <a:pt x="9621" y="2352"/>
                  </a:cubicBezTo>
                  <a:cubicBezTo>
                    <a:pt x="9621" y="2352"/>
                    <a:pt x="9685" y="2281"/>
                    <a:pt x="9685" y="2210"/>
                  </a:cubicBezTo>
                  <a:cubicBezTo>
                    <a:pt x="9685" y="2139"/>
                    <a:pt x="9621" y="2067"/>
                    <a:pt x="9685" y="2067"/>
                  </a:cubicBezTo>
                  <a:cubicBezTo>
                    <a:pt x="9685" y="1996"/>
                    <a:pt x="9812" y="2067"/>
                    <a:pt x="9876" y="2067"/>
                  </a:cubicBezTo>
                  <a:cubicBezTo>
                    <a:pt x="9940" y="2067"/>
                    <a:pt x="10067" y="2067"/>
                    <a:pt x="10067" y="1996"/>
                  </a:cubicBezTo>
                  <a:cubicBezTo>
                    <a:pt x="10131" y="1925"/>
                    <a:pt x="10067" y="1711"/>
                    <a:pt x="10067" y="1640"/>
                  </a:cubicBezTo>
                  <a:cubicBezTo>
                    <a:pt x="10131" y="1568"/>
                    <a:pt x="10195" y="1497"/>
                    <a:pt x="10195" y="1497"/>
                  </a:cubicBezTo>
                  <a:cubicBezTo>
                    <a:pt x="10258" y="1426"/>
                    <a:pt x="10195" y="1283"/>
                    <a:pt x="10195" y="1212"/>
                  </a:cubicBezTo>
                  <a:cubicBezTo>
                    <a:pt x="10195" y="1141"/>
                    <a:pt x="10322" y="1069"/>
                    <a:pt x="10322" y="1069"/>
                  </a:cubicBezTo>
                  <a:cubicBezTo>
                    <a:pt x="10386" y="998"/>
                    <a:pt x="10322" y="784"/>
                    <a:pt x="10258" y="713"/>
                  </a:cubicBezTo>
                  <a:cubicBezTo>
                    <a:pt x="10258" y="642"/>
                    <a:pt x="10195" y="570"/>
                    <a:pt x="10195" y="499"/>
                  </a:cubicBezTo>
                  <a:cubicBezTo>
                    <a:pt x="10195" y="428"/>
                    <a:pt x="10258" y="285"/>
                    <a:pt x="10258" y="285"/>
                  </a:cubicBezTo>
                  <a:cubicBezTo>
                    <a:pt x="10322" y="214"/>
                    <a:pt x="10386" y="214"/>
                    <a:pt x="10450" y="2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09" name="Google Shape;2309;p274"/>
            <p:cNvSpPr/>
            <p:nvPr/>
          </p:nvSpPr>
          <p:spPr>
            <a:xfrm>
              <a:off x="4722905" y="3676423"/>
              <a:ext cx="1966958" cy="1904015"/>
            </a:xfrm>
            <a:custGeom>
              <a:avLst/>
              <a:gdLst/>
              <a:ahLst/>
              <a:cxnLst/>
              <a:rect l="l" t="t" r="r" b="b"/>
              <a:pathLst>
                <a:path w="21560" h="21582" extrusionOk="0">
                  <a:moveTo>
                    <a:pt x="1359" y="16200"/>
                  </a:moveTo>
                  <a:cubicBezTo>
                    <a:pt x="1359" y="16126"/>
                    <a:pt x="1359" y="16052"/>
                    <a:pt x="1430" y="16052"/>
                  </a:cubicBezTo>
                  <a:cubicBezTo>
                    <a:pt x="1430" y="15978"/>
                    <a:pt x="1645" y="15978"/>
                    <a:pt x="1717" y="15904"/>
                  </a:cubicBezTo>
                  <a:cubicBezTo>
                    <a:pt x="1717" y="15830"/>
                    <a:pt x="1717" y="15756"/>
                    <a:pt x="1788" y="15608"/>
                  </a:cubicBezTo>
                  <a:cubicBezTo>
                    <a:pt x="1788" y="15608"/>
                    <a:pt x="1860" y="15460"/>
                    <a:pt x="1860" y="15460"/>
                  </a:cubicBezTo>
                  <a:cubicBezTo>
                    <a:pt x="1931" y="15386"/>
                    <a:pt x="2074" y="15460"/>
                    <a:pt x="2146" y="15460"/>
                  </a:cubicBezTo>
                  <a:cubicBezTo>
                    <a:pt x="2146" y="15386"/>
                    <a:pt x="2146" y="15238"/>
                    <a:pt x="2146" y="15164"/>
                  </a:cubicBezTo>
                  <a:cubicBezTo>
                    <a:pt x="2146" y="15090"/>
                    <a:pt x="2217" y="15090"/>
                    <a:pt x="2289" y="15090"/>
                  </a:cubicBezTo>
                  <a:cubicBezTo>
                    <a:pt x="2432" y="15090"/>
                    <a:pt x="2575" y="15090"/>
                    <a:pt x="2646" y="15090"/>
                  </a:cubicBezTo>
                  <a:cubicBezTo>
                    <a:pt x="2718" y="15090"/>
                    <a:pt x="2932" y="15016"/>
                    <a:pt x="2932" y="14942"/>
                  </a:cubicBezTo>
                  <a:cubicBezTo>
                    <a:pt x="3004" y="14942"/>
                    <a:pt x="3004" y="14721"/>
                    <a:pt x="3004" y="14721"/>
                  </a:cubicBezTo>
                  <a:cubicBezTo>
                    <a:pt x="3075" y="14647"/>
                    <a:pt x="3219" y="14721"/>
                    <a:pt x="3290" y="14647"/>
                  </a:cubicBezTo>
                  <a:cubicBezTo>
                    <a:pt x="3290" y="14573"/>
                    <a:pt x="3219" y="14425"/>
                    <a:pt x="3290" y="14351"/>
                  </a:cubicBezTo>
                  <a:cubicBezTo>
                    <a:pt x="3362" y="14277"/>
                    <a:pt x="3576" y="14203"/>
                    <a:pt x="3648" y="14203"/>
                  </a:cubicBezTo>
                  <a:cubicBezTo>
                    <a:pt x="3719" y="14203"/>
                    <a:pt x="3862" y="14203"/>
                    <a:pt x="3862" y="14203"/>
                  </a:cubicBezTo>
                  <a:cubicBezTo>
                    <a:pt x="3934" y="14129"/>
                    <a:pt x="3862" y="13981"/>
                    <a:pt x="3862" y="13833"/>
                  </a:cubicBezTo>
                  <a:cubicBezTo>
                    <a:pt x="3862" y="13833"/>
                    <a:pt x="3934" y="13685"/>
                    <a:pt x="4005" y="13611"/>
                  </a:cubicBezTo>
                  <a:cubicBezTo>
                    <a:pt x="4005" y="13611"/>
                    <a:pt x="4077" y="13611"/>
                    <a:pt x="4148" y="13611"/>
                  </a:cubicBezTo>
                  <a:cubicBezTo>
                    <a:pt x="4220" y="13611"/>
                    <a:pt x="4363" y="13537"/>
                    <a:pt x="4363" y="13537"/>
                  </a:cubicBezTo>
                  <a:cubicBezTo>
                    <a:pt x="4363" y="13463"/>
                    <a:pt x="4220" y="13315"/>
                    <a:pt x="4220" y="13241"/>
                  </a:cubicBezTo>
                  <a:cubicBezTo>
                    <a:pt x="4220" y="13167"/>
                    <a:pt x="4220" y="13019"/>
                    <a:pt x="4291" y="12945"/>
                  </a:cubicBezTo>
                  <a:cubicBezTo>
                    <a:pt x="4291" y="12871"/>
                    <a:pt x="4434" y="12797"/>
                    <a:pt x="4506" y="12797"/>
                  </a:cubicBezTo>
                  <a:cubicBezTo>
                    <a:pt x="4577" y="12797"/>
                    <a:pt x="4649" y="12797"/>
                    <a:pt x="4649" y="12797"/>
                  </a:cubicBezTo>
                  <a:cubicBezTo>
                    <a:pt x="4721" y="12723"/>
                    <a:pt x="4721" y="12649"/>
                    <a:pt x="4792" y="12649"/>
                  </a:cubicBezTo>
                  <a:cubicBezTo>
                    <a:pt x="4792" y="12575"/>
                    <a:pt x="4792" y="12501"/>
                    <a:pt x="4792" y="12427"/>
                  </a:cubicBezTo>
                  <a:cubicBezTo>
                    <a:pt x="4864" y="12353"/>
                    <a:pt x="4935" y="12353"/>
                    <a:pt x="5007" y="12279"/>
                  </a:cubicBezTo>
                  <a:cubicBezTo>
                    <a:pt x="5007" y="12205"/>
                    <a:pt x="5007" y="12058"/>
                    <a:pt x="5007" y="11984"/>
                  </a:cubicBezTo>
                  <a:cubicBezTo>
                    <a:pt x="5007" y="11910"/>
                    <a:pt x="5007" y="11688"/>
                    <a:pt x="4935" y="11614"/>
                  </a:cubicBezTo>
                  <a:cubicBezTo>
                    <a:pt x="4935" y="11540"/>
                    <a:pt x="4792" y="11392"/>
                    <a:pt x="4721" y="11392"/>
                  </a:cubicBezTo>
                  <a:cubicBezTo>
                    <a:pt x="4649" y="11318"/>
                    <a:pt x="4363" y="11466"/>
                    <a:pt x="4291" y="11392"/>
                  </a:cubicBezTo>
                  <a:cubicBezTo>
                    <a:pt x="4291" y="11392"/>
                    <a:pt x="4220" y="11318"/>
                    <a:pt x="4220" y="11318"/>
                  </a:cubicBezTo>
                  <a:cubicBezTo>
                    <a:pt x="4220" y="11170"/>
                    <a:pt x="4291" y="10948"/>
                    <a:pt x="4291" y="10874"/>
                  </a:cubicBezTo>
                  <a:cubicBezTo>
                    <a:pt x="4291" y="10800"/>
                    <a:pt x="4291" y="10652"/>
                    <a:pt x="4291" y="10578"/>
                  </a:cubicBezTo>
                  <a:cubicBezTo>
                    <a:pt x="4220" y="10430"/>
                    <a:pt x="4148" y="10208"/>
                    <a:pt x="4077" y="10208"/>
                  </a:cubicBezTo>
                  <a:cubicBezTo>
                    <a:pt x="4005" y="10208"/>
                    <a:pt x="3934" y="10208"/>
                    <a:pt x="3934" y="10282"/>
                  </a:cubicBezTo>
                  <a:cubicBezTo>
                    <a:pt x="3862" y="10282"/>
                    <a:pt x="3934" y="10430"/>
                    <a:pt x="3862" y="10430"/>
                  </a:cubicBezTo>
                  <a:cubicBezTo>
                    <a:pt x="3791" y="10504"/>
                    <a:pt x="3719" y="10504"/>
                    <a:pt x="3648" y="10504"/>
                  </a:cubicBezTo>
                  <a:cubicBezTo>
                    <a:pt x="3576" y="10504"/>
                    <a:pt x="3505" y="10356"/>
                    <a:pt x="3505" y="10356"/>
                  </a:cubicBezTo>
                  <a:cubicBezTo>
                    <a:pt x="3433" y="10356"/>
                    <a:pt x="3219" y="10356"/>
                    <a:pt x="3147" y="10356"/>
                  </a:cubicBezTo>
                  <a:cubicBezTo>
                    <a:pt x="3147" y="10356"/>
                    <a:pt x="3075" y="10430"/>
                    <a:pt x="3004" y="10504"/>
                  </a:cubicBezTo>
                  <a:cubicBezTo>
                    <a:pt x="2932" y="10578"/>
                    <a:pt x="2789" y="10652"/>
                    <a:pt x="2718" y="10652"/>
                  </a:cubicBezTo>
                  <a:cubicBezTo>
                    <a:pt x="2646" y="10652"/>
                    <a:pt x="2503" y="10652"/>
                    <a:pt x="2432" y="10652"/>
                  </a:cubicBezTo>
                  <a:cubicBezTo>
                    <a:pt x="2432" y="10652"/>
                    <a:pt x="2432" y="10726"/>
                    <a:pt x="2432" y="10726"/>
                  </a:cubicBezTo>
                  <a:cubicBezTo>
                    <a:pt x="2360" y="10800"/>
                    <a:pt x="2146" y="10800"/>
                    <a:pt x="2074" y="10726"/>
                  </a:cubicBezTo>
                  <a:cubicBezTo>
                    <a:pt x="2003" y="10726"/>
                    <a:pt x="1931" y="10652"/>
                    <a:pt x="1860" y="10652"/>
                  </a:cubicBezTo>
                  <a:cubicBezTo>
                    <a:pt x="1717" y="10652"/>
                    <a:pt x="1502" y="10800"/>
                    <a:pt x="1430" y="10652"/>
                  </a:cubicBezTo>
                  <a:cubicBezTo>
                    <a:pt x="1359" y="10652"/>
                    <a:pt x="1359" y="10504"/>
                    <a:pt x="1430" y="10430"/>
                  </a:cubicBezTo>
                  <a:cubicBezTo>
                    <a:pt x="1430" y="10356"/>
                    <a:pt x="1502" y="10134"/>
                    <a:pt x="1574" y="9986"/>
                  </a:cubicBezTo>
                  <a:cubicBezTo>
                    <a:pt x="1645" y="9986"/>
                    <a:pt x="1717" y="9912"/>
                    <a:pt x="1717" y="9912"/>
                  </a:cubicBezTo>
                  <a:cubicBezTo>
                    <a:pt x="1788" y="9838"/>
                    <a:pt x="1860" y="9690"/>
                    <a:pt x="1860" y="9616"/>
                  </a:cubicBezTo>
                  <a:cubicBezTo>
                    <a:pt x="1860" y="9616"/>
                    <a:pt x="1788" y="9395"/>
                    <a:pt x="1717" y="9321"/>
                  </a:cubicBezTo>
                  <a:cubicBezTo>
                    <a:pt x="1717" y="9247"/>
                    <a:pt x="1574" y="9247"/>
                    <a:pt x="1502" y="9173"/>
                  </a:cubicBezTo>
                  <a:cubicBezTo>
                    <a:pt x="1502" y="9099"/>
                    <a:pt x="1574" y="8951"/>
                    <a:pt x="1574" y="8877"/>
                  </a:cubicBezTo>
                  <a:cubicBezTo>
                    <a:pt x="1574" y="8803"/>
                    <a:pt x="1502" y="8655"/>
                    <a:pt x="1430" y="8581"/>
                  </a:cubicBezTo>
                  <a:cubicBezTo>
                    <a:pt x="1430" y="8507"/>
                    <a:pt x="1216" y="8433"/>
                    <a:pt x="1073" y="8359"/>
                  </a:cubicBezTo>
                  <a:cubicBezTo>
                    <a:pt x="1001" y="8359"/>
                    <a:pt x="930" y="8211"/>
                    <a:pt x="930" y="8137"/>
                  </a:cubicBezTo>
                  <a:cubicBezTo>
                    <a:pt x="858" y="7989"/>
                    <a:pt x="715" y="7693"/>
                    <a:pt x="644" y="7619"/>
                  </a:cubicBezTo>
                  <a:cubicBezTo>
                    <a:pt x="572" y="7471"/>
                    <a:pt x="501" y="7323"/>
                    <a:pt x="501" y="7249"/>
                  </a:cubicBezTo>
                  <a:cubicBezTo>
                    <a:pt x="429" y="7249"/>
                    <a:pt x="286" y="7175"/>
                    <a:pt x="286" y="7101"/>
                  </a:cubicBezTo>
                  <a:cubicBezTo>
                    <a:pt x="215" y="7027"/>
                    <a:pt x="72" y="6805"/>
                    <a:pt x="143" y="6732"/>
                  </a:cubicBezTo>
                  <a:cubicBezTo>
                    <a:pt x="143" y="6658"/>
                    <a:pt x="286" y="6510"/>
                    <a:pt x="286" y="6510"/>
                  </a:cubicBezTo>
                  <a:cubicBezTo>
                    <a:pt x="286" y="6436"/>
                    <a:pt x="215" y="6288"/>
                    <a:pt x="215" y="6214"/>
                  </a:cubicBezTo>
                  <a:cubicBezTo>
                    <a:pt x="286" y="6140"/>
                    <a:pt x="358" y="6066"/>
                    <a:pt x="358" y="5992"/>
                  </a:cubicBezTo>
                  <a:cubicBezTo>
                    <a:pt x="358" y="5844"/>
                    <a:pt x="143" y="5696"/>
                    <a:pt x="143" y="5548"/>
                  </a:cubicBezTo>
                  <a:cubicBezTo>
                    <a:pt x="72" y="5474"/>
                    <a:pt x="0" y="5400"/>
                    <a:pt x="0" y="5326"/>
                  </a:cubicBezTo>
                  <a:cubicBezTo>
                    <a:pt x="72" y="5252"/>
                    <a:pt x="286" y="5104"/>
                    <a:pt x="358" y="5104"/>
                  </a:cubicBezTo>
                  <a:cubicBezTo>
                    <a:pt x="429" y="5104"/>
                    <a:pt x="572" y="5104"/>
                    <a:pt x="644" y="5104"/>
                  </a:cubicBezTo>
                  <a:cubicBezTo>
                    <a:pt x="715" y="5030"/>
                    <a:pt x="787" y="4956"/>
                    <a:pt x="787" y="4882"/>
                  </a:cubicBezTo>
                  <a:cubicBezTo>
                    <a:pt x="787" y="4808"/>
                    <a:pt x="858" y="4734"/>
                    <a:pt x="787" y="4660"/>
                  </a:cubicBezTo>
                  <a:cubicBezTo>
                    <a:pt x="787" y="4586"/>
                    <a:pt x="715" y="4438"/>
                    <a:pt x="715" y="4290"/>
                  </a:cubicBezTo>
                  <a:cubicBezTo>
                    <a:pt x="644" y="4216"/>
                    <a:pt x="715" y="3921"/>
                    <a:pt x="715" y="3847"/>
                  </a:cubicBezTo>
                  <a:cubicBezTo>
                    <a:pt x="715" y="3847"/>
                    <a:pt x="715" y="3403"/>
                    <a:pt x="715" y="3403"/>
                  </a:cubicBezTo>
                  <a:cubicBezTo>
                    <a:pt x="715" y="3403"/>
                    <a:pt x="644" y="3107"/>
                    <a:pt x="644" y="3107"/>
                  </a:cubicBezTo>
                  <a:cubicBezTo>
                    <a:pt x="644" y="3033"/>
                    <a:pt x="644" y="2663"/>
                    <a:pt x="715" y="2589"/>
                  </a:cubicBezTo>
                  <a:cubicBezTo>
                    <a:pt x="787" y="2515"/>
                    <a:pt x="930" y="2515"/>
                    <a:pt x="1001" y="2515"/>
                  </a:cubicBezTo>
                  <a:cubicBezTo>
                    <a:pt x="1001" y="2515"/>
                    <a:pt x="1073" y="2441"/>
                    <a:pt x="1073" y="2441"/>
                  </a:cubicBezTo>
                  <a:cubicBezTo>
                    <a:pt x="1216" y="2441"/>
                    <a:pt x="1216" y="2515"/>
                    <a:pt x="1287" y="2589"/>
                  </a:cubicBezTo>
                  <a:cubicBezTo>
                    <a:pt x="1287" y="2663"/>
                    <a:pt x="1287" y="2737"/>
                    <a:pt x="1287" y="2811"/>
                  </a:cubicBezTo>
                  <a:cubicBezTo>
                    <a:pt x="1287" y="2811"/>
                    <a:pt x="1359" y="2959"/>
                    <a:pt x="1430" y="3033"/>
                  </a:cubicBezTo>
                  <a:cubicBezTo>
                    <a:pt x="1430" y="3033"/>
                    <a:pt x="1574" y="3033"/>
                    <a:pt x="1645" y="3107"/>
                  </a:cubicBezTo>
                  <a:cubicBezTo>
                    <a:pt x="1717" y="3107"/>
                    <a:pt x="1788" y="3107"/>
                    <a:pt x="1860" y="3181"/>
                  </a:cubicBezTo>
                  <a:cubicBezTo>
                    <a:pt x="1860" y="3181"/>
                    <a:pt x="1860" y="3329"/>
                    <a:pt x="1931" y="3329"/>
                  </a:cubicBezTo>
                  <a:cubicBezTo>
                    <a:pt x="2003" y="3403"/>
                    <a:pt x="2074" y="3329"/>
                    <a:pt x="2146" y="3329"/>
                  </a:cubicBezTo>
                  <a:cubicBezTo>
                    <a:pt x="2217" y="3255"/>
                    <a:pt x="2217" y="3181"/>
                    <a:pt x="2289" y="3107"/>
                  </a:cubicBezTo>
                  <a:cubicBezTo>
                    <a:pt x="2360" y="3107"/>
                    <a:pt x="2432" y="3107"/>
                    <a:pt x="2503" y="3107"/>
                  </a:cubicBezTo>
                  <a:cubicBezTo>
                    <a:pt x="2503" y="3107"/>
                    <a:pt x="2575" y="3181"/>
                    <a:pt x="2575" y="3181"/>
                  </a:cubicBezTo>
                  <a:cubicBezTo>
                    <a:pt x="2646" y="3255"/>
                    <a:pt x="2789" y="3255"/>
                    <a:pt x="2861" y="3255"/>
                  </a:cubicBezTo>
                  <a:cubicBezTo>
                    <a:pt x="2861" y="3255"/>
                    <a:pt x="2932" y="3181"/>
                    <a:pt x="3004" y="3181"/>
                  </a:cubicBezTo>
                  <a:cubicBezTo>
                    <a:pt x="3004" y="3181"/>
                    <a:pt x="3147" y="3181"/>
                    <a:pt x="3147" y="3181"/>
                  </a:cubicBezTo>
                  <a:cubicBezTo>
                    <a:pt x="3290" y="3181"/>
                    <a:pt x="3433" y="3255"/>
                    <a:pt x="3576" y="3255"/>
                  </a:cubicBezTo>
                  <a:cubicBezTo>
                    <a:pt x="3648" y="3255"/>
                    <a:pt x="3862" y="3255"/>
                    <a:pt x="3934" y="3255"/>
                  </a:cubicBezTo>
                  <a:cubicBezTo>
                    <a:pt x="4077" y="3181"/>
                    <a:pt x="4220" y="3107"/>
                    <a:pt x="4220" y="3033"/>
                  </a:cubicBezTo>
                  <a:cubicBezTo>
                    <a:pt x="4220" y="2959"/>
                    <a:pt x="4220" y="2811"/>
                    <a:pt x="4220" y="2737"/>
                  </a:cubicBezTo>
                  <a:cubicBezTo>
                    <a:pt x="4220" y="2663"/>
                    <a:pt x="4291" y="2589"/>
                    <a:pt x="4363" y="2515"/>
                  </a:cubicBezTo>
                  <a:cubicBezTo>
                    <a:pt x="4363" y="2441"/>
                    <a:pt x="4291" y="2367"/>
                    <a:pt x="4363" y="2293"/>
                  </a:cubicBezTo>
                  <a:cubicBezTo>
                    <a:pt x="4363" y="2293"/>
                    <a:pt x="4434" y="2145"/>
                    <a:pt x="4506" y="2145"/>
                  </a:cubicBezTo>
                  <a:cubicBezTo>
                    <a:pt x="4577" y="2145"/>
                    <a:pt x="4649" y="2219"/>
                    <a:pt x="4721" y="2219"/>
                  </a:cubicBezTo>
                  <a:cubicBezTo>
                    <a:pt x="4721" y="2219"/>
                    <a:pt x="4864" y="2367"/>
                    <a:pt x="4864" y="2367"/>
                  </a:cubicBezTo>
                  <a:cubicBezTo>
                    <a:pt x="4935" y="2367"/>
                    <a:pt x="5078" y="2367"/>
                    <a:pt x="5078" y="2293"/>
                  </a:cubicBezTo>
                  <a:cubicBezTo>
                    <a:pt x="5150" y="2293"/>
                    <a:pt x="5150" y="2219"/>
                    <a:pt x="5150" y="2145"/>
                  </a:cubicBezTo>
                  <a:cubicBezTo>
                    <a:pt x="5221" y="2145"/>
                    <a:pt x="5293" y="2145"/>
                    <a:pt x="5293" y="2145"/>
                  </a:cubicBezTo>
                  <a:cubicBezTo>
                    <a:pt x="5293" y="2145"/>
                    <a:pt x="5364" y="2219"/>
                    <a:pt x="5436" y="2293"/>
                  </a:cubicBezTo>
                  <a:cubicBezTo>
                    <a:pt x="5436" y="2293"/>
                    <a:pt x="5436" y="2367"/>
                    <a:pt x="5436" y="2367"/>
                  </a:cubicBezTo>
                  <a:cubicBezTo>
                    <a:pt x="5579" y="2441"/>
                    <a:pt x="5722" y="2441"/>
                    <a:pt x="5793" y="2441"/>
                  </a:cubicBezTo>
                  <a:cubicBezTo>
                    <a:pt x="5793" y="2367"/>
                    <a:pt x="5722" y="2219"/>
                    <a:pt x="5722" y="2145"/>
                  </a:cubicBezTo>
                  <a:cubicBezTo>
                    <a:pt x="5793" y="2145"/>
                    <a:pt x="6008" y="2219"/>
                    <a:pt x="6008" y="2219"/>
                  </a:cubicBezTo>
                  <a:cubicBezTo>
                    <a:pt x="6079" y="2219"/>
                    <a:pt x="6151" y="2293"/>
                    <a:pt x="6151" y="2367"/>
                  </a:cubicBezTo>
                  <a:cubicBezTo>
                    <a:pt x="6223" y="2441"/>
                    <a:pt x="6366" y="2515"/>
                    <a:pt x="6366" y="2589"/>
                  </a:cubicBezTo>
                  <a:cubicBezTo>
                    <a:pt x="6366" y="2663"/>
                    <a:pt x="6294" y="2737"/>
                    <a:pt x="6294" y="2811"/>
                  </a:cubicBezTo>
                  <a:cubicBezTo>
                    <a:pt x="6294" y="2885"/>
                    <a:pt x="6294" y="3033"/>
                    <a:pt x="6366" y="3107"/>
                  </a:cubicBezTo>
                  <a:cubicBezTo>
                    <a:pt x="6366" y="3181"/>
                    <a:pt x="6437" y="3255"/>
                    <a:pt x="6509" y="3255"/>
                  </a:cubicBezTo>
                  <a:cubicBezTo>
                    <a:pt x="6580" y="3255"/>
                    <a:pt x="6723" y="3181"/>
                    <a:pt x="6795" y="3107"/>
                  </a:cubicBezTo>
                  <a:cubicBezTo>
                    <a:pt x="6866" y="3033"/>
                    <a:pt x="6866" y="2811"/>
                    <a:pt x="6866" y="2737"/>
                  </a:cubicBezTo>
                  <a:cubicBezTo>
                    <a:pt x="6866" y="2663"/>
                    <a:pt x="6795" y="2589"/>
                    <a:pt x="6866" y="2515"/>
                  </a:cubicBezTo>
                  <a:cubicBezTo>
                    <a:pt x="6866" y="2441"/>
                    <a:pt x="6938" y="2367"/>
                    <a:pt x="6938" y="2367"/>
                  </a:cubicBezTo>
                  <a:cubicBezTo>
                    <a:pt x="6938" y="2293"/>
                    <a:pt x="7009" y="2145"/>
                    <a:pt x="7009" y="2071"/>
                  </a:cubicBezTo>
                  <a:cubicBezTo>
                    <a:pt x="7081" y="1923"/>
                    <a:pt x="7152" y="1627"/>
                    <a:pt x="7224" y="1479"/>
                  </a:cubicBezTo>
                  <a:cubicBezTo>
                    <a:pt x="7224" y="1405"/>
                    <a:pt x="7367" y="1258"/>
                    <a:pt x="7438" y="1184"/>
                  </a:cubicBezTo>
                  <a:cubicBezTo>
                    <a:pt x="7438" y="1036"/>
                    <a:pt x="7367" y="888"/>
                    <a:pt x="7367" y="814"/>
                  </a:cubicBezTo>
                  <a:cubicBezTo>
                    <a:pt x="7367" y="740"/>
                    <a:pt x="7367" y="518"/>
                    <a:pt x="7438" y="444"/>
                  </a:cubicBezTo>
                  <a:cubicBezTo>
                    <a:pt x="7438" y="296"/>
                    <a:pt x="7581" y="148"/>
                    <a:pt x="7653" y="74"/>
                  </a:cubicBezTo>
                  <a:cubicBezTo>
                    <a:pt x="7653" y="74"/>
                    <a:pt x="7796" y="0"/>
                    <a:pt x="7868" y="0"/>
                  </a:cubicBezTo>
                  <a:cubicBezTo>
                    <a:pt x="7939" y="0"/>
                    <a:pt x="8082" y="148"/>
                    <a:pt x="8154" y="148"/>
                  </a:cubicBezTo>
                  <a:cubicBezTo>
                    <a:pt x="8154" y="148"/>
                    <a:pt x="8297" y="296"/>
                    <a:pt x="8368" y="296"/>
                  </a:cubicBezTo>
                  <a:cubicBezTo>
                    <a:pt x="8368" y="296"/>
                    <a:pt x="8511" y="222"/>
                    <a:pt x="8511" y="222"/>
                  </a:cubicBezTo>
                  <a:cubicBezTo>
                    <a:pt x="8583" y="222"/>
                    <a:pt x="8654" y="74"/>
                    <a:pt x="8726" y="74"/>
                  </a:cubicBezTo>
                  <a:cubicBezTo>
                    <a:pt x="8726" y="74"/>
                    <a:pt x="8940" y="74"/>
                    <a:pt x="9012" y="74"/>
                  </a:cubicBezTo>
                  <a:cubicBezTo>
                    <a:pt x="9012" y="74"/>
                    <a:pt x="9155" y="148"/>
                    <a:pt x="9155" y="148"/>
                  </a:cubicBezTo>
                  <a:cubicBezTo>
                    <a:pt x="9226" y="222"/>
                    <a:pt x="9298" y="370"/>
                    <a:pt x="9370" y="370"/>
                  </a:cubicBezTo>
                  <a:cubicBezTo>
                    <a:pt x="9441" y="444"/>
                    <a:pt x="9584" y="444"/>
                    <a:pt x="9584" y="444"/>
                  </a:cubicBezTo>
                  <a:cubicBezTo>
                    <a:pt x="9656" y="444"/>
                    <a:pt x="9727" y="444"/>
                    <a:pt x="9870" y="518"/>
                  </a:cubicBezTo>
                  <a:cubicBezTo>
                    <a:pt x="9799" y="592"/>
                    <a:pt x="9799" y="740"/>
                    <a:pt x="9799" y="814"/>
                  </a:cubicBezTo>
                  <a:cubicBezTo>
                    <a:pt x="9799" y="888"/>
                    <a:pt x="10013" y="962"/>
                    <a:pt x="10085" y="1036"/>
                  </a:cubicBezTo>
                  <a:cubicBezTo>
                    <a:pt x="10085" y="1036"/>
                    <a:pt x="10228" y="1110"/>
                    <a:pt x="10228" y="1110"/>
                  </a:cubicBezTo>
                  <a:cubicBezTo>
                    <a:pt x="10299" y="1184"/>
                    <a:pt x="10228" y="1405"/>
                    <a:pt x="10299" y="1405"/>
                  </a:cubicBezTo>
                  <a:cubicBezTo>
                    <a:pt x="10299" y="1479"/>
                    <a:pt x="10514" y="1405"/>
                    <a:pt x="10514" y="1405"/>
                  </a:cubicBezTo>
                  <a:cubicBezTo>
                    <a:pt x="10585" y="1479"/>
                    <a:pt x="10657" y="1627"/>
                    <a:pt x="10657" y="1627"/>
                  </a:cubicBezTo>
                  <a:cubicBezTo>
                    <a:pt x="10728" y="1627"/>
                    <a:pt x="10800" y="1627"/>
                    <a:pt x="10872" y="1627"/>
                  </a:cubicBezTo>
                  <a:cubicBezTo>
                    <a:pt x="10943" y="1701"/>
                    <a:pt x="10872" y="1923"/>
                    <a:pt x="10943" y="1997"/>
                  </a:cubicBezTo>
                  <a:cubicBezTo>
                    <a:pt x="11015" y="2071"/>
                    <a:pt x="11086" y="2293"/>
                    <a:pt x="11158" y="2293"/>
                  </a:cubicBezTo>
                  <a:cubicBezTo>
                    <a:pt x="11229" y="2293"/>
                    <a:pt x="11301" y="2145"/>
                    <a:pt x="11301" y="2145"/>
                  </a:cubicBezTo>
                  <a:cubicBezTo>
                    <a:pt x="11372" y="2071"/>
                    <a:pt x="11587" y="1997"/>
                    <a:pt x="11587" y="1923"/>
                  </a:cubicBezTo>
                  <a:cubicBezTo>
                    <a:pt x="11658" y="1849"/>
                    <a:pt x="11587" y="1701"/>
                    <a:pt x="11587" y="1627"/>
                  </a:cubicBezTo>
                  <a:cubicBezTo>
                    <a:pt x="11658" y="1553"/>
                    <a:pt x="11801" y="1479"/>
                    <a:pt x="11873" y="1479"/>
                  </a:cubicBezTo>
                  <a:cubicBezTo>
                    <a:pt x="11944" y="1479"/>
                    <a:pt x="12016" y="1479"/>
                    <a:pt x="12159" y="1479"/>
                  </a:cubicBezTo>
                  <a:cubicBezTo>
                    <a:pt x="12230" y="1479"/>
                    <a:pt x="12302" y="1627"/>
                    <a:pt x="12374" y="1701"/>
                  </a:cubicBezTo>
                  <a:cubicBezTo>
                    <a:pt x="12374" y="1775"/>
                    <a:pt x="12302" y="1923"/>
                    <a:pt x="12374" y="1997"/>
                  </a:cubicBezTo>
                  <a:cubicBezTo>
                    <a:pt x="12374" y="2071"/>
                    <a:pt x="12588" y="2145"/>
                    <a:pt x="12660" y="2145"/>
                  </a:cubicBezTo>
                  <a:cubicBezTo>
                    <a:pt x="12803" y="2145"/>
                    <a:pt x="13089" y="2145"/>
                    <a:pt x="13160" y="2071"/>
                  </a:cubicBezTo>
                  <a:cubicBezTo>
                    <a:pt x="13232" y="2071"/>
                    <a:pt x="13303" y="1923"/>
                    <a:pt x="13375" y="1923"/>
                  </a:cubicBezTo>
                  <a:cubicBezTo>
                    <a:pt x="13446" y="1849"/>
                    <a:pt x="13661" y="1775"/>
                    <a:pt x="13732" y="1701"/>
                  </a:cubicBezTo>
                  <a:cubicBezTo>
                    <a:pt x="13804" y="1553"/>
                    <a:pt x="13804" y="1332"/>
                    <a:pt x="13875" y="1258"/>
                  </a:cubicBezTo>
                  <a:cubicBezTo>
                    <a:pt x="13947" y="1184"/>
                    <a:pt x="14019" y="1036"/>
                    <a:pt x="14090" y="962"/>
                  </a:cubicBezTo>
                  <a:cubicBezTo>
                    <a:pt x="14162" y="962"/>
                    <a:pt x="14305" y="962"/>
                    <a:pt x="14376" y="888"/>
                  </a:cubicBezTo>
                  <a:cubicBezTo>
                    <a:pt x="14448" y="814"/>
                    <a:pt x="14448" y="666"/>
                    <a:pt x="14448" y="518"/>
                  </a:cubicBezTo>
                  <a:cubicBezTo>
                    <a:pt x="14519" y="592"/>
                    <a:pt x="14591" y="666"/>
                    <a:pt x="14662" y="666"/>
                  </a:cubicBezTo>
                  <a:cubicBezTo>
                    <a:pt x="14662" y="740"/>
                    <a:pt x="14734" y="888"/>
                    <a:pt x="14734" y="962"/>
                  </a:cubicBezTo>
                  <a:cubicBezTo>
                    <a:pt x="14734" y="1036"/>
                    <a:pt x="14662" y="1184"/>
                    <a:pt x="14662" y="1332"/>
                  </a:cubicBezTo>
                  <a:cubicBezTo>
                    <a:pt x="14662" y="1405"/>
                    <a:pt x="14734" y="1627"/>
                    <a:pt x="14734" y="1775"/>
                  </a:cubicBezTo>
                  <a:cubicBezTo>
                    <a:pt x="14662" y="1849"/>
                    <a:pt x="14734" y="2071"/>
                    <a:pt x="14662" y="2071"/>
                  </a:cubicBezTo>
                  <a:cubicBezTo>
                    <a:pt x="14591" y="2145"/>
                    <a:pt x="14448" y="2071"/>
                    <a:pt x="14376" y="2071"/>
                  </a:cubicBezTo>
                  <a:cubicBezTo>
                    <a:pt x="14305" y="2145"/>
                    <a:pt x="14090" y="2145"/>
                    <a:pt x="14090" y="2219"/>
                  </a:cubicBezTo>
                  <a:cubicBezTo>
                    <a:pt x="14019" y="2293"/>
                    <a:pt x="14019" y="2367"/>
                    <a:pt x="14019" y="2441"/>
                  </a:cubicBezTo>
                  <a:cubicBezTo>
                    <a:pt x="14019" y="2515"/>
                    <a:pt x="13947" y="2663"/>
                    <a:pt x="13947" y="2737"/>
                  </a:cubicBezTo>
                  <a:cubicBezTo>
                    <a:pt x="14019" y="2737"/>
                    <a:pt x="14090" y="2811"/>
                    <a:pt x="14090" y="2885"/>
                  </a:cubicBezTo>
                  <a:cubicBezTo>
                    <a:pt x="14162" y="2885"/>
                    <a:pt x="14376" y="2959"/>
                    <a:pt x="14519" y="2959"/>
                  </a:cubicBezTo>
                  <a:cubicBezTo>
                    <a:pt x="14591" y="2959"/>
                    <a:pt x="14734" y="2885"/>
                    <a:pt x="14805" y="2811"/>
                  </a:cubicBezTo>
                  <a:cubicBezTo>
                    <a:pt x="14877" y="2811"/>
                    <a:pt x="15020" y="2885"/>
                    <a:pt x="15091" y="2811"/>
                  </a:cubicBezTo>
                  <a:cubicBezTo>
                    <a:pt x="15163" y="2811"/>
                    <a:pt x="15234" y="2737"/>
                    <a:pt x="15234" y="2663"/>
                  </a:cubicBezTo>
                  <a:cubicBezTo>
                    <a:pt x="15306" y="2589"/>
                    <a:pt x="15377" y="2441"/>
                    <a:pt x="15377" y="2367"/>
                  </a:cubicBezTo>
                  <a:cubicBezTo>
                    <a:pt x="15449" y="2293"/>
                    <a:pt x="15521" y="2293"/>
                    <a:pt x="15521" y="2219"/>
                  </a:cubicBezTo>
                  <a:cubicBezTo>
                    <a:pt x="15592" y="2219"/>
                    <a:pt x="15664" y="2071"/>
                    <a:pt x="15664" y="1997"/>
                  </a:cubicBezTo>
                  <a:cubicBezTo>
                    <a:pt x="15592" y="1923"/>
                    <a:pt x="15521" y="1775"/>
                    <a:pt x="15449" y="1701"/>
                  </a:cubicBezTo>
                  <a:cubicBezTo>
                    <a:pt x="15449" y="1627"/>
                    <a:pt x="15377" y="1405"/>
                    <a:pt x="15377" y="1332"/>
                  </a:cubicBezTo>
                  <a:cubicBezTo>
                    <a:pt x="15377" y="1258"/>
                    <a:pt x="15449" y="1110"/>
                    <a:pt x="15521" y="1036"/>
                  </a:cubicBezTo>
                  <a:cubicBezTo>
                    <a:pt x="15521" y="962"/>
                    <a:pt x="15664" y="962"/>
                    <a:pt x="15664" y="888"/>
                  </a:cubicBezTo>
                  <a:cubicBezTo>
                    <a:pt x="15735" y="888"/>
                    <a:pt x="15735" y="740"/>
                    <a:pt x="15735" y="666"/>
                  </a:cubicBezTo>
                  <a:cubicBezTo>
                    <a:pt x="15807" y="592"/>
                    <a:pt x="15878" y="518"/>
                    <a:pt x="15950" y="518"/>
                  </a:cubicBezTo>
                  <a:cubicBezTo>
                    <a:pt x="16021" y="518"/>
                    <a:pt x="16164" y="518"/>
                    <a:pt x="16236" y="518"/>
                  </a:cubicBezTo>
                  <a:cubicBezTo>
                    <a:pt x="16236" y="518"/>
                    <a:pt x="16379" y="518"/>
                    <a:pt x="16450" y="518"/>
                  </a:cubicBezTo>
                  <a:cubicBezTo>
                    <a:pt x="16522" y="444"/>
                    <a:pt x="16593" y="296"/>
                    <a:pt x="16665" y="222"/>
                  </a:cubicBezTo>
                  <a:cubicBezTo>
                    <a:pt x="16736" y="148"/>
                    <a:pt x="16951" y="74"/>
                    <a:pt x="17023" y="0"/>
                  </a:cubicBezTo>
                  <a:cubicBezTo>
                    <a:pt x="17094" y="0"/>
                    <a:pt x="17237" y="74"/>
                    <a:pt x="17309" y="0"/>
                  </a:cubicBezTo>
                  <a:cubicBezTo>
                    <a:pt x="17380" y="0"/>
                    <a:pt x="17595" y="0"/>
                    <a:pt x="17666" y="0"/>
                  </a:cubicBezTo>
                  <a:cubicBezTo>
                    <a:pt x="17666" y="0"/>
                    <a:pt x="17809" y="0"/>
                    <a:pt x="17809" y="0"/>
                  </a:cubicBezTo>
                  <a:cubicBezTo>
                    <a:pt x="17881" y="0"/>
                    <a:pt x="18024" y="74"/>
                    <a:pt x="18024" y="74"/>
                  </a:cubicBezTo>
                  <a:cubicBezTo>
                    <a:pt x="18167" y="74"/>
                    <a:pt x="18381" y="74"/>
                    <a:pt x="18453" y="74"/>
                  </a:cubicBezTo>
                  <a:cubicBezTo>
                    <a:pt x="18525" y="74"/>
                    <a:pt x="18668" y="74"/>
                    <a:pt x="18739" y="148"/>
                  </a:cubicBezTo>
                  <a:cubicBezTo>
                    <a:pt x="18811" y="148"/>
                    <a:pt x="18811" y="296"/>
                    <a:pt x="18811" y="296"/>
                  </a:cubicBezTo>
                  <a:cubicBezTo>
                    <a:pt x="18882" y="444"/>
                    <a:pt x="18882" y="666"/>
                    <a:pt x="18811" y="740"/>
                  </a:cubicBezTo>
                  <a:cubicBezTo>
                    <a:pt x="18811" y="740"/>
                    <a:pt x="18739" y="814"/>
                    <a:pt x="18739" y="888"/>
                  </a:cubicBezTo>
                  <a:cubicBezTo>
                    <a:pt x="18739" y="962"/>
                    <a:pt x="18739" y="1036"/>
                    <a:pt x="18811" y="1110"/>
                  </a:cubicBezTo>
                  <a:cubicBezTo>
                    <a:pt x="18811" y="1184"/>
                    <a:pt x="18954" y="1258"/>
                    <a:pt x="18954" y="1332"/>
                  </a:cubicBezTo>
                  <a:cubicBezTo>
                    <a:pt x="19025" y="1332"/>
                    <a:pt x="19097" y="1479"/>
                    <a:pt x="19097" y="1479"/>
                  </a:cubicBezTo>
                  <a:cubicBezTo>
                    <a:pt x="19097" y="1553"/>
                    <a:pt x="19097" y="1849"/>
                    <a:pt x="19097" y="1923"/>
                  </a:cubicBezTo>
                  <a:cubicBezTo>
                    <a:pt x="19025" y="1997"/>
                    <a:pt x="18954" y="2071"/>
                    <a:pt x="18882" y="2145"/>
                  </a:cubicBezTo>
                  <a:cubicBezTo>
                    <a:pt x="18882" y="2219"/>
                    <a:pt x="18882" y="2367"/>
                    <a:pt x="18882" y="2441"/>
                  </a:cubicBezTo>
                  <a:cubicBezTo>
                    <a:pt x="18882" y="2515"/>
                    <a:pt x="18811" y="2663"/>
                    <a:pt x="18811" y="2737"/>
                  </a:cubicBezTo>
                  <a:cubicBezTo>
                    <a:pt x="18811" y="2737"/>
                    <a:pt x="18882" y="2811"/>
                    <a:pt x="18882" y="2885"/>
                  </a:cubicBezTo>
                  <a:cubicBezTo>
                    <a:pt x="18954" y="2885"/>
                    <a:pt x="19025" y="2885"/>
                    <a:pt x="19025" y="2885"/>
                  </a:cubicBezTo>
                  <a:cubicBezTo>
                    <a:pt x="19097" y="2885"/>
                    <a:pt x="19240" y="2811"/>
                    <a:pt x="19311" y="2885"/>
                  </a:cubicBezTo>
                  <a:cubicBezTo>
                    <a:pt x="19311" y="2885"/>
                    <a:pt x="19383" y="3033"/>
                    <a:pt x="19383" y="3107"/>
                  </a:cubicBezTo>
                  <a:cubicBezTo>
                    <a:pt x="19383" y="3181"/>
                    <a:pt x="19311" y="3255"/>
                    <a:pt x="19311" y="3329"/>
                  </a:cubicBezTo>
                  <a:cubicBezTo>
                    <a:pt x="19311" y="3403"/>
                    <a:pt x="19240" y="3625"/>
                    <a:pt x="19311" y="3625"/>
                  </a:cubicBezTo>
                  <a:cubicBezTo>
                    <a:pt x="19383" y="3699"/>
                    <a:pt x="19454" y="3551"/>
                    <a:pt x="19526" y="3551"/>
                  </a:cubicBezTo>
                  <a:cubicBezTo>
                    <a:pt x="19526" y="3551"/>
                    <a:pt x="19669" y="3625"/>
                    <a:pt x="19740" y="3625"/>
                  </a:cubicBezTo>
                  <a:cubicBezTo>
                    <a:pt x="19812" y="3699"/>
                    <a:pt x="19812" y="3921"/>
                    <a:pt x="19812" y="3995"/>
                  </a:cubicBezTo>
                  <a:cubicBezTo>
                    <a:pt x="19883" y="4068"/>
                    <a:pt x="20026" y="3995"/>
                    <a:pt x="20098" y="4068"/>
                  </a:cubicBezTo>
                  <a:cubicBezTo>
                    <a:pt x="20170" y="4142"/>
                    <a:pt x="20241" y="4216"/>
                    <a:pt x="20241" y="4290"/>
                  </a:cubicBezTo>
                  <a:cubicBezTo>
                    <a:pt x="20313" y="4364"/>
                    <a:pt x="20384" y="4586"/>
                    <a:pt x="20313" y="4660"/>
                  </a:cubicBezTo>
                  <a:cubicBezTo>
                    <a:pt x="20313" y="4734"/>
                    <a:pt x="20241" y="4882"/>
                    <a:pt x="20170" y="4882"/>
                  </a:cubicBezTo>
                  <a:cubicBezTo>
                    <a:pt x="20170" y="4956"/>
                    <a:pt x="20241" y="5104"/>
                    <a:pt x="20170" y="5178"/>
                  </a:cubicBezTo>
                  <a:cubicBezTo>
                    <a:pt x="20170" y="5326"/>
                    <a:pt x="20026" y="5400"/>
                    <a:pt x="19955" y="5400"/>
                  </a:cubicBezTo>
                  <a:cubicBezTo>
                    <a:pt x="19812" y="5400"/>
                    <a:pt x="19597" y="5326"/>
                    <a:pt x="19526" y="5400"/>
                  </a:cubicBezTo>
                  <a:cubicBezTo>
                    <a:pt x="19454" y="5400"/>
                    <a:pt x="19454" y="5474"/>
                    <a:pt x="19454" y="5474"/>
                  </a:cubicBezTo>
                  <a:cubicBezTo>
                    <a:pt x="19383" y="5548"/>
                    <a:pt x="19168" y="5548"/>
                    <a:pt x="19097" y="5548"/>
                  </a:cubicBezTo>
                  <a:cubicBezTo>
                    <a:pt x="19025" y="5622"/>
                    <a:pt x="19025" y="5918"/>
                    <a:pt x="18954" y="5992"/>
                  </a:cubicBezTo>
                  <a:cubicBezTo>
                    <a:pt x="18954" y="6066"/>
                    <a:pt x="19097" y="6214"/>
                    <a:pt x="19097" y="6288"/>
                  </a:cubicBezTo>
                  <a:cubicBezTo>
                    <a:pt x="19097" y="6362"/>
                    <a:pt x="19097" y="6584"/>
                    <a:pt x="19097" y="6584"/>
                  </a:cubicBezTo>
                  <a:cubicBezTo>
                    <a:pt x="19097" y="6658"/>
                    <a:pt x="19240" y="6805"/>
                    <a:pt x="19240" y="6879"/>
                  </a:cubicBezTo>
                  <a:cubicBezTo>
                    <a:pt x="19311" y="6953"/>
                    <a:pt x="19383" y="7027"/>
                    <a:pt x="19454" y="7027"/>
                  </a:cubicBezTo>
                  <a:cubicBezTo>
                    <a:pt x="19526" y="7101"/>
                    <a:pt x="19669" y="7027"/>
                    <a:pt x="19740" y="7027"/>
                  </a:cubicBezTo>
                  <a:cubicBezTo>
                    <a:pt x="19812" y="7101"/>
                    <a:pt x="19955" y="7101"/>
                    <a:pt x="20026" y="7175"/>
                  </a:cubicBezTo>
                  <a:cubicBezTo>
                    <a:pt x="20098" y="7175"/>
                    <a:pt x="20241" y="7175"/>
                    <a:pt x="20241" y="7249"/>
                  </a:cubicBezTo>
                  <a:cubicBezTo>
                    <a:pt x="20313" y="7249"/>
                    <a:pt x="20313" y="7323"/>
                    <a:pt x="20241" y="7397"/>
                  </a:cubicBezTo>
                  <a:cubicBezTo>
                    <a:pt x="20241" y="7397"/>
                    <a:pt x="20170" y="7545"/>
                    <a:pt x="20170" y="7619"/>
                  </a:cubicBezTo>
                  <a:cubicBezTo>
                    <a:pt x="20170" y="7693"/>
                    <a:pt x="20241" y="7767"/>
                    <a:pt x="20313" y="7841"/>
                  </a:cubicBezTo>
                  <a:cubicBezTo>
                    <a:pt x="20313" y="7989"/>
                    <a:pt x="20241" y="8137"/>
                    <a:pt x="20313" y="8285"/>
                  </a:cubicBezTo>
                  <a:cubicBezTo>
                    <a:pt x="20313" y="8285"/>
                    <a:pt x="20313" y="8433"/>
                    <a:pt x="20313" y="8507"/>
                  </a:cubicBezTo>
                  <a:cubicBezTo>
                    <a:pt x="20384" y="8507"/>
                    <a:pt x="20527" y="8507"/>
                    <a:pt x="20599" y="8507"/>
                  </a:cubicBezTo>
                  <a:cubicBezTo>
                    <a:pt x="20599" y="8507"/>
                    <a:pt x="20670" y="8655"/>
                    <a:pt x="20742" y="8655"/>
                  </a:cubicBezTo>
                  <a:cubicBezTo>
                    <a:pt x="20813" y="8655"/>
                    <a:pt x="20956" y="8729"/>
                    <a:pt x="20956" y="8803"/>
                  </a:cubicBezTo>
                  <a:cubicBezTo>
                    <a:pt x="21028" y="8803"/>
                    <a:pt x="21028" y="8951"/>
                    <a:pt x="21099" y="8951"/>
                  </a:cubicBezTo>
                  <a:cubicBezTo>
                    <a:pt x="21099" y="9025"/>
                    <a:pt x="21099" y="9099"/>
                    <a:pt x="21171" y="9099"/>
                  </a:cubicBezTo>
                  <a:cubicBezTo>
                    <a:pt x="21171" y="9173"/>
                    <a:pt x="21314" y="9247"/>
                    <a:pt x="21385" y="9247"/>
                  </a:cubicBezTo>
                  <a:cubicBezTo>
                    <a:pt x="21385" y="9247"/>
                    <a:pt x="21457" y="9247"/>
                    <a:pt x="21528" y="9321"/>
                  </a:cubicBezTo>
                  <a:cubicBezTo>
                    <a:pt x="21528" y="9321"/>
                    <a:pt x="21600" y="9468"/>
                    <a:pt x="21528" y="9468"/>
                  </a:cubicBezTo>
                  <a:cubicBezTo>
                    <a:pt x="21528" y="9542"/>
                    <a:pt x="21457" y="9542"/>
                    <a:pt x="21385" y="9616"/>
                  </a:cubicBezTo>
                  <a:cubicBezTo>
                    <a:pt x="21385" y="9616"/>
                    <a:pt x="21385" y="9764"/>
                    <a:pt x="21385" y="9838"/>
                  </a:cubicBezTo>
                  <a:cubicBezTo>
                    <a:pt x="21385" y="9912"/>
                    <a:pt x="21314" y="9986"/>
                    <a:pt x="21314" y="9986"/>
                  </a:cubicBezTo>
                  <a:cubicBezTo>
                    <a:pt x="21242" y="10060"/>
                    <a:pt x="21099" y="10134"/>
                    <a:pt x="21099" y="10208"/>
                  </a:cubicBezTo>
                  <a:cubicBezTo>
                    <a:pt x="21099" y="10282"/>
                    <a:pt x="21242" y="10430"/>
                    <a:pt x="21314" y="10504"/>
                  </a:cubicBezTo>
                  <a:cubicBezTo>
                    <a:pt x="21314" y="10578"/>
                    <a:pt x="21242" y="10726"/>
                    <a:pt x="21242" y="10800"/>
                  </a:cubicBezTo>
                  <a:cubicBezTo>
                    <a:pt x="21171" y="10874"/>
                    <a:pt x="21028" y="11022"/>
                    <a:pt x="20956" y="11022"/>
                  </a:cubicBezTo>
                  <a:cubicBezTo>
                    <a:pt x="20885" y="11096"/>
                    <a:pt x="20670" y="10948"/>
                    <a:pt x="20599" y="11022"/>
                  </a:cubicBezTo>
                  <a:cubicBezTo>
                    <a:pt x="20599" y="11022"/>
                    <a:pt x="20527" y="11096"/>
                    <a:pt x="20527" y="11170"/>
                  </a:cubicBezTo>
                  <a:cubicBezTo>
                    <a:pt x="20456" y="11170"/>
                    <a:pt x="20313" y="11244"/>
                    <a:pt x="20313" y="11244"/>
                  </a:cubicBezTo>
                  <a:cubicBezTo>
                    <a:pt x="20241" y="11244"/>
                    <a:pt x="20170" y="11540"/>
                    <a:pt x="20098" y="11688"/>
                  </a:cubicBezTo>
                  <a:cubicBezTo>
                    <a:pt x="20026" y="11688"/>
                    <a:pt x="19883" y="11762"/>
                    <a:pt x="19812" y="11762"/>
                  </a:cubicBezTo>
                  <a:cubicBezTo>
                    <a:pt x="19812" y="11762"/>
                    <a:pt x="19740" y="11910"/>
                    <a:pt x="19740" y="11910"/>
                  </a:cubicBezTo>
                  <a:cubicBezTo>
                    <a:pt x="19597" y="11910"/>
                    <a:pt x="19383" y="11836"/>
                    <a:pt x="19311" y="11762"/>
                  </a:cubicBezTo>
                  <a:cubicBezTo>
                    <a:pt x="19240" y="11762"/>
                    <a:pt x="19240" y="11688"/>
                    <a:pt x="19168" y="11688"/>
                  </a:cubicBezTo>
                  <a:cubicBezTo>
                    <a:pt x="19097" y="11614"/>
                    <a:pt x="18882" y="11688"/>
                    <a:pt x="18739" y="11688"/>
                  </a:cubicBezTo>
                  <a:cubicBezTo>
                    <a:pt x="18668" y="11762"/>
                    <a:pt x="18525" y="11836"/>
                    <a:pt x="18453" y="11910"/>
                  </a:cubicBezTo>
                  <a:cubicBezTo>
                    <a:pt x="18381" y="11910"/>
                    <a:pt x="18381" y="12132"/>
                    <a:pt x="18310" y="12279"/>
                  </a:cubicBezTo>
                  <a:cubicBezTo>
                    <a:pt x="18310" y="12279"/>
                    <a:pt x="18238" y="12279"/>
                    <a:pt x="18238" y="12279"/>
                  </a:cubicBezTo>
                  <a:cubicBezTo>
                    <a:pt x="18167" y="12279"/>
                    <a:pt x="18167" y="12427"/>
                    <a:pt x="18095" y="12501"/>
                  </a:cubicBezTo>
                  <a:cubicBezTo>
                    <a:pt x="18024" y="12501"/>
                    <a:pt x="17881" y="12501"/>
                    <a:pt x="17881" y="12501"/>
                  </a:cubicBezTo>
                  <a:cubicBezTo>
                    <a:pt x="17809" y="12501"/>
                    <a:pt x="17738" y="12427"/>
                    <a:pt x="17666" y="12427"/>
                  </a:cubicBezTo>
                  <a:cubicBezTo>
                    <a:pt x="17666" y="12501"/>
                    <a:pt x="17666" y="12575"/>
                    <a:pt x="17666" y="12649"/>
                  </a:cubicBezTo>
                  <a:cubicBezTo>
                    <a:pt x="17666" y="12723"/>
                    <a:pt x="17666" y="12797"/>
                    <a:pt x="17595" y="12871"/>
                  </a:cubicBezTo>
                  <a:cubicBezTo>
                    <a:pt x="17595" y="12945"/>
                    <a:pt x="17452" y="12945"/>
                    <a:pt x="17452" y="12945"/>
                  </a:cubicBezTo>
                  <a:cubicBezTo>
                    <a:pt x="17380" y="12945"/>
                    <a:pt x="17309" y="12871"/>
                    <a:pt x="17237" y="12871"/>
                  </a:cubicBezTo>
                  <a:cubicBezTo>
                    <a:pt x="17166" y="12871"/>
                    <a:pt x="16951" y="12871"/>
                    <a:pt x="16951" y="12871"/>
                  </a:cubicBezTo>
                  <a:cubicBezTo>
                    <a:pt x="16879" y="12797"/>
                    <a:pt x="16879" y="12723"/>
                    <a:pt x="16879" y="12649"/>
                  </a:cubicBezTo>
                  <a:cubicBezTo>
                    <a:pt x="16879" y="12575"/>
                    <a:pt x="16808" y="12427"/>
                    <a:pt x="16736" y="12427"/>
                  </a:cubicBezTo>
                  <a:cubicBezTo>
                    <a:pt x="16665" y="12353"/>
                    <a:pt x="16522" y="12353"/>
                    <a:pt x="16450" y="12427"/>
                  </a:cubicBezTo>
                  <a:cubicBezTo>
                    <a:pt x="16450" y="12427"/>
                    <a:pt x="16379" y="12501"/>
                    <a:pt x="16307" y="12501"/>
                  </a:cubicBezTo>
                  <a:cubicBezTo>
                    <a:pt x="16307" y="12501"/>
                    <a:pt x="16164" y="12427"/>
                    <a:pt x="16164" y="12501"/>
                  </a:cubicBezTo>
                  <a:cubicBezTo>
                    <a:pt x="16093" y="12501"/>
                    <a:pt x="16021" y="12501"/>
                    <a:pt x="16021" y="12501"/>
                  </a:cubicBezTo>
                  <a:cubicBezTo>
                    <a:pt x="15950" y="12575"/>
                    <a:pt x="16021" y="12723"/>
                    <a:pt x="16021" y="12723"/>
                  </a:cubicBezTo>
                  <a:cubicBezTo>
                    <a:pt x="16021" y="12797"/>
                    <a:pt x="15950" y="12871"/>
                    <a:pt x="15950" y="12871"/>
                  </a:cubicBezTo>
                  <a:cubicBezTo>
                    <a:pt x="15950" y="12945"/>
                    <a:pt x="15878" y="12945"/>
                    <a:pt x="15878" y="13019"/>
                  </a:cubicBezTo>
                  <a:cubicBezTo>
                    <a:pt x="15878" y="13093"/>
                    <a:pt x="15807" y="13167"/>
                    <a:pt x="15807" y="13241"/>
                  </a:cubicBezTo>
                  <a:cubicBezTo>
                    <a:pt x="15878" y="13241"/>
                    <a:pt x="15878" y="13315"/>
                    <a:pt x="15950" y="13389"/>
                  </a:cubicBezTo>
                  <a:cubicBezTo>
                    <a:pt x="15950" y="13389"/>
                    <a:pt x="15950" y="13463"/>
                    <a:pt x="16021" y="13463"/>
                  </a:cubicBezTo>
                  <a:cubicBezTo>
                    <a:pt x="16093" y="13463"/>
                    <a:pt x="16164" y="13389"/>
                    <a:pt x="16236" y="13389"/>
                  </a:cubicBezTo>
                  <a:cubicBezTo>
                    <a:pt x="16307" y="13389"/>
                    <a:pt x="16450" y="13389"/>
                    <a:pt x="16522" y="13389"/>
                  </a:cubicBezTo>
                  <a:cubicBezTo>
                    <a:pt x="16522" y="13389"/>
                    <a:pt x="16593" y="13463"/>
                    <a:pt x="16593" y="13463"/>
                  </a:cubicBezTo>
                  <a:cubicBezTo>
                    <a:pt x="16593" y="13537"/>
                    <a:pt x="16593" y="13611"/>
                    <a:pt x="16593" y="13685"/>
                  </a:cubicBezTo>
                  <a:cubicBezTo>
                    <a:pt x="16593" y="13685"/>
                    <a:pt x="16593" y="13833"/>
                    <a:pt x="16665" y="13907"/>
                  </a:cubicBezTo>
                  <a:cubicBezTo>
                    <a:pt x="16665" y="13907"/>
                    <a:pt x="16808" y="13907"/>
                    <a:pt x="16808" y="13981"/>
                  </a:cubicBezTo>
                  <a:cubicBezTo>
                    <a:pt x="16879" y="14055"/>
                    <a:pt x="16879" y="14129"/>
                    <a:pt x="16879" y="14203"/>
                  </a:cubicBezTo>
                  <a:cubicBezTo>
                    <a:pt x="16879" y="14277"/>
                    <a:pt x="16808" y="14351"/>
                    <a:pt x="16808" y="14425"/>
                  </a:cubicBezTo>
                  <a:cubicBezTo>
                    <a:pt x="16736" y="14425"/>
                    <a:pt x="16736" y="14573"/>
                    <a:pt x="16736" y="14647"/>
                  </a:cubicBezTo>
                  <a:cubicBezTo>
                    <a:pt x="16736" y="14647"/>
                    <a:pt x="16665" y="14721"/>
                    <a:pt x="16593" y="14721"/>
                  </a:cubicBezTo>
                  <a:cubicBezTo>
                    <a:pt x="16593" y="14721"/>
                    <a:pt x="16522" y="14721"/>
                    <a:pt x="16450" y="14721"/>
                  </a:cubicBezTo>
                  <a:cubicBezTo>
                    <a:pt x="16379" y="14721"/>
                    <a:pt x="16236" y="14721"/>
                    <a:pt x="16164" y="14795"/>
                  </a:cubicBezTo>
                  <a:cubicBezTo>
                    <a:pt x="16093" y="14795"/>
                    <a:pt x="16021" y="14868"/>
                    <a:pt x="16021" y="14868"/>
                  </a:cubicBezTo>
                  <a:cubicBezTo>
                    <a:pt x="15950" y="14942"/>
                    <a:pt x="15807" y="14868"/>
                    <a:pt x="15735" y="14868"/>
                  </a:cubicBezTo>
                  <a:cubicBezTo>
                    <a:pt x="15664" y="14868"/>
                    <a:pt x="15521" y="14795"/>
                    <a:pt x="15377" y="14795"/>
                  </a:cubicBezTo>
                  <a:cubicBezTo>
                    <a:pt x="15306" y="14795"/>
                    <a:pt x="15091" y="14868"/>
                    <a:pt x="15020" y="14942"/>
                  </a:cubicBezTo>
                  <a:cubicBezTo>
                    <a:pt x="15020" y="15016"/>
                    <a:pt x="15020" y="15164"/>
                    <a:pt x="14948" y="15164"/>
                  </a:cubicBezTo>
                  <a:cubicBezTo>
                    <a:pt x="14948" y="15238"/>
                    <a:pt x="14734" y="15164"/>
                    <a:pt x="14662" y="15164"/>
                  </a:cubicBezTo>
                  <a:cubicBezTo>
                    <a:pt x="14662" y="15164"/>
                    <a:pt x="14519" y="15164"/>
                    <a:pt x="14519" y="15164"/>
                  </a:cubicBezTo>
                  <a:cubicBezTo>
                    <a:pt x="14519" y="15238"/>
                    <a:pt x="14519" y="15386"/>
                    <a:pt x="14519" y="15386"/>
                  </a:cubicBezTo>
                  <a:cubicBezTo>
                    <a:pt x="14519" y="15460"/>
                    <a:pt x="14448" y="15608"/>
                    <a:pt x="14376" y="15608"/>
                  </a:cubicBezTo>
                  <a:cubicBezTo>
                    <a:pt x="14376" y="15682"/>
                    <a:pt x="14233" y="15682"/>
                    <a:pt x="14162" y="15682"/>
                  </a:cubicBezTo>
                  <a:cubicBezTo>
                    <a:pt x="14090" y="15756"/>
                    <a:pt x="13947" y="15756"/>
                    <a:pt x="13947" y="15830"/>
                  </a:cubicBezTo>
                  <a:cubicBezTo>
                    <a:pt x="13875" y="15830"/>
                    <a:pt x="13732" y="15756"/>
                    <a:pt x="13732" y="15830"/>
                  </a:cubicBezTo>
                  <a:cubicBezTo>
                    <a:pt x="13661" y="15830"/>
                    <a:pt x="13518" y="15904"/>
                    <a:pt x="13446" y="15978"/>
                  </a:cubicBezTo>
                  <a:cubicBezTo>
                    <a:pt x="13446" y="15978"/>
                    <a:pt x="13446" y="16126"/>
                    <a:pt x="13446" y="16126"/>
                  </a:cubicBezTo>
                  <a:cubicBezTo>
                    <a:pt x="13446" y="16200"/>
                    <a:pt x="13589" y="16200"/>
                    <a:pt x="13589" y="16200"/>
                  </a:cubicBezTo>
                  <a:cubicBezTo>
                    <a:pt x="13589" y="16274"/>
                    <a:pt x="13518" y="16422"/>
                    <a:pt x="13518" y="16496"/>
                  </a:cubicBezTo>
                  <a:cubicBezTo>
                    <a:pt x="13518" y="16496"/>
                    <a:pt x="13446" y="16644"/>
                    <a:pt x="13375" y="16644"/>
                  </a:cubicBezTo>
                  <a:cubicBezTo>
                    <a:pt x="13303" y="16644"/>
                    <a:pt x="13232" y="16644"/>
                    <a:pt x="13232" y="16644"/>
                  </a:cubicBezTo>
                  <a:cubicBezTo>
                    <a:pt x="13089" y="16644"/>
                    <a:pt x="13089" y="16792"/>
                    <a:pt x="13017" y="16866"/>
                  </a:cubicBezTo>
                  <a:cubicBezTo>
                    <a:pt x="13017" y="16866"/>
                    <a:pt x="12874" y="16866"/>
                    <a:pt x="12803" y="16866"/>
                  </a:cubicBezTo>
                  <a:cubicBezTo>
                    <a:pt x="12803" y="16866"/>
                    <a:pt x="12731" y="16792"/>
                    <a:pt x="12660" y="16792"/>
                  </a:cubicBezTo>
                  <a:cubicBezTo>
                    <a:pt x="12588" y="16792"/>
                    <a:pt x="12517" y="16940"/>
                    <a:pt x="12445" y="16940"/>
                  </a:cubicBezTo>
                  <a:cubicBezTo>
                    <a:pt x="12445" y="17014"/>
                    <a:pt x="12517" y="17162"/>
                    <a:pt x="12445" y="17162"/>
                  </a:cubicBezTo>
                  <a:cubicBezTo>
                    <a:pt x="12445" y="17236"/>
                    <a:pt x="12302" y="17310"/>
                    <a:pt x="12302" y="17384"/>
                  </a:cubicBezTo>
                  <a:cubicBezTo>
                    <a:pt x="12230" y="17458"/>
                    <a:pt x="12230" y="17532"/>
                    <a:pt x="12230" y="17605"/>
                  </a:cubicBezTo>
                  <a:cubicBezTo>
                    <a:pt x="12230" y="17679"/>
                    <a:pt x="12302" y="17753"/>
                    <a:pt x="12302" y="17827"/>
                  </a:cubicBezTo>
                  <a:cubicBezTo>
                    <a:pt x="12374" y="17827"/>
                    <a:pt x="12517" y="17827"/>
                    <a:pt x="12517" y="17901"/>
                  </a:cubicBezTo>
                  <a:cubicBezTo>
                    <a:pt x="12588" y="17901"/>
                    <a:pt x="12660" y="18049"/>
                    <a:pt x="12588" y="18123"/>
                  </a:cubicBezTo>
                  <a:cubicBezTo>
                    <a:pt x="12588" y="18123"/>
                    <a:pt x="12517" y="18197"/>
                    <a:pt x="12517" y="18197"/>
                  </a:cubicBezTo>
                  <a:cubicBezTo>
                    <a:pt x="12517" y="18197"/>
                    <a:pt x="12374" y="18197"/>
                    <a:pt x="12374" y="18197"/>
                  </a:cubicBezTo>
                  <a:cubicBezTo>
                    <a:pt x="12302" y="18271"/>
                    <a:pt x="12374" y="18419"/>
                    <a:pt x="12302" y="18419"/>
                  </a:cubicBezTo>
                  <a:cubicBezTo>
                    <a:pt x="12302" y="18419"/>
                    <a:pt x="12159" y="18419"/>
                    <a:pt x="12087" y="18419"/>
                  </a:cubicBezTo>
                  <a:cubicBezTo>
                    <a:pt x="12016" y="18419"/>
                    <a:pt x="11944" y="18419"/>
                    <a:pt x="11873" y="18419"/>
                  </a:cubicBezTo>
                  <a:cubicBezTo>
                    <a:pt x="11873" y="18419"/>
                    <a:pt x="11801" y="18271"/>
                    <a:pt x="11801" y="18271"/>
                  </a:cubicBezTo>
                  <a:cubicBezTo>
                    <a:pt x="11730" y="18271"/>
                    <a:pt x="11587" y="18271"/>
                    <a:pt x="11515" y="18271"/>
                  </a:cubicBezTo>
                  <a:cubicBezTo>
                    <a:pt x="11515" y="18271"/>
                    <a:pt x="11444" y="18271"/>
                    <a:pt x="11444" y="18345"/>
                  </a:cubicBezTo>
                  <a:cubicBezTo>
                    <a:pt x="11444" y="18345"/>
                    <a:pt x="11444" y="18419"/>
                    <a:pt x="11444" y="18419"/>
                  </a:cubicBezTo>
                  <a:cubicBezTo>
                    <a:pt x="11444" y="18493"/>
                    <a:pt x="11515" y="18493"/>
                    <a:pt x="11515" y="18567"/>
                  </a:cubicBezTo>
                  <a:cubicBezTo>
                    <a:pt x="11587" y="18567"/>
                    <a:pt x="11587" y="18715"/>
                    <a:pt x="11587" y="18715"/>
                  </a:cubicBezTo>
                  <a:cubicBezTo>
                    <a:pt x="11587" y="18789"/>
                    <a:pt x="11587" y="18937"/>
                    <a:pt x="11515" y="18937"/>
                  </a:cubicBezTo>
                  <a:cubicBezTo>
                    <a:pt x="11444" y="18937"/>
                    <a:pt x="11372" y="18863"/>
                    <a:pt x="11301" y="18863"/>
                  </a:cubicBezTo>
                  <a:cubicBezTo>
                    <a:pt x="11301" y="18863"/>
                    <a:pt x="11229" y="18937"/>
                    <a:pt x="11229" y="18937"/>
                  </a:cubicBezTo>
                  <a:cubicBezTo>
                    <a:pt x="11229" y="19011"/>
                    <a:pt x="11158" y="19159"/>
                    <a:pt x="11158" y="19159"/>
                  </a:cubicBezTo>
                  <a:cubicBezTo>
                    <a:pt x="11229" y="19233"/>
                    <a:pt x="11372" y="19233"/>
                    <a:pt x="11372" y="19307"/>
                  </a:cubicBezTo>
                  <a:cubicBezTo>
                    <a:pt x="11444" y="19307"/>
                    <a:pt x="11444" y="19455"/>
                    <a:pt x="11444" y="19455"/>
                  </a:cubicBezTo>
                  <a:cubicBezTo>
                    <a:pt x="11515" y="19529"/>
                    <a:pt x="11587" y="19529"/>
                    <a:pt x="11658" y="19529"/>
                  </a:cubicBezTo>
                  <a:cubicBezTo>
                    <a:pt x="11658" y="19529"/>
                    <a:pt x="11801" y="19529"/>
                    <a:pt x="11873" y="19529"/>
                  </a:cubicBezTo>
                  <a:cubicBezTo>
                    <a:pt x="11873" y="19677"/>
                    <a:pt x="11873" y="19677"/>
                    <a:pt x="11873" y="19677"/>
                  </a:cubicBezTo>
                  <a:cubicBezTo>
                    <a:pt x="11873" y="19677"/>
                    <a:pt x="12016" y="19677"/>
                    <a:pt x="12016" y="19677"/>
                  </a:cubicBezTo>
                  <a:cubicBezTo>
                    <a:pt x="12159" y="19677"/>
                    <a:pt x="12302" y="19677"/>
                    <a:pt x="12374" y="19677"/>
                  </a:cubicBezTo>
                  <a:cubicBezTo>
                    <a:pt x="12374" y="19677"/>
                    <a:pt x="12445" y="19751"/>
                    <a:pt x="12445" y="19751"/>
                  </a:cubicBezTo>
                  <a:cubicBezTo>
                    <a:pt x="12445" y="19825"/>
                    <a:pt x="12445" y="19899"/>
                    <a:pt x="12445" y="19899"/>
                  </a:cubicBezTo>
                  <a:cubicBezTo>
                    <a:pt x="12445" y="19973"/>
                    <a:pt x="12445" y="20047"/>
                    <a:pt x="12517" y="20047"/>
                  </a:cubicBezTo>
                  <a:cubicBezTo>
                    <a:pt x="12517" y="20121"/>
                    <a:pt x="12660" y="20121"/>
                    <a:pt x="12731" y="20121"/>
                  </a:cubicBezTo>
                  <a:cubicBezTo>
                    <a:pt x="12731" y="20195"/>
                    <a:pt x="12731" y="20268"/>
                    <a:pt x="12731" y="20342"/>
                  </a:cubicBezTo>
                  <a:cubicBezTo>
                    <a:pt x="12731" y="20342"/>
                    <a:pt x="12731" y="20490"/>
                    <a:pt x="12731" y="20490"/>
                  </a:cubicBezTo>
                  <a:cubicBezTo>
                    <a:pt x="12731" y="20564"/>
                    <a:pt x="12803" y="20638"/>
                    <a:pt x="12803" y="20712"/>
                  </a:cubicBezTo>
                  <a:cubicBezTo>
                    <a:pt x="12803" y="20786"/>
                    <a:pt x="12874" y="20860"/>
                    <a:pt x="12874" y="20860"/>
                  </a:cubicBezTo>
                  <a:cubicBezTo>
                    <a:pt x="12874" y="20934"/>
                    <a:pt x="12874" y="21082"/>
                    <a:pt x="12874" y="21156"/>
                  </a:cubicBezTo>
                  <a:cubicBezTo>
                    <a:pt x="12874" y="21230"/>
                    <a:pt x="12731" y="21304"/>
                    <a:pt x="12731" y="21304"/>
                  </a:cubicBezTo>
                  <a:cubicBezTo>
                    <a:pt x="12660" y="21304"/>
                    <a:pt x="12588" y="21230"/>
                    <a:pt x="12588" y="21156"/>
                  </a:cubicBezTo>
                  <a:cubicBezTo>
                    <a:pt x="12588" y="21156"/>
                    <a:pt x="12517" y="21008"/>
                    <a:pt x="12517" y="21008"/>
                  </a:cubicBezTo>
                  <a:cubicBezTo>
                    <a:pt x="12445" y="21008"/>
                    <a:pt x="12302" y="20934"/>
                    <a:pt x="12230" y="21008"/>
                  </a:cubicBezTo>
                  <a:cubicBezTo>
                    <a:pt x="12159" y="21008"/>
                    <a:pt x="12230" y="21156"/>
                    <a:pt x="12159" y="21230"/>
                  </a:cubicBezTo>
                  <a:cubicBezTo>
                    <a:pt x="12087" y="21304"/>
                    <a:pt x="11944" y="21378"/>
                    <a:pt x="11873" y="21452"/>
                  </a:cubicBezTo>
                  <a:cubicBezTo>
                    <a:pt x="11873" y="21452"/>
                    <a:pt x="11873" y="21526"/>
                    <a:pt x="11801" y="21526"/>
                  </a:cubicBezTo>
                  <a:cubicBezTo>
                    <a:pt x="11730" y="21600"/>
                    <a:pt x="11587" y="21600"/>
                    <a:pt x="11515" y="21526"/>
                  </a:cubicBezTo>
                  <a:cubicBezTo>
                    <a:pt x="11515" y="21526"/>
                    <a:pt x="11444" y="21452"/>
                    <a:pt x="11372" y="21378"/>
                  </a:cubicBezTo>
                  <a:cubicBezTo>
                    <a:pt x="11301" y="21378"/>
                    <a:pt x="11229" y="21378"/>
                    <a:pt x="11158" y="21378"/>
                  </a:cubicBezTo>
                  <a:cubicBezTo>
                    <a:pt x="11086" y="21378"/>
                    <a:pt x="11015" y="21230"/>
                    <a:pt x="11015" y="21156"/>
                  </a:cubicBezTo>
                  <a:cubicBezTo>
                    <a:pt x="10943" y="21082"/>
                    <a:pt x="11015" y="20934"/>
                    <a:pt x="10943" y="20860"/>
                  </a:cubicBezTo>
                  <a:cubicBezTo>
                    <a:pt x="10872" y="20860"/>
                    <a:pt x="10728" y="20786"/>
                    <a:pt x="10657" y="20786"/>
                  </a:cubicBezTo>
                  <a:cubicBezTo>
                    <a:pt x="10657" y="20786"/>
                    <a:pt x="10585" y="20786"/>
                    <a:pt x="10514" y="20786"/>
                  </a:cubicBezTo>
                  <a:cubicBezTo>
                    <a:pt x="10514" y="20786"/>
                    <a:pt x="10442" y="20786"/>
                    <a:pt x="10371" y="20786"/>
                  </a:cubicBezTo>
                  <a:cubicBezTo>
                    <a:pt x="10299" y="20786"/>
                    <a:pt x="10228" y="20712"/>
                    <a:pt x="10228" y="20712"/>
                  </a:cubicBezTo>
                  <a:cubicBezTo>
                    <a:pt x="10156" y="20712"/>
                    <a:pt x="10085" y="20712"/>
                    <a:pt x="10085" y="20712"/>
                  </a:cubicBezTo>
                  <a:cubicBezTo>
                    <a:pt x="10013" y="20712"/>
                    <a:pt x="9799" y="20786"/>
                    <a:pt x="9727" y="20786"/>
                  </a:cubicBezTo>
                  <a:cubicBezTo>
                    <a:pt x="9656" y="20786"/>
                    <a:pt x="9656" y="20786"/>
                    <a:pt x="9584" y="20786"/>
                  </a:cubicBezTo>
                  <a:cubicBezTo>
                    <a:pt x="9584" y="20712"/>
                    <a:pt x="9513" y="20564"/>
                    <a:pt x="9513" y="20490"/>
                  </a:cubicBezTo>
                  <a:cubicBezTo>
                    <a:pt x="9513" y="20416"/>
                    <a:pt x="9584" y="20342"/>
                    <a:pt x="9584" y="20195"/>
                  </a:cubicBezTo>
                  <a:cubicBezTo>
                    <a:pt x="9584" y="20121"/>
                    <a:pt x="9441" y="20047"/>
                    <a:pt x="9441" y="20047"/>
                  </a:cubicBezTo>
                  <a:cubicBezTo>
                    <a:pt x="9370" y="20047"/>
                    <a:pt x="9298" y="20047"/>
                    <a:pt x="9226" y="20047"/>
                  </a:cubicBezTo>
                  <a:cubicBezTo>
                    <a:pt x="9226" y="20047"/>
                    <a:pt x="9155" y="20195"/>
                    <a:pt x="9083" y="20195"/>
                  </a:cubicBezTo>
                  <a:cubicBezTo>
                    <a:pt x="9012" y="20195"/>
                    <a:pt x="8797" y="20121"/>
                    <a:pt x="8726" y="20195"/>
                  </a:cubicBezTo>
                  <a:cubicBezTo>
                    <a:pt x="8654" y="20195"/>
                    <a:pt x="8511" y="20268"/>
                    <a:pt x="8511" y="20342"/>
                  </a:cubicBezTo>
                  <a:cubicBezTo>
                    <a:pt x="8368" y="20342"/>
                    <a:pt x="8154" y="20416"/>
                    <a:pt x="8011" y="20490"/>
                  </a:cubicBezTo>
                  <a:cubicBezTo>
                    <a:pt x="7939" y="20490"/>
                    <a:pt x="7796" y="20564"/>
                    <a:pt x="7725" y="20638"/>
                  </a:cubicBezTo>
                  <a:cubicBezTo>
                    <a:pt x="7653" y="20638"/>
                    <a:pt x="7581" y="20712"/>
                    <a:pt x="7510" y="20712"/>
                  </a:cubicBezTo>
                  <a:cubicBezTo>
                    <a:pt x="7367" y="20712"/>
                    <a:pt x="7152" y="20564"/>
                    <a:pt x="7152" y="20564"/>
                  </a:cubicBezTo>
                  <a:cubicBezTo>
                    <a:pt x="7152" y="20490"/>
                    <a:pt x="7224" y="20268"/>
                    <a:pt x="7224" y="20195"/>
                  </a:cubicBezTo>
                  <a:cubicBezTo>
                    <a:pt x="7152" y="20121"/>
                    <a:pt x="7081" y="19973"/>
                    <a:pt x="7009" y="19899"/>
                  </a:cubicBezTo>
                  <a:cubicBezTo>
                    <a:pt x="6938" y="19899"/>
                    <a:pt x="6938" y="19899"/>
                    <a:pt x="6938" y="19899"/>
                  </a:cubicBezTo>
                  <a:cubicBezTo>
                    <a:pt x="6866" y="19899"/>
                    <a:pt x="6723" y="19825"/>
                    <a:pt x="6652" y="19825"/>
                  </a:cubicBezTo>
                  <a:cubicBezTo>
                    <a:pt x="6652" y="19825"/>
                    <a:pt x="6509" y="19899"/>
                    <a:pt x="6437" y="19899"/>
                  </a:cubicBezTo>
                  <a:cubicBezTo>
                    <a:pt x="6437" y="19899"/>
                    <a:pt x="6509" y="20047"/>
                    <a:pt x="6437" y="20047"/>
                  </a:cubicBezTo>
                  <a:cubicBezTo>
                    <a:pt x="6437" y="20121"/>
                    <a:pt x="6294" y="20121"/>
                    <a:pt x="6223" y="20121"/>
                  </a:cubicBezTo>
                  <a:cubicBezTo>
                    <a:pt x="6223" y="20195"/>
                    <a:pt x="6223" y="20195"/>
                    <a:pt x="6223" y="20195"/>
                  </a:cubicBezTo>
                  <a:cubicBezTo>
                    <a:pt x="6151" y="20195"/>
                    <a:pt x="6008" y="20195"/>
                    <a:pt x="6008" y="20121"/>
                  </a:cubicBezTo>
                  <a:cubicBezTo>
                    <a:pt x="5936" y="20121"/>
                    <a:pt x="5865" y="19973"/>
                    <a:pt x="5793" y="19973"/>
                  </a:cubicBezTo>
                  <a:cubicBezTo>
                    <a:pt x="5722" y="19899"/>
                    <a:pt x="5650" y="19825"/>
                    <a:pt x="5579" y="19825"/>
                  </a:cubicBezTo>
                  <a:cubicBezTo>
                    <a:pt x="5579" y="19825"/>
                    <a:pt x="5436" y="19825"/>
                    <a:pt x="5436" y="19751"/>
                  </a:cubicBezTo>
                  <a:cubicBezTo>
                    <a:pt x="5293" y="19751"/>
                    <a:pt x="5150" y="19751"/>
                    <a:pt x="5078" y="19751"/>
                  </a:cubicBezTo>
                  <a:cubicBezTo>
                    <a:pt x="5007" y="19825"/>
                    <a:pt x="5150" y="19973"/>
                    <a:pt x="5150" y="20047"/>
                  </a:cubicBezTo>
                  <a:cubicBezTo>
                    <a:pt x="5150" y="20121"/>
                    <a:pt x="5007" y="20342"/>
                    <a:pt x="4935" y="20342"/>
                  </a:cubicBezTo>
                  <a:cubicBezTo>
                    <a:pt x="4864" y="20342"/>
                    <a:pt x="4721" y="20342"/>
                    <a:pt x="4649" y="20342"/>
                  </a:cubicBezTo>
                  <a:cubicBezTo>
                    <a:pt x="4577" y="20195"/>
                    <a:pt x="4577" y="20047"/>
                    <a:pt x="4577" y="19973"/>
                  </a:cubicBezTo>
                  <a:cubicBezTo>
                    <a:pt x="4577" y="19973"/>
                    <a:pt x="4721" y="19825"/>
                    <a:pt x="4721" y="19825"/>
                  </a:cubicBezTo>
                  <a:cubicBezTo>
                    <a:pt x="4649" y="19751"/>
                    <a:pt x="4506" y="19825"/>
                    <a:pt x="4434" y="19825"/>
                  </a:cubicBezTo>
                  <a:cubicBezTo>
                    <a:pt x="4363" y="19899"/>
                    <a:pt x="4291" y="19973"/>
                    <a:pt x="4220" y="19973"/>
                  </a:cubicBezTo>
                  <a:cubicBezTo>
                    <a:pt x="4148" y="20047"/>
                    <a:pt x="4005" y="20047"/>
                    <a:pt x="3934" y="20121"/>
                  </a:cubicBezTo>
                  <a:cubicBezTo>
                    <a:pt x="3934" y="20121"/>
                    <a:pt x="4005" y="20195"/>
                    <a:pt x="3934" y="20268"/>
                  </a:cubicBezTo>
                  <a:cubicBezTo>
                    <a:pt x="3862" y="20342"/>
                    <a:pt x="3648" y="20416"/>
                    <a:pt x="3505" y="20342"/>
                  </a:cubicBezTo>
                  <a:cubicBezTo>
                    <a:pt x="3433" y="20342"/>
                    <a:pt x="3362" y="20195"/>
                    <a:pt x="3290" y="20121"/>
                  </a:cubicBezTo>
                  <a:cubicBezTo>
                    <a:pt x="3219" y="20047"/>
                    <a:pt x="3075" y="19973"/>
                    <a:pt x="2932" y="19973"/>
                  </a:cubicBezTo>
                  <a:cubicBezTo>
                    <a:pt x="2932" y="19973"/>
                    <a:pt x="2789" y="20047"/>
                    <a:pt x="2789" y="20047"/>
                  </a:cubicBezTo>
                  <a:cubicBezTo>
                    <a:pt x="2718" y="20047"/>
                    <a:pt x="2432" y="19973"/>
                    <a:pt x="2503" y="19973"/>
                  </a:cubicBezTo>
                  <a:cubicBezTo>
                    <a:pt x="2503" y="19973"/>
                    <a:pt x="2432" y="19751"/>
                    <a:pt x="2503" y="19603"/>
                  </a:cubicBezTo>
                  <a:cubicBezTo>
                    <a:pt x="2503" y="19529"/>
                    <a:pt x="2575" y="19381"/>
                    <a:pt x="2575" y="19307"/>
                  </a:cubicBezTo>
                  <a:cubicBezTo>
                    <a:pt x="2575" y="19307"/>
                    <a:pt x="2503" y="19159"/>
                    <a:pt x="2503" y="19159"/>
                  </a:cubicBezTo>
                  <a:cubicBezTo>
                    <a:pt x="2432" y="19085"/>
                    <a:pt x="2289" y="19011"/>
                    <a:pt x="2217" y="18937"/>
                  </a:cubicBezTo>
                  <a:cubicBezTo>
                    <a:pt x="2217" y="18863"/>
                    <a:pt x="2146" y="18789"/>
                    <a:pt x="2074" y="18715"/>
                  </a:cubicBezTo>
                  <a:cubicBezTo>
                    <a:pt x="2074" y="18641"/>
                    <a:pt x="2146" y="18493"/>
                    <a:pt x="2074" y="18419"/>
                  </a:cubicBezTo>
                  <a:cubicBezTo>
                    <a:pt x="2074" y="18419"/>
                    <a:pt x="2003" y="18271"/>
                    <a:pt x="2003" y="18197"/>
                  </a:cubicBezTo>
                  <a:cubicBezTo>
                    <a:pt x="1931" y="18123"/>
                    <a:pt x="1931" y="17901"/>
                    <a:pt x="1860" y="17827"/>
                  </a:cubicBezTo>
                  <a:cubicBezTo>
                    <a:pt x="1860" y="17753"/>
                    <a:pt x="1645" y="17827"/>
                    <a:pt x="1574" y="17753"/>
                  </a:cubicBezTo>
                  <a:cubicBezTo>
                    <a:pt x="1502" y="17679"/>
                    <a:pt x="1502" y="17384"/>
                    <a:pt x="1502" y="17310"/>
                  </a:cubicBezTo>
                  <a:cubicBezTo>
                    <a:pt x="1502" y="17236"/>
                    <a:pt x="1502" y="17014"/>
                    <a:pt x="1502" y="16940"/>
                  </a:cubicBezTo>
                  <a:cubicBezTo>
                    <a:pt x="1502" y="16866"/>
                    <a:pt x="1430" y="16644"/>
                    <a:pt x="1430" y="16570"/>
                  </a:cubicBezTo>
                  <a:cubicBezTo>
                    <a:pt x="1359" y="16422"/>
                    <a:pt x="1359" y="16274"/>
                    <a:pt x="1359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0" name="Google Shape;2310;p274"/>
            <p:cNvSpPr/>
            <p:nvPr/>
          </p:nvSpPr>
          <p:spPr>
            <a:xfrm>
              <a:off x="4722905" y="3676423"/>
              <a:ext cx="1966958" cy="1904015"/>
            </a:xfrm>
            <a:custGeom>
              <a:avLst/>
              <a:gdLst/>
              <a:ahLst/>
              <a:cxnLst/>
              <a:rect l="l" t="t" r="r" b="b"/>
              <a:pathLst>
                <a:path w="21560" h="21582" extrusionOk="0">
                  <a:moveTo>
                    <a:pt x="1359" y="16200"/>
                  </a:moveTo>
                  <a:cubicBezTo>
                    <a:pt x="1359" y="16126"/>
                    <a:pt x="1359" y="16052"/>
                    <a:pt x="1430" y="16052"/>
                  </a:cubicBezTo>
                  <a:cubicBezTo>
                    <a:pt x="1430" y="15978"/>
                    <a:pt x="1645" y="15978"/>
                    <a:pt x="1717" y="15904"/>
                  </a:cubicBezTo>
                  <a:cubicBezTo>
                    <a:pt x="1717" y="15830"/>
                    <a:pt x="1717" y="15756"/>
                    <a:pt x="1788" y="15608"/>
                  </a:cubicBezTo>
                  <a:cubicBezTo>
                    <a:pt x="1788" y="15608"/>
                    <a:pt x="1860" y="15460"/>
                    <a:pt x="1860" y="15460"/>
                  </a:cubicBezTo>
                  <a:cubicBezTo>
                    <a:pt x="1931" y="15386"/>
                    <a:pt x="2074" y="15460"/>
                    <a:pt x="2146" y="15460"/>
                  </a:cubicBezTo>
                  <a:cubicBezTo>
                    <a:pt x="2146" y="15386"/>
                    <a:pt x="2146" y="15238"/>
                    <a:pt x="2146" y="15164"/>
                  </a:cubicBezTo>
                  <a:cubicBezTo>
                    <a:pt x="2146" y="15090"/>
                    <a:pt x="2217" y="15090"/>
                    <a:pt x="2289" y="15090"/>
                  </a:cubicBezTo>
                  <a:cubicBezTo>
                    <a:pt x="2432" y="15090"/>
                    <a:pt x="2575" y="15090"/>
                    <a:pt x="2646" y="15090"/>
                  </a:cubicBezTo>
                  <a:cubicBezTo>
                    <a:pt x="2718" y="15090"/>
                    <a:pt x="2932" y="15016"/>
                    <a:pt x="2932" y="14942"/>
                  </a:cubicBezTo>
                  <a:cubicBezTo>
                    <a:pt x="3004" y="14942"/>
                    <a:pt x="3004" y="14721"/>
                    <a:pt x="3004" y="14721"/>
                  </a:cubicBezTo>
                  <a:cubicBezTo>
                    <a:pt x="3075" y="14647"/>
                    <a:pt x="3219" y="14721"/>
                    <a:pt x="3290" y="14647"/>
                  </a:cubicBezTo>
                  <a:cubicBezTo>
                    <a:pt x="3290" y="14573"/>
                    <a:pt x="3219" y="14425"/>
                    <a:pt x="3290" y="14351"/>
                  </a:cubicBezTo>
                  <a:cubicBezTo>
                    <a:pt x="3362" y="14277"/>
                    <a:pt x="3576" y="14203"/>
                    <a:pt x="3648" y="14203"/>
                  </a:cubicBezTo>
                  <a:cubicBezTo>
                    <a:pt x="3719" y="14203"/>
                    <a:pt x="3862" y="14203"/>
                    <a:pt x="3862" y="14203"/>
                  </a:cubicBezTo>
                  <a:cubicBezTo>
                    <a:pt x="3934" y="14129"/>
                    <a:pt x="3862" y="13981"/>
                    <a:pt x="3862" y="13833"/>
                  </a:cubicBezTo>
                  <a:cubicBezTo>
                    <a:pt x="3862" y="13833"/>
                    <a:pt x="3934" y="13685"/>
                    <a:pt x="4005" y="13611"/>
                  </a:cubicBezTo>
                  <a:cubicBezTo>
                    <a:pt x="4005" y="13611"/>
                    <a:pt x="4077" y="13611"/>
                    <a:pt x="4148" y="13611"/>
                  </a:cubicBezTo>
                  <a:cubicBezTo>
                    <a:pt x="4220" y="13611"/>
                    <a:pt x="4363" y="13537"/>
                    <a:pt x="4363" y="13537"/>
                  </a:cubicBezTo>
                  <a:cubicBezTo>
                    <a:pt x="4363" y="13463"/>
                    <a:pt x="4220" y="13315"/>
                    <a:pt x="4220" y="13241"/>
                  </a:cubicBezTo>
                  <a:cubicBezTo>
                    <a:pt x="4220" y="13167"/>
                    <a:pt x="4220" y="13019"/>
                    <a:pt x="4291" y="12945"/>
                  </a:cubicBezTo>
                  <a:cubicBezTo>
                    <a:pt x="4291" y="12871"/>
                    <a:pt x="4434" y="12797"/>
                    <a:pt x="4506" y="12797"/>
                  </a:cubicBezTo>
                  <a:cubicBezTo>
                    <a:pt x="4577" y="12797"/>
                    <a:pt x="4649" y="12797"/>
                    <a:pt x="4649" y="12797"/>
                  </a:cubicBezTo>
                  <a:cubicBezTo>
                    <a:pt x="4721" y="12723"/>
                    <a:pt x="4721" y="12649"/>
                    <a:pt x="4792" y="12649"/>
                  </a:cubicBezTo>
                  <a:cubicBezTo>
                    <a:pt x="4792" y="12575"/>
                    <a:pt x="4792" y="12501"/>
                    <a:pt x="4792" y="12427"/>
                  </a:cubicBezTo>
                  <a:cubicBezTo>
                    <a:pt x="4864" y="12353"/>
                    <a:pt x="4935" y="12353"/>
                    <a:pt x="5007" y="12279"/>
                  </a:cubicBezTo>
                  <a:cubicBezTo>
                    <a:pt x="5007" y="12205"/>
                    <a:pt x="5007" y="12058"/>
                    <a:pt x="5007" y="11984"/>
                  </a:cubicBezTo>
                  <a:cubicBezTo>
                    <a:pt x="5007" y="11910"/>
                    <a:pt x="5007" y="11688"/>
                    <a:pt x="4935" y="11614"/>
                  </a:cubicBezTo>
                  <a:cubicBezTo>
                    <a:pt x="4935" y="11540"/>
                    <a:pt x="4792" y="11392"/>
                    <a:pt x="4721" y="11392"/>
                  </a:cubicBezTo>
                  <a:cubicBezTo>
                    <a:pt x="4649" y="11318"/>
                    <a:pt x="4363" y="11466"/>
                    <a:pt x="4291" y="11392"/>
                  </a:cubicBezTo>
                  <a:cubicBezTo>
                    <a:pt x="4291" y="11392"/>
                    <a:pt x="4220" y="11318"/>
                    <a:pt x="4220" y="11318"/>
                  </a:cubicBezTo>
                  <a:cubicBezTo>
                    <a:pt x="4220" y="11170"/>
                    <a:pt x="4291" y="10948"/>
                    <a:pt x="4291" y="10874"/>
                  </a:cubicBezTo>
                  <a:cubicBezTo>
                    <a:pt x="4291" y="10800"/>
                    <a:pt x="4291" y="10652"/>
                    <a:pt x="4291" y="10578"/>
                  </a:cubicBezTo>
                  <a:cubicBezTo>
                    <a:pt x="4220" y="10430"/>
                    <a:pt x="4148" y="10208"/>
                    <a:pt x="4077" y="10208"/>
                  </a:cubicBezTo>
                  <a:cubicBezTo>
                    <a:pt x="4005" y="10208"/>
                    <a:pt x="3934" y="10208"/>
                    <a:pt x="3934" y="10282"/>
                  </a:cubicBezTo>
                  <a:cubicBezTo>
                    <a:pt x="3862" y="10282"/>
                    <a:pt x="3934" y="10430"/>
                    <a:pt x="3862" y="10430"/>
                  </a:cubicBezTo>
                  <a:cubicBezTo>
                    <a:pt x="3791" y="10504"/>
                    <a:pt x="3719" y="10504"/>
                    <a:pt x="3648" y="10504"/>
                  </a:cubicBezTo>
                  <a:cubicBezTo>
                    <a:pt x="3576" y="10504"/>
                    <a:pt x="3505" y="10356"/>
                    <a:pt x="3505" y="10356"/>
                  </a:cubicBezTo>
                  <a:cubicBezTo>
                    <a:pt x="3433" y="10356"/>
                    <a:pt x="3219" y="10356"/>
                    <a:pt x="3147" y="10356"/>
                  </a:cubicBezTo>
                  <a:cubicBezTo>
                    <a:pt x="3147" y="10356"/>
                    <a:pt x="3075" y="10430"/>
                    <a:pt x="3004" y="10504"/>
                  </a:cubicBezTo>
                  <a:cubicBezTo>
                    <a:pt x="2932" y="10578"/>
                    <a:pt x="2789" y="10652"/>
                    <a:pt x="2718" y="10652"/>
                  </a:cubicBezTo>
                  <a:cubicBezTo>
                    <a:pt x="2646" y="10652"/>
                    <a:pt x="2503" y="10652"/>
                    <a:pt x="2432" y="10652"/>
                  </a:cubicBezTo>
                  <a:cubicBezTo>
                    <a:pt x="2432" y="10652"/>
                    <a:pt x="2432" y="10726"/>
                    <a:pt x="2432" y="10726"/>
                  </a:cubicBezTo>
                  <a:cubicBezTo>
                    <a:pt x="2360" y="10800"/>
                    <a:pt x="2146" y="10800"/>
                    <a:pt x="2074" y="10726"/>
                  </a:cubicBezTo>
                  <a:cubicBezTo>
                    <a:pt x="2003" y="10726"/>
                    <a:pt x="1931" y="10652"/>
                    <a:pt x="1860" y="10652"/>
                  </a:cubicBezTo>
                  <a:cubicBezTo>
                    <a:pt x="1717" y="10652"/>
                    <a:pt x="1502" y="10800"/>
                    <a:pt x="1430" y="10652"/>
                  </a:cubicBezTo>
                  <a:cubicBezTo>
                    <a:pt x="1359" y="10652"/>
                    <a:pt x="1359" y="10504"/>
                    <a:pt x="1430" y="10430"/>
                  </a:cubicBezTo>
                  <a:cubicBezTo>
                    <a:pt x="1430" y="10356"/>
                    <a:pt x="1502" y="10134"/>
                    <a:pt x="1574" y="9986"/>
                  </a:cubicBezTo>
                  <a:cubicBezTo>
                    <a:pt x="1645" y="9986"/>
                    <a:pt x="1717" y="9912"/>
                    <a:pt x="1717" y="9912"/>
                  </a:cubicBezTo>
                  <a:cubicBezTo>
                    <a:pt x="1788" y="9838"/>
                    <a:pt x="1860" y="9690"/>
                    <a:pt x="1860" y="9616"/>
                  </a:cubicBezTo>
                  <a:cubicBezTo>
                    <a:pt x="1860" y="9616"/>
                    <a:pt x="1788" y="9395"/>
                    <a:pt x="1717" y="9321"/>
                  </a:cubicBezTo>
                  <a:cubicBezTo>
                    <a:pt x="1717" y="9247"/>
                    <a:pt x="1574" y="9247"/>
                    <a:pt x="1502" y="9173"/>
                  </a:cubicBezTo>
                  <a:cubicBezTo>
                    <a:pt x="1502" y="9099"/>
                    <a:pt x="1574" y="8951"/>
                    <a:pt x="1574" y="8877"/>
                  </a:cubicBezTo>
                  <a:cubicBezTo>
                    <a:pt x="1574" y="8803"/>
                    <a:pt x="1502" y="8655"/>
                    <a:pt x="1430" y="8581"/>
                  </a:cubicBezTo>
                  <a:cubicBezTo>
                    <a:pt x="1430" y="8507"/>
                    <a:pt x="1216" y="8433"/>
                    <a:pt x="1073" y="8359"/>
                  </a:cubicBezTo>
                  <a:cubicBezTo>
                    <a:pt x="1001" y="8359"/>
                    <a:pt x="930" y="8211"/>
                    <a:pt x="930" y="8137"/>
                  </a:cubicBezTo>
                  <a:cubicBezTo>
                    <a:pt x="858" y="7989"/>
                    <a:pt x="715" y="7693"/>
                    <a:pt x="644" y="7619"/>
                  </a:cubicBezTo>
                  <a:cubicBezTo>
                    <a:pt x="572" y="7471"/>
                    <a:pt x="501" y="7323"/>
                    <a:pt x="501" y="7249"/>
                  </a:cubicBezTo>
                  <a:cubicBezTo>
                    <a:pt x="429" y="7249"/>
                    <a:pt x="286" y="7175"/>
                    <a:pt x="286" y="7101"/>
                  </a:cubicBezTo>
                  <a:cubicBezTo>
                    <a:pt x="215" y="7027"/>
                    <a:pt x="72" y="6805"/>
                    <a:pt x="143" y="6732"/>
                  </a:cubicBezTo>
                  <a:cubicBezTo>
                    <a:pt x="143" y="6658"/>
                    <a:pt x="286" y="6510"/>
                    <a:pt x="286" y="6510"/>
                  </a:cubicBezTo>
                  <a:cubicBezTo>
                    <a:pt x="286" y="6436"/>
                    <a:pt x="215" y="6288"/>
                    <a:pt x="215" y="6214"/>
                  </a:cubicBezTo>
                  <a:cubicBezTo>
                    <a:pt x="286" y="6140"/>
                    <a:pt x="358" y="6066"/>
                    <a:pt x="358" y="5992"/>
                  </a:cubicBezTo>
                  <a:cubicBezTo>
                    <a:pt x="358" y="5844"/>
                    <a:pt x="143" y="5696"/>
                    <a:pt x="143" y="5548"/>
                  </a:cubicBezTo>
                  <a:cubicBezTo>
                    <a:pt x="72" y="5474"/>
                    <a:pt x="0" y="5400"/>
                    <a:pt x="0" y="5326"/>
                  </a:cubicBezTo>
                  <a:cubicBezTo>
                    <a:pt x="72" y="5252"/>
                    <a:pt x="286" y="5104"/>
                    <a:pt x="358" y="5104"/>
                  </a:cubicBezTo>
                  <a:cubicBezTo>
                    <a:pt x="429" y="5104"/>
                    <a:pt x="572" y="5104"/>
                    <a:pt x="644" y="5104"/>
                  </a:cubicBezTo>
                  <a:cubicBezTo>
                    <a:pt x="715" y="5030"/>
                    <a:pt x="787" y="4956"/>
                    <a:pt x="787" y="4882"/>
                  </a:cubicBezTo>
                  <a:cubicBezTo>
                    <a:pt x="787" y="4808"/>
                    <a:pt x="858" y="4734"/>
                    <a:pt x="787" y="4660"/>
                  </a:cubicBezTo>
                  <a:cubicBezTo>
                    <a:pt x="787" y="4586"/>
                    <a:pt x="715" y="4438"/>
                    <a:pt x="715" y="4290"/>
                  </a:cubicBezTo>
                  <a:cubicBezTo>
                    <a:pt x="644" y="4216"/>
                    <a:pt x="715" y="3921"/>
                    <a:pt x="715" y="3847"/>
                  </a:cubicBezTo>
                  <a:cubicBezTo>
                    <a:pt x="715" y="3847"/>
                    <a:pt x="715" y="3403"/>
                    <a:pt x="715" y="3403"/>
                  </a:cubicBezTo>
                  <a:cubicBezTo>
                    <a:pt x="715" y="3403"/>
                    <a:pt x="644" y="3107"/>
                    <a:pt x="644" y="3107"/>
                  </a:cubicBezTo>
                  <a:cubicBezTo>
                    <a:pt x="644" y="3033"/>
                    <a:pt x="644" y="2663"/>
                    <a:pt x="715" y="2589"/>
                  </a:cubicBezTo>
                  <a:cubicBezTo>
                    <a:pt x="787" y="2515"/>
                    <a:pt x="930" y="2515"/>
                    <a:pt x="1001" y="2515"/>
                  </a:cubicBezTo>
                  <a:cubicBezTo>
                    <a:pt x="1001" y="2515"/>
                    <a:pt x="1073" y="2441"/>
                    <a:pt x="1073" y="2441"/>
                  </a:cubicBezTo>
                  <a:cubicBezTo>
                    <a:pt x="1216" y="2441"/>
                    <a:pt x="1216" y="2515"/>
                    <a:pt x="1287" y="2589"/>
                  </a:cubicBezTo>
                  <a:cubicBezTo>
                    <a:pt x="1287" y="2663"/>
                    <a:pt x="1287" y="2737"/>
                    <a:pt x="1287" y="2811"/>
                  </a:cubicBezTo>
                  <a:cubicBezTo>
                    <a:pt x="1287" y="2811"/>
                    <a:pt x="1359" y="2959"/>
                    <a:pt x="1430" y="3033"/>
                  </a:cubicBezTo>
                  <a:cubicBezTo>
                    <a:pt x="1430" y="3033"/>
                    <a:pt x="1574" y="3033"/>
                    <a:pt x="1645" y="3107"/>
                  </a:cubicBezTo>
                  <a:cubicBezTo>
                    <a:pt x="1717" y="3107"/>
                    <a:pt x="1788" y="3107"/>
                    <a:pt x="1860" y="3181"/>
                  </a:cubicBezTo>
                  <a:cubicBezTo>
                    <a:pt x="1860" y="3181"/>
                    <a:pt x="1860" y="3329"/>
                    <a:pt x="1931" y="3329"/>
                  </a:cubicBezTo>
                  <a:cubicBezTo>
                    <a:pt x="2003" y="3403"/>
                    <a:pt x="2074" y="3329"/>
                    <a:pt x="2146" y="3329"/>
                  </a:cubicBezTo>
                  <a:cubicBezTo>
                    <a:pt x="2217" y="3255"/>
                    <a:pt x="2217" y="3181"/>
                    <a:pt x="2289" y="3107"/>
                  </a:cubicBezTo>
                  <a:cubicBezTo>
                    <a:pt x="2360" y="3107"/>
                    <a:pt x="2432" y="3107"/>
                    <a:pt x="2503" y="3107"/>
                  </a:cubicBezTo>
                  <a:cubicBezTo>
                    <a:pt x="2503" y="3107"/>
                    <a:pt x="2575" y="3181"/>
                    <a:pt x="2575" y="3181"/>
                  </a:cubicBezTo>
                  <a:cubicBezTo>
                    <a:pt x="2646" y="3255"/>
                    <a:pt x="2789" y="3255"/>
                    <a:pt x="2861" y="3255"/>
                  </a:cubicBezTo>
                  <a:cubicBezTo>
                    <a:pt x="2861" y="3255"/>
                    <a:pt x="2932" y="3181"/>
                    <a:pt x="3004" y="3181"/>
                  </a:cubicBezTo>
                  <a:cubicBezTo>
                    <a:pt x="3004" y="3181"/>
                    <a:pt x="3147" y="3181"/>
                    <a:pt x="3147" y="3181"/>
                  </a:cubicBezTo>
                  <a:cubicBezTo>
                    <a:pt x="3290" y="3181"/>
                    <a:pt x="3433" y="3255"/>
                    <a:pt x="3576" y="3255"/>
                  </a:cubicBezTo>
                  <a:cubicBezTo>
                    <a:pt x="3648" y="3255"/>
                    <a:pt x="3862" y="3255"/>
                    <a:pt x="3934" y="3255"/>
                  </a:cubicBezTo>
                  <a:cubicBezTo>
                    <a:pt x="4077" y="3181"/>
                    <a:pt x="4220" y="3107"/>
                    <a:pt x="4220" y="3033"/>
                  </a:cubicBezTo>
                  <a:cubicBezTo>
                    <a:pt x="4220" y="2959"/>
                    <a:pt x="4220" y="2811"/>
                    <a:pt x="4220" y="2737"/>
                  </a:cubicBezTo>
                  <a:cubicBezTo>
                    <a:pt x="4220" y="2663"/>
                    <a:pt x="4291" y="2589"/>
                    <a:pt x="4363" y="2515"/>
                  </a:cubicBezTo>
                  <a:cubicBezTo>
                    <a:pt x="4363" y="2441"/>
                    <a:pt x="4291" y="2367"/>
                    <a:pt x="4363" y="2293"/>
                  </a:cubicBezTo>
                  <a:cubicBezTo>
                    <a:pt x="4363" y="2293"/>
                    <a:pt x="4434" y="2145"/>
                    <a:pt x="4506" y="2145"/>
                  </a:cubicBezTo>
                  <a:cubicBezTo>
                    <a:pt x="4577" y="2145"/>
                    <a:pt x="4649" y="2219"/>
                    <a:pt x="4721" y="2219"/>
                  </a:cubicBezTo>
                  <a:cubicBezTo>
                    <a:pt x="4721" y="2219"/>
                    <a:pt x="4864" y="2367"/>
                    <a:pt x="4864" y="2367"/>
                  </a:cubicBezTo>
                  <a:cubicBezTo>
                    <a:pt x="4935" y="2367"/>
                    <a:pt x="5078" y="2367"/>
                    <a:pt x="5078" y="2293"/>
                  </a:cubicBezTo>
                  <a:cubicBezTo>
                    <a:pt x="5150" y="2293"/>
                    <a:pt x="5150" y="2219"/>
                    <a:pt x="5150" y="2145"/>
                  </a:cubicBezTo>
                  <a:cubicBezTo>
                    <a:pt x="5221" y="2145"/>
                    <a:pt x="5293" y="2145"/>
                    <a:pt x="5293" y="2145"/>
                  </a:cubicBezTo>
                  <a:cubicBezTo>
                    <a:pt x="5293" y="2145"/>
                    <a:pt x="5364" y="2219"/>
                    <a:pt x="5436" y="2293"/>
                  </a:cubicBezTo>
                  <a:cubicBezTo>
                    <a:pt x="5436" y="2293"/>
                    <a:pt x="5436" y="2367"/>
                    <a:pt x="5436" y="2367"/>
                  </a:cubicBezTo>
                  <a:cubicBezTo>
                    <a:pt x="5579" y="2441"/>
                    <a:pt x="5722" y="2441"/>
                    <a:pt x="5793" y="2441"/>
                  </a:cubicBezTo>
                  <a:cubicBezTo>
                    <a:pt x="5793" y="2367"/>
                    <a:pt x="5722" y="2219"/>
                    <a:pt x="5722" y="2145"/>
                  </a:cubicBezTo>
                  <a:cubicBezTo>
                    <a:pt x="5793" y="2145"/>
                    <a:pt x="6008" y="2219"/>
                    <a:pt x="6008" y="2219"/>
                  </a:cubicBezTo>
                  <a:cubicBezTo>
                    <a:pt x="6079" y="2219"/>
                    <a:pt x="6151" y="2293"/>
                    <a:pt x="6151" y="2367"/>
                  </a:cubicBezTo>
                  <a:cubicBezTo>
                    <a:pt x="6223" y="2441"/>
                    <a:pt x="6366" y="2515"/>
                    <a:pt x="6366" y="2589"/>
                  </a:cubicBezTo>
                  <a:cubicBezTo>
                    <a:pt x="6366" y="2663"/>
                    <a:pt x="6294" y="2737"/>
                    <a:pt x="6294" y="2811"/>
                  </a:cubicBezTo>
                  <a:cubicBezTo>
                    <a:pt x="6294" y="2885"/>
                    <a:pt x="6294" y="3033"/>
                    <a:pt x="6366" y="3107"/>
                  </a:cubicBezTo>
                  <a:cubicBezTo>
                    <a:pt x="6366" y="3181"/>
                    <a:pt x="6437" y="3255"/>
                    <a:pt x="6509" y="3255"/>
                  </a:cubicBezTo>
                  <a:cubicBezTo>
                    <a:pt x="6580" y="3255"/>
                    <a:pt x="6723" y="3181"/>
                    <a:pt x="6795" y="3107"/>
                  </a:cubicBezTo>
                  <a:cubicBezTo>
                    <a:pt x="6866" y="3033"/>
                    <a:pt x="6866" y="2811"/>
                    <a:pt x="6866" y="2737"/>
                  </a:cubicBezTo>
                  <a:cubicBezTo>
                    <a:pt x="6866" y="2663"/>
                    <a:pt x="6795" y="2589"/>
                    <a:pt x="6866" y="2515"/>
                  </a:cubicBezTo>
                  <a:cubicBezTo>
                    <a:pt x="6866" y="2441"/>
                    <a:pt x="6938" y="2367"/>
                    <a:pt x="6938" y="2367"/>
                  </a:cubicBezTo>
                  <a:cubicBezTo>
                    <a:pt x="6938" y="2293"/>
                    <a:pt x="7009" y="2145"/>
                    <a:pt x="7009" y="2071"/>
                  </a:cubicBezTo>
                  <a:cubicBezTo>
                    <a:pt x="7081" y="1923"/>
                    <a:pt x="7152" y="1627"/>
                    <a:pt x="7224" y="1479"/>
                  </a:cubicBezTo>
                  <a:cubicBezTo>
                    <a:pt x="7224" y="1405"/>
                    <a:pt x="7367" y="1258"/>
                    <a:pt x="7438" y="1184"/>
                  </a:cubicBezTo>
                  <a:cubicBezTo>
                    <a:pt x="7438" y="1036"/>
                    <a:pt x="7367" y="888"/>
                    <a:pt x="7367" y="814"/>
                  </a:cubicBezTo>
                  <a:cubicBezTo>
                    <a:pt x="7367" y="740"/>
                    <a:pt x="7367" y="518"/>
                    <a:pt x="7438" y="444"/>
                  </a:cubicBezTo>
                  <a:cubicBezTo>
                    <a:pt x="7438" y="296"/>
                    <a:pt x="7581" y="148"/>
                    <a:pt x="7653" y="74"/>
                  </a:cubicBezTo>
                  <a:cubicBezTo>
                    <a:pt x="7653" y="74"/>
                    <a:pt x="7796" y="0"/>
                    <a:pt x="7868" y="0"/>
                  </a:cubicBezTo>
                  <a:cubicBezTo>
                    <a:pt x="7939" y="0"/>
                    <a:pt x="8082" y="148"/>
                    <a:pt x="8154" y="148"/>
                  </a:cubicBezTo>
                  <a:cubicBezTo>
                    <a:pt x="8154" y="148"/>
                    <a:pt x="8297" y="296"/>
                    <a:pt x="8368" y="296"/>
                  </a:cubicBezTo>
                  <a:cubicBezTo>
                    <a:pt x="8368" y="296"/>
                    <a:pt x="8511" y="222"/>
                    <a:pt x="8511" y="222"/>
                  </a:cubicBezTo>
                  <a:cubicBezTo>
                    <a:pt x="8583" y="222"/>
                    <a:pt x="8654" y="74"/>
                    <a:pt x="8726" y="74"/>
                  </a:cubicBezTo>
                  <a:cubicBezTo>
                    <a:pt x="8726" y="74"/>
                    <a:pt x="8940" y="74"/>
                    <a:pt x="9012" y="74"/>
                  </a:cubicBezTo>
                  <a:cubicBezTo>
                    <a:pt x="9012" y="74"/>
                    <a:pt x="9155" y="148"/>
                    <a:pt x="9155" y="148"/>
                  </a:cubicBezTo>
                  <a:cubicBezTo>
                    <a:pt x="9226" y="222"/>
                    <a:pt x="9298" y="370"/>
                    <a:pt x="9370" y="370"/>
                  </a:cubicBezTo>
                  <a:cubicBezTo>
                    <a:pt x="9441" y="444"/>
                    <a:pt x="9584" y="444"/>
                    <a:pt x="9584" y="444"/>
                  </a:cubicBezTo>
                  <a:cubicBezTo>
                    <a:pt x="9656" y="444"/>
                    <a:pt x="9727" y="444"/>
                    <a:pt x="9870" y="518"/>
                  </a:cubicBezTo>
                  <a:cubicBezTo>
                    <a:pt x="9799" y="592"/>
                    <a:pt x="9799" y="740"/>
                    <a:pt x="9799" y="814"/>
                  </a:cubicBezTo>
                  <a:cubicBezTo>
                    <a:pt x="9799" y="888"/>
                    <a:pt x="10013" y="962"/>
                    <a:pt x="10085" y="1036"/>
                  </a:cubicBezTo>
                  <a:cubicBezTo>
                    <a:pt x="10085" y="1036"/>
                    <a:pt x="10228" y="1110"/>
                    <a:pt x="10228" y="1110"/>
                  </a:cubicBezTo>
                  <a:cubicBezTo>
                    <a:pt x="10299" y="1184"/>
                    <a:pt x="10228" y="1405"/>
                    <a:pt x="10299" y="1405"/>
                  </a:cubicBezTo>
                  <a:cubicBezTo>
                    <a:pt x="10299" y="1479"/>
                    <a:pt x="10514" y="1405"/>
                    <a:pt x="10514" y="1405"/>
                  </a:cubicBezTo>
                  <a:cubicBezTo>
                    <a:pt x="10585" y="1479"/>
                    <a:pt x="10657" y="1627"/>
                    <a:pt x="10657" y="1627"/>
                  </a:cubicBezTo>
                  <a:cubicBezTo>
                    <a:pt x="10728" y="1627"/>
                    <a:pt x="10800" y="1627"/>
                    <a:pt x="10872" y="1627"/>
                  </a:cubicBezTo>
                  <a:cubicBezTo>
                    <a:pt x="10943" y="1701"/>
                    <a:pt x="10872" y="1923"/>
                    <a:pt x="10943" y="1997"/>
                  </a:cubicBezTo>
                  <a:cubicBezTo>
                    <a:pt x="11015" y="2071"/>
                    <a:pt x="11086" y="2293"/>
                    <a:pt x="11158" y="2293"/>
                  </a:cubicBezTo>
                  <a:cubicBezTo>
                    <a:pt x="11229" y="2293"/>
                    <a:pt x="11301" y="2145"/>
                    <a:pt x="11301" y="2145"/>
                  </a:cubicBezTo>
                  <a:cubicBezTo>
                    <a:pt x="11372" y="2071"/>
                    <a:pt x="11587" y="1997"/>
                    <a:pt x="11587" y="1923"/>
                  </a:cubicBezTo>
                  <a:cubicBezTo>
                    <a:pt x="11658" y="1849"/>
                    <a:pt x="11587" y="1701"/>
                    <a:pt x="11587" y="1627"/>
                  </a:cubicBezTo>
                  <a:cubicBezTo>
                    <a:pt x="11658" y="1553"/>
                    <a:pt x="11801" y="1479"/>
                    <a:pt x="11873" y="1479"/>
                  </a:cubicBezTo>
                  <a:cubicBezTo>
                    <a:pt x="11944" y="1479"/>
                    <a:pt x="12016" y="1479"/>
                    <a:pt x="12159" y="1479"/>
                  </a:cubicBezTo>
                  <a:cubicBezTo>
                    <a:pt x="12230" y="1479"/>
                    <a:pt x="12302" y="1627"/>
                    <a:pt x="12374" y="1701"/>
                  </a:cubicBezTo>
                  <a:cubicBezTo>
                    <a:pt x="12374" y="1775"/>
                    <a:pt x="12302" y="1923"/>
                    <a:pt x="12374" y="1997"/>
                  </a:cubicBezTo>
                  <a:cubicBezTo>
                    <a:pt x="12374" y="2071"/>
                    <a:pt x="12588" y="2145"/>
                    <a:pt x="12660" y="2145"/>
                  </a:cubicBezTo>
                  <a:cubicBezTo>
                    <a:pt x="12803" y="2145"/>
                    <a:pt x="13089" y="2145"/>
                    <a:pt x="13160" y="2071"/>
                  </a:cubicBezTo>
                  <a:cubicBezTo>
                    <a:pt x="13232" y="2071"/>
                    <a:pt x="13303" y="1923"/>
                    <a:pt x="13375" y="1923"/>
                  </a:cubicBezTo>
                  <a:cubicBezTo>
                    <a:pt x="13446" y="1849"/>
                    <a:pt x="13661" y="1775"/>
                    <a:pt x="13732" y="1701"/>
                  </a:cubicBezTo>
                  <a:cubicBezTo>
                    <a:pt x="13804" y="1553"/>
                    <a:pt x="13804" y="1332"/>
                    <a:pt x="13875" y="1258"/>
                  </a:cubicBezTo>
                  <a:cubicBezTo>
                    <a:pt x="13947" y="1184"/>
                    <a:pt x="14019" y="1036"/>
                    <a:pt x="14090" y="962"/>
                  </a:cubicBezTo>
                  <a:cubicBezTo>
                    <a:pt x="14162" y="962"/>
                    <a:pt x="14305" y="962"/>
                    <a:pt x="14376" y="888"/>
                  </a:cubicBezTo>
                  <a:cubicBezTo>
                    <a:pt x="14448" y="814"/>
                    <a:pt x="14448" y="666"/>
                    <a:pt x="14448" y="518"/>
                  </a:cubicBezTo>
                  <a:cubicBezTo>
                    <a:pt x="14519" y="592"/>
                    <a:pt x="14591" y="666"/>
                    <a:pt x="14662" y="666"/>
                  </a:cubicBezTo>
                  <a:cubicBezTo>
                    <a:pt x="14662" y="740"/>
                    <a:pt x="14734" y="888"/>
                    <a:pt x="14734" y="962"/>
                  </a:cubicBezTo>
                  <a:cubicBezTo>
                    <a:pt x="14734" y="1036"/>
                    <a:pt x="14662" y="1184"/>
                    <a:pt x="14662" y="1332"/>
                  </a:cubicBezTo>
                  <a:cubicBezTo>
                    <a:pt x="14662" y="1405"/>
                    <a:pt x="14734" y="1627"/>
                    <a:pt x="14734" y="1775"/>
                  </a:cubicBezTo>
                  <a:cubicBezTo>
                    <a:pt x="14662" y="1849"/>
                    <a:pt x="14734" y="2071"/>
                    <a:pt x="14662" y="2071"/>
                  </a:cubicBezTo>
                  <a:cubicBezTo>
                    <a:pt x="14591" y="2145"/>
                    <a:pt x="14448" y="2071"/>
                    <a:pt x="14376" y="2071"/>
                  </a:cubicBezTo>
                  <a:cubicBezTo>
                    <a:pt x="14305" y="2145"/>
                    <a:pt x="14090" y="2145"/>
                    <a:pt x="14090" y="2219"/>
                  </a:cubicBezTo>
                  <a:cubicBezTo>
                    <a:pt x="14019" y="2293"/>
                    <a:pt x="14019" y="2367"/>
                    <a:pt x="14019" y="2441"/>
                  </a:cubicBezTo>
                  <a:cubicBezTo>
                    <a:pt x="14019" y="2515"/>
                    <a:pt x="13947" y="2663"/>
                    <a:pt x="13947" y="2737"/>
                  </a:cubicBezTo>
                  <a:cubicBezTo>
                    <a:pt x="14019" y="2737"/>
                    <a:pt x="14090" y="2811"/>
                    <a:pt x="14090" y="2885"/>
                  </a:cubicBezTo>
                  <a:cubicBezTo>
                    <a:pt x="14162" y="2885"/>
                    <a:pt x="14376" y="2959"/>
                    <a:pt x="14519" y="2959"/>
                  </a:cubicBezTo>
                  <a:cubicBezTo>
                    <a:pt x="14591" y="2959"/>
                    <a:pt x="14734" y="2885"/>
                    <a:pt x="14805" y="2811"/>
                  </a:cubicBezTo>
                  <a:cubicBezTo>
                    <a:pt x="14877" y="2811"/>
                    <a:pt x="15020" y="2885"/>
                    <a:pt x="15091" y="2811"/>
                  </a:cubicBezTo>
                  <a:cubicBezTo>
                    <a:pt x="15163" y="2811"/>
                    <a:pt x="15234" y="2737"/>
                    <a:pt x="15234" y="2663"/>
                  </a:cubicBezTo>
                  <a:cubicBezTo>
                    <a:pt x="15306" y="2589"/>
                    <a:pt x="15377" y="2441"/>
                    <a:pt x="15377" y="2367"/>
                  </a:cubicBezTo>
                  <a:cubicBezTo>
                    <a:pt x="15449" y="2293"/>
                    <a:pt x="15521" y="2293"/>
                    <a:pt x="15521" y="2219"/>
                  </a:cubicBezTo>
                  <a:cubicBezTo>
                    <a:pt x="15592" y="2219"/>
                    <a:pt x="15664" y="2071"/>
                    <a:pt x="15664" y="1997"/>
                  </a:cubicBezTo>
                  <a:cubicBezTo>
                    <a:pt x="15592" y="1923"/>
                    <a:pt x="15521" y="1775"/>
                    <a:pt x="15449" y="1701"/>
                  </a:cubicBezTo>
                  <a:cubicBezTo>
                    <a:pt x="15449" y="1627"/>
                    <a:pt x="15377" y="1405"/>
                    <a:pt x="15377" y="1332"/>
                  </a:cubicBezTo>
                  <a:cubicBezTo>
                    <a:pt x="15377" y="1258"/>
                    <a:pt x="15449" y="1110"/>
                    <a:pt x="15521" y="1036"/>
                  </a:cubicBezTo>
                  <a:cubicBezTo>
                    <a:pt x="15521" y="962"/>
                    <a:pt x="15664" y="962"/>
                    <a:pt x="15664" y="888"/>
                  </a:cubicBezTo>
                  <a:cubicBezTo>
                    <a:pt x="15735" y="888"/>
                    <a:pt x="15735" y="740"/>
                    <a:pt x="15735" y="666"/>
                  </a:cubicBezTo>
                  <a:cubicBezTo>
                    <a:pt x="15807" y="592"/>
                    <a:pt x="15878" y="518"/>
                    <a:pt x="15950" y="518"/>
                  </a:cubicBezTo>
                  <a:cubicBezTo>
                    <a:pt x="16021" y="518"/>
                    <a:pt x="16164" y="518"/>
                    <a:pt x="16236" y="518"/>
                  </a:cubicBezTo>
                  <a:cubicBezTo>
                    <a:pt x="16236" y="518"/>
                    <a:pt x="16379" y="518"/>
                    <a:pt x="16450" y="518"/>
                  </a:cubicBezTo>
                  <a:cubicBezTo>
                    <a:pt x="16522" y="444"/>
                    <a:pt x="16593" y="296"/>
                    <a:pt x="16665" y="222"/>
                  </a:cubicBezTo>
                  <a:cubicBezTo>
                    <a:pt x="16736" y="148"/>
                    <a:pt x="16951" y="74"/>
                    <a:pt x="17023" y="0"/>
                  </a:cubicBezTo>
                  <a:cubicBezTo>
                    <a:pt x="17094" y="0"/>
                    <a:pt x="17237" y="74"/>
                    <a:pt x="17309" y="0"/>
                  </a:cubicBezTo>
                  <a:cubicBezTo>
                    <a:pt x="17380" y="0"/>
                    <a:pt x="17595" y="0"/>
                    <a:pt x="17666" y="0"/>
                  </a:cubicBezTo>
                  <a:cubicBezTo>
                    <a:pt x="17666" y="0"/>
                    <a:pt x="17809" y="0"/>
                    <a:pt x="17809" y="0"/>
                  </a:cubicBezTo>
                  <a:cubicBezTo>
                    <a:pt x="17881" y="0"/>
                    <a:pt x="18024" y="74"/>
                    <a:pt x="18024" y="74"/>
                  </a:cubicBezTo>
                  <a:cubicBezTo>
                    <a:pt x="18167" y="74"/>
                    <a:pt x="18381" y="74"/>
                    <a:pt x="18453" y="74"/>
                  </a:cubicBezTo>
                  <a:cubicBezTo>
                    <a:pt x="18525" y="74"/>
                    <a:pt x="18668" y="74"/>
                    <a:pt x="18739" y="148"/>
                  </a:cubicBezTo>
                  <a:cubicBezTo>
                    <a:pt x="18811" y="148"/>
                    <a:pt x="18811" y="296"/>
                    <a:pt x="18811" y="296"/>
                  </a:cubicBezTo>
                  <a:cubicBezTo>
                    <a:pt x="18882" y="444"/>
                    <a:pt x="18882" y="666"/>
                    <a:pt x="18811" y="740"/>
                  </a:cubicBezTo>
                  <a:cubicBezTo>
                    <a:pt x="18811" y="740"/>
                    <a:pt x="18739" y="814"/>
                    <a:pt x="18739" y="888"/>
                  </a:cubicBezTo>
                  <a:cubicBezTo>
                    <a:pt x="18739" y="962"/>
                    <a:pt x="18739" y="1036"/>
                    <a:pt x="18811" y="1110"/>
                  </a:cubicBezTo>
                  <a:cubicBezTo>
                    <a:pt x="18811" y="1184"/>
                    <a:pt x="18954" y="1258"/>
                    <a:pt x="18954" y="1332"/>
                  </a:cubicBezTo>
                  <a:cubicBezTo>
                    <a:pt x="19025" y="1332"/>
                    <a:pt x="19097" y="1479"/>
                    <a:pt x="19097" y="1479"/>
                  </a:cubicBezTo>
                  <a:cubicBezTo>
                    <a:pt x="19097" y="1553"/>
                    <a:pt x="19097" y="1849"/>
                    <a:pt x="19097" y="1923"/>
                  </a:cubicBezTo>
                  <a:cubicBezTo>
                    <a:pt x="19025" y="1997"/>
                    <a:pt x="18954" y="2071"/>
                    <a:pt x="18882" y="2145"/>
                  </a:cubicBezTo>
                  <a:cubicBezTo>
                    <a:pt x="18882" y="2219"/>
                    <a:pt x="18882" y="2367"/>
                    <a:pt x="18882" y="2441"/>
                  </a:cubicBezTo>
                  <a:cubicBezTo>
                    <a:pt x="18882" y="2515"/>
                    <a:pt x="18811" y="2663"/>
                    <a:pt x="18811" y="2737"/>
                  </a:cubicBezTo>
                  <a:cubicBezTo>
                    <a:pt x="18811" y="2737"/>
                    <a:pt x="18882" y="2811"/>
                    <a:pt x="18882" y="2885"/>
                  </a:cubicBezTo>
                  <a:cubicBezTo>
                    <a:pt x="18954" y="2885"/>
                    <a:pt x="19025" y="2885"/>
                    <a:pt x="19025" y="2885"/>
                  </a:cubicBezTo>
                  <a:cubicBezTo>
                    <a:pt x="19097" y="2885"/>
                    <a:pt x="19240" y="2811"/>
                    <a:pt x="19311" y="2885"/>
                  </a:cubicBezTo>
                  <a:cubicBezTo>
                    <a:pt x="19311" y="2885"/>
                    <a:pt x="19383" y="3033"/>
                    <a:pt x="19383" y="3107"/>
                  </a:cubicBezTo>
                  <a:cubicBezTo>
                    <a:pt x="19383" y="3181"/>
                    <a:pt x="19311" y="3255"/>
                    <a:pt x="19311" y="3329"/>
                  </a:cubicBezTo>
                  <a:cubicBezTo>
                    <a:pt x="19311" y="3403"/>
                    <a:pt x="19240" y="3625"/>
                    <a:pt x="19311" y="3625"/>
                  </a:cubicBezTo>
                  <a:cubicBezTo>
                    <a:pt x="19383" y="3699"/>
                    <a:pt x="19454" y="3551"/>
                    <a:pt x="19526" y="3551"/>
                  </a:cubicBezTo>
                  <a:cubicBezTo>
                    <a:pt x="19526" y="3551"/>
                    <a:pt x="19669" y="3625"/>
                    <a:pt x="19740" y="3625"/>
                  </a:cubicBezTo>
                  <a:cubicBezTo>
                    <a:pt x="19812" y="3699"/>
                    <a:pt x="19812" y="3921"/>
                    <a:pt x="19812" y="3995"/>
                  </a:cubicBezTo>
                  <a:cubicBezTo>
                    <a:pt x="19883" y="4068"/>
                    <a:pt x="20026" y="3995"/>
                    <a:pt x="20098" y="4068"/>
                  </a:cubicBezTo>
                  <a:cubicBezTo>
                    <a:pt x="20170" y="4142"/>
                    <a:pt x="20241" y="4216"/>
                    <a:pt x="20241" y="4290"/>
                  </a:cubicBezTo>
                  <a:cubicBezTo>
                    <a:pt x="20313" y="4364"/>
                    <a:pt x="20384" y="4586"/>
                    <a:pt x="20313" y="4660"/>
                  </a:cubicBezTo>
                  <a:cubicBezTo>
                    <a:pt x="20313" y="4734"/>
                    <a:pt x="20241" y="4882"/>
                    <a:pt x="20170" y="4882"/>
                  </a:cubicBezTo>
                  <a:cubicBezTo>
                    <a:pt x="20170" y="4956"/>
                    <a:pt x="20241" y="5104"/>
                    <a:pt x="20170" y="5178"/>
                  </a:cubicBezTo>
                  <a:cubicBezTo>
                    <a:pt x="20170" y="5326"/>
                    <a:pt x="20026" y="5400"/>
                    <a:pt x="19955" y="5400"/>
                  </a:cubicBezTo>
                  <a:cubicBezTo>
                    <a:pt x="19812" y="5400"/>
                    <a:pt x="19597" y="5326"/>
                    <a:pt x="19526" y="5400"/>
                  </a:cubicBezTo>
                  <a:cubicBezTo>
                    <a:pt x="19454" y="5400"/>
                    <a:pt x="19454" y="5474"/>
                    <a:pt x="19454" y="5474"/>
                  </a:cubicBezTo>
                  <a:cubicBezTo>
                    <a:pt x="19383" y="5548"/>
                    <a:pt x="19168" y="5548"/>
                    <a:pt x="19097" y="5548"/>
                  </a:cubicBezTo>
                  <a:cubicBezTo>
                    <a:pt x="19025" y="5622"/>
                    <a:pt x="19025" y="5918"/>
                    <a:pt x="18954" y="5992"/>
                  </a:cubicBezTo>
                  <a:cubicBezTo>
                    <a:pt x="18954" y="6066"/>
                    <a:pt x="19097" y="6214"/>
                    <a:pt x="19097" y="6288"/>
                  </a:cubicBezTo>
                  <a:cubicBezTo>
                    <a:pt x="19097" y="6362"/>
                    <a:pt x="19097" y="6584"/>
                    <a:pt x="19097" y="6584"/>
                  </a:cubicBezTo>
                  <a:cubicBezTo>
                    <a:pt x="19097" y="6658"/>
                    <a:pt x="19240" y="6805"/>
                    <a:pt x="19240" y="6879"/>
                  </a:cubicBezTo>
                  <a:cubicBezTo>
                    <a:pt x="19311" y="6953"/>
                    <a:pt x="19383" y="7027"/>
                    <a:pt x="19454" y="7027"/>
                  </a:cubicBezTo>
                  <a:cubicBezTo>
                    <a:pt x="19526" y="7101"/>
                    <a:pt x="19669" y="7027"/>
                    <a:pt x="19740" y="7027"/>
                  </a:cubicBezTo>
                  <a:cubicBezTo>
                    <a:pt x="19812" y="7101"/>
                    <a:pt x="19955" y="7101"/>
                    <a:pt x="20026" y="7175"/>
                  </a:cubicBezTo>
                  <a:cubicBezTo>
                    <a:pt x="20098" y="7175"/>
                    <a:pt x="20241" y="7175"/>
                    <a:pt x="20241" y="7249"/>
                  </a:cubicBezTo>
                  <a:cubicBezTo>
                    <a:pt x="20313" y="7249"/>
                    <a:pt x="20313" y="7323"/>
                    <a:pt x="20241" y="7397"/>
                  </a:cubicBezTo>
                  <a:cubicBezTo>
                    <a:pt x="20241" y="7397"/>
                    <a:pt x="20170" y="7545"/>
                    <a:pt x="20170" y="7619"/>
                  </a:cubicBezTo>
                  <a:cubicBezTo>
                    <a:pt x="20170" y="7693"/>
                    <a:pt x="20241" y="7767"/>
                    <a:pt x="20313" y="7841"/>
                  </a:cubicBezTo>
                  <a:cubicBezTo>
                    <a:pt x="20313" y="7989"/>
                    <a:pt x="20241" y="8137"/>
                    <a:pt x="20313" y="8285"/>
                  </a:cubicBezTo>
                  <a:cubicBezTo>
                    <a:pt x="20313" y="8285"/>
                    <a:pt x="20313" y="8433"/>
                    <a:pt x="20313" y="8507"/>
                  </a:cubicBezTo>
                  <a:cubicBezTo>
                    <a:pt x="20384" y="8507"/>
                    <a:pt x="20527" y="8507"/>
                    <a:pt x="20599" y="8507"/>
                  </a:cubicBezTo>
                  <a:cubicBezTo>
                    <a:pt x="20599" y="8507"/>
                    <a:pt x="20670" y="8655"/>
                    <a:pt x="20742" y="8655"/>
                  </a:cubicBezTo>
                  <a:cubicBezTo>
                    <a:pt x="20813" y="8655"/>
                    <a:pt x="20956" y="8729"/>
                    <a:pt x="20956" y="8803"/>
                  </a:cubicBezTo>
                  <a:cubicBezTo>
                    <a:pt x="21028" y="8803"/>
                    <a:pt x="21028" y="8951"/>
                    <a:pt x="21099" y="8951"/>
                  </a:cubicBezTo>
                  <a:cubicBezTo>
                    <a:pt x="21099" y="9025"/>
                    <a:pt x="21099" y="9099"/>
                    <a:pt x="21171" y="9099"/>
                  </a:cubicBezTo>
                  <a:cubicBezTo>
                    <a:pt x="21171" y="9173"/>
                    <a:pt x="21314" y="9247"/>
                    <a:pt x="21385" y="9247"/>
                  </a:cubicBezTo>
                  <a:cubicBezTo>
                    <a:pt x="21385" y="9247"/>
                    <a:pt x="21457" y="9247"/>
                    <a:pt x="21528" y="9321"/>
                  </a:cubicBezTo>
                  <a:cubicBezTo>
                    <a:pt x="21528" y="9321"/>
                    <a:pt x="21600" y="9468"/>
                    <a:pt x="21528" y="9468"/>
                  </a:cubicBezTo>
                  <a:cubicBezTo>
                    <a:pt x="21528" y="9542"/>
                    <a:pt x="21457" y="9542"/>
                    <a:pt x="21385" y="9616"/>
                  </a:cubicBezTo>
                  <a:cubicBezTo>
                    <a:pt x="21385" y="9616"/>
                    <a:pt x="21385" y="9764"/>
                    <a:pt x="21385" y="9838"/>
                  </a:cubicBezTo>
                  <a:cubicBezTo>
                    <a:pt x="21385" y="9912"/>
                    <a:pt x="21314" y="9986"/>
                    <a:pt x="21314" y="9986"/>
                  </a:cubicBezTo>
                  <a:cubicBezTo>
                    <a:pt x="21242" y="10060"/>
                    <a:pt x="21099" y="10134"/>
                    <a:pt x="21099" y="10208"/>
                  </a:cubicBezTo>
                  <a:cubicBezTo>
                    <a:pt x="21099" y="10282"/>
                    <a:pt x="21242" y="10430"/>
                    <a:pt x="21314" y="10504"/>
                  </a:cubicBezTo>
                  <a:cubicBezTo>
                    <a:pt x="21314" y="10578"/>
                    <a:pt x="21242" y="10726"/>
                    <a:pt x="21242" y="10800"/>
                  </a:cubicBezTo>
                  <a:cubicBezTo>
                    <a:pt x="21171" y="10874"/>
                    <a:pt x="21028" y="11022"/>
                    <a:pt x="20956" y="11022"/>
                  </a:cubicBezTo>
                  <a:cubicBezTo>
                    <a:pt x="20885" y="11096"/>
                    <a:pt x="20670" y="10948"/>
                    <a:pt x="20599" y="11022"/>
                  </a:cubicBezTo>
                  <a:cubicBezTo>
                    <a:pt x="20599" y="11022"/>
                    <a:pt x="20527" y="11096"/>
                    <a:pt x="20527" y="11170"/>
                  </a:cubicBezTo>
                  <a:cubicBezTo>
                    <a:pt x="20456" y="11170"/>
                    <a:pt x="20313" y="11244"/>
                    <a:pt x="20313" y="11244"/>
                  </a:cubicBezTo>
                  <a:cubicBezTo>
                    <a:pt x="20241" y="11244"/>
                    <a:pt x="20170" y="11540"/>
                    <a:pt x="20098" y="11688"/>
                  </a:cubicBezTo>
                  <a:cubicBezTo>
                    <a:pt x="20026" y="11688"/>
                    <a:pt x="19883" y="11762"/>
                    <a:pt x="19812" y="11762"/>
                  </a:cubicBezTo>
                  <a:cubicBezTo>
                    <a:pt x="19812" y="11762"/>
                    <a:pt x="19740" y="11910"/>
                    <a:pt x="19740" y="11910"/>
                  </a:cubicBezTo>
                  <a:cubicBezTo>
                    <a:pt x="19597" y="11910"/>
                    <a:pt x="19383" y="11836"/>
                    <a:pt x="19311" y="11762"/>
                  </a:cubicBezTo>
                  <a:cubicBezTo>
                    <a:pt x="19240" y="11762"/>
                    <a:pt x="19240" y="11688"/>
                    <a:pt x="19168" y="11688"/>
                  </a:cubicBezTo>
                  <a:cubicBezTo>
                    <a:pt x="19097" y="11614"/>
                    <a:pt x="18882" y="11688"/>
                    <a:pt x="18739" y="11688"/>
                  </a:cubicBezTo>
                  <a:cubicBezTo>
                    <a:pt x="18668" y="11762"/>
                    <a:pt x="18525" y="11836"/>
                    <a:pt x="18453" y="11910"/>
                  </a:cubicBezTo>
                  <a:cubicBezTo>
                    <a:pt x="18381" y="11910"/>
                    <a:pt x="18381" y="12132"/>
                    <a:pt x="18310" y="12279"/>
                  </a:cubicBezTo>
                  <a:cubicBezTo>
                    <a:pt x="18310" y="12279"/>
                    <a:pt x="18238" y="12279"/>
                    <a:pt x="18238" y="12279"/>
                  </a:cubicBezTo>
                  <a:cubicBezTo>
                    <a:pt x="18167" y="12279"/>
                    <a:pt x="18167" y="12427"/>
                    <a:pt x="18095" y="12501"/>
                  </a:cubicBezTo>
                  <a:cubicBezTo>
                    <a:pt x="18024" y="12501"/>
                    <a:pt x="17881" y="12501"/>
                    <a:pt x="17881" y="12501"/>
                  </a:cubicBezTo>
                  <a:cubicBezTo>
                    <a:pt x="17809" y="12501"/>
                    <a:pt x="17738" y="12427"/>
                    <a:pt x="17666" y="12427"/>
                  </a:cubicBezTo>
                  <a:cubicBezTo>
                    <a:pt x="17666" y="12501"/>
                    <a:pt x="17666" y="12575"/>
                    <a:pt x="17666" y="12649"/>
                  </a:cubicBezTo>
                  <a:cubicBezTo>
                    <a:pt x="17666" y="12723"/>
                    <a:pt x="17666" y="12797"/>
                    <a:pt x="17595" y="12871"/>
                  </a:cubicBezTo>
                  <a:cubicBezTo>
                    <a:pt x="17595" y="12945"/>
                    <a:pt x="17452" y="12945"/>
                    <a:pt x="17452" y="12945"/>
                  </a:cubicBezTo>
                  <a:cubicBezTo>
                    <a:pt x="17380" y="12945"/>
                    <a:pt x="17309" y="12871"/>
                    <a:pt x="17237" y="12871"/>
                  </a:cubicBezTo>
                  <a:cubicBezTo>
                    <a:pt x="17166" y="12871"/>
                    <a:pt x="16951" y="12871"/>
                    <a:pt x="16951" y="12871"/>
                  </a:cubicBezTo>
                  <a:cubicBezTo>
                    <a:pt x="16879" y="12797"/>
                    <a:pt x="16879" y="12723"/>
                    <a:pt x="16879" y="12649"/>
                  </a:cubicBezTo>
                  <a:cubicBezTo>
                    <a:pt x="16879" y="12575"/>
                    <a:pt x="16808" y="12427"/>
                    <a:pt x="16736" y="12427"/>
                  </a:cubicBezTo>
                  <a:cubicBezTo>
                    <a:pt x="16665" y="12353"/>
                    <a:pt x="16522" y="12353"/>
                    <a:pt x="16450" y="12427"/>
                  </a:cubicBezTo>
                  <a:cubicBezTo>
                    <a:pt x="16450" y="12427"/>
                    <a:pt x="16379" y="12501"/>
                    <a:pt x="16307" y="12501"/>
                  </a:cubicBezTo>
                  <a:cubicBezTo>
                    <a:pt x="16307" y="12501"/>
                    <a:pt x="16164" y="12427"/>
                    <a:pt x="16164" y="12501"/>
                  </a:cubicBezTo>
                  <a:cubicBezTo>
                    <a:pt x="16093" y="12501"/>
                    <a:pt x="16021" y="12501"/>
                    <a:pt x="16021" y="12501"/>
                  </a:cubicBezTo>
                  <a:cubicBezTo>
                    <a:pt x="15950" y="12575"/>
                    <a:pt x="16021" y="12723"/>
                    <a:pt x="16021" y="12723"/>
                  </a:cubicBezTo>
                  <a:cubicBezTo>
                    <a:pt x="16021" y="12797"/>
                    <a:pt x="15950" y="12871"/>
                    <a:pt x="15950" y="12871"/>
                  </a:cubicBezTo>
                  <a:cubicBezTo>
                    <a:pt x="15950" y="12945"/>
                    <a:pt x="15878" y="12945"/>
                    <a:pt x="15878" y="13019"/>
                  </a:cubicBezTo>
                  <a:cubicBezTo>
                    <a:pt x="15878" y="13093"/>
                    <a:pt x="15807" y="13167"/>
                    <a:pt x="15807" y="13241"/>
                  </a:cubicBezTo>
                  <a:cubicBezTo>
                    <a:pt x="15878" y="13241"/>
                    <a:pt x="15878" y="13315"/>
                    <a:pt x="15950" y="13389"/>
                  </a:cubicBezTo>
                  <a:cubicBezTo>
                    <a:pt x="15950" y="13389"/>
                    <a:pt x="15950" y="13463"/>
                    <a:pt x="16021" y="13463"/>
                  </a:cubicBezTo>
                  <a:cubicBezTo>
                    <a:pt x="16093" y="13463"/>
                    <a:pt x="16164" y="13389"/>
                    <a:pt x="16236" y="13389"/>
                  </a:cubicBezTo>
                  <a:cubicBezTo>
                    <a:pt x="16307" y="13389"/>
                    <a:pt x="16450" y="13389"/>
                    <a:pt x="16522" y="13389"/>
                  </a:cubicBezTo>
                  <a:cubicBezTo>
                    <a:pt x="16522" y="13389"/>
                    <a:pt x="16593" y="13463"/>
                    <a:pt x="16593" y="13463"/>
                  </a:cubicBezTo>
                  <a:cubicBezTo>
                    <a:pt x="16593" y="13537"/>
                    <a:pt x="16593" y="13611"/>
                    <a:pt x="16593" y="13685"/>
                  </a:cubicBezTo>
                  <a:cubicBezTo>
                    <a:pt x="16593" y="13685"/>
                    <a:pt x="16593" y="13833"/>
                    <a:pt x="16665" y="13907"/>
                  </a:cubicBezTo>
                  <a:cubicBezTo>
                    <a:pt x="16665" y="13907"/>
                    <a:pt x="16808" y="13907"/>
                    <a:pt x="16808" y="13981"/>
                  </a:cubicBezTo>
                  <a:cubicBezTo>
                    <a:pt x="16879" y="14055"/>
                    <a:pt x="16879" y="14129"/>
                    <a:pt x="16879" y="14203"/>
                  </a:cubicBezTo>
                  <a:cubicBezTo>
                    <a:pt x="16879" y="14277"/>
                    <a:pt x="16808" y="14351"/>
                    <a:pt x="16808" y="14425"/>
                  </a:cubicBezTo>
                  <a:cubicBezTo>
                    <a:pt x="16736" y="14425"/>
                    <a:pt x="16736" y="14573"/>
                    <a:pt x="16736" y="14647"/>
                  </a:cubicBezTo>
                  <a:cubicBezTo>
                    <a:pt x="16736" y="14647"/>
                    <a:pt x="16665" y="14721"/>
                    <a:pt x="16593" y="14721"/>
                  </a:cubicBezTo>
                  <a:cubicBezTo>
                    <a:pt x="16593" y="14721"/>
                    <a:pt x="16522" y="14721"/>
                    <a:pt x="16450" y="14721"/>
                  </a:cubicBezTo>
                  <a:cubicBezTo>
                    <a:pt x="16379" y="14721"/>
                    <a:pt x="16236" y="14721"/>
                    <a:pt x="16164" y="14795"/>
                  </a:cubicBezTo>
                  <a:cubicBezTo>
                    <a:pt x="16093" y="14795"/>
                    <a:pt x="16021" y="14868"/>
                    <a:pt x="16021" y="14868"/>
                  </a:cubicBezTo>
                  <a:cubicBezTo>
                    <a:pt x="15950" y="14942"/>
                    <a:pt x="15807" y="14868"/>
                    <a:pt x="15735" y="14868"/>
                  </a:cubicBezTo>
                  <a:cubicBezTo>
                    <a:pt x="15664" y="14868"/>
                    <a:pt x="15521" y="14795"/>
                    <a:pt x="15377" y="14795"/>
                  </a:cubicBezTo>
                  <a:cubicBezTo>
                    <a:pt x="15306" y="14795"/>
                    <a:pt x="15091" y="14868"/>
                    <a:pt x="15020" y="14942"/>
                  </a:cubicBezTo>
                  <a:cubicBezTo>
                    <a:pt x="15020" y="15016"/>
                    <a:pt x="15020" y="15164"/>
                    <a:pt x="14948" y="15164"/>
                  </a:cubicBezTo>
                  <a:cubicBezTo>
                    <a:pt x="14948" y="15238"/>
                    <a:pt x="14734" y="15164"/>
                    <a:pt x="14662" y="15164"/>
                  </a:cubicBezTo>
                  <a:cubicBezTo>
                    <a:pt x="14662" y="15164"/>
                    <a:pt x="14519" y="15164"/>
                    <a:pt x="14519" y="15164"/>
                  </a:cubicBezTo>
                  <a:cubicBezTo>
                    <a:pt x="14519" y="15238"/>
                    <a:pt x="14519" y="15386"/>
                    <a:pt x="14519" y="15386"/>
                  </a:cubicBezTo>
                  <a:cubicBezTo>
                    <a:pt x="14519" y="15460"/>
                    <a:pt x="14448" y="15608"/>
                    <a:pt x="14376" y="15608"/>
                  </a:cubicBezTo>
                  <a:cubicBezTo>
                    <a:pt x="14376" y="15682"/>
                    <a:pt x="14233" y="15682"/>
                    <a:pt x="14162" y="15682"/>
                  </a:cubicBezTo>
                  <a:cubicBezTo>
                    <a:pt x="14090" y="15756"/>
                    <a:pt x="13947" y="15756"/>
                    <a:pt x="13947" y="15830"/>
                  </a:cubicBezTo>
                  <a:cubicBezTo>
                    <a:pt x="13875" y="15830"/>
                    <a:pt x="13732" y="15756"/>
                    <a:pt x="13732" y="15830"/>
                  </a:cubicBezTo>
                  <a:cubicBezTo>
                    <a:pt x="13661" y="15830"/>
                    <a:pt x="13518" y="15904"/>
                    <a:pt x="13446" y="15978"/>
                  </a:cubicBezTo>
                  <a:cubicBezTo>
                    <a:pt x="13446" y="15978"/>
                    <a:pt x="13446" y="16126"/>
                    <a:pt x="13446" y="16126"/>
                  </a:cubicBezTo>
                  <a:cubicBezTo>
                    <a:pt x="13446" y="16200"/>
                    <a:pt x="13589" y="16200"/>
                    <a:pt x="13589" y="16200"/>
                  </a:cubicBezTo>
                  <a:cubicBezTo>
                    <a:pt x="13589" y="16274"/>
                    <a:pt x="13518" y="16422"/>
                    <a:pt x="13518" y="16496"/>
                  </a:cubicBezTo>
                  <a:cubicBezTo>
                    <a:pt x="13518" y="16496"/>
                    <a:pt x="13446" y="16644"/>
                    <a:pt x="13375" y="16644"/>
                  </a:cubicBezTo>
                  <a:cubicBezTo>
                    <a:pt x="13303" y="16644"/>
                    <a:pt x="13232" y="16644"/>
                    <a:pt x="13232" y="16644"/>
                  </a:cubicBezTo>
                  <a:cubicBezTo>
                    <a:pt x="13089" y="16644"/>
                    <a:pt x="13089" y="16792"/>
                    <a:pt x="13017" y="16866"/>
                  </a:cubicBezTo>
                  <a:cubicBezTo>
                    <a:pt x="13017" y="16866"/>
                    <a:pt x="12874" y="16866"/>
                    <a:pt x="12803" y="16866"/>
                  </a:cubicBezTo>
                  <a:cubicBezTo>
                    <a:pt x="12803" y="16866"/>
                    <a:pt x="12731" y="16792"/>
                    <a:pt x="12660" y="16792"/>
                  </a:cubicBezTo>
                  <a:cubicBezTo>
                    <a:pt x="12588" y="16792"/>
                    <a:pt x="12517" y="16940"/>
                    <a:pt x="12445" y="16940"/>
                  </a:cubicBezTo>
                  <a:cubicBezTo>
                    <a:pt x="12445" y="17014"/>
                    <a:pt x="12517" y="17162"/>
                    <a:pt x="12445" y="17162"/>
                  </a:cubicBezTo>
                  <a:cubicBezTo>
                    <a:pt x="12445" y="17236"/>
                    <a:pt x="12302" y="17310"/>
                    <a:pt x="12302" y="17384"/>
                  </a:cubicBezTo>
                  <a:cubicBezTo>
                    <a:pt x="12230" y="17458"/>
                    <a:pt x="12230" y="17532"/>
                    <a:pt x="12230" y="17605"/>
                  </a:cubicBezTo>
                  <a:cubicBezTo>
                    <a:pt x="12230" y="17679"/>
                    <a:pt x="12302" y="17753"/>
                    <a:pt x="12302" y="17827"/>
                  </a:cubicBezTo>
                  <a:cubicBezTo>
                    <a:pt x="12374" y="17827"/>
                    <a:pt x="12517" y="17827"/>
                    <a:pt x="12517" y="17901"/>
                  </a:cubicBezTo>
                  <a:cubicBezTo>
                    <a:pt x="12588" y="17901"/>
                    <a:pt x="12660" y="18049"/>
                    <a:pt x="12588" y="18123"/>
                  </a:cubicBezTo>
                  <a:cubicBezTo>
                    <a:pt x="12588" y="18123"/>
                    <a:pt x="12517" y="18197"/>
                    <a:pt x="12517" y="18197"/>
                  </a:cubicBezTo>
                  <a:cubicBezTo>
                    <a:pt x="12517" y="18197"/>
                    <a:pt x="12374" y="18197"/>
                    <a:pt x="12374" y="18197"/>
                  </a:cubicBezTo>
                  <a:cubicBezTo>
                    <a:pt x="12302" y="18271"/>
                    <a:pt x="12374" y="18419"/>
                    <a:pt x="12302" y="18419"/>
                  </a:cubicBezTo>
                  <a:cubicBezTo>
                    <a:pt x="12302" y="18419"/>
                    <a:pt x="12159" y="18419"/>
                    <a:pt x="12087" y="18419"/>
                  </a:cubicBezTo>
                  <a:cubicBezTo>
                    <a:pt x="12016" y="18419"/>
                    <a:pt x="11944" y="18419"/>
                    <a:pt x="11873" y="18419"/>
                  </a:cubicBezTo>
                  <a:cubicBezTo>
                    <a:pt x="11873" y="18419"/>
                    <a:pt x="11801" y="18271"/>
                    <a:pt x="11801" y="18271"/>
                  </a:cubicBezTo>
                  <a:cubicBezTo>
                    <a:pt x="11730" y="18271"/>
                    <a:pt x="11587" y="18271"/>
                    <a:pt x="11515" y="18271"/>
                  </a:cubicBezTo>
                  <a:cubicBezTo>
                    <a:pt x="11515" y="18271"/>
                    <a:pt x="11444" y="18271"/>
                    <a:pt x="11444" y="18345"/>
                  </a:cubicBezTo>
                  <a:cubicBezTo>
                    <a:pt x="11444" y="18345"/>
                    <a:pt x="11444" y="18419"/>
                    <a:pt x="11444" y="18419"/>
                  </a:cubicBezTo>
                  <a:cubicBezTo>
                    <a:pt x="11444" y="18493"/>
                    <a:pt x="11515" y="18493"/>
                    <a:pt x="11515" y="18567"/>
                  </a:cubicBezTo>
                  <a:cubicBezTo>
                    <a:pt x="11587" y="18567"/>
                    <a:pt x="11587" y="18715"/>
                    <a:pt x="11587" y="18715"/>
                  </a:cubicBezTo>
                  <a:cubicBezTo>
                    <a:pt x="11587" y="18789"/>
                    <a:pt x="11587" y="18937"/>
                    <a:pt x="11515" y="18937"/>
                  </a:cubicBezTo>
                  <a:cubicBezTo>
                    <a:pt x="11444" y="18937"/>
                    <a:pt x="11372" y="18863"/>
                    <a:pt x="11301" y="18863"/>
                  </a:cubicBezTo>
                  <a:cubicBezTo>
                    <a:pt x="11301" y="18863"/>
                    <a:pt x="11229" y="18937"/>
                    <a:pt x="11229" y="18937"/>
                  </a:cubicBezTo>
                  <a:cubicBezTo>
                    <a:pt x="11229" y="19011"/>
                    <a:pt x="11158" y="19159"/>
                    <a:pt x="11158" y="19159"/>
                  </a:cubicBezTo>
                  <a:cubicBezTo>
                    <a:pt x="11229" y="19233"/>
                    <a:pt x="11372" y="19233"/>
                    <a:pt x="11372" y="19307"/>
                  </a:cubicBezTo>
                  <a:cubicBezTo>
                    <a:pt x="11444" y="19307"/>
                    <a:pt x="11444" y="19455"/>
                    <a:pt x="11444" y="19455"/>
                  </a:cubicBezTo>
                  <a:cubicBezTo>
                    <a:pt x="11515" y="19529"/>
                    <a:pt x="11587" y="19529"/>
                    <a:pt x="11658" y="19529"/>
                  </a:cubicBezTo>
                  <a:cubicBezTo>
                    <a:pt x="11658" y="19529"/>
                    <a:pt x="11801" y="19529"/>
                    <a:pt x="11873" y="19529"/>
                  </a:cubicBezTo>
                  <a:cubicBezTo>
                    <a:pt x="11873" y="19677"/>
                    <a:pt x="11873" y="19677"/>
                    <a:pt x="11873" y="19677"/>
                  </a:cubicBezTo>
                  <a:cubicBezTo>
                    <a:pt x="11873" y="19677"/>
                    <a:pt x="12016" y="19677"/>
                    <a:pt x="12016" y="19677"/>
                  </a:cubicBezTo>
                  <a:cubicBezTo>
                    <a:pt x="12159" y="19677"/>
                    <a:pt x="12302" y="19677"/>
                    <a:pt x="12374" y="19677"/>
                  </a:cubicBezTo>
                  <a:cubicBezTo>
                    <a:pt x="12374" y="19677"/>
                    <a:pt x="12445" y="19751"/>
                    <a:pt x="12445" y="19751"/>
                  </a:cubicBezTo>
                  <a:cubicBezTo>
                    <a:pt x="12445" y="19825"/>
                    <a:pt x="12445" y="19899"/>
                    <a:pt x="12445" y="19899"/>
                  </a:cubicBezTo>
                  <a:cubicBezTo>
                    <a:pt x="12445" y="19973"/>
                    <a:pt x="12445" y="20047"/>
                    <a:pt x="12517" y="20047"/>
                  </a:cubicBezTo>
                  <a:cubicBezTo>
                    <a:pt x="12517" y="20121"/>
                    <a:pt x="12660" y="20121"/>
                    <a:pt x="12731" y="20121"/>
                  </a:cubicBezTo>
                  <a:cubicBezTo>
                    <a:pt x="12731" y="20195"/>
                    <a:pt x="12731" y="20268"/>
                    <a:pt x="12731" y="20342"/>
                  </a:cubicBezTo>
                  <a:cubicBezTo>
                    <a:pt x="12731" y="20342"/>
                    <a:pt x="12731" y="20490"/>
                    <a:pt x="12731" y="20490"/>
                  </a:cubicBezTo>
                  <a:cubicBezTo>
                    <a:pt x="12731" y="20564"/>
                    <a:pt x="12803" y="20638"/>
                    <a:pt x="12803" y="20712"/>
                  </a:cubicBezTo>
                  <a:cubicBezTo>
                    <a:pt x="12803" y="20786"/>
                    <a:pt x="12874" y="20860"/>
                    <a:pt x="12874" y="20860"/>
                  </a:cubicBezTo>
                  <a:cubicBezTo>
                    <a:pt x="12874" y="20934"/>
                    <a:pt x="12874" y="21082"/>
                    <a:pt x="12874" y="21156"/>
                  </a:cubicBezTo>
                  <a:cubicBezTo>
                    <a:pt x="12874" y="21230"/>
                    <a:pt x="12731" y="21304"/>
                    <a:pt x="12731" y="21304"/>
                  </a:cubicBezTo>
                  <a:cubicBezTo>
                    <a:pt x="12660" y="21304"/>
                    <a:pt x="12588" y="21230"/>
                    <a:pt x="12588" y="21156"/>
                  </a:cubicBezTo>
                  <a:cubicBezTo>
                    <a:pt x="12588" y="21156"/>
                    <a:pt x="12517" y="21008"/>
                    <a:pt x="12517" y="21008"/>
                  </a:cubicBezTo>
                  <a:cubicBezTo>
                    <a:pt x="12445" y="21008"/>
                    <a:pt x="12302" y="20934"/>
                    <a:pt x="12230" y="21008"/>
                  </a:cubicBezTo>
                  <a:cubicBezTo>
                    <a:pt x="12159" y="21008"/>
                    <a:pt x="12230" y="21156"/>
                    <a:pt x="12159" y="21230"/>
                  </a:cubicBezTo>
                  <a:cubicBezTo>
                    <a:pt x="12087" y="21304"/>
                    <a:pt x="11944" y="21378"/>
                    <a:pt x="11873" y="21452"/>
                  </a:cubicBezTo>
                  <a:cubicBezTo>
                    <a:pt x="11873" y="21452"/>
                    <a:pt x="11873" y="21526"/>
                    <a:pt x="11801" y="21526"/>
                  </a:cubicBezTo>
                  <a:cubicBezTo>
                    <a:pt x="11730" y="21600"/>
                    <a:pt x="11587" y="21600"/>
                    <a:pt x="11515" y="21526"/>
                  </a:cubicBezTo>
                  <a:cubicBezTo>
                    <a:pt x="11515" y="21526"/>
                    <a:pt x="11444" y="21452"/>
                    <a:pt x="11372" y="21378"/>
                  </a:cubicBezTo>
                  <a:cubicBezTo>
                    <a:pt x="11301" y="21378"/>
                    <a:pt x="11229" y="21378"/>
                    <a:pt x="11158" y="21378"/>
                  </a:cubicBezTo>
                  <a:cubicBezTo>
                    <a:pt x="11086" y="21378"/>
                    <a:pt x="11015" y="21230"/>
                    <a:pt x="11015" y="21156"/>
                  </a:cubicBezTo>
                  <a:cubicBezTo>
                    <a:pt x="10943" y="21082"/>
                    <a:pt x="11015" y="20934"/>
                    <a:pt x="10943" y="20860"/>
                  </a:cubicBezTo>
                  <a:cubicBezTo>
                    <a:pt x="10872" y="20860"/>
                    <a:pt x="10728" y="20786"/>
                    <a:pt x="10657" y="20786"/>
                  </a:cubicBezTo>
                  <a:cubicBezTo>
                    <a:pt x="10657" y="20786"/>
                    <a:pt x="10585" y="20786"/>
                    <a:pt x="10514" y="20786"/>
                  </a:cubicBezTo>
                  <a:cubicBezTo>
                    <a:pt x="10514" y="20786"/>
                    <a:pt x="10442" y="20786"/>
                    <a:pt x="10371" y="20786"/>
                  </a:cubicBezTo>
                  <a:cubicBezTo>
                    <a:pt x="10299" y="20786"/>
                    <a:pt x="10228" y="20712"/>
                    <a:pt x="10228" y="20712"/>
                  </a:cubicBezTo>
                  <a:cubicBezTo>
                    <a:pt x="10156" y="20712"/>
                    <a:pt x="10085" y="20712"/>
                    <a:pt x="10085" y="20712"/>
                  </a:cubicBezTo>
                  <a:cubicBezTo>
                    <a:pt x="10013" y="20712"/>
                    <a:pt x="9799" y="20786"/>
                    <a:pt x="9727" y="20786"/>
                  </a:cubicBezTo>
                  <a:cubicBezTo>
                    <a:pt x="9656" y="20786"/>
                    <a:pt x="9656" y="20786"/>
                    <a:pt x="9584" y="20786"/>
                  </a:cubicBezTo>
                  <a:cubicBezTo>
                    <a:pt x="9584" y="20712"/>
                    <a:pt x="9513" y="20564"/>
                    <a:pt x="9513" y="20490"/>
                  </a:cubicBezTo>
                  <a:cubicBezTo>
                    <a:pt x="9513" y="20416"/>
                    <a:pt x="9584" y="20342"/>
                    <a:pt x="9584" y="20195"/>
                  </a:cubicBezTo>
                  <a:cubicBezTo>
                    <a:pt x="9584" y="20121"/>
                    <a:pt x="9441" y="20047"/>
                    <a:pt x="9441" y="20047"/>
                  </a:cubicBezTo>
                  <a:cubicBezTo>
                    <a:pt x="9370" y="20047"/>
                    <a:pt x="9298" y="20047"/>
                    <a:pt x="9226" y="20047"/>
                  </a:cubicBezTo>
                  <a:cubicBezTo>
                    <a:pt x="9226" y="20047"/>
                    <a:pt x="9155" y="20195"/>
                    <a:pt x="9083" y="20195"/>
                  </a:cubicBezTo>
                  <a:cubicBezTo>
                    <a:pt x="9012" y="20195"/>
                    <a:pt x="8797" y="20121"/>
                    <a:pt x="8726" y="20195"/>
                  </a:cubicBezTo>
                  <a:cubicBezTo>
                    <a:pt x="8654" y="20195"/>
                    <a:pt x="8511" y="20268"/>
                    <a:pt x="8511" y="20342"/>
                  </a:cubicBezTo>
                  <a:cubicBezTo>
                    <a:pt x="8368" y="20342"/>
                    <a:pt x="8154" y="20416"/>
                    <a:pt x="8011" y="20490"/>
                  </a:cubicBezTo>
                  <a:cubicBezTo>
                    <a:pt x="7939" y="20490"/>
                    <a:pt x="7796" y="20564"/>
                    <a:pt x="7725" y="20638"/>
                  </a:cubicBezTo>
                  <a:cubicBezTo>
                    <a:pt x="7653" y="20638"/>
                    <a:pt x="7581" y="20712"/>
                    <a:pt x="7510" y="20712"/>
                  </a:cubicBezTo>
                  <a:cubicBezTo>
                    <a:pt x="7367" y="20712"/>
                    <a:pt x="7152" y="20564"/>
                    <a:pt x="7152" y="20564"/>
                  </a:cubicBezTo>
                  <a:cubicBezTo>
                    <a:pt x="7152" y="20490"/>
                    <a:pt x="7224" y="20268"/>
                    <a:pt x="7224" y="20195"/>
                  </a:cubicBezTo>
                  <a:cubicBezTo>
                    <a:pt x="7152" y="20121"/>
                    <a:pt x="7081" y="19973"/>
                    <a:pt x="7009" y="19899"/>
                  </a:cubicBezTo>
                  <a:cubicBezTo>
                    <a:pt x="6938" y="19899"/>
                    <a:pt x="6938" y="19899"/>
                    <a:pt x="6938" y="19899"/>
                  </a:cubicBezTo>
                  <a:cubicBezTo>
                    <a:pt x="6866" y="19899"/>
                    <a:pt x="6723" y="19825"/>
                    <a:pt x="6652" y="19825"/>
                  </a:cubicBezTo>
                  <a:cubicBezTo>
                    <a:pt x="6652" y="19825"/>
                    <a:pt x="6509" y="19899"/>
                    <a:pt x="6437" y="19899"/>
                  </a:cubicBezTo>
                  <a:cubicBezTo>
                    <a:pt x="6437" y="19899"/>
                    <a:pt x="6509" y="20047"/>
                    <a:pt x="6437" y="20047"/>
                  </a:cubicBezTo>
                  <a:cubicBezTo>
                    <a:pt x="6437" y="20121"/>
                    <a:pt x="6294" y="20121"/>
                    <a:pt x="6223" y="20121"/>
                  </a:cubicBezTo>
                  <a:cubicBezTo>
                    <a:pt x="6223" y="20195"/>
                    <a:pt x="6223" y="20195"/>
                    <a:pt x="6223" y="20195"/>
                  </a:cubicBezTo>
                  <a:cubicBezTo>
                    <a:pt x="6151" y="20195"/>
                    <a:pt x="6008" y="20195"/>
                    <a:pt x="6008" y="20121"/>
                  </a:cubicBezTo>
                  <a:cubicBezTo>
                    <a:pt x="5936" y="20121"/>
                    <a:pt x="5865" y="19973"/>
                    <a:pt x="5793" y="19973"/>
                  </a:cubicBezTo>
                  <a:cubicBezTo>
                    <a:pt x="5722" y="19899"/>
                    <a:pt x="5650" y="19825"/>
                    <a:pt x="5579" y="19825"/>
                  </a:cubicBezTo>
                  <a:cubicBezTo>
                    <a:pt x="5579" y="19825"/>
                    <a:pt x="5436" y="19825"/>
                    <a:pt x="5436" y="19751"/>
                  </a:cubicBezTo>
                  <a:cubicBezTo>
                    <a:pt x="5293" y="19751"/>
                    <a:pt x="5150" y="19751"/>
                    <a:pt x="5078" y="19751"/>
                  </a:cubicBezTo>
                  <a:cubicBezTo>
                    <a:pt x="5007" y="19825"/>
                    <a:pt x="5150" y="19973"/>
                    <a:pt x="5150" y="20047"/>
                  </a:cubicBezTo>
                  <a:cubicBezTo>
                    <a:pt x="5150" y="20121"/>
                    <a:pt x="5007" y="20342"/>
                    <a:pt x="4935" y="20342"/>
                  </a:cubicBezTo>
                  <a:cubicBezTo>
                    <a:pt x="4864" y="20342"/>
                    <a:pt x="4721" y="20342"/>
                    <a:pt x="4649" y="20342"/>
                  </a:cubicBezTo>
                  <a:cubicBezTo>
                    <a:pt x="4577" y="20195"/>
                    <a:pt x="4577" y="20047"/>
                    <a:pt x="4577" y="19973"/>
                  </a:cubicBezTo>
                  <a:cubicBezTo>
                    <a:pt x="4577" y="19973"/>
                    <a:pt x="4721" y="19825"/>
                    <a:pt x="4721" y="19825"/>
                  </a:cubicBezTo>
                  <a:cubicBezTo>
                    <a:pt x="4649" y="19751"/>
                    <a:pt x="4506" y="19825"/>
                    <a:pt x="4434" y="19825"/>
                  </a:cubicBezTo>
                  <a:cubicBezTo>
                    <a:pt x="4363" y="19899"/>
                    <a:pt x="4291" y="19973"/>
                    <a:pt x="4220" y="19973"/>
                  </a:cubicBezTo>
                  <a:cubicBezTo>
                    <a:pt x="4148" y="20047"/>
                    <a:pt x="4005" y="20047"/>
                    <a:pt x="3934" y="20121"/>
                  </a:cubicBezTo>
                  <a:cubicBezTo>
                    <a:pt x="3934" y="20121"/>
                    <a:pt x="4005" y="20195"/>
                    <a:pt x="3934" y="20268"/>
                  </a:cubicBezTo>
                  <a:cubicBezTo>
                    <a:pt x="3862" y="20342"/>
                    <a:pt x="3648" y="20416"/>
                    <a:pt x="3505" y="20342"/>
                  </a:cubicBezTo>
                  <a:cubicBezTo>
                    <a:pt x="3433" y="20342"/>
                    <a:pt x="3362" y="20195"/>
                    <a:pt x="3290" y="20121"/>
                  </a:cubicBezTo>
                  <a:cubicBezTo>
                    <a:pt x="3219" y="20047"/>
                    <a:pt x="3075" y="19973"/>
                    <a:pt x="2932" y="19973"/>
                  </a:cubicBezTo>
                  <a:cubicBezTo>
                    <a:pt x="2932" y="19973"/>
                    <a:pt x="2789" y="20047"/>
                    <a:pt x="2789" y="20047"/>
                  </a:cubicBezTo>
                  <a:cubicBezTo>
                    <a:pt x="2718" y="20047"/>
                    <a:pt x="2432" y="19973"/>
                    <a:pt x="2503" y="19973"/>
                  </a:cubicBezTo>
                  <a:cubicBezTo>
                    <a:pt x="2503" y="19973"/>
                    <a:pt x="2432" y="19751"/>
                    <a:pt x="2503" y="19603"/>
                  </a:cubicBezTo>
                  <a:cubicBezTo>
                    <a:pt x="2503" y="19529"/>
                    <a:pt x="2575" y="19381"/>
                    <a:pt x="2575" y="19307"/>
                  </a:cubicBezTo>
                  <a:cubicBezTo>
                    <a:pt x="2575" y="19307"/>
                    <a:pt x="2503" y="19159"/>
                    <a:pt x="2503" y="19159"/>
                  </a:cubicBezTo>
                  <a:cubicBezTo>
                    <a:pt x="2432" y="19085"/>
                    <a:pt x="2289" y="19011"/>
                    <a:pt x="2217" y="18937"/>
                  </a:cubicBezTo>
                  <a:cubicBezTo>
                    <a:pt x="2217" y="18863"/>
                    <a:pt x="2146" y="18789"/>
                    <a:pt x="2074" y="18715"/>
                  </a:cubicBezTo>
                  <a:cubicBezTo>
                    <a:pt x="2074" y="18641"/>
                    <a:pt x="2146" y="18493"/>
                    <a:pt x="2074" y="18419"/>
                  </a:cubicBezTo>
                  <a:cubicBezTo>
                    <a:pt x="2074" y="18419"/>
                    <a:pt x="2003" y="18271"/>
                    <a:pt x="2003" y="18197"/>
                  </a:cubicBezTo>
                  <a:cubicBezTo>
                    <a:pt x="1931" y="18123"/>
                    <a:pt x="1931" y="17901"/>
                    <a:pt x="1860" y="17827"/>
                  </a:cubicBezTo>
                  <a:cubicBezTo>
                    <a:pt x="1860" y="17753"/>
                    <a:pt x="1645" y="17827"/>
                    <a:pt x="1574" y="17753"/>
                  </a:cubicBezTo>
                  <a:cubicBezTo>
                    <a:pt x="1502" y="17679"/>
                    <a:pt x="1502" y="17384"/>
                    <a:pt x="1502" y="17310"/>
                  </a:cubicBezTo>
                  <a:cubicBezTo>
                    <a:pt x="1502" y="17236"/>
                    <a:pt x="1502" y="17014"/>
                    <a:pt x="1502" y="16940"/>
                  </a:cubicBezTo>
                  <a:cubicBezTo>
                    <a:pt x="1502" y="16866"/>
                    <a:pt x="1430" y="16644"/>
                    <a:pt x="1430" y="16570"/>
                  </a:cubicBezTo>
                  <a:cubicBezTo>
                    <a:pt x="1359" y="16422"/>
                    <a:pt x="1359" y="16274"/>
                    <a:pt x="1359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1" name="Google Shape;2311;p274"/>
            <p:cNvSpPr/>
            <p:nvPr/>
          </p:nvSpPr>
          <p:spPr>
            <a:xfrm>
              <a:off x="3821283" y="3466627"/>
              <a:ext cx="1358678" cy="17433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" y="18121"/>
                  </a:moveTo>
                  <a:cubicBezTo>
                    <a:pt x="208" y="18040"/>
                    <a:pt x="208" y="18040"/>
                    <a:pt x="208" y="18040"/>
                  </a:cubicBezTo>
                  <a:cubicBezTo>
                    <a:pt x="208" y="17960"/>
                    <a:pt x="312" y="17879"/>
                    <a:pt x="415" y="17798"/>
                  </a:cubicBezTo>
                  <a:cubicBezTo>
                    <a:pt x="415" y="17798"/>
                    <a:pt x="519" y="17717"/>
                    <a:pt x="623" y="17717"/>
                  </a:cubicBezTo>
                  <a:cubicBezTo>
                    <a:pt x="623" y="17636"/>
                    <a:pt x="623" y="17555"/>
                    <a:pt x="623" y="17474"/>
                  </a:cubicBezTo>
                  <a:cubicBezTo>
                    <a:pt x="519" y="17393"/>
                    <a:pt x="415" y="17312"/>
                    <a:pt x="415" y="17231"/>
                  </a:cubicBezTo>
                  <a:cubicBezTo>
                    <a:pt x="519" y="17151"/>
                    <a:pt x="623" y="17151"/>
                    <a:pt x="727" y="17151"/>
                  </a:cubicBezTo>
                  <a:cubicBezTo>
                    <a:pt x="727" y="17070"/>
                    <a:pt x="831" y="17070"/>
                    <a:pt x="831" y="17070"/>
                  </a:cubicBezTo>
                  <a:cubicBezTo>
                    <a:pt x="935" y="17070"/>
                    <a:pt x="1142" y="16908"/>
                    <a:pt x="1142" y="16827"/>
                  </a:cubicBezTo>
                  <a:cubicBezTo>
                    <a:pt x="1246" y="16746"/>
                    <a:pt x="1142" y="16584"/>
                    <a:pt x="1142" y="16503"/>
                  </a:cubicBezTo>
                  <a:cubicBezTo>
                    <a:pt x="1246" y="16503"/>
                    <a:pt x="1246" y="16503"/>
                    <a:pt x="1350" y="16503"/>
                  </a:cubicBezTo>
                  <a:cubicBezTo>
                    <a:pt x="1350" y="16503"/>
                    <a:pt x="1454" y="16261"/>
                    <a:pt x="1454" y="16180"/>
                  </a:cubicBezTo>
                  <a:cubicBezTo>
                    <a:pt x="1454" y="16099"/>
                    <a:pt x="1246" y="16099"/>
                    <a:pt x="1246" y="16018"/>
                  </a:cubicBezTo>
                  <a:cubicBezTo>
                    <a:pt x="1246" y="16018"/>
                    <a:pt x="1142" y="15937"/>
                    <a:pt x="1142" y="15856"/>
                  </a:cubicBezTo>
                  <a:cubicBezTo>
                    <a:pt x="1142" y="15856"/>
                    <a:pt x="1142" y="15694"/>
                    <a:pt x="1142" y="15694"/>
                  </a:cubicBezTo>
                  <a:cubicBezTo>
                    <a:pt x="1246" y="15613"/>
                    <a:pt x="1350" y="15613"/>
                    <a:pt x="1350" y="15533"/>
                  </a:cubicBezTo>
                  <a:cubicBezTo>
                    <a:pt x="1454" y="15533"/>
                    <a:pt x="1454" y="15452"/>
                    <a:pt x="1454" y="15371"/>
                  </a:cubicBezTo>
                  <a:cubicBezTo>
                    <a:pt x="1558" y="15290"/>
                    <a:pt x="1662" y="15128"/>
                    <a:pt x="1765" y="15128"/>
                  </a:cubicBezTo>
                  <a:cubicBezTo>
                    <a:pt x="1869" y="15047"/>
                    <a:pt x="1973" y="15047"/>
                    <a:pt x="2077" y="15047"/>
                  </a:cubicBezTo>
                  <a:cubicBezTo>
                    <a:pt x="2181" y="14966"/>
                    <a:pt x="2285" y="14885"/>
                    <a:pt x="2285" y="14885"/>
                  </a:cubicBezTo>
                  <a:cubicBezTo>
                    <a:pt x="2388" y="14804"/>
                    <a:pt x="2388" y="14643"/>
                    <a:pt x="2492" y="14643"/>
                  </a:cubicBezTo>
                  <a:cubicBezTo>
                    <a:pt x="2492" y="14562"/>
                    <a:pt x="2596" y="14562"/>
                    <a:pt x="2596" y="14481"/>
                  </a:cubicBezTo>
                  <a:cubicBezTo>
                    <a:pt x="2804" y="14400"/>
                    <a:pt x="2700" y="14238"/>
                    <a:pt x="2700" y="14157"/>
                  </a:cubicBezTo>
                  <a:cubicBezTo>
                    <a:pt x="2700" y="14076"/>
                    <a:pt x="2596" y="13915"/>
                    <a:pt x="2596" y="13834"/>
                  </a:cubicBezTo>
                  <a:cubicBezTo>
                    <a:pt x="2596" y="13753"/>
                    <a:pt x="2596" y="13672"/>
                    <a:pt x="2700" y="13672"/>
                  </a:cubicBezTo>
                  <a:cubicBezTo>
                    <a:pt x="2804" y="13591"/>
                    <a:pt x="3012" y="13672"/>
                    <a:pt x="3012" y="13753"/>
                  </a:cubicBezTo>
                  <a:cubicBezTo>
                    <a:pt x="3115" y="13753"/>
                    <a:pt x="3012" y="13915"/>
                    <a:pt x="3115" y="13915"/>
                  </a:cubicBezTo>
                  <a:cubicBezTo>
                    <a:pt x="3219" y="14076"/>
                    <a:pt x="3531" y="14157"/>
                    <a:pt x="3635" y="14076"/>
                  </a:cubicBezTo>
                  <a:cubicBezTo>
                    <a:pt x="3738" y="14076"/>
                    <a:pt x="3946" y="13996"/>
                    <a:pt x="3946" y="13915"/>
                  </a:cubicBezTo>
                  <a:cubicBezTo>
                    <a:pt x="4050" y="13834"/>
                    <a:pt x="3946" y="13591"/>
                    <a:pt x="3946" y="13429"/>
                  </a:cubicBezTo>
                  <a:cubicBezTo>
                    <a:pt x="3946" y="13429"/>
                    <a:pt x="4154" y="13267"/>
                    <a:pt x="4154" y="13187"/>
                  </a:cubicBezTo>
                  <a:cubicBezTo>
                    <a:pt x="4154" y="13106"/>
                    <a:pt x="4050" y="12863"/>
                    <a:pt x="3946" y="12782"/>
                  </a:cubicBezTo>
                  <a:cubicBezTo>
                    <a:pt x="3946" y="12701"/>
                    <a:pt x="3738" y="12620"/>
                    <a:pt x="3738" y="12539"/>
                  </a:cubicBezTo>
                  <a:cubicBezTo>
                    <a:pt x="3635" y="12378"/>
                    <a:pt x="3635" y="12135"/>
                    <a:pt x="3635" y="11973"/>
                  </a:cubicBezTo>
                  <a:cubicBezTo>
                    <a:pt x="3635" y="11892"/>
                    <a:pt x="3738" y="11730"/>
                    <a:pt x="3842" y="11649"/>
                  </a:cubicBezTo>
                  <a:cubicBezTo>
                    <a:pt x="3842" y="11569"/>
                    <a:pt x="4050" y="11488"/>
                    <a:pt x="4050" y="11488"/>
                  </a:cubicBezTo>
                  <a:cubicBezTo>
                    <a:pt x="4154" y="11326"/>
                    <a:pt x="4154" y="11083"/>
                    <a:pt x="4154" y="11002"/>
                  </a:cubicBezTo>
                  <a:cubicBezTo>
                    <a:pt x="4050" y="10921"/>
                    <a:pt x="4050" y="10760"/>
                    <a:pt x="3946" y="10760"/>
                  </a:cubicBezTo>
                  <a:cubicBezTo>
                    <a:pt x="3946" y="10679"/>
                    <a:pt x="3842" y="10517"/>
                    <a:pt x="3738" y="10436"/>
                  </a:cubicBezTo>
                  <a:cubicBezTo>
                    <a:pt x="3635" y="10355"/>
                    <a:pt x="3427" y="10193"/>
                    <a:pt x="3323" y="10112"/>
                  </a:cubicBezTo>
                  <a:cubicBezTo>
                    <a:pt x="3219" y="10112"/>
                    <a:pt x="3115" y="10112"/>
                    <a:pt x="3012" y="10112"/>
                  </a:cubicBezTo>
                  <a:cubicBezTo>
                    <a:pt x="2908" y="10031"/>
                    <a:pt x="2908" y="9870"/>
                    <a:pt x="2908" y="9789"/>
                  </a:cubicBezTo>
                  <a:cubicBezTo>
                    <a:pt x="3012" y="9708"/>
                    <a:pt x="3012" y="9465"/>
                    <a:pt x="3115" y="9384"/>
                  </a:cubicBezTo>
                  <a:cubicBezTo>
                    <a:pt x="3219" y="9303"/>
                    <a:pt x="3323" y="9222"/>
                    <a:pt x="3427" y="9222"/>
                  </a:cubicBezTo>
                  <a:cubicBezTo>
                    <a:pt x="3427" y="9222"/>
                    <a:pt x="3635" y="9222"/>
                    <a:pt x="3635" y="9222"/>
                  </a:cubicBezTo>
                  <a:cubicBezTo>
                    <a:pt x="3738" y="9222"/>
                    <a:pt x="3842" y="9142"/>
                    <a:pt x="3946" y="9142"/>
                  </a:cubicBezTo>
                  <a:cubicBezTo>
                    <a:pt x="4050" y="9061"/>
                    <a:pt x="4258" y="9061"/>
                    <a:pt x="4258" y="9061"/>
                  </a:cubicBezTo>
                  <a:cubicBezTo>
                    <a:pt x="4362" y="8980"/>
                    <a:pt x="4465" y="8737"/>
                    <a:pt x="4569" y="8575"/>
                  </a:cubicBezTo>
                  <a:cubicBezTo>
                    <a:pt x="4569" y="8494"/>
                    <a:pt x="4673" y="8333"/>
                    <a:pt x="4673" y="8252"/>
                  </a:cubicBezTo>
                  <a:cubicBezTo>
                    <a:pt x="4673" y="8171"/>
                    <a:pt x="4569" y="8009"/>
                    <a:pt x="4569" y="7928"/>
                  </a:cubicBezTo>
                  <a:cubicBezTo>
                    <a:pt x="4673" y="7847"/>
                    <a:pt x="4673" y="7685"/>
                    <a:pt x="4673" y="7604"/>
                  </a:cubicBezTo>
                  <a:cubicBezTo>
                    <a:pt x="4673" y="7443"/>
                    <a:pt x="4569" y="7281"/>
                    <a:pt x="4465" y="7119"/>
                  </a:cubicBezTo>
                  <a:cubicBezTo>
                    <a:pt x="4465" y="7038"/>
                    <a:pt x="4362" y="6876"/>
                    <a:pt x="4362" y="6715"/>
                  </a:cubicBezTo>
                  <a:cubicBezTo>
                    <a:pt x="4362" y="6634"/>
                    <a:pt x="4362" y="6472"/>
                    <a:pt x="4362" y="6391"/>
                  </a:cubicBezTo>
                  <a:cubicBezTo>
                    <a:pt x="4362" y="6229"/>
                    <a:pt x="4258" y="5987"/>
                    <a:pt x="4154" y="5906"/>
                  </a:cubicBezTo>
                  <a:cubicBezTo>
                    <a:pt x="4050" y="5825"/>
                    <a:pt x="3738" y="5744"/>
                    <a:pt x="3738" y="5663"/>
                  </a:cubicBezTo>
                  <a:cubicBezTo>
                    <a:pt x="3635" y="5582"/>
                    <a:pt x="3738" y="5339"/>
                    <a:pt x="3738" y="5339"/>
                  </a:cubicBezTo>
                  <a:cubicBezTo>
                    <a:pt x="3635" y="5258"/>
                    <a:pt x="3427" y="5097"/>
                    <a:pt x="3323" y="5097"/>
                  </a:cubicBezTo>
                  <a:cubicBezTo>
                    <a:pt x="3323" y="5097"/>
                    <a:pt x="3115" y="5097"/>
                    <a:pt x="3115" y="5097"/>
                  </a:cubicBezTo>
                  <a:cubicBezTo>
                    <a:pt x="3012" y="5097"/>
                    <a:pt x="3012" y="4854"/>
                    <a:pt x="2908" y="4854"/>
                  </a:cubicBezTo>
                  <a:cubicBezTo>
                    <a:pt x="2908" y="4773"/>
                    <a:pt x="2804" y="4611"/>
                    <a:pt x="2596" y="4611"/>
                  </a:cubicBezTo>
                  <a:cubicBezTo>
                    <a:pt x="2492" y="4530"/>
                    <a:pt x="2285" y="4530"/>
                    <a:pt x="2285" y="4449"/>
                  </a:cubicBezTo>
                  <a:cubicBezTo>
                    <a:pt x="2181" y="4449"/>
                    <a:pt x="2181" y="4288"/>
                    <a:pt x="2077" y="4288"/>
                  </a:cubicBezTo>
                  <a:cubicBezTo>
                    <a:pt x="2077" y="4126"/>
                    <a:pt x="1869" y="3964"/>
                    <a:pt x="1869" y="3883"/>
                  </a:cubicBezTo>
                  <a:cubicBezTo>
                    <a:pt x="1869" y="3802"/>
                    <a:pt x="1869" y="3640"/>
                    <a:pt x="1973" y="3640"/>
                  </a:cubicBezTo>
                  <a:cubicBezTo>
                    <a:pt x="1973" y="3640"/>
                    <a:pt x="1973" y="3640"/>
                    <a:pt x="1973" y="3640"/>
                  </a:cubicBezTo>
                  <a:cubicBezTo>
                    <a:pt x="1973" y="3560"/>
                    <a:pt x="2181" y="3560"/>
                    <a:pt x="2285" y="3398"/>
                  </a:cubicBezTo>
                  <a:cubicBezTo>
                    <a:pt x="2285" y="3398"/>
                    <a:pt x="2181" y="3236"/>
                    <a:pt x="2285" y="3155"/>
                  </a:cubicBezTo>
                  <a:cubicBezTo>
                    <a:pt x="2388" y="2993"/>
                    <a:pt x="2908" y="2912"/>
                    <a:pt x="3012" y="2831"/>
                  </a:cubicBezTo>
                  <a:cubicBezTo>
                    <a:pt x="3115" y="2831"/>
                    <a:pt x="3219" y="2751"/>
                    <a:pt x="3219" y="2751"/>
                  </a:cubicBezTo>
                  <a:cubicBezTo>
                    <a:pt x="3323" y="2670"/>
                    <a:pt x="3427" y="2589"/>
                    <a:pt x="3531" y="2589"/>
                  </a:cubicBezTo>
                  <a:cubicBezTo>
                    <a:pt x="3635" y="2589"/>
                    <a:pt x="3738" y="2670"/>
                    <a:pt x="3842" y="2751"/>
                  </a:cubicBezTo>
                  <a:cubicBezTo>
                    <a:pt x="4050" y="2751"/>
                    <a:pt x="4362" y="2751"/>
                    <a:pt x="4569" y="2670"/>
                  </a:cubicBezTo>
                  <a:cubicBezTo>
                    <a:pt x="4673" y="2589"/>
                    <a:pt x="4777" y="2427"/>
                    <a:pt x="4777" y="2427"/>
                  </a:cubicBezTo>
                  <a:cubicBezTo>
                    <a:pt x="4881" y="2427"/>
                    <a:pt x="4985" y="2427"/>
                    <a:pt x="4985" y="2427"/>
                  </a:cubicBezTo>
                  <a:cubicBezTo>
                    <a:pt x="4985" y="2346"/>
                    <a:pt x="4881" y="2103"/>
                    <a:pt x="4881" y="2022"/>
                  </a:cubicBezTo>
                  <a:cubicBezTo>
                    <a:pt x="4777" y="2022"/>
                    <a:pt x="4673" y="1942"/>
                    <a:pt x="4673" y="1861"/>
                  </a:cubicBezTo>
                  <a:cubicBezTo>
                    <a:pt x="4673" y="1861"/>
                    <a:pt x="4777" y="1780"/>
                    <a:pt x="4777" y="1699"/>
                  </a:cubicBezTo>
                  <a:cubicBezTo>
                    <a:pt x="4777" y="1699"/>
                    <a:pt x="4673" y="1699"/>
                    <a:pt x="4673" y="1618"/>
                  </a:cubicBezTo>
                  <a:cubicBezTo>
                    <a:pt x="4673" y="1618"/>
                    <a:pt x="4777" y="1456"/>
                    <a:pt x="4777" y="1456"/>
                  </a:cubicBezTo>
                  <a:cubicBezTo>
                    <a:pt x="4881" y="1375"/>
                    <a:pt x="5088" y="1375"/>
                    <a:pt x="5088" y="1294"/>
                  </a:cubicBezTo>
                  <a:cubicBezTo>
                    <a:pt x="5192" y="1294"/>
                    <a:pt x="5088" y="1133"/>
                    <a:pt x="5088" y="1052"/>
                  </a:cubicBezTo>
                  <a:cubicBezTo>
                    <a:pt x="5192" y="971"/>
                    <a:pt x="5400" y="1133"/>
                    <a:pt x="5400" y="1052"/>
                  </a:cubicBezTo>
                  <a:cubicBezTo>
                    <a:pt x="5504" y="1052"/>
                    <a:pt x="5608" y="890"/>
                    <a:pt x="5712" y="890"/>
                  </a:cubicBezTo>
                  <a:cubicBezTo>
                    <a:pt x="5815" y="890"/>
                    <a:pt x="6023" y="890"/>
                    <a:pt x="6127" y="890"/>
                  </a:cubicBezTo>
                  <a:cubicBezTo>
                    <a:pt x="6231" y="890"/>
                    <a:pt x="6335" y="971"/>
                    <a:pt x="6438" y="890"/>
                  </a:cubicBezTo>
                  <a:cubicBezTo>
                    <a:pt x="6438" y="890"/>
                    <a:pt x="6335" y="728"/>
                    <a:pt x="6335" y="728"/>
                  </a:cubicBezTo>
                  <a:cubicBezTo>
                    <a:pt x="6438" y="647"/>
                    <a:pt x="6750" y="728"/>
                    <a:pt x="6854" y="728"/>
                  </a:cubicBezTo>
                  <a:cubicBezTo>
                    <a:pt x="6958" y="728"/>
                    <a:pt x="7062" y="647"/>
                    <a:pt x="7165" y="566"/>
                  </a:cubicBezTo>
                  <a:cubicBezTo>
                    <a:pt x="7165" y="485"/>
                    <a:pt x="7165" y="404"/>
                    <a:pt x="7269" y="324"/>
                  </a:cubicBezTo>
                  <a:cubicBezTo>
                    <a:pt x="7373" y="243"/>
                    <a:pt x="7581" y="243"/>
                    <a:pt x="7685" y="162"/>
                  </a:cubicBezTo>
                  <a:cubicBezTo>
                    <a:pt x="7788" y="162"/>
                    <a:pt x="7892" y="0"/>
                    <a:pt x="7996" y="0"/>
                  </a:cubicBezTo>
                  <a:cubicBezTo>
                    <a:pt x="8100" y="0"/>
                    <a:pt x="8308" y="81"/>
                    <a:pt x="8412" y="81"/>
                  </a:cubicBezTo>
                  <a:cubicBezTo>
                    <a:pt x="8412" y="81"/>
                    <a:pt x="8515" y="81"/>
                    <a:pt x="8515" y="162"/>
                  </a:cubicBezTo>
                  <a:cubicBezTo>
                    <a:pt x="8619" y="162"/>
                    <a:pt x="8619" y="243"/>
                    <a:pt x="8619" y="324"/>
                  </a:cubicBezTo>
                  <a:cubicBezTo>
                    <a:pt x="8619" y="404"/>
                    <a:pt x="8619" y="566"/>
                    <a:pt x="8723" y="647"/>
                  </a:cubicBezTo>
                  <a:cubicBezTo>
                    <a:pt x="8827" y="647"/>
                    <a:pt x="9035" y="647"/>
                    <a:pt x="9138" y="647"/>
                  </a:cubicBezTo>
                  <a:cubicBezTo>
                    <a:pt x="9242" y="647"/>
                    <a:pt x="9346" y="647"/>
                    <a:pt x="9450" y="647"/>
                  </a:cubicBezTo>
                  <a:cubicBezTo>
                    <a:pt x="9450" y="647"/>
                    <a:pt x="9658" y="728"/>
                    <a:pt x="9762" y="809"/>
                  </a:cubicBezTo>
                  <a:cubicBezTo>
                    <a:pt x="9865" y="809"/>
                    <a:pt x="9865" y="1133"/>
                    <a:pt x="9969" y="1213"/>
                  </a:cubicBezTo>
                  <a:cubicBezTo>
                    <a:pt x="10073" y="1213"/>
                    <a:pt x="10385" y="1213"/>
                    <a:pt x="10488" y="1213"/>
                  </a:cubicBezTo>
                  <a:cubicBezTo>
                    <a:pt x="10488" y="1133"/>
                    <a:pt x="10592" y="971"/>
                    <a:pt x="10592" y="890"/>
                  </a:cubicBezTo>
                  <a:cubicBezTo>
                    <a:pt x="10696" y="890"/>
                    <a:pt x="10904" y="890"/>
                    <a:pt x="11008" y="890"/>
                  </a:cubicBezTo>
                  <a:cubicBezTo>
                    <a:pt x="11112" y="971"/>
                    <a:pt x="11215" y="1213"/>
                    <a:pt x="11319" y="1213"/>
                  </a:cubicBezTo>
                  <a:cubicBezTo>
                    <a:pt x="11423" y="1213"/>
                    <a:pt x="11527" y="971"/>
                    <a:pt x="11631" y="971"/>
                  </a:cubicBezTo>
                  <a:cubicBezTo>
                    <a:pt x="11735" y="890"/>
                    <a:pt x="11942" y="890"/>
                    <a:pt x="12046" y="890"/>
                  </a:cubicBezTo>
                  <a:cubicBezTo>
                    <a:pt x="12150" y="890"/>
                    <a:pt x="12254" y="1052"/>
                    <a:pt x="12358" y="1133"/>
                  </a:cubicBezTo>
                  <a:cubicBezTo>
                    <a:pt x="12358" y="1213"/>
                    <a:pt x="12358" y="1456"/>
                    <a:pt x="12462" y="1456"/>
                  </a:cubicBezTo>
                  <a:cubicBezTo>
                    <a:pt x="12462" y="1537"/>
                    <a:pt x="12669" y="1537"/>
                    <a:pt x="12773" y="1537"/>
                  </a:cubicBezTo>
                  <a:cubicBezTo>
                    <a:pt x="12877" y="1456"/>
                    <a:pt x="12773" y="1294"/>
                    <a:pt x="12773" y="1294"/>
                  </a:cubicBezTo>
                  <a:cubicBezTo>
                    <a:pt x="12877" y="1213"/>
                    <a:pt x="13085" y="1294"/>
                    <a:pt x="13085" y="1294"/>
                  </a:cubicBezTo>
                  <a:cubicBezTo>
                    <a:pt x="13188" y="1294"/>
                    <a:pt x="13292" y="1213"/>
                    <a:pt x="13396" y="1133"/>
                  </a:cubicBezTo>
                  <a:cubicBezTo>
                    <a:pt x="13396" y="1052"/>
                    <a:pt x="13292" y="890"/>
                    <a:pt x="13396" y="728"/>
                  </a:cubicBezTo>
                  <a:cubicBezTo>
                    <a:pt x="13396" y="728"/>
                    <a:pt x="13396" y="566"/>
                    <a:pt x="13500" y="566"/>
                  </a:cubicBezTo>
                  <a:cubicBezTo>
                    <a:pt x="13500" y="566"/>
                    <a:pt x="13708" y="566"/>
                    <a:pt x="13708" y="566"/>
                  </a:cubicBezTo>
                  <a:cubicBezTo>
                    <a:pt x="13812" y="566"/>
                    <a:pt x="14019" y="809"/>
                    <a:pt x="14019" y="809"/>
                  </a:cubicBezTo>
                  <a:cubicBezTo>
                    <a:pt x="14123" y="971"/>
                    <a:pt x="14123" y="1213"/>
                    <a:pt x="14227" y="1294"/>
                  </a:cubicBezTo>
                  <a:cubicBezTo>
                    <a:pt x="14331" y="1294"/>
                    <a:pt x="14435" y="1294"/>
                    <a:pt x="14538" y="1375"/>
                  </a:cubicBezTo>
                  <a:cubicBezTo>
                    <a:pt x="14746" y="1456"/>
                    <a:pt x="14850" y="1618"/>
                    <a:pt x="14850" y="1780"/>
                  </a:cubicBezTo>
                  <a:cubicBezTo>
                    <a:pt x="14954" y="1861"/>
                    <a:pt x="14746" y="2103"/>
                    <a:pt x="14850" y="2184"/>
                  </a:cubicBezTo>
                  <a:cubicBezTo>
                    <a:pt x="14850" y="2346"/>
                    <a:pt x="14954" y="2346"/>
                    <a:pt x="15058" y="2346"/>
                  </a:cubicBezTo>
                  <a:cubicBezTo>
                    <a:pt x="15162" y="2427"/>
                    <a:pt x="15162" y="2589"/>
                    <a:pt x="15265" y="2670"/>
                  </a:cubicBezTo>
                  <a:cubicBezTo>
                    <a:pt x="15369" y="2831"/>
                    <a:pt x="15992" y="2993"/>
                    <a:pt x="15992" y="3074"/>
                  </a:cubicBezTo>
                  <a:cubicBezTo>
                    <a:pt x="15992" y="3074"/>
                    <a:pt x="16408" y="2993"/>
                    <a:pt x="16512" y="3074"/>
                  </a:cubicBezTo>
                  <a:cubicBezTo>
                    <a:pt x="16615" y="3074"/>
                    <a:pt x="16823" y="3155"/>
                    <a:pt x="16927" y="3317"/>
                  </a:cubicBezTo>
                  <a:cubicBezTo>
                    <a:pt x="17031" y="3398"/>
                    <a:pt x="17031" y="3721"/>
                    <a:pt x="17031" y="3802"/>
                  </a:cubicBezTo>
                  <a:cubicBezTo>
                    <a:pt x="17031" y="3964"/>
                    <a:pt x="17031" y="4288"/>
                    <a:pt x="17031" y="4288"/>
                  </a:cubicBezTo>
                  <a:cubicBezTo>
                    <a:pt x="17031" y="4288"/>
                    <a:pt x="17135" y="4692"/>
                    <a:pt x="17135" y="4773"/>
                  </a:cubicBezTo>
                  <a:cubicBezTo>
                    <a:pt x="17135" y="4773"/>
                    <a:pt x="17031" y="4935"/>
                    <a:pt x="16927" y="4935"/>
                  </a:cubicBezTo>
                  <a:cubicBezTo>
                    <a:pt x="16823" y="4935"/>
                    <a:pt x="16512" y="4935"/>
                    <a:pt x="16304" y="5016"/>
                  </a:cubicBezTo>
                  <a:cubicBezTo>
                    <a:pt x="16200" y="5016"/>
                    <a:pt x="16096" y="5178"/>
                    <a:pt x="15888" y="5258"/>
                  </a:cubicBezTo>
                  <a:cubicBezTo>
                    <a:pt x="15888" y="5258"/>
                    <a:pt x="15785" y="5339"/>
                    <a:pt x="15785" y="5339"/>
                  </a:cubicBezTo>
                  <a:cubicBezTo>
                    <a:pt x="15681" y="5339"/>
                    <a:pt x="15473" y="5339"/>
                    <a:pt x="15369" y="5420"/>
                  </a:cubicBezTo>
                  <a:cubicBezTo>
                    <a:pt x="15265" y="5501"/>
                    <a:pt x="15265" y="5906"/>
                    <a:pt x="15265" y="5906"/>
                  </a:cubicBezTo>
                  <a:cubicBezTo>
                    <a:pt x="15265" y="5987"/>
                    <a:pt x="15369" y="6310"/>
                    <a:pt x="15369" y="6310"/>
                  </a:cubicBezTo>
                  <a:cubicBezTo>
                    <a:pt x="15369" y="6310"/>
                    <a:pt x="15369" y="6796"/>
                    <a:pt x="15369" y="6796"/>
                  </a:cubicBezTo>
                  <a:cubicBezTo>
                    <a:pt x="15369" y="6876"/>
                    <a:pt x="15265" y="7119"/>
                    <a:pt x="15369" y="7281"/>
                  </a:cubicBezTo>
                  <a:cubicBezTo>
                    <a:pt x="15369" y="7443"/>
                    <a:pt x="15473" y="7604"/>
                    <a:pt x="15473" y="7685"/>
                  </a:cubicBezTo>
                  <a:cubicBezTo>
                    <a:pt x="15577" y="7766"/>
                    <a:pt x="15473" y="7847"/>
                    <a:pt x="15473" y="7928"/>
                  </a:cubicBezTo>
                  <a:cubicBezTo>
                    <a:pt x="15473" y="8009"/>
                    <a:pt x="15369" y="8090"/>
                    <a:pt x="15265" y="8171"/>
                  </a:cubicBezTo>
                  <a:cubicBezTo>
                    <a:pt x="15162" y="8171"/>
                    <a:pt x="14954" y="8171"/>
                    <a:pt x="14850" y="8171"/>
                  </a:cubicBezTo>
                  <a:cubicBezTo>
                    <a:pt x="14746" y="8171"/>
                    <a:pt x="14435" y="8333"/>
                    <a:pt x="14331" y="8413"/>
                  </a:cubicBezTo>
                  <a:cubicBezTo>
                    <a:pt x="14331" y="8494"/>
                    <a:pt x="14435" y="8575"/>
                    <a:pt x="14435" y="8656"/>
                  </a:cubicBezTo>
                  <a:cubicBezTo>
                    <a:pt x="14538" y="8818"/>
                    <a:pt x="14850" y="8980"/>
                    <a:pt x="14850" y="9142"/>
                  </a:cubicBezTo>
                  <a:cubicBezTo>
                    <a:pt x="14850" y="9222"/>
                    <a:pt x="14746" y="9303"/>
                    <a:pt x="14642" y="9384"/>
                  </a:cubicBezTo>
                  <a:cubicBezTo>
                    <a:pt x="14642" y="9465"/>
                    <a:pt x="14746" y="9627"/>
                    <a:pt x="14746" y="9708"/>
                  </a:cubicBezTo>
                  <a:cubicBezTo>
                    <a:pt x="14746" y="9708"/>
                    <a:pt x="14435" y="9870"/>
                    <a:pt x="14435" y="9951"/>
                  </a:cubicBezTo>
                  <a:cubicBezTo>
                    <a:pt x="14435" y="10031"/>
                    <a:pt x="14538" y="10274"/>
                    <a:pt x="14746" y="10355"/>
                  </a:cubicBezTo>
                  <a:cubicBezTo>
                    <a:pt x="14746" y="10436"/>
                    <a:pt x="14954" y="10517"/>
                    <a:pt x="15058" y="10517"/>
                  </a:cubicBezTo>
                  <a:cubicBezTo>
                    <a:pt x="15058" y="10598"/>
                    <a:pt x="15162" y="10760"/>
                    <a:pt x="15265" y="10921"/>
                  </a:cubicBezTo>
                  <a:cubicBezTo>
                    <a:pt x="15369" y="11002"/>
                    <a:pt x="15577" y="11326"/>
                    <a:pt x="15681" y="11488"/>
                  </a:cubicBezTo>
                  <a:cubicBezTo>
                    <a:pt x="15681" y="11569"/>
                    <a:pt x="15785" y="11730"/>
                    <a:pt x="15888" y="11730"/>
                  </a:cubicBezTo>
                  <a:cubicBezTo>
                    <a:pt x="15992" y="11811"/>
                    <a:pt x="16304" y="11892"/>
                    <a:pt x="16408" y="11973"/>
                  </a:cubicBezTo>
                  <a:cubicBezTo>
                    <a:pt x="16512" y="12054"/>
                    <a:pt x="16615" y="12216"/>
                    <a:pt x="16615" y="12297"/>
                  </a:cubicBezTo>
                  <a:cubicBezTo>
                    <a:pt x="16615" y="12378"/>
                    <a:pt x="16512" y="12539"/>
                    <a:pt x="16512" y="12620"/>
                  </a:cubicBezTo>
                  <a:cubicBezTo>
                    <a:pt x="16615" y="12701"/>
                    <a:pt x="16823" y="12701"/>
                    <a:pt x="16823" y="12782"/>
                  </a:cubicBezTo>
                  <a:cubicBezTo>
                    <a:pt x="16927" y="12863"/>
                    <a:pt x="17031" y="13106"/>
                    <a:pt x="17031" y="13106"/>
                  </a:cubicBezTo>
                  <a:cubicBezTo>
                    <a:pt x="17031" y="13187"/>
                    <a:pt x="16927" y="13348"/>
                    <a:pt x="16823" y="13429"/>
                  </a:cubicBezTo>
                  <a:cubicBezTo>
                    <a:pt x="16823" y="13429"/>
                    <a:pt x="16719" y="13510"/>
                    <a:pt x="16615" y="13510"/>
                  </a:cubicBezTo>
                  <a:cubicBezTo>
                    <a:pt x="16512" y="13672"/>
                    <a:pt x="16304" y="13915"/>
                    <a:pt x="16304" y="13996"/>
                  </a:cubicBezTo>
                  <a:cubicBezTo>
                    <a:pt x="16304" y="14076"/>
                    <a:pt x="16200" y="14238"/>
                    <a:pt x="16304" y="14238"/>
                  </a:cubicBezTo>
                  <a:cubicBezTo>
                    <a:pt x="16512" y="14400"/>
                    <a:pt x="16823" y="14238"/>
                    <a:pt x="17031" y="14238"/>
                  </a:cubicBezTo>
                  <a:cubicBezTo>
                    <a:pt x="17135" y="14238"/>
                    <a:pt x="17238" y="14319"/>
                    <a:pt x="17342" y="14319"/>
                  </a:cubicBezTo>
                  <a:cubicBezTo>
                    <a:pt x="17446" y="14400"/>
                    <a:pt x="17654" y="14400"/>
                    <a:pt x="17758" y="14319"/>
                  </a:cubicBezTo>
                  <a:cubicBezTo>
                    <a:pt x="17758" y="14319"/>
                    <a:pt x="17758" y="14238"/>
                    <a:pt x="17758" y="14238"/>
                  </a:cubicBezTo>
                  <a:cubicBezTo>
                    <a:pt x="17862" y="14238"/>
                    <a:pt x="18173" y="14238"/>
                    <a:pt x="18277" y="14238"/>
                  </a:cubicBezTo>
                  <a:cubicBezTo>
                    <a:pt x="18381" y="14238"/>
                    <a:pt x="18588" y="14157"/>
                    <a:pt x="18692" y="14076"/>
                  </a:cubicBezTo>
                  <a:cubicBezTo>
                    <a:pt x="18796" y="13996"/>
                    <a:pt x="18900" y="13915"/>
                    <a:pt x="18900" y="13915"/>
                  </a:cubicBezTo>
                  <a:cubicBezTo>
                    <a:pt x="19004" y="13915"/>
                    <a:pt x="19212" y="13915"/>
                    <a:pt x="19315" y="13915"/>
                  </a:cubicBezTo>
                  <a:cubicBezTo>
                    <a:pt x="19419" y="13915"/>
                    <a:pt x="19523" y="14076"/>
                    <a:pt x="19523" y="14076"/>
                  </a:cubicBezTo>
                  <a:cubicBezTo>
                    <a:pt x="19627" y="14076"/>
                    <a:pt x="19835" y="14076"/>
                    <a:pt x="19938" y="13996"/>
                  </a:cubicBezTo>
                  <a:cubicBezTo>
                    <a:pt x="20042" y="13996"/>
                    <a:pt x="19938" y="13834"/>
                    <a:pt x="20042" y="13834"/>
                  </a:cubicBezTo>
                  <a:cubicBezTo>
                    <a:pt x="20042" y="13753"/>
                    <a:pt x="20146" y="13753"/>
                    <a:pt x="20250" y="13753"/>
                  </a:cubicBezTo>
                  <a:cubicBezTo>
                    <a:pt x="20354" y="13753"/>
                    <a:pt x="20458" y="13996"/>
                    <a:pt x="20562" y="14157"/>
                  </a:cubicBezTo>
                  <a:cubicBezTo>
                    <a:pt x="20562" y="14238"/>
                    <a:pt x="20562" y="14400"/>
                    <a:pt x="20562" y="14481"/>
                  </a:cubicBezTo>
                  <a:cubicBezTo>
                    <a:pt x="20562" y="14643"/>
                    <a:pt x="20458" y="14804"/>
                    <a:pt x="20458" y="14966"/>
                  </a:cubicBezTo>
                  <a:cubicBezTo>
                    <a:pt x="20458" y="14966"/>
                    <a:pt x="20562" y="15047"/>
                    <a:pt x="20562" y="15047"/>
                  </a:cubicBezTo>
                  <a:cubicBezTo>
                    <a:pt x="20665" y="15128"/>
                    <a:pt x="20977" y="14966"/>
                    <a:pt x="21185" y="15047"/>
                  </a:cubicBezTo>
                  <a:cubicBezTo>
                    <a:pt x="21288" y="15047"/>
                    <a:pt x="21392" y="15209"/>
                    <a:pt x="21496" y="15290"/>
                  </a:cubicBezTo>
                  <a:cubicBezTo>
                    <a:pt x="21600" y="15371"/>
                    <a:pt x="21600" y="15613"/>
                    <a:pt x="21600" y="15694"/>
                  </a:cubicBezTo>
                  <a:cubicBezTo>
                    <a:pt x="21600" y="15775"/>
                    <a:pt x="21600" y="15937"/>
                    <a:pt x="21600" y="16018"/>
                  </a:cubicBezTo>
                  <a:cubicBezTo>
                    <a:pt x="21496" y="16099"/>
                    <a:pt x="21288" y="16099"/>
                    <a:pt x="21288" y="16180"/>
                  </a:cubicBezTo>
                  <a:cubicBezTo>
                    <a:pt x="21185" y="16261"/>
                    <a:pt x="21185" y="16342"/>
                    <a:pt x="21185" y="16422"/>
                  </a:cubicBezTo>
                  <a:cubicBezTo>
                    <a:pt x="21185" y="16422"/>
                    <a:pt x="21081" y="16503"/>
                    <a:pt x="21081" y="16584"/>
                  </a:cubicBezTo>
                  <a:cubicBezTo>
                    <a:pt x="20977" y="16584"/>
                    <a:pt x="20873" y="16584"/>
                    <a:pt x="20769" y="16584"/>
                  </a:cubicBezTo>
                  <a:cubicBezTo>
                    <a:pt x="20769" y="16584"/>
                    <a:pt x="20562" y="16665"/>
                    <a:pt x="20562" y="16746"/>
                  </a:cubicBezTo>
                  <a:cubicBezTo>
                    <a:pt x="20458" y="16827"/>
                    <a:pt x="20458" y="17070"/>
                    <a:pt x="20458" y="17151"/>
                  </a:cubicBezTo>
                  <a:cubicBezTo>
                    <a:pt x="20458" y="17151"/>
                    <a:pt x="20665" y="17312"/>
                    <a:pt x="20665" y="17393"/>
                  </a:cubicBezTo>
                  <a:cubicBezTo>
                    <a:pt x="20665" y="17393"/>
                    <a:pt x="20458" y="17474"/>
                    <a:pt x="20354" y="17474"/>
                  </a:cubicBezTo>
                  <a:cubicBezTo>
                    <a:pt x="20250" y="17474"/>
                    <a:pt x="20146" y="17474"/>
                    <a:pt x="20146" y="17474"/>
                  </a:cubicBezTo>
                  <a:cubicBezTo>
                    <a:pt x="20042" y="17555"/>
                    <a:pt x="19938" y="17717"/>
                    <a:pt x="19938" y="17717"/>
                  </a:cubicBezTo>
                  <a:cubicBezTo>
                    <a:pt x="19938" y="17879"/>
                    <a:pt x="20042" y="18040"/>
                    <a:pt x="19938" y="18121"/>
                  </a:cubicBezTo>
                  <a:cubicBezTo>
                    <a:pt x="19938" y="18121"/>
                    <a:pt x="19731" y="18121"/>
                    <a:pt x="19627" y="18121"/>
                  </a:cubicBezTo>
                  <a:cubicBezTo>
                    <a:pt x="19523" y="18121"/>
                    <a:pt x="19212" y="18283"/>
                    <a:pt x="19108" y="18364"/>
                  </a:cubicBezTo>
                  <a:cubicBezTo>
                    <a:pt x="19004" y="18364"/>
                    <a:pt x="19108" y="18526"/>
                    <a:pt x="19108" y="18607"/>
                  </a:cubicBezTo>
                  <a:cubicBezTo>
                    <a:pt x="19004" y="18688"/>
                    <a:pt x="18796" y="18607"/>
                    <a:pt x="18692" y="18688"/>
                  </a:cubicBezTo>
                  <a:cubicBezTo>
                    <a:pt x="18692" y="18688"/>
                    <a:pt x="18692" y="18930"/>
                    <a:pt x="18588" y="18930"/>
                  </a:cubicBezTo>
                  <a:cubicBezTo>
                    <a:pt x="18588" y="19011"/>
                    <a:pt x="18277" y="19092"/>
                    <a:pt x="18173" y="19092"/>
                  </a:cubicBezTo>
                  <a:cubicBezTo>
                    <a:pt x="17965" y="19092"/>
                    <a:pt x="17758" y="19092"/>
                    <a:pt x="17654" y="19092"/>
                  </a:cubicBezTo>
                  <a:cubicBezTo>
                    <a:pt x="17550" y="19092"/>
                    <a:pt x="17446" y="19092"/>
                    <a:pt x="17446" y="19173"/>
                  </a:cubicBezTo>
                  <a:cubicBezTo>
                    <a:pt x="17446" y="19254"/>
                    <a:pt x="17446" y="19416"/>
                    <a:pt x="17446" y="19497"/>
                  </a:cubicBezTo>
                  <a:cubicBezTo>
                    <a:pt x="17342" y="19578"/>
                    <a:pt x="17135" y="19497"/>
                    <a:pt x="17031" y="19497"/>
                  </a:cubicBezTo>
                  <a:cubicBezTo>
                    <a:pt x="17031" y="19578"/>
                    <a:pt x="16927" y="19658"/>
                    <a:pt x="16927" y="19739"/>
                  </a:cubicBezTo>
                  <a:cubicBezTo>
                    <a:pt x="16823" y="19820"/>
                    <a:pt x="16823" y="19901"/>
                    <a:pt x="16823" y="19982"/>
                  </a:cubicBezTo>
                  <a:cubicBezTo>
                    <a:pt x="16719" y="20063"/>
                    <a:pt x="16408" y="20063"/>
                    <a:pt x="16304" y="20144"/>
                  </a:cubicBezTo>
                  <a:cubicBezTo>
                    <a:pt x="16304" y="20144"/>
                    <a:pt x="16304" y="20225"/>
                    <a:pt x="16304" y="20306"/>
                  </a:cubicBezTo>
                  <a:cubicBezTo>
                    <a:pt x="16096" y="20306"/>
                    <a:pt x="15888" y="20306"/>
                    <a:pt x="15888" y="20225"/>
                  </a:cubicBezTo>
                  <a:cubicBezTo>
                    <a:pt x="15681" y="20225"/>
                    <a:pt x="15473" y="20063"/>
                    <a:pt x="15473" y="19982"/>
                  </a:cubicBezTo>
                  <a:cubicBezTo>
                    <a:pt x="15369" y="19901"/>
                    <a:pt x="15369" y="19658"/>
                    <a:pt x="15265" y="19578"/>
                  </a:cubicBezTo>
                  <a:cubicBezTo>
                    <a:pt x="15162" y="19497"/>
                    <a:pt x="14954" y="19578"/>
                    <a:pt x="14850" y="19578"/>
                  </a:cubicBezTo>
                  <a:cubicBezTo>
                    <a:pt x="14850" y="19578"/>
                    <a:pt x="14642" y="19578"/>
                    <a:pt x="14538" y="19578"/>
                  </a:cubicBezTo>
                  <a:cubicBezTo>
                    <a:pt x="14435" y="19578"/>
                    <a:pt x="14331" y="19497"/>
                    <a:pt x="14227" y="19497"/>
                  </a:cubicBezTo>
                  <a:cubicBezTo>
                    <a:pt x="14227" y="19335"/>
                    <a:pt x="14435" y="19173"/>
                    <a:pt x="14435" y="19011"/>
                  </a:cubicBezTo>
                  <a:cubicBezTo>
                    <a:pt x="14331" y="18930"/>
                    <a:pt x="14019" y="18930"/>
                    <a:pt x="13812" y="18930"/>
                  </a:cubicBezTo>
                  <a:cubicBezTo>
                    <a:pt x="13812" y="18930"/>
                    <a:pt x="13500" y="18930"/>
                    <a:pt x="13500" y="19011"/>
                  </a:cubicBezTo>
                  <a:cubicBezTo>
                    <a:pt x="13500" y="19092"/>
                    <a:pt x="13604" y="19173"/>
                    <a:pt x="13604" y="19254"/>
                  </a:cubicBezTo>
                  <a:cubicBezTo>
                    <a:pt x="13708" y="19335"/>
                    <a:pt x="13708" y="19497"/>
                    <a:pt x="13604" y="19497"/>
                  </a:cubicBezTo>
                  <a:cubicBezTo>
                    <a:pt x="13604" y="19578"/>
                    <a:pt x="13292" y="19658"/>
                    <a:pt x="13085" y="19658"/>
                  </a:cubicBezTo>
                  <a:cubicBezTo>
                    <a:pt x="12877" y="19658"/>
                    <a:pt x="12565" y="19739"/>
                    <a:pt x="12462" y="19658"/>
                  </a:cubicBezTo>
                  <a:cubicBezTo>
                    <a:pt x="12358" y="19578"/>
                    <a:pt x="12462" y="19335"/>
                    <a:pt x="12358" y="19254"/>
                  </a:cubicBezTo>
                  <a:cubicBezTo>
                    <a:pt x="12358" y="19173"/>
                    <a:pt x="12150" y="19011"/>
                    <a:pt x="12046" y="18930"/>
                  </a:cubicBezTo>
                  <a:cubicBezTo>
                    <a:pt x="12046" y="18849"/>
                    <a:pt x="12046" y="18769"/>
                    <a:pt x="12046" y="18688"/>
                  </a:cubicBezTo>
                  <a:cubicBezTo>
                    <a:pt x="12046" y="18607"/>
                    <a:pt x="12150" y="18445"/>
                    <a:pt x="12046" y="18364"/>
                  </a:cubicBezTo>
                  <a:cubicBezTo>
                    <a:pt x="12046" y="18364"/>
                    <a:pt x="11838" y="18283"/>
                    <a:pt x="11838" y="18283"/>
                  </a:cubicBezTo>
                  <a:cubicBezTo>
                    <a:pt x="11631" y="18283"/>
                    <a:pt x="11215" y="18202"/>
                    <a:pt x="11112" y="18283"/>
                  </a:cubicBezTo>
                  <a:cubicBezTo>
                    <a:pt x="11008" y="18364"/>
                    <a:pt x="11112" y="18526"/>
                    <a:pt x="11008" y="18607"/>
                  </a:cubicBezTo>
                  <a:cubicBezTo>
                    <a:pt x="11008" y="18607"/>
                    <a:pt x="10800" y="18607"/>
                    <a:pt x="10696" y="18607"/>
                  </a:cubicBezTo>
                  <a:cubicBezTo>
                    <a:pt x="10592" y="18607"/>
                    <a:pt x="10488" y="18688"/>
                    <a:pt x="10488" y="18769"/>
                  </a:cubicBezTo>
                  <a:cubicBezTo>
                    <a:pt x="10385" y="18769"/>
                    <a:pt x="10488" y="18849"/>
                    <a:pt x="10488" y="18930"/>
                  </a:cubicBezTo>
                  <a:cubicBezTo>
                    <a:pt x="10385" y="18930"/>
                    <a:pt x="10385" y="19011"/>
                    <a:pt x="10281" y="19092"/>
                  </a:cubicBezTo>
                  <a:cubicBezTo>
                    <a:pt x="10177" y="19092"/>
                    <a:pt x="9865" y="19173"/>
                    <a:pt x="9762" y="19092"/>
                  </a:cubicBezTo>
                  <a:cubicBezTo>
                    <a:pt x="9658" y="19092"/>
                    <a:pt x="9658" y="18930"/>
                    <a:pt x="9658" y="18930"/>
                  </a:cubicBezTo>
                  <a:cubicBezTo>
                    <a:pt x="9658" y="18930"/>
                    <a:pt x="9450" y="18930"/>
                    <a:pt x="9450" y="18930"/>
                  </a:cubicBezTo>
                  <a:cubicBezTo>
                    <a:pt x="9346" y="18930"/>
                    <a:pt x="9242" y="18930"/>
                    <a:pt x="9242" y="19011"/>
                  </a:cubicBezTo>
                  <a:cubicBezTo>
                    <a:pt x="9242" y="19011"/>
                    <a:pt x="9346" y="19092"/>
                    <a:pt x="9346" y="19173"/>
                  </a:cubicBezTo>
                  <a:cubicBezTo>
                    <a:pt x="9346" y="19254"/>
                    <a:pt x="9346" y="19416"/>
                    <a:pt x="9242" y="19497"/>
                  </a:cubicBezTo>
                  <a:cubicBezTo>
                    <a:pt x="9242" y="19497"/>
                    <a:pt x="9138" y="19497"/>
                    <a:pt x="9138" y="19578"/>
                  </a:cubicBezTo>
                  <a:cubicBezTo>
                    <a:pt x="9035" y="19578"/>
                    <a:pt x="8931" y="19578"/>
                    <a:pt x="8931" y="19658"/>
                  </a:cubicBezTo>
                  <a:cubicBezTo>
                    <a:pt x="8827" y="19658"/>
                    <a:pt x="8931" y="19820"/>
                    <a:pt x="8931" y="19820"/>
                  </a:cubicBezTo>
                  <a:cubicBezTo>
                    <a:pt x="8931" y="19901"/>
                    <a:pt x="8723" y="19982"/>
                    <a:pt x="8723" y="20063"/>
                  </a:cubicBezTo>
                  <a:cubicBezTo>
                    <a:pt x="8723" y="20063"/>
                    <a:pt x="8619" y="20225"/>
                    <a:pt x="8619" y="20306"/>
                  </a:cubicBezTo>
                  <a:cubicBezTo>
                    <a:pt x="8619" y="20387"/>
                    <a:pt x="8515" y="20467"/>
                    <a:pt x="8515" y="20548"/>
                  </a:cubicBezTo>
                  <a:cubicBezTo>
                    <a:pt x="8515" y="20710"/>
                    <a:pt x="8515" y="20791"/>
                    <a:pt x="8515" y="20872"/>
                  </a:cubicBezTo>
                  <a:cubicBezTo>
                    <a:pt x="8515" y="20953"/>
                    <a:pt x="8412" y="20953"/>
                    <a:pt x="8412" y="21034"/>
                  </a:cubicBezTo>
                  <a:cubicBezTo>
                    <a:pt x="8308" y="21115"/>
                    <a:pt x="8308" y="21276"/>
                    <a:pt x="8308" y="21357"/>
                  </a:cubicBezTo>
                  <a:cubicBezTo>
                    <a:pt x="8204" y="21357"/>
                    <a:pt x="8204" y="21276"/>
                    <a:pt x="8100" y="21276"/>
                  </a:cubicBezTo>
                  <a:cubicBezTo>
                    <a:pt x="8100" y="21196"/>
                    <a:pt x="7996" y="21115"/>
                    <a:pt x="7892" y="21034"/>
                  </a:cubicBezTo>
                  <a:cubicBezTo>
                    <a:pt x="7892" y="20953"/>
                    <a:pt x="7685" y="20872"/>
                    <a:pt x="7685" y="20872"/>
                  </a:cubicBezTo>
                  <a:cubicBezTo>
                    <a:pt x="7685" y="20791"/>
                    <a:pt x="7685" y="20548"/>
                    <a:pt x="7685" y="20387"/>
                  </a:cubicBezTo>
                  <a:cubicBezTo>
                    <a:pt x="7685" y="20387"/>
                    <a:pt x="7788" y="20225"/>
                    <a:pt x="7685" y="20144"/>
                  </a:cubicBezTo>
                  <a:cubicBezTo>
                    <a:pt x="7685" y="20063"/>
                    <a:pt x="7581" y="19982"/>
                    <a:pt x="7581" y="19901"/>
                  </a:cubicBezTo>
                  <a:cubicBezTo>
                    <a:pt x="7477" y="19901"/>
                    <a:pt x="7269" y="19982"/>
                    <a:pt x="7165" y="19901"/>
                  </a:cubicBezTo>
                  <a:cubicBezTo>
                    <a:pt x="7165" y="19901"/>
                    <a:pt x="7165" y="19658"/>
                    <a:pt x="7165" y="19578"/>
                  </a:cubicBezTo>
                  <a:cubicBezTo>
                    <a:pt x="7165" y="19416"/>
                    <a:pt x="7062" y="19173"/>
                    <a:pt x="6958" y="19092"/>
                  </a:cubicBezTo>
                  <a:cubicBezTo>
                    <a:pt x="6854" y="18930"/>
                    <a:pt x="6438" y="18930"/>
                    <a:pt x="6335" y="18769"/>
                  </a:cubicBezTo>
                  <a:cubicBezTo>
                    <a:pt x="6335" y="18769"/>
                    <a:pt x="6438" y="18688"/>
                    <a:pt x="6335" y="18607"/>
                  </a:cubicBezTo>
                  <a:cubicBezTo>
                    <a:pt x="6231" y="18607"/>
                    <a:pt x="5919" y="18526"/>
                    <a:pt x="5815" y="18607"/>
                  </a:cubicBezTo>
                  <a:cubicBezTo>
                    <a:pt x="5608" y="18607"/>
                    <a:pt x="5400" y="18849"/>
                    <a:pt x="5296" y="18930"/>
                  </a:cubicBezTo>
                  <a:cubicBezTo>
                    <a:pt x="5088" y="19092"/>
                    <a:pt x="4881" y="19335"/>
                    <a:pt x="4777" y="19497"/>
                  </a:cubicBezTo>
                  <a:cubicBezTo>
                    <a:pt x="4673" y="19578"/>
                    <a:pt x="4673" y="19739"/>
                    <a:pt x="4569" y="19820"/>
                  </a:cubicBezTo>
                  <a:cubicBezTo>
                    <a:pt x="4569" y="19982"/>
                    <a:pt x="4569" y="20306"/>
                    <a:pt x="4362" y="20467"/>
                  </a:cubicBezTo>
                  <a:cubicBezTo>
                    <a:pt x="4362" y="20548"/>
                    <a:pt x="4154" y="20629"/>
                    <a:pt x="4050" y="20710"/>
                  </a:cubicBezTo>
                  <a:cubicBezTo>
                    <a:pt x="3946" y="20791"/>
                    <a:pt x="3842" y="21034"/>
                    <a:pt x="3738" y="21115"/>
                  </a:cubicBezTo>
                  <a:cubicBezTo>
                    <a:pt x="3635" y="21196"/>
                    <a:pt x="3323" y="21276"/>
                    <a:pt x="3219" y="21276"/>
                  </a:cubicBezTo>
                  <a:cubicBezTo>
                    <a:pt x="3115" y="21276"/>
                    <a:pt x="2908" y="21276"/>
                    <a:pt x="2804" y="21276"/>
                  </a:cubicBezTo>
                  <a:cubicBezTo>
                    <a:pt x="2700" y="21276"/>
                    <a:pt x="2492" y="21357"/>
                    <a:pt x="2388" y="21357"/>
                  </a:cubicBezTo>
                  <a:cubicBezTo>
                    <a:pt x="2285" y="21357"/>
                    <a:pt x="2181" y="21196"/>
                    <a:pt x="2077" y="21196"/>
                  </a:cubicBezTo>
                  <a:cubicBezTo>
                    <a:pt x="1973" y="21196"/>
                    <a:pt x="1765" y="21196"/>
                    <a:pt x="1662" y="21276"/>
                  </a:cubicBezTo>
                  <a:cubicBezTo>
                    <a:pt x="1558" y="21276"/>
                    <a:pt x="1558" y="21438"/>
                    <a:pt x="1454" y="21519"/>
                  </a:cubicBezTo>
                  <a:cubicBezTo>
                    <a:pt x="1350" y="21519"/>
                    <a:pt x="1246" y="21600"/>
                    <a:pt x="1142" y="21600"/>
                  </a:cubicBezTo>
                  <a:cubicBezTo>
                    <a:pt x="1038" y="21600"/>
                    <a:pt x="831" y="21519"/>
                    <a:pt x="831" y="21438"/>
                  </a:cubicBezTo>
                  <a:cubicBezTo>
                    <a:pt x="831" y="21357"/>
                    <a:pt x="831" y="21196"/>
                    <a:pt x="831" y="21196"/>
                  </a:cubicBezTo>
                  <a:cubicBezTo>
                    <a:pt x="831" y="21034"/>
                    <a:pt x="623" y="20791"/>
                    <a:pt x="623" y="20629"/>
                  </a:cubicBezTo>
                  <a:cubicBezTo>
                    <a:pt x="519" y="20548"/>
                    <a:pt x="519" y="20387"/>
                    <a:pt x="623" y="20306"/>
                  </a:cubicBezTo>
                  <a:cubicBezTo>
                    <a:pt x="623" y="20225"/>
                    <a:pt x="727" y="20144"/>
                    <a:pt x="831" y="20144"/>
                  </a:cubicBezTo>
                  <a:cubicBezTo>
                    <a:pt x="831" y="19982"/>
                    <a:pt x="831" y="19820"/>
                    <a:pt x="831" y="19658"/>
                  </a:cubicBezTo>
                  <a:cubicBezTo>
                    <a:pt x="727" y="19578"/>
                    <a:pt x="415" y="19497"/>
                    <a:pt x="312" y="19416"/>
                  </a:cubicBezTo>
                  <a:cubicBezTo>
                    <a:pt x="208" y="19335"/>
                    <a:pt x="104" y="19173"/>
                    <a:pt x="0" y="19092"/>
                  </a:cubicBezTo>
                  <a:cubicBezTo>
                    <a:pt x="0" y="19011"/>
                    <a:pt x="0" y="18930"/>
                    <a:pt x="0" y="18849"/>
                  </a:cubicBezTo>
                  <a:cubicBezTo>
                    <a:pt x="104" y="18849"/>
                    <a:pt x="208" y="18769"/>
                    <a:pt x="208" y="18769"/>
                  </a:cubicBezTo>
                  <a:cubicBezTo>
                    <a:pt x="208" y="18688"/>
                    <a:pt x="208" y="18445"/>
                    <a:pt x="208" y="18364"/>
                  </a:cubicBezTo>
                  <a:cubicBezTo>
                    <a:pt x="208" y="18283"/>
                    <a:pt x="208" y="18121"/>
                    <a:pt x="208" y="18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2" name="Google Shape;2312;p274"/>
            <p:cNvSpPr/>
            <p:nvPr/>
          </p:nvSpPr>
          <p:spPr>
            <a:xfrm>
              <a:off x="3821283" y="3466627"/>
              <a:ext cx="1358678" cy="17433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" y="18121"/>
                  </a:moveTo>
                  <a:cubicBezTo>
                    <a:pt x="208" y="18040"/>
                    <a:pt x="208" y="18040"/>
                    <a:pt x="208" y="18040"/>
                  </a:cubicBezTo>
                  <a:cubicBezTo>
                    <a:pt x="208" y="17960"/>
                    <a:pt x="312" y="17879"/>
                    <a:pt x="415" y="17798"/>
                  </a:cubicBezTo>
                  <a:cubicBezTo>
                    <a:pt x="415" y="17798"/>
                    <a:pt x="519" y="17717"/>
                    <a:pt x="623" y="17717"/>
                  </a:cubicBezTo>
                  <a:cubicBezTo>
                    <a:pt x="623" y="17636"/>
                    <a:pt x="623" y="17555"/>
                    <a:pt x="623" y="17474"/>
                  </a:cubicBezTo>
                  <a:cubicBezTo>
                    <a:pt x="519" y="17393"/>
                    <a:pt x="415" y="17312"/>
                    <a:pt x="415" y="17231"/>
                  </a:cubicBezTo>
                  <a:cubicBezTo>
                    <a:pt x="519" y="17151"/>
                    <a:pt x="623" y="17151"/>
                    <a:pt x="727" y="17151"/>
                  </a:cubicBezTo>
                  <a:cubicBezTo>
                    <a:pt x="727" y="17070"/>
                    <a:pt x="831" y="17070"/>
                    <a:pt x="831" y="17070"/>
                  </a:cubicBezTo>
                  <a:cubicBezTo>
                    <a:pt x="935" y="17070"/>
                    <a:pt x="1142" y="16908"/>
                    <a:pt x="1142" y="16827"/>
                  </a:cubicBezTo>
                  <a:cubicBezTo>
                    <a:pt x="1246" y="16746"/>
                    <a:pt x="1142" y="16584"/>
                    <a:pt x="1142" y="16503"/>
                  </a:cubicBezTo>
                  <a:cubicBezTo>
                    <a:pt x="1246" y="16503"/>
                    <a:pt x="1246" y="16503"/>
                    <a:pt x="1350" y="16503"/>
                  </a:cubicBezTo>
                  <a:cubicBezTo>
                    <a:pt x="1350" y="16503"/>
                    <a:pt x="1454" y="16261"/>
                    <a:pt x="1454" y="16180"/>
                  </a:cubicBezTo>
                  <a:cubicBezTo>
                    <a:pt x="1454" y="16099"/>
                    <a:pt x="1246" y="16099"/>
                    <a:pt x="1246" y="16018"/>
                  </a:cubicBezTo>
                  <a:cubicBezTo>
                    <a:pt x="1246" y="16018"/>
                    <a:pt x="1142" y="15937"/>
                    <a:pt x="1142" y="15856"/>
                  </a:cubicBezTo>
                  <a:cubicBezTo>
                    <a:pt x="1142" y="15856"/>
                    <a:pt x="1142" y="15694"/>
                    <a:pt x="1142" y="15694"/>
                  </a:cubicBezTo>
                  <a:cubicBezTo>
                    <a:pt x="1246" y="15613"/>
                    <a:pt x="1350" y="15613"/>
                    <a:pt x="1350" y="15533"/>
                  </a:cubicBezTo>
                  <a:cubicBezTo>
                    <a:pt x="1454" y="15533"/>
                    <a:pt x="1454" y="15452"/>
                    <a:pt x="1454" y="15371"/>
                  </a:cubicBezTo>
                  <a:cubicBezTo>
                    <a:pt x="1558" y="15290"/>
                    <a:pt x="1662" y="15128"/>
                    <a:pt x="1765" y="15128"/>
                  </a:cubicBezTo>
                  <a:cubicBezTo>
                    <a:pt x="1869" y="15047"/>
                    <a:pt x="1973" y="15047"/>
                    <a:pt x="2077" y="15047"/>
                  </a:cubicBezTo>
                  <a:cubicBezTo>
                    <a:pt x="2181" y="14966"/>
                    <a:pt x="2285" y="14885"/>
                    <a:pt x="2285" y="14885"/>
                  </a:cubicBezTo>
                  <a:cubicBezTo>
                    <a:pt x="2388" y="14804"/>
                    <a:pt x="2388" y="14643"/>
                    <a:pt x="2492" y="14643"/>
                  </a:cubicBezTo>
                  <a:cubicBezTo>
                    <a:pt x="2492" y="14562"/>
                    <a:pt x="2596" y="14562"/>
                    <a:pt x="2596" y="14481"/>
                  </a:cubicBezTo>
                  <a:cubicBezTo>
                    <a:pt x="2804" y="14400"/>
                    <a:pt x="2700" y="14238"/>
                    <a:pt x="2700" y="14157"/>
                  </a:cubicBezTo>
                  <a:cubicBezTo>
                    <a:pt x="2700" y="14076"/>
                    <a:pt x="2596" y="13915"/>
                    <a:pt x="2596" y="13834"/>
                  </a:cubicBezTo>
                  <a:cubicBezTo>
                    <a:pt x="2596" y="13753"/>
                    <a:pt x="2596" y="13672"/>
                    <a:pt x="2700" y="13672"/>
                  </a:cubicBezTo>
                  <a:cubicBezTo>
                    <a:pt x="2804" y="13591"/>
                    <a:pt x="3012" y="13672"/>
                    <a:pt x="3012" y="13753"/>
                  </a:cubicBezTo>
                  <a:cubicBezTo>
                    <a:pt x="3115" y="13753"/>
                    <a:pt x="3012" y="13915"/>
                    <a:pt x="3115" y="13915"/>
                  </a:cubicBezTo>
                  <a:cubicBezTo>
                    <a:pt x="3219" y="14076"/>
                    <a:pt x="3531" y="14157"/>
                    <a:pt x="3635" y="14076"/>
                  </a:cubicBezTo>
                  <a:cubicBezTo>
                    <a:pt x="3738" y="14076"/>
                    <a:pt x="3946" y="13996"/>
                    <a:pt x="3946" y="13915"/>
                  </a:cubicBezTo>
                  <a:cubicBezTo>
                    <a:pt x="4050" y="13834"/>
                    <a:pt x="3946" y="13591"/>
                    <a:pt x="3946" y="13429"/>
                  </a:cubicBezTo>
                  <a:cubicBezTo>
                    <a:pt x="3946" y="13429"/>
                    <a:pt x="4154" y="13267"/>
                    <a:pt x="4154" y="13187"/>
                  </a:cubicBezTo>
                  <a:cubicBezTo>
                    <a:pt x="4154" y="13106"/>
                    <a:pt x="4050" y="12863"/>
                    <a:pt x="3946" y="12782"/>
                  </a:cubicBezTo>
                  <a:cubicBezTo>
                    <a:pt x="3946" y="12701"/>
                    <a:pt x="3738" y="12620"/>
                    <a:pt x="3738" y="12539"/>
                  </a:cubicBezTo>
                  <a:cubicBezTo>
                    <a:pt x="3635" y="12378"/>
                    <a:pt x="3635" y="12135"/>
                    <a:pt x="3635" y="11973"/>
                  </a:cubicBezTo>
                  <a:cubicBezTo>
                    <a:pt x="3635" y="11892"/>
                    <a:pt x="3738" y="11730"/>
                    <a:pt x="3842" y="11649"/>
                  </a:cubicBezTo>
                  <a:cubicBezTo>
                    <a:pt x="3842" y="11569"/>
                    <a:pt x="4050" y="11488"/>
                    <a:pt x="4050" y="11488"/>
                  </a:cubicBezTo>
                  <a:cubicBezTo>
                    <a:pt x="4154" y="11326"/>
                    <a:pt x="4154" y="11083"/>
                    <a:pt x="4154" y="11002"/>
                  </a:cubicBezTo>
                  <a:cubicBezTo>
                    <a:pt x="4050" y="10921"/>
                    <a:pt x="4050" y="10760"/>
                    <a:pt x="3946" y="10760"/>
                  </a:cubicBezTo>
                  <a:cubicBezTo>
                    <a:pt x="3946" y="10679"/>
                    <a:pt x="3842" y="10517"/>
                    <a:pt x="3738" y="10436"/>
                  </a:cubicBezTo>
                  <a:cubicBezTo>
                    <a:pt x="3635" y="10355"/>
                    <a:pt x="3427" y="10193"/>
                    <a:pt x="3323" y="10112"/>
                  </a:cubicBezTo>
                  <a:cubicBezTo>
                    <a:pt x="3219" y="10112"/>
                    <a:pt x="3115" y="10112"/>
                    <a:pt x="3012" y="10112"/>
                  </a:cubicBezTo>
                  <a:cubicBezTo>
                    <a:pt x="2908" y="10031"/>
                    <a:pt x="2908" y="9870"/>
                    <a:pt x="2908" y="9789"/>
                  </a:cubicBezTo>
                  <a:cubicBezTo>
                    <a:pt x="3012" y="9708"/>
                    <a:pt x="3012" y="9465"/>
                    <a:pt x="3115" y="9384"/>
                  </a:cubicBezTo>
                  <a:cubicBezTo>
                    <a:pt x="3219" y="9303"/>
                    <a:pt x="3323" y="9222"/>
                    <a:pt x="3427" y="9222"/>
                  </a:cubicBezTo>
                  <a:cubicBezTo>
                    <a:pt x="3427" y="9222"/>
                    <a:pt x="3635" y="9222"/>
                    <a:pt x="3635" y="9222"/>
                  </a:cubicBezTo>
                  <a:cubicBezTo>
                    <a:pt x="3738" y="9222"/>
                    <a:pt x="3842" y="9142"/>
                    <a:pt x="3946" y="9142"/>
                  </a:cubicBezTo>
                  <a:cubicBezTo>
                    <a:pt x="4050" y="9061"/>
                    <a:pt x="4258" y="9061"/>
                    <a:pt x="4258" y="9061"/>
                  </a:cubicBezTo>
                  <a:cubicBezTo>
                    <a:pt x="4362" y="8980"/>
                    <a:pt x="4465" y="8737"/>
                    <a:pt x="4569" y="8575"/>
                  </a:cubicBezTo>
                  <a:cubicBezTo>
                    <a:pt x="4569" y="8494"/>
                    <a:pt x="4673" y="8333"/>
                    <a:pt x="4673" y="8252"/>
                  </a:cubicBezTo>
                  <a:cubicBezTo>
                    <a:pt x="4673" y="8171"/>
                    <a:pt x="4569" y="8009"/>
                    <a:pt x="4569" y="7928"/>
                  </a:cubicBezTo>
                  <a:cubicBezTo>
                    <a:pt x="4673" y="7847"/>
                    <a:pt x="4673" y="7685"/>
                    <a:pt x="4673" y="7604"/>
                  </a:cubicBezTo>
                  <a:cubicBezTo>
                    <a:pt x="4673" y="7443"/>
                    <a:pt x="4569" y="7281"/>
                    <a:pt x="4465" y="7119"/>
                  </a:cubicBezTo>
                  <a:cubicBezTo>
                    <a:pt x="4465" y="7038"/>
                    <a:pt x="4362" y="6876"/>
                    <a:pt x="4362" y="6715"/>
                  </a:cubicBezTo>
                  <a:cubicBezTo>
                    <a:pt x="4362" y="6634"/>
                    <a:pt x="4362" y="6472"/>
                    <a:pt x="4362" y="6391"/>
                  </a:cubicBezTo>
                  <a:cubicBezTo>
                    <a:pt x="4362" y="6229"/>
                    <a:pt x="4258" y="5987"/>
                    <a:pt x="4154" y="5906"/>
                  </a:cubicBezTo>
                  <a:cubicBezTo>
                    <a:pt x="4050" y="5825"/>
                    <a:pt x="3738" y="5744"/>
                    <a:pt x="3738" y="5663"/>
                  </a:cubicBezTo>
                  <a:cubicBezTo>
                    <a:pt x="3635" y="5582"/>
                    <a:pt x="3738" y="5339"/>
                    <a:pt x="3738" y="5339"/>
                  </a:cubicBezTo>
                  <a:cubicBezTo>
                    <a:pt x="3635" y="5258"/>
                    <a:pt x="3427" y="5097"/>
                    <a:pt x="3323" y="5097"/>
                  </a:cubicBezTo>
                  <a:cubicBezTo>
                    <a:pt x="3323" y="5097"/>
                    <a:pt x="3115" y="5097"/>
                    <a:pt x="3115" y="5097"/>
                  </a:cubicBezTo>
                  <a:cubicBezTo>
                    <a:pt x="3012" y="5097"/>
                    <a:pt x="3012" y="4854"/>
                    <a:pt x="2908" y="4854"/>
                  </a:cubicBezTo>
                  <a:cubicBezTo>
                    <a:pt x="2908" y="4773"/>
                    <a:pt x="2804" y="4611"/>
                    <a:pt x="2596" y="4611"/>
                  </a:cubicBezTo>
                  <a:cubicBezTo>
                    <a:pt x="2492" y="4530"/>
                    <a:pt x="2285" y="4530"/>
                    <a:pt x="2285" y="4449"/>
                  </a:cubicBezTo>
                  <a:cubicBezTo>
                    <a:pt x="2181" y="4449"/>
                    <a:pt x="2181" y="4288"/>
                    <a:pt x="2077" y="4288"/>
                  </a:cubicBezTo>
                  <a:cubicBezTo>
                    <a:pt x="2077" y="4126"/>
                    <a:pt x="1869" y="3964"/>
                    <a:pt x="1869" y="3883"/>
                  </a:cubicBezTo>
                  <a:cubicBezTo>
                    <a:pt x="1869" y="3802"/>
                    <a:pt x="1869" y="3640"/>
                    <a:pt x="1973" y="3640"/>
                  </a:cubicBezTo>
                  <a:cubicBezTo>
                    <a:pt x="1973" y="3640"/>
                    <a:pt x="1973" y="3640"/>
                    <a:pt x="1973" y="3640"/>
                  </a:cubicBezTo>
                  <a:cubicBezTo>
                    <a:pt x="1973" y="3560"/>
                    <a:pt x="2181" y="3560"/>
                    <a:pt x="2285" y="3398"/>
                  </a:cubicBezTo>
                  <a:cubicBezTo>
                    <a:pt x="2285" y="3398"/>
                    <a:pt x="2181" y="3236"/>
                    <a:pt x="2285" y="3155"/>
                  </a:cubicBezTo>
                  <a:cubicBezTo>
                    <a:pt x="2388" y="2993"/>
                    <a:pt x="2908" y="2912"/>
                    <a:pt x="3012" y="2831"/>
                  </a:cubicBezTo>
                  <a:cubicBezTo>
                    <a:pt x="3115" y="2831"/>
                    <a:pt x="3219" y="2751"/>
                    <a:pt x="3219" y="2751"/>
                  </a:cubicBezTo>
                  <a:cubicBezTo>
                    <a:pt x="3323" y="2670"/>
                    <a:pt x="3427" y="2589"/>
                    <a:pt x="3531" y="2589"/>
                  </a:cubicBezTo>
                  <a:cubicBezTo>
                    <a:pt x="3635" y="2589"/>
                    <a:pt x="3738" y="2670"/>
                    <a:pt x="3842" y="2751"/>
                  </a:cubicBezTo>
                  <a:cubicBezTo>
                    <a:pt x="4050" y="2751"/>
                    <a:pt x="4362" y="2751"/>
                    <a:pt x="4569" y="2670"/>
                  </a:cubicBezTo>
                  <a:cubicBezTo>
                    <a:pt x="4673" y="2589"/>
                    <a:pt x="4777" y="2427"/>
                    <a:pt x="4777" y="2427"/>
                  </a:cubicBezTo>
                  <a:cubicBezTo>
                    <a:pt x="4881" y="2427"/>
                    <a:pt x="4985" y="2427"/>
                    <a:pt x="4985" y="2427"/>
                  </a:cubicBezTo>
                  <a:cubicBezTo>
                    <a:pt x="4985" y="2346"/>
                    <a:pt x="4881" y="2103"/>
                    <a:pt x="4881" y="2022"/>
                  </a:cubicBezTo>
                  <a:cubicBezTo>
                    <a:pt x="4777" y="2022"/>
                    <a:pt x="4673" y="1942"/>
                    <a:pt x="4673" y="1861"/>
                  </a:cubicBezTo>
                  <a:cubicBezTo>
                    <a:pt x="4673" y="1861"/>
                    <a:pt x="4777" y="1780"/>
                    <a:pt x="4777" y="1699"/>
                  </a:cubicBezTo>
                  <a:cubicBezTo>
                    <a:pt x="4777" y="1699"/>
                    <a:pt x="4673" y="1699"/>
                    <a:pt x="4673" y="1618"/>
                  </a:cubicBezTo>
                  <a:cubicBezTo>
                    <a:pt x="4673" y="1618"/>
                    <a:pt x="4777" y="1456"/>
                    <a:pt x="4777" y="1456"/>
                  </a:cubicBezTo>
                  <a:cubicBezTo>
                    <a:pt x="4881" y="1375"/>
                    <a:pt x="5088" y="1375"/>
                    <a:pt x="5088" y="1294"/>
                  </a:cubicBezTo>
                  <a:cubicBezTo>
                    <a:pt x="5192" y="1294"/>
                    <a:pt x="5088" y="1133"/>
                    <a:pt x="5088" y="1052"/>
                  </a:cubicBezTo>
                  <a:cubicBezTo>
                    <a:pt x="5192" y="971"/>
                    <a:pt x="5400" y="1133"/>
                    <a:pt x="5400" y="1052"/>
                  </a:cubicBezTo>
                  <a:cubicBezTo>
                    <a:pt x="5504" y="1052"/>
                    <a:pt x="5608" y="890"/>
                    <a:pt x="5712" y="890"/>
                  </a:cubicBezTo>
                  <a:cubicBezTo>
                    <a:pt x="5815" y="890"/>
                    <a:pt x="6023" y="890"/>
                    <a:pt x="6127" y="890"/>
                  </a:cubicBezTo>
                  <a:cubicBezTo>
                    <a:pt x="6231" y="890"/>
                    <a:pt x="6335" y="971"/>
                    <a:pt x="6438" y="890"/>
                  </a:cubicBezTo>
                  <a:cubicBezTo>
                    <a:pt x="6438" y="890"/>
                    <a:pt x="6335" y="728"/>
                    <a:pt x="6335" y="728"/>
                  </a:cubicBezTo>
                  <a:cubicBezTo>
                    <a:pt x="6438" y="647"/>
                    <a:pt x="6750" y="728"/>
                    <a:pt x="6854" y="728"/>
                  </a:cubicBezTo>
                  <a:cubicBezTo>
                    <a:pt x="6958" y="728"/>
                    <a:pt x="7062" y="647"/>
                    <a:pt x="7165" y="566"/>
                  </a:cubicBezTo>
                  <a:cubicBezTo>
                    <a:pt x="7165" y="485"/>
                    <a:pt x="7165" y="404"/>
                    <a:pt x="7269" y="324"/>
                  </a:cubicBezTo>
                  <a:cubicBezTo>
                    <a:pt x="7373" y="243"/>
                    <a:pt x="7581" y="243"/>
                    <a:pt x="7685" y="162"/>
                  </a:cubicBezTo>
                  <a:cubicBezTo>
                    <a:pt x="7788" y="162"/>
                    <a:pt x="7892" y="0"/>
                    <a:pt x="7996" y="0"/>
                  </a:cubicBezTo>
                  <a:cubicBezTo>
                    <a:pt x="8100" y="0"/>
                    <a:pt x="8308" y="81"/>
                    <a:pt x="8412" y="81"/>
                  </a:cubicBezTo>
                  <a:cubicBezTo>
                    <a:pt x="8412" y="81"/>
                    <a:pt x="8515" y="81"/>
                    <a:pt x="8515" y="162"/>
                  </a:cubicBezTo>
                  <a:cubicBezTo>
                    <a:pt x="8619" y="162"/>
                    <a:pt x="8619" y="243"/>
                    <a:pt x="8619" y="324"/>
                  </a:cubicBezTo>
                  <a:cubicBezTo>
                    <a:pt x="8619" y="404"/>
                    <a:pt x="8619" y="566"/>
                    <a:pt x="8723" y="647"/>
                  </a:cubicBezTo>
                  <a:cubicBezTo>
                    <a:pt x="8827" y="647"/>
                    <a:pt x="9035" y="647"/>
                    <a:pt x="9138" y="647"/>
                  </a:cubicBezTo>
                  <a:cubicBezTo>
                    <a:pt x="9242" y="647"/>
                    <a:pt x="9346" y="647"/>
                    <a:pt x="9450" y="647"/>
                  </a:cubicBezTo>
                  <a:cubicBezTo>
                    <a:pt x="9450" y="647"/>
                    <a:pt x="9658" y="728"/>
                    <a:pt x="9762" y="809"/>
                  </a:cubicBezTo>
                  <a:cubicBezTo>
                    <a:pt x="9865" y="809"/>
                    <a:pt x="9865" y="1133"/>
                    <a:pt x="9969" y="1213"/>
                  </a:cubicBezTo>
                  <a:cubicBezTo>
                    <a:pt x="10073" y="1213"/>
                    <a:pt x="10385" y="1213"/>
                    <a:pt x="10488" y="1213"/>
                  </a:cubicBezTo>
                  <a:cubicBezTo>
                    <a:pt x="10488" y="1133"/>
                    <a:pt x="10592" y="971"/>
                    <a:pt x="10592" y="890"/>
                  </a:cubicBezTo>
                  <a:cubicBezTo>
                    <a:pt x="10696" y="890"/>
                    <a:pt x="10904" y="890"/>
                    <a:pt x="11008" y="890"/>
                  </a:cubicBezTo>
                  <a:cubicBezTo>
                    <a:pt x="11112" y="971"/>
                    <a:pt x="11215" y="1213"/>
                    <a:pt x="11319" y="1213"/>
                  </a:cubicBezTo>
                  <a:cubicBezTo>
                    <a:pt x="11423" y="1213"/>
                    <a:pt x="11527" y="971"/>
                    <a:pt x="11631" y="971"/>
                  </a:cubicBezTo>
                  <a:cubicBezTo>
                    <a:pt x="11735" y="890"/>
                    <a:pt x="11942" y="890"/>
                    <a:pt x="12046" y="890"/>
                  </a:cubicBezTo>
                  <a:cubicBezTo>
                    <a:pt x="12150" y="890"/>
                    <a:pt x="12254" y="1052"/>
                    <a:pt x="12358" y="1133"/>
                  </a:cubicBezTo>
                  <a:cubicBezTo>
                    <a:pt x="12358" y="1213"/>
                    <a:pt x="12358" y="1456"/>
                    <a:pt x="12462" y="1456"/>
                  </a:cubicBezTo>
                  <a:cubicBezTo>
                    <a:pt x="12462" y="1537"/>
                    <a:pt x="12669" y="1537"/>
                    <a:pt x="12773" y="1537"/>
                  </a:cubicBezTo>
                  <a:cubicBezTo>
                    <a:pt x="12877" y="1456"/>
                    <a:pt x="12773" y="1294"/>
                    <a:pt x="12773" y="1294"/>
                  </a:cubicBezTo>
                  <a:cubicBezTo>
                    <a:pt x="12877" y="1213"/>
                    <a:pt x="13085" y="1294"/>
                    <a:pt x="13085" y="1294"/>
                  </a:cubicBezTo>
                  <a:cubicBezTo>
                    <a:pt x="13188" y="1294"/>
                    <a:pt x="13292" y="1213"/>
                    <a:pt x="13396" y="1133"/>
                  </a:cubicBezTo>
                  <a:cubicBezTo>
                    <a:pt x="13396" y="1052"/>
                    <a:pt x="13292" y="890"/>
                    <a:pt x="13396" y="728"/>
                  </a:cubicBezTo>
                  <a:cubicBezTo>
                    <a:pt x="13396" y="728"/>
                    <a:pt x="13396" y="566"/>
                    <a:pt x="13500" y="566"/>
                  </a:cubicBezTo>
                  <a:cubicBezTo>
                    <a:pt x="13500" y="566"/>
                    <a:pt x="13708" y="566"/>
                    <a:pt x="13708" y="566"/>
                  </a:cubicBezTo>
                  <a:cubicBezTo>
                    <a:pt x="13812" y="566"/>
                    <a:pt x="14019" y="809"/>
                    <a:pt x="14019" y="809"/>
                  </a:cubicBezTo>
                  <a:cubicBezTo>
                    <a:pt x="14123" y="971"/>
                    <a:pt x="14123" y="1213"/>
                    <a:pt x="14227" y="1294"/>
                  </a:cubicBezTo>
                  <a:cubicBezTo>
                    <a:pt x="14331" y="1294"/>
                    <a:pt x="14435" y="1294"/>
                    <a:pt x="14538" y="1375"/>
                  </a:cubicBezTo>
                  <a:cubicBezTo>
                    <a:pt x="14746" y="1456"/>
                    <a:pt x="14850" y="1618"/>
                    <a:pt x="14850" y="1780"/>
                  </a:cubicBezTo>
                  <a:cubicBezTo>
                    <a:pt x="14954" y="1861"/>
                    <a:pt x="14746" y="2103"/>
                    <a:pt x="14850" y="2184"/>
                  </a:cubicBezTo>
                  <a:cubicBezTo>
                    <a:pt x="14850" y="2346"/>
                    <a:pt x="14954" y="2346"/>
                    <a:pt x="15058" y="2346"/>
                  </a:cubicBezTo>
                  <a:cubicBezTo>
                    <a:pt x="15162" y="2427"/>
                    <a:pt x="15162" y="2589"/>
                    <a:pt x="15265" y="2670"/>
                  </a:cubicBezTo>
                  <a:cubicBezTo>
                    <a:pt x="15369" y="2831"/>
                    <a:pt x="15992" y="2993"/>
                    <a:pt x="15992" y="3074"/>
                  </a:cubicBezTo>
                  <a:cubicBezTo>
                    <a:pt x="15992" y="3074"/>
                    <a:pt x="16408" y="2993"/>
                    <a:pt x="16512" y="3074"/>
                  </a:cubicBezTo>
                  <a:cubicBezTo>
                    <a:pt x="16615" y="3074"/>
                    <a:pt x="16823" y="3155"/>
                    <a:pt x="16927" y="3317"/>
                  </a:cubicBezTo>
                  <a:cubicBezTo>
                    <a:pt x="17031" y="3398"/>
                    <a:pt x="17031" y="3721"/>
                    <a:pt x="17031" y="3802"/>
                  </a:cubicBezTo>
                  <a:cubicBezTo>
                    <a:pt x="17031" y="3964"/>
                    <a:pt x="17031" y="4288"/>
                    <a:pt x="17031" y="4288"/>
                  </a:cubicBezTo>
                  <a:cubicBezTo>
                    <a:pt x="17031" y="4288"/>
                    <a:pt x="17135" y="4692"/>
                    <a:pt x="17135" y="4773"/>
                  </a:cubicBezTo>
                  <a:cubicBezTo>
                    <a:pt x="17135" y="4773"/>
                    <a:pt x="17031" y="4935"/>
                    <a:pt x="16927" y="4935"/>
                  </a:cubicBezTo>
                  <a:cubicBezTo>
                    <a:pt x="16823" y="4935"/>
                    <a:pt x="16512" y="4935"/>
                    <a:pt x="16304" y="5016"/>
                  </a:cubicBezTo>
                  <a:cubicBezTo>
                    <a:pt x="16200" y="5016"/>
                    <a:pt x="16096" y="5178"/>
                    <a:pt x="15888" y="5258"/>
                  </a:cubicBezTo>
                  <a:cubicBezTo>
                    <a:pt x="15888" y="5258"/>
                    <a:pt x="15785" y="5339"/>
                    <a:pt x="15785" y="5339"/>
                  </a:cubicBezTo>
                  <a:cubicBezTo>
                    <a:pt x="15681" y="5339"/>
                    <a:pt x="15473" y="5339"/>
                    <a:pt x="15369" y="5420"/>
                  </a:cubicBezTo>
                  <a:cubicBezTo>
                    <a:pt x="15265" y="5501"/>
                    <a:pt x="15265" y="5906"/>
                    <a:pt x="15265" y="5906"/>
                  </a:cubicBezTo>
                  <a:cubicBezTo>
                    <a:pt x="15265" y="5987"/>
                    <a:pt x="15369" y="6310"/>
                    <a:pt x="15369" y="6310"/>
                  </a:cubicBezTo>
                  <a:cubicBezTo>
                    <a:pt x="15369" y="6310"/>
                    <a:pt x="15369" y="6796"/>
                    <a:pt x="15369" y="6796"/>
                  </a:cubicBezTo>
                  <a:cubicBezTo>
                    <a:pt x="15369" y="6876"/>
                    <a:pt x="15265" y="7119"/>
                    <a:pt x="15369" y="7281"/>
                  </a:cubicBezTo>
                  <a:cubicBezTo>
                    <a:pt x="15369" y="7443"/>
                    <a:pt x="15473" y="7604"/>
                    <a:pt x="15473" y="7685"/>
                  </a:cubicBezTo>
                  <a:cubicBezTo>
                    <a:pt x="15577" y="7766"/>
                    <a:pt x="15473" y="7847"/>
                    <a:pt x="15473" y="7928"/>
                  </a:cubicBezTo>
                  <a:cubicBezTo>
                    <a:pt x="15473" y="8009"/>
                    <a:pt x="15369" y="8090"/>
                    <a:pt x="15265" y="8171"/>
                  </a:cubicBezTo>
                  <a:cubicBezTo>
                    <a:pt x="15162" y="8171"/>
                    <a:pt x="14954" y="8171"/>
                    <a:pt x="14850" y="8171"/>
                  </a:cubicBezTo>
                  <a:cubicBezTo>
                    <a:pt x="14746" y="8171"/>
                    <a:pt x="14435" y="8333"/>
                    <a:pt x="14331" y="8413"/>
                  </a:cubicBezTo>
                  <a:cubicBezTo>
                    <a:pt x="14331" y="8494"/>
                    <a:pt x="14435" y="8575"/>
                    <a:pt x="14435" y="8656"/>
                  </a:cubicBezTo>
                  <a:cubicBezTo>
                    <a:pt x="14538" y="8818"/>
                    <a:pt x="14850" y="8980"/>
                    <a:pt x="14850" y="9142"/>
                  </a:cubicBezTo>
                  <a:cubicBezTo>
                    <a:pt x="14850" y="9222"/>
                    <a:pt x="14746" y="9303"/>
                    <a:pt x="14642" y="9384"/>
                  </a:cubicBezTo>
                  <a:cubicBezTo>
                    <a:pt x="14642" y="9465"/>
                    <a:pt x="14746" y="9627"/>
                    <a:pt x="14746" y="9708"/>
                  </a:cubicBezTo>
                  <a:cubicBezTo>
                    <a:pt x="14746" y="9708"/>
                    <a:pt x="14435" y="9870"/>
                    <a:pt x="14435" y="9951"/>
                  </a:cubicBezTo>
                  <a:cubicBezTo>
                    <a:pt x="14435" y="10031"/>
                    <a:pt x="14538" y="10274"/>
                    <a:pt x="14746" y="10355"/>
                  </a:cubicBezTo>
                  <a:cubicBezTo>
                    <a:pt x="14746" y="10436"/>
                    <a:pt x="14954" y="10517"/>
                    <a:pt x="15058" y="10517"/>
                  </a:cubicBezTo>
                  <a:cubicBezTo>
                    <a:pt x="15058" y="10598"/>
                    <a:pt x="15162" y="10760"/>
                    <a:pt x="15265" y="10921"/>
                  </a:cubicBezTo>
                  <a:cubicBezTo>
                    <a:pt x="15369" y="11002"/>
                    <a:pt x="15577" y="11326"/>
                    <a:pt x="15681" y="11488"/>
                  </a:cubicBezTo>
                  <a:cubicBezTo>
                    <a:pt x="15681" y="11569"/>
                    <a:pt x="15785" y="11730"/>
                    <a:pt x="15888" y="11730"/>
                  </a:cubicBezTo>
                  <a:cubicBezTo>
                    <a:pt x="15992" y="11811"/>
                    <a:pt x="16304" y="11892"/>
                    <a:pt x="16408" y="11973"/>
                  </a:cubicBezTo>
                  <a:cubicBezTo>
                    <a:pt x="16512" y="12054"/>
                    <a:pt x="16615" y="12216"/>
                    <a:pt x="16615" y="12297"/>
                  </a:cubicBezTo>
                  <a:cubicBezTo>
                    <a:pt x="16615" y="12378"/>
                    <a:pt x="16512" y="12539"/>
                    <a:pt x="16512" y="12620"/>
                  </a:cubicBezTo>
                  <a:cubicBezTo>
                    <a:pt x="16615" y="12701"/>
                    <a:pt x="16823" y="12701"/>
                    <a:pt x="16823" y="12782"/>
                  </a:cubicBezTo>
                  <a:cubicBezTo>
                    <a:pt x="16927" y="12863"/>
                    <a:pt x="17031" y="13106"/>
                    <a:pt x="17031" y="13106"/>
                  </a:cubicBezTo>
                  <a:cubicBezTo>
                    <a:pt x="17031" y="13187"/>
                    <a:pt x="16927" y="13348"/>
                    <a:pt x="16823" y="13429"/>
                  </a:cubicBezTo>
                  <a:cubicBezTo>
                    <a:pt x="16823" y="13429"/>
                    <a:pt x="16719" y="13510"/>
                    <a:pt x="16615" y="13510"/>
                  </a:cubicBezTo>
                  <a:cubicBezTo>
                    <a:pt x="16512" y="13672"/>
                    <a:pt x="16304" y="13915"/>
                    <a:pt x="16304" y="13996"/>
                  </a:cubicBezTo>
                  <a:cubicBezTo>
                    <a:pt x="16304" y="14076"/>
                    <a:pt x="16200" y="14238"/>
                    <a:pt x="16304" y="14238"/>
                  </a:cubicBezTo>
                  <a:cubicBezTo>
                    <a:pt x="16512" y="14400"/>
                    <a:pt x="16823" y="14238"/>
                    <a:pt x="17031" y="14238"/>
                  </a:cubicBezTo>
                  <a:cubicBezTo>
                    <a:pt x="17135" y="14238"/>
                    <a:pt x="17238" y="14319"/>
                    <a:pt x="17342" y="14319"/>
                  </a:cubicBezTo>
                  <a:cubicBezTo>
                    <a:pt x="17446" y="14400"/>
                    <a:pt x="17654" y="14400"/>
                    <a:pt x="17758" y="14319"/>
                  </a:cubicBezTo>
                  <a:cubicBezTo>
                    <a:pt x="17758" y="14319"/>
                    <a:pt x="17758" y="14238"/>
                    <a:pt x="17758" y="14238"/>
                  </a:cubicBezTo>
                  <a:cubicBezTo>
                    <a:pt x="17862" y="14238"/>
                    <a:pt x="18173" y="14238"/>
                    <a:pt x="18277" y="14238"/>
                  </a:cubicBezTo>
                  <a:cubicBezTo>
                    <a:pt x="18381" y="14238"/>
                    <a:pt x="18588" y="14157"/>
                    <a:pt x="18692" y="14076"/>
                  </a:cubicBezTo>
                  <a:cubicBezTo>
                    <a:pt x="18796" y="13996"/>
                    <a:pt x="18900" y="13915"/>
                    <a:pt x="18900" y="13915"/>
                  </a:cubicBezTo>
                  <a:cubicBezTo>
                    <a:pt x="19004" y="13915"/>
                    <a:pt x="19212" y="13915"/>
                    <a:pt x="19315" y="13915"/>
                  </a:cubicBezTo>
                  <a:cubicBezTo>
                    <a:pt x="19419" y="13915"/>
                    <a:pt x="19523" y="14076"/>
                    <a:pt x="19523" y="14076"/>
                  </a:cubicBezTo>
                  <a:cubicBezTo>
                    <a:pt x="19627" y="14076"/>
                    <a:pt x="19835" y="14076"/>
                    <a:pt x="19938" y="13996"/>
                  </a:cubicBezTo>
                  <a:cubicBezTo>
                    <a:pt x="20042" y="13996"/>
                    <a:pt x="19938" y="13834"/>
                    <a:pt x="20042" y="13834"/>
                  </a:cubicBezTo>
                  <a:cubicBezTo>
                    <a:pt x="20042" y="13753"/>
                    <a:pt x="20146" y="13753"/>
                    <a:pt x="20250" y="13753"/>
                  </a:cubicBezTo>
                  <a:cubicBezTo>
                    <a:pt x="20354" y="13753"/>
                    <a:pt x="20458" y="13996"/>
                    <a:pt x="20562" y="14157"/>
                  </a:cubicBezTo>
                  <a:cubicBezTo>
                    <a:pt x="20562" y="14238"/>
                    <a:pt x="20562" y="14400"/>
                    <a:pt x="20562" y="14481"/>
                  </a:cubicBezTo>
                  <a:cubicBezTo>
                    <a:pt x="20562" y="14643"/>
                    <a:pt x="20458" y="14804"/>
                    <a:pt x="20458" y="14966"/>
                  </a:cubicBezTo>
                  <a:cubicBezTo>
                    <a:pt x="20458" y="14966"/>
                    <a:pt x="20562" y="15047"/>
                    <a:pt x="20562" y="15047"/>
                  </a:cubicBezTo>
                  <a:cubicBezTo>
                    <a:pt x="20665" y="15128"/>
                    <a:pt x="20977" y="14966"/>
                    <a:pt x="21185" y="15047"/>
                  </a:cubicBezTo>
                  <a:cubicBezTo>
                    <a:pt x="21288" y="15047"/>
                    <a:pt x="21392" y="15209"/>
                    <a:pt x="21496" y="15290"/>
                  </a:cubicBezTo>
                  <a:cubicBezTo>
                    <a:pt x="21600" y="15371"/>
                    <a:pt x="21600" y="15613"/>
                    <a:pt x="21600" y="15694"/>
                  </a:cubicBezTo>
                  <a:cubicBezTo>
                    <a:pt x="21600" y="15775"/>
                    <a:pt x="21600" y="15937"/>
                    <a:pt x="21600" y="16018"/>
                  </a:cubicBezTo>
                  <a:cubicBezTo>
                    <a:pt x="21496" y="16099"/>
                    <a:pt x="21288" y="16099"/>
                    <a:pt x="21288" y="16180"/>
                  </a:cubicBezTo>
                  <a:cubicBezTo>
                    <a:pt x="21185" y="16261"/>
                    <a:pt x="21185" y="16342"/>
                    <a:pt x="21185" y="16422"/>
                  </a:cubicBezTo>
                  <a:cubicBezTo>
                    <a:pt x="21185" y="16422"/>
                    <a:pt x="21081" y="16503"/>
                    <a:pt x="21081" y="16584"/>
                  </a:cubicBezTo>
                  <a:cubicBezTo>
                    <a:pt x="20977" y="16584"/>
                    <a:pt x="20873" y="16584"/>
                    <a:pt x="20769" y="16584"/>
                  </a:cubicBezTo>
                  <a:cubicBezTo>
                    <a:pt x="20769" y="16584"/>
                    <a:pt x="20562" y="16665"/>
                    <a:pt x="20562" y="16746"/>
                  </a:cubicBezTo>
                  <a:cubicBezTo>
                    <a:pt x="20458" y="16827"/>
                    <a:pt x="20458" y="17070"/>
                    <a:pt x="20458" y="17151"/>
                  </a:cubicBezTo>
                  <a:cubicBezTo>
                    <a:pt x="20458" y="17151"/>
                    <a:pt x="20665" y="17312"/>
                    <a:pt x="20665" y="17393"/>
                  </a:cubicBezTo>
                  <a:cubicBezTo>
                    <a:pt x="20665" y="17393"/>
                    <a:pt x="20458" y="17474"/>
                    <a:pt x="20354" y="17474"/>
                  </a:cubicBezTo>
                  <a:cubicBezTo>
                    <a:pt x="20250" y="17474"/>
                    <a:pt x="20146" y="17474"/>
                    <a:pt x="20146" y="17474"/>
                  </a:cubicBezTo>
                  <a:cubicBezTo>
                    <a:pt x="20042" y="17555"/>
                    <a:pt x="19938" y="17717"/>
                    <a:pt x="19938" y="17717"/>
                  </a:cubicBezTo>
                  <a:cubicBezTo>
                    <a:pt x="19938" y="17879"/>
                    <a:pt x="20042" y="18040"/>
                    <a:pt x="19938" y="18121"/>
                  </a:cubicBezTo>
                  <a:cubicBezTo>
                    <a:pt x="19938" y="18121"/>
                    <a:pt x="19731" y="18121"/>
                    <a:pt x="19627" y="18121"/>
                  </a:cubicBezTo>
                  <a:cubicBezTo>
                    <a:pt x="19523" y="18121"/>
                    <a:pt x="19212" y="18283"/>
                    <a:pt x="19108" y="18364"/>
                  </a:cubicBezTo>
                  <a:cubicBezTo>
                    <a:pt x="19004" y="18364"/>
                    <a:pt x="19108" y="18526"/>
                    <a:pt x="19108" y="18607"/>
                  </a:cubicBezTo>
                  <a:cubicBezTo>
                    <a:pt x="19004" y="18688"/>
                    <a:pt x="18796" y="18607"/>
                    <a:pt x="18692" y="18688"/>
                  </a:cubicBezTo>
                  <a:cubicBezTo>
                    <a:pt x="18692" y="18688"/>
                    <a:pt x="18692" y="18930"/>
                    <a:pt x="18588" y="18930"/>
                  </a:cubicBezTo>
                  <a:cubicBezTo>
                    <a:pt x="18588" y="19011"/>
                    <a:pt x="18277" y="19092"/>
                    <a:pt x="18173" y="19092"/>
                  </a:cubicBezTo>
                  <a:cubicBezTo>
                    <a:pt x="17965" y="19092"/>
                    <a:pt x="17758" y="19092"/>
                    <a:pt x="17654" y="19092"/>
                  </a:cubicBezTo>
                  <a:cubicBezTo>
                    <a:pt x="17550" y="19092"/>
                    <a:pt x="17446" y="19092"/>
                    <a:pt x="17446" y="19173"/>
                  </a:cubicBezTo>
                  <a:cubicBezTo>
                    <a:pt x="17446" y="19254"/>
                    <a:pt x="17446" y="19416"/>
                    <a:pt x="17446" y="19497"/>
                  </a:cubicBezTo>
                  <a:cubicBezTo>
                    <a:pt x="17342" y="19578"/>
                    <a:pt x="17135" y="19497"/>
                    <a:pt x="17031" y="19497"/>
                  </a:cubicBezTo>
                  <a:cubicBezTo>
                    <a:pt x="17031" y="19578"/>
                    <a:pt x="16927" y="19658"/>
                    <a:pt x="16927" y="19739"/>
                  </a:cubicBezTo>
                  <a:cubicBezTo>
                    <a:pt x="16823" y="19820"/>
                    <a:pt x="16823" y="19901"/>
                    <a:pt x="16823" y="19982"/>
                  </a:cubicBezTo>
                  <a:cubicBezTo>
                    <a:pt x="16719" y="20063"/>
                    <a:pt x="16408" y="20063"/>
                    <a:pt x="16304" y="20144"/>
                  </a:cubicBezTo>
                  <a:cubicBezTo>
                    <a:pt x="16304" y="20144"/>
                    <a:pt x="16304" y="20225"/>
                    <a:pt x="16304" y="20306"/>
                  </a:cubicBezTo>
                  <a:cubicBezTo>
                    <a:pt x="16096" y="20306"/>
                    <a:pt x="15888" y="20306"/>
                    <a:pt x="15888" y="20225"/>
                  </a:cubicBezTo>
                  <a:cubicBezTo>
                    <a:pt x="15681" y="20225"/>
                    <a:pt x="15473" y="20063"/>
                    <a:pt x="15473" y="19982"/>
                  </a:cubicBezTo>
                  <a:cubicBezTo>
                    <a:pt x="15369" y="19901"/>
                    <a:pt x="15369" y="19658"/>
                    <a:pt x="15265" y="19578"/>
                  </a:cubicBezTo>
                  <a:cubicBezTo>
                    <a:pt x="15162" y="19497"/>
                    <a:pt x="14954" y="19578"/>
                    <a:pt x="14850" y="19578"/>
                  </a:cubicBezTo>
                  <a:cubicBezTo>
                    <a:pt x="14850" y="19578"/>
                    <a:pt x="14642" y="19578"/>
                    <a:pt x="14538" y="19578"/>
                  </a:cubicBezTo>
                  <a:cubicBezTo>
                    <a:pt x="14435" y="19578"/>
                    <a:pt x="14331" y="19497"/>
                    <a:pt x="14227" y="19497"/>
                  </a:cubicBezTo>
                  <a:cubicBezTo>
                    <a:pt x="14227" y="19335"/>
                    <a:pt x="14435" y="19173"/>
                    <a:pt x="14435" y="19011"/>
                  </a:cubicBezTo>
                  <a:cubicBezTo>
                    <a:pt x="14331" y="18930"/>
                    <a:pt x="14019" y="18930"/>
                    <a:pt x="13812" y="18930"/>
                  </a:cubicBezTo>
                  <a:cubicBezTo>
                    <a:pt x="13812" y="18930"/>
                    <a:pt x="13500" y="18930"/>
                    <a:pt x="13500" y="19011"/>
                  </a:cubicBezTo>
                  <a:cubicBezTo>
                    <a:pt x="13500" y="19092"/>
                    <a:pt x="13604" y="19173"/>
                    <a:pt x="13604" y="19254"/>
                  </a:cubicBezTo>
                  <a:cubicBezTo>
                    <a:pt x="13708" y="19335"/>
                    <a:pt x="13708" y="19497"/>
                    <a:pt x="13604" y="19497"/>
                  </a:cubicBezTo>
                  <a:cubicBezTo>
                    <a:pt x="13604" y="19578"/>
                    <a:pt x="13292" y="19658"/>
                    <a:pt x="13085" y="19658"/>
                  </a:cubicBezTo>
                  <a:cubicBezTo>
                    <a:pt x="12877" y="19658"/>
                    <a:pt x="12565" y="19739"/>
                    <a:pt x="12462" y="19658"/>
                  </a:cubicBezTo>
                  <a:cubicBezTo>
                    <a:pt x="12358" y="19578"/>
                    <a:pt x="12462" y="19335"/>
                    <a:pt x="12358" y="19254"/>
                  </a:cubicBezTo>
                  <a:cubicBezTo>
                    <a:pt x="12358" y="19173"/>
                    <a:pt x="12150" y="19011"/>
                    <a:pt x="12046" y="18930"/>
                  </a:cubicBezTo>
                  <a:cubicBezTo>
                    <a:pt x="12046" y="18849"/>
                    <a:pt x="12046" y="18769"/>
                    <a:pt x="12046" y="18688"/>
                  </a:cubicBezTo>
                  <a:cubicBezTo>
                    <a:pt x="12046" y="18607"/>
                    <a:pt x="12150" y="18445"/>
                    <a:pt x="12046" y="18364"/>
                  </a:cubicBezTo>
                  <a:cubicBezTo>
                    <a:pt x="12046" y="18364"/>
                    <a:pt x="11838" y="18283"/>
                    <a:pt x="11838" y="18283"/>
                  </a:cubicBezTo>
                  <a:cubicBezTo>
                    <a:pt x="11631" y="18283"/>
                    <a:pt x="11215" y="18202"/>
                    <a:pt x="11112" y="18283"/>
                  </a:cubicBezTo>
                  <a:cubicBezTo>
                    <a:pt x="11008" y="18364"/>
                    <a:pt x="11112" y="18526"/>
                    <a:pt x="11008" y="18607"/>
                  </a:cubicBezTo>
                  <a:cubicBezTo>
                    <a:pt x="11008" y="18607"/>
                    <a:pt x="10800" y="18607"/>
                    <a:pt x="10696" y="18607"/>
                  </a:cubicBezTo>
                  <a:cubicBezTo>
                    <a:pt x="10592" y="18607"/>
                    <a:pt x="10488" y="18688"/>
                    <a:pt x="10488" y="18769"/>
                  </a:cubicBezTo>
                  <a:cubicBezTo>
                    <a:pt x="10385" y="18769"/>
                    <a:pt x="10488" y="18849"/>
                    <a:pt x="10488" y="18930"/>
                  </a:cubicBezTo>
                  <a:cubicBezTo>
                    <a:pt x="10385" y="18930"/>
                    <a:pt x="10385" y="19011"/>
                    <a:pt x="10281" y="19092"/>
                  </a:cubicBezTo>
                  <a:cubicBezTo>
                    <a:pt x="10177" y="19092"/>
                    <a:pt x="9865" y="19173"/>
                    <a:pt x="9762" y="19092"/>
                  </a:cubicBezTo>
                  <a:cubicBezTo>
                    <a:pt x="9658" y="19092"/>
                    <a:pt x="9658" y="18930"/>
                    <a:pt x="9658" y="18930"/>
                  </a:cubicBezTo>
                  <a:cubicBezTo>
                    <a:pt x="9658" y="18930"/>
                    <a:pt x="9450" y="18930"/>
                    <a:pt x="9450" y="18930"/>
                  </a:cubicBezTo>
                  <a:cubicBezTo>
                    <a:pt x="9346" y="18930"/>
                    <a:pt x="9242" y="18930"/>
                    <a:pt x="9242" y="19011"/>
                  </a:cubicBezTo>
                  <a:cubicBezTo>
                    <a:pt x="9242" y="19011"/>
                    <a:pt x="9346" y="19092"/>
                    <a:pt x="9346" y="19173"/>
                  </a:cubicBezTo>
                  <a:cubicBezTo>
                    <a:pt x="9346" y="19254"/>
                    <a:pt x="9346" y="19416"/>
                    <a:pt x="9242" y="19497"/>
                  </a:cubicBezTo>
                  <a:cubicBezTo>
                    <a:pt x="9242" y="19497"/>
                    <a:pt x="9138" y="19497"/>
                    <a:pt x="9138" y="19578"/>
                  </a:cubicBezTo>
                  <a:cubicBezTo>
                    <a:pt x="9035" y="19578"/>
                    <a:pt x="8931" y="19578"/>
                    <a:pt x="8931" y="19658"/>
                  </a:cubicBezTo>
                  <a:cubicBezTo>
                    <a:pt x="8827" y="19658"/>
                    <a:pt x="8931" y="19820"/>
                    <a:pt x="8931" y="19820"/>
                  </a:cubicBezTo>
                  <a:cubicBezTo>
                    <a:pt x="8931" y="19901"/>
                    <a:pt x="8723" y="19982"/>
                    <a:pt x="8723" y="20063"/>
                  </a:cubicBezTo>
                  <a:cubicBezTo>
                    <a:pt x="8723" y="20063"/>
                    <a:pt x="8619" y="20225"/>
                    <a:pt x="8619" y="20306"/>
                  </a:cubicBezTo>
                  <a:cubicBezTo>
                    <a:pt x="8619" y="20387"/>
                    <a:pt x="8515" y="20467"/>
                    <a:pt x="8515" y="20548"/>
                  </a:cubicBezTo>
                  <a:cubicBezTo>
                    <a:pt x="8515" y="20710"/>
                    <a:pt x="8515" y="20791"/>
                    <a:pt x="8515" y="20872"/>
                  </a:cubicBezTo>
                  <a:cubicBezTo>
                    <a:pt x="8515" y="20953"/>
                    <a:pt x="8412" y="20953"/>
                    <a:pt x="8412" y="21034"/>
                  </a:cubicBezTo>
                  <a:cubicBezTo>
                    <a:pt x="8308" y="21115"/>
                    <a:pt x="8308" y="21276"/>
                    <a:pt x="8308" y="21357"/>
                  </a:cubicBezTo>
                  <a:cubicBezTo>
                    <a:pt x="8204" y="21357"/>
                    <a:pt x="8204" y="21276"/>
                    <a:pt x="8100" y="21276"/>
                  </a:cubicBezTo>
                  <a:cubicBezTo>
                    <a:pt x="8100" y="21196"/>
                    <a:pt x="7996" y="21115"/>
                    <a:pt x="7892" y="21034"/>
                  </a:cubicBezTo>
                  <a:cubicBezTo>
                    <a:pt x="7892" y="20953"/>
                    <a:pt x="7685" y="20872"/>
                    <a:pt x="7685" y="20872"/>
                  </a:cubicBezTo>
                  <a:cubicBezTo>
                    <a:pt x="7685" y="20791"/>
                    <a:pt x="7685" y="20548"/>
                    <a:pt x="7685" y="20387"/>
                  </a:cubicBezTo>
                  <a:cubicBezTo>
                    <a:pt x="7685" y="20387"/>
                    <a:pt x="7788" y="20225"/>
                    <a:pt x="7685" y="20144"/>
                  </a:cubicBezTo>
                  <a:cubicBezTo>
                    <a:pt x="7685" y="20063"/>
                    <a:pt x="7581" y="19982"/>
                    <a:pt x="7581" y="19901"/>
                  </a:cubicBezTo>
                  <a:cubicBezTo>
                    <a:pt x="7477" y="19901"/>
                    <a:pt x="7269" y="19982"/>
                    <a:pt x="7165" y="19901"/>
                  </a:cubicBezTo>
                  <a:cubicBezTo>
                    <a:pt x="7165" y="19901"/>
                    <a:pt x="7165" y="19658"/>
                    <a:pt x="7165" y="19578"/>
                  </a:cubicBezTo>
                  <a:cubicBezTo>
                    <a:pt x="7165" y="19416"/>
                    <a:pt x="7062" y="19173"/>
                    <a:pt x="6958" y="19092"/>
                  </a:cubicBezTo>
                  <a:cubicBezTo>
                    <a:pt x="6854" y="18930"/>
                    <a:pt x="6438" y="18930"/>
                    <a:pt x="6335" y="18769"/>
                  </a:cubicBezTo>
                  <a:cubicBezTo>
                    <a:pt x="6335" y="18769"/>
                    <a:pt x="6438" y="18688"/>
                    <a:pt x="6335" y="18607"/>
                  </a:cubicBezTo>
                  <a:cubicBezTo>
                    <a:pt x="6231" y="18607"/>
                    <a:pt x="5919" y="18526"/>
                    <a:pt x="5815" y="18607"/>
                  </a:cubicBezTo>
                  <a:cubicBezTo>
                    <a:pt x="5608" y="18607"/>
                    <a:pt x="5400" y="18849"/>
                    <a:pt x="5296" y="18930"/>
                  </a:cubicBezTo>
                  <a:cubicBezTo>
                    <a:pt x="5088" y="19092"/>
                    <a:pt x="4881" y="19335"/>
                    <a:pt x="4777" y="19497"/>
                  </a:cubicBezTo>
                  <a:cubicBezTo>
                    <a:pt x="4673" y="19578"/>
                    <a:pt x="4673" y="19739"/>
                    <a:pt x="4569" y="19820"/>
                  </a:cubicBezTo>
                  <a:cubicBezTo>
                    <a:pt x="4569" y="19982"/>
                    <a:pt x="4569" y="20306"/>
                    <a:pt x="4362" y="20467"/>
                  </a:cubicBezTo>
                  <a:cubicBezTo>
                    <a:pt x="4362" y="20548"/>
                    <a:pt x="4154" y="20629"/>
                    <a:pt x="4050" y="20710"/>
                  </a:cubicBezTo>
                  <a:cubicBezTo>
                    <a:pt x="3946" y="20791"/>
                    <a:pt x="3842" y="21034"/>
                    <a:pt x="3738" y="21115"/>
                  </a:cubicBezTo>
                  <a:cubicBezTo>
                    <a:pt x="3635" y="21196"/>
                    <a:pt x="3323" y="21276"/>
                    <a:pt x="3219" y="21276"/>
                  </a:cubicBezTo>
                  <a:cubicBezTo>
                    <a:pt x="3115" y="21276"/>
                    <a:pt x="2908" y="21276"/>
                    <a:pt x="2804" y="21276"/>
                  </a:cubicBezTo>
                  <a:cubicBezTo>
                    <a:pt x="2700" y="21276"/>
                    <a:pt x="2492" y="21357"/>
                    <a:pt x="2388" y="21357"/>
                  </a:cubicBezTo>
                  <a:cubicBezTo>
                    <a:pt x="2285" y="21357"/>
                    <a:pt x="2181" y="21196"/>
                    <a:pt x="2077" y="21196"/>
                  </a:cubicBezTo>
                  <a:cubicBezTo>
                    <a:pt x="1973" y="21196"/>
                    <a:pt x="1765" y="21196"/>
                    <a:pt x="1662" y="21276"/>
                  </a:cubicBezTo>
                  <a:cubicBezTo>
                    <a:pt x="1558" y="21276"/>
                    <a:pt x="1558" y="21438"/>
                    <a:pt x="1454" y="21519"/>
                  </a:cubicBezTo>
                  <a:cubicBezTo>
                    <a:pt x="1350" y="21519"/>
                    <a:pt x="1246" y="21600"/>
                    <a:pt x="1142" y="21600"/>
                  </a:cubicBezTo>
                  <a:cubicBezTo>
                    <a:pt x="1038" y="21600"/>
                    <a:pt x="831" y="21519"/>
                    <a:pt x="831" y="21438"/>
                  </a:cubicBezTo>
                  <a:cubicBezTo>
                    <a:pt x="831" y="21357"/>
                    <a:pt x="831" y="21196"/>
                    <a:pt x="831" y="21196"/>
                  </a:cubicBezTo>
                  <a:cubicBezTo>
                    <a:pt x="831" y="21034"/>
                    <a:pt x="623" y="20791"/>
                    <a:pt x="623" y="20629"/>
                  </a:cubicBezTo>
                  <a:cubicBezTo>
                    <a:pt x="519" y="20548"/>
                    <a:pt x="519" y="20387"/>
                    <a:pt x="623" y="20306"/>
                  </a:cubicBezTo>
                  <a:cubicBezTo>
                    <a:pt x="623" y="20225"/>
                    <a:pt x="727" y="20144"/>
                    <a:pt x="831" y="20144"/>
                  </a:cubicBezTo>
                  <a:cubicBezTo>
                    <a:pt x="831" y="19982"/>
                    <a:pt x="831" y="19820"/>
                    <a:pt x="831" y="19658"/>
                  </a:cubicBezTo>
                  <a:cubicBezTo>
                    <a:pt x="727" y="19578"/>
                    <a:pt x="415" y="19497"/>
                    <a:pt x="312" y="19416"/>
                  </a:cubicBezTo>
                  <a:cubicBezTo>
                    <a:pt x="208" y="19335"/>
                    <a:pt x="104" y="19173"/>
                    <a:pt x="0" y="19092"/>
                  </a:cubicBezTo>
                  <a:cubicBezTo>
                    <a:pt x="0" y="19011"/>
                    <a:pt x="0" y="18930"/>
                    <a:pt x="0" y="18849"/>
                  </a:cubicBezTo>
                  <a:cubicBezTo>
                    <a:pt x="104" y="18849"/>
                    <a:pt x="208" y="18769"/>
                    <a:pt x="208" y="18769"/>
                  </a:cubicBezTo>
                  <a:cubicBezTo>
                    <a:pt x="208" y="18688"/>
                    <a:pt x="208" y="18445"/>
                    <a:pt x="208" y="18364"/>
                  </a:cubicBezTo>
                  <a:cubicBezTo>
                    <a:pt x="208" y="18283"/>
                    <a:pt x="208" y="18121"/>
                    <a:pt x="208" y="18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3" name="Google Shape;2313;p274"/>
            <p:cNvSpPr/>
            <p:nvPr/>
          </p:nvSpPr>
          <p:spPr>
            <a:xfrm>
              <a:off x="5075062" y="4752875"/>
              <a:ext cx="1981940" cy="1723324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1529" y="9736"/>
                  </a:moveTo>
                  <a:cubicBezTo>
                    <a:pt x="21600" y="9818"/>
                    <a:pt x="21529" y="9900"/>
                    <a:pt x="21529" y="10064"/>
                  </a:cubicBezTo>
                  <a:cubicBezTo>
                    <a:pt x="21529" y="10145"/>
                    <a:pt x="21529" y="10227"/>
                    <a:pt x="21458" y="10309"/>
                  </a:cubicBezTo>
                  <a:cubicBezTo>
                    <a:pt x="21387" y="10309"/>
                    <a:pt x="21316" y="10309"/>
                    <a:pt x="21245" y="10391"/>
                  </a:cubicBezTo>
                  <a:cubicBezTo>
                    <a:pt x="21174" y="10473"/>
                    <a:pt x="21174" y="10718"/>
                    <a:pt x="21103" y="10800"/>
                  </a:cubicBezTo>
                  <a:cubicBezTo>
                    <a:pt x="21103" y="10882"/>
                    <a:pt x="21032" y="11045"/>
                    <a:pt x="21032" y="11045"/>
                  </a:cubicBezTo>
                  <a:cubicBezTo>
                    <a:pt x="20961" y="11127"/>
                    <a:pt x="20818" y="11127"/>
                    <a:pt x="20818" y="11291"/>
                  </a:cubicBezTo>
                  <a:cubicBezTo>
                    <a:pt x="20747" y="11291"/>
                    <a:pt x="20747" y="11455"/>
                    <a:pt x="20676" y="11536"/>
                  </a:cubicBezTo>
                  <a:cubicBezTo>
                    <a:pt x="20676" y="11618"/>
                    <a:pt x="20747" y="11782"/>
                    <a:pt x="20676" y="11782"/>
                  </a:cubicBezTo>
                  <a:cubicBezTo>
                    <a:pt x="20605" y="11864"/>
                    <a:pt x="20463" y="11782"/>
                    <a:pt x="20463" y="11782"/>
                  </a:cubicBezTo>
                  <a:cubicBezTo>
                    <a:pt x="20392" y="11864"/>
                    <a:pt x="20250" y="11945"/>
                    <a:pt x="20250" y="12027"/>
                  </a:cubicBezTo>
                  <a:cubicBezTo>
                    <a:pt x="20250" y="12027"/>
                    <a:pt x="20321" y="12109"/>
                    <a:pt x="20321" y="12191"/>
                  </a:cubicBezTo>
                  <a:cubicBezTo>
                    <a:pt x="20321" y="12273"/>
                    <a:pt x="20250" y="12436"/>
                    <a:pt x="20321" y="12518"/>
                  </a:cubicBezTo>
                  <a:cubicBezTo>
                    <a:pt x="20321" y="12600"/>
                    <a:pt x="20392" y="12600"/>
                    <a:pt x="20392" y="12682"/>
                  </a:cubicBezTo>
                  <a:cubicBezTo>
                    <a:pt x="20463" y="12682"/>
                    <a:pt x="20534" y="12845"/>
                    <a:pt x="20534" y="12927"/>
                  </a:cubicBezTo>
                  <a:cubicBezTo>
                    <a:pt x="20534" y="13009"/>
                    <a:pt x="20534" y="13091"/>
                    <a:pt x="20463" y="13173"/>
                  </a:cubicBezTo>
                  <a:cubicBezTo>
                    <a:pt x="20463" y="13173"/>
                    <a:pt x="20321" y="13173"/>
                    <a:pt x="20321" y="13173"/>
                  </a:cubicBezTo>
                  <a:cubicBezTo>
                    <a:pt x="20250" y="13255"/>
                    <a:pt x="20179" y="13336"/>
                    <a:pt x="20108" y="13418"/>
                  </a:cubicBezTo>
                  <a:cubicBezTo>
                    <a:pt x="20037" y="13500"/>
                    <a:pt x="19753" y="13500"/>
                    <a:pt x="19682" y="13582"/>
                  </a:cubicBezTo>
                  <a:cubicBezTo>
                    <a:pt x="19611" y="13664"/>
                    <a:pt x="19539" y="13827"/>
                    <a:pt x="19468" y="13827"/>
                  </a:cubicBezTo>
                  <a:cubicBezTo>
                    <a:pt x="19468" y="13909"/>
                    <a:pt x="19255" y="13909"/>
                    <a:pt x="19184" y="13991"/>
                  </a:cubicBezTo>
                  <a:cubicBezTo>
                    <a:pt x="19113" y="13991"/>
                    <a:pt x="19184" y="14155"/>
                    <a:pt x="19113" y="14155"/>
                  </a:cubicBezTo>
                  <a:cubicBezTo>
                    <a:pt x="19042" y="14236"/>
                    <a:pt x="18971" y="14236"/>
                    <a:pt x="18900" y="14236"/>
                  </a:cubicBezTo>
                  <a:cubicBezTo>
                    <a:pt x="18829" y="14236"/>
                    <a:pt x="18758" y="14236"/>
                    <a:pt x="18687" y="14318"/>
                  </a:cubicBezTo>
                  <a:cubicBezTo>
                    <a:pt x="18616" y="14318"/>
                    <a:pt x="18474" y="14400"/>
                    <a:pt x="18403" y="14482"/>
                  </a:cubicBezTo>
                  <a:cubicBezTo>
                    <a:pt x="18403" y="14482"/>
                    <a:pt x="18332" y="14564"/>
                    <a:pt x="18261" y="14564"/>
                  </a:cubicBezTo>
                  <a:cubicBezTo>
                    <a:pt x="18261" y="14645"/>
                    <a:pt x="18261" y="14727"/>
                    <a:pt x="18261" y="14891"/>
                  </a:cubicBezTo>
                  <a:cubicBezTo>
                    <a:pt x="18189" y="14973"/>
                    <a:pt x="18261" y="15136"/>
                    <a:pt x="18189" y="15218"/>
                  </a:cubicBezTo>
                  <a:cubicBezTo>
                    <a:pt x="18189" y="15300"/>
                    <a:pt x="18118" y="15300"/>
                    <a:pt x="18047" y="15300"/>
                  </a:cubicBezTo>
                  <a:cubicBezTo>
                    <a:pt x="17976" y="15382"/>
                    <a:pt x="17834" y="15382"/>
                    <a:pt x="17763" y="15464"/>
                  </a:cubicBezTo>
                  <a:cubicBezTo>
                    <a:pt x="17692" y="15464"/>
                    <a:pt x="17550" y="15545"/>
                    <a:pt x="17479" y="15545"/>
                  </a:cubicBezTo>
                  <a:cubicBezTo>
                    <a:pt x="17479" y="15545"/>
                    <a:pt x="17337" y="15545"/>
                    <a:pt x="17337" y="15545"/>
                  </a:cubicBezTo>
                  <a:cubicBezTo>
                    <a:pt x="17266" y="15627"/>
                    <a:pt x="17266" y="15709"/>
                    <a:pt x="17266" y="15709"/>
                  </a:cubicBezTo>
                  <a:cubicBezTo>
                    <a:pt x="17195" y="15791"/>
                    <a:pt x="17124" y="15873"/>
                    <a:pt x="17124" y="15955"/>
                  </a:cubicBezTo>
                  <a:cubicBezTo>
                    <a:pt x="17124" y="16036"/>
                    <a:pt x="17124" y="16282"/>
                    <a:pt x="17124" y="16282"/>
                  </a:cubicBezTo>
                  <a:cubicBezTo>
                    <a:pt x="17053" y="16445"/>
                    <a:pt x="16839" y="16609"/>
                    <a:pt x="16768" y="16691"/>
                  </a:cubicBezTo>
                  <a:cubicBezTo>
                    <a:pt x="16697" y="16773"/>
                    <a:pt x="16626" y="16936"/>
                    <a:pt x="16555" y="16936"/>
                  </a:cubicBezTo>
                  <a:cubicBezTo>
                    <a:pt x="16484" y="16936"/>
                    <a:pt x="16342" y="16936"/>
                    <a:pt x="16271" y="16936"/>
                  </a:cubicBezTo>
                  <a:cubicBezTo>
                    <a:pt x="16200" y="16936"/>
                    <a:pt x="16058" y="16855"/>
                    <a:pt x="15987" y="16936"/>
                  </a:cubicBezTo>
                  <a:cubicBezTo>
                    <a:pt x="15916" y="16936"/>
                    <a:pt x="15916" y="17018"/>
                    <a:pt x="15845" y="17100"/>
                  </a:cubicBezTo>
                  <a:cubicBezTo>
                    <a:pt x="15845" y="17182"/>
                    <a:pt x="15845" y="17345"/>
                    <a:pt x="15774" y="17427"/>
                  </a:cubicBezTo>
                  <a:cubicBezTo>
                    <a:pt x="15774" y="17509"/>
                    <a:pt x="15774" y="17673"/>
                    <a:pt x="15703" y="17755"/>
                  </a:cubicBezTo>
                  <a:cubicBezTo>
                    <a:pt x="15703" y="17755"/>
                    <a:pt x="15561" y="17673"/>
                    <a:pt x="15561" y="17755"/>
                  </a:cubicBezTo>
                  <a:cubicBezTo>
                    <a:pt x="15489" y="17836"/>
                    <a:pt x="15561" y="18000"/>
                    <a:pt x="15561" y="18000"/>
                  </a:cubicBezTo>
                  <a:cubicBezTo>
                    <a:pt x="15489" y="18082"/>
                    <a:pt x="15276" y="18000"/>
                    <a:pt x="15205" y="18000"/>
                  </a:cubicBezTo>
                  <a:cubicBezTo>
                    <a:pt x="15134" y="18082"/>
                    <a:pt x="14921" y="18164"/>
                    <a:pt x="14992" y="18245"/>
                  </a:cubicBezTo>
                  <a:cubicBezTo>
                    <a:pt x="14992" y="18327"/>
                    <a:pt x="15134" y="18409"/>
                    <a:pt x="15134" y="18409"/>
                  </a:cubicBezTo>
                  <a:cubicBezTo>
                    <a:pt x="15205" y="18491"/>
                    <a:pt x="15276" y="18409"/>
                    <a:pt x="15347" y="18409"/>
                  </a:cubicBezTo>
                  <a:cubicBezTo>
                    <a:pt x="15418" y="18491"/>
                    <a:pt x="15489" y="18573"/>
                    <a:pt x="15489" y="18573"/>
                  </a:cubicBezTo>
                  <a:cubicBezTo>
                    <a:pt x="15561" y="18655"/>
                    <a:pt x="15489" y="18736"/>
                    <a:pt x="15489" y="18818"/>
                  </a:cubicBezTo>
                  <a:cubicBezTo>
                    <a:pt x="15489" y="18818"/>
                    <a:pt x="15418" y="18900"/>
                    <a:pt x="15418" y="18900"/>
                  </a:cubicBezTo>
                  <a:cubicBezTo>
                    <a:pt x="15418" y="18982"/>
                    <a:pt x="15489" y="19064"/>
                    <a:pt x="15489" y="19145"/>
                  </a:cubicBezTo>
                  <a:cubicBezTo>
                    <a:pt x="15418" y="19227"/>
                    <a:pt x="15347" y="19227"/>
                    <a:pt x="15347" y="19227"/>
                  </a:cubicBezTo>
                  <a:cubicBezTo>
                    <a:pt x="15276" y="19227"/>
                    <a:pt x="15347" y="19391"/>
                    <a:pt x="15276" y="19391"/>
                  </a:cubicBezTo>
                  <a:cubicBezTo>
                    <a:pt x="15276" y="19473"/>
                    <a:pt x="15134" y="19636"/>
                    <a:pt x="15134" y="19636"/>
                  </a:cubicBezTo>
                  <a:cubicBezTo>
                    <a:pt x="15063" y="19636"/>
                    <a:pt x="14992" y="19473"/>
                    <a:pt x="14992" y="19473"/>
                  </a:cubicBezTo>
                  <a:cubicBezTo>
                    <a:pt x="14921" y="19473"/>
                    <a:pt x="14850" y="19391"/>
                    <a:pt x="14779" y="19391"/>
                  </a:cubicBezTo>
                  <a:cubicBezTo>
                    <a:pt x="14708" y="19391"/>
                    <a:pt x="14566" y="19391"/>
                    <a:pt x="14566" y="19391"/>
                  </a:cubicBezTo>
                  <a:cubicBezTo>
                    <a:pt x="14495" y="19391"/>
                    <a:pt x="14353" y="19555"/>
                    <a:pt x="14353" y="19636"/>
                  </a:cubicBezTo>
                  <a:cubicBezTo>
                    <a:pt x="14211" y="19636"/>
                    <a:pt x="14068" y="19636"/>
                    <a:pt x="13997" y="19636"/>
                  </a:cubicBezTo>
                  <a:cubicBezTo>
                    <a:pt x="13926" y="19718"/>
                    <a:pt x="13713" y="19718"/>
                    <a:pt x="13713" y="19800"/>
                  </a:cubicBezTo>
                  <a:cubicBezTo>
                    <a:pt x="13642" y="19800"/>
                    <a:pt x="13571" y="19882"/>
                    <a:pt x="13571" y="19964"/>
                  </a:cubicBezTo>
                  <a:cubicBezTo>
                    <a:pt x="13500" y="19964"/>
                    <a:pt x="13571" y="20127"/>
                    <a:pt x="13571" y="20209"/>
                  </a:cubicBezTo>
                  <a:cubicBezTo>
                    <a:pt x="13571" y="20209"/>
                    <a:pt x="13500" y="20373"/>
                    <a:pt x="13500" y="20373"/>
                  </a:cubicBezTo>
                  <a:cubicBezTo>
                    <a:pt x="13429" y="20455"/>
                    <a:pt x="13358" y="20373"/>
                    <a:pt x="13287" y="20373"/>
                  </a:cubicBezTo>
                  <a:cubicBezTo>
                    <a:pt x="13216" y="20373"/>
                    <a:pt x="13145" y="20291"/>
                    <a:pt x="13074" y="20209"/>
                  </a:cubicBezTo>
                  <a:cubicBezTo>
                    <a:pt x="13074" y="20209"/>
                    <a:pt x="13003" y="20127"/>
                    <a:pt x="12932" y="20127"/>
                  </a:cubicBezTo>
                  <a:cubicBezTo>
                    <a:pt x="12861" y="20127"/>
                    <a:pt x="12718" y="20045"/>
                    <a:pt x="12647" y="20045"/>
                  </a:cubicBezTo>
                  <a:cubicBezTo>
                    <a:pt x="12576" y="20127"/>
                    <a:pt x="12434" y="20127"/>
                    <a:pt x="12363" y="20127"/>
                  </a:cubicBezTo>
                  <a:cubicBezTo>
                    <a:pt x="12363" y="20209"/>
                    <a:pt x="12292" y="20291"/>
                    <a:pt x="12292" y="20373"/>
                  </a:cubicBezTo>
                  <a:cubicBezTo>
                    <a:pt x="12292" y="20373"/>
                    <a:pt x="12292" y="20536"/>
                    <a:pt x="12292" y="20618"/>
                  </a:cubicBezTo>
                  <a:cubicBezTo>
                    <a:pt x="12292" y="20700"/>
                    <a:pt x="12434" y="20864"/>
                    <a:pt x="12434" y="20945"/>
                  </a:cubicBezTo>
                  <a:cubicBezTo>
                    <a:pt x="12434" y="20945"/>
                    <a:pt x="12363" y="21109"/>
                    <a:pt x="12363" y="21109"/>
                  </a:cubicBezTo>
                  <a:cubicBezTo>
                    <a:pt x="12292" y="21191"/>
                    <a:pt x="12292" y="21355"/>
                    <a:pt x="12292" y="21436"/>
                  </a:cubicBezTo>
                  <a:cubicBezTo>
                    <a:pt x="12292" y="21436"/>
                    <a:pt x="12221" y="21518"/>
                    <a:pt x="12150" y="21600"/>
                  </a:cubicBezTo>
                  <a:cubicBezTo>
                    <a:pt x="12150" y="21600"/>
                    <a:pt x="12079" y="21600"/>
                    <a:pt x="12008" y="21600"/>
                  </a:cubicBezTo>
                  <a:cubicBezTo>
                    <a:pt x="11937" y="21518"/>
                    <a:pt x="11795" y="21436"/>
                    <a:pt x="11724" y="21355"/>
                  </a:cubicBezTo>
                  <a:cubicBezTo>
                    <a:pt x="11724" y="21355"/>
                    <a:pt x="11724" y="21191"/>
                    <a:pt x="11724" y="21191"/>
                  </a:cubicBezTo>
                  <a:cubicBezTo>
                    <a:pt x="11724" y="21109"/>
                    <a:pt x="11795" y="21027"/>
                    <a:pt x="11866" y="21027"/>
                  </a:cubicBezTo>
                  <a:cubicBezTo>
                    <a:pt x="11866" y="20945"/>
                    <a:pt x="12008" y="20864"/>
                    <a:pt x="12008" y="20864"/>
                  </a:cubicBezTo>
                  <a:cubicBezTo>
                    <a:pt x="12008" y="20700"/>
                    <a:pt x="12008" y="20536"/>
                    <a:pt x="12008" y="20455"/>
                  </a:cubicBezTo>
                  <a:cubicBezTo>
                    <a:pt x="11937" y="20373"/>
                    <a:pt x="11795" y="20373"/>
                    <a:pt x="11724" y="20373"/>
                  </a:cubicBezTo>
                  <a:cubicBezTo>
                    <a:pt x="11653" y="20373"/>
                    <a:pt x="11439" y="20455"/>
                    <a:pt x="11368" y="20455"/>
                  </a:cubicBezTo>
                  <a:cubicBezTo>
                    <a:pt x="11368" y="20455"/>
                    <a:pt x="11226" y="20373"/>
                    <a:pt x="11226" y="20373"/>
                  </a:cubicBezTo>
                  <a:cubicBezTo>
                    <a:pt x="11155" y="20373"/>
                    <a:pt x="11084" y="20291"/>
                    <a:pt x="11013" y="20291"/>
                  </a:cubicBezTo>
                  <a:cubicBezTo>
                    <a:pt x="10942" y="20291"/>
                    <a:pt x="10871" y="20373"/>
                    <a:pt x="10800" y="20373"/>
                  </a:cubicBezTo>
                  <a:cubicBezTo>
                    <a:pt x="10800" y="20455"/>
                    <a:pt x="10729" y="20455"/>
                    <a:pt x="10658" y="20455"/>
                  </a:cubicBezTo>
                  <a:cubicBezTo>
                    <a:pt x="10658" y="20536"/>
                    <a:pt x="10587" y="20700"/>
                    <a:pt x="10516" y="20782"/>
                  </a:cubicBezTo>
                  <a:cubicBezTo>
                    <a:pt x="10445" y="20864"/>
                    <a:pt x="10374" y="20945"/>
                    <a:pt x="10374" y="20945"/>
                  </a:cubicBezTo>
                  <a:cubicBezTo>
                    <a:pt x="10303" y="20945"/>
                    <a:pt x="10161" y="20864"/>
                    <a:pt x="10089" y="20864"/>
                  </a:cubicBezTo>
                  <a:cubicBezTo>
                    <a:pt x="10089" y="20782"/>
                    <a:pt x="9947" y="20782"/>
                    <a:pt x="9947" y="20700"/>
                  </a:cubicBezTo>
                  <a:cubicBezTo>
                    <a:pt x="9876" y="20700"/>
                    <a:pt x="9947" y="20618"/>
                    <a:pt x="9947" y="20536"/>
                  </a:cubicBezTo>
                  <a:cubicBezTo>
                    <a:pt x="9947" y="20536"/>
                    <a:pt x="9947" y="20455"/>
                    <a:pt x="9947" y="20373"/>
                  </a:cubicBezTo>
                  <a:cubicBezTo>
                    <a:pt x="9876" y="20291"/>
                    <a:pt x="9805" y="20209"/>
                    <a:pt x="9805" y="20209"/>
                  </a:cubicBezTo>
                  <a:cubicBezTo>
                    <a:pt x="9734" y="20127"/>
                    <a:pt x="9663" y="20045"/>
                    <a:pt x="9663" y="20045"/>
                  </a:cubicBezTo>
                  <a:cubicBezTo>
                    <a:pt x="9592" y="19964"/>
                    <a:pt x="9379" y="20045"/>
                    <a:pt x="9308" y="20045"/>
                  </a:cubicBezTo>
                  <a:cubicBezTo>
                    <a:pt x="9237" y="19964"/>
                    <a:pt x="9237" y="19800"/>
                    <a:pt x="9237" y="19800"/>
                  </a:cubicBezTo>
                  <a:cubicBezTo>
                    <a:pt x="9166" y="19718"/>
                    <a:pt x="9095" y="19718"/>
                    <a:pt x="9024" y="19718"/>
                  </a:cubicBezTo>
                  <a:cubicBezTo>
                    <a:pt x="8953" y="19718"/>
                    <a:pt x="8882" y="19718"/>
                    <a:pt x="8811" y="19718"/>
                  </a:cubicBezTo>
                  <a:cubicBezTo>
                    <a:pt x="8739" y="19718"/>
                    <a:pt x="8597" y="19800"/>
                    <a:pt x="8526" y="19718"/>
                  </a:cubicBezTo>
                  <a:cubicBezTo>
                    <a:pt x="8526" y="19718"/>
                    <a:pt x="8455" y="19636"/>
                    <a:pt x="8384" y="19555"/>
                  </a:cubicBezTo>
                  <a:cubicBezTo>
                    <a:pt x="8313" y="19473"/>
                    <a:pt x="8171" y="19391"/>
                    <a:pt x="8029" y="19391"/>
                  </a:cubicBezTo>
                  <a:cubicBezTo>
                    <a:pt x="7958" y="19391"/>
                    <a:pt x="7816" y="19473"/>
                    <a:pt x="7745" y="19473"/>
                  </a:cubicBezTo>
                  <a:cubicBezTo>
                    <a:pt x="7674" y="19473"/>
                    <a:pt x="7461" y="19473"/>
                    <a:pt x="7389" y="19391"/>
                  </a:cubicBezTo>
                  <a:cubicBezTo>
                    <a:pt x="7318" y="19391"/>
                    <a:pt x="7176" y="19391"/>
                    <a:pt x="7105" y="19309"/>
                  </a:cubicBezTo>
                  <a:cubicBezTo>
                    <a:pt x="7105" y="19227"/>
                    <a:pt x="7034" y="19064"/>
                    <a:pt x="7034" y="18982"/>
                  </a:cubicBezTo>
                  <a:cubicBezTo>
                    <a:pt x="7034" y="18982"/>
                    <a:pt x="7034" y="18818"/>
                    <a:pt x="7034" y="18736"/>
                  </a:cubicBezTo>
                  <a:cubicBezTo>
                    <a:pt x="7034" y="18655"/>
                    <a:pt x="7105" y="18491"/>
                    <a:pt x="7105" y="18409"/>
                  </a:cubicBezTo>
                  <a:cubicBezTo>
                    <a:pt x="7105" y="18327"/>
                    <a:pt x="7034" y="18245"/>
                    <a:pt x="7034" y="18164"/>
                  </a:cubicBezTo>
                  <a:cubicBezTo>
                    <a:pt x="6963" y="18164"/>
                    <a:pt x="6892" y="18082"/>
                    <a:pt x="6821" y="18082"/>
                  </a:cubicBezTo>
                  <a:cubicBezTo>
                    <a:pt x="6821" y="18082"/>
                    <a:pt x="6679" y="18082"/>
                    <a:pt x="6679" y="18082"/>
                  </a:cubicBezTo>
                  <a:cubicBezTo>
                    <a:pt x="6608" y="18082"/>
                    <a:pt x="6537" y="18082"/>
                    <a:pt x="6466" y="18164"/>
                  </a:cubicBezTo>
                  <a:cubicBezTo>
                    <a:pt x="6395" y="18164"/>
                    <a:pt x="6324" y="18245"/>
                    <a:pt x="6324" y="18245"/>
                  </a:cubicBezTo>
                  <a:cubicBezTo>
                    <a:pt x="6253" y="18245"/>
                    <a:pt x="6111" y="18245"/>
                    <a:pt x="6039" y="18245"/>
                  </a:cubicBezTo>
                  <a:cubicBezTo>
                    <a:pt x="5968" y="18245"/>
                    <a:pt x="5897" y="18245"/>
                    <a:pt x="5826" y="18245"/>
                  </a:cubicBezTo>
                  <a:cubicBezTo>
                    <a:pt x="5755" y="18327"/>
                    <a:pt x="5613" y="18245"/>
                    <a:pt x="5542" y="18245"/>
                  </a:cubicBezTo>
                  <a:cubicBezTo>
                    <a:pt x="5471" y="18245"/>
                    <a:pt x="5329" y="18245"/>
                    <a:pt x="5329" y="18245"/>
                  </a:cubicBezTo>
                  <a:cubicBezTo>
                    <a:pt x="5258" y="18245"/>
                    <a:pt x="5116" y="18164"/>
                    <a:pt x="5045" y="18082"/>
                  </a:cubicBezTo>
                  <a:cubicBezTo>
                    <a:pt x="4974" y="18082"/>
                    <a:pt x="4903" y="17918"/>
                    <a:pt x="4903" y="17836"/>
                  </a:cubicBezTo>
                  <a:cubicBezTo>
                    <a:pt x="4903" y="17755"/>
                    <a:pt x="4903" y="17673"/>
                    <a:pt x="4903" y="17591"/>
                  </a:cubicBezTo>
                  <a:cubicBezTo>
                    <a:pt x="4974" y="17509"/>
                    <a:pt x="5116" y="17509"/>
                    <a:pt x="5187" y="17509"/>
                  </a:cubicBezTo>
                  <a:cubicBezTo>
                    <a:pt x="5258" y="17509"/>
                    <a:pt x="5400" y="17591"/>
                    <a:pt x="5471" y="17591"/>
                  </a:cubicBezTo>
                  <a:cubicBezTo>
                    <a:pt x="5542" y="17591"/>
                    <a:pt x="5613" y="17509"/>
                    <a:pt x="5684" y="17509"/>
                  </a:cubicBezTo>
                  <a:cubicBezTo>
                    <a:pt x="5755" y="17427"/>
                    <a:pt x="5897" y="17427"/>
                    <a:pt x="5968" y="17345"/>
                  </a:cubicBezTo>
                  <a:cubicBezTo>
                    <a:pt x="5968" y="17264"/>
                    <a:pt x="6039" y="17182"/>
                    <a:pt x="6039" y="17100"/>
                  </a:cubicBezTo>
                  <a:cubicBezTo>
                    <a:pt x="6039" y="17018"/>
                    <a:pt x="6039" y="16773"/>
                    <a:pt x="5968" y="16691"/>
                  </a:cubicBezTo>
                  <a:cubicBezTo>
                    <a:pt x="5968" y="16691"/>
                    <a:pt x="5826" y="16773"/>
                    <a:pt x="5755" y="16773"/>
                  </a:cubicBezTo>
                  <a:cubicBezTo>
                    <a:pt x="5684" y="16773"/>
                    <a:pt x="5471" y="16691"/>
                    <a:pt x="5400" y="16691"/>
                  </a:cubicBezTo>
                  <a:cubicBezTo>
                    <a:pt x="5400" y="16691"/>
                    <a:pt x="5258" y="16773"/>
                    <a:pt x="5258" y="16773"/>
                  </a:cubicBezTo>
                  <a:cubicBezTo>
                    <a:pt x="5187" y="16773"/>
                    <a:pt x="5116" y="16855"/>
                    <a:pt x="5045" y="16855"/>
                  </a:cubicBezTo>
                  <a:cubicBezTo>
                    <a:pt x="4974" y="16855"/>
                    <a:pt x="4903" y="16855"/>
                    <a:pt x="4832" y="16855"/>
                  </a:cubicBezTo>
                  <a:cubicBezTo>
                    <a:pt x="4689" y="16855"/>
                    <a:pt x="4476" y="16773"/>
                    <a:pt x="4405" y="16773"/>
                  </a:cubicBezTo>
                  <a:cubicBezTo>
                    <a:pt x="4334" y="16773"/>
                    <a:pt x="4192" y="16773"/>
                    <a:pt x="4121" y="16773"/>
                  </a:cubicBezTo>
                  <a:cubicBezTo>
                    <a:pt x="4050" y="16773"/>
                    <a:pt x="3979" y="16855"/>
                    <a:pt x="3908" y="16855"/>
                  </a:cubicBezTo>
                  <a:cubicBezTo>
                    <a:pt x="3837" y="16855"/>
                    <a:pt x="3766" y="16936"/>
                    <a:pt x="3695" y="16936"/>
                  </a:cubicBezTo>
                  <a:cubicBezTo>
                    <a:pt x="3624" y="16936"/>
                    <a:pt x="3553" y="16936"/>
                    <a:pt x="3482" y="17018"/>
                  </a:cubicBezTo>
                  <a:cubicBezTo>
                    <a:pt x="3411" y="17018"/>
                    <a:pt x="3339" y="17182"/>
                    <a:pt x="3268" y="17264"/>
                  </a:cubicBezTo>
                  <a:cubicBezTo>
                    <a:pt x="3268" y="17345"/>
                    <a:pt x="3268" y="17509"/>
                    <a:pt x="3268" y="17509"/>
                  </a:cubicBezTo>
                  <a:cubicBezTo>
                    <a:pt x="3268" y="17591"/>
                    <a:pt x="3411" y="17673"/>
                    <a:pt x="3411" y="17755"/>
                  </a:cubicBezTo>
                  <a:cubicBezTo>
                    <a:pt x="3482" y="17755"/>
                    <a:pt x="3553" y="17918"/>
                    <a:pt x="3553" y="18000"/>
                  </a:cubicBezTo>
                  <a:cubicBezTo>
                    <a:pt x="3553" y="18000"/>
                    <a:pt x="3553" y="18082"/>
                    <a:pt x="3482" y="18082"/>
                  </a:cubicBezTo>
                  <a:cubicBezTo>
                    <a:pt x="3411" y="18164"/>
                    <a:pt x="3197" y="18164"/>
                    <a:pt x="3126" y="18164"/>
                  </a:cubicBezTo>
                  <a:cubicBezTo>
                    <a:pt x="2984" y="18164"/>
                    <a:pt x="2700" y="18164"/>
                    <a:pt x="2629" y="18164"/>
                  </a:cubicBezTo>
                  <a:cubicBezTo>
                    <a:pt x="2558" y="18164"/>
                    <a:pt x="2416" y="18082"/>
                    <a:pt x="2345" y="18082"/>
                  </a:cubicBezTo>
                  <a:cubicBezTo>
                    <a:pt x="2345" y="18082"/>
                    <a:pt x="2203" y="18164"/>
                    <a:pt x="2132" y="18164"/>
                  </a:cubicBezTo>
                  <a:cubicBezTo>
                    <a:pt x="2132" y="18082"/>
                    <a:pt x="2132" y="17918"/>
                    <a:pt x="2132" y="17918"/>
                  </a:cubicBezTo>
                  <a:cubicBezTo>
                    <a:pt x="2132" y="17836"/>
                    <a:pt x="2274" y="17755"/>
                    <a:pt x="2274" y="17755"/>
                  </a:cubicBezTo>
                  <a:cubicBezTo>
                    <a:pt x="2274" y="17591"/>
                    <a:pt x="2203" y="17427"/>
                    <a:pt x="2132" y="17345"/>
                  </a:cubicBezTo>
                  <a:cubicBezTo>
                    <a:pt x="2132" y="17264"/>
                    <a:pt x="1989" y="17264"/>
                    <a:pt x="1918" y="17264"/>
                  </a:cubicBezTo>
                  <a:cubicBezTo>
                    <a:pt x="1847" y="17182"/>
                    <a:pt x="1705" y="17100"/>
                    <a:pt x="1634" y="17100"/>
                  </a:cubicBezTo>
                  <a:cubicBezTo>
                    <a:pt x="1563" y="17100"/>
                    <a:pt x="1421" y="17264"/>
                    <a:pt x="1350" y="17264"/>
                  </a:cubicBezTo>
                  <a:cubicBezTo>
                    <a:pt x="1279" y="17264"/>
                    <a:pt x="1137" y="17345"/>
                    <a:pt x="1066" y="17345"/>
                  </a:cubicBezTo>
                  <a:cubicBezTo>
                    <a:pt x="924" y="17345"/>
                    <a:pt x="568" y="17345"/>
                    <a:pt x="426" y="17264"/>
                  </a:cubicBezTo>
                  <a:cubicBezTo>
                    <a:pt x="355" y="17264"/>
                    <a:pt x="213" y="17182"/>
                    <a:pt x="142" y="17182"/>
                  </a:cubicBezTo>
                  <a:cubicBezTo>
                    <a:pt x="71" y="17182"/>
                    <a:pt x="71" y="17100"/>
                    <a:pt x="71" y="17100"/>
                  </a:cubicBezTo>
                  <a:cubicBezTo>
                    <a:pt x="0" y="17100"/>
                    <a:pt x="0" y="17018"/>
                    <a:pt x="0" y="17018"/>
                  </a:cubicBezTo>
                  <a:cubicBezTo>
                    <a:pt x="71" y="16936"/>
                    <a:pt x="213" y="16936"/>
                    <a:pt x="284" y="16855"/>
                  </a:cubicBezTo>
                  <a:cubicBezTo>
                    <a:pt x="284" y="16855"/>
                    <a:pt x="284" y="16691"/>
                    <a:pt x="284" y="16691"/>
                  </a:cubicBezTo>
                  <a:cubicBezTo>
                    <a:pt x="355" y="16691"/>
                    <a:pt x="355" y="16691"/>
                    <a:pt x="355" y="16691"/>
                  </a:cubicBezTo>
                  <a:cubicBezTo>
                    <a:pt x="426" y="16691"/>
                    <a:pt x="497" y="16609"/>
                    <a:pt x="568" y="16609"/>
                  </a:cubicBezTo>
                  <a:cubicBezTo>
                    <a:pt x="639" y="16609"/>
                    <a:pt x="711" y="16445"/>
                    <a:pt x="711" y="16445"/>
                  </a:cubicBezTo>
                  <a:cubicBezTo>
                    <a:pt x="782" y="16364"/>
                    <a:pt x="853" y="16364"/>
                    <a:pt x="924" y="16364"/>
                  </a:cubicBezTo>
                  <a:cubicBezTo>
                    <a:pt x="924" y="16364"/>
                    <a:pt x="1066" y="16282"/>
                    <a:pt x="1066" y="16282"/>
                  </a:cubicBezTo>
                  <a:cubicBezTo>
                    <a:pt x="1137" y="16200"/>
                    <a:pt x="1208" y="16118"/>
                    <a:pt x="1208" y="16118"/>
                  </a:cubicBezTo>
                  <a:cubicBezTo>
                    <a:pt x="1208" y="16036"/>
                    <a:pt x="1279" y="15873"/>
                    <a:pt x="1279" y="15873"/>
                  </a:cubicBezTo>
                  <a:cubicBezTo>
                    <a:pt x="1279" y="15791"/>
                    <a:pt x="1137" y="15709"/>
                    <a:pt x="1137" y="15627"/>
                  </a:cubicBezTo>
                  <a:cubicBezTo>
                    <a:pt x="1137" y="15627"/>
                    <a:pt x="1208" y="15464"/>
                    <a:pt x="1208" y="15464"/>
                  </a:cubicBezTo>
                  <a:cubicBezTo>
                    <a:pt x="1279" y="15382"/>
                    <a:pt x="1208" y="15218"/>
                    <a:pt x="1279" y="15136"/>
                  </a:cubicBezTo>
                  <a:cubicBezTo>
                    <a:pt x="1279" y="15136"/>
                    <a:pt x="1492" y="15055"/>
                    <a:pt x="1492" y="14973"/>
                  </a:cubicBezTo>
                  <a:cubicBezTo>
                    <a:pt x="1563" y="14973"/>
                    <a:pt x="1563" y="14809"/>
                    <a:pt x="1563" y="14727"/>
                  </a:cubicBezTo>
                  <a:cubicBezTo>
                    <a:pt x="1634" y="14727"/>
                    <a:pt x="1634" y="14809"/>
                    <a:pt x="1705" y="14727"/>
                  </a:cubicBezTo>
                  <a:cubicBezTo>
                    <a:pt x="1776" y="14727"/>
                    <a:pt x="1918" y="14645"/>
                    <a:pt x="1989" y="14727"/>
                  </a:cubicBezTo>
                  <a:cubicBezTo>
                    <a:pt x="2061" y="14727"/>
                    <a:pt x="2061" y="14809"/>
                    <a:pt x="2132" y="14809"/>
                  </a:cubicBezTo>
                  <a:cubicBezTo>
                    <a:pt x="2203" y="14891"/>
                    <a:pt x="2274" y="14891"/>
                    <a:pt x="2274" y="14809"/>
                  </a:cubicBezTo>
                  <a:cubicBezTo>
                    <a:pt x="2345" y="14727"/>
                    <a:pt x="2345" y="14564"/>
                    <a:pt x="2416" y="14482"/>
                  </a:cubicBezTo>
                  <a:cubicBezTo>
                    <a:pt x="2416" y="14400"/>
                    <a:pt x="2345" y="14318"/>
                    <a:pt x="2345" y="14236"/>
                  </a:cubicBezTo>
                  <a:cubicBezTo>
                    <a:pt x="2345" y="14155"/>
                    <a:pt x="2487" y="13909"/>
                    <a:pt x="2487" y="13909"/>
                  </a:cubicBezTo>
                  <a:cubicBezTo>
                    <a:pt x="2487" y="13827"/>
                    <a:pt x="2558" y="13582"/>
                    <a:pt x="2558" y="13500"/>
                  </a:cubicBezTo>
                  <a:cubicBezTo>
                    <a:pt x="2558" y="13500"/>
                    <a:pt x="2487" y="13418"/>
                    <a:pt x="2487" y="13418"/>
                  </a:cubicBezTo>
                  <a:cubicBezTo>
                    <a:pt x="2487" y="13336"/>
                    <a:pt x="2487" y="13173"/>
                    <a:pt x="2487" y="13091"/>
                  </a:cubicBezTo>
                  <a:cubicBezTo>
                    <a:pt x="2487" y="13009"/>
                    <a:pt x="2558" y="12927"/>
                    <a:pt x="2629" y="12927"/>
                  </a:cubicBezTo>
                  <a:cubicBezTo>
                    <a:pt x="2700" y="12845"/>
                    <a:pt x="2842" y="12927"/>
                    <a:pt x="2842" y="12927"/>
                  </a:cubicBezTo>
                  <a:cubicBezTo>
                    <a:pt x="2842" y="12845"/>
                    <a:pt x="2842" y="12682"/>
                    <a:pt x="2913" y="12682"/>
                  </a:cubicBezTo>
                  <a:cubicBezTo>
                    <a:pt x="2913" y="12600"/>
                    <a:pt x="3055" y="12600"/>
                    <a:pt x="3055" y="12600"/>
                  </a:cubicBezTo>
                  <a:cubicBezTo>
                    <a:pt x="3126" y="12518"/>
                    <a:pt x="3197" y="12518"/>
                    <a:pt x="3268" y="12436"/>
                  </a:cubicBezTo>
                  <a:cubicBezTo>
                    <a:pt x="3268" y="12355"/>
                    <a:pt x="3339" y="12191"/>
                    <a:pt x="3339" y="12191"/>
                  </a:cubicBezTo>
                  <a:cubicBezTo>
                    <a:pt x="3339" y="12109"/>
                    <a:pt x="3482" y="12027"/>
                    <a:pt x="3482" y="12027"/>
                  </a:cubicBezTo>
                  <a:cubicBezTo>
                    <a:pt x="3553" y="11945"/>
                    <a:pt x="3695" y="11864"/>
                    <a:pt x="3766" y="11782"/>
                  </a:cubicBezTo>
                  <a:cubicBezTo>
                    <a:pt x="3766" y="11700"/>
                    <a:pt x="3766" y="11536"/>
                    <a:pt x="3695" y="11536"/>
                  </a:cubicBezTo>
                  <a:cubicBezTo>
                    <a:pt x="3624" y="11373"/>
                    <a:pt x="3411" y="11291"/>
                    <a:pt x="3339" y="11127"/>
                  </a:cubicBezTo>
                  <a:cubicBezTo>
                    <a:pt x="3339" y="11127"/>
                    <a:pt x="3268" y="10964"/>
                    <a:pt x="3268" y="10882"/>
                  </a:cubicBezTo>
                  <a:cubicBezTo>
                    <a:pt x="3197" y="10882"/>
                    <a:pt x="3126" y="10800"/>
                    <a:pt x="3055" y="10800"/>
                  </a:cubicBezTo>
                  <a:cubicBezTo>
                    <a:pt x="3055" y="10800"/>
                    <a:pt x="2984" y="10800"/>
                    <a:pt x="2984" y="10800"/>
                  </a:cubicBezTo>
                  <a:cubicBezTo>
                    <a:pt x="2984" y="10800"/>
                    <a:pt x="2913" y="10718"/>
                    <a:pt x="2913" y="10636"/>
                  </a:cubicBezTo>
                  <a:cubicBezTo>
                    <a:pt x="2842" y="10555"/>
                    <a:pt x="2984" y="10473"/>
                    <a:pt x="2984" y="10391"/>
                  </a:cubicBezTo>
                  <a:cubicBezTo>
                    <a:pt x="2984" y="10309"/>
                    <a:pt x="2984" y="10064"/>
                    <a:pt x="2984" y="9900"/>
                  </a:cubicBezTo>
                  <a:cubicBezTo>
                    <a:pt x="2913" y="9818"/>
                    <a:pt x="2771" y="9736"/>
                    <a:pt x="2700" y="9655"/>
                  </a:cubicBezTo>
                  <a:cubicBezTo>
                    <a:pt x="2629" y="9573"/>
                    <a:pt x="2558" y="9327"/>
                    <a:pt x="2487" y="9245"/>
                  </a:cubicBezTo>
                  <a:cubicBezTo>
                    <a:pt x="2487" y="9164"/>
                    <a:pt x="2345" y="9000"/>
                    <a:pt x="2345" y="8918"/>
                  </a:cubicBezTo>
                  <a:cubicBezTo>
                    <a:pt x="2345" y="8918"/>
                    <a:pt x="2345" y="8918"/>
                    <a:pt x="2345" y="8836"/>
                  </a:cubicBezTo>
                  <a:cubicBezTo>
                    <a:pt x="2345" y="8755"/>
                    <a:pt x="2345" y="8755"/>
                    <a:pt x="2345" y="8755"/>
                  </a:cubicBezTo>
                  <a:cubicBezTo>
                    <a:pt x="2416" y="8755"/>
                    <a:pt x="2558" y="8755"/>
                    <a:pt x="2558" y="8673"/>
                  </a:cubicBezTo>
                  <a:cubicBezTo>
                    <a:pt x="2629" y="8673"/>
                    <a:pt x="2558" y="8509"/>
                    <a:pt x="2558" y="8509"/>
                  </a:cubicBezTo>
                  <a:cubicBezTo>
                    <a:pt x="2629" y="8509"/>
                    <a:pt x="2700" y="8427"/>
                    <a:pt x="2771" y="8427"/>
                  </a:cubicBezTo>
                  <a:cubicBezTo>
                    <a:pt x="2842" y="8427"/>
                    <a:pt x="2984" y="8509"/>
                    <a:pt x="3055" y="8509"/>
                  </a:cubicBezTo>
                  <a:cubicBezTo>
                    <a:pt x="3055" y="8509"/>
                    <a:pt x="3055" y="8509"/>
                    <a:pt x="3126" y="8509"/>
                  </a:cubicBezTo>
                  <a:cubicBezTo>
                    <a:pt x="3197" y="8591"/>
                    <a:pt x="3268" y="8755"/>
                    <a:pt x="3339" y="8918"/>
                  </a:cubicBezTo>
                  <a:cubicBezTo>
                    <a:pt x="3339" y="8918"/>
                    <a:pt x="3268" y="9164"/>
                    <a:pt x="3268" y="9245"/>
                  </a:cubicBezTo>
                  <a:cubicBezTo>
                    <a:pt x="3268" y="9245"/>
                    <a:pt x="3482" y="9409"/>
                    <a:pt x="3624" y="9409"/>
                  </a:cubicBezTo>
                  <a:cubicBezTo>
                    <a:pt x="3695" y="9409"/>
                    <a:pt x="3766" y="9327"/>
                    <a:pt x="3837" y="9327"/>
                  </a:cubicBezTo>
                  <a:cubicBezTo>
                    <a:pt x="3908" y="9245"/>
                    <a:pt x="4050" y="9164"/>
                    <a:pt x="4121" y="9164"/>
                  </a:cubicBezTo>
                  <a:cubicBezTo>
                    <a:pt x="4263" y="9082"/>
                    <a:pt x="4476" y="9000"/>
                    <a:pt x="4618" y="9000"/>
                  </a:cubicBezTo>
                  <a:cubicBezTo>
                    <a:pt x="4618" y="8918"/>
                    <a:pt x="4761" y="8836"/>
                    <a:pt x="4832" y="8836"/>
                  </a:cubicBezTo>
                  <a:cubicBezTo>
                    <a:pt x="4903" y="8755"/>
                    <a:pt x="5116" y="8918"/>
                    <a:pt x="5187" y="8836"/>
                  </a:cubicBezTo>
                  <a:cubicBezTo>
                    <a:pt x="5258" y="8836"/>
                    <a:pt x="5329" y="8673"/>
                    <a:pt x="5329" y="8673"/>
                  </a:cubicBezTo>
                  <a:cubicBezTo>
                    <a:pt x="5400" y="8673"/>
                    <a:pt x="5471" y="8673"/>
                    <a:pt x="5542" y="8673"/>
                  </a:cubicBezTo>
                  <a:cubicBezTo>
                    <a:pt x="5542" y="8673"/>
                    <a:pt x="5684" y="8755"/>
                    <a:pt x="5684" y="8918"/>
                  </a:cubicBezTo>
                  <a:cubicBezTo>
                    <a:pt x="5684" y="9000"/>
                    <a:pt x="5613" y="9082"/>
                    <a:pt x="5613" y="9164"/>
                  </a:cubicBezTo>
                  <a:cubicBezTo>
                    <a:pt x="5613" y="9245"/>
                    <a:pt x="5684" y="9409"/>
                    <a:pt x="5684" y="9491"/>
                  </a:cubicBezTo>
                  <a:cubicBezTo>
                    <a:pt x="5755" y="9491"/>
                    <a:pt x="5755" y="9491"/>
                    <a:pt x="5826" y="9491"/>
                  </a:cubicBezTo>
                  <a:cubicBezTo>
                    <a:pt x="5897" y="9491"/>
                    <a:pt x="6039" y="9409"/>
                    <a:pt x="6182" y="9409"/>
                  </a:cubicBezTo>
                  <a:cubicBezTo>
                    <a:pt x="6182" y="9409"/>
                    <a:pt x="6253" y="9409"/>
                    <a:pt x="6324" y="9409"/>
                  </a:cubicBezTo>
                  <a:cubicBezTo>
                    <a:pt x="6324" y="9409"/>
                    <a:pt x="6395" y="9491"/>
                    <a:pt x="6466" y="9491"/>
                  </a:cubicBezTo>
                  <a:cubicBezTo>
                    <a:pt x="6537" y="9491"/>
                    <a:pt x="6608" y="9491"/>
                    <a:pt x="6608" y="9491"/>
                  </a:cubicBezTo>
                  <a:cubicBezTo>
                    <a:pt x="6679" y="9491"/>
                    <a:pt x="6750" y="9491"/>
                    <a:pt x="6750" y="9491"/>
                  </a:cubicBezTo>
                  <a:cubicBezTo>
                    <a:pt x="6821" y="9491"/>
                    <a:pt x="6963" y="9573"/>
                    <a:pt x="7034" y="9573"/>
                  </a:cubicBezTo>
                  <a:cubicBezTo>
                    <a:pt x="7034" y="9655"/>
                    <a:pt x="7034" y="9818"/>
                    <a:pt x="7034" y="9900"/>
                  </a:cubicBezTo>
                  <a:cubicBezTo>
                    <a:pt x="7105" y="9982"/>
                    <a:pt x="7176" y="10145"/>
                    <a:pt x="7247" y="10227"/>
                  </a:cubicBezTo>
                  <a:cubicBezTo>
                    <a:pt x="7318" y="10227"/>
                    <a:pt x="7389" y="10227"/>
                    <a:pt x="7461" y="10227"/>
                  </a:cubicBezTo>
                  <a:cubicBezTo>
                    <a:pt x="7532" y="10227"/>
                    <a:pt x="7603" y="10309"/>
                    <a:pt x="7603" y="10309"/>
                  </a:cubicBezTo>
                  <a:cubicBezTo>
                    <a:pt x="7674" y="10391"/>
                    <a:pt x="7816" y="10391"/>
                    <a:pt x="7887" y="10309"/>
                  </a:cubicBezTo>
                  <a:cubicBezTo>
                    <a:pt x="7958" y="10309"/>
                    <a:pt x="7958" y="10227"/>
                    <a:pt x="7958" y="10227"/>
                  </a:cubicBezTo>
                  <a:cubicBezTo>
                    <a:pt x="8029" y="10145"/>
                    <a:pt x="8171" y="10064"/>
                    <a:pt x="8242" y="10064"/>
                  </a:cubicBezTo>
                  <a:cubicBezTo>
                    <a:pt x="8242" y="9900"/>
                    <a:pt x="8242" y="9736"/>
                    <a:pt x="8313" y="9736"/>
                  </a:cubicBezTo>
                  <a:cubicBezTo>
                    <a:pt x="8384" y="9655"/>
                    <a:pt x="8526" y="9736"/>
                    <a:pt x="8597" y="9736"/>
                  </a:cubicBezTo>
                  <a:cubicBezTo>
                    <a:pt x="8597" y="9736"/>
                    <a:pt x="8668" y="9900"/>
                    <a:pt x="8668" y="9900"/>
                  </a:cubicBezTo>
                  <a:cubicBezTo>
                    <a:pt x="8668" y="9982"/>
                    <a:pt x="8739" y="10064"/>
                    <a:pt x="8811" y="10064"/>
                  </a:cubicBezTo>
                  <a:cubicBezTo>
                    <a:pt x="8811" y="10064"/>
                    <a:pt x="8953" y="9982"/>
                    <a:pt x="8953" y="9900"/>
                  </a:cubicBezTo>
                  <a:cubicBezTo>
                    <a:pt x="8953" y="9818"/>
                    <a:pt x="8953" y="9655"/>
                    <a:pt x="8953" y="9573"/>
                  </a:cubicBezTo>
                  <a:cubicBezTo>
                    <a:pt x="8953" y="9573"/>
                    <a:pt x="8882" y="9491"/>
                    <a:pt x="8882" y="9409"/>
                  </a:cubicBezTo>
                  <a:cubicBezTo>
                    <a:pt x="8882" y="9327"/>
                    <a:pt x="8811" y="9245"/>
                    <a:pt x="8811" y="9164"/>
                  </a:cubicBezTo>
                  <a:cubicBezTo>
                    <a:pt x="8811" y="9164"/>
                    <a:pt x="8811" y="9000"/>
                    <a:pt x="8811" y="9000"/>
                  </a:cubicBezTo>
                  <a:cubicBezTo>
                    <a:pt x="8811" y="8918"/>
                    <a:pt x="8811" y="8836"/>
                    <a:pt x="8811" y="8755"/>
                  </a:cubicBezTo>
                  <a:cubicBezTo>
                    <a:pt x="8739" y="8755"/>
                    <a:pt x="8597" y="8755"/>
                    <a:pt x="8597" y="8673"/>
                  </a:cubicBezTo>
                  <a:cubicBezTo>
                    <a:pt x="8526" y="8673"/>
                    <a:pt x="8526" y="8591"/>
                    <a:pt x="8526" y="8509"/>
                  </a:cubicBezTo>
                  <a:cubicBezTo>
                    <a:pt x="8526" y="8509"/>
                    <a:pt x="8526" y="8427"/>
                    <a:pt x="8526" y="8345"/>
                  </a:cubicBezTo>
                  <a:cubicBezTo>
                    <a:pt x="8526" y="8345"/>
                    <a:pt x="8455" y="8264"/>
                    <a:pt x="8455" y="8264"/>
                  </a:cubicBezTo>
                  <a:cubicBezTo>
                    <a:pt x="8384" y="8264"/>
                    <a:pt x="8171" y="8264"/>
                    <a:pt x="8100" y="8264"/>
                  </a:cubicBezTo>
                  <a:cubicBezTo>
                    <a:pt x="8100" y="8264"/>
                    <a:pt x="7958" y="8264"/>
                    <a:pt x="7958" y="8264"/>
                  </a:cubicBezTo>
                  <a:cubicBezTo>
                    <a:pt x="7958" y="8100"/>
                    <a:pt x="7958" y="8100"/>
                    <a:pt x="7958" y="8100"/>
                  </a:cubicBezTo>
                  <a:cubicBezTo>
                    <a:pt x="7887" y="8100"/>
                    <a:pt x="7745" y="8100"/>
                    <a:pt x="7745" y="8100"/>
                  </a:cubicBezTo>
                  <a:cubicBezTo>
                    <a:pt x="7674" y="8100"/>
                    <a:pt x="7603" y="8100"/>
                    <a:pt x="7532" y="8018"/>
                  </a:cubicBezTo>
                  <a:cubicBezTo>
                    <a:pt x="7532" y="8018"/>
                    <a:pt x="7532" y="7855"/>
                    <a:pt x="7461" y="7855"/>
                  </a:cubicBezTo>
                  <a:cubicBezTo>
                    <a:pt x="7461" y="7773"/>
                    <a:pt x="7318" y="7773"/>
                    <a:pt x="7247" y="7691"/>
                  </a:cubicBezTo>
                  <a:cubicBezTo>
                    <a:pt x="7247" y="7691"/>
                    <a:pt x="7318" y="7527"/>
                    <a:pt x="7318" y="7445"/>
                  </a:cubicBezTo>
                  <a:cubicBezTo>
                    <a:pt x="7318" y="7445"/>
                    <a:pt x="7389" y="7364"/>
                    <a:pt x="7389" y="7364"/>
                  </a:cubicBezTo>
                  <a:cubicBezTo>
                    <a:pt x="7461" y="7364"/>
                    <a:pt x="7532" y="7445"/>
                    <a:pt x="7603" y="7445"/>
                  </a:cubicBezTo>
                  <a:cubicBezTo>
                    <a:pt x="7674" y="7445"/>
                    <a:pt x="7674" y="7282"/>
                    <a:pt x="7674" y="7200"/>
                  </a:cubicBezTo>
                  <a:cubicBezTo>
                    <a:pt x="7674" y="7200"/>
                    <a:pt x="7674" y="7036"/>
                    <a:pt x="7603" y="7036"/>
                  </a:cubicBezTo>
                  <a:cubicBezTo>
                    <a:pt x="7603" y="6955"/>
                    <a:pt x="7532" y="6955"/>
                    <a:pt x="7532" y="6873"/>
                  </a:cubicBezTo>
                  <a:cubicBezTo>
                    <a:pt x="7532" y="6873"/>
                    <a:pt x="7532" y="6791"/>
                    <a:pt x="7532" y="6791"/>
                  </a:cubicBezTo>
                  <a:cubicBezTo>
                    <a:pt x="7532" y="6709"/>
                    <a:pt x="7603" y="6709"/>
                    <a:pt x="7603" y="6709"/>
                  </a:cubicBezTo>
                  <a:cubicBezTo>
                    <a:pt x="7674" y="6709"/>
                    <a:pt x="7816" y="6709"/>
                    <a:pt x="7887" y="6709"/>
                  </a:cubicBezTo>
                  <a:cubicBezTo>
                    <a:pt x="7887" y="6709"/>
                    <a:pt x="7958" y="6873"/>
                    <a:pt x="7958" y="6873"/>
                  </a:cubicBezTo>
                  <a:cubicBezTo>
                    <a:pt x="8029" y="6873"/>
                    <a:pt x="8100" y="6873"/>
                    <a:pt x="8171" y="6873"/>
                  </a:cubicBezTo>
                  <a:cubicBezTo>
                    <a:pt x="8171" y="6873"/>
                    <a:pt x="8384" y="6873"/>
                    <a:pt x="8384" y="6873"/>
                  </a:cubicBezTo>
                  <a:cubicBezTo>
                    <a:pt x="8455" y="6873"/>
                    <a:pt x="8384" y="6709"/>
                    <a:pt x="8455" y="6627"/>
                  </a:cubicBezTo>
                  <a:cubicBezTo>
                    <a:pt x="8455" y="6627"/>
                    <a:pt x="8597" y="6627"/>
                    <a:pt x="8597" y="6627"/>
                  </a:cubicBezTo>
                  <a:cubicBezTo>
                    <a:pt x="8597" y="6627"/>
                    <a:pt x="8668" y="6545"/>
                    <a:pt x="8668" y="6545"/>
                  </a:cubicBezTo>
                  <a:cubicBezTo>
                    <a:pt x="8739" y="6464"/>
                    <a:pt x="8668" y="6300"/>
                    <a:pt x="8597" y="6300"/>
                  </a:cubicBezTo>
                  <a:cubicBezTo>
                    <a:pt x="8597" y="6218"/>
                    <a:pt x="8455" y="6218"/>
                    <a:pt x="8384" y="6218"/>
                  </a:cubicBezTo>
                  <a:cubicBezTo>
                    <a:pt x="8384" y="6136"/>
                    <a:pt x="8313" y="6055"/>
                    <a:pt x="8313" y="5973"/>
                  </a:cubicBezTo>
                  <a:cubicBezTo>
                    <a:pt x="8313" y="5891"/>
                    <a:pt x="8313" y="5809"/>
                    <a:pt x="8384" y="5727"/>
                  </a:cubicBezTo>
                  <a:cubicBezTo>
                    <a:pt x="8384" y="5645"/>
                    <a:pt x="8526" y="5564"/>
                    <a:pt x="8526" y="5482"/>
                  </a:cubicBezTo>
                  <a:cubicBezTo>
                    <a:pt x="8597" y="5482"/>
                    <a:pt x="8526" y="5318"/>
                    <a:pt x="8526" y="5236"/>
                  </a:cubicBezTo>
                  <a:cubicBezTo>
                    <a:pt x="8597" y="5155"/>
                    <a:pt x="8668" y="5073"/>
                    <a:pt x="8739" y="5073"/>
                  </a:cubicBezTo>
                  <a:cubicBezTo>
                    <a:pt x="8811" y="5073"/>
                    <a:pt x="8882" y="5073"/>
                    <a:pt x="8882" y="5073"/>
                  </a:cubicBezTo>
                  <a:cubicBezTo>
                    <a:pt x="8953" y="5073"/>
                    <a:pt x="9095" y="5155"/>
                    <a:pt x="9095" y="5073"/>
                  </a:cubicBezTo>
                  <a:cubicBezTo>
                    <a:pt x="9166" y="5073"/>
                    <a:pt x="9166" y="4909"/>
                    <a:pt x="9237" y="4909"/>
                  </a:cubicBezTo>
                  <a:cubicBezTo>
                    <a:pt x="9308" y="4909"/>
                    <a:pt x="9379" y="4909"/>
                    <a:pt x="9450" y="4909"/>
                  </a:cubicBezTo>
                  <a:cubicBezTo>
                    <a:pt x="9521" y="4909"/>
                    <a:pt x="9592" y="4745"/>
                    <a:pt x="9592" y="4745"/>
                  </a:cubicBezTo>
                  <a:cubicBezTo>
                    <a:pt x="9592" y="4664"/>
                    <a:pt x="9663" y="4500"/>
                    <a:pt x="9663" y="4418"/>
                  </a:cubicBezTo>
                  <a:cubicBezTo>
                    <a:pt x="9663" y="4418"/>
                    <a:pt x="9521" y="4418"/>
                    <a:pt x="9521" y="4336"/>
                  </a:cubicBezTo>
                  <a:cubicBezTo>
                    <a:pt x="9521" y="4336"/>
                    <a:pt x="9521" y="4173"/>
                    <a:pt x="9521" y="4173"/>
                  </a:cubicBezTo>
                  <a:cubicBezTo>
                    <a:pt x="9592" y="4091"/>
                    <a:pt x="9734" y="3927"/>
                    <a:pt x="9805" y="3927"/>
                  </a:cubicBezTo>
                  <a:cubicBezTo>
                    <a:pt x="9805" y="3927"/>
                    <a:pt x="9947" y="3927"/>
                    <a:pt x="10018" y="3927"/>
                  </a:cubicBezTo>
                  <a:cubicBezTo>
                    <a:pt x="10018" y="3927"/>
                    <a:pt x="10161" y="3845"/>
                    <a:pt x="10232" y="3845"/>
                  </a:cubicBezTo>
                  <a:cubicBezTo>
                    <a:pt x="10303" y="3845"/>
                    <a:pt x="10374" y="3845"/>
                    <a:pt x="10445" y="3764"/>
                  </a:cubicBezTo>
                  <a:cubicBezTo>
                    <a:pt x="10516" y="3764"/>
                    <a:pt x="10587" y="3600"/>
                    <a:pt x="10587" y="3518"/>
                  </a:cubicBezTo>
                  <a:cubicBezTo>
                    <a:pt x="10587" y="3518"/>
                    <a:pt x="10587" y="3355"/>
                    <a:pt x="10587" y="3273"/>
                  </a:cubicBezTo>
                  <a:cubicBezTo>
                    <a:pt x="10587" y="3273"/>
                    <a:pt x="10729" y="3273"/>
                    <a:pt x="10729" y="3273"/>
                  </a:cubicBezTo>
                  <a:cubicBezTo>
                    <a:pt x="10800" y="3273"/>
                    <a:pt x="11013" y="3355"/>
                    <a:pt x="11013" y="3273"/>
                  </a:cubicBezTo>
                  <a:cubicBezTo>
                    <a:pt x="11084" y="3273"/>
                    <a:pt x="11084" y="3109"/>
                    <a:pt x="11084" y="3027"/>
                  </a:cubicBezTo>
                  <a:cubicBezTo>
                    <a:pt x="11155" y="2945"/>
                    <a:pt x="11368" y="2864"/>
                    <a:pt x="11439" y="2864"/>
                  </a:cubicBezTo>
                  <a:cubicBezTo>
                    <a:pt x="11511" y="2864"/>
                    <a:pt x="11724" y="2945"/>
                    <a:pt x="11795" y="2945"/>
                  </a:cubicBezTo>
                  <a:cubicBezTo>
                    <a:pt x="11866" y="2945"/>
                    <a:pt x="12008" y="3027"/>
                    <a:pt x="12079" y="2945"/>
                  </a:cubicBezTo>
                  <a:cubicBezTo>
                    <a:pt x="12079" y="2945"/>
                    <a:pt x="12150" y="2782"/>
                    <a:pt x="12221" y="2782"/>
                  </a:cubicBezTo>
                  <a:cubicBezTo>
                    <a:pt x="12292" y="2782"/>
                    <a:pt x="12434" y="2782"/>
                    <a:pt x="12434" y="2782"/>
                  </a:cubicBezTo>
                  <a:cubicBezTo>
                    <a:pt x="12505" y="2700"/>
                    <a:pt x="12576" y="2782"/>
                    <a:pt x="12647" y="2782"/>
                  </a:cubicBezTo>
                  <a:cubicBezTo>
                    <a:pt x="12647" y="2700"/>
                    <a:pt x="12789" y="2700"/>
                    <a:pt x="12789" y="2618"/>
                  </a:cubicBezTo>
                  <a:cubicBezTo>
                    <a:pt x="12789" y="2618"/>
                    <a:pt x="12789" y="2455"/>
                    <a:pt x="12861" y="2455"/>
                  </a:cubicBezTo>
                  <a:cubicBezTo>
                    <a:pt x="12861" y="2373"/>
                    <a:pt x="12932" y="2291"/>
                    <a:pt x="12932" y="2209"/>
                  </a:cubicBezTo>
                  <a:cubicBezTo>
                    <a:pt x="12932" y="2127"/>
                    <a:pt x="12932" y="2045"/>
                    <a:pt x="12861" y="1964"/>
                  </a:cubicBezTo>
                  <a:cubicBezTo>
                    <a:pt x="12861" y="1882"/>
                    <a:pt x="12718" y="1882"/>
                    <a:pt x="12647" y="1882"/>
                  </a:cubicBezTo>
                  <a:cubicBezTo>
                    <a:pt x="12647" y="1800"/>
                    <a:pt x="12576" y="1636"/>
                    <a:pt x="12576" y="1555"/>
                  </a:cubicBezTo>
                  <a:cubicBezTo>
                    <a:pt x="12576" y="1473"/>
                    <a:pt x="12647" y="1391"/>
                    <a:pt x="12647" y="1391"/>
                  </a:cubicBezTo>
                  <a:cubicBezTo>
                    <a:pt x="12576" y="1309"/>
                    <a:pt x="12576" y="1227"/>
                    <a:pt x="12505" y="1227"/>
                  </a:cubicBezTo>
                  <a:cubicBezTo>
                    <a:pt x="12434" y="1227"/>
                    <a:pt x="12363" y="1309"/>
                    <a:pt x="12292" y="1309"/>
                  </a:cubicBezTo>
                  <a:cubicBezTo>
                    <a:pt x="12221" y="1309"/>
                    <a:pt x="12150" y="1391"/>
                    <a:pt x="12079" y="1391"/>
                  </a:cubicBezTo>
                  <a:cubicBezTo>
                    <a:pt x="12008" y="1309"/>
                    <a:pt x="12008" y="1227"/>
                    <a:pt x="12008" y="1227"/>
                  </a:cubicBezTo>
                  <a:cubicBezTo>
                    <a:pt x="11937" y="1227"/>
                    <a:pt x="11937" y="1145"/>
                    <a:pt x="11866" y="1145"/>
                  </a:cubicBezTo>
                  <a:cubicBezTo>
                    <a:pt x="11866" y="1064"/>
                    <a:pt x="11937" y="982"/>
                    <a:pt x="11937" y="900"/>
                  </a:cubicBezTo>
                  <a:cubicBezTo>
                    <a:pt x="11937" y="818"/>
                    <a:pt x="12008" y="818"/>
                    <a:pt x="12008" y="736"/>
                  </a:cubicBezTo>
                  <a:cubicBezTo>
                    <a:pt x="12008" y="736"/>
                    <a:pt x="12079" y="655"/>
                    <a:pt x="12079" y="573"/>
                  </a:cubicBezTo>
                  <a:cubicBezTo>
                    <a:pt x="12079" y="573"/>
                    <a:pt x="12008" y="409"/>
                    <a:pt x="12079" y="327"/>
                  </a:cubicBezTo>
                  <a:cubicBezTo>
                    <a:pt x="12079" y="327"/>
                    <a:pt x="12150" y="245"/>
                    <a:pt x="12221" y="245"/>
                  </a:cubicBezTo>
                  <a:cubicBezTo>
                    <a:pt x="12221" y="245"/>
                    <a:pt x="12363" y="327"/>
                    <a:pt x="12363" y="327"/>
                  </a:cubicBezTo>
                  <a:cubicBezTo>
                    <a:pt x="12434" y="245"/>
                    <a:pt x="12434" y="164"/>
                    <a:pt x="12505" y="164"/>
                  </a:cubicBezTo>
                  <a:cubicBezTo>
                    <a:pt x="12505" y="164"/>
                    <a:pt x="12647" y="164"/>
                    <a:pt x="12789" y="164"/>
                  </a:cubicBezTo>
                  <a:cubicBezTo>
                    <a:pt x="12861" y="245"/>
                    <a:pt x="12932" y="409"/>
                    <a:pt x="12932" y="491"/>
                  </a:cubicBezTo>
                  <a:cubicBezTo>
                    <a:pt x="12932" y="573"/>
                    <a:pt x="12932" y="655"/>
                    <a:pt x="13003" y="736"/>
                  </a:cubicBezTo>
                  <a:cubicBezTo>
                    <a:pt x="13003" y="736"/>
                    <a:pt x="13216" y="736"/>
                    <a:pt x="13287" y="736"/>
                  </a:cubicBezTo>
                  <a:cubicBezTo>
                    <a:pt x="13358" y="736"/>
                    <a:pt x="13429" y="818"/>
                    <a:pt x="13500" y="818"/>
                  </a:cubicBezTo>
                  <a:cubicBezTo>
                    <a:pt x="13500" y="818"/>
                    <a:pt x="13571" y="818"/>
                    <a:pt x="13642" y="736"/>
                  </a:cubicBezTo>
                  <a:cubicBezTo>
                    <a:pt x="13642" y="655"/>
                    <a:pt x="13713" y="573"/>
                    <a:pt x="13713" y="409"/>
                  </a:cubicBezTo>
                  <a:cubicBezTo>
                    <a:pt x="13713" y="409"/>
                    <a:pt x="13642" y="245"/>
                    <a:pt x="13713" y="245"/>
                  </a:cubicBezTo>
                  <a:cubicBezTo>
                    <a:pt x="13713" y="164"/>
                    <a:pt x="13855" y="245"/>
                    <a:pt x="13926" y="245"/>
                  </a:cubicBezTo>
                  <a:cubicBezTo>
                    <a:pt x="13926" y="245"/>
                    <a:pt x="14068" y="327"/>
                    <a:pt x="14139" y="245"/>
                  </a:cubicBezTo>
                  <a:cubicBezTo>
                    <a:pt x="14211" y="245"/>
                    <a:pt x="14211" y="82"/>
                    <a:pt x="14282" y="0"/>
                  </a:cubicBezTo>
                  <a:cubicBezTo>
                    <a:pt x="14282" y="0"/>
                    <a:pt x="14353" y="0"/>
                    <a:pt x="14353" y="0"/>
                  </a:cubicBezTo>
                  <a:cubicBezTo>
                    <a:pt x="14353" y="82"/>
                    <a:pt x="14353" y="82"/>
                    <a:pt x="14353" y="82"/>
                  </a:cubicBezTo>
                  <a:cubicBezTo>
                    <a:pt x="14353" y="164"/>
                    <a:pt x="14353" y="409"/>
                    <a:pt x="14353" y="573"/>
                  </a:cubicBezTo>
                  <a:cubicBezTo>
                    <a:pt x="14424" y="655"/>
                    <a:pt x="14495" y="818"/>
                    <a:pt x="14566" y="818"/>
                  </a:cubicBezTo>
                  <a:cubicBezTo>
                    <a:pt x="14637" y="900"/>
                    <a:pt x="14850" y="818"/>
                    <a:pt x="14992" y="900"/>
                  </a:cubicBezTo>
                  <a:cubicBezTo>
                    <a:pt x="14992" y="900"/>
                    <a:pt x="15063" y="982"/>
                    <a:pt x="15063" y="982"/>
                  </a:cubicBezTo>
                  <a:cubicBezTo>
                    <a:pt x="15134" y="1064"/>
                    <a:pt x="15134" y="1227"/>
                    <a:pt x="15134" y="1391"/>
                  </a:cubicBezTo>
                  <a:cubicBezTo>
                    <a:pt x="15134" y="1473"/>
                    <a:pt x="14992" y="1636"/>
                    <a:pt x="14992" y="1718"/>
                  </a:cubicBezTo>
                  <a:cubicBezTo>
                    <a:pt x="14992" y="1882"/>
                    <a:pt x="15063" y="2045"/>
                    <a:pt x="15134" y="2045"/>
                  </a:cubicBezTo>
                  <a:cubicBezTo>
                    <a:pt x="15205" y="2127"/>
                    <a:pt x="15347" y="2127"/>
                    <a:pt x="15418" y="2127"/>
                  </a:cubicBezTo>
                  <a:cubicBezTo>
                    <a:pt x="15489" y="2127"/>
                    <a:pt x="15632" y="2291"/>
                    <a:pt x="15703" y="2291"/>
                  </a:cubicBezTo>
                  <a:cubicBezTo>
                    <a:pt x="15774" y="2373"/>
                    <a:pt x="15845" y="2618"/>
                    <a:pt x="15916" y="2618"/>
                  </a:cubicBezTo>
                  <a:cubicBezTo>
                    <a:pt x="15987" y="2618"/>
                    <a:pt x="16129" y="2536"/>
                    <a:pt x="16200" y="2455"/>
                  </a:cubicBezTo>
                  <a:cubicBezTo>
                    <a:pt x="16271" y="2455"/>
                    <a:pt x="16413" y="2373"/>
                    <a:pt x="16484" y="2373"/>
                  </a:cubicBezTo>
                  <a:cubicBezTo>
                    <a:pt x="16555" y="2373"/>
                    <a:pt x="16768" y="2373"/>
                    <a:pt x="16839" y="2455"/>
                  </a:cubicBezTo>
                  <a:cubicBezTo>
                    <a:pt x="16839" y="2536"/>
                    <a:pt x="16911" y="2700"/>
                    <a:pt x="16911" y="2782"/>
                  </a:cubicBezTo>
                  <a:cubicBezTo>
                    <a:pt x="16911" y="2945"/>
                    <a:pt x="16768" y="3109"/>
                    <a:pt x="16768" y="3191"/>
                  </a:cubicBezTo>
                  <a:cubicBezTo>
                    <a:pt x="16768" y="3273"/>
                    <a:pt x="16839" y="3355"/>
                    <a:pt x="16839" y="3436"/>
                  </a:cubicBezTo>
                  <a:cubicBezTo>
                    <a:pt x="16911" y="3518"/>
                    <a:pt x="17124" y="3600"/>
                    <a:pt x="17195" y="3682"/>
                  </a:cubicBezTo>
                  <a:cubicBezTo>
                    <a:pt x="17195" y="3682"/>
                    <a:pt x="17266" y="3764"/>
                    <a:pt x="17337" y="3845"/>
                  </a:cubicBezTo>
                  <a:cubicBezTo>
                    <a:pt x="17337" y="3927"/>
                    <a:pt x="17266" y="4009"/>
                    <a:pt x="17195" y="4091"/>
                  </a:cubicBezTo>
                  <a:cubicBezTo>
                    <a:pt x="17195" y="4091"/>
                    <a:pt x="17053" y="4173"/>
                    <a:pt x="16982" y="4173"/>
                  </a:cubicBezTo>
                  <a:cubicBezTo>
                    <a:pt x="16839" y="4173"/>
                    <a:pt x="16697" y="4009"/>
                    <a:pt x="16626" y="4091"/>
                  </a:cubicBezTo>
                  <a:cubicBezTo>
                    <a:pt x="16555" y="4091"/>
                    <a:pt x="16555" y="4255"/>
                    <a:pt x="16555" y="4336"/>
                  </a:cubicBezTo>
                  <a:cubicBezTo>
                    <a:pt x="16484" y="4336"/>
                    <a:pt x="16484" y="4500"/>
                    <a:pt x="16484" y="4582"/>
                  </a:cubicBezTo>
                  <a:cubicBezTo>
                    <a:pt x="16484" y="4664"/>
                    <a:pt x="16484" y="4909"/>
                    <a:pt x="16413" y="4991"/>
                  </a:cubicBezTo>
                  <a:cubicBezTo>
                    <a:pt x="16413" y="5073"/>
                    <a:pt x="16413" y="5318"/>
                    <a:pt x="16342" y="5400"/>
                  </a:cubicBezTo>
                  <a:cubicBezTo>
                    <a:pt x="16271" y="5400"/>
                    <a:pt x="16129" y="5482"/>
                    <a:pt x="16058" y="5482"/>
                  </a:cubicBezTo>
                  <a:cubicBezTo>
                    <a:pt x="16058" y="5564"/>
                    <a:pt x="15987" y="5645"/>
                    <a:pt x="15987" y="5727"/>
                  </a:cubicBezTo>
                  <a:cubicBezTo>
                    <a:pt x="15916" y="5809"/>
                    <a:pt x="15916" y="5891"/>
                    <a:pt x="15916" y="5973"/>
                  </a:cubicBezTo>
                  <a:cubicBezTo>
                    <a:pt x="15916" y="6055"/>
                    <a:pt x="16129" y="6136"/>
                    <a:pt x="16200" y="6218"/>
                  </a:cubicBezTo>
                  <a:cubicBezTo>
                    <a:pt x="16200" y="6300"/>
                    <a:pt x="16342" y="6382"/>
                    <a:pt x="16342" y="6464"/>
                  </a:cubicBezTo>
                  <a:cubicBezTo>
                    <a:pt x="16413" y="6545"/>
                    <a:pt x="16413" y="6627"/>
                    <a:pt x="16342" y="6627"/>
                  </a:cubicBezTo>
                  <a:cubicBezTo>
                    <a:pt x="16342" y="6709"/>
                    <a:pt x="16271" y="6791"/>
                    <a:pt x="16271" y="6873"/>
                  </a:cubicBezTo>
                  <a:cubicBezTo>
                    <a:pt x="16200" y="6955"/>
                    <a:pt x="16200" y="7118"/>
                    <a:pt x="16271" y="7200"/>
                  </a:cubicBezTo>
                  <a:cubicBezTo>
                    <a:pt x="16271" y="7282"/>
                    <a:pt x="16413" y="7527"/>
                    <a:pt x="16413" y="7691"/>
                  </a:cubicBezTo>
                  <a:cubicBezTo>
                    <a:pt x="16484" y="7773"/>
                    <a:pt x="16413" y="7936"/>
                    <a:pt x="16484" y="8018"/>
                  </a:cubicBezTo>
                  <a:cubicBezTo>
                    <a:pt x="16555" y="8182"/>
                    <a:pt x="16768" y="8264"/>
                    <a:pt x="16839" y="8345"/>
                  </a:cubicBezTo>
                  <a:cubicBezTo>
                    <a:pt x="16839" y="8427"/>
                    <a:pt x="16911" y="8591"/>
                    <a:pt x="16911" y="8591"/>
                  </a:cubicBezTo>
                  <a:cubicBezTo>
                    <a:pt x="17053" y="8673"/>
                    <a:pt x="17337" y="8591"/>
                    <a:pt x="17479" y="8673"/>
                  </a:cubicBezTo>
                  <a:cubicBezTo>
                    <a:pt x="17550" y="8673"/>
                    <a:pt x="17621" y="8755"/>
                    <a:pt x="17692" y="8755"/>
                  </a:cubicBezTo>
                  <a:cubicBezTo>
                    <a:pt x="17763" y="8755"/>
                    <a:pt x="17976" y="8673"/>
                    <a:pt x="18047" y="8755"/>
                  </a:cubicBezTo>
                  <a:cubicBezTo>
                    <a:pt x="18118" y="8755"/>
                    <a:pt x="18118" y="8918"/>
                    <a:pt x="18189" y="8918"/>
                  </a:cubicBezTo>
                  <a:cubicBezTo>
                    <a:pt x="18261" y="9000"/>
                    <a:pt x="18332" y="9245"/>
                    <a:pt x="18474" y="9327"/>
                  </a:cubicBezTo>
                  <a:cubicBezTo>
                    <a:pt x="18545" y="9327"/>
                    <a:pt x="18687" y="9327"/>
                    <a:pt x="18758" y="9327"/>
                  </a:cubicBezTo>
                  <a:cubicBezTo>
                    <a:pt x="18829" y="9327"/>
                    <a:pt x="18900" y="9327"/>
                    <a:pt x="18971" y="9327"/>
                  </a:cubicBezTo>
                  <a:cubicBezTo>
                    <a:pt x="19042" y="9327"/>
                    <a:pt x="19184" y="9327"/>
                    <a:pt x="19184" y="9409"/>
                  </a:cubicBezTo>
                  <a:cubicBezTo>
                    <a:pt x="19255" y="9409"/>
                    <a:pt x="19326" y="9573"/>
                    <a:pt x="19397" y="9573"/>
                  </a:cubicBezTo>
                  <a:cubicBezTo>
                    <a:pt x="19397" y="9573"/>
                    <a:pt x="19539" y="9655"/>
                    <a:pt x="19611" y="9573"/>
                  </a:cubicBezTo>
                  <a:cubicBezTo>
                    <a:pt x="19682" y="9573"/>
                    <a:pt x="19824" y="9491"/>
                    <a:pt x="19895" y="9491"/>
                  </a:cubicBezTo>
                  <a:cubicBezTo>
                    <a:pt x="19966" y="9491"/>
                    <a:pt x="20037" y="9327"/>
                    <a:pt x="20037" y="9327"/>
                  </a:cubicBezTo>
                  <a:cubicBezTo>
                    <a:pt x="20108" y="9327"/>
                    <a:pt x="20250" y="9327"/>
                    <a:pt x="20392" y="9327"/>
                  </a:cubicBezTo>
                  <a:cubicBezTo>
                    <a:pt x="20463" y="9327"/>
                    <a:pt x="20605" y="9245"/>
                    <a:pt x="20676" y="9164"/>
                  </a:cubicBezTo>
                  <a:cubicBezTo>
                    <a:pt x="20747" y="9164"/>
                    <a:pt x="20747" y="9082"/>
                    <a:pt x="20747" y="9000"/>
                  </a:cubicBezTo>
                  <a:cubicBezTo>
                    <a:pt x="20818" y="8918"/>
                    <a:pt x="20961" y="8836"/>
                    <a:pt x="21032" y="8918"/>
                  </a:cubicBezTo>
                  <a:cubicBezTo>
                    <a:pt x="21103" y="8918"/>
                    <a:pt x="21174" y="9000"/>
                    <a:pt x="21245" y="9082"/>
                  </a:cubicBezTo>
                  <a:cubicBezTo>
                    <a:pt x="21245" y="9164"/>
                    <a:pt x="21174" y="9327"/>
                    <a:pt x="21174" y="9409"/>
                  </a:cubicBezTo>
                  <a:cubicBezTo>
                    <a:pt x="21174" y="9491"/>
                    <a:pt x="21316" y="9573"/>
                    <a:pt x="21316" y="9655"/>
                  </a:cubicBezTo>
                  <a:cubicBezTo>
                    <a:pt x="21387" y="9655"/>
                    <a:pt x="21529" y="9655"/>
                    <a:pt x="21529" y="97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4" name="Google Shape;2314;p274"/>
            <p:cNvSpPr/>
            <p:nvPr/>
          </p:nvSpPr>
          <p:spPr>
            <a:xfrm>
              <a:off x="5075062" y="4752875"/>
              <a:ext cx="1981940" cy="1723324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1529" y="9736"/>
                  </a:moveTo>
                  <a:cubicBezTo>
                    <a:pt x="21600" y="9818"/>
                    <a:pt x="21529" y="9900"/>
                    <a:pt x="21529" y="10064"/>
                  </a:cubicBezTo>
                  <a:cubicBezTo>
                    <a:pt x="21529" y="10145"/>
                    <a:pt x="21529" y="10227"/>
                    <a:pt x="21458" y="10309"/>
                  </a:cubicBezTo>
                  <a:cubicBezTo>
                    <a:pt x="21387" y="10309"/>
                    <a:pt x="21316" y="10309"/>
                    <a:pt x="21245" y="10391"/>
                  </a:cubicBezTo>
                  <a:cubicBezTo>
                    <a:pt x="21174" y="10473"/>
                    <a:pt x="21174" y="10718"/>
                    <a:pt x="21103" y="10800"/>
                  </a:cubicBezTo>
                  <a:cubicBezTo>
                    <a:pt x="21103" y="10882"/>
                    <a:pt x="21032" y="11045"/>
                    <a:pt x="21032" y="11045"/>
                  </a:cubicBezTo>
                  <a:cubicBezTo>
                    <a:pt x="20961" y="11127"/>
                    <a:pt x="20818" y="11127"/>
                    <a:pt x="20818" y="11291"/>
                  </a:cubicBezTo>
                  <a:cubicBezTo>
                    <a:pt x="20747" y="11291"/>
                    <a:pt x="20747" y="11455"/>
                    <a:pt x="20676" y="11536"/>
                  </a:cubicBezTo>
                  <a:cubicBezTo>
                    <a:pt x="20676" y="11618"/>
                    <a:pt x="20747" y="11782"/>
                    <a:pt x="20676" y="11782"/>
                  </a:cubicBezTo>
                  <a:cubicBezTo>
                    <a:pt x="20605" y="11864"/>
                    <a:pt x="20463" y="11782"/>
                    <a:pt x="20463" y="11782"/>
                  </a:cubicBezTo>
                  <a:cubicBezTo>
                    <a:pt x="20392" y="11864"/>
                    <a:pt x="20250" y="11945"/>
                    <a:pt x="20250" y="12027"/>
                  </a:cubicBezTo>
                  <a:cubicBezTo>
                    <a:pt x="20250" y="12027"/>
                    <a:pt x="20321" y="12109"/>
                    <a:pt x="20321" y="12191"/>
                  </a:cubicBezTo>
                  <a:cubicBezTo>
                    <a:pt x="20321" y="12273"/>
                    <a:pt x="20250" y="12436"/>
                    <a:pt x="20321" y="12518"/>
                  </a:cubicBezTo>
                  <a:cubicBezTo>
                    <a:pt x="20321" y="12600"/>
                    <a:pt x="20392" y="12600"/>
                    <a:pt x="20392" y="12682"/>
                  </a:cubicBezTo>
                  <a:cubicBezTo>
                    <a:pt x="20463" y="12682"/>
                    <a:pt x="20534" y="12845"/>
                    <a:pt x="20534" y="12927"/>
                  </a:cubicBezTo>
                  <a:cubicBezTo>
                    <a:pt x="20534" y="13009"/>
                    <a:pt x="20534" y="13091"/>
                    <a:pt x="20463" y="13173"/>
                  </a:cubicBezTo>
                  <a:cubicBezTo>
                    <a:pt x="20463" y="13173"/>
                    <a:pt x="20321" y="13173"/>
                    <a:pt x="20321" y="13173"/>
                  </a:cubicBezTo>
                  <a:cubicBezTo>
                    <a:pt x="20250" y="13255"/>
                    <a:pt x="20179" y="13336"/>
                    <a:pt x="20108" y="13418"/>
                  </a:cubicBezTo>
                  <a:cubicBezTo>
                    <a:pt x="20037" y="13500"/>
                    <a:pt x="19753" y="13500"/>
                    <a:pt x="19682" y="13582"/>
                  </a:cubicBezTo>
                  <a:cubicBezTo>
                    <a:pt x="19611" y="13664"/>
                    <a:pt x="19539" y="13827"/>
                    <a:pt x="19468" y="13827"/>
                  </a:cubicBezTo>
                  <a:cubicBezTo>
                    <a:pt x="19468" y="13909"/>
                    <a:pt x="19255" y="13909"/>
                    <a:pt x="19184" y="13991"/>
                  </a:cubicBezTo>
                  <a:cubicBezTo>
                    <a:pt x="19113" y="13991"/>
                    <a:pt x="19184" y="14155"/>
                    <a:pt x="19113" y="14155"/>
                  </a:cubicBezTo>
                  <a:cubicBezTo>
                    <a:pt x="19042" y="14236"/>
                    <a:pt x="18971" y="14236"/>
                    <a:pt x="18900" y="14236"/>
                  </a:cubicBezTo>
                  <a:cubicBezTo>
                    <a:pt x="18829" y="14236"/>
                    <a:pt x="18758" y="14236"/>
                    <a:pt x="18687" y="14318"/>
                  </a:cubicBezTo>
                  <a:cubicBezTo>
                    <a:pt x="18616" y="14318"/>
                    <a:pt x="18474" y="14400"/>
                    <a:pt x="18403" y="14482"/>
                  </a:cubicBezTo>
                  <a:cubicBezTo>
                    <a:pt x="18403" y="14482"/>
                    <a:pt x="18332" y="14564"/>
                    <a:pt x="18261" y="14564"/>
                  </a:cubicBezTo>
                  <a:cubicBezTo>
                    <a:pt x="18261" y="14645"/>
                    <a:pt x="18261" y="14727"/>
                    <a:pt x="18261" y="14891"/>
                  </a:cubicBezTo>
                  <a:cubicBezTo>
                    <a:pt x="18189" y="14973"/>
                    <a:pt x="18261" y="15136"/>
                    <a:pt x="18189" y="15218"/>
                  </a:cubicBezTo>
                  <a:cubicBezTo>
                    <a:pt x="18189" y="15300"/>
                    <a:pt x="18118" y="15300"/>
                    <a:pt x="18047" y="15300"/>
                  </a:cubicBezTo>
                  <a:cubicBezTo>
                    <a:pt x="17976" y="15382"/>
                    <a:pt x="17834" y="15382"/>
                    <a:pt x="17763" y="15464"/>
                  </a:cubicBezTo>
                  <a:cubicBezTo>
                    <a:pt x="17692" y="15464"/>
                    <a:pt x="17550" y="15545"/>
                    <a:pt x="17479" y="15545"/>
                  </a:cubicBezTo>
                  <a:cubicBezTo>
                    <a:pt x="17479" y="15545"/>
                    <a:pt x="17337" y="15545"/>
                    <a:pt x="17337" y="15545"/>
                  </a:cubicBezTo>
                  <a:cubicBezTo>
                    <a:pt x="17266" y="15627"/>
                    <a:pt x="17266" y="15709"/>
                    <a:pt x="17266" y="15709"/>
                  </a:cubicBezTo>
                  <a:cubicBezTo>
                    <a:pt x="17195" y="15791"/>
                    <a:pt x="17124" y="15873"/>
                    <a:pt x="17124" y="15955"/>
                  </a:cubicBezTo>
                  <a:cubicBezTo>
                    <a:pt x="17124" y="16036"/>
                    <a:pt x="17124" y="16282"/>
                    <a:pt x="17124" y="16282"/>
                  </a:cubicBezTo>
                  <a:cubicBezTo>
                    <a:pt x="17053" y="16445"/>
                    <a:pt x="16839" y="16609"/>
                    <a:pt x="16768" y="16691"/>
                  </a:cubicBezTo>
                  <a:cubicBezTo>
                    <a:pt x="16697" y="16773"/>
                    <a:pt x="16626" y="16936"/>
                    <a:pt x="16555" y="16936"/>
                  </a:cubicBezTo>
                  <a:cubicBezTo>
                    <a:pt x="16484" y="16936"/>
                    <a:pt x="16342" y="16936"/>
                    <a:pt x="16271" y="16936"/>
                  </a:cubicBezTo>
                  <a:cubicBezTo>
                    <a:pt x="16200" y="16936"/>
                    <a:pt x="16058" y="16855"/>
                    <a:pt x="15987" y="16936"/>
                  </a:cubicBezTo>
                  <a:cubicBezTo>
                    <a:pt x="15916" y="16936"/>
                    <a:pt x="15916" y="17018"/>
                    <a:pt x="15845" y="17100"/>
                  </a:cubicBezTo>
                  <a:cubicBezTo>
                    <a:pt x="15845" y="17182"/>
                    <a:pt x="15845" y="17345"/>
                    <a:pt x="15774" y="17427"/>
                  </a:cubicBezTo>
                  <a:cubicBezTo>
                    <a:pt x="15774" y="17509"/>
                    <a:pt x="15774" y="17673"/>
                    <a:pt x="15703" y="17755"/>
                  </a:cubicBezTo>
                  <a:cubicBezTo>
                    <a:pt x="15703" y="17755"/>
                    <a:pt x="15561" y="17673"/>
                    <a:pt x="15561" y="17755"/>
                  </a:cubicBezTo>
                  <a:cubicBezTo>
                    <a:pt x="15489" y="17836"/>
                    <a:pt x="15561" y="18000"/>
                    <a:pt x="15561" y="18000"/>
                  </a:cubicBezTo>
                  <a:cubicBezTo>
                    <a:pt x="15489" y="18082"/>
                    <a:pt x="15276" y="18000"/>
                    <a:pt x="15205" y="18000"/>
                  </a:cubicBezTo>
                  <a:cubicBezTo>
                    <a:pt x="15134" y="18082"/>
                    <a:pt x="14921" y="18164"/>
                    <a:pt x="14992" y="18245"/>
                  </a:cubicBezTo>
                  <a:cubicBezTo>
                    <a:pt x="14992" y="18327"/>
                    <a:pt x="15134" y="18409"/>
                    <a:pt x="15134" y="18409"/>
                  </a:cubicBezTo>
                  <a:cubicBezTo>
                    <a:pt x="15205" y="18491"/>
                    <a:pt x="15276" y="18409"/>
                    <a:pt x="15347" y="18409"/>
                  </a:cubicBezTo>
                  <a:cubicBezTo>
                    <a:pt x="15418" y="18491"/>
                    <a:pt x="15489" y="18573"/>
                    <a:pt x="15489" y="18573"/>
                  </a:cubicBezTo>
                  <a:cubicBezTo>
                    <a:pt x="15561" y="18655"/>
                    <a:pt x="15489" y="18736"/>
                    <a:pt x="15489" y="18818"/>
                  </a:cubicBezTo>
                  <a:cubicBezTo>
                    <a:pt x="15489" y="18818"/>
                    <a:pt x="15418" y="18900"/>
                    <a:pt x="15418" y="18900"/>
                  </a:cubicBezTo>
                  <a:cubicBezTo>
                    <a:pt x="15418" y="18982"/>
                    <a:pt x="15489" y="19064"/>
                    <a:pt x="15489" y="19145"/>
                  </a:cubicBezTo>
                  <a:cubicBezTo>
                    <a:pt x="15418" y="19227"/>
                    <a:pt x="15347" y="19227"/>
                    <a:pt x="15347" y="19227"/>
                  </a:cubicBezTo>
                  <a:cubicBezTo>
                    <a:pt x="15276" y="19227"/>
                    <a:pt x="15347" y="19391"/>
                    <a:pt x="15276" y="19391"/>
                  </a:cubicBezTo>
                  <a:cubicBezTo>
                    <a:pt x="15276" y="19473"/>
                    <a:pt x="15134" y="19636"/>
                    <a:pt x="15134" y="19636"/>
                  </a:cubicBezTo>
                  <a:cubicBezTo>
                    <a:pt x="15063" y="19636"/>
                    <a:pt x="14992" y="19473"/>
                    <a:pt x="14992" y="19473"/>
                  </a:cubicBezTo>
                  <a:cubicBezTo>
                    <a:pt x="14921" y="19473"/>
                    <a:pt x="14850" y="19391"/>
                    <a:pt x="14779" y="19391"/>
                  </a:cubicBezTo>
                  <a:cubicBezTo>
                    <a:pt x="14708" y="19391"/>
                    <a:pt x="14566" y="19391"/>
                    <a:pt x="14566" y="19391"/>
                  </a:cubicBezTo>
                  <a:cubicBezTo>
                    <a:pt x="14495" y="19391"/>
                    <a:pt x="14353" y="19555"/>
                    <a:pt x="14353" y="19636"/>
                  </a:cubicBezTo>
                  <a:cubicBezTo>
                    <a:pt x="14211" y="19636"/>
                    <a:pt x="14068" y="19636"/>
                    <a:pt x="13997" y="19636"/>
                  </a:cubicBezTo>
                  <a:cubicBezTo>
                    <a:pt x="13926" y="19718"/>
                    <a:pt x="13713" y="19718"/>
                    <a:pt x="13713" y="19800"/>
                  </a:cubicBezTo>
                  <a:cubicBezTo>
                    <a:pt x="13642" y="19800"/>
                    <a:pt x="13571" y="19882"/>
                    <a:pt x="13571" y="19964"/>
                  </a:cubicBezTo>
                  <a:cubicBezTo>
                    <a:pt x="13500" y="19964"/>
                    <a:pt x="13571" y="20127"/>
                    <a:pt x="13571" y="20209"/>
                  </a:cubicBezTo>
                  <a:cubicBezTo>
                    <a:pt x="13571" y="20209"/>
                    <a:pt x="13500" y="20373"/>
                    <a:pt x="13500" y="20373"/>
                  </a:cubicBezTo>
                  <a:cubicBezTo>
                    <a:pt x="13429" y="20455"/>
                    <a:pt x="13358" y="20373"/>
                    <a:pt x="13287" y="20373"/>
                  </a:cubicBezTo>
                  <a:cubicBezTo>
                    <a:pt x="13216" y="20373"/>
                    <a:pt x="13145" y="20291"/>
                    <a:pt x="13074" y="20209"/>
                  </a:cubicBezTo>
                  <a:cubicBezTo>
                    <a:pt x="13074" y="20209"/>
                    <a:pt x="13003" y="20127"/>
                    <a:pt x="12932" y="20127"/>
                  </a:cubicBezTo>
                  <a:cubicBezTo>
                    <a:pt x="12861" y="20127"/>
                    <a:pt x="12718" y="20045"/>
                    <a:pt x="12647" y="20045"/>
                  </a:cubicBezTo>
                  <a:cubicBezTo>
                    <a:pt x="12576" y="20127"/>
                    <a:pt x="12434" y="20127"/>
                    <a:pt x="12363" y="20127"/>
                  </a:cubicBezTo>
                  <a:cubicBezTo>
                    <a:pt x="12363" y="20209"/>
                    <a:pt x="12292" y="20291"/>
                    <a:pt x="12292" y="20373"/>
                  </a:cubicBezTo>
                  <a:cubicBezTo>
                    <a:pt x="12292" y="20373"/>
                    <a:pt x="12292" y="20536"/>
                    <a:pt x="12292" y="20618"/>
                  </a:cubicBezTo>
                  <a:cubicBezTo>
                    <a:pt x="12292" y="20700"/>
                    <a:pt x="12434" y="20864"/>
                    <a:pt x="12434" y="20945"/>
                  </a:cubicBezTo>
                  <a:cubicBezTo>
                    <a:pt x="12434" y="20945"/>
                    <a:pt x="12363" y="21109"/>
                    <a:pt x="12363" y="21109"/>
                  </a:cubicBezTo>
                  <a:cubicBezTo>
                    <a:pt x="12292" y="21191"/>
                    <a:pt x="12292" y="21355"/>
                    <a:pt x="12292" y="21436"/>
                  </a:cubicBezTo>
                  <a:cubicBezTo>
                    <a:pt x="12292" y="21436"/>
                    <a:pt x="12221" y="21518"/>
                    <a:pt x="12150" y="21600"/>
                  </a:cubicBezTo>
                  <a:cubicBezTo>
                    <a:pt x="12150" y="21600"/>
                    <a:pt x="12079" y="21600"/>
                    <a:pt x="12008" y="21600"/>
                  </a:cubicBezTo>
                  <a:cubicBezTo>
                    <a:pt x="11937" y="21518"/>
                    <a:pt x="11795" y="21436"/>
                    <a:pt x="11724" y="21355"/>
                  </a:cubicBezTo>
                  <a:cubicBezTo>
                    <a:pt x="11724" y="21355"/>
                    <a:pt x="11724" y="21191"/>
                    <a:pt x="11724" y="21191"/>
                  </a:cubicBezTo>
                  <a:cubicBezTo>
                    <a:pt x="11724" y="21109"/>
                    <a:pt x="11795" y="21027"/>
                    <a:pt x="11866" y="21027"/>
                  </a:cubicBezTo>
                  <a:cubicBezTo>
                    <a:pt x="11866" y="20945"/>
                    <a:pt x="12008" y="20864"/>
                    <a:pt x="12008" y="20864"/>
                  </a:cubicBezTo>
                  <a:cubicBezTo>
                    <a:pt x="12008" y="20700"/>
                    <a:pt x="12008" y="20536"/>
                    <a:pt x="12008" y="20455"/>
                  </a:cubicBezTo>
                  <a:cubicBezTo>
                    <a:pt x="11937" y="20373"/>
                    <a:pt x="11795" y="20373"/>
                    <a:pt x="11724" y="20373"/>
                  </a:cubicBezTo>
                  <a:cubicBezTo>
                    <a:pt x="11653" y="20373"/>
                    <a:pt x="11439" y="20455"/>
                    <a:pt x="11368" y="20455"/>
                  </a:cubicBezTo>
                  <a:cubicBezTo>
                    <a:pt x="11368" y="20455"/>
                    <a:pt x="11226" y="20373"/>
                    <a:pt x="11226" y="20373"/>
                  </a:cubicBezTo>
                  <a:cubicBezTo>
                    <a:pt x="11155" y="20373"/>
                    <a:pt x="11084" y="20291"/>
                    <a:pt x="11013" y="20291"/>
                  </a:cubicBezTo>
                  <a:cubicBezTo>
                    <a:pt x="10942" y="20291"/>
                    <a:pt x="10871" y="20373"/>
                    <a:pt x="10800" y="20373"/>
                  </a:cubicBezTo>
                  <a:cubicBezTo>
                    <a:pt x="10800" y="20455"/>
                    <a:pt x="10729" y="20455"/>
                    <a:pt x="10658" y="20455"/>
                  </a:cubicBezTo>
                  <a:cubicBezTo>
                    <a:pt x="10658" y="20536"/>
                    <a:pt x="10587" y="20700"/>
                    <a:pt x="10516" y="20782"/>
                  </a:cubicBezTo>
                  <a:cubicBezTo>
                    <a:pt x="10445" y="20864"/>
                    <a:pt x="10374" y="20945"/>
                    <a:pt x="10374" y="20945"/>
                  </a:cubicBezTo>
                  <a:cubicBezTo>
                    <a:pt x="10303" y="20945"/>
                    <a:pt x="10161" y="20864"/>
                    <a:pt x="10089" y="20864"/>
                  </a:cubicBezTo>
                  <a:cubicBezTo>
                    <a:pt x="10089" y="20782"/>
                    <a:pt x="9947" y="20782"/>
                    <a:pt x="9947" y="20700"/>
                  </a:cubicBezTo>
                  <a:cubicBezTo>
                    <a:pt x="9876" y="20700"/>
                    <a:pt x="9947" y="20618"/>
                    <a:pt x="9947" y="20536"/>
                  </a:cubicBezTo>
                  <a:cubicBezTo>
                    <a:pt x="9947" y="20536"/>
                    <a:pt x="9947" y="20455"/>
                    <a:pt x="9947" y="20373"/>
                  </a:cubicBezTo>
                  <a:cubicBezTo>
                    <a:pt x="9876" y="20291"/>
                    <a:pt x="9805" y="20209"/>
                    <a:pt x="9805" y="20209"/>
                  </a:cubicBezTo>
                  <a:cubicBezTo>
                    <a:pt x="9734" y="20127"/>
                    <a:pt x="9663" y="20045"/>
                    <a:pt x="9663" y="20045"/>
                  </a:cubicBezTo>
                  <a:cubicBezTo>
                    <a:pt x="9592" y="19964"/>
                    <a:pt x="9379" y="20045"/>
                    <a:pt x="9308" y="20045"/>
                  </a:cubicBezTo>
                  <a:cubicBezTo>
                    <a:pt x="9237" y="19964"/>
                    <a:pt x="9237" y="19800"/>
                    <a:pt x="9237" y="19800"/>
                  </a:cubicBezTo>
                  <a:cubicBezTo>
                    <a:pt x="9166" y="19718"/>
                    <a:pt x="9095" y="19718"/>
                    <a:pt x="9024" y="19718"/>
                  </a:cubicBezTo>
                  <a:cubicBezTo>
                    <a:pt x="8953" y="19718"/>
                    <a:pt x="8882" y="19718"/>
                    <a:pt x="8811" y="19718"/>
                  </a:cubicBezTo>
                  <a:cubicBezTo>
                    <a:pt x="8739" y="19718"/>
                    <a:pt x="8597" y="19800"/>
                    <a:pt x="8526" y="19718"/>
                  </a:cubicBezTo>
                  <a:cubicBezTo>
                    <a:pt x="8526" y="19718"/>
                    <a:pt x="8455" y="19636"/>
                    <a:pt x="8384" y="19555"/>
                  </a:cubicBezTo>
                  <a:cubicBezTo>
                    <a:pt x="8313" y="19473"/>
                    <a:pt x="8171" y="19391"/>
                    <a:pt x="8029" y="19391"/>
                  </a:cubicBezTo>
                  <a:cubicBezTo>
                    <a:pt x="7958" y="19391"/>
                    <a:pt x="7816" y="19473"/>
                    <a:pt x="7745" y="19473"/>
                  </a:cubicBezTo>
                  <a:cubicBezTo>
                    <a:pt x="7674" y="19473"/>
                    <a:pt x="7461" y="19473"/>
                    <a:pt x="7389" y="19391"/>
                  </a:cubicBezTo>
                  <a:cubicBezTo>
                    <a:pt x="7318" y="19391"/>
                    <a:pt x="7176" y="19391"/>
                    <a:pt x="7105" y="19309"/>
                  </a:cubicBezTo>
                  <a:cubicBezTo>
                    <a:pt x="7105" y="19227"/>
                    <a:pt x="7034" y="19064"/>
                    <a:pt x="7034" y="18982"/>
                  </a:cubicBezTo>
                  <a:cubicBezTo>
                    <a:pt x="7034" y="18982"/>
                    <a:pt x="7034" y="18818"/>
                    <a:pt x="7034" y="18736"/>
                  </a:cubicBezTo>
                  <a:cubicBezTo>
                    <a:pt x="7034" y="18655"/>
                    <a:pt x="7105" y="18491"/>
                    <a:pt x="7105" y="18409"/>
                  </a:cubicBezTo>
                  <a:cubicBezTo>
                    <a:pt x="7105" y="18327"/>
                    <a:pt x="7034" y="18245"/>
                    <a:pt x="7034" y="18164"/>
                  </a:cubicBezTo>
                  <a:cubicBezTo>
                    <a:pt x="6963" y="18164"/>
                    <a:pt x="6892" y="18082"/>
                    <a:pt x="6821" y="18082"/>
                  </a:cubicBezTo>
                  <a:cubicBezTo>
                    <a:pt x="6821" y="18082"/>
                    <a:pt x="6679" y="18082"/>
                    <a:pt x="6679" y="18082"/>
                  </a:cubicBezTo>
                  <a:cubicBezTo>
                    <a:pt x="6608" y="18082"/>
                    <a:pt x="6537" y="18082"/>
                    <a:pt x="6466" y="18164"/>
                  </a:cubicBezTo>
                  <a:cubicBezTo>
                    <a:pt x="6395" y="18164"/>
                    <a:pt x="6324" y="18245"/>
                    <a:pt x="6324" y="18245"/>
                  </a:cubicBezTo>
                  <a:cubicBezTo>
                    <a:pt x="6253" y="18245"/>
                    <a:pt x="6111" y="18245"/>
                    <a:pt x="6039" y="18245"/>
                  </a:cubicBezTo>
                  <a:cubicBezTo>
                    <a:pt x="5968" y="18245"/>
                    <a:pt x="5897" y="18245"/>
                    <a:pt x="5826" y="18245"/>
                  </a:cubicBezTo>
                  <a:cubicBezTo>
                    <a:pt x="5755" y="18327"/>
                    <a:pt x="5613" y="18245"/>
                    <a:pt x="5542" y="18245"/>
                  </a:cubicBezTo>
                  <a:cubicBezTo>
                    <a:pt x="5471" y="18245"/>
                    <a:pt x="5329" y="18245"/>
                    <a:pt x="5329" y="18245"/>
                  </a:cubicBezTo>
                  <a:cubicBezTo>
                    <a:pt x="5258" y="18245"/>
                    <a:pt x="5116" y="18164"/>
                    <a:pt x="5045" y="18082"/>
                  </a:cubicBezTo>
                  <a:cubicBezTo>
                    <a:pt x="4974" y="18082"/>
                    <a:pt x="4903" y="17918"/>
                    <a:pt x="4903" y="17836"/>
                  </a:cubicBezTo>
                  <a:cubicBezTo>
                    <a:pt x="4903" y="17755"/>
                    <a:pt x="4903" y="17673"/>
                    <a:pt x="4903" y="17591"/>
                  </a:cubicBezTo>
                  <a:cubicBezTo>
                    <a:pt x="4974" y="17509"/>
                    <a:pt x="5116" y="17509"/>
                    <a:pt x="5187" y="17509"/>
                  </a:cubicBezTo>
                  <a:cubicBezTo>
                    <a:pt x="5258" y="17509"/>
                    <a:pt x="5400" y="17591"/>
                    <a:pt x="5471" y="17591"/>
                  </a:cubicBezTo>
                  <a:cubicBezTo>
                    <a:pt x="5542" y="17591"/>
                    <a:pt x="5613" y="17509"/>
                    <a:pt x="5684" y="17509"/>
                  </a:cubicBezTo>
                  <a:cubicBezTo>
                    <a:pt x="5755" y="17427"/>
                    <a:pt x="5897" y="17427"/>
                    <a:pt x="5968" y="17345"/>
                  </a:cubicBezTo>
                  <a:cubicBezTo>
                    <a:pt x="5968" y="17264"/>
                    <a:pt x="6039" y="17182"/>
                    <a:pt x="6039" y="17100"/>
                  </a:cubicBezTo>
                  <a:cubicBezTo>
                    <a:pt x="6039" y="17018"/>
                    <a:pt x="6039" y="16773"/>
                    <a:pt x="5968" y="16691"/>
                  </a:cubicBezTo>
                  <a:cubicBezTo>
                    <a:pt x="5968" y="16691"/>
                    <a:pt x="5826" y="16773"/>
                    <a:pt x="5755" y="16773"/>
                  </a:cubicBezTo>
                  <a:cubicBezTo>
                    <a:pt x="5684" y="16773"/>
                    <a:pt x="5471" y="16691"/>
                    <a:pt x="5400" y="16691"/>
                  </a:cubicBezTo>
                  <a:cubicBezTo>
                    <a:pt x="5400" y="16691"/>
                    <a:pt x="5258" y="16773"/>
                    <a:pt x="5258" y="16773"/>
                  </a:cubicBezTo>
                  <a:cubicBezTo>
                    <a:pt x="5187" y="16773"/>
                    <a:pt x="5116" y="16855"/>
                    <a:pt x="5045" y="16855"/>
                  </a:cubicBezTo>
                  <a:cubicBezTo>
                    <a:pt x="4974" y="16855"/>
                    <a:pt x="4903" y="16855"/>
                    <a:pt x="4832" y="16855"/>
                  </a:cubicBezTo>
                  <a:cubicBezTo>
                    <a:pt x="4689" y="16855"/>
                    <a:pt x="4476" y="16773"/>
                    <a:pt x="4405" y="16773"/>
                  </a:cubicBezTo>
                  <a:cubicBezTo>
                    <a:pt x="4334" y="16773"/>
                    <a:pt x="4192" y="16773"/>
                    <a:pt x="4121" y="16773"/>
                  </a:cubicBezTo>
                  <a:cubicBezTo>
                    <a:pt x="4050" y="16773"/>
                    <a:pt x="3979" y="16855"/>
                    <a:pt x="3908" y="16855"/>
                  </a:cubicBezTo>
                  <a:cubicBezTo>
                    <a:pt x="3837" y="16855"/>
                    <a:pt x="3766" y="16936"/>
                    <a:pt x="3695" y="16936"/>
                  </a:cubicBezTo>
                  <a:cubicBezTo>
                    <a:pt x="3624" y="16936"/>
                    <a:pt x="3553" y="16936"/>
                    <a:pt x="3482" y="17018"/>
                  </a:cubicBezTo>
                  <a:cubicBezTo>
                    <a:pt x="3411" y="17018"/>
                    <a:pt x="3339" y="17182"/>
                    <a:pt x="3268" y="17264"/>
                  </a:cubicBezTo>
                  <a:cubicBezTo>
                    <a:pt x="3268" y="17345"/>
                    <a:pt x="3268" y="17509"/>
                    <a:pt x="3268" y="17509"/>
                  </a:cubicBezTo>
                  <a:cubicBezTo>
                    <a:pt x="3268" y="17591"/>
                    <a:pt x="3411" y="17673"/>
                    <a:pt x="3411" y="17755"/>
                  </a:cubicBezTo>
                  <a:cubicBezTo>
                    <a:pt x="3482" y="17755"/>
                    <a:pt x="3553" y="17918"/>
                    <a:pt x="3553" y="18000"/>
                  </a:cubicBezTo>
                  <a:cubicBezTo>
                    <a:pt x="3553" y="18000"/>
                    <a:pt x="3553" y="18082"/>
                    <a:pt x="3482" y="18082"/>
                  </a:cubicBezTo>
                  <a:cubicBezTo>
                    <a:pt x="3411" y="18164"/>
                    <a:pt x="3197" y="18164"/>
                    <a:pt x="3126" y="18164"/>
                  </a:cubicBezTo>
                  <a:cubicBezTo>
                    <a:pt x="2984" y="18164"/>
                    <a:pt x="2700" y="18164"/>
                    <a:pt x="2629" y="18164"/>
                  </a:cubicBezTo>
                  <a:cubicBezTo>
                    <a:pt x="2558" y="18164"/>
                    <a:pt x="2416" y="18082"/>
                    <a:pt x="2345" y="18082"/>
                  </a:cubicBezTo>
                  <a:cubicBezTo>
                    <a:pt x="2345" y="18082"/>
                    <a:pt x="2203" y="18164"/>
                    <a:pt x="2132" y="18164"/>
                  </a:cubicBezTo>
                  <a:cubicBezTo>
                    <a:pt x="2132" y="18082"/>
                    <a:pt x="2132" y="17918"/>
                    <a:pt x="2132" y="17918"/>
                  </a:cubicBezTo>
                  <a:cubicBezTo>
                    <a:pt x="2132" y="17836"/>
                    <a:pt x="2274" y="17755"/>
                    <a:pt x="2274" y="17755"/>
                  </a:cubicBezTo>
                  <a:cubicBezTo>
                    <a:pt x="2274" y="17591"/>
                    <a:pt x="2203" y="17427"/>
                    <a:pt x="2132" y="17345"/>
                  </a:cubicBezTo>
                  <a:cubicBezTo>
                    <a:pt x="2132" y="17264"/>
                    <a:pt x="1989" y="17264"/>
                    <a:pt x="1918" y="17264"/>
                  </a:cubicBezTo>
                  <a:cubicBezTo>
                    <a:pt x="1847" y="17182"/>
                    <a:pt x="1705" y="17100"/>
                    <a:pt x="1634" y="17100"/>
                  </a:cubicBezTo>
                  <a:cubicBezTo>
                    <a:pt x="1563" y="17100"/>
                    <a:pt x="1421" y="17264"/>
                    <a:pt x="1350" y="17264"/>
                  </a:cubicBezTo>
                  <a:cubicBezTo>
                    <a:pt x="1279" y="17264"/>
                    <a:pt x="1137" y="17345"/>
                    <a:pt x="1066" y="17345"/>
                  </a:cubicBezTo>
                  <a:cubicBezTo>
                    <a:pt x="924" y="17345"/>
                    <a:pt x="568" y="17345"/>
                    <a:pt x="426" y="17264"/>
                  </a:cubicBezTo>
                  <a:cubicBezTo>
                    <a:pt x="355" y="17264"/>
                    <a:pt x="213" y="17182"/>
                    <a:pt x="142" y="17182"/>
                  </a:cubicBezTo>
                  <a:cubicBezTo>
                    <a:pt x="71" y="17182"/>
                    <a:pt x="71" y="17100"/>
                    <a:pt x="71" y="17100"/>
                  </a:cubicBezTo>
                  <a:cubicBezTo>
                    <a:pt x="0" y="17100"/>
                    <a:pt x="0" y="17018"/>
                    <a:pt x="0" y="17018"/>
                  </a:cubicBezTo>
                  <a:cubicBezTo>
                    <a:pt x="71" y="16936"/>
                    <a:pt x="213" y="16936"/>
                    <a:pt x="284" y="16855"/>
                  </a:cubicBezTo>
                  <a:cubicBezTo>
                    <a:pt x="284" y="16855"/>
                    <a:pt x="284" y="16691"/>
                    <a:pt x="284" y="16691"/>
                  </a:cubicBezTo>
                  <a:cubicBezTo>
                    <a:pt x="355" y="16691"/>
                    <a:pt x="355" y="16691"/>
                    <a:pt x="355" y="16691"/>
                  </a:cubicBezTo>
                  <a:cubicBezTo>
                    <a:pt x="426" y="16691"/>
                    <a:pt x="497" y="16609"/>
                    <a:pt x="568" y="16609"/>
                  </a:cubicBezTo>
                  <a:cubicBezTo>
                    <a:pt x="639" y="16609"/>
                    <a:pt x="711" y="16445"/>
                    <a:pt x="711" y="16445"/>
                  </a:cubicBezTo>
                  <a:cubicBezTo>
                    <a:pt x="782" y="16364"/>
                    <a:pt x="853" y="16364"/>
                    <a:pt x="924" y="16364"/>
                  </a:cubicBezTo>
                  <a:cubicBezTo>
                    <a:pt x="924" y="16364"/>
                    <a:pt x="1066" y="16282"/>
                    <a:pt x="1066" y="16282"/>
                  </a:cubicBezTo>
                  <a:cubicBezTo>
                    <a:pt x="1137" y="16200"/>
                    <a:pt x="1208" y="16118"/>
                    <a:pt x="1208" y="16118"/>
                  </a:cubicBezTo>
                  <a:cubicBezTo>
                    <a:pt x="1208" y="16036"/>
                    <a:pt x="1279" y="15873"/>
                    <a:pt x="1279" y="15873"/>
                  </a:cubicBezTo>
                  <a:cubicBezTo>
                    <a:pt x="1279" y="15791"/>
                    <a:pt x="1137" y="15709"/>
                    <a:pt x="1137" y="15627"/>
                  </a:cubicBezTo>
                  <a:cubicBezTo>
                    <a:pt x="1137" y="15627"/>
                    <a:pt x="1208" y="15464"/>
                    <a:pt x="1208" y="15464"/>
                  </a:cubicBezTo>
                  <a:cubicBezTo>
                    <a:pt x="1279" y="15382"/>
                    <a:pt x="1208" y="15218"/>
                    <a:pt x="1279" y="15136"/>
                  </a:cubicBezTo>
                  <a:cubicBezTo>
                    <a:pt x="1279" y="15136"/>
                    <a:pt x="1492" y="15055"/>
                    <a:pt x="1492" y="14973"/>
                  </a:cubicBezTo>
                  <a:cubicBezTo>
                    <a:pt x="1563" y="14973"/>
                    <a:pt x="1563" y="14809"/>
                    <a:pt x="1563" y="14727"/>
                  </a:cubicBezTo>
                  <a:cubicBezTo>
                    <a:pt x="1634" y="14727"/>
                    <a:pt x="1634" y="14809"/>
                    <a:pt x="1705" y="14727"/>
                  </a:cubicBezTo>
                  <a:cubicBezTo>
                    <a:pt x="1776" y="14727"/>
                    <a:pt x="1918" y="14645"/>
                    <a:pt x="1989" y="14727"/>
                  </a:cubicBezTo>
                  <a:cubicBezTo>
                    <a:pt x="2061" y="14727"/>
                    <a:pt x="2061" y="14809"/>
                    <a:pt x="2132" y="14809"/>
                  </a:cubicBezTo>
                  <a:cubicBezTo>
                    <a:pt x="2203" y="14891"/>
                    <a:pt x="2274" y="14891"/>
                    <a:pt x="2274" y="14809"/>
                  </a:cubicBezTo>
                  <a:cubicBezTo>
                    <a:pt x="2345" y="14727"/>
                    <a:pt x="2345" y="14564"/>
                    <a:pt x="2416" y="14482"/>
                  </a:cubicBezTo>
                  <a:cubicBezTo>
                    <a:pt x="2416" y="14400"/>
                    <a:pt x="2345" y="14318"/>
                    <a:pt x="2345" y="14236"/>
                  </a:cubicBezTo>
                  <a:cubicBezTo>
                    <a:pt x="2345" y="14155"/>
                    <a:pt x="2487" y="13909"/>
                    <a:pt x="2487" y="13909"/>
                  </a:cubicBezTo>
                  <a:cubicBezTo>
                    <a:pt x="2487" y="13827"/>
                    <a:pt x="2558" y="13582"/>
                    <a:pt x="2558" y="13500"/>
                  </a:cubicBezTo>
                  <a:cubicBezTo>
                    <a:pt x="2558" y="13500"/>
                    <a:pt x="2487" y="13418"/>
                    <a:pt x="2487" y="13418"/>
                  </a:cubicBezTo>
                  <a:cubicBezTo>
                    <a:pt x="2487" y="13336"/>
                    <a:pt x="2487" y="13173"/>
                    <a:pt x="2487" y="13091"/>
                  </a:cubicBezTo>
                  <a:cubicBezTo>
                    <a:pt x="2487" y="13009"/>
                    <a:pt x="2558" y="12927"/>
                    <a:pt x="2629" y="12927"/>
                  </a:cubicBezTo>
                  <a:cubicBezTo>
                    <a:pt x="2700" y="12845"/>
                    <a:pt x="2842" y="12927"/>
                    <a:pt x="2842" y="12927"/>
                  </a:cubicBezTo>
                  <a:cubicBezTo>
                    <a:pt x="2842" y="12845"/>
                    <a:pt x="2842" y="12682"/>
                    <a:pt x="2913" y="12682"/>
                  </a:cubicBezTo>
                  <a:cubicBezTo>
                    <a:pt x="2913" y="12600"/>
                    <a:pt x="3055" y="12600"/>
                    <a:pt x="3055" y="12600"/>
                  </a:cubicBezTo>
                  <a:cubicBezTo>
                    <a:pt x="3126" y="12518"/>
                    <a:pt x="3197" y="12518"/>
                    <a:pt x="3268" y="12436"/>
                  </a:cubicBezTo>
                  <a:cubicBezTo>
                    <a:pt x="3268" y="12355"/>
                    <a:pt x="3339" y="12191"/>
                    <a:pt x="3339" y="12191"/>
                  </a:cubicBezTo>
                  <a:cubicBezTo>
                    <a:pt x="3339" y="12109"/>
                    <a:pt x="3482" y="12027"/>
                    <a:pt x="3482" y="12027"/>
                  </a:cubicBezTo>
                  <a:cubicBezTo>
                    <a:pt x="3553" y="11945"/>
                    <a:pt x="3695" y="11864"/>
                    <a:pt x="3766" y="11782"/>
                  </a:cubicBezTo>
                  <a:cubicBezTo>
                    <a:pt x="3766" y="11700"/>
                    <a:pt x="3766" y="11536"/>
                    <a:pt x="3695" y="11536"/>
                  </a:cubicBezTo>
                  <a:cubicBezTo>
                    <a:pt x="3624" y="11373"/>
                    <a:pt x="3411" y="11291"/>
                    <a:pt x="3339" y="11127"/>
                  </a:cubicBezTo>
                  <a:cubicBezTo>
                    <a:pt x="3339" y="11127"/>
                    <a:pt x="3268" y="10964"/>
                    <a:pt x="3268" y="10882"/>
                  </a:cubicBezTo>
                  <a:cubicBezTo>
                    <a:pt x="3197" y="10882"/>
                    <a:pt x="3126" y="10800"/>
                    <a:pt x="3055" y="10800"/>
                  </a:cubicBezTo>
                  <a:cubicBezTo>
                    <a:pt x="3055" y="10800"/>
                    <a:pt x="2984" y="10800"/>
                    <a:pt x="2984" y="10800"/>
                  </a:cubicBezTo>
                  <a:cubicBezTo>
                    <a:pt x="2984" y="10800"/>
                    <a:pt x="2913" y="10718"/>
                    <a:pt x="2913" y="10636"/>
                  </a:cubicBezTo>
                  <a:cubicBezTo>
                    <a:pt x="2842" y="10555"/>
                    <a:pt x="2984" y="10473"/>
                    <a:pt x="2984" y="10391"/>
                  </a:cubicBezTo>
                  <a:cubicBezTo>
                    <a:pt x="2984" y="10309"/>
                    <a:pt x="2984" y="10064"/>
                    <a:pt x="2984" y="9900"/>
                  </a:cubicBezTo>
                  <a:cubicBezTo>
                    <a:pt x="2913" y="9818"/>
                    <a:pt x="2771" y="9736"/>
                    <a:pt x="2700" y="9655"/>
                  </a:cubicBezTo>
                  <a:cubicBezTo>
                    <a:pt x="2629" y="9573"/>
                    <a:pt x="2558" y="9327"/>
                    <a:pt x="2487" y="9245"/>
                  </a:cubicBezTo>
                  <a:cubicBezTo>
                    <a:pt x="2487" y="9164"/>
                    <a:pt x="2345" y="9000"/>
                    <a:pt x="2345" y="8918"/>
                  </a:cubicBezTo>
                  <a:cubicBezTo>
                    <a:pt x="2345" y="8918"/>
                    <a:pt x="2345" y="8918"/>
                    <a:pt x="2345" y="8836"/>
                  </a:cubicBezTo>
                  <a:cubicBezTo>
                    <a:pt x="2345" y="8755"/>
                    <a:pt x="2345" y="8755"/>
                    <a:pt x="2345" y="8755"/>
                  </a:cubicBezTo>
                  <a:cubicBezTo>
                    <a:pt x="2416" y="8755"/>
                    <a:pt x="2558" y="8755"/>
                    <a:pt x="2558" y="8673"/>
                  </a:cubicBezTo>
                  <a:cubicBezTo>
                    <a:pt x="2629" y="8673"/>
                    <a:pt x="2558" y="8509"/>
                    <a:pt x="2558" y="8509"/>
                  </a:cubicBezTo>
                  <a:cubicBezTo>
                    <a:pt x="2629" y="8509"/>
                    <a:pt x="2700" y="8427"/>
                    <a:pt x="2771" y="8427"/>
                  </a:cubicBezTo>
                  <a:cubicBezTo>
                    <a:pt x="2842" y="8427"/>
                    <a:pt x="2984" y="8509"/>
                    <a:pt x="3055" y="8509"/>
                  </a:cubicBezTo>
                  <a:cubicBezTo>
                    <a:pt x="3055" y="8509"/>
                    <a:pt x="3055" y="8509"/>
                    <a:pt x="3126" y="8509"/>
                  </a:cubicBezTo>
                  <a:cubicBezTo>
                    <a:pt x="3197" y="8591"/>
                    <a:pt x="3268" y="8755"/>
                    <a:pt x="3339" y="8918"/>
                  </a:cubicBezTo>
                  <a:cubicBezTo>
                    <a:pt x="3339" y="8918"/>
                    <a:pt x="3268" y="9164"/>
                    <a:pt x="3268" y="9245"/>
                  </a:cubicBezTo>
                  <a:cubicBezTo>
                    <a:pt x="3268" y="9245"/>
                    <a:pt x="3482" y="9409"/>
                    <a:pt x="3624" y="9409"/>
                  </a:cubicBezTo>
                  <a:cubicBezTo>
                    <a:pt x="3695" y="9409"/>
                    <a:pt x="3766" y="9327"/>
                    <a:pt x="3837" y="9327"/>
                  </a:cubicBezTo>
                  <a:cubicBezTo>
                    <a:pt x="3908" y="9245"/>
                    <a:pt x="4050" y="9164"/>
                    <a:pt x="4121" y="9164"/>
                  </a:cubicBezTo>
                  <a:cubicBezTo>
                    <a:pt x="4263" y="9082"/>
                    <a:pt x="4476" y="9000"/>
                    <a:pt x="4618" y="9000"/>
                  </a:cubicBezTo>
                  <a:cubicBezTo>
                    <a:pt x="4618" y="8918"/>
                    <a:pt x="4761" y="8836"/>
                    <a:pt x="4832" y="8836"/>
                  </a:cubicBezTo>
                  <a:cubicBezTo>
                    <a:pt x="4903" y="8755"/>
                    <a:pt x="5116" y="8918"/>
                    <a:pt x="5187" y="8836"/>
                  </a:cubicBezTo>
                  <a:cubicBezTo>
                    <a:pt x="5258" y="8836"/>
                    <a:pt x="5329" y="8673"/>
                    <a:pt x="5329" y="8673"/>
                  </a:cubicBezTo>
                  <a:cubicBezTo>
                    <a:pt x="5400" y="8673"/>
                    <a:pt x="5471" y="8673"/>
                    <a:pt x="5542" y="8673"/>
                  </a:cubicBezTo>
                  <a:cubicBezTo>
                    <a:pt x="5542" y="8673"/>
                    <a:pt x="5684" y="8755"/>
                    <a:pt x="5684" y="8918"/>
                  </a:cubicBezTo>
                  <a:cubicBezTo>
                    <a:pt x="5684" y="9000"/>
                    <a:pt x="5613" y="9082"/>
                    <a:pt x="5613" y="9164"/>
                  </a:cubicBezTo>
                  <a:cubicBezTo>
                    <a:pt x="5613" y="9245"/>
                    <a:pt x="5684" y="9409"/>
                    <a:pt x="5684" y="9491"/>
                  </a:cubicBezTo>
                  <a:cubicBezTo>
                    <a:pt x="5755" y="9491"/>
                    <a:pt x="5755" y="9491"/>
                    <a:pt x="5826" y="9491"/>
                  </a:cubicBezTo>
                  <a:cubicBezTo>
                    <a:pt x="5897" y="9491"/>
                    <a:pt x="6039" y="9409"/>
                    <a:pt x="6182" y="9409"/>
                  </a:cubicBezTo>
                  <a:cubicBezTo>
                    <a:pt x="6182" y="9409"/>
                    <a:pt x="6253" y="9409"/>
                    <a:pt x="6324" y="9409"/>
                  </a:cubicBezTo>
                  <a:cubicBezTo>
                    <a:pt x="6324" y="9409"/>
                    <a:pt x="6395" y="9491"/>
                    <a:pt x="6466" y="9491"/>
                  </a:cubicBezTo>
                  <a:cubicBezTo>
                    <a:pt x="6537" y="9491"/>
                    <a:pt x="6608" y="9491"/>
                    <a:pt x="6608" y="9491"/>
                  </a:cubicBezTo>
                  <a:cubicBezTo>
                    <a:pt x="6679" y="9491"/>
                    <a:pt x="6750" y="9491"/>
                    <a:pt x="6750" y="9491"/>
                  </a:cubicBezTo>
                  <a:cubicBezTo>
                    <a:pt x="6821" y="9491"/>
                    <a:pt x="6963" y="9573"/>
                    <a:pt x="7034" y="9573"/>
                  </a:cubicBezTo>
                  <a:cubicBezTo>
                    <a:pt x="7034" y="9655"/>
                    <a:pt x="7034" y="9818"/>
                    <a:pt x="7034" y="9900"/>
                  </a:cubicBezTo>
                  <a:cubicBezTo>
                    <a:pt x="7105" y="9982"/>
                    <a:pt x="7176" y="10145"/>
                    <a:pt x="7247" y="10227"/>
                  </a:cubicBezTo>
                  <a:cubicBezTo>
                    <a:pt x="7318" y="10227"/>
                    <a:pt x="7389" y="10227"/>
                    <a:pt x="7461" y="10227"/>
                  </a:cubicBezTo>
                  <a:cubicBezTo>
                    <a:pt x="7532" y="10227"/>
                    <a:pt x="7603" y="10309"/>
                    <a:pt x="7603" y="10309"/>
                  </a:cubicBezTo>
                  <a:cubicBezTo>
                    <a:pt x="7674" y="10391"/>
                    <a:pt x="7816" y="10391"/>
                    <a:pt x="7887" y="10309"/>
                  </a:cubicBezTo>
                  <a:cubicBezTo>
                    <a:pt x="7958" y="10309"/>
                    <a:pt x="7958" y="10227"/>
                    <a:pt x="7958" y="10227"/>
                  </a:cubicBezTo>
                  <a:cubicBezTo>
                    <a:pt x="8029" y="10145"/>
                    <a:pt x="8171" y="10064"/>
                    <a:pt x="8242" y="10064"/>
                  </a:cubicBezTo>
                  <a:cubicBezTo>
                    <a:pt x="8242" y="9900"/>
                    <a:pt x="8242" y="9736"/>
                    <a:pt x="8313" y="9736"/>
                  </a:cubicBezTo>
                  <a:cubicBezTo>
                    <a:pt x="8384" y="9655"/>
                    <a:pt x="8526" y="9736"/>
                    <a:pt x="8597" y="9736"/>
                  </a:cubicBezTo>
                  <a:cubicBezTo>
                    <a:pt x="8597" y="9736"/>
                    <a:pt x="8668" y="9900"/>
                    <a:pt x="8668" y="9900"/>
                  </a:cubicBezTo>
                  <a:cubicBezTo>
                    <a:pt x="8668" y="9982"/>
                    <a:pt x="8739" y="10064"/>
                    <a:pt x="8811" y="10064"/>
                  </a:cubicBezTo>
                  <a:cubicBezTo>
                    <a:pt x="8811" y="10064"/>
                    <a:pt x="8953" y="9982"/>
                    <a:pt x="8953" y="9900"/>
                  </a:cubicBezTo>
                  <a:cubicBezTo>
                    <a:pt x="8953" y="9818"/>
                    <a:pt x="8953" y="9655"/>
                    <a:pt x="8953" y="9573"/>
                  </a:cubicBezTo>
                  <a:cubicBezTo>
                    <a:pt x="8953" y="9573"/>
                    <a:pt x="8882" y="9491"/>
                    <a:pt x="8882" y="9409"/>
                  </a:cubicBezTo>
                  <a:cubicBezTo>
                    <a:pt x="8882" y="9327"/>
                    <a:pt x="8811" y="9245"/>
                    <a:pt x="8811" y="9164"/>
                  </a:cubicBezTo>
                  <a:cubicBezTo>
                    <a:pt x="8811" y="9164"/>
                    <a:pt x="8811" y="9000"/>
                    <a:pt x="8811" y="9000"/>
                  </a:cubicBezTo>
                  <a:cubicBezTo>
                    <a:pt x="8811" y="8918"/>
                    <a:pt x="8811" y="8836"/>
                    <a:pt x="8811" y="8755"/>
                  </a:cubicBezTo>
                  <a:cubicBezTo>
                    <a:pt x="8739" y="8755"/>
                    <a:pt x="8597" y="8755"/>
                    <a:pt x="8597" y="8673"/>
                  </a:cubicBezTo>
                  <a:cubicBezTo>
                    <a:pt x="8526" y="8673"/>
                    <a:pt x="8526" y="8591"/>
                    <a:pt x="8526" y="8509"/>
                  </a:cubicBezTo>
                  <a:cubicBezTo>
                    <a:pt x="8526" y="8509"/>
                    <a:pt x="8526" y="8427"/>
                    <a:pt x="8526" y="8345"/>
                  </a:cubicBezTo>
                  <a:cubicBezTo>
                    <a:pt x="8526" y="8345"/>
                    <a:pt x="8455" y="8264"/>
                    <a:pt x="8455" y="8264"/>
                  </a:cubicBezTo>
                  <a:cubicBezTo>
                    <a:pt x="8384" y="8264"/>
                    <a:pt x="8171" y="8264"/>
                    <a:pt x="8100" y="8264"/>
                  </a:cubicBezTo>
                  <a:cubicBezTo>
                    <a:pt x="8100" y="8264"/>
                    <a:pt x="7958" y="8264"/>
                    <a:pt x="7958" y="8264"/>
                  </a:cubicBezTo>
                  <a:cubicBezTo>
                    <a:pt x="7958" y="8100"/>
                    <a:pt x="7958" y="8100"/>
                    <a:pt x="7958" y="8100"/>
                  </a:cubicBezTo>
                  <a:cubicBezTo>
                    <a:pt x="7887" y="8100"/>
                    <a:pt x="7745" y="8100"/>
                    <a:pt x="7745" y="8100"/>
                  </a:cubicBezTo>
                  <a:cubicBezTo>
                    <a:pt x="7674" y="8100"/>
                    <a:pt x="7603" y="8100"/>
                    <a:pt x="7532" y="8018"/>
                  </a:cubicBezTo>
                  <a:cubicBezTo>
                    <a:pt x="7532" y="8018"/>
                    <a:pt x="7532" y="7855"/>
                    <a:pt x="7461" y="7855"/>
                  </a:cubicBezTo>
                  <a:cubicBezTo>
                    <a:pt x="7461" y="7773"/>
                    <a:pt x="7318" y="7773"/>
                    <a:pt x="7247" y="7691"/>
                  </a:cubicBezTo>
                  <a:cubicBezTo>
                    <a:pt x="7247" y="7691"/>
                    <a:pt x="7318" y="7527"/>
                    <a:pt x="7318" y="7445"/>
                  </a:cubicBezTo>
                  <a:cubicBezTo>
                    <a:pt x="7318" y="7445"/>
                    <a:pt x="7389" y="7364"/>
                    <a:pt x="7389" y="7364"/>
                  </a:cubicBezTo>
                  <a:cubicBezTo>
                    <a:pt x="7461" y="7364"/>
                    <a:pt x="7532" y="7445"/>
                    <a:pt x="7603" y="7445"/>
                  </a:cubicBezTo>
                  <a:cubicBezTo>
                    <a:pt x="7674" y="7445"/>
                    <a:pt x="7674" y="7282"/>
                    <a:pt x="7674" y="7200"/>
                  </a:cubicBezTo>
                  <a:cubicBezTo>
                    <a:pt x="7674" y="7200"/>
                    <a:pt x="7674" y="7036"/>
                    <a:pt x="7603" y="7036"/>
                  </a:cubicBezTo>
                  <a:cubicBezTo>
                    <a:pt x="7603" y="6955"/>
                    <a:pt x="7532" y="6955"/>
                    <a:pt x="7532" y="6873"/>
                  </a:cubicBezTo>
                  <a:cubicBezTo>
                    <a:pt x="7532" y="6873"/>
                    <a:pt x="7532" y="6791"/>
                    <a:pt x="7532" y="6791"/>
                  </a:cubicBezTo>
                  <a:cubicBezTo>
                    <a:pt x="7532" y="6709"/>
                    <a:pt x="7603" y="6709"/>
                    <a:pt x="7603" y="6709"/>
                  </a:cubicBezTo>
                  <a:cubicBezTo>
                    <a:pt x="7674" y="6709"/>
                    <a:pt x="7816" y="6709"/>
                    <a:pt x="7887" y="6709"/>
                  </a:cubicBezTo>
                  <a:cubicBezTo>
                    <a:pt x="7887" y="6709"/>
                    <a:pt x="7958" y="6873"/>
                    <a:pt x="7958" y="6873"/>
                  </a:cubicBezTo>
                  <a:cubicBezTo>
                    <a:pt x="8029" y="6873"/>
                    <a:pt x="8100" y="6873"/>
                    <a:pt x="8171" y="6873"/>
                  </a:cubicBezTo>
                  <a:cubicBezTo>
                    <a:pt x="8171" y="6873"/>
                    <a:pt x="8384" y="6873"/>
                    <a:pt x="8384" y="6873"/>
                  </a:cubicBezTo>
                  <a:cubicBezTo>
                    <a:pt x="8455" y="6873"/>
                    <a:pt x="8384" y="6709"/>
                    <a:pt x="8455" y="6627"/>
                  </a:cubicBezTo>
                  <a:cubicBezTo>
                    <a:pt x="8455" y="6627"/>
                    <a:pt x="8597" y="6627"/>
                    <a:pt x="8597" y="6627"/>
                  </a:cubicBezTo>
                  <a:cubicBezTo>
                    <a:pt x="8597" y="6627"/>
                    <a:pt x="8668" y="6545"/>
                    <a:pt x="8668" y="6545"/>
                  </a:cubicBezTo>
                  <a:cubicBezTo>
                    <a:pt x="8739" y="6464"/>
                    <a:pt x="8668" y="6300"/>
                    <a:pt x="8597" y="6300"/>
                  </a:cubicBezTo>
                  <a:cubicBezTo>
                    <a:pt x="8597" y="6218"/>
                    <a:pt x="8455" y="6218"/>
                    <a:pt x="8384" y="6218"/>
                  </a:cubicBezTo>
                  <a:cubicBezTo>
                    <a:pt x="8384" y="6136"/>
                    <a:pt x="8313" y="6055"/>
                    <a:pt x="8313" y="5973"/>
                  </a:cubicBezTo>
                  <a:cubicBezTo>
                    <a:pt x="8313" y="5891"/>
                    <a:pt x="8313" y="5809"/>
                    <a:pt x="8384" y="5727"/>
                  </a:cubicBezTo>
                  <a:cubicBezTo>
                    <a:pt x="8384" y="5645"/>
                    <a:pt x="8526" y="5564"/>
                    <a:pt x="8526" y="5482"/>
                  </a:cubicBezTo>
                  <a:cubicBezTo>
                    <a:pt x="8597" y="5482"/>
                    <a:pt x="8526" y="5318"/>
                    <a:pt x="8526" y="5236"/>
                  </a:cubicBezTo>
                  <a:cubicBezTo>
                    <a:pt x="8597" y="5155"/>
                    <a:pt x="8668" y="5073"/>
                    <a:pt x="8739" y="5073"/>
                  </a:cubicBezTo>
                  <a:cubicBezTo>
                    <a:pt x="8811" y="5073"/>
                    <a:pt x="8882" y="5073"/>
                    <a:pt x="8882" y="5073"/>
                  </a:cubicBezTo>
                  <a:cubicBezTo>
                    <a:pt x="8953" y="5073"/>
                    <a:pt x="9095" y="5155"/>
                    <a:pt x="9095" y="5073"/>
                  </a:cubicBezTo>
                  <a:cubicBezTo>
                    <a:pt x="9166" y="5073"/>
                    <a:pt x="9166" y="4909"/>
                    <a:pt x="9237" y="4909"/>
                  </a:cubicBezTo>
                  <a:cubicBezTo>
                    <a:pt x="9308" y="4909"/>
                    <a:pt x="9379" y="4909"/>
                    <a:pt x="9450" y="4909"/>
                  </a:cubicBezTo>
                  <a:cubicBezTo>
                    <a:pt x="9521" y="4909"/>
                    <a:pt x="9592" y="4745"/>
                    <a:pt x="9592" y="4745"/>
                  </a:cubicBezTo>
                  <a:cubicBezTo>
                    <a:pt x="9592" y="4664"/>
                    <a:pt x="9663" y="4500"/>
                    <a:pt x="9663" y="4418"/>
                  </a:cubicBezTo>
                  <a:cubicBezTo>
                    <a:pt x="9663" y="4418"/>
                    <a:pt x="9521" y="4418"/>
                    <a:pt x="9521" y="4336"/>
                  </a:cubicBezTo>
                  <a:cubicBezTo>
                    <a:pt x="9521" y="4336"/>
                    <a:pt x="9521" y="4173"/>
                    <a:pt x="9521" y="4173"/>
                  </a:cubicBezTo>
                  <a:cubicBezTo>
                    <a:pt x="9592" y="4091"/>
                    <a:pt x="9734" y="3927"/>
                    <a:pt x="9805" y="3927"/>
                  </a:cubicBezTo>
                  <a:cubicBezTo>
                    <a:pt x="9805" y="3927"/>
                    <a:pt x="9947" y="3927"/>
                    <a:pt x="10018" y="3927"/>
                  </a:cubicBezTo>
                  <a:cubicBezTo>
                    <a:pt x="10018" y="3927"/>
                    <a:pt x="10161" y="3845"/>
                    <a:pt x="10232" y="3845"/>
                  </a:cubicBezTo>
                  <a:cubicBezTo>
                    <a:pt x="10303" y="3845"/>
                    <a:pt x="10374" y="3845"/>
                    <a:pt x="10445" y="3764"/>
                  </a:cubicBezTo>
                  <a:cubicBezTo>
                    <a:pt x="10516" y="3764"/>
                    <a:pt x="10587" y="3600"/>
                    <a:pt x="10587" y="3518"/>
                  </a:cubicBezTo>
                  <a:cubicBezTo>
                    <a:pt x="10587" y="3518"/>
                    <a:pt x="10587" y="3355"/>
                    <a:pt x="10587" y="3273"/>
                  </a:cubicBezTo>
                  <a:cubicBezTo>
                    <a:pt x="10587" y="3273"/>
                    <a:pt x="10729" y="3273"/>
                    <a:pt x="10729" y="3273"/>
                  </a:cubicBezTo>
                  <a:cubicBezTo>
                    <a:pt x="10800" y="3273"/>
                    <a:pt x="11013" y="3355"/>
                    <a:pt x="11013" y="3273"/>
                  </a:cubicBezTo>
                  <a:cubicBezTo>
                    <a:pt x="11084" y="3273"/>
                    <a:pt x="11084" y="3109"/>
                    <a:pt x="11084" y="3027"/>
                  </a:cubicBezTo>
                  <a:cubicBezTo>
                    <a:pt x="11155" y="2945"/>
                    <a:pt x="11368" y="2864"/>
                    <a:pt x="11439" y="2864"/>
                  </a:cubicBezTo>
                  <a:cubicBezTo>
                    <a:pt x="11511" y="2864"/>
                    <a:pt x="11724" y="2945"/>
                    <a:pt x="11795" y="2945"/>
                  </a:cubicBezTo>
                  <a:cubicBezTo>
                    <a:pt x="11866" y="2945"/>
                    <a:pt x="12008" y="3027"/>
                    <a:pt x="12079" y="2945"/>
                  </a:cubicBezTo>
                  <a:cubicBezTo>
                    <a:pt x="12079" y="2945"/>
                    <a:pt x="12150" y="2782"/>
                    <a:pt x="12221" y="2782"/>
                  </a:cubicBezTo>
                  <a:cubicBezTo>
                    <a:pt x="12292" y="2782"/>
                    <a:pt x="12434" y="2782"/>
                    <a:pt x="12434" y="2782"/>
                  </a:cubicBezTo>
                  <a:cubicBezTo>
                    <a:pt x="12505" y="2700"/>
                    <a:pt x="12576" y="2782"/>
                    <a:pt x="12647" y="2782"/>
                  </a:cubicBezTo>
                  <a:cubicBezTo>
                    <a:pt x="12647" y="2700"/>
                    <a:pt x="12789" y="2700"/>
                    <a:pt x="12789" y="2618"/>
                  </a:cubicBezTo>
                  <a:cubicBezTo>
                    <a:pt x="12789" y="2618"/>
                    <a:pt x="12789" y="2455"/>
                    <a:pt x="12861" y="2455"/>
                  </a:cubicBezTo>
                  <a:cubicBezTo>
                    <a:pt x="12861" y="2373"/>
                    <a:pt x="12932" y="2291"/>
                    <a:pt x="12932" y="2209"/>
                  </a:cubicBezTo>
                  <a:cubicBezTo>
                    <a:pt x="12932" y="2127"/>
                    <a:pt x="12932" y="2045"/>
                    <a:pt x="12861" y="1964"/>
                  </a:cubicBezTo>
                  <a:cubicBezTo>
                    <a:pt x="12861" y="1882"/>
                    <a:pt x="12718" y="1882"/>
                    <a:pt x="12647" y="1882"/>
                  </a:cubicBezTo>
                  <a:cubicBezTo>
                    <a:pt x="12647" y="1800"/>
                    <a:pt x="12576" y="1636"/>
                    <a:pt x="12576" y="1555"/>
                  </a:cubicBezTo>
                  <a:cubicBezTo>
                    <a:pt x="12576" y="1473"/>
                    <a:pt x="12647" y="1391"/>
                    <a:pt x="12647" y="1391"/>
                  </a:cubicBezTo>
                  <a:cubicBezTo>
                    <a:pt x="12576" y="1309"/>
                    <a:pt x="12576" y="1227"/>
                    <a:pt x="12505" y="1227"/>
                  </a:cubicBezTo>
                  <a:cubicBezTo>
                    <a:pt x="12434" y="1227"/>
                    <a:pt x="12363" y="1309"/>
                    <a:pt x="12292" y="1309"/>
                  </a:cubicBezTo>
                  <a:cubicBezTo>
                    <a:pt x="12221" y="1309"/>
                    <a:pt x="12150" y="1391"/>
                    <a:pt x="12079" y="1391"/>
                  </a:cubicBezTo>
                  <a:cubicBezTo>
                    <a:pt x="12008" y="1309"/>
                    <a:pt x="12008" y="1227"/>
                    <a:pt x="12008" y="1227"/>
                  </a:cubicBezTo>
                  <a:cubicBezTo>
                    <a:pt x="11937" y="1227"/>
                    <a:pt x="11937" y="1145"/>
                    <a:pt x="11866" y="1145"/>
                  </a:cubicBezTo>
                  <a:cubicBezTo>
                    <a:pt x="11866" y="1064"/>
                    <a:pt x="11937" y="982"/>
                    <a:pt x="11937" y="900"/>
                  </a:cubicBezTo>
                  <a:cubicBezTo>
                    <a:pt x="11937" y="818"/>
                    <a:pt x="12008" y="818"/>
                    <a:pt x="12008" y="736"/>
                  </a:cubicBezTo>
                  <a:cubicBezTo>
                    <a:pt x="12008" y="736"/>
                    <a:pt x="12079" y="655"/>
                    <a:pt x="12079" y="573"/>
                  </a:cubicBezTo>
                  <a:cubicBezTo>
                    <a:pt x="12079" y="573"/>
                    <a:pt x="12008" y="409"/>
                    <a:pt x="12079" y="327"/>
                  </a:cubicBezTo>
                  <a:cubicBezTo>
                    <a:pt x="12079" y="327"/>
                    <a:pt x="12150" y="245"/>
                    <a:pt x="12221" y="245"/>
                  </a:cubicBezTo>
                  <a:cubicBezTo>
                    <a:pt x="12221" y="245"/>
                    <a:pt x="12363" y="327"/>
                    <a:pt x="12363" y="327"/>
                  </a:cubicBezTo>
                  <a:cubicBezTo>
                    <a:pt x="12434" y="245"/>
                    <a:pt x="12434" y="164"/>
                    <a:pt x="12505" y="164"/>
                  </a:cubicBezTo>
                  <a:cubicBezTo>
                    <a:pt x="12505" y="164"/>
                    <a:pt x="12647" y="164"/>
                    <a:pt x="12789" y="164"/>
                  </a:cubicBezTo>
                  <a:cubicBezTo>
                    <a:pt x="12861" y="245"/>
                    <a:pt x="12932" y="409"/>
                    <a:pt x="12932" y="491"/>
                  </a:cubicBezTo>
                  <a:cubicBezTo>
                    <a:pt x="12932" y="573"/>
                    <a:pt x="12932" y="655"/>
                    <a:pt x="13003" y="736"/>
                  </a:cubicBezTo>
                  <a:cubicBezTo>
                    <a:pt x="13003" y="736"/>
                    <a:pt x="13216" y="736"/>
                    <a:pt x="13287" y="736"/>
                  </a:cubicBezTo>
                  <a:cubicBezTo>
                    <a:pt x="13358" y="736"/>
                    <a:pt x="13429" y="818"/>
                    <a:pt x="13500" y="818"/>
                  </a:cubicBezTo>
                  <a:cubicBezTo>
                    <a:pt x="13500" y="818"/>
                    <a:pt x="13571" y="818"/>
                    <a:pt x="13642" y="736"/>
                  </a:cubicBezTo>
                  <a:cubicBezTo>
                    <a:pt x="13642" y="655"/>
                    <a:pt x="13713" y="573"/>
                    <a:pt x="13713" y="409"/>
                  </a:cubicBezTo>
                  <a:cubicBezTo>
                    <a:pt x="13713" y="409"/>
                    <a:pt x="13642" y="245"/>
                    <a:pt x="13713" y="245"/>
                  </a:cubicBezTo>
                  <a:cubicBezTo>
                    <a:pt x="13713" y="164"/>
                    <a:pt x="13855" y="245"/>
                    <a:pt x="13926" y="245"/>
                  </a:cubicBezTo>
                  <a:cubicBezTo>
                    <a:pt x="13926" y="245"/>
                    <a:pt x="14068" y="327"/>
                    <a:pt x="14139" y="245"/>
                  </a:cubicBezTo>
                  <a:cubicBezTo>
                    <a:pt x="14211" y="245"/>
                    <a:pt x="14211" y="82"/>
                    <a:pt x="14282" y="0"/>
                  </a:cubicBezTo>
                  <a:cubicBezTo>
                    <a:pt x="14282" y="0"/>
                    <a:pt x="14353" y="0"/>
                    <a:pt x="14353" y="0"/>
                  </a:cubicBezTo>
                  <a:cubicBezTo>
                    <a:pt x="14353" y="82"/>
                    <a:pt x="14353" y="82"/>
                    <a:pt x="14353" y="82"/>
                  </a:cubicBezTo>
                  <a:cubicBezTo>
                    <a:pt x="14353" y="164"/>
                    <a:pt x="14353" y="409"/>
                    <a:pt x="14353" y="573"/>
                  </a:cubicBezTo>
                  <a:cubicBezTo>
                    <a:pt x="14424" y="655"/>
                    <a:pt x="14495" y="818"/>
                    <a:pt x="14566" y="818"/>
                  </a:cubicBezTo>
                  <a:cubicBezTo>
                    <a:pt x="14637" y="900"/>
                    <a:pt x="14850" y="818"/>
                    <a:pt x="14992" y="900"/>
                  </a:cubicBezTo>
                  <a:cubicBezTo>
                    <a:pt x="14992" y="900"/>
                    <a:pt x="15063" y="982"/>
                    <a:pt x="15063" y="982"/>
                  </a:cubicBezTo>
                  <a:cubicBezTo>
                    <a:pt x="15134" y="1064"/>
                    <a:pt x="15134" y="1227"/>
                    <a:pt x="15134" y="1391"/>
                  </a:cubicBezTo>
                  <a:cubicBezTo>
                    <a:pt x="15134" y="1473"/>
                    <a:pt x="14992" y="1636"/>
                    <a:pt x="14992" y="1718"/>
                  </a:cubicBezTo>
                  <a:cubicBezTo>
                    <a:pt x="14992" y="1882"/>
                    <a:pt x="15063" y="2045"/>
                    <a:pt x="15134" y="2045"/>
                  </a:cubicBezTo>
                  <a:cubicBezTo>
                    <a:pt x="15205" y="2127"/>
                    <a:pt x="15347" y="2127"/>
                    <a:pt x="15418" y="2127"/>
                  </a:cubicBezTo>
                  <a:cubicBezTo>
                    <a:pt x="15489" y="2127"/>
                    <a:pt x="15632" y="2291"/>
                    <a:pt x="15703" y="2291"/>
                  </a:cubicBezTo>
                  <a:cubicBezTo>
                    <a:pt x="15774" y="2373"/>
                    <a:pt x="15845" y="2618"/>
                    <a:pt x="15916" y="2618"/>
                  </a:cubicBezTo>
                  <a:cubicBezTo>
                    <a:pt x="15987" y="2618"/>
                    <a:pt x="16129" y="2536"/>
                    <a:pt x="16200" y="2455"/>
                  </a:cubicBezTo>
                  <a:cubicBezTo>
                    <a:pt x="16271" y="2455"/>
                    <a:pt x="16413" y="2373"/>
                    <a:pt x="16484" y="2373"/>
                  </a:cubicBezTo>
                  <a:cubicBezTo>
                    <a:pt x="16555" y="2373"/>
                    <a:pt x="16768" y="2373"/>
                    <a:pt x="16839" y="2455"/>
                  </a:cubicBezTo>
                  <a:cubicBezTo>
                    <a:pt x="16839" y="2536"/>
                    <a:pt x="16911" y="2700"/>
                    <a:pt x="16911" y="2782"/>
                  </a:cubicBezTo>
                  <a:cubicBezTo>
                    <a:pt x="16911" y="2945"/>
                    <a:pt x="16768" y="3109"/>
                    <a:pt x="16768" y="3191"/>
                  </a:cubicBezTo>
                  <a:cubicBezTo>
                    <a:pt x="16768" y="3273"/>
                    <a:pt x="16839" y="3355"/>
                    <a:pt x="16839" y="3436"/>
                  </a:cubicBezTo>
                  <a:cubicBezTo>
                    <a:pt x="16911" y="3518"/>
                    <a:pt x="17124" y="3600"/>
                    <a:pt x="17195" y="3682"/>
                  </a:cubicBezTo>
                  <a:cubicBezTo>
                    <a:pt x="17195" y="3682"/>
                    <a:pt x="17266" y="3764"/>
                    <a:pt x="17337" y="3845"/>
                  </a:cubicBezTo>
                  <a:cubicBezTo>
                    <a:pt x="17337" y="3927"/>
                    <a:pt x="17266" y="4009"/>
                    <a:pt x="17195" y="4091"/>
                  </a:cubicBezTo>
                  <a:cubicBezTo>
                    <a:pt x="17195" y="4091"/>
                    <a:pt x="17053" y="4173"/>
                    <a:pt x="16982" y="4173"/>
                  </a:cubicBezTo>
                  <a:cubicBezTo>
                    <a:pt x="16839" y="4173"/>
                    <a:pt x="16697" y="4009"/>
                    <a:pt x="16626" y="4091"/>
                  </a:cubicBezTo>
                  <a:cubicBezTo>
                    <a:pt x="16555" y="4091"/>
                    <a:pt x="16555" y="4255"/>
                    <a:pt x="16555" y="4336"/>
                  </a:cubicBezTo>
                  <a:cubicBezTo>
                    <a:pt x="16484" y="4336"/>
                    <a:pt x="16484" y="4500"/>
                    <a:pt x="16484" y="4582"/>
                  </a:cubicBezTo>
                  <a:cubicBezTo>
                    <a:pt x="16484" y="4664"/>
                    <a:pt x="16484" y="4909"/>
                    <a:pt x="16413" y="4991"/>
                  </a:cubicBezTo>
                  <a:cubicBezTo>
                    <a:pt x="16413" y="5073"/>
                    <a:pt x="16413" y="5318"/>
                    <a:pt x="16342" y="5400"/>
                  </a:cubicBezTo>
                  <a:cubicBezTo>
                    <a:pt x="16271" y="5400"/>
                    <a:pt x="16129" y="5482"/>
                    <a:pt x="16058" y="5482"/>
                  </a:cubicBezTo>
                  <a:cubicBezTo>
                    <a:pt x="16058" y="5564"/>
                    <a:pt x="15987" y="5645"/>
                    <a:pt x="15987" y="5727"/>
                  </a:cubicBezTo>
                  <a:cubicBezTo>
                    <a:pt x="15916" y="5809"/>
                    <a:pt x="15916" y="5891"/>
                    <a:pt x="15916" y="5973"/>
                  </a:cubicBezTo>
                  <a:cubicBezTo>
                    <a:pt x="15916" y="6055"/>
                    <a:pt x="16129" y="6136"/>
                    <a:pt x="16200" y="6218"/>
                  </a:cubicBezTo>
                  <a:cubicBezTo>
                    <a:pt x="16200" y="6300"/>
                    <a:pt x="16342" y="6382"/>
                    <a:pt x="16342" y="6464"/>
                  </a:cubicBezTo>
                  <a:cubicBezTo>
                    <a:pt x="16413" y="6545"/>
                    <a:pt x="16413" y="6627"/>
                    <a:pt x="16342" y="6627"/>
                  </a:cubicBezTo>
                  <a:cubicBezTo>
                    <a:pt x="16342" y="6709"/>
                    <a:pt x="16271" y="6791"/>
                    <a:pt x="16271" y="6873"/>
                  </a:cubicBezTo>
                  <a:cubicBezTo>
                    <a:pt x="16200" y="6955"/>
                    <a:pt x="16200" y="7118"/>
                    <a:pt x="16271" y="7200"/>
                  </a:cubicBezTo>
                  <a:cubicBezTo>
                    <a:pt x="16271" y="7282"/>
                    <a:pt x="16413" y="7527"/>
                    <a:pt x="16413" y="7691"/>
                  </a:cubicBezTo>
                  <a:cubicBezTo>
                    <a:pt x="16484" y="7773"/>
                    <a:pt x="16413" y="7936"/>
                    <a:pt x="16484" y="8018"/>
                  </a:cubicBezTo>
                  <a:cubicBezTo>
                    <a:pt x="16555" y="8182"/>
                    <a:pt x="16768" y="8264"/>
                    <a:pt x="16839" y="8345"/>
                  </a:cubicBezTo>
                  <a:cubicBezTo>
                    <a:pt x="16839" y="8427"/>
                    <a:pt x="16911" y="8591"/>
                    <a:pt x="16911" y="8591"/>
                  </a:cubicBezTo>
                  <a:cubicBezTo>
                    <a:pt x="17053" y="8673"/>
                    <a:pt x="17337" y="8591"/>
                    <a:pt x="17479" y="8673"/>
                  </a:cubicBezTo>
                  <a:cubicBezTo>
                    <a:pt x="17550" y="8673"/>
                    <a:pt x="17621" y="8755"/>
                    <a:pt x="17692" y="8755"/>
                  </a:cubicBezTo>
                  <a:cubicBezTo>
                    <a:pt x="17763" y="8755"/>
                    <a:pt x="17976" y="8673"/>
                    <a:pt x="18047" y="8755"/>
                  </a:cubicBezTo>
                  <a:cubicBezTo>
                    <a:pt x="18118" y="8755"/>
                    <a:pt x="18118" y="8918"/>
                    <a:pt x="18189" y="8918"/>
                  </a:cubicBezTo>
                  <a:cubicBezTo>
                    <a:pt x="18261" y="9000"/>
                    <a:pt x="18332" y="9245"/>
                    <a:pt x="18474" y="9327"/>
                  </a:cubicBezTo>
                  <a:cubicBezTo>
                    <a:pt x="18545" y="9327"/>
                    <a:pt x="18687" y="9327"/>
                    <a:pt x="18758" y="9327"/>
                  </a:cubicBezTo>
                  <a:cubicBezTo>
                    <a:pt x="18829" y="9327"/>
                    <a:pt x="18900" y="9327"/>
                    <a:pt x="18971" y="9327"/>
                  </a:cubicBezTo>
                  <a:cubicBezTo>
                    <a:pt x="19042" y="9327"/>
                    <a:pt x="19184" y="9327"/>
                    <a:pt x="19184" y="9409"/>
                  </a:cubicBezTo>
                  <a:cubicBezTo>
                    <a:pt x="19255" y="9409"/>
                    <a:pt x="19326" y="9573"/>
                    <a:pt x="19397" y="9573"/>
                  </a:cubicBezTo>
                  <a:cubicBezTo>
                    <a:pt x="19397" y="9573"/>
                    <a:pt x="19539" y="9655"/>
                    <a:pt x="19611" y="9573"/>
                  </a:cubicBezTo>
                  <a:cubicBezTo>
                    <a:pt x="19682" y="9573"/>
                    <a:pt x="19824" y="9491"/>
                    <a:pt x="19895" y="9491"/>
                  </a:cubicBezTo>
                  <a:cubicBezTo>
                    <a:pt x="19966" y="9491"/>
                    <a:pt x="20037" y="9327"/>
                    <a:pt x="20037" y="9327"/>
                  </a:cubicBezTo>
                  <a:cubicBezTo>
                    <a:pt x="20108" y="9327"/>
                    <a:pt x="20250" y="9327"/>
                    <a:pt x="20392" y="9327"/>
                  </a:cubicBezTo>
                  <a:cubicBezTo>
                    <a:pt x="20463" y="9327"/>
                    <a:pt x="20605" y="9245"/>
                    <a:pt x="20676" y="9164"/>
                  </a:cubicBezTo>
                  <a:cubicBezTo>
                    <a:pt x="20747" y="9164"/>
                    <a:pt x="20747" y="9082"/>
                    <a:pt x="20747" y="9000"/>
                  </a:cubicBezTo>
                  <a:cubicBezTo>
                    <a:pt x="20818" y="8918"/>
                    <a:pt x="20961" y="8836"/>
                    <a:pt x="21032" y="8918"/>
                  </a:cubicBezTo>
                  <a:cubicBezTo>
                    <a:pt x="21103" y="8918"/>
                    <a:pt x="21174" y="9000"/>
                    <a:pt x="21245" y="9082"/>
                  </a:cubicBezTo>
                  <a:cubicBezTo>
                    <a:pt x="21245" y="9164"/>
                    <a:pt x="21174" y="9327"/>
                    <a:pt x="21174" y="9409"/>
                  </a:cubicBezTo>
                  <a:cubicBezTo>
                    <a:pt x="21174" y="9491"/>
                    <a:pt x="21316" y="9573"/>
                    <a:pt x="21316" y="9655"/>
                  </a:cubicBezTo>
                  <a:cubicBezTo>
                    <a:pt x="21387" y="9655"/>
                    <a:pt x="21529" y="9655"/>
                    <a:pt x="21529" y="97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5" name="Google Shape;2315;p274"/>
            <p:cNvSpPr/>
            <p:nvPr/>
          </p:nvSpPr>
          <p:spPr>
            <a:xfrm>
              <a:off x="3598998" y="4936830"/>
              <a:ext cx="1820730" cy="2110183"/>
            </a:xfrm>
            <a:custGeom>
              <a:avLst/>
              <a:gdLst/>
              <a:ahLst/>
              <a:cxnLst/>
              <a:rect l="l" t="t" r="r" b="b"/>
              <a:pathLst>
                <a:path w="21600" h="21546" extrusionOk="0">
                  <a:moveTo>
                    <a:pt x="21523" y="7516"/>
                  </a:moveTo>
                  <a:cubicBezTo>
                    <a:pt x="21600" y="7516"/>
                    <a:pt x="21600" y="7650"/>
                    <a:pt x="21600" y="7716"/>
                  </a:cubicBezTo>
                  <a:cubicBezTo>
                    <a:pt x="21523" y="7783"/>
                    <a:pt x="21368" y="7850"/>
                    <a:pt x="21290" y="7916"/>
                  </a:cubicBezTo>
                  <a:cubicBezTo>
                    <a:pt x="21290" y="7916"/>
                    <a:pt x="21135" y="7983"/>
                    <a:pt x="21135" y="8050"/>
                  </a:cubicBezTo>
                  <a:cubicBezTo>
                    <a:pt x="21135" y="8050"/>
                    <a:pt x="21058" y="8183"/>
                    <a:pt x="21058" y="8250"/>
                  </a:cubicBezTo>
                  <a:cubicBezTo>
                    <a:pt x="20981" y="8250"/>
                    <a:pt x="20903" y="8316"/>
                    <a:pt x="20826" y="8316"/>
                  </a:cubicBezTo>
                  <a:cubicBezTo>
                    <a:pt x="20826" y="8383"/>
                    <a:pt x="20671" y="8383"/>
                    <a:pt x="20671" y="8383"/>
                  </a:cubicBezTo>
                  <a:cubicBezTo>
                    <a:pt x="20594" y="8450"/>
                    <a:pt x="20594" y="8583"/>
                    <a:pt x="20594" y="8650"/>
                  </a:cubicBezTo>
                  <a:cubicBezTo>
                    <a:pt x="20594" y="8650"/>
                    <a:pt x="20439" y="8583"/>
                    <a:pt x="20361" y="8650"/>
                  </a:cubicBezTo>
                  <a:cubicBezTo>
                    <a:pt x="20284" y="8650"/>
                    <a:pt x="20206" y="8716"/>
                    <a:pt x="20206" y="8783"/>
                  </a:cubicBezTo>
                  <a:cubicBezTo>
                    <a:pt x="20206" y="8850"/>
                    <a:pt x="20206" y="8983"/>
                    <a:pt x="20206" y="9050"/>
                  </a:cubicBezTo>
                  <a:cubicBezTo>
                    <a:pt x="20206" y="9050"/>
                    <a:pt x="20284" y="9116"/>
                    <a:pt x="20284" y="9116"/>
                  </a:cubicBezTo>
                  <a:cubicBezTo>
                    <a:pt x="20284" y="9183"/>
                    <a:pt x="20206" y="9383"/>
                    <a:pt x="20206" y="9383"/>
                  </a:cubicBezTo>
                  <a:cubicBezTo>
                    <a:pt x="20206" y="9383"/>
                    <a:pt x="20052" y="9650"/>
                    <a:pt x="20052" y="9716"/>
                  </a:cubicBezTo>
                  <a:cubicBezTo>
                    <a:pt x="20052" y="9783"/>
                    <a:pt x="20129" y="9850"/>
                    <a:pt x="20129" y="9916"/>
                  </a:cubicBezTo>
                  <a:cubicBezTo>
                    <a:pt x="20052" y="9983"/>
                    <a:pt x="20052" y="10116"/>
                    <a:pt x="19974" y="10183"/>
                  </a:cubicBezTo>
                  <a:cubicBezTo>
                    <a:pt x="19974" y="10183"/>
                    <a:pt x="19897" y="10183"/>
                    <a:pt x="19819" y="10183"/>
                  </a:cubicBezTo>
                  <a:cubicBezTo>
                    <a:pt x="19742" y="10183"/>
                    <a:pt x="19742" y="10116"/>
                    <a:pt x="19665" y="10116"/>
                  </a:cubicBezTo>
                  <a:cubicBezTo>
                    <a:pt x="19587" y="10050"/>
                    <a:pt x="19432" y="10116"/>
                    <a:pt x="19355" y="10116"/>
                  </a:cubicBezTo>
                  <a:cubicBezTo>
                    <a:pt x="19277" y="10183"/>
                    <a:pt x="19277" y="10116"/>
                    <a:pt x="19200" y="10116"/>
                  </a:cubicBezTo>
                  <a:cubicBezTo>
                    <a:pt x="19200" y="10183"/>
                    <a:pt x="19200" y="10250"/>
                    <a:pt x="19123" y="10316"/>
                  </a:cubicBezTo>
                  <a:cubicBezTo>
                    <a:pt x="19123" y="10383"/>
                    <a:pt x="18890" y="10450"/>
                    <a:pt x="18890" y="10450"/>
                  </a:cubicBezTo>
                  <a:cubicBezTo>
                    <a:pt x="18813" y="10516"/>
                    <a:pt x="18890" y="10650"/>
                    <a:pt x="18813" y="10716"/>
                  </a:cubicBezTo>
                  <a:cubicBezTo>
                    <a:pt x="18813" y="10716"/>
                    <a:pt x="18735" y="10850"/>
                    <a:pt x="18735" y="10850"/>
                  </a:cubicBezTo>
                  <a:cubicBezTo>
                    <a:pt x="18735" y="10916"/>
                    <a:pt x="18890" y="10983"/>
                    <a:pt x="18890" y="11050"/>
                  </a:cubicBezTo>
                  <a:cubicBezTo>
                    <a:pt x="18890" y="11050"/>
                    <a:pt x="18813" y="11183"/>
                    <a:pt x="18813" y="11183"/>
                  </a:cubicBezTo>
                  <a:cubicBezTo>
                    <a:pt x="18813" y="11250"/>
                    <a:pt x="18735" y="11316"/>
                    <a:pt x="18658" y="11316"/>
                  </a:cubicBezTo>
                  <a:cubicBezTo>
                    <a:pt x="18658" y="11383"/>
                    <a:pt x="18503" y="11450"/>
                    <a:pt x="18503" y="11450"/>
                  </a:cubicBezTo>
                  <a:cubicBezTo>
                    <a:pt x="18426" y="11450"/>
                    <a:pt x="18348" y="11450"/>
                    <a:pt x="18271" y="11516"/>
                  </a:cubicBezTo>
                  <a:cubicBezTo>
                    <a:pt x="18271" y="11516"/>
                    <a:pt x="18194" y="11650"/>
                    <a:pt x="18116" y="11650"/>
                  </a:cubicBezTo>
                  <a:cubicBezTo>
                    <a:pt x="18039" y="11650"/>
                    <a:pt x="17961" y="11716"/>
                    <a:pt x="17884" y="11716"/>
                  </a:cubicBezTo>
                  <a:cubicBezTo>
                    <a:pt x="17884" y="11716"/>
                    <a:pt x="17884" y="11716"/>
                    <a:pt x="17806" y="11716"/>
                  </a:cubicBezTo>
                  <a:cubicBezTo>
                    <a:pt x="17806" y="11716"/>
                    <a:pt x="17806" y="11850"/>
                    <a:pt x="17806" y="11850"/>
                  </a:cubicBezTo>
                  <a:cubicBezTo>
                    <a:pt x="17729" y="11916"/>
                    <a:pt x="17574" y="11916"/>
                    <a:pt x="17497" y="11983"/>
                  </a:cubicBezTo>
                  <a:cubicBezTo>
                    <a:pt x="17497" y="11983"/>
                    <a:pt x="17497" y="12050"/>
                    <a:pt x="17574" y="12050"/>
                  </a:cubicBezTo>
                  <a:cubicBezTo>
                    <a:pt x="17419" y="12050"/>
                    <a:pt x="17342" y="12116"/>
                    <a:pt x="17265" y="12116"/>
                  </a:cubicBezTo>
                  <a:cubicBezTo>
                    <a:pt x="17187" y="12050"/>
                    <a:pt x="16955" y="12050"/>
                    <a:pt x="16877" y="12050"/>
                  </a:cubicBezTo>
                  <a:cubicBezTo>
                    <a:pt x="16800" y="11983"/>
                    <a:pt x="16723" y="11983"/>
                    <a:pt x="16645" y="11916"/>
                  </a:cubicBezTo>
                  <a:cubicBezTo>
                    <a:pt x="16645" y="11850"/>
                    <a:pt x="16800" y="11716"/>
                    <a:pt x="16723" y="11650"/>
                  </a:cubicBezTo>
                  <a:cubicBezTo>
                    <a:pt x="16723" y="11583"/>
                    <a:pt x="16645" y="11516"/>
                    <a:pt x="16568" y="11450"/>
                  </a:cubicBezTo>
                  <a:cubicBezTo>
                    <a:pt x="16490" y="11383"/>
                    <a:pt x="16258" y="11383"/>
                    <a:pt x="16181" y="11383"/>
                  </a:cubicBezTo>
                  <a:cubicBezTo>
                    <a:pt x="16026" y="11383"/>
                    <a:pt x="15716" y="11516"/>
                    <a:pt x="15561" y="11583"/>
                  </a:cubicBezTo>
                  <a:cubicBezTo>
                    <a:pt x="15484" y="11583"/>
                    <a:pt x="15252" y="11650"/>
                    <a:pt x="15174" y="11716"/>
                  </a:cubicBezTo>
                  <a:cubicBezTo>
                    <a:pt x="15097" y="11783"/>
                    <a:pt x="14942" y="11916"/>
                    <a:pt x="14865" y="11983"/>
                  </a:cubicBezTo>
                  <a:cubicBezTo>
                    <a:pt x="14865" y="12050"/>
                    <a:pt x="14632" y="12116"/>
                    <a:pt x="14632" y="12183"/>
                  </a:cubicBezTo>
                  <a:cubicBezTo>
                    <a:pt x="14555" y="12250"/>
                    <a:pt x="14400" y="12316"/>
                    <a:pt x="14323" y="12316"/>
                  </a:cubicBezTo>
                  <a:cubicBezTo>
                    <a:pt x="14245" y="12316"/>
                    <a:pt x="14013" y="12316"/>
                    <a:pt x="13935" y="12383"/>
                  </a:cubicBezTo>
                  <a:cubicBezTo>
                    <a:pt x="13858" y="12450"/>
                    <a:pt x="13781" y="12516"/>
                    <a:pt x="13703" y="12583"/>
                  </a:cubicBezTo>
                  <a:cubicBezTo>
                    <a:pt x="13703" y="12650"/>
                    <a:pt x="13626" y="12716"/>
                    <a:pt x="13548" y="12716"/>
                  </a:cubicBezTo>
                  <a:cubicBezTo>
                    <a:pt x="13471" y="12783"/>
                    <a:pt x="13394" y="12983"/>
                    <a:pt x="13316" y="13050"/>
                  </a:cubicBezTo>
                  <a:cubicBezTo>
                    <a:pt x="13239" y="13116"/>
                    <a:pt x="13084" y="13116"/>
                    <a:pt x="13006" y="13183"/>
                  </a:cubicBezTo>
                  <a:cubicBezTo>
                    <a:pt x="12852" y="13183"/>
                    <a:pt x="12697" y="13383"/>
                    <a:pt x="12619" y="13450"/>
                  </a:cubicBezTo>
                  <a:cubicBezTo>
                    <a:pt x="12542" y="13450"/>
                    <a:pt x="12232" y="13516"/>
                    <a:pt x="12155" y="13516"/>
                  </a:cubicBezTo>
                  <a:cubicBezTo>
                    <a:pt x="12077" y="13516"/>
                    <a:pt x="12000" y="13516"/>
                    <a:pt x="11923" y="13516"/>
                  </a:cubicBezTo>
                  <a:cubicBezTo>
                    <a:pt x="11768" y="13516"/>
                    <a:pt x="11535" y="13450"/>
                    <a:pt x="11381" y="13516"/>
                  </a:cubicBezTo>
                  <a:cubicBezTo>
                    <a:pt x="11303" y="13516"/>
                    <a:pt x="11071" y="13650"/>
                    <a:pt x="10994" y="13716"/>
                  </a:cubicBezTo>
                  <a:cubicBezTo>
                    <a:pt x="10916" y="13783"/>
                    <a:pt x="10761" y="14050"/>
                    <a:pt x="10684" y="14116"/>
                  </a:cubicBezTo>
                  <a:cubicBezTo>
                    <a:pt x="10606" y="14183"/>
                    <a:pt x="10529" y="14250"/>
                    <a:pt x="10452" y="14316"/>
                  </a:cubicBezTo>
                  <a:cubicBezTo>
                    <a:pt x="10374" y="14383"/>
                    <a:pt x="10297" y="14583"/>
                    <a:pt x="10219" y="14650"/>
                  </a:cubicBezTo>
                  <a:cubicBezTo>
                    <a:pt x="10142" y="14716"/>
                    <a:pt x="9987" y="14783"/>
                    <a:pt x="9987" y="14850"/>
                  </a:cubicBezTo>
                  <a:cubicBezTo>
                    <a:pt x="9910" y="14916"/>
                    <a:pt x="9987" y="14983"/>
                    <a:pt x="9910" y="15050"/>
                  </a:cubicBezTo>
                  <a:cubicBezTo>
                    <a:pt x="9910" y="15116"/>
                    <a:pt x="9832" y="15183"/>
                    <a:pt x="9755" y="15250"/>
                  </a:cubicBezTo>
                  <a:cubicBezTo>
                    <a:pt x="9755" y="15250"/>
                    <a:pt x="9677" y="15383"/>
                    <a:pt x="9600" y="15383"/>
                  </a:cubicBezTo>
                  <a:cubicBezTo>
                    <a:pt x="9523" y="15383"/>
                    <a:pt x="9445" y="15383"/>
                    <a:pt x="9368" y="15316"/>
                  </a:cubicBezTo>
                  <a:cubicBezTo>
                    <a:pt x="9368" y="15316"/>
                    <a:pt x="9368" y="15183"/>
                    <a:pt x="9368" y="15183"/>
                  </a:cubicBezTo>
                  <a:cubicBezTo>
                    <a:pt x="9290" y="15183"/>
                    <a:pt x="9213" y="15183"/>
                    <a:pt x="9135" y="15250"/>
                  </a:cubicBezTo>
                  <a:cubicBezTo>
                    <a:pt x="9135" y="15316"/>
                    <a:pt x="9135" y="15450"/>
                    <a:pt x="9135" y="15450"/>
                  </a:cubicBezTo>
                  <a:cubicBezTo>
                    <a:pt x="9135" y="15516"/>
                    <a:pt x="9213" y="15583"/>
                    <a:pt x="9290" y="15583"/>
                  </a:cubicBezTo>
                  <a:cubicBezTo>
                    <a:pt x="9290" y="15583"/>
                    <a:pt x="9368" y="15583"/>
                    <a:pt x="9368" y="15583"/>
                  </a:cubicBezTo>
                  <a:cubicBezTo>
                    <a:pt x="9368" y="15650"/>
                    <a:pt x="9368" y="15716"/>
                    <a:pt x="9368" y="15716"/>
                  </a:cubicBezTo>
                  <a:cubicBezTo>
                    <a:pt x="9368" y="15783"/>
                    <a:pt x="9368" y="15850"/>
                    <a:pt x="9368" y="15850"/>
                  </a:cubicBezTo>
                  <a:cubicBezTo>
                    <a:pt x="9368" y="15916"/>
                    <a:pt x="9368" y="15916"/>
                    <a:pt x="9290" y="15916"/>
                  </a:cubicBezTo>
                  <a:cubicBezTo>
                    <a:pt x="9290" y="15983"/>
                    <a:pt x="9290" y="16050"/>
                    <a:pt x="9290" y="16116"/>
                  </a:cubicBezTo>
                  <a:cubicBezTo>
                    <a:pt x="9290" y="16116"/>
                    <a:pt x="9368" y="16183"/>
                    <a:pt x="9290" y="16250"/>
                  </a:cubicBezTo>
                  <a:cubicBezTo>
                    <a:pt x="9290" y="16250"/>
                    <a:pt x="9290" y="16383"/>
                    <a:pt x="9290" y="16383"/>
                  </a:cubicBezTo>
                  <a:cubicBezTo>
                    <a:pt x="9213" y="16383"/>
                    <a:pt x="9213" y="16383"/>
                    <a:pt x="9135" y="16383"/>
                  </a:cubicBezTo>
                  <a:cubicBezTo>
                    <a:pt x="9135" y="16316"/>
                    <a:pt x="9058" y="16183"/>
                    <a:pt x="9058" y="16183"/>
                  </a:cubicBezTo>
                  <a:cubicBezTo>
                    <a:pt x="8981" y="16250"/>
                    <a:pt x="9058" y="16316"/>
                    <a:pt x="9058" y="16383"/>
                  </a:cubicBezTo>
                  <a:cubicBezTo>
                    <a:pt x="9058" y="16450"/>
                    <a:pt x="9135" y="16583"/>
                    <a:pt x="9213" y="16650"/>
                  </a:cubicBezTo>
                  <a:cubicBezTo>
                    <a:pt x="9290" y="16650"/>
                    <a:pt x="9368" y="16716"/>
                    <a:pt x="9445" y="16783"/>
                  </a:cubicBezTo>
                  <a:cubicBezTo>
                    <a:pt x="9445" y="16783"/>
                    <a:pt x="9445" y="16850"/>
                    <a:pt x="9368" y="16916"/>
                  </a:cubicBezTo>
                  <a:cubicBezTo>
                    <a:pt x="9368" y="16916"/>
                    <a:pt x="9213" y="16983"/>
                    <a:pt x="9135" y="16916"/>
                  </a:cubicBezTo>
                  <a:cubicBezTo>
                    <a:pt x="9135" y="16916"/>
                    <a:pt x="9058" y="16783"/>
                    <a:pt x="8981" y="16783"/>
                  </a:cubicBezTo>
                  <a:cubicBezTo>
                    <a:pt x="8903" y="16783"/>
                    <a:pt x="8748" y="16850"/>
                    <a:pt x="8671" y="16916"/>
                  </a:cubicBezTo>
                  <a:cubicBezTo>
                    <a:pt x="8671" y="16983"/>
                    <a:pt x="8826" y="17050"/>
                    <a:pt x="8826" y="17050"/>
                  </a:cubicBezTo>
                  <a:cubicBezTo>
                    <a:pt x="8826" y="17116"/>
                    <a:pt x="8671" y="17183"/>
                    <a:pt x="8671" y="17250"/>
                  </a:cubicBezTo>
                  <a:cubicBezTo>
                    <a:pt x="8671" y="17316"/>
                    <a:pt x="8671" y="17450"/>
                    <a:pt x="8671" y="17516"/>
                  </a:cubicBezTo>
                  <a:cubicBezTo>
                    <a:pt x="8748" y="17583"/>
                    <a:pt x="8826" y="17650"/>
                    <a:pt x="8903" y="17650"/>
                  </a:cubicBezTo>
                  <a:cubicBezTo>
                    <a:pt x="8981" y="17650"/>
                    <a:pt x="9135" y="17583"/>
                    <a:pt x="9213" y="17583"/>
                  </a:cubicBezTo>
                  <a:cubicBezTo>
                    <a:pt x="9368" y="17650"/>
                    <a:pt x="9445" y="17783"/>
                    <a:pt x="9523" y="17850"/>
                  </a:cubicBezTo>
                  <a:cubicBezTo>
                    <a:pt x="9523" y="17850"/>
                    <a:pt x="9523" y="17916"/>
                    <a:pt x="9523" y="17983"/>
                  </a:cubicBezTo>
                  <a:cubicBezTo>
                    <a:pt x="9523" y="18050"/>
                    <a:pt x="9523" y="18183"/>
                    <a:pt x="9445" y="18183"/>
                  </a:cubicBezTo>
                  <a:cubicBezTo>
                    <a:pt x="9445" y="18250"/>
                    <a:pt x="9368" y="18316"/>
                    <a:pt x="9368" y="18383"/>
                  </a:cubicBezTo>
                  <a:cubicBezTo>
                    <a:pt x="9290" y="18450"/>
                    <a:pt x="9445" y="18583"/>
                    <a:pt x="9445" y="18650"/>
                  </a:cubicBezTo>
                  <a:cubicBezTo>
                    <a:pt x="9445" y="18716"/>
                    <a:pt x="9368" y="18783"/>
                    <a:pt x="9368" y="18850"/>
                  </a:cubicBezTo>
                  <a:cubicBezTo>
                    <a:pt x="9368" y="18850"/>
                    <a:pt x="9368" y="18916"/>
                    <a:pt x="9368" y="18983"/>
                  </a:cubicBezTo>
                  <a:cubicBezTo>
                    <a:pt x="9368" y="19050"/>
                    <a:pt x="9213" y="19316"/>
                    <a:pt x="9213" y="19383"/>
                  </a:cubicBezTo>
                  <a:cubicBezTo>
                    <a:pt x="9213" y="19516"/>
                    <a:pt x="9290" y="19850"/>
                    <a:pt x="9368" y="19916"/>
                  </a:cubicBezTo>
                  <a:cubicBezTo>
                    <a:pt x="9445" y="19916"/>
                    <a:pt x="9600" y="19916"/>
                    <a:pt x="9677" y="19916"/>
                  </a:cubicBezTo>
                  <a:cubicBezTo>
                    <a:pt x="9755" y="19916"/>
                    <a:pt x="9910" y="19916"/>
                    <a:pt x="9987" y="19983"/>
                  </a:cubicBezTo>
                  <a:cubicBezTo>
                    <a:pt x="9987" y="20050"/>
                    <a:pt x="9987" y="20183"/>
                    <a:pt x="9987" y="20250"/>
                  </a:cubicBezTo>
                  <a:cubicBezTo>
                    <a:pt x="10065" y="20316"/>
                    <a:pt x="10219" y="20316"/>
                    <a:pt x="10219" y="20383"/>
                  </a:cubicBezTo>
                  <a:cubicBezTo>
                    <a:pt x="10297" y="20450"/>
                    <a:pt x="10219" y="20583"/>
                    <a:pt x="10142" y="20650"/>
                  </a:cubicBezTo>
                  <a:cubicBezTo>
                    <a:pt x="10142" y="20650"/>
                    <a:pt x="9910" y="20716"/>
                    <a:pt x="9832" y="20716"/>
                  </a:cubicBezTo>
                  <a:cubicBezTo>
                    <a:pt x="9677" y="20716"/>
                    <a:pt x="9523" y="20650"/>
                    <a:pt x="9445" y="20583"/>
                  </a:cubicBezTo>
                  <a:cubicBezTo>
                    <a:pt x="9368" y="20516"/>
                    <a:pt x="9290" y="20450"/>
                    <a:pt x="9290" y="20383"/>
                  </a:cubicBezTo>
                  <a:cubicBezTo>
                    <a:pt x="9213" y="20383"/>
                    <a:pt x="9058" y="20316"/>
                    <a:pt x="8981" y="20316"/>
                  </a:cubicBezTo>
                  <a:cubicBezTo>
                    <a:pt x="8903" y="20316"/>
                    <a:pt x="8748" y="20383"/>
                    <a:pt x="8748" y="20450"/>
                  </a:cubicBezTo>
                  <a:cubicBezTo>
                    <a:pt x="8671" y="20450"/>
                    <a:pt x="8516" y="20450"/>
                    <a:pt x="8439" y="20450"/>
                  </a:cubicBezTo>
                  <a:cubicBezTo>
                    <a:pt x="8361" y="20450"/>
                    <a:pt x="8206" y="20383"/>
                    <a:pt x="8129" y="20383"/>
                  </a:cubicBezTo>
                  <a:cubicBezTo>
                    <a:pt x="8052" y="20383"/>
                    <a:pt x="7974" y="20450"/>
                    <a:pt x="7974" y="20450"/>
                  </a:cubicBezTo>
                  <a:cubicBezTo>
                    <a:pt x="7897" y="20516"/>
                    <a:pt x="7819" y="20650"/>
                    <a:pt x="7665" y="20716"/>
                  </a:cubicBezTo>
                  <a:cubicBezTo>
                    <a:pt x="7587" y="20783"/>
                    <a:pt x="7432" y="20783"/>
                    <a:pt x="7277" y="20783"/>
                  </a:cubicBezTo>
                  <a:cubicBezTo>
                    <a:pt x="7200" y="20783"/>
                    <a:pt x="7123" y="20716"/>
                    <a:pt x="7045" y="20716"/>
                  </a:cubicBezTo>
                  <a:cubicBezTo>
                    <a:pt x="6968" y="20716"/>
                    <a:pt x="6968" y="20916"/>
                    <a:pt x="6968" y="20916"/>
                  </a:cubicBezTo>
                  <a:cubicBezTo>
                    <a:pt x="6890" y="20983"/>
                    <a:pt x="6658" y="20850"/>
                    <a:pt x="6658" y="20916"/>
                  </a:cubicBezTo>
                  <a:cubicBezTo>
                    <a:pt x="6503" y="20983"/>
                    <a:pt x="6581" y="21116"/>
                    <a:pt x="6658" y="21183"/>
                  </a:cubicBezTo>
                  <a:cubicBezTo>
                    <a:pt x="6658" y="21250"/>
                    <a:pt x="6890" y="21450"/>
                    <a:pt x="6813" y="21516"/>
                  </a:cubicBezTo>
                  <a:cubicBezTo>
                    <a:pt x="6735" y="21583"/>
                    <a:pt x="6503" y="21516"/>
                    <a:pt x="6426" y="21516"/>
                  </a:cubicBezTo>
                  <a:cubicBezTo>
                    <a:pt x="6348" y="21450"/>
                    <a:pt x="6271" y="21316"/>
                    <a:pt x="6271" y="21316"/>
                  </a:cubicBezTo>
                  <a:cubicBezTo>
                    <a:pt x="6194" y="21316"/>
                    <a:pt x="6116" y="21250"/>
                    <a:pt x="6039" y="21250"/>
                  </a:cubicBezTo>
                  <a:cubicBezTo>
                    <a:pt x="5961" y="21250"/>
                    <a:pt x="5806" y="21183"/>
                    <a:pt x="5729" y="21250"/>
                  </a:cubicBezTo>
                  <a:cubicBezTo>
                    <a:pt x="5729" y="21316"/>
                    <a:pt x="5806" y="21383"/>
                    <a:pt x="5729" y="21450"/>
                  </a:cubicBezTo>
                  <a:cubicBezTo>
                    <a:pt x="5729" y="21516"/>
                    <a:pt x="5497" y="21516"/>
                    <a:pt x="5497" y="21516"/>
                  </a:cubicBezTo>
                  <a:cubicBezTo>
                    <a:pt x="5342" y="21450"/>
                    <a:pt x="5419" y="21316"/>
                    <a:pt x="5342" y="21250"/>
                  </a:cubicBezTo>
                  <a:cubicBezTo>
                    <a:pt x="5265" y="21116"/>
                    <a:pt x="5032" y="21183"/>
                    <a:pt x="4955" y="21116"/>
                  </a:cubicBezTo>
                  <a:cubicBezTo>
                    <a:pt x="4877" y="21050"/>
                    <a:pt x="4877" y="20983"/>
                    <a:pt x="4877" y="20916"/>
                  </a:cubicBezTo>
                  <a:cubicBezTo>
                    <a:pt x="4800" y="20850"/>
                    <a:pt x="4568" y="20916"/>
                    <a:pt x="4413" y="20850"/>
                  </a:cubicBezTo>
                  <a:cubicBezTo>
                    <a:pt x="4413" y="20850"/>
                    <a:pt x="4258" y="20716"/>
                    <a:pt x="4181" y="20716"/>
                  </a:cubicBezTo>
                  <a:cubicBezTo>
                    <a:pt x="4103" y="20650"/>
                    <a:pt x="3948" y="20650"/>
                    <a:pt x="3871" y="20650"/>
                  </a:cubicBezTo>
                  <a:cubicBezTo>
                    <a:pt x="3794" y="20650"/>
                    <a:pt x="3639" y="20583"/>
                    <a:pt x="3561" y="20650"/>
                  </a:cubicBezTo>
                  <a:cubicBezTo>
                    <a:pt x="3561" y="20650"/>
                    <a:pt x="3484" y="20783"/>
                    <a:pt x="3484" y="20783"/>
                  </a:cubicBezTo>
                  <a:cubicBezTo>
                    <a:pt x="3406" y="20783"/>
                    <a:pt x="3329" y="20783"/>
                    <a:pt x="3329" y="20783"/>
                  </a:cubicBezTo>
                  <a:cubicBezTo>
                    <a:pt x="3252" y="20783"/>
                    <a:pt x="3019" y="20783"/>
                    <a:pt x="2942" y="20783"/>
                  </a:cubicBezTo>
                  <a:cubicBezTo>
                    <a:pt x="2865" y="20783"/>
                    <a:pt x="2787" y="20783"/>
                    <a:pt x="2710" y="20850"/>
                  </a:cubicBezTo>
                  <a:cubicBezTo>
                    <a:pt x="2710" y="20850"/>
                    <a:pt x="2787" y="20916"/>
                    <a:pt x="2710" y="20983"/>
                  </a:cubicBezTo>
                  <a:cubicBezTo>
                    <a:pt x="2710" y="21050"/>
                    <a:pt x="2555" y="21183"/>
                    <a:pt x="2477" y="21250"/>
                  </a:cubicBezTo>
                  <a:cubicBezTo>
                    <a:pt x="2400" y="21250"/>
                    <a:pt x="2323" y="21316"/>
                    <a:pt x="2245" y="21316"/>
                  </a:cubicBezTo>
                  <a:cubicBezTo>
                    <a:pt x="2168" y="21316"/>
                    <a:pt x="2013" y="21250"/>
                    <a:pt x="1858" y="21183"/>
                  </a:cubicBezTo>
                  <a:cubicBezTo>
                    <a:pt x="1858" y="21116"/>
                    <a:pt x="1703" y="21050"/>
                    <a:pt x="1703" y="20983"/>
                  </a:cubicBezTo>
                  <a:cubicBezTo>
                    <a:pt x="1626" y="20916"/>
                    <a:pt x="1548" y="20783"/>
                    <a:pt x="1548" y="20716"/>
                  </a:cubicBezTo>
                  <a:cubicBezTo>
                    <a:pt x="1626" y="20716"/>
                    <a:pt x="1626" y="20716"/>
                    <a:pt x="1703" y="20650"/>
                  </a:cubicBezTo>
                  <a:cubicBezTo>
                    <a:pt x="1703" y="20650"/>
                    <a:pt x="1858" y="20650"/>
                    <a:pt x="1858" y="20650"/>
                  </a:cubicBezTo>
                  <a:cubicBezTo>
                    <a:pt x="1935" y="20583"/>
                    <a:pt x="2013" y="20450"/>
                    <a:pt x="2013" y="20450"/>
                  </a:cubicBezTo>
                  <a:cubicBezTo>
                    <a:pt x="2013" y="20383"/>
                    <a:pt x="2013" y="20250"/>
                    <a:pt x="1935" y="20183"/>
                  </a:cubicBezTo>
                  <a:cubicBezTo>
                    <a:pt x="1935" y="20116"/>
                    <a:pt x="1858" y="19916"/>
                    <a:pt x="1781" y="19916"/>
                  </a:cubicBezTo>
                  <a:cubicBezTo>
                    <a:pt x="1781" y="19916"/>
                    <a:pt x="1626" y="19916"/>
                    <a:pt x="1626" y="19983"/>
                  </a:cubicBezTo>
                  <a:cubicBezTo>
                    <a:pt x="1548" y="20050"/>
                    <a:pt x="1626" y="20183"/>
                    <a:pt x="1548" y="20316"/>
                  </a:cubicBezTo>
                  <a:cubicBezTo>
                    <a:pt x="1548" y="20316"/>
                    <a:pt x="1471" y="20383"/>
                    <a:pt x="1471" y="20450"/>
                  </a:cubicBezTo>
                  <a:cubicBezTo>
                    <a:pt x="1394" y="20450"/>
                    <a:pt x="1239" y="20450"/>
                    <a:pt x="1239" y="20450"/>
                  </a:cubicBezTo>
                  <a:cubicBezTo>
                    <a:pt x="1161" y="20450"/>
                    <a:pt x="1006" y="20383"/>
                    <a:pt x="929" y="20383"/>
                  </a:cubicBezTo>
                  <a:cubicBezTo>
                    <a:pt x="852" y="20316"/>
                    <a:pt x="697" y="20183"/>
                    <a:pt x="542" y="20183"/>
                  </a:cubicBezTo>
                  <a:cubicBezTo>
                    <a:pt x="542" y="20116"/>
                    <a:pt x="465" y="20183"/>
                    <a:pt x="387" y="20116"/>
                  </a:cubicBezTo>
                  <a:cubicBezTo>
                    <a:pt x="310" y="20116"/>
                    <a:pt x="155" y="20116"/>
                    <a:pt x="77" y="20050"/>
                  </a:cubicBezTo>
                  <a:cubicBezTo>
                    <a:pt x="0" y="19983"/>
                    <a:pt x="0" y="19916"/>
                    <a:pt x="0" y="19850"/>
                  </a:cubicBezTo>
                  <a:cubicBezTo>
                    <a:pt x="0" y="19783"/>
                    <a:pt x="0" y="19650"/>
                    <a:pt x="77" y="19583"/>
                  </a:cubicBezTo>
                  <a:cubicBezTo>
                    <a:pt x="77" y="19583"/>
                    <a:pt x="155" y="19516"/>
                    <a:pt x="155" y="19516"/>
                  </a:cubicBezTo>
                  <a:cubicBezTo>
                    <a:pt x="232" y="19516"/>
                    <a:pt x="232" y="19516"/>
                    <a:pt x="310" y="19516"/>
                  </a:cubicBezTo>
                  <a:cubicBezTo>
                    <a:pt x="387" y="19516"/>
                    <a:pt x="465" y="19516"/>
                    <a:pt x="465" y="19516"/>
                  </a:cubicBezTo>
                  <a:cubicBezTo>
                    <a:pt x="542" y="19450"/>
                    <a:pt x="774" y="19450"/>
                    <a:pt x="852" y="19450"/>
                  </a:cubicBezTo>
                  <a:cubicBezTo>
                    <a:pt x="929" y="19450"/>
                    <a:pt x="1006" y="19450"/>
                    <a:pt x="1084" y="19516"/>
                  </a:cubicBezTo>
                  <a:cubicBezTo>
                    <a:pt x="1161" y="19516"/>
                    <a:pt x="1239" y="19583"/>
                    <a:pt x="1316" y="19583"/>
                  </a:cubicBezTo>
                  <a:cubicBezTo>
                    <a:pt x="1394" y="19583"/>
                    <a:pt x="1471" y="19450"/>
                    <a:pt x="1471" y="19450"/>
                  </a:cubicBezTo>
                  <a:cubicBezTo>
                    <a:pt x="1548" y="19450"/>
                    <a:pt x="1626" y="19516"/>
                    <a:pt x="1626" y="19450"/>
                  </a:cubicBezTo>
                  <a:cubicBezTo>
                    <a:pt x="1703" y="19450"/>
                    <a:pt x="1703" y="19316"/>
                    <a:pt x="1703" y="19250"/>
                  </a:cubicBezTo>
                  <a:cubicBezTo>
                    <a:pt x="1703" y="19183"/>
                    <a:pt x="1703" y="19116"/>
                    <a:pt x="1703" y="19050"/>
                  </a:cubicBezTo>
                  <a:cubicBezTo>
                    <a:pt x="1781" y="18983"/>
                    <a:pt x="1935" y="18916"/>
                    <a:pt x="2013" y="18850"/>
                  </a:cubicBezTo>
                  <a:cubicBezTo>
                    <a:pt x="2013" y="18850"/>
                    <a:pt x="2090" y="18783"/>
                    <a:pt x="2090" y="18716"/>
                  </a:cubicBezTo>
                  <a:cubicBezTo>
                    <a:pt x="2168" y="18716"/>
                    <a:pt x="2323" y="18716"/>
                    <a:pt x="2400" y="18716"/>
                  </a:cubicBezTo>
                  <a:cubicBezTo>
                    <a:pt x="2477" y="18783"/>
                    <a:pt x="2632" y="18850"/>
                    <a:pt x="2710" y="18850"/>
                  </a:cubicBezTo>
                  <a:cubicBezTo>
                    <a:pt x="2710" y="18850"/>
                    <a:pt x="2865" y="18783"/>
                    <a:pt x="2865" y="18783"/>
                  </a:cubicBezTo>
                  <a:cubicBezTo>
                    <a:pt x="2942" y="18716"/>
                    <a:pt x="3019" y="18716"/>
                    <a:pt x="3019" y="18650"/>
                  </a:cubicBezTo>
                  <a:cubicBezTo>
                    <a:pt x="3019" y="18583"/>
                    <a:pt x="2942" y="18516"/>
                    <a:pt x="2942" y="18516"/>
                  </a:cubicBezTo>
                  <a:cubicBezTo>
                    <a:pt x="2865" y="18450"/>
                    <a:pt x="2710" y="18450"/>
                    <a:pt x="2710" y="18450"/>
                  </a:cubicBezTo>
                  <a:cubicBezTo>
                    <a:pt x="2632" y="18383"/>
                    <a:pt x="2632" y="18316"/>
                    <a:pt x="2632" y="18316"/>
                  </a:cubicBezTo>
                  <a:cubicBezTo>
                    <a:pt x="2555" y="18250"/>
                    <a:pt x="2400" y="18183"/>
                    <a:pt x="2400" y="18183"/>
                  </a:cubicBezTo>
                  <a:cubicBezTo>
                    <a:pt x="2323" y="18183"/>
                    <a:pt x="2168" y="18183"/>
                    <a:pt x="2090" y="18183"/>
                  </a:cubicBezTo>
                  <a:cubicBezTo>
                    <a:pt x="2090" y="18183"/>
                    <a:pt x="2013" y="18250"/>
                    <a:pt x="2013" y="18316"/>
                  </a:cubicBezTo>
                  <a:cubicBezTo>
                    <a:pt x="1935" y="18316"/>
                    <a:pt x="1781" y="18316"/>
                    <a:pt x="1703" y="18316"/>
                  </a:cubicBezTo>
                  <a:cubicBezTo>
                    <a:pt x="1703" y="18250"/>
                    <a:pt x="1626" y="18116"/>
                    <a:pt x="1548" y="18116"/>
                  </a:cubicBezTo>
                  <a:cubicBezTo>
                    <a:pt x="1548" y="18116"/>
                    <a:pt x="1394" y="18050"/>
                    <a:pt x="1394" y="18050"/>
                  </a:cubicBezTo>
                  <a:cubicBezTo>
                    <a:pt x="1316" y="17983"/>
                    <a:pt x="1316" y="17916"/>
                    <a:pt x="1316" y="17850"/>
                  </a:cubicBezTo>
                  <a:cubicBezTo>
                    <a:pt x="1316" y="17783"/>
                    <a:pt x="1316" y="17716"/>
                    <a:pt x="1316" y="17650"/>
                  </a:cubicBezTo>
                  <a:cubicBezTo>
                    <a:pt x="1316" y="17583"/>
                    <a:pt x="1161" y="17516"/>
                    <a:pt x="1161" y="17450"/>
                  </a:cubicBezTo>
                  <a:cubicBezTo>
                    <a:pt x="1161" y="17450"/>
                    <a:pt x="1239" y="17316"/>
                    <a:pt x="1316" y="17316"/>
                  </a:cubicBezTo>
                  <a:cubicBezTo>
                    <a:pt x="1316" y="17316"/>
                    <a:pt x="1394" y="17316"/>
                    <a:pt x="1471" y="17316"/>
                  </a:cubicBezTo>
                  <a:cubicBezTo>
                    <a:pt x="1471" y="17316"/>
                    <a:pt x="1471" y="17183"/>
                    <a:pt x="1471" y="17183"/>
                  </a:cubicBezTo>
                  <a:cubicBezTo>
                    <a:pt x="1548" y="17116"/>
                    <a:pt x="1703" y="17183"/>
                    <a:pt x="1703" y="17183"/>
                  </a:cubicBezTo>
                  <a:cubicBezTo>
                    <a:pt x="1781" y="17183"/>
                    <a:pt x="1858" y="17116"/>
                    <a:pt x="1858" y="17116"/>
                  </a:cubicBezTo>
                  <a:cubicBezTo>
                    <a:pt x="1858" y="17116"/>
                    <a:pt x="1858" y="17050"/>
                    <a:pt x="1858" y="17050"/>
                  </a:cubicBezTo>
                  <a:cubicBezTo>
                    <a:pt x="1858" y="16983"/>
                    <a:pt x="1858" y="16850"/>
                    <a:pt x="1858" y="16783"/>
                  </a:cubicBezTo>
                  <a:cubicBezTo>
                    <a:pt x="1858" y="16783"/>
                    <a:pt x="1626" y="16716"/>
                    <a:pt x="1626" y="16650"/>
                  </a:cubicBezTo>
                  <a:cubicBezTo>
                    <a:pt x="1626" y="16650"/>
                    <a:pt x="1626" y="16583"/>
                    <a:pt x="1703" y="16583"/>
                  </a:cubicBezTo>
                  <a:cubicBezTo>
                    <a:pt x="1703" y="16516"/>
                    <a:pt x="1781" y="16450"/>
                    <a:pt x="1858" y="16450"/>
                  </a:cubicBezTo>
                  <a:cubicBezTo>
                    <a:pt x="1858" y="16383"/>
                    <a:pt x="1935" y="16316"/>
                    <a:pt x="1935" y="16250"/>
                  </a:cubicBezTo>
                  <a:cubicBezTo>
                    <a:pt x="1935" y="16250"/>
                    <a:pt x="1935" y="16116"/>
                    <a:pt x="1935" y="16116"/>
                  </a:cubicBezTo>
                  <a:cubicBezTo>
                    <a:pt x="1935" y="16050"/>
                    <a:pt x="1781" y="15983"/>
                    <a:pt x="1781" y="15916"/>
                  </a:cubicBezTo>
                  <a:cubicBezTo>
                    <a:pt x="1781" y="15850"/>
                    <a:pt x="1703" y="15783"/>
                    <a:pt x="1703" y="15716"/>
                  </a:cubicBezTo>
                  <a:cubicBezTo>
                    <a:pt x="1703" y="15650"/>
                    <a:pt x="1626" y="15516"/>
                    <a:pt x="1626" y="15450"/>
                  </a:cubicBezTo>
                  <a:cubicBezTo>
                    <a:pt x="1626" y="15383"/>
                    <a:pt x="1626" y="15316"/>
                    <a:pt x="1626" y="15250"/>
                  </a:cubicBezTo>
                  <a:cubicBezTo>
                    <a:pt x="1626" y="15250"/>
                    <a:pt x="1548" y="15116"/>
                    <a:pt x="1548" y="15116"/>
                  </a:cubicBezTo>
                  <a:cubicBezTo>
                    <a:pt x="1471" y="15050"/>
                    <a:pt x="1239" y="15116"/>
                    <a:pt x="1161" y="15050"/>
                  </a:cubicBezTo>
                  <a:cubicBezTo>
                    <a:pt x="1161" y="15050"/>
                    <a:pt x="1161" y="14916"/>
                    <a:pt x="1084" y="14916"/>
                  </a:cubicBezTo>
                  <a:cubicBezTo>
                    <a:pt x="1084" y="14850"/>
                    <a:pt x="1006" y="14850"/>
                    <a:pt x="929" y="14850"/>
                  </a:cubicBezTo>
                  <a:cubicBezTo>
                    <a:pt x="852" y="14850"/>
                    <a:pt x="542" y="14916"/>
                    <a:pt x="465" y="14850"/>
                  </a:cubicBezTo>
                  <a:cubicBezTo>
                    <a:pt x="387" y="14850"/>
                    <a:pt x="232" y="14716"/>
                    <a:pt x="232" y="14650"/>
                  </a:cubicBezTo>
                  <a:cubicBezTo>
                    <a:pt x="155" y="14583"/>
                    <a:pt x="77" y="14450"/>
                    <a:pt x="77" y="14383"/>
                  </a:cubicBezTo>
                  <a:cubicBezTo>
                    <a:pt x="0" y="14250"/>
                    <a:pt x="0" y="14116"/>
                    <a:pt x="0" y="13983"/>
                  </a:cubicBezTo>
                  <a:cubicBezTo>
                    <a:pt x="0" y="13916"/>
                    <a:pt x="77" y="13783"/>
                    <a:pt x="77" y="13650"/>
                  </a:cubicBezTo>
                  <a:cubicBezTo>
                    <a:pt x="77" y="13650"/>
                    <a:pt x="77" y="13516"/>
                    <a:pt x="77" y="13450"/>
                  </a:cubicBezTo>
                  <a:cubicBezTo>
                    <a:pt x="155" y="13383"/>
                    <a:pt x="310" y="13316"/>
                    <a:pt x="465" y="13250"/>
                  </a:cubicBezTo>
                  <a:cubicBezTo>
                    <a:pt x="465" y="13250"/>
                    <a:pt x="619" y="13183"/>
                    <a:pt x="619" y="13116"/>
                  </a:cubicBezTo>
                  <a:cubicBezTo>
                    <a:pt x="697" y="13116"/>
                    <a:pt x="774" y="12983"/>
                    <a:pt x="852" y="12983"/>
                  </a:cubicBezTo>
                  <a:cubicBezTo>
                    <a:pt x="852" y="12916"/>
                    <a:pt x="774" y="12783"/>
                    <a:pt x="852" y="12716"/>
                  </a:cubicBezTo>
                  <a:cubicBezTo>
                    <a:pt x="852" y="12650"/>
                    <a:pt x="929" y="12516"/>
                    <a:pt x="1006" y="12516"/>
                  </a:cubicBezTo>
                  <a:cubicBezTo>
                    <a:pt x="1084" y="12516"/>
                    <a:pt x="1239" y="12583"/>
                    <a:pt x="1316" y="12583"/>
                  </a:cubicBezTo>
                  <a:cubicBezTo>
                    <a:pt x="1316" y="12650"/>
                    <a:pt x="1316" y="12850"/>
                    <a:pt x="1394" y="12850"/>
                  </a:cubicBezTo>
                  <a:cubicBezTo>
                    <a:pt x="1471" y="12916"/>
                    <a:pt x="1626" y="12783"/>
                    <a:pt x="1703" y="12783"/>
                  </a:cubicBezTo>
                  <a:cubicBezTo>
                    <a:pt x="1703" y="12716"/>
                    <a:pt x="1703" y="12650"/>
                    <a:pt x="1781" y="12650"/>
                  </a:cubicBezTo>
                  <a:cubicBezTo>
                    <a:pt x="1858" y="12583"/>
                    <a:pt x="2168" y="12583"/>
                    <a:pt x="2323" y="12650"/>
                  </a:cubicBezTo>
                  <a:cubicBezTo>
                    <a:pt x="2400" y="12650"/>
                    <a:pt x="2477" y="12716"/>
                    <a:pt x="2555" y="12783"/>
                  </a:cubicBezTo>
                  <a:cubicBezTo>
                    <a:pt x="2632" y="12783"/>
                    <a:pt x="2710" y="12850"/>
                    <a:pt x="2710" y="12850"/>
                  </a:cubicBezTo>
                  <a:cubicBezTo>
                    <a:pt x="2787" y="12916"/>
                    <a:pt x="2942" y="12783"/>
                    <a:pt x="3019" y="12783"/>
                  </a:cubicBezTo>
                  <a:cubicBezTo>
                    <a:pt x="3097" y="12783"/>
                    <a:pt x="3252" y="12783"/>
                    <a:pt x="3329" y="12783"/>
                  </a:cubicBezTo>
                  <a:cubicBezTo>
                    <a:pt x="3329" y="12783"/>
                    <a:pt x="3406" y="12783"/>
                    <a:pt x="3484" y="12783"/>
                  </a:cubicBezTo>
                  <a:cubicBezTo>
                    <a:pt x="3484" y="12850"/>
                    <a:pt x="3484" y="12983"/>
                    <a:pt x="3484" y="13050"/>
                  </a:cubicBezTo>
                  <a:cubicBezTo>
                    <a:pt x="3484" y="13050"/>
                    <a:pt x="3561" y="13116"/>
                    <a:pt x="3639" y="13116"/>
                  </a:cubicBezTo>
                  <a:cubicBezTo>
                    <a:pt x="3716" y="13050"/>
                    <a:pt x="3716" y="12850"/>
                    <a:pt x="3716" y="12783"/>
                  </a:cubicBezTo>
                  <a:cubicBezTo>
                    <a:pt x="3794" y="12716"/>
                    <a:pt x="3639" y="12583"/>
                    <a:pt x="3716" y="12516"/>
                  </a:cubicBezTo>
                  <a:cubicBezTo>
                    <a:pt x="3716" y="12450"/>
                    <a:pt x="3794" y="12450"/>
                    <a:pt x="3794" y="12450"/>
                  </a:cubicBezTo>
                  <a:cubicBezTo>
                    <a:pt x="3871" y="12450"/>
                    <a:pt x="4026" y="12450"/>
                    <a:pt x="4103" y="12516"/>
                  </a:cubicBezTo>
                  <a:cubicBezTo>
                    <a:pt x="4258" y="12516"/>
                    <a:pt x="4568" y="12583"/>
                    <a:pt x="4723" y="12583"/>
                  </a:cubicBezTo>
                  <a:cubicBezTo>
                    <a:pt x="4877" y="12583"/>
                    <a:pt x="5110" y="12450"/>
                    <a:pt x="5265" y="12450"/>
                  </a:cubicBezTo>
                  <a:cubicBezTo>
                    <a:pt x="5342" y="12450"/>
                    <a:pt x="5574" y="12450"/>
                    <a:pt x="5729" y="12450"/>
                  </a:cubicBezTo>
                  <a:cubicBezTo>
                    <a:pt x="5806" y="12450"/>
                    <a:pt x="5961" y="12583"/>
                    <a:pt x="6039" y="12583"/>
                  </a:cubicBezTo>
                  <a:cubicBezTo>
                    <a:pt x="6039" y="12583"/>
                    <a:pt x="6116" y="12583"/>
                    <a:pt x="6116" y="12583"/>
                  </a:cubicBezTo>
                  <a:cubicBezTo>
                    <a:pt x="6194" y="12516"/>
                    <a:pt x="6271" y="12450"/>
                    <a:pt x="6348" y="12383"/>
                  </a:cubicBezTo>
                  <a:cubicBezTo>
                    <a:pt x="6426" y="12316"/>
                    <a:pt x="6658" y="12316"/>
                    <a:pt x="6658" y="12250"/>
                  </a:cubicBezTo>
                  <a:cubicBezTo>
                    <a:pt x="6735" y="12116"/>
                    <a:pt x="6503" y="11916"/>
                    <a:pt x="6426" y="11783"/>
                  </a:cubicBezTo>
                  <a:cubicBezTo>
                    <a:pt x="6426" y="11716"/>
                    <a:pt x="6348" y="11650"/>
                    <a:pt x="6271" y="11583"/>
                  </a:cubicBezTo>
                  <a:cubicBezTo>
                    <a:pt x="6271" y="11516"/>
                    <a:pt x="6271" y="11450"/>
                    <a:pt x="6271" y="11316"/>
                  </a:cubicBezTo>
                  <a:cubicBezTo>
                    <a:pt x="6271" y="11250"/>
                    <a:pt x="6271" y="11116"/>
                    <a:pt x="6271" y="11050"/>
                  </a:cubicBezTo>
                  <a:cubicBezTo>
                    <a:pt x="6194" y="10983"/>
                    <a:pt x="6194" y="10850"/>
                    <a:pt x="6271" y="10783"/>
                  </a:cubicBezTo>
                  <a:cubicBezTo>
                    <a:pt x="6348" y="10716"/>
                    <a:pt x="6813" y="10716"/>
                    <a:pt x="6890" y="10783"/>
                  </a:cubicBezTo>
                  <a:cubicBezTo>
                    <a:pt x="6968" y="10850"/>
                    <a:pt x="6968" y="10916"/>
                    <a:pt x="6968" y="10916"/>
                  </a:cubicBezTo>
                  <a:cubicBezTo>
                    <a:pt x="7045" y="10983"/>
                    <a:pt x="7355" y="11116"/>
                    <a:pt x="7432" y="11050"/>
                  </a:cubicBezTo>
                  <a:cubicBezTo>
                    <a:pt x="7510" y="11050"/>
                    <a:pt x="7587" y="10850"/>
                    <a:pt x="7665" y="10850"/>
                  </a:cubicBezTo>
                  <a:cubicBezTo>
                    <a:pt x="7665" y="10783"/>
                    <a:pt x="7897" y="10783"/>
                    <a:pt x="7974" y="10783"/>
                  </a:cubicBezTo>
                  <a:cubicBezTo>
                    <a:pt x="8052" y="10783"/>
                    <a:pt x="8206" y="10716"/>
                    <a:pt x="8284" y="10716"/>
                  </a:cubicBezTo>
                  <a:cubicBezTo>
                    <a:pt x="8361" y="10650"/>
                    <a:pt x="8516" y="10383"/>
                    <a:pt x="8594" y="10316"/>
                  </a:cubicBezTo>
                  <a:cubicBezTo>
                    <a:pt x="8671" y="10250"/>
                    <a:pt x="8903" y="10316"/>
                    <a:pt x="8981" y="10316"/>
                  </a:cubicBezTo>
                  <a:cubicBezTo>
                    <a:pt x="9058" y="10316"/>
                    <a:pt x="9213" y="10316"/>
                    <a:pt x="9290" y="10316"/>
                  </a:cubicBezTo>
                  <a:cubicBezTo>
                    <a:pt x="9368" y="10250"/>
                    <a:pt x="9368" y="10183"/>
                    <a:pt x="9368" y="10116"/>
                  </a:cubicBezTo>
                  <a:cubicBezTo>
                    <a:pt x="9368" y="10050"/>
                    <a:pt x="9368" y="9983"/>
                    <a:pt x="9368" y="9916"/>
                  </a:cubicBezTo>
                  <a:cubicBezTo>
                    <a:pt x="9368" y="9850"/>
                    <a:pt x="9213" y="9716"/>
                    <a:pt x="9213" y="9583"/>
                  </a:cubicBezTo>
                  <a:cubicBezTo>
                    <a:pt x="9213" y="9583"/>
                    <a:pt x="9290" y="9516"/>
                    <a:pt x="9290" y="9383"/>
                  </a:cubicBezTo>
                  <a:cubicBezTo>
                    <a:pt x="9368" y="9316"/>
                    <a:pt x="9290" y="9183"/>
                    <a:pt x="9368" y="9183"/>
                  </a:cubicBezTo>
                  <a:cubicBezTo>
                    <a:pt x="9445" y="9116"/>
                    <a:pt x="9600" y="9116"/>
                    <a:pt x="9677" y="9183"/>
                  </a:cubicBezTo>
                  <a:cubicBezTo>
                    <a:pt x="9755" y="9183"/>
                    <a:pt x="9987" y="9316"/>
                    <a:pt x="10142" y="9383"/>
                  </a:cubicBezTo>
                  <a:cubicBezTo>
                    <a:pt x="10219" y="9383"/>
                    <a:pt x="10374" y="9316"/>
                    <a:pt x="10452" y="9250"/>
                  </a:cubicBezTo>
                  <a:cubicBezTo>
                    <a:pt x="10529" y="9250"/>
                    <a:pt x="10606" y="9183"/>
                    <a:pt x="10606" y="9116"/>
                  </a:cubicBezTo>
                  <a:cubicBezTo>
                    <a:pt x="10684" y="9050"/>
                    <a:pt x="10606" y="8850"/>
                    <a:pt x="10606" y="8783"/>
                  </a:cubicBezTo>
                  <a:cubicBezTo>
                    <a:pt x="10684" y="8716"/>
                    <a:pt x="10684" y="8716"/>
                    <a:pt x="10761" y="8716"/>
                  </a:cubicBezTo>
                  <a:cubicBezTo>
                    <a:pt x="10839" y="8650"/>
                    <a:pt x="11071" y="8716"/>
                    <a:pt x="11226" y="8650"/>
                  </a:cubicBezTo>
                  <a:cubicBezTo>
                    <a:pt x="11303" y="8650"/>
                    <a:pt x="11381" y="8583"/>
                    <a:pt x="11381" y="8516"/>
                  </a:cubicBezTo>
                  <a:cubicBezTo>
                    <a:pt x="11458" y="8450"/>
                    <a:pt x="11458" y="8316"/>
                    <a:pt x="11535" y="8250"/>
                  </a:cubicBezTo>
                  <a:cubicBezTo>
                    <a:pt x="11535" y="8250"/>
                    <a:pt x="11535" y="8183"/>
                    <a:pt x="11535" y="8116"/>
                  </a:cubicBezTo>
                  <a:cubicBezTo>
                    <a:pt x="11613" y="8050"/>
                    <a:pt x="11845" y="8050"/>
                    <a:pt x="11923" y="7983"/>
                  </a:cubicBezTo>
                  <a:cubicBezTo>
                    <a:pt x="12000" y="7983"/>
                    <a:pt x="12077" y="7783"/>
                    <a:pt x="12077" y="7716"/>
                  </a:cubicBezTo>
                  <a:cubicBezTo>
                    <a:pt x="12077" y="7650"/>
                    <a:pt x="11845" y="7516"/>
                    <a:pt x="11768" y="7516"/>
                  </a:cubicBezTo>
                  <a:cubicBezTo>
                    <a:pt x="11690" y="7450"/>
                    <a:pt x="11613" y="7383"/>
                    <a:pt x="11535" y="7316"/>
                  </a:cubicBezTo>
                  <a:cubicBezTo>
                    <a:pt x="11458" y="7316"/>
                    <a:pt x="11303" y="7383"/>
                    <a:pt x="11148" y="7316"/>
                  </a:cubicBezTo>
                  <a:cubicBezTo>
                    <a:pt x="11071" y="7316"/>
                    <a:pt x="10916" y="7050"/>
                    <a:pt x="10916" y="6983"/>
                  </a:cubicBezTo>
                  <a:cubicBezTo>
                    <a:pt x="10916" y="6916"/>
                    <a:pt x="11071" y="6850"/>
                    <a:pt x="11148" y="6850"/>
                  </a:cubicBezTo>
                  <a:cubicBezTo>
                    <a:pt x="11148" y="6783"/>
                    <a:pt x="11148" y="6650"/>
                    <a:pt x="11148" y="6650"/>
                  </a:cubicBezTo>
                  <a:cubicBezTo>
                    <a:pt x="11148" y="6583"/>
                    <a:pt x="11303" y="6583"/>
                    <a:pt x="11381" y="6583"/>
                  </a:cubicBezTo>
                  <a:cubicBezTo>
                    <a:pt x="11381" y="6516"/>
                    <a:pt x="11381" y="6383"/>
                    <a:pt x="11381" y="6383"/>
                  </a:cubicBezTo>
                  <a:cubicBezTo>
                    <a:pt x="11303" y="6316"/>
                    <a:pt x="11148" y="6316"/>
                    <a:pt x="11071" y="6316"/>
                  </a:cubicBezTo>
                  <a:cubicBezTo>
                    <a:pt x="10994" y="6316"/>
                    <a:pt x="10916" y="6383"/>
                    <a:pt x="10839" y="6383"/>
                  </a:cubicBezTo>
                  <a:cubicBezTo>
                    <a:pt x="10761" y="6383"/>
                    <a:pt x="10606" y="6383"/>
                    <a:pt x="10529" y="6316"/>
                  </a:cubicBezTo>
                  <a:cubicBezTo>
                    <a:pt x="10529" y="6250"/>
                    <a:pt x="10606" y="6183"/>
                    <a:pt x="10606" y="6116"/>
                  </a:cubicBezTo>
                  <a:cubicBezTo>
                    <a:pt x="10606" y="6050"/>
                    <a:pt x="10452" y="5916"/>
                    <a:pt x="10374" y="5916"/>
                  </a:cubicBezTo>
                  <a:cubicBezTo>
                    <a:pt x="10297" y="5850"/>
                    <a:pt x="10065" y="5916"/>
                    <a:pt x="9987" y="5916"/>
                  </a:cubicBezTo>
                  <a:cubicBezTo>
                    <a:pt x="9910" y="5850"/>
                    <a:pt x="9755" y="5716"/>
                    <a:pt x="9755" y="5650"/>
                  </a:cubicBezTo>
                  <a:cubicBezTo>
                    <a:pt x="9677" y="5583"/>
                    <a:pt x="9677" y="5450"/>
                    <a:pt x="9677" y="5383"/>
                  </a:cubicBezTo>
                  <a:cubicBezTo>
                    <a:pt x="9677" y="5250"/>
                    <a:pt x="9832" y="5116"/>
                    <a:pt x="9832" y="5050"/>
                  </a:cubicBezTo>
                  <a:cubicBezTo>
                    <a:pt x="9832" y="4983"/>
                    <a:pt x="9755" y="4850"/>
                    <a:pt x="9832" y="4783"/>
                  </a:cubicBezTo>
                  <a:cubicBezTo>
                    <a:pt x="9832" y="4716"/>
                    <a:pt x="9910" y="4650"/>
                    <a:pt x="9987" y="4583"/>
                  </a:cubicBezTo>
                  <a:cubicBezTo>
                    <a:pt x="9987" y="4450"/>
                    <a:pt x="9987" y="4316"/>
                    <a:pt x="9987" y="4250"/>
                  </a:cubicBezTo>
                  <a:cubicBezTo>
                    <a:pt x="9910" y="4183"/>
                    <a:pt x="9677" y="4116"/>
                    <a:pt x="9600" y="4050"/>
                  </a:cubicBezTo>
                  <a:cubicBezTo>
                    <a:pt x="9523" y="3983"/>
                    <a:pt x="9445" y="3850"/>
                    <a:pt x="9445" y="3716"/>
                  </a:cubicBezTo>
                  <a:cubicBezTo>
                    <a:pt x="9445" y="3716"/>
                    <a:pt x="9523" y="3583"/>
                    <a:pt x="9523" y="3516"/>
                  </a:cubicBezTo>
                  <a:cubicBezTo>
                    <a:pt x="9523" y="3383"/>
                    <a:pt x="9445" y="3250"/>
                    <a:pt x="9368" y="3183"/>
                  </a:cubicBezTo>
                  <a:cubicBezTo>
                    <a:pt x="9368" y="3116"/>
                    <a:pt x="9213" y="3050"/>
                    <a:pt x="9135" y="2983"/>
                  </a:cubicBezTo>
                  <a:cubicBezTo>
                    <a:pt x="9135" y="2916"/>
                    <a:pt x="9058" y="2783"/>
                    <a:pt x="8981" y="2716"/>
                  </a:cubicBezTo>
                  <a:cubicBezTo>
                    <a:pt x="8981" y="2650"/>
                    <a:pt x="8826" y="2650"/>
                    <a:pt x="8748" y="2583"/>
                  </a:cubicBezTo>
                  <a:cubicBezTo>
                    <a:pt x="8748" y="2450"/>
                    <a:pt x="8826" y="2316"/>
                    <a:pt x="8826" y="2250"/>
                  </a:cubicBezTo>
                  <a:cubicBezTo>
                    <a:pt x="8826" y="2250"/>
                    <a:pt x="8981" y="2183"/>
                    <a:pt x="8981" y="2183"/>
                  </a:cubicBezTo>
                  <a:cubicBezTo>
                    <a:pt x="8981" y="2116"/>
                    <a:pt x="8981" y="1983"/>
                    <a:pt x="8981" y="1916"/>
                  </a:cubicBezTo>
                  <a:cubicBezTo>
                    <a:pt x="8981" y="1850"/>
                    <a:pt x="9058" y="1783"/>
                    <a:pt x="9058" y="1716"/>
                  </a:cubicBezTo>
                  <a:cubicBezTo>
                    <a:pt x="9058" y="1650"/>
                    <a:pt x="9135" y="1516"/>
                    <a:pt x="9135" y="1450"/>
                  </a:cubicBezTo>
                  <a:cubicBezTo>
                    <a:pt x="9135" y="1450"/>
                    <a:pt x="9290" y="1383"/>
                    <a:pt x="9290" y="1316"/>
                  </a:cubicBezTo>
                  <a:cubicBezTo>
                    <a:pt x="9290" y="1250"/>
                    <a:pt x="9213" y="1183"/>
                    <a:pt x="9290" y="1116"/>
                  </a:cubicBezTo>
                  <a:cubicBezTo>
                    <a:pt x="9290" y="1116"/>
                    <a:pt x="9368" y="1050"/>
                    <a:pt x="9445" y="1050"/>
                  </a:cubicBezTo>
                  <a:cubicBezTo>
                    <a:pt x="9445" y="1050"/>
                    <a:pt x="9523" y="1050"/>
                    <a:pt x="9523" y="983"/>
                  </a:cubicBezTo>
                  <a:cubicBezTo>
                    <a:pt x="9600" y="983"/>
                    <a:pt x="9600" y="850"/>
                    <a:pt x="9600" y="783"/>
                  </a:cubicBezTo>
                  <a:cubicBezTo>
                    <a:pt x="9600" y="716"/>
                    <a:pt x="9523" y="650"/>
                    <a:pt x="9523" y="650"/>
                  </a:cubicBezTo>
                  <a:cubicBezTo>
                    <a:pt x="9523" y="583"/>
                    <a:pt x="9600" y="516"/>
                    <a:pt x="9677" y="516"/>
                  </a:cubicBezTo>
                  <a:cubicBezTo>
                    <a:pt x="9677" y="516"/>
                    <a:pt x="9755" y="516"/>
                    <a:pt x="9755" y="516"/>
                  </a:cubicBezTo>
                  <a:cubicBezTo>
                    <a:pt x="9832" y="583"/>
                    <a:pt x="9832" y="716"/>
                    <a:pt x="9832" y="716"/>
                  </a:cubicBezTo>
                  <a:cubicBezTo>
                    <a:pt x="9987" y="783"/>
                    <a:pt x="10219" y="716"/>
                    <a:pt x="10297" y="716"/>
                  </a:cubicBezTo>
                  <a:cubicBezTo>
                    <a:pt x="10374" y="650"/>
                    <a:pt x="10374" y="583"/>
                    <a:pt x="10452" y="516"/>
                  </a:cubicBezTo>
                  <a:cubicBezTo>
                    <a:pt x="10452" y="516"/>
                    <a:pt x="10374" y="450"/>
                    <a:pt x="10452" y="383"/>
                  </a:cubicBezTo>
                  <a:cubicBezTo>
                    <a:pt x="10452" y="383"/>
                    <a:pt x="10529" y="316"/>
                    <a:pt x="10606" y="250"/>
                  </a:cubicBezTo>
                  <a:cubicBezTo>
                    <a:pt x="10684" y="250"/>
                    <a:pt x="10839" y="316"/>
                    <a:pt x="10839" y="250"/>
                  </a:cubicBezTo>
                  <a:cubicBezTo>
                    <a:pt x="10916" y="250"/>
                    <a:pt x="10839" y="50"/>
                    <a:pt x="10916" y="50"/>
                  </a:cubicBezTo>
                  <a:cubicBezTo>
                    <a:pt x="10994" y="-17"/>
                    <a:pt x="11303" y="-17"/>
                    <a:pt x="11458" y="50"/>
                  </a:cubicBezTo>
                  <a:cubicBezTo>
                    <a:pt x="11458" y="50"/>
                    <a:pt x="11613" y="50"/>
                    <a:pt x="11613" y="116"/>
                  </a:cubicBezTo>
                  <a:cubicBezTo>
                    <a:pt x="11690" y="183"/>
                    <a:pt x="11613" y="316"/>
                    <a:pt x="11613" y="316"/>
                  </a:cubicBezTo>
                  <a:cubicBezTo>
                    <a:pt x="11613" y="383"/>
                    <a:pt x="11613" y="516"/>
                    <a:pt x="11613" y="516"/>
                  </a:cubicBezTo>
                  <a:cubicBezTo>
                    <a:pt x="11690" y="650"/>
                    <a:pt x="11845" y="783"/>
                    <a:pt x="11845" y="850"/>
                  </a:cubicBezTo>
                  <a:cubicBezTo>
                    <a:pt x="11923" y="916"/>
                    <a:pt x="11845" y="1116"/>
                    <a:pt x="11923" y="1183"/>
                  </a:cubicBezTo>
                  <a:cubicBezTo>
                    <a:pt x="12000" y="1183"/>
                    <a:pt x="12232" y="1183"/>
                    <a:pt x="12387" y="1183"/>
                  </a:cubicBezTo>
                  <a:cubicBezTo>
                    <a:pt x="12542" y="1116"/>
                    <a:pt x="12774" y="1116"/>
                    <a:pt x="12774" y="1050"/>
                  </a:cubicBezTo>
                  <a:cubicBezTo>
                    <a:pt x="12852" y="983"/>
                    <a:pt x="12852" y="916"/>
                    <a:pt x="12774" y="850"/>
                  </a:cubicBezTo>
                  <a:cubicBezTo>
                    <a:pt x="12774" y="783"/>
                    <a:pt x="12697" y="716"/>
                    <a:pt x="12697" y="650"/>
                  </a:cubicBezTo>
                  <a:cubicBezTo>
                    <a:pt x="12697" y="583"/>
                    <a:pt x="12929" y="516"/>
                    <a:pt x="12929" y="516"/>
                  </a:cubicBezTo>
                  <a:cubicBezTo>
                    <a:pt x="13084" y="516"/>
                    <a:pt x="13316" y="583"/>
                    <a:pt x="13394" y="650"/>
                  </a:cubicBezTo>
                  <a:cubicBezTo>
                    <a:pt x="13394" y="783"/>
                    <a:pt x="13239" y="916"/>
                    <a:pt x="13239" y="983"/>
                  </a:cubicBezTo>
                  <a:cubicBezTo>
                    <a:pt x="13316" y="1050"/>
                    <a:pt x="13394" y="1050"/>
                    <a:pt x="13471" y="1116"/>
                  </a:cubicBezTo>
                  <a:cubicBezTo>
                    <a:pt x="13548" y="1116"/>
                    <a:pt x="13703" y="1050"/>
                    <a:pt x="13703" y="1050"/>
                  </a:cubicBezTo>
                  <a:cubicBezTo>
                    <a:pt x="13781" y="1050"/>
                    <a:pt x="13935" y="1050"/>
                    <a:pt x="14013" y="1116"/>
                  </a:cubicBezTo>
                  <a:cubicBezTo>
                    <a:pt x="14090" y="1116"/>
                    <a:pt x="14090" y="1383"/>
                    <a:pt x="14168" y="1450"/>
                  </a:cubicBezTo>
                  <a:cubicBezTo>
                    <a:pt x="14168" y="1516"/>
                    <a:pt x="14323" y="1650"/>
                    <a:pt x="14477" y="1650"/>
                  </a:cubicBezTo>
                  <a:cubicBezTo>
                    <a:pt x="14477" y="1716"/>
                    <a:pt x="14632" y="1716"/>
                    <a:pt x="14787" y="1716"/>
                  </a:cubicBezTo>
                  <a:cubicBezTo>
                    <a:pt x="14787" y="1783"/>
                    <a:pt x="14787" y="1916"/>
                    <a:pt x="14865" y="2050"/>
                  </a:cubicBezTo>
                  <a:cubicBezTo>
                    <a:pt x="14865" y="2116"/>
                    <a:pt x="14942" y="2250"/>
                    <a:pt x="14942" y="2383"/>
                  </a:cubicBezTo>
                  <a:cubicBezTo>
                    <a:pt x="14942" y="2450"/>
                    <a:pt x="14942" y="2650"/>
                    <a:pt x="14942" y="2716"/>
                  </a:cubicBezTo>
                  <a:cubicBezTo>
                    <a:pt x="14942" y="2783"/>
                    <a:pt x="14942" y="3050"/>
                    <a:pt x="15019" y="3116"/>
                  </a:cubicBezTo>
                  <a:cubicBezTo>
                    <a:pt x="15097" y="3183"/>
                    <a:pt x="15329" y="3116"/>
                    <a:pt x="15329" y="3183"/>
                  </a:cubicBezTo>
                  <a:cubicBezTo>
                    <a:pt x="15406" y="3250"/>
                    <a:pt x="15406" y="3450"/>
                    <a:pt x="15484" y="3516"/>
                  </a:cubicBezTo>
                  <a:cubicBezTo>
                    <a:pt x="15484" y="3583"/>
                    <a:pt x="15561" y="3716"/>
                    <a:pt x="15561" y="3716"/>
                  </a:cubicBezTo>
                  <a:cubicBezTo>
                    <a:pt x="15639" y="3783"/>
                    <a:pt x="15561" y="3916"/>
                    <a:pt x="15561" y="3983"/>
                  </a:cubicBezTo>
                  <a:cubicBezTo>
                    <a:pt x="15639" y="4050"/>
                    <a:pt x="15716" y="4116"/>
                    <a:pt x="15716" y="4183"/>
                  </a:cubicBezTo>
                  <a:cubicBezTo>
                    <a:pt x="15794" y="4250"/>
                    <a:pt x="15948" y="4316"/>
                    <a:pt x="16026" y="4316"/>
                  </a:cubicBezTo>
                  <a:cubicBezTo>
                    <a:pt x="16026" y="4383"/>
                    <a:pt x="16103" y="4450"/>
                    <a:pt x="16103" y="4516"/>
                  </a:cubicBezTo>
                  <a:cubicBezTo>
                    <a:pt x="16103" y="4583"/>
                    <a:pt x="16026" y="4716"/>
                    <a:pt x="16026" y="4783"/>
                  </a:cubicBezTo>
                  <a:cubicBezTo>
                    <a:pt x="15948" y="4916"/>
                    <a:pt x="16026" y="5116"/>
                    <a:pt x="16026" y="5116"/>
                  </a:cubicBezTo>
                  <a:cubicBezTo>
                    <a:pt x="15948" y="5116"/>
                    <a:pt x="16258" y="5183"/>
                    <a:pt x="16335" y="5183"/>
                  </a:cubicBezTo>
                  <a:cubicBezTo>
                    <a:pt x="16335" y="5183"/>
                    <a:pt x="16490" y="5116"/>
                    <a:pt x="16490" y="5116"/>
                  </a:cubicBezTo>
                  <a:cubicBezTo>
                    <a:pt x="16645" y="5116"/>
                    <a:pt x="16800" y="5183"/>
                    <a:pt x="16877" y="5250"/>
                  </a:cubicBezTo>
                  <a:cubicBezTo>
                    <a:pt x="16955" y="5316"/>
                    <a:pt x="17032" y="5450"/>
                    <a:pt x="17110" y="5450"/>
                  </a:cubicBezTo>
                  <a:cubicBezTo>
                    <a:pt x="17265" y="5450"/>
                    <a:pt x="17497" y="5450"/>
                    <a:pt x="17574" y="5383"/>
                  </a:cubicBezTo>
                  <a:cubicBezTo>
                    <a:pt x="17652" y="5316"/>
                    <a:pt x="17574" y="5250"/>
                    <a:pt x="17574" y="5250"/>
                  </a:cubicBezTo>
                  <a:cubicBezTo>
                    <a:pt x="17652" y="5183"/>
                    <a:pt x="17806" y="5183"/>
                    <a:pt x="17884" y="5116"/>
                  </a:cubicBezTo>
                  <a:cubicBezTo>
                    <a:pt x="17961" y="5116"/>
                    <a:pt x="18039" y="5050"/>
                    <a:pt x="18116" y="4983"/>
                  </a:cubicBezTo>
                  <a:cubicBezTo>
                    <a:pt x="18116" y="4983"/>
                    <a:pt x="18348" y="4916"/>
                    <a:pt x="18426" y="4983"/>
                  </a:cubicBezTo>
                  <a:cubicBezTo>
                    <a:pt x="18426" y="4983"/>
                    <a:pt x="18271" y="5116"/>
                    <a:pt x="18271" y="5116"/>
                  </a:cubicBezTo>
                  <a:cubicBezTo>
                    <a:pt x="18271" y="5183"/>
                    <a:pt x="18271" y="5316"/>
                    <a:pt x="18348" y="5383"/>
                  </a:cubicBezTo>
                  <a:cubicBezTo>
                    <a:pt x="18426" y="5450"/>
                    <a:pt x="18581" y="5450"/>
                    <a:pt x="18658" y="5383"/>
                  </a:cubicBezTo>
                  <a:cubicBezTo>
                    <a:pt x="18735" y="5383"/>
                    <a:pt x="18890" y="5250"/>
                    <a:pt x="18890" y="5183"/>
                  </a:cubicBezTo>
                  <a:cubicBezTo>
                    <a:pt x="18890" y="5116"/>
                    <a:pt x="18735" y="4983"/>
                    <a:pt x="18813" y="4916"/>
                  </a:cubicBezTo>
                  <a:cubicBezTo>
                    <a:pt x="18890" y="4916"/>
                    <a:pt x="19045" y="4916"/>
                    <a:pt x="19200" y="4916"/>
                  </a:cubicBezTo>
                  <a:cubicBezTo>
                    <a:pt x="19200" y="4983"/>
                    <a:pt x="19277" y="4983"/>
                    <a:pt x="19277" y="4983"/>
                  </a:cubicBezTo>
                  <a:cubicBezTo>
                    <a:pt x="19432" y="4983"/>
                    <a:pt x="19510" y="5050"/>
                    <a:pt x="19587" y="5116"/>
                  </a:cubicBezTo>
                  <a:cubicBezTo>
                    <a:pt x="19665" y="5116"/>
                    <a:pt x="19742" y="5250"/>
                    <a:pt x="19819" y="5250"/>
                  </a:cubicBezTo>
                  <a:cubicBezTo>
                    <a:pt x="19819" y="5316"/>
                    <a:pt x="19974" y="5316"/>
                    <a:pt x="20052" y="5316"/>
                  </a:cubicBezTo>
                  <a:cubicBezTo>
                    <a:pt x="20052" y="5316"/>
                    <a:pt x="20052" y="5316"/>
                    <a:pt x="20052" y="5383"/>
                  </a:cubicBezTo>
                  <a:cubicBezTo>
                    <a:pt x="20052" y="5450"/>
                    <a:pt x="20206" y="5583"/>
                    <a:pt x="20206" y="5650"/>
                  </a:cubicBezTo>
                  <a:cubicBezTo>
                    <a:pt x="20284" y="5716"/>
                    <a:pt x="20361" y="5916"/>
                    <a:pt x="20439" y="5983"/>
                  </a:cubicBezTo>
                  <a:cubicBezTo>
                    <a:pt x="20516" y="6050"/>
                    <a:pt x="20671" y="6116"/>
                    <a:pt x="20748" y="6183"/>
                  </a:cubicBezTo>
                  <a:cubicBezTo>
                    <a:pt x="20748" y="6250"/>
                    <a:pt x="20748" y="6516"/>
                    <a:pt x="20748" y="6583"/>
                  </a:cubicBezTo>
                  <a:cubicBezTo>
                    <a:pt x="20748" y="6650"/>
                    <a:pt x="20594" y="6716"/>
                    <a:pt x="20671" y="6783"/>
                  </a:cubicBezTo>
                  <a:cubicBezTo>
                    <a:pt x="20671" y="6850"/>
                    <a:pt x="20748" y="6916"/>
                    <a:pt x="20748" y="6916"/>
                  </a:cubicBezTo>
                  <a:cubicBezTo>
                    <a:pt x="20748" y="6916"/>
                    <a:pt x="20826" y="6916"/>
                    <a:pt x="20826" y="6916"/>
                  </a:cubicBezTo>
                  <a:cubicBezTo>
                    <a:pt x="20903" y="6916"/>
                    <a:pt x="20981" y="6983"/>
                    <a:pt x="21058" y="6983"/>
                  </a:cubicBezTo>
                  <a:cubicBezTo>
                    <a:pt x="21058" y="7050"/>
                    <a:pt x="21135" y="7183"/>
                    <a:pt x="21135" y="7183"/>
                  </a:cubicBezTo>
                  <a:cubicBezTo>
                    <a:pt x="21213" y="7250"/>
                    <a:pt x="21445" y="7383"/>
                    <a:pt x="21523" y="75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6" name="Google Shape;2316;p274"/>
            <p:cNvSpPr/>
            <p:nvPr/>
          </p:nvSpPr>
          <p:spPr>
            <a:xfrm>
              <a:off x="3598998" y="4936830"/>
              <a:ext cx="1820730" cy="2110183"/>
            </a:xfrm>
            <a:custGeom>
              <a:avLst/>
              <a:gdLst/>
              <a:ahLst/>
              <a:cxnLst/>
              <a:rect l="l" t="t" r="r" b="b"/>
              <a:pathLst>
                <a:path w="21600" h="21546" extrusionOk="0">
                  <a:moveTo>
                    <a:pt x="21523" y="7516"/>
                  </a:moveTo>
                  <a:cubicBezTo>
                    <a:pt x="21600" y="7516"/>
                    <a:pt x="21600" y="7650"/>
                    <a:pt x="21600" y="7716"/>
                  </a:cubicBezTo>
                  <a:cubicBezTo>
                    <a:pt x="21523" y="7783"/>
                    <a:pt x="21368" y="7850"/>
                    <a:pt x="21290" y="7916"/>
                  </a:cubicBezTo>
                  <a:cubicBezTo>
                    <a:pt x="21290" y="7916"/>
                    <a:pt x="21135" y="7983"/>
                    <a:pt x="21135" y="8050"/>
                  </a:cubicBezTo>
                  <a:cubicBezTo>
                    <a:pt x="21135" y="8050"/>
                    <a:pt x="21058" y="8183"/>
                    <a:pt x="21058" y="8250"/>
                  </a:cubicBezTo>
                  <a:cubicBezTo>
                    <a:pt x="20981" y="8250"/>
                    <a:pt x="20903" y="8316"/>
                    <a:pt x="20826" y="8316"/>
                  </a:cubicBezTo>
                  <a:cubicBezTo>
                    <a:pt x="20826" y="8383"/>
                    <a:pt x="20671" y="8383"/>
                    <a:pt x="20671" y="8383"/>
                  </a:cubicBezTo>
                  <a:cubicBezTo>
                    <a:pt x="20594" y="8450"/>
                    <a:pt x="20594" y="8583"/>
                    <a:pt x="20594" y="8650"/>
                  </a:cubicBezTo>
                  <a:cubicBezTo>
                    <a:pt x="20594" y="8650"/>
                    <a:pt x="20439" y="8583"/>
                    <a:pt x="20361" y="8650"/>
                  </a:cubicBezTo>
                  <a:cubicBezTo>
                    <a:pt x="20284" y="8650"/>
                    <a:pt x="20206" y="8716"/>
                    <a:pt x="20206" y="8783"/>
                  </a:cubicBezTo>
                  <a:cubicBezTo>
                    <a:pt x="20206" y="8850"/>
                    <a:pt x="20206" y="8983"/>
                    <a:pt x="20206" y="9050"/>
                  </a:cubicBezTo>
                  <a:cubicBezTo>
                    <a:pt x="20206" y="9050"/>
                    <a:pt x="20284" y="9116"/>
                    <a:pt x="20284" y="9116"/>
                  </a:cubicBezTo>
                  <a:cubicBezTo>
                    <a:pt x="20284" y="9183"/>
                    <a:pt x="20206" y="9383"/>
                    <a:pt x="20206" y="9383"/>
                  </a:cubicBezTo>
                  <a:cubicBezTo>
                    <a:pt x="20206" y="9383"/>
                    <a:pt x="20052" y="9650"/>
                    <a:pt x="20052" y="9716"/>
                  </a:cubicBezTo>
                  <a:cubicBezTo>
                    <a:pt x="20052" y="9783"/>
                    <a:pt x="20129" y="9850"/>
                    <a:pt x="20129" y="9916"/>
                  </a:cubicBezTo>
                  <a:cubicBezTo>
                    <a:pt x="20052" y="9983"/>
                    <a:pt x="20052" y="10116"/>
                    <a:pt x="19974" y="10183"/>
                  </a:cubicBezTo>
                  <a:cubicBezTo>
                    <a:pt x="19974" y="10183"/>
                    <a:pt x="19897" y="10183"/>
                    <a:pt x="19819" y="10183"/>
                  </a:cubicBezTo>
                  <a:cubicBezTo>
                    <a:pt x="19742" y="10183"/>
                    <a:pt x="19742" y="10116"/>
                    <a:pt x="19665" y="10116"/>
                  </a:cubicBezTo>
                  <a:cubicBezTo>
                    <a:pt x="19587" y="10050"/>
                    <a:pt x="19432" y="10116"/>
                    <a:pt x="19355" y="10116"/>
                  </a:cubicBezTo>
                  <a:cubicBezTo>
                    <a:pt x="19277" y="10183"/>
                    <a:pt x="19277" y="10116"/>
                    <a:pt x="19200" y="10116"/>
                  </a:cubicBezTo>
                  <a:cubicBezTo>
                    <a:pt x="19200" y="10183"/>
                    <a:pt x="19200" y="10250"/>
                    <a:pt x="19123" y="10316"/>
                  </a:cubicBezTo>
                  <a:cubicBezTo>
                    <a:pt x="19123" y="10383"/>
                    <a:pt x="18890" y="10450"/>
                    <a:pt x="18890" y="10450"/>
                  </a:cubicBezTo>
                  <a:cubicBezTo>
                    <a:pt x="18813" y="10516"/>
                    <a:pt x="18890" y="10650"/>
                    <a:pt x="18813" y="10716"/>
                  </a:cubicBezTo>
                  <a:cubicBezTo>
                    <a:pt x="18813" y="10716"/>
                    <a:pt x="18735" y="10850"/>
                    <a:pt x="18735" y="10850"/>
                  </a:cubicBezTo>
                  <a:cubicBezTo>
                    <a:pt x="18735" y="10916"/>
                    <a:pt x="18890" y="10983"/>
                    <a:pt x="18890" y="11050"/>
                  </a:cubicBezTo>
                  <a:cubicBezTo>
                    <a:pt x="18890" y="11050"/>
                    <a:pt x="18813" y="11183"/>
                    <a:pt x="18813" y="11183"/>
                  </a:cubicBezTo>
                  <a:cubicBezTo>
                    <a:pt x="18813" y="11250"/>
                    <a:pt x="18735" y="11316"/>
                    <a:pt x="18658" y="11316"/>
                  </a:cubicBezTo>
                  <a:cubicBezTo>
                    <a:pt x="18658" y="11383"/>
                    <a:pt x="18503" y="11450"/>
                    <a:pt x="18503" y="11450"/>
                  </a:cubicBezTo>
                  <a:cubicBezTo>
                    <a:pt x="18426" y="11450"/>
                    <a:pt x="18348" y="11450"/>
                    <a:pt x="18271" y="11516"/>
                  </a:cubicBezTo>
                  <a:cubicBezTo>
                    <a:pt x="18271" y="11516"/>
                    <a:pt x="18194" y="11650"/>
                    <a:pt x="18116" y="11650"/>
                  </a:cubicBezTo>
                  <a:cubicBezTo>
                    <a:pt x="18039" y="11650"/>
                    <a:pt x="17961" y="11716"/>
                    <a:pt x="17884" y="11716"/>
                  </a:cubicBezTo>
                  <a:cubicBezTo>
                    <a:pt x="17884" y="11716"/>
                    <a:pt x="17884" y="11716"/>
                    <a:pt x="17806" y="11716"/>
                  </a:cubicBezTo>
                  <a:cubicBezTo>
                    <a:pt x="17806" y="11716"/>
                    <a:pt x="17806" y="11850"/>
                    <a:pt x="17806" y="11850"/>
                  </a:cubicBezTo>
                  <a:cubicBezTo>
                    <a:pt x="17729" y="11916"/>
                    <a:pt x="17574" y="11916"/>
                    <a:pt x="17497" y="11983"/>
                  </a:cubicBezTo>
                  <a:cubicBezTo>
                    <a:pt x="17497" y="11983"/>
                    <a:pt x="17497" y="12050"/>
                    <a:pt x="17574" y="12050"/>
                  </a:cubicBezTo>
                  <a:cubicBezTo>
                    <a:pt x="17419" y="12050"/>
                    <a:pt x="17342" y="12116"/>
                    <a:pt x="17265" y="12116"/>
                  </a:cubicBezTo>
                  <a:cubicBezTo>
                    <a:pt x="17187" y="12050"/>
                    <a:pt x="16955" y="12050"/>
                    <a:pt x="16877" y="12050"/>
                  </a:cubicBezTo>
                  <a:cubicBezTo>
                    <a:pt x="16800" y="11983"/>
                    <a:pt x="16723" y="11983"/>
                    <a:pt x="16645" y="11916"/>
                  </a:cubicBezTo>
                  <a:cubicBezTo>
                    <a:pt x="16645" y="11850"/>
                    <a:pt x="16800" y="11716"/>
                    <a:pt x="16723" y="11650"/>
                  </a:cubicBezTo>
                  <a:cubicBezTo>
                    <a:pt x="16723" y="11583"/>
                    <a:pt x="16645" y="11516"/>
                    <a:pt x="16568" y="11450"/>
                  </a:cubicBezTo>
                  <a:cubicBezTo>
                    <a:pt x="16490" y="11383"/>
                    <a:pt x="16258" y="11383"/>
                    <a:pt x="16181" y="11383"/>
                  </a:cubicBezTo>
                  <a:cubicBezTo>
                    <a:pt x="16026" y="11383"/>
                    <a:pt x="15716" y="11516"/>
                    <a:pt x="15561" y="11583"/>
                  </a:cubicBezTo>
                  <a:cubicBezTo>
                    <a:pt x="15484" y="11583"/>
                    <a:pt x="15252" y="11650"/>
                    <a:pt x="15174" y="11716"/>
                  </a:cubicBezTo>
                  <a:cubicBezTo>
                    <a:pt x="15097" y="11783"/>
                    <a:pt x="14942" y="11916"/>
                    <a:pt x="14865" y="11983"/>
                  </a:cubicBezTo>
                  <a:cubicBezTo>
                    <a:pt x="14865" y="12050"/>
                    <a:pt x="14632" y="12116"/>
                    <a:pt x="14632" y="12183"/>
                  </a:cubicBezTo>
                  <a:cubicBezTo>
                    <a:pt x="14555" y="12250"/>
                    <a:pt x="14400" y="12316"/>
                    <a:pt x="14323" y="12316"/>
                  </a:cubicBezTo>
                  <a:cubicBezTo>
                    <a:pt x="14245" y="12316"/>
                    <a:pt x="14013" y="12316"/>
                    <a:pt x="13935" y="12383"/>
                  </a:cubicBezTo>
                  <a:cubicBezTo>
                    <a:pt x="13858" y="12450"/>
                    <a:pt x="13781" y="12516"/>
                    <a:pt x="13703" y="12583"/>
                  </a:cubicBezTo>
                  <a:cubicBezTo>
                    <a:pt x="13703" y="12650"/>
                    <a:pt x="13626" y="12716"/>
                    <a:pt x="13548" y="12716"/>
                  </a:cubicBezTo>
                  <a:cubicBezTo>
                    <a:pt x="13471" y="12783"/>
                    <a:pt x="13394" y="12983"/>
                    <a:pt x="13316" y="13050"/>
                  </a:cubicBezTo>
                  <a:cubicBezTo>
                    <a:pt x="13239" y="13116"/>
                    <a:pt x="13084" y="13116"/>
                    <a:pt x="13006" y="13183"/>
                  </a:cubicBezTo>
                  <a:cubicBezTo>
                    <a:pt x="12852" y="13183"/>
                    <a:pt x="12697" y="13383"/>
                    <a:pt x="12619" y="13450"/>
                  </a:cubicBezTo>
                  <a:cubicBezTo>
                    <a:pt x="12542" y="13450"/>
                    <a:pt x="12232" y="13516"/>
                    <a:pt x="12155" y="13516"/>
                  </a:cubicBezTo>
                  <a:cubicBezTo>
                    <a:pt x="12077" y="13516"/>
                    <a:pt x="12000" y="13516"/>
                    <a:pt x="11923" y="13516"/>
                  </a:cubicBezTo>
                  <a:cubicBezTo>
                    <a:pt x="11768" y="13516"/>
                    <a:pt x="11535" y="13450"/>
                    <a:pt x="11381" y="13516"/>
                  </a:cubicBezTo>
                  <a:cubicBezTo>
                    <a:pt x="11303" y="13516"/>
                    <a:pt x="11071" y="13650"/>
                    <a:pt x="10994" y="13716"/>
                  </a:cubicBezTo>
                  <a:cubicBezTo>
                    <a:pt x="10916" y="13783"/>
                    <a:pt x="10761" y="14050"/>
                    <a:pt x="10684" y="14116"/>
                  </a:cubicBezTo>
                  <a:cubicBezTo>
                    <a:pt x="10606" y="14183"/>
                    <a:pt x="10529" y="14250"/>
                    <a:pt x="10452" y="14316"/>
                  </a:cubicBezTo>
                  <a:cubicBezTo>
                    <a:pt x="10374" y="14383"/>
                    <a:pt x="10297" y="14583"/>
                    <a:pt x="10219" y="14650"/>
                  </a:cubicBezTo>
                  <a:cubicBezTo>
                    <a:pt x="10142" y="14716"/>
                    <a:pt x="9987" y="14783"/>
                    <a:pt x="9987" y="14850"/>
                  </a:cubicBezTo>
                  <a:cubicBezTo>
                    <a:pt x="9910" y="14916"/>
                    <a:pt x="9987" y="14983"/>
                    <a:pt x="9910" y="15050"/>
                  </a:cubicBezTo>
                  <a:cubicBezTo>
                    <a:pt x="9910" y="15116"/>
                    <a:pt x="9832" y="15183"/>
                    <a:pt x="9755" y="15250"/>
                  </a:cubicBezTo>
                  <a:cubicBezTo>
                    <a:pt x="9755" y="15250"/>
                    <a:pt x="9677" y="15383"/>
                    <a:pt x="9600" y="15383"/>
                  </a:cubicBezTo>
                  <a:cubicBezTo>
                    <a:pt x="9523" y="15383"/>
                    <a:pt x="9445" y="15383"/>
                    <a:pt x="9368" y="15316"/>
                  </a:cubicBezTo>
                  <a:cubicBezTo>
                    <a:pt x="9368" y="15316"/>
                    <a:pt x="9368" y="15183"/>
                    <a:pt x="9368" y="15183"/>
                  </a:cubicBezTo>
                  <a:cubicBezTo>
                    <a:pt x="9290" y="15183"/>
                    <a:pt x="9213" y="15183"/>
                    <a:pt x="9135" y="15250"/>
                  </a:cubicBezTo>
                  <a:cubicBezTo>
                    <a:pt x="9135" y="15316"/>
                    <a:pt x="9135" y="15450"/>
                    <a:pt x="9135" y="15450"/>
                  </a:cubicBezTo>
                  <a:cubicBezTo>
                    <a:pt x="9135" y="15516"/>
                    <a:pt x="9213" y="15583"/>
                    <a:pt x="9290" y="15583"/>
                  </a:cubicBezTo>
                  <a:cubicBezTo>
                    <a:pt x="9290" y="15583"/>
                    <a:pt x="9368" y="15583"/>
                    <a:pt x="9368" y="15583"/>
                  </a:cubicBezTo>
                  <a:cubicBezTo>
                    <a:pt x="9368" y="15650"/>
                    <a:pt x="9368" y="15716"/>
                    <a:pt x="9368" y="15716"/>
                  </a:cubicBezTo>
                  <a:cubicBezTo>
                    <a:pt x="9368" y="15783"/>
                    <a:pt x="9368" y="15850"/>
                    <a:pt x="9368" y="15850"/>
                  </a:cubicBezTo>
                  <a:cubicBezTo>
                    <a:pt x="9368" y="15916"/>
                    <a:pt x="9368" y="15916"/>
                    <a:pt x="9290" y="15916"/>
                  </a:cubicBezTo>
                  <a:cubicBezTo>
                    <a:pt x="9290" y="15983"/>
                    <a:pt x="9290" y="16050"/>
                    <a:pt x="9290" y="16116"/>
                  </a:cubicBezTo>
                  <a:cubicBezTo>
                    <a:pt x="9290" y="16116"/>
                    <a:pt x="9368" y="16183"/>
                    <a:pt x="9290" y="16250"/>
                  </a:cubicBezTo>
                  <a:cubicBezTo>
                    <a:pt x="9290" y="16250"/>
                    <a:pt x="9290" y="16383"/>
                    <a:pt x="9290" y="16383"/>
                  </a:cubicBezTo>
                  <a:cubicBezTo>
                    <a:pt x="9213" y="16383"/>
                    <a:pt x="9213" y="16383"/>
                    <a:pt x="9135" y="16383"/>
                  </a:cubicBezTo>
                  <a:cubicBezTo>
                    <a:pt x="9135" y="16316"/>
                    <a:pt x="9058" y="16183"/>
                    <a:pt x="9058" y="16183"/>
                  </a:cubicBezTo>
                  <a:cubicBezTo>
                    <a:pt x="8981" y="16250"/>
                    <a:pt x="9058" y="16316"/>
                    <a:pt x="9058" y="16383"/>
                  </a:cubicBezTo>
                  <a:cubicBezTo>
                    <a:pt x="9058" y="16450"/>
                    <a:pt x="9135" y="16583"/>
                    <a:pt x="9213" y="16650"/>
                  </a:cubicBezTo>
                  <a:cubicBezTo>
                    <a:pt x="9290" y="16650"/>
                    <a:pt x="9368" y="16716"/>
                    <a:pt x="9445" y="16783"/>
                  </a:cubicBezTo>
                  <a:cubicBezTo>
                    <a:pt x="9445" y="16783"/>
                    <a:pt x="9445" y="16850"/>
                    <a:pt x="9368" y="16916"/>
                  </a:cubicBezTo>
                  <a:cubicBezTo>
                    <a:pt x="9368" y="16916"/>
                    <a:pt x="9213" y="16983"/>
                    <a:pt x="9135" y="16916"/>
                  </a:cubicBezTo>
                  <a:cubicBezTo>
                    <a:pt x="9135" y="16916"/>
                    <a:pt x="9058" y="16783"/>
                    <a:pt x="8981" y="16783"/>
                  </a:cubicBezTo>
                  <a:cubicBezTo>
                    <a:pt x="8903" y="16783"/>
                    <a:pt x="8748" y="16850"/>
                    <a:pt x="8671" y="16916"/>
                  </a:cubicBezTo>
                  <a:cubicBezTo>
                    <a:pt x="8671" y="16983"/>
                    <a:pt x="8826" y="17050"/>
                    <a:pt x="8826" y="17050"/>
                  </a:cubicBezTo>
                  <a:cubicBezTo>
                    <a:pt x="8826" y="17116"/>
                    <a:pt x="8671" y="17183"/>
                    <a:pt x="8671" y="17250"/>
                  </a:cubicBezTo>
                  <a:cubicBezTo>
                    <a:pt x="8671" y="17316"/>
                    <a:pt x="8671" y="17450"/>
                    <a:pt x="8671" y="17516"/>
                  </a:cubicBezTo>
                  <a:cubicBezTo>
                    <a:pt x="8748" y="17583"/>
                    <a:pt x="8826" y="17650"/>
                    <a:pt x="8903" y="17650"/>
                  </a:cubicBezTo>
                  <a:cubicBezTo>
                    <a:pt x="8981" y="17650"/>
                    <a:pt x="9135" y="17583"/>
                    <a:pt x="9213" y="17583"/>
                  </a:cubicBezTo>
                  <a:cubicBezTo>
                    <a:pt x="9368" y="17650"/>
                    <a:pt x="9445" y="17783"/>
                    <a:pt x="9523" y="17850"/>
                  </a:cubicBezTo>
                  <a:cubicBezTo>
                    <a:pt x="9523" y="17850"/>
                    <a:pt x="9523" y="17916"/>
                    <a:pt x="9523" y="17983"/>
                  </a:cubicBezTo>
                  <a:cubicBezTo>
                    <a:pt x="9523" y="18050"/>
                    <a:pt x="9523" y="18183"/>
                    <a:pt x="9445" y="18183"/>
                  </a:cubicBezTo>
                  <a:cubicBezTo>
                    <a:pt x="9445" y="18250"/>
                    <a:pt x="9368" y="18316"/>
                    <a:pt x="9368" y="18383"/>
                  </a:cubicBezTo>
                  <a:cubicBezTo>
                    <a:pt x="9290" y="18450"/>
                    <a:pt x="9445" y="18583"/>
                    <a:pt x="9445" y="18650"/>
                  </a:cubicBezTo>
                  <a:cubicBezTo>
                    <a:pt x="9445" y="18716"/>
                    <a:pt x="9368" y="18783"/>
                    <a:pt x="9368" y="18850"/>
                  </a:cubicBezTo>
                  <a:cubicBezTo>
                    <a:pt x="9368" y="18850"/>
                    <a:pt x="9368" y="18916"/>
                    <a:pt x="9368" y="18983"/>
                  </a:cubicBezTo>
                  <a:cubicBezTo>
                    <a:pt x="9368" y="19050"/>
                    <a:pt x="9213" y="19316"/>
                    <a:pt x="9213" y="19383"/>
                  </a:cubicBezTo>
                  <a:cubicBezTo>
                    <a:pt x="9213" y="19516"/>
                    <a:pt x="9290" y="19850"/>
                    <a:pt x="9368" y="19916"/>
                  </a:cubicBezTo>
                  <a:cubicBezTo>
                    <a:pt x="9445" y="19916"/>
                    <a:pt x="9600" y="19916"/>
                    <a:pt x="9677" y="19916"/>
                  </a:cubicBezTo>
                  <a:cubicBezTo>
                    <a:pt x="9755" y="19916"/>
                    <a:pt x="9910" y="19916"/>
                    <a:pt x="9987" y="19983"/>
                  </a:cubicBezTo>
                  <a:cubicBezTo>
                    <a:pt x="9987" y="20050"/>
                    <a:pt x="9987" y="20183"/>
                    <a:pt x="9987" y="20250"/>
                  </a:cubicBezTo>
                  <a:cubicBezTo>
                    <a:pt x="10065" y="20316"/>
                    <a:pt x="10219" y="20316"/>
                    <a:pt x="10219" y="20383"/>
                  </a:cubicBezTo>
                  <a:cubicBezTo>
                    <a:pt x="10297" y="20450"/>
                    <a:pt x="10219" y="20583"/>
                    <a:pt x="10142" y="20650"/>
                  </a:cubicBezTo>
                  <a:cubicBezTo>
                    <a:pt x="10142" y="20650"/>
                    <a:pt x="9910" y="20716"/>
                    <a:pt x="9832" y="20716"/>
                  </a:cubicBezTo>
                  <a:cubicBezTo>
                    <a:pt x="9677" y="20716"/>
                    <a:pt x="9523" y="20650"/>
                    <a:pt x="9445" y="20583"/>
                  </a:cubicBezTo>
                  <a:cubicBezTo>
                    <a:pt x="9368" y="20516"/>
                    <a:pt x="9290" y="20450"/>
                    <a:pt x="9290" y="20383"/>
                  </a:cubicBezTo>
                  <a:cubicBezTo>
                    <a:pt x="9213" y="20383"/>
                    <a:pt x="9058" y="20316"/>
                    <a:pt x="8981" y="20316"/>
                  </a:cubicBezTo>
                  <a:cubicBezTo>
                    <a:pt x="8903" y="20316"/>
                    <a:pt x="8748" y="20383"/>
                    <a:pt x="8748" y="20450"/>
                  </a:cubicBezTo>
                  <a:cubicBezTo>
                    <a:pt x="8671" y="20450"/>
                    <a:pt x="8516" y="20450"/>
                    <a:pt x="8439" y="20450"/>
                  </a:cubicBezTo>
                  <a:cubicBezTo>
                    <a:pt x="8361" y="20450"/>
                    <a:pt x="8206" y="20383"/>
                    <a:pt x="8129" y="20383"/>
                  </a:cubicBezTo>
                  <a:cubicBezTo>
                    <a:pt x="8052" y="20383"/>
                    <a:pt x="7974" y="20450"/>
                    <a:pt x="7974" y="20450"/>
                  </a:cubicBezTo>
                  <a:cubicBezTo>
                    <a:pt x="7897" y="20516"/>
                    <a:pt x="7819" y="20650"/>
                    <a:pt x="7665" y="20716"/>
                  </a:cubicBezTo>
                  <a:cubicBezTo>
                    <a:pt x="7587" y="20783"/>
                    <a:pt x="7432" y="20783"/>
                    <a:pt x="7277" y="20783"/>
                  </a:cubicBezTo>
                  <a:cubicBezTo>
                    <a:pt x="7200" y="20783"/>
                    <a:pt x="7123" y="20716"/>
                    <a:pt x="7045" y="20716"/>
                  </a:cubicBezTo>
                  <a:cubicBezTo>
                    <a:pt x="6968" y="20716"/>
                    <a:pt x="6968" y="20916"/>
                    <a:pt x="6968" y="20916"/>
                  </a:cubicBezTo>
                  <a:cubicBezTo>
                    <a:pt x="6890" y="20983"/>
                    <a:pt x="6658" y="20850"/>
                    <a:pt x="6658" y="20916"/>
                  </a:cubicBezTo>
                  <a:cubicBezTo>
                    <a:pt x="6503" y="20983"/>
                    <a:pt x="6581" y="21116"/>
                    <a:pt x="6658" y="21183"/>
                  </a:cubicBezTo>
                  <a:cubicBezTo>
                    <a:pt x="6658" y="21250"/>
                    <a:pt x="6890" y="21450"/>
                    <a:pt x="6813" y="21516"/>
                  </a:cubicBezTo>
                  <a:cubicBezTo>
                    <a:pt x="6735" y="21583"/>
                    <a:pt x="6503" y="21516"/>
                    <a:pt x="6426" y="21516"/>
                  </a:cubicBezTo>
                  <a:cubicBezTo>
                    <a:pt x="6348" y="21450"/>
                    <a:pt x="6271" y="21316"/>
                    <a:pt x="6271" y="21316"/>
                  </a:cubicBezTo>
                  <a:cubicBezTo>
                    <a:pt x="6194" y="21316"/>
                    <a:pt x="6116" y="21250"/>
                    <a:pt x="6039" y="21250"/>
                  </a:cubicBezTo>
                  <a:cubicBezTo>
                    <a:pt x="5961" y="21250"/>
                    <a:pt x="5806" y="21183"/>
                    <a:pt x="5729" y="21250"/>
                  </a:cubicBezTo>
                  <a:cubicBezTo>
                    <a:pt x="5729" y="21316"/>
                    <a:pt x="5806" y="21383"/>
                    <a:pt x="5729" y="21450"/>
                  </a:cubicBezTo>
                  <a:cubicBezTo>
                    <a:pt x="5729" y="21516"/>
                    <a:pt x="5497" y="21516"/>
                    <a:pt x="5497" y="21516"/>
                  </a:cubicBezTo>
                  <a:cubicBezTo>
                    <a:pt x="5342" y="21450"/>
                    <a:pt x="5419" y="21316"/>
                    <a:pt x="5342" y="21250"/>
                  </a:cubicBezTo>
                  <a:cubicBezTo>
                    <a:pt x="5265" y="21116"/>
                    <a:pt x="5032" y="21183"/>
                    <a:pt x="4955" y="21116"/>
                  </a:cubicBezTo>
                  <a:cubicBezTo>
                    <a:pt x="4877" y="21050"/>
                    <a:pt x="4877" y="20983"/>
                    <a:pt x="4877" y="20916"/>
                  </a:cubicBezTo>
                  <a:cubicBezTo>
                    <a:pt x="4800" y="20850"/>
                    <a:pt x="4568" y="20916"/>
                    <a:pt x="4413" y="20850"/>
                  </a:cubicBezTo>
                  <a:cubicBezTo>
                    <a:pt x="4413" y="20850"/>
                    <a:pt x="4258" y="20716"/>
                    <a:pt x="4181" y="20716"/>
                  </a:cubicBezTo>
                  <a:cubicBezTo>
                    <a:pt x="4103" y="20650"/>
                    <a:pt x="3948" y="20650"/>
                    <a:pt x="3871" y="20650"/>
                  </a:cubicBezTo>
                  <a:cubicBezTo>
                    <a:pt x="3794" y="20650"/>
                    <a:pt x="3639" y="20583"/>
                    <a:pt x="3561" y="20650"/>
                  </a:cubicBezTo>
                  <a:cubicBezTo>
                    <a:pt x="3561" y="20650"/>
                    <a:pt x="3484" y="20783"/>
                    <a:pt x="3484" y="20783"/>
                  </a:cubicBezTo>
                  <a:cubicBezTo>
                    <a:pt x="3406" y="20783"/>
                    <a:pt x="3329" y="20783"/>
                    <a:pt x="3329" y="20783"/>
                  </a:cubicBezTo>
                  <a:cubicBezTo>
                    <a:pt x="3252" y="20783"/>
                    <a:pt x="3019" y="20783"/>
                    <a:pt x="2942" y="20783"/>
                  </a:cubicBezTo>
                  <a:cubicBezTo>
                    <a:pt x="2865" y="20783"/>
                    <a:pt x="2787" y="20783"/>
                    <a:pt x="2710" y="20850"/>
                  </a:cubicBezTo>
                  <a:cubicBezTo>
                    <a:pt x="2710" y="20850"/>
                    <a:pt x="2787" y="20916"/>
                    <a:pt x="2710" y="20983"/>
                  </a:cubicBezTo>
                  <a:cubicBezTo>
                    <a:pt x="2710" y="21050"/>
                    <a:pt x="2555" y="21183"/>
                    <a:pt x="2477" y="21250"/>
                  </a:cubicBezTo>
                  <a:cubicBezTo>
                    <a:pt x="2400" y="21250"/>
                    <a:pt x="2323" y="21316"/>
                    <a:pt x="2245" y="21316"/>
                  </a:cubicBezTo>
                  <a:cubicBezTo>
                    <a:pt x="2168" y="21316"/>
                    <a:pt x="2013" y="21250"/>
                    <a:pt x="1858" y="21183"/>
                  </a:cubicBezTo>
                  <a:cubicBezTo>
                    <a:pt x="1858" y="21116"/>
                    <a:pt x="1703" y="21050"/>
                    <a:pt x="1703" y="20983"/>
                  </a:cubicBezTo>
                  <a:cubicBezTo>
                    <a:pt x="1626" y="20916"/>
                    <a:pt x="1548" y="20783"/>
                    <a:pt x="1548" y="20716"/>
                  </a:cubicBezTo>
                  <a:cubicBezTo>
                    <a:pt x="1626" y="20716"/>
                    <a:pt x="1626" y="20716"/>
                    <a:pt x="1703" y="20650"/>
                  </a:cubicBezTo>
                  <a:cubicBezTo>
                    <a:pt x="1703" y="20650"/>
                    <a:pt x="1858" y="20650"/>
                    <a:pt x="1858" y="20650"/>
                  </a:cubicBezTo>
                  <a:cubicBezTo>
                    <a:pt x="1935" y="20583"/>
                    <a:pt x="2013" y="20450"/>
                    <a:pt x="2013" y="20450"/>
                  </a:cubicBezTo>
                  <a:cubicBezTo>
                    <a:pt x="2013" y="20383"/>
                    <a:pt x="2013" y="20250"/>
                    <a:pt x="1935" y="20183"/>
                  </a:cubicBezTo>
                  <a:cubicBezTo>
                    <a:pt x="1935" y="20116"/>
                    <a:pt x="1858" y="19916"/>
                    <a:pt x="1781" y="19916"/>
                  </a:cubicBezTo>
                  <a:cubicBezTo>
                    <a:pt x="1781" y="19916"/>
                    <a:pt x="1626" y="19916"/>
                    <a:pt x="1626" y="19983"/>
                  </a:cubicBezTo>
                  <a:cubicBezTo>
                    <a:pt x="1548" y="20050"/>
                    <a:pt x="1626" y="20183"/>
                    <a:pt x="1548" y="20316"/>
                  </a:cubicBezTo>
                  <a:cubicBezTo>
                    <a:pt x="1548" y="20316"/>
                    <a:pt x="1471" y="20383"/>
                    <a:pt x="1471" y="20450"/>
                  </a:cubicBezTo>
                  <a:cubicBezTo>
                    <a:pt x="1394" y="20450"/>
                    <a:pt x="1239" y="20450"/>
                    <a:pt x="1239" y="20450"/>
                  </a:cubicBezTo>
                  <a:cubicBezTo>
                    <a:pt x="1161" y="20450"/>
                    <a:pt x="1006" y="20383"/>
                    <a:pt x="929" y="20383"/>
                  </a:cubicBezTo>
                  <a:cubicBezTo>
                    <a:pt x="852" y="20316"/>
                    <a:pt x="697" y="20183"/>
                    <a:pt x="542" y="20183"/>
                  </a:cubicBezTo>
                  <a:cubicBezTo>
                    <a:pt x="542" y="20116"/>
                    <a:pt x="465" y="20183"/>
                    <a:pt x="387" y="20116"/>
                  </a:cubicBezTo>
                  <a:cubicBezTo>
                    <a:pt x="310" y="20116"/>
                    <a:pt x="155" y="20116"/>
                    <a:pt x="77" y="20050"/>
                  </a:cubicBezTo>
                  <a:cubicBezTo>
                    <a:pt x="0" y="19983"/>
                    <a:pt x="0" y="19916"/>
                    <a:pt x="0" y="19850"/>
                  </a:cubicBezTo>
                  <a:cubicBezTo>
                    <a:pt x="0" y="19783"/>
                    <a:pt x="0" y="19650"/>
                    <a:pt x="77" y="19583"/>
                  </a:cubicBezTo>
                  <a:cubicBezTo>
                    <a:pt x="77" y="19583"/>
                    <a:pt x="155" y="19516"/>
                    <a:pt x="155" y="19516"/>
                  </a:cubicBezTo>
                  <a:cubicBezTo>
                    <a:pt x="232" y="19516"/>
                    <a:pt x="232" y="19516"/>
                    <a:pt x="310" y="19516"/>
                  </a:cubicBezTo>
                  <a:cubicBezTo>
                    <a:pt x="387" y="19516"/>
                    <a:pt x="465" y="19516"/>
                    <a:pt x="465" y="19516"/>
                  </a:cubicBezTo>
                  <a:cubicBezTo>
                    <a:pt x="542" y="19450"/>
                    <a:pt x="774" y="19450"/>
                    <a:pt x="852" y="19450"/>
                  </a:cubicBezTo>
                  <a:cubicBezTo>
                    <a:pt x="929" y="19450"/>
                    <a:pt x="1006" y="19450"/>
                    <a:pt x="1084" y="19516"/>
                  </a:cubicBezTo>
                  <a:cubicBezTo>
                    <a:pt x="1161" y="19516"/>
                    <a:pt x="1239" y="19583"/>
                    <a:pt x="1316" y="19583"/>
                  </a:cubicBezTo>
                  <a:cubicBezTo>
                    <a:pt x="1394" y="19583"/>
                    <a:pt x="1471" y="19450"/>
                    <a:pt x="1471" y="19450"/>
                  </a:cubicBezTo>
                  <a:cubicBezTo>
                    <a:pt x="1548" y="19450"/>
                    <a:pt x="1626" y="19516"/>
                    <a:pt x="1626" y="19450"/>
                  </a:cubicBezTo>
                  <a:cubicBezTo>
                    <a:pt x="1703" y="19450"/>
                    <a:pt x="1703" y="19316"/>
                    <a:pt x="1703" y="19250"/>
                  </a:cubicBezTo>
                  <a:cubicBezTo>
                    <a:pt x="1703" y="19183"/>
                    <a:pt x="1703" y="19116"/>
                    <a:pt x="1703" y="19050"/>
                  </a:cubicBezTo>
                  <a:cubicBezTo>
                    <a:pt x="1781" y="18983"/>
                    <a:pt x="1935" y="18916"/>
                    <a:pt x="2013" y="18850"/>
                  </a:cubicBezTo>
                  <a:cubicBezTo>
                    <a:pt x="2013" y="18850"/>
                    <a:pt x="2090" y="18783"/>
                    <a:pt x="2090" y="18716"/>
                  </a:cubicBezTo>
                  <a:cubicBezTo>
                    <a:pt x="2168" y="18716"/>
                    <a:pt x="2323" y="18716"/>
                    <a:pt x="2400" y="18716"/>
                  </a:cubicBezTo>
                  <a:cubicBezTo>
                    <a:pt x="2477" y="18783"/>
                    <a:pt x="2632" y="18850"/>
                    <a:pt x="2710" y="18850"/>
                  </a:cubicBezTo>
                  <a:cubicBezTo>
                    <a:pt x="2710" y="18850"/>
                    <a:pt x="2865" y="18783"/>
                    <a:pt x="2865" y="18783"/>
                  </a:cubicBezTo>
                  <a:cubicBezTo>
                    <a:pt x="2942" y="18716"/>
                    <a:pt x="3019" y="18716"/>
                    <a:pt x="3019" y="18650"/>
                  </a:cubicBezTo>
                  <a:cubicBezTo>
                    <a:pt x="3019" y="18583"/>
                    <a:pt x="2942" y="18516"/>
                    <a:pt x="2942" y="18516"/>
                  </a:cubicBezTo>
                  <a:cubicBezTo>
                    <a:pt x="2865" y="18450"/>
                    <a:pt x="2710" y="18450"/>
                    <a:pt x="2710" y="18450"/>
                  </a:cubicBezTo>
                  <a:cubicBezTo>
                    <a:pt x="2632" y="18383"/>
                    <a:pt x="2632" y="18316"/>
                    <a:pt x="2632" y="18316"/>
                  </a:cubicBezTo>
                  <a:cubicBezTo>
                    <a:pt x="2555" y="18250"/>
                    <a:pt x="2400" y="18183"/>
                    <a:pt x="2400" y="18183"/>
                  </a:cubicBezTo>
                  <a:cubicBezTo>
                    <a:pt x="2323" y="18183"/>
                    <a:pt x="2168" y="18183"/>
                    <a:pt x="2090" y="18183"/>
                  </a:cubicBezTo>
                  <a:cubicBezTo>
                    <a:pt x="2090" y="18183"/>
                    <a:pt x="2013" y="18250"/>
                    <a:pt x="2013" y="18316"/>
                  </a:cubicBezTo>
                  <a:cubicBezTo>
                    <a:pt x="1935" y="18316"/>
                    <a:pt x="1781" y="18316"/>
                    <a:pt x="1703" y="18316"/>
                  </a:cubicBezTo>
                  <a:cubicBezTo>
                    <a:pt x="1703" y="18250"/>
                    <a:pt x="1626" y="18116"/>
                    <a:pt x="1548" y="18116"/>
                  </a:cubicBezTo>
                  <a:cubicBezTo>
                    <a:pt x="1548" y="18116"/>
                    <a:pt x="1394" y="18050"/>
                    <a:pt x="1394" y="18050"/>
                  </a:cubicBezTo>
                  <a:cubicBezTo>
                    <a:pt x="1316" y="17983"/>
                    <a:pt x="1316" y="17916"/>
                    <a:pt x="1316" y="17850"/>
                  </a:cubicBezTo>
                  <a:cubicBezTo>
                    <a:pt x="1316" y="17783"/>
                    <a:pt x="1316" y="17716"/>
                    <a:pt x="1316" y="17650"/>
                  </a:cubicBezTo>
                  <a:cubicBezTo>
                    <a:pt x="1316" y="17583"/>
                    <a:pt x="1161" y="17516"/>
                    <a:pt x="1161" y="17450"/>
                  </a:cubicBezTo>
                  <a:cubicBezTo>
                    <a:pt x="1161" y="17450"/>
                    <a:pt x="1239" y="17316"/>
                    <a:pt x="1316" y="17316"/>
                  </a:cubicBezTo>
                  <a:cubicBezTo>
                    <a:pt x="1316" y="17316"/>
                    <a:pt x="1394" y="17316"/>
                    <a:pt x="1471" y="17316"/>
                  </a:cubicBezTo>
                  <a:cubicBezTo>
                    <a:pt x="1471" y="17316"/>
                    <a:pt x="1471" y="17183"/>
                    <a:pt x="1471" y="17183"/>
                  </a:cubicBezTo>
                  <a:cubicBezTo>
                    <a:pt x="1548" y="17116"/>
                    <a:pt x="1703" y="17183"/>
                    <a:pt x="1703" y="17183"/>
                  </a:cubicBezTo>
                  <a:cubicBezTo>
                    <a:pt x="1781" y="17183"/>
                    <a:pt x="1858" y="17116"/>
                    <a:pt x="1858" y="17116"/>
                  </a:cubicBezTo>
                  <a:cubicBezTo>
                    <a:pt x="1858" y="17116"/>
                    <a:pt x="1858" y="17050"/>
                    <a:pt x="1858" y="17050"/>
                  </a:cubicBezTo>
                  <a:cubicBezTo>
                    <a:pt x="1858" y="16983"/>
                    <a:pt x="1858" y="16850"/>
                    <a:pt x="1858" y="16783"/>
                  </a:cubicBezTo>
                  <a:cubicBezTo>
                    <a:pt x="1858" y="16783"/>
                    <a:pt x="1626" y="16716"/>
                    <a:pt x="1626" y="16650"/>
                  </a:cubicBezTo>
                  <a:cubicBezTo>
                    <a:pt x="1626" y="16650"/>
                    <a:pt x="1626" y="16583"/>
                    <a:pt x="1703" y="16583"/>
                  </a:cubicBezTo>
                  <a:cubicBezTo>
                    <a:pt x="1703" y="16516"/>
                    <a:pt x="1781" y="16450"/>
                    <a:pt x="1858" y="16450"/>
                  </a:cubicBezTo>
                  <a:cubicBezTo>
                    <a:pt x="1858" y="16383"/>
                    <a:pt x="1935" y="16316"/>
                    <a:pt x="1935" y="16250"/>
                  </a:cubicBezTo>
                  <a:cubicBezTo>
                    <a:pt x="1935" y="16250"/>
                    <a:pt x="1935" y="16116"/>
                    <a:pt x="1935" y="16116"/>
                  </a:cubicBezTo>
                  <a:cubicBezTo>
                    <a:pt x="1935" y="16050"/>
                    <a:pt x="1781" y="15983"/>
                    <a:pt x="1781" y="15916"/>
                  </a:cubicBezTo>
                  <a:cubicBezTo>
                    <a:pt x="1781" y="15850"/>
                    <a:pt x="1703" y="15783"/>
                    <a:pt x="1703" y="15716"/>
                  </a:cubicBezTo>
                  <a:cubicBezTo>
                    <a:pt x="1703" y="15650"/>
                    <a:pt x="1626" y="15516"/>
                    <a:pt x="1626" y="15450"/>
                  </a:cubicBezTo>
                  <a:cubicBezTo>
                    <a:pt x="1626" y="15383"/>
                    <a:pt x="1626" y="15316"/>
                    <a:pt x="1626" y="15250"/>
                  </a:cubicBezTo>
                  <a:cubicBezTo>
                    <a:pt x="1626" y="15250"/>
                    <a:pt x="1548" y="15116"/>
                    <a:pt x="1548" y="15116"/>
                  </a:cubicBezTo>
                  <a:cubicBezTo>
                    <a:pt x="1471" y="15050"/>
                    <a:pt x="1239" y="15116"/>
                    <a:pt x="1161" y="15050"/>
                  </a:cubicBezTo>
                  <a:cubicBezTo>
                    <a:pt x="1161" y="15050"/>
                    <a:pt x="1161" y="14916"/>
                    <a:pt x="1084" y="14916"/>
                  </a:cubicBezTo>
                  <a:cubicBezTo>
                    <a:pt x="1084" y="14850"/>
                    <a:pt x="1006" y="14850"/>
                    <a:pt x="929" y="14850"/>
                  </a:cubicBezTo>
                  <a:cubicBezTo>
                    <a:pt x="852" y="14850"/>
                    <a:pt x="542" y="14916"/>
                    <a:pt x="465" y="14850"/>
                  </a:cubicBezTo>
                  <a:cubicBezTo>
                    <a:pt x="387" y="14850"/>
                    <a:pt x="232" y="14716"/>
                    <a:pt x="232" y="14650"/>
                  </a:cubicBezTo>
                  <a:cubicBezTo>
                    <a:pt x="155" y="14583"/>
                    <a:pt x="77" y="14450"/>
                    <a:pt x="77" y="14383"/>
                  </a:cubicBezTo>
                  <a:cubicBezTo>
                    <a:pt x="0" y="14250"/>
                    <a:pt x="0" y="14116"/>
                    <a:pt x="0" y="13983"/>
                  </a:cubicBezTo>
                  <a:cubicBezTo>
                    <a:pt x="0" y="13916"/>
                    <a:pt x="77" y="13783"/>
                    <a:pt x="77" y="13650"/>
                  </a:cubicBezTo>
                  <a:cubicBezTo>
                    <a:pt x="77" y="13650"/>
                    <a:pt x="77" y="13516"/>
                    <a:pt x="77" y="13450"/>
                  </a:cubicBezTo>
                  <a:cubicBezTo>
                    <a:pt x="155" y="13383"/>
                    <a:pt x="310" y="13316"/>
                    <a:pt x="465" y="13250"/>
                  </a:cubicBezTo>
                  <a:cubicBezTo>
                    <a:pt x="465" y="13250"/>
                    <a:pt x="619" y="13183"/>
                    <a:pt x="619" y="13116"/>
                  </a:cubicBezTo>
                  <a:cubicBezTo>
                    <a:pt x="697" y="13116"/>
                    <a:pt x="774" y="12983"/>
                    <a:pt x="852" y="12983"/>
                  </a:cubicBezTo>
                  <a:cubicBezTo>
                    <a:pt x="852" y="12916"/>
                    <a:pt x="774" y="12783"/>
                    <a:pt x="852" y="12716"/>
                  </a:cubicBezTo>
                  <a:cubicBezTo>
                    <a:pt x="852" y="12650"/>
                    <a:pt x="929" y="12516"/>
                    <a:pt x="1006" y="12516"/>
                  </a:cubicBezTo>
                  <a:cubicBezTo>
                    <a:pt x="1084" y="12516"/>
                    <a:pt x="1239" y="12583"/>
                    <a:pt x="1316" y="12583"/>
                  </a:cubicBezTo>
                  <a:cubicBezTo>
                    <a:pt x="1316" y="12650"/>
                    <a:pt x="1316" y="12850"/>
                    <a:pt x="1394" y="12850"/>
                  </a:cubicBezTo>
                  <a:cubicBezTo>
                    <a:pt x="1471" y="12916"/>
                    <a:pt x="1626" y="12783"/>
                    <a:pt x="1703" y="12783"/>
                  </a:cubicBezTo>
                  <a:cubicBezTo>
                    <a:pt x="1703" y="12716"/>
                    <a:pt x="1703" y="12650"/>
                    <a:pt x="1781" y="12650"/>
                  </a:cubicBezTo>
                  <a:cubicBezTo>
                    <a:pt x="1858" y="12583"/>
                    <a:pt x="2168" y="12583"/>
                    <a:pt x="2323" y="12650"/>
                  </a:cubicBezTo>
                  <a:cubicBezTo>
                    <a:pt x="2400" y="12650"/>
                    <a:pt x="2477" y="12716"/>
                    <a:pt x="2555" y="12783"/>
                  </a:cubicBezTo>
                  <a:cubicBezTo>
                    <a:pt x="2632" y="12783"/>
                    <a:pt x="2710" y="12850"/>
                    <a:pt x="2710" y="12850"/>
                  </a:cubicBezTo>
                  <a:cubicBezTo>
                    <a:pt x="2787" y="12916"/>
                    <a:pt x="2942" y="12783"/>
                    <a:pt x="3019" y="12783"/>
                  </a:cubicBezTo>
                  <a:cubicBezTo>
                    <a:pt x="3097" y="12783"/>
                    <a:pt x="3252" y="12783"/>
                    <a:pt x="3329" y="12783"/>
                  </a:cubicBezTo>
                  <a:cubicBezTo>
                    <a:pt x="3329" y="12783"/>
                    <a:pt x="3406" y="12783"/>
                    <a:pt x="3484" y="12783"/>
                  </a:cubicBezTo>
                  <a:cubicBezTo>
                    <a:pt x="3484" y="12850"/>
                    <a:pt x="3484" y="12983"/>
                    <a:pt x="3484" y="13050"/>
                  </a:cubicBezTo>
                  <a:cubicBezTo>
                    <a:pt x="3484" y="13050"/>
                    <a:pt x="3561" y="13116"/>
                    <a:pt x="3639" y="13116"/>
                  </a:cubicBezTo>
                  <a:cubicBezTo>
                    <a:pt x="3716" y="13050"/>
                    <a:pt x="3716" y="12850"/>
                    <a:pt x="3716" y="12783"/>
                  </a:cubicBezTo>
                  <a:cubicBezTo>
                    <a:pt x="3794" y="12716"/>
                    <a:pt x="3639" y="12583"/>
                    <a:pt x="3716" y="12516"/>
                  </a:cubicBezTo>
                  <a:cubicBezTo>
                    <a:pt x="3716" y="12450"/>
                    <a:pt x="3794" y="12450"/>
                    <a:pt x="3794" y="12450"/>
                  </a:cubicBezTo>
                  <a:cubicBezTo>
                    <a:pt x="3871" y="12450"/>
                    <a:pt x="4026" y="12450"/>
                    <a:pt x="4103" y="12516"/>
                  </a:cubicBezTo>
                  <a:cubicBezTo>
                    <a:pt x="4258" y="12516"/>
                    <a:pt x="4568" y="12583"/>
                    <a:pt x="4723" y="12583"/>
                  </a:cubicBezTo>
                  <a:cubicBezTo>
                    <a:pt x="4877" y="12583"/>
                    <a:pt x="5110" y="12450"/>
                    <a:pt x="5265" y="12450"/>
                  </a:cubicBezTo>
                  <a:cubicBezTo>
                    <a:pt x="5342" y="12450"/>
                    <a:pt x="5574" y="12450"/>
                    <a:pt x="5729" y="12450"/>
                  </a:cubicBezTo>
                  <a:cubicBezTo>
                    <a:pt x="5806" y="12450"/>
                    <a:pt x="5961" y="12583"/>
                    <a:pt x="6039" y="12583"/>
                  </a:cubicBezTo>
                  <a:cubicBezTo>
                    <a:pt x="6039" y="12583"/>
                    <a:pt x="6116" y="12583"/>
                    <a:pt x="6116" y="12583"/>
                  </a:cubicBezTo>
                  <a:cubicBezTo>
                    <a:pt x="6194" y="12516"/>
                    <a:pt x="6271" y="12450"/>
                    <a:pt x="6348" y="12383"/>
                  </a:cubicBezTo>
                  <a:cubicBezTo>
                    <a:pt x="6426" y="12316"/>
                    <a:pt x="6658" y="12316"/>
                    <a:pt x="6658" y="12250"/>
                  </a:cubicBezTo>
                  <a:cubicBezTo>
                    <a:pt x="6735" y="12116"/>
                    <a:pt x="6503" y="11916"/>
                    <a:pt x="6426" y="11783"/>
                  </a:cubicBezTo>
                  <a:cubicBezTo>
                    <a:pt x="6426" y="11716"/>
                    <a:pt x="6348" y="11650"/>
                    <a:pt x="6271" y="11583"/>
                  </a:cubicBezTo>
                  <a:cubicBezTo>
                    <a:pt x="6271" y="11516"/>
                    <a:pt x="6271" y="11450"/>
                    <a:pt x="6271" y="11316"/>
                  </a:cubicBezTo>
                  <a:cubicBezTo>
                    <a:pt x="6271" y="11250"/>
                    <a:pt x="6271" y="11116"/>
                    <a:pt x="6271" y="11050"/>
                  </a:cubicBezTo>
                  <a:cubicBezTo>
                    <a:pt x="6194" y="10983"/>
                    <a:pt x="6194" y="10850"/>
                    <a:pt x="6271" y="10783"/>
                  </a:cubicBezTo>
                  <a:cubicBezTo>
                    <a:pt x="6348" y="10716"/>
                    <a:pt x="6813" y="10716"/>
                    <a:pt x="6890" y="10783"/>
                  </a:cubicBezTo>
                  <a:cubicBezTo>
                    <a:pt x="6968" y="10850"/>
                    <a:pt x="6968" y="10916"/>
                    <a:pt x="6968" y="10916"/>
                  </a:cubicBezTo>
                  <a:cubicBezTo>
                    <a:pt x="7045" y="10983"/>
                    <a:pt x="7355" y="11116"/>
                    <a:pt x="7432" y="11050"/>
                  </a:cubicBezTo>
                  <a:cubicBezTo>
                    <a:pt x="7510" y="11050"/>
                    <a:pt x="7587" y="10850"/>
                    <a:pt x="7665" y="10850"/>
                  </a:cubicBezTo>
                  <a:cubicBezTo>
                    <a:pt x="7665" y="10783"/>
                    <a:pt x="7897" y="10783"/>
                    <a:pt x="7974" y="10783"/>
                  </a:cubicBezTo>
                  <a:cubicBezTo>
                    <a:pt x="8052" y="10783"/>
                    <a:pt x="8206" y="10716"/>
                    <a:pt x="8284" y="10716"/>
                  </a:cubicBezTo>
                  <a:cubicBezTo>
                    <a:pt x="8361" y="10650"/>
                    <a:pt x="8516" y="10383"/>
                    <a:pt x="8594" y="10316"/>
                  </a:cubicBezTo>
                  <a:cubicBezTo>
                    <a:pt x="8671" y="10250"/>
                    <a:pt x="8903" y="10316"/>
                    <a:pt x="8981" y="10316"/>
                  </a:cubicBezTo>
                  <a:cubicBezTo>
                    <a:pt x="9058" y="10316"/>
                    <a:pt x="9213" y="10316"/>
                    <a:pt x="9290" y="10316"/>
                  </a:cubicBezTo>
                  <a:cubicBezTo>
                    <a:pt x="9368" y="10250"/>
                    <a:pt x="9368" y="10183"/>
                    <a:pt x="9368" y="10116"/>
                  </a:cubicBezTo>
                  <a:cubicBezTo>
                    <a:pt x="9368" y="10050"/>
                    <a:pt x="9368" y="9983"/>
                    <a:pt x="9368" y="9916"/>
                  </a:cubicBezTo>
                  <a:cubicBezTo>
                    <a:pt x="9368" y="9850"/>
                    <a:pt x="9213" y="9716"/>
                    <a:pt x="9213" y="9583"/>
                  </a:cubicBezTo>
                  <a:cubicBezTo>
                    <a:pt x="9213" y="9583"/>
                    <a:pt x="9290" y="9516"/>
                    <a:pt x="9290" y="9383"/>
                  </a:cubicBezTo>
                  <a:cubicBezTo>
                    <a:pt x="9368" y="9316"/>
                    <a:pt x="9290" y="9183"/>
                    <a:pt x="9368" y="9183"/>
                  </a:cubicBezTo>
                  <a:cubicBezTo>
                    <a:pt x="9445" y="9116"/>
                    <a:pt x="9600" y="9116"/>
                    <a:pt x="9677" y="9183"/>
                  </a:cubicBezTo>
                  <a:cubicBezTo>
                    <a:pt x="9755" y="9183"/>
                    <a:pt x="9987" y="9316"/>
                    <a:pt x="10142" y="9383"/>
                  </a:cubicBezTo>
                  <a:cubicBezTo>
                    <a:pt x="10219" y="9383"/>
                    <a:pt x="10374" y="9316"/>
                    <a:pt x="10452" y="9250"/>
                  </a:cubicBezTo>
                  <a:cubicBezTo>
                    <a:pt x="10529" y="9250"/>
                    <a:pt x="10606" y="9183"/>
                    <a:pt x="10606" y="9116"/>
                  </a:cubicBezTo>
                  <a:cubicBezTo>
                    <a:pt x="10684" y="9050"/>
                    <a:pt x="10606" y="8850"/>
                    <a:pt x="10606" y="8783"/>
                  </a:cubicBezTo>
                  <a:cubicBezTo>
                    <a:pt x="10684" y="8716"/>
                    <a:pt x="10684" y="8716"/>
                    <a:pt x="10761" y="8716"/>
                  </a:cubicBezTo>
                  <a:cubicBezTo>
                    <a:pt x="10839" y="8650"/>
                    <a:pt x="11071" y="8716"/>
                    <a:pt x="11226" y="8650"/>
                  </a:cubicBezTo>
                  <a:cubicBezTo>
                    <a:pt x="11303" y="8650"/>
                    <a:pt x="11381" y="8583"/>
                    <a:pt x="11381" y="8516"/>
                  </a:cubicBezTo>
                  <a:cubicBezTo>
                    <a:pt x="11458" y="8450"/>
                    <a:pt x="11458" y="8316"/>
                    <a:pt x="11535" y="8250"/>
                  </a:cubicBezTo>
                  <a:cubicBezTo>
                    <a:pt x="11535" y="8250"/>
                    <a:pt x="11535" y="8183"/>
                    <a:pt x="11535" y="8116"/>
                  </a:cubicBezTo>
                  <a:cubicBezTo>
                    <a:pt x="11613" y="8050"/>
                    <a:pt x="11845" y="8050"/>
                    <a:pt x="11923" y="7983"/>
                  </a:cubicBezTo>
                  <a:cubicBezTo>
                    <a:pt x="12000" y="7983"/>
                    <a:pt x="12077" y="7783"/>
                    <a:pt x="12077" y="7716"/>
                  </a:cubicBezTo>
                  <a:cubicBezTo>
                    <a:pt x="12077" y="7650"/>
                    <a:pt x="11845" y="7516"/>
                    <a:pt x="11768" y="7516"/>
                  </a:cubicBezTo>
                  <a:cubicBezTo>
                    <a:pt x="11690" y="7450"/>
                    <a:pt x="11613" y="7383"/>
                    <a:pt x="11535" y="7316"/>
                  </a:cubicBezTo>
                  <a:cubicBezTo>
                    <a:pt x="11458" y="7316"/>
                    <a:pt x="11303" y="7383"/>
                    <a:pt x="11148" y="7316"/>
                  </a:cubicBezTo>
                  <a:cubicBezTo>
                    <a:pt x="11071" y="7316"/>
                    <a:pt x="10916" y="7050"/>
                    <a:pt x="10916" y="6983"/>
                  </a:cubicBezTo>
                  <a:cubicBezTo>
                    <a:pt x="10916" y="6916"/>
                    <a:pt x="11071" y="6850"/>
                    <a:pt x="11148" y="6850"/>
                  </a:cubicBezTo>
                  <a:cubicBezTo>
                    <a:pt x="11148" y="6783"/>
                    <a:pt x="11148" y="6650"/>
                    <a:pt x="11148" y="6650"/>
                  </a:cubicBezTo>
                  <a:cubicBezTo>
                    <a:pt x="11148" y="6583"/>
                    <a:pt x="11303" y="6583"/>
                    <a:pt x="11381" y="6583"/>
                  </a:cubicBezTo>
                  <a:cubicBezTo>
                    <a:pt x="11381" y="6516"/>
                    <a:pt x="11381" y="6383"/>
                    <a:pt x="11381" y="6383"/>
                  </a:cubicBezTo>
                  <a:cubicBezTo>
                    <a:pt x="11303" y="6316"/>
                    <a:pt x="11148" y="6316"/>
                    <a:pt x="11071" y="6316"/>
                  </a:cubicBezTo>
                  <a:cubicBezTo>
                    <a:pt x="10994" y="6316"/>
                    <a:pt x="10916" y="6383"/>
                    <a:pt x="10839" y="6383"/>
                  </a:cubicBezTo>
                  <a:cubicBezTo>
                    <a:pt x="10761" y="6383"/>
                    <a:pt x="10606" y="6383"/>
                    <a:pt x="10529" y="6316"/>
                  </a:cubicBezTo>
                  <a:cubicBezTo>
                    <a:pt x="10529" y="6250"/>
                    <a:pt x="10606" y="6183"/>
                    <a:pt x="10606" y="6116"/>
                  </a:cubicBezTo>
                  <a:cubicBezTo>
                    <a:pt x="10606" y="6050"/>
                    <a:pt x="10452" y="5916"/>
                    <a:pt x="10374" y="5916"/>
                  </a:cubicBezTo>
                  <a:cubicBezTo>
                    <a:pt x="10297" y="5850"/>
                    <a:pt x="10065" y="5916"/>
                    <a:pt x="9987" y="5916"/>
                  </a:cubicBezTo>
                  <a:cubicBezTo>
                    <a:pt x="9910" y="5850"/>
                    <a:pt x="9755" y="5716"/>
                    <a:pt x="9755" y="5650"/>
                  </a:cubicBezTo>
                  <a:cubicBezTo>
                    <a:pt x="9677" y="5583"/>
                    <a:pt x="9677" y="5450"/>
                    <a:pt x="9677" y="5383"/>
                  </a:cubicBezTo>
                  <a:cubicBezTo>
                    <a:pt x="9677" y="5250"/>
                    <a:pt x="9832" y="5116"/>
                    <a:pt x="9832" y="5050"/>
                  </a:cubicBezTo>
                  <a:cubicBezTo>
                    <a:pt x="9832" y="4983"/>
                    <a:pt x="9755" y="4850"/>
                    <a:pt x="9832" y="4783"/>
                  </a:cubicBezTo>
                  <a:cubicBezTo>
                    <a:pt x="9832" y="4716"/>
                    <a:pt x="9910" y="4650"/>
                    <a:pt x="9987" y="4583"/>
                  </a:cubicBezTo>
                  <a:cubicBezTo>
                    <a:pt x="9987" y="4450"/>
                    <a:pt x="9987" y="4316"/>
                    <a:pt x="9987" y="4250"/>
                  </a:cubicBezTo>
                  <a:cubicBezTo>
                    <a:pt x="9910" y="4183"/>
                    <a:pt x="9677" y="4116"/>
                    <a:pt x="9600" y="4050"/>
                  </a:cubicBezTo>
                  <a:cubicBezTo>
                    <a:pt x="9523" y="3983"/>
                    <a:pt x="9445" y="3850"/>
                    <a:pt x="9445" y="3716"/>
                  </a:cubicBezTo>
                  <a:cubicBezTo>
                    <a:pt x="9445" y="3716"/>
                    <a:pt x="9523" y="3583"/>
                    <a:pt x="9523" y="3516"/>
                  </a:cubicBezTo>
                  <a:cubicBezTo>
                    <a:pt x="9523" y="3383"/>
                    <a:pt x="9445" y="3250"/>
                    <a:pt x="9368" y="3183"/>
                  </a:cubicBezTo>
                  <a:cubicBezTo>
                    <a:pt x="9368" y="3116"/>
                    <a:pt x="9213" y="3050"/>
                    <a:pt x="9135" y="2983"/>
                  </a:cubicBezTo>
                  <a:cubicBezTo>
                    <a:pt x="9135" y="2916"/>
                    <a:pt x="9058" y="2783"/>
                    <a:pt x="8981" y="2716"/>
                  </a:cubicBezTo>
                  <a:cubicBezTo>
                    <a:pt x="8981" y="2650"/>
                    <a:pt x="8826" y="2650"/>
                    <a:pt x="8748" y="2583"/>
                  </a:cubicBezTo>
                  <a:cubicBezTo>
                    <a:pt x="8748" y="2450"/>
                    <a:pt x="8826" y="2316"/>
                    <a:pt x="8826" y="2250"/>
                  </a:cubicBezTo>
                  <a:cubicBezTo>
                    <a:pt x="8826" y="2250"/>
                    <a:pt x="8981" y="2183"/>
                    <a:pt x="8981" y="2183"/>
                  </a:cubicBezTo>
                  <a:cubicBezTo>
                    <a:pt x="8981" y="2116"/>
                    <a:pt x="8981" y="1983"/>
                    <a:pt x="8981" y="1916"/>
                  </a:cubicBezTo>
                  <a:cubicBezTo>
                    <a:pt x="8981" y="1850"/>
                    <a:pt x="9058" y="1783"/>
                    <a:pt x="9058" y="1716"/>
                  </a:cubicBezTo>
                  <a:cubicBezTo>
                    <a:pt x="9058" y="1650"/>
                    <a:pt x="9135" y="1516"/>
                    <a:pt x="9135" y="1450"/>
                  </a:cubicBezTo>
                  <a:cubicBezTo>
                    <a:pt x="9135" y="1450"/>
                    <a:pt x="9290" y="1383"/>
                    <a:pt x="9290" y="1316"/>
                  </a:cubicBezTo>
                  <a:cubicBezTo>
                    <a:pt x="9290" y="1250"/>
                    <a:pt x="9213" y="1183"/>
                    <a:pt x="9290" y="1116"/>
                  </a:cubicBezTo>
                  <a:cubicBezTo>
                    <a:pt x="9290" y="1116"/>
                    <a:pt x="9368" y="1050"/>
                    <a:pt x="9445" y="1050"/>
                  </a:cubicBezTo>
                  <a:cubicBezTo>
                    <a:pt x="9445" y="1050"/>
                    <a:pt x="9523" y="1050"/>
                    <a:pt x="9523" y="983"/>
                  </a:cubicBezTo>
                  <a:cubicBezTo>
                    <a:pt x="9600" y="983"/>
                    <a:pt x="9600" y="850"/>
                    <a:pt x="9600" y="783"/>
                  </a:cubicBezTo>
                  <a:cubicBezTo>
                    <a:pt x="9600" y="716"/>
                    <a:pt x="9523" y="650"/>
                    <a:pt x="9523" y="650"/>
                  </a:cubicBezTo>
                  <a:cubicBezTo>
                    <a:pt x="9523" y="583"/>
                    <a:pt x="9600" y="516"/>
                    <a:pt x="9677" y="516"/>
                  </a:cubicBezTo>
                  <a:cubicBezTo>
                    <a:pt x="9677" y="516"/>
                    <a:pt x="9755" y="516"/>
                    <a:pt x="9755" y="516"/>
                  </a:cubicBezTo>
                  <a:cubicBezTo>
                    <a:pt x="9832" y="583"/>
                    <a:pt x="9832" y="716"/>
                    <a:pt x="9832" y="716"/>
                  </a:cubicBezTo>
                  <a:cubicBezTo>
                    <a:pt x="9987" y="783"/>
                    <a:pt x="10219" y="716"/>
                    <a:pt x="10297" y="716"/>
                  </a:cubicBezTo>
                  <a:cubicBezTo>
                    <a:pt x="10374" y="650"/>
                    <a:pt x="10374" y="583"/>
                    <a:pt x="10452" y="516"/>
                  </a:cubicBezTo>
                  <a:cubicBezTo>
                    <a:pt x="10452" y="516"/>
                    <a:pt x="10374" y="450"/>
                    <a:pt x="10452" y="383"/>
                  </a:cubicBezTo>
                  <a:cubicBezTo>
                    <a:pt x="10452" y="383"/>
                    <a:pt x="10529" y="316"/>
                    <a:pt x="10606" y="250"/>
                  </a:cubicBezTo>
                  <a:cubicBezTo>
                    <a:pt x="10684" y="250"/>
                    <a:pt x="10839" y="316"/>
                    <a:pt x="10839" y="250"/>
                  </a:cubicBezTo>
                  <a:cubicBezTo>
                    <a:pt x="10916" y="250"/>
                    <a:pt x="10839" y="50"/>
                    <a:pt x="10916" y="50"/>
                  </a:cubicBezTo>
                  <a:cubicBezTo>
                    <a:pt x="10994" y="-17"/>
                    <a:pt x="11303" y="-17"/>
                    <a:pt x="11458" y="50"/>
                  </a:cubicBezTo>
                  <a:cubicBezTo>
                    <a:pt x="11458" y="50"/>
                    <a:pt x="11613" y="50"/>
                    <a:pt x="11613" y="116"/>
                  </a:cubicBezTo>
                  <a:cubicBezTo>
                    <a:pt x="11690" y="183"/>
                    <a:pt x="11613" y="316"/>
                    <a:pt x="11613" y="316"/>
                  </a:cubicBezTo>
                  <a:cubicBezTo>
                    <a:pt x="11613" y="383"/>
                    <a:pt x="11613" y="516"/>
                    <a:pt x="11613" y="516"/>
                  </a:cubicBezTo>
                  <a:cubicBezTo>
                    <a:pt x="11690" y="650"/>
                    <a:pt x="11845" y="783"/>
                    <a:pt x="11845" y="850"/>
                  </a:cubicBezTo>
                  <a:cubicBezTo>
                    <a:pt x="11923" y="916"/>
                    <a:pt x="11845" y="1116"/>
                    <a:pt x="11923" y="1183"/>
                  </a:cubicBezTo>
                  <a:cubicBezTo>
                    <a:pt x="12000" y="1183"/>
                    <a:pt x="12232" y="1183"/>
                    <a:pt x="12387" y="1183"/>
                  </a:cubicBezTo>
                  <a:cubicBezTo>
                    <a:pt x="12542" y="1116"/>
                    <a:pt x="12774" y="1116"/>
                    <a:pt x="12774" y="1050"/>
                  </a:cubicBezTo>
                  <a:cubicBezTo>
                    <a:pt x="12852" y="983"/>
                    <a:pt x="12852" y="916"/>
                    <a:pt x="12774" y="850"/>
                  </a:cubicBezTo>
                  <a:cubicBezTo>
                    <a:pt x="12774" y="783"/>
                    <a:pt x="12697" y="716"/>
                    <a:pt x="12697" y="650"/>
                  </a:cubicBezTo>
                  <a:cubicBezTo>
                    <a:pt x="12697" y="583"/>
                    <a:pt x="12929" y="516"/>
                    <a:pt x="12929" y="516"/>
                  </a:cubicBezTo>
                  <a:cubicBezTo>
                    <a:pt x="13084" y="516"/>
                    <a:pt x="13316" y="583"/>
                    <a:pt x="13394" y="650"/>
                  </a:cubicBezTo>
                  <a:cubicBezTo>
                    <a:pt x="13394" y="783"/>
                    <a:pt x="13239" y="916"/>
                    <a:pt x="13239" y="983"/>
                  </a:cubicBezTo>
                  <a:cubicBezTo>
                    <a:pt x="13316" y="1050"/>
                    <a:pt x="13394" y="1050"/>
                    <a:pt x="13471" y="1116"/>
                  </a:cubicBezTo>
                  <a:cubicBezTo>
                    <a:pt x="13548" y="1116"/>
                    <a:pt x="13703" y="1050"/>
                    <a:pt x="13703" y="1050"/>
                  </a:cubicBezTo>
                  <a:cubicBezTo>
                    <a:pt x="13781" y="1050"/>
                    <a:pt x="13935" y="1050"/>
                    <a:pt x="14013" y="1116"/>
                  </a:cubicBezTo>
                  <a:cubicBezTo>
                    <a:pt x="14090" y="1116"/>
                    <a:pt x="14090" y="1383"/>
                    <a:pt x="14168" y="1450"/>
                  </a:cubicBezTo>
                  <a:cubicBezTo>
                    <a:pt x="14168" y="1516"/>
                    <a:pt x="14323" y="1650"/>
                    <a:pt x="14477" y="1650"/>
                  </a:cubicBezTo>
                  <a:cubicBezTo>
                    <a:pt x="14477" y="1716"/>
                    <a:pt x="14632" y="1716"/>
                    <a:pt x="14787" y="1716"/>
                  </a:cubicBezTo>
                  <a:cubicBezTo>
                    <a:pt x="14787" y="1783"/>
                    <a:pt x="14787" y="1916"/>
                    <a:pt x="14865" y="2050"/>
                  </a:cubicBezTo>
                  <a:cubicBezTo>
                    <a:pt x="14865" y="2116"/>
                    <a:pt x="14942" y="2250"/>
                    <a:pt x="14942" y="2383"/>
                  </a:cubicBezTo>
                  <a:cubicBezTo>
                    <a:pt x="14942" y="2450"/>
                    <a:pt x="14942" y="2650"/>
                    <a:pt x="14942" y="2716"/>
                  </a:cubicBezTo>
                  <a:cubicBezTo>
                    <a:pt x="14942" y="2783"/>
                    <a:pt x="14942" y="3050"/>
                    <a:pt x="15019" y="3116"/>
                  </a:cubicBezTo>
                  <a:cubicBezTo>
                    <a:pt x="15097" y="3183"/>
                    <a:pt x="15329" y="3116"/>
                    <a:pt x="15329" y="3183"/>
                  </a:cubicBezTo>
                  <a:cubicBezTo>
                    <a:pt x="15406" y="3250"/>
                    <a:pt x="15406" y="3450"/>
                    <a:pt x="15484" y="3516"/>
                  </a:cubicBezTo>
                  <a:cubicBezTo>
                    <a:pt x="15484" y="3583"/>
                    <a:pt x="15561" y="3716"/>
                    <a:pt x="15561" y="3716"/>
                  </a:cubicBezTo>
                  <a:cubicBezTo>
                    <a:pt x="15639" y="3783"/>
                    <a:pt x="15561" y="3916"/>
                    <a:pt x="15561" y="3983"/>
                  </a:cubicBezTo>
                  <a:cubicBezTo>
                    <a:pt x="15639" y="4050"/>
                    <a:pt x="15716" y="4116"/>
                    <a:pt x="15716" y="4183"/>
                  </a:cubicBezTo>
                  <a:cubicBezTo>
                    <a:pt x="15794" y="4250"/>
                    <a:pt x="15948" y="4316"/>
                    <a:pt x="16026" y="4316"/>
                  </a:cubicBezTo>
                  <a:cubicBezTo>
                    <a:pt x="16026" y="4383"/>
                    <a:pt x="16103" y="4450"/>
                    <a:pt x="16103" y="4516"/>
                  </a:cubicBezTo>
                  <a:cubicBezTo>
                    <a:pt x="16103" y="4583"/>
                    <a:pt x="16026" y="4716"/>
                    <a:pt x="16026" y="4783"/>
                  </a:cubicBezTo>
                  <a:cubicBezTo>
                    <a:pt x="15948" y="4916"/>
                    <a:pt x="16026" y="5116"/>
                    <a:pt x="16026" y="5116"/>
                  </a:cubicBezTo>
                  <a:cubicBezTo>
                    <a:pt x="15948" y="5116"/>
                    <a:pt x="16258" y="5183"/>
                    <a:pt x="16335" y="5183"/>
                  </a:cubicBezTo>
                  <a:cubicBezTo>
                    <a:pt x="16335" y="5183"/>
                    <a:pt x="16490" y="5116"/>
                    <a:pt x="16490" y="5116"/>
                  </a:cubicBezTo>
                  <a:cubicBezTo>
                    <a:pt x="16645" y="5116"/>
                    <a:pt x="16800" y="5183"/>
                    <a:pt x="16877" y="5250"/>
                  </a:cubicBezTo>
                  <a:cubicBezTo>
                    <a:pt x="16955" y="5316"/>
                    <a:pt x="17032" y="5450"/>
                    <a:pt x="17110" y="5450"/>
                  </a:cubicBezTo>
                  <a:cubicBezTo>
                    <a:pt x="17265" y="5450"/>
                    <a:pt x="17497" y="5450"/>
                    <a:pt x="17574" y="5383"/>
                  </a:cubicBezTo>
                  <a:cubicBezTo>
                    <a:pt x="17652" y="5316"/>
                    <a:pt x="17574" y="5250"/>
                    <a:pt x="17574" y="5250"/>
                  </a:cubicBezTo>
                  <a:cubicBezTo>
                    <a:pt x="17652" y="5183"/>
                    <a:pt x="17806" y="5183"/>
                    <a:pt x="17884" y="5116"/>
                  </a:cubicBezTo>
                  <a:cubicBezTo>
                    <a:pt x="17961" y="5116"/>
                    <a:pt x="18039" y="5050"/>
                    <a:pt x="18116" y="4983"/>
                  </a:cubicBezTo>
                  <a:cubicBezTo>
                    <a:pt x="18116" y="4983"/>
                    <a:pt x="18348" y="4916"/>
                    <a:pt x="18426" y="4983"/>
                  </a:cubicBezTo>
                  <a:cubicBezTo>
                    <a:pt x="18426" y="4983"/>
                    <a:pt x="18271" y="5116"/>
                    <a:pt x="18271" y="5116"/>
                  </a:cubicBezTo>
                  <a:cubicBezTo>
                    <a:pt x="18271" y="5183"/>
                    <a:pt x="18271" y="5316"/>
                    <a:pt x="18348" y="5383"/>
                  </a:cubicBezTo>
                  <a:cubicBezTo>
                    <a:pt x="18426" y="5450"/>
                    <a:pt x="18581" y="5450"/>
                    <a:pt x="18658" y="5383"/>
                  </a:cubicBezTo>
                  <a:cubicBezTo>
                    <a:pt x="18735" y="5383"/>
                    <a:pt x="18890" y="5250"/>
                    <a:pt x="18890" y="5183"/>
                  </a:cubicBezTo>
                  <a:cubicBezTo>
                    <a:pt x="18890" y="5116"/>
                    <a:pt x="18735" y="4983"/>
                    <a:pt x="18813" y="4916"/>
                  </a:cubicBezTo>
                  <a:cubicBezTo>
                    <a:pt x="18890" y="4916"/>
                    <a:pt x="19045" y="4916"/>
                    <a:pt x="19200" y="4916"/>
                  </a:cubicBezTo>
                  <a:cubicBezTo>
                    <a:pt x="19200" y="4983"/>
                    <a:pt x="19277" y="4983"/>
                    <a:pt x="19277" y="4983"/>
                  </a:cubicBezTo>
                  <a:cubicBezTo>
                    <a:pt x="19432" y="4983"/>
                    <a:pt x="19510" y="5050"/>
                    <a:pt x="19587" y="5116"/>
                  </a:cubicBezTo>
                  <a:cubicBezTo>
                    <a:pt x="19665" y="5116"/>
                    <a:pt x="19742" y="5250"/>
                    <a:pt x="19819" y="5250"/>
                  </a:cubicBezTo>
                  <a:cubicBezTo>
                    <a:pt x="19819" y="5316"/>
                    <a:pt x="19974" y="5316"/>
                    <a:pt x="20052" y="5316"/>
                  </a:cubicBezTo>
                  <a:cubicBezTo>
                    <a:pt x="20052" y="5316"/>
                    <a:pt x="20052" y="5316"/>
                    <a:pt x="20052" y="5383"/>
                  </a:cubicBezTo>
                  <a:cubicBezTo>
                    <a:pt x="20052" y="5450"/>
                    <a:pt x="20206" y="5583"/>
                    <a:pt x="20206" y="5650"/>
                  </a:cubicBezTo>
                  <a:cubicBezTo>
                    <a:pt x="20284" y="5716"/>
                    <a:pt x="20361" y="5916"/>
                    <a:pt x="20439" y="5983"/>
                  </a:cubicBezTo>
                  <a:cubicBezTo>
                    <a:pt x="20516" y="6050"/>
                    <a:pt x="20671" y="6116"/>
                    <a:pt x="20748" y="6183"/>
                  </a:cubicBezTo>
                  <a:cubicBezTo>
                    <a:pt x="20748" y="6250"/>
                    <a:pt x="20748" y="6516"/>
                    <a:pt x="20748" y="6583"/>
                  </a:cubicBezTo>
                  <a:cubicBezTo>
                    <a:pt x="20748" y="6650"/>
                    <a:pt x="20594" y="6716"/>
                    <a:pt x="20671" y="6783"/>
                  </a:cubicBezTo>
                  <a:cubicBezTo>
                    <a:pt x="20671" y="6850"/>
                    <a:pt x="20748" y="6916"/>
                    <a:pt x="20748" y="6916"/>
                  </a:cubicBezTo>
                  <a:cubicBezTo>
                    <a:pt x="20748" y="6916"/>
                    <a:pt x="20826" y="6916"/>
                    <a:pt x="20826" y="6916"/>
                  </a:cubicBezTo>
                  <a:cubicBezTo>
                    <a:pt x="20903" y="6916"/>
                    <a:pt x="20981" y="6983"/>
                    <a:pt x="21058" y="6983"/>
                  </a:cubicBezTo>
                  <a:cubicBezTo>
                    <a:pt x="21058" y="7050"/>
                    <a:pt x="21135" y="7183"/>
                    <a:pt x="21135" y="7183"/>
                  </a:cubicBezTo>
                  <a:cubicBezTo>
                    <a:pt x="21213" y="7250"/>
                    <a:pt x="21445" y="7383"/>
                    <a:pt x="21523" y="75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7" name="Google Shape;2317;p274"/>
            <p:cNvSpPr/>
            <p:nvPr/>
          </p:nvSpPr>
          <p:spPr>
            <a:xfrm>
              <a:off x="7033156" y="6196471"/>
              <a:ext cx="606911" cy="13187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1121"/>
                  </a:moveTo>
                  <a:cubicBezTo>
                    <a:pt x="21600" y="11228"/>
                    <a:pt x="21600" y="11442"/>
                    <a:pt x="21600" y="11549"/>
                  </a:cubicBezTo>
                  <a:cubicBezTo>
                    <a:pt x="21368" y="11762"/>
                    <a:pt x="20903" y="11976"/>
                    <a:pt x="20671" y="12190"/>
                  </a:cubicBezTo>
                  <a:cubicBezTo>
                    <a:pt x="20671" y="12190"/>
                    <a:pt x="20439" y="12404"/>
                    <a:pt x="20439" y="12511"/>
                  </a:cubicBezTo>
                  <a:cubicBezTo>
                    <a:pt x="20206" y="12725"/>
                    <a:pt x="19510" y="13046"/>
                    <a:pt x="19277" y="13152"/>
                  </a:cubicBezTo>
                  <a:cubicBezTo>
                    <a:pt x="19045" y="13366"/>
                    <a:pt x="18581" y="13687"/>
                    <a:pt x="18581" y="13794"/>
                  </a:cubicBezTo>
                  <a:cubicBezTo>
                    <a:pt x="18581" y="14115"/>
                    <a:pt x="18581" y="14543"/>
                    <a:pt x="18581" y="14863"/>
                  </a:cubicBezTo>
                  <a:cubicBezTo>
                    <a:pt x="18581" y="15184"/>
                    <a:pt x="18813" y="15719"/>
                    <a:pt x="18813" y="15933"/>
                  </a:cubicBezTo>
                  <a:cubicBezTo>
                    <a:pt x="18813" y="16147"/>
                    <a:pt x="19045" y="16574"/>
                    <a:pt x="18813" y="16788"/>
                  </a:cubicBezTo>
                  <a:cubicBezTo>
                    <a:pt x="18813" y="16895"/>
                    <a:pt x="18348" y="17109"/>
                    <a:pt x="18348" y="17323"/>
                  </a:cubicBezTo>
                  <a:cubicBezTo>
                    <a:pt x="18348" y="17430"/>
                    <a:pt x="18813" y="17644"/>
                    <a:pt x="18581" y="17750"/>
                  </a:cubicBezTo>
                  <a:cubicBezTo>
                    <a:pt x="18581" y="17964"/>
                    <a:pt x="18116" y="17964"/>
                    <a:pt x="17884" y="17964"/>
                  </a:cubicBezTo>
                  <a:cubicBezTo>
                    <a:pt x="17652" y="17964"/>
                    <a:pt x="17419" y="17964"/>
                    <a:pt x="17187" y="17964"/>
                  </a:cubicBezTo>
                  <a:cubicBezTo>
                    <a:pt x="16955" y="17964"/>
                    <a:pt x="16955" y="18178"/>
                    <a:pt x="16723" y="18285"/>
                  </a:cubicBezTo>
                  <a:cubicBezTo>
                    <a:pt x="16723" y="18392"/>
                    <a:pt x="16723" y="18606"/>
                    <a:pt x="16723" y="18606"/>
                  </a:cubicBezTo>
                  <a:cubicBezTo>
                    <a:pt x="16955" y="18713"/>
                    <a:pt x="17187" y="18606"/>
                    <a:pt x="17419" y="18606"/>
                  </a:cubicBezTo>
                  <a:cubicBezTo>
                    <a:pt x="17652" y="18499"/>
                    <a:pt x="17884" y="18392"/>
                    <a:pt x="17884" y="18392"/>
                  </a:cubicBezTo>
                  <a:cubicBezTo>
                    <a:pt x="18116" y="18392"/>
                    <a:pt x="18348" y="18606"/>
                    <a:pt x="18348" y="18713"/>
                  </a:cubicBezTo>
                  <a:cubicBezTo>
                    <a:pt x="18348" y="18820"/>
                    <a:pt x="18348" y="18927"/>
                    <a:pt x="18348" y="18927"/>
                  </a:cubicBezTo>
                  <a:cubicBezTo>
                    <a:pt x="18116" y="19034"/>
                    <a:pt x="17652" y="19141"/>
                    <a:pt x="17419" y="19141"/>
                  </a:cubicBezTo>
                  <a:cubicBezTo>
                    <a:pt x="17419" y="19248"/>
                    <a:pt x="16723" y="19248"/>
                    <a:pt x="16723" y="19354"/>
                  </a:cubicBezTo>
                  <a:cubicBezTo>
                    <a:pt x="16490" y="19461"/>
                    <a:pt x="16955" y="19782"/>
                    <a:pt x="16955" y="19889"/>
                  </a:cubicBezTo>
                  <a:cubicBezTo>
                    <a:pt x="16955" y="19996"/>
                    <a:pt x="16723" y="20210"/>
                    <a:pt x="16490" y="20210"/>
                  </a:cubicBezTo>
                  <a:cubicBezTo>
                    <a:pt x="16490" y="20317"/>
                    <a:pt x="15794" y="20424"/>
                    <a:pt x="15794" y="20424"/>
                  </a:cubicBezTo>
                  <a:cubicBezTo>
                    <a:pt x="15794" y="20531"/>
                    <a:pt x="16258" y="20745"/>
                    <a:pt x="16258" y="20745"/>
                  </a:cubicBezTo>
                  <a:cubicBezTo>
                    <a:pt x="16258" y="20958"/>
                    <a:pt x="16490" y="21065"/>
                    <a:pt x="16490" y="21172"/>
                  </a:cubicBezTo>
                  <a:cubicBezTo>
                    <a:pt x="16490" y="21279"/>
                    <a:pt x="16258" y="21386"/>
                    <a:pt x="16026" y="21493"/>
                  </a:cubicBezTo>
                  <a:cubicBezTo>
                    <a:pt x="15794" y="21493"/>
                    <a:pt x="15329" y="21600"/>
                    <a:pt x="14865" y="21600"/>
                  </a:cubicBezTo>
                  <a:cubicBezTo>
                    <a:pt x="14865" y="21493"/>
                    <a:pt x="14400" y="21386"/>
                    <a:pt x="14168" y="21279"/>
                  </a:cubicBezTo>
                  <a:cubicBezTo>
                    <a:pt x="14168" y="21279"/>
                    <a:pt x="13703" y="21279"/>
                    <a:pt x="13471" y="21172"/>
                  </a:cubicBezTo>
                  <a:cubicBezTo>
                    <a:pt x="13471" y="21065"/>
                    <a:pt x="13703" y="20851"/>
                    <a:pt x="13471" y="20745"/>
                  </a:cubicBezTo>
                  <a:cubicBezTo>
                    <a:pt x="13471" y="20638"/>
                    <a:pt x="13006" y="20424"/>
                    <a:pt x="12774" y="20424"/>
                  </a:cubicBezTo>
                  <a:cubicBezTo>
                    <a:pt x="12774" y="20424"/>
                    <a:pt x="12542" y="20424"/>
                    <a:pt x="12310" y="20424"/>
                  </a:cubicBezTo>
                  <a:cubicBezTo>
                    <a:pt x="11845" y="20317"/>
                    <a:pt x="11381" y="20210"/>
                    <a:pt x="11148" y="20210"/>
                  </a:cubicBezTo>
                  <a:cubicBezTo>
                    <a:pt x="10684" y="20210"/>
                    <a:pt x="10219" y="20210"/>
                    <a:pt x="9987" y="20210"/>
                  </a:cubicBezTo>
                  <a:cubicBezTo>
                    <a:pt x="9755" y="20103"/>
                    <a:pt x="9058" y="20103"/>
                    <a:pt x="8826" y="19996"/>
                  </a:cubicBezTo>
                  <a:cubicBezTo>
                    <a:pt x="8361" y="19889"/>
                    <a:pt x="8129" y="19675"/>
                    <a:pt x="7897" y="19568"/>
                  </a:cubicBezTo>
                  <a:cubicBezTo>
                    <a:pt x="7432" y="19461"/>
                    <a:pt x="6968" y="19461"/>
                    <a:pt x="6735" y="19248"/>
                  </a:cubicBezTo>
                  <a:cubicBezTo>
                    <a:pt x="6503" y="19248"/>
                    <a:pt x="6271" y="19034"/>
                    <a:pt x="6271" y="18927"/>
                  </a:cubicBezTo>
                  <a:cubicBezTo>
                    <a:pt x="6039" y="18927"/>
                    <a:pt x="6039" y="18713"/>
                    <a:pt x="6271" y="18606"/>
                  </a:cubicBezTo>
                  <a:cubicBezTo>
                    <a:pt x="6271" y="18499"/>
                    <a:pt x="6503" y="18392"/>
                    <a:pt x="6503" y="18392"/>
                  </a:cubicBezTo>
                  <a:cubicBezTo>
                    <a:pt x="6735" y="18285"/>
                    <a:pt x="7432" y="18392"/>
                    <a:pt x="7665" y="18392"/>
                  </a:cubicBezTo>
                  <a:cubicBezTo>
                    <a:pt x="7665" y="18285"/>
                    <a:pt x="7665" y="18178"/>
                    <a:pt x="7665" y="18071"/>
                  </a:cubicBezTo>
                  <a:cubicBezTo>
                    <a:pt x="7665" y="18071"/>
                    <a:pt x="8129" y="18071"/>
                    <a:pt x="8129" y="18071"/>
                  </a:cubicBezTo>
                  <a:cubicBezTo>
                    <a:pt x="8361" y="17964"/>
                    <a:pt x="9058" y="17964"/>
                    <a:pt x="9290" y="17750"/>
                  </a:cubicBezTo>
                  <a:cubicBezTo>
                    <a:pt x="9290" y="17750"/>
                    <a:pt x="9290" y="17537"/>
                    <a:pt x="9058" y="17430"/>
                  </a:cubicBezTo>
                  <a:cubicBezTo>
                    <a:pt x="9058" y="17323"/>
                    <a:pt x="8594" y="17323"/>
                    <a:pt x="8361" y="17323"/>
                  </a:cubicBezTo>
                  <a:cubicBezTo>
                    <a:pt x="8129" y="17323"/>
                    <a:pt x="7897" y="17430"/>
                    <a:pt x="7665" y="17430"/>
                  </a:cubicBezTo>
                  <a:cubicBezTo>
                    <a:pt x="7432" y="17537"/>
                    <a:pt x="7200" y="17430"/>
                    <a:pt x="6968" y="17430"/>
                  </a:cubicBezTo>
                  <a:cubicBezTo>
                    <a:pt x="6735" y="17430"/>
                    <a:pt x="6503" y="17323"/>
                    <a:pt x="6271" y="17216"/>
                  </a:cubicBezTo>
                  <a:cubicBezTo>
                    <a:pt x="6039" y="17216"/>
                    <a:pt x="5574" y="17323"/>
                    <a:pt x="5574" y="17216"/>
                  </a:cubicBezTo>
                  <a:cubicBezTo>
                    <a:pt x="5342" y="17216"/>
                    <a:pt x="5574" y="17002"/>
                    <a:pt x="5574" y="17002"/>
                  </a:cubicBezTo>
                  <a:cubicBezTo>
                    <a:pt x="5342" y="16895"/>
                    <a:pt x="4877" y="17002"/>
                    <a:pt x="4877" y="17002"/>
                  </a:cubicBezTo>
                  <a:cubicBezTo>
                    <a:pt x="4645" y="17109"/>
                    <a:pt x="4877" y="17216"/>
                    <a:pt x="4877" y="17216"/>
                  </a:cubicBezTo>
                  <a:cubicBezTo>
                    <a:pt x="4645" y="17216"/>
                    <a:pt x="4181" y="17216"/>
                    <a:pt x="3948" y="17216"/>
                  </a:cubicBezTo>
                  <a:cubicBezTo>
                    <a:pt x="3716" y="17109"/>
                    <a:pt x="3716" y="17002"/>
                    <a:pt x="3716" y="16895"/>
                  </a:cubicBezTo>
                  <a:cubicBezTo>
                    <a:pt x="3948" y="16788"/>
                    <a:pt x="4181" y="16788"/>
                    <a:pt x="4413" y="16788"/>
                  </a:cubicBezTo>
                  <a:cubicBezTo>
                    <a:pt x="4413" y="16681"/>
                    <a:pt x="4181" y="16467"/>
                    <a:pt x="4413" y="16253"/>
                  </a:cubicBezTo>
                  <a:cubicBezTo>
                    <a:pt x="4413" y="16147"/>
                    <a:pt x="4877" y="16040"/>
                    <a:pt x="5110" y="16040"/>
                  </a:cubicBezTo>
                  <a:cubicBezTo>
                    <a:pt x="5342" y="16040"/>
                    <a:pt x="5806" y="16040"/>
                    <a:pt x="6039" y="15933"/>
                  </a:cubicBezTo>
                  <a:cubicBezTo>
                    <a:pt x="6039" y="15933"/>
                    <a:pt x="5574" y="15826"/>
                    <a:pt x="5574" y="15719"/>
                  </a:cubicBezTo>
                  <a:cubicBezTo>
                    <a:pt x="5574" y="15612"/>
                    <a:pt x="5806" y="15505"/>
                    <a:pt x="5806" y="15398"/>
                  </a:cubicBezTo>
                  <a:cubicBezTo>
                    <a:pt x="5806" y="15398"/>
                    <a:pt x="5806" y="15184"/>
                    <a:pt x="5806" y="15077"/>
                  </a:cubicBezTo>
                  <a:cubicBezTo>
                    <a:pt x="5806" y="15077"/>
                    <a:pt x="5574" y="14970"/>
                    <a:pt x="5574" y="14970"/>
                  </a:cubicBezTo>
                  <a:cubicBezTo>
                    <a:pt x="5342" y="14970"/>
                    <a:pt x="5110" y="15077"/>
                    <a:pt x="5110" y="15077"/>
                  </a:cubicBezTo>
                  <a:cubicBezTo>
                    <a:pt x="4645" y="15077"/>
                    <a:pt x="4181" y="15077"/>
                    <a:pt x="3948" y="15077"/>
                  </a:cubicBezTo>
                  <a:cubicBezTo>
                    <a:pt x="3716" y="15077"/>
                    <a:pt x="3716" y="14970"/>
                    <a:pt x="3716" y="14970"/>
                  </a:cubicBezTo>
                  <a:cubicBezTo>
                    <a:pt x="3484" y="14863"/>
                    <a:pt x="2787" y="14970"/>
                    <a:pt x="2555" y="14970"/>
                  </a:cubicBezTo>
                  <a:cubicBezTo>
                    <a:pt x="2555" y="14863"/>
                    <a:pt x="2323" y="14756"/>
                    <a:pt x="2090" y="14650"/>
                  </a:cubicBezTo>
                  <a:cubicBezTo>
                    <a:pt x="1858" y="14543"/>
                    <a:pt x="1394" y="14436"/>
                    <a:pt x="1394" y="14329"/>
                  </a:cubicBezTo>
                  <a:cubicBezTo>
                    <a:pt x="1394" y="14222"/>
                    <a:pt x="1394" y="14115"/>
                    <a:pt x="1394" y="14115"/>
                  </a:cubicBezTo>
                  <a:cubicBezTo>
                    <a:pt x="1626" y="14008"/>
                    <a:pt x="1858" y="14115"/>
                    <a:pt x="2090" y="14115"/>
                  </a:cubicBezTo>
                  <a:cubicBezTo>
                    <a:pt x="2323" y="14008"/>
                    <a:pt x="2555" y="14008"/>
                    <a:pt x="2787" y="13901"/>
                  </a:cubicBezTo>
                  <a:cubicBezTo>
                    <a:pt x="2787" y="13901"/>
                    <a:pt x="2787" y="13687"/>
                    <a:pt x="2787" y="13580"/>
                  </a:cubicBezTo>
                  <a:cubicBezTo>
                    <a:pt x="3019" y="13580"/>
                    <a:pt x="3019" y="13259"/>
                    <a:pt x="3252" y="13152"/>
                  </a:cubicBezTo>
                  <a:cubicBezTo>
                    <a:pt x="3252" y="13152"/>
                    <a:pt x="3716" y="13259"/>
                    <a:pt x="3948" y="13152"/>
                  </a:cubicBezTo>
                  <a:cubicBezTo>
                    <a:pt x="3948" y="13152"/>
                    <a:pt x="4181" y="12939"/>
                    <a:pt x="4181" y="12939"/>
                  </a:cubicBezTo>
                  <a:cubicBezTo>
                    <a:pt x="4181" y="12725"/>
                    <a:pt x="3948" y="12511"/>
                    <a:pt x="3716" y="12404"/>
                  </a:cubicBezTo>
                  <a:cubicBezTo>
                    <a:pt x="3484" y="12404"/>
                    <a:pt x="3252" y="12297"/>
                    <a:pt x="3019" y="12190"/>
                  </a:cubicBezTo>
                  <a:cubicBezTo>
                    <a:pt x="3019" y="12190"/>
                    <a:pt x="2555" y="12083"/>
                    <a:pt x="2323" y="12083"/>
                  </a:cubicBezTo>
                  <a:cubicBezTo>
                    <a:pt x="2090" y="12083"/>
                    <a:pt x="1626" y="12083"/>
                    <a:pt x="1626" y="12083"/>
                  </a:cubicBezTo>
                  <a:cubicBezTo>
                    <a:pt x="1394" y="11976"/>
                    <a:pt x="929" y="11869"/>
                    <a:pt x="697" y="11869"/>
                  </a:cubicBezTo>
                  <a:cubicBezTo>
                    <a:pt x="697" y="11655"/>
                    <a:pt x="929" y="11442"/>
                    <a:pt x="697" y="11335"/>
                  </a:cubicBezTo>
                  <a:cubicBezTo>
                    <a:pt x="697" y="11228"/>
                    <a:pt x="232" y="11121"/>
                    <a:pt x="232" y="11014"/>
                  </a:cubicBezTo>
                  <a:cubicBezTo>
                    <a:pt x="232" y="11014"/>
                    <a:pt x="0" y="10800"/>
                    <a:pt x="232" y="10693"/>
                  </a:cubicBezTo>
                  <a:cubicBezTo>
                    <a:pt x="232" y="10586"/>
                    <a:pt x="232" y="10479"/>
                    <a:pt x="465" y="10479"/>
                  </a:cubicBezTo>
                  <a:cubicBezTo>
                    <a:pt x="465" y="10372"/>
                    <a:pt x="1161" y="10265"/>
                    <a:pt x="1394" y="10265"/>
                  </a:cubicBezTo>
                  <a:cubicBezTo>
                    <a:pt x="1626" y="10265"/>
                    <a:pt x="2090" y="10479"/>
                    <a:pt x="2323" y="10479"/>
                  </a:cubicBezTo>
                  <a:cubicBezTo>
                    <a:pt x="2555" y="10479"/>
                    <a:pt x="2787" y="10372"/>
                    <a:pt x="2787" y="10158"/>
                  </a:cubicBezTo>
                  <a:cubicBezTo>
                    <a:pt x="2787" y="10158"/>
                    <a:pt x="2787" y="9945"/>
                    <a:pt x="2555" y="9838"/>
                  </a:cubicBezTo>
                  <a:cubicBezTo>
                    <a:pt x="2555" y="9731"/>
                    <a:pt x="2323" y="9624"/>
                    <a:pt x="2090" y="9624"/>
                  </a:cubicBezTo>
                  <a:cubicBezTo>
                    <a:pt x="1858" y="9624"/>
                    <a:pt x="1394" y="9624"/>
                    <a:pt x="1394" y="9624"/>
                  </a:cubicBezTo>
                  <a:cubicBezTo>
                    <a:pt x="1161" y="9517"/>
                    <a:pt x="1394" y="9303"/>
                    <a:pt x="1394" y="9196"/>
                  </a:cubicBezTo>
                  <a:cubicBezTo>
                    <a:pt x="1394" y="9196"/>
                    <a:pt x="1161" y="9089"/>
                    <a:pt x="1161" y="9089"/>
                  </a:cubicBezTo>
                  <a:cubicBezTo>
                    <a:pt x="1161" y="9089"/>
                    <a:pt x="929" y="9089"/>
                    <a:pt x="929" y="9089"/>
                  </a:cubicBezTo>
                  <a:cubicBezTo>
                    <a:pt x="697" y="9089"/>
                    <a:pt x="697" y="9196"/>
                    <a:pt x="697" y="9196"/>
                  </a:cubicBezTo>
                  <a:cubicBezTo>
                    <a:pt x="465" y="9303"/>
                    <a:pt x="232" y="9303"/>
                    <a:pt x="0" y="9196"/>
                  </a:cubicBezTo>
                  <a:cubicBezTo>
                    <a:pt x="0" y="9196"/>
                    <a:pt x="0" y="9089"/>
                    <a:pt x="0" y="8982"/>
                  </a:cubicBezTo>
                  <a:cubicBezTo>
                    <a:pt x="0" y="8982"/>
                    <a:pt x="0" y="8875"/>
                    <a:pt x="0" y="8768"/>
                  </a:cubicBezTo>
                  <a:cubicBezTo>
                    <a:pt x="0" y="8768"/>
                    <a:pt x="465" y="8768"/>
                    <a:pt x="465" y="8661"/>
                  </a:cubicBezTo>
                  <a:cubicBezTo>
                    <a:pt x="465" y="8554"/>
                    <a:pt x="465" y="8448"/>
                    <a:pt x="697" y="8448"/>
                  </a:cubicBezTo>
                  <a:cubicBezTo>
                    <a:pt x="697" y="8341"/>
                    <a:pt x="1161" y="8127"/>
                    <a:pt x="1161" y="8127"/>
                  </a:cubicBezTo>
                  <a:cubicBezTo>
                    <a:pt x="1394" y="8020"/>
                    <a:pt x="1626" y="8127"/>
                    <a:pt x="1858" y="8127"/>
                  </a:cubicBezTo>
                  <a:cubicBezTo>
                    <a:pt x="2090" y="8020"/>
                    <a:pt x="2090" y="7806"/>
                    <a:pt x="2090" y="7699"/>
                  </a:cubicBezTo>
                  <a:cubicBezTo>
                    <a:pt x="2090" y="7592"/>
                    <a:pt x="1858" y="7378"/>
                    <a:pt x="1858" y="7271"/>
                  </a:cubicBezTo>
                  <a:cubicBezTo>
                    <a:pt x="1858" y="7164"/>
                    <a:pt x="2090" y="6950"/>
                    <a:pt x="2090" y="6844"/>
                  </a:cubicBezTo>
                  <a:cubicBezTo>
                    <a:pt x="2090" y="6844"/>
                    <a:pt x="2323" y="6737"/>
                    <a:pt x="2555" y="6737"/>
                  </a:cubicBezTo>
                  <a:cubicBezTo>
                    <a:pt x="2555" y="6737"/>
                    <a:pt x="3019" y="6630"/>
                    <a:pt x="3019" y="6523"/>
                  </a:cubicBezTo>
                  <a:cubicBezTo>
                    <a:pt x="3019" y="6416"/>
                    <a:pt x="2555" y="6095"/>
                    <a:pt x="2787" y="5988"/>
                  </a:cubicBezTo>
                  <a:cubicBezTo>
                    <a:pt x="2787" y="5988"/>
                    <a:pt x="3252" y="5988"/>
                    <a:pt x="3252" y="5988"/>
                  </a:cubicBezTo>
                  <a:cubicBezTo>
                    <a:pt x="3484" y="6095"/>
                    <a:pt x="3484" y="6202"/>
                    <a:pt x="3484" y="6202"/>
                  </a:cubicBezTo>
                  <a:cubicBezTo>
                    <a:pt x="3716" y="6202"/>
                    <a:pt x="4181" y="6309"/>
                    <a:pt x="4181" y="6202"/>
                  </a:cubicBezTo>
                  <a:cubicBezTo>
                    <a:pt x="4413" y="6202"/>
                    <a:pt x="4645" y="5881"/>
                    <a:pt x="4645" y="5774"/>
                  </a:cubicBezTo>
                  <a:cubicBezTo>
                    <a:pt x="4645" y="5774"/>
                    <a:pt x="4645" y="5560"/>
                    <a:pt x="4877" y="5453"/>
                  </a:cubicBezTo>
                  <a:cubicBezTo>
                    <a:pt x="4877" y="5453"/>
                    <a:pt x="5574" y="5560"/>
                    <a:pt x="5806" y="5453"/>
                  </a:cubicBezTo>
                  <a:cubicBezTo>
                    <a:pt x="6039" y="5453"/>
                    <a:pt x="6271" y="5347"/>
                    <a:pt x="6503" y="5240"/>
                  </a:cubicBezTo>
                  <a:cubicBezTo>
                    <a:pt x="6735" y="5240"/>
                    <a:pt x="6968" y="5133"/>
                    <a:pt x="6968" y="5133"/>
                  </a:cubicBezTo>
                  <a:cubicBezTo>
                    <a:pt x="7200" y="5133"/>
                    <a:pt x="7432" y="5133"/>
                    <a:pt x="7665" y="5133"/>
                  </a:cubicBezTo>
                  <a:cubicBezTo>
                    <a:pt x="7897" y="5133"/>
                    <a:pt x="8129" y="5133"/>
                    <a:pt x="8361" y="5133"/>
                  </a:cubicBezTo>
                  <a:cubicBezTo>
                    <a:pt x="8594" y="5133"/>
                    <a:pt x="9290" y="5026"/>
                    <a:pt x="9290" y="4919"/>
                  </a:cubicBezTo>
                  <a:cubicBezTo>
                    <a:pt x="9523" y="4812"/>
                    <a:pt x="9523" y="4491"/>
                    <a:pt x="9523" y="4384"/>
                  </a:cubicBezTo>
                  <a:cubicBezTo>
                    <a:pt x="9523" y="4384"/>
                    <a:pt x="9755" y="4170"/>
                    <a:pt x="9987" y="4170"/>
                  </a:cubicBezTo>
                  <a:cubicBezTo>
                    <a:pt x="10219" y="3956"/>
                    <a:pt x="10684" y="3743"/>
                    <a:pt x="10916" y="3743"/>
                  </a:cubicBezTo>
                  <a:cubicBezTo>
                    <a:pt x="11148" y="3743"/>
                    <a:pt x="11381" y="3850"/>
                    <a:pt x="11613" y="3850"/>
                  </a:cubicBezTo>
                  <a:cubicBezTo>
                    <a:pt x="11845" y="3743"/>
                    <a:pt x="12310" y="3636"/>
                    <a:pt x="12542" y="3636"/>
                  </a:cubicBezTo>
                  <a:cubicBezTo>
                    <a:pt x="12774" y="3529"/>
                    <a:pt x="13006" y="3636"/>
                    <a:pt x="13239" y="3636"/>
                  </a:cubicBezTo>
                  <a:cubicBezTo>
                    <a:pt x="13239" y="3743"/>
                    <a:pt x="13471" y="3850"/>
                    <a:pt x="13703" y="3850"/>
                  </a:cubicBezTo>
                  <a:cubicBezTo>
                    <a:pt x="13703" y="3956"/>
                    <a:pt x="13935" y="4170"/>
                    <a:pt x="14168" y="4170"/>
                  </a:cubicBezTo>
                  <a:cubicBezTo>
                    <a:pt x="14400" y="4277"/>
                    <a:pt x="14632" y="4170"/>
                    <a:pt x="14865" y="4170"/>
                  </a:cubicBezTo>
                  <a:cubicBezTo>
                    <a:pt x="15097" y="4170"/>
                    <a:pt x="15097" y="3956"/>
                    <a:pt x="15097" y="3850"/>
                  </a:cubicBezTo>
                  <a:cubicBezTo>
                    <a:pt x="15097" y="3850"/>
                    <a:pt x="15097" y="3743"/>
                    <a:pt x="15097" y="3636"/>
                  </a:cubicBezTo>
                  <a:cubicBezTo>
                    <a:pt x="15097" y="3529"/>
                    <a:pt x="15329" y="3422"/>
                    <a:pt x="15329" y="3315"/>
                  </a:cubicBezTo>
                  <a:cubicBezTo>
                    <a:pt x="15329" y="3315"/>
                    <a:pt x="15329" y="3101"/>
                    <a:pt x="15329" y="3101"/>
                  </a:cubicBezTo>
                  <a:cubicBezTo>
                    <a:pt x="15329" y="2994"/>
                    <a:pt x="15097" y="2673"/>
                    <a:pt x="15097" y="2459"/>
                  </a:cubicBezTo>
                  <a:cubicBezTo>
                    <a:pt x="15097" y="2459"/>
                    <a:pt x="14865" y="2246"/>
                    <a:pt x="14865" y="2139"/>
                  </a:cubicBezTo>
                  <a:cubicBezTo>
                    <a:pt x="14865" y="2032"/>
                    <a:pt x="15097" y="1818"/>
                    <a:pt x="15097" y="1711"/>
                  </a:cubicBezTo>
                  <a:cubicBezTo>
                    <a:pt x="15097" y="1604"/>
                    <a:pt x="14865" y="1390"/>
                    <a:pt x="14865" y="1283"/>
                  </a:cubicBezTo>
                  <a:cubicBezTo>
                    <a:pt x="14865" y="1176"/>
                    <a:pt x="15329" y="1176"/>
                    <a:pt x="15329" y="1176"/>
                  </a:cubicBezTo>
                  <a:cubicBezTo>
                    <a:pt x="15561" y="962"/>
                    <a:pt x="15329" y="855"/>
                    <a:pt x="15329" y="749"/>
                  </a:cubicBezTo>
                  <a:cubicBezTo>
                    <a:pt x="15329" y="642"/>
                    <a:pt x="15097" y="642"/>
                    <a:pt x="15097" y="535"/>
                  </a:cubicBezTo>
                  <a:cubicBezTo>
                    <a:pt x="15097" y="428"/>
                    <a:pt x="14865" y="214"/>
                    <a:pt x="15097" y="214"/>
                  </a:cubicBezTo>
                  <a:cubicBezTo>
                    <a:pt x="15097" y="107"/>
                    <a:pt x="15561" y="0"/>
                    <a:pt x="15561" y="0"/>
                  </a:cubicBezTo>
                  <a:cubicBezTo>
                    <a:pt x="15794" y="0"/>
                    <a:pt x="16258" y="0"/>
                    <a:pt x="16258" y="0"/>
                  </a:cubicBezTo>
                  <a:cubicBezTo>
                    <a:pt x="16490" y="0"/>
                    <a:pt x="16955" y="0"/>
                    <a:pt x="16955" y="107"/>
                  </a:cubicBezTo>
                  <a:cubicBezTo>
                    <a:pt x="17187" y="107"/>
                    <a:pt x="17187" y="321"/>
                    <a:pt x="17187" y="428"/>
                  </a:cubicBezTo>
                  <a:cubicBezTo>
                    <a:pt x="17419" y="535"/>
                    <a:pt x="17884" y="749"/>
                    <a:pt x="17884" y="855"/>
                  </a:cubicBezTo>
                  <a:cubicBezTo>
                    <a:pt x="18116" y="962"/>
                    <a:pt x="17884" y="1283"/>
                    <a:pt x="17884" y="1390"/>
                  </a:cubicBezTo>
                  <a:cubicBezTo>
                    <a:pt x="17884" y="1497"/>
                    <a:pt x="18116" y="1711"/>
                    <a:pt x="18116" y="1818"/>
                  </a:cubicBezTo>
                  <a:cubicBezTo>
                    <a:pt x="18116" y="1925"/>
                    <a:pt x="18581" y="2139"/>
                    <a:pt x="18581" y="2352"/>
                  </a:cubicBezTo>
                  <a:cubicBezTo>
                    <a:pt x="18581" y="2352"/>
                    <a:pt x="18581" y="2566"/>
                    <a:pt x="18581" y="2673"/>
                  </a:cubicBezTo>
                  <a:cubicBezTo>
                    <a:pt x="18581" y="2780"/>
                    <a:pt x="18348" y="2887"/>
                    <a:pt x="18348" y="2994"/>
                  </a:cubicBezTo>
                  <a:cubicBezTo>
                    <a:pt x="18348" y="3101"/>
                    <a:pt x="18581" y="3315"/>
                    <a:pt x="18581" y="3315"/>
                  </a:cubicBezTo>
                  <a:cubicBezTo>
                    <a:pt x="18581" y="3529"/>
                    <a:pt x="18581" y="3743"/>
                    <a:pt x="18581" y="3850"/>
                  </a:cubicBezTo>
                  <a:cubicBezTo>
                    <a:pt x="18581" y="3956"/>
                    <a:pt x="18348" y="4170"/>
                    <a:pt x="18348" y="4277"/>
                  </a:cubicBezTo>
                  <a:cubicBezTo>
                    <a:pt x="18348" y="4384"/>
                    <a:pt x="18116" y="4705"/>
                    <a:pt x="18348" y="4919"/>
                  </a:cubicBezTo>
                  <a:cubicBezTo>
                    <a:pt x="18348" y="5026"/>
                    <a:pt x="18813" y="5240"/>
                    <a:pt x="19045" y="5347"/>
                  </a:cubicBezTo>
                  <a:cubicBezTo>
                    <a:pt x="19045" y="5347"/>
                    <a:pt x="19742" y="5453"/>
                    <a:pt x="19742" y="5560"/>
                  </a:cubicBezTo>
                  <a:cubicBezTo>
                    <a:pt x="19974" y="5667"/>
                    <a:pt x="20206" y="5988"/>
                    <a:pt x="20206" y="6095"/>
                  </a:cubicBezTo>
                  <a:cubicBezTo>
                    <a:pt x="20206" y="6202"/>
                    <a:pt x="19974" y="6309"/>
                    <a:pt x="19974" y="6416"/>
                  </a:cubicBezTo>
                  <a:cubicBezTo>
                    <a:pt x="19974" y="6523"/>
                    <a:pt x="20206" y="6737"/>
                    <a:pt x="20206" y="6844"/>
                  </a:cubicBezTo>
                  <a:cubicBezTo>
                    <a:pt x="20439" y="7057"/>
                    <a:pt x="20206" y="7378"/>
                    <a:pt x="20206" y="7485"/>
                  </a:cubicBezTo>
                  <a:cubicBezTo>
                    <a:pt x="20206" y="7592"/>
                    <a:pt x="20206" y="7913"/>
                    <a:pt x="20206" y="8127"/>
                  </a:cubicBezTo>
                  <a:cubicBezTo>
                    <a:pt x="20439" y="8234"/>
                    <a:pt x="20439" y="8341"/>
                    <a:pt x="20671" y="8448"/>
                  </a:cubicBezTo>
                  <a:cubicBezTo>
                    <a:pt x="20671" y="8661"/>
                    <a:pt x="20903" y="8875"/>
                    <a:pt x="20903" y="9089"/>
                  </a:cubicBezTo>
                  <a:cubicBezTo>
                    <a:pt x="20903" y="9196"/>
                    <a:pt x="21135" y="9410"/>
                    <a:pt x="21135" y="9517"/>
                  </a:cubicBezTo>
                  <a:cubicBezTo>
                    <a:pt x="21135" y="9731"/>
                    <a:pt x="20903" y="10051"/>
                    <a:pt x="21135" y="10265"/>
                  </a:cubicBezTo>
                  <a:cubicBezTo>
                    <a:pt x="21135" y="10479"/>
                    <a:pt x="21600" y="10907"/>
                    <a:pt x="21600" y="11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18" name="Google Shape;2318;p274"/>
            <p:cNvSpPr/>
            <p:nvPr/>
          </p:nvSpPr>
          <p:spPr>
            <a:xfrm>
              <a:off x="7033156" y="6196471"/>
              <a:ext cx="606911" cy="13187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1121"/>
                  </a:moveTo>
                  <a:cubicBezTo>
                    <a:pt x="21600" y="11228"/>
                    <a:pt x="21600" y="11442"/>
                    <a:pt x="21600" y="11549"/>
                  </a:cubicBezTo>
                  <a:cubicBezTo>
                    <a:pt x="21368" y="11762"/>
                    <a:pt x="20903" y="11976"/>
                    <a:pt x="20671" y="12190"/>
                  </a:cubicBezTo>
                  <a:cubicBezTo>
                    <a:pt x="20671" y="12190"/>
                    <a:pt x="20439" y="12404"/>
                    <a:pt x="20439" y="12511"/>
                  </a:cubicBezTo>
                  <a:cubicBezTo>
                    <a:pt x="20206" y="12725"/>
                    <a:pt x="19510" y="13046"/>
                    <a:pt x="19277" y="13152"/>
                  </a:cubicBezTo>
                  <a:cubicBezTo>
                    <a:pt x="19045" y="13366"/>
                    <a:pt x="18581" y="13687"/>
                    <a:pt x="18581" y="13794"/>
                  </a:cubicBezTo>
                  <a:cubicBezTo>
                    <a:pt x="18581" y="14115"/>
                    <a:pt x="18581" y="14543"/>
                    <a:pt x="18581" y="14863"/>
                  </a:cubicBezTo>
                  <a:cubicBezTo>
                    <a:pt x="18581" y="15184"/>
                    <a:pt x="18813" y="15719"/>
                    <a:pt x="18813" y="15933"/>
                  </a:cubicBezTo>
                  <a:cubicBezTo>
                    <a:pt x="18813" y="16147"/>
                    <a:pt x="19045" y="16574"/>
                    <a:pt x="18813" y="16788"/>
                  </a:cubicBezTo>
                  <a:cubicBezTo>
                    <a:pt x="18813" y="16895"/>
                    <a:pt x="18348" y="17109"/>
                    <a:pt x="18348" y="17323"/>
                  </a:cubicBezTo>
                  <a:cubicBezTo>
                    <a:pt x="18348" y="17430"/>
                    <a:pt x="18813" y="17644"/>
                    <a:pt x="18581" y="17750"/>
                  </a:cubicBezTo>
                  <a:cubicBezTo>
                    <a:pt x="18581" y="17964"/>
                    <a:pt x="18116" y="17964"/>
                    <a:pt x="17884" y="17964"/>
                  </a:cubicBezTo>
                  <a:cubicBezTo>
                    <a:pt x="17652" y="17964"/>
                    <a:pt x="17419" y="17964"/>
                    <a:pt x="17187" y="17964"/>
                  </a:cubicBezTo>
                  <a:cubicBezTo>
                    <a:pt x="16955" y="17964"/>
                    <a:pt x="16955" y="18178"/>
                    <a:pt x="16723" y="18285"/>
                  </a:cubicBezTo>
                  <a:cubicBezTo>
                    <a:pt x="16723" y="18392"/>
                    <a:pt x="16723" y="18606"/>
                    <a:pt x="16723" y="18606"/>
                  </a:cubicBezTo>
                  <a:cubicBezTo>
                    <a:pt x="16955" y="18713"/>
                    <a:pt x="17187" y="18606"/>
                    <a:pt x="17419" y="18606"/>
                  </a:cubicBezTo>
                  <a:cubicBezTo>
                    <a:pt x="17652" y="18499"/>
                    <a:pt x="17884" y="18392"/>
                    <a:pt x="17884" y="18392"/>
                  </a:cubicBezTo>
                  <a:cubicBezTo>
                    <a:pt x="18116" y="18392"/>
                    <a:pt x="18348" y="18606"/>
                    <a:pt x="18348" y="18713"/>
                  </a:cubicBezTo>
                  <a:cubicBezTo>
                    <a:pt x="18348" y="18820"/>
                    <a:pt x="18348" y="18927"/>
                    <a:pt x="18348" y="18927"/>
                  </a:cubicBezTo>
                  <a:cubicBezTo>
                    <a:pt x="18116" y="19034"/>
                    <a:pt x="17652" y="19141"/>
                    <a:pt x="17419" y="19141"/>
                  </a:cubicBezTo>
                  <a:cubicBezTo>
                    <a:pt x="17419" y="19248"/>
                    <a:pt x="16723" y="19248"/>
                    <a:pt x="16723" y="19354"/>
                  </a:cubicBezTo>
                  <a:cubicBezTo>
                    <a:pt x="16490" y="19461"/>
                    <a:pt x="16955" y="19782"/>
                    <a:pt x="16955" y="19889"/>
                  </a:cubicBezTo>
                  <a:cubicBezTo>
                    <a:pt x="16955" y="19996"/>
                    <a:pt x="16723" y="20210"/>
                    <a:pt x="16490" y="20210"/>
                  </a:cubicBezTo>
                  <a:cubicBezTo>
                    <a:pt x="16490" y="20317"/>
                    <a:pt x="15794" y="20424"/>
                    <a:pt x="15794" y="20424"/>
                  </a:cubicBezTo>
                  <a:cubicBezTo>
                    <a:pt x="15794" y="20531"/>
                    <a:pt x="16258" y="20745"/>
                    <a:pt x="16258" y="20745"/>
                  </a:cubicBezTo>
                  <a:cubicBezTo>
                    <a:pt x="16258" y="20958"/>
                    <a:pt x="16490" y="21065"/>
                    <a:pt x="16490" y="21172"/>
                  </a:cubicBezTo>
                  <a:cubicBezTo>
                    <a:pt x="16490" y="21279"/>
                    <a:pt x="16258" y="21386"/>
                    <a:pt x="16026" y="21493"/>
                  </a:cubicBezTo>
                  <a:cubicBezTo>
                    <a:pt x="15794" y="21493"/>
                    <a:pt x="15329" y="21600"/>
                    <a:pt x="14865" y="21600"/>
                  </a:cubicBezTo>
                  <a:cubicBezTo>
                    <a:pt x="14865" y="21493"/>
                    <a:pt x="14400" y="21386"/>
                    <a:pt x="14168" y="21279"/>
                  </a:cubicBezTo>
                  <a:cubicBezTo>
                    <a:pt x="14168" y="21279"/>
                    <a:pt x="13703" y="21279"/>
                    <a:pt x="13471" y="21172"/>
                  </a:cubicBezTo>
                  <a:cubicBezTo>
                    <a:pt x="13471" y="21065"/>
                    <a:pt x="13703" y="20851"/>
                    <a:pt x="13471" y="20745"/>
                  </a:cubicBezTo>
                  <a:cubicBezTo>
                    <a:pt x="13471" y="20638"/>
                    <a:pt x="13006" y="20424"/>
                    <a:pt x="12774" y="20424"/>
                  </a:cubicBezTo>
                  <a:cubicBezTo>
                    <a:pt x="12774" y="20424"/>
                    <a:pt x="12542" y="20424"/>
                    <a:pt x="12310" y="20424"/>
                  </a:cubicBezTo>
                  <a:cubicBezTo>
                    <a:pt x="11845" y="20317"/>
                    <a:pt x="11381" y="20210"/>
                    <a:pt x="11148" y="20210"/>
                  </a:cubicBezTo>
                  <a:cubicBezTo>
                    <a:pt x="10684" y="20210"/>
                    <a:pt x="10219" y="20210"/>
                    <a:pt x="9987" y="20210"/>
                  </a:cubicBezTo>
                  <a:cubicBezTo>
                    <a:pt x="9755" y="20103"/>
                    <a:pt x="9058" y="20103"/>
                    <a:pt x="8826" y="19996"/>
                  </a:cubicBezTo>
                  <a:cubicBezTo>
                    <a:pt x="8361" y="19889"/>
                    <a:pt x="8129" y="19675"/>
                    <a:pt x="7897" y="19568"/>
                  </a:cubicBezTo>
                  <a:cubicBezTo>
                    <a:pt x="7432" y="19461"/>
                    <a:pt x="6968" y="19461"/>
                    <a:pt x="6735" y="19248"/>
                  </a:cubicBezTo>
                  <a:cubicBezTo>
                    <a:pt x="6503" y="19248"/>
                    <a:pt x="6271" y="19034"/>
                    <a:pt x="6271" y="18927"/>
                  </a:cubicBezTo>
                  <a:cubicBezTo>
                    <a:pt x="6039" y="18927"/>
                    <a:pt x="6039" y="18713"/>
                    <a:pt x="6271" y="18606"/>
                  </a:cubicBezTo>
                  <a:cubicBezTo>
                    <a:pt x="6271" y="18499"/>
                    <a:pt x="6503" y="18392"/>
                    <a:pt x="6503" y="18392"/>
                  </a:cubicBezTo>
                  <a:cubicBezTo>
                    <a:pt x="6735" y="18285"/>
                    <a:pt x="7432" y="18392"/>
                    <a:pt x="7665" y="18392"/>
                  </a:cubicBezTo>
                  <a:cubicBezTo>
                    <a:pt x="7665" y="18285"/>
                    <a:pt x="7665" y="18178"/>
                    <a:pt x="7665" y="18071"/>
                  </a:cubicBezTo>
                  <a:cubicBezTo>
                    <a:pt x="7665" y="18071"/>
                    <a:pt x="8129" y="18071"/>
                    <a:pt x="8129" y="18071"/>
                  </a:cubicBezTo>
                  <a:cubicBezTo>
                    <a:pt x="8361" y="17964"/>
                    <a:pt x="9058" y="17964"/>
                    <a:pt x="9290" y="17750"/>
                  </a:cubicBezTo>
                  <a:cubicBezTo>
                    <a:pt x="9290" y="17750"/>
                    <a:pt x="9290" y="17537"/>
                    <a:pt x="9058" y="17430"/>
                  </a:cubicBezTo>
                  <a:cubicBezTo>
                    <a:pt x="9058" y="17323"/>
                    <a:pt x="8594" y="17323"/>
                    <a:pt x="8361" y="17323"/>
                  </a:cubicBezTo>
                  <a:cubicBezTo>
                    <a:pt x="8129" y="17323"/>
                    <a:pt x="7897" y="17430"/>
                    <a:pt x="7665" y="17430"/>
                  </a:cubicBezTo>
                  <a:cubicBezTo>
                    <a:pt x="7432" y="17537"/>
                    <a:pt x="7200" y="17430"/>
                    <a:pt x="6968" y="17430"/>
                  </a:cubicBezTo>
                  <a:cubicBezTo>
                    <a:pt x="6735" y="17430"/>
                    <a:pt x="6503" y="17323"/>
                    <a:pt x="6271" y="17216"/>
                  </a:cubicBezTo>
                  <a:cubicBezTo>
                    <a:pt x="6039" y="17216"/>
                    <a:pt x="5574" y="17323"/>
                    <a:pt x="5574" y="17216"/>
                  </a:cubicBezTo>
                  <a:cubicBezTo>
                    <a:pt x="5342" y="17216"/>
                    <a:pt x="5574" y="17002"/>
                    <a:pt x="5574" y="17002"/>
                  </a:cubicBezTo>
                  <a:cubicBezTo>
                    <a:pt x="5342" y="16895"/>
                    <a:pt x="4877" y="17002"/>
                    <a:pt x="4877" y="17002"/>
                  </a:cubicBezTo>
                  <a:cubicBezTo>
                    <a:pt x="4645" y="17109"/>
                    <a:pt x="4877" y="17216"/>
                    <a:pt x="4877" y="17216"/>
                  </a:cubicBezTo>
                  <a:cubicBezTo>
                    <a:pt x="4645" y="17216"/>
                    <a:pt x="4181" y="17216"/>
                    <a:pt x="3948" y="17216"/>
                  </a:cubicBezTo>
                  <a:cubicBezTo>
                    <a:pt x="3716" y="17109"/>
                    <a:pt x="3716" y="17002"/>
                    <a:pt x="3716" y="16895"/>
                  </a:cubicBezTo>
                  <a:cubicBezTo>
                    <a:pt x="3948" y="16788"/>
                    <a:pt x="4181" y="16788"/>
                    <a:pt x="4413" y="16788"/>
                  </a:cubicBezTo>
                  <a:cubicBezTo>
                    <a:pt x="4413" y="16681"/>
                    <a:pt x="4181" y="16467"/>
                    <a:pt x="4413" y="16253"/>
                  </a:cubicBezTo>
                  <a:cubicBezTo>
                    <a:pt x="4413" y="16147"/>
                    <a:pt x="4877" y="16040"/>
                    <a:pt x="5110" y="16040"/>
                  </a:cubicBezTo>
                  <a:cubicBezTo>
                    <a:pt x="5342" y="16040"/>
                    <a:pt x="5806" y="16040"/>
                    <a:pt x="6039" y="15933"/>
                  </a:cubicBezTo>
                  <a:cubicBezTo>
                    <a:pt x="6039" y="15933"/>
                    <a:pt x="5574" y="15826"/>
                    <a:pt x="5574" y="15719"/>
                  </a:cubicBezTo>
                  <a:cubicBezTo>
                    <a:pt x="5574" y="15612"/>
                    <a:pt x="5806" y="15505"/>
                    <a:pt x="5806" y="15398"/>
                  </a:cubicBezTo>
                  <a:cubicBezTo>
                    <a:pt x="5806" y="15398"/>
                    <a:pt x="5806" y="15184"/>
                    <a:pt x="5806" y="15077"/>
                  </a:cubicBezTo>
                  <a:cubicBezTo>
                    <a:pt x="5806" y="15077"/>
                    <a:pt x="5574" y="14970"/>
                    <a:pt x="5574" y="14970"/>
                  </a:cubicBezTo>
                  <a:cubicBezTo>
                    <a:pt x="5342" y="14970"/>
                    <a:pt x="5110" y="15077"/>
                    <a:pt x="5110" y="15077"/>
                  </a:cubicBezTo>
                  <a:cubicBezTo>
                    <a:pt x="4645" y="15077"/>
                    <a:pt x="4181" y="15077"/>
                    <a:pt x="3948" y="15077"/>
                  </a:cubicBezTo>
                  <a:cubicBezTo>
                    <a:pt x="3716" y="15077"/>
                    <a:pt x="3716" y="14970"/>
                    <a:pt x="3716" y="14970"/>
                  </a:cubicBezTo>
                  <a:cubicBezTo>
                    <a:pt x="3484" y="14863"/>
                    <a:pt x="2787" y="14970"/>
                    <a:pt x="2555" y="14970"/>
                  </a:cubicBezTo>
                  <a:cubicBezTo>
                    <a:pt x="2555" y="14863"/>
                    <a:pt x="2323" y="14756"/>
                    <a:pt x="2090" y="14650"/>
                  </a:cubicBezTo>
                  <a:cubicBezTo>
                    <a:pt x="1858" y="14543"/>
                    <a:pt x="1394" y="14436"/>
                    <a:pt x="1394" y="14329"/>
                  </a:cubicBezTo>
                  <a:cubicBezTo>
                    <a:pt x="1394" y="14222"/>
                    <a:pt x="1394" y="14115"/>
                    <a:pt x="1394" y="14115"/>
                  </a:cubicBezTo>
                  <a:cubicBezTo>
                    <a:pt x="1626" y="14008"/>
                    <a:pt x="1858" y="14115"/>
                    <a:pt x="2090" y="14115"/>
                  </a:cubicBezTo>
                  <a:cubicBezTo>
                    <a:pt x="2323" y="14008"/>
                    <a:pt x="2555" y="14008"/>
                    <a:pt x="2787" y="13901"/>
                  </a:cubicBezTo>
                  <a:cubicBezTo>
                    <a:pt x="2787" y="13901"/>
                    <a:pt x="2787" y="13687"/>
                    <a:pt x="2787" y="13580"/>
                  </a:cubicBezTo>
                  <a:cubicBezTo>
                    <a:pt x="3019" y="13580"/>
                    <a:pt x="3019" y="13259"/>
                    <a:pt x="3252" y="13152"/>
                  </a:cubicBezTo>
                  <a:cubicBezTo>
                    <a:pt x="3252" y="13152"/>
                    <a:pt x="3716" y="13259"/>
                    <a:pt x="3948" y="13152"/>
                  </a:cubicBezTo>
                  <a:cubicBezTo>
                    <a:pt x="3948" y="13152"/>
                    <a:pt x="4181" y="12939"/>
                    <a:pt x="4181" y="12939"/>
                  </a:cubicBezTo>
                  <a:cubicBezTo>
                    <a:pt x="4181" y="12725"/>
                    <a:pt x="3948" y="12511"/>
                    <a:pt x="3716" y="12404"/>
                  </a:cubicBezTo>
                  <a:cubicBezTo>
                    <a:pt x="3484" y="12404"/>
                    <a:pt x="3252" y="12297"/>
                    <a:pt x="3019" y="12190"/>
                  </a:cubicBezTo>
                  <a:cubicBezTo>
                    <a:pt x="3019" y="12190"/>
                    <a:pt x="2555" y="12083"/>
                    <a:pt x="2323" y="12083"/>
                  </a:cubicBezTo>
                  <a:cubicBezTo>
                    <a:pt x="2090" y="12083"/>
                    <a:pt x="1626" y="12083"/>
                    <a:pt x="1626" y="12083"/>
                  </a:cubicBezTo>
                  <a:cubicBezTo>
                    <a:pt x="1394" y="11976"/>
                    <a:pt x="929" y="11869"/>
                    <a:pt x="697" y="11869"/>
                  </a:cubicBezTo>
                  <a:cubicBezTo>
                    <a:pt x="697" y="11655"/>
                    <a:pt x="929" y="11442"/>
                    <a:pt x="697" y="11335"/>
                  </a:cubicBezTo>
                  <a:cubicBezTo>
                    <a:pt x="697" y="11228"/>
                    <a:pt x="232" y="11121"/>
                    <a:pt x="232" y="11014"/>
                  </a:cubicBezTo>
                  <a:cubicBezTo>
                    <a:pt x="232" y="11014"/>
                    <a:pt x="0" y="10800"/>
                    <a:pt x="232" y="10693"/>
                  </a:cubicBezTo>
                  <a:cubicBezTo>
                    <a:pt x="232" y="10586"/>
                    <a:pt x="232" y="10479"/>
                    <a:pt x="465" y="10479"/>
                  </a:cubicBezTo>
                  <a:cubicBezTo>
                    <a:pt x="465" y="10372"/>
                    <a:pt x="1161" y="10265"/>
                    <a:pt x="1394" y="10265"/>
                  </a:cubicBezTo>
                  <a:cubicBezTo>
                    <a:pt x="1626" y="10265"/>
                    <a:pt x="2090" y="10479"/>
                    <a:pt x="2323" y="10479"/>
                  </a:cubicBezTo>
                  <a:cubicBezTo>
                    <a:pt x="2555" y="10479"/>
                    <a:pt x="2787" y="10372"/>
                    <a:pt x="2787" y="10158"/>
                  </a:cubicBezTo>
                  <a:cubicBezTo>
                    <a:pt x="2787" y="10158"/>
                    <a:pt x="2787" y="9945"/>
                    <a:pt x="2555" y="9838"/>
                  </a:cubicBezTo>
                  <a:cubicBezTo>
                    <a:pt x="2555" y="9731"/>
                    <a:pt x="2323" y="9624"/>
                    <a:pt x="2090" y="9624"/>
                  </a:cubicBezTo>
                  <a:cubicBezTo>
                    <a:pt x="1858" y="9624"/>
                    <a:pt x="1394" y="9624"/>
                    <a:pt x="1394" y="9624"/>
                  </a:cubicBezTo>
                  <a:cubicBezTo>
                    <a:pt x="1161" y="9517"/>
                    <a:pt x="1394" y="9303"/>
                    <a:pt x="1394" y="9196"/>
                  </a:cubicBezTo>
                  <a:cubicBezTo>
                    <a:pt x="1394" y="9196"/>
                    <a:pt x="1161" y="9089"/>
                    <a:pt x="1161" y="9089"/>
                  </a:cubicBezTo>
                  <a:cubicBezTo>
                    <a:pt x="1161" y="9089"/>
                    <a:pt x="929" y="9089"/>
                    <a:pt x="929" y="9089"/>
                  </a:cubicBezTo>
                  <a:cubicBezTo>
                    <a:pt x="697" y="9089"/>
                    <a:pt x="697" y="9196"/>
                    <a:pt x="697" y="9196"/>
                  </a:cubicBezTo>
                  <a:cubicBezTo>
                    <a:pt x="465" y="9303"/>
                    <a:pt x="232" y="9303"/>
                    <a:pt x="0" y="9196"/>
                  </a:cubicBezTo>
                  <a:cubicBezTo>
                    <a:pt x="0" y="9196"/>
                    <a:pt x="0" y="9089"/>
                    <a:pt x="0" y="8982"/>
                  </a:cubicBezTo>
                  <a:cubicBezTo>
                    <a:pt x="0" y="8982"/>
                    <a:pt x="0" y="8875"/>
                    <a:pt x="0" y="8768"/>
                  </a:cubicBezTo>
                  <a:cubicBezTo>
                    <a:pt x="0" y="8768"/>
                    <a:pt x="465" y="8768"/>
                    <a:pt x="465" y="8661"/>
                  </a:cubicBezTo>
                  <a:cubicBezTo>
                    <a:pt x="465" y="8554"/>
                    <a:pt x="465" y="8448"/>
                    <a:pt x="697" y="8448"/>
                  </a:cubicBezTo>
                  <a:cubicBezTo>
                    <a:pt x="697" y="8341"/>
                    <a:pt x="1161" y="8127"/>
                    <a:pt x="1161" y="8127"/>
                  </a:cubicBezTo>
                  <a:cubicBezTo>
                    <a:pt x="1394" y="8020"/>
                    <a:pt x="1626" y="8127"/>
                    <a:pt x="1858" y="8127"/>
                  </a:cubicBezTo>
                  <a:cubicBezTo>
                    <a:pt x="2090" y="8020"/>
                    <a:pt x="2090" y="7806"/>
                    <a:pt x="2090" y="7699"/>
                  </a:cubicBezTo>
                  <a:cubicBezTo>
                    <a:pt x="2090" y="7592"/>
                    <a:pt x="1858" y="7378"/>
                    <a:pt x="1858" y="7271"/>
                  </a:cubicBezTo>
                  <a:cubicBezTo>
                    <a:pt x="1858" y="7164"/>
                    <a:pt x="2090" y="6950"/>
                    <a:pt x="2090" y="6844"/>
                  </a:cubicBezTo>
                  <a:cubicBezTo>
                    <a:pt x="2090" y="6844"/>
                    <a:pt x="2323" y="6737"/>
                    <a:pt x="2555" y="6737"/>
                  </a:cubicBezTo>
                  <a:cubicBezTo>
                    <a:pt x="2555" y="6737"/>
                    <a:pt x="3019" y="6630"/>
                    <a:pt x="3019" y="6523"/>
                  </a:cubicBezTo>
                  <a:cubicBezTo>
                    <a:pt x="3019" y="6416"/>
                    <a:pt x="2555" y="6095"/>
                    <a:pt x="2787" y="5988"/>
                  </a:cubicBezTo>
                  <a:cubicBezTo>
                    <a:pt x="2787" y="5988"/>
                    <a:pt x="3252" y="5988"/>
                    <a:pt x="3252" y="5988"/>
                  </a:cubicBezTo>
                  <a:cubicBezTo>
                    <a:pt x="3484" y="6095"/>
                    <a:pt x="3484" y="6202"/>
                    <a:pt x="3484" y="6202"/>
                  </a:cubicBezTo>
                  <a:cubicBezTo>
                    <a:pt x="3716" y="6202"/>
                    <a:pt x="4181" y="6309"/>
                    <a:pt x="4181" y="6202"/>
                  </a:cubicBezTo>
                  <a:cubicBezTo>
                    <a:pt x="4413" y="6202"/>
                    <a:pt x="4645" y="5881"/>
                    <a:pt x="4645" y="5774"/>
                  </a:cubicBezTo>
                  <a:cubicBezTo>
                    <a:pt x="4645" y="5774"/>
                    <a:pt x="4645" y="5560"/>
                    <a:pt x="4877" y="5453"/>
                  </a:cubicBezTo>
                  <a:cubicBezTo>
                    <a:pt x="4877" y="5453"/>
                    <a:pt x="5574" y="5560"/>
                    <a:pt x="5806" y="5453"/>
                  </a:cubicBezTo>
                  <a:cubicBezTo>
                    <a:pt x="6039" y="5453"/>
                    <a:pt x="6271" y="5347"/>
                    <a:pt x="6503" y="5240"/>
                  </a:cubicBezTo>
                  <a:cubicBezTo>
                    <a:pt x="6735" y="5240"/>
                    <a:pt x="6968" y="5133"/>
                    <a:pt x="6968" y="5133"/>
                  </a:cubicBezTo>
                  <a:cubicBezTo>
                    <a:pt x="7200" y="5133"/>
                    <a:pt x="7432" y="5133"/>
                    <a:pt x="7665" y="5133"/>
                  </a:cubicBezTo>
                  <a:cubicBezTo>
                    <a:pt x="7897" y="5133"/>
                    <a:pt x="8129" y="5133"/>
                    <a:pt x="8361" y="5133"/>
                  </a:cubicBezTo>
                  <a:cubicBezTo>
                    <a:pt x="8594" y="5133"/>
                    <a:pt x="9290" y="5026"/>
                    <a:pt x="9290" y="4919"/>
                  </a:cubicBezTo>
                  <a:cubicBezTo>
                    <a:pt x="9523" y="4812"/>
                    <a:pt x="9523" y="4491"/>
                    <a:pt x="9523" y="4384"/>
                  </a:cubicBezTo>
                  <a:cubicBezTo>
                    <a:pt x="9523" y="4384"/>
                    <a:pt x="9755" y="4170"/>
                    <a:pt x="9987" y="4170"/>
                  </a:cubicBezTo>
                  <a:cubicBezTo>
                    <a:pt x="10219" y="3956"/>
                    <a:pt x="10684" y="3743"/>
                    <a:pt x="10916" y="3743"/>
                  </a:cubicBezTo>
                  <a:cubicBezTo>
                    <a:pt x="11148" y="3743"/>
                    <a:pt x="11381" y="3850"/>
                    <a:pt x="11613" y="3850"/>
                  </a:cubicBezTo>
                  <a:cubicBezTo>
                    <a:pt x="11845" y="3743"/>
                    <a:pt x="12310" y="3636"/>
                    <a:pt x="12542" y="3636"/>
                  </a:cubicBezTo>
                  <a:cubicBezTo>
                    <a:pt x="12774" y="3529"/>
                    <a:pt x="13006" y="3636"/>
                    <a:pt x="13239" y="3636"/>
                  </a:cubicBezTo>
                  <a:cubicBezTo>
                    <a:pt x="13239" y="3743"/>
                    <a:pt x="13471" y="3850"/>
                    <a:pt x="13703" y="3850"/>
                  </a:cubicBezTo>
                  <a:cubicBezTo>
                    <a:pt x="13703" y="3956"/>
                    <a:pt x="13935" y="4170"/>
                    <a:pt x="14168" y="4170"/>
                  </a:cubicBezTo>
                  <a:cubicBezTo>
                    <a:pt x="14400" y="4277"/>
                    <a:pt x="14632" y="4170"/>
                    <a:pt x="14865" y="4170"/>
                  </a:cubicBezTo>
                  <a:cubicBezTo>
                    <a:pt x="15097" y="4170"/>
                    <a:pt x="15097" y="3956"/>
                    <a:pt x="15097" y="3850"/>
                  </a:cubicBezTo>
                  <a:cubicBezTo>
                    <a:pt x="15097" y="3850"/>
                    <a:pt x="15097" y="3743"/>
                    <a:pt x="15097" y="3636"/>
                  </a:cubicBezTo>
                  <a:cubicBezTo>
                    <a:pt x="15097" y="3529"/>
                    <a:pt x="15329" y="3422"/>
                    <a:pt x="15329" y="3315"/>
                  </a:cubicBezTo>
                  <a:cubicBezTo>
                    <a:pt x="15329" y="3315"/>
                    <a:pt x="15329" y="3101"/>
                    <a:pt x="15329" y="3101"/>
                  </a:cubicBezTo>
                  <a:cubicBezTo>
                    <a:pt x="15329" y="2994"/>
                    <a:pt x="15097" y="2673"/>
                    <a:pt x="15097" y="2459"/>
                  </a:cubicBezTo>
                  <a:cubicBezTo>
                    <a:pt x="15097" y="2459"/>
                    <a:pt x="14865" y="2246"/>
                    <a:pt x="14865" y="2139"/>
                  </a:cubicBezTo>
                  <a:cubicBezTo>
                    <a:pt x="14865" y="2032"/>
                    <a:pt x="15097" y="1818"/>
                    <a:pt x="15097" y="1711"/>
                  </a:cubicBezTo>
                  <a:cubicBezTo>
                    <a:pt x="15097" y="1604"/>
                    <a:pt x="14865" y="1390"/>
                    <a:pt x="14865" y="1283"/>
                  </a:cubicBezTo>
                  <a:cubicBezTo>
                    <a:pt x="14865" y="1176"/>
                    <a:pt x="15329" y="1176"/>
                    <a:pt x="15329" y="1176"/>
                  </a:cubicBezTo>
                  <a:cubicBezTo>
                    <a:pt x="15561" y="962"/>
                    <a:pt x="15329" y="855"/>
                    <a:pt x="15329" y="749"/>
                  </a:cubicBezTo>
                  <a:cubicBezTo>
                    <a:pt x="15329" y="642"/>
                    <a:pt x="15097" y="642"/>
                    <a:pt x="15097" y="535"/>
                  </a:cubicBezTo>
                  <a:cubicBezTo>
                    <a:pt x="15097" y="428"/>
                    <a:pt x="14865" y="214"/>
                    <a:pt x="15097" y="214"/>
                  </a:cubicBezTo>
                  <a:cubicBezTo>
                    <a:pt x="15097" y="107"/>
                    <a:pt x="15561" y="0"/>
                    <a:pt x="15561" y="0"/>
                  </a:cubicBezTo>
                  <a:cubicBezTo>
                    <a:pt x="15794" y="0"/>
                    <a:pt x="16258" y="0"/>
                    <a:pt x="16258" y="0"/>
                  </a:cubicBezTo>
                  <a:cubicBezTo>
                    <a:pt x="16490" y="0"/>
                    <a:pt x="16955" y="0"/>
                    <a:pt x="16955" y="107"/>
                  </a:cubicBezTo>
                  <a:cubicBezTo>
                    <a:pt x="17187" y="107"/>
                    <a:pt x="17187" y="321"/>
                    <a:pt x="17187" y="428"/>
                  </a:cubicBezTo>
                  <a:cubicBezTo>
                    <a:pt x="17419" y="535"/>
                    <a:pt x="17884" y="749"/>
                    <a:pt x="17884" y="855"/>
                  </a:cubicBezTo>
                  <a:cubicBezTo>
                    <a:pt x="18116" y="962"/>
                    <a:pt x="17884" y="1283"/>
                    <a:pt x="17884" y="1390"/>
                  </a:cubicBezTo>
                  <a:cubicBezTo>
                    <a:pt x="17884" y="1497"/>
                    <a:pt x="18116" y="1711"/>
                    <a:pt x="18116" y="1818"/>
                  </a:cubicBezTo>
                  <a:cubicBezTo>
                    <a:pt x="18116" y="1925"/>
                    <a:pt x="18581" y="2139"/>
                    <a:pt x="18581" y="2352"/>
                  </a:cubicBezTo>
                  <a:cubicBezTo>
                    <a:pt x="18581" y="2352"/>
                    <a:pt x="18581" y="2566"/>
                    <a:pt x="18581" y="2673"/>
                  </a:cubicBezTo>
                  <a:cubicBezTo>
                    <a:pt x="18581" y="2780"/>
                    <a:pt x="18348" y="2887"/>
                    <a:pt x="18348" y="2994"/>
                  </a:cubicBezTo>
                  <a:cubicBezTo>
                    <a:pt x="18348" y="3101"/>
                    <a:pt x="18581" y="3315"/>
                    <a:pt x="18581" y="3315"/>
                  </a:cubicBezTo>
                  <a:cubicBezTo>
                    <a:pt x="18581" y="3529"/>
                    <a:pt x="18581" y="3743"/>
                    <a:pt x="18581" y="3850"/>
                  </a:cubicBezTo>
                  <a:cubicBezTo>
                    <a:pt x="18581" y="3956"/>
                    <a:pt x="18348" y="4170"/>
                    <a:pt x="18348" y="4277"/>
                  </a:cubicBezTo>
                  <a:cubicBezTo>
                    <a:pt x="18348" y="4384"/>
                    <a:pt x="18116" y="4705"/>
                    <a:pt x="18348" y="4919"/>
                  </a:cubicBezTo>
                  <a:cubicBezTo>
                    <a:pt x="18348" y="5026"/>
                    <a:pt x="18813" y="5240"/>
                    <a:pt x="19045" y="5347"/>
                  </a:cubicBezTo>
                  <a:cubicBezTo>
                    <a:pt x="19045" y="5347"/>
                    <a:pt x="19742" y="5453"/>
                    <a:pt x="19742" y="5560"/>
                  </a:cubicBezTo>
                  <a:cubicBezTo>
                    <a:pt x="19974" y="5667"/>
                    <a:pt x="20206" y="5988"/>
                    <a:pt x="20206" y="6095"/>
                  </a:cubicBezTo>
                  <a:cubicBezTo>
                    <a:pt x="20206" y="6202"/>
                    <a:pt x="19974" y="6309"/>
                    <a:pt x="19974" y="6416"/>
                  </a:cubicBezTo>
                  <a:cubicBezTo>
                    <a:pt x="19974" y="6523"/>
                    <a:pt x="20206" y="6737"/>
                    <a:pt x="20206" y="6844"/>
                  </a:cubicBezTo>
                  <a:cubicBezTo>
                    <a:pt x="20439" y="7057"/>
                    <a:pt x="20206" y="7378"/>
                    <a:pt x="20206" y="7485"/>
                  </a:cubicBezTo>
                  <a:cubicBezTo>
                    <a:pt x="20206" y="7592"/>
                    <a:pt x="20206" y="7913"/>
                    <a:pt x="20206" y="8127"/>
                  </a:cubicBezTo>
                  <a:cubicBezTo>
                    <a:pt x="20439" y="8234"/>
                    <a:pt x="20439" y="8341"/>
                    <a:pt x="20671" y="8448"/>
                  </a:cubicBezTo>
                  <a:cubicBezTo>
                    <a:pt x="20671" y="8661"/>
                    <a:pt x="20903" y="8875"/>
                    <a:pt x="20903" y="9089"/>
                  </a:cubicBezTo>
                  <a:cubicBezTo>
                    <a:pt x="20903" y="9196"/>
                    <a:pt x="21135" y="9410"/>
                    <a:pt x="21135" y="9517"/>
                  </a:cubicBezTo>
                  <a:cubicBezTo>
                    <a:pt x="21135" y="9731"/>
                    <a:pt x="20903" y="10051"/>
                    <a:pt x="21135" y="10265"/>
                  </a:cubicBezTo>
                  <a:cubicBezTo>
                    <a:pt x="21135" y="10479"/>
                    <a:pt x="21600" y="10907"/>
                    <a:pt x="21600" y="11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319" name="Google Shape;2319;p274"/>
          <p:cNvSpPr>
            <a:spLocks noGrp="1"/>
          </p:cNvSpPr>
          <p:nvPr>
            <p:ph type="chart" idx="2"/>
          </p:nvPr>
        </p:nvSpPr>
        <p:spPr>
          <a:xfrm>
            <a:off x="14770186" y="7770453"/>
            <a:ext cx="3123978" cy="28148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0" name="Google Shape;2320;p274"/>
          <p:cNvSpPr>
            <a:spLocks noGrp="1"/>
          </p:cNvSpPr>
          <p:nvPr>
            <p:ph type="chart" idx="3"/>
          </p:nvPr>
        </p:nvSpPr>
        <p:spPr>
          <a:xfrm>
            <a:off x="18387559" y="3280493"/>
            <a:ext cx="3123978" cy="28148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1" name="Google Shape;2321;p274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2" name="Google Shape;2322;p274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3" name="Google Shape;2323;p274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4" name="Google Shape;2324;p274"/>
          <p:cNvSpPr txBox="1">
            <a:spLocks noGrp="1"/>
          </p:cNvSpPr>
          <p:nvPr>
            <p:ph type="body" idx="6"/>
          </p:nvPr>
        </p:nvSpPr>
        <p:spPr>
          <a:xfrm>
            <a:off x="15581088" y="8572084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5" name="Google Shape;2325;p274"/>
          <p:cNvSpPr txBox="1">
            <a:spLocks noGrp="1"/>
          </p:cNvSpPr>
          <p:nvPr>
            <p:ph type="body" idx="7"/>
          </p:nvPr>
        </p:nvSpPr>
        <p:spPr>
          <a:xfrm>
            <a:off x="16672697" y="9161122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6" name="Google Shape;2326;p274"/>
          <p:cNvSpPr txBox="1">
            <a:spLocks noGrp="1"/>
          </p:cNvSpPr>
          <p:nvPr>
            <p:ph type="body" idx="8"/>
          </p:nvPr>
        </p:nvSpPr>
        <p:spPr>
          <a:xfrm>
            <a:off x="19187223" y="4092742"/>
            <a:ext cx="1807979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7" name="Google Shape;2327;p274"/>
          <p:cNvSpPr txBox="1">
            <a:spLocks noGrp="1"/>
          </p:cNvSpPr>
          <p:nvPr>
            <p:ph type="body" idx="9"/>
          </p:nvPr>
        </p:nvSpPr>
        <p:spPr>
          <a:xfrm>
            <a:off x="20278833" y="4681780"/>
            <a:ext cx="679036" cy="468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28" name="Google Shape;2328;p27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Main Slide">
  <p:cSld name="29_Main Slide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12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56" name="Google Shape;156;p12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57" name="Google Shape;157;p12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8" name="Google Shape;158;p12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59" name="Google Shape;159;p12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0" name="Google Shape;160;p122"/>
          <p:cNvSpPr>
            <a:spLocks noGrp="1"/>
          </p:cNvSpPr>
          <p:nvPr>
            <p:ph type="pic" idx="2"/>
          </p:nvPr>
        </p:nvSpPr>
        <p:spPr>
          <a:xfrm>
            <a:off x="14221948" y="2539140"/>
            <a:ext cx="8636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61" name="Google Shape;161;p12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8_Blank Slide">
  <p:cSld name="78_Blank Slide">
    <p:spTree>
      <p:nvGrpSpPr>
        <p:cNvPr id="1" name="Shape 2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0" name="Google Shape;2330;p275"/>
          <p:cNvSpPr txBox="1">
            <a:spLocks noGrp="1"/>
          </p:cNvSpPr>
          <p:nvPr>
            <p:ph type="body" idx="1"/>
          </p:nvPr>
        </p:nvSpPr>
        <p:spPr>
          <a:xfrm>
            <a:off x="16013009" y="5231062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1" name="Google Shape;2331;p275"/>
          <p:cNvSpPr txBox="1">
            <a:spLocks noGrp="1"/>
          </p:cNvSpPr>
          <p:nvPr>
            <p:ph type="body" idx="2"/>
          </p:nvPr>
        </p:nvSpPr>
        <p:spPr>
          <a:xfrm>
            <a:off x="19330463" y="3612832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2" name="Google Shape;2332;p275"/>
          <p:cNvSpPr txBox="1">
            <a:spLocks noGrp="1"/>
          </p:cNvSpPr>
          <p:nvPr>
            <p:ph type="body" idx="3"/>
          </p:nvPr>
        </p:nvSpPr>
        <p:spPr>
          <a:xfrm>
            <a:off x="19513239" y="7914741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3" name="Google Shape;2333;p275"/>
          <p:cNvSpPr txBox="1">
            <a:spLocks noGrp="1"/>
          </p:cNvSpPr>
          <p:nvPr>
            <p:ph type="body" idx="4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4" name="Google Shape;2334;p275"/>
          <p:cNvSpPr txBox="1">
            <a:spLocks noGrp="1"/>
          </p:cNvSpPr>
          <p:nvPr>
            <p:ph type="body" idx="5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5" name="Google Shape;2335;p275"/>
          <p:cNvSpPr txBox="1">
            <a:spLocks noGrp="1"/>
          </p:cNvSpPr>
          <p:nvPr>
            <p:ph type="body" idx="6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6" name="Google Shape;2336;p275"/>
          <p:cNvSpPr txBox="1">
            <a:spLocks noGrp="1"/>
          </p:cNvSpPr>
          <p:nvPr>
            <p:ph type="body" idx="7"/>
          </p:nvPr>
        </p:nvSpPr>
        <p:spPr>
          <a:xfrm>
            <a:off x="21118383" y="3804334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7" name="Google Shape;2337;p275"/>
          <p:cNvSpPr txBox="1">
            <a:spLocks noGrp="1"/>
          </p:cNvSpPr>
          <p:nvPr>
            <p:ph type="body" idx="8"/>
          </p:nvPr>
        </p:nvSpPr>
        <p:spPr>
          <a:xfrm>
            <a:off x="21118383" y="4261492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8" name="Google Shape;2338;p275"/>
          <p:cNvSpPr txBox="1">
            <a:spLocks noGrp="1"/>
          </p:cNvSpPr>
          <p:nvPr>
            <p:ph type="body" idx="9"/>
          </p:nvPr>
        </p:nvSpPr>
        <p:spPr>
          <a:xfrm>
            <a:off x="21304769" y="8089039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39" name="Google Shape;2339;p275"/>
          <p:cNvSpPr txBox="1">
            <a:spLocks noGrp="1"/>
          </p:cNvSpPr>
          <p:nvPr>
            <p:ph type="body" idx="13"/>
          </p:nvPr>
        </p:nvSpPr>
        <p:spPr>
          <a:xfrm>
            <a:off x="21304769" y="8546197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40" name="Google Shape;2340;p275"/>
          <p:cNvSpPr txBox="1">
            <a:spLocks noGrp="1"/>
          </p:cNvSpPr>
          <p:nvPr>
            <p:ph type="body" idx="14"/>
          </p:nvPr>
        </p:nvSpPr>
        <p:spPr>
          <a:xfrm>
            <a:off x="13568238" y="5424489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41" name="Google Shape;2341;p275"/>
          <p:cNvSpPr txBox="1">
            <a:spLocks noGrp="1"/>
          </p:cNvSpPr>
          <p:nvPr>
            <p:ph type="body" idx="15"/>
          </p:nvPr>
        </p:nvSpPr>
        <p:spPr>
          <a:xfrm>
            <a:off x="13568238" y="5881647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342" name="Google Shape;2342;p27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4_Blank Slide">
  <p:cSld name="74_Blank Slide">
    <p:spTree>
      <p:nvGrpSpPr>
        <p:cNvPr id="1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4" name="Google Shape;2344;p276"/>
          <p:cNvGrpSpPr/>
          <p:nvPr/>
        </p:nvGrpSpPr>
        <p:grpSpPr>
          <a:xfrm>
            <a:off x="14687188" y="2769401"/>
            <a:ext cx="6761358" cy="8177199"/>
            <a:chOff x="0" y="0"/>
            <a:chExt cx="6761357" cy="8177197"/>
          </a:xfrm>
        </p:grpSpPr>
        <p:sp>
          <p:nvSpPr>
            <p:cNvPr id="2345" name="Google Shape;2345;p276"/>
            <p:cNvSpPr/>
            <p:nvPr/>
          </p:nvSpPr>
          <p:spPr>
            <a:xfrm>
              <a:off x="0" y="0"/>
              <a:ext cx="6761357" cy="8177197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9087" y="3277"/>
                  </a:moveTo>
                  <a:cubicBezTo>
                    <a:pt x="9251" y="3294"/>
                    <a:pt x="9251" y="3294"/>
                    <a:pt x="9251" y="3294"/>
                  </a:cubicBezTo>
                  <a:cubicBezTo>
                    <a:pt x="9251" y="3294"/>
                    <a:pt x="9354" y="3277"/>
                    <a:pt x="9313" y="3260"/>
                  </a:cubicBezTo>
                  <a:cubicBezTo>
                    <a:pt x="9272" y="3243"/>
                    <a:pt x="9128" y="3209"/>
                    <a:pt x="9128" y="3209"/>
                  </a:cubicBezTo>
                  <a:cubicBezTo>
                    <a:pt x="9128" y="3209"/>
                    <a:pt x="9292" y="3175"/>
                    <a:pt x="9292" y="3175"/>
                  </a:cubicBezTo>
                  <a:cubicBezTo>
                    <a:pt x="9313" y="3192"/>
                    <a:pt x="9395" y="3192"/>
                    <a:pt x="9374" y="3158"/>
                  </a:cubicBezTo>
                  <a:cubicBezTo>
                    <a:pt x="9333" y="3108"/>
                    <a:pt x="9292" y="3057"/>
                    <a:pt x="9313" y="3057"/>
                  </a:cubicBezTo>
                  <a:cubicBezTo>
                    <a:pt x="9313" y="3057"/>
                    <a:pt x="9374" y="3057"/>
                    <a:pt x="9374" y="3074"/>
                  </a:cubicBezTo>
                  <a:cubicBezTo>
                    <a:pt x="9374" y="3074"/>
                    <a:pt x="9477" y="3125"/>
                    <a:pt x="9477" y="3108"/>
                  </a:cubicBezTo>
                  <a:cubicBezTo>
                    <a:pt x="9477" y="3091"/>
                    <a:pt x="9497" y="3057"/>
                    <a:pt x="9456" y="3023"/>
                  </a:cubicBezTo>
                  <a:cubicBezTo>
                    <a:pt x="9395" y="2989"/>
                    <a:pt x="9374" y="2938"/>
                    <a:pt x="9374" y="2921"/>
                  </a:cubicBezTo>
                  <a:cubicBezTo>
                    <a:pt x="9354" y="2904"/>
                    <a:pt x="9313" y="2887"/>
                    <a:pt x="9272" y="2904"/>
                  </a:cubicBezTo>
                  <a:cubicBezTo>
                    <a:pt x="9231" y="2921"/>
                    <a:pt x="9210" y="2989"/>
                    <a:pt x="9169" y="2955"/>
                  </a:cubicBezTo>
                  <a:cubicBezTo>
                    <a:pt x="9128" y="2921"/>
                    <a:pt x="9108" y="2904"/>
                    <a:pt x="9087" y="2904"/>
                  </a:cubicBezTo>
                  <a:cubicBezTo>
                    <a:pt x="9087" y="2904"/>
                    <a:pt x="9005" y="2955"/>
                    <a:pt x="8985" y="2938"/>
                  </a:cubicBezTo>
                  <a:cubicBezTo>
                    <a:pt x="8964" y="2904"/>
                    <a:pt x="8903" y="2887"/>
                    <a:pt x="8862" y="2904"/>
                  </a:cubicBezTo>
                  <a:cubicBezTo>
                    <a:pt x="8841" y="2921"/>
                    <a:pt x="8841" y="2972"/>
                    <a:pt x="8800" y="2989"/>
                  </a:cubicBezTo>
                  <a:cubicBezTo>
                    <a:pt x="8779" y="3006"/>
                    <a:pt x="8800" y="3057"/>
                    <a:pt x="8821" y="3074"/>
                  </a:cubicBezTo>
                  <a:cubicBezTo>
                    <a:pt x="8841" y="3108"/>
                    <a:pt x="8923" y="3108"/>
                    <a:pt x="8944" y="3108"/>
                  </a:cubicBezTo>
                  <a:cubicBezTo>
                    <a:pt x="8985" y="3108"/>
                    <a:pt x="9046" y="3158"/>
                    <a:pt x="9046" y="3175"/>
                  </a:cubicBezTo>
                  <a:cubicBezTo>
                    <a:pt x="9046" y="3192"/>
                    <a:pt x="9087" y="3209"/>
                    <a:pt x="9067" y="3226"/>
                  </a:cubicBezTo>
                  <a:cubicBezTo>
                    <a:pt x="9046" y="3243"/>
                    <a:pt x="9087" y="3260"/>
                    <a:pt x="9087" y="3260"/>
                  </a:cubicBezTo>
                  <a:cubicBezTo>
                    <a:pt x="9087" y="3277"/>
                    <a:pt x="9087" y="3277"/>
                    <a:pt x="9087" y="3277"/>
                  </a:cubicBezTo>
                  <a:close/>
                  <a:moveTo>
                    <a:pt x="15815" y="781"/>
                  </a:moveTo>
                  <a:cubicBezTo>
                    <a:pt x="15815" y="781"/>
                    <a:pt x="15815" y="645"/>
                    <a:pt x="15856" y="560"/>
                  </a:cubicBezTo>
                  <a:cubicBezTo>
                    <a:pt x="15877" y="458"/>
                    <a:pt x="16000" y="408"/>
                    <a:pt x="16062" y="442"/>
                  </a:cubicBezTo>
                  <a:cubicBezTo>
                    <a:pt x="16103" y="475"/>
                    <a:pt x="16205" y="543"/>
                    <a:pt x="16226" y="492"/>
                  </a:cubicBezTo>
                  <a:cubicBezTo>
                    <a:pt x="16246" y="458"/>
                    <a:pt x="16164" y="340"/>
                    <a:pt x="16308" y="374"/>
                  </a:cubicBezTo>
                  <a:cubicBezTo>
                    <a:pt x="16431" y="391"/>
                    <a:pt x="16554" y="475"/>
                    <a:pt x="16492" y="526"/>
                  </a:cubicBezTo>
                  <a:cubicBezTo>
                    <a:pt x="16410" y="577"/>
                    <a:pt x="16287" y="543"/>
                    <a:pt x="16287" y="594"/>
                  </a:cubicBezTo>
                  <a:cubicBezTo>
                    <a:pt x="16287" y="628"/>
                    <a:pt x="16410" y="628"/>
                    <a:pt x="16349" y="679"/>
                  </a:cubicBezTo>
                  <a:cubicBezTo>
                    <a:pt x="16287" y="730"/>
                    <a:pt x="16144" y="713"/>
                    <a:pt x="16185" y="781"/>
                  </a:cubicBezTo>
                  <a:cubicBezTo>
                    <a:pt x="16205" y="849"/>
                    <a:pt x="16287" y="781"/>
                    <a:pt x="16410" y="815"/>
                  </a:cubicBezTo>
                  <a:cubicBezTo>
                    <a:pt x="16533" y="832"/>
                    <a:pt x="16492" y="832"/>
                    <a:pt x="16554" y="781"/>
                  </a:cubicBezTo>
                  <a:cubicBezTo>
                    <a:pt x="16636" y="730"/>
                    <a:pt x="16718" y="866"/>
                    <a:pt x="16697" y="917"/>
                  </a:cubicBezTo>
                  <a:cubicBezTo>
                    <a:pt x="16677" y="951"/>
                    <a:pt x="16759" y="1019"/>
                    <a:pt x="16697" y="1053"/>
                  </a:cubicBezTo>
                  <a:cubicBezTo>
                    <a:pt x="16636" y="1104"/>
                    <a:pt x="16369" y="1138"/>
                    <a:pt x="16349" y="1087"/>
                  </a:cubicBezTo>
                  <a:cubicBezTo>
                    <a:pt x="16328" y="1019"/>
                    <a:pt x="16328" y="1002"/>
                    <a:pt x="16287" y="985"/>
                  </a:cubicBezTo>
                  <a:cubicBezTo>
                    <a:pt x="16226" y="985"/>
                    <a:pt x="16123" y="1070"/>
                    <a:pt x="16041" y="1002"/>
                  </a:cubicBezTo>
                  <a:cubicBezTo>
                    <a:pt x="15979" y="934"/>
                    <a:pt x="16021" y="815"/>
                    <a:pt x="16021" y="798"/>
                  </a:cubicBezTo>
                  <a:cubicBezTo>
                    <a:pt x="16000" y="764"/>
                    <a:pt x="15979" y="764"/>
                    <a:pt x="15897" y="832"/>
                  </a:cubicBezTo>
                  <a:cubicBezTo>
                    <a:pt x="15815" y="900"/>
                    <a:pt x="15815" y="798"/>
                    <a:pt x="15815" y="798"/>
                  </a:cubicBezTo>
                  <a:cubicBezTo>
                    <a:pt x="15815" y="781"/>
                    <a:pt x="15815" y="781"/>
                    <a:pt x="15815" y="781"/>
                  </a:cubicBezTo>
                  <a:close/>
                  <a:moveTo>
                    <a:pt x="13169" y="20819"/>
                  </a:moveTo>
                  <a:cubicBezTo>
                    <a:pt x="13169" y="20819"/>
                    <a:pt x="12862" y="20479"/>
                    <a:pt x="12718" y="20411"/>
                  </a:cubicBezTo>
                  <a:cubicBezTo>
                    <a:pt x="12554" y="20360"/>
                    <a:pt x="12492" y="20394"/>
                    <a:pt x="12410" y="20428"/>
                  </a:cubicBezTo>
                  <a:cubicBezTo>
                    <a:pt x="12349" y="20462"/>
                    <a:pt x="12267" y="20394"/>
                    <a:pt x="12226" y="20394"/>
                  </a:cubicBezTo>
                  <a:cubicBezTo>
                    <a:pt x="12205" y="20411"/>
                    <a:pt x="12185" y="20445"/>
                    <a:pt x="12103" y="20445"/>
                  </a:cubicBezTo>
                  <a:cubicBezTo>
                    <a:pt x="12041" y="20428"/>
                    <a:pt x="11979" y="20428"/>
                    <a:pt x="11897" y="20445"/>
                  </a:cubicBezTo>
                  <a:cubicBezTo>
                    <a:pt x="11836" y="20479"/>
                    <a:pt x="11733" y="20530"/>
                    <a:pt x="11692" y="20547"/>
                  </a:cubicBezTo>
                  <a:cubicBezTo>
                    <a:pt x="11631" y="20564"/>
                    <a:pt x="11528" y="20462"/>
                    <a:pt x="11528" y="20462"/>
                  </a:cubicBezTo>
                  <a:cubicBezTo>
                    <a:pt x="11528" y="20462"/>
                    <a:pt x="11508" y="20530"/>
                    <a:pt x="11467" y="20564"/>
                  </a:cubicBezTo>
                  <a:cubicBezTo>
                    <a:pt x="11405" y="20598"/>
                    <a:pt x="11364" y="20666"/>
                    <a:pt x="11344" y="20700"/>
                  </a:cubicBezTo>
                  <a:cubicBezTo>
                    <a:pt x="11323" y="20751"/>
                    <a:pt x="11344" y="20870"/>
                    <a:pt x="11344" y="20870"/>
                  </a:cubicBezTo>
                  <a:cubicBezTo>
                    <a:pt x="11344" y="20870"/>
                    <a:pt x="11241" y="20887"/>
                    <a:pt x="11221" y="20921"/>
                  </a:cubicBezTo>
                  <a:cubicBezTo>
                    <a:pt x="11200" y="20955"/>
                    <a:pt x="11200" y="20989"/>
                    <a:pt x="11241" y="20989"/>
                  </a:cubicBezTo>
                  <a:cubicBezTo>
                    <a:pt x="11282" y="21006"/>
                    <a:pt x="11303" y="21023"/>
                    <a:pt x="11303" y="21023"/>
                  </a:cubicBezTo>
                  <a:cubicBezTo>
                    <a:pt x="11303" y="21023"/>
                    <a:pt x="11262" y="21108"/>
                    <a:pt x="11221" y="21125"/>
                  </a:cubicBezTo>
                  <a:cubicBezTo>
                    <a:pt x="11179" y="21142"/>
                    <a:pt x="11036" y="21175"/>
                    <a:pt x="10995" y="21226"/>
                  </a:cubicBezTo>
                  <a:cubicBezTo>
                    <a:pt x="10933" y="21277"/>
                    <a:pt x="10913" y="21311"/>
                    <a:pt x="10913" y="21345"/>
                  </a:cubicBezTo>
                  <a:cubicBezTo>
                    <a:pt x="10933" y="21396"/>
                    <a:pt x="10954" y="21396"/>
                    <a:pt x="10892" y="21413"/>
                  </a:cubicBezTo>
                  <a:cubicBezTo>
                    <a:pt x="10810" y="21430"/>
                    <a:pt x="10769" y="21413"/>
                    <a:pt x="10749" y="21379"/>
                  </a:cubicBezTo>
                  <a:cubicBezTo>
                    <a:pt x="10728" y="21362"/>
                    <a:pt x="10728" y="21379"/>
                    <a:pt x="10667" y="21379"/>
                  </a:cubicBezTo>
                  <a:cubicBezTo>
                    <a:pt x="10605" y="21362"/>
                    <a:pt x="10564" y="21277"/>
                    <a:pt x="10544" y="21226"/>
                  </a:cubicBezTo>
                  <a:cubicBezTo>
                    <a:pt x="10503" y="21192"/>
                    <a:pt x="10462" y="21108"/>
                    <a:pt x="10400" y="21108"/>
                  </a:cubicBezTo>
                  <a:cubicBezTo>
                    <a:pt x="10338" y="21108"/>
                    <a:pt x="10297" y="21158"/>
                    <a:pt x="10256" y="21142"/>
                  </a:cubicBezTo>
                  <a:cubicBezTo>
                    <a:pt x="10215" y="21125"/>
                    <a:pt x="10195" y="21074"/>
                    <a:pt x="10154" y="21006"/>
                  </a:cubicBezTo>
                  <a:cubicBezTo>
                    <a:pt x="10092" y="20955"/>
                    <a:pt x="10092" y="20972"/>
                    <a:pt x="10072" y="20921"/>
                  </a:cubicBezTo>
                  <a:cubicBezTo>
                    <a:pt x="10031" y="20870"/>
                    <a:pt x="10113" y="20734"/>
                    <a:pt x="10113" y="20734"/>
                  </a:cubicBezTo>
                  <a:cubicBezTo>
                    <a:pt x="10113" y="20734"/>
                    <a:pt x="10051" y="20819"/>
                    <a:pt x="9990" y="20819"/>
                  </a:cubicBezTo>
                  <a:cubicBezTo>
                    <a:pt x="9928" y="20836"/>
                    <a:pt x="9867" y="20853"/>
                    <a:pt x="9867" y="20853"/>
                  </a:cubicBezTo>
                  <a:cubicBezTo>
                    <a:pt x="9867" y="20853"/>
                    <a:pt x="9969" y="20921"/>
                    <a:pt x="9990" y="20955"/>
                  </a:cubicBezTo>
                  <a:cubicBezTo>
                    <a:pt x="10010" y="20972"/>
                    <a:pt x="9990" y="21006"/>
                    <a:pt x="9949" y="21006"/>
                  </a:cubicBezTo>
                  <a:cubicBezTo>
                    <a:pt x="9908" y="20989"/>
                    <a:pt x="9846" y="20887"/>
                    <a:pt x="9805" y="20887"/>
                  </a:cubicBezTo>
                  <a:cubicBezTo>
                    <a:pt x="9744" y="20870"/>
                    <a:pt x="9641" y="20870"/>
                    <a:pt x="9538" y="20904"/>
                  </a:cubicBezTo>
                  <a:cubicBezTo>
                    <a:pt x="9456" y="20938"/>
                    <a:pt x="9436" y="20955"/>
                    <a:pt x="9374" y="20921"/>
                  </a:cubicBezTo>
                  <a:cubicBezTo>
                    <a:pt x="9313" y="20887"/>
                    <a:pt x="9231" y="20887"/>
                    <a:pt x="9210" y="20904"/>
                  </a:cubicBezTo>
                  <a:cubicBezTo>
                    <a:pt x="9190" y="20904"/>
                    <a:pt x="9149" y="20938"/>
                    <a:pt x="9128" y="20887"/>
                  </a:cubicBezTo>
                  <a:cubicBezTo>
                    <a:pt x="9087" y="20853"/>
                    <a:pt x="9046" y="20819"/>
                    <a:pt x="9005" y="20853"/>
                  </a:cubicBezTo>
                  <a:cubicBezTo>
                    <a:pt x="8944" y="20887"/>
                    <a:pt x="8923" y="20938"/>
                    <a:pt x="8903" y="20989"/>
                  </a:cubicBezTo>
                  <a:cubicBezTo>
                    <a:pt x="8862" y="21040"/>
                    <a:pt x="8800" y="21057"/>
                    <a:pt x="8738" y="21057"/>
                  </a:cubicBezTo>
                  <a:cubicBezTo>
                    <a:pt x="8677" y="21057"/>
                    <a:pt x="8677" y="21108"/>
                    <a:pt x="8615" y="21108"/>
                  </a:cubicBezTo>
                  <a:cubicBezTo>
                    <a:pt x="8574" y="21125"/>
                    <a:pt x="8554" y="21074"/>
                    <a:pt x="8513" y="21142"/>
                  </a:cubicBezTo>
                  <a:cubicBezTo>
                    <a:pt x="8451" y="21192"/>
                    <a:pt x="8410" y="21192"/>
                    <a:pt x="8390" y="21158"/>
                  </a:cubicBezTo>
                  <a:cubicBezTo>
                    <a:pt x="8390" y="21142"/>
                    <a:pt x="8369" y="21074"/>
                    <a:pt x="8369" y="21074"/>
                  </a:cubicBezTo>
                  <a:cubicBezTo>
                    <a:pt x="8369" y="21074"/>
                    <a:pt x="8349" y="21175"/>
                    <a:pt x="8308" y="21192"/>
                  </a:cubicBezTo>
                  <a:cubicBezTo>
                    <a:pt x="8267" y="21226"/>
                    <a:pt x="8185" y="21277"/>
                    <a:pt x="8205" y="21311"/>
                  </a:cubicBezTo>
                  <a:cubicBezTo>
                    <a:pt x="8226" y="21328"/>
                    <a:pt x="8287" y="21396"/>
                    <a:pt x="8246" y="21430"/>
                  </a:cubicBezTo>
                  <a:cubicBezTo>
                    <a:pt x="8226" y="21447"/>
                    <a:pt x="8205" y="21481"/>
                    <a:pt x="8164" y="21481"/>
                  </a:cubicBezTo>
                  <a:cubicBezTo>
                    <a:pt x="8123" y="21498"/>
                    <a:pt x="8103" y="21481"/>
                    <a:pt x="8062" y="21498"/>
                  </a:cubicBezTo>
                  <a:cubicBezTo>
                    <a:pt x="8041" y="21532"/>
                    <a:pt x="7959" y="21600"/>
                    <a:pt x="7959" y="21600"/>
                  </a:cubicBezTo>
                  <a:cubicBezTo>
                    <a:pt x="7959" y="21600"/>
                    <a:pt x="7877" y="21566"/>
                    <a:pt x="7877" y="21498"/>
                  </a:cubicBezTo>
                  <a:cubicBezTo>
                    <a:pt x="7877" y="21430"/>
                    <a:pt x="7918" y="21413"/>
                    <a:pt x="7856" y="21328"/>
                  </a:cubicBezTo>
                  <a:cubicBezTo>
                    <a:pt x="7815" y="21260"/>
                    <a:pt x="7795" y="21243"/>
                    <a:pt x="7733" y="21226"/>
                  </a:cubicBezTo>
                  <a:cubicBezTo>
                    <a:pt x="7672" y="21192"/>
                    <a:pt x="7610" y="21125"/>
                    <a:pt x="7590" y="21125"/>
                  </a:cubicBezTo>
                  <a:cubicBezTo>
                    <a:pt x="7569" y="21108"/>
                    <a:pt x="7487" y="21074"/>
                    <a:pt x="7426" y="21125"/>
                  </a:cubicBezTo>
                  <a:cubicBezTo>
                    <a:pt x="7385" y="21158"/>
                    <a:pt x="7426" y="21260"/>
                    <a:pt x="7344" y="21260"/>
                  </a:cubicBezTo>
                  <a:cubicBezTo>
                    <a:pt x="7262" y="21260"/>
                    <a:pt x="7138" y="21277"/>
                    <a:pt x="7138" y="21277"/>
                  </a:cubicBezTo>
                  <a:cubicBezTo>
                    <a:pt x="7138" y="21277"/>
                    <a:pt x="7077" y="21192"/>
                    <a:pt x="7056" y="21175"/>
                  </a:cubicBezTo>
                  <a:cubicBezTo>
                    <a:pt x="7056" y="21158"/>
                    <a:pt x="7118" y="21142"/>
                    <a:pt x="7118" y="21091"/>
                  </a:cubicBezTo>
                  <a:cubicBezTo>
                    <a:pt x="7118" y="21040"/>
                    <a:pt x="7118" y="20989"/>
                    <a:pt x="7179" y="20972"/>
                  </a:cubicBezTo>
                  <a:cubicBezTo>
                    <a:pt x="7241" y="20955"/>
                    <a:pt x="7446" y="20921"/>
                    <a:pt x="7508" y="20904"/>
                  </a:cubicBezTo>
                  <a:cubicBezTo>
                    <a:pt x="7569" y="20887"/>
                    <a:pt x="7590" y="20972"/>
                    <a:pt x="7651" y="20972"/>
                  </a:cubicBezTo>
                  <a:cubicBezTo>
                    <a:pt x="7692" y="20989"/>
                    <a:pt x="7774" y="20887"/>
                    <a:pt x="7815" y="20870"/>
                  </a:cubicBezTo>
                  <a:cubicBezTo>
                    <a:pt x="7877" y="20853"/>
                    <a:pt x="7897" y="20853"/>
                    <a:pt x="7979" y="20819"/>
                  </a:cubicBezTo>
                  <a:cubicBezTo>
                    <a:pt x="8082" y="20785"/>
                    <a:pt x="8185" y="20734"/>
                    <a:pt x="8246" y="20700"/>
                  </a:cubicBezTo>
                  <a:cubicBezTo>
                    <a:pt x="8287" y="20666"/>
                    <a:pt x="8308" y="20564"/>
                    <a:pt x="8308" y="20564"/>
                  </a:cubicBezTo>
                  <a:cubicBezTo>
                    <a:pt x="8308" y="20564"/>
                    <a:pt x="8390" y="20581"/>
                    <a:pt x="8472" y="20547"/>
                  </a:cubicBezTo>
                  <a:cubicBezTo>
                    <a:pt x="8554" y="20496"/>
                    <a:pt x="8533" y="20394"/>
                    <a:pt x="8574" y="20343"/>
                  </a:cubicBezTo>
                  <a:cubicBezTo>
                    <a:pt x="8595" y="20309"/>
                    <a:pt x="8738" y="20292"/>
                    <a:pt x="8738" y="20292"/>
                  </a:cubicBezTo>
                  <a:cubicBezTo>
                    <a:pt x="8800" y="20309"/>
                    <a:pt x="8800" y="20309"/>
                    <a:pt x="8800" y="20309"/>
                  </a:cubicBezTo>
                  <a:cubicBezTo>
                    <a:pt x="8800" y="20309"/>
                    <a:pt x="8800" y="20242"/>
                    <a:pt x="8841" y="20225"/>
                  </a:cubicBezTo>
                  <a:cubicBezTo>
                    <a:pt x="8882" y="20191"/>
                    <a:pt x="9046" y="20225"/>
                    <a:pt x="9087" y="20208"/>
                  </a:cubicBezTo>
                  <a:cubicBezTo>
                    <a:pt x="9128" y="20208"/>
                    <a:pt x="9169" y="20038"/>
                    <a:pt x="9169" y="20038"/>
                  </a:cubicBezTo>
                  <a:cubicBezTo>
                    <a:pt x="9169" y="20038"/>
                    <a:pt x="9374" y="19936"/>
                    <a:pt x="9395" y="19919"/>
                  </a:cubicBezTo>
                  <a:cubicBezTo>
                    <a:pt x="9436" y="19919"/>
                    <a:pt x="9600" y="19800"/>
                    <a:pt x="9600" y="19800"/>
                  </a:cubicBezTo>
                  <a:cubicBezTo>
                    <a:pt x="9621" y="19783"/>
                    <a:pt x="9641" y="19664"/>
                    <a:pt x="9641" y="19630"/>
                  </a:cubicBezTo>
                  <a:cubicBezTo>
                    <a:pt x="9662" y="19579"/>
                    <a:pt x="9641" y="19545"/>
                    <a:pt x="9682" y="19477"/>
                  </a:cubicBezTo>
                  <a:cubicBezTo>
                    <a:pt x="9723" y="19426"/>
                    <a:pt x="9723" y="19392"/>
                    <a:pt x="9744" y="19358"/>
                  </a:cubicBezTo>
                  <a:cubicBezTo>
                    <a:pt x="9744" y="19325"/>
                    <a:pt x="9764" y="19274"/>
                    <a:pt x="9764" y="19274"/>
                  </a:cubicBezTo>
                  <a:cubicBezTo>
                    <a:pt x="9764" y="19274"/>
                    <a:pt x="9887" y="19291"/>
                    <a:pt x="9928" y="19308"/>
                  </a:cubicBezTo>
                  <a:cubicBezTo>
                    <a:pt x="9969" y="19325"/>
                    <a:pt x="9949" y="19375"/>
                    <a:pt x="10051" y="19392"/>
                  </a:cubicBezTo>
                  <a:cubicBezTo>
                    <a:pt x="10154" y="19392"/>
                    <a:pt x="10154" y="19375"/>
                    <a:pt x="10195" y="19325"/>
                  </a:cubicBezTo>
                  <a:cubicBezTo>
                    <a:pt x="10236" y="19274"/>
                    <a:pt x="10338" y="19257"/>
                    <a:pt x="10359" y="19206"/>
                  </a:cubicBezTo>
                  <a:cubicBezTo>
                    <a:pt x="10359" y="19155"/>
                    <a:pt x="10359" y="19138"/>
                    <a:pt x="10338" y="19104"/>
                  </a:cubicBezTo>
                  <a:cubicBezTo>
                    <a:pt x="10297" y="19053"/>
                    <a:pt x="10421" y="19053"/>
                    <a:pt x="10400" y="19019"/>
                  </a:cubicBezTo>
                  <a:cubicBezTo>
                    <a:pt x="10400" y="18985"/>
                    <a:pt x="10400" y="18951"/>
                    <a:pt x="10400" y="18951"/>
                  </a:cubicBezTo>
                  <a:cubicBezTo>
                    <a:pt x="10400" y="18951"/>
                    <a:pt x="10462" y="18968"/>
                    <a:pt x="10564" y="18951"/>
                  </a:cubicBezTo>
                  <a:cubicBezTo>
                    <a:pt x="10667" y="18934"/>
                    <a:pt x="10687" y="18951"/>
                    <a:pt x="10790" y="18951"/>
                  </a:cubicBezTo>
                  <a:cubicBezTo>
                    <a:pt x="10872" y="18951"/>
                    <a:pt x="10872" y="18951"/>
                    <a:pt x="10933" y="18968"/>
                  </a:cubicBezTo>
                  <a:cubicBezTo>
                    <a:pt x="11015" y="18968"/>
                    <a:pt x="11138" y="19002"/>
                    <a:pt x="11179" y="18968"/>
                  </a:cubicBezTo>
                  <a:cubicBezTo>
                    <a:pt x="11221" y="18951"/>
                    <a:pt x="11241" y="19002"/>
                    <a:pt x="11364" y="19019"/>
                  </a:cubicBezTo>
                  <a:cubicBezTo>
                    <a:pt x="11508" y="19036"/>
                    <a:pt x="11549" y="19019"/>
                    <a:pt x="11651" y="19053"/>
                  </a:cubicBezTo>
                  <a:cubicBezTo>
                    <a:pt x="11754" y="19087"/>
                    <a:pt x="11877" y="19206"/>
                    <a:pt x="11959" y="19223"/>
                  </a:cubicBezTo>
                  <a:cubicBezTo>
                    <a:pt x="12021" y="19223"/>
                    <a:pt x="12041" y="19206"/>
                    <a:pt x="12082" y="19223"/>
                  </a:cubicBezTo>
                  <a:cubicBezTo>
                    <a:pt x="12123" y="19223"/>
                    <a:pt x="12123" y="19172"/>
                    <a:pt x="12246" y="19189"/>
                  </a:cubicBezTo>
                  <a:cubicBezTo>
                    <a:pt x="12390" y="19206"/>
                    <a:pt x="12492" y="19274"/>
                    <a:pt x="12554" y="19240"/>
                  </a:cubicBezTo>
                  <a:cubicBezTo>
                    <a:pt x="12615" y="19189"/>
                    <a:pt x="12554" y="19138"/>
                    <a:pt x="12595" y="19070"/>
                  </a:cubicBezTo>
                  <a:cubicBezTo>
                    <a:pt x="12636" y="19019"/>
                    <a:pt x="12615" y="18985"/>
                    <a:pt x="12718" y="18917"/>
                  </a:cubicBezTo>
                  <a:cubicBezTo>
                    <a:pt x="12800" y="18832"/>
                    <a:pt x="12903" y="18730"/>
                    <a:pt x="12923" y="18713"/>
                  </a:cubicBezTo>
                  <a:cubicBezTo>
                    <a:pt x="12944" y="18696"/>
                    <a:pt x="13087" y="18645"/>
                    <a:pt x="13128" y="18628"/>
                  </a:cubicBezTo>
                  <a:cubicBezTo>
                    <a:pt x="13149" y="18628"/>
                    <a:pt x="13292" y="18594"/>
                    <a:pt x="13333" y="18526"/>
                  </a:cubicBezTo>
                  <a:cubicBezTo>
                    <a:pt x="13395" y="18458"/>
                    <a:pt x="13313" y="18442"/>
                    <a:pt x="13436" y="18391"/>
                  </a:cubicBezTo>
                  <a:cubicBezTo>
                    <a:pt x="13538" y="18340"/>
                    <a:pt x="13805" y="18102"/>
                    <a:pt x="13805" y="18102"/>
                  </a:cubicBezTo>
                  <a:cubicBezTo>
                    <a:pt x="13805" y="18102"/>
                    <a:pt x="13354" y="18340"/>
                    <a:pt x="13272" y="18391"/>
                  </a:cubicBezTo>
                  <a:cubicBezTo>
                    <a:pt x="13190" y="18442"/>
                    <a:pt x="13087" y="18475"/>
                    <a:pt x="13005" y="18475"/>
                  </a:cubicBezTo>
                  <a:cubicBezTo>
                    <a:pt x="12903" y="18475"/>
                    <a:pt x="12800" y="18391"/>
                    <a:pt x="12697" y="18458"/>
                  </a:cubicBezTo>
                  <a:cubicBezTo>
                    <a:pt x="12615" y="18526"/>
                    <a:pt x="12533" y="18594"/>
                    <a:pt x="12472" y="18645"/>
                  </a:cubicBezTo>
                  <a:cubicBezTo>
                    <a:pt x="12390" y="18713"/>
                    <a:pt x="12246" y="18764"/>
                    <a:pt x="12103" y="18747"/>
                  </a:cubicBezTo>
                  <a:cubicBezTo>
                    <a:pt x="11959" y="18730"/>
                    <a:pt x="11795" y="18696"/>
                    <a:pt x="11713" y="18628"/>
                  </a:cubicBezTo>
                  <a:cubicBezTo>
                    <a:pt x="11651" y="18560"/>
                    <a:pt x="11549" y="18475"/>
                    <a:pt x="11487" y="18458"/>
                  </a:cubicBezTo>
                  <a:cubicBezTo>
                    <a:pt x="11446" y="18442"/>
                    <a:pt x="11446" y="18391"/>
                    <a:pt x="11364" y="18272"/>
                  </a:cubicBezTo>
                  <a:cubicBezTo>
                    <a:pt x="11303" y="18136"/>
                    <a:pt x="11344" y="18119"/>
                    <a:pt x="11344" y="18085"/>
                  </a:cubicBezTo>
                  <a:cubicBezTo>
                    <a:pt x="11323" y="18051"/>
                    <a:pt x="11221" y="18051"/>
                    <a:pt x="11159" y="18102"/>
                  </a:cubicBezTo>
                  <a:cubicBezTo>
                    <a:pt x="11097" y="18153"/>
                    <a:pt x="10974" y="18153"/>
                    <a:pt x="10913" y="18136"/>
                  </a:cubicBezTo>
                  <a:cubicBezTo>
                    <a:pt x="10851" y="18102"/>
                    <a:pt x="10790" y="18085"/>
                    <a:pt x="10728" y="18119"/>
                  </a:cubicBezTo>
                  <a:cubicBezTo>
                    <a:pt x="10687" y="18136"/>
                    <a:pt x="10646" y="18170"/>
                    <a:pt x="10564" y="18119"/>
                  </a:cubicBezTo>
                  <a:cubicBezTo>
                    <a:pt x="10503" y="18068"/>
                    <a:pt x="10482" y="18000"/>
                    <a:pt x="10503" y="17966"/>
                  </a:cubicBezTo>
                  <a:cubicBezTo>
                    <a:pt x="10523" y="17915"/>
                    <a:pt x="10646" y="17915"/>
                    <a:pt x="10687" y="17932"/>
                  </a:cubicBezTo>
                  <a:cubicBezTo>
                    <a:pt x="10749" y="17949"/>
                    <a:pt x="10933" y="17864"/>
                    <a:pt x="10933" y="17864"/>
                  </a:cubicBezTo>
                  <a:cubicBezTo>
                    <a:pt x="10933" y="17864"/>
                    <a:pt x="10728" y="17847"/>
                    <a:pt x="10687" y="17813"/>
                  </a:cubicBezTo>
                  <a:cubicBezTo>
                    <a:pt x="10667" y="17762"/>
                    <a:pt x="10605" y="17813"/>
                    <a:pt x="10523" y="17796"/>
                  </a:cubicBezTo>
                  <a:cubicBezTo>
                    <a:pt x="10462" y="17796"/>
                    <a:pt x="10441" y="17745"/>
                    <a:pt x="10421" y="17711"/>
                  </a:cubicBezTo>
                  <a:cubicBezTo>
                    <a:pt x="10421" y="17660"/>
                    <a:pt x="10503" y="17592"/>
                    <a:pt x="10441" y="17575"/>
                  </a:cubicBezTo>
                  <a:cubicBezTo>
                    <a:pt x="10400" y="17542"/>
                    <a:pt x="10359" y="17626"/>
                    <a:pt x="10277" y="17609"/>
                  </a:cubicBezTo>
                  <a:cubicBezTo>
                    <a:pt x="10174" y="17592"/>
                    <a:pt x="10031" y="17575"/>
                    <a:pt x="9969" y="17575"/>
                  </a:cubicBezTo>
                  <a:cubicBezTo>
                    <a:pt x="9887" y="17575"/>
                    <a:pt x="9867" y="17626"/>
                    <a:pt x="9826" y="17677"/>
                  </a:cubicBezTo>
                  <a:cubicBezTo>
                    <a:pt x="9764" y="17728"/>
                    <a:pt x="9764" y="17745"/>
                    <a:pt x="9682" y="17745"/>
                  </a:cubicBezTo>
                  <a:cubicBezTo>
                    <a:pt x="9621" y="17745"/>
                    <a:pt x="9600" y="17711"/>
                    <a:pt x="9559" y="17711"/>
                  </a:cubicBezTo>
                  <a:cubicBezTo>
                    <a:pt x="9518" y="17728"/>
                    <a:pt x="9415" y="17830"/>
                    <a:pt x="9333" y="17813"/>
                  </a:cubicBezTo>
                  <a:cubicBezTo>
                    <a:pt x="9251" y="17796"/>
                    <a:pt x="9231" y="17745"/>
                    <a:pt x="9190" y="17677"/>
                  </a:cubicBezTo>
                  <a:cubicBezTo>
                    <a:pt x="9149" y="17626"/>
                    <a:pt x="9108" y="17592"/>
                    <a:pt x="9108" y="17592"/>
                  </a:cubicBezTo>
                  <a:cubicBezTo>
                    <a:pt x="9108" y="17592"/>
                    <a:pt x="9169" y="17626"/>
                    <a:pt x="9313" y="17592"/>
                  </a:cubicBezTo>
                  <a:cubicBezTo>
                    <a:pt x="9456" y="17558"/>
                    <a:pt x="9538" y="17508"/>
                    <a:pt x="9538" y="17508"/>
                  </a:cubicBezTo>
                  <a:cubicBezTo>
                    <a:pt x="9538" y="17508"/>
                    <a:pt x="9374" y="17558"/>
                    <a:pt x="9292" y="17542"/>
                  </a:cubicBezTo>
                  <a:cubicBezTo>
                    <a:pt x="9210" y="17542"/>
                    <a:pt x="9149" y="17508"/>
                    <a:pt x="9108" y="17508"/>
                  </a:cubicBezTo>
                  <a:cubicBezTo>
                    <a:pt x="9046" y="17491"/>
                    <a:pt x="9005" y="17525"/>
                    <a:pt x="9005" y="17525"/>
                  </a:cubicBezTo>
                  <a:cubicBezTo>
                    <a:pt x="9005" y="17525"/>
                    <a:pt x="8964" y="17457"/>
                    <a:pt x="8923" y="17423"/>
                  </a:cubicBezTo>
                  <a:cubicBezTo>
                    <a:pt x="8903" y="17406"/>
                    <a:pt x="9087" y="17389"/>
                    <a:pt x="9128" y="17321"/>
                  </a:cubicBezTo>
                  <a:cubicBezTo>
                    <a:pt x="9169" y="17236"/>
                    <a:pt x="9210" y="17253"/>
                    <a:pt x="9169" y="17185"/>
                  </a:cubicBezTo>
                  <a:cubicBezTo>
                    <a:pt x="9128" y="17134"/>
                    <a:pt x="9026" y="17100"/>
                    <a:pt x="8944" y="17100"/>
                  </a:cubicBezTo>
                  <a:cubicBezTo>
                    <a:pt x="8862" y="17100"/>
                    <a:pt x="8821" y="17049"/>
                    <a:pt x="8821" y="17049"/>
                  </a:cubicBezTo>
                  <a:cubicBezTo>
                    <a:pt x="8821" y="17049"/>
                    <a:pt x="8882" y="17049"/>
                    <a:pt x="8903" y="17015"/>
                  </a:cubicBezTo>
                  <a:cubicBezTo>
                    <a:pt x="8923" y="16964"/>
                    <a:pt x="8944" y="16964"/>
                    <a:pt x="9046" y="16930"/>
                  </a:cubicBezTo>
                  <a:cubicBezTo>
                    <a:pt x="9149" y="16913"/>
                    <a:pt x="9292" y="16879"/>
                    <a:pt x="9292" y="16862"/>
                  </a:cubicBezTo>
                  <a:cubicBezTo>
                    <a:pt x="9313" y="16862"/>
                    <a:pt x="9333" y="16777"/>
                    <a:pt x="9354" y="16760"/>
                  </a:cubicBezTo>
                  <a:cubicBezTo>
                    <a:pt x="9354" y="16743"/>
                    <a:pt x="9497" y="16777"/>
                    <a:pt x="9518" y="16811"/>
                  </a:cubicBezTo>
                  <a:cubicBezTo>
                    <a:pt x="9538" y="16862"/>
                    <a:pt x="9641" y="16811"/>
                    <a:pt x="9703" y="16828"/>
                  </a:cubicBezTo>
                  <a:cubicBezTo>
                    <a:pt x="9744" y="16845"/>
                    <a:pt x="9723" y="16794"/>
                    <a:pt x="9826" y="16760"/>
                  </a:cubicBezTo>
                  <a:cubicBezTo>
                    <a:pt x="9908" y="16726"/>
                    <a:pt x="9928" y="16743"/>
                    <a:pt x="9949" y="16692"/>
                  </a:cubicBezTo>
                  <a:cubicBezTo>
                    <a:pt x="9969" y="16658"/>
                    <a:pt x="10031" y="16658"/>
                    <a:pt x="10072" y="16658"/>
                  </a:cubicBezTo>
                  <a:cubicBezTo>
                    <a:pt x="10113" y="16658"/>
                    <a:pt x="10113" y="16625"/>
                    <a:pt x="10195" y="16625"/>
                  </a:cubicBezTo>
                  <a:cubicBezTo>
                    <a:pt x="10256" y="16642"/>
                    <a:pt x="10338" y="16658"/>
                    <a:pt x="10421" y="16658"/>
                  </a:cubicBezTo>
                  <a:cubicBezTo>
                    <a:pt x="10482" y="16642"/>
                    <a:pt x="10544" y="16608"/>
                    <a:pt x="10564" y="16574"/>
                  </a:cubicBezTo>
                  <a:cubicBezTo>
                    <a:pt x="10605" y="16557"/>
                    <a:pt x="10687" y="16523"/>
                    <a:pt x="10687" y="16523"/>
                  </a:cubicBezTo>
                  <a:cubicBezTo>
                    <a:pt x="10687" y="16523"/>
                    <a:pt x="10769" y="16540"/>
                    <a:pt x="10810" y="16523"/>
                  </a:cubicBezTo>
                  <a:cubicBezTo>
                    <a:pt x="10851" y="16506"/>
                    <a:pt x="11118" y="16387"/>
                    <a:pt x="11200" y="16217"/>
                  </a:cubicBezTo>
                  <a:cubicBezTo>
                    <a:pt x="11303" y="16047"/>
                    <a:pt x="11364" y="15894"/>
                    <a:pt x="11364" y="15894"/>
                  </a:cubicBezTo>
                  <a:cubicBezTo>
                    <a:pt x="11569" y="15843"/>
                    <a:pt x="11569" y="15843"/>
                    <a:pt x="11569" y="15843"/>
                  </a:cubicBezTo>
                  <a:cubicBezTo>
                    <a:pt x="11364" y="15809"/>
                    <a:pt x="11364" y="15809"/>
                    <a:pt x="11364" y="15809"/>
                  </a:cubicBezTo>
                  <a:cubicBezTo>
                    <a:pt x="11323" y="15640"/>
                    <a:pt x="11323" y="15640"/>
                    <a:pt x="11323" y="15640"/>
                  </a:cubicBezTo>
                  <a:cubicBezTo>
                    <a:pt x="11323" y="15640"/>
                    <a:pt x="11385" y="15555"/>
                    <a:pt x="11385" y="15521"/>
                  </a:cubicBezTo>
                  <a:cubicBezTo>
                    <a:pt x="11405" y="15504"/>
                    <a:pt x="11508" y="15436"/>
                    <a:pt x="11508" y="15436"/>
                  </a:cubicBezTo>
                  <a:cubicBezTo>
                    <a:pt x="11344" y="15164"/>
                    <a:pt x="11344" y="15164"/>
                    <a:pt x="11344" y="15164"/>
                  </a:cubicBezTo>
                  <a:cubicBezTo>
                    <a:pt x="11344" y="15164"/>
                    <a:pt x="11426" y="15062"/>
                    <a:pt x="11426" y="15028"/>
                  </a:cubicBezTo>
                  <a:cubicBezTo>
                    <a:pt x="11426" y="14994"/>
                    <a:pt x="11528" y="14943"/>
                    <a:pt x="11528" y="14943"/>
                  </a:cubicBezTo>
                  <a:cubicBezTo>
                    <a:pt x="11528" y="14943"/>
                    <a:pt x="11426" y="14926"/>
                    <a:pt x="11344" y="14909"/>
                  </a:cubicBezTo>
                  <a:cubicBezTo>
                    <a:pt x="11262" y="14892"/>
                    <a:pt x="11159" y="14892"/>
                    <a:pt x="11118" y="14909"/>
                  </a:cubicBezTo>
                  <a:cubicBezTo>
                    <a:pt x="11077" y="14909"/>
                    <a:pt x="10974" y="14892"/>
                    <a:pt x="10974" y="14892"/>
                  </a:cubicBezTo>
                  <a:cubicBezTo>
                    <a:pt x="10974" y="14892"/>
                    <a:pt x="10851" y="14994"/>
                    <a:pt x="10851" y="14994"/>
                  </a:cubicBezTo>
                  <a:cubicBezTo>
                    <a:pt x="10831" y="15011"/>
                    <a:pt x="10749" y="15130"/>
                    <a:pt x="10749" y="15130"/>
                  </a:cubicBezTo>
                  <a:cubicBezTo>
                    <a:pt x="10749" y="15130"/>
                    <a:pt x="10646" y="15045"/>
                    <a:pt x="10646" y="15045"/>
                  </a:cubicBezTo>
                  <a:cubicBezTo>
                    <a:pt x="10626" y="15028"/>
                    <a:pt x="10564" y="15045"/>
                    <a:pt x="10523" y="15045"/>
                  </a:cubicBezTo>
                  <a:cubicBezTo>
                    <a:pt x="10482" y="15045"/>
                    <a:pt x="10318" y="15079"/>
                    <a:pt x="10318" y="15079"/>
                  </a:cubicBezTo>
                  <a:cubicBezTo>
                    <a:pt x="10318" y="15079"/>
                    <a:pt x="10379" y="14960"/>
                    <a:pt x="10421" y="14943"/>
                  </a:cubicBezTo>
                  <a:cubicBezTo>
                    <a:pt x="10441" y="14909"/>
                    <a:pt x="10728" y="14740"/>
                    <a:pt x="10728" y="14740"/>
                  </a:cubicBezTo>
                  <a:cubicBezTo>
                    <a:pt x="10728" y="14740"/>
                    <a:pt x="10810" y="14757"/>
                    <a:pt x="10851" y="14723"/>
                  </a:cubicBezTo>
                  <a:cubicBezTo>
                    <a:pt x="10892" y="14689"/>
                    <a:pt x="11138" y="14570"/>
                    <a:pt x="11159" y="14553"/>
                  </a:cubicBezTo>
                  <a:cubicBezTo>
                    <a:pt x="11179" y="14519"/>
                    <a:pt x="11241" y="14434"/>
                    <a:pt x="11323" y="14383"/>
                  </a:cubicBezTo>
                  <a:cubicBezTo>
                    <a:pt x="11405" y="14332"/>
                    <a:pt x="11426" y="14315"/>
                    <a:pt x="11487" y="14247"/>
                  </a:cubicBezTo>
                  <a:cubicBezTo>
                    <a:pt x="11549" y="14196"/>
                    <a:pt x="11631" y="14179"/>
                    <a:pt x="11651" y="14179"/>
                  </a:cubicBezTo>
                  <a:cubicBezTo>
                    <a:pt x="11692" y="14179"/>
                    <a:pt x="11733" y="14213"/>
                    <a:pt x="11856" y="14179"/>
                  </a:cubicBezTo>
                  <a:cubicBezTo>
                    <a:pt x="11979" y="14145"/>
                    <a:pt x="12103" y="14128"/>
                    <a:pt x="12144" y="14128"/>
                  </a:cubicBezTo>
                  <a:cubicBezTo>
                    <a:pt x="12164" y="14128"/>
                    <a:pt x="12185" y="14026"/>
                    <a:pt x="12185" y="14026"/>
                  </a:cubicBezTo>
                  <a:cubicBezTo>
                    <a:pt x="12185" y="14026"/>
                    <a:pt x="12287" y="14077"/>
                    <a:pt x="12369" y="14128"/>
                  </a:cubicBezTo>
                  <a:cubicBezTo>
                    <a:pt x="12472" y="14179"/>
                    <a:pt x="12574" y="14213"/>
                    <a:pt x="12615" y="14196"/>
                  </a:cubicBezTo>
                  <a:cubicBezTo>
                    <a:pt x="12656" y="14179"/>
                    <a:pt x="12759" y="14128"/>
                    <a:pt x="12800" y="14128"/>
                  </a:cubicBezTo>
                  <a:cubicBezTo>
                    <a:pt x="12841" y="14128"/>
                    <a:pt x="13005" y="14094"/>
                    <a:pt x="13026" y="14094"/>
                  </a:cubicBezTo>
                  <a:cubicBezTo>
                    <a:pt x="13067" y="14094"/>
                    <a:pt x="13190" y="14196"/>
                    <a:pt x="13251" y="14230"/>
                  </a:cubicBezTo>
                  <a:cubicBezTo>
                    <a:pt x="13292" y="14281"/>
                    <a:pt x="13313" y="14400"/>
                    <a:pt x="13395" y="14383"/>
                  </a:cubicBezTo>
                  <a:cubicBezTo>
                    <a:pt x="13477" y="14349"/>
                    <a:pt x="13415" y="14281"/>
                    <a:pt x="13395" y="14230"/>
                  </a:cubicBezTo>
                  <a:cubicBezTo>
                    <a:pt x="13395" y="14196"/>
                    <a:pt x="13313" y="14060"/>
                    <a:pt x="13313" y="14043"/>
                  </a:cubicBezTo>
                  <a:cubicBezTo>
                    <a:pt x="13313" y="14026"/>
                    <a:pt x="13559" y="13975"/>
                    <a:pt x="13579" y="13975"/>
                  </a:cubicBezTo>
                  <a:cubicBezTo>
                    <a:pt x="13600" y="13958"/>
                    <a:pt x="13641" y="14213"/>
                    <a:pt x="13662" y="14264"/>
                  </a:cubicBezTo>
                  <a:cubicBezTo>
                    <a:pt x="13682" y="14298"/>
                    <a:pt x="13764" y="14349"/>
                    <a:pt x="13826" y="14349"/>
                  </a:cubicBezTo>
                  <a:cubicBezTo>
                    <a:pt x="13887" y="14349"/>
                    <a:pt x="14010" y="14332"/>
                    <a:pt x="14010" y="14315"/>
                  </a:cubicBezTo>
                  <a:cubicBezTo>
                    <a:pt x="14010" y="14298"/>
                    <a:pt x="14072" y="14230"/>
                    <a:pt x="14072" y="14230"/>
                  </a:cubicBezTo>
                  <a:cubicBezTo>
                    <a:pt x="14072" y="14230"/>
                    <a:pt x="13949" y="14298"/>
                    <a:pt x="13846" y="14247"/>
                  </a:cubicBezTo>
                  <a:cubicBezTo>
                    <a:pt x="13764" y="14196"/>
                    <a:pt x="13723" y="14094"/>
                    <a:pt x="13703" y="14043"/>
                  </a:cubicBezTo>
                  <a:cubicBezTo>
                    <a:pt x="13682" y="13992"/>
                    <a:pt x="13621" y="13857"/>
                    <a:pt x="13621" y="13857"/>
                  </a:cubicBezTo>
                  <a:cubicBezTo>
                    <a:pt x="13600" y="13840"/>
                    <a:pt x="13538" y="13619"/>
                    <a:pt x="13538" y="13619"/>
                  </a:cubicBezTo>
                  <a:cubicBezTo>
                    <a:pt x="13538" y="13619"/>
                    <a:pt x="13887" y="13398"/>
                    <a:pt x="13908" y="13347"/>
                  </a:cubicBezTo>
                  <a:cubicBezTo>
                    <a:pt x="13908" y="13313"/>
                    <a:pt x="13805" y="13245"/>
                    <a:pt x="13744" y="13177"/>
                  </a:cubicBezTo>
                  <a:cubicBezTo>
                    <a:pt x="13703" y="13109"/>
                    <a:pt x="13764" y="13042"/>
                    <a:pt x="13785" y="12991"/>
                  </a:cubicBezTo>
                  <a:cubicBezTo>
                    <a:pt x="13785" y="12923"/>
                    <a:pt x="13785" y="12872"/>
                    <a:pt x="13826" y="12838"/>
                  </a:cubicBezTo>
                  <a:cubicBezTo>
                    <a:pt x="13887" y="12821"/>
                    <a:pt x="14010" y="12804"/>
                    <a:pt x="14051" y="12787"/>
                  </a:cubicBezTo>
                  <a:cubicBezTo>
                    <a:pt x="14092" y="12770"/>
                    <a:pt x="14236" y="12770"/>
                    <a:pt x="14133" y="12702"/>
                  </a:cubicBezTo>
                  <a:cubicBezTo>
                    <a:pt x="14051" y="12634"/>
                    <a:pt x="14031" y="12583"/>
                    <a:pt x="14113" y="12532"/>
                  </a:cubicBezTo>
                  <a:cubicBezTo>
                    <a:pt x="14195" y="12498"/>
                    <a:pt x="14297" y="12498"/>
                    <a:pt x="14277" y="12396"/>
                  </a:cubicBezTo>
                  <a:cubicBezTo>
                    <a:pt x="14236" y="12311"/>
                    <a:pt x="14297" y="12175"/>
                    <a:pt x="14297" y="12175"/>
                  </a:cubicBezTo>
                  <a:cubicBezTo>
                    <a:pt x="14297" y="12175"/>
                    <a:pt x="14113" y="12294"/>
                    <a:pt x="14092" y="12294"/>
                  </a:cubicBezTo>
                  <a:cubicBezTo>
                    <a:pt x="14072" y="12311"/>
                    <a:pt x="14010" y="12260"/>
                    <a:pt x="14010" y="12209"/>
                  </a:cubicBezTo>
                  <a:cubicBezTo>
                    <a:pt x="14010" y="12158"/>
                    <a:pt x="14010" y="12125"/>
                    <a:pt x="14010" y="12125"/>
                  </a:cubicBezTo>
                  <a:cubicBezTo>
                    <a:pt x="14010" y="12125"/>
                    <a:pt x="13867" y="12243"/>
                    <a:pt x="13846" y="12277"/>
                  </a:cubicBezTo>
                  <a:cubicBezTo>
                    <a:pt x="13826" y="12328"/>
                    <a:pt x="13703" y="12396"/>
                    <a:pt x="13703" y="12396"/>
                  </a:cubicBezTo>
                  <a:cubicBezTo>
                    <a:pt x="13703" y="12430"/>
                    <a:pt x="13703" y="12430"/>
                    <a:pt x="13703" y="12430"/>
                  </a:cubicBezTo>
                  <a:cubicBezTo>
                    <a:pt x="13579" y="12345"/>
                    <a:pt x="13579" y="12345"/>
                    <a:pt x="13579" y="12345"/>
                  </a:cubicBezTo>
                  <a:cubicBezTo>
                    <a:pt x="13579" y="12345"/>
                    <a:pt x="13579" y="12396"/>
                    <a:pt x="13600" y="12430"/>
                  </a:cubicBezTo>
                  <a:cubicBezTo>
                    <a:pt x="13621" y="12464"/>
                    <a:pt x="13600" y="12464"/>
                    <a:pt x="13600" y="12464"/>
                  </a:cubicBezTo>
                  <a:cubicBezTo>
                    <a:pt x="13600" y="12464"/>
                    <a:pt x="13559" y="12413"/>
                    <a:pt x="13538" y="12379"/>
                  </a:cubicBezTo>
                  <a:cubicBezTo>
                    <a:pt x="13518" y="12345"/>
                    <a:pt x="13538" y="12328"/>
                    <a:pt x="13559" y="12277"/>
                  </a:cubicBezTo>
                  <a:cubicBezTo>
                    <a:pt x="13579" y="12226"/>
                    <a:pt x="13621" y="12192"/>
                    <a:pt x="13641" y="12142"/>
                  </a:cubicBezTo>
                  <a:cubicBezTo>
                    <a:pt x="13662" y="12091"/>
                    <a:pt x="13682" y="12023"/>
                    <a:pt x="13682" y="12023"/>
                  </a:cubicBezTo>
                  <a:cubicBezTo>
                    <a:pt x="13682" y="12023"/>
                    <a:pt x="13600" y="12108"/>
                    <a:pt x="13579" y="12125"/>
                  </a:cubicBezTo>
                  <a:cubicBezTo>
                    <a:pt x="13559" y="12125"/>
                    <a:pt x="13477" y="12091"/>
                    <a:pt x="13477" y="12091"/>
                  </a:cubicBezTo>
                  <a:cubicBezTo>
                    <a:pt x="13477" y="12091"/>
                    <a:pt x="13436" y="11955"/>
                    <a:pt x="13415" y="11938"/>
                  </a:cubicBezTo>
                  <a:cubicBezTo>
                    <a:pt x="13395" y="11904"/>
                    <a:pt x="13395" y="11734"/>
                    <a:pt x="13395" y="11734"/>
                  </a:cubicBezTo>
                  <a:cubicBezTo>
                    <a:pt x="13128" y="11326"/>
                    <a:pt x="13128" y="11326"/>
                    <a:pt x="13128" y="11326"/>
                  </a:cubicBezTo>
                  <a:cubicBezTo>
                    <a:pt x="13128" y="11326"/>
                    <a:pt x="13210" y="11225"/>
                    <a:pt x="13251" y="11123"/>
                  </a:cubicBezTo>
                  <a:cubicBezTo>
                    <a:pt x="13272" y="11021"/>
                    <a:pt x="13333" y="10953"/>
                    <a:pt x="13395" y="10868"/>
                  </a:cubicBezTo>
                  <a:cubicBezTo>
                    <a:pt x="13456" y="10783"/>
                    <a:pt x="13579" y="10749"/>
                    <a:pt x="13579" y="10715"/>
                  </a:cubicBezTo>
                  <a:cubicBezTo>
                    <a:pt x="13579" y="10698"/>
                    <a:pt x="13579" y="10664"/>
                    <a:pt x="13621" y="10579"/>
                  </a:cubicBezTo>
                  <a:cubicBezTo>
                    <a:pt x="13662" y="10511"/>
                    <a:pt x="13723" y="10460"/>
                    <a:pt x="13744" y="10426"/>
                  </a:cubicBezTo>
                  <a:cubicBezTo>
                    <a:pt x="13785" y="10409"/>
                    <a:pt x="13826" y="10477"/>
                    <a:pt x="13867" y="10460"/>
                  </a:cubicBezTo>
                  <a:cubicBezTo>
                    <a:pt x="13908" y="10460"/>
                    <a:pt x="13805" y="10409"/>
                    <a:pt x="13867" y="10375"/>
                  </a:cubicBezTo>
                  <a:cubicBezTo>
                    <a:pt x="13928" y="10342"/>
                    <a:pt x="13949" y="10325"/>
                    <a:pt x="14010" y="10358"/>
                  </a:cubicBezTo>
                  <a:cubicBezTo>
                    <a:pt x="14072" y="10392"/>
                    <a:pt x="14256" y="10409"/>
                    <a:pt x="14277" y="10375"/>
                  </a:cubicBezTo>
                  <a:cubicBezTo>
                    <a:pt x="14277" y="10342"/>
                    <a:pt x="14133" y="10308"/>
                    <a:pt x="14072" y="10308"/>
                  </a:cubicBezTo>
                  <a:cubicBezTo>
                    <a:pt x="14010" y="10291"/>
                    <a:pt x="13826" y="10291"/>
                    <a:pt x="13744" y="10240"/>
                  </a:cubicBezTo>
                  <a:cubicBezTo>
                    <a:pt x="13682" y="10206"/>
                    <a:pt x="13477" y="10189"/>
                    <a:pt x="13477" y="10189"/>
                  </a:cubicBezTo>
                  <a:cubicBezTo>
                    <a:pt x="13477" y="10189"/>
                    <a:pt x="13436" y="10223"/>
                    <a:pt x="13436" y="10308"/>
                  </a:cubicBezTo>
                  <a:cubicBezTo>
                    <a:pt x="13436" y="10375"/>
                    <a:pt x="13415" y="10426"/>
                    <a:pt x="13374" y="10426"/>
                  </a:cubicBezTo>
                  <a:cubicBezTo>
                    <a:pt x="13333" y="10426"/>
                    <a:pt x="13190" y="10392"/>
                    <a:pt x="13190" y="10392"/>
                  </a:cubicBezTo>
                  <a:cubicBezTo>
                    <a:pt x="13108" y="10460"/>
                    <a:pt x="13108" y="10460"/>
                    <a:pt x="13108" y="10460"/>
                  </a:cubicBezTo>
                  <a:cubicBezTo>
                    <a:pt x="13108" y="10460"/>
                    <a:pt x="12985" y="10426"/>
                    <a:pt x="12985" y="10426"/>
                  </a:cubicBezTo>
                  <a:cubicBezTo>
                    <a:pt x="12964" y="10426"/>
                    <a:pt x="12944" y="10511"/>
                    <a:pt x="12944" y="10511"/>
                  </a:cubicBezTo>
                  <a:cubicBezTo>
                    <a:pt x="12944" y="10511"/>
                    <a:pt x="12738" y="10596"/>
                    <a:pt x="12697" y="10579"/>
                  </a:cubicBezTo>
                  <a:cubicBezTo>
                    <a:pt x="12656" y="10579"/>
                    <a:pt x="12595" y="10545"/>
                    <a:pt x="12595" y="10528"/>
                  </a:cubicBezTo>
                  <a:cubicBezTo>
                    <a:pt x="12595" y="10528"/>
                    <a:pt x="12615" y="10426"/>
                    <a:pt x="12574" y="10426"/>
                  </a:cubicBezTo>
                  <a:cubicBezTo>
                    <a:pt x="12533" y="10443"/>
                    <a:pt x="12533" y="10545"/>
                    <a:pt x="12492" y="10545"/>
                  </a:cubicBezTo>
                  <a:cubicBezTo>
                    <a:pt x="12451" y="10545"/>
                    <a:pt x="12410" y="10477"/>
                    <a:pt x="12369" y="10443"/>
                  </a:cubicBezTo>
                  <a:cubicBezTo>
                    <a:pt x="12349" y="10409"/>
                    <a:pt x="12349" y="10325"/>
                    <a:pt x="12349" y="10325"/>
                  </a:cubicBezTo>
                  <a:cubicBezTo>
                    <a:pt x="12328" y="10325"/>
                    <a:pt x="12226" y="10358"/>
                    <a:pt x="12226" y="10342"/>
                  </a:cubicBezTo>
                  <a:cubicBezTo>
                    <a:pt x="12205" y="10342"/>
                    <a:pt x="12164" y="10291"/>
                    <a:pt x="12123" y="10257"/>
                  </a:cubicBezTo>
                  <a:cubicBezTo>
                    <a:pt x="12103" y="10223"/>
                    <a:pt x="12103" y="10172"/>
                    <a:pt x="12103" y="10172"/>
                  </a:cubicBezTo>
                  <a:cubicBezTo>
                    <a:pt x="12103" y="10172"/>
                    <a:pt x="12000" y="10206"/>
                    <a:pt x="12021" y="10274"/>
                  </a:cubicBezTo>
                  <a:cubicBezTo>
                    <a:pt x="12041" y="10358"/>
                    <a:pt x="12123" y="10426"/>
                    <a:pt x="12123" y="10426"/>
                  </a:cubicBezTo>
                  <a:cubicBezTo>
                    <a:pt x="12123" y="10426"/>
                    <a:pt x="12062" y="10511"/>
                    <a:pt x="12062" y="10545"/>
                  </a:cubicBezTo>
                  <a:cubicBezTo>
                    <a:pt x="12062" y="10562"/>
                    <a:pt x="12062" y="10613"/>
                    <a:pt x="12041" y="10630"/>
                  </a:cubicBezTo>
                  <a:cubicBezTo>
                    <a:pt x="12041" y="10664"/>
                    <a:pt x="11979" y="10715"/>
                    <a:pt x="11979" y="10715"/>
                  </a:cubicBezTo>
                  <a:cubicBezTo>
                    <a:pt x="11959" y="10715"/>
                    <a:pt x="11897" y="10647"/>
                    <a:pt x="11836" y="10630"/>
                  </a:cubicBezTo>
                  <a:cubicBezTo>
                    <a:pt x="11795" y="10596"/>
                    <a:pt x="11754" y="10562"/>
                    <a:pt x="11754" y="10528"/>
                  </a:cubicBezTo>
                  <a:cubicBezTo>
                    <a:pt x="11733" y="10494"/>
                    <a:pt x="11672" y="10426"/>
                    <a:pt x="11631" y="10392"/>
                  </a:cubicBezTo>
                  <a:cubicBezTo>
                    <a:pt x="11610" y="10375"/>
                    <a:pt x="11549" y="10358"/>
                    <a:pt x="11508" y="10308"/>
                  </a:cubicBezTo>
                  <a:cubicBezTo>
                    <a:pt x="11446" y="10257"/>
                    <a:pt x="11405" y="10206"/>
                    <a:pt x="11385" y="10172"/>
                  </a:cubicBezTo>
                  <a:cubicBezTo>
                    <a:pt x="11344" y="10121"/>
                    <a:pt x="11262" y="10155"/>
                    <a:pt x="11221" y="10189"/>
                  </a:cubicBezTo>
                  <a:cubicBezTo>
                    <a:pt x="11179" y="10206"/>
                    <a:pt x="11118" y="10257"/>
                    <a:pt x="11097" y="10325"/>
                  </a:cubicBezTo>
                  <a:cubicBezTo>
                    <a:pt x="11097" y="10375"/>
                    <a:pt x="11159" y="10426"/>
                    <a:pt x="11159" y="10477"/>
                  </a:cubicBezTo>
                  <a:cubicBezTo>
                    <a:pt x="11159" y="10511"/>
                    <a:pt x="11221" y="10511"/>
                    <a:pt x="11200" y="10579"/>
                  </a:cubicBezTo>
                  <a:cubicBezTo>
                    <a:pt x="11179" y="10647"/>
                    <a:pt x="11138" y="10698"/>
                    <a:pt x="11097" y="10647"/>
                  </a:cubicBezTo>
                  <a:cubicBezTo>
                    <a:pt x="11036" y="10596"/>
                    <a:pt x="11056" y="10562"/>
                    <a:pt x="11036" y="10477"/>
                  </a:cubicBezTo>
                  <a:cubicBezTo>
                    <a:pt x="11015" y="10392"/>
                    <a:pt x="11015" y="10308"/>
                    <a:pt x="10974" y="10257"/>
                  </a:cubicBezTo>
                  <a:cubicBezTo>
                    <a:pt x="10913" y="10206"/>
                    <a:pt x="10790" y="10070"/>
                    <a:pt x="10790" y="10002"/>
                  </a:cubicBezTo>
                  <a:cubicBezTo>
                    <a:pt x="10810" y="9934"/>
                    <a:pt x="10790" y="9917"/>
                    <a:pt x="10790" y="9866"/>
                  </a:cubicBezTo>
                  <a:cubicBezTo>
                    <a:pt x="10790" y="9815"/>
                    <a:pt x="10831" y="9815"/>
                    <a:pt x="10851" y="9764"/>
                  </a:cubicBezTo>
                  <a:cubicBezTo>
                    <a:pt x="10872" y="9730"/>
                    <a:pt x="10974" y="9696"/>
                    <a:pt x="10995" y="9730"/>
                  </a:cubicBezTo>
                  <a:cubicBezTo>
                    <a:pt x="11015" y="9764"/>
                    <a:pt x="11056" y="9781"/>
                    <a:pt x="11036" y="9849"/>
                  </a:cubicBezTo>
                  <a:cubicBezTo>
                    <a:pt x="11015" y="9917"/>
                    <a:pt x="11036" y="9985"/>
                    <a:pt x="11077" y="9968"/>
                  </a:cubicBezTo>
                  <a:cubicBezTo>
                    <a:pt x="11138" y="9934"/>
                    <a:pt x="11118" y="9866"/>
                    <a:pt x="11118" y="9815"/>
                  </a:cubicBezTo>
                  <a:cubicBezTo>
                    <a:pt x="11097" y="9764"/>
                    <a:pt x="11077" y="9679"/>
                    <a:pt x="11118" y="9645"/>
                  </a:cubicBezTo>
                  <a:cubicBezTo>
                    <a:pt x="11138" y="9611"/>
                    <a:pt x="11200" y="9509"/>
                    <a:pt x="11200" y="9475"/>
                  </a:cubicBezTo>
                  <a:cubicBezTo>
                    <a:pt x="11200" y="9458"/>
                    <a:pt x="11446" y="9357"/>
                    <a:pt x="11467" y="9306"/>
                  </a:cubicBezTo>
                  <a:cubicBezTo>
                    <a:pt x="11487" y="9272"/>
                    <a:pt x="11590" y="9136"/>
                    <a:pt x="11590" y="9085"/>
                  </a:cubicBezTo>
                  <a:cubicBezTo>
                    <a:pt x="11610" y="9034"/>
                    <a:pt x="11692" y="9034"/>
                    <a:pt x="11733" y="8949"/>
                  </a:cubicBezTo>
                  <a:cubicBezTo>
                    <a:pt x="11774" y="8864"/>
                    <a:pt x="11897" y="8898"/>
                    <a:pt x="11979" y="8847"/>
                  </a:cubicBezTo>
                  <a:cubicBezTo>
                    <a:pt x="12041" y="8813"/>
                    <a:pt x="12041" y="8694"/>
                    <a:pt x="12021" y="8609"/>
                  </a:cubicBezTo>
                  <a:cubicBezTo>
                    <a:pt x="12000" y="8542"/>
                    <a:pt x="11979" y="8457"/>
                    <a:pt x="11918" y="8406"/>
                  </a:cubicBezTo>
                  <a:cubicBezTo>
                    <a:pt x="11856" y="8355"/>
                    <a:pt x="11713" y="8219"/>
                    <a:pt x="11713" y="8185"/>
                  </a:cubicBezTo>
                  <a:cubicBezTo>
                    <a:pt x="11692" y="8151"/>
                    <a:pt x="11733" y="8117"/>
                    <a:pt x="11774" y="8066"/>
                  </a:cubicBezTo>
                  <a:cubicBezTo>
                    <a:pt x="11815" y="8032"/>
                    <a:pt x="11815" y="8015"/>
                    <a:pt x="11795" y="7947"/>
                  </a:cubicBezTo>
                  <a:cubicBezTo>
                    <a:pt x="11774" y="7862"/>
                    <a:pt x="11836" y="7658"/>
                    <a:pt x="11918" y="7608"/>
                  </a:cubicBezTo>
                  <a:cubicBezTo>
                    <a:pt x="12000" y="7574"/>
                    <a:pt x="12041" y="7642"/>
                    <a:pt x="12123" y="7675"/>
                  </a:cubicBezTo>
                  <a:cubicBezTo>
                    <a:pt x="12185" y="7709"/>
                    <a:pt x="12410" y="7743"/>
                    <a:pt x="12410" y="7743"/>
                  </a:cubicBezTo>
                  <a:cubicBezTo>
                    <a:pt x="12410" y="7743"/>
                    <a:pt x="12287" y="7675"/>
                    <a:pt x="12246" y="7608"/>
                  </a:cubicBezTo>
                  <a:cubicBezTo>
                    <a:pt x="12185" y="7523"/>
                    <a:pt x="12082" y="7472"/>
                    <a:pt x="12062" y="7455"/>
                  </a:cubicBezTo>
                  <a:cubicBezTo>
                    <a:pt x="12062" y="7421"/>
                    <a:pt x="12103" y="7506"/>
                    <a:pt x="12041" y="7523"/>
                  </a:cubicBezTo>
                  <a:cubicBezTo>
                    <a:pt x="12000" y="7523"/>
                    <a:pt x="11959" y="7438"/>
                    <a:pt x="11938" y="7438"/>
                  </a:cubicBezTo>
                  <a:cubicBezTo>
                    <a:pt x="11918" y="7421"/>
                    <a:pt x="11856" y="7438"/>
                    <a:pt x="11836" y="7506"/>
                  </a:cubicBezTo>
                  <a:cubicBezTo>
                    <a:pt x="11795" y="7574"/>
                    <a:pt x="11774" y="7625"/>
                    <a:pt x="11713" y="7658"/>
                  </a:cubicBezTo>
                  <a:cubicBezTo>
                    <a:pt x="11672" y="7692"/>
                    <a:pt x="11631" y="7760"/>
                    <a:pt x="11610" y="7743"/>
                  </a:cubicBezTo>
                  <a:cubicBezTo>
                    <a:pt x="11590" y="7726"/>
                    <a:pt x="11590" y="7608"/>
                    <a:pt x="11590" y="7591"/>
                  </a:cubicBezTo>
                  <a:cubicBezTo>
                    <a:pt x="11569" y="7557"/>
                    <a:pt x="11528" y="7438"/>
                    <a:pt x="11528" y="7438"/>
                  </a:cubicBezTo>
                  <a:cubicBezTo>
                    <a:pt x="11528" y="7438"/>
                    <a:pt x="11569" y="7574"/>
                    <a:pt x="11528" y="7591"/>
                  </a:cubicBezTo>
                  <a:cubicBezTo>
                    <a:pt x="11487" y="7625"/>
                    <a:pt x="11446" y="7608"/>
                    <a:pt x="11426" y="7574"/>
                  </a:cubicBezTo>
                  <a:cubicBezTo>
                    <a:pt x="11405" y="7540"/>
                    <a:pt x="11385" y="7489"/>
                    <a:pt x="11385" y="7489"/>
                  </a:cubicBezTo>
                  <a:cubicBezTo>
                    <a:pt x="11385" y="7489"/>
                    <a:pt x="11364" y="7557"/>
                    <a:pt x="11323" y="7608"/>
                  </a:cubicBezTo>
                  <a:cubicBezTo>
                    <a:pt x="11303" y="7658"/>
                    <a:pt x="11282" y="7692"/>
                    <a:pt x="11282" y="7726"/>
                  </a:cubicBezTo>
                  <a:cubicBezTo>
                    <a:pt x="11282" y="7760"/>
                    <a:pt x="11262" y="7777"/>
                    <a:pt x="11262" y="7777"/>
                  </a:cubicBezTo>
                  <a:cubicBezTo>
                    <a:pt x="11262" y="7777"/>
                    <a:pt x="11159" y="7675"/>
                    <a:pt x="11138" y="7625"/>
                  </a:cubicBezTo>
                  <a:cubicBezTo>
                    <a:pt x="11118" y="7591"/>
                    <a:pt x="11159" y="7506"/>
                    <a:pt x="11200" y="7404"/>
                  </a:cubicBezTo>
                  <a:cubicBezTo>
                    <a:pt x="11221" y="7319"/>
                    <a:pt x="11262" y="7251"/>
                    <a:pt x="11344" y="7200"/>
                  </a:cubicBezTo>
                  <a:cubicBezTo>
                    <a:pt x="11405" y="7166"/>
                    <a:pt x="11508" y="7115"/>
                    <a:pt x="11569" y="7064"/>
                  </a:cubicBezTo>
                  <a:cubicBezTo>
                    <a:pt x="11651" y="7030"/>
                    <a:pt x="11754" y="6962"/>
                    <a:pt x="11754" y="6945"/>
                  </a:cubicBezTo>
                  <a:cubicBezTo>
                    <a:pt x="11774" y="6928"/>
                    <a:pt x="11979" y="6809"/>
                    <a:pt x="11979" y="6809"/>
                  </a:cubicBezTo>
                  <a:cubicBezTo>
                    <a:pt x="11979" y="6809"/>
                    <a:pt x="11774" y="6860"/>
                    <a:pt x="11754" y="6877"/>
                  </a:cubicBezTo>
                  <a:cubicBezTo>
                    <a:pt x="11713" y="6894"/>
                    <a:pt x="11651" y="6979"/>
                    <a:pt x="11610" y="6996"/>
                  </a:cubicBezTo>
                  <a:cubicBezTo>
                    <a:pt x="11549" y="7013"/>
                    <a:pt x="11385" y="7081"/>
                    <a:pt x="11303" y="7132"/>
                  </a:cubicBezTo>
                  <a:cubicBezTo>
                    <a:pt x="11241" y="7183"/>
                    <a:pt x="11200" y="7319"/>
                    <a:pt x="11118" y="7319"/>
                  </a:cubicBezTo>
                  <a:cubicBezTo>
                    <a:pt x="11056" y="7319"/>
                    <a:pt x="11015" y="7285"/>
                    <a:pt x="10995" y="7336"/>
                  </a:cubicBezTo>
                  <a:cubicBezTo>
                    <a:pt x="10995" y="7387"/>
                    <a:pt x="10995" y="7472"/>
                    <a:pt x="11015" y="7540"/>
                  </a:cubicBezTo>
                  <a:cubicBezTo>
                    <a:pt x="11036" y="7625"/>
                    <a:pt x="11036" y="7726"/>
                    <a:pt x="11077" y="7777"/>
                  </a:cubicBezTo>
                  <a:cubicBezTo>
                    <a:pt x="11118" y="7828"/>
                    <a:pt x="11097" y="7879"/>
                    <a:pt x="11015" y="7913"/>
                  </a:cubicBezTo>
                  <a:cubicBezTo>
                    <a:pt x="10933" y="7964"/>
                    <a:pt x="10810" y="8015"/>
                    <a:pt x="10790" y="8066"/>
                  </a:cubicBezTo>
                  <a:cubicBezTo>
                    <a:pt x="10769" y="8134"/>
                    <a:pt x="10728" y="8185"/>
                    <a:pt x="10728" y="8270"/>
                  </a:cubicBezTo>
                  <a:cubicBezTo>
                    <a:pt x="10728" y="8355"/>
                    <a:pt x="10667" y="8406"/>
                    <a:pt x="10626" y="8440"/>
                  </a:cubicBezTo>
                  <a:cubicBezTo>
                    <a:pt x="10605" y="8491"/>
                    <a:pt x="10462" y="8626"/>
                    <a:pt x="10462" y="8626"/>
                  </a:cubicBezTo>
                  <a:cubicBezTo>
                    <a:pt x="10462" y="8626"/>
                    <a:pt x="10544" y="8711"/>
                    <a:pt x="10523" y="8779"/>
                  </a:cubicBezTo>
                  <a:cubicBezTo>
                    <a:pt x="10482" y="8864"/>
                    <a:pt x="10379" y="8915"/>
                    <a:pt x="10338" y="8915"/>
                  </a:cubicBezTo>
                  <a:cubicBezTo>
                    <a:pt x="10297" y="8915"/>
                    <a:pt x="10051" y="8898"/>
                    <a:pt x="10051" y="8898"/>
                  </a:cubicBezTo>
                  <a:cubicBezTo>
                    <a:pt x="10051" y="8898"/>
                    <a:pt x="10092" y="8711"/>
                    <a:pt x="10092" y="8677"/>
                  </a:cubicBezTo>
                  <a:cubicBezTo>
                    <a:pt x="10092" y="8643"/>
                    <a:pt x="10236" y="8626"/>
                    <a:pt x="10256" y="8558"/>
                  </a:cubicBezTo>
                  <a:cubicBezTo>
                    <a:pt x="10277" y="8491"/>
                    <a:pt x="10297" y="8372"/>
                    <a:pt x="10318" y="8338"/>
                  </a:cubicBezTo>
                  <a:cubicBezTo>
                    <a:pt x="10318" y="8304"/>
                    <a:pt x="10277" y="8270"/>
                    <a:pt x="10338" y="8219"/>
                  </a:cubicBezTo>
                  <a:cubicBezTo>
                    <a:pt x="10379" y="8168"/>
                    <a:pt x="10400" y="8066"/>
                    <a:pt x="10482" y="7981"/>
                  </a:cubicBezTo>
                  <a:cubicBezTo>
                    <a:pt x="10585" y="7896"/>
                    <a:pt x="10708" y="7828"/>
                    <a:pt x="10708" y="7828"/>
                  </a:cubicBezTo>
                  <a:cubicBezTo>
                    <a:pt x="10605" y="7828"/>
                    <a:pt x="10605" y="7828"/>
                    <a:pt x="10605" y="7828"/>
                  </a:cubicBezTo>
                  <a:cubicBezTo>
                    <a:pt x="10605" y="7828"/>
                    <a:pt x="10564" y="7760"/>
                    <a:pt x="10544" y="7743"/>
                  </a:cubicBezTo>
                  <a:cubicBezTo>
                    <a:pt x="10544" y="7709"/>
                    <a:pt x="10544" y="7658"/>
                    <a:pt x="10585" y="7608"/>
                  </a:cubicBezTo>
                  <a:cubicBezTo>
                    <a:pt x="10626" y="7557"/>
                    <a:pt x="10728" y="7489"/>
                    <a:pt x="10728" y="7489"/>
                  </a:cubicBezTo>
                  <a:cubicBezTo>
                    <a:pt x="10728" y="7489"/>
                    <a:pt x="10564" y="7523"/>
                    <a:pt x="10585" y="7506"/>
                  </a:cubicBezTo>
                  <a:cubicBezTo>
                    <a:pt x="10585" y="7489"/>
                    <a:pt x="10585" y="7438"/>
                    <a:pt x="10605" y="7421"/>
                  </a:cubicBezTo>
                  <a:cubicBezTo>
                    <a:pt x="10626" y="7404"/>
                    <a:pt x="10728" y="7353"/>
                    <a:pt x="10728" y="7336"/>
                  </a:cubicBezTo>
                  <a:cubicBezTo>
                    <a:pt x="10749" y="7319"/>
                    <a:pt x="10790" y="7251"/>
                    <a:pt x="10790" y="7251"/>
                  </a:cubicBezTo>
                  <a:cubicBezTo>
                    <a:pt x="10790" y="7251"/>
                    <a:pt x="10708" y="7183"/>
                    <a:pt x="10749" y="7166"/>
                  </a:cubicBezTo>
                  <a:cubicBezTo>
                    <a:pt x="10790" y="7149"/>
                    <a:pt x="10851" y="7081"/>
                    <a:pt x="10872" y="7081"/>
                  </a:cubicBezTo>
                  <a:cubicBezTo>
                    <a:pt x="10913" y="7064"/>
                    <a:pt x="10892" y="7030"/>
                    <a:pt x="10913" y="6979"/>
                  </a:cubicBezTo>
                  <a:cubicBezTo>
                    <a:pt x="10954" y="6928"/>
                    <a:pt x="10995" y="6928"/>
                    <a:pt x="10995" y="6894"/>
                  </a:cubicBezTo>
                  <a:cubicBezTo>
                    <a:pt x="10974" y="6860"/>
                    <a:pt x="10954" y="6826"/>
                    <a:pt x="10974" y="6809"/>
                  </a:cubicBezTo>
                  <a:cubicBezTo>
                    <a:pt x="11015" y="6775"/>
                    <a:pt x="11056" y="6742"/>
                    <a:pt x="11056" y="6725"/>
                  </a:cubicBezTo>
                  <a:cubicBezTo>
                    <a:pt x="11077" y="6708"/>
                    <a:pt x="10974" y="6657"/>
                    <a:pt x="10974" y="6657"/>
                  </a:cubicBezTo>
                  <a:cubicBezTo>
                    <a:pt x="10974" y="6657"/>
                    <a:pt x="11015" y="6504"/>
                    <a:pt x="11056" y="6487"/>
                  </a:cubicBezTo>
                  <a:cubicBezTo>
                    <a:pt x="11077" y="6470"/>
                    <a:pt x="11179" y="6504"/>
                    <a:pt x="11159" y="6470"/>
                  </a:cubicBezTo>
                  <a:cubicBezTo>
                    <a:pt x="11159" y="6436"/>
                    <a:pt x="11077" y="6402"/>
                    <a:pt x="11138" y="6385"/>
                  </a:cubicBezTo>
                  <a:cubicBezTo>
                    <a:pt x="11200" y="6351"/>
                    <a:pt x="11262" y="6334"/>
                    <a:pt x="11282" y="6300"/>
                  </a:cubicBezTo>
                  <a:cubicBezTo>
                    <a:pt x="11323" y="6283"/>
                    <a:pt x="11323" y="6283"/>
                    <a:pt x="11385" y="6300"/>
                  </a:cubicBezTo>
                  <a:cubicBezTo>
                    <a:pt x="11446" y="6300"/>
                    <a:pt x="11446" y="6300"/>
                    <a:pt x="11508" y="6317"/>
                  </a:cubicBezTo>
                  <a:cubicBezTo>
                    <a:pt x="11549" y="6351"/>
                    <a:pt x="11651" y="6317"/>
                    <a:pt x="11651" y="6317"/>
                  </a:cubicBezTo>
                  <a:cubicBezTo>
                    <a:pt x="11651" y="6317"/>
                    <a:pt x="11590" y="6283"/>
                    <a:pt x="11528" y="6266"/>
                  </a:cubicBezTo>
                  <a:cubicBezTo>
                    <a:pt x="11467" y="6249"/>
                    <a:pt x="11426" y="6249"/>
                    <a:pt x="11385" y="6232"/>
                  </a:cubicBezTo>
                  <a:cubicBezTo>
                    <a:pt x="11364" y="6215"/>
                    <a:pt x="11303" y="6113"/>
                    <a:pt x="11303" y="6113"/>
                  </a:cubicBezTo>
                  <a:cubicBezTo>
                    <a:pt x="11303" y="6113"/>
                    <a:pt x="11426" y="6147"/>
                    <a:pt x="11508" y="6130"/>
                  </a:cubicBezTo>
                  <a:cubicBezTo>
                    <a:pt x="11569" y="6096"/>
                    <a:pt x="11631" y="6045"/>
                    <a:pt x="11631" y="6045"/>
                  </a:cubicBezTo>
                  <a:cubicBezTo>
                    <a:pt x="11631" y="6045"/>
                    <a:pt x="11426" y="6079"/>
                    <a:pt x="11426" y="6062"/>
                  </a:cubicBezTo>
                  <a:cubicBezTo>
                    <a:pt x="11426" y="6062"/>
                    <a:pt x="11508" y="5960"/>
                    <a:pt x="11508" y="5960"/>
                  </a:cubicBezTo>
                  <a:cubicBezTo>
                    <a:pt x="11508" y="5943"/>
                    <a:pt x="11631" y="5875"/>
                    <a:pt x="11631" y="5858"/>
                  </a:cubicBezTo>
                  <a:cubicBezTo>
                    <a:pt x="11631" y="5842"/>
                    <a:pt x="11692" y="5808"/>
                    <a:pt x="11733" y="5791"/>
                  </a:cubicBezTo>
                  <a:cubicBezTo>
                    <a:pt x="11754" y="5791"/>
                    <a:pt x="11959" y="5774"/>
                    <a:pt x="11959" y="5774"/>
                  </a:cubicBezTo>
                  <a:cubicBezTo>
                    <a:pt x="11795" y="5740"/>
                    <a:pt x="11795" y="5740"/>
                    <a:pt x="11795" y="5740"/>
                  </a:cubicBezTo>
                  <a:cubicBezTo>
                    <a:pt x="11795" y="5740"/>
                    <a:pt x="11774" y="5689"/>
                    <a:pt x="11795" y="5655"/>
                  </a:cubicBezTo>
                  <a:cubicBezTo>
                    <a:pt x="11795" y="5638"/>
                    <a:pt x="11918" y="5553"/>
                    <a:pt x="11918" y="5553"/>
                  </a:cubicBezTo>
                  <a:cubicBezTo>
                    <a:pt x="11918" y="5553"/>
                    <a:pt x="11815" y="5553"/>
                    <a:pt x="11795" y="5570"/>
                  </a:cubicBezTo>
                  <a:cubicBezTo>
                    <a:pt x="11795" y="5570"/>
                    <a:pt x="11733" y="5655"/>
                    <a:pt x="11692" y="5672"/>
                  </a:cubicBezTo>
                  <a:cubicBezTo>
                    <a:pt x="11651" y="5689"/>
                    <a:pt x="11569" y="5740"/>
                    <a:pt x="11528" y="5774"/>
                  </a:cubicBezTo>
                  <a:cubicBezTo>
                    <a:pt x="11487" y="5791"/>
                    <a:pt x="11426" y="5825"/>
                    <a:pt x="11385" y="5858"/>
                  </a:cubicBezTo>
                  <a:cubicBezTo>
                    <a:pt x="11344" y="5875"/>
                    <a:pt x="11282" y="5909"/>
                    <a:pt x="11200" y="5960"/>
                  </a:cubicBezTo>
                  <a:cubicBezTo>
                    <a:pt x="11118" y="6011"/>
                    <a:pt x="11056" y="6079"/>
                    <a:pt x="10995" y="6062"/>
                  </a:cubicBezTo>
                  <a:cubicBezTo>
                    <a:pt x="10933" y="6062"/>
                    <a:pt x="10872" y="5977"/>
                    <a:pt x="10872" y="5960"/>
                  </a:cubicBezTo>
                  <a:cubicBezTo>
                    <a:pt x="10872" y="5926"/>
                    <a:pt x="10790" y="5943"/>
                    <a:pt x="10749" y="5943"/>
                  </a:cubicBezTo>
                  <a:cubicBezTo>
                    <a:pt x="10708" y="5943"/>
                    <a:pt x="10585" y="5842"/>
                    <a:pt x="10564" y="5791"/>
                  </a:cubicBezTo>
                  <a:cubicBezTo>
                    <a:pt x="10523" y="5757"/>
                    <a:pt x="10544" y="5655"/>
                    <a:pt x="10605" y="5672"/>
                  </a:cubicBezTo>
                  <a:cubicBezTo>
                    <a:pt x="10646" y="5672"/>
                    <a:pt x="10708" y="5706"/>
                    <a:pt x="10749" y="5689"/>
                  </a:cubicBezTo>
                  <a:cubicBezTo>
                    <a:pt x="10790" y="5672"/>
                    <a:pt x="10892" y="5604"/>
                    <a:pt x="10913" y="5604"/>
                  </a:cubicBezTo>
                  <a:cubicBezTo>
                    <a:pt x="10954" y="5604"/>
                    <a:pt x="10995" y="5604"/>
                    <a:pt x="10995" y="5604"/>
                  </a:cubicBezTo>
                  <a:cubicBezTo>
                    <a:pt x="10995" y="5604"/>
                    <a:pt x="10954" y="5536"/>
                    <a:pt x="10851" y="5570"/>
                  </a:cubicBezTo>
                  <a:cubicBezTo>
                    <a:pt x="10728" y="5604"/>
                    <a:pt x="10667" y="5621"/>
                    <a:pt x="10605" y="5604"/>
                  </a:cubicBezTo>
                  <a:cubicBezTo>
                    <a:pt x="10544" y="5570"/>
                    <a:pt x="10482" y="5536"/>
                    <a:pt x="10421" y="5519"/>
                  </a:cubicBezTo>
                  <a:cubicBezTo>
                    <a:pt x="10359" y="5502"/>
                    <a:pt x="10318" y="5570"/>
                    <a:pt x="10256" y="5519"/>
                  </a:cubicBezTo>
                  <a:cubicBezTo>
                    <a:pt x="10195" y="5468"/>
                    <a:pt x="10256" y="5366"/>
                    <a:pt x="10359" y="5383"/>
                  </a:cubicBezTo>
                  <a:cubicBezTo>
                    <a:pt x="10482" y="5400"/>
                    <a:pt x="10544" y="5383"/>
                    <a:pt x="10646" y="5383"/>
                  </a:cubicBezTo>
                  <a:cubicBezTo>
                    <a:pt x="10728" y="5383"/>
                    <a:pt x="10708" y="5468"/>
                    <a:pt x="10790" y="5451"/>
                  </a:cubicBezTo>
                  <a:cubicBezTo>
                    <a:pt x="10872" y="5434"/>
                    <a:pt x="10913" y="5417"/>
                    <a:pt x="10933" y="5400"/>
                  </a:cubicBezTo>
                  <a:cubicBezTo>
                    <a:pt x="10974" y="5383"/>
                    <a:pt x="10851" y="5349"/>
                    <a:pt x="10851" y="5315"/>
                  </a:cubicBezTo>
                  <a:cubicBezTo>
                    <a:pt x="10872" y="5264"/>
                    <a:pt x="10995" y="5315"/>
                    <a:pt x="11015" y="5247"/>
                  </a:cubicBezTo>
                  <a:cubicBezTo>
                    <a:pt x="11056" y="5179"/>
                    <a:pt x="11015" y="5145"/>
                    <a:pt x="10954" y="5145"/>
                  </a:cubicBezTo>
                  <a:cubicBezTo>
                    <a:pt x="10872" y="5128"/>
                    <a:pt x="10872" y="5111"/>
                    <a:pt x="10954" y="5009"/>
                  </a:cubicBezTo>
                  <a:cubicBezTo>
                    <a:pt x="11015" y="4908"/>
                    <a:pt x="11015" y="4857"/>
                    <a:pt x="11097" y="4891"/>
                  </a:cubicBezTo>
                  <a:cubicBezTo>
                    <a:pt x="11159" y="4925"/>
                    <a:pt x="11200" y="5009"/>
                    <a:pt x="11262" y="4975"/>
                  </a:cubicBezTo>
                  <a:cubicBezTo>
                    <a:pt x="11303" y="4942"/>
                    <a:pt x="11303" y="4874"/>
                    <a:pt x="11241" y="4857"/>
                  </a:cubicBezTo>
                  <a:cubicBezTo>
                    <a:pt x="11179" y="4823"/>
                    <a:pt x="11077" y="4840"/>
                    <a:pt x="11118" y="4755"/>
                  </a:cubicBezTo>
                  <a:cubicBezTo>
                    <a:pt x="11159" y="4670"/>
                    <a:pt x="11179" y="4636"/>
                    <a:pt x="11282" y="4653"/>
                  </a:cubicBezTo>
                  <a:cubicBezTo>
                    <a:pt x="11364" y="4670"/>
                    <a:pt x="11446" y="4704"/>
                    <a:pt x="11467" y="4670"/>
                  </a:cubicBezTo>
                  <a:cubicBezTo>
                    <a:pt x="11467" y="4636"/>
                    <a:pt x="11405" y="4636"/>
                    <a:pt x="11364" y="4585"/>
                  </a:cubicBezTo>
                  <a:cubicBezTo>
                    <a:pt x="11323" y="4534"/>
                    <a:pt x="11364" y="4534"/>
                    <a:pt x="11405" y="4483"/>
                  </a:cubicBezTo>
                  <a:cubicBezTo>
                    <a:pt x="11467" y="4415"/>
                    <a:pt x="11508" y="4313"/>
                    <a:pt x="11569" y="4347"/>
                  </a:cubicBezTo>
                  <a:cubicBezTo>
                    <a:pt x="11631" y="4381"/>
                    <a:pt x="11692" y="4415"/>
                    <a:pt x="11692" y="4364"/>
                  </a:cubicBezTo>
                  <a:cubicBezTo>
                    <a:pt x="11692" y="4313"/>
                    <a:pt x="11692" y="4245"/>
                    <a:pt x="11610" y="4262"/>
                  </a:cubicBezTo>
                  <a:cubicBezTo>
                    <a:pt x="11549" y="4279"/>
                    <a:pt x="11467" y="4262"/>
                    <a:pt x="11426" y="4245"/>
                  </a:cubicBezTo>
                  <a:cubicBezTo>
                    <a:pt x="11385" y="4245"/>
                    <a:pt x="11405" y="4177"/>
                    <a:pt x="11426" y="4160"/>
                  </a:cubicBezTo>
                  <a:cubicBezTo>
                    <a:pt x="11446" y="4126"/>
                    <a:pt x="11467" y="4160"/>
                    <a:pt x="11549" y="4143"/>
                  </a:cubicBezTo>
                  <a:cubicBezTo>
                    <a:pt x="11651" y="4109"/>
                    <a:pt x="11590" y="4092"/>
                    <a:pt x="11569" y="4025"/>
                  </a:cubicBezTo>
                  <a:cubicBezTo>
                    <a:pt x="11549" y="3974"/>
                    <a:pt x="11508" y="4042"/>
                    <a:pt x="11426" y="4092"/>
                  </a:cubicBezTo>
                  <a:cubicBezTo>
                    <a:pt x="11344" y="4126"/>
                    <a:pt x="11241" y="4126"/>
                    <a:pt x="11241" y="4042"/>
                  </a:cubicBezTo>
                  <a:cubicBezTo>
                    <a:pt x="11241" y="3957"/>
                    <a:pt x="11262" y="3889"/>
                    <a:pt x="11241" y="3855"/>
                  </a:cubicBezTo>
                  <a:cubicBezTo>
                    <a:pt x="11200" y="3804"/>
                    <a:pt x="11241" y="3634"/>
                    <a:pt x="11282" y="3583"/>
                  </a:cubicBezTo>
                  <a:cubicBezTo>
                    <a:pt x="11323" y="3549"/>
                    <a:pt x="11405" y="3532"/>
                    <a:pt x="11467" y="3634"/>
                  </a:cubicBezTo>
                  <a:cubicBezTo>
                    <a:pt x="11528" y="3736"/>
                    <a:pt x="11610" y="3736"/>
                    <a:pt x="11631" y="3702"/>
                  </a:cubicBezTo>
                  <a:cubicBezTo>
                    <a:pt x="11631" y="3651"/>
                    <a:pt x="11569" y="3617"/>
                    <a:pt x="11528" y="3566"/>
                  </a:cubicBezTo>
                  <a:cubicBezTo>
                    <a:pt x="11487" y="3532"/>
                    <a:pt x="11508" y="3498"/>
                    <a:pt x="11487" y="3447"/>
                  </a:cubicBezTo>
                  <a:cubicBezTo>
                    <a:pt x="11446" y="3396"/>
                    <a:pt x="11446" y="3345"/>
                    <a:pt x="11467" y="3311"/>
                  </a:cubicBezTo>
                  <a:cubicBezTo>
                    <a:pt x="11508" y="3260"/>
                    <a:pt x="11569" y="3328"/>
                    <a:pt x="11610" y="3294"/>
                  </a:cubicBezTo>
                  <a:cubicBezTo>
                    <a:pt x="11651" y="3243"/>
                    <a:pt x="11569" y="3192"/>
                    <a:pt x="11528" y="3158"/>
                  </a:cubicBezTo>
                  <a:cubicBezTo>
                    <a:pt x="11487" y="3108"/>
                    <a:pt x="11508" y="2989"/>
                    <a:pt x="11528" y="2938"/>
                  </a:cubicBezTo>
                  <a:cubicBezTo>
                    <a:pt x="11528" y="2887"/>
                    <a:pt x="11692" y="2802"/>
                    <a:pt x="11692" y="2887"/>
                  </a:cubicBezTo>
                  <a:cubicBezTo>
                    <a:pt x="11713" y="2972"/>
                    <a:pt x="11692" y="3040"/>
                    <a:pt x="11733" y="3091"/>
                  </a:cubicBezTo>
                  <a:cubicBezTo>
                    <a:pt x="11754" y="3142"/>
                    <a:pt x="11836" y="3074"/>
                    <a:pt x="11815" y="3006"/>
                  </a:cubicBezTo>
                  <a:cubicBezTo>
                    <a:pt x="11795" y="2921"/>
                    <a:pt x="11795" y="2836"/>
                    <a:pt x="11815" y="2819"/>
                  </a:cubicBezTo>
                  <a:cubicBezTo>
                    <a:pt x="11856" y="2785"/>
                    <a:pt x="11959" y="2751"/>
                    <a:pt x="11959" y="2836"/>
                  </a:cubicBezTo>
                  <a:cubicBezTo>
                    <a:pt x="11959" y="2921"/>
                    <a:pt x="11938" y="3006"/>
                    <a:pt x="12041" y="2972"/>
                  </a:cubicBezTo>
                  <a:cubicBezTo>
                    <a:pt x="12144" y="2921"/>
                    <a:pt x="12123" y="2904"/>
                    <a:pt x="12164" y="2904"/>
                  </a:cubicBezTo>
                  <a:cubicBezTo>
                    <a:pt x="12205" y="2904"/>
                    <a:pt x="12185" y="2904"/>
                    <a:pt x="12287" y="2989"/>
                  </a:cubicBezTo>
                  <a:cubicBezTo>
                    <a:pt x="12369" y="3074"/>
                    <a:pt x="12390" y="3040"/>
                    <a:pt x="12390" y="3040"/>
                  </a:cubicBezTo>
                  <a:cubicBezTo>
                    <a:pt x="12390" y="3040"/>
                    <a:pt x="12328" y="2955"/>
                    <a:pt x="12328" y="2938"/>
                  </a:cubicBezTo>
                  <a:cubicBezTo>
                    <a:pt x="12328" y="2921"/>
                    <a:pt x="12431" y="2921"/>
                    <a:pt x="12431" y="2921"/>
                  </a:cubicBezTo>
                  <a:cubicBezTo>
                    <a:pt x="12492" y="2955"/>
                    <a:pt x="12492" y="2955"/>
                    <a:pt x="12492" y="2955"/>
                  </a:cubicBezTo>
                  <a:cubicBezTo>
                    <a:pt x="12492" y="2870"/>
                    <a:pt x="12492" y="2870"/>
                    <a:pt x="12492" y="2870"/>
                  </a:cubicBezTo>
                  <a:cubicBezTo>
                    <a:pt x="12492" y="2870"/>
                    <a:pt x="12472" y="2785"/>
                    <a:pt x="12431" y="2751"/>
                  </a:cubicBezTo>
                  <a:cubicBezTo>
                    <a:pt x="12410" y="2717"/>
                    <a:pt x="12205" y="2462"/>
                    <a:pt x="12205" y="2445"/>
                  </a:cubicBezTo>
                  <a:cubicBezTo>
                    <a:pt x="12185" y="2428"/>
                    <a:pt x="12246" y="2411"/>
                    <a:pt x="12267" y="2411"/>
                  </a:cubicBezTo>
                  <a:cubicBezTo>
                    <a:pt x="12287" y="2411"/>
                    <a:pt x="12349" y="2496"/>
                    <a:pt x="12390" y="2513"/>
                  </a:cubicBezTo>
                  <a:cubicBezTo>
                    <a:pt x="12451" y="2513"/>
                    <a:pt x="12451" y="2479"/>
                    <a:pt x="12472" y="2428"/>
                  </a:cubicBezTo>
                  <a:cubicBezTo>
                    <a:pt x="12492" y="2377"/>
                    <a:pt x="12513" y="2343"/>
                    <a:pt x="12492" y="2326"/>
                  </a:cubicBezTo>
                  <a:cubicBezTo>
                    <a:pt x="12492" y="2309"/>
                    <a:pt x="12472" y="2242"/>
                    <a:pt x="12431" y="2191"/>
                  </a:cubicBezTo>
                  <a:cubicBezTo>
                    <a:pt x="12410" y="2157"/>
                    <a:pt x="12390" y="2055"/>
                    <a:pt x="12390" y="2055"/>
                  </a:cubicBezTo>
                  <a:cubicBezTo>
                    <a:pt x="12390" y="2055"/>
                    <a:pt x="12410" y="2123"/>
                    <a:pt x="12513" y="2106"/>
                  </a:cubicBezTo>
                  <a:cubicBezTo>
                    <a:pt x="12595" y="2106"/>
                    <a:pt x="12656" y="2089"/>
                    <a:pt x="12718" y="2106"/>
                  </a:cubicBezTo>
                  <a:cubicBezTo>
                    <a:pt x="12779" y="2106"/>
                    <a:pt x="12841" y="2106"/>
                    <a:pt x="12862" y="2106"/>
                  </a:cubicBezTo>
                  <a:cubicBezTo>
                    <a:pt x="12862" y="2106"/>
                    <a:pt x="12800" y="2038"/>
                    <a:pt x="12800" y="2021"/>
                  </a:cubicBezTo>
                  <a:cubicBezTo>
                    <a:pt x="12800" y="1987"/>
                    <a:pt x="12779" y="1919"/>
                    <a:pt x="12800" y="1851"/>
                  </a:cubicBezTo>
                  <a:cubicBezTo>
                    <a:pt x="12821" y="1783"/>
                    <a:pt x="12882" y="1783"/>
                    <a:pt x="12923" y="1749"/>
                  </a:cubicBezTo>
                  <a:cubicBezTo>
                    <a:pt x="12944" y="1715"/>
                    <a:pt x="12964" y="1681"/>
                    <a:pt x="12985" y="1664"/>
                  </a:cubicBezTo>
                  <a:cubicBezTo>
                    <a:pt x="13005" y="1664"/>
                    <a:pt x="12985" y="1613"/>
                    <a:pt x="12985" y="1613"/>
                  </a:cubicBezTo>
                  <a:cubicBezTo>
                    <a:pt x="12985" y="1511"/>
                    <a:pt x="12985" y="1511"/>
                    <a:pt x="12985" y="1511"/>
                  </a:cubicBezTo>
                  <a:cubicBezTo>
                    <a:pt x="13087" y="1460"/>
                    <a:pt x="13087" y="1460"/>
                    <a:pt x="13087" y="1460"/>
                  </a:cubicBezTo>
                  <a:cubicBezTo>
                    <a:pt x="13169" y="1274"/>
                    <a:pt x="13169" y="1274"/>
                    <a:pt x="13169" y="1274"/>
                  </a:cubicBezTo>
                  <a:cubicBezTo>
                    <a:pt x="13415" y="1342"/>
                    <a:pt x="13415" y="1342"/>
                    <a:pt x="13415" y="1342"/>
                  </a:cubicBezTo>
                  <a:cubicBezTo>
                    <a:pt x="13415" y="1342"/>
                    <a:pt x="13456" y="1494"/>
                    <a:pt x="13456" y="1477"/>
                  </a:cubicBezTo>
                  <a:cubicBezTo>
                    <a:pt x="13456" y="1460"/>
                    <a:pt x="13579" y="1426"/>
                    <a:pt x="13579" y="1426"/>
                  </a:cubicBezTo>
                  <a:cubicBezTo>
                    <a:pt x="13579" y="1426"/>
                    <a:pt x="13662" y="1545"/>
                    <a:pt x="13641" y="1545"/>
                  </a:cubicBezTo>
                  <a:cubicBezTo>
                    <a:pt x="13621" y="1545"/>
                    <a:pt x="13477" y="1732"/>
                    <a:pt x="13477" y="1732"/>
                  </a:cubicBezTo>
                  <a:cubicBezTo>
                    <a:pt x="13477" y="1732"/>
                    <a:pt x="13703" y="1681"/>
                    <a:pt x="13723" y="1613"/>
                  </a:cubicBezTo>
                  <a:cubicBezTo>
                    <a:pt x="13764" y="1545"/>
                    <a:pt x="13785" y="1494"/>
                    <a:pt x="13785" y="1494"/>
                  </a:cubicBezTo>
                  <a:cubicBezTo>
                    <a:pt x="13969" y="1562"/>
                    <a:pt x="13969" y="1562"/>
                    <a:pt x="13969" y="1562"/>
                  </a:cubicBezTo>
                  <a:cubicBezTo>
                    <a:pt x="13887" y="1800"/>
                    <a:pt x="13887" y="1800"/>
                    <a:pt x="13887" y="1800"/>
                  </a:cubicBezTo>
                  <a:cubicBezTo>
                    <a:pt x="13887" y="1800"/>
                    <a:pt x="13990" y="1715"/>
                    <a:pt x="14051" y="1664"/>
                  </a:cubicBezTo>
                  <a:cubicBezTo>
                    <a:pt x="14113" y="1613"/>
                    <a:pt x="14133" y="1630"/>
                    <a:pt x="14195" y="1647"/>
                  </a:cubicBezTo>
                  <a:cubicBezTo>
                    <a:pt x="14256" y="1664"/>
                    <a:pt x="14297" y="1681"/>
                    <a:pt x="14338" y="1630"/>
                  </a:cubicBezTo>
                  <a:cubicBezTo>
                    <a:pt x="14379" y="1596"/>
                    <a:pt x="14400" y="1596"/>
                    <a:pt x="14441" y="1613"/>
                  </a:cubicBezTo>
                  <a:cubicBezTo>
                    <a:pt x="14503" y="1613"/>
                    <a:pt x="14585" y="1596"/>
                    <a:pt x="14626" y="1613"/>
                  </a:cubicBezTo>
                  <a:cubicBezTo>
                    <a:pt x="14646" y="1613"/>
                    <a:pt x="14687" y="1647"/>
                    <a:pt x="14687" y="1647"/>
                  </a:cubicBezTo>
                  <a:cubicBezTo>
                    <a:pt x="14851" y="1698"/>
                    <a:pt x="14851" y="1698"/>
                    <a:pt x="14851" y="1698"/>
                  </a:cubicBezTo>
                  <a:cubicBezTo>
                    <a:pt x="14954" y="1698"/>
                    <a:pt x="14954" y="1698"/>
                    <a:pt x="14954" y="1698"/>
                  </a:cubicBezTo>
                  <a:cubicBezTo>
                    <a:pt x="15138" y="1613"/>
                    <a:pt x="15138" y="1613"/>
                    <a:pt x="15138" y="1613"/>
                  </a:cubicBezTo>
                  <a:cubicBezTo>
                    <a:pt x="15323" y="1630"/>
                    <a:pt x="15323" y="1630"/>
                    <a:pt x="15323" y="1630"/>
                  </a:cubicBezTo>
                  <a:cubicBezTo>
                    <a:pt x="15323" y="1664"/>
                    <a:pt x="15323" y="1664"/>
                    <a:pt x="15323" y="1664"/>
                  </a:cubicBezTo>
                  <a:cubicBezTo>
                    <a:pt x="15426" y="1664"/>
                    <a:pt x="15426" y="1664"/>
                    <a:pt x="15426" y="1664"/>
                  </a:cubicBezTo>
                  <a:cubicBezTo>
                    <a:pt x="15569" y="1698"/>
                    <a:pt x="15569" y="1698"/>
                    <a:pt x="15569" y="1698"/>
                  </a:cubicBezTo>
                  <a:cubicBezTo>
                    <a:pt x="15610" y="1630"/>
                    <a:pt x="15610" y="1630"/>
                    <a:pt x="15610" y="1630"/>
                  </a:cubicBezTo>
                  <a:cubicBezTo>
                    <a:pt x="15610" y="1630"/>
                    <a:pt x="15569" y="1579"/>
                    <a:pt x="15569" y="1562"/>
                  </a:cubicBezTo>
                  <a:cubicBezTo>
                    <a:pt x="15590" y="1562"/>
                    <a:pt x="15651" y="1545"/>
                    <a:pt x="15651" y="1545"/>
                  </a:cubicBezTo>
                  <a:cubicBezTo>
                    <a:pt x="15651" y="1562"/>
                    <a:pt x="15733" y="1630"/>
                    <a:pt x="15733" y="1630"/>
                  </a:cubicBezTo>
                  <a:cubicBezTo>
                    <a:pt x="15856" y="1613"/>
                    <a:pt x="15856" y="1613"/>
                    <a:pt x="15856" y="1613"/>
                  </a:cubicBezTo>
                  <a:cubicBezTo>
                    <a:pt x="15918" y="1630"/>
                    <a:pt x="15918" y="1630"/>
                    <a:pt x="15918" y="1630"/>
                  </a:cubicBezTo>
                  <a:cubicBezTo>
                    <a:pt x="16021" y="1664"/>
                    <a:pt x="16021" y="1664"/>
                    <a:pt x="16021" y="1664"/>
                  </a:cubicBezTo>
                  <a:cubicBezTo>
                    <a:pt x="16144" y="1681"/>
                    <a:pt x="16144" y="1681"/>
                    <a:pt x="16144" y="1681"/>
                  </a:cubicBezTo>
                  <a:cubicBezTo>
                    <a:pt x="16062" y="1766"/>
                    <a:pt x="16062" y="1766"/>
                    <a:pt x="16062" y="1766"/>
                  </a:cubicBezTo>
                  <a:cubicBezTo>
                    <a:pt x="16062" y="1766"/>
                    <a:pt x="16062" y="1817"/>
                    <a:pt x="16041" y="1851"/>
                  </a:cubicBezTo>
                  <a:cubicBezTo>
                    <a:pt x="16021" y="1868"/>
                    <a:pt x="15938" y="1868"/>
                    <a:pt x="15938" y="1936"/>
                  </a:cubicBezTo>
                  <a:cubicBezTo>
                    <a:pt x="15938" y="2004"/>
                    <a:pt x="15938" y="2055"/>
                    <a:pt x="15959" y="2089"/>
                  </a:cubicBezTo>
                  <a:cubicBezTo>
                    <a:pt x="16000" y="2106"/>
                    <a:pt x="15959" y="2157"/>
                    <a:pt x="15938" y="2208"/>
                  </a:cubicBezTo>
                  <a:cubicBezTo>
                    <a:pt x="15918" y="2242"/>
                    <a:pt x="15733" y="2428"/>
                    <a:pt x="15651" y="2462"/>
                  </a:cubicBezTo>
                  <a:cubicBezTo>
                    <a:pt x="15549" y="2479"/>
                    <a:pt x="15385" y="2513"/>
                    <a:pt x="15200" y="2649"/>
                  </a:cubicBezTo>
                  <a:cubicBezTo>
                    <a:pt x="15015" y="2785"/>
                    <a:pt x="14933" y="2802"/>
                    <a:pt x="14851" y="2836"/>
                  </a:cubicBezTo>
                  <a:cubicBezTo>
                    <a:pt x="14769" y="2870"/>
                    <a:pt x="14605" y="2955"/>
                    <a:pt x="14585" y="3006"/>
                  </a:cubicBezTo>
                  <a:cubicBezTo>
                    <a:pt x="14564" y="3057"/>
                    <a:pt x="14421" y="3040"/>
                    <a:pt x="14421" y="3040"/>
                  </a:cubicBezTo>
                  <a:cubicBezTo>
                    <a:pt x="14318" y="3108"/>
                    <a:pt x="14318" y="3108"/>
                    <a:pt x="14318" y="3108"/>
                  </a:cubicBezTo>
                  <a:cubicBezTo>
                    <a:pt x="14195" y="3091"/>
                    <a:pt x="14195" y="3091"/>
                    <a:pt x="14195" y="3091"/>
                  </a:cubicBezTo>
                  <a:cubicBezTo>
                    <a:pt x="14277" y="3192"/>
                    <a:pt x="14277" y="3192"/>
                    <a:pt x="14277" y="3192"/>
                  </a:cubicBezTo>
                  <a:cubicBezTo>
                    <a:pt x="14277" y="3192"/>
                    <a:pt x="14174" y="3277"/>
                    <a:pt x="14133" y="3294"/>
                  </a:cubicBezTo>
                  <a:cubicBezTo>
                    <a:pt x="14092" y="3294"/>
                    <a:pt x="14051" y="3294"/>
                    <a:pt x="13990" y="3243"/>
                  </a:cubicBezTo>
                  <a:cubicBezTo>
                    <a:pt x="13928" y="3209"/>
                    <a:pt x="13846" y="3260"/>
                    <a:pt x="13846" y="3260"/>
                  </a:cubicBezTo>
                  <a:cubicBezTo>
                    <a:pt x="13846" y="3260"/>
                    <a:pt x="13949" y="3277"/>
                    <a:pt x="14010" y="3328"/>
                  </a:cubicBezTo>
                  <a:cubicBezTo>
                    <a:pt x="14072" y="3396"/>
                    <a:pt x="14092" y="3413"/>
                    <a:pt x="14154" y="3413"/>
                  </a:cubicBezTo>
                  <a:cubicBezTo>
                    <a:pt x="14195" y="3396"/>
                    <a:pt x="14318" y="3379"/>
                    <a:pt x="14318" y="3379"/>
                  </a:cubicBezTo>
                  <a:cubicBezTo>
                    <a:pt x="14359" y="3447"/>
                    <a:pt x="14359" y="3447"/>
                    <a:pt x="14359" y="3447"/>
                  </a:cubicBezTo>
                  <a:cubicBezTo>
                    <a:pt x="14359" y="3447"/>
                    <a:pt x="14441" y="3430"/>
                    <a:pt x="14482" y="3413"/>
                  </a:cubicBezTo>
                  <a:cubicBezTo>
                    <a:pt x="14523" y="3379"/>
                    <a:pt x="14585" y="3362"/>
                    <a:pt x="14585" y="3362"/>
                  </a:cubicBezTo>
                  <a:cubicBezTo>
                    <a:pt x="14195" y="3702"/>
                    <a:pt x="14195" y="3702"/>
                    <a:pt x="14195" y="3702"/>
                  </a:cubicBezTo>
                  <a:cubicBezTo>
                    <a:pt x="14195" y="3702"/>
                    <a:pt x="14154" y="3651"/>
                    <a:pt x="14154" y="3634"/>
                  </a:cubicBezTo>
                  <a:cubicBezTo>
                    <a:pt x="14174" y="3617"/>
                    <a:pt x="14051" y="3600"/>
                    <a:pt x="13990" y="3634"/>
                  </a:cubicBezTo>
                  <a:cubicBezTo>
                    <a:pt x="13928" y="3668"/>
                    <a:pt x="13846" y="3770"/>
                    <a:pt x="13908" y="3787"/>
                  </a:cubicBezTo>
                  <a:cubicBezTo>
                    <a:pt x="13990" y="3787"/>
                    <a:pt x="14051" y="3753"/>
                    <a:pt x="14072" y="3736"/>
                  </a:cubicBezTo>
                  <a:cubicBezTo>
                    <a:pt x="14113" y="3736"/>
                    <a:pt x="14174" y="3736"/>
                    <a:pt x="14174" y="3736"/>
                  </a:cubicBezTo>
                  <a:cubicBezTo>
                    <a:pt x="14072" y="3821"/>
                    <a:pt x="14072" y="3821"/>
                    <a:pt x="14072" y="3821"/>
                  </a:cubicBezTo>
                  <a:cubicBezTo>
                    <a:pt x="13764" y="4025"/>
                    <a:pt x="13764" y="4025"/>
                    <a:pt x="13764" y="4025"/>
                  </a:cubicBezTo>
                  <a:cubicBezTo>
                    <a:pt x="13764" y="4025"/>
                    <a:pt x="13723" y="4075"/>
                    <a:pt x="13682" y="4092"/>
                  </a:cubicBezTo>
                  <a:cubicBezTo>
                    <a:pt x="13641" y="4126"/>
                    <a:pt x="13518" y="4092"/>
                    <a:pt x="13518" y="4092"/>
                  </a:cubicBezTo>
                  <a:cubicBezTo>
                    <a:pt x="13518" y="4092"/>
                    <a:pt x="13621" y="4177"/>
                    <a:pt x="13662" y="4160"/>
                  </a:cubicBezTo>
                  <a:cubicBezTo>
                    <a:pt x="13703" y="4143"/>
                    <a:pt x="13764" y="4126"/>
                    <a:pt x="13846" y="4109"/>
                  </a:cubicBezTo>
                  <a:cubicBezTo>
                    <a:pt x="13928" y="4075"/>
                    <a:pt x="14051" y="4025"/>
                    <a:pt x="14072" y="3991"/>
                  </a:cubicBezTo>
                  <a:cubicBezTo>
                    <a:pt x="14072" y="3974"/>
                    <a:pt x="14195" y="3974"/>
                    <a:pt x="14195" y="3974"/>
                  </a:cubicBezTo>
                  <a:cubicBezTo>
                    <a:pt x="14195" y="3974"/>
                    <a:pt x="14297" y="4025"/>
                    <a:pt x="14441" y="3991"/>
                  </a:cubicBezTo>
                  <a:cubicBezTo>
                    <a:pt x="14564" y="3957"/>
                    <a:pt x="14646" y="3872"/>
                    <a:pt x="14687" y="3872"/>
                  </a:cubicBezTo>
                  <a:cubicBezTo>
                    <a:pt x="14749" y="3889"/>
                    <a:pt x="14913" y="3889"/>
                    <a:pt x="14954" y="3855"/>
                  </a:cubicBezTo>
                  <a:cubicBezTo>
                    <a:pt x="15015" y="3821"/>
                    <a:pt x="15241" y="3770"/>
                    <a:pt x="15262" y="3804"/>
                  </a:cubicBezTo>
                  <a:cubicBezTo>
                    <a:pt x="15303" y="3838"/>
                    <a:pt x="15364" y="4008"/>
                    <a:pt x="15569" y="3991"/>
                  </a:cubicBezTo>
                  <a:cubicBezTo>
                    <a:pt x="15774" y="3974"/>
                    <a:pt x="15774" y="3889"/>
                    <a:pt x="16000" y="3957"/>
                  </a:cubicBezTo>
                  <a:cubicBezTo>
                    <a:pt x="16226" y="4025"/>
                    <a:pt x="16492" y="4109"/>
                    <a:pt x="16595" y="4092"/>
                  </a:cubicBezTo>
                  <a:cubicBezTo>
                    <a:pt x="16697" y="4092"/>
                    <a:pt x="16759" y="4109"/>
                    <a:pt x="16841" y="4126"/>
                  </a:cubicBezTo>
                  <a:cubicBezTo>
                    <a:pt x="16923" y="4143"/>
                    <a:pt x="17087" y="4109"/>
                    <a:pt x="17149" y="4109"/>
                  </a:cubicBezTo>
                  <a:cubicBezTo>
                    <a:pt x="17210" y="4126"/>
                    <a:pt x="17251" y="4194"/>
                    <a:pt x="17272" y="4194"/>
                  </a:cubicBezTo>
                  <a:cubicBezTo>
                    <a:pt x="17313" y="4194"/>
                    <a:pt x="17333" y="4177"/>
                    <a:pt x="17395" y="4279"/>
                  </a:cubicBezTo>
                  <a:cubicBezTo>
                    <a:pt x="17456" y="4364"/>
                    <a:pt x="17477" y="4364"/>
                    <a:pt x="17456" y="4432"/>
                  </a:cubicBezTo>
                  <a:cubicBezTo>
                    <a:pt x="17436" y="4517"/>
                    <a:pt x="17497" y="4534"/>
                    <a:pt x="17477" y="4619"/>
                  </a:cubicBezTo>
                  <a:cubicBezTo>
                    <a:pt x="17477" y="4704"/>
                    <a:pt x="17415" y="4755"/>
                    <a:pt x="17374" y="4823"/>
                  </a:cubicBezTo>
                  <a:cubicBezTo>
                    <a:pt x="17313" y="4891"/>
                    <a:pt x="17251" y="4891"/>
                    <a:pt x="17149" y="4958"/>
                  </a:cubicBezTo>
                  <a:cubicBezTo>
                    <a:pt x="17046" y="5043"/>
                    <a:pt x="16964" y="5128"/>
                    <a:pt x="16923" y="5213"/>
                  </a:cubicBezTo>
                  <a:cubicBezTo>
                    <a:pt x="16903" y="5298"/>
                    <a:pt x="16862" y="5366"/>
                    <a:pt x="16841" y="5451"/>
                  </a:cubicBezTo>
                  <a:cubicBezTo>
                    <a:pt x="16841" y="5519"/>
                    <a:pt x="16821" y="5587"/>
                    <a:pt x="16718" y="5655"/>
                  </a:cubicBezTo>
                  <a:cubicBezTo>
                    <a:pt x="16615" y="5740"/>
                    <a:pt x="16656" y="5926"/>
                    <a:pt x="16595" y="5960"/>
                  </a:cubicBezTo>
                  <a:cubicBezTo>
                    <a:pt x="16513" y="6011"/>
                    <a:pt x="16390" y="6164"/>
                    <a:pt x="16287" y="6198"/>
                  </a:cubicBezTo>
                  <a:cubicBezTo>
                    <a:pt x="16205" y="6249"/>
                    <a:pt x="16103" y="6232"/>
                    <a:pt x="16103" y="6317"/>
                  </a:cubicBezTo>
                  <a:cubicBezTo>
                    <a:pt x="16082" y="6402"/>
                    <a:pt x="16021" y="6385"/>
                    <a:pt x="16000" y="6470"/>
                  </a:cubicBezTo>
                  <a:cubicBezTo>
                    <a:pt x="15979" y="6572"/>
                    <a:pt x="16021" y="6555"/>
                    <a:pt x="15897" y="6623"/>
                  </a:cubicBezTo>
                  <a:cubicBezTo>
                    <a:pt x="15774" y="6691"/>
                    <a:pt x="15610" y="6860"/>
                    <a:pt x="15569" y="6860"/>
                  </a:cubicBezTo>
                  <a:cubicBezTo>
                    <a:pt x="15528" y="6860"/>
                    <a:pt x="15426" y="6860"/>
                    <a:pt x="15344" y="6843"/>
                  </a:cubicBezTo>
                  <a:cubicBezTo>
                    <a:pt x="15241" y="6826"/>
                    <a:pt x="15159" y="6775"/>
                    <a:pt x="15056" y="6809"/>
                  </a:cubicBezTo>
                  <a:cubicBezTo>
                    <a:pt x="14933" y="6843"/>
                    <a:pt x="14626" y="6979"/>
                    <a:pt x="14605" y="6996"/>
                  </a:cubicBezTo>
                  <a:cubicBezTo>
                    <a:pt x="14667" y="6996"/>
                    <a:pt x="14769" y="6996"/>
                    <a:pt x="14913" y="6928"/>
                  </a:cubicBezTo>
                  <a:cubicBezTo>
                    <a:pt x="15077" y="6877"/>
                    <a:pt x="15262" y="6877"/>
                    <a:pt x="15323" y="6911"/>
                  </a:cubicBezTo>
                  <a:cubicBezTo>
                    <a:pt x="15385" y="6945"/>
                    <a:pt x="15179" y="7064"/>
                    <a:pt x="15344" y="7132"/>
                  </a:cubicBezTo>
                  <a:cubicBezTo>
                    <a:pt x="15487" y="7200"/>
                    <a:pt x="15569" y="7217"/>
                    <a:pt x="15590" y="7268"/>
                  </a:cubicBezTo>
                  <a:cubicBezTo>
                    <a:pt x="15631" y="7302"/>
                    <a:pt x="15713" y="7319"/>
                    <a:pt x="15672" y="7387"/>
                  </a:cubicBezTo>
                  <a:cubicBezTo>
                    <a:pt x="15610" y="7438"/>
                    <a:pt x="15405" y="7540"/>
                    <a:pt x="15282" y="7523"/>
                  </a:cubicBezTo>
                  <a:cubicBezTo>
                    <a:pt x="15179" y="7506"/>
                    <a:pt x="15118" y="7421"/>
                    <a:pt x="15015" y="7489"/>
                  </a:cubicBezTo>
                  <a:cubicBezTo>
                    <a:pt x="14913" y="7557"/>
                    <a:pt x="14687" y="7540"/>
                    <a:pt x="14667" y="7625"/>
                  </a:cubicBezTo>
                  <a:cubicBezTo>
                    <a:pt x="14626" y="7709"/>
                    <a:pt x="14626" y="7743"/>
                    <a:pt x="14626" y="7743"/>
                  </a:cubicBezTo>
                  <a:cubicBezTo>
                    <a:pt x="14626" y="7743"/>
                    <a:pt x="14544" y="7726"/>
                    <a:pt x="14523" y="7726"/>
                  </a:cubicBezTo>
                  <a:cubicBezTo>
                    <a:pt x="14482" y="7743"/>
                    <a:pt x="14359" y="7794"/>
                    <a:pt x="14236" y="7777"/>
                  </a:cubicBezTo>
                  <a:cubicBezTo>
                    <a:pt x="14113" y="7760"/>
                    <a:pt x="14010" y="7675"/>
                    <a:pt x="13969" y="7675"/>
                  </a:cubicBezTo>
                  <a:cubicBezTo>
                    <a:pt x="13949" y="7658"/>
                    <a:pt x="13723" y="7591"/>
                    <a:pt x="13723" y="7591"/>
                  </a:cubicBezTo>
                  <a:cubicBezTo>
                    <a:pt x="13723" y="7591"/>
                    <a:pt x="13764" y="7692"/>
                    <a:pt x="13928" y="7743"/>
                  </a:cubicBezTo>
                  <a:cubicBezTo>
                    <a:pt x="14113" y="7794"/>
                    <a:pt x="14256" y="7794"/>
                    <a:pt x="14379" y="7862"/>
                  </a:cubicBezTo>
                  <a:cubicBezTo>
                    <a:pt x="14523" y="7930"/>
                    <a:pt x="14605" y="8015"/>
                    <a:pt x="14790" y="8015"/>
                  </a:cubicBezTo>
                  <a:cubicBezTo>
                    <a:pt x="14974" y="8015"/>
                    <a:pt x="15036" y="7964"/>
                    <a:pt x="15159" y="7879"/>
                  </a:cubicBezTo>
                  <a:cubicBezTo>
                    <a:pt x="15282" y="7794"/>
                    <a:pt x="15508" y="7879"/>
                    <a:pt x="15590" y="7964"/>
                  </a:cubicBezTo>
                  <a:cubicBezTo>
                    <a:pt x="15692" y="8066"/>
                    <a:pt x="15795" y="8100"/>
                    <a:pt x="15856" y="8117"/>
                  </a:cubicBezTo>
                  <a:cubicBezTo>
                    <a:pt x="15918" y="8134"/>
                    <a:pt x="15897" y="8185"/>
                    <a:pt x="15938" y="8202"/>
                  </a:cubicBezTo>
                  <a:cubicBezTo>
                    <a:pt x="16000" y="8236"/>
                    <a:pt x="16103" y="8253"/>
                    <a:pt x="16164" y="8270"/>
                  </a:cubicBezTo>
                  <a:cubicBezTo>
                    <a:pt x="16226" y="8270"/>
                    <a:pt x="16246" y="8287"/>
                    <a:pt x="16287" y="8389"/>
                  </a:cubicBezTo>
                  <a:cubicBezTo>
                    <a:pt x="16328" y="8474"/>
                    <a:pt x="16513" y="8881"/>
                    <a:pt x="16574" y="8949"/>
                  </a:cubicBezTo>
                  <a:cubicBezTo>
                    <a:pt x="16615" y="9017"/>
                    <a:pt x="16656" y="9051"/>
                    <a:pt x="16738" y="9085"/>
                  </a:cubicBezTo>
                  <a:cubicBezTo>
                    <a:pt x="16841" y="9119"/>
                    <a:pt x="16882" y="9136"/>
                    <a:pt x="16903" y="9289"/>
                  </a:cubicBezTo>
                  <a:cubicBezTo>
                    <a:pt x="16923" y="9442"/>
                    <a:pt x="17005" y="9577"/>
                    <a:pt x="16923" y="9594"/>
                  </a:cubicBezTo>
                  <a:cubicBezTo>
                    <a:pt x="16862" y="9628"/>
                    <a:pt x="16903" y="9696"/>
                    <a:pt x="16903" y="9747"/>
                  </a:cubicBezTo>
                  <a:cubicBezTo>
                    <a:pt x="16923" y="9798"/>
                    <a:pt x="16944" y="9815"/>
                    <a:pt x="16882" y="9934"/>
                  </a:cubicBezTo>
                  <a:cubicBezTo>
                    <a:pt x="16821" y="10070"/>
                    <a:pt x="16903" y="10155"/>
                    <a:pt x="16903" y="10189"/>
                  </a:cubicBezTo>
                  <a:cubicBezTo>
                    <a:pt x="16903" y="10240"/>
                    <a:pt x="16964" y="10325"/>
                    <a:pt x="16964" y="10375"/>
                  </a:cubicBezTo>
                  <a:cubicBezTo>
                    <a:pt x="16964" y="10443"/>
                    <a:pt x="16964" y="10545"/>
                    <a:pt x="17005" y="10596"/>
                  </a:cubicBezTo>
                  <a:cubicBezTo>
                    <a:pt x="17026" y="10647"/>
                    <a:pt x="17087" y="10783"/>
                    <a:pt x="17067" y="10851"/>
                  </a:cubicBezTo>
                  <a:cubicBezTo>
                    <a:pt x="17067" y="10919"/>
                    <a:pt x="17108" y="10970"/>
                    <a:pt x="17108" y="11072"/>
                  </a:cubicBezTo>
                  <a:cubicBezTo>
                    <a:pt x="17087" y="11174"/>
                    <a:pt x="17149" y="11292"/>
                    <a:pt x="17210" y="11326"/>
                  </a:cubicBezTo>
                  <a:cubicBezTo>
                    <a:pt x="17251" y="11360"/>
                    <a:pt x="17272" y="11411"/>
                    <a:pt x="17272" y="11411"/>
                  </a:cubicBezTo>
                  <a:cubicBezTo>
                    <a:pt x="17272" y="11411"/>
                    <a:pt x="17272" y="11513"/>
                    <a:pt x="17313" y="11530"/>
                  </a:cubicBezTo>
                  <a:cubicBezTo>
                    <a:pt x="17354" y="11547"/>
                    <a:pt x="17456" y="11564"/>
                    <a:pt x="17559" y="11632"/>
                  </a:cubicBezTo>
                  <a:cubicBezTo>
                    <a:pt x="17682" y="11700"/>
                    <a:pt x="17887" y="11751"/>
                    <a:pt x="17928" y="11768"/>
                  </a:cubicBezTo>
                  <a:cubicBezTo>
                    <a:pt x="17969" y="11802"/>
                    <a:pt x="18010" y="11904"/>
                    <a:pt x="18051" y="11938"/>
                  </a:cubicBezTo>
                  <a:cubicBezTo>
                    <a:pt x="18092" y="11972"/>
                    <a:pt x="18236" y="12006"/>
                    <a:pt x="18256" y="12040"/>
                  </a:cubicBezTo>
                  <a:cubicBezTo>
                    <a:pt x="18256" y="12091"/>
                    <a:pt x="18297" y="12209"/>
                    <a:pt x="18338" y="12260"/>
                  </a:cubicBezTo>
                  <a:cubicBezTo>
                    <a:pt x="18359" y="12294"/>
                    <a:pt x="18421" y="12498"/>
                    <a:pt x="18421" y="12498"/>
                  </a:cubicBezTo>
                  <a:cubicBezTo>
                    <a:pt x="18421" y="12498"/>
                    <a:pt x="18379" y="12566"/>
                    <a:pt x="18482" y="12634"/>
                  </a:cubicBezTo>
                  <a:cubicBezTo>
                    <a:pt x="18564" y="12702"/>
                    <a:pt x="18585" y="12702"/>
                    <a:pt x="18585" y="12702"/>
                  </a:cubicBezTo>
                  <a:cubicBezTo>
                    <a:pt x="18585" y="12702"/>
                    <a:pt x="18585" y="12821"/>
                    <a:pt x="18626" y="12838"/>
                  </a:cubicBezTo>
                  <a:cubicBezTo>
                    <a:pt x="18687" y="12855"/>
                    <a:pt x="18831" y="12889"/>
                    <a:pt x="18851" y="12923"/>
                  </a:cubicBezTo>
                  <a:cubicBezTo>
                    <a:pt x="18872" y="12940"/>
                    <a:pt x="18831" y="12991"/>
                    <a:pt x="18831" y="12991"/>
                  </a:cubicBezTo>
                  <a:cubicBezTo>
                    <a:pt x="18831" y="12991"/>
                    <a:pt x="18687" y="12957"/>
                    <a:pt x="18667" y="13058"/>
                  </a:cubicBezTo>
                  <a:cubicBezTo>
                    <a:pt x="18646" y="13177"/>
                    <a:pt x="18605" y="13347"/>
                    <a:pt x="18708" y="13500"/>
                  </a:cubicBezTo>
                  <a:cubicBezTo>
                    <a:pt x="18810" y="13653"/>
                    <a:pt x="18995" y="13925"/>
                    <a:pt x="18995" y="13925"/>
                  </a:cubicBezTo>
                  <a:cubicBezTo>
                    <a:pt x="19077" y="14196"/>
                    <a:pt x="19077" y="14196"/>
                    <a:pt x="19077" y="14196"/>
                  </a:cubicBezTo>
                  <a:cubicBezTo>
                    <a:pt x="19077" y="14196"/>
                    <a:pt x="18974" y="14145"/>
                    <a:pt x="18933" y="14128"/>
                  </a:cubicBezTo>
                  <a:cubicBezTo>
                    <a:pt x="18892" y="14128"/>
                    <a:pt x="18728" y="14128"/>
                    <a:pt x="18708" y="14111"/>
                  </a:cubicBezTo>
                  <a:cubicBezTo>
                    <a:pt x="18687" y="14077"/>
                    <a:pt x="18626" y="14026"/>
                    <a:pt x="18585" y="13992"/>
                  </a:cubicBezTo>
                  <a:cubicBezTo>
                    <a:pt x="18544" y="13942"/>
                    <a:pt x="18338" y="13806"/>
                    <a:pt x="18297" y="13840"/>
                  </a:cubicBezTo>
                  <a:cubicBezTo>
                    <a:pt x="18256" y="13874"/>
                    <a:pt x="18215" y="13857"/>
                    <a:pt x="18092" y="13840"/>
                  </a:cubicBezTo>
                  <a:cubicBezTo>
                    <a:pt x="17969" y="13823"/>
                    <a:pt x="17867" y="13772"/>
                    <a:pt x="17785" y="13772"/>
                  </a:cubicBezTo>
                  <a:cubicBezTo>
                    <a:pt x="17723" y="13772"/>
                    <a:pt x="17641" y="13857"/>
                    <a:pt x="17641" y="13857"/>
                  </a:cubicBezTo>
                  <a:cubicBezTo>
                    <a:pt x="17641" y="13857"/>
                    <a:pt x="17805" y="13772"/>
                    <a:pt x="17867" y="13840"/>
                  </a:cubicBezTo>
                  <a:cubicBezTo>
                    <a:pt x="17928" y="13908"/>
                    <a:pt x="18010" y="13942"/>
                    <a:pt x="18072" y="13908"/>
                  </a:cubicBezTo>
                  <a:cubicBezTo>
                    <a:pt x="18154" y="13891"/>
                    <a:pt x="18215" y="13908"/>
                    <a:pt x="18297" y="13942"/>
                  </a:cubicBezTo>
                  <a:cubicBezTo>
                    <a:pt x="18379" y="13975"/>
                    <a:pt x="18441" y="13942"/>
                    <a:pt x="18482" y="14026"/>
                  </a:cubicBezTo>
                  <a:cubicBezTo>
                    <a:pt x="18523" y="14094"/>
                    <a:pt x="18585" y="14179"/>
                    <a:pt x="18646" y="14230"/>
                  </a:cubicBezTo>
                  <a:cubicBezTo>
                    <a:pt x="18708" y="14264"/>
                    <a:pt x="18769" y="14281"/>
                    <a:pt x="18831" y="14349"/>
                  </a:cubicBezTo>
                  <a:cubicBezTo>
                    <a:pt x="18892" y="14417"/>
                    <a:pt x="18892" y="14451"/>
                    <a:pt x="18974" y="14485"/>
                  </a:cubicBezTo>
                  <a:cubicBezTo>
                    <a:pt x="19036" y="14502"/>
                    <a:pt x="19056" y="14553"/>
                    <a:pt x="19077" y="14587"/>
                  </a:cubicBezTo>
                  <a:cubicBezTo>
                    <a:pt x="19097" y="14621"/>
                    <a:pt x="19221" y="14926"/>
                    <a:pt x="19262" y="15045"/>
                  </a:cubicBezTo>
                  <a:cubicBezTo>
                    <a:pt x="19303" y="15147"/>
                    <a:pt x="19282" y="15351"/>
                    <a:pt x="19241" y="15436"/>
                  </a:cubicBezTo>
                  <a:cubicBezTo>
                    <a:pt x="19221" y="15504"/>
                    <a:pt x="18954" y="15572"/>
                    <a:pt x="18913" y="15623"/>
                  </a:cubicBezTo>
                  <a:cubicBezTo>
                    <a:pt x="18851" y="15674"/>
                    <a:pt x="18605" y="15894"/>
                    <a:pt x="18605" y="15894"/>
                  </a:cubicBezTo>
                  <a:cubicBezTo>
                    <a:pt x="18605" y="15894"/>
                    <a:pt x="18790" y="15894"/>
                    <a:pt x="18831" y="15979"/>
                  </a:cubicBezTo>
                  <a:cubicBezTo>
                    <a:pt x="18872" y="16064"/>
                    <a:pt x="18892" y="16166"/>
                    <a:pt x="19015" y="16166"/>
                  </a:cubicBezTo>
                  <a:cubicBezTo>
                    <a:pt x="19138" y="16183"/>
                    <a:pt x="19200" y="16251"/>
                    <a:pt x="19200" y="16251"/>
                  </a:cubicBezTo>
                  <a:cubicBezTo>
                    <a:pt x="19200" y="16251"/>
                    <a:pt x="19344" y="16081"/>
                    <a:pt x="19364" y="15996"/>
                  </a:cubicBezTo>
                  <a:cubicBezTo>
                    <a:pt x="19385" y="15911"/>
                    <a:pt x="19508" y="15775"/>
                    <a:pt x="19672" y="15809"/>
                  </a:cubicBezTo>
                  <a:cubicBezTo>
                    <a:pt x="19815" y="15826"/>
                    <a:pt x="19795" y="15809"/>
                    <a:pt x="19897" y="15826"/>
                  </a:cubicBezTo>
                  <a:cubicBezTo>
                    <a:pt x="19979" y="15843"/>
                    <a:pt x="20246" y="15894"/>
                    <a:pt x="20287" y="15894"/>
                  </a:cubicBezTo>
                  <a:cubicBezTo>
                    <a:pt x="20328" y="15894"/>
                    <a:pt x="20390" y="15877"/>
                    <a:pt x="20574" y="15911"/>
                  </a:cubicBezTo>
                  <a:cubicBezTo>
                    <a:pt x="20759" y="15962"/>
                    <a:pt x="20862" y="16013"/>
                    <a:pt x="20964" y="16081"/>
                  </a:cubicBezTo>
                  <a:cubicBezTo>
                    <a:pt x="21067" y="16166"/>
                    <a:pt x="21415" y="16404"/>
                    <a:pt x="21456" y="16472"/>
                  </a:cubicBezTo>
                  <a:cubicBezTo>
                    <a:pt x="21477" y="16523"/>
                    <a:pt x="21600" y="16930"/>
                    <a:pt x="21538" y="17015"/>
                  </a:cubicBezTo>
                  <a:cubicBezTo>
                    <a:pt x="21477" y="17100"/>
                    <a:pt x="21497" y="17134"/>
                    <a:pt x="21477" y="17168"/>
                  </a:cubicBezTo>
                  <a:cubicBezTo>
                    <a:pt x="21456" y="17219"/>
                    <a:pt x="21436" y="17338"/>
                    <a:pt x="21354" y="17457"/>
                  </a:cubicBezTo>
                  <a:cubicBezTo>
                    <a:pt x="21272" y="17575"/>
                    <a:pt x="21210" y="17728"/>
                    <a:pt x="21190" y="17796"/>
                  </a:cubicBezTo>
                  <a:cubicBezTo>
                    <a:pt x="21169" y="17864"/>
                    <a:pt x="21108" y="18068"/>
                    <a:pt x="21108" y="18068"/>
                  </a:cubicBezTo>
                  <a:cubicBezTo>
                    <a:pt x="21108" y="18068"/>
                    <a:pt x="20964" y="18051"/>
                    <a:pt x="20903" y="18119"/>
                  </a:cubicBezTo>
                  <a:cubicBezTo>
                    <a:pt x="20841" y="18187"/>
                    <a:pt x="20636" y="18357"/>
                    <a:pt x="20636" y="18357"/>
                  </a:cubicBezTo>
                  <a:cubicBezTo>
                    <a:pt x="20492" y="18238"/>
                    <a:pt x="20492" y="18238"/>
                    <a:pt x="20492" y="18238"/>
                  </a:cubicBezTo>
                  <a:cubicBezTo>
                    <a:pt x="20492" y="18238"/>
                    <a:pt x="20492" y="18340"/>
                    <a:pt x="20451" y="18323"/>
                  </a:cubicBezTo>
                  <a:cubicBezTo>
                    <a:pt x="20410" y="18306"/>
                    <a:pt x="20308" y="18340"/>
                    <a:pt x="20308" y="18340"/>
                  </a:cubicBezTo>
                  <a:cubicBezTo>
                    <a:pt x="20308" y="18340"/>
                    <a:pt x="20472" y="18340"/>
                    <a:pt x="20472" y="18374"/>
                  </a:cubicBezTo>
                  <a:cubicBezTo>
                    <a:pt x="20451" y="18408"/>
                    <a:pt x="20287" y="18475"/>
                    <a:pt x="20390" y="18492"/>
                  </a:cubicBezTo>
                  <a:cubicBezTo>
                    <a:pt x="20472" y="18509"/>
                    <a:pt x="20492" y="18543"/>
                    <a:pt x="20472" y="18594"/>
                  </a:cubicBezTo>
                  <a:cubicBezTo>
                    <a:pt x="20451" y="18645"/>
                    <a:pt x="20267" y="18713"/>
                    <a:pt x="20205" y="18713"/>
                  </a:cubicBezTo>
                  <a:cubicBezTo>
                    <a:pt x="20144" y="18713"/>
                    <a:pt x="20062" y="18713"/>
                    <a:pt x="20041" y="18679"/>
                  </a:cubicBezTo>
                  <a:cubicBezTo>
                    <a:pt x="20021" y="18645"/>
                    <a:pt x="19918" y="18594"/>
                    <a:pt x="19918" y="18594"/>
                  </a:cubicBezTo>
                  <a:cubicBezTo>
                    <a:pt x="19918" y="18594"/>
                    <a:pt x="19918" y="18679"/>
                    <a:pt x="19856" y="18679"/>
                  </a:cubicBezTo>
                  <a:cubicBezTo>
                    <a:pt x="19795" y="18679"/>
                    <a:pt x="19754" y="18679"/>
                    <a:pt x="19754" y="18696"/>
                  </a:cubicBezTo>
                  <a:cubicBezTo>
                    <a:pt x="19754" y="18730"/>
                    <a:pt x="19672" y="18764"/>
                    <a:pt x="19651" y="18764"/>
                  </a:cubicBezTo>
                  <a:cubicBezTo>
                    <a:pt x="19610" y="18764"/>
                    <a:pt x="19467" y="18764"/>
                    <a:pt x="19467" y="18764"/>
                  </a:cubicBezTo>
                  <a:cubicBezTo>
                    <a:pt x="19467" y="18764"/>
                    <a:pt x="19549" y="18849"/>
                    <a:pt x="19672" y="18798"/>
                  </a:cubicBezTo>
                  <a:cubicBezTo>
                    <a:pt x="19815" y="18747"/>
                    <a:pt x="19856" y="18781"/>
                    <a:pt x="19836" y="18815"/>
                  </a:cubicBezTo>
                  <a:cubicBezTo>
                    <a:pt x="19836" y="18849"/>
                    <a:pt x="19815" y="19036"/>
                    <a:pt x="19795" y="19070"/>
                  </a:cubicBezTo>
                  <a:cubicBezTo>
                    <a:pt x="19774" y="19104"/>
                    <a:pt x="19651" y="19223"/>
                    <a:pt x="19569" y="19240"/>
                  </a:cubicBezTo>
                  <a:cubicBezTo>
                    <a:pt x="19508" y="19257"/>
                    <a:pt x="19467" y="19308"/>
                    <a:pt x="19385" y="19257"/>
                  </a:cubicBezTo>
                  <a:cubicBezTo>
                    <a:pt x="19282" y="19206"/>
                    <a:pt x="19056" y="19257"/>
                    <a:pt x="19036" y="19257"/>
                  </a:cubicBezTo>
                  <a:cubicBezTo>
                    <a:pt x="19015" y="19257"/>
                    <a:pt x="18892" y="19358"/>
                    <a:pt x="18892" y="19358"/>
                  </a:cubicBezTo>
                  <a:cubicBezTo>
                    <a:pt x="18892" y="19358"/>
                    <a:pt x="19015" y="19308"/>
                    <a:pt x="19118" y="19342"/>
                  </a:cubicBezTo>
                  <a:cubicBezTo>
                    <a:pt x="19241" y="19375"/>
                    <a:pt x="19385" y="19443"/>
                    <a:pt x="19385" y="19443"/>
                  </a:cubicBezTo>
                  <a:cubicBezTo>
                    <a:pt x="19385" y="19443"/>
                    <a:pt x="19097" y="19477"/>
                    <a:pt x="19097" y="19511"/>
                  </a:cubicBezTo>
                  <a:cubicBezTo>
                    <a:pt x="19097" y="19545"/>
                    <a:pt x="19303" y="19494"/>
                    <a:pt x="19344" y="19596"/>
                  </a:cubicBezTo>
                  <a:cubicBezTo>
                    <a:pt x="19405" y="19681"/>
                    <a:pt x="19446" y="19749"/>
                    <a:pt x="19590" y="19732"/>
                  </a:cubicBezTo>
                  <a:cubicBezTo>
                    <a:pt x="19713" y="19732"/>
                    <a:pt x="19733" y="19766"/>
                    <a:pt x="19897" y="19732"/>
                  </a:cubicBezTo>
                  <a:cubicBezTo>
                    <a:pt x="20062" y="19698"/>
                    <a:pt x="20123" y="19715"/>
                    <a:pt x="20226" y="19715"/>
                  </a:cubicBezTo>
                  <a:cubicBezTo>
                    <a:pt x="20328" y="19715"/>
                    <a:pt x="20369" y="19749"/>
                    <a:pt x="20472" y="19715"/>
                  </a:cubicBezTo>
                  <a:cubicBezTo>
                    <a:pt x="20574" y="19698"/>
                    <a:pt x="20615" y="19766"/>
                    <a:pt x="20615" y="19766"/>
                  </a:cubicBezTo>
                  <a:cubicBezTo>
                    <a:pt x="20615" y="19766"/>
                    <a:pt x="20492" y="19868"/>
                    <a:pt x="20492" y="19902"/>
                  </a:cubicBezTo>
                  <a:cubicBezTo>
                    <a:pt x="20492" y="19936"/>
                    <a:pt x="20472" y="20106"/>
                    <a:pt x="20492" y="20140"/>
                  </a:cubicBezTo>
                  <a:cubicBezTo>
                    <a:pt x="20492" y="20157"/>
                    <a:pt x="20472" y="20292"/>
                    <a:pt x="20390" y="20326"/>
                  </a:cubicBezTo>
                  <a:cubicBezTo>
                    <a:pt x="20308" y="20360"/>
                    <a:pt x="20082" y="20360"/>
                    <a:pt x="20062" y="20377"/>
                  </a:cubicBezTo>
                  <a:cubicBezTo>
                    <a:pt x="20041" y="20394"/>
                    <a:pt x="19795" y="20445"/>
                    <a:pt x="19733" y="20479"/>
                  </a:cubicBezTo>
                  <a:cubicBezTo>
                    <a:pt x="19692" y="20530"/>
                    <a:pt x="19651" y="20734"/>
                    <a:pt x="19651" y="20734"/>
                  </a:cubicBezTo>
                  <a:cubicBezTo>
                    <a:pt x="19651" y="20734"/>
                    <a:pt x="19528" y="20734"/>
                    <a:pt x="19446" y="20717"/>
                  </a:cubicBezTo>
                  <a:cubicBezTo>
                    <a:pt x="19344" y="20683"/>
                    <a:pt x="19221" y="20649"/>
                    <a:pt x="19138" y="20734"/>
                  </a:cubicBezTo>
                  <a:cubicBezTo>
                    <a:pt x="19056" y="20819"/>
                    <a:pt x="18954" y="20802"/>
                    <a:pt x="18872" y="20836"/>
                  </a:cubicBezTo>
                  <a:cubicBezTo>
                    <a:pt x="18790" y="20853"/>
                    <a:pt x="18646" y="20802"/>
                    <a:pt x="18523" y="20887"/>
                  </a:cubicBezTo>
                  <a:cubicBezTo>
                    <a:pt x="18421" y="20955"/>
                    <a:pt x="18318" y="21091"/>
                    <a:pt x="18318" y="21091"/>
                  </a:cubicBezTo>
                  <a:cubicBezTo>
                    <a:pt x="18318" y="21091"/>
                    <a:pt x="18154" y="21057"/>
                    <a:pt x="17928" y="20938"/>
                  </a:cubicBezTo>
                  <a:cubicBezTo>
                    <a:pt x="17703" y="20836"/>
                    <a:pt x="17621" y="20819"/>
                    <a:pt x="17497" y="20802"/>
                  </a:cubicBezTo>
                  <a:cubicBezTo>
                    <a:pt x="17395" y="20785"/>
                    <a:pt x="17210" y="20751"/>
                    <a:pt x="17067" y="20734"/>
                  </a:cubicBezTo>
                  <a:cubicBezTo>
                    <a:pt x="16944" y="20734"/>
                    <a:pt x="16431" y="20768"/>
                    <a:pt x="16431" y="20768"/>
                  </a:cubicBezTo>
                  <a:cubicBezTo>
                    <a:pt x="16369" y="20870"/>
                    <a:pt x="16369" y="20870"/>
                    <a:pt x="16369" y="20870"/>
                  </a:cubicBezTo>
                  <a:cubicBezTo>
                    <a:pt x="16369" y="20870"/>
                    <a:pt x="16308" y="20853"/>
                    <a:pt x="16246" y="20785"/>
                  </a:cubicBezTo>
                  <a:cubicBezTo>
                    <a:pt x="16205" y="20717"/>
                    <a:pt x="16164" y="20632"/>
                    <a:pt x="16164" y="20632"/>
                  </a:cubicBezTo>
                  <a:cubicBezTo>
                    <a:pt x="16164" y="20632"/>
                    <a:pt x="16123" y="20734"/>
                    <a:pt x="16082" y="20717"/>
                  </a:cubicBezTo>
                  <a:cubicBezTo>
                    <a:pt x="16062" y="20700"/>
                    <a:pt x="16082" y="20615"/>
                    <a:pt x="16062" y="20598"/>
                  </a:cubicBezTo>
                  <a:cubicBezTo>
                    <a:pt x="16021" y="20581"/>
                    <a:pt x="15959" y="20513"/>
                    <a:pt x="15959" y="20581"/>
                  </a:cubicBezTo>
                  <a:cubicBezTo>
                    <a:pt x="15938" y="20649"/>
                    <a:pt x="15918" y="20700"/>
                    <a:pt x="15897" y="20666"/>
                  </a:cubicBezTo>
                  <a:cubicBezTo>
                    <a:pt x="15856" y="20632"/>
                    <a:pt x="15877" y="20530"/>
                    <a:pt x="15836" y="20530"/>
                  </a:cubicBezTo>
                  <a:cubicBezTo>
                    <a:pt x="15795" y="20513"/>
                    <a:pt x="15713" y="20513"/>
                    <a:pt x="15733" y="20530"/>
                  </a:cubicBezTo>
                  <a:cubicBezTo>
                    <a:pt x="15754" y="20564"/>
                    <a:pt x="15795" y="20649"/>
                    <a:pt x="15754" y="20666"/>
                  </a:cubicBezTo>
                  <a:cubicBezTo>
                    <a:pt x="15692" y="20666"/>
                    <a:pt x="15651" y="20581"/>
                    <a:pt x="15549" y="20513"/>
                  </a:cubicBezTo>
                  <a:cubicBezTo>
                    <a:pt x="15467" y="20445"/>
                    <a:pt x="15262" y="20309"/>
                    <a:pt x="15262" y="20309"/>
                  </a:cubicBezTo>
                  <a:cubicBezTo>
                    <a:pt x="15262" y="20309"/>
                    <a:pt x="15385" y="20445"/>
                    <a:pt x="15405" y="20513"/>
                  </a:cubicBezTo>
                  <a:cubicBezTo>
                    <a:pt x="15426" y="20598"/>
                    <a:pt x="15405" y="20615"/>
                    <a:pt x="15323" y="20632"/>
                  </a:cubicBezTo>
                  <a:cubicBezTo>
                    <a:pt x="15262" y="20632"/>
                    <a:pt x="15159" y="20615"/>
                    <a:pt x="15077" y="20683"/>
                  </a:cubicBezTo>
                  <a:cubicBezTo>
                    <a:pt x="15015" y="20734"/>
                    <a:pt x="14974" y="20785"/>
                    <a:pt x="14954" y="20768"/>
                  </a:cubicBezTo>
                  <a:cubicBezTo>
                    <a:pt x="14933" y="20768"/>
                    <a:pt x="14749" y="20683"/>
                    <a:pt x="14667" y="20683"/>
                  </a:cubicBezTo>
                  <a:cubicBezTo>
                    <a:pt x="14605" y="20683"/>
                    <a:pt x="14482" y="20700"/>
                    <a:pt x="14421" y="20700"/>
                  </a:cubicBezTo>
                  <a:cubicBezTo>
                    <a:pt x="14379" y="20700"/>
                    <a:pt x="14297" y="20700"/>
                    <a:pt x="14195" y="20649"/>
                  </a:cubicBezTo>
                  <a:cubicBezTo>
                    <a:pt x="14113" y="20598"/>
                    <a:pt x="14072" y="20683"/>
                    <a:pt x="14113" y="20700"/>
                  </a:cubicBezTo>
                  <a:cubicBezTo>
                    <a:pt x="14133" y="20717"/>
                    <a:pt x="14195" y="20768"/>
                    <a:pt x="14195" y="20819"/>
                  </a:cubicBezTo>
                  <a:cubicBezTo>
                    <a:pt x="14174" y="20887"/>
                    <a:pt x="14072" y="20904"/>
                    <a:pt x="14010" y="20887"/>
                  </a:cubicBezTo>
                  <a:cubicBezTo>
                    <a:pt x="13949" y="20887"/>
                    <a:pt x="13703" y="20836"/>
                    <a:pt x="13600" y="20836"/>
                  </a:cubicBezTo>
                  <a:cubicBezTo>
                    <a:pt x="13518" y="20819"/>
                    <a:pt x="13538" y="20751"/>
                    <a:pt x="13395" y="20751"/>
                  </a:cubicBezTo>
                  <a:cubicBezTo>
                    <a:pt x="13251" y="20751"/>
                    <a:pt x="13169" y="20819"/>
                    <a:pt x="13169" y="20819"/>
                  </a:cubicBezTo>
                  <a:close/>
                  <a:moveTo>
                    <a:pt x="8267" y="10511"/>
                  </a:moveTo>
                  <a:cubicBezTo>
                    <a:pt x="8267" y="10511"/>
                    <a:pt x="8369" y="10545"/>
                    <a:pt x="8369" y="10545"/>
                  </a:cubicBezTo>
                  <a:cubicBezTo>
                    <a:pt x="8390" y="10545"/>
                    <a:pt x="8472" y="10528"/>
                    <a:pt x="8492" y="10528"/>
                  </a:cubicBezTo>
                  <a:cubicBezTo>
                    <a:pt x="8492" y="10545"/>
                    <a:pt x="8595" y="10613"/>
                    <a:pt x="8595" y="10613"/>
                  </a:cubicBezTo>
                  <a:cubicBezTo>
                    <a:pt x="8615" y="10613"/>
                    <a:pt x="8677" y="10528"/>
                    <a:pt x="8697" y="10511"/>
                  </a:cubicBezTo>
                  <a:cubicBezTo>
                    <a:pt x="8718" y="10494"/>
                    <a:pt x="8841" y="10409"/>
                    <a:pt x="8841" y="10409"/>
                  </a:cubicBezTo>
                  <a:cubicBezTo>
                    <a:pt x="8821" y="10325"/>
                    <a:pt x="8821" y="10325"/>
                    <a:pt x="8821" y="10325"/>
                  </a:cubicBezTo>
                  <a:cubicBezTo>
                    <a:pt x="8821" y="10325"/>
                    <a:pt x="8923" y="10172"/>
                    <a:pt x="8923" y="10155"/>
                  </a:cubicBezTo>
                  <a:cubicBezTo>
                    <a:pt x="8923" y="10155"/>
                    <a:pt x="8944" y="10104"/>
                    <a:pt x="8944" y="10104"/>
                  </a:cubicBezTo>
                  <a:cubicBezTo>
                    <a:pt x="8944" y="10104"/>
                    <a:pt x="8800" y="10104"/>
                    <a:pt x="8800" y="10104"/>
                  </a:cubicBezTo>
                  <a:cubicBezTo>
                    <a:pt x="8779" y="10104"/>
                    <a:pt x="8697" y="10104"/>
                    <a:pt x="8697" y="10104"/>
                  </a:cubicBezTo>
                  <a:cubicBezTo>
                    <a:pt x="8677" y="10053"/>
                    <a:pt x="8677" y="10053"/>
                    <a:pt x="8677" y="10053"/>
                  </a:cubicBezTo>
                  <a:cubicBezTo>
                    <a:pt x="8595" y="9968"/>
                    <a:pt x="8595" y="9968"/>
                    <a:pt x="8595" y="9968"/>
                  </a:cubicBezTo>
                  <a:cubicBezTo>
                    <a:pt x="8533" y="10155"/>
                    <a:pt x="8533" y="10155"/>
                    <a:pt x="8533" y="10155"/>
                  </a:cubicBezTo>
                  <a:cubicBezTo>
                    <a:pt x="8472" y="10223"/>
                    <a:pt x="8472" y="10223"/>
                    <a:pt x="8472" y="10223"/>
                  </a:cubicBezTo>
                  <a:cubicBezTo>
                    <a:pt x="8328" y="10342"/>
                    <a:pt x="8328" y="10342"/>
                    <a:pt x="8328" y="10342"/>
                  </a:cubicBezTo>
                  <a:cubicBezTo>
                    <a:pt x="8267" y="10511"/>
                    <a:pt x="8267" y="10511"/>
                    <a:pt x="8267" y="10511"/>
                  </a:cubicBezTo>
                  <a:close/>
                  <a:moveTo>
                    <a:pt x="4759" y="10172"/>
                  </a:moveTo>
                  <a:cubicBezTo>
                    <a:pt x="4759" y="10172"/>
                    <a:pt x="4903" y="10240"/>
                    <a:pt x="4923" y="10257"/>
                  </a:cubicBezTo>
                  <a:cubicBezTo>
                    <a:pt x="4944" y="10291"/>
                    <a:pt x="4903" y="10358"/>
                    <a:pt x="4903" y="10358"/>
                  </a:cubicBezTo>
                  <a:cubicBezTo>
                    <a:pt x="4759" y="10392"/>
                    <a:pt x="4759" y="10392"/>
                    <a:pt x="4759" y="10392"/>
                  </a:cubicBezTo>
                  <a:cubicBezTo>
                    <a:pt x="4821" y="10528"/>
                    <a:pt x="4821" y="10528"/>
                    <a:pt x="4821" y="10528"/>
                  </a:cubicBezTo>
                  <a:cubicBezTo>
                    <a:pt x="4779" y="10511"/>
                    <a:pt x="4779" y="10511"/>
                    <a:pt x="4779" y="10511"/>
                  </a:cubicBezTo>
                  <a:cubicBezTo>
                    <a:pt x="4697" y="10443"/>
                    <a:pt x="4697" y="10443"/>
                    <a:pt x="4697" y="10443"/>
                  </a:cubicBezTo>
                  <a:cubicBezTo>
                    <a:pt x="4697" y="10443"/>
                    <a:pt x="4656" y="10358"/>
                    <a:pt x="4595" y="10342"/>
                  </a:cubicBezTo>
                  <a:cubicBezTo>
                    <a:pt x="4533" y="10342"/>
                    <a:pt x="4369" y="10308"/>
                    <a:pt x="4308" y="10291"/>
                  </a:cubicBezTo>
                  <a:cubicBezTo>
                    <a:pt x="4267" y="10257"/>
                    <a:pt x="4246" y="10223"/>
                    <a:pt x="4164" y="10206"/>
                  </a:cubicBezTo>
                  <a:cubicBezTo>
                    <a:pt x="4082" y="10172"/>
                    <a:pt x="4021" y="10223"/>
                    <a:pt x="3979" y="10257"/>
                  </a:cubicBezTo>
                  <a:cubicBezTo>
                    <a:pt x="3938" y="10291"/>
                    <a:pt x="3836" y="10392"/>
                    <a:pt x="3836" y="10392"/>
                  </a:cubicBezTo>
                  <a:cubicBezTo>
                    <a:pt x="3836" y="10392"/>
                    <a:pt x="3795" y="10375"/>
                    <a:pt x="3774" y="10358"/>
                  </a:cubicBezTo>
                  <a:cubicBezTo>
                    <a:pt x="3754" y="10325"/>
                    <a:pt x="3754" y="10274"/>
                    <a:pt x="3774" y="10189"/>
                  </a:cubicBezTo>
                  <a:cubicBezTo>
                    <a:pt x="3774" y="10121"/>
                    <a:pt x="3631" y="10053"/>
                    <a:pt x="3610" y="10053"/>
                  </a:cubicBezTo>
                  <a:cubicBezTo>
                    <a:pt x="3590" y="10053"/>
                    <a:pt x="3467" y="10019"/>
                    <a:pt x="3426" y="10019"/>
                  </a:cubicBezTo>
                  <a:cubicBezTo>
                    <a:pt x="3385" y="10019"/>
                    <a:pt x="3200" y="9968"/>
                    <a:pt x="3159" y="9968"/>
                  </a:cubicBezTo>
                  <a:cubicBezTo>
                    <a:pt x="3138" y="9951"/>
                    <a:pt x="2974" y="9883"/>
                    <a:pt x="2974" y="9866"/>
                  </a:cubicBezTo>
                  <a:cubicBezTo>
                    <a:pt x="2954" y="9849"/>
                    <a:pt x="2790" y="9798"/>
                    <a:pt x="2769" y="9832"/>
                  </a:cubicBezTo>
                  <a:cubicBezTo>
                    <a:pt x="2749" y="9866"/>
                    <a:pt x="2851" y="9951"/>
                    <a:pt x="2851" y="9951"/>
                  </a:cubicBezTo>
                  <a:cubicBezTo>
                    <a:pt x="2851" y="9951"/>
                    <a:pt x="2790" y="9951"/>
                    <a:pt x="2749" y="9951"/>
                  </a:cubicBezTo>
                  <a:cubicBezTo>
                    <a:pt x="2687" y="9934"/>
                    <a:pt x="2646" y="9900"/>
                    <a:pt x="2626" y="9900"/>
                  </a:cubicBezTo>
                  <a:cubicBezTo>
                    <a:pt x="2605" y="9883"/>
                    <a:pt x="2503" y="9815"/>
                    <a:pt x="2462" y="9815"/>
                  </a:cubicBezTo>
                  <a:cubicBezTo>
                    <a:pt x="2421" y="9815"/>
                    <a:pt x="2297" y="9934"/>
                    <a:pt x="2297" y="9968"/>
                  </a:cubicBezTo>
                  <a:cubicBezTo>
                    <a:pt x="2318" y="10002"/>
                    <a:pt x="2318" y="9985"/>
                    <a:pt x="2297" y="10036"/>
                  </a:cubicBezTo>
                  <a:cubicBezTo>
                    <a:pt x="2297" y="10070"/>
                    <a:pt x="2256" y="10104"/>
                    <a:pt x="2236" y="10138"/>
                  </a:cubicBezTo>
                  <a:cubicBezTo>
                    <a:pt x="2215" y="10155"/>
                    <a:pt x="2195" y="10257"/>
                    <a:pt x="2195" y="10257"/>
                  </a:cubicBezTo>
                  <a:cubicBezTo>
                    <a:pt x="2256" y="10257"/>
                    <a:pt x="2256" y="10257"/>
                    <a:pt x="2256" y="10257"/>
                  </a:cubicBezTo>
                  <a:cubicBezTo>
                    <a:pt x="2256" y="10257"/>
                    <a:pt x="2338" y="10104"/>
                    <a:pt x="2359" y="10104"/>
                  </a:cubicBezTo>
                  <a:cubicBezTo>
                    <a:pt x="2379" y="10087"/>
                    <a:pt x="2462" y="10019"/>
                    <a:pt x="2462" y="10019"/>
                  </a:cubicBezTo>
                  <a:cubicBezTo>
                    <a:pt x="2523" y="10053"/>
                    <a:pt x="2523" y="10053"/>
                    <a:pt x="2523" y="10053"/>
                  </a:cubicBezTo>
                  <a:cubicBezTo>
                    <a:pt x="2523" y="10053"/>
                    <a:pt x="2503" y="10138"/>
                    <a:pt x="2503" y="10138"/>
                  </a:cubicBezTo>
                  <a:cubicBezTo>
                    <a:pt x="2503" y="10155"/>
                    <a:pt x="2503" y="10240"/>
                    <a:pt x="2503" y="10240"/>
                  </a:cubicBezTo>
                  <a:cubicBezTo>
                    <a:pt x="2379" y="10291"/>
                    <a:pt x="2379" y="10291"/>
                    <a:pt x="2379" y="10291"/>
                  </a:cubicBezTo>
                  <a:cubicBezTo>
                    <a:pt x="2379" y="10291"/>
                    <a:pt x="2421" y="10358"/>
                    <a:pt x="2421" y="10375"/>
                  </a:cubicBezTo>
                  <a:cubicBezTo>
                    <a:pt x="2441" y="10392"/>
                    <a:pt x="2626" y="10308"/>
                    <a:pt x="2626" y="10308"/>
                  </a:cubicBezTo>
                  <a:cubicBezTo>
                    <a:pt x="2585" y="10375"/>
                    <a:pt x="2585" y="10375"/>
                    <a:pt x="2585" y="10375"/>
                  </a:cubicBezTo>
                  <a:cubicBezTo>
                    <a:pt x="2482" y="10460"/>
                    <a:pt x="2482" y="10460"/>
                    <a:pt x="2482" y="10460"/>
                  </a:cubicBezTo>
                  <a:cubicBezTo>
                    <a:pt x="2523" y="10596"/>
                    <a:pt x="2523" y="10596"/>
                    <a:pt x="2523" y="10596"/>
                  </a:cubicBezTo>
                  <a:cubicBezTo>
                    <a:pt x="2605" y="10681"/>
                    <a:pt x="2605" y="10681"/>
                    <a:pt x="2605" y="10681"/>
                  </a:cubicBezTo>
                  <a:cubicBezTo>
                    <a:pt x="2544" y="10664"/>
                    <a:pt x="2544" y="10664"/>
                    <a:pt x="2544" y="10664"/>
                  </a:cubicBezTo>
                  <a:cubicBezTo>
                    <a:pt x="2544" y="10664"/>
                    <a:pt x="2462" y="10630"/>
                    <a:pt x="2421" y="10647"/>
                  </a:cubicBezTo>
                  <a:cubicBezTo>
                    <a:pt x="2379" y="10647"/>
                    <a:pt x="2359" y="10596"/>
                    <a:pt x="2379" y="10579"/>
                  </a:cubicBezTo>
                  <a:cubicBezTo>
                    <a:pt x="2379" y="10562"/>
                    <a:pt x="2400" y="10494"/>
                    <a:pt x="2400" y="10494"/>
                  </a:cubicBezTo>
                  <a:cubicBezTo>
                    <a:pt x="2400" y="10494"/>
                    <a:pt x="2297" y="10460"/>
                    <a:pt x="2277" y="10460"/>
                  </a:cubicBezTo>
                  <a:cubicBezTo>
                    <a:pt x="2256" y="10460"/>
                    <a:pt x="2154" y="10460"/>
                    <a:pt x="2113" y="10460"/>
                  </a:cubicBezTo>
                  <a:cubicBezTo>
                    <a:pt x="2092" y="10460"/>
                    <a:pt x="1949" y="10426"/>
                    <a:pt x="1928" y="10460"/>
                  </a:cubicBezTo>
                  <a:cubicBezTo>
                    <a:pt x="1928" y="10477"/>
                    <a:pt x="1928" y="10511"/>
                    <a:pt x="1928" y="10511"/>
                  </a:cubicBezTo>
                  <a:cubicBezTo>
                    <a:pt x="2092" y="10545"/>
                    <a:pt x="2092" y="10545"/>
                    <a:pt x="2092" y="10545"/>
                  </a:cubicBezTo>
                  <a:cubicBezTo>
                    <a:pt x="2092" y="10545"/>
                    <a:pt x="2195" y="10579"/>
                    <a:pt x="2174" y="10613"/>
                  </a:cubicBezTo>
                  <a:cubicBezTo>
                    <a:pt x="2154" y="10630"/>
                    <a:pt x="2215" y="10715"/>
                    <a:pt x="2215" y="10715"/>
                  </a:cubicBezTo>
                  <a:cubicBezTo>
                    <a:pt x="2215" y="10732"/>
                    <a:pt x="2256" y="10749"/>
                    <a:pt x="2277" y="10766"/>
                  </a:cubicBezTo>
                  <a:cubicBezTo>
                    <a:pt x="2297" y="10783"/>
                    <a:pt x="2318" y="10834"/>
                    <a:pt x="2338" y="10851"/>
                  </a:cubicBezTo>
                  <a:cubicBezTo>
                    <a:pt x="2338" y="10851"/>
                    <a:pt x="2503" y="10817"/>
                    <a:pt x="2544" y="10817"/>
                  </a:cubicBezTo>
                  <a:cubicBezTo>
                    <a:pt x="2585" y="10817"/>
                    <a:pt x="2749" y="10851"/>
                    <a:pt x="2790" y="10851"/>
                  </a:cubicBezTo>
                  <a:cubicBezTo>
                    <a:pt x="2810" y="10868"/>
                    <a:pt x="2872" y="10902"/>
                    <a:pt x="2872" y="10919"/>
                  </a:cubicBezTo>
                  <a:cubicBezTo>
                    <a:pt x="2872" y="10936"/>
                    <a:pt x="2872" y="11004"/>
                    <a:pt x="2831" y="11021"/>
                  </a:cubicBezTo>
                  <a:cubicBezTo>
                    <a:pt x="2810" y="11055"/>
                    <a:pt x="2831" y="11089"/>
                    <a:pt x="2831" y="11089"/>
                  </a:cubicBezTo>
                  <a:cubicBezTo>
                    <a:pt x="2831" y="11089"/>
                    <a:pt x="2646" y="11089"/>
                    <a:pt x="2626" y="11089"/>
                  </a:cubicBezTo>
                  <a:cubicBezTo>
                    <a:pt x="2585" y="11089"/>
                    <a:pt x="2318" y="11089"/>
                    <a:pt x="2318" y="11089"/>
                  </a:cubicBezTo>
                  <a:cubicBezTo>
                    <a:pt x="2297" y="11089"/>
                    <a:pt x="2277" y="11157"/>
                    <a:pt x="2256" y="11174"/>
                  </a:cubicBezTo>
                  <a:cubicBezTo>
                    <a:pt x="2256" y="11174"/>
                    <a:pt x="2215" y="11292"/>
                    <a:pt x="2215" y="11292"/>
                  </a:cubicBezTo>
                  <a:cubicBezTo>
                    <a:pt x="2277" y="11445"/>
                    <a:pt x="2277" y="11445"/>
                    <a:pt x="2277" y="11445"/>
                  </a:cubicBezTo>
                  <a:cubicBezTo>
                    <a:pt x="2277" y="11445"/>
                    <a:pt x="2174" y="11428"/>
                    <a:pt x="2133" y="11411"/>
                  </a:cubicBezTo>
                  <a:cubicBezTo>
                    <a:pt x="2092" y="11394"/>
                    <a:pt x="2010" y="11394"/>
                    <a:pt x="1969" y="11394"/>
                  </a:cubicBezTo>
                  <a:cubicBezTo>
                    <a:pt x="1928" y="11394"/>
                    <a:pt x="1887" y="11462"/>
                    <a:pt x="1887" y="11462"/>
                  </a:cubicBezTo>
                  <a:cubicBezTo>
                    <a:pt x="1887" y="11462"/>
                    <a:pt x="1723" y="11479"/>
                    <a:pt x="1703" y="11496"/>
                  </a:cubicBezTo>
                  <a:cubicBezTo>
                    <a:pt x="1662" y="11496"/>
                    <a:pt x="1682" y="11547"/>
                    <a:pt x="1723" y="11581"/>
                  </a:cubicBezTo>
                  <a:cubicBezTo>
                    <a:pt x="1764" y="11632"/>
                    <a:pt x="1805" y="11666"/>
                    <a:pt x="1764" y="11666"/>
                  </a:cubicBezTo>
                  <a:cubicBezTo>
                    <a:pt x="1744" y="11666"/>
                    <a:pt x="1764" y="11785"/>
                    <a:pt x="1764" y="11785"/>
                  </a:cubicBezTo>
                  <a:cubicBezTo>
                    <a:pt x="1600" y="11751"/>
                    <a:pt x="1600" y="11751"/>
                    <a:pt x="1600" y="11751"/>
                  </a:cubicBezTo>
                  <a:cubicBezTo>
                    <a:pt x="1579" y="11802"/>
                    <a:pt x="1579" y="11802"/>
                    <a:pt x="1579" y="11802"/>
                  </a:cubicBezTo>
                  <a:cubicBezTo>
                    <a:pt x="1579" y="11802"/>
                    <a:pt x="1703" y="11836"/>
                    <a:pt x="1744" y="11836"/>
                  </a:cubicBezTo>
                  <a:cubicBezTo>
                    <a:pt x="1785" y="11853"/>
                    <a:pt x="1785" y="11870"/>
                    <a:pt x="1785" y="11870"/>
                  </a:cubicBezTo>
                  <a:cubicBezTo>
                    <a:pt x="1785" y="11870"/>
                    <a:pt x="1826" y="11921"/>
                    <a:pt x="1887" y="11938"/>
                  </a:cubicBezTo>
                  <a:cubicBezTo>
                    <a:pt x="1949" y="11955"/>
                    <a:pt x="2010" y="11938"/>
                    <a:pt x="2010" y="11904"/>
                  </a:cubicBezTo>
                  <a:cubicBezTo>
                    <a:pt x="2031" y="11853"/>
                    <a:pt x="2154" y="11921"/>
                    <a:pt x="2154" y="11921"/>
                  </a:cubicBezTo>
                  <a:cubicBezTo>
                    <a:pt x="2154" y="12006"/>
                    <a:pt x="2154" y="12006"/>
                    <a:pt x="2154" y="12006"/>
                  </a:cubicBezTo>
                  <a:cubicBezTo>
                    <a:pt x="1928" y="12108"/>
                    <a:pt x="1928" y="12108"/>
                    <a:pt x="1928" y="12108"/>
                  </a:cubicBezTo>
                  <a:cubicBezTo>
                    <a:pt x="1928" y="12108"/>
                    <a:pt x="2031" y="12142"/>
                    <a:pt x="2072" y="12175"/>
                  </a:cubicBezTo>
                  <a:cubicBezTo>
                    <a:pt x="2113" y="12209"/>
                    <a:pt x="2133" y="12175"/>
                    <a:pt x="2174" y="12175"/>
                  </a:cubicBezTo>
                  <a:cubicBezTo>
                    <a:pt x="2215" y="12192"/>
                    <a:pt x="2256" y="12057"/>
                    <a:pt x="2338" y="12040"/>
                  </a:cubicBezTo>
                  <a:cubicBezTo>
                    <a:pt x="2421" y="12023"/>
                    <a:pt x="2400" y="12091"/>
                    <a:pt x="2421" y="12125"/>
                  </a:cubicBezTo>
                  <a:cubicBezTo>
                    <a:pt x="2441" y="12142"/>
                    <a:pt x="2503" y="12209"/>
                    <a:pt x="2482" y="12209"/>
                  </a:cubicBezTo>
                  <a:cubicBezTo>
                    <a:pt x="2462" y="12226"/>
                    <a:pt x="2359" y="12260"/>
                    <a:pt x="2359" y="12328"/>
                  </a:cubicBezTo>
                  <a:cubicBezTo>
                    <a:pt x="2338" y="12396"/>
                    <a:pt x="2400" y="12362"/>
                    <a:pt x="2462" y="12345"/>
                  </a:cubicBezTo>
                  <a:cubicBezTo>
                    <a:pt x="2523" y="12328"/>
                    <a:pt x="2503" y="12447"/>
                    <a:pt x="2503" y="12447"/>
                  </a:cubicBezTo>
                  <a:cubicBezTo>
                    <a:pt x="2503" y="12447"/>
                    <a:pt x="3056" y="12498"/>
                    <a:pt x="3159" y="12515"/>
                  </a:cubicBezTo>
                  <a:cubicBezTo>
                    <a:pt x="3262" y="12532"/>
                    <a:pt x="3446" y="12566"/>
                    <a:pt x="3446" y="12566"/>
                  </a:cubicBezTo>
                  <a:cubicBezTo>
                    <a:pt x="3426" y="12685"/>
                    <a:pt x="3426" y="12685"/>
                    <a:pt x="3426" y="12685"/>
                  </a:cubicBezTo>
                  <a:cubicBezTo>
                    <a:pt x="3426" y="12685"/>
                    <a:pt x="3446" y="12770"/>
                    <a:pt x="3385" y="12804"/>
                  </a:cubicBezTo>
                  <a:cubicBezTo>
                    <a:pt x="3303" y="12855"/>
                    <a:pt x="3303" y="12804"/>
                    <a:pt x="3200" y="12804"/>
                  </a:cubicBezTo>
                  <a:cubicBezTo>
                    <a:pt x="3097" y="12821"/>
                    <a:pt x="3118" y="12872"/>
                    <a:pt x="3077" y="12872"/>
                  </a:cubicBezTo>
                  <a:cubicBezTo>
                    <a:pt x="3036" y="12889"/>
                    <a:pt x="2851" y="12736"/>
                    <a:pt x="2851" y="12736"/>
                  </a:cubicBezTo>
                  <a:cubicBezTo>
                    <a:pt x="2851" y="12736"/>
                    <a:pt x="2790" y="12753"/>
                    <a:pt x="2728" y="12855"/>
                  </a:cubicBezTo>
                  <a:cubicBezTo>
                    <a:pt x="2667" y="12957"/>
                    <a:pt x="2585" y="13008"/>
                    <a:pt x="2564" y="13025"/>
                  </a:cubicBezTo>
                  <a:cubicBezTo>
                    <a:pt x="2564" y="13042"/>
                    <a:pt x="2359" y="13177"/>
                    <a:pt x="2359" y="13177"/>
                  </a:cubicBezTo>
                  <a:cubicBezTo>
                    <a:pt x="2523" y="13228"/>
                    <a:pt x="2523" y="13228"/>
                    <a:pt x="2523" y="13228"/>
                  </a:cubicBezTo>
                  <a:cubicBezTo>
                    <a:pt x="2523" y="13228"/>
                    <a:pt x="2503" y="13262"/>
                    <a:pt x="2421" y="13313"/>
                  </a:cubicBezTo>
                  <a:cubicBezTo>
                    <a:pt x="2359" y="13364"/>
                    <a:pt x="2236" y="13500"/>
                    <a:pt x="2195" y="13551"/>
                  </a:cubicBezTo>
                  <a:cubicBezTo>
                    <a:pt x="2174" y="13619"/>
                    <a:pt x="2113" y="13602"/>
                    <a:pt x="2031" y="13585"/>
                  </a:cubicBezTo>
                  <a:cubicBezTo>
                    <a:pt x="1949" y="13568"/>
                    <a:pt x="1867" y="13653"/>
                    <a:pt x="1723" y="13738"/>
                  </a:cubicBezTo>
                  <a:cubicBezTo>
                    <a:pt x="1579" y="13823"/>
                    <a:pt x="1354" y="13857"/>
                    <a:pt x="1354" y="13857"/>
                  </a:cubicBezTo>
                  <a:cubicBezTo>
                    <a:pt x="1354" y="13857"/>
                    <a:pt x="1518" y="13908"/>
                    <a:pt x="1641" y="13891"/>
                  </a:cubicBezTo>
                  <a:cubicBezTo>
                    <a:pt x="1764" y="13891"/>
                    <a:pt x="1785" y="13840"/>
                    <a:pt x="1805" y="13840"/>
                  </a:cubicBezTo>
                  <a:cubicBezTo>
                    <a:pt x="1846" y="13840"/>
                    <a:pt x="1928" y="13857"/>
                    <a:pt x="1969" y="13823"/>
                  </a:cubicBezTo>
                  <a:cubicBezTo>
                    <a:pt x="2031" y="13789"/>
                    <a:pt x="2072" y="13806"/>
                    <a:pt x="2113" y="13891"/>
                  </a:cubicBezTo>
                  <a:cubicBezTo>
                    <a:pt x="2174" y="13958"/>
                    <a:pt x="2277" y="13958"/>
                    <a:pt x="2379" y="13958"/>
                  </a:cubicBezTo>
                  <a:cubicBezTo>
                    <a:pt x="2482" y="13958"/>
                    <a:pt x="2400" y="14026"/>
                    <a:pt x="2482" y="14026"/>
                  </a:cubicBezTo>
                  <a:cubicBezTo>
                    <a:pt x="2564" y="14026"/>
                    <a:pt x="2564" y="13992"/>
                    <a:pt x="2605" y="13992"/>
                  </a:cubicBezTo>
                  <a:cubicBezTo>
                    <a:pt x="2667" y="13992"/>
                    <a:pt x="2687" y="13975"/>
                    <a:pt x="2810" y="13942"/>
                  </a:cubicBezTo>
                  <a:cubicBezTo>
                    <a:pt x="2913" y="13925"/>
                    <a:pt x="2954" y="13874"/>
                    <a:pt x="2974" y="13806"/>
                  </a:cubicBezTo>
                  <a:cubicBezTo>
                    <a:pt x="3015" y="13721"/>
                    <a:pt x="3056" y="13772"/>
                    <a:pt x="3056" y="13772"/>
                  </a:cubicBezTo>
                  <a:cubicBezTo>
                    <a:pt x="3056" y="13772"/>
                    <a:pt x="3036" y="13874"/>
                    <a:pt x="3056" y="13925"/>
                  </a:cubicBezTo>
                  <a:cubicBezTo>
                    <a:pt x="3097" y="13975"/>
                    <a:pt x="3303" y="13975"/>
                    <a:pt x="3303" y="13975"/>
                  </a:cubicBezTo>
                  <a:cubicBezTo>
                    <a:pt x="3303" y="13975"/>
                    <a:pt x="3118" y="14026"/>
                    <a:pt x="2913" y="14043"/>
                  </a:cubicBezTo>
                  <a:cubicBezTo>
                    <a:pt x="2708" y="14060"/>
                    <a:pt x="2687" y="14060"/>
                    <a:pt x="2564" y="14060"/>
                  </a:cubicBezTo>
                  <a:cubicBezTo>
                    <a:pt x="2441" y="14077"/>
                    <a:pt x="2379" y="14060"/>
                    <a:pt x="2297" y="14060"/>
                  </a:cubicBezTo>
                  <a:cubicBezTo>
                    <a:pt x="2236" y="14043"/>
                    <a:pt x="2133" y="14026"/>
                    <a:pt x="2031" y="14009"/>
                  </a:cubicBezTo>
                  <a:cubicBezTo>
                    <a:pt x="1928" y="13975"/>
                    <a:pt x="1867" y="13942"/>
                    <a:pt x="1846" y="13958"/>
                  </a:cubicBezTo>
                  <a:cubicBezTo>
                    <a:pt x="1826" y="13975"/>
                    <a:pt x="1744" y="14145"/>
                    <a:pt x="1682" y="14145"/>
                  </a:cubicBezTo>
                  <a:cubicBezTo>
                    <a:pt x="1621" y="14128"/>
                    <a:pt x="1579" y="14179"/>
                    <a:pt x="1518" y="14213"/>
                  </a:cubicBezTo>
                  <a:cubicBezTo>
                    <a:pt x="1477" y="14247"/>
                    <a:pt x="1313" y="14196"/>
                    <a:pt x="1251" y="14196"/>
                  </a:cubicBezTo>
                  <a:cubicBezTo>
                    <a:pt x="1190" y="14179"/>
                    <a:pt x="1190" y="14230"/>
                    <a:pt x="1231" y="14264"/>
                  </a:cubicBezTo>
                  <a:cubicBezTo>
                    <a:pt x="1272" y="14298"/>
                    <a:pt x="1313" y="14349"/>
                    <a:pt x="1313" y="14434"/>
                  </a:cubicBezTo>
                  <a:cubicBezTo>
                    <a:pt x="1313" y="14536"/>
                    <a:pt x="1210" y="14536"/>
                    <a:pt x="1210" y="14553"/>
                  </a:cubicBezTo>
                  <a:cubicBezTo>
                    <a:pt x="1190" y="14570"/>
                    <a:pt x="1374" y="14604"/>
                    <a:pt x="1395" y="14621"/>
                  </a:cubicBezTo>
                  <a:cubicBezTo>
                    <a:pt x="1415" y="14621"/>
                    <a:pt x="1415" y="14672"/>
                    <a:pt x="1415" y="14672"/>
                  </a:cubicBezTo>
                  <a:cubicBezTo>
                    <a:pt x="1415" y="14672"/>
                    <a:pt x="1190" y="14638"/>
                    <a:pt x="1149" y="14638"/>
                  </a:cubicBezTo>
                  <a:cubicBezTo>
                    <a:pt x="1108" y="14638"/>
                    <a:pt x="1026" y="14587"/>
                    <a:pt x="1005" y="14553"/>
                  </a:cubicBezTo>
                  <a:cubicBezTo>
                    <a:pt x="964" y="14536"/>
                    <a:pt x="964" y="14417"/>
                    <a:pt x="964" y="14417"/>
                  </a:cubicBezTo>
                  <a:cubicBezTo>
                    <a:pt x="964" y="14417"/>
                    <a:pt x="882" y="14468"/>
                    <a:pt x="821" y="14502"/>
                  </a:cubicBezTo>
                  <a:cubicBezTo>
                    <a:pt x="779" y="14536"/>
                    <a:pt x="697" y="14519"/>
                    <a:pt x="677" y="14502"/>
                  </a:cubicBezTo>
                  <a:cubicBezTo>
                    <a:pt x="656" y="14485"/>
                    <a:pt x="697" y="14400"/>
                    <a:pt x="656" y="14400"/>
                  </a:cubicBezTo>
                  <a:cubicBezTo>
                    <a:pt x="636" y="14400"/>
                    <a:pt x="533" y="14434"/>
                    <a:pt x="472" y="14451"/>
                  </a:cubicBezTo>
                  <a:cubicBezTo>
                    <a:pt x="431" y="14468"/>
                    <a:pt x="349" y="14519"/>
                    <a:pt x="328" y="14519"/>
                  </a:cubicBezTo>
                  <a:cubicBezTo>
                    <a:pt x="308" y="14536"/>
                    <a:pt x="226" y="14553"/>
                    <a:pt x="226" y="14553"/>
                  </a:cubicBezTo>
                  <a:cubicBezTo>
                    <a:pt x="226" y="14553"/>
                    <a:pt x="185" y="14519"/>
                    <a:pt x="144" y="14553"/>
                  </a:cubicBezTo>
                  <a:cubicBezTo>
                    <a:pt x="103" y="14587"/>
                    <a:pt x="41" y="14706"/>
                    <a:pt x="62" y="14706"/>
                  </a:cubicBezTo>
                  <a:cubicBezTo>
                    <a:pt x="82" y="14723"/>
                    <a:pt x="205" y="14723"/>
                    <a:pt x="328" y="14723"/>
                  </a:cubicBezTo>
                  <a:cubicBezTo>
                    <a:pt x="472" y="14740"/>
                    <a:pt x="451" y="14774"/>
                    <a:pt x="472" y="14791"/>
                  </a:cubicBezTo>
                  <a:cubicBezTo>
                    <a:pt x="513" y="14791"/>
                    <a:pt x="697" y="14808"/>
                    <a:pt x="779" y="14825"/>
                  </a:cubicBezTo>
                  <a:cubicBezTo>
                    <a:pt x="862" y="14858"/>
                    <a:pt x="821" y="14858"/>
                    <a:pt x="1108" y="14842"/>
                  </a:cubicBezTo>
                  <a:cubicBezTo>
                    <a:pt x="1395" y="14825"/>
                    <a:pt x="1272" y="14926"/>
                    <a:pt x="1272" y="14926"/>
                  </a:cubicBezTo>
                  <a:cubicBezTo>
                    <a:pt x="1272" y="14926"/>
                    <a:pt x="1026" y="14943"/>
                    <a:pt x="944" y="14960"/>
                  </a:cubicBezTo>
                  <a:cubicBezTo>
                    <a:pt x="841" y="14994"/>
                    <a:pt x="800" y="15045"/>
                    <a:pt x="759" y="15045"/>
                  </a:cubicBezTo>
                  <a:cubicBezTo>
                    <a:pt x="718" y="15045"/>
                    <a:pt x="533" y="15045"/>
                    <a:pt x="513" y="15045"/>
                  </a:cubicBezTo>
                  <a:cubicBezTo>
                    <a:pt x="472" y="15062"/>
                    <a:pt x="267" y="15130"/>
                    <a:pt x="267" y="15130"/>
                  </a:cubicBezTo>
                  <a:cubicBezTo>
                    <a:pt x="267" y="15130"/>
                    <a:pt x="267" y="15232"/>
                    <a:pt x="267" y="15232"/>
                  </a:cubicBezTo>
                  <a:cubicBezTo>
                    <a:pt x="246" y="15232"/>
                    <a:pt x="185" y="15181"/>
                    <a:pt x="185" y="15181"/>
                  </a:cubicBezTo>
                  <a:cubicBezTo>
                    <a:pt x="185" y="15181"/>
                    <a:pt x="41" y="15181"/>
                    <a:pt x="21" y="15198"/>
                  </a:cubicBezTo>
                  <a:cubicBezTo>
                    <a:pt x="21" y="15198"/>
                    <a:pt x="21" y="15249"/>
                    <a:pt x="0" y="15266"/>
                  </a:cubicBezTo>
                  <a:cubicBezTo>
                    <a:pt x="0" y="15283"/>
                    <a:pt x="41" y="15368"/>
                    <a:pt x="41" y="15402"/>
                  </a:cubicBezTo>
                  <a:cubicBezTo>
                    <a:pt x="62" y="15419"/>
                    <a:pt x="21" y="15470"/>
                    <a:pt x="21" y="15470"/>
                  </a:cubicBezTo>
                  <a:cubicBezTo>
                    <a:pt x="21" y="15470"/>
                    <a:pt x="226" y="15419"/>
                    <a:pt x="246" y="15419"/>
                  </a:cubicBezTo>
                  <a:cubicBezTo>
                    <a:pt x="267" y="15402"/>
                    <a:pt x="328" y="15436"/>
                    <a:pt x="349" y="15470"/>
                  </a:cubicBezTo>
                  <a:cubicBezTo>
                    <a:pt x="369" y="15487"/>
                    <a:pt x="410" y="15487"/>
                    <a:pt x="431" y="15487"/>
                  </a:cubicBezTo>
                  <a:cubicBezTo>
                    <a:pt x="451" y="15487"/>
                    <a:pt x="431" y="15521"/>
                    <a:pt x="390" y="15521"/>
                  </a:cubicBezTo>
                  <a:cubicBezTo>
                    <a:pt x="349" y="15521"/>
                    <a:pt x="246" y="15572"/>
                    <a:pt x="246" y="15572"/>
                  </a:cubicBezTo>
                  <a:cubicBezTo>
                    <a:pt x="349" y="15657"/>
                    <a:pt x="349" y="15657"/>
                    <a:pt x="349" y="15657"/>
                  </a:cubicBezTo>
                  <a:cubicBezTo>
                    <a:pt x="349" y="15657"/>
                    <a:pt x="492" y="15640"/>
                    <a:pt x="554" y="15623"/>
                  </a:cubicBezTo>
                  <a:cubicBezTo>
                    <a:pt x="615" y="15606"/>
                    <a:pt x="759" y="15623"/>
                    <a:pt x="821" y="15623"/>
                  </a:cubicBezTo>
                  <a:cubicBezTo>
                    <a:pt x="903" y="15623"/>
                    <a:pt x="903" y="15623"/>
                    <a:pt x="964" y="15589"/>
                  </a:cubicBezTo>
                  <a:cubicBezTo>
                    <a:pt x="1026" y="15555"/>
                    <a:pt x="1149" y="15572"/>
                    <a:pt x="1251" y="15572"/>
                  </a:cubicBezTo>
                  <a:cubicBezTo>
                    <a:pt x="1333" y="15572"/>
                    <a:pt x="1374" y="15572"/>
                    <a:pt x="1374" y="15572"/>
                  </a:cubicBezTo>
                  <a:cubicBezTo>
                    <a:pt x="1374" y="15572"/>
                    <a:pt x="1272" y="15606"/>
                    <a:pt x="1149" y="15606"/>
                  </a:cubicBezTo>
                  <a:cubicBezTo>
                    <a:pt x="1046" y="15606"/>
                    <a:pt x="944" y="15725"/>
                    <a:pt x="944" y="15725"/>
                  </a:cubicBezTo>
                  <a:cubicBezTo>
                    <a:pt x="923" y="15742"/>
                    <a:pt x="821" y="15758"/>
                    <a:pt x="718" y="15742"/>
                  </a:cubicBezTo>
                  <a:cubicBezTo>
                    <a:pt x="615" y="15725"/>
                    <a:pt x="615" y="15843"/>
                    <a:pt x="615" y="15843"/>
                  </a:cubicBezTo>
                  <a:cubicBezTo>
                    <a:pt x="615" y="15843"/>
                    <a:pt x="451" y="15894"/>
                    <a:pt x="451" y="15928"/>
                  </a:cubicBezTo>
                  <a:cubicBezTo>
                    <a:pt x="431" y="15962"/>
                    <a:pt x="123" y="15996"/>
                    <a:pt x="123" y="15996"/>
                  </a:cubicBezTo>
                  <a:cubicBezTo>
                    <a:pt x="451" y="16030"/>
                    <a:pt x="451" y="16030"/>
                    <a:pt x="451" y="16030"/>
                  </a:cubicBezTo>
                  <a:cubicBezTo>
                    <a:pt x="656" y="15996"/>
                    <a:pt x="656" y="15996"/>
                    <a:pt x="656" y="15996"/>
                  </a:cubicBezTo>
                  <a:cubicBezTo>
                    <a:pt x="656" y="15996"/>
                    <a:pt x="862" y="15996"/>
                    <a:pt x="862" y="15996"/>
                  </a:cubicBezTo>
                  <a:cubicBezTo>
                    <a:pt x="882" y="15996"/>
                    <a:pt x="964" y="15996"/>
                    <a:pt x="1005" y="16013"/>
                  </a:cubicBezTo>
                  <a:cubicBezTo>
                    <a:pt x="1067" y="16013"/>
                    <a:pt x="1313" y="15996"/>
                    <a:pt x="1374" y="15945"/>
                  </a:cubicBezTo>
                  <a:cubicBezTo>
                    <a:pt x="1456" y="15894"/>
                    <a:pt x="1477" y="16013"/>
                    <a:pt x="1477" y="16030"/>
                  </a:cubicBezTo>
                  <a:cubicBezTo>
                    <a:pt x="1477" y="16064"/>
                    <a:pt x="1333" y="16115"/>
                    <a:pt x="1272" y="16115"/>
                  </a:cubicBezTo>
                  <a:cubicBezTo>
                    <a:pt x="1190" y="16098"/>
                    <a:pt x="1087" y="16149"/>
                    <a:pt x="964" y="16183"/>
                  </a:cubicBezTo>
                  <a:cubicBezTo>
                    <a:pt x="862" y="16200"/>
                    <a:pt x="718" y="16251"/>
                    <a:pt x="718" y="16251"/>
                  </a:cubicBezTo>
                  <a:cubicBezTo>
                    <a:pt x="1251" y="16183"/>
                    <a:pt x="1251" y="16183"/>
                    <a:pt x="1251" y="16183"/>
                  </a:cubicBezTo>
                  <a:cubicBezTo>
                    <a:pt x="1251" y="16183"/>
                    <a:pt x="1108" y="16268"/>
                    <a:pt x="1046" y="16285"/>
                  </a:cubicBezTo>
                  <a:cubicBezTo>
                    <a:pt x="985" y="16319"/>
                    <a:pt x="821" y="16353"/>
                    <a:pt x="759" y="16353"/>
                  </a:cubicBezTo>
                  <a:cubicBezTo>
                    <a:pt x="697" y="16353"/>
                    <a:pt x="656" y="16455"/>
                    <a:pt x="677" y="16472"/>
                  </a:cubicBezTo>
                  <a:cubicBezTo>
                    <a:pt x="697" y="16472"/>
                    <a:pt x="862" y="16455"/>
                    <a:pt x="882" y="16438"/>
                  </a:cubicBezTo>
                  <a:cubicBezTo>
                    <a:pt x="903" y="16421"/>
                    <a:pt x="1026" y="16421"/>
                    <a:pt x="1046" y="16421"/>
                  </a:cubicBezTo>
                  <a:cubicBezTo>
                    <a:pt x="1067" y="16421"/>
                    <a:pt x="1169" y="16438"/>
                    <a:pt x="1169" y="16438"/>
                  </a:cubicBezTo>
                  <a:cubicBezTo>
                    <a:pt x="1333" y="16387"/>
                    <a:pt x="1333" y="16387"/>
                    <a:pt x="1333" y="16387"/>
                  </a:cubicBezTo>
                  <a:cubicBezTo>
                    <a:pt x="1333" y="16387"/>
                    <a:pt x="1436" y="16421"/>
                    <a:pt x="1456" y="16455"/>
                  </a:cubicBezTo>
                  <a:cubicBezTo>
                    <a:pt x="1456" y="16489"/>
                    <a:pt x="1436" y="16540"/>
                    <a:pt x="1436" y="16540"/>
                  </a:cubicBezTo>
                  <a:cubicBezTo>
                    <a:pt x="1436" y="16540"/>
                    <a:pt x="1456" y="16608"/>
                    <a:pt x="1518" y="16574"/>
                  </a:cubicBezTo>
                  <a:cubicBezTo>
                    <a:pt x="1559" y="16540"/>
                    <a:pt x="1662" y="16608"/>
                    <a:pt x="1662" y="16608"/>
                  </a:cubicBezTo>
                  <a:cubicBezTo>
                    <a:pt x="1662" y="16608"/>
                    <a:pt x="1928" y="16574"/>
                    <a:pt x="1969" y="16557"/>
                  </a:cubicBezTo>
                  <a:cubicBezTo>
                    <a:pt x="2010" y="16540"/>
                    <a:pt x="2154" y="16557"/>
                    <a:pt x="2154" y="16557"/>
                  </a:cubicBezTo>
                  <a:cubicBezTo>
                    <a:pt x="2277" y="16625"/>
                    <a:pt x="2277" y="16625"/>
                    <a:pt x="2277" y="16625"/>
                  </a:cubicBezTo>
                  <a:cubicBezTo>
                    <a:pt x="2277" y="16625"/>
                    <a:pt x="2379" y="16591"/>
                    <a:pt x="2462" y="16557"/>
                  </a:cubicBezTo>
                  <a:cubicBezTo>
                    <a:pt x="2523" y="16523"/>
                    <a:pt x="2544" y="16557"/>
                    <a:pt x="2585" y="16591"/>
                  </a:cubicBezTo>
                  <a:cubicBezTo>
                    <a:pt x="2646" y="16625"/>
                    <a:pt x="2728" y="16591"/>
                    <a:pt x="2728" y="16591"/>
                  </a:cubicBezTo>
                  <a:cubicBezTo>
                    <a:pt x="2646" y="16421"/>
                    <a:pt x="2646" y="16421"/>
                    <a:pt x="2646" y="16421"/>
                  </a:cubicBezTo>
                  <a:cubicBezTo>
                    <a:pt x="2831" y="16438"/>
                    <a:pt x="2831" y="16438"/>
                    <a:pt x="2831" y="16438"/>
                  </a:cubicBezTo>
                  <a:cubicBezTo>
                    <a:pt x="3015" y="16574"/>
                    <a:pt x="3015" y="16574"/>
                    <a:pt x="3015" y="16574"/>
                  </a:cubicBezTo>
                  <a:cubicBezTo>
                    <a:pt x="3097" y="16421"/>
                    <a:pt x="3097" y="16421"/>
                    <a:pt x="3097" y="16421"/>
                  </a:cubicBezTo>
                  <a:cubicBezTo>
                    <a:pt x="3097" y="16421"/>
                    <a:pt x="3241" y="16438"/>
                    <a:pt x="3323" y="16404"/>
                  </a:cubicBezTo>
                  <a:cubicBezTo>
                    <a:pt x="3385" y="16370"/>
                    <a:pt x="3569" y="16353"/>
                    <a:pt x="3569" y="16353"/>
                  </a:cubicBezTo>
                  <a:cubicBezTo>
                    <a:pt x="3569" y="16353"/>
                    <a:pt x="3549" y="16200"/>
                    <a:pt x="3528" y="16166"/>
                  </a:cubicBezTo>
                  <a:cubicBezTo>
                    <a:pt x="3508" y="16115"/>
                    <a:pt x="3405" y="15996"/>
                    <a:pt x="3405" y="15996"/>
                  </a:cubicBezTo>
                  <a:cubicBezTo>
                    <a:pt x="3549" y="16013"/>
                    <a:pt x="3549" y="16013"/>
                    <a:pt x="3549" y="16013"/>
                  </a:cubicBezTo>
                  <a:cubicBezTo>
                    <a:pt x="3549" y="16013"/>
                    <a:pt x="3610" y="16081"/>
                    <a:pt x="3631" y="16098"/>
                  </a:cubicBezTo>
                  <a:cubicBezTo>
                    <a:pt x="3651" y="16115"/>
                    <a:pt x="3795" y="16132"/>
                    <a:pt x="3795" y="16132"/>
                  </a:cubicBezTo>
                  <a:cubicBezTo>
                    <a:pt x="3692" y="16234"/>
                    <a:pt x="3692" y="16234"/>
                    <a:pt x="3692" y="16234"/>
                  </a:cubicBezTo>
                  <a:cubicBezTo>
                    <a:pt x="3979" y="16285"/>
                    <a:pt x="3979" y="16285"/>
                    <a:pt x="3979" y="16285"/>
                  </a:cubicBezTo>
                  <a:cubicBezTo>
                    <a:pt x="3979" y="16285"/>
                    <a:pt x="4103" y="16234"/>
                    <a:pt x="4144" y="16200"/>
                  </a:cubicBezTo>
                  <a:cubicBezTo>
                    <a:pt x="4185" y="16183"/>
                    <a:pt x="4328" y="16183"/>
                    <a:pt x="4328" y="16183"/>
                  </a:cubicBezTo>
                  <a:cubicBezTo>
                    <a:pt x="4328" y="16183"/>
                    <a:pt x="4287" y="16149"/>
                    <a:pt x="4267" y="16115"/>
                  </a:cubicBezTo>
                  <a:cubicBezTo>
                    <a:pt x="4267" y="16081"/>
                    <a:pt x="4451" y="16064"/>
                    <a:pt x="4492" y="16064"/>
                  </a:cubicBezTo>
                  <a:cubicBezTo>
                    <a:pt x="4513" y="16064"/>
                    <a:pt x="4533" y="16081"/>
                    <a:pt x="4636" y="16098"/>
                  </a:cubicBezTo>
                  <a:cubicBezTo>
                    <a:pt x="4738" y="16132"/>
                    <a:pt x="4697" y="16047"/>
                    <a:pt x="4779" y="16030"/>
                  </a:cubicBezTo>
                  <a:cubicBezTo>
                    <a:pt x="4841" y="16013"/>
                    <a:pt x="4944" y="15996"/>
                    <a:pt x="4964" y="15962"/>
                  </a:cubicBezTo>
                  <a:cubicBezTo>
                    <a:pt x="4985" y="15911"/>
                    <a:pt x="5087" y="15877"/>
                    <a:pt x="5046" y="15860"/>
                  </a:cubicBezTo>
                  <a:cubicBezTo>
                    <a:pt x="5005" y="15860"/>
                    <a:pt x="4923" y="15809"/>
                    <a:pt x="4923" y="15809"/>
                  </a:cubicBezTo>
                  <a:cubicBezTo>
                    <a:pt x="4923" y="15809"/>
                    <a:pt x="5108" y="15809"/>
                    <a:pt x="5190" y="15775"/>
                  </a:cubicBezTo>
                  <a:cubicBezTo>
                    <a:pt x="5292" y="15725"/>
                    <a:pt x="5538" y="15809"/>
                    <a:pt x="5641" y="15809"/>
                  </a:cubicBezTo>
                  <a:cubicBezTo>
                    <a:pt x="5723" y="15826"/>
                    <a:pt x="5846" y="15809"/>
                    <a:pt x="5867" y="15843"/>
                  </a:cubicBezTo>
                  <a:cubicBezTo>
                    <a:pt x="5867" y="15860"/>
                    <a:pt x="6010" y="15911"/>
                    <a:pt x="6092" y="15843"/>
                  </a:cubicBezTo>
                  <a:cubicBezTo>
                    <a:pt x="6174" y="15792"/>
                    <a:pt x="6113" y="15589"/>
                    <a:pt x="6113" y="15589"/>
                  </a:cubicBezTo>
                  <a:cubicBezTo>
                    <a:pt x="6113" y="15589"/>
                    <a:pt x="6174" y="15674"/>
                    <a:pt x="6195" y="15758"/>
                  </a:cubicBezTo>
                  <a:cubicBezTo>
                    <a:pt x="6236" y="15843"/>
                    <a:pt x="6174" y="15928"/>
                    <a:pt x="6174" y="15928"/>
                  </a:cubicBezTo>
                  <a:cubicBezTo>
                    <a:pt x="6174" y="15928"/>
                    <a:pt x="6462" y="15758"/>
                    <a:pt x="6523" y="15758"/>
                  </a:cubicBezTo>
                  <a:cubicBezTo>
                    <a:pt x="6585" y="15758"/>
                    <a:pt x="6708" y="15911"/>
                    <a:pt x="6769" y="15911"/>
                  </a:cubicBezTo>
                  <a:cubicBezTo>
                    <a:pt x="6810" y="15928"/>
                    <a:pt x="6933" y="15911"/>
                    <a:pt x="7097" y="15962"/>
                  </a:cubicBezTo>
                  <a:cubicBezTo>
                    <a:pt x="7262" y="16013"/>
                    <a:pt x="7344" y="15911"/>
                    <a:pt x="7241" y="15809"/>
                  </a:cubicBezTo>
                  <a:cubicBezTo>
                    <a:pt x="7159" y="15691"/>
                    <a:pt x="7077" y="15589"/>
                    <a:pt x="7097" y="15487"/>
                  </a:cubicBezTo>
                  <a:cubicBezTo>
                    <a:pt x="7118" y="15402"/>
                    <a:pt x="7610" y="15249"/>
                    <a:pt x="7672" y="15198"/>
                  </a:cubicBezTo>
                  <a:cubicBezTo>
                    <a:pt x="7754" y="15147"/>
                    <a:pt x="7733" y="14977"/>
                    <a:pt x="7774" y="14909"/>
                  </a:cubicBezTo>
                  <a:cubicBezTo>
                    <a:pt x="7836" y="14842"/>
                    <a:pt x="7897" y="14706"/>
                    <a:pt x="7938" y="14621"/>
                  </a:cubicBezTo>
                  <a:cubicBezTo>
                    <a:pt x="8000" y="14536"/>
                    <a:pt x="8082" y="14502"/>
                    <a:pt x="8185" y="14417"/>
                  </a:cubicBezTo>
                  <a:cubicBezTo>
                    <a:pt x="8267" y="14332"/>
                    <a:pt x="8226" y="14264"/>
                    <a:pt x="8246" y="14179"/>
                  </a:cubicBezTo>
                  <a:cubicBezTo>
                    <a:pt x="8267" y="14077"/>
                    <a:pt x="8267" y="14009"/>
                    <a:pt x="8267" y="13942"/>
                  </a:cubicBezTo>
                  <a:cubicBezTo>
                    <a:pt x="8267" y="13857"/>
                    <a:pt x="8308" y="13772"/>
                    <a:pt x="8328" y="13602"/>
                  </a:cubicBezTo>
                  <a:cubicBezTo>
                    <a:pt x="8349" y="13415"/>
                    <a:pt x="8082" y="13279"/>
                    <a:pt x="8082" y="13279"/>
                  </a:cubicBezTo>
                  <a:cubicBezTo>
                    <a:pt x="8082" y="13279"/>
                    <a:pt x="8287" y="13211"/>
                    <a:pt x="8308" y="13075"/>
                  </a:cubicBezTo>
                  <a:cubicBezTo>
                    <a:pt x="8349" y="12957"/>
                    <a:pt x="8431" y="12974"/>
                    <a:pt x="8431" y="12821"/>
                  </a:cubicBezTo>
                  <a:cubicBezTo>
                    <a:pt x="8451" y="12651"/>
                    <a:pt x="8410" y="12702"/>
                    <a:pt x="8308" y="12515"/>
                  </a:cubicBezTo>
                  <a:cubicBezTo>
                    <a:pt x="8205" y="12345"/>
                    <a:pt x="8349" y="12260"/>
                    <a:pt x="8390" y="12192"/>
                  </a:cubicBezTo>
                  <a:cubicBezTo>
                    <a:pt x="8431" y="12125"/>
                    <a:pt x="8451" y="12057"/>
                    <a:pt x="8369" y="12006"/>
                  </a:cubicBezTo>
                  <a:cubicBezTo>
                    <a:pt x="8308" y="11938"/>
                    <a:pt x="8185" y="11853"/>
                    <a:pt x="8185" y="11768"/>
                  </a:cubicBezTo>
                  <a:cubicBezTo>
                    <a:pt x="8205" y="11683"/>
                    <a:pt x="8308" y="11683"/>
                    <a:pt x="8451" y="11768"/>
                  </a:cubicBezTo>
                  <a:cubicBezTo>
                    <a:pt x="8595" y="11870"/>
                    <a:pt x="8718" y="11887"/>
                    <a:pt x="8718" y="11734"/>
                  </a:cubicBezTo>
                  <a:cubicBezTo>
                    <a:pt x="8718" y="11700"/>
                    <a:pt x="8636" y="11683"/>
                    <a:pt x="8615" y="11649"/>
                  </a:cubicBezTo>
                  <a:cubicBezTo>
                    <a:pt x="8554" y="11564"/>
                    <a:pt x="8533" y="11496"/>
                    <a:pt x="8533" y="11496"/>
                  </a:cubicBezTo>
                  <a:cubicBezTo>
                    <a:pt x="8533" y="11496"/>
                    <a:pt x="8656" y="11513"/>
                    <a:pt x="8718" y="11598"/>
                  </a:cubicBezTo>
                  <a:cubicBezTo>
                    <a:pt x="8779" y="11683"/>
                    <a:pt x="8862" y="11700"/>
                    <a:pt x="8923" y="11683"/>
                  </a:cubicBezTo>
                  <a:cubicBezTo>
                    <a:pt x="8985" y="11666"/>
                    <a:pt x="9169" y="11649"/>
                    <a:pt x="9210" y="11530"/>
                  </a:cubicBezTo>
                  <a:cubicBezTo>
                    <a:pt x="9272" y="11428"/>
                    <a:pt x="9272" y="11292"/>
                    <a:pt x="9313" y="11275"/>
                  </a:cubicBezTo>
                  <a:cubicBezTo>
                    <a:pt x="9354" y="11242"/>
                    <a:pt x="9682" y="11360"/>
                    <a:pt x="9785" y="11292"/>
                  </a:cubicBezTo>
                  <a:cubicBezTo>
                    <a:pt x="9908" y="11208"/>
                    <a:pt x="9867" y="11123"/>
                    <a:pt x="9764" y="11123"/>
                  </a:cubicBezTo>
                  <a:cubicBezTo>
                    <a:pt x="9641" y="11123"/>
                    <a:pt x="9621" y="11055"/>
                    <a:pt x="9682" y="10987"/>
                  </a:cubicBezTo>
                  <a:cubicBezTo>
                    <a:pt x="9764" y="10919"/>
                    <a:pt x="9764" y="10851"/>
                    <a:pt x="9744" y="10715"/>
                  </a:cubicBezTo>
                  <a:cubicBezTo>
                    <a:pt x="9744" y="10579"/>
                    <a:pt x="9682" y="10545"/>
                    <a:pt x="9744" y="10562"/>
                  </a:cubicBezTo>
                  <a:cubicBezTo>
                    <a:pt x="9805" y="10562"/>
                    <a:pt x="9887" y="10630"/>
                    <a:pt x="9928" y="10732"/>
                  </a:cubicBezTo>
                  <a:cubicBezTo>
                    <a:pt x="9990" y="10817"/>
                    <a:pt x="9928" y="10953"/>
                    <a:pt x="9928" y="11038"/>
                  </a:cubicBezTo>
                  <a:cubicBezTo>
                    <a:pt x="9908" y="11140"/>
                    <a:pt x="10031" y="11140"/>
                    <a:pt x="10051" y="11089"/>
                  </a:cubicBezTo>
                  <a:cubicBezTo>
                    <a:pt x="10072" y="11055"/>
                    <a:pt x="10113" y="10902"/>
                    <a:pt x="10092" y="10800"/>
                  </a:cubicBezTo>
                  <a:cubicBezTo>
                    <a:pt x="10051" y="10698"/>
                    <a:pt x="10031" y="10545"/>
                    <a:pt x="10051" y="10460"/>
                  </a:cubicBezTo>
                  <a:cubicBezTo>
                    <a:pt x="10072" y="10358"/>
                    <a:pt x="10031" y="10392"/>
                    <a:pt x="9867" y="10358"/>
                  </a:cubicBezTo>
                  <a:cubicBezTo>
                    <a:pt x="9703" y="10325"/>
                    <a:pt x="9559" y="10375"/>
                    <a:pt x="9456" y="10443"/>
                  </a:cubicBezTo>
                  <a:cubicBezTo>
                    <a:pt x="9333" y="10511"/>
                    <a:pt x="9436" y="10358"/>
                    <a:pt x="9477" y="10257"/>
                  </a:cubicBezTo>
                  <a:cubicBezTo>
                    <a:pt x="9497" y="10155"/>
                    <a:pt x="9744" y="10189"/>
                    <a:pt x="9887" y="10138"/>
                  </a:cubicBezTo>
                  <a:cubicBezTo>
                    <a:pt x="10010" y="10087"/>
                    <a:pt x="9785" y="9900"/>
                    <a:pt x="9723" y="9815"/>
                  </a:cubicBezTo>
                  <a:cubicBezTo>
                    <a:pt x="9682" y="9730"/>
                    <a:pt x="9579" y="9475"/>
                    <a:pt x="9579" y="9442"/>
                  </a:cubicBezTo>
                  <a:cubicBezTo>
                    <a:pt x="9600" y="9408"/>
                    <a:pt x="9518" y="9374"/>
                    <a:pt x="9518" y="9306"/>
                  </a:cubicBezTo>
                  <a:cubicBezTo>
                    <a:pt x="9518" y="9238"/>
                    <a:pt x="9559" y="9119"/>
                    <a:pt x="9559" y="9051"/>
                  </a:cubicBezTo>
                  <a:cubicBezTo>
                    <a:pt x="9579" y="9000"/>
                    <a:pt x="9436" y="8932"/>
                    <a:pt x="9354" y="8915"/>
                  </a:cubicBezTo>
                  <a:cubicBezTo>
                    <a:pt x="9272" y="8915"/>
                    <a:pt x="9210" y="8881"/>
                    <a:pt x="9210" y="8847"/>
                  </a:cubicBezTo>
                  <a:cubicBezTo>
                    <a:pt x="9190" y="8830"/>
                    <a:pt x="9046" y="8813"/>
                    <a:pt x="8964" y="8796"/>
                  </a:cubicBezTo>
                  <a:cubicBezTo>
                    <a:pt x="8882" y="8779"/>
                    <a:pt x="8759" y="8745"/>
                    <a:pt x="8636" y="8779"/>
                  </a:cubicBezTo>
                  <a:cubicBezTo>
                    <a:pt x="8513" y="8830"/>
                    <a:pt x="8513" y="8864"/>
                    <a:pt x="8267" y="8830"/>
                  </a:cubicBezTo>
                  <a:cubicBezTo>
                    <a:pt x="8041" y="8813"/>
                    <a:pt x="8082" y="8745"/>
                    <a:pt x="8041" y="8898"/>
                  </a:cubicBezTo>
                  <a:cubicBezTo>
                    <a:pt x="8041" y="8932"/>
                    <a:pt x="8021" y="8966"/>
                    <a:pt x="7938" y="9034"/>
                  </a:cubicBezTo>
                  <a:cubicBezTo>
                    <a:pt x="7856" y="9102"/>
                    <a:pt x="7590" y="9034"/>
                    <a:pt x="7590" y="9034"/>
                  </a:cubicBezTo>
                  <a:cubicBezTo>
                    <a:pt x="7508" y="8915"/>
                    <a:pt x="7508" y="8915"/>
                    <a:pt x="7508" y="8915"/>
                  </a:cubicBezTo>
                  <a:cubicBezTo>
                    <a:pt x="7692" y="8779"/>
                    <a:pt x="7692" y="8779"/>
                    <a:pt x="7692" y="8779"/>
                  </a:cubicBezTo>
                  <a:cubicBezTo>
                    <a:pt x="8205" y="8694"/>
                    <a:pt x="8205" y="8694"/>
                    <a:pt x="8205" y="8694"/>
                  </a:cubicBezTo>
                  <a:cubicBezTo>
                    <a:pt x="7897" y="8491"/>
                    <a:pt x="7897" y="8491"/>
                    <a:pt x="7897" y="8491"/>
                  </a:cubicBezTo>
                  <a:cubicBezTo>
                    <a:pt x="7897" y="8491"/>
                    <a:pt x="7815" y="8406"/>
                    <a:pt x="7815" y="8372"/>
                  </a:cubicBezTo>
                  <a:cubicBezTo>
                    <a:pt x="7815" y="8355"/>
                    <a:pt x="7692" y="8287"/>
                    <a:pt x="7692" y="8287"/>
                  </a:cubicBezTo>
                  <a:cubicBezTo>
                    <a:pt x="7487" y="8168"/>
                    <a:pt x="7487" y="8168"/>
                    <a:pt x="7487" y="8168"/>
                  </a:cubicBezTo>
                  <a:cubicBezTo>
                    <a:pt x="7590" y="8287"/>
                    <a:pt x="7590" y="8287"/>
                    <a:pt x="7590" y="8287"/>
                  </a:cubicBezTo>
                  <a:cubicBezTo>
                    <a:pt x="7651" y="8440"/>
                    <a:pt x="7651" y="8440"/>
                    <a:pt x="7651" y="8440"/>
                  </a:cubicBezTo>
                  <a:cubicBezTo>
                    <a:pt x="7528" y="8406"/>
                    <a:pt x="7528" y="8406"/>
                    <a:pt x="7528" y="8406"/>
                  </a:cubicBezTo>
                  <a:cubicBezTo>
                    <a:pt x="7528" y="8406"/>
                    <a:pt x="7385" y="8389"/>
                    <a:pt x="7364" y="8372"/>
                  </a:cubicBezTo>
                  <a:cubicBezTo>
                    <a:pt x="7344" y="8372"/>
                    <a:pt x="7200" y="8389"/>
                    <a:pt x="7200" y="8389"/>
                  </a:cubicBezTo>
                  <a:cubicBezTo>
                    <a:pt x="7179" y="8609"/>
                    <a:pt x="7179" y="8609"/>
                    <a:pt x="7179" y="8609"/>
                  </a:cubicBezTo>
                  <a:cubicBezTo>
                    <a:pt x="7179" y="8609"/>
                    <a:pt x="7221" y="8728"/>
                    <a:pt x="7200" y="8762"/>
                  </a:cubicBezTo>
                  <a:cubicBezTo>
                    <a:pt x="7200" y="8796"/>
                    <a:pt x="7179" y="8898"/>
                    <a:pt x="7179" y="8898"/>
                  </a:cubicBezTo>
                  <a:cubicBezTo>
                    <a:pt x="7179" y="8898"/>
                    <a:pt x="7118" y="8830"/>
                    <a:pt x="7077" y="8864"/>
                  </a:cubicBezTo>
                  <a:cubicBezTo>
                    <a:pt x="7056" y="8898"/>
                    <a:pt x="7056" y="8949"/>
                    <a:pt x="7056" y="8949"/>
                  </a:cubicBezTo>
                  <a:cubicBezTo>
                    <a:pt x="6831" y="9085"/>
                    <a:pt x="6831" y="9085"/>
                    <a:pt x="6831" y="9085"/>
                  </a:cubicBezTo>
                  <a:cubicBezTo>
                    <a:pt x="6831" y="9085"/>
                    <a:pt x="6892" y="9017"/>
                    <a:pt x="6954" y="8983"/>
                  </a:cubicBezTo>
                  <a:cubicBezTo>
                    <a:pt x="6995" y="8949"/>
                    <a:pt x="6933" y="8864"/>
                    <a:pt x="6933" y="8864"/>
                  </a:cubicBezTo>
                  <a:cubicBezTo>
                    <a:pt x="6933" y="8864"/>
                    <a:pt x="7056" y="8762"/>
                    <a:pt x="7118" y="8728"/>
                  </a:cubicBezTo>
                  <a:cubicBezTo>
                    <a:pt x="7179" y="8711"/>
                    <a:pt x="7118" y="8626"/>
                    <a:pt x="7056" y="8592"/>
                  </a:cubicBezTo>
                  <a:cubicBezTo>
                    <a:pt x="6995" y="8558"/>
                    <a:pt x="7036" y="8423"/>
                    <a:pt x="7036" y="8423"/>
                  </a:cubicBezTo>
                  <a:cubicBezTo>
                    <a:pt x="7036" y="8423"/>
                    <a:pt x="7015" y="8321"/>
                    <a:pt x="6954" y="8355"/>
                  </a:cubicBezTo>
                  <a:cubicBezTo>
                    <a:pt x="6892" y="8406"/>
                    <a:pt x="6790" y="8406"/>
                    <a:pt x="6769" y="8406"/>
                  </a:cubicBezTo>
                  <a:cubicBezTo>
                    <a:pt x="6749" y="8389"/>
                    <a:pt x="6646" y="8457"/>
                    <a:pt x="6626" y="8491"/>
                  </a:cubicBezTo>
                  <a:cubicBezTo>
                    <a:pt x="6626" y="8525"/>
                    <a:pt x="6564" y="8575"/>
                    <a:pt x="6564" y="8575"/>
                  </a:cubicBezTo>
                  <a:cubicBezTo>
                    <a:pt x="6564" y="8575"/>
                    <a:pt x="6503" y="8440"/>
                    <a:pt x="6482" y="8423"/>
                  </a:cubicBezTo>
                  <a:cubicBezTo>
                    <a:pt x="6482" y="8406"/>
                    <a:pt x="6379" y="8372"/>
                    <a:pt x="6379" y="8372"/>
                  </a:cubicBezTo>
                  <a:cubicBezTo>
                    <a:pt x="6215" y="8474"/>
                    <a:pt x="6215" y="8474"/>
                    <a:pt x="6215" y="8474"/>
                  </a:cubicBezTo>
                  <a:cubicBezTo>
                    <a:pt x="5908" y="8423"/>
                    <a:pt x="5908" y="8423"/>
                    <a:pt x="5908" y="8423"/>
                  </a:cubicBezTo>
                  <a:cubicBezTo>
                    <a:pt x="5908" y="8423"/>
                    <a:pt x="5867" y="8525"/>
                    <a:pt x="5846" y="8575"/>
                  </a:cubicBezTo>
                  <a:cubicBezTo>
                    <a:pt x="5846" y="8626"/>
                    <a:pt x="5662" y="8609"/>
                    <a:pt x="5621" y="8643"/>
                  </a:cubicBezTo>
                  <a:cubicBezTo>
                    <a:pt x="5559" y="8677"/>
                    <a:pt x="5559" y="8745"/>
                    <a:pt x="5538" y="8796"/>
                  </a:cubicBezTo>
                  <a:cubicBezTo>
                    <a:pt x="5518" y="8847"/>
                    <a:pt x="5497" y="8915"/>
                    <a:pt x="5518" y="8932"/>
                  </a:cubicBezTo>
                  <a:cubicBezTo>
                    <a:pt x="5518" y="8949"/>
                    <a:pt x="5600" y="9085"/>
                    <a:pt x="5600" y="9085"/>
                  </a:cubicBezTo>
                  <a:cubicBezTo>
                    <a:pt x="5600" y="9085"/>
                    <a:pt x="5497" y="9102"/>
                    <a:pt x="5333" y="9102"/>
                  </a:cubicBezTo>
                  <a:cubicBezTo>
                    <a:pt x="5149" y="9119"/>
                    <a:pt x="5374" y="9238"/>
                    <a:pt x="5333" y="9238"/>
                  </a:cubicBezTo>
                  <a:cubicBezTo>
                    <a:pt x="5292" y="9238"/>
                    <a:pt x="5087" y="9221"/>
                    <a:pt x="4964" y="9204"/>
                  </a:cubicBezTo>
                  <a:cubicBezTo>
                    <a:pt x="4862" y="9204"/>
                    <a:pt x="4779" y="9340"/>
                    <a:pt x="4779" y="9391"/>
                  </a:cubicBezTo>
                  <a:cubicBezTo>
                    <a:pt x="4759" y="9442"/>
                    <a:pt x="4841" y="9425"/>
                    <a:pt x="4862" y="9458"/>
                  </a:cubicBezTo>
                  <a:cubicBezTo>
                    <a:pt x="4882" y="9492"/>
                    <a:pt x="4985" y="9577"/>
                    <a:pt x="5046" y="9577"/>
                  </a:cubicBezTo>
                  <a:cubicBezTo>
                    <a:pt x="5108" y="9577"/>
                    <a:pt x="5292" y="9628"/>
                    <a:pt x="5333" y="9628"/>
                  </a:cubicBezTo>
                  <a:cubicBezTo>
                    <a:pt x="5354" y="9645"/>
                    <a:pt x="5190" y="9747"/>
                    <a:pt x="5190" y="9747"/>
                  </a:cubicBezTo>
                  <a:cubicBezTo>
                    <a:pt x="5190" y="9747"/>
                    <a:pt x="5272" y="9730"/>
                    <a:pt x="5354" y="9696"/>
                  </a:cubicBezTo>
                  <a:cubicBezTo>
                    <a:pt x="5436" y="9645"/>
                    <a:pt x="5497" y="9679"/>
                    <a:pt x="5559" y="9679"/>
                  </a:cubicBezTo>
                  <a:cubicBezTo>
                    <a:pt x="5621" y="9679"/>
                    <a:pt x="5785" y="9679"/>
                    <a:pt x="5744" y="9730"/>
                  </a:cubicBezTo>
                  <a:cubicBezTo>
                    <a:pt x="5703" y="9764"/>
                    <a:pt x="5579" y="9883"/>
                    <a:pt x="5579" y="9917"/>
                  </a:cubicBezTo>
                  <a:cubicBezTo>
                    <a:pt x="5579" y="9934"/>
                    <a:pt x="5436" y="10019"/>
                    <a:pt x="5272" y="9985"/>
                  </a:cubicBezTo>
                  <a:cubicBezTo>
                    <a:pt x="5108" y="9951"/>
                    <a:pt x="5149" y="9968"/>
                    <a:pt x="5087" y="10036"/>
                  </a:cubicBezTo>
                  <a:cubicBezTo>
                    <a:pt x="5026" y="10104"/>
                    <a:pt x="4759" y="10172"/>
                    <a:pt x="4759" y="10172"/>
                  </a:cubicBezTo>
                  <a:close/>
                  <a:moveTo>
                    <a:pt x="17374" y="51"/>
                  </a:moveTo>
                  <a:cubicBezTo>
                    <a:pt x="17354" y="51"/>
                    <a:pt x="17292" y="85"/>
                    <a:pt x="17313" y="119"/>
                  </a:cubicBezTo>
                  <a:cubicBezTo>
                    <a:pt x="17313" y="153"/>
                    <a:pt x="17395" y="136"/>
                    <a:pt x="17395" y="119"/>
                  </a:cubicBezTo>
                  <a:cubicBezTo>
                    <a:pt x="17415" y="102"/>
                    <a:pt x="17374" y="51"/>
                    <a:pt x="17374" y="51"/>
                  </a:cubicBezTo>
                  <a:close/>
                  <a:moveTo>
                    <a:pt x="16636" y="0"/>
                  </a:moveTo>
                  <a:cubicBezTo>
                    <a:pt x="16595" y="51"/>
                    <a:pt x="16595" y="51"/>
                    <a:pt x="16615" y="85"/>
                  </a:cubicBezTo>
                  <a:cubicBezTo>
                    <a:pt x="16636" y="102"/>
                    <a:pt x="16656" y="68"/>
                    <a:pt x="16656" y="51"/>
                  </a:cubicBezTo>
                  <a:cubicBezTo>
                    <a:pt x="16677" y="17"/>
                    <a:pt x="16636" y="0"/>
                    <a:pt x="16636" y="0"/>
                  </a:cubicBezTo>
                  <a:close/>
                  <a:moveTo>
                    <a:pt x="16431" y="204"/>
                  </a:moveTo>
                  <a:cubicBezTo>
                    <a:pt x="16431" y="204"/>
                    <a:pt x="16431" y="136"/>
                    <a:pt x="16431" y="102"/>
                  </a:cubicBezTo>
                  <a:cubicBezTo>
                    <a:pt x="16410" y="68"/>
                    <a:pt x="16431" y="68"/>
                    <a:pt x="16451" y="68"/>
                  </a:cubicBezTo>
                  <a:cubicBezTo>
                    <a:pt x="16472" y="68"/>
                    <a:pt x="16513" y="119"/>
                    <a:pt x="16554" y="136"/>
                  </a:cubicBezTo>
                  <a:cubicBezTo>
                    <a:pt x="16595" y="153"/>
                    <a:pt x="16595" y="187"/>
                    <a:pt x="16615" y="204"/>
                  </a:cubicBezTo>
                  <a:cubicBezTo>
                    <a:pt x="16636" y="221"/>
                    <a:pt x="16615" y="272"/>
                    <a:pt x="16595" y="272"/>
                  </a:cubicBezTo>
                  <a:cubicBezTo>
                    <a:pt x="16574" y="272"/>
                    <a:pt x="16554" y="238"/>
                    <a:pt x="16533" y="204"/>
                  </a:cubicBezTo>
                  <a:cubicBezTo>
                    <a:pt x="16492" y="170"/>
                    <a:pt x="16431" y="204"/>
                    <a:pt x="16431" y="204"/>
                  </a:cubicBezTo>
                  <a:close/>
                  <a:moveTo>
                    <a:pt x="16964" y="391"/>
                  </a:moveTo>
                  <a:cubicBezTo>
                    <a:pt x="16964" y="391"/>
                    <a:pt x="16985" y="408"/>
                    <a:pt x="17087" y="374"/>
                  </a:cubicBezTo>
                  <a:cubicBezTo>
                    <a:pt x="17169" y="357"/>
                    <a:pt x="17190" y="340"/>
                    <a:pt x="17231" y="323"/>
                  </a:cubicBezTo>
                  <a:cubicBezTo>
                    <a:pt x="17272" y="289"/>
                    <a:pt x="17333" y="255"/>
                    <a:pt x="17333" y="255"/>
                  </a:cubicBezTo>
                  <a:cubicBezTo>
                    <a:pt x="17333" y="255"/>
                    <a:pt x="17210" y="272"/>
                    <a:pt x="17169" y="289"/>
                  </a:cubicBezTo>
                  <a:cubicBezTo>
                    <a:pt x="17128" y="289"/>
                    <a:pt x="17108" y="289"/>
                    <a:pt x="17087" y="289"/>
                  </a:cubicBezTo>
                  <a:cubicBezTo>
                    <a:pt x="17067" y="289"/>
                    <a:pt x="17026" y="306"/>
                    <a:pt x="17005" y="306"/>
                  </a:cubicBezTo>
                  <a:cubicBezTo>
                    <a:pt x="17005" y="323"/>
                    <a:pt x="16964" y="391"/>
                    <a:pt x="16964" y="391"/>
                  </a:cubicBezTo>
                  <a:close/>
                  <a:moveTo>
                    <a:pt x="16677" y="509"/>
                  </a:moveTo>
                  <a:cubicBezTo>
                    <a:pt x="16697" y="577"/>
                    <a:pt x="16779" y="594"/>
                    <a:pt x="16779" y="492"/>
                  </a:cubicBezTo>
                  <a:cubicBezTo>
                    <a:pt x="16779" y="475"/>
                    <a:pt x="16759" y="458"/>
                    <a:pt x="16718" y="458"/>
                  </a:cubicBezTo>
                  <a:cubicBezTo>
                    <a:pt x="16677" y="458"/>
                    <a:pt x="16677" y="492"/>
                    <a:pt x="16677" y="509"/>
                  </a:cubicBezTo>
                  <a:close/>
                  <a:moveTo>
                    <a:pt x="16718" y="357"/>
                  </a:moveTo>
                  <a:cubicBezTo>
                    <a:pt x="16697" y="374"/>
                    <a:pt x="16677" y="391"/>
                    <a:pt x="16738" y="408"/>
                  </a:cubicBezTo>
                  <a:cubicBezTo>
                    <a:pt x="16759" y="425"/>
                    <a:pt x="16779" y="408"/>
                    <a:pt x="16800" y="391"/>
                  </a:cubicBezTo>
                  <a:cubicBezTo>
                    <a:pt x="16821" y="340"/>
                    <a:pt x="16759" y="340"/>
                    <a:pt x="16718" y="357"/>
                  </a:cubicBezTo>
                  <a:close/>
                  <a:moveTo>
                    <a:pt x="16903" y="577"/>
                  </a:moveTo>
                  <a:cubicBezTo>
                    <a:pt x="16903" y="577"/>
                    <a:pt x="16882" y="713"/>
                    <a:pt x="16985" y="730"/>
                  </a:cubicBezTo>
                  <a:cubicBezTo>
                    <a:pt x="17087" y="764"/>
                    <a:pt x="17067" y="713"/>
                    <a:pt x="17046" y="679"/>
                  </a:cubicBezTo>
                  <a:cubicBezTo>
                    <a:pt x="17046" y="662"/>
                    <a:pt x="16903" y="577"/>
                    <a:pt x="16903" y="577"/>
                  </a:cubicBezTo>
                  <a:close/>
                  <a:moveTo>
                    <a:pt x="16328" y="1206"/>
                  </a:moveTo>
                  <a:cubicBezTo>
                    <a:pt x="16267" y="1206"/>
                    <a:pt x="16205" y="1240"/>
                    <a:pt x="16205" y="1308"/>
                  </a:cubicBezTo>
                  <a:cubicBezTo>
                    <a:pt x="16226" y="1375"/>
                    <a:pt x="16267" y="1494"/>
                    <a:pt x="16267" y="1494"/>
                  </a:cubicBezTo>
                  <a:cubicBezTo>
                    <a:pt x="16267" y="1494"/>
                    <a:pt x="16390" y="1274"/>
                    <a:pt x="16410" y="1257"/>
                  </a:cubicBezTo>
                  <a:cubicBezTo>
                    <a:pt x="16431" y="1257"/>
                    <a:pt x="16431" y="1189"/>
                    <a:pt x="16431" y="1189"/>
                  </a:cubicBezTo>
                  <a:cubicBezTo>
                    <a:pt x="16328" y="1206"/>
                    <a:pt x="16328" y="1206"/>
                    <a:pt x="16328" y="1206"/>
                  </a:cubicBezTo>
                  <a:close/>
                  <a:moveTo>
                    <a:pt x="15631" y="1036"/>
                  </a:moveTo>
                  <a:cubicBezTo>
                    <a:pt x="15631" y="1036"/>
                    <a:pt x="15795" y="1104"/>
                    <a:pt x="15774" y="1206"/>
                  </a:cubicBezTo>
                  <a:cubicBezTo>
                    <a:pt x="15754" y="1308"/>
                    <a:pt x="15897" y="1342"/>
                    <a:pt x="15938" y="1240"/>
                  </a:cubicBezTo>
                  <a:cubicBezTo>
                    <a:pt x="15959" y="1138"/>
                    <a:pt x="15918" y="985"/>
                    <a:pt x="15836" y="968"/>
                  </a:cubicBezTo>
                  <a:cubicBezTo>
                    <a:pt x="15754" y="934"/>
                    <a:pt x="15672" y="951"/>
                    <a:pt x="15672" y="951"/>
                  </a:cubicBezTo>
                  <a:cubicBezTo>
                    <a:pt x="15631" y="1036"/>
                    <a:pt x="15631" y="1036"/>
                    <a:pt x="15631" y="1036"/>
                  </a:cubicBezTo>
                  <a:close/>
                  <a:moveTo>
                    <a:pt x="10031" y="2445"/>
                  </a:moveTo>
                  <a:cubicBezTo>
                    <a:pt x="10031" y="2445"/>
                    <a:pt x="9949" y="2496"/>
                    <a:pt x="9949" y="2479"/>
                  </a:cubicBezTo>
                  <a:cubicBezTo>
                    <a:pt x="9928" y="2462"/>
                    <a:pt x="9846" y="2462"/>
                    <a:pt x="9846" y="2462"/>
                  </a:cubicBezTo>
                  <a:cubicBezTo>
                    <a:pt x="9846" y="2462"/>
                    <a:pt x="9826" y="2547"/>
                    <a:pt x="9826" y="2547"/>
                  </a:cubicBezTo>
                  <a:cubicBezTo>
                    <a:pt x="9805" y="2547"/>
                    <a:pt x="9662" y="2615"/>
                    <a:pt x="9662" y="2615"/>
                  </a:cubicBezTo>
                  <a:cubicBezTo>
                    <a:pt x="9538" y="2615"/>
                    <a:pt x="9538" y="2615"/>
                    <a:pt x="9538" y="2615"/>
                  </a:cubicBezTo>
                  <a:cubicBezTo>
                    <a:pt x="9703" y="2887"/>
                    <a:pt x="9703" y="2887"/>
                    <a:pt x="9703" y="2887"/>
                  </a:cubicBezTo>
                  <a:cubicBezTo>
                    <a:pt x="9703" y="2887"/>
                    <a:pt x="9928" y="2751"/>
                    <a:pt x="9928" y="2734"/>
                  </a:cubicBezTo>
                  <a:cubicBezTo>
                    <a:pt x="9949" y="2734"/>
                    <a:pt x="10092" y="2717"/>
                    <a:pt x="10092" y="2700"/>
                  </a:cubicBezTo>
                  <a:cubicBezTo>
                    <a:pt x="10092" y="2700"/>
                    <a:pt x="10092" y="2564"/>
                    <a:pt x="10113" y="2564"/>
                  </a:cubicBezTo>
                  <a:cubicBezTo>
                    <a:pt x="10113" y="2564"/>
                    <a:pt x="10256" y="2632"/>
                    <a:pt x="10256" y="2632"/>
                  </a:cubicBezTo>
                  <a:cubicBezTo>
                    <a:pt x="10256" y="2632"/>
                    <a:pt x="10297" y="2530"/>
                    <a:pt x="10277" y="2513"/>
                  </a:cubicBezTo>
                  <a:cubicBezTo>
                    <a:pt x="10277" y="2496"/>
                    <a:pt x="10195" y="2360"/>
                    <a:pt x="10195" y="2360"/>
                  </a:cubicBezTo>
                  <a:cubicBezTo>
                    <a:pt x="10359" y="2496"/>
                    <a:pt x="10359" y="2496"/>
                    <a:pt x="10359" y="2496"/>
                  </a:cubicBezTo>
                  <a:cubicBezTo>
                    <a:pt x="10359" y="2496"/>
                    <a:pt x="10462" y="2547"/>
                    <a:pt x="10482" y="2530"/>
                  </a:cubicBezTo>
                  <a:cubicBezTo>
                    <a:pt x="10523" y="2530"/>
                    <a:pt x="10646" y="2462"/>
                    <a:pt x="10646" y="2462"/>
                  </a:cubicBezTo>
                  <a:cubicBezTo>
                    <a:pt x="10585" y="2377"/>
                    <a:pt x="10585" y="2377"/>
                    <a:pt x="10585" y="2377"/>
                  </a:cubicBezTo>
                  <a:cubicBezTo>
                    <a:pt x="10585" y="2377"/>
                    <a:pt x="10790" y="2377"/>
                    <a:pt x="10790" y="2377"/>
                  </a:cubicBezTo>
                  <a:cubicBezTo>
                    <a:pt x="10810" y="2360"/>
                    <a:pt x="10790" y="2292"/>
                    <a:pt x="10810" y="2242"/>
                  </a:cubicBezTo>
                  <a:cubicBezTo>
                    <a:pt x="10831" y="2191"/>
                    <a:pt x="10851" y="2157"/>
                    <a:pt x="10790" y="2157"/>
                  </a:cubicBezTo>
                  <a:cubicBezTo>
                    <a:pt x="10728" y="2157"/>
                    <a:pt x="10667" y="2140"/>
                    <a:pt x="10687" y="2123"/>
                  </a:cubicBezTo>
                  <a:cubicBezTo>
                    <a:pt x="10708" y="2123"/>
                    <a:pt x="10892" y="2055"/>
                    <a:pt x="10892" y="2055"/>
                  </a:cubicBezTo>
                  <a:cubicBezTo>
                    <a:pt x="10892" y="2055"/>
                    <a:pt x="10892" y="1936"/>
                    <a:pt x="10913" y="1953"/>
                  </a:cubicBezTo>
                  <a:cubicBezTo>
                    <a:pt x="10913" y="1953"/>
                    <a:pt x="11015" y="2021"/>
                    <a:pt x="11077" y="1987"/>
                  </a:cubicBezTo>
                  <a:cubicBezTo>
                    <a:pt x="11159" y="1953"/>
                    <a:pt x="11262" y="1902"/>
                    <a:pt x="11221" y="1902"/>
                  </a:cubicBezTo>
                  <a:cubicBezTo>
                    <a:pt x="11200" y="1885"/>
                    <a:pt x="11077" y="1919"/>
                    <a:pt x="11036" y="1902"/>
                  </a:cubicBezTo>
                  <a:cubicBezTo>
                    <a:pt x="10974" y="1885"/>
                    <a:pt x="10995" y="1834"/>
                    <a:pt x="11015" y="1834"/>
                  </a:cubicBezTo>
                  <a:cubicBezTo>
                    <a:pt x="11036" y="1817"/>
                    <a:pt x="11179" y="1783"/>
                    <a:pt x="11221" y="1749"/>
                  </a:cubicBezTo>
                  <a:cubicBezTo>
                    <a:pt x="11241" y="1715"/>
                    <a:pt x="11241" y="1681"/>
                    <a:pt x="11262" y="1664"/>
                  </a:cubicBezTo>
                  <a:cubicBezTo>
                    <a:pt x="11282" y="1647"/>
                    <a:pt x="11262" y="1579"/>
                    <a:pt x="11262" y="1562"/>
                  </a:cubicBezTo>
                  <a:cubicBezTo>
                    <a:pt x="11282" y="1545"/>
                    <a:pt x="11364" y="1477"/>
                    <a:pt x="11364" y="1477"/>
                  </a:cubicBezTo>
                  <a:cubicBezTo>
                    <a:pt x="11364" y="1460"/>
                    <a:pt x="11323" y="1342"/>
                    <a:pt x="11323" y="1342"/>
                  </a:cubicBezTo>
                  <a:cubicBezTo>
                    <a:pt x="11303" y="1274"/>
                    <a:pt x="11303" y="1274"/>
                    <a:pt x="11303" y="1274"/>
                  </a:cubicBezTo>
                  <a:cubicBezTo>
                    <a:pt x="11282" y="1206"/>
                    <a:pt x="11282" y="1206"/>
                    <a:pt x="11282" y="1206"/>
                  </a:cubicBezTo>
                  <a:cubicBezTo>
                    <a:pt x="11282" y="1206"/>
                    <a:pt x="10810" y="1392"/>
                    <a:pt x="10769" y="1443"/>
                  </a:cubicBezTo>
                  <a:cubicBezTo>
                    <a:pt x="10708" y="1494"/>
                    <a:pt x="10646" y="1545"/>
                    <a:pt x="10564" y="1528"/>
                  </a:cubicBezTo>
                  <a:cubicBezTo>
                    <a:pt x="10462" y="1511"/>
                    <a:pt x="10338" y="1579"/>
                    <a:pt x="10297" y="1630"/>
                  </a:cubicBezTo>
                  <a:cubicBezTo>
                    <a:pt x="10256" y="1681"/>
                    <a:pt x="10379" y="1715"/>
                    <a:pt x="10359" y="1817"/>
                  </a:cubicBezTo>
                  <a:cubicBezTo>
                    <a:pt x="10338" y="1919"/>
                    <a:pt x="10297" y="1851"/>
                    <a:pt x="10297" y="1834"/>
                  </a:cubicBezTo>
                  <a:cubicBezTo>
                    <a:pt x="10277" y="1817"/>
                    <a:pt x="10195" y="1698"/>
                    <a:pt x="10195" y="1698"/>
                  </a:cubicBezTo>
                  <a:cubicBezTo>
                    <a:pt x="10195" y="1698"/>
                    <a:pt x="10174" y="1834"/>
                    <a:pt x="10174" y="1885"/>
                  </a:cubicBezTo>
                  <a:cubicBezTo>
                    <a:pt x="10154" y="1936"/>
                    <a:pt x="10072" y="1834"/>
                    <a:pt x="10072" y="1834"/>
                  </a:cubicBezTo>
                  <a:cubicBezTo>
                    <a:pt x="10072" y="1834"/>
                    <a:pt x="10072" y="1664"/>
                    <a:pt x="10031" y="1664"/>
                  </a:cubicBezTo>
                  <a:cubicBezTo>
                    <a:pt x="10010" y="1664"/>
                    <a:pt x="9908" y="1630"/>
                    <a:pt x="9887" y="1681"/>
                  </a:cubicBezTo>
                  <a:cubicBezTo>
                    <a:pt x="9887" y="1715"/>
                    <a:pt x="9908" y="1783"/>
                    <a:pt x="9867" y="1800"/>
                  </a:cubicBezTo>
                  <a:cubicBezTo>
                    <a:pt x="9826" y="1817"/>
                    <a:pt x="9764" y="1868"/>
                    <a:pt x="9764" y="1919"/>
                  </a:cubicBezTo>
                  <a:cubicBezTo>
                    <a:pt x="9764" y="1970"/>
                    <a:pt x="9785" y="2021"/>
                    <a:pt x="9805" y="2038"/>
                  </a:cubicBezTo>
                  <a:cubicBezTo>
                    <a:pt x="9846" y="2055"/>
                    <a:pt x="9928" y="2106"/>
                    <a:pt x="9949" y="2106"/>
                  </a:cubicBezTo>
                  <a:cubicBezTo>
                    <a:pt x="9949" y="2123"/>
                    <a:pt x="9949" y="2157"/>
                    <a:pt x="9949" y="2157"/>
                  </a:cubicBezTo>
                  <a:cubicBezTo>
                    <a:pt x="9949" y="2157"/>
                    <a:pt x="9764" y="2174"/>
                    <a:pt x="9744" y="2225"/>
                  </a:cubicBezTo>
                  <a:cubicBezTo>
                    <a:pt x="9703" y="2275"/>
                    <a:pt x="9744" y="2309"/>
                    <a:pt x="9764" y="2309"/>
                  </a:cubicBezTo>
                  <a:cubicBezTo>
                    <a:pt x="9805" y="2326"/>
                    <a:pt x="9949" y="2394"/>
                    <a:pt x="9969" y="2394"/>
                  </a:cubicBezTo>
                  <a:cubicBezTo>
                    <a:pt x="9969" y="2394"/>
                    <a:pt x="10031" y="2445"/>
                    <a:pt x="10031" y="2445"/>
                  </a:cubicBezTo>
                  <a:close/>
                  <a:moveTo>
                    <a:pt x="8882" y="3345"/>
                  </a:moveTo>
                  <a:cubicBezTo>
                    <a:pt x="8882" y="3464"/>
                    <a:pt x="8882" y="3464"/>
                    <a:pt x="8882" y="3464"/>
                  </a:cubicBezTo>
                  <a:cubicBezTo>
                    <a:pt x="8882" y="3464"/>
                    <a:pt x="8964" y="3481"/>
                    <a:pt x="8964" y="3498"/>
                  </a:cubicBezTo>
                  <a:cubicBezTo>
                    <a:pt x="8964" y="3515"/>
                    <a:pt x="9005" y="3549"/>
                    <a:pt x="9026" y="3549"/>
                  </a:cubicBezTo>
                  <a:cubicBezTo>
                    <a:pt x="9046" y="3549"/>
                    <a:pt x="9149" y="3532"/>
                    <a:pt x="9128" y="3515"/>
                  </a:cubicBezTo>
                  <a:cubicBezTo>
                    <a:pt x="9128" y="3498"/>
                    <a:pt x="9108" y="3430"/>
                    <a:pt x="9087" y="3396"/>
                  </a:cubicBezTo>
                  <a:cubicBezTo>
                    <a:pt x="9067" y="3379"/>
                    <a:pt x="8985" y="3328"/>
                    <a:pt x="8985" y="3328"/>
                  </a:cubicBezTo>
                  <a:cubicBezTo>
                    <a:pt x="8882" y="3345"/>
                    <a:pt x="8882" y="3345"/>
                    <a:pt x="8882" y="3345"/>
                  </a:cubicBezTo>
                  <a:close/>
                  <a:moveTo>
                    <a:pt x="8882" y="3515"/>
                  </a:moveTo>
                  <a:cubicBezTo>
                    <a:pt x="8882" y="3515"/>
                    <a:pt x="9026" y="3685"/>
                    <a:pt x="9026" y="3685"/>
                  </a:cubicBezTo>
                  <a:cubicBezTo>
                    <a:pt x="9067" y="3685"/>
                    <a:pt x="9067" y="3685"/>
                    <a:pt x="9067" y="3685"/>
                  </a:cubicBezTo>
                  <a:cubicBezTo>
                    <a:pt x="8985" y="3617"/>
                    <a:pt x="8985" y="3617"/>
                    <a:pt x="8985" y="3617"/>
                  </a:cubicBezTo>
                  <a:cubicBezTo>
                    <a:pt x="8882" y="3515"/>
                    <a:pt x="8882" y="3515"/>
                    <a:pt x="8882" y="3515"/>
                  </a:cubicBezTo>
                  <a:close/>
                  <a:moveTo>
                    <a:pt x="8697" y="3872"/>
                  </a:moveTo>
                  <a:cubicBezTo>
                    <a:pt x="8697" y="3872"/>
                    <a:pt x="8697" y="3957"/>
                    <a:pt x="8697" y="3974"/>
                  </a:cubicBezTo>
                  <a:cubicBezTo>
                    <a:pt x="8677" y="3974"/>
                    <a:pt x="8677" y="4126"/>
                    <a:pt x="8656" y="4126"/>
                  </a:cubicBezTo>
                  <a:cubicBezTo>
                    <a:pt x="8656" y="4143"/>
                    <a:pt x="8779" y="4228"/>
                    <a:pt x="8779" y="4228"/>
                  </a:cubicBezTo>
                  <a:cubicBezTo>
                    <a:pt x="8821" y="4194"/>
                    <a:pt x="8821" y="4194"/>
                    <a:pt x="8821" y="4194"/>
                  </a:cubicBezTo>
                  <a:cubicBezTo>
                    <a:pt x="8882" y="4228"/>
                    <a:pt x="8882" y="4228"/>
                    <a:pt x="8882" y="4228"/>
                  </a:cubicBezTo>
                  <a:cubicBezTo>
                    <a:pt x="8882" y="4228"/>
                    <a:pt x="8944" y="4228"/>
                    <a:pt x="8923" y="4211"/>
                  </a:cubicBezTo>
                  <a:cubicBezTo>
                    <a:pt x="8923" y="4194"/>
                    <a:pt x="8841" y="4109"/>
                    <a:pt x="8841" y="4109"/>
                  </a:cubicBezTo>
                  <a:cubicBezTo>
                    <a:pt x="8841" y="4109"/>
                    <a:pt x="8903" y="4109"/>
                    <a:pt x="8903" y="4109"/>
                  </a:cubicBezTo>
                  <a:cubicBezTo>
                    <a:pt x="8903" y="4092"/>
                    <a:pt x="8903" y="3991"/>
                    <a:pt x="8903" y="3991"/>
                  </a:cubicBezTo>
                  <a:cubicBezTo>
                    <a:pt x="8862" y="3906"/>
                    <a:pt x="8862" y="3906"/>
                    <a:pt x="8862" y="3906"/>
                  </a:cubicBezTo>
                  <a:cubicBezTo>
                    <a:pt x="8944" y="3940"/>
                    <a:pt x="8944" y="3940"/>
                    <a:pt x="8944" y="3940"/>
                  </a:cubicBezTo>
                  <a:cubicBezTo>
                    <a:pt x="8985" y="3889"/>
                    <a:pt x="8985" y="3889"/>
                    <a:pt x="8985" y="3889"/>
                  </a:cubicBezTo>
                  <a:cubicBezTo>
                    <a:pt x="9067" y="3804"/>
                    <a:pt x="9067" y="3804"/>
                    <a:pt x="9067" y="3804"/>
                  </a:cubicBezTo>
                  <a:cubicBezTo>
                    <a:pt x="9046" y="3736"/>
                    <a:pt x="9046" y="3736"/>
                    <a:pt x="9046" y="3736"/>
                  </a:cubicBezTo>
                  <a:cubicBezTo>
                    <a:pt x="9046" y="3736"/>
                    <a:pt x="8944" y="3685"/>
                    <a:pt x="8923" y="3668"/>
                  </a:cubicBezTo>
                  <a:cubicBezTo>
                    <a:pt x="8923" y="3651"/>
                    <a:pt x="8862" y="3600"/>
                    <a:pt x="8862" y="3583"/>
                  </a:cubicBezTo>
                  <a:cubicBezTo>
                    <a:pt x="8841" y="3566"/>
                    <a:pt x="8821" y="3702"/>
                    <a:pt x="8821" y="3702"/>
                  </a:cubicBezTo>
                  <a:cubicBezTo>
                    <a:pt x="8759" y="3770"/>
                    <a:pt x="8759" y="3770"/>
                    <a:pt x="8759" y="3770"/>
                  </a:cubicBezTo>
                  <a:cubicBezTo>
                    <a:pt x="8759" y="3770"/>
                    <a:pt x="8697" y="3872"/>
                    <a:pt x="8697" y="3872"/>
                  </a:cubicBezTo>
                  <a:close/>
                  <a:moveTo>
                    <a:pt x="8513" y="4330"/>
                  </a:moveTo>
                  <a:cubicBezTo>
                    <a:pt x="8492" y="4347"/>
                    <a:pt x="8410" y="4398"/>
                    <a:pt x="8349" y="4449"/>
                  </a:cubicBezTo>
                  <a:cubicBezTo>
                    <a:pt x="8308" y="4517"/>
                    <a:pt x="8267" y="4551"/>
                    <a:pt x="8267" y="4585"/>
                  </a:cubicBezTo>
                  <a:cubicBezTo>
                    <a:pt x="8287" y="4636"/>
                    <a:pt x="8328" y="4670"/>
                    <a:pt x="8328" y="4670"/>
                  </a:cubicBezTo>
                  <a:cubicBezTo>
                    <a:pt x="8328" y="4670"/>
                    <a:pt x="8328" y="4585"/>
                    <a:pt x="8369" y="4568"/>
                  </a:cubicBezTo>
                  <a:cubicBezTo>
                    <a:pt x="8410" y="4551"/>
                    <a:pt x="8451" y="4551"/>
                    <a:pt x="8513" y="4500"/>
                  </a:cubicBezTo>
                  <a:cubicBezTo>
                    <a:pt x="8574" y="4449"/>
                    <a:pt x="8574" y="4432"/>
                    <a:pt x="8574" y="4415"/>
                  </a:cubicBezTo>
                  <a:cubicBezTo>
                    <a:pt x="8595" y="4398"/>
                    <a:pt x="8595" y="4330"/>
                    <a:pt x="8615" y="4330"/>
                  </a:cubicBezTo>
                  <a:cubicBezTo>
                    <a:pt x="8636" y="4330"/>
                    <a:pt x="8554" y="4296"/>
                    <a:pt x="8554" y="4296"/>
                  </a:cubicBezTo>
                  <a:cubicBezTo>
                    <a:pt x="8513" y="4330"/>
                    <a:pt x="8513" y="4330"/>
                    <a:pt x="8513" y="4330"/>
                  </a:cubicBezTo>
                  <a:close/>
                  <a:moveTo>
                    <a:pt x="10954" y="3770"/>
                  </a:moveTo>
                  <a:cubicBezTo>
                    <a:pt x="10954" y="3770"/>
                    <a:pt x="10892" y="3821"/>
                    <a:pt x="10892" y="3855"/>
                  </a:cubicBezTo>
                  <a:cubicBezTo>
                    <a:pt x="10872" y="3872"/>
                    <a:pt x="10872" y="3889"/>
                    <a:pt x="10872" y="3940"/>
                  </a:cubicBezTo>
                  <a:cubicBezTo>
                    <a:pt x="10872" y="3991"/>
                    <a:pt x="10851" y="4042"/>
                    <a:pt x="10872" y="4042"/>
                  </a:cubicBezTo>
                  <a:cubicBezTo>
                    <a:pt x="10892" y="4042"/>
                    <a:pt x="10954" y="4042"/>
                    <a:pt x="10954" y="3991"/>
                  </a:cubicBezTo>
                  <a:cubicBezTo>
                    <a:pt x="10933" y="3940"/>
                    <a:pt x="10933" y="3906"/>
                    <a:pt x="10954" y="3855"/>
                  </a:cubicBezTo>
                  <a:cubicBezTo>
                    <a:pt x="10974" y="3804"/>
                    <a:pt x="10995" y="3702"/>
                    <a:pt x="10995" y="3702"/>
                  </a:cubicBezTo>
                  <a:cubicBezTo>
                    <a:pt x="10954" y="3770"/>
                    <a:pt x="10954" y="3770"/>
                    <a:pt x="10954" y="3770"/>
                  </a:cubicBezTo>
                  <a:close/>
                  <a:moveTo>
                    <a:pt x="11138" y="4279"/>
                  </a:moveTo>
                  <a:cubicBezTo>
                    <a:pt x="11138" y="4279"/>
                    <a:pt x="11036" y="4296"/>
                    <a:pt x="11036" y="4279"/>
                  </a:cubicBezTo>
                  <a:cubicBezTo>
                    <a:pt x="11036" y="4245"/>
                    <a:pt x="11056" y="4194"/>
                    <a:pt x="11056" y="4177"/>
                  </a:cubicBezTo>
                  <a:cubicBezTo>
                    <a:pt x="11056" y="4143"/>
                    <a:pt x="10933" y="4075"/>
                    <a:pt x="10933" y="4075"/>
                  </a:cubicBezTo>
                  <a:cubicBezTo>
                    <a:pt x="10851" y="4109"/>
                    <a:pt x="10851" y="4109"/>
                    <a:pt x="10851" y="4109"/>
                  </a:cubicBezTo>
                  <a:cubicBezTo>
                    <a:pt x="10851" y="4109"/>
                    <a:pt x="10728" y="4075"/>
                    <a:pt x="10728" y="4058"/>
                  </a:cubicBezTo>
                  <a:cubicBezTo>
                    <a:pt x="10728" y="4042"/>
                    <a:pt x="10749" y="4008"/>
                    <a:pt x="10749" y="3974"/>
                  </a:cubicBezTo>
                  <a:cubicBezTo>
                    <a:pt x="10749" y="3957"/>
                    <a:pt x="10728" y="3872"/>
                    <a:pt x="10728" y="3872"/>
                  </a:cubicBezTo>
                  <a:cubicBezTo>
                    <a:pt x="10728" y="3872"/>
                    <a:pt x="10769" y="3770"/>
                    <a:pt x="10790" y="3736"/>
                  </a:cubicBezTo>
                  <a:cubicBezTo>
                    <a:pt x="10790" y="3702"/>
                    <a:pt x="10831" y="3532"/>
                    <a:pt x="10831" y="3532"/>
                  </a:cubicBezTo>
                  <a:cubicBezTo>
                    <a:pt x="10831" y="3345"/>
                    <a:pt x="10831" y="3345"/>
                    <a:pt x="10831" y="3345"/>
                  </a:cubicBezTo>
                  <a:cubicBezTo>
                    <a:pt x="10667" y="3091"/>
                    <a:pt x="10667" y="3091"/>
                    <a:pt x="10667" y="3091"/>
                  </a:cubicBezTo>
                  <a:cubicBezTo>
                    <a:pt x="10482" y="3192"/>
                    <a:pt x="10482" y="3192"/>
                    <a:pt x="10482" y="3192"/>
                  </a:cubicBezTo>
                  <a:cubicBezTo>
                    <a:pt x="10503" y="3328"/>
                    <a:pt x="10503" y="3328"/>
                    <a:pt x="10503" y="3328"/>
                  </a:cubicBezTo>
                  <a:cubicBezTo>
                    <a:pt x="10482" y="3430"/>
                    <a:pt x="10482" y="3430"/>
                    <a:pt x="10482" y="3430"/>
                  </a:cubicBezTo>
                  <a:cubicBezTo>
                    <a:pt x="10482" y="3532"/>
                    <a:pt x="10482" y="3532"/>
                    <a:pt x="10482" y="3532"/>
                  </a:cubicBezTo>
                  <a:cubicBezTo>
                    <a:pt x="10338" y="3532"/>
                    <a:pt x="10338" y="3532"/>
                    <a:pt x="10338" y="3532"/>
                  </a:cubicBezTo>
                  <a:cubicBezTo>
                    <a:pt x="10236" y="3396"/>
                    <a:pt x="10236" y="3396"/>
                    <a:pt x="10236" y="3396"/>
                  </a:cubicBezTo>
                  <a:cubicBezTo>
                    <a:pt x="10154" y="3226"/>
                    <a:pt x="10154" y="3226"/>
                    <a:pt x="10154" y="3226"/>
                  </a:cubicBezTo>
                  <a:cubicBezTo>
                    <a:pt x="10113" y="3277"/>
                    <a:pt x="10113" y="3277"/>
                    <a:pt x="10113" y="3277"/>
                  </a:cubicBezTo>
                  <a:cubicBezTo>
                    <a:pt x="10133" y="3396"/>
                    <a:pt x="10133" y="3396"/>
                    <a:pt x="10133" y="3396"/>
                  </a:cubicBezTo>
                  <a:cubicBezTo>
                    <a:pt x="10113" y="3498"/>
                    <a:pt x="10113" y="3498"/>
                    <a:pt x="10113" y="3498"/>
                  </a:cubicBezTo>
                  <a:cubicBezTo>
                    <a:pt x="10113" y="3498"/>
                    <a:pt x="10051" y="3617"/>
                    <a:pt x="10051" y="3634"/>
                  </a:cubicBezTo>
                  <a:cubicBezTo>
                    <a:pt x="10051" y="3651"/>
                    <a:pt x="9928" y="3413"/>
                    <a:pt x="9928" y="3413"/>
                  </a:cubicBezTo>
                  <a:cubicBezTo>
                    <a:pt x="9908" y="3515"/>
                    <a:pt x="9908" y="3515"/>
                    <a:pt x="9908" y="3515"/>
                  </a:cubicBezTo>
                  <a:cubicBezTo>
                    <a:pt x="9805" y="3566"/>
                    <a:pt x="9805" y="3566"/>
                    <a:pt x="9805" y="3566"/>
                  </a:cubicBezTo>
                  <a:cubicBezTo>
                    <a:pt x="9805" y="3566"/>
                    <a:pt x="9826" y="3617"/>
                    <a:pt x="9846" y="3634"/>
                  </a:cubicBezTo>
                  <a:cubicBezTo>
                    <a:pt x="9867" y="3634"/>
                    <a:pt x="9887" y="3753"/>
                    <a:pt x="9887" y="3753"/>
                  </a:cubicBezTo>
                  <a:cubicBezTo>
                    <a:pt x="10051" y="3855"/>
                    <a:pt x="10051" y="3855"/>
                    <a:pt x="10051" y="3855"/>
                  </a:cubicBezTo>
                  <a:cubicBezTo>
                    <a:pt x="10113" y="3770"/>
                    <a:pt x="10113" y="3770"/>
                    <a:pt x="10113" y="3770"/>
                  </a:cubicBezTo>
                  <a:cubicBezTo>
                    <a:pt x="10215" y="3804"/>
                    <a:pt x="10215" y="3804"/>
                    <a:pt x="10215" y="3804"/>
                  </a:cubicBezTo>
                  <a:cubicBezTo>
                    <a:pt x="10297" y="3906"/>
                    <a:pt x="10297" y="3906"/>
                    <a:pt x="10297" y="3906"/>
                  </a:cubicBezTo>
                  <a:cubicBezTo>
                    <a:pt x="10174" y="3974"/>
                    <a:pt x="10174" y="3974"/>
                    <a:pt x="10174" y="3974"/>
                  </a:cubicBezTo>
                  <a:cubicBezTo>
                    <a:pt x="10174" y="3974"/>
                    <a:pt x="10215" y="4109"/>
                    <a:pt x="10256" y="4143"/>
                  </a:cubicBezTo>
                  <a:cubicBezTo>
                    <a:pt x="10277" y="4177"/>
                    <a:pt x="10297" y="4177"/>
                    <a:pt x="10297" y="4177"/>
                  </a:cubicBezTo>
                  <a:cubicBezTo>
                    <a:pt x="10256" y="4228"/>
                    <a:pt x="10256" y="4228"/>
                    <a:pt x="10256" y="4228"/>
                  </a:cubicBezTo>
                  <a:cubicBezTo>
                    <a:pt x="10256" y="4228"/>
                    <a:pt x="10277" y="4245"/>
                    <a:pt x="10359" y="4279"/>
                  </a:cubicBezTo>
                  <a:cubicBezTo>
                    <a:pt x="10441" y="4330"/>
                    <a:pt x="10379" y="4330"/>
                    <a:pt x="10421" y="4330"/>
                  </a:cubicBezTo>
                  <a:cubicBezTo>
                    <a:pt x="10462" y="4347"/>
                    <a:pt x="10503" y="4381"/>
                    <a:pt x="10503" y="4381"/>
                  </a:cubicBezTo>
                  <a:cubicBezTo>
                    <a:pt x="10626" y="4347"/>
                    <a:pt x="10626" y="4347"/>
                    <a:pt x="10626" y="4347"/>
                  </a:cubicBezTo>
                  <a:cubicBezTo>
                    <a:pt x="10687" y="4483"/>
                    <a:pt x="10687" y="4483"/>
                    <a:pt x="10687" y="4483"/>
                  </a:cubicBezTo>
                  <a:cubicBezTo>
                    <a:pt x="10810" y="4347"/>
                    <a:pt x="10810" y="4347"/>
                    <a:pt x="10810" y="4347"/>
                  </a:cubicBezTo>
                  <a:cubicBezTo>
                    <a:pt x="10810" y="4347"/>
                    <a:pt x="10851" y="4381"/>
                    <a:pt x="10872" y="4415"/>
                  </a:cubicBezTo>
                  <a:cubicBezTo>
                    <a:pt x="10892" y="4466"/>
                    <a:pt x="11036" y="4449"/>
                    <a:pt x="11036" y="4449"/>
                  </a:cubicBezTo>
                  <a:cubicBezTo>
                    <a:pt x="11036" y="4449"/>
                    <a:pt x="10974" y="4483"/>
                    <a:pt x="10851" y="4517"/>
                  </a:cubicBezTo>
                  <a:cubicBezTo>
                    <a:pt x="10728" y="4568"/>
                    <a:pt x="10728" y="4619"/>
                    <a:pt x="10749" y="4704"/>
                  </a:cubicBezTo>
                  <a:cubicBezTo>
                    <a:pt x="10749" y="4806"/>
                    <a:pt x="10810" y="4755"/>
                    <a:pt x="10933" y="4687"/>
                  </a:cubicBezTo>
                  <a:cubicBezTo>
                    <a:pt x="11036" y="4602"/>
                    <a:pt x="11097" y="4619"/>
                    <a:pt x="11138" y="4568"/>
                  </a:cubicBezTo>
                  <a:cubicBezTo>
                    <a:pt x="11159" y="4517"/>
                    <a:pt x="11241" y="4483"/>
                    <a:pt x="11323" y="4449"/>
                  </a:cubicBezTo>
                  <a:cubicBezTo>
                    <a:pt x="11426" y="4415"/>
                    <a:pt x="11385" y="4347"/>
                    <a:pt x="11323" y="4279"/>
                  </a:cubicBezTo>
                  <a:cubicBezTo>
                    <a:pt x="11282" y="4228"/>
                    <a:pt x="11138" y="4279"/>
                    <a:pt x="11138" y="4279"/>
                  </a:cubicBezTo>
                  <a:close/>
                  <a:moveTo>
                    <a:pt x="10215" y="4602"/>
                  </a:moveTo>
                  <a:cubicBezTo>
                    <a:pt x="10215" y="4619"/>
                    <a:pt x="10133" y="4653"/>
                    <a:pt x="10113" y="4687"/>
                  </a:cubicBezTo>
                  <a:cubicBezTo>
                    <a:pt x="10092" y="4738"/>
                    <a:pt x="10072" y="4874"/>
                    <a:pt x="10154" y="4874"/>
                  </a:cubicBezTo>
                  <a:cubicBezTo>
                    <a:pt x="10256" y="4891"/>
                    <a:pt x="10318" y="4857"/>
                    <a:pt x="10338" y="4789"/>
                  </a:cubicBezTo>
                  <a:cubicBezTo>
                    <a:pt x="10359" y="4721"/>
                    <a:pt x="10379" y="4704"/>
                    <a:pt x="10338" y="4670"/>
                  </a:cubicBezTo>
                  <a:cubicBezTo>
                    <a:pt x="10297" y="4619"/>
                    <a:pt x="10215" y="4602"/>
                    <a:pt x="10215" y="4602"/>
                  </a:cubicBezTo>
                  <a:close/>
                  <a:moveTo>
                    <a:pt x="10441" y="4958"/>
                  </a:moveTo>
                  <a:cubicBezTo>
                    <a:pt x="10421" y="4958"/>
                    <a:pt x="10338" y="5009"/>
                    <a:pt x="10338" y="5043"/>
                  </a:cubicBezTo>
                  <a:cubicBezTo>
                    <a:pt x="10338" y="5077"/>
                    <a:pt x="10400" y="5145"/>
                    <a:pt x="10441" y="5094"/>
                  </a:cubicBezTo>
                  <a:cubicBezTo>
                    <a:pt x="10503" y="5043"/>
                    <a:pt x="10544" y="5009"/>
                    <a:pt x="10523" y="4958"/>
                  </a:cubicBezTo>
                  <a:cubicBezTo>
                    <a:pt x="10503" y="4925"/>
                    <a:pt x="10441" y="4958"/>
                    <a:pt x="10441" y="4958"/>
                  </a:cubicBezTo>
                  <a:close/>
                  <a:moveTo>
                    <a:pt x="9703" y="5434"/>
                  </a:moveTo>
                  <a:cubicBezTo>
                    <a:pt x="9456" y="5553"/>
                    <a:pt x="9456" y="5553"/>
                    <a:pt x="9456" y="5553"/>
                  </a:cubicBezTo>
                  <a:cubicBezTo>
                    <a:pt x="9456" y="5553"/>
                    <a:pt x="9374" y="5587"/>
                    <a:pt x="9415" y="5621"/>
                  </a:cubicBezTo>
                  <a:cubicBezTo>
                    <a:pt x="9456" y="5672"/>
                    <a:pt x="9682" y="5587"/>
                    <a:pt x="9764" y="5536"/>
                  </a:cubicBezTo>
                  <a:cubicBezTo>
                    <a:pt x="9826" y="5468"/>
                    <a:pt x="9867" y="5434"/>
                    <a:pt x="9846" y="5434"/>
                  </a:cubicBezTo>
                  <a:cubicBezTo>
                    <a:pt x="9805" y="5417"/>
                    <a:pt x="9703" y="5434"/>
                    <a:pt x="9703" y="5434"/>
                  </a:cubicBezTo>
                  <a:close/>
                  <a:moveTo>
                    <a:pt x="9231" y="5672"/>
                  </a:moveTo>
                  <a:cubicBezTo>
                    <a:pt x="9210" y="5672"/>
                    <a:pt x="9128" y="5723"/>
                    <a:pt x="9067" y="5723"/>
                  </a:cubicBezTo>
                  <a:cubicBezTo>
                    <a:pt x="8985" y="5706"/>
                    <a:pt x="8800" y="5655"/>
                    <a:pt x="8841" y="5757"/>
                  </a:cubicBezTo>
                  <a:cubicBezTo>
                    <a:pt x="8882" y="5842"/>
                    <a:pt x="8944" y="5926"/>
                    <a:pt x="9046" y="5858"/>
                  </a:cubicBezTo>
                  <a:cubicBezTo>
                    <a:pt x="9149" y="5791"/>
                    <a:pt x="9231" y="5791"/>
                    <a:pt x="9292" y="5740"/>
                  </a:cubicBezTo>
                  <a:cubicBezTo>
                    <a:pt x="9354" y="5672"/>
                    <a:pt x="9231" y="5672"/>
                    <a:pt x="9231" y="5672"/>
                  </a:cubicBezTo>
                  <a:close/>
                  <a:moveTo>
                    <a:pt x="10564" y="6419"/>
                  </a:moveTo>
                  <a:cubicBezTo>
                    <a:pt x="10544" y="6487"/>
                    <a:pt x="10544" y="6487"/>
                    <a:pt x="10544" y="6487"/>
                  </a:cubicBezTo>
                  <a:cubicBezTo>
                    <a:pt x="10810" y="6402"/>
                    <a:pt x="10810" y="6402"/>
                    <a:pt x="10810" y="6402"/>
                  </a:cubicBezTo>
                  <a:cubicBezTo>
                    <a:pt x="10749" y="6334"/>
                    <a:pt x="10749" y="6334"/>
                    <a:pt x="10749" y="6334"/>
                  </a:cubicBezTo>
                  <a:cubicBezTo>
                    <a:pt x="10872" y="6334"/>
                    <a:pt x="10872" y="6334"/>
                    <a:pt x="10872" y="6334"/>
                  </a:cubicBezTo>
                  <a:cubicBezTo>
                    <a:pt x="10872" y="6334"/>
                    <a:pt x="10933" y="6249"/>
                    <a:pt x="10913" y="6215"/>
                  </a:cubicBezTo>
                  <a:cubicBezTo>
                    <a:pt x="10913" y="6198"/>
                    <a:pt x="10810" y="6096"/>
                    <a:pt x="10790" y="6079"/>
                  </a:cubicBezTo>
                  <a:cubicBezTo>
                    <a:pt x="10749" y="6045"/>
                    <a:pt x="10605" y="5994"/>
                    <a:pt x="10564" y="5960"/>
                  </a:cubicBezTo>
                  <a:cubicBezTo>
                    <a:pt x="10523" y="5943"/>
                    <a:pt x="10544" y="5909"/>
                    <a:pt x="10503" y="5825"/>
                  </a:cubicBezTo>
                  <a:cubicBezTo>
                    <a:pt x="10441" y="5740"/>
                    <a:pt x="10400" y="5638"/>
                    <a:pt x="10359" y="5638"/>
                  </a:cubicBezTo>
                  <a:cubicBezTo>
                    <a:pt x="10318" y="5621"/>
                    <a:pt x="10072" y="5655"/>
                    <a:pt x="10031" y="5672"/>
                  </a:cubicBezTo>
                  <a:cubicBezTo>
                    <a:pt x="9969" y="5672"/>
                    <a:pt x="10092" y="5740"/>
                    <a:pt x="10010" y="5757"/>
                  </a:cubicBezTo>
                  <a:cubicBezTo>
                    <a:pt x="9949" y="5791"/>
                    <a:pt x="10031" y="5808"/>
                    <a:pt x="10113" y="5858"/>
                  </a:cubicBezTo>
                  <a:cubicBezTo>
                    <a:pt x="10174" y="5926"/>
                    <a:pt x="10195" y="5977"/>
                    <a:pt x="10215" y="6011"/>
                  </a:cubicBezTo>
                  <a:cubicBezTo>
                    <a:pt x="10236" y="6028"/>
                    <a:pt x="10400" y="6011"/>
                    <a:pt x="10400" y="6011"/>
                  </a:cubicBezTo>
                  <a:cubicBezTo>
                    <a:pt x="10400" y="6011"/>
                    <a:pt x="10277" y="6062"/>
                    <a:pt x="10236" y="6096"/>
                  </a:cubicBezTo>
                  <a:cubicBezTo>
                    <a:pt x="10195" y="6113"/>
                    <a:pt x="9990" y="6198"/>
                    <a:pt x="10051" y="6249"/>
                  </a:cubicBezTo>
                  <a:cubicBezTo>
                    <a:pt x="10113" y="6283"/>
                    <a:pt x="10318" y="6300"/>
                    <a:pt x="10318" y="6300"/>
                  </a:cubicBezTo>
                  <a:cubicBezTo>
                    <a:pt x="10318" y="6300"/>
                    <a:pt x="10010" y="6368"/>
                    <a:pt x="9949" y="6368"/>
                  </a:cubicBezTo>
                  <a:cubicBezTo>
                    <a:pt x="9867" y="6351"/>
                    <a:pt x="9805" y="6249"/>
                    <a:pt x="9764" y="6300"/>
                  </a:cubicBezTo>
                  <a:cubicBezTo>
                    <a:pt x="9723" y="6334"/>
                    <a:pt x="9703" y="6436"/>
                    <a:pt x="9805" y="6470"/>
                  </a:cubicBezTo>
                  <a:cubicBezTo>
                    <a:pt x="9887" y="6487"/>
                    <a:pt x="9928" y="6453"/>
                    <a:pt x="10010" y="6453"/>
                  </a:cubicBezTo>
                  <a:cubicBezTo>
                    <a:pt x="10113" y="6470"/>
                    <a:pt x="10215" y="6538"/>
                    <a:pt x="10297" y="6504"/>
                  </a:cubicBezTo>
                  <a:cubicBezTo>
                    <a:pt x="10379" y="6453"/>
                    <a:pt x="10564" y="6419"/>
                    <a:pt x="10564" y="6419"/>
                  </a:cubicBezTo>
                  <a:close/>
                  <a:moveTo>
                    <a:pt x="9867" y="6894"/>
                  </a:moveTo>
                  <a:cubicBezTo>
                    <a:pt x="9846" y="6894"/>
                    <a:pt x="9764" y="6996"/>
                    <a:pt x="9744" y="7064"/>
                  </a:cubicBezTo>
                  <a:cubicBezTo>
                    <a:pt x="9723" y="7132"/>
                    <a:pt x="9887" y="7013"/>
                    <a:pt x="9887" y="7013"/>
                  </a:cubicBezTo>
                  <a:cubicBezTo>
                    <a:pt x="9887" y="7013"/>
                    <a:pt x="9969" y="6928"/>
                    <a:pt x="9990" y="6894"/>
                  </a:cubicBezTo>
                  <a:cubicBezTo>
                    <a:pt x="9990" y="6860"/>
                    <a:pt x="9867" y="6894"/>
                    <a:pt x="9867" y="6894"/>
                  </a:cubicBezTo>
                  <a:close/>
                  <a:moveTo>
                    <a:pt x="9518" y="7353"/>
                  </a:moveTo>
                  <a:cubicBezTo>
                    <a:pt x="9518" y="7353"/>
                    <a:pt x="9354" y="7455"/>
                    <a:pt x="9313" y="7438"/>
                  </a:cubicBezTo>
                  <a:cubicBezTo>
                    <a:pt x="9292" y="7421"/>
                    <a:pt x="9251" y="7608"/>
                    <a:pt x="9231" y="7608"/>
                  </a:cubicBezTo>
                  <a:cubicBezTo>
                    <a:pt x="9210" y="7625"/>
                    <a:pt x="9149" y="7811"/>
                    <a:pt x="9149" y="7811"/>
                  </a:cubicBezTo>
                  <a:cubicBezTo>
                    <a:pt x="9149" y="7811"/>
                    <a:pt x="9354" y="7743"/>
                    <a:pt x="9395" y="7675"/>
                  </a:cubicBezTo>
                  <a:cubicBezTo>
                    <a:pt x="9415" y="7608"/>
                    <a:pt x="9477" y="7591"/>
                    <a:pt x="9477" y="7591"/>
                  </a:cubicBezTo>
                  <a:cubicBezTo>
                    <a:pt x="9600" y="7658"/>
                    <a:pt x="9600" y="7658"/>
                    <a:pt x="9600" y="7658"/>
                  </a:cubicBezTo>
                  <a:cubicBezTo>
                    <a:pt x="9600" y="7658"/>
                    <a:pt x="9477" y="7675"/>
                    <a:pt x="9497" y="7743"/>
                  </a:cubicBezTo>
                  <a:cubicBezTo>
                    <a:pt x="9497" y="7794"/>
                    <a:pt x="9518" y="7811"/>
                    <a:pt x="9497" y="7879"/>
                  </a:cubicBezTo>
                  <a:cubicBezTo>
                    <a:pt x="9477" y="7930"/>
                    <a:pt x="9354" y="7896"/>
                    <a:pt x="9374" y="8032"/>
                  </a:cubicBezTo>
                  <a:cubicBezTo>
                    <a:pt x="9395" y="8151"/>
                    <a:pt x="9518" y="7981"/>
                    <a:pt x="9559" y="7981"/>
                  </a:cubicBezTo>
                  <a:cubicBezTo>
                    <a:pt x="9621" y="7998"/>
                    <a:pt x="9805" y="8015"/>
                    <a:pt x="9867" y="7930"/>
                  </a:cubicBezTo>
                  <a:cubicBezTo>
                    <a:pt x="9928" y="7845"/>
                    <a:pt x="9928" y="7828"/>
                    <a:pt x="9908" y="7760"/>
                  </a:cubicBezTo>
                  <a:cubicBezTo>
                    <a:pt x="9887" y="7692"/>
                    <a:pt x="9846" y="7608"/>
                    <a:pt x="9846" y="7574"/>
                  </a:cubicBezTo>
                  <a:cubicBezTo>
                    <a:pt x="9867" y="7557"/>
                    <a:pt x="9928" y="7285"/>
                    <a:pt x="9928" y="7285"/>
                  </a:cubicBezTo>
                  <a:cubicBezTo>
                    <a:pt x="9600" y="7387"/>
                    <a:pt x="9600" y="7387"/>
                    <a:pt x="9600" y="7387"/>
                  </a:cubicBezTo>
                  <a:cubicBezTo>
                    <a:pt x="9538" y="7455"/>
                    <a:pt x="9538" y="7455"/>
                    <a:pt x="9538" y="7455"/>
                  </a:cubicBezTo>
                  <a:cubicBezTo>
                    <a:pt x="9518" y="7353"/>
                    <a:pt x="9518" y="7353"/>
                    <a:pt x="9518" y="7353"/>
                  </a:cubicBezTo>
                  <a:close/>
                  <a:moveTo>
                    <a:pt x="10133" y="7268"/>
                  </a:moveTo>
                  <a:cubicBezTo>
                    <a:pt x="10133" y="7268"/>
                    <a:pt x="10092" y="7302"/>
                    <a:pt x="10072" y="7302"/>
                  </a:cubicBezTo>
                  <a:cubicBezTo>
                    <a:pt x="10051" y="7319"/>
                    <a:pt x="10031" y="7353"/>
                    <a:pt x="10010" y="7404"/>
                  </a:cubicBezTo>
                  <a:cubicBezTo>
                    <a:pt x="9990" y="7455"/>
                    <a:pt x="9949" y="7591"/>
                    <a:pt x="9969" y="7625"/>
                  </a:cubicBezTo>
                  <a:cubicBezTo>
                    <a:pt x="9990" y="7675"/>
                    <a:pt x="10092" y="7658"/>
                    <a:pt x="10092" y="7658"/>
                  </a:cubicBezTo>
                  <a:cubicBezTo>
                    <a:pt x="10092" y="7658"/>
                    <a:pt x="10154" y="7557"/>
                    <a:pt x="10195" y="7523"/>
                  </a:cubicBezTo>
                  <a:cubicBezTo>
                    <a:pt x="10256" y="7489"/>
                    <a:pt x="10236" y="7455"/>
                    <a:pt x="10277" y="7404"/>
                  </a:cubicBezTo>
                  <a:cubicBezTo>
                    <a:pt x="10318" y="7336"/>
                    <a:pt x="10400" y="7268"/>
                    <a:pt x="10441" y="7251"/>
                  </a:cubicBezTo>
                  <a:cubicBezTo>
                    <a:pt x="10462" y="7234"/>
                    <a:pt x="10564" y="7115"/>
                    <a:pt x="10626" y="7047"/>
                  </a:cubicBezTo>
                  <a:cubicBezTo>
                    <a:pt x="10708" y="6996"/>
                    <a:pt x="10687" y="6979"/>
                    <a:pt x="10708" y="6945"/>
                  </a:cubicBezTo>
                  <a:cubicBezTo>
                    <a:pt x="10708" y="6911"/>
                    <a:pt x="10769" y="6742"/>
                    <a:pt x="10769" y="6742"/>
                  </a:cubicBezTo>
                  <a:cubicBezTo>
                    <a:pt x="10708" y="6826"/>
                    <a:pt x="10708" y="6826"/>
                    <a:pt x="10708" y="6826"/>
                  </a:cubicBezTo>
                  <a:cubicBezTo>
                    <a:pt x="10626" y="6911"/>
                    <a:pt x="10626" y="6911"/>
                    <a:pt x="10626" y="6911"/>
                  </a:cubicBezTo>
                  <a:cubicBezTo>
                    <a:pt x="10297" y="7030"/>
                    <a:pt x="10297" y="7030"/>
                    <a:pt x="10297" y="7030"/>
                  </a:cubicBezTo>
                  <a:cubicBezTo>
                    <a:pt x="10154" y="7183"/>
                    <a:pt x="10154" y="7183"/>
                    <a:pt x="10154" y="7183"/>
                  </a:cubicBezTo>
                  <a:cubicBezTo>
                    <a:pt x="10133" y="7268"/>
                    <a:pt x="10133" y="7268"/>
                    <a:pt x="10133" y="7268"/>
                  </a:cubicBezTo>
                  <a:close/>
                  <a:moveTo>
                    <a:pt x="11385" y="7675"/>
                  </a:moveTo>
                  <a:cubicBezTo>
                    <a:pt x="11385" y="7692"/>
                    <a:pt x="11364" y="7811"/>
                    <a:pt x="11385" y="7862"/>
                  </a:cubicBezTo>
                  <a:cubicBezTo>
                    <a:pt x="11405" y="7896"/>
                    <a:pt x="11446" y="7998"/>
                    <a:pt x="11467" y="8032"/>
                  </a:cubicBezTo>
                  <a:cubicBezTo>
                    <a:pt x="11467" y="8066"/>
                    <a:pt x="11508" y="8066"/>
                    <a:pt x="11508" y="8066"/>
                  </a:cubicBezTo>
                  <a:cubicBezTo>
                    <a:pt x="11508" y="8066"/>
                    <a:pt x="11549" y="8066"/>
                    <a:pt x="11569" y="8015"/>
                  </a:cubicBezTo>
                  <a:cubicBezTo>
                    <a:pt x="11569" y="7947"/>
                    <a:pt x="11549" y="7845"/>
                    <a:pt x="11508" y="7794"/>
                  </a:cubicBezTo>
                  <a:cubicBezTo>
                    <a:pt x="11467" y="7726"/>
                    <a:pt x="11405" y="7642"/>
                    <a:pt x="11405" y="7642"/>
                  </a:cubicBezTo>
                  <a:cubicBezTo>
                    <a:pt x="11385" y="7675"/>
                    <a:pt x="11385" y="7675"/>
                    <a:pt x="11385" y="7675"/>
                  </a:cubicBezTo>
                  <a:close/>
                  <a:moveTo>
                    <a:pt x="11056" y="8066"/>
                  </a:moveTo>
                  <a:cubicBezTo>
                    <a:pt x="11015" y="8100"/>
                    <a:pt x="10892" y="8168"/>
                    <a:pt x="10892" y="8253"/>
                  </a:cubicBezTo>
                  <a:cubicBezTo>
                    <a:pt x="10892" y="8355"/>
                    <a:pt x="10892" y="8423"/>
                    <a:pt x="10892" y="8457"/>
                  </a:cubicBezTo>
                  <a:cubicBezTo>
                    <a:pt x="10872" y="8508"/>
                    <a:pt x="10851" y="8643"/>
                    <a:pt x="10913" y="8694"/>
                  </a:cubicBezTo>
                  <a:cubicBezTo>
                    <a:pt x="10954" y="8728"/>
                    <a:pt x="11200" y="8796"/>
                    <a:pt x="11241" y="8728"/>
                  </a:cubicBezTo>
                  <a:cubicBezTo>
                    <a:pt x="11282" y="8660"/>
                    <a:pt x="11262" y="8575"/>
                    <a:pt x="11262" y="8575"/>
                  </a:cubicBezTo>
                  <a:cubicBezTo>
                    <a:pt x="11323" y="8457"/>
                    <a:pt x="11323" y="8457"/>
                    <a:pt x="11323" y="8457"/>
                  </a:cubicBezTo>
                  <a:cubicBezTo>
                    <a:pt x="11323" y="8457"/>
                    <a:pt x="11262" y="8389"/>
                    <a:pt x="11262" y="8389"/>
                  </a:cubicBezTo>
                  <a:cubicBezTo>
                    <a:pt x="11262" y="8372"/>
                    <a:pt x="11303" y="8355"/>
                    <a:pt x="11282" y="8236"/>
                  </a:cubicBezTo>
                  <a:cubicBezTo>
                    <a:pt x="11262" y="8117"/>
                    <a:pt x="11241" y="8083"/>
                    <a:pt x="11179" y="8066"/>
                  </a:cubicBezTo>
                  <a:cubicBezTo>
                    <a:pt x="11138" y="8066"/>
                    <a:pt x="11056" y="8066"/>
                    <a:pt x="11056" y="8066"/>
                  </a:cubicBezTo>
                  <a:close/>
                  <a:moveTo>
                    <a:pt x="10954" y="12074"/>
                  </a:moveTo>
                  <a:cubicBezTo>
                    <a:pt x="10954" y="12074"/>
                    <a:pt x="11200" y="12074"/>
                    <a:pt x="11323" y="12057"/>
                  </a:cubicBezTo>
                  <a:cubicBezTo>
                    <a:pt x="11446" y="12023"/>
                    <a:pt x="11487" y="11972"/>
                    <a:pt x="11610" y="11921"/>
                  </a:cubicBezTo>
                  <a:cubicBezTo>
                    <a:pt x="11733" y="11870"/>
                    <a:pt x="11733" y="11836"/>
                    <a:pt x="11795" y="11751"/>
                  </a:cubicBezTo>
                  <a:cubicBezTo>
                    <a:pt x="11836" y="11649"/>
                    <a:pt x="11877" y="11615"/>
                    <a:pt x="11836" y="11564"/>
                  </a:cubicBezTo>
                  <a:cubicBezTo>
                    <a:pt x="11795" y="11513"/>
                    <a:pt x="11877" y="11326"/>
                    <a:pt x="11877" y="11326"/>
                  </a:cubicBezTo>
                  <a:cubicBezTo>
                    <a:pt x="11877" y="11326"/>
                    <a:pt x="11651" y="11309"/>
                    <a:pt x="11569" y="11411"/>
                  </a:cubicBezTo>
                  <a:cubicBezTo>
                    <a:pt x="11467" y="11496"/>
                    <a:pt x="11426" y="11581"/>
                    <a:pt x="11323" y="11666"/>
                  </a:cubicBezTo>
                  <a:cubicBezTo>
                    <a:pt x="11200" y="11734"/>
                    <a:pt x="11179" y="11717"/>
                    <a:pt x="11138" y="11887"/>
                  </a:cubicBezTo>
                  <a:cubicBezTo>
                    <a:pt x="11097" y="12040"/>
                    <a:pt x="10954" y="12074"/>
                    <a:pt x="10954" y="12074"/>
                  </a:cubicBezTo>
                  <a:close/>
                  <a:moveTo>
                    <a:pt x="11200" y="14332"/>
                  </a:moveTo>
                  <a:cubicBezTo>
                    <a:pt x="11241" y="14332"/>
                    <a:pt x="11303" y="14281"/>
                    <a:pt x="11405" y="14230"/>
                  </a:cubicBezTo>
                  <a:cubicBezTo>
                    <a:pt x="11508" y="14162"/>
                    <a:pt x="11590" y="14128"/>
                    <a:pt x="11672" y="14111"/>
                  </a:cubicBezTo>
                  <a:cubicBezTo>
                    <a:pt x="11754" y="14094"/>
                    <a:pt x="11815" y="13992"/>
                    <a:pt x="11733" y="13992"/>
                  </a:cubicBezTo>
                  <a:cubicBezTo>
                    <a:pt x="11672" y="13992"/>
                    <a:pt x="11610" y="14094"/>
                    <a:pt x="11569" y="13992"/>
                  </a:cubicBezTo>
                  <a:cubicBezTo>
                    <a:pt x="11508" y="13908"/>
                    <a:pt x="11508" y="13738"/>
                    <a:pt x="11426" y="13704"/>
                  </a:cubicBezTo>
                  <a:cubicBezTo>
                    <a:pt x="11364" y="13670"/>
                    <a:pt x="11262" y="13585"/>
                    <a:pt x="11118" y="13670"/>
                  </a:cubicBezTo>
                  <a:cubicBezTo>
                    <a:pt x="10954" y="13755"/>
                    <a:pt x="10974" y="13891"/>
                    <a:pt x="10892" y="13874"/>
                  </a:cubicBezTo>
                  <a:cubicBezTo>
                    <a:pt x="10831" y="13874"/>
                    <a:pt x="10749" y="13806"/>
                    <a:pt x="10749" y="13857"/>
                  </a:cubicBezTo>
                  <a:cubicBezTo>
                    <a:pt x="10749" y="13908"/>
                    <a:pt x="10831" y="14026"/>
                    <a:pt x="10892" y="14009"/>
                  </a:cubicBezTo>
                  <a:cubicBezTo>
                    <a:pt x="10933" y="14009"/>
                    <a:pt x="10954" y="14009"/>
                    <a:pt x="10995" y="14094"/>
                  </a:cubicBezTo>
                  <a:cubicBezTo>
                    <a:pt x="11015" y="14179"/>
                    <a:pt x="11138" y="14315"/>
                    <a:pt x="11200" y="14332"/>
                  </a:cubicBezTo>
                  <a:close/>
                  <a:moveTo>
                    <a:pt x="19467" y="19494"/>
                  </a:moveTo>
                  <a:cubicBezTo>
                    <a:pt x="19446" y="19494"/>
                    <a:pt x="19385" y="19562"/>
                    <a:pt x="19426" y="19613"/>
                  </a:cubicBezTo>
                  <a:cubicBezTo>
                    <a:pt x="19487" y="19647"/>
                    <a:pt x="19549" y="19715"/>
                    <a:pt x="19610" y="19681"/>
                  </a:cubicBezTo>
                  <a:cubicBezTo>
                    <a:pt x="19672" y="19647"/>
                    <a:pt x="19754" y="19647"/>
                    <a:pt x="19692" y="19596"/>
                  </a:cubicBezTo>
                  <a:cubicBezTo>
                    <a:pt x="19631" y="19545"/>
                    <a:pt x="19467" y="19494"/>
                    <a:pt x="19467" y="19494"/>
                  </a:cubicBezTo>
                  <a:close/>
                  <a:moveTo>
                    <a:pt x="14974" y="20887"/>
                  </a:moveTo>
                  <a:cubicBezTo>
                    <a:pt x="14974" y="20887"/>
                    <a:pt x="15077" y="20904"/>
                    <a:pt x="15179" y="20955"/>
                  </a:cubicBezTo>
                  <a:cubicBezTo>
                    <a:pt x="15282" y="21006"/>
                    <a:pt x="15385" y="21125"/>
                    <a:pt x="15467" y="21142"/>
                  </a:cubicBezTo>
                  <a:cubicBezTo>
                    <a:pt x="15549" y="21158"/>
                    <a:pt x="15590" y="21125"/>
                    <a:pt x="15651" y="21091"/>
                  </a:cubicBezTo>
                  <a:cubicBezTo>
                    <a:pt x="15713" y="21040"/>
                    <a:pt x="15733" y="21023"/>
                    <a:pt x="15774" y="20938"/>
                  </a:cubicBezTo>
                  <a:cubicBezTo>
                    <a:pt x="15795" y="20836"/>
                    <a:pt x="15672" y="20853"/>
                    <a:pt x="15569" y="20785"/>
                  </a:cubicBezTo>
                  <a:cubicBezTo>
                    <a:pt x="15467" y="20700"/>
                    <a:pt x="15467" y="20683"/>
                    <a:pt x="15405" y="20734"/>
                  </a:cubicBezTo>
                  <a:cubicBezTo>
                    <a:pt x="15323" y="20768"/>
                    <a:pt x="15282" y="20836"/>
                    <a:pt x="15179" y="20819"/>
                  </a:cubicBezTo>
                  <a:cubicBezTo>
                    <a:pt x="15056" y="20819"/>
                    <a:pt x="14974" y="20887"/>
                    <a:pt x="14974" y="20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46" name="Google Shape;2346;p276"/>
            <p:cNvSpPr/>
            <p:nvPr/>
          </p:nvSpPr>
          <p:spPr>
            <a:xfrm>
              <a:off x="4903207" y="0"/>
              <a:ext cx="553917" cy="565163"/>
            </a:xfrm>
            <a:custGeom>
              <a:avLst/>
              <a:gdLst/>
              <a:ahLst/>
              <a:cxnLst/>
              <a:rect l="l" t="t" r="r" b="b"/>
              <a:pathLst>
                <a:path w="21421" h="21600" extrusionOk="0">
                  <a:moveTo>
                    <a:pt x="2234" y="11291"/>
                  </a:moveTo>
                  <a:cubicBezTo>
                    <a:pt x="2234" y="11291"/>
                    <a:pt x="2234" y="9327"/>
                    <a:pt x="2731" y="8100"/>
                  </a:cubicBezTo>
                  <a:cubicBezTo>
                    <a:pt x="2979" y="6627"/>
                    <a:pt x="4469" y="5891"/>
                    <a:pt x="5214" y="6382"/>
                  </a:cubicBezTo>
                  <a:cubicBezTo>
                    <a:pt x="5710" y="6873"/>
                    <a:pt x="6952" y="7855"/>
                    <a:pt x="7200" y="7118"/>
                  </a:cubicBezTo>
                  <a:cubicBezTo>
                    <a:pt x="7448" y="6627"/>
                    <a:pt x="6455" y="4909"/>
                    <a:pt x="8193" y="5400"/>
                  </a:cubicBezTo>
                  <a:cubicBezTo>
                    <a:pt x="9683" y="5645"/>
                    <a:pt x="11172" y="6873"/>
                    <a:pt x="10428" y="7609"/>
                  </a:cubicBezTo>
                  <a:cubicBezTo>
                    <a:pt x="9434" y="8345"/>
                    <a:pt x="7945" y="7855"/>
                    <a:pt x="7945" y="8591"/>
                  </a:cubicBezTo>
                  <a:cubicBezTo>
                    <a:pt x="7945" y="9082"/>
                    <a:pt x="9434" y="9082"/>
                    <a:pt x="8690" y="9818"/>
                  </a:cubicBezTo>
                  <a:cubicBezTo>
                    <a:pt x="7945" y="10555"/>
                    <a:pt x="6207" y="10309"/>
                    <a:pt x="6703" y="11291"/>
                  </a:cubicBezTo>
                  <a:cubicBezTo>
                    <a:pt x="6952" y="12273"/>
                    <a:pt x="7945" y="11291"/>
                    <a:pt x="9434" y="11782"/>
                  </a:cubicBezTo>
                  <a:cubicBezTo>
                    <a:pt x="10924" y="12027"/>
                    <a:pt x="10428" y="12027"/>
                    <a:pt x="11172" y="11291"/>
                  </a:cubicBezTo>
                  <a:cubicBezTo>
                    <a:pt x="12166" y="10555"/>
                    <a:pt x="13159" y="12518"/>
                    <a:pt x="12910" y="13255"/>
                  </a:cubicBezTo>
                  <a:cubicBezTo>
                    <a:pt x="12662" y="13745"/>
                    <a:pt x="13655" y="14727"/>
                    <a:pt x="12910" y="15218"/>
                  </a:cubicBezTo>
                  <a:cubicBezTo>
                    <a:pt x="12166" y="15955"/>
                    <a:pt x="8938" y="16445"/>
                    <a:pt x="8690" y="15709"/>
                  </a:cubicBezTo>
                  <a:cubicBezTo>
                    <a:pt x="8441" y="14727"/>
                    <a:pt x="8441" y="14482"/>
                    <a:pt x="7945" y="14236"/>
                  </a:cubicBezTo>
                  <a:cubicBezTo>
                    <a:pt x="7200" y="14236"/>
                    <a:pt x="5959" y="15464"/>
                    <a:pt x="4966" y="14482"/>
                  </a:cubicBezTo>
                  <a:cubicBezTo>
                    <a:pt x="4221" y="13500"/>
                    <a:pt x="4717" y="11782"/>
                    <a:pt x="4717" y="11536"/>
                  </a:cubicBezTo>
                  <a:cubicBezTo>
                    <a:pt x="4469" y="11045"/>
                    <a:pt x="4221" y="11045"/>
                    <a:pt x="3228" y="12027"/>
                  </a:cubicBezTo>
                  <a:cubicBezTo>
                    <a:pt x="2234" y="13009"/>
                    <a:pt x="2234" y="11536"/>
                    <a:pt x="2234" y="11536"/>
                  </a:cubicBezTo>
                  <a:cubicBezTo>
                    <a:pt x="2234" y="11291"/>
                    <a:pt x="2234" y="11291"/>
                    <a:pt x="2234" y="11291"/>
                  </a:cubicBezTo>
                  <a:close/>
                  <a:moveTo>
                    <a:pt x="21103" y="736"/>
                  </a:moveTo>
                  <a:cubicBezTo>
                    <a:pt x="20855" y="736"/>
                    <a:pt x="20110" y="1227"/>
                    <a:pt x="20359" y="1718"/>
                  </a:cubicBezTo>
                  <a:cubicBezTo>
                    <a:pt x="20359" y="2209"/>
                    <a:pt x="21352" y="1964"/>
                    <a:pt x="21352" y="1718"/>
                  </a:cubicBezTo>
                  <a:cubicBezTo>
                    <a:pt x="21600" y="1473"/>
                    <a:pt x="21103" y="736"/>
                    <a:pt x="21103" y="736"/>
                  </a:cubicBezTo>
                  <a:close/>
                  <a:moveTo>
                    <a:pt x="12166" y="0"/>
                  </a:moveTo>
                  <a:cubicBezTo>
                    <a:pt x="11669" y="736"/>
                    <a:pt x="11669" y="736"/>
                    <a:pt x="11917" y="1227"/>
                  </a:cubicBezTo>
                  <a:cubicBezTo>
                    <a:pt x="12166" y="1473"/>
                    <a:pt x="12414" y="982"/>
                    <a:pt x="12414" y="736"/>
                  </a:cubicBezTo>
                  <a:cubicBezTo>
                    <a:pt x="12662" y="245"/>
                    <a:pt x="12166" y="0"/>
                    <a:pt x="12166" y="0"/>
                  </a:cubicBezTo>
                  <a:close/>
                  <a:moveTo>
                    <a:pt x="9683" y="2945"/>
                  </a:moveTo>
                  <a:cubicBezTo>
                    <a:pt x="9683" y="2945"/>
                    <a:pt x="9683" y="1964"/>
                    <a:pt x="9683" y="1473"/>
                  </a:cubicBezTo>
                  <a:cubicBezTo>
                    <a:pt x="9434" y="982"/>
                    <a:pt x="9683" y="982"/>
                    <a:pt x="9931" y="982"/>
                  </a:cubicBezTo>
                  <a:cubicBezTo>
                    <a:pt x="10179" y="982"/>
                    <a:pt x="10676" y="1718"/>
                    <a:pt x="11172" y="1964"/>
                  </a:cubicBezTo>
                  <a:cubicBezTo>
                    <a:pt x="11669" y="2209"/>
                    <a:pt x="11669" y="2700"/>
                    <a:pt x="11917" y="2945"/>
                  </a:cubicBezTo>
                  <a:cubicBezTo>
                    <a:pt x="12166" y="3191"/>
                    <a:pt x="11917" y="3927"/>
                    <a:pt x="11669" y="3927"/>
                  </a:cubicBezTo>
                  <a:cubicBezTo>
                    <a:pt x="11421" y="3927"/>
                    <a:pt x="11172" y="3436"/>
                    <a:pt x="10924" y="2945"/>
                  </a:cubicBezTo>
                  <a:cubicBezTo>
                    <a:pt x="10428" y="2455"/>
                    <a:pt x="9683" y="2945"/>
                    <a:pt x="9683" y="2945"/>
                  </a:cubicBezTo>
                  <a:close/>
                  <a:moveTo>
                    <a:pt x="16138" y="5645"/>
                  </a:moveTo>
                  <a:cubicBezTo>
                    <a:pt x="16138" y="5645"/>
                    <a:pt x="16386" y="5891"/>
                    <a:pt x="17628" y="5400"/>
                  </a:cubicBezTo>
                  <a:cubicBezTo>
                    <a:pt x="18621" y="5155"/>
                    <a:pt x="18869" y="4909"/>
                    <a:pt x="19366" y="4664"/>
                  </a:cubicBezTo>
                  <a:cubicBezTo>
                    <a:pt x="19862" y="4173"/>
                    <a:pt x="20607" y="3682"/>
                    <a:pt x="20607" y="3682"/>
                  </a:cubicBezTo>
                  <a:cubicBezTo>
                    <a:pt x="20607" y="3682"/>
                    <a:pt x="19117" y="3927"/>
                    <a:pt x="18621" y="4173"/>
                  </a:cubicBezTo>
                  <a:cubicBezTo>
                    <a:pt x="18124" y="4173"/>
                    <a:pt x="17876" y="4173"/>
                    <a:pt x="17628" y="4173"/>
                  </a:cubicBezTo>
                  <a:cubicBezTo>
                    <a:pt x="17379" y="4173"/>
                    <a:pt x="16883" y="4418"/>
                    <a:pt x="16634" y="4418"/>
                  </a:cubicBezTo>
                  <a:cubicBezTo>
                    <a:pt x="16634" y="4664"/>
                    <a:pt x="16138" y="5645"/>
                    <a:pt x="16138" y="5645"/>
                  </a:cubicBezTo>
                  <a:close/>
                  <a:moveTo>
                    <a:pt x="12662" y="7364"/>
                  </a:moveTo>
                  <a:cubicBezTo>
                    <a:pt x="12910" y="8345"/>
                    <a:pt x="13903" y="8591"/>
                    <a:pt x="13903" y="7118"/>
                  </a:cubicBezTo>
                  <a:cubicBezTo>
                    <a:pt x="13903" y="6873"/>
                    <a:pt x="13655" y="6627"/>
                    <a:pt x="13159" y="6627"/>
                  </a:cubicBezTo>
                  <a:cubicBezTo>
                    <a:pt x="12662" y="6627"/>
                    <a:pt x="12662" y="7118"/>
                    <a:pt x="12662" y="7364"/>
                  </a:cubicBezTo>
                  <a:close/>
                  <a:moveTo>
                    <a:pt x="13159" y="5155"/>
                  </a:moveTo>
                  <a:cubicBezTo>
                    <a:pt x="12910" y="5400"/>
                    <a:pt x="12662" y="5645"/>
                    <a:pt x="13407" y="5891"/>
                  </a:cubicBezTo>
                  <a:cubicBezTo>
                    <a:pt x="13655" y="6136"/>
                    <a:pt x="13903" y="5891"/>
                    <a:pt x="14152" y="5645"/>
                  </a:cubicBezTo>
                  <a:cubicBezTo>
                    <a:pt x="14400" y="4909"/>
                    <a:pt x="13655" y="4909"/>
                    <a:pt x="13159" y="5155"/>
                  </a:cubicBezTo>
                  <a:close/>
                  <a:moveTo>
                    <a:pt x="15393" y="8345"/>
                  </a:moveTo>
                  <a:cubicBezTo>
                    <a:pt x="15393" y="8345"/>
                    <a:pt x="15145" y="10309"/>
                    <a:pt x="16386" y="10555"/>
                  </a:cubicBezTo>
                  <a:cubicBezTo>
                    <a:pt x="17628" y="11045"/>
                    <a:pt x="17379" y="10309"/>
                    <a:pt x="17131" y="9818"/>
                  </a:cubicBezTo>
                  <a:cubicBezTo>
                    <a:pt x="17131" y="9573"/>
                    <a:pt x="15393" y="8345"/>
                    <a:pt x="15393" y="8345"/>
                  </a:cubicBezTo>
                  <a:close/>
                  <a:moveTo>
                    <a:pt x="8441" y="17427"/>
                  </a:moveTo>
                  <a:cubicBezTo>
                    <a:pt x="7697" y="17427"/>
                    <a:pt x="6952" y="17918"/>
                    <a:pt x="6952" y="18900"/>
                  </a:cubicBezTo>
                  <a:cubicBezTo>
                    <a:pt x="7200" y="19882"/>
                    <a:pt x="7697" y="21600"/>
                    <a:pt x="7697" y="21600"/>
                  </a:cubicBezTo>
                  <a:cubicBezTo>
                    <a:pt x="7697" y="21600"/>
                    <a:pt x="9186" y="18409"/>
                    <a:pt x="9434" y="18164"/>
                  </a:cubicBezTo>
                  <a:cubicBezTo>
                    <a:pt x="9683" y="18164"/>
                    <a:pt x="9683" y="17182"/>
                    <a:pt x="9683" y="17182"/>
                  </a:cubicBezTo>
                  <a:cubicBezTo>
                    <a:pt x="8441" y="17427"/>
                    <a:pt x="8441" y="17427"/>
                    <a:pt x="8441" y="17427"/>
                  </a:cubicBezTo>
                  <a:close/>
                  <a:moveTo>
                    <a:pt x="0" y="14973"/>
                  </a:moveTo>
                  <a:cubicBezTo>
                    <a:pt x="0" y="14973"/>
                    <a:pt x="1986" y="15955"/>
                    <a:pt x="1738" y="17427"/>
                  </a:cubicBezTo>
                  <a:cubicBezTo>
                    <a:pt x="1490" y="18900"/>
                    <a:pt x="3228" y="19391"/>
                    <a:pt x="3724" y="17918"/>
                  </a:cubicBezTo>
                  <a:cubicBezTo>
                    <a:pt x="3972" y="16445"/>
                    <a:pt x="3476" y="14236"/>
                    <a:pt x="2483" y="13991"/>
                  </a:cubicBezTo>
                  <a:cubicBezTo>
                    <a:pt x="1490" y="13500"/>
                    <a:pt x="497" y="13745"/>
                    <a:pt x="497" y="13745"/>
                  </a:cubicBezTo>
                  <a:lnTo>
                    <a:pt x="0" y="1497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47" name="Google Shape;2347;p276"/>
            <p:cNvSpPr/>
            <p:nvPr/>
          </p:nvSpPr>
          <p:spPr>
            <a:xfrm>
              <a:off x="4953985" y="134667"/>
              <a:ext cx="293621" cy="287208"/>
            </a:xfrm>
            <a:custGeom>
              <a:avLst/>
              <a:gdLst/>
              <a:ahLst/>
              <a:cxnLst/>
              <a:rect l="l" t="t" r="r" b="b"/>
              <a:pathLst>
                <a:path w="21439" h="20971" extrusionOk="0">
                  <a:moveTo>
                    <a:pt x="9861" y="470"/>
                  </a:moveTo>
                  <a:cubicBezTo>
                    <a:pt x="9391" y="939"/>
                    <a:pt x="9391" y="1878"/>
                    <a:pt x="9861" y="2817"/>
                  </a:cubicBezTo>
                  <a:cubicBezTo>
                    <a:pt x="9861" y="3287"/>
                    <a:pt x="9861" y="3757"/>
                    <a:pt x="9861" y="3757"/>
                  </a:cubicBezTo>
                  <a:cubicBezTo>
                    <a:pt x="9861" y="4226"/>
                    <a:pt x="9391" y="4226"/>
                    <a:pt x="9391" y="4226"/>
                  </a:cubicBezTo>
                  <a:cubicBezTo>
                    <a:pt x="8922" y="4226"/>
                    <a:pt x="7513" y="3287"/>
                    <a:pt x="6574" y="2348"/>
                  </a:cubicBezTo>
                  <a:cubicBezTo>
                    <a:pt x="6104" y="1878"/>
                    <a:pt x="6104" y="1878"/>
                    <a:pt x="6104" y="1878"/>
                  </a:cubicBezTo>
                  <a:cubicBezTo>
                    <a:pt x="5635" y="1878"/>
                    <a:pt x="4696" y="1878"/>
                    <a:pt x="4226" y="1878"/>
                  </a:cubicBezTo>
                  <a:cubicBezTo>
                    <a:pt x="2817" y="2348"/>
                    <a:pt x="1878" y="3757"/>
                    <a:pt x="939" y="5635"/>
                  </a:cubicBezTo>
                  <a:cubicBezTo>
                    <a:pt x="470" y="7983"/>
                    <a:pt x="0" y="11739"/>
                    <a:pt x="0" y="11739"/>
                  </a:cubicBezTo>
                  <a:cubicBezTo>
                    <a:pt x="0" y="11739"/>
                    <a:pt x="0" y="12209"/>
                    <a:pt x="0" y="12209"/>
                  </a:cubicBezTo>
                  <a:cubicBezTo>
                    <a:pt x="0" y="12209"/>
                    <a:pt x="470" y="13617"/>
                    <a:pt x="939" y="14087"/>
                  </a:cubicBezTo>
                  <a:cubicBezTo>
                    <a:pt x="1409" y="14087"/>
                    <a:pt x="1878" y="13617"/>
                    <a:pt x="2348" y="13148"/>
                  </a:cubicBezTo>
                  <a:cubicBezTo>
                    <a:pt x="3757" y="11739"/>
                    <a:pt x="4226" y="11739"/>
                    <a:pt x="4696" y="11739"/>
                  </a:cubicBezTo>
                  <a:cubicBezTo>
                    <a:pt x="4696" y="11739"/>
                    <a:pt x="4696" y="11739"/>
                    <a:pt x="4696" y="12209"/>
                  </a:cubicBezTo>
                  <a:cubicBezTo>
                    <a:pt x="4696" y="12209"/>
                    <a:pt x="4696" y="12678"/>
                    <a:pt x="4696" y="13148"/>
                  </a:cubicBezTo>
                  <a:cubicBezTo>
                    <a:pt x="4696" y="14557"/>
                    <a:pt x="4226" y="16435"/>
                    <a:pt x="5635" y="17843"/>
                  </a:cubicBezTo>
                  <a:cubicBezTo>
                    <a:pt x="6574" y="19252"/>
                    <a:pt x="8452" y="18783"/>
                    <a:pt x="9391" y="18313"/>
                  </a:cubicBezTo>
                  <a:cubicBezTo>
                    <a:pt x="9861" y="17843"/>
                    <a:pt x="10800" y="17374"/>
                    <a:pt x="11270" y="17843"/>
                  </a:cubicBezTo>
                  <a:cubicBezTo>
                    <a:pt x="12209" y="17843"/>
                    <a:pt x="12209" y="18313"/>
                    <a:pt x="12678" y="19722"/>
                  </a:cubicBezTo>
                  <a:cubicBezTo>
                    <a:pt x="12678" y="20191"/>
                    <a:pt x="12678" y="20191"/>
                    <a:pt x="12678" y="20191"/>
                  </a:cubicBezTo>
                  <a:cubicBezTo>
                    <a:pt x="12678" y="20661"/>
                    <a:pt x="13148" y="20661"/>
                    <a:pt x="13617" y="20661"/>
                  </a:cubicBezTo>
                  <a:cubicBezTo>
                    <a:pt x="15026" y="21600"/>
                    <a:pt x="19252" y="20191"/>
                    <a:pt x="20661" y="19252"/>
                  </a:cubicBezTo>
                  <a:cubicBezTo>
                    <a:pt x="21600" y="18783"/>
                    <a:pt x="21600" y="17843"/>
                    <a:pt x="21130" y="16904"/>
                  </a:cubicBezTo>
                  <a:cubicBezTo>
                    <a:pt x="21130" y="16435"/>
                    <a:pt x="20661" y="15965"/>
                    <a:pt x="20661" y="15496"/>
                  </a:cubicBezTo>
                  <a:cubicBezTo>
                    <a:pt x="21130" y="14557"/>
                    <a:pt x="20191" y="12209"/>
                    <a:pt x="18783" y="11270"/>
                  </a:cubicBezTo>
                  <a:cubicBezTo>
                    <a:pt x="18313" y="11270"/>
                    <a:pt x="17843" y="11270"/>
                    <a:pt x="17374" y="11739"/>
                  </a:cubicBezTo>
                  <a:cubicBezTo>
                    <a:pt x="16435" y="12678"/>
                    <a:pt x="16435" y="12678"/>
                    <a:pt x="16435" y="12678"/>
                  </a:cubicBezTo>
                  <a:cubicBezTo>
                    <a:pt x="15965" y="13148"/>
                    <a:pt x="15965" y="13148"/>
                    <a:pt x="15026" y="12678"/>
                  </a:cubicBezTo>
                  <a:cubicBezTo>
                    <a:pt x="14087" y="12678"/>
                    <a:pt x="14087" y="12678"/>
                    <a:pt x="14087" y="12678"/>
                  </a:cubicBezTo>
                  <a:cubicBezTo>
                    <a:pt x="13148" y="12209"/>
                    <a:pt x="11739" y="12209"/>
                    <a:pt x="11270" y="12678"/>
                  </a:cubicBezTo>
                  <a:cubicBezTo>
                    <a:pt x="9861" y="12678"/>
                    <a:pt x="9391" y="12678"/>
                    <a:pt x="8922" y="11739"/>
                  </a:cubicBezTo>
                  <a:cubicBezTo>
                    <a:pt x="8922" y="11270"/>
                    <a:pt x="8922" y="11270"/>
                    <a:pt x="8922" y="10800"/>
                  </a:cubicBezTo>
                  <a:cubicBezTo>
                    <a:pt x="8922" y="10330"/>
                    <a:pt x="9861" y="10330"/>
                    <a:pt x="10330" y="10330"/>
                  </a:cubicBezTo>
                  <a:cubicBezTo>
                    <a:pt x="11270" y="9861"/>
                    <a:pt x="12209" y="9861"/>
                    <a:pt x="12678" y="9391"/>
                  </a:cubicBezTo>
                  <a:cubicBezTo>
                    <a:pt x="13148" y="8922"/>
                    <a:pt x="13148" y="8452"/>
                    <a:pt x="13148" y="8452"/>
                  </a:cubicBezTo>
                  <a:cubicBezTo>
                    <a:pt x="13148" y="7983"/>
                    <a:pt x="12678" y="7513"/>
                    <a:pt x="12678" y="7513"/>
                  </a:cubicBezTo>
                  <a:cubicBezTo>
                    <a:pt x="12209" y="7043"/>
                    <a:pt x="11739" y="7043"/>
                    <a:pt x="11739" y="6574"/>
                  </a:cubicBezTo>
                  <a:cubicBezTo>
                    <a:pt x="11739" y="6104"/>
                    <a:pt x="12209" y="6104"/>
                    <a:pt x="13148" y="5635"/>
                  </a:cubicBezTo>
                  <a:cubicBezTo>
                    <a:pt x="14087" y="5635"/>
                    <a:pt x="15026" y="5635"/>
                    <a:pt x="15965" y="4696"/>
                  </a:cubicBezTo>
                  <a:cubicBezTo>
                    <a:pt x="16435" y="4226"/>
                    <a:pt x="16435" y="3757"/>
                    <a:pt x="16435" y="3287"/>
                  </a:cubicBezTo>
                  <a:cubicBezTo>
                    <a:pt x="15965" y="1878"/>
                    <a:pt x="13617" y="470"/>
                    <a:pt x="11739" y="0"/>
                  </a:cubicBezTo>
                  <a:cubicBezTo>
                    <a:pt x="10800" y="0"/>
                    <a:pt x="10330" y="0"/>
                    <a:pt x="9861" y="470"/>
                  </a:cubicBezTo>
                  <a:close/>
                  <a:moveTo>
                    <a:pt x="9861" y="4226"/>
                  </a:moveTo>
                  <a:cubicBezTo>
                    <a:pt x="9861" y="4226"/>
                    <a:pt x="9861" y="4226"/>
                    <a:pt x="9861" y="4226"/>
                  </a:cubicBezTo>
                  <a:cubicBezTo>
                    <a:pt x="9861" y="3757"/>
                    <a:pt x="9861" y="3287"/>
                    <a:pt x="9861" y="2817"/>
                  </a:cubicBezTo>
                  <a:cubicBezTo>
                    <a:pt x="9861" y="1878"/>
                    <a:pt x="9861" y="939"/>
                    <a:pt x="10330" y="470"/>
                  </a:cubicBezTo>
                  <a:cubicBezTo>
                    <a:pt x="10330" y="470"/>
                    <a:pt x="10800" y="470"/>
                    <a:pt x="11739" y="470"/>
                  </a:cubicBezTo>
                  <a:cubicBezTo>
                    <a:pt x="14087" y="939"/>
                    <a:pt x="15965" y="2348"/>
                    <a:pt x="15965" y="3287"/>
                  </a:cubicBezTo>
                  <a:cubicBezTo>
                    <a:pt x="16435" y="3757"/>
                    <a:pt x="15965" y="4226"/>
                    <a:pt x="15965" y="4696"/>
                  </a:cubicBezTo>
                  <a:cubicBezTo>
                    <a:pt x="15026" y="5165"/>
                    <a:pt x="14087" y="5635"/>
                    <a:pt x="13148" y="5635"/>
                  </a:cubicBezTo>
                  <a:cubicBezTo>
                    <a:pt x="12209" y="5635"/>
                    <a:pt x="11270" y="5635"/>
                    <a:pt x="11270" y="6574"/>
                  </a:cubicBezTo>
                  <a:cubicBezTo>
                    <a:pt x="11270" y="7043"/>
                    <a:pt x="11739" y="7513"/>
                    <a:pt x="12209" y="7513"/>
                  </a:cubicBezTo>
                  <a:cubicBezTo>
                    <a:pt x="12678" y="7983"/>
                    <a:pt x="13148" y="7983"/>
                    <a:pt x="13148" y="8452"/>
                  </a:cubicBezTo>
                  <a:cubicBezTo>
                    <a:pt x="13148" y="8452"/>
                    <a:pt x="13148" y="8922"/>
                    <a:pt x="12678" y="8922"/>
                  </a:cubicBezTo>
                  <a:cubicBezTo>
                    <a:pt x="12209" y="9391"/>
                    <a:pt x="11270" y="9861"/>
                    <a:pt x="10330" y="9861"/>
                  </a:cubicBezTo>
                  <a:cubicBezTo>
                    <a:pt x="9391" y="10330"/>
                    <a:pt x="8922" y="10330"/>
                    <a:pt x="8452" y="10800"/>
                  </a:cubicBezTo>
                  <a:cubicBezTo>
                    <a:pt x="8452" y="11270"/>
                    <a:pt x="8452" y="11270"/>
                    <a:pt x="8452" y="11739"/>
                  </a:cubicBezTo>
                  <a:cubicBezTo>
                    <a:pt x="8922" y="13148"/>
                    <a:pt x="9861" y="13148"/>
                    <a:pt x="11270" y="12678"/>
                  </a:cubicBezTo>
                  <a:cubicBezTo>
                    <a:pt x="12209" y="12678"/>
                    <a:pt x="13148" y="12678"/>
                    <a:pt x="14087" y="12678"/>
                  </a:cubicBezTo>
                  <a:cubicBezTo>
                    <a:pt x="14087" y="12678"/>
                    <a:pt x="15026" y="13148"/>
                    <a:pt x="15026" y="13148"/>
                  </a:cubicBezTo>
                  <a:cubicBezTo>
                    <a:pt x="15965" y="13148"/>
                    <a:pt x="16435" y="13148"/>
                    <a:pt x="16904" y="12678"/>
                  </a:cubicBezTo>
                  <a:cubicBezTo>
                    <a:pt x="17374" y="11739"/>
                    <a:pt x="17374" y="11739"/>
                    <a:pt x="17374" y="11739"/>
                  </a:cubicBezTo>
                  <a:cubicBezTo>
                    <a:pt x="17843" y="11270"/>
                    <a:pt x="18313" y="11270"/>
                    <a:pt x="18783" y="11739"/>
                  </a:cubicBezTo>
                  <a:cubicBezTo>
                    <a:pt x="19722" y="12209"/>
                    <a:pt x="20661" y="14557"/>
                    <a:pt x="20661" y="15496"/>
                  </a:cubicBezTo>
                  <a:cubicBezTo>
                    <a:pt x="20191" y="15965"/>
                    <a:pt x="20661" y="16435"/>
                    <a:pt x="20661" y="16904"/>
                  </a:cubicBezTo>
                  <a:cubicBezTo>
                    <a:pt x="21130" y="17843"/>
                    <a:pt x="21600" y="18313"/>
                    <a:pt x="20661" y="19252"/>
                  </a:cubicBezTo>
                  <a:cubicBezTo>
                    <a:pt x="19252" y="20191"/>
                    <a:pt x="15026" y="21130"/>
                    <a:pt x="13617" y="20661"/>
                  </a:cubicBezTo>
                  <a:cubicBezTo>
                    <a:pt x="13148" y="20661"/>
                    <a:pt x="13148" y="20191"/>
                    <a:pt x="13148" y="20191"/>
                  </a:cubicBezTo>
                  <a:cubicBezTo>
                    <a:pt x="12678" y="19722"/>
                    <a:pt x="12678" y="19722"/>
                    <a:pt x="12678" y="19722"/>
                  </a:cubicBezTo>
                  <a:cubicBezTo>
                    <a:pt x="12678" y="18313"/>
                    <a:pt x="12209" y="17374"/>
                    <a:pt x="11270" y="17374"/>
                  </a:cubicBezTo>
                  <a:cubicBezTo>
                    <a:pt x="10800" y="17374"/>
                    <a:pt x="9861" y="17374"/>
                    <a:pt x="9391" y="17843"/>
                  </a:cubicBezTo>
                  <a:cubicBezTo>
                    <a:pt x="7983" y="18313"/>
                    <a:pt x="7043" y="18783"/>
                    <a:pt x="5635" y="17843"/>
                  </a:cubicBezTo>
                  <a:cubicBezTo>
                    <a:pt x="4696" y="16435"/>
                    <a:pt x="4696" y="14557"/>
                    <a:pt x="5165" y="13148"/>
                  </a:cubicBezTo>
                  <a:cubicBezTo>
                    <a:pt x="5165" y="12678"/>
                    <a:pt x="5165" y="12209"/>
                    <a:pt x="5165" y="12209"/>
                  </a:cubicBezTo>
                  <a:cubicBezTo>
                    <a:pt x="5165" y="11739"/>
                    <a:pt x="5165" y="11739"/>
                    <a:pt x="4696" y="11739"/>
                  </a:cubicBezTo>
                  <a:cubicBezTo>
                    <a:pt x="4226" y="11270"/>
                    <a:pt x="3757" y="11739"/>
                    <a:pt x="2348" y="13148"/>
                  </a:cubicBezTo>
                  <a:cubicBezTo>
                    <a:pt x="1878" y="13148"/>
                    <a:pt x="1409" y="13617"/>
                    <a:pt x="939" y="13617"/>
                  </a:cubicBezTo>
                  <a:cubicBezTo>
                    <a:pt x="470" y="13617"/>
                    <a:pt x="470" y="12678"/>
                    <a:pt x="470" y="12209"/>
                  </a:cubicBezTo>
                  <a:cubicBezTo>
                    <a:pt x="470" y="12209"/>
                    <a:pt x="470" y="12209"/>
                    <a:pt x="470" y="12209"/>
                  </a:cubicBezTo>
                  <a:cubicBezTo>
                    <a:pt x="470" y="12209"/>
                    <a:pt x="470" y="11739"/>
                    <a:pt x="470" y="11739"/>
                  </a:cubicBezTo>
                  <a:cubicBezTo>
                    <a:pt x="470" y="11739"/>
                    <a:pt x="470" y="7983"/>
                    <a:pt x="1409" y="5635"/>
                  </a:cubicBezTo>
                  <a:cubicBezTo>
                    <a:pt x="1878" y="3757"/>
                    <a:pt x="2817" y="2817"/>
                    <a:pt x="4226" y="2348"/>
                  </a:cubicBezTo>
                  <a:cubicBezTo>
                    <a:pt x="4696" y="1878"/>
                    <a:pt x="5165" y="1878"/>
                    <a:pt x="5635" y="2348"/>
                  </a:cubicBezTo>
                  <a:cubicBezTo>
                    <a:pt x="6104" y="2817"/>
                    <a:pt x="6104" y="2817"/>
                    <a:pt x="6104" y="2817"/>
                  </a:cubicBezTo>
                  <a:cubicBezTo>
                    <a:pt x="7983" y="3757"/>
                    <a:pt x="8922" y="4696"/>
                    <a:pt x="9861" y="42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48" name="Google Shape;2348;p276"/>
            <p:cNvSpPr/>
            <p:nvPr/>
          </p:nvSpPr>
          <p:spPr>
            <a:xfrm>
              <a:off x="5424217" y="13246"/>
              <a:ext cx="33028" cy="37531"/>
            </a:xfrm>
            <a:custGeom>
              <a:avLst/>
              <a:gdLst/>
              <a:ahLst/>
              <a:cxnLst/>
              <a:rect l="l" t="t" r="r" b="b"/>
              <a:pathLst>
                <a:path w="19008" h="21600" extrusionOk="0">
                  <a:moveTo>
                    <a:pt x="14400" y="0"/>
                  </a:moveTo>
                  <a:cubicBezTo>
                    <a:pt x="10800" y="3600"/>
                    <a:pt x="0" y="10800"/>
                    <a:pt x="0" y="18000"/>
                  </a:cubicBezTo>
                  <a:cubicBezTo>
                    <a:pt x="3600" y="21600"/>
                    <a:pt x="7200" y="21600"/>
                    <a:pt x="10800" y="21600"/>
                  </a:cubicBezTo>
                  <a:cubicBezTo>
                    <a:pt x="14400" y="21600"/>
                    <a:pt x="18000" y="21600"/>
                    <a:pt x="18000" y="18000"/>
                  </a:cubicBezTo>
                  <a:cubicBezTo>
                    <a:pt x="21600" y="14400"/>
                    <a:pt x="14400" y="360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  <a:moveTo>
                    <a:pt x="3600" y="18000"/>
                  </a:moveTo>
                  <a:cubicBezTo>
                    <a:pt x="3600" y="18000"/>
                    <a:pt x="3600" y="18000"/>
                    <a:pt x="3600" y="18000"/>
                  </a:cubicBezTo>
                  <a:cubicBezTo>
                    <a:pt x="3600" y="10800"/>
                    <a:pt x="10800" y="7200"/>
                    <a:pt x="14400" y="3600"/>
                  </a:cubicBezTo>
                  <a:cubicBezTo>
                    <a:pt x="14400" y="7200"/>
                    <a:pt x="18000" y="14400"/>
                    <a:pt x="18000" y="18000"/>
                  </a:cubicBezTo>
                  <a:cubicBezTo>
                    <a:pt x="18000" y="18000"/>
                    <a:pt x="18000" y="18000"/>
                    <a:pt x="18000" y="18000"/>
                  </a:cubicBezTo>
                  <a:cubicBezTo>
                    <a:pt x="18000" y="18000"/>
                    <a:pt x="14400" y="21600"/>
                    <a:pt x="10800" y="21600"/>
                  </a:cubicBezTo>
                  <a:cubicBezTo>
                    <a:pt x="7200" y="21600"/>
                    <a:pt x="3600" y="21600"/>
                    <a:pt x="3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49" name="Google Shape;2349;p276"/>
            <p:cNvSpPr/>
            <p:nvPr/>
          </p:nvSpPr>
          <p:spPr>
            <a:xfrm>
              <a:off x="5207176" y="0"/>
              <a:ext cx="22768" cy="37531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4050" y="0"/>
                  </a:moveTo>
                  <a:cubicBezTo>
                    <a:pt x="-1350" y="10800"/>
                    <a:pt x="-1350" y="10800"/>
                    <a:pt x="4050" y="18000"/>
                  </a:cubicBezTo>
                  <a:cubicBezTo>
                    <a:pt x="4050" y="18000"/>
                    <a:pt x="4050" y="21600"/>
                    <a:pt x="9450" y="21600"/>
                  </a:cubicBezTo>
                  <a:cubicBezTo>
                    <a:pt x="14850" y="18000"/>
                    <a:pt x="20250" y="14400"/>
                    <a:pt x="20250" y="10800"/>
                  </a:cubicBezTo>
                  <a:cubicBezTo>
                    <a:pt x="20250" y="3600"/>
                    <a:pt x="9450" y="0"/>
                    <a:pt x="9450" y="0"/>
                  </a:cubicBezTo>
                  <a:cubicBezTo>
                    <a:pt x="4050" y="0"/>
                    <a:pt x="4050" y="0"/>
                    <a:pt x="4050" y="0"/>
                  </a:cubicBezTo>
                  <a:close/>
                  <a:moveTo>
                    <a:pt x="4050" y="18000"/>
                  </a:moveTo>
                  <a:cubicBezTo>
                    <a:pt x="4050" y="14400"/>
                    <a:pt x="4050" y="14400"/>
                    <a:pt x="4050" y="10800"/>
                  </a:cubicBezTo>
                  <a:cubicBezTo>
                    <a:pt x="4050" y="10800"/>
                    <a:pt x="4050" y="7200"/>
                    <a:pt x="9450" y="3600"/>
                  </a:cubicBezTo>
                  <a:cubicBezTo>
                    <a:pt x="9450" y="3600"/>
                    <a:pt x="14850" y="7200"/>
                    <a:pt x="14850" y="7200"/>
                  </a:cubicBezTo>
                  <a:cubicBezTo>
                    <a:pt x="14850" y="10800"/>
                    <a:pt x="14850" y="10800"/>
                    <a:pt x="14850" y="10800"/>
                  </a:cubicBezTo>
                  <a:cubicBezTo>
                    <a:pt x="14850" y="14400"/>
                    <a:pt x="9450" y="18000"/>
                    <a:pt x="9450" y="18000"/>
                  </a:cubicBezTo>
                  <a:cubicBezTo>
                    <a:pt x="9450" y="18000"/>
                    <a:pt x="4050" y="18000"/>
                    <a:pt x="405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0" name="Google Shape;2350;p276"/>
            <p:cNvSpPr/>
            <p:nvPr/>
          </p:nvSpPr>
          <p:spPr>
            <a:xfrm>
              <a:off x="5146051" y="23359"/>
              <a:ext cx="69041" cy="78194"/>
            </a:xfrm>
            <a:custGeom>
              <a:avLst/>
              <a:gdLst/>
              <a:ahLst/>
              <a:cxnLst/>
              <a:rect l="l" t="t" r="r" b="b"/>
              <a:pathLst>
                <a:path w="21109" h="20677" extrusionOk="0">
                  <a:moveTo>
                    <a:pt x="1964" y="739"/>
                  </a:moveTo>
                  <a:cubicBezTo>
                    <a:pt x="0" y="739"/>
                    <a:pt x="0" y="2400"/>
                    <a:pt x="0" y="4062"/>
                  </a:cubicBezTo>
                  <a:cubicBezTo>
                    <a:pt x="1964" y="7385"/>
                    <a:pt x="1964" y="14031"/>
                    <a:pt x="1964" y="14031"/>
                  </a:cubicBezTo>
                  <a:cubicBezTo>
                    <a:pt x="1964" y="14031"/>
                    <a:pt x="1964" y="14031"/>
                    <a:pt x="1964" y="14031"/>
                  </a:cubicBezTo>
                  <a:cubicBezTo>
                    <a:pt x="1964" y="14031"/>
                    <a:pt x="1964" y="14031"/>
                    <a:pt x="3927" y="14031"/>
                  </a:cubicBezTo>
                  <a:cubicBezTo>
                    <a:pt x="3927" y="14031"/>
                    <a:pt x="5891" y="12369"/>
                    <a:pt x="7855" y="12369"/>
                  </a:cubicBezTo>
                  <a:cubicBezTo>
                    <a:pt x="7855" y="12369"/>
                    <a:pt x="9818" y="12369"/>
                    <a:pt x="9818" y="14031"/>
                  </a:cubicBezTo>
                  <a:cubicBezTo>
                    <a:pt x="13745" y="17354"/>
                    <a:pt x="13745" y="17354"/>
                    <a:pt x="13745" y="17354"/>
                  </a:cubicBezTo>
                  <a:cubicBezTo>
                    <a:pt x="15709" y="19015"/>
                    <a:pt x="17673" y="20677"/>
                    <a:pt x="17673" y="20677"/>
                  </a:cubicBezTo>
                  <a:cubicBezTo>
                    <a:pt x="19636" y="20677"/>
                    <a:pt x="19636" y="20677"/>
                    <a:pt x="19636" y="20677"/>
                  </a:cubicBezTo>
                  <a:cubicBezTo>
                    <a:pt x="21600" y="19015"/>
                    <a:pt x="21600" y="15692"/>
                    <a:pt x="19636" y="14031"/>
                  </a:cubicBezTo>
                  <a:cubicBezTo>
                    <a:pt x="19636" y="12369"/>
                    <a:pt x="19636" y="12369"/>
                    <a:pt x="19636" y="12369"/>
                  </a:cubicBezTo>
                  <a:cubicBezTo>
                    <a:pt x="17673" y="10708"/>
                    <a:pt x="15709" y="9046"/>
                    <a:pt x="13745" y="7385"/>
                  </a:cubicBezTo>
                  <a:cubicBezTo>
                    <a:pt x="11782" y="5723"/>
                    <a:pt x="9818" y="4062"/>
                    <a:pt x="7855" y="2400"/>
                  </a:cubicBezTo>
                  <a:cubicBezTo>
                    <a:pt x="7855" y="739"/>
                    <a:pt x="5891" y="739"/>
                    <a:pt x="3927" y="739"/>
                  </a:cubicBezTo>
                  <a:cubicBezTo>
                    <a:pt x="3927" y="-923"/>
                    <a:pt x="1964" y="739"/>
                    <a:pt x="1964" y="739"/>
                  </a:cubicBezTo>
                  <a:close/>
                  <a:moveTo>
                    <a:pt x="1964" y="4062"/>
                  </a:moveTo>
                  <a:cubicBezTo>
                    <a:pt x="1964" y="4062"/>
                    <a:pt x="1964" y="2400"/>
                    <a:pt x="1964" y="2400"/>
                  </a:cubicBezTo>
                  <a:cubicBezTo>
                    <a:pt x="1964" y="2400"/>
                    <a:pt x="1964" y="2400"/>
                    <a:pt x="1964" y="739"/>
                  </a:cubicBezTo>
                  <a:cubicBezTo>
                    <a:pt x="1964" y="739"/>
                    <a:pt x="3927" y="739"/>
                    <a:pt x="3927" y="739"/>
                  </a:cubicBezTo>
                  <a:cubicBezTo>
                    <a:pt x="5891" y="739"/>
                    <a:pt x="5891" y="2400"/>
                    <a:pt x="7855" y="4062"/>
                  </a:cubicBezTo>
                  <a:cubicBezTo>
                    <a:pt x="9818" y="5723"/>
                    <a:pt x="9818" y="5723"/>
                    <a:pt x="13745" y="7385"/>
                  </a:cubicBezTo>
                  <a:cubicBezTo>
                    <a:pt x="15709" y="9046"/>
                    <a:pt x="15709" y="10708"/>
                    <a:pt x="17673" y="12369"/>
                  </a:cubicBezTo>
                  <a:cubicBezTo>
                    <a:pt x="19636" y="14031"/>
                    <a:pt x="19636" y="14031"/>
                    <a:pt x="19636" y="14031"/>
                  </a:cubicBezTo>
                  <a:cubicBezTo>
                    <a:pt x="19636" y="15692"/>
                    <a:pt x="19636" y="17354"/>
                    <a:pt x="19636" y="19015"/>
                  </a:cubicBezTo>
                  <a:cubicBezTo>
                    <a:pt x="19636" y="20677"/>
                    <a:pt x="17673" y="20677"/>
                    <a:pt x="17673" y="20677"/>
                  </a:cubicBezTo>
                  <a:cubicBezTo>
                    <a:pt x="17673" y="20677"/>
                    <a:pt x="15709" y="19015"/>
                    <a:pt x="13745" y="17354"/>
                  </a:cubicBezTo>
                  <a:cubicBezTo>
                    <a:pt x="11782" y="12369"/>
                    <a:pt x="11782" y="12369"/>
                    <a:pt x="11782" y="12369"/>
                  </a:cubicBezTo>
                  <a:cubicBezTo>
                    <a:pt x="9818" y="12369"/>
                    <a:pt x="9818" y="12369"/>
                    <a:pt x="7855" y="10708"/>
                  </a:cubicBezTo>
                  <a:cubicBezTo>
                    <a:pt x="5891" y="10708"/>
                    <a:pt x="3927" y="12369"/>
                    <a:pt x="3927" y="12369"/>
                  </a:cubicBezTo>
                  <a:cubicBezTo>
                    <a:pt x="3927" y="10708"/>
                    <a:pt x="1964" y="7385"/>
                    <a:pt x="1964" y="40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1" name="Google Shape;2351;p276"/>
            <p:cNvSpPr/>
            <p:nvPr/>
          </p:nvSpPr>
          <p:spPr>
            <a:xfrm>
              <a:off x="5320458" y="97137"/>
              <a:ext cx="114799" cy="53857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0"/>
                  </a:moveTo>
                  <a:cubicBezTo>
                    <a:pt x="12000" y="2400"/>
                    <a:pt x="12000" y="2400"/>
                    <a:pt x="12000" y="2400"/>
                  </a:cubicBezTo>
                  <a:cubicBezTo>
                    <a:pt x="9600" y="4800"/>
                    <a:pt x="8400" y="4800"/>
                    <a:pt x="7200" y="48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6000" y="2400"/>
                    <a:pt x="4800" y="4800"/>
                    <a:pt x="3600" y="7200"/>
                  </a:cubicBezTo>
                  <a:cubicBezTo>
                    <a:pt x="2400" y="7200"/>
                    <a:pt x="2400" y="7200"/>
                    <a:pt x="2400" y="7200"/>
                  </a:cubicBezTo>
                  <a:cubicBezTo>
                    <a:pt x="2400" y="9600"/>
                    <a:pt x="1200" y="14400"/>
                    <a:pt x="0" y="192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19200"/>
                    <a:pt x="1200" y="21600"/>
                    <a:pt x="7200" y="19200"/>
                  </a:cubicBezTo>
                  <a:cubicBezTo>
                    <a:pt x="10800" y="14400"/>
                    <a:pt x="13200" y="14400"/>
                    <a:pt x="14400" y="12000"/>
                  </a:cubicBezTo>
                  <a:cubicBezTo>
                    <a:pt x="15600" y="9600"/>
                    <a:pt x="15600" y="9600"/>
                    <a:pt x="15600" y="9600"/>
                  </a:cubicBezTo>
                  <a:cubicBezTo>
                    <a:pt x="18000" y="72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12000" y="4800"/>
                  </a:moveTo>
                  <a:cubicBezTo>
                    <a:pt x="12000" y="4800"/>
                    <a:pt x="18000" y="2400"/>
                    <a:pt x="20400" y="2400"/>
                  </a:cubicBezTo>
                  <a:cubicBezTo>
                    <a:pt x="19200" y="2400"/>
                    <a:pt x="16800" y="4800"/>
                    <a:pt x="15600" y="7200"/>
                  </a:cubicBezTo>
                  <a:cubicBezTo>
                    <a:pt x="13200" y="9600"/>
                    <a:pt x="13200" y="9600"/>
                    <a:pt x="13200" y="9600"/>
                  </a:cubicBezTo>
                  <a:cubicBezTo>
                    <a:pt x="12000" y="12000"/>
                    <a:pt x="10800" y="14400"/>
                    <a:pt x="7200" y="16800"/>
                  </a:cubicBezTo>
                  <a:cubicBezTo>
                    <a:pt x="2400" y="19200"/>
                    <a:pt x="1200" y="19200"/>
                    <a:pt x="1200" y="19200"/>
                  </a:cubicBezTo>
                  <a:cubicBezTo>
                    <a:pt x="1200" y="16800"/>
                    <a:pt x="3600" y="9600"/>
                    <a:pt x="3600" y="7200"/>
                  </a:cubicBezTo>
                  <a:cubicBezTo>
                    <a:pt x="3600" y="7200"/>
                    <a:pt x="3600" y="7200"/>
                    <a:pt x="3600" y="7200"/>
                  </a:cubicBezTo>
                  <a:cubicBezTo>
                    <a:pt x="4800" y="4800"/>
                    <a:pt x="7200" y="4800"/>
                    <a:pt x="7200" y="4800"/>
                  </a:cubicBezTo>
                  <a:cubicBezTo>
                    <a:pt x="7200" y="4800"/>
                    <a:pt x="7200" y="4800"/>
                    <a:pt x="7200" y="4800"/>
                  </a:cubicBezTo>
                  <a:cubicBezTo>
                    <a:pt x="8400" y="4800"/>
                    <a:pt x="9600" y="4800"/>
                    <a:pt x="120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2" name="Google Shape;2352;p276"/>
            <p:cNvSpPr/>
            <p:nvPr/>
          </p:nvSpPr>
          <p:spPr>
            <a:xfrm>
              <a:off x="5224977" y="167782"/>
              <a:ext cx="38083" cy="50778"/>
            </a:xfrm>
            <a:custGeom>
              <a:avLst/>
              <a:gdLst/>
              <a:ahLst/>
              <a:cxnLst/>
              <a:rect l="l" t="t" r="r" b="b"/>
              <a:pathLst>
                <a:path w="20700" h="21600" extrusionOk="0">
                  <a:moveTo>
                    <a:pt x="9900" y="0"/>
                  </a:moveTo>
                  <a:cubicBezTo>
                    <a:pt x="6300" y="0"/>
                    <a:pt x="2700" y="2700"/>
                    <a:pt x="2700" y="2700"/>
                  </a:cubicBezTo>
                  <a:cubicBezTo>
                    <a:pt x="-900" y="5400"/>
                    <a:pt x="-900" y="8100"/>
                    <a:pt x="2700" y="13500"/>
                  </a:cubicBezTo>
                  <a:cubicBezTo>
                    <a:pt x="2700" y="13500"/>
                    <a:pt x="2700" y="13500"/>
                    <a:pt x="2700" y="13500"/>
                  </a:cubicBezTo>
                  <a:cubicBezTo>
                    <a:pt x="6300" y="18900"/>
                    <a:pt x="9900" y="21600"/>
                    <a:pt x="13500" y="21600"/>
                  </a:cubicBezTo>
                  <a:cubicBezTo>
                    <a:pt x="17100" y="21600"/>
                    <a:pt x="20700" y="18900"/>
                    <a:pt x="20700" y="8100"/>
                  </a:cubicBezTo>
                  <a:cubicBezTo>
                    <a:pt x="20700" y="5400"/>
                    <a:pt x="20700" y="5400"/>
                    <a:pt x="17100" y="2700"/>
                  </a:cubicBezTo>
                  <a:cubicBezTo>
                    <a:pt x="17100" y="2700"/>
                    <a:pt x="13500" y="0"/>
                    <a:pt x="9900" y="0"/>
                  </a:cubicBezTo>
                  <a:close/>
                  <a:moveTo>
                    <a:pt x="2700" y="8100"/>
                  </a:moveTo>
                  <a:cubicBezTo>
                    <a:pt x="2700" y="5400"/>
                    <a:pt x="2700" y="5400"/>
                    <a:pt x="2700" y="5400"/>
                  </a:cubicBezTo>
                  <a:cubicBezTo>
                    <a:pt x="6300" y="2700"/>
                    <a:pt x="6300" y="2700"/>
                    <a:pt x="9900" y="2700"/>
                  </a:cubicBezTo>
                  <a:cubicBezTo>
                    <a:pt x="13500" y="2700"/>
                    <a:pt x="13500" y="2700"/>
                    <a:pt x="17100" y="5400"/>
                  </a:cubicBezTo>
                  <a:cubicBezTo>
                    <a:pt x="17100" y="5400"/>
                    <a:pt x="17100" y="8100"/>
                    <a:pt x="17100" y="8100"/>
                  </a:cubicBezTo>
                  <a:cubicBezTo>
                    <a:pt x="17100" y="16200"/>
                    <a:pt x="17100" y="18900"/>
                    <a:pt x="13500" y="18900"/>
                  </a:cubicBezTo>
                  <a:cubicBezTo>
                    <a:pt x="9900" y="18900"/>
                    <a:pt x="6300" y="16200"/>
                    <a:pt x="2700" y="10800"/>
                  </a:cubicBezTo>
                  <a:cubicBezTo>
                    <a:pt x="2700" y="10800"/>
                    <a:pt x="2700" y="8100"/>
                    <a:pt x="2700" y="81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3" name="Google Shape;2353;p276"/>
            <p:cNvSpPr/>
            <p:nvPr/>
          </p:nvSpPr>
          <p:spPr>
            <a:xfrm>
              <a:off x="5236565" y="128044"/>
              <a:ext cx="36060" cy="29237"/>
            </a:xfrm>
            <a:custGeom>
              <a:avLst/>
              <a:gdLst/>
              <a:ahLst/>
              <a:cxnLst/>
              <a:rect l="l" t="t" r="r" b="b"/>
              <a:pathLst>
                <a:path w="19600" h="19069" extrusionOk="0">
                  <a:moveTo>
                    <a:pt x="3600" y="4320"/>
                  </a:moveTo>
                  <a:cubicBezTo>
                    <a:pt x="0" y="8640"/>
                    <a:pt x="0" y="8640"/>
                    <a:pt x="0" y="12960"/>
                  </a:cubicBezTo>
                  <a:cubicBezTo>
                    <a:pt x="0" y="12960"/>
                    <a:pt x="0" y="17280"/>
                    <a:pt x="7200" y="17280"/>
                  </a:cubicBezTo>
                  <a:cubicBezTo>
                    <a:pt x="10800" y="21600"/>
                    <a:pt x="18000" y="17280"/>
                    <a:pt x="18000" y="12960"/>
                  </a:cubicBezTo>
                  <a:cubicBezTo>
                    <a:pt x="21600" y="8640"/>
                    <a:pt x="18000" y="4320"/>
                    <a:pt x="18000" y="0"/>
                  </a:cubicBezTo>
                  <a:cubicBezTo>
                    <a:pt x="14400" y="0"/>
                    <a:pt x="7200" y="0"/>
                    <a:pt x="3600" y="4320"/>
                  </a:cubicBezTo>
                  <a:close/>
                  <a:moveTo>
                    <a:pt x="7200" y="17280"/>
                  </a:moveTo>
                  <a:cubicBezTo>
                    <a:pt x="3600" y="12960"/>
                    <a:pt x="0" y="12960"/>
                    <a:pt x="0" y="12960"/>
                  </a:cubicBezTo>
                  <a:cubicBezTo>
                    <a:pt x="0" y="8640"/>
                    <a:pt x="3600" y="8640"/>
                    <a:pt x="3600" y="4320"/>
                  </a:cubicBezTo>
                  <a:cubicBezTo>
                    <a:pt x="7200" y="4320"/>
                    <a:pt x="14400" y="0"/>
                    <a:pt x="18000" y="4320"/>
                  </a:cubicBezTo>
                  <a:cubicBezTo>
                    <a:pt x="18000" y="4320"/>
                    <a:pt x="18000" y="8640"/>
                    <a:pt x="18000" y="12960"/>
                  </a:cubicBezTo>
                  <a:cubicBezTo>
                    <a:pt x="14400" y="17280"/>
                    <a:pt x="10800" y="17280"/>
                    <a:pt x="72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4" name="Google Shape;2354;p276"/>
            <p:cNvSpPr/>
            <p:nvPr/>
          </p:nvSpPr>
          <p:spPr>
            <a:xfrm>
              <a:off x="5299845" y="218559"/>
              <a:ext cx="54587" cy="64023"/>
            </a:xfrm>
            <a:custGeom>
              <a:avLst/>
              <a:gdLst/>
              <a:ahLst/>
              <a:cxnLst/>
              <a:rect l="l" t="t" r="r" b="b"/>
              <a:pathLst>
                <a:path w="18416" h="21600" extrusionOk="0">
                  <a:moveTo>
                    <a:pt x="176" y="0"/>
                  </a:moveTo>
                  <a:cubicBezTo>
                    <a:pt x="176" y="0"/>
                    <a:pt x="176" y="0"/>
                    <a:pt x="176" y="0"/>
                  </a:cubicBezTo>
                  <a:cubicBezTo>
                    <a:pt x="176" y="0"/>
                    <a:pt x="-1984" y="17280"/>
                    <a:pt x="8816" y="21600"/>
                  </a:cubicBezTo>
                  <a:cubicBezTo>
                    <a:pt x="13136" y="21600"/>
                    <a:pt x="15296" y="21600"/>
                    <a:pt x="17456" y="21600"/>
                  </a:cubicBezTo>
                  <a:cubicBezTo>
                    <a:pt x="19616" y="19440"/>
                    <a:pt x="17456" y="15120"/>
                    <a:pt x="17456" y="12960"/>
                  </a:cubicBezTo>
                  <a:cubicBezTo>
                    <a:pt x="15296" y="10800"/>
                    <a:pt x="2336" y="0"/>
                    <a:pt x="2336" y="0"/>
                  </a:cubicBezTo>
                  <a:cubicBezTo>
                    <a:pt x="2336" y="0"/>
                    <a:pt x="176" y="0"/>
                    <a:pt x="176" y="0"/>
                  </a:cubicBezTo>
                  <a:close/>
                  <a:moveTo>
                    <a:pt x="8816" y="19440"/>
                  </a:moveTo>
                  <a:cubicBezTo>
                    <a:pt x="2336" y="17280"/>
                    <a:pt x="2336" y="10800"/>
                    <a:pt x="2336" y="4320"/>
                  </a:cubicBezTo>
                  <a:cubicBezTo>
                    <a:pt x="2336" y="4320"/>
                    <a:pt x="2336" y="2160"/>
                    <a:pt x="2336" y="0"/>
                  </a:cubicBezTo>
                  <a:cubicBezTo>
                    <a:pt x="6656" y="4320"/>
                    <a:pt x="15296" y="10800"/>
                    <a:pt x="15296" y="12960"/>
                  </a:cubicBezTo>
                  <a:cubicBezTo>
                    <a:pt x="15296" y="15120"/>
                    <a:pt x="17456" y="17280"/>
                    <a:pt x="17456" y="17280"/>
                  </a:cubicBezTo>
                  <a:cubicBezTo>
                    <a:pt x="17456" y="19440"/>
                    <a:pt x="17456" y="19440"/>
                    <a:pt x="15296" y="19440"/>
                  </a:cubicBezTo>
                  <a:cubicBezTo>
                    <a:pt x="15296" y="21600"/>
                    <a:pt x="13136" y="21600"/>
                    <a:pt x="8816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5" name="Google Shape;2355;p276"/>
            <p:cNvSpPr/>
            <p:nvPr/>
          </p:nvSpPr>
          <p:spPr>
            <a:xfrm>
              <a:off x="5082027" y="447291"/>
              <a:ext cx="70646" cy="117872"/>
            </a:xfrm>
            <a:custGeom>
              <a:avLst/>
              <a:gdLst/>
              <a:ahLst/>
              <a:cxnLst/>
              <a:rect l="l" t="t" r="r" b="b"/>
              <a:pathLst>
                <a:path w="21600" h="20968" extrusionOk="0">
                  <a:moveTo>
                    <a:pt x="21600" y="505"/>
                  </a:moveTo>
                  <a:cubicBezTo>
                    <a:pt x="11782" y="1642"/>
                    <a:pt x="11782" y="1642"/>
                    <a:pt x="11782" y="1642"/>
                  </a:cubicBezTo>
                  <a:cubicBezTo>
                    <a:pt x="11782" y="1642"/>
                    <a:pt x="11782" y="1642"/>
                    <a:pt x="11782" y="1642"/>
                  </a:cubicBezTo>
                  <a:cubicBezTo>
                    <a:pt x="5891" y="1642"/>
                    <a:pt x="0" y="5052"/>
                    <a:pt x="0" y="8463"/>
                  </a:cubicBezTo>
                  <a:cubicBezTo>
                    <a:pt x="1964" y="13010"/>
                    <a:pt x="5891" y="20968"/>
                    <a:pt x="5891" y="20968"/>
                  </a:cubicBezTo>
                  <a:cubicBezTo>
                    <a:pt x="5891" y="20968"/>
                    <a:pt x="5891" y="20968"/>
                    <a:pt x="5891" y="20968"/>
                  </a:cubicBezTo>
                  <a:cubicBezTo>
                    <a:pt x="5891" y="20968"/>
                    <a:pt x="5891" y="20968"/>
                    <a:pt x="5891" y="20968"/>
                  </a:cubicBezTo>
                  <a:cubicBezTo>
                    <a:pt x="11782" y="14147"/>
                    <a:pt x="17673" y="6189"/>
                    <a:pt x="19636" y="6189"/>
                  </a:cubicBezTo>
                  <a:cubicBezTo>
                    <a:pt x="21600" y="5052"/>
                    <a:pt x="21600" y="1642"/>
                    <a:pt x="21600" y="505"/>
                  </a:cubicBezTo>
                  <a:cubicBezTo>
                    <a:pt x="21600" y="505"/>
                    <a:pt x="21600" y="505"/>
                    <a:pt x="21600" y="505"/>
                  </a:cubicBezTo>
                  <a:cubicBezTo>
                    <a:pt x="21600" y="505"/>
                    <a:pt x="21600" y="-632"/>
                    <a:pt x="21600" y="505"/>
                  </a:cubicBezTo>
                  <a:close/>
                  <a:moveTo>
                    <a:pt x="1964" y="8463"/>
                  </a:moveTo>
                  <a:cubicBezTo>
                    <a:pt x="1964" y="8463"/>
                    <a:pt x="1964" y="8463"/>
                    <a:pt x="1964" y="8463"/>
                  </a:cubicBezTo>
                  <a:cubicBezTo>
                    <a:pt x="1964" y="3915"/>
                    <a:pt x="7855" y="2779"/>
                    <a:pt x="11782" y="1642"/>
                  </a:cubicBezTo>
                  <a:cubicBezTo>
                    <a:pt x="11782" y="1642"/>
                    <a:pt x="19636" y="505"/>
                    <a:pt x="19636" y="505"/>
                  </a:cubicBezTo>
                  <a:cubicBezTo>
                    <a:pt x="19636" y="1642"/>
                    <a:pt x="19636" y="1642"/>
                    <a:pt x="19636" y="1642"/>
                  </a:cubicBezTo>
                  <a:cubicBezTo>
                    <a:pt x="19636" y="3915"/>
                    <a:pt x="19636" y="5052"/>
                    <a:pt x="19636" y="5052"/>
                  </a:cubicBezTo>
                  <a:cubicBezTo>
                    <a:pt x="17673" y="5052"/>
                    <a:pt x="9818" y="15284"/>
                    <a:pt x="5891" y="19831"/>
                  </a:cubicBezTo>
                  <a:cubicBezTo>
                    <a:pt x="5891" y="17557"/>
                    <a:pt x="1964" y="11873"/>
                    <a:pt x="1964" y="846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6" name="Google Shape;2356;p276"/>
            <p:cNvSpPr/>
            <p:nvPr/>
          </p:nvSpPr>
          <p:spPr>
            <a:xfrm>
              <a:off x="4903207" y="353226"/>
              <a:ext cx="100327" cy="141292"/>
            </a:xfrm>
            <a:custGeom>
              <a:avLst/>
              <a:gdLst/>
              <a:ahLst/>
              <a:cxnLst/>
              <a:rect l="l" t="t" r="r" b="b"/>
              <a:pathLst>
                <a:path w="20033" h="21600" extrusionOk="0">
                  <a:moveTo>
                    <a:pt x="2541" y="0"/>
                  </a:moveTo>
                  <a:cubicBezTo>
                    <a:pt x="2541" y="0"/>
                    <a:pt x="2541" y="0"/>
                    <a:pt x="2541" y="0"/>
                  </a:cubicBezTo>
                  <a:cubicBezTo>
                    <a:pt x="0" y="4909"/>
                    <a:pt x="0" y="4909"/>
                    <a:pt x="0" y="4909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5891"/>
                    <a:pt x="8894" y="10800"/>
                    <a:pt x="8894" y="15709"/>
                  </a:cubicBezTo>
                  <a:cubicBezTo>
                    <a:pt x="7624" y="19636"/>
                    <a:pt x="10165" y="21600"/>
                    <a:pt x="12706" y="21600"/>
                  </a:cubicBezTo>
                  <a:cubicBezTo>
                    <a:pt x="15247" y="21600"/>
                    <a:pt x="17788" y="20618"/>
                    <a:pt x="19059" y="17673"/>
                  </a:cubicBezTo>
                  <a:cubicBezTo>
                    <a:pt x="21600" y="11782"/>
                    <a:pt x="19059" y="2945"/>
                    <a:pt x="12706" y="1964"/>
                  </a:cubicBezTo>
                  <a:cubicBezTo>
                    <a:pt x="7624" y="0"/>
                    <a:pt x="2541" y="0"/>
                    <a:pt x="2541" y="0"/>
                  </a:cubicBezTo>
                  <a:close/>
                  <a:moveTo>
                    <a:pt x="12706" y="1964"/>
                  </a:moveTo>
                  <a:cubicBezTo>
                    <a:pt x="17788" y="3927"/>
                    <a:pt x="20329" y="11782"/>
                    <a:pt x="17788" y="17673"/>
                  </a:cubicBezTo>
                  <a:cubicBezTo>
                    <a:pt x="16518" y="20618"/>
                    <a:pt x="15247" y="21600"/>
                    <a:pt x="12706" y="20618"/>
                  </a:cubicBezTo>
                  <a:cubicBezTo>
                    <a:pt x="11435" y="20618"/>
                    <a:pt x="8894" y="19636"/>
                    <a:pt x="8894" y="16691"/>
                  </a:cubicBezTo>
                  <a:cubicBezTo>
                    <a:pt x="8894" y="16691"/>
                    <a:pt x="8894" y="16691"/>
                    <a:pt x="8894" y="15709"/>
                  </a:cubicBezTo>
                  <a:cubicBezTo>
                    <a:pt x="8894" y="15709"/>
                    <a:pt x="8894" y="15709"/>
                    <a:pt x="8894" y="15709"/>
                  </a:cubicBezTo>
                  <a:cubicBezTo>
                    <a:pt x="8894" y="9818"/>
                    <a:pt x="1271" y="5891"/>
                    <a:pt x="0" y="4909"/>
                  </a:cubicBezTo>
                  <a:cubicBezTo>
                    <a:pt x="0" y="4909"/>
                    <a:pt x="2541" y="982"/>
                    <a:pt x="2541" y="982"/>
                  </a:cubicBezTo>
                  <a:cubicBezTo>
                    <a:pt x="3812" y="982"/>
                    <a:pt x="7624" y="982"/>
                    <a:pt x="12706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7" name="Google Shape;2357;p276"/>
            <p:cNvSpPr/>
            <p:nvPr/>
          </p:nvSpPr>
          <p:spPr>
            <a:xfrm>
              <a:off x="5645985" y="396178"/>
              <a:ext cx="477580" cy="837908"/>
            </a:xfrm>
            <a:custGeom>
              <a:avLst/>
              <a:gdLst/>
              <a:ahLst/>
              <a:cxnLst/>
              <a:rect l="l" t="t" r="r" b="b"/>
              <a:pathLst>
                <a:path w="21143" h="21461" extrusionOk="0">
                  <a:moveTo>
                    <a:pt x="5258" y="12227"/>
                  </a:moveTo>
                  <a:cubicBezTo>
                    <a:pt x="5258" y="12227"/>
                    <a:pt x="5826" y="12887"/>
                    <a:pt x="5258" y="13217"/>
                  </a:cubicBezTo>
                  <a:cubicBezTo>
                    <a:pt x="4690" y="13382"/>
                    <a:pt x="3553" y="14041"/>
                    <a:pt x="3269" y="14041"/>
                  </a:cubicBezTo>
                  <a:cubicBezTo>
                    <a:pt x="2984" y="14041"/>
                    <a:pt x="2700" y="13382"/>
                    <a:pt x="2700" y="13217"/>
                  </a:cubicBezTo>
                  <a:cubicBezTo>
                    <a:pt x="2984" y="12887"/>
                    <a:pt x="2416" y="12722"/>
                    <a:pt x="1847" y="12722"/>
                  </a:cubicBezTo>
                  <a:cubicBezTo>
                    <a:pt x="995" y="12722"/>
                    <a:pt x="711" y="12557"/>
                    <a:pt x="426" y="12227"/>
                  </a:cubicBezTo>
                  <a:cubicBezTo>
                    <a:pt x="-142" y="11898"/>
                    <a:pt x="-142" y="10743"/>
                    <a:pt x="426" y="10743"/>
                  </a:cubicBezTo>
                  <a:cubicBezTo>
                    <a:pt x="995" y="10579"/>
                    <a:pt x="2132" y="11073"/>
                    <a:pt x="2700" y="10908"/>
                  </a:cubicBezTo>
                  <a:cubicBezTo>
                    <a:pt x="3553" y="10743"/>
                    <a:pt x="4121" y="11073"/>
                    <a:pt x="4405" y="11073"/>
                  </a:cubicBezTo>
                  <a:cubicBezTo>
                    <a:pt x="4405" y="11073"/>
                    <a:pt x="5258" y="10414"/>
                    <a:pt x="5542" y="10743"/>
                  </a:cubicBezTo>
                  <a:cubicBezTo>
                    <a:pt x="5826" y="10908"/>
                    <a:pt x="6395" y="11073"/>
                    <a:pt x="6679" y="10743"/>
                  </a:cubicBezTo>
                  <a:cubicBezTo>
                    <a:pt x="6679" y="10579"/>
                    <a:pt x="7816" y="10084"/>
                    <a:pt x="7816" y="10084"/>
                  </a:cubicBezTo>
                  <a:cubicBezTo>
                    <a:pt x="7816" y="10084"/>
                    <a:pt x="6395" y="9259"/>
                    <a:pt x="6679" y="8930"/>
                  </a:cubicBezTo>
                  <a:cubicBezTo>
                    <a:pt x="6111" y="8930"/>
                    <a:pt x="5826" y="7940"/>
                    <a:pt x="5826" y="7611"/>
                  </a:cubicBezTo>
                  <a:cubicBezTo>
                    <a:pt x="5826" y="7116"/>
                    <a:pt x="5826" y="7116"/>
                    <a:pt x="5826" y="6951"/>
                  </a:cubicBezTo>
                  <a:cubicBezTo>
                    <a:pt x="5826" y="6951"/>
                    <a:pt x="4974" y="6621"/>
                    <a:pt x="4974" y="6456"/>
                  </a:cubicBezTo>
                  <a:cubicBezTo>
                    <a:pt x="4690" y="6127"/>
                    <a:pt x="3837" y="6621"/>
                    <a:pt x="2984" y="6456"/>
                  </a:cubicBezTo>
                  <a:cubicBezTo>
                    <a:pt x="2132" y="6127"/>
                    <a:pt x="3269" y="5797"/>
                    <a:pt x="4405" y="5467"/>
                  </a:cubicBezTo>
                  <a:cubicBezTo>
                    <a:pt x="5826" y="5137"/>
                    <a:pt x="5258" y="5962"/>
                    <a:pt x="5258" y="6127"/>
                  </a:cubicBezTo>
                  <a:cubicBezTo>
                    <a:pt x="5258" y="6292"/>
                    <a:pt x="5826" y="6621"/>
                    <a:pt x="5826" y="6621"/>
                  </a:cubicBezTo>
                  <a:cubicBezTo>
                    <a:pt x="5826" y="6621"/>
                    <a:pt x="6111" y="6456"/>
                    <a:pt x="6395" y="5962"/>
                  </a:cubicBezTo>
                  <a:cubicBezTo>
                    <a:pt x="6679" y="5467"/>
                    <a:pt x="5542" y="5302"/>
                    <a:pt x="5542" y="5137"/>
                  </a:cubicBezTo>
                  <a:cubicBezTo>
                    <a:pt x="5826" y="4808"/>
                    <a:pt x="6679" y="5137"/>
                    <a:pt x="7532" y="4808"/>
                  </a:cubicBezTo>
                  <a:cubicBezTo>
                    <a:pt x="8384" y="4478"/>
                    <a:pt x="8384" y="4148"/>
                    <a:pt x="9237" y="4148"/>
                  </a:cubicBezTo>
                  <a:cubicBezTo>
                    <a:pt x="10090" y="4148"/>
                    <a:pt x="9521" y="4643"/>
                    <a:pt x="9237" y="5302"/>
                  </a:cubicBezTo>
                  <a:cubicBezTo>
                    <a:pt x="8953" y="5797"/>
                    <a:pt x="8669" y="5962"/>
                    <a:pt x="8384" y="6292"/>
                  </a:cubicBezTo>
                  <a:cubicBezTo>
                    <a:pt x="8100" y="6621"/>
                    <a:pt x="8384" y="6786"/>
                    <a:pt x="8384" y="7281"/>
                  </a:cubicBezTo>
                  <a:cubicBezTo>
                    <a:pt x="8100" y="7611"/>
                    <a:pt x="7532" y="7940"/>
                    <a:pt x="7247" y="8270"/>
                  </a:cubicBezTo>
                  <a:cubicBezTo>
                    <a:pt x="6963" y="8435"/>
                    <a:pt x="6963" y="8765"/>
                    <a:pt x="6963" y="8930"/>
                  </a:cubicBezTo>
                  <a:cubicBezTo>
                    <a:pt x="7247" y="8930"/>
                    <a:pt x="7816" y="8930"/>
                    <a:pt x="8100" y="8600"/>
                  </a:cubicBezTo>
                  <a:cubicBezTo>
                    <a:pt x="8669" y="8270"/>
                    <a:pt x="9237" y="7776"/>
                    <a:pt x="9805" y="7446"/>
                  </a:cubicBezTo>
                  <a:cubicBezTo>
                    <a:pt x="10090" y="7116"/>
                    <a:pt x="11226" y="7940"/>
                    <a:pt x="10942" y="8105"/>
                  </a:cubicBezTo>
                  <a:cubicBezTo>
                    <a:pt x="10942" y="8435"/>
                    <a:pt x="9805" y="8930"/>
                    <a:pt x="10658" y="9095"/>
                  </a:cubicBezTo>
                  <a:cubicBezTo>
                    <a:pt x="11511" y="9259"/>
                    <a:pt x="12647" y="8600"/>
                    <a:pt x="12647" y="8600"/>
                  </a:cubicBezTo>
                  <a:cubicBezTo>
                    <a:pt x="12647" y="8600"/>
                    <a:pt x="12363" y="9424"/>
                    <a:pt x="12079" y="9919"/>
                  </a:cubicBezTo>
                  <a:cubicBezTo>
                    <a:pt x="12079" y="10249"/>
                    <a:pt x="11795" y="9919"/>
                    <a:pt x="11226" y="10414"/>
                  </a:cubicBezTo>
                  <a:cubicBezTo>
                    <a:pt x="10658" y="10908"/>
                    <a:pt x="11226" y="10743"/>
                    <a:pt x="11226" y="11073"/>
                  </a:cubicBezTo>
                  <a:cubicBezTo>
                    <a:pt x="11226" y="11568"/>
                    <a:pt x="10658" y="11733"/>
                    <a:pt x="10374" y="11898"/>
                  </a:cubicBezTo>
                  <a:cubicBezTo>
                    <a:pt x="9805" y="12063"/>
                    <a:pt x="11226" y="12722"/>
                    <a:pt x="10374" y="12887"/>
                  </a:cubicBezTo>
                  <a:cubicBezTo>
                    <a:pt x="9521" y="12887"/>
                    <a:pt x="8953" y="12722"/>
                    <a:pt x="8953" y="13052"/>
                  </a:cubicBezTo>
                  <a:cubicBezTo>
                    <a:pt x="8669" y="13382"/>
                    <a:pt x="8953" y="14041"/>
                    <a:pt x="8953" y="14041"/>
                  </a:cubicBezTo>
                  <a:cubicBezTo>
                    <a:pt x="8953" y="14041"/>
                    <a:pt x="10658" y="14536"/>
                    <a:pt x="10374" y="14866"/>
                  </a:cubicBezTo>
                  <a:cubicBezTo>
                    <a:pt x="10374" y="15030"/>
                    <a:pt x="8669" y="15030"/>
                    <a:pt x="8100" y="15855"/>
                  </a:cubicBezTo>
                  <a:cubicBezTo>
                    <a:pt x="7816" y="16514"/>
                    <a:pt x="7816" y="16514"/>
                    <a:pt x="7532" y="17339"/>
                  </a:cubicBezTo>
                  <a:cubicBezTo>
                    <a:pt x="7247" y="18163"/>
                    <a:pt x="6395" y="18493"/>
                    <a:pt x="6111" y="18658"/>
                  </a:cubicBezTo>
                  <a:cubicBezTo>
                    <a:pt x="5826" y="18988"/>
                    <a:pt x="5542" y="19482"/>
                    <a:pt x="5258" y="20142"/>
                  </a:cubicBezTo>
                  <a:cubicBezTo>
                    <a:pt x="4690" y="20801"/>
                    <a:pt x="4405" y="21461"/>
                    <a:pt x="4405" y="21461"/>
                  </a:cubicBezTo>
                  <a:cubicBezTo>
                    <a:pt x="4405" y="21461"/>
                    <a:pt x="3837" y="20637"/>
                    <a:pt x="3269" y="20637"/>
                  </a:cubicBezTo>
                  <a:cubicBezTo>
                    <a:pt x="2984" y="20637"/>
                    <a:pt x="2984" y="19812"/>
                    <a:pt x="3269" y="19317"/>
                  </a:cubicBezTo>
                  <a:cubicBezTo>
                    <a:pt x="3837" y="18658"/>
                    <a:pt x="4974" y="17669"/>
                    <a:pt x="5258" y="17009"/>
                  </a:cubicBezTo>
                  <a:cubicBezTo>
                    <a:pt x="5826" y="16514"/>
                    <a:pt x="6395" y="16679"/>
                    <a:pt x="6395" y="15690"/>
                  </a:cubicBezTo>
                  <a:cubicBezTo>
                    <a:pt x="6679" y="14866"/>
                    <a:pt x="6395" y="14866"/>
                    <a:pt x="6679" y="14041"/>
                  </a:cubicBezTo>
                  <a:cubicBezTo>
                    <a:pt x="6963" y="13382"/>
                    <a:pt x="7247" y="12887"/>
                    <a:pt x="7247" y="12887"/>
                  </a:cubicBezTo>
                  <a:cubicBezTo>
                    <a:pt x="6111" y="13052"/>
                    <a:pt x="6111" y="13052"/>
                    <a:pt x="6111" y="13052"/>
                  </a:cubicBezTo>
                  <a:cubicBezTo>
                    <a:pt x="5258" y="12227"/>
                    <a:pt x="5258" y="12227"/>
                    <a:pt x="5258" y="12227"/>
                  </a:cubicBezTo>
                  <a:close/>
                  <a:moveTo>
                    <a:pt x="16911" y="2994"/>
                  </a:moveTo>
                  <a:cubicBezTo>
                    <a:pt x="16911" y="3159"/>
                    <a:pt x="17479" y="3324"/>
                    <a:pt x="18047" y="3324"/>
                  </a:cubicBezTo>
                  <a:cubicBezTo>
                    <a:pt x="18616" y="3324"/>
                    <a:pt x="18616" y="3818"/>
                    <a:pt x="19184" y="3324"/>
                  </a:cubicBezTo>
                  <a:cubicBezTo>
                    <a:pt x="19469" y="2829"/>
                    <a:pt x="19184" y="2829"/>
                    <a:pt x="19753" y="2169"/>
                  </a:cubicBezTo>
                  <a:cubicBezTo>
                    <a:pt x="20321" y="1510"/>
                    <a:pt x="20321" y="1180"/>
                    <a:pt x="20605" y="850"/>
                  </a:cubicBezTo>
                  <a:cubicBezTo>
                    <a:pt x="21174" y="521"/>
                    <a:pt x="21458" y="-139"/>
                    <a:pt x="20605" y="26"/>
                  </a:cubicBezTo>
                  <a:cubicBezTo>
                    <a:pt x="19469" y="26"/>
                    <a:pt x="19469" y="521"/>
                    <a:pt x="18900" y="685"/>
                  </a:cubicBezTo>
                  <a:cubicBezTo>
                    <a:pt x="18616" y="850"/>
                    <a:pt x="18332" y="1180"/>
                    <a:pt x="18047" y="1510"/>
                  </a:cubicBezTo>
                  <a:cubicBezTo>
                    <a:pt x="18047" y="1840"/>
                    <a:pt x="17763" y="2169"/>
                    <a:pt x="17479" y="2499"/>
                  </a:cubicBezTo>
                  <a:cubicBezTo>
                    <a:pt x="16911" y="2664"/>
                    <a:pt x="16911" y="2994"/>
                    <a:pt x="16911" y="2994"/>
                  </a:cubicBezTo>
                  <a:close/>
                  <a:moveTo>
                    <a:pt x="17479" y="4972"/>
                  </a:moveTo>
                  <a:cubicBezTo>
                    <a:pt x="17479" y="4972"/>
                    <a:pt x="18616" y="4808"/>
                    <a:pt x="18900" y="4972"/>
                  </a:cubicBezTo>
                  <a:cubicBezTo>
                    <a:pt x="19184" y="5137"/>
                    <a:pt x="19753" y="5467"/>
                    <a:pt x="19469" y="5632"/>
                  </a:cubicBezTo>
                  <a:cubicBezTo>
                    <a:pt x="19469" y="5962"/>
                    <a:pt x="18900" y="5797"/>
                    <a:pt x="18047" y="5797"/>
                  </a:cubicBezTo>
                  <a:cubicBezTo>
                    <a:pt x="17479" y="5962"/>
                    <a:pt x="16626" y="5962"/>
                    <a:pt x="16911" y="5632"/>
                  </a:cubicBezTo>
                  <a:cubicBezTo>
                    <a:pt x="16911" y="5137"/>
                    <a:pt x="17479" y="4972"/>
                    <a:pt x="17479" y="4972"/>
                  </a:cubicBezTo>
                  <a:close/>
                  <a:moveTo>
                    <a:pt x="11511" y="4808"/>
                  </a:moveTo>
                  <a:cubicBezTo>
                    <a:pt x="11511" y="4808"/>
                    <a:pt x="12363" y="4808"/>
                    <a:pt x="12079" y="5302"/>
                  </a:cubicBezTo>
                  <a:cubicBezTo>
                    <a:pt x="11795" y="5632"/>
                    <a:pt x="11795" y="6292"/>
                    <a:pt x="11795" y="6456"/>
                  </a:cubicBezTo>
                  <a:cubicBezTo>
                    <a:pt x="11795" y="6786"/>
                    <a:pt x="11795" y="7281"/>
                    <a:pt x="13500" y="6951"/>
                  </a:cubicBezTo>
                  <a:cubicBezTo>
                    <a:pt x="14921" y="6786"/>
                    <a:pt x="14921" y="5962"/>
                    <a:pt x="14637" y="5467"/>
                  </a:cubicBezTo>
                  <a:cubicBezTo>
                    <a:pt x="14353" y="4972"/>
                    <a:pt x="14069" y="4643"/>
                    <a:pt x="14353" y="4478"/>
                  </a:cubicBezTo>
                  <a:cubicBezTo>
                    <a:pt x="14637" y="4313"/>
                    <a:pt x="14637" y="4148"/>
                    <a:pt x="14637" y="3983"/>
                  </a:cubicBezTo>
                  <a:cubicBezTo>
                    <a:pt x="14921" y="3818"/>
                    <a:pt x="14637" y="4313"/>
                    <a:pt x="15490" y="3818"/>
                  </a:cubicBezTo>
                  <a:cubicBezTo>
                    <a:pt x="16058" y="3324"/>
                    <a:pt x="16342" y="2994"/>
                    <a:pt x="16342" y="2664"/>
                  </a:cubicBezTo>
                  <a:cubicBezTo>
                    <a:pt x="16342" y="2334"/>
                    <a:pt x="15774" y="1510"/>
                    <a:pt x="14921" y="2005"/>
                  </a:cubicBezTo>
                  <a:cubicBezTo>
                    <a:pt x="14069" y="2334"/>
                    <a:pt x="13500" y="2829"/>
                    <a:pt x="13784" y="2994"/>
                  </a:cubicBezTo>
                  <a:cubicBezTo>
                    <a:pt x="13784" y="3324"/>
                    <a:pt x="13784" y="3653"/>
                    <a:pt x="13784" y="3818"/>
                  </a:cubicBezTo>
                  <a:cubicBezTo>
                    <a:pt x="13500" y="3983"/>
                    <a:pt x="13216" y="3983"/>
                    <a:pt x="13216" y="3983"/>
                  </a:cubicBezTo>
                  <a:cubicBezTo>
                    <a:pt x="13216" y="3983"/>
                    <a:pt x="12647" y="3818"/>
                    <a:pt x="12363" y="3983"/>
                  </a:cubicBezTo>
                  <a:cubicBezTo>
                    <a:pt x="11795" y="3983"/>
                    <a:pt x="11511" y="4808"/>
                    <a:pt x="11511" y="4808"/>
                  </a:cubicBezTo>
                  <a:close/>
                  <a:moveTo>
                    <a:pt x="13216" y="11238"/>
                  </a:moveTo>
                  <a:cubicBezTo>
                    <a:pt x="13216" y="11238"/>
                    <a:pt x="14069" y="10908"/>
                    <a:pt x="14921" y="10579"/>
                  </a:cubicBezTo>
                  <a:cubicBezTo>
                    <a:pt x="16058" y="10249"/>
                    <a:pt x="16342" y="10084"/>
                    <a:pt x="16058" y="10084"/>
                  </a:cubicBezTo>
                  <a:cubicBezTo>
                    <a:pt x="15774" y="9919"/>
                    <a:pt x="14069" y="9754"/>
                    <a:pt x="14069" y="10084"/>
                  </a:cubicBezTo>
                  <a:cubicBezTo>
                    <a:pt x="13784" y="10579"/>
                    <a:pt x="13216" y="11238"/>
                    <a:pt x="13216" y="112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8" name="Google Shape;2358;p276"/>
            <p:cNvSpPr/>
            <p:nvPr/>
          </p:nvSpPr>
          <p:spPr>
            <a:xfrm>
              <a:off x="5642774" y="558539"/>
              <a:ext cx="289205" cy="67554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920" y="411"/>
                  </a:moveTo>
                  <a:cubicBezTo>
                    <a:pt x="13440" y="411"/>
                    <a:pt x="13440" y="617"/>
                    <a:pt x="12960" y="823"/>
                  </a:cubicBezTo>
                  <a:cubicBezTo>
                    <a:pt x="12000" y="1029"/>
                    <a:pt x="11520" y="1029"/>
                    <a:pt x="11040" y="1029"/>
                  </a:cubicBezTo>
                  <a:cubicBezTo>
                    <a:pt x="10560" y="1029"/>
                    <a:pt x="9600" y="1029"/>
                    <a:pt x="9600" y="1234"/>
                  </a:cubicBezTo>
                  <a:cubicBezTo>
                    <a:pt x="9600" y="1234"/>
                    <a:pt x="9600" y="1234"/>
                    <a:pt x="9600" y="1234"/>
                  </a:cubicBezTo>
                  <a:cubicBezTo>
                    <a:pt x="9600" y="1440"/>
                    <a:pt x="10080" y="1440"/>
                    <a:pt x="10080" y="1646"/>
                  </a:cubicBezTo>
                  <a:cubicBezTo>
                    <a:pt x="10560" y="1646"/>
                    <a:pt x="11040" y="1851"/>
                    <a:pt x="11040" y="2057"/>
                  </a:cubicBezTo>
                  <a:cubicBezTo>
                    <a:pt x="11040" y="2057"/>
                    <a:pt x="11040" y="2057"/>
                    <a:pt x="11040" y="2263"/>
                  </a:cubicBezTo>
                  <a:cubicBezTo>
                    <a:pt x="10560" y="2674"/>
                    <a:pt x="10080" y="2880"/>
                    <a:pt x="10080" y="3086"/>
                  </a:cubicBezTo>
                  <a:cubicBezTo>
                    <a:pt x="9600" y="2880"/>
                    <a:pt x="9120" y="2469"/>
                    <a:pt x="9120" y="2469"/>
                  </a:cubicBezTo>
                  <a:cubicBezTo>
                    <a:pt x="9120" y="2469"/>
                    <a:pt x="9120" y="2469"/>
                    <a:pt x="9120" y="2469"/>
                  </a:cubicBezTo>
                  <a:cubicBezTo>
                    <a:pt x="9120" y="2469"/>
                    <a:pt x="9120" y="2263"/>
                    <a:pt x="9120" y="2263"/>
                  </a:cubicBezTo>
                  <a:cubicBezTo>
                    <a:pt x="9600" y="2057"/>
                    <a:pt x="9600" y="2057"/>
                    <a:pt x="9600" y="1851"/>
                  </a:cubicBezTo>
                  <a:cubicBezTo>
                    <a:pt x="9600" y="1646"/>
                    <a:pt x="9120" y="1646"/>
                    <a:pt x="9120" y="1440"/>
                  </a:cubicBezTo>
                  <a:cubicBezTo>
                    <a:pt x="8640" y="1440"/>
                    <a:pt x="8640" y="1440"/>
                    <a:pt x="7680" y="1646"/>
                  </a:cubicBezTo>
                  <a:cubicBezTo>
                    <a:pt x="7200" y="1646"/>
                    <a:pt x="7200" y="1646"/>
                    <a:pt x="7200" y="1646"/>
                  </a:cubicBezTo>
                  <a:cubicBezTo>
                    <a:pt x="5760" y="2057"/>
                    <a:pt x="4320" y="2263"/>
                    <a:pt x="4320" y="2469"/>
                  </a:cubicBezTo>
                  <a:cubicBezTo>
                    <a:pt x="4320" y="2674"/>
                    <a:pt x="4800" y="2674"/>
                    <a:pt x="5280" y="2880"/>
                  </a:cubicBezTo>
                  <a:cubicBezTo>
                    <a:pt x="6240" y="3086"/>
                    <a:pt x="6720" y="2880"/>
                    <a:pt x="7680" y="2880"/>
                  </a:cubicBezTo>
                  <a:cubicBezTo>
                    <a:pt x="8160" y="2674"/>
                    <a:pt x="8160" y="2674"/>
                    <a:pt x="8160" y="2880"/>
                  </a:cubicBezTo>
                  <a:cubicBezTo>
                    <a:pt x="8640" y="3086"/>
                    <a:pt x="9120" y="3086"/>
                    <a:pt x="9600" y="3291"/>
                  </a:cubicBezTo>
                  <a:cubicBezTo>
                    <a:pt x="9600" y="3497"/>
                    <a:pt x="9600" y="3497"/>
                    <a:pt x="10080" y="3497"/>
                  </a:cubicBezTo>
                  <a:cubicBezTo>
                    <a:pt x="10080" y="3497"/>
                    <a:pt x="10080" y="3703"/>
                    <a:pt x="10080" y="3703"/>
                  </a:cubicBezTo>
                  <a:cubicBezTo>
                    <a:pt x="9600" y="4320"/>
                    <a:pt x="9600" y="4320"/>
                    <a:pt x="9600" y="4320"/>
                  </a:cubicBezTo>
                  <a:cubicBezTo>
                    <a:pt x="9600" y="4526"/>
                    <a:pt x="10080" y="5760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6377"/>
                    <a:pt x="12480" y="7200"/>
                    <a:pt x="12960" y="7406"/>
                  </a:cubicBezTo>
                  <a:cubicBezTo>
                    <a:pt x="12960" y="7611"/>
                    <a:pt x="11520" y="8023"/>
                    <a:pt x="11040" y="8229"/>
                  </a:cubicBezTo>
                  <a:cubicBezTo>
                    <a:pt x="11040" y="8434"/>
                    <a:pt x="11040" y="8434"/>
                    <a:pt x="10560" y="8434"/>
                  </a:cubicBezTo>
                  <a:cubicBezTo>
                    <a:pt x="10560" y="8434"/>
                    <a:pt x="10080" y="8434"/>
                    <a:pt x="9600" y="8229"/>
                  </a:cubicBezTo>
                  <a:cubicBezTo>
                    <a:pt x="9600" y="8023"/>
                    <a:pt x="9600" y="8023"/>
                    <a:pt x="9120" y="8023"/>
                  </a:cubicBezTo>
                  <a:cubicBezTo>
                    <a:pt x="8640" y="8023"/>
                    <a:pt x="8160" y="8229"/>
                    <a:pt x="7680" y="8434"/>
                  </a:cubicBezTo>
                  <a:cubicBezTo>
                    <a:pt x="7680" y="8434"/>
                    <a:pt x="7680" y="8434"/>
                    <a:pt x="7680" y="8434"/>
                  </a:cubicBezTo>
                  <a:cubicBezTo>
                    <a:pt x="7680" y="8434"/>
                    <a:pt x="7200" y="8434"/>
                    <a:pt x="7200" y="8434"/>
                  </a:cubicBezTo>
                  <a:cubicBezTo>
                    <a:pt x="6720" y="8434"/>
                    <a:pt x="5760" y="8229"/>
                    <a:pt x="4800" y="8434"/>
                  </a:cubicBezTo>
                  <a:cubicBezTo>
                    <a:pt x="4320" y="8434"/>
                    <a:pt x="3360" y="8434"/>
                    <a:pt x="2880" y="8229"/>
                  </a:cubicBezTo>
                  <a:cubicBezTo>
                    <a:pt x="1920" y="8229"/>
                    <a:pt x="1440" y="8023"/>
                    <a:pt x="960" y="8023"/>
                  </a:cubicBezTo>
                  <a:cubicBezTo>
                    <a:pt x="480" y="8229"/>
                    <a:pt x="480" y="8229"/>
                    <a:pt x="0" y="8434"/>
                  </a:cubicBezTo>
                  <a:cubicBezTo>
                    <a:pt x="0" y="9051"/>
                    <a:pt x="0" y="9874"/>
                    <a:pt x="960" y="10080"/>
                  </a:cubicBezTo>
                  <a:cubicBezTo>
                    <a:pt x="960" y="10286"/>
                    <a:pt x="960" y="10286"/>
                    <a:pt x="960" y="10286"/>
                  </a:cubicBezTo>
                  <a:cubicBezTo>
                    <a:pt x="1440" y="10697"/>
                    <a:pt x="1920" y="10697"/>
                    <a:pt x="3360" y="10697"/>
                  </a:cubicBezTo>
                  <a:cubicBezTo>
                    <a:pt x="3840" y="10697"/>
                    <a:pt x="4320" y="10903"/>
                    <a:pt x="4800" y="10903"/>
                  </a:cubicBezTo>
                  <a:cubicBezTo>
                    <a:pt x="4800" y="11109"/>
                    <a:pt x="4800" y="11109"/>
                    <a:pt x="4800" y="11314"/>
                  </a:cubicBezTo>
                  <a:cubicBezTo>
                    <a:pt x="4320" y="11520"/>
                    <a:pt x="4800" y="11931"/>
                    <a:pt x="5280" y="12137"/>
                  </a:cubicBezTo>
                  <a:cubicBezTo>
                    <a:pt x="5280" y="12137"/>
                    <a:pt x="5760" y="12343"/>
                    <a:pt x="5760" y="12343"/>
                  </a:cubicBezTo>
                  <a:cubicBezTo>
                    <a:pt x="6240" y="12343"/>
                    <a:pt x="6720" y="12137"/>
                    <a:pt x="8160" y="11726"/>
                  </a:cubicBezTo>
                  <a:cubicBezTo>
                    <a:pt x="9120" y="11314"/>
                    <a:pt x="9120" y="11314"/>
                    <a:pt x="9120" y="11314"/>
                  </a:cubicBezTo>
                  <a:cubicBezTo>
                    <a:pt x="9600" y="11109"/>
                    <a:pt x="9600" y="10903"/>
                    <a:pt x="9600" y="10697"/>
                  </a:cubicBezTo>
                  <a:cubicBezTo>
                    <a:pt x="9600" y="10697"/>
                    <a:pt x="9600" y="10697"/>
                    <a:pt x="9600" y="10491"/>
                  </a:cubicBezTo>
                  <a:cubicBezTo>
                    <a:pt x="10080" y="10903"/>
                    <a:pt x="10560" y="11109"/>
                    <a:pt x="10560" y="11109"/>
                  </a:cubicBezTo>
                  <a:cubicBezTo>
                    <a:pt x="10560" y="11109"/>
                    <a:pt x="10560" y="11109"/>
                    <a:pt x="10560" y="11109"/>
                  </a:cubicBezTo>
                  <a:cubicBezTo>
                    <a:pt x="10560" y="11109"/>
                    <a:pt x="12000" y="11109"/>
                    <a:pt x="12480" y="11109"/>
                  </a:cubicBezTo>
                  <a:cubicBezTo>
                    <a:pt x="12000" y="11314"/>
                    <a:pt x="12000" y="11726"/>
                    <a:pt x="11520" y="12343"/>
                  </a:cubicBezTo>
                  <a:cubicBezTo>
                    <a:pt x="11040" y="12754"/>
                    <a:pt x="11040" y="12960"/>
                    <a:pt x="11040" y="13166"/>
                  </a:cubicBezTo>
                  <a:cubicBezTo>
                    <a:pt x="11040" y="13371"/>
                    <a:pt x="11040" y="13371"/>
                    <a:pt x="11040" y="13371"/>
                  </a:cubicBezTo>
                  <a:cubicBezTo>
                    <a:pt x="11040" y="13577"/>
                    <a:pt x="11040" y="13577"/>
                    <a:pt x="11040" y="13577"/>
                  </a:cubicBezTo>
                  <a:cubicBezTo>
                    <a:pt x="11040" y="13783"/>
                    <a:pt x="11040" y="13989"/>
                    <a:pt x="11040" y="14400"/>
                  </a:cubicBezTo>
                  <a:cubicBezTo>
                    <a:pt x="11040" y="15223"/>
                    <a:pt x="10560" y="15223"/>
                    <a:pt x="10080" y="15429"/>
                  </a:cubicBezTo>
                  <a:cubicBezTo>
                    <a:pt x="9600" y="15634"/>
                    <a:pt x="9600" y="15840"/>
                    <a:pt x="9120" y="16046"/>
                  </a:cubicBezTo>
                  <a:cubicBezTo>
                    <a:pt x="8160" y="16869"/>
                    <a:pt x="8160" y="16869"/>
                    <a:pt x="8160" y="16869"/>
                  </a:cubicBezTo>
                  <a:cubicBezTo>
                    <a:pt x="7200" y="17486"/>
                    <a:pt x="6240" y="18309"/>
                    <a:pt x="5760" y="18720"/>
                  </a:cubicBezTo>
                  <a:cubicBezTo>
                    <a:pt x="5760" y="19131"/>
                    <a:pt x="5280" y="19749"/>
                    <a:pt x="5280" y="19954"/>
                  </a:cubicBezTo>
                  <a:cubicBezTo>
                    <a:pt x="5280" y="20160"/>
                    <a:pt x="5280" y="20366"/>
                    <a:pt x="5760" y="20571"/>
                  </a:cubicBezTo>
                  <a:cubicBezTo>
                    <a:pt x="5760" y="20571"/>
                    <a:pt x="5760" y="20571"/>
                    <a:pt x="5760" y="20571"/>
                  </a:cubicBezTo>
                  <a:cubicBezTo>
                    <a:pt x="6240" y="20571"/>
                    <a:pt x="7200" y="21189"/>
                    <a:pt x="7680" y="21600"/>
                  </a:cubicBezTo>
                  <a:cubicBezTo>
                    <a:pt x="7680" y="21600"/>
                    <a:pt x="7680" y="21600"/>
                    <a:pt x="7680" y="21600"/>
                  </a:cubicBezTo>
                  <a:cubicBezTo>
                    <a:pt x="7680" y="21600"/>
                    <a:pt x="7680" y="21600"/>
                    <a:pt x="7680" y="21600"/>
                  </a:cubicBezTo>
                  <a:cubicBezTo>
                    <a:pt x="9120" y="19954"/>
                    <a:pt x="9120" y="19954"/>
                    <a:pt x="9120" y="19954"/>
                  </a:cubicBezTo>
                  <a:cubicBezTo>
                    <a:pt x="9600" y="19131"/>
                    <a:pt x="10560" y="18514"/>
                    <a:pt x="11040" y="18103"/>
                  </a:cubicBezTo>
                  <a:cubicBezTo>
                    <a:pt x="11520" y="17897"/>
                    <a:pt x="11520" y="17897"/>
                    <a:pt x="11520" y="17897"/>
                  </a:cubicBezTo>
                  <a:cubicBezTo>
                    <a:pt x="12000" y="17691"/>
                    <a:pt x="12960" y="17280"/>
                    <a:pt x="12960" y="16457"/>
                  </a:cubicBezTo>
                  <a:cubicBezTo>
                    <a:pt x="12960" y="16251"/>
                    <a:pt x="12960" y="16251"/>
                    <a:pt x="12960" y="16251"/>
                  </a:cubicBezTo>
                  <a:cubicBezTo>
                    <a:pt x="13440" y="15429"/>
                    <a:pt x="13440" y="15429"/>
                    <a:pt x="13920" y="14811"/>
                  </a:cubicBezTo>
                  <a:cubicBezTo>
                    <a:pt x="13920" y="14606"/>
                    <a:pt x="13920" y="14606"/>
                    <a:pt x="13920" y="14606"/>
                  </a:cubicBezTo>
                  <a:cubicBezTo>
                    <a:pt x="14400" y="13989"/>
                    <a:pt x="15840" y="13783"/>
                    <a:pt x="16800" y="13783"/>
                  </a:cubicBezTo>
                  <a:cubicBezTo>
                    <a:pt x="17280" y="13577"/>
                    <a:pt x="17760" y="13577"/>
                    <a:pt x="18240" y="13371"/>
                  </a:cubicBezTo>
                  <a:cubicBezTo>
                    <a:pt x="18240" y="13371"/>
                    <a:pt x="18240" y="13371"/>
                    <a:pt x="18240" y="13371"/>
                  </a:cubicBezTo>
                  <a:cubicBezTo>
                    <a:pt x="18240" y="12960"/>
                    <a:pt x="16320" y="12549"/>
                    <a:pt x="15360" y="12343"/>
                  </a:cubicBezTo>
                  <a:cubicBezTo>
                    <a:pt x="15360" y="12343"/>
                    <a:pt x="15360" y="11931"/>
                    <a:pt x="15360" y="11520"/>
                  </a:cubicBezTo>
                  <a:cubicBezTo>
                    <a:pt x="15360" y="11314"/>
                    <a:pt x="15360" y="11314"/>
                    <a:pt x="15360" y="11109"/>
                  </a:cubicBezTo>
                  <a:cubicBezTo>
                    <a:pt x="15360" y="10903"/>
                    <a:pt x="15840" y="10903"/>
                    <a:pt x="16320" y="10903"/>
                  </a:cubicBezTo>
                  <a:cubicBezTo>
                    <a:pt x="16800" y="10903"/>
                    <a:pt x="17280" y="10903"/>
                    <a:pt x="17760" y="10903"/>
                  </a:cubicBezTo>
                  <a:cubicBezTo>
                    <a:pt x="18240" y="10903"/>
                    <a:pt x="18240" y="10697"/>
                    <a:pt x="18240" y="10697"/>
                  </a:cubicBezTo>
                  <a:cubicBezTo>
                    <a:pt x="18720" y="10697"/>
                    <a:pt x="18720" y="10697"/>
                    <a:pt x="18720" y="10491"/>
                  </a:cubicBezTo>
                  <a:cubicBezTo>
                    <a:pt x="18720" y="10491"/>
                    <a:pt x="18240" y="10286"/>
                    <a:pt x="18240" y="10080"/>
                  </a:cubicBezTo>
                  <a:cubicBezTo>
                    <a:pt x="17760" y="10080"/>
                    <a:pt x="17760" y="9874"/>
                    <a:pt x="17760" y="9874"/>
                  </a:cubicBezTo>
                  <a:cubicBezTo>
                    <a:pt x="17760" y="9874"/>
                    <a:pt x="17760" y="9669"/>
                    <a:pt x="17760" y="9669"/>
                  </a:cubicBezTo>
                  <a:cubicBezTo>
                    <a:pt x="18240" y="9669"/>
                    <a:pt x="18240" y="9669"/>
                    <a:pt x="18240" y="9669"/>
                  </a:cubicBezTo>
                  <a:cubicBezTo>
                    <a:pt x="18720" y="9463"/>
                    <a:pt x="19200" y="9257"/>
                    <a:pt x="19200" y="8640"/>
                  </a:cubicBezTo>
                  <a:cubicBezTo>
                    <a:pt x="19200" y="8640"/>
                    <a:pt x="19200" y="8640"/>
                    <a:pt x="19200" y="8640"/>
                  </a:cubicBezTo>
                  <a:cubicBezTo>
                    <a:pt x="19200" y="8434"/>
                    <a:pt x="19200" y="8434"/>
                    <a:pt x="19200" y="8229"/>
                  </a:cubicBezTo>
                  <a:cubicBezTo>
                    <a:pt x="18720" y="8229"/>
                    <a:pt x="18720" y="8229"/>
                    <a:pt x="18720" y="8023"/>
                  </a:cubicBezTo>
                  <a:cubicBezTo>
                    <a:pt x="18720" y="8023"/>
                    <a:pt x="18720" y="8023"/>
                    <a:pt x="19200" y="7817"/>
                  </a:cubicBezTo>
                  <a:cubicBezTo>
                    <a:pt x="19680" y="7406"/>
                    <a:pt x="20160" y="7406"/>
                    <a:pt x="20160" y="7406"/>
                  </a:cubicBezTo>
                  <a:cubicBezTo>
                    <a:pt x="20640" y="7406"/>
                    <a:pt x="20640" y="7406"/>
                    <a:pt x="20640" y="7200"/>
                  </a:cubicBezTo>
                  <a:cubicBezTo>
                    <a:pt x="21120" y="6789"/>
                    <a:pt x="21600" y="5554"/>
                    <a:pt x="21600" y="5554"/>
                  </a:cubicBezTo>
                  <a:cubicBezTo>
                    <a:pt x="21600" y="5554"/>
                    <a:pt x="21600" y="5554"/>
                    <a:pt x="21600" y="5554"/>
                  </a:cubicBezTo>
                  <a:cubicBezTo>
                    <a:pt x="21600" y="5554"/>
                    <a:pt x="21600" y="5554"/>
                    <a:pt x="21600" y="5554"/>
                  </a:cubicBezTo>
                  <a:cubicBezTo>
                    <a:pt x="21600" y="5349"/>
                    <a:pt x="21600" y="5349"/>
                    <a:pt x="21600" y="5554"/>
                  </a:cubicBezTo>
                  <a:cubicBezTo>
                    <a:pt x="21600" y="5554"/>
                    <a:pt x="19200" y="6377"/>
                    <a:pt x="18240" y="6171"/>
                  </a:cubicBezTo>
                  <a:cubicBezTo>
                    <a:pt x="18240" y="6171"/>
                    <a:pt x="17760" y="6171"/>
                    <a:pt x="17760" y="5966"/>
                  </a:cubicBezTo>
                  <a:cubicBezTo>
                    <a:pt x="17760" y="5966"/>
                    <a:pt x="18240" y="5554"/>
                    <a:pt x="18720" y="5349"/>
                  </a:cubicBezTo>
                  <a:cubicBezTo>
                    <a:pt x="19200" y="4937"/>
                    <a:pt x="19200" y="4937"/>
                    <a:pt x="19200" y="4937"/>
                  </a:cubicBezTo>
                  <a:cubicBezTo>
                    <a:pt x="19200" y="4731"/>
                    <a:pt x="18240" y="4114"/>
                    <a:pt x="17760" y="3909"/>
                  </a:cubicBezTo>
                  <a:cubicBezTo>
                    <a:pt x="17280" y="3909"/>
                    <a:pt x="16800" y="3909"/>
                    <a:pt x="16800" y="4114"/>
                  </a:cubicBezTo>
                  <a:cubicBezTo>
                    <a:pt x="16320" y="4320"/>
                    <a:pt x="15840" y="4526"/>
                    <a:pt x="15360" y="4937"/>
                  </a:cubicBezTo>
                  <a:cubicBezTo>
                    <a:pt x="14880" y="5143"/>
                    <a:pt x="14400" y="5349"/>
                    <a:pt x="13920" y="5554"/>
                  </a:cubicBezTo>
                  <a:cubicBezTo>
                    <a:pt x="13440" y="5760"/>
                    <a:pt x="12960" y="5760"/>
                    <a:pt x="12480" y="5760"/>
                  </a:cubicBezTo>
                  <a:cubicBezTo>
                    <a:pt x="12480" y="5760"/>
                    <a:pt x="12000" y="5760"/>
                    <a:pt x="12000" y="5760"/>
                  </a:cubicBezTo>
                  <a:cubicBezTo>
                    <a:pt x="12000" y="5760"/>
                    <a:pt x="12000" y="5760"/>
                    <a:pt x="12000" y="5760"/>
                  </a:cubicBezTo>
                  <a:cubicBezTo>
                    <a:pt x="12000" y="5554"/>
                    <a:pt x="12000" y="5349"/>
                    <a:pt x="12480" y="5143"/>
                  </a:cubicBezTo>
                  <a:cubicBezTo>
                    <a:pt x="12960" y="5143"/>
                    <a:pt x="12960" y="5143"/>
                    <a:pt x="12960" y="5143"/>
                  </a:cubicBezTo>
                  <a:cubicBezTo>
                    <a:pt x="13440" y="4731"/>
                    <a:pt x="14400" y="4320"/>
                    <a:pt x="14400" y="3909"/>
                  </a:cubicBezTo>
                  <a:cubicBezTo>
                    <a:pt x="14400" y="3703"/>
                    <a:pt x="14400" y="3703"/>
                    <a:pt x="14400" y="3703"/>
                  </a:cubicBezTo>
                  <a:cubicBezTo>
                    <a:pt x="14400" y="3497"/>
                    <a:pt x="14400" y="3291"/>
                    <a:pt x="14400" y="3291"/>
                  </a:cubicBezTo>
                  <a:cubicBezTo>
                    <a:pt x="14400" y="3086"/>
                    <a:pt x="14400" y="3086"/>
                    <a:pt x="14400" y="2880"/>
                  </a:cubicBezTo>
                  <a:cubicBezTo>
                    <a:pt x="14400" y="2880"/>
                    <a:pt x="14400" y="2880"/>
                    <a:pt x="14400" y="2674"/>
                  </a:cubicBezTo>
                  <a:cubicBezTo>
                    <a:pt x="14880" y="2469"/>
                    <a:pt x="14880" y="2469"/>
                    <a:pt x="14880" y="2469"/>
                  </a:cubicBezTo>
                  <a:cubicBezTo>
                    <a:pt x="15360" y="2263"/>
                    <a:pt x="15360" y="1851"/>
                    <a:pt x="15840" y="1440"/>
                  </a:cubicBezTo>
                  <a:cubicBezTo>
                    <a:pt x="16320" y="823"/>
                    <a:pt x="16320" y="823"/>
                    <a:pt x="16320" y="823"/>
                  </a:cubicBezTo>
                  <a:cubicBezTo>
                    <a:pt x="16320" y="617"/>
                    <a:pt x="16800" y="411"/>
                    <a:pt x="16800" y="206"/>
                  </a:cubicBezTo>
                  <a:cubicBezTo>
                    <a:pt x="16800" y="206"/>
                    <a:pt x="16320" y="206"/>
                    <a:pt x="16320" y="206"/>
                  </a:cubicBezTo>
                  <a:cubicBezTo>
                    <a:pt x="16320" y="0"/>
                    <a:pt x="16320" y="0"/>
                    <a:pt x="15840" y="0"/>
                  </a:cubicBezTo>
                  <a:cubicBezTo>
                    <a:pt x="14880" y="0"/>
                    <a:pt x="14400" y="206"/>
                    <a:pt x="13920" y="411"/>
                  </a:cubicBezTo>
                  <a:close/>
                  <a:moveTo>
                    <a:pt x="12960" y="823"/>
                  </a:moveTo>
                  <a:cubicBezTo>
                    <a:pt x="13440" y="823"/>
                    <a:pt x="13920" y="617"/>
                    <a:pt x="13920" y="411"/>
                  </a:cubicBezTo>
                  <a:cubicBezTo>
                    <a:pt x="14880" y="206"/>
                    <a:pt x="14880" y="0"/>
                    <a:pt x="15840" y="206"/>
                  </a:cubicBezTo>
                  <a:cubicBezTo>
                    <a:pt x="15840" y="206"/>
                    <a:pt x="16320" y="206"/>
                    <a:pt x="16320" y="206"/>
                  </a:cubicBezTo>
                  <a:cubicBezTo>
                    <a:pt x="16320" y="206"/>
                    <a:pt x="16320" y="411"/>
                    <a:pt x="15840" y="617"/>
                  </a:cubicBezTo>
                  <a:cubicBezTo>
                    <a:pt x="15360" y="1234"/>
                    <a:pt x="15360" y="1234"/>
                    <a:pt x="15360" y="1234"/>
                  </a:cubicBezTo>
                  <a:cubicBezTo>
                    <a:pt x="15360" y="1851"/>
                    <a:pt x="14880" y="2057"/>
                    <a:pt x="14400" y="2263"/>
                  </a:cubicBezTo>
                  <a:cubicBezTo>
                    <a:pt x="14400" y="2674"/>
                    <a:pt x="14400" y="2674"/>
                    <a:pt x="14400" y="2674"/>
                  </a:cubicBezTo>
                  <a:cubicBezTo>
                    <a:pt x="13920" y="2880"/>
                    <a:pt x="13920" y="3086"/>
                    <a:pt x="13920" y="3291"/>
                  </a:cubicBezTo>
                  <a:cubicBezTo>
                    <a:pt x="14400" y="3497"/>
                    <a:pt x="14400" y="3703"/>
                    <a:pt x="14400" y="3909"/>
                  </a:cubicBezTo>
                  <a:cubicBezTo>
                    <a:pt x="13920" y="4114"/>
                    <a:pt x="12960" y="4526"/>
                    <a:pt x="12480" y="4937"/>
                  </a:cubicBezTo>
                  <a:cubicBezTo>
                    <a:pt x="12000" y="5143"/>
                    <a:pt x="12000" y="5143"/>
                    <a:pt x="12000" y="5143"/>
                  </a:cubicBezTo>
                  <a:cubicBezTo>
                    <a:pt x="11520" y="5349"/>
                    <a:pt x="11520" y="5760"/>
                    <a:pt x="12000" y="5966"/>
                  </a:cubicBezTo>
                  <a:cubicBezTo>
                    <a:pt x="12000" y="5966"/>
                    <a:pt x="12000" y="5966"/>
                    <a:pt x="12000" y="5966"/>
                  </a:cubicBezTo>
                  <a:cubicBezTo>
                    <a:pt x="12480" y="5966"/>
                    <a:pt x="12480" y="5966"/>
                    <a:pt x="12480" y="5966"/>
                  </a:cubicBezTo>
                  <a:cubicBezTo>
                    <a:pt x="12960" y="5966"/>
                    <a:pt x="13440" y="5966"/>
                    <a:pt x="13920" y="5554"/>
                  </a:cubicBezTo>
                  <a:cubicBezTo>
                    <a:pt x="14400" y="5349"/>
                    <a:pt x="14880" y="5143"/>
                    <a:pt x="15360" y="4937"/>
                  </a:cubicBezTo>
                  <a:cubicBezTo>
                    <a:pt x="15840" y="4731"/>
                    <a:pt x="16320" y="4526"/>
                    <a:pt x="16800" y="4114"/>
                  </a:cubicBezTo>
                  <a:cubicBezTo>
                    <a:pt x="16800" y="4114"/>
                    <a:pt x="17280" y="4114"/>
                    <a:pt x="17280" y="4114"/>
                  </a:cubicBezTo>
                  <a:cubicBezTo>
                    <a:pt x="18240" y="4320"/>
                    <a:pt x="18720" y="4731"/>
                    <a:pt x="18720" y="4937"/>
                  </a:cubicBezTo>
                  <a:cubicBezTo>
                    <a:pt x="18240" y="5349"/>
                    <a:pt x="18240" y="5349"/>
                    <a:pt x="18240" y="5349"/>
                  </a:cubicBezTo>
                  <a:cubicBezTo>
                    <a:pt x="17760" y="5554"/>
                    <a:pt x="17280" y="5966"/>
                    <a:pt x="17760" y="6171"/>
                  </a:cubicBezTo>
                  <a:cubicBezTo>
                    <a:pt x="17760" y="6171"/>
                    <a:pt x="17760" y="6171"/>
                    <a:pt x="18240" y="6377"/>
                  </a:cubicBezTo>
                  <a:cubicBezTo>
                    <a:pt x="19200" y="6377"/>
                    <a:pt x="20640" y="5966"/>
                    <a:pt x="21120" y="5760"/>
                  </a:cubicBezTo>
                  <a:cubicBezTo>
                    <a:pt x="21120" y="5966"/>
                    <a:pt x="20640" y="6789"/>
                    <a:pt x="20640" y="7200"/>
                  </a:cubicBezTo>
                  <a:cubicBezTo>
                    <a:pt x="20640" y="7200"/>
                    <a:pt x="20160" y="7406"/>
                    <a:pt x="20160" y="7406"/>
                  </a:cubicBezTo>
                  <a:cubicBezTo>
                    <a:pt x="19680" y="7406"/>
                    <a:pt x="19200" y="7406"/>
                    <a:pt x="18720" y="7817"/>
                  </a:cubicBezTo>
                  <a:cubicBezTo>
                    <a:pt x="18720" y="7817"/>
                    <a:pt x="18720" y="8023"/>
                    <a:pt x="18720" y="8023"/>
                  </a:cubicBezTo>
                  <a:cubicBezTo>
                    <a:pt x="18720" y="8229"/>
                    <a:pt x="18720" y="8229"/>
                    <a:pt x="18720" y="8434"/>
                  </a:cubicBezTo>
                  <a:cubicBezTo>
                    <a:pt x="18720" y="8434"/>
                    <a:pt x="19200" y="8434"/>
                    <a:pt x="19200" y="8640"/>
                  </a:cubicBezTo>
                  <a:cubicBezTo>
                    <a:pt x="19200" y="8640"/>
                    <a:pt x="19200" y="8640"/>
                    <a:pt x="19200" y="8640"/>
                  </a:cubicBezTo>
                  <a:cubicBezTo>
                    <a:pt x="19200" y="9051"/>
                    <a:pt x="18720" y="9257"/>
                    <a:pt x="17760" y="9463"/>
                  </a:cubicBezTo>
                  <a:cubicBezTo>
                    <a:pt x="17280" y="9669"/>
                    <a:pt x="17280" y="9669"/>
                    <a:pt x="17280" y="9669"/>
                  </a:cubicBezTo>
                  <a:cubicBezTo>
                    <a:pt x="17280" y="9669"/>
                    <a:pt x="17280" y="9669"/>
                    <a:pt x="17280" y="9874"/>
                  </a:cubicBezTo>
                  <a:cubicBezTo>
                    <a:pt x="17280" y="9874"/>
                    <a:pt x="17760" y="10080"/>
                    <a:pt x="17760" y="10286"/>
                  </a:cubicBezTo>
                  <a:cubicBezTo>
                    <a:pt x="17760" y="10286"/>
                    <a:pt x="18240" y="10491"/>
                    <a:pt x="18240" y="10491"/>
                  </a:cubicBezTo>
                  <a:cubicBezTo>
                    <a:pt x="18240" y="10697"/>
                    <a:pt x="18240" y="10697"/>
                    <a:pt x="18240" y="10697"/>
                  </a:cubicBezTo>
                  <a:cubicBezTo>
                    <a:pt x="18240" y="10697"/>
                    <a:pt x="17760" y="10697"/>
                    <a:pt x="17760" y="10697"/>
                  </a:cubicBezTo>
                  <a:cubicBezTo>
                    <a:pt x="17280" y="10697"/>
                    <a:pt x="16800" y="10697"/>
                    <a:pt x="16320" y="10697"/>
                  </a:cubicBezTo>
                  <a:cubicBezTo>
                    <a:pt x="15840" y="10697"/>
                    <a:pt x="15360" y="10697"/>
                    <a:pt x="15360" y="11109"/>
                  </a:cubicBezTo>
                  <a:cubicBezTo>
                    <a:pt x="14880" y="11314"/>
                    <a:pt x="14880" y="11314"/>
                    <a:pt x="14880" y="11520"/>
                  </a:cubicBezTo>
                  <a:cubicBezTo>
                    <a:pt x="14880" y="11931"/>
                    <a:pt x="15360" y="12343"/>
                    <a:pt x="15360" y="12343"/>
                  </a:cubicBezTo>
                  <a:cubicBezTo>
                    <a:pt x="15360" y="12343"/>
                    <a:pt x="15360" y="12343"/>
                    <a:pt x="15360" y="12549"/>
                  </a:cubicBezTo>
                  <a:cubicBezTo>
                    <a:pt x="16800" y="12754"/>
                    <a:pt x="17760" y="13166"/>
                    <a:pt x="17760" y="13371"/>
                  </a:cubicBezTo>
                  <a:cubicBezTo>
                    <a:pt x="17760" y="13371"/>
                    <a:pt x="17760" y="13371"/>
                    <a:pt x="17760" y="13371"/>
                  </a:cubicBezTo>
                  <a:cubicBezTo>
                    <a:pt x="17760" y="13371"/>
                    <a:pt x="17280" y="13577"/>
                    <a:pt x="16800" y="13577"/>
                  </a:cubicBezTo>
                  <a:cubicBezTo>
                    <a:pt x="15840" y="13783"/>
                    <a:pt x="14400" y="13989"/>
                    <a:pt x="13920" y="14606"/>
                  </a:cubicBezTo>
                  <a:cubicBezTo>
                    <a:pt x="13920" y="14811"/>
                    <a:pt x="13920" y="14811"/>
                    <a:pt x="13920" y="14811"/>
                  </a:cubicBezTo>
                  <a:cubicBezTo>
                    <a:pt x="13440" y="15429"/>
                    <a:pt x="13440" y="15429"/>
                    <a:pt x="12960" y="16251"/>
                  </a:cubicBezTo>
                  <a:cubicBezTo>
                    <a:pt x="12960" y="16457"/>
                    <a:pt x="12960" y="16457"/>
                    <a:pt x="12960" y="16457"/>
                  </a:cubicBezTo>
                  <a:cubicBezTo>
                    <a:pt x="12480" y="17280"/>
                    <a:pt x="11520" y="17486"/>
                    <a:pt x="11040" y="17897"/>
                  </a:cubicBezTo>
                  <a:cubicBezTo>
                    <a:pt x="10560" y="18103"/>
                    <a:pt x="10560" y="18103"/>
                    <a:pt x="10560" y="18103"/>
                  </a:cubicBezTo>
                  <a:cubicBezTo>
                    <a:pt x="10080" y="18514"/>
                    <a:pt x="9600" y="19131"/>
                    <a:pt x="8640" y="19954"/>
                  </a:cubicBezTo>
                  <a:cubicBezTo>
                    <a:pt x="8640" y="19954"/>
                    <a:pt x="8160" y="20983"/>
                    <a:pt x="7680" y="21394"/>
                  </a:cubicBezTo>
                  <a:cubicBezTo>
                    <a:pt x="7200" y="21189"/>
                    <a:pt x="6720" y="20571"/>
                    <a:pt x="6240" y="20571"/>
                  </a:cubicBezTo>
                  <a:cubicBezTo>
                    <a:pt x="5760" y="20366"/>
                    <a:pt x="5760" y="20366"/>
                    <a:pt x="5760" y="20366"/>
                  </a:cubicBezTo>
                  <a:cubicBezTo>
                    <a:pt x="5760" y="20366"/>
                    <a:pt x="5760" y="20160"/>
                    <a:pt x="5760" y="19954"/>
                  </a:cubicBezTo>
                  <a:cubicBezTo>
                    <a:pt x="5760" y="19749"/>
                    <a:pt x="5760" y="19337"/>
                    <a:pt x="6240" y="18926"/>
                  </a:cubicBezTo>
                  <a:cubicBezTo>
                    <a:pt x="6720" y="18309"/>
                    <a:pt x="7680" y="17486"/>
                    <a:pt x="8640" y="16869"/>
                  </a:cubicBezTo>
                  <a:cubicBezTo>
                    <a:pt x="9600" y="16046"/>
                    <a:pt x="9600" y="16046"/>
                    <a:pt x="9600" y="16046"/>
                  </a:cubicBezTo>
                  <a:cubicBezTo>
                    <a:pt x="9600" y="15840"/>
                    <a:pt x="10080" y="15634"/>
                    <a:pt x="10080" y="15634"/>
                  </a:cubicBezTo>
                  <a:cubicBezTo>
                    <a:pt x="11040" y="15429"/>
                    <a:pt x="11040" y="15223"/>
                    <a:pt x="11520" y="14400"/>
                  </a:cubicBezTo>
                  <a:cubicBezTo>
                    <a:pt x="11520" y="13989"/>
                    <a:pt x="11520" y="13783"/>
                    <a:pt x="11520" y="13577"/>
                  </a:cubicBezTo>
                  <a:cubicBezTo>
                    <a:pt x="11520" y="13577"/>
                    <a:pt x="11520" y="13371"/>
                    <a:pt x="11520" y="13371"/>
                  </a:cubicBezTo>
                  <a:cubicBezTo>
                    <a:pt x="11520" y="13371"/>
                    <a:pt x="11520" y="13371"/>
                    <a:pt x="11520" y="13166"/>
                  </a:cubicBezTo>
                  <a:cubicBezTo>
                    <a:pt x="11520" y="12960"/>
                    <a:pt x="11520" y="12754"/>
                    <a:pt x="12000" y="12549"/>
                  </a:cubicBezTo>
                  <a:cubicBezTo>
                    <a:pt x="12480" y="11726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1040" y="11109"/>
                    <a:pt x="10560" y="11109"/>
                  </a:cubicBezTo>
                  <a:cubicBezTo>
                    <a:pt x="10560" y="10903"/>
                    <a:pt x="9600" y="10080"/>
                    <a:pt x="9600" y="10080"/>
                  </a:cubicBezTo>
                  <a:cubicBezTo>
                    <a:pt x="9120" y="10080"/>
                    <a:pt x="9120" y="10080"/>
                    <a:pt x="9120" y="10080"/>
                  </a:cubicBezTo>
                  <a:cubicBezTo>
                    <a:pt x="9120" y="10080"/>
                    <a:pt x="9120" y="10080"/>
                    <a:pt x="9120" y="10286"/>
                  </a:cubicBezTo>
                  <a:cubicBezTo>
                    <a:pt x="9120" y="10286"/>
                    <a:pt x="9600" y="10903"/>
                    <a:pt x="9120" y="11109"/>
                  </a:cubicBezTo>
                  <a:cubicBezTo>
                    <a:pt x="7680" y="11520"/>
                    <a:pt x="7680" y="11520"/>
                    <a:pt x="7680" y="11520"/>
                  </a:cubicBezTo>
                  <a:cubicBezTo>
                    <a:pt x="7200" y="11931"/>
                    <a:pt x="6240" y="12343"/>
                    <a:pt x="5760" y="12343"/>
                  </a:cubicBezTo>
                  <a:cubicBezTo>
                    <a:pt x="5760" y="12343"/>
                    <a:pt x="5760" y="12137"/>
                    <a:pt x="5280" y="12137"/>
                  </a:cubicBezTo>
                  <a:cubicBezTo>
                    <a:pt x="5280" y="11931"/>
                    <a:pt x="4800" y="11520"/>
                    <a:pt x="4800" y="11314"/>
                  </a:cubicBezTo>
                  <a:cubicBezTo>
                    <a:pt x="5280" y="11109"/>
                    <a:pt x="5280" y="10903"/>
                    <a:pt x="4800" y="10903"/>
                  </a:cubicBezTo>
                  <a:cubicBezTo>
                    <a:pt x="4320" y="10697"/>
                    <a:pt x="3840" y="10697"/>
                    <a:pt x="3360" y="10697"/>
                  </a:cubicBezTo>
                  <a:cubicBezTo>
                    <a:pt x="1920" y="10697"/>
                    <a:pt x="1920" y="10491"/>
                    <a:pt x="1440" y="10286"/>
                  </a:cubicBezTo>
                  <a:cubicBezTo>
                    <a:pt x="960" y="10080"/>
                    <a:pt x="960" y="10080"/>
                    <a:pt x="960" y="10080"/>
                  </a:cubicBezTo>
                  <a:cubicBezTo>
                    <a:pt x="480" y="9874"/>
                    <a:pt x="0" y="9051"/>
                    <a:pt x="480" y="8434"/>
                  </a:cubicBezTo>
                  <a:cubicBezTo>
                    <a:pt x="480" y="8434"/>
                    <a:pt x="480" y="8229"/>
                    <a:pt x="960" y="8229"/>
                  </a:cubicBezTo>
                  <a:cubicBezTo>
                    <a:pt x="1440" y="8229"/>
                    <a:pt x="1920" y="8229"/>
                    <a:pt x="2400" y="8434"/>
                  </a:cubicBezTo>
                  <a:cubicBezTo>
                    <a:pt x="3360" y="8434"/>
                    <a:pt x="4320" y="8640"/>
                    <a:pt x="4800" y="8434"/>
                  </a:cubicBezTo>
                  <a:cubicBezTo>
                    <a:pt x="5760" y="8229"/>
                    <a:pt x="6720" y="8434"/>
                    <a:pt x="7200" y="8640"/>
                  </a:cubicBezTo>
                  <a:cubicBezTo>
                    <a:pt x="7680" y="8640"/>
                    <a:pt x="7680" y="8640"/>
                    <a:pt x="7680" y="8640"/>
                  </a:cubicBezTo>
                  <a:cubicBezTo>
                    <a:pt x="7680" y="8640"/>
                    <a:pt x="7680" y="8640"/>
                    <a:pt x="8160" y="8434"/>
                  </a:cubicBezTo>
                  <a:cubicBezTo>
                    <a:pt x="8640" y="8434"/>
                    <a:pt x="9120" y="8229"/>
                    <a:pt x="9120" y="8229"/>
                  </a:cubicBezTo>
                  <a:cubicBezTo>
                    <a:pt x="9120" y="8229"/>
                    <a:pt x="9600" y="8229"/>
                    <a:pt x="9600" y="8229"/>
                  </a:cubicBezTo>
                  <a:cubicBezTo>
                    <a:pt x="10080" y="8434"/>
                    <a:pt x="10080" y="8640"/>
                    <a:pt x="10560" y="8434"/>
                  </a:cubicBezTo>
                  <a:cubicBezTo>
                    <a:pt x="11040" y="8434"/>
                    <a:pt x="11520" y="8434"/>
                    <a:pt x="11520" y="8229"/>
                  </a:cubicBezTo>
                  <a:cubicBezTo>
                    <a:pt x="12000" y="8023"/>
                    <a:pt x="13440" y="7611"/>
                    <a:pt x="13440" y="7611"/>
                  </a:cubicBezTo>
                  <a:cubicBezTo>
                    <a:pt x="13440" y="7611"/>
                    <a:pt x="13440" y="7611"/>
                    <a:pt x="13440" y="7406"/>
                  </a:cubicBezTo>
                  <a:cubicBezTo>
                    <a:pt x="13440" y="7406"/>
                    <a:pt x="13440" y="7406"/>
                    <a:pt x="13440" y="7406"/>
                  </a:cubicBezTo>
                  <a:cubicBezTo>
                    <a:pt x="12480" y="6994"/>
                    <a:pt x="11520" y="6171"/>
                    <a:pt x="11520" y="5966"/>
                  </a:cubicBezTo>
                  <a:cubicBezTo>
                    <a:pt x="11520" y="5966"/>
                    <a:pt x="11520" y="5966"/>
                    <a:pt x="11520" y="5966"/>
                  </a:cubicBezTo>
                  <a:cubicBezTo>
                    <a:pt x="11520" y="5966"/>
                    <a:pt x="11520" y="5966"/>
                    <a:pt x="11520" y="5966"/>
                  </a:cubicBezTo>
                  <a:cubicBezTo>
                    <a:pt x="10560" y="5760"/>
                    <a:pt x="10080" y="4731"/>
                    <a:pt x="10080" y="4320"/>
                  </a:cubicBezTo>
                  <a:cubicBezTo>
                    <a:pt x="10080" y="3703"/>
                    <a:pt x="10080" y="3703"/>
                    <a:pt x="10080" y="3703"/>
                  </a:cubicBezTo>
                  <a:cubicBezTo>
                    <a:pt x="10080" y="3497"/>
                    <a:pt x="10080" y="3497"/>
                    <a:pt x="10080" y="3497"/>
                  </a:cubicBezTo>
                  <a:cubicBezTo>
                    <a:pt x="10080" y="3497"/>
                    <a:pt x="10080" y="3497"/>
                    <a:pt x="9600" y="3291"/>
                  </a:cubicBezTo>
                  <a:cubicBezTo>
                    <a:pt x="9120" y="3086"/>
                    <a:pt x="8640" y="2880"/>
                    <a:pt x="8640" y="2674"/>
                  </a:cubicBezTo>
                  <a:cubicBezTo>
                    <a:pt x="8160" y="2674"/>
                    <a:pt x="8160" y="2674"/>
                    <a:pt x="7680" y="2674"/>
                  </a:cubicBezTo>
                  <a:cubicBezTo>
                    <a:pt x="6720" y="2880"/>
                    <a:pt x="6240" y="2880"/>
                    <a:pt x="5280" y="2674"/>
                  </a:cubicBezTo>
                  <a:cubicBezTo>
                    <a:pt x="5280" y="2674"/>
                    <a:pt x="4800" y="2674"/>
                    <a:pt x="4800" y="2469"/>
                  </a:cubicBezTo>
                  <a:cubicBezTo>
                    <a:pt x="4800" y="2469"/>
                    <a:pt x="6240" y="2057"/>
                    <a:pt x="7200" y="1851"/>
                  </a:cubicBezTo>
                  <a:cubicBezTo>
                    <a:pt x="7680" y="1646"/>
                    <a:pt x="7680" y="1646"/>
                    <a:pt x="7680" y="1646"/>
                  </a:cubicBezTo>
                  <a:cubicBezTo>
                    <a:pt x="8640" y="1646"/>
                    <a:pt x="8640" y="1646"/>
                    <a:pt x="9120" y="1646"/>
                  </a:cubicBezTo>
                  <a:cubicBezTo>
                    <a:pt x="9120" y="1646"/>
                    <a:pt x="9120" y="2057"/>
                    <a:pt x="9120" y="2263"/>
                  </a:cubicBezTo>
                  <a:cubicBezTo>
                    <a:pt x="9120" y="2263"/>
                    <a:pt x="9120" y="2469"/>
                    <a:pt x="9120" y="2469"/>
                  </a:cubicBezTo>
                  <a:cubicBezTo>
                    <a:pt x="9120" y="2674"/>
                    <a:pt x="9600" y="3086"/>
                    <a:pt x="9600" y="3086"/>
                  </a:cubicBezTo>
                  <a:cubicBezTo>
                    <a:pt x="9600" y="3086"/>
                    <a:pt x="10080" y="3086"/>
                    <a:pt x="10080" y="3086"/>
                  </a:cubicBezTo>
                  <a:cubicBezTo>
                    <a:pt x="10080" y="3086"/>
                    <a:pt x="10080" y="3086"/>
                    <a:pt x="10080" y="3086"/>
                  </a:cubicBezTo>
                  <a:cubicBezTo>
                    <a:pt x="10080" y="3086"/>
                    <a:pt x="10560" y="2880"/>
                    <a:pt x="11520" y="2263"/>
                  </a:cubicBezTo>
                  <a:cubicBezTo>
                    <a:pt x="11520" y="1851"/>
                    <a:pt x="11040" y="1646"/>
                    <a:pt x="10560" y="1440"/>
                  </a:cubicBezTo>
                  <a:cubicBezTo>
                    <a:pt x="10080" y="1440"/>
                    <a:pt x="10080" y="1234"/>
                    <a:pt x="10080" y="1234"/>
                  </a:cubicBezTo>
                  <a:cubicBezTo>
                    <a:pt x="10080" y="1029"/>
                    <a:pt x="10560" y="1029"/>
                    <a:pt x="11040" y="1029"/>
                  </a:cubicBezTo>
                  <a:cubicBezTo>
                    <a:pt x="11520" y="1029"/>
                    <a:pt x="12480" y="1029"/>
                    <a:pt x="12960" y="823"/>
                  </a:cubicBezTo>
                  <a:close/>
                  <a:moveTo>
                    <a:pt x="11040" y="5966"/>
                  </a:move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59" name="Google Shape;2359;p276"/>
            <p:cNvSpPr/>
            <p:nvPr/>
          </p:nvSpPr>
          <p:spPr>
            <a:xfrm>
              <a:off x="6022492" y="390757"/>
              <a:ext cx="104449" cy="143499"/>
            </a:xfrm>
            <a:custGeom>
              <a:avLst/>
              <a:gdLst/>
              <a:ahLst/>
              <a:cxnLst/>
              <a:rect l="l" t="t" r="r" b="b"/>
              <a:pathLst>
                <a:path w="20856" h="21600" extrusionOk="0">
                  <a:moveTo>
                    <a:pt x="17788" y="0"/>
                  </a:moveTo>
                  <a:cubicBezTo>
                    <a:pt x="13976" y="982"/>
                    <a:pt x="12706" y="1964"/>
                    <a:pt x="11435" y="3927"/>
                  </a:cubicBezTo>
                  <a:cubicBezTo>
                    <a:pt x="10165" y="4909"/>
                    <a:pt x="10165" y="4909"/>
                    <a:pt x="10165" y="4909"/>
                  </a:cubicBezTo>
                  <a:cubicBezTo>
                    <a:pt x="8894" y="5891"/>
                    <a:pt x="6353" y="7855"/>
                    <a:pt x="6353" y="9818"/>
                  </a:cubicBezTo>
                  <a:cubicBezTo>
                    <a:pt x="6353" y="10800"/>
                    <a:pt x="6353" y="10800"/>
                    <a:pt x="6353" y="10800"/>
                  </a:cubicBezTo>
                  <a:cubicBezTo>
                    <a:pt x="5082" y="12764"/>
                    <a:pt x="5082" y="14727"/>
                    <a:pt x="3812" y="14727"/>
                  </a:cubicBezTo>
                  <a:cubicBezTo>
                    <a:pt x="1271" y="15709"/>
                    <a:pt x="0" y="18655"/>
                    <a:pt x="0" y="18655"/>
                  </a:cubicBezTo>
                  <a:cubicBezTo>
                    <a:pt x="0" y="18655"/>
                    <a:pt x="0" y="18655"/>
                    <a:pt x="0" y="18655"/>
                  </a:cubicBezTo>
                  <a:cubicBezTo>
                    <a:pt x="1271" y="19636"/>
                    <a:pt x="3812" y="20618"/>
                    <a:pt x="6353" y="20618"/>
                  </a:cubicBezTo>
                  <a:cubicBezTo>
                    <a:pt x="7624" y="20618"/>
                    <a:pt x="7624" y="20618"/>
                    <a:pt x="8894" y="21600"/>
                  </a:cubicBezTo>
                  <a:cubicBezTo>
                    <a:pt x="8894" y="21600"/>
                    <a:pt x="8894" y="21600"/>
                    <a:pt x="10165" y="21600"/>
                  </a:cubicBezTo>
                  <a:cubicBezTo>
                    <a:pt x="10165" y="21600"/>
                    <a:pt x="11435" y="21600"/>
                    <a:pt x="11435" y="20618"/>
                  </a:cubicBezTo>
                  <a:cubicBezTo>
                    <a:pt x="12706" y="18655"/>
                    <a:pt x="12706" y="18655"/>
                    <a:pt x="12706" y="17673"/>
                  </a:cubicBezTo>
                  <a:cubicBezTo>
                    <a:pt x="12706" y="16691"/>
                    <a:pt x="12706" y="15709"/>
                    <a:pt x="13976" y="13745"/>
                  </a:cubicBezTo>
                  <a:cubicBezTo>
                    <a:pt x="15247" y="12764"/>
                    <a:pt x="15247" y="10800"/>
                    <a:pt x="16518" y="9818"/>
                  </a:cubicBezTo>
                  <a:cubicBezTo>
                    <a:pt x="16518" y="8836"/>
                    <a:pt x="17788" y="7855"/>
                    <a:pt x="19059" y="5891"/>
                  </a:cubicBezTo>
                  <a:cubicBezTo>
                    <a:pt x="20329" y="4909"/>
                    <a:pt x="21600" y="1964"/>
                    <a:pt x="20329" y="982"/>
                  </a:cubicBezTo>
                  <a:cubicBezTo>
                    <a:pt x="20329" y="0"/>
                    <a:pt x="19059" y="0"/>
                    <a:pt x="17788" y="0"/>
                  </a:cubicBezTo>
                  <a:close/>
                  <a:moveTo>
                    <a:pt x="3812" y="15709"/>
                  </a:moveTo>
                  <a:cubicBezTo>
                    <a:pt x="5082" y="14727"/>
                    <a:pt x="6353" y="12764"/>
                    <a:pt x="6353" y="10800"/>
                  </a:cubicBezTo>
                  <a:cubicBezTo>
                    <a:pt x="6353" y="9818"/>
                    <a:pt x="6353" y="9818"/>
                    <a:pt x="6353" y="9818"/>
                  </a:cubicBezTo>
                  <a:cubicBezTo>
                    <a:pt x="7624" y="8836"/>
                    <a:pt x="8894" y="6873"/>
                    <a:pt x="10165" y="4909"/>
                  </a:cubicBezTo>
                  <a:cubicBezTo>
                    <a:pt x="11435" y="3927"/>
                    <a:pt x="11435" y="3927"/>
                    <a:pt x="11435" y="3927"/>
                  </a:cubicBezTo>
                  <a:cubicBezTo>
                    <a:pt x="12706" y="2945"/>
                    <a:pt x="13976" y="982"/>
                    <a:pt x="17788" y="982"/>
                  </a:cubicBezTo>
                  <a:cubicBezTo>
                    <a:pt x="19059" y="982"/>
                    <a:pt x="19059" y="982"/>
                    <a:pt x="20329" y="982"/>
                  </a:cubicBezTo>
                  <a:cubicBezTo>
                    <a:pt x="20329" y="1964"/>
                    <a:pt x="19059" y="3927"/>
                    <a:pt x="17788" y="5891"/>
                  </a:cubicBezTo>
                  <a:cubicBezTo>
                    <a:pt x="16518" y="6873"/>
                    <a:pt x="16518" y="7855"/>
                    <a:pt x="15247" y="9818"/>
                  </a:cubicBezTo>
                  <a:cubicBezTo>
                    <a:pt x="15247" y="10800"/>
                    <a:pt x="13976" y="11782"/>
                    <a:pt x="12706" y="13745"/>
                  </a:cubicBezTo>
                  <a:cubicBezTo>
                    <a:pt x="11435" y="15709"/>
                    <a:pt x="11435" y="16691"/>
                    <a:pt x="11435" y="17673"/>
                  </a:cubicBezTo>
                  <a:cubicBezTo>
                    <a:pt x="11435" y="18655"/>
                    <a:pt x="11435" y="18655"/>
                    <a:pt x="10165" y="20618"/>
                  </a:cubicBezTo>
                  <a:cubicBezTo>
                    <a:pt x="10165" y="20618"/>
                    <a:pt x="10165" y="21600"/>
                    <a:pt x="10165" y="21600"/>
                  </a:cubicBezTo>
                  <a:cubicBezTo>
                    <a:pt x="8894" y="21600"/>
                    <a:pt x="8894" y="20618"/>
                    <a:pt x="8894" y="20618"/>
                  </a:cubicBezTo>
                  <a:cubicBezTo>
                    <a:pt x="7624" y="20618"/>
                    <a:pt x="7624" y="19636"/>
                    <a:pt x="6353" y="19636"/>
                  </a:cubicBezTo>
                  <a:cubicBezTo>
                    <a:pt x="3812" y="19636"/>
                    <a:pt x="1271" y="19636"/>
                    <a:pt x="1271" y="18655"/>
                  </a:cubicBezTo>
                  <a:cubicBezTo>
                    <a:pt x="1271" y="18655"/>
                    <a:pt x="2541" y="16691"/>
                    <a:pt x="3812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0" name="Google Shape;2360;p276"/>
            <p:cNvSpPr/>
            <p:nvPr/>
          </p:nvSpPr>
          <p:spPr>
            <a:xfrm>
              <a:off x="6022492" y="588536"/>
              <a:ext cx="70646" cy="40650"/>
            </a:xfrm>
            <a:custGeom>
              <a:avLst/>
              <a:gdLst/>
              <a:ahLst/>
              <a:cxnLst/>
              <a:rect l="l" t="t" r="r" b="b"/>
              <a:pathLst>
                <a:path w="21600" h="19886" extrusionOk="0">
                  <a:moveTo>
                    <a:pt x="5891" y="1372"/>
                  </a:moveTo>
                  <a:cubicBezTo>
                    <a:pt x="5891" y="1372"/>
                    <a:pt x="5891" y="1372"/>
                    <a:pt x="5891" y="1372"/>
                  </a:cubicBezTo>
                  <a:cubicBezTo>
                    <a:pt x="5891" y="1372"/>
                    <a:pt x="1964" y="4457"/>
                    <a:pt x="0" y="10629"/>
                  </a:cubicBezTo>
                  <a:cubicBezTo>
                    <a:pt x="0" y="13715"/>
                    <a:pt x="0" y="16800"/>
                    <a:pt x="1964" y="16800"/>
                  </a:cubicBezTo>
                  <a:cubicBezTo>
                    <a:pt x="1964" y="19886"/>
                    <a:pt x="5891" y="19886"/>
                    <a:pt x="9818" y="19886"/>
                  </a:cubicBezTo>
                  <a:cubicBezTo>
                    <a:pt x="9818" y="16800"/>
                    <a:pt x="9818" y="16800"/>
                    <a:pt x="9818" y="16800"/>
                  </a:cubicBezTo>
                  <a:cubicBezTo>
                    <a:pt x="11782" y="16800"/>
                    <a:pt x="13745" y="16800"/>
                    <a:pt x="15709" y="16800"/>
                  </a:cubicBezTo>
                  <a:cubicBezTo>
                    <a:pt x="17673" y="19886"/>
                    <a:pt x="19636" y="19886"/>
                    <a:pt x="21600" y="16800"/>
                  </a:cubicBezTo>
                  <a:cubicBezTo>
                    <a:pt x="21600" y="10629"/>
                    <a:pt x="19636" y="4457"/>
                    <a:pt x="15709" y="1372"/>
                  </a:cubicBezTo>
                  <a:cubicBezTo>
                    <a:pt x="13745" y="-1714"/>
                    <a:pt x="5891" y="1372"/>
                    <a:pt x="5891" y="1372"/>
                  </a:cubicBezTo>
                  <a:close/>
                  <a:moveTo>
                    <a:pt x="15709" y="1372"/>
                  </a:moveTo>
                  <a:cubicBezTo>
                    <a:pt x="17673" y="4457"/>
                    <a:pt x="21600" y="10629"/>
                    <a:pt x="19636" y="13715"/>
                  </a:cubicBezTo>
                  <a:cubicBezTo>
                    <a:pt x="19636" y="16800"/>
                    <a:pt x="17673" y="16800"/>
                    <a:pt x="15709" y="16800"/>
                  </a:cubicBezTo>
                  <a:cubicBezTo>
                    <a:pt x="13745" y="16800"/>
                    <a:pt x="11782" y="16800"/>
                    <a:pt x="9818" y="16800"/>
                  </a:cubicBezTo>
                  <a:cubicBezTo>
                    <a:pt x="9818" y="16800"/>
                    <a:pt x="9818" y="16800"/>
                    <a:pt x="9818" y="16800"/>
                  </a:cubicBezTo>
                  <a:cubicBezTo>
                    <a:pt x="5891" y="16800"/>
                    <a:pt x="3927" y="16800"/>
                    <a:pt x="1964" y="16800"/>
                  </a:cubicBezTo>
                  <a:cubicBezTo>
                    <a:pt x="1964" y="16800"/>
                    <a:pt x="1964" y="13715"/>
                    <a:pt x="1964" y="13715"/>
                  </a:cubicBezTo>
                  <a:cubicBezTo>
                    <a:pt x="1964" y="13715"/>
                    <a:pt x="1964" y="13715"/>
                    <a:pt x="1964" y="13715"/>
                  </a:cubicBezTo>
                  <a:cubicBezTo>
                    <a:pt x="1964" y="4457"/>
                    <a:pt x="5891" y="1372"/>
                    <a:pt x="5891" y="1372"/>
                  </a:cubicBezTo>
                  <a:cubicBezTo>
                    <a:pt x="7855" y="1372"/>
                    <a:pt x="13745" y="1372"/>
                    <a:pt x="15709" y="13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1" name="Google Shape;2361;p276"/>
            <p:cNvSpPr/>
            <p:nvPr/>
          </p:nvSpPr>
          <p:spPr>
            <a:xfrm>
              <a:off x="5905487" y="467178"/>
              <a:ext cx="110384" cy="208369"/>
            </a:xfrm>
            <a:custGeom>
              <a:avLst/>
              <a:gdLst/>
              <a:ahLst/>
              <a:cxnLst/>
              <a:rect l="l" t="t" r="r" b="b"/>
              <a:pathLst>
                <a:path w="21600" h="21236" extrusionOk="0">
                  <a:moveTo>
                    <a:pt x="15247" y="291"/>
                  </a:moveTo>
                  <a:cubicBezTo>
                    <a:pt x="11435" y="2254"/>
                    <a:pt x="8894" y="4218"/>
                    <a:pt x="8894" y="4872"/>
                  </a:cubicBezTo>
                  <a:cubicBezTo>
                    <a:pt x="10165" y="6181"/>
                    <a:pt x="10165" y="7491"/>
                    <a:pt x="8894" y="8145"/>
                  </a:cubicBezTo>
                  <a:cubicBezTo>
                    <a:pt x="8894" y="8145"/>
                    <a:pt x="7624" y="8145"/>
                    <a:pt x="7624" y="8145"/>
                  </a:cubicBezTo>
                  <a:cubicBezTo>
                    <a:pt x="7624" y="8145"/>
                    <a:pt x="5082" y="7491"/>
                    <a:pt x="2541" y="8145"/>
                  </a:cubicBezTo>
                  <a:cubicBezTo>
                    <a:pt x="1271" y="8800"/>
                    <a:pt x="0" y="11418"/>
                    <a:pt x="0" y="11418"/>
                  </a:cubicBezTo>
                  <a:cubicBezTo>
                    <a:pt x="0" y="12072"/>
                    <a:pt x="0" y="12072"/>
                    <a:pt x="0" y="12072"/>
                  </a:cubicBezTo>
                  <a:cubicBezTo>
                    <a:pt x="0" y="12072"/>
                    <a:pt x="1271" y="12072"/>
                    <a:pt x="2541" y="12727"/>
                  </a:cubicBezTo>
                  <a:cubicBezTo>
                    <a:pt x="2541" y="12727"/>
                    <a:pt x="2541" y="13381"/>
                    <a:pt x="2541" y="14036"/>
                  </a:cubicBezTo>
                  <a:cubicBezTo>
                    <a:pt x="1271" y="15345"/>
                    <a:pt x="1271" y="17963"/>
                    <a:pt x="1271" y="18618"/>
                  </a:cubicBezTo>
                  <a:cubicBezTo>
                    <a:pt x="1271" y="19272"/>
                    <a:pt x="1271" y="20581"/>
                    <a:pt x="2541" y="20581"/>
                  </a:cubicBezTo>
                  <a:cubicBezTo>
                    <a:pt x="3812" y="21236"/>
                    <a:pt x="6353" y="21236"/>
                    <a:pt x="8894" y="21236"/>
                  </a:cubicBezTo>
                  <a:cubicBezTo>
                    <a:pt x="11435" y="20581"/>
                    <a:pt x="12706" y="19927"/>
                    <a:pt x="13976" y="18618"/>
                  </a:cubicBezTo>
                  <a:cubicBezTo>
                    <a:pt x="15247" y="18618"/>
                    <a:pt x="15247" y="17963"/>
                    <a:pt x="15247" y="16654"/>
                  </a:cubicBezTo>
                  <a:cubicBezTo>
                    <a:pt x="15247" y="16654"/>
                    <a:pt x="15247" y="15345"/>
                    <a:pt x="13976" y="14691"/>
                  </a:cubicBezTo>
                  <a:cubicBezTo>
                    <a:pt x="13976" y="13381"/>
                    <a:pt x="13976" y="13381"/>
                    <a:pt x="13976" y="13381"/>
                  </a:cubicBezTo>
                  <a:cubicBezTo>
                    <a:pt x="12706" y="12727"/>
                    <a:pt x="12706" y="12072"/>
                    <a:pt x="12706" y="11418"/>
                  </a:cubicBezTo>
                  <a:cubicBezTo>
                    <a:pt x="12706" y="11418"/>
                    <a:pt x="12706" y="11418"/>
                    <a:pt x="12706" y="11418"/>
                  </a:cubicBezTo>
                  <a:cubicBezTo>
                    <a:pt x="13976" y="10763"/>
                    <a:pt x="13976" y="10109"/>
                    <a:pt x="13976" y="9454"/>
                  </a:cubicBezTo>
                  <a:cubicBezTo>
                    <a:pt x="13976" y="9454"/>
                    <a:pt x="13976" y="8800"/>
                    <a:pt x="13976" y="8800"/>
                  </a:cubicBezTo>
                  <a:cubicBezTo>
                    <a:pt x="15247" y="8800"/>
                    <a:pt x="15247" y="8800"/>
                    <a:pt x="15247" y="8800"/>
                  </a:cubicBezTo>
                  <a:cubicBezTo>
                    <a:pt x="16518" y="8800"/>
                    <a:pt x="16518" y="8800"/>
                    <a:pt x="17788" y="8145"/>
                  </a:cubicBezTo>
                  <a:cubicBezTo>
                    <a:pt x="20329" y="6181"/>
                    <a:pt x="21600" y="4872"/>
                    <a:pt x="21600" y="3563"/>
                  </a:cubicBezTo>
                  <a:cubicBezTo>
                    <a:pt x="21600" y="2254"/>
                    <a:pt x="20329" y="945"/>
                    <a:pt x="19059" y="291"/>
                  </a:cubicBezTo>
                  <a:cubicBezTo>
                    <a:pt x="17788" y="291"/>
                    <a:pt x="16518" y="-364"/>
                    <a:pt x="15247" y="291"/>
                  </a:cubicBezTo>
                  <a:close/>
                  <a:moveTo>
                    <a:pt x="10165" y="8145"/>
                  </a:moveTo>
                  <a:cubicBezTo>
                    <a:pt x="10165" y="7491"/>
                    <a:pt x="10165" y="5527"/>
                    <a:pt x="10165" y="4872"/>
                  </a:cubicBezTo>
                  <a:cubicBezTo>
                    <a:pt x="10165" y="4218"/>
                    <a:pt x="11435" y="2254"/>
                    <a:pt x="15247" y="945"/>
                  </a:cubicBezTo>
                  <a:cubicBezTo>
                    <a:pt x="16518" y="291"/>
                    <a:pt x="17788" y="291"/>
                    <a:pt x="17788" y="945"/>
                  </a:cubicBezTo>
                  <a:cubicBezTo>
                    <a:pt x="20329" y="945"/>
                    <a:pt x="21600" y="2909"/>
                    <a:pt x="21600" y="3563"/>
                  </a:cubicBezTo>
                  <a:cubicBezTo>
                    <a:pt x="21600" y="4872"/>
                    <a:pt x="20329" y="6181"/>
                    <a:pt x="17788" y="8145"/>
                  </a:cubicBezTo>
                  <a:cubicBezTo>
                    <a:pt x="16518" y="8800"/>
                    <a:pt x="15247" y="8800"/>
                    <a:pt x="15247" y="8800"/>
                  </a:cubicBezTo>
                  <a:cubicBezTo>
                    <a:pt x="15247" y="8800"/>
                    <a:pt x="15247" y="8800"/>
                    <a:pt x="15247" y="8145"/>
                  </a:cubicBezTo>
                  <a:cubicBezTo>
                    <a:pt x="15247" y="8145"/>
                    <a:pt x="15247" y="8145"/>
                    <a:pt x="13976" y="8145"/>
                  </a:cubicBezTo>
                  <a:cubicBezTo>
                    <a:pt x="13976" y="8145"/>
                    <a:pt x="13976" y="8145"/>
                    <a:pt x="13976" y="8145"/>
                  </a:cubicBezTo>
                  <a:cubicBezTo>
                    <a:pt x="13976" y="9454"/>
                    <a:pt x="13976" y="9454"/>
                    <a:pt x="13976" y="9454"/>
                  </a:cubicBezTo>
                  <a:cubicBezTo>
                    <a:pt x="13976" y="10109"/>
                    <a:pt x="12706" y="10763"/>
                    <a:pt x="12706" y="10763"/>
                  </a:cubicBezTo>
                  <a:cubicBezTo>
                    <a:pt x="11435" y="11418"/>
                    <a:pt x="11435" y="12072"/>
                    <a:pt x="12706" y="13381"/>
                  </a:cubicBezTo>
                  <a:cubicBezTo>
                    <a:pt x="13976" y="15345"/>
                    <a:pt x="13976" y="15345"/>
                    <a:pt x="13976" y="15345"/>
                  </a:cubicBezTo>
                  <a:cubicBezTo>
                    <a:pt x="15247" y="16654"/>
                    <a:pt x="15247" y="17963"/>
                    <a:pt x="13976" y="18618"/>
                  </a:cubicBezTo>
                  <a:cubicBezTo>
                    <a:pt x="12706" y="19272"/>
                    <a:pt x="11435" y="19927"/>
                    <a:pt x="8894" y="20581"/>
                  </a:cubicBezTo>
                  <a:cubicBezTo>
                    <a:pt x="6353" y="21236"/>
                    <a:pt x="3812" y="21236"/>
                    <a:pt x="2541" y="20581"/>
                  </a:cubicBezTo>
                  <a:cubicBezTo>
                    <a:pt x="1271" y="19927"/>
                    <a:pt x="1271" y="19272"/>
                    <a:pt x="1271" y="18618"/>
                  </a:cubicBezTo>
                  <a:cubicBezTo>
                    <a:pt x="1271" y="18618"/>
                    <a:pt x="1271" y="18618"/>
                    <a:pt x="1271" y="18618"/>
                  </a:cubicBezTo>
                  <a:cubicBezTo>
                    <a:pt x="1271" y="17309"/>
                    <a:pt x="2541" y="15345"/>
                    <a:pt x="2541" y="14036"/>
                  </a:cubicBezTo>
                  <a:cubicBezTo>
                    <a:pt x="2541" y="13381"/>
                    <a:pt x="2541" y="13381"/>
                    <a:pt x="2541" y="13381"/>
                  </a:cubicBezTo>
                  <a:cubicBezTo>
                    <a:pt x="2541" y="12727"/>
                    <a:pt x="2541" y="12727"/>
                    <a:pt x="2541" y="12072"/>
                  </a:cubicBezTo>
                  <a:cubicBezTo>
                    <a:pt x="2541" y="12072"/>
                    <a:pt x="1271" y="12072"/>
                    <a:pt x="1271" y="11418"/>
                  </a:cubicBezTo>
                  <a:cubicBezTo>
                    <a:pt x="1271" y="10763"/>
                    <a:pt x="2541" y="8800"/>
                    <a:pt x="3812" y="8800"/>
                  </a:cubicBezTo>
                  <a:cubicBezTo>
                    <a:pt x="5082" y="8145"/>
                    <a:pt x="6353" y="8800"/>
                    <a:pt x="6353" y="8800"/>
                  </a:cubicBezTo>
                  <a:cubicBezTo>
                    <a:pt x="7624" y="8800"/>
                    <a:pt x="8894" y="8800"/>
                    <a:pt x="10165" y="8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2" name="Google Shape;2362;p276"/>
            <p:cNvSpPr/>
            <p:nvPr/>
          </p:nvSpPr>
          <p:spPr>
            <a:xfrm>
              <a:off x="5945224" y="780641"/>
              <a:ext cx="64023" cy="53858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6480" y="1067"/>
                  </a:moveTo>
                  <a:cubicBezTo>
                    <a:pt x="6480" y="1067"/>
                    <a:pt x="4320" y="3467"/>
                    <a:pt x="4320" y="3467"/>
                  </a:cubicBezTo>
                  <a:cubicBezTo>
                    <a:pt x="4320" y="8267"/>
                    <a:pt x="0" y="20267"/>
                    <a:pt x="0" y="20267"/>
                  </a:cubicBezTo>
                  <a:cubicBezTo>
                    <a:pt x="0" y="20267"/>
                    <a:pt x="0" y="20267"/>
                    <a:pt x="0" y="20267"/>
                  </a:cubicBezTo>
                  <a:cubicBezTo>
                    <a:pt x="0" y="20267"/>
                    <a:pt x="2160" y="20267"/>
                    <a:pt x="2160" y="20267"/>
                  </a:cubicBezTo>
                  <a:cubicBezTo>
                    <a:pt x="2160" y="20267"/>
                    <a:pt x="6480" y="15467"/>
                    <a:pt x="12960" y="10667"/>
                  </a:cubicBezTo>
                  <a:cubicBezTo>
                    <a:pt x="21600" y="5867"/>
                    <a:pt x="21600" y="3467"/>
                    <a:pt x="21600" y="3467"/>
                  </a:cubicBezTo>
                  <a:cubicBezTo>
                    <a:pt x="21600" y="3467"/>
                    <a:pt x="21600" y="3467"/>
                    <a:pt x="21600" y="1067"/>
                  </a:cubicBezTo>
                  <a:cubicBezTo>
                    <a:pt x="19440" y="1067"/>
                    <a:pt x="10800" y="-1333"/>
                    <a:pt x="6480" y="1067"/>
                  </a:cubicBezTo>
                  <a:close/>
                  <a:moveTo>
                    <a:pt x="6480" y="3467"/>
                  </a:moveTo>
                  <a:cubicBezTo>
                    <a:pt x="6480" y="3467"/>
                    <a:pt x="6480" y="3467"/>
                    <a:pt x="6480" y="1067"/>
                  </a:cubicBezTo>
                  <a:cubicBezTo>
                    <a:pt x="10800" y="1067"/>
                    <a:pt x="19440" y="3467"/>
                    <a:pt x="21600" y="3467"/>
                  </a:cubicBezTo>
                  <a:cubicBezTo>
                    <a:pt x="21600" y="3467"/>
                    <a:pt x="21600" y="3467"/>
                    <a:pt x="21600" y="3467"/>
                  </a:cubicBezTo>
                  <a:cubicBezTo>
                    <a:pt x="21600" y="3467"/>
                    <a:pt x="21600" y="3467"/>
                    <a:pt x="21600" y="3467"/>
                  </a:cubicBezTo>
                  <a:cubicBezTo>
                    <a:pt x="21600" y="3467"/>
                    <a:pt x="21600" y="5867"/>
                    <a:pt x="12960" y="10667"/>
                  </a:cubicBezTo>
                  <a:cubicBezTo>
                    <a:pt x="8640" y="13067"/>
                    <a:pt x="4320" y="15467"/>
                    <a:pt x="2160" y="17867"/>
                  </a:cubicBezTo>
                  <a:cubicBezTo>
                    <a:pt x="4320" y="13067"/>
                    <a:pt x="4320" y="8267"/>
                    <a:pt x="6480" y="346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3" name="Google Shape;2363;p276"/>
            <p:cNvSpPr/>
            <p:nvPr/>
          </p:nvSpPr>
          <p:spPr>
            <a:xfrm>
              <a:off x="2591790" y="456987"/>
              <a:ext cx="971371" cy="13113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722" y="12812"/>
                  </a:moveTo>
                  <a:cubicBezTo>
                    <a:pt x="5722" y="12918"/>
                    <a:pt x="5722" y="12918"/>
                    <a:pt x="5722" y="12918"/>
                  </a:cubicBezTo>
                  <a:cubicBezTo>
                    <a:pt x="6866" y="13024"/>
                    <a:pt x="6866" y="13024"/>
                    <a:pt x="6866" y="13024"/>
                  </a:cubicBezTo>
                  <a:cubicBezTo>
                    <a:pt x="6866" y="13024"/>
                    <a:pt x="7581" y="12918"/>
                    <a:pt x="7295" y="12812"/>
                  </a:cubicBezTo>
                  <a:cubicBezTo>
                    <a:pt x="7009" y="12706"/>
                    <a:pt x="6008" y="12494"/>
                    <a:pt x="6008" y="12494"/>
                  </a:cubicBezTo>
                  <a:cubicBezTo>
                    <a:pt x="6008" y="12494"/>
                    <a:pt x="7152" y="12282"/>
                    <a:pt x="7152" y="12282"/>
                  </a:cubicBezTo>
                  <a:cubicBezTo>
                    <a:pt x="7295" y="12388"/>
                    <a:pt x="7868" y="12388"/>
                    <a:pt x="7725" y="12176"/>
                  </a:cubicBezTo>
                  <a:cubicBezTo>
                    <a:pt x="7438" y="11859"/>
                    <a:pt x="7152" y="11541"/>
                    <a:pt x="7295" y="11541"/>
                  </a:cubicBezTo>
                  <a:cubicBezTo>
                    <a:pt x="7295" y="11541"/>
                    <a:pt x="7725" y="11541"/>
                    <a:pt x="7725" y="11647"/>
                  </a:cubicBezTo>
                  <a:cubicBezTo>
                    <a:pt x="7725" y="11647"/>
                    <a:pt x="8440" y="11965"/>
                    <a:pt x="8440" y="11859"/>
                  </a:cubicBezTo>
                  <a:cubicBezTo>
                    <a:pt x="8440" y="11753"/>
                    <a:pt x="8583" y="11541"/>
                    <a:pt x="8297" y="11329"/>
                  </a:cubicBezTo>
                  <a:cubicBezTo>
                    <a:pt x="7868" y="11118"/>
                    <a:pt x="7725" y="10800"/>
                    <a:pt x="7725" y="10694"/>
                  </a:cubicBezTo>
                  <a:cubicBezTo>
                    <a:pt x="7581" y="10588"/>
                    <a:pt x="7295" y="10482"/>
                    <a:pt x="7009" y="10588"/>
                  </a:cubicBezTo>
                  <a:cubicBezTo>
                    <a:pt x="6723" y="10694"/>
                    <a:pt x="6580" y="11118"/>
                    <a:pt x="6294" y="10906"/>
                  </a:cubicBezTo>
                  <a:cubicBezTo>
                    <a:pt x="6008" y="10694"/>
                    <a:pt x="5865" y="10588"/>
                    <a:pt x="5722" y="10588"/>
                  </a:cubicBezTo>
                  <a:cubicBezTo>
                    <a:pt x="5722" y="10588"/>
                    <a:pt x="5150" y="10906"/>
                    <a:pt x="5007" y="10800"/>
                  </a:cubicBezTo>
                  <a:cubicBezTo>
                    <a:pt x="4864" y="10588"/>
                    <a:pt x="4434" y="10482"/>
                    <a:pt x="4148" y="10588"/>
                  </a:cubicBezTo>
                  <a:cubicBezTo>
                    <a:pt x="4005" y="10694"/>
                    <a:pt x="4005" y="11012"/>
                    <a:pt x="3719" y="11118"/>
                  </a:cubicBezTo>
                  <a:cubicBezTo>
                    <a:pt x="3576" y="11224"/>
                    <a:pt x="3719" y="11541"/>
                    <a:pt x="3862" y="11647"/>
                  </a:cubicBezTo>
                  <a:cubicBezTo>
                    <a:pt x="4005" y="11859"/>
                    <a:pt x="4577" y="11859"/>
                    <a:pt x="4721" y="11859"/>
                  </a:cubicBezTo>
                  <a:cubicBezTo>
                    <a:pt x="5007" y="11859"/>
                    <a:pt x="5436" y="12176"/>
                    <a:pt x="5436" y="12282"/>
                  </a:cubicBezTo>
                  <a:cubicBezTo>
                    <a:pt x="5436" y="12388"/>
                    <a:pt x="5722" y="12494"/>
                    <a:pt x="5579" y="12600"/>
                  </a:cubicBezTo>
                  <a:cubicBezTo>
                    <a:pt x="5436" y="12706"/>
                    <a:pt x="5722" y="12812"/>
                    <a:pt x="5722" y="12812"/>
                  </a:cubicBezTo>
                  <a:close/>
                  <a:moveTo>
                    <a:pt x="12302" y="7729"/>
                  </a:moveTo>
                  <a:cubicBezTo>
                    <a:pt x="12302" y="7729"/>
                    <a:pt x="11730" y="8047"/>
                    <a:pt x="11730" y="7941"/>
                  </a:cubicBezTo>
                  <a:cubicBezTo>
                    <a:pt x="11587" y="7835"/>
                    <a:pt x="11015" y="7835"/>
                    <a:pt x="11015" y="7835"/>
                  </a:cubicBezTo>
                  <a:cubicBezTo>
                    <a:pt x="11015" y="7835"/>
                    <a:pt x="10872" y="8365"/>
                    <a:pt x="10872" y="8365"/>
                  </a:cubicBezTo>
                  <a:cubicBezTo>
                    <a:pt x="10728" y="8365"/>
                    <a:pt x="9727" y="8788"/>
                    <a:pt x="9727" y="8788"/>
                  </a:cubicBezTo>
                  <a:cubicBezTo>
                    <a:pt x="8869" y="8788"/>
                    <a:pt x="8869" y="8788"/>
                    <a:pt x="8869" y="8788"/>
                  </a:cubicBezTo>
                  <a:cubicBezTo>
                    <a:pt x="10013" y="10482"/>
                    <a:pt x="10013" y="10482"/>
                    <a:pt x="10013" y="10482"/>
                  </a:cubicBezTo>
                  <a:cubicBezTo>
                    <a:pt x="10013" y="10482"/>
                    <a:pt x="11587" y="9635"/>
                    <a:pt x="11587" y="9529"/>
                  </a:cubicBezTo>
                  <a:cubicBezTo>
                    <a:pt x="11730" y="9529"/>
                    <a:pt x="12731" y="9424"/>
                    <a:pt x="12731" y="9318"/>
                  </a:cubicBezTo>
                  <a:cubicBezTo>
                    <a:pt x="12731" y="9318"/>
                    <a:pt x="12731" y="8471"/>
                    <a:pt x="12874" y="8471"/>
                  </a:cubicBezTo>
                  <a:cubicBezTo>
                    <a:pt x="12874" y="8471"/>
                    <a:pt x="13875" y="8894"/>
                    <a:pt x="13875" y="8894"/>
                  </a:cubicBezTo>
                  <a:cubicBezTo>
                    <a:pt x="13875" y="8894"/>
                    <a:pt x="14162" y="8259"/>
                    <a:pt x="14019" y="8153"/>
                  </a:cubicBezTo>
                  <a:cubicBezTo>
                    <a:pt x="14019" y="8047"/>
                    <a:pt x="13446" y="7200"/>
                    <a:pt x="13446" y="7200"/>
                  </a:cubicBezTo>
                  <a:cubicBezTo>
                    <a:pt x="14591" y="8047"/>
                    <a:pt x="14591" y="8047"/>
                    <a:pt x="14591" y="8047"/>
                  </a:cubicBezTo>
                  <a:cubicBezTo>
                    <a:pt x="14591" y="8047"/>
                    <a:pt x="15306" y="8365"/>
                    <a:pt x="15449" y="8259"/>
                  </a:cubicBezTo>
                  <a:cubicBezTo>
                    <a:pt x="15735" y="8259"/>
                    <a:pt x="16593" y="7835"/>
                    <a:pt x="16593" y="7835"/>
                  </a:cubicBezTo>
                  <a:cubicBezTo>
                    <a:pt x="16164" y="7306"/>
                    <a:pt x="16164" y="7306"/>
                    <a:pt x="16164" y="7306"/>
                  </a:cubicBezTo>
                  <a:cubicBezTo>
                    <a:pt x="16164" y="7306"/>
                    <a:pt x="17595" y="7306"/>
                    <a:pt x="17595" y="7306"/>
                  </a:cubicBezTo>
                  <a:cubicBezTo>
                    <a:pt x="17738" y="7200"/>
                    <a:pt x="17595" y="6776"/>
                    <a:pt x="17738" y="6459"/>
                  </a:cubicBezTo>
                  <a:cubicBezTo>
                    <a:pt x="17881" y="6141"/>
                    <a:pt x="18024" y="5929"/>
                    <a:pt x="17595" y="5929"/>
                  </a:cubicBezTo>
                  <a:cubicBezTo>
                    <a:pt x="17166" y="5929"/>
                    <a:pt x="16736" y="5824"/>
                    <a:pt x="16879" y="5718"/>
                  </a:cubicBezTo>
                  <a:cubicBezTo>
                    <a:pt x="17023" y="5718"/>
                    <a:pt x="18310" y="5294"/>
                    <a:pt x="18310" y="5294"/>
                  </a:cubicBezTo>
                  <a:cubicBezTo>
                    <a:pt x="18310" y="5294"/>
                    <a:pt x="18310" y="4553"/>
                    <a:pt x="18453" y="4659"/>
                  </a:cubicBezTo>
                  <a:cubicBezTo>
                    <a:pt x="18453" y="4659"/>
                    <a:pt x="19168" y="5082"/>
                    <a:pt x="19597" y="4871"/>
                  </a:cubicBezTo>
                  <a:cubicBezTo>
                    <a:pt x="20170" y="4659"/>
                    <a:pt x="20885" y="4341"/>
                    <a:pt x="20599" y="4341"/>
                  </a:cubicBezTo>
                  <a:cubicBezTo>
                    <a:pt x="20456" y="4235"/>
                    <a:pt x="19597" y="4447"/>
                    <a:pt x="19311" y="4341"/>
                  </a:cubicBezTo>
                  <a:cubicBezTo>
                    <a:pt x="18882" y="4235"/>
                    <a:pt x="19025" y="3918"/>
                    <a:pt x="19168" y="3918"/>
                  </a:cubicBezTo>
                  <a:cubicBezTo>
                    <a:pt x="19311" y="3812"/>
                    <a:pt x="20313" y="3600"/>
                    <a:pt x="20599" y="3388"/>
                  </a:cubicBezTo>
                  <a:cubicBezTo>
                    <a:pt x="20742" y="3176"/>
                    <a:pt x="20742" y="2965"/>
                    <a:pt x="20885" y="2859"/>
                  </a:cubicBezTo>
                  <a:cubicBezTo>
                    <a:pt x="21028" y="2753"/>
                    <a:pt x="20885" y="2329"/>
                    <a:pt x="20885" y="2224"/>
                  </a:cubicBezTo>
                  <a:cubicBezTo>
                    <a:pt x="21028" y="2118"/>
                    <a:pt x="21600" y="1694"/>
                    <a:pt x="21600" y="1694"/>
                  </a:cubicBezTo>
                  <a:cubicBezTo>
                    <a:pt x="21600" y="1588"/>
                    <a:pt x="21314" y="847"/>
                    <a:pt x="21314" y="847"/>
                  </a:cubicBezTo>
                  <a:cubicBezTo>
                    <a:pt x="21171" y="424"/>
                    <a:pt x="21171" y="424"/>
                    <a:pt x="21171" y="424"/>
                  </a:cubicBezTo>
                  <a:cubicBezTo>
                    <a:pt x="21028" y="0"/>
                    <a:pt x="21028" y="0"/>
                    <a:pt x="21028" y="0"/>
                  </a:cubicBezTo>
                  <a:cubicBezTo>
                    <a:pt x="21028" y="0"/>
                    <a:pt x="17738" y="1165"/>
                    <a:pt x="17452" y="1482"/>
                  </a:cubicBezTo>
                  <a:cubicBezTo>
                    <a:pt x="17023" y="1800"/>
                    <a:pt x="16593" y="2118"/>
                    <a:pt x="16021" y="2012"/>
                  </a:cubicBezTo>
                  <a:cubicBezTo>
                    <a:pt x="15306" y="1906"/>
                    <a:pt x="14448" y="2329"/>
                    <a:pt x="14162" y="2647"/>
                  </a:cubicBezTo>
                  <a:cubicBezTo>
                    <a:pt x="13875" y="2965"/>
                    <a:pt x="14734" y="3176"/>
                    <a:pt x="14591" y="3812"/>
                  </a:cubicBezTo>
                  <a:cubicBezTo>
                    <a:pt x="14448" y="4447"/>
                    <a:pt x="14162" y="4024"/>
                    <a:pt x="14162" y="3918"/>
                  </a:cubicBezTo>
                  <a:cubicBezTo>
                    <a:pt x="14019" y="3812"/>
                    <a:pt x="13446" y="3071"/>
                    <a:pt x="13446" y="3071"/>
                  </a:cubicBezTo>
                  <a:cubicBezTo>
                    <a:pt x="13446" y="3071"/>
                    <a:pt x="13303" y="3918"/>
                    <a:pt x="13303" y="4235"/>
                  </a:cubicBezTo>
                  <a:cubicBezTo>
                    <a:pt x="13160" y="4553"/>
                    <a:pt x="12588" y="3918"/>
                    <a:pt x="12588" y="3918"/>
                  </a:cubicBezTo>
                  <a:cubicBezTo>
                    <a:pt x="12588" y="3918"/>
                    <a:pt x="12588" y="2859"/>
                    <a:pt x="12302" y="2859"/>
                  </a:cubicBezTo>
                  <a:cubicBezTo>
                    <a:pt x="12159" y="2859"/>
                    <a:pt x="11444" y="2647"/>
                    <a:pt x="11301" y="2965"/>
                  </a:cubicBezTo>
                  <a:cubicBezTo>
                    <a:pt x="11301" y="3176"/>
                    <a:pt x="11444" y="3600"/>
                    <a:pt x="11158" y="3706"/>
                  </a:cubicBezTo>
                  <a:cubicBezTo>
                    <a:pt x="10872" y="3812"/>
                    <a:pt x="10442" y="4129"/>
                    <a:pt x="10442" y="4447"/>
                  </a:cubicBezTo>
                  <a:cubicBezTo>
                    <a:pt x="10442" y="4765"/>
                    <a:pt x="10585" y="5082"/>
                    <a:pt x="10728" y="5188"/>
                  </a:cubicBezTo>
                  <a:cubicBezTo>
                    <a:pt x="11015" y="5294"/>
                    <a:pt x="11587" y="5612"/>
                    <a:pt x="11730" y="5612"/>
                  </a:cubicBezTo>
                  <a:cubicBezTo>
                    <a:pt x="11730" y="5718"/>
                    <a:pt x="11730" y="5929"/>
                    <a:pt x="11730" y="5929"/>
                  </a:cubicBezTo>
                  <a:cubicBezTo>
                    <a:pt x="11730" y="5929"/>
                    <a:pt x="10442" y="6035"/>
                    <a:pt x="10299" y="6353"/>
                  </a:cubicBezTo>
                  <a:cubicBezTo>
                    <a:pt x="10013" y="6671"/>
                    <a:pt x="10299" y="6882"/>
                    <a:pt x="10442" y="6882"/>
                  </a:cubicBezTo>
                  <a:cubicBezTo>
                    <a:pt x="10728" y="6988"/>
                    <a:pt x="11730" y="7412"/>
                    <a:pt x="11873" y="7412"/>
                  </a:cubicBezTo>
                  <a:cubicBezTo>
                    <a:pt x="11873" y="7412"/>
                    <a:pt x="12302" y="7729"/>
                    <a:pt x="12302" y="7729"/>
                  </a:cubicBezTo>
                  <a:close/>
                  <a:moveTo>
                    <a:pt x="4291" y="13341"/>
                  </a:moveTo>
                  <a:cubicBezTo>
                    <a:pt x="4291" y="14082"/>
                    <a:pt x="4291" y="14082"/>
                    <a:pt x="4291" y="14082"/>
                  </a:cubicBezTo>
                  <a:cubicBezTo>
                    <a:pt x="4291" y="14082"/>
                    <a:pt x="4864" y="14188"/>
                    <a:pt x="4864" y="14294"/>
                  </a:cubicBezTo>
                  <a:cubicBezTo>
                    <a:pt x="4864" y="14400"/>
                    <a:pt x="5150" y="14612"/>
                    <a:pt x="5293" y="14612"/>
                  </a:cubicBezTo>
                  <a:cubicBezTo>
                    <a:pt x="5436" y="14612"/>
                    <a:pt x="6151" y="14506"/>
                    <a:pt x="6008" y="14400"/>
                  </a:cubicBezTo>
                  <a:cubicBezTo>
                    <a:pt x="6008" y="14294"/>
                    <a:pt x="5865" y="13871"/>
                    <a:pt x="5722" y="13659"/>
                  </a:cubicBezTo>
                  <a:cubicBezTo>
                    <a:pt x="5579" y="13553"/>
                    <a:pt x="5007" y="13235"/>
                    <a:pt x="5007" y="13235"/>
                  </a:cubicBezTo>
                  <a:cubicBezTo>
                    <a:pt x="4291" y="13341"/>
                    <a:pt x="4291" y="13341"/>
                    <a:pt x="4291" y="13341"/>
                  </a:cubicBezTo>
                  <a:close/>
                  <a:moveTo>
                    <a:pt x="4291" y="14400"/>
                  </a:moveTo>
                  <a:cubicBezTo>
                    <a:pt x="5007" y="15035"/>
                    <a:pt x="5007" y="15035"/>
                    <a:pt x="5007" y="15035"/>
                  </a:cubicBezTo>
                  <a:cubicBezTo>
                    <a:pt x="5579" y="15459"/>
                    <a:pt x="5579" y="15459"/>
                    <a:pt x="5579" y="15459"/>
                  </a:cubicBezTo>
                  <a:cubicBezTo>
                    <a:pt x="5293" y="15459"/>
                    <a:pt x="5293" y="15459"/>
                    <a:pt x="5293" y="15459"/>
                  </a:cubicBezTo>
                  <a:cubicBezTo>
                    <a:pt x="5293" y="15459"/>
                    <a:pt x="4291" y="14400"/>
                    <a:pt x="4291" y="14400"/>
                  </a:cubicBezTo>
                  <a:close/>
                  <a:moveTo>
                    <a:pt x="3004" y="16624"/>
                  </a:moveTo>
                  <a:cubicBezTo>
                    <a:pt x="3004" y="16624"/>
                    <a:pt x="3004" y="17153"/>
                    <a:pt x="3004" y="17259"/>
                  </a:cubicBezTo>
                  <a:cubicBezTo>
                    <a:pt x="2861" y="17259"/>
                    <a:pt x="2861" y="18212"/>
                    <a:pt x="2718" y="18212"/>
                  </a:cubicBezTo>
                  <a:cubicBezTo>
                    <a:pt x="2718" y="18318"/>
                    <a:pt x="3576" y="18847"/>
                    <a:pt x="3576" y="18847"/>
                  </a:cubicBezTo>
                  <a:cubicBezTo>
                    <a:pt x="3862" y="18635"/>
                    <a:pt x="3862" y="18635"/>
                    <a:pt x="3862" y="18635"/>
                  </a:cubicBezTo>
                  <a:cubicBezTo>
                    <a:pt x="4291" y="18847"/>
                    <a:pt x="4291" y="18847"/>
                    <a:pt x="4291" y="18847"/>
                  </a:cubicBezTo>
                  <a:cubicBezTo>
                    <a:pt x="4291" y="18847"/>
                    <a:pt x="4721" y="18847"/>
                    <a:pt x="4577" y="18741"/>
                  </a:cubicBezTo>
                  <a:cubicBezTo>
                    <a:pt x="4577" y="18635"/>
                    <a:pt x="4005" y="18106"/>
                    <a:pt x="4005" y="18106"/>
                  </a:cubicBezTo>
                  <a:cubicBezTo>
                    <a:pt x="4005" y="18106"/>
                    <a:pt x="4434" y="18106"/>
                    <a:pt x="4434" y="18106"/>
                  </a:cubicBezTo>
                  <a:cubicBezTo>
                    <a:pt x="4434" y="18000"/>
                    <a:pt x="4434" y="17365"/>
                    <a:pt x="4434" y="17365"/>
                  </a:cubicBezTo>
                  <a:cubicBezTo>
                    <a:pt x="4148" y="16835"/>
                    <a:pt x="4148" y="16835"/>
                    <a:pt x="4148" y="16835"/>
                  </a:cubicBezTo>
                  <a:cubicBezTo>
                    <a:pt x="4721" y="17047"/>
                    <a:pt x="4721" y="17047"/>
                    <a:pt x="4721" y="17047"/>
                  </a:cubicBezTo>
                  <a:cubicBezTo>
                    <a:pt x="5007" y="16729"/>
                    <a:pt x="5007" y="16729"/>
                    <a:pt x="5007" y="16729"/>
                  </a:cubicBezTo>
                  <a:cubicBezTo>
                    <a:pt x="5579" y="16200"/>
                    <a:pt x="5579" y="16200"/>
                    <a:pt x="5579" y="16200"/>
                  </a:cubicBezTo>
                  <a:cubicBezTo>
                    <a:pt x="5436" y="15776"/>
                    <a:pt x="5436" y="15776"/>
                    <a:pt x="5436" y="15776"/>
                  </a:cubicBezTo>
                  <a:cubicBezTo>
                    <a:pt x="5436" y="15776"/>
                    <a:pt x="4721" y="15459"/>
                    <a:pt x="4577" y="15353"/>
                  </a:cubicBezTo>
                  <a:cubicBezTo>
                    <a:pt x="4577" y="15247"/>
                    <a:pt x="4148" y="14929"/>
                    <a:pt x="4148" y="14824"/>
                  </a:cubicBezTo>
                  <a:cubicBezTo>
                    <a:pt x="4005" y="14718"/>
                    <a:pt x="3862" y="15565"/>
                    <a:pt x="3862" y="15565"/>
                  </a:cubicBezTo>
                  <a:cubicBezTo>
                    <a:pt x="3433" y="15988"/>
                    <a:pt x="3433" y="15988"/>
                    <a:pt x="3433" y="15988"/>
                  </a:cubicBezTo>
                  <a:cubicBezTo>
                    <a:pt x="3433" y="15988"/>
                    <a:pt x="3004" y="16624"/>
                    <a:pt x="3004" y="16624"/>
                  </a:cubicBezTo>
                  <a:close/>
                  <a:moveTo>
                    <a:pt x="1717" y="19482"/>
                  </a:moveTo>
                  <a:cubicBezTo>
                    <a:pt x="1574" y="19588"/>
                    <a:pt x="1001" y="19906"/>
                    <a:pt x="572" y="20224"/>
                  </a:cubicBezTo>
                  <a:cubicBezTo>
                    <a:pt x="286" y="20647"/>
                    <a:pt x="0" y="20859"/>
                    <a:pt x="0" y="21071"/>
                  </a:cubicBezTo>
                  <a:cubicBezTo>
                    <a:pt x="143" y="21388"/>
                    <a:pt x="429" y="21600"/>
                    <a:pt x="429" y="21600"/>
                  </a:cubicBezTo>
                  <a:cubicBezTo>
                    <a:pt x="429" y="21600"/>
                    <a:pt x="429" y="21071"/>
                    <a:pt x="715" y="20965"/>
                  </a:cubicBezTo>
                  <a:cubicBezTo>
                    <a:pt x="1001" y="20859"/>
                    <a:pt x="1287" y="20859"/>
                    <a:pt x="1717" y="20541"/>
                  </a:cubicBezTo>
                  <a:cubicBezTo>
                    <a:pt x="2146" y="20224"/>
                    <a:pt x="2146" y="20118"/>
                    <a:pt x="2146" y="20012"/>
                  </a:cubicBezTo>
                  <a:cubicBezTo>
                    <a:pt x="2289" y="19906"/>
                    <a:pt x="2289" y="19482"/>
                    <a:pt x="2432" y="19482"/>
                  </a:cubicBezTo>
                  <a:cubicBezTo>
                    <a:pt x="2575" y="19482"/>
                    <a:pt x="2003" y="19271"/>
                    <a:pt x="2003" y="19271"/>
                  </a:cubicBezTo>
                  <a:lnTo>
                    <a:pt x="1717" y="1948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4" name="Google Shape;2364;p276"/>
            <p:cNvSpPr/>
            <p:nvPr/>
          </p:nvSpPr>
          <p:spPr>
            <a:xfrm>
              <a:off x="2759572" y="1094404"/>
              <a:ext cx="216354" cy="152928"/>
            </a:xfrm>
            <a:custGeom>
              <a:avLst/>
              <a:gdLst/>
              <a:ahLst/>
              <a:cxnLst/>
              <a:rect l="l" t="t" r="r" b="b"/>
              <a:pathLst>
                <a:path w="21382" h="21375" extrusionOk="0">
                  <a:moveTo>
                    <a:pt x="14612" y="675"/>
                  </a:moveTo>
                  <a:cubicBezTo>
                    <a:pt x="13976" y="675"/>
                    <a:pt x="13341" y="1575"/>
                    <a:pt x="13341" y="2475"/>
                  </a:cubicBezTo>
                  <a:cubicBezTo>
                    <a:pt x="12706" y="2475"/>
                    <a:pt x="12706" y="3375"/>
                    <a:pt x="12071" y="3375"/>
                  </a:cubicBezTo>
                  <a:cubicBezTo>
                    <a:pt x="12071" y="3375"/>
                    <a:pt x="12071" y="3375"/>
                    <a:pt x="11435" y="3375"/>
                  </a:cubicBezTo>
                  <a:cubicBezTo>
                    <a:pt x="10800" y="2475"/>
                    <a:pt x="10165" y="1575"/>
                    <a:pt x="10165" y="1575"/>
                  </a:cubicBezTo>
                  <a:cubicBezTo>
                    <a:pt x="9529" y="675"/>
                    <a:pt x="9529" y="675"/>
                    <a:pt x="8894" y="675"/>
                  </a:cubicBezTo>
                  <a:cubicBezTo>
                    <a:pt x="8894" y="675"/>
                    <a:pt x="8894" y="675"/>
                    <a:pt x="8259" y="675"/>
                  </a:cubicBezTo>
                  <a:cubicBezTo>
                    <a:pt x="7624" y="1575"/>
                    <a:pt x="6353" y="2475"/>
                    <a:pt x="5718" y="2475"/>
                  </a:cubicBezTo>
                  <a:cubicBezTo>
                    <a:pt x="5718" y="675"/>
                    <a:pt x="4447" y="675"/>
                    <a:pt x="3812" y="675"/>
                  </a:cubicBezTo>
                  <a:cubicBezTo>
                    <a:pt x="3176" y="675"/>
                    <a:pt x="2541" y="675"/>
                    <a:pt x="1906" y="675"/>
                  </a:cubicBezTo>
                  <a:cubicBezTo>
                    <a:pt x="1906" y="1575"/>
                    <a:pt x="1271" y="1575"/>
                    <a:pt x="1271" y="2475"/>
                  </a:cubicBezTo>
                  <a:cubicBezTo>
                    <a:pt x="635" y="3375"/>
                    <a:pt x="635" y="4275"/>
                    <a:pt x="0" y="5175"/>
                  </a:cubicBezTo>
                  <a:cubicBezTo>
                    <a:pt x="0" y="5175"/>
                    <a:pt x="0" y="5175"/>
                    <a:pt x="0" y="60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0" y="7875"/>
                    <a:pt x="0" y="9675"/>
                    <a:pt x="635" y="10575"/>
                  </a:cubicBezTo>
                  <a:cubicBezTo>
                    <a:pt x="1271" y="11475"/>
                    <a:pt x="3812" y="11475"/>
                    <a:pt x="4447" y="11475"/>
                  </a:cubicBezTo>
                  <a:cubicBezTo>
                    <a:pt x="5718" y="11475"/>
                    <a:pt x="7624" y="14175"/>
                    <a:pt x="7624" y="15075"/>
                  </a:cubicBezTo>
                  <a:cubicBezTo>
                    <a:pt x="7624" y="15075"/>
                    <a:pt x="7624" y="15975"/>
                    <a:pt x="7624" y="15975"/>
                  </a:cubicBezTo>
                  <a:cubicBezTo>
                    <a:pt x="8259" y="16875"/>
                    <a:pt x="8259" y="16875"/>
                    <a:pt x="8259" y="17775"/>
                  </a:cubicBezTo>
                  <a:cubicBezTo>
                    <a:pt x="8259" y="17775"/>
                    <a:pt x="8259" y="17775"/>
                    <a:pt x="8259" y="17775"/>
                  </a:cubicBezTo>
                  <a:cubicBezTo>
                    <a:pt x="8259" y="17775"/>
                    <a:pt x="8259" y="17775"/>
                    <a:pt x="8259" y="18675"/>
                  </a:cubicBezTo>
                  <a:cubicBezTo>
                    <a:pt x="8259" y="18675"/>
                    <a:pt x="8259" y="19575"/>
                    <a:pt x="8259" y="19575"/>
                  </a:cubicBezTo>
                  <a:cubicBezTo>
                    <a:pt x="8259" y="20475"/>
                    <a:pt x="8894" y="20475"/>
                    <a:pt x="8894" y="20475"/>
                  </a:cubicBezTo>
                  <a:cubicBezTo>
                    <a:pt x="8894" y="20475"/>
                    <a:pt x="8894" y="20475"/>
                    <a:pt x="8894" y="20475"/>
                  </a:cubicBezTo>
                  <a:cubicBezTo>
                    <a:pt x="13976" y="21375"/>
                    <a:pt x="13976" y="21375"/>
                    <a:pt x="13976" y="21375"/>
                  </a:cubicBezTo>
                  <a:cubicBezTo>
                    <a:pt x="13976" y="21375"/>
                    <a:pt x="14612" y="21375"/>
                    <a:pt x="14612" y="21375"/>
                  </a:cubicBezTo>
                  <a:cubicBezTo>
                    <a:pt x="15247" y="21375"/>
                    <a:pt x="16518" y="20475"/>
                    <a:pt x="16518" y="19575"/>
                  </a:cubicBezTo>
                  <a:cubicBezTo>
                    <a:pt x="16518" y="19575"/>
                    <a:pt x="16518" y="19575"/>
                    <a:pt x="16518" y="19575"/>
                  </a:cubicBezTo>
                  <a:cubicBezTo>
                    <a:pt x="16518" y="19575"/>
                    <a:pt x="16518" y="19575"/>
                    <a:pt x="15882" y="18675"/>
                  </a:cubicBezTo>
                  <a:cubicBezTo>
                    <a:pt x="15882" y="18675"/>
                    <a:pt x="12071" y="16875"/>
                    <a:pt x="10800" y="16875"/>
                  </a:cubicBezTo>
                  <a:cubicBezTo>
                    <a:pt x="13341" y="15975"/>
                    <a:pt x="15247" y="15975"/>
                    <a:pt x="15247" y="15975"/>
                  </a:cubicBezTo>
                  <a:cubicBezTo>
                    <a:pt x="15247" y="15975"/>
                    <a:pt x="17153" y="15975"/>
                    <a:pt x="17788" y="15075"/>
                  </a:cubicBezTo>
                  <a:cubicBezTo>
                    <a:pt x="17788" y="15075"/>
                    <a:pt x="17788" y="15075"/>
                    <a:pt x="17788" y="15075"/>
                  </a:cubicBezTo>
                  <a:cubicBezTo>
                    <a:pt x="17788" y="14175"/>
                    <a:pt x="17788" y="14175"/>
                    <a:pt x="17788" y="14175"/>
                  </a:cubicBezTo>
                  <a:cubicBezTo>
                    <a:pt x="16518" y="11475"/>
                    <a:pt x="15882" y="9675"/>
                    <a:pt x="15882" y="8775"/>
                  </a:cubicBezTo>
                  <a:cubicBezTo>
                    <a:pt x="16518" y="8775"/>
                    <a:pt x="17788" y="8775"/>
                    <a:pt x="17788" y="9675"/>
                  </a:cubicBezTo>
                  <a:cubicBezTo>
                    <a:pt x="17788" y="9675"/>
                    <a:pt x="19694" y="12375"/>
                    <a:pt x="20329" y="11475"/>
                  </a:cubicBezTo>
                  <a:cubicBezTo>
                    <a:pt x="20965" y="11475"/>
                    <a:pt x="20965" y="11475"/>
                    <a:pt x="20965" y="11475"/>
                  </a:cubicBezTo>
                  <a:cubicBezTo>
                    <a:pt x="20965" y="10575"/>
                    <a:pt x="20965" y="10575"/>
                    <a:pt x="20965" y="10575"/>
                  </a:cubicBezTo>
                  <a:cubicBezTo>
                    <a:pt x="21600" y="9675"/>
                    <a:pt x="21600" y="7875"/>
                    <a:pt x="20329" y="6975"/>
                  </a:cubicBezTo>
                  <a:cubicBezTo>
                    <a:pt x="19059" y="5175"/>
                    <a:pt x="18424" y="3375"/>
                    <a:pt x="18424" y="2475"/>
                  </a:cubicBezTo>
                  <a:cubicBezTo>
                    <a:pt x="17788" y="1575"/>
                    <a:pt x="17788" y="1575"/>
                    <a:pt x="17788" y="1575"/>
                  </a:cubicBezTo>
                  <a:cubicBezTo>
                    <a:pt x="17788" y="675"/>
                    <a:pt x="17153" y="675"/>
                    <a:pt x="16518" y="675"/>
                  </a:cubicBezTo>
                  <a:cubicBezTo>
                    <a:pt x="15882" y="-225"/>
                    <a:pt x="15247" y="-225"/>
                    <a:pt x="14612" y="675"/>
                  </a:cubicBezTo>
                  <a:close/>
                  <a:moveTo>
                    <a:pt x="12071" y="4275"/>
                  </a:moveTo>
                  <a:cubicBezTo>
                    <a:pt x="12706" y="4275"/>
                    <a:pt x="13341" y="3375"/>
                    <a:pt x="13341" y="2475"/>
                  </a:cubicBezTo>
                  <a:cubicBezTo>
                    <a:pt x="13976" y="1575"/>
                    <a:pt x="13976" y="1575"/>
                    <a:pt x="14612" y="675"/>
                  </a:cubicBezTo>
                  <a:cubicBezTo>
                    <a:pt x="15247" y="675"/>
                    <a:pt x="15882" y="675"/>
                    <a:pt x="16518" y="675"/>
                  </a:cubicBezTo>
                  <a:cubicBezTo>
                    <a:pt x="17153" y="675"/>
                    <a:pt x="17788" y="1575"/>
                    <a:pt x="17788" y="1575"/>
                  </a:cubicBezTo>
                  <a:cubicBezTo>
                    <a:pt x="17788" y="2475"/>
                    <a:pt x="17788" y="2475"/>
                    <a:pt x="17788" y="2475"/>
                  </a:cubicBezTo>
                  <a:cubicBezTo>
                    <a:pt x="18424" y="3375"/>
                    <a:pt x="18424" y="6075"/>
                    <a:pt x="20329" y="6975"/>
                  </a:cubicBezTo>
                  <a:cubicBezTo>
                    <a:pt x="21600" y="7875"/>
                    <a:pt x="20965" y="9675"/>
                    <a:pt x="20965" y="10575"/>
                  </a:cubicBezTo>
                  <a:cubicBezTo>
                    <a:pt x="20329" y="11475"/>
                    <a:pt x="20329" y="11475"/>
                    <a:pt x="20329" y="11475"/>
                  </a:cubicBezTo>
                  <a:cubicBezTo>
                    <a:pt x="20329" y="11475"/>
                    <a:pt x="20329" y="11475"/>
                    <a:pt x="20329" y="11475"/>
                  </a:cubicBezTo>
                  <a:cubicBezTo>
                    <a:pt x="20329" y="11475"/>
                    <a:pt x="18424" y="9675"/>
                    <a:pt x="17788" y="9675"/>
                  </a:cubicBezTo>
                  <a:cubicBezTo>
                    <a:pt x="17788" y="8775"/>
                    <a:pt x="15882" y="7875"/>
                    <a:pt x="15882" y="7875"/>
                  </a:cubicBezTo>
                  <a:cubicBezTo>
                    <a:pt x="15882" y="7875"/>
                    <a:pt x="15247" y="8775"/>
                    <a:pt x="15247" y="8775"/>
                  </a:cubicBezTo>
                  <a:cubicBezTo>
                    <a:pt x="15247" y="9675"/>
                    <a:pt x="17153" y="14175"/>
                    <a:pt x="17153" y="14175"/>
                  </a:cubicBezTo>
                  <a:cubicBezTo>
                    <a:pt x="17788" y="15075"/>
                    <a:pt x="17788" y="15075"/>
                    <a:pt x="17153" y="15075"/>
                  </a:cubicBezTo>
                  <a:cubicBezTo>
                    <a:pt x="17153" y="15975"/>
                    <a:pt x="15882" y="15075"/>
                    <a:pt x="15247" y="15075"/>
                  </a:cubicBezTo>
                  <a:cubicBezTo>
                    <a:pt x="15247" y="15075"/>
                    <a:pt x="12071" y="15975"/>
                    <a:pt x="10165" y="15975"/>
                  </a:cubicBezTo>
                  <a:cubicBezTo>
                    <a:pt x="10165" y="15975"/>
                    <a:pt x="10165" y="15975"/>
                    <a:pt x="10165" y="15975"/>
                  </a:cubicBezTo>
                  <a:cubicBezTo>
                    <a:pt x="10165" y="16875"/>
                    <a:pt x="10165" y="16875"/>
                    <a:pt x="10165" y="16875"/>
                  </a:cubicBezTo>
                  <a:cubicBezTo>
                    <a:pt x="10165" y="16875"/>
                    <a:pt x="10165" y="16875"/>
                    <a:pt x="10165" y="168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20475"/>
                    <a:pt x="15247" y="20475"/>
                    <a:pt x="13976" y="21375"/>
                  </a:cubicBezTo>
                  <a:cubicBezTo>
                    <a:pt x="13976" y="21375"/>
                    <a:pt x="8894" y="20475"/>
                    <a:pt x="8894" y="20475"/>
                  </a:cubicBezTo>
                  <a:cubicBezTo>
                    <a:pt x="8894" y="19575"/>
                    <a:pt x="8894" y="19575"/>
                    <a:pt x="8894" y="19575"/>
                  </a:cubicBezTo>
                  <a:cubicBezTo>
                    <a:pt x="8894" y="19575"/>
                    <a:pt x="8894" y="19575"/>
                    <a:pt x="8894" y="19575"/>
                  </a:cubicBezTo>
                  <a:cubicBezTo>
                    <a:pt x="8894" y="19575"/>
                    <a:pt x="8259" y="18675"/>
                    <a:pt x="8259" y="18675"/>
                  </a:cubicBezTo>
                  <a:cubicBezTo>
                    <a:pt x="8259" y="18675"/>
                    <a:pt x="8259" y="18675"/>
                    <a:pt x="8259" y="17775"/>
                  </a:cubicBezTo>
                  <a:cubicBezTo>
                    <a:pt x="8894" y="17775"/>
                    <a:pt x="8894" y="17775"/>
                    <a:pt x="8894" y="17775"/>
                  </a:cubicBezTo>
                  <a:cubicBezTo>
                    <a:pt x="8894" y="16875"/>
                    <a:pt x="8259" y="16875"/>
                    <a:pt x="8259" y="15975"/>
                  </a:cubicBezTo>
                  <a:cubicBezTo>
                    <a:pt x="8259" y="15975"/>
                    <a:pt x="8259" y="15075"/>
                    <a:pt x="8259" y="15075"/>
                  </a:cubicBezTo>
                  <a:cubicBezTo>
                    <a:pt x="7624" y="14175"/>
                    <a:pt x="5718" y="11475"/>
                    <a:pt x="4447" y="11475"/>
                  </a:cubicBezTo>
                  <a:cubicBezTo>
                    <a:pt x="3812" y="11475"/>
                    <a:pt x="1906" y="10575"/>
                    <a:pt x="635" y="9675"/>
                  </a:cubicBezTo>
                  <a:cubicBezTo>
                    <a:pt x="635" y="9675"/>
                    <a:pt x="0" y="7875"/>
                    <a:pt x="0" y="69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0" y="6075"/>
                    <a:pt x="0" y="5175"/>
                    <a:pt x="635" y="5175"/>
                  </a:cubicBezTo>
                  <a:cubicBezTo>
                    <a:pt x="635" y="5175"/>
                    <a:pt x="1271" y="4275"/>
                    <a:pt x="1271" y="3375"/>
                  </a:cubicBezTo>
                  <a:cubicBezTo>
                    <a:pt x="1906" y="2475"/>
                    <a:pt x="1906" y="1575"/>
                    <a:pt x="2541" y="1575"/>
                  </a:cubicBezTo>
                  <a:cubicBezTo>
                    <a:pt x="2541" y="675"/>
                    <a:pt x="3176" y="675"/>
                    <a:pt x="3812" y="675"/>
                  </a:cubicBezTo>
                  <a:cubicBezTo>
                    <a:pt x="4447" y="1575"/>
                    <a:pt x="5082" y="1575"/>
                    <a:pt x="5718" y="2475"/>
                  </a:cubicBezTo>
                  <a:cubicBezTo>
                    <a:pt x="6353" y="3375"/>
                    <a:pt x="7624" y="2475"/>
                    <a:pt x="8259" y="1575"/>
                  </a:cubicBezTo>
                  <a:cubicBezTo>
                    <a:pt x="8894" y="1575"/>
                    <a:pt x="8894" y="675"/>
                    <a:pt x="8894" y="675"/>
                  </a:cubicBezTo>
                  <a:cubicBezTo>
                    <a:pt x="9529" y="675"/>
                    <a:pt x="9529" y="1575"/>
                    <a:pt x="9529" y="1575"/>
                  </a:cubicBezTo>
                  <a:cubicBezTo>
                    <a:pt x="10165" y="2475"/>
                    <a:pt x="10800" y="2475"/>
                    <a:pt x="11435" y="3375"/>
                  </a:cubicBezTo>
                  <a:cubicBezTo>
                    <a:pt x="11435" y="4275"/>
                    <a:pt x="12071" y="4275"/>
                    <a:pt x="12071" y="42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5" name="Google Shape;2365;p276"/>
            <p:cNvSpPr/>
            <p:nvPr/>
          </p:nvSpPr>
          <p:spPr>
            <a:xfrm>
              <a:off x="2986360" y="456987"/>
              <a:ext cx="576801" cy="642432"/>
            </a:xfrm>
            <a:custGeom>
              <a:avLst/>
              <a:gdLst/>
              <a:ahLst/>
              <a:cxnLst/>
              <a:rect l="l" t="t" r="r" b="b"/>
              <a:pathLst>
                <a:path w="21540" h="21600" extrusionOk="0">
                  <a:moveTo>
                    <a:pt x="20580" y="0"/>
                  </a:moveTo>
                  <a:cubicBezTo>
                    <a:pt x="20340" y="0"/>
                    <a:pt x="15060" y="2160"/>
                    <a:pt x="14340" y="2808"/>
                  </a:cubicBezTo>
                  <a:cubicBezTo>
                    <a:pt x="13860" y="3672"/>
                    <a:pt x="13140" y="4104"/>
                    <a:pt x="12180" y="4104"/>
                  </a:cubicBezTo>
                  <a:cubicBezTo>
                    <a:pt x="10980" y="3888"/>
                    <a:pt x="9540" y="4752"/>
                    <a:pt x="9060" y="5184"/>
                  </a:cubicBezTo>
                  <a:cubicBezTo>
                    <a:pt x="8820" y="5616"/>
                    <a:pt x="8820" y="5832"/>
                    <a:pt x="9300" y="6264"/>
                  </a:cubicBezTo>
                  <a:cubicBezTo>
                    <a:pt x="9540" y="6696"/>
                    <a:pt x="9780" y="7128"/>
                    <a:pt x="9780" y="7776"/>
                  </a:cubicBezTo>
                  <a:cubicBezTo>
                    <a:pt x="9540" y="8208"/>
                    <a:pt x="9540" y="8424"/>
                    <a:pt x="9540" y="8424"/>
                  </a:cubicBezTo>
                  <a:cubicBezTo>
                    <a:pt x="9300" y="8424"/>
                    <a:pt x="9300" y="8208"/>
                    <a:pt x="9060" y="8208"/>
                  </a:cubicBezTo>
                  <a:cubicBezTo>
                    <a:pt x="9060" y="7992"/>
                    <a:pt x="9060" y="7992"/>
                    <a:pt x="9060" y="7992"/>
                  </a:cubicBezTo>
                  <a:cubicBezTo>
                    <a:pt x="8820" y="7776"/>
                    <a:pt x="8340" y="6912"/>
                    <a:pt x="8100" y="6264"/>
                  </a:cubicBezTo>
                  <a:cubicBezTo>
                    <a:pt x="8100" y="6264"/>
                    <a:pt x="8100" y="6264"/>
                    <a:pt x="7860" y="6264"/>
                  </a:cubicBezTo>
                  <a:cubicBezTo>
                    <a:pt x="7860" y="6264"/>
                    <a:pt x="7860" y="6264"/>
                    <a:pt x="7860" y="6264"/>
                  </a:cubicBezTo>
                  <a:cubicBezTo>
                    <a:pt x="7860" y="6264"/>
                    <a:pt x="7620" y="7992"/>
                    <a:pt x="7380" y="8640"/>
                  </a:cubicBezTo>
                  <a:cubicBezTo>
                    <a:pt x="7380" y="8640"/>
                    <a:pt x="7380" y="8856"/>
                    <a:pt x="7380" y="8856"/>
                  </a:cubicBezTo>
                  <a:cubicBezTo>
                    <a:pt x="7140" y="8856"/>
                    <a:pt x="6660" y="8208"/>
                    <a:pt x="6420" y="7992"/>
                  </a:cubicBezTo>
                  <a:cubicBezTo>
                    <a:pt x="6420" y="7560"/>
                    <a:pt x="6420" y="6048"/>
                    <a:pt x="6180" y="5832"/>
                  </a:cubicBezTo>
                  <a:cubicBezTo>
                    <a:pt x="5940" y="5832"/>
                    <a:pt x="5940" y="5832"/>
                    <a:pt x="5940" y="5832"/>
                  </a:cubicBezTo>
                  <a:cubicBezTo>
                    <a:pt x="5940" y="5832"/>
                    <a:pt x="5700" y="5616"/>
                    <a:pt x="5460" y="5616"/>
                  </a:cubicBezTo>
                  <a:cubicBezTo>
                    <a:pt x="4980" y="5616"/>
                    <a:pt x="4500" y="5400"/>
                    <a:pt x="4260" y="6048"/>
                  </a:cubicBezTo>
                  <a:cubicBezTo>
                    <a:pt x="4260" y="6264"/>
                    <a:pt x="4260" y="6480"/>
                    <a:pt x="4260" y="6696"/>
                  </a:cubicBezTo>
                  <a:cubicBezTo>
                    <a:pt x="4260" y="7128"/>
                    <a:pt x="4260" y="7344"/>
                    <a:pt x="4020" y="7560"/>
                  </a:cubicBezTo>
                  <a:cubicBezTo>
                    <a:pt x="3540" y="7776"/>
                    <a:pt x="2820" y="8424"/>
                    <a:pt x="2820" y="9072"/>
                  </a:cubicBezTo>
                  <a:cubicBezTo>
                    <a:pt x="2820" y="9072"/>
                    <a:pt x="2820" y="9288"/>
                    <a:pt x="2820" y="9288"/>
                  </a:cubicBezTo>
                  <a:cubicBezTo>
                    <a:pt x="2820" y="9936"/>
                    <a:pt x="3060" y="10368"/>
                    <a:pt x="3300" y="10584"/>
                  </a:cubicBezTo>
                  <a:cubicBezTo>
                    <a:pt x="3780" y="11016"/>
                    <a:pt x="4740" y="11448"/>
                    <a:pt x="4980" y="11664"/>
                  </a:cubicBezTo>
                  <a:cubicBezTo>
                    <a:pt x="4980" y="11664"/>
                    <a:pt x="4980" y="11664"/>
                    <a:pt x="4980" y="11880"/>
                  </a:cubicBezTo>
                  <a:cubicBezTo>
                    <a:pt x="4980" y="11880"/>
                    <a:pt x="4980" y="11880"/>
                    <a:pt x="4980" y="11880"/>
                  </a:cubicBezTo>
                  <a:cubicBezTo>
                    <a:pt x="4740" y="11880"/>
                    <a:pt x="2820" y="12096"/>
                    <a:pt x="2580" y="12744"/>
                  </a:cubicBezTo>
                  <a:cubicBezTo>
                    <a:pt x="2340" y="12960"/>
                    <a:pt x="2340" y="13176"/>
                    <a:pt x="2340" y="13392"/>
                  </a:cubicBezTo>
                  <a:cubicBezTo>
                    <a:pt x="2340" y="13608"/>
                    <a:pt x="2340" y="13608"/>
                    <a:pt x="2340" y="13824"/>
                  </a:cubicBezTo>
                  <a:cubicBezTo>
                    <a:pt x="2580" y="14040"/>
                    <a:pt x="2820" y="14256"/>
                    <a:pt x="2820" y="14256"/>
                  </a:cubicBezTo>
                  <a:cubicBezTo>
                    <a:pt x="3060" y="14256"/>
                    <a:pt x="3780" y="14472"/>
                    <a:pt x="4260" y="14688"/>
                  </a:cubicBezTo>
                  <a:cubicBezTo>
                    <a:pt x="4740" y="14904"/>
                    <a:pt x="4980" y="15120"/>
                    <a:pt x="5220" y="15120"/>
                  </a:cubicBezTo>
                  <a:cubicBezTo>
                    <a:pt x="5220" y="15120"/>
                    <a:pt x="5700" y="15552"/>
                    <a:pt x="5940" y="15768"/>
                  </a:cubicBezTo>
                  <a:cubicBezTo>
                    <a:pt x="5460" y="15984"/>
                    <a:pt x="4980" y="16200"/>
                    <a:pt x="4980" y="16200"/>
                  </a:cubicBezTo>
                  <a:cubicBezTo>
                    <a:pt x="4740" y="15984"/>
                    <a:pt x="4020" y="15984"/>
                    <a:pt x="3780" y="15984"/>
                  </a:cubicBezTo>
                  <a:cubicBezTo>
                    <a:pt x="3780" y="15984"/>
                    <a:pt x="3780" y="15984"/>
                    <a:pt x="3780" y="15984"/>
                  </a:cubicBezTo>
                  <a:cubicBezTo>
                    <a:pt x="3780" y="16632"/>
                    <a:pt x="3540" y="17064"/>
                    <a:pt x="3540" y="17064"/>
                  </a:cubicBezTo>
                  <a:cubicBezTo>
                    <a:pt x="3300" y="17064"/>
                    <a:pt x="2100" y="17712"/>
                    <a:pt x="1620" y="17928"/>
                  </a:cubicBezTo>
                  <a:cubicBezTo>
                    <a:pt x="1620" y="17928"/>
                    <a:pt x="180" y="17712"/>
                    <a:pt x="180" y="17712"/>
                  </a:cubicBezTo>
                  <a:cubicBezTo>
                    <a:pt x="180" y="17712"/>
                    <a:pt x="180" y="17928"/>
                    <a:pt x="180" y="17928"/>
                  </a:cubicBezTo>
                  <a:cubicBezTo>
                    <a:pt x="-60" y="17928"/>
                    <a:pt x="-60" y="17928"/>
                    <a:pt x="180" y="17928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3300" y="20952"/>
                    <a:pt x="4980" y="19656"/>
                    <a:pt x="4980" y="19440"/>
                  </a:cubicBezTo>
                  <a:cubicBezTo>
                    <a:pt x="4980" y="19440"/>
                    <a:pt x="5460" y="19440"/>
                    <a:pt x="5940" y="19224"/>
                  </a:cubicBezTo>
                  <a:cubicBezTo>
                    <a:pt x="6660" y="19224"/>
                    <a:pt x="6660" y="19224"/>
                    <a:pt x="6900" y="19008"/>
                  </a:cubicBezTo>
                  <a:cubicBezTo>
                    <a:pt x="6900" y="19008"/>
                    <a:pt x="6900" y="18792"/>
                    <a:pt x="6900" y="18360"/>
                  </a:cubicBezTo>
                  <a:cubicBezTo>
                    <a:pt x="6900" y="17928"/>
                    <a:pt x="6900" y="17496"/>
                    <a:pt x="6900" y="17280"/>
                  </a:cubicBezTo>
                  <a:cubicBezTo>
                    <a:pt x="7140" y="17496"/>
                    <a:pt x="7860" y="17928"/>
                    <a:pt x="8580" y="18144"/>
                  </a:cubicBezTo>
                  <a:cubicBezTo>
                    <a:pt x="8580" y="18144"/>
                    <a:pt x="8580" y="18144"/>
                    <a:pt x="8580" y="18144"/>
                  </a:cubicBezTo>
                  <a:cubicBezTo>
                    <a:pt x="8580" y="18144"/>
                    <a:pt x="8580" y="18144"/>
                    <a:pt x="8580" y="18144"/>
                  </a:cubicBezTo>
                  <a:cubicBezTo>
                    <a:pt x="8820" y="17928"/>
                    <a:pt x="9060" y="17064"/>
                    <a:pt x="9060" y="16848"/>
                  </a:cubicBezTo>
                  <a:cubicBezTo>
                    <a:pt x="9060" y="16632"/>
                    <a:pt x="9060" y="16632"/>
                    <a:pt x="8820" y="16632"/>
                  </a:cubicBezTo>
                  <a:cubicBezTo>
                    <a:pt x="8820" y="16416"/>
                    <a:pt x="8340" y="15552"/>
                    <a:pt x="8100" y="15120"/>
                  </a:cubicBezTo>
                  <a:cubicBezTo>
                    <a:pt x="8580" y="15336"/>
                    <a:pt x="9780" y="16416"/>
                    <a:pt x="9780" y="16416"/>
                  </a:cubicBezTo>
                  <a:cubicBezTo>
                    <a:pt x="9780" y="16416"/>
                    <a:pt x="10980" y="17064"/>
                    <a:pt x="11220" y="17064"/>
                  </a:cubicBezTo>
                  <a:cubicBezTo>
                    <a:pt x="11700" y="17064"/>
                    <a:pt x="12900" y="15984"/>
                    <a:pt x="13140" y="15984"/>
                  </a:cubicBezTo>
                  <a:cubicBezTo>
                    <a:pt x="13140" y="15984"/>
                    <a:pt x="13140" y="15984"/>
                    <a:pt x="13140" y="15984"/>
                  </a:cubicBezTo>
                  <a:cubicBezTo>
                    <a:pt x="13140" y="15768"/>
                    <a:pt x="13140" y="15768"/>
                    <a:pt x="13140" y="15768"/>
                  </a:cubicBezTo>
                  <a:cubicBezTo>
                    <a:pt x="13140" y="15768"/>
                    <a:pt x="12660" y="15120"/>
                    <a:pt x="12420" y="14904"/>
                  </a:cubicBezTo>
                  <a:cubicBezTo>
                    <a:pt x="14820" y="15120"/>
                    <a:pt x="14820" y="14904"/>
                    <a:pt x="15060" y="14904"/>
                  </a:cubicBezTo>
                  <a:cubicBezTo>
                    <a:pt x="15060" y="14904"/>
                    <a:pt x="15060" y="14688"/>
                    <a:pt x="15060" y="14472"/>
                  </a:cubicBezTo>
                  <a:cubicBezTo>
                    <a:pt x="15060" y="14256"/>
                    <a:pt x="15060" y="13608"/>
                    <a:pt x="15300" y="13176"/>
                  </a:cubicBezTo>
                  <a:cubicBezTo>
                    <a:pt x="15300" y="12960"/>
                    <a:pt x="15300" y="12744"/>
                    <a:pt x="15300" y="12528"/>
                  </a:cubicBezTo>
                  <a:cubicBezTo>
                    <a:pt x="15300" y="12312"/>
                    <a:pt x="15300" y="12312"/>
                    <a:pt x="15300" y="12096"/>
                  </a:cubicBezTo>
                  <a:cubicBezTo>
                    <a:pt x="15300" y="12096"/>
                    <a:pt x="15060" y="11880"/>
                    <a:pt x="14820" y="11880"/>
                  </a:cubicBezTo>
                  <a:cubicBezTo>
                    <a:pt x="14340" y="11880"/>
                    <a:pt x="13860" y="11880"/>
                    <a:pt x="13620" y="11664"/>
                  </a:cubicBezTo>
                  <a:cubicBezTo>
                    <a:pt x="13860" y="11664"/>
                    <a:pt x="16020" y="11016"/>
                    <a:pt x="16020" y="11016"/>
                  </a:cubicBezTo>
                  <a:cubicBezTo>
                    <a:pt x="16020" y="11016"/>
                    <a:pt x="16020" y="10800"/>
                    <a:pt x="16020" y="10800"/>
                  </a:cubicBezTo>
                  <a:cubicBezTo>
                    <a:pt x="16020" y="10368"/>
                    <a:pt x="16260" y="9720"/>
                    <a:pt x="16260" y="9504"/>
                  </a:cubicBezTo>
                  <a:cubicBezTo>
                    <a:pt x="16260" y="9504"/>
                    <a:pt x="16260" y="9504"/>
                    <a:pt x="16260" y="9504"/>
                  </a:cubicBezTo>
                  <a:cubicBezTo>
                    <a:pt x="16740" y="9720"/>
                    <a:pt x="17460" y="10368"/>
                    <a:pt x="18180" y="9936"/>
                  </a:cubicBezTo>
                  <a:cubicBezTo>
                    <a:pt x="18660" y="9720"/>
                    <a:pt x="18660" y="9720"/>
                    <a:pt x="18660" y="9720"/>
                  </a:cubicBezTo>
                  <a:cubicBezTo>
                    <a:pt x="19860" y="9288"/>
                    <a:pt x="20100" y="8856"/>
                    <a:pt x="20100" y="8856"/>
                  </a:cubicBezTo>
                  <a:cubicBezTo>
                    <a:pt x="20100" y="8856"/>
                    <a:pt x="20100" y="8640"/>
                    <a:pt x="19860" y="8640"/>
                  </a:cubicBezTo>
                  <a:cubicBezTo>
                    <a:pt x="19860" y="8640"/>
                    <a:pt x="19380" y="8640"/>
                    <a:pt x="19140" y="8856"/>
                  </a:cubicBezTo>
                  <a:cubicBezTo>
                    <a:pt x="18660" y="8856"/>
                    <a:pt x="17940" y="8856"/>
                    <a:pt x="17700" y="8856"/>
                  </a:cubicBezTo>
                  <a:cubicBezTo>
                    <a:pt x="17460" y="8856"/>
                    <a:pt x="17460" y="8640"/>
                    <a:pt x="17460" y="8640"/>
                  </a:cubicBezTo>
                  <a:cubicBezTo>
                    <a:pt x="17220" y="8424"/>
                    <a:pt x="17460" y="7992"/>
                    <a:pt x="17460" y="7992"/>
                  </a:cubicBezTo>
                  <a:cubicBezTo>
                    <a:pt x="17460" y="7992"/>
                    <a:pt x="17940" y="7776"/>
                    <a:pt x="18180" y="7560"/>
                  </a:cubicBezTo>
                  <a:cubicBezTo>
                    <a:pt x="18900" y="7344"/>
                    <a:pt x="19620" y="7128"/>
                    <a:pt x="19860" y="6912"/>
                  </a:cubicBezTo>
                  <a:cubicBezTo>
                    <a:pt x="20100" y="6696"/>
                    <a:pt x="20100" y="6480"/>
                    <a:pt x="20340" y="6264"/>
                  </a:cubicBezTo>
                  <a:cubicBezTo>
                    <a:pt x="20340" y="5832"/>
                    <a:pt x="20340" y="5832"/>
                    <a:pt x="20340" y="5832"/>
                  </a:cubicBezTo>
                  <a:cubicBezTo>
                    <a:pt x="20580" y="5616"/>
                    <a:pt x="20580" y="5400"/>
                    <a:pt x="20580" y="4968"/>
                  </a:cubicBezTo>
                  <a:cubicBezTo>
                    <a:pt x="20580" y="4752"/>
                    <a:pt x="20580" y="4536"/>
                    <a:pt x="20580" y="4536"/>
                  </a:cubicBezTo>
                  <a:cubicBezTo>
                    <a:pt x="20820" y="4104"/>
                    <a:pt x="20820" y="4104"/>
                    <a:pt x="20820" y="4104"/>
                  </a:cubicBezTo>
                  <a:cubicBezTo>
                    <a:pt x="21540" y="3672"/>
                    <a:pt x="21540" y="3456"/>
                    <a:pt x="21540" y="3456"/>
                  </a:cubicBezTo>
                  <a:cubicBezTo>
                    <a:pt x="21300" y="1728"/>
                    <a:pt x="21300" y="1728"/>
                    <a:pt x="21300" y="1728"/>
                  </a:cubicBezTo>
                  <a:cubicBezTo>
                    <a:pt x="20820" y="864"/>
                    <a:pt x="20820" y="864"/>
                    <a:pt x="20820" y="864"/>
                  </a:cubicBezTo>
                  <a:cubicBezTo>
                    <a:pt x="20580" y="0"/>
                    <a:pt x="20580" y="0"/>
                    <a:pt x="20580" y="0"/>
                  </a:cubicBezTo>
                  <a:cubicBezTo>
                    <a:pt x="20580" y="0"/>
                    <a:pt x="20580" y="0"/>
                    <a:pt x="20580" y="0"/>
                  </a:cubicBezTo>
                  <a:cubicBezTo>
                    <a:pt x="20580" y="0"/>
                    <a:pt x="20580" y="0"/>
                    <a:pt x="20580" y="0"/>
                  </a:cubicBezTo>
                  <a:close/>
                  <a:moveTo>
                    <a:pt x="14580" y="3024"/>
                  </a:moveTo>
                  <a:cubicBezTo>
                    <a:pt x="15060" y="2376"/>
                    <a:pt x="19860" y="432"/>
                    <a:pt x="20340" y="216"/>
                  </a:cubicBezTo>
                  <a:cubicBezTo>
                    <a:pt x="20580" y="216"/>
                    <a:pt x="20820" y="864"/>
                    <a:pt x="20820" y="864"/>
                  </a:cubicBezTo>
                  <a:cubicBezTo>
                    <a:pt x="21060" y="1944"/>
                    <a:pt x="21060" y="1944"/>
                    <a:pt x="21060" y="1944"/>
                  </a:cubicBezTo>
                  <a:cubicBezTo>
                    <a:pt x="21060" y="1944"/>
                    <a:pt x="21300" y="3456"/>
                    <a:pt x="21300" y="3456"/>
                  </a:cubicBezTo>
                  <a:cubicBezTo>
                    <a:pt x="21300" y="3456"/>
                    <a:pt x="21060" y="3888"/>
                    <a:pt x="20820" y="4104"/>
                  </a:cubicBezTo>
                  <a:cubicBezTo>
                    <a:pt x="20340" y="4536"/>
                    <a:pt x="20340" y="4536"/>
                    <a:pt x="20340" y="4536"/>
                  </a:cubicBezTo>
                  <a:cubicBezTo>
                    <a:pt x="20340" y="4536"/>
                    <a:pt x="20340" y="4752"/>
                    <a:pt x="20340" y="4968"/>
                  </a:cubicBezTo>
                  <a:cubicBezTo>
                    <a:pt x="20340" y="5400"/>
                    <a:pt x="20340" y="5616"/>
                    <a:pt x="20340" y="5832"/>
                  </a:cubicBezTo>
                  <a:cubicBezTo>
                    <a:pt x="20100" y="6048"/>
                    <a:pt x="20100" y="6048"/>
                    <a:pt x="20100" y="6048"/>
                  </a:cubicBezTo>
                  <a:cubicBezTo>
                    <a:pt x="20100" y="6480"/>
                    <a:pt x="19860" y="6696"/>
                    <a:pt x="19620" y="6912"/>
                  </a:cubicBezTo>
                  <a:cubicBezTo>
                    <a:pt x="19620" y="7128"/>
                    <a:pt x="18900" y="7344"/>
                    <a:pt x="18180" y="7560"/>
                  </a:cubicBezTo>
                  <a:cubicBezTo>
                    <a:pt x="17700" y="7776"/>
                    <a:pt x="17460" y="7776"/>
                    <a:pt x="17460" y="7776"/>
                  </a:cubicBezTo>
                  <a:cubicBezTo>
                    <a:pt x="17220" y="7992"/>
                    <a:pt x="17220" y="8208"/>
                    <a:pt x="17220" y="8424"/>
                  </a:cubicBezTo>
                  <a:cubicBezTo>
                    <a:pt x="17220" y="8424"/>
                    <a:pt x="17220" y="8640"/>
                    <a:pt x="17220" y="8640"/>
                  </a:cubicBezTo>
                  <a:cubicBezTo>
                    <a:pt x="17220" y="8856"/>
                    <a:pt x="17460" y="8856"/>
                    <a:pt x="17460" y="9072"/>
                  </a:cubicBezTo>
                  <a:cubicBezTo>
                    <a:pt x="17940" y="9072"/>
                    <a:pt x="18660" y="9072"/>
                    <a:pt x="19140" y="8856"/>
                  </a:cubicBezTo>
                  <a:cubicBezTo>
                    <a:pt x="19380" y="8856"/>
                    <a:pt x="19860" y="8856"/>
                    <a:pt x="19860" y="8856"/>
                  </a:cubicBezTo>
                  <a:cubicBezTo>
                    <a:pt x="19860" y="8856"/>
                    <a:pt x="19140" y="9504"/>
                    <a:pt x="18420" y="9720"/>
                  </a:cubicBezTo>
                  <a:cubicBezTo>
                    <a:pt x="18180" y="9936"/>
                    <a:pt x="18180" y="9936"/>
                    <a:pt x="18180" y="9936"/>
                  </a:cubicBezTo>
                  <a:cubicBezTo>
                    <a:pt x="17460" y="10152"/>
                    <a:pt x="16740" y="9720"/>
                    <a:pt x="16500" y="9504"/>
                  </a:cubicBezTo>
                  <a:cubicBezTo>
                    <a:pt x="16260" y="9288"/>
                    <a:pt x="16260" y="9288"/>
                    <a:pt x="16260" y="9288"/>
                  </a:cubicBezTo>
                  <a:cubicBezTo>
                    <a:pt x="16260" y="9288"/>
                    <a:pt x="16260" y="9288"/>
                    <a:pt x="16260" y="9288"/>
                  </a:cubicBezTo>
                  <a:cubicBezTo>
                    <a:pt x="16020" y="9504"/>
                    <a:pt x="16020" y="10152"/>
                    <a:pt x="16020" y="10800"/>
                  </a:cubicBezTo>
                  <a:cubicBezTo>
                    <a:pt x="15780" y="10800"/>
                    <a:pt x="13620" y="11664"/>
                    <a:pt x="13620" y="11664"/>
                  </a:cubicBezTo>
                  <a:cubicBezTo>
                    <a:pt x="13620" y="11664"/>
                    <a:pt x="13620" y="11664"/>
                    <a:pt x="13620" y="11664"/>
                  </a:cubicBezTo>
                  <a:cubicBezTo>
                    <a:pt x="13620" y="11664"/>
                    <a:pt x="13620" y="11664"/>
                    <a:pt x="13620" y="11664"/>
                  </a:cubicBezTo>
                  <a:cubicBezTo>
                    <a:pt x="13620" y="11880"/>
                    <a:pt x="14340" y="12096"/>
                    <a:pt x="14820" y="12096"/>
                  </a:cubicBezTo>
                  <a:cubicBezTo>
                    <a:pt x="15060" y="12096"/>
                    <a:pt x="15060" y="12096"/>
                    <a:pt x="15060" y="12312"/>
                  </a:cubicBezTo>
                  <a:cubicBezTo>
                    <a:pt x="15300" y="12312"/>
                    <a:pt x="15300" y="12528"/>
                    <a:pt x="15300" y="12528"/>
                  </a:cubicBezTo>
                  <a:cubicBezTo>
                    <a:pt x="15300" y="12744"/>
                    <a:pt x="15060" y="12960"/>
                    <a:pt x="15060" y="13176"/>
                  </a:cubicBezTo>
                  <a:cubicBezTo>
                    <a:pt x="14820" y="13608"/>
                    <a:pt x="14820" y="14256"/>
                    <a:pt x="14820" y="14472"/>
                  </a:cubicBezTo>
                  <a:cubicBezTo>
                    <a:pt x="14820" y="14688"/>
                    <a:pt x="14820" y="14904"/>
                    <a:pt x="14820" y="14904"/>
                  </a:cubicBezTo>
                  <a:cubicBezTo>
                    <a:pt x="14820" y="14904"/>
                    <a:pt x="13380" y="14904"/>
                    <a:pt x="12420" y="14688"/>
                  </a:cubicBezTo>
                  <a:cubicBezTo>
                    <a:pt x="12420" y="14688"/>
                    <a:pt x="12420" y="14688"/>
                    <a:pt x="12180" y="14688"/>
                  </a:cubicBezTo>
                  <a:cubicBezTo>
                    <a:pt x="12180" y="14688"/>
                    <a:pt x="12180" y="14688"/>
                    <a:pt x="12180" y="14904"/>
                  </a:cubicBezTo>
                  <a:cubicBezTo>
                    <a:pt x="12180" y="14904"/>
                    <a:pt x="12180" y="14904"/>
                    <a:pt x="12180" y="14904"/>
                  </a:cubicBezTo>
                  <a:cubicBezTo>
                    <a:pt x="12180" y="14904"/>
                    <a:pt x="12900" y="15768"/>
                    <a:pt x="12900" y="15768"/>
                  </a:cubicBezTo>
                  <a:cubicBezTo>
                    <a:pt x="12660" y="16200"/>
                    <a:pt x="11700" y="16848"/>
                    <a:pt x="11220" y="16848"/>
                  </a:cubicBezTo>
                  <a:cubicBezTo>
                    <a:pt x="10980" y="16848"/>
                    <a:pt x="10020" y="16632"/>
                    <a:pt x="9780" y="16416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904"/>
                    <a:pt x="8580" y="16416"/>
                    <a:pt x="8820" y="16632"/>
                  </a:cubicBezTo>
                  <a:cubicBezTo>
                    <a:pt x="8820" y="16632"/>
                    <a:pt x="8820" y="16848"/>
                    <a:pt x="8820" y="16848"/>
                  </a:cubicBezTo>
                  <a:cubicBezTo>
                    <a:pt x="8820" y="17064"/>
                    <a:pt x="8580" y="17496"/>
                    <a:pt x="8580" y="17928"/>
                  </a:cubicBezTo>
                  <a:cubicBezTo>
                    <a:pt x="8100" y="17712"/>
                    <a:pt x="6900" y="17064"/>
                    <a:pt x="6900" y="17064"/>
                  </a:cubicBezTo>
                  <a:cubicBezTo>
                    <a:pt x="6900" y="17064"/>
                    <a:pt x="6900" y="17064"/>
                    <a:pt x="6660" y="17064"/>
                  </a:cubicBezTo>
                  <a:cubicBezTo>
                    <a:pt x="6660" y="17280"/>
                    <a:pt x="6660" y="17496"/>
                    <a:pt x="6660" y="18360"/>
                  </a:cubicBezTo>
                  <a:cubicBezTo>
                    <a:pt x="6660" y="18576"/>
                    <a:pt x="6660" y="19008"/>
                    <a:pt x="6660" y="19008"/>
                  </a:cubicBezTo>
                  <a:cubicBezTo>
                    <a:pt x="6660" y="19008"/>
                    <a:pt x="6180" y="19224"/>
                    <a:pt x="5940" y="19224"/>
                  </a:cubicBezTo>
                  <a:cubicBezTo>
                    <a:pt x="4980" y="19440"/>
                    <a:pt x="4740" y="19440"/>
                    <a:pt x="4740" y="19440"/>
                  </a:cubicBezTo>
                  <a:cubicBezTo>
                    <a:pt x="4740" y="19656"/>
                    <a:pt x="3060" y="20736"/>
                    <a:pt x="2100" y="21384"/>
                  </a:cubicBezTo>
                  <a:cubicBezTo>
                    <a:pt x="2100" y="21168"/>
                    <a:pt x="420" y="18144"/>
                    <a:pt x="180" y="17928"/>
                  </a:cubicBezTo>
                  <a:cubicBezTo>
                    <a:pt x="420" y="17928"/>
                    <a:pt x="1620" y="18144"/>
                    <a:pt x="1620" y="18144"/>
                  </a:cubicBezTo>
                  <a:cubicBezTo>
                    <a:pt x="1620" y="18144"/>
                    <a:pt x="1620" y="18144"/>
                    <a:pt x="1620" y="18144"/>
                  </a:cubicBezTo>
                  <a:cubicBezTo>
                    <a:pt x="2340" y="17712"/>
                    <a:pt x="3300" y="17064"/>
                    <a:pt x="3300" y="17064"/>
                  </a:cubicBezTo>
                  <a:cubicBezTo>
                    <a:pt x="3300" y="17064"/>
                    <a:pt x="3300" y="17064"/>
                    <a:pt x="3300" y="17064"/>
                  </a:cubicBezTo>
                  <a:cubicBezTo>
                    <a:pt x="3300" y="17064"/>
                    <a:pt x="3540" y="17064"/>
                    <a:pt x="3540" y="17064"/>
                  </a:cubicBezTo>
                  <a:cubicBezTo>
                    <a:pt x="3780" y="17064"/>
                    <a:pt x="3780" y="16416"/>
                    <a:pt x="3780" y="16200"/>
                  </a:cubicBezTo>
                  <a:cubicBezTo>
                    <a:pt x="4260" y="16200"/>
                    <a:pt x="4740" y="16200"/>
                    <a:pt x="4740" y="16200"/>
                  </a:cubicBezTo>
                  <a:cubicBezTo>
                    <a:pt x="4980" y="16416"/>
                    <a:pt x="5700" y="15984"/>
                    <a:pt x="5940" y="15768"/>
                  </a:cubicBezTo>
                  <a:cubicBezTo>
                    <a:pt x="5940" y="15768"/>
                    <a:pt x="5940" y="15768"/>
                    <a:pt x="5940" y="15768"/>
                  </a:cubicBezTo>
                  <a:cubicBezTo>
                    <a:pt x="5940" y="15768"/>
                    <a:pt x="5940" y="15768"/>
                    <a:pt x="5940" y="15768"/>
                  </a:cubicBezTo>
                  <a:cubicBezTo>
                    <a:pt x="5940" y="15552"/>
                    <a:pt x="5220" y="14904"/>
                    <a:pt x="5220" y="14904"/>
                  </a:cubicBezTo>
                  <a:cubicBezTo>
                    <a:pt x="4980" y="14904"/>
                    <a:pt x="4740" y="14904"/>
                    <a:pt x="4500" y="14688"/>
                  </a:cubicBezTo>
                  <a:cubicBezTo>
                    <a:pt x="3780" y="14472"/>
                    <a:pt x="3060" y="14040"/>
                    <a:pt x="3060" y="14040"/>
                  </a:cubicBezTo>
                  <a:cubicBezTo>
                    <a:pt x="2820" y="14040"/>
                    <a:pt x="2580" y="14040"/>
                    <a:pt x="2580" y="13824"/>
                  </a:cubicBezTo>
                  <a:cubicBezTo>
                    <a:pt x="2580" y="13608"/>
                    <a:pt x="2340" y="13176"/>
                    <a:pt x="2580" y="12960"/>
                  </a:cubicBezTo>
                  <a:cubicBezTo>
                    <a:pt x="3060" y="12312"/>
                    <a:pt x="4980" y="12096"/>
                    <a:pt x="4980" y="12096"/>
                  </a:cubicBezTo>
                  <a:cubicBezTo>
                    <a:pt x="4980" y="12096"/>
                    <a:pt x="4980" y="12096"/>
                    <a:pt x="4980" y="12096"/>
                  </a:cubicBezTo>
                  <a:cubicBezTo>
                    <a:pt x="5220" y="11880"/>
                    <a:pt x="5220" y="11448"/>
                    <a:pt x="4980" y="11448"/>
                  </a:cubicBezTo>
                  <a:cubicBezTo>
                    <a:pt x="4740" y="11448"/>
                    <a:pt x="3780" y="10800"/>
                    <a:pt x="3300" y="10584"/>
                  </a:cubicBezTo>
                  <a:cubicBezTo>
                    <a:pt x="3060" y="10152"/>
                    <a:pt x="2820" y="9720"/>
                    <a:pt x="2820" y="9072"/>
                  </a:cubicBezTo>
                  <a:cubicBezTo>
                    <a:pt x="3060" y="8424"/>
                    <a:pt x="3540" y="7776"/>
                    <a:pt x="4020" y="7560"/>
                  </a:cubicBezTo>
                  <a:cubicBezTo>
                    <a:pt x="4260" y="7344"/>
                    <a:pt x="4260" y="7128"/>
                    <a:pt x="4260" y="6696"/>
                  </a:cubicBezTo>
                  <a:cubicBezTo>
                    <a:pt x="4260" y="6480"/>
                    <a:pt x="4260" y="6264"/>
                    <a:pt x="4500" y="6048"/>
                  </a:cubicBezTo>
                  <a:cubicBezTo>
                    <a:pt x="4500" y="5616"/>
                    <a:pt x="4980" y="5616"/>
                    <a:pt x="5460" y="5832"/>
                  </a:cubicBezTo>
                  <a:cubicBezTo>
                    <a:pt x="5700" y="5832"/>
                    <a:pt x="5940" y="5832"/>
                    <a:pt x="5940" y="5832"/>
                  </a:cubicBezTo>
                  <a:cubicBezTo>
                    <a:pt x="6180" y="5832"/>
                    <a:pt x="6420" y="6912"/>
                    <a:pt x="6420" y="7992"/>
                  </a:cubicBezTo>
                  <a:cubicBezTo>
                    <a:pt x="6420" y="7992"/>
                    <a:pt x="6420" y="7992"/>
                    <a:pt x="6420" y="7992"/>
                  </a:cubicBezTo>
                  <a:cubicBezTo>
                    <a:pt x="6420" y="8208"/>
                    <a:pt x="6900" y="8856"/>
                    <a:pt x="7380" y="8856"/>
                  </a:cubicBezTo>
                  <a:cubicBezTo>
                    <a:pt x="7380" y="8856"/>
                    <a:pt x="7620" y="8856"/>
                    <a:pt x="7620" y="8640"/>
                  </a:cubicBezTo>
                  <a:cubicBezTo>
                    <a:pt x="7860" y="8208"/>
                    <a:pt x="7860" y="7128"/>
                    <a:pt x="8100" y="6480"/>
                  </a:cubicBezTo>
                  <a:cubicBezTo>
                    <a:pt x="8340" y="6912"/>
                    <a:pt x="8820" y="7992"/>
                    <a:pt x="8820" y="7992"/>
                  </a:cubicBezTo>
                  <a:cubicBezTo>
                    <a:pt x="9060" y="8208"/>
                    <a:pt x="9060" y="8208"/>
                    <a:pt x="9060" y="8208"/>
                  </a:cubicBezTo>
                  <a:cubicBezTo>
                    <a:pt x="9060" y="8424"/>
                    <a:pt x="9300" y="8640"/>
                    <a:pt x="9540" y="8424"/>
                  </a:cubicBezTo>
                  <a:cubicBezTo>
                    <a:pt x="9540" y="8424"/>
                    <a:pt x="9780" y="8208"/>
                    <a:pt x="9780" y="7776"/>
                  </a:cubicBezTo>
                  <a:cubicBezTo>
                    <a:pt x="10020" y="6912"/>
                    <a:pt x="9540" y="6480"/>
                    <a:pt x="9300" y="6264"/>
                  </a:cubicBezTo>
                  <a:cubicBezTo>
                    <a:pt x="9060" y="5832"/>
                    <a:pt x="8820" y="5616"/>
                    <a:pt x="9060" y="5400"/>
                  </a:cubicBezTo>
                  <a:cubicBezTo>
                    <a:pt x="9780" y="4752"/>
                    <a:pt x="10980" y="3888"/>
                    <a:pt x="11940" y="4104"/>
                  </a:cubicBezTo>
                  <a:cubicBezTo>
                    <a:pt x="13140" y="4320"/>
                    <a:pt x="13860" y="3672"/>
                    <a:pt x="14580" y="302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6" name="Google Shape;2366;p276"/>
            <p:cNvSpPr/>
            <p:nvPr/>
          </p:nvSpPr>
          <p:spPr>
            <a:xfrm>
              <a:off x="2786065" y="1260577"/>
              <a:ext cx="80307" cy="84475"/>
            </a:xfrm>
            <a:custGeom>
              <a:avLst/>
              <a:gdLst/>
              <a:ahLst/>
              <a:cxnLst/>
              <a:rect l="l" t="t" r="r" b="b"/>
              <a:pathLst>
                <a:path w="20677" h="20662" extrusionOk="0">
                  <a:moveTo>
                    <a:pt x="8308" y="0"/>
                  </a:moveTo>
                  <a:cubicBezTo>
                    <a:pt x="0" y="1543"/>
                    <a:pt x="0" y="1543"/>
                    <a:pt x="0" y="1543"/>
                  </a:cubicBezTo>
                  <a:cubicBezTo>
                    <a:pt x="0" y="1543"/>
                    <a:pt x="0" y="1543"/>
                    <a:pt x="0" y="15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3886"/>
                    <a:pt x="0" y="13886"/>
                  </a:cubicBezTo>
                  <a:cubicBezTo>
                    <a:pt x="3323" y="13886"/>
                    <a:pt x="4985" y="15429"/>
                    <a:pt x="6646" y="15429"/>
                  </a:cubicBezTo>
                  <a:cubicBezTo>
                    <a:pt x="6646" y="16971"/>
                    <a:pt x="9969" y="20057"/>
                    <a:pt x="11631" y="20057"/>
                  </a:cubicBezTo>
                  <a:cubicBezTo>
                    <a:pt x="13292" y="21600"/>
                    <a:pt x="18277" y="20057"/>
                    <a:pt x="19938" y="16971"/>
                  </a:cubicBezTo>
                  <a:cubicBezTo>
                    <a:pt x="21600" y="16971"/>
                    <a:pt x="19938" y="16971"/>
                    <a:pt x="19938" y="16971"/>
                  </a:cubicBezTo>
                  <a:cubicBezTo>
                    <a:pt x="19938" y="13886"/>
                    <a:pt x="19938" y="13886"/>
                    <a:pt x="19938" y="13886"/>
                  </a:cubicBezTo>
                  <a:cubicBezTo>
                    <a:pt x="19938" y="12343"/>
                    <a:pt x="18277" y="7714"/>
                    <a:pt x="16615" y="6171"/>
                  </a:cubicBezTo>
                  <a:cubicBezTo>
                    <a:pt x="14954" y="4629"/>
                    <a:pt x="8308" y="0"/>
                    <a:pt x="8308" y="0"/>
                  </a:cubicBezTo>
                  <a:cubicBezTo>
                    <a:pt x="8308" y="0"/>
                    <a:pt x="8308" y="0"/>
                    <a:pt x="8308" y="0"/>
                  </a:cubicBezTo>
                  <a:close/>
                  <a:moveTo>
                    <a:pt x="8308" y="0"/>
                  </a:moveTo>
                  <a:cubicBezTo>
                    <a:pt x="8308" y="1543"/>
                    <a:pt x="13292" y="4629"/>
                    <a:pt x="16615" y="6171"/>
                  </a:cubicBezTo>
                  <a:cubicBezTo>
                    <a:pt x="16615" y="7714"/>
                    <a:pt x="18277" y="12343"/>
                    <a:pt x="18277" y="13886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8277" y="18514"/>
                    <a:pt x="13292" y="20057"/>
                    <a:pt x="11631" y="20057"/>
                  </a:cubicBezTo>
                  <a:cubicBezTo>
                    <a:pt x="9969" y="20057"/>
                    <a:pt x="6646" y="16971"/>
                    <a:pt x="6646" y="15429"/>
                  </a:cubicBezTo>
                  <a:cubicBezTo>
                    <a:pt x="6646" y="13886"/>
                    <a:pt x="3323" y="12343"/>
                    <a:pt x="1662" y="12343"/>
                  </a:cubicBezTo>
                  <a:cubicBezTo>
                    <a:pt x="1662" y="12343"/>
                    <a:pt x="1662" y="3086"/>
                    <a:pt x="1662" y="1543"/>
                  </a:cubicBezTo>
                  <a:cubicBezTo>
                    <a:pt x="1662" y="1543"/>
                    <a:pt x="6646" y="0"/>
                    <a:pt x="8308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7" name="Google Shape;2367;p276"/>
            <p:cNvSpPr/>
            <p:nvPr/>
          </p:nvSpPr>
          <p:spPr>
            <a:xfrm>
              <a:off x="2786065" y="1331223"/>
              <a:ext cx="64023" cy="706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64"/>
                    <a:pt x="0" y="1964"/>
                    <a:pt x="0" y="1964"/>
                  </a:cubicBezTo>
                  <a:cubicBezTo>
                    <a:pt x="0" y="1964"/>
                    <a:pt x="4320" y="5891"/>
                    <a:pt x="12960" y="19636"/>
                  </a:cubicBezTo>
                  <a:cubicBezTo>
                    <a:pt x="15120" y="19636"/>
                    <a:pt x="15120" y="19636"/>
                    <a:pt x="15120" y="19636"/>
                  </a:cubicBezTo>
                  <a:cubicBezTo>
                    <a:pt x="19440" y="21600"/>
                    <a:pt x="19440" y="21600"/>
                    <a:pt x="19440" y="21600"/>
                  </a:cubicBezTo>
                  <a:cubicBezTo>
                    <a:pt x="19440" y="21600"/>
                    <a:pt x="21600" y="21600"/>
                    <a:pt x="21600" y="21600"/>
                  </a:cubicBezTo>
                  <a:cubicBezTo>
                    <a:pt x="21600" y="19636"/>
                    <a:pt x="21600" y="19636"/>
                    <a:pt x="21600" y="19636"/>
                  </a:cubicBezTo>
                  <a:cubicBezTo>
                    <a:pt x="10800" y="11782"/>
                    <a:pt x="10800" y="11782"/>
                    <a:pt x="10800" y="1178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8640" y="11782"/>
                  </a:moveTo>
                  <a:cubicBezTo>
                    <a:pt x="10800" y="11782"/>
                    <a:pt x="15120" y="17673"/>
                    <a:pt x="17280" y="19636"/>
                  </a:cubicBezTo>
                  <a:cubicBezTo>
                    <a:pt x="17280" y="19636"/>
                    <a:pt x="15120" y="19636"/>
                    <a:pt x="15120" y="19636"/>
                  </a:cubicBezTo>
                  <a:cubicBezTo>
                    <a:pt x="12960" y="17673"/>
                    <a:pt x="10800" y="13745"/>
                    <a:pt x="8640" y="1178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8" name="Google Shape;2368;p276"/>
            <p:cNvSpPr/>
            <p:nvPr/>
          </p:nvSpPr>
          <p:spPr>
            <a:xfrm>
              <a:off x="2715418" y="1355507"/>
              <a:ext cx="128045" cy="25167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9720" y="0"/>
                    <a:pt x="9720" y="0"/>
                    <a:pt x="8640" y="3877"/>
                  </a:cubicBezTo>
                  <a:cubicBezTo>
                    <a:pt x="5400" y="6092"/>
                    <a:pt x="5400" y="6092"/>
                    <a:pt x="5400" y="6092"/>
                  </a:cubicBezTo>
                  <a:cubicBezTo>
                    <a:pt x="4320" y="7200"/>
                    <a:pt x="2160" y="8862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969"/>
                    <a:pt x="1080" y="12185"/>
                    <a:pt x="1080" y="12738"/>
                  </a:cubicBezTo>
                  <a:cubicBezTo>
                    <a:pt x="0" y="17723"/>
                    <a:pt x="0" y="17723"/>
                    <a:pt x="0" y="17723"/>
                  </a:cubicBezTo>
                  <a:cubicBezTo>
                    <a:pt x="0" y="18277"/>
                    <a:pt x="2160" y="19385"/>
                    <a:pt x="6480" y="21046"/>
                  </a:cubicBezTo>
                  <a:cubicBezTo>
                    <a:pt x="6480" y="21046"/>
                    <a:pt x="6480" y="21046"/>
                    <a:pt x="6480" y="21046"/>
                  </a:cubicBezTo>
                  <a:cubicBezTo>
                    <a:pt x="6480" y="21046"/>
                    <a:pt x="8640" y="19938"/>
                    <a:pt x="8640" y="19938"/>
                  </a:cubicBezTo>
                  <a:cubicBezTo>
                    <a:pt x="8640" y="19938"/>
                    <a:pt x="11880" y="21600"/>
                    <a:pt x="11880" y="21600"/>
                  </a:cubicBezTo>
                  <a:cubicBezTo>
                    <a:pt x="11880" y="21600"/>
                    <a:pt x="11880" y="21600"/>
                    <a:pt x="11880" y="21600"/>
                  </a:cubicBezTo>
                  <a:cubicBezTo>
                    <a:pt x="12960" y="21600"/>
                    <a:pt x="14040" y="21046"/>
                    <a:pt x="15120" y="20492"/>
                  </a:cubicBezTo>
                  <a:cubicBezTo>
                    <a:pt x="15120" y="20492"/>
                    <a:pt x="15120" y="20492"/>
                    <a:pt x="15120" y="20492"/>
                  </a:cubicBezTo>
                  <a:cubicBezTo>
                    <a:pt x="15120" y="20492"/>
                    <a:pt x="15120" y="20492"/>
                    <a:pt x="15120" y="19938"/>
                  </a:cubicBezTo>
                  <a:cubicBezTo>
                    <a:pt x="15120" y="19938"/>
                    <a:pt x="11880" y="18277"/>
                    <a:pt x="10800" y="17169"/>
                  </a:cubicBezTo>
                  <a:cubicBezTo>
                    <a:pt x="12960" y="17169"/>
                    <a:pt x="14040" y="17169"/>
                    <a:pt x="14040" y="17169"/>
                  </a:cubicBezTo>
                  <a:cubicBezTo>
                    <a:pt x="14040" y="16615"/>
                    <a:pt x="14040" y="13292"/>
                    <a:pt x="14040" y="13292"/>
                  </a:cubicBezTo>
                  <a:cubicBezTo>
                    <a:pt x="14040" y="13292"/>
                    <a:pt x="14040" y="13292"/>
                    <a:pt x="14040" y="13292"/>
                  </a:cubicBezTo>
                  <a:cubicBezTo>
                    <a:pt x="14040" y="13292"/>
                    <a:pt x="14040" y="13292"/>
                    <a:pt x="14040" y="13292"/>
                  </a:cubicBezTo>
                  <a:cubicBezTo>
                    <a:pt x="14040" y="13292"/>
                    <a:pt x="11880" y="11631"/>
                    <a:pt x="11880" y="11077"/>
                  </a:cubicBezTo>
                  <a:cubicBezTo>
                    <a:pt x="12960" y="11077"/>
                    <a:pt x="15120" y="11631"/>
                    <a:pt x="15120" y="11631"/>
                  </a:cubicBezTo>
                  <a:cubicBezTo>
                    <a:pt x="15120" y="11631"/>
                    <a:pt x="15120" y="11631"/>
                    <a:pt x="16200" y="11631"/>
                  </a:cubicBezTo>
                  <a:cubicBezTo>
                    <a:pt x="18360" y="9969"/>
                    <a:pt x="18360" y="9969"/>
                    <a:pt x="18360" y="9969"/>
                  </a:cubicBezTo>
                  <a:cubicBezTo>
                    <a:pt x="21600" y="7754"/>
                    <a:pt x="21600" y="7754"/>
                    <a:pt x="21600" y="7754"/>
                  </a:cubicBezTo>
                  <a:cubicBezTo>
                    <a:pt x="21600" y="7754"/>
                    <a:pt x="21600" y="7200"/>
                    <a:pt x="21600" y="7200"/>
                  </a:cubicBezTo>
                  <a:cubicBezTo>
                    <a:pt x="20520" y="4985"/>
                    <a:pt x="20520" y="4985"/>
                    <a:pt x="20520" y="4985"/>
                  </a:cubicBezTo>
                  <a:cubicBezTo>
                    <a:pt x="20520" y="4985"/>
                    <a:pt x="20520" y="4985"/>
                    <a:pt x="20520" y="4985"/>
                  </a:cubicBezTo>
                  <a:cubicBezTo>
                    <a:pt x="18360" y="4431"/>
                    <a:pt x="15120" y="2769"/>
                    <a:pt x="15120" y="2769"/>
                  </a:cubicBezTo>
                  <a:cubicBezTo>
                    <a:pt x="12960" y="1108"/>
                    <a:pt x="12960" y="1108"/>
                    <a:pt x="12960" y="1108"/>
                  </a:cubicBezTo>
                  <a:cubicBezTo>
                    <a:pt x="11880" y="554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lose/>
                  <a:moveTo>
                    <a:pt x="2160" y="9415"/>
                  </a:move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lose/>
                  <a:moveTo>
                    <a:pt x="5400" y="6092"/>
                  </a:moveTo>
                  <a:cubicBezTo>
                    <a:pt x="8640" y="3877"/>
                    <a:pt x="8640" y="3877"/>
                    <a:pt x="8640" y="3877"/>
                  </a:cubicBezTo>
                  <a:cubicBezTo>
                    <a:pt x="9720" y="2215"/>
                    <a:pt x="9720" y="1108"/>
                    <a:pt x="10800" y="554"/>
                  </a:cubicBezTo>
                  <a:cubicBezTo>
                    <a:pt x="10800" y="554"/>
                    <a:pt x="11880" y="1108"/>
                    <a:pt x="11880" y="1662"/>
                  </a:cubicBezTo>
                  <a:cubicBezTo>
                    <a:pt x="14040" y="2769"/>
                    <a:pt x="14040" y="2769"/>
                    <a:pt x="14040" y="2769"/>
                  </a:cubicBezTo>
                  <a:cubicBezTo>
                    <a:pt x="15120" y="3323"/>
                    <a:pt x="19440" y="4431"/>
                    <a:pt x="19440" y="4985"/>
                  </a:cubicBezTo>
                  <a:cubicBezTo>
                    <a:pt x="19440" y="4985"/>
                    <a:pt x="20520" y="7200"/>
                    <a:pt x="20520" y="7200"/>
                  </a:cubicBezTo>
                  <a:cubicBezTo>
                    <a:pt x="20520" y="7754"/>
                    <a:pt x="17280" y="9415"/>
                    <a:pt x="17280" y="9415"/>
                  </a:cubicBezTo>
                  <a:cubicBezTo>
                    <a:pt x="17280" y="9415"/>
                    <a:pt x="15120" y="11077"/>
                    <a:pt x="15120" y="11631"/>
                  </a:cubicBezTo>
                  <a:cubicBezTo>
                    <a:pt x="15120" y="11077"/>
                    <a:pt x="10800" y="10523"/>
                    <a:pt x="10800" y="10523"/>
                  </a:cubicBezTo>
                  <a:cubicBezTo>
                    <a:pt x="10800" y="10523"/>
                    <a:pt x="10800" y="10523"/>
                    <a:pt x="10800" y="10523"/>
                  </a:cubicBezTo>
                  <a:cubicBezTo>
                    <a:pt x="10800" y="10523"/>
                    <a:pt x="10800" y="10523"/>
                    <a:pt x="10800" y="10523"/>
                  </a:cubicBezTo>
                  <a:cubicBezTo>
                    <a:pt x="10800" y="11077"/>
                    <a:pt x="10800" y="11077"/>
                    <a:pt x="10800" y="11077"/>
                  </a:cubicBezTo>
                  <a:cubicBezTo>
                    <a:pt x="10800" y="11077"/>
                    <a:pt x="12960" y="13292"/>
                    <a:pt x="12960" y="13292"/>
                  </a:cubicBezTo>
                  <a:cubicBezTo>
                    <a:pt x="12960" y="14400"/>
                    <a:pt x="12960" y="16615"/>
                    <a:pt x="12960" y="17169"/>
                  </a:cubicBezTo>
                  <a:cubicBezTo>
                    <a:pt x="12960" y="17169"/>
                    <a:pt x="1188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2960" y="21046"/>
                    <a:pt x="11880" y="21046"/>
                  </a:cubicBezTo>
                  <a:cubicBezTo>
                    <a:pt x="11880" y="21046"/>
                    <a:pt x="8640" y="19385"/>
                    <a:pt x="8640" y="19385"/>
                  </a:cubicBezTo>
                  <a:cubicBezTo>
                    <a:pt x="8640" y="19385"/>
                    <a:pt x="8640" y="19385"/>
                    <a:pt x="8640" y="19385"/>
                  </a:cubicBezTo>
                  <a:cubicBezTo>
                    <a:pt x="8640" y="19385"/>
                    <a:pt x="6480" y="20492"/>
                    <a:pt x="6480" y="20492"/>
                  </a:cubicBezTo>
                  <a:cubicBezTo>
                    <a:pt x="3240" y="19385"/>
                    <a:pt x="1080" y="18277"/>
                    <a:pt x="1080" y="17723"/>
                  </a:cubicBezTo>
                  <a:cubicBezTo>
                    <a:pt x="1080" y="17723"/>
                    <a:pt x="1080" y="14954"/>
                    <a:pt x="1080" y="14954"/>
                  </a:cubicBezTo>
                  <a:cubicBezTo>
                    <a:pt x="2160" y="12738"/>
                    <a:pt x="2160" y="12738"/>
                    <a:pt x="2160" y="12738"/>
                  </a:cubicBezTo>
                  <a:cubicBezTo>
                    <a:pt x="2160" y="12185"/>
                    <a:pt x="2160" y="9415"/>
                    <a:pt x="2160" y="9415"/>
                  </a:cubicBezTo>
                  <a:cubicBezTo>
                    <a:pt x="3240" y="8862"/>
                    <a:pt x="3240" y="8308"/>
                    <a:pt x="5400" y="609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69" name="Google Shape;2369;p276"/>
            <p:cNvSpPr/>
            <p:nvPr/>
          </p:nvSpPr>
          <p:spPr>
            <a:xfrm>
              <a:off x="2591790" y="1627050"/>
              <a:ext cx="110384" cy="1479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518" y="0"/>
                  </a:moveTo>
                  <a:cubicBezTo>
                    <a:pt x="16518" y="0"/>
                    <a:pt x="15247" y="1878"/>
                    <a:pt x="15247" y="1878"/>
                  </a:cubicBezTo>
                  <a:cubicBezTo>
                    <a:pt x="13976" y="2817"/>
                    <a:pt x="7624" y="5635"/>
                    <a:pt x="5082" y="8452"/>
                  </a:cubicBezTo>
                  <a:cubicBezTo>
                    <a:pt x="3812" y="10330"/>
                    <a:pt x="3812" y="10330"/>
                    <a:pt x="3812" y="10330"/>
                  </a:cubicBezTo>
                  <a:cubicBezTo>
                    <a:pt x="1271" y="12209"/>
                    <a:pt x="0" y="14087"/>
                    <a:pt x="0" y="15965"/>
                  </a:cubicBezTo>
                  <a:cubicBezTo>
                    <a:pt x="0" y="15965"/>
                    <a:pt x="0" y="15965"/>
                    <a:pt x="0" y="15965"/>
                  </a:cubicBezTo>
                  <a:cubicBezTo>
                    <a:pt x="0" y="18783"/>
                    <a:pt x="3812" y="21600"/>
                    <a:pt x="3812" y="21600"/>
                  </a:cubicBezTo>
                  <a:cubicBezTo>
                    <a:pt x="3812" y="21600"/>
                    <a:pt x="3812" y="21600"/>
                    <a:pt x="3812" y="21600"/>
                  </a:cubicBezTo>
                  <a:cubicBezTo>
                    <a:pt x="5082" y="21600"/>
                    <a:pt x="5082" y="21600"/>
                    <a:pt x="5082" y="20661"/>
                  </a:cubicBezTo>
                  <a:cubicBezTo>
                    <a:pt x="5082" y="20661"/>
                    <a:pt x="3812" y="15965"/>
                    <a:pt x="6353" y="15026"/>
                  </a:cubicBezTo>
                  <a:cubicBezTo>
                    <a:pt x="8894" y="14087"/>
                    <a:pt x="8894" y="14087"/>
                    <a:pt x="8894" y="14087"/>
                  </a:cubicBezTo>
                  <a:cubicBezTo>
                    <a:pt x="11435" y="14087"/>
                    <a:pt x="12706" y="13148"/>
                    <a:pt x="15247" y="11270"/>
                  </a:cubicBezTo>
                  <a:cubicBezTo>
                    <a:pt x="19059" y="9391"/>
                    <a:pt x="20329" y="7513"/>
                    <a:pt x="20329" y="6574"/>
                  </a:cubicBezTo>
                  <a:cubicBezTo>
                    <a:pt x="20329" y="6574"/>
                    <a:pt x="20329" y="6574"/>
                    <a:pt x="20329" y="6574"/>
                  </a:cubicBezTo>
                  <a:cubicBezTo>
                    <a:pt x="20329" y="2817"/>
                    <a:pt x="20329" y="1878"/>
                    <a:pt x="21600" y="1878"/>
                  </a:cubicBezTo>
                  <a:cubicBezTo>
                    <a:pt x="21600" y="1878"/>
                    <a:pt x="21600" y="1878"/>
                    <a:pt x="21600" y="1878"/>
                  </a:cubicBezTo>
                  <a:cubicBezTo>
                    <a:pt x="21600" y="939"/>
                    <a:pt x="21600" y="939"/>
                    <a:pt x="17788" y="0"/>
                  </a:cubicBezTo>
                  <a:cubicBezTo>
                    <a:pt x="17788" y="0"/>
                    <a:pt x="16518" y="0"/>
                    <a:pt x="16518" y="0"/>
                  </a:cubicBezTo>
                  <a:close/>
                  <a:moveTo>
                    <a:pt x="1271" y="15965"/>
                  </a:moveTo>
                  <a:cubicBezTo>
                    <a:pt x="1271" y="15965"/>
                    <a:pt x="1271" y="15965"/>
                    <a:pt x="1271" y="15965"/>
                  </a:cubicBezTo>
                  <a:cubicBezTo>
                    <a:pt x="1271" y="14087"/>
                    <a:pt x="2541" y="12209"/>
                    <a:pt x="3812" y="10330"/>
                  </a:cubicBezTo>
                  <a:cubicBezTo>
                    <a:pt x="6353" y="9391"/>
                    <a:pt x="6353" y="9391"/>
                    <a:pt x="6353" y="9391"/>
                  </a:cubicBezTo>
                  <a:cubicBezTo>
                    <a:pt x="8894" y="6574"/>
                    <a:pt x="13976" y="2817"/>
                    <a:pt x="15247" y="2817"/>
                  </a:cubicBezTo>
                  <a:cubicBezTo>
                    <a:pt x="15247" y="2817"/>
                    <a:pt x="15247" y="2817"/>
                    <a:pt x="15247" y="1878"/>
                  </a:cubicBezTo>
                  <a:cubicBezTo>
                    <a:pt x="15247" y="1878"/>
                    <a:pt x="16518" y="939"/>
                    <a:pt x="17788" y="0"/>
                  </a:cubicBezTo>
                  <a:cubicBezTo>
                    <a:pt x="19059" y="939"/>
                    <a:pt x="20329" y="939"/>
                    <a:pt x="20329" y="1878"/>
                  </a:cubicBezTo>
                  <a:cubicBezTo>
                    <a:pt x="19059" y="1878"/>
                    <a:pt x="19059" y="3757"/>
                    <a:pt x="19059" y="6574"/>
                  </a:cubicBezTo>
                  <a:cubicBezTo>
                    <a:pt x="19059" y="6574"/>
                    <a:pt x="19059" y="6574"/>
                    <a:pt x="19059" y="6574"/>
                  </a:cubicBezTo>
                  <a:cubicBezTo>
                    <a:pt x="19059" y="7513"/>
                    <a:pt x="17788" y="8452"/>
                    <a:pt x="13976" y="11270"/>
                  </a:cubicBezTo>
                  <a:cubicBezTo>
                    <a:pt x="12706" y="13148"/>
                    <a:pt x="10165" y="13148"/>
                    <a:pt x="8894" y="14087"/>
                  </a:cubicBezTo>
                  <a:cubicBezTo>
                    <a:pt x="6353" y="14087"/>
                    <a:pt x="6353" y="14087"/>
                    <a:pt x="6353" y="14087"/>
                  </a:cubicBezTo>
                  <a:cubicBezTo>
                    <a:pt x="3812" y="15026"/>
                    <a:pt x="3812" y="17843"/>
                    <a:pt x="3812" y="19722"/>
                  </a:cubicBezTo>
                  <a:cubicBezTo>
                    <a:pt x="3812" y="19722"/>
                    <a:pt x="3812" y="19722"/>
                    <a:pt x="3812" y="20661"/>
                  </a:cubicBezTo>
                  <a:cubicBezTo>
                    <a:pt x="2541" y="19722"/>
                    <a:pt x="1271" y="17843"/>
                    <a:pt x="1271" y="1596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0" name="Google Shape;2370;p276"/>
            <p:cNvSpPr/>
            <p:nvPr/>
          </p:nvSpPr>
          <p:spPr>
            <a:xfrm>
              <a:off x="3962361" y="2387205"/>
              <a:ext cx="20640" cy="206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21600"/>
                    <a:pt x="0" y="108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1" name="Google Shape;2371;p276"/>
            <p:cNvSpPr/>
            <p:nvPr/>
          </p:nvSpPr>
          <p:spPr>
            <a:xfrm>
              <a:off x="4676539" y="1452259"/>
              <a:ext cx="20640" cy="206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00" y="21600"/>
                    <a:pt x="21600" y="216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6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2" name="Google Shape;2372;p276"/>
            <p:cNvSpPr/>
            <p:nvPr/>
          </p:nvSpPr>
          <p:spPr>
            <a:xfrm>
              <a:off x="3205519" y="481271"/>
              <a:ext cx="1856642" cy="1825741"/>
            </a:xfrm>
            <a:custGeom>
              <a:avLst/>
              <a:gdLst/>
              <a:ahLst/>
              <a:cxnLst/>
              <a:rect l="l" t="t" r="r" b="b"/>
              <a:pathLst>
                <a:path w="21574" h="21600" extrusionOk="0">
                  <a:moveTo>
                    <a:pt x="10737" y="0"/>
                  </a:moveTo>
                  <a:cubicBezTo>
                    <a:pt x="10737" y="0"/>
                    <a:pt x="10737" y="0"/>
                    <a:pt x="10737" y="0"/>
                  </a:cubicBezTo>
                  <a:cubicBezTo>
                    <a:pt x="10737" y="0"/>
                    <a:pt x="10438" y="837"/>
                    <a:pt x="10438" y="837"/>
                  </a:cubicBezTo>
                  <a:cubicBezTo>
                    <a:pt x="10438" y="837"/>
                    <a:pt x="10064" y="1065"/>
                    <a:pt x="10064" y="1065"/>
                  </a:cubicBezTo>
                  <a:cubicBezTo>
                    <a:pt x="10064" y="1065"/>
                    <a:pt x="10064" y="1065"/>
                    <a:pt x="10064" y="1065"/>
                  </a:cubicBezTo>
                  <a:cubicBezTo>
                    <a:pt x="10064" y="1065"/>
                    <a:pt x="10064" y="1521"/>
                    <a:pt x="10064" y="1521"/>
                  </a:cubicBezTo>
                  <a:cubicBezTo>
                    <a:pt x="10064" y="1597"/>
                    <a:pt x="10064" y="1673"/>
                    <a:pt x="10064" y="1673"/>
                  </a:cubicBezTo>
                  <a:cubicBezTo>
                    <a:pt x="10064" y="1749"/>
                    <a:pt x="10064" y="1749"/>
                    <a:pt x="10064" y="1749"/>
                  </a:cubicBezTo>
                  <a:cubicBezTo>
                    <a:pt x="9989" y="1749"/>
                    <a:pt x="9914" y="1901"/>
                    <a:pt x="9840" y="2054"/>
                  </a:cubicBezTo>
                  <a:cubicBezTo>
                    <a:pt x="9765" y="2130"/>
                    <a:pt x="9765" y="2130"/>
                    <a:pt x="9765" y="2130"/>
                  </a:cubicBezTo>
                  <a:cubicBezTo>
                    <a:pt x="9765" y="2130"/>
                    <a:pt x="9690" y="2206"/>
                    <a:pt x="9616" y="2206"/>
                  </a:cubicBezTo>
                  <a:cubicBezTo>
                    <a:pt x="9541" y="2282"/>
                    <a:pt x="9466" y="2434"/>
                    <a:pt x="9391" y="2586"/>
                  </a:cubicBezTo>
                  <a:cubicBezTo>
                    <a:pt x="9317" y="2662"/>
                    <a:pt x="9317" y="2814"/>
                    <a:pt x="9317" y="2890"/>
                  </a:cubicBezTo>
                  <a:cubicBezTo>
                    <a:pt x="9317" y="3042"/>
                    <a:pt x="9317" y="3118"/>
                    <a:pt x="9317" y="3194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423"/>
                    <a:pt x="9391" y="3499"/>
                    <a:pt x="9466" y="3575"/>
                  </a:cubicBezTo>
                  <a:cubicBezTo>
                    <a:pt x="9541" y="3651"/>
                    <a:pt x="9541" y="3727"/>
                    <a:pt x="9541" y="3727"/>
                  </a:cubicBezTo>
                  <a:cubicBezTo>
                    <a:pt x="9541" y="3727"/>
                    <a:pt x="9317" y="3727"/>
                    <a:pt x="9092" y="3651"/>
                  </a:cubicBezTo>
                  <a:cubicBezTo>
                    <a:pt x="8943" y="3651"/>
                    <a:pt x="8719" y="3651"/>
                    <a:pt x="8420" y="3727"/>
                  </a:cubicBezTo>
                  <a:cubicBezTo>
                    <a:pt x="8345" y="3727"/>
                    <a:pt x="8345" y="3727"/>
                    <a:pt x="8345" y="3727"/>
                  </a:cubicBezTo>
                  <a:cubicBezTo>
                    <a:pt x="8046" y="3803"/>
                    <a:pt x="7971" y="3499"/>
                    <a:pt x="7971" y="3499"/>
                  </a:cubicBezTo>
                  <a:cubicBezTo>
                    <a:pt x="7971" y="3499"/>
                    <a:pt x="7896" y="3499"/>
                    <a:pt x="7896" y="3499"/>
                  </a:cubicBezTo>
                  <a:cubicBezTo>
                    <a:pt x="7896" y="3499"/>
                    <a:pt x="7896" y="3499"/>
                    <a:pt x="7896" y="3499"/>
                  </a:cubicBezTo>
                  <a:cubicBezTo>
                    <a:pt x="7896" y="3575"/>
                    <a:pt x="7971" y="3955"/>
                    <a:pt x="8046" y="4107"/>
                  </a:cubicBezTo>
                  <a:cubicBezTo>
                    <a:pt x="8121" y="4335"/>
                    <a:pt x="8270" y="4639"/>
                    <a:pt x="8270" y="4715"/>
                  </a:cubicBezTo>
                  <a:cubicBezTo>
                    <a:pt x="8270" y="4715"/>
                    <a:pt x="8270" y="4868"/>
                    <a:pt x="8121" y="5172"/>
                  </a:cubicBezTo>
                  <a:cubicBezTo>
                    <a:pt x="8121" y="5324"/>
                    <a:pt x="8121" y="5324"/>
                    <a:pt x="8121" y="5324"/>
                  </a:cubicBezTo>
                  <a:cubicBezTo>
                    <a:pt x="8046" y="5476"/>
                    <a:pt x="8046" y="5552"/>
                    <a:pt x="7896" y="5552"/>
                  </a:cubicBezTo>
                  <a:cubicBezTo>
                    <a:pt x="7822" y="5476"/>
                    <a:pt x="7747" y="5324"/>
                    <a:pt x="7598" y="5248"/>
                  </a:cubicBezTo>
                  <a:cubicBezTo>
                    <a:pt x="7523" y="5172"/>
                    <a:pt x="7523" y="5096"/>
                    <a:pt x="7448" y="5096"/>
                  </a:cubicBezTo>
                  <a:cubicBezTo>
                    <a:pt x="7373" y="5096"/>
                    <a:pt x="7299" y="5096"/>
                    <a:pt x="7224" y="5172"/>
                  </a:cubicBezTo>
                  <a:cubicBezTo>
                    <a:pt x="7149" y="5248"/>
                    <a:pt x="7149" y="5248"/>
                    <a:pt x="7149" y="5248"/>
                  </a:cubicBezTo>
                  <a:cubicBezTo>
                    <a:pt x="7149" y="5248"/>
                    <a:pt x="7149" y="5248"/>
                    <a:pt x="7149" y="5248"/>
                  </a:cubicBezTo>
                  <a:cubicBezTo>
                    <a:pt x="7149" y="5324"/>
                    <a:pt x="7448" y="5704"/>
                    <a:pt x="7971" y="6541"/>
                  </a:cubicBezTo>
                  <a:cubicBezTo>
                    <a:pt x="8046" y="6617"/>
                    <a:pt x="8046" y="6617"/>
                    <a:pt x="8046" y="6617"/>
                  </a:cubicBezTo>
                  <a:cubicBezTo>
                    <a:pt x="8121" y="6769"/>
                    <a:pt x="8270" y="7149"/>
                    <a:pt x="8270" y="7149"/>
                  </a:cubicBezTo>
                  <a:cubicBezTo>
                    <a:pt x="8270" y="7149"/>
                    <a:pt x="8270" y="7377"/>
                    <a:pt x="8270" y="7454"/>
                  </a:cubicBezTo>
                  <a:cubicBezTo>
                    <a:pt x="8195" y="7454"/>
                    <a:pt x="8046" y="7301"/>
                    <a:pt x="8046" y="7301"/>
                  </a:cubicBezTo>
                  <a:cubicBezTo>
                    <a:pt x="8046" y="7301"/>
                    <a:pt x="8046" y="7301"/>
                    <a:pt x="8046" y="7301"/>
                  </a:cubicBezTo>
                  <a:cubicBezTo>
                    <a:pt x="7971" y="7377"/>
                    <a:pt x="7672" y="7377"/>
                    <a:pt x="7672" y="7454"/>
                  </a:cubicBezTo>
                  <a:cubicBezTo>
                    <a:pt x="7672" y="7454"/>
                    <a:pt x="7672" y="7454"/>
                    <a:pt x="7672" y="7454"/>
                  </a:cubicBezTo>
                  <a:cubicBezTo>
                    <a:pt x="7672" y="7530"/>
                    <a:pt x="7822" y="7834"/>
                    <a:pt x="7896" y="7910"/>
                  </a:cubicBezTo>
                  <a:cubicBezTo>
                    <a:pt x="7822" y="7910"/>
                    <a:pt x="7822" y="7910"/>
                    <a:pt x="7822" y="7910"/>
                  </a:cubicBezTo>
                  <a:cubicBezTo>
                    <a:pt x="7822" y="7910"/>
                    <a:pt x="7747" y="7910"/>
                    <a:pt x="7523" y="7682"/>
                  </a:cubicBezTo>
                  <a:cubicBezTo>
                    <a:pt x="7373" y="7530"/>
                    <a:pt x="7299" y="7454"/>
                    <a:pt x="7224" y="7377"/>
                  </a:cubicBezTo>
                  <a:cubicBezTo>
                    <a:pt x="7149" y="7225"/>
                    <a:pt x="7149" y="7225"/>
                    <a:pt x="7074" y="7225"/>
                  </a:cubicBezTo>
                  <a:cubicBezTo>
                    <a:pt x="7000" y="7301"/>
                    <a:pt x="6925" y="7301"/>
                    <a:pt x="6925" y="7377"/>
                  </a:cubicBezTo>
                  <a:cubicBezTo>
                    <a:pt x="6850" y="7377"/>
                    <a:pt x="6775" y="7454"/>
                    <a:pt x="6626" y="7606"/>
                  </a:cubicBezTo>
                  <a:cubicBezTo>
                    <a:pt x="6551" y="7606"/>
                    <a:pt x="6476" y="7606"/>
                    <a:pt x="6402" y="7606"/>
                  </a:cubicBezTo>
                  <a:cubicBezTo>
                    <a:pt x="6327" y="7530"/>
                    <a:pt x="6327" y="7301"/>
                    <a:pt x="6327" y="7073"/>
                  </a:cubicBezTo>
                  <a:cubicBezTo>
                    <a:pt x="6327" y="6997"/>
                    <a:pt x="6327" y="6997"/>
                    <a:pt x="6327" y="6997"/>
                  </a:cubicBezTo>
                  <a:cubicBezTo>
                    <a:pt x="6327" y="6845"/>
                    <a:pt x="6252" y="6769"/>
                    <a:pt x="6177" y="6769"/>
                  </a:cubicBezTo>
                  <a:cubicBezTo>
                    <a:pt x="6103" y="6693"/>
                    <a:pt x="5878" y="6769"/>
                    <a:pt x="5804" y="6845"/>
                  </a:cubicBezTo>
                  <a:cubicBezTo>
                    <a:pt x="5654" y="6997"/>
                    <a:pt x="5729" y="7454"/>
                    <a:pt x="5804" y="7758"/>
                  </a:cubicBezTo>
                  <a:cubicBezTo>
                    <a:pt x="5878" y="7986"/>
                    <a:pt x="5729" y="8138"/>
                    <a:pt x="5654" y="8138"/>
                  </a:cubicBezTo>
                  <a:cubicBezTo>
                    <a:pt x="5580" y="8214"/>
                    <a:pt x="5505" y="8214"/>
                    <a:pt x="5505" y="8138"/>
                  </a:cubicBezTo>
                  <a:cubicBezTo>
                    <a:pt x="5430" y="7986"/>
                    <a:pt x="5430" y="7758"/>
                    <a:pt x="5430" y="7530"/>
                  </a:cubicBezTo>
                  <a:cubicBezTo>
                    <a:pt x="5355" y="7225"/>
                    <a:pt x="5355" y="7225"/>
                    <a:pt x="5355" y="7225"/>
                  </a:cubicBezTo>
                  <a:cubicBezTo>
                    <a:pt x="5355" y="7073"/>
                    <a:pt x="5355" y="7073"/>
                    <a:pt x="5206" y="7073"/>
                  </a:cubicBezTo>
                  <a:cubicBezTo>
                    <a:pt x="5056" y="6997"/>
                    <a:pt x="4757" y="7225"/>
                    <a:pt x="4683" y="7454"/>
                  </a:cubicBezTo>
                  <a:cubicBezTo>
                    <a:pt x="4608" y="7682"/>
                    <a:pt x="4608" y="8214"/>
                    <a:pt x="4757" y="8442"/>
                  </a:cubicBezTo>
                  <a:cubicBezTo>
                    <a:pt x="4832" y="8518"/>
                    <a:pt x="4832" y="8518"/>
                    <a:pt x="4832" y="8518"/>
                  </a:cubicBezTo>
                  <a:cubicBezTo>
                    <a:pt x="4982" y="8670"/>
                    <a:pt x="5131" y="8899"/>
                    <a:pt x="4982" y="8975"/>
                  </a:cubicBezTo>
                  <a:cubicBezTo>
                    <a:pt x="4982" y="9051"/>
                    <a:pt x="4907" y="9051"/>
                    <a:pt x="4832" y="9051"/>
                  </a:cubicBezTo>
                  <a:cubicBezTo>
                    <a:pt x="4683" y="8975"/>
                    <a:pt x="4608" y="8975"/>
                    <a:pt x="4533" y="9051"/>
                  </a:cubicBezTo>
                  <a:cubicBezTo>
                    <a:pt x="4384" y="9279"/>
                    <a:pt x="4458" y="9507"/>
                    <a:pt x="4533" y="9735"/>
                  </a:cubicBezTo>
                  <a:cubicBezTo>
                    <a:pt x="4608" y="9887"/>
                    <a:pt x="4608" y="9963"/>
                    <a:pt x="4608" y="10039"/>
                  </a:cubicBezTo>
                  <a:cubicBezTo>
                    <a:pt x="4683" y="10115"/>
                    <a:pt x="4683" y="10192"/>
                    <a:pt x="4757" y="10344"/>
                  </a:cubicBezTo>
                  <a:cubicBezTo>
                    <a:pt x="4907" y="10496"/>
                    <a:pt x="4907" y="10496"/>
                    <a:pt x="4907" y="10496"/>
                  </a:cubicBezTo>
                  <a:cubicBezTo>
                    <a:pt x="5056" y="10648"/>
                    <a:pt x="5131" y="10724"/>
                    <a:pt x="5131" y="10876"/>
                  </a:cubicBezTo>
                  <a:cubicBezTo>
                    <a:pt x="5056" y="10876"/>
                    <a:pt x="5056" y="10952"/>
                    <a:pt x="4982" y="10952"/>
                  </a:cubicBezTo>
                  <a:cubicBezTo>
                    <a:pt x="4907" y="10952"/>
                    <a:pt x="4683" y="10800"/>
                    <a:pt x="4533" y="10496"/>
                  </a:cubicBezTo>
                  <a:cubicBezTo>
                    <a:pt x="4458" y="10344"/>
                    <a:pt x="4309" y="10192"/>
                    <a:pt x="4159" y="10192"/>
                  </a:cubicBezTo>
                  <a:cubicBezTo>
                    <a:pt x="4085" y="10192"/>
                    <a:pt x="3935" y="10268"/>
                    <a:pt x="3861" y="10344"/>
                  </a:cubicBezTo>
                  <a:cubicBezTo>
                    <a:pt x="3636" y="10572"/>
                    <a:pt x="3562" y="11332"/>
                    <a:pt x="3711" y="11561"/>
                  </a:cubicBezTo>
                  <a:cubicBezTo>
                    <a:pt x="3786" y="11637"/>
                    <a:pt x="3711" y="11789"/>
                    <a:pt x="3711" y="12017"/>
                  </a:cubicBezTo>
                  <a:cubicBezTo>
                    <a:pt x="3711" y="12093"/>
                    <a:pt x="3711" y="12245"/>
                    <a:pt x="3711" y="12397"/>
                  </a:cubicBezTo>
                  <a:cubicBezTo>
                    <a:pt x="3711" y="12549"/>
                    <a:pt x="3786" y="12625"/>
                    <a:pt x="3861" y="12701"/>
                  </a:cubicBezTo>
                  <a:cubicBezTo>
                    <a:pt x="4010" y="12777"/>
                    <a:pt x="4159" y="12777"/>
                    <a:pt x="4384" y="12625"/>
                  </a:cubicBezTo>
                  <a:cubicBezTo>
                    <a:pt x="4458" y="12549"/>
                    <a:pt x="4608" y="12473"/>
                    <a:pt x="4683" y="12397"/>
                  </a:cubicBezTo>
                  <a:cubicBezTo>
                    <a:pt x="4757" y="12321"/>
                    <a:pt x="4832" y="12245"/>
                    <a:pt x="4832" y="12245"/>
                  </a:cubicBezTo>
                  <a:cubicBezTo>
                    <a:pt x="4832" y="12321"/>
                    <a:pt x="4907" y="12321"/>
                    <a:pt x="4907" y="12321"/>
                  </a:cubicBezTo>
                  <a:cubicBezTo>
                    <a:pt x="4907" y="12397"/>
                    <a:pt x="4907" y="12473"/>
                    <a:pt x="4982" y="12549"/>
                  </a:cubicBezTo>
                  <a:cubicBezTo>
                    <a:pt x="4982" y="12625"/>
                    <a:pt x="4982" y="12701"/>
                    <a:pt x="4982" y="12701"/>
                  </a:cubicBezTo>
                  <a:cubicBezTo>
                    <a:pt x="4982" y="12701"/>
                    <a:pt x="4907" y="12777"/>
                    <a:pt x="4832" y="12777"/>
                  </a:cubicBezTo>
                  <a:cubicBezTo>
                    <a:pt x="4683" y="12854"/>
                    <a:pt x="4533" y="12854"/>
                    <a:pt x="4533" y="12854"/>
                  </a:cubicBezTo>
                  <a:cubicBezTo>
                    <a:pt x="4458" y="12854"/>
                    <a:pt x="4384" y="12854"/>
                    <a:pt x="4384" y="12854"/>
                  </a:cubicBezTo>
                  <a:cubicBezTo>
                    <a:pt x="4309" y="12930"/>
                    <a:pt x="4234" y="13082"/>
                    <a:pt x="4234" y="13234"/>
                  </a:cubicBezTo>
                  <a:cubicBezTo>
                    <a:pt x="4234" y="13310"/>
                    <a:pt x="4309" y="13310"/>
                    <a:pt x="4309" y="13386"/>
                  </a:cubicBezTo>
                  <a:cubicBezTo>
                    <a:pt x="4533" y="13462"/>
                    <a:pt x="4832" y="13462"/>
                    <a:pt x="5056" y="13462"/>
                  </a:cubicBezTo>
                  <a:cubicBezTo>
                    <a:pt x="5131" y="13386"/>
                    <a:pt x="5206" y="13386"/>
                    <a:pt x="5206" y="13462"/>
                  </a:cubicBezTo>
                  <a:cubicBezTo>
                    <a:pt x="5281" y="13538"/>
                    <a:pt x="5355" y="13690"/>
                    <a:pt x="5355" y="13842"/>
                  </a:cubicBezTo>
                  <a:cubicBezTo>
                    <a:pt x="5355" y="13918"/>
                    <a:pt x="5355" y="13918"/>
                    <a:pt x="5281" y="13918"/>
                  </a:cubicBezTo>
                  <a:cubicBezTo>
                    <a:pt x="5281" y="13918"/>
                    <a:pt x="5206" y="13994"/>
                    <a:pt x="4907" y="13766"/>
                  </a:cubicBezTo>
                  <a:cubicBezTo>
                    <a:pt x="4907" y="13690"/>
                    <a:pt x="4832" y="13690"/>
                    <a:pt x="4757" y="13690"/>
                  </a:cubicBezTo>
                  <a:cubicBezTo>
                    <a:pt x="4683" y="13690"/>
                    <a:pt x="4533" y="13918"/>
                    <a:pt x="4458" y="14146"/>
                  </a:cubicBezTo>
                  <a:cubicBezTo>
                    <a:pt x="4309" y="14299"/>
                    <a:pt x="4309" y="14299"/>
                    <a:pt x="4309" y="14299"/>
                  </a:cubicBezTo>
                  <a:cubicBezTo>
                    <a:pt x="4159" y="14451"/>
                    <a:pt x="4159" y="14451"/>
                    <a:pt x="4159" y="14451"/>
                  </a:cubicBezTo>
                  <a:cubicBezTo>
                    <a:pt x="4085" y="14603"/>
                    <a:pt x="4010" y="14679"/>
                    <a:pt x="4159" y="14831"/>
                  </a:cubicBezTo>
                  <a:cubicBezTo>
                    <a:pt x="4234" y="14907"/>
                    <a:pt x="4309" y="14983"/>
                    <a:pt x="4384" y="15059"/>
                  </a:cubicBezTo>
                  <a:cubicBezTo>
                    <a:pt x="4458" y="15135"/>
                    <a:pt x="4533" y="15135"/>
                    <a:pt x="4458" y="15211"/>
                  </a:cubicBezTo>
                  <a:cubicBezTo>
                    <a:pt x="4458" y="15287"/>
                    <a:pt x="4458" y="15287"/>
                    <a:pt x="4458" y="15287"/>
                  </a:cubicBezTo>
                  <a:cubicBezTo>
                    <a:pt x="4458" y="15287"/>
                    <a:pt x="4309" y="15287"/>
                    <a:pt x="4159" y="15211"/>
                  </a:cubicBezTo>
                  <a:cubicBezTo>
                    <a:pt x="4085" y="15135"/>
                    <a:pt x="3935" y="15135"/>
                    <a:pt x="3861" y="15135"/>
                  </a:cubicBezTo>
                  <a:cubicBezTo>
                    <a:pt x="3487" y="15059"/>
                    <a:pt x="3412" y="15211"/>
                    <a:pt x="3337" y="15515"/>
                  </a:cubicBezTo>
                  <a:cubicBezTo>
                    <a:pt x="3263" y="15592"/>
                    <a:pt x="3263" y="15592"/>
                    <a:pt x="3263" y="15592"/>
                  </a:cubicBezTo>
                  <a:cubicBezTo>
                    <a:pt x="3188" y="15668"/>
                    <a:pt x="3188" y="15744"/>
                    <a:pt x="3188" y="15820"/>
                  </a:cubicBezTo>
                  <a:cubicBezTo>
                    <a:pt x="3263" y="15896"/>
                    <a:pt x="3337" y="15896"/>
                    <a:pt x="3487" y="15972"/>
                  </a:cubicBezTo>
                  <a:cubicBezTo>
                    <a:pt x="3562" y="15972"/>
                    <a:pt x="3636" y="15972"/>
                    <a:pt x="3711" y="16048"/>
                  </a:cubicBezTo>
                  <a:cubicBezTo>
                    <a:pt x="3786" y="16124"/>
                    <a:pt x="3861" y="16200"/>
                    <a:pt x="3861" y="16276"/>
                  </a:cubicBezTo>
                  <a:cubicBezTo>
                    <a:pt x="3861" y="16428"/>
                    <a:pt x="3786" y="16504"/>
                    <a:pt x="3711" y="16580"/>
                  </a:cubicBezTo>
                  <a:cubicBezTo>
                    <a:pt x="3636" y="16656"/>
                    <a:pt x="3562" y="16580"/>
                    <a:pt x="3412" y="16428"/>
                  </a:cubicBezTo>
                  <a:cubicBezTo>
                    <a:pt x="3337" y="16352"/>
                    <a:pt x="3263" y="16276"/>
                    <a:pt x="3188" y="16200"/>
                  </a:cubicBezTo>
                  <a:cubicBezTo>
                    <a:pt x="3113" y="16124"/>
                    <a:pt x="3038" y="16124"/>
                    <a:pt x="2964" y="16124"/>
                  </a:cubicBezTo>
                  <a:cubicBezTo>
                    <a:pt x="2889" y="16124"/>
                    <a:pt x="2889" y="16200"/>
                    <a:pt x="2814" y="16352"/>
                  </a:cubicBezTo>
                  <a:cubicBezTo>
                    <a:pt x="2739" y="16504"/>
                    <a:pt x="2739" y="16580"/>
                    <a:pt x="2590" y="16732"/>
                  </a:cubicBezTo>
                  <a:cubicBezTo>
                    <a:pt x="2440" y="17037"/>
                    <a:pt x="2366" y="17189"/>
                    <a:pt x="2440" y="17265"/>
                  </a:cubicBezTo>
                  <a:cubicBezTo>
                    <a:pt x="2440" y="17341"/>
                    <a:pt x="2590" y="17341"/>
                    <a:pt x="2665" y="17341"/>
                  </a:cubicBezTo>
                  <a:cubicBezTo>
                    <a:pt x="2814" y="17341"/>
                    <a:pt x="2889" y="17417"/>
                    <a:pt x="2889" y="17417"/>
                  </a:cubicBezTo>
                  <a:cubicBezTo>
                    <a:pt x="2964" y="17493"/>
                    <a:pt x="2964" y="17645"/>
                    <a:pt x="2889" y="17797"/>
                  </a:cubicBezTo>
                  <a:cubicBezTo>
                    <a:pt x="2814" y="17949"/>
                    <a:pt x="2665" y="17949"/>
                    <a:pt x="2515" y="17949"/>
                  </a:cubicBezTo>
                  <a:cubicBezTo>
                    <a:pt x="2440" y="17949"/>
                    <a:pt x="2291" y="17949"/>
                    <a:pt x="2291" y="18025"/>
                  </a:cubicBezTo>
                  <a:cubicBezTo>
                    <a:pt x="2291" y="18177"/>
                    <a:pt x="2366" y="18254"/>
                    <a:pt x="2515" y="18330"/>
                  </a:cubicBezTo>
                  <a:cubicBezTo>
                    <a:pt x="2515" y="18406"/>
                    <a:pt x="2590" y="18406"/>
                    <a:pt x="2590" y="18406"/>
                  </a:cubicBezTo>
                  <a:cubicBezTo>
                    <a:pt x="2590" y="18406"/>
                    <a:pt x="2515" y="18482"/>
                    <a:pt x="2515" y="18482"/>
                  </a:cubicBezTo>
                  <a:cubicBezTo>
                    <a:pt x="2440" y="18558"/>
                    <a:pt x="2291" y="18634"/>
                    <a:pt x="2067" y="18710"/>
                  </a:cubicBezTo>
                  <a:cubicBezTo>
                    <a:pt x="1917" y="18710"/>
                    <a:pt x="1917" y="18634"/>
                    <a:pt x="1843" y="18558"/>
                  </a:cubicBezTo>
                  <a:cubicBezTo>
                    <a:pt x="1768" y="18482"/>
                    <a:pt x="1693" y="18330"/>
                    <a:pt x="1544" y="18406"/>
                  </a:cubicBezTo>
                  <a:cubicBezTo>
                    <a:pt x="1245" y="18406"/>
                    <a:pt x="1245" y="18406"/>
                    <a:pt x="1245" y="18406"/>
                  </a:cubicBezTo>
                  <a:cubicBezTo>
                    <a:pt x="1020" y="18406"/>
                    <a:pt x="796" y="18482"/>
                    <a:pt x="497" y="18406"/>
                  </a:cubicBezTo>
                  <a:cubicBezTo>
                    <a:pt x="273" y="18406"/>
                    <a:pt x="123" y="18482"/>
                    <a:pt x="49" y="18634"/>
                  </a:cubicBezTo>
                  <a:cubicBezTo>
                    <a:pt x="-26" y="18786"/>
                    <a:pt x="-26" y="18938"/>
                    <a:pt x="123" y="19014"/>
                  </a:cubicBezTo>
                  <a:cubicBezTo>
                    <a:pt x="273" y="19166"/>
                    <a:pt x="348" y="19090"/>
                    <a:pt x="497" y="19090"/>
                  </a:cubicBezTo>
                  <a:cubicBezTo>
                    <a:pt x="572" y="19090"/>
                    <a:pt x="647" y="19014"/>
                    <a:pt x="721" y="19090"/>
                  </a:cubicBezTo>
                  <a:cubicBezTo>
                    <a:pt x="871" y="19090"/>
                    <a:pt x="946" y="19166"/>
                    <a:pt x="1020" y="19242"/>
                  </a:cubicBezTo>
                  <a:cubicBezTo>
                    <a:pt x="1170" y="19318"/>
                    <a:pt x="1245" y="19318"/>
                    <a:pt x="1394" y="19394"/>
                  </a:cubicBezTo>
                  <a:cubicBezTo>
                    <a:pt x="1618" y="19470"/>
                    <a:pt x="1917" y="19470"/>
                    <a:pt x="2291" y="19318"/>
                  </a:cubicBezTo>
                  <a:cubicBezTo>
                    <a:pt x="2590" y="19166"/>
                    <a:pt x="2739" y="19318"/>
                    <a:pt x="2814" y="19318"/>
                  </a:cubicBezTo>
                  <a:cubicBezTo>
                    <a:pt x="2739" y="19394"/>
                    <a:pt x="2665" y="19394"/>
                    <a:pt x="2590" y="19394"/>
                  </a:cubicBezTo>
                  <a:cubicBezTo>
                    <a:pt x="2440" y="19318"/>
                    <a:pt x="2291" y="19470"/>
                    <a:pt x="2067" y="19623"/>
                  </a:cubicBezTo>
                  <a:cubicBezTo>
                    <a:pt x="1843" y="19775"/>
                    <a:pt x="1843" y="19775"/>
                    <a:pt x="1843" y="19775"/>
                  </a:cubicBezTo>
                  <a:cubicBezTo>
                    <a:pt x="1768" y="19851"/>
                    <a:pt x="1693" y="19775"/>
                    <a:pt x="1544" y="19699"/>
                  </a:cubicBezTo>
                  <a:cubicBezTo>
                    <a:pt x="1394" y="19623"/>
                    <a:pt x="1394" y="19623"/>
                    <a:pt x="1394" y="19623"/>
                  </a:cubicBezTo>
                  <a:cubicBezTo>
                    <a:pt x="1319" y="19623"/>
                    <a:pt x="1245" y="19699"/>
                    <a:pt x="1245" y="19699"/>
                  </a:cubicBezTo>
                  <a:cubicBezTo>
                    <a:pt x="1095" y="19851"/>
                    <a:pt x="1095" y="20155"/>
                    <a:pt x="1170" y="20307"/>
                  </a:cubicBezTo>
                  <a:cubicBezTo>
                    <a:pt x="1319" y="20459"/>
                    <a:pt x="1768" y="20992"/>
                    <a:pt x="1917" y="20992"/>
                  </a:cubicBezTo>
                  <a:cubicBezTo>
                    <a:pt x="2067" y="20915"/>
                    <a:pt x="2067" y="20915"/>
                    <a:pt x="2067" y="20915"/>
                  </a:cubicBezTo>
                  <a:cubicBezTo>
                    <a:pt x="2216" y="20915"/>
                    <a:pt x="2291" y="20915"/>
                    <a:pt x="2366" y="20992"/>
                  </a:cubicBezTo>
                  <a:cubicBezTo>
                    <a:pt x="2366" y="20992"/>
                    <a:pt x="2366" y="20992"/>
                    <a:pt x="2366" y="20992"/>
                  </a:cubicBezTo>
                  <a:cubicBezTo>
                    <a:pt x="2366" y="21068"/>
                    <a:pt x="2440" y="21220"/>
                    <a:pt x="2515" y="21296"/>
                  </a:cubicBezTo>
                  <a:cubicBezTo>
                    <a:pt x="2590" y="21372"/>
                    <a:pt x="2665" y="21524"/>
                    <a:pt x="2814" y="21524"/>
                  </a:cubicBezTo>
                  <a:cubicBezTo>
                    <a:pt x="3038" y="21524"/>
                    <a:pt x="3263" y="21296"/>
                    <a:pt x="3487" y="21144"/>
                  </a:cubicBezTo>
                  <a:cubicBezTo>
                    <a:pt x="3562" y="21068"/>
                    <a:pt x="3562" y="21068"/>
                    <a:pt x="3562" y="21068"/>
                  </a:cubicBezTo>
                  <a:cubicBezTo>
                    <a:pt x="3711" y="20915"/>
                    <a:pt x="3711" y="20915"/>
                    <a:pt x="3711" y="20915"/>
                  </a:cubicBezTo>
                  <a:cubicBezTo>
                    <a:pt x="3935" y="20763"/>
                    <a:pt x="4085" y="20611"/>
                    <a:pt x="4234" y="20535"/>
                  </a:cubicBezTo>
                  <a:cubicBezTo>
                    <a:pt x="4309" y="20459"/>
                    <a:pt x="4458" y="20383"/>
                    <a:pt x="4608" y="20307"/>
                  </a:cubicBezTo>
                  <a:cubicBezTo>
                    <a:pt x="4757" y="20155"/>
                    <a:pt x="4757" y="20155"/>
                    <a:pt x="4757" y="20155"/>
                  </a:cubicBezTo>
                  <a:cubicBezTo>
                    <a:pt x="5355" y="19699"/>
                    <a:pt x="5355" y="19699"/>
                    <a:pt x="5355" y="19699"/>
                  </a:cubicBezTo>
                  <a:cubicBezTo>
                    <a:pt x="5430" y="19623"/>
                    <a:pt x="5580" y="19470"/>
                    <a:pt x="5729" y="19318"/>
                  </a:cubicBezTo>
                  <a:cubicBezTo>
                    <a:pt x="5804" y="19242"/>
                    <a:pt x="5804" y="19242"/>
                    <a:pt x="5804" y="19242"/>
                  </a:cubicBezTo>
                  <a:cubicBezTo>
                    <a:pt x="5804" y="19242"/>
                    <a:pt x="5953" y="19242"/>
                    <a:pt x="6177" y="19166"/>
                  </a:cubicBezTo>
                  <a:cubicBezTo>
                    <a:pt x="6028" y="19318"/>
                    <a:pt x="5729" y="19546"/>
                    <a:pt x="5654" y="19623"/>
                  </a:cubicBezTo>
                  <a:cubicBezTo>
                    <a:pt x="5654" y="19699"/>
                    <a:pt x="5654" y="19699"/>
                    <a:pt x="5654" y="19775"/>
                  </a:cubicBezTo>
                  <a:cubicBezTo>
                    <a:pt x="5654" y="19927"/>
                    <a:pt x="5654" y="20003"/>
                    <a:pt x="5654" y="20003"/>
                  </a:cubicBezTo>
                  <a:cubicBezTo>
                    <a:pt x="5654" y="20079"/>
                    <a:pt x="5654" y="20079"/>
                    <a:pt x="5729" y="20079"/>
                  </a:cubicBezTo>
                  <a:cubicBezTo>
                    <a:pt x="5729" y="20079"/>
                    <a:pt x="6028" y="20155"/>
                    <a:pt x="6177" y="20155"/>
                  </a:cubicBezTo>
                  <a:cubicBezTo>
                    <a:pt x="5953" y="20155"/>
                    <a:pt x="5505" y="20231"/>
                    <a:pt x="5430" y="20231"/>
                  </a:cubicBezTo>
                  <a:cubicBezTo>
                    <a:pt x="5355" y="20307"/>
                    <a:pt x="5131" y="20459"/>
                    <a:pt x="5056" y="20535"/>
                  </a:cubicBezTo>
                  <a:cubicBezTo>
                    <a:pt x="5056" y="20535"/>
                    <a:pt x="5056" y="20611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5131" y="20839"/>
                    <a:pt x="5505" y="20992"/>
                    <a:pt x="5505" y="20992"/>
                  </a:cubicBezTo>
                  <a:cubicBezTo>
                    <a:pt x="5804" y="20992"/>
                    <a:pt x="5804" y="20992"/>
                    <a:pt x="5804" y="20992"/>
                  </a:cubicBezTo>
                  <a:cubicBezTo>
                    <a:pt x="5804" y="20992"/>
                    <a:pt x="5804" y="20992"/>
                    <a:pt x="5804" y="20992"/>
                  </a:cubicBezTo>
                  <a:cubicBezTo>
                    <a:pt x="5804" y="20992"/>
                    <a:pt x="6252" y="20839"/>
                    <a:pt x="6252" y="20839"/>
                  </a:cubicBezTo>
                  <a:cubicBezTo>
                    <a:pt x="6252" y="20915"/>
                    <a:pt x="6402" y="21220"/>
                    <a:pt x="6402" y="21220"/>
                  </a:cubicBezTo>
                  <a:cubicBezTo>
                    <a:pt x="6775" y="21600"/>
                    <a:pt x="6775" y="21600"/>
                    <a:pt x="6775" y="21600"/>
                  </a:cubicBezTo>
                  <a:cubicBezTo>
                    <a:pt x="6775" y="21600"/>
                    <a:pt x="6775" y="21600"/>
                    <a:pt x="6850" y="21600"/>
                  </a:cubicBezTo>
                  <a:cubicBezTo>
                    <a:pt x="6850" y="21600"/>
                    <a:pt x="7448" y="21372"/>
                    <a:pt x="7448" y="21372"/>
                  </a:cubicBezTo>
                  <a:cubicBezTo>
                    <a:pt x="7448" y="21372"/>
                    <a:pt x="7896" y="21600"/>
                    <a:pt x="7896" y="21600"/>
                  </a:cubicBezTo>
                  <a:cubicBezTo>
                    <a:pt x="7896" y="21600"/>
                    <a:pt x="7896" y="21600"/>
                    <a:pt x="7896" y="21600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494" y="20839"/>
                    <a:pt x="8494" y="20839"/>
                  </a:cubicBezTo>
                  <a:cubicBezTo>
                    <a:pt x="8569" y="20763"/>
                    <a:pt x="9242" y="20611"/>
                    <a:pt x="9242" y="20611"/>
                  </a:cubicBezTo>
                  <a:cubicBezTo>
                    <a:pt x="9242" y="20611"/>
                    <a:pt x="9242" y="20535"/>
                    <a:pt x="9242" y="20535"/>
                  </a:cubicBezTo>
                  <a:cubicBezTo>
                    <a:pt x="9242" y="20535"/>
                    <a:pt x="9690" y="19775"/>
                    <a:pt x="9690" y="19699"/>
                  </a:cubicBezTo>
                  <a:cubicBezTo>
                    <a:pt x="9765" y="19699"/>
                    <a:pt x="10288" y="20079"/>
                    <a:pt x="10288" y="20079"/>
                  </a:cubicBezTo>
                  <a:cubicBezTo>
                    <a:pt x="10288" y="20079"/>
                    <a:pt x="10288" y="20079"/>
                    <a:pt x="10363" y="20079"/>
                  </a:cubicBezTo>
                  <a:cubicBezTo>
                    <a:pt x="10363" y="20079"/>
                    <a:pt x="10662" y="19699"/>
                    <a:pt x="10737" y="19623"/>
                  </a:cubicBezTo>
                  <a:cubicBezTo>
                    <a:pt x="10737" y="19623"/>
                    <a:pt x="12456" y="19242"/>
                    <a:pt x="12456" y="19242"/>
                  </a:cubicBezTo>
                  <a:cubicBezTo>
                    <a:pt x="14175" y="19166"/>
                    <a:pt x="14175" y="19166"/>
                    <a:pt x="14175" y="19166"/>
                  </a:cubicBezTo>
                  <a:cubicBezTo>
                    <a:pt x="14175" y="19166"/>
                    <a:pt x="14175" y="19166"/>
                    <a:pt x="14175" y="19166"/>
                  </a:cubicBezTo>
                  <a:cubicBezTo>
                    <a:pt x="14175" y="19166"/>
                    <a:pt x="14623" y="17873"/>
                    <a:pt x="14623" y="17873"/>
                  </a:cubicBezTo>
                  <a:cubicBezTo>
                    <a:pt x="14698" y="17797"/>
                    <a:pt x="15146" y="17493"/>
                    <a:pt x="15146" y="17493"/>
                  </a:cubicBezTo>
                  <a:cubicBezTo>
                    <a:pt x="15146" y="17493"/>
                    <a:pt x="15146" y="17493"/>
                    <a:pt x="15146" y="17493"/>
                  </a:cubicBezTo>
                  <a:cubicBezTo>
                    <a:pt x="15146" y="17493"/>
                    <a:pt x="15221" y="17189"/>
                    <a:pt x="15221" y="17113"/>
                  </a:cubicBezTo>
                  <a:cubicBezTo>
                    <a:pt x="15221" y="17113"/>
                    <a:pt x="15744" y="16885"/>
                    <a:pt x="15744" y="16885"/>
                  </a:cubicBezTo>
                  <a:cubicBezTo>
                    <a:pt x="16566" y="16504"/>
                    <a:pt x="16566" y="16504"/>
                    <a:pt x="16566" y="16504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6940" y="15820"/>
                    <a:pt x="16940" y="15820"/>
                    <a:pt x="16940" y="15820"/>
                  </a:cubicBezTo>
                  <a:cubicBezTo>
                    <a:pt x="16940" y="15820"/>
                    <a:pt x="16940" y="15363"/>
                    <a:pt x="16940" y="15363"/>
                  </a:cubicBezTo>
                  <a:cubicBezTo>
                    <a:pt x="16940" y="15363"/>
                    <a:pt x="17314" y="14907"/>
                    <a:pt x="17314" y="14907"/>
                  </a:cubicBezTo>
                  <a:cubicBezTo>
                    <a:pt x="17314" y="14907"/>
                    <a:pt x="17314" y="14907"/>
                    <a:pt x="17314" y="14907"/>
                  </a:cubicBezTo>
                  <a:cubicBezTo>
                    <a:pt x="17314" y="14907"/>
                    <a:pt x="17314" y="14907"/>
                    <a:pt x="17314" y="14907"/>
                  </a:cubicBezTo>
                  <a:cubicBezTo>
                    <a:pt x="17164" y="14451"/>
                    <a:pt x="17164" y="14451"/>
                    <a:pt x="17164" y="14451"/>
                  </a:cubicBezTo>
                  <a:cubicBezTo>
                    <a:pt x="16865" y="14070"/>
                    <a:pt x="16865" y="14070"/>
                    <a:pt x="16865" y="14070"/>
                  </a:cubicBezTo>
                  <a:cubicBezTo>
                    <a:pt x="16865" y="13994"/>
                    <a:pt x="16791" y="13994"/>
                    <a:pt x="16791" y="14070"/>
                  </a:cubicBezTo>
                  <a:cubicBezTo>
                    <a:pt x="16791" y="14070"/>
                    <a:pt x="16492" y="14223"/>
                    <a:pt x="16417" y="14223"/>
                  </a:cubicBezTo>
                  <a:cubicBezTo>
                    <a:pt x="16417" y="14223"/>
                    <a:pt x="16342" y="14223"/>
                    <a:pt x="16342" y="14223"/>
                  </a:cubicBezTo>
                  <a:cubicBezTo>
                    <a:pt x="16342" y="14146"/>
                    <a:pt x="16417" y="13690"/>
                    <a:pt x="16417" y="13690"/>
                  </a:cubicBezTo>
                  <a:cubicBezTo>
                    <a:pt x="16267" y="12854"/>
                    <a:pt x="16267" y="12854"/>
                    <a:pt x="16267" y="12854"/>
                  </a:cubicBezTo>
                  <a:cubicBezTo>
                    <a:pt x="16342" y="12473"/>
                    <a:pt x="16342" y="12473"/>
                    <a:pt x="16342" y="12473"/>
                  </a:cubicBezTo>
                  <a:cubicBezTo>
                    <a:pt x="16342" y="12473"/>
                    <a:pt x="16342" y="11637"/>
                    <a:pt x="16342" y="11637"/>
                  </a:cubicBezTo>
                  <a:cubicBezTo>
                    <a:pt x="16342" y="11637"/>
                    <a:pt x="16342" y="11637"/>
                    <a:pt x="16342" y="11637"/>
                  </a:cubicBezTo>
                  <a:cubicBezTo>
                    <a:pt x="16267" y="11637"/>
                    <a:pt x="16267" y="11637"/>
                    <a:pt x="16267" y="11637"/>
                  </a:cubicBezTo>
                  <a:cubicBezTo>
                    <a:pt x="16193" y="11637"/>
                    <a:pt x="16043" y="11713"/>
                    <a:pt x="15894" y="11789"/>
                  </a:cubicBezTo>
                  <a:cubicBezTo>
                    <a:pt x="15744" y="11941"/>
                    <a:pt x="15595" y="12017"/>
                    <a:pt x="15371" y="12169"/>
                  </a:cubicBezTo>
                  <a:cubicBezTo>
                    <a:pt x="14847" y="12321"/>
                    <a:pt x="14474" y="12093"/>
                    <a:pt x="14474" y="12093"/>
                  </a:cubicBezTo>
                  <a:cubicBezTo>
                    <a:pt x="14474" y="12093"/>
                    <a:pt x="14474" y="12093"/>
                    <a:pt x="14474" y="12093"/>
                  </a:cubicBezTo>
                  <a:cubicBezTo>
                    <a:pt x="14399" y="12093"/>
                    <a:pt x="14025" y="12093"/>
                    <a:pt x="13950" y="12169"/>
                  </a:cubicBezTo>
                  <a:cubicBezTo>
                    <a:pt x="13950" y="12321"/>
                    <a:pt x="13577" y="12473"/>
                    <a:pt x="13278" y="12625"/>
                  </a:cubicBezTo>
                  <a:cubicBezTo>
                    <a:pt x="13203" y="12625"/>
                    <a:pt x="13203" y="12625"/>
                    <a:pt x="13203" y="12625"/>
                  </a:cubicBezTo>
                  <a:cubicBezTo>
                    <a:pt x="13054" y="12701"/>
                    <a:pt x="12904" y="12777"/>
                    <a:pt x="12829" y="12777"/>
                  </a:cubicBezTo>
                  <a:cubicBezTo>
                    <a:pt x="12680" y="12854"/>
                    <a:pt x="12605" y="12854"/>
                    <a:pt x="12530" y="12930"/>
                  </a:cubicBezTo>
                  <a:cubicBezTo>
                    <a:pt x="12456" y="13006"/>
                    <a:pt x="12231" y="12854"/>
                    <a:pt x="12082" y="12701"/>
                  </a:cubicBezTo>
                  <a:cubicBezTo>
                    <a:pt x="12231" y="12701"/>
                    <a:pt x="12456" y="12777"/>
                    <a:pt x="12605" y="12701"/>
                  </a:cubicBezTo>
                  <a:cubicBezTo>
                    <a:pt x="12755" y="12549"/>
                    <a:pt x="12904" y="12321"/>
                    <a:pt x="12904" y="12321"/>
                  </a:cubicBezTo>
                  <a:cubicBezTo>
                    <a:pt x="14025" y="11485"/>
                    <a:pt x="14025" y="11485"/>
                    <a:pt x="14025" y="11485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100" y="10952"/>
                    <a:pt x="14025" y="11028"/>
                  </a:cubicBezTo>
                  <a:cubicBezTo>
                    <a:pt x="13950" y="11104"/>
                    <a:pt x="13652" y="11256"/>
                    <a:pt x="13427" y="11180"/>
                  </a:cubicBezTo>
                  <a:cubicBezTo>
                    <a:pt x="13427" y="11180"/>
                    <a:pt x="13353" y="11180"/>
                    <a:pt x="13353" y="11180"/>
                  </a:cubicBezTo>
                  <a:cubicBezTo>
                    <a:pt x="13353" y="11028"/>
                    <a:pt x="13577" y="10724"/>
                    <a:pt x="13726" y="10572"/>
                  </a:cubicBezTo>
                  <a:cubicBezTo>
                    <a:pt x="13876" y="10496"/>
                    <a:pt x="14025" y="10496"/>
                    <a:pt x="14175" y="10496"/>
                  </a:cubicBezTo>
                  <a:cubicBezTo>
                    <a:pt x="14324" y="10572"/>
                    <a:pt x="14324" y="10572"/>
                    <a:pt x="14324" y="10572"/>
                  </a:cubicBezTo>
                  <a:cubicBezTo>
                    <a:pt x="14324" y="10648"/>
                    <a:pt x="14474" y="10876"/>
                    <a:pt x="14474" y="10876"/>
                  </a:cubicBezTo>
                  <a:cubicBezTo>
                    <a:pt x="14474" y="10876"/>
                    <a:pt x="14474" y="10876"/>
                    <a:pt x="14474" y="10876"/>
                  </a:cubicBezTo>
                  <a:cubicBezTo>
                    <a:pt x="14474" y="10876"/>
                    <a:pt x="14548" y="10876"/>
                    <a:pt x="14548" y="10876"/>
                  </a:cubicBezTo>
                  <a:cubicBezTo>
                    <a:pt x="15894" y="9431"/>
                    <a:pt x="15894" y="9431"/>
                    <a:pt x="15894" y="9431"/>
                  </a:cubicBezTo>
                  <a:cubicBezTo>
                    <a:pt x="15894" y="9431"/>
                    <a:pt x="15894" y="9355"/>
                    <a:pt x="15894" y="9355"/>
                  </a:cubicBezTo>
                  <a:cubicBezTo>
                    <a:pt x="15894" y="9355"/>
                    <a:pt x="15894" y="9355"/>
                    <a:pt x="15894" y="9355"/>
                  </a:cubicBezTo>
                  <a:cubicBezTo>
                    <a:pt x="15894" y="9355"/>
                    <a:pt x="15670" y="9431"/>
                    <a:pt x="15520" y="9507"/>
                  </a:cubicBezTo>
                  <a:cubicBezTo>
                    <a:pt x="15371" y="9659"/>
                    <a:pt x="15146" y="9659"/>
                    <a:pt x="15072" y="9659"/>
                  </a:cubicBezTo>
                  <a:cubicBezTo>
                    <a:pt x="15072" y="9659"/>
                    <a:pt x="14922" y="9431"/>
                    <a:pt x="14922" y="9431"/>
                  </a:cubicBezTo>
                  <a:cubicBezTo>
                    <a:pt x="14922" y="9431"/>
                    <a:pt x="14922" y="9431"/>
                    <a:pt x="14922" y="9431"/>
                  </a:cubicBezTo>
                  <a:cubicBezTo>
                    <a:pt x="14922" y="9431"/>
                    <a:pt x="14474" y="9507"/>
                    <a:pt x="14324" y="9507"/>
                  </a:cubicBezTo>
                  <a:cubicBezTo>
                    <a:pt x="14100" y="9507"/>
                    <a:pt x="14025" y="9431"/>
                    <a:pt x="13801" y="9203"/>
                  </a:cubicBezTo>
                  <a:cubicBezTo>
                    <a:pt x="13652" y="9051"/>
                    <a:pt x="13353" y="8899"/>
                    <a:pt x="13278" y="8899"/>
                  </a:cubicBezTo>
                  <a:cubicBezTo>
                    <a:pt x="13353" y="8823"/>
                    <a:pt x="13577" y="8746"/>
                    <a:pt x="13726" y="8899"/>
                  </a:cubicBezTo>
                  <a:cubicBezTo>
                    <a:pt x="13950" y="9051"/>
                    <a:pt x="14100" y="9051"/>
                    <a:pt x="14249" y="9051"/>
                  </a:cubicBezTo>
                  <a:cubicBezTo>
                    <a:pt x="14399" y="9051"/>
                    <a:pt x="14773" y="8670"/>
                    <a:pt x="14773" y="8670"/>
                  </a:cubicBezTo>
                  <a:cubicBezTo>
                    <a:pt x="14773" y="8670"/>
                    <a:pt x="14773" y="8670"/>
                    <a:pt x="14773" y="8594"/>
                  </a:cubicBezTo>
                  <a:cubicBezTo>
                    <a:pt x="14773" y="8594"/>
                    <a:pt x="14773" y="8594"/>
                    <a:pt x="14773" y="8594"/>
                  </a:cubicBezTo>
                  <a:cubicBezTo>
                    <a:pt x="14773" y="8594"/>
                    <a:pt x="14548" y="8214"/>
                    <a:pt x="14548" y="8138"/>
                  </a:cubicBezTo>
                  <a:cubicBezTo>
                    <a:pt x="14623" y="8214"/>
                    <a:pt x="14847" y="8214"/>
                    <a:pt x="14847" y="8214"/>
                  </a:cubicBezTo>
                  <a:cubicBezTo>
                    <a:pt x="14922" y="8214"/>
                    <a:pt x="14922" y="8214"/>
                    <a:pt x="14922" y="8214"/>
                  </a:cubicBezTo>
                  <a:cubicBezTo>
                    <a:pt x="14922" y="8214"/>
                    <a:pt x="15296" y="7986"/>
                    <a:pt x="15296" y="7986"/>
                  </a:cubicBezTo>
                  <a:cubicBezTo>
                    <a:pt x="15371" y="7986"/>
                    <a:pt x="15819" y="7986"/>
                    <a:pt x="15894" y="7758"/>
                  </a:cubicBezTo>
                  <a:cubicBezTo>
                    <a:pt x="15968" y="7606"/>
                    <a:pt x="16566" y="7149"/>
                    <a:pt x="16865" y="6997"/>
                  </a:cubicBezTo>
                  <a:cubicBezTo>
                    <a:pt x="17090" y="6921"/>
                    <a:pt x="17090" y="6921"/>
                    <a:pt x="17090" y="6921"/>
                  </a:cubicBezTo>
                  <a:cubicBezTo>
                    <a:pt x="17314" y="6845"/>
                    <a:pt x="17687" y="6693"/>
                    <a:pt x="18211" y="6237"/>
                  </a:cubicBezTo>
                  <a:cubicBezTo>
                    <a:pt x="18659" y="5780"/>
                    <a:pt x="19257" y="5476"/>
                    <a:pt x="19780" y="5324"/>
                  </a:cubicBezTo>
                  <a:cubicBezTo>
                    <a:pt x="20154" y="5248"/>
                    <a:pt x="20752" y="4411"/>
                    <a:pt x="20827" y="4183"/>
                  </a:cubicBezTo>
                  <a:cubicBezTo>
                    <a:pt x="20901" y="4031"/>
                    <a:pt x="20901" y="4031"/>
                    <a:pt x="20901" y="4031"/>
                  </a:cubicBezTo>
                  <a:cubicBezTo>
                    <a:pt x="20976" y="3955"/>
                    <a:pt x="20976" y="3803"/>
                    <a:pt x="20976" y="3727"/>
                  </a:cubicBezTo>
                  <a:cubicBezTo>
                    <a:pt x="20976" y="3651"/>
                    <a:pt x="20976" y="3651"/>
                    <a:pt x="20976" y="3651"/>
                  </a:cubicBezTo>
                  <a:cubicBezTo>
                    <a:pt x="20901" y="3575"/>
                    <a:pt x="20827" y="3346"/>
                    <a:pt x="20827" y="3118"/>
                  </a:cubicBezTo>
                  <a:cubicBezTo>
                    <a:pt x="20827" y="3042"/>
                    <a:pt x="20827" y="3042"/>
                    <a:pt x="20827" y="2966"/>
                  </a:cubicBezTo>
                  <a:cubicBezTo>
                    <a:pt x="20827" y="2814"/>
                    <a:pt x="20976" y="2738"/>
                    <a:pt x="21126" y="2662"/>
                  </a:cubicBezTo>
                  <a:cubicBezTo>
                    <a:pt x="21126" y="2662"/>
                    <a:pt x="21200" y="2662"/>
                    <a:pt x="21275" y="2586"/>
                  </a:cubicBezTo>
                  <a:cubicBezTo>
                    <a:pt x="21350" y="2510"/>
                    <a:pt x="21350" y="2282"/>
                    <a:pt x="21350" y="2206"/>
                  </a:cubicBezTo>
                  <a:cubicBezTo>
                    <a:pt x="21350" y="2206"/>
                    <a:pt x="21350" y="2206"/>
                    <a:pt x="21350" y="2206"/>
                  </a:cubicBezTo>
                  <a:cubicBezTo>
                    <a:pt x="21350" y="2206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126" y="1673"/>
                    <a:pt x="21126" y="1673"/>
                    <a:pt x="21126" y="1673"/>
                  </a:cubicBezTo>
                  <a:cubicBezTo>
                    <a:pt x="20752" y="1597"/>
                    <a:pt x="20752" y="1597"/>
                    <a:pt x="20752" y="1597"/>
                  </a:cubicBezTo>
                  <a:cubicBezTo>
                    <a:pt x="20528" y="1445"/>
                    <a:pt x="20528" y="1445"/>
                    <a:pt x="20528" y="1445"/>
                  </a:cubicBezTo>
                  <a:cubicBezTo>
                    <a:pt x="20528" y="1445"/>
                    <a:pt x="20528" y="1445"/>
                    <a:pt x="20528" y="1445"/>
                  </a:cubicBezTo>
                  <a:cubicBezTo>
                    <a:pt x="20528" y="1445"/>
                    <a:pt x="20154" y="1597"/>
                    <a:pt x="20079" y="1597"/>
                  </a:cubicBezTo>
                  <a:cubicBezTo>
                    <a:pt x="19930" y="1445"/>
                    <a:pt x="19855" y="1293"/>
                    <a:pt x="19780" y="1217"/>
                  </a:cubicBezTo>
                  <a:cubicBezTo>
                    <a:pt x="19780" y="1217"/>
                    <a:pt x="19780" y="1217"/>
                    <a:pt x="19780" y="1217"/>
                  </a:cubicBezTo>
                  <a:cubicBezTo>
                    <a:pt x="19780" y="1217"/>
                    <a:pt x="19780" y="1217"/>
                    <a:pt x="19780" y="1217"/>
                  </a:cubicBezTo>
                  <a:cubicBezTo>
                    <a:pt x="19780" y="1217"/>
                    <a:pt x="19556" y="1217"/>
                    <a:pt x="19481" y="1293"/>
                  </a:cubicBezTo>
                  <a:cubicBezTo>
                    <a:pt x="19481" y="1293"/>
                    <a:pt x="19481" y="1293"/>
                    <a:pt x="19481" y="1293"/>
                  </a:cubicBezTo>
                  <a:cubicBezTo>
                    <a:pt x="19481" y="1369"/>
                    <a:pt x="19556" y="1521"/>
                    <a:pt x="19556" y="1597"/>
                  </a:cubicBezTo>
                  <a:cubicBezTo>
                    <a:pt x="19556" y="1673"/>
                    <a:pt x="19481" y="1825"/>
                    <a:pt x="19481" y="1901"/>
                  </a:cubicBezTo>
                  <a:cubicBezTo>
                    <a:pt x="19407" y="1901"/>
                    <a:pt x="18958" y="1749"/>
                    <a:pt x="18958" y="1749"/>
                  </a:cubicBezTo>
                  <a:cubicBezTo>
                    <a:pt x="18958" y="1749"/>
                    <a:pt x="18659" y="1749"/>
                    <a:pt x="18584" y="1749"/>
                  </a:cubicBezTo>
                  <a:cubicBezTo>
                    <a:pt x="18584" y="1673"/>
                    <a:pt x="18584" y="1597"/>
                    <a:pt x="18584" y="1597"/>
                  </a:cubicBezTo>
                  <a:cubicBezTo>
                    <a:pt x="18584" y="1597"/>
                    <a:pt x="18584" y="1597"/>
                    <a:pt x="18584" y="1597"/>
                  </a:cubicBezTo>
                  <a:cubicBezTo>
                    <a:pt x="17912" y="1521"/>
                    <a:pt x="17912" y="1521"/>
                    <a:pt x="17912" y="1521"/>
                  </a:cubicBezTo>
                  <a:cubicBezTo>
                    <a:pt x="17912" y="1521"/>
                    <a:pt x="17912" y="1521"/>
                    <a:pt x="17912" y="1521"/>
                  </a:cubicBezTo>
                  <a:cubicBezTo>
                    <a:pt x="17239" y="1825"/>
                    <a:pt x="17239" y="1825"/>
                    <a:pt x="17239" y="1825"/>
                  </a:cubicBezTo>
                  <a:cubicBezTo>
                    <a:pt x="17239" y="1825"/>
                    <a:pt x="16865" y="1901"/>
                    <a:pt x="16865" y="1901"/>
                  </a:cubicBezTo>
                  <a:cubicBezTo>
                    <a:pt x="16865" y="1901"/>
                    <a:pt x="16267" y="1673"/>
                    <a:pt x="16267" y="1673"/>
                  </a:cubicBezTo>
                  <a:cubicBezTo>
                    <a:pt x="16267" y="1673"/>
                    <a:pt x="16118" y="1521"/>
                    <a:pt x="16043" y="1445"/>
                  </a:cubicBezTo>
                  <a:cubicBezTo>
                    <a:pt x="15968" y="1445"/>
                    <a:pt x="15894" y="1445"/>
                    <a:pt x="15819" y="1445"/>
                  </a:cubicBezTo>
                  <a:cubicBezTo>
                    <a:pt x="15670" y="1521"/>
                    <a:pt x="15520" y="1521"/>
                    <a:pt x="15445" y="1445"/>
                  </a:cubicBezTo>
                  <a:cubicBezTo>
                    <a:pt x="15371" y="1445"/>
                    <a:pt x="15371" y="1445"/>
                    <a:pt x="15371" y="1445"/>
                  </a:cubicBezTo>
                  <a:cubicBezTo>
                    <a:pt x="15221" y="1445"/>
                    <a:pt x="15146" y="1445"/>
                    <a:pt x="14997" y="1597"/>
                  </a:cubicBezTo>
                  <a:cubicBezTo>
                    <a:pt x="14847" y="1749"/>
                    <a:pt x="14698" y="1749"/>
                    <a:pt x="14474" y="1673"/>
                  </a:cubicBezTo>
                  <a:cubicBezTo>
                    <a:pt x="14399" y="1673"/>
                    <a:pt x="14399" y="1673"/>
                    <a:pt x="14399" y="1673"/>
                  </a:cubicBezTo>
                  <a:cubicBezTo>
                    <a:pt x="14249" y="1597"/>
                    <a:pt x="14100" y="1521"/>
                    <a:pt x="13950" y="1749"/>
                  </a:cubicBezTo>
                  <a:cubicBezTo>
                    <a:pt x="13950" y="1749"/>
                    <a:pt x="13577" y="2130"/>
                    <a:pt x="13427" y="2282"/>
                  </a:cubicBezTo>
                  <a:cubicBezTo>
                    <a:pt x="13427" y="2130"/>
                    <a:pt x="13726" y="1293"/>
                    <a:pt x="13726" y="1293"/>
                  </a:cubicBezTo>
                  <a:cubicBezTo>
                    <a:pt x="13726" y="1293"/>
                    <a:pt x="13726" y="1293"/>
                    <a:pt x="13726" y="1293"/>
                  </a:cubicBezTo>
                  <a:cubicBezTo>
                    <a:pt x="13726" y="1293"/>
                    <a:pt x="13726" y="1217"/>
                    <a:pt x="13652" y="1217"/>
                  </a:cubicBezTo>
                  <a:cubicBezTo>
                    <a:pt x="13054" y="989"/>
                    <a:pt x="13054" y="989"/>
                    <a:pt x="13054" y="989"/>
                  </a:cubicBezTo>
                  <a:cubicBezTo>
                    <a:pt x="12979" y="989"/>
                    <a:pt x="12979" y="989"/>
                    <a:pt x="12979" y="989"/>
                  </a:cubicBezTo>
                  <a:cubicBezTo>
                    <a:pt x="12979" y="989"/>
                    <a:pt x="12904" y="1217"/>
                    <a:pt x="12755" y="1521"/>
                  </a:cubicBezTo>
                  <a:cubicBezTo>
                    <a:pt x="12680" y="1749"/>
                    <a:pt x="12082" y="1977"/>
                    <a:pt x="11932" y="2054"/>
                  </a:cubicBezTo>
                  <a:cubicBezTo>
                    <a:pt x="12157" y="1673"/>
                    <a:pt x="12381" y="1217"/>
                    <a:pt x="12456" y="1217"/>
                  </a:cubicBezTo>
                  <a:cubicBezTo>
                    <a:pt x="12456" y="1217"/>
                    <a:pt x="12456" y="1217"/>
                    <a:pt x="12456" y="1217"/>
                  </a:cubicBezTo>
                  <a:cubicBezTo>
                    <a:pt x="12530" y="1141"/>
                    <a:pt x="12306" y="837"/>
                    <a:pt x="12231" y="685"/>
                  </a:cubicBezTo>
                  <a:cubicBezTo>
                    <a:pt x="12231" y="685"/>
                    <a:pt x="12231" y="685"/>
                    <a:pt x="12231" y="685"/>
                  </a:cubicBezTo>
                  <a:cubicBezTo>
                    <a:pt x="12082" y="685"/>
                    <a:pt x="11858" y="761"/>
                    <a:pt x="11783" y="837"/>
                  </a:cubicBezTo>
                  <a:cubicBezTo>
                    <a:pt x="11783" y="761"/>
                    <a:pt x="11708" y="456"/>
                    <a:pt x="11634" y="304"/>
                  </a:cubicBezTo>
                  <a:cubicBezTo>
                    <a:pt x="11634" y="304"/>
                    <a:pt x="11634" y="304"/>
                    <a:pt x="11634" y="304"/>
                  </a:cubicBezTo>
                  <a:cubicBezTo>
                    <a:pt x="10737" y="0"/>
                    <a:pt x="10737" y="0"/>
                    <a:pt x="10737" y="0"/>
                  </a:cubicBezTo>
                  <a:cubicBezTo>
                    <a:pt x="10737" y="0"/>
                    <a:pt x="10737" y="0"/>
                    <a:pt x="10737" y="0"/>
                  </a:cubicBezTo>
                  <a:close/>
                  <a:moveTo>
                    <a:pt x="10438" y="913"/>
                  </a:moveTo>
                  <a:cubicBezTo>
                    <a:pt x="10438" y="913"/>
                    <a:pt x="10438" y="913"/>
                    <a:pt x="10438" y="837"/>
                  </a:cubicBezTo>
                  <a:cubicBezTo>
                    <a:pt x="10438" y="837"/>
                    <a:pt x="10737" y="76"/>
                    <a:pt x="10737" y="0"/>
                  </a:cubicBezTo>
                  <a:cubicBezTo>
                    <a:pt x="10811" y="76"/>
                    <a:pt x="11559" y="304"/>
                    <a:pt x="11634" y="304"/>
                  </a:cubicBezTo>
                  <a:cubicBezTo>
                    <a:pt x="11708" y="913"/>
                    <a:pt x="11783" y="913"/>
                    <a:pt x="11783" y="913"/>
                  </a:cubicBezTo>
                  <a:cubicBezTo>
                    <a:pt x="11783" y="913"/>
                    <a:pt x="11783" y="913"/>
                    <a:pt x="11783" y="913"/>
                  </a:cubicBezTo>
                  <a:cubicBezTo>
                    <a:pt x="11783" y="837"/>
                    <a:pt x="12007" y="761"/>
                    <a:pt x="12157" y="761"/>
                  </a:cubicBezTo>
                  <a:cubicBezTo>
                    <a:pt x="12306" y="913"/>
                    <a:pt x="12456" y="1141"/>
                    <a:pt x="12456" y="1217"/>
                  </a:cubicBezTo>
                  <a:cubicBezTo>
                    <a:pt x="12456" y="1217"/>
                    <a:pt x="12456" y="1217"/>
                    <a:pt x="12456" y="1217"/>
                  </a:cubicBezTo>
                  <a:cubicBezTo>
                    <a:pt x="12381" y="1217"/>
                    <a:pt x="12007" y="1825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932" y="2054"/>
                    <a:pt x="12680" y="1901"/>
                    <a:pt x="12829" y="1521"/>
                  </a:cubicBezTo>
                  <a:cubicBezTo>
                    <a:pt x="12904" y="1217"/>
                    <a:pt x="12979" y="1065"/>
                    <a:pt x="13054" y="1065"/>
                  </a:cubicBezTo>
                  <a:cubicBezTo>
                    <a:pt x="13054" y="1065"/>
                    <a:pt x="13577" y="1293"/>
                    <a:pt x="13652" y="1293"/>
                  </a:cubicBezTo>
                  <a:cubicBezTo>
                    <a:pt x="13652" y="1293"/>
                    <a:pt x="13353" y="2358"/>
                    <a:pt x="13353" y="2358"/>
                  </a:cubicBezTo>
                  <a:cubicBezTo>
                    <a:pt x="13353" y="2358"/>
                    <a:pt x="13353" y="2358"/>
                    <a:pt x="13353" y="2358"/>
                  </a:cubicBezTo>
                  <a:cubicBezTo>
                    <a:pt x="13353" y="2358"/>
                    <a:pt x="13353" y="2434"/>
                    <a:pt x="13353" y="2434"/>
                  </a:cubicBezTo>
                  <a:cubicBezTo>
                    <a:pt x="13353" y="2434"/>
                    <a:pt x="13353" y="2434"/>
                    <a:pt x="13353" y="2434"/>
                  </a:cubicBezTo>
                  <a:cubicBezTo>
                    <a:pt x="13950" y="1749"/>
                    <a:pt x="13950" y="1749"/>
                    <a:pt x="13950" y="1749"/>
                  </a:cubicBezTo>
                  <a:cubicBezTo>
                    <a:pt x="14100" y="1597"/>
                    <a:pt x="14249" y="1597"/>
                    <a:pt x="14399" y="1673"/>
                  </a:cubicBezTo>
                  <a:cubicBezTo>
                    <a:pt x="14474" y="1749"/>
                    <a:pt x="14474" y="1749"/>
                    <a:pt x="14474" y="1749"/>
                  </a:cubicBezTo>
                  <a:cubicBezTo>
                    <a:pt x="14698" y="1749"/>
                    <a:pt x="14847" y="1825"/>
                    <a:pt x="14997" y="1597"/>
                  </a:cubicBezTo>
                  <a:cubicBezTo>
                    <a:pt x="15146" y="1445"/>
                    <a:pt x="15221" y="1521"/>
                    <a:pt x="15371" y="1521"/>
                  </a:cubicBezTo>
                  <a:cubicBezTo>
                    <a:pt x="15371" y="1521"/>
                    <a:pt x="15371" y="1521"/>
                    <a:pt x="15371" y="1521"/>
                  </a:cubicBezTo>
                  <a:cubicBezTo>
                    <a:pt x="15520" y="1521"/>
                    <a:pt x="15670" y="1521"/>
                    <a:pt x="15819" y="1521"/>
                  </a:cubicBezTo>
                  <a:cubicBezTo>
                    <a:pt x="15894" y="1521"/>
                    <a:pt x="15968" y="1521"/>
                    <a:pt x="16043" y="1521"/>
                  </a:cubicBezTo>
                  <a:cubicBezTo>
                    <a:pt x="16118" y="1521"/>
                    <a:pt x="16193" y="1673"/>
                    <a:pt x="16267" y="1673"/>
                  </a:cubicBezTo>
                  <a:cubicBezTo>
                    <a:pt x="16267" y="1673"/>
                    <a:pt x="16267" y="1673"/>
                    <a:pt x="16267" y="1673"/>
                  </a:cubicBezTo>
                  <a:cubicBezTo>
                    <a:pt x="16865" y="1977"/>
                    <a:pt x="16865" y="1977"/>
                    <a:pt x="16865" y="1977"/>
                  </a:cubicBezTo>
                  <a:cubicBezTo>
                    <a:pt x="16865" y="1977"/>
                    <a:pt x="16865" y="1977"/>
                    <a:pt x="16865" y="1977"/>
                  </a:cubicBezTo>
                  <a:cubicBezTo>
                    <a:pt x="17239" y="1901"/>
                    <a:pt x="17239" y="1901"/>
                    <a:pt x="17239" y="1901"/>
                  </a:cubicBezTo>
                  <a:cubicBezTo>
                    <a:pt x="17239" y="1901"/>
                    <a:pt x="17912" y="1597"/>
                    <a:pt x="17912" y="1597"/>
                  </a:cubicBezTo>
                  <a:cubicBezTo>
                    <a:pt x="17912" y="1597"/>
                    <a:pt x="18510" y="1597"/>
                    <a:pt x="18584" y="1597"/>
                  </a:cubicBezTo>
                  <a:cubicBezTo>
                    <a:pt x="18584" y="1673"/>
                    <a:pt x="18584" y="1749"/>
                    <a:pt x="18584" y="1749"/>
                  </a:cubicBezTo>
                  <a:cubicBezTo>
                    <a:pt x="18584" y="1749"/>
                    <a:pt x="18584" y="1749"/>
                    <a:pt x="18584" y="1749"/>
                  </a:cubicBezTo>
                  <a:cubicBezTo>
                    <a:pt x="18883" y="1749"/>
                    <a:pt x="18883" y="1749"/>
                    <a:pt x="18883" y="1749"/>
                  </a:cubicBezTo>
                  <a:cubicBezTo>
                    <a:pt x="19481" y="1977"/>
                    <a:pt x="19481" y="1977"/>
                    <a:pt x="19481" y="1977"/>
                  </a:cubicBezTo>
                  <a:cubicBezTo>
                    <a:pt x="19481" y="1977"/>
                    <a:pt x="19481" y="1977"/>
                    <a:pt x="19481" y="1901"/>
                  </a:cubicBezTo>
                  <a:cubicBezTo>
                    <a:pt x="19631" y="1673"/>
                    <a:pt x="19631" y="1673"/>
                    <a:pt x="19631" y="1673"/>
                  </a:cubicBezTo>
                  <a:cubicBezTo>
                    <a:pt x="19631" y="1673"/>
                    <a:pt x="19631" y="1597"/>
                    <a:pt x="19631" y="1597"/>
                  </a:cubicBezTo>
                  <a:cubicBezTo>
                    <a:pt x="19556" y="1521"/>
                    <a:pt x="19556" y="1369"/>
                    <a:pt x="19556" y="1293"/>
                  </a:cubicBezTo>
                  <a:cubicBezTo>
                    <a:pt x="19556" y="1293"/>
                    <a:pt x="19705" y="1217"/>
                    <a:pt x="19780" y="1217"/>
                  </a:cubicBezTo>
                  <a:cubicBezTo>
                    <a:pt x="19780" y="1293"/>
                    <a:pt x="19855" y="1369"/>
                    <a:pt x="20079" y="1597"/>
                  </a:cubicBezTo>
                  <a:cubicBezTo>
                    <a:pt x="20079" y="1597"/>
                    <a:pt x="20079" y="1597"/>
                    <a:pt x="20079" y="1597"/>
                  </a:cubicBezTo>
                  <a:cubicBezTo>
                    <a:pt x="20079" y="1597"/>
                    <a:pt x="20453" y="1521"/>
                    <a:pt x="20528" y="1521"/>
                  </a:cubicBezTo>
                  <a:cubicBezTo>
                    <a:pt x="20528" y="1521"/>
                    <a:pt x="20752" y="1673"/>
                    <a:pt x="20752" y="1673"/>
                  </a:cubicBezTo>
                  <a:cubicBezTo>
                    <a:pt x="21126" y="1749"/>
                    <a:pt x="21126" y="1749"/>
                    <a:pt x="21126" y="1749"/>
                  </a:cubicBezTo>
                  <a:cubicBezTo>
                    <a:pt x="21126" y="1749"/>
                    <a:pt x="21425" y="1825"/>
                    <a:pt x="21499" y="1825"/>
                  </a:cubicBezTo>
                  <a:cubicBezTo>
                    <a:pt x="21499" y="1901"/>
                    <a:pt x="21275" y="2130"/>
                    <a:pt x="21275" y="2130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82"/>
                    <a:pt x="21275" y="2434"/>
                    <a:pt x="21200" y="2586"/>
                  </a:cubicBezTo>
                  <a:cubicBezTo>
                    <a:pt x="21200" y="2586"/>
                    <a:pt x="21126" y="2586"/>
                    <a:pt x="21051" y="2662"/>
                  </a:cubicBezTo>
                  <a:cubicBezTo>
                    <a:pt x="20976" y="2738"/>
                    <a:pt x="20827" y="2814"/>
                    <a:pt x="20827" y="2966"/>
                  </a:cubicBezTo>
                  <a:cubicBezTo>
                    <a:pt x="20827" y="3042"/>
                    <a:pt x="20827" y="3042"/>
                    <a:pt x="20827" y="3118"/>
                  </a:cubicBezTo>
                  <a:cubicBezTo>
                    <a:pt x="20827" y="3346"/>
                    <a:pt x="20827" y="3575"/>
                    <a:pt x="20901" y="3651"/>
                  </a:cubicBezTo>
                  <a:cubicBezTo>
                    <a:pt x="20976" y="3651"/>
                    <a:pt x="20976" y="3727"/>
                    <a:pt x="20976" y="3727"/>
                  </a:cubicBezTo>
                  <a:cubicBezTo>
                    <a:pt x="20976" y="3803"/>
                    <a:pt x="20901" y="3879"/>
                    <a:pt x="20827" y="4031"/>
                  </a:cubicBezTo>
                  <a:cubicBezTo>
                    <a:pt x="20752" y="4183"/>
                    <a:pt x="20752" y="4183"/>
                    <a:pt x="20752" y="4183"/>
                  </a:cubicBezTo>
                  <a:cubicBezTo>
                    <a:pt x="20752" y="4335"/>
                    <a:pt x="20079" y="5172"/>
                    <a:pt x="19780" y="5248"/>
                  </a:cubicBezTo>
                  <a:cubicBezTo>
                    <a:pt x="19182" y="5400"/>
                    <a:pt x="18659" y="5704"/>
                    <a:pt x="18136" y="6161"/>
                  </a:cubicBezTo>
                  <a:cubicBezTo>
                    <a:pt x="17613" y="6617"/>
                    <a:pt x="17314" y="6769"/>
                    <a:pt x="17015" y="6845"/>
                  </a:cubicBezTo>
                  <a:cubicBezTo>
                    <a:pt x="16865" y="6997"/>
                    <a:pt x="16865" y="6997"/>
                    <a:pt x="16865" y="6997"/>
                  </a:cubicBezTo>
                  <a:cubicBezTo>
                    <a:pt x="16566" y="7149"/>
                    <a:pt x="15968" y="7530"/>
                    <a:pt x="15819" y="7758"/>
                  </a:cubicBezTo>
                  <a:cubicBezTo>
                    <a:pt x="15744" y="7910"/>
                    <a:pt x="15296" y="7910"/>
                    <a:pt x="15296" y="7910"/>
                  </a:cubicBezTo>
                  <a:cubicBezTo>
                    <a:pt x="15296" y="7910"/>
                    <a:pt x="15296" y="7910"/>
                    <a:pt x="15296" y="7910"/>
                  </a:cubicBezTo>
                  <a:cubicBezTo>
                    <a:pt x="15296" y="7910"/>
                    <a:pt x="14922" y="8214"/>
                    <a:pt x="14847" y="8214"/>
                  </a:cubicBezTo>
                  <a:cubicBezTo>
                    <a:pt x="14847" y="8214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773" y="8594"/>
                    <a:pt x="14773" y="8594"/>
                  </a:cubicBezTo>
                  <a:cubicBezTo>
                    <a:pt x="14623" y="8746"/>
                    <a:pt x="14399" y="8975"/>
                    <a:pt x="14249" y="8975"/>
                  </a:cubicBezTo>
                  <a:cubicBezTo>
                    <a:pt x="14100" y="9051"/>
                    <a:pt x="13950" y="8975"/>
                    <a:pt x="13726" y="8823"/>
                  </a:cubicBezTo>
                  <a:cubicBezTo>
                    <a:pt x="13502" y="8670"/>
                    <a:pt x="13203" y="8899"/>
                    <a:pt x="13203" y="8899"/>
                  </a:cubicBezTo>
                  <a:cubicBezTo>
                    <a:pt x="13203" y="8899"/>
                    <a:pt x="13203" y="8899"/>
                    <a:pt x="13203" y="8899"/>
                  </a:cubicBezTo>
                  <a:cubicBezTo>
                    <a:pt x="13203" y="8899"/>
                    <a:pt x="13203" y="8899"/>
                    <a:pt x="13203" y="8899"/>
                  </a:cubicBezTo>
                  <a:cubicBezTo>
                    <a:pt x="13203" y="8899"/>
                    <a:pt x="13577" y="9051"/>
                    <a:pt x="13801" y="9279"/>
                  </a:cubicBezTo>
                  <a:cubicBezTo>
                    <a:pt x="13950" y="9507"/>
                    <a:pt x="14100" y="9583"/>
                    <a:pt x="14324" y="9583"/>
                  </a:cubicBezTo>
                  <a:cubicBezTo>
                    <a:pt x="14474" y="9583"/>
                    <a:pt x="14847" y="9507"/>
                    <a:pt x="14922" y="9431"/>
                  </a:cubicBezTo>
                  <a:cubicBezTo>
                    <a:pt x="14922" y="9507"/>
                    <a:pt x="15072" y="9735"/>
                    <a:pt x="15072" y="9735"/>
                  </a:cubicBezTo>
                  <a:cubicBezTo>
                    <a:pt x="15072" y="9735"/>
                    <a:pt x="15072" y="9735"/>
                    <a:pt x="15072" y="9735"/>
                  </a:cubicBezTo>
                  <a:cubicBezTo>
                    <a:pt x="15072" y="9735"/>
                    <a:pt x="15371" y="9735"/>
                    <a:pt x="15520" y="9583"/>
                  </a:cubicBezTo>
                  <a:cubicBezTo>
                    <a:pt x="15670" y="9507"/>
                    <a:pt x="15744" y="9431"/>
                    <a:pt x="15819" y="9431"/>
                  </a:cubicBezTo>
                  <a:cubicBezTo>
                    <a:pt x="15744" y="9507"/>
                    <a:pt x="14548" y="10800"/>
                    <a:pt x="14474" y="10800"/>
                  </a:cubicBezTo>
                  <a:cubicBezTo>
                    <a:pt x="14474" y="10724"/>
                    <a:pt x="14399" y="10648"/>
                    <a:pt x="14399" y="10572"/>
                  </a:cubicBezTo>
                  <a:cubicBezTo>
                    <a:pt x="14399" y="10572"/>
                    <a:pt x="14399" y="10572"/>
                    <a:pt x="14399" y="10572"/>
                  </a:cubicBezTo>
                  <a:cubicBezTo>
                    <a:pt x="14399" y="10572"/>
                    <a:pt x="14399" y="10572"/>
                    <a:pt x="14399" y="10572"/>
                  </a:cubicBezTo>
                  <a:cubicBezTo>
                    <a:pt x="14399" y="10572"/>
                    <a:pt x="14399" y="10572"/>
                    <a:pt x="14324" y="10496"/>
                  </a:cubicBezTo>
                  <a:cubicBezTo>
                    <a:pt x="14249" y="10496"/>
                    <a:pt x="13876" y="10420"/>
                    <a:pt x="13726" y="10572"/>
                  </a:cubicBezTo>
                  <a:cubicBezTo>
                    <a:pt x="13577" y="10648"/>
                    <a:pt x="13278" y="11028"/>
                    <a:pt x="13353" y="11180"/>
                  </a:cubicBezTo>
                  <a:cubicBezTo>
                    <a:pt x="13353" y="11180"/>
                    <a:pt x="13353" y="11256"/>
                    <a:pt x="13427" y="11256"/>
                  </a:cubicBezTo>
                  <a:cubicBezTo>
                    <a:pt x="13726" y="11332"/>
                    <a:pt x="13950" y="11104"/>
                    <a:pt x="14100" y="11104"/>
                  </a:cubicBezTo>
                  <a:cubicBezTo>
                    <a:pt x="14100" y="11028"/>
                    <a:pt x="14249" y="11028"/>
                    <a:pt x="14324" y="11028"/>
                  </a:cubicBezTo>
                  <a:cubicBezTo>
                    <a:pt x="14324" y="11104"/>
                    <a:pt x="14025" y="11408"/>
                    <a:pt x="14025" y="11408"/>
                  </a:cubicBezTo>
                  <a:cubicBezTo>
                    <a:pt x="12904" y="12321"/>
                    <a:pt x="12904" y="12321"/>
                    <a:pt x="12904" y="12321"/>
                  </a:cubicBezTo>
                  <a:cubicBezTo>
                    <a:pt x="12904" y="12321"/>
                    <a:pt x="12680" y="12549"/>
                    <a:pt x="12605" y="12625"/>
                  </a:cubicBezTo>
                  <a:cubicBezTo>
                    <a:pt x="12456" y="12701"/>
                    <a:pt x="12007" y="12625"/>
                    <a:pt x="12007" y="12625"/>
                  </a:cubicBezTo>
                  <a:cubicBezTo>
                    <a:pt x="12007" y="12625"/>
                    <a:pt x="12007" y="12625"/>
                    <a:pt x="12007" y="12625"/>
                  </a:cubicBezTo>
                  <a:cubicBezTo>
                    <a:pt x="12007" y="12625"/>
                    <a:pt x="12007" y="12625"/>
                    <a:pt x="12007" y="12625"/>
                  </a:cubicBezTo>
                  <a:cubicBezTo>
                    <a:pt x="12007" y="12701"/>
                    <a:pt x="12381" y="13082"/>
                    <a:pt x="12530" y="12930"/>
                  </a:cubicBezTo>
                  <a:cubicBezTo>
                    <a:pt x="12605" y="12930"/>
                    <a:pt x="12680" y="12930"/>
                    <a:pt x="12829" y="12854"/>
                  </a:cubicBezTo>
                  <a:cubicBezTo>
                    <a:pt x="12904" y="12854"/>
                    <a:pt x="13054" y="12777"/>
                    <a:pt x="13203" y="12701"/>
                  </a:cubicBezTo>
                  <a:cubicBezTo>
                    <a:pt x="13353" y="12625"/>
                    <a:pt x="13353" y="12625"/>
                    <a:pt x="13353" y="12625"/>
                  </a:cubicBezTo>
                  <a:cubicBezTo>
                    <a:pt x="13726" y="12473"/>
                    <a:pt x="14025" y="12321"/>
                    <a:pt x="14025" y="12245"/>
                  </a:cubicBezTo>
                  <a:cubicBezTo>
                    <a:pt x="14025" y="12169"/>
                    <a:pt x="14249" y="12093"/>
                    <a:pt x="14399" y="12093"/>
                  </a:cubicBezTo>
                  <a:cubicBezTo>
                    <a:pt x="14474" y="12169"/>
                    <a:pt x="14922" y="12321"/>
                    <a:pt x="15371" y="12169"/>
                  </a:cubicBezTo>
                  <a:cubicBezTo>
                    <a:pt x="15595" y="12093"/>
                    <a:pt x="15744" y="11941"/>
                    <a:pt x="15894" y="11865"/>
                  </a:cubicBezTo>
                  <a:cubicBezTo>
                    <a:pt x="16118" y="11789"/>
                    <a:pt x="16193" y="11637"/>
                    <a:pt x="16267" y="11713"/>
                  </a:cubicBezTo>
                  <a:cubicBezTo>
                    <a:pt x="16267" y="11713"/>
                    <a:pt x="16342" y="11713"/>
                    <a:pt x="16342" y="11713"/>
                  </a:cubicBezTo>
                  <a:cubicBezTo>
                    <a:pt x="16342" y="11713"/>
                    <a:pt x="16267" y="12473"/>
                    <a:pt x="16267" y="12473"/>
                  </a:cubicBezTo>
                  <a:cubicBezTo>
                    <a:pt x="16267" y="12854"/>
                    <a:pt x="16267" y="12854"/>
                    <a:pt x="16267" y="12854"/>
                  </a:cubicBezTo>
                  <a:cubicBezTo>
                    <a:pt x="16342" y="13690"/>
                    <a:pt x="16342" y="13690"/>
                    <a:pt x="16342" y="13690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417" y="14299"/>
                    <a:pt x="16417" y="14299"/>
                    <a:pt x="16417" y="14299"/>
                  </a:cubicBezTo>
                  <a:cubicBezTo>
                    <a:pt x="16417" y="14299"/>
                    <a:pt x="16417" y="14299"/>
                    <a:pt x="16492" y="14299"/>
                  </a:cubicBezTo>
                  <a:cubicBezTo>
                    <a:pt x="16492" y="14299"/>
                    <a:pt x="16791" y="14070"/>
                    <a:pt x="16791" y="14070"/>
                  </a:cubicBezTo>
                  <a:cubicBezTo>
                    <a:pt x="16865" y="14146"/>
                    <a:pt x="17090" y="14527"/>
                    <a:pt x="17090" y="14527"/>
                  </a:cubicBezTo>
                  <a:cubicBezTo>
                    <a:pt x="17090" y="14527"/>
                    <a:pt x="17239" y="14831"/>
                    <a:pt x="17239" y="14907"/>
                  </a:cubicBezTo>
                  <a:cubicBezTo>
                    <a:pt x="17239" y="14907"/>
                    <a:pt x="16940" y="15287"/>
                    <a:pt x="16940" y="15287"/>
                  </a:cubicBezTo>
                  <a:cubicBezTo>
                    <a:pt x="16940" y="15287"/>
                    <a:pt x="16940" y="15363"/>
                    <a:pt x="16940" y="15363"/>
                  </a:cubicBezTo>
                  <a:cubicBezTo>
                    <a:pt x="16865" y="15820"/>
                    <a:pt x="16865" y="15820"/>
                    <a:pt x="16865" y="15820"/>
                  </a:cubicBezTo>
                  <a:cubicBezTo>
                    <a:pt x="16865" y="15820"/>
                    <a:pt x="17015" y="16352"/>
                    <a:pt x="17015" y="16428"/>
                  </a:cubicBezTo>
                  <a:cubicBezTo>
                    <a:pt x="16940" y="16428"/>
                    <a:pt x="16566" y="16504"/>
                    <a:pt x="16566" y="16504"/>
                  </a:cubicBezTo>
                  <a:cubicBezTo>
                    <a:pt x="15744" y="16808"/>
                    <a:pt x="15744" y="16808"/>
                    <a:pt x="15744" y="16808"/>
                  </a:cubicBezTo>
                  <a:cubicBezTo>
                    <a:pt x="15221" y="17113"/>
                    <a:pt x="15221" y="17113"/>
                    <a:pt x="15221" y="17113"/>
                  </a:cubicBezTo>
                  <a:cubicBezTo>
                    <a:pt x="15221" y="17113"/>
                    <a:pt x="15221" y="17113"/>
                    <a:pt x="15221" y="17113"/>
                  </a:cubicBezTo>
                  <a:cubicBezTo>
                    <a:pt x="15221" y="17113"/>
                    <a:pt x="15146" y="17417"/>
                    <a:pt x="15146" y="17493"/>
                  </a:cubicBezTo>
                  <a:cubicBezTo>
                    <a:pt x="15072" y="17493"/>
                    <a:pt x="14623" y="17797"/>
                    <a:pt x="14623" y="17797"/>
                  </a:cubicBezTo>
                  <a:cubicBezTo>
                    <a:pt x="14623" y="17797"/>
                    <a:pt x="14623" y="17797"/>
                    <a:pt x="14623" y="17797"/>
                  </a:cubicBezTo>
                  <a:cubicBezTo>
                    <a:pt x="14623" y="17797"/>
                    <a:pt x="14175" y="19090"/>
                    <a:pt x="14175" y="19090"/>
                  </a:cubicBezTo>
                  <a:cubicBezTo>
                    <a:pt x="14100" y="19090"/>
                    <a:pt x="12456" y="19242"/>
                    <a:pt x="12456" y="19242"/>
                  </a:cubicBezTo>
                  <a:cubicBezTo>
                    <a:pt x="10662" y="19623"/>
                    <a:pt x="10662" y="19623"/>
                    <a:pt x="10662" y="19623"/>
                  </a:cubicBezTo>
                  <a:cubicBezTo>
                    <a:pt x="10662" y="19623"/>
                    <a:pt x="10662" y="19623"/>
                    <a:pt x="10662" y="19623"/>
                  </a:cubicBezTo>
                  <a:cubicBezTo>
                    <a:pt x="10662" y="19623"/>
                    <a:pt x="10363" y="20003"/>
                    <a:pt x="10288" y="20079"/>
                  </a:cubicBezTo>
                  <a:cubicBezTo>
                    <a:pt x="10288" y="20003"/>
                    <a:pt x="9690" y="19623"/>
                    <a:pt x="9690" y="19623"/>
                  </a:cubicBezTo>
                  <a:cubicBezTo>
                    <a:pt x="9690" y="19623"/>
                    <a:pt x="9690" y="19623"/>
                    <a:pt x="9690" y="19623"/>
                  </a:cubicBezTo>
                  <a:cubicBezTo>
                    <a:pt x="9690" y="19623"/>
                    <a:pt x="9690" y="19623"/>
                    <a:pt x="9690" y="19623"/>
                  </a:cubicBezTo>
                  <a:cubicBezTo>
                    <a:pt x="9690" y="19623"/>
                    <a:pt x="9242" y="20535"/>
                    <a:pt x="9167" y="20535"/>
                  </a:cubicBezTo>
                  <a:cubicBezTo>
                    <a:pt x="9167" y="20535"/>
                    <a:pt x="8494" y="20763"/>
                    <a:pt x="8494" y="20763"/>
                  </a:cubicBezTo>
                  <a:cubicBezTo>
                    <a:pt x="8420" y="20763"/>
                    <a:pt x="8420" y="20763"/>
                    <a:pt x="8420" y="20763"/>
                  </a:cubicBezTo>
                  <a:cubicBezTo>
                    <a:pt x="8420" y="20763"/>
                    <a:pt x="8420" y="20763"/>
                    <a:pt x="8420" y="20763"/>
                  </a:cubicBezTo>
                  <a:cubicBezTo>
                    <a:pt x="8420" y="20763"/>
                    <a:pt x="8420" y="20839"/>
                    <a:pt x="8420" y="20839"/>
                  </a:cubicBezTo>
                  <a:cubicBezTo>
                    <a:pt x="8420" y="20839"/>
                    <a:pt x="8719" y="21372"/>
                    <a:pt x="8793" y="21448"/>
                  </a:cubicBezTo>
                  <a:cubicBezTo>
                    <a:pt x="8719" y="21448"/>
                    <a:pt x="7971" y="21524"/>
                    <a:pt x="7896" y="21524"/>
                  </a:cubicBezTo>
                  <a:cubicBezTo>
                    <a:pt x="7896" y="21524"/>
                    <a:pt x="7448" y="21296"/>
                    <a:pt x="7448" y="21296"/>
                  </a:cubicBezTo>
                  <a:cubicBezTo>
                    <a:pt x="7448" y="21296"/>
                    <a:pt x="7448" y="21296"/>
                    <a:pt x="7448" y="21296"/>
                  </a:cubicBezTo>
                  <a:cubicBezTo>
                    <a:pt x="7448" y="21296"/>
                    <a:pt x="6850" y="21524"/>
                    <a:pt x="6850" y="21600"/>
                  </a:cubicBezTo>
                  <a:cubicBezTo>
                    <a:pt x="6775" y="21524"/>
                    <a:pt x="6476" y="21144"/>
                    <a:pt x="6476" y="21144"/>
                  </a:cubicBezTo>
                  <a:cubicBezTo>
                    <a:pt x="6327" y="20839"/>
                    <a:pt x="6327" y="20839"/>
                    <a:pt x="6327" y="20839"/>
                  </a:cubicBezTo>
                  <a:cubicBezTo>
                    <a:pt x="6327" y="20763"/>
                    <a:pt x="6252" y="20763"/>
                    <a:pt x="6252" y="20763"/>
                  </a:cubicBezTo>
                  <a:cubicBezTo>
                    <a:pt x="6252" y="20763"/>
                    <a:pt x="5804" y="20915"/>
                    <a:pt x="5804" y="20915"/>
                  </a:cubicBezTo>
                  <a:cubicBezTo>
                    <a:pt x="5804" y="20915"/>
                    <a:pt x="5505" y="20915"/>
                    <a:pt x="5505" y="20915"/>
                  </a:cubicBezTo>
                  <a:cubicBezTo>
                    <a:pt x="5505" y="20915"/>
                    <a:pt x="5206" y="20839"/>
                    <a:pt x="4982" y="20763"/>
                  </a:cubicBezTo>
                  <a:cubicBezTo>
                    <a:pt x="5131" y="20611"/>
                    <a:pt x="5131" y="20535"/>
                    <a:pt x="5131" y="20535"/>
                  </a:cubicBezTo>
                  <a:cubicBezTo>
                    <a:pt x="5131" y="20459"/>
                    <a:pt x="5355" y="20307"/>
                    <a:pt x="5505" y="20307"/>
                  </a:cubicBezTo>
                  <a:cubicBezTo>
                    <a:pt x="5580" y="20231"/>
                    <a:pt x="6103" y="20231"/>
                    <a:pt x="6327" y="20231"/>
                  </a:cubicBezTo>
                  <a:cubicBezTo>
                    <a:pt x="6327" y="20231"/>
                    <a:pt x="6402" y="20155"/>
                    <a:pt x="6402" y="20155"/>
                  </a:cubicBezTo>
                  <a:cubicBezTo>
                    <a:pt x="6402" y="20155"/>
                    <a:pt x="6402" y="20155"/>
                    <a:pt x="6402" y="20155"/>
                  </a:cubicBezTo>
                  <a:cubicBezTo>
                    <a:pt x="6402" y="20155"/>
                    <a:pt x="6327" y="20155"/>
                    <a:pt x="6327" y="20155"/>
                  </a:cubicBezTo>
                  <a:cubicBezTo>
                    <a:pt x="6327" y="20155"/>
                    <a:pt x="5729" y="20003"/>
                    <a:pt x="5729" y="20003"/>
                  </a:cubicBezTo>
                  <a:cubicBezTo>
                    <a:pt x="5729" y="19927"/>
                    <a:pt x="5729" y="19851"/>
                    <a:pt x="5729" y="19775"/>
                  </a:cubicBezTo>
                  <a:cubicBezTo>
                    <a:pt x="5729" y="19699"/>
                    <a:pt x="5729" y="19699"/>
                    <a:pt x="5729" y="19699"/>
                  </a:cubicBezTo>
                  <a:cubicBezTo>
                    <a:pt x="5729" y="19623"/>
                    <a:pt x="6028" y="19318"/>
                    <a:pt x="6252" y="19166"/>
                  </a:cubicBezTo>
                  <a:cubicBezTo>
                    <a:pt x="6252" y="19166"/>
                    <a:pt x="6252" y="19166"/>
                    <a:pt x="6252" y="19166"/>
                  </a:cubicBezTo>
                  <a:cubicBezTo>
                    <a:pt x="6252" y="19166"/>
                    <a:pt x="6252" y="19166"/>
                    <a:pt x="6252" y="19166"/>
                  </a:cubicBezTo>
                  <a:cubicBezTo>
                    <a:pt x="6252" y="19166"/>
                    <a:pt x="6252" y="19166"/>
                    <a:pt x="6177" y="19166"/>
                  </a:cubicBezTo>
                  <a:cubicBezTo>
                    <a:pt x="6103" y="19166"/>
                    <a:pt x="5804" y="19166"/>
                    <a:pt x="5729" y="19242"/>
                  </a:cubicBezTo>
                  <a:cubicBezTo>
                    <a:pt x="5654" y="19318"/>
                    <a:pt x="5654" y="19318"/>
                    <a:pt x="5654" y="19318"/>
                  </a:cubicBezTo>
                  <a:cubicBezTo>
                    <a:pt x="5580" y="19394"/>
                    <a:pt x="5430" y="19623"/>
                    <a:pt x="5355" y="19699"/>
                  </a:cubicBezTo>
                  <a:cubicBezTo>
                    <a:pt x="4757" y="20079"/>
                    <a:pt x="4757" y="20079"/>
                    <a:pt x="4757" y="20079"/>
                  </a:cubicBezTo>
                  <a:cubicBezTo>
                    <a:pt x="4533" y="20231"/>
                    <a:pt x="4533" y="20231"/>
                    <a:pt x="4533" y="20231"/>
                  </a:cubicBezTo>
                  <a:cubicBezTo>
                    <a:pt x="4458" y="20307"/>
                    <a:pt x="4309" y="20459"/>
                    <a:pt x="4234" y="20459"/>
                  </a:cubicBezTo>
                  <a:cubicBezTo>
                    <a:pt x="4085" y="20535"/>
                    <a:pt x="3861" y="20687"/>
                    <a:pt x="3636" y="20915"/>
                  </a:cubicBezTo>
                  <a:cubicBezTo>
                    <a:pt x="3562" y="20992"/>
                    <a:pt x="3562" y="20992"/>
                    <a:pt x="3562" y="20992"/>
                  </a:cubicBezTo>
                  <a:cubicBezTo>
                    <a:pt x="3412" y="21068"/>
                    <a:pt x="3412" y="21068"/>
                    <a:pt x="3412" y="21068"/>
                  </a:cubicBezTo>
                  <a:cubicBezTo>
                    <a:pt x="3188" y="21296"/>
                    <a:pt x="3038" y="21448"/>
                    <a:pt x="2814" y="21448"/>
                  </a:cubicBezTo>
                  <a:cubicBezTo>
                    <a:pt x="2739" y="21448"/>
                    <a:pt x="2665" y="21372"/>
                    <a:pt x="2515" y="21296"/>
                  </a:cubicBezTo>
                  <a:cubicBezTo>
                    <a:pt x="2440" y="21144"/>
                    <a:pt x="2366" y="21068"/>
                    <a:pt x="2366" y="20992"/>
                  </a:cubicBezTo>
                  <a:cubicBezTo>
                    <a:pt x="2366" y="20992"/>
                    <a:pt x="2366" y="20915"/>
                    <a:pt x="2366" y="20915"/>
                  </a:cubicBezTo>
                  <a:cubicBezTo>
                    <a:pt x="2291" y="20915"/>
                    <a:pt x="2216" y="20915"/>
                    <a:pt x="2067" y="20915"/>
                  </a:cubicBezTo>
                  <a:cubicBezTo>
                    <a:pt x="1917" y="20915"/>
                    <a:pt x="1917" y="20915"/>
                    <a:pt x="1917" y="20915"/>
                  </a:cubicBezTo>
                  <a:cubicBezTo>
                    <a:pt x="1768" y="20915"/>
                    <a:pt x="1319" y="20459"/>
                    <a:pt x="1245" y="20231"/>
                  </a:cubicBezTo>
                  <a:cubicBezTo>
                    <a:pt x="1170" y="20155"/>
                    <a:pt x="1170" y="19851"/>
                    <a:pt x="1245" y="19775"/>
                  </a:cubicBezTo>
                  <a:cubicBezTo>
                    <a:pt x="1319" y="19699"/>
                    <a:pt x="1319" y="19699"/>
                    <a:pt x="1394" y="19699"/>
                  </a:cubicBezTo>
                  <a:cubicBezTo>
                    <a:pt x="1544" y="19775"/>
                    <a:pt x="1544" y="19775"/>
                    <a:pt x="1544" y="19775"/>
                  </a:cubicBezTo>
                  <a:cubicBezTo>
                    <a:pt x="1618" y="19775"/>
                    <a:pt x="1768" y="19851"/>
                    <a:pt x="1917" y="19775"/>
                  </a:cubicBezTo>
                  <a:cubicBezTo>
                    <a:pt x="2067" y="19699"/>
                    <a:pt x="2067" y="19699"/>
                    <a:pt x="2067" y="19699"/>
                  </a:cubicBezTo>
                  <a:cubicBezTo>
                    <a:pt x="2291" y="19546"/>
                    <a:pt x="2440" y="19394"/>
                    <a:pt x="2515" y="19394"/>
                  </a:cubicBezTo>
                  <a:cubicBezTo>
                    <a:pt x="2665" y="19394"/>
                    <a:pt x="2814" y="19394"/>
                    <a:pt x="2814" y="19394"/>
                  </a:cubicBezTo>
                  <a:cubicBezTo>
                    <a:pt x="2889" y="19394"/>
                    <a:pt x="2889" y="19394"/>
                    <a:pt x="2889" y="19394"/>
                  </a:cubicBezTo>
                  <a:cubicBezTo>
                    <a:pt x="2889" y="19394"/>
                    <a:pt x="2889" y="19394"/>
                    <a:pt x="2889" y="19318"/>
                  </a:cubicBezTo>
                  <a:cubicBezTo>
                    <a:pt x="2889" y="19318"/>
                    <a:pt x="2665" y="19090"/>
                    <a:pt x="2291" y="19242"/>
                  </a:cubicBezTo>
                  <a:cubicBezTo>
                    <a:pt x="1917" y="19394"/>
                    <a:pt x="1618" y="19470"/>
                    <a:pt x="1394" y="19394"/>
                  </a:cubicBezTo>
                  <a:cubicBezTo>
                    <a:pt x="1245" y="19318"/>
                    <a:pt x="1170" y="19242"/>
                    <a:pt x="1095" y="19166"/>
                  </a:cubicBezTo>
                  <a:cubicBezTo>
                    <a:pt x="946" y="19090"/>
                    <a:pt x="871" y="19090"/>
                    <a:pt x="721" y="19014"/>
                  </a:cubicBezTo>
                  <a:cubicBezTo>
                    <a:pt x="647" y="19014"/>
                    <a:pt x="572" y="19014"/>
                    <a:pt x="497" y="19014"/>
                  </a:cubicBezTo>
                  <a:cubicBezTo>
                    <a:pt x="348" y="19090"/>
                    <a:pt x="273" y="19090"/>
                    <a:pt x="123" y="19014"/>
                  </a:cubicBezTo>
                  <a:cubicBezTo>
                    <a:pt x="49" y="18938"/>
                    <a:pt x="49" y="18786"/>
                    <a:pt x="123" y="18634"/>
                  </a:cubicBezTo>
                  <a:cubicBezTo>
                    <a:pt x="123" y="18558"/>
                    <a:pt x="273" y="18406"/>
                    <a:pt x="497" y="18482"/>
                  </a:cubicBezTo>
                  <a:cubicBezTo>
                    <a:pt x="796" y="18482"/>
                    <a:pt x="1020" y="18482"/>
                    <a:pt x="1245" y="18482"/>
                  </a:cubicBezTo>
                  <a:cubicBezTo>
                    <a:pt x="1544" y="18406"/>
                    <a:pt x="1544" y="18406"/>
                    <a:pt x="1544" y="18406"/>
                  </a:cubicBezTo>
                  <a:cubicBezTo>
                    <a:pt x="1693" y="18406"/>
                    <a:pt x="1768" y="18482"/>
                    <a:pt x="1843" y="18558"/>
                  </a:cubicBezTo>
                  <a:cubicBezTo>
                    <a:pt x="1843" y="18710"/>
                    <a:pt x="1917" y="18786"/>
                    <a:pt x="2067" y="18710"/>
                  </a:cubicBezTo>
                  <a:cubicBezTo>
                    <a:pt x="2366" y="18634"/>
                    <a:pt x="2440" y="18558"/>
                    <a:pt x="2515" y="18482"/>
                  </a:cubicBezTo>
                  <a:cubicBezTo>
                    <a:pt x="2590" y="18482"/>
                    <a:pt x="2590" y="18482"/>
                    <a:pt x="2590" y="18482"/>
                  </a:cubicBezTo>
                  <a:cubicBezTo>
                    <a:pt x="2665" y="18482"/>
                    <a:pt x="2665" y="18406"/>
                    <a:pt x="2665" y="18406"/>
                  </a:cubicBezTo>
                  <a:cubicBezTo>
                    <a:pt x="2665" y="18406"/>
                    <a:pt x="2590" y="18330"/>
                    <a:pt x="2515" y="18330"/>
                  </a:cubicBezTo>
                  <a:cubicBezTo>
                    <a:pt x="2440" y="18254"/>
                    <a:pt x="2291" y="18177"/>
                    <a:pt x="2366" y="18101"/>
                  </a:cubicBezTo>
                  <a:cubicBezTo>
                    <a:pt x="2366" y="18025"/>
                    <a:pt x="2440" y="18025"/>
                    <a:pt x="2515" y="18025"/>
                  </a:cubicBezTo>
                  <a:cubicBezTo>
                    <a:pt x="2665" y="17949"/>
                    <a:pt x="2889" y="17949"/>
                    <a:pt x="2964" y="17797"/>
                  </a:cubicBezTo>
                  <a:cubicBezTo>
                    <a:pt x="3038" y="17645"/>
                    <a:pt x="3038" y="17493"/>
                    <a:pt x="2964" y="17417"/>
                  </a:cubicBezTo>
                  <a:cubicBezTo>
                    <a:pt x="2889" y="17341"/>
                    <a:pt x="2814" y="17265"/>
                    <a:pt x="2665" y="17265"/>
                  </a:cubicBezTo>
                  <a:cubicBezTo>
                    <a:pt x="2590" y="17265"/>
                    <a:pt x="2515" y="17265"/>
                    <a:pt x="2515" y="17265"/>
                  </a:cubicBezTo>
                  <a:cubicBezTo>
                    <a:pt x="2440" y="17189"/>
                    <a:pt x="2515" y="17037"/>
                    <a:pt x="2665" y="16732"/>
                  </a:cubicBezTo>
                  <a:cubicBezTo>
                    <a:pt x="2739" y="16656"/>
                    <a:pt x="2814" y="16504"/>
                    <a:pt x="2889" y="16428"/>
                  </a:cubicBezTo>
                  <a:cubicBezTo>
                    <a:pt x="2889" y="16276"/>
                    <a:pt x="2964" y="16200"/>
                    <a:pt x="2964" y="16200"/>
                  </a:cubicBezTo>
                  <a:cubicBezTo>
                    <a:pt x="3038" y="16124"/>
                    <a:pt x="3113" y="16200"/>
                    <a:pt x="3113" y="16200"/>
                  </a:cubicBezTo>
                  <a:cubicBezTo>
                    <a:pt x="3263" y="16276"/>
                    <a:pt x="3337" y="16352"/>
                    <a:pt x="3412" y="16428"/>
                  </a:cubicBezTo>
                  <a:cubicBezTo>
                    <a:pt x="3487" y="16580"/>
                    <a:pt x="3636" y="16656"/>
                    <a:pt x="3786" y="16580"/>
                  </a:cubicBezTo>
                  <a:cubicBezTo>
                    <a:pt x="3861" y="16504"/>
                    <a:pt x="3935" y="16428"/>
                    <a:pt x="3861" y="16276"/>
                  </a:cubicBezTo>
                  <a:cubicBezTo>
                    <a:pt x="3861" y="16200"/>
                    <a:pt x="3786" y="16048"/>
                    <a:pt x="3711" y="15972"/>
                  </a:cubicBezTo>
                  <a:cubicBezTo>
                    <a:pt x="3636" y="15972"/>
                    <a:pt x="3562" y="15896"/>
                    <a:pt x="3487" y="15896"/>
                  </a:cubicBezTo>
                  <a:cubicBezTo>
                    <a:pt x="3337" y="15896"/>
                    <a:pt x="3263" y="15820"/>
                    <a:pt x="3263" y="15820"/>
                  </a:cubicBezTo>
                  <a:cubicBezTo>
                    <a:pt x="3263" y="15744"/>
                    <a:pt x="3263" y="15668"/>
                    <a:pt x="3263" y="15592"/>
                  </a:cubicBezTo>
                  <a:cubicBezTo>
                    <a:pt x="3337" y="15515"/>
                    <a:pt x="3337" y="15515"/>
                    <a:pt x="3337" y="15515"/>
                  </a:cubicBezTo>
                  <a:cubicBezTo>
                    <a:pt x="3487" y="15211"/>
                    <a:pt x="3562" y="15059"/>
                    <a:pt x="3861" y="15135"/>
                  </a:cubicBezTo>
                  <a:cubicBezTo>
                    <a:pt x="3935" y="15135"/>
                    <a:pt x="4085" y="15211"/>
                    <a:pt x="4159" y="15211"/>
                  </a:cubicBezTo>
                  <a:cubicBezTo>
                    <a:pt x="4309" y="15287"/>
                    <a:pt x="4458" y="15363"/>
                    <a:pt x="4533" y="15287"/>
                  </a:cubicBezTo>
                  <a:cubicBezTo>
                    <a:pt x="4533" y="15287"/>
                    <a:pt x="4533" y="15287"/>
                    <a:pt x="4533" y="15211"/>
                  </a:cubicBezTo>
                  <a:cubicBezTo>
                    <a:pt x="4533" y="15135"/>
                    <a:pt x="4458" y="15059"/>
                    <a:pt x="4384" y="14983"/>
                  </a:cubicBezTo>
                  <a:cubicBezTo>
                    <a:pt x="4309" y="14983"/>
                    <a:pt x="4234" y="14907"/>
                    <a:pt x="4234" y="14831"/>
                  </a:cubicBezTo>
                  <a:cubicBezTo>
                    <a:pt x="4085" y="14679"/>
                    <a:pt x="4159" y="14603"/>
                    <a:pt x="4234" y="14527"/>
                  </a:cubicBezTo>
                  <a:cubicBezTo>
                    <a:pt x="4309" y="14375"/>
                    <a:pt x="4309" y="14375"/>
                    <a:pt x="4309" y="14375"/>
                  </a:cubicBezTo>
                  <a:cubicBezTo>
                    <a:pt x="4458" y="14146"/>
                    <a:pt x="4458" y="14146"/>
                    <a:pt x="4458" y="14146"/>
                  </a:cubicBezTo>
                  <a:cubicBezTo>
                    <a:pt x="4608" y="13918"/>
                    <a:pt x="4683" y="13766"/>
                    <a:pt x="4757" y="13766"/>
                  </a:cubicBezTo>
                  <a:cubicBezTo>
                    <a:pt x="4832" y="13766"/>
                    <a:pt x="4832" y="13766"/>
                    <a:pt x="4907" y="13766"/>
                  </a:cubicBezTo>
                  <a:cubicBezTo>
                    <a:pt x="5131" y="13918"/>
                    <a:pt x="5281" y="13994"/>
                    <a:pt x="5355" y="13994"/>
                  </a:cubicBezTo>
                  <a:cubicBezTo>
                    <a:pt x="5355" y="13918"/>
                    <a:pt x="5355" y="13918"/>
                    <a:pt x="5355" y="13842"/>
                  </a:cubicBezTo>
                  <a:cubicBezTo>
                    <a:pt x="5355" y="13690"/>
                    <a:pt x="5355" y="13462"/>
                    <a:pt x="5281" y="13386"/>
                  </a:cubicBezTo>
                  <a:cubicBezTo>
                    <a:pt x="5206" y="13386"/>
                    <a:pt x="5131" y="13386"/>
                    <a:pt x="5056" y="13386"/>
                  </a:cubicBezTo>
                  <a:cubicBezTo>
                    <a:pt x="4832" y="13462"/>
                    <a:pt x="4533" y="13386"/>
                    <a:pt x="4384" y="13310"/>
                  </a:cubicBezTo>
                  <a:cubicBezTo>
                    <a:pt x="4309" y="13310"/>
                    <a:pt x="4309" y="13310"/>
                    <a:pt x="4309" y="13234"/>
                  </a:cubicBezTo>
                  <a:cubicBezTo>
                    <a:pt x="4309" y="13158"/>
                    <a:pt x="4309" y="13006"/>
                    <a:pt x="4384" y="12930"/>
                  </a:cubicBezTo>
                  <a:cubicBezTo>
                    <a:pt x="4458" y="12854"/>
                    <a:pt x="4458" y="12854"/>
                    <a:pt x="4533" y="12854"/>
                  </a:cubicBezTo>
                  <a:cubicBezTo>
                    <a:pt x="4533" y="12930"/>
                    <a:pt x="4683" y="12930"/>
                    <a:pt x="4832" y="12854"/>
                  </a:cubicBezTo>
                  <a:cubicBezTo>
                    <a:pt x="4982" y="12777"/>
                    <a:pt x="5056" y="12777"/>
                    <a:pt x="5056" y="12701"/>
                  </a:cubicBezTo>
                  <a:cubicBezTo>
                    <a:pt x="5056" y="12701"/>
                    <a:pt x="5056" y="12625"/>
                    <a:pt x="4982" y="12549"/>
                  </a:cubicBezTo>
                  <a:cubicBezTo>
                    <a:pt x="4982" y="12473"/>
                    <a:pt x="4907" y="12397"/>
                    <a:pt x="4907" y="12321"/>
                  </a:cubicBezTo>
                  <a:cubicBezTo>
                    <a:pt x="4907" y="12321"/>
                    <a:pt x="4907" y="12245"/>
                    <a:pt x="4832" y="12245"/>
                  </a:cubicBezTo>
                  <a:cubicBezTo>
                    <a:pt x="4832" y="12245"/>
                    <a:pt x="4757" y="12245"/>
                    <a:pt x="4608" y="12397"/>
                  </a:cubicBezTo>
                  <a:cubicBezTo>
                    <a:pt x="4533" y="12473"/>
                    <a:pt x="4458" y="12549"/>
                    <a:pt x="4309" y="12549"/>
                  </a:cubicBezTo>
                  <a:cubicBezTo>
                    <a:pt x="4159" y="12701"/>
                    <a:pt x="4010" y="12701"/>
                    <a:pt x="3861" y="12625"/>
                  </a:cubicBezTo>
                  <a:cubicBezTo>
                    <a:pt x="3786" y="12625"/>
                    <a:pt x="3786" y="12549"/>
                    <a:pt x="3786" y="12397"/>
                  </a:cubicBezTo>
                  <a:cubicBezTo>
                    <a:pt x="3711" y="12245"/>
                    <a:pt x="3786" y="12093"/>
                    <a:pt x="3786" y="12017"/>
                  </a:cubicBezTo>
                  <a:cubicBezTo>
                    <a:pt x="3786" y="11789"/>
                    <a:pt x="3786" y="11637"/>
                    <a:pt x="3711" y="11485"/>
                  </a:cubicBezTo>
                  <a:cubicBezTo>
                    <a:pt x="3636" y="11332"/>
                    <a:pt x="3711" y="10572"/>
                    <a:pt x="3861" y="10420"/>
                  </a:cubicBezTo>
                  <a:cubicBezTo>
                    <a:pt x="3935" y="10344"/>
                    <a:pt x="4010" y="10192"/>
                    <a:pt x="4159" y="10192"/>
                  </a:cubicBezTo>
                  <a:cubicBezTo>
                    <a:pt x="4309" y="10268"/>
                    <a:pt x="4384" y="10344"/>
                    <a:pt x="4533" y="10572"/>
                  </a:cubicBezTo>
                  <a:cubicBezTo>
                    <a:pt x="4683" y="10876"/>
                    <a:pt x="4907" y="10952"/>
                    <a:pt x="4982" y="10952"/>
                  </a:cubicBezTo>
                  <a:cubicBezTo>
                    <a:pt x="5056" y="10952"/>
                    <a:pt x="5131" y="10952"/>
                    <a:pt x="5131" y="10876"/>
                  </a:cubicBezTo>
                  <a:cubicBezTo>
                    <a:pt x="5206" y="10724"/>
                    <a:pt x="5056" y="10572"/>
                    <a:pt x="4907" y="10496"/>
                  </a:cubicBezTo>
                  <a:cubicBezTo>
                    <a:pt x="4757" y="10268"/>
                    <a:pt x="4757" y="10268"/>
                    <a:pt x="4757" y="10268"/>
                  </a:cubicBezTo>
                  <a:cubicBezTo>
                    <a:pt x="4683" y="10192"/>
                    <a:pt x="4683" y="10115"/>
                    <a:pt x="4683" y="10039"/>
                  </a:cubicBezTo>
                  <a:cubicBezTo>
                    <a:pt x="4683" y="9963"/>
                    <a:pt x="4683" y="9887"/>
                    <a:pt x="4608" y="9735"/>
                  </a:cubicBezTo>
                  <a:cubicBezTo>
                    <a:pt x="4458" y="9431"/>
                    <a:pt x="4458" y="9279"/>
                    <a:pt x="4608" y="9127"/>
                  </a:cubicBezTo>
                  <a:cubicBezTo>
                    <a:pt x="4608" y="9051"/>
                    <a:pt x="4683" y="9051"/>
                    <a:pt x="4757" y="9051"/>
                  </a:cubicBezTo>
                  <a:cubicBezTo>
                    <a:pt x="4907" y="9127"/>
                    <a:pt x="4982" y="9127"/>
                    <a:pt x="5056" y="9051"/>
                  </a:cubicBezTo>
                  <a:cubicBezTo>
                    <a:pt x="5206" y="8899"/>
                    <a:pt x="4982" y="8670"/>
                    <a:pt x="4832" y="8518"/>
                  </a:cubicBezTo>
                  <a:cubicBezTo>
                    <a:pt x="4757" y="8442"/>
                    <a:pt x="4757" y="8442"/>
                    <a:pt x="4757" y="8442"/>
                  </a:cubicBezTo>
                  <a:cubicBezTo>
                    <a:pt x="4683" y="8214"/>
                    <a:pt x="4683" y="7682"/>
                    <a:pt x="4757" y="7454"/>
                  </a:cubicBezTo>
                  <a:cubicBezTo>
                    <a:pt x="4757" y="7301"/>
                    <a:pt x="5056" y="7073"/>
                    <a:pt x="5206" y="7073"/>
                  </a:cubicBezTo>
                  <a:cubicBezTo>
                    <a:pt x="5281" y="7073"/>
                    <a:pt x="5355" y="7149"/>
                    <a:pt x="5355" y="7225"/>
                  </a:cubicBezTo>
                  <a:cubicBezTo>
                    <a:pt x="5355" y="7530"/>
                    <a:pt x="5355" y="7530"/>
                    <a:pt x="5355" y="7530"/>
                  </a:cubicBezTo>
                  <a:cubicBezTo>
                    <a:pt x="5355" y="7758"/>
                    <a:pt x="5355" y="7986"/>
                    <a:pt x="5430" y="8138"/>
                  </a:cubicBezTo>
                  <a:cubicBezTo>
                    <a:pt x="5505" y="8214"/>
                    <a:pt x="5580" y="8214"/>
                    <a:pt x="5654" y="8214"/>
                  </a:cubicBezTo>
                  <a:cubicBezTo>
                    <a:pt x="5804" y="8138"/>
                    <a:pt x="5878" y="7986"/>
                    <a:pt x="5804" y="7758"/>
                  </a:cubicBezTo>
                  <a:cubicBezTo>
                    <a:pt x="5729" y="7377"/>
                    <a:pt x="5729" y="6997"/>
                    <a:pt x="5878" y="6921"/>
                  </a:cubicBezTo>
                  <a:cubicBezTo>
                    <a:pt x="5953" y="6845"/>
                    <a:pt x="6103" y="6769"/>
                    <a:pt x="6177" y="6769"/>
                  </a:cubicBezTo>
                  <a:cubicBezTo>
                    <a:pt x="6252" y="6845"/>
                    <a:pt x="6252" y="6921"/>
                    <a:pt x="6252" y="6997"/>
                  </a:cubicBezTo>
                  <a:cubicBezTo>
                    <a:pt x="6252" y="7073"/>
                    <a:pt x="6252" y="7073"/>
                    <a:pt x="6252" y="7073"/>
                  </a:cubicBezTo>
                  <a:cubicBezTo>
                    <a:pt x="6252" y="7377"/>
                    <a:pt x="6252" y="7606"/>
                    <a:pt x="6402" y="7682"/>
                  </a:cubicBezTo>
                  <a:cubicBezTo>
                    <a:pt x="6476" y="7682"/>
                    <a:pt x="6551" y="7682"/>
                    <a:pt x="6626" y="7606"/>
                  </a:cubicBezTo>
                  <a:cubicBezTo>
                    <a:pt x="6850" y="7530"/>
                    <a:pt x="6850" y="7454"/>
                    <a:pt x="6925" y="7377"/>
                  </a:cubicBezTo>
                  <a:cubicBezTo>
                    <a:pt x="7000" y="7301"/>
                    <a:pt x="7000" y="7301"/>
                    <a:pt x="7074" y="7301"/>
                  </a:cubicBezTo>
                  <a:cubicBezTo>
                    <a:pt x="7149" y="7301"/>
                    <a:pt x="7149" y="7301"/>
                    <a:pt x="7224" y="7377"/>
                  </a:cubicBezTo>
                  <a:cubicBezTo>
                    <a:pt x="7299" y="7454"/>
                    <a:pt x="7373" y="7530"/>
                    <a:pt x="7448" y="7682"/>
                  </a:cubicBezTo>
                  <a:cubicBezTo>
                    <a:pt x="7672" y="7910"/>
                    <a:pt x="7822" y="7986"/>
                    <a:pt x="7896" y="7986"/>
                  </a:cubicBezTo>
                  <a:cubicBezTo>
                    <a:pt x="7896" y="7986"/>
                    <a:pt x="7896" y="7986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22" y="7758"/>
                    <a:pt x="7672" y="7530"/>
                    <a:pt x="7672" y="7454"/>
                  </a:cubicBezTo>
                  <a:cubicBezTo>
                    <a:pt x="7672" y="7454"/>
                    <a:pt x="7896" y="7377"/>
                    <a:pt x="8046" y="7377"/>
                  </a:cubicBezTo>
                  <a:cubicBezTo>
                    <a:pt x="8046" y="7377"/>
                    <a:pt x="8270" y="7530"/>
                    <a:pt x="8270" y="7530"/>
                  </a:cubicBezTo>
                  <a:cubicBezTo>
                    <a:pt x="8270" y="7530"/>
                    <a:pt x="8270" y="7530"/>
                    <a:pt x="8345" y="7530"/>
                  </a:cubicBezTo>
                  <a:cubicBezTo>
                    <a:pt x="8345" y="7530"/>
                    <a:pt x="8345" y="7530"/>
                    <a:pt x="8345" y="7530"/>
                  </a:cubicBezTo>
                  <a:cubicBezTo>
                    <a:pt x="8270" y="7149"/>
                    <a:pt x="8270" y="7149"/>
                    <a:pt x="8270" y="7149"/>
                  </a:cubicBezTo>
                  <a:cubicBezTo>
                    <a:pt x="8270" y="7149"/>
                    <a:pt x="8195" y="6769"/>
                    <a:pt x="8046" y="6617"/>
                  </a:cubicBezTo>
                  <a:cubicBezTo>
                    <a:pt x="8046" y="6541"/>
                    <a:pt x="8046" y="6541"/>
                    <a:pt x="8046" y="6541"/>
                  </a:cubicBezTo>
                  <a:cubicBezTo>
                    <a:pt x="7373" y="5552"/>
                    <a:pt x="7224" y="5324"/>
                    <a:pt x="7224" y="5248"/>
                  </a:cubicBezTo>
                  <a:cubicBezTo>
                    <a:pt x="7224" y="5248"/>
                    <a:pt x="7224" y="5248"/>
                    <a:pt x="7224" y="5248"/>
                  </a:cubicBezTo>
                  <a:cubicBezTo>
                    <a:pt x="7299" y="5172"/>
                    <a:pt x="7373" y="5096"/>
                    <a:pt x="7448" y="5096"/>
                  </a:cubicBezTo>
                  <a:cubicBezTo>
                    <a:pt x="7448" y="5096"/>
                    <a:pt x="7523" y="5172"/>
                    <a:pt x="7598" y="5248"/>
                  </a:cubicBezTo>
                  <a:cubicBezTo>
                    <a:pt x="7672" y="5400"/>
                    <a:pt x="7822" y="5552"/>
                    <a:pt x="7896" y="5552"/>
                  </a:cubicBezTo>
                  <a:cubicBezTo>
                    <a:pt x="8046" y="5628"/>
                    <a:pt x="8121" y="5476"/>
                    <a:pt x="8121" y="5324"/>
                  </a:cubicBezTo>
                  <a:cubicBezTo>
                    <a:pt x="8195" y="5172"/>
                    <a:pt x="8195" y="5172"/>
                    <a:pt x="8195" y="5172"/>
                  </a:cubicBezTo>
                  <a:cubicBezTo>
                    <a:pt x="8270" y="4944"/>
                    <a:pt x="8345" y="4792"/>
                    <a:pt x="8345" y="4715"/>
                  </a:cubicBezTo>
                  <a:cubicBezTo>
                    <a:pt x="8345" y="4715"/>
                    <a:pt x="8345" y="4715"/>
                    <a:pt x="8345" y="4715"/>
                  </a:cubicBezTo>
                  <a:cubicBezTo>
                    <a:pt x="8345" y="4639"/>
                    <a:pt x="8195" y="4335"/>
                    <a:pt x="8121" y="4107"/>
                  </a:cubicBezTo>
                  <a:cubicBezTo>
                    <a:pt x="8046" y="3955"/>
                    <a:pt x="7971" y="3803"/>
                    <a:pt x="7971" y="3651"/>
                  </a:cubicBezTo>
                  <a:cubicBezTo>
                    <a:pt x="8046" y="3727"/>
                    <a:pt x="8121" y="3803"/>
                    <a:pt x="8345" y="3803"/>
                  </a:cubicBezTo>
                  <a:cubicBezTo>
                    <a:pt x="8420" y="3803"/>
                    <a:pt x="8420" y="3803"/>
                    <a:pt x="8420" y="3803"/>
                  </a:cubicBezTo>
                  <a:cubicBezTo>
                    <a:pt x="8719" y="3727"/>
                    <a:pt x="8943" y="3651"/>
                    <a:pt x="9092" y="3727"/>
                  </a:cubicBezTo>
                  <a:cubicBezTo>
                    <a:pt x="9317" y="3803"/>
                    <a:pt x="9541" y="3803"/>
                    <a:pt x="9616" y="3727"/>
                  </a:cubicBezTo>
                  <a:cubicBezTo>
                    <a:pt x="9616" y="3727"/>
                    <a:pt x="9616" y="3727"/>
                    <a:pt x="9616" y="3727"/>
                  </a:cubicBezTo>
                  <a:cubicBezTo>
                    <a:pt x="9616" y="3727"/>
                    <a:pt x="9616" y="3727"/>
                    <a:pt x="9616" y="3727"/>
                  </a:cubicBezTo>
                  <a:cubicBezTo>
                    <a:pt x="9616" y="3727"/>
                    <a:pt x="9616" y="3651"/>
                    <a:pt x="9541" y="3575"/>
                  </a:cubicBezTo>
                  <a:cubicBezTo>
                    <a:pt x="9466" y="3499"/>
                    <a:pt x="9391" y="3346"/>
                    <a:pt x="9391" y="3346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194"/>
                    <a:pt x="9391" y="3194"/>
                    <a:pt x="9391" y="3194"/>
                  </a:cubicBezTo>
                  <a:cubicBezTo>
                    <a:pt x="9391" y="3118"/>
                    <a:pt x="9391" y="3042"/>
                    <a:pt x="9391" y="2890"/>
                  </a:cubicBezTo>
                  <a:cubicBezTo>
                    <a:pt x="9391" y="2814"/>
                    <a:pt x="9391" y="2662"/>
                    <a:pt x="9391" y="2586"/>
                  </a:cubicBezTo>
                  <a:cubicBezTo>
                    <a:pt x="9466" y="2434"/>
                    <a:pt x="9541" y="2358"/>
                    <a:pt x="9690" y="2282"/>
                  </a:cubicBezTo>
                  <a:cubicBezTo>
                    <a:pt x="9690" y="2206"/>
                    <a:pt x="9765" y="2206"/>
                    <a:pt x="9840" y="2130"/>
                  </a:cubicBezTo>
                  <a:cubicBezTo>
                    <a:pt x="9840" y="2054"/>
                    <a:pt x="9840" y="2054"/>
                    <a:pt x="9840" y="2054"/>
                  </a:cubicBezTo>
                  <a:cubicBezTo>
                    <a:pt x="9989" y="1901"/>
                    <a:pt x="10064" y="1825"/>
                    <a:pt x="10064" y="1825"/>
                  </a:cubicBezTo>
                  <a:cubicBezTo>
                    <a:pt x="10139" y="1749"/>
                    <a:pt x="10139" y="1749"/>
                    <a:pt x="10139" y="1673"/>
                  </a:cubicBezTo>
                  <a:cubicBezTo>
                    <a:pt x="10139" y="1597"/>
                    <a:pt x="10064" y="1521"/>
                    <a:pt x="10064" y="1521"/>
                  </a:cubicBezTo>
                  <a:cubicBezTo>
                    <a:pt x="10064" y="1521"/>
                    <a:pt x="10064" y="1141"/>
                    <a:pt x="10064" y="1065"/>
                  </a:cubicBezTo>
                  <a:cubicBezTo>
                    <a:pt x="10064" y="1065"/>
                    <a:pt x="10438" y="913"/>
                    <a:pt x="10438" y="913"/>
                  </a:cubicBezTo>
                  <a:close/>
                  <a:moveTo>
                    <a:pt x="21350" y="2206"/>
                  </a:moveTo>
                  <a:cubicBezTo>
                    <a:pt x="21350" y="2206"/>
                    <a:pt x="21350" y="2206"/>
                    <a:pt x="21350" y="2206"/>
                  </a:cubicBezTo>
                  <a:close/>
                  <a:moveTo>
                    <a:pt x="7896" y="7910"/>
                  </a:move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3" name="Google Shape;2373;p276"/>
            <p:cNvSpPr/>
            <p:nvPr/>
          </p:nvSpPr>
          <p:spPr>
            <a:xfrm>
              <a:off x="3404209" y="1395245"/>
              <a:ext cx="50777" cy="1412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0800" y="4909"/>
                    <a:pt x="10800" y="4909"/>
                  </a:cubicBezTo>
                  <a:cubicBezTo>
                    <a:pt x="10800" y="4909"/>
                    <a:pt x="5400" y="7855"/>
                    <a:pt x="2700" y="9818"/>
                  </a:cubicBezTo>
                  <a:cubicBezTo>
                    <a:pt x="2700" y="11782"/>
                    <a:pt x="2700" y="11782"/>
                    <a:pt x="2700" y="11782"/>
                  </a:cubicBezTo>
                  <a:cubicBezTo>
                    <a:pt x="2700" y="14727"/>
                    <a:pt x="2700" y="14727"/>
                    <a:pt x="2700" y="14727"/>
                  </a:cubicBezTo>
                  <a:cubicBezTo>
                    <a:pt x="0" y="16691"/>
                    <a:pt x="0" y="16691"/>
                    <a:pt x="0" y="16691"/>
                  </a:cubicBezTo>
                  <a:cubicBezTo>
                    <a:pt x="0" y="17673"/>
                    <a:pt x="0" y="18655"/>
                    <a:pt x="0" y="19636"/>
                  </a:cubicBezTo>
                  <a:cubicBezTo>
                    <a:pt x="0" y="20618"/>
                    <a:pt x="0" y="20618"/>
                    <a:pt x="0" y="20618"/>
                  </a:cubicBezTo>
                  <a:cubicBezTo>
                    <a:pt x="0" y="20618"/>
                    <a:pt x="2700" y="21600"/>
                    <a:pt x="2700" y="21600"/>
                  </a:cubicBezTo>
                  <a:cubicBezTo>
                    <a:pt x="5400" y="21600"/>
                    <a:pt x="8100" y="20618"/>
                    <a:pt x="10800" y="19636"/>
                  </a:cubicBezTo>
                  <a:cubicBezTo>
                    <a:pt x="13500" y="19636"/>
                    <a:pt x="13500" y="18655"/>
                    <a:pt x="13500" y="17673"/>
                  </a:cubicBezTo>
                  <a:cubicBezTo>
                    <a:pt x="13500" y="14727"/>
                    <a:pt x="13500" y="12764"/>
                    <a:pt x="13500" y="9818"/>
                  </a:cubicBezTo>
                  <a:cubicBezTo>
                    <a:pt x="16200" y="6873"/>
                    <a:pt x="21600" y="982"/>
                    <a:pt x="21600" y="982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8900" y="0"/>
                    <a:pt x="18900" y="0"/>
                    <a:pt x="18900" y="0"/>
                  </a:cubicBezTo>
                  <a:close/>
                  <a:moveTo>
                    <a:pt x="2700" y="20618"/>
                  </a:moveTo>
                  <a:cubicBezTo>
                    <a:pt x="2700" y="20618"/>
                    <a:pt x="2700" y="20618"/>
                    <a:pt x="2700" y="20618"/>
                  </a:cubicBezTo>
                  <a:cubicBezTo>
                    <a:pt x="2700" y="20618"/>
                    <a:pt x="2700" y="19636"/>
                    <a:pt x="2700" y="19636"/>
                  </a:cubicBezTo>
                  <a:cubicBezTo>
                    <a:pt x="2700" y="18655"/>
                    <a:pt x="2700" y="17673"/>
                    <a:pt x="2700" y="16691"/>
                  </a:cubicBezTo>
                  <a:cubicBezTo>
                    <a:pt x="2700" y="14727"/>
                    <a:pt x="2700" y="14727"/>
                    <a:pt x="2700" y="14727"/>
                  </a:cubicBezTo>
                  <a:cubicBezTo>
                    <a:pt x="5400" y="11782"/>
                    <a:pt x="5400" y="11782"/>
                    <a:pt x="5400" y="11782"/>
                  </a:cubicBezTo>
                  <a:cubicBezTo>
                    <a:pt x="5400" y="9818"/>
                    <a:pt x="5400" y="9818"/>
                    <a:pt x="5400" y="9818"/>
                  </a:cubicBezTo>
                  <a:cubicBezTo>
                    <a:pt x="5400" y="8836"/>
                    <a:pt x="10800" y="5891"/>
                    <a:pt x="13500" y="4909"/>
                  </a:cubicBezTo>
                  <a:cubicBezTo>
                    <a:pt x="13500" y="4909"/>
                    <a:pt x="16200" y="3927"/>
                    <a:pt x="18900" y="1964"/>
                  </a:cubicBezTo>
                  <a:cubicBezTo>
                    <a:pt x="16200" y="3927"/>
                    <a:pt x="13500" y="7855"/>
                    <a:pt x="13500" y="9818"/>
                  </a:cubicBezTo>
                  <a:cubicBezTo>
                    <a:pt x="10800" y="11782"/>
                    <a:pt x="10800" y="12764"/>
                    <a:pt x="10800" y="14727"/>
                  </a:cubicBezTo>
                  <a:cubicBezTo>
                    <a:pt x="10800" y="15709"/>
                    <a:pt x="10800" y="16691"/>
                    <a:pt x="10800" y="17673"/>
                  </a:cubicBezTo>
                  <a:cubicBezTo>
                    <a:pt x="10800" y="17673"/>
                    <a:pt x="10800" y="17673"/>
                    <a:pt x="10800" y="17673"/>
                  </a:cubicBezTo>
                  <a:cubicBezTo>
                    <a:pt x="10800" y="18655"/>
                    <a:pt x="10800" y="19636"/>
                    <a:pt x="10800" y="19636"/>
                  </a:cubicBezTo>
                  <a:cubicBezTo>
                    <a:pt x="8100" y="20618"/>
                    <a:pt x="5400" y="20618"/>
                    <a:pt x="2700" y="2061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4" name="Google Shape;2374;p276"/>
            <p:cNvSpPr/>
            <p:nvPr/>
          </p:nvSpPr>
          <p:spPr>
            <a:xfrm>
              <a:off x="3075268" y="1170063"/>
              <a:ext cx="496423" cy="631057"/>
            </a:xfrm>
            <a:custGeom>
              <a:avLst/>
              <a:gdLst/>
              <a:ahLst/>
              <a:cxnLst/>
              <a:rect l="l" t="t" r="r" b="b"/>
              <a:pathLst>
                <a:path w="21397" h="21439" extrusionOk="0">
                  <a:moveTo>
                    <a:pt x="11631" y="0"/>
                  </a:moveTo>
                  <a:cubicBezTo>
                    <a:pt x="9138" y="1309"/>
                    <a:pt x="9138" y="1309"/>
                    <a:pt x="9138" y="1309"/>
                  </a:cubicBezTo>
                  <a:cubicBezTo>
                    <a:pt x="9138" y="1309"/>
                    <a:pt x="9138" y="1309"/>
                    <a:pt x="9138" y="1309"/>
                  </a:cubicBezTo>
                  <a:cubicBezTo>
                    <a:pt x="9138" y="1309"/>
                    <a:pt x="9415" y="3055"/>
                    <a:pt x="9415" y="3055"/>
                  </a:cubicBezTo>
                  <a:cubicBezTo>
                    <a:pt x="9138" y="4364"/>
                    <a:pt x="9138" y="4364"/>
                    <a:pt x="9138" y="4364"/>
                  </a:cubicBezTo>
                  <a:cubicBezTo>
                    <a:pt x="9138" y="4364"/>
                    <a:pt x="8862" y="5455"/>
                    <a:pt x="8862" y="5673"/>
                  </a:cubicBezTo>
                  <a:cubicBezTo>
                    <a:pt x="8862" y="5673"/>
                    <a:pt x="7477" y="5673"/>
                    <a:pt x="7200" y="5673"/>
                  </a:cubicBezTo>
                  <a:cubicBezTo>
                    <a:pt x="7200" y="5455"/>
                    <a:pt x="6092" y="3927"/>
                    <a:pt x="6092" y="3927"/>
                  </a:cubicBezTo>
                  <a:cubicBezTo>
                    <a:pt x="4708" y="1745"/>
                    <a:pt x="4708" y="1745"/>
                    <a:pt x="4708" y="1745"/>
                  </a:cubicBezTo>
                  <a:cubicBezTo>
                    <a:pt x="4708" y="1745"/>
                    <a:pt x="4708" y="1745"/>
                    <a:pt x="4708" y="1745"/>
                  </a:cubicBezTo>
                  <a:cubicBezTo>
                    <a:pt x="4431" y="1745"/>
                    <a:pt x="4431" y="1745"/>
                    <a:pt x="4431" y="1745"/>
                  </a:cubicBezTo>
                  <a:cubicBezTo>
                    <a:pt x="3877" y="2182"/>
                    <a:pt x="3877" y="2182"/>
                    <a:pt x="3877" y="2182"/>
                  </a:cubicBezTo>
                  <a:cubicBezTo>
                    <a:pt x="3877" y="2182"/>
                    <a:pt x="3877" y="2400"/>
                    <a:pt x="3877" y="2400"/>
                  </a:cubicBezTo>
                  <a:cubicBezTo>
                    <a:pt x="3877" y="2400"/>
                    <a:pt x="3877" y="2400"/>
                    <a:pt x="3877" y="2400"/>
                  </a:cubicBezTo>
                  <a:cubicBezTo>
                    <a:pt x="4154" y="4145"/>
                    <a:pt x="4154" y="4145"/>
                    <a:pt x="4154" y="4145"/>
                  </a:cubicBezTo>
                  <a:cubicBezTo>
                    <a:pt x="4154" y="5236"/>
                    <a:pt x="4154" y="5236"/>
                    <a:pt x="4154" y="5236"/>
                  </a:cubicBezTo>
                  <a:cubicBezTo>
                    <a:pt x="3877" y="5455"/>
                    <a:pt x="3323" y="6327"/>
                    <a:pt x="3323" y="6764"/>
                  </a:cubicBezTo>
                  <a:cubicBezTo>
                    <a:pt x="3046" y="6327"/>
                    <a:pt x="2215" y="5018"/>
                    <a:pt x="1662" y="4145"/>
                  </a:cubicBezTo>
                  <a:cubicBezTo>
                    <a:pt x="1662" y="4145"/>
                    <a:pt x="1662" y="4145"/>
                    <a:pt x="1662" y="4145"/>
                  </a:cubicBezTo>
                  <a:cubicBezTo>
                    <a:pt x="1662" y="4145"/>
                    <a:pt x="1662" y="4145"/>
                    <a:pt x="1662" y="4145"/>
                  </a:cubicBezTo>
                  <a:cubicBezTo>
                    <a:pt x="1662" y="4145"/>
                    <a:pt x="1108" y="5455"/>
                    <a:pt x="1108" y="5455"/>
                  </a:cubicBezTo>
                  <a:cubicBezTo>
                    <a:pt x="1108" y="5455"/>
                    <a:pt x="0" y="6109"/>
                    <a:pt x="0" y="6109"/>
                  </a:cubicBezTo>
                  <a:cubicBezTo>
                    <a:pt x="0" y="6109"/>
                    <a:pt x="0" y="6109"/>
                    <a:pt x="0" y="6109"/>
                  </a:cubicBezTo>
                  <a:cubicBezTo>
                    <a:pt x="0" y="6327"/>
                    <a:pt x="0" y="6327"/>
                    <a:pt x="0" y="6327"/>
                  </a:cubicBezTo>
                  <a:cubicBezTo>
                    <a:pt x="0" y="6327"/>
                    <a:pt x="277" y="6982"/>
                    <a:pt x="554" y="6982"/>
                  </a:cubicBezTo>
                  <a:cubicBezTo>
                    <a:pt x="831" y="6982"/>
                    <a:pt x="831" y="7855"/>
                    <a:pt x="1108" y="8509"/>
                  </a:cubicBezTo>
                  <a:cubicBezTo>
                    <a:pt x="1108" y="8509"/>
                    <a:pt x="1108" y="8509"/>
                    <a:pt x="1108" y="8509"/>
                  </a:cubicBezTo>
                  <a:cubicBezTo>
                    <a:pt x="3046" y="10036"/>
                    <a:pt x="3046" y="10036"/>
                    <a:pt x="3046" y="10036"/>
                  </a:cubicBezTo>
                  <a:cubicBezTo>
                    <a:pt x="3046" y="10036"/>
                    <a:pt x="3323" y="10036"/>
                    <a:pt x="3323" y="10036"/>
                  </a:cubicBezTo>
                  <a:cubicBezTo>
                    <a:pt x="3323" y="10036"/>
                    <a:pt x="3323" y="10036"/>
                    <a:pt x="3323" y="10036"/>
                  </a:cubicBezTo>
                  <a:cubicBezTo>
                    <a:pt x="3323" y="10036"/>
                    <a:pt x="4154" y="8945"/>
                    <a:pt x="4154" y="8727"/>
                  </a:cubicBezTo>
                  <a:cubicBezTo>
                    <a:pt x="4431" y="8727"/>
                    <a:pt x="5538" y="9164"/>
                    <a:pt x="5538" y="9164"/>
                  </a:cubicBezTo>
                  <a:cubicBezTo>
                    <a:pt x="5538" y="9382"/>
                    <a:pt x="6369" y="10473"/>
                    <a:pt x="6369" y="10473"/>
                  </a:cubicBezTo>
                  <a:cubicBezTo>
                    <a:pt x="6369" y="10473"/>
                    <a:pt x="4985" y="11127"/>
                    <a:pt x="4985" y="11127"/>
                  </a:cubicBezTo>
                  <a:cubicBezTo>
                    <a:pt x="4985" y="11127"/>
                    <a:pt x="4985" y="11345"/>
                    <a:pt x="4985" y="11345"/>
                  </a:cubicBezTo>
                  <a:cubicBezTo>
                    <a:pt x="4985" y="11345"/>
                    <a:pt x="4985" y="11345"/>
                    <a:pt x="4985" y="11345"/>
                  </a:cubicBezTo>
                  <a:cubicBezTo>
                    <a:pt x="4985" y="11345"/>
                    <a:pt x="5262" y="13091"/>
                    <a:pt x="5815" y="13527"/>
                  </a:cubicBezTo>
                  <a:cubicBezTo>
                    <a:pt x="6369" y="13745"/>
                    <a:pt x="6646" y="13964"/>
                    <a:pt x="6646" y="13964"/>
                  </a:cubicBezTo>
                  <a:cubicBezTo>
                    <a:pt x="6646" y="14182"/>
                    <a:pt x="6092" y="14618"/>
                    <a:pt x="6092" y="14618"/>
                  </a:cubicBezTo>
                  <a:cubicBezTo>
                    <a:pt x="6092" y="14618"/>
                    <a:pt x="6092" y="14618"/>
                    <a:pt x="6092" y="14618"/>
                  </a:cubicBezTo>
                  <a:cubicBezTo>
                    <a:pt x="6092" y="14618"/>
                    <a:pt x="6092" y="14618"/>
                    <a:pt x="6092" y="14618"/>
                  </a:cubicBezTo>
                  <a:cubicBezTo>
                    <a:pt x="6092" y="14618"/>
                    <a:pt x="6369" y="14836"/>
                    <a:pt x="7477" y="15491"/>
                  </a:cubicBezTo>
                  <a:cubicBezTo>
                    <a:pt x="8031" y="15709"/>
                    <a:pt x="8031" y="15927"/>
                    <a:pt x="8031" y="15927"/>
                  </a:cubicBezTo>
                  <a:cubicBezTo>
                    <a:pt x="8031" y="15927"/>
                    <a:pt x="8031" y="15927"/>
                    <a:pt x="8308" y="16145"/>
                  </a:cubicBezTo>
                  <a:cubicBezTo>
                    <a:pt x="8862" y="16145"/>
                    <a:pt x="9415" y="16582"/>
                    <a:pt x="9415" y="16582"/>
                  </a:cubicBezTo>
                  <a:cubicBezTo>
                    <a:pt x="9415" y="16800"/>
                    <a:pt x="9415" y="16800"/>
                    <a:pt x="9415" y="16582"/>
                  </a:cubicBezTo>
                  <a:cubicBezTo>
                    <a:pt x="9415" y="16582"/>
                    <a:pt x="10800" y="16145"/>
                    <a:pt x="11077" y="16145"/>
                  </a:cubicBezTo>
                  <a:cubicBezTo>
                    <a:pt x="11077" y="16364"/>
                    <a:pt x="11908" y="18109"/>
                    <a:pt x="11908" y="18109"/>
                  </a:cubicBezTo>
                  <a:cubicBezTo>
                    <a:pt x="11908" y="18109"/>
                    <a:pt x="11908" y="18109"/>
                    <a:pt x="11908" y="18109"/>
                  </a:cubicBezTo>
                  <a:cubicBezTo>
                    <a:pt x="11908" y="18109"/>
                    <a:pt x="11908" y="18109"/>
                    <a:pt x="11908" y="18109"/>
                  </a:cubicBezTo>
                  <a:cubicBezTo>
                    <a:pt x="11908" y="18109"/>
                    <a:pt x="13569" y="16364"/>
                    <a:pt x="13569" y="16145"/>
                  </a:cubicBezTo>
                  <a:cubicBezTo>
                    <a:pt x="13569" y="16364"/>
                    <a:pt x="14123" y="16800"/>
                    <a:pt x="14123" y="17018"/>
                  </a:cubicBezTo>
                  <a:cubicBezTo>
                    <a:pt x="14400" y="17673"/>
                    <a:pt x="15508" y="17673"/>
                    <a:pt x="16062" y="17673"/>
                  </a:cubicBezTo>
                  <a:cubicBezTo>
                    <a:pt x="15785" y="17673"/>
                    <a:pt x="14954" y="18109"/>
                    <a:pt x="14123" y="18327"/>
                  </a:cubicBezTo>
                  <a:cubicBezTo>
                    <a:pt x="12738" y="18764"/>
                    <a:pt x="12462" y="19418"/>
                    <a:pt x="12462" y="20073"/>
                  </a:cubicBezTo>
                  <a:cubicBezTo>
                    <a:pt x="12462" y="20291"/>
                    <a:pt x="12462" y="20509"/>
                    <a:pt x="12462" y="20727"/>
                  </a:cubicBezTo>
                  <a:cubicBezTo>
                    <a:pt x="12462" y="20727"/>
                    <a:pt x="12462" y="20727"/>
                    <a:pt x="12462" y="20727"/>
                  </a:cubicBezTo>
                  <a:cubicBezTo>
                    <a:pt x="12462" y="21164"/>
                    <a:pt x="12738" y="21382"/>
                    <a:pt x="13015" y="21382"/>
                  </a:cubicBezTo>
                  <a:cubicBezTo>
                    <a:pt x="13292" y="21600"/>
                    <a:pt x="13846" y="21164"/>
                    <a:pt x="14954" y="20509"/>
                  </a:cubicBezTo>
                  <a:cubicBezTo>
                    <a:pt x="15231" y="20509"/>
                    <a:pt x="15231" y="20509"/>
                    <a:pt x="15231" y="20509"/>
                  </a:cubicBezTo>
                  <a:cubicBezTo>
                    <a:pt x="15785" y="20073"/>
                    <a:pt x="16338" y="19855"/>
                    <a:pt x="16892" y="19636"/>
                  </a:cubicBezTo>
                  <a:cubicBezTo>
                    <a:pt x="17446" y="19418"/>
                    <a:pt x="17723" y="19418"/>
                    <a:pt x="18000" y="18982"/>
                  </a:cubicBezTo>
                  <a:cubicBezTo>
                    <a:pt x="18277" y="18327"/>
                    <a:pt x="19385" y="18109"/>
                    <a:pt x="20492" y="17673"/>
                  </a:cubicBezTo>
                  <a:cubicBezTo>
                    <a:pt x="20492" y="17455"/>
                    <a:pt x="20492" y="17455"/>
                    <a:pt x="20492" y="17455"/>
                  </a:cubicBezTo>
                  <a:cubicBezTo>
                    <a:pt x="21046" y="17455"/>
                    <a:pt x="21323" y="17236"/>
                    <a:pt x="21323" y="16800"/>
                  </a:cubicBezTo>
                  <a:cubicBezTo>
                    <a:pt x="21600" y="16364"/>
                    <a:pt x="21046" y="15709"/>
                    <a:pt x="20492" y="15273"/>
                  </a:cubicBezTo>
                  <a:cubicBezTo>
                    <a:pt x="19938" y="14618"/>
                    <a:pt x="18277" y="15273"/>
                    <a:pt x="18000" y="15273"/>
                  </a:cubicBezTo>
                  <a:cubicBezTo>
                    <a:pt x="17723" y="15273"/>
                    <a:pt x="16892" y="15273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615" y="15055"/>
                    <a:pt x="16892" y="14618"/>
                    <a:pt x="16892" y="14400"/>
                  </a:cubicBezTo>
                  <a:cubicBezTo>
                    <a:pt x="17169" y="13964"/>
                    <a:pt x="17169" y="13964"/>
                    <a:pt x="17169" y="13964"/>
                  </a:cubicBezTo>
                  <a:cubicBezTo>
                    <a:pt x="17169" y="13527"/>
                    <a:pt x="15785" y="12873"/>
                    <a:pt x="15231" y="12436"/>
                  </a:cubicBezTo>
                  <a:cubicBezTo>
                    <a:pt x="15231" y="12436"/>
                    <a:pt x="15231" y="12436"/>
                    <a:pt x="15231" y="12436"/>
                  </a:cubicBezTo>
                  <a:cubicBezTo>
                    <a:pt x="15231" y="12436"/>
                    <a:pt x="14123" y="13091"/>
                    <a:pt x="14123" y="13091"/>
                  </a:cubicBezTo>
                  <a:cubicBezTo>
                    <a:pt x="13569" y="12873"/>
                    <a:pt x="12738" y="12655"/>
                    <a:pt x="12462" y="12436"/>
                  </a:cubicBezTo>
                  <a:cubicBezTo>
                    <a:pt x="12462" y="12436"/>
                    <a:pt x="12462" y="12218"/>
                    <a:pt x="12462" y="12218"/>
                  </a:cubicBezTo>
                  <a:cubicBezTo>
                    <a:pt x="12462" y="12218"/>
                    <a:pt x="12462" y="12000"/>
                    <a:pt x="12738" y="11782"/>
                  </a:cubicBezTo>
                  <a:cubicBezTo>
                    <a:pt x="12738" y="11345"/>
                    <a:pt x="12738" y="11345"/>
                    <a:pt x="12738" y="11345"/>
                  </a:cubicBezTo>
                  <a:cubicBezTo>
                    <a:pt x="12738" y="11345"/>
                    <a:pt x="12738" y="11345"/>
                    <a:pt x="12738" y="11345"/>
                  </a:cubicBezTo>
                  <a:cubicBezTo>
                    <a:pt x="12738" y="10909"/>
                    <a:pt x="12462" y="10036"/>
                    <a:pt x="12462" y="10036"/>
                  </a:cubicBezTo>
                  <a:cubicBezTo>
                    <a:pt x="12738" y="9818"/>
                    <a:pt x="13292" y="8727"/>
                    <a:pt x="13292" y="8291"/>
                  </a:cubicBezTo>
                  <a:cubicBezTo>
                    <a:pt x="13292" y="7855"/>
                    <a:pt x="13846" y="5673"/>
                    <a:pt x="13846" y="5673"/>
                  </a:cubicBezTo>
                  <a:cubicBezTo>
                    <a:pt x="13846" y="5673"/>
                    <a:pt x="13846" y="3273"/>
                    <a:pt x="13846" y="3273"/>
                  </a:cubicBezTo>
                  <a:cubicBezTo>
                    <a:pt x="13846" y="3273"/>
                    <a:pt x="13846" y="3273"/>
                    <a:pt x="13846" y="3273"/>
                  </a:cubicBezTo>
                  <a:cubicBezTo>
                    <a:pt x="11631" y="0"/>
                    <a:pt x="11631" y="0"/>
                    <a:pt x="11631" y="0"/>
                  </a:cubicBezTo>
                  <a:cubicBezTo>
                    <a:pt x="11631" y="0"/>
                    <a:pt x="11631" y="0"/>
                    <a:pt x="11631" y="0"/>
                  </a:cubicBezTo>
                  <a:cubicBezTo>
                    <a:pt x="11631" y="0"/>
                    <a:pt x="11631" y="0"/>
                    <a:pt x="11631" y="0"/>
                  </a:cubicBezTo>
                  <a:close/>
                  <a:moveTo>
                    <a:pt x="11631" y="218"/>
                  </a:moveTo>
                  <a:cubicBezTo>
                    <a:pt x="11631" y="218"/>
                    <a:pt x="13846" y="3273"/>
                    <a:pt x="13846" y="3273"/>
                  </a:cubicBezTo>
                  <a:cubicBezTo>
                    <a:pt x="13846" y="3273"/>
                    <a:pt x="13569" y="5673"/>
                    <a:pt x="13569" y="5673"/>
                  </a:cubicBezTo>
                  <a:cubicBezTo>
                    <a:pt x="13569" y="5673"/>
                    <a:pt x="13292" y="7855"/>
                    <a:pt x="13015" y="8291"/>
                  </a:cubicBezTo>
                  <a:cubicBezTo>
                    <a:pt x="13015" y="8727"/>
                    <a:pt x="12462" y="9818"/>
                    <a:pt x="12462" y="9818"/>
                  </a:cubicBezTo>
                  <a:cubicBezTo>
                    <a:pt x="12462" y="9818"/>
                    <a:pt x="12462" y="9818"/>
                    <a:pt x="12462" y="10036"/>
                  </a:cubicBezTo>
                  <a:cubicBezTo>
                    <a:pt x="12462" y="10036"/>
                    <a:pt x="12462" y="10036"/>
                    <a:pt x="12462" y="10036"/>
                  </a:cubicBezTo>
                  <a:cubicBezTo>
                    <a:pt x="12462" y="10036"/>
                    <a:pt x="12462" y="10909"/>
                    <a:pt x="12462" y="11345"/>
                  </a:cubicBezTo>
                  <a:cubicBezTo>
                    <a:pt x="12462" y="11345"/>
                    <a:pt x="12462" y="11345"/>
                    <a:pt x="12462" y="11345"/>
                  </a:cubicBezTo>
                  <a:cubicBezTo>
                    <a:pt x="12462" y="11782"/>
                    <a:pt x="12462" y="11782"/>
                    <a:pt x="12462" y="11782"/>
                  </a:cubicBezTo>
                  <a:cubicBezTo>
                    <a:pt x="12462" y="12000"/>
                    <a:pt x="12462" y="12218"/>
                    <a:pt x="12462" y="12218"/>
                  </a:cubicBezTo>
                  <a:cubicBezTo>
                    <a:pt x="12462" y="12436"/>
                    <a:pt x="12462" y="12436"/>
                    <a:pt x="12462" y="12436"/>
                  </a:cubicBezTo>
                  <a:cubicBezTo>
                    <a:pt x="12462" y="12655"/>
                    <a:pt x="13846" y="13091"/>
                    <a:pt x="14123" y="13309"/>
                  </a:cubicBezTo>
                  <a:cubicBezTo>
                    <a:pt x="14123" y="13309"/>
                    <a:pt x="14123" y="13309"/>
                    <a:pt x="14123" y="13309"/>
                  </a:cubicBezTo>
                  <a:cubicBezTo>
                    <a:pt x="14123" y="13309"/>
                    <a:pt x="15231" y="12655"/>
                    <a:pt x="15231" y="12655"/>
                  </a:cubicBezTo>
                  <a:cubicBezTo>
                    <a:pt x="16062" y="13091"/>
                    <a:pt x="16892" y="13745"/>
                    <a:pt x="16892" y="13745"/>
                  </a:cubicBezTo>
                  <a:cubicBezTo>
                    <a:pt x="16892" y="13745"/>
                    <a:pt x="16892" y="13745"/>
                    <a:pt x="16892" y="13745"/>
                  </a:cubicBezTo>
                  <a:cubicBezTo>
                    <a:pt x="16615" y="14182"/>
                    <a:pt x="16615" y="14182"/>
                    <a:pt x="16615" y="14182"/>
                  </a:cubicBezTo>
                  <a:cubicBezTo>
                    <a:pt x="16615" y="14618"/>
                    <a:pt x="16615" y="15055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892" y="15491"/>
                    <a:pt x="18000" y="15491"/>
                    <a:pt x="18000" y="15491"/>
                  </a:cubicBezTo>
                  <a:cubicBezTo>
                    <a:pt x="18000" y="15491"/>
                    <a:pt x="18277" y="15491"/>
                    <a:pt x="18277" y="15491"/>
                  </a:cubicBezTo>
                  <a:cubicBezTo>
                    <a:pt x="18277" y="15491"/>
                    <a:pt x="19662" y="14618"/>
                    <a:pt x="20492" y="15491"/>
                  </a:cubicBezTo>
                  <a:cubicBezTo>
                    <a:pt x="20769" y="15709"/>
                    <a:pt x="21323" y="16364"/>
                    <a:pt x="21323" y="16800"/>
                  </a:cubicBezTo>
                  <a:cubicBezTo>
                    <a:pt x="21046" y="17018"/>
                    <a:pt x="21046" y="17236"/>
                    <a:pt x="20492" y="17455"/>
                  </a:cubicBezTo>
                  <a:cubicBezTo>
                    <a:pt x="20215" y="17455"/>
                    <a:pt x="20215" y="17455"/>
                    <a:pt x="20215" y="17455"/>
                  </a:cubicBezTo>
                  <a:cubicBezTo>
                    <a:pt x="19108" y="17891"/>
                    <a:pt x="18277" y="18109"/>
                    <a:pt x="18000" y="18982"/>
                  </a:cubicBezTo>
                  <a:cubicBezTo>
                    <a:pt x="17723" y="19200"/>
                    <a:pt x="17446" y="19418"/>
                    <a:pt x="16892" y="19636"/>
                  </a:cubicBezTo>
                  <a:cubicBezTo>
                    <a:pt x="16338" y="19636"/>
                    <a:pt x="15785" y="19855"/>
                    <a:pt x="14954" y="20291"/>
                  </a:cubicBezTo>
                  <a:cubicBezTo>
                    <a:pt x="14954" y="20509"/>
                    <a:pt x="14954" y="20509"/>
                    <a:pt x="14954" y="20509"/>
                  </a:cubicBezTo>
                  <a:cubicBezTo>
                    <a:pt x="14123" y="20945"/>
                    <a:pt x="13292" y="21382"/>
                    <a:pt x="13015" y="21382"/>
                  </a:cubicBezTo>
                  <a:cubicBezTo>
                    <a:pt x="12738" y="21382"/>
                    <a:pt x="12738" y="21164"/>
                    <a:pt x="12738" y="20727"/>
                  </a:cubicBezTo>
                  <a:cubicBezTo>
                    <a:pt x="12738" y="20727"/>
                    <a:pt x="12738" y="20727"/>
                    <a:pt x="12738" y="20727"/>
                  </a:cubicBezTo>
                  <a:cubicBezTo>
                    <a:pt x="12462" y="19636"/>
                    <a:pt x="12462" y="18982"/>
                    <a:pt x="14123" y="18545"/>
                  </a:cubicBezTo>
                  <a:cubicBezTo>
                    <a:pt x="15785" y="17891"/>
                    <a:pt x="16615" y="17455"/>
                    <a:pt x="16615" y="17455"/>
                  </a:cubicBezTo>
                  <a:cubicBezTo>
                    <a:pt x="16615" y="17455"/>
                    <a:pt x="16615" y="17455"/>
                    <a:pt x="16615" y="17455"/>
                  </a:cubicBezTo>
                  <a:cubicBezTo>
                    <a:pt x="16615" y="17455"/>
                    <a:pt x="16615" y="17455"/>
                    <a:pt x="16615" y="17455"/>
                  </a:cubicBezTo>
                  <a:cubicBezTo>
                    <a:pt x="16062" y="17455"/>
                    <a:pt x="14677" y="17455"/>
                    <a:pt x="14400" y="17018"/>
                  </a:cubicBezTo>
                  <a:cubicBezTo>
                    <a:pt x="14123" y="16582"/>
                    <a:pt x="13569" y="16145"/>
                    <a:pt x="13569" y="16145"/>
                  </a:cubicBezTo>
                  <a:cubicBezTo>
                    <a:pt x="13569" y="15927"/>
                    <a:pt x="13569" y="15927"/>
                    <a:pt x="13569" y="15927"/>
                  </a:cubicBezTo>
                  <a:cubicBezTo>
                    <a:pt x="13569" y="15927"/>
                    <a:pt x="13569" y="15927"/>
                    <a:pt x="13569" y="16145"/>
                  </a:cubicBezTo>
                  <a:cubicBezTo>
                    <a:pt x="13569" y="16145"/>
                    <a:pt x="12185" y="17673"/>
                    <a:pt x="11908" y="17891"/>
                  </a:cubicBezTo>
                  <a:cubicBezTo>
                    <a:pt x="11908" y="17673"/>
                    <a:pt x="11077" y="15927"/>
                    <a:pt x="11077" y="15927"/>
                  </a:cubicBezTo>
                  <a:cubicBezTo>
                    <a:pt x="11077" y="15927"/>
                    <a:pt x="11077" y="15927"/>
                    <a:pt x="11077" y="15927"/>
                  </a:cubicBezTo>
                  <a:cubicBezTo>
                    <a:pt x="11077" y="15927"/>
                    <a:pt x="11077" y="15927"/>
                    <a:pt x="11077" y="15927"/>
                  </a:cubicBezTo>
                  <a:cubicBezTo>
                    <a:pt x="11077" y="15927"/>
                    <a:pt x="9692" y="16582"/>
                    <a:pt x="9415" y="16582"/>
                  </a:cubicBezTo>
                  <a:cubicBezTo>
                    <a:pt x="9415" y="16364"/>
                    <a:pt x="8862" y="15927"/>
                    <a:pt x="8308" y="15927"/>
                  </a:cubicBezTo>
                  <a:cubicBezTo>
                    <a:pt x="8308" y="15927"/>
                    <a:pt x="8308" y="15927"/>
                    <a:pt x="8308" y="15927"/>
                  </a:cubicBezTo>
                  <a:cubicBezTo>
                    <a:pt x="8308" y="15927"/>
                    <a:pt x="8308" y="15927"/>
                    <a:pt x="8308" y="15927"/>
                  </a:cubicBezTo>
                  <a:cubicBezTo>
                    <a:pt x="8308" y="15927"/>
                    <a:pt x="8031" y="15709"/>
                    <a:pt x="7477" y="15273"/>
                  </a:cubicBezTo>
                  <a:cubicBezTo>
                    <a:pt x="6646" y="14836"/>
                    <a:pt x="6369" y="14618"/>
                    <a:pt x="6369" y="14618"/>
                  </a:cubicBezTo>
                  <a:cubicBezTo>
                    <a:pt x="6369" y="14618"/>
                    <a:pt x="6923" y="14182"/>
                    <a:pt x="6923" y="14182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646" y="13745"/>
                    <a:pt x="6092" y="13527"/>
                  </a:cubicBezTo>
                  <a:cubicBezTo>
                    <a:pt x="5538" y="13091"/>
                    <a:pt x="5262" y="11564"/>
                    <a:pt x="5262" y="11345"/>
                  </a:cubicBezTo>
                  <a:cubicBezTo>
                    <a:pt x="5262" y="11345"/>
                    <a:pt x="6646" y="10691"/>
                    <a:pt x="6646" y="10691"/>
                  </a:cubicBezTo>
                  <a:cubicBezTo>
                    <a:pt x="6646" y="10473"/>
                    <a:pt x="6646" y="10473"/>
                    <a:pt x="6646" y="10473"/>
                  </a:cubicBezTo>
                  <a:cubicBezTo>
                    <a:pt x="6646" y="10473"/>
                    <a:pt x="6646" y="10473"/>
                    <a:pt x="6646" y="10473"/>
                  </a:cubicBezTo>
                  <a:cubicBezTo>
                    <a:pt x="5815" y="9164"/>
                    <a:pt x="5815" y="9164"/>
                    <a:pt x="5815" y="9164"/>
                  </a:cubicBezTo>
                  <a:cubicBezTo>
                    <a:pt x="5538" y="9164"/>
                    <a:pt x="5538" y="9164"/>
                    <a:pt x="5538" y="9164"/>
                  </a:cubicBezTo>
                  <a:cubicBezTo>
                    <a:pt x="4154" y="8509"/>
                    <a:pt x="4154" y="8509"/>
                    <a:pt x="4154" y="8509"/>
                  </a:cubicBezTo>
                  <a:cubicBezTo>
                    <a:pt x="4154" y="8509"/>
                    <a:pt x="4154" y="8509"/>
                    <a:pt x="4154" y="8727"/>
                  </a:cubicBezTo>
                  <a:cubicBezTo>
                    <a:pt x="4154" y="8727"/>
                    <a:pt x="3323" y="9600"/>
                    <a:pt x="3323" y="9818"/>
                  </a:cubicBezTo>
                  <a:cubicBezTo>
                    <a:pt x="3046" y="9818"/>
                    <a:pt x="1108" y="8509"/>
                    <a:pt x="1108" y="8509"/>
                  </a:cubicBezTo>
                  <a:cubicBezTo>
                    <a:pt x="1108" y="8073"/>
                    <a:pt x="1108" y="6982"/>
                    <a:pt x="831" y="6982"/>
                  </a:cubicBezTo>
                  <a:cubicBezTo>
                    <a:pt x="554" y="6764"/>
                    <a:pt x="277" y="6327"/>
                    <a:pt x="277" y="6327"/>
                  </a:cubicBezTo>
                  <a:cubicBezTo>
                    <a:pt x="277" y="6109"/>
                    <a:pt x="1385" y="5455"/>
                    <a:pt x="1385" y="5455"/>
                  </a:cubicBezTo>
                  <a:cubicBezTo>
                    <a:pt x="1385" y="5455"/>
                    <a:pt x="1385" y="5455"/>
                    <a:pt x="1385" y="5455"/>
                  </a:cubicBezTo>
                  <a:cubicBezTo>
                    <a:pt x="1385" y="5455"/>
                    <a:pt x="1662" y="4800"/>
                    <a:pt x="1662" y="4364"/>
                  </a:cubicBezTo>
                  <a:cubicBezTo>
                    <a:pt x="3046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764"/>
                    <a:pt x="3877" y="5891"/>
                    <a:pt x="4154" y="5236"/>
                  </a:cubicBezTo>
                  <a:cubicBezTo>
                    <a:pt x="4431" y="4145"/>
                    <a:pt x="4431" y="4145"/>
                    <a:pt x="4431" y="4145"/>
                  </a:cubicBezTo>
                  <a:cubicBezTo>
                    <a:pt x="4431" y="4145"/>
                    <a:pt x="4154" y="2400"/>
                    <a:pt x="4154" y="2400"/>
                  </a:cubicBezTo>
                  <a:cubicBezTo>
                    <a:pt x="4154" y="2400"/>
                    <a:pt x="4431" y="1964"/>
                    <a:pt x="4431" y="1964"/>
                  </a:cubicBezTo>
                  <a:cubicBezTo>
                    <a:pt x="4708" y="2182"/>
                    <a:pt x="5815" y="3927"/>
                    <a:pt x="5815" y="3927"/>
                  </a:cubicBezTo>
                  <a:cubicBezTo>
                    <a:pt x="7200" y="5673"/>
                    <a:pt x="7200" y="5673"/>
                    <a:pt x="7200" y="5673"/>
                  </a:cubicBezTo>
                  <a:cubicBezTo>
                    <a:pt x="7200" y="5673"/>
                    <a:pt x="7200" y="5673"/>
                    <a:pt x="7200" y="5673"/>
                  </a:cubicBezTo>
                  <a:cubicBezTo>
                    <a:pt x="9138" y="5673"/>
                    <a:pt x="9138" y="5673"/>
                    <a:pt x="9138" y="5673"/>
                  </a:cubicBezTo>
                  <a:cubicBezTo>
                    <a:pt x="9138" y="5673"/>
                    <a:pt x="9138" y="5673"/>
                    <a:pt x="9138" y="5673"/>
                  </a:cubicBezTo>
                  <a:cubicBezTo>
                    <a:pt x="9415" y="4364"/>
                    <a:pt x="9415" y="4364"/>
                    <a:pt x="9415" y="4364"/>
                  </a:cubicBezTo>
                  <a:cubicBezTo>
                    <a:pt x="9415" y="3055"/>
                    <a:pt x="9415" y="3055"/>
                    <a:pt x="9415" y="3055"/>
                  </a:cubicBezTo>
                  <a:cubicBezTo>
                    <a:pt x="9415" y="3055"/>
                    <a:pt x="9138" y="1309"/>
                    <a:pt x="9138" y="1309"/>
                  </a:cubicBezTo>
                  <a:cubicBezTo>
                    <a:pt x="9415" y="1309"/>
                    <a:pt x="11354" y="218"/>
                    <a:pt x="11631" y="218"/>
                  </a:cubicBezTo>
                  <a:close/>
                  <a:moveTo>
                    <a:pt x="3323" y="6982"/>
                  </a:move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5" name="Google Shape;2375;p276"/>
            <p:cNvSpPr/>
            <p:nvPr/>
          </p:nvSpPr>
          <p:spPr>
            <a:xfrm>
              <a:off x="3164016" y="1741849"/>
              <a:ext cx="90059" cy="108176"/>
            </a:xfrm>
            <a:custGeom>
              <a:avLst/>
              <a:gdLst/>
              <a:ahLst/>
              <a:cxnLst/>
              <a:rect l="l" t="t" r="r" b="b"/>
              <a:pathLst>
                <a:path w="20026" h="21600" extrusionOk="0">
                  <a:moveTo>
                    <a:pt x="9000" y="0"/>
                  </a:moveTo>
                  <a:cubicBezTo>
                    <a:pt x="9000" y="0"/>
                    <a:pt x="9000" y="0"/>
                    <a:pt x="9000" y="0"/>
                  </a:cubicBezTo>
                  <a:cubicBezTo>
                    <a:pt x="4680" y="2541"/>
                    <a:pt x="1800" y="3812"/>
                    <a:pt x="360" y="6353"/>
                  </a:cubicBezTo>
                  <a:cubicBezTo>
                    <a:pt x="360" y="8894"/>
                    <a:pt x="-1080" y="15247"/>
                    <a:pt x="1800" y="19059"/>
                  </a:cubicBezTo>
                  <a:cubicBezTo>
                    <a:pt x="1800" y="20329"/>
                    <a:pt x="3240" y="20329"/>
                    <a:pt x="4680" y="21600"/>
                  </a:cubicBezTo>
                  <a:cubicBezTo>
                    <a:pt x="11880" y="21600"/>
                    <a:pt x="16200" y="19059"/>
                    <a:pt x="17640" y="13976"/>
                  </a:cubicBezTo>
                  <a:cubicBezTo>
                    <a:pt x="19080" y="10165"/>
                    <a:pt x="19080" y="10165"/>
                    <a:pt x="19080" y="10165"/>
                  </a:cubicBezTo>
                  <a:cubicBezTo>
                    <a:pt x="20520" y="7624"/>
                    <a:pt x="20520" y="6353"/>
                    <a:pt x="17640" y="3812"/>
                  </a:cubicBezTo>
                  <a:cubicBezTo>
                    <a:pt x="14760" y="1271"/>
                    <a:pt x="10440" y="0"/>
                    <a:pt x="9000" y="0"/>
                  </a:cubicBezTo>
                  <a:cubicBezTo>
                    <a:pt x="9000" y="0"/>
                    <a:pt x="9000" y="0"/>
                    <a:pt x="9000" y="0"/>
                  </a:cubicBezTo>
                  <a:close/>
                  <a:moveTo>
                    <a:pt x="6120" y="20329"/>
                  </a:moveTo>
                  <a:cubicBezTo>
                    <a:pt x="4680" y="20329"/>
                    <a:pt x="3240" y="19059"/>
                    <a:pt x="1800" y="17788"/>
                  </a:cubicBezTo>
                  <a:cubicBezTo>
                    <a:pt x="360" y="16518"/>
                    <a:pt x="360" y="13976"/>
                    <a:pt x="360" y="12706"/>
                  </a:cubicBezTo>
                  <a:cubicBezTo>
                    <a:pt x="360" y="10165"/>
                    <a:pt x="360" y="7624"/>
                    <a:pt x="1800" y="6353"/>
                  </a:cubicBezTo>
                  <a:cubicBezTo>
                    <a:pt x="3240" y="5082"/>
                    <a:pt x="4680" y="2541"/>
                    <a:pt x="9000" y="1271"/>
                  </a:cubicBezTo>
                  <a:cubicBezTo>
                    <a:pt x="9000" y="1271"/>
                    <a:pt x="9000" y="1271"/>
                    <a:pt x="9000" y="1271"/>
                  </a:cubicBezTo>
                  <a:cubicBezTo>
                    <a:pt x="10440" y="1271"/>
                    <a:pt x="14760" y="2541"/>
                    <a:pt x="17640" y="5082"/>
                  </a:cubicBezTo>
                  <a:cubicBezTo>
                    <a:pt x="19080" y="6353"/>
                    <a:pt x="19080" y="6353"/>
                    <a:pt x="19080" y="7624"/>
                  </a:cubicBezTo>
                  <a:cubicBezTo>
                    <a:pt x="19080" y="7624"/>
                    <a:pt x="19080" y="8894"/>
                    <a:pt x="17640" y="10165"/>
                  </a:cubicBezTo>
                  <a:cubicBezTo>
                    <a:pt x="17640" y="13976"/>
                    <a:pt x="17640" y="13976"/>
                    <a:pt x="17640" y="13976"/>
                  </a:cubicBezTo>
                  <a:cubicBezTo>
                    <a:pt x="16200" y="19059"/>
                    <a:pt x="11880" y="21600"/>
                    <a:pt x="6120" y="20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6" name="Google Shape;2376;p276"/>
            <p:cNvSpPr/>
            <p:nvPr/>
          </p:nvSpPr>
          <p:spPr>
            <a:xfrm>
              <a:off x="3243050" y="1866838"/>
              <a:ext cx="60132" cy="67078"/>
            </a:xfrm>
            <a:custGeom>
              <a:avLst/>
              <a:gdLst/>
              <a:ahLst/>
              <a:cxnLst/>
              <a:rect l="l" t="t" r="r" b="b"/>
              <a:pathLst>
                <a:path w="20287" h="20509" extrusionOk="0">
                  <a:moveTo>
                    <a:pt x="10800" y="873"/>
                  </a:moveTo>
                  <a:cubicBezTo>
                    <a:pt x="8640" y="2836"/>
                    <a:pt x="0" y="8727"/>
                    <a:pt x="0" y="12654"/>
                  </a:cubicBezTo>
                  <a:cubicBezTo>
                    <a:pt x="0" y="12654"/>
                    <a:pt x="0" y="12654"/>
                    <a:pt x="0" y="12654"/>
                  </a:cubicBezTo>
                  <a:cubicBezTo>
                    <a:pt x="0" y="14618"/>
                    <a:pt x="2160" y="20509"/>
                    <a:pt x="4320" y="20509"/>
                  </a:cubicBezTo>
                  <a:cubicBezTo>
                    <a:pt x="6480" y="20509"/>
                    <a:pt x="8640" y="20509"/>
                    <a:pt x="10800" y="18545"/>
                  </a:cubicBezTo>
                  <a:cubicBezTo>
                    <a:pt x="15120" y="14618"/>
                    <a:pt x="15120" y="14618"/>
                    <a:pt x="15120" y="14618"/>
                  </a:cubicBezTo>
                  <a:cubicBezTo>
                    <a:pt x="19440" y="10691"/>
                    <a:pt x="21600" y="8727"/>
                    <a:pt x="19440" y="2836"/>
                  </a:cubicBezTo>
                  <a:cubicBezTo>
                    <a:pt x="19440" y="873"/>
                    <a:pt x="17280" y="873"/>
                    <a:pt x="15120" y="873"/>
                  </a:cubicBezTo>
                  <a:cubicBezTo>
                    <a:pt x="12960" y="-1091"/>
                    <a:pt x="10800" y="873"/>
                    <a:pt x="10800" y="873"/>
                  </a:cubicBezTo>
                  <a:close/>
                  <a:moveTo>
                    <a:pt x="6480" y="18545"/>
                  </a:moveTo>
                  <a:cubicBezTo>
                    <a:pt x="2160" y="18545"/>
                    <a:pt x="0" y="14618"/>
                    <a:pt x="0" y="12654"/>
                  </a:cubicBezTo>
                  <a:cubicBezTo>
                    <a:pt x="0" y="8727"/>
                    <a:pt x="8640" y="2836"/>
                    <a:pt x="10800" y="2836"/>
                  </a:cubicBezTo>
                  <a:cubicBezTo>
                    <a:pt x="10800" y="2836"/>
                    <a:pt x="10800" y="2836"/>
                    <a:pt x="10800" y="2836"/>
                  </a:cubicBezTo>
                  <a:cubicBezTo>
                    <a:pt x="10800" y="2836"/>
                    <a:pt x="12960" y="873"/>
                    <a:pt x="15120" y="873"/>
                  </a:cubicBezTo>
                  <a:cubicBezTo>
                    <a:pt x="17280" y="873"/>
                    <a:pt x="17280" y="2836"/>
                    <a:pt x="19440" y="4800"/>
                  </a:cubicBezTo>
                  <a:cubicBezTo>
                    <a:pt x="21600" y="6764"/>
                    <a:pt x="17280" y="10691"/>
                    <a:pt x="15120" y="12654"/>
                  </a:cubicBezTo>
                  <a:cubicBezTo>
                    <a:pt x="10800" y="16582"/>
                    <a:pt x="10800" y="16582"/>
                    <a:pt x="10800" y="16582"/>
                  </a:cubicBezTo>
                  <a:cubicBezTo>
                    <a:pt x="8640" y="18545"/>
                    <a:pt x="6480" y="20509"/>
                    <a:pt x="6480" y="185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7" name="Google Shape;2377;p276"/>
            <p:cNvSpPr/>
            <p:nvPr/>
          </p:nvSpPr>
          <p:spPr>
            <a:xfrm>
              <a:off x="4510245" y="1434792"/>
              <a:ext cx="558539" cy="552108"/>
            </a:xfrm>
            <a:custGeom>
              <a:avLst/>
              <a:gdLst/>
              <a:ahLst/>
              <a:cxnLst/>
              <a:rect l="l" t="t" r="r" b="b"/>
              <a:pathLst>
                <a:path w="21600" h="21267" extrusionOk="0">
                  <a:moveTo>
                    <a:pt x="0" y="20274"/>
                  </a:moveTo>
                  <a:cubicBezTo>
                    <a:pt x="248" y="19033"/>
                    <a:pt x="248" y="19033"/>
                    <a:pt x="248" y="19033"/>
                  </a:cubicBezTo>
                  <a:cubicBezTo>
                    <a:pt x="1986" y="18288"/>
                    <a:pt x="1986" y="18288"/>
                    <a:pt x="1986" y="18288"/>
                  </a:cubicBezTo>
                  <a:cubicBezTo>
                    <a:pt x="4717" y="17046"/>
                    <a:pt x="4717" y="17046"/>
                    <a:pt x="4717" y="17046"/>
                  </a:cubicBezTo>
                  <a:cubicBezTo>
                    <a:pt x="6207" y="16798"/>
                    <a:pt x="6207" y="16798"/>
                    <a:pt x="6207" y="16798"/>
                  </a:cubicBezTo>
                  <a:cubicBezTo>
                    <a:pt x="5710" y="14812"/>
                    <a:pt x="5710" y="14812"/>
                    <a:pt x="5710" y="14812"/>
                  </a:cubicBezTo>
                  <a:cubicBezTo>
                    <a:pt x="5959" y="13322"/>
                    <a:pt x="5959" y="13322"/>
                    <a:pt x="5959" y="13322"/>
                  </a:cubicBezTo>
                  <a:cubicBezTo>
                    <a:pt x="6952" y="11833"/>
                    <a:pt x="6952" y="11833"/>
                    <a:pt x="6952" y="11833"/>
                  </a:cubicBezTo>
                  <a:cubicBezTo>
                    <a:pt x="6455" y="10343"/>
                    <a:pt x="6455" y="10343"/>
                    <a:pt x="6455" y="10343"/>
                  </a:cubicBezTo>
                  <a:cubicBezTo>
                    <a:pt x="5462" y="9101"/>
                    <a:pt x="5462" y="9101"/>
                    <a:pt x="5462" y="9101"/>
                  </a:cubicBezTo>
                  <a:cubicBezTo>
                    <a:pt x="4221" y="9598"/>
                    <a:pt x="4221" y="9598"/>
                    <a:pt x="4221" y="9598"/>
                  </a:cubicBezTo>
                  <a:cubicBezTo>
                    <a:pt x="3972" y="9598"/>
                    <a:pt x="3972" y="9598"/>
                    <a:pt x="3972" y="9598"/>
                  </a:cubicBezTo>
                  <a:cubicBezTo>
                    <a:pt x="3972" y="7860"/>
                    <a:pt x="3972" y="7860"/>
                    <a:pt x="3972" y="7860"/>
                  </a:cubicBezTo>
                  <a:cubicBezTo>
                    <a:pt x="3724" y="5129"/>
                    <a:pt x="3724" y="5129"/>
                    <a:pt x="3724" y="5129"/>
                  </a:cubicBezTo>
                  <a:cubicBezTo>
                    <a:pt x="3972" y="3888"/>
                    <a:pt x="3972" y="3888"/>
                    <a:pt x="3972" y="3888"/>
                  </a:cubicBezTo>
                  <a:cubicBezTo>
                    <a:pt x="3972" y="1157"/>
                    <a:pt x="3972" y="1157"/>
                    <a:pt x="3972" y="1157"/>
                  </a:cubicBezTo>
                  <a:cubicBezTo>
                    <a:pt x="4717" y="1405"/>
                    <a:pt x="6455" y="1405"/>
                    <a:pt x="6952" y="908"/>
                  </a:cubicBezTo>
                  <a:cubicBezTo>
                    <a:pt x="7697" y="412"/>
                    <a:pt x="10428" y="-333"/>
                    <a:pt x="10676" y="164"/>
                  </a:cubicBezTo>
                  <a:cubicBezTo>
                    <a:pt x="11172" y="660"/>
                    <a:pt x="11917" y="3143"/>
                    <a:pt x="14400" y="2895"/>
                  </a:cubicBezTo>
                  <a:cubicBezTo>
                    <a:pt x="16634" y="2646"/>
                    <a:pt x="16883" y="1405"/>
                    <a:pt x="19366" y="2398"/>
                  </a:cubicBezTo>
                  <a:cubicBezTo>
                    <a:pt x="19117" y="5626"/>
                    <a:pt x="19117" y="5626"/>
                    <a:pt x="19117" y="5626"/>
                  </a:cubicBezTo>
                  <a:cubicBezTo>
                    <a:pt x="19862" y="7115"/>
                    <a:pt x="19862" y="7115"/>
                    <a:pt x="19862" y="7115"/>
                  </a:cubicBezTo>
                  <a:cubicBezTo>
                    <a:pt x="21600" y="8853"/>
                    <a:pt x="21600" y="8853"/>
                    <a:pt x="21600" y="8853"/>
                  </a:cubicBezTo>
                  <a:cubicBezTo>
                    <a:pt x="19366" y="9846"/>
                    <a:pt x="19366" y="9846"/>
                    <a:pt x="19366" y="9846"/>
                  </a:cubicBezTo>
                  <a:cubicBezTo>
                    <a:pt x="17876" y="8108"/>
                    <a:pt x="17876" y="8108"/>
                    <a:pt x="17876" y="8108"/>
                  </a:cubicBezTo>
                  <a:cubicBezTo>
                    <a:pt x="16634" y="9101"/>
                    <a:pt x="16634" y="9101"/>
                    <a:pt x="16634" y="9101"/>
                  </a:cubicBezTo>
                  <a:cubicBezTo>
                    <a:pt x="14648" y="10343"/>
                    <a:pt x="14648" y="10343"/>
                    <a:pt x="14648" y="10343"/>
                  </a:cubicBezTo>
                  <a:cubicBezTo>
                    <a:pt x="14400" y="15557"/>
                    <a:pt x="14400" y="15557"/>
                    <a:pt x="14400" y="15557"/>
                  </a:cubicBezTo>
                  <a:cubicBezTo>
                    <a:pt x="9186" y="16301"/>
                    <a:pt x="9186" y="16301"/>
                    <a:pt x="9186" y="16301"/>
                  </a:cubicBezTo>
                  <a:cubicBezTo>
                    <a:pt x="6952" y="18536"/>
                    <a:pt x="6952" y="18536"/>
                    <a:pt x="6952" y="18536"/>
                  </a:cubicBezTo>
                  <a:cubicBezTo>
                    <a:pt x="6952" y="20274"/>
                    <a:pt x="6952" y="20274"/>
                    <a:pt x="6952" y="20274"/>
                  </a:cubicBezTo>
                  <a:cubicBezTo>
                    <a:pt x="5959" y="21267"/>
                    <a:pt x="5959" y="21267"/>
                    <a:pt x="5959" y="21267"/>
                  </a:cubicBezTo>
                  <a:cubicBezTo>
                    <a:pt x="248" y="21267"/>
                    <a:pt x="248" y="21267"/>
                    <a:pt x="248" y="21267"/>
                  </a:cubicBezTo>
                  <a:lnTo>
                    <a:pt x="0" y="2027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8" name="Google Shape;2378;p276"/>
            <p:cNvSpPr/>
            <p:nvPr/>
          </p:nvSpPr>
          <p:spPr>
            <a:xfrm>
              <a:off x="4510245" y="1428910"/>
              <a:ext cx="558539" cy="557990"/>
            </a:xfrm>
            <a:custGeom>
              <a:avLst/>
              <a:gdLst/>
              <a:ahLst/>
              <a:cxnLst/>
              <a:rect l="l" t="t" r="r" b="b"/>
              <a:pathLst>
                <a:path w="21600" h="21243" extrusionOk="0">
                  <a:moveTo>
                    <a:pt x="6952" y="1116"/>
                  </a:moveTo>
                  <a:cubicBezTo>
                    <a:pt x="6455" y="1607"/>
                    <a:pt x="4966" y="1607"/>
                    <a:pt x="3972" y="1361"/>
                  </a:cubicBezTo>
                  <a:cubicBezTo>
                    <a:pt x="3972" y="1361"/>
                    <a:pt x="3972" y="1361"/>
                    <a:pt x="3972" y="1361"/>
                  </a:cubicBezTo>
                  <a:cubicBezTo>
                    <a:pt x="3972" y="1361"/>
                    <a:pt x="3972" y="1361"/>
                    <a:pt x="3972" y="1361"/>
                  </a:cubicBezTo>
                  <a:cubicBezTo>
                    <a:pt x="3724" y="4061"/>
                    <a:pt x="3724" y="4061"/>
                    <a:pt x="3724" y="4061"/>
                  </a:cubicBezTo>
                  <a:cubicBezTo>
                    <a:pt x="3724" y="5288"/>
                    <a:pt x="3724" y="5288"/>
                    <a:pt x="3724" y="5288"/>
                  </a:cubicBezTo>
                  <a:cubicBezTo>
                    <a:pt x="3972" y="7988"/>
                    <a:pt x="3972" y="7988"/>
                    <a:pt x="3972" y="7988"/>
                  </a:cubicBezTo>
                  <a:cubicBezTo>
                    <a:pt x="3724" y="9707"/>
                    <a:pt x="3724" y="9707"/>
                    <a:pt x="3724" y="9707"/>
                  </a:cubicBezTo>
                  <a:cubicBezTo>
                    <a:pt x="3724" y="9707"/>
                    <a:pt x="3724" y="9707"/>
                    <a:pt x="3724" y="9707"/>
                  </a:cubicBezTo>
                  <a:cubicBezTo>
                    <a:pt x="4221" y="9952"/>
                    <a:pt x="4221" y="9952"/>
                    <a:pt x="4221" y="9952"/>
                  </a:cubicBezTo>
                  <a:cubicBezTo>
                    <a:pt x="4221" y="9952"/>
                    <a:pt x="4221" y="9952"/>
                    <a:pt x="4469" y="9952"/>
                  </a:cubicBezTo>
                  <a:cubicBezTo>
                    <a:pt x="4469" y="9952"/>
                    <a:pt x="5462" y="9216"/>
                    <a:pt x="5462" y="9216"/>
                  </a:cubicBezTo>
                  <a:cubicBezTo>
                    <a:pt x="5710" y="9461"/>
                    <a:pt x="6455" y="10688"/>
                    <a:pt x="6455" y="10688"/>
                  </a:cubicBezTo>
                  <a:cubicBezTo>
                    <a:pt x="6455" y="10688"/>
                    <a:pt x="6952" y="11670"/>
                    <a:pt x="6952" y="11916"/>
                  </a:cubicBezTo>
                  <a:cubicBezTo>
                    <a:pt x="6952" y="11916"/>
                    <a:pt x="5959" y="13143"/>
                    <a:pt x="5959" y="13143"/>
                  </a:cubicBezTo>
                  <a:cubicBezTo>
                    <a:pt x="5959" y="13143"/>
                    <a:pt x="5959" y="13388"/>
                    <a:pt x="5959" y="13388"/>
                  </a:cubicBezTo>
                  <a:cubicBezTo>
                    <a:pt x="5710" y="14861"/>
                    <a:pt x="5710" y="14861"/>
                    <a:pt x="5710" y="14861"/>
                  </a:cubicBezTo>
                  <a:cubicBezTo>
                    <a:pt x="5710" y="14861"/>
                    <a:pt x="6207" y="16579"/>
                    <a:pt x="6207" y="16825"/>
                  </a:cubicBezTo>
                  <a:cubicBezTo>
                    <a:pt x="5959" y="16825"/>
                    <a:pt x="4717" y="17070"/>
                    <a:pt x="4717" y="17070"/>
                  </a:cubicBezTo>
                  <a:cubicBezTo>
                    <a:pt x="1986" y="18052"/>
                    <a:pt x="1986" y="18052"/>
                    <a:pt x="1986" y="18052"/>
                  </a:cubicBezTo>
                  <a:cubicBezTo>
                    <a:pt x="248" y="19034"/>
                    <a:pt x="248" y="19034"/>
                    <a:pt x="248" y="19034"/>
                  </a:cubicBezTo>
                  <a:cubicBezTo>
                    <a:pt x="248" y="19034"/>
                    <a:pt x="248" y="19034"/>
                    <a:pt x="248" y="19034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248" y="21243"/>
                    <a:pt x="248" y="21243"/>
                    <a:pt x="248" y="21243"/>
                  </a:cubicBezTo>
                  <a:cubicBezTo>
                    <a:pt x="248" y="21243"/>
                    <a:pt x="248" y="21243"/>
                    <a:pt x="248" y="21243"/>
                  </a:cubicBezTo>
                  <a:cubicBezTo>
                    <a:pt x="5959" y="21243"/>
                    <a:pt x="5959" y="21243"/>
                    <a:pt x="5959" y="21243"/>
                  </a:cubicBezTo>
                  <a:cubicBezTo>
                    <a:pt x="5959" y="21243"/>
                    <a:pt x="5959" y="21243"/>
                    <a:pt x="5959" y="21243"/>
                  </a:cubicBezTo>
                  <a:cubicBezTo>
                    <a:pt x="6952" y="20261"/>
                    <a:pt x="6952" y="20261"/>
                    <a:pt x="6952" y="20261"/>
                  </a:cubicBezTo>
                  <a:cubicBezTo>
                    <a:pt x="6952" y="20261"/>
                    <a:pt x="6952" y="20261"/>
                    <a:pt x="6952" y="20261"/>
                  </a:cubicBezTo>
                  <a:cubicBezTo>
                    <a:pt x="6952" y="20261"/>
                    <a:pt x="6952" y="18543"/>
                    <a:pt x="6952" y="18543"/>
                  </a:cubicBezTo>
                  <a:cubicBezTo>
                    <a:pt x="6952" y="18543"/>
                    <a:pt x="9186" y="16579"/>
                    <a:pt x="9186" y="16579"/>
                  </a:cubicBezTo>
                  <a:cubicBezTo>
                    <a:pt x="9186" y="16579"/>
                    <a:pt x="14400" y="15598"/>
                    <a:pt x="14400" y="15598"/>
                  </a:cubicBezTo>
                  <a:cubicBezTo>
                    <a:pt x="14400" y="15598"/>
                    <a:pt x="14400" y="15598"/>
                    <a:pt x="14400" y="15598"/>
                  </a:cubicBezTo>
                  <a:cubicBezTo>
                    <a:pt x="14400" y="15598"/>
                    <a:pt x="14648" y="10443"/>
                    <a:pt x="14648" y="10443"/>
                  </a:cubicBezTo>
                  <a:cubicBezTo>
                    <a:pt x="14648" y="10443"/>
                    <a:pt x="16883" y="9216"/>
                    <a:pt x="16883" y="9216"/>
                  </a:cubicBezTo>
                  <a:cubicBezTo>
                    <a:pt x="16883" y="9216"/>
                    <a:pt x="17628" y="8479"/>
                    <a:pt x="17876" y="8234"/>
                  </a:cubicBezTo>
                  <a:cubicBezTo>
                    <a:pt x="17876" y="8479"/>
                    <a:pt x="19366" y="10198"/>
                    <a:pt x="19366" y="10198"/>
                  </a:cubicBezTo>
                  <a:cubicBezTo>
                    <a:pt x="19366" y="10198"/>
                    <a:pt x="19366" y="10198"/>
                    <a:pt x="19366" y="10198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725"/>
                    <a:pt x="21600" y="8725"/>
                    <a:pt x="21600" y="8725"/>
                  </a:cubicBezTo>
                  <a:cubicBezTo>
                    <a:pt x="19862" y="7252"/>
                    <a:pt x="19862" y="7252"/>
                    <a:pt x="19862" y="7252"/>
                  </a:cubicBezTo>
                  <a:cubicBezTo>
                    <a:pt x="19862" y="7252"/>
                    <a:pt x="19117" y="5779"/>
                    <a:pt x="19117" y="5779"/>
                  </a:cubicBezTo>
                  <a:cubicBezTo>
                    <a:pt x="19117" y="5534"/>
                    <a:pt x="19366" y="2588"/>
                    <a:pt x="19366" y="2588"/>
                  </a:cubicBezTo>
                  <a:cubicBezTo>
                    <a:pt x="19366" y="2588"/>
                    <a:pt x="19366" y="2588"/>
                    <a:pt x="19366" y="2588"/>
                  </a:cubicBezTo>
                  <a:cubicBezTo>
                    <a:pt x="19366" y="2343"/>
                    <a:pt x="19366" y="2343"/>
                    <a:pt x="19366" y="2343"/>
                  </a:cubicBezTo>
                  <a:cubicBezTo>
                    <a:pt x="17876" y="1852"/>
                    <a:pt x="17131" y="2098"/>
                    <a:pt x="16386" y="2588"/>
                  </a:cubicBezTo>
                  <a:cubicBezTo>
                    <a:pt x="15890" y="2588"/>
                    <a:pt x="15145" y="2834"/>
                    <a:pt x="14400" y="3079"/>
                  </a:cubicBezTo>
                  <a:cubicBezTo>
                    <a:pt x="12414" y="3079"/>
                    <a:pt x="11669" y="1607"/>
                    <a:pt x="11172" y="870"/>
                  </a:cubicBezTo>
                  <a:cubicBezTo>
                    <a:pt x="11172" y="625"/>
                    <a:pt x="10924" y="379"/>
                    <a:pt x="10924" y="134"/>
                  </a:cubicBezTo>
                  <a:cubicBezTo>
                    <a:pt x="10428" y="-357"/>
                    <a:pt x="7448" y="625"/>
                    <a:pt x="6952" y="1116"/>
                  </a:cubicBezTo>
                  <a:close/>
                  <a:moveTo>
                    <a:pt x="6952" y="1116"/>
                  </a:moveTo>
                  <a:cubicBezTo>
                    <a:pt x="7697" y="625"/>
                    <a:pt x="10179" y="-112"/>
                    <a:pt x="10676" y="379"/>
                  </a:cubicBezTo>
                  <a:cubicBezTo>
                    <a:pt x="10924" y="379"/>
                    <a:pt x="10924" y="625"/>
                    <a:pt x="11172" y="870"/>
                  </a:cubicBezTo>
                  <a:cubicBezTo>
                    <a:pt x="11669" y="1852"/>
                    <a:pt x="12414" y="3325"/>
                    <a:pt x="14400" y="3079"/>
                  </a:cubicBezTo>
                  <a:cubicBezTo>
                    <a:pt x="15393" y="3079"/>
                    <a:pt x="15890" y="2834"/>
                    <a:pt x="16386" y="2588"/>
                  </a:cubicBezTo>
                  <a:cubicBezTo>
                    <a:pt x="17131" y="2343"/>
                    <a:pt x="17876" y="2098"/>
                    <a:pt x="19366" y="2588"/>
                  </a:cubicBezTo>
                  <a:cubicBezTo>
                    <a:pt x="19366" y="2588"/>
                    <a:pt x="18869" y="5779"/>
                    <a:pt x="18869" y="5779"/>
                  </a:cubicBezTo>
                  <a:cubicBezTo>
                    <a:pt x="18869" y="5779"/>
                    <a:pt x="18869" y="5779"/>
                    <a:pt x="18869" y="5779"/>
                  </a:cubicBezTo>
                  <a:cubicBezTo>
                    <a:pt x="18869" y="5779"/>
                    <a:pt x="18869" y="5779"/>
                    <a:pt x="18869" y="5779"/>
                  </a:cubicBezTo>
                  <a:cubicBezTo>
                    <a:pt x="19862" y="7498"/>
                    <a:pt x="19862" y="7498"/>
                    <a:pt x="19862" y="7498"/>
                  </a:cubicBezTo>
                  <a:cubicBezTo>
                    <a:pt x="19862" y="7498"/>
                    <a:pt x="21352" y="8725"/>
                    <a:pt x="21352" y="8725"/>
                  </a:cubicBezTo>
                  <a:cubicBezTo>
                    <a:pt x="21352" y="8970"/>
                    <a:pt x="19614" y="9952"/>
                    <a:pt x="19366" y="9952"/>
                  </a:cubicBezTo>
                  <a:cubicBezTo>
                    <a:pt x="19366" y="9952"/>
                    <a:pt x="17876" y="8234"/>
                    <a:pt x="17876" y="8234"/>
                  </a:cubicBezTo>
                  <a:cubicBezTo>
                    <a:pt x="17876" y="8234"/>
                    <a:pt x="17876" y="8234"/>
                    <a:pt x="17876" y="8234"/>
                  </a:cubicBezTo>
                  <a:cubicBezTo>
                    <a:pt x="17628" y="8234"/>
                    <a:pt x="17628" y="8234"/>
                    <a:pt x="17628" y="8234"/>
                  </a:cubicBezTo>
                  <a:cubicBezTo>
                    <a:pt x="16634" y="9216"/>
                    <a:pt x="16634" y="9216"/>
                    <a:pt x="16634" y="9216"/>
                  </a:cubicBezTo>
                  <a:cubicBezTo>
                    <a:pt x="14648" y="10198"/>
                    <a:pt x="14648" y="10198"/>
                    <a:pt x="14648" y="10198"/>
                  </a:cubicBezTo>
                  <a:cubicBezTo>
                    <a:pt x="14400" y="10198"/>
                    <a:pt x="14400" y="10198"/>
                    <a:pt x="14400" y="10443"/>
                  </a:cubicBezTo>
                  <a:cubicBezTo>
                    <a:pt x="14400" y="10443"/>
                    <a:pt x="14400" y="15352"/>
                    <a:pt x="14400" y="15352"/>
                  </a:cubicBezTo>
                  <a:cubicBezTo>
                    <a:pt x="14152" y="15352"/>
                    <a:pt x="9186" y="16334"/>
                    <a:pt x="9186" y="16334"/>
                  </a:cubicBezTo>
                  <a:cubicBezTo>
                    <a:pt x="9186" y="16334"/>
                    <a:pt x="9186" y="16334"/>
                    <a:pt x="9186" y="16334"/>
                  </a:cubicBezTo>
                  <a:cubicBezTo>
                    <a:pt x="6703" y="18543"/>
                    <a:pt x="6703" y="18543"/>
                    <a:pt x="6703" y="18543"/>
                  </a:cubicBezTo>
                  <a:cubicBezTo>
                    <a:pt x="6703" y="18543"/>
                    <a:pt x="6703" y="18543"/>
                    <a:pt x="6703" y="18543"/>
                  </a:cubicBezTo>
                  <a:cubicBezTo>
                    <a:pt x="6703" y="18543"/>
                    <a:pt x="6703" y="20016"/>
                    <a:pt x="6703" y="20261"/>
                  </a:cubicBezTo>
                  <a:cubicBezTo>
                    <a:pt x="6703" y="20261"/>
                    <a:pt x="5959" y="20998"/>
                    <a:pt x="5710" y="21243"/>
                  </a:cubicBezTo>
                  <a:cubicBezTo>
                    <a:pt x="5710" y="21243"/>
                    <a:pt x="497" y="21243"/>
                    <a:pt x="497" y="21243"/>
                  </a:cubicBezTo>
                  <a:cubicBezTo>
                    <a:pt x="248" y="20998"/>
                    <a:pt x="0" y="20261"/>
                    <a:pt x="0" y="20261"/>
                  </a:cubicBezTo>
                  <a:cubicBezTo>
                    <a:pt x="0" y="20261"/>
                    <a:pt x="248" y="19279"/>
                    <a:pt x="248" y="19034"/>
                  </a:cubicBezTo>
                  <a:cubicBezTo>
                    <a:pt x="248" y="19034"/>
                    <a:pt x="1986" y="18298"/>
                    <a:pt x="1986" y="18298"/>
                  </a:cubicBezTo>
                  <a:cubicBezTo>
                    <a:pt x="4717" y="17070"/>
                    <a:pt x="4717" y="17070"/>
                    <a:pt x="4717" y="17070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5959" y="14861"/>
                    <a:pt x="5959" y="14861"/>
                    <a:pt x="5959" y="14861"/>
                  </a:cubicBezTo>
                  <a:cubicBezTo>
                    <a:pt x="5959" y="14861"/>
                    <a:pt x="5959" y="13388"/>
                    <a:pt x="5959" y="13388"/>
                  </a:cubicBezTo>
                  <a:cubicBezTo>
                    <a:pt x="5959" y="13388"/>
                    <a:pt x="7200" y="11916"/>
                    <a:pt x="7200" y="11916"/>
                  </a:cubicBezTo>
                  <a:cubicBezTo>
                    <a:pt x="7200" y="11916"/>
                    <a:pt x="7200" y="11916"/>
                    <a:pt x="7200" y="11916"/>
                  </a:cubicBezTo>
                  <a:cubicBezTo>
                    <a:pt x="7200" y="11916"/>
                    <a:pt x="7200" y="11916"/>
                    <a:pt x="7200" y="11916"/>
                  </a:cubicBezTo>
                  <a:cubicBezTo>
                    <a:pt x="6703" y="10443"/>
                    <a:pt x="6703" y="10443"/>
                    <a:pt x="6703" y="10443"/>
                  </a:cubicBezTo>
                  <a:cubicBezTo>
                    <a:pt x="5710" y="9216"/>
                    <a:pt x="5710" y="9216"/>
                    <a:pt x="5710" y="9216"/>
                  </a:cubicBezTo>
                  <a:cubicBezTo>
                    <a:pt x="5710" y="8970"/>
                    <a:pt x="5462" y="8970"/>
                    <a:pt x="5462" y="9216"/>
                  </a:cubicBezTo>
                  <a:cubicBezTo>
                    <a:pt x="5462" y="9216"/>
                    <a:pt x="4469" y="9707"/>
                    <a:pt x="4221" y="9707"/>
                  </a:cubicBezTo>
                  <a:cubicBezTo>
                    <a:pt x="4221" y="9707"/>
                    <a:pt x="3972" y="9707"/>
                    <a:pt x="3972" y="9707"/>
                  </a:cubicBezTo>
                  <a:cubicBezTo>
                    <a:pt x="3972" y="9461"/>
                    <a:pt x="4221" y="7988"/>
                    <a:pt x="4221" y="7988"/>
                  </a:cubicBezTo>
                  <a:cubicBezTo>
                    <a:pt x="3724" y="5288"/>
                    <a:pt x="3724" y="5288"/>
                    <a:pt x="3724" y="5288"/>
                  </a:cubicBezTo>
                  <a:cubicBezTo>
                    <a:pt x="3972" y="4061"/>
                    <a:pt x="3972" y="4061"/>
                    <a:pt x="3972" y="4061"/>
                  </a:cubicBezTo>
                  <a:cubicBezTo>
                    <a:pt x="3972" y="4061"/>
                    <a:pt x="3972" y="1607"/>
                    <a:pt x="3972" y="1607"/>
                  </a:cubicBezTo>
                  <a:cubicBezTo>
                    <a:pt x="4966" y="1607"/>
                    <a:pt x="6455" y="1607"/>
                    <a:pt x="6952" y="11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79" name="Google Shape;2379;p276"/>
            <p:cNvSpPr/>
            <p:nvPr/>
          </p:nvSpPr>
          <p:spPr>
            <a:xfrm>
              <a:off x="4426354" y="1496798"/>
              <a:ext cx="1056782" cy="867614"/>
            </a:xfrm>
            <a:custGeom>
              <a:avLst/>
              <a:gdLst/>
              <a:ahLst/>
              <a:cxnLst/>
              <a:rect l="l" t="t" r="r" b="b"/>
              <a:pathLst>
                <a:path w="21496" h="21600" extrusionOk="0">
                  <a:moveTo>
                    <a:pt x="0" y="15040"/>
                  </a:moveTo>
                  <a:cubicBezTo>
                    <a:pt x="785" y="12160"/>
                    <a:pt x="785" y="12160"/>
                    <a:pt x="785" y="12160"/>
                  </a:cubicBezTo>
                  <a:cubicBezTo>
                    <a:pt x="1702" y="11520"/>
                    <a:pt x="1702" y="11520"/>
                    <a:pt x="1702" y="11520"/>
                  </a:cubicBezTo>
                  <a:cubicBezTo>
                    <a:pt x="1833" y="12160"/>
                    <a:pt x="1833" y="12160"/>
                    <a:pt x="1833" y="12160"/>
                  </a:cubicBezTo>
                  <a:cubicBezTo>
                    <a:pt x="4844" y="12160"/>
                    <a:pt x="4844" y="12160"/>
                    <a:pt x="4844" y="12160"/>
                  </a:cubicBezTo>
                  <a:cubicBezTo>
                    <a:pt x="5367" y="11520"/>
                    <a:pt x="5367" y="11520"/>
                    <a:pt x="5367" y="11520"/>
                  </a:cubicBezTo>
                  <a:cubicBezTo>
                    <a:pt x="5367" y="10400"/>
                    <a:pt x="5367" y="10400"/>
                    <a:pt x="5367" y="10400"/>
                  </a:cubicBezTo>
                  <a:cubicBezTo>
                    <a:pt x="6545" y="8960"/>
                    <a:pt x="6545" y="8960"/>
                    <a:pt x="6545" y="8960"/>
                  </a:cubicBezTo>
                  <a:cubicBezTo>
                    <a:pt x="9295" y="8480"/>
                    <a:pt x="9295" y="8480"/>
                    <a:pt x="9295" y="8480"/>
                  </a:cubicBezTo>
                  <a:cubicBezTo>
                    <a:pt x="9425" y="5120"/>
                    <a:pt x="9425" y="5120"/>
                    <a:pt x="9425" y="5120"/>
                  </a:cubicBezTo>
                  <a:cubicBezTo>
                    <a:pt x="10473" y="4320"/>
                    <a:pt x="10473" y="4320"/>
                    <a:pt x="10473" y="4320"/>
                  </a:cubicBezTo>
                  <a:cubicBezTo>
                    <a:pt x="11127" y="3680"/>
                    <a:pt x="11127" y="3680"/>
                    <a:pt x="11127" y="3680"/>
                  </a:cubicBezTo>
                  <a:cubicBezTo>
                    <a:pt x="11913" y="4800"/>
                    <a:pt x="11913" y="4800"/>
                    <a:pt x="11913" y="4800"/>
                  </a:cubicBezTo>
                  <a:cubicBezTo>
                    <a:pt x="13091" y="4160"/>
                    <a:pt x="13091" y="4160"/>
                    <a:pt x="13091" y="4160"/>
                  </a:cubicBezTo>
                  <a:cubicBezTo>
                    <a:pt x="12175" y="3040"/>
                    <a:pt x="12175" y="3040"/>
                    <a:pt x="12175" y="3040"/>
                  </a:cubicBezTo>
                  <a:cubicBezTo>
                    <a:pt x="11782" y="2080"/>
                    <a:pt x="11782" y="2080"/>
                    <a:pt x="11782" y="2080"/>
                  </a:cubicBezTo>
                  <a:cubicBezTo>
                    <a:pt x="11913" y="0"/>
                    <a:pt x="11913" y="0"/>
                    <a:pt x="11913" y="0"/>
                  </a:cubicBezTo>
                  <a:cubicBezTo>
                    <a:pt x="12044" y="0"/>
                    <a:pt x="12044" y="0"/>
                    <a:pt x="12044" y="0"/>
                  </a:cubicBezTo>
                  <a:cubicBezTo>
                    <a:pt x="13484" y="640"/>
                    <a:pt x="15185" y="1440"/>
                    <a:pt x="15840" y="1280"/>
                  </a:cubicBezTo>
                  <a:cubicBezTo>
                    <a:pt x="16495" y="1280"/>
                    <a:pt x="16887" y="1440"/>
                    <a:pt x="17411" y="1600"/>
                  </a:cubicBezTo>
                  <a:cubicBezTo>
                    <a:pt x="17935" y="1760"/>
                    <a:pt x="18982" y="1440"/>
                    <a:pt x="19375" y="1440"/>
                  </a:cubicBezTo>
                  <a:cubicBezTo>
                    <a:pt x="19767" y="1600"/>
                    <a:pt x="20029" y="2240"/>
                    <a:pt x="20160" y="2240"/>
                  </a:cubicBezTo>
                  <a:cubicBezTo>
                    <a:pt x="20422" y="2240"/>
                    <a:pt x="20553" y="2080"/>
                    <a:pt x="20945" y="3040"/>
                  </a:cubicBezTo>
                  <a:cubicBezTo>
                    <a:pt x="21338" y="3840"/>
                    <a:pt x="21469" y="3840"/>
                    <a:pt x="21338" y="4480"/>
                  </a:cubicBezTo>
                  <a:cubicBezTo>
                    <a:pt x="21207" y="5280"/>
                    <a:pt x="21600" y="5440"/>
                    <a:pt x="21469" y="6240"/>
                  </a:cubicBezTo>
                  <a:cubicBezTo>
                    <a:pt x="21469" y="7040"/>
                    <a:pt x="21076" y="7520"/>
                    <a:pt x="20815" y="8160"/>
                  </a:cubicBezTo>
                  <a:cubicBezTo>
                    <a:pt x="20422" y="8800"/>
                    <a:pt x="20029" y="8800"/>
                    <a:pt x="19375" y="9440"/>
                  </a:cubicBezTo>
                  <a:cubicBezTo>
                    <a:pt x="19113" y="9760"/>
                    <a:pt x="18851" y="10080"/>
                    <a:pt x="18589" y="10400"/>
                  </a:cubicBezTo>
                  <a:cubicBezTo>
                    <a:pt x="18458" y="10400"/>
                    <a:pt x="18458" y="10400"/>
                    <a:pt x="18458" y="10400"/>
                  </a:cubicBezTo>
                  <a:cubicBezTo>
                    <a:pt x="17804" y="10720"/>
                    <a:pt x="17804" y="10720"/>
                    <a:pt x="17804" y="10720"/>
                  </a:cubicBezTo>
                  <a:cubicBezTo>
                    <a:pt x="17673" y="10240"/>
                    <a:pt x="17673" y="10240"/>
                    <a:pt x="17673" y="10240"/>
                  </a:cubicBezTo>
                  <a:cubicBezTo>
                    <a:pt x="16625" y="9920"/>
                    <a:pt x="16625" y="9920"/>
                    <a:pt x="16625" y="9920"/>
                  </a:cubicBezTo>
                  <a:cubicBezTo>
                    <a:pt x="16495" y="11200"/>
                    <a:pt x="16495" y="11200"/>
                    <a:pt x="16495" y="11200"/>
                  </a:cubicBezTo>
                  <a:cubicBezTo>
                    <a:pt x="16102" y="12000"/>
                    <a:pt x="16102" y="12000"/>
                    <a:pt x="16102" y="12000"/>
                  </a:cubicBezTo>
                  <a:cubicBezTo>
                    <a:pt x="15316" y="12000"/>
                    <a:pt x="15316" y="12000"/>
                    <a:pt x="15316" y="12000"/>
                  </a:cubicBezTo>
                  <a:cubicBezTo>
                    <a:pt x="15840" y="12640"/>
                    <a:pt x="15840" y="12640"/>
                    <a:pt x="15840" y="12640"/>
                  </a:cubicBezTo>
                  <a:cubicBezTo>
                    <a:pt x="15447" y="13120"/>
                    <a:pt x="15447" y="13120"/>
                    <a:pt x="15447" y="13120"/>
                  </a:cubicBezTo>
                  <a:cubicBezTo>
                    <a:pt x="15447" y="13760"/>
                    <a:pt x="15447" y="13760"/>
                    <a:pt x="15447" y="13760"/>
                  </a:cubicBezTo>
                  <a:cubicBezTo>
                    <a:pt x="16495" y="13760"/>
                    <a:pt x="16495" y="13760"/>
                    <a:pt x="16495" y="13760"/>
                  </a:cubicBezTo>
                  <a:cubicBezTo>
                    <a:pt x="17018" y="13600"/>
                    <a:pt x="17018" y="13600"/>
                    <a:pt x="17018" y="13600"/>
                  </a:cubicBezTo>
                  <a:cubicBezTo>
                    <a:pt x="16887" y="14560"/>
                    <a:pt x="16887" y="14560"/>
                    <a:pt x="16887" y="14560"/>
                  </a:cubicBezTo>
                  <a:cubicBezTo>
                    <a:pt x="17411" y="14560"/>
                    <a:pt x="17411" y="14560"/>
                    <a:pt x="17411" y="14560"/>
                  </a:cubicBezTo>
                  <a:cubicBezTo>
                    <a:pt x="17280" y="15040"/>
                    <a:pt x="17018" y="15520"/>
                    <a:pt x="16625" y="16000"/>
                  </a:cubicBezTo>
                  <a:cubicBezTo>
                    <a:pt x="15971" y="16800"/>
                    <a:pt x="16233" y="18560"/>
                    <a:pt x="15840" y="18880"/>
                  </a:cubicBezTo>
                  <a:cubicBezTo>
                    <a:pt x="15316" y="19360"/>
                    <a:pt x="14531" y="20800"/>
                    <a:pt x="13876" y="21120"/>
                  </a:cubicBezTo>
                  <a:cubicBezTo>
                    <a:pt x="13484" y="21440"/>
                    <a:pt x="13222" y="21440"/>
                    <a:pt x="12960" y="21600"/>
                  </a:cubicBezTo>
                  <a:cubicBezTo>
                    <a:pt x="12305" y="20960"/>
                    <a:pt x="12305" y="20960"/>
                    <a:pt x="12305" y="20960"/>
                  </a:cubicBezTo>
                  <a:cubicBezTo>
                    <a:pt x="11389" y="20480"/>
                    <a:pt x="11389" y="20480"/>
                    <a:pt x="11389" y="20480"/>
                  </a:cubicBezTo>
                  <a:cubicBezTo>
                    <a:pt x="11389" y="18400"/>
                    <a:pt x="11389" y="18400"/>
                    <a:pt x="11389" y="18400"/>
                  </a:cubicBezTo>
                  <a:cubicBezTo>
                    <a:pt x="9949" y="15840"/>
                    <a:pt x="9949" y="15840"/>
                    <a:pt x="9949" y="15840"/>
                  </a:cubicBezTo>
                  <a:cubicBezTo>
                    <a:pt x="9033" y="15200"/>
                    <a:pt x="9033" y="15200"/>
                    <a:pt x="9033" y="15200"/>
                  </a:cubicBezTo>
                  <a:cubicBezTo>
                    <a:pt x="7200" y="15680"/>
                    <a:pt x="7200" y="15680"/>
                    <a:pt x="7200" y="15680"/>
                  </a:cubicBezTo>
                  <a:cubicBezTo>
                    <a:pt x="6545" y="17120"/>
                    <a:pt x="6545" y="17120"/>
                    <a:pt x="6545" y="17120"/>
                  </a:cubicBezTo>
                  <a:cubicBezTo>
                    <a:pt x="5105" y="16320"/>
                    <a:pt x="5105" y="16320"/>
                    <a:pt x="5105" y="16320"/>
                  </a:cubicBezTo>
                  <a:cubicBezTo>
                    <a:pt x="3927" y="16960"/>
                    <a:pt x="3927" y="16960"/>
                    <a:pt x="3927" y="16960"/>
                  </a:cubicBezTo>
                  <a:lnTo>
                    <a:pt x="0" y="1504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0" name="Google Shape;2380;p276"/>
            <p:cNvSpPr/>
            <p:nvPr/>
          </p:nvSpPr>
          <p:spPr>
            <a:xfrm>
              <a:off x="4426354" y="1490174"/>
              <a:ext cx="1061885" cy="879253"/>
            </a:xfrm>
            <a:custGeom>
              <a:avLst/>
              <a:gdLst/>
              <a:ahLst/>
              <a:cxnLst/>
              <a:rect l="l" t="t" r="r" b="b"/>
              <a:pathLst>
                <a:path w="21600" h="21561" extrusionOk="0">
                  <a:moveTo>
                    <a:pt x="11913" y="0"/>
                  </a:moveTo>
                  <a:cubicBezTo>
                    <a:pt x="11913" y="0"/>
                    <a:pt x="11913" y="0"/>
                    <a:pt x="11913" y="158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2175" y="3311"/>
                    <a:pt x="12175" y="3311"/>
                    <a:pt x="12175" y="3311"/>
                  </a:cubicBezTo>
                  <a:cubicBezTo>
                    <a:pt x="12175" y="3311"/>
                    <a:pt x="12960" y="4099"/>
                    <a:pt x="12960" y="4099"/>
                  </a:cubicBezTo>
                  <a:cubicBezTo>
                    <a:pt x="12960" y="4257"/>
                    <a:pt x="12044" y="4888"/>
                    <a:pt x="11913" y="4888"/>
                  </a:cubicBezTo>
                  <a:cubicBezTo>
                    <a:pt x="11913" y="4888"/>
                    <a:pt x="11127" y="3784"/>
                    <a:pt x="11127" y="3784"/>
                  </a:cubicBezTo>
                  <a:cubicBezTo>
                    <a:pt x="11127" y="3784"/>
                    <a:pt x="11127" y="3784"/>
                    <a:pt x="11127" y="3784"/>
                  </a:cubicBezTo>
                  <a:cubicBezTo>
                    <a:pt x="10996" y="3784"/>
                    <a:pt x="10996" y="3784"/>
                    <a:pt x="10996" y="3784"/>
                  </a:cubicBezTo>
                  <a:cubicBezTo>
                    <a:pt x="10473" y="4415"/>
                    <a:pt x="10473" y="4415"/>
                    <a:pt x="10473" y="4415"/>
                  </a:cubicBezTo>
                  <a:cubicBezTo>
                    <a:pt x="9425" y="5045"/>
                    <a:pt x="9425" y="5045"/>
                    <a:pt x="9425" y="5045"/>
                  </a:cubicBezTo>
                  <a:cubicBezTo>
                    <a:pt x="9295" y="5045"/>
                    <a:pt x="9295" y="5045"/>
                    <a:pt x="9295" y="5203"/>
                  </a:cubicBezTo>
                  <a:cubicBezTo>
                    <a:pt x="9295" y="5203"/>
                    <a:pt x="9295" y="8356"/>
                    <a:pt x="9295" y="8356"/>
                  </a:cubicBezTo>
                  <a:cubicBezTo>
                    <a:pt x="9164" y="8356"/>
                    <a:pt x="6545" y="8987"/>
                    <a:pt x="6545" y="8987"/>
                  </a:cubicBezTo>
                  <a:cubicBezTo>
                    <a:pt x="6545" y="8987"/>
                    <a:pt x="6545" y="8987"/>
                    <a:pt x="6545" y="8987"/>
                  </a:cubicBezTo>
                  <a:cubicBezTo>
                    <a:pt x="5236" y="10406"/>
                    <a:pt x="5236" y="10406"/>
                    <a:pt x="5236" y="10406"/>
                  </a:cubicBezTo>
                  <a:cubicBezTo>
                    <a:pt x="5236" y="10406"/>
                    <a:pt x="5236" y="10406"/>
                    <a:pt x="5236" y="10406"/>
                  </a:cubicBezTo>
                  <a:cubicBezTo>
                    <a:pt x="5236" y="10406"/>
                    <a:pt x="5236" y="11352"/>
                    <a:pt x="5236" y="11509"/>
                  </a:cubicBezTo>
                  <a:cubicBezTo>
                    <a:pt x="5236" y="11509"/>
                    <a:pt x="4844" y="11982"/>
                    <a:pt x="4713" y="12140"/>
                  </a:cubicBezTo>
                  <a:cubicBezTo>
                    <a:pt x="4713" y="12140"/>
                    <a:pt x="1964" y="12140"/>
                    <a:pt x="1964" y="12140"/>
                  </a:cubicBezTo>
                  <a:cubicBezTo>
                    <a:pt x="1833" y="11982"/>
                    <a:pt x="1702" y="11509"/>
                    <a:pt x="1702" y="11509"/>
                  </a:cubicBezTo>
                  <a:cubicBezTo>
                    <a:pt x="1702" y="11509"/>
                    <a:pt x="1702" y="11352"/>
                    <a:pt x="1702" y="11352"/>
                  </a:cubicBezTo>
                  <a:cubicBezTo>
                    <a:pt x="1702" y="11352"/>
                    <a:pt x="1702" y="11352"/>
                    <a:pt x="1702" y="11352"/>
                  </a:cubicBezTo>
                  <a:cubicBezTo>
                    <a:pt x="785" y="12140"/>
                    <a:pt x="785" y="12140"/>
                    <a:pt x="785" y="12140"/>
                  </a:cubicBezTo>
                  <a:cubicBezTo>
                    <a:pt x="785" y="12140"/>
                    <a:pt x="785" y="12140"/>
                    <a:pt x="785" y="12140"/>
                  </a:cubicBezTo>
                  <a:cubicBezTo>
                    <a:pt x="0" y="14820"/>
                    <a:pt x="0" y="14820"/>
                    <a:pt x="0" y="14820"/>
                  </a:cubicBezTo>
                  <a:cubicBezTo>
                    <a:pt x="0" y="14978"/>
                    <a:pt x="0" y="14978"/>
                    <a:pt x="0" y="14978"/>
                  </a:cubicBezTo>
                  <a:cubicBezTo>
                    <a:pt x="3927" y="16870"/>
                    <a:pt x="3927" y="16870"/>
                    <a:pt x="3927" y="16870"/>
                  </a:cubicBezTo>
                  <a:cubicBezTo>
                    <a:pt x="3927" y="16870"/>
                    <a:pt x="4058" y="16870"/>
                    <a:pt x="4058" y="16870"/>
                  </a:cubicBezTo>
                  <a:cubicBezTo>
                    <a:pt x="4058" y="16870"/>
                    <a:pt x="5105" y="16239"/>
                    <a:pt x="5105" y="16239"/>
                  </a:cubicBezTo>
                  <a:cubicBezTo>
                    <a:pt x="5236" y="16239"/>
                    <a:pt x="6545" y="17028"/>
                    <a:pt x="6545" y="17028"/>
                  </a:cubicBezTo>
                  <a:cubicBezTo>
                    <a:pt x="6545" y="17028"/>
                    <a:pt x="6545" y="17028"/>
                    <a:pt x="6545" y="17028"/>
                  </a:cubicBezTo>
                  <a:cubicBezTo>
                    <a:pt x="6545" y="17028"/>
                    <a:pt x="6545" y="17028"/>
                    <a:pt x="6545" y="17028"/>
                  </a:cubicBezTo>
                  <a:cubicBezTo>
                    <a:pt x="6545" y="17028"/>
                    <a:pt x="7200" y="15609"/>
                    <a:pt x="7200" y="15609"/>
                  </a:cubicBezTo>
                  <a:cubicBezTo>
                    <a:pt x="7200" y="15609"/>
                    <a:pt x="8902" y="15293"/>
                    <a:pt x="8902" y="15293"/>
                  </a:cubicBezTo>
                  <a:cubicBezTo>
                    <a:pt x="9033" y="15293"/>
                    <a:pt x="9818" y="15766"/>
                    <a:pt x="9818" y="15766"/>
                  </a:cubicBezTo>
                  <a:cubicBezTo>
                    <a:pt x="9949" y="15766"/>
                    <a:pt x="11389" y="18131"/>
                    <a:pt x="11389" y="18289"/>
                  </a:cubicBezTo>
                  <a:cubicBezTo>
                    <a:pt x="11389" y="18289"/>
                    <a:pt x="11389" y="20339"/>
                    <a:pt x="11389" y="20339"/>
                  </a:cubicBezTo>
                  <a:cubicBezTo>
                    <a:pt x="11389" y="20496"/>
                    <a:pt x="11389" y="20496"/>
                    <a:pt x="11389" y="20496"/>
                  </a:cubicBezTo>
                  <a:cubicBezTo>
                    <a:pt x="11389" y="20496"/>
                    <a:pt x="12175" y="20812"/>
                    <a:pt x="12305" y="20812"/>
                  </a:cubicBezTo>
                  <a:cubicBezTo>
                    <a:pt x="12305" y="20812"/>
                    <a:pt x="12960" y="21442"/>
                    <a:pt x="12960" y="21442"/>
                  </a:cubicBezTo>
                  <a:cubicBezTo>
                    <a:pt x="12960" y="21600"/>
                    <a:pt x="12960" y="21600"/>
                    <a:pt x="12960" y="21442"/>
                  </a:cubicBezTo>
                  <a:cubicBezTo>
                    <a:pt x="13091" y="21442"/>
                    <a:pt x="13222" y="21442"/>
                    <a:pt x="13353" y="21285"/>
                  </a:cubicBezTo>
                  <a:cubicBezTo>
                    <a:pt x="13484" y="21285"/>
                    <a:pt x="13745" y="21127"/>
                    <a:pt x="13876" y="21127"/>
                  </a:cubicBezTo>
                  <a:cubicBezTo>
                    <a:pt x="14269" y="20812"/>
                    <a:pt x="14793" y="20181"/>
                    <a:pt x="15185" y="19708"/>
                  </a:cubicBezTo>
                  <a:cubicBezTo>
                    <a:pt x="15447" y="19235"/>
                    <a:pt x="15578" y="18920"/>
                    <a:pt x="15840" y="18762"/>
                  </a:cubicBezTo>
                  <a:cubicBezTo>
                    <a:pt x="15971" y="18604"/>
                    <a:pt x="16102" y="18131"/>
                    <a:pt x="16102" y="17658"/>
                  </a:cubicBezTo>
                  <a:cubicBezTo>
                    <a:pt x="16233" y="17028"/>
                    <a:pt x="16364" y="16397"/>
                    <a:pt x="16625" y="16082"/>
                  </a:cubicBezTo>
                  <a:cubicBezTo>
                    <a:pt x="17018" y="15609"/>
                    <a:pt x="17280" y="15136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018" y="14505"/>
                    <a:pt x="16887" y="14505"/>
                  </a:cubicBezTo>
                  <a:cubicBezTo>
                    <a:pt x="17018" y="14347"/>
                    <a:pt x="17018" y="13559"/>
                    <a:pt x="17018" y="13559"/>
                  </a:cubicBezTo>
                  <a:cubicBezTo>
                    <a:pt x="17018" y="13559"/>
                    <a:pt x="17018" y="13559"/>
                    <a:pt x="17018" y="13559"/>
                  </a:cubicBezTo>
                  <a:cubicBezTo>
                    <a:pt x="17018" y="13559"/>
                    <a:pt x="17018" y="13559"/>
                    <a:pt x="17018" y="13559"/>
                  </a:cubicBezTo>
                  <a:cubicBezTo>
                    <a:pt x="16495" y="13559"/>
                    <a:pt x="16495" y="13559"/>
                    <a:pt x="16495" y="13559"/>
                  </a:cubicBezTo>
                  <a:cubicBezTo>
                    <a:pt x="16495" y="13559"/>
                    <a:pt x="15578" y="13717"/>
                    <a:pt x="15447" y="13717"/>
                  </a:cubicBezTo>
                  <a:cubicBezTo>
                    <a:pt x="15447" y="13717"/>
                    <a:pt x="15447" y="13086"/>
                    <a:pt x="15447" y="13086"/>
                  </a:cubicBezTo>
                  <a:cubicBezTo>
                    <a:pt x="15447" y="13086"/>
                    <a:pt x="15840" y="12613"/>
                    <a:pt x="15840" y="12613"/>
                  </a:cubicBezTo>
                  <a:cubicBezTo>
                    <a:pt x="15840" y="12613"/>
                    <a:pt x="15840" y="12613"/>
                    <a:pt x="15840" y="12613"/>
                  </a:cubicBezTo>
                  <a:cubicBezTo>
                    <a:pt x="15840" y="12613"/>
                    <a:pt x="15840" y="12613"/>
                    <a:pt x="15840" y="12613"/>
                  </a:cubicBezTo>
                  <a:cubicBezTo>
                    <a:pt x="15840" y="12613"/>
                    <a:pt x="15578" y="12140"/>
                    <a:pt x="15447" y="11982"/>
                  </a:cubicBezTo>
                  <a:cubicBezTo>
                    <a:pt x="15578" y="11982"/>
                    <a:pt x="16102" y="11982"/>
                    <a:pt x="16102" y="11982"/>
                  </a:cubicBezTo>
                  <a:cubicBezTo>
                    <a:pt x="16233" y="11982"/>
                    <a:pt x="16233" y="11982"/>
                    <a:pt x="16233" y="11982"/>
                  </a:cubicBezTo>
                  <a:cubicBezTo>
                    <a:pt x="16495" y="11194"/>
                    <a:pt x="16495" y="11194"/>
                    <a:pt x="16495" y="11194"/>
                  </a:cubicBezTo>
                  <a:cubicBezTo>
                    <a:pt x="16495" y="11194"/>
                    <a:pt x="16625" y="10091"/>
                    <a:pt x="16625" y="10091"/>
                  </a:cubicBezTo>
                  <a:cubicBezTo>
                    <a:pt x="16756" y="10091"/>
                    <a:pt x="17542" y="10248"/>
                    <a:pt x="17673" y="10248"/>
                  </a:cubicBezTo>
                  <a:cubicBezTo>
                    <a:pt x="17673" y="10248"/>
                    <a:pt x="17804" y="10721"/>
                    <a:pt x="17804" y="10721"/>
                  </a:cubicBezTo>
                  <a:cubicBezTo>
                    <a:pt x="17804" y="10721"/>
                    <a:pt x="17804" y="10721"/>
                    <a:pt x="17804" y="10721"/>
                  </a:cubicBezTo>
                  <a:cubicBezTo>
                    <a:pt x="17804" y="10721"/>
                    <a:pt x="18458" y="10406"/>
                    <a:pt x="18458" y="10406"/>
                  </a:cubicBezTo>
                  <a:cubicBezTo>
                    <a:pt x="18458" y="10406"/>
                    <a:pt x="18589" y="10564"/>
                    <a:pt x="18589" y="10564"/>
                  </a:cubicBezTo>
                  <a:cubicBezTo>
                    <a:pt x="18589" y="10564"/>
                    <a:pt x="18589" y="10564"/>
                    <a:pt x="18720" y="10406"/>
                  </a:cubicBezTo>
                  <a:cubicBezTo>
                    <a:pt x="18851" y="10091"/>
                    <a:pt x="19113" y="9933"/>
                    <a:pt x="19375" y="9618"/>
                  </a:cubicBezTo>
                  <a:cubicBezTo>
                    <a:pt x="19636" y="9302"/>
                    <a:pt x="19898" y="9145"/>
                    <a:pt x="20160" y="8987"/>
                  </a:cubicBezTo>
                  <a:cubicBezTo>
                    <a:pt x="20422" y="8672"/>
                    <a:pt x="20684" y="8514"/>
                    <a:pt x="20815" y="8199"/>
                  </a:cubicBezTo>
                  <a:cubicBezTo>
                    <a:pt x="20945" y="7883"/>
                    <a:pt x="20945" y="7883"/>
                    <a:pt x="20945" y="7883"/>
                  </a:cubicBezTo>
                  <a:cubicBezTo>
                    <a:pt x="21207" y="7410"/>
                    <a:pt x="21469" y="6937"/>
                    <a:pt x="21600" y="6307"/>
                  </a:cubicBezTo>
                  <a:cubicBezTo>
                    <a:pt x="21600" y="5991"/>
                    <a:pt x="21469" y="5676"/>
                    <a:pt x="21469" y="5518"/>
                  </a:cubicBezTo>
                  <a:cubicBezTo>
                    <a:pt x="21338" y="5203"/>
                    <a:pt x="21338" y="5045"/>
                    <a:pt x="21338" y="4572"/>
                  </a:cubicBezTo>
                  <a:cubicBezTo>
                    <a:pt x="21469" y="4099"/>
                    <a:pt x="21338" y="3942"/>
                    <a:pt x="21207" y="3626"/>
                  </a:cubicBezTo>
                  <a:cubicBezTo>
                    <a:pt x="20945" y="3153"/>
                    <a:pt x="20945" y="3153"/>
                    <a:pt x="20945" y="3153"/>
                  </a:cubicBezTo>
                  <a:cubicBezTo>
                    <a:pt x="20684" y="2365"/>
                    <a:pt x="20422" y="2365"/>
                    <a:pt x="20291" y="2365"/>
                  </a:cubicBezTo>
                  <a:cubicBezTo>
                    <a:pt x="20160" y="2365"/>
                    <a:pt x="20160" y="2365"/>
                    <a:pt x="20160" y="2365"/>
                  </a:cubicBezTo>
                  <a:cubicBezTo>
                    <a:pt x="20160" y="2207"/>
                    <a:pt x="20029" y="2207"/>
                    <a:pt x="19898" y="2050"/>
                  </a:cubicBezTo>
                  <a:cubicBezTo>
                    <a:pt x="19767" y="1892"/>
                    <a:pt x="19636" y="1577"/>
                    <a:pt x="19375" y="1577"/>
                  </a:cubicBezTo>
                  <a:cubicBezTo>
                    <a:pt x="19244" y="1577"/>
                    <a:pt x="18851" y="1577"/>
                    <a:pt x="18589" y="1577"/>
                  </a:cubicBezTo>
                  <a:cubicBezTo>
                    <a:pt x="18196" y="1734"/>
                    <a:pt x="17804" y="1734"/>
                    <a:pt x="17411" y="1734"/>
                  </a:cubicBezTo>
                  <a:cubicBezTo>
                    <a:pt x="17018" y="1577"/>
                    <a:pt x="17018" y="1577"/>
                    <a:pt x="17018" y="1577"/>
                  </a:cubicBezTo>
                  <a:cubicBezTo>
                    <a:pt x="16625" y="1419"/>
                    <a:pt x="16364" y="1419"/>
                    <a:pt x="15840" y="1419"/>
                  </a:cubicBezTo>
                  <a:cubicBezTo>
                    <a:pt x="15185" y="1419"/>
                    <a:pt x="13484" y="788"/>
                    <a:pt x="12044" y="158"/>
                  </a:cubicBezTo>
                  <a:cubicBezTo>
                    <a:pt x="11913" y="0"/>
                    <a:pt x="11913" y="0"/>
                    <a:pt x="11913" y="0"/>
                  </a:cubicBezTo>
                  <a:cubicBezTo>
                    <a:pt x="11913" y="0"/>
                    <a:pt x="11913" y="0"/>
                    <a:pt x="11913" y="0"/>
                  </a:cubicBezTo>
                  <a:close/>
                  <a:moveTo>
                    <a:pt x="11913" y="158"/>
                  </a:moveTo>
                  <a:cubicBezTo>
                    <a:pt x="12044" y="158"/>
                    <a:pt x="12044" y="158"/>
                    <a:pt x="12044" y="158"/>
                  </a:cubicBezTo>
                  <a:cubicBezTo>
                    <a:pt x="13484" y="946"/>
                    <a:pt x="15185" y="1577"/>
                    <a:pt x="15840" y="1577"/>
                  </a:cubicBezTo>
                  <a:cubicBezTo>
                    <a:pt x="16364" y="1419"/>
                    <a:pt x="16625" y="1577"/>
                    <a:pt x="17018" y="1734"/>
                  </a:cubicBezTo>
                  <a:cubicBezTo>
                    <a:pt x="17411" y="1734"/>
                    <a:pt x="17411" y="1734"/>
                    <a:pt x="17411" y="1734"/>
                  </a:cubicBezTo>
                  <a:cubicBezTo>
                    <a:pt x="17804" y="1892"/>
                    <a:pt x="18196" y="1734"/>
                    <a:pt x="18589" y="1734"/>
                  </a:cubicBezTo>
                  <a:cubicBezTo>
                    <a:pt x="18851" y="1577"/>
                    <a:pt x="19244" y="1577"/>
                    <a:pt x="19375" y="1577"/>
                  </a:cubicBezTo>
                  <a:cubicBezTo>
                    <a:pt x="19505" y="1734"/>
                    <a:pt x="19767" y="1892"/>
                    <a:pt x="19898" y="2050"/>
                  </a:cubicBezTo>
                  <a:cubicBezTo>
                    <a:pt x="20029" y="2207"/>
                    <a:pt x="20029" y="2365"/>
                    <a:pt x="20160" y="2365"/>
                  </a:cubicBezTo>
                  <a:cubicBezTo>
                    <a:pt x="20291" y="2365"/>
                    <a:pt x="20291" y="2365"/>
                    <a:pt x="20291" y="2365"/>
                  </a:cubicBezTo>
                  <a:cubicBezTo>
                    <a:pt x="20422" y="2365"/>
                    <a:pt x="20553" y="2365"/>
                    <a:pt x="20945" y="3153"/>
                  </a:cubicBezTo>
                  <a:cubicBezTo>
                    <a:pt x="21207" y="3626"/>
                    <a:pt x="21207" y="3626"/>
                    <a:pt x="21207" y="3626"/>
                  </a:cubicBezTo>
                  <a:cubicBezTo>
                    <a:pt x="21207" y="3942"/>
                    <a:pt x="21338" y="4099"/>
                    <a:pt x="21338" y="4257"/>
                  </a:cubicBezTo>
                  <a:cubicBezTo>
                    <a:pt x="21338" y="4415"/>
                    <a:pt x="21338" y="4415"/>
                    <a:pt x="21338" y="4572"/>
                  </a:cubicBezTo>
                  <a:cubicBezTo>
                    <a:pt x="21207" y="4730"/>
                    <a:pt x="21207" y="4730"/>
                    <a:pt x="21207" y="4888"/>
                  </a:cubicBezTo>
                  <a:cubicBezTo>
                    <a:pt x="21207" y="5045"/>
                    <a:pt x="21338" y="5361"/>
                    <a:pt x="21338" y="5518"/>
                  </a:cubicBezTo>
                  <a:cubicBezTo>
                    <a:pt x="21469" y="5676"/>
                    <a:pt x="21469" y="5991"/>
                    <a:pt x="21469" y="6149"/>
                  </a:cubicBezTo>
                  <a:cubicBezTo>
                    <a:pt x="21469" y="6307"/>
                    <a:pt x="21469" y="6307"/>
                    <a:pt x="21469" y="6307"/>
                  </a:cubicBezTo>
                  <a:cubicBezTo>
                    <a:pt x="21469" y="6937"/>
                    <a:pt x="21207" y="7410"/>
                    <a:pt x="20945" y="7883"/>
                  </a:cubicBezTo>
                  <a:cubicBezTo>
                    <a:pt x="20684" y="8199"/>
                    <a:pt x="20684" y="8199"/>
                    <a:pt x="20684" y="8199"/>
                  </a:cubicBezTo>
                  <a:cubicBezTo>
                    <a:pt x="20553" y="8514"/>
                    <a:pt x="20422" y="8672"/>
                    <a:pt x="20160" y="8829"/>
                  </a:cubicBezTo>
                  <a:cubicBezTo>
                    <a:pt x="19898" y="8987"/>
                    <a:pt x="19636" y="9145"/>
                    <a:pt x="19375" y="9460"/>
                  </a:cubicBezTo>
                  <a:cubicBezTo>
                    <a:pt x="19113" y="9775"/>
                    <a:pt x="18851" y="10091"/>
                    <a:pt x="18589" y="10406"/>
                  </a:cubicBezTo>
                  <a:cubicBezTo>
                    <a:pt x="18589" y="10406"/>
                    <a:pt x="18458" y="10248"/>
                    <a:pt x="18458" y="10248"/>
                  </a:cubicBezTo>
                  <a:cubicBezTo>
                    <a:pt x="18458" y="10248"/>
                    <a:pt x="18458" y="10248"/>
                    <a:pt x="18458" y="10248"/>
                  </a:cubicBezTo>
                  <a:cubicBezTo>
                    <a:pt x="18458" y="10248"/>
                    <a:pt x="17935" y="10564"/>
                    <a:pt x="17804" y="10564"/>
                  </a:cubicBezTo>
                  <a:cubicBezTo>
                    <a:pt x="17804" y="10564"/>
                    <a:pt x="17673" y="10248"/>
                    <a:pt x="17673" y="10248"/>
                  </a:cubicBezTo>
                  <a:cubicBezTo>
                    <a:pt x="17673" y="10248"/>
                    <a:pt x="17673" y="10248"/>
                    <a:pt x="17673" y="10248"/>
                  </a:cubicBezTo>
                  <a:cubicBezTo>
                    <a:pt x="16625" y="9933"/>
                    <a:pt x="16625" y="9933"/>
                    <a:pt x="16625" y="9933"/>
                  </a:cubicBezTo>
                  <a:cubicBezTo>
                    <a:pt x="16625" y="9933"/>
                    <a:pt x="16625" y="9933"/>
                    <a:pt x="16625" y="9933"/>
                  </a:cubicBezTo>
                  <a:cubicBezTo>
                    <a:pt x="16625" y="9933"/>
                    <a:pt x="16495" y="9933"/>
                    <a:pt x="16495" y="9933"/>
                  </a:cubicBezTo>
                  <a:cubicBezTo>
                    <a:pt x="16364" y="11194"/>
                    <a:pt x="16364" y="11194"/>
                    <a:pt x="16364" y="11194"/>
                  </a:cubicBezTo>
                  <a:cubicBezTo>
                    <a:pt x="16364" y="11194"/>
                    <a:pt x="16102" y="11825"/>
                    <a:pt x="16102" y="11982"/>
                  </a:cubicBezTo>
                  <a:cubicBezTo>
                    <a:pt x="16102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709" y="12613"/>
                    <a:pt x="15709" y="12613"/>
                  </a:cubicBezTo>
                  <a:cubicBezTo>
                    <a:pt x="15709" y="12613"/>
                    <a:pt x="15447" y="13086"/>
                    <a:pt x="15447" y="13086"/>
                  </a:cubicBezTo>
                  <a:cubicBezTo>
                    <a:pt x="15447" y="13086"/>
                    <a:pt x="15447" y="13086"/>
                    <a:pt x="15447" y="13086"/>
                  </a:cubicBezTo>
                  <a:cubicBezTo>
                    <a:pt x="15447" y="13717"/>
                    <a:pt x="15447" y="13717"/>
                    <a:pt x="15447" y="13717"/>
                  </a:cubicBezTo>
                  <a:cubicBezTo>
                    <a:pt x="15447" y="13874"/>
                    <a:pt x="15447" y="13874"/>
                    <a:pt x="15447" y="13874"/>
                  </a:cubicBezTo>
                  <a:cubicBezTo>
                    <a:pt x="15447" y="13874"/>
                    <a:pt x="15447" y="13874"/>
                    <a:pt x="15447" y="13874"/>
                  </a:cubicBezTo>
                  <a:cubicBezTo>
                    <a:pt x="16495" y="13717"/>
                    <a:pt x="16495" y="13717"/>
                    <a:pt x="16495" y="13717"/>
                  </a:cubicBezTo>
                  <a:cubicBezTo>
                    <a:pt x="16495" y="13717"/>
                    <a:pt x="16887" y="13559"/>
                    <a:pt x="16887" y="13559"/>
                  </a:cubicBezTo>
                  <a:cubicBezTo>
                    <a:pt x="16887" y="13717"/>
                    <a:pt x="16887" y="14505"/>
                    <a:pt x="16887" y="14505"/>
                  </a:cubicBezTo>
                  <a:cubicBezTo>
                    <a:pt x="16887" y="14505"/>
                    <a:pt x="16887" y="14505"/>
                    <a:pt x="16887" y="14505"/>
                  </a:cubicBezTo>
                  <a:cubicBezTo>
                    <a:pt x="16887" y="14505"/>
                    <a:pt x="16887" y="14505"/>
                    <a:pt x="16887" y="14505"/>
                  </a:cubicBezTo>
                  <a:cubicBezTo>
                    <a:pt x="16887" y="14505"/>
                    <a:pt x="17280" y="14505"/>
                    <a:pt x="17280" y="14505"/>
                  </a:cubicBezTo>
                  <a:cubicBezTo>
                    <a:pt x="17149" y="15136"/>
                    <a:pt x="17018" y="15451"/>
                    <a:pt x="16625" y="15924"/>
                  </a:cubicBezTo>
                  <a:cubicBezTo>
                    <a:pt x="16233" y="16397"/>
                    <a:pt x="16102" y="17028"/>
                    <a:pt x="16102" y="17658"/>
                  </a:cubicBezTo>
                  <a:cubicBezTo>
                    <a:pt x="15971" y="18131"/>
                    <a:pt x="15971" y="18604"/>
                    <a:pt x="15709" y="18762"/>
                  </a:cubicBezTo>
                  <a:cubicBezTo>
                    <a:pt x="15578" y="18920"/>
                    <a:pt x="15316" y="19235"/>
                    <a:pt x="15055" y="19550"/>
                  </a:cubicBezTo>
                  <a:cubicBezTo>
                    <a:pt x="14662" y="20181"/>
                    <a:pt x="14269" y="20812"/>
                    <a:pt x="13876" y="20969"/>
                  </a:cubicBezTo>
                  <a:cubicBezTo>
                    <a:pt x="13745" y="21127"/>
                    <a:pt x="13484" y="21127"/>
                    <a:pt x="13353" y="21285"/>
                  </a:cubicBezTo>
                  <a:cubicBezTo>
                    <a:pt x="13222" y="21285"/>
                    <a:pt x="13091" y="21285"/>
                    <a:pt x="12960" y="21442"/>
                  </a:cubicBezTo>
                  <a:cubicBezTo>
                    <a:pt x="12960" y="21442"/>
                    <a:pt x="12305" y="20654"/>
                    <a:pt x="12305" y="20654"/>
                  </a:cubicBezTo>
                  <a:cubicBezTo>
                    <a:pt x="12305" y="20654"/>
                    <a:pt x="12305" y="20654"/>
                    <a:pt x="12305" y="20654"/>
                  </a:cubicBezTo>
                  <a:cubicBezTo>
                    <a:pt x="12305" y="20654"/>
                    <a:pt x="11520" y="20339"/>
                    <a:pt x="11389" y="20339"/>
                  </a:cubicBezTo>
                  <a:cubicBezTo>
                    <a:pt x="11389" y="20339"/>
                    <a:pt x="11389" y="18289"/>
                    <a:pt x="11389" y="18289"/>
                  </a:cubicBezTo>
                  <a:cubicBezTo>
                    <a:pt x="11389" y="18131"/>
                    <a:pt x="11389" y="18131"/>
                    <a:pt x="11389" y="18131"/>
                  </a:cubicBezTo>
                  <a:cubicBezTo>
                    <a:pt x="9949" y="15766"/>
                    <a:pt x="9949" y="15766"/>
                    <a:pt x="9949" y="15766"/>
                  </a:cubicBezTo>
                  <a:cubicBezTo>
                    <a:pt x="9949" y="15766"/>
                    <a:pt x="9949" y="15766"/>
                    <a:pt x="9949" y="15766"/>
                  </a:cubicBezTo>
                  <a:cubicBezTo>
                    <a:pt x="9033" y="15136"/>
                    <a:pt x="9033" y="15136"/>
                    <a:pt x="9033" y="15136"/>
                  </a:cubicBezTo>
                  <a:cubicBezTo>
                    <a:pt x="9033" y="15136"/>
                    <a:pt x="9033" y="15136"/>
                    <a:pt x="8902" y="15136"/>
                  </a:cubicBezTo>
                  <a:cubicBezTo>
                    <a:pt x="7200" y="15451"/>
                    <a:pt x="7200" y="15451"/>
                    <a:pt x="7200" y="15451"/>
                  </a:cubicBezTo>
                  <a:cubicBezTo>
                    <a:pt x="7069" y="15451"/>
                    <a:pt x="7069" y="15609"/>
                    <a:pt x="7069" y="15609"/>
                  </a:cubicBezTo>
                  <a:cubicBezTo>
                    <a:pt x="7069" y="15609"/>
                    <a:pt x="6545" y="16870"/>
                    <a:pt x="6545" y="17028"/>
                  </a:cubicBezTo>
                  <a:cubicBezTo>
                    <a:pt x="6415" y="16870"/>
                    <a:pt x="5236" y="16082"/>
                    <a:pt x="5236" y="16082"/>
                  </a:cubicBezTo>
                  <a:cubicBezTo>
                    <a:pt x="5236" y="16082"/>
                    <a:pt x="5105" y="16082"/>
                    <a:pt x="5105" y="16082"/>
                  </a:cubicBezTo>
                  <a:cubicBezTo>
                    <a:pt x="5105" y="16082"/>
                    <a:pt x="4058" y="16712"/>
                    <a:pt x="3927" y="16870"/>
                  </a:cubicBezTo>
                  <a:cubicBezTo>
                    <a:pt x="3927" y="16712"/>
                    <a:pt x="131" y="14978"/>
                    <a:pt x="0" y="14820"/>
                  </a:cubicBezTo>
                  <a:cubicBezTo>
                    <a:pt x="0" y="14820"/>
                    <a:pt x="785" y="12298"/>
                    <a:pt x="785" y="12298"/>
                  </a:cubicBezTo>
                  <a:cubicBezTo>
                    <a:pt x="916" y="12140"/>
                    <a:pt x="1571" y="11667"/>
                    <a:pt x="1702" y="11509"/>
                  </a:cubicBezTo>
                  <a:cubicBezTo>
                    <a:pt x="1702" y="11667"/>
                    <a:pt x="1833" y="12140"/>
                    <a:pt x="1833" y="12140"/>
                  </a:cubicBezTo>
                  <a:cubicBezTo>
                    <a:pt x="1833" y="12140"/>
                    <a:pt x="1833" y="12140"/>
                    <a:pt x="1833" y="12140"/>
                  </a:cubicBezTo>
                  <a:cubicBezTo>
                    <a:pt x="4844" y="12140"/>
                    <a:pt x="4844" y="12140"/>
                    <a:pt x="4844" y="12140"/>
                  </a:cubicBezTo>
                  <a:cubicBezTo>
                    <a:pt x="4844" y="12140"/>
                    <a:pt x="4844" y="12140"/>
                    <a:pt x="4844" y="12140"/>
                  </a:cubicBezTo>
                  <a:cubicBezTo>
                    <a:pt x="5367" y="11509"/>
                    <a:pt x="5367" y="11509"/>
                    <a:pt x="5367" y="11509"/>
                  </a:cubicBezTo>
                  <a:cubicBezTo>
                    <a:pt x="5367" y="11509"/>
                    <a:pt x="5367" y="11509"/>
                    <a:pt x="5367" y="11509"/>
                  </a:cubicBezTo>
                  <a:cubicBezTo>
                    <a:pt x="5367" y="11509"/>
                    <a:pt x="5367" y="10406"/>
                    <a:pt x="5367" y="10406"/>
                  </a:cubicBezTo>
                  <a:cubicBezTo>
                    <a:pt x="5367" y="10406"/>
                    <a:pt x="6545" y="9145"/>
                    <a:pt x="6545" y="9145"/>
                  </a:cubicBezTo>
                  <a:cubicBezTo>
                    <a:pt x="6545" y="9145"/>
                    <a:pt x="9295" y="8514"/>
                    <a:pt x="9295" y="8514"/>
                  </a:cubicBezTo>
                  <a:cubicBezTo>
                    <a:pt x="9295" y="8514"/>
                    <a:pt x="9295" y="8514"/>
                    <a:pt x="9295" y="8514"/>
                  </a:cubicBezTo>
                  <a:cubicBezTo>
                    <a:pt x="9295" y="8514"/>
                    <a:pt x="9425" y="5203"/>
                    <a:pt x="9425" y="5203"/>
                  </a:cubicBezTo>
                  <a:cubicBezTo>
                    <a:pt x="9425" y="5203"/>
                    <a:pt x="10604" y="4415"/>
                    <a:pt x="10604" y="4415"/>
                  </a:cubicBezTo>
                  <a:cubicBezTo>
                    <a:pt x="10604" y="4415"/>
                    <a:pt x="10996" y="3942"/>
                    <a:pt x="11127" y="3784"/>
                  </a:cubicBezTo>
                  <a:cubicBezTo>
                    <a:pt x="11127" y="3942"/>
                    <a:pt x="11913" y="5045"/>
                    <a:pt x="11913" y="5045"/>
                  </a:cubicBezTo>
                  <a:cubicBezTo>
                    <a:pt x="11913" y="5045"/>
                    <a:pt x="11913" y="5045"/>
                    <a:pt x="11913" y="5045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099"/>
                    <a:pt x="13091" y="4099"/>
                    <a:pt x="13091" y="4099"/>
                  </a:cubicBezTo>
                  <a:cubicBezTo>
                    <a:pt x="12175" y="3153"/>
                    <a:pt x="12175" y="3153"/>
                    <a:pt x="12175" y="3153"/>
                  </a:cubicBezTo>
                  <a:cubicBezTo>
                    <a:pt x="12175" y="3153"/>
                    <a:pt x="11782" y="2207"/>
                    <a:pt x="11782" y="2207"/>
                  </a:cubicBezTo>
                  <a:cubicBezTo>
                    <a:pt x="11782" y="2050"/>
                    <a:pt x="11913" y="315"/>
                    <a:pt x="11913" y="1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1" name="Google Shape;2381;p276"/>
            <p:cNvSpPr/>
            <p:nvPr/>
          </p:nvSpPr>
          <p:spPr>
            <a:xfrm>
              <a:off x="5179167" y="1896385"/>
              <a:ext cx="161160" cy="1854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824" y="21600"/>
                  </a:moveTo>
                  <a:cubicBezTo>
                    <a:pt x="10368" y="21600"/>
                    <a:pt x="10368" y="21600"/>
                    <a:pt x="10368" y="21600"/>
                  </a:cubicBezTo>
                  <a:cubicBezTo>
                    <a:pt x="11232" y="17131"/>
                    <a:pt x="11232" y="17131"/>
                    <a:pt x="11232" y="17131"/>
                  </a:cubicBezTo>
                  <a:cubicBezTo>
                    <a:pt x="7776" y="17876"/>
                    <a:pt x="7776" y="17876"/>
                    <a:pt x="7776" y="17876"/>
                  </a:cubicBezTo>
                  <a:cubicBezTo>
                    <a:pt x="864" y="17876"/>
                    <a:pt x="864" y="17876"/>
                    <a:pt x="864" y="17876"/>
                  </a:cubicBezTo>
                  <a:cubicBezTo>
                    <a:pt x="864" y="14897"/>
                    <a:pt x="864" y="14897"/>
                    <a:pt x="864" y="14897"/>
                  </a:cubicBezTo>
                  <a:cubicBezTo>
                    <a:pt x="3456" y="12662"/>
                    <a:pt x="3456" y="12662"/>
                    <a:pt x="3456" y="12662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5184" y="9683"/>
                    <a:pt x="5184" y="9683"/>
                    <a:pt x="5184" y="9683"/>
                  </a:cubicBezTo>
                  <a:cubicBezTo>
                    <a:pt x="7776" y="5959"/>
                    <a:pt x="7776" y="5959"/>
                    <a:pt x="7776" y="5959"/>
                  </a:cubicBezTo>
                  <a:cubicBezTo>
                    <a:pt x="8640" y="0"/>
                    <a:pt x="8640" y="0"/>
                    <a:pt x="8640" y="0"/>
                  </a:cubicBezTo>
                  <a:cubicBezTo>
                    <a:pt x="15552" y="1490"/>
                    <a:pt x="15552" y="1490"/>
                    <a:pt x="15552" y="1490"/>
                  </a:cubicBezTo>
                  <a:cubicBezTo>
                    <a:pt x="16416" y="3724"/>
                    <a:pt x="16416" y="3724"/>
                    <a:pt x="16416" y="3724"/>
                  </a:cubicBezTo>
                  <a:cubicBezTo>
                    <a:pt x="20736" y="2234"/>
                    <a:pt x="20736" y="2234"/>
                    <a:pt x="20736" y="2234"/>
                  </a:cubicBezTo>
                  <a:cubicBezTo>
                    <a:pt x="21600" y="2234"/>
                    <a:pt x="21600" y="2234"/>
                    <a:pt x="21600" y="2234"/>
                  </a:cubicBezTo>
                  <a:cubicBezTo>
                    <a:pt x="19872" y="4469"/>
                    <a:pt x="18144" y="6703"/>
                    <a:pt x="17280" y="8938"/>
                  </a:cubicBezTo>
                  <a:cubicBezTo>
                    <a:pt x="16416" y="12662"/>
                    <a:pt x="14688" y="15641"/>
                    <a:pt x="13824" y="19366"/>
                  </a:cubicBezTo>
                  <a:cubicBezTo>
                    <a:pt x="13824" y="20110"/>
                    <a:pt x="13824" y="20855"/>
                    <a:pt x="13824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2" name="Google Shape;2382;p276"/>
            <p:cNvSpPr/>
            <p:nvPr/>
          </p:nvSpPr>
          <p:spPr>
            <a:xfrm>
              <a:off x="5179167" y="1896385"/>
              <a:ext cx="167783" cy="1854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308" y="0"/>
                  </a:moveTo>
                  <a:cubicBezTo>
                    <a:pt x="8308" y="0"/>
                    <a:pt x="7477" y="0"/>
                    <a:pt x="7477" y="0"/>
                  </a:cubicBezTo>
                  <a:cubicBezTo>
                    <a:pt x="6646" y="5959"/>
                    <a:pt x="6646" y="5959"/>
                    <a:pt x="6646" y="5959"/>
                  </a:cubicBezTo>
                  <a:cubicBezTo>
                    <a:pt x="6646" y="5959"/>
                    <a:pt x="4985" y="8938"/>
                    <a:pt x="4985" y="9683"/>
                  </a:cubicBezTo>
                  <a:cubicBezTo>
                    <a:pt x="4985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2492" y="12662"/>
                    <a:pt x="2492" y="12662"/>
                  </a:cubicBezTo>
                  <a:cubicBezTo>
                    <a:pt x="2492" y="12662"/>
                    <a:pt x="831" y="14897"/>
                    <a:pt x="831" y="14897"/>
                  </a:cubicBezTo>
                  <a:cubicBezTo>
                    <a:pt x="831" y="14897"/>
                    <a:pt x="831" y="14897"/>
                    <a:pt x="831" y="14897"/>
                  </a:cubicBezTo>
                  <a:cubicBezTo>
                    <a:pt x="831" y="17876"/>
                    <a:pt x="831" y="17876"/>
                    <a:pt x="831" y="17876"/>
                  </a:cubicBezTo>
                  <a:cubicBezTo>
                    <a:pt x="831" y="18621"/>
                    <a:pt x="831" y="18621"/>
                    <a:pt x="831" y="18621"/>
                  </a:cubicBezTo>
                  <a:cubicBezTo>
                    <a:pt x="831" y="18621"/>
                    <a:pt x="831" y="18621"/>
                    <a:pt x="831" y="18621"/>
                  </a:cubicBezTo>
                  <a:cubicBezTo>
                    <a:pt x="7477" y="17876"/>
                    <a:pt x="7477" y="17876"/>
                    <a:pt x="7477" y="17876"/>
                  </a:cubicBezTo>
                  <a:cubicBezTo>
                    <a:pt x="7477" y="17876"/>
                    <a:pt x="9969" y="17131"/>
                    <a:pt x="9969" y="17131"/>
                  </a:cubicBezTo>
                  <a:cubicBezTo>
                    <a:pt x="9969" y="17876"/>
                    <a:pt x="9969" y="21600"/>
                    <a:pt x="9969" y="21600"/>
                  </a:cubicBezTo>
                  <a:cubicBezTo>
                    <a:pt x="9969" y="21600"/>
                    <a:pt x="9969" y="21600"/>
                    <a:pt x="9969" y="21600"/>
                  </a:cubicBezTo>
                  <a:cubicBezTo>
                    <a:pt x="9969" y="21600"/>
                    <a:pt x="9969" y="21600"/>
                    <a:pt x="9969" y="21600"/>
                  </a:cubicBezTo>
                  <a:cubicBezTo>
                    <a:pt x="13292" y="21600"/>
                    <a:pt x="13292" y="21600"/>
                    <a:pt x="13292" y="21600"/>
                  </a:cubicBezTo>
                  <a:cubicBezTo>
                    <a:pt x="13292" y="21600"/>
                    <a:pt x="13292" y="21600"/>
                    <a:pt x="13292" y="21600"/>
                  </a:cubicBezTo>
                  <a:cubicBezTo>
                    <a:pt x="14123" y="19366"/>
                    <a:pt x="14123" y="19366"/>
                    <a:pt x="14123" y="19366"/>
                  </a:cubicBezTo>
                  <a:cubicBezTo>
                    <a:pt x="14123" y="16386"/>
                    <a:pt x="14954" y="14152"/>
                    <a:pt x="15785" y="11917"/>
                  </a:cubicBezTo>
                  <a:cubicBezTo>
                    <a:pt x="17446" y="8938"/>
                    <a:pt x="17446" y="8938"/>
                    <a:pt x="17446" y="8938"/>
                  </a:cubicBezTo>
                  <a:cubicBezTo>
                    <a:pt x="17446" y="6703"/>
                    <a:pt x="19108" y="4469"/>
                    <a:pt x="21600" y="2234"/>
                  </a:cubicBezTo>
                  <a:cubicBezTo>
                    <a:pt x="21600" y="2234"/>
                    <a:pt x="21600" y="2234"/>
                    <a:pt x="21600" y="2234"/>
                  </a:cubicBezTo>
                  <a:cubicBezTo>
                    <a:pt x="21600" y="2234"/>
                    <a:pt x="21600" y="2234"/>
                    <a:pt x="20769" y="2234"/>
                  </a:cubicBezTo>
                  <a:cubicBezTo>
                    <a:pt x="19938" y="1490"/>
                    <a:pt x="19938" y="1490"/>
                    <a:pt x="19938" y="1490"/>
                  </a:cubicBezTo>
                  <a:cubicBezTo>
                    <a:pt x="19938" y="1490"/>
                    <a:pt x="19938" y="1490"/>
                    <a:pt x="19938" y="1490"/>
                  </a:cubicBezTo>
                  <a:cubicBezTo>
                    <a:pt x="19938" y="1490"/>
                    <a:pt x="16615" y="2979"/>
                    <a:pt x="15785" y="2979"/>
                  </a:cubicBezTo>
                  <a:cubicBezTo>
                    <a:pt x="15785" y="2979"/>
                    <a:pt x="14954" y="1490"/>
                    <a:pt x="14954" y="1490"/>
                  </a:cubicBezTo>
                  <a:cubicBezTo>
                    <a:pt x="14954" y="1490"/>
                    <a:pt x="14954" y="1490"/>
                    <a:pt x="14954" y="1490"/>
                  </a:cubicBezTo>
                  <a:cubicBezTo>
                    <a:pt x="8308" y="0"/>
                    <a:pt x="8308" y="0"/>
                    <a:pt x="8308" y="0"/>
                  </a:cubicBezTo>
                  <a:cubicBezTo>
                    <a:pt x="8308" y="0"/>
                    <a:pt x="8308" y="0"/>
                    <a:pt x="8308" y="0"/>
                  </a:cubicBezTo>
                  <a:close/>
                  <a:moveTo>
                    <a:pt x="4985" y="9683"/>
                  </a:moveTo>
                  <a:cubicBezTo>
                    <a:pt x="5815" y="9683"/>
                    <a:pt x="5815" y="9683"/>
                    <a:pt x="5815" y="9683"/>
                  </a:cubicBezTo>
                  <a:cubicBezTo>
                    <a:pt x="7477" y="5959"/>
                    <a:pt x="7477" y="5959"/>
                    <a:pt x="7477" y="5959"/>
                  </a:cubicBezTo>
                  <a:cubicBezTo>
                    <a:pt x="7477" y="5959"/>
                    <a:pt x="8308" y="745"/>
                    <a:pt x="8308" y="745"/>
                  </a:cubicBezTo>
                  <a:cubicBezTo>
                    <a:pt x="9138" y="745"/>
                    <a:pt x="14123" y="1490"/>
                    <a:pt x="14954" y="1490"/>
                  </a:cubicBezTo>
                  <a:cubicBezTo>
                    <a:pt x="14954" y="1490"/>
                    <a:pt x="15785" y="3724"/>
                    <a:pt x="15785" y="3724"/>
                  </a:cubicBezTo>
                  <a:cubicBezTo>
                    <a:pt x="15785" y="3724"/>
                    <a:pt x="15785" y="3724"/>
                    <a:pt x="15785" y="3724"/>
                  </a:cubicBezTo>
                  <a:cubicBezTo>
                    <a:pt x="15785" y="3724"/>
                    <a:pt x="19938" y="2234"/>
                    <a:pt x="19938" y="2234"/>
                  </a:cubicBezTo>
                  <a:cubicBezTo>
                    <a:pt x="19938" y="2234"/>
                    <a:pt x="20769" y="2234"/>
                    <a:pt x="20769" y="2234"/>
                  </a:cubicBezTo>
                  <a:cubicBezTo>
                    <a:pt x="18277" y="4469"/>
                    <a:pt x="17446" y="6703"/>
                    <a:pt x="16615" y="8938"/>
                  </a:cubicBezTo>
                  <a:cubicBezTo>
                    <a:pt x="15785" y="11917"/>
                    <a:pt x="15785" y="11917"/>
                    <a:pt x="15785" y="11917"/>
                  </a:cubicBezTo>
                  <a:cubicBezTo>
                    <a:pt x="14123" y="14152"/>
                    <a:pt x="13292" y="16386"/>
                    <a:pt x="13292" y="18621"/>
                  </a:cubicBezTo>
                  <a:cubicBezTo>
                    <a:pt x="13292" y="18621"/>
                    <a:pt x="13292" y="20855"/>
                    <a:pt x="12462" y="21600"/>
                  </a:cubicBezTo>
                  <a:cubicBezTo>
                    <a:pt x="12462" y="21600"/>
                    <a:pt x="10800" y="21600"/>
                    <a:pt x="9969" y="21600"/>
                  </a:cubicBezTo>
                  <a:cubicBezTo>
                    <a:pt x="10800" y="20855"/>
                    <a:pt x="10800" y="17131"/>
                    <a:pt x="10800" y="17131"/>
                  </a:cubicBezTo>
                  <a:cubicBezTo>
                    <a:pt x="10800" y="17131"/>
                    <a:pt x="10800" y="17131"/>
                    <a:pt x="10800" y="17131"/>
                  </a:cubicBezTo>
                  <a:cubicBezTo>
                    <a:pt x="10800" y="17131"/>
                    <a:pt x="10800" y="17131"/>
                    <a:pt x="10800" y="17131"/>
                  </a:cubicBezTo>
                  <a:cubicBezTo>
                    <a:pt x="7477" y="17131"/>
                    <a:pt x="7477" y="17131"/>
                    <a:pt x="7477" y="17131"/>
                  </a:cubicBezTo>
                  <a:cubicBezTo>
                    <a:pt x="7477" y="17131"/>
                    <a:pt x="1662" y="17876"/>
                    <a:pt x="831" y="17876"/>
                  </a:cubicBezTo>
                  <a:cubicBezTo>
                    <a:pt x="831" y="17876"/>
                    <a:pt x="831" y="14897"/>
                    <a:pt x="831" y="14897"/>
                  </a:cubicBezTo>
                  <a:cubicBezTo>
                    <a:pt x="831" y="14897"/>
                    <a:pt x="3323" y="12662"/>
                    <a:pt x="3323" y="12662"/>
                  </a:cubicBezTo>
                  <a:cubicBezTo>
                    <a:pt x="3323" y="12662"/>
                    <a:pt x="3323" y="12662"/>
                    <a:pt x="3323" y="12662"/>
                  </a:cubicBezTo>
                  <a:cubicBezTo>
                    <a:pt x="3323" y="12662"/>
                    <a:pt x="3323" y="12662"/>
                    <a:pt x="3323" y="12662"/>
                  </a:cubicBezTo>
                  <a:cubicBezTo>
                    <a:pt x="3323" y="12662"/>
                    <a:pt x="1662" y="10428"/>
                    <a:pt x="831" y="9683"/>
                  </a:cubicBezTo>
                  <a:cubicBezTo>
                    <a:pt x="1662" y="9683"/>
                    <a:pt x="4985" y="9683"/>
                    <a:pt x="4985" y="96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3" name="Google Shape;2383;p276"/>
            <p:cNvSpPr/>
            <p:nvPr/>
          </p:nvSpPr>
          <p:spPr>
            <a:xfrm>
              <a:off x="4611799" y="2108321"/>
              <a:ext cx="450363" cy="4878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09" y="3126"/>
                  </a:moveTo>
                  <a:cubicBezTo>
                    <a:pt x="3086" y="1989"/>
                    <a:pt x="3086" y="1989"/>
                    <a:pt x="3086" y="1989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8023" y="853"/>
                    <a:pt x="8023" y="853"/>
                    <a:pt x="8023" y="853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7897" y="5684"/>
                    <a:pt x="17897" y="5684"/>
                    <a:pt x="17897" y="5684"/>
                  </a:cubicBezTo>
                  <a:cubicBezTo>
                    <a:pt x="17897" y="9379"/>
                    <a:pt x="17897" y="9379"/>
                    <a:pt x="17897" y="9379"/>
                  </a:cubicBezTo>
                  <a:cubicBezTo>
                    <a:pt x="20057" y="10232"/>
                    <a:pt x="20057" y="10232"/>
                    <a:pt x="20057" y="10232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291" y="11653"/>
                    <a:pt x="20983" y="11937"/>
                    <a:pt x="20983" y="12505"/>
                  </a:cubicBezTo>
                  <a:cubicBezTo>
                    <a:pt x="20674" y="13926"/>
                    <a:pt x="19749" y="13642"/>
                    <a:pt x="19440" y="15063"/>
                  </a:cubicBezTo>
                  <a:cubicBezTo>
                    <a:pt x="19131" y="16768"/>
                    <a:pt x="19749" y="16484"/>
                    <a:pt x="17897" y="17621"/>
                  </a:cubicBezTo>
                  <a:cubicBezTo>
                    <a:pt x="16046" y="18758"/>
                    <a:pt x="13577" y="21600"/>
                    <a:pt x="12960" y="21600"/>
                  </a:cubicBezTo>
                  <a:cubicBezTo>
                    <a:pt x="12651" y="21600"/>
                    <a:pt x="12343" y="21600"/>
                    <a:pt x="12034" y="21600"/>
                  </a:cubicBezTo>
                  <a:cubicBezTo>
                    <a:pt x="12034" y="18474"/>
                    <a:pt x="12034" y="18474"/>
                    <a:pt x="12034" y="18474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7714" y="18758"/>
                    <a:pt x="7714" y="18758"/>
                    <a:pt x="7714" y="18758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20747"/>
                    <a:pt x="5554" y="20747"/>
                    <a:pt x="5554" y="20747"/>
                  </a:cubicBezTo>
                  <a:cubicBezTo>
                    <a:pt x="5246" y="20747"/>
                    <a:pt x="5246" y="20747"/>
                    <a:pt x="5246" y="20747"/>
                  </a:cubicBezTo>
                  <a:cubicBezTo>
                    <a:pt x="4937" y="20747"/>
                    <a:pt x="4937" y="20747"/>
                    <a:pt x="4629" y="21032"/>
                  </a:cubicBezTo>
                  <a:cubicBezTo>
                    <a:pt x="2469" y="18758"/>
                    <a:pt x="2469" y="18758"/>
                    <a:pt x="2469" y="18758"/>
                  </a:cubicBezTo>
                  <a:cubicBezTo>
                    <a:pt x="2777" y="17053"/>
                    <a:pt x="2777" y="17053"/>
                    <a:pt x="2777" y="17053"/>
                  </a:cubicBezTo>
                  <a:cubicBezTo>
                    <a:pt x="2469" y="15916"/>
                    <a:pt x="2469" y="15916"/>
                    <a:pt x="2469" y="15916"/>
                  </a:cubicBezTo>
                  <a:cubicBezTo>
                    <a:pt x="4937" y="15063"/>
                    <a:pt x="4937" y="15063"/>
                    <a:pt x="4937" y="15063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0" y="9663"/>
                    <a:pt x="0" y="9663"/>
                    <a:pt x="0" y="9663"/>
                  </a:cubicBezTo>
                  <a:lnTo>
                    <a:pt x="309" y="31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4" name="Google Shape;2384;p276"/>
            <p:cNvSpPr/>
            <p:nvPr/>
          </p:nvSpPr>
          <p:spPr>
            <a:xfrm>
              <a:off x="4611799" y="2108321"/>
              <a:ext cx="450363" cy="4878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34" y="0"/>
                  </a:moveTo>
                  <a:cubicBezTo>
                    <a:pt x="8023" y="568"/>
                    <a:pt x="8023" y="568"/>
                    <a:pt x="8023" y="568"/>
                  </a:cubicBezTo>
                  <a:cubicBezTo>
                    <a:pt x="7714" y="568"/>
                    <a:pt x="7714" y="853"/>
                    <a:pt x="7714" y="853"/>
                  </a:cubicBezTo>
                  <a:cubicBezTo>
                    <a:pt x="7714" y="853"/>
                    <a:pt x="6480" y="3126"/>
                    <a:pt x="6480" y="3411"/>
                  </a:cubicBezTo>
                  <a:cubicBezTo>
                    <a:pt x="6171" y="3126"/>
                    <a:pt x="3394" y="1705"/>
                    <a:pt x="3394" y="1705"/>
                  </a:cubicBezTo>
                  <a:cubicBezTo>
                    <a:pt x="3394" y="1705"/>
                    <a:pt x="3086" y="1705"/>
                    <a:pt x="3086" y="1705"/>
                  </a:cubicBezTo>
                  <a:cubicBezTo>
                    <a:pt x="309" y="3126"/>
                    <a:pt x="309" y="3126"/>
                    <a:pt x="309" y="3126"/>
                  </a:cubicBezTo>
                  <a:cubicBezTo>
                    <a:pt x="309" y="3126"/>
                    <a:pt x="309" y="3126"/>
                    <a:pt x="309" y="3126"/>
                  </a:cubicBezTo>
                  <a:cubicBezTo>
                    <a:pt x="309" y="3126"/>
                    <a:pt x="0" y="9663"/>
                    <a:pt x="0" y="9663"/>
                  </a:cubicBezTo>
                  <a:cubicBezTo>
                    <a:pt x="0" y="9663"/>
                    <a:pt x="0" y="9663"/>
                    <a:pt x="0" y="9663"/>
                  </a:cubicBezTo>
                  <a:cubicBezTo>
                    <a:pt x="0" y="9663"/>
                    <a:pt x="3086" y="12221"/>
                    <a:pt x="3086" y="12221"/>
                  </a:cubicBezTo>
                  <a:cubicBezTo>
                    <a:pt x="3086" y="12505"/>
                    <a:pt x="3086" y="14211"/>
                    <a:pt x="3086" y="14211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086" y="14211"/>
                    <a:pt x="4629" y="15063"/>
                    <a:pt x="4937" y="15063"/>
                  </a:cubicBezTo>
                  <a:cubicBezTo>
                    <a:pt x="4320" y="15347"/>
                    <a:pt x="2469" y="15916"/>
                    <a:pt x="2469" y="15916"/>
                  </a:cubicBezTo>
                  <a:cubicBezTo>
                    <a:pt x="2160" y="15916"/>
                    <a:pt x="2160" y="15916"/>
                    <a:pt x="2160" y="15916"/>
                  </a:cubicBezTo>
                  <a:cubicBezTo>
                    <a:pt x="2160" y="15916"/>
                    <a:pt x="2160" y="15916"/>
                    <a:pt x="2160" y="15916"/>
                  </a:cubicBezTo>
                  <a:cubicBezTo>
                    <a:pt x="2469" y="17337"/>
                    <a:pt x="2469" y="17337"/>
                    <a:pt x="2469" y="17337"/>
                  </a:cubicBezTo>
                  <a:cubicBezTo>
                    <a:pt x="2160" y="18758"/>
                    <a:pt x="2160" y="18758"/>
                    <a:pt x="2160" y="18758"/>
                  </a:cubicBezTo>
                  <a:cubicBezTo>
                    <a:pt x="2160" y="18758"/>
                    <a:pt x="2160" y="18758"/>
                    <a:pt x="2160" y="18758"/>
                  </a:cubicBezTo>
                  <a:cubicBezTo>
                    <a:pt x="2160" y="18758"/>
                    <a:pt x="2160" y="18758"/>
                    <a:pt x="2469" y="18758"/>
                  </a:cubicBezTo>
                  <a:cubicBezTo>
                    <a:pt x="4629" y="21032"/>
                    <a:pt x="4629" y="21032"/>
                    <a:pt x="4629" y="21032"/>
                  </a:cubicBezTo>
                  <a:cubicBezTo>
                    <a:pt x="4629" y="21032"/>
                    <a:pt x="4629" y="21032"/>
                    <a:pt x="4629" y="21032"/>
                  </a:cubicBezTo>
                  <a:cubicBezTo>
                    <a:pt x="5246" y="20747"/>
                    <a:pt x="5246" y="20747"/>
                    <a:pt x="5246" y="20747"/>
                  </a:cubicBezTo>
                  <a:cubicBezTo>
                    <a:pt x="5246" y="20747"/>
                    <a:pt x="5554" y="20747"/>
                    <a:pt x="5554" y="20747"/>
                  </a:cubicBezTo>
                  <a:cubicBezTo>
                    <a:pt x="5554" y="20747"/>
                    <a:pt x="5554" y="20747"/>
                    <a:pt x="5554" y="20747"/>
                  </a:cubicBezTo>
                  <a:cubicBezTo>
                    <a:pt x="5554" y="20747"/>
                    <a:pt x="5863" y="19326"/>
                    <a:pt x="5863" y="19326"/>
                  </a:cubicBezTo>
                  <a:cubicBezTo>
                    <a:pt x="5863" y="19326"/>
                    <a:pt x="7714" y="18758"/>
                    <a:pt x="7714" y="18758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10183" y="18474"/>
                    <a:pt x="11726" y="18758"/>
                    <a:pt x="12034" y="18758"/>
                  </a:cubicBezTo>
                  <a:cubicBezTo>
                    <a:pt x="12034" y="18758"/>
                    <a:pt x="11726" y="21600"/>
                    <a:pt x="11726" y="21600"/>
                  </a:cubicBezTo>
                  <a:cubicBezTo>
                    <a:pt x="11726" y="21600"/>
                    <a:pt x="11726" y="21600"/>
                    <a:pt x="12034" y="21600"/>
                  </a:cubicBezTo>
                  <a:cubicBezTo>
                    <a:pt x="12034" y="21600"/>
                    <a:pt x="12034" y="21600"/>
                    <a:pt x="12034" y="21600"/>
                  </a:cubicBezTo>
                  <a:cubicBezTo>
                    <a:pt x="12960" y="21600"/>
                    <a:pt x="12960" y="21600"/>
                    <a:pt x="12960" y="21600"/>
                  </a:cubicBezTo>
                  <a:cubicBezTo>
                    <a:pt x="13269" y="21600"/>
                    <a:pt x="13886" y="21032"/>
                    <a:pt x="15120" y="19895"/>
                  </a:cubicBezTo>
                  <a:cubicBezTo>
                    <a:pt x="16046" y="19042"/>
                    <a:pt x="16971" y="18189"/>
                    <a:pt x="17897" y="17621"/>
                  </a:cubicBezTo>
                  <a:cubicBezTo>
                    <a:pt x="18206" y="17621"/>
                    <a:pt x="18206" y="17621"/>
                    <a:pt x="18206" y="17621"/>
                  </a:cubicBezTo>
                  <a:cubicBezTo>
                    <a:pt x="19440" y="16768"/>
                    <a:pt x="19440" y="16768"/>
                    <a:pt x="19440" y="15916"/>
                  </a:cubicBezTo>
                  <a:cubicBezTo>
                    <a:pt x="19440" y="15063"/>
                    <a:pt x="19440" y="15063"/>
                    <a:pt x="19440" y="15063"/>
                  </a:cubicBezTo>
                  <a:cubicBezTo>
                    <a:pt x="19749" y="14495"/>
                    <a:pt x="20057" y="14211"/>
                    <a:pt x="20366" y="13926"/>
                  </a:cubicBezTo>
                  <a:cubicBezTo>
                    <a:pt x="20674" y="13642"/>
                    <a:pt x="20983" y="13358"/>
                    <a:pt x="20983" y="12505"/>
                  </a:cubicBezTo>
                  <a:cubicBezTo>
                    <a:pt x="20983" y="11937"/>
                    <a:pt x="21291" y="11653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0057" y="9947"/>
                    <a:pt x="20057" y="9947"/>
                    <a:pt x="20057" y="9947"/>
                  </a:cubicBezTo>
                  <a:cubicBezTo>
                    <a:pt x="20057" y="9947"/>
                    <a:pt x="20057" y="9947"/>
                    <a:pt x="20057" y="9947"/>
                  </a:cubicBezTo>
                  <a:cubicBezTo>
                    <a:pt x="20057" y="9947"/>
                    <a:pt x="18206" y="9379"/>
                    <a:pt x="17897" y="9379"/>
                  </a:cubicBezTo>
                  <a:cubicBezTo>
                    <a:pt x="17897" y="9379"/>
                    <a:pt x="17897" y="5684"/>
                    <a:pt x="17897" y="5684"/>
                  </a:cubicBezTo>
                  <a:cubicBezTo>
                    <a:pt x="17897" y="5400"/>
                    <a:pt x="17897" y="5400"/>
                    <a:pt x="17897" y="5400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12343" y="0"/>
                    <a:pt x="12343" y="0"/>
                    <a:pt x="12034" y="0"/>
                  </a:cubicBezTo>
                  <a:close/>
                  <a:moveTo>
                    <a:pt x="12034" y="284"/>
                  </a:moveTo>
                  <a:cubicBezTo>
                    <a:pt x="12343" y="284"/>
                    <a:pt x="14194" y="1137"/>
                    <a:pt x="14194" y="1137"/>
                  </a:cubicBezTo>
                  <a:cubicBezTo>
                    <a:pt x="14503" y="1137"/>
                    <a:pt x="17897" y="5400"/>
                    <a:pt x="17897" y="5684"/>
                  </a:cubicBezTo>
                  <a:cubicBezTo>
                    <a:pt x="17897" y="5684"/>
                    <a:pt x="17897" y="9379"/>
                    <a:pt x="17897" y="9379"/>
                  </a:cubicBezTo>
                  <a:cubicBezTo>
                    <a:pt x="17897" y="9663"/>
                    <a:pt x="17897" y="9663"/>
                    <a:pt x="17897" y="9663"/>
                  </a:cubicBezTo>
                  <a:cubicBezTo>
                    <a:pt x="17897" y="9663"/>
                    <a:pt x="19749" y="10232"/>
                    <a:pt x="20057" y="10232"/>
                  </a:cubicBezTo>
                  <a:cubicBezTo>
                    <a:pt x="20057" y="10232"/>
                    <a:pt x="21291" y="11368"/>
                    <a:pt x="21291" y="11368"/>
                  </a:cubicBezTo>
                  <a:cubicBezTo>
                    <a:pt x="20983" y="11653"/>
                    <a:pt x="20983" y="11937"/>
                    <a:pt x="20983" y="12505"/>
                  </a:cubicBezTo>
                  <a:cubicBezTo>
                    <a:pt x="20674" y="13074"/>
                    <a:pt x="20366" y="13358"/>
                    <a:pt x="20057" y="13642"/>
                  </a:cubicBezTo>
                  <a:cubicBezTo>
                    <a:pt x="19749" y="13926"/>
                    <a:pt x="19440" y="14211"/>
                    <a:pt x="19440" y="15063"/>
                  </a:cubicBezTo>
                  <a:cubicBezTo>
                    <a:pt x="19440" y="15916"/>
                    <a:pt x="19440" y="15916"/>
                    <a:pt x="19440" y="15916"/>
                  </a:cubicBezTo>
                  <a:cubicBezTo>
                    <a:pt x="19131" y="16768"/>
                    <a:pt x="19131" y="16768"/>
                    <a:pt x="17897" y="17337"/>
                  </a:cubicBezTo>
                  <a:cubicBezTo>
                    <a:pt x="17897" y="17621"/>
                    <a:pt x="17897" y="17621"/>
                    <a:pt x="17897" y="17621"/>
                  </a:cubicBezTo>
                  <a:cubicBezTo>
                    <a:pt x="16971" y="18189"/>
                    <a:pt x="15737" y="19042"/>
                    <a:pt x="14811" y="19895"/>
                  </a:cubicBezTo>
                  <a:cubicBezTo>
                    <a:pt x="14194" y="20747"/>
                    <a:pt x="13269" y="21316"/>
                    <a:pt x="12960" y="21316"/>
                  </a:cubicBezTo>
                  <a:cubicBezTo>
                    <a:pt x="12960" y="21316"/>
                    <a:pt x="12343" y="21316"/>
                    <a:pt x="12034" y="21316"/>
                  </a:cubicBezTo>
                  <a:cubicBezTo>
                    <a:pt x="12034" y="21316"/>
                    <a:pt x="12034" y="18474"/>
                    <a:pt x="12034" y="18474"/>
                  </a:cubicBezTo>
                  <a:cubicBezTo>
                    <a:pt x="12034" y="18474"/>
                    <a:pt x="12034" y="18474"/>
                    <a:pt x="12034" y="18474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7714" y="18758"/>
                    <a:pt x="7714" y="18758"/>
                    <a:pt x="7714" y="18758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19326"/>
                    <a:pt x="5246" y="20463"/>
                    <a:pt x="5246" y="20747"/>
                  </a:cubicBezTo>
                  <a:cubicBezTo>
                    <a:pt x="5246" y="20747"/>
                    <a:pt x="4937" y="20747"/>
                    <a:pt x="4937" y="20747"/>
                  </a:cubicBezTo>
                  <a:cubicBezTo>
                    <a:pt x="4937" y="20747"/>
                    <a:pt x="4937" y="20747"/>
                    <a:pt x="4629" y="20747"/>
                  </a:cubicBezTo>
                  <a:cubicBezTo>
                    <a:pt x="4629" y="20747"/>
                    <a:pt x="2469" y="18758"/>
                    <a:pt x="2469" y="18758"/>
                  </a:cubicBezTo>
                  <a:cubicBezTo>
                    <a:pt x="2469" y="18758"/>
                    <a:pt x="2777" y="17337"/>
                    <a:pt x="2777" y="17337"/>
                  </a:cubicBezTo>
                  <a:cubicBezTo>
                    <a:pt x="2777" y="17337"/>
                    <a:pt x="2469" y="16200"/>
                    <a:pt x="2469" y="15916"/>
                  </a:cubicBezTo>
                  <a:cubicBezTo>
                    <a:pt x="2777" y="15916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3394" y="14211"/>
                    <a:pt x="3086" y="14211"/>
                  </a:cubicBezTo>
                  <a:cubicBezTo>
                    <a:pt x="3086" y="13926"/>
                    <a:pt x="3394" y="12221"/>
                    <a:pt x="3394" y="1222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3394" y="12221"/>
                    <a:pt x="0" y="9663"/>
                    <a:pt x="0" y="9379"/>
                  </a:cubicBezTo>
                  <a:cubicBezTo>
                    <a:pt x="0" y="9379"/>
                    <a:pt x="617" y="3126"/>
                    <a:pt x="617" y="3126"/>
                  </a:cubicBezTo>
                  <a:cubicBezTo>
                    <a:pt x="617" y="3126"/>
                    <a:pt x="3086" y="1989"/>
                    <a:pt x="3086" y="1989"/>
                  </a:cubicBezTo>
                  <a:cubicBezTo>
                    <a:pt x="3394" y="1989"/>
                    <a:pt x="6480" y="3411"/>
                    <a:pt x="6480" y="3411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6480" y="3411"/>
                    <a:pt x="8023" y="853"/>
                    <a:pt x="8023" y="853"/>
                  </a:cubicBezTo>
                  <a:cubicBezTo>
                    <a:pt x="8023" y="853"/>
                    <a:pt x="12034" y="284"/>
                    <a:pt x="12034" y="2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5" name="Google Shape;2385;p276"/>
            <p:cNvSpPr/>
            <p:nvPr/>
          </p:nvSpPr>
          <p:spPr>
            <a:xfrm>
              <a:off x="4728804" y="2525570"/>
              <a:ext cx="134668" cy="706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5709"/>
                  </a:moveTo>
                  <a:cubicBezTo>
                    <a:pt x="0" y="5891"/>
                    <a:pt x="0" y="5891"/>
                    <a:pt x="0" y="5891"/>
                  </a:cubicBezTo>
                  <a:cubicBezTo>
                    <a:pt x="7200" y="1964"/>
                    <a:pt x="7200" y="1964"/>
                    <a:pt x="7200" y="1964"/>
                  </a:cubicBezTo>
                  <a:cubicBezTo>
                    <a:pt x="15429" y="0"/>
                    <a:pt x="15429" y="0"/>
                    <a:pt x="15429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8514" y="21600"/>
                    <a:pt x="16457" y="19636"/>
                    <a:pt x="13371" y="19636"/>
                  </a:cubicBezTo>
                  <a:cubicBezTo>
                    <a:pt x="9257" y="17673"/>
                    <a:pt x="4114" y="13745"/>
                    <a:pt x="0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6" name="Google Shape;2386;p276"/>
            <p:cNvSpPr/>
            <p:nvPr/>
          </p:nvSpPr>
          <p:spPr>
            <a:xfrm>
              <a:off x="4722179" y="2525570"/>
              <a:ext cx="141292" cy="706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855" y="1964"/>
                  </a:moveTo>
                  <a:cubicBezTo>
                    <a:pt x="982" y="5891"/>
                    <a:pt x="982" y="5891"/>
                    <a:pt x="982" y="5891"/>
                  </a:cubicBezTo>
                  <a:cubicBezTo>
                    <a:pt x="982" y="5891"/>
                    <a:pt x="982" y="5891"/>
                    <a:pt x="982" y="5891"/>
                  </a:cubicBezTo>
                  <a:cubicBezTo>
                    <a:pt x="0" y="15709"/>
                    <a:pt x="0" y="15709"/>
                    <a:pt x="0" y="15709"/>
                  </a:cubicBezTo>
                  <a:cubicBezTo>
                    <a:pt x="0" y="15709"/>
                    <a:pt x="0" y="15709"/>
                    <a:pt x="0" y="15709"/>
                  </a:cubicBezTo>
                  <a:cubicBezTo>
                    <a:pt x="982" y="15709"/>
                    <a:pt x="982" y="15709"/>
                    <a:pt x="982" y="15709"/>
                  </a:cubicBezTo>
                  <a:cubicBezTo>
                    <a:pt x="3927" y="13745"/>
                    <a:pt x="6873" y="15709"/>
                    <a:pt x="9818" y="17673"/>
                  </a:cubicBezTo>
                  <a:cubicBezTo>
                    <a:pt x="13745" y="19636"/>
                    <a:pt x="13745" y="19636"/>
                    <a:pt x="13745" y="19636"/>
                  </a:cubicBezTo>
                  <a:cubicBezTo>
                    <a:pt x="15709" y="21600"/>
                    <a:pt x="18655" y="21600"/>
                    <a:pt x="216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5709" y="0"/>
                    <a:pt x="15709" y="0"/>
                    <a:pt x="15709" y="0"/>
                  </a:cubicBezTo>
                  <a:lnTo>
                    <a:pt x="7855" y="1964"/>
                  </a:lnTo>
                  <a:close/>
                  <a:moveTo>
                    <a:pt x="7855" y="1964"/>
                  </a:move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20618" y="1964"/>
                    <a:pt x="21600" y="1964"/>
                  </a:cubicBezTo>
                  <a:cubicBezTo>
                    <a:pt x="21600" y="1964"/>
                    <a:pt x="20618" y="19636"/>
                    <a:pt x="20618" y="19636"/>
                  </a:cubicBezTo>
                  <a:cubicBezTo>
                    <a:pt x="18655" y="19636"/>
                    <a:pt x="15709" y="19636"/>
                    <a:pt x="13745" y="17673"/>
                  </a:cubicBezTo>
                  <a:cubicBezTo>
                    <a:pt x="9818" y="17673"/>
                    <a:pt x="9818" y="17673"/>
                    <a:pt x="9818" y="17673"/>
                  </a:cubicBezTo>
                  <a:cubicBezTo>
                    <a:pt x="6873" y="15709"/>
                    <a:pt x="3927" y="13745"/>
                    <a:pt x="982" y="15709"/>
                  </a:cubicBezTo>
                  <a:cubicBezTo>
                    <a:pt x="982" y="13745"/>
                    <a:pt x="1964" y="5891"/>
                    <a:pt x="1964" y="5891"/>
                  </a:cubicBezTo>
                  <a:cubicBezTo>
                    <a:pt x="1964" y="5891"/>
                    <a:pt x="7855" y="1964"/>
                    <a:pt x="7855" y="1964"/>
                  </a:cubicBezTo>
                  <a:close/>
                  <a:moveTo>
                    <a:pt x="982" y="15709"/>
                  </a:moveTo>
                  <a:cubicBezTo>
                    <a:pt x="982" y="15709"/>
                    <a:pt x="982" y="15709"/>
                    <a:pt x="982" y="15709"/>
                  </a:cubicBezTo>
                  <a:cubicBezTo>
                    <a:pt x="982" y="15709"/>
                    <a:pt x="982" y="15709"/>
                    <a:pt x="982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7" name="Google Shape;2387;p276"/>
            <p:cNvSpPr/>
            <p:nvPr/>
          </p:nvSpPr>
          <p:spPr>
            <a:xfrm>
              <a:off x="3918591" y="2101698"/>
              <a:ext cx="796966" cy="72632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9" y="5735"/>
                  </a:moveTo>
                  <a:cubicBezTo>
                    <a:pt x="523" y="4014"/>
                    <a:pt x="523" y="4014"/>
                    <a:pt x="523" y="4014"/>
                  </a:cubicBezTo>
                  <a:cubicBezTo>
                    <a:pt x="2265" y="3441"/>
                    <a:pt x="2265" y="3441"/>
                    <a:pt x="2265" y="3441"/>
                  </a:cubicBezTo>
                  <a:cubicBezTo>
                    <a:pt x="3310" y="1338"/>
                    <a:pt x="3310" y="1338"/>
                    <a:pt x="3310" y="1338"/>
                  </a:cubicBezTo>
                  <a:cubicBezTo>
                    <a:pt x="4703" y="2294"/>
                    <a:pt x="4703" y="2294"/>
                    <a:pt x="4703" y="2294"/>
                  </a:cubicBezTo>
                  <a:cubicBezTo>
                    <a:pt x="5574" y="1147"/>
                    <a:pt x="5574" y="1147"/>
                    <a:pt x="5574" y="1147"/>
                  </a:cubicBezTo>
                  <a:cubicBezTo>
                    <a:pt x="9755" y="191"/>
                    <a:pt x="9755" y="191"/>
                    <a:pt x="9755" y="191"/>
                  </a:cubicBezTo>
                  <a:cubicBezTo>
                    <a:pt x="13761" y="0"/>
                    <a:pt x="13761" y="0"/>
                    <a:pt x="13761" y="0"/>
                  </a:cubicBezTo>
                  <a:cubicBezTo>
                    <a:pt x="18987" y="2294"/>
                    <a:pt x="18987" y="2294"/>
                    <a:pt x="18987" y="2294"/>
                  </a:cubicBezTo>
                  <a:cubicBezTo>
                    <a:pt x="18813" y="6690"/>
                    <a:pt x="18813" y="6690"/>
                    <a:pt x="18813" y="6690"/>
                  </a:cubicBezTo>
                  <a:cubicBezTo>
                    <a:pt x="20729" y="8411"/>
                    <a:pt x="20729" y="8411"/>
                    <a:pt x="20729" y="8411"/>
                  </a:cubicBezTo>
                  <a:cubicBezTo>
                    <a:pt x="20555" y="9749"/>
                    <a:pt x="20555" y="9749"/>
                    <a:pt x="20555" y="9749"/>
                  </a:cubicBezTo>
                  <a:cubicBezTo>
                    <a:pt x="21600" y="10322"/>
                    <a:pt x="21600" y="10322"/>
                    <a:pt x="21600" y="10322"/>
                  </a:cubicBezTo>
                  <a:cubicBezTo>
                    <a:pt x="20206" y="10896"/>
                    <a:pt x="20206" y="10896"/>
                    <a:pt x="20206" y="10896"/>
                  </a:cubicBezTo>
                  <a:cubicBezTo>
                    <a:pt x="20381" y="11660"/>
                    <a:pt x="20381" y="11660"/>
                    <a:pt x="20381" y="11660"/>
                  </a:cubicBezTo>
                  <a:cubicBezTo>
                    <a:pt x="20206" y="12807"/>
                    <a:pt x="20206" y="12807"/>
                    <a:pt x="20206" y="12807"/>
                  </a:cubicBezTo>
                  <a:cubicBezTo>
                    <a:pt x="21426" y="14336"/>
                    <a:pt x="21426" y="14336"/>
                    <a:pt x="21426" y="14336"/>
                  </a:cubicBezTo>
                  <a:cubicBezTo>
                    <a:pt x="20381" y="14719"/>
                    <a:pt x="18116" y="16057"/>
                    <a:pt x="17942" y="16248"/>
                  </a:cubicBezTo>
                  <a:cubicBezTo>
                    <a:pt x="18116" y="16248"/>
                    <a:pt x="18290" y="16248"/>
                    <a:pt x="18465" y="16248"/>
                  </a:cubicBezTo>
                  <a:cubicBezTo>
                    <a:pt x="18465" y="16248"/>
                    <a:pt x="18290" y="16248"/>
                    <a:pt x="18116" y="16248"/>
                  </a:cubicBezTo>
                  <a:cubicBezTo>
                    <a:pt x="18116" y="17204"/>
                    <a:pt x="18116" y="17204"/>
                    <a:pt x="18116" y="17204"/>
                  </a:cubicBezTo>
                  <a:cubicBezTo>
                    <a:pt x="16897" y="17777"/>
                    <a:pt x="16897" y="17777"/>
                    <a:pt x="16897" y="17777"/>
                  </a:cubicBezTo>
                  <a:cubicBezTo>
                    <a:pt x="16374" y="18924"/>
                    <a:pt x="16374" y="18924"/>
                    <a:pt x="16374" y="18924"/>
                  </a:cubicBezTo>
                  <a:cubicBezTo>
                    <a:pt x="17071" y="19306"/>
                    <a:pt x="17071" y="19306"/>
                    <a:pt x="17071" y="19306"/>
                  </a:cubicBezTo>
                  <a:cubicBezTo>
                    <a:pt x="17594" y="20644"/>
                    <a:pt x="17594" y="20644"/>
                    <a:pt x="17594" y="20644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2716" y="21409"/>
                    <a:pt x="12716" y="21409"/>
                    <a:pt x="12716" y="21409"/>
                  </a:cubicBezTo>
                  <a:cubicBezTo>
                    <a:pt x="12368" y="21027"/>
                    <a:pt x="12368" y="21027"/>
                    <a:pt x="12368" y="21027"/>
                  </a:cubicBezTo>
                  <a:cubicBezTo>
                    <a:pt x="13239" y="19497"/>
                    <a:pt x="13239" y="19497"/>
                    <a:pt x="13239" y="19497"/>
                  </a:cubicBezTo>
                  <a:cubicBezTo>
                    <a:pt x="10800" y="18733"/>
                    <a:pt x="10800" y="18733"/>
                    <a:pt x="10800" y="18733"/>
                  </a:cubicBezTo>
                  <a:cubicBezTo>
                    <a:pt x="10800" y="18924"/>
                    <a:pt x="10800" y="18924"/>
                    <a:pt x="10800" y="18924"/>
                  </a:cubicBezTo>
                  <a:cubicBezTo>
                    <a:pt x="10277" y="19115"/>
                    <a:pt x="10277" y="19115"/>
                    <a:pt x="10277" y="19115"/>
                  </a:cubicBezTo>
                  <a:cubicBezTo>
                    <a:pt x="9929" y="19115"/>
                    <a:pt x="9929" y="19115"/>
                    <a:pt x="9929" y="19115"/>
                  </a:cubicBezTo>
                  <a:cubicBezTo>
                    <a:pt x="9406" y="17777"/>
                    <a:pt x="9406" y="17777"/>
                    <a:pt x="9406" y="17777"/>
                  </a:cubicBezTo>
                  <a:cubicBezTo>
                    <a:pt x="8535" y="17968"/>
                    <a:pt x="8535" y="17968"/>
                    <a:pt x="8535" y="17968"/>
                  </a:cubicBezTo>
                  <a:cubicBezTo>
                    <a:pt x="7665" y="17777"/>
                    <a:pt x="7665" y="17777"/>
                    <a:pt x="7665" y="17777"/>
                  </a:cubicBezTo>
                  <a:cubicBezTo>
                    <a:pt x="7316" y="16821"/>
                    <a:pt x="7316" y="16821"/>
                    <a:pt x="7316" y="16821"/>
                  </a:cubicBezTo>
                  <a:cubicBezTo>
                    <a:pt x="5923" y="15483"/>
                    <a:pt x="5923" y="15483"/>
                    <a:pt x="5923" y="15483"/>
                  </a:cubicBezTo>
                  <a:cubicBezTo>
                    <a:pt x="5748" y="14719"/>
                    <a:pt x="5748" y="14719"/>
                    <a:pt x="5748" y="14719"/>
                  </a:cubicBezTo>
                  <a:cubicBezTo>
                    <a:pt x="4181" y="13572"/>
                    <a:pt x="4181" y="13572"/>
                    <a:pt x="4181" y="13572"/>
                  </a:cubicBezTo>
                  <a:cubicBezTo>
                    <a:pt x="4181" y="12042"/>
                    <a:pt x="4181" y="12042"/>
                    <a:pt x="4181" y="12042"/>
                  </a:cubicBezTo>
                  <a:cubicBezTo>
                    <a:pt x="5052" y="11851"/>
                    <a:pt x="5052" y="11851"/>
                    <a:pt x="5052" y="11851"/>
                  </a:cubicBezTo>
                  <a:cubicBezTo>
                    <a:pt x="5052" y="10896"/>
                    <a:pt x="5052" y="10896"/>
                    <a:pt x="5052" y="10896"/>
                  </a:cubicBezTo>
                  <a:cubicBezTo>
                    <a:pt x="5400" y="10322"/>
                    <a:pt x="5400" y="10322"/>
                    <a:pt x="5400" y="10322"/>
                  </a:cubicBezTo>
                  <a:cubicBezTo>
                    <a:pt x="5748" y="10513"/>
                    <a:pt x="5748" y="10513"/>
                    <a:pt x="5748" y="10513"/>
                  </a:cubicBezTo>
                  <a:cubicBezTo>
                    <a:pt x="6445" y="10322"/>
                    <a:pt x="6445" y="10322"/>
                    <a:pt x="6445" y="10322"/>
                  </a:cubicBezTo>
                  <a:cubicBezTo>
                    <a:pt x="6794" y="9175"/>
                    <a:pt x="6794" y="9175"/>
                    <a:pt x="6794" y="9175"/>
                  </a:cubicBezTo>
                  <a:cubicBezTo>
                    <a:pt x="6271" y="8219"/>
                    <a:pt x="6271" y="8219"/>
                    <a:pt x="6271" y="8219"/>
                  </a:cubicBezTo>
                  <a:cubicBezTo>
                    <a:pt x="5052" y="8602"/>
                    <a:pt x="5052" y="8602"/>
                    <a:pt x="5052" y="8602"/>
                  </a:cubicBezTo>
                  <a:cubicBezTo>
                    <a:pt x="4529" y="9749"/>
                    <a:pt x="4529" y="9749"/>
                    <a:pt x="4529" y="9749"/>
                  </a:cubicBezTo>
                  <a:cubicBezTo>
                    <a:pt x="3310" y="9940"/>
                    <a:pt x="3310" y="9940"/>
                    <a:pt x="3310" y="9940"/>
                  </a:cubicBezTo>
                  <a:cubicBezTo>
                    <a:pt x="2787" y="8602"/>
                    <a:pt x="2787" y="8602"/>
                    <a:pt x="2787" y="8602"/>
                  </a:cubicBezTo>
                  <a:cubicBezTo>
                    <a:pt x="1568" y="8602"/>
                    <a:pt x="1568" y="8602"/>
                    <a:pt x="1568" y="8602"/>
                  </a:cubicBezTo>
                  <a:cubicBezTo>
                    <a:pt x="697" y="9366"/>
                    <a:pt x="697" y="9366"/>
                    <a:pt x="697" y="9366"/>
                  </a:cubicBezTo>
                  <a:cubicBezTo>
                    <a:pt x="0" y="7646"/>
                    <a:pt x="0" y="7646"/>
                    <a:pt x="0" y="7646"/>
                  </a:cubicBezTo>
                  <a:cubicBezTo>
                    <a:pt x="2090" y="7073"/>
                    <a:pt x="2090" y="7073"/>
                    <a:pt x="2090" y="7073"/>
                  </a:cubicBezTo>
                  <a:lnTo>
                    <a:pt x="1219" y="573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8" name="Google Shape;2388;p276"/>
            <p:cNvSpPr/>
            <p:nvPr/>
          </p:nvSpPr>
          <p:spPr>
            <a:xfrm>
              <a:off x="3918591" y="2095075"/>
              <a:ext cx="803589" cy="73956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651" y="0"/>
                  </a:moveTo>
                  <a:cubicBezTo>
                    <a:pt x="9677" y="376"/>
                    <a:pt x="9677" y="376"/>
                    <a:pt x="9677" y="376"/>
                  </a:cubicBezTo>
                  <a:cubicBezTo>
                    <a:pt x="5530" y="1315"/>
                    <a:pt x="5530" y="1315"/>
                    <a:pt x="5530" y="1315"/>
                  </a:cubicBezTo>
                  <a:cubicBezTo>
                    <a:pt x="5530" y="1315"/>
                    <a:pt x="5530" y="1315"/>
                    <a:pt x="5530" y="1315"/>
                  </a:cubicBezTo>
                  <a:cubicBezTo>
                    <a:pt x="5530" y="1315"/>
                    <a:pt x="4838" y="2254"/>
                    <a:pt x="4666" y="2442"/>
                  </a:cubicBezTo>
                  <a:cubicBezTo>
                    <a:pt x="4666" y="2254"/>
                    <a:pt x="3283" y="1315"/>
                    <a:pt x="3283" y="1315"/>
                  </a:cubicBezTo>
                  <a:cubicBezTo>
                    <a:pt x="3283" y="1315"/>
                    <a:pt x="3283" y="1315"/>
                    <a:pt x="3283" y="1315"/>
                  </a:cubicBezTo>
                  <a:cubicBezTo>
                    <a:pt x="3283" y="1315"/>
                    <a:pt x="3283" y="1315"/>
                    <a:pt x="3283" y="1315"/>
                  </a:cubicBezTo>
                  <a:cubicBezTo>
                    <a:pt x="3283" y="1315"/>
                    <a:pt x="2246" y="3569"/>
                    <a:pt x="2074" y="3569"/>
                  </a:cubicBezTo>
                  <a:cubicBezTo>
                    <a:pt x="2074" y="3569"/>
                    <a:pt x="518" y="4132"/>
                    <a:pt x="518" y="4132"/>
                  </a:cubicBezTo>
                  <a:cubicBezTo>
                    <a:pt x="346" y="4132"/>
                    <a:pt x="346" y="4132"/>
                    <a:pt x="346" y="4132"/>
                  </a:cubicBezTo>
                  <a:cubicBezTo>
                    <a:pt x="346" y="4132"/>
                    <a:pt x="346" y="4132"/>
                    <a:pt x="346" y="4132"/>
                  </a:cubicBezTo>
                  <a:cubicBezTo>
                    <a:pt x="346" y="4132"/>
                    <a:pt x="346" y="4320"/>
                    <a:pt x="346" y="4320"/>
                  </a:cubicBezTo>
                  <a:cubicBezTo>
                    <a:pt x="1210" y="5823"/>
                    <a:pt x="1210" y="5823"/>
                    <a:pt x="1210" y="5823"/>
                  </a:cubicBezTo>
                  <a:cubicBezTo>
                    <a:pt x="1210" y="5823"/>
                    <a:pt x="1210" y="5823"/>
                    <a:pt x="1210" y="5823"/>
                  </a:cubicBezTo>
                  <a:cubicBezTo>
                    <a:pt x="1210" y="5823"/>
                    <a:pt x="1901" y="6950"/>
                    <a:pt x="2074" y="7137"/>
                  </a:cubicBezTo>
                  <a:cubicBezTo>
                    <a:pt x="1901" y="7137"/>
                    <a:pt x="0" y="7701"/>
                    <a:pt x="0" y="7701"/>
                  </a:cubicBezTo>
                  <a:cubicBezTo>
                    <a:pt x="0" y="7701"/>
                    <a:pt x="0" y="7701"/>
                    <a:pt x="0" y="7701"/>
                  </a:cubicBezTo>
                  <a:cubicBezTo>
                    <a:pt x="0" y="7701"/>
                    <a:pt x="0" y="7701"/>
                    <a:pt x="0" y="7701"/>
                  </a:cubicBezTo>
                  <a:cubicBezTo>
                    <a:pt x="0" y="7701"/>
                    <a:pt x="0" y="7701"/>
                    <a:pt x="0" y="7889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1555" y="8828"/>
                    <a:pt x="1728" y="8828"/>
                  </a:cubicBezTo>
                  <a:cubicBezTo>
                    <a:pt x="1728" y="8828"/>
                    <a:pt x="2592" y="8640"/>
                    <a:pt x="2765" y="8640"/>
                  </a:cubicBezTo>
                  <a:cubicBezTo>
                    <a:pt x="2765" y="8828"/>
                    <a:pt x="3110" y="9955"/>
                    <a:pt x="3110" y="9955"/>
                  </a:cubicBezTo>
                  <a:cubicBezTo>
                    <a:pt x="3110" y="9955"/>
                    <a:pt x="3110" y="9955"/>
                    <a:pt x="3283" y="9955"/>
                  </a:cubicBezTo>
                  <a:cubicBezTo>
                    <a:pt x="4493" y="9767"/>
                    <a:pt x="4493" y="9767"/>
                    <a:pt x="4493" y="9767"/>
                  </a:cubicBezTo>
                  <a:cubicBezTo>
                    <a:pt x="4493" y="9767"/>
                    <a:pt x="4493" y="9767"/>
                    <a:pt x="4493" y="9767"/>
                  </a:cubicBezTo>
                  <a:cubicBezTo>
                    <a:pt x="4493" y="9767"/>
                    <a:pt x="5011" y="8828"/>
                    <a:pt x="5011" y="8640"/>
                  </a:cubicBezTo>
                  <a:cubicBezTo>
                    <a:pt x="5011" y="8640"/>
                    <a:pt x="6048" y="8452"/>
                    <a:pt x="6221" y="8264"/>
                  </a:cubicBezTo>
                  <a:cubicBezTo>
                    <a:pt x="6221" y="8452"/>
                    <a:pt x="6566" y="9203"/>
                    <a:pt x="6566" y="9203"/>
                  </a:cubicBezTo>
                  <a:cubicBezTo>
                    <a:pt x="6566" y="9391"/>
                    <a:pt x="6221" y="10330"/>
                    <a:pt x="6221" y="10330"/>
                  </a:cubicBezTo>
                  <a:cubicBezTo>
                    <a:pt x="6221" y="10330"/>
                    <a:pt x="5875" y="10518"/>
                    <a:pt x="5702" y="10518"/>
                  </a:cubicBezTo>
                  <a:cubicBezTo>
                    <a:pt x="5702" y="10518"/>
                    <a:pt x="5357" y="10143"/>
                    <a:pt x="5357" y="10143"/>
                  </a:cubicBezTo>
                  <a:cubicBezTo>
                    <a:pt x="5357" y="10143"/>
                    <a:pt x="5357" y="10143"/>
                    <a:pt x="5357" y="10143"/>
                  </a:cubicBezTo>
                  <a:cubicBezTo>
                    <a:pt x="5357" y="10143"/>
                    <a:pt x="5357" y="10143"/>
                    <a:pt x="5357" y="10330"/>
                  </a:cubicBezTo>
                  <a:cubicBezTo>
                    <a:pt x="4838" y="10894"/>
                    <a:pt x="4838" y="10894"/>
                    <a:pt x="4838" y="10894"/>
                  </a:cubicBezTo>
                  <a:cubicBezTo>
                    <a:pt x="4838" y="10894"/>
                    <a:pt x="4838" y="10894"/>
                    <a:pt x="4838" y="10894"/>
                  </a:cubicBezTo>
                  <a:cubicBezTo>
                    <a:pt x="4838" y="10894"/>
                    <a:pt x="4838" y="11645"/>
                    <a:pt x="4838" y="11833"/>
                  </a:cubicBezTo>
                  <a:cubicBezTo>
                    <a:pt x="4838" y="11833"/>
                    <a:pt x="4147" y="12021"/>
                    <a:pt x="4147" y="12021"/>
                  </a:cubicBezTo>
                  <a:cubicBezTo>
                    <a:pt x="4147" y="12021"/>
                    <a:pt x="4147" y="12021"/>
                    <a:pt x="4147" y="12021"/>
                  </a:cubicBezTo>
                  <a:cubicBezTo>
                    <a:pt x="4147" y="12021"/>
                    <a:pt x="4147" y="13523"/>
                    <a:pt x="4147" y="13523"/>
                  </a:cubicBezTo>
                  <a:cubicBezTo>
                    <a:pt x="4147" y="13711"/>
                    <a:pt x="4147" y="13711"/>
                    <a:pt x="4147" y="13711"/>
                  </a:cubicBezTo>
                  <a:cubicBezTo>
                    <a:pt x="4147" y="13711"/>
                    <a:pt x="5530" y="14650"/>
                    <a:pt x="5702" y="14650"/>
                  </a:cubicBezTo>
                  <a:cubicBezTo>
                    <a:pt x="5702" y="14838"/>
                    <a:pt x="5702" y="15402"/>
                    <a:pt x="5702" y="15402"/>
                  </a:cubicBezTo>
                  <a:cubicBezTo>
                    <a:pt x="5702" y="15402"/>
                    <a:pt x="5702" y="15590"/>
                    <a:pt x="5702" y="15590"/>
                  </a:cubicBezTo>
                  <a:cubicBezTo>
                    <a:pt x="5702" y="15590"/>
                    <a:pt x="7085" y="16717"/>
                    <a:pt x="7258" y="16717"/>
                  </a:cubicBezTo>
                  <a:cubicBezTo>
                    <a:pt x="7258" y="16717"/>
                    <a:pt x="7603" y="17656"/>
                    <a:pt x="7603" y="17656"/>
                  </a:cubicBezTo>
                  <a:cubicBezTo>
                    <a:pt x="7603" y="17656"/>
                    <a:pt x="7603" y="17656"/>
                    <a:pt x="7603" y="17656"/>
                  </a:cubicBezTo>
                  <a:cubicBezTo>
                    <a:pt x="8467" y="17843"/>
                    <a:pt x="8467" y="17843"/>
                    <a:pt x="8467" y="17843"/>
                  </a:cubicBezTo>
                  <a:cubicBezTo>
                    <a:pt x="8467" y="17843"/>
                    <a:pt x="9158" y="17843"/>
                    <a:pt x="9331" y="17843"/>
                  </a:cubicBezTo>
                  <a:cubicBezTo>
                    <a:pt x="9331" y="17843"/>
                    <a:pt x="9850" y="19158"/>
                    <a:pt x="9850" y="19158"/>
                  </a:cubicBezTo>
                  <a:cubicBezTo>
                    <a:pt x="9850" y="19158"/>
                    <a:pt x="9850" y="19158"/>
                    <a:pt x="9850" y="19158"/>
                  </a:cubicBezTo>
                  <a:cubicBezTo>
                    <a:pt x="10195" y="18970"/>
                    <a:pt x="10195" y="18970"/>
                    <a:pt x="10195" y="18970"/>
                  </a:cubicBezTo>
                  <a:cubicBezTo>
                    <a:pt x="10714" y="18970"/>
                    <a:pt x="10714" y="18970"/>
                    <a:pt x="10714" y="18970"/>
                  </a:cubicBezTo>
                  <a:cubicBezTo>
                    <a:pt x="10714" y="18970"/>
                    <a:pt x="10714" y="18783"/>
                    <a:pt x="10714" y="18783"/>
                  </a:cubicBezTo>
                  <a:cubicBezTo>
                    <a:pt x="10714" y="18783"/>
                    <a:pt x="10714" y="18595"/>
                    <a:pt x="10714" y="18595"/>
                  </a:cubicBezTo>
                  <a:cubicBezTo>
                    <a:pt x="10886" y="18595"/>
                    <a:pt x="12960" y="19346"/>
                    <a:pt x="12960" y="19346"/>
                  </a:cubicBezTo>
                  <a:cubicBezTo>
                    <a:pt x="12960" y="19534"/>
                    <a:pt x="12269" y="20849"/>
                    <a:pt x="12269" y="20849"/>
                  </a:cubicBezTo>
                  <a:cubicBezTo>
                    <a:pt x="12269" y="20849"/>
                    <a:pt x="12269" y="20849"/>
                    <a:pt x="12269" y="20849"/>
                  </a:cubicBezTo>
                  <a:cubicBezTo>
                    <a:pt x="12269" y="20849"/>
                    <a:pt x="12269" y="20849"/>
                    <a:pt x="12269" y="20849"/>
                  </a:cubicBezTo>
                  <a:cubicBezTo>
                    <a:pt x="12614" y="21224"/>
                    <a:pt x="12614" y="21224"/>
                    <a:pt x="12614" y="21224"/>
                  </a:cubicBezTo>
                  <a:cubicBezTo>
                    <a:pt x="12614" y="21224"/>
                    <a:pt x="12614" y="21224"/>
                    <a:pt x="12614" y="21224"/>
                  </a:cubicBezTo>
                  <a:cubicBezTo>
                    <a:pt x="16070" y="21600"/>
                    <a:pt x="16070" y="21600"/>
                    <a:pt x="16070" y="21600"/>
                  </a:cubicBezTo>
                  <a:cubicBezTo>
                    <a:pt x="16070" y="21600"/>
                    <a:pt x="16070" y="21600"/>
                    <a:pt x="16070" y="21412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107" y="19158"/>
                    <a:pt x="17107" y="19158"/>
                    <a:pt x="17107" y="19158"/>
                  </a:cubicBezTo>
                  <a:cubicBezTo>
                    <a:pt x="17107" y="19158"/>
                    <a:pt x="16934" y="19158"/>
                    <a:pt x="16934" y="19158"/>
                  </a:cubicBezTo>
                  <a:cubicBezTo>
                    <a:pt x="16934" y="19158"/>
                    <a:pt x="16416" y="18783"/>
                    <a:pt x="16416" y="18783"/>
                  </a:cubicBezTo>
                  <a:cubicBezTo>
                    <a:pt x="16416" y="18595"/>
                    <a:pt x="16762" y="17843"/>
                    <a:pt x="16762" y="17843"/>
                  </a:cubicBezTo>
                  <a:cubicBezTo>
                    <a:pt x="16934" y="17843"/>
                    <a:pt x="17971" y="17092"/>
                    <a:pt x="17971" y="17092"/>
                  </a:cubicBezTo>
                  <a:cubicBezTo>
                    <a:pt x="17971" y="17092"/>
                    <a:pt x="17971" y="17092"/>
                    <a:pt x="17971" y="17092"/>
                  </a:cubicBezTo>
                  <a:cubicBezTo>
                    <a:pt x="17971" y="17092"/>
                    <a:pt x="17971" y="16341"/>
                    <a:pt x="17971" y="16153"/>
                  </a:cubicBezTo>
                  <a:cubicBezTo>
                    <a:pt x="18144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5965"/>
                    <a:pt x="18317" y="15965"/>
                  </a:cubicBezTo>
                  <a:cubicBezTo>
                    <a:pt x="18144" y="16153"/>
                    <a:pt x="18144" y="16153"/>
                    <a:pt x="18144" y="16153"/>
                  </a:cubicBezTo>
                  <a:cubicBezTo>
                    <a:pt x="18144" y="16153"/>
                    <a:pt x="18144" y="16153"/>
                    <a:pt x="17971" y="16153"/>
                  </a:cubicBezTo>
                  <a:cubicBezTo>
                    <a:pt x="18490" y="15777"/>
                    <a:pt x="20390" y="14650"/>
                    <a:pt x="21254" y="14275"/>
                  </a:cubicBezTo>
                  <a:cubicBezTo>
                    <a:pt x="21254" y="14275"/>
                    <a:pt x="21427" y="14275"/>
                    <a:pt x="21427" y="14275"/>
                  </a:cubicBezTo>
                  <a:cubicBezTo>
                    <a:pt x="21427" y="14275"/>
                    <a:pt x="21427" y="14275"/>
                    <a:pt x="21427" y="14275"/>
                  </a:cubicBezTo>
                  <a:cubicBezTo>
                    <a:pt x="21427" y="14275"/>
                    <a:pt x="21427" y="14275"/>
                    <a:pt x="21254" y="14087"/>
                  </a:cubicBezTo>
                  <a:cubicBezTo>
                    <a:pt x="21254" y="14087"/>
                    <a:pt x="20045" y="12772"/>
                    <a:pt x="20045" y="12772"/>
                  </a:cubicBezTo>
                  <a:cubicBezTo>
                    <a:pt x="20045" y="12772"/>
                    <a:pt x="20218" y="11833"/>
                    <a:pt x="20218" y="11833"/>
                  </a:cubicBezTo>
                  <a:cubicBezTo>
                    <a:pt x="20218" y="11833"/>
                    <a:pt x="20045" y="11082"/>
                    <a:pt x="20045" y="10894"/>
                  </a:cubicBezTo>
                  <a:cubicBezTo>
                    <a:pt x="20218" y="10894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0563" y="9767"/>
                    <a:pt x="20390" y="9767"/>
                  </a:cubicBezTo>
                  <a:cubicBezTo>
                    <a:pt x="20390" y="9579"/>
                    <a:pt x="20563" y="8452"/>
                    <a:pt x="20563" y="8452"/>
                  </a:cubicBezTo>
                  <a:cubicBezTo>
                    <a:pt x="20563" y="8452"/>
                    <a:pt x="20563" y="8452"/>
                    <a:pt x="20563" y="8452"/>
                  </a:cubicBezTo>
                  <a:cubicBezTo>
                    <a:pt x="20563" y="8452"/>
                    <a:pt x="20563" y="8452"/>
                    <a:pt x="20563" y="8452"/>
                  </a:cubicBezTo>
                  <a:cubicBezTo>
                    <a:pt x="20563" y="8452"/>
                    <a:pt x="18662" y="6762"/>
                    <a:pt x="18662" y="6574"/>
                  </a:cubicBezTo>
                  <a:cubicBezTo>
                    <a:pt x="18662" y="6574"/>
                    <a:pt x="19008" y="2442"/>
                    <a:pt x="19008" y="2442"/>
                  </a:cubicBezTo>
                  <a:cubicBezTo>
                    <a:pt x="19008" y="2442"/>
                    <a:pt x="19008" y="2442"/>
                    <a:pt x="19008" y="2442"/>
                  </a:cubicBezTo>
                  <a:cubicBezTo>
                    <a:pt x="13651" y="0"/>
                    <a:pt x="13651" y="0"/>
                    <a:pt x="13651" y="0"/>
                  </a:cubicBezTo>
                  <a:cubicBezTo>
                    <a:pt x="13651" y="0"/>
                    <a:pt x="13651" y="0"/>
                    <a:pt x="13651" y="0"/>
                  </a:cubicBezTo>
                  <a:close/>
                  <a:moveTo>
                    <a:pt x="9677" y="376"/>
                  </a:moveTo>
                  <a:cubicBezTo>
                    <a:pt x="9677" y="376"/>
                    <a:pt x="13651" y="188"/>
                    <a:pt x="13651" y="188"/>
                  </a:cubicBezTo>
                  <a:cubicBezTo>
                    <a:pt x="13651" y="188"/>
                    <a:pt x="18835" y="2442"/>
                    <a:pt x="18835" y="2442"/>
                  </a:cubicBezTo>
                  <a:cubicBezTo>
                    <a:pt x="18835" y="2630"/>
                    <a:pt x="18662" y="6762"/>
                    <a:pt x="18662" y="6762"/>
                  </a:cubicBezTo>
                  <a:cubicBezTo>
                    <a:pt x="18662" y="6762"/>
                    <a:pt x="18662" y="6762"/>
                    <a:pt x="18662" y="6762"/>
                  </a:cubicBezTo>
                  <a:cubicBezTo>
                    <a:pt x="18662" y="6762"/>
                    <a:pt x="20390" y="8452"/>
                    <a:pt x="20390" y="8452"/>
                  </a:cubicBezTo>
                  <a:cubicBezTo>
                    <a:pt x="20390" y="8640"/>
                    <a:pt x="20390" y="9767"/>
                    <a:pt x="20390" y="9767"/>
                  </a:cubicBezTo>
                  <a:cubicBezTo>
                    <a:pt x="20390" y="9767"/>
                    <a:pt x="20390" y="9767"/>
                    <a:pt x="20390" y="9767"/>
                  </a:cubicBezTo>
                  <a:cubicBezTo>
                    <a:pt x="20390" y="9767"/>
                    <a:pt x="20390" y="9767"/>
                    <a:pt x="20390" y="9767"/>
                  </a:cubicBezTo>
                  <a:cubicBezTo>
                    <a:pt x="20390" y="9767"/>
                    <a:pt x="21254" y="10330"/>
                    <a:pt x="21427" y="10330"/>
                  </a:cubicBezTo>
                  <a:cubicBezTo>
                    <a:pt x="21082" y="10518"/>
                    <a:pt x="20045" y="10894"/>
                    <a:pt x="20045" y="10894"/>
                  </a:cubicBezTo>
                  <a:cubicBezTo>
                    <a:pt x="19872" y="10894"/>
                    <a:pt x="19872" y="10894"/>
                    <a:pt x="19872" y="10894"/>
                  </a:cubicBezTo>
                  <a:cubicBezTo>
                    <a:pt x="19872" y="10894"/>
                    <a:pt x="19872" y="10894"/>
                    <a:pt x="19872" y="10894"/>
                  </a:cubicBezTo>
                  <a:cubicBezTo>
                    <a:pt x="20045" y="11833"/>
                    <a:pt x="20045" y="11833"/>
                    <a:pt x="20045" y="11833"/>
                  </a:cubicBezTo>
                  <a:cubicBezTo>
                    <a:pt x="19872" y="12772"/>
                    <a:pt x="19872" y="12772"/>
                    <a:pt x="19872" y="12772"/>
                  </a:cubicBezTo>
                  <a:cubicBezTo>
                    <a:pt x="19872" y="12772"/>
                    <a:pt x="19872" y="12772"/>
                    <a:pt x="19872" y="12772"/>
                  </a:cubicBezTo>
                  <a:cubicBezTo>
                    <a:pt x="19872" y="12772"/>
                    <a:pt x="19872" y="12772"/>
                    <a:pt x="20045" y="12772"/>
                  </a:cubicBezTo>
                  <a:cubicBezTo>
                    <a:pt x="20045" y="12772"/>
                    <a:pt x="21082" y="14087"/>
                    <a:pt x="21254" y="14275"/>
                  </a:cubicBezTo>
                  <a:cubicBezTo>
                    <a:pt x="20218" y="14650"/>
                    <a:pt x="17971" y="15965"/>
                    <a:pt x="17798" y="16153"/>
                  </a:cubicBezTo>
                  <a:cubicBezTo>
                    <a:pt x="17798" y="16153"/>
                    <a:pt x="17798" y="16153"/>
                    <a:pt x="17798" y="16153"/>
                  </a:cubicBezTo>
                  <a:cubicBezTo>
                    <a:pt x="17798" y="16153"/>
                    <a:pt x="17798" y="16153"/>
                    <a:pt x="17798" y="16153"/>
                  </a:cubicBezTo>
                  <a:cubicBezTo>
                    <a:pt x="17798" y="16341"/>
                    <a:pt x="17798" y="16341"/>
                    <a:pt x="17971" y="16341"/>
                  </a:cubicBezTo>
                  <a:cubicBezTo>
                    <a:pt x="17971" y="16341"/>
                    <a:pt x="17971" y="16153"/>
                    <a:pt x="17971" y="16153"/>
                  </a:cubicBezTo>
                  <a:cubicBezTo>
                    <a:pt x="17971" y="16341"/>
                    <a:pt x="17971" y="17092"/>
                    <a:pt x="17971" y="17092"/>
                  </a:cubicBezTo>
                  <a:cubicBezTo>
                    <a:pt x="17798" y="17092"/>
                    <a:pt x="16762" y="17656"/>
                    <a:pt x="16762" y="17656"/>
                  </a:cubicBezTo>
                  <a:cubicBezTo>
                    <a:pt x="16762" y="17656"/>
                    <a:pt x="16762" y="17656"/>
                    <a:pt x="16762" y="17656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934" y="19158"/>
                    <a:pt x="16934" y="19158"/>
                  </a:cubicBezTo>
                  <a:cubicBezTo>
                    <a:pt x="16934" y="19346"/>
                    <a:pt x="17453" y="20285"/>
                    <a:pt x="17453" y="20473"/>
                  </a:cubicBezTo>
                  <a:cubicBezTo>
                    <a:pt x="17453" y="20473"/>
                    <a:pt x="16070" y="21412"/>
                    <a:pt x="16070" y="21412"/>
                  </a:cubicBezTo>
                  <a:cubicBezTo>
                    <a:pt x="16070" y="21412"/>
                    <a:pt x="12614" y="21224"/>
                    <a:pt x="12614" y="21224"/>
                  </a:cubicBezTo>
                  <a:cubicBezTo>
                    <a:pt x="12614" y="21224"/>
                    <a:pt x="12442" y="20849"/>
                    <a:pt x="12269" y="20849"/>
                  </a:cubicBezTo>
                  <a:cubicBezTo>
                    <a:pt x="12442" y="20661"/>
                    <a:pt x="13133" y="19346"/>
                    <a:pt x="13133" y="19346"/>
                  </a:cubicBezTo>
                  <a:cubicBezTo>
                    <a:pt x="13133" y="19346"/>
                    <a:pt x="13133" y="19346"/>
                    <a:pt x="13133" y="19346"/>
                  </a:cubicBezTo>
                  <a:cubicBezTo>
                    <a:pt x="13133" y="19346"/>
                    <a:pt x="13133" y="19346"/>
                    <a:pt x="13133" y="19346"/>
                  </a:cubicBezTo>
                  <a:cubicBezTo>
                    <a:pt x="13133" y="19346"/>
                    <a:pt x="13133" y="19158"/>
                    <a:pt x="13133" y="19158"/>
                  </a:cubicBezTo>
                  <a:cubicBezTo>
                    <a:pt x="10714" y="18407"/>
                    <a:pt x="10714" y="18407"/>
                    <a:pt x="10714" y="18407"/>
                  </a:cubicBezTo>
                  <a:cubicBezTo>
                    <a:pt x="10714" y="18407"/>
                    <a:pt x="10714" y="18407"/>
                    <a:pt x="10714" y="18407"/>
                  </a:cubicBezTo>
                  <a:cubicBezTo>
                    <a:pt x="10714" y="18407"/>
                    <a:pt x="10714" y="18595"/>
                    <a:pt x="10714" y="18595"/>
                  </a:cubicBezTo>
                  <a:cubicBezTo>
                    <a:pt x="10714" y="18595"/>
                    <a:pt x="10714" y="18783"/>
                    <a:pt x="10714" y="18783"/>
                  </a:cubicBezTo>
                  <a:cubicBezTo>
                    <a:pt x="10541" y="18783"/>
                    <a:pt x="10195" y="18783"/>
                    <a:pt x="10195" y="18783"/>
                  </a:cubicBezTo>
                  <a:cubicBezTo>
                    <a:pt x="10195" y="18783"/>
                    <a:pt x="10022" y="18970"/>
                    <a:pt x="10022" y="18970"/>
                  </a:cubicBezTo>
                  <a:cubicBezTo>
                    <a:pt x="9850" y="18783"/>
                    <a:pt x="9331" y="17656"/>
                    <a:pt x="9331" y="17656"/>
                  </a:cubicBezTo>
                  <a:cubicBezTo>
                    <a:pt x="9331" y="17656"/>
                    <a:pt x="9331" y="17656"/>
                    <a:pt x="9331" y="17656"/>
                  </a:cubicBezTo>
                  <a:cubicBezTo>
                    <a:pt x="8467" y="17843"/>
                    <a:pt x="8467" y="17843"/>
                    <a:pt x="8467" y="17843"/>
                  </a:cubicBezTo>
                  <a:cubicBezTo>
                    <a:pt x="8467" y="17843"/>
                    <a:pt x="7603" y="17656"/>
                    <a:pt x="7603" y="17656"/>
                  </a:cubicBezTo>
                  <a:cubicBezTo>
                    <a:pt x="7603" y="17468"/>
                    <a:pt x="7258" y="16717"/>
                    <a:pt x="7258" y="16717"/>
                  </a:cubicBezTo>
                  <a:cubicBezTo>
                    <a:pt x="7258" y="16717"/>
                    <a:pt x="7258" y="16717"/>
                    <a:pt x="7258" y="16717"/>
                  </a:cubicBezTo>
                  <a:cubicBezTo>
                    <a:pt x="7258" y="16717"/>
                    <a:pt x="5875" y="15402"/>
                    <a:pt x="5875" y="15402"/>
                  </a:cubicBezTo>
                  <a:cubicBezTo>
                    <a:pt x="5875" y="15402"/>
                    <a:pt x="5702" y="14650"/>
                    <a:pt x="5702" y="14650"/>
                  </a:cubicBezTo>
                  <a:cubicBezTo>
                    <a:pt x="5702" y="14650"/>
                    <a:pt x="5702" y="14650"/>
                    <a:pt x="5702" y="14650"/>
                  </a:cubicBezTo>
                  <a:cubicBezTo>
                    <a:pt x="5702" y="14650"/>
                    <a:pt x="4320" y="13523"/>
                    <a:pt x="4320" y="13523"/>
                  </a:cubicBezTo>
                  <a:cubicBezTo>
                    <a:pt x="4320" y="13523"/>
                    <a:pt x="4320" y="12209"/>
                    <a:pt x="4320" y="12021"/>
                  </a:cubicBezTo>
                  <a:cubicBezTo>
                    <a:pt x="4320" y="12021"/>
                    <a:pt x="5011" y="11833"/>
                    <a:pt x="5011" y="11833"/>
                  </a:cubicBezTo>
                  <a:cubicBezTo>
                    <a:pt x="5011" y="11833"/>
                    <a:pt x="5011" y="11833"/>
                    <a:pt x="5011" y="11833"/>
                  </a:cubicBezTo>
                  <a:cubicBezTo>
                    <a:pt x="5011" y="11833"/>
                    <a:pt x="5011" y="10894"/>
                    <a:pt x="5011" y="10894"/>
                  </a:cubicBezTo>
                  <a:cubicBezTo>
                    <a:pt x="5011" y="10894"/>
                    <a:pt x="5357" y="10518"/>
                    <a:pt x="5357" y="10330"/>
                  </a:cubicBezTo>
                  <a:cubicBezTo>
                    <a:pt x="5357" y="10330"/>
                    <a:pt x="5702" y="10706"/>
                    <a:pt x="5702" y="10706"/>
                  </a:cubicBezTo>
                  <a:cubicBezTo>
                    <a:pt x="5702" y="10706"/>
                    <a:pt x="5702" y="10706"/>
                    <a:pt x="5702" y="10706"/>
                  </a:cubicBezTo>
                  <a:cubicBezTo>
                    <a:pt x="6394" y="10330"/>
                    <a:pt x="6394" y="10330"/>
                    <a:pt x="6394" y="10330"/>
                  </a:cubicBezTo>
                  <a:cubicBezTo>
                    <a:pt x="6394" y="10330"/>
                    <a:pt x="6394" y="10330"/>
                    <a:pt x="6394" y="10330"/>
                  </a:cubicBezTo>
                  <a:cubicBezTo>
                    <a:pt x="6739" y="9203"/>
                    <a:pt x="6739" y="9203"/>
                    <a:pt x="6739" y="9203"/>
                  </a:cubicBezTo>
                  <a:cubicBezTo>
                    <a:pt x="6739" y="9203"/>
                    <a:pt x="6739" y="9203"/>
                    <a:pt x="6739" y="9203"/>
                  </a:cubicBezTo>
                  <a:cubicBezTo>
                    <a:pt x="6221" y="8264"/>
                    <a:pt x="6221" y="8264"/>
                    <a:pt x="6221" y="8264"/>
                  </a:cubicBezTo>
                  <a:cubicBezTo>
                    <a:pt x="6221" y="8264"/>
                    <a:pt x="6221" y="8264"/>
                    <a:pt x="6221" y="8264"/>
                  </a:cubicBezTo>
                  <a:cubicBezTo>
                    <a:pt x="5011" y="8640"/>
                    <a:pt x="5011" y="8640"/>
                    <a:pt x="5011" y="8640"/>
                  </a:cubicBezTo>
                  <a:cubicBezTo>
                    <a:pt x="4838" y="8640"/>
                    <a:pt x="4838" y="8640"/>
                    <a:pt x="4838" y="8640"/>
                  </a:cubicBezTo>
                  <a:cubicBezTo>
                    <a:pt x="4838" y="8640"/>
                    <a:pt x="4493" y="9579"/>
                    <a:pt x="4320" y="9767"/>
                  </a:cubicBezTo>
                  <a:cubicBezTo>
                    <a:pt x="4320" y="9767"/>
                    <a:pt x="3283" y="9955"/>
                    <a:pt x="3283" y="9955"/>
                  </a:cubicBezTo>
                  <a:cubicBezTo>
                    <a:pt x="3283" y="9767"/>
                    <a:pt x="2765" y="8640"/>
                    <a:pt x="2765" y="8640"/>
                  </a:cubicBezTo>
                  <a:cubicBezTo>
                    <a:pt x="2765" y="8640"/>
                    <a:pt x="2765" y="8640"/>
                    <a:pt x="2765" y="8640"/>
                  </a:cubicBezTo>
                  <a:cubicBezTo>
                    <a:pt x="1555" y="8640"/>
                    <a:pt x="1555" y="8640"/>
                    <a:pt x="1555" y="8640"/>
                  </a:cubicBezTo>
                  <a:cubicBezTo>
                    <a:pt x="1555" y="8640"/>
                    <a:pt x="1555" y="8640"/>
                    <a:pt x="1555" y="8640"/>
                  </a:cubicBezTo>
                  <a:cubicBezTo>
                    <a:pt x="1555" y="8640"/>
                    <a:pt x="864" y="9203"/>
                    <a:pt x="691" y="9203"/>
                  </a:cubicBezTo>
                  <a:cubicBezTo>
                    <a:pt x="691" y="9203"/>
                    <a:pt x="173" y="7889"/>
                    <a:pt x="173" y="7889"/>
                  </a:cubicBezTo>
                  <a:cubicBezTo>
                    <a:pt x="173" y="7701"/>
                    <a:pt x="2074" y="7137"/>
                    <a:pt x="2074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1210" y="5823"/>
                    <a:pt x="1210" y="5823"/>
                  </a:cubicBezTo>
                  <a:cubicBezTo>
                    <a:pt x="1210" y="5823"/>
                    <a:pt x="518" y="4320"/>
                    <a:pt x="518" y="4320"/>
                  </a:cubicBezTo>
                  <a:cubicBezTo>
                    <a:pt x="691" y="4132"/>
                    <a:pt x="2246" y="3757"/>
                    <a:pt x="2246" y="3757"/>
                  </a:cubicBezTo>
                  <a:cubicBezTo>
                    <a:pt x="2246" y="3757"/>
                    <a:pt x="2246" y="3569"/>
                    <a:pt x="2246" y="3569"/>
                  </a:cubicBezTo>
                  <a:cubicBezTo>
                    <a:pt x="2246" y="3569"/>
                    <a:pt x="3283" y="1690"/>
                    <a:pt x="3283" y="1503"/>
                  </a:cubicBezTo>
                  <a:cubicBezTo>
                    <a:pt x="3456" y="1503"/>
                    <a:pt x="4666" y="2442"/>
                    <a:pt x="4666" y="2442"/>
                  </a:cubicBezTo>
                  <a:cubicBezTo>
                    <a:pt x="4666" y="2442"/>
                    <a:pt x="4666" y="2442"/>
                    <a:pt x="4838" y="2442"/>
                  </a:cubicBezTo>
                  <a:cubicBezTo>
                    <a:pt x="4838" y="2442"/>
                    <a:pt x="5530" y="1503"/>
                    <a:pt x="5702" y="1315"/>
                  </a:cubicBezTo>
                  <a:cubicBezTo>
                    <a:pt x="5702" y="1315"/>
                    <a:pt x="9677" y="376"/>
                    <a:pt x="9677" y="3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89" name="Google Shape;2389;p276"/>
            <p:cNvSpPr/>
            <p:nvPr/>
          </p:nvSpPr>
          <p:spPr>
            <a:xfrm>
              <a:off x="2770609" y="2054494"/>
              <a:ext cx="1225254" cy="1321029"/>
            </a:xfrm>
            <a:custGeom>
              <a:avLst/>
              <a:gdLst/>
              <a:ahLst/>
              <a:cxnLst/>
              <a:rect l="l" t="t" r="r" b="b"/>
              <a:pathLst>
                <a:path w="21407" h="21542" extrusionOk="0">
                  <a:moveTo>
                    <a:pt x="20507" y="5919"/>
                  </a:moveTo>
                  <a:cubicBezTo>
                    <a:pt x="20057" y="4975"/>
                    <a:pt x="20057" y="4975"/>
                    <a:pt x="20057" y="4975"/>
                  </a:cubicBezTo>
                  <a:cubicBezTo>
                    <a:pt x="21407" y="4660"/>
                    <a:pt x="21407" y="4660"/>
                    <a:pt x="21407" y="4660"/>
                  </a:cubicBezTo>
                  <a:cubicBezTo>
                    <a:pt x="20844" y="3926"/>
                    <a:pt x="20844" y="3926"/>
                    <a:pt x="20844" y="3926"/>
                  </a:cubicBezTo>
                  <a:cubicBezTo>
                    <a:pt x="19495" y="4136"/>
                    <a:pt x="19495" y="4136"/>
                    <a:pt x="19495" y="4136"/>
                  </a:cubicBezTo>
                  <a:cubicBezTo>
                    <a:pt x="18820" y="3822"/>
                    <a:pt x="18820" y="3822"/>
                    <a:pt x="18820" y="3822"/>
                  </a:cubicBezTo>
                  <a:cubicBezTo>
                    <a:pt x="17807" y="4136"/>
                    <a:pt x="17807" y="4136"/>
                    <a:pt x="17807" y="4136"/>
                  </a:cubicBezTo>
                  <a:cubicBezTo>
                    <a:pt x="17245" y="3507"/>
                    <a:pt x="17245" y="3507"/>
                    <a:pt x="17245" y="3507"/>
                  </a:cubicBezTo>
                  <a:cubicBezTo>
                    <a:pt x="17019" y="3088"/>
                    <a:pt x="17019" y="3088"/>
                    <a:pt x="17019" y="3088"/>
                  </a:cubicBezTo>
                  <a:cubicBezTo>
                    <a:pt x="16345" y="3297"/>
                    <a:pt x="16345" y="3297"/>
                    <a:pt x="16345" y="3297"/>
                  </a:cubicBezTo>
                  <a:cubicBezTo>
                    <a:pt x="15894" y="3192"/>
                    <a:pt x="15894" y="3192"/>
                    <a:pt x="15894" y="3192"/>
                  </a:cubicBezTo>
                  <a:cubicBezTo>
                    <a:pt x="15894" y="3192"/>
                    <a:pt x="15332" y="3088"/>
                    <a:pt x="14995" y="2983"/>
                  </a:cubicBezTo>
                  <a:cubicBezTo>
                    <a:pt x="14769" y="3088"/>
                    <a:pt x="14657" y="3297"/>
                    <a:pt x="14657" y="3297"/>
                  </a:cubicBezTo>
                  <a:cubicBezTo>
                    <a:pt x="14657" y="3297"/>
                    <a:pt x="14207" y="3926"/>
                    <a:pt x="14207" y="3926"/>
                  </a:cubicBezTo>
                  <a:cubicBezTo>
                    <a:pt x="14207" y="4031"/>
                    <a:pt x="15332" y="3822"/>
                    <a:pt x="15332" y="3822"/>
                  </a:cubicBezTo>
                  <a:cubicBezTo>
                    <a:pt x="15332" y="3822"/>
                    <a:pt x="14995" y="4136"/>
                    <a:pt x="14657" y="4346"/>
                  </a:cubicBezTo>
                  <a:cubicBezTo>
                    <a:pt x="14207" y="4451"/>
                    <a:pt x="13532" y="4241"/>
                    <a:pt x="13532" y="4241"/>
                  </a:cubicBezTo>
                  <a:cubicBezTo>
                    <a:pt x="13532" y="4241"/>
                    <a:pt x="13870" y="4870"/>
                    <a:pt x="13982" y="4975"/>
                  </a:cubicBezTo>
                  <a:cubicBezTo>
                    <a:pt x="14207" y="5080"/>
                    <a:pt x="14432" y="5080"/>
                    <a:pt x="14769" y="5185"/>
                  </a:cubicBezTo>
                  <a:cubicBezTo>
                    <a:pt x="15107" y="5290"/>
                    <a:pt x="15445" y="5499"/>
                    <a:pt x="15445" y="5499"/>
                  </a:cubicBezTo>
                  <a:cubicBezTo>
                    <a:pt x="15445" y="5499"/>
                    <a:pt x="14882" y="5709"/>
                    <a:pt x="14657" y="5499"/>
                  </a:cubicBezTo>
                  <a:cubicBezTo>
                    <a:pt x="14320" y="5394"/>
                    <a:pt x="14320" y="5394"/>
                    <a:pt x="13982" y="5394"/>
                  </a:cubicBezTo>
                  <a:cubicBezTo>
                    <a:pt x="13644" y="5290"/>
                    <a:pt x="13644" y="5290"/>
                    <a:pt x="13420" y="5394"/>
                  </a:cubicBezTo>
                  <a:cubicBezTo>
                    <a:pt x="13307" y="5604"/>
                    <a:pt x="12970" y="5709"/>
                    <a:pt x="12632" y="5919"/>
                  </a:cubicBezTo>
                  <a:cubicBezTo>
                    <a:pt x="12295" y="6024"/>
                    <a:pt x="12745" y="6233"/>
                    <a:pt x="12745" y="6443"/>
                  </a:cubicBezTo>
                  <a:cubicBezTo>
                    <a:pt x="12857" y="6653"/>
                    <a:pt x="12295" y="6443"/>
                    <a:pt x="12182" y="6548"/>
                  </a:cubicBezTo>
                  <a:cubicBezTo>
                    <a:pt x="11957" y="6653"/>
                    <a:pt x="11732" y="7596"/>
                    <a:pt x="11732" y="7596"/>
                  </a:cubicBezTo>
                  <a:cubicBezTo>
                    <a:pt x="11732" y="7596"/>
                    <a:pt x="12295" y="7911"/>
                    <a:pt x="12182" y="8016"/>
                  </a:cubicBezTo>
                  <a:cubicBezTo>
                    <a:pt x="12182" y="8121"/>
                    <a:pt x="11957" y="8330"/>
                    <a:pt x="11732" y="8540"/>
                  </a:cubicBezTo>
                  <a:cubicBezTo>
                    <a:pt x="11620" y="8645"/>
                    <a:pt x="11732" y="8855"/>
                    <a:pt x="11845" y="9064"/>
                  </a:cubicBezTo>
                  <a:cubicBezTo>
                    <a:pt x="11845" y="9274"/>
                    <a:pt x="11620" y="9274"/>
                    <a:pt x="11395" y="9589"/>
                  </a:cubicBezTo>
                  <a:cubicBezTo>
                    <a:pt x="11282" y="9903"/>
                    <a:pt x="11395" y="10113"/>
                    <a:pt x="11170" y="10218"/>
                  </a:cubicBezTo>
                  <a:cubicBezTo>
                    <a:pt x="11057" y="10218"/>
                    <a:pt x="10719" y="10637"/>
                    <a:pt x="10495" y="10742"/>
                  </a:cubicBezTo>
                  <a:cubicBezTo>
                    <a:pt x="10270" y="10847"/>
                    <a:pt x="10719" y="11266"/>
                    <a:pt x="10719" y="11266"/>
                  </a:cubicBezTo>
                  <a:cubicBezTo>
                    <a:pt x="10719" y="11266"/>
                    <a:pt x="10495" y="11686"/>
                    <a:pt x="10382" y="11791"/>
                  </a:cubicBezTo>
                  <a:cubicBezTo>
                    <a:pt x="10382" y="11895"/>
                    <a:pt x="9820" y="12210"/>
                    <a:pt x="9707" y="12315"/>
                  </a:cubicBezTo>
                  <a:cubicBezTo>
                    <a:pt x="9594" y="12420"/>
                    <a:pt x="9594" y="12734"/>
                    <a:pt x="9594" y="12839"/>
                  </a:cubicBezTo>
                  <a:cubicBezTo>
                    <a:pt x="9482" y="12944"/>
                    <a:pt x="10382" y="12734"/>
                    <a:pt x="10382" y="12734"/>
                  </a:cubicBezTo>
                  <a:cubicBezTo>
                    <a:pt x="10382" y="12734"/>
                    <a:pt x="9820" y="13154"/>
                    <a:pt x="9594" y="13468"/>
                  </a:cubicBezTo>
                  <a:cubicBezTo>
                    <a:pt x="9370" y="13783"/>
                    <a:pt x="9370" y="14097"/>
                    <a:pt x="9370" y="14307"/>
                  </a:cubicBezTo>
                  <a:cubicBezTo>
                    <a:pt x="9482" y="14412"/>
                    <a:pt x="9707" y="14831"/>
                    <a:pt x="9707" y="14831"/>
                  </a:cubicBezTo>
                  <a:cubicBezTo>
                    <a:pt x="10270" y="14831"/>
                    <a:pt x="10270" y="14831"/>
                    <a:pt x="10270" y="14831"/>
                  </a:cubicBezTo>
                  <a:cubicBezTo>
                    <a:pt x="10270" y="14831"/>
                    <a:pt x="9594" y="15251"/>
                    <a:pt x="9032" y="15775"/>
                  </a:cubicBezTo>
                  <a:cubicBezTo>
                    <a:pt x="8582" y="16299"/>
                    <a:pt x="8470" y="16928"/>
                    <a:pt x="8244" y="17243"/>
                  </a:cubicBezTo>
                  <a:cubicBezTo>
                    <a:pt x="7907" y="17558"/>
                    <a:pt x="8132" y="17767"/>
                    <a:pt x="8132" y="17977"/>
                  </a:cubicBezTo>
                  <a:cubicBezTo>
                    <a:pt x="8020" y="18187"/>
                    <a:pt x="7907" y="18921"/>
                    <a:pt x="7795" y="19340"/>
                  </a:cubicBezTo>
                  <a:cubicBezTo>
                    <a:pt x="7682" y="19759"/>
                    <a:pt x="6895" y="19864"/>
                    <a:pt x="6895" y="20074"/>
                  </a:cubicBezTo>
                  <a:cubicBezTo>
                    <a:pt x="6895" y="20284"/>
                    <a:pt x="6670" y="21437"/>
                    <a:pt x="6670" y="21437"/>
                  </a:cubicBezTo>
                  <a:cubicBezTo>
                    <a:pt x="6670" y="21437"/>
                    <a:pt x="8020" y="21542"/>
                    <a:pt x="8244" y="21542"/>
                  </a:cubicBezTo>
                  <a:cubicBezTo>
                    <a:pt x="8470" y="21542"/>
                    <a:pt x="9032" y="21227"/>
                    <a:pt x="9257" y="20703"/>
                  </a:cubicBezTo>
                  <a:cubicBezTo>
                    <a:pt x="9370" y="20284"/>
                    <a:pt x="8920" y="19759"/>
                    <a:pt x="8920" y="19759"/>
                  </a:cubicBezTo>
                  <a:cubicBezTo>
                    <a:pt x="8920" y="19759"/>
                    <a:pt x="9707" y="18921"/>
                    <a:pt x="9820" y="18606"/>
                  </a:cubicBezTo>
                  <a:cubicBezTo>
                    <a:pt x="10045" y="18396"/>
                    <a:pt x="10382" y="18082"/>
                    <a:pt x="10382" y="17558"/>
                  </a:cubicBezTo>
                  <a:cubicBezTo>
                    <a:pt x="10382" y="17033"/>
                    <a:pt x="10607" y="16719"/>
                    <a:pt x="10719" y="16299"/>
                  </a:cubicBezTo>
                  <a:cubicBezTo>
                    <a:pt x="10832" y="15985"/>
                    <a:pt x="11507" y="15670"/>
                    <a:pt x="11957" y="15356"/>
                  </a:cubicBezTo>
                  <a:cubicBezTo>
                    <a:pt x="12407" y="15146"/>
                    <a:pt x="12519" y="14831"/>
                    <a:pt x="12295" y="14517"/>
                  </a:cubicBezTo>
                  <a:cubicBezTo>
                    <a:pt x="12069" y="14202"/>
                    <a:pt x="12069" y="13573"/>
                    <a:pt x="11957" y="13049"/>
                  </a:cubicBezTo>
                  <a:cubicBezTo>
                    <a:pt x="11845" y="12629"/>
                    <a:pt x="11845" y="12105"/>
                    <a:pt x="11845" y="11791"/>
                  </a:cubicBezTo>
                  <a:cubicBezTo>
                    <a:pt x="11957" y="11476"/>
                    <a:pt x="12182" y="11686"/>
                    <a:pt x="12519" y="11686"/>
                  </a:cubicBezTo>
                  <a:cubicBezTo>
                    <a:pt x="12970" y="11686"/>
                    <a:pt x="13195" y="10847"/>
                    <a:pt x="13532" y="10532"/>
                  </a:cubicBezTo>
                  <a:cubicBezTo>
                    <a:pt x="13982" y="10218"/>
                    <a:pt x="14882" y="9798"/>
                    <a:pt x="15220" y="9693"/>
                  </a:cubicBezTo>
                  <a:cubicBezTo>
                    <a:pt x="15445" y="9589"/>
                    <a:pt x="15782" y="9064"/>
                    <a:pt x="16007" y="8959"/>
                  </a:cubicBezTo>
                  <a:cubicBezTo>
                    <a:pt x="16120" y="8855"/>
                    <a:pt x="17245" y="8540"/>
                    <a:pt x="17245" y="8540"/>
                  </a:cubicBezTo>
                  <a:cubicBezTo>
                    <a:pt x="17245" y="8540"/>
                    <a:pt x="16120" y="9274"/>
                    <a:pt x="16007" y="9379"/>
                  </a:cubicBezTo>
                  <a:cubicBezTo>
                    <a:pt x="16007" y="9484"/>
                    <a:pt x="15445" y="9903"/>
                    <a:pt x="14995" y="10113"/>
                  </a:cubicBezTo>
                  <a:cubicBezTo>
                    <a:pt x="14657" y="10427"/>
                    <a:pt x="14095" y="10742"/>
                    <a:pt x="13757" y="10952"/>
                  </a:cubicBezTo>
                  <a:cubicBezTo>
                    <a:pt x="13307" y="11266"/>
                    <a:pt x="13082" y="11686"/>
                    <a:pt x="12970" y="12210"/>
                  </a:cubicBezTo>
                  <a:cubicBezTo>
                    <a:pt x="12745" y="12839"/>
                    <a:pt x="12519" y="13363"/>
                    <a:pt x="12632" y="13573"/>
                  </a:cubicBezTo>
                  <a:cubicBezTo>
                    <a:pt x="12745" y="13888"/>
                    <a:pt x="13307" y="14517"/>
                    <a:pt x="13307" y="14517"/>
                  </a:cubicBezTo>
                  <a:cubicBezTo>
                    <a:pt x="13307" y="14517"/>
                    <a:pt x="13420" y="14412"/>
                    <a:pt x="13420" y="14202"/>
                  </a:cubicBezTo>
                  <a:cubicBezTo>
                    <a:pt x="13420" y="13992"/>
                    <a:pt x="13532" y="13783"/>
                    <a:pt x="13644" y="13468"/>
                  </a:cubicBezTo>
                  <a:cubicBezTo>
                    <a:pt x="13870" y="13154"/>
                    <a:pt x="13982" y="12734"/>
                    <a:pt x="13982" y="12734"/>
                  </a:cubicBezTo>
                  <a:cubicBezTo>
                    <a:pt x="13982" y="12734"/>
                    <a:pt x="14095" y="13049"/>
                    <a:pt x="14207" y="13259"/>
                  </a:cubicBezTo>
                  <a:cubicBezTo>
                    <a:pt x="14320" y="13468"/>
                    <a:pt x="14545" y="13573"/>
                    <a:pt x="14769" y="13363"/>
                  </a:cubicBezTo>
                  <a:cubicBezTo>
                    <a:pt x="14995" y="13259"/>
                    <a:pt x="14769" y="12420"/>
                    <a:pt x="14769" y="12420"/>
                  </a:cubicBezTo>
                  <a:cubicBezTo>
                    <a:pt x="14769" y="12420"/>
                    <a:pt x="14995" y="13154"/>
                    <a:pt x="15107" y="13363"/>
                  </a:cubicBezTo>
                  <a:cubicBezTo>
                    <a:pt x="15107" y="13468"/>
                    <a:pt x="15107" y="14202"/>
                    <a:pt x="15220" y="14307"/>
                  </a:cubicBezTo>
                  <a:cubicBezTo>
                    <a:pt x="15332" y="14412"/>
                    <a:pt x="15557" y="13992"/>
                    <a:pt x="15782" y="13783"/>
                  </a:cubicBezTo>
                  <a:cubicBezTo>
                    <a:pt x="16120" y="13573"/>
                    <a:pt x="16232" y="13259"/>
                    <a:pt x="16457" y="12839"/>
                  </a:cubicBezTo>
                  <a:cubicBezTo>
                    <a:pt x="16570" y="12420"/>
                    <a:pt x="16907" y="12315"/>
                    <a:pt x="17019" y="12420"/>
                  </a:cubicBezTo>
                  <a:cubicBezTo>
                    <a:pt x="17132" y="12420"/>
                    <a:pt x="17357" y="12944"/>
                    <a:pt x="17582" y="12944"/>
                  </a:cubicBezTo>
                  <a:cubicBezTo>
                    <a:pt x="17920" y="12839"/>
                    <a:pt x="17695" y="12315"/>
                    <a:pt x="17695" y="12525"/>
                  </a:cubicBezTo>
                  <a:cubicBezTo>
                    <a:pt x="17807" y="12629"/>
                    <a:pt x="18145" y="12839"/>
                    <a:pt x="18370" y="13049"/>
                  </a:cubicBezTo>
                  <a:cubicBezTo>
                    <a:pt x="18594" y="12944"/>
                    <a:pt x="18594" y="12944"/>
                    <a:pt x="18594" y="12944"/>
                  </a:cubicBezTo>
                  <a:cubicBezTo>
                    <a:pt x="18594" y="12525"/>
                    <a:pt x="18594" y="12525"/>
                    <a:pt x="18594" y="12525"/>
                  </a:cubicBezTo>
                  <a:cubicBezTo>
                    <a:pt x="19045" y="12525"/>
                    <a:pt x="19045" y="12525"/>
                    <a:pt x="19045" y="12525"/>
                  </a:cubicBezTo>
                  <a:cubicBezTo>
                    <a:pt x="19719" y="12105"/>
                    <a:pt x="19719" y="12105"/>
                    <a:pt x="19719" y="12105"/>
                  </a:cubicBezTo>
                  <a:cubicBezTo>
                    <a:pt x="19045" y="11476"/>
                    <a:pt x="19045" y="11476"/>
                    <a:pt x="19045" y="11476"/>
                  </a:cubicBezTo>
                  <a:cubicBezTo>
                    <a:pt x="18820" y="10323"/>
                    <a:pt x="18820" y="10323"/>
                    <a:pt x="18820" y="10323"/>
                  </a:cubicBezTo>
                  <a:cubicBezTo>
                    <a:pt x="18820" y="8121"/>
                    <a:pt x="18820" y="8121"/>
                    <a:pt x="18820" y="8121"/>
                  </a:cubicBezTo>
                  <a:cubicBezTo>
                    <a:pt x="18257" y="7177"/>
                    <a:pt x="18257" y="7177"/>
                    <a:pt x="18257" y="7177"/>
                  </a:cubicBezTo>
                  <a:cubicBezTo>
                    <a:pt x="20507" y="5919"/>
                    <a:pt x="20507" y="5919"/>
                    <a:pt x="20507" y="5919"/>
                  </a:cubicBezTo>
                  <a:close/>
                  <a:moveTo>
                    <a:pt x="4757" y="47"/>
                  </a:moveTo>
                  <a:cubicBezTo>
                    <a:pt x="3407" y="781"/>
                    <a:pt x="3407" y="781"/>
                    <a:pt x="3407" y="781"/>
                  </a:cubicBezTo>
                  <a:cubicBezTo>
                    <a:pt x="3407" y="781"/>
                    <a:pt x="2957" y="991"/>
                    <a:pt x="3182" y="1200"/>
                  </a:cubicBezTo>
                  <a:cubicBezTo>
                    <a:pt x="3407" y="1515"/>
                    <a:pt x="4645" y="991"/>
                    <a:pt x="5095" y="676"/>
                  </a:cubicBezTo>
                  <a:cubicBezTo>
                    <a:pt x="5432" y="257"/>
                    <a:pt x="5657" y="47"/>
                    <a:pt x="5545" y="47"/>
                  </a:cubicBezTo>
                  <a:cubicBezTo>
                    <a:pt x="5320" y="-58"/>
                    <a:pt x="4757" y="47"/>
                    <a:pt x="4757" y="47"/>
                  </a:cubicBezTo>
                  <a:close/>
                  <a:moveTo>
                    <a:pt x="2170" y="1515"/>
                  </a:moveTo>
                  <a:cubicBezTo>
                    <a:pt x="2057" y="1515"/>
                    <a:pt x="1607" y="1829"/>
                    <a:pt x="1270" y="1829"/>
                  </a:cubicBezTo>
                  <a:cubicBezTo>
                    <a:pt x="820" y="1725"/>
                    <a:pt x="-193" y="1410"/>
                    <a:pt x="32" y="2039"/>
                  </a:cubicBezTo>
                  <a:cubicBezTo>
                    <a:pt x="257" y="2563"/>
                    <a:pt x="595" y="3088"/>
                    <a:pt x="1157" y="2668"/>
                  </a:cubicBezTo>
                  <a:cubicBezTo>
                    <a:pt x="1720" y="2249"/>
                    <a:pt x="2170" y="2249"/>
                    <a:pt x="2507" y="1934"/>
                  </a:cubicBezTo>
                  <a:cubicBezTo>
                    <a:pt x="2845" y="1515"/>
                    <a:pt x="2170" y="1515"/>
                    <a:pt x="2170" y="1515"/>
                  </a:cubicBezTo>
                  <a:close/>
                  <a:moveTo>
                    <a:pt x="9482" y="6128"/>
                  </a:moveTo>
                  <a:cubicBezTo>
                    <a:pt x="9482" y="6128"/>
                    <a:pt x="8470" y="6338"/>
                    <a:pt x="8020" y="6653"/>
                  </a:cubicBezTo>
                  <a:cubicBezTo>
                    <a:pt x="7570" y="6862"/>
                    <a:pt x="7007" y="6443"/>
                    <a:pt x="6445" y="6338"/>
                  </a:cubicBezTo>
                  <a:cubicBezTo>
                    <a:pt x="5994" y="6338"/>
                    <a:pt x="5770" y="6548"/>
                    <a:pt x="5320" y="6443"/>
                  </a:cubicBezTo>
                  <a:cubicBezTo>
                    <a:pt x="4757" y="6233"/>
                    <a:pt x="4870" y="5604"/>
                    <a:pt x="5095" y="5394"/>
                  </a:cubicBezTo>
                  <a:cubicBezTo>
                    <a:pt x="5320" y="5080"/>
                    <a:pt x="5657" y="5709"/>
                    <a:pt x="6107" y="5814"/>
                  </a:cubicBezTo>
                  <a:cubicBezTo>
                    <a:pt x="6445" y="5814"/>
                    <a:pt x="8132" y="5394"/>
                    <a:pt x="8132" y="5394"/>
                  </a:cubicBezTo>
                  <a:cubicBezTo>
                    <a:pt x="8132" y="5394"/>
                    <a:pt x="7007" y="5290"/>
                    <a:pt x="6670" y="5080"/>
                  </a:cubicBezTo>
                  <a:cubicBezTo>
                    <a:pt x="6332" y="4765"/>
                    <a:pt x="7457" y="4241"/>
                    <a:pt x="7682" y="4136"/>
                  </a:cubicBezTo>
                  <a:cubicBezTo>
                    <a:pt x="7907" y="3926"/>
                    <a:pt x="8582" y="3612"/>
                    <a:pt x="8582" y="3612"/>
                  </a:cubicBezTo>
                  <a:cubicBezTo>
                    <a:pt x="8582" y="3612"/>
                    <a:pt x="7682" y="3717"/>
                    <a:pt x="7570" y="3612"/>
                  </a:cubicBezTo>
                  <a:cubicBezTo>
                    <a:pt x="7457" y="3402"/>
                    <a:pt x="7345" y="3088"/>
                    <a:pt x="7007" y="2668"/>
                  </a:cubicBezTo>
                  <a:cubicBezTo>
                    <a:pt x="6557" y="2354"/>
                    <a:pt x="6107" y="2249"/>
                    <a:pt x="6445" y="2039"/>
                  </a:cubicBezTo>
                  <a:cubicBezTo>
                    <a:pt x="6895" y="1934"/>
                    <a:pt x="6220" y="1515"/>
                    <a:pt x="6557" y="1515"/>
                  </a:cubicBezTo>
                  <a:cubicBezTo>
                    <a:pt x="6782" y="1410"/>
                    <a:pt x="8132" y="1200"/>
                    <a:pt x="8357" y="1305"/>
                  </a:cubicBezTo>
                  <a:cubicBezTo>
                    <a:pt x="8582" y="1305"/>
                    <a:pt x="8807" y="1934"/>
                    <a:pt x="9145" y="2459"/>
                  </a:cubicBezTo>
                  <a:cubicBezTo>
                    <a:pt x="9370" y="2983"/>
                    <a:pt x="9257" y="3192"/>
                    <a:pt x="9482" y="3297"/>
                  </a:cubicBezTo>
                  <a:cubicBezTo>
                    <a:pt x="9707" y="3507"/>
                    <a:pt x="10495" y="3822"/>
                    <a:pt x="10719" y="4031"/>
                  </a:cubicBezTo>
                  <a:cubicBezTo>
                    <a:pt x="10832" y="4136"/>
                    <a:pt x="11395" y="4765"/>
                    <a:pt x="11395" y="4870"/>
                  </a:cubicBezTo>
                  <a:cubicBezTo>
                    <a:pt x="11507" y="5080"/>
                    <a:pt x="11170" y="5604"/>
                    <a:pt x="11170" y="5604"/>
                  </a:cubicBezTo>
                  <a:cubicBezTo>
                    <a:pt x="10495" y="5604"/>
                    <a:pt x="10495" y="5604"/>
                    <a:pt x="10495" y="5604"/>
                  </a:cubicBezTo>
                  <a:cubicBezTo>
                    <a:pt x="10832" y="6024"/>
                    <a:pt x="10832" y="6024"/>
                    <a:pt x="10832" y="6024"/>
                  </a:cubicBezTo>
                  <a:cubicBezTo>
                    <a:pt x="9370" y="6548"/>
                    <a:pt x="9370" y="6548"/>
                    <a:pt x="9370" y="6548"/>
                  </a:cubicBezTo>
                  <a:cubicBezTo>
                    <a:pt x="9482" y="6128"/>
                    <a:pt x="9482" y="6128"/>
                    <a:pt x="9482" y="6128"/>
                  </a:cubicBezTo>
                  <a:close/>
                  <a:moveTo>
                    <a:pt x="5657" y="9064"/>
                  </a:moveTo>
                  <a:cubicBezTo>
                    <a:pt x="5545" y="9064"/>
                    <a:pt x="5095" y="9693"/>
                    <a:pt x="4982" y="10113"/>
                  </a:cubicBezTo>
                  <a:cubicBezTo>
                    <a:pt x="4870" y="10532"/>
                    <a:pt x="5770" y="9798"/>
                    <a:pt x="5770" y="9798"/>
                  </a:cubicBezTo>
                  <a:cubicBezTo>
                    <a:pt x="5770" y="9798"/>
                    <a:pt x="6220" y="9274"/>
                    <a:pt x="6332" y="9064"/>
                  </a:cubicBezTo>
                  <a:cubicBezTo>
                    <a:pt x="6332" y="8855"/>
                    <a:pt x="5657" y="9064"/>
                    <a:pt x="5657" y="9064"/>
                  </a:cubicBezTo>
                  <a:close/>
                  <a:moveTo>
                    <a:pt x="3745" y="11895"/>
                  </a:moveTo>
                  <a:cubicBezTo>
                    <a:pt x="3745" y="11895"/>
                    <a:pt x="2845" y="12525"/>
                    <a:pt x="2620" y="12420"/>
                  </a:cubicBezTo>
                  <a:cubicBezTo>
                    <a:pt x="2507" y="12315"/>
                    <a:pt x="2282" y="13468"/>
                    <a:pt x="2170" y="13468"/>
                  </a:cubicBezTo>
                  <a:cubicBezTo>
                    <a:pt x="2057" y="13573"/>
                    <a:pt x="1720" y="14726"/>
                    <a:pt x="1720" y="14726"/>
                  </a:cubicBezTo>
                  <a:cubicBezTo>
                    <a:pt x="1720" y="14726"/>
                    <a:pt x="2845" y="14307"/>
                    <a:pt x="3070" y="13888"/>
                  </a:cubicBezTo>
                  <a:cubicBezTo>
                    <a:pt x="3182" y="13468"/>
                    <a:pt x="3520" y="13363"/>
                    <a:pt x="3520" y="13363"/>
                  </a:cubicBezTo>
                  <a:cubicBezTo>
                    <a:pt x="4195" y="13783"/>
                    <a:pt x="4195" y="13783"/>
                    <a:pt x="4195" y="13783"/>
                  </a:cubicBezTo>
                  <a:cubicBezTo>
                    <a:pt x="4195" y="13783"/>
                    <a:pt x="3520" y="13888"/>
                    <a:pt x="3632" y="14307"/>
                  </a:cubicBezTo>
                  <a:cubicBezTo>
                    <a:pt x="3632" y="14622"/>
                    <a:pt x="3745" y="14726"/>
                    <a:pt x="3632" y="15146"/>
                  </a:cubicBezTo>
                  <a:cubicBezTo>
                    <a:pt x="3520" y="15460"/>
                    <a:pt x="2845" y="15251"/>
                    <a:pt x="2957" y="16090"/>
                  </a:cubicBezTo>
                  <a:cubicBezTo>
                    <a:pt x="3070" y="16824"/>
                    <a:pt x="3745" y="15775"/>
                    <a:pt x="3970" y="15775"/>
                  </a:cubicBezTo>
                  <a:cubicBezTo>
                    <a:pt x="4307" y="15880"/>
                    <a:pt x="5320" y="15985"/>
                    <a:pt x="5657" y="15460"/>
                  </a:cubicBezTo>
                  <a:cubicBezTo>
                    <a:pt x="5994" y="14936"/>
                    <a:pt x="5994" y="14831"/>
                    <a:pt x="5882" y="14412"/>
                  </a:cubicBezTo>
                  <a:cubicBezTo>
                    <a:pt x="5770" y="13992"/>
                    <a:pt x="5545" y="13468"/>
                    <a:pt x="5545" y="13259"/>
                  </a:cubicBezTo>
                  <a:cubicBezTo>
                    <a:pt x="5657" y="13154"/>
                    <a:pt x="5994" y="11476"/>
                    <a:pt x="5994" y="11476"/>
                  </a:cubicBezTo>
                  <a:cubicBezTo>
                    <a:pt x="4195" y="12105"/>
                    <a:pt x="4195" y="12105"/>
                    <a:pt x="4195" y="12105"/>
                  </a:cubicBezTo>
                  <a:cubicBezTo>
                    <a:pt x="3857" y="12525"/>
                    <a:pt x="3857" y="12525"/>
                    <a:pt x="3857" y="12525"/>
                  </a:cubicBezTo>
                  <a:cubicBezTo>
                    <a:pt x="3745" y="11895"/>
                    <a:pt x="3745" y="11895"/>
                    <a:pt x="3745" y="11895"/>
                  </a:cubicBezTo>
                  <a:close/>
                  <a:moveTo>
                    <a:pt x="7119" y="11371"/>
                  </a:moveTo>
                  <a:cubicBezTo>
                    <a:pt x="7232" y="10847"/>
                    <a:pt x="7232" y="10847"/>
                    <a:pt x="7232" y="10847"/>
                  </a:cubicBezTo>
                  <a:cubicBezTo>
                    <a:pt x="8020" y="9903"/>
                    <a:pt x="8020" y="9903"/>
                    <a:pt x="8020" y="9903"/>
                  </a:cubicBezTo>
                  <a:cubicBezTo>
                    <a:pt x="9820" y="9169"/>
                    <a:pt x="9820" y="9169"/>
                    <a:pt x="9820" y="9169"/>
                  </a:cubicBezTo>
                  <a:cubicBezTo>
                    <a:pt x="10270" y="8645"/>
                    <a:pt x="10270" y="8645"/>
                    <a:pt x="10270" y="8645"/>
                  </a:cubicBezTo>
                  <a:cubicBezTo>
                    <a:pt x="10607" y="8121"/>
                    <a:pt x="10607" y="8121"/>
                    <a:pt x="10607" y="8121"/>
                  </a:cubicBezTo>
                  <a:cubicBezTo>
                    <a:pt x="10607" y="8121"/>
                    <a:pt x="10270" y="9169"/>
                    <a:pt x="10270" y="9379"/>
                  </a:cubicBezTo>
                  <a:cubicBezTo>
                    <a:pt x="10157" y="9589"/>
                    <a:pt x="10270" y="9693"/>
                    <a:pt x="9820" y="10008"/>
                  </a:cubicBezTo>
                  <a:cubicBezTo>
                    <a:pt x="9482" y="10427"/>
                    <a:pt x="8920" y="11161"/>
                    <a:pt x="8807" y="11266"/>
                  </a:cubicBezTo>
                  <a:cubicBezTo>
                    <a:pt x="8582" y="11371"/>
                    <a:pt x="8132" y="11791"/>
                    <a:pt x="7907" y="12210"/>
                  </a:cubicBezTo>
                  <a:cubicBezTo>
                    <a:pt x="7682" y="12525"/>
                    <a:pt x="7795" y="12734"/>
                    <a:pt x="7457" y="12944"/>
                  </a:cubicBezTo>
                  <a:cubicBezTo>
                    <a:pt x="7232" y="13154"/>
                    <a:pt x="6895" y="13783"/>
                    <a:pt x="6895" y="13783"/>
                  </a:cubicBezTo>
                  <a:cubicBezTo>
                    <a:pt x="6895" y="13783"/>
                    <a:pt x="6332" y="13888"/>
                    <a:pt x="6220" y="13573"/>
                  </a:cubicBezTo>
                  <a:cubicBezTo>
                    <a:pt x="6107" y="13363"/>
                    <a:pt x="6332" y="12525"/>
                    <a:pt x="6445" y="12210"/>
                  </a:cubicBezTo>
                  <a:cubicBezTo>
                    <a:pt x="6557" y="11895"/>
                    <a:pt x="6670" y="11686"/>
                    <a:pt x="6782" y="11581"/>
                  </a:cubicBezTo>
                  <a:cubicBezTo>
                    <a:pt x="6895" y="11581"/>
                    <a:pt x="7119" y="11371"/>
                    <a:pt x="7119" y="11371"/>
                  </a:cubicBezTo>
                  <a:close/>
                  <a:moveTo>
                    <a:pt x="13982" y="13888"/>
                  </a:moveTo>
                  <a:cubicBezTo>
                    <a:pt x="14095" y="13678"/>
                    <a:pt x="14095" y="13678"/>
                    <a:pt x="14095" y="13678"/>
                  </a:cubicBezTo>
                  <a:cubicBezTo>
                    <a:pt x="14095" y="13678"/>
                    <a:pt x="14432" y="14202"/>
                    <a:pt x="14657" y="14622"/>
                  </a:cubicBezTo>
                  <a:cubicBezTo>
                    <a:pt x="14882" y="14936"/>
                    <a:pt x="14995" y="15565"/>
                    <a:pt x="14995" y="15985"/>
                  </a:cubicBezTo>
                  <a:cubicBezTo>
                    <a:pt x="14882" y="16299"/>
                    <a:pt x="14657" y="16299"/>
                    <a:pt x="14657" y="16299"/>
                  </a:cubicBezTo>
                  <a:cubicBezTo>
                    <a:pt x="14657" y="16299"/>
                    <a:pt x="14432" y="16299"/>
                    <a:pt x="14432" y="16090"/>
                  </a:cubicBezTo>
                  <a:cubicBezTo>
                    <a:pt x="14320" y="15880"/>
                    <a:pt x="14095" y="15251"/>
                    <a:pt x="13982" y="15041"/>
                  </a:cubicBezTo>
                  <a:cubicBezTo>
                    <a:pt x="13870" y="14726"/>
                    <a:pt x="13982" y="13992"/>
                    <a:pt x="13982" y="13888"/>
                  </a:cubicBezTo>
                  <a:close/>
                  <a:moveTo>
                    <a:pt x="12182" y="16299"/>
                  </a:moveTo>
                  <a:cubicBezTo>
                    <a:pt x="12182" y="16299"/>
                    <a:pt x="12632" y="16299"/>
                    <a:pt x="12857" y="16299"/>
                  </a:cubicBezTo>
                  <a:cubicBezTo>
                    <a:pt x="13195" y="16404"/>
                    <a:pt x="13307" y="16614"/>
                    <a:pt x="13420" y="17348"/>
                  </a:cubicBezTo>
                  <a:cubicBezTo>
                    <a:pt x="13532" y="18082"/>
                    <a:pt x="13307" y="18187"/>
                    <a:pt x="13307" y="18292"/>
                  </a:cubicBezTo>
                  <a:cubicBezTo>
                    <a:pt x="13307" y="18292"/>
                    <a:pt x="13644" y="18711"/>
                    <a:pt x="13644" y="18711"/>
                  </a:cubicBezTo>
                  <a:cubicBezTo>
                    <a:pt x="13307" y="19445"/>
                    <a:pt x="13307" y="19445"/>
                    <a:pt x="13307" y="19445"/>
                  </a:cubicBezTo>
                  <a:cubicBezTo>
                    <a:pt x="13307" y="19445"/>
                    <a:pt x="13420" y="19969"/>
                    <a:pt x="13195" y="20389"/>
                  </a:cubicBezTo>
                  <a:cubicBezTo>
                    <a:pt x="12970" y="20808"/>
                    <a:pt x="11620" y="20389"/>
                    <a:pt x="11395" y="20179"/>
                  </a:cubicBezTo>
                  <a:cubicBezTo>
                    <a:pt x="11057" y="19864"/>
                    <a:pt x="11170" y="19025"/>
                    <a:pt x="11282" y="18711"/>
                  </a:cubicBezTo>
                  <a:cubicBezTo>
                    <a:pt x="11282" y="18501"/>
                    <a:pt x="11282" y="18082"/>
                    <a:pt x="11282" y="17453"/>
                  </a:cubicBezTo>
                  <a:cubicBezTo>
                    <a:pt x="11282" y="16928"/>
                    <a:pt x="11957" y="16509"/>
                    <a:pt x="12182" y="162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0" name="Google Shape;2390;p276"/>
            <p:cNvSpPr/>
            <p:nvPr/>
          </p:nvSpPr>
          <p:spPr>
            <a:xfrm>
              <a:off x="3152534" y="2236366"/>
              <a:ext cx="849950" cy="113915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09" y="0"/>
                  </a:moveTo>
                  <a:cubicBezTo>
                    <a:pt x="11782" y="122"/>
                    <a:pt x="11782" y="122"/>
                    <a:pt x="11782" y="122"/>
                  </a:cubicBezTo>
                  <a:cubicBezTo>
                    <a:pt x="11618" y="244"/>
                    <a:pt x="11618" y="244"/>
                    <a:pt x="11618" y="366"/>
                  </a:cubicBezTo>
                  <a:cubicBezTo>
                    <a:pt x="11618" y="366"/>
                    <a:pt x="10964" y="1098"/>
                    <a:pt x="10964" y="1098"/>
                  </a:cubicBezTo>
                  <a:cubicBezTo>
                    <a:pt x="10964" y="1220"/>
                    <a:pt x="10964" y="1220"/>
                    <a:pt x="10964" y="1220"/>
                  </a:cubicBezTo>
                  <a:cubicBezTo>
                    <a:pt x="10964" y="1220"/>
                    <a:pt x="11782" y="1220"/>
                    <a:pt x="12436" y="1098"/>
                  </a:cubicBezTo>
                  <a:cubicBezTo>
                    <a:pt x="12273" y="1220"/>
                    <a:pt x="11945" y="1464"/>
                    <a:pt x="11455" y="1586"/>
                  </a:cubicBezTo>
                  <a:cubicBezTo>
                    <a:pt x="10964" y="1708"/>
                    <a:pt x="9982" y="1342"/>
                    <a:pt x="9982" y="1342"/>
                  </a:cubicBezTo>
                  <a:cubicBezTo>
                    <a:pt x="9982" y="1342"/>
                    <a:pt x="9982" y="1342"/>
                    <a:pt x="9982" y="1342"/>
                  </a:cubicBezTo>
                  <a:cubicBezTo>
                    <a:pt x="9982" y="1342"/>
                    <a:pt x="9982" y="1464"/>
                    <a:pt x="9982" y="1464"/>
                  </a:cubicBezTo>
                  <a:cubicBezTo>
                    <a:pt x="9982" y="1464"/>
                    <a:pt x="9982" y="1464"/>
                    <a:pt x="9982" y="1464"/>
                  </a:cubicBezTo>
                  <a:cubicBezTo>
                    <a:pt x="9982" y="1464"/>
                    <a:pt x="10473" y="2197"/>
                    <a:pt x="10636" y="2319"/>
                  </a:cubicBezTo>
                  <a:cubicBezTo>
                    <a:pt x="10800" y="2441"/>
                    <a:pt x="10964" y="2441"/>
                    <a:pt x="11127" y="2441"/>
                  </a:cubicBezTo>
                  <a:cubicBezTo>
                    <a:pt x="11291" y="2441"/>
                    <a:pt x="11455" y="2563"/>
                    <a:pt x="11782" y="2563"/>
                  </a:cubicBezTo>
                  <a:cubicBezTo>
                    <a:pt x="12109" y="2685"/>
                    <a:pt x="12436" y="2807"/>
                    <a:pt x="12600" y="2929"/>
                  </a:cubicBezTo>
                  <a:cubicBezTo>
                    <a:pt x="12436" y="2929"/>
                    <a:pt x="11945" y="3051"/>
                    <a:pt x="11618" y="2929"/>
                  </a:cubicBezTo>
                  <a:cubicBezTo>
                    <a:pt x="11291" y="2807"/>
                    <a:pt x="11127" y="2807"/>
                    <a:pt x="10964" y="2807"/>
                  </a:cubicBezTo>
                  <a:cubicBezTo>
                    <a:pt x="10636" y="2685"/>
                    <a:pt x="10636" y="2685"/>
                    <a:pt x="10636" y="2685"/>
                  </a:cubicBezTo>
                  <a:cubicBezTo>
                    <a:pt x="10145" y="2685"/>
                    <a:pt x="10145" y="2685"/>
                    <a:pt x="9818" y="2807"/>
                  </a:cubicBezTo>
                  <a:cubicBezTo>
                    <a:pt x="9491" y="2929"/>
                    <a:pt x="9164" y="3173"/>
                    <a:pt x="8673" y="3295"/>
                  </a:cubicBezTo>
                  <a:cubicBezTo>
                    <a:pt x="8509" y="3417"/>
                    <a:pt x="8345" y="3417"/>
                    <a:pt x="8345" y="3539"/>
                  </a:cubicBezTo>
                  <a:cubicBezTo>
                    <a:pt x="8345" y="3661"/>
                    <a:pt x="8509" y="3661"/>
                    <a:pt x="8673" y="3783"/>
                  </a:cubicBezTo>
                  <a:cubicBezTo>
                    <a:pt x="8673" y="3905"/>
                    <a:pt x="8836" y="3905"/>
                    <a:pt x="8836" y="4027"/>
                  </a:cubicBezTo>
                  <a:cubicBezTo>
                    <a:pt x="8836" y="4027"/>
                    <a:pt x="8836" y="4027"/>
                    <a:pt x="8836" y="4027"/>
                  </a:cubicBezTo>
                  <a:cubicBezTo>
                    <a:pt x="8836" y="4027"/>
                    <a:pt x="8673" y="4027"/>
                    <a:pt x="8509" y="4027"/>
                  </a:cubicBezTo>
                  <a:cubicBezTo>
                    <a:pt x="8345" y="4027"/>
                    <a:pt x="8018" y="4027"/>
                    <a:pt x="8018" y="4149"/>
                  </a:cubicBezTo>
                  <a:cubicBezTo>
                    <a:pt x="7691" y="4149"/>
                    <a:pt x="7364" y="5247"/>
                    <a:pt x="7364" y="5369"/>
                  </a:cubicBezTo>
                  <a:cubicBezTo>
                    <a:pt x="7364" y="5369"/>
                    <a:pt x="7364" y="5369"/>
                    <a:pt x="7364" y="5369"/>
                  </a:cubicBezTo>
                  <a:cubicBezTo>
                    <a:pt x="7364" y="5369"/>
                    <a:pt x="7364" y="5492"/>
                    <a:pt x="7527" y="5492"/>
                  </a:cubicBezTo>
                  <a:cubicBezTo>
                    <a:pt x="7691" y="5614"/>
                    <a:pt x="8018" y="5858"/>
                    <a:pt x="8018" y="5858"/>
                  </a:cubicBezTo>
                  <a:cubicBezTo>
                    <a:pt x="8018" y="5858"/>
                    <a:pt x="8018" y="5858"/>
                    <a:pt x="8018" y="5858"/>
                  </a:cubicBezTo>
                  <a:cubicBezTo>
                    <a:pt x="8018" y="5980"/>
                    <a:pt x="7855" y="6102"/>
                    <a:pt x="7691" y="6224"/>
                  </a:cubicBezTo>
                  <a:cubicBezTo>
                    <a:pt x="7364" y="6468"/>
                    <a:pt x="7364" y="6468"/>
                    <a:pt x="7364" y="6468"/>
                  </a:cubicBezTo>
                  <a:cubicBezTo>
                    <a:pt x="7364" y="6468"/>
                    <a:pt x="7200" y="6590"/>
                    <a:pt x="7200" y="6712"/>
                  </a:cubicBezTo>
                  <a:cubicBezTo>
                    <a:pt x="7200" y="6834"/>
                    <a:pt x="7364" y="6956"/>
                    <a:pt x="7364" y="7078"/>
                  </a:cubicBezTo>
                  <a:cubicBezTo>
                    <a:pt x="7364" y="7200"/>
                    <a:pt x="7364" y="7200"/>
                    <a:pt x="7364" y="7200"/>
                  </a:cubicBezTo>
                  <a:cubicBezTo>
                    <a:pt x="7364" y="7200"/>
                    <a:pt x="7364" y="7322"/>
                    <a:pt x="7200" y="7322"/>
                  </a:cubicBezTo>
                  <a:cubicBezTo>
                    <a:pt x="7200" y="7444"/>
                    <a:pt x="7036" y="7444"/>
                    <a:pt x="6873" y="7688"/>
                  </a:cubicBezTo>
                  <a:cubicBezTo>
                    <a:pt x="6709" y="7810"/>
                    <a:pt x="6709" y="8054"/>
                    <a:pt x="6709" y="8176"/>
                  </a:cubicBezTo>
                  <a:cubicBezTo>
                    <a:pt x="6709" y="8298"/>
                    <a:pt x="6709" y="8298"/>
                    <a:pt x="6545" y="8298"/>
                  </a:cubicBezTo>
                  <a:cubicBezTo>
                    <a:pt x="6382" y="8420"/>
                    <a:pt x="6218" y="8542"/>
                    <a:pt x="6055" y="8664"/>
                  </a:cubicBezTo>
                  <a:cubicBezTo>
                    <a:pt x="5891" y="8786"/>
                    <a:pt x="5727" y="8908"/>
                    <a:pt x="5564" y="9031"/>
                  </a:cubicBezTo>
                  <a:cubicBezTo>
                    <a:pt x="5400" y="9031"/>
                    <a:pt x="5400" y="9031"/>
                    <a:pt x="5400" y="9153"/>
                  </a:cubicBezTo>
                  <a:cubicBezTo>
                    <a:pt x="5400" y="9153"/>
                    <a:pt x="5400" y="9153"/>
                    <a:pt x="5400" y="9153"/>
                  </a:cubicBezTo>
                  <a:cubicBezTo>
                    <a:pt x="5400" y="9275"/>
                    <a:pt x="5727" y="9519"/>
                    <a:pt x="5891" y="9641"/>
                  </a:cubicBezTo>
                  <a:cubicBezTo>
                    <a:pt x="5891" y="9641"/>
                    <a:pt x="5400" y="10251"/>
                    <a:pt x="5400" y="10251"/>
                  </a:cubicBezTo>
                  <a:cubicBezTo>
                    <a:pt x="5400" y="10251"/>
                    <a:pt x="5236" y="10373"/>
                    <a:pt x="4909" y="10495"/>
                  </a:cubicBezTo>
                  <a:cubicBezTo>
                    <a:pt x="4745" y="10617"/>
                    <a:pt x="4582" y="10739"/>
                    <a:pt x="4418" y="10861"/>
                  </a:cubicBezTo>
                  <a:cubicBezTo>
                    <a:pt x="4255" y="10983"/>
                    <a:pt x="4255" y="11105"/>
                    <a:pt x="4091" y="11471"/>
                  </a:cubicBezTo>
                  <a:cubicBezTo>
                    <a:pt x="4091" y="11471"/>
                    <a:pt x="4091" y="11471"/>
                    <a:pt x="4091" y="11471"/>
                  </a:cubicBezTo>
                  <a:cubicBezTo>
                    <a:pt x="4091" y="11471"/>
                    <a:pt x="4091" y="11471"/>
                    <a:pt x="4091" y="11471"/>
                  </a:cubicBezTo>
                  <a:cubicBezTo>
                    <a:pt x="4255" y="11593"/>
                    <a:pt x="4745" y="11471"/>
                    <a:pt x="5236" y="11349"/>
                  </a:cubicBezTo>
                  <a:cubicBezTo>
                    <a:pt x="4909" y="11593"/>
                    <a:pt x="4582" y="11959"/>
                    <a:pt x="4255" y="12203"/>
                  </a:cubicBezTo>
                  <a:cubicBezTo>
                    <a:pt x="4091" y="12447"/>
                    <a:pt x="3927" y="12814"/>
                    <a:pt x="3927" y="13058"/>
                  </a:cubicBezTo>
                  <a:cubicBezTo>
                    <a:pt x="3927" y="13058"/>
                    <a:pt x="3927" y="13058"/>
                    <a:pt x="3927" y="13180"/>
                  </a:cubicBezTo>
                  <a:cubicBezTo>
                    <a:pt x="3927" y="13302"/>
                    <a:pt x="4418" y="13790"/>
                    <a:pt x="4418" y="13790"/>
                  </a:cubicBezTo>
                  <a:cubicBezTo>
                    <a:pt x="4418" y="13790"/>
                    <a:pt x="4418" y="13790"/>
                    <a:pt x="4418" y="13790"/>
                  </a:cubicBezTo>
                  <a:cubicBezTo>
                    <a:pt x="4418" y="13790"/>
                    <a:pt x="4909" y="13790"/>
                    <a:pt x="5073" y="13790"/>
                  </a:cubicBezTo>
                  <a:cubicBezTo>
                    <a:pt x="4745" y="14034"/>
                    <a:pt x="4091" y="14400"/>
                    <a:pt x="3436" y="14888"/>
                  </a:cubicBezTo>
                  <a:cubicBezTo>
                    <a:pt x="2945" y="15254"/>
                    <a:pt x="2782" y="15742"/>
                    <a:pt x="2618" y="16108"/>
                  </a:cubicBezTo>
                  <a:cubicBezTo>
                    <a:pt x="2455" y="16231"/>
                    <a:pt x="2291" y="16475"/>
                    <a:pt x="2127" y="16597"/>
                  </a:cubicBezTo>
                  <a:cubicBezTo>
                    <a:pt x="1964" y="16719"/>
                    <a:pt x="1964" y="16841"/>
                    <a:pt x="1964" y="16963"/>
                  </a:cubicBezTo>
                  <a:cubicBezTo>
                    <a:pt x="1964" y="17085"/>
                    <a:pt x="1964" y="17085"/>
                    <a:pt x="1964" y="17207"/>
                  </a:cubicBezTo>
                  <a:cubicBezTo>
                    <a:pt x="2127" y="17207"/>
                    <a:pt x="2127" y="17329"/>
                    <a:pt x="2127" y="17329"/>
                  </a:cubicBezTo>
                  <a:cubicBezTo>
                    <a:pt x="2127" y="17329"/>
                    <a:pt x="2127" y="17451"/>
                    <a:pt x="2127" y="17451"/>
                  </a:cubicBezTo>
                  <a:cubicBezTo>
                    <a:pt x="1964" y="17939"/>
                    <a:pt x="1964" y="17939"/>
                    <a:pt x="1964" y="17939"/>
                  </a:cubicBezTo>
                  <a:cubicBezTo>
                    <a:pt x="1800" y="18305"/>
                    <a:pt x="1636" y="18793"/>
                    <a:pt x="1636" y="19037"/>
                  </a:cubicBezTo>
                  <a:cubicBezTo>
                    <a:pt x="1473" y="19281"/>
                    <a:pt x="1145" y="19403"/>
                    <a:pt x="818" y="19525"/>
                  </a:cubicBezTo>
                  <a:cubicBezTo>
                    <a:pt x="491" y="19647"/>
                    <a:pt x="327" y="19769"/>
                    <a:pt x="327" y="19892"/>
                  </a:cubicBezTo>
                  <a:cubicBezTo>
                    <a:pt x="327" y="20136"/>
                    <a:pt x="0" y="21356"/>
                    <a:pt x="0" y="21356"/>
                  </a:cubicBezTo>
                  <a:cubicBezTo>
                    <a:pt x="0" y="21356"/>
                    <a:pt x="0" y="21478"/>
                    <a:pt x="0" y="21478"/>
                  </a:cubicBezTo>
                  <a:cubicBezTo>
                    <a:pt x="0" y="21478"/>
                    <a:pt x="0" y="21478"/>
                    <a:pt x="0" y="21478"/>
                  </a:cubicBezTo>
                  <a:cubicBezTo>
                    <a:pt x="0" y="21478"/>
                    <a:pt x="0" y="21478"/>
                    <a:pt x="0" y="21478"/>
                  </a:cubicBezTo>
                  <a:cubicBezTo>
                    <a:pt x="164" y="21478"/>
                    <a:pt x="1964" y="21600"/>
                    <a:pt x="2291" y="21600"/>
                  </a:cubicBezTo>
                  <a:cubicBezTo>
                    <a:pt x="2782" y="21600"/>
                    <a:pt x="3436" y="21234"/>
                    <a:pt x="3764" y="20624"/>
                  </a:cubicBezTo>
                  <a:cubicBezTo>
                    <a:pt x="3764" y="20502"/>
                    <a:pt x="3764" y="20502"/>
                    <a:pt x="3764" y="20380"/>
                  </a:cubicBezTo>
                  <a:cubicBezTo>
                    <a:pt x="3764" y="20014"/>
                    <a:pt x="3436" y="19647"/>
                    <a:pt x="3436" y="19525"/>
                  </a:cubicBezTo>
                  <a:cubicBezTo>
                    <a:pt x="3436" y="19403"/>
                    <a:pt x="4418" y="18549"/>
                    <a:pt x="4745" y="18305"/>
                  </a:cubicBezTo>
                  <a:cubicBezTo>
                    <a:pt x="4745" y="18183"/>
                    <a:pt x="4745" y="18183"/>
                    <a:pt x="4745" y="18183"/>
                  </a:cubicBezTo>
                  <a:cubicBezTo>
                    <a:pt x="5073" y="17817"/>
                    <a:pt x="5400" y="17451"/>
                    <a:pt x="5400" y="16963"/>
                  </a:cubicBezTo>
                  <a:cubicBezTo>
                    <a:pt x="5400" y="16475"/>
                    <a:pt x="5564" y="16108"/>
                    <a:pt x="5727" y="15864"/>
                  </a:cubicBezTo>
                  <a:cubicBezTo>
                    <a:pt x="5891" y="15620"/>
                    <a:pt x="5891" y="15620"/>
                    <a:pt x="5891" y="15620"/>
                  </a:cubicBezTo>
                  <a:cubicBezTo>
                    <a:pt x="6055" y="15254"/>
                    <a:pt x="6873" y="14888"/>
                    <a:pt x="7527" y="14522"/>
                  </a:cubicBezTo>
                  <a:cubicBezTo>
                    <a:pt x="7691" y="14522"/>
                    <a:pt x="7691" y="14522"/>
                    <a:pt x="7691" y="14522"/>
                  </a:cubicBezTo>
                  <a:cubicBezTo>
                    <a:pt x="8018" y="14278"/>
                    <a:pt x="8345" y="14156"/>
                    <a:pt x="8345" y="13912"/>
                  </a:cubicBezTo>
                  <a:cubicBezTo>
                    <a:pt x="8345" y="13790"/>
                    <a:pt x="8345" y="13790"/>
                    <a:pt x="8345" y="13790"/>
                  </a:cubicBezTo>
                  <a:cubicBezTo>
                    <a:pt x="8345" y="13668"/>
                    <a:pt x="8345" y="13546"/>
                    <a:pt x="8182" y="13424"/>
                  </a:cubicBezTo>
                  <a:cubicBezTo>
                    <a:pt x="8018" y="13180"/>
                    <a:pt x="8018" y="12692"/>
                    <a:pt x="7855" y="12325"/>
                  </a:cubicBezTo>
                  <a:cubicBezTo>
                    <a:pt x="7691" y="11715"/>
                    <a:pt x="7691" y="11715"/>
                    <a:pt x="7691" y="11715"/>
                  </a:cubicBezTo>
                  <a:cubicBezTo>
                    <a:pt x="7527" y="11349"/>
                    <a:pt x="7527" y="10983"/>
                    <a:pt x="7527" y="10739"/>
                  </a:cubicBezTo>
                  <a:cubicBezTo>
                    <a:pt x="7527" y="10617"/>
                    <a:pt x="7527" y="10373"/>
                    <a:pt x="7527" y="10251"/>
                  </a:cubicBezTo>
                  <a:cubicBezTo>
                    <a:pt x="7691" y="10251"/>
                    <a:pt x="7691" y="10129"/>
                    <a:pt x="7691" y="10129"/>
                  </a:cubicBezTo>
                  <a:cubicBezTo>
                    <a:pt x="7855" y="10007"/>
                    <a:pt x="8018" y="10129"/>
                    <a:pt x="8182" y="10129"/>
                  </a:cubicBezTo>
                  <a:cubicBezTo>
                    <a:pt x="8509" y="10129"/>
                    <a:pt x="8509" y="10129"/>
                    <a:pt x="8509" y="10129"/>
                  </a:cubicBezTo>
                  <a:cubicBezTo>
                    <a:pt x="9000" y="10251"/>
                    <a:pt x="9164" y="9885"/>
                    <a:pt x="9491" y="9519"/>
                  </a:cubicBezTo>
                  <a:cubicBezTo>
                    <a:pt x="9655" y="9275"/>
                    <a:pt x="9818" y="9031"/>
                    <a:pt x="9982" y="8908"/>
                  </a:cubicBezTo>
                  <a:cubicBezTo>
                    <a:pt x="10636" y="8542"/>
                    <a:pt x="11945" y="7932"/>
                    <a:pt x="12436" y="7810"/>
                  </a:cubicBezTo>
                  <a:cubicBezTo>
                    <a:pt x="12600" y="7810"/>
                    <a:pt x="12927" y="7566"/>
                    <a:pt x="13091" y="7322"/>
                  </a:cubicBezTo>
                  <a:cubicBezTo>
                    <a:pt x="13255" y="7200"/>
                    <a:pt x="13418" y="7078"/>
                    <a:pt x="13582" y="6956"/>
                  </a:cubicBezTo>
                  <a:cubicBezTo>
                    <a:pt x="13745" y="6956"/>
                    <a:pt x="14564" y="6712"/>
                    <a:pt x="14891" y="6590"/>
                  </a:cubicBezTo>
                  <a:cubicBezTo>
                    <a:pt x="14564" y="6834"/>
                    <a:pt x="13582" y="7322"/>
                    <a:pt x="13582" y="7444"/>
                  </a:cubicBezTo>
                  <a:cubicBezTo>
                    <a:pt x="13582" y="7444"/>
                    <a:pt x="13091" y="7688"/>
                    <a:pt x="12764" y="7932"/>
                  </a:cubicBezTo>
                  <a:cubicBezTo>
                    <a:pt x="12109" y="8298"/>
                    <a:pt x="12109" y="8298"/>
                    <a:pt x="12109" y="8298"/>
                  </a:cubicBezTo>
                  <a:cubicBezTo>
                    <a:pt x="11782" y="8542"/>
                    <a:pt x="11455" y="8664"/>
                    <a:pt x="10964" y="8908"/>
                  </a:cubicBezTo>
                  <a:cubicBezTo>
                    <a:pt x="10309" y="9275"/>
                    <a:pt x="10309" y="9275"/>
                    <a:pt x="10309" y="9275"/>
                  </a:cubicBezTo>
                  <a:cubicBezTo>
                    <a:pt x="9655" y="9641"/>
                    <a:pt x="9327" y="10007"/>
                    <a:pt x="9000" y="10739"/>
                  </a:cubicBezTo>
                  <a:cubicBezTo>
                    <a:pt x="8836" y="11227"/>
                    <a:pt x="8836" y="11227"/>
                    <a:pt x="8836" y="11227"/>
                  </a:cubicBezTo>
                  <a:cubicBezTo>
                    <a:pt x="8673" y="11593"/>
                    <a:pt x="8509" y="11959"/>
                    <a:pt x="8509" y="12203"/>
                  </a:cubicBezTo>
                  <a:cubicBezTo>
                    <a:pt x="8509" y="12203"/>
                    <a:pt x="8509" y="12325"/>
                    <a:pt x="8509" y="12325"/>
                  </a:cubicBezTo>
                  <a:cubicBezTo>
                    <a:pt x="8836" y="12692"/>
                    <a:pt x="9491" y="13424"/>
                    <a:pt x="9491" y="13424"/>
                  </a:cubicBezTo>
                  <a:cubicBezTo>
                    <a:pt x="9491" y="13546"/>
                    <a:pt x="9655" y="13546"/>
                    <a:pt x="9655" y="13546"/>
                  </a:cubicBezTo>
                  <a:cubicBezTo>
                    <a:pt x="9655" y="13546"/>
                    <a:pt x="9818" y="13424"/>
                    <a:pt x="9818" y="13058"/>
                  </a:cubicBezTo>
                  <a:cubicBezTo>
                    <a:pt x="9818" y="12814"/>
                    <a:pt x="9982" y="12569"/>
                    <a:pt x="10145" y="12203"/>
                  </a:cubicBezTo>
                  <a:cubicBezTo>
                    <a:pt x="10473" y="11959"/>
                    <a:pt x="10473" y="11593"/>
                    <a:pt x="10636" y="11471"/>
                  </a:cubicBezTo>
                  <a:cubicBezTo>
                    <a:pt x="10636" y="11593"/>
                    <a:pt x="10800" y="11837"/>
                    <a:pt x="10964" y="11959"/>
                  </a:cubicBezTo>
                  <a:cubicBezTo>
                    <a:pt x="10964" y="12081"/>
                    <a:pt x="11127" y="12203"/>
                    <a:pt x="11291" y="12203"/>
                  </a:cubicBezTo>
                  <a:cubicBezTo>
                    <a:pt x="11455" y="12325"/>
                    <a:pt x="11618" y="12203"/>
                    <a:pt x="11782" y="12203"/>
                  </a:cubicBezTo>
                  <a:cubicBezTo>
                    <a:pt x="11945" y="12081"/>
                    <a:pt x="11945" y="11959"/>
                    <a:pt x="11945" y="11715"/>
                  </a:cubicBezTo>
                  <a:cubicBezTo>
                    <a:pt x="11945" y="11593"/>
                    <a:pt x="11945" y="11593"/>
                    <a:pt x="11945" y="11593"/>
                  </a:cubicBezTo>
                  <a:cubicBezTo>
                    <a:pt x="12109" y="11837"/>
                    <a:pt x="12109" y="12081"/>
                    <a:pt x="12109" y="12081"/>
                  </a:cubicBezTo>
                  <a:cubicBezTo>
                    <a:pt x="12273" y="12081"/>
                    <a:pt x="12273" y="12203"/>
                    <a:pt x="12273" y="12325"/>
                  </a:cubicBezTo>
                  <a:cubicBezTo>
                    <a:pt x="12273" y="12814"/>
                    <a:pt x="12273" y="13058"/>
                    <a:pt x="12436" y="13180"/>
                  </a:cubicBezTo>
                  <a:cubicBezTo>
                    <a:pt x="12436" y="13180"/>
                    <a:pt x="12436" y="13180"/>
                    <a:pt x="12436" y="13180"/>
                  </a:cubicBezTo>
                  <a:cubicBezTo>
                    <a:pt x="12600" y="13180"/>
                    <a:pt x="12764" y="13058"/>
                    <a:pt x="12927" y="12936"/>
                  </a:cubicBezTo>
                  <a:cubicBezTo>
                    <a:pt x="13091" y="12814"/>
                    <a:pt x="13255" y="12692"/>
                    <a:pt x="13418" y="12569"/>
                  </a:cubicBezTo>
                  <a:cubicBezTo>
                    <a:pt x="13745" y="12325"/>
                    <a:pt x="13909" y="11959"/>
                    <a:pt x="14236" y="11471"/>
                  </a:cubicBezTo>
                  <a:cubicBezTo>
                    <a:pt x="14400" y="11105"/>
                    <a:pt x="14727" y="10983"/>
                    <a:pt x="14727" y="10983"/>
                  </a:cubicBezTo>
                  <a:cubicBezTo>
                    <a:pt x="14891" y="10983"/>
                    <a:pt x="15055" y="10983"/>
                    <a:pt x="15055" y="10983"/>
                  </a:cubicBezTo>
                  <a:cubicBezTo>
                    <a:pt x="15055" y="10983"/>
                    <a:pt x="15055" y="11105"/>
                    <a:pt x="15055" y="11105"/>
                  </a:cubicBezTo>
                  <a:cubicBezTo>
                    <a:pt x="15218" y="11227"/>
                    <a:pt x="15545" y="11593"/>
                    <a:pt x="15873" y="11593"/>
                  </a:cubicBezTo>
                  <a:cubicBezTo>
                    <a:pt x="16036" y="11593"/>
                    <a:pt x="16036" y="11593"/>
                    <a:pt x="16036" y="11471"/>
                  </a:cubicBezTo>
                  <a:cubicBezTo>
                    <a:pt x="16200" y="11471"/>
                    <a:pt x="16200" y="11349"/>
                    <a:pt x="16200" y="11227"/>
                  </a:cubicBezTo>
                  <a:cubicBezTo>
                    <a:pt x="16200" y="11227"/>
                    <a:pt x="16200" y="11227"/>
                    <a:pt x="16200" y="11105"/>
                  </a:cubicBezTo>
                  <a:cubicBezTo>
                    <a:pt x="16200" y="11227"/>
                    <a:pt x="16364" y="11227"/>
                    <a:pt x="16364" y="11349"/>
                  </a:cubicBezTo>
                  <a:cubicBezTo>
                    <a:pt x="16527" y="11471"/>
                    <a:pt x="16855" y="11593"/>
                    <a:pt x="17018" y="11715"/>
                  </a:cubicBezTo>
                  <a:cubicBezTo>
                    <a:pt x="17018" y="11837"/>
                    <a:pt x="17018" y="11837"/>
                    <a:pt x="17018" y="11715"/>
                  </a:cubicBezTo>
                  <a:cubicBezTo>
                    <a:pt x="17345" y="11593"/>
                    <a:pt x="17345" y="11593"/>
                    <a:pt x="17345" y="11593"/>
                  </a:cubicBezTo>
                  <a:cubicBezTo>
                    <a:pt x="17345" y="11593"/>
                    <a:pt x="17345" y="11593"/>
                    <a:pt x="17345" y="11593"/>
                  </a:cubicBezTo>
                  <a:cubicBezTo>
                    <a:pt x="17345" y="11593"/>
                    <a:pt x="17345" y="11227"/>
                    <a:pt x="17345" y="11105"/>
                  </a:cubicBezTo>
                  <a:cubicBezTo>
                    <a:pt x="17509" y="11105"/>
                    <a:pt x="18000" y="11105"/>
                    <a:pt x="18000" y="11105"/>
                  </a:cubicBezTo>
                  <a:cubicBezTo>
                    <a:pt x="18164" y="11105"/>
                    <a:pt x="18164" y="11105"/>
                    <a:pt x="18164" y="11105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495"/>
                    <a:pt x="19145" y="10495"/>
                  </a:cubicBezTo>
                  <a:cubicBezTo>
                    <a:pt x="19145" y="10495"/>
                    <a:pt x="18000" y="9885"/>
                    <a:pt x="18000" y="9885"/>
                  </a:cubicBezTo>
                  <a:cubicBezTo>
                    <a:pt x="18000" y="9763"/>
                    <a:pt x="17673" y="8542"/>
                    <a:pt x="17673" y="8542"/>
                  </a:cubicBezTo>
                  <a:cubicBezTo>
                    <a:pt x="17673" y="5980"/>
                    <a:pt x="17673" y="5980"/>
                    <a:pt x="17673" y="5980"/>
                  </a:cubicBezTo>
                  <a:cubicBezTo>
                    <a:pt x="17673" y="5980"/>
                    <a:pt x="17673" y="5980"/>
                    <a:pt x="17673" y="5980"/>
                  </a:cubicBezTo>
                  <a:cubicBezTo>
                    <a:pt x="17673" y="5980"/>
                    <a:pt x="16855" y="4881"/>
                    <a:pt x="16855" y="4881"/>
                  </a:cubicBezTo>
                  <a:cubicBezTo>
                    <a:pt x="16855" y="4759"/>
                    <a:pt x="20127" y="3417"/>
                    <a:pt x="20127" y="3417"/>
                  </a:cubicBezTo>
                  <a:cubicBezTo>
                    <a:pt x="20127" y="3417"/>
                    <a:pt x="20127" y="3417"/>
                    <a:pt x="20127" y="3417"/>
                  </a:cubicBezTo>
                  <a:cubicBezTo>
                    <a:pt x="20127" y="3295"/>
                    <a:pt x="20127" y="3295"/>
                    <a:pt x="20127" y="3295"/>
                  </a:cubicBezTo>
                  <a:cubicBezTo>
                    <a:pt x="20127" y="3295"/>
                    <a:pt x="19636" y="2441"/>
                    <a:pt x="19636" y="2441"/>
                  </a:cubicBezTo>
                  <a:cubicBezTo>
                    <a:pt x="19636" y="2319"/>
                    <a:pt x="21436" y="1953"/>
                    <a:pt x="21436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0618" y="1098"/>
                    <a:pt x="20618" y="1098"/>
                    <a:pt x="20618" y="1098"/>
                  </a:cubicBezTo>
                  <a:cubicBezTo>
                    <a:pt x="20618" y="1098"/>
                    <a:pt x="20618" y="1098"/>
                    <a:pt x="20618" y="1098"/>
                  </a:cubicBezTo>
                  <a:cubicBezTo>
                    <a:pt x="20618" y="1098"/>
                    <a:pt x="18818" y="1220"/>
                    <a:pt x="18655" y="1220"/>
                  </a:cubicBezTo>
                  <a:cubicBezTo>
                    <a:pt x="18655" y="1220"/>
                    <a:pt x="17673" y="854"/>
                    <a:pt x="17673" y="854"/>
                  </a:cubicBezTo>
                  <a:cubicBezTo>
                    <a:pt x="17673" y="854"/>
                    <a:pt x="17673" y="854"/>
                    <a:pt x="17673" y="854"/>
                  </a:cubicBezTo>
                  <a:cubicBezTo>
                    <a:pt x="17673" y="854"/>
                    <a:pt x="16364" y="1220"/>
                    <a:pt x="16364" y="1342"/>
                  </a:cubicBezTo>
                  <a:cubicBezTo>
                    <a:pt x="16200" y="1220"/>
                    <a:pt x="15545" y="610"/>
                    <a:pt x="15545" y="610"/>
                  </a:cubicBezTo>
                  <a:cubicBezTo>
                    <a:pt x="15218" y="122"/>
                    <a:pt x="15218" y="122"/>
                    <a:pt x="15218" y="122"/>
                  </a:cubicBezTo>
                  <a:cubicBezTo>
                    <a:pt x="15218" y="0"/>
                    <a:pt x="15055" y="0"/>
                    <a:pt x="15055" y="0"/>
                  </a:cubicBezTo>
                  <a:cubicBezTo>
                    <a:pt x="15055" y="0"/>
                    <a:pt x="14073" y="244"/>
                    <a:pt x="14073" y="244"/>
                  </a:cubicBezTo>
                  <a:cubicBezTo>
                    <a:pt x="14073" y="244"/>
                    <a:pt x="13418" y="244"/>
                    <a:pt x="13418" y="244"/>
                  </a:cubicBezTo>
                  <a:cubicBezTo>
                    <a:pt x="13418" y="244"/>
                    <a:pt x="12600" y="0"/>
                    <a:pt x="12109" y="0"/>
                  </a:cubicBezTo>
                  <a:cubicBezTo>
                    <a:pt x="12109" y="0"/>
                    <a:pt x="12109" y="0"/>
                    <a:pt x="12109" y="0"/>
                  </a:cubicBezTo>
                  <a:close/>
                  <a:moveTo>
                    <a:pt x="11618" y="366"/>
                  </a:moveTo>
                  <a:cubicBezTo>
                    <a:pt x="11618" y="366"/>
                    <a:pt x="11782" y="244"/>
                    <a:pt x="11782" y="244"/>
                  </a:cubicBezTo>
                  <a:cubicBezTo>
                    <a:pt x="11782" y="244"/>
                    <a:pt x="12109" y="122"/>
                    <a:pt x="12109" y="0"/>
                  </a:cubicBezTo>
                  <a:cubicBezTo>
                    <a:pt x="12600" y="122"/>
                    <a:pt x="13418" y="366"/>
                    <a:pt x="13418" y="366"/>
                  </a:cubicBezTo>
                  <a:cubicBezTo>
                    <a:pt x="14073" y="366"/>
                    <a:pt x="14073" y="366"/>
                    <a:pt x="14073" y="366"/>
                  </a:cubicBezTo>
                  <a:cubicBezTo>
                    <a:pt x="14073" y="366"/>
                    <a:pt x="14073" y="366"/>
                    <a:pt x="14073" y="366"/>
                  </a:cubicBezTo>
                  <a:cubicBezTo>
                    <a:pt x="14073" y="366"/>
                    <a:pt x="15055" y="122"/>
                    <a:pt x="15055" y="122"/>
                  </a:cubicBezTo>
                  <a:cubicBezTo>
                    <a:pt x="15055" y="244"/>
                    <a:pt x="15382" y="732"/>
                    <a:pt x="15382" y="732"/>
                  </a:cubicBezTo>
                  <a:cubicBezTo>
                    <a:pt x="16200" y="1342"/>
                    <a:pt x="16200" y="1342"/>
                    <a:pt x="16200" y="1342"/>
                  </a:cubicBezTo>
                  <a:cubicBezTo>
                    <a:pt x="16200" y="1342"/>
                    <a:pt x="16200" y="1342"/>
                    <a:pt x="16364" y="1342"/>
                  </a:cubicBezTo>
                  <a:cubicBezTo>
                    <a:pt x="16364" y="1342"/>
                    <a:pt x="17673" y="976"/>
                    <a:pt x="17673" y="976"/>
                  </a:cubicBezTo>
                  <a:cubicBezTo>
                    <a:pt x="17673" y="976"/>
                    <a:pt x="18655" y="1342"/>
                    <a:pt x="18655" y="1342"/>
                  </a:cubicBezTo>
                  <a:cubicBezTo>
                    <a:pt x="18655" y="1342"/>
                    <a:pt x="18655" y="1342"/>
                    <a:pt x="18655" y="1342"/>
                  </a:cubicBezTo>
                  <a:cubicBezTo>
                    <a:pt x="18655" y="1342"/>
                    <a:pt x="20618" y="1098"/>
                    <a:pt x="20618" y="1098"/>
                  </a:cubicBezTo>
                  <a:cubicBezTo>
                    <a:pt x="20618" y="1220"/>
                    <a:pt x="21273" y="1831"/>
                    <a:pt x="21436" y="1953"/>
                  </a:cubicBezTo>
                  <a:cubicBezTo>
                    <a:pt x="21273" y="1953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441"/>
                  </a:cubicBezTo>
                  <a:cubicBezTo>
                    <a:pt x="19473" y="2441"/>
                    <a:pt x="19964" y="3295"/>
                    <a:pt x="20127" y="3295"/>
                  </a:cubicBezTo>
                  <a:cubicBezTo>
                    <a:pt x="19964" y="3417"/>
                    <a:pt x="16691" y="4759"/>
                    <a:pt x="16691" y="4759"/>
                  </a:cubicBezTo>
                  <a:cubicBezTo>
                    <a:pt x="16691" y="4759"/>
                    <a:pt x="16691" y="4759"/>
                    <a:pt x="16691" y="4881"/>
                  </a:cubicBezTo>
                  <a:cubicBezTo>
                    <a:pt x="16691" y="4881"/>
                    <a:pt x="16691" y="4881"/>
                    <a:pt x="16691" y="4881"/>
                  </a:cubicBezTo>
                  <a:cubicBezTo>
                    <a:pt x="16691" y="4881"/>
                    <a:pt x="17509" y="5980"/>
                    <a:pt x="17509" y="5980"/>
                  </a:cubicBezTo>
                  <a:cubicBezTo>
                    <a:pt x="17509" y="5980"/>
                    <a:pt x="17509" y="8542"/>
                    <a:pt x="17509" y="8542"/>
                  </a:cubicBezTo>
                  <a:cubicBezTo>
                    <a:pt x="17836" y="9885"/>
                    <a:pt x="17836" y="9885"/>
                    <a:pt x="17836" y="9885"/>
                  </a:cubicBezTo>
                  <a:cubicBezTo>
                    <a:pt x="17836" y="9885"/>
                    <a:pt x="18000" y="9885"/>
                    <a:pt x="18000" y="9885"/>
                  </a:cubicBezTo>
                  <a:cubicBezTo>
                    <a:pt x="18000" y="9885"/>
                    <a:pt x="18818" y="10495"/>
                    <a:pt x="18982" y="10617"/>
                  </a:cubicBezTo>
                  <a:cubicBezTo>
                    <a:pt x="18818" y="10617"/>
                    <a:pt x="18164" y="11105"/>
                    <a:pt x="18000" y="11105"/>
                  </a:cubicBezTo>
                  <a:cubicBezTo>
                    <a:pt x="18000" y="11105"/>
                    <a:pt x="17345" y="11105"/>
                    <a:pt x="17345" y="11105"/>
                  </a:cubicBezTo>
                  <a:cubicBezTo>
                    <a:pt x="17345" y="11105"/>
                    <a:pt x="17182" y="11105"/>
                    <a:pt x="17182" y="11105"/>
                  </a:cubicBezTo>
                  <a:cubicBezTo>
                    <a:pt x="17182" y="11105"/>
                    <a:pt x="17182" y="11105"/>
                    <a:pt x="17182" y="11105"/>
                  </a:cubicBezTo>
                  <a:cubicBezTo>
                    <a:pt x="17182" y="11105"/>
                    <a:pt x="17345" y="11471"/>
                    <a:pt x="17345" y="11593"/>
                  </a:cubicBezTo>
                  <a:cubicBezTo>
                    <a:pt x="17182" y="11593"/>
                    <a:pt x="17018" y="11715"/>
                    <a:pt x="17018" y="11715"/>
                  </a:cubicBezTo>
                  <a:cubicBezTo>
                    <a:pt x="16855" y="11593"/>
                    <a:pt x="16691" y="11349"/>
                    <a:pt x="16527" y="11227"/>
                  </a:cubicBezTo>
                  <a:cubicBezTo>
                    <a:pt x="16364" y="11227"/>
                    <a:pt x="16200" y="11105"/>
                    <a:pt x="16200" y="11105"/>
                  </a:cubicBezTo>
                  <a:cubicBezTo>
                    <a:pt x="16200" y="10983"/>
                    <a:pt x="16200" y="10983"/>
                    <a:pt x="16036" y="10983"/>
                  </a:cubicBezTo>
                  <a:cubicBezTo>
                    <a:pt x="16036" y="10983"/>
                    <a:pt x="16036" y="10983"/>
                    <a:pt x="16036" y="11105"/>
                  </a:cubicBezTo>
                  <a:cubicBezTo>
                    <a:pt x="16036" y="11227"/>
                    <a:pt x="16036" y="11349"/>
                    <a:pt x="16036" y="11471"/>
                  </a:cubicBezTo>
                  <a:cubicBezTo>
                    <a:pt x="16036" y="11471"/>
                    <a:pt x="15873" y="11471"/>
                    <a:pt x="15873" y="11471"/>
                  </a:cubicBezTo>
                  <a:cubicBezTo>
                    <a:pt x="15545" y="11471"/>
                    <a:pt x="15382" y="11227"/>
                    <a:pt x="15218" y="10983"/>
                  </a:cubicBezTo>
                  <a:cubicBezTo>
                    <a:pt x="15055" y="10861"/>
                    <a:pt x="15055" y="10861"/>
                    <a:pt x="15055" y="10861"/>
                  </a:cubicBezTo>
                  <a:cubicBezTo>
                    <a:pt x="15055" y="10861"/>
                    <a:pt x="14891" y="10861"/>
                    <a:pt x="14891" y="10861"/>
                  </a:cubicBezTo>
                  <a:cubicBezTo>
                    <a:pt x="14727" y="10983"/>
                    <a:pt x="14236" y="11105"/>
                    <a:pt x="14073" y="11471"/>
                  </a:cubicBezTo>
                  <a:cubicBezTo>
                    <a:pt x="13909" y="11959"/>
                    <a:pt x="13582" y="12203"/>
                    <a:pt x="13255" y="12447"/>
                  </a:cubicBezTo>
                  <a:cubicBezTo>
                    <a:pt x="13091" y="12569"/>
                    <a:pt x="13091" y="12692"/>
                    <a:pt x="12927" y="12814"/>
                  </a:cubicBezTo>
                  <a:cubicBezTo>
                    <a:pt x="12764" y="12936"/>
                    <a:pt x="12600" y="13180"/>
                    <a:pt x="12436" y="13180"/>
                  </a:cubicBezTo>
                  <a:cubicBezTo>
                    <a:pt x="12436" y="13180"/>
                    <a:pt x="12436" y="13180"/>
                    <a:pt x="12436" y="13180"/>
                  </a:cubicBezTo>
                  <a:cubicBezTo>
                    <a:pt x="12436" y="13058"/>
                    <a:pt x="12273" y="12692"/>
                    <a:pt x="12273" y="12325"/>
                  </a:cubicBezTo>
                  <a:cubicBezTo>
                    <a:pt x="12273" y="12203"/>
                    <a:pt x="12273" y="12081"/>
                    <a:pt x="12273" y="12081"/>
                  </a:cubicBezTo>
                  <a:cubicBezTo>
                    <a:pt x="11945" y="10983"/>
                    <a:pt x="11945" y="10983"/>
                    <a:pt x="11945" y="10983"/>
                  </a:cubicBezTo>
                  <a:cubicBezTo>
                    <a:pt x="11945" y="10983"/>
                    <a:pt x="11782" y="10983"/>
                    <a:pt x="11782" y="10983"/>
                  </a:cubicBezTo>
                  <a:cubicBezTo>
                    <a:pt x="11782" y="10983"/>
                    <a:pt x="11782" y="10983"/>
                    <a:pt x="11782" y="11105"/>
                  </a:cubicBezTo>
                  <a:cubicBezTo>
                    <a:pt x="11945" y="11349"/>
                    <a:pt x="11945" y="11959"/>
                    <a:pt x="11782" y="12081"/>
                  </a:cubicBezTo>
                  <a:cubicBezTo>
                    <a:pt x="11618" y="12203"/>
                    <a:pt x="11455" y="12203"/>
                    <a:pt x="11291" y="12203"/>
                  </a:cubicBezTo>
                  <a:cubicBezTo>
                    <a:pt x="11127" y="12081"/>
                    <a:pt x="11127" y="12081"/>
                    <a:pt x="11127" y="11959"/>
                  </a:cubicBezTo>
                  <a:cubicBezTo>
                    <a:pt x="10964" y="11715"/>
                    <a:pt x="10636" y="11349"/>
                    <a:pt x="10636" y="11349"/>
                  </a:cubicBezTo>
                  <a:cubicBezTo>
                    <a:pt x="10636" y="11349"/>
                    <a:pt x="10636" y="11349"/>
                    <a:pt x="10636" y="11349"/>
                  </a:cubicBezTo>
                  <a:cubicBezTo>
                    <a:pt x="10473" y="11349"/>
                    <a:pt x="10473" y="11349"/>
                    <a:pt x="10473" y="11349"/>
                  </a:cubicBezTo>
                  <a:cubicBezTo>
                    <a:pt x="10473" y="11349"/>
                    <a:pt x="10309" y="11837"/>
                    <a:pt x="10145" y="12203"/>
                  </a:cubicBezTo>
                  <a:cubicBezTo>
                    <a:pt x="9818" y="12569"/>
                    <a:pt x="9818" y="12814"/>
                    <a:pt x="9818" y="13058"/>
                  </a:cubicBezTo>
                  <a:cubicBezTo>
                    <a:pt x="9818" y="13302"/>
                    <a:pt x="9655" y="13424"/>
                    <a:pt x="9655" y="13424"/>
                  </a:cubicBezTo>
                  <a:cubicBezTo>
                    <a:pt x="9491" y="13302"/>
                    <a:pt x="8836" y="12569"/>
                    <a:pt x="8673" y="12325"/>
                  </a:cubicBezTo>
                  <a:cubicBezTo>
                    <a:pt x="8673" y="12325"/>
                    <a:pt x="8673" y="12203"/>
                    <a:pt x="8673" y="12203"/>
                  </a:cubicBezTo>
                  <a:cubicBezTo>
                    <a:pt x="8673" y="11959"/>
                    <a:pt x="8836" y="11593"/>
                    <a:pt x="9000" y="11227"/>
                  </a:cubicBezTo>
                  <a:cubicBezTo>
                    <a:pt x="9164" y="10739"/>
                    <a:pt x="9164" y="10739"/>
                    <a:pt x="9164" y="10739"/>
                  </a:cubicBezTo>
                  <a:cubicBezTo>
                    <a:pt x="9327" y="10129"/>
                    <a:pt x="9818" y="9641"/>
                    <a:pt x="10309" y="9397"/>
                  </a:cubicBezTo>
                  <a:cubicBezTo>
                    <a:pt x="11127" y="8908"/>
                    <a:pt x="11127" y="8908"/>
                    <a:pt x="11127" y="8908"/>
                  </a:cubicBezTo>
                  <a:cubicBezTo>
                    <a:pt x="11455" y="8786"/>
                    <a:pt x="11782" y="8542"/>
                    <a:pt x="12109" y="8420"/>
                  </a:cubicBezTo>
                  <a:cubicBezTo>
                    <a:pt x="12764" y="8054"/>
                    <a:pt x="12764" y="8054"/>
                    <a:pt x="12764" y="8054"/>
                  </a:cubicBezTo>
                  <a:cubicBezTo>
                    <a:pt x="13255" y="7810"/>
                    <a:pt x="13582" y="7566"/>
                    <a:pt x="13745" y="7444"/>
                  </a:cubicBezTo>
                  <a:cubicBezTo>
                    <a:pt x="13745" y="7322"/>
                    <a:pt x="14727" y="6834"/>
                    <a:pt x="15382" y="6468"/>
                  </a:cubicBezTo>
                  <a:cubicBezTo>
                    <a:pt x="15382" y="6468"/>
                    <a:pt x="15382" y="6468"/>
                    <a:pt x="15382" y="6468"/>
                  </a:cubicBezTo>
                  <a:cubicBezTo>
                    <a:pt x="15382" y="6468"/>
                    <a:pt x="15382" y="6468"/>
                    <a:pt x="15382" y="6468"/>
                  </a:cubicBezTo>
                  <a:cubicBezTo>
                    <a:pt x="15382" y="6346"/>
                    <a:pt x="15382" y="6346"/>
                    <a:pt x="15218" y="6346"/>
                  </a:cubicBezTo>
                  <a:cubicBezTo>
                    <a:pt x="15218" y="6468"/>
                    <a:pt x="13745" y="6834"/>
                    <a:pt x="13582" y="6956"/>
                  </a:cubicBezTo>
                  <a:cubicBezTo>
                    <a:pt x="13418" y="6956"/>
                    <a:pt x="13255" y="7078"/>
                    <a:pt x="13091" y="7200"/>
                  </a:cubicBezTo>
                  <a:cubicBezTo>
                    <a:pt x="12927" y="7444"/>
                    <a:pt x="12600" y="7688"/>
                    <a:pt x="12436" y="7810"/>
                  </a:cubicBezTo>
                  <a:cubicBezTo>
                    <a:pt x="11945" y="7810"/>
                    <a:pt x="10636" y="8420"/>
                    <a:pt x="9982" y="8786"/>
                  </a:cubicBezTo>
                  <a:cubicBezTo>
                    <a:pt x="9655" y="8908"/>
                    <a:pt x="9491" y="9275"/>
                    <a:pt x="9327" y="9519"/>
                  </a:cubicBezTo>
                  <a:cubicBezTo>
                    <a:pt x="9164" y="9763"/>
                    <a:pt x="8836" y="10129"/>
                    <a:pt x="8509" y="10129"/>
                  </a:cubicBezTo>
                  <a:cubicBezTo>
                    <a:pt x="8509" y="10129"/>
                    <a:pt x="8182" y="10007"/>
                    <a:pt x="8182" y="10007"/>
                  </a:cubicBezTo>
                  <a:cubicBezTo>
                    <a:pt x="8018" y="10007"/>
                    <a:pt x="7855" y="10007"/>
                    <a:pt x="7691" y="10007"/>
                  </a:cubicBezTo>
                  <a:cubicBezTo>
                    <a:pt x="7527" y="10129"/>
                    <a:pt x="7527" y="10129"/>
                    <a:pt x="7527" y="10251"/>
                  </a:cubicBezTo>
                  <a:cubicBezTo>
                    <a:pt x="7364" y="10617"/>
                    <a:pt x="7364" y="11227"/>
                    <a:pt x="7691" y="11715"/>
                  </a:cubicBezTo>
                  <a:cubicBezTo>
                    <a:pt x="7691" y="12325"/>
                    <a:pt x="7691" y="12325"/>
                    <a:pt x="7691" y="12325"/>
                  </a:cubicBezTo>
                  <a:cubicBezTo>
                    <a:pt x="7855" y="12814"/>
                    <a:pt x="8018" y="13180"/>
                    <a:pt x="8182" y="13424"/>
                  </a:cubicBezTo>
                  <a:cubicBezTo>
                    <a:pt x="8345" y="13546"/>
                    <a:pt x="8345" y="13668"/>
                    <a:pt x="8345" y="13912"/>
                  </a:cubicBezTo>
                  <a:cubicBezTo>
                    <a:pt x="8182" y="14034"/>
                    <a:pt x="8018" y="14278"/>
                    <a:pt x="7691" y="14400"/>
                  </a:cubicBezTo>
                  <a:cubicBezTo>
                    <a:pt x="7527" y="14522"/>
                    <a:pt x="7527" y="14522"/>
                    <a:pt x="7527" y="14522"/>
                  </a:cubicBezTo>
                  <a:cubicBezTo>
                    <a:pt x="6709" y="14766"/>
                    <a:pt x="6055" y="15132"/>
                    <a:pt x="5891" y="15498"/>
                  </a:cubicBezTo>
                  <a:cubicBezTo>
                    <a:pt x="5727" y="15742"/>
                    <a:pt x="5727" y="15742"/>
                    <a:pt x="5727" y="15742"/>
                  </a:cubicBezTo>
                  <a:cubicBezTo>
                    <a:pt x="5564" y="16108"/>
                    <a:pt x="5400" y="16475"/>
                    <a:pt x="5400" y="16963"/>
                  </a:cubicBezTo>
                  <a:cubicBezTo>
                    <a:pt x="5400" y="17451"/>
                    <a:pt x="5073" y="17817"/>
                    <a:pt x="4745" y="18061"/>
                  </a:cubicBezTo>
                  <a:cubicBezTo>
                    <a:pt x="4582" y="18183"/>
                    <a:pt x="4582" y="18183"/>
                    <a:pt x="4582" y="18183"/>
                  </a:cubicBezTo>
                  <a:cubicBezTo>
                    <a:pt x="4255" y="18549"/>
                    <a:pt x="3273" y="19403"/>
                    <a:pt x="3273" y="19525"/>
                  </a:cubicBezTo>
                  <a:cubicBezTo>
                    <a:pt x="3273" y="19525"/>
                    <a:pt x="3273" y="19525"/>
                    <a:pt x="3273" y="19525"/>
                  </a:cubicBezTo>
                  <a:cubicBezTo>
                    <a:pt x="3273" y="19525"/>
                    <a:pt x="3927" y="20136"/>
                    <a:pt x="3600" y="20624"/>
                  </a:cubicBezTo>
                  <a:cubicBezTo>
                    <a:pt x="3273" y="21112"/>
                    <a:pt x="2618" y="21478"/>
                    <a:pt x="2291" y="21478"/>
                  </a:cubicBezTo>
                  <a:cubicBezTo>
                    <a:pt x="1964" y="21478"/>
                    <a:pt x="491" y="21356"/>
                    <a:pt x="164" y="21356"/>
                  </a:cubicBezTo>
                  <a:cubicBezTo>
                    <a:pt x="164" y="21234"/>
                    <a:pt x="327" y="20136"/>
                    <a:pt x="327" y="19892"/>
                  </a:cubicBezTo>
                  <a:cubicBezTo>
                    <a:pt x="491" y="19769"/>
                    <a:pt x="655" y="19647"/>
                    <a:pt x="818" y="19647"/>
                  </a:cubicBezTo>
                  <a:cubicBezTo>
                    <a:pt x="1145" y="19403"/>
                    <a:pt x="1636" y="19281"/>
                    <a:pt x="1636" y="19037"/>
                  </a:cubicBezTo>
                  <a:cubicBezTo>
                    <a:pt x="1800" y="18793"/>
                    <a:pt x="1964" y="18305"/>
                    <a:pt x="1964" y="18061"/>
                  </a:cubicBezTo>
                  <a:cubicBezTo>
                    <a:pt x="2127" y="17451"/>
                    <a:pt x="2127" y="17451"/>
                    <a:pt x="2127" y="17451"/>
                  </a:cubicBezTo>
                  <a:cubicBezTo>
                    <a:pt x="2127" y="17451"/>
                    <a:pt x="2127" y="17329"/>
                    <a:pt x="2127" y="17329"/>
                  </a:cubicBezTo>
                  <a:cubicBezTo>
                    <a:pt x="2127" y="17329"/>
                    <a:pt x="2127" y="17207"/>
                    <a:pt x="2127" y="17207"/>
                  </a:cubicBezTo>
                  <a:cubicBezTo>
                    <a:pt x="2127" y="17085"/>
                    <a:pt x="2127" y="17085"/>
                    <a:pt x="2127" y="16963"/>
                  </a:cubicBezTo>
                  <a:cubicBezTo>
                    <a:pt x="2127" y="16841"/>
                    <a:pt x="2127" y="16719"/>
                    <a:pt x="2291" y="16597"/>
                  </a:cubicBezTo>
                  <a:cubicBezTo>
                    <a:pt x="2455" y="16475"/>
                    <a:pt x="2455" y="16231"/>
                    <a:pt x="2618" y="16108"/>
                  </a:cubicBezTo>
                  <a:cubicBezTo>
                    <a:pt x="2782" y="15742"/>
                    <a:pt x="3109" y="15376"/>
                    <a:pt x="3600" y="15010"/>
                  </a:cubicBezTo>
                  <a:cubicBezTo>
                    <a:pt x="4255" y="1440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4418" y="13790"/>
                    <a:pt x="4418" y="13790"/>
                  </a:cubicBezTo>
                  <a:cubicBezTo>
                    <a:pt x="4418" y="13668"/>
                    <a:pt x="4091" y="13302"/>
                    <a:pt x="4091" y="13180"/>
                  </a:cubicBezTo>
                  <a:cubicBezTo>
                    <a:pt x="4091" y="13058"/>
                    <a:pt x="4091" y="13058"/>
                    <a:pt x="4091" y="13058"/>
                  </a:cubicBezTo>
                  <a:cubicBezTo>
                    <a:pt x="4091" y="12814"/>
                    <a:pt x="4091" y="12447"/>
                    <a:pt x="4418" y="12203"/>
                  </a:cubicBezTo>
                  <a:cubicBezTo>
                    <a:pt x="4745" y="11837"/>
                    <a:pt x="5400" y="11349"/>
                    <a:pt x="5400" y="11349"/>
                  </a:cubicBezTo>
                  <a:cubicBezTo>
                    <a:pt x="5400" y="11349"/>
                    <a:pt x="5400" y="11349"/>
                    <a:pt x="5400" y="11349"/>
                  </a:cubicBezTo>
                  <a:cubicBezTo>
                    <a:pt x="5400" y="11349"/>
                    <a:pt x="5400" y="11349"/>
                    <a:pt x="5400" y="11349"/>
                  </a:cubicBezTo>
                  <a:cubicBezTo>
                    <a:pt x="5400" y="11349"/>
                    <a:pt x="5400" y="11227"/>
                    <a:pt x="5400" y="11349"/>
                  </a:cubicBezTo>
                  <a:cubicBezTo>
                    <a:pt x="4909" y="11349"/>
                    <a:pt x="4418" y="11471"/>
                    <a:pt x="4255" y="11471"/>
                  </a:cubicBezTo>
                  <a:cubicBezTo>
                    <a:pt x="4255" y="11227"/>
                    <a:pt x="4418" y="10983"/>
                    <a:pt x="4582" y="10861"/>
                  </a:cubicBezTo>
                  <a:cubicBezTo>
                    <a:pt x="4582" y="10739"/>
                    <a:pt x="4745" y="10617"/>
                    <a:pt x="5073" y="10495"/>
                  </a:cubicBezTo>
                  <a:cubicBezTo>
                    <a:pt x="5236" y="10373"/>
                    <a:pt x="5400" y="10251"/>
                    <a:pt x="5564" y="10251"/>
                  </a:cubicBezTo>
                  <a:cubicBezTo>
                    <a:pt x="6055" y="9641"/>
                    <a:pt x="6055" y="9641"/>
                    <a:pt x="6055" y="9641"/>
                  </a:cubicBezTo>
                  <a:cubicBezTo>
                    <a:pt x="6055" y="9641"/>
                    <a:pt x="6055" y="9641"/>
                    <a:pt x="6055" y="9641"/>
                  </a:cubicBezTo>
                  <a:cubicBezTo>
                    <a:pt x="6055" y="9641"/>
                    <a:pt x="6055" y="9641"/>
                    <a:pt x="5891" y="9641"/>
                  </a:cubicBezTo>
                  <a:cubicBezTo>
                    <a:pt x="5891" y="9519"/>
                    <a:pt x="5564" y="9275"/>
                    <a:pt x="5564" y="9153"/>
                  </a:cubicBezTo>
                  <a:cubicBezTo>
                    <a:pt x="5564" y="9153"/>
                    <a:pt x="5564" y="9153"/>
                    <a:pt x="5564" y="9153"/>
                  </a:cubicBezTo>
                  <a:cubicBezTo>
                    <a:pt x="5564" y="9153"/>
                    <a:pt x="5564" y="9031"/>
                    <a:pt x="5564" y="9031"/>
                  </a:cubicBezTo>
                  <a:cubicBezTo>
                    <a:pt x="5727" y="9031"/>
                    <a:pt x="5891" y="8908"/>
                    <a:pt x="6055" y="8786"/>
                  </a:cubicBezTo>
                  <a:cubicBezTo>
                    <a:pt x="6382" y="8542"/>
                    <a:pt x="6545" y="8420"/>
                    <a:pt x="6709" y="8420"/>
                  </a:cubicBezTo>
                  <a:cubicBezTo>
                    <a:pt x="6709" y="8298"/>
                    <a:pt x="6709" y="8298"/>
                    <a:pt x="6873" y="8176"/>
                  </a:cubicBezTo>
                  <a:cubicBezTo>
                    <a:pt x="6873" y="8054"/>
                    <a:pt x="6873" y="7810"/>
                    <a:pt x="6873" y="7688"/>
                  </a:cubicBezTo>
                  <a:cubicBezTo>
                    <a:pt x="7036" y="7566"/>
                    <a:pt x="7200" y="7444"/>
                    <a:pt x="7364" y="7444"/>
                  </a:cubicBezTo>
                  <a:cubicBezTo>
                    <a:pt x="7364" y="7322"/>
                    <a:pt x="7527" y="7322"/>
                    <a:pt x="7527" y="7200"/>
                  </a:cubicBezTo>
                  <a:cubicBezTo>
                    <a:pt x="7527" y="7200"/>
                    <a:pt x="7527" y="7200"/>
                    <a:pt x="7527" y="7078"/>
                  </a:cubicBezTo>
                  <a:cubicBezTo>
                    <a:pt x="7364" y="6956"/>
                    <a:pt x="7364" y="6834"/>
                    <a:pt x="7364" y="6712"/>
                  </a:cubicBezTo>
                  <a:cubicBezTo>
                    <a:pt x="7364" y="6590"/>
                    <a:pt x="7364" y="6468"/>
                    <a:pt x="7527" y="6468"/>
                  </a:cubicBezTo>
                  <a:cubicBezTo>
                    <a:pt x="7691" y="6224"/>
                    <a:pt x="7691" y="6224"/>
                    <a:pt x="7691" y="6224"/>
                  </a:cubicBezTo>
                  <a:cubicBezTo>
                    <a:pt x="7855" y="6102"/>
                    <a:pt x="8182" y="5980"/>
                    <a:pt x="8182" y="5858"/>
                  </a:cubicBezTo>
                  <a:cubicBezTo>
                    <a:pt x="8182" y="5858"/>
                    <a:pt x="8182" y="5858"/>
                    <a:pt x="8182" y="5858"/>
                  </a:cubicBezTo>
                  <a:cubicBezTo>
                    <a:pt x="8182" y="5736"/>
                    <a:pt x="7855" y="5614"/>
                    <a:pt x="7527" y="5492"/>
                  </a:cubicBezTo>
                  <a:cubicBezTo>
                    <a:pt x="7527" y="5369"/>
                    <a:pt x="7527" y="5369"/>
                    <a:pt x="7527" y="5369"/>
                  </a:cubicBezTo>
                  <a:cubicBezTo>
                    <a:pt x="7527" y="5247"/>
                    <a:pt x="7855" y="4271"/>
                    <a:pt x="8018" y="4149"/>
                  </a:cubicBezTo>
                  <a:cubicBezTo>
                    <a:pt x="8182" y="4149"/>
                    <a:pt x="8345" y="4149"/>
                    <a:pt x="8509" y="4149"/>
                  </a:cubicBezTo>
                  <a:cubicBezTo>
                    <a:pt x="8673" y="4149"/>
                    <a:pt x="8836" y="4149"/>
                    <a:pt x="8836" y="4149"/>
                  </a:cubicBezTo>
                  <a:cubicBezTo>
                    <a:pt x="9000" y="4027"/>
                    <a:pt x="9000" y="4027"/>
                    <a:pt x="9000" y="4027"/>
                  </a:cubicBezTo>
                  <a:cubicBezTo>
                    <a:pt x="8836" y="3905"/>
                    <a:pt x="8836" y="3783"/>
                    <a:pt x="8673" y="3783"/>
                  </a:cubicBezTo>
                  <a:cubicBezTo>
                    <a:pt x="8509" y="3661"/>
                    <a:pt x="8509" y="3539"/>
                    <a:pt x="8509" y="3539"/>
                  </a:cubicBezTo>
                  <a:cubicBezTo>
                    <a:pt x="8509" y="3417"/>
                    <a:pt x="8509" y="3417"/>
                    <a:pt x="8673" y="3417"/>
                  </a:cubicBezTo>
                  <a:cubicBezTo>
                    <a:pt x="9164" y="3295"/>
                    <a:pt x="9655" y="3051"/>
                    <a:pt x="9818" y="2929"/>
                  </a:cubicBezTo>
                  <a:cubicBezTo>
                    <a:pt x="10145" y="2807"/>
                    <a:pt x="10145" y="2807"/>
                    <a:pt x="10636" y="2807"/>
                  </a:cubicBezTo>
                  <a:cubicBezTo>
                    <a:pt x="10964" y="2807"/>
                    <a:pt x="10964" y="2807"/>
                    <a:pt x="10964" y="2807"/>
                  </a:cubicBezTo>
                  <a:cubicBezTo>
                    <a:pt x="11127" y="2807"/>
                    <a:pt x="11291" y="2807"/>
                    <a:pt x="11618" y="2929"/>
                  </a:cubicBezTo>
                  <a:cubicBezTo>
                    <a:pt x="11945" y="3173"/>
                    <a:pt x="12764" y="2929"/>
                    <a:pt x="12764" y="2929"/>
                  </a:cubicBezTo>
                  <a:cubicBezTo>
                    <a:pt x="12764" y="2929"/>
                    <a:pt x="12764" y="2929"/>
                    <a:pt x="12764" y="2929"/>
                  </a:cubicBezTo>
                  <a:cubicBezTo>
                    <a:pt x="12927" y="2929"/>
                    <a:pt x="12927" y="2929"/>
                    <a:pt x="12927" y="2929"/>
                  </a:cubicBezTo>
                  <a:cubicBezTo>
                    <a:pt x="12927" y="2929"/>
                    <a:pt x="12764" y="2929"/>
                    <a:pt x="12764" y="2929"/>
                  </a:cubicBezTo>
                  <a:cubicBezTo>
                    <a:pt x="12764" y="2929"/>
                    <a:pt x="12273" y="2685"/>
                    <a:pt x="11782" y="2563"/>
                  </a:cubicBezTo>
                  <a:cubicBezTo>
                    <a:pt x="11455" y="2441"/>
                    <a:pt x="11291" y="2441"/>
                    <a:pt x="11127" y="2441"/>
                  </a:cubicBezTo>
                  <a:cubicBezTo>
                    <a:pt x="10964" y="2319"/>
                    <a:pt x="10800" y="2319"/>
                    <a:pt x="10800" y="2319"/>
                  </a:cubicBezTo>
                  <a:cubicBezTo>
                    <a:pt x="10636" y="2197"/>
                    <a:pt x="10309" y="1708"/>
                    <a:pt x="10145" y="1464"/>
                  </a:cubicBezTo>
                  <a:cubicBezTo>
                    <a:pt x="10473" y="1586"/>
                    <a:pt x="11127" y="1708"/>
                    <a:pt x="11618" y="1586"/>
                  </a:cubicBezTo>
                  <a:cubicBezTo>
                    <a:pt x="12109" y="1464"/>
                    <a:pt x="12764" y="1098"/>
                    <a:pt x="12764" y="1098"/>
                  </a:cubicBezTo>
                  <a:cubicBezTo>
                    <a:pt x="12764" y="976"/>
                    <a:pt x="12764" y="976"/>
                    <a:pt x="12764" y="976"/>
                  </a:cubicBezTo>
                  <a:cubicBezTo>
                    <a:pt x="12764" y="976"/>
                    <a:pt x="12764" y="976"/>
                    <a:pt x="12600" y="976"/>
                  </a:cubicBezTo>
                  <a:cubicBezTo>
                    <a:pt x="11945" y="1098"/>
                    <a:pt x="11127" y="1098"/>
                    <a:pt x="10964" y="1098"/>
                  </a:cubicBezTo>
                  <a:cubicBezTo>
                    <a:pt x="11127" y="976"/>
                    <a:pt x="11455" y="488"/>
                    <a:pt x="11618" y="36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1" name="Google Shape;2391;p276"/>
            <p:cNvSpPr/>
            <p:nvPr/>
          </p:nvSpPr>
          <p:spPr>
            <a:xfrm>
              <a:off x="2947224" y="2050922"/>
              <a:ext cx="143194" cy="85640"/>
            </a:xfrm>
            <a:custGeom>
              <a:avLst/>
              <a:gdLst/>
              <a:ahLst/>
              <a:cxnLst/>
              <a:rect l="l" t="t" r="r" b="b"/>
              <a:pathLst>
                <a:path w="20911" h="19486" extrusionOk="0">
                  <a:moveTo>
                    <a:pt x="14087" y="1440"/>
                  </a:moveTo>
                  <a:cubicBezTo>
                    <a:pt x="14087" y="1440"/>
                    <a:pt x="14087" y="1440"/>
                    <a:pt x="14087" y="1440"/>
                  </a:cubicBezTo>
                  <a:cubicBezTo>
                    <a:pt x="2817" y="11520"/>
                    <a:pt x="2817" y="11520"/>
                    <a:pt x="2817" y="11520"/>
                  </a:cubicBezTo>
                  <a:cubicBezTo>
                    <a:pt x="2817" y="11520"/>
                    <a:pt x="0" y="12960"/>
                    <a:pt x="0" y="15840"/>
                  </a:cubicBezTo>
                  <a:cubicBezTo>
                    <a:pt x="0" y="15840"/>
                    <a:pt x="0" y="17280"/>
                    <a:pt x="939" y="18720"/>
                  </a:cubicBezTo>
                  <a:cubicBezTo>
                    <a:pt x="2817" y="21600"/>
                    <a:pt x="13148" y="15840"/>
                    <a:pt x="16904" y="10080"/>
                  </a:cubicBezTo>
                  <a:cubicBezTo>
                    <a:pt x="17843" y="8640"/>
                    <a:pt x="17843" y="8640"/>
                    <a:pt x="17843" y="8640"/>
                  </a:cubicBezTo>
                  <a:cubicBezTo>
                    <a:pt x="19722" y="4320"/>
                    <a:pt x="21600" y="2880"/>
                    <a:pt x="20661" y="1440"/>
                  </a:cubicBezTo>
                  <a:cubicBezTo>
                    <a:pt x="20661" y="1440"/>
                    <a:pt x="20661" y="0"/>
                    <a:pt x="20661" y="0"/>
                  </a:cubicBezTo>
                  <a:cubicBezTo>
                    <a:pt x="18783" y="0"/>
                    <a:pt x="14087" y="1440"/>
                    <a:pt x="14087" y="1440"/>
                  </a:cubicBezTo>
                  <a:close/>
                  <a:moveTo>
                    <a:pt x="19722" y="1440"/>
                  </a:moveTo>
                  <a:cubicBezTo>
                    <a:pt x="20661" y="1440"/>
                    <a:pt x="20661" y="1440"/>
                    <a:pt x="20661" y="1440"/>
                  </a:cubicBezTo>
                  <a:cubicBezTo>
                    <a:pt x="20661" y="2880"/>
                    <a:pt x="18783" y="4320"/>
                    <a:pt x="16904" y="7200"/>
                  </a:cubicBezTo>
                  <a:cubicBezTo>
                    <a:pt x="15965" y="8640"/>
                    <a:pt x="15965" y="8640"/>
                    <a:pt x="15965" y="8640"/>
                  </a:cubicBezTo>
                  <a:cubicBezTo>
                    <a:pt x="12209" y="14400"/>
                    <a:pt x="2817" y="20160"/>
                    <a:pt x="939" y="17280"/>
                  </a:cubicBezTo>
                  <a:cubicBezTo>
                    <a:pt x="939" y="17280"/>
                    <a:pt x="939" y="15840"/>
                    <a:pt x="939" y="15840"/>
                  </a:cubicBezTo>
                  <a:cubicBezTo>
                    <a:pt x="939" y="15840"/>
                    <a:pt x="939" y="15840"/>
                    <a:pt x="939" y="15840"/>
                  </a:cubicBezTo>
                  <a:cubicBezTo>
                    <a:pt x="939" y="14400"/>
                    <a:pt x="2817" y="12960"/>
                    <a:pt x="2817" y="12960"/>
                  </a:cubicBezTo>
                  <a:cubicBezTo>
                    <a:pt x="2817" y="12960"/>
                    <a:pt x="14087" y="2880"/>
                    <a:pt x="14087" y="2880"/>
                  </a:cubicBezTo>
                  <a:cubicBezTo>
                    <a:pt x="15026" y="1440"/>
                    <a:pt x="18783" y="1440"/>
                    <a:pt x="19722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2" name="Google Shape;2392;p276"/>
            <p:cNvSpPr/>
            <p:nvPr/>
          </p:nvSpPr>
          <p:spPr>
            <a:xfrm>
              <a:off x="2766193" y="2145851"/>
              <a:ext cx="154538" cy="80113"/>
            </a:xfrm>
            <a:custGeom>
              <a:avLst/>
              <a:gdLst/>
              <a:ahLst/>
              <a:cxnLst/>
              <a:rect l="l" t="t" r="r" b="b"/>
              <a:pathLst>
                <a:path w="21600" h="20627" extrusionOk="0">
                  <a:moveTo>
                    <a:pt x="18000" y="0"/>
                  </a:moveTo>
                  <a:cubicBezTo>
                    <a:pt x="17100" y="0"/>
                    <a:pt x="17100" y="0"/>
                    <a:pt x="16200" y="1662"/>
                  </a:cubicBezTo>
                  <a:cubicBezTo>
                    <a:pt x="14400" y="3323"/>
                    <a:pt x="12600" y="4985"/>
                    <a:pt x="10800" y="3323"/>
                  </a:cubicBezTo>
                  <a:cubicBezTo>
                    <a:pt x="9000" y="3323"/>
                    <a:pt x="9000" y="3323"/>
                    <a:pt x="9000" y="3323"/>
                  </a:cubicBezTo>
                  <a:cubicBezTo>
                    <a:pt x="6300" y="1662"/>
                    <a:pt x="1800" y="0"/>
                    <a:pt x="900" y="3323"/>
                  </a:cubicBezTo>
                  <a:cubicBezTo>
                    <a:pt x="0" y="4985"/>
                    <a:pt x="0" y="6646"/>
                    <a:pt x="0" y="8308"/>
                  </a:cubicBezTo>
                  <a:cubicBezTo>
                    <a:pt x="900" y="13292"/>
                    <a:pt x="2700" y="18277"/>
                    <a:pt x="5400" y="19938"/>
                  </a:cubicBezTo>
                  <a:cubicBezTo>
                    <a:pt x="6300" y="21600"/>
                    <a:pt x="8100" y="19938"/>
                    <a:pt x="9900" y="18277"/>
                  </a:cubicBezTo>
                  <a:cubicBezTo>
                    <a:pt x="11700" y="14954"/>
                    <a:pt x="13500" y="13292"/>
                    <a:pt x="15300" y="11631"/>
                  </a:cubicBezTo>
                  <a:cubicBezTo>
                    <a:pt x="18000" y="9969"/>
                    <a:pt x="19800" y="9969"/>
                    <a:pt x="207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20700" y="0"/>
                    <a:pt x="18000" y="0"/>
                    <a:pt x="18000" y="0"/>
                  </a:cubicBezTo>
                  <a:close/>
                  <a:moveTo>
                    <a:pt x="18000" y="0"/>
                  </a:moveTo>
                  <a:cubicBezTo>
                    <a:pt x="18000" y="0"/>
                    <a:pt x="18000" y="0"/>
                    <a:pt x="18000" y="0"/>
                  </a:cubicBezTo>
                  <a:cubicBezTo>
                    <a:pt x="18000" y="0"/>
                    <a:pt x="18000" y="0"/>
                    <a:pt x="18000" y="0"/>
                  </a:cubicBezTo>
                  <a:close/>
                  <a:moveTo>
                    <a:pt x="18000" y="1662"/>
                  </a:moveTo>
                  <a:cubicBezTo>
                    <a:pt x="18900" y="1662"/>
                    <a:pt x="20700" y="1662"/>
                    <a:pt x="21600" y="1662"/>
                  </a:cubicBezTo>
                  <a:cubicBezTo>
                    <a:pt x="21600" y="3323"/>
                    <a:pt x="20700" y="4985"/>
                    <a:pt x="20700" y="4985"/>
                  </a:cubicBezTo>
                  <a:cubicBezTo>
                    <a:pt x="18900" y="8308"/>
                    <a:pt x="17100" y="9969"/>
                    <a:pt x="15300" y="11631"/>
                  </a:cubicBezTo>
                  <a:cubicBezTo>
                    <a:pt x="13500" y="13292"/>
                    <a:pt x="11700" y="13292"/>
                    <a:pt x="9900" y="16615"/>
                  </a:cubicBezTo>
                  <a:cubicBezTo>
                    <a:pt x="8100" y="19938"/>
                    <a:pt x="6300" y="19938"/>
                    <a:pt x="5400" y="19938"/>
                  </a:cubicBezTo>
                  <a:cubicBezTo>
                    <a:pt x="3600" y="18277"/>
                    <a:pt x="1800" y="11631"/>
                    <a:pt x="900" y="8308"/>
                  </a:cubicBezTo>
                  <a:cubicBezTo>
                    <a:pt x="900" y="6646"/>
                    <a:pt x="900" y="4985"/>
                    <a:pt x="900" y="3323"/>
                  </a:cubicBezTo>
                  <a:cubicBezTo>
                    <a:pt x="1800" y="1662"/>
                    <a:pt x="6300" y="3323"/>
                    <a:pt x="9000" y="4985"/>
                  </a:cubicBezTo>
                  <a:cubicBezTo>
                    <a:pt x="10800" y="4985"/>
                    <a:pt x="10800" y="4985"/>
                    <a:pt x="10800" y="4985"/>
                  </a:cubicBezTo>
                  <a:cubicBezTo>
                    <a:pt x="12600" y="4985"/>
                    <a:pt x="14400" y="3323"/>
                    <a:pt x="16200" y="1662"/>
                  </a:cubicBezTo>
                  <a:cubicBezTo>
                    <a:pt x="17100" y="1662"/>
                    <a:pt x="17100" y="1662"/>
                    <a:pt x="18000" y="1662"/>
                  </a:cubicBezTo>
                  <a:cubicBezTo>
                    <a:pt x="18000" y="1662"/>
                    <a:pt x="18000" y="1662"/>
                    <a:pt x="18000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3" name="Google Shape;2393;p276"/>
            <p:cNvSpPr/>
            <p:nvPr/>
          </p:nvSpPr>
          <p:spPr>
            <a:xfrm>
              <a:off x="3048775" y="2128190"/>
              <a:ext cx="379718" cy="339260"/>
            </a:xfrm>
            <a:custGeom>
              <a:avLst/>
              <a:gdLst/>
              <a:ahLst/>
              <a:cxnLst/>
              <a:rect l="l" t="t" r="r" b="b"/>
              <a:pathLst>
                <a:path w="21600" h="21142" extrusionOk="0">
                  <a:moveTo>
                    <a:pt x="5492" y="800"/>
                  </a:moveTo>
                  <a:cubicBezTo>
                    <a:pt x="5125" y="800"/>
                    <a:pt x="5125" y="1200"/>
                    <a:pt x="5125" y="1200"/>
                  </a:cubicBezTo>
                  <a:cubicBezTo>
                    <a:pt x="5125" y="1200"/>
                    <a:pt x="5125" y="1600"/>
                    <a:pt x="5125" y="2000"/>
                  </a:cubicBezTo>
                  <a:cubicBezTo>
                    <a:pt x="5492" y="2400"/>
                    <a:pt x="5492" y="2800"/>
                    <a:pt x="5492" y="2800"/>
                  </a:cubicBezTo>
                  <a:cubicBezTo>
                    <a:pt x="5492" y="3200"/>
                    <a:pt x="5492" y="3200"/>
                    <a:pt x="5125" y="3200"/>
                  </a:cubicBezTo>
                  <a:cubicBezTo>
                    <a:pt x="4759" y="3200"/>
                    <a:pt x="4759" y="3600"/>
                    <a:pt x="4759" y="3600"/>
                  </a:cubicBezTo>
                  <a:cubicBezTo>
                    <a:pt x="4393" y="4000"/>
                    <a:pt x="4759" y="4400"/>
                    <a:pt x="5492" y="4800"/>
                  </a:cubicBezTo>
                  <a:cubicBezTo>
                    <a:pt x="5858" y="4800"/>
                    <a:pt x="6224" y="5200"/>
                    <a:pt x="6590" y="6000"/>
                  </a:cubicBezTo>
                  <a:cubicBezTo>
                    <a:pt x="7688" y="6800"/>
                    <a:pt x="8054" y="8000"/>
                    <a:pt x="8420" y="8800"/>
                  </a:cubicBezTo>
                  <a:cubicBezTo>
                    <a:pt x="8420" y="9200"/>
                    <a:pt x="8420" y="9200"/>
                    <a:pt x="8420" y="9200"/>
                  </a:cubicBezTo>
                  <a:cubicBezTo>
                    <a:pt x="8786" y="9600"/>
                    <a:pt x="10251" y="9600"/>
                    <a:pt x="11349" y="9200"/>
                  </a:cubicBezTo>
                  <a:cubicBezTo>
                    <a:pt x="10617" y="9600"/>
                    <a:pt x="9519" y="10400"/>
                    <a:pt x="9153" y="10800"/>
                  </a:cubicBezTo>
                  <a:cubicBezTo>
                    <a:pt x="8420" y="11600"/>
                    <a:pt x="8420" y="11600"/>
                    <a:pt x="8420" y="11600"/>
                  </a:cubicBezTo>
                  <a:cubicBezTo>
                    <a:pt x="7322" y="12000"/>
                    <a:pt x="5858" y="13200"/>
                    <a:pt x="5492" y="14000"/>
                  </a:cubicBezTo>
                  <a:cubicBezTo>
                    <a:pt x="5492" y="14000"/>
                    <a:pt x="5492" y="14000"/>
                    <a:pt x="5492" y="14000"/>
                  </a:cubicBezTo>
                  <a:cubicBezTo>
                    <a:pt x="5492" y="14400"/>
                    <a:pt x="5858" y="14400"/>
                    <a:pt x="5858" y="14800"/>
                  </a:cubicBezTo>
                  <a:cubicBezTo>
                    <a:pt x="6956" y="15600"/>
                    <a:pt x="8786" y="16000"/>
                    <a:pt x="9885" y="16000"/>
                  </a:cubicBezTo>
                  <a:cubicBezTo>
                    <a:pt x="8420" y="16400"/>
                    <a:pt x="4759" y="17600"/>
                    <a:pt x="4027" y="17200"/>
                  </a:cubicBezTo>
                  <a:cubicBezTo>
                    <a:pt x="3295" y="17200"/>
                    <a:pt x="2929" y="16800"/>
                    <a:pt x="2563" y="16400"/>
                  </a:cubicBezTo>
                  <a:cubicBezTo>
                    <a:pt x="1831" y="16000"/>
                    <a:pt x="1464" y="15200"/>
                    <a:pt x="1098" y="15200"/>
                  </a:cubicBezTo>
                  <a:cubicBezTo>
                    <a:pt x="732" y="15600"/>
                    <a:pt x="732" y="15600"/>
                    <a:pt x="732" y="15600"/>
                  </a:cubicBezTo>
                  <a:cubicBezTo>
                    <a:pt x="0" y="16400"/>
                    <a:pt x="0" y="17600"/>
                    <a:pt x="0" y="18800"/>
                  </a:cubicBezTo>
                  <a:cubicBezTo>
                    <a:pt x="366" y="19200"/>
                    <a:pt x="732" y="19600"/>
                    <a:pt x="1098" y="20000"/>
                  </a:cubicBezTo>
                  <a:cubicBezTo>
                    <a:pt x="2197" y="20400"/>
                    <a:pt x="2563" y="20400"/>
                    <a:pt x="3295" y="20000"/>
                  </a:cubicBezTo>
                  <a:cubicBezTo>
                    <a:pt x="4027" y="20000"/>
                    <a:pt x="4393" y="19600"/>
                    <a:pt x="5125" y="20000"/>
                  </a:cubicBezTo>
                  <a:cubicBezTo>
                    <a:pt x="5858" y="20000"/>
                    <a:pt x="6224" y="20400"/>
                    <a:pt x="6956" y="20400"/>
                  </a:cubicBezTo>
                  <a:cubicBezTo>
                    <a:pt x="8054" y="20800"/>
                    <a:pt x="9153" y="21600"/>
                    <a:pt x="10251" y="20800"/>
                  </a:cubicBezTo>
                  <a:cubicBezTo>
                    <a:pt x="11349" y="20000"/>
                    <a:pt x="13546" y="19200"/>
                    <a:pt x="14644" y="18800"/>
                  </a:cubicBezTo>
                  <a:cubicBezTo>
                    <a:pt x="14644" y="18800"/>
                    <a:pt x="14644" y="18800"/>
                    <a:pt x="14644" y="18800"/>
                  </a:cubicBezTo>
                  <a:cubicBezTo>
                    <a:pt x="14644" y="19200"/>
                    <a:pt x="14644" y="20400"/>
                    <a:pt x="14644" y="20400"/>
                  </a:cubicBezTo>
                  <a:cubicBezTo>
                    <a:pt x="14644" y="20400"/>
                    <a:pt x="14644" y="20400"/>
                    <a:pt x="14644" y="20400"/>
                  </a:cubicBezTo>
                  <a:cubicBezTo>
                    <a:pt x="14644" y="20400"/>
                    <a:pt x="14644" y="20400"/>
                    <a:pt x="14644" y="20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8671" y="17200"/>
                    <a:pt x="18671" y="16800"/>
                  </a:cubicBezTo>
                  <a:cubicBezTo>
                    <a:pt x="19037" y="16800"/>
                    <a:pt x="20502" y="17200"/>
                    <a:pt x="20502" y="17200"/>
                  </a:cubicBezTo>
                  <a:cubicBezTo>
                    <a:pt x="20502" y="17200"/>
                    <a:pt x="20502" y="17200"/>
                    <a:pt x="20502" y="17200"/>
                  </a:cubicBezTo>
                  <a:cubicBezTo>
                    <a:pt x="20868" y="16800"/>
                    <a:pt x="21600" y="14800"/>
                    <a:pt x="21600" y="14000"/>
                  </a:cubicBezTo>
                  <a:cubicBezTo>
                    <a:pt x="21234" y="13600"/>
                    <a:pt x="19403" y="11200"/>
                    <a:pt x="19037" y="10400"/>
                  </a:cubicBezTo>
                  <a:cubicBezTo>
                    <a:pt x="18305" y="10000"/>
                    <a:pt x="15742" y="8400"/>
                    <a:pt x="15010" y="8000"/>
                  </a:cubicBezTo>
                  <a:cubicBezTo>
                    <a:pt x="14644" y="8000"/>
                    <a:pt x="14644" y="7600"/>
                    <a:pt x="14644" y="6800"/>
                  </a:cubicBezTo>
                  <a:cubicBezTo>
                    <a:pt x="14278" y="6400"/>
                    <a:pt x="14278" y="5600"/>
                    <a:pt x="13912" y="4800"/>
                  </a:cubicBezTo>
                  <a:cubicBezTo>
                    <a:pt x="13546" y="3200"/>
                    <a:pt x="13546" y="3200"/>
                    <a:pt x="13546" y="3200"/>
                  </a:cubicBezTo>
                  <a:cubicBezTo>
                    <a:pt x="12814" y="1600"/>
                    <a:pt x="12081" y="400"/>
                    <a:pt x="11349" y="0"/>
                  </a:cubicBezTo>
                  <a:cubicBezTo>
                    <a:pt x="10617" y="0"/>
                    <a:pt x="6224" y="400"/>
                    <a:pt x="5492" y="800"/>
                  </a:cubicBezTo>
                  <a:close/>
                  <a:moveTo>
                    <a:pt x="8786" y="9200"/>
                  </a:moveTo>
                  <a:cubicBezTo>
                    <a:pt x="8786" y="8400"/>
                    <a:pt x="8786" y="8400"/>
                    <a:pt x="8786" y="8400"/>
                  </a:cubicBezTo>
                  <a:cubicBezTo>
                    <a:pt x="8420" y="8000"/>
                    <a:pt x="8054" y="6800"/>
                    <a:pt x="6956" y="5600"/>
                  </a:cubicBezTo>
                  <a:cubicBezTo>
                    <a:pt x="6590" y="5200"/>
                    <a:pt x="5858" y="4800"/>
                    <a:pt x="5492" y="4400"/>
                  </a:cubicBezTo>
                  <a:cubicBezTo>
                    <a:pt x="5125" y="4000"/>
                    <a:pt x="4759" y="4000"/>
                    <a:pt x="4759" y="3600"/>
                  </a:cubicBezTo>
                  <a:cubicBezTo>
                    <a:pt x="4759" y="3600"/>
                    <a:pt x="4759" y="3600"/>
                    <a:pt x="5125" y="3600"/>
                  </a:cubicBezTo>
                  <a:cubicBezTo>
                    <a:pt x="5492" y="3200"/>
                    <a:pt x="5492" y="3200"/>
                    <a:pt x="5858" y="2800"/>
                  </a:cubicBezTo>
                  <a:cubicBezTo>
                    <a:pt x="5858" y="2800"/>
                    <a:pt x="5492" y="2400"/>
                    <a:pt x="5492" y="2000"/>
                  </a:cubicBezTo>
                  <a:cubicBezTo>
                    <a:pt x="5492" y="1600"/>
                    <a:pt x="5125" y="1200"/>
                    <a:pt x="5125" y="1200"/>
                  </a:cubicBezTo>
                  <a:cubicBezTo>
                    <a:pt x="5125" y="1200"/>
                    <a:pt x="5125" y="1200"/>
                    <a:pt x="5492" y="1200"/>
                  </a:cubicBezTo>
                  <a:cubicBezTo>
                    <a:pt x="6224" y="800"/>
                    <a:pt x="10617" y="0"/>
                    <a:pt x="11349" y="400"/>
                  </a:cubicBezTo>
                  <a:cubicBezTo>
                    <a:pt x="12081" y="400"/>
                    <a:pt x="12447" y="2000"/>
                    <a:pt x="13180" y="3600"/>
                  </a:cubicBezTo>
                  <a:cubicBezTo>
                    <a:pt x="13912" y="4800"/>
                    <a:pt x="13912" y="4800"/>
                    <a:pt x="13912" y="4800"/>
                  </a:cubicBezTo>
                  <a:cubicBezTo>
                    <a:pt x="14278" y="5600"/>
                    <a:pt x="14278" y="6400"/>
                    <a:pt x="14278" y="6800"/>
                  </a:cubicBezTo>
                  <a:cubicBezTo>
                    <a:pt x="14278" y="7600"/>
                    <a:pt x="14278" y="8000"/>
                    <a:pt x="15010" y="8400"/>
                  </a:cubicBezTo>
                  <a:cubicBezTo>
                    <a:pt x="17207" y="9600"/>
                    <a:pt x="18305" y="10400"/>
                    <a:pt x="18671" y="10800"/>
                  </a:cubicBezTo>
                  <a:cubicBezTo>
                    <a:pt x="19403" y="11200"/>
                    <a:pt x="21234" y="13600"/>
                    <a:pt x="21234" y="14400"/>
                  </a:cubicBezTo>
                  <a:cubicBezTo>
                    <a:pt x="21234" y="14400"/>
                    <a:pt x="21234" y="14400"/>
                    <a:pt x="21234" y="14400"/>
                  </a:cubicBezTo>
                  <a:cubicBezTo>
                    <a:pt x="21234" y="14800"/>
                    <a:pt x="20868" y="16000"/>
                    <a:pt x="20502" y="16800"/>
                  </a:cubicBezTo>
                  <a:cubicBezTo>
                    <a:pt x="20136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9037" y="18000"/>
                    <a:pt x="19403" y="18400"/>
                  </a:cubicBezTo>
                  <a:cubicBezTo>
                    <a:pt x="19037" y="18400"/>
                    <a:pt x="15010" y="20000"/>
                    <a:pt x="15010" y="20400"/>
                  </a:cubicBezTo>
                  <a:cubicBezTo>
                    <a:pt x="15010" y="200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4644" y="18800"/>
                    <a:pt x="14644" y="18800"/>
                    <a:pt x="14644" y="18800"/>
                  </a:cubicBezTo>
                  <a:cubicBezTo>
                    <a:pt x="13546" y="18800"/>
                    <a:pt x="11349" y="19600"/>
                    <a:pt x="9885" y="20400"/>
                  </a:cubicBezTo>
                  <a:cubicBezTo>
                    <a:pt x="9153" y="21200"/>
                    <a:pt x="8054" y="20800"/>
                    <a:pt x="6956" y="20400"/>
                  </a:cubicBezTo>
                  <a:cubicBezTo>
                    <a:pt x="6224" y="20000"/>
                    <a:pt x="5858" y="19600"/>
                    <a:pt x="5125" y="19600"/>
                  </a:cubicBezTo>
                  <a:cubicBezTo>
                    <a:pt x="4393" y="19600"/>
                    <a:pt x="4027" y="19600"/>
                    <a:pt x="3295" y="19600"/>
                  </a:cubicBezTo>
                  <a:cubicBezTo>
                    <a:pt x="2563" y="20000"/>
                    <a:pt x="2197" y="20000"/>
                    <a:pt x="1464" y="19600"/>
                  </a:cubicBezTo>
                  <a:cubicBezTo>
                    <a:pt x="732" y="19600"/>
                    <a:pt x="366" y="19200"/>
                    <a:pt x="366" y="18400"/>
                  </a:cubicBezTo>
                  <a:cubicBezTo>
                    <a:pt x="0" y="17600"/>
                    <a:pt x="366" y="16400"/>
                    <a:pt x="732" y="16000"/>
                  </a:cubicBezTo>
                  <a:cubicBezTo>
                    <a:pt x="732" y="15600"/>
                    <a:pt x="1098" y="15600"/>
                    <a:pt x="1098" y="15600"/>
                  </a:cubicBezTo>
                  <a:cubicBezTo>
                    <a:pt x="1464" y="15600"/>
                    <a:pt x="1831" y="16000"/>
                    <a:pt x="2197" y="16400"/>
                  </a:cubicBezTo>
                  <a:cubicBezTo>
                    <a:pt x="2929" y="17200"/>
                    <a:pt x="3295" y="17600"/>
                    <a:pt x="4027" y="17600"/>
                  </a:cubicBezTo>
                  <a:cubicBezTo>
                    <a:pt x="5125" y="17600"/>
                    <a:pt x="10251" y="16000"/>
                    <a:pt x="10617" y="16000"/>
                  </a:cubicBezTo>
                  <a:cubicBezTo>
                    <a:pt x="10617" y="16000"/>
                    <a:pt x="10617" y="16000"/>
                    <a:pt x="10617" y="16000"/>
                  </a:cubicBezTo>
                  <a:cubicBezTo>
                    <a:pt x="10617" y="16000"/>
                    <a:pt x="10617" y="16000"/>
                    <a:pt x="10617" y="16000"/>
                  </a:cubicBezTo>
                  <a:cubicBezTo>
                    <a:pt x="10617" y="16000"/>
                    <a:pt x="7322" y="15600"/>
                    <a:pt x="6224" y="14400"/>
                  </a:cubicBezTo>
                  <a:cubicBezTo>
                    <a:pt x="5858" y="14400"/>
                    <a:pt x="5858" y="14400"/>
                    <a:pt x="5858" y="14000"/>
                  </a:cubicBezTo>
                  <a:cubicBezTo>
                    <a:pt x="5858" y="13200"/>
                    <a:pt x="7688" y="12400"/>
                    <a:pt x="8420" y="11600"/>
                  </a:cubicBezTo>
                  <a:cubicBezTo>
                    <a:pt x="9153" y="11200"/>
                    <a:pt x="9153" y="11200"/>
                    <a:pt x="9153" y="11200"/>
                  </a:cubicBezTo>
                  <a:cubicBezTo>
                    <a:pt x="9885" y="10400"/>
                    <a:pt x="12081" y="9200"/>
                    <a:pt x="12081" y="9200"/>
                  </a:cubicBezTo>
                  <a:cubicBezTo>
                    <a:pt x="12081" y="9200"/>
                    <a:pt x="12081" y="9200"/>
                    <a:pt x="12081" y="9200"/>
                  </a:cubicBezTo>
                  <a:cubicBezTo>
                    <a:pt x="12081" y="8800"/>
                    <a:pt x="12081" y="8800"/>
                    <a:pt x="12081" y="8800"/>
                  </a:cubicBezTo>
                  <a:cubicBezTo>
                    <a:pt x="10617" y="9200"/>
                    <a:pt x="9153" y="9600"/>
                    <a:pt x="8786" y="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4" name="Google Shape;2394;p276"/>
            <p:cNvSpPr/>
            <p:nvPr/>
          </p:nvSpPr>
          <p:spPr>
            <a:xfrm>
              <a:off x="3055397" y="2599807"/>
              <a:ext cx="77270" cy="81488"/>
            </a:xfrm>
            <a:custGeom>
              <a:avLst/>
              <a:gdLst/>
              <a:ahLst/>
              <a:cxnLst/>
              <a:rect l="l" t="t" r="r" b="b"/>
              <a:pathLst>
                <a:path w="21600" h="19446" extrusionOk="0">
                  <a:moveTo>
                    <a:pt x="10800" y="686"/>
                  </a:moveTo>
                  <a:cubicBezTo>
                    <a:pt x="10800" y="686"/>
                    <a:pt x="10800" y="686"/>
                    <a:pt x="10800" y="686"/>
                  </a:cubicBezTo>
                  <a:cubicBezTo>
                    <a:pt x="9000" y="2229"/>
                    <a:pt x="1800" y="11486"/>
                    <a:pt x="0" y="17657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3600" y="20743"/>
                    <a:pt x="10800" y="14572"/>
                    <a:pt x="12600" y="13029"/>
                  </a:cubicBezTo>
                  <a:cubicBezTo>
                    <a:pt x="14400" y="13029"/>
                    <a:pt x="19800" y="5314"/>
                    <a:pt x="21600" y="2229"/>
                  </a:cubicBezTo>
                  <a:cubicBezTo>
                    <a:pt x="21600" y="686"/>
                    <a:pt x="21600" y="686"/>
                    <a:pt x="21600" y="686"/>
                  </a:cubicBezTo>
                  <a:cubicBezTo>
                    <a:pt x="18000" y="-857"/>
                    <a:pt x="12600" y="686"/>
                    <a:pt x="10800" y="686"/>
                  </a:cubicBezTo>
                  <a:close/>
                  <a:moveTo>
                    <a:pt x="1800" y="19200"/>
                  </a:moveTo>
                  <a:cubicBezTo>
                    <a:pt x="1800" y="19200"/>
                    <a:pt x="0" y="19200"/>
                    <a:pt x="1800" y="17657"/>
                  </a:cubicBezTo>
                  <a:cubicBezTo>
                    <a:pt x="1800" y="11486"/>
                    <a:pt x="10800" y="2229"/>
                    <a:pt x="10800" y="2229"/>
                  </a:cubicBezTo>
                  <a:cubicBezTo>
                    <a:pt x="10800" y="2229"/>
                    <a:pt x="10800" y="2229"/>
                    <a:pt x="10800" y="2229"/>
                  </a:cubicBezTo>
                  <a:cubicBezTo>
                    <a:pt x="14400" y="686"/>
                    <a:pt x="19800" y="686"/>
                    <a:pt x="19800" y="686"/>
                  </a:cubicBezTo>
                  <a:cubicBezTo>
                    <a:pt x="19800" y="686"/>
                    <a:pt x="19800" y="2229"/>
                    <a:pt x="19800" y="2229"/>
                  </a:cubicBezTo>
                  <a:cubicBezTo>
                    <a:pt x="19800" y="5314"/>
                    <a:pt x="12600" y="11486"/>
                    <a:pt x="12600" y="11486"/>
                  </a:cubicBezTo>
                  <a:cubicBezTo>
                    <a:pt x="7200" y="16114"/>
                    <a:pt x="1800" y="19200"/>
                    <a:pt x="1800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5" name="Google Shape;2395;p276"/>
            <p:cNvSpPr/>
            <p:nvPr/>
          </p:nvSpPr>
          <p:spPr>
            <a:xfrm>
              <a:off x="2869955" y="2757375"/>
              <a:ext cx="242843" cy="3024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2505" y="2757"/>
                    <a:pt x="12505" y="2757"/>
                    <a:pt x="12505" y="2757"/>
                  </a:cubicBezTo>
                  <a:cubicBezTo>
                    <a:pt x="12505" y="2757"/>
                    <a:pt x="12505" y="2757"/>
                    <a:pt x="12505" y="2757"/>
                  </a:cubicBezTo>
                  <a:cubicBezTo>
                    <a:pt x="12505" y="2757"/>
                    <a:pt x="11368" y="4136"/>
                    <a:pt x="10800" y="4596"/>
                  </a:cubicBezTo>
                  <a:cubicBezTo>
                    <a:pt x="10800" y="3677"/>
                    <a:pt x="10232" y="1838"/>
                    <a:pt x="10232" y="1838"/>
                  </a:cubicBezTo>
                  <a:cubicBezTo>
                    <a:pt x="10232" y="1838"/>
                    <a:pt x="10232" y="1838"/>
                    <a:pt x="10232" y="1838"/>
                  </a:cubicBezTo>
                  <a:cubicBezTo>
                    <a:pt x="10232" y="1838"/>
                    <a:pt x="10232" y="1838"/>
                    <a:pt x="10232" y="1838"/>
                  </a:cubicBezTo>
                  <a:cubicBezTo>
                    <a:pt x="8526" y="2757"/>
                    <a:pt x="5684" y="4136"/>
                    <a:pt x="4547" y="4136"/>
                  </a:cubicBezTo>
                  <a:cubicBezTo>
                    <a:pt x="4547" y="4136"/>
                    <a:pt x="4547" y="4136"/>
                    <a:pt x="4547" y="4136"/>
                  </a:cubicBezTo>
                  <a:cubicBezTo>
                    <a:pt x="3979" y="4136"/>
                    <a:pt x="3411" y="5515"/>
                    <a:pt x="2842" y="6894"/>
                  </a:cubicBezTo>
                  <a:cubicBezTo>
                    <a:pt x="2842" y="7813"/>
                    <a:pt x="2274" y="8732"/>
                    <a:pt x="2274" y="8732"/>
                  </a:cubicBezTo>
                  <a:cubicBezTo>
                    <a:pt x="1705" y="9191"/>
                    <a:pt x="0" y="13328"/>
                    <a:pt x="0" y="14247"/>
                  </a:cubicBezTo>
                  <a:cubicBezTo>
                    <a:pt x="0" y="14247"/>
                    <a:pt x="0" y="14247"/>
                    <a:pt x="0" y="14247"/>
                  </a:cubicBezTo>
                  <a:cubicBezTo>
                    <a:pt x="0" y="14247"/>
                    <a:pt x="0" y="14247"/>
                    <a:pt x="0" y="14247"/>
                  </a:cubicBezTo>
                  <a:cubicBezTo>
                    <a:pt x="568" y="14247"/>
                    <a:pt x="6253" y="12409"/>
                    <a:pt x="6821" y="10570"/>
                  </a:cubicBezTo>
                  <a:cubicBezTo>
                    <a:pt x="7389" y="9191"/>
                    <a:pt x="8526" y="8732"/>
                    <a:pt x="9095" y="8272"/>
                  </a:cubicBezTo>
                  <a:cubicBezTo>
                    <a:pt x="9095" y="8732"/>
                    <a:pt x="11368" y="9651"/>
                    <a:pt x="11937" y="9651"/>
                  </a:cubicBezTo>
                  <a:cubicBezTo>
                    <a:pt x="11368" y="10111"/>
                    <a:pt x="9095" y="11030"/>
                    <a:pt x="9095" y="11949"/>
                  </a:cubicBezTo>
                  <a:cubicBezTo>
                    <a:pt x="9095" y="11949"/>
                    <a:pt x="9095" y="12409"/>
                    <a:pt x="9095" y="12409"/>
                  </a:cubicBezTo>
                  <a:cubicBezTo>
                    <a:pt x="9663" y="12868"/>
                    <a:pt x="9663" y="13328"/>
                    <a:pt x="9663" y="13787"/>
                  </a:cubicBezTo>
                  <a:cubicBezTo>
                    <a:pt x="9663" y="14247"/>
                    <a:pt x="9663" y="14706"/>
                    <a:pt x="9663" y="14706"/>
                  </a:cubicBezTo>
                  <a:cubicBezTo>
                    <a:pt x="9663" y="15166"/>
                    <a:pt x="9663" y="15626"/>
                    <a:pt x="9663" y="16085"/>
                  </a:cubicBezTo>
                  <a:cubicBezTo>
                    <a:pt x="9663" y="16545"/>
                    <a:pt x="9095" y="16545"/>
                    <a:pt x="7958" y="17004"/>
                  </a:cubicBezTo>
                  <a:cubicBezTo>
                    <a:pt x="7389" y="17464"/>
                    <a:pt x="6253" y="17923"/>
                    <a:pt x="6253" y="19302"/>
                  </a:cubicBezTo>
                  <a:cubicBezTo>
                    <a:pt x="6253" y="19762"/>
                    <a:pt x="6253" y="19762"/>
                    <a:pt x="6253" y="20221"/>
                  </a:cubicBezTo>
                  <a:cubicBezTo>
                    <a:pt x="6253" y="21140"/>
                    <a:pt x="6821" y="21600"/>
                    <a:pt x="6821" y="21600"/>
                  </a:cubicBezTo>
                  <a:cubicBezTo>
                    <a:pt x="7958" y="21600"/>
                    <a:pt x="8526" y="21140"/>
                    <a:pt x="9663" y="20221"/>
                  </a:cubicBezTo>
                  <a:cubicBezTo>
                    <a:pt x="10232" y="19762"/>
                    <a:pt x="11368" y="19302"/>
                    <a:pt x="11368" y="19302"/>
                  </a:cubicBezTo>
                  <a:cubicBezTo>
                    <a:pt x="11937" y="19302"/>
                    <a:pt x="11937" y="19302"/>
                    <a:pt x="11937" y="19302"/>
                  </a:cubicBezTo>
                  <a:cubicBezTo>
                    <a:pt x="13642" y="19302"/>
                    <a:pt x="18189" y="19762"/>
                    <a:pt x="19895" y="17923"/>
                  </a:cubicBezTo>
                  <a:cubicBezTo>
                    <a:pt x="21600" y="15626"/>
                    <a:pt x="21600" y="14706"/>
                    <a:pt x="21032" y="12868"/>
                  </a:cubicBezTo>
                  <a:cubicBezTo>
                    <a:pt x="20463" y="11489"/>
                    <a:pt x="20463" y="11489"/>
                    <a:pt x="20463" y="11489"/>
                  </a:cubicBezTo>
                  <a:cubicBezTo>
                    <a:pt x="20463" y="10111"/>
                    <a:pt x="19326" y="8272"/>
                    <a:pt x="19895" y="7813"/>
                  </a:cubicBezTo>
                  <a:cubicBezTo>
                    <a:pt x="19895" y="7353"/>
                    <a:pt x="21600" y="46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21032" y="460"/>
                  </a:moveTo>
                  <a:cubicBezTo>
                    <a:pt x="21032" y="1379"/>
                    <a:pt x="19895" y="7353"/>
                    <a:pt x="19326" y="7813"/>
                  </a:cubicBezTo>
                  <a:cubicBezTo>
                    <a:pt x="19326" y="7813"/>
                    <a:pt x="19326" y="7813"/>
                    <a:pt x="19326" y="8272"/>
                  </a:cubicBezTo>
                  <a:cubicBezTo>
                    <a:pt x="19326" y="8732"/>
                    <a:pt x="19895" y="10111"/>
                    <a:pt x="20463" y="11489"/>
                  </a:cubicBezTo>
                  <a:cubicBezTo>
                    <a:pt x="21032" y="12868"/>
                    <a:pt x="21032" y="12868"/>
                    <a:pt x="21032" y="12868"/>
                  </a:cubicBezTo>
                  <a:cubicBezTo>
                    <a:pt x="21032" y="13328"/>
                    <a:pt x="21032" y="13787"/>
                    <a:pt x="21032" y="14247"/>
                  </a:cubicBezTo>
                  <a:cubicBezTo>
                    <a:pt x="21032" y="15166"/>
                    <a:pt x="20463" y="16085"/>
                    <a:pt x="19326" y="17464"/>
                  </a:cubicBezTo>
                  <a:cubicBezTo>
                    <a:pt x="18189" y="19302"/>
                    <a:pt x="13642" y="18843"/>
                    <a:pt x="11937" y="18843"/>
                  </a:cubicBezTo>
                  <a:cubicBezTo>
                    <a:pt x="11368" y="18843"/>
                    <a:pt x="11368" y="18843"/>
                    <a:pt x="11368" y="18843"/>
                  </a:cubicBezTo>
                  <a:cubicBezTo>
                    <a:pt x="10800" y="18843"/>
                    <a:pt x="10232" y="19302"/>
                    <a:pt x="9663" y="19762"/>
                  </a:cubicBezTo>
                  <a:cubicBezTo>
                    <a:pt x="8526" y="20681"/>
                    <a:pt x="7958" y="21600"/>
                    <a:pt x="7389" y="21140"/>
                  </a:cubicBezTo>
                  <a:cubicBezTo>
                    <a:pt x="6821" y="21140"/>
                    <a:pt x="6821" y="20681"/>
                    <a:pt x="6253" y="20221"/>
                  </a:cubicBezTo>
                  <a:cubicBezTo>
                    <a:pt x="6253" y="17923"/>
                    <a:pt x="7389" y="17923"/>
                    <a:pt x="8526" y="17464"/>
                  </a:cubicBezTo>
                  <a:cubicBezTo>
                    <a:pt x="9095" y="17004"/>
                    <a:pt x="9663" y="16545"/>
                    <a:pt x="10232" y="16085"/>
                  </a:cubicBezTo>
                  <a:cubicBezTo>
                    <a:pt x="10232" y="15166"/>
                    <a:pt x="10232" y="14247"/>
                    <a:pt x="10232" y="13787"/>
                  </a:cubicBezTo>
                  <a:cubicBezTo>
                    <a:pt x="9663" y="13328"/>
                    <a:pt x="9663" y="12868"/>
                    <a:pt x="9663" y="12409"/>
                  </a:cubicBezTo>
                  <a:cubicBezTo>
                    <a:pt x="9663" y="10570"/>
                    <a:pt x="12505" y="10111"/>
                    <a:pt x="12505" y="10111"/>
                  </a:cubicBezTo>
                  <a:cubicBezTo>
                    <a:pt x="12505" y="10111"/>
                    <a:pt x="12505" y="10111"/>
                    <a:pt x="12505" y="10111"/>
                  </a:cubicBezTo>
                  <a:cubicBezTo>
                    <a:pt x="12505" y="9651"/>
                    <a:pt x="12505" y="9651"/>
                    <a:pt x="12505" y="9651"/>
                  </a:cubicBezTo>
                  <a:cubicBezTo>
                    <a:pt x="9095" y="8272"/>
                    <a:pt x="9095" y="8272"/>
                    <a:pt x="9095" y="8272"/>
                  </a:cubicBezTo>
                  <a:cubicBezTo>
                    <a:pt x="9095" y="8272"/>
                    <a:pt x="9095" y="8272"/>
                    <a:pt x="9095" y="8272"/>
                  </a:cubicBezTo>
                  <a:cubicBezTo>
                    <a:pt x="9095" y="8272"/>
                    <a:pt x="7389" y="8732"/>
                    <a:pt x="6821" y="10570"/>
                  </a:cubicBezTo>
                  <a:cubicBezTo>
                    <a:pt x="5684" y="11949"/>
                    <a:pt x="1705" y="13787"/>
                    <a:pt x="568" y="14247"/>
                  </a:cubicBezTo>
                  <a:cubicBezTo>
                    <a:pt x="1137" y="11489"/>
                    <a:pt x="2274" y="9191"/>
                    <a:pt x="2274" y="9191"/>
                  </a:cubicBezTo>
                  <a:cubicBezTo>
                    <a:pt x="2842" y="8732"/>
                    <a:pt x="2842" y="8272"/>
                    <a:pt x="3411" y="6894"/>
                  </a:cubicBezTo>
                  <a:cubicBezTo>
                    <a:pt x="3979" y="5974"/>
                    <a:pt x="3979" y="4596"/>
                    <a:pt x="4547" y="4136"/>
                  </a:cubicBezTo>
                  <a:cubicBezTo>
                    <a:pt x="5684" y="4596"/>
                    <a:pt x="9095" y="2757"/>
                    <a:pt x="10232" y="2298"/>
                  </a:cubicBezTo>
                  <a:cubicBezTo>
                    <a:pt x="10232" y="2298"/>
                    <a:pt x="10232" y="4596"/>
                    <a:pt x="10232" y="4596"/>
                  </a:cubicBezTo>
                  <a:cubicBezTo>
                    <a:pt x="10232" y="5055"/>
                    <a:pt x="10800" y="5055"/>
                    <a:pt x="10800" y="5055"/>
                  </a:cubicBezTo>
                  <a:cubicBezTo>
                    <a:pt x="10800" y="5055"/>
                    <a:pt x="10800" y="5055"/>
                    <a:pt x="10800" y="5055"/>
                  </a:cubicBezTo>
                  <a:cubicBezTo>
                    <a:pt x="10800" y="5055"/>
                    <a:pt x="12505" y="2757"/>
                    <a:pt x="12505" y="2757"/>
                  </a:cubicBezTo>
                  <a:cubicBezTo>
                    <a:pt x="12505" y="2757"/>
                    <a:pt x="21032" y="460"/>
                    <a:pt x="21032" y="4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6" name="Google Shape;2396;p276"/>
            <p:cNvSpPr/>
            <p:nvPr/>
          </p:nvSpPr>
          <p:spPr>
            <a:xfrm>
              <a:off x="3119421" y="2552062"/>
              <a:ext cx="258298" cy="354453"/>
            </a:xfrm>
            <a:custGeom>
              <a:avLst/>
              <a:gdLst/>
              <a:ahLst/>
              <a:cxnLst/>
              <a:rect l="l" t="t" r="r" b="b"/>
              <a:pathLst>
                <a:path w="21600" h="21276" extrusionOk="0">
                  <a:moveTo>
                    <a:pt x="21600" y="0"/>
                  </a:moveTo>
                  <a:cubicBezTo>
                    <a:pt x="19980" y="1929"/>
                    <a:pt x="19980" y="1929"/>
                    <a:pt x="19980" y="1929"/>
                  </a:cubicBezTo>
                  <a:cubicBezTo>
                    <a:pt x="19980" y="1929"/>
                    <a:pt x="17820" y="3857"/>
                    <a:pt x="17820" y="3857"/>
                  </a:cubicBezTo>
                  <a:cubicBezTo>
                    <a:pt x="17820" y="3857"/>
                    <a:pt x="9180" y="6557"/>
                    <a:pt x="9180" y="6557"/>
                  </a:cubicBezTo>
                  <a:cubicBezTo>
                    <a:pt x="9180" y="6557"/>
                    <a:pt x="9180" y="6557"/>
                    <a:pt x="9180" y="6557"/>
                  </a:cubicBezTo>
                  <a:cubicBezTo>
                    <a:pt x="5400" y="10029"/>
                    <a:pt x="5400" y="10029"/>
                    <a:pt x="5400" y="10029"/>
                  </a:cubicBezTo>
                  <a:cubicBezTo>
                    <a:pt x="5400" y="10029"/>
                    <a:pt x="4320" y="11957"/>
                    <a:pt x="4320" y="11957"/>
                  </a:cubicBezTo>
                  <a:cubicBezTo>
                    <a:pt x="4320" y="12343"/>
                    <a:pt x="3780" y="12729"/>
                    <a:pt x="3240" y="12729"/>
                  </a:cubicBezTo>
                  <a:cubicBezTo>
                    <a:pt x="2700" y="13114"/>
                    <a:pt x="1620" y="13886"/>
                    <a:pt x="1080" y="15043"/>
                  </a:cubicBezTo>
                  <a:cubicBezTo>
                    <a:pt x="1080" y="16200"/>
                    <a:pt x="0" y="18129"/>
                    <a:pt x="0" y="19671"/>
                  </a:cubicBezTo>
                  <a:cubicBezTo>
                    <a:pt x="0" y="19671"/>
                    <a:pt x="0" y="20057"/>
                    <a:pt x="0" y="20443"/>
                  </a:cubicBezTo>
                  <a:cubicBezTo>
                    <a:pt x="540" y="21600"/>
                    <a:pt x="3780" y="21214"/>
                    <a:pt x="3780" y="21214"/>
                  </a:cubicBezTo>
                  <a:cubicBezTo>
                    <a:pt x="3780" y="21214"/>
                    <a:pt x="3780" y="21214"/>
                    <a:pt x="3780" y="21214"/>
                  </a:cubicBezTo>
                  <a:cubicBezTo>
                    <a:pt x="3780" y="21214"/>
                    <a:pt x="5400" y="18514"/>
                    <a:pt x="6480" y="17743"/>
                  </a:cubicBezTo>
                  <a:cubicBezTo>
                    <a:pt x="7560" y="17357"/>
                    <a:pt x="8100" y="16586"/>
                    <a:pt x="8100" y="16200"/>
                  </a:cubicBezTo>
                  <a:cubicBezTo>
                    <a:pt x="8640" y="15814"/>
                    <a:pt x="8640" y="15429"/>
                    <a:pt x="9180" y="15043"/>
                  </a:cubicBezTo>
                  <a:cubicBezTo>
                    <a:pt x="10260" y="13500"/>
                    <a:pt x="12420" y="11957"/>
                    <a:pt x="12960" y="11571"/>
                  </a:cubicBezTo>
                  <a:cubicBezTo>
                    <a:pt x="12960" y="11571"/>
                    <a:pt x="13500" y="11186"/>
                    <a:pt x="14040" y="10414"/>
                  </a:cubicBezTo>
                  <a:cubicBezTo>
                    <a:pt x="15120" y="9257"/>
                    <a:pt x="16740" y="8100"/>
                    <a:pt x="17820" y="7329"/>
                  </a:cubicBezTo>
                  <a:cubicBezTo>
                    <a:pt x="19440" y="6171"/>
                    <a:pt x="19440" y="5786"/>
                    <a:pt x="19980" y="5014"/>
                  </a:cubicBezTo>
                  <a:cubicBezTo>
                    <a:pt x="19980" y="4629"/>
                    <a:pt x="19980" y="4629"/>
                    <a:pt x="19980" y="4629"/>
                  </a:cubicBezTo>
                  <a:cubicBezTo>
                    <a:pt x="20520" y="3857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17820" y="4243"/>
                  </a:moveTo>
                  <a:cubicBezTo>
                    <a:pt x="17820" y="3857"/>
                    <a:pt x="17820" y="3857"/>
                    <a:pt x="17820" y="3857"/>
                  </a:cubicBezTo>
                  <a:cubicBezTo>
                    <a:pt x="19980" y="1929"/>
                    <a:pt x="19980" y="1929"/>
                    <a:pt x="19980" y="1929"/>
                  </a:cubicBezTo>
                  <a:cubicBezTo>
                    <a:pt x="19980" y="1929"/>
                    <a:pt x="20520" y="1543"/>
                    <a:pt x="21060" y="771"/>
                  </a:cubicBezTo>
                  <a:cubicBezTo>
                    <a:pt x="20520" y="1929"/>
                    <a:pt x="19980" y="4243"/>
                    <a:pt x="19440" y="4629"/>
                  </a:cubicBezTo>
                  <a:cubicBezTo>
                    <a:pt x="19440" y="5014"/>
                    <a:pt x="19440" y="5014"/>
                    <a:pt x="19440" y="5014"/>
                  </a:cubicBezTo>
                  <a:cubicBezTo>
                    <a:pt x="19440" y="5400"/>
                    <a:pt x="19440" y="6171"/>
                    <a:pt x="17820" y="6943"/>
                  </a:cubicBezTo>
                  <a:cubicBezTo>
                    <a:pt x="16740" y="7714"/>
                    <a:pt x="15120" y="9257"/>
                    <a:pt x="14040" y="10414"/>
                  </a:cubicBezTo>
                  <a:cubicBezTo>
                    <a:pt x="13500" y="10800"/>
                    <a:pt x="12960" y="11186"/>
                    <a:pt x="12420" y="11571"/>
                  </a:cubicBezTo>
                  <a:cubicBezTo>
                    <a:pt x="11880" y="11957"/>
                    <a:pt x="9720" y="13500"/>
                    <a:pt x="8640" y="14657"/>
                  </a:cubicBezTo>
                  <a:cubicBezTo>
                    <a:pt x="8100" y="15429"/>
                    <a:pt x="8100" y="15814"/>
                    <a:pt x="8100" y="16200"/>
                  </a:cubicBezTo>
                  <a:cubicBezTo>
                    <a:pt x="7560" y="16586"/>
                    <a:pt x="7560" y="16971"/>
                    <a:pt x="6480" y="17357"/>
                  </a:cubicBezTo>
                  <a:cubicBezTo>
                    <a:pt x="5400" y="18129"/>
                    <a:pt x="3780" y="20443"/>
                    <a:pt x="3780" y="20829"/>
                  </a:cubicBezTo>
                  <a:cubicBezTo>
                    <a:pt x="3240" y="20829"/>
                    <a:pt x="1080" y="21214"/>
                    <a:pt x="540" y="20057"/>
                  </a:cubicBezTo>
                  <a:cubicBezTo>
                    <a:pt x="540" y="20057"/>
                    <a:pt x="540" y="19671"/>
                    <a:pt x="540" y="19671"/>
                  </a:cubicBezTo>
                  <a:cubicBezTo>
                    <a:pt x="540" y="18129"/>
                    <a:pt x="1080" y="16200"/>
                    <a:pt x="1620" y="15043"/>
                  </a:cubicBezTo>
                  <a:cubicBezTo>
                    <a:pt x="2160" y="13500"/>
                    <a:pt x="2700" y="13114"/>
                    <a:pt x="3240" y="13114"/>
                  </a:cubicBezTo>
                  <a:cubicBezTo>
                    <a:pt x="3780" y="12729"/>
                    <a:pt x="4860" y="12343"/>
                    <a:pt x="4860" y="11957"/>
                  </a:cubicBezTo>
                  <a:cubicBezTo>
                    <a:pt x="4860" y="11957"/>
                    <a:pt x="4860" y="11957"/>
                    <a:pt x="4860" y="11957"/>
                  </a:cubicBezTo>
                  <a:cubicBezTo>
                    <a:pt x="5400" y="10414"/>
                    <a:pt x="5400" y="10414"/>
                    <a:pt x="5400" y="10414"/>
                  </a:cubicBezTo>
                  <a:cubicBezTo>
                    <a:pt x="5400" y="10414"/>
                    <a:pt x="9180" y="6943"/>
                    <a:pt x="9720" y="6943"/>
                  </a:cubicBezTo>
                  <a:cubicBezTo>
                    <a:pt x="9720" y="6943"/>
                    <a:pt x="17820" y="4243"/>
                    <a:pt x="17820" y="42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7" name="Google Shape;2397;p276"/>
            <p:cNvSpPr/>
            <p:nvPr/>
          </p:nvSpPr>
          <p:spPr>
            <a:xfrm>
              <a:off x="3562311" y="2892043"/>
              <a:ext cx="67078" cy="167784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4800" y="0"/>
                  </a:moveTo>
                  <a:cubicBezTo>
                    <a:pt x="4800" y="0"/>
                    <a:pt x="4800" y="0"/>
                    <a:pt x="4800" y="0"/>
                  </a:cubicBezTo>
                  <a:cubicBezTo>
                    <a:pt x="873" y="1662"/>
                    <a:pt x="873" y="1662"/>
                    <a:pt x="873" y="1662"/>
                  </a:cubicBezTo>
                  <a:cubicBezTo>
                    <a:pt x="873" y="1662"/>
                    <a:pt x="873" y="1662"/>
                    <a:pt x="873" y="1662"/>
                  </a:cubicBezTo>
                  <a:cubicBezTo>
                    <a:pt x="873" y="2492"/>
                    <a:pt x="-1091" y="8308"/>
                    <a:pt x="873" y="10800"/>
                  </a:cubicBezTo>
                  <a:cubicBezTo>
                    <a:pt x="4800" y="13292"/>
                    <a:pt x="8727" y="17446"/>
                    <a:pt x="10691" y="19108"/>
                  </a:cubicBezTo>
                  <a:cubicBezTo>
                    <a:pt x="10691" y="20769"/>
                    <a:pt x="12654" y="21600"/>
                    <a:pt x="14618" y="21600"/>
                  </a:cubicBezTo>
                  <a:cubicBezTo>
                    <a:pt x="14618" y="21600"/>
                    <a:pt x="14618" y="21600"/>
                    <a:pt x="14618" y="21600"/>
                  </a:cubicBezTo>
                  <a:cubicBezTo>
                    <a:pt x="14618" y="21600"/>
                    <a:pt x="18545" y="20769"/>
                    <a:pt x="20509" y="18277"/>
                  </a:cubicBezTo>
                  <a:cubicBezTo>
                    <a:pt x="20509" y="14954"/>
                    <a:pt x="20509" y="10800"/>
                    <a:pt x="16582" y="7477"/>
                  </a:cubicBezTo>
                  <a:cubicBezTo>
                    <a:pt x="12654" y="4154"/>
                    <a:pt x="4800" y="0"/>
                    <a:pt x="4800" y="0"/>
                  </a:cubicBezTo>
                  <a:cubicBezTo>
                    <a:pt x="4800" y="0"/>
                    <a:pt x="4800" y="0"/>
                    <a:pt x="4800" y="0"/>
                  </a:cubicBezTo>
                  <a:close/>
                  <a:moveTo>
                    <a:pt x="4800" y="831"/>
                  </a:moveTo>
                  <a:cubicBezTo>
                    <a:pt x="6764" y="1662"/>
                    <a:pt x="10691" y="4985"/>
                    <a:pt x="14618" y="7477"/>
                  </a:cubicBezTo>
                  <a:cubicBezTo>
                    <a:pt x="18545" y="9969"/>
                    <a:pt x="18545" y="13292"/>
                    <a:pt x="18545" y="15785"/>
                  </a:cubicBezTo>
                  <a:cubicBezTo>
                    <a:pt x="18545" y="16615"/>
                    <a:pt x="18545" y="17446"/>
                    <a:pt x="18545" y="17446"/>
                  </a:cubicBezTo>
                  <a:cubicBezTo>
                    <a:pt x="18545" y="19938"/>
                    <a:pt x="14618" y="20769"/>
                    <a:pt x="14618" y="20769"/>
                  </a:cubicBezTo>
                  <a:cubicBezTo>
                    <a:pt x="12654" y="20769"/>
                    <a:pt x="12654" y="19938"/>
                    <a:pt x="10691" y="19108"/>
                  </a:cubicBezTo>
                  <a:cubicBezTo>
                    <a:pt x="10691" y="17446"/>
                    <a:pt x="4800" y="12462"/>
                    <a:pt x="2836" y="10800"/>
                  </a:cubicBezTo>
                  <a:cubicBezTo>
                    <a:pt x="2836" y="9969"/>
                    <a:pt x="873" y="8308"/>
                    <a:pt x="873" y="6646"/>
                  </a:cubicBezTo>
                  <a:cubicBezTo>
                    <a:pt x="873" y="4985"/>
                    <a:pt x="2836" y="2492"/>
                    <a:pt x="2836" y="1662"/>
                  </a:cubicBezTo>
                  <a:cubicBezTo>
                    <a:pt x="2836" y="1662"/>
                    <a:pt x="4800" y="831"/>
                    <a:pt x="4800" y="83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8" name="Google Shape;2398;p276"/>
            <p:cNvSpPr/>
            <p:nvPr/>
          </p:nvSpPr>
          <p:spPr>
            <a:xfrm>
              <a:off x="3409038" y="3050142"/>
              <a:ext cx="149708" cy="265774"/>
            </a:xfrm>
            <a:custGeom>
              <a:avLst/>
              <a:gdLst/>
              <a:ahLst/>
              <a:cxnLst/>
              <a:rect l="l" t="t" r="r" b="b"/>
              <a:pathLst>
                <a:path w="20925" h="21314" extrusionOk="0">
                  <a:moveTo>
                    <a:pt x="8325" y="228"/>
                  </a:moveTo>
                  <a:cubicBezTo>
                    <a:pt x="8325" y="228"/>
                    <a:pt x="8325" y="228"/>
                    <a:pt x="8325" y="228"/>
                  </a:cubicBezTo>
                  <a:cubicBezTo>
                    <a:pt x="7425" y="228"/>
                    <a:pt x="7425" y="228"/>
                    <a:pt x="7425" y="228"/>
                  </a:cubicBezTo>
                  <a:cubicBezTo>
                    <a:pt x="5625" y="1257"/>
                    <a:pt x="225" y="3314"/>
                    <a:pt x="225" y="5885"/>
                  </a:cubicBezTo>
                  <a:cubicBezTo>
                    <a:pt x="1125" y="8971"/>
                    <a:pt x="1125" y="8971"/>
                    <a:pt x="1125" y="8971"/>
                  </a:cubicBezTo>
                  <a:cubicBezTo>
                    <a:pt x="1125" y="10514"/>
                    <a:pt x="1125" y="11543"/>
                    <a:pt x="225" y="12057"/>
                  </a:cubicBezTo>
                  <a:cubicBezTo>
                    <a:pt x="225" y="13085"/>
                    <a:pt x="-675" y="17714"/>
                    <a:pt x="1125" y="19257"/>
                  </a:cubicBezTo>
                  <a:cubicBezTo>
                    <a:pt x="2925" y="20285"/>
                    <a:pt x="10125" y="21314"/>
                    <a:pt x="14625" y="21314"/>
                  </a:cubicBezTo>
                  <a:cubicBezTo>
                    <a:pt x="15525" y="20800"/>
                    <a:pt x="16425" y="20800"/>
                    <a:pt x="17325" y="20285"/>
                  </a:cubicBezTo>
                  <a:cubicBezTo>
                    <a:pt x="17325" y="19257"/>
                    <a:pt x="18225" y="18228"/>
                    <a:pt x="18225" y="17200"/>
                  </a:cubicBezTo>
                  <a:cubicBezTo>
                    <a:pt x="18225" y="16171"/>
                    <a:pt x="17325" y="15657"/>
                    <a:pt x="17325" y="15657"/>
                  </a:cubicBezTo>
                  <a:cubicBezTo>
                    <a:pt x="17325" y="15143"/>
                    <a:pt x="20925" y="12571"/>
                    <a:pt x="20925" y="12571"/>
                  </a:cubicBezTo>
                  <a:cubicBezTo>
                    <a:pt x="20925" y="12571"/>
                    <a:pt x="20925" y="12057"/>
                    <a:pt x="20925" y="12057"/>
                  </a:cubicBezTo>
                  <a:cubicBezTo>
                    <a:pt x="20925" y="12057"/>
                    <a:pt x="20925" y="12057"/>
                    <a:pt x="20925" y="12057"/>
                  </a:cubicBezTo>
                  <a:cubicBezTo>
                    <a:pt x="19125" y="11028"/>
                    <a:pt x="18225" y="10000"/>
                    <a:pt x="18225" y="10000"/>
                  </a:cubicBezTo>
                  <a:cubicBezTo>
                    <a:pt x="18225" y="9485"/>
                    <a:pt x="18225" y="9485"/>
                    <a:pt x="18225" y="9485"/>
                  </a:cubicBezTo>
                  <a:cubicBezTo>
                    <a:pt x="18225" y="9485"/>
                    <a:pt x="19125" y="8971"/>
                    <a:pt x="19125" y="7428"/>
                  </a:cubicBezTo>
                  <a:cubicBezTo>
                    <a:pt x="19125" y="6914"/>
                    <a:pt x="19125" y="6400"/>
                    <a:pt x="18225" y="5371"/>
                  </a:cubicBezTo>
                  <a:cubicBezTo>
                    <a:pt x="18225" y="1771"/>
                    <a:pt x="16425" y="743"/>
                    <a:pt x="13725" y="228"/>
                  </a:cubicBezTo>
                  <a:cubicBezTo>
                    <a:pt x="11925" y="-286"/>
                    <a:pt x="8325" y="228"/>
                    <a:pt x="8325" y="228"/>
                  </a:cubicBezTo>
                  <a:close/>
                  <a:moveTo>
                    <a:pt x="13725" y="743"/>
                  </a:moveTo>
                  <a:cubicBezTo>
                    <a:pt x="15525" y="743"/>
                    <a:pt x="17325" y="1771"/>
                    <a:pt x="18225" y="5371"/>
                  </a:cubicBezTo>
                  <a:cubicBezTo>
                    <a:pt x="18225" y="6400"/>
                    <a:pt x="18225" y="6914"/>
                    <a:pt x="18225" y="7428"/>
                  </a:cubicBezTo>
                  <a:cubicBezTo>
                    <a:pt x="18225" y="8457"/>
                    <a:pt x="18225" y="8971"/>
                    <a:pt x="17325" y="9485"/>
                  </a:cubicBezTo>
                  <a:cubicBezTo>
                    <a:pt x="17325" y="10000"/>
                    <a:pt x="17325" y="10000"/>
                    <a:pt x="17325" y="10000"/>
                  </a:cubicBezTo>
                  <a:cubicBezTo>
                    <a:pt x="17325" y="10000"/>
                    <a:pt x="17325" y="10000"/>
                    <a:pt x="17325" y="10000"/>
                  </a:cubicBezTo>
                  <a:cubicBezTo>
                    <a:pt x="17325" y="10000"/>
                    <a:pt x="19125" y="11543"/>
                    <a:pt x="20025" y="12057"/>
                  </a:cubicBezTo>
                  <a:cubicBezTo>
                    <a:pt x="20025" y="12571"/>
                    <a:pt x="17325" y="15657"/>
                    <a:pt x="17325" y="15657"/>
                  </a:cubicBezTo>
                  <a:cubicBezTo>
                    <a:pt x="17325" y="15657"/>
                    <a:pt x="17325" y="15657"/>
                    <a:pt x="17325" y="15657"/>
                  </a:cubicBezTo>
                  <a:cubicBezTo>
                    <a:pt x="17325" y="15657"/>
                    <a:pt x="17325" y="15657"/>
                    <a:pt x="17325" y="15657"/>
                  </a:cubicBezTo>
                  <a:cubicBezTo>
                    <a:pt x="17325" y="15657"/>
                    <a:pt x="17325" y="16171"/>
                    <a:pt x="17325" y="17200"/>
                  </a:cubicBezTo>
                  <a:cubicBezTo>
                    <a:pt x="17325" y="18228"/>
                    <a:pt x="17325" y="19257"/>
                    <a:pt x="16425" y="20285"/>
                  </a:cubicBezTo>
                  <a:cubicBezTo>
                    <a:pt x="16425" y="20285"/>
                    <a:pt x="15525" y="20800"/>
                    <a:pt x="14625" y="20800"/>
                  </a:cubicBezTo>
                  <a:cubicBezTo>
                    <a:pt x="10125" y="21314"/>
                    <a:pt x="3825" y="19771"/>
                    <a:pt x="2025" y="18743"/>
                  </a:cubicBezTo>
                  <a:cubicBezTo>
                    <a:pt x="1125" y="18228"/>
                    <a:pt x="225" y="16685"/>
                    <a:pt x="225" y="15143"/>
                  </a:cubicBezTo>
                  <a:cubicBezTo>
                    <a:pt x="225" y="14114"/>
                    <a:pt x="1125" y="13085"/>
                    <a:pt x="1125" y="12571"/>
                  </a:cubicBezTo>
                  <a:cubicBezTo>
                    <a:pt x="1125" y="12057"/>
                    <a:pt x="1125" y="11543"/>
                    <a:pt x="1125" y="11028"/>
                  </a:cubicBezTo>
                  <a:cubicBezTo>
                    <a:pt x="1125" y="10514"/>
                    <a:pt x="1125" y="10000"/>
                    <a:pt x="1125" y="8971"/>
                  </a:cubicBezTo>
                  <a:cubicBezTo>
                    <a:pt x="1125" y="5885"/>
                    <a:pt x="1125" y="5885"/>
                    <a:pt x="1125" y="5885"/>
                  </a:cubicBezTo>
                  <a:cubicBezTo>
                    <a:pt x="1125" y="3828"/>
                    <a:pt x="5625" y="1771"/>
                    <a:pt x="8325" y="743"/>
                  </a:cubicBezTo>
                  <a:cubicBezTo>
                    <a:pt x="8325" y="743"/>
                    <a:pt x="8325" y="743"/>
                    <a:pt x="8325" y="743"/>
                  </a:cubicBezTo>
                  <a:cubicBezTo>
                    <a:pt x="8325" y="743"/>
                    <a:pt x="11925" y="228"/>
                    <a:pt x="13725" y="7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399" name="Google Shape;2399;p276"/>
            <p:cNvSpPr/>
            <p:nvPr/>
          </p:nvSpPr>
          <p:spPr>
            <a:xfrm>
              <a:off x="3821456" y="2797113"/>
              <a:ext cx="134668" cy="15895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7776"/>
                  </a:moveTo>
                  <a:cubicBezTo>
                    <a:pt x="2057" y="6912"/>
                    <a:pt x="2057" y="6912"/>
                    <a:pt x="2057" y="6912"/>
                  </a:cubicBezTo>
                  <a:cubicBezTo>
                    <a:pt x="2057" y="3456"/>
                    <a:pt x="2057" y="3456"/>
                    <a:pt x="2057" y="3456"/>
                  </a:cubicBezTo>
                  <a:cubicBezTo>
                    <a:pt x="6171" y="3456"/>
                    <a:pt x="6171" y="3456"/>
                    <a:pt x="6171" y="3456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21600" y="12096"/>
                    <a:pt x="21600" y="12096"/>
                    <a:pt x="21600" y="12096"/>
                  </a:cubicBezTo>
                  <a:cubicBezTo>
                    <a:pt x="20571" y="13824"/>
                    <a:pt x="20571" y="13824"/>
                    <a:pt x="20571" y="13824"/>
                  </a:cubicBezTo>
                  <a:cubicBezTo>
                    <a:pt x="21600" y="19872"/>
                    <a:pt x="21600" y="19872"/>
                    <a:pt x="21600" y="19872"/>
                  </a:cubicBezTo>
                  <a:cubicBezTo>
                    <a:pt x="19543" y="21600"/>
                    <a:pt x="19543" y="21600"/>
                    <a:pt x="19543" y="21600"/>
                  </a:cubicBezTo>
                  <a:cubicBezTo>
                    <a:pt x="11314" y="18144"/>
                    <a:pt x="11314" y="18144"/>
                    <a:pt x="11314" y="18144"/>
                  </a:cubicBezTo>
                  <a:cubicBezTo>
                    <a:pt x="11314" y="18144"/>
                    <a:pt x="11314" y="18144"/>
                    <a:pt x="11314" y="18144"/>
                  </a:cubicBezTo>
                  <a:cubicBezTo>
                    <a:pt x="11314" y="17280"/>
                    <a:pt x="5143" y="14688"/>
                    <a:pt x="3086" y="11232"/>
                  </a:cubicBezTo>
                  <a:cubicBezTo>
                    <a:pt x="2057" y="9504"/>
                    <a:pt x="1029" y="8640"/>
                    <a:pt x="0" y="77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0" name="Google Shape;2400;p276"/>
            <p:cNvSpPr/>
            <p:nvPr/>
          </p:nvSpPr>
          <p:spPr>
            <a:xfrm>
              <a:off x="3821456" y="2790490"/>
              <a:ext cx="141291" cy="1721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82" y="0"/>
                  </a:moveTo>
                  <a:cubicBezTo>
                    <a:pt x="11782" y="0"/>
                    <a:pt x="6873" y="4000"/>
                    <a:pt x="5891" y="4000"/>
                  </a:cubicBezTo>
                  <a:cubicBezTo>
                    <a:pt x="5891" y="4000"/>
                    <a:pt x="1964" y="4000"/>
                    <a:pt x="1964" y="4000"/>
                  </a:cubicBezTo>
                  <a:cubicBezTo>
                    <a:pt x="1964" y="4000"/>
                    <a:pt x="982" y="4000"/>
                    <a:pt x="982" y="4000"/>
                  </a:cubicBezTo>
                  <a:cubicBezTo>
                    <a:pt x="982" y="4000"/>
                    <a:pt x="982" y="4000"/>
                    <a:pt x="982" y="4000"/>
                  </a:cubicBezTo>
                  <a:cubicBezTo>
                    <a:pt x="982" y="4000"/>
                    <a:pt x="1964" y="6400"/>
                    <a:pt x="1964" y="7200"/>
                  </a:cubicBezTo>
                  <a:cubicBezTo>
                    <a:pt x="982" y="72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982" y="9600"/>
                    <a:pt x="1964" y="10400"/>
                    <a:pt x="1964" y="11200"/>
                  </a:cubicBezTo>
                  <a:cubicBezTo>
                    <a:pt x="4909" y="14400"/>
                    <a:pt x="10800" y="17600"/>
                    <a:pt x="10800" y="17600"/>
                  </a:cubicBezTo>
                  <a:cubicBezTo>
                    <a:pt x="18655" y="21600"/>
                    <a:pt x="18655" y="21600"/>
                    <a:pt x="18655" y="21600"/>
                  </a:cubicBezTo>
                  <a:cubicBezTo>
                    <a:pt x="18655" y="21600"/>
                    <a:pt x="19636" y="21600"/>
                    <a:pt x="19636" y="208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19636" y="13600"/>
                    <a:pt x="19636" y="13600"/>
                  </a:cubicBezTo>
                  <a:cubicBezTo>
                    <a:pt x="19636" y="13600"/>
                    <a:pt x="21600" y="12000"/>
                    <a:pt x="21600" y="12000"/>
                  </a:cubicBezTo>
                  <a:cubicBezTo>
                    <a:pt x="21600" y="12000"/>
                    <a:pt x="21600" y="12000"/>
                    <a:pt x="21600" y="12000"/>
                  </a:cubicBezTo>
                  <a:cubicBezTo>
                    <a:pt x="21600" y="12000"/>
                    <a:pt x="21600" y="12000"/>
                    <a:pt x="21600" y="12000"/>
                  </a:cubicBezTo>
                  <a:cubicBezTo>
                    <a:pt x="12764" y="0"/>
                    <a:pt x="12764" y="0"/>
                    <a:pt x="12764" y="0"/>
                  </a:cubicBezTo>
                  <a:cubicBezTo>
                    <a:pt x="12764" y="0"/>
                    <a:pt x="12764" y="0"/>
                    <a:pt x="12764" y="0"/>
                  </a:cubicBezTo>
                  <a:cubicBezTo>
                    <a:pt x="11782" y="0"/>
                    <a:pt x="11782" y="0"/>
                    <a:pt x="11782" y="0"/>
                  </a:cubicBezTo>
                  <a:close/>
                  <a:moveTo>
                    <a:pt x="5891" y="4000"/>
                  </a:moveTo>
                  <a:cubicBezTo>
                    <a:pt x="6873" y="4000"/>
                    <a:pt x="6873" y="4000"/>
                    <a:pt x="6873" y="4000"/>
                  </a:cubicBezTo>
                  <a:cubicBezTo>
                    <a:pt x="6873" y="4000"/>
                    <a:pt x="11782" y="800"/>
                    <a:pt x="11782" y="800"/>
                  </a:cubicBezTo>
                  <a:cubicBezTo>
                    <a:pt x="12764" y="1600"/>
                    <a:pt x="20618" y="12000"/>
                    <a:pt x="20618" y="12000"/>
                  </a:cubicBezTo>
                  <a:cubicBezTo>
                    <a:pt x="20618" y="12000"/>
                    <a:pt x="19636" y="13600"/>
                    <a:pt x="19636" y="13600"/>
                  </a:cubicBezTo>
                  <a:cubicBezTo>
                    <a:pt x="19636" y="13600"/>
                    <a:pt x="19636" y="13600"/>
                    <a:pt x="19636" y="13600"/>
                  </a:cubicBezTo>
                  <a:cubicBezTo>
                    <a:pt x="19636" y="13600"/>
                    <a:pt x="19636" y="13600"/>
                    <a:pt x="19636" y="13600"/>
                  </a:cubicBezTo>
                  <a:cubicBezTo>
                    <a:pt x="19636" y="13600"/>
                    <a:pt x="20618" y="18400"/>
                    <a:pt x="20618" y="19200"/>
                  </a:cubicBezTo>
                  <a:cubicBezTo>
                    <a:pt x="20618" y="19200"/>
                    <a:pt x="19636" y="20800"/>
                    <a:pt x="18655" y="20800"/>
                  </a:cubicBezTo>
                  <a:cubicBezTo>
                    <a:pt x="18655" y="20800"/>
                    <a:pt x="10800" y="16800"/>
                    <a:pt x="10800" y="16800"/>
                  </a:cubicBezTo>
                  <a:cubicBezTo>
                    <a:pt x="10800" y="16800"/>
                    <a:pt x="5891" y="14400"/>
                    <a:pt x="2945" y="10400"/>
                  </a:cubicBezTo>
                  <a:cubicBezTo>
                    <a:pt x="1964" y="9600"/>
                    <a:pt x="982" y="8800"/>
                    <a:pt x="0" y="8000"/>
                  </a:cubicBezTo>
                  <a:cubicBezTo>
                    <a:pt x="982" y="8000"/>
                    <a:pt x="1964" y="7200"/>
                    <a:pt x="1964" y="7200"/>
                  </a:cubicBezTo>
                  <a:cubicBezTo>
                    <a:pt x="1964" y="7200"/>
                    <a:pt x="1964" y="7200"/>
                    <a:pt x="1964" y="7200"/>
                  </a:cubicBezTo>
                  <a:cubicBezTo>
                    <a:pt x="1964" y="7200"/>
                    <a:pt x="1964" y="4800"/>
                    <a:pt x="1964" y="4000"/>
                  </a:cubicBezTo>
                  <a:cubicBezTo>
                    <a:pt x="2945" y="4000"/>
                    <a:pt x="5891" y="4000"/>
                    <a:pt x="5891" y="4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1" name="Google Shape;2401;p276"/>
            <p:cNvSpPr/>
            <p:nvPr/>
          </p:nvSpPr>
          <p:spPr>
            <a:xfrm>
              <a:off x="4309349" y="2606729"/>
              <a:ext cx="608777" cy="337588"/>
            </a:xfrm>
            <a:custGeom>
              <a:avLst/>
              <a:gdLst/>
              <a:ahLst/>
              <a:cxnLst/>
              <a:rect l="l" t="t" r="r" b="b"/>
              <a:pathLst>
                <a:path w="21273" h="21038" extrusionOk="0">
                  <a:moveTo>
                    <a:pt x="0" y="16558"/>
                  </a:moveTo>
                  <a:cubicBezTo>
                    <a:pt x="1125" y="14158"/>
                    <a:pt x="1125" y="14158"/>
                    <a:pt x="1125" y="14158"/>
                  </a:cubicBezTo>
                  <a:cubicBezTo>
                    <a:pt x="2475" y="13358"/>
                    <a:pt x="2475" y="13358"/>
                    <a:pt x="2475" y="13358"/>
                  </a:cubicBezTo>
                  <a:cubicBezTo>
                    <a:pt x="7200" y="13758"/>
                    <a:pt x="7200" y="13758"/>
                    <a:pt x="7200" y="13758"/>
                  </a:cubicBezTo>
                  <a:cubicBezTo>
                    <a:pt x="9000" y="11758"/>
                    <a:pt x="9000" y="11758"/>
                    <a:pt x="9000" y="11758"/>
                  </a:cubicBezTo>
                  <a:cubicBezTo>
                    <a:pt x="8325" y="8958"/>
                    <a:pt x="8325" y="8958"/>
                    <a:pt x="8325" y="8958"/>
                  </a:cubicBezTo>
                  <a:cubicBezTo>
                    <a:pt x="7425" y="8158"/>
                    <a:pt x="7425" y="8158"/>
                    <a:pt x="7425" y="8158"/>
                  </a:cubicBezTo>
                  <a:cubicBezTo>
                    <a:pt x="8100" y="5758"/>
                    <a:pt x="8100" y="5758"/>
                    <a:pt x="8100" y="5758"/>
                  </a:cubicBezTo>
                  <a:cubicBezTo>
                    <a:pt x="9675" y="4558"/>
                    <a:pt x="9675" y="4558"/>
                    <a:pt x="9675" y="4558"/>
                  </a:cubicBezTo>
                  <a:cubicBezTo>
                    <a:pt x="9675" y="2558"/>
                    <a:pt x="9675" y="2558"/>
                    <a:pt x="9675" y="2558"/>
                  </a:cubicBezTo>
                  <a:cubicBezTo>
                    <a:pt x="10350" y="2558"/>
                    <a:pt x="11700" y="2158"/>
                    <a:pt x="12825" y="958"/>
                  </a:cubicBezTo>
                  <a:cubicBezTo>
                    <a:pt x="14625" y="-242"/>
                    <a:pt x="16650" y="-242"/>
                    <a:pt x="17325" y="558"/>
                  </a:cubicBezTo>
                  <a:cubicBezTo>
                    <a:pt x="18000" y="1358"/>
                    <a:pt x="15750" y="4158"/>
                    <a:pt x="17550" y="5758"/>
                  </a:cubicBezTo>
                  <a:cubicBezTo>
                    <a:pt x="19125" y="7358"/>
                    <a:pt x="20025" y="7758"/>
                    <a:pt x="20250" y="8958"/>
                  </a:cubicBezTo>
                  <a:cubicBezTo>
                    <a:pt x="20700" y="9758"/>
                    <a:pt x="21600" y="10158"/>
                    <a:pt x="21150" y="11758"/>
                  </a:cubicBezTo>
                  <a:cubicBezTo>
                    <a:pt x="20475" y="12958"/>
                    <a:pt x="18225" y="15358"/>
                    <a:pt x="16875" y="14958"/>
                  </a:cubicBezTo>
                  <a:cubicBezTo>
                    <a:pt x="15750" y="14558"/>
                    <a:pt x="15075" y="12558"/>
                    <a:pt x="13950" y="14158"/>
                  </a:cubicBezTo>
                  <a:cubicBezTo>
                    <a:pt x="12825" y="15758"/>
                    <a:pt x="10350" y="15358"/>
                    <a:pt x="10125" y="17358"/>
                  </a:cubicBezTo>
                  <a:cubicBezTo>
                    <a:pt x="9675" y="19358"/>
                    <a:pt x="9675" y="20158"/>
                    <a:pt x="9675" y="20158"/>
                  </a:cubicBezTo>
                  <a:cubicBezTo>
                    <a:pt x="9675" y="20158"/>
                    <a:pt x="8775" y="19758"/>
                    <a:pt x="8550" y="19758"/>
                  </a:cubicBezTo>
                  <a:cubicBezTo>
                    <a:pt x="8100" y="20158"/>
                    <a:pt x="6750" y="21358"/>
                    <a:pt x="5400" y="20958"/>
                  </a:cubicBezTo>
                  <a:cubicBezTo>
                    <a:pt x="4050" y="20558"/>
                    <a:pt x="2925" y="18558"/>
                    <a:pt x="2475" y="18558"/>
                  </a:cubicBezTo>
                  <a:cubicBezTo>
                    <a:pt x="2250" y="18158"/>
                    <a:pt x="450" y="16958"/>
                    <a:pt x="0" y="165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2" name="Google Shape;2402;p276"/>
            <p:cNvSpPr/>
            <p:nvPr/>
          </p:nvSpPr>
          <p:spPr>
            <a:xfrm>
              <a:off x="4304932" y="2604243"/>
              <a:ext cx="615217" cy="340528"/>
            </a:xfrm>
            <a:custGeom>
              <a:avLst/>
              <a:gdLst/>
              <a:ahLst/>
              <a:cxnLst/>
              <a:rect l="l" t="t" r="r" b="b"/>
              <a:pathLst>
                <a:path w="21345" h="20823" extrusionOk="0">
                  <a:moveTo>
                    <a:pt x="12915" y="1080"/>
                  </a:moveTo>
                  <a:cubicBezTo>
                    <a:pt x="11802" y="2258"/>
                    <a:pt x="10243" y="2651"/>
                    <a:pt x="9798" y="2651"/>
                  </a:cubicBezTo>
                  <a:cubicBezTo>
                    <a:pt x="9798" y="2651"/>
                    <a:pt x="9798" y="2651"/>
                    <a:pt x="9798" y="2651"/>
                  </a:cubicBezTo>
                  <a:cubicBezTo>
                    <a:pt x="9798" y="2651"/>
                    <a:pt x="9798" y="4614"/>
                    <a:pt x="9798" y="4614"/>
                  </a:cubicBezTo>
                  <a:cubicBezTo>
                    <a:pt x="9575" y="4614"/>
                    <a:pt x="8239" y="5793"/>
                    <a:pt x="8239" y="5793"/>
                  </a:cubicBezTo>
                  <a:cubicBezTo>
                    <a:pt x="8239" y="5793"/>
                    <a:pt x="8239" y="5793"/>
                    <a:pt x="8239" y="5793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8462" y="8934"/>
                    <a:pt x="8462" y="8934"/>
                  </a:cubicBezTo>
                  <a:cubicBezTo>
                    <a:pt x="8462" y="9327"/>
                    <a:pt x="9130" y="11291"/>
                    <a:pt x="9130" y="11684"/>
                  </a:cubicBezTo>
                  <a:cubicBezTo>
                    <a:pt x="9130" y="11684"/>
                    <a:pt x="7348" y="13647"/>
                    <a:pt x="7348" y="13647"/>
                  </a:cubicBezTo>
                  <a:cubicBezTo>
                    <a:pt x="7348" y="13647"/>
                    <a:pt x="2672" y="13254"/>
                    <a:pt x="2672" y="13254"/>
                  </a:cubicBezTo>
                  <a:cubicBezTo>
                    <a:pt x="1336" y="14040"/>
                    <a:pt x="1336" y="14040"/>
                    <a:pt x="1336" y="14040"/>
                  </a:cubicBezTo>
                  <a:cubicBezTo>
                    <a:pt x="1336" y="14040"/>
                    <a:pt x="1336" y="14040"/>
                    <a:pt x="1336" y="14040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891" y="17182"/>
                    <a:pt x="2449" y="18360"/>
                    <a:pt x="2672" y="18360"/>
                  </a:cubicBezTo>
                  <a:cubicBezTo>
                    <a:pt x="2895" y="18360"/>
                    <a:pt x="3118" y="18753"/>
                    <a:pt x="3340" y="18753"/>
                  </a:cubicBezTo>
                  <a:cubicBezTo>
                    <a:pt x="3786" y="19538"/>
                    <a:pt x="4676" y="20324"/>
                    <a:pt x="5567" y="20716"/>
                  </a:cubicBezTo>
                  <a:cubicBezTo>
                    <a:pt x="6680" y="21109"/>
                    <a:pt x="7794" y="20324"/>
                    <a:pt x="8462" y="19931"/>
                  </a:cubicBezTo>
                  <a:cubicBezTo>
                    <a:pt x="8685" y="19931"/>
                    <a:pt x="8685" y="19931"/>
                    <a:pt x="8685" y="19931"/>
                  </a:cubicBezTo>
                  <a:cubicBezTo>
                    <a:pt x="8907" y="19538"/>
                    <a:pt x="9575" y="19931"/>
                    <a:pt x="9798" y="19931"/>
                  </a:cubicBezTo>
                  <a:cubicBezTo>
                    <a:pt x="9798" y="20324"/>
                    <a:pt x="10021" y="19931"/>
                    <a:pt x="10021" y="19931"/>
                  </a:cubicBezTo>
                  <a:cubicBezTo>
                    <a:pt x="10021" y="19931"/>
                    <a:pt x="10021" y="19931"/>
                    <a:pt x="10021" y="19931"/>
                  </a:cubicBezTo>
                  <a:cubicBezTo>
                    <a:pt x="10021" y="19931"/>
                    <a:pt x="10021" y="19145"/>
                    <a:pt x="10243" y="17182"/>
                  </a:cubicBezTo>
                  <a:cubicBezTo>
                    <a:pt x="10243" y="16396"/>
                    <a:pt x="11134" y="16004"/>
                    <a:pt x="12025" y="15611"/>
                  </a:cubicBezTo>
                  <a:cubicBezTo>
                    <a:pt x="12915" y="15218"/>
                    <a:pt x="13584" y="14825"/>
                    <a:pt x="14029" y="14040"/>
                  </a:cubicBezTo>
                  <a:cubicBezTo>
                    <a:pt x="14697" y="13254"/>
                    <a:pt x="15142" y="13647"/>
                    <a:pt x="15810" y="14040"/>
                  </a:cubicBezTo>
                  <a:cubicBezTo>
                    <a:pt x="16256" y="14433"/>
                    <a:pt x="16478" y="14825"/>
                    <a:pt x="16924" y="14825"/>
                  </a:cubicBezTo>
                  <a:cubicBezTo>
                    <a:pt x="18260" y="15218"/>
                    <a:pt x="20709" y="12862"/>
                    <a:pt x="21155" y="11684"/>
                  </a:cubicBezTo>
                  <a:cubicBezTo>
                    <a:pt x="21600" y="10505"/>
                    <a:pt x="21155" y="10113"/>
                    <a:pt x="20932" y="9720"/>
                  </a:cubicBezTo>
                  <a:cubicBezTo>
                    <a:pt x="20709" y="9327"/>
                    <a:pt x="20487" y="8934"/>
                    <a:pt x="20487" y="8542"/>
                  </a:cubicBezTo>
                  <a:cubicBezTo>
                    <a:pt x="20264" y="8149"/>
                    <a:pt x="19819" y="7756"/>
                    <a:pt x="19151" y="6971"/>
                  </a:cubicBezTo>
                  <a:cubicBezTo>
                    <a:pt x="18705" y="6578"/>
                    <a:pt x="18260" y="6185"/>
                    <a:pt x="17592" y="5793"/>
                  </a:cubicBezTo>
                  <a:cubicBezTo>
                    <a:pt x="16701" y="5007"/>
                    <a:pt x="16924" y="3436"/>
                    <a:pt x="17369" y="2258"/>
                  </a:cubicBezTo>
                  <a:cubicBezTo>
                    <a:pt x="17592" y="1473"/>
                    <a:pt x="17592" y="1080"/>
                    <a:pt x="17369" y="687"/>
                  </a:cubicBezTo>
                  <a:cubicBezTo>
                    <a:pt x="16701" y="-98"/>
                    <a:pt x="14697" y="-491"/>
                    <a:pt x="12915" y="1080"/>
                  </a:cubicBezTo>
                  <a:close/>
                  <a:moveTo>
                    <a:pt x="12915" y="1473"/>
                  </a:moveTo>
                  <a:cubicBezTo>
                    <a:pt x="14697" y="-98"/>
                    <a:pt x="16701" y="294"/>
                    <a:pt x="17369" y="687"/>
                  </a:cubicBezTo>
                  <a:cubicBezTo>
                    <a:pt x="17592" y="1080"/>
                    <a:pt x="17369" y="1473"/>
                    <a:pt x="17146" y="2258"/>
                  </a:cubicBezTo>
                  <a:cubicBezTo>
                    <a:pt x="16924" y="3436"/>
                    <a:pt x="16478" y="5007"/>
                    <a:pt x="17592" y="5793"/>
                  </a:cubicBezTo>
                  <a:cubicBezTo>
                    <a:pt x="18037" y="6578"/>
                    <a:pt x="18705" y="6971"/>
                    <a:pt x="18928" y="7364"/>
                  </a:cubicBezTo>
                  <a:cubicBezTo>
                    <a:pt x="19819" y="7756"/>
                    <a:pt x="20264" y="8149"/>
                    <a:pt x="20264" y="8934"/>
                  </a:cubicBezTo>
                  <a:cubicBezTo>
                    <a:pt x="20487" y="9327"/>
                    <a:pt x="20487" y="9327"/>
                    <a:pt x="20709" y="9720"/>
                  </a:cubicBezTo>
                  <a:cubicBezTo>
                    <a:pt x="21155" y="10505"/>
                    <a:pt x="21377" y="10505"/>
                    <a:pt x="21155" y="11291"/>
                  </a:cubicBezTo>
                  <a:cubicBezTo>
                    <a:pt x="20487" y="12862"/>
                    <a:pt x="18260" y="15218"/>
                    <a:pt x="16924" y="14825"/>
                  </a:cubicBezTo>
                  <a:cubicBezTo>
                    <a:pt x="16478" y="14433"/>
                    <a:pt x="16256" y="14040"/>
                    <a:pt x="15810" y="14040"/>
                  </a:cubicBezTo>
                  <a:cubicBezTo>
                    <a:pt x="15365" y="13254"/>
                    <a:pt x="14697" y="12862"/>
                    <a:pt x="14029" y="14040"/>
                  </a:cubicBezTo>
                  <a:cubicBezTo>
                    <a:pt x="13584" y="14825"/>
                    <a:pt x="12693" y="15218"/>
                    <a:pt x="12025" y="15218"/>
                  </a:cubicBezTo>
                  <a:cubicBezTo>
                    <a:pt x="11134" y="15611"/>
                    <a:pt x="10243" y="16004"/>
                    <a:pt x="10021" y="17182"/>
                  </a:cubicBezTo>
                  <a:cubicBezTo>
                    <a:pt x="9798" y="18753"/>
                    <a:pt x="9798" y="19538"/>
                    <a:pt x="9798" y="19931"/>
                  </a:cubicBezTo>
                  <a:cubicBezTo>
                    <a:pt x="9575" y="19931"/>
                    <a:pt x="8907" y="19538"/>
                    <a:pt x="8462" y="19538"/>
                  </a:cubicBezTo>
                  <a:cubicBezTo>
                    <a:pt x="8239" y="19931"/>
                    <a:pt x="8239" y="19931"/>
                    <a:pt x="8239" y="19931"/>
                  </a:cubicBezTo>
                  <a:cubicBezTo>
                    <a:pt x="7794" y="19931"/>
                    <a:pt x="6680" y="20716"/>
                    <a:pt x="5567" y="20324"/>
                  </a:cubicBezTo>
                  <a:cubicBezTo>
                    <a:pt x="4676" y="20324"/>
                    <a:pt x="4008" y="19145"/>
                    <a:pt x="3340" y="18753"/>
                  </a:cubicBezTo>
                  <a:cubicBezTo>
                    <a:pt x="3118" y="18360"/>
                    <a:pt x="2895" y="17967"/>
                    <a:pt x="2672" y="17967"/>
                  </a:cubicBezTo>
                  <a:cubicBezTo>
                    <a:pt x="2449" y="17967"/>
                    <a:pt x="891" y="16789"/>
                    <a:pt x="223" y="16396"/>
                  </a:cubicBezTo>
                  <a:cubicBezTo>
                    <a:pt x="445" y="16396"/>
                    <a:pt x="1336" y="14040"/>
                    <a:pt x="1336" y="14040"/>
                  </a:cubicBezTo>
                  <a:cubicBezTo>
                    <a:pt x="1559" y="14040"/>
                    <a:pt x="2672" y="13254"/>
                    <a:pt x="2672" y="13254"/>
                  </a:cubicBezTo>
                  <a:cubicBezTo>
                    <a:pt x="7348" y="14040"/>
                    <a:pt x="7348" y="14040"/>
                    <a:pt x="7348" y="14040"/>
                  </a:cubicBezTo>
                  <a:cubicBezTo>
                    <a:pt x="7348" y="14040"/>
                    <a:pt x="7348" y="14040"/>
                    <a:pt x="7348" y="13647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8685" y="8934"/>
                    <a:pt x="8685" y="8934"/>
                    <a:pt x="8685" y="8934"/>
                  </a:cubicBezTo>
                  <a:cubicBezTo>
                    <a:pt x="8685" y="8934"/>
                    <a:pt x="8462" y="8934"/>
                    <a:pt x="8462" y="8934"/>
                  </a:cubicBezTo>
                  <a:cubicBezTo>
                    <a:pt x="8462" y="8934"/>
                    <a:pt x="7794" y="8149"/>
                    <a:pt x="7794" y="8149"/>
                  </a:cubicBezTo>
                  <a:cubicBezTo>
                    <a:pt x="7794" y="7756"/>
                    <a:pt x="8239" y="6185"/>
                    <a:pt x="8239" y="6185"/>
                  </a:cubicBezTo>
                  <a:cubicBezTo>
                    <a:pt x="8462" y="6185"/>
                    <a:pt x="9798" y="4614"/>
                    <a:pt x="9798" y="4614"/>
                  </a:cubicBezTo>
                  <a:cubicBezTo>
                    <a:pt x="9798" y="4614"/>
                    <a:pt x="9798" y="4614"/>
                    <a:pt x="9798" y="4614"/>
                  </a:cubicBezTo>
                  <a:cubicBezTo>
                    <a:pt x="9798" y="4614"/>
                    <a:pt x="9798" y="3044"/>
                    <a:pt x="9798" y="2651"/>
                  </a:cubicBezTo>
                  <a:cubicBezTo>
                    <a:pt x="10466" y="2651"/>
                    <a:pt x="11802" y="2258"/>
                    <a:pt x="12915" y="1473"/>
                  </a:cubicBezTo>
                  <a:close/>
                  <a:moveTo>
                    <a:pt x="9798" y="19931"/>
                  </a:moveTo>
                  <a:cubicBezTo>
                    <a:pt x="9798" y="19931"/>
                    <a:pt x="9798" y="19931"/>
                    <a:pt x="9798" y="19931"/>
                  </a:cubicBezTo>
                  <a:cubicBezTo>
                    <a:pt x="9798" y="19931"/>
                    <a:pt x="9798" y="19931"/>
                    <a:pt x="9798" y="1993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3" name="Google Shape;2403;p276"/>
            <p:cNvSpPr/>
            <p:nvPr/>
          </p:nvSpPr>
          <p:spPr>
            <a:xfrm>
              <a:off x="3706657" y="2877056"/>
              <a:ext cx="185444" cy="112125"/>
            </a:xfrm>
            <a:custGeom>
              <a:avLst/>
              <a:gdLst/>
              <a:ahLst/>
              <a:cxnLst/>
              <a:rect l="l" t="t" r="r" b="b"/>
              <a:pathLst>
                <a:path w="21600" h="19946" extrusionOk="0">
                  <a:moveTo>
                    <a:pt x="0" y="10851"/>
                  </a:moveTo>
                  <a:cubicBezTo>
                    <a:pt x="1490" y="6304"/>
                    <a:pt x="2234" y="2893"/>
                    <a:pt x="3724" y="620"/>
                  </a:cubicBezTo>
                  <a:cubicBezTo>
                    <a:pt x="6703" y="-1654"/>
                    <a:pt x="8193" y="2893"/>
                    <a:pt x="11172" y="5167"/>
                  </a:cubicBezTo>
                  <a:cubicBezTo>
                    <a:pt x="13407" y="7441"/>
                    <a:pt x="21600" y="9714"/>
                    <a:pt x="21600" y="9714"/>
                  </a:cubicBezTo>
                  <a:cubicBezTo>
                    <a:pt x="20110" y="14262"/>
                    <a:pt x="20110" y="14262"/>
                    <a:pt x="20110" y="14262"/>
                  </a:cubicBezTo>
                  <a:cubicBezTo>
                    <a:pt x="20855" y="18809"/>
                    <a:pt x="20855" y="18809"/>
                    <a:pt x="20855" y="18809"/>
                  </a:cubicBezTo>
                  <a:cubicBezTo>
                    <a:pt x="14897" y="19946"/>
                    <a:pt x="14897" y="19946"/>
                    <a:pt x="14897" y="19946"/>
                  </a:cubicBezTo>
                  <a:cubicBezTo>
                    <a:pt x="9683" y="16535"/>
                    <a:pt x="9683" y="16535"/>
                    <a:pt x="9683" y="16535"/>
                  </a:cubicBezTo>
                  <a:cubicBezTo>
                    <a:pt x="8193" y="17672"/>
                    <a:pt x="8193" y="17672"/>
                    <a:pt x="8193" y="17672"/>
                  </a:cubicBezTo>
                  <a:cubicBezTo>
                    <a:pt x="8193" y="16535"/>
                    <a:pt x="8193" y="16535"/>
                    <a:pt x="8193" y="16535"/>
                  </a:cubicBezTo>
                  <a:cubicBezTo>
                    <a:pt x="3724" y="10851"/>
                    <a:pt x="3724" y="10851"/>
                    <a:pt x="3724" y="10851"/>
                  </a:cubicBezTo>
                  <a:lnTo>
                    <a:pt x="0" y="1085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4" name="Google Shape;2404;p276"/>
            <p:cNvSpPr/>
            <p:nvPr/>
          </p:nvSpPr>
          <p:spPr>
            <a:xfrm>
              <a:off x="3706657" y="2875246"/>
              <a:ext cx="185444" cy="113935"/>
            </a:xfrm>
            <a:custGeom>
              <a:avLst/>
              <a:gdLst/>
              <a:ahLst/>
              <a:cxnLst/>
              <a:rect l="l" t="t" r="r" b="b"/>
              <a:pathLst>
                <a:path w="21600" h="20268" extrusionOk="0">
                  <a:moveTo>
                    <a:pt x="3724" y="942"/>
                  </a:moveTo>
                  <a:cubicBezTo>
                    <a:pt x="2234" y="2079"/>
                    <a:pt x="745" y="5489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3724" y="12310"/>
                    <a:pt x="3724" y="12310"/>
                  </a:cubicBezTo>
                  <a:cubicBezTo>
                    <a:pt x="3724" y="12310"/>
                    <a:pt x="7448" y="16857"/>
                    <a:pt x="7448" y="16857"/>
                  </a:cubicBezTo>
                  <a:cubicBezTo>
                    <a:pt x="7448" y="16857"/>
                    <a:pt x="7448" y="17994"/>
                    <a:pt x="7448" y="17994"/>
                  </a:cubicBezTo>
                  <a:cubicBezTo>
                    <a:pt x="7448" y="17994"/>
                    <a:pt x="7448" y="17994"/>
                    <a:pt x="7448" y="17994"/>
                  </a:cubicBezTo>
                  <a:cubicBezTo>
                    <a:pt x="7448" y="17994"/>
                    <a:pt x="7448" y="17994"/>
                    <a:pt x="7448" y="17994"/>
                  </a:cubicBezTo>
                  <a:cubicBezTo>
                    <a:pt x="7448" y="17994"/>
                    <a:pt x="8193" y="17994"/>
                    <a:pt x="8193" y="17994"/>
                  </a:cubicBezTo>
                  <a:cubicBezTo>
                    <a:pt x="8193" y="17994"/>
                    <a:pt x="9683" y="17994"/>
                    <a:pt x="9683" y="17994"/>
                  </a:cubicBezTo>
                  <a:cubicBezTo>
                    <a:pt x="9683" y="17994"/>
                    <a:pt x="14897" y="20268"/>
                    <a:pt x="14897" y="20268"/>
                  </a:cubicBezTo>
                  <a:cubicBezTo>
                    <a:pt x="14897" y="20268"/>
                    <a:pt x="14897" y="20268"/>
                    <a:pt x="14897" y="20268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110" y="14584"/>
                    <a:pt x="20110" y="14584"/>
                  </a:cubicBezTo>
                  <a:cubicBezTo>
                    <a:pt x="20110" y="13447"/>
                    <a:pt x="21600" y="10036"/>
                    <a:pt x="21600" y="10036"/>
                  </a:cubicBezTo>
                  <a:cubicBezTo>
                    <a:pt x="21600" y="10036"/>
                    <a:pt x="21600" y="10036"/>
                    <a:pt x="21600" y="10036"/>
                  </a:cubicBezTo>
                  <a:cubicBezTo>
                    <a:pt x="21600" y="8900"/>
                    <a:pt x="21600" y="8900"/>
                    <a:pt x="21600" y="8900"/>
                  </a:cubicBezTo>
                  <a:cubicBezTo>
                    <a:pt x="21600" y="8900"/>
                    <a:pt x="21600" y="8900"/>
                    <a:pt x="21600" y="8900"/>
                  </a:cubicBezTo>
                  <a:cubicBezTo>
                    <a:pt x="21600" y="8900"/>
                    <a:pt x="14152" y="6626"/>
                    <a:pt x="11172" y="4352"/>
                  </a:cubicBezTo>
                  <a:cubicBezTo>
                    <a:pt x="10428" y="4352"/>
                    <a:pt x="9683" y="3215"/>
                    <a:pt x="8938" y="3215"/>
                  </a:cubicBezTo>
                  <a:cubicBezTo>
                    <a:pt x="7448" y="942"/>
                    <a:pt x="5959" y="-1332"/>
                    <a:pt x="3724" y="942"/>
                  </a:cubicBezTo>
                  <a:close/>
                  <a:moveTo>
                    <a:pt x="3724" y="2079"/>
                  </a:moveTo>
                  <a:cubicBezTo>
                    <a:pt x="5959" y="-195"/>
                    <a:pt x="7448" y="942"/>
                    <a:pt x="8938" y="3215"/>
                  </a:cubicBezTo>
                  <a:cubicBezTo>
                    <a:pt x="9683" y="4352"/>
                    <a:pt x="10428" y="4352"/>
                    <a:pt x="11172" y="5489"/>
                  </a:cubicBezTo>
                  <a:cubicBezTo>
                    <a:pt x="13407" y="7763"/>
                    <a:pt x="20110" y="8900"/>
                    <a:pt x="20855" y="10036"/>
                  </a:cubicBezTo>
                  <a:cubicBezTo>
                    <a:pt x="20855" y="10036"/>
                    <a:pt x="19366" y="13447"/>
                    <a:pt x="19366" y="13447"/>
                  </a:cubicBezTo>
                  <a:cubicBezTo>
                    <a:pt x="19366" y="13447"/>
                    <a:pt x="19366" y="13447"/>
                    <a:pt x="19366" y="14584"/>
                  </a:cubicBezTo>
                  <a:cubicBezTo>
                    <a:pt x="19366" y="14584"/>
                    <a:pt x="19366" y="14584"/>
                    <a:pt x="19366" y="14584"/>
                  </a:cubicBezTo>
                  <a:cubicBezTo>
                    <a:pt x="19366" y="14584"/>
                    <a:pt x="20110" y="17994"/>
                    <a:pt x="20110" y="19131"/>
                  </a:cubicBezTo>
                  <a:cubicBezTo>
                    <a:pt x="20110" y="19131"/>
                    <a:pt x="15641" y="19131"/>
                    <a:pt x="14897" y="19131"/>
                  </a:cubicBezTo>
                  <a:cubicBezTo>
                    <a:pt x="14897" y="19131"/>
                    <a:pt x="9683" y="16857"/>
                    <a:pt x="9683" y="16857"/>
                  </a:cubicBezTo>
                  <a:cubicBezTo>
                    <a:pt x="9683" y="16857"/>
                    <a:pt x="9683" y="16857"/>
                    <a:pt x="9683" y="16857"/>
                  </a:cubicBezTo>
                  <a:cubicBezTo>
                    <a:pt x="9683" y="16857"/>
                    <a:pt x="8938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4469" y="11173"/>
                    <a:pt x="4469" y="11173"/>
                    <a:pt x="4469" y="11173"/>
                  </a:cubicBezTo>
                  <a:cubicBezTo>
                    <a:pt x="3724" y="11173"/>
                    <a:pt x="3724" y="11173"/>
                    <a:pt x="3724" y="11173"/>
                  </a:cubicBezTo>
                  <a:cubicBezTo>
                    <a:pt x="3724" y="11173"/>
                    <a:pt x="745" y="11173"/>
                    <a:pt x="745" y="11173"/>
                  </a:cubicBezTo>
                  <a:cubicBezTo>
                    <a:pt x="1490" y="6626"/>
                    <a:pt x="2979" y="3215"/>
                    <a:pt x="3724" y="20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5" name="Google Shape;2405;p276"/>
            <p:cNvSpPr/>
            <p:nvPr/>
          </p:nvSpPr>
          <p:spPr>
            <a:xfrm>
              <a:off x="4059882" y="2872174"/>
              <a:ext cx="282581" cy="27816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869" y="13543"/>
                  </a:moveTo>
                  <a:lnTo>
                    <a:pt x="3881" y="13029"/>
                  </a:lnTo>
                  <a:lnTo>
                    <a:pt x="3375" y="11486"/>
                  </a:lnTo>
                  <a:lnTo>
                    <a:pt x="3881" y="11486"/>
                  </a:lnTo>
                  <a:lnTo>
                    <a:pt x="3881" y="10629"/>
                  </a:lnTo>
                  <a:lnTo>
                    <a:pt x="2363" y="10114"/>
                  </a:lnTo>
                  <a:lnTo>
                    <a:pt x="506" y="10114"/>
                  </a:lnTo>
                  <a:lnTo>
                    <a:pt x="1519" y="9086"/>
                  </a:lnTo>
                  <a:lnTo>
                    <a:pt x="0" y="8057"/>
                  </a:lnTo>
                  <a:lnTo>
                    <a:pt x="5906" y="7543"/>
                  </a:lnTo>
                  <a:lnTo>
                    <a:pt x="5906" y="6000"/>
                  </a:lnTo>
                  <a:lnTo>
                    <a:pt x="6412" y="5657"/>
                  </a:lnTo>
                  <a:lnTo>
                    <a:pt x="4894" y="4629"/>
                  </a:lnTo>
                  <a:lnTo>
                    <a:pt x="2869" y="1543"/>
                  </a:lnTo>
                  <a:lnTo>
                    <a:pt x="5400" y="0"/>
                  </a:lnTo>
                  <a:lnTo>
                    <a:pt x="6919" y="0"/>
                  </a:lnTo>
                  <a:lnTo>
                    <a:pt x="8269" y="1029"/>
                  </a:lnTo>
                  <a:lnTo>
                    <a:pt x="8775" y="4114"/>
                  </a:lnTo>
                  <a:lnTo>
                    <a:pt x="10294" y="4629"/>
                  </a:lnTo>
                  <a:lnTo>
                    <a:pt x="10800" y="5657"/>
                  </a:lnTo>
                  <a:lnTo>
                    <a:pt x="13669" y="6514"/>
                  </a:lnTo>
                  <a:lnTo>
                    <a:pt x="11812" y="8057"/>
                  </a:lnTo>
                  <a:lnTo>
                    <a:pt x="14175" y="11143"/>
                  </a:lnTo>
                  <a:lnTo>
                    <a:pt x="14175" y="13029"/>
                  </a:lnTo>
                  <a:lnTo>
                    <a:pt x="18225" y="13543"/>
                  </a:lnTo>
                  <a:lnTo>
                    <a:pt x="16200" y="14571"/>
                  </a:lnTo>
                  <a:lnTo>
                    <a:pt x="16200" y="19029"/>
                  </a:lnTo>
                  <a:lnTo>
                    <a:pt x="21600" y="18514"/>
                  </a:lnTo>
                  <a:lnTo>
                    <a:pt x="15694" y="19029"/>
                  </a:lnTo>
                  <a:lnTo>
                    <a:pt x="11812" y="20057"/>
                  </a:lnTo>
                  <a:lnTo>
                    <a:pt x="9281" y="21600"/>
                  </a:lnTo>
                  <a:lnTo>
                    <a:pt x="5400" y="17486"/>
                  </a:lnTo>
                  <a:lnTo>
                    <a:pt x="4387" y="16629"/>
                  </a:lnTo>
                  <a:lnTo>
                    <a:pt x="4894" y="15086"/>
                  </a:lnTo>
                  <a:lnTo>
                    <a:pt x="2869" y="1354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6" name="Google Shape;2406;p276"/>
            <p:cNvSpPr/>
            <p:nvPr/>
          </p:nvSpPr>
          <p:spPr>
            <a:xfrm>
              <a:off x="4059882" y="2872174"/>
              <a:ext cx="289204" cy="2847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280" y="0"/>
                  </a:move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4800" y="4418"/>
                    <a:pt x="4800" y="4418"/>
                    <a:pt x="4800" y="4418"/>
                  </a:cubicBezTo>
                  <a:cubicBezTo>
                    <a:pt x="4800" y="4418"/>
                    <a:pt x="4800" y="4418"/>
                    <a:pt x="4800" y="4418"/>
                  </a:cubicBezTo>
                  <a:cubicBezTo>
                    <a:pt x="4800" y="4418"/>
                    <a:pt x="5760" y="5400"/>
                    <a:pt x="5760" y="5400"/>
                  </a:cubicBezTo>
                  <a:cubicBezTo>
                    <a:pt x="5760" y="5400"/>
                    <a:pt x="5280" y="5891"/>
                    <a:pt x="5280" y="5891"/>
                  </a:cubicBezTo>
                  <a:cubicBezTo>
                    <a:pt x="5280" y="5891"/>
                    <a:pt x="5280" y="5891"/>
                    <a:pt x="5280" y="5891"/>
                  </a:cubicBezTo>
                  <a:cubicBezTo>
                    <a:pt x="5280" y="5891"/>
                    <a:pt x="5280" y="7364"/>
                    <a:pt x="5280" y="7364"/>
                  </a:cubicBezTo>
                  <a:cubicBezTo>
                    <a:pt x="5280" y="7364"/>
                    <a:pt x="0" y="7364"/>
                    <a:pt x="0" y="7364"/>
                  </a:cubicBezTo>
                  <a:cubicBezTo>
                    <a:pt x="0" y="7364"/>
                    <a:pt x="0" y="7364"/>
                    <a:pt x="0" y="7364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0" y="7855"/>
                    <a:pt x="960" y="8345"/>
                    <a:pt x="960" y="8836"/>
                  </a:cubicBezTo>
                  <a:cubicBezTo>
                    <a:pt x="960" y="8836"/>
                    <a:pt x="480" y="9327"/>
                    <a:pt x="480" y="9327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2400" y="9818"/>
                    <a:pt x="2400" y="9818"/>
                    <a:pt x="2400" y="9818"/>
                  </a:cubicBezTo>
                  <a:cubicBezTo>
                    <a:pt x="2400" y="9818"/>
                    <a:pt x="3360" y="10309"/>
                    <a:pt x="3840" y="10309"/>
                  </a:cubicBezTo>
                  <a:cubicBezTo>
                    <a:pt x="3840" y="10309"/>
                    <a:pt x="3840" y="10800"/>
                    <a:pt x="3840" y="10800"/>
                  </a:cubicBezTo>
                  <a:cubicBezTo>
                    <a:pt x="384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2273"/>
                    <a:pt x="3840" y="12764"/>
                  </a:cubicBezTo>
                  <a:cubicBezTo>
                    <a:pt x="3360" y="12764"/>
                    <a:pt x="2880" y="12764"/>
                    <a:pt x="2880" y="12764"/>
                  </a:cubicBezTo>
                  <a:cubicBezTo>
                    <a:pt x="2880" y="12764"/>
                    <a:pt x="2880" y="12764"/>
                    <a:pt x="2880" y="12764"/>
                  </a:cubicBezTo>
                  <a:cubicBezTo>
                    <a:pt x="2880" y="12764"/>
                    <a:pt x="2880" y="13255"/>
                    <a:pt x="2880" y="13255"/>
                  </a:cubicBezTo>
                  <a:cubicBezTo>
                    <a:pt x="2880" y="13255"/>
                    <a:pt x="2880" y="13255"/>
                    <a:pt x="2880" y="13255"/>
                  </a:cubicBezTo>
                  <a:cubicBezTo>
                    <a:pt x="2880" y="13255"/>
                    <a:pt x="4320" y="14727"/>
                    <a:pt x="4800" y="15218"/>
                  </a:cubicBezTo>
                  <a:cubicBezTo>
                    <a:pt x="4320" y="15218"/>
                    <a:pt x="4320" y="16200"/>
                    <a:pt x="4320" y="16200"/>
                  </a:cubicBezTo>
                  <a:cubicBezTo>
                    <a:pt x="4320" y="16200"/>
                    <a:pt x="4320" y="16200"/>
                    <a:pt x="4320" y="16200"/>
                  </a:cubicBezTo>
                  <a:cubicBezTo>
                    <a:pt x="4320" y="16200"/>
                    <a:pt x="4320" y="16200"/>
                    <a:pt x="4320" y="16200"/>
                  </a:cubicBezTo>
                  <a:cubicBezTo>
                    <a:pt x="5280" y="17182"/>
                    <a:pt x="5280" y="17182"/>
                    <a:pt x="5280" y="17182"/>
                  </a:cubicBezTo>
                  <a:cubicBezTo>
                    <a:pt x="9120" y="21600"/>
                    <a:pt x="9120" y="21600"/>
                    <a:pt x="9120" y="21600"/>
                  </a:cubicBezTo>
                  <a:cubicBezTo>
                    <a:pt x="9120" y="21600"/>
                    <a:pt x="9120" y="21600"/>
                    <a:pt x="9120" y="21600"/>
                  </a:cubicBezTo>
                  <a:cubicBezTo>
                    <a:pt x="9120" y="21600"/>
                    <a:pt x="11520" y="19636"/>
                    <a:pt x="11520" y="19636"/>
                  </a:cubicBezTo>
                  <a:cubicBezTo>
                    <a:pt x="11520" y="19636"/>
                    <a:pt x="15840" y="18655"/>
                    <a:pt x="15840" y="18655"/>
                  </a:cubicBezTo>
                  <a:cubicBezTo>
                    <a:pt x="21120" y="18655"/>
                    <a:pt x="21120" y="18655"/>
                    <a:pt x="21120" y="18655"/>
                  </a:cubicBezTo>
                  <a:cubicBezTo>
                    <a:pt x="21120" y="18655"/>
                    <a:pt x="21600" y="18164"/>
                    <a:pt x="21600" y="18164"/>
                  </a:cubicBezTo>
                  <a:cubicBezTo>
                    <a:pt x="21600" y="18164"/>
                    <a:pt x="21600" y="18164"/>
                    <a:pt x="21600" y="18164"/>
                  </a:cubicBezTo>
                  <a:cubicBezTo>
                    <a:pt x="21600" y="18164"/>
                    <a:pt x="21120" y="18164"/>
                    <a:pt x="21120" y="18164"/>
                  </a:cubicBezTo>
                  <a:cubicBezTo>
                    <a:pt x="21120" y="18164"/>
                    <a:pt x="16320" y="18655"/>
                    <a:pt x="15840" y="18655"/>
                  </a:cubicBezTo>
                  <a:cubicBezTo>
                    <a:pt x="15840" y="18164"/>
                    <a:pt x="16320" y="16691"/>
                    <a:pt x="16320" y="16691"/>
                  </a:cubicBezTo>
                  <a:cubicBezTo>
                    <a:pt x="16320" y="16691"/>
                    <a:pt x="15840" y="14727"/>
                    <a:pt x="15840" y="14236"/>
                  </a:cubicBezTo>
                  <a:cubicBezTo>
                    <a:pt x="15840" y="14236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4400" y="12764"/>
                    <a:pt x="14400" y="12764"/>
                  </a:cubicBezTo>
                  <a:cubicBezTo>
                    <a:pt x="14400" y="12764"/>
                    <a:pt x="13920" y="10800"/>
                    <a:pt x="13920" y="10800"/>
                  </a:cubicBezTo>
                  <a:cubicBezTo>
                    <a:pt x="13920" y="10800"/>
                    <a:pt x="13920" y="10800"/>
                    <a:pt x="13920" y="10800"/>
                  </a:cubicBezTo>
                  <a:cubicBezTo>
                    <a:pt x="13920" y="10800"/>
                    <a:pt x="12000" y="8345"/>
                    <a:pt x="12000" y="7855"/>
                  </a:cubicBezTo>
                  <a:cubicBezTo>
                    <a:pt x="12000" y="7855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1040" y="4909"/>
                    <a:pt x="10560" y="4909"/>
                  </a:cubicBezTo>
                  <a:cubicBezTo>
                    <a:pt x="10560" y="4909"/>
                    <a:pt x="10080" y="3927"/>
                    <a:pt x="10080" y="3927"/>
                  </a:cubicBezTo>
                  <a:cubicBezTo>
                    <a:pt x="10080" y="3927"/>
                    <a:pt x="10080" y="3927"/>
                    <a:pt x="10080" y="3927"/>
                  </a:cubicBezTo>
                  <a:cubicBezTo>
                    <a:pt x="10080" y="3927"/>
                    <a:pt x="9120" y="3927"/>
                    <a:pt x="9120" y="3927"/>
                  </a:cubicBezTo>
                  <a:cubicBezTo>
                    <a:pt x="9120" y="3436"/>
                    <a:pt x="8160" y="982"/>
                    <a:pt x="8160" y="982"/>
                  </a:cubicBezTo>
                  <a:cubicBezTo>
                    <a:pt x="8160" y="491"/>
                    <a:pt x="8160" y="491"/>
                    <a:pt x="8160" y="491"/>
                  </a:cubicBezTo>
                  <a:cubicBezTo>
                    <a:pt x="6720" y="0"/>
                    <a:pt x="6720" y="0"/>
                    <a:pt x="6720" y="0"/>
                  </a:cubicBezTo>
                  <a:cubicBezTo>
                    <a:pt x="5280" y="0"/>
                    <a:pt x="5280" y="0"/>
                    <a:pt x="5280" y="0"/>
                  </a:cubicBezTo>
                  <a:cubicBezTo>
                    <a:pt x="5280" y="0"/>
                    <a:pt x="5280" y="0"/>
                    <a:pt x="5280" y="0"/>
                  </a:cubicBezTo>
                  <a:close/>
                  <a:moveTo>
                    <a:pt x="5280" y="0"/>
                  </a:moveTo>
                  <a:cubicBezTo>
                    <a:pt x="5280" y="0"/>
                    <a:pt x="6720" y="491"/>
                    <a:pt x="6720" y="491"/>
                  </a:cubicBezTo>
                  <a:cubicBezTo>
                    <a:pt x="6720" y="491"/>
                    <a:pt x="7680" y="982"/>
                    <a:pt x="8160" y="982"/>
                  </a:cubicBezTo>
                  <a:cubicBezTo>
                    <a:pt x="8160" y="982"/>
                    <a:pt x="8640" y="3927"/>
                    <a:pt x="8640" y="3927"/>
                  </a:cubicBezTo>
                  <a:cubicBezTo>
                    <a:pt x="8640" y="3927"/>
                    <a:pt x="8640" y="3927"/>
                    <a:pt x="8640" y="3927"/>
                  </a:cubicBezTo>
                  <a:cubicBezTo>
                    <a:pt x="8640" y="3927"/>
                    <a:pt x="9600" y="4418"/>
                    <a:pt x="10080" y="4418"/>
                  </a:cubicBezTo>
                  <a:cubicBezTo>
                    <a:pt x="10080" y="4418"/>
                    <a:pt x="10560" y="5400"/>
                    <a:pt x="10560" y="5400"/>
                  </a:cubicBezTo>
                  <a:cubicBezTo>
                    <a:pt x="10560" y="5400"/>
                    <a:pt x="10560" y="5400"/>
                    <a:pt x="10560" y="5400"/>
                  </a:cubicBezTo>
                  <a:cubicBezTo>
                    <a:pt x="10560" y="5400"/>
                    <a:pt x="12960" y="6382"/>
                    <a:pt x="13440" y="6382"/>
                  </a:cubicBezTo>
                  <a:cubicBezTo>
                    <a:pt x="12960" y="6873"/>
                    <a:pt x="11520" y="7855"/>
                    <a:pt x="11520" y="7855"/>
                  </a:cubicBezTo>
                  <a:cubicBezTo>
                    <a:pt x="11520" y="7855"/>
                    <a:pt x="11520" y="7855"/>
                    <a:pt x="11520" y="7855"/>
                  </a:cubicBezTo>
                  <a:cubicBezTo>
                    <a:pt x="11520" y="7855"/>
                    <a:pt x="11520" y="7855"/>
                    <a:pt x="11520" y="7855"/>
                  </a:cubicBezTo>
                  <a:cubicBezTo>
                    <a:pt x="11520" y="7855"/>
                    <a:pt x="13440" y="10800"/>
                    <a:pt x="13920" y="11291"/>
                  </a:cubicBezTo>
                  <a:cubicBezTo>
                    <a:pt x="13920" y="11291"/>
                    <a:pt x="13920" y="12764"/>
                    <a:pt x="13920" y="12764"/>
                  </a:cubicBezTo>
                  <a:cubicBezTo>
                    <a:pt x="13920" y="12764"/>
                    <a:pt x="13920" y="13255"/>
                    <a:pt x="13920" y="13255"/>
                  </a:cubicBezTo>
                  <a:cubicBezTo>
                    <a:pt x="13920" y="13255"/>
                    <a:pt x="16320" y="13255"/>
                    <a:pt x="17280" y="13255"/>
                  </a:cubicBezTo>
                  <a:cubicBezTo>
                    <a:pt x="16800" y="13745"/>
                    <a:pt x="15840" y="14236"/>
                    <a:pt x="15840" y="14236"/>
                  </a:cubicBezTo>
                  <a:cubicBezTo>
                    <a:pt x="15840" y="14236"/>
                    <a:pt x="15360" y="14236"/>
                    <a:pt x="15360" y="14236"/>
                  </a:cubicBezTo>
                  <a:cubicBezTo>
                    <a:pt x="15360" y="14236"/>
                    <a:pt x="15840" y="16691"/>
                    <a:pt x="15840" y="16691"/>
                  </a:cubicBezTo>
                  <a:cubicBezTo>
                    <a:pt x="15840" y="16691"/>
                    <a:pt x="15840" y="18164"/>
                    <a:pt x="15360" y="18655"/>
                  </a:cubicBezTo>
                  <a:cubicBezTo>
                    <a:pt x="15360" y="18655"/>
                    <a:pt x="15360" y="18655"/>
                    <a:pt x="15360" y="18655"/>
                  </a:cubicBezTo>
                  <a:cubicBezTo>
                    <a:pt x="11520" y="19145"/>
                    <a:pt x="11520" y="19145"/>
                    <a:pt x="11520" y="19145"/>
                  </a:cubicBezTo>
                  <a:cubicBezTo>
                    <a:pt x="11520" y="19145"/>
                    <a:pt x="11520" y="19145"/>
                    <a:pt x="11520" y="19145"/>
                  </a:cubicBezTo>
                  <a:cubicBezTo>
                    <a:pt x="11520" y="19145"/>
                    <a:pt x="9120" y="21109"/>
                    <a:pt x="9120" y="21109"/>
                  </a:cubicBezTo>
                  <a:cubicBezTo>
                    <a:pt x="9120" y="21109"/>
                    <a:pt x="5280" y="17182"/>
                    <a:pt x="5280" y="17182"/>
                  </a:cubicBezTo>
                  <a:cubicBezTo>
                    <a:pt x="5280" y="17182"/>
                    <a:pt x="4800" y="16200"/>
                    <a:pt x="4320" y="16200"/>
                  </a:cubicBezTo>
                  <a:cubicBezTo>
                    <a:pt x="4800" y="16200"/>
                    <a:pt x="4800" y="15218"/>
                    <a:pt x="4800" y="15218"/>
                  </a:cubicBezTo>
                  <a:cubicBezTo>
                    <a:pt x="4800" y="14727"/>
                    <a:pt x="4800" y="14727"/>
                    <a:pt x="4800" y="14727"/>
                  </a:cubicBezTo>
                  <a:cubicBezTo>
                    <a:pt x="4800" y="14727"/>
                    <a:pt x="4800" y="14727"/>
                    <a:pt x="4800" y="14727"/>
                  </a:cubicBezTo>
                  <a:cubicBezTo>
                    <a:pt x="4800" y="14727"/>
                    <a:pt x="3360" y="13255"/>
                    <a:pt x="3360" y="13255"/>
                  </a:cubicBezTo>
                  <a:cubicBezTo>
                    <a:pt x="3360" y="13255"/>
                    <a:pt x="3840" y="13255"/>
                    <a:pt x="3840" y="13255"/>
                  </a:cubicBezTo>
                  <a:cubicBezTo>
                    <a:pt x="3840" y="13255"/>
                    <a:pt x="3840" y="13255"/>
                    <a:pt x="3840" y="12764"/>
                  </a:cubicBezTo>
                  <a:cubicBezTo>
                    <a:pt x="3840" y="12764"/>
                    <a:pt x="3840" y="12764"/>
                    <a:pt x="3840" y="12764"/>
                  </a:cubicBezTo>
                  <a:cubicBezTo>
                    <a:pt x="3840" y="12764"/>
                    <a:pt x="3840" y="12764"/>
                    <a:pt x="3840" y="12764"/>
                  </a:cubicBezTo>
                  <a:cubicBezTo>
                    <a:pt x="3840" y="12764"/>
                    <a:pt x="3360" y="11782"/>
                    <a:pt x="3360" y="11291"/>
                  </a:cubicBezTo>
                  <a:cubicBezTo>
                    <a:pt x="3840" y="11291"/>
                    <a:pt x="3840" y="11291"/>
                    <a:pt x="3840" y="11291"/>
                  </a:cubicBezTo>
                  <a:cubicBezTo>
                    <a:pt x="3840" y="11291"/>
                    <a:pt x="4320" y="11291"/>
                    <a:pt x="4320" y="11291"/>
                  </a:cubicBezTo>
                  <a:cubicBezTo>
                    <a:pt x="4320" y="11291"/>
                    <a:pt x="4320" y="11291"/>
                    <a:pt x="4320" y="11291"/>
                  </a:cubicBezTo>
                  <a:cubicBezTo>
                    <a:pt x="3840" y="10309"/>
                    <a:pt x="3840" y="10309"/>
                    <a:pt x="3840" y="10309"/>
                  </a:cubicBezTo>
                  <a:cubicBezTo>
                    <a:pt x="3840" y="10309"/>
                    <a:pt x="3840" y="9818"/>
                    <a:pt x="3840" y="9818"/>
                  </a:cubicBezTo>
                  <a:cubicBezTo>
                    <a:pt x="2400" y="9327"/>
                    <a:pt x="2400" y="9327"/>
                    <a:pt x="2400" y="9327"/>
                  </a:cubicBezTo>
                  <a:cubicBezTo>
                    <a:pt x="2400" y="9327"/>
                    <a:pt x="960" y="9327"/>
                    <a:pt x="960" y="9327"/>
                  </a:cubicBezTo>
                  <a:cubicBezTo>
                    <a:pt x="960" y="9327"/>
                    <a:pt x="1440" y="8836"/>
                    <a:pt x="1440" y="8836"/>
                  </a:cubicBezTo>
                  <a:cubicBezTo>
                    <a:pt x="1440" y="8836"/>
                    <a:pt x="1440" y="8836"/>
                    <a:pt x="1440" y="8836"/>
                  </a:cubicBezTo>
                  <a:cubicBezTo>
                    <a:pt x="1440" y="8836"/>
                    <a:pt x="1440" y="8345"/>
                    <a:pt x="1440" y="8345"/>
                  </a:cubicBezTo>
                  <a:cubicBezTo>
                    <a:pt x="1440" y="8345"/>
                    <a:pt x="960" y="7855"/>
                    <a:pt x="480" y="7855"/>
                  </a:cubicBezTo>
                  <a:cubicBezTo>
                    <a:pt x="960" y="7855"/>
                    <a:pt x="5760" y="7855"/>
                    <a:pt x="5760" y="7855"/>
                  </a:cubicBezTo>
                  <a:cubicBezTo>
                    <a:pt x="5760" y="7855"/>
                    <a:pt x="5760" y="7855"/>
                    <a:pt x="5760" y="7855"/>
                  </a:cubicBezTo>
                  <a:cubicBezTo>
                    <a:pt x="5760" y="7364"/>
                    <a:pt x="5760" y="7364"/>
                    <a:pt x="5760" y="7364"/>
                  </a:cubicBezTo>
                  <a:cubicBezTo>
                    <a:pt x="5760" y="7364"/>
                    <a:pt x="5760" y="6382"/>
                    <a:pt x="5760" y="6382"/>
                  </a:cubicBezTo>
                  <a:cubicBezTo>
                    <a:pt x="5760" y="5891"/>
                    <a:pt x="6240" y="5400"/>
                    <a:pt x="6240" y="5400"/>
                  </a:cubicBezTo>
                  <a:cubicBezTo>
                    <a:pt x="6240" y="5400"/>
                    <a:pt x="6240" y="5400"/>
                    <a:pt x="6240" y="5400"/>
                  </a:cubicBezTo>
                  <a:cubicBezTo>
                    <a:pt x="6240" y="5400"/>
                    <a:pt x="6240" y="5400"/>
                    <a:pt x="6240" y="5400"/>
                  </a:cubicBezTo>
                  <a:cubicBezTo>
                    <a:pt x="6240" y="5400"/>
                    <a:pt x="6240" y="4909"/>
                    <a:pt x="6240" y="4909"/>
                  </a:cubicBezTo>
                  <a:cubicBezTo>
                    <a:pt x="6240" y="4909"/>
                    <a:pt x="4800" y="4418"/>
                    <a:pt x="4800" y="4418"/>
                  </a:cubicBezTo>
                  <a:cubicBezTo>
                    <a:pt x="4800" y="4418"/>
                    <a:pt x="3360" y="1964"/>
                    <a:pt x="2880" y="1473"/>
                  </a:cubicBezTo>
                  <a:cubicBezTo>
                    <a:pt x="3360" y="1473"/>
                    <a:pt x="5280" y="0"/>
                    <a:pt x="528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7" name="Google Shape;2407;p276"/>
            <p:cNvSpPr/>
            <p:nvPr/>
          </p:nvSpPr>
          <p:spPr>
            <a:xfrm>
              <a:off x="3671625" y="2938404"/>
              <a:ext cx="193986" cy="289206"/>
            </a:xfrm>
            <a:custGeom>
              <a:avLst/>
              <a:gdLst/>
              <a:ahLst/>
              <a:cxnLst/>
              <a:rect l="l" t="t" r="r" b="b"/>
              <a:pathLst>
                <a:path w="21089" h="21600" extrusionOk="0">
                  <a:moveTo>
                    <a:pt x="3670" y="0"/>
                  </a:moveTo>
                  <a:cubicBezTo>
                    <a:pt x="7154" y="0"/>
                    <a:pt x="7154" y="0"/>
                    <a:pt x="7154" y="0"/>
                  </a:cubicBezTo>
                  <a:cubicBezTo>
                    <a:pt x="11334" y="2400"/>
                    <a:pt x="11334" y="2400"/>
                    <a:pt x="11334" y="2400"/>
                  </a:cubicBezTo>
                  <a:cubicBezTo>
                    <a:pt x="10637" y="3840"/>
                    <a:pt x="10637" y="3840"/>
                    <a:pt x="10637" y="3840"/>
                  </a:cubicBezTo>
                  <a:cubicBezTo>
                    <a:pt x="13424" y="9120"/>
                    <a:pt x="13424" y="9120"/>
                    <a:pt x="13424" y="9120"/>
                  </a:cubicBezTo>
                  <a:cubicBezTo>
                    <a:pt x="19695" y="9600"/>
                    <a:pt x="19695" y="9600"/>
                    <a:pt x="19695" y="9600"/>
                  </a:cubicBezTo>
                  <a:cubicBezTo>
                    <a:pt x="21089" y="11040"/>
                    <a:pt x="21089" y="11040"/>
                    <a:pt x="21089" y="11040"/>
                  </a:cubicBezTo>
                  <a:cubicBezTo>
                    <a:pt x="17605" y="13920"/>
                    <a:pt x="17605" y="13920"/>
                    <a:pt x="17605" y="13920"/>
                  </a:cubicBezTo>
                  <a:cubicBezTo>
                    <a:pt x="12728" y="15840"/>
                    <a:pt x="12728" y="15840"/>
                    <a:pt x="12728" y="15840"/>
                  </a:cubicBezTo>
                  <a:cubicBezTo>
                    <a:pt x="16908" y="17280"/>
                    <a:pt x="16908" y="17280"/>
                    <a:pt x="16908" y="17280"/>
                  </a:cubicBezTo>
                  <a:cubicBezTo>
                    <a:pt x="17605" y="18240"/>
                    <a:pt x="17605" y="18240"/>
                    <a:pt x="17605" y="18240"/>
                  </a:cubicBezTo>
                  <a:cubicBezTo>
                    <a:pt x="14818" y="19200"/>
                    <a:pt x="14818" y="19200"/>
                    <a:pt x="14818" y="19200"/>
                  </a:cubicBezTo>
                  <a:cubicBezTo>
                    <a:pt x="14121" y="20160"/>
                    <a:pt x="14121" y="20160"/>
                    <a:pt x="14121" y="20160"/>
                  </a:cubicBezTo>
                  <a:cubicBezTo>
                    <a:pt x="9244" y="21600"/>
                    <a:pt x="9244" y="21600"/>
                    <a:pt x="9244" y="21600"/>
                  </a:cubicBezTo>
                  <a:cubicBezTo>
                    <a:pt x="9244" y="20160"/>
                    <a:pt x="8547" y="19200"/>
                    <a:pt x="7154" y="18240"/>
                  </a:cubicBezTo>
                  <a:cubicBezTo>
                    <a:pt x="5063" y="16800"/>
                    <a:pt x="186" y="12960"/>
                    <a:pt x="186" y="12000"/>
                  </a:cubicBezTo>
                  <a:cubicBezTo>
                    <a:pt x="-511" y="11040"/>
                    <a:pt x="883" y="10080"/>
                    <a:pt x="2276" y="8640"/>
                  </a:cubicBezTo>
                  <a:cubicBezTo>
                    <a:pt x="3670" y="7680"/>
                    <a:pt x="3670" y="7200"/>
                    <a:pt x="2973" y="5280"/>
                  </a:cubicBezTo>
                  <a:cubicBezTo>
                    <a:pt x="2276" y="3840"/>
                    <a:pt x="2973" y="1920"/>
                    <a:pt x="367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8" name="Google Shape;2408;p276"/>
            <p:cNvSpPr/>
            <p:nvPr/>
          </p:nvSpPr>
          <p:spPr>
            <a:xfrm>
              <a:off x="3666920" y="2931781"/>
              <a:ext cx="198690" cy="2958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181" y="470"/>
                  </a:moveTo>
                  <a:cubicBezTo>
                    <a:pt x="3484" y="2348"/>
                    <a:pt x="2787" y="4696"/>
                    <a:pt x="3484" y="5635"/>
                  </a:cubicBezTo>
                  <a:cubicBezTo>
                    <a:pt x="4181" y="7513"/>
                    <a:pt x="4181" y="7513"/>
                    <a:pt x="2787" y="8922"/>
                  </a:cubicBezTo>
                  <a:cubicBezTo>
                    <a:pt x="1394" y="9861"/>
                    <a:pt x="1394" y="9861"/>
                    <a:pt x="1394" y="9861"/>
                  </a:cubicBezTo>
                  <a:cubicBezTo>
                    <a:pt x="697" y="10800"/>
                    <a:pt x="0" y="11739"/>
                    <a:pt x="0" y="12209"/>
                  </a:cubicBezTo>
                  <a:cubicBezTo>
                    <a:pt x="697" y="13148"/>
                    <a:pt x="4877" y="16904"/>
                    <a:pt x="7665" y="18313"/>
                  </a:cubicBezTo>
                  <a:cubicBezTo>
                    <a:pt x="9058" y="19252"/>
                    <a:pt x="9755" y="20661"/>
                    <a:pt x="9755" y="21600"/>
                  </a:cubicBezTo>
                  <a:cubicBezTo>
                    <a:pt x="9755" y="21600"/>
                    <a:pt x="9755" y="21600"/>
                    <a:pt x="9755" y="21600"/>
                  </a:cubicBezTo>
                  <a:cubicBezTo>
                    <a:pt x="9755" y="21600"/>
                    <a:pt x="9755" y="21600"/>
                    <a:pt x="10452" y="21600"/>
                  </a:cubicBezTo>
                  <a:cubicBezTo>
                    <a:pt x="14632" y="20191"/>
                    <a:pt x="14632" y="20191"/>
                    <a:pt x="14632" y="20191"/>
                  </a:cubicBezTo>
                  <a:cubicBezTo>
                    <a:pt x="14632" y="20191"/>
                    <a:pt x="14632" y="20191"/>
                    <a:pt x="14632" y="20191"/>
                  </a:cubicBezTo>
                  <a:cubicBezTo>
                    <a:pt x="14632" y="20191"/>
                    <a:pt x="15329" y="19252"/>
                    <a:pt x="15329" y="19252"/>
                  </a:cubicBezTo>
                  <a:cubicBezTo>
                    <a:pt x="15329" y="19252"/>
                    <a:pt x="18116" y="18783"/>
                    <a:pt x="18116" y="18783"/>
                  </a:cubicBezTo>
                  <a:cubicBezTo>
                    <a:pt x="18813" y="18783"/>
                    <a:pt x="18813" y="18313"/>
                    <a:pt x="18813" y="18313"/>
                  </a:cubicBezTo>
                  <a:cubicBezTo>
                    <a:pt x="18813" y="18313"/>
                    <a:pt x="18813" y="18313"/>
                    <a:pt x="18813" y="18313"/>
                  </a:cubicBezTo>
                  <a:cubicBezTo>
                    <a:pt x="18813" y="18313"/>
                    <a:pt x="18813" y="18313"/>
                    <a:pt x="18813" y="18313"/>
                  </a:cubicBezTo>
                  <a:cubicBezTo>
                    <a:pt x="17419" y="17374"/>
                    <a:pt x="17419" y="17374"/>
                    <a:pt x="17419" y="17374"/>
                  </a:cubicBezTo>
                  <a:cubicBezTo>
                    <a:pt x="17419" y="17374"/>
                    <a:pt x="17419" y="17374"/>
                    <a:pt x="17419" y="17374"/>
                  </a:cubicBezTo>
                  <a:cubicBezTo>
                    <a:pt x="17419" y="17374"/>
                    <a:pt x="13935" y="16435"/>
                    <a:pt x="13935" y="15965"/>
                  </a:cubicBezTo>
                  <a:cubicBezTo>
                    <a:pt x="13935" y="15965"/>
                    <a:pt x="18813" y="14087"/>
                    <a:pt x="18813" y="14087"/>
                  </a:cubicBezTo>
                  <a:cubicBezTo>
                    <a:pt x="21600" y="11739"/>
                    <a:pt x="21600" y="11739"/>
                    <a:pt x="21600" y="11739"/>
                  </a:cubicBezTo>
                  <a:cubicBezTo>
                    <a:pt x="21600" y="11270"/>
                    <a:pt x="21600" y="11270"/>
                    <a:pt x="21600" y="11270"/>
                  </a:cubicBezTo>
                  <a:cubicBezTo>
                    <a:pt x="21600" y="11270"/>
                    <a:pt x="21600" y="11270"/>
                    <a:pt x="21600" y="11270"/>
                  </a:cubicBezTo>
                  <a:cubicBezTo>
                    <a:pt x="20903" y="9861"/>
                    <a:pt x="20903" y="9861"/>
                    <a:pt x="20903" y="9861"/>
                  </a:cubicBezTo>
                  <a:cubicBezTo>
                    <a:pt x="20903" y="9861"/>
                    <a:pt x="20206" y="9861"/>
                    <a:pt x="20206" y="9861"/>
                  </a:cubicBezTo>
                  <a:cubicBezTo>
                    <a:pt x="20206" y="9861"/>
                    <a:pt x="14632" y="9391"/>
                    <a:pt x="14632" y="9391"/>
                  </a:cubicBezTo>
                  <a:cubicBezTo>
                    <a:pt x="13935" y="8922"/>
                    <a:pt x="11148" y="4226"/>
                    <a:pt x="11148" y="4226"/>
                  </a:cubicBezTo>
                  <a:cubicBezTo>
                    <a:pt x="11148" y="4226"/>
                    <a:pt x="11845" y="2817"/>
                    <a:pt x="11845" y="2817"/>
                  </a:cubicBezTo>
                  <a:cubicBezTo>
                    <a:pt x="11845" y="2817"/>
                    <a:pt x="11845" y="2817"/>
                    <a:pt x="11845" y="2817"/>
                  </a:cubicBezTo>
                  <a:cubicBezTo>
                    <a:pt x="11845" y="2817"/>
                    <a:pt x="11845" y="2817"/>
                    <a:pt x="11845" y="2817"/>
                  </a:cubicBezTo>
                  <a:cubicBezTo>
                    <a:pt x="8361" y="470"/>
                    <a:pt x="8361" y="470"/>
                    <a:pt x="8361" y="470"/>
                  </a:cubicBezTo>
                  <a:cubicBezTo>
                    <a:pt x="7665" y="470"/>
                    <a:pt x="7665" y="470"/>
                    <a:pt x="7665" y="470"/>
                  </a:cubicBezTo>
                  <a:cubicBezTo>
                    <a:pt x="4181" y="0"/>
                    <a:pt x="4181" y="0"/>
                    <a:pt x="4181" y="0"/>
                  </a:cubicBezTo>
                  <a:cubicBezTo>
                    <a:pt x="4181" y="0"/>
                    <a:pt x="4181" y="470"/>
                    <a:pt x="4181" y="470"/>
                  </a:cubicBezTo>
                  <a:close/>
                  <a:moveTo>
                    <a:pt x="7665" y="18313"/>
                  </a:moveTo>
                  <a:cubicBezTo>
                    <a:pt x="4877" y="16435"/>
                    <a:pt x="1394" y="13148"/>
                    <a:pt x="697" y="12209"/>
                  </a:cubicBezTo>
                  <a:cubicBezTo>
                    <a:pt x="697" y="12209"/>
                    <a:pt x="697" y="12209"/>
                    <a:pt x="697" y="12209"/>
                  </a:cubicBezTo>
                  <a:cubicBezTo>
                    <a:pt x="697" y="11270"/>
                    <a:pt x="1394" y="10800"/>
                    <a:pt x="2090" y="10330"/>
                  </a:cubicBezTo>
                  <a:cubicBezTo>
                    <a:pt x="2787" y="9391"/>
                    <a:pt x="2787" y="9391"/>
                    <a:pt x="2787" y="9391"/>
                  </a:cubicBezTo>
                  <a:cubicBezTo>
                    <a:pt x="3484" y="8452"/>
                    <a:pt x="4181" y="7983"/>
                    <a:pt x="4181" y="7043"/>
                  </a:cubicBezTo>
                  <a:cubicBezTo>
                    <a:pt x="4181" y="6574"/>
                    <a:pt x="4181" y="6104"/>
                    <a:pt x="3484" y="5165"/>
                  </a:cubicBezTo>
                  <a:cubicBezTo>
                    <a:pt x="3484" y="5165"/>
                    <a:pt x="3484" y="4696"/>
                    <a:pt x="3484" y="4226"/>
                  </a:cubicBezTo>
                  <a:cubicBezTo>
                    <a:pt x="3484" y="3287"/>
                    <a:pt x="4181" y="1878"/>
                    <a:pt x="4877" y="470"/>
                  </a:cubicBezTo>
                  <a:cubicBezTo>
                    <a:pt x="4877" y="470"/>
                    <a:pt x="7665" y="939"/>
                    <a:pt x="7665" y="939"/>
                  </a:cubicBezTo>
                  <a:cubicBezTo>
                    <a:pt x="7665" y="939"/>
                    <a:pt x="11148" y="2817"/>
                    <a:pt x="11148" y="2817"/>
                  </a:cubicBezTo>
                  <a:cubicBezTo>
                    <a:pt x="11148" y="2817"/>
                    <a:pt x="11148" y="4226"/>
                    <a:pt x="11148" y="4226"/>
                  </a:cubicBezTo>
                  <a:cubicBezTo>
                    <a:pt x="11148" y="4226"/>
                    <a:pt x="11148" y="4226"/>
                    <a:pt x="11148" y="4226"/>
                  </a:cubicBezTo>
                  <a:cubicBezTo>
                    <a:pt x="11148" y="4226"/>
                    <a:pt x="11148" y="4226"/>
                    <a:pt x="11148" y="4226"/>
                  </a:cubicBezTo>
                  <a:cubicBezTo>
                    <a:pt x="13935" y="9391"/>
                    <a:pt x="13935" y="9391"/>
                    <a:pt x="13935" y="9391"/>
                  </a:cubicBezTo>
                  <a:cubicBezTo>
                    <a:pt x="13935" y="9391"/>
                    <a:pt x="13935" y="9391"/>
                    <a:pt x="13935" y="9391"/>
                  </a:cubicBezTo>
                  <a:cubicBezTo>
                    <a:pt x="13935" y="9391"/>
                    <a:pt x="20206" y="10330"/>
                    <a:pt x="20206" y="10330"/>
                  </a:cubicBezTo>
                  <a:cubicBezTo>
                    <a:pt x="20206" y="10330"/>
                    <a:pt x="20903" y="11270"/>
                    <a:pt x="20903" y="11270"/>
                  </a:cubicBezTo>
                  <a:cubicBezTo>
                    <a:pt x="20903" y="11739"/>
                    <a:pt x="18116" y="13617"/>
                    <a:pt x="18116" y="13617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7419" y="17374"/>
                    <a:pt x="17419" y="17374"/>
                  </a:cubicBezTo>
                  <a:cubicBezTo>
                    <a:pt x="17419" y="17843"/>
                    <a:pt x="18116" y="18313"/>
                    <a:pt x="18116" y="18313"/>
                  </a:cubicBezTo>
                  <a:cubicBezTo>
                    <a:pt x="17419" y="18313"/>
                    <a:pt x="15329" y="18783"/>
                    <a:pt x="15329" y="18783"/>
                  </a:cubicBezTo>
                  <a:cubicBezTo>
                    <a:pt x="15329" y="18783"/>
                    <a:pt x="15329" y="19252"/>
                    <a:pt x="15329" y="19252"/>
                  </a:cubicBezTo>
                  <a:cubicBezTo>
                    <a:pt x="15329" y="19252"/>
                    <a:pt x="14632" y="19722"/>
                    <a:pt x="14632" y="19722"/>
                  </a:cubicBezTo>
                  <a:cubicBezTo>
                    <a:pt x="13935" y="19722"/>
                    <a:pt x="10452" y="21130"/>
                    <a:pt x="10452" y="21130"/>
                  </a:cubicBezTo>
                  <a:cubicBezTo>
                    <a:pt x="9755" y="20191"/>
                    <a:pt x="9058" y="19252"/>
                    <a:pt x="7665" y="183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09" name="Google Shape;2409;p276"/>
            <p:cNvSpPr/>
            <p:nvPr/>
          </p:nvSpPr>
          <p:spPr>
            <a:xfrm>
              <a:off x="4245326" y="2938404"/>
              <a:ext cx="214144" cy="21193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618" y="18327"/>
                  </a:moveTo>
                  <a:cubicBezTo>
                    <a:pt x="2618" y="15709"/>
                    <a:pt x="2618" y="15709"/>
                    <a:pt x="2618" y="15709"/>
                  </a:cubicBezTo>
                  <a:cubicBezTo>
                    <a:pt x="2618" y="12436"/>
                    <a:pt x="2618" y="12436"/>
                    <a:pt x="2618" y="12436"/>
                  </a:cubicBezTo>
                  <a:cubicBezTo>
                    <a:pt x="5236" y="11127"/>
                    <a:pt x="5236" y="11127"/>
                    <a:pt x="5236" y="11127"/>
                  </a:cubicBezTo>
                  <a:cubicBezTo>
                    <a:pt x="0" y="10473"/>
                    <a:pt x="0" y="10473"/>
                    <a:pt x="0" y="10473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5891" y="5891"/>
                    <a:pt x="5891" y="5891"/>
                    <a:pt x="5891" y="5891"/>
                  </a:cubicBezTo>
                  <a:cubicBezTo>
                    <a:pt x="7855" y="4582"/>
                    <a:pt x="7855" y="4582"/>
                    <a:pt x="7855" y="4582"/>
                  </a:cubicBezTo>
                  <a:cubicBezTo>
                    <a:pt x="10473" y="1964"/>
                    <a:pt x="10473" y="1964"/>
                    <a:pt x="10473" y="1964"/>
                  </a:cubicBezTo>
                  <a:cubicBezTo>
                    <a:pt x="13091" y="1309"/>
                    <a:pt x="13091" y="1309"/>
                    <a:pt x="13091" y="1309"/>
                  </a:cubicBezTo>
                  <a:cubicBezTo>
                    <a:pt x="15709" y="1309"/>
                    <a:pt x="15709" y="1309"/>
                    <a:pt x="15709" y="1309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8327" y="655"/>
                    <a:pt x="19636" y="1309"/>
                    <a:pt x="21600" y="1309"/>
                  </a:cubicBezTo>
                  <a:cubicBezTo>
                    <a:pt x="18327" y="7200"/>
                    <a:pt x="18327" y="7200"/>
                    <a:pt x="18327" y="7200"/>
                  </a:cubicBezTo>
                  <a:cubicBezTo>
                    <a:pt x="21600" y="12436"/>
                    <a:pt x="21600" y="12436"/>
                    <a:pt x="21600" y="12436"/>
                  </a:cubicBezTo>
                  <a:cubicBezTo>
                    <a:pt x="19636" y="18982"/>
                    <a:pt x="19636" y="18982"/>
                    <a:pt x="19636" y="18982"/>
                  </a:cubicBezTo>
                  <a:cubicBezTo>
                    <a:pt x="18327" y="18982"/>
                    <a:pt x="18327" y="18982"/>
                    <a:pt x="18327" y="18982"/>
                  </a:cubicBezTo>
                  <a:cubicBezTo>
                    <a:pt x="15709" y="21600"/>
                    <a:pt x="15709" y="21600"/>
                    <a:pt x="15709" y="21600"/>
                  </a:cubicBezTo>
                  <a:cubicBezTo>
                    <a:pt x="9818" y="17673"/>
                    <a:pt x="9818" y="17673"/>
                    <a:pt x="9818" y="17673"/>
                  </a:cubicBezTo>
                  <a:lnTo>
                    <a:pt x="2618" y="1832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0" name="Google Shape;2410;p276"/>
            <p:cNvSpPr/>
            <p:nvPr/>
          </p:nvSpPr>
          <p:spPr>
            <a:xfrm>
              <a:off x="4245326" y="2938404"/>
              <a:ext cx="214144" cy="216953"/>
            </a:xfrm>
            <a:custGeom>
              <a:avLst/>
              <a:gdLst/>
              <a:ahLst/>
              <a:cxnLst/>
              <a:rect l="l" t="t" r="r" b="b"/>
              <a:pathLst>
                <a:path w="21600" h="21441" extrusionOk="0">
                  <a:moveTo>
                    <a:pt x="15709" y="1271"/>
                  </a:moveTo>
                  <a:cubicBezTo>
                    <a:pt x="15709" y="1271"/>
                    <a:pt x="13091" y="1271"/>
                    <a:pt x="13091" y="1271"/>
                  </a:cubicBezTo>
                  <a:cubicBezTo>
                    <a:pt x="10473" y="1906"/>
                    <a:pt x="10473" y="1906"/>
                    <a:pt x="10473" y="1906"/>
                  </a:cubicBezTo>
                  <a:cubicBezTo>
                    <a:pt x="10473" y="1906"/>
                    <a:pt x="10473" y="1906"/>
                    <a:pt x="10473" y="1906"/>
                  </a:cubicBezTo>
                  <a:cubicBezTo>
                    <a:pt x="7855" y="4447"/>
                    <a:pt x="7855" y="4447"/>
                    <a:pt x="7855" y="4447"/>
                  </a:cubicBezTo>
                  <a:cubicBezTo>
                    <a:pt x="5891" y="5718"/>
                    <a:pt x="5891" y="5718"/>
                    <a:pt x="5891" y="5718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10165"/>
                    <a:pt x="0" y="10165"/>
                    <a:pt x="0" y="10165"/>
                  </a:cubicBezTo>
                  <a:cubicBezTo>
                    <a:pt x="0" y="10165"/>
                    <a:pt x="0" y="10800"/>
                    <a:pt x="0" y="10800"/>
                  </a:cubicBezTo>
                  <a:cubicBezTo>
                    <a:pt x="0" y="10800"/>
                    <a:pt x="3273" y="10800"/>
                    <a:pt x="4582" y="10800"/>
                  </a:cubicBezTo>
                  <a:cubicBezTo>
                    <a:pt x="3927" y="11435"/>
                    <a:pt x="2618" y="12071"/>
                    <a:pt x="2618" y="12071"/>
                  </a:cubicBezTo>
                  <a:cubicBezTo>
                    <a:pt x="2618" y="12071"/>
                    <a:pt x="1964" y="12071"/>
                    <a:pt x="1964" y="12071"/>
                  </a:cubicBezTo>
                  <a:cubicBezTo>
                    <a:pt x="1964" y="12071"/>
                    <a:pt x="2618" y="15247"/>
                    <a:pt x="2618" y="15247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2618" y="17788"/>
                    <a:pt x="2618" y="17788"/>
                    <a:pt x="2618" y="17788"/>
                  </a:cubicBezTo>
                  <a:cubicBezTo>
                    <a:pt x="2618" y="17788"/>
                    <a:pt x="9818" y="17788"/>
                    <a:pt x="9818" y="17788"/>
                  </a:cubicBezTo>
                  <a:cubicBezTo>
                    <a:pt x="9818" y="17788"/>
                    <a:pt x="15709" y="20965"/>
                    <a:pt x="15709" y="20965"/>
                  </a:cubicBezTo>
                  <a:cubicBezTo>
                    <a:pt x="15709" y="21600"/>
                    <a:pt x="15709" y="21600"/>
                    <a:pt x="15709" y="20965"/>
                  </a:cubicBezTo>
                  <a:cubicBezTo>
                    <a:pt x="15709" y="20965"/>
                    <a:pt x="18327" y="19059"/>
                    <a:pt x="18327" y="19059"/>
                  </a:cubicBezTo>
                  <a:cubicBezTo>
                    <a:pt x="18327" y="19059"/>
                    <a:pt x="19636" y="18424"/>
                    <a:pt x="19636" y="18424"/>
                  </a:cubicBezTo>
                  <a:cubicBezTo>
                    <a:pt x="19636" y="18424"/>
                    <a:pt x="19636" y="18424"/>
                    <a:pt x="19636" y="18424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18327" y="6988"/>
                    <a:pt x="18327" y="6988"/>
                  </a:cubicBezTo>
                  <a:cubicBezTo>
                    <a:pt x="18327" y="6988"/>
                    <a:pt x="21600" y="1906"/>
                    <a:pt x="21600" y="1906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18327" y="635"/>
                    <a:pt x="18327" y="635"/>
                    <a:pt x="18327" y="635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6364" y="0"/>
                    <a:pt x="16364" y="0"/>
                    <a:pt x="15709" y="1271"/>
                  </a:cubicBezTo>
                  <a:close/>
                  <a:moveTo>
                    <a:pt x="16364" y="1271"/>
                  </a:moveTo>
                  <a:cubicBezTo>
                    <a:pt x="16364" y="1271"/>
                    <a:pt x="16364" y="635"/>
                    <a:pt x="16364" y="635"/>
                  </a:cubicBezTo>
                  <a:cubicBezTo>
                    <a:pt x="17018" y="635"/>
                    <a:pt x="18327" y="1271"/>
                    <a:pt x="18327" y="1271"/>
                  </a:cubicBezTo>
                  <a:cubicBezTo>
                    <a:pt x="18327" y="1271"/>
                    <a:pt x="20945" y="1271"/>
                    <a:pt x="20945" y="1906"/>
                  </a:cubicBezTo>
                  <a:cubicBezTo>
                    <a:pt x="20945" y="1906"/>
                    <a:pt x="18327" y="6988"/>
                    <a:pt x="18327" y="6988"/>
                  </a:cubicBezTo>
                  <a:cubicBezTo>
                    <a:pt x="18327" y="6988"/>
                    <a:pt x="18327" y="6988"/>
                    <a:pt x="18327" y="6988"/>
                  </a:cubicBezTo>
                  <a:cubicBezTo>
                    <a:pt x="18327" y="6988"/>
                    <a:pt x="18327" y="6988"/>
                    <a:pt x="18327" y="6988"/>
                  </a:cubicBezTo>
                  <a:cubicBezTo>
                    <a:pt x="18327" y="6988"/>
                    <a:pt x="21600" y="12071"/>
                    <a:pt x="21600" y="12071"/>
                  </a:cubicBezTo>
                  <a:cubicBezTo>
                    <a:pt x="21600" y="12071"/>
                    <a:pt x="19636" y="18424"/>
                    <a:pt x="19636" y="18424"/>
                  </a:cubicBezTo>
                  <a:cubicBezTo>
                    <a:pt x="18982" y="18424"/>
                    <a:pt x="18327" y="18424"/>
                    <a:pt x="18327" y="18424"/>
                  </a:cubicBezTo>
                  <a:cubicBezTo>
                    <a:pt x="18327" y="18424"/>
                    <a:pt x="18327" y="18424"/>
                    <a:pt x="18327" y="18424"/>
                  </a:cubicBezTo>
                  <a:cubicBezTo>
                    <a:pt x="18327" y="18424"/>
                    <a:pt x="16364" y="20965"/>
                    <a:pt x="15709" y="20965"/>
                  </a:cubicBezTo>
                  <a:cubicBezTo>
                    <a:pt x="15709" y="20965"/>
                    <a:pt x="9818" y="17153"/>
                    <a:pt x="9818" y="17153"/>
                  </a:cubicBezTo>
                  <a:cubicBezTo>
                    <a:pt x="9818" y="17153"/>
                    <a:pt x="9818" y="17153"/>
                    <a:pt x="9818" y="17153"/>
                  </a:cubicBezTo>
                  <a:cubicBezTo>
                    <a:pt x="9818" y="17153"/>
                    <a:pt x="3273" y="17788"/>
                    <a:pt x="2618" y="17788"/>
                  </a:cubicBezTo>
                  <a:cubicBezTo>
                    <a:pt x="2618" y="17153"/>
                    <a:pt x="3273" y="15247"/>
                    <a:pt x="3273" y="15247"/>
                  </a:cubicBezTo>
                  <a:cubicBezTo>
                    <a:pt x="3273" y="15247"/>
                    <a:pt x="2618" y="12706"/>
                    <a:pt x="2618" y="12071"/>
                  </a:cubicBezTo>
                  <a:cubicBezTo>
                    <a:pt x="2618" y="12071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655" y="10165"/>
                    <a:pt x="655" y="10165"/>
                  </a:cubicBezTo>
                  <a:cubicBezTo>
                    <a:pt x="655" y="10165"/>
                    <a:pt x="0" y="8259"/>
                    <a:pt x="0" y="8259"/>
                  </a:cubicBezTo>
                  <a:cubicBezTo>
                    <a:pt x="655" y="7624"/>
                    <a:pt x="5891" y="5718"/>
                    <a:pt x="5891" y="5718"/>
                  </a:cubicBezTo>
                  <a:cubicBezTo>
                    <a:pt x="7855" y="4447"/>
                    <a:pt x="7855" y="4447"/>
                    <a:pt x="7855" y="4447"/>
                  </a:cubicBezTo>
                  <a:cubicBezTo>
                    <a:pt x="7855" y="4447"/>
                    <a:pt x="10473" y="1906"/>
                    <a:pt x="10473" y="1906"/>
                  </a:cubicBezTo>
                  <a:cubicBezTo>
                    <a:pt x="10473" y="1906"/>
                    <a:pt x="13091" y="1271"/>
                    <a:pt x="13091" y="1271"/>
                  </a:cubicBezTo>
                  <a:cubicBezTo>
                    <a:pt x="15709" y="1271"/>
                    <a:pt x="15709" y="1271"/>
                    <a:pt x="15709" y="1271"/>
                  </a:cubicBezTo>
                  <a:cubicBezTo>
                    <a:pt x="16364" y="1271"/>
                    <a:pt x="16364" y="1271"/>
                    <a:pt x="16364" y="12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1" name="Google Shape;2411;p276"/>
            <p:cNvSpPr/>
            <p:nvPr/>
          </p:nvSpPr>
          <p:spPr>
            <a:xfrm>
              <a:off x="3982615" y="3026710"/>
              <a:ext cx="450364" cy="5673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8" y="5379"/>
                  </a:moveTo>
                  <a:lnTo>
                    <a:pt x="1482" y="4202"/>
                  </a:lnTo>
                  <a:lnTo>
                    <a:pt x="0" y="2269"/>
                  </a:lnTo>
                  <a:lnTo>
                    <a:pt x="2118" y="1513"/>
                  </a:lnTo>
                  <a:lnTo>
                    <a:pt x="1482" y="0"/>
                  </a:lnTo>
                  <a:lnTo>
                    <a:pt x="4024" y="756"/>
                  </a:lnTo>
                  <a:lnTo>
                    <a:pt x="5506" y="756"/>
                  </a:lnTo>
                  <a:lnTo>
                    <a:pt x="6776" y="1513"/>
                  </a:lnTo>
                  <a:lnTo>
                    <a:pt x="6459" y="2269"/>
                  </a:lnTo>
                  <a:lnTo>
                    <a:pt x="7094" y="2689"/>
                  </a:lnTo>
                  <a:lnTo>
                    <a:pt x="9529" y="4707"/>
                  </a:lnTo>
                  <a:lnTo>
                    <a:pt x="11118" y="3950"/>
                  </a:lnTo>
                  <a:lnTo>
                    <a:pt x="13553" y="3446"/>
                  </a:lnTo>
                  <a:lnTo>
                    <a:pt x="17259" y="3194"/>
                  </a:lnTo>
                  <a:lnTo>
                    <a:pt x="20012" y="4707"/>
                  </a:lnTo>
                  <a:lnTo>
                    <a:pt x="19694" y="4959"/>
                  </a:lnTo>
                  <a:lnTo>
                    <a:pt x="21600" y="7648"/>
                  </a:lnTo>
                  <a:lnTo>
                    <a:pt x="20012" y="7900"/>
                  </a:lnTo>
                  <a:lnTo>
                    <a:pt x="17259" y="10590"/>
                  </a:lnTo>
                  <a:lnTo>
                    <a:pt x="17576" y="17146"/>
                  </a:lnTo>
                  <a:lnTo>
                    <a:pt x="14824" y="18406"/>
                  </a:lnTo>
                  <a:lnTo>
                    <a:pt x="14824" y="20087"/>
                  </a:lnTo>
                  <a:lnTo>
                    <a:pt x="13871" y="21600"/>
                  </a:lnTo>
                  <a:lnTo>
                    <a:pt x="11753" y="19835"/>
                  </a:lnTo>
                  <a:lnTo>
                    <a:pt x="8047" y="14708"/>
                  </a:lnTo>
                  <a:lnTo>
                    <a:pt x="5188" y="13952"/>
                  </a:lnTo>
                  <a:lnTo>
                    <a:pt x="2435" y="15212"/>
                  </a:lnTo>
                  <a:lnTo>
                    <a:pt x="5188" y="13952"/>
                  </a:lnTo>
                  <a:lnTo>
                    <a:pt x="4341" y="12523"/>
                  </a:lnTo>
                  <a:lnTo>
                    <a:pt x="5506" y="10086"/>
                  </a:lnTo>
                  <a:lnTo>
                    <a:pt x="4871" y="9581"/>
                  </a:lnTo>
                  <a:lnTo>
                    <a:pt x="0" y="10086"/>
                  </a:lnTo>
                  <a:lnTo>
                    <a:pt x="0" y="9077"/>
                  </a:lnTo>
                  <a:lnTo>
                    <a:pt x="1482" y="8068"/>
                  </a:lnTo>
                  <a:lnTo>
                    <a:pt x="1271" y="5631"/>
                  </a:lnTo>
                  <a:lnTo>
                    <a:pt x="318" y="537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2" name="Google Shape;2412;p276"/>
            <p:cNvSpPr/>
            <p:nvPr/>
          </p:nvSpPr>
          <p:spPr>
            <a:xfrm>
              <a:off x="3975991" y="3026710"/>
              <a:ext cx="456986" cy="5673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25" y="0"/>
                  </a:moveTo>
                  <a:cubicBezTo>
                    <a:pt x="1825" y="0"/>
                    <a:pt x="1825" y="0"/>
                    <a:pt x="1825" y="0"/>
                  </a:cubicBezTo>
                  <a:cubicBezTo>
                    <a:pt x="1825" y="0"/>
                    <a:pt x="1825" y="0"/>
                    <a:pt x="1825" y="245"/>
                  </a:cubicBezTo>
                  <a:cubicBezTo>
                    <a:pt x="1825" y="245"/>
                    <a:pt x="2130" y="1227"/>
                    <a:pt x="2434" y="1473"/>
                  </a:cubicBezTo>
                  <a:cubicBezTo>
                    <a:pt x="2130" y="1473"/>
                    <a:pt x="304" y="1964"/>
                    <a:pt x="304" y="1964"/>
                  </a:cubicBezTo>
                  <a:cubicBezTo>
                    <a:pt x="304" y="1964"/>
                    <a:pt x="304" y="2209"/>
                    <a:pt x="304" y="2209"/>
                  </a:cubicBezTo>
                  <a:cubicBezTo>
                    <a:pt x="304" y="2209"/>
                    <a:pt x="304" y="2209"/>
                    <a:pt x="304" y="2209"/>
                  </a:cubicBezTo>
                  <a:cubicBezTo>
                    <a:pt x="304" y="2209"/>
                    <a:pt x="304" y="2209"/>
                    <a:pt x="304" y="2209"/>
                  </a:cubicBezTo>
                  <a:cubicBezTo>
                    <a:pt x="304" y="2209"/>
                    <a:pt x="1825" y="4173"/>
                    <a:pt x="1825" y="4173"/>
                  </a:cubicBezTo>
                  <a:cubicBezTo>
                    <a:pt x="1825" y="4418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645"/>
                  </a:cubicBezTo>
                  <a:cubicBezTo>
                    <a:pt x="608" y="5645"/>
                    <a:pt x="1217" y="5645"/>
                    <a:pt x="1217" y="5645"/>
                  </a:cubicBezTo>
                  <a:cubicBezTo>
                    <a:pt x="1217" y="5645"/>
                    <a:pt x="1825" y="8100"/>
                    <a:pt x="1825" y="8100"/>
                  </a:cubicBezTo>
                  <a:cubicBezTo>
                    <a:pt x="1825" y="8100"/>
                    <a:pt x="304" y="9082"/>
                    <a:pt x="304" y="9082"/>
                  </a:cubicBezTo>
                  <a:cubicBezTo>
                    <a:pt x="0" y="9082"/>
                    <a:pt x="0" y="9082"/>
                    <a:pt x="0" y="9082"/>
                  </a:cubicBezTo>
                  <a:cubicBezTo>
                    <a:pt x="0" y="9082"/>
                    <a:pt x="0" y="10064"/>
                    <a:pt x="0" y="10064"/>
                  </a:cubicBezTo>
                  <a:cubicBezTo>
                    <a:pt x="0" y="10064"/>
                    <a:pt x="0" y="10064"/>
                    <a:pt x="0" y="10064"/>
                  </a:cubicBezTo>
                  <a:cubicBezTo>
                    <a:pt x="0" y="10064"/>
                    <a:pt x="0" y="10064"/>
                    <a:pt x="304" y="10064"/>
                  </a:cubicBezTo>
                  <a:cubicBezTo>
                    <a:pt x="304" y="10064"/>
                    <a:pt x="4868" y="9573"/>
                    <a:pt x="5172" y="9573"/>
                  </a:cubicBezTo>
                  <a:cubicBezTo>
                    <a:pt x="5172" y="9573"/>
                    <a:pt x="5476" y="10064"/>
                    <a:pt x="5476" y="10064"/>
                  </a:cubicBezTo>
                  <a:cubicBezTo>
                    <a:pt x="5476" y="10064"/>
                    <a:pt x="4563" y="12518"/>
                    <a:pt x="4563" y="12518"/>
                  </a:cubicBezTo>
                  <a:cubicBezTo>
                    <a:pt x="4563" y="12518"/>
                    <a:pt x="4563" y="12518"/>
                    <a:pt x="4563" y="12518"/>
                  </a:cubicBezTo>
                  <a:cubicBezTo>
                    <a:pt x="4563" y="12518"/>
                    <a:pt x="4563" y="12518"/>
                    <a:pt x="4563" y="12518"/>
                  </a:cubicBezTo>
                  <a:cubicBezTo>
                    <a:pt x="4563" y="12518"/>
                    <a:pt x="5172" y="13745"/>
                    <a:pt x="5172" y="13991"/>
                  </a:cubicBezTo>
                  <a:cubicBezTo>
                    <a:pt x="5172" y="13991"/>
                    <a:pt x="2738" y="15218"/>
                    <a:pt x="2738" y="15218"/>
                  </a:cubicBezTo>
                  <a:cubicBezTo>
                    <a:pt x="2434" y="15218"/>
                    <a:pt x="2434" y="15218"/>
                    <a:pt x="2434" y="15218"/>
                  </a:cubicBezTo>
                  <a:cubicBezTo>
                    <a:pt x="2434" y="15218"/>
                    <a:pt x="2434" y="15218"/>
                    <a:pt x="2434" y="15218"/>
                  </a:cubicBezTo>
                  <a:cubicBezTo>
                    <a:pt x="2434" y="15218"/>
                    <a:pt x="2738" y="15218"/>
                    <a:pt x="2738" y="15218"/>
                  </a:cubicBezTo>
                  <a:cubicBezTo>
                    <a:pt x="2738" y="15218"/>
                    <a:pt x="5476" y="13991"/>
                    <a:pt x="5476" y="13991"/>
                  </a:cubicBezTo>
                  <a:cubicBezTo>
                    <a:pt x="5476" y="13991"/>
                    <a:pt x="8214" y="14727"/>
                    <a:pt x="8214" y="14727"/>
                  </a:cubicBezTo>
                  <a:cubicBezTo>
                    <a:pt x="8214" y="14973"/>
                    <a:pt x="11561" y="20127"/>
                    <a:pt x="11561" y="20127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5211" y="20127"/>
                    <a:pt x="15211" y="20127"/>
                    <a:pt x="15211" y="20127"/>
                  </a:cubicBezTo>
                  <a:cubicBezTo>
                    <a:pt x="15211" y="20127"/>
                    <a:pt x="15211" y="20127"/>
                    <a:pt x="15211" y="20127"/>
                  </a:cubicBezTo>
                  <a:cubicBezTo>
                    <a:pt x="15211" y="20127"/>
                    <a:pt x="15211" y="18409"/>
                    <a:pt x="15211" y="18409"/>
                  </a:cubicBezTo>
                  <a:cubicBezTo>
                    <a:pt x="15211" y="18409"/>
                    <a:pt x="17645" y="17182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7645" y="17182"/>
                    <a:pt x="17949" y="17182"/>
                    <a:pt x="17949" y="17182"/>
                  </a:cubicBezTo>
                  <a:cubicBezTo>
                    <a:pt x="17949" y="17182"/>
                    <a:pt x="17949" y="17182"/>
                    <a:pt x="17949" y="17182"/>
                  </a:cubicBezTo>
                  <a:cubicBezTo>
                    <a:pt x="17949" y="17182"/>
                    <a:pt x="17341" y="10555"/>
                    <a:pt x="17341" y="10555"/>
                  </a:cubicBezTo>
                  <a:cubicBezTo>
                    <a:pt x="17341" y="10555"/>
                    <a:pt x="20079" y="8100"/>
                    <a:pt x="20079" y="7855"/>
                  </a:cubicBezTo>
                  <a:cubicBezTo>
                    <a:pt x="20383" y="7855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0079" y="5155"/>
                    <a:pt x="20079" y="4909"/>
                  </a:cubicBezTo>
                  <a:cubicBezTo>
                    <a:pt x="20079" y="4909"/>
                    <a:pt x="20079" y="4664"/>
                    <a:pt x="20079" y="4664"/>
                  </a:cubicBezTo>
                  <a:cubicBezTo>
                    <a:pt x="20383" y="4664"/>
                    <a:pt x="20383" y="4664"/>
                    <a:pt x="20383" y="4664"/>
                  </a:cubicBezTo>
                  <a:cubicBezTo>
                    <a:pt x="20383" y="4664"/>
                    <a:pt x="20383" y="4664"/>
                    <a:pt x="20383" y="4664"/>
                  </a:cubicBezTo>
                  <a:cubicBezTo>
                    <a:pt x="20383" y="4664"/>
                    <a:pt x="20079" y="4664"/>
                    <a:pt x="20079" y="4664"/>
                  </a:cubicBezTo>
                  <a:cubicBezTo>
                    <a:pt x="17341" y="3191"/>
                    <a:pt x="17341" y="3191"/>
                    <a:pt x="17341" y="3191"/>
                  </a:cubicBezTo>
                  <a:cubicBezTo>
                    <a:pt x="17341" y="3191"/>
                    <a:pt x="17341" y="3191"/>
                    <a:pt x="17341" y="3191"/>
                  </a:cubicBezTo>
                  <a:cubicBezTo>
                    <a:pt x="13690" y="3436"/>
                    <a:pt x="13690" y="3436"/>
                    <a:pt x="13690" y="3436"/>
                  </a:cubicBezTo>
                  <a:cubicBezTo>
                    <a:pt x="11256" y="3682"/>
                    <a:pt x="11256" y="3682"/>
                    <a:pt x="11256" y="3682"/>
                  </a:cubicBezTo>
                  <a:cubicBezTo>
                    <a:pt x="11256" y="3682"/>
                    <a:pt x="11256" y="3682"/>
                    <a:pt x="11256" y="3682"/>
                  </a:cubicBezTo>
                  <a:cubicBezTo>
                    <a:pt x="11256" y="3682"/>
                    <a:pt x="9735" y="4664"/>
                    <a:pt x="9735" y="4664"/>
                  </a:cubicBezTo>
                  <a:cubicBezTo>
                    <a:pt x="9735" y="4664"/>
                    <a:pt x="7301" y="2700"/>
                    <a:pt x="7301" y="2700"/>
                  </a:cubicBezTo>
                  <a:cubicBezTo>
                    <a:pt x="7301" y="2700"/>
                    <a:pt x="6997" y="2209"/>
                    <a:pt x="6693" y="2209"/>
                  </a:cubicBezTo>
                  <a:cubicBezTo>
                    <a:pt x="6997" y="2209"/>
                    <a:pt x="6997" y="1718"/>
                    <a:pt x="6997" y="1718"/>
                  </a:cubicBezTo>
                  <a:cubicBezTo>
                    <a:pt x="6997" y="1473"/>
                    <a:pt x="6997" y="1473"/>
                    <a:pt x="6997" y="1473"/>
                  </a:cubicBezTo>
                  <a:cubicBezTo>
                    <a:pt x="6997" y="1473"/>
                    <a:pt x="6997" y="1473"/>
                    <a:pt x="6997" y="1473"/>
                  </a:cubicBezTo>
                  <a:cubicBezTo>
                    <a:pt x="5780" y="491"/>
                    <a:pt x="5780" y="491"/>
                    <a:pt x="5780" y="491"/>
                  </a:cubicBezTo>
                  <a:cubicBezTo>
                    <a:pt x="5780" y="491"/>
                    <a:pt x="5780" y="491"/>
                    <a:pt x="5780" y="491"/>
                  </a:cubicBezTo>
                  <a:cubicBezTo>
                    <a:pt x="5780" y="491"/>
                    <a:pt x="4563" y="736"/>
                    <a:pt x="4259" y="736"/>
                  </a:cubicBezTo>
                  <a:cubicBezTo>
                    <a:pt x="4259" y="736"/>
                    <a:pt x="2130" y="0"/>
                    <a:pt x="2130" y="0"/>
                  </a:cubicBezTo>
                  <a:cubicBezTo>
                    <a:pt x="1825" y="0"/>
                    <a:pt x="1825" y="0"/>
                    <a:pt x="1825" y="0"/>
                  </a:cubicBezTo>
                  <a:close/>
                  <a:moveTo>
                    <a:pt x="2434" y="1473"/>
                  </a:moveTo>
                  <a:cubicBezTo>
                    <a:pt x="2434" y="1473"/>
                    <a:pt x="2434" y="1473"/>
                    <a:pt x="2434" y="1473"/>
                  </a:cubicBezTo>
                  <a:cubicBezTo>
                    <a:pt x="2434" y="1473"/>
                    <a:pt x="2434" y="1473"/>
                    <a:pt x="2434" y="1473"/>
                  </a:cubicBezTo>
                  <a:cubicBezTo>
                    <a:pt x="2434" y="1473"/>
                    <a:pt x="2130" y="491"/>
                    <a:pt x="2130" y="245"/>
                  </a:cubicBezTo>
                  <a:cubicBezTo>
                    <a:pt x="2434" y="245"/>
                    <a:pt x="4259" y="736"/>
                    <a:pt x="4259" y="736"/>
                  </a:cubicBezTo>
                  <a:cubicBezTo>
                    <a:pt x="4259" y="736"/>
                    <a:pt x="4259" y="736"/>
                    <a:pt x="4259" y="736"/>
                  </a:cubicBezTo>
                  <a:cubicBezTo>
                    <a:pt x="4259" y="736"/>
                    <a:pt x="5780" y="736"/>
                    <a:pt x="5780" y="736"/>
                  </a:cubicBezTo>
                  <a:cubicBezTo>
                    <a:pt x="5780" y="736"/>
                    <a:pt x="6693" y="1473"/>
                    <a:pt x="6997" y="1718"/>
                  </a:cubicBezTo>
                  <a:cubicBezTo>
                    <a:pt x="6693" y="1718"/>
                    <a:pt x="6693" y="2209"/>
                    <a:pt x="6693" y="2209"/>
                  </a:cubicBezTo>
                  <a:cubicBezTo>
                    <a:pt x="6693" y="2209"/>
                    <a:pt x="6693" y="2209"/>
                    <a:pt x="6693" y="2209"/>
                  </a:cubicBezTo>
                  <a:cubicBezTo>
                    <a:pt x="6693" y="2209"/>
                    <a:pt x="6693" y="2209"/>
                    <a:pt x="6693" y="2209"/>
                  </a:cubicBezTo>
                  <a:cubicBezTo>
                    <a:pt x="7301" y="2700"/>
                    <a:pt x="7301" y="2700"/>
                    <a:pt x="7301" y="2700"/>
                  </a:cubicBezTo>
                  <a:cubicBezTo>
                    <a:pt x="9735" y="4909"/>
                    <a:pt x="9735" y="4909"/>
                    <a:pt x="9735" y="4909"/>
                  </a:cubicBezTo>
                  <a:cubicBezTo>
                    <a:pt x="9735" y="4909"/>
                    <a:pt x="9735" y="4909"/>
                    <a:pt x="9735" y="4909"/>
                  </a:cubicBezTo>
                  <a:cubicBezTo>
                    <a:pt x="9735" y="4909"/>
                    <a:pt x="11256" y="3927"/>
                    <a:pt x="11256" y="3927"/>
                  </a:cubicBezTo>
                  <a:cubicBezTo>
                    <a:pt x="11256" y="3927"/>
                    <a:pt x="13994" y="3436"/>
                    <a:pt x="13994" y="3436"/>
                  </a:cubicBezTo>
                  <a:cubicBezTo>
                    <a:pt x="13994" y="3436"/>
                    <a:pt x="17341" y="3436"/>
                    <a:pt x="17341" y="3436"/>
                  </a:cubicBezTo>
                  <a:cubicBezTo>
                    <a:pt x="17341" y="3436"/>
                    <a:pt x="19775" y="4664"/>
                    <a:pt x="20079" y="4664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21296" y="7364"/>
                    <a:pt x="21296" y="7364"/>
                  </a:cubicBezTo>
                  <a:cubicBezTo>
                    <a:pt x="21296" y="7609"/>
                    <a:pt x="20079" y="7855"/>
                    <a:pt x="20079" y="7855"/>
                  </a:cubicBezTo>
                  <a:cubicBezTo>
                    <a:pt x="20079" y="7855"/>
                    <a:pt x="20079" y="7855"/>
                    <a:pt x="20079" y="7855"/>
                  </a:cubicBezTo>
                  <a:cubicBezTo>
                    <a:pt x="17341" y="10555"/>
                    <a:pt x="17341" y="10555"/>
                    <a:pt x="17341" y="10555"/>
                  </a:cubicBezTo>
                  <a:cubicBezTo>
                    <a:pt x="17037" y="10555"/>
                    <a:pt x="17037" y="10555"/>
                    <a:pt x="17037" y="10555"/>
                  </a:cubicBezTo>
                  <a:cubicBezTo>
                    <a:pt x="17037" y="10555"/>
                    <a:pt x="17645" y="16936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4907" y="18409"/>
                    <a:pt x="14907" y="18409"/>
                    <a:pt x="14907" y="18409"/>
                  </a:cubicBezTo>
                  <a:cubicBezTo>
                    <a:pt x="14907" y="18409"/>
                    <a:pt x="14907" y="18409"/>
                    <a:pt x="14907" y="18409"/>
                  </a:cubicBezTo>
                  <a:cubicBezTo>
                    <a:pt x="14907" y="18409"/>
                    <a:pt x="14907" y="20127"/>
                    <a:pt x="14907" y="20127"/>
                  </a:cubicBezTo>
                  <a:cubicBezTo>
                    <a:pt x="14907" y="20127"/>
                    <a:pt x="13994" y="21355"/>
                    <a:pt x="13994" y="21355"/>
                  </a:cubicBezTo>
                  <a:cubicBezTo>
                    <a:pt x="13690" y="21355"/>
                    <a:pt x="11865" y="19882"/>
                    <a:pt x="11865" y="19882"/>
                  </a:cubicBezTo>
                  <a:cubicBezTo>
                    <a:pt x="8214" y="14727"/>
                    <a:pt x="8214" y="14727"/>
                    <a:pt x="8214" y="14727"/>
                  </a:cubicBezTo>
                  <a:cubicBezTo>
                    <a:pt x="8214" y="14727"/>
                    <a:pt x="8214" y="14727"/>
                    <a:pt x="8214" y="14727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745"/>
                    <a:pt x="4563" y="12518"/>
                    <a:pt x="4563" y="12518"/>
                  </a:cubicBezTo>
                  <a:cubicBezTo>
                    <a:pt x="4563" y="12518"/>
                    <a:pt x="5780" y="10064"/>
                    <a:pt x="5780" y="10064"/>
                  </a:cubicBezTo>
                  <a:cubicBezTo>
                    <a:pt x="5780" y="10064"/>
                    <a:pt x="5780" y="10064"/>
                    <a:pt x="5780" y="10064"/>
                  </a:cubicBezTo>
                  <a:cubicBezTo>
                    <a:pt x="5780" y="10064"/>
                    <a:pt x="5780" y="10064"/>
                    <a:pt x="5780" y="10064"/>
                  </a:cubicBezTo>
                  <a:cubicBezTo>
                    <a:pt x="5172" y="9327"/>
                    <a:pt x="5172" y="9327"/>
                    <a:pt x="5172" y="9327"/>
                  </a:cubicBezTo>
                  <a:cubicBezTo>
                    <a:pt x="5172" y="9327"/>
                    <a:pt x="5172" y="9327"/>
                    <a:pt x="5172" y="9327"/>
                  </a:cubicBezTo>
                  <a:cubicBezTo>
                    <a:pt x="5172" y="9327"/>
                    <a:pt x="608" y="10064"/>
                    <a:pt x="304" y="10064"/>
                  </a:cubicBezTo>
                  <a:cubicBezTo>
                    <a:pt x="304" y="9818"/>
                    <a:pt x="304" y="9327"/>
                    <a:pt x="304" y="9327"/>
                  </a:cubicBezTo>
                  <a:cubicBezTo>
                    <a:pt x="304" y="9082"/>
                    <a:pt x="1825" y="8100"/>
                    <a:pt x="1825" y="8100"/>
                  </a:cubicBezTo>
                  <a:cubicBezTo>
                    <a:pt x="2130" y="8100"/>
                    <a:pt x="2130" y="8100"/>
                    <a:pt x="2130" y="8100"/>
                  </a:cubicBezTo>
                  <a:cubicBezTo>
                    <a:pt x="2130" y="8100"/>
                    <a:pt x="2130" y="8100"/>
                    <a:pt x="2130" y="8100"/>
                  </a:cubicBezTo>
                  <a:cubicBezTo>
                    <a:pt x="1521" y="5645"/>
                    <a:pt x="1521" y="5645"/>
                    <a:pt x="1521" y="5645"/>
                  </a:cubicBezTo>
                  <a:cubicBezTo>
                    <a:pt x="1521" y="5400"/>
                    <a:pt x="1521" y="5400"/>
                    <a:pt x="1521" y="5400"/>
                  </a:cubicBezTo>
                  <a:cubicBezTo>
                    <a:pt x="1521" y="5400"/>
                    <a:pt x="1217" y="5400"/>
                    <a:pt x="913" y="5400"/>
                  </a:cubicBezTo>
                  <a:cubicBezTo>
                    <a:pt x="913" y="5155"/>
                    <a:pt x="1825" y="4418"/>
                    <a:pt x="1825" y="4418"/>
                  </a:cubicBezTo>
                  <a:cubicBezTo>
                    <a:pt x="1825" y="4418"/>
                    <a:pt x="1825" y="4173"/>
                    <a:pt x="1825" y="4173"/>
                  </a:cubicBezTo>
                  <a:cubicBezTo>
                    <a:pt x="1825" y="4173"/>
                    <a:pt x="1825" y="4173"/>
                    <a:pt x="1825" y="4173"/>
                  </a:cubicBezTo>
                  <a:cubicBezTo>
                    <a:pt x="1825" y="4173"/>
                    <a:pt x="608" y="2209"/>
                    <a:pt x="608" y="2209"/>
                  </a:cubicBezTo>
                  <a:cubicBezTo>
                    <a:pt x="608" y="2209"/>
                    <a:pt x="2434" y="1473"/>
                    <a:pt x="2434" y="147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3" name="Google Shape;2413;p276"/>
            <p:cNvSpPr/>
            <p:nvPr/>
          </p:nvSpPr>
          <p:spPr>
            <a:xfrm>
              <a:off x="4618420" y="2968449"/>
              <a:ext cx="373095" cy="195138"/>
            </a:xfrm>
            <a:custGeom>
              <a:avLst/>
              <a:gdLst/>
              <a:ahLst/>
              <a:cxnLst/>
              <a:rect l="l" t="t" r="r" b="b"/>
              <a:pathLst>
                <a:path w="21600" h="19683" extrusionOk="0">
                  <a:moveTo>
                    <a:pt x="0" y="6592"/>
                  </a:moveTo>
                  <a:cubicBezTo>
                    <a:pt x="372" y="6592"/>
                    <a:pt x="745" y="6592"/>
                    <a:pt x="1117" y="6592"/>
                  </a:cubicBezTo>
                  <a:cubicBezTo>
                    <a:pt x="4469" y="6592"/>
                    <a:pt x="5586" y="4628"/>
                    <a:pt x="7821" y="1356"/>
                  </a:cubicBezTo>
                  <a:cubicBezTo>
                    <a:pt x="10055" y="-1917"/>
                    <a:pt x="14152" y="1356"/>
                    <a:pt x="15641" y="4628"/>
                  </a:cubicBezTo>
                  <a:cubicBezTo>
                    <a:pt x="17503" y="8556"/>
                    <a:pt x="19366" y="9865"/>
                    <a:pt x="20483" y="10519"/>
                  </a:cubicBezTo>
                  <a:cubicBezTo>
                    <a:pt x="21228" y="10519"/>
                    <a:pt x="21228" y="11828"/>
                    <a:pt x="21600" y="13138"/>
                  </a:cubicBezTo>
                  <a:cubicBezTo>
                    <a:pt x="17876" y="17719"/>
                    <a:pt x="17876" y="17719"/>
                    <a:pt x="17876" y="17719"/>
                  </a:cubicBezTo>
                  <a:cubicBezTo>
                    <a:pt x="15641" y="13792"/>
                    <a:pt x="15641" y="13792"/>
                    <a:pt x="15641" y="13792"/>
                  </a:cubicBezTo>
                  <a:cubicBezTo>
                    <a:pt x="15269" y="18374"/>
                    <a:pt x="15269" y="18374"/>
                    <a:pt x="15269" y="18374"/>
                  </a:cubicBezTo>
                  <a:cubicBezTo>
                    <a:pt x="5959" y="19683"/>
                    <a:pt x="5959" y="19683"/>
                    <a:pt x="5959" y="19683"/>
                  </a:cubicBezTo>
                  <a:cubicBezTo>
                    <a:pt x="5586" y="19683"/>
                    <a:pt x="5586" y="19683"/>
                    <a:pt x="5586" y="19683"/>
                  </a:cubicBezTo>
                  <a:cubicBezTo>
                    <a:pt x="4469" y="15756"/>
                    <a:pt x="4469" y="15756"/>
                    <a:pt x="4469" y="15756"/>
                  </a:cubicBezTo>
                  <a:cubicBezTo>
                    <a:pt x="4097" y="10519"/>
                    <a:pt x="4097" y="10519"/>
                    <a:pt x="4097" y="10519"/>
                  </a:cubicBezTo>
                  <a:cubicBezTo>
                    <a:pt x="2234" y="10519"/>
                    <a:pt x="2234" y="10519"/>
                    <a:pt x="2234" y="10519"/>
                  </a:cubicBezTo>
                  <a:lnTo>
                    <a:pt x="0" y="65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4" name="Google Shape;2414;p276"/>
            <p:cNvSpPr/>
            <p:nvPr/>
          </p:nvSpPr>
          <p:spPr>
            <a:xfrm>
              <a:off x="4611799" y="2966626"/>
              <a:ext cx="379718" cy="196961"/>
            </a:xfrm>
            <a:custGeom>
              <a:avLst/>
              <a:gdLst/>
              <a:ahLst/>
              <a:cxnLst/>
              <a:rect l="l" t="t" r="r" b="b"/>
              <a:pathLst>
                <a:path w="21600" h="21177" extrusionOk="0">
                  <a:moveTo>
                    <a:pt x="8054" y="1667"/>
                  </a:moveTo>
                  <a:cubicBezTo>
                    <a:pt x="7322" y="2364"/>
                    <a:pt x="7322" y="2364"/>
                    <a:pt x="7322" y="2364"/>
                  </a:cubicBezTo>
                  <a:cubicBezTo>
                    <a:pt x="5492" y="5151"/>
                    <a:pt x="4393" y="7242"/>
                    <a:pt x="1464" y="7242"/>
                  </a:cubicBezTo>
                  <a:cubicBezTo>
                    <a:pt x="1098" y="7242"/>
                    <a:pt x="732" y="7242"/>
                    <a:pt x="366" y="7242"/>
                  </a:cubicBezTo>
                  <a:cubicBezTo>
                    <a:pt x="366" y="7242"/>
                    <a:pt x="0" y="7242"/>
                    <a:pt x="0" y="7242"/>
                  </a:cubicBezTo>
                  <a:cubicBezTo>
                    <a:pt x="0" y="7242"/>
                    <a:pt x="0" y="7242"/>
                    <a:pt x="0" y="7242"/>
                  </a:cubicBezTo>
                  <a:cubicBezTo>
                    <a:pt x="0" y="7242"/>
                    <a:pt x="0" y="7242"/>
                    <a:pt x="0" y="7242"/>
                  </a:cubicBezTo>
                  <a:cubicBezTo>
                    <a:pt x="2563" y="11422"/>
                    <a:pt x="2563" y="11422"/>
                    <a:pt x="2563" y="11422"/>
                  </a:cubicBezTo>
                  <a:cubicBezTo>
                    <a:pt x="2563" y="11422"/>
                    <a:pt x="2563" y="11422"/>
                    <a:pt x="2563" y="11422"/>
                  </a:cubicBezTo>
                  <a:cubicBezTo>
                    <a:pt x="2563" y="11422"/>
                    <a:pt x="4027" y="12119"/>
                    <a:pt x="4393" y="12119"/>
                  </a:cubicBezTo>
                  <a:cubicBezTo>
                    <a:pt x="4393" y="12119"/>
                    <a:pt x="4759" y="16996"/>
                    <a:pt x="4759" y="16996"/>
                  </a:cubicBezTo>
                  <a:cubicBezTo>
                    <a:pt x="5492" y="21177"/>
                    <a:pt x="5492" y="21177"/>
                    <a:pt x="5492" y="21177"/>
                  </a:cubicBezTo>
                  <a:cubicBezTo>
                    <a:pt x="5492" y="21177"/>
                    <a:pt x="5858" y="21177"/>
                    <a:pt x="5858" y="21177"/>
                  </a:cubicBezTo>
                  <a:cubicBezTo>
                    <a:pt x="6224" y="21177"/>
                    <a:pt x="6224" y="21177"/>
                    <a:pt x="6224" y="21177"/>
                  </a:cubicBezTo>
                  <a:cubicBezTo>
                    <a:pt x="15376" y="19783"/>
                    <a:pt x="15376" y="19783"/>
                    <a:pt x="15376" y="19783"/>
                  </a:cubicBezTo>
                  <a:cubicBezTo>
                    <a:pt x="15376" y="19783"/>
                    <a:pt x="15376" y="19783"/>
                    <a:pt x="15376" y="19783"/>
                  </a:cubicBezTo>
                  <a:cubicBezTo>
                    <a:pt x="15376" y="19783"/>
                    <a:pt x="15742" y="16300"/>
                    <a:pt x="15742" y="15603"/>
                  </a:cubicBezTo>
                  <a:cubicBezTo>
                    <a:pt x="16108" y="15603"/>
                    <a:pt x="17939" y="19087"/>
                    <a:pt x="17939" y="19087"/>
                  </a:cubicBezTo>
                  <a:cubicBezTo>
                    <a:pt x="17939" y="19087"/>
                    <a:pt x="17939" y="19087"/>
                    <a:pt x="18305" y="19087"/>
                  </a:cubicBezTo>
                  <a:cubicBezTo>
                    <a:pt x="21600" y="14209"/>
                    <a:pt x="21600" y="14209"/>
                    <a:pt x="21600" y="14209"/>
                  </a:cubicBezTo>
                  <a:cubicBezTo>
                    <a:pt x="21600" y="14209"/>
                    <a:pt x="21600" y="14209"/>
                    <a:pt x="21600" y="14209"/>
                  </a:cubicBezTo>
                  <a:cubicBezTo>
                    <a:pt x="21600" y="12816"/>
                    <a:pt x="21600" y="12816"/>
                    <a:pt x="21600" y="12816"/>
                  </a:cubicBezTo>
                  <a:cubicBezTo>
                    <a:pt x="21234" y="12119"/>
                    <a:pt x="21234" y="11422"/>
                    <a:pt x="20502" y="11422"/>
                  </a:cubicBezTo>
                  <a:cubicBezTo>
                    <a:pt x="19403" y="10725"/>
                    <a:pt x="17573" y="8635"/>
                    <a:pt x="16108" y="5151"/>
                  </a:cubicBezTo>
                  <a:cubicBezTo>
                    <a:pt x="15010" y="2364"/>
                    <a:pt x="12814" y="274"/>
                    <a:pt x="10983" y="274"/>
                  </a:cubicBezTo>
                  <a:cubicBezTo>
                    <a:pt x="9885" y="-423"/>
                    <a:pt x="8786" y="274"/>
                    <a:pt x="8054" y="1667"/>
                  </a:cubicBezTo>
                  <a:close/>
                  <a:moveTo>
                    <a:pt x="366" y="7242"/>
                  </a:moveTo>
                  <a:cubicBezTo>
                    <a:pt x="366" y="7242"/>
                    <a:pt x="366" y="7242"/>
                    <a:pt x="366" y="7242"/>
                  </a:cubicBezTo>
                  <a:cubicBezTo>
                    <a:pt x="366" y="7242"/>
                    <a:pt x="366" y="7242"/>
                    <a:pt x="366" y="7242"/>
                  </a:cubicBezTo>
                  <a:close/>
                  <a:moveTo>
                    <a:pt x="1464" y="7242"/>
                  </a:moveTo>
                  <a:cubicBezTo>
                    <a:pt x="4393" y="7242"/>
                    <a:pt x="5492" y="5848"/>
                    <a:pt x="7322" y="3061"/>
                  </a:cubicBezTo>
                  <a:cubicBezTo>
                    <a:pt x="8054" y="1667"/>
                    <a:pt x="8054" y="1667"/>
                    <a:pt x="8054" y="1667"/>
                  </a:cubicBezTo>
                  <a:cubicBezTo>
                    <a:pt x="8786" y="274"/>
                    <a:pt x="9885" y="274"/>
                    <a:pt x="10983" y="274"/>
                  </a:cubicBezTo>
                  <a:cubicBezTo>
                    <a:pt x="12814" y="971"/>
                    <a:pt x="14644" y="3061"/>
                    <a:pt x="15742" y="5151"/>
                  </a:cubicBezTo>
                  <a:cubicBezTo>
                    <a:pt x="17207" y="9332"/>
                    <a:pt x="19403" y="11422"/>
                    <a:pt x="20502" y="11422"/>
                  </a:cubicBezTo>
                  <a:cubicBezTo>
                    <a:pt x="21234" y="12119"/>
                    <a:pt x="21234" y="12119"/>
                    <a:pt x="21234" y="13512"/>
                  </a:cubicBezTo>
                  <a:cubicBezTo>
                    <a:pt x="21234" y="13512"/>
                    <a:pt x="21234" y="13512"/>
                    <a:pt x="21600" y="14209"/>
                  </a:cubicBezTo>
                  <a:cubicBezTo>
                    <a:pt x="21234" y="14209"/>
                    <a:pt x="18305" y="18390"/>
                    <a:pt x="17939" y="18390"/>
                  </a:cubicBezTo>
                  <a:cubicBezTo>
                    <a:pt x="17939" y="18390"/>
                    <a:pt x="15742" y="14906"/>
                    <a:pt x="15742" y="14906"/>
                  </a:cubicBezTo>
                  <a:cubicBezTo>
                    <a:pt x="15742" y="14906"/>
                    <a:pt x="15742" y="14906"/>
                    <a:pt x="15742" y="14906"/>
                  </a:cubicBezTo>
                  <a:cubicBezTo>
                    <a:pt x="15742" y="14906"/>
                    <a:pt x="15742" y="14906"/>
                    <a:pt x="15742" y="14906"/>
                  </a:cubicBezTo>
                  <a:cubicBezTo>
                    <a:pt x="15742" y="14906"/>
                    <a:pt x="15376" y="19087"/>
                    <a:pt x="15376" y="19087"/>
                  </a:cubicBezTo>
                  <a:cubicBezTo>
                    <a:pt x="15010" y="19783"/>
                    <a:pt x="6224" y="21177"/>
                    <a:pt x="6224" y="21177"/>
                  </a:cubicBezTo>
                  <a:cubicBezTo>
                    <a:pt x="6224" y="21177"/>
                    <a:pt x="5858" y="21177"/>
                    <a:pt x="5858" y="21177"/>
                  </a:cubicBezTo>
                  <a:cubicBezTo>
                    <a:pt x="5858" y="20480"/>
                    <a:pt x="5125" y="16996"/>
                    <a:pt x="5125" y="16996"/>
                  </a:cubicBezTo>
                  <a:cubicBezTo>
                    <a:pt x="4393" y="11422"/>
                    <a:pt x="4393" y="11422"/>
                    <a:pt x="4393" y="11422"/>
                  </a:cubicBezTo>
                  <a:cubicBezTo>
                    <a:pt x="4393" y="11422"/>
                    <a:pt x="4393" y="11422"/>
                    <a:pt x="4393" y="11422"/>
                  </a:cubicBezTo>
                  <a:cubicBezTo>
                    <a:pt x="4393" y="11422"/>
                    <a:pt x="2563" y="11422"/>
                    <a:pt x="2563" y="10725"/>
                  </a:cubicBezTo>
                  <a:cubicBezTo>
                    <a:pt x="2563" y="10725"/>
                    <a:pt x="732" y="7938"/>
                    <a:pt x="366" y="7242"/>
                  </a:cubicBezTo>
                  <a:cubicBezTo>
                    <a:pt x="732" y="7242"/>
                    <a:pt x="1098" y="7242"/>
                    <a:pt x="1464" y="72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5" name="Google Shape;2415;p276"/>
            <p:cNvSpPr/>
            <p:nvPr/>
          </p:nvSpPr>
          <p:spPr>
            <a:xfrm>
              <a:off x="3481475" y="3201116"/>
              <a:ext cx="404003" cy="5011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21600"/>
                  </a:moveTo>
                  <a:cubicBezTo>
                    <a:pt x="0" y="20769"/>
                    <a:pt x="0" y="19662"/>
                    <a:pt x="343" y="19385"/>
                  </a:cubicBezTo>
                  <a:cubicBezTo>
                    <a:pt x="686" y="18831"/>
                    <a:pt x="1714" y="17169"/>
                    <a:pt x="1714" y="16615"/>
                  </a:cubicBezTo>
                  <a:cubicBezTo>
                    <a:pt x="1714" y="16338"/>
                    <a:pt x="5829" y="14677"/>
                    <a:pt x="6171" y="13846"/>
                  </a:cubicBezTo>
                  <a:cubicBezTo>
                    <a:pt x="6514" y="13292"/>
                    <a:pt x="8229" y="11077"/>
                    <a:pt x="8229" y="10246"/>
                  </a:cubicBezTo>
                  <a:cubicBezTo>
                    <a:pt x="8571" y="9415"/>
                    <a:pt x="9943" y="9415"/>
                    <a:pt x="10629" y="8031"/>
                  </a:cubicBezTo>
                  <a:cubicBezTo>
                    <a:pt x="11314" y="6646"/>
                    <a:pt x="13371" y="7200"/>
                    <a:pt x="14743" y="6369"/>
                  </a:cubicBezTo>
                  <a:cubicBezTo>
                    <a:pt x="15771" y="5815"/>
                    <a:pt x="15771" y="3877"/>
                    <a:pt x="15429" y="2492"/>
                  </a:cubicBezTo>
                  <a:cubicBezTo>
                    <a:pt x="15086" y="1938"/>
                    <a:pt x="15086" y="1385"/>
                    <a:pt x="14743" y="1108"/>
                  </a:cubicBezTo>
                  <a:cubicBezTo>
                    <a:pt x="17143" y="0"/>
                    <a:pt x="17143" y="0"/>
                    <a:pt x="17143" y="0"/>
                  </a:cubicBezTo>
                  <a:cubicBezTo>
                    <a:pt x="18857" y="1108"/>
                    <a:pt x="18857" y="1108"/>
                    <a:pt x="18857" y="1108"/>
                  </a:cubicBezTo>
                  <a:cubicBezTo>
                    <a:pt x="19200" y="1938"/>
                    <a:pt x="19200" y="1938"/>
                    <a:pt x="19200" y="1938"/>
                  </a:cubicBezTo>
                  <a:cubicBezTo>
                    <a:pt x="21600" y="2769"/>
                    <a:pt x="21600" y="2769"/>
                    <a:pt x="21600" y="2769"/>
                  </a:cubicBezTo>
                  <a:cubicBezTo>
                    <a:pt x="20914" y="4431"/>
                    <a:pt x="20914" y="4431"/>
                    <a:pt x="20914" y="4431"/>
                  </a:cubicBezTo>
                  <a:cubicBezTo>
                    <a:pt x="19200" y="5538"/>
                    <a:pt x="19200" y="5538"/>
                    <a:pt x="19200" y="5538"/>
                  </a:cubicBezTo>
                  <a:cubicBezTo>
                    <a:pt x="18857" y="8308"/>
                    <a:pt x="18857" y="8308"/>
                    <a:pt x="18857" y="8308"/>
                  </a:cubicBezTo>
                  <a:cubicBezTo>
                    <a:pt x="16114" y="7200"/>
                    <a:pt x="16114" y="7200"/>
                    <a:pt x="16114" y="7200"/>
                  </a:cubicBezTo>
                  <a:cubicBezTo>
                    <a:pt x="15086" y="8308"/>
                    <a:pt x="15086" y="8308"/>
                    <a:pt x="15086" y="8308"/>
                  </a:cubicBezTo>
                  <a:cubicBezTo>
                    <a:pt x="17143" y="8585"/>
                    <a:pt x="17143" y="8585"/>
                    <a:pt x="17143" y="8585"/>
                  </a:cubicBezTo>
                  <a:cubicBezTo>
                    <a:pt x="17143" y="10523"/>
                    <a:pt x="17143" y="10523"/>
                    <a:pt x="17143" y="10523"/>
                  </a:cubicBezTo>
                  <a:cubicBezTo>
                    <a:pt x="19200" y="11908"/>
                    <a:pt x="19200" y="11908"/>
                    <a:pt x="19200" y="11908"/>
                  </a:cubicBezTo>
                  <a:cubicBezTo>
                    <a:pt x="17143" y="16338"/>
                    <a:pt x="17143" y="16338"/>
                    <a:pt x="17143" y="16338"/>
                  </a:cubicBezTo>
                  <a:cubicBezTo>
                    <a:pt x="17486" y="18000"/>
                    <a:pt x="17486" y="18000"/>
                    <a:pt x="17486" y="18000"/>
                  </a:cubicBezTo>
                  <a:cubicBezTo>
                    <a:pt x="17143" y="18000"/>
                    <a:pt x="17143" y="18000"/>
                    <a:pt x="17143" y="18000"/>
                  </a:cubicBezTo>
                  <a:cubicBezTo>
                    <a:pt x="11314" y="18554"/>
                    <a:pt x="11314" y="18554"/>
                    <a:pt x="11314" y="18554"/>
                  </a:cubicBezTo>
                  <a:cubicBezTo>
                    <a:pt x="10971" y="21046"/>
                    <a:pt x="10971" y="21046"/>
                    <a:pt x="10971" y="21046"/>
                  </a:cubicBezTo>
                  <a:cubicBezTo>
                    <a:pt x="6171" y="21323"/>
                    <a:pt x="6171" y="21323"/>
                    <a:pt x="6171" y="21323"/>
                  </a:cubicBezTo>
                  <a:cubicBezTo>
                    <a:pt x="3429" y="19938"/>
                    <a:pt x="3429" y="19938"/>
                    <a:pt x="3429" y="19938"/>
                  </a:cubicBezTo>
                  <a:cubicBezTo>
                    <a:pt x="1714" y="21323"/>
                    <a:pt x="1714" y="21323"/>
                    <a:pt x="1714" y="21323"/>
                  </a:cubicBezTo>
                  <a:cubicBezTo>
                    <a:pt x="686" y="21600"/>
                    <a:pt x="686" y="21600"/>
                    <a:pt x="686" y="21600"/>
                  </a:cubicBezTo>
                  <a:lnTo>
                    <a:pt x="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6" name="Google Shape;2416;p276"/>
            <p:cNvSpPr/>
            <p:nvPr/>
          </p:nvSpPr>
          <p:spPr>
            <a:xfrm>
              <a:off x="3479668" y="3201116"/>
              <a:ext cx="412434" cy="507764"/>
            </a:xfrm>
            <a:custGeom>
              <a:avLst/>
              <a:gdLst/>
              <a:ahLst/>
              <a:cxnLst/>
              <a:rect l="l" t="t" r="r" b="b"/>
              <a:pathLst>
                <a:path w="21351" h="21600" extrusionOk="0">
                  <a:moveTo>
                    <a:pt x="16699" y="0"/>
                  </a:moveTo>
                  <a:cubicBezTo>
                    <a:pt x="14373" y="820"/>
                    <a:pt x="14373" y="820"/>
                    <a:pt x="14373" y="820"/>
                  </a:cubicBezTo>
                  <a:cubicBezTo>
                    <a:pt x="14373" y="820"/>
                    <a:pt x="14373" y="1094"/>
                    <a:pt x="14373" y="1094"/>
                  </a:cubicBezTo>
                  <a:cubicBezTo>
                    <a:pt x="14705" y="1914"/>
                    <a:pt x="14705" y="1914"/>
                    <a:pt x="14705" y="1914"/>
                  </a:cubicBezTo>
                  <a:cubicBezTo>
                    <a:pt x="15037" y="2461"/>
                    <a:pt x="15037" y="2461"/>
                    <a:pt x="15037" y="2461"/>
                  </a:cubicBezTo>
                  <a:cubicBezTo>
                    <a:pt x="15369" y="3828"/>
                    <a:pt x="15037" y="5742"/>
                    <a:pt x="14040" y="6289"/>
                  </a:cubicBezTo>
                  <a:cubicBezTo>
                    <a:pt x="13708" y="6562"/>
                    <a:pt x="13376" y="6562"/>
                    <a:pt x="12711" y="6562"/>
                  </a:cubicBezTo>
                  <a:cubicBezTo>
                    <a:pt x="11714" y="6835"/>
                    <a:pt x="10717" y="7109"/>
                    <a:pt x="10385" y="7929"/>
                  </a:cubicBezTo>
                  <a:cubicBezTo>
                    <a:pt x="10053" y="8749"/>
                    <a:pt x="9388" y="9023"/>
                    <a:pt x="9056" y="9296"/>
                  </a:cubicBezTo>
                  <a:cubicBezTo>
                    <a:pt x="8391" y="9570"/>
                    <a:pt x="8059" y="9843"/>
                    <a:pt x="8059" y="10116"/>
                  </a:cubicBezTo>
                  <a:cubicBezTo>
                    <a:pt x="7726" y="10937"/>
                    <a:pt x="6397" y="12851"/>
                    <a:pt x="6065" y="13671"/>
                  </a:cubicBezTo>
                  <a:cubicBezTo>
                    <a:pt x="6065" y="13671"/>
                    <a:pt x="6065" y="13671"/>
                    <a:pt x="6065" y="13671"/>
                  </a:cubicBezTo>
                  <a:cubicBezTo>
                    <a:pt x="5733" y="13944"/>
                    <a:pt x="4736" y="14765"/>
                    <a:pt x="3739" y="15311"/>
                  </a:cubicBezTo>
                  <a:cubicBezTo>
                    <a:pt x="2409" y="15858"/>
                    <a:pt x="1745" y="16405"/>
                    <a:pt x="1745" y="16405"/>
                  </a:cubicBezTo>
                  <a:cubicBezTo>
                    <a:pt x="1413" y="16952"/>
                    <a:pt x="748" y="18592"/>
                    <a:pt x="416" y="19139"/>
                  </a:cubicBezTo>
                  <a:cubicBezTo>
                    <a:pt x="-249" y="19413"/>
                    <a:pt x="83" y="20506"/>
                    <a:pt x="83" y="21327"/>
                  </a:cubicBezTo>
                  <a:cubicBezTo>
                    <a:pt x="83" y="21327"/>
                    <a:pt x="83" y="21327"/>
                    <a:pt x="83" y="21327"/>
                  </a:cubicBezTo>
                  <a:cubicBezTo>
                    <a:pt x="416" y="21600"/>
                    <a:pt x="416" y="21600"/>
                    <a:pt x="416" y="21600"/>
                  </a:cubicBezTo>
                  <a:cubicBezTo>
                    <a:pt x="416" y="21600"/>
                    <a:pt x="748" y="21600"/>
                    <a:pt x="748" y="21600"/>
                  </a:cubicBezTo>
                  <a:cubicBezTo>
                    <a:pt x="1745" y="21053"/>
                    <a:pt x="1745" y="21053"/>
                    <a:pt x="1745" y="21053"/>
                  </a:cubicBezTo>
                  <a:cubicBezTo>
                    <a:pt x="1745" y="21053"/>
                    <a:pt x="3406" y="19686"/>
                    <a:pt x="3406" y="19686"/>
                  </a:cubicBezTo>
                  <a:cubicBezTo>
                    <a:pt x="3406" y="19686"/>
                    <a:pt x="6065" y="21053"/>
                    <a:pt x="6065" y="21053"/>
                  </a:cubicBezTo>
                  <a:cubicBezTo>
                    <a:pt x="6065" y="21053"/>
                    <a:pt x="6065" y="21053"/>
                    <a:pt x="6065" y="21053"/>
                  </a:cubicBezTo>
                  <a:cubicBezTo>
                    <a:pt x="10717" y="20780"/>
                    <a:pt x="10717" y="20780"/>
                    <a:pt x="10717" y="20780"/>
                  </a:cubicBezTo>
                  <a:cubicBezTo>
                    <a:pt x="10717" y="20780"/>
                    <a:pt x="10717" y="20780"/>
                    <a:pt x="10717" y="20780"/>
                  </a:cubicBezTo>
                  <a:cubicBezTo>
                    <a:pt x="10717" y="20780"/>
                    <a:pt x="11049" y="18319"/>
                    <a:pt x="11049" y="18319"/>
                  </a:cubicBezTo>
                  <a:cubicBezTo>
                    <a:pt x="11382" y="18319"/>
                    <a:pt x="16699" y="17772"/>
                    <a:pt x="16699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6699" y="16132"/>
                    <a:pt x="16699" y="16132"/>
                  </a:cubicBezTo>
                  <a:cubicBezTo>
                    <a:pt x="16699" y="16132"/>
                    <a:pt x="18693" y="12030"/>
                    <a:pt x="18693" y="12030"/>
                  </a:cubicBezTo>
                  <a:cubicBezTo>
                    <a:pt x="18693" y="11757"/>
                    <a:pt x="18693" y="11757"/>
                    <a:pt x="18693" y="11757"/>
                  </a:cubicBezTo>
                  <a:cubicBezTo>
                    <a:pt x="18693" y="11757"/>
                    <a:pt x="18693" y="11757"/>
                    <a:pt x="18693" y="11757"/>
                  </a:cubicBezTo>
                  <a:cubicBezTo>
                    <a:pt x="18693" y="11757"/>
                    <a:pt x="17031" y="10390"/>
                    <a:pt x="17031" y="10390"/>
                  </a:cubicBezTo>
                  <a:cubicBezTo>
                    <a:pt x="17031" y="10390"/>
                    <a:pt x="16699" y="8476"/>
                    <a:pt x="16699" y="8476"/>
                  </a:cubicBezTo>
                  <a:cubicBezTo>
                    <a:pt x="16699" y="8476"/>
                    <a:pt x="16699" y="8476"/>
                    <a:pt x="16699" y="8476"/>
                  </a:cubicBezTo>
                  <a:cubicBezTo>
                    <a:pt x="16699" y="8476"/>
                    <a:pt x="15369" y="8203"/>
                    <a:pt x="15037" y="8203"/>
                  </a:cubicBezTo>
                  <a:cubicBezTo>
                    <a:pt x="15037" y="7929"/>
                    <a:pt x="15702" y="7382"/>
                    <a:pt x="15702" y="7382"/>
                  </a:cubicBezTo>
                  <a:cubicBezTo>
                    <a:pt x="16034" y="7382"/>
                    <a:pt x="18360" y="8476"/>
                    <a:pt x="18360" y="8476"/>
                  </a:cubicBezTo>
                  <a:cubicBezTo>
                    <a:pt x="18360" y="8476"/>
                    <a:pt x="18360" y="8476"/>
                    <a:pt x="18360" y="8476"/>
                  </a:cubicBezTo>
                  <a:cubicBezTo>
                    <a:pt x="18360" y="8476"/>
                    <a:pt x="18360" y="8476"/>
                    <a:pt x="18360" y="8476"/>
                  </a:cubicBezTo>
                  <a:cubicBezTo>
                    <a:pt x="18360" y="8476"/>
                    <a:pt x="18693" y="5468"/>
                    <a:pt x="19025" y="5468"/>
                  </a:cubicBezTo>
                  <a:cubicBezTo>
                    <a:pt x="19025" y="5468"/>
                    <a:pt x="20354" y="4375"/>
                    <a:pt x="20354" y="4375"/>
                  </a:cubicBezTo>
                  <a:cubicBezTo>
                    <a:pt x="20354" y="4375"/>
                    <a:pt x="20354" y="4375"/>
                    <a:pt x="20354" y="4375"/>
                  </a:cubicBezTo>
                  <a:cubicBezTo>
                    <a:pt x="21351" y="2734"/>
                    <a:pt x="21351" y="2734"/>
                    <a:pt x="21351" y="2734"/>
                  </a:cubicBezTo>
                  <a:cubicBezTo>
                    <a:pt x="21351" y="2734"/>
                    <a:pt x="21351" y="2734"/>
                    <a:pt x="21351" y="2734"/>
                  </a:cubicBezTo>
                  <a:cubicBezTo>
                    <a:pt x="21351" y="2734"/>
                    <a:pt x="21351" y="2734"/>
                    <a:pt x="21019" y="2734"/>
                  </a:cubicBezTo>
                  <a:cubicBezTo>
                    <a:pt x="21019" y="2734"/>
                    <a:pt x="18693" y="1914"/>
                    <a:pt x="18693" y="1914"/>
                  </a:cubicBezTo>
                  <a:cubicBezTo>
                    <a:pt x="18693" y="1914"/>
                    <a:pt x="18360" y="1094"/>
                    <a:pt x="18360" y="1094"/>
                  </a:cubicBezTo>
                  <a:cubicBezTo>
                    <a:pt x="18360" y="1094"/>
                    <a:pt x="18360" y="1094"/>
                    <a:pt x="18360" y="1094"/>
                  </a:cubicBezTo>
                  <a:cubicBezTo>
                    <a:pt x="17031" y="0"/>
                    <a:pt x="17031" y="0"/>
                    <a:pt x="17031" y="0"/>
                  </a:cubicBezTo>
                  <a:cubicBezTo>
                    <a:pt x="16699" y="0"/>
                    <a:pt x="16699" y="0"/>
                    <a:pt x="16699" y="0"/>
                  </a:cubicBezTo>
                  <a:close/>
                  <a:moveTo>
                    <a:pt x="16699" y="273"/>
                  </a:moveTo>
                  <a:cubicBezTo>
                    <a:pt x="17031" y="273"/>
                    <a:pt x="18028" y="1094"/>
                    <a:pt x="18028" y="1094"/>
                  </a:cubicBezTo>
                  <a:cubicBezTo>
                    <a:pt x="18028" y="1094"/>
                    <a:pt x="18360" y="1914"/>
                    <a:pt x="18360" y="1914"/>
                  </a:cubicBezTo>
                  <a:cubicBezTo>
                    <a:pt x="18360" y="1914"/>
                    <a:pt x="18360" y="1914"/>
                    <a:pt x="18360" y="1914"/>
                  </a:cubicBezTo>
                  <a:cubicBezTo>
                    <a:pt x="18360" y="1914"/>
                    <a:pt x="20686" y="2734"/>
                    <a:pt x="21019" y="3008"/>
                  </a:cubicBezTo>
                  <a:cubicBezTo>
                    <a:pt x="21019" y="3008"/>
                    <a:pt x="20354" y="4375"/>
                    <a:pt x="20354" y="4375"/>
                  </a:cubicBezTo>
                  <a:cubicBezTo>
                    <a:pt x="20354" y="4375"/>
                    <a:pt x="18693" y="5195"/>
                    <a:pt x="18693" y="5195"/>
                  </a:cubicBezTo>
                  <a:cubicBezTo>
                    <a:pt x="18693" y="5468"/>
                    <a:pt x="18693" y="5468"/>
                    <a:pt x="18693" y="5468"/>
                  </a:cubicBezTo>
                  <a:cubicBezTo>
                    <a:pt x="18693" y="5468"/>
                    <a:pt x="18360" y="7929"/>
                    <a:pt x="18028" y="8203"/>
                  </a:cubicBezTo>
                  <a:cubicBezTo>
                    <a:pt x="18028" y="8203"/>
                    <a:pt x="15702" y="7109"/>
                    <a:pt x="15702" y="7109"/>
                  </a:cubicBezTo>
                  <a:cubicBezTo>
                    <a:pt x="15702" y="7109"/>
                    <a:pt x="15702" y="7109"/>
                    <a:pt x="15702" y="7109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6366" y="8476"/>
                    <a:pt x="16699" y="8476"/>
                  </a:cubicBezTo>
                  <a:cubicBezTo>
                    <a:pt x="16699" y="8749"/>
                    <a:pt x="16699" y="10390"/>
                    <a:pt x="16699" y="10390"/>
                  </a:cubicBezTo>
                  <a:cubicBezTo>
                    <a:pt x="16699" y="10390"/>
                    <a:pt x="16699" y="10390"/>
                    <a:pt x="16699" y="10390"/>
                  </a:cubicBezTo>
                  <a:cubicBezTo>
                    <a:pt x="16699" y="10390"/>
                    <a:pt x="18360" y="11757"/>
                    <a:pt x="18693" y="11757"/>
                  </a:cubicBezTo>
                  <a:cubicBezTo>
                    <a:pt x="18360" y="12030"/>
                    <a:pt x="16366" y="16132"/>
                    <a:pt x="16366" y="16132"/>
                  </a:cubicBezTo>
                  <a:cubicBezTo>
                    <a:pt x="16366" y="16132"/>
                    <a:pt x="16366" y="16132"/>
                    <a:pt x="16366" y="16132"/>
                  </a:cubicBezTo>
                  <a:cubicBezTo>
                    <a:pt x="16366" y="16132"/>
                    <a:pt x="16366" y="16132"/>
                    <a:pt x="16366" y="16132"/>
                  </a:cubicBezTo>
                  <a:cubicBezTo>
                    <a:pt x="16366" y="16132"/>
                    <a:pt x="16699" y="17499"/>
                    <a:pt x="16699" y="17499"/>
                  </a:cubicBezTo>
                  <a:cubicBezTo>
                    <a:pt x="16699" y="17499"/>
                    <a:pt x="16699" y="17499"/>
                    <a:pt x="16699" y="17499"/>
                  </a:cubicBezTo>
                  <a:cubicBezTo>
                    <a:pt x="11049" y="18046"/>
                    <a:pt x="11049" y="18046"/>
                    <a:pt x="11049" y="18046"/>
                  </a:cubicBezTo>
                  <a:cubicBezTo>
                    <a:pt x="11049" y="18046"/>
                    <a:pt x="11049" y="18319"/>
                    <a:pt x="11049" y="18319"/>
                  </a:cubicBezTo>
                  <a:cubicBezTo>
                    <a:pt x="11049" y="18319"/>
                    <a:pt x="10385" y="20506"/>
                    <a:pt x="10385" y="20780"/>
                  </a:cubicBezTo>
                  <a:cubicBezTo>
                    <a:pt x="10385" y="20780"/>
                    <a:pt x="6397" y="20780"/>
                    <a:pt x="6065" y="20780"/>
                  </a:cubicBezTo>
                  <a:cubicBezTo>
                    <a:pt x="6065" y="20780"/>
                    <a:pt x="3406" y="19413"/>
                    <a:pt x="3406" y="19413"/>
                  </a:cubicBezTo>
                  <a:cubicBezTo>
                    <a:pt x="3406" y="19413"/>
                    <a:pt x="3406" y="19413"/>
                    <a:pt x="3406" y="19686"/>
                  </a:cubicBezTo>
                  <a:cubicBezTo>
                    <a:pt x="1413" y="21053"/>
                    <a:pt x="1413" y="21053"/>
                    <a:pt x="1413" y="21053"/>
                  </a:cubicBezTo>
                  <a:cubicBezTo>
                    <a:pt x="1413" y="21053"/>
                    <a:pt x="748" y="21327"/>
                    <a:pt x="748" y="21327"/>
                  </a:cubicBezTo>
                  <a:cubicBezTo>
                    <a:pt x="416" y="21327"/>
                    <a:pt x="416" y="21327"/>
                    <a:pt x="416" y="21053"/>
                  </a:cubicBezTo>
                  <a:cubicBezTo>
                    <a:pt x="416" y="20780"/>
                    <a:pt x="83" y="20506"/>
                    <a:pt x="83" y="20233"/>
                  </a:cubicBezTo>
                  <a:cubicBezTo>
                    <a:pt x="83" y="19686"/>
                    <a:pt x="416" y="19413"/>
                    <a:pt x="416" y="19139"/>
                  </a:cubicBezTo>
                  <a:cubicBezTo>
                    <a:pt x="1080" y="18592"/>
                    <a:pt x="1745" y="16952"/>
                    <a:pt x="1745" y="16405"/>
                  </a:cubicBezTo>
                  <a:cubicBezTo>
                    <a:pt x="1745" y="16405"/>
                    <a:pt x="3074" y="15858"/>
                    <a:pt x="3739" y="15311"/>
                  </a:cubicBezTo>
                  <a:cubicBezTo>
                    <a:pt x="4736" y="14765"/>
                    <a:pt x="6065" y="14218"/>
                    <a:pt x="6065" y="13944"/>
                  </a:cubicBezTo>
                  <a:cubicBezTo>
                    <a:pt x="6065" y="13671"/>
                    <a:pt x="6065" y="13671"/>
                    <a:pt x="6065" y="13671"/>
                  </a:cubicBezTo>
                  <a:cubicBezTo>
                    <a:pt x="6729" y="12851"/>
                    <a:pt x="8059" y="10937"/>
                    <a:pt x="8391" y="10116"/>
                  </a:cubicBezTo>
                  <a:cubicBezTo>
                    <a:pt x="8391" y="9843"/>
                    <a:pt x="8723" y="9570"/>
                    <a:pt x="9056" y="9570"/>
                  </a:cubicBezTo>
                  <a:cubicBezTo>
                    <a:pt x="9388" y="9296"/>
                    <a:pt x="10053" y="8749"/>
                    <a:pt x="10385" y="7929"/>
                  </a:cubicBezTo>
                  <a:cubicBezTo>
                    <a:pt x="10717" y="7109"/>
                    <a:pt x="11714" y="7109"/>
                    <a:pt x="12711" y="6835"/>
                  </a:cubicBezTo>
                  <a:cubicBezTo>
                    <a:pt x="13376" y="6835"/>
                    <a:pt x="14040" y="6562"/>
                    <a:pt x="14373" y="6289"/>
                  </a:cubicBezTo>
                  <a:cubicBezTo>
                    <a:pt x="15037" y="6015"/>
                    <a:pt x="15369" y="4922"/>
                    <a:pt x="15369" y="3828"/>
                  </a:cubicBezTo>
                  <a:cubicBezTo>
                    <a:pt x="15369" y="3554"/>
                    <a:pt x="15369" y="3008"/>
                    <a:pt x="15037" y="2461"/>
                  </a:cubicBezTo>
                  <a:cubicBezTo>
                    <a:pt x="15037" y="1914"/>
                    <a:pt x="15037" y="1914"/>
                    <a:pt x="15037" y="1914"/>
                  </a:cubicBezTo>
                  <a:cubicBezTo>
                    <a:pt x="15037" y="1914"/>
                    <a:pt x="14705" y="1094"/>
                    <a:pt x="14705" y="1094"/>
                  </a:cubicBezTo>
                  <a:cubicBezTo>
                    <a:pt x="14705" y="1094"/>
                    <a:pt x="16699" y="273"/>
                    <a:pt x="16699" y="27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7" name="Google Shape;2417;p276"/>
            <p:cNvSpPr/>
            <p:nvPr/>
          </p:nvSpPr>
          <p:spPr>
            <a:xfrm>
              <a:off x="4335839" y="3094312"/>
              <a:ext cx="799173" cy="705083"/>
            </a:xfrm>
            <a:custGeom>
              <a:avLst/>
              <a:gdLst/>
              <a:ahLst/>
              <a:cxnLst/>
              <a:rect l="l" t="t" r="r" b="b"/>
              <a:pathLst>
                <a:path w="21600" h="21491" extrusionOk="0">
                  <a:moveTo>
                    <a:pt x="17768" y="87"/>
                  </a:moveTo>
                  <a:cubicBezTo>
                    <a:pt x="17768" y="87"/>
                    <a:pt x="16200" y="1266"/>
                    <a:pt x="16026" y="1266"/>
                  </a:cubicBezTo>
                  <a:cubicBezTo>
                    <a:pt x="16026" y="1266"/>
                    <a:pt x="14981" y="284"/>
                    <a:pt x="14981" y="284"/>
                  </a:cubicBezTo>
                  <a:cubicBezTo>
                    <a:pt x="14981" y="284"/>
                    <a:pt x="14981" y="284"/>
                    <a:pt x="14981" y="284"/>
                  </a:cubicBezTo>
                  <a:cubicBezTo>
                    <a:pt x="14981" y="284"/>
                    <a:pt x="14981" y="284"/>
                    <a:pt x="14981" y="284"/>
                  </a:cubicBezTo>
                  <a:cubicBezTo>
                    <a:pt x="14981" y="284"/>
                    <a:pt x="14806" y="1462"/>
                    <a:pt x="14806" y="1462"/>
                  </a:cubicBezTo>
                  <a:cubicBezTo>
                    <a:pt x="14632" y="1658"/>
                    <a:pt x="10452" y="2051"/>
                    <a:pt x="10452" y="2051"/>
                  </a:cubicBezTo>
                  <a:cubicBezTo>
                    <a:pt x="7665" y="2836"/>
                    <a:pt x="7665" y="2836"/>
                    <a:pt x="7665" y="2836"/>
                  </a:cubicBezTo>
                  <a:cubicBezTo>
                    <a:pt x="7665" y="2836"/>
                    <a:pt x="7665" y="2836"/>
                    <a:pt x="7665" y="2836"/>
                  </a:cubicBezTo>
                  <a:cubicBezTo>
                    <a:pt x="7665" y="2836"/>
                    <a:pt x="6619" y="4211"/>
                    <a:pt x="6619" y="4211"/>
                  </a:cubicBezTo>
                  <a:cubicBezTo>
                    <a:pt x="6619" y="4211"/>
                    <a:pt x="6097" y="4015"/>
                    <a:pt x="5923" y="4015"/>
                  </a:cubicBezTo>
                  <a:cubicBezTo>
                    <a:pt x="5923" y="3818"/>
                    <a:pt x="5748" y="2640"/>
                    <a:pt x="5748" y="2640"/>
                  </a:cubicBezTo>
                  <a:cubicBezTo>
                    <a:pt x="5748" y="2444"/>
                    <a:pt x="5748" y="2444"/>
                    <a:pt x="5748" y="2444"/>
                  </a:cubicBezTo>
                  <a:cubicBezTo>
                    <a:pt x="5748" y="2444"/>
                    <a:pt x="4529" y="2247"/>
                    <a:pt x="4529" y="2247"/>
                  </a:cubicBezTo>
                  <a:cubicBezTo>
                    <a:pt x="4529" y="2247"/>
                    <a:pt x="3484" y="873"/>
                    <a:pt x="3484" y="873"/>
                  </a:cubicBezTo>
                  <a:cubicBezTo>
                    <a:pt x="3484" y="676"/>
                    <a:pt x="3484" y="676"/>
                    <a:pt x="3310" y="676"/>
                  </a:cubicBezTo>
                  <a:cubicBezTo>
                    <a:pt x="2439" y="873"/>
                    <a:pt x="2439" y="873"/>
                    <a:pt x="2439" y="873"/>
                  </a:cubicBezTo>
                  <a:cubicBezTo>
                    <a:pt x="2439" y="873"/>
                    <a:pt x="2439" y="873"/>
                    <a:pt x="2439" y="873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2439" y="3818"/>
                    <a:pt x="2439" y="3818"/>
                  </a:cubicBezTo>
                  <a:cubicBezTo>
                    <a:pt x="2439" y="4015"/>
                    <a:pt x="1742" y="4211"/>
                    <a:pt x="1742" y="4211"/>
                  </a:cubicBezTo>
                  <a:cubicBezTo>
                    <a:pt x="1742" y="4211"/>
                    <a:pt x="1742" y="4211"/>
                    <a:pt x="1742" y="4211"/>
                  </a:cubicBezTo>
                  <a:cubicBezTo>
                    <a:pt x="174" y="6371"/>
                    <a:pt x="174" y="6371"/>
                    <a:pt x="174" y="6371"/>
                  </a:cubicBezTo>
                  <a:cubicBezTo>
                    <a:pt x="0" y="6371"/>
                    <a:pt x="0" y="6371"/>
                    <a:pt x="0" y="6371"/>
                  </a:cubicBezTo>
                  <a:cubicBezTo>
                    <a:pt x="0" y="6371"/>
                    <a:pt x="348" y="11673"/>
                    <a:pt x="348" y="11673"/>
                  </a:cubicBezTo>
                  <a:cubicBezTo>
                    <a:pt x="348" y="11673"/>
                    <a:pt x="348" y="11673"/>
                    <a:pt x="348" y="11673"/>
                  </a:cubicBezTo>
                  <a:cubicBezTo>
                    <a:pt x="1394" y="11869"/>
                    <a:pt x="1394" y="11869"/>
                    <a:pt x="1394" y="11869"/>
                  </a:cubicBezTo>
                  <a:cubicBezTo>
                    <a:pt x="1394" y="11869"/>
                    <a:pt x="1394" y="11869"/>
                    <a:pt x="1394" y="11869"/>
                  </a:cubicBezTo>
                  <a:cubicBezTo>
                    <a:pt x="1394" y="11869"/>
                    <a:pt x="2613" y="11280"/>
                    <a:pt x="2787" y="11280"/>
                  </a:cubicBezTo>
                  <a:cubicBezTo>
                    <a:pt x="2787" y="11280"/>
                    <a:pt x="3135" y="11869"/>
                    <a:pt x="3135" y="11869"/>
                  </a:cubicBezTo>
                  <a:cubicBezTo>
                    <a:pt x="3135" y="12066"/>
                    <a:pt x="2090" y="14029"/>
                    <a:pt x="2090" y="14029"/>
                  </a:cubicBezTo>
                  <a:cubicBezTo>
                    <a:pt x="2090" y="14029"/>
                    <a:pt x="2090" y="14029"/>
                    <a:pt x="2090" y="14226"/>
                  </a:cubicBezTo>
                  <a:cubicBezTo>
                    <a:pt x="2090" y="14226"/>
                    <a:pt x="2090" y="14226"/>
                    <a:pt x="2090" y="14226"/>
                  </a:cubicBezTo>
                  <a:cubicBezTo>
                    <a:pt x="2090" y="14226"/>
                    <a:pt x="2090" y="14226"/>
                    <a:pt x="2090" y="14226"/>
                  </a:cubicBezTo>
                  <a:cubicBezTo>
                    <a:pt x="2090" y="14226"/>
                    <a:pt x="4703" y="14226"/>
                    <a:pt x="4703" y="14226"/>
                  </a:cubicBezTo>
                  <a:cubicBezTo>
                    <a:pt x="4877" y="14422"/>
                    <a:pt x="5748" y="16582"/>
                    <a:pt x="5748" y="16582"/>
                  </a:cubicBezTo>
                  <a:cubicBezTo>
                    <a:pt x="5748" y="16582"/>
                    <a:pt x="5748" y="16582"/>
                    <a:pt x="5748" y="16582"/>
                  </a:cubicBezTo>
                  <a:cubicBezTo>
                    <a:pt x="5748" y="16582"/>
                    <a:pt x="7316" y="16778"/>
                    <a:pt x="7316" y="16778"/>
                  </a:cubicBezTo>
                  <a:cubicBezTo>
                    <a:pt x="7316" y="16975"/>
                    <a:pt x="7665" y="21491"/>
                    <a:pt x="7665" y="21491"/>
                  </a:cubicBezTo>
                  <a:cubicBezTo>
                    <a:pt x="7665" y="21491"/>
                    <a:pt x="7665" y="21491"/>
                    <a:pt x="7665" y="21491"/>
                  </a:cubicBezTo>
                  <a:cubicBezTo>
                    <a:pt x="7665" y="21491"/>
                    <a:pt x="7665" y="21491"/>
                    <a:pt x="7665" y="21491"/>
                  </a:cubicBezTo>
                  <a:cubicBezTo>
                    <a:pt x="9929" y="19920"/>
                    <a:pt x="9929" y="19920"/>
                    <a:pt x="9929" y="19920"/>
                  </a:cubicBezTo>
                  <a:cubicBezTo>
                    <a:pt x="11497" y="17956"/>
                    <a:pt x="11497" y="17956"/>
                    <a:pt x="11497" y="17956"/>
                  </a:cubicBezTo>
                  <a:cubicBezTo>
                    <a:pt x="12890" y="16386"/>
                    <a:pt x="12890" y="16386"/>
                    <a:pt x="12890" y="16386"/>
                  </a:cubicBezTo>
                  <a:cubicBezTo>
                    <a:pt x="12890" y="16386"/>
                    <a:pt x="13587" y="15993"/>
                    <a:pt x="13587" y="15993"/>
                  </a:cubicBezTo>
                  <a:cubicBezTo>
                    <a:pt x="13761" y="15993"/>
                    <a:pt x="15677" y="15796"/>
                    <a:pt x="15677" y="15796"/>
                  </a:cubicBezTo>
                  <a:cubicBezTo>
                    <a:pt x="15677" y="15796"/>
                    <a:pt x="15852" y="15796"/>
                    <a:pt x="15852" y="15600"/>
                  </a:cubicBezTo>
                  <a:cubicBezTo>
                    <a:pt x="15852" y="15600"/>
                    <a:pt x="15852" y="15207"/>
                    <a:pt x="15852" y="15207"/>
                  </a:cubicBezTo>
                  <a:cubicBezTo>
                    <a:pt x="15852" y="15207"/>
                    <a:pt x="17768" y="13833"/>
                    <a:pt x="17768" y="13833"/>
                  </a:cubicBezTo>
                  <a:cubicBezTo>
                    <a:pt x="17768" y="13636"/>
                    <a:pt x="17768" y="13636"/>
                    <a:pt x="17768" y="13636"/>
                  </a:cubicBezTo>
                  <a:cubicBezTo>
                    <a:pt x="17768" y="13636"/>
                    <a:pt x="17768" y="13636"/>
                    <a:pt x="17768" y="13636"/>
                  </a:cubicBezTo>
                  <a:cubicBezTo>
                    <a:pt x="17768" y="13636"/>
                    <a:pt x="16723" y="8531"/>
                    <a:pt x="16723" y="8531"/>
                  </a:cubicBezTo>
                  <a:cubicBezTo>
                    <a:pt x="16897" y="8531"/>
                    <a:pt x="17942" y="8531"/>
                    <a:pt x="17942" y="8531"/>
                  </a:cubicBezTo>
                  <a:cubicBezTo>
                    <a:pt x="17942" y="8531"/>
                    <a:pt x="17942" y="8531"/>
                    <a:pt x="17942" y="8531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252" y="3426"/>
                    <a:pt x="20903" y="2640"/>
                    <a:pt x="20903" y="2444"/>
                  </a:cubicBezTo>
                  <a:cubicBezTo>
                    <a:pt x="20555" y="1266"/>
                    <a:pt x="20381" y="1069"/>
                    <a:pt x="19858" y="1069"/>
                  </a:cubicBezTo>
                  <a:cubicBezTo>
                    <a:pt x="19335" y="873"/>
                    <a:pt x="18465" y="676"/>
                    <a:pt x="17942" y="284"/>
                  </a:cubicBezTo>
                  <a:cubicBezTo>
                    <a:pt x="17942" y="284"/>
                    <a:pt x="17768" y="87"/>
                    <a:pt x="17768" y="87"/>
                  </a:cubicBezTo>
                  <a:cubicBezTo>
                    <a:pt x="17768" y="87"/>
                    <a:pt x="17768" y="87"/>
                    <a:pt x="17768" y="87"/>
                  </a:cubicBezTo>
                  <a:cubicBezTo>
                    <a:pt x="17768" y="-109"/>
                    <a:pt x="17768" y="87"/>
                    <a:pt x="17768" y="87"/>
                  </a:cubicBezTo>
                  <a:close/>
                  <a:moveTo>
                    <a:pt x="16200" y="1462"/>
                  </a:moveTo>
                  <a:cubicBezTo>
                    <a:pt x="16200" y="1462"/>
                    <a:pt x="17594" y="284"/>
                    <a:pt x="17768" y="87"/>
                  </a:cubicBezTo>
                  <a:cubicBezTo>
                    <a:pt x="17768" y="284"/>
                    <a:pt x="17942" y="284"/>
                    <a:pt x="17942" y="480"/>
                  </a:cubicBezTo>
                  <a:cubicBezTo>
                    <a:pt x="18465" y="676"/>
                    <a:pt x="19335" y="1069"/>
                    <a:pt x="19858" y="1069"/>
                  </a:cubicBezTo>
                  <a:cubicBezTo>
                    <a:pt x="20381" y="1266"/>
                    <a:pt x="20381" y="1266"/>
                    <a:pt x="20729" y="2444"/>
                  </a:cubicBezTo>
                  <a:cubicBezTo>
                    <a:pt x="20903" y="2836"/>
                    <a:pt x="21077" y="3426"/>
                    <a:pt x="21426" y="4407"/>
                  </a:cubicBezTo>
                  <a:cubicBezTo>
                    <a:pt x="21426" y="4407"/>
                    <a:pt x="17942" y="8335"/>
                    <a:pt x="17942" y="8335"/>
                  </a:cubicBezTo>
                  <a:cubicBezTo>
                    <a:pt x="17942" y="8335"/>
                    <a:pt x="16723" y="8335"/>
                    <a:pt x="16723" y="8335"/>
                  </a:cubicBezTo>
                  <a:cubicBezTo>
                    <a:pt x="16723" y="8335"/>
                    <a:pt x="16723" y="8335"/>
                    <a:pt x="16723" y="8335"/>
                  </a:cubicBezTo>
                  <a:cubicBezTo>
                    <a:pt x="16723" y="8335"/>
                    <a:pt x="16723" y="8335"/>
                    <a:pt x="16723" y="8335"/>
                  </a:cubicBezTo>
                  <a:cubicBezTo>
                    <a:pt x="16723" y="8335"/>
                    <a:pt x="16723" y="8531"/>
                    <a:pt x="16723" y="8531"/>
                  </a:cubicBezTo>
                  <a:cubicBezTo>
                    <a:pt x="16723" y="8531"/>
                    <a:pt x="17594" y="13636"/>
                    <a:pt x="17594" y="13636"/>
                  </a:cubicBezTo>
                  <a:cubicBezTo>
                    <a:pt x="17594" y="13636"/>
                    <a:pt x="15677" y="15011"/>
                    <a:pt x="15677" y="15011"/>
                  </a:cubicBezTo>
                  <a:cubicBezTo>
                    <a:pt x="15677" y="15207"/>
                    <a:pt x="15677" y="15207"/>
                    <a:pt x="15677" y="15207"/>
                  </a:cubicBezTo>
                  <a:cubicBezTo>
                    <a:pt x="15677" y="15207"/>
                    <a:pt x="15677" y="15600"/>
                    <a:pt x="15677" y="15600"/>
                  </a:cubicBezTo>
                  <a:cubicBezTo>
                    <a:pt x="15503" y="15600"/>
                    <a:pt x="13587" y="15796"/>
                    <a:pt x="13587" y="15796"/>
                  </a:cubicBezTo>
                  <a:cubicBezTo>
                    <a:pt x="13587" y="15796"/>
                    <a:pt x="13587" y="15796"/>
                    <a:pt x="13587" y="15796"/>
                  </a:cubicBezTo>
                  <a:cubicBezTo>
                    <a:pt x="12890" y="16386"/>
                    <a:pt x="12890" y="16386"/>
                    <a:pt x="12890" y="16386"/>
                  </a:cubicBezTo>
                  <a:cubicBezTo>
                    <a:pt x="11497" y="17760"/>
                    <a:pt x="11497" y="17760"/>
                    <a:pt x="11497" y="17760"/>
                  </a:cubicBezTo>
                  <a:cubicBezTo>
                    <a:pt x="9929" y="19724"/>
                    <a:pt x="9929" y="19724"/>
                    <a:pt x="9929" y="19724"/>
                  </a:cubicBezTo>
                  <a:cubicBezTo>
                    <a:pt x="9929" y="19724"/>
                    <a:pt x="7839" y="21295"/>
                    <a:pt x="7665" y="21295"/>
                  </a:cubicBezTo>
                  <a:cubicBezTo>
                    <a:pt x="7665" y="21098"/>
                    <a:pt x="7490" y="16778"/>
                    <a:pt x="7490" y="16778"/>
                  </a:cubicBezTo>
                  <a:cubicBezTo>
                    <a:pt x="7490" y="16778"/>
                    <a:pt x="7490" y="16778"/>
                    <a:pt x="7490" y="16778"/>
                  </a:cubicBezTo>
                  <a:cubicBezTo>
                    <a:pt x="7490" y="16778"/>
                    <a:pt x="5923" y="16386"/>
                    <a:pt x="5748" y="16386"/>
                  </a:cubicBezTo>
                  <a:cubicBezTo>
                    <a:pt x="5748" y="16386"/>
                    <a:pt x="4877" y="14226"/>
                    <a:pt x="4877" y="14226"/>
                  </a:cubicBezTo>
                  <a:cubicBezTo>
                    <a:pt x="4877" y="14226"/>
                    <a:pt x="4877" y="14226"/>
                    <a:pt x="4877" y="14226"/>
                  </a:cubicBezTo>
                  <a:cubicBezTo>
                    <a:pt x="4877" y="14226"/>
                    <a:pt x="2439" y="14029"/>
                    <a:pt x="2265" y="14029"/>
                  </a:cubicBezTo>
                  <a:cubicBezTo>
                    <a:pt x="2265" y="13833"/>
                    <a:pt x="3310" y="12066"/>
                    <a:pt x="3310" y="12066"/>
                  </a:cubicBezTo>
                  <a:cubicBezTo>
                    <a:pt x="3310" y="12066"/>
                    <a:pt x="3310" y="12066"/>
                    <a:pt x="3310" y="11869"/>
                  </a:cubicBezTo>
                  <a:cubicBezTo>
                    <a:pt x="3310" y="11869"/>
                    <a:pt x="3310" y="11869"/>
                    <a:pt x="3310" y="11869"/>
                  </a:cubicBezTo>
                  <a:cubicBezTo>
                    <a:pt x="2787" y="11084"/>
                    <a:pt x="2787" y="11084"/>
                    <a:pt x="2787" y="11084"/>
                  </a:cubicBezTo>
                  <a:cubicBezTo>
                    <a:pt x="2787" y="11084"/>
                    <a:pt x="2787" y="11084"/>
                    <a:pt x="2787" y="11084"/>
                  </a:cubicBezTo>
                  <a:cubicBezTo>
                    <a:pt x="2787" y="11084"/>
                    <a:pt x="1394" y="11869"/>
                    <a:pt x="1394" y="11869"/>
                  </a:cubicBezTo>
                  <a:cubicBezTo>
                    <a:pt x="1394" y="11869"/>
                    <a:pt x="523" y="11673"/>
                    <a:pt x="523" y="11673"/>
                  </a:cubicBezTo>
                  <a:cubicBezTo>
                    <a:pt x="523" y="11476"/>
                    <a:pt x="174" y="6371"/>
                    <a:pt x="174" y="6371"/>
                  </a:cubicBezTo>
                  <a:cubicBezTo>
                    <a:pt x="174" y="6371"/>
                    <a:pt x="1742" y="4407"/>
                    <a:pt x="1742" y="4211"/>
                  </a:cubicBezTo>
                  <a:cubicBezTo>
                    <a:pt x="1916" y="4211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1742" y="2051"/>
                    <a:pt x="1742" y="1855"/>
                  </a:cubicBezTo>
                  <a:cubicBezTo>
                    <a:pt x="1742" y="1855"/>
                    <a:pt x="2439" y="1069"/>
                    <a:pt x="2439" y="1069"/>
                  </a:cubicBezTo>
                  <a:cubicBezTo>
                    <a:pt x="2439" y="1069"/>
                    <a:pt x="3310" y="873"/>
                    <a:pt x="3310" y="873"/>
                  </a:cubicBezTo>
                  <a:cubicBezTo>
                    <a:pt x="3484" y="873"/>
                    <a:pt x="4529" y="2444"/>
                    <a:pt x="4529" y="2444"/>
                  </a:cubicBezTo>
                  <a:cubicBezTo>
                    <a:pt x="4529" y="2444"/>
                    <a:pt x="4529" y="2444"/>
                    <a:pt x="4529" y="2444"/>
                  </a:cubicBezTo>
                  <a:cubicBezTo>
                    <a:pt x="4529" y="2444"/>
                    <a:pt x="5574" y="2640"/>
                    <a:pt x="5574" y="2640"/>
                  </a:cubicBezTo>
                  <a:cubicBezTo>
                    <a:pt x="5574" y="2640"/>
                    <a:pt x="5923" y="4015"/>
                    <a:pt x="5923" y="4015"/>
                  </a:cubicBezTo>
                  <a:cubicBezTo>
                    <a:pt x="5923" y="4015"/>
                    <a:pt x="5923" y="4015"/>
                    <a:pt x="5923" y="4015"/>
                  </a:cubicBezTo>
                  <a:cubicBezTo>
                    <a:pt x="6619" y="4407"/>
                    <a:pt x="6619" y="4407"/>
                    <a:pt x="6619" y="4407"/>
                  </a:cubicBezTo>
                  <a:cubicBezTo>
                    <a:pt x="6619" y="4407"/>
                    <a:pt x="6619" y="4407"/>
                    <a:pt x="6619" y="4407"/>
                  </a:cubicBezTo>
                  <a:cubicBezTo>
                    <a:pt x="6619" y="4407"/>
                    <a:pt x="7839" y="3033"/>
                    <a:pt x="7839" y="3033"/>
                  </a:cubicBezTo>
                  <a:cubicBezTo>
                    <a:pt x="7839" y="3033"/>
                    <a:pt x="10452" y="2051"/>
                    <a:pt x="10452" y="2051"/>
                  </a:cubicBezTo>
                  <a:cubicBezTo>
                    <a:pt x="14806" y="1658"/>
                    <a:pt x="14806" y="1658"/>
                    <a:pt x="14806" y="1658"/>
                  </a:cubicBezTo>
                  <a:cubicBezTo>
                    <a:pt x="14806" y="1658"/>
                    <a:pt x="14806" y="1658"/>
                    <a:pt x="14806" y="1658"/>
                  </a:cubicBezTo>
                  <a:cubicBezTo>
                    <a:pt x="14806" y="1658"/>
                    <a:pt x="14981" y="676"/>
                    <a:pt x="14981" y="480"/>
                  </a:cubicBezTo>
                  <a:cubicBezTo>
                    <a:pt x="15155" y="480"/>
                    <a:pt x="16026" y="1462"/>
                    <a:pt x="16026" y="1462"/>
                  </a:cubicBezTo>
                  <a:cubicBezTo>
                    <a:pt x="16026" y="1462"/>
                    <a:pt x="16026" y="1462"/>
                    <a:pt x="16200" y="1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8" name="Google Shape;2418;p276"/>
            <p:cNvSpPr/>
            <p:nvPr/>
          </p:nvSpPr>
          <p:spPr>
            <a:xfrm>
              <a:off x="3384340" y="3393183"/>
              <a:ext cx="1234082" cy="6623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900" y="16986"/>
                  </a:moveTo>
                  <a:cubicBezTo>
                    <a:pt x="18675" y="16777"/>
                    <a:pt x="18225" y="16567"/>
                    <a:pt x="18000" y="16567"/>
                  </a:cubicBezTo>
                  <a:cubicBezTo>
                    <a:pt x="17663" y="16357"/>
                    <a:pt x="16650" y="16357"/>
                    <a:pt x="16200" y="15728"/>
                  </a:cubicBezTo>
                  <a:cubicBezTo>
                    <a:pt x="15863" y="15309"/>
                    <a:pt x="14738" y="15099"/>
                    <a:pt x="14738" y="15099"/>
                  </a:cubicBezTo>
                  <a:cubicBezTo>
                    <a:pt x="14738" y="15099"/>
                    <a:pt x="14512" y="15518"/>
                    <a:pt x="14512" y="16567"/>
                  </a:cubicBezTo>
                  <a:cubicBezTo>
                    <a:pt x="14512" y="17406"/>
                    <a:pt x="14400" y="18035"/>
                    <a:pt x="14175" y="18035"/>
                  </a:cubicBezTo>
                  <a:cubicBezTo>
                    <a:pt x="13950" y="18035"/>
                    <a:pt x="13162" y="17616"/>
                    <a:pt x="13162" y="17616"/>
                  </a:cubicBezTo>
                  <a:cubicBezTo>
                    <a:pt x="12712" y="18454"/>
                    <a:pt x="12712" y="18454"/>
                    <a:pt x="12712" y="18454"/>
                  </a:cubicBezTo>
                  <a:cubicBezTo>
                    <a:pt x="12712" y="18454"/>
                    <a:pt x="12038" y="18035"/>
                    <a:pt x="12038" y="18035"/>
                  </a:cubicBezTo>
                  <a:cubicBezTo>
                    <a:pt x="11925" y="18035"/>
                    <a:pt x="11812" y="19083"/>
                    <a:pt x="11812" y="19083"/>
                  </a:cubicBezTo>
                  <a:cubicBezTo>
                    <a:pt x="11812" y="19083"/>
                    <a:pt x="10688" y="20132"/>
                    <a:pt x="10463" y="19922"/>
                  </a:cubicBezTo>
                  <a:cubicBezTo>
                    <a:pt x="10238" y="19922"/>
                    <a:pt x="9900" y="19503"/>
                    <a:pt x="9900" y="19293"/>
                  </a:cubicBezTo>
                  <a:cubicBezTo>
                    <a:pt x="9900" y="19293"/>
                    <a:pt x="10012" y="18035"/>
                    <a:pt x="9787" y="18035"/>
                  </a:cubicBezTo>
                  <a:cubicBezTo>
                    <a:pt x="9562" y="18245"/>
                    <a:pt x="9562" y="19503"/>
                    <a:pt x="9337" y="19503"/>
                  </a:cubicBezTo>
                  <a:cubicBezTo>
                    <a:pt x="9112" y="19503"/>
                    <a:pt x="8887" y="18664"/>
                    <a:pt x="8662" y="18245"/>
                  </a:cubicBezTo>
                  <a:cubicBezTo>
                    <a:pt x="8550" y="17825"/>
                    <a:pt x="8550" y="16777"/>
                    <a:pt x="8550" y="16777"/>
                  </a:cubicBezTo>
                  <a:cubicBezTo>
                    <a:pt x="8437" y="16777"/>
                    <a:pt x="7875" y="17196"/>
                    <a:pt x="7875" y="16986"/>
                  </a:cubicBezTo>
                  <a:cubicBezTo>
                    <a:pt x="7762" y="16986"/>
                    <a:pt x="7537" y="16357"/>
                    <a:pt x="7312" y="15938"/>
                  </a:cubicBezTo>
                  <a:cubicBezTo>
                    <a:pt x="7200" y="15518"/>
                    <a:pt x="7200" y="14889"/>
                    <a:pt x="7200" y="14889"/>
                  </a:cubicBezTo>
                  <a:cubicBezTo>
                    <a:pt x="7200" y="14889"/>
                    <a:pt x="6637" y="15309"/>
                    <a:pt x="6750" y="16148"/>
                  </a:cubicBezTo>
                  <a:cubicBezTo>
                    <a:pt x="6862" y="17196"/>
                    <a:pt x="7312" y="18035"/>
                    <a:pt x="7312" y="18035"/>
                  </a:cubicBezTo>
                  <a:cubicBezTo>
                    <a:pt x="7312" y="18035"/>
                    <a:pt x="6975" y="19083"/>
                    <a:pt x="6975" y="19503"/>
                  </a:cubicBezTo>
                  <a:cubicBezTo>
                    <a:pt x="6975" y="19713"/>
                    <a:pt x="6975" y="20342"/>
                    <a:pt x="6862" y="20551"/>
                  </a:cubicBezTo>
                  <a:cubicBezTo>
                    <a:pt x="6862" y="20971"/>
                    <a:pt x="6525" y="21600"/>
                    <a:pt x="6525" y="21600"/>
                  </a:cubicBezTo>
                  <a:cubicBezTo>
                    <a:pt x="6412" y="21600"/>
                    <a:pt x="6075" y="20761"/>
                    <a:pt x="5738" y="20551"/>
                  </a:cubicBezTo>
                  <a:cubicBezTo>
                    <a:pt x="5513" y="20132"/>
                    <a:pt x="5288" y="19713"/>
                    <a:pt x="5288" y="19293"/>
                  </a:cubicBezTo>
                  <a:cubicBezTo>
                    <a:pt x="5175" y="18874"/>
                    <a:pt x="4838" y="18035"/>
                    <a:pt x="4613" y="17616"/>
                  </a:cubicBezTo>
                  <a:cubicBezTo>
                    <a:pt x="4500" y="17406"/>
                    <a:pt x="4163" y="17196"/>
                    <a:pt x="3938" y="16567"/>
                  </a:cubicBezTo>
                  <a:cubicBezTo>
                    <a:pt x="3600" y="15938"/>
                    <a:pt x="3375" y="15309"/>
                    <a:pt x="3263" y="14889"/>
                  </a:cubicBezTo>
                  <a:cubicBezTo>
                    <a:pt x="3038" y="14260"/>
                    <a:pt x="2588" y="14680"/>
                    <a:pt x="2363" y="15099"/>
                  </a:cubicBezTo>
                  <a:cubicBezTo>
                    <a:pt x="2138" y="15309"/>
                    <a:pt x="1800" y="15938"/>
                    <a:pt x="1688" y="16777"/>
                  </a:cubicBezTo>
                  <a:cubicBezTo>
                    <a:pt x="1688" y="17406"/>
                    <a:pt x="2025" y="18035"/>
                    <a:pt x="2025" y="18664"/>
                  </a:cubicBezTo>
                  <a:cubicBezTo>
                    <a:pt x="2025" y="19083"/>
                    <a:pt x="2363" y="19083"/>
                    <a:pt x="2250" y="19922"/>
                  </a:cubicBezTo>
                  <a:cubicBezTo>
                    <a:pt x="2138" y="20761"/>
                    <a:pt x="1913" y="21390"/>
                    <a:pt x="1688" y="20761"/>
                  </a:cubicBezTo>
                  <a:cubicBezTo>
                    <a:pt x="1350" y="20132"/>
                    <a:pt x="1463" y="19713"/>
                    <a:pt x="1350" y="18664"/>
                  </a:cubicBezTo>
                  <a:cubicBezTo>
                    <a:pt x="1238" y="17616"/>
                    <a:pt x="1238" y="16567"/>
                    <a:pt x="1013" y="15938"/>
                  </a:cubicBezTo>
                  <a:cubicBezTo>
                    <a:pt x="675" y="15309"/>
                    <a:pt x="0" y="13631"/>
                    <a:pt x="0" y="12792"/>
                  </a:cubicBezTo>
                  <a:cubicBezTo>
                    <a:pt x="113" y="11953"/>
                    <a:pt x="0" y="11744"/>
                    <a:pt x="0" y="11115"/>
                  </a:cubicBezTo>
                  <a:cubicBezTo>
                    <a:pt x="0" y="10485"/>
                    <a:pt x="225" y="10485"/>
                    <a:pt x="338" y="9856"/>
                  </a:cubicBezTo>
                  <a:cubicBezTo>
                    <a:pt x="450" y="9437"/>
                    <a:pt x="1013" y="9017"/>
                    <a:pt x="1125" y="9437"/>
                  </a:cubicBezTo>
                  <a:cubicBezTo>
                    <a:pt x="1238" y="9856"/>
                    <a:pt x="1463" y="10066"/>
                    <a:pt x="1350" y="10905"/>
                  </a:cubicBezTo>
                  <a:cubicBezTo>
                    <a:pt x="1238" y="11744"/>
                    <a:pt x="1350" y="12583"/>
                    <a:pt x="1575" y="12373"/>
                  </a:cubicBezTo>
                  <a:cubicBezTo>
                    <a:pt x="1913" y="11953"/>
                    <a:pt x="1800" y="11115"/>
                    <a:pt x="1800" y="10485"/>
                  </a:cubicBezTo>
                  <a:cubicBezTo>
                    <a:pt x="1800" y="10276"/>
                    <a:pt x="1688" y="10066"/>
                    <a:pt x="1688" y="10066"/>
                  </a:cubicBezTo>
                  <a:cubicBezTo>
                    <a:pt x="1913" y="10066"/>
                    <a:pt x="1913" y="10066"/>
                    <a:pt x="1913" y="10066"/>
                  </a:cubicBezTo>
                  <a:cubicBezTo>
                    <a:pt x="2250" y="9856"/>
                    <a:pt x="2250" y="9856"/>
                    <a:pt x="2250" y="9856"/>
                  </a:cubicBezTo>
                  <a:cubicBezTo>
                    <a:pt x="2813" y="8808"/>
                    <a:pt x="2813" y="8808"/>
                    <a:pt x="2813" y="8808"/>
                  </a:cubicBezTo>
                  <a:cubicBezTo>
                    <a:pt x="3713" y="9856"/>
                    <a:pt x="3713" y="9856"/>
                    <a:pt x="3713" y="9856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400" y="7759"/>
                    <a:pt x="5400" y="7759"/>
                    <a:pt x="5400" y="7759"/>
                  </a:cubicBezTo>
                  <a:cubicBezTo>
                    <a:pt x="7312" y="7340"/>
                    <a:pt x="7312" y="7340"/>
                    <a:pt x="7312" y="7340"/>
                  </a:cubicBezTo>
                  <a:cubicBezTo>
                    <a:pt x="7875" y="7340"/>
                    <a:pt x="7875" y="7340"/>
                    <a:pt x="7875" y="7340"/>
                  </a:cubicBezTo>
                  <a:cubicBezTo>
                    <a:pt x="9112" y="3146"/>
                    <a:pt x="9112" y="3146"/>
                    <a:pt x="9112" y="3146"/>
                  </a:cubicBezTo>
                  <a:cubicBezTo>
                    <a:pt x="10688" y="3984"/>
                    <a:pt x="10688" y="3984"/>
                    <a:pt x="10688" y="3984"/>
                  </a:cubicBezTo>
                  <a:cubicBezTo>
                    <a:pt x="11138" y="2517"/>
                    <a:pt x="11138" y="2517"/>
                    <a:pt x="11138" y="2517"/>
                  </a:cubicBezTo>
                  <a:cubicBezTo>
                    <a:pt x="11363" y="1049"/>
                    <a:pt x="11363" y="1049"/>
                    <a:pt x="11363" y="1049"/>
                  </a:cubicBezTo>
                  <a:cubicBezTo>
                    <a:pt x="12375" y="0"/>
                    <a:pt x="12375" y="0"/>
                    <a:pt x="12375" y="0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4738" y="5033"/>
                    <a:pt x="14738" y="5033"/>
                    <a:pt x="14738" y="5033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863" y="5243"/>
                    <a:pt x="15863" y="5243"/>
                    <a:pt x="15863" y="5243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6875" y="2726"/>
                    <a:pt x="16875" y="2726"/>
                    <a:pt x="16875" y="2726"/>
                  </a:cubicBezTo>
                  <a:cubicBezTo>
                    <a:pt x="17550" y="2936"/>
                    <a:pt x="17550" y="2936"/>
                    <a:pt x="17550" y="2936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787" y="2936"/>
                    <a:pt x="18787" y="2936"/>
                    <a:pt x="18787" y="2936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9800" y="5452"/>
                    <a:pt x="19800" y="5452"/>
                    <a:pt x="19800" y="5452"/>
                  </a:cubicBezTo>
                  <a:cubicBezTo>
                    <a:pt x="20363" y="7759"/>
                    <a:pt x="20363" y="7759"/>
                    <a:pt x="20363" y="7759"/>
                  </a:cubicBezTo>
                  <a:cubicBezTo>
                    <a:pt x="21487" y="8179"/>
                    <a:pt x="21487" y="8179"/>
                    <a:pt x="21487" y="8179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0925" y="14050"/>
                    <a:pt x="20925" y="14050"/>
                    <a:pt x="20925" y="14050"/>
                  </a:cubicBezTo>
                  <a:cubicBezTo>
                    <a:pt x="19463" y="14260"/>
                    <a:pt x="19463" y="14260"/>
                    <a:pt x="19463" y="14260"/>
                  </a:cubicBezTo>
                  <a:lnTo>
                    <a:pt x="18900" y="1698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19" name="Google Shape;2419;p276"/>
            <p:cNvSpPr/>
            <p:nvPr/>
          </p:nvSpPr>
          <p:spPr>
            <a:xfrm>
              <a:off x="3384340" y="3393183"/>
              <a:ext cx="1234082" cy="6623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375" y="0"/>
                  </a:moveTo>
                  <a:cubicBezTo>
                    <a:pt x="11363" y="1049"/>
                    <a:pt x="11363" y="1049"/>
                    <a:pt x="11363" y="1049"/>
                  </a:cubicBezTo>
                  <a:cubicBezTo>
                    <a:pt x="11250" y="1049"/>
                    <a:pt x="11250" y="1049"/>
                    <a:pt x="11250" y="1049"/>
                  </a:cubicBezTo>
                  <a:cubicBezTo>
                    <a:pt x="11138" y="2517"/>
                    <a:pt x="11138" y="2517"/>
                    <a:pt x="11138" y="2517"/>
                  </a:cubicBezTo>
                  <a:cubicBezTo>
                    <a:pt x="11138" y="2517"/>
                    <a:pt x="10688" y="3984"/>
                    <a:pt x="10688" y="3984"/>
                  </a:cubicBezTo>
                  <a:cubicBezTo>
                    <a:pt x="10688" y="3984"/>
                    <a:pt x="9112" y="3146"/>
                    <a:pt x="9112" y="3146"/>
                  </a:cubicBezTo>
                  <a:cubicBezTo>
                    <a:pt x="9112" y="3146"/>
                    <a:pt x="9112" y="3146"/>
                    <a:pt x="9000" y="3146"/>
                  </a:cubicBezTo>
                  <a:cubicBezTo>
                    <a:pt x="9000" y="3146"/>
                    <a:pt x="7875" y="7340"/>
                    <a:pt x="7762" y="7340"/>
                  </a:cubicBezTo>
                  <a:cubicBezTo>
                    <a:pt x="7762" y="7340"/>
                    <a:pt x="7312" y="7130"/>
                    <a:pt x="7312" y="7130"/>
                  </a:cubicBezTo>
                  <a:cubicBezTo>
                    <a:pt x="5400" y="7550"/>
                    <a:pt x="5400" y="7550"/>
                    <a:pt x="5400" y="7550"/>
                  </a:cubicBezTo>
                  <a:cubicBezTo>
                    <a:pt x="5400" y="7550"/>
                    <a:pt x="5400" y="7759"/>
                    <a:pt x="5400" y="7759"/>
                  </a:cubicBezTo>
                  <a:cubicBezTo>
                    <a:pt x="5400" y="7759"/>
                    <a:pt x="5175" y="9437"/>
                    <a:pt x="5175" y="9647"/>
                  </a:cubicBezTo>
                  <a:cubicBezTo>
                    <a:pt x="5175" y="9647"/>
                    <a:pt x="3825" y="9647"/>
                    <a:pt x="3713" y="9647"/>
                  </a:cubicBezTo>
                  <a:cubicBezTo>
                    <a:pt x="3713" y="9647"/>
                    <a:pt x="2813" y="8598"/>
                    <a:pt x="2813" y="8598"/>
                  </a:cubicBezTo>
                  <a:cubicBezTo>
                    <a:pt x="2813" y="8598"/>
                    <a:pt x="2813" y="8598"/>
                    <a:pt x="2813" y="8808"/>
                  </a:cubicBezTo>
                  <a:cubicBezTo>
                    <a:pt x="2138" y="9856"/>
                    <a:pt x="2138" y="9856"/>
                    <a:pt x="2138" y="9856"/>
                  </a:cubicBezTo>
                  <a:cubicBezTo>
                    <a:pt x="2138" y="9856"/>
                    <a:pt x="1913" y="10066"/>
                    <a:pt x="1913" y="10066"/>
                  </a:cubicBezTo>
                  <a:cubicBezTo>
                    <a:pt x="1800" y="10066"/>
                    <a:pt x="1800" y="9856"/>
                    <a:pt x="1800" y="9856"/>
                  </a:cubicBezTo>
                  <a:cubicBezTo>
                    <a:pt x="1688" y="9856"/>
                    <a:pt x="1688" y="9856"/>
                    <a:pt x="1688" y="9856"/>
                  </a:cubicBezTo>
                  <a:cubicBezTo>
                    <a:pt x="1688" y="9856"/>
                    <a:pt x="1688" y="10066"/>
                    <a:pt x="1688" y="10066"/>
                  </a:cubicBezTo>
                  <a:cubicBezTo>
                    <a:pt x="1688" y="10485"/>
                    <a:pt x="1688" y="10485"/>
                    <a:pt x="1688" y="10485"/>
                  </a:cubicBezTo>
                  <a:cubicBezTo>
                    <a:pt x="1688" y="10485"/>
                    <a:pt x="1688" y="10485"/>
                    <a:pt x="1688" y="10485"/>
                  </a:cubicBezTo>
                  <a:cubicBezTo>
                    <a:pt x="1800" y="11115"/>
                    <a:pt x="1800" y="11953"/>
                    <a:pt x="1575" y="12373"/>
                  </a:cubicBezTo>
                  <a:cubicBezTo>
                    <a:pt x="1575" y="12373"/>
                    <a:pt x="1463" y="12373"/>
                    <a:pt x="1463" y="12373"/>
                  </a:cubicBezTo>
                  <a:cubicBezTo>
                    <a:pt x="1350" y="12163"/>
                    <a:pt x="1238" y="11534"/>
                    <a:pt x="1350" y="10905"/>
                  </a:cubicBezTo>
                  <a:cubicBezTo>
                    <a:pt x="1463" y="10276"/>
                    <a:pt x="1350" y="10066"/>
                    <a:pt x="1238" y="9647"/>
                  </a:cubicBezTo>
                  <a:cubicBezTo>
                    <a:pt x="1238" y="9647"/>
                    <a:pt x="1125" y="9647"/>
                    <a:pt x="1125" y="9437"/>
                  </a:cubicBezTo>
                  <a:cubicBezTo>
                    <a:pt x="1125" y="9227"/>
                    <a:pt x="1013" y="9227"/>
                    <a:pt x="900" y="9227"/>
                  </a:cubicBezTo>
                  <a:cubicBezTo>
                    <a:pt x="675" y="9227"/>
                    <a:pt x="338" y="9437"/>
                    <a:pt x="225" y="9856"/>
                  </a:cubicBezTo>
                  <a:cubicBezTo>
                    <a:pt x="225" y="10066"/>
                    <a:pt x="113" y="10276"/>
                    <a:pt x="113" y="10485"/>
                  </a:cubicBezTo>
                  <a:cubicBezTo>
                    <a:pt x="0" y="10695"/>
                    <a:pt x="0" y="10905"/>
                    <a:pt x="0" y="11115"/>
                  </a:cubicBezTo>
                  <a:cubicBezTo>
                    <a:pt x="0" y="11534"/>
                    <a:pt x="0" y="11534"/>
                    <a:pt x="0" y="11534"/>
                  </a:cubicBezTo>
                  <a:cubicBezTo>
                    <a:pt x="0" y="11953"/>
                    <a:pt x="0" y="12163"/>
                    <a:pt x="0" y="12792"/>
                  </a:cubicBezTo>
                  <a:cubicBezTo>
                    <a:pt x="0" y="13631"/>
                    <a:pt x="563" y="15099"/>
                    <a:pt x="900" y="15728"/>
                  </a:cubicBezTo>
                  <a:cubicBezTo>
                    <a:pt x="900" y="15938"/>
                    <a:pt x="900" y="15938"/>
                    <a:pt x="900" y="15938"/>
                  </a:cubicBezTo>
                  <a:cubicBezTo>
                    <a:pt x="1125" y="16567"/>
                    <a:pt x="1238" y="17616"/>
                    <a:pt x="1350" y="18664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9503"/>
                    <a:pt x="1350" y="19503"/>
                    <a:pt x="1350" y="19503"/>
                  </a:cubicBezTo>
                  <a:cubicBezTo>
                    <a:pt x="1350" y="19922"/>
                    <a:pt x="1463" y="20342"/>
                    <a:pt x="1575" y="20761"/>
                  </a:cubicBezTo>
                  <a:cubicBezTo>
                    <a:pt x="1688" y="21181"/>
                    <a:pt x="1800" y="21181"/>
                    <a:pt x="1913" y="21181"/>
                  </a:cubicBezTo>
                  <a:cubicBezTo>
                    <a:pt x="2025" y="20971"/>
                    <a:pt x="2250" y="20551"/>
                    <a:pt x="2250" y="19922"/>
                  </a:cubicBezTo>
                  <a:cubicBezTo>
                    <a:pt x="2363" y="19293"/>
                    <a:pt x="2250" y="19083"/>
                    <a:pt x="2138" y="18874"/>
                  </a:cubicBezTo>
                  <a:cubicBezTo>
                    <a:pt x="2138" y="18874"/>
                    <a:pt x="2025" y="18664"/>
                    <a:pt x="2025" y="18664"/>
                  </a:cubicBezTo>
                  <a:cubicBezTo>
                    <a:pt x="2025" y="18245"/>
                    <a:pt x="2025" y="18035"/>
                    <a:pt x="1913" y="17825"/>
                  </a:cubicBezTo>
                  <a:cubicBezTo>
                    <a:pt x="1800" y="17406"/>
                    <a:pt x="1800" y="17196"/>
                    <a:pt x="1800" y="16777"/>
                  </a:cubicBezTo>
                  <a:cubicBezTo>
                    <a:pt x="1800" y="15938"/>
                    <a:pt x="2138" y="15309"/>
                    <a:pt x="2363" y="15099"/>
                  </a:cubicBezTo>
                  <a:cubicBezTo>
                    <a:pt x="2475" y="14889"/>
                    <a:pt x="2813" y="14680"/>
                    <a:pt x="3038" y="14680"/>
                  </a:cubicBezTo>
                  <a:cubicBezTo>
                    <a:pt x="3150" y="14680"/>
                    <a:pt x="3150" y="14680"/>
                    <a:pt x="3150" y="14889"/>
                  </a:cubicBezTo>
                  <a:cubicBezTo>
                    <a:pt x="3263" y="15099"/>
                    <a:pt x="3375" y="15518"/>
                    <a:pt x="3600" y="15728"/>
                  </a:cubicBezTo>
                  <a:cubicBezTo>
                    <a:pt x="3825" y="16567"/>
                    <a:pt x="3825" y="16567"/>
                    <a:pt x="3825" y="16567"/>
                  </a:cubicBezTo>
                  <a:cubicBezTo>
                    <a:pt x="4050" y="16986"/>
                    <a:pt x="4275" y="17196"/>
                    <a:pt x="4388" y="17406"/>
                  </a:cubicBezTo>
                  <a:cubicBezTo>
                    <a:pt x="4613" y="17825"/>
                    <a:pt x="4613" y="17825"/>
                    <a:pt x="4613" y="17825"/>
                  </a:cubicBezTo>
                  <a:cubicBezTo>
                    <a:pt x="4838" y="18035"/>
                    <a:pt x="5175" y="18874"/>
                    <a:pt x="5175" y="19293"/>
                  </a:cubicBezTo>
                  <a:cubicBezTo>
                    <a:pt x="5288" y="19713"/>
                    <a:pt x="5513" y="20132"/>
                    <a:pt x="5738" y="20551"/>
                  </a:cubicBezTo>
                  <a:cubicBezTo>
                    <a:pt x="6187" y="21181"/>
                    <a:pt x="6187" y="21181"/>
                    <a:pt x="6187" y="21181"/>
                  </a:cubicBezTo>
                  <a:cubicBezTo>
                    <a:pt x="6412" y="21600"/>
                    <a:pt x="6412" y="21600"/>
                    <a:pt x="6525" y="21600"/>
                  </a:cubicBezTo>
                  <a:cubicBezTo>
                    <a:pt x="6637" y="21600"/>
                    <a:pt x="6862" y="20761"/>
                    <a:pt x="6975" y="20551"/>
                  </a:cubicBezTo>
                  <a:cubicBezTo>
                    <a:pt x="6975" y="20551"/>
                    <a:pt x="6975" y="20132"/>
                    <a:pt x="6975" y="19922"/>
                  </a:cubicBezTo>
                  <a:cubicBezTo>
                    <a:pt x="6975" y="19503"/>
                    <a:pt x="6975" y="19503"/>
                    <a:pt x="6975" y="19503"/>
                  </a:cubicBezTo>
                  <a:cubicBezTo>
                    <a:pt x="6975" y="19293"/>
                    <a:pt x="7200" y="18454"/>
                    <a:pt x="7312" y="18035"/>
                  </a:cubicBezTo>
                  <a:cubicBezTo>
                    <a:pt x="7312" y="18035"/>
                    <a:pt x="7312" y="18035"/>
                    <a:pt x="7312" y="18035"/>
                  </a:cubicBezTo>
                  <a:cubicBezTo>
                    <a:pt x="7312" y="18035"/>
                    <a:pt x="7312" y="18035"/>
                    <a:pt x="7312" y="18035"/>
                  </a:cubicBezTo>
                  <a:cubicBezTo>
                    <a:pt x="7312" y="17825"/>
                    <a:pt x="6862" y="16986"/>
                    <a:pt x="6750" y="16148"/>
                  </a:cubicBezTo>
                  <a:cubicBezTo>
                    <a:pt x="6750" y="16148"/>
                    <a:pt x="6750" y="16148"/>
                    <a:pt x="6750" y="16148"/>
                  </a:cubicBezTo>
                  <a:cubicBezTo>
                    <a:pt x="6750" y="15518"/>
                    <a:pt x="7087" y="15099"/>
                    <a:pt x="7200" y="15099"/>
                  </a:cubicBezTo>
                  <a:cubicBezTo>
                    <a:pt x="7200" y="15309"/>
                    <a:pt x="7200" y="15728"/>
                    <a:pt x="7312" y="15938"/>
                  </a:cubicBezTo>
                  <a:cubicBezTo>
                    <a:pt x="7425" y="16357"/>
                    <a:pt x="7762" y="16986"/>
                    <a:pt x="7875" y="16986"/>
                  </a:cubicBezTo>
                  <a:cubicBezTo>
                    <a:pt x="7875" y="16986"/>
                    <a:pt x="7875" y="17196"/>
                    <a:pt x="8550" y="16777"/>
                  </a:cubicBezTo>
                  <a:cubicBezTo>
                    <a:pt x="8550" y="16986"/>
                    <a:pt x="8550" y="16986"/>
                    <a:pt x="8550" y="17196"/>
                  </a:cubicBezTo>
                  <a:cubicBezTo>
                    <a:pt x="8550" y="17616"/>
                    <a:pt x="8550" y="18035"/>
                    <a:pt x="8662" y="18245"/>
                  </a:cubicBezTo>
                  <a:cubicBezTo>
                    <a:pt x="8775" y="18454"/>
                    <a:pt x="8775" y="18454"/>
                    <a:pt x="8775" y="18454"/>
                  </a:cubicBezTo>
                  <a:cubicBezTo>
                    <a:pt x="8887" y="18874"/>
                    <a:pt x="9112" y="19503"/>
                    <a:pt x="9337" y="19503"/>
                  </a:cubicBezTo>
                  <a:cubicBezTo>
                    <a:pt x="9450" y="19713"/>
                    <a:pt x="9562" y="19293"/>
                    <a:pt x="9562" y="18874"/>
                  </a:cubicBezTo>
                  <a:cubicBezTo>
                    <a:pt x="9675" y="18454"/>
                    <a:pt x="9675" y="18245"/>
                    <a:pt x="9787" y="18245"/>
                  </a:cubicBezTo>
                  <a:cubicBezTo>
                    <a:pt x="9787" y="18245"/>
                    <a:pt x="9787" y="18245"/>
                    <a:pt x="9787" y="18245"/>
                  </a:cubicBezTo>
                  <a:cubicBezTo>
                    <a:pt x="9900" y="18454"/>
                    <a:pt x="9900" y="19293"/>
                    <a:pt x="9900" y="19293"/>
                  </a:cubicBezTo>
                  <a:cubicBezTo>
                    <a:pt x="9900" y="19293"/>
                    <a:pt x="9900" y="19503"/>
                    <a:pt x="9900" y="19503"/>
                  </a:cubicBezTo>
                  <a:cubicBezTo>
                    <a:pt x="10012" y="19713"/>
                    <a:pt x="10238" y="20132"/>
                    <a:pt x="10463" y="20132"/>
                  </a:cubicBezTo>
                  <a:cubicBezTo>
                    <a:pt x="10688" y="20132"/>
                    <a:pt x="11812" y="19083"/>
                    <a:pt x="11925" y="19083"/>
                  </a:cubicBezTo>
                  <a:cubicBezTo>
                    <a:pt x="11925" y="19083"/>
                    <a:pt x="11925" y="19083"/>
                    <a:pt x="11925" y="19083"/>
                  </a:cubicBezTo>
                  <a:cubicBezTo>
                    <a:pt x="11925" y="18664"/>
                    <a:pt x="11925" y="18245"/>
                    <a:pt x="12038" y="18245"/>
                  </a:cubicBezTo>
                  <a:cubicBezTo>
                    <a:pt x="12038" y="18245"/>
                    <a:pt x="12488" y="18245"/>
                    <a:pt x="12712" y="18454"/>
                  </a:cubicBezTo>
                  <a:cubicBezTo>
                    <a:pt x="12712" y="18454"/>
                    <a:pt x="12712" y="18454"/>
                    <a:pt x="12712" y="18454"/>
                  </a:cubicBezTo>
                  <a:cubicBezTo>
                    <a:pt x="12712" y="18454"/>
                    <a:pt x="13162" y="17825"/>
                    <a:pt x="13162" y="17825"/>
                  </a:cubicBezTo>
                  <a:cubicBezTo>
                    <a:pt x="13275" y="17825"/>
                    <a:pt x="13950" y="18035"/>
                    <a:pt x="14175" y="18035"/>
                  </a:cubicBezTo>
                  <a:cubicBezTo>
                    <a:pt x="14175" y="18035"/>
                    <a:pt x="14288" y="18035"/>
                    <a:pt x="14400" y="17825"/>
                  </a:cubicBezTo>
                  <a:cubicBezTo>
                    <a:pt x="14512" y="17616"/>
                    <a:pt x="14625" y="17196"/>
                    <a:pt x="14625" y="16567"/>
                  </a:cubicBezTo>
                  <a:cubicBezTo>
                    <a:pt x="14625" y="15728"/>
                    <a:pt x="14738" y="15309"/>
                    <a:pt x="14738" y="15309"/>
                  </a:cubicBezTo>
                  <a:cubicBezTo>
                    <a:pt x="14850" y="15309"/>
                    <a:pt x="15863" y="15309"/>
                    <a:pt x="16200" y="15728"/>
                  </a:cubicBezTo>
                  <a:cubicBezTo>
                    <a:pt x="16537" y="16148"/>
                    <a:pt x="17100" y="16357"/>
                    <a:pt x="17550" y="16567"/>
                  </a:cubicBezTo>
                  <a:cubicBezTo>
                    <a:pt x="18000" y="16567"/>
                    <a:pt x="18000" y="16567"/>
                    <a:pt x="18000" y="16567"/>
                  </a:cubicBezTo>
                  <a:cubicBezTo>
                    <a:pt x="18000" y="16567"/>
                    <a:pt x="18000" y="16567"/>
                    <a:pt x="18000" y="16567"/>
                  </a:cubicBezTo>
                  <a:cubicBezTo>
                    <a:pt x="18225" y="16777"/>
                    <a:pt x="18675" y="16777"/>
                    <a:pt x="18900" y="16986"/>
                  </a:cubicBezTo>
                  <a:cubicBezTo>
                    <a:pt x="18900" y="16986"/>
                    <a:pt x="18900" y="16986"/>
                    <a:pt x="18900" y="16986"/>
                  </a:cubicBezTo>
                  <a:cubicBezTo>
                    <a:pt x="18900" y="16986"/>
                    <a:pt x="18900" y="16986"/>
                    <a:pt x="18900" y="16986"/>
                  </a:cubicBezTo>
                  <a:cubicBezTo>
                    <a:pt x="18900" y="16986"/>
                    <a:pt x="19463" y="14470"/>
                    <a:pt x="19463" y="14260"/>
                  </a:cubicBezTo>
                  <a:cubicBezTo>
                    <a:pt x="19575" y="14260"/>
                    <a:pt x="20925" y="14050"/>
                    <a:pt x="20925" y="14050"/>
                  </a:cubicBezTo>
                  <a:cubicBezTo>
                    <a:pt x="20925" y="14050"/>
                    <a:pt x="20925" y="14050"/>
                    <a:pt x="20925" y="14050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1600" y="13212"/>
                    <a:pt x="21487" y="8179"/>
                    <a:pt x="21487" y="8179"/>
                  </a:cubicBezTo>
                  <a:cubicBezTo>
                    <a:pt x="21487" y="8179"/>
                    <a:pt x="21487" y="8179"/>
                    <a:pt x="21487" y="8179"/>
                  </a:cubicBezTo>
                  <a:cubicBezTo>
                    <a:pt x="21487" y="8179"/>
                    <a:pt x="20475" y="7759"/>
                    <a:pt x="20363" y="7759"/>
                  </a:cubicBezTo>
                  <a:cubicBezTo>
                    <a:pt x="20363" y="7759"/>
                    <a:pt x="19800" y="5452"/>
                    <a:pt x="19800" y="5452"/>
                  </a:cubicBezTo>
                  <a:cubicBezTo>
                    <a:pt x="19800" y="5452"/>
                    <a:pt x="19800" y="5452"/>
                    <a:pt x="19800" y="5452"/>
                  </a:cubicBezTo>
                  <a:cubicBezTo>
                    <a:pt x="19800" y="5452"/>
                    <a:pt x="18225" y="5243"/>
                    <a:pt x="18113" y="5243"/>
                  </a:cubicBezTo>
                  <a:cubicBezTo>
                    <a:pt x="18113" y="5033"/>
                    <a:pt x="18787" y="3146"/>
                    <a:pt x="18787" y="3146"/>
                  </a:cubicBezTo>
                  <a:cubicBezTo>
                    <a:pt x="18787" y="3146"/>
                    <a:pt x="18787" y="3146"/>
                    <a:pt x="18787" y="2936"/>
                  </a:cubicBezTo>
                  <a:cubicBezTo>
                    <a:pt x="18787" y="2936"/>
                    <a:pt x="18787" y="2936"/>
                    <a:pt x="18787" y="2936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450" y="2097"/>
                    <a:pt x="17550" y="2936"/>
                    <a:pt x="17550" y="2936"/>
                  </a:cubicBezTo>
                  <a:cubicBezTo>
                    <a:pt x="17550" y="2936"/>
                    <a:pt x="16875" y="2726"/>
                    <a:pt x="16875" y="2726"/>
                  </a:cubicBezTo>
                  <a:cubicBezTo>
                    <a:pt x="16875" y="2726"/>
                    <a:pt x="16875" y="2726"/>
                    <a:pt x="16875" y="2726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5863" y="3775"/>
                    <a:pt x="15863" y="5243"/>
                    <a:pt x="15863" y="5243"/>
                  </a:cubicBezTo>
                  <a:cubicBezTo>
                    <a:pt x="15863" y="5243"/>
                    <a:pt x="15525" y="6291"/>
                    <a:pt x="15525" y="6291"/>
                  </a:cubicBezTo>
                  <a:cubicBezTo>
                    <a:pt x="15413" y="6291"/>
                    <a:pt x="14738" y="5033"/>
                    <a:pt x="14738" y="5033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2375" y="0"/>
                    <a:pt x="12375" y="0"/>
                    <a:pt x="12375" y="0"/>
                  </a:cubicBezTo>
                  <a:cubicBezTo>
                    <a:pt x="12375" y="0"/>
                    <a:pt x="12375" y="0"/>
                    <a:pt x="12375" y="0"/>
                  </a:cubicBezTo>
                  <a:close/>
                  <a:moveTo>
                    <a:pt x="12375" y="0"/>
                  </a:moveTo>
                  <a:cubicBezTo>
                    <a:pt x="12375" y="0"/>
                    <a:pt x="13388" y="629"/>
                    <a:pt x="13388" y="629"/>
                  </a:cubicBezTo>
                  <a:cubicBezTo>
                    <a:pt x="13388" y="839"/>
                    <a:pt x="14625" y="5243"/>
                    <a:pt x="14625" y="5243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975" y="5243"/>
                    <a:pt x="15975" y="5243"/>
                    <a:pt x="15975" y="5243"/>
                  </a:cubicBezTo>
                  <a:cubicBezTo>
                    <a:pt x="15975" y="5243"/>
                    <a:pt x="15975" y="5243"/>
                    <a:pt x="15975" y="5243"/>
                  </a:cubicBezTo>
                  <a:cubicBezTo>
                    <a:pt x="15975" y="5243"/>
                    <a:pt x="15975" y="3775"/>
                    <a:pt x="15975" y="3775"/>
                  </a:cubicBezTo>
                  <a:cubicBezTo>
                    <a:pt x="15975" y="3775"/>
                    <a:pt x="16875" y="2726"/>
                    <a:pt x="16875" y="2726"/>
                  </a:cubicBezTo>
                  <a:cubicBezTo>
                    <a:pt x="16875" y="2726"/>
                    <a:pt x="17550" y="2936"/>
                    <a:pt x="17550" y="2936"/>
                  </a:cubicBezTo>
                  <a:cubicBezTo>
                    <a:pt x="17550" y="2936"/>
                    <a:pt x="17550" y="2936"/>
                    <a:pt x="17550" y="2936"/>
                  </a:cubicBezTo>
                  <a:cubicBezTo>
                    <a:pt x="17550" y="2936"/>
                    <a:pt x="18337" y="2307"/>
                    <a:pt x="18450" y="2307"/>
                  </a:cubicBezTo>
                  <a:cubicBezTo>
                    <a:pt x="18450" y="2307"/>
                    <a:pt x="18675" y="2936"/>
                    <a:pt x="18675" y="2936"/>
                  </a:cubicBezTo>
                  <a:cubicBezTo>
                    <a:pt x="18675" y="3146"/>
                    <a:pt x="18000" y="5243"/>
                    <a:pt x="18000" y="5243"/>
                  </a:cubicBezTo>
                  <a:cubicBezTo>
                    <a:pt x="18000" y="5243"/>
                    <a:pt x="18000" y="5243"/>
                    <a:pt x="18000" y="5452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8000" y="5452"/>
                    <a:pt x="19687" y="5452"/>
                    <a:pt x="19687" y="5452"/>
                  </a:cubicBezTo>
                  <a:cubicBezTo>
                    <a:pt x="19800" y="5662"/>
                    <a:pt x="20363" y="7969"/>
                    <a:pt x="20363" y="7969"/>
                  </a:cubicBezTo>
                  <a:cubicBezTo>
                    <a:pt x="20363" y="7969"/>
                    <a:pt x="20363" y="7969"/>
                    <a:pt x="20363" y="7969"/>
                  </a:cubicBezTo>
                  <a:cubicBezTo>
                    <a:pt x="20363" y="7969"/>
                    <a:pt x="21375" y="8179"/>
                    <a:pt x="21375" y="8179"/>
                  </a:cubicBezTo>
                  <a:cubicBezTo>
                    <a:pt x="21375" y="8388"/>
                    <a:pt x="21600" y="13212"/>
                    <a:pt x="21600" y="13212"/>
                  </a:cubicBezTo>
                  <a:cubicBezTo>
                    <a:pt x="21487" y="13212"/>
                    <a:pt x="20925" y="13841"/>
                    <a:pt x="20925" y="14050"/>
                  </a:cubicBezTo>
                  <a:cubicBezTo>
                    <a:pt x="20925" y="14050"/>
                    <a:pt x="19463" y="14260"/>
                    <a:pt x="19463" y="14260"/>
                  </a:cubicBezTo>
                  <a:cubicBezTo>
                    <a:pt x="19463" y="14260"/>
                    <a:pt x="19463" y="14260"/>
                    <a:pt x="19463" y="14260"/>
                  </a:cubicBezTo>
                  <a:cubicBezTo>
                    <a:pt x="19463" y="14260"/>
                    <a:pt x="18900" y="16777"/>
                    <a:pt x="18900" y="16986"/>
                  </a:cubicBezTo>
                  <a:cubicBezTo>
                    <a:pt x="18675" y="16777"/>
                    <a:pt x="18225" y="16567"/>
                    <a:pt x="18000" y="16567"/>
                  </a:cubicBezTo>
                  <a:cubicBezTo>
                    <a:pt x="18000" y="16357"/>
                    <a:pt x="18000" y="16357"/>
                    <a:pt x="18000" y="16357"/>
                  </a:cubicBezTo>
                  <a:cubicBezTo>
                    <a:pt x="18000" y="16357"/>
                    <a:pt x="17550" y="16357"/>
                    <a:pt x="17550" y="16357"/>
                  </a:cubicBezTo>
                  <a:cubicBezTo>
                    <a:pt x="17213" y="16148"/>
                    <a:pt x="16537" y="16148"/>
                    <a:pt x="16313" y="15728"/>
                  </a:cubicBezTo>
                  <a:cubicBezTo>
                    <a:pt x="15863" y="15099"/>
                    <a:pt x="14738" y="15099"/>
                    <a:pt x="14738" y="15099"/>
                  </a:cubicBezTo>
                  <a:cubicBezTo>
                    <a:pt x="14625" y="15099"/>
                    <a:pt x="14625" y="15099"/>
                    <a:pt x="14625" y="15099"/>
                  </a:cubicBezTo>
                  <a:cubicBezTo>
                    <a:pt x="14625" y="15099"/>
                    <a:pt x="14512" y="15518"/>
                    <a:pt x="14512" y="16567"/>
                  </a:cubicBezTo>
                  <a:cubicBezTo>
                    <a:pt x="14512" y="17196"/>
                    <a:pt x="14400" y="17616"/>
                    <a:pt x="14288" y="17825"/>
                  </a:cubicBezTo>
                  <a:cubicBezTo>
                    <a:pt x="14288" y="17825"/>
                    <a:pt x="14175" y="18035"/>
                    <a:pt x="14175" y="18035"/>
                  </a:cubicBezTo>
                  <a:cubicBezTo>
                    <a:pt x="13950" y="18035"/>
                    <a:pt x="13162" y="17616"/>
                    <a:pt x="13162" y="17616"/>
                  </a:cubicBezTo>
                  <a:cubicBezTo>
                    <a:pt x="13162" y="17616"/>
                    <a:pt x="13162" y="17616"/>
                    <a:pt x="13162" y="17616"/>
                  </a:cubicBezTo>
                  <a:cubicBezTo>
                    <a:pt x="13162" y="17616"/>
                    <a:pt x="12712" y="18245"/>
                    <a:pt x="12712" y="18245"/>
                  </a:cubicBezTo>
                  <a:cubicBezTo>
                    <a:pt x="12488" y="18245"/>
                    <a:pt x="12038" y="18035"/>
                    <a:pt x="12038" y="18035"/>
                  </a:cubicBezTo>
                  <a:cubicBezTo>
                    <a:pt x="11925" y="18035"/>
                    <a:pt x="11925" y="18035"/>
                    <a:pt x="11812" y="18874"/>
                  </a:cubicBezTo>
                  <a:cubicBezTo>
                    <a:pt x="11475" y="19293"/>
                    <a:pt x="10575" y="19922"/>
                    <a:pt x="10463" y="19922"/>
                  </a:cubicBezTo>
                  <a:cubicBezTo>
                    <a:pt x="10238" y="19922"/>
                    <a:pt x="9900" y="19503"/>
                    <a:pt x="9900" y="19293"/>
                  </a:cubicBezTo>
                  <a:cubicBezTo>
                    <a:pt x="9900" y="19293"/>
                    <a:pt x="10012" y="18454"/>
                    <a:pt x="9900" y="18245"/>
                  </a:cubicBezTo>
                  <a:cubicBezTo>
                    <a:pt x="9787" y="18035"/>
                    <a:pt x="9787" y="18035"/>
                    <a:pt x="9787" y="18035"/>
                  </a:cubicBezTo>
                  <a:cubicBezTo>
                    <a:pt x="9675" y="18035"/>
                    <a:pt x="9562" y="18454"/>
                    <a:pt x="9562" y="18874"/>
                  </a:cubicBezTo>
                  <a:cubicBezTo>
                    <a:pt x="9450" y="19083"/>
                    <a:pt x="9450" y="19503"/>
                    <a:pt x="9337" y="19503"/>
                  </a:cubicBezTo>
                  <a:cubicBezTo>
                    <a:pt x="9112" y="19293"/>
                    <a:pt x="8887" y="18664"/>
                    <a:pt x="8775" y="18245"/>
                  </a:cubicBezTo>
                  <a:cubicBezTo>
                    <a:pt x="8775" y="18245"/>
                    <a:pt x="8775" y="18245"/>
                    <a:pt x="8775" y="18245"/>
                  </a:cubicBezTo>
                  <a:cubicBezTo>
                    <a:pt x="8662" y="18035"/>
                    <a:pt x="8662" y="17616"/>
                    <a:pt x="8662" y="17196"/>
                  </a:cubicBezTo>
                  <a:cubicBezTo>
                    <a:pt x="8550" y="16986"/>
                    <a:pt x="8550" y="16777"/>
                    <a:pt x="8550" y="16777"/>
                  </a:cubicBezTo>
                  <a:cubicBezTo>
                    <a:pt x="8550" y="16777"/>
                    <a:pt x="8550" y="16777"/>
                    <a:pt x="8550" y="16777"/>
                  </a:cubicBezTo>
                  <a:cubicBezTo>
                    <a:pt x="8100" y="16986"/>
                    <a:pt x="7875" y="16986"/>
                    <a:pt x="7875" y="16986"/>
                  </a:cubicBezTo>
                  <a:cubicBezTo>
                    <a:pt x="7762" y="16777"/>
                    <a:pt x="7537" y="16357"/>
                    <a:pt x="7425" y="15938"/>
                  </a:cubicBezTo>
                  <a:cubicBezTo>
                    <a:pt x="7312" y="15518"/>
                    <a:pt x="7312" y="14889"/>
                    <a:pt x="7312" y="14889"/>
                  </a:cubicBezTo>
                  <a:cubicBezTo>
                    <a:pt x="7312" y="14889"/>
                    <a:pt x="7312" y="14889"/>
                    <a:pt x="7200" y="14889"/>
                  </a:cubicBezTo>
                  <a:cubicBezTo>
                    <a:pt x="7200" y="14889"/>
                    <a:pt x="7200" y="14889"/>
                    <a:pt x="7200" y="14889"/>
                  </a:cubicBezTo>
                  <a:cubicBezTo>
                    <a:pt x="7200" y="14889"/>
                    <a:pt x="6750" y="15309"/>
                    <a:pt x="6750" y="16148"/>
                  </a:cubicBezTo>
                  <a:cubicBezTo>
                    <a:pt x="6750" y="16148"/>
                    <a:pt x="6750" y="16148"/>
                    <a:pt x="6750" y="16148"/>
                  </a:cubicBezTo>
                  <a:cubicBezTo>
                    <a:pt x="6862" y="16986"/>
                    <a:pt x="7200" y="17825"/>
                    <a:pt x="7200" y="18035"/>
                  </a:cubicBezTo>
                  <a:cubicBezTo>
                    <a:pt x="7200" y="18245"/>
                    <a:pt x="6975" y="19083"/>
                    <a:pt x="6975" y="19503"/>
                  </a:cubicBezTo>
                  <a:cubicBezTo>
                    <a:pt x="6862" y="19922"/>
                    <a:pt x="6862" y="19922"/>
                    <a:pt x="6862" y="19922"/>
                  </a:cubicBezTo>
                  <a:cubicBezTo>
                    <a:pt x="6862" y="20132"/>
                    <a:pt x="6862" y="20551"/>
                    <a:pt x="6862" y="20551"/>
                  </a:cubicBezTo>
                  <a:cubicBezTo>
                    <a:pt x="6862" y="20761"/>
                    <a:pt x="6525" y="21600"/>
                    <a:pt x="6525" y="21600"/>
                  </a:cubicBezTo>
                  <a:cubicBezTo>
                    <a:pt x="6412" y="21600"/>
                    <a:pt x="6300" y="21181"/>
                    <a:pt x="6187" y="20971"/>
                  </a:cubicBezTo>
                  <a:cubicBezTo>
                    <a:pt x="5738" y="20342"/>
                    <a:pt x="5738" y="20342"/>
                    <a:pt x="5738" y="20342"/>
                  </a:cubicBezTo>
                  <a:cubicBezTo>
                    <a:pt x="5513" y="20132"/>
                    <a:pt x="5400" y="19713"/>
                    <a:pt x="5288" y="19293"/>
                  </a:cubicBezTo>
                  <a:cubicBezTo>
                    <a:pt x="5175" y="18874"/>
                    <a:pt x="4838" y="18035"/>
                    <a:pt x="4613" y="17616"/>
                  </a:cubicBezTo>
                  <a:cubicBezTo>
                    <a:pt x="4500" y="17406"/>
                    <a:pt x="4500" y="17406"/>
                    <a:pt x="4500" y="17406"/>
                  </a:cubicBezTo>
                  <a:cubicBezTo>
                    <a:pt x="4275" y="17196"/>
                    <a:pt x="4050" y="16986"/>
                    <a:pt x="3938" y="16567"/>
                  </a:cubicBezTo>
                  <a:cubicBezTo>
                    <a:pt x="3938" y="16567"/>
                    <a:pt x="3600" y="15728"/>
                    <a:pt x="3600" y="15728"/>
                  </a:cubicBezTo>
                  <a:cubicBezTo>
                    <a:pt x="3488" y="15518"/>
                    <a:pt x="3375" y="15099"/>
                    <a:pt x="3263" y="14889"/>
                  </a:cubicBezTo>
                  <a:cubicBezTo>
                    <a:pt x="3263" y="14680"/>
                    <a:pt x="3150" y="14680"/>
                    <a:pt x="3038" y="14470"/>
                  </a:cubicBezTo>
                  <a:cubicBezTo>
                    <a:pt x="2813" y="14470"/>
                    <a:pt x="2475" y="14680"/>
                    <a:pt x="2363" y="14889"/>
                  </a:cubicBezTo>
                  <a:cubicBezTo>
                    <a:pt x="2138" y="15099"/>
                    <a:pt x="1688" y="15728"/>
                    <a:pt x="1688" y="16777"/>
                  </a:cubicBezTo>
                  <a:cubicBezTo>
                    <a:pt x="1688" y="17196"/>
                    <a:pt x="1800" y="17616"/>
                    <a:pt x="1913" y="17825"/>
                  </a:cubicBezTo>
                  <a:cubicBezTo>
                    <a:pt x="1913" y="18035"/>
                    <a:pt x="2025" y="18454"/>
                    <a:pt x="2025" y="18664"/>
                  </a:cubicBezTo>
                  <a:cubicBezTo>
                    <a:pt x="2025" y="18874"/>
                    <a:pt x="2025" y="18874"/>
                    <a:pt x="2138" y="19083"/>
                  </a:cubicBezTo>
                  <a:cubicBezTo>
                    <a:pt x="2138" y="19293"/>
                    <a:pt x="2250" y="19503"/>
                    <a:pt x="2250" y="19922"/>
                  </a:cubicBezTo>
                  <a:cubicBezTo>
                    <a:pt x="2138" y="20551"/>
                    <a:pt x="2025" y="20971"/>
                    <a:pt x="1913" y="20971"/>
                  </a:cubicBezTo>
                  <a:cubicBezTo>
                    <a:pt x="1800" y="20971"/>
                    <a:pt x="1800" y="20971"/>
                    <a:pt x="1688" y="20761"/>
                  </a:cubicBezTo>
                  <a:cubicBezTo>
                    <a:pt x="1463" y="20342"/>
                    <a:pt x="1463" y="19922"/>
                    <a:pt x="1463" y="19503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7616"/>
                    <a:pt x="1238" y="16567"/>
                    <a:pt x="1013" y="15938"/>
                  </a:cubicBezTo>
                  <a:cubicBezTo>
                    <a:pt x="1013" y="15938"/>
                    <a:pt x="900" y="15728"/>
                    <a:pt x="900" y="15728"/>
                  </a:cubicBezTo>
                  <a:cubicBezTo>
                    <a:pt x="563" y="15099"/>
                    <a:pt x="0" y="13631"/>
                    <a:pt x="113" y="12792"/>
                  </a:cubicBezTo>
                  <a:cubicBezTo>
                    <a:pt x="113" y="12163"/>
                    <a:pt x="113" y="11953"/>
                    <a:pt x="113" y="11534"/>
                  </a:cubicBezTo>
                  <a:cubicBezTo>
                    <a:pt x="0" y="11115"/>
                    <a:pt x="0" y="11115"/>
                    <a:pt x="0" y="11115"/>
                  </a:cubicBezTo>
                  <a:cubicBezTo>
                    <a:pt x="0" y="10905"/>
                    <a:pt x="113" y="10695"/>
                    <a:pt x="113" y="10485"/>
                  </a:cubicBezTo>
                  <a:cubicBezTo>
                    <a:pt x="225" y="10485"/>
                    <a:pt x="338" y="10276"/>
                    <a:pt x="338" y="9856"/>
                  </a:cubicBezTo>
                  <a:cubicBezTo>
                    <a:pt x="450" y="9647"/>
                    <a:pt x="675" y="9227"/>
                    <a:pt x="900" y="9227"/>
                  </a:cubicBezTo>
                  <a:cubicBezTo>
                    <a:pt x="900" y="9227"/>
                    <a:pt x="1013" y="9227"/>
                    <a:pt x="1125" y="9437"/>
                  </a:cubicBezTo>
                  <a:cubicBezTo>
                    <a:pt x="1125" y="9647"/>
                    <a:pt x="1125" y="9647"/>
                    <a:pt x="1238" y="9856"/>
                  </a:cubicBezTo>
                  <a:cubicBezTo>
                    <a:pt x="1350" y="10066"/>
                    <a:pt x="1350" y="10276"/>
                    <a:pt x="1350" y="10905"/>
                  </a:cubicBezTo>
                  <a:cubicBezTo>
                    <a:pt x="1238" y="11534"/>
                    <a:pt x="1238" y="12163"/>
                    <a:pt x="1350" y="12373"/>
                  </a:cubicBezTo>
                  <a:cubicBezTo>
                    <a:pt x="1463" y="12373"/>
                    <a:pt x="1463" y="12583"/>
                    <a:pt x="1575" y="12373"/>
                  </a:cubicBezTo>
                  <a:cubicBezTo>
                    <a:pt x="1800" y="12163"/>
                    <a:pt x="1800" y="11744"/>
                    <a:pt x="1800" y="11324"/>
                  </a:cubicBezTo>
                  <a:cubicBezTo>
                    <a:pt x="1800" y="11115"/>
                    <a:pt x="1800" y="10695"/>
                    <a:pt x="1800" y="10485"/>
                  </a:cubicBezTo>
                  <a:cubicBezTo>
                    <a:pt x="1800" y="10276"/>
                    <a:pt x="1800" y="10276"/>
                    <a:pt x="1800" y="10276"/>
                  </a:cubicBezTo>
                  <a:cubicBezTo>
                    <a:pt x="1800" y="10276"/>
                    <a:pt x="1800" y="10276"/>
                    <a:pt x="1800" y="10066"/>
                  </a:cubicBezTo>
                  <a:cubicBezTo>
                    <a:pt x="1800" y="10066"/>
                    <a:pt x="1800" y="10276"/>
                    <a:pt x="1800" y="10276"/>
                  </a:cubicBezTo>
                  <a:cubicBezTo>
                    <a:pt x="1800" y="10276"/>
                    <a:pt x="1913" y="10276"/>
                    <a:pt x="1913" y="10276"/>
                  </a:cubicBezTo>
                  <a:cubicBezTo>
                    <a:pt x="2250" y="9856"/>
                    <a:pt x="2250" y="9856"/>
                    <a:pt x="2250" y="9856"/>
                  </a:cubicBezTo>
                  <a:cubicBezTo>
                    <a:pt x="2250" y="9856"/>
                    <a:pt x="2813" y="8808"/>
                    <a:pt x="2813" y="8808"/>
                  </a:cubicBezTo>
                  <a:cubicBezTo>
                    <a:pt x="2813" y="8808"/>
                    <a:pt x="3713" y="9856"/>
                    <a:pt x="3713" y="9856"/>
                  </a:cubicBezTo>
                  <a:cubicBezTo>
                    <a:pt x="3713" y="9856"/>
                    <a:pt x="3713" y="9856"/>
                    <a:pt x="3713" y="9856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288" y="9647"/>
                    <a:pt x="5400" y="7759"/>
                    <a:pt x="5400" y="7759"/>
                  </a:cubicBezTo>
                  <a:cubicBezTo>
                    <a:pt x="5513" y="7759"/>
                    <a:pt x="7312" y="7340"/>
                    <a:pt x="7312" y="7340"/>
                  </a:cubicBezTo>
                  <a:cubicBezTo>
                    <a:pt x="7875" y="7550"/>
                    <a:pt x="7875" y="7550"/>
                    <a:pt x="7875" y="7550"/>
                  </a:cubicBezTo>
                  <a:cubicBezTo>
                    <a:pt x="7875" y="7550"/>
                    <a:pt x="7875" y="7550"/>
                    <a:pt x="7875" y="7550"/>
                  </a:cubicBezTo>
                  <a:cubicBezTo>
                    <a:pt x="7875" y="7550"/>
                    <a:pt x="9112" y="3355"/>
                    <a:pt x="9112" y="3146"/>
                  </a:cubicBezTo>
                  <a:cubicBezTo>
                    <a:pt x="9112" y="3146"/>
                    <a:pt x="10688" y="4194"/>
                    <a:pt x="10688" y="4194"/>
                  </a:cubicBezTo>
                  <a:cubicBezTo>
                    <a:pt x="10688" y="4194"/>
                    <a:pt x="10688" y="4194"/>
                    <a:pt x="10688" y="4194"/>
                  </a:cubicBezTo>
                  <a:cubicBezTo>
                    <a:pt x="11250" y="2517"/>
                    <a:pt x="11250" y="2517"/>
                    <a:pt x="11250" y="2517"/>
                  </a:cubicBezTo>
                  <a:cubicBezTo>
                    <a:pt x="11250" y="2517"/>
                    <a:pt x="11363" y="1049"/>
                    <a:pt x="11363" y="1049"/>
                  </a:cubicBezTo>
                  <a:cubicBezTo>
                    <a:pt x="11363" y="1049"/>
                    <a:pt x="12375" y="0"/>
                    <a:pt x="12375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0" name="Google Shape;2420;p276"/>
            <p:cNvSpPr/>
            <p:nvPr/>
          </p:nvSpPr>
          <p:spPr>
            <a:xfrm>
              <a:off x="3764057" y="3086317"/>
              <a:ext cx="333357" cy="53204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432" y="4929"/>
                  </a:moveTo>
                  <a:lnTo>
                    <a:pt x="2861" y="4392"/>
                  </a:lnTo>
                  <a:lnTo>
                    <a:pt x="4577" y="3854"/>
                  </a:lnTo>
                  <a:lnTo>
                    <a:pt x="4148" y="3316"/>
                  </a:lnTo>
                  <a:lnTo>
                    <a:pt x="1574" y="2599"/>
                  </a:lnTo>
                  <a:lnTo>
                    <a:pt x="4577" y="1524"/>
                  </a:lnTo>
                  <a:lnTo>
                    <a:pt x="6580" y="0"/>
                  </a:lnTo>
                  <a:lnTo>
                    <a:pt x="9584" y="717"/>
                  </a:lnTo>
                  <a:lnTo>
                    <a:pt x="11158" y="1255"/>
                  </a:lnTo>
                  <a:lnTo>
                    <a:pt x="12874" y="2599"/>
                  </a:lnTo>
                  <a:lnTo>
                    <a:pt x="13303" y="3316"/>
                  </a:lnTo>
                  <a:lnTo>
                    <a:pt x="15878" y="3585"/>
                  </a:lnTo>
                  <a:lnTo>
                    <a:pt x="16164" y="6184"/>
                  </a:lnTo>
                  <a:lnTo>
                    <a:pt x="14162" y="7260"/>
                  </a:lnTo>
                  <a:lnTo>
                    <a:pt x="14162" y="8335"/>
                  </a:lnTo>
                  <a:lnTo>
                    <a:pt x="20742" y="7798"/>
                  </a:lnTo>
                  <a:lnTo>
                    <a:pt x="21600" y="8335"/>
                  </a:lnTo>
                  <a:lnTo>
                    <a:pt x="20026" y="10934"/>
                  </a:lnTo>
                  <a:lnTo>
                    <a:pt x="21171" y="12458"/>
                  </a:lnTo>
                  <a:lnTo>
                    <a:pt x="17452" y="13802"/>
                  </a:lnTo>
                  <a:lnTo>
                    <a:pt x="16593" y="15595"/>
                  </a:lnTo>
                  <a:lnTo>
                    <a:pt x="15020" y="17477"/>
                  </a:lnTo>
                  <a:lnTo>
                    <a:pt x="9155" y="16402"/>
                  </a:lnTo>
                  <a:lnTo>
                    <a:pt x="4577" y="21600"/>
                  </a:lnTo>
                  <a:lnTo>
                    <a:pt x="2861" y="21600"/>
                  </a:lnTo>
                  <a:lnTo>
                    <a:pt x="2432" y="20076"/>
                  </a:lnTo>
                  <a:lnTo>
                    <a:pt x="5007" y="15864"/>
                  </a:lnTo>
                  <a:lnTo>
                    <a:pt x="2432" y="14609"/>
                  </a:lnTo>
                  <a:lnTo>
                    <a:pt x="2432" y="12727"/>
                  </a:lnTo>
                  <a:lnTo>
                    <a:pt x="0" y="12458"/>
                  </a:lnTo>
                  <a:lnTo>
                    <a:pt x="1287" y="11472"/>
                  </a:lnTo>
                  <a:lnTo>
                    <a:pt x="4577" y="12458"/>
                  </a:lnTo>
                  <a:lnTo>
                    <a:pt x="5007" y="9859"/>
                  </a:lnTo>
                  <a:lnTo>
                    <a:pt x="7009" y="8873"/>
                  </a:lnTo>
                  <a:lnTo>
                    <a:pt x="7868" y="7260"/>
                  </a:lnTo>
                  <a:lnTo>
                    <a:pt x="5007" y="6453"/>
                  </a:lnTo>
                  <a:lnTo>
                    <a:pt x="4577" y="5736"/>
                  </a:lnTo>
                  <a:lnTo>
                    <a:pt x="2432" y="4661"/>
                  </a:lnTo>
                  <a:lnTo>
                    <a:pt x="2432" y="492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1" name="Google Shape;2421;p276"/>
            <p:cNvSpPr/>
            <p:nvPr/>
          </p:nvSpPr>
          <p:spPr>
            <a:xfrm>
              <a:off x="3764057" y="3086317"/>
              <a:ext cx="333357" cy="5386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646" y="0"/>
                  </a:moveTo>
                  <a:cubicBezTo>
                    <a:pt x="4569" y="1286"/>
                    <a:pt x="4569" y="1286"/>
                    <a:pt x="4569" y="1286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4154" y="3343"/>
                    <a:pt x="4154" y="3343"/>
                  </a:cubicBezTo>
                  <a:cubicBezTo>
                    <a:pt x="4154" y="3600"/>
                    <a:pt x="4569" y="3857"/>
                    <a:pt x="4569" y="3857"/>
                  </a:cubicBezTo>
                  <a:cubicBezTo>
                    <a:pt x="4154" y="3857"/>
                    <a:pt x="2908" y="4114"/>
                    <a:pt x="2908" y="4114"/>
                  </a:cubicBezTo>
                  <a:cubicBezTo>
                    <a:pt x="2908" y="4114"/>
                    <a:pt x="2908" y="4371"/>
                    <a:pt x="2908" y="4371"/>
                  </a:cubicBezTo>
                  <a:cubicBezTo>
                    <a:pt x="2492" y="4629"/>
                    <a:pt x="2492" y="4629"/>
                    <a:pt x="2492" y="4629"/>
                  </a:cubicBezTo>
                  <a:cubicBezTo>
                    <a:pt x="2492" y="4629"/>
                    <a:pt x="2492" y="4629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908" y="4886"/>
                    <a:pt x="4154" y="5657"/>
                    <a:pt x="4154" y="5657"/>
                  </a:cubicBezTo>
                  <a:cubicBezTo>
                    <a:pt x="4154" y="5657"/>
                    <a:pt x="4569" y="6429"/>
                    <a:pt x="4569" y="6429"/>
                  </a:cubicBezTo>
                  <a:cubicBezTo>
                    <a:pt x="4569" y="6429"/>
                    <a:pt x="4569" y="6429"/>
                    <a:pt x="4569" y="6429"/>
                  </a:cubicBezTo>
                  <a:cubicBezTo>
                    <a:pt x="4569" y="6429"/>
                    <a:pt x="7477" y="7200"/>
                    <a:pt x="7892" y="7457"/>
                  </a:cubicBezTo>
                  <a:cubicBezTo>
                    <a:pt x="7892" y="7457"/>
                    <a:pt x="7062" y="8743"/>
                    <a:pt x="7062" y="8743"/>
                  </a:cubicBezTo>
                  <a:cubicBezTo>
                    <a:pt x="7062" y="8743"/>
                    <a:pt x="4985" y="9514"/>
                    <a:pt x="4985" y="9514"/>
                  </a:cubicBezTo>
                  <a:cubicBezTo>
                    <a:pt x="4985" y="9771"/>
                    <a:pt x="4985" y="9771"/>
                    <a:pt x="4985" y="9771"/>
                  </a:cubicBezTo>
                  <a:cubicBezTo>
                    <a:pt x="4985" y="9771"/>
                    <a:pt x="4569" y="12086"/>
                    <a:pt x="4154" y="12343"/>
                  </a:cubicBezTo>
                  <a:cubicBezTo>
                    <a:pt x="4154" y="12343"/>
                    <a:pt x="1246" y="11314"/>
                    <a:pt x="1246" y="11314"/>
                  </a:cubicBezTo>
                  <a:cubicBezTo>
                    <a:pt x="1246" y="11314"/>
                    <a:pt x="1246" y="11314"/>
                    <a:pt x="1246" y="11314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2077" y="12600"/>
                    <a:pt x="2492" y="12600"/>
                  </a:cubicBezTo>
                  <a:cubicBezTo>
                    <a:pt x="2492" y="12857"/>
                    <a:pt x="2492" y="14400"/>
                    <a:pt x="2492" y="14400"/>
                  </a:cubicBezTo>
                  <a:cubicBezTo>
                    <a:pt x="2492" y="14400"/>
                    <a:pt x="2492" y="14400"/>
                    <a:pt x="2492" y="14400"/>
                  </a:cubicBezTo>
                  <a:cubicBezTo>
                    <a:pt x="2492" y="14400"/>
                    <a:pt x="4569" y="15686"/>
                    <a:pt x="4985" y="15686"/>
                  </a:cubicBezTo>
                  <a:cubicBezTo>
                    <a:pt x="4569" y="15943"/>
                    <a:pt x="2077" y="19800"/>
                    <a:pt x="2077" y="19800"/>
                  </a:cubicBezTo>
                  <a:cubicBezTo>
                    <a:pt x="2077" y="19800"/>
                    <a:pt x="2077" y="19800"/>
                    <a:pt x="2077" y="19800"/>
                  </a:cubicBezTo>
                  <a:cubicBezTo>
                    <a:pt x="2077" y="19800"/>
                    <a:pt x="2077" y="19800"/>
                    <a:pt x="2077" y="19800"/>
                  </a:cubicBezTo>
                  <a:cubicBezTo>
                    <a:pt x="2077" y="19800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343"/>
                    <a:pt x="2492" y="21343"/>
                  </a:cubicBezTo>
                  <a:cubicBezTo>
                    <a:pt x="2492" y="21343"/>
                    <a:pt x="2492" y="21343"/>
                    <a:pt x="2492" y="21343"/>
                  </a:cubicBezTo>
                  <a:cubicBezTo>
                    <a:pt x="4569" y="21600"/>
                    <a:pt x="4569" y="21600"/>
                    <a:pt x="4569" y="21600"/>
                  </a:cubicBezTo>
                  <a:cubicBezTo>
                    <a:pt x="4569" y="21600"/>
                    <a:pt x="4569" y="21600"/>
                    <a:pt x="4569" y="21600"/>
                  </a:cubicBezTo>
                  <a:cubicBezTo>
                    <a:pt x="4569" y="21600"/>
                    <a:pt x="9138" y="16457"/>
                    <a:pt x="9138" y="16200"/>
                  </a:cubicBezTo>
                  <a:cubicBezTo>
                    <a:pt x="9138" y="16200"/>
                    <a:pt x="14954" y="17486"/>
                    <a:pt x="14954" y="17486"/>
                  </a:cubicBezTo>
                  <a:cubicBezTo>
                    <a:pt x="14954" y="17486"/>
                    <a:pt x="14954" y="17486"/>
                    <a:pt x="14954" y="17486"/>
                  </a:cubicBezTo>
                  <a:cubicBezTo>
                    <a:pt x="17031" y="15429"/>
                    <a:pt x="17031" y="15429"/>
                    <a:pt x="17031" y="15429"/>
                  </a:cubicBezTo>
                  <a:cubicBezTo>
                    <a:pt x="17031" y="15429"/>
                    <a:pt x="17446" y="13629"/>
                    <a:pt x="17446" y="13629"/>
                  </a:cubicBezTo>
                  <a:cubicBezTo>
                    <a:pt x="17446" y="13629"/>
                    <a:pt x="21185" y="12343"/>
                    <a:pt x="21185" y="12343"/>
                  </a:cubicBezTo>
                  <a:cubicBezTo>
                    <a:pt x="21185" y="12343"/>
                    <a:pt x="21185" y="12343"/>
                    <a:pt x="21185" y="12343"/>
                  </a:cubicBezTo>
                  <a:cubicBezTo>
                    <a:pt x="21185" y="12343"/>
                    <a:pt x="21185" y="12343"/>
                    <a:pt x="21185" y="12343"/>
                  </a:cubicBezTo>
                  <a:cubicBezTo>
                    <a:pt x="21185" y="12343"/>
                    <a:pt x="19938" y="10800"/>
                    <a:pt x="19938" y="10800"/>
                  </a:cubicBezTo>
                  <a:cubicBezTo>
                    <a:pt x="19938" y="10800"/>
                    <a:pt x="21600" y="8229"/>
                    <a:pt x="21600" y="8229"/>
                  </a:cubicBezTo>
                  <a:cubicBezTo>
                    <a:pt x="21600" y="8229"/>
                    <a:pt x="21600" y="8229"/>
                    <a:pt x="21600" y="8229"/>
                  </a:cubicBezTo>
                  <a:cubicBezTo>
                    <a:pt x="21600" y="8229"/>
                    <a:pt x="21600" y="8229"/>
                    <a:pt x="21600" y="8229"/>
                  </a:cubicBezTo>
                  <a:cubicBezTo>
                    <a:pt x="20769" y="7457"/>
                    <a:pt x="20769" y="7457"/>
                    <a:pt x="20769" y="7457"/>
                  </a:cubicBezTo>
                  <a:cubicBezTo>
                    <a:pt x="20769" y="7457"/>
                    <a:pt x="20769" y="7457"/>
                    <a:pt x="20769" y="7457"/>
                  </a:cubicBezTo>
                  <a:cubicBezTo>
                    <a:pt x="20769" y="7457"/>
                    <a:pt x="14538" y="8229"/>
                    <a:pt x="14123" y="8229"/>
                  </a:cubicBezTo>
                  <a:cubicBezTo>
                    <a:pt x="14123" y="7971"/>
                    <a:pt x="14123" y="7457"/>
                    <a:pt x="14123" y="7457"/>
                  </a:cubicBezTo>
                  <a:cubicBezTo>
                    <a:pt x="14123" y="7200"/>
                    <a:pt x="16200" y="6171"/>
                    <a:pt x="16200" y="6171"/>
                  </a:cubicBezTo>
                  <a:cubicBezTo>
                    <a:pt x="16615" y="6171"/>
                    <a:pt x="16615" y="6171"/>
                    <a:pt x="16615" y="6171"/>
                  </a:cubicBezTo>
                  <a:cubicBezTo>
                    <a:pt x="16615" y="6171"/>
                    <a:pt x="16615" y="6171"/>
                    <a:pt x="16615" y="6171"/>
                  </a:cubicBezTo>
                  <a:cubicBezTo>
                    <a:pt x="15785" y="3600"/>
                    <a:pt x="15785" y="3600"/>
                    <a:pt x="15785" y="3600"/>
                  </a:cubicBezTo>
                  <a:cubicBezTo>
                    <a:pt x="15785" y="3343"/>
                    <a:pt x="15785" y="3343"/>
                    <a:pt x="15785" y="3343"/>
                  </a:cubicBezTo>
                  <a:cubicBezTo>
                    <a:pt x="15785" y="3343"/>
                    <a:pt x="13292" y="3086"/>
                    <a:pt x="13292" y="3086"/>
                  </a:cubicBezTo>
                  <a:cubicBezTo>
                    <a:pt x="13292" y="3086"/>
                    <a:pt x="12877" y="2571"/>
                    <a:pt x="12877" y="2571"/>
                  </a:cubicBezTo>
                  <a:cubicBezTo>
                    <a:pt x="11215" y="1286"/>
                    <a:pt x="11215" y="1286"/>
                    <a:pt x="11215" y="1286"/>
                  </a:cubicBezTo>
                  <a:cubicBezTo>
                    <a:pt x="11215" y="1286"/>
                    <a:pt x="11215" y="1286"/>
                    <a:pt x="11215" y="1286"/>
                  </a:cubicBezTo>
                  <a:cubicBezTo>
                    <a:pt x="9554" y="771"/>
                    <a:pt x="9554" y="771"/>
                    <a:pt x="9554" y="771"/>
                  </a:cubicBezTo>
                  <a:cubicBezTo>
                    <a:pt x="6646" y="0"/>
                    <a:pt x="6646" y="0"/>
                    <a:pt x="6646" y="0"/>
                  </a:cubicBezTo>
                  <a:cubicBezTo>
                    <a:pt x="6646" y="0"/>
                    <a:pt x="6646" y="0"/>
                    <a:pt x="6646" y="0"/>
                  </a:cubicBezTo>
                  <a:close/>
                  <a:moveTo>
                    <a:pt x="4985" y="1543"/>
                  </a:moveTo>
                  <a:cubicBezTo>
                    <a:pt x="4985" y="1543"/>
                    <a:pt x="6646" y="257"/>
                    <a:pt x="6646" y="257"/>
                  </a:cubicBezTo>
                  <a:cubicBezTo>
                    <a:pt x="6646" y="257"/>
                    <a:pt x="9554" y="1029"/>
                    <a:pt x="9554" y="1029"/>
                  </a:cubicBezTo>
                  <a:cubicBezTo>
                    <a:pt x="9554" y="1029"/>
                    <a:pt x="11215" y="1286"/>
                    <a:pt x="11215" y="1286"/>
                  </a:cubicBezTo>
                  <a:cubicBezTo>
                    <a:pt x="11215" y="1286"/>
                    <a:pt x="12462" y="2571"/>
                    <a:pt x="12462" y="2571"/>
                  </a:cubicBezTo>
                  <a:cubicBezTo>
                    <a:pt x="13292" y="3343"/>
                    <a:pt x="13292" y="3343"/>
                    <a:pt x="13292" y="3343"/>
                  </a:cubicBezTo>
                  <a:cubicBezTo>
                    <a:pt x="13292" y="3343"/>
                    <a:pt x="13292" y="3343"/>
                    <a:pt x="13292" y="3343"/>
                  </a:cubicBezTo>
                  <a:cubicBezTo>
                    <a:pt x="13292" y="3343"/>
                    <a:pt x="15369" y="3600"/>
                    <a:pt x="15369" y="3600"/>
                  </a:cubicBezTo>
                  <a:cubicBezTo>
                    <a:pt x="15369" y="3600"/>
                    <a:pt x="16200" y="6171"/>
                    <a:pt x="16200" y="6171"/>
                  </a:cubicBezTo>
                  <a:cubicBezTo>
                    <a:pt x="16200" y="6171"/>
                    <a:pt x="14123" y="7200"/>
                    <a:pt x="14123" y="7200"/>
                  </a:cubicBezTo>
                  <a:cubicBezTo>
                    <a:pt x="13708" y="7200"/>
                    <a:pt x="13708" y="7200"/>
                    <a:pt x="13708" y="7200"/>
                  </a:cubicBezTo>
                  <a:cubicBezTo>
                    <a:pt x="13708" y="7200"/>
                    <a:pt x="13708" y="8229"/>
                    <a:pt x="13708" y="8229"/>
                  </a:cubicBezTo>
                  <a:cubicBezTo>
                    <a:pt x="13708" y="8229"/>
                    <a:pt x="13708" y="8229"/>
                    <a:pt x="13708" y="8229"/>
                  </a:cubicBezTo>
                  <a:cubicBezTo>
                    <a:pt x="13708" y="8229"/>
                    <a:pt x="13708" y="8229"/>
                    <a:pt x="14123" y="8229"/>
                  </a:cubicBezTo>
                  <a:cubicBezTo>
                    <a:pt x="14123" y="8229"/>
                    <a:pt x="20354" y="7714"/>
                    <a:pt x="20769" y="7714"/>
                  </a:cubicBezTo>
                  <a:cubicBezTo>
                    <a:pt x="20769" y="7714"/>
                    <a:pt x="21185" y="8229"/>
                    <a:pt x="21185" y="8229"/>
                  </a:cubicBezTo>
                  <a:cubicBezTo>
                    <a:pt x="21185" y="8229"/>
                    <a:pt x="19938" y="10800"/>
                    <a:pt x="19938" y="10800"/>
                  </a:cubicBezTo>
                  <a:cubicBezTo>
                    <a:pt x="19938" y="10800"/>
                    <a:pt x="19938" y="10800"/>
                    <a:pt x="19938" y="10800"/>
                  </a:cubicBezTo>
                  <a:cubicBezTo>
                    <a:pt x="19938" y="10800"/>
                    <a:pt x="19938" y="10800"/>
                    <a:pt x="19938" y="10800"/>
                  </a:cubicBezTo>
                  <a:cubicBezTo>
                    <a:pt x="19938" y="10800"/>
                    <a:pt x="20769" y="12086"/>
                    <a:pt x="20769" y="12343"/>
                  </a:cubicBezTo>
                  <a:cubicBezTo>
                    <a:pt x="20769" y="12343"/>
                    <a:pt x="17446" y="13629"/>
                    <a:pt x="17446" y="13629"/>
                  </a:cubicBezTo>
                  <a:cubicBezTo>
                    <a:pt x="17031" y="13629"/>
                    <a:pt x="17031" y="13629"/>
                    <a:pt x="17031" y="13629"/>
                  </a:cubicBezTo>
                  <a:cubicBezTo>
                    <a:pt x="16615" y="15429"/>
                    <a:pt x="16615" y="15429"/>
                    <a:pt x="16615" y="15429"/>
                  </a:cubicBezTo>
                  <a:cubicBezTo>
                    <a:pt x="16615" y="15429"/>
                    <a:pt x="14954" y="17229"/>
                    <a:pt x="14954" y="17229"/>
                  </a:cubicBezTo>
                  <a:cubicBezTo>
                    <a:pt x="14954" y="17229"/>
                    <a:pt x="9138" y="16200"/>
                    <a:pt x="9138" y="16200"/>
                  </a:cubicBezTo>
                  <a:cubicBezTo>
                    <a:pt x="9138" y="16200"/>
                    <a:pt x="9138" y="16200"/>
                    <a:pt x="8723" y="16200"/>
                  </a:cubicBezTo>
                  <a:cubicBezTo>
                    <a:pt x="8723" y="16200"/>
                    <a:pt x="4569" y="21343"/>
                    <a:pt x="4154" y="21343"/>
                  </a:cubicBezTo>
                  <a:cubicBezTo>
                    <a:pt x="4154" y="21343"/>
                    <a:pt x="3323" y="21343"/>
                    <a:pt x="2908" y="21343"/>
                  </a:cubicBezTo>
                  <a:cubicBezTo>
                    <a:pt x="2908" y="21086"/>
                    <a:pt x="2492" y="19800"/>
                    <a:pt x="2492" y="19800"/>
                  </a:cubicBezTo>
                  <a:cubicBezTo>
                    <a:pt x="2492" y="19800"/>
                    <a:pt x="4985" y="15943"/>
                    <a:pt x="4985" y="15943"/>
                  </a:cubicBezTo>
                  <a:cubicBezTo>
                    <a:pt x="4985" y="15686"/>
                    <a:pt x="4985" y="15686"/>
                    <a:pt x="4985" y="15686"/>
                  </a:cubicBezTo>
                  <a:cubicBezTo>
                    <a:pt x="4985" y="15686"/>
                    <a:pt x="4985" y="15686"/>
                    <a:pt x="4985" y="15686"/>
                  </a:cubicBezTo>
                  <a:cubicBezTo>
                    <a:pt x="4985" y="15686"/>
                    <a:pt x="2908" y="14400"/>
                    <a:pt x="2908" y="14400"/>
                  </a:cubicBezTo>
                  <a:cubicBezTo>
                    <a:pt x="2908" y="14400"/>
                    <a:pt x="2492" y="12600"/>
                    <a:pt x="2492" y="12600"/>
                  </a:cubicBezTo>
                  <a:cubicBezTo>
                    <a:pt x="2492" y="12600"/>
                    <a:pt x="2492" y="12600"/>
                    <a:pt x="2492" y="12600"/>
                  </a:cubicBezTo>
                  <a:cubicBezTo>
                    <a:pt x="2492" y="12600"/>
                    <a:pt x="831" y="12343"/>
                    <a:pt x="415" y="12343"/>
                  </a:cubicBezTo>
                  <a:cubicBezTo>
                    <a:pt x="415" y="12086"/>
                    <a:pt x="1246" y="11571"/>
                    <a:pt x="1246" y="11571"/>
                  </a:cubicBezTo>
                  <a:cubicBezTo>
                    <a:pt x="1662" y="11571"/>
                    <a:pt x="4569" y="12600"/>
                    <a:pt x="4569" y="12600"/>
                  </a:cubicBezTo>
                  <a:cubicBezTo>
                    <a:pt x="4569" y="12600"/>
                    <a:pt x="4569" y="12600"/>
                    <a:pt x="4569" y="12600"/>
                  </a:cubicBezTo>
                  <a:cubicBezTo>
                    <a:pt x="4569" y="12600"/>
                    <a:pt x="4569" y="12600"/>
                    <a:pt x="4569" y="12600"/>
                  </a:cubicBezTo>
                  <a:cubicBezTo>
                    <a:pt x="4569" y="12600"/>
                    <a:pt x="4985" y="9771"/>
                    <a:pt x="5400" y="9771"/>
                  </a:cubicBezTo>
                  <a:cubicBezTo>
                    <a:pt x="5400" y="9771"/>
                    <a:pt x="7062" y="8743"/>
                    <a:pt x="7062" y="8743"/>
                  </a:cubicBezTo>
                  <a:cubicBezTo>
                    <a:pt x="7062" y="8743"/>
                    <a:pt x="7062" y="8743"/>
                    <a:pt x="7062" y="8743"/>
                  </a:cubicBezTo>
                  <a:cubicBezTo>
                    <a:pt x="8308" y="7200"/>
                    <a:pt x="8308" y="7200"/>
                    <a:pt x="8308" y="7200"/>
                  </a:cubicBezTo>
                  <a:cubicBezTo>
                    <a:pt x="8308" y="7200"/>
                    <a:pt x="8308" y="7200"/>
                    <a:pt x="8308" y="7200"/>
                  </a:cubicBezTo>
                  <a:cubicBezTo>
                    <a:pt x="8308" y="7200"/>
                    <a:pt x="8308" y="7200"/>
                    <a:pt x="7892" y="7200"/>
                  </a:cubicBezTo>
                  <a:cubicBezTo>
                    <a:pt x="7892" y="7200"/>
                    <a:pt x="4985" y="6429"/>
                    <a:pt x="4985" y="6429"/>
                  </a:cubicBezTo>
                  <a:cubicBezTo>
                    <a:pt x="4985" y="6429"/>
                    <a:pt x="4569" y="5657"/>
                    <a:pt x="4569" y="5657"/>
                  </a:cubicBezTo>
                  <a:cubicBezTo>
                    <a:pt x="4569" y="5657"/>
                    <a:pt x="4569" y="5657"/>
                    <a:pt x="4569" y="5657"/>
                  </a:cubicBezTo>
                  <a:cubicBezTo>
                    <a:pt x="2908" y="4629"/>
                    <a:pt x="2908" y="4629"/>
                    <a:pt x="2908" y="4629"/>
                  </a:cubicBezTo>
                  <a:cubicBezTo>
                    <a:pt x="2908" y="4629"/>
                    <a:pt x="2908" y="4629"/>
                    <a:pt x="2492" y="4629"/>
                  </a:cubicBezTo>
                  <a:cubicBezTo>
                    <a:pt x="2908" y="4629"/>
                    <a:pt x="2908" y="4371"/>
                    <a:pt x="2908" y="4371"/>
                  </a:cubicBezTo>
                  <a:cubicBezTo>
                    <a:pt x="2908" y="4371"/>
                    <a:pt x="4569" y="4114"/>
                    <a:pt x="4569" y="4114"/>
                  </a:cubicBezTo>
                  <a:cubicBezTo>
                    <a:pt x="4985" y="4114"/>
                    <a:pt x="4985" y="3857"/>
                    <a:pt x="4985" y="3857"/>
                  </a:cubicBezTo>
                  <a:cubicBezTo>
                    <a:pt x="4985" y="3857"/>
                    <a:pt x="4985" y="3857"/>
                    <a:pt x="4985" y="3857"/>
                  </a:cubicBezTo>
                  <a:cubicBezTo>
                    <a:pt x="4985" y="3857"/>
                    <a:pt x="4985" y="3857"/>
                    <a:pt x="4985" y="3857"/>
                  </a:cubicBezTo>
                  <a:cubicBezTo>
                    <a:pt x="4154" y="3343"/>
                    <a:pt x="4154" y="3343"/>
                    <a:pt x="4154" y="3343"/>
                  </a:cubicBezTo>
                  <a:cubicBezTo>
                    <a:pt x="4154" y="3343"/>
                    <a:pt x="4154" y="3343"/>
                    <a:pt x="4154" y="3343"/>
                  </a:cubicBezTo>
                  <a:cubicBezTo>
                    <a:pt x="4154" y="3343"/>
                    <a:pt x="2077" y="2829"/>
                    <a:pt x="2077" y="2571"/>
                  </a:cubicBezTo>
                  <a:cubicBezTo>
                    <a:pt x="2077" y="2571"/>
                    <a:pt x="4985" y="1543"/>
                    <a:pt x="4985" y="15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2" name="Google Shape;2422;p276"/>
            <p:cNvSpPr/>
            <p:nvPr/>
          </p:nvSpPr>
          <p:spPr>
            <a:xfrm>
              <a:off x="4459470" y="3033333"/>
              <a:ext cx="262712" cy="2053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069" y="0"/>
                  </a:moveTo>
                  <a:lnTo>
                    <a:pt x="11617" y="2787"/>
                  </a:lnTo>
                  <a:lnTo>
                    <a:pt x="11072" y="4877"/>
                  </a:lnTo>
                  <a:lnTo>
                    <a:pt x="6171" y="4877"/>
                  </a:lnTo>
                  <a:lnTo>
                    <a:pt x="5264" y="5574"/>
                  </a:lnTo>
                  <a:lnTo>
                    <a:pt x="5264" y="4877"/>
                  </a:lnTo>
                  <a:lnTo>
                    <a:pt x="0" y="9523"/>
                  </a:lnTo>
                  <a:lnTo>
                    <a:pt x="3630" y="14168"/>
                  </a:lnTo>
                  <a:lnTo>
                    <a:pt x="6716" y="15561"/>
                  </a:lnTo>
                  <a:lnTo>
                    <a:pt x="7805" y="20439"/>
                  </a:lnTo>
                  <a:lnTo>
                    <a:pt x="9983" y="21600"/>
                  </a:lnTo>
                  <a:lnTo>
                    <a:pt x="13069" y="16955"/>
                  </a:lnTo>
                  <a:lnTo>
                    <a:pt x="21600" y="13703"/>
                  </a:lnTo>
                  <a:lnTo>
                    <a:pt x="21055" y="13703"/>
                  </a:lnTo>
                  <a:lnTo>
                    <a:pt x="19422" y="9523"/>
                  </a:lnTo>
                  <a:lnTo>
                    <a:pt x="18877" y="4181"/>
                  </a:lnTo>
                  <a:lnTo>
                    <a:pt x="16336" y="4181"/>
                  </a:lnTo>
                  <a:lnTo>
                    <a:pt x="13069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3" name="Google Shape;2423;p276"/>
            <p:cNvSpPr/>
            <p:nvPr/>
          </p:nvSpPr>
          <p:spPr>
            <a:xfrm>
              <a:off x="4459470" y="3033333"/>
              <a:ext cx="262712" cy="2053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171" y="0"/>
                  </a:moveTo>
                  <a:cubicBezTo>
                    <a:pt x="13171" y="0"/>
                    <a:pt x="12644" y="0"/>
                    <a:pt x="12644" y="0"/>
                  </a:cubicBezTo>
                  <a:cubicBezTo>
                    <a:pt x="11063" y="2700"/>
                    <a:pt x="11063" y="2700"/>
                    <a:pt x="11063" y="2700"/>
                  </a:cubicBezTo>
                  <a:cubicBezTo>
                    <a:pt x="11063" y="2700"/>
                    <a:pt x="11063" y="2700"/>
                    <a:pt x="11063" y="2700"/>
                  </a:cubicBezTo>
                  <a:cubicBezTo>
                    <a:pt x="11063" y="2700"/>
                    <a:pt x="11063" y="4050"/>
                    <a:pt x="11063" y="4725"/>
                  </a:cubicBezTo>
                  <a:cubicBezTo>
                    <a:pt x="10537" y="4725"/>
                    <a:pt x="6322" y="4725"/>
                    <a:pt x="6322" y="4725"/>
                  </a:cubicBezTo>
                  <a:cubicBezTo>
                    <a:pt x="6322" y="4725"/>
                    <a:pt x="6322" y="4725"/>
                    <a:pt x="6322" y="4725"/>
                  </a:cubicBezTo>
                  <a:cubicBezTo>
                    <a:pt x="6322" y="4725"/>
                    <a:pt x="5795" y="4725"/>
                    <a:pt x="5268" y="5400"/>
                  </a:cubicBezTo>
                  <a:cubicBezTo>
                    <a:pt x="5268" y="4725"/>
                    <a:pt x="5268" y="4725"/>
                    <a:pt x="5268" y="4725"/>
                  </a:cubicBezTo>
                  <a:cubicBezTo>
                    <a:pt x="5268" y="4725"/>
                    <a:pt x="5268" y="4725"/>
                    <a:pt x="5268" y="4050"/>
                  </a:cubicBezTo>
                  <a:cubicBezTo>
                    <a:pt x="5268" y="4050"/>
                    <a:pt x="5268" y="4050"/>
                    <a:pt x="5268" y="4725"/>
                  </a:cubicBezTo>
                  <a:cubicBezTo>
                    <a:pt x="0" y="8775"/>
                    <a:pt x="0" y="8775"/>
                    <a:pt x="0" y="8775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3688" y="14850"/>
                    <a:pt x="3688" y="14850"/>
                    <a:pt x="3688" y="14850"/>
                  </a:cubicBezTo>
                  <a:cubicBezTo>
                    <a:pt x="3688" y="14850"/>
                    <a:pt x="3688" y="14850"/>
                    <a:pt x="3688" y="14850"/>
                  </a:cubicBezTo>
                  <a:cubicBezTo>
                    <a:pt x="3688" y="14850"/>
                    <a:pt x="6849" y="15525"/>
                    <a:pt x="6849" y="15525"/>
                  </a:cubicBezTo>
                  <a:cubicBezTo>
                    <a:pt x="6849" y="15525"/>
                    <a:pt x="7902" y="20250"/>
                    <a:pt x="7902" y="20250"/>
                  </a:cubicBezTo>
                  <a:cubicBezTo>
                    <a:pt x="7902" y="20250"/>
                    <a:pt x="7902" y="20250"/>
                    <a:pt x="7902" y="20250"/>
                  </a:cubicBezTo>
                  <a:cubicBezTo>
                    <a:pt x="10010" y="21600"/>
                    <a:pt x="10010" y="21600"/>
                    <a:pt x="10010" y="21600"/>
                  </a:cubicBezTo>
                  <a:cubicBezTo>
                    <a:pt x="10010" y="21600"/>
                    <a:pt x="10010" y="21600"/>
                    <a:pt x="10010" y="21600"/>
                  </a:cubicBezTo>
                  <a:cubicBezTo>
                    <a:pt x="10010" y="21600"/>
                    <a:pt x="13698" y="16875"/>
                    <a:pt x="13698" y="16875"/>
                  </a:cubicBezTo>
                  <a:cubicBezTo>
                    <a:pt x="13698" y="16875"/>
                    <a:pt x="20020" y="14175"/>
                    <a:pt x="21073" y="13500"/>
                  </a:cubicBezTo>
                  <a:cubicBezTo>
                    <a:pt x="21073" y="13500"/>
                    <a:pt x="21073" y="13500"/>
                    <a:pt x="21073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2825"/>
                    <a:pt x="21600" y="13500"/>
                  </a:cubicBezTo>
                  <a:cubicBezTo>
                    <a:pt x="21600" y="13500"/>
                    <a:pt x="21073" y="13500"/>
                    <a:pt x="21073" y="13500"/>
                  </a:cubicBezTo>
                  <a:cubicBezTo>
                    <a:pt x="21073" y="12825"/>
                    <a:pt x="20020" y="9450"/>
                    <a:pt x="20020" y="9450"/>
                  </a:cubicBezTo>
                  <a:cubicBezTo>
                    <a:pt x="18966" y="4050"/>
                    <a:pt x="18966" y="4050"/>
                    <a:pt x="18966" y="4050"/>
                  </a:cubicBezTo>
                  <a:cubicBezTo>
                    <a:pt x="18966" y="4050"/>
                    <a:pt x="18966" y="4050"/>
                    <a:pt x="18966" y="4050"/>
                  </a:cubicBezTo>
                  <a:cubicBezTo>
                    <a:pt x="18966" y="4050"/>
                    <a:pt x="16332" y="4050"/>
                    <a:pt x="16332" y="3375"/>
                  </a:cubicBezTo>
                  <a:cubicBezTo>
                    <a:pt x="16332" y="3375"/>
                    <a:pt x="13171" y="0"/>
                    <a:pt x="13171" y="0"/>
                  </a:cubicBezTo>
                  <a:cubicBezTo>
                    <a:pt x="13171" y="0"/>
                    <a:pt x="13171" y="0"/>
                    <a:pt x="13171" y="0"/>
                  </a:cubicBezTo>
                  <a:close/>
                  <a:moveTo>
                    <a:pt x="13171" y="0"/>
                  </a:moveTo>
                  <a:cubicBezTo>
                    <a:pt x="13171" y="675"/>
                    <a:pt x="16332" y="4050"/>
                    <a:pt x="16332" y="4050"/>
                  </a:cubicBezTo>
                  <a:cubicBezTo>
                    <a:pt x="16332" y="4050"/>
                    <a:pt x="16332" y="4050"/>
                    <a:pt x="16332" y="4050"/>
                  </a:cubicBezTo>
                  <a:cubicBezTo>
                    <a:pt x="16332" y="4050"/>
                    <a:pt x="18439" y="4725"/>
                    <a:pt x="18966" y="4725"/>
                  </a:cubicBezTo>
                  <a:cubicBezTo>
                    <a:pt x="18966" y="4725"/>
                    <a:pt x="19493" y="9450"/>
                    <a:pt x="19493" y="9450"/>
                  </a:cubicBezTo>
                  <a:cubicBezTo>
                    <a:pt x="19493" y="9450"/>
                    <a:pt x="20546" y="12825"/>
                    <a:pt x="20546" y="13500"/>
                  </a:cubicBezTo>
                  <a:cubicBezTo>
                    <a:pt x="19493" y="14175"/>
                    <a:pt x="13171" y="16200"/>
                    <a:pt x="13171" y="16200"/>
                  </a:cubicBezTo>
                  <a:cubicBezTo>
                    <a:pt x="13171" y="16200"/>
                    <a:pt x="13171" y="16200"/>
                    <a:pt x="13171" y="16200"/>
                  </a:cubicBezTo>
                  <a:cubicBezTo>
                    <a:pt x="13171" y="16200"/>
                    <a:pt x="10010" y="20925"/>
                    <a:pt x="10010" y="20925"/>
                  </a:cubicBezTo>
                  <a:cubicBezTo>
                    <a:pt x="10010" y="20925"/>
                    <a:pt x="8429" y="20250"/>
                    <a:pt x="7902" y="20250"/>
                  </a:cubicBezTo>
                  <a:cubicBezTo>
                    <a:pt x="7902" y="19575"/>
                    <a:pt x="7376" y="15525"/>
                    <a:pt x="7376" y="15525"/>
                  </a:cubicBezTo>
                  <a:cubicBezTo>
                    <a:pt x="7376" y="14850"/>
                    <a:pt x="7376" y="14850"/>
                    <a:pt x="7376" y="14850"/>
                  </a:cubicBezTo>
                  <a:cubicBezTo>
                    <a:pt x="7376" y="14850"/>
                    <a:pt x="3688" y="14175"/>
                    <a:pt x="3688" y="14175"/>
                  </a:cubicBezTo>
                  <a:cubicBezTo>
                    <a:pt x="3688" y="14175"/>
                    <a:pt x="527" y="9450"/>
                    <a:pt x="527" y="9450"/>
                  </a:cubicBezTo>
                  <a:cubicBezTo>
                    <a:pt x="527" y="8775"/>
                    <a:pt x="4741" y="5400"/>
                    <a:pt x="4741" y="4725"/>
                  </a:cubicBezTo>
                  <a:cubicBezTo>
                    <a:pt x="4741" y="5400"/>
                    <a:pt x="4741" y="5400"/>
                    <a:pt x="4741" y="5400"/>
                  </a:cubicBezTo>
                  <a:cubicBezTo>
                    <a:pt x="4741" y="5400"/>
                    <a:pt x="5268" y="6075"/>
                    <a:pt x="5268" y="6075"/>
                  </a:cubicBezTo>
                  <a:cubicBezTo>
                    <a:pt x="5268" y="6075"/>
                    <a:pt x="5268" y="6075"/>
                    <a:pt x="5268" y="6075"/>
                  </a:cubicBezTo>
                  <a:cubicBezTo>
                    <a:pt x="5268" y="6075"/>
                    <a:pt x="6322" y="4725"/>
                    <a:pt x="6322" y="4725"/>
                  </a:cubicBezTo>
                  <a:cubicBezTo>
                    <a:pt x="6322" y="4725"/>
                    <a:pt x="11063" y="4725"/>
                    <a:pt x="11063" y="4725"/>
                  </a:cubicBezTo>
                  <a:cubicBezTo>
                    <a:pt x="11063" y="4725"/>
                    <a:pt x="11063" y="4725"/>
                    <a:pt x="11063" y="4725"/>
                  </a:cubicBezTo>
                  <a:cubicBezTo>
                    <a:pt x="11063" y="4725"/>
                    <a:pt x="11590" y="2700"/>
                    <a:pt x="11590" y="2700"/>
                  </a:cubicBezTo>
                  <a:cubicBezTo>
                    <a:pt x="11590" y="2700"/>
                    <a:pt x="12644" y="675"/>
                    <a:pt x="13171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4" name="Google Shape;2424;p276"/>
            <p:cNvSpPr/>
            <p:nvPr/>
          </p:nvSpPr>
          <p:spPr>
            <a:xfrm>
              <a:off x="4426354" y="2949442"/>
              <a:ext cx="192067" cy="17440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" y="21600"/>
                  </a:moveTo>
                  <a:cubicBezTo>
                    <a:pt x="3600" y="13600"/>
                    <a:pt x="3600" y="13600"/>
                    <a:pt x="3600" y="13600"/>
                  </a:cubicBezTo>
                  <a:cubicBezTo>
                    <a:pt x="0" y="7200"/>
                    <a:pt x="0" y="7200"/>
                    <a:pt x="0" y="720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5760" y="800"/>
                    <a:pt x="7920" y="1600"/>
                    <a:pt x="9360" y="3200"/>
                  </a:cubicBezTo>
                  <a:cubicBezTo>
                    <a:pt x="13680" y="5600"/>
                    <a:pt x="15840" y="9600"/>
                    <a:pt x="21600" y="10400"/>
                  </a:cubicBezTo>
                  <a:cubicBezTo>
                    <a:pt x="19440" y="13600"/>
                    <a:pt x="19440" y="13600"/>
                    <a:pt x="19440" y="13600"/>
                  </a:cubicBezTo>
                  <a:cubicBezTo>
                    <a:pt x="18720" y="16000"/>
                    <a:pt x="18720" y="16000"/>
                    <a:pt x="18720" y="16000"/>
                  </a:cubicBezTo>
                  <a:cubicBezTo>
                    <a:pt x="12240" y="16000"/>
                    <a:pt x="12240" y="16000"/>
                    <a:pt x="12240" y="16000"/>
                  </a:cubicBezTo>
                  <a:cubicBezTo>
                    <a:pt x="10800" y="16800"/>
                    <a:pt x="10800" y="16800"/>
                    <a:pt x="10800" y="16800"/>
                  </a:cubicBezTo>
                  <a:cubicBezTo>
                    <a:pt x="10800" y="16000"/>
                    <a:pt x="10800" y="16000"/>
                    <a:pt x="10800" y="16000"/>
                  </a:cubicBezTo>
                  <a:cubicBezTo>
                    <a:pt x="3600" y="21600"/>
                    <a:pt x="3600" y="21600"/>
                    <a:pt x="3600" y="21600"/>
                  </a:cubicBezTo>
                  <a:lnTo>
                    <a:pt x="144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5" name="Google Shape;2425;p276"/>
            <p:cNvSpPr/>
            <p:nvPr/>
          </p:nvSpPr>
          <p:spPr>
            <a:xfrm>
              <a:off x="4426354" y="2949442"/>
              <a:ext cx="192067" cy="177438"/>
            </a:xfrm>
            <a:custGeom>
              <a:avLst/>
              <a:gdLst/>
              <a:ahLst/>
              <a:cxnLst/>
              <a:rect l="l" t="t" r="r" b="b"/>
              <a:pathLst>
                <a:path w="21600" h="21171" extrusionOk="0">
                  <a:moveTo>
                    <a:pt x="2880" y="0"/>
                  </a:move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3600" y="13114"/>
                    <a:pt x="3600" y="13114"/>
                  </a:cubicBezTo>
                  <a:cubicBezTo>
                    <a:pt x="3600" y="13114"/>
                    <a:pt x="1440" y="20829"/>
                    <a:pt x="1440" y="20829"/>
                  </a:cubicBezTo>
                  <a:cubicBezTo>
                    <a:pt x="1440" y="20829"/>
                    <a:pt x="1440" y="20829"/>
                    <a:pt x="1440" y="20829"/>
                  </a:cubicBezTo>
                  <a:cubicBezTo>
                    <a:pt x="1440" y="20829"/>
                    <a:pt x="1440" y="20829"/>
                    <a:pt x="1440" y="20829"/>
                  </a:cubicBezTo>
                  <a:cubicBezTo>
                    <a:pt x="1440" y="20829"/>
                    <a:pt x="1440" y="21600"/>
                    <a:pt x="1440" y="20829"/>
                  </a:cubicBezTo>
                  <a:cubicBezTo>
                    <a:pt x="4320" y="20829"/>
                    <a:pt x="4320" y="20829"/>
                    <a:pt x="4320" y="20829"/>
                  </a:cubicBezTo>
                  <a:cubicBezTo>
                    <a:pt x="4320" y="20829"/>
                    <a:pt x="4320" y="20829"/>
                    <a:pt x="4320" y="20829"/>
                  </a:cubicBezTo>
                  <a:cubicBezTo>
                    <a:pt x="4320" y="20829"/>
                    <a:pt x="10080" y="16200"/>
                    <a:pt x="10080" y="15429"/>
                  </a:cubicBezTo>
                  <a:cubicBezTo>
                    <a:pt x="10080" y="16200"/>
                    <a:pt x="10080" y="16200"/>
                    <a:pt x="10080" y="16200"/>
                  </a:cubicBezTo>
                  <a:cubicBezTo>
                    <a:pt x="10080" y="16200"/>
                    <a:pt x="10800" y="16971"/>
                    <a:pt x="10800" y="16971"/>
                  </a:cubicBezTo>
                  <a:cubicBezTo>
                    <a:pt x="10800" y="16971"/>
                    <a:pt x="10800" y="16971"/>
                    <a:pt x="10800" y="16971"/>
                  </a:cubicBezTo>
                  <a:cubicBezTo>
                    <a:pt x="10800" y="16971"/>
                    <a:pt x="12240" y="15429"/>
                    <a:pt x="12240" y="15429"/>
                  </a:cubicBezTo>
                  <a:cubicBezTo>
                    <a:pt x="12240" y="15429"/>
                    <a:pt x="18720" y="15429"/>
                    <a:pt x="18720" y="15429"/>
                  </a:cubicBezTo>
                  <a:cubicBezTo>
                    <a:pt x="18720" y="15429"/>
                    <a:pt x="18720" y="15429"/>
                    <a:pt x="18720" y="15429"/>
                  </a:cubicBezTo>
                  <a:cubicBezTo>
                    <a:pt x="18720" y="15429"/>
                    <a:pt x="19440" y="13114"/>
                    <a:pt x="19440" y="13114"/>
                  </a:cubicBezTo>
                  <a:cubicBezTo>
                    <a:pt x="19440" y="13114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18000" y="9257"/>
                    <a:pt x="15840" y="6943"/>
                    <a:pt x="12960" y="5400"/>
                  </a:cubicBezTo>
                  <a:cubicBezTo>
                    <a:pt x="12240" y="4629"/>
                    <a:pt x="10800" y="3857"/>
                    <a:pt x="10080" y="3086"/>
                  </a:cubicBezTo>
                  <a:cubicBezTo>
                    <a:pt x="7920" y="1543"/>
                    <a:pt x="5760" y="771"/>
                    <a:pt x="3600" y="0"/>
                  </a:cubicBezTo>
                  <a:cubicBezTo>
                    <a:pt x="3600" y="0"/>
                    <a:pt x="2880" y="0"/>
                    <a:pt x="2880" y="0"/>
                  </a:cubicBezTo>
                  <a:close/>
                  <a:moveTo>
                    <a:pt x="3600" y="771"/>
                  </a:moveTo>
                  <a:cubicBezTo>
                    <a:pt x="5760" y="1543"/>
                    <a:pt x="7920" y="2314"/>
                    <a:pt x="9360" y="3086"/>
                  </a:cubicBezTo>
                  <a:cubicBezTo>
                    <a:pt x="10800" y="3857"/>
                    <a:pt x="11520" y="4629"/>
                    <a:pt x="12960" y="5400"/>
                  </a:cubicBezTo>
                  <a:cubicBezTo>
                    <a:pt x="15120" y="7714"/>
                    <a:pt x="17280" y="9257"/>
                    <a:pt x="20880" y="10029"/>
                  </a:cubicBezTo>
                  <a:cubicBezTo>
                    <a:pt x="20880" y="10800"/>
                    <a:pt x="18720" y="13114"/>
                    <a:pt x="18720" y="13114"/>
                  </a:cubicBezTo>
                  <a:cubicBezTo>
                    <a:pt x="18720" y="13114"/>
                    <a:pt x="18720" y="13114"/>
                    <a:pt x="18720" y="13114"/>
                  </a:cubicBezTo>
                  <a:cubicBezTo>
                    <a:pt x="18720" y="13114"/>
                    <a:pt x="18720" y="14657"/>
                    <a:pt x="18720" y="15429"/>
                  </a:cubicBezTo>
                  <a:cubicBezTo>
                    <a:pt x="18000" y="15429"/>
                    <a:pt x="12240" y="15429"/>
                    <a:pt x="12240" y="15429"/>
                  </a:cubicBezTo>
                  <a:cubicBezTo>
                    <a:pt x="12240" y="15429"/>
                    <a:pt x="12240" y="15429"/>
                    <a:pt x="12240" y="15429"/>
                  </a:cubicBezTo>
                  <a:cubicBezTo>
                    <a:pt x="12240" y="15429"/>
                    <a:pt x="11520" y="15429"/>
                    <a:pt x="10800" y="16200"/>
                  </a:cubicBezTo>
                  <a:cubicBezTo>
                    <a:pt x="10800" y="15429"/>
                    <a:pt x="10800" y="15429"/>
                    <a:pt x="10800" y="15429"/>
                  </a:cubicBezTo>
                  <a:cubicBezTo>
                    <a:pt x="10800" y="15429"/>
                    <a:pt x="10800" y="15429"/>
                    <a:pt x="10800" y="14657"/>
                  </a:cubicBezTo>
                  <a:cubicBezTo>
                    <a:pt x="10800" y="14657"/>
                    <a:pt x="10800" y="14657"/>
                    <a:pt x="10800" y="15429"/>
                  </a:cubicBezTo>
                  <a:cubicBezTo>
                    <a:pt x="10800" y="15429"/>
                    <a:pt x="3600" y="20057"/>
                    <a:pt x="3600" y="20057"/>
                  </a:cubicBezTo>
                  <a:cubicBezTo>
                    <a:pt x="3600" y="20057"/>
                    <a:pt x="2160" y="20829"/>
                    <a:pt x="1440" y="20829"/>
                  </a:cubicBezTo>
                  <a:cubicBezTo>
                    <a:pt x="2160" y="20057"/>
                    <a:pt x="3600" y="13114"/>
                    <a:pt x="3600" y="13114"/>
                  </a:cubicBezTo>
                  <a:cubicBezTo>
                    <a:pt x="3600" y="13114"/>
                    <a:pt x="3600" y="13114"/>
                    <a:pt x="3600" y="13114"/>
                  </a:cubicBezTo>
                  <a:cubicBezTo>
                    <a:pt x="3600" y="13114"/>
                    <a:pt x="3600" y="13114"/>
                    <a:pt x="3600" y="13114"/>
                  </a:cubicBezTo>
                  <a:cubicBezTo>
                    <a:pt x="3600" y="13114"/>
                    <a:pt x="0" y="6943"/>
                    <a:pt x="0" y="6943"/>
                  </a:cubicBezTo>
                  <a:cubicBezTo>
                    <a:pt x="0" y="6943"/>
                    <a:pt x="3600" y="771"/>
                    <a:pt x="3600" y="7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6" name="Google Shape;2426;p276"/>
            <p:cNvSpPr/>
            <p:nvPr/>
          </p:nvSpPr>
          <p:spPr>
            <a:xfrm>
              <a:off x="4168058" y="2828020"/>
              <a:ext cx="238428" cy="18765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05" y="21600"/>
                  </a:moveTo>
                  <a:cubicBezTo>
                    <a:pt x="4086" y="17131"/>
                    <a:pt x="4086" y="17131"/>
                    <a:pt x="4086" y="17131"/>
                  </a:cubicBezTo>
                  <a:cubicBezTo>
                    <a:pt x="6422" y="14897"/>
                    <a:pt x="6422" y="14897"/>
                    <a:pt x="6422" y="14897"/>
                  </a:cubicBezTo>
                  <a:cubicBezTo>
                    <a:pt x="2919" y="13407"/>
                    <a:pt x="2919" y="13407"/>
                    <a:pt x="2919" y="13407"/>
                  </a:cubicBezTo>
                  <a:cubicBezTo>
                    <a:pt x="2335" y="11917"/>
                    <a:pt x="2335" y="11917"/>
                    <a:pt x="2335" y="11917"/>
                  </a:cubicBezTo>
                  <a:cubicBezTo>
                    <a:pt x="584" y="11172"/>
                    <a:pt x="584" y="11172"/>
                    <a:pt x="584" y="11172"/>
                  </a:cubicBezTo>
                  <a:cubicBezTo>
                    <a:pt x="0" y="6703"/>
                    <a:pt x="0" y="6703"/>
                    <a:pt x="0" y="6703"/>
                  </a:cubicBezTo>
                  <a:cubicBezTo>
                    <a:pt x="8757" y="5214"/>
                    <a:pt x="8757" y="5214"/>
                    <a:pt x="8757" y="5214"/>
                  </a:cubicBezTo>
                  <a:cubicBezTo>
                    <a:pt x="9924" y="745"/>
                    <a:pt x="9924" y="745"/>
                    <a:pt x="9924" y="745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2843" y="5214"/>
                    <a:pt x="12843" y="5214"/>
                    <a:pt x="12843" y="5214"/>
                  </a:cubicBezTo>
                  <a:cubicBezTo>
                    <a:pt x="12259" y="5214"/>
                    <a:pt x="12259" y="5214"/>
                    <a:pt x="12259" y="5214"/>
                  </a:cubicBezTo>
                  <a:cubicBezTo>
                    <a:pt x="12259" y="5214"/>
                    <a:pt x="13427" y="9683"/>
                    <a:pt x="18097" y="11917"/>
                  </a:cubicBezTo>
                  <a:cubicBezTo>
                    <a:pt x="19265" y="12662"/>
                    <a:pt x="20432" y="12662"/>
                    <a:pt x="21600" y="12662"/>
                  </a:cubicBezTo>
                  <a:cubicBezTo>
                    <a:pt x="21600" y="12662"/>
                    <a:pt x="21600" y="12662"/>
                    <a:pt x="21600" y="12662"/>
                  </a:cubicBezTo>
                  <a:cubicBezTo>
                    <a:pt x="21016" y="14152"/>
                    <a:pt x="21016" y="14152"/>
                    <a:pt x="21016" y="14152"/>
                  </a:cubicBezTo>
                  <a:cubicBezTo>
                    <a:pt x="18681" y="14152"/>
                    <a:pt x="18681" y="14152"/>
                    <a:pt x="18681" y="14152"/>
                  </a:cubicBezTo>
                  <a:cubicBezTo>
                    <a:pt x="16346" y="14897"/>
                    <a:pt x="16346" y="14897"/>
                    <a:pt x="16346" y="14897"/>
                  </a:cubicBezTo>
                  <a:cubicBezTo>
                    <a:pt x="14011" y="17876"/>
                    <a:pt x="14011" y="17876"/>
                    <a:pt x="14011" y="17876"/>
                  </a:cubicBezTo>
                  <a:cubicBezTo>
                    <a:pt x="12259" y="19366"/>
                    <a:pt x="12259" y="19366"/>
                    <a:pt x="12259" y="19366"/>
                  </a:cubicBezTo>
                  <a:lnTo>
                    <a:pt x="7005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7" name="Google Shape;2427;p276"/>
            <p:cNvSpPr/>
            <p:nvPr/>
          </p:nvSpPr>
          <p:spPr>
            <a:xfrm>
              <a:off x="4168058" y="2828020"/>
              <a:ext cx="238428" cy="1920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092" y="0"/>
                  </a:moveTo>
                  <a:cubicBezTo>
                    <a:pt x="9341" y="720"/>
                    <a:pt x="9341" y="720"/>
                    <a:pt x="9341" y="720"/>
                  </a:cubicBezTo>
                  <a:cubicBezTo>
                    <a:pt x="9341" y="720"/>
                    <a:pt x="9341" y="720"/>
                    <a:pt x="9341" y="720"/>
                  </a:cubicBezTo>
                  <a:cubicBezTo>
                    <a:pt x="9341" y="720"/>
                    <a:pt x="8757" y="4320"/>
                    <a:pt x="8757" y="4320"/>
                  </a:cubicBezTo>
                  <a:cubicBezTo>
                    <a:pt x="8757" y="4320"/>
                    <a:pt x="0" y="5760"/>
                    <a:pt x="0" y="5760"/>
                  </a:cubicBezTo>
                  <a:cubicBezTo>
                    <a:pt x="0" y="5760"/>
                    <a:pt x="0" y="5760"/>
                    <a:pt x="0" y="5760"/>
                  </a:cubicBezTo>
                  <a:cubicBezTo>
                    <a:pt x="0" y="5760"/>
                    <a:pt x="0" y="6480"/>
                    <a:pt x="0" y="6480"/>
                  </a:cubicBezTo>
                  <a:cubicBezTo>
                    <a:pt x="0" y="6480"/>
                    <a:pt x="0" y="6480"/>
                    <a:pt x="0" y="6480"/>
                  </a:cubicBezTo>
                  <a:cubicBezTo>
                    <a:pt x="584" y="10800"/>
                    <a:pt x="584" y="10800"/>
                    <a:pt x="584" y="10800"/>
                  </a:cubicBezTo>
                  <a:cubicBezTo>
                    <a:pt x="584" y="10800"/>
                    <a:pt x="584" y="10800"/>
                    <a:pt x="584" y="10800"/>
                  </a:cubicBezTo>
                  <a:cubicBezTo>
                    <a:pt x="584" y="10800"/>
                    <a:pt x="1751" y="11520"/>
                    <a:pt x="2335" y="11520"/>
                  </a:cubicBezTo>
                  <a:cubicBezTo>
                    <a:pt x="2335" y="11520"/>
                    <a:pt x="2919" y="12960"/>
                    <a:pt x="2919" y="12960"/>
                  </a:cubicBezTo>
                  <a:cubicBezTo>
                    <a:pt x="2919" y="12960"/>
                    <a:pt x="2919" y="12960"/>
                    <a:pt x="2919" y="12960"/>
                  </a:cubicBezTo>
                  <a:cubicBezTo>
                    <a:pt x="2919" y="12960"/>
                    <a:pt x="5838" y="14400"/>
                    <a:pt x="6422" y="14400"/>
                  </a:cubicBezTo>
                  <a:cubicBezTo>
                    <a:pt x="5838" y="15120"/>
                    <a:pt x="4086" y="16560"/>
                    <a:pt x="4086" y="16560"/>
                  </a:cubicBezTo>
                  <a:cubicBezTo>
                    <a:pt x="4086" y="16560"/>
                    <a:pt x="4086" y="16560"/>
                    <a:pt x="4086" y="16560"/>
                  </a:cubicBezTo>
                  <a:cubicBezTo>
                    <a:pt x="4086" y="16560"/>
                    <a:pt x="4086" y="16560"/>
                    <a:pt x="4086" y="16560"/>
                  </a:cubicBezTo>
                  <a:cubicBezTo>
                    <a:pt x="7005" y="21600"/>
                    <a:pt x="7005" y="21600"/>
                    <a:pt x="7005" y="21600"/>
                  </a:cubicBezTo>
                  <a:cubicBezTo>
                    <a:pt x="7005" y="21600"/>
                    <a:pt x="7005" y="21600"/>
                    <a:pt x="7005" y="21600"/>
                  </a:cubicBezTo>
                  <a:cubicBezTo>
                    <a:pt x="12259" y="18720"/>
                    <a:pt x="12259" y="18720"/>
                    <a:pt x="12259" y="18720"/>
                  </a:cubicBezTo>
                  <a:cubicBezTo>
                    <a:pt x="14011" y="17280"/>
                    <a:pt x="14011" y="17280"/>
                    <a:pt x="14011" y="17280"/>
                  </a:cubicBezTo>
                  <a:cubicBezTo>
                    <a:pt x="14011" y="17280"/>
                    <a:pt x="16346" y="14400"/>
                    <a:pt x="16346" y="14400"/>
                  </a:cubicBezTo>
                  <a:cubicBezTo>
                    <a:pt x="16346" y="14400"/>
                    <a:pt x="18681" y="13680"/>
                    <a:pt x="18681" y="13680"/>
                  </a:cubicBezTo>
                  <a:cubicBezTo>
                    <a:pt x="21016" y="13680"/>
                    <a:pt x="21016" y="13680"/>
                    <a:pt x="21016" y="13680"/>
                  </a:cubicBezTo>
                  <a:cubicBezTo>
                    <a:pt x="21600" y="13680"/>
                    <a:pt x="21600" y="13680"/>
                    <a:pt x="21600" y="13680"/>
                  </a:cubicBezTo>
                  <a:cubicBezTo>
                    <a:pt x="21600" y="12960"/>
                    <a:pt x="21600" y="12960"/>
                    <a:pt x="21600" y="12960"/>
                  </a:cubicBezTo>
                  <a:cubicBezTo>
                    <a:pt x="21600" y="12960"/>
                    <a:pt x="21600" y="12240"/>
                    <a:pt x="21600" y="12240"/>
                  </a:cubicBezTo>
                  <a:cubicBezTo>
                    <a:pt x="21600" y="12240"/>
                    <a:pt x="21600" y="12240"/>
                    <a:pt x="21600" y="12240"/>
                  </a:cubicBezTo>
                  <a:cubicBezTo>
                    <a:pt x="18097" y="11520"/>
                    <a:pt x="18097" y="11520"/>
                    <a:pt x="18097" y="11520"/>
                  </a:cubicBezTo>
                  <a:cubicBezTo>
                    <a:pt x="14595" y="10080"/>
                    <a:pt x="12843" y="6480"/>
                    <a:pt x="12259" y="5040"/>
                  </a:cubicBezTo>
                  <a:cubicBezTo>
                    <a:pt x="12259" y="5040"/>
                    <a:pt x="12259" y="5040"/>
                    <a:pt x="12259" y="5040"/>
                  </a:cubicBezTo>
                  <a:cubicBezTo>
                    <a:pt x="12843" y="5760"/>
                    <a:pt x="12843" y="5760"/>
                    <a:pt x="12843" y="5040"/>
                  </a:cubicBezTo>
                  <a:cubicBezTo>
                    <a:pt x="12843" y="5040"/>
                    <a:pt x="12843" y="5040"/>
                    <a:pt x="12843" y="5040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1092" y="0"/>
                    <a:pt x="11092" y="0"/>
                    <a:pt x="11092" y="0"/>
                  </a:cubicBezTo>
                  <a:close/>
                  <a:moveTo>
                    <a:pt x="11092" y="720"/>
                  </a:moveTo>
                  <a:cubicBezTo>
                    <a:pt x="11092" y="720"/>
                    <a:pt x="12259" y="4320"/>
                    <a:pt x="12259" y="5040"/>
                  </a:cubicBezTo>
                  <a:cubicBezTo>
                    <a:pt x="12259" y="5040"/>
                    <a:pt x="12259" y="5040"/>
                    <a:pt x="12259" y="5040"/>
                  </a:cubicBezTo>
                  <a:cubicBezTo>
                    <a:pt x="12259" y="4320"/>
                    <a:pt x="11676" y="5040"/>
                    <a:pt x="11676" y="5040"/>
                  </a:cubicBezTo>
                  <a:cubicBezTo>
                    <a:pt x="11676" y="5040"/>
                    <a:pt x="11676" y="5040"/>
                    <a:pt x="11676" y="5040"/>
                  </a:cubicBezTo>
                  <a:cubicBezTo>
                    <a:pt x="11676" y="5040"/>
                    <a:pt x="11676" y="5040"/>
                    <a:pt x="11676" y="5040"/>
                  </a:cubicBezTo>
                  <a:cubicBezTo>
                    <a:pt x="11676" y="5040"/>
                    <a:pt x="13427" y="10080"/>
                    <a:pt x="18097" y="11520"/>
                  </a:cubicBezTo>
                  <a:cubicBezTo>
                    <a:pt x="18097" y="11520"/>
                    <a:pt x="20432" y="12240"/>
                    <a:pt x="21600" y="12960"/>
                  </a:cubicBezTo>
                  <a:cubicBezTo>
                    <a:pt x="21016" y="12960"/>
                    <a:pt x="21016" y="12960"/>
                    <a:pt x="21016" y="13680"/>
                  </a:cubicBezTo>
                  <a:cubicBezTo>
                    <a:pt x="21016" y="13680"/>
                    <a:pt x="18681" y="13680"/>
                    <a:pt x="18681" y="13680"/>
                  </a:cubicBezTo>
                  <a:cubicBezTo>
                    <a:pt x="16346" y="14400"/>
                    <a:pt x="16346" y="14400"/>
                    <a:pt x="16346" y="14400"/>
                  </a:cubicBezTo>
                  <a:cubicBezTo>
                    <a:pt x="16346" y="14400"/>
                    <a:pt x="16346" y="14400"/>
                    <a:pt x="16346" y="14400"/>
                  </a:cubicBezTo>
                  <a:cubicBezTo>
                    <a:pt x="14011" y="17280"/>
                    <a:pt x="14011" y="17280"/>
                    <a:pt x="14011" y="17280"/>
                  </a:cubicBezTo>
                  <a:cubicBezTo>
                    <a:pt x="12259" y="18720"/>
                    <a:pt x="12259" y="18720"/>
                    <a:pt x="12259" y="18720"/>
                  </a:cubicBezTo>
                  <a:cubicBezTo>
                    <a:pt x="12259" y="18720"/>
                    <a:pt x="7005" y="20880"/>
                    <a:pt x="7005" y="20880"/>
                  </a:cubicBezTo>
                  <a:cubicBezTo>
                    <a:pt x="7005" y="20880"/>
                    <a:pt x="4670" y="17280"/>
                    <a:pt x="4670" y="16560"/>
                  </a:cubicBezTo>
                  <a:cubicBezTo>
                    <a:pt x="4670" y="1656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3503" y="12240"/>
                    <a:pt x="2919" y="12240"/>
                  </a:cubicBezTo>
                  <a:cubicBezTo>
                    <a:pt x="2919" y="12240"/>
                    <a:pt x="2335" y="10800"/>
                    <a:pt x="2335" y="10800"/>
                  </a:cubicBezTo>
                  <a:cubicBezTo>
                    <a:pt x="2335" y="10800"/>
                    <a:pt x="2335" y="10800"/>
                    <a:pt x="2335" y="10800"/>
                  </a:cubicBezTo>
                  <a:cubicBezTo>
                    <a:pt x="2335" y="10800"/>
                    <a:pt x="1168" y="10800"/>
                    <a:pt x="1168" y="10800"/>
                  </a:cubicBezTo>
                  <a:cubicBezTo>
                    <a:pt x="1168" y="10080"/>
                    <a:pt x="0" y="6480"/>
                    <a:pt x="0" y="6480"/>
                  </a:cubicBezTo>
                  <a:cubicBezTo>
                    <a:pt x="584" y="6480"/>
                    <a:pt x="8757" y="5040"/>
                    <a:pt x="8757" y="5040"/>
                  </a:cubicBezTo>
                  <a:cubicBezTo>
                    <a:pt x="9341" y="5040"/>
                    <a:pt x="9341" y="5040"/>
                    <a:pt x="9341" y="5040"/>
                  </a:cubicBezTo>
                  <a:cubicBezTo>
                    <a:pt x="9341" y="5040"/>
                    <a:pt x="9924" y="1440"/>
                    <a:pt x="9924" y="1440"/>
                  </a:cubicBezTo>
                  <a:cubicBezTo>
                    <a:pt x="9924" y="1440"/>
                    <a:pt x="10508" y="720"/>
                    <a:pt x="11092" y="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8" name="Google Shape;2428;p276"/>
            <p:cNvSpPr/>
            <p:nvPr/>
          </p:nvSpPr>
          <p:spPr>
            <a:xfrm>
              <a:off x="3854572" y="3033333"/>
              <a:ext cx="158952" cy="13466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5311"/>
                  </a:moveTo>
                  <a:lnTo>
                    <a:pt x="4200" y="1062"/>
                  </a:lnTo>
                  <a:lnTo>
                    <a:pt x="12900" y="0"/>
                  </a:lnTo>
                  <a:lnTo>
                    <a:pt x="12900" y="4249"/>
                  </a:lnTo>
                  <a:lnTo>
                    <a:pt x="16500" y="4249"/>
                  </a:lnTo>
                  <a:lnTo>
                    <a:pt x="16500" y="2125"/>
                  </a:lnTo>
                  <a:lnTo>
                    <a:pt x="21000" y="2125"/>
                  </a:lnTo>
                  <a:lnTo>
                    <a:pt x="21600" y="6374"/>
                  </a:lnTo>
                  <a:lnTo>
                    <a:pt x="17400" y="8498"/>
                  </a:lnTo>
                  <a:lnTo>
                    <a:pt x="21600" y="16643"/>
                  </a:lnTo>
                  <a:lnTo>
                    <a:pt x="18300" y="21600"/>
                  </a:lnTo>
                  <a:lnTo>
                    <a:pt x="15600" y="21600"/>
                  </a:lnTo>
                  <a:lnTo>
                    <a:pt x="14700" y="18767"/>
                  </a:lnTo>
                  <a:lnTo>
                    <a:pt x="11100" y="13456"/>
                  </a:lnTo>
                  <a:lnTo>
                    <a:pt x="7800" y="11331"/>
                  </a:lnTo>
                  <a:lnTo>
                    <a:pt x="1500" y="8498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29" name="Google Shape;2429;p276"/>
            <p:cNvSpPr/>
            <p:nvPr/>
          </p:nvSpPr>
          <p:spPr>
            <a:xfrm>
              <a:off x="3854572" y="3033333"/>
              <a:ext cx="158952" cy="1412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960" y="0"/>
                  </a:moveTo>
                  <a:cubicBezTo>
                    <a:pt x="4320" y="982"/>
                    <a:pt x="4320" y="982"/>
                    <a:pt x="4320" y="982"/>
                  </a:cubicBezTo>
                  <a:cubicBezTo>
                    <a:pt x="4320" y="982"/>
                    <a:pt x="4320" y="982"/>
                    <a:pt x="4320" y="982"/>
                  </a:cubicBezTo>
                  <a:cubicBezTo>
                    <a:pt x="0" y="4909"/>
                    <a:pt x="0" y="4909"/>
                    <a:pt x="0" y="4909"/>
                  </a:cubicBezTo>
                  <a:cubicBezTo>
                    <a:pt x="0" y="4909"/>
                    <a:pt x="0" y="4909"/>
                    <a:pt x="0" y="5891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8836"/>
                    <a:pt x="1728" y="8836"/>
                    <a:pt x="1728" y="8836"/>
                  </a:cubicBezTo>
                  <a:cubicBezTo>
                    <a:pt x="1728" y="8836"/>
                    <a:pt x="1728" y="8836"/>
                    <a:pt x="1728" y="8836"/>
                  </a:cubicBezTo>
                  <a:cubicBezTo>
                    <a:pt x="1728" y="8836"/>
                    <a:pt x="7776" y="11782"/>
                    <a:pt x="7776" y="11782"/>
                  </a:cubicBezTo>
                  <a:cubicBezTo>
                    <a:pt x="7776" y="11782"/>
                    <a:pt x="11232" y="12764"/>
                    <a:pt x="11232" y="12764"/>
                  </a:cubicBezTo>
                  <a:cubicBezTo>
                    <a:pt x="11232" y="12764"/>
                    <a:pt x="13824" y="17673"/>
                    <a:pt x="13824" y="17673"/>
                  </a:cubicBezTo>
                  <a:cubicBezTo>
                    <a:pt x="15552" y="20618"/>
                    <a:pt x="15552" y="20618"/>
                    <a:pt x="15552" y="20618"/>
                  </a:cubicBezTo>
                  <a:cubicBezTo>
                    <a:pt x="15552" y="20618"/>
                    <a:pt x="15552" y="20618"/>
                    <a:pt x="15552" y="20618"/>
                  </a:cubicBezTo>
                  <a:cubicBezTo>
                    <a:pt x="18144" y="21600"/>
                    <a:pt x="18144" y="21600"/>
                    <a:pt x="18144" y="21600"/>
                  </a:cubicBezTo>
                  <a:cubicBezTo>
                    <a:pt x="18144" y="21600"/>
                    <a:pt x="19008" y="20618"/>
                    <a:pt x="19008" y="20618"/>
                  </a:cubicBezTo>
                  <a:cubicBezTo>
                    <a:pt x="21600" y="16691"/>
                    <a:pt x="21600" y="16691"/>
                    <a:pt x="21600" y="16691"/>
                  </a:cubicBezTo>
                  <a:cubicBezTo>
                    <a:pt x="21600" y="16691"/>
                    <a:pt x="21600" y="15709"/>
                    <a:pt x="21600" y="15709"/>
                  </a:cubicBezTo>
                  <a:cubicBezTo>
                    <a:pt x="21600" y="15709"/>
                    <a:pt x="21600" y="15709"/>
                    <a:pt x="21600" y="15709"/>
                  </a:cubicBezTo>
                  <a:cubicBezTo>
                    <a:pt x="21600" y="15709"/>
                    <a:pt x="18144" y="7855"/>
                    <a:pt x="18144" y="7855"/>
                  </a:cubicBezTo>
                  <a:cubicBezTo>
                    <a:pt x="18144" y="7855"/>
                    <a:pt x="21600" y="5891"/>
                    <a:pt x="21600" y="5891"/>
                  </a:cubicBezTo>
                  <a:cubicBezTo>
                    <a:pt x="21600" y="5891"/>
                    <a:pt x="21600" y="5891"/>
                    <a:pt x="21600" y="5891"/>
                  </a:cubicBezTo>
                  <a:cubicBezTo>
                    <a:pt x="21600" y="5891"/>
                    <a:pt x="21600" y="5891"/>
                    <a:pt x="21600" y="5891"/>
                  </a:cubicBezTo>
                  <a:cubicBezTo>
                    <a:pt x="21600" y="5891"/>
                    <a:pt x="21600" y="4909"/>
                    <a:pt x="21600" y="4909"/>
                  </a:cubicBezTo>
                  <a:cubicBezTo>
                    <a:pt x="20736" y="1964"/>
                    <a:pt x="20736" y="1964"/>
                    <a:pt x="20736" y="1964"/>
                  </a:cubicBezTo>
                  <a:cubicBezTo>
                    <a:pt x="20736" y="1964"/>
                    <a:pt x="20736" y="1964"/>
                    <a:pt x="20736" y="1964"/>
                  </a:cubicBezTo>
                  <a:cubicBezTo>
                    <a:pt x="16416" y="1964"/>
                    <a:pt x="16416" y="1964"/>
                    <a:pt x="16416" y="1964"/>
                  </a:cubicBezTo>
                  <a:cubicBezTo>
                    <a:pt x="16416" y="1964"/>
                    <a:pt x="16416" y="1964"/>
                    <a:pt x="16416" y="1964"/>
                  </a:cubicBezTo>
                  <a:cubicBezTo>
                    <a:pt x="16416" y="1964"/>
                    <a:pt x="16416" y="2945"/>
                    <a:pt x="16416" y="2945"/>
                  </a:cubicBezTo>
                  <a:cubicBezTo>
                    <a:pt x="15552" y="2945"/>
                    <a:pt x="13824" y="3927"/>
                    <a:pt x="13824" y="3927"/>
                  </a:cubicBezTo>
                  <a:cubicBezTo>
                    <a:pt x="13824" y="2945"/>
                    <a:pt x="12960" y="0"/>
                    <a:pt x="12960" y="0"/>
                  </a:cubicBezTo>
                  <a:cubicBezTo>
                    <a:pt x="12960" y="0"/>
                    <a:pt x="12960" y="0"/>
                    <a:pt x="12960" y="0"/>
                  </a:cubicBezTo>
                  <a:cubicBezTo>
                    <a:pt x="12960" y="0"/>
                    <a:pt x="12960" y="0"/>
                    <a:pt x="12960" y="0"/>
                  </a:cubicBezTo>
                  <a:close/>
                  <a:moveTo>
                    <a:pt x="12960" y="0"/>
                  </a:moveTo>
                  <a:cubicBezTo>
                    <a:pt x="12960" y="982"/>
                    <a:pt x="12960" y="3927"/>
                    <a:pt x="12960" y="3927"/>
                  </a:cubicBezTo>
                  <a:cubicBezTo>
                    <a:pt x="12960" y="3927"/>
                    <a:pt x="12960" y="3927"/>
                    <a:pt x="12960" y="3927"/>
                  </a:cubicBezTo>
                  <a:cubicBezTo>
                    <a:pt x="12960" y="3927"/>
                    <a:pt x="12960" y="3927"/>
                    <a:pt x="12960" y="3927"/>
                  </a:cubicBezTo>
                  <a:cubicBezTo>
                    <a:pt x="16416" y="3927"/>
                    <a:pt x="16416" y="3927"/>
                    <a:pt x="16416" y="3927"/>
                  </a:cubicBezTo>
                  <a:cubicBezTo>
                    <a:pt x="16416" y="3927"/>
                    <a:pt x="16416" y="3927"/>
                    <a:pt x="16416" y="3927"/>
                  </a:cubicBezTo>
                  <a:cubicBezTo>
                    <a:pt x="16416" y="3927"/>
                    <a:pt x="16416" y="2945"/>
                    <a:pt x="16416" y="1964"/>
                  </a:cubicBezTo>
                  <a:cubicBezTo>
                    <a:pt x="17280" y="1964"/>
                    <a:pt x="19872" y="1964"/>
                    <a:pt x="19872" y="1964"/>
                  </a:cubicBezTo>
                  <a:cubicBezTo>
                    <a:pt x="19872" y="2945"/>
                    <a:pt x="21600" y="4909"/>
                    <a:pt x="21600" y="4909"/>
                  </a:cubicBezTo>
                  <a:cubicBezTo>
                    <a:pt x="20736" y="5891"/>
                    <a:pt x="17280" y="6873"/>
                    <a:pt x="17280" y="6873"/>
                  </a:cubicBezTo>
                  <a:cubicBezTo>
                    <a:pt x="17280" y="6873"/>
                    <a:pt x="17280" y="7855"/>
                    <a:pt x="17280" y="7855"/>
                  </a:cubicBezTo>
                  <a:cubicBezTo>
                    <a:pt x="17280" y="7855"/>
                    <a:pt x="17280" y="7855"/>
                    <a:pt x="17280" y="7855"/>
                  </a:cubicBezTo>
                  <a:cubicBezTo>
                    <a:pt x="17280" y="7855"/>
                    <a:pt x="17280" y="7855"/>
                    <a:pt x="17280" y="7855"/>
                  </a:cubicBezTo>
                  <a:cubicBezTo>
                    <a:pt x="17280" y="7855"/>
                    <a:pt x="21600" y="15709"/>
                    <a:pt x="21600" y="15709"/>
                  </a:cubicBezTo>
                  <a:cubicBezTo>
                    <a:pt x="21600" y="16691"/>
                    <a:pt x="19008" y="20618"/>
                    <a:pt x="18144" y="20618"/>
                  </a:cubicBezTo>
                  <a:cubicBezTo>
                    <a:pt x="18144" y="20618"/>
                    <a:pt x="15552" y="19636"/>
                    <a:pt x="15552" y="19636"/>
                  </a:cubicBezTo>
                  <a:cubicBezTo>
                    <a:pt x="15552" y="19636"/>
                    <a:pt x="14688" y="17673"/>
                    <a:pt x="14688" y="17673"/>
                  </a:cubicBezTo>
                  <a:cubicBezTo>
                    <a:pt x="11232" y="12764"/>
                    <a:pt x="11232" y="12764"/>
                    <a:pt x="11232" y="12764"/>
                  </a:cubicBezTo>
                  <a:cubicBezTo>
                    <a:pt x="11232" y="12764"/>
                    <a:pt x="11232" y="12764"/>
                    <a:pt x="11232" y="12764"/>
                  </a:cubicBezTo>
                  <a:cubicBezTo>
                    <a:pt x="7776" y="10800"/>
                    <a:pt x="7776" y="10800"/>
                    <a:pt x="7776" y="10800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6873"/>
                    <a:pt x="864" y="5891"/>
                    <a:pt x="864" y="4909"/>
                  </a:cubicBezTo>
                  <a:cubicBezTo>
                    <a:pt x="864" y="4909"/>
                    <a:pt x="4320" y="1964"/>
                    <a:pt x="4320" y="1964"/>
                  </a:cubicBezTo>
                  <a:cubicBezTo>
                    <a:pt x="4320" y="1964"/>
                    <a:pt x="12096" y="0"/>
                    <a:pt x="1296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0" name="Google Shape;2430;p276"/>
            <p:cNvSpPr/>
            <p:nvPr/>
          </p:nvSpPr>
          <p:spPr>
            <a:xfrm>
              <a:off x="3942877" y="2945027"/>
              <a:ext cx="167783" cy="1280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53" y="14897"/>
                  </a:moveTo>
                  <a:lnTo>
                    <a:pt x="1705" y="12662"/>
                  </a:lnTo>
                  <a:lnTo>
                    <a:pt x="2558" y="11917"/>
                  </a:lnTo>
                  <a:lnTo>
                    <a:pt x="1705" y="9683"/>
                  </a:lnTo>
                  <a:lnTo>
                    <a:pt x="4263" y="8566"/>
                  </a:lnTo>
                  <a:lnTo>
                    <a:pt x="0" y="2979"/>
                  </a:lnTo>
                  <a:lnTo>
                    <a:pt x="1705" y="0"/>
                  </a:lnTo>
                  <a:lnTo>
                    <a:pt x="5968" y="745"/>
                  </a:lnTo>
                  <a:lnTo>
                    <a:pt x="5968" y="4097"/>
                  </a:lnTo>
                  <a:lnTo>
                    <a:pt x="8526" y="0"/>
                  </a:lnTo>
                  <a:lnTo>
                    <a:pt x="11653" y="2979"/>
                  </a:lnTo>
                  <a:lnTo>
                    <a:pt x="15063" y="5214"/>
                  </a:lnTo>
                  <a:lnTo>
                    <a:pt x="17621" y="7448"/>
                  </a:lnTo>
                  <a:lnTo>
                    <a:pt x="15916" y="9683"/>
                  </a:lnTo>
                  <a:lnTo>
                    <a:pt x="19042" y="9683"/>
                  </a:lnTo>
                  <a:lnTo>
                    <a:pt x="21600" y="10800"/>
                  </a:lnTo>
                  <a:lnTo>
                    <a:pt x="21600" y="12662"/>
                  </a:lnTo>
                  <a:lnTo>
                    <a:pt x="20747" y="12662"/>
                  </a:lnTo>
                  <a:lnTo>
                    <a:pt x="21600" y="16014"/>
                  </a:lnTo>
                  <a:lnTo>
                    <a:pt x="19895" y="17131"/>
                  </a:lnTo>
                  <a:lnTo>
                    <a:pt x="15916" y="17131"/>
                  </a:lnTo>
                  <a:lnTo>
                    <a:pt x="9095" y="13779"/>
                  </a:lnTo>
                  <a:lnTo>
                    <a:pt x="10800" y="20483"/>
                  </a:lnTo>
                  <a:lnTo>
                    <a:pt x="9095" y="21600"/>
                  </a:lnTo>
                  <a:lnTo>
                    <a:pt x="8526" y="17131"/>
                  </a:lnTo>
                  <a:lnTo>
                    <a:pt x="4263" y="17131"/>
                  </a:lnTo>
                  <a:lnTo>
                    <a:pt x="4263" y="19366"/>
                  </a:lnTo>
                  <a:lnTo>
                    <a:pt x="853" y="19366"/>
                  </a:lnTo>
                  <a:lnTo>
                    <a:pt x="853" y="148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1" name="Google Shape;2431;p276"/>
            <p:cNvSpPr/>
            <p:nvPr/>
          </p:nvSpPr>
          <p:spPr>
            <a:xfrm>
              <a:off x="3942877" y="2945027"/>
              <a:ext cx="174406" cy="1280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00" y="0"/>
                  </a:move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3200" y="7560"/>
                    <a:pt x="3200" y="8640"/>
                  </a:cubicBezTo>
                  <a:cubicBezTo>
                    <a:pt x="3200" y="8640"/>
                    <a:pt x="1600" y="9720"/>
                    <a:pt x="1600" y="9720"/>
                  </a:cubicBezTo>
                  <a:cubicBezTo>
                    <a:pt x="1600" y="9720"/>
                    <a:pt x="1600" y="9720"/>
                    <a:pt x="1600" y="9720"/>
                  </a:cubicBezTo>
                  <a:cubicBezTo>
                    <a:pt x="1600" y="9720"/>
                    <a:pt x="1600" y="10800"/>
                    <a:pt x="1600" y="10800"/>
                  </a:cubicBezTo>
                  <a:cubicBezTo>
                    <a:pt x="1600" y="10800"/>
                    <a:pt x="1600" y="11880"/>
                    <a:pt x="1600" y="11880"/>
                  </a:cubicBezTo>
                  <a:cubicBezTo>
                    <a:pt x="1600" y="11880"/>
                    <a:pt x="800" y="12960"/>
                    <a:pt x="800" y="12960"/>
                  </a:cubicBezTo>
                  <a:cubicBezTo>
                    <a:pt x="800" y="12960"/>
                    <a:pt x="800" y="12960"/>
                    <a:pt x="800" y="12960"/>
                  </a:cubicBezTo>
                  <a:cubicBezTo>
                    <a:pt x="800" y="15120"/>
                    <a:pt x="800" y="15120"/>
                    <a:pt x="800" y="15120"/>
                  </a:cubicBezTo>
                  <a:cubicBezTo>
                    <a:pt x="800" y="15120"/>
                    <a:pt x="800" y="15120"/>
                    <a:pt x="800" y="15120"/>
                  </a:cubicBezTo>
                  <a:cubicBezTo>
                    <a:pt x="800" y="15120"/>
                    <a:pt x="800" y="19440"/>
                    <a:pt x="800" y="19440"/>
                  </a:cubicBezTo>
                  <a:cubicBezTo>
                    <a:pt x="800" y="19440"/>
                    <a:pt x="800" y="19440"/>
                    <a:pt x="800" y="19440"/>
                  </a:cubicBezTo>
                  <a:cubicBezTo>
                    <a:pt x="800" y="19440"/>
                    <a:pt x="800" y="19440"/>
                    <a:pt x="800" y="19440"/>
                  </a:cubicBezTo>
                  <a:cubicBezTo>
                    <a:pt x="4000" y="19440"/>
                    <a:pt x="4000" y="19440"/>
                    <a:pt x="4000" y="19440"/>
                  </a:cubicBezTo>
                  <a:cubicBezTo>
                    <a:pt x="4000" y="19440"/>
                    <a:pt x="4000" y="19440"/>
                    <a:pt x="4000" y="19440"/>
                  </a:cubicBezTo>
                  <a:cubicBezTo>
                    <a:pt x="4000" y="19440"/>
                    <a:pt x="4000" y="18360"/>
                    <a:pt x="4000" y="17280"/>
                  </a:cubicBezTo>
                  <a:cubicBezTo>
                    <a:pt x="4800" y="17280"/>
                    <a:pt x="7200" y="17280"/>
                    <a:pt x="7200" y="17280"/>
                  </a:cubicBezTo>
                  <a:cubicBezTo>
                    <a:pt x="7200" y="18360"/>
                    <a:pt x="8800" y="21600"/>
                    <a:pt x="8800" y="21600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9600" y="16200"/>
                    <a:pt x="9600" y="15120"/>
                  </a:cubicBezTo>
                  <a:cubicBezTo>
                    <a:pt x="10400" y="15120"/>
                    <a:pt x="15200" y="17280"/>
                    <a:pt x="15200" y="17280"/>
                  </a:cubicBezTo>
                  <a:cubicBezTo>
                    <a:pt x="15200" y="17280"/>
                    <a:pt x="15200" y="17280"/>
                    <a:pt x="15200" y="17280"/>
                  </a:cubicBezTo>
                  <a:cubicBezTo>
                    <a:pt x="19200" y="17280"/>
                    <a:pt x="19200" y="17280"/>
                    <a:pt x="19200" y="17280"/>
                  </a:cubicBezTo>
                  <a:cubicBezTo>
                    <a:pt x="20800" y="17280"/>
                    <a:pt x="20800" y="17280"/>
                    <a:pt x="20800" y="17280"/>
                  </a:cubicBezTo>
                  <a:cubicBezTo>
                    <a:pt x="20800" y="17280"/>
                    <a:pt x="20800" y="17280"/>
                    <a:pt x="20800" y="16200"/>
                  </a:cubicBezTo>
                  <a:cubicBezTo>
                    <a:pt x="20800" y="16200"/>
                    <a:pt x="20800" y="16200"/>
                    <a:pt x="20800" y="16200"/>
                  </a:cubicBezTo>
                  <a:cubicBezTo>
                    <a:pt x="20800" y="16200"/>
                    <a:pt x="20800" y="16200"/>
                    <a:pt x="20800" y="16200"/>
                  </a:cubicBezTo>
                  <a:cubicBezTo>
                    <a:pt x="20800" y="16200"/>
                    <a:pt x="20000" y="14040"/>
                    <a:pt x="20000" y="12960"/>
                  </a:cubicBezTo>
                  <a:cubicBezTo>
                    <a:pt x="20800" y="12960"/>
                    <a:pt x="20800" y="12960"/>
                    <a:pt x="20800" y="12960"/>
                  </a:cubicBezTo>
                  <a:cubicBezTo>
                    <a:pt x="20800" y="12960"/>
                    <a:pt x="21600" y="12960"/>
                    <a:pt x="21600" y="12960"/>
                  </a:cubicBezTo>
                  <a:cubicBezTo>
                    <a:pt x="21600" y="12960"/>
                    <a:pt x="21600" y="12960"/>
                    <a:pt x="21600" y="12960"/>
                  </a:cubicBezTo>
                  <a:cubicBezTo>
                    <a:pt x="20800" y="10800"/>
                    <a:pt x="20800" y="10800"/>
                    <a:pt x="20800" y="10800"/>
                  </a:cubicBezTo>
                  <a:cubicBezTo>
                    <a:pt x="20800" y="10800"/>
                    <a:pt x="20800" y="9720"/>
                    <a:pt x="20800" y="9720"/>
                  </a:cubicBezTo>
                  <a:cubicBezTo>
                    <a:pt x="18400" y="8640"/>
                    <a:pt x="18400" y="8640"/>
                    <a:pt x="18400" y="8640"/>
                  </a:cubicBezTo>
                  <a:cubicBezTo>
                    <a:pt x="18400" y="8640"/>
                    <a:pt x="16000" y="8640"/>
                    <a:pt x="16000" y="8640"/>
                  </a:cubicBezTo>
                  <a:cubicBezTo>
                    <a:pt x="16000" y="8640"/>
                    <a:pt x="16800" y="7560"/>
                    <a:pt x="16800" y="7560"/>
                  </a:cubicBezTo>
                  <a:cubicBezTo>
                    <a:pt x="16800" y="7560"/>
                    <a:pt x="16800" y="7560"/>
                    <a:pt x="16800" y="7560"/>
                  </a:cubicBezTo>
                  <a:cubicBezTo>
                    <a:pt x="16800" y="7560"/>
                    <a:pt x="16800" y="6480"/>
                    <a:pt x="16800" y="6480"/>
                  </a:cubicBezTo>
                  <a:cubicBezTo>
                    <a:pt x="15200" y="4320"/>
                    <a:pt x="15200" y="4320"/>
                    <a:pt x="15200" y="4320"/>
                  </a:cubicBezTo>
                  <a:cubicBezTo>
                    <a:pt x="15200" y="4320"/>
                    <a:pt x="15200" y="4320"/>
                    <a:pt x="15200" y="4320"/>
                  </a:cubicBezTo>
                  <a:cubicBezTo>
                    <a:pt x="15200" y="4320"/>
                    <a:pt x="11200" y="3240"/>
                    <a:pt x="11200" y="3240"/>
                  </a:cubicBezTo>
                  <a:cubicBezTo>
                    <a:pt x="11200" y="3240"/>
                    <a:pt x="8000" y="0"/>
                    <a:pt x="8000" y="0"/>
                  </a:cubicBezTo>
                  <a:cubicBezTo>
                    <a:pt x="8000" y="0"/>
                    <a:pt x="8000" y="0"/>
                    <a:pt x="8000" y="0"/>
                  </a:cubicBezTo>
                  <a:cubicBezTo>
                    <a:pt x="8000" y="0"/>
                    <a:pt x="8000" y="0"/>
                    <a:pt x="8000" y="0"/>
                  </a:cubicBezTo>
                  <a:cubicBezTo>
                    <a:pt x="8000" y="0"/>
                    <a:pt x="6400" y="3240"/>
                    <a:pt x="6400" y="4320"/>
                  </a:cubicBezTo>
                  <a:cubicBezTo>
                    <a:pt x="5600" y="3240"/>
                    <a:pt x="5600" y="1080"/>
                    <a:pt x="5600" y="1080"/>
                  </a:cubicBezTo>
                  <a:cubicBezTo>
                    <a:pt x="5600" y="0"/>
                    <a:pt x="5600" y="0"/>
                    <a:pt x="56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600" y="0"/>
                    <a:pt x="1600" y="0"/>
                    <a:pt x="1600" y="0"/>
                  </a:cubicBezTo>
                  <a:close/>
                  <a:moveTo>
                    <a:pt x="2400" y="0"/>
                  </a:moveTo>
                  <a:cubicBezTo>
                    <a:pt x="2400" y="0"/>
                    <a:pt x="4800" y="1080"/>
                    <a:pt x="4800" y="1080"/>
                  </a:cubicBezTo>
                  <a:cubicBezTo>
                    <a:pt x="4800" y="1080"/>
                    <a:pt x="5600" y="5400"/>
                    <a:pt x="5600" y="5400"/>
                  </a:cubicBezTo>
                  <a:cubicBezTo>
                    <a:pt x="5600" y="5400"/>
                    <a:pt x="5600" y="5400"/>
                    <a:pt x="5600" y="5400"/>
                  </a:cubicBezTo>
                  <a:cubicBezTo>
                    <a:pt x="5600" y="5400"/>
                    <a:pt x="6400" y="5400"/>
                    <a:pt x="6400" y="5400"/>
                  </a:cubicBezTo>
                  <a:cubicBezTo>
                    <a:pt x="6400" y="5400"/>
                    <a:pt x="8000" y="1080"/>
                    <a:pt x="8000" y="1080"/>
                  </a:cubicBezTo>
                  <a:cubicBezTo>
                    <a:pt x="8800" y="1080"/>
                    <a:pt x="10400" y="3240"/>
                    <a:pt x="10400" y="3240"/>
                  </a:cubicBezTo>
                  <a:cubicBezTo>
                    <a:pt x="10400" y="3240"/>
                    <a:pt x="10400" y="3240"/>
                    <a:pt x="10400" y="3240"/>
                  </a:cubicBezTo>
                  <a:cubicBezTo>
                    <a:pt x="10400" y="3240"/>
                    <a:pt x="14400" y="5400"/>
                    <a:pt x="14400" y="5400"/>
                  </a:cubicBezTo>
                  <a:cubicBezTo>
                    <a:pt x="14400" y="5400"/>
                    <a:pt x="16000" y="6480"/>
                    <a:pt x="16000" y="7560"/>
                  </a:cubicBezTo>
                  <a:cubicBezTo>
                    <a:pt x="16000" y="7560"/>
                    <a:pt x="15200" y="8640"/>
                    <a:pt x="15200" y="864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8400" y="9720"/>
                    <a:pt x="18400" y="9720"/>
                    <a:pt x="18400" y="9720"/>
                  </a:cubicBezTo>
                  <a:cubicBezTo>
                    <a:pt x="18400" y="9720"/>
                    <a:pt x="20000" y="10800"/>
                    <a:pt x="20800" y="10800"/>
                  </a:cubicBezTo>
                  <a:cubicBezTo>
                    <a:pt x="20800" y="10800"/>
                    <a:pt x="20800" y="11880"/>
                    <a:pt x="20800" y="11880"/>
                  </a:cubicBezTo>
                  <a:cubicBezTo>
                    <a:pt x="208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5120"/>
                    <a:pt x="20800" y="16200"/>
                  </a:cubicBezTo>
                  <a:cubicBezTo>
                    <a:pt x="20000" y="16200"/>
                    <a:pt x="19200" y="16200"/>
                    <a:pt x="19200" y="16200"/>
                  </a:cubicBezTo>
                  <a:cubicBezTo>
                    <a:pt x="19200" y="16200"/>
                    <a:pt x="16000" y="17280"/>
                    <a:pt x="15200" y="17280"/>
                  </a:cubicBezTo>
                  <a:cubicBezTo>
                    <a:pt x="15200" y="17280"/>
                    <a:pt x="9600" y="14040"/>
                    <a:pt x="9600" y="14040"/>
                  </a:cubicBezTo>
                  <a:cubicBezTo>
                    <a:pt x="8800" y="14040"/>
                    <a:pt x="8800" y="14040"/>
                    <a:pt x="8800" y="14040"/>
                  </a:cubicBezTo>
                  <a:cubicBezTo>
                    <a:pt x="8800" y="14040"/>
                    <a:pt x="8800" y="14040"/>
                    <a:pt x="8800" y="14040"/>
                  </a:cubicBezTo>
                  <a:cubicBezTo>
                    <a:pt x="8800" y="14040"/>
                    <a:pt x="8800" y="14040"/>
                    <a:pt x="8800" y="15120"/>
                  </a:cubicBezTo>
                  <a:cubicBezTo>
                    <a:pt x="8800" y="15120"/>
                    <a:pt x="9600" y="19440"/>
                    <a:pt x="10400" y="20520"/>
                  </a:cubicBezTo>
                  <a:cubicBezTo>
                    <a:pt x="9600" y="20520"/>
                    <a:pt x="9600" y="20520"/>
                    <a:pt x="8800" y="20520"/>
                  </a:cubicBezTo>
                  <a:cubicBezTo>
                    <a:pt x="8800" y="20520"/>
                    <a:pt x="8000" y="17280"/>
                    <a:pt x="8000" y="17280"/>
                  </a:cubicBezTo>
                  <a:cubicBezTo>
                    <a:pt x="8000" y="17280"/>
                    <a:pt x="8000" y="17280"/>
                    <a:pt x="8000" y="17280"/>
                  </a:cubicBezTo>
                  <a:cubicBezTo>
                    <a:pt x="4000" y="17280"/>
                    <a:pt x="4000" y="17280"/>
                    <a:pt x="4000" y="17280"/>
                  </a:cubicBezTo>
                  <a:cubicBezTo>
                    <a:pt x="4000" y="17280"/>
                    <a:pt x="4000" y="17280"/>
                    <a:pt x="4000" y="17280"/>
                  </a:cubicBezTo>
                  <a:cubicBezTo>
                    <a:pt x="4000" y="17280"/>
                    <a:pt x="4000" y="18360"/>
                    <a:pt x="4000" y="18360"/>
                  </a:cubicBezTo>
                  <a:cubicBezTo>
                    <a:pt x="3200" y="18360"/>
                    <a:pt x="1600" y="19440"/>
                    <a:pt x="1600" y="19440"/>
                  </a:cubicBezTo>
                  <a:cubicBezTo>
                    <a:pt x="1600" y="18360"/>
                    <a:pt x="800" y="15120"/>
                    <a:pt x="800" y="15120"/>
                  </a:cubicBezTo>
                  <a:cubicBezTo>
                    <a:pt x="800" y="15120"/>
                    <a:pt x="1600" y="12960"/>
                    <a:pt x="1600" y="12960"/>
                  </a:cubicBezTo>
                  <a:cubicBezTo>
                    <a:pt x="1600" y="12960"/>
                    <a:pt x="2400" y="11880"/>
                    <a:pt x="2400" y="11880"/>
                  </a:cubicBezTo>
                  <a:cubicBezTo>
                    <a:pt x="2400" y="11880"/>
                    <a:pt x="2400" y="11880"/>
                    <a:pt x="2400" y="11880"/>
                  </a:cubicBezTo>
                  <a:cubicBezTo>
                    <a:pt x="2400" y="11880"/>
                    <a:pt x="2400" y="11880"/>
                    <a:pt x="2400" y="11880"/>
                  </a:cubicBezTo>
                  <a:cubicBezTo>
                    <a:pt x="2400" y="11880"/>
                    <a:pt x="2400" y="10800"/>
                    <a:pt x="1600" y="10800"/>
                  </a:cubicBezTo>
                  <a:cubicBezTo>
                    <a:pt x="2400" y="972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800" y="3240"/>
                    <a:pt x="0" y="3240"/>
                  </a:cubicBezTo>
                  <a:cubicBezTo>
                    <a:pt x="800" y="3240"/>
                    <a:pt x="1600" y="0"/>
                    <a:pt x="2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2" name="Google Shape;2432;p276"/>
            <p:cNvSpPr/>
            <p:nvPr/>
          </p:nvSpPr>
          <p:spPr>
            <a:xfrm>
              <a:off x="3770681" y="2931781"/>
              <a:ext cx="205313" cy="13466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97" y="7082"/>
                  </a:moveTo>
                  <a:lnTo>
                    <a:pt x="1858" y="6020"/>
                  </a:lnTo>
                  <a:lnTo>
                    <a:pt x="6735" y="9207"/>
                  </a:lnTo>
                  <a:lnTo>
                    <a:pt x="12077" y="8144"/>
                  </a:lnTo>
                  <a:lnTo>
                    <a:pt x="11381" y="3895"/>
                  </a:lnTo>
                  <a:lnTo>
                    <a:pt x="12774" y="0"/>
                  </a:lnTo>
                  <a:lnTo>
                    <a:pt x="18116" y="3895"/>
                  </a:lnTo>
                  <a:lnTo>
                    <a:pt x="18116" y="4957"/>
                  </a:lnTo>
                  <a:lnTo>
                    <a:pt x="21600" y="10269"/>
                  </a:lnTo>
                  <a:lnTo>
                    <a:pt x="19510" y="11331"/>
                  </a:lnTo>
                  <a:lnTo>
                    <a:pt x="20206" y="13456"/>
                  </a:lnTo>
                  <a:lnTo>
                    <a:pt x="19510" y="14164"/>
                  </a:lnTo>
                  <a:lnTo>
                    <a:pt x="18813" y="16289"/>
                  </a:lnTo>
                  <a:lnTo>
                    <a:pt x="12077" y="17351"/>
                  </a:lnTo>
                  <a:lnTo>
                    <a:pt x="8826" y="21600"/>
                  </a:lnTo>
                  <a:lnTo>
                    <a:pt x="2555" y="20538"/>
                  </a:lnTo>
                  <a:lnTo>
                    <a:pt x="0" y="9207"/>
                  </a:lnTo>
                  <a:lnTo>
                    <a:pt x="697" y="708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3" name="Google Shape;2433;p276"/>
            <p:cNvSpPr/>
            <p:nvPr/>
          </p:nvSpPr>
          <p:spPr>
            <a:xfrm>
              <a:off x="3767624" y="2925158"/>
              <a:ext cx="208368" cy="147914"/>
            </a:xfrm>
            <a:custGeom>
              <a:avLst/>
              <a:gdLst/>
              <a:ahLst/>
              <a:cxnLst/>
              <a:rect l="l" t="t" r="r" b="b"/>
              <a:pathLst>
                <a:path w="21236" h="21600" extrusionOk="0">
                  <a:moveTo>
                    <a:pt x="12727" y="0"/>
                  </a:moveTo>
                  <a:cubicBezTo>
                    <a:pt x="10763" y="3757"/>
                    <a:pt x="10763" y="3757"/>
                    <a:pt x="10763" y="3757"/>
                  </a:cubicBezTo>
                  <a:cubicBezTo>
                    <a:pt x="10763" y="3757"/>
                    <a:pt x="10763" y="3757"/>
                    <a:pt x="10763" y="4696"/>
                  </a:cubicBezTo>
                  <a:cubicBezTo>
                    <a:pt x="10763" y="4696"/>
                    <a:pt x="10763" y="4696"/>
                    <a:pt x="10763" y="4696"/>
                  </a:cubicBezTo>
                  <a:cubicBezTo>
                    <a:pt x="10763" y="4696"/>
                    <a:pt x="11418" y="7513"/>
                    <a:pt x="11418" y="8452"/>
                  </a:cubicBezTo>
                  <a:cubicBezTo>
                    <a:pt x="11418" y="8452"/>
                    <a:pt x="7491" y="8452"/>
                    <a:pt x="6836" y="8452"/>
                  </a:cubicBezTo>
                  <a:cubicBezTo>
                    <a:pt x="6836" y="8452"/>
                    <a:pt x="2254" y="6574"/>
                    <a:pt x="2254" y="6574"/>
                  </a:cubicBezTo>
                  <a:cubicBezTo>
                    <a:pt x="2254" y="6574"/>
                    <a:pt x="2254" y="6574"/>
                    <a:pt x="2254" y="6574"/>
                  </a:cubicBezTo>
                  <a:cubicBezTo>
                    <a:pt x="945" y="6574"/>
                    <a:pt x="945" y="6574"/>
                    <a:pt x="945" y="6574"/>
                  </a:cubicBezTo>
                  <a:cubicBezTo>
                    <a:pt x="291" y="6574"/>
                    <a:pt x="291" y="6574"/>
                    <a:pt x="291" y="7513"/>
                  </a:cubicBezTo>
                  <a:cubicBezTo>
                    <a:pt x="291" y="9391"/>
                    <a:pt x="291" y="9391"/>
                    <a:pt x="291" y="9391"/>
                  </a:cubicBezTo>
                  <a:cubicBezTo>
                    <a:pt x="-364" y="9391"/>
                    <a:pt x="291" y="9391"/>
                    <a:pt x="291" y="9391"/>
                  </a:cubicBezTo>
                  <a:cubicBezTo>
                    <a:pt x="2909" y="19722"/>
                    <a:pt x="2909" y="19722"/>
                    <a:pt x="2909" y="19722"/>
                  </a:cubicBezTo>
                  <a:cubicBezTo>
                    <a:pt x="2909" y="19722"/>
                    <a:pt x="2909" y="19722"/>
                    <a:pt x="2909" y="19722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8800" y="21600"/>
                    <a:pt x="12072" y="17843"/>
                    <a:pt x="12072" y="17843"/>
                  </a:cubicBezTo>
                  <a:cubicBezTo>
                    <a:pt x="12072" y="17843"/>
                    <a:pt x="18618" y="15965"/>
                    <a:pt x="18618" y="15965"/>
                  </a:cubicBezTo>
                  <a:cubicBezTo>
                    <a:pt x="18618" y="15965"/>
                    <a:pt x="18618" y="15965"/>
                    <a:pt x="18618" y="15965"/>
                  </a:cubicBezTo>
                  <a:cubicBezTo>
                    <a:pt x="18618" y="15965"/>
                    <a:pt x="19272" y="14087"/>
                    <a:pt x="19272" y="14087"/>
                  </a:cubicBezTo>
                  <a:cubicBezTo>
                    <a:pt x="19272" y="14087"/>
                    <a:pt x="19927" y="13148"/>
                    <a:pt x="19927" y="13148"/>
                  </a:cubicBezTo>
                  <a:cubicBezTo>
                    <a:pt x="19927" y="13148"/>
                    <a:pt x="19927" y="13148"/>
                    <a:pt x="19927" y="13148"/>
                  </a:cubicBezTo>
                  <a:cubicBezTo>
                    <a:pt x="19927" y="13148"/>
                    <a:pt x="19927" y="13148"/>
                    <a:pt x="19927" y="13148"/>
                  </a:cubicBezTo>
                  <a:cubicBezTo>
                    <a:pt x="19927" y="13148"/>
                    <a:pt x="19927" y="12209"/>
                    <a:pt x="19272" y="12209"/>
                  </a:cubicBezTo>
                  <a:cubicBezTo>
                    <a:pt x="19927" y="1127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18618" y="5635"/>
                    <a:pt x="17963" y="5635"/>
                  </a:cubicBezTo>
                  <a:cubicBezTo>
                    <a:pt x="17963" y="5635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2727" y="0"/>
                    <a:pt x="12727" y="0"/>
                    <a:pt x="12727" y="0"/>
                  </a:cubicBezTo>
                  <a:cubicBezTo>
                    <a:pt x="12727" y="0"/>
                    <a:pt x="12727" y="0"/>
                    <a:pt x="12727" y="0"/>
                  </a:cubicBezTo>
                  <a:close/>
                  <a:moveTo>
                    <a:pt x="12727" y="939"/>
                  </a:moveTo>
                  <a:cubicBezTo>
                    <a:pt x="13381" y="939"/>
                    <a:pt x="17309" y="4696"/>
                    <a:pt x="17963" y="4696"/>
                  </a:cubicBezTo>
                  <a:cubicBezTo>
                    <a:pt x="17963" y="4696"/>
                    <a:pt x="17963" y="5635"/>
                    <a:pt x="17963" y="5635"/>
                  </a:cubicBezTo>
                  <a:cubicBezTo>
                    <a:pt x="17963" y="5635"/>
                    <a:pt x="17963" y="5635"/>
                    <a:pt x="17963" y="5635"/>
                  </a:cubicBezTo>
                  <a:cubicBezTo>
                    <a:pt x="17963" y="5635"/>
                    <a:pt x="17963" y="5635"/>
                    <a:pt x="17963" y="5635"/>
                  </a:cubicBezTo>
                  <a:cubicBezTo>
                    <a:pt x="17963" y="5635"/>
                    <a:pt x="20581" y="9391"/>
                    <a:pt x="20581" y="10330"/>
                  </a:cubicBezTo>
                  <a:cubicBezTo>
                    <a:pt x="20581" y="10330"/>
                    <a:pt x="19272" y="11270"/>
                    <a:pt x="19272" y="11270"/>
                  </a:cubicBezTo>
                  <a:cubicBezTo>
                    <a:pt x="19272" y="11270"/>
                    <a:pt x="19272" y="11270"/>
                    <a:pt x="19272" y="11270"/>
                  </a:cubicBezTo>
                  <a:cubicBezTo>
                    <a:pt x="19272" y="11270"/>
                    <a:pt x="19272" y="12209"/>
                    <a:pt x="19272" y="12209"/>
                  </a:cubicBezTo>
                  <a:cubicBezTo>
                    <a:pt x="19272" y="12209"/>
                    <a:pt x="19272" y="13148"/>
                    <a:pt x="19272" y="13148"/>
                  </a:cubicBezTo>
                  <a:cubicBezTo>
                    <a:pt x="19272" y="13148"/>
                    <a:pt x="18618" y="14087"/>
                    <a:pt x="18618" y="14087"/>
                  </a:cubicBezTo>
                  <a:cubicBezTo>
                    <a:pt x="18618" y="14087"/>
                    <a:pt x="18618" y="14087"/>
                    <a:pt x="18618" y="14087"/>
                  </a:cubicBezTo>
                  <a:cubicBezTo>
                    <a:pt x="18618" y="14087"/>
                    <a:pt x="18618" y="15026"/>
                    <a:pt x="18618" y="15965"/>
                  </a:cubicBezTo>
                  <a:cubicBezTo>
                    <a:pt x="17963" y="15965"/>
                    <a:pt x="12072" y="16904"/>
                    <a:pt x="12072" y="16904"/>
                  </a:cubicBezTo>
                  <a:cubicBezTo>
                    <a:pt x="12072" y="16904"/>
                    <a:pt x="12072" y="16904"/>
                    <a:pt x="12072" y="16904"/>
                  </a:cubicBezTo>
                  <a:cubicBezTo>
                    <a:pt x="12072" y="16904"/>
                    <a:pt x="8800" y="20661"/>
                    <a:pt x="8800" y="20661"/>
                  </a:cubicBezTo>
                  <a:cubicBezTo>
                    <a:pt x="8800" y="20661"/>
                    <a:pt x="3563" y="19722"/>
                    <a:pt x="3563" y="19722"/>
                  </a:cubicBezTo>
                  <a:cubicBezTo>
                    <a:pt x="2909" y="18783"/>
                    <a:pt x="291" y="9391"/>
                    <a:pt x="291" y="9391"/>
                  </a:cubicBezTo>
                  <a:cubicBezTo>
                    <a:pt x="291" y="9391"/>
                    <a:pt x="945" y="7513"/>
                    <a:pt x="945" y="7513"/>
                  </a:cubicBezTo>
                  <a:cubicBezTo>
                    <a:pt x="945" y="7513"/>
                    <a:pt x="2254" y="7513"/>
                    <a:pt x="2254" y="7513"/>
                  </a:cubicBezTo>
                  <a:cubicBezTo>
                    <a:pt x="2254" y="7513"/>
                    <a:pt x="6836" y="9391"/>
                    <a:pt x="6836" y="9391"/>
                  </a:cubicBezTo>
                  <a:cubicBezTo>
                    <a:pt x="6836" y="9391"/>
                    <a:pt x="6836" y="9391"/>
                    <a:pt x="6836" y="9391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1418" y="4696"/>
                    <a:pt x="11418" y="4696"/>
                  </a:cubicBezTo>
                  <a:cubicBezTo>
                    <a:pt x="11418" y="3757"/>
                    <a:pt x="12727" y="939"/>
                    <a:pt x="12727" y="93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4" name="Google Shape;2434;p276"/>
            <p:cNvSpPr/>
            <p:nvPr/>
          </p:nvSpPr>
          <p:spPr>
            <a:xfrm>
              <a:off x="4251951" y="2730884"/>
              <a:ext cx="154537" cy="14129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0800"/>
                  </a:moveTo>
                  <a:lnTo>
                    <a:pt x="3703" y="3037"/>
                  </a:lnTo>
                  <a:lnTo>
                    <a:pt x="6480" y="2025"/>
                  </a:lnTo>
                  <a:lnTo>
                    <a:pt x="8949" y="1012"/>
                  </a:lnTo>
                  <a:lnTo>
                    <a:pt x="8949" y="0"/>
                  </a:lnTo>
                  <a:lnTo>
                    <a:pt x="21600" y="4050"/>
                  </a:lnTo>
                  <a:lnTo>
                    <a:pt x="17280" y="11813"/>
                  </a:lnTo>
                  <a:lnTo>
                    <a:pt x="18823" y="13837"/>
                  </a:lnTo>
                  <a:lnTo>
                    <a:pt x="18206" y="13837"/>
                  </a:lnTo>
                  <a:lnTo>
                    <a:pt x="12651" y="15863"/>
                  </a:lnTo>
                  <a:lnTo>
                    <a:pt x="8023" y="21600"/>
                  </a:lnTo>
                  <a:lnTo>
                    <a:pt x="7406" y="21600"/>
                  </a:lnTo>
                  <a:lnTo>
                    <a:pt x="5554" y="14850"/>
                  </a:lnTo>
                  <a:lnTo>
                    <a:pt x="3703" y="15863"/>
                  </a:lnTo>
                  <a:lnTo>
                    <a:pt x="0" y="108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5" name="Google Shape;2435;p276"/>
            <p:cNvSpPr/>
            <p:nvPr/>
          </p:nvSpPr>
          <p:spPr>
            <a:xfrm>
              <a:off x="4251951" y="2726468"/>
              <a:ext cx="154537" cy="14570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000" y="0"/>
                  </a:moveTo>
                  <a:cubicBezTo>
                    <a:pt x="9000" y="0"/>
                    <a:pt x="9000" y="939"/>
                    <a:pt x="9000" y="939"/>
                  </a:cubicBezTo>
                  <a:cubicBezTo>
                    <a:pt x="9000" y="939"/>
                    <a:pt x="9000" y="1878"/>
                    <a:pt x="9000" y="1878"/>
                  </a:cubicBezTo>
                  <a:cubicBezTo>
                    <a:pt x="8100" y="1878"/>
                    <a:pt x="6300" y="1878"/>
                    <a:pt x="6300" y="1878"/>
                  </a:cubicBezTo>
                  <a:cubicBezTo>
                    <a:pt x="3600" y="3757"/>
                    <a:pt x="3600" y="3757"/>
                    <a:pt x="3600" y="3757"/>
                  </a:cubicBezTo>
                  <a:cubicBezTo>
                    <a:pt x="3600" y="3757"/>
                    <a:pt x="3600" y="3757"/>
                    <a:pt x="3600" y="3757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2700" y="16904"/>
                    <a:pt x="2700" y="16904"/>
                    <a:pt x="2700" y="16904"/>
                  </a:cubicBezTo>
                  <a:cubicBezTo>
                    <a:pt x="2700" y="16904"/>
                    <a:pt x="3600" y="16904"/>
                    <a:pt x="3600" y="16904"/>
                  </a:cubicBezTo>
                  <a:cubicBezTo>
                    <a:pt x="3600" y="16904"/>
                    <a:pt x="4500" y="15965"/>
                    <a:pt x="5400" y="15965"/>
                  </a:cubicBezTo>
                  <a:cubicBezTo>
                    <a:pt x="5400" y="15965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1600"/>
                    <a:pt x="12600" y="15965"/>
                    <a:pt x="12600" y="15965"/>
                  </a:cubicBezTo>
                  <a:cubicBezTo>
                    <a:pt x="13500" y="15965"/>
                    <a:pt x="18000" y="14087"/>
                    <a:pt x="180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000" y="12209"/>
                    <a:pt x="17100" y="12209"/>
                  </a:cubicBezTo>
                  <a:cubicBezTo>
                    <a:pt x="18000" y="11270"/>
                    <a:pt x="21600" y="4696"/>
                    <a:pt x="21600" y="4696"/>
                  </a:cubicBezTo>
                  <a:cubicBezTo>
                    <a:pt x="21600" y="4696"/>
                    <a:pt x="21600" y="4696"/>
                    <a:pt x="21600" y="4696"/>
                  </a:cubicBezTo>
                  <a:cubicBezTo>
                    <a:pt x="21600" y="4696"/>
                    <a:pt x="21600" y="4696"/>
                    <a:pt x="21600" y="4696"/>
                  </a:cubicBezTo>
                  <a:cubicBezTo>
                    <a:pt x="21600" y="4696"/>
                    <a:pt x="21600" y="3757"/>
                    <a:pt x="21600" y="3757"/>
                  </a:cubicBezTo>
                  <a:cubicBezTo>
                    <a:pt x="9000" y="0"/>
                    <a:pt x="9000" y="0"/>
                    <a:pt x="9000" y="0"/>
                  </a:cubicBezTo>
                  <a:cubicBezTo>
                    <a:pt x="9000" y="0"/>
                    <a:pt x="9000" y="0"/>
                    <a:pt x="9000" y="0"/>
                  </a:cubicBezTo>
                  <a:close/>
                  <a:moveTo>
                    <a:pt x="6300" y="2817"/>
                  </a:moveTo>
                  <a:cubicBezTo>
                    <a:pt x="9000" y="2817"/>
                    <a:pt x="9000" y="2817"/>
                    <a:pt x="9000" y="2817"/>
                  </a:cubicBezTo>
                  <a:cubicBezTo>
                    <a:pt x="9000" y="2817"/>
                    <a:pt x="9000" y="1878"/>
                    <a:pt x="9000" y="1878"/>
                  </a:cubicBezTo>
                  <a:cubicBezTo>
                    <a:pt x="9000" y="1878"/>
                    <a:pt x="9000" y="939"/>
                    <a:pt x="9000" y="939"/>
                  </a:cubicBezTo>
                  <a:cubicBezTo>
                    <a:pt x="9900" y="939"/>
                    <a:pt x="20700" y="4696"/>
                    <a:pt x="20700" y="4696"/>
                  </a:cubicBezTo>
                  <a:cubicBezTo>
                    <a:pt x="20700" y="5635"/>
                    <a:pt x="17100" y="12209"/>
                    <a:pt x="17100" y="12209"/>
                  </a:cubicBezTo>
                  <a:cubicBezTo>
                    <a:pt x="17100" y="12209"/>
                    <a:pt x="17100" y="12209"/>
                    <a:pt x="17100" y="12209"/>
                  </a:cubicBezTo>
                  <a:cubicBezTo>
                    <a:pt x="17100" y="12209"/>
                    <a:pt x="17100" y="12209"/>
                    <a:pt x="17100" y="12209"/>
                  </a:cubicBezTo>
                  <a:cubicBezTo>
                    <a:pt x="17100" y="12209"/>
                    <a:pt x="18000" y="13148"/>
                    <a:pt x="18000" y="14087"/>
                  </a:cubicBezTo>
                  <a:cubicBezTo>
                    <a:pt x="18000" y="14087"/>
                    <a:pt x="18000" y="14087"/>
                    <a:pt x="18000" y="14087"/>
                  </a:cubicBezTo>
                  <a:cubicBezTo>
                    <a:pt x="12600" y="15965"/>
                    <a:pt x="12600" y="15965"/>
                    <a:pt x="12600" y="15965"/>
                  </a:cubicBezTo>
                  <a:cubicBezTo>
                    <a:pt x="12600" y="15965"/>
                    <a:pt x="12600" y="15965"/>
                    <a:pt x="12600" y="15965"/>
                  </a:cubicBezTo>
                  <a:cubicBezTo>
                    <a:pt x="12600" y="15965"/>
                    <a:pt x="8100" y="20661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0661"/>
                    <a:pt x="5400" y="15026"/>
                    <a:pt x="5400" y="15026"/>
                  </a:cubicBezTo>
                  <a:cubicBezTo>
                    <a:pt x="5400" y="15026"/>
                    <a:pt x="5400" y="15026"/>
                    <a:pt x="5400" y="15026"/>
                  </a:cubicBezTo>
                  <a:cubicBezTo>
                    <a:pt x="5400" y="15026"/>
                    <a:pt x="5400" y="15026"/>
                    <a:pt x="5400" y="15026"/>
                  </a:cubicBezTo>
                  <a:cubicBezTo>
                    <a:pt x="5400" y="15026"/>
                    <a:pt x="3600" y="15965"/>
                    <a:pt x="3600" y="15965"/>
                  </a:cubicBezTo>
                  <a:cubicBezTo>
                    <a:pt x="2700" y="15965"/>
                    <a:pt x="900" y="11270"/>
                    <a:pt x="900" y="11270"/>
                  </a:cubicBezTo>
                  <a:cubicBezTo>
                    <a:pt x="900" y="11270"/>
                    <a:pt x="3600" y="3757"/>
                    <a:pt x="3600" y="3757"/>
                  </a:cubicBezTo>
                  <a:cubicBezTo>
                    <a:pt x="3600" y="3757"/>
                    <a:pt x="6300" y="2817"/>
                    <a:pt x="6300" y="28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6" name="Google Shape;2436;p276"/>
            <p:cNvSpPr/>
            <p:nvPr/>
          </p:nvSpPr>
          <p:spPr>
            <a:xfrm>
              <a:off x="3949501" y="2854513"/>
              <a:ext cx="194275" cy="12142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36" y="16102"/>
                  </a:moveTo>
                  <a:lnTo>
                    <a:pt x="0" y="7855"/>
                  </a:lnTo>
                  <a:lnTo>
                    <a:pt x="736" y="5498"/>
                  </a:lnTo>
                  <a:lnTo>
                    <a:pt x="5155" y="10211"/>
                  </a:lnTo>
                  <a:lnTo>
                    <a:pt x="9327" y="10211"/>
                  </a:lnTo>
                  <a:lnTo>
                    <a:pt x="8591" y="0"/>
                  </a:lnTo>
                  <a:lnTo>
                    <a:pt x="17182" y="5498"/>
                  </a:lnTo>
                  <a:lnTo>
                    <a:pt x="16445" y="6676"/>
                  </a:lnTo>
                  <a:lnTo>
                    <a:pt x="19391" y="13745"/>
                  </a:lnTo>
                  <a:lnTo>
                    <a:pt x="21600" y="16102"/>
                  </a:lnTo>
                  <a:lnTo>
                    <a:pt x="20864" y="16887"/>
                  </a:lnTo>
                  <a:lnTo>
                    <a:pt x="20864" y="20422"/>
                  </a:lnTo>
                  <a:lnTo>
                    <a:pt x="12273" y="21600"/>
                  </a:lnTo>
                  <a:lnTo>
                    <a:pt x="9327" y="19244"/>
                  </a:lnTo>
                  <a:lnTo>
                    <a:pt x="6627" y="16102"/>
                  </a:lnTo>
                  <a:lnTo>
                    <a:pt x="4418" y="20422"/>
                  </a:lnTo>
                  <a:lnTo>
                    <a:pt x="4418" y="16887"/>
                  </a:lnTo>
                  <a:lnTo>
                    <a:pt x="736" y="1610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7" name="Google Shape;2437;p276"/>
            <p:cNvSpPr/>
            <p:nvPr/>
          </p:nvSpPr>
          <p:spPr>
            <a:xfrm>
              <a:off x="3949501" y="2851446"/>
              <a:ext cx="194275" cy="124489"/>
            </a:xfrm>
            <a:custGeom>
              <a:avLst/>
              <a:gdLst/>
              <a:ahLst/>
              <a:cxnLst/>
              <a:rect l="l" t="t" r="r" b="b"/>
              <a:pathLst>
                <a:path w="21600" h="21000" extrusionOk="0">
                  <a:moveTo>
                    <a:pt x="8640" y="480"/>
                  </a:moveTo>
                  <a:cubicBezTo>
                    <a:pt x="8640" y="480"/>
                    <a:pt x="8640" y="480"/>
                    <a:pt x="8640" y="480"/>
                  </a:cubicBezTo>
                  <a:cubicBezTo>
                    <a:pt x="8640" y="480"/>
                    <a:pt x="9360" y="9120"/>
                    <a:pt x="9360" y="10200"/>
                  </a:cubicBezTo>
                  <a:cubicBezTo>
                    <a:pt x="8640" y="10200"/>
                    <a:pt x="5760" y="10200"/>
                    <a:pt x="5040" y="10200"/>
                  </a:cubicBezTo>
                  <a:cubicBezTo>
                    <a:pt x="5040" y="10200"/>
                    <a:pt x="720" y="5880"/>
                    <a:pt x="720" y="5880"/>
                  </a:cubicBezTo>
                  <a:cubicBezTo>
                    <a:pt x="720" y="5880"/>
                    <a:pt x="720" y="5880"/>
                    <a:pt x="720" y="5880"/>
                  </a:cubicBezTo>
                  <a:cubicBezTo>
                    <a:pt x="720" y="5880"/>
                    <a:pt x="720" y="5880"/>
                    <a:pt x="720" y="588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720" y="15600"/>
                    <a:pt x="720" y="15600"/>
                    <a:pt x="720" y="15600"/>
                  </a:cubicBezTo>
                  <a:cubicBezTo>
                    <a:pt x="720" y="15600"/>
                    <a:pt x="720" y="15600"/>
                    <a:pt x="720" y="15600"/>
                  </a:cubicBezTo>
                  <a:cubicBezTo>
                    <a:pt x="720" y="15600"/>
                    <a:pt x="3600" y="16680"/>
                    <a:pt x="3600" y="16680"/>
                  </a:cubicBezTo>
                  <a:cubicBezTo>
                    <a:pt x="3600" y="16680"/>
                    <a:pt x="4320" y="21000"/>
                    <a:pt x="4320" y="21000"/>
                  </a:cubicBezTo>
                  <a:cubicBezTo>
                    <a:pt x="4320" y="21000"/>
                    <a:pt x="4320" y="21000"/>
                    <a:pt x="4320" y="21000"/>
                  </a:cubicBezTo>
                  <a:cubicBezTo>
                    <a:pt x="4320" y="21000"/>
                    <a:pt x="5040" y="21000"/>
                    <a:pt x="5040" y="21000"/>
                  </a:cubicBezTo>
                  <a:cubicBezTo>
                    <a:pt x="5040" y="21000"/>
                    <a:pt x="6480" y="16680"/>
                    <a:pt x="6480" y="16680"/>
                  </a:cubicBezTo>
                  <a:cubicBezTo>
                    <a:pt x="7200" y="16680"/>
                    <a:pt x="8640" y="18840"/>
                    <a:pt x="8640" y="18840"/>
                  </a:cubicBezTo>
                  <a:cubicBezTo>
                    <a:pt x="8640" y="18840"/>
                    <a:pt x="8640" y="18840"/>
                    <a:pt x="8640" y="18840"/>
                  </a:cubicBezTo>
                  <a:cubicBezTo>
                    <a:pt x="12240" y="21000"/>
                    <a:pt x="12240" y="21000"/>
                    <a:pt x="12240" y="21000"/>
                  </a:cubicBezTo>
                  <a:cubicBezTo>
                    <a:pt x="20880" y="21000"/>
                    <a:pt x="20880" y="21000"/>
                    <a:pt x="20880" y="21000"/>
                  </a:cubicBezTo>
                  <a:cubicBezTo>
                    <a:pt x="20880" y="21000"/>
                    <a:pt x="20880" y="21000"/>
                    <a:pt x="20880" y="21000"/>
                  </a:cubicBezTo>
                  <a:cubicBezTo>
                    <a:pt x="20880" y="19920"/>
                    <a:pt x="20880" y="19920"/>
                    <a:pt x="20880" y="19920"/>
                  </a:cubicBezTo>
                  <a:cubicBezTo>
                    <a:pt x="20880" y="19920"/>
                    <a:pt x="20880" y="17760"/>
                    <a:pt x="20880" y="17760"/>
                  </a:cubicBezTo>
                  <a:cubicBezTo>
                    <a:pt x="20880" y="16680"/>
                    <a:pt x="21600" y="15600"/>
                    <a:pt x="21600" y="15600"/>
                  </a:cubicBezTo>
                  <a:cubicBezTo>
                    <a:pt x="21600" y="15600"/>
                    <a:pt x="21600" y="15600"/>
                    <a:pt x="21600" y="15600"/>
                  </a:cubicBezTo>
                  <a:cubicBezTo>
                    <a:pt x="21600" y="15600"/>
                    <a:pt x="21600" y="15600"/>
                    <a:pt x="21600" y="15600"/>
                  </a:cubicBezTo>
                  <a:cubicBezTo>
                    <a:pt x="21600" y="15600"/>
                    <a:pt x="21600" y="14520"/>
                    <a:pt x="21600" y="14520"/>
                  </a:cubicBezTo>
                  <a:cubicBezTo>
                    <a:pt x="21600" y="14520"/>
                    <a:pt x="19440" y="13440"/>
                    <a:pt x="19440" y="13440"/>
                  </a:cubicBezTo>
                  <a:cubicBezTo>
                    <a:pt x="19440" y="13440"/>
                    <a:pt x="17280" y="8040"/>
                    <a:pt x="16560" y="6960"/>
                  </a:cubicBezTo>
                  <a:cubicBezTo>
                    <a:pt x="17280" y="6960"/>
                    <a:pt x="17280" y="5880"/>
                    <a:pt x="17280" y="5880"/>
                  </a:cubicBezTo>
                  <a:cubicBezTo>
                    <a:pt x="18000" y="5880"/>
                    <a:pt x="18000" y="5880"/>
                    <a:pt x="18000" y="5880"/>
                  </a:cubicBezTo>
                  <a:cubicBezTo>
                    <a:pt x="18000" y="5880"/>
                    <a:pt x="18000" y="5880"/>
                    <a:pt x="18000" y="5880"/>
                  </a:cubicBezTo>
                  <a:cubicBezTo>
                    <a:pt x="18000" y="5880"/>
                    <a:pt x="17280" y="5880"/>
                    <a:pt x="17280" y="5880"/>
                  </a:cubicBezTo>
                  <a:cubicBezTo>
                    <a:pt x="8640" y="480"/>
                    <a:pt x="8640" y="480"/>
                    <a:pt x="8640" y="480"/>
                  </a:cubicBezTo>
                  <a:cubicBezTo>
                    <a:pt x="8640" y="-600"/>
                    <a:pt x="8640" y="480"/>
                    <a:pt x="8640" y="480"/>
                  </a:cubicBezTo>
                  <a:close/>
                  <a:moveTo>
                    <a:pt x="5040" y="11280"/>
                  </a:move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560"/>
                    <a:pt x="9360" y="480"/>
                  </a:cubicBezTo>
                  <a:cubicBezTo>
                    <a:pt x="9360" y="1560"/>
                    <a:pt x="16560" y="5880"/>
                    <a:pt x="17280" y="588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9440" y="13440"/>
                    <a:pt x="19440" y="13440"/>
                    <a:pt x="19440" y="13440"/>
                  </a:cubicBezTo>
                  <a:cubicBezTo>
                    <a:pt x="19440" y="13440"/>
                    <a:pt x="19440" y="13440"/>
                    <a:pt x="19440" y="13440"/>
                  </a:cubicBezTo>
                  <a:cubicBezTo>
                    <a:pt x="19440" y="13440"/>
                    <a:pt x="20880" y="15600"/>
                    <a:pt x="20880" y="15600"/>
                  </a:cubicBezTo>
                  <a:cubicBezTo>
                    <a:pt x="20880" y="15600"/>
                    <a:pt x="20160" y="16680"/>
                    <a:pt x="20160" y="16680"/>
                  </a:cubicBezTo>
                  <a:cubicBezTo>
                    <a:pt x="20160" y="16680"/>
                    <a:pt x="20160" y="16680"/>
                    <a:pt x="20160" y="16680"/>
                  </a:cubicBezTo>
                  <a:cubicBezTo>
                    <a:pt x="20160" y="16680"/>
                    <a:pt x="20160" y="19920"/>
                    <a:pt x="20160" y="19920"/>
                  </a:cubicBezTo>
                  <a:cubicBezTo>
                    <a:pt x="20160" y="19920"/>
                    <a:pt x="12240" y="19920"/>
                    <a:pt x="12240" y="19920"/>
                  </a:cubicBezTo>
                  <a:cubicBezTo>
                    <a:pt x="12240" y="19920"/>
                    <a:pt x="9360" y="18840"/>
                    <a:pt x="9360" y="18840"/>
                  </a:cubicBezTo>
                  <a:cubicBezTo>
                    <a:pt x="9360" y="18840"/>
                    <a:pt x="6480" y="15600"/>
                    <a:pt x="6480" y="15600"/>
                  </a:cubicBezTo>
                  <a:cubicBezTo>
                    <a:pt x="6480" y="15600"/>
                    <a:pt x="6480" y="15600"/>
                    <a:pt x="6480" y="15600"/>
                  </a:cubicBezTo>
                  <a:cubicBezTo>
                    <a:pt x="6480" y="15600"/>
                    <a:pt x="6480" y="15600"/>
                    <a:pt x="6480" y="15600"/>
                  </a:cubicBezTo>
                  <a:cubicBezTo>
                    <a:pt x="6480" y="15600"/>
                    <a:pt x="5040" y="18840"/>
                    <a:pt x="5040" y="19920"/>
                  </a:cubicBezTo>
                  <a:cubicBezTo>
                    <a:pt x="4320" y="18840"/>
                    <a:pt x="4320" y="16680"/>
                    <a:pt x="4320" y="16680"/>
                  </a:cubicBezTo>
                  <a:cubicBezTo>
                    <a:pt x="4320" y="15600"/>
                    <a:pt x="4320" y="15600"/>
                    <a:pt x="4320" y="15600"/>
                  </a:cubicBezTo>
                  <a:cubicBezTo>
                    <a:pt x="4320" y="15600"/>
                    <a:pt x="1440" y="15600"/>
                    <a:pt x="1440" y="15600"/>
                  </a:cubicBezTo>
                  <a:cubicBezTo>
                    <a:pt x="1440" y="14520"/>
                    <a:pt x="0" y="8040"/>
                    <a:pt x="0" y="8040"/>
                  </a:cubicBezTo>
                  <a:cubicBezTo>
                    <a:pt x="0" y="8040"/>
                    <a:pt x="720" y="6960"/>
                    <a:pt x="720" y="6960"/>
                  </a:cubicBezTo>
                  <a:cubicBezTo>
                    <a:pt x="1440" y="6960"/>
                    <a:pt x="5040" y="11280"/>
                    <a:pt x="5040" y="11280"/>
                  </a:cubicBezTo>
                  <a:cubicBezTo>
                    <a:pt x="5040" y="11280"/>
                    <a:pt x="5040" y="11280"/>
                    <a:pt x="5040" y="11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8" name="Google Shape;2438;p276"/>
            <p:cNvSpPr/>
            <p:nvPr/>
          </p:nvSpPr>
          <p:spPr>
            <a:xfrm>
              <a:off x="3814832" y="2377656"/>
              <a:ext cx="470232" cy="53425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854" y="16959"/>
                  </a:moveTo>
                  <a:lnTo>
                    <a:pt x="2130" y="15352"/>
                  </a:lnTo>
                  <a:lnTo>
                    <a:pt x="1521" y="12496"/>
                  </a:lnTo>
                  <a:lnTo>
                    <a:pt x="1521" y="7051"/>
                  </a:lnTo>
                  <a:lnTo>
                    <a:pt x="0" y="4731"/>
                  </a:lnTo>
                  <a:lnTo>
                    <a:pt x="7403" y="536"/>
                  </a:lnTo>
                  <a:lnTo>
                    <a:pt x="9431" y="536"/>
                  </a:lnTo>
                  <a:lnTo>
                    <a:pt x="10344" y="2321"/>
                  </a:lnTo>
                  <a:lnTo>
                    <a:pt x="12372" y="2142"/>
                  </a:lnTo>
                  <a:lnTo>
                    <a:pt x="13285" y="536"/>
                  </a:lnTo>
                  <a:lnTo>
                    <a:pt x="15414" y="0"/>
                  </a:lnTo>
                  <a:lnTo>
                    <a:pt x="16225" y="1339"/>
                  </a:lnTo>
                  <a:lnTo>
                    <a:pt x="15718" y="2856"/>
                  </a:lnTo>
                  <a:lnTo>
                    <a:pt x="14501" y="3124"/>
                  </a:lnTo>
                  <a:lnTo>
                    <a:pt x="13893" y="2856"/>
                  </a:lnTo>
                  <a:lnTo>
                    <a:pt x="13285" y="3660"/>
                  </a:lnTo>
                  <a:lnTo>
                    <a:pt x="13285" y="4998"/>
                  </a:lnTo>
                  <a:lnTo>
                    <a:pt x="11865" y="5266"/>
                  </a:lnTo>
                  <a:lnTo>
                    <a:pt x="11865" y="7319"/>
                  </a:lnTo>
                  <a:lnTo>
                    <a:pt x="14501" y="8836"/>
                  </a:lnTo>
                  <a:lnTo>
                    <a:pt x="14806" y="9907"/>
                  </a:lnTo>
                  <a:lnTo>
                    <a:pt x="17138" y="11693"/>
                  </a:lnTo>
                  <a:lnTo>
                    <a:pt x="17746" y="13031"/>
                  </a:lnTo>
                  <a:lnTo>
                    <a:pt x="19268" y="13299"/>
                  </a:lnTo>
                  <a:lnTo>
                    <a:pt x="20687" y="13031"/>
                  </a:lnTo>
                  <a:lnTo>
                    <a:pt x="21600" y="14817"/>
                  </a:lnTo>
                  <a:lnTo>
                    <a:pt x="21296" y="15084"/>
                  </a:lnTo>
                  <a:lnTo>
                    <a:pt x="20079" y="17137"/>
                  </a:lnTo>
                  <a:lnTo>
                    <a:pt x="21296" y="18476"/>
                  </a:lnTo>
                  <a:lnTo>
                    <a:pt x="20687" y="19993"/>
                  </a:lnTo>
                  <a:lnTo>
                    <a:pt x="16225" y="20529"/>
                  </a:lnTo>
                  <a:lnTo>
                    <a:pt x="15414" y="19993"/>
                  </a:lnTo>
                  <a:lnTo>
                    <a:pt x="14501" y="19993"/>
                  </a:lnTo>
                  <a:lnTo>
                    <a:pt x="12980" y="20797"/>
                  </a:lnTo>
                  <a:lnTo>
                    <a:pt x="13285" y="20529"/>
                  </a:lnTo>
                  <a:lnTo>
                    <a:pt x="9735" y="19279"/>
                  </a:lnTo>
                  <a:lnTo>
                    <a:pt x="10039" y="21600"/>
                  </a:lnTo>
                  <a:lnTo>
                    <a:pt x="8315" y="21600"/>
                  </a:lnTo>
                  <a:lnTo>
                    <a:pt x="6490" y="20529"/>
                  </a:lnTo>
                  <a:lnTo>
                    <a:pt x="3854" y="1695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39" name="Google Shape;2439;p276"/>
            <p:cNvSpPr/>
            <p:nvPr/>
          </p:nvSpPr>
          <p:spPr>
            <a:xfrm>
              <a:off x="3808210" y="2377657"/>
              <a:ext cx="483479" cy="54087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264" y="0"/>
                  </a:moveTo>
                  <a:cubicBezTo>
                    <a:pt x="13248" y="514"/>
                    <a:pt x="13248" y="514"/>
                    <a:pt x="13248" y="514"/>
                  </a:cubicBezTo>
                  <a:cubicBezTo>
                    <a:pt x="12960" y="514"/>
                    <a:pt x="12960" y="514"/>
                    <a:pt x="12960" y="514"/>
                  </a:cubicBezTo>
                  <a:cubicBezTo>
                    <a:pt x="12960" y="514"/>
                    <a:pt x="12384" y="1800"/>
                    <a:pt x="12096" y="2057"/>
                  </a:cubicBezTo>
                  <a:cubicBezTo>
                    <a:pt x="12096" y="2057"/>
                    <a:pt x="10368" y="2314"/>
                    <a:pt x="10368" y="2314"/>
                  </a:cubicBezTo>
                  <a:cubicBezTo>
                    <a:pt x="10368" y="2057"/>
                    <a:pt x="9504" y="514"/>
                    <a:pt x="9504" y="514"/>
                  </a:cubicBezTo>
                  <a:cubicBezTo>
                    <a:pt x="9504" y="514"/>
                    <a:pt x="9504" y="514"/>
                    <a:pt x="9504" y="514"/>
                  </a:cubicBezTo>
                  <a:cubicBezTo>
                    <a:pt x="7488" y="514"/>
                    <a:pt x="7488" y="514"/>
                    <a:pt x="7488" y="514"/>
                  </a:cubicBezTo>
                  <a:cubicBezTo>
                    <a:pt x="7488" y="514"/>
                    <a:pt x="7488" y="514"/>
                    <a:pt x="7488" y="514"/>
                  </a:cubicBezTo>
                  <a:cubicBezTo>
                    <a:pt x="0" y="4371"/>
                    <a:pt x="0" y="4371"/>
                    <a:pt x="0" y="4371"/>
                  </a:cubicBezTo>
                  <a:cubicBezTo>
                    <a:pt x="0" y="4371"/>
                    <a:pt x="0" y="4371"/>
                    <a:pt x="0" y="4629"/>
                  </a:cubicBezTo>
                  <a:cubicBezTo>
                    <a:pt x="0" y="4629"/>
                    <a:pt x="0" y="4629"/>
                    <a:pt x="0" y="4629"/>
                  </a:cubicBezTo>
                  <a:cubicBezTo>
                    <a:pt x="0" y="4629"/>
                    <a:pt x="1440" y="6943"/>
                    <a:pt x="1440" y="6943"/>
                  </a:cubicBezTo>
                  <a:cubicBezTo>
                    <a:pt x="1440" y="6943"/>
                    <a:pt x="1440" y="12343"/>
                    <a:pt x="1440" y="12343"/>
                  </a:cubicBezTo>
                  <a:cubicBezTo>
                    <a:pt x="2016" y="15171"/>
                    <a:pt x="2016" y="15171"/>
                    <a:pt x="2016" y="15171"/>
                  </a:cubicBezTo>
                  <a:cubicBezTo>
                    <a:pt x="2016" y="15171"/>
                    <a:pt x="2304" y="15171"/>
                    <a:pt x="2304" y="15171"/>
                  </a:cubicBezTo>
                  <a:cubicBezTo>
                    <a:pt x="2304" y="15171"/>
                    <a:pt x="4032" y="16714"/>
                    <a:pt x="4032" y="16714"/>
                  </a:cubicBezTo>
                  <a:cubicBezTo>
                    <a:pt x="4032" y="16714"/>
                    <a:pt x="6624" y="20314"/>
                    <a:pt x="6624" y="20314"/>
                  </a:cubicBezTo>
                  <a:cubicBezTo>
                    <a:pt x="8352" y="21600"/>
                    <a:pt x="8352" y="21600"/>
                    <a:pt x="8352" y="21600"/>
                  </a:cubicBezTo>
                  <a:cubicBezTo>
                    <a:pt x="8352" y="21600"/>
                    <a:pt x="8352" y="21600"/>
                    <a:pt x="8352" y="21600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19286"/>
                    <a:pt x="10080" y="19029"/>
                  </a:cubicBezTo>
                  <a:cubicBezTo>
                    <a:pt x="10080" y="19286"/>
                    <a:pt x="12960" y="20314"/>
                    <a:pt x="13248" y="20314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4400" y="19800"/>
                    <a:pt x="14400" y="19800"/>
                  </a:cubicBezTo>
                  <a:cubicBezTo>
                    <a:pt x="14400" y="19800"/>
                    <a:pt x="15264" y="20057"/>
                    <a:pt x="15264" y="20057"/>
                  </a:cubicBezTo>
                  <a:cubicBezTo>
                    <a:pt x="16128" y="20314"/>
                    <a:pt x="16128" y="20314"/>
                    <a:pt x="16128" y="20314"/>
                  </a:cubicBezTo>
                  <a:cubicBezTo>
                    <a:pt x="16128" y="20314"/>
                    <a:pt x="16128" y="20314"/>
                    <a:pt x="16128" y="20314"/>
                  </a:cubicBezTo>
                  <a:cubicBezTo>
                    <a:pt x="20448" y="19800"/>
                    <a:pt x="20448" y="19800"/>
                    <a:pt x="20448" y="19800"/>
                  </a:cubicBezTo>
                  <a:cubicBezTo>
                    <a:pt x="20736" y="19800"/>
                    <a:pt x="20736" y="19800"/>
                    <a:pt x="20736" y="19800"/>
                  </a:cubicBezTo>
                  <a:cubicBezTo>
                    <a:pt x="21024" y="18514"/>
                    <a:pt x="21024" y="18514"/>
                    <a:pt x="21024" y="18514"/>
                  </a:cubicBezTo>
                  <a:cubicBezTo>
                    <a:pt x="21024" y="18514"/>
                    <a:pt x="21024" y="18257"/>
                    <a:pt x="21024" y="18257"/>
                  </a:cubicBezTo>
                  <a:cubicBezTo>
                    <a:pt x="21024" y="18257"/>
                    <a:pt x="21024" y="18257"/>
                    <a:pt x="21024" y="18257"/>
                  </a:cubicBezTo>
                  <a:cubicBezTo>
                    <a:pt x="21024" y="18257"/>
                    <a:pt x="20160" y="16971"/>
                    <a:pt x="20160" y="16971"/>
                  </a:cubicBezTo>
                  <a:cubicBezTo>
                    <a:pt x="20160" y="16971"/>
                    <a:pt x="21024" y="14914"/>
                    <a:pt x="21024" y="14914"/>
                  </a:cubicBezTo>
                  <a:cubicBezTo>
                    <a:pt x="21024" y="14914"/>
                    <a:pt x="21312" y="14914"/>
                    <a:pt x="21312" y="14914"/>
                  </a:cubicBezTo>
                  <a:cubicBezTo>
                    <a:pt x="21600" y="14914"/>
                    <a:pt x="21600" y="14914"/>
                    <a:pt x="21600" y="14657"/>
                  </a:cubicBezTo>
                  <a:cubicBezTo>
                    <a:pt x="21600" y="14657"/>
                    <a:pt x="21600" y="14657"/>
                    <a:pt x="21600" y="14657"/>
                  </a:cubicBezTo>
                  <a:cubicBezTo>
                    <a:pt x="21600" y="14657"/>
                    <a:pt x="21600" y="14657"/>
                    <a:pt x="21600" y="14657"/>
                  </a:cubicBezTo>
                  <a:cubicBezTo>
                    <a:pt x="20448" y="12857"/>
                    <a:pt x="20448" y="12857"/>
                    <a:pt x="20448" y="12857"/>
                  </a:cubicBezTo>
                  <a:cubicBezTo>
                    <a:pt x="20448" y="12857"/>
                    <a:pt x="20448" y="12857"/>
                    <a:pt x="20448" y="12857"/>
                  </a:cubicBezTo>
                  <a:cubicBezTo>
                    <a:pt x="19008" y="13114"/>
                    <a:pt x="19008" y="13114"/>
                    <a:pt x="19008" y="13114"/>
                  </a:cubicBezTo>
                  <a:cubicBezTo>
                    <a:pt x="19008" y="13114"/>
                    <a:pt x="17568" y="12857"/>
                    <a:pt x="17568" y="12857"/>
                  </a:cubicBezTo>
                  <a:cubicBezTo>
                    <a:pt x="17568" y="12600"/>
                    <a:pt x="16992" y="11571"/>
                    <a:pt x="16992" y="11571"/>
                  </a:cubicBezTo>
                  <a:cubicBezTo>
                    <a:pt x="16992" y="11571"/>
                    <a:pt x="16992" y="11571"/>
                    <a:pt x="16992" y="11571"/>
                  </a:cubicBezTo>
                  <a:cubicBezTo>
                    <a:pt x="16992" y="11571"/>
                    <a:pt x="14688" y="9771"/>
                    <a:pt x="14688" y="9771"/>
                  </a:cubicBezTo>
                  <a:cubicBezTo>
                    <a:pt x="14688" y="9771"/>
                    <a:pt x="14400" y="8743"/>
                    <a:pt x="14400" y="8743"/>
                  </a:cubicBezTo>
                  <a:cubicBezTo>
                    <a:pt x="14400" y="8743"/>
                    <a:pt x="14400" y="8743"/>
                    <a:pt x="14400" y="8743"/>
                  </a:cubicBezTo>
                  <a:cubicBezTo>
                    <a:pt x="14400" y="8743"/>
                    <a:pt x="12096" y="7200"/>
                    <a:pt x="12096" y="7200"/>
                  </a:cubicBezTo>
                  <a:cubicBezTo>
                    <a:pt x="12096" y="7200"/>
                    <a:pt x="12096" y="5400"/>
                    <a:pt x="12096" y="5143"/>
                  </a:cubicBezTo>
                  <a:cubicBezTo>
                    <a:pt x="12096" y="5143"/>
                    <a:pt x="13248" y="4886"/>
                    <a:pt x="13248" y="4886"/>
                  </a:cubicBezTo>
                  <a:cubicBezTo>
                    <a:pt x="13248" y="4886"/>
                    <a:pt x="13248" y="4886"/>
                    <a:pt x="13248" y="4886"/>
                  </a:cubicBezTo>
                  <a:cubicBezTo>
                    <a:pt x="13248" y="4886"/>
                    <a:pt x="13248" y="3600"/>
                    <a:pt x="13248" y="3600"/>
                  </a:cubicBezTo>
                  <a:cubicBezTo>
                    <a:pt x="13248" y="3600"/>
                    <a:pt x="13824" y="3086"/>
                    <a:pt x="13824" y="2829"/>
                  </a:cubicBezTo>
                  <a:cubicBezTo>
                    <a:pt x="13824" y="2829"/>
                    <a:pt x="14400" y="3343"/>
                    <a:pt x="14400" y="3343"/>
                  </a:cubicBezTo>
                  <a:cubicBezTo>
                    <a:pt x="14400" y="3343"/>
                    <a:pt x="14400" y="3343"/>
                    <a:pt x="14400" y="3343"/>
                  </a:cubicBezTo>
                  <a:cubicBezTo>
                    <a:pt x="15552" y="2829"/>
                    <a:pt x="15552" y="2829"/>
                    <a:pt x="15552" y="2829"/>
                  </a:cubicBezTo>
                  <a:cubicBezTo>
                    <a:pt x="15552" y="2829"/>
                    <a:pt x="15552" y="2829"/>
                    <a:pt x="15552" y="2829"/>
                  </a:cubicBezTo>
                  <a:cubicBezTo>
                    <a:pt x="16128" y="1286"/>
                    <a:pt x="16128" y="1286"/>
                    <a:pt x="16128" y="1286"/>
                  </a:cubicBezTo>
                  <a:cubicBezTo>
                    <a:pt x="16128" y="1286"/>
                    <a:pt x="16128" y="1286"/>
                    <a:pt x="16128" y="1286"/>
                  </a:cubicBezTo>
                  <a:cubicBezTo>
                    <a:pt x="15264" y="0"/>
                    <a:pt x="15264" y="0"/>
                    <a:pt x="15264" y="0"/>
                  </a:cubicBezTo>
                  <a:cubicBezTo>
                    <a:pt x="15264" y="0"/>
                    <a:pt x="15264" y="0"/>
                    <a:pt x="15264" y="0"/>
                  </a:cubicBezTo>
                  <a:close/>
                  <a:moveTo>
                    <a:pt x="15264" y="0"/>
                  </a:moveTo>
                  <a:cubicBezTo>
                    <a:pt x="15264" y="257"/>
                    <a:pt x="15840" y="1286"/>
                    <a:pt x="15840" y="1286"/>
                  </a:cubicBezTo>
                  <a:cubicBezTo>
                    <a:pt x="15840" y="1543"/>
                    <a:pt x="15264" y="2829"/>
                    <a:pt x="15264" y="2829"/>
                  </a:cubicBezTo>
                  <a:cubicBezTo>
                    <a:pt x="15264" y="2829"/>
                    <a:pt x="14688" y="3086"/>
                    <a:pt x="14400" y="3086"/>
                  </a:cubicBezTo>
                  <a:cubicBezTo>
                    <a:pt x="14400" y="3086"/>
                    <a:pt x="13824" y="2571"/>
                    <a:pt x="13824" y="2571"/>
                  </a:cubicBezTo>
                  <a:cubicBezTo>
                    <a:pt x="13824" y="2571"/>
                    <a:pt x="13824" y="2571"/>
                    <a:pt x="13824" y="2571"/>
                  </a:cubicBezTo>
                  <a:cubicBezTo>
                    <a:pt x="13824" y="2571"/>
                    <a:pt x="13824" y="2571"/>
                    <a:pt x="13824" y="2829"/>
                  </a:cubicBezTo>
                  <a:cubicBezTo>
                    <a:pt x="12960" y="3600"/>
                    <a:pt x="12960" y="3600"/>
                    <a:pt x="12960" y="3600"/>
                  </a:cubicBezTo>
                  <a:cubicBezTo>
                    <a:pt x="12960" y="3600"/>
                    <a:pt x="12960" y="3600"/>
                    <a:pt x="12960" y="3600"/>
                  </a:cubicBezTo>
                  <a:cubicBezTo>
                    <a:pt x="12960" y="3600"/>
                    <a:pt x="12960" y="4629"/>
                    <a:pt x="12960" y="4886"/>
                  </a:cubicBezTo>
                  <a:cubicBezTo>
                    <a:pt x="12960" y="4886"/>
                    <a:pt x="11808" y="5143"/>
                    <a:pt x="11808" y="5143"/>
                  </a:cubicBezTo>
                  <a:cubicBezTo>
                    <a:pt x="11808" y="5143"/>
                    <a:pt x="11808" y="5143"/>
                    <a:pt x="11808" y="5143"/>
                  </a:cubicBezTo>
                  <a:cubicBezTo>
                    <a:pt x="11808" y="5143"/>
                    <a:pt x="11808" y="7200"/>
                    <a:pt x="11808" y="7200"/>
                  </a:cubicBezTo>
                  <a:cubicBezTo>
                    <a:pt x="11808" y="7457"/>
                    <a:pt x="11808" y="7457"/>
                    <a:pt x="11808" y="7457"/>
                  </a:cubicBezTo>
                  <a:cubicBezTo>
                    <a:pt x="11808" y="7457"/>
                    <a:pt x="14112" y="8743"/>
                    <a:pt x="14400" y="8743"/>
                  </a:cubicBezTo>
                  <a:cubicBezTo>
                    <a:pt x="14400" y="9000"/>
                    <a:pt x="14400" y="9771"/>
                    <a:pt x="14400" y="9771"/>
                  </a:cubicBezTo>
                  <a:cubicBezTo>
                    <a:pt x="14400" y="9771"/>
                    <a:pt x="14400" y="10029"/>
                    <a:pt x="14400" y="10029"/>
                  </a:cubicBezTo>
                  <a:cubicBezTo>
                    <a:pt x="14400" y="10029"/>
                    <a:pt x="16704" y="11571"/>
                    <a:pt x="16992" y="11571"/>
                  </a:cubicBezTo>
                  <a:cubicBezTo>
                    <a:pt x="16992" y="11571"/>
                    <a:pt x="17568" y="12857"/>
                    <a:pt x="17568" y="12857"/>
                  </a:cubicBezTo>
                  <a:cubicBezTo>
                    <a:pt x="17568" y="12857"/>
                    <a:pt x="17568" y="12857"/>
                    <a:pt x="17568" y="12857"/>
                  </a:cubicBezTo>
                  <a:cubicBezTo>
                    <a:pt x="19008" y="13114"/>
                    <a:pt x="19008" y="13114"/>
                    <a:pt x="19008" y="13114"/>
                  </a:cubicBezTo>
                  <a:cubicBezTo>
                    <a:pt x="19008" y="13114"/>
                    <a:pt x="20160" y="13114"/>
                    <a:pt x="20448" y="13114"/>
                  </a:cubicBezTo>
                  <a:cubicBezTo>
                    <a:pt x="20448" y="13114"/>
                    <a:pt x="21312" y="14657"/>
                    <a:pt x="21312" y="14657"/>
                  </a:cubicBezTo>
                  <a:cubicBezTo>
                    <a:pt x="21312" y="14657"/>
                    <a:pt x="21024" y="14914"/>
                    <a:pt x="21024" y="14914"/>
                  </a:cubicBezTo>
                  <a:cubicBezTo>
                    <a:pt x="21024" y="14914"/>
                    <a:pt x="21024" y="14914"/>
                    <a:pt x="21024" y="14914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20736" y="18257"/>
                    <a:pt x="20736" y="18514"/>
                  </a:cubicBezTo>
                  <a:cubicBezTo>
                    <a:pt x="20736" y="18514"/>
                    <a:pt x="20448" y="19543"/>
                    <a:pt x="20448" y="19543"/>
                  </a:cubicBezTo>
                  <a:cubicBezTo>
                    <a:pt x="20448" y="19543"/>
                    <a:pt x="16128" y="20057"/>
                    <a:pt x="16128" y="20057"/>
                  </a:cubicBezTo>
                  <a:cubicBezTo>
                    <a:pt x="16128" y="20057"/>
                    <a:pt x="16128" y="20057"/>
                    <a:pt x="16128" y="20057"/>
                  </a:cubicBezTo>
                  <a:cubicBezTo>
                    <a:pt x="15264" y="19800"/>
                    <a:pt x="15264" y="19800"/>
                    <a:pt x="15264" y="19800"/>
                  </a:cubicBezTo>
                  <a:cubicBezTo>
                    <a:pt x="144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14400" y="19800"/>
                  </a:cubicBezTo>
                  <a:cubicBezTo>
                    <a:pt x="14400" y="19800"/>
                    <a:pt x="13824" y="20057"/>
                    <a:pt x="13248" y="20314"/>
                  </a:cubicBezTo>
                  <a:cubicBezTo>
                    <a:pt x="13248" y="20314"/>
                    <a:pt x="9792" y="19029"/>
                    <a:pt x="9792" y="19029"/>
                  </a:cubicBezTo>
                  <a:cubicBezTo>
                    <a:pt x="9792" y="18771"/>
                    <a:pt x="9792" y="19029"/>
                    <a:pt x="9792" y="19029"/>
                  </a:cubicBezTo>
                  <a:cubicBezTo>
                    <a:pt x="9792" y="19029"/>
                    <a:pt x="9792" y="19029"/>
                    <a:pt x="9792" y="19029"/>
                  </a:cubicBezTo>
                  <a:cubicBezTo>
                    <a:pt x="9792" y="19029"/>
                    <a:pt x="10080" y="21086"/>
                    <a:pt x="10080" y="21343"/>
                  </a:cubicBezTo>
                  <a:cubicBezTo>
                    <a:pt x="9792" y="21343"/>
                    <a:pt x="8640" y="21343"/>
                    <a:pt x="8352" y="21343"/>
                  </a:cubicBezTo>
                  <a:cubicBezTo>
                    <a:pt x="8352" y="21343"/>
                    <a:pt x="6624" y="20314"/>
                    <a:pt x="6624" y="20314"/>
                  </a:cubicBezTo>
                  <a:cubicBezTo>
                    <a:pt x="4320" y="16457"/>
                    <a:pt x="4320" y="16457"/>
                    <a:pt x="4320" y="16457"/>
                  </a:cubicBezTo>
                  <a:cubicBezTo>
                    <a:pt x="4320" y="16457"/>
                    <a:pt x="4320" y="16457"/>
                    <a:pt x="4320" y="16457"/>
                  </a:cubicBezTo>
                  <a:cubicBezTo>
                    <a:pt x="4320" y="16457"/>
                    <a:pt x="2304" y="15171"/>
                    <a:pt x="2304" y="15171"/>
                  </a:cubicBezTo>
                  <a:cubicBezTo>
                    <a:pt x="2304" y="14914"/>
                    <a:pt x="1728" y="12343"/>
                    <a:pt x="1728" y="12343"/>
                  </a:cubicBezTo>
                  <a:cubicBezTo>
                    <a:pt x="1728" y="6943"/>
                    <a:pt x="1728" y="6943"/>
                    <a:pt x="1728" y="6943"/>
                  </a:cubicBezTo>
                  <a:cubicBezTo>
                    <a:pt x="1728" y="6943"/>
                    <a:pt x="1728" y="6943"/>
                    <a:pt x="1728" y="6943"/>
                  </a:cubicBezTo>
                  <a:cubicBezTo>
                    <a:pt x="1728" y="6943"/>
                    <a:pt x="288" y="4629"/>
                    <a:pt x="288" y="4629"/>
                  </a:cubicBezTo>
                  <a:cubicBezTo>
                    <a:pt x="288" y="4371"/>
                    <a:pt x="7488" y="771"/>
                    <a:pt x="7776" y="771"/>
                  </a:cubicBezTo>
                  <a:cubicBezTo>
                    <a:pt x="7776" y="771"/>
                    <a:pt x="9216" y="514"/>
                    <a:pt x="9504" y="514"/>
                  </a:cubicBezTo>
                  <a:cubicBezTo>
                    <a:pt x="9504" y="771"/>
                    <a:pt x="10080" y="2314"/>
                    <a:pt x="10080" y="2314"/>
                  </a:cubicBezTo>
                  <a:cubicBezTo>
                    <a:pt x="10080" y="2314"/>
                    <a:pt x="10080" y="2314"/>
                    <a:pt x="10368" y="2314"/>
                  </a:cubicBezTo>
                  <a:cubicBezTo>
                    <a:pt x="12384" y="2057"/>
                    <a:pt x="12384" y="2057"/>
                    <a:pt x="12384" y="2057"/>
                  </a:cubicBezTo>
                  <a:cubicBezTo>
                    <a:pt x="12384" y="2057"/>
                    <a:pt x="12384" y="2057"/>
                    <a:pt x="12384" y="2057"/>
                  </a:cubicBezTo>
                  <a:cubicBezTo>
                    <a:pt x="12384" y="2057"/>
                    <a:pt x="13248" y="771"/>
                    <a:pt x="13248" y="514"/>
                  </a:cubicBezTo>
                  <a:cubicBezTo>
                    <a:pt x="13248" y="514"/>
                    <a:pt x="14976" y="257"/>
                    <a:pt x="15264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40" name="Google Shape;2440;p276"/>
            <p:cNvSpPr/>
            <p:nvPr/>
          </p:nvSpPr>
          <p:spPr>
            <a:xfrm>
              <a:off x="3075268" y="481270"/>
              <a:ext cx="1986894" cy="19162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717" y="21600"/>
                  </a:moveTo>
                  <a:cubicBezTo>
                    <a:pt x="9717" y="21600"/>
                    <a:pt x="9717" y="21600"/>
                    <a:pt x="9717" y="21600"/>
                  </a:cubicBezTo>
                  <a:cubicBezTo>
                    <a:pt x="9786" y="21528"/>
                    <a:pt x="9786" y="21528"/>
                    <a:pt x="9786" y="21528"/>
                  </a:cubicBezTo>
                  <a:cubicBezTo>
                    <a:pt x="9717" y="21600"/>
                    <a:pt x="9717" y="21600"/>
                    <a:pt x="9717" y="21600"/>
                  </a:cubicBezTo>
                  <a:close/>
                  <a:moveTo>
                    <a:pt x="17546" y="11017"/>
                  </a:moveTo>
                  <a:cubicBezTo>
                    <a:pt x="17546" y="11017"/>
                    <a:pt x="17476" y="11090"/>
                    <a:pt x="17476" y="11090"/>
                  </a:cubicBezTo>
                  <a:cubicBezTo>
                    <a:pt x="17476" y="11090"/>
                    <a:pt x="17546" y="11017"/>
                    <a:pt x="17546" y="11017"/>
                  </a:cubicBezTo>
                  <a:close/>
                  <a:moveTo>
                    <a:pt x="16707" y="11090"/>
                  </a:moveTo>
                  <a:cubicBezTo>
                    <a:pt x="16707" y="11887"/>
                    <a:pt x="16707" y="11887"/>
                    <a:pt x="16707" y="11887"/>
                  </a:cubicBezTo>
                  <a:cubicBezTo>
                    <a:pt x="16637" y="12250"/>
                    <a:pt x="16637" y="12250"/>
                    <a:pt x="16637" y="12250"/>
                  </a:cubicBezTo>
                  <a:cubicBezTo>
                    <a:pt x="16707" y="13047"/>
                    <a:pt x="16707" y="13047"/>
                    <a:pt x="16707" y="13047"/>
                  </a:cubicBezTo>
                  <a:cubicBezTo>
                    <a:pt x="16707" y="13554"/>
                    <a:pt x="16707" y="13554"/>
                    <a:pt x="16707" y="13554"/>
                  </a:cubicBezTo>
                  <a:cubicBezTo>
                    <a:pt x="16777" y="13554"/>
                    <a:pt x="16777" y="13554"/>
                    <a:pt x="16777" y="13554"/>
                  </a:cubicBezTo>
                  <a:cubicBezTo>
                    <a:pt x="17126" y="13409"/>
                    <a:pt x="17126" y="13409"/>
                    <a:pt x="17126" y="13409"/>
                  </a:cubicBezTo>
                  <a:cubicBezTo>
                    <a:pt x="17406" y="13772"/>
                    <a:pt x="17406" y="13772"/>
                    <a:pt x="17406" y="13772"/>
                  </a:cubicBezTo>
                  <a:cubicBezTo>
                    <a:pt x="17546" y="14207"/>
                    <a:pt x="17546" y="14207"/>
                    <a:pt x="17546" y="14207"/>
                  </a:cubicBezTo>
                  <a:cubicBezTo>
                    <a:pt x="17266" y="14642"/>
                    <a:pt x="17266" y="14642"/>
                    <a:pt x="17266" y="14642"/>
                  </a:cubicBezTo>
                  <a:cubicBezTo>
                    <a:pt x="17196" y="15077"/>
                    <a:pt x="17196" y="15077"/>
                    <a:pt x="17196" y="15077"/>
                  </a:cubicBezTo>
                  <a:cubicBezTo>
                    <a:pt x="17336" y="15656"/>
                    <a:pt x="17336" y="15656"/>
                    <a:pt x="17336" y="15656"/>
                  </a:cubicBezTo>
                  <a:cubicBezTo>
                    <a:pt x="16917" y="15729"/>
                    <a:pt x="16917" y="15729"/>
                    <a:pt x="16917" y="15729"/>
                  </a:cubicBezTo>
                  <a:cubicBezTo>
                    <a:pt x="16148" y="16091"/>
                    <a:pt x="16148" y="16091"/>
                    <a:pt x="16148" y="16091"/>
                  </a:cubicBezTo>
                  <a:cubicBezTo>
                    <a:pt x="15658" y="16309"/>
                    <a:pt x="15658" y="16309"/>
                    <a:pt x="15658" y="16309"/>
                  </a:cubicBezTo>
                  <a:cubicBezTo>
                    <a:pt x="15588" y="16671"/>
                    <a:pt x="15588" y="16671"/>
                    <a:pt x="15588" y="16671"/>
                  </a:cubicBezTo>
                  <a:cubicBezTo>
                    <a:pt x="15099" y="16961"/>
                    <a:pt x="15099" y="16961"/>
                    <a:pt x="15099" y="16961"/>
                  </a:cubicBezTo>
                  <a:cubicBezTo>
                    <a:pt x="14680" y="18266"/>
                    <a:pt x="14680" y="18266"/>
                    <a:pt x="14680" y="18266"/>
                  </a:cubicBezTo>
                  <a:cubicBezTo>
                    <a:pt x="13072" y="18338"/>
                    <a:pt x="13072" y="18338"/>
                    <a:pt x="13072" y="18338"/>
                  </a:cubicBezTo>
                  <a:cubicBezTo>
                    <a:pt x="11394" y="18701"/>
                    <a:pt x="11394" y="18701"/>
                    <a:pt x="11394" y="18701"/>
                  </a:cubicBezTo>
                  <a:cubicBezTo>
                    <a:pt x="11045" y="19136"/>
                    <a:pt x="11045" y="19136"/>
                    <a:pt x="11045" y="19136"/>
                  </a:cubicBezTo>
                  <a:cubicBezTo>
                    <a:pt x="10485" y="18773"/>
                    <a:pt x="10485" y="18773"/>
                    <a:pt x="10485" y="18773"/>
                  </a:cubicBezTo>
                  <a:cubicBezTo>
                    <a:pt x="10066" y="19570"/>
                    <a:pt x="10066" y="19570"/>
                    <a:pt x="10066" y="19570"/>
                  </a:cubicBezTo>
                  <a:cubicBezTo>
                    <a:pt x="9367" y="19788"/>
                    <a:pt x="9367" y="19788"/>
                    <a:pt x="9367" y="19788"/>
                  </a:cubicBezTo>
                  <a:cubicBezTo>
                    <a:pt x="9647" y="20440"/>
                    <a:pt x="9647" y="20440"/>
                    <a:pt x="9647" y="20440"/>
                  </a:cubicBezTo>
                  <a:cubicBezTo>
                    <a:pt x="8808" y="20585"/>
                    <a:pt x="8808" y="20585"/>
                    <a:pt x="8808" y="20585"/>
                  </a:cubicBezTo>
                  <a:cubicBezTo>
                    <a:pt x="8388" y="20368"/>
                    <a:pt x="8388" y="20368"/>
                    <a:pt x="8388" y="20368"/>
                  </a:cubicBezTo>
                  <a:cubicBezTo>
                    <a:pt x="7759" y="20585"/>
                    <a:pt x="7759" y="20585"/>
                    <a:pt x="7759" y="20585"/>
                  </a:cubicBezTo>
                  <a:cubicBezTo>
                    <a:pt x="7410" y="20150"/>
                    <a:pt x="7410" y="20150"/>
                    <a:pt x="7410" y="20150"/>
                  </a:cubicBezTo>
                  <a:cubicBezTo>
                    <a:pt x="7270" y="19860"/>
                    <a:pt x="7270" y="19860"/>
                    <a:pt x="7270" y="19860"/>
                  </a:cubicBezTo>
                  <a:cubicBezTo>
                    <a:pt x="6850" y="20005"/>
                    <a:pt x="6850" y="20005"/>
                    <a:pt x="6850" y="20005"/>
                  </a:cubicBezTo>
                  <a:cubicBezTo>
                    <a:pt x="6571" y="19933"/>
                    <a:pt x="6571" y="19933"/>
                    <a:pt x="6571" y="19933"/>
                  </a:cubicBezTo>
                  <a:cubicBezTo>
                    <a:pt x="6571" y="19933"/>
                    <a:pt x="6221" y="19860"/>
                    <a:pt x="6012" y="19788"/>
                  </a:cubicBezTo>
                  <a:cubicBezTo>
                    <a:pt x="6082" y="19715"/>
                    <a:pt x="6221" y="19570"/>
                    <a:pt x="6221" y="19570"/>
                  </a:cubicBezTo>
                  <a:cubicBezTo>
                    <a:pt x="6221" y="19498"/>
                    <a:pt x="6431" y="19353"/>
                    <a:pt x="6571" y="19281"/>
                  </a:cubicBezTo>
                  <a:cubicBezTo>
                    <a:pt x="6641" y="19281"/>
                    <a:pt x="7340" y="19208"/>
                    <a:pt x="7340" y="19208"/>
                  </a:cubicBezTo>
                  <a:cubicBezTo>
                    <a:pt x="6781" y="19063"/>
                    <a:pt x="6781" y="19063"/>
                    <a:pt x="6781" y="19063"/>
                  </a:cubicBezTo>
                  <a:cubicBezTo>
                    <a:pt x="6781" y="19063"/>
                    <a:pt x="6711" y="18846"/>
                    <a:pt x="6781" y="18701"/>
                  </a:cubicBezTo>
                  <a:cubicBezTo>
                    <a:pt x="6781" y="18628"/>
                    <a:pt x="7200" y="18266"/>
                    <a:pt x="7200" y="18266"/>
                  </a:cubicBezTo>
                  <a:cubicBezTo>
                    <a:pt x="7200" y="18266"/>
                    <a:pt x="6850" y="18266"/>
                    <a:pt x="6781" y="18338"/>
                  </a:cubicBezTo>
                  <a:cubicBezTo>
                    <a:pt x="6781" y="18338"/>
                    <a:pt x="6571" y="18701"/>
                    <a:pt x="6431" y="18773"/>
                  </a:cubicBezTo>
                  <a:cubicBezTo>
                    <a:pt x="6291" y="18846"/>
                    <a:pt x="6012" y="19063"/>
                    <a:pt x="5872" y="19208"/>
                  </a:cubicBezTo>
                  <a:cubicBezTo>
                    <a:pt x="5732" y="19281"/>
                    <a:pt x="5522" y="19426"/>
                    <a:pt x="5383" y="19570"/>
                  </a:cubicBezTo>
                  <a:cubicBezTo>
                    <a:pt x="5243" y="19643"/>
                    <a:pt x="5033" y="19788"/>
                    <a:pt x="4753" y="20005"/>
                  </a:cubicBezTo>
                  <a:cubicBezTo>
                    <a:pt x="4474" y="20223"/>
                    <a:pt x="4264" y="20513"/>
                    <a:pt x="4054" y="20440"/>
                  </a:cubicBezTo>
                  <a:cubicBezTo>
                    <a:pt x="3845" y="20440"/>
                    <a:pt x="3635" y="20078"/>
                    <a:pt x="3635" y="20005"/>
                  </a:cubicBezTo>
                  <a:cubicBezTo>
                    <a:pt x="3635" y="19860"/>
                    <a:pt x="3355" y="19933"/>
                    <a:pt x="3216" y="19933"/>
                  </a:cubicBezTo>
                  <a:cubicBezTo>
                    <a:pt x="3076" y="19933"/>
                    <a:pt x="2656" y="19498"/>
                    <a:pt x="2586" y="19281"/>
                  </a:cubicBezTo>
                  <a:cubicBezTo>
                    <a:pt x="2447" y="19136"/>
                    <a:pt x="2517" y="18701"/>
                    <a:pt x="2726" y="18773"/>
                  </a:cubicBezTo>
                  <a:cubicBezTo>
                    <a:pt x="2866" y="18773"/>
                    <a:pt x="3076" y="18918"/>
                    <a:pt x="3216" y="18846"/>
                  </a:cubicBezTo>
                  <a:cubicBezTo>
                    <a:pt x="3355" y="18773"/>
                    <a:pt x="3705" y="18483"/>
                    <a:pt x="3775" y="18483"/>
                  </a:cubicBezTo>
                  <a:cubicBezTo>
                    <a:pt x="3915" y="18483"/>
                    <a:pt x="4054" y="18483"/>
                    <a:pt x="4054" y="18483"/>
                  </a:cubicBezTo>
                  <a:cubicBezTo>
                    <a:pt x="4054" y="18483"/>
                    <a:pt x="3915" y="18193"/>
                    <a:pt x="3565" y="18338"/>
                  </a:cubicBezTo>
                  <a:cubicBezTo>
                    <a:pt x="3146" y="18483"/>
                    <a:pt x="2936" y="18556"/>
                    <a:pt x="2726" y="18483"/>
                  </a:cubicBezTo>
                  <a:cubicBezTo>
                    <a:pt x="2517" y="18338"/>
                    <a:pt x="2307" y="18193"/>
                    <a:pt x="2097" y="18121"/>
                  </a:cubicBezTo>
                  <a:cubicBezTo>
                    <a:pt x="1887" y="18048"/>
                    <a:pt x="1748" y="18338"/>
                    <a:pt x="1538" y="18121"/>
                  </a:cubicBezTo>
                  <a:cubicBezTo>
                    <a:pt x="1328" y="17903"/>
                    <a:pt x="1538" y="17468"/>
                    <a:pt x="1887" y="17541"/>
                  </a:cubicBezTo>
                  <a:cubicBezTo>
                    <a:pt x="2307" y="17613"/>
                    <a:pt x="2517" y="17541"/>
                    <a:pt x="2866" y="17541"/>
                  </a:cubicBezTo>
                  <a:cubicBezTo>
                    <a:pt x="3146" y="17541"/>
                    <a:pt x="3076" y="17903"/>
                    <a:pt x="3355" y="17831"/>
                  </a:cubicBezTo>
                  <a:cubicBezTo>
                    <a:pt x="3635" y="17758"/>
                    <a:pt x="3775" y="17686"/>
                    <a:pt x="3845" y="17613"/>
                  </a:cubicBezTo>
                  <a:cubicBezTo>
                    <a:pt x="3984" y="17541"/>
                    <a:pt x="3565" y="17396"/>
                    <a:pt x="3565" y="17251"/>
                  </a:cubicBezTo>
                  <a:cubicBezTo>
                    <a:pt x="3635" y="17034"/>
                    <a:pt x="4054" y="17251"/>
                    <a:pt x="4124" y="16961"/>
                  </a:cubicBezTo>
                  <a:cubicBezTo>
                    <a:pt x="4264" y="16671"/>
                    <a:pt x="4124" y="16526"/>
                    <a:pt x="3915" y="16526"/>
                  </a:cubicBezTo>
                  <a:cubicBezTo>
                    <a:pt x="3635" y="16454"/>
                    <a:pt x="3635" y="16381"/>
                    <a:pt x="3915" y="15946"/>
                  </a:cubicBezTo>
                  <a:cubicBezTo>
                    <a:pt x="4124" y="15511"/>
                    <a:pt x="4124" y="15294"/>
                    <a:pt x="4404" y="15439"/>
                  </a:cubicBezTo>
                  <a:cubicBezTo>
                    <a:pt x="4614" y="15584"/>
                    <a:pt x="4753" y="15946"/>
                    <a:pt x="4963" y="15801"/>
                  </a:cubicBezTo>
                  <a:cubicBezTo>
                    <a:pt x="5103" y="15656"/>
                    <a:pt x="5103" y="15366"/>
                    <a:pt x="4893" y="15294"/>
                  </a:cubicBezTo>
                  <a:cubicBezTo>
                    <a:pt x="4683" y="15149"/>
                    <a:pt x="4334" y="15221"/>
                    <a:pt x="4474" y="14859"/>
                  </a:cubicBezTo>
                  <a:cubicBezTo>
                    <a:pt x="4614" y="14497"/>
                    <a:pt x="4683" y="14352"/>
                    <a:pt x="5033" y="14424"/>
                  </a:cubicBezTo>
                  <a:cubicBezTo>
                    <a:pt x="5313" y="14497"/>
                    <a:pt x="5592" y="14642"/>
                    <a:pt x="5662" y="14497"/>
                  </a:cubicBezTo>
                  <a:cubicBezTo>
                    <a:pt x="5662" y="14352"/>
                    <a:pt x="5452" y="14352"/>
                    <a:pt x="5313" y="14134"/>
                  </a:cubicBezTo>
                  <a:cubicBezTo>
                    <a:pt x="5173" y="13917"/>
                    <a:pt x="5313" y="13917"/>
                    <a:pt x="5452" y="13699"/>
                  </a:cubicBezTo>
                  <a:cubicBezTo>
                    <a:pt x="5662" y="13409"/>
                    <a:pt x="5802" y="12974"/>
                    <a:pt x="6012" y="13119"/>
                  </a:cubicBezTo>
                  <a:cubicBezTo>
                    <a:pt x="6221" y="13264"/>
                    <a:pt x="6431" y="13409"/>
                    <a:pt x="6431" y="13192"/>
                  </a:cubicBezTo>
                  <a:cubicBezTo>
                    <a:pt x="6431" y="12974"/>
                    <a:pt x="6431" y="12685"/>
                    <a:pt x="6151" y="12757"/>
                  </a:cubicBezTo>
                  <a:cubicBezTo>
                    <a:pt x="5942" y="12830"/>
                    <a:pt x="5662" y="12757"/>
                    <a:pt x="5522" y="12685"/>
                  </a:cubicBezTo>
                  <a:cubicBezTo>
                    <a:pt x="5383" y="12685"/>
                    <a:pt x="5452" y="12395"/>
                    <a:pt x="5522" y="12322"/>
                  </a:cubicBezTo>
                  <a:cubicBezTo>
                    <a:pt x="5592" y="12177"/>
                    <a:pt x="5662" y="12322"/>
                    <a:pt x="5942" y="12250"/>
                  </a:cubicBezTo>
                  <a:cubicBezTo>
                    <a:pt x="6291" y="12105"/>
                    <a:pt x="6082" y="12032"/>
                    <a:pt x="6012" y="11742"/>
                  </a:cubicBezTo>
                  <a:cubicBezTo>
                    <a:pt x="5942" y="11525"/>
                    <a:pt x="5802" y="11815"/>
                    <a:pt x="5522" y="12032"/>
                  </a:cubicBezTo>
                  <a:cubicBezTo>
                    <a:pt x="5243" y="12177"/>
                    <a:pt x="4893" y="12177"/>
                    <a:pt x="4893" y="11815"/>
                  </a:cubicBezTo>
                  <a:cubicBezTo>
                    <a:pt x="4893" y="11452"/>
                    <a:pt x="4963" y="11162"/>
                    <a:pt x="4893" y="11017"/>
                  </a:cubicBezTo>
                  <a:cubicBezTo>
                    <a:pt x="4753" y="10800"/>
                    <a:pt x="4893" y="10075"/>
                    <a:pt x="5033" y="9858"/>
                  </a:cubicBezTo>
                  <a:cubicBezTo>
                    <a:pt x="5173" y="9713"/>
                    <a:pt x="5452" y="9640"/>
                    <a:pt x="5662" y="10075"/>
                  </a:cubicBezTo>
                  <a:cubicBezTo>
                    <a:pt x="5872" y="10510"/>
                    <a:pt x="6151" y="10510"/>
                    <a:pt x="6221" y="10365"/>
                  </a:cubicBezTo>
                  <a:cubicBezTo>
                    <a:pt x="6221" y="10148"/>
                    <a:pt x="6012" y="10003"/>
                    <a:pt x="5872" y="9785"/>
                  </a:cubicBezTo>
                  <a:cubicBezTo>
                    <a:pt x="5732" y="9640"/>
                    <a:pt x="5802" y="9495"/>
                    <a:pt x="5732" y="9278"/>
                  </a:cubicBezTo>
                  <a:cubicBezTo>
                    <a:pt x="5592" y="9060"/>
                    <a:pt x="5592" y="8843"/>
                    <a:pt x="5662" y="8698"/>
                  </a:cubicBezTo>
                  <a:cubicBezTo>
                    <a:pt x="5802" y="8481"/>
                    <a:pt x="6012" y="8770"/>
                    <a:pt x="6151" y="8626"/>
                  </a:cubicBezTo>
                  <a:cubicBezTo>
                    <a:pt x="6291" y="8408"/>
                    <a:pt x="6012" y="8191"/>
                    <a:pt x="5872" y="8046"/>
                  </a:cubicBezTo>
                  <a:cubicBezTo>
                    <a:pt x="5732" y="7828"/>
                    <a:pt x="5802" y="7321"/>
                    <a:pt x="5872" y="7103"/>
                  </a:cubicBezTo>
                  <a:cubicBezTo>
                    <a:pt x="5872" y="6886"/>
                    <a:pt x="6431" y="6523"/>
                    <a:pt x="6431" y="6886"/>
                  </a:cubicBezTo>
                  <a:cubicBezTo>
                    <a:pt x="6501" y="7248"/>
                    <a:pt x="6431" y="7538"/>
                    <a:pt x="6571" y="7756"/>
                  </a:cubicBezTo>
                  <a:cubicBezTo>
                    <a:pt x="6641" y="7973"/>
                    <a:pt x="6920" y="7683"/>
                    <a:pt x="6850" y="7393"/>
                  </a:cubicBezTo>
                  <a:cubicBezTo>
                    <a:pt x="6781" y="7031"/>
                    <a:pt x="6781" y="6668"/>
                    <a:pt x="6850" y="6596"/>
                  </a:cubicBezTo>
                  <a:cubicBezTo>
                    <a:pt x="6990" y="6451"/>
                    <a:pt x="7340" y="6306"/>
                    <a:pt x="7340" y="6668"/>
                  </a:cubicBezTo>
                  <a:cubicBezTo>
                    <a:pt x="7340" y="7031"/>
                    <a:pt x="7270" y="7393"/>
                    <a:pt x="7619" y="7248"/>
                  </a:cubicBezTo>
                  <a:cubicBezTo>
                    <a:pt x="7969" y="7031"/>
                    <a:pt x="7899" y="6958"/>
                    <a:pt x="8039" y="6958"/>
                  </a:cubicBezTo>
                  <a:cubicBezTo>
                    <a:pt x="8179" y="6958"/>
                    <a:pt x="8109" y="6958"/>
                    <a:pt x="8458" y="7321"/>
                  </a:cubicBezTo>
                  <a:cubicBezTo>
                    <a:pt x="8738" y="7683"/>
                    <a:pt x="8808" y="7538"/>
                    <a:pt x="8808" y="7538"/>
                  </a:cubicBezTo>
                  <a:cubicBezTo>
                    <a:pt x="8808" y="7538"/>
                    <a:pt x="8598" y="7176"/>
                    <a:pt x="8598" y="7103"/>
                  </a:cubicBezTo>
                  <a:cubicBezTo>
                    <a:pt x="8598" y="7031"/>
                    <a:pt x="8948" y="7031"/>
                    <a:pt x="8948" y="7031"/>
                  </a:cubicBezTo>
                  <a:cubicBezTo>
                    <a:pt x="9157" y="7176"/>
                    <a:pt x="9157" y="7176"/>
                    <a:pt x="9157" y="7176"/>
                  </a:cubicBezTo>
                  <a:cubicBezTo>
                    <a:pt x="9157" y="6813"/>
                    <a:pt x="9157" y="6813"/>
                    <a:pt x="9157" y="6813"/>
                  </a:cubicBezTo>
                  <a:cubicBezTo>
                    <a:pt x="9157" y="6813"/>
                    <a:pt x="9087" y="6451"/>
                    <a:pt x="8948" y="6306"/>
                  </a:cubicBezTo>
                  <a:cubicBezTo>
                    <a:pt x="8878" y="6161"/>
                    <a:pt x="8179" y="5074"/>
                    <a:pt x="8179" y="5001"/>
                  </a:cubicBezTo>
                  <a:cubicBezTo>
                    <a:pt x="8109" y="4929"/>
                    <a:pt x="8318" y="4856"/>
                    <a:pt x="8388" y="4856"/>
                  </a:cubicBezTo>
                  <a:cubicBezTo>
                    <a:pt x="8458" y="4856"/>
                    <a:pt x="8668" y="5219"/>
                    <a:pt x="8808" y="5291"/>
                  </a:cubicBezTo>
                  <a:cubicBezTo>
                    <a:pt x="9017" y="5291"/>
                    <a:pt x="9017" y="5146"/>
                    <a:pt x="9087" y="4929"/>
                  </a:cubicBezTo>
                  <a:cubicBezTo>
                    <a:pt x="9157" y="4711"/>
                    <a:pt x="9227" y="4566"/>
                    <a:pt x="9157" y="4494"/>
                  </a:cubicBezTo>
                  <a:cubicBezTo>
                    <a:pt x="9157" y="4421"/>
                    <a:pt x="9087" y="4132"/>
                    <a:pt x="8948" y="3914"/>
                  </a:cubicBezTo>
                  <a:cubicBezTo>
                    <a:pt x="8878" y="3769"/>
                    <a:pt x="8808" y="3334"/>
                    <a:pt x="8808" y="3334"/>
                  </a:cubicBezTo>
                  <a:cubicBezTo>
                    <a:pt x="8808" y="3334"/>
                    <a:pt x="8878" y="3624"/>
                    <a:pt x="9227" y="3552"/>
                  </a:cubicBezTo>
                  <a:cubicBezTo>
                    <a:pt x="9507" y="3552"/>
                    <a:pt x="9717" y="3479"/>
                    <a:pt x="9926" y="3552"/>
                  </a:cubicBezTo>
                  <a:cubicBezTo>
                    <a:pt x="10136" y="3552"/>
                    <a:pt x="10346" y="3552"/>
                    <a:pt x="10416" y="3552"/>
                  </a:cubicBezTo>
                  <a:cubicBezTo>
                    <a:pt x="10416" y="3552"/>
                    <a:pt x="10206" y="3262"/>
                    <a:pt x="10206" y="3189"/>
                  </a:cubicBezTo>
                  <a:cubicBezTo>
                    <a:pt x="10206" y="3044"/>
                    <a:pt x="10136" y="2754"/>
                    <a:pt x="10206" y="2464"/>
                  </a:cubicBezTo>
                  <a:cubicBezTo>
                    <a:pt x="10276" y="2174"/>
                    <a:pt x="10485" y="2174"/>
                    <a:pt x="10625" y="2030"/>
                  </a:cubicBezTo>
                  <a:cubicBezTo>
                    <a:pt x="10695" y="1885"/>
                    <a:pt x="10765" y="1740"/>
                    <a:pt x="10835" y="1667"/>
                  </a:cubicBezTo>
                  <a:cubicBezTo>
                    <a:pt x="10905" y="1667"/>
                    <a:pt x="10835" y="1450"/>
                    <a:pt x="10835" y="1450"/>
                  </a:cubicBezTo>
                  <a:cubicBezTo>
                    <a:pt x="10835" y="1015"/>
                    <a:pt x="10835" y="1015"/>
                    <a:pt x="10835" y="1015"/>
                  </a:cubicBezTo>
                  <a:cubicBezTo>
                    <a:pt x="11184" y="797"/>
                    <a:pt x="11184" y="797"/>
                    <a:pt x="11184" y="797"/>
                  </a:cubicBezTo>
                  <a:cubicBezTo>
                    <a:pt x="11464" y="0"/>
                    <a:pt x="11464" y="0"/>
                    <a:pt x="11464" y="0"/>
                  </a:cubicBezTo>
                  <a:cubicBezTo>
                    <a:pt x="12303" y="290"/>
                    <a:pt x="12303" y="290"/>
                    <a:pt x="12303" y="290"/>
                  </a:cubicBezTo>
                  <a:cubicBezTo>
                    <a:pt x="12303" y="290"/>
                    <a:pt x="12443" y="942"/>
                    <a:pt x="12443" y="870"/>
                  </a:cubicBezTo>
                  <a:cubicBezTo>
                    <a:pt x="12443" y="797"/>
                    <a:pt x="12862" y="652"/>
                    <a:pt x="12862" y="652"/>
                  </a:cubicBezTo>
                  <a:cubicBezTo>
                    <a:pt x="12862" y="652"/>
                    <a:pt x="13142" y="1160"/>
                    <a:pt x="13072" y="1160"/>
                  </a:cubicBezTo>
                  <a:cubicBezTo>
                    <a:pt x="13002" y="1160"/>
                    <a:pt x="12513" y="1957"/>
                    <a:pt x="12513" y="1957"/>
                  </a:cubicBezTo>
                  <a:cubicBezTo>
                    <a:pt x="12513" y="1957"/>
                    <a:pt x="13282" y="1740"/>
                    <a:pt x="13351" y="1450"/>
                  </a:cubicBezTo>
                  <a:cubicBezTo>
                    <a:pt x="13491" y="1160"/>
                    <a:pt x="13561" y="942"/>
                    <a:pt x="13561" y="942"/>
                  </a:cubicBezTo>
                  <a:cubicBezTo>
                    <a:pt x="14190" y="1232"/>
                    <a:pt x="14190" y="1232"/>
                    <a:pt x="14190" y="1232"/>
                  </a:cubicBezTo>
                  <a:cubicBezTo>
                    <a:pt x="13911" y="2247"/>
                    <a:pt x="13911" y="2247"/>
                    <a:pt x="13911" y="2247"/>
                  </a:cubicBezTo>
                  <a:cubicBezTo>
                    <a:pt x="13911" y="2247"/>
                    <a:pt x="14260" y="1885"/>
                    <a:pt x="14470" y="1667"/>
                  </a:cubicBezTo>
                  <a:cubicBezTo>
                    <a:pt x="14680" y="1450"/>
                    <a:pt x="14750" y="1522"/>
                    <a:pt x="14959" y="1595"/>
                  </a:cubicBezTo>
                  <a:cubicBezTo>
                    <a:pt x="15169" y="1667"/>
                    <a:pt x="15309" y="1740"/>
                    <a:pt x="15449" y="1522"/>
                  </a:cubicBezTo>
                  <a:cubicBezTo>
                    <a:pt x="15588" y="1377"/>
                    <a:pt x="15658" y="1377"/>
                    <a:pt x="15798" y="1450"/>
                  </a:cubicBezTo>
                  <a:cubicBezTo>
                    <a:pt x="16008" y="1450"/>
                    <a:pt x="16287" y="1377"/>
                    <a:pt x="16427" y="1450"/>
                  </a:cubicBezTo>
                  <a:cubicBezTo>
                    <a:pt x="16497" y="1450"/>
                    <a:pt x="16637" y="1595"/>
                    <a:pt x="16637" y="1595"/>
                  </a:cubicBezTo>
                  <a:cubicBezTo>
                    <a:pt x="17196" y="1812"/>
                    <a:pt x="17196" y="1812"/>
                    <a:pt x="17196" y="1812"/>
                  </a:cubicBezTo>
                  <a:cubicBezTo>
                    <a:pt x="17546" y="1812"/>
                    <a:pt x="17546" y="1812"/>
                    <a:pt x="17546" y="1812"/>
                  </a:cubicBezTo>
                  <a:cubicBezTo>
                    <a:pt x="18175" y="1450"/>
                    <a:pt x="18175" y="1450"/>
                    <a:pt x="18175" y="1450"/>
                  </a:cubicBezTo>
                  <a:cubicBezTo>
                    <a:pt x="18804" y="1522"/>
                    <a:pt x="18804" y="1522"/>
                    <a:pt x="18804" y="1522"/>
                  </a:cubicBezTo>
                  <a:cubicBezTo>
                    <a:pt x="18804" y="1667"/>
                    <a:pt x="18804" y="1667"/>
                    <a:pt x="18804" y="1667"/>
                  </a:cubicBezTo>
                  <a:cubicBezTo>
                    <a:pt x="19153" y="1667"/>
                    <a:pt x="19153" y="1667"/>
                    <a:pt x="19153" y="1667"/>
                  </a:cubicBezTo>
                  <a:cubicBezTo>
                    <a:pt x="19643" y="1812"/>
                    <a:pt x="19643" y="1812"/>
                    <a:pt x="19643" y="1812"/>
                  </a:cubicBezTo>
                  <a:cubicBezTo>
                    <a:pt x="19783" y="1522"/>
                    <a:pt x="19783" y="1522"/>
                    <a:pt x="19783" y="1522"/>
                  </a:cubicBezTo>
                  <a:cubicBezTo>
                    <a:pt x="19783" y="1522"/>
                    <a:pt x="19643" y="1305"/>
                    <a:pt x="19643" y="1232"/>
                  </a:cubicBezTo>
                  <a:cubicBezTo>
                    <a:pt x="19713" y="1232"/>
                    <a:pt x="19922" y="1160"/>
                    <a:pt x="19922" y="1160"/>
                  </a:cubicBezTo>
                  <a:cubicBezTo>
                    <a:pt x="19922" y="1232"/>
                    <a:pt x="20202" y="1522"/>
                    <a:pt x="20202" y="1522"/>
                  </a:cubicBezTo>
                  <a:cubicBezTo>
                    <a:pt x="20621" y="1450"/>
                    <a:pt x="20621" y="1450"/>
                    <a:pt x="20621" y="1450"/>
                  </a:cubicBezTo>
                  <a:cubicBezTo>
                    <a:pt x="20831" y="1522"/>
                    <a:pt x="20831" y="1522"/>
                    <a:pt x="20831" y="1522"/>
                  </a:cubicBezTo>
                  <a:cubicBezTo>
                    <a:pt x="21181" y="1667"/>
                    <a:pt x="21181" y="1667"/>
                    <a:pt x="21181" y="1667"/>
                  </a:cubicBezTo>
                  <a:cubicBezTo>
                    <a:pt x="21600" y="1740"/>
                    <a:pt x="21600" y="1740"/>
                    <a:pt x="21600" y="1740"/>
                  </a:cubicBezTo>
                  <a:cubicBezTo>
                    <a:pt x="21320" y="2102"/>
                    <a:pt x="21320" y="2102"/>
                    <a:pt x="21320" y="2102"/>
                  </a:cubicBezTo>
                  <a:cubicBezTo>
                    <a:pt x="21320" y="2102"/>
                    <a:pt x="21320" y="2319"/>
                    <a:pt x="21250" y="2464"/>
                  </a:cubicBezTo>
                  <a:cubicBezTo>
                    <a:pt x="21181" y="2537"/>
                    <a:pt x="20901" y="2537"/>
                    <a:pt x="20901" y="2827"/>
                  </a:cubicBezTo>
                  <a:cubicBezTo>
                    <a:pt x="20901" y="3117"/>
                    <a:pt x="20901" y="3334"/>
                    <a:pt x="20971" y="3479"/>
                  </a:cubicBezTo>
                  <a:cubicBezTo>
                    <a:pt x="21111" y="3552"/>
                    <a:pt x="20971" y="3769"/>
                    <a:pt x="20901" y="3987"/>
                  </a:cubicBezTo>
                  <a:cubicBezTo>
                    <a:pt x="20831" y="4132"/>
                    <a:pt x="20202" y="4929"/>
                    <a:pt x="19922" y="5074"/>
                  </a:cubicBezTo>
                  <a:cubicBezTo>
                    <a:pt x="19573" y="5146"/>
                    <a:pt x="19014" y="5291"/>
                    <a:pt x="18384" y="5871"/>
                  </a:cubicBezTo>
                  <a:cubicBezTo>
                    <a:pt x="17755" y="6451"/>
                    <a:pt x="17476" y="6523"/>
                    <a:pt x="17196" y="6668"/>
                  </a:cubicBezTo>
                  <a:cubicBezTo>
                    <a:pt x="16917" y="6813"/>
                    <a:pt x="16357" y="7176"/>
                    <a:pt x="16287" y="7393"/>
                  </a:cubicBezTo>
                  <a:cubicBezTo>
                    <a:pt x="16217" y="7611"/>
                    <a:pt x="15728" y="7538"/>
                    <a:pt x="15728" y="7538"/>
                  </a:cubicBezTo>
                  <a:cubicBezTo>
                    <a:pt x="15379" y="7828"/>
                    <a:pt x="15379" y="7828"/>
                    <a:pt x="15379" y="7828"/>
                  </a:cubicBezTo>
                  <a:cubicBezTo>
                    <a:pt x="14959" y="7756"/>
                    <a:pt x="14959" y="7756"/>
                    <a:pt x="14959" y="7756"/>
                  </a:cubicBezTo>
                  <a:cubicBezTo>
                    <a:pt x="15239" y="8191"/>
                    <a:pt x="15239" y="8191"/>
                    <a:pt x="15239" y="8191"/>
                  </a:cubicBezTo>
                  <a:cubicBezTo>
                    <a:pt x="15239" y="8191"/>
                    <a:pt x="14889" y="8553"/>
                    <a:pt x="14750" y="8626"/>
                  </a:cubicBezTo>
                  <a:cubicBezTo>
                    <a:pt x="14610" y="8626"/>
                    <a:pt x="14470" y="8626"/>
                    <a:pt x="14260" y="8408"/>
                  </a:cubicBezTo>
                  <a:cubicBezTo>
                    <a:pt x="14050" y="8263"/>
                    <a:pt x="13771" y="8481"/>
                    <a:pt x="13771" y="8481"/>
                  </a:cubicBezTo>
                  <a:cubicBezTo>
                    <a:pt x="13771" y="8481"/>
                    <a:pt x="14120" y="8553"/>
                    <a:pt x="14330" y="8770"/>
                  </a:cubicBezTo>
                  <a:cubicBezTo>
                    <a:pt x="14540" y="9060"/>
                    <a:pt x="14610" y="9133"/>
                    <a:pt x="14819" y="9133"/>
                  </a:cubicBezTo>
                  <a:cubicBezTo>
                    <a:pt x="14959" y="9060"/>
                    <a:pt x="15379" y="8988"/>
                    <a:pt x="15379" y="8988"/>
                  </a:cubicBezTo>
                  <a:cubicBezTo>
                    <a:pt x="15518" y="9278"/>
                    <a:pt x="15518" y="9278"/>
                    <a:pt x="15518" y="9278"/>
                  </a:cubicBezTo>
                  <a:cubicBezTo>
                    <a:pt x="15518" y="9278"/>
                    <a:pt x="15798" y="9205"/>
                    <a:pt x="15938" y="9133"/>
                  </a:cubicBezTo>
                  <a:cubicBezTo>
                    <a:pt x="16078" y="8988"/>
                    <a:pt x="16287" y="8915"/>
                    <a:pt x="16287" y="8915"/>
                  </a:cubicBezTo>
                  <a:cubicBezTo>
                    <a:pt x="14959" y="10365"/>
                    <a:pt x="14959" y="10365"/>
                    <a:pt x="14959" y="10365"/>
                  </a:cubicBezTo>
                  <a:cubicBezTo>
                    <a:pt x="14959" y="10365"/>
                    <a:pt x="14819" y="10148"/>
                    <a:pt x="14819" y="10075"/>
                  </a:cubicBezTo>
                  <a:cubicBezTo>
                    <a:pt x="14889" y="10003"/>
                    <a:pt x="14470" y="9930"/>
                    <a:pt x="14260" y="10075"/>
                  </a:cubicBezTo>
                  <a:cubicBezTo>
                    <a:pt x="14050" y="10220"/>
                    <a:pt x="13771" y="10655"/>
                    <a:pt x="13981" y="10728"/>
                  </a:cubicBezTo>
                  <a:cubicBezTo>
                    <a:pt x="14260" y="10728"/>
                    <a:pt x="14470" y="10583"/>
                    <a:pt x="14540" y="10510"/>
                  </a:cubicBezTo>
                  <a:cubicBezTo>
                    <a:pt x="14680" y="10510"/>
                    <a:pt x="14889" y="10510"/>
                    <a:pt x="14889" y="10510"/>
                  </a:cubicBezTo>
                  <a:cubicBezTo>
                    <a:pt x="14540" y="10872"/>
                    <a:pt x="14540" y="10872"/>
                    <a:pt x="14540" y="10872"/>
                  </a:cubicBezTo>
                  <a:cubicBezTo>
                    <a:pt x="13491" y="11742"/>
                    <a:pt x="13491" y="11742"/>
                    <a:pt x="13491" y="11742"/>
                  </a:cubicBezTo>
                  <a:cubicBezTo>
                    <a:pt x="13491" y="11742"/>
                    <a:pt x="13351" y="11960"/>
                    <a:pt x="13212" y="12032"/>
                  </a:cubicBezTo>
                  <a:cubicBezTo>
                    <a:pt x="13072" y="12177"/>
                    <a:pt x="12652" y="12032"/>
                    <a:pt x="12652" y="12032"/>
                  </a:cubicBezTo>
                  <a:cubicBezTo>
                    <a:pt x="12652" y="12032"/>
                    <a:pt x="13002" y="12395"/>
                    <a:pt x="13142" y="12322"/>
                  </a:cubicBezTo>
                  <a:cubicBezTo>
                    <a:pt x="13282" y="12250"/>
                    <a:pt x="13491" y="12177"/>
                    <a:pt x="13771" y="12105"/>
                  </a:cubicBezTo>
                  <a:cubicBezTo>
                    <a:pt x="14050" y="11960"/>
                    <a:pt x="14470" y="11742"/>
                    <a:pt x="14540" y="11597"/>
                  </a:cubicBezTo>
                  <a:cubicBezTo>
                    <a:pt x="14540" y="11525"/>
                    <a:pt x="14959" y="11525"/>
                    <a:pt x="14959" y="11525"/>
                  </a:cubicBezTo>
                  <a:cubicBezTo>
                    <a:pt x="14959" y="11525"/>
                    <a:pt x="15309" y="11742"/>
                    <a:pt x="15798" y="11597"/>
                  </a:cubicBezTo>
                  <a:cubicBezTo>
                    <a:pt x="16217" y="11452"/>
                    <a:pt x="16497" y="11090"/>
                    <a:pt x="16637" y="11090"/>
                  </a:cubicBezTo>
                  <a:cubicBezTo>
                    <a:pt x="16707" y="11090"/>
                    <a:pt x="16707" y="11090"/>
                    <a:pt x="16707" y="11090"/>
                  </a:cubicBezTo>
                  <a:close/>
                  <a:moveTo>
                    <a:pt x="3915" y="10655"/>
                  </a:moveTo>
                  <a:cubicBezTo>
                    <a:pt x="3915" y="10655"/>
                    <a:pt x="3705" y="10872"/>
                    <a:pt x="3705" y="11017"/>
                  </a:cubicBezTo>
                  <a:cubicBezTo>
                    <a:pt x="3635" y="11090"/>
                    <a:pt x="3635" y="11162"/>
                    <a:pt x="3635" y="11380"/>
                  </a:cubicBezTo>
                  <a:cubicBezTo>
                    <a:pt x="3635" y="11597"/>
                    <a:pt x="3565" y="11815"/>
                    <a:pt x="3635" y="11815"/>
                  </a:cubicBezTo>
                  <a:cubicBezTo>
                    <a:pt x="3705" y="11815"/>
                    <a:pt x="3915" y="11815"/>
                    <a:pt x="3915" y="11597"/>
                  </a:cubicBezTo>
                  <a:cubicBezTo>
                    <a:pt x="3845" y="11380"/>
                    <a:pt x="3845" y="11235"/>
                    <a:pt x="3915" y="11017"/>
                  </a:cubicBezTo>
                  <a:cubicBezTo>
                    <a:pt x="3984" y="10800"/>
                    <a:pt x="4054" y="10365"/>
                    <a:pt x="4054" y="10365"/>
                  </a:cubicBezTo>
                  <a:cubicBezTo>
                    <a:pt x="3915" y="10655"/>
                    <a:pt x="3915" y="10655"/>
                    <a:pt x="3915" y="10655"/>
                  </a:cubicBezTo>
                  <a:close/>
                  <a:moveTo>
                    <a:pt x="4544" y="12830"/>
                  </a:moveTo>
                  <a:cubicBezTo>
                    <a:pt x="4544" y="12830"/>
                    <a:pt x="4194" y="12902"/>
                    <a:pt x="4194" y="12830"/>
                  </a:cubicBezTo>
                  <a:cubicBezTo>
                    <a:pt x="4194" y="12685"/>
                    <a:pt x="4264" y="12467"/>
                    <a:pt x="4264" y="12395"/>
                  </a:cubicBezTo>
                  <a:cubicBezTo>
                    <a:pt x="4264" y="12250"/>
                    <a:pt x="3845" y="11960"/>
                    <a:pt x="3845" y="11960"/>
                  </a:cubicBezTo>
                  <a:cubicBezTo>
                    <a:pt x="3565" y="12105"/>
                    <a:pt x="3565" y="12105"/>
                    <a:pt x="3565" y="12105"/>
                  </a:cubicBezTo>
                  <a:cubicBezTo>
                    <a:pt x="3565" y="12105"/>
                    <a:pt x="3146" y="11960"/>
                    <a:pt x="3146" y="11887"/>
                  </a:cubicBezTo>
                  <a:cubicBezTo>
                    <a:pt x="3146" y="11815"/>
                    <a:pt x="3216" y="11670"/>
                    <a:pt x="3216" y="11525"/>
                  </a:cubicBezTo>
                  <a:cubicBezTo>
                    <a:pt x="3216" y="11452"/>
                    <a:pt x="3146" y="11090"/>
                    <a:pt x="3146" y="11090"/>
                  </a:cubicBezTo>
                  <a:cubicBezTo>
                    <a:pt x="3146" y="11090"/>
                    <a:pt x="3285" y="10655"/>
                    <a:pt x="3355" y="10510"/>
                  </a:cubicBezTo>
                  <a:cubicBezTo>
                    <a:pt x="3355" y="10365"/>
                    <a:pt x="3495" y="9640"/>
                    <a:pt x="3495" y="9640"/>
                  </a:cubicBezTo>
                  <a:cubicBezTo>
                    <a:pt x="3495" y="8843"/>
                    <a:pt x="3495" y="8843"/>
                    <a:pt x="3495" y="8843"/>
                  </a:cubicBezTo>
                  <a:cubicBezTo>
                    <a:pt x="2936" y="7756"/>
                    <a:pt x="2936" y="7756"/>
                    <a:pt x="2936" y="7756"/>
                  </a:cubicBezTo>
                  <a:cubicBezTo>
                    <a:pt x="2307" y="8191"/>
                    <a:pt x="2307" y="8191"/>
                    <a:pt x="2307" y="8191"/>
                  </a:cubicBezTo>
                  <a:cubicBezTo>
                    <a:pt x="2377" y="8770"/>
                    <a:pt x="2377" y="8770"/>
                    <a:pt x="2377" y="8770"/>
                  </a:cubicBezTo>
                  <a:cubicBezTo>
                    <a:pt x="2307" y="9205"/>
                    <a:pt x="2307" y="9205"/>
                    <a:pt x="2307" y="9205"/>
                  </a:cubicBezTo>
                  <a:cubicBezTo>
                    <a:pt x="2307" y="9640"/>
                    <a:pt x="2307" y="9640"/>
                    <a:pt x="2307" y="9640"/>
                  </a:cubicBezTo>
                  <a:cubicBezTo>
                    <a:pt x="1817" y="9640"/>
                    <a:pt x="1817" y="9640"/>
                    <a:pt x="1817" y="9640"/>
                  </a:cubicBezTo>
                  <a:cubicBezTo>
                    <a:pt x="1468" y="9060"/>
                    <a:pt x="1468" y="9060"/>
                    <a:pt x="1468" y="9060"/>
                  </a:cubicBezTo>
                  <a:cubicBezTo>
                    <a:pt x="1188" y="8336"/>
                    <a:pt x="1188" y="8336"/>
                    <a:pt x="1188" y="8336"/>
                  </a:cubicBezTo>
                  <a:cubicBezTo>
                    <a:pt x="1049" y="8553"/>
                    <a:pt x="1049" y="8553"/>
                    <a:pt x="1049" y="8553"/>
                  </a:cubicBezTo>
                  <a:cubicBezTo>
                    <a:pt x="1118" y="9060"/>
                    <a:pt x="1118" y="9060"/>
                    <a:pt x="1118" y="9060"/>
                  </a:cubicBezTo>
                  <a:cubicBezTo>
                    <a:pt x="1049" y="9495"/>
                    <a:pt x="1049" y="9495"/>
                    <a:pt x="1049" y="9495"/>
                  </a:cubicBezTo>
                  <a:cubicBezTo>
                    <a:pt x="1049" y="9495"/>
                    <a:pt x="839" y="10003"/>
                    <a:pt x="839" y="10075"/>
                  </a:cubicBezTo>
                  <a:cubicBezTo>
                    <a:pt x="839" y="10148"/>
                    <a:pt x="419" y="9133"/>
                    <a:pt x="419" y="9133"/>
                  </a:cubicBezTo>
                  <a:cubicBezTo>
                    <a:pt x="350" y="9568"/>
                    <a:pt x="350" y="9568"/>
                    <a:pt x="350" y="9568"/>
                  </a:cubicBezTo>
                  <a:cubicBezTo>
                    <a:pt x="0" y="9785"/>
                    <a:pt x="0" y="9785"/>
                    <a:pt x="0" y="9785"/>
                  </a:cubicBezTo>
                  <a:cubicBezTo>
                    <a:pt x="0" y="9785"/>
                    <a:pt x="70" y="10003"/>
                    <a:pt x="140" y="10075"/>
                  </a:cubicBezTo>
                  <a:cubicBezTo>
                    <a:pt x="210" y="10075"/>
                    <a:pt x="280" y="10583"/>
                    <a:pt x="280" y="10583"/>
                  </a:cubicBezTo>
                  <a:cubicBezTo>
                    <a:pt x="839" y="11017"/>
                    <a:pt x="839" y="11017"/>
                    <a:pt x="839" y="11017"/>
                  </a:cubicBezTo>
                  <a:cubicBezTo>
                    <a:pt x="1049" y="10655"/>
                    <a:pt x="1049" y="10655"/>
                    <a:pt x="1049" y="10655"/>
                  </a:cubicBezTo>
                  <a:cubicBezTo>
                    <a:pt x="1398" y="10800"/>
                    <a:pt x="1398" y="10800"/>
                    <a:pt x="1398" y="10800"/>
                  </a:cubicBezTo>
                  <a:cubicBezTo>
                    <a:pt x="1678" y="11235"/>
                    <a:pt x="1678" y="11235"/>
                    <a:pt x="1678" y="11235"/>
                  </a:cubicBezTo>
                  <a:cubicBezTo>
                    <a:pt x="1258" y="11525"/>
                    <a:pt x="1258" y="11525"/>
                    <a:pt x="1258" y="11525"/>
                  </a:cubicBezTo>
                  <a:cubicBezTo>
                    <a:pt x="1258" y="11525"/>
                    <a:pt x="1398" y="12105"/>
                    <a:pt x="1538" y="12250"/>
                  </a:cubicBezTo>
                  <a:cubicBezTo>
                    <a:pt x="1608" y="12395"/>
                    <a:pt x="1678" y="12395"/>
                    <a:pt x="1678" y="12395"/>
                  </a:cubicBezTo>
                  <a:cubicBezTo>
                    <a:pt x="1538" y="12612"/>
                    <a:pt x="1538" y="12612"/>
                    <a:pt x="1538" y="12612"/>
                  </a:cubicBezTo>
                  <a:cubicBezTo>
                    <a:pt x="1538" y="12612"/>
                    <a:pt x="1608" y="12685"/>
                    <a:pt x="1887" y="12830"/>
                  </a:cubicBezTo>
                  <a:cubicBezTo>
                    <a:pt x="2167" y="13047"/>
                    <a:pt x="1957" y="13047"/>
                    <a:pt x="2097" y="13047"/>
                  </a:cubicBezTo>
                  <a:cubicBezTo>
                    <a:pt x="2237" y="13119"/>
                    <a:pt x="2377" y="13264"/>
                    <a:pt x="2377" y="13264"/>
                  </a:cubicBezTo>
                  <a:cubicBezTo>
                    <a:pt x="2796" y="13119"/>
                    <a:pt x="2796" y="13119"/>
                    <a:pt x="2796" y="13119"/>
                  </a:cubicBezTo>
                  <a:cubicBezTo>
                    <a:pt x="3006" y="13699"/>
                    <a:pt x="3006" y="13699"/>
                    <a:pt x="3006" y="13699"/>
                  </a:cubicBezTo>
                  <a:cubicBezTo>
                    <a:pt x="3425" y="13119"/>
                    <a:pt x="3425" y="13119"/>
                    <a:pt x="3425" y="13119"/>
                  </a:cubicBezTo>
                  <a:cubicBezTo>
                    <a:pt x="3425" y="13119"/>
                    <a:pt x="3565" y="13264"/>
                    <a:pt x="3635" y="13409"/>
                  </a:cubicBezTo>
                  <a:cubicBezTo>
                    <a:pt x="3705" y="13627"/>
                    <a:pt x="4194" y="13554"/>
                    <a:pt x="4194" y="13554"/>
                  </a:cubicBezTo>
                  <a:cubicBezTo>
                    <a:pt x="4194" y="13554"/>
                    <a:pt x="3984" y="13699"/>
                    <a:pt x="3565" y="13844"/>
                  </a:cubicBezTo>
                  <a:cubicBezTo>
                    <a:pt x="3146" y="14062"/>
                    <a:pt x="3146" y="14279"/>
                    <a:pt x="3216" y="14642"/>
                  </a:cubicBezTo>
                  <a:cubicBezTo>
                    <a:pt x="3216" y="15077"/>
                    <a:pt x="3425" y="14859"/>
                    <a:pt x="3845" y="14569"/>
                  </a:cubicBezTo>
                  <a:cubicBezTo>
                    <a:pt x="4194" y="14207"/>
                    <a:pt x="4404" y="14279"/>
                    <a:pt x="4544" y="14062"/>
                  </a:cubicBezTo>
                  <a:cubicBezTo>
                    <a:pt x="4614" y="13844"/>
                    <a:pt x="4893" y="13699"/>
                    <a:pt x="5173" y="13554"/>
                  </a:cubicBezTo>
                  <a:cubicBezTo>
                    <a:pt x="5522" y="13409"/>
                    <a:pt x="5383" y="13119"/>
                    <a:pt x="5173" y="12830"/>
                  </a:cubicBezTo>
                  <a:cubicBezTo>
                    <a:pt x="5033" y="12612"/>
                    <a:pt x="4544" y="12830"/>
                    <a:pt x="4544" y="12830"/>
                  </a:cubicBezTo>
                  <a:close/>
                  <a:moveTo>
                    <a:pt x="1398" y="14207"/>
                  </a:moveTo>
                  <a:cubicBezTo>
                    <a:pt x="1398" y="14279"/>
                    <a:pt x="1118" y="14424"/>
                    <a:pt x="1049" y="14569"/>
                  </a:cubicBezTo>
                  <a:cubicBezTo>
                    <a:pt x="979" y="14787"/>
                    <a:pt x="909" y="15366"/>
                    <a:pt x="1188" y="15366"/>
                  </a:cubicBezTo>
                  <a:cubicBezTo>
                    <a:pt x="1538" y="15439"/>
                    <a:pt x="1748" y="15294"/>
                    <a:pt x="1817" y="15004"/>
                  </a:cubicBezTo>
                  <a:cubicBezTo>
                    <a:pt x="1887" y="14714"/>
                    <a:pt x="1957" y="14642"/>
                    <a:pt x="1817" y="14497"/>
                  </a:cubicBezTo>
                  <a:cubicBezTo>
                    <a:pt x="1678" y="14279"/>
                    <a:pt x="1398" y="14207"/>
                    <a:pt x="1398" y="14207"/>
                  </a:cubicBezTo>
                  <a:close/>
                  <a:moveTo>
                    <a:pt x="2167" y="15729"/>
                  </a:moveTo>
                  <a:cubicBezTo>
                    <a:pt x="2097" y="15729"/>
                    <a:pt x="1817" y="15946"/>
                    <a:pt x="1817" y="16091"/>
                  </a:cubicBezTo>
                  <a:cubicBezTo>
                    <a:pt x="1817" y="16236"/>
                    <a:pt x="2027" y="16526"/>
                    <a:pt x="2167" y="16309"/>
                  </a:cubicBezTo>
                  <a:cubicBezTo>
                    <a:pt x="2377" y="16091"/>
                    <a:pt x="2517" y="15946"/>
                    <a:pt x="2447" y="15729"/>
                  </a:cubicBezTo>
                  <a:cubicBezTo>
                    <a:pt x="2377" y="15584"/>
                    <a:pt x="2167" y="15729"/>
                    <a:pt x="2167" y="157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41" name="Google Shape;2441;p276"/>
            <p:cNvSpPr/>
            <p:nvPr/>
          </p:nvSpPr>
          <p:spPr>
            <a:xfrm>
              <a:off x="4342463" y="3097355"/>
              <a:ext cx="792550" cy="7020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737" y="0"/>
                  </a:moveTo>
                  <a:cubicBezTo>
                    <a:pt x="17737" y="0"/>
                    <a:pt x="17912" y="198"/>
                    <a:pt x="17912" y="198"/>
                  </a:cubicBezTo>
                  <a:cubicBezTo>
                    <a:pt x="18439" y="594"/>
                    <a:pt x="19317" y="793"/>
                    <a:pt x="19844" y="991"/>
                  </a:cubicBezTo>
                  <a:cubicBezTo>
                    <a:pt x="20371" y="991"/>
                    <a:pt x="20546" y="1189"/>
                    <a:pt x="20898" y="2378"/>
                  </a:cubicBezTo>
                  <a:cubicBezTo>
                    <a:pt x="20898" y="2774"/>
                    <a:pt x="21249" y="3567"/>
                    <a:pt x="21600" y="4360"/>
                  </a:cubicBezTo>
                  <a:cubicBezTo>
                    <a:pt x="17912" y="8323"/>
                    <a:pt x="17912" y="8323"/>
                    <a:pt x="17912" y="8323"/>
                  </a:cubicBezTo>
                  <a:cubicBezTo>
                    <a:pt x="16683" y="8323"/>
                    <a:pt x="16683" y="8323"/>
                    <a:pt x="16683" y="8323"/>
                  </a:cubicBezTo>
                  <a:cubicBezTo>
                    <a:pt x="17737" y="13673"/>
                    <a:pt x="17737" y="13673"/>
                    <a:pt x="17737" y="13673"/>
                  </a:cubicBezTo>
                  <a:cubicBezTo>
                    <a:pt x="15805" y="15259"/>
                    <a:pt x="15805" y="15259"/>
                    <a:pt x="15805" y="15259"/>
                  </a:cubicBezTo>
                  <a:cubicBezTo>
                    <a:pt x="15629" y="15655"/>
                    <a:pt x="15629" y="15655"/>
                    <a:pt x="15629" y="15655"/>
                  </a:cubicBezTo>
                  <a:cubicBezTo>
                    <a:pt x="13522" y="15853"/>
                    <a:pt x="13522" y="15853"/>
                    <a:pt x="13522" y="15853"/>
                  </a:cubicBezTo>
                  <a:cubicBezTo>
                    <a:pt x="12820" y="16448"/>
                    <a:pt x="12820" y="16448"/>
                    <a:pt x="12820" y="16448"/>
                  </a:cubicBezTo>
                  <a:cubicBezTo>
                    <a:pt x="11415" y="18033"/>
                    <a:pt x="11415" y="18033"/>
                    <a:pt x="11415" y="18033"/>
                  </a:cubicBezTo>
                  <a:cubicBezTo>
                    <a:pt x="9834" y="19817"/>
                    <a:pt x="9834" y="19817"/>
                    <a:pt x="9834" y="19817"/>
                  </a:cubicBezTo>
                  <a:cubicBezTo>
                    <a:pt x="7551" y="21600"/>
                    <a:pt x="7551" y="21600"/>
                    <a:pt x="7551" y="21600"/>
                  </a:cubicBezTo>
                  <a:cubicBezTo>
                    <a:pt x="7376" y="16844"/>
                    <a:pt x="7376" y="16844"/>
                    <a:pt x="7376" y="16844"/>
                  </a:cubicBezTo>
                  <a:cubicBezTo>
                    <a:pt x="5620" y="16448"/>
                    <a:pt x="5620" y="16448"/>
                    <a:pt x="5620" y="16448"/>
                  </a:cubicBezTo>
                  <a:cubicBezTo>
                    <a:pt x="4741" y="14268"/>
                    <a:pt x="4741" y="14268"/>
                    <a:pt x="4741" y="14268"/>
                  </a:cubicBezTo>
                  <a:cubicBezTo>
                    <a:pt x="1932" y="14268"/>
                    <a:pt x="1932" y="14268"/>
                    <a:pt x="1932" y="14268"/>
                  </a:cubicBezTo>
                  <a:cubicBezTo>
                    <a:pt x="3161" y="11890"/>
                    <a:pt x="3161" y="11890"/>
                    <a:pt x="3161" y="11890"/>
                  </a:cubicBezTo>
                  <a:cubicBezTo>
                    <a:pt x="2634" y="11097"/>
                    <a:pt x="2634" y="11097"/>
                    <a:pt x="2634" y="11097"/>
                  </a:cubicBezTo>
                  <a:cubicBezTo>
                    <a:pt x="1229" y="11890"/>
                    <a:pt x="1229" y="11890"/>
                    <a:pt x="1229" y="11890"/>
                  </a:cubicBezTo>
                  <a:cubicBezTo>
                    <a:pt x="176" y="11692"/>
                    <a:pt x="176" y="11692"/>
                    <a:pt x="176" y="11692"/>
                  </a:cubicBezTo>
                  <a:cubicBezTo>
                    <a:pt x="0" y="6341"/>
                    <a:pt x="0" y="6341"/>
                    <a:pt x="0" y="6341"/>
                  </a:cubicBezTo>
                  <a:cubicBezTo>
                    <a:pt x="1580" y="4161"/>
                    <a:pt x="1580" y="4161"/>
                    <a:pt x="1580" y="4161"/>
                  </a:cubicBezTo>
                  <a:cubicBezTo>
                    <a:pt x="2459" y="3963"/>
                    <a:pt x="2459" y="3963"/>
                    <a:pt x="2459" y="3963"/>
                  </a:cubicBezTo>
                  <a:cubicBezTo>
                    <a:pt x="1405" y="1783"/>
                    <a:pt x="1405" y="1783"/>
                    <a:pt x="1405" y="1783"/>
                  </a:cubicBezTo>
                  <a:cubicBezTo>
                    <a:pt x="2283" y="793"/>
                    <a:pt x="2283" y="793"/>
                    <a:pt x="2283" y="793"/>
                  </a:cubicBezTo>
                  <a:cubicBezTo>
                    <a:pt x="3161" y="793"/>
                    <a:pt x="3161" y="793"/>
                    <a:pt x="3161" y="793"/>
                  </a:cubicBezTo>
                  <a:cubicBezTo>
                    <a:pt x="4390" y="2180"/>
                    <a:pt x="4390" y="2180"/>
                    <a:pt x="4390" y="2180"/>
                  </a:cubicBezTo>
                  <a:cubicBezTo>
                    <a:pt x="5444" y="2576"/>
                    <a:pt x="5444" y="2576"/>
                    <a:pt x="5444" y="2576"/>
                  </a:cubicBezTo>
                  <a:cubicBezTo>
                    <a:pt x="5795" y="3963"/>
                    <a:pt x="5795" y="3963"/>
                    <a:pt x="5795" y="3963"/>
                  </a:cubicBezTo>
                  <a:cubicBezTo>
                    <a:pt x="6498" y="4360"/>
                    <a:pt x="6498" y="4360"/>
                    <a:pt x="6498" y="4360"/>
                  </a:cubicBezTo>
                  <a:cubicBezTo>
                    <a:pt x="7551" y="2972"/>
                    <a:pt x="7551" y="2972"/>
                    <a:pt x="7551" y="2972"/>
                  </a:cubicBezTo>
                  <a:cubicBezTo>
                    <a:pt x="10361" y="1982"/>
                    <a:pt x="10361" y="1982"/>
                    <a:pt x="10361" y="1982"/>
                  </a:cubicBezTo>
                  <a:cubicBezTo>
                    <a:pt x="14751" y="1585"/>
                    <a:pt x="14751" y="1585"/>
                    <a:pt x="14751" y="1585"/>
                  </a:cubicBezTo>
                  <a:cubicBezTo>
                    <a:pt x="14927" y="198"/>
                    <a:pt x="14927" y="198"/>
                    <a:pt x="14927" y="198"/>
                  </a:cubicBezTo>
                  <a:cubicBezTo>
                    <a:pt x="15980" y="1387"/>
                    <a:pt x="15980" y="1387"/>
                    <a:pt x="15980" y="1387"/>
                  </a:cubicBezTo>
                  <a:lnTo>
                    <a:pt x="17737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442" name="Google Shape;2442;p276"/>
          <p:cNvSpPr txBox="1">
            <a:spLocks noGrp="1"/>
          </p:cNvSpPr>
          <p:nvPr>
            <p:ph type="body" idx="1"/>
          </p:nvPr>
        </p:nvSpPr>
        <p:spPr>
          <a:xfrm>
            <a:off x="16013009" y="5231062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3" name="Google Shape;2443;p276"/>
          <p:cNvSpPr txBox="1">
            <a:spLocks noGrp="1"/>
          </p:cNvSpPr>
          <p:nvPr>
            <p:ph type="body" idx="2"/>
          </p:nvPr>
        </p:nvSpPr>
        <p:spPr>
          <a:xfrm>
            <a:off x="19330463" y="3612832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4" name="Google Shape;2444;p276"/>
          <p:cNvSpPr txBox="1">
            <a:spLocks noGrp="1"/>
          </p:cNvSpPr>
          <p:nvPr>
            <p:ph type="body" idx="3"/>
          </p:nvPr>
        </p:nvSpPr>
        <p:spPr>
          <a:xfrm>
            <a:off x="19513239" y="7914741"/>
            <a:ext cx="1324377" cy="1324377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5" name="Google Shape;2445;p276"/>
          <p:cNvSpPr txBox="1">
            <a:spLocks noGrp="1"/>
          </p:cNvSpPr>
          <p:nvPr>
            <p:ph type="body" idx="4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6" name="Google Shape;2446;p276"/>
          <p:cNvSpPr txBox="1">
            <a:spLocks noGrp="1"/>
          </p:cNvSpPr>
          <p:nvPr>
            <p:ph type="body" idx="5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7" name="Google Shape;2447;p276"/>
          <p:cNvSpPr txBox="1">
            <a:spLocks noGrp="1"/>
          </p:cNvSpPr>
          <p:nvPr>
            <p:ph type="body" idx="6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8" name="Google Shape;2448;p276"/>
          <p:cNvSpPr txBox="1">
            <a:spLocks noGrp="1"/>
          </p:cNvSpPr>
          <p:nvPr>
            <p:ph type="body" idx="7"/>
          </p:nvPr>
        </p:nvSpPr>
        <p:spPr>
          <a:xfrm>
            <a:off x="21118383" y="3804334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49" name="Google Shape;2449;p276"/>
          <p:cNvSpPr txBox="1">
            <a:spLocks noGrp="1"/>
          </p:cNvSpPr>
          <p:nvPr>
            <p:ph type="body" idx="8"/>
          </p:nvPr>
        </p:nvSpPr>
        <p:spPr>
          <a:xfrm>
            <a:off x="21118383" y="4261492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0" name="Google Shape;2450;p276"/>
          <p:cNvSpPr txBox="1">
            <a:spLocks noGrp="1"/>
          </p:cNvSpPr>
          <p:nvPr>
            <p:ph type="body" idx="9"/>
          </p:nvPr>
        </p:nvSpPr>
        <p:spPr>
          <a:xfrm>
            <a:off x="21304769" y="8089039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1" name="Google Shape;2451;p276"/>
          <p:cNvSpPr txBox="1">
            <a:spLocks noGrp="1"/>
          </p:cNvSpPr>
          <p:nvPr>
            <p:ph type="body" idx="13"/>
          </p:nvPr>
        </p:nvSpPr>
        <p:spPr>
          <a:xfrm>
            <a:off x="21304769" y="8546197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2" name="Google Shape;2452;p276"/>
          <p:cNvSpPr txBox="1">
            <a:spLocks noGrp="1"/>
          </p:cNvSpPr>
          <p:nvPr>
            <p:ph type="body" idx="14"/>
          </p:nvPr>
        </p:nvSpPr>
        <p:spPr>
          <a:xfrm>
            <a:off x="13568238" y="5424489"/>
            <a:ext cx="1713086" cy="495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3" name="Google Shape;2453;p276"/>
          <p:cNvSpPr txBox="1">
            <a:spLocks noGrp="1"/>
          </p:cNvSpPr>
          <p:nvPr>
            <p:ph type="body" idx="15"/>
          </p:nvPr>
        </p:nvSpPr>
        <p:spPr>
          <a:xfrm>
            <a:off x="13568238" y="5881647"/>
            <a:ext cx="1713086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4" name="Google Shape;2454;p27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2_Blank Slide">
  <p:cSld name="82_Blank Slide">
    <p:spTree>
      <p:nvGrpSpPr>
        <p:cNvPr id="1" name="Shape 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6" name="Google Shape;2456;p277"/>
          <p:cNvSpPr txBox="1">
            <a:spLocks noGrp="1"/>
          </p:cNvSpPr>
          <p:nvPr>
            <p:ph type="body" idx="1"/>
          </p:nvPr>
        </p:nvSpPr>
        <p:spPr>
          <a:xfrm>
            <a:off x="15826908" y="2402829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7" name="Google Shape;2457;p277"/>
          <p:cNvSpPr txBox="1">
            <a:spLocks noGrp="1"/>
          </p:cNvSpPr>
          <p:nvPr>
            <p:ph type="body" idx="2"/>
          </p:nvPr>
        </p:nvSpPr>
        <p:spPr>
          <a:xfrm>
            <a:off x="16938452" y="809532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8" name="Google Shape;2458;p277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59" name="Google Shape;2459;p277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0" name="Google Shape;2460;p277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1" name="Google Shape;2461;p277"/>
          <p:cNvSpPr txBox="1">
            <a:spLocks noGrp="1"/>
          </p:cNvSpPr>
          <p:nvPr>
            <p:ph type="body" idx="6"/>
          </p:nvPr>
        </p:nvSpPr>
        <p:spPr>
          <a:xfrm>
            <a:off x="16630489" y="3575476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2" name="Google Shape;2462;p277"/>
          <p:cNvSpPr txBox="1">
            <a:spLocks noGrp="1"/>
          </p:cNvSpPr>
          <p:nvPr>
            <p:ph type="body" idx="7"/>
          </p:nvPr>
        </p:nvSpPr>
        <p:spPr>
          <a:xfrm>
            <a:off x="17497044" y="881953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3" name="Google Shape;2463;p277"/>
          <p:cNvSpPr txBox="1">
            <a:spLocks noGrp="1"/>
          </p:cNvSpPr>
          <p:nvPr>
            <p:ph type="body" idx="8"/>
          </p:nvPr>
        </p:nvSpPr>
        <p:spPr>
          <a:xfrm>
            <a:off x="12395307" y="4793376"/>
            <a:ext cx="2952179" cy="972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4" name="Google Shape;2464;p277"/>
          <p:cNvSpPr txBox="1">
            <a:spLocks noGrp="1"/>
          </p:cNvSpPr>
          <p:nvPr>
            <p:ph type="body" idx="9"/>
          </p:nvPr>
        </p:nvSpPr>
        <p:spPr>
          <a:xfrm>
            <a:off x="12395307" y="5858019"/>
            <a:ext cx="2952179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5" name="Google Shape;2465;p277"/>
          <p:cNvSpPr txBox="1">
            <a:spLocks noGrp="1"/>
          </p:cNvSpPr>
          <p:nvPr>
            <p:ph type="body" idx="13"/>
          </p:nvPr>
        </p:nvSpPr>
        <p:spPr>
          <a:xfrm>
            <a:off x="12395307" y="7358776"/>
            <a:ext cx="2952179" cy="972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6" name="Google Shape;2466;p277"/>
          <p:cNvSpPr txBox="1">
            <a:spLocks noGrp="1"/>
          </p:cNvSpPr>
          <p:nvPr>
            <p:ph type="body" idx="14"/>
          </p:nvPr>
        </p:nvSpPr>
        <p:spPr>
          <a:xfrm>
            <a:off x="12395307" y="8423419"/>
            <a:ext cx="2952179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467" name="Google Shape;2467;p27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3_Blank Slide">
  <p:cSld name="83_Blank Slide">
    <p:spTree>
      <p:nvGrpSpPr>
        <p:cNvPr id="1" name="Shape 2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9" name="Google Shape;2469;p278"/>
          <p:cNvGrpSpPr/>
          <p:nvPr/>
        </p:nvGrpSpPr>
        <p:grpSpPr>
          <a:xfrm>
            <a:off x="16617230" y="3052877"/>
            <a:ext cx="5606274" cy="7610247"/>
            <a:chOff x="0" y="0"/>
            <a:chExt cx="5606273" cy="7610245"/>
          </a:xfrm>
        </p:grpSpPr>
        <p:sp>
          <p:nvSpPr>
            <p:cNvPr id="2470" name="Google Shape;2470;p278"/>
            <p:cNvSpPr/>
            <p:nvPr/>
          </p:nvSpPr>
          <p:spPr>
            <a:xfrm>
              <a:off x="3292389" y="1448739"/>
              <a:ext cx="2128428" cy="2142564"/>
            </a:xfrm>
            <a:custGeom>
              <a:avLst/>
              <a:gdLst/>
              <a:ahLst/>
              <a:cxnLst/>
              <a:rect l="l" t="t" r="r" b="b"/>
              <a:pathLst>
                <a:path w="21567" h="21600" extrusionOk="0">
                  <a:moveTo>
                    <a:pt x="21541" y="18322"/>
                  </a:moveTo>
                  <a:cubicBezTo>
                    <a:pt x="21541" y="18380"/>
                    <a:pt x="21600" y="18615"/>
                    <a:pt x="21541" y="18790"/>
                  </a:cubicBezTo>
                  <a:cubicBezTo>
                    <a:pt x="21541" y="18790"/>
                    <a:pt x="21541" y="18907"/>
                    <a:pt x="21541" y="18966"/>
                  </a:cubicBezTo>
                  <a:cubicBezTo>
                    <a:pt x="21541" y="18966"/>
                    <a:pt x="21423" y="19024"/>
                    <a:pt x="21365" y="19083"/>
                  </a:cubicBezTo>
                  <a:cubicBezTo>
                    <a:pt x="21365" y="19083"/>
                    <a:pt x="21306" y="19141"/>
                    <a:pt x="21306" y="19200"/>
                  </a:cubicBezTo>
                  <a:cubicBezTo>
                    <a:pt x="21306" y="19200"/>
                    <a:pt x="21247" y="19259"/>
                    <a:pt x="21247" y="19317"/>
                  </a:cubicBezTo>
                  <a:cubicBezTo>
                    <a:pt x="21129" y="19317"/>
                    <a:pt x="21129" y="19317"/>
                    <a:pt x="21129" y="19317"/>
                  </a:cubicBezTo>
                  <a:cubicBezTo>
                    <a:pt x="21011" y="19317"/>
                    <a:pt x="21011" y="19317"/>
                    <a:pt x="21011" y="19317"/>
                  </a:cubicBezTo>
                  <a:cubicBezTo>
                    <a:pt x="20835" y="19434"/>
                    <a:pt x="20835" y="19434"/>
                    <a:pt x="20835" y="19434"/>
                  </a:cubicBezTo>
                  <a:cubicBezTo>
                    <a:pt x="20658" y="19376"/>
                    <a:pt x="20658" y="19376"/>
                    <a:pt x="20658" y="19376"/>
                  </a:cubicBezTo>
                  <a:cubicBezTo>
                    <a:pt x="20658" y="19259"/>
                    <a:pt x="20658" y="19259"/>
                    <a:pt x="20658" y="19259"/>
                  </a:cubicBezTo>
                  <a:cubicBezTo>
                    <a:pt x="20482" y="19200"/>
                    <a:pt x="20482" y="19200"/>
                    <a:pt x="20482" y="19200"/>
                  </a:cubicBezTo>
                  <a:cubicBezTo>
                    <a:pt x="20305" y="19200"/>
                    <a:pt x="20305" y="19200"/>
                    <a:pt x="20305" y="19200"/>
                  </a:cubicBezTo>
                  <a:cubicBezTo>
                    <a:pt x="20187" y="19317"/>
                    <a:pt x="20187" y="19317"/>
                    <a:pt x="20187" y="19317"/>
                  </a:cubicBezTo>
                  <a:cubicBezTo>
                    <a:pt x="20070" y="19376"/>
                    <a:pt x="20070" y="19376"/>
                    <a:pt x="20070" y="19376"/>
                  </a:cubicBezTo>
                  <a:cubicBezTo>
                    <a:pt x="20070" y="19376"/>
                    <a:pt x="19893" y="19317"/>
                    <a:pt x="19893" y="19317"/>
                  </a:cubicBezTo>
                  <a:cubicBezTo>
                    <a:pt x="19775" y="19376"/>
                    <a:pt x="19775" y="19376"/>
                    <a:pt x="19775" y="19376"/>
                  </a:cubicBezTo>
                  <a:cubicBezTo>
                    <a:pt x="19658" y="19493"/>
                    <a:pt x="19658" y="19493"/>
                    <a:pt x="19658" y="19493"/>
                  </a:cubicBezTo>
                  <a:cubicBezTo>
                    <a:pt x="19599" y="19610"/>
                    <a:pt x="19599" y="19610"/>
                    <a:pt x="19599" y="19610"/>
                  </a:cubicBezTo>
                  <a:cubicBezTo>
                    <a:pt x="19363" y="19610"/>
                    <a:pt x="19363" y="19610"/>
                    <a:pt x="19363" y="19610"/>
                  </a:cubicBezTo>
                  <a:cubicBezTo>
                    <a:pt x="19246" y="19668"/>
                    <a:pt x="19246" y="19668"/>
                    <a:pt x="19246" y="19668"/>
                  </a:cubicBezTo>
                  <a:cubicBezTo>
                    <a:pt x="19128" y="19727"/>
                    <a:pt x="19128" y="19727"/>
                    <a:pt x="19128" y="19727"/>
                  </a:cubicBezTo>
                  <a:cubicBezTo>
                    <a:pt x="19069" y="19844"/>
                    <a:pt x="19069" y="19844"/>
                    <a:pt x="19069" y="19844"/>
                  </a:cubicBezTo>
                  <a:cubicBezTo>
                    <a:pt x="18951" y="19961"/>
                    <a:pt x="18951" y="19961"/>
                    <a:pt x="18951" y="19961"/>
                  </a:cubicBezTo>
                  <a:cubicBezTo>
                    <a:pt x="18834" y="19902"/>
                    <a:pt x="18834" y="19902"/>
                    <a:pt x="18834" y="19902"/>
                  </a:cubicBezTo>
                  <a:cubicBezTo>
                    <a:pt x="18775" y="19785"/>
                    <a:pt x="18775" y="19785"/>
                    <a:pt x="18775" y="19785"/>
                  </a:cubicBezTo>
                  <a:cubicBezTo>
                    <a:pt x="18657" y="19727"/>
                    <a:pt x="18657" y="19727"/>
                    <a:pt x="18657" y="19727"/>
                  </a:cubicBezTo>
                  <a:cubicBezTo>
                    <a:pt x="18481" y="19727"/>
                    <a:pt x="18481" y="19727"/>
                    <a:pt x="18481" y="19727"/>
                  </a:cubicBezTo>
                  <a:cubicBezTo>
                    <a:pt x="18363" y="19727"/>
                    <a:pt x="18363" y="19727"/>
                    <a:pt x="18363" y="19727"/>
                  </a:cubicBezTo>
                  <a:cubicBezTo>
                    <a:pt x="18304" y="19668"/>
                    <a:pt x="18304" y="19668"/>
                    <a:pt x="18304" y="19668"/>
                  </a:cubicBezTo>
                  <a:cubicBezTo>
                    <a:pt x="18128" y="19668"/>
                    <a:pt x="18128" y="19668"/>
                    <a:pt x="18128" y="19668"/>
                  </a:cubicBezTo>
                  <a:cubicBezTo>
                    <a:pt x="17951" y="19668"/>
                    <a:pt x="17951" y="19668"/>
                    <a:pt x="17951" y="19668"/>
                  </a:cubicBezTo>
                  <a:cubicBezTo>
                    <a:pt x="17716" y="19668"/>
                    <a:pt x="17716" y="19668"/>
                    <a:pt x="17716" y="19668"/>
                  </a:cubicBezTo>
                  <a:cubicBezTo>
                    <a:pt x="17657" y="19844"/>
                    <a:pt x="17657" y="19844"/>
                    <a:pt x="17657" y="19844"/>
                  </a:cubicBezTo>
                  <a:cubicBezTo>
                    <a:pt x="17480" y="19961"/>
                    <a:pt x="17480" y="19961"/>
                    <a:pt x="17480" y="19961"/>
                  </a:cubicBezTo>
                  <a:cubicBezTo>
                    <a:pt x="17480" y="20195"/>
                    <a:pt x="17480" y="20195"/>
                    <a:pt x="17480" y="20195"/>
                  </a:cubicBezTo>
                  <a:cubicBezTo>
                    <a:pt x="17421" y="20312"/>
                    <a:pt x="17421" y="20312"/>
                    <a:pt x="17421" y="20312"/>
                  </a:cubicBezTo>
                  <a:cubicBezTo>
                    <a:pt x="17304" y="20312"/>
                    <a:pt x="17304" y="20312"/>
                    <a:pt x="17304" y="20312"/>
                  </a:cubicBezTo>
                  <a:cubicBezTo>
                    <a:pt x="17245" y="20371"/>
                    <a:pt x="17245" y="20371"/>
                    <a:pt x="17245" y="20371"/>
                  </a:cubicBezTo>
                  <a:cubicBezTo>
                    <a:pt x="17245" y="20488"/>
                    <a:pt x="17245" y="20488"/>
                    <a:pt x="17245" y="20488"/>
                  </a:cubicBezTo>
                  <a:cubicBezTo>
                    <a:pt x="17245" y="20663"/>
                    <a:pt x="17245" y="20663"/>
                    <a:pt x="17245" y="20663"/>
                  </a:cubicBezTo>
                  <a:cubicBezTo>
                    <a:pt x="17245" y="20839"/>
                    <a:pt x="17245" y="20839"/>
                    <a:pt x="17245" y="20839"/>
                  </a:cubicBezTo>
                  <a:cubicBezTo>
                    <a:pt x="17127" y="21015"/>
                    <a:pt x="17127" y="21015"/>
                    <a:pt x="17127" y="21015"/>
                  </a:cubicBezTo>
                  <a:cubicBezTo>
                    <a:pt x="17009" y="21190"/>
                    <a:pt x="17009" y="21190"/>
                    <a:pt x="17009" y="21190"/>
                  </a:cubicBezTo>
                  <a:cubicBezTo>
                    <a:pt x="17009" y="21366"/>
                    <a:pt x="17009" y="21366"/>
                    <a:pt x="17009" y="21366"/>
                  </a:cubicBezTo>
                  <a:cubicBezTo>
                    <a:pt x="16950" y="21424"/>
                    <a:pt x="16950" y="21424"/>
                    <a:pt x="16950" y="21424"/>
                  </a:cubicBezTo>
                  <a:cubicBezTo>
                    <a:pt x="16774" y="21366"/>
                    <a:pt x="16774" y="21366"/>
                    <a:pt x="16774" y="21366"/>
                  </a:cubicBezTo>
                  <a:cubicBezTo>
                    <a:pt x="16774" y="21249"/>
                    <a:pt x="16774" y="21249"/>
                    <a:pt x="16774" y="21249"/>
                  </a:cubicBezTo>
                  <a:cubicBezTo>
                    <a:pt x="16715" y="21190"/>
                    <a:pt x="16715" y="21190"/>
                    <a:pt x="16715" y="21190"/>
                  </a:cubicBezTo>
                  <a:cubicBezTo>
                    <a:pt x="16597" y="21249"/>
                    <a:pt x="16597" y="21249"/>
                    <a:pt x="16597" y="21249"/>
                  </a:cubicBezTo>
                  <a:cubicBezTo>
                    <a:pt x="16480" y="21366"/>
                    <a:pt x="16480" y="21366"/>
                    <a:pt x="16480" y="21366"/>
                  </a:cubicBezTo>
                  <a:cubicBezTo>
                    <a:pt x="16362" y="21366"/>
                    <a:pt x="16362" y="21366"/>
                    <a:pt x="16362" y="21366"/>
                  </a:cubicBezTo>
                  <a:cubicBezTo>
                    <a:pt x="16126" y="21307"/>
                    <a:pt x="16126" y="21307"/>
                    <a:pt x="16126" y="21307"/>
                  </a:cubicBezTo>
                  <a:cubicBezTo>
                    <a:pt x="15832" y="21366"/>
                    <a:pt x="15832" y="21366"/>
                    <a:pt x="15832" y="21366"/>
                  </a:cubicBezTo>
                  <a:cubicBezTo>
                    <a:pt x="15597" y="21483"/>
                    <a:pt x="15597" y="21483"/>
                    <a:pt x="15597" y="21483"/>
                  </a:cubicBezTo>
                  <a:cubicBezTo>
                    <a:pt x="15479" y="21600"/>
                    <a:pt x="15479" y="21600"/>
                    <a:pt x="15479" y="21600"/>
                  </a:cubicBezTo>
                  <a:cubicBezTo>
                    <a:pt x="15302" y="21600"/>
                    <a:pt x="15302" y="21600"/>
                    <a:pt x="15302" y="21600"/>
                  </a:cubicBezTo>
                  <a:cubicBezTo>
                    <a:pt x="15126" y="21483"/>
                    <a:pt x="15126" y="21483"/>
                    <a:pt x="15126" y="21483"/>
                  </a:cubicBezTo>
                  <a:cubicBezTo>
                    <a:pt x="14949" y="21483"/>
                    <a:pt x="14949" y="21483"/>
                    <a:pt x="14949" y="21483"/>
                  </a:cubicBezTo>
                  <a:cubicBezTo>
                    <a:pt x="14714" y="21483"/>
                    <a:pt x="14714" y="21483"/>
                    <a:pt x="14714" y="21483"/>
                  </a:cubicBezTo>
                  <a:cubicBezTo>
                    <a:pt x="14596" y="21600"/>
                    <a:pt x="14596" y="21600"/>
                    <a:pt x="14596" y="21600"/>
                  </a:cubicBezTo>
                  <a:cubicBezTo>
                    <a:pt x="14478" y="21600"/>
                    <a:pt x="14478" y="21600"/>
                    <a:pt x="14478" y="21600"/>
                  </a:cubicBezTo>
                  <a:cubicBezTo>
                    <a:pt x="14420" y="21483"/>
                    <a:pt x="14420" y="21483"/>
                    <a:pt x="14420" y="21483"/>
                  </a:cubicBezTo>
                  <a:cubicBezTo>
                    <a:pt x="14302" y="21424"/>
                    <a:pt x="14302" y="21424"/>
                    <a:pt x="14302" y="21424"/>
                  </a:cubicBezTo>
                  <a:cubicBezTo>
                    <a:pt x="14184" y="21483"/>
                    <a:pt x="14184" y="21483"/>
                    <a:pt x="14184" y="21483"/>
                  </a:cubicBezTo>
                  <a:cubicBezTo>
                    <a:pt x="14066" y="21483"/>
                    <a:pt x="14066" y="21483"/>
                    <a:pt x="14066" y="21483"/>
                  </a:cubicBezTo>
                  <a:cubicBezTo>
                    <a:pt x="14008" y="21366"/>
                    <a:pt x="14008" y="21366"/>
                    <a:pt x="14008" y="21366"/>
                  </a:cubicBezTo>
                  <a:cubicBezTo>
                    <a:pt x="13831" y="21249"/>
                    <a:pt x="13831" y="21249"/>
                    <a:pt x="13831" y="21249"/>
                  </a:cubicBezTo>
                  <a:cubicBezTo>
                    <a:pt x="13772" y="21249"/>
                    <a:pt x="13772" y="21249"/>
                    <a:pt x="13772" y="21249"/>
                  </a:cubicBezTo>
                  <a:cubicBezTo>
                    <a:pt x="13713" y="21132"/>
                    <a:pt x="13713" y="21132"/>
                    <a:pt x="13713" y="21132"/>
                  </a:cubicBezTo>
                  <a:cubicBezTo>
                    <a:pt x="13713" y="21015"/>
                    <a:pt x="13713" y="21015"/>
                    <a:pt x="13713" y="21015"/>
                  </a:cubicBezTo>
                  <a:cubicBezTo>
                    <a:pt x="13596" y="20956"/>
                    <a:pt x="13596" y="20956"/>
                    <a:pt x="13596" y="20956"/>
                  </a:cubicBezTo>
                  <a:cubicBezTo>
                    <a:pt x="13478" y="20898"/>
                    <a:pt x="13478" y="20898"/>
                    <a:pt x="13478" y="20898"/>
                  </a:cubicBezTo>
                  <a:cubicBezTo>
                    <a:pt x="13419" y="20780"/>
                    <a:pt x="13419" y="20780"/>
                    <a:pt x="13419" y="20780"/>
                  </a:cubicBezTo>
                  <a:cubicBezTo>
                    <a:pt x="13301" y="20780"/>
                    <a:pt x="13301" y="20780"/>
                    <a:pt x="13301" y="20780"/>
                  </a:cubicBezTo>
                  <a:cubicBezTo>
                    <a:pt x="13243" y="20898"/>
                    <a:pt x="13243" y="20898"/>
                    <a:pt x="13243" y="20898"/>
                  </a:cubicBezTo>
                  <a:cubicBezTo>
                    <a:pt x="13243" y="20956"/>
                    <a:pt x="13243" y="20956"/>
                    <a:pt x="13243" y="20956"/>
                  </a:cubicBezTo>
                  <a:cubicBezTo>
                    <a:pt x="13125" y="21015"/>
                    <a:pt x="13125" y="21015"/>
                    <a:pt x="13125" y="21015"/>
                  </a:cubicBezTo>
                  <a:cubicBezTo>
                    <a:pt x="13066" y="20956"/>
                    <a:pt x="13066" y="20956"/>
                    <a:pt x="13066" y="20956"/>
                  </a:cubicBezTo>
                  <a:cubicBezTo>
                    <a:pt x="12889" y="20898"/>
                    <a:pt x="12889" y="20898"/>
                    <a:pt x="12889" y="20898"/>
                  </a:cubicBezTo>
                  <a:cubicBezTo>
                    <a:pt x="12831" y="20956"/>
                    <a:pt x="12831" y="20956"/>
                    <a:pt x="12831" y="20956"/>
                  </a:cubicBezTo>
                  <a:cubicBezTo>
                    <a:pt x="12772" y="21073"/>
                    <a:pt x="12772" y="21073"/>
                    <a:pt x="12772" y="21073"/>
                  </a:cubicBezTo>
                  <a:cubicBezTo>
                    <a:pt x="12654" y="21190"/>
                    <a:pt x="12654" y="21190"/>
                    <a:pt x="12654" y="21190"/>
                  </a:cubicBezTo>
                  <a:cubicBezTo>
                    <a:pt x="12536" y="21366"/>
                    <a:pt x="12536" y="21366"/>
                    <a:pt x="12536" y="21366"/>
                  </a:cubicBezTo>
                  <a:cubicBezTo>
                    <a:pt x="12419" y="21424"/>
                    <a:pt x="12419" y="21424"/>
                    <a:pt x="12419" y="21424"/>
                  </a:cubicBezTo>
                  <a:cubicBezTo>
                    <a:pt x="12242" y="21424"/>
                    <a:pt x="12242" y="21424"/>
                    <a:pt x="12242" y="21424"/>
                  </a:cubicBezTo>
                  <a:cubicBezTo>
                    <a:pt x="12183" y="21366"/>
                    <a:pt x="12183" y="21366"/>
                    <a:pt x="12183" y="21366"/>
                  </a:cubicBezTo>
                  <a:cubicBezTo>
                    <a:pt x="12183" y="21249"/>
                    <a:pt x="12183" y="21249"/>
                    <a:pt x="12183" y="21249"/>
                  </a:cubicBezTo>
                  <a:cubicBezTo>
                    <a:pt x="12065" y="21190"/>
                    <a:pt x="12065" y="21190"/>
                    <a:pt x="12065" y="21190"/>
                  </a:cubicBezTo>
                  <a:cubicBezTo>
                    <a:pt x="12007" y="21132"/>
                    <a:pt x="12007" y="21132"/>
                    <a:pt x="12007" y="21132"/>
                  </a:cubicBezTo>
                  <a:cubicBezTo>
                    <a:pt x="11889" y="21073"/>
                    <a:pt x="11889" y="21073"/>
                    <a:pt x="11889" y="21073"/>
                  </a:cubicBezTo>
                  <a:cubicBezTo>
                    <a:pt x="11948" y="20956"/>
                    <a:pt x="11948" y="20956"/>
                    <a:pt x="11948" y="20956"/>
                  </a:cubicBezTo>
                  <a:cubicBezTo>
                    <a:pt x="12007" y="20898"/>
                    <a:pt x="12007" y="20898"/>
                    <a:pt x="12007" y="20898"/>
                  </a:cubicBezTo>
                  <a:cubicBezTo>
                    <a:pt x="12124" y="20839"/>
                    <a:pt x="12124" y="20839"/>
                    <a:pt x="12124" y="20839"/>
                  </a:cubicBezTo>
                  <a:cubicBezTo>
                    <a:pt x="12124" y="20780"/>
                    <a:pt x="12124" y="20780"/>
                    <a:pt x="12124" y="20780"/>
                  </a:cubicBezTo>
                  <a:cubicBezTo>
                    <a:pt x="12007" y="20722"/>
                    <a:pt x="12007" y="20722"/>
                    <a:pt x="12007" y="20722"/>
                  </a:cubicBezTo>
                  <a:cubicBezTo>
                    <a:pt x="11948" y="20605"/>
                    <a:pt x="11948" y="20605"/>
                    <a:pt x="11948" y="20605"/>
                  </a:cubicBezTo>
                  <a:cubicBezTo>
                    <a:pt x="12007" y="20429"/>
                    <a:pt x="12007" y="20429"/>
                    <a:pt x="12007" y="20429"/>
                  </a:cubicBezTo>
                  <a:cubicBezTo>
                    <a:pt x="12065" y="20312"/>
                    <a:pt x="12065" y="20312"/>
                    <a:pt x="12065" y="20312"/>
                  </a:cubicBezTo>
                  <a:cubicBezTo>
                    <a:pt x="12124" y="20078"/>
                    <a:pt x="12124" y="20078"/>
                    <a:pt x="12124" y="20078"/>
                  </a:cubicBezTo>
                  <a:cubicBezTo>
                    <a:pt x="12007" y="19902"/>
                    <a:pt x="12007" y="19902"/>
                    <a:pt x="12007" y="19902"/>
                  </a:cubicBezTo>
                  <a:cubicBezTo>
                    <a:pt x="11948" y="19844"/>
                    <a:pt x="11948" y="19844"/>
                    <a:pt x="11948" y="19844"/>
                  </a:cubicBezTo>
                  <a:cubicBezTo>
                    <a:pt x="11771" y="19902"/>
                    <a:pt x="11771" y="19902"/>
                    <a:pt x="11771" y="19902"/>
                  </a:cubicBezTo>
                  <a:cubicBezTo>
                    <a:pt x="11653" y="19785"/>
                    <a:pt x="11653" y="19785"/>
                    <a:pt x="11653" y="19785"/>
                  </a:cubicBezTo>
                  <a:cubicBezTo>
                    <a:pt x="11712" y="19668"/>
                    <a:pt x="11712" y="19668"/>
                    <a:pt x="11712" y="19668"/>
                  </a:cubicBezTo>
                  <a:cubicBezTo>
                    <a:pt x="11830" y="19551"/>
                    <a:pt x="11830" y="19551"/>
                    <a:pt x="11830" y="19551"/>
                  </a:cubicBezTo>
                  <a:cubicBezTo>
                    <a:pt x="11830" y="19493"/>
                    <a:pt x="11830" y="19493"/>
                    <a:pt x="11830" y="19493"/>
                  </a:cubicBezTo>
                  <a:cubicBezTo>
                    <a:pt x="11830" y="19376"/>
                    <a:pt x="11830" y="19376"/>
                    <a:pt x="11830" y="19376"/>
                  </a:cubicBezTo>
                  <a:cubicBezTo>
                    <a:pt x="11712" y="19317"/>
                    <a:pt x="11712" y="19317"/>
                    <a:pt x="11712" y="19317"/>
                  </a:cubicBezTo>
                  <a:cubicBezTo>
                    <a:pt x="11653" y="19259"/>
                    <a:pt x="11653" y="19259"/>
                    <a:pt x="11653" y="19259"/>
                  </a:cubicBezTo>
                  <a:cubicBezTo>
                    <a:pt x="11536" y="19200"/>
                    <a:pt x="11536" y="19200"/>
                    <a:pt x="11536" y="19200"/>
                  </a:cubicBezTo>
                  <a:cubicBezTo>
                    <a:pt x="11359" y="19259"/>
                    <a:pt x="11359" y="19259"/>
                    <a:pt x="11359" y="19259"/>
                  </a:cubicBezTo>
                  <a:cubicBezTo>
                    <a:pt x="11300" y="19317"/>
                    <a:pt x="11300" y="19317"/>
                    <a:pt x="11300" y="19317"/>
                  </a:cubicBezTo>
                  <a:cubicBezTo>
                    <a:pt x="11183" y="19317"/>
                    <a:pt x="11183" y="19317"/>
                    <a:pt x="11183" y="19317"/>
                  </a:cubicBezTo>
                  <a:cubicBezTo>
                    <a:pt x="11183" y="19200"/>
                    <a:pt x="11183" y="19200"/>
                    <a:pt x="11183" y="19200"/>
                  </a:cubicBezTo>
                  <a:cubicBezTo>
                    <a:pt x="11183" y="19083"/>
                    <a:pt x="11183" y="19083"/>
                    <a:pt x="11183" y="19083"/>
                  </a:cubicBezTo>
                  <a:cubicBezTo>
                    <a:pt x="11183" y="19024"/>
                    <a:pt x="11183" y="19024"/>
                    <a:pt x="11183" y="19024"/>
                  </a:cubicBezTo>
                  <a:cubicBezTo>
                    <a:pt x="11300" y="18907"/>
                    <a:pt x="11300" y="18907"/>
                    <a:pt x="11300" y="18907"/>
                  </a:cubicBezTo>
                  <a:cubicBezTo>
                    <a:pt x="11536" y="18732"/>
                    <a:pt x="11536" y="18732"/>
                    <a:pt x="11536" y="18732"/>
                  </a:cubicBezTo>
                  <a:cubicBezTo>
                    <a:pt x="11771" y="18439"/>
                    <a:pt x="11771" y="18439"/>
                    <a:pt x="11771" y="18439"/>
                  </a:cubicBezTo>
                  <a:cubicBezTo>
                    <a:pt x="11830" y="18205"/>
                    <a:pt x="11830" y="18205"/>
                    <a:pt x="11830" y="18205"/>
                  </a:cubicBezTo>
                  <a:cubicBezTo>
                    <a:pt x="11830" y="18146"/>
                    <a:pt x="11830" y="18146"/>
                    <a:pt x="11830" y="18146"/>
                  </a:cubicBezTo>
                  <a:cubicBezTo>
                    <a:pt x="11771" y="18029"/>
                    <a:pt x="11771" y="18029"/>
                    <a:pt x="11771" y="18029"/>
                  </a:cubicBezTo>
                  <a:cubicBezTo>
                    <a:pt x="11653" y="17912"/>
                    <a:pt x="11653" y="17912"/>
                    <a:pt x="11653" y="17912"/>
                  </a:cubicBezTo>
                  <a:cubicBezTo>
                    <a:pt x="11653" y="17620"/>
                    <a:pt x="11653" y="17620"/>
                    <a:pt x="11653" y="17620"/>
                  </a:cubicBezTo>
                  <a:cubicBezTo>
                    <a:pt x="11653" y="17444"/>
                    <a:pt x="11653" y="17444"/>
                    <a:pt x="11653" y="17444"/>
                  </a:cubicBezTo>
                  <a:cubicBezTo>
                    <a:pt x="11653" y="17210"/>
                    <a:pt x="11653" y="17210"/>
                    <a:pt x="11653" y="17210"/>
                  </a:cubicBezTo>
                  <a:cubicBezTo>
                    <a:pt x="11536" y="17093"/>
                    <a:pt x="11536" y="17093"/>
                    <a:pt x="11536" y="17093"/>
                  </a:cubicBezTo>
                  <a:cubicBezTo>
                    <a:pt x="11536" y="17034"/>
                    <a:pt x="11536" y="17034"/>
                    <a:pt x="11536" y="17034"/>
                  </a:cubicBezTo>
                  <a:cubicBezTo>
                    <a:pt x="11536" y="16859"/>
                    <a:pt x="11536" y="16859"/>
                    <a:pt x="11536" y="16859"/>
                  </a:cubicBezTo>
                  <a:cubicBezTo>
                    <a:pt x="11653" y="16859"/>
                    <a:pt x="11653" y="16859"/>
                    <a:pt x="11653" y="16859"/>
                  </a:cubicBezTo>
                  <a:cubicBezTo>
                    <a:pt x="11712" y="16741"/>
                    <a:pt x="11712" y="16741"/>
                    <a:pt x="11712" y="16741"/>
                  </a:cubicBezTo>
                  <a:cubicBezTo>
                    <a:pt x="11653" y="16624"/>
                    <a:pt x="11653" y="16624"/>
                    <a:pt x="11653" y="16624"/>
                  </a:cubicBezTo>
                  <a:cubicBezTo>
                    <a:pt x="11477" y="16566"/>
                    <a:pt x="11477" y="16566"/>
                    <a:pt x="11477" y="16566"/>
                  </a:cubicBezTo>
                  <a:cubicBezTo>
                    <a:pt x="11241" y="16566"/>
                    <a:pt x="11241" y="16566"/>
                    <a:pt x="11241" y="16566"/>
                  </a:cubicBezTo>
                  <a:cubicBezTo>
                    <a:pt x="11124" y="16683"/>
                    <a:pt x="11124" y="16683"/>
                    <a:pt x="11124" y="16683"/>
                  </a:cubicBezTo>
                  <a:cubicBezTo>
                    <a:pt x="11006" y="16741"/>
                    <a:pt x="11006" y="16741"/>
                    <a:pt x="11006" y="16741"/>
                  </a:cubicBezTo>
                  <a:cubicBezTo>
                    <a:pt x="10947" y="16624"/>
                    <a:pt x="10947" y="16624"/>
                    <a:pt x="10947" y="16624"/>
                  </a:cubicBezTo>
                  <a:cubicBezTo>
                    <a:pt x="10947" y="16566"/>
                    <a:pt x="10947" y="16566"/>
                    <a:pt x="10947" y="16566"/>
                  </a:cubicBezTo>
                  <a:cubicBezTo>
                    <a:pt x="11006" y="16449"/>
                    <a:pt x="11006" y="16449"/>
                    <a:pt x="11006" y="16449"/>
                  </a:cubicBezTo>
                  <a:cubicBezTo>
                    <a:pt x="11006" y="16390"/>
                    <a:pt x="11006" y="16390"/>
                    <a:pt x="11006" y="16390"/>
                  </a:cubicBezTo>
                  <a:cubicBezTo>
                    <a:pt x="10829" y="16390"/>
                    <a:pt x="10829" y="16390"/>
                    <a:pt x="10829" y="16390"/>
                  </a:cubicBezTo>
                  <a:cubicBezTo>
                    <a:pt x="10712" y="16390"/>
                    <a:pt x="10712" y="16390"/>
                    <a:pt x="10712" y="16390"/>
                  </a:cubicBezTo>
                  <a:cubicBezTo>
                    <a:pt x="10535" y="16273"/>
                    <a:pt x="10535" y="16273"/>
                    <a:pt x="10535" y="16273"/>
                  </a:cubicBezTo>
                  <a:cubicBezTo>
                    <a:pt x="10476" y="16156"/>
                    <a:pt x="10476" y="16156"/>
                    <a:pt x="10476" y="16156"/>
                  </a:cubicBezTo>
                  <a:cubicBezTo>
                    <a:pt x="10359" y="16039"/>
                    <a:pt x="10359" y="16039"/>
                    <a:pt x="10359" y="16039"/>
                  </a:cubicBezTo>
                  <a:cubicBezTo>
                    <a:pt x="10182" y="16039"/>
                    <a:pt x="10182" y="16039"/>
                    <a:pt x="10182" y="16039"/>
                  </a:cubicBezTo>
                  <a:cubicBezTo>
                    <a:pt x="10123" y="16156"/>
                    <a:pt x="10123" y="16156"/>
                    <a:pt x="10123" y="16156"/>
                  </a:cubicBezTo>
                  <a:cubicBezTo>
                    <a:pt x="10005" y="16215"/>
                    <a:pt x="10005" y="16215"/>
                    <a:pt x="10005" y="16215"/>
                  </a:cubicBezTo>
                  <a:cubicBezTo>
                    <a:pt x="9888" y="16156"/>
                    <a:pt x="9888" y="16156"/>
                    <a:pt x="9888" y="16156"/>
                  </a:cubicBezTo>
                  <a:cubicBezTo>
                    <a:pt x="9829" y="16039"/>
                    <a:pt x="9829" y="16039"/>
                    <a:pt x="9829" y="16039"/>
                  </a:cubicBezTo>
                  <a:cubicBezTo>
                    <a:pt x="9770" y="15980"/>
                    <a:pt x="9770" y="15980"/>
                    <a:pt x="9770" y="15980"/>
                  </a:cubicBezTo>
                  <a:cubicBezTo>
                    <a:pt x="9711" y="15863"/>
                    <a:pt x="9711" y="15863"/>
                    <a:pt x="9711" y="15863"/>
                  </a:cubicBezTo>
                  <a:cubicBezTo>
                    <a:pt x="9652" y="15805"/>
                    <a:pt x="9652" y="15805"/>
                    <a:pt x="9652" y="15805"/>
                  </a:cubicBezTo>
                  <a:cubicBezTo>
                    <a:pt x="9476" y="15805"/>
                    <a:pt x="9476" y="15805"/>
                    <a:pt x="9476" y="15805"/>
                  </a:cubicBezTo>
                  <a:cubicBezTo>
                    <a:pt x="9417" y="15922"/>
                    <a:pt x="9417" y="15922"/>
                    <a:pt x="9417" y="15922"/>
                  </a:cubicBezTo>
                  <a:cubicBezTo>
                    <a:pt x="9299" y="15805"/>
                    <a:pt x="9299" y="15805"/>
                    <a:pt x="9299" y="15805"/>
                  </a:cubicBezTo>
                  <a:cubicBezTo>
                    <a:pt x="9240" y="15629"/>
                    <a:pt x="9240" y="15629"/>
                    <a:pt x="9240" y="15629"/>
                  </a:cubicBezTo>
                  <a:cubicBezTo>
                    <a:pt x="9181" y="15571"/>
                    <a:pt x="9181" y="15571"/>
                    <a:pt x="9181" y="15571"/>
                  </a:cubicBezTo>
                  <a:cubicBezTo>
                    <a:pt x="9064" y="15571"/>
                    <a:pt x="9064" y="15571"/>
                    <a:pt x="9064" y="15571"/>
                  </a:cubicBezTo>
                  <a:cubicBezTo>
                    <a:pt x="8946" y="15571"/>
                    <a:pt x="8946" y="15571"/>
                    <a:pt x="8946" y="15571"/>
                  </a:cubicBezTo>
                  <a:cubicBezTo>
                    <a:pt x="8828" y="15512"/>
                    <a:pt x="8828" y="15512"/>
                    <a:pt x="8828" y="15512"/>
                  </a:cubicBezTo>
                  <a:cubicBezTo>
                    <a:pt x="8769" y="15337"/>
                    <a:pt x="8769" y="15337"/>
                    <a:pt x="8769" y="15337"/>
                  </a:cubicBezTo>
                  <a:cubicBezTo>
                    <a:pt x="8593" y="15337"/>
                    <a:pt x="8593" y="15337"/>
                    <a:pt x="8593" y="15337"/>
                  </a:cubicBezTo>
                  <a:cubicBezTo>
                    <a:pt x="8475" y="15395"/>
                    <a:pt x="8475" y="15395"/>
                    <a:pt x="8475" y="15395"/>
                  </a:cubicBezTo>
                  <a:cubicBezTo>
                    <a:pt x="8475" y="15512"/>
                    <a:pt x="8475" y="15512"/>
                    <a:pt x="8475" y="15512"/>
                  </a:cubicBezTo>
                  <a:cubicBezTo>
                    <a:pt x="8357" y="15629"/>
                    <a:pt x="8357" y="15629"/>
                    <a:pt x="8357" y="15629"/>
                  </a:cubicBezTo>
                  <a:cubicBezTo>
                    <a:pt x="8004" y="15571"/>
                    <a:pt x="8004" y="15571"/>
                    <a:pt x="8004" y="15571"/>
                  </a:cubicBezTo>
                  <a:cubicBezTo>
                    <a:pt x="7769" y="15454"/>
                    <a:pt x="7769" y="15454"/>
                    <a:pt x="7769" y="15454"/>
                  </a:cubicBezTo>
                  <a:cubicBezTo>
                    <a:pt x="7592" y="15395"/>
                    <a:pt x="7592" y="15395"/>
                    <a:pt x="7592" y="15395"/>
                  </a:cubicBezTo>
                  <a:cubicBezTo>
                    <a:pt x="7475" y="15220"/>
                    <a:pt x="7475" y="15220"/>
                    <a:pt x="7475" y="15220"/>
                  </a:cubicBezTo>
                  <a:cubicBezTo>
                    <a:pt x="7416" y="15161"/>
                    <a:pt x="7416" y="15161"/>
                    <a:pt x="7416" y="15161"/>
                  </a:cubicBezTo>
                  <a:cubicBezTo>
                    <a:pt x="7298" y="15220"/>
                    <a:pt x="7298" y="15220"/>
                    <a:pt x="7298" y="15220"/>
                  </a:cubicBezTo>
                  <a:cubicBezTo>
                    <a:pt x="7180" y="15395"/>
                    <a:pt x="7180" y="15395"/>
                    <a:pt x="7180" y="15395"/>
                  </a:cubicBezTo>
                  <a:cubicBezTo>
                    <a:pt x="7063" y="15337"/>
                    <a:pt x="7063" y="15337"/>
                    <a:pt x="7063" y="15337"/>
                  </a:cubicBezTo>
                  <a:cubicBezTo>
                    <a:pt x="6768" y="15102"/>
                    <a:pt x="6768" y="15102"/>
                    <a:pt x="6768" y="15102"/>
                  </a:cubicBezTo>
                  <a:cubicBezTo>
                    <a:pt x="6592" y="14810"/>
                    <a:pt x="6592" y="14810"/>
                    <a:pt x="6592" y="14810"/>
                  </a:cubicBezTo>
                  <a:cubicBezTo>
                    <a:pt x="6415" y="14634"/>
                    <a:pt x="6415" y="14634"/>
                    <a:pt x="6415" y="14634"/>
                  </a:cubicBezTo>
                  <a:cubicBezTo>
                    <a:pt x="6298" y="14517"/>
                    <a:pt x="6298" y="14517"/>
                    <a:pt x="6298" y="14517"/>
                  </a:cubicBezTo>
                  <a:cubicBezTo>
                    <a:pt x="6121" y="14400"/>
                    <a:pt x="6121" y="14400"/>
                    <a:pt x="6121" y="14400"/>
                  </a:cubicBezTo>
                  <a:cubicBezTo>
                    <a:pt x="6003" y="14166"/>
                    <a:pt x="6003" y="14166"/>
                    <a:pt x="6003" y="14166"/>
                  </a:cubicBezTo>
                  <a:cubicBezTo>
                    <a:pt x="5944" y="14049"/>
                    <a:pt x="5944" y="14049"/>
                    <a:pt x="5944" y="14049"/>
                  </a:cubicBezTo>
                  <a:cubicBezTo>
                    <a:pt x="5886" y="13873"/>
                    <a:pt x="5886" y="13873"/>
                    <a:pt x="5886" y="13873"/>
                  </a:cubicBezTo>
                  <a:cubicBezTo>
                    <a:pt x="5944" y="13698"/>
                    <a:pt x="5944" y="13698"/>
                    <a:pt x="5944" y="13698"/>
                  </a:cubicBezTo>
                  <a:cubicBezTo>
                    <a:pt x="6003" y="13580"/>
                    <a:pt x="6003" y="13580"/>
                    <a:pt x="6003" y="13580"/>
                  </a:cubicBezTo>
                  <a:cubicBezTo>
                    <a:pt x="6180" y="13405"/>
                    <a:pt x="6180" y="13405"/>
                    <a:pt x="6180" y="13405"/>
                  </a:cubicBezTo>
                  <a:cubicBezTo>
                    <a:pt x="6180" y="13171"/>
                    <a:pt x="6180" y="13171"/>
                    <a:pt x="6180" y="13171"/>
                  </a:cubicBezTo>
                  <a:cubicBezTo>
                    <a:pt x="6003" y="13054"/>
                    <a:pt x="6003" y="13054"/>
                    <a:pt x="6003" y="13054"/>
                  </a:cubicBezTo>
                  <a:cubicBezTo>
                    <a:pt x="6003" y="12878"/>
                    <a:pt x="6003" y="12878"/>
                    <a:pt x="6003" y="12878"/>
                  </a:cubicBezTo>
                  <a:cubicBezTo>
                    <a:pt x="6121" y="12527"/>
                    <a:pt x="6121" y="12527"/>
                    <a:pt x="6121" y="12527"/>
                  </a:cubicBezTo>
                  <a:cubicBezTo>
                    <a:pt x="6298" y="12293"/>
                    <a:pt x="6298" y="12293"/>
                    <a:pt x="6298" y="12293"/>
                  </a:cubicBezTo>
                  <a:cubicBezTo>
                    <a:pt x="6298" y="12059"/>
                    <a:pt x="6298" y="12059"/>
                    <a:pt x="6298" y="12059"/>
                  </a:cubicBezTo>
                  <a:cubicBezTo>
                    <a:pt x="6239" y="11824"/>
                    <a:pt x="6239" y="11824"/>
                    <a:pt x="6239" y="11824"/>
                  </a:cubicBezTo>
                  <a:cubicBezTo>
                    <a:pt x="6239" y="11649"/>
                    <a:pt x="6239" y="11649"/>
                    <a:pt x="6239" y="11649"/>
                  </a:cubicBezTo>
                  <a:cubicBezTo>
                    <a:pt x="6121" y="11473"/>
                    <a:pt x="6121" y="11473"/>
                    <a:pt x="6121" y="11473"/>
                  </a:cubicBezTo>
                  <a:cubicBezTo>
                    <a:pt x="6180" y="11415"/>
                    <a:pt x="6180" y="11415"/>
                    <a:pt x="6180" y="11415"/>
                  </a:cubicBezTo>
                  <a:cubicBezTo>
                    <a:pt x="6298" y="11298"/>
                    <a:pt x="6298" y="11298"/>
                    <a:pt x="6298" y="11298"/>
                  </a:cubicBezTo>
                  <a:cubicBezTo>
                    <a:pt x="6298" y="11180"/>
                    <a:pt x="6298" y="11180"/>
                    <a:pt x="6298" y="11180"/>
                  </a:cubicBezTo>
                  <a:cubicBezTo>
                    <a:pt x="6298" y="10946"/>
                    <a:pt x="6298" y="10946"/>
                    <a:pt x="6298" y="10946"/>
                  </a:cubicBezTo>
                  <a:cubicBezTo>
                    <a:pt x="6298" y="10829"/>
                    <a:pt x="6298" y="10829"/>
                    <a:pt x="6298" y="10829"/>
                  </a:cubicBezTo>
                  <a:cubicBezTo>
                    <a:pt x="6356" y="10771"/>
                    <a:pt x="6356" y="10771"/>
                    <a:pt x="6356" y="10771"/>
                  </a:cubicBezTo>
                  <a:cubicBezTo>
                    <a:pt x="6415" y="10712"/>
                    <a:pt x="6415" y="10712"/>
                    <a:pt x="6415" y="10712"/>
                  </a:cubicBezTo>
                  <a:cubicBezTo>
                    <a:pt x="6415" y="10595"/>
                    <a:pt x="6415" y="10595"/>
                    <a:pt x="6415" y="10595"/>
                  </a:cubicBezTo>
                  <a:cubicBezTo>
                    <a:pt x="6356" y="10595"/>
                    <a:pt x="6356" y="10595"/>
                    <a:pt x="6356" y="10595"/>
                  </a:cubicBezTo>
                  <a:cubicBezTo>
                    <a:pt x="6298" y="10595"/>
                    <a:pt x="6298" y="10595"/>
                    <a:pt x="6298" y="10595"/>
                  </a:cubicBezTo>
                  <a:cubicBezTo>
                    <a:pt x="6180" y="10712"/>
                    <a:pt x="6180" y="10712"/>
                    <a:pt x="6180" y="10712"/>
                  </a:cubicBezTo>
                  <a:cubicBezTo>
                    <a:pt x="6121" y="10712"/>
                    <a:pt x="6121" y="10712"/>
                    <a:pt x="6121" y="10712"/>
                  </a:cubicBezTo>
                  <a:cubicBezTo>
                    <a:pt x="6003" y="10595"/>
                    <a:pt x="6003" y="10595"/>
                    <a:pt x="6003" y="10595"/>
                  </a:cubicBezTo>
                  <a:cubicBezTo>
                    <a:pt x="6003" y="10478"/>
                    <a:pt x="6003" y="10478"/>
                    <a:pt x="6003" y="10478"/>
                  </a:cubicBezTo>
                  <a:cubicBezTo>
                    <a:pt x="5886" y="10361"/>
                    <a:pt x="5886" y="10361"/>
                    <a:pt x="5886" y="10361"/>
                  </a:cubicBezTo>
                  <a:cubicBezTo>
                    <a:pt x="5827" y="10478"/>
                    <a:pt x="5827" y="10478"/>
                    <a:pt x="5827" y="10478"/>
                  </a:cubicBezTo>
                  <a:cubicBezTo>
                    <a:pt x="5768" y="10537"/>
                    <a:pt x="5768" y="10537"/>
                    <a:pt x="5768" y="10537"/>
                  </a:cubicBezTo>
                  <a:cubicBezTo>
                    <a:pt x="5650" y="10712"/>
                    <a:pt x="5650" y="10712"/>
                    <a:pt x="5650" y="10712"/>
                  </a:cubicBezTo>
                  <a:cubicBezTo>
                    <a:pt x="5532" y="10654"/>
                    <a:pt x="5532" y="10654"/>
                    <a:pt x="5532" y="10654"/>
                  </a:cubicBezTo>
                  <a:cubicBezTo>
                    <a:pt x="5532" y="10537"/>
                    <a:pt x="5532" y="10537"/>
                    <a:pt x="5532" y="10537"/>
                  </a:cubicBezTo>
                  <a:cubicBezTo>
                    <a:pt x="5532" y="10478"/>
                    <a:pt x="5532" y="10478"/>
                    <a:pt x="5532" y="10478"/>
                  </a:cubicBezTo>
                  <a:cubicBezTo>
                    <a:pt x="5532" y="10302"/>
                    <a:pt x="5532" y="10302"/>
                    <a:pt x="5532" y="10302"/>
                  </a:cubicBezTo>
                  <a:cubicBezTo>
                    <a:pt x="5474" y="10302"/>
                    <a:pt x="5474" y="10302"/>
                    <a:pt x="5474" y="10302"/>
                  </a:cubicBezTo>
                  <a:cubicBezTo>
                    <a:pt x="5415" y="10361"/>
                    <a:pt x="5415" y="10361"/>
                    <a:pt x="5415" y="10361"/>
                  </a:cubicBezTo>
                  <a:cubicBezTo>
                    <a:pt x="5297" y="10361"/>
                    <a:pt x="5297" y="10361"/>
                    <a:pt x="5297" y="10361"/>
                  </a:cubicBezTo>
                  <a:cubicBezTo>
                    <a:pt x="5297" y="10244"/>
                    <a:pt x="5297" y="10244"/>
                    <a:pt x="5297" y="10244"/>
                  </a:cubicBezTo>
                  <a:cubicBezTo>
                    <a:pt x="5415" y="10127"/>
                    <a:pt x="5415" y="10127"/>
                    <a:pt x="5415" y="10127"/>
                  </a:cubicBezTo>
                  <a:cubicBezTo>
                    <a:pt x="5474" y="9893"/>
                    <a:pt x="5474" y="9893"/>
                    <a:pt x="5474" y="9893"/>
                  </a:cubicBezTo>
                  <a:cubicBezTo>
                    <a:pt x="5415" y="9659"/>
                    <a:pt x="5415" y="9659"/>
                    <a:pt x="5415" y="9659"/>
                  </a:cubicBezTo>
                  <a:cubicBezTo>
                    <a:pt x="5415" y="9483"/>
                    <a:pt x="5415" y="9483"/>
                    <a:pt x="5415" y="9483"/>
                  </a:cubicBezTo>
                  <a:cubicBezTo>
                    <a:pt x="5415" y="9366"/>
                    <a:pt x="5415" y="9366"/>
                    <a:pt x="5415" y="9366"/>
                  </a:cubicBezTo>
                  <a:cubicBezTo>
                    <a:pt x="5474" y="9307"/>
                    <a:pt x="5474" y="9307"/>
                    <a:pt x="5474" y="9307"/>
                  </a:cubicBezTo>
                  <a:cubicBezTo>
                    <a:pt x="5532" y="9366"/>
                    <a:pt x="5532" y="9366"/>
                    <a:pt x="5532" y="9366"/>
                  </a:cubicBezTo>
                  <a:cubicBezTo>
                    <a:pt x="5591" y="9424"/>
                    <a:pt x="5591" y="9424"/>
                    <a:pt x="5591" y="9424"/>
                  </a:cubicBezTo>
                  <a:cubicBezTo>
                    <a:pt x="5650" y="9483"/>
                    <a:pt x="5650" y="9483"/>
                    <a:pt x="5650" y="9483"/>
                  </a:cubicBezTo>
                  <a:cubicBezTo>
                    <a:pt x="5768" y="9483"/>
                    <a:pt x="5768" y="9483"/>
                    <a:pt x="5768" y="9483"/>
                  </a:cubicBezTo>
                  <a:cubicBezTo>
                    <a:pt x="5768" y="9307"/>
                    <a:pt x="5768" y="9307"/>
                    <a:pt x="5768" y="9307"/>
                  </a:cubicBezTo>
                  <a:cubicBezTo>
                    <a:pt x="5827" y="9190"/>
                    <a:pt x="5827" y="9190"/>
                    <a:pt x="5827" y="9190"/>
                  </a:cubicBezTo>
                  <a:cubicBezTo>
                    <a:pt x="5827" y="9073"/>
                    <a:pt x="5827" y="9073"/>
                    <a:pt x="5827" y="9073"/>
                  </a:cubicBezTo>
                  <a:cubicBezTo>
                    <a:pt x="5768" y="8780"/>
                    <a:pt x="5768" y="8780"/>
                    <a:pt x="5768" y="8780"/>
                  </a:cubicBezTo>
                  <a:cubicBezTo>
                    <a:pt x="5709" y="8663"/>
                    <a:pt x="5709" y="8663"/>
                    <a:pt x="5709" y="8663"/>
                  </a:cubicBezTo>
                  <a:cubicBezTo>
                    <a:pt x="5650" y="8488"/>
                    <a:pt x="5650" y="8488"/>
                    <a:pt x="5650" y="8488"/>
                  </a:cubicBezTo>
                  <a:cubicBezTo>
                    <a:pt x="5650" y="8195"/>
                    <a:pt x="5650" y="8195"/>
                    <a:pt x="5650" y="8195"/>
                  </a:cubicBezTo>
                  <a:cubicBezTo>
                    <a:pt x="5650" y="7961"/>
                    <a:pt x="5650" y="7961"/>
                    <a:pt x="5650" y="7961"/>
                  </a:cubicBezTo>
                  <a:cubicBezTo>
                    <a:pt x="5768" y="7785"/>
                    <a:pt x="5768" y="7785"/>
                    <a:pt x="5768" y="7785"/>
                  </a:cubicBezTo>
                  <a:cubicBezTo>
                    <a:pt x="5944" y="7727"/>
                    <a:pt x="5944" y="7727"/>
                    <a:pt x="5944" y="7727"/>
                  </a:cubicBezTo>
                  <a:cubicBezTo>
                    <a:pt x="5944" y="7551"/>
                    <a:pt x="5944" y="7551"/>
                    <a:pt x="5944" y="7551"/>
                  </a:cubicBezTo>
                  <a:cubicBezTo>
                    <a:pt x="5827" y="7434"/>
                    <a:pt x="5827" y="7434"/>
                    <a:pt x="5827" y="7434"/>
                  </a:cubicBezTo>
                  <a:cubicBezTo>
                    <a:pt x="5827" y="7259"/>
                    <a:pt x="5827" y="7259"/>
                    <a:pt x="5827" y="7259"/>
                  </a:cubicBezTo>
                  <a:cubicBezTo>
                    <a:pt x="5768" y="7083"/>
                    <a:pt x="5768" y="7083"/>
                    <a:pt x="5768" y="7083"/>
                  </a:cubicBezTo>
                  <a:cubicBezTo>
                    <a:pt x="5650" y="7024"/>
                    <a:pt x="5650" y="7024"/>
                    <a:pt x="5650" y="7024"/>
                  </a:cubicBezTo>
                  <a:cubicBezTo>
                    <a:pt x="5532" y="6907"/>
                    <a:pt x="5532" y="6907"/>
                    <a:pt x="5532" y="6907"/>
                  </a:cubicBezTo>
                  <a:cubicBezTo>
                    <a:pt x="5415" y="7024"/>
                    <a:pt x="5415" y="7024"/>
                    <a:pt x="5415" y="7024"/>
                  </a:cubicBezTo>
                  <a:cubicBezTo>
                    <a:pt x="5356" y="7083"/>
                    <a:pt x="5356" y="7083"/>
                    <a:pt x="5356" y="7083"/>
                  </a:cubicBezTo>
                  <a:cubicBezTo>
                    <a:pt x="5238" y="7200"/>
                    <a:pt x="5238" y="7200"/>
                    <a:pt x="5238" y="7200"/>
                  </a:cubicBezTo>
                  <a:cubicBezTo>
                    <a:pt x="5120" y="7200"/>
                    <a:pt x="5120" y="7200"/>
                    <a:pt x="5120" y="7200"/>
                  </a:cubicBezTo>
                  <a:cubicBezTo>
                    <a:pt x="5062" y="7024"/>
                    <a:pt x="5062" y="7024"/>
                    <a:pt x="5062" y="7024"/>
                  </a:cubicBezTo>
                  <a:cubicBezTo>
                    <a:pt x="5120" y="6907"/>
                    <a:pt x="5120" y="6907"/>
                    <a:pt x="5120" y="6907"/>
                  </a:cubicBezTo>
                  <a:cubicBezTo>
                    <a:pt x="5120" y="6790"/>
                    <a:pt x="5120" y="6790"/>
                    <a:pt x="5120" y="6790"/>
                  </a:cubicBezTo>
                  <a:cubicBezTo>
                    <a:pt x="5062" y="6732"/>
                    <a:pt x="5062" y="6732"/>
                    <a:pt x="5062" y="6732"/>
                  </a:cubicBezTo>
                  <a:cubicBezTo>
                    <a:pt x="5003" y="6790"/>
                    <a:pt x="5003" y="6790"/>
                    <a:pt x="5003" y="6790"/>
                  </a:cubicBezTo>
                  <a:cubicBezTo>
                    <a:pt x="4885" y="6849"/>
                    <a:pt x="4885" y="6849"/>
                    <a:pt x="4885" y="6849"/>
                  </a:cubicBezTo>
                  <a:cubicBezTo>
                    <a:pt x="4826" y="6907"/>
                    <a:pt x="4826" y="6907"/>
                    <a:pt x="4826" y="6907"/>
                  </a:cubicBezTo>
                  <a:cubicBezTo>
                    <a:pt x="4650" y="6849"/>
                    <a:pt x="4650" y="6849"/>
                    <a:pt x="4650" y="6849"/>
                  </a:cubicBezTo>
                  <a:cubicBezTo>
                    <a:pt x="4591" y="6849"/>
                    <a:pt x="4591" y="6849"/>
                    <a:pt x="4591" y="6849"/>
                  </a:cubicBezTo>
                  <a:cubicBezTo>
                    <a:pt x="4473" y="6907"/>
                    <a:pt x="4473" y="6907"/>
                    <a:pt x="4473" y="6907"/>
                  </a:cubicBezTo>
                  <a:cubicBezTo>
                    <a:pt x="4355" y="6966"/>
                    <a:pt x="4355" y="6966"/>
                    <a:pt x="4355" y="6966"/>
                  </a:cubicBezTo>
                  <a:cubicBezTo>
                    <a:pt x="4179" y="6849"/>
                    <a:pt x="4179" y="6849"/>
                    <a:pt x="4179" y="6849"/>
                  </a:cubicBezTo>
                  <a:cubicBezTo>
                    <a:pt x="3943" y="6849"/>
                    <a:pt x="3943" y="6849"/>
                    <a:pt x="3943" y="6849"/>
                  </a:cubicBezTo>
                  <a:cubicBezTo>
                    <a:pt x="3826" y="6849"/>
                    <a:pt x="3826" y="6849"/>
                    <a:pt x="3826" y="6849"/>
                  </a:cubicBezTo>
                  <a:cubicBezTo>
                    <a:pt x="3708" y="6790"/>
                    <a:pt x="3708" y="6790"/>
                    <a:pt x="3708" y="6790"/>
                  </a:cubicBezTo>
                  <a:cubicBezTo>
                    <a:pt x="3531" y="6673"/>
                    <a:pt x="3531" y="6673"/>
                    <a:pt x="3531" y="6673"/>
                  </a:cubicBezTo>
                  <a:cubicBezTo>
                    <a:pt x="3414" y="6673"/>
                    <a:pt x="3414" y="6673"/>
                    <a:pt x="3414" y="6673"/>
                  </a:cubicBezTo>
                  <a:cubicBezTo>
                    <a:pt x="3355" y="6556"/>
                    <a:pt x="3355" y="6556"/>
                    <a:pt x="3355" y="6556"/>
                  </a:cubicBezTo>
                  <a:cubicBezTo>
                    <a:pt x="3414" y="6439"/>
                    <a:pt x="3414" y="6439"/>
                    <a:pt x="3414" y="6439"/>
                  </a:cubicBezTo>
                  <a:cubicBezTo>
                    <a:pt x="3531" y="6380"/>
                    <a:pt x="3531" y="6380"/>
                    <a:pt x="3531" y="6380"/>
                  </a:cubicBezTo>
                  <a:cubicBezTo>
                    <a:pt x="3472" y="6263"/>
                    <a:pt x="3472" y="6263"/>
                    <a:pt x="3472" y="6263"/>
                  </a:cubicBezTo>
                  <a:cubicBezTo>
                    <a:pt x="3355" y="6146"/>
                    <a:pt x="3355" y="6146"/>
                    <a:pt x="3355" y="6146"/>
                  </a:cubicBezTo>
                  <a:cubicBezTo>
                    <a:pt x="3178" y="6146"/>
                    <a:pt x="3178" y="6146"/>
                    <a:pt x="3178" y="6146"/>
                  </a:cubicBezTo>
                  <a:cubicBezTo>
                    <a:pt x="3060" y="6146"/>
                    <a:pt x="3060" y="6146"/>
                    <a:pt x="3060" y="6146"/>
                  </a:cubicBezTo>
                  <a:cubicBezTo>
                    <a:pt x="3002" y="6029"/>
                    <a:pt x="3002" y="6029"/>
                    <a:pt x="3002" y="6029"/>
                  </a:cubicBezTo>
                  <a:cubicBezTo>
                    <a:pt x="2884" y="5971"/>
                    <a:pt x="2884" y="5971"/>
                    <a:pt x="2884" y="5971"/>
                  </a:cubicBezTo>
                  <a:cubicBezTo>
                    <a:pt x="2707" y="5971"/>
                    <a:pt x="2707" y="5971"/>
                    <a:pt x="2707" y="5971"/>
                  </a:cubicBezTo>
                  <a:cubicBezTo>
                    <a:pt x="2590" y="6029"/>
                    <a:pt x="2590" y="6029"/>
                    <a:pt x="2590" y="6029"/>
                  </a:cubicBezTo>
                  <a:cubicBezTo>
                    <a:pt x="2531" y="5971"/>
                    <a:pt x="2531" y="5971"/>
                    <a:pt x="2531" y="5971"/>
                  </a:cubicBezTo>
                  <a:cubicBezTo>
                    <a:pt x="2472" y="5795"/>
                    <a:pt x="2472" y="5795"/>
                    <a:pt x="2472" y="5795"/>
                  </a:cubicBezTo>
                  <a:cubicBezTo>
                    <a:pt x="2472" y="5678"/>
                    <a:pt x="2472" y="5678"/>
                    <a:pt x="2472" y="5678"/>
                  </a:cubicBezTo>
                  <a:cubicBezTo>
                    <a:pt x="2295" y="5678"/>
                    <a:pt x="2295" y="5678"/>
                    <a:pt x="2295" y="5678"/>
                  </a:cubicBezTo>
                  <a:cubicBezTo>
                    <a:pt x="2178" y="5678"/>
                    <a:pt x="2178" y="5678"/>
                    <a:pt x="2178" y="5678"/>
                  </a:cubicBezTo>
                  <a:cubicBezTo>
                    <a:pt x="2178" y="5561"/>
                    <a:pt x="2178" y="5561"/>
                    <a:pt x="2178" y="5561"/>
                  </a:cubicBezTo>
                  <a:cubicBezTo>
                    <a:pt x="2237" y="5502"/>
                    <a:pt x="2237" y="5502"/>
                    <a:pt x="2237" y="5502"/>
                  </a:cubicBezTo>
                  <a:cubicBezTo>
                    <a:pt x="2178" y="5385"/>
                    <a:pt x="2178" y="5385"/>
                    <a:pt x="2178" y="5385"/>
                  </a:cubicBezTo>
                  <a:cubicBezTo>
                    <a:pt x="2060" y="5385"/>
                    <a:pt x="2060" y="5385"/>
                    <a:pt x="2060" y="5385"/>
                  </a:cubicBezTo>
                  <a:cubicBezTo>
                    <a:pt x="2001" y="5444"/>
                    <a:pt x="2001" y="5444"/>
                    <a:pt x="2001" y="5444"/>
                  </a:cubicBezTo>
                  <a:cubicBezTo>
                    <a:pt x="1942" y="5561"/>
                    <a:pt x="1942" y="5561"/>
                    <a:pt x="1942" y="5561"/>
                  </a:cubicBezTo>
                  <a:cubicBezTo>
                    <a:pt x="1825" y="5444"/>
                    <a:pt x="1825" y="5444"/>
                    <a:pt x="1825" y="5444"/>
                  </a:cubicBezTo>
                  <a:cubicBezTo>
                    <a:pt x="1707" y="5327"/>
                    <a:pt x="1707" y="5327"/>
                    <a:pt x="1707" y="5327"/>
                  </a:cubicBezTo>
                  <a:cubicBezTo>
                    <a:pt x="1589" y="5327"/>
                    <a:pt x="1589" y="5327"/>
                    <a:pt x="1589" y="5327"/>
                  </a:cubicBezTo>
                  <a:cubicBezTo>
                    <a:pt x="1413" y="5327"/>
                    <a:pt x="1413" y="5327"/>
                    <a:pt x="1413" y="5327"/>
                  </a:cubicBezTo>
                  <a:cubicBezTo>
                    <a:pt x="1354" y="5327"/>
                    <a:pt x="1354" y="5327"/>
                    <a:pt x="1354" y="5327"/>
                  </a:cubicBezTo>
                  <a:cubicBezTo>
                    <a:pt x="1177" y="5210"/>
                    <a:pt x="1177" y="5210"/>
                    <a:pt x="1177" y="5210"/>
                  </a:cubicBezTo>
                  <a:cubicBezTo>
                    <a:pt x="1001" y="5210"/>
                    <a:pt x="1001" y="5210"/>
                    <a:pt x="1001" y="5210"/>
                  </a:cubicBezTo>
                  <a:cubicBezTo>
                    <a:pt x="824" y="5210"/>
                    <a:pt x="824" y="5210"/>
                    <a:pt x="824" y="5210"/>
                  </a:cubicBezTo>
                  <a:cubicBezTo>
                    <a:pt x="647" y="5268"/>
                    <a:pt x="647" y="5268"/>
                    <a:pt x="647" y="5268"/>
                  </a:cubicBezTo>
                  <a:cubicBezTo>
                    <a:pt x="471" y="5327"/>
                    <a:pt x="471" y="5327"/>
                    <a:pt x="471" y="5327"/>
                  </a:cubicBezTo>
                  <a:cubicBezTo>
                    <a:pt x="294" y="5268"/>
                    <a:pt x="294" y="5268"/>
                    <a:pt x="294" y="5268"/>
                  </a:cubicBezTo>
                  <a:cubicBezTo>
                    <a:pt x="235" y="5093"/>
                    <a:pt x="235" y="5093"/>
                    <a:pt x="235" y="5093"/>
                  </a:cubicBezTo>
                  <a:cubicBezTo>
                    <a:pt x="59" y="5034"/>
                    <a:pt x="59" y="5034"/>
                    <a:pt x="59" y="5034"/>
                  </a:cubicBezTo>
                  <a:cubicBezTo>
                    <a:pt x="0" y="4859"/>
                    <a:pt x="0" y="4859"/>
                    <a:pt x="0" y="4859"/>
                  </a:cubicBezTo>
                  <a:cubicBezTo>
                    <a:pt x="0" y="4683"/>
                    <a:pt x="0" y="4683"/>
                    <a:pt x="0" y="4683"/>
                  </a:cubicBezTo>
                  <a:cubicBezTo>
                    <a:pt x="118" y="4683"/>
                    <a:pt x="118" y="4683"/>
                    <a:pt x="118" y="4683"/>
                  </a:cubicBezTo>
                  <a:cubicBezTo>
                    <a:pt x="294" y="4683"/>
                    <a:pt x="294" y="4683"/>
                    <a:pt x="294" y="4683"/>
                  </a:cubicBezTo>
                  <a:cubicBezTo>
                    <a:pt x="412" y="4683"/>
                    <a:pt x="412" y="4683"/>
                    <a:pt x="412" y="4683"/>
                  </a:cubicBezTo>
                  <a:cubicBezTo>
                    <a:pt x="530" y="4741"/>
                    <a:pt x="530" y="4741"/>
                    <a:pt x="530" y="4741"/>
                  </a:cubicBezTo>
                  <a:cubicBezTo>
                    <a:pt x="706" y="4741"/>
                    <a:pt x="706" y="4741"/>
                    <a:pt x="706" y="4741"/>
                  </a:cubicBezTo>
                  <a:cubicBezTo>
                    <a:pt x="706" y="4683"/>
                    <a:pt x="706" y="4683"/>
                    <a:pt x="706" y="4683"/>
                  </a:cubicBezTo>
                  <a:cubicBezTo>
                    <a:pt x="765" y="4566"/>
                    <a:pt x="765" y="4566"/>
                    <a:pt x="765" y="4566"/>
                  </a:cubicBezTo>
                  <a:cubicBezTo>
                    <a:pt x="883" y="4507"/>
                    <a:pt x="883" y="4507"/>
                    <a:pt x="883" y="4507"/>
                  </a:cubicBezTo>
                  <a:cubicBezTo>
                    <a:pt x="942" y="4507"/>
                    <a:pt x="942" y="4507"/>
                    <a:pt x="942" y="4507"/>
                  </a:cubicBezTo>
                  <a:cubicBezTo>
                    <a:pt x="1118" y="4449"/>
                    <a:pt x="1118" y="4449"/>
                    <a:pt x="1118" y="4449"/>
                  </a:cubicBezTo>
                  <a:cubicBezTo>
                    <a:pt x="1236" y="4507"/>
                    <a:pt x="1236" y="4507"/>
                    <a:pt x="1236" y="4507"/>
                  </a:cubicBezTo>
                  <a:cubicBezTo>
                    <a:pt x="1295" y="4624"/>
                    <a:pt x="1295" y="4624"/>
                    <a:pt x="1295" y="4624"/>
                  </a:cubicBezTo>
                  <a:cubicBezTo>
                    <a:pt x="1413" y="4624"/>
                    <a:pt x="1413" y="4624"/>
                    <a:pt x="1413" y="4624"/>
                  </a:cubicBezTo>
                  <a:cubicBezTo>
                    <a:pt x="1589" y="4624"/>
                    <a:pt x="1589" y="4624"/>
                    <a:pt x="1589" y="4624"/>
                  </a:cubicBezTo>
                  <a:cubicBezTo>
                    <a:pt x="1648" y="4507"/>
                    <a:pt x="1648" y="4507"/>
                    <a:pt x="1648" y="4507"/>
                  </a:cubicBezTo>
                  <a:cubicBezTo>
                    <a:pt x="1648" y="4332"/>
                    <a:pt x="1648" y="4332"/>
                    <a:pt x="1648" y="4332"/>
                  </a:cubicBezTo>
                  <a:cubicBezTo>
                    <a:pt x="1707" y="4098"/>
                    <a:pt x="1707" y="4098"/>
                    <a:pt x="1707" y="4098"/>
                  </a:cubicBezTo>
                  <a:cubicBezTo>
                    <a:pt x="1648" y="3922"/>
                    <a:pt x="1648" y="3922"/>
                    <a:pt x="1648" y="3922"/>
                  </a:cubicBezTo>
                  <a:cubicBezTo>
                    <a:pt x="1648" y="3746"/>
                    <a:pt x="1648" y="3746"/>
                    <a:pt x="1648" y="3746"/>
                  </a:cubicBezTo>
                  <a:cubicBezTo>
                    <a:pt x="1766" y="3688"/>
                    <a:pt x="1766" y="3688"/>
                    <a:pt x="1766" y="3688"/>
                  </a:cubicBezTo>
                  <a:cubicBezTo>
                    <a:pt x="1942" y="3629"/>
                    <a:pt x="1942" y="3629"/>
                    <a:pt x="1942" y="3629"/>
                  </a:cubicBezTo>
                  <a:cubicBezTo>
                    <a:pt x="2060" y="3512"/>
                    <a:pt x="2060" y="3512"/>
                    <a:pt x="2060" y="3512"/>
                  </a:cubicBezTo>
                  <a:cubicBezTo>
                    <a:pt x="2060" y="3395"/>
                    <a:pt x="2060" y="3395"/>
                    <a:pt x="2060" y="3395"/>
                  </a:cubicBezTo>
                  <a:cubicBezTo>
                    <a:pt x="2295" y="3395"/>
                    <a:pt x="2295" y="3395"/>
                    <a:pt x="2295" y="3395"/>
                  </a:cubicBezTo>
                  <a:cubicBezTo>
                    <a:pt x="2413" y="3512"/>
                    <a:pt x="2413" y="3512"/>
                    <a:pt x="2413" y="3512"/>
                  </a:cubicBezTo>
                  <a:cubicBezTo>
                    <a:pt x="2590" y="3512"/>
                    <a:pt x="2590" y="3512"/>
                    <a:pt x="2590" y="3512"/>
                  </a:cubicBezTo>
                  <a:cubicBezTo>
                    <a:pt x="2649" y="3512"/>
                    <a:pt x="2649" y="3512"/>
                    <a:pt x="2649" y="3512"/>
                  </a:cubicBezTo>
                  <a:cubicBezTo>
                    <a:pt x="2649" y="3629"/>
                    <a:pt x="2649" y="3629"/>
                    <a:pt x="2649" y="3629"/>
                  </a:cubicBezTo>
                  <a:cubicBezTo>
                    <a:pt x="2707" y="3746"/>
                    <a:pt x="2707" y="3746"/>
                    <a:pt x="2707" y="3746"/>
                  </a:cubicBezTo>
                  <a:cubicBezTo>
                    <a:pt x="2766" y="3746"/>
                    <a:pt x="2766" y="3746"/>
                    <a:pt x="2766" y="3746"/>
                  </a:cubicBezTo>
                  <a:cubicBezTo>
                    <a:pt x="2943" y="3571"/>
                    <a:pt x="2943" y="3571"/>
                    <a:pt x="2943" y="3571"/>
                  </a:cubicBezTo>
                  <a:cubicBezTo>
                    <a:pt x="3119" y="3571"/>
                    <a:pt x="3119" y="3571"/>
                    <a:pt x="3119" y="3571"/>
                  </a:cubicBezTo>
                  <a:cubicBezTo>
                    <a:pt x="3178" y="3512"/>
                    <a:pt x="3178" y="3512"/>
                    <a:pt x="3178" y="3512"/>
                  </a:cubicBezTo>
                  <a:cubicBezTo>
                    <a:pt x="3178" y="3395"/>
                    <a:pt x="3178" y="3395"/>
                    <a:pt x="3178" y="3395"/>
                  </a:cubicBezTo>
                  <a:cubicBezTo>
                    <a:pt x="3237" y="3337"/>
                    <a:pt x="3237" y="3337"/>
                    <a:pt x="3237" y="3337"/>
                  </a:cubicBezTo>
                  <a:cubicBezTo>
                    <a:pt x="3414" y="3337"/>
                    <a:pt x="3414" y="3337"/>
                    <a:pt x="3414" y="3337"/>
                  </a:cubicBezTo>
                  <a:cubicBezTo>
                    <a:pt x="3590" y="3278"/>
                    <a:pt x="3590" y="3278"/>
                    <a:pt x="3590" y="3278"/>
                  </a:cubicBezTo>
                  <a:cubicBezTo>
                    <a:pt x="3708" y="3161"/>
                    <a:pt x="3708" y="3161"/>
                    <a:pt x="3708" y="3161"/>
                  </a:cubicBezTo>
                  <a:cubicBezTo>
                    <a:pt x="3767" y="3102"/>
                    <a:pt x="3767" y="3102"/>
                    <a:pt x="3767" y="3102"/>
                  </a:cubicBezTo>
                  <a:cubicBezTo>
                    <a:pt x="4002" y="3161"/>
                    <a:pt x="4002" y="3161"/>
                    <a:pt x="4002" y="3161"/>
                  </a:cubicBezTo>
                  <a:cubicBezTo>
                    <a:pt x="4120" y="3044"/>
                    <a:pt x="4120" y="3044"/>
                    <a:pt x="4120" y="3044"/>
                  </a:cubicBezTo>
                  <a:cubicBezTo>
                    <a:pt x="4120" y="2985"/>
                    <a:pt x="4120" y="2985"/>
                    <a:pt x="4120" y="2985"/>
                  </a:cubicBezTo>
                  <a:cubicBezTo>
                    <a:pt x="4238" y="2927"/>
                    <a:pt x="4238" y="2927"/>
                    <a:pt x="4238" y="2927"/>
                  </a:cubicBezTo>
                  <a:cubicBezTo>
                    <a:pt x="4355" y="2868"/>
                    <a:pt x="4355" y="2868"/>
                    <a:pt x="4355" y="2868"/>
                  </a:cubicBezTo>
                  <a:cubicBezTo>
                    <a:pt x="4355" y="2693"/>
                    <a:pt x="4355" y="2693"/>
                    <a:pt x="4355" y="2693"/>
                  </a:cubicBezTo>
                  <a:cubicBezTo>
                    <a:pt x="4414" y="2517"/>
                    <a:pt x="4414" y="2517"/>
                    <a:pt x="4414" y="2517"/>
                  </a:cubicBezTo>
                  <a:cubicBezTo>
                    <a:pt x="4473" y="2459"/>
                    <a:pt x="4473" y="2459"/>
                    <a:pt x="4473" y="2459"/>
                  </a:cubicBezTo>
                  <a:cubicBezTo>
                    <a:pt x="4591" y="2341"/>
                    <a:pt x="4591" y="2341"/>
                    <a:pt x="4591" y="2341"/>
                  </a:cubicBezTo>
                  <a:cubicBezTo>
                    <a:pt x="4591" y="2224"/>
                    <a:pt x="4591" y="2224"/>
                    <a:pt x="4591" y="2224"/>
                  </a:cubicBezTo>
                  <a:cubicBezTo>
                    <a:pt x="4650" y="2107"/>
                    <a:pt x="4650" y="2107"/>
                    <a:pt x="4650" y="2107"/>
                  </a:cubicBezTo>
                  <a:cubicBezTo>
                    <a:pt x="4767" y="2107"/>
                    <a:pt x="4767" y="2107"/>
                    <a:pt x="4767" y="2107"/>
                  </a:cubicBezTo>
                  <a:cubicBezTo>
                    <a:pt x="4885" y="2224"/>
                    <a:pt x="4885" y="2224"/>
                    <a:pt x="4885" y="2224"/>
                  </a:cubicBezTo>
                  <a:cubicBezTo>
                    <a:pt x="4885" y="2341"/>
                    <a:pt x="4885" y="2341"/>
                    <a:pt x="4885" y="2341"/>
                  </a:cubicBezTo>
                  <a:cubicBezTo>
                    <a:pt x="4944" y="2459"/>
                    <a:pt x="4944" y="2459"/>
                    <a:pt x="4944" y="2459"/>
                  </a:cubicBezTo>
                  <a:cubicBezTo>
                    <a:pt x="5003" y="2341"/>
                    <a:pt x="5003" y="2341"/>
                    <a:pt x="5003" y="2341"/>
                  </a:cubicBezTo>
                  <a:cubicBezTo>
                    <a:pt x="5179" y="2341"/>
                    <a:pt x="5179" y="2341"/>
                    <a:pt x="5179" y="2341"/>
                  </a:cubicBezTo>
                  <a:cubicBezTo>
                    <a:pt x="5297" y="2459"/>
                    <a:pt x="5297" y="2459"/>
                    <a:pt x="5297" y="2459"/>
                  </a:cubicBezTo>
                  <a:cubicBezTo>
                    <a:pt x="5356" y="2400"/>
                    <a:pt x="5356" y="2400"/>
                    <a:pt x="5356" y="2400"/>
                  </a:cubicBezTo>
                  <a:cubicBezTo>
                    <a:pt x="5474" y="2283"/>
                    <a:pt x="5474" y="2283"/>
                    <a:pt x="5474" y="2283"/>
                  </a:cubicBezTo>
                  <a:cubicBezTo>
                    <a:pt x="5532" y="2224"/>
                    <a:pt x="5532" y="2224"/>
                    <a:pt x="5532" y="2224"/>
                  </a:cubicBezTo>
                  <a:cubicBezTo>
                    <a:pt x="5650" y="2224"/>
                    <a:pt x="5650" y="2224"/>
                    <a:pt x="5650" y="2224"/>
                  </a:cubicBezTo>
                  <a:cubicBezTo>
                    <a:pt x="5709" y="2341"/>
                    <a:pt x="5709" y="2341"/>
                    <a:pt x="5709" y="2341"/>
                  </a:cubicBezTo>
                  <a:cubicBezTo>
                    <a:pt x="5768" y="2459"/>
                    <a:pt x="5768" y="2459"/>
                    <a:pt x="5768" y="2459"/>
                  </a:cubicBezTo>
                  <a:cubicBezTo>
                    <a:pt x="5827" y="2517"/>
                    <a:pt x="5827" y="2517"/>
                    <a:pt x="5827" y="2517"/>
                  </a:cubicBezTo>
                  <a:cubicBezTo>
                    <a:pt x="5886" y="2634"/>
                    <a:pt x="5886" y="2634"/>
                    <a:pt x="5886" y="2634"/>
                  </a:cubicBezTo>
                  <a:cubicBezTo>
                    <a:pt x="6003" y="2634"/>
                    <a:pt x="6003" y="2634"/>
                    <a:pt x="6003" y="2634"/>
                  </a:cubicBezTo>
                  <a:cubicBezTo>
                    <a:pt x="6180" y="2634"/>
                    <a:pt x="6180" y="2634"/>
                    <a:pt x="6180" y="2634"/>
                  </a:cubicBezTo>
                  <a:cubicBezTo>
                    <a:pt x="6298" y="2693"/>
                    <a:pt x="6298" y="2693"/>
                    <a:pt x="6298" y="2693"/>
                  </a:cubicBezTo>
                  <a:cubicBezTo>
                    <a:pt x="6474" y="2751"/>
                    <a:pt x="6474" y="2751"/>
                    <a:pt x="6474" y="2751"/>
                  </a:cubicBezTo>
                  <a:cubicBezTo>
                    <a:pt x="6710" y="2868"/>
                    <a:pt x="6710" y="2868"/>
                    <a:pt x="6710" y="2868"/>
                  </a:cubicBezTo>
                  <a:cubicBezTo>
                    <a:pt x="6886" y="3044"/>
                    <a:pt x="6886" y="3044"/>
                    <a:pt x="6886" y="3044"/>
                  </a:cubicBezTo>
                  <a:cubicBezTo>
                    <a:pt x="7004" y="3161"/>
                    <a:pt x="7004" y="3161"/>
                    <a:pt x="7004" y="3161"/>
                  </a:cubicBezTo>
                  <a:cubicBezTo>
                    <a:pt x="7063" y="3220"/>
                    <a:pt x="7063" y="3220"/>
                    <a:pt x="7063" y="3220"/>
                  </a:cubicBezTo>
                  <a:cubicBezTo>
                    <a:pt x="7239" y="3220"/>
                    <a:pt x="7239" y="3220"/>
                    <a:pt x="7239" y="3220"/>
                  </a:cubicBezTo>
                  <a:cubicBezTo>
                    <a:pt x="7298" y="3161"/>
                    <a:pt x="7298" y="3161"/>
                    <a:pt x="7298" y="3161"/>
                  </a:cubicBezTo>
                  <a:cubicBezTo>
                    <a:pt x="7475" y="3102"/>
                    <a:pt x="7475" y="3102"/>
                    <a:pt x="7475" y="3102"/>
                  </a:cubicBezTo>
                  <a:cubicBezTo>
                    <a:pt x="7592" y="3161"/>
                    <a:pt x="7592" y="3161"/>
                    <a:pt x="7592" y="3161"/>
                  </a:cubicBezTo>
                  <a:cubicBezTo>
                    <a:pt x="7710" y="3161"/>
                    <a:pt x="7710" y="3161"/>
                    <a:pt x="7710" y="3161"/>
                  </a:cubicBezTo>
                  <a:cubicBezTo>
                    <a:pt x="7887" y="3220"/>
                    <a:pt x="7887" y="3220"/>
                    <a:pt x="7887" y="3220"/>
                  </a:cubicBezTo>
                  <a:cubicBezTo>
                    <a:pt x="8063" y="3278"/>
                    <a:pt x="8063" y="3278"/>
                    <a:pt x="8063" y="3278"/>
                  </a:cubicBezTo>
                  <a:cubicBezTo>
                    <a:pt x="8240" y="3220"/>
                    <a:pt x="8240" y="3220"/>
                    <a:pt x="8240" y="3220"/>
                  </a:cubicBezTo>
                  <a:cubicBezTo>
                    <a:pt x="8299" y="3220"/>
                    <a:pt x="8299" y="3220"/>
                    <a:pt x="8299" y="3220"/>
                  </a:cubicBezTo>
                  <a:cubicBezTo>
                    <a:pt x="8357" y="3337"/>
                    <a:pt x="8357" y="3337"/>
                    <a:pt x="8357" y="3337"/>
                  </a:cubicBezTo>
                  <a:cubicBezTo>
                    <a:pt x="8534" y="3454"/>
                    <a:pt x="8534" y="3454"/>
                    <a:pt x="8534" y="3454"/>
                  </a:cubicBezTo>
                  <a:cubicBezTo>
                    <a:pt x="8652" y="3512"/>
                    <a:pt x="8652" y="3512"/>
                    <a:pt x="8652" y="3512"/>
                  </a:cubicBezTo>
                  <a:cubicBezTo>
                    <a:pt x="8828" y="3512"/>
                    <a:pt x="8828" y="3512"/>
                    <a:pt x="8828" y="3512"/>
                  </a:cubicBezTo>
                  <a:cubicBezTo>
                    <a:pt x="8769" y="3629"/>
                    <a:pt x="8769" y="3629"/>
                    <a:pt x="8769" y="3629"/>
                  </a:cubicBezTo>
                  <a:cubicBezTo>
                    <a:pt x="8769" y="3746"/>
                    <a:pt x="8769" y="3746"/>
                    <a:pt x="8769" y="3746"/>
                  </a:cubicBezTo>
                  <a:cubicBezTo>
                    <a:pt x="9005" y="3805"/>
                    <a:pt x="9005" y="3805"/>
                    <a:pt x="9005" y="3805"/>
                  </a:cubicBezTo>
                  <a:cubicBezTo>
                    <a:pt x="9123" y="3805"/>
                    <a:pt x="9123" y="3805"/>
                    <a:pt x="9123" y="3805"/>
                  </a:cubicBezTo>
                  <a:cubicBezTo>
                    <a:pt x="9299" y="3863"/>
                    <a:pt x="9299" y="3863"/>
                    <a:pt x="9299" y="3863"/>
                  </a:cubicBezTo>
                  <a:cubicBezTo>
                    <a:pt x="9417" y="3805"/>
                    <a:pt x="9417" y="3805"/>
                    <a:pt x="9417" y="3805"/>
                  </a:cubicBezTo>
                  <a:cubicBezTo>
                    <a:pt x="9593" y="3805"/>
                    <a:pt x="9593" y="3805"/>
                    <a:pt x="9593" y="3805"/>
                  </a:cubicBezTo>
                  <a:cubicBezTo>
                    <a:pt x="9770" y="3863"/>
                    <a:pt x="9770" y="3863"/>
                    <a:pt x="9770" y="3863"/>
                  </a:cubicBezTo>
                  <a:cubicBezTo>
                    <a:pt x="9829" y="3863"/>
                    <a:pt x="9829" y="3863"/>
                    <a:pt x="9829" y="3863"/>
                  </a:cubicBezTo>
                  <a:cubicBezTo>
                    <a:pt x="9888" y="3805"/>
                    <a:pt x="9888" y="3805"/>
                    <a:pt x="9888" y="3805"/>
                  </a:cubicBezTo>
                  <a:cubicBezTo>
                    <a:pt x="10005" y="3746"/>
                    <a:pt x="10005" y="3746"/>
                    <a:pt x="10005" y="3746"/>
                  </a:cubicBezTo>
                  <a:cubicBezTo>
                    <a:pt x="10064" y="3629"/>
                    <a:pt x="10064" y="3629"/>
                    <a:pt x="10064" y="3629"/>
                  </a:cubicBezTo>
                  <a:cubicBezTo>
                    <a:pt x="10123" y="3746"/>
                    <a:pt x="10123" y="3746"/>
                    <a:pt x="10123" y="3746"/>
                  </a:cubicBezTo>
                  <a:cubicBezTo>
                    <a:pt x="10123" y="3863"/>
                    <a:pt x="10123" y="3863"/>
                    <a:pt x="10123" y="3863"/>
                  </a:cubicBezTo>
                  <a:cubicBezTo>
                    <a:pt x="10182" y="3980"/>
                    <a:pt x="10182" y="3980"/>
                    <a:pt x="10182" y="3980"/>
                  </a:cubicBezTo>
                  <a:cubicBezTo>
                    <a:pt x="10300" y="3922"/>
                    <a:pt x="10300" y="3922"/>
                    <a:pt x="10300" y="3922"/>
                  </a:cubicBezTo>
                  <a:cubicBezTo>
                    <a:pt x="10417" y="3863"/>
                    <a:pt x="10417" y="3863"/>
                    <a:pt x="10417" y="3863"/>
                  </a:cubicBezTo>
                  <a:cubicBezTo>
                    <a:pt x="10594" y="3805"/>
                    <a:pt x="10594" y="3805"/>
                    <a:pt x="10594" y="3805"/>
                  </a:cubicBezTo>
                  <a:cubicBezTo>
                    <a:pt x="10829" y="3629"/>
                    <a:pt x="10829" y="3629"/>
                    <a:pt x="10829" y="3629"/>
                  </a:cubicBezTo>
                  <a:cubicBezTo>
                    <a:pt x="10888" y="3454"/>
                    <a:pt x="10888" y="3454"/>
                    <a:pt x="10888" y="3454"/>
                  </a:cubicBezTo>
                  <a:cubicBezTo>
                    <a:pt x="10771" y="3395"/>
                    <a:pt x="10771" y="3395"/>
                    <a:pt x="10771" y="3395"/>
                  </a:cubicBezTo>
                  <a:cubicBezTo>
                    <a:pt x="10829" y="3278"/>
                    <a:pt x="10829" y="3278"/>
                    <a:pt x="10829" y="3278"/>
                  </a:cubicBezTo>
                  <a:cubicBezTo>
                    <a:pt x="10888" y="3220"/>
                    <a:pt x="10888" y="3220"/>
                    <a:pt x="10888" y="3220"/>
                  </a:cubicBezTo>
                  <a:cubicBezTo>
                    <a:pt x="11006" y="3220"/>
                    <a:pt x="11006" y="3220"/>
                    <a:pt x="11006" y="3220"/>
                  </a:cubicBezTo>
                  <a:cubicBezTo>
                    <a:pt x="11183" y="3220"/>
                    <a:pt x="11183" y="3220"/>
                    <a:pt x="11183" y="3220"/>
                  </a:cubicBezTo>
                  <a:cubicBezTo>
                    <a:pt x="11300" y="3220"/>
                    <a:pt x="11300" y="3220"/>
                    <a:pt x="11300" y="3220"/>
                  </a:cubicBezTo>
                  <a:cubicBezTo>
                    <a:pt x="11359" y="3220"/>
                    <a:pt x="11359" y="3220"/>
                    <a:pt x="11359" y="3220"/>
                  </a:cubicBezTo>
                  <a:cubicBezTo>
                    <a:pt x="11359" y="3337"/>
                    <a:pt x="11359" y="3337"/>
                    <a:pt x="11359" y="3337"/>
                  </a:cubicBezTo>
                  <a:cubicBezTo>
                    <a:pt x="11477" y="3454"/>
                    <a:pt x="11477" y="3454"/>
                    <a:pt x="11477" y="3454"/>
                  </a:cubicBezTo>
                  <a:cubicBezTo>
                    <a:pt x="11595" y="3454"/>
                    <a:pt x="11595" y="3454"/>
                    <a:pt x="11595" y="3454"/>
                  </a:cubicBezTo>
                  <a:cubicBezTo>
                    <a:pt x="11653" y="3337"/>
                    <a:pt x="11653" y="3337"/>
                    <a:pt x="11653" y="3337"/>
                  </a:cubicBezTo>
                  <a:cubicBezTo>
                    <a:pt x="11653" y="3220"/>
                    <a:pt x="11653" y="3220"/>
                    <a:pt x="11653" y="3220"/>
                  </a:cubicBezTo>
                  <a:cubicBezTo>
                    <a:pt x="11771" y="3102"/>
                    <a:pt x="11771" y="3102"/>
                    <a:pt x="11771" y="3102"/>
                  </a:cubicBezTo>
                  <a:cubicBezTo>
                    <a:pt x="11830" y="3102"/>
                    <a:pt x="11830" y="3102"/>
                    <a:pt x="11830" y="3102"/>
                  </a:cubicBezTo>
                  <a:cubicBezTo>
                    <a:pt x="11948" y="2927"/>
                    <a:pt x="11948" y="2927"/>
                    <a:pt x="11948" y="2927"/>
                  </a:cubicBezTo>
                  <a:cubicBezTo>
                    <a:pt x="12065" y="2868"/>
                    <a:pt x="12065" y="2868"/>
                    <a:pt x="12065" y="2868"/>
                  </a:cubicBezTo>
                  <a:cubicBezTo>
                    <a:pt x="12242" y="2868"/>
                    <a:pt x="12242" y="2868"/>
                    <a:pt x="12242" y="2868"/>
                  </a:cubicBezTo>
                  <a:cubicBezTo>
                    <a:pt x="12301" y="2868"/>
                    <a:pt x="12301" y="2868"/>
                    <a:pt x="12301" y="2868"/>
                  </a:cubicBezTo>
                  <a:cubicBezTo>
                    <a:pt x="12360" y="2985"/>
                    <a:pt x="12360" y="2985"/>
                    <a:pt x="12360" y="2985"/>
                  </a:cubicBezTo>
                  <a:cubicBezTo>
                    <a:pt x="12419" y="3044"/>
                    <a:pt x="12419" y="3044"/>
                    <a:pt x="12419" y="3044"/>
                  </a:cubicBezTo>
                  <a:cubicBezTo>
                    <a:pt x="12536" y="3220"/>
                    <a:pt x="12536" y="3220"/>
                    <a:pt x="12536" y="3220"/>
                  </a:cubicBezTo>
                  <a:cubicBezTo>
                    <a:pt x="12595" y="3220"/>
                    <a:pt x="12595" y="3220"/>
                    <a:pt x="12595" y="3220"/>
                  </a:cubicBezTo>
                  <a:cubicBezTo>
                    <a:pt x="12654" y="3161"/>
                    <a:pt x="12654" y="3161"/>
                    <a:pt x="12654" y="3161"/>
                  </a:cubicBezTo>
                  <a:cubicBezTo>
                    <a:pt x="12713" y="2985"/>
                    <a:pt x="12713" y="2985"/>
                    <a:pt x="12713" y="2985"/>
                  </a:cubicBezTo>
                  <a:cubicBezTo>
                    <a:pt x="12772" y="2927"/>
                    <a:pt x="12772" y="2927"/>
                    <a:pt x="12772" y="2927"/>
                  </a:cubicBezTo>
                  <a:cubicBezTo>
                    <a:pt x="12831" y="2751"/>
                    <a:pt x="12831" y="2751"/>
                    <a:pt x="12831" y="2751"/>
                  </a:cubicBezTo>
                  <a:cubicBezTo>
                    <a:pt x="12772" y="2693"/>
                    <a:pt x="12772" y="2693"/>
                    <a:pt x="12772" y="2693"/>
                  </a:cubicBezTo>
                  <a:cubicBezTo>
                    <a:pt x="12831" y="2634"/>
                    <a:pt x="12831" y="2634"/>
                    <a:pt x="12831" y="2634"/>
                  </a:cubicBezTo>
                  <a:cubicBezTo>
                    <a:pt x="12889" y="2634"/>
                    <a:pt x="12889" y="2634"/>
                    <a:pt x="12889" y="2634"/>
                  </a:cubicBezTo>
                  <a:cubicBezTo>
                    <a:pt x="12948" y="2693"/>
                    <a:pt x="12948" y="2693"/>
                    <a:pt x="12948" y="2693"/>
                  </a:cubicBezTo>
                  <a:cubicBezTo>
                    <a:pt x="13066" y="2751"/>
                    <a:pt x="13066" y="2751"/>
                    <a:pt x="13066" y="2751"/>
                  </a:cubicBezTo>
                  <a:cubicBezTo>
                    <a:pt x="13125" y="2751"/>
                    <a:pt x="13125" y="2751"/>
                    <a:pt x="13125" y="2751"/>
                  </a:cubicBezTo>
                  <a:cubicBezTo>
                    <a:pt x="13125" y="2517"/>
                    <a:pt x="13125" y="2517"/>
                    <a:pt x="13125" y="2517"/>
                  </a:cubicBezTo>
                  <a:cubicBezTo>
                    <a:pt x="13125" y="2459"/>
                    <a:pt x="13125" y="2459"/>
                    <a:pt x="13125" y="2459"/>
                  </a:cubicBezTo>
                  <a:cubicBezTo>
                    <a:pt x="13243" y="2459"/>
                    <a:pt x="13243" y="2459"/>
                    <a:pt x="13243" y="2459"/>
                  </a:cubicBezTo>
                  <a:cubicBezTo>
                    <a:pt x="13301" y="2341"/>
                    <a:pt x="13301" y="2341"/>
                    <a:pt x="13301" y="2341"/>
                  </a:cubicBezTo>
                  <a:cubicBezTo>
                    <a:pt x="13301" y="2224"/>
                    <a:pt x="13301" y="2224"/>
                    <a:pt x="13301" y="2224"/>
                  </a:cubicBezTo>
                  <a:cubicBezTo>
                    <a:pt x="13243" y="2049"/>
                    <a:pt x="13243" y="2049"/>
                    <a:pt x="13243" y="2049"/>
                  </a:cubicBezTo>
                  <a:cubicBezTo>
                    <a:pt x="13243" y="1990"/>
                    <a:pt x="13243" y="1990"/>
                    <a:pt x="13243" y="1990"/>
                  </a:cubicBezTo>
                  <a:cubicBezTo>
                    <a:pt x="13301" y="1932"/>
                    <a:pt x="13301" y="1932"/>
                    <a:pt x="13301" y="1932"/>
                  </a:cubicBezTo>
                  <a:cubicBezTo>
                    <a:pt x="13360" y="1990"/>
                    <a:pt x="13360" y="1990"/>
                    <a:pt x="13360" y="1990"/>
                  </a:cubicBezTo>
                  <a:cubicBezTo>
                    <a:pt x="13478" y="1990"/>
                    <a:pt x="13478" y="1990"/>
                    <a:pt x="13478" y="1990"/>
                  </a:cubicBezTo>
                  <a:cubicBezTo>
                    <a:pt x="13478" y="1815"/>
                    <a:pt x="13478" y="1815"/>
                    <a:pt x="13478" y="1815"/>
                  </a:cubicBezTo>
                  <a:cubicBezTo>
                    <a:pt x="13301" y="1698"/>
                    <a:pt x="13301" y="1698"/>
                    <a:pt x="13301" y="1698"/>
                  </a:cubicBezTo>
                  <a:cubicBezTo>
                    <a:pt x="13301" y="1580"/>
                    <a:pt x="13301" y="1580"/>
                    <a:pt x="13301" y="1580"/>
                  </a:cubicBezTo>
                  <a:cubicBezTo>
                    <a:pt x="13360" y="1463"/>
                    <a:pt x="13360" y="1463"/>
                    <a:pt x="13360" y="1463"/>
                  </a:cubicBezTo>
                  <a:cubicBezTo>
                    <a:pt x="13478" y="1522"/>
                    <a:pt x="13478" y="1522"/>
                    <a:pt x="13478" y="1522"/>
                  </a:cubicBezTo>
                  <a:cubicBezTo>
                    <a:pt x="13713" y="1522"/>
                    <a:pt x="13713" y="1522"/>
                    <a:pt x="13713" y="1522"/>
                  </a:cubicBezTo>
                  <a:cubicBezTo>
                    <a:pt x="13772" y="1463"/>
                    <a:pt x="13772" y="1463"/>
                    <a:pt x="13772" y="1463"/>
                  </a:cubicBezTo>
                  <a:cubicBezTo>
                    <a:pt x="13890" y="1229"/>
                    <a:pt x="13890" y="1229"/>
                    <a:pt x="13890" y="1229"/>
                  </a:cubicBezTo>
                  <a:cubicBezTo>
                    <a:pt x="13949" y="1112"/>
                    <a:pt x="13949" y="1112"/>
                    <a:pt x="13949" y="1112"/>
                  </a:cubicBezTo>
                  <a:cubicBezTo>
                    <a:pt x="14184" y="937"/>
                    <a:pt x="14184" y="937"/>
                    <a:pt x="14184" y="937"/>
                  </a:cubicBezTo>
                  <a:cubicBezTo>
                    <a:pt x="14420" y="761"/>
                    <a:pt x="14420" y="761"/>
                    <a:pt x="14420" y="761"/>
                  </a:cubicBezTo>
                  <a:cubicBezTo>
                    <a:pt x="14596" y="820"/>
                    <a:pt x="14596" y="820"/>
                    <a:pt x="14596" y="820"/>
                  </a:cubicBezTo>
                  <a:cubicBezTo>
                    <a:pt x="14773" y="820"/>
                    <a:pt x="14773" y="820"/>
                    <a:pt x="14773" y="820"/>
                  </a:cubicBezTo>
                  <a:cubicBezTo>
                    <a:pt x="14890" y="761"/>
                    <a:pt x="14890" y="761"/>
                    <a:pt x="14890" y="761"/>
                  </a:cubicBezTo>
                  <a:cubicBezTo>
                    <a:pt x="14890" y="644"/>
                    <a:pt x="14890" y="644"/>
                    <a:pt x="14890" y="644"/>
                  </a:cubicBezTo>
                  <a:cubicBezTo>
                    <a:pt x="14773" y="527"/>
                    <a:pt x="14773" y="527"/>
                    <a:pt x="14773" y="527"/>
                  </a:cubicBezTo>
                  <a:cubicBezTo>
                    <a:pt x="14655" y="468"/>
                    <a:pt x="14655" y="468"/>
                    <a:pt x="14655" y="468"/>
                  </a:cubicBezTo>
                  <a:cubicBezTo>
                    <a:pt x="14655" y="234"/>
                    <a:pt x="14655" y="234"/>
                    <a:pt x="14655" y="234"/>
                  </a:cubicBezTo>
                  <a:cubicBezTo>
                    <a:pt x="14655" y="59"/>
                    <a:pt x="14655" y="59"/>
                    <a:pt x="14655" y="59"/>
                  </a:cubicBezTo>
                  <a:cubicBezTo>
                    <a:pt x="14773" y="0"/>
                    <a:pt x="14773" y="0"/>
                    <a:pt x="14773" y="0"/>
                  </a:cubicBezTo>
                  <a:cubicBezTo>
                    <a:pt x="14890" y="59"/>
                    <a:pt x="14890" y="59"/>
                    <a:pt x="14890" y="59"/>
                  </a:cubicBezTo>
                  <a:cubicBezTo>
                    <a:pt x="14890" y="117"/>
                    <a:pt x="14890" y="117"/>
                    <a:pt x="14890" y="117"/>
                  </a:cubicBezTo>
                  <a:cubicBezTo>
                    <a:pt x="15008" y="293"/>
                    <a:pt x="15008" y="293"/>
                    <a:pt x="15008" y="293"/>
                  </a:cubicBezTo>
                  <a:cubicBezTo>
                    <a:pt x="15067" y="410"/>
                    <a:pt x="15067" y="410"/>
                    <a:pt x="15067" y="410"/>
                  </a:cubicBezTo>
                  <a:cubicBezTo>
                    <a:pt x="15185" y="468"/>
                    <a:pt x="15185" y="468"/>
                    <a:pt x="15185" y="468"/>
                  </a:cubicBezTo>
                  <a:cubicBezTo>
                    <a:pt x="15302" y="468"/>
                    <a:pt x="15302" y="468"/>
                    <a:pt x="15302" y="468"/>
                  </a:cubicBezTo>
                  <a:cubicBezTo>
                    <a:pt x="15302" y="527"/>
                    <a:pt x="15302" y="527"/>
                    <a:pt x="15302" y="527"/>
                  </a:cubicBezTo>
                  <a:cubicBezTo>
                    <a:pt x="15185" y="644"/>
                    <a:pt x="15185" y="644"/>
                    <a:pt x="15185" y="644"/>
                  </a:cubicBezTo>
                  <a:cubicBezTo>
                    <a:pt x="15244" y="761"/>
                    <a:pt x="15244" y="761"/>
                    <a:pt x="15244" y="761"/>
                  </a:cubicBezTo>
                  <a:cubicBezTo>
                    <a:pt x="15420" y="878"/>
                    <a:pt x="15420" y="878"/>
                    <a:pt x="15420" y="878"/>
                  </a:cubicBezTo>
                  <a:cubicBezTo>
                    <a:pt x="15538" y="995"/>
                    <a:pt x="15538" y="995"/>
                    <a:pt x="15538" y="995"/>
                  </a:cubicBezTo>
                  <a:cubicBezTo>
                    <a:pt x="15597" y="1112"/>
                    <a:pt x="15597" y="1112"/>
                    <a:pt x="15597" y="1112"/>
                  </a:cubicBezTo>
                  <a:cubicBezTo>
                    <a:pt x="15479" y="1171"/>
                    <a:pt x="15479" y="1171"/>
                    <a:pt x="15479" y="1171"/>
                  </a:cubicBezTo>
                  <a:cubicBezTo>
                    <a:pt x="15656" y="1288"/>
                    <a:pt x="15656" y="1288"/>
                    <a:pt x="15656" y="1288"/>
                  </a:cubicBezTo>
                  <a:cubicBezTo>
                    <a:pt x="15773" y="1288"/>
                    <a:pt x="15773" y="1288"/>
                    <a:pt x="15773" y="1288"/>
                  </a:cubicBezTo>
                  <a:cubicBezTo>
                    <a:pt x="15950" y="1229"/>
                    <a:pt x="15950" y="1229"/>
                    <a:pt x="15950" y="1229"/>
                  </a:cubicBezTo>
                  <a:cubicBezTo>
                    <a:pt x="16126" y="1229"/>
                    <a:pt x="16126" y="1229"/>
                    <a:pt x="16126" y="1229"/>
                  </a:cubicBezTo>
                  <a:cubicBezTo>
                    <a:pt x="16244" y="1288"/>
                    <a:pt x="16244" y="1288"/>
                    <a:pt x="16244" y="1288"/>
                  </a:cubicBezTo>
                  <a:cubicBezTo>
                    <a:pt x="16421" y="1405"/>
                    <a:pt x="16421" y="1405"/>
                    <a:pt x="16421" y="1405"/>
                  </a:cubicBezTo>
                  <a:cubicBezTo>
                    <a:pt x="16538" y="1405"/>
                    <a:pt x="16538" y="1405"/>
                    <a:pt x="16538" y="1405"/>
                  </a:cubicBezTo>
                  <a:cubicBezTo>
                    <a:pt x="16656" y="1229"/>
                    <a:pt x="16656" y="1229"/>
                    <a:pt x="16656" y="1229"/>
                  </a:cubicBezTo>
                  <a:cubicBezTo>
                    <a:pt x="16715" y="1112"/>
                    <a:pt x="16715" y="1112"/>
                    <a:pt x="16715" y="1112"/>
                  </a:cubicBezTo>
                  <a:cubicBezTo>
                    <a:pt x="16833" y="1112"/>
                    <a:pt x="16833" y="1112"/>
                    <a:pt x="16833" y="1112"/>
                  </a:cubicBezTo>
                  <a:cubicBezTo>
                    <a:pt x="17009" y="1171"/>
                    <a:pt x="17009" y="1171"/>
                    <a:pt x="17009" y="1171"/>
                  </a:cubicBezTo>
                  <a:cubicBezTo>
                    <a:pt x="17245" y="1171"/>
                    <a:pt x="17245" y="1171"/>
                    <a:pt x="17245" y="1171"/>
                  </a:cubicBezTo>
                  <a:cubicBezTo>
                    <a:pt x="17421" y="1112"/>
                    <a:pt x="17421" y="1112"/>
                    <a:pt x="17421" y="1112"/>
                  </a:cubicBezTo>
                  <a:cubicBezTo>
                    <a:pt x="17539" y="1229"/>
                    <a:pt x="17539" y="1229"/>
                    <a:pt x="17539" y="1229"/>
                  </a:cubicBezTo>
                  <a:cubicBezTo>
                    <a:pt x="17598" y="1580"/>
                    <a:pt x="17598" y="1580"/>
                    <a:pt x="17598" y="1580"/>
                  </a:cubicBezTo>
                  <a:cubicBezTo>
                    <a:pt x="17362" y="1815"/>
                    <a:pt x="17362" y="1815"/>
                    <a:pt x="17362" y="1815"/>
                  </a:cubicBezTo>
                  <a:cubicBezTo>
                    <a:pt x="17245" y="2107"/>
                    <a:pt x="17245" y="2107"/>
                    <a:pt x="17245" y="2107"/>
                  </a:cubicBezTo>
                  <a:cubicBezTo>
                    <a:pt x="17068" y="2341"/>
                    <a:pt x="17068" y="2341"/>
                    <a:pt x="17068" y="2341"/>
                  </a:cubicBezTo>
                  <a:cubicBezTo>
                    <a:pt x="16833" y="2517"/>
                    <a:pt x="16833" y="2517"/>
                    <a:pt x="16833" y="2517"/>
                  </a:cubicBezTo>
                  <a:cubicBezTo>
                    <a:pt x="16774" y="2634"/>
                    <a:pt x="16774" y="2634"/>
                    <a:pt x="16774" y="2634"/>
                  </a:cubicBezTo>
                  <a:cubicBezTo>
                    <a:pt x="16774" y="2868"/>
                    <a:pt x="16774" y="2868"/>
                    <a:pt x="16774" y="2868"/>
                  </a:cubicBezTo>
                  <a:cubicBezTo>
                    <a:pt x="16950" y="2868"/>
                    <a:pt x="16950" y="2868"/>
                    <a:pt x="16950" y="2868"/>
                  </a:cubicBezTo>
                  <a:cubicBezTo>
                    <a:pt x="17009" y="2868"/>
                    <a:pt x="17009" y="2868"/>
                    <a:pt x="17009" y="2868"/>
                  </a:cubicBezTo>
                  <a:cubicBezTo>
                    <a:pt x="17068" y="2751"/>
                    <a:pt x="17068" y="2751"/>
                    <a:pt x="17068" y="2751"/>
                  </a:cubicBezTo>
                  <a:cubicBezTo>
                    <a:pt x="17245" y="2810"/>
                    <a:pt x="17245" y="2810"/>
                    <a:pt x="17245" y="2810"/>
                  </a:cubicBezTo>
                  <a:cubicBezTo>
                    <a:pt x="17304" y="2927"/>
                    <a:pt x="17304" y="2927"/>
                    <a:pt x="17304" y="2927"/>
                  </a:cubicBezTo>
                  <a:cubicBezTo>
                    <a:pt x="17480" y="2927"/>
                    <a:pt x="17480" y="2927"/>
                    <a:pt x="17480" y="2927"/>
                  </a:cubicBezTo>
                  <a:cubicBezTo>
                    <a:pt x="17716" y="2868"/>
                    <a:pt x="17716" y="2868"/>
                    <a:pt x="17716" y="2868"/>
                  </a:cubicBezTo>
                  <a:cubicBezTo>
                    <a:pt x="17774" y="2751"/>
                    <a:pt x="17774" y="2751"/>
                    <a:pt x="17774" y="2751"/>
                  </a:cubicBezTo>
                  <a:cubicBezTo>
                    <a:pt x="17716" y="2693"/>
                    <a:pt x="17716" y="2693"/>
                    <a:pt x="17716" y="2693"/>
                  </a:cubicBezTo>
                  <a:cubicBezTo>
                    <a:pt x="17716" y="2576"/>
                    <a:pt x="17716" y="2576"/>
                    <a:pt x="17716" y="2576"/>
                  </a:cubicBezTo>
                  <a:cubicBezTo>
                    <a:pt x="17951" y="2517"/>
                    <a:pt x="17951" y="2517"/>
                    <a:pt x="17951" y="2517"/>
                  </a:cubicBezTo>
                  <a:cubicBezTo>
                    <a:pt x="18069" y="2341"/>
                    <a:pt x="18069" y="2341"/>
                    <a:pt x="18069" y="2341"/>
                  </a:cubicBezTo>
                  <a:cubicBezTo>
                    <a:pt x="18245" y="2283"/>
                    <a:pt x="18245" y="2283"/>
                    <a:pt x="18245" y="2283"/>
                  </a:cubicBezTo>
                  <a:cubicBezTo>
                    <a:pt x="18304" y="2166"/>
                    <a:pt x="18304" y="2166"/>
                    <a:pt x="18304" y="2166"/>
                  </a:cubicBezTo>
                  <a:cubicBezTo>
                    <a:pt x="18481" y="2107"/>
                    <a:pt x="18481" y="2107"/>
                    <a:pt x="18481" y="2107"/>
                  </a:cubicBezTo>
                  <a:cubicBezTo>
                    <a:pt x="18540" y="2107"/>
                    <a:pt x="18540" y="2107"/>
                    <a:pt x="18540" y="2107"/>
                  </a:cubicBezTo>
                  <a:cubicBezTo>
                    <a:pt x="18540" y="2107"/>
                    <a:pt x="18540" y="2166"/>
                    <a:pt x="18598" y="2224"/>
                  </a:cubicBezTo>
                  <a:cubicBezTo>
                    <a:pt x="18598" y="2224"/>
                    <a:pt x="18657" y="2283"/>
                    <a:pt x="18716" y="2341"/>
                  </a:cubicBezTo>
                  <a:cubicBezTo>
                    <a:pt x="18716" y="2400"/>
                    <a:pt x="18775" y="2517"/>
                    <a:pt x="18775" y="2634"/>
                  </a:cubicBezTo>
                  <a:cubicBezTo>
                    <a:pt x="18775" y="2693"/>
                    <a:pt x="18657" y="2751"/>
                    <a:pt x="18657" y="2751"/>
                  </a:cubicBezTo>
                  <a:cubicBezTo>
                    <a:pt x="18598" y="2868"/>
                    <a:pt x="18598" y="3044"/>
                    <a:pt x="18598" y="3102"/>
                  </a:cubicBezTo>
                  <a:cubicBezTo>
                    <a:pt x="18481" y="3337"/>
                    <a:pt x="18481" y="3337"/>
                    <a:pt x="18481" y="3337"/>
                  </a:cubicBezTo>
                  <a:cubicBezTo>
                    <a:pt x="18481" y="3337"/>
                    <a:pt x="18481" y="3395"/>
                    <a:pt x="18481" y="3454"/>
                  </a:cubicBezTo>
                  <a:cubicBezTo>
                    <a:pt x="18422" y="3571"/>
                    <a:pt x="18481" y="3805"/>
                    <a:pt x="18481" y="3922"/>
                  </a:cubicBezTo>
                  <a:cubicBezTo>
                    <a:pt x="18481" y="4039"/>
                    <a:pt x="18481" y="4273"/>
                    <a:pt x="18481" y="4449"/>
                  </a:cubicBezTo>
                  <a:cubicBezTo>
                    <a:pt x="18422" y="4507"/>
                    <a:pt x="18304" y="4741"/>
                    <a:pt x="18304" y="4800"/>
                  </a:cubicBezTo>
                  <a:cubicBezTo>
                    <a:pt x="18304" y="4800"/>
                    <a:pt x="18186" y="4976"/>
                    <a:pt x="18128" y="5034"/>
                  </a:cubicBezTo>
                  <a:cubicBezTo>
                    <a:pt x="18069" y="5093"/>
                    <a:pt x="17951" y="5151"/>
                    <a:pt x="17892" y="5151"/>
                  </a:cubicBezTo>
                  <a:cubicBezTo>
                    <a:pt x="17833" y="5210"/>
                    <a:pt x="17774" y="5327"/>
                    <a:pt x="17716" y="5385"/>
                  </a:cubicBezTo>
                  <a:cubicBezTo>
                    <a:pt x="17657" y="5385"/>
                    <a:pt x="17480" y="5502"/>
                    <a:pt x="17421" y="5561"/>
                  </a:cubicBezTo>
                  <a:cubicBezTo>
                    <a:pt x="17362" y="5561"/>
                    <a:pt x="17245" y="5678"/>
                    <a:pt x="17186" y="5737"/>
                  </a:cubicBezTo>
                  <a:cubicBezTo>
                    <a:pt x="17186" y="5795"/>
                    <a:pt x="17127" y="5971"/>
                    <a:pt x="17127" y="6029"/>
                  </a:cubicBezTo>
                  <a:cubicBezTo>
                    <a:pt x="17186" y="6146"/>
                    <a:pt x="17245" y="6263"/>
                    <a:pt x="17245" y="6380"/>
                  </a:cubicBezTo>
                  <a:cubicBezTo>
                    <a:pt x="17245" y="6439"/>
                    <a:pt x="17304" y="6615"/>
                    <a:pt x="17304" y="6673"/>
                  </a:cubicBezTo>
                  <a:cubicBezTo>
                    <a:pt x="17245" y="6732"/>
                    <a:pt x="17186" y="6790"/>
                    <a:pt x="17127" y="6849"/>
                  </a:cubicBezTo>
                  <a:cubicBezTo>
                    <a:pt x="17068" y="6907"/>
                    <a:pt x="17068" y="6966"/>
                    <a:pt x="17068" y="7024"/>
                  </a:cubicBezTo>
                  <a:cubicBezTo>
                    <a:pt x="17127" y="7024"/>
                    <a:pt x="17245" y="7083"/>
                    <a:pt x="17245" y="7083"/>
                  </a:cubicBezTo>
                  <a:cubicBezTo>
                    <a:pt x="17245" y="7083"/>
                    <a:pt x="17421" y="7083"/>
                    <a:pt x="17421" y="7083"/>
                  </a:cubicBezTo>
                  <a:cubicBezTo>
                    <a:pt x="17480" y="7083"/>
                    <a:pt x="17657" y="7141"/>
                    <a:pt x="17716" y="7200"/>
                  </a:cubicBezTo>
                  <a:cubicBezTo>
                    <a:pt x="17774" y="7200"/>
                    <a:pt x="17892" y="7376"/>
                    <a:pt x="17951" y="7493"/>
                  </a:cubicBezTo>
                  <a:cubicBezTo>
                    <a:pt x="18069" y="7493"/>
                    <a:pt x="18128" y="7610"/>
                    <a:pt x="18245" y="7668"/>
                  </a:cubicBezTo>
                  <a:cubicBezTo>
                    <a:pt x="18304" y="7668"/>
                    <a:pt x="18481" y="7727"/>
                    <a:pt x="18540" y="7785"/>
                  </a:cubicBezTo>
                  <a:cubicBezTo>
                    <a:pt x="18598" y="7844"/>
                    <a:pt x="18775" y="7961"/>
                    <a:pt x="18834" y="8078"/>
                  </a:cubicBezTo>
                  <a:cubicBezTo>
                    <a:pt x="18951" y="8137"/>
                    <a:pt x="19010" y="8312"/>
                    <a:pt x="19128" y="8371"/>
                  </a:cubicBezTo>
                  <a:cubicBezTo>
                    <a:pt x="19128" y="8429"/>
                    <a:pt x="19187" y="8605"/>
                    <a:pt x="19246" y="8605"/>
                  </a:cubicBezTo>
                  <a:cubicBezTo>
                    <a:pt x="19305" y="8663"/>
                    <a:pt x="19422" y="8839"/>
                    <a:pt x="19540" y="8839"/>
                  </a:cubicBezTo>
                  <a:cubicBezTo>
                    <a:pt x="19599" y="8898"/>
                    <a:pt x="19775" y="8956"/>
                    <a:pt x="19893" y="8956"/>
                  </a:cubicBezTo>
                  <a:cubicBezTo>
                    <a:pt x="19893" y="9015"/>
                    <a:pt x="20011" y="9015"/>
                    <a:pt x="20070" y="9015"/>
                  </a:cubicBezTo>
                  <a:cubicBezTo>
                    <a:pt x="20070" y="9015"/>
                    <a:pt x="20070" y="9015"/>
                    <a:pt x="20070" y="9015"/>
                  </a:cubicBezTo>
                  <a:cubicBezTo>
                    <a:pt x="20129" y="9073"/>
                    <a:pt x="20246" y="9190"/>
                    <a:pt x="20305" y="9249"/>
                  </a:cubicBezTo>
                  <a:cubicBezTo>
                    <a:pt x="20305" y="9307"/>
                    <a:pt x="20305" y="9307"/>
                    <a:pt x="20305" y="9366"/>
                  </a:cubicBezTo>
                  <a:cubicBezTo>
                    <a:pt x="20364" y="9366"/>
                    <a:pt x="20305" y="9424"/>
                    <a:pt x="20305" y="9483"/>
                  </a:cubicBezTo>
                  <a:cubicBezTo>
                    <a:pt x="20305" y="9483"/>
                    <a:pt x="20246" y="9541"/>
                    <a:pt x="20246" y="9541"/>
                  </a:cubicBezTo>
                  <a:cubicBezTo>
                    <a:pt x="20187" y="9600"/>
                    <a:pt x="20129" y="9659"/>
                    <a:pt x="20129" y="9717"/>
                  </a:cubicBezTo>
                  <a:cubicBezTo>
                    <a:pt x="20129" y="9776"/>
                    <a:pt x="20246" y="9893"/>
                    <a:pt x="20246" y="9951"/>
                  </a:cubicBezTo>
                  <a:cubicBezTo>
                    <a:pt x="20246" y="10010"/>
                    <a:pt x="20305" y="10185"/>
                    <a:pt x="20305" y="10244"/>
                  </a:cubicBezTo>
                  <a:cubicBezTo>
                    <a:pt x="20305" y="10302"/>
                    <a:pt x="20246" y="10361"/>
                    <a:pt x="20187" y="10420"/>
                  </a:cubicBezTo>
                  <a:cubicBezTo>
                    <a:pt x="20129" y="10537"/>
                    <a:pt x="20070" y="10712"/>
                    <a:pt x="20011" y="10771"/>
                  </a:cubicBezTo>
                  <a:cubicBezTo>
                    <a:pt x="19952" y="10771"/>
                    <a:pt x="19893" y="10829"/>
                    <a:pt x="19834" y="10829"/>
                  </a:cubicBezTo>
                  <a:cubicBezTo>
                    <a:pt x="19834" y="10946"/>
                    <a:pt x="19834" y="11005"/>
                    <a:pt x="19893" y="11122"/>
                  </a:cubicBezTo>
                  <a:cubicBezTo>
                    <a:pt x="19893" y="11239"/>
                    <a:pt x="19952" y="11473"/>
                    <a:pt x="20011" y="11590"/>
                  </a:cubicBezTo>
                  <a:cubicBezTo>
                    <a:pt x="20011" y="11707"/>
                    <a:pt x="20011" y="11883"/>
                    <a:pt x="20070" y="12000"/>
                  </a:cubicBezTo>
                  <a:cubicBezTo>
                    <a:pt x="20070" y="12059"/>
                    <a:pt x="20129" y="12117"/>
                    <a:pt x="20129" y="12234"/>
                  </a:cubicBezTo>
                  <a:cubicBezTo>
                    <a:pt x="20187" y="12234"/>
                    <a:pt x="20305" y="12351"/>
                    <a:pt x="20423" y="12351"/>
                  </a:cubicBezTo>
                  <a:cubicBezTo>
                    <a:pt x="20482" y="12410"/>
                    <a:pt x="20658" y="12410"/>
                    <a:pt x="20658" y="12468"/>
                  </a:cubicBezTo>
                  <a:cubicBezTo>
                    <a:pt x="20717" y="12468"/>
                    <a:pt x="20894" y="12527"/>
                    <a:pt x="20894" y="12644"/>
                  </a:cubicBezTo>
                  <a:cubicBezTo>
                    <a:pt x="20953" y="12702"/>
                    <a:pt x="21011" y="12761"/>
                    <a:pt x="20953" y="12878"/>
                  </a:cubicBezTo>
                  <a:cubicBezTo>
                    <a:pt x="20953" y="12878"/>
                    <a:pt x="20894" y="12995"/>
                    <a:pt x="20894" y="12995"/>
                  </a:cubicBezTo>
                  <a:cubicBezTo>
                    <a:pt x="20894" y="13054"/>
                    <a:pt x="20835" y="13112"/>
                    <a:pt x="20835" y="13112"/>
                  </a:cubicBezTo>
                  <a:cubicBezTo>
                    <a:pt x="20835" y="13112"/>
                    <a:pt x="20835" y="13171"/>
                    <a:pt x="20835" y="13229"/>
                  </a:cubicBezTo>
                  <a:cubicBezTo>
                    <a:pt x="20835" y="13229"/>
                    <a:pt x="20894" y="13229"/>
                    <a:pt x="20894" y="13288"/>
                  </a:cubicBezTo>
                  <a:cubicBezTo>
                    <a:pt x="20894" y="13346"/>
                    <a:pt x="20894" y="13405"/>
                    <a:pt x="20894" y="13405"/>
                  </a:cubicBezTo>
                  <a:cubicBezTo>
                    <a:pt x="20894" y="13405"/>
                    <a:pt x="20835" y="13522"/>
                    <a:pt x="20776" y="13522"/>
                  </a:cubicBezTo>
                  <a:cubicBezTo>
                    <a:pt x="20776" y="13580"/>
                    <a:pt x="20717" y="13639"/>
                    <a:pt x="20717" y="13698"/>
                  </a:cubicBezTo>
                  <a:cubicBezTo>
                    <a:pt x="20717" y="13756"/>
                    <a:pt x="20717" y="13815"/>
                    <a:pt x="20717" y="13873"/>
                  </a:cubicBezTo>
                  <a:cubicBezTo>
                    <a:pt x="20776" y="13873"/>
                    <a:pt x="20776" y="13990"/>
                    <a:pt x="20835" y="13990"/>
                  </a:cubicBezTo>
                  <a:cubicBezTo>
                    <a:pt x="20894" y="14049"/>
                    <a:pt x="20953" y="14049"/>
                    <a:pt x="21011" y="14107"/>
                  </a:cubicBezTo>
                  <a:cubicBezTo>
                    <a:pt x="21070" y="14107"/>
                    <a:pt x="21188" y="14224"/>
                    <a:pt x="21188" y="14224"/>
                  </a:cubicBezTo>
                  <a:cubicBezTo>
                    <a:pt x="21247" y="14283"/>
                    <a:pt x="21306" y="14459"/>
                    <a:pt x="21306" y="14517"/>
                  </a:cubicBezTo>
                  <a:cubicBezTo>
                    <a:pt x="21306" y="14517"/>
                    <a:pt x="21306" y="14634"/>
                    <a:pt x="21306" y="14693"/>
                  </a:cubicBezTo>
                  <a:cubicBezTo>
                    <a:pt x="21247" y="14693"/>
                    <a:pt x="21188" y="14751"/>
                    <a:pt x="21129" y="14810"/>
                  </a:cubicBezTo>
                  <a:cubicBezTo>
                    <a:pt x="21129" y="14868"/>
                    <a:pt x="21070" y="14927"/>
                    <a:pt x="21070" y="14927"/>
                  </a:cubicBezTo>
                  <a:cubicBezTo>
                    <a:pt x="21070" y="14985"/>
                    <a:pt x="21070" y="15102"/>
                    <a:pt x="21070" y="15102"/>
                  </a:cubicBezTo>
                  <a:cubicBezTo>
                    <a:pt x="21070" y="15161"/>
                    <a:pt x="21070" y="15278"/>
                    <a:pt x="21070" y="15337"/>
                  </a:cubicBezTo>
                  <a:cubicBezTo>
                    <a:pt x="21070" y="15454"/>
                    <a:pt x="21129" y="15571"/>
                    <a:pt x="21070" y="15629"/>
                  </a:cubicBezTo>
                  <a:cubicBezTo>
                    <a:pt x="21070" y="15746"/>
                    <a:pt x="21070" y="15863"/>
                    <a:pt x="21011" y="15922"/>
                  </a:cubicBezTo>
                  <a:cubicBezTo>
                    <a:pt x="20953" y="15980"/>
                    <a:pt x="20835" y="16039"/>
                    <a:pt x="20776" y="16156"/>
                  </a:cubicBezTo>
                  <a:cubicBezTo>
                    <a:pt x="20776" y="16215"/>
                    <a:pt x="20717" y="16390"/>
                    <a:pt x="20658" y="16449"/>
                  </a:cubicBezTo>
                  <a:cubicBezTo>
                    <a:pt x="20599" y="16507"/>
                    <a:pt x="20482" y="16566"/>
                    <a:pt x="20423" y="16624"/>
                  </a:cubicBezTo>
                  <a:cubicBezTo>
                    <a:pt x="20423" y="16683"/>
                    <a:pt x="20423" y="16800"/>
                    <a:pt x="20482" y="16800"/>
                  </a:cubicBezTo>
                  <a:cubicBezTo>
                    <a:pt x="20482" y="16859"/>
                    <a:pt x="20482" y="16917"/>
                    <a:pt x="20541" y="16917"/>
                  </a:cubicBezTo>
                  <a:cubicBezTo>
                    <a:pt x="20541" y="16976"/>
                    <a:pt x="20658" y="17034"/>
                    <a:pt x="20658" y="17034"/>
                  </a:cubicBezTo>
                  <a:cubicBezTo>
                    <a:pt x="20717" y="17093"/>
                    <a:pt x="20776" y="17093"/>
                    <a:pt x="20776" y="17093"/>
                  </a:cubicBezTo>
                  <a:cubicBezTo>
                    <a:pt x="20835" y="17151"/>
                    <a:pt x="20835" y="17268"/>
                    <a:pt x="20835" y="17327"/>
                  </a:cubicBezTo>
                  <a:cubicBezTo>
                    <a:pt x="20835" y="17444"/>
                    <a:pt x="20776" y="17561"/>
                    <a:pt x="20835" y="17561"/>
                  </a:cubicBezTo>
                  <a:cubicBezTo>
                    <a:pt x="20894" y="17678"/>
                    <a:pt x="20953" y="17737"/>
                    <a:pt x="21011" y="17795"/>
                  </a:cubicBezTo>
                  <a:cubicBezTo>
                    <a:pt x="21070" y="17854"/>
                    <a:pt x="21247" y="17971"/>
                    <a:pt x="21306" y="18029"/>
                  </a:cubicBezTo>
                  <a:cubicBezTo>
                    <a:pt x="21365" y="18088"/>
                    <a:pt x="21482" y="18205"/>
                    <a:pt x="21541" y="18322"/>
                  </a:cubicBezTo>
                  <a:close/>
                  <a:moveTo>
                    <a:pt x="15126" y="10946"/>
                  </a:moveTo>
                  <a:cubicBezTo>
                    <a:pt x="15126" y="10829"/>
                    <a:pt x="15126" y="10829"/>
                    <a:pt x="15126" y="10829"/>
                  </a:cubicBezTo>
                  <a:cubicBezTo>
                    <a:pt x="15008" y="10771"/>
                    <a:pt x="15008" y="10771"/>
                    <a:pt x="15008" y="10771"/>
                  </a:cubicBezTo>
                  <a:cubicBezTo>
                    <a:pt x="14949" y="10771"/>
                    <a:pt x="14949" y="10771"/>
                    <a:pt x="14949" y="10771"/>
                  </a:cubicBezTo>
                  <a:cubicBezTo>
                    <a:pt x="14890" y="10712"/>
                    <a:pt x="14890" y="10712"/>
                    <a:pt x="14890" y="10712"/>
                  </a:cubicBezTo>
                  <a:cubicBezTo>
                    <a:pt x="14832" y="10712"/>
                    <a:pt x="14832" y="10712"/>
                    <a:pt x="14832" y="10712"/>
                  </a:cubicBezTo>
                  <a:cubicBezTo>
                    <a:pt x="14773" y="10771"/>
                    <a:pt x="14773" y="10771"/>
                    <a:pt x="14773" y="10771"/>
                  </a:cubicBezTo>
                  <a:cubicBezTo>
                    <a:pt x="14655" y="10771"/>
                    <a:pt x="14655" y="10771"/>
                    <a:pt x="14655" y="10771"/>
                  </a:cubicBezTo>
                  <a:cubicBezTo>
                    <a:pt x="14596" y="10712"/>
                    <a:pt x="14596" y="10712"/>
                    <a:pt x="14596" y="10712"/>
                  </a:cubicBezTo>
                  <a:cubicBezTo>
                    <a:pt x="14478" y="10654"/>
                    <a:pt x="14478" y="10654"/>
                    <a:pt x="14478" y="10654"/>
                  </a:cubicBezTo>
                  <a:cubicBezTo>
                    <a:pt x="14302" y="10654"/>
                    <a:pt x="14302" y="10654"/>
                    <a:pt x="14302" y="10654"/>
                  </a:cubicBezTo>
                  <a:cubicBezTo>
                    <a:pt x="14243" y="10654"/>
                    <a:pt x="14243" y="10654"/>
                    <a:pt x="14243" y="10654"/>
                  </a:cubicBezTo>
                  <a:cubicBezTo>
                    <a:pt x="14184" y="10537"/>
                    <a:pt x="14184" y="10537"/>
                    <a:pt x="14184" y="10537"/>
                  </a:cubicBezTo>
                  <a:cubicBezTo>
                    <a:pt x="14243" y="10478"/>
                    <a:pt x="14243" y="10478"/>
                    <a:pt x="14243" y="10478"/>
                  </a:cubicBezTo>
                  <a:cubicBezTo>
                    <a:pt x="14361" y="10478"/>
                    <a:pt x="14361" y="10478"/>
                    <a:pt x="14361" y="10478"/>
                  </a:cubicBezTo>
                  <a:cubicBezTo>
                    <a:pt x="14361" y="10420"/>
                    <a:pt x="14361" y="10420"/>
                    <a:pt x="14361" y="10420"/>
                  </a:cubicBezTo>
                  <a:cubicBezTo>
                    <a:pt x="14361" y="10302"/>
                    <a:pt x="14361" y="10302"/>
                    <a:pt x="14361" y="10302"/>
                  </a:cubicBezTo>
                  <a:cubicBezTo>
                    <a:pt x="14361" y="10185"/>
                    <a:pt x="14361" y="10185"/>
                    <a:pt x="14361" y="10185"/>
                  </a:cubicBezTo>
                  <a:cubicBezTo>
                    <a:pt x="14361" y="10127"/>
                    <a:pt x="14361" y="10127"/>
                    <a:pt x="14361" y="10127"/>
                  </a:cubicBezTo>
                  <a:cubicBezTo>
                    <a:pt x="14478" y="10127"/>
                    <a:pt x="14478" y="10127"/>
                    <a:pt x="14478" y="10127"/>
                  </a:cubicBezTo>
                  <a:cubicBezTo>
                    <a:pt x="14537" y="10068"/>
                    <a:pt x="14537" y="10068"/>
                    <a:pt x="14537" y="10068"/>
                  </a:cubicBezTo>
                  <a:cubicBezTo>
                    <a:pt x="14478" y="9951"/>
                    <a:pt x="14478" y="9951"/>
                    <a:pt x="14478" y="9951"/>
                  </a:cubicBezTo>
                  <a:cubicBezTo>
                    <a:pt x="14302" y="9951"/>
                    <a:pt x="14302" y="9951"/>
                    <a:pt x="14302" y="9951"/>
                  </a:cubicBezTo>
                  <a:cubicBezTo>
                    <a:pt x="14184" y="10010"/>
                    <a:pt x="14184" y="10010"/>
                    <a:pt x="14184" y="10010"/>
                  </a:cubicBezTo>
                  <a:cubicBezTo>
                    <a:pt x="14008" y="9951"/>
                    <a:pt x="14008" y="9951"/>
                    <a:pt x="14008" y="9951"/>
                  </a:cubicBezTo>
                  <a:cubicBezTo>
                    <a:pt x="13890" y="9776"/>
                    <a:pt x="13890" y="9776"/>
                    <a:pt x="13890" y="9776"/>
                  </a:cubicBezTo>
                  <a:cubicBezTo>
                    <a:pt x="13831" y="9600"/>
                    <a:pt x="13831" y="9600"/>
                    <a:pt x="13831" y="9600"/>
                  </a:cubicBezTo>
                  <a:cubicBezTo>
                    <a:pt x="13713" y="9483"/>
                    <a:pt x="13713" y="9483"/>
                    <a:pt x="13713" y="9483"/>
                  </a:cubicBezTo>
                  <a:cubicBezTo>
                    <a:pt x="13537" y="9424"/>
                    <a:pt x="13537" y="9424"/>
                    <a:pt x="13537" y="9424"/>
                  </a:cubicBezTo>
                  <a:cubicBezTo>
                    <a:pt x="13419" y="9307"/>
                    <a:pt x="13419" y="9307"/>
                    <a:pt x="13419" y="9307"/>
                  </a:cubicBezTo>
                  <a:cubicBezTo>
                    <a:pt x="13360" y="9249"/>
                    <a:pt x="13360" y="9249"/>
                    <a:pt x="13360" y="9249"/>
                  </a:cubicBezTo>
                  <a:cubicBezTo>
                    <a:pt x="13419" y="9132"/>
                    <a:pt x="13419" y="9132"/>
                    <a:pt x="13419" y="9132"/>
                  </a:cubicBezTo>
                  <a:cubicBezTo>
                    <a:pt x="13478" y="9073"/>
                    <a:pt x="13478" y="9073"/>
                    <a:pt x="13478" y="9073"/>
                  </a:cubicBezTo>
                  <a:cubicBezTo>
                    <a:pt x="13419" y="8898"/>
                    <a:pt x="13419" y="8898"/>
                    <a:pt x="13419" y="8898"/>
                  </a:cubicBezTo>
                  <a:cubicBezTo>
                    <a:pt x="13360" y="8780"/>
                    <a:pt x="13360" y="8780"/>
                    <a:pt x="13360" y="8780"/>
                  </a:cubicBezTo>
                  <a:cubicBezTo>
                    <a:pt x="13243" y="8663"/>
                    <a:pt x="13243" y="8663"/>
                    <a:pt x="13243" y="8663"/>
                  </a:cubicBezTo>
                  <a:cubicBezTo>
                    <a:pt x="13125" y="8722"/>
                    <a:pt x="13125" y="8722"/>
                    <a:pt x="13125" y="8722"/>
                  </a:cubicBezTo>
                  <a:cubicBezTo>
                    <a:pt x="13125" y="8780"/>
                    <a:pt x="13125" y="8780"/>
                    <a:pt x="13125" y="8780"/>
                  </a:cubicBezTo>
                  <a:cubicBezTo>
                    <a:pt x="13125" y="8956"/>
                    <a:pt x="13125" y="8956"/>
                    <a:pt x="13125" y="8956"/>
                  </a:cubicBezTo>
                  <a:cubicBezTo>
                    <a:pt x="13125" y="9015"/>
                    <a:pt x="13125" y="9015"/>
                    <a:pt x="13125" y="9015"/>
                  </a:cubicBezTo>
                  <a:cubicBezTo>
                    <a:pt x="13125" y="9073"/>
                    <a:pt x="13125" y="9073"/>
                    <a:pt x="13125" y="9073"/>
                  </a:cubicBezTo>
                  <a:cubicBezTo>
                    <a:pt x="13125" y="9190"/>
                    <a:pt x="13125" y="9190"/>
                    <a:pt x="13125" y="9190"/>
                  </a:cubicBezTo>
                  <a:cubicBezTo>
                    <a:pt x="13007" y="9190"/>
                    <a:pt x="13007" y="9190"/>
                    <a:pt x="13007" y="9190"/>
                  </a:cubicBezTo>
                  <a:cubicBezTo>
                    <a:pt x="12948" y="9132"/>
                    <a:pt x="12948" y="9132"/>
                    <a:pt x="12948" y="9132"/>
                  </a:cubicBezTo>
                  <a:cubicBezTo>
                    <a:pt x="12831" y="9073"/>
                    <a:pt x="12831" y="9073"/>
                    <a:pt x="12831" y="9073"/>
                  </a:cubicBezTo>
                  <a:cubicBezTo>
                    <a:pt x="12713" y="9015"/>
                    <a:pt x="12713" y="9015"/>
                    <a:pt x="12713" y="9015"/>
                  </a:cubicBezTo>
                  <a:cubicBezTo>
                    <a:pt x="12654" y="9073"/>
                    <a:pt x="12654" y="9073"/>
                    <a:pt x="12654" y="9073"/>
                  </a:cubicBezTo>
                  <a:cubicBezTo>
                    <a:pt x="12595" y="9190"/>
                    <a:pt x="12595" y="9190"/>
                    <a:pt x="12595" y="9190"/>
                  </a:cubicBezTo>
                  <a:cubicBezTo>
                    <a:pt x="12477" y="9249"/>
                    <a:pt x="12477" y="9249"/>
                    <a:pt x="12477" y="9249"/>
                  </a:cubicBezTo>
                  <a:cubicBezTo>
                    <a:pt x="12301" y="9132"/>
                    <a:pt x="12301" y="9132"/>
                    <a:pt x="12301" y="9132"/>
                  </a:cubicBezTo>
                  <a:cubicBezTo>
                    <a:pt x="12242" y="8956"/>
                    <a:pt x="12242" y="8956"/>
                    <a:pt x="12242" y="8956"/>
                  </a:cubicBezTo>
                  <a:cubicBezTo>
                    <a:pt x="12183" y="8898"/>
                    <a:pt x="12183" y="8898"/>
                    <a:pt x="12183" y="8898"/>
                  </a:cubicBezTo>
                  <a:cubicBezTo>
                    <a:pt x="12065" y="8839"/>
                    <a:pt x="12065" y="8839"/>
                    <a:pt x="12065" y="8839"/>
                  </a:cubicBezTo>
                  <a:cubicBezTo>
                    <a:pt x="12007" y="8956"/>
                    <a:pt x="12007" y="8956"/>
                    <a:pt x="12007" y="8956"/>
                  </a:cubicBezTo>
                  <a:cubicBezTo>
                    <a:pt x="12007" y="9073"/>
                    <a:pt x="12007" y="9073"/>
                    <a:pt x="12007" y="9073"/>
                  </a:cubicBezTo>
                  <a:cubicBezTo>
                    <a:pt x="11889" y="9190"/>
                    <a:pt x="11889" y="9190"/>
                    <a:pt x="11889" y="9190"/>
                  </a:cubicBezTo>
                  <a:cubicBezTo>
                    <a:pt x="11771" y="9249"/>
                    <a:pt x="11771" y="9249"/>
                    <a:pt x="11771" y="9249"/>
                  </a:cubicBezTo>
                  <a:cubicBezTo>
                    <a:pt x="11653" y="9307"/>
                    <a:pt x="11653" y="9307"/>
                    <a:pt x="11653" y="9307"/>
                  </a:cubicBezTo>
                  <a:cubicBezTo>
                    <a:pt x="11712" y="9424"/>
                    <a:pt x="11712" y="9424"/>
                    <a:pt x="11712" y="9424"/>
                  </a:cubicBezTo>
                  <a:cubicBezTo>
                    <a:pt x="11771" y="9483"/>
                    <a:pt x="11771" y="9483"/>
                    <a:pt x="11771" y="9483"/>
                  </a:cubicBezTo>
                  <a:cubicBezTo>
                    <a:pt x="11830" y="9600"/>
                    <a:pt x="11830" y="9600"/>
                    <a:pt x="11830" y="9600"/>
                  </a:cubicBezTo>
                  <a:cubicBezTo>
                    <a:pt x="11771" y="9659"/>
                    <a:pt x="11771" y="9659"/>
                    <a:pt x="11771" y="9659"/>
                  </a:cubicBezTo>
                  <a:cubicBezTo>
                    <a:pt x="11595" y="9600"/>
                    <a:pt x="11595" y="9600"/>
                    <a:pt x="11595" y="9600"/>
                  </a:cubicBezTo>
                  <a:cubicBezTo>
                    <a:pt x="11536" y="9483"/>
                    <a:pt x="11536" y="9483"/>
                    <a:pt x="11536" y="9483"/>
                  </a:cubicBezTo>
                  <a:cubicBezTo>
                    <a:pt x="11418" y="9541"/>
                    <a:pt x="11418" y="9541"/>
                    <a:pt x="11418" y="9541"/>
                  </a:cubicBezTo>
                  <a:cubicBezTo>
                    <a:pt x="11359" y="9659"/>
                    <a:pt x="11359" y="9659"/>
                    <a:pt x="11359" y="9659"/>
                  </a:cubicBezTo>
                  <a:cubicBezTo>
                    <a:pt x="11359" y="9717"/>
                    <a:pt x="11359" y="9717"/>
                    <a:pt x="11359" y="9717"/>
                  </a:cubicBezTo>
                  <a:cubicBezTo>
                    <a:pt x="11418" y="9834"/>
                    <a:pt x="11418" y="9834"/>
                    <a:pt x="11418" y="9834"/>
                  </a:cubicBezTo>
                  <a:cubicBezTo>
                    <a:pt x="11477" y="9951"/>
                    <a:pt x="11477" y="9951"/>
                    <a:pt x="11477" y="9951"/>
                  </a:cubicBezTo>
                  <a:cubicBezTo>
                    <a:pt x="11418" y="9951"/>
                    <a:pt x="11418" y="9951"/>
                    <a:pt x="11418" y="9951"/>
                  </a:cubicBezTo>
                  <a:cubicBezTo>
                    <a:pt x="11300" y="9951"/>
                    <a:pt x="11300" y="9951"/>
                    <a:pt x="11300" y="9951"/>
                  </a:cubicBezTo>
                  <a:cubicBezTo>
                    <a:pt x="11183" y="10010"/>
                    <a:pt x="11183" y="10010"/>
                    <a:pt x="11183" y="10010"/>
                  </a:cubicBezTo>
                  <a:cubicBezTo>
                    <a:pt x="11183" y="10185"/>
                    <a:pt x="11183" y="10185"/>
                    <a:pt x="11183" y="10185"/>
                  </a:cubicBezTo>
                  <a:cubicBezTo>
                    <a:pt x="11241" y="10302"/>
                    <a:pt x="11241" y="10302"/>
                    <a:pt x="11241" y="10302"/>
                  </a:cubicBezTo>
                  <a:cubicBezTo>
                    <a:pt x="11418" y="10361"/>
                    <a:pt x="11418" y="10361"/>
                    <a:pt x="11418" y="10361"/>
                  </a:cubicBezTo>
                  <a:cubicBezTo>
                    <a:pt x="11477" y="10478"/>
                    <a:pt x="11477" y="10478"/>
                    <a:pt x="11477" y="10478"/>
                  </a:cubicBezTo>
                  <a:cubicBezTo>
                    <a:pt x="11418" y="10537"/>
                    <a:pt x="11418" y="10537"/>
                    <a:pt x="11418" y="10537"/>
                  </a:cubicBezTo>
                  <a:cubicBezTo>
                    <a:pt x="11300" y="10712"/>
                    <a:pt x="11300" y="10712"/>
                    <a:pt x="11300" y="10712"/>
                  </a:cubicBezTo>
                  <a:cubicBezTo>
                    <a:pt x="11183" y="10829"/>
                    <a:pt x="11183" y="10829"/>
                    <a:pt x="11183" y="10829"/>
                  </a:cubicBezTo>
                  <a:cubicBezTo>
                    <a:pt x="11183" y="11005"/>
                    <a:pt x="11183" y="11005"/>
                    <a:pt x="11183" y="11005"/>
                  </a:cubicBezTo>
                  <a:cubicBezTo>
                    <a:pt x="11124" y="11180"/>
                    <a:pt x="11124" y="11180"/>
                    <a:pt x="11124" y="11180"/>
                  </a:cubicBezTo>
                  <a:cubicBezTo>
                    <a:pt x="11183" y="11298"/>
                    <a:pt x="11183" y="11298"/>
                    <a:pt x="11183" y="11298"/>
                  </a:cubicBezTo>
                  <a:cubicBezTo>
                    <a:pt x="11300" y="11415"/>
                    <a:pt x="11300" y="11415"/>
                    <a:pt x="11300" y="11415"/>
                  </a:cubicBezTo>
                  <a:cubicBezTo>
                    <a:pt x="11300" y="11590"/>
                    <a:pt x="11300" y="11590"/>
                    <a:pt x="11300" y="11590"/>
                  </a:cubicBezTo>
                  <a:cubicBezTo>
                    <a:pt x="11300" y="11649"/>
                    <a:pt x="11300" y="11649"/>
                    <a:pt x="11300" y="11649"/>
                  </a:cubicBezTo>
                  <a:cubicBezTo>
                    <a:pt x="11418" y="11649"/>
                    <a:pt x="11418" y="11649"/>
                    <a:pt x="11418" y="11649"/>
                  </a:cubicBezTo>
                  <a:cubicBezTo>
                    <a:pt x="11536" y="11532"/>
                    <a:pt x="11536" y="11532"/>
                    <a:pt x="11536" y="11532"/>
                  </a:cubicBezTo>
                  <a:cubicBezTo>
                    <a:pt x="11653" y="11473"/>
                    <a:pt x="11653" y="11473"/>
                    <a:pt x="11653" y="11473"/>
                  </a:cubicBezTo>
                  <a:cubicBezTo>
                    <a:pt x="11830" y="11356"/>
                    <a:pt x="11830" y="11356"/>
                    <a:pt x="11830" y="11356"/>
                  </a:cubicBezTo>
                  <a:cubicBezTo>
                    <a:pt x="12007" y="11356"/>
                    <a:pt x="12007" y="11356"/>
                    <a:pt x="12007" y="11356"/>
                  </a:cubicBezTo>
                  <a:cubicBezTo>
                    <a:pt x="12242" y="11415"/>
                    <a:pt x="12242" y="11415"/>
                    <a:pt x="12242" y="11415"/>
                  </a:cubicBezTo>
                  <a:cubicBezTo>
                    <a:pt x="12360" y="11415"/>
                    <a:pt x="12360" y="11415"/>
                    <a:pt x="12360" y="11415"/>
                  </a:cubicBezTo>
                  <a:cubicBezTo>
                    <a:pt x="12536" y="11415"/>
                    <a:pt x="12536" y="11415"/>
                    <a:pt x="12536" y="11415"/>
                  </a:cubicBezTo>
                  <a:cubicBezTo>
                    <a:pt x="12654" y="11473"/>
                    <a:pt x="12654" y="11473"/>
                    <a:pt x="12654" y="11473"/>
                  </a:cubicBezTo>
                  <a:cubicBezTo>
                    <a:pt x="12831" y="11590"/>
                    <a:pt x="12831" y="11590"/>
                    <a:pt x="12831" y="11590"/>
                  </a:cubicBezTo>
                  <a:cubicBezTo>
                    <a:pt x="12948" y="11590"/>
                    <a:pt x="12948" y="11590"/>
                    <a:pt x="12948" y="11590"/>
                  </a:cubicBezTo>
                  <a:cubicBezTo>
                    <a:pt x="13066" y="11532"/>
                    <a:pt x="13066" y="11532"/>
                    <a:pt x="13066" y="11532"/>
                  </a:cubicBezTo>
                  <a:cubicBezTo>
                    <a:pt x="13125" y="11415"/>
                    <a:pt x="13125" y="11415"/>
                    <a:pt x="13125" y="11415"/>
                  </a:cubicBezTo>
                  <a:cubicBezTo>
                    <a:pt x="13066" y="11356"/>
                    <a:pt x="13066" y="11356"/>
                    <a:pt x="13066" y="11356"/>
                  </a:cubicBezTo>
                  <a:cubicBezTo>
                    <a:pt x="13066" y="11239"/>
                    <a:pt x="13066" y="11239"/>
                    <a:pt x="13066" y="11239"/>
                  </a:cubicBezTo>
                  <a:cubicBezTo>
                    <a:pt x="13184" y="11180"/>
                    <a:pt x="13184" y="11180"/>
                    <a:pt x="13184" y="11180"/>
                  </a:cubicBezTo>
                  <a:cubicBezTo>
                    <a:pt x="13360" y="11298"/>
                    <a:pt x="13360" y="11298"/>
                    <a:pt x="13360" y="11298"/>
                  </a:cubicBezTo>
                  <a:cubicBezTo>
                    <a:pt x="13478" y="11415"/>
                    <a:pt x="13478" y="11415"/>
                    <a:pt x="13478" y="11415"/>
                  </a:cubicBezTo>
                  <a:cubicBezTo>
                    <a:pt x="13654" y="11415"/>
                    <a:pt x="13654" y="11415"/>
                    <a:pt x="13654" y="11415"/>
                  </a:cubicBezTo>
                  <a:cubicBezTo>
                    <a:pt x="13713" y="11473"/>
                    <a:pt x="13713" y="11473"/>
                    <a:pt x="13713" y="11473"/>
                  </a:cubicBezTo>
                  <a:cubicBezTo>
                    <a:pt x="13949" y="11473"/>
                    <a:pt x="13949" y="11473"/>
                    <a:pt x="13949" y="11473"/>
                  </a:cubicBezTo>
                  <a:cubicBezTo>
                    <a:pt x="14125" y="11473"/>
                    <a:pt x="14125" y="11473"/>
                    <a:pt x="14125" y="11473"/>
                  </a:cubicBezTo>
                  <a:cubicBezTo>
                    <a:pt x="14184" y="11590"/>
                    <a:pt x="14184" y="11590"/>
                    <a:pt x="14184" y="11590"/>
                  </a:cubicBezTo>
                  <a:cubicBezTo>
                    <a:pt x="14302" y="11590"/>
                    <a:pt x="14302" y="11590"/>
                    <a:pt x="14302" y="11590"/>
                  </a:cubicBezTo>
                  <a:cubicBezTo>
                    <a:pt x="14302" y="11766"/>
                    <a:pt x="14302" y="11766"/>
                    <a:pt x="14302" y="11766"/>
                  </a:cubicBezTo>
                  <a:cubicBezTo>
                    <a:pt x="14361" y="11883"/>
                    <a:pt x="14361" y="11883"/>
                    <a:pt x="14361" y="11883"/>
                  </a:cubicBezTo>
                  <a:cubicBezTo>
                    <a:pt x="14361" y="12000"/>
                    <a:pt x="14361" y="12000"/>
                    <a:pt x="14361" y="12000"/>
                  </a:cubicBezTo>
                  <a:cubicBezTo>
                    <a:pt x="14478" y="12000"/>
                    <a:pt x="14478" y="12000"/>
                    <a:pt x="14478" y="12000"/>
                  </a:cubicBezTo>
                  <a:cubicBezTo>
                    <a:pt x="14478" y="11824"/>
                    <a:pt x="14478" y="11824"/>
                    <a:pt x="14478" y="11824"/>
                  </a:cubicBezTo>
                  <a:cubicBezTo>
                    <a:pt x="14596" y="11707"/>
                    <a:pt x="14596" y="11707"/>
                    <a:pt x="14596" y="11707"/>
                  </a:cubicBezTo>
                  <a:cubicBezTo>
                    <a:pt x="14655" y="11649"/>
                    <a:pt x="14655" y="11649"/>
                    <a:pt x="14655" y="11649"/>
                  </a:cubicBezTo>
                  <a:cubicBezTo>
                    <a:pt x="14773" y="11532"/>
                    <a:pt x="14773" y="11532"/>
                    <a:pt x="14773" y="11532"/>
                  </a:cubicBezTo>
                  <a:cubicBezTo>
                    <a:pt x="14890" y="11356"/>
                    <a:pt x="14890" y="11356"/>
                    <a:pt x="14890" y="11356"/>
                  </a:cubicBezTo>
                  <a:cubicBezTo>
                    <a:pt x="14890" y="11239"/>
                    <a:pt x="14890" y="11239"/>
                    <a:pt x="14890" y="11239"/>
                  </a:cubicBezTo>
                  <a:cubicBezTo>
                    <a:pt x="14890" y="11122"/>
                    <a:pt x="14890" y="11122"/>
                    <a:pt x="14890" y="11122"/>
                  </a:cubicBezTo>
                  <a:cubicBezTo>
                    <a:pt x="14890" y="11005"/>
                    <a:pt x="14890" y="11005"/>
                    <a:pt x="14890" y="11005"/>
                  </a:cubicBezTo>
                  <a:cubicBezTo>
                    <a:pt x="15008" y="11005"/>
                    <a:pt x="15008" y="11005"/>
                    <a:pt x="15008" y="11005"/>
                  </a:cubicBezTo>
                  <a:cubicBezTo>
                    <a:pt x="15126" y="10946"/>
                    <a:pt x="15126" y="10946"/>
                    <a:pt x="15126" y="10946"/>
                  </a:cubicBezTo>
                  <a:cubicBezTo>
                    <a:pt x="15126" y="10946"/>
                    <a:pt x="15126" y="10946"/>
                    <a:pt x="15126" y="109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1" name="Google Shape;2471;p278"/>
            <p:cNvSpPr/>
            <p:nvPr/>
          </p:nvSpPr>
          <p:spPr>
            <a:xfrm>
              <a:off x="3292389" y="1448739"/>
              <a:ext cx="2128428" cy="2142564"/>
            </a:xfrm>
            <a:custGeom>
              <a:avLst/>
              <a:gdLst/>
              <a:ahLst/>
              <a:cxnLst/>
              <a:rect l="l" t="t" r="r" b="b"/>
              <a:pathLst>
                <a:path w="21567" h="21600" extrusionOk="0">
                  <a:moveTo>
                    <a:pt x="21541" y="18322"/>
                  </a:moveTo>
                  <a:cubicBezTo>
                    <a:pt x="21541" y="18380"/>
                    <a:pt x="21600" y="18615"/>
                    <a:pt x="21541" y="18790"/>
                  </a:cubicBezTo>
                  <a:cubicBezTo>
                    <a:pt x="21541" y="18790"/>
                    <a:pt x="21541" y="18907"/>
                    <a:pt x="21541" y="18966"/>
                  </a:cubicBezTo>
                  <a:cubicBezTo>
                    <a:pt x="21541" y="18966"/>
                    <a:pt x="21423" y="19024"/>
                    <a:pt x="21365" y="19083"/>
                  </a:cubicBezTo>
                  <a:cubicBezTo>
                    <a:pt x="21365" y="19083"/>
                    <a:pt x="21306" y="19141"/>
                    <a:pt x="21306" y="19200"/>
                  </a:cubicBezTo>
                  <a:cubicBezTo>
                    <a:pt x="21306" y="19200"/>
                    <a:pt x="21247" y="19259"/>
                    <a:pt x="21247" y="19317"/>
                  </a:cubicBezTo>
                  <a:cubicBezTo>
                    <a:pt x="21129" y="19317"/>
                    <a:pt x="21129" y="19317"/>
                    <a:pt x="21129" y="19317"/>
                  </a:cubicBezTo>
                  <a:cubicBezTo>
                    <a:pt x="21011" y="19317"/>
                    <a:pt x="21011" y="19317"/>
                    <a:pt x="21011" y="19317"/>
                  </a:cubicBezTo>
                  <a:cubicBezTo>
                    <a:pt x="20835" y="19434"/>
                    <a:pt x="20835" y="19434"/>
                    <a:pt x="20835" y="19434"/>
                  </a:cubicBezTo>
                  <a:cubicBezTo>
                    <a:pt x="20658" y="19376"/>
                    <a:pt x="20658" y="19376"/>
                    <a:pt x="20658" y="19376"/>
                  </a:cubicBezTo>
                  <a:cubicBezTo>
                    <a:pt x="20658" y="19259"/>
                    <a:pt x="20658" y="19259"/>
                    <a:pt x="20658" y="19259"/>
                  </a:cubicBezTo>
                  <a:cubicBezTo>
                    <a:pt x="20482" y="19200"/>
                    <a:pt x="20482" y="19200"/>
                    <a:pt x="20482" y="19200"/>
                  </a:cubicBezTo>
                  <a:cubicBezTo>
                    <a:pt x="20305" y="19200"/>
                    <a:pt x="20305" y="19200"/>
                    <a:pt x="20305" y="19200"/>
                  </a:cubicBezTo>
                  <a:cubicBezTo>
                    <a:pt x="20187" y="19317"/>
                    <a:pt x="20187" y="19317"/>
                    <a:pt x="20187" y="19317"/>
                  </a:cubicBezTo>
                  <a:cubicBezTo>
                    <a:pt x="20070" y="19376"/>
                    <a:pt x="20070" y="19376"/>
                    <a:pt x="20070" y="19376"/>
                  </a:cubicBezTo>
                  <a:cubicBezTo>
                    <a:pt x="20070" y="19376"/>
                    <a:pt x="19893" y="19317"/>
                    <a:pt x="19893" y="19317"/>
                  </a:cubicBezTo>
                  <a:cubicBezTo>
                    <a:pt x="19775" y="19376"/>
                    <a:pt x="19775" y="19376"/>
                    <a:pt x="19775" y="19376"/>
                  </a:cubicBezTo>
                  <a:cubicBezTo>
                    <a:pt x="19658" y="19493"/>
                    <a:pt x="19658" y="19493"/>
                    <a:pt x="19658" y="19493"/>
                  </a:cubicBezTo>
                  <a:cubicBezTo>
                    <a:pt x="19599" y="19610"/>
                    <a:pt x="19599" y="19610"/>
                    <a:pt x="19599" y="19610"/>
                  </a:cubicBezTo>
                  <a:cubicBezTo>
                    <a:pt x="19363" y="19610"/>
                    <a:pt x="19363" y="19610"/>
                    <a:pt x="19363" y="19610"/>
                  </a:cubicBezTo>
                  <a:cubicBezTo>
                    <a:pt x="19246" y="19668"/>
                    <a:pt x="19246" y="19668"/>
                    <a:pt x="19246" y="19668"/>
                  </a:cubicBezTo>
                  <a:cubicBezTo>
                    <a:pt x="19128" y="19727"/>
                    <a:pt x="19128" y="19727"/>
                    <a:pt x="19128" y="19727"/>
                  </a:cubicBezTo>
                  <a:cubicBezTo>
                    <a:pt x="19069" y="19844"/>
                    <a:pt x="19069" y="19844"/>
                    <a:pt x="19069" y="19844"/>
                  </a:cubicBezTo>
                  <a:cubicBezTo>
                    <a:pt x="18951" y="19961"/>
                    <a:pt x="18951" y="19961"/>
                    <a:pt x="18951" y="19961"/>
                  </a:cubicBezTo>
                  <a:cubicBezTo>
                    <a:pt x="18834" y="19902"/>
                    <a:pt x="18834" y="19902"/>
                    <a:pt x="18834" y="19902"/>
                  </a:cubicBezTo>
                  <a:cubicBezTo>
                    <a:pt x="18775" y="19785"/>
                    <a:pt x="18775" y="19785"/>
                    <a:pt x="18775" y="19785"/>
                  </a:cubicBezTo>
                  <a:cubicBezTo>
                    <a:pt x="18657" y="19727"/>
                    <a:pt x="18657" y="19727"/>
                    <a:pt x="18657" y="19727"/>
                  </a:cubicBezTo>
                  <a:cubicBezTo>
                    <a:pt x="18481" y="19727"/>
                    <a:pt x="18481" y="19727"/>
                    <a:pt x="18481" y="19727"/>
                  </a:cubicBezTo>
                  <a:cubicBezTo>
                    <a:pt x="18363" y="19727"/>
                    <a:pt x="18363" y="19727"/>
                    <a:pt x="18363" y="19727"/>
                  </a:cubicBezTo>
                  <a:cubicBezTo>
                    <a:pt x="18304" y="19668"/>
                    <a:pt x="18304" y="19668"/>
                    <a:pt x="18304" y="19668"/>
                  </a:cubicBezTo>
                  <a:cubicBezTo>
                    <a:pt x="18128" y="19668"/>
                    <a:pt x="18128" y="19668"/>
                    <a:pt x="18128" y="19668"/>
                  </a:cubicBezTo>
                  <a:cubicBezTo>
                    <a:pt x="17951" y="19668"/>
                    <a:pt x="17951" y="19668"/>
                    <a:pt x="17951" y="19668"/>
                  </a:cubicBezTo>
                  <a:cubicBezTo>
                    <a:pt x="17716" y="19668"/>
                    <a:pt x="17716" y="19668"/>
                    <a:pt x="17716" y="19668"/>
                  </a:cubicBezTo>
                  <a:cubicBezTo>
                    <a:pt x="17657" y="19844"/>
                    <a:pt x="17657" y="19844"/>
                    <a:pt x="17657" y="19844"/>
                  </a:cubicBezTo>
                  <a:cubicBezTo>
                    <a:pt x="17480" y="19961"/>
                    <a:pt x="17480" y="19961"/>
                    <a:pt x="17480" y="19961"/>
                  </a:cubicBezTo>
                  <a:cubicBezTo>
                    <a:pt x="17480" y="20195"/>
                    <a:pt x="17480" y="20195"/>
                    <a:pt x="17480" y="20195"/>
                  </a:cubicBezTo>
                  <a:cubicBezTo>
                    <a:pt x="17421" y="20312"/>
                    <a:pt x="17421" y="20312"/>
                    <a:pt x="17421" y="20312"/>
                  </a:cubicBezTo>
                  <a:cubicBezTo>
                    <a:pt x="17304" y="20312"/>
                    <a:pt x="17304" y="20312"/>
                    <a:pt x="17304" y="20312"/>
                  </a:cubicBezTo>
                  <a:cubicBezTo>
                    <a:pt x="17245" y="20371"/>
                    <a:pt x="17245" y="20371"/>
                    <a:pt x="17245" y="20371"/>
                  </a:cubicBezTo>
                  <a:cubicBezTo>
                    <a:pt x="17245" y="20488"/>
                    <a:pt x="17245" y="20488"/>
                    <a:pt x="17245" y="20488"/>
                  </a:cubicBezTo>
                  <a:cubicBezTo>
                    <a:pt x="17245" y="20663"/>
                    <a:pt x="17245" y="20663"/>
                    <a:pt x="17245" y="20663"/>
                  </a:cubicBezTo>
                  <a:cubicBezTo>
                    <a:pt x="17245" y="20839"/>
                    <a:pt x="17245" y="20839"/>
                    <a:pt x="17245" y="20839"/>
                  </a:cubicBezTo>
                  <a:cubicBezTo>
                    <a:pt x="17127" y="21015"/>
                    <a:pt x="17127" y="21015"/>
                    <a:pt x="17127" y="21015"/>
                  </a:cubicBezTo>
                  <a:cubicBezTo>
                    <a:pt x="17009" y="21190"/>
                    <a:pt x="17009" y="21190"/>
                    <a:pt x="17009" y="21190"/>
                  </a:cubicBezTo>
                  <a:cubicBezTo>
                    <a:pt x="17009" y="21366"/>
                    <a:pt x="17009" y="21366"/>
                    <a:pt x="17009" y="21366"/>
                  </a:cubicBezTo>
                  <a:cubicBezTo>
                    <a:pt x="16950" y="21424"/>
                    <a:pt x="16950" y="21424"/>
                    <a:pt x="16950" y="21424"/>
                  </a:cubicBezTo>
                  <a:cubicBezTo>
                    <a:pt x="16774" y="21366"/>
                    <a:pt x="16774" y="21366"/>
                    <a:pt x="16774" y="21366"/>
                  </a:cubicBezTo>
                  <a:cubicBezTo>
                    <a:pt x="16774" y="21249"/>
                    <a:pt x="16774" y="21249"/>
                    <a:pt x="16774" y="21249"/>
                  </a:cubicBezTo>
                  <a:cubicBezTo>
                    <a:pt x="16715" y="21190"/>
                    <a:pt x="16715" y="21190"/>
                    <a:pt x="16715" y="21190"/>
                  </a:cubicBezTo>
                  <a:cubicBezTo>
                    <a:pt x="16597" y="21249"/>
                    <a:pt x="16597" y="21249"/>
                    <a:pt x="16597" y="21249"/>
                  </a:cubicBezTo>
                  <a:cubicBezTo>
                    <a:pt x="16480" y="21366"/>
                    <a:pt x="16480" y="21366"/>
                    <a:pt x="16480" y="21366"/>
                  </a:cubicBezTo>
                  <a:cubicBezTo>
                    <a:pt x="16362" y="21366"/>
                    <a:pt x="16362" y="21366"/>
                    <a:pt x="16362" y="21366"/>
                  </a:cubicBezTo>
                  <a:cubicBezTo>
                    <a:pt x="16126" y="21307"/>
                    <a:pt x="16126" y="21307"/>
                    <a:pt x="16126" y="21307"/>
                  </a:cubicBezTo>
                  <a:cubicBezTo>
                    <a:pt x="15832" y="21366"/>
                    <a:pt x="15832" y="21366"/>
                    <a:pt x="15832" y="21366"/>
                  </a:cubicBezTo>
                  <a:cubicBezTo>
                    <a:pt x="15597" y="21483"/>
                    <a:pt x="15597" y="21483"/>
                    <a:pt x="15597" y="21483"/>
                  </a:cubicBezTo>
                  <a:cubicBezTo>
                    <a:pt x="15479" y="21600"/>
                    <a:pt x="15479" y="21600"/>
                    <a:pt x="15479" y="21600"/>
                  </a:cubicBezTo>
                  <a:cubicBezTo>
                    <a:pt x="15302" y="21600"/>
                    <a:pt x="15302" y="21600"/>
                    <a:pt x="15302" y="21600"/>
                  </a:cubicBezTo>
                  <a:cubicBezTo>
                    <a:pt x="15126" y="21483"/>
                    <a:pt x="15126" y="21483"/>
                    <a:pt x="15126" y="21483"/>
                  </a:cubicBezTo>
                  <a:cubicBezTo>
                    <a:pt x="14949" y="21483"/>
                    <a:pt x="14949" y="21483"/>
                    <a:pt x="14949" y="21483"/>
                  </a:cubicBezTo>
                  <a:cubicBezTo>
                    <a:pt x="14714" y="21483"/>
                    <a:pt x="14714" y="21483"/>
                    <a:pt x="14714" y="21483"/>
                  </a:cubicBezTo>
                  <a:cubicBezTo>
                    <a:pt x="14596" y="21600"/>
                    <a:pt x="14596" y="21600"/>
                    <a:pt x="14596" y="21600"/>
                  </a:cubicBezTo>
                  <a:cubicBezTo>
                    <a:pt x="14478" y="21600"/>
                    <a:pt x="14478" y="21600"/>
                    <a:pt x="14478" y="21600"/>
                  </a:cubicBezTo>
                  <a:cubicBezTo>
                    <a:pt x="14420" y="21483"/>
                    <a:pt x="14420" y="21483"/>
                    <a:pt x="14420" y="21483"/>
                  </a:cubicBezTo>
                  <a:cubicBezTo>
                    <a:pt x="14302" y="21424"/>
                    <a:pt x="14302" y="21424"/>
                    <a:pt x="14302" y="21424"/>
                  </a:cubicBezTo>
                  <a:cubicBezTo>
                    <a:pt x="14184" y="21483"/>
                    <a:pt x="14184" y="21483"/>
                    <a:pt x="14184" y="21483"/>
                  </a:cubicBezTo>
                  <a:cubicBezTo>
                    <a:pt x="14066" y="21483"/>
                    <a:pt x="14066" y="21483"/>
                    <a:pt x="14066" y="21483"/>
                  </a:cubicBezTo>
                  <a:cubicBezTo>
                    <a:pt x="14008" y="21366"/>
                    <a:pt x="14008" y="21366"/>
                    <a:pt x="14008" y="21366"/>
                  </a:cubicBezTo>
                  <a:cubicBezTo>
                    <a:pt x="13831" y="21249"/>
                    <a:pt x="13831" y="21249"/>
                    <a:pt x="13831" y="21249"/>
                  </a:cubicBezTo>
                  <a:cubicBezTo>
                    <a:pt x="13772" y="21249"/>
                    <a:pt x="13772" y="21249"/>
                    <a:pt x="13772" y="21249"/>
                  </a:cubicBezTo>
                  <a:cubicBezTo>
                    <a:pt x="13713" y="21132"/>
                    <a:pt x="13713" y="21132"/>
                    <a:pt x="13713" y="21132"/>
                  </a:cubicBezTo>
                  <a:cubicBezTo>
                    <a:pt x="13713" y="21015"/>
                    <a:pt x="13713" y="21015"/>
                    <a:pt x="13713" y="21015"/>
                  </a:cubicBezTo>
                  <a:cubicBezTo>
                    <a:pt x="13596" y="20956"/>
                    <a:pt x="13596" y="20956"/>
                    <a:pt x="13596" y="20956"/>
                  </a:cubicBezTo>
                  <a:cubicBezTo>
                    <a:pt x="13478" y="20898"/>
                    <a:pt x="13478" y="20898"/>
                    <a:pt x="13478" y="20898"/>
                  </a:cubicBezTo>
                  <a:cubicBezTo>
                    <a:pt x="13419" y="20780"/>
                    <a:pt x="13419" y="20780"/>
                    <a:pt x="13419" y="20780"/>
                  </a:cubicBezTo>
                  <a:cubicBezTo>
                    <a:pt x="13301" y="20780"/>
                    <a:pt x="13301" y="20780"/>
                    <a:pt x="13301" y="20780"/>
                  </a:cubicBezTo>
                  <a:cubicBezTo>
                    <a:pt x="13243" y="20898"/>
                    <a:pt x="13243" y="20898"/>
                    <a:pt x="13243" y="20898"/>
                  </a:cubicBezTo>
                  <a:cubicBezTo>
                    <a:pt x="13243" y="20956"/>
                    <a:pt x="13243" y="20956"/>
                    <a:pt x="13243" y="20956"/>
                  </a:cubicBezTo>
                  <a:cubicBezTo>
                    <a:pt x="13125" y="21015"/>
                    <a:pt x="13125" y="21015"/>
                    <a:pt x="13125" y="21015"/>
                  </a:cubicBezTo>
                  <a:cubicBezTo>
                    <a:pt x="13066" y="20956"/>
                    <a:pt x="13066" y="20956"/>
                    <a:pt x="13066" y="20956"/>
                  </a:cubicBezTo>
                  <a:cubicBezTo>
                    <a:pt x="12889" y="20898"/>
                    <a:pt x="12889" y="20898"/>
                    <a:pt x="12889" y="20898"/>
                  </a:cubicBezTo>
                  <a:cubicBezTo>
                    <a:pt x="12831" y="20956"/>
                    <a:pt x="12831" y="20956"/>
                    <a:pt x="12831" y="20956"/>
                  </a:cubicBezTo>
                  <a:cubicBezTo>
                    <a:pt x="12772" y="21073"/>
                    <a:pt x="12772" y="21073"/>
                    <a:pt x="12772" y="21073"/>
                  </a:cubicBezTo>
                  <a:cubicBezTo>
                    <a:pt x="12654" y="21190"/>
                    <a:pt x="12654" y="21190"/>
                    <a:pt x="12654" y="21190"/>
                  </a:cubicBezTo>
                  <a:cubicBezTo>
                    <a:pt x="12536" y="21366"/>
                    <a:pt x="12536" y="21366"/>
                    <a:pt x="12536" y="21366"/>
                  </a:cubicBezTo>
                  <a:cubicBezTo>
                    <a:pt x="12419" y="21424"/>
                    <a:pt x="12419" y="21424"/>
                    <a:pt x="12419" y="21424"/>
                  </a:cubicBezTo>
                  <a:cubicBezTo>
                    <a:pt x="12242" y="21424"/>
                    <a:pt x="12242" y="21424"/>
                    <a:pt x="12242" y="21424"/>
                  </a:cubicBezTo>
                  <a:cubicBezTo>
                    <a:pt x="12183" y="21366"/>
                    <a:pt x="12183" y="21366"/>
                    <a:pt x="12183" y="21366"/>
                  </a:cubicBezTo>
                  <a:cubicBezTo>
                    <a:pt x="12183" y="21249"/>
                    <a:pt x="12183" y="21249"/>
                    <a:pt x="12183" y="21249"/>
                  </a:cubicBezTo>
                  <a:cubicBezTo>
                    <a:pt x="12065" y="21190"/>
                    <a:pt x="12065" y="21190"/>
                    <a:pt x="12065" y="21190"/>
                  </a:cubicBezTo>
                  <a:cubicBezTo>
                    <a:pt x="12007" y="21132"/>
                    <a:pt x="12007" y="21132"/>
                    <a:pt x="12007" y="21132"/>
                  </a:cubicBezTo>
                  <a:cubicBezTo>
                    <a:pt x="11889" y="21073"/>
                    <a:pt x="11889" y="21073"/>
                    <a:pt x="11889" y="21073"/>
                  </a:cubicBezTo>
                  <a:cubicBezTo>
                    <a:pt x="11948" y="20956"/>
                    <a:pt x="11948" y="20956"/>
                    <a:pt x="11948" y="20956"/>
                  </a:cubicBezTo>
                  <a:cubicBezTo>
                    <a:pt x="12007" y="20898"/>
                    <a:pt x="12007" y="20898"/>
                    <a:pt x="12007" y="20898"/>
                  </a:cubicBezTo>
                  <a:cubicBezTo>
                    <a:pt x="12124" y="20839"/>
                    <a:pt x="12124" y="20839"/>
                    <a:pt x="12124" y="20839"/>
                  </a:cubicBezTo>
                  <a:cubicBezTo>
                    <a:pt x="12124" y="20780"/>
                    <a:pt x="12124" y="20780"/>
                    <a:pt x="12124" y="20780"/>
                  </a:cubicBezTo>
                  <a:cubicBezTo>
                    <a:pt x="12007" y="20722"/>
                    <a:pt x="12007" y="20722"/>
                    <a:pt x="12007" y="20722"/>
                  </a:cubicBezTo>
                  <a:cubicBezTo>
                    <a:pt x="11948" y="20605"/>
                    <a:pt x="11948" y="20605"/>
                    <a:pt x="11948" y="20605"/>
                  </a:cubicBezTo>
                  <a:cubicBezTo>
                    <a:pt x="12007" y="20429"/>
                    <a:pt x="12007" y="20429"/>
                    <a:pt x="12007" y="20429"/>
                  </a:cubicBezTo>
                  <a:cubicBezTo>
                    <a:pt x="12065" y="20312"/>
                    <a:pt x="12065" y="20312"/>
                    <a:pt x="12065" y="20312"/>
                  </a:cubicBezTo>
                  <a:cubicBezTo>
                    <a:pt x="12124" y="20078"/>
                    <a:pt x="12124" y="20078"/>
                    <a:pt x="12124" y="20078"/>
                  </a:cubicBezTo>
                  <a:cubicBezTo>
                    <a:pt x="12007" y="19902"/>
                    <a:pt x="12007" y="19902"/>
                    <a:pt x="12007" y="19902"/>
                  </a:cubicBezTo>
                  <a:cubicBezTo>
                    <a:pt x="11948" y="19844"/>
                    <a:pt x="11948" y="19844"/>
                    <a:pt x="11948" y="19844"/>
                  </a:cubicBezTo>
                  <a:cubicBezTo>
                    <a:pt x="11771" y="19902"/>
                    <a:pt x="11771" y="19902"/>
                    <a:pt x="11771" y="19902"/>
                  </a:cubicBezTo>
                  <a:cubicBezTo>
                    <a:pt x="11653" y="19785"/>
                    <a:pt x="11653" y="19785"/>
                    <a:pt x="11653" y="19785"/>
                  </a:cubicBezTo>
                  <a:cubicBezTo>
                    <a:pt x="11712" y="19668"/>
                    <a:pt x="11712" y="19668"/>
                    <a:pt x="11712" y="19668"/>
                  </a:cubicBezTo>
                  <a:cubicBezTo>
                    <a:pt x="11830" y="19551"/>
                    <a:pt x="11830" y="19551"/>
                    <a:pt x="11830" y="19551"/>
                  </a:cubicBezTo>
                  <a:cubicBezTo>
                    <a:pt x="11830" y="19493"/>
                    <a:pt x="11830" y="19493"/>
                    <a:pt x="11830" y="19493"/>
                  </a:cubicBezTo>
                  <a:cubicBezTo>
                    <a:pt x="11830" y="19376"/>
                    <a:pt x="11830" y="19376"/>
                    <a:pt x="11830" y="19376"/>
                  </a:cubicBezTo>
                  <a:cubicBezTo>
                    <a:pt x="11712" y="19317"/>
                    <a:pt x="11712" y="19317"/>
                    <a:pt x="11712" y="19317"/>
                  </a:cubicBezTo>
                  <a:cubicBezTo>
                    <a:pt x="11653" y="19259"/>
                    <a:pt x="11653" y="19259"/>
                    <a:pt x="11653" y="19259"/>
                  </a:cubicBezTo>
                  <a:cubicBezTo>
                    <a:pt x="11536" y="19200"/>
                    <a:pt x="11536" y="19200"/>
                    <a:pt x="11536" y="19200"/>
                  </a:cubicBezTo>
                  <a:cubicBezTo>
                    <a:pt x="11359" y="19259"/>
                    <a:pt x="11359" y="19259"/>
                    <a:pt x="11359" y="19259"/>
                  </a:cubicBezTo>
                  <a:cubicBezTo>
                    <a:pt x="11300" y="19317"/>
                    <a:pt x="11300" y="19317"/>
                    <a:pt x="11300" y="19317"/>
                  </a:cubicBezTo>
                  <a:cubicBezTo>
                    <a:pt x="11183" y="19317"/>
                    <a:pt x="11183" y="19317"/>
                    <a:pt x="11183" y="19317"/>
                  </a:cubicBezTo>
                  <a:cubicBezTo>
                    <a:pt x="11183" y="19200"/>
                    <a:pt x="11183" y="19200"/>
                    <a:pt x="11183" y="19200"/>
                  </a:cubicBezTo>
                  <a:cubicBezTo>
                    <a:pt x="11183" y="19083"/>
                    <a:pt x="11183" y="19083"/>
                    <a:pt x="11183" y="19083"/>
                  </a:cubicBezTo>
                  <a:cubicBezTo>
                    <a:pt x="11183" y="19024"/>
                    <a:pt x="11183" y="19024"/>
                    <a:pt x="11183" y="19024"/>
                  </a:cubicBezTo>
                  <a:cubicBezTo>
                    <a:pt x="11300" y="18907"/>
                    <a:pt x="11300" y="18907"/>
                    <a:pt x="11300" y="18907"/>
                  </a:cubicBezTo>
                  <a:cubicBezTo>
                    <a:pt x="11536" y="18732"/>
                    <a:pt x="11536" y="18732"/>
                    <a:pt x="11536" y="18732"/>
                  </a:cubicBezTo>
                  <a:cubicBezTo>
                    <a:pt x="11771" y="18439"/>
                    <a:pt x="11771" y="18439"/>
                    <a:pt x="11771" y="18439"/>
                  </a:cubicBezTo>
                  <a:cubicBezTo>
                    <a:pt x="11830" y="18205"/>
                    <a:pt x="11830" y="18205"/>
                    <a:pt x="11830" y="18205"/>
                  </a:cubicBezTo>
                  <a:cubicBezTo>
                    <a:pt x="11830" y="18146"/>
                    <a:pt x="11830" y="18146"/>
                    <a:pt x="11830" y="18146"/>
                  </a:cubicBezTo>
                  <a:cubicBezTo>
                    <a:pt x="11771" y="18029"/>
                    <a:pt x="11771" y="18029"/>
                    <a:pt x="11771" y="18029"/>
                  </a:cubicBezTo>
                  <a:cubicBezTo>
                    <a:pt x="11653" y="17912"/>
                    <a:pt x="11653" y="17912"/>
                    <a:pt x="11653" y="17912"/>
                  </a:cubicBezTo>
                  <a:cubicBezTo>
                    <a:pt x="11653" y="17620"/>
                    <a:pt x="11653" y="17620"/>
                    <a:pt x="11653" y="17620"/>
                  </a:cubicBezTo>
                  <a:cubicBezTo>
                    <a:pt x="11653" y="17444"/>
                    <a:pt x="11653" y="17444"/>
                    <a:pt x="11653" y="17444"/>
                  </a:cubicBezTo>
                  <a:cubicBezTo>
                    <a:pt x="11653" y="17210"/>
                    <a:pt x="11653" y="17210"/>
                    <a:pt x="11653" y="17210"/>
                  </a:cubicBezTo>
                  <a:cubicBezTo>
                    <a:pt x="11536" y="17093"/>
                    <a:pt x="11536" y="17093"/>
                    <a:pt x="11536" y="17093"/>
                  </a:cubicBezTo>
                  <a:cubicBezTo>
                    <a:pt x="11536" y="17034"/>
                    <a:pt x="11536" y="17034"/>
                    <a:pt x="11536" y="17034"/>
                  </a:cubicBezTo>
                  <a:cubicBezTo>
                    <a:pt x="11536" y="16859"/>
                    <a:pt x="11536" y="16859"/>
                    <a:pt x="11536" y="16859"/>
                  </a:cubicBezTo>
                  <a:cubicBezTo>
                    <a:pt x="11653" y="16859"/>
                    <a:pt x="11653" y="16859"/>
                    <a:pt x="11653" y="16859"/>
                  </a:cubicBezTo>
                  <a:cubicBezTo>
                    <a:pt x="11712" y="16741"/>
                    <a:pt x="11712" y="16741"/>
                    <a:pt x="11712" y="16741"/>
                  </a:cubicBezTo>
                  <a:cubicBezTo>
                    <a:pt x="11653" y="16624"/>
                    <a:pt x="11653" y="16624"/>
                    <a:pt x="11653" y="16624"/>
                  </a:cubicBezTo>
                  <a:cubicBezTo>
                    <a:pt x="11477" y="16566"/>
                    <a:pt x="11477" y="16566"/>
                    <a:pt x="11477" y="16566"/>
                  </a:cubicBezTo>
                  <a:cubicBezTo>
                    <a:pt x="11241" y="16566"/>
                    <a:pt x="11241" y="16566"/>
                    <a:pt x="11241" y="16566"/>
                  </a:cubicBezTo>
                  <a:cubicBezTo>
                    <a:pt x="11124" y="16683"/>
                    <a:pt x="11124" y="16683"/>
                    <a:pt x="11124" y="16683"/>
                  </a:cubicBezTo>
                  <a:cubicBezTo>
                    <a:pt x="11006" y="16741"/>
                    <a:pt x="11006" y="16741"/>
                    <a:pt x="11006" y="16741"/>
                  </a:cubicBezTo>
                  <a:cubicBezTo>
                    <a:pt x="10947" y="16624"/>
                    <a:pt x="10947" y="16624"/>
                    <a:pt x="10947" y="16624"/>
                  </a:cubicBezTo>
                  <a:cubicBezTo>
                    <a:pt x="10947" y="16566"/>
                    <a:pt x="10947" y="16566"/>
                    <a:pt x="10947" y="16566"/>
                  </a:cubicBezTo>
                  <a:cubicBezTo>
                    <a:pt x="11006" y="16449"/>
                    <a:pt x="11006" y="16449"/>
                    <a:pt x="11006" y="16449"/>
                  </a:cubicBezTo>
                  <a:cubicBezTo>
                    <a:pt x="11006" y="16390"/>
                    <a:pt x="11006" y="16390"/>
                    <a:pt x="11006" y="16390"/>
                  </a:cubicBezTo>
                  <a:cubicBezTo>
                    <a:pt x="10829" y="16390"/>
                    <a:pt x="10829" y="16390"/>
                    <a:pt x="10829" y="16390"/>
                  </a:cubicBezTo>
                  <a:cubicBezTo>
                    <a:pt x="10712" y="16390"/>
                    <a:pt x="10712" y="16390"/>
                    <a:pt x="10712" y="16390"/>
                  </a:cubicBezTo>
                  <a:cubicBezTo>
                    <a:pt x="10535" y="16273"/>
                    <a:pt x="10535" y="16273"/>
                    <a:pt x="10535" y="16273"/>
                  </a:cubicBezTo>
                  <a:cubicBezTo>
                    <a:pt x="10476" y="16156"/>
                    <a:pt x="10476" y="16156"/>
                    <a:pt x="10476" y="16156"/>
                  </a:cubicBezTo>
                  <a:cubicBezTo>
                    <a:pt x="10359" y="16039"/>
                    <a:pt x="10359" y="16039"/>
                    <a:pt x="10359" y="16039"/>
                  </a:cubicBezTo>
                  <a:cubicBezTo>
                    <a:pt x="10182" y="16039"/>
                    <a:pt x="10182" y="16039"/>
                    <a:pt x="10182" y="16039"/>
                  </a:cubicBezTo>
                  <a:cubicBezTo>
                    <a:pt x="10123" y="16156"/>
                    <a:pt x="10123" y="16156"/>
                    <a:pt x="10123" y="16156"/>
                  </a:cubicBezTo>
                  <a:cubicBezTo>
                    <a:pt x="10005" y="16215"/>
                    <a:pt x="10005" y="16215"/>
                    <a:pt x="10005" y="16215"/>
                  </a:cubicBezTo>
                  <a:cubicBezTo>
                    <a:pt x="9888" y="16156"/>
                    <a:pt x="9888" y="16156"/>
                    <a:pt x="9888" y="16156"/>
                  </a:cubicBezTo>
                  <a:cubicBezTo>
                    <a:pt x="9829" y="16039"/>
                    <a:pt x="9829" y="16039"/>
                    <a:pt x="9829" y="16039"/>
                  </a:cubicBezTo>
                  <a:cubicBezTo>
                    <a:pt x="9770" y="15980"/>
                    <a:pt x="9770" y="15980"/>
                    <a:pt x="9770" y="15980"/>
                  </a:cubicBezTo>
                  <a:cubicBezTo>
                    <a:pt x="9711" y="15863"/>
                    <a:pt x="9711" y="15863"/>
                    <a:pt x="9711" y="15863"/>
                  </a:cubicBezTo>
                  <a:cubicBezTo>
                    <a:pt x="9652" y="15805"/>
                    <a:pt x="9652" y="15805"/>
                    <a:pt x="9652" y="15805"/>
                  </a:cubicBezTo>
                  <a:cubicBezTo>
                    <a:pt x="9476" y="15805"/>
                    <a:pt x="9476" y="15805"/>
                    <a:pt x="9476" y="15805"/>
                  </a:cubicBezTo>
                  <a:cubicBezTo>
                    <a:pt x="9417" y="15922"/>
                    <a:pt x="9417" y="15922"/>
                    <a:pt x="9417" y="15922"/>
                  </a:cubicBezTo>
                  <a:cubicBezTo>
                    <a:pt x="9299" y="15805"/>
                    <a:pt x="9299" y="15805"/>
                    <a:pt x="9299" y="15805"/>
                  </a:cubicBezTo>
                  <a:cubicBezTo>
                    <a:pt x="9240" y="15629"/>
                    <a:pt x="9240" y="15629"/>
                    <a:pt x="9240" y="15629"/>
                  </a:cubicBezTo>
                  <a:cubicBezTo>
                    <a:pt x="9181" y="15571"/>
                    <a:pt x="9181" y="15571"/>
                    <a:pt x="9181" y="15571"/>
                  </a:cubicBezTo>
                  <a:cubicBezTo>
                    <a:pt x="9064" y="15571"/>
                    <a:pt x="9064" y="15571"/>
                    <a:pt x="9064" y="15571"/>
                  </a:cubicBezTo>
                  <a:cubicBezTo>
                    <a:pt x="8946" y="15571"/>
                    <a:pt x="8946" y="15571"/>
                    <a:pt x="8946" y="15571"/>
                  </a:cubicBezTo>
                  <a:cubicBezTo>
                    <a:pt x="8828" y="15512"/>
                    <a:pt x="8828" y="15512"/>
                    <a:pt x="8828" y="15512"/>
                  </a:cubicBezTo>
                  <a:cubicBezTo>
                    <a:pt x="8769" y="15337"/>
                    <a:pt x="8769" y="15337"/>
                    <a:pt x="8769" y="15337"/>
                  </a:cubicBezTo>
                  <a:cubicBezTo>
                    <a:pt x="8593" y="15337"/>
                    <a:pt x="8593" y="15337"/>
                    <a:pt x="8593" y="15337"/>
                  </a:cubicBezTo>
                  <a:cubicBezTo>
                    <a:pt x="8475" y="15395"/>
                    <a:pt x="8475" y="15395"/>
                    <a:pt x="8475" y="15395"/>
                  </a:cubicBezTo>
                  <a:cubicBezTo>
                    <a:pt x="8475" y="15512"/>
                    <a:pt x="8475" y="15512"/>
                    <a:pt x="8475" y="15512"/>
                  </a:cubicBezTo>
                  <a:cubicBezTo>
                    <a:pt x="8357" y="15629"/>
                    <a:pt x="8357" y="15629"/>
                    <a:pt x="8357" y="15629"/>
                  </a:cubicBezTo>
                  <a:cubicBezTo>
                    <a:pt x="8004" y="15571"/>
                    <a:pt x="8004" y="15571"/>
                    <a:pt x="8004" y="15571"/>
                  </a:cubicBezTo>
                  <a:cubicBezTo>
                    <a:pt x="7769" y="15454"/>
                    <a:pt x="7769" y="15454"/>
                    <a:pt x="7769" y="15454"/>
                  </a:cubicBezTo>
                  <a:cubicBezTo>
                    <a:pt x="7592" y="15395"/>
                    <a:pt x="7592" y="15395"/>
                    <a:pt x="7592" y="15395"/>
                  </a:cubicBezTo>
                  <a:cubicBezTo>
                    <a:pt x="7475" y="15220"/>
                    <a:pt x="7475" y="15220"/>
                    <a:pt x="7475" y="15220"/>
                  </a:cubicBezTo>
                  <a:cubicBezTo>
                    <a:pt x="7416" y="15161"/>
                    <a:pt x="7416" y="15161"/>
                    <a:pt x="7416" y="15161"/>
                  </a:cubicBezTo>
                  <a:cubicBezTo>
                    <a:pt x="7298" y="15220"/>
                    <a:pt x="7298" y="15220"/>
                    <a:pt x="7298" y="15220"/>
                  </a:cubicBezTo>
                  <a:cubicBezTo>
                    <a:pt x="7180" y="15395"/>
                    <a:pt x="7180" y="15395"/>
                    <a:pt x="7180" y="15395"/>
                  </a:cubicBezTo>
                  <a:cubicBezTo>
                    <a:pt x="7063" y="15337"/>
                    <a:pt x="7063" y="15337"/>
                    <a:pt x="7063" y="15337"/>
                  </a:cubicBezTo>
                  <a:cubicBezTo>
                    <a:pt x="6768" y="15102"/>
                    <a:pt x="6768" y="15102"/>
                    <a:pt x="6768" y="15102"/>
                  </a:cubicBezTo>
                  <a:cubicBezTo>
                    <a:pt x="6592" y="14810"/>
                    <a:pt x="6592" y="14810"/>
                    <a:pt x="6592" y="14810"/>
                  </a:cubicBezTo>
                  <a:cubicBezTo>
                    <a:pt x="6415" y="14634"/>
                    <a:pt x="6415" y="14634"/>
                    <a:pt x="6415" y="14634"/>
                  </a:cubicBezTo>
                  <a:cubicBezTo>
                    <a:pt x="6298" y="14517"/>
                    <a:pt x="6298" y="14517"/>
                    <a:pt x="6298" y="14517"/>
                  </a:cubicBezTo>
                  <a:cubicBezTo>
                    <a:pt x="6121" y="14400"/>
                    <a:pt x="6121" y="14400"/>
                    <a:pt x="6121" y="14400"/>
                  </a:cubicBezTo>
                  <a:cubicBezTo>
                    <a:pt x="6003" y="14166"/>
                    <a:pt x="6003" y="14166"/>
                    <a:pt x="6003" y="14166"/>
                  </a:cubicBezTo>
                  <a:cubicBezTo>
                    <a:pt x="5944" y="14049"/>
                    <a:pt x="5944" y="14049"/>
                    <a:pt x="5944" y="14049"/>
                  </a:cubicBezTo>
                  <a:cubicBezTo>
                    <a:pt x="5886" y="13873"/>
                    <a:pt x="5886" y="13873"/>
                    <a:pt x="5886" y="13873"/>
                  </a:cubicBezTo>
                  <a:cubicBezTo>
                    <a:pt x="5944" y="13698"/>
                    <a:pt x="5944" y="13698"/>
                    <a:pt x="5944" y="13698"/>
                  </a:cubicBezTo>
                  <a:cubicBezTo>
                    <a:pt x="6003" y="13580"/>
                    <a:pt x="6003" y="13580"/>
                    <a:pt x="6003" y="13580"/>
                  </a:cubicBezTo>
                  <a:cubicBezTo>
                    <a:pt x="6180" y="13405"/>
                    <a:pt x="6180" y="13405"/>
                    <a:pt x="6180" y="13405"/>
                  </a:cubicBezTo>
                  <a:cubicBezTo>
                    <a:pt x="6180" y="13171"/>
                    <a:pt x="6180" y="13171"/>
                    <a:pt x="6180" y="13171"/>
                  </a:cubicBezTo>
                  <a:cubicBezTo>
                    <a:pt x="6003" y="13054"/>
                    <a:pt x="6003" y="13054"/>
                    <a:pt x="6003" y="13054"/>
                  </a:cubicBezTo>
                  <a:cubicBezTo>
                    <a:pt x="6003" y="12878"/>
                    <a:pt x="6003" y="12878"/>
                    <a:pt x="6003" y="12878"/>
                  </a:cubicBezTo>
                  <a:cubicBezTo>
                    <a:pt x="6121" y="12527"/>
                    <a:pt x="6121" y="12527"/>
                    <a:pt x="6121" y="12527"/>
                  </a:cubicBezTo>
                  <a:cubicBezTo>
                    <a:pt x="6298" y="12293"/>
                    <a:pt x="6298" y="12293"/>
                    <a:pt x="6298" y="12293"/>
                  </a:cubicBezTo>
                  <a:cubicBezTo>
                    <a:pt x="6298" y="12059"/>
                    <a:pt x="6298" y="12059"/>
                    <a:pt x="6298" y="12059"/>
                  </a:cubicBezTo>
                  <a:cubicBezTo>
                    <a:pt x="6239" y="11824"/>
                    <a:pt x="6239" y="11824"/>
                    <a:pt x="6239" y="11824"/>
                  </a:cubicBezTo>
                  <a:cubicBezTo>
                    <a:pt x="6239" y="11649"/>
                    <a:pt x="6239" y="11649"/>
                    <a:pt x="6239" y="11649"/>
                  </a:cubicBezTo>
                  <a:cubicBezTo>
                    <a:pt x="6121" y="11473"/>
                    <a:pt x="6121" y="11473"/>
                    <a:pt x="6121" y="11473"/>
                  </a:cubicBezTo>
                  <a:cubicBezTo>
                    <a:pt x="6180" y="11415"/>
                    <a:pt x="6180" y="11415"/>
                    <a:pt x="6180" y="11415"/>
                  </a:cubicBezTo>
                  <a:cubicBezTo>
                    <a:pt x="6298" y="11298"/>
                    <a:pt x="6298" y="11298"/>
                    <a:pt x="6298" y="11298"/>
                  </a:cubicBezTo>
                  <a:cubicBezTo>
                    <a:pt x="6298" y="11180"/>
                    <a:pt x="6298" y="11180"/>
                    <a:pt x="6298" y="11180"/>
                  </a:cubicBezTo>
                  <a:cubicBezTo>
                    <a:pt x="6298" y="10946"/>
                    <a:pt x="6298" y="10946"/>
                    <a:pt x="6298" y="10946"/>
                  </a:cubicBezTo>
                  <a:cubicBezTo>
                    <a:pt x="6298" y="10829"/>
                    <a:pt x="6298" y="10829"/>
                    <a:pt x="6298" y="10829"/>
                  </a:cubicBezTo>
                  <a:cubicBezTo>
                    <a:pt x="6356" y="10771"/>
                    <a:pt x="6356" y="10771"/>
                    <a:pt x="6356" y="10771"/>
                  </a:cubicBezTo>
                  <a:cubicBezTo>
                    <a:pt x="6415" y="10712"/>
                    <a:pt x="6415" y="10712"/>
                    <a:pt x="6415" y="10712"/>
                  </a:cubicBezTo>
                  <a:cubicBezTo>
                    <a:pt x="6415" y="10595"/>
                    <a:pt x="6415" y="10595"/>
                    <a:pt x="6415" y="10595"/>
                  </a:cubicBezTo>
                  <a:cubicBezTo>
                    <a:pt x="6356" y="10595"/>
                    <a:pt x="6356" y="10595"/>
                    <a:pt x="6356" y="10595"/>
                  </a:cubicBezTo>
                  <a:cubicBezTo>
                    <a:pt x="6298" y="10595"/>
                    <a:pt x="6298" y="10595"/>
                    <a:pt x="6298" y="10595"/>
                  </a:cubicBezTo>
                  <a:cubicBezTo>
                    <a:pt x="6180" y="10712"/>
                    <a:pt x="6180" y="10712"/>
                    <a:pt x="6180" y="10712"/>
                  </a:cubicBezTo>
                  <a:cubicBezTo>
                    <a:pt x="6121" y="10712"/>
                    <a:pt x="6121" y="10712"/>
                    <a:pt x="6121" y="10712"/>
                  </a:cubicBezTo>
                  <a:cubicBezTo>
                    <a:pt x="6003" y="10595"/>
                    <a:pt x="6003" y="10595"/>
                    <a:pt x="6003" y="10595"/>
                  </a:cubicBezTo>
                  <a:cubicBezTo>
                    <a:pt x="6003" y="10478"/>
                    <a:pt x="6003" y="10478"/>
                    <a:pt x="6003" y="10478"/>
                  </a:cubicBezTo>
                  <a:cubicBezTo>
                    <a:pt x="5886" y="10361"/>
                    <a:pt x="5886" y="10361"/>
                    <a:pt x="5886" y="10361"/>
                  </a:cubicBezTo>
                  <a:cubicBezTo>
                    <a:pt x="5827" y="10478"/>
                    <a:pt x="5827" y="10478"/>
                    <a:pt x="5827" y="10478"/>
                  </a:cubicBezTo>
                  <a:cubicBezTo>
                    <a:pt x="5768" y="10537"/>
                    <a:pt x="5768" y="10537"/>
                    <a:pt x="5768" y="10537"/>
                  </a:cubicBezTo>
                  <a:cubicBezTo>
                    <a:pt x="5650" y="10712"/>
                    <a:pt x="5650" y="10712"/>
                    <a:pt x="5650" y="10712"/>
                  </a:cubicBezTo>
                  <a:cubicBezTo>
                    <a:pt x="5532" y="10654"/>
                    <a:pt x="5532" y="10654"/>
                    <a:pt x="5532" y="10654"/>
                  </a:cubicBezTo>
                  <a:cubicBezTo>
                    <a:pt x="5532" y="10537"/>
                    <a:pt x="5532" y="10537"/>
                    <a:pt x="5532" y="10537"/>
                  </a:cubicBezTo>
                  <a:cubicBezTo>
                    <a:pt x="5532" y="10478"/>
                    <a:pt x="5532" y="10478"/>
                    <a:pt x="5532" y="10478"/>
                  </a:cubicBezTo>
                  <a:cubicBezTo>
                    <a:pt x="5532" y="10302"/>
                    <a:pt x="5532" y="10302"/>
                    <a:pt x="5532" y="10302"/>
                  </a:cubicBezTo>
                  <a:cubicBezTo>
                    <a:pt x="5474" y="10302"/>
                    <a:pt x="5474" y="10302"/>
                    <a:pt x="5474" y="10302"/>
                  </a:cubicBezTo>
                  <a:cubicBezTo>
                    <a:pt x="5415" y="10361"/>
                    <a:pt x="5415" y="10361"/>
                    <a:pt x="5415" y="10361"/>
                  </a:cubicBezTo>
                  <a:cubicBezTo>
                    <a:pt x="5297" y="10361"/>
                    <a:pt x="5297" y="10361"/>
                    <a:pt x="5297" y="10361"/>
                  </a:cubicBezTo>
                  <a:cubicBezTo>
                    <a:pt x="5297" y="10244"/>
                    <a:pt x="5297" y="10244"/>
                    <a:pt x="5297" y="10244"/>
                  </a:cubicBezTo>
                  <a:cubicBezTo>
                    <a:pt x="5415" y="10127"/>
                    <a:pt x="5415" y="10127"/>
                    <a:pt x="5415" y="10127"/>
                  </a:cubicBezTo>
                  <a:cubicBezTo>
                    <a:pt x="5474" y="9893"/>
                    <a:pt x="5474" y="9893"/>
                    <a:pt x="5474" y="9893"/>
                  </a:cubicBezTo>
                  <a:cubicBezTo>
                    <a:pt x="5415" y="9659"/>
                    <a:pt x="5415" y="9659"/>
                    <a:pt x="5415" y="9659"/>
                  </a:cubicBezTo>
                  <a:cubicBezTo>
                    <a:pt x="5415" y="9483"/>
                    <a:pt x="5415" y="9483"/>
                    <a:pt x="5415" y="9483"/>
                  </a:cubicBezTo>
                  <a:cubicBezTo>
                    <a:pt x="5415" y="9366"/>
                    <a:pt x="5415" y="9366"/>
                    <a:pt x="5415" y="9366"/>
                  </a:cubicBezTo>
                  <a:cubicBezTo>
                    <a:pt x="5474" y="9307"/>
                    <a:pt x="5474" y="9307"/>
                    <a:pt x="5474" y="9307"/>
                  </a:cubicBezTo>
                  <a:cubicBezTo>
                    <a:pt x="5532" y="9366"/>
                    <a:pt x="5532" y="9366"/>
                    <a:pt x="5532" y="9366"/>
                  </a:cubicBezTo>
                  <a:cubicBezTo>
                    <a:pt x="5591" y="9424"/>
                    <a:pt x="5591" y="9424"/>
                    <a:pt x="5591" y="9424"/>
                  </a:cubicBezTo>
                  <a:cubicBezTo>
                    <a:pt x="5650" y="9483"/>
                    <a:pt x="5650" y="9483"/>
                    <a:pt x="5650" y="9483"/>
                  </a:cubicBezTo>
                  <a:cubicBezTo>
                    <a:pt x="5768" y="9483"/>
                    <a:pt x="5768" y="9483"/>
                    <a:pt x="5768" y="9483"/>
                  </a:cubicBezTo>
                  <a:cubicBezTo>
                    <a:pt x="5768" y="9307"/>
                    <a:pt x="5768" y="9307"/>
                    <a:pt x="5768" y="9307"/>
                  </a:cubicBezTo>
                  <a:cubicBezTo>
                    <a:pt x="5827" y="9190"/>
                    <a:pt x="5827" y="9190"/>
                    <a:pt x="5827" y="9190"/>
                  </a:cubicBezTo>
                  <a:cubicBezTo>
                    <a:pt x="5827" y="9073"/>
                    <a:pt x="5827" y="9073"/>
                    <a:pt x="5827" y="9073"/>
                  </a:cubicBezTo>
                  <a:cubicBezTo>
                    <a:pt x="5768" y="8780"/>
                    <a:pt x="5768" y="8780"/>
                    <a:pt x="5768" y="8780"/>
                  </a:cubicBezTo>
                  <a:cubicBezTo>
                    <a:pt x="5709" y="8663"/>
                    <a:pt x="5709" y="8663"/>
                    <a:pt x="5709" y="8663"/>
                  </a:cubicBezTo>
                  <a:cubicBezTo>
                    <a:pt x="5650" y="8488"/>
                    <a:pt x="5650" y="8488"/>
                    <a:pt x="5650" y="8488"/>
                  </a:cubicBezTo>
                  <a:cubicBezTo>
                    <a:pt x="5650" y="8195"/>
                    <a:pt x="5650" y="8195"/>
                    <a:pt x="5650" y="8195"/>
                  </a:cubicBezTo>
                  <a:cubicBezTo>
                    <a:pt x="5650" y="7961"/>
                    <a:pt x="5650" y="7961"/>
                    <a:pt x="5650" y="7961"/>
                  </a:cubicBezTo>
                  <a:cubicBezTo>
                    <a:pt x="5768" y="7785"/>
                    <a:pt x="5768" y="7785"/>
                    <a:pt x="5768" y="7785"/>
                  </a:cubicBezTo>
                  <a:cubicBezTo>
                    <a:pt x="5944" y="7727"/>
                    <a:pt x="5944" y="7727"/>
                    <a:pt x="5944" y="7727"/>
                  </a:cubicBezTo>
                  <a:cubicBezTo>
                    <a:pt x="5944" y="7551"/>
                    <a:pt x="5944" y="7551"/>
                    <a:pt x="5944" y="7551"/>
                  </a:cubicBezTo>
                  <a:cubicBezTo>
                    <a:pt x="5827" y="7434"/>
                    <a:pt x="5827" y="7434"/>
                    <a:pt x="5827" y="7434"/>
                  </a:cubicBezTo>
                  <a:cubicBezTo>
                    <a:pt x="5827" y="7259"/>
                    <a:pt x="5827" y="7259"/>
                    <a:pt x="5827" y="7259"/>
                  </a:cubicBezTo>
                  <a:cubicBezTo>
                    <a:pt x="5768" y="7083"/>
                    <a:pt x="5768" y="7083"/>
                    <a:pt x="5768" y="7083"/>
                  </a:cubicBezTo>
                  <a:cubicBezTo>
                    <a:pt x="5650" y="7024"/>
                    <a:pt x="5650" y="7024"/>
                    <a:pt x="5650" y="7024"/>
                  </a:cubicBezTo>
                  <a:cubicBezTo>
                    <a:pt x="5532" y="6907"/>
                    <a:pt x="5532" y="6907"/>
                    <a:pt x="5532" y="6907"/>
                  </a:cubicBezTo>
                  <a:cubicBezTo>
                    <a:pt x="5415" y="7024"/>
                    <a:pt x="5415" y="7024"/>
                    <a:pt x="5415" y="7024"/>
                  </a:cubicBezTo>
                  <a:cubicBezTo>
                    <a:pt x="5356" y="7083"/>
                    <a:pt x="5356" y="7083"/>
                    <a:pt x="5356" y="7083"/>
                  </a:cubicBezTo>
                  <a:cubicBezTo>
                    <a:pt x="5238" y="7200"/>
                    <a:pt x="5238" y="7200"/>
                    <a:pt x="5238" y="7200"/>
                  </a:cubicBezTo>
                  <a:cubicBezTo>
                    <a:pt x="5120" y="7200"/>
                    <a:pt x="5120" y="7200"/>
                    <a:pt x="5120" y="7200"/>
                  </a:cubicBezTo>
                  <a:cubicBezTo>
                    <a:pt x="5062" y="7024"/>
                    <a:pt x="5062" y="7024"/>
                    <a:pt x="5062" y="7024"/>
                  </a:cubicBezTo>
                  <a:cubicBezTo>
                    <a:pt x="5120" y="6907"/>
                    <a:pt x="5120" y="6907"/>
                    <a:pt x="5120" y="6907"/>
                  </a:cubicBezTo>
                  <a:cubicBezTo>
                    <a:pt x="5120" y="6790"/>
                    <a:pt x="5120" y="6790"/>
                    <a:pt x="5120" y="6790"/>
                  </a:cubicBezTo>
                  <a:cubicBezTo>
                    <a:pt x="5062" y="6732"/>
                    <a:pt x="5062" y="6732"/>
                    <a:pt x="5062" y="6732"/>
                  </a:cubicBezTo>
                  <a:cubicBezTo>
                    <a:pt x="5003" y="6790"/>
                    <a:pt x="5003" y="6790"/>
                    <a:pt x="5003" y="6790"/>
                  </a:cubicBezTo>
                  <a:cubicBezTo>
                    <a:pt x="4885" y="6849"/>
                    <a:pt x="4885" y="6849"/>
                    <a:pt x="4885" y="6849"/>
                  </a:cubicBezTo>
                  <a:cubicBezTo>
                    <a:pt x="4826" y="6907"/>
                    <a:pt x="4826" y="6907"/>
                    <a:pt x="4826" y="6907"/>
                  </a:cubicBezTo>
                  <a:cubicBezTo>
                    <a:pt x="4650" y="6849"/>
                    <a:pt x="4650" y="6849"/>
                    <a:pt x="4650" y="6849"/>
                  </a:cubicBezTo>
                  <a:cubicBezTo>
                    <a:pt x="4591" y="6849"/>
                    <a:pt x="4591" y="6849"/>
                    <a:pt x="4591" y="6849"/>
                  </a:cubicBezTo>
                  <a:cubicBezTo>
                    <a:pt x="4473" y="6907"/>
                    <a:pt x="4473" y="6907"/>
                    <a:pt x="4473" y="6907"/>
                  </a:cubicBezTo>
                  <a:cubicBezTo>
                    <a:pt x="4355" y="6966"/>
                    <a:pt x="4355" y="6966"/>
                    <a:pt x="4355" y="6966"/>
                  </a:cubicBezTo>
                  <a:cubicBezTo>
                    <a:pt x="4179" y="6849"/>
                    <a:pt x="4179" y="6849"/>
                    <a:pt x="4179" y="6849"/>
                  </a:cubicBezTo>
                  <a:cubicBezTo>
                    <a:pt x="3943" y="6849"/>
                    <a:pt x="3943" y="6849"/>
                    <a:pt x="3943" y="6849"/>
                  </a:cubicBezTo>
                  <a:cubicBezTo>
                    <a:pt x="3826" y="6849"/>
                    <a:pt x="3826" y="6849"/>
                    <a:pt x="3826" y="6849"/>
                  </a:cubicBezTo>
                  <a:cubicBezTo>
                    <a:pt x="3708" y="6790"/>
                    <a:pt x="3708" y="6790"/>
                    <a:pt x="3708" y="6790"/>
                  </a:cubicBezTo>
                  <a:cubicBezTo>
                    <a:pt x="3531" y="6673"/>
                    <a:pt x="3531" y="6673"/>
                    <a:pt x="3531" y="6673"/>
                  </a:cubicBezTo>
                  <a:cubicBezTo>
                    <a:pt x="3414" y="6673"/>
                    <a:pt x="3414" y="6673"/>
                    <a:pt x="3414" y="6673"/>
                  </a:cubicBezTo>
                  <a:cubicBezTo>
                    <a:pt x="3355" y="6556"/>
                    <a:pt x="3355" y="6556"/>
                    <a:pt x="3355" y="6556"/>
                  </a:cubicBezTo>
                  <a:cubicBezTo>
                    <a:pt x="3414" y="6439"/>
                    <a:pt x="3414" y="6439"/>
                    <a:pt x="3414" y="6439"/>
                  </a:cubicBezTo>
                  <a:cubicBezTo>
                    <a:pt x="3531" y="6380"/>
                    <a:pt x="3531" y="6380"/>
                    <a:pt x="3531" y="6380"/>
                  </a:cubicBezTo>
                  <a:cubicBezTo>
                    <a:pt x="3472" y="6263"/>
                    <a:pt x="3472" y="6263"/>
                    <a:pt x="3472" y="6263"/>
                  </a:cubicBezTo>
                  <a:cubicBezTo>
                    <a:pt x="3355" y="6146"/>
                    <a:pt x="3355" y="6146"/>
                    <a:pt x="3355" y="6146"/>
                  </a:cubicBezTo>
                  <a:cubicBezTo>
                    <a:pt x="3178" y="6146"/>
                    <a:pt x="3178" y="6146"/>
                    <a:pt x="3178" y="6146"/>
                  </a:cubicBezTo>
                  <a:cubicBezTo>
                    <a:pt x="3060" y="6146"/>
                    <a:pt x="3060" y="6146"/>
                    <a:pt x="3060" y="6146"/>
                  </a:cubicBezTo>
                  <a:cubicBezTo>
                    <a:pt x="3002" y="6029"/>
                    <a:pt x="3002" y="6029"/>
                    <a:pt x="3002" y="6029"/>
                  </a:cubicBezTo>
                  <a:cubicBezTo>
                    <a:pt x="2884" y="5971"/>
                    <a:pt x="2884" y="5971"/>
                    <a:pt x="2884" y="5971"/>
                  </a:cubicBezTo>
                  <a:cubicBezTo>
                    <a:pt x="2707" y="5971"/>
                    <a:pt x="2707" y="5971"/>
                    <a:pt x="2707" y="5971"/>
                  </a:cubicBezTo>
                  <a:cubicBezTo>
                    <a:pt x="2590" y="6029"/>
                    <a:pt x="2590" y="6029"/>
                    <a:pt x="2590" y="6029"/>
                  </a:cubicBezTo>
                  <a:cubicBezTo>
                    <a:pt x="2531" y="5971"/>
                    <a:pt x="2531" y="5971"/>
                    <a:pt x="2531" y="5971"/>
                  </a:cubicBezTo>
                  <a:cubicBezTo>
                    <a:pt x="2472" y="5795"/>
                    <a:pt x="2472" y="5795"/>
                    <a:pt x="2472" y="5795"/>
                  </a:cubicBezTo>
                  <a:cubicBezTo>
                    <a:pt x="2472" y="5678"/>
                    <a:pt x="2472" y="5678"/>
                    <a:pt x="2472" y="5678"/>
                  </a:cubicBezTo>
                  <a:cubicBezTo>
                    <a:pt x="2295" y="5678"/>
                    <a:pt x="2295" y="5678"/>
                    <a:pt x="2295" y="5678"/>
                  </a:cubicBezTo>
                  <a:cubicBezTo>
                    <a:pt x="2178" y="5678"/>
                    <a:pt x="2178" y="5678"/>
                    <a:pt x="2178" y="5678"/>
                  </a:cubicBezTo>
                  <a:cubicBezTo>
                    <a:pt x="2178" y="5561"/>
                    <a:pt x="2178" y="5561"/>
                    <a:pt x="2178" y="5561"/>
                  </a:cubicBezTo>
                  <a:cubicBezTo>
                    <a:pt x="2237" y="5502"/>
                    <a:pt x="2237" y="5502"/>
                    <a:pt x="2237" y="5502"/>
                  </a:cubicBezTo>
                  <a:cubicBezTo>
                    <a:pt x="2178" y="5385"/>
                    <a:pt x="2178" y="5385"/>
                    <a:pt x="2178" y="5385"/>
                  </a:cubicBezTo>
                  <a:cubicBezTo>
                    <a:pt x="2060" y="5385"/>
                    <a:pt x="2060" y="5385"/>
                    <a:pt x="2060" y="5385"/>
                  </a:cubicBezTo>
                  <a:cubicBezTo>
                    <a:pt x="2001" y="5444"/>
                    <a:pt x="2001" y="5444"/>
                    <a:pt x="2001" y="5444"/>
                  </a:cubicBezTo>
                  <a:cubicBezTo>
                    <a:pt x="1942" y="5561"/>
                    <a:pt x="1942" y="5561"/>
                    <a:pt x="1942" y="5561"/>
                  </a:cubicBezTo>
                  <a:cubicBezTo>
                    <a:pt x="1825" y="5444"/>
                    <a:pt x="1825" y="5444"/>
                    <a:pt x="1825" y="5444"/>
                  </a:cubicBezTo>
                  <a:cubicBezTo>
                    <a:pt x="1707" y="5327"/>
                    <a:pt x="1707" y="5327"/>
                    <a:pt x="1707" y="5327"/>
                  </a:cubicBezTo>
                  <a:cubicBezTo>
                    <a:pt x="1589" y="5327"/>
                    <a:pt x="1589" y="5327"/>
                    <a:pt x="1589" y="5327"/>
                  </a:cubicBezTo>
                  <a:cubicBezTo>
                    <a:pt x="1413" y="5327"/>
                    <a:pt x="1413" y="5327"/>
                    <a:pt x="1413" y="5327"/>
                  </a:cubicBezTo>
                  <a:cubicBezTo>
                    <a:pt x="1354" y="5327"/>
                    <a:pt x="1354" y="5327"/>
                    <a:pt x="1354" y="5327"/>
                  </a:cubicBezTo>
                  <a:cubicBezTo>
                    <a:pt x="1177" y="5210"/>
                    <a:pt x="1177" y="5210"/>
                    <a:pt x="1177" y="5210"/>
                  </a:cubicBezTo>
                  <a:cubicBezTo>
                    <a:pt x="1001" y="5210"/>
                    <a:pt x="1001" y="5210"/>
                    <a:pt x="1001" y="5210"/>
                  </a:cubicBezTo>
                  <a:cubicBezTo>
                    <a:pt x="824" y="5210"/>
                    <a:pt x="824" y="5210"/>
                    <a:pt x="824" y="5210"/>
                  </a:cubicBezTo>
                  <a:cubicBezTo>
                    <a:pt x="647" y="5268"/>
                    <a:pt x="647" y="5268"/>
                    <a:pt x="647" y="5268"/>
                  </a:cubicBezTo>
                  <a:cubicBezTo>
                    <a:pt x="471" y="5327"/>
                    <a:pt x="471" y="5327"/>
                    <a:pt x="471" y="5327"/>
                  </a:cubicBezTo>
                  <a:cubicBezTo>
                    <a:pt x="294" y="5268"/>
                    <a:pt x="294" y="5268"/>
                    <a:pt x="294" y="5268"/>
                  </a:cubicBezTo>
                  <a:cubicBezTo>
                    <a:pt x="235" y="5093"/>
                    <a:pt x="235" y="5093"/>
                    <a:pt x="235" y="5093"/>
                  </a:cubicBezTo>
                  <a:cubicBezTo>
                    <a:pt x="59" y="5034"/>
                    <a:pt x="59" y="5034"/>
                    <a:pt x="59" y="5034"/>
                  </a:cubicBezTo>
                  <a:cubicBezTo>
                    <a:pt x="0" y="4859"/>
                    <a:pt x="0" y="4859"/>
                    <a:pt x="0" y="4859"/>
                  </a:cubicBezTo>
                  <a:cubicBezTo>
                    <a:pt x="0" y="4683"/>
                    <a:pt x="0" y="4683"/>
                    <a:pt x="0" y="4683"/>
                  </a:cubicBezTo>
                  <a:cubicBezTo>
                    <a:pt x="118" y="4683"/>
                    <a:pt x="118" y="4683"/>
                    <a:pt x="118" y="4683"/>
                  </a:cubicBezTo>
                  <a:cubicBezTo>
                    <a:pt x="294" y="4683"/>
                    <a:pt x="294" y="4683"/>
                    <a:pt x="294" y="4683"/>
                  </a:cubicBezTo>
                  <a:cubicBezTo>
                    <a:pt x="412" y="4683"/>
                    <a:pt x="412" y="4683"/>
                    <a:pt x="412" y="4683"/>
                  </a:cubicBezTo>
                  <a:cubicBezTo>
                    <a:pt x="530" y="4741"/>
                    <a:pt x="530" y="4741"/>
                    <a:pt x="530" y="4741"/>
                  </a:cubicBezTo>
                  <a:cubicBezTo>
                    <a:pt x="706" y="4741"/>
                    <a:pt x="706" y="4741"/>
                    <a:pt x="706" y="4741"/>
                  </a:cubicBezTo>
                  <a:cubicBezTo>
                    <a:pt x="706" y="4683"/>
                    <a:pt x="706" y="4683"/>
                    <a:pt x="706" y="4683"/>
                  </a:cubicBezTo>
                  <a:cubicBezTo>
                    <a:pt x="765" y="4566"/>
                    <a:pt x="765" y="4566"/>
                    <a:pt x="765" y="4566"/>
                  </a:cubicBezTo>
                  <a:cubicBezTo>
                    <a:pt x="883" y="4507"/>
                    <a:pt x="883" y="4507"/>
                    <a:pt x="883" y="4507"/>
                  </a:cubicBezTo>
                  <a:cubicBezTo>
                    <a:pt x="942" y="4507"/>
                    <a:pt x="942" y="4507"/>
                    <a:pt x="942" y="4507"/>
                  </a:cubicBezTo>
                  <a:cubicBezTo>
                    <a:pt x="1118" y="4449"/>
                    <a:pt x="1118" y="4449"/>
                    <a:pt x="1118" y="4449"/>
                  </a:cubicBezTo>
                  <a:cubicBezTo>
                    <a:pt x="1236" y="4507"/>
                    <a:pt x="1236" y="4507"/>
                    <a:pt x="1236" y="4507"/>
                  </a:cubicBezTo>
                  <a:cubicBezTo>
                    <a:pt x="1295" y="4624"/>
                    <a:pt x="1295" y="4624"/>
                    <a:pt x="1295" y="4624"/>
                  </a:cubicBezTo>
                  <a:cubicBezTo>
                    <a:pt x="1413" y="4624"/>
                    <a:pt x="1413" y="4624"/>
                    <a:pt x="1413" y="4624"/>
                  </a:cubicBezTo>
                  <a:cubicBezTo>
                    <a:pt x="1589" y="4624"/>
                    <a:pt x="1589" y="4624"/>
                    <a:pt x="1589" y="4624"/>
                  </a:cubicBezTo>
                  <a:cubicBezTo>
                    <a:pt x="1648" y="4507"/>
                    <a:pt x="1648" y="4507"/>
                    <a:pt x="1648" y="4507"/>
                  </a:cubicBezTo>
                  <a:cubicBezTo>
                    <a:pt x="1648" y="4332"/>
                    <a:pt x="1648" y="4332"/>
                    <a:pt x="1648" y="4332"/>
                  </a:cubicBezTo>
                  <a:cubicBezTo>
                    <a:pt x="1707" y="4098"/>
                    <a:pt x="1707" y="4098"/>
                    <a:pt x="1707" y="4098"/>
                  </a:cubicBezTo>
                  <a:cubicBezTo>
                    <a:pt x="1648" y="3922"/>
                    <a:pt x="1648" y="3922"/>
                    <a:pt x="1648" y="3922"/>
                  </a:cubicBezTo>
                  <a:cubicBezTo>
                    <a:pt x="1648" y="3746"/>
                    <a:pt x="1648" y="3746"/>
                    <a:pt x="1648" y="3746"/>
                  </a:cubicBezTo>
                  <a:cubicBezTo>
                    <a:pt x="1766" y="3688"/>
                    <a:pt x="1766" y="3688"/>
                    <a:pt x="1766" y="3688"/>
                  </a:cubicBezTo>
                  <a:cubicBezTo>
                    <a:pt x="1942" y="3629"/>
                    <a:pt x="1942" y="3629"/>
                    <a:pt x="1942" y="3629"/>
                  </a:cubicBezTo>
                  <a:cubicBezTo>
                    <a:pt x="2060" y="3512"/>
                    <a:pt x="2060" y="3512"/>
                    <a:pt x="2060" y="3512"/>
                  </a:cubicBezTo>
                  <a:cubicBezTo>
                    <a:pt x="2060" y="3395"/>
                    <a:pt x="2060" y="3395"/>
                    <a:pt x="2060" y="3395"/>
                  </a:cubicBezTo>
                  <a:cubicBezTo>
                    <a:pt x="2295" y="3395"/>
                    <a:pt x="2295" y="3395"/>
                    <a:pt x="2295" y="3395"/>
                  </a:cubicBezTo>
                  <a:cubicBezTo>
                    <a:pt x="2413" y="3512"/>
                    <a:pt x="2413" y="3512"/>
                    <a:pt x="2413" y="3512"/>
                  </a:cubicBezTo>
                  <a:cubicBezTo>
                    <a:pt x="2590" y="3512"/>
                    <a:pt x="2590" y="3512"/>
                    <a:pt x="2590" y="3512"/>
                  </a:cubicBezTo>
                  <a:cubicBezTo>
                    <a:pt x="2649" y="3512"/>
                    <a:pt x="2649" y="3512"/>
                    <a:pt x="2649" y="3512"/>
                  </a:cubicBezTo>
                  <a:cubicBezTo>
                    <a:pt x="2649" y="3629"/>
                    <a:pt x="2649" y="3629"/>
                    <a:pt x="2649" y="3629"/>
                  </a:cubicBezTo>
                  <a:cubicBezTo>
                    <a:pt x="2707" y="3746"/>
                    <a:pt x="2707" y="3746"/>
                    <a:pt x="2707" y="3746"/>
                  </a:cubicBezTo>
                  <a:cubicBezTo>
                    <a:pt x="2766" y="3746"/>
                    <a:pt x="2766" y="3746"/>
                    <a:pt x="2766" y="3746"/>
                  </a:cubicBezTo>
                  <a:cubicBezTo>
                    <a:pt x="2943" y="3571"/>
                    <a:pt x="2943" y="3571"/>
                    <a:pt x="2943" y="3571"/>
                  </a:cubicBezTo>
                  <a:cubicBezTo>
                    <a:pt x="3119" y="3571"/>
                    <a:pt x="3119" y="3571"/>
                    <a:pt x="3119" y="3571"/>
                  </a:cubicBezTo>
                  <a:cubicBezTo>
                    <a:pt x="3178" y="3512"/>
                    <a:pt x="3178" y="3512"/>
                    <a:pt x="3178" y="3512"/>
                  </a:cubicBezTo>
                  <a:cubicBezTo>
                    <a:pt x="3178" y="3395"/>
                    <a:pt x="3178" y="3395"/>
                    <a:pt x="3178" y="3395"/>
                  </a:cubicBezTo>
                  <a:cubicBezTo>
                    <a:pt x="3237" y="3337"/>
                    <a:pt x="3237" y="3337"/>
                    <a:pt x="3237" y="3337"/>
                  </a:cubicBezTo>
                  <a:cubicBezTo>
                    <a:pt x="3414" y="3337"/>
                    <a:pt x="3414" y="3337"/>
                    <a:pt x="3414" y="3337"/>
                  </a:cubicBezTo>
                  <a:cubicBezTo>
                    <a:pt x="3590" y="3278"/>
                    <a:pt x="3590" y="3278"/>
                    <a:pt x="3590" y="3278"/>
                  </a:cubicBezTo>
                  <a:cubicBezTo>
                    <a:pt x="3708" y="3161"/>
                    <a:pt x="3708" y="3161"/>
                    <a:pt x="3708" y="3161"/>
                  </a:cubicBezTo>
                  <a:cubicBezTo>
                    <a:pt x="3767" y="3102"/>
                    <a:pt x="3767" y="3102"/>
                    <a:pt x="3767" y="3102"/>
                  </a:cubicBezTo>
                  <a:cubicBezTo>
                    <a:pt x="4002" y="3161"/>
                    <a:pt x="4002" y="3161"/>
                    <a:pt x="4002" y="3161"/>
                  </a:cubicBezTo>
                  <a:cubicBezTo>
                    <a:pt x="4120" y="3044"/>
                    <a:pt x="4120" y="3044"/>
                    <a:pt x="4120" y="3044"/>
                  </a:cubicBezTo>
                  <a:cubicBezTo>
                    <a:pt x="4120" y="2985"/>
                    <a:pt x="4120" y="2985"/>
                    <a:pt x="4120" y="2985"/>
                  </a:cubicBezTo>
                  <a:cubicBezTo>
                    <a:pt x="4238" y="2927"/>
                    <a:pt x="4238" y="2927"/>
                    <a:pt x="4238" y="2927"/>
                  </a:cubicBezTo>
                  <a:cubicBezTo>
                    <a:pt x="4355" y="2868"/>
                    <a:pt x="4355" y="2868"/>
                    <a:pt x="4355" y="2868"/>
                  </a:cubicBezTo>
                  <a:cubicBezTo>
                    <a:pt x="4355" y="2693"/>
                    <a:pt x="4355" y="2693"/>
                    <a:pt x="4355" y="2693"/>
                  </a:cubicBezTo>
                  <a:cubicBezTo>
                    <a:pt x="4414" y="2517"/>
                    <a:pt x="4414" y="2517"/>
                    <a:pt x="4414" y="2517"/>
                  </a:cubicBezTo>
                  <a:cubicBezTo>
                    <a:pt x="4473" y="2459"/>
                    <a:pt x="4473" y="2459"/>
                    <a:pt x="4473" y="2459"/>
                  </a:cubicBezTo>
                  <a:cubicBezTo>
                    <a:pt x="4591" y="2341"/>
                    <a:pt x="4591" y="2341"/>
                    <a:pt x="4591" y="2341"/>
                  </a:cubicBezTo>
                  <a:cubicBezTo>
                    <a:pt x="4591" y="2224"/>
                    <a:pt x="4591" y="2224"/>
                    <a:pt x="4591" y="2224"/>
                  </a:cubicBezTo>
                  <a:cubicBezTo>
                    <a:pt x="4650" y="2107"/>
                    <a:pt x="4650" y="2107"/>
                    <a:pt x="4650" y="2107"/>
                  </a:cubicBezTo>
                  <a:cubicBezTo>
                    <a:pt x="4767" y="2107"/>
                    <a:pt x="4767" y="2107"/>
                    <a:pt x="4767" y="2107"/>
                  </a:cubicBezTo>
                  <a:cubicBezTo>
                    <a:pt x="4885" y="2224"/>
                    <a:pt x="4885" y="2224"/>
                    <a:pt x="4885" y="2224"/>
                  </a:cubicBezTo>
                  <a:cubicBezTo>
                    <a:pt x="4885" y="2341"/>
                    <a:pt x="4885" y="2341"/>
                    <a:pt x="4885" y="2341"/>
                  </a:cubicBezTo>
                  <a:cubicBezTo>
                    <a:pt x="4944" y="2459"/>
                    <a:pt x="4944" y="2459"/>
                    <a:pt x="4944" y="2459"/>
                  </a:cubicBezTo>
                  <a:cubicBezTo>
                    <a:pt x="5003" y="2341"/>
                    <a:pt x="5003" y="2341"/>
                    <a:pt x="5003" y="2341"/>
                  </a:cubicBezTo>
                  <a:cubicBezTo>
                    <a:pt x="5179" y="2341"/>
                    <a:pt x="5179" y="2341"/>
                    <a:pt x="5179" y="2341"/>
                  </a:cubicBezTo>
                  <a:cubicBezTo>
                    <a:pt x="5297" y="2459"/>
                    <a:pt x="5297" y="2459"/>
                    <a:pt x="5297" y="2459"/>
                  </a:cubicBezTo>
                  <a:cubicBezTo>
                    <a:pt x="5356" y="2400"/>
                    <a:pt x="5356" y="2400"/>
                    <a:pt x="5356" y="2400"/>
                  </a:cubicBezTo>
                  <a:cubicBezTo>
                    <a:pt x="5474" y="2283"/>
                    <a:pt x="5474" y="2283"/>
                    <a:pt x="5474" y="2283"/>
                  </a:cubicBezTo>
                  <a:cubicBezTo>
                    <a:pt x="5532" y="2224"/>
                    <a:pt x="5532" y="2224"/>
                    <a:pt x="5532" y="2224"/>
                  </a:cubicBezTo>
                  <a:cubicBezTo>
                    <a:pt x="5650" y="2224"/>
                    <a:pt x="5650" y="2224"/>
                    <a:pt x="5650" y="2224"/>
                  </a:cubicBezTo>
                  <a:cubicBezTo>
                    <a:pt x="5709" y="2341"/>
                    <a:pt x="5709" y="2341"/>
                    <a:pt x="5709" y="2341"/>
                  </a:cubicBezTo>
                  <a:cubicBezTo>
                    <a:pt x="5768" y="2459"/>
                    <a:pt x="5768" y="2459"/>
                    <a:pt x="5768" y="2459"/>
                  </a:cubicBezTo>
                  <a:cubicBezTo>
                    <a:pt x="5827" y="2517"/>
                    <a:pt x="5827" y="2517"/>
                    <a:pt x="5827" y="2517"/>
                  </a:cubicBezTo>
                  <a:cubicBezTo>
                    <a:pt x="5886" y="2634"/>
                    <a:pt x="5886" y="2634"/>
                    <a:pt x="5886" y="2634"/>
                  </a:cubicBezTo>
                  <a:cubicBezTo>
                    <a:pt x="6003" y="2634"/>
                    <a:pt x="6003" y="2634"/>
                    <a:pt x="6003" y="2634"/>
                  </a:cubicBezTo>
                  <a:cubicBezTo>
                    <a:pt x="6180" y="2634"/>
                    <a:pt x="6180" y="2634"/>
                    <a:pt x="6180" y="2634"/>
                  </a:cubicBezTo>
                  <a:cubicBezTo>
                    <a:pt x="6298" y="2693"/>
                    <a:pt x="6298" y="2693"/>
                    <a:pt x="6298" y="2693"/>
                  </a:cubicBezTo>
                  <a:cubicBezTo>
                    <a:pt x="6474" y="2751"/>
                    <a:pt x="6474" y="2751"/>
                    <a:pt x="6474" y="2751"/>
                  </a:cubicBezTo>
                  <a:cubicBezTo>
                    <a:pt x="6710" y="2868"/>
                    <a:pt x="6710" y="2868"/>
                    <a:pt x="6710" y="2868"/>
                  </a:cubicBezTo>
                  <a:cubicBezTo>
                    <a:pt x="6886" y="3044"/>
                    <a:pt x="6886" y="3044"/>
                    <a:pt x="6886" y="3044"/>
                  </a:cubicBezTo>
                  <a:cubicBezTo>
                    <a:pt x="7004" y="3161"/>
                    <a:pt x="7004" y="3161"/>
                    <a:pt x="7004" y="3161"/>
                  </a:cubicBezTo>
                  <a:cubicBezTo>
                    <a:pt x="7063" y="3220"/>
                    <a:pt x="7063" y="3220"/>
                    <a:pt x="7063" y="3220"/>
                  </a:cubicBezTo>
                  <a:cubicBezTo>
                    <a:pt x="7239" y="3220"/>
                    <a:pt x="7239" y="3220"/>
                    <a:pt x="7239" y="3220"/>
                  </a:cubicBezTo>
                  <a:cubicBezTo>
                    <a:pt x="7298" y="3161"/>
                    <a:pt x="7298" y="3161"/>
                    <a:pt x="7298" y="3161"/>
                  </a:cubicBezTo>
                  <a:cubicBezTo>
                    <a:pt x="7475" y="3102"/>
                    <a:pt x="7475" y="3102"/>
                    <a:pt x="7475" y="3102"/>
                  </a:cubicBezTo>
                  <a:cubicBezTo>
                    <a:pt x="7592" y="3161"/>
                    <a:pt x="7592" y="3161"/>
                    <a:pt x="7592" y="3161"/>
                  </a:cubicBezTo>
                  <a:cubicBezTo>
                    <a:pt x="7710" y="3161"/>
                    <a:pt x="7710" y="3161"/>
                    <a:pt x="7710" y="3161"/>
                  </a:cubicBezTo>
                  <a:cubicBezTo>
                    <a:pt x="7887" y="3220"/>
                    <a:pt x="7887" y="3220"/>
                    <a:pt x="7887" y="3220"/>
                  </a:cubicBezTo>
                  <a:cubicBezTo>
                    <a:pt x="8063" y="3278"/>
                    <a:pt x="8063" y="3278"/>
                    <a:pt x="8063" y="3278"/>
                  </a:cubicBezTo>
                  <a:cubicBezTo>
                    <a:pt x="8240" y="3220"/>
                    <a:pt x="8240" y="3220"/>
                    <a:pt x="8240" y="3220"/>
                  </a:cubicBezTo>
                  <a:cubicBezTo>
                    <a:pt x="8299" y="3220"/>
                    <a:pt x="8299" y="3220"/>
                    <a:pt x="8299" y="3220"/>
                  </a:cubicBezTo>
                  <a:cubicBezTo>
                    <a:pt x="8357" y="3337"/>
                    <a:pt x="8357" y="3337"/>
                    <a:pt x="8357" y="3337"/>
                  </a:cubicBezTo>
                  <a:cubicBezTo>
                    <a:pt x="8534" y="3454"/>
                    <a:pt x="8534" y="3454"/>
                    <a:pt x="8534" y="3454"/>
                  </a:cubicBezTo>
                  <a:cubicBezTo>
                    <a:pt x="8652" y="3512"/>
                    <a:pt x="8652" y="3512"/>
                    <a:pt x="8652" y="3512"/>
                  </a:cubicBezTo>
                  <a:cubicBezTo>
                    <a:pt x="8828" y="3512"/>
                    <a:pt x="8828" y="3512"/>
                    <a:pt x="8828" y="3512"/>
                  </a:cubicBezTo>
                  <a:cubicBezTo>
                    <a:pt x="8769" y="3629"/>
                    <a:pt x="8769" y="3629"/>
                    <a:pt x="8769" y="3629"/>
                  </a:cubicBezTo>
                  <a:cubicBezTo>
                    <a:pt x="8769" y="3746"/>
                    <a:pt x="8769" y="3746"/>
                    <a:pt x="8769" y="3746"/>
                  </a:cubicBezTo>
                  <a:cubicBezTo>
                    <a:pt x="9005" y="3805"/>
                    <a:pt x="9005" y="3805"/>
                    <a:pt x="9005" y="3805"/>
                  </a:cubicBezTo>
                  <a:cubicBezTo>
                    <a:pt x="9123" y="3805"/>
                    <a:pt x="9123" y="3805"/>
                    <a:pt x="9123" y="3805"/>
                  </a:cubicBezTo>
                  <a:cubicBezTo>
                    <a:pt x="9299" y="3863"/>
                    <a:pt x="9299" y="3863"/>
                    <a:pt x="9299" y="3863"/>
                  </a:cubicBezTo>
                  <a:cubicBezTo>
                    <a:pt x="9417" y="3805"/>
                    <a:pt x="9417" y="3805"/>
                    <a:pt x="9417" y="3805"/>
                  </a:cubicBezTo>
                  <a:cubicBezTo>
                    <a:pt x="9593" y="3805"/>
                    <a:pt x="9593" y="3805"/>
                    <a:pt x="9593" y="3805"/>
                  </a:cubicBezTo>
                  <a:cubicBezTo>
                    <a:pt x="9770" y="3863"/>
                    <a:pt x="9770" y="3863"/>
                    <a:pt x="9770" y="3863"/>
                  </a:cubicBezTo>
                  <a:cubicBezTo>
                    <a:pt x="9829" y="3863"/>
                    <a:pt x="9829" y="3863"/>
                    <a:pt x="9829" y="3863"/>
                  </a:cubicBezTo>
                  <a:cubicBezTo>
                    <a:pt x="9888" y="3805"/>
                    <a:pt x="9888" y="3805"/>
                    <a:pt x="9888" y="3805"/>
                  </a:cubicBezTo>
                  <a:cubicBezTo>
                    <a:pt x="10005" y="3746"/>
                    <a:pt x="10005" y="3746"/>
                    <a:pt x="10005" y="3746"/>
                  </a:cubicBezTo>
                  <a:cubicBezTo>
                    <a:pt x="10064" y="3629"/>
                    <a:pt x="10064" y="3629"/>
                    <a:pt x="10064" y="3629"/>
                  </a:cubicBezTo>
                  <a:cubicBezTo>
                    <a:pt x="10123" y="3746"/>
                    <a:pt x="10123" y="3746"/>
                    <a:pt x="10123" y="3746"/>
                  </a:cubicBezTo>
                  <a:cubicBezTo>
                    <a:pt x="10123" y="3863"/>
                    <a:pt x="10123" y="3863"/>
                    <a:pt x="10123" y="3863"/>
                  </a:cubicBezTo>
                  <a:cubicBezTo>
                    <a:pt x="10182" y="3980"/>
                    <a:pt x="10182" y="3980"/>
                    <a:pt x="10182" y="3980"/>
                  </a:cubicBezTo>
                  <a:cubicBezTo>
                    <a:pt x="10300" y="3922"/>
                    <a:pt x="10300" y="3922"/>
                    <a:pt x="10300" y="3922"/>
                  </a:cubicBezTo>
                  <a:cubicBezTo>
                    <a:pt x="10417" y="3863"/>
                    <a:pt x="10417" y="3863"/>
                    <a:pt x="10417" y="3863"/>
                  </a:cubicBezTo>
                  <a:cubicBezTo>
                    <a:pt x="10594" y="3805"/>
                    <a:pt x="10594" y="3805"/>
                    <a:pt x="10594" y="3805"/>
                  </a:cubicBezTo>
                  <a:cubicBezTo>
                    <a:pt x="10829" y="3629"/>
                    <a:pt x="10829" y="3629"/>
                    <a:pt x="10829" y="3629"/>
                  </a:cubicBezTo>
                  <a:cubicBezTo>
                    <a:pt x="10888" y="3454"/>
                    <a:pt x="10888" y="3454"/>
                    <a:pt x="10888" y="3454"/>
                  </a:cubicBezTo>
                  <a:cubicBezTo>
                    <a:pt x="10771" y="3395"/>
                    <a:pt x="10771" y="3395"/>
                    <a:pt x="10771" y="3395"/>
                  </a:cubicBezTo>
                  <a:cubicBezTo>
                    <a:pt x="10829" y="3278"/>
                    <a:pt x="10829" y="3278"/>
                    <a:pt x="10829" y="3278"/>
                  </a:cubicBezTo>
                  <a:cubicBezTo>
                    <a:pt x="10888" y="3220"/>
                    <a:pt x="10888" y="3220"/>
                    <a:pt x="10888" y="3220"/>
                  </a:cubicBezTo>
                  <a:cubicBezTo>
                    <a:pt x="11006" y="3220"/>
                    <a:pt x="11006" y="3220"/>
                    <a:pt x="11006" y="3220"/>
                  </a:cubicBezTo>
                  <a:cubicBezTo>
                    <a:pt x="11183" y="3220"/>
                    <a:pt x="11183" y="3220"/>
                    <a:pt x="11183" y="3220"/>
                  </a:cubicBezTo>
                  <a:cubicBezTo>
                    <a:pt x="11300" y="3220"/>
                    <a:pt x="11300" y="3220"/>
                    <a:pt x="11300" y="3220"/>
                  </a:cubicBezTo>
                  <a:cubicBezTo>
                    <a:pt x="11359" y="3220"/>
                    <a:pt x="11359" y="3220"/>
                    <a:pt x="11359" y="3220"/>
                  </a:cubicBezTo>
                  <a:cubicBezTo>
                    <a:pt x="11359" y="3337"/>
                    <a:pt x="11359" y="3337"/>
                    <a:pt x="11359" y="3337"/>
                  </a:cubicBezTo>
                  <a:cubicBezTo>
                    <a:pt x="11477" y="3454"/>
                    <a:pt x="11477" y="3454"/>
                    <a:pt x="11477" y="3454"/>
                  </a:cubicBezTo>
                  <a:cubicBezTo>
                    <a:pt x="11595" y="3454"/>
                    <a:pt x="11595" y="3454"/>
                    <a:pt x="11595" y="3454"/>
                  </a:cubicBezTo>
                  <a:cubicBezTo>
                    <a:pt x="11653" y="3337"/>
                    <a:pt x="11653" y="3337"/>
                    <a:pt x="11653" y="3337"/>
                  </a:cubicBezTo>
                  <a:cubicBezTo>
                    <a:pt x="11653" y="3220"/>
                    <a:pt x="11653" y="3220"/>
                    <a:pt x="11653" y="3220"/>
                  </a:cubicBezTo>
                  <a:cubicBezTo>
                    <a:pt x="11771" y="3102"/>
                    <a:pt x="11771" y="3102"/>
                    <a:pt x="11771" y="3102"/>
                  </a:cubicBezTo>
                  <a:cubicBezTo>
                    <a:pt x="11830" y="3102"/>
                    <a:pt x="11830" y="3102"/>
                    <a:pt x="11830" y="3102"/>
                  </a:cubicBezTo>
                  <a:cubicBezTo>
                    <a:pt x="11948" y="2927"/>
                    <a:pt x="11948" y="2927"/>
                    <a:pt x="11948" y="2927"/>
                  </a:cubicBezTo>
                  <a:cubicBezTo>
                    <a:pt x="12065" y="2868"/>
                    <a:pt x="12065" y="2868"/>
                    <a:pt x="12065" y="2868"/>
                  </a:cubicBezTo>
                  <a:cubicBezTo>
                    <a:pt x="12242" y="2868"/>
                    <a:pt x="12242" y="2868"/>
                    <a:pt x="12242" y="2868"/>
                  </a:cubicBezTo>
                  <a:cubicBezTo>
                    <a:pt x="12301" y="2868"/>
                    <a:pt x="12301" y="2868"/>
                    <a:pt x="12301" y="2868"/>
                  </a:cubicBezTo>
                  <a:cubicBezTo>
                    <a:pt x="12360" y="2985"/>
                    <a:pt x="12360" y="2985"/>
                    <a:pt x="12360" y="2985"/>
                  </a:cubicBezTo>
                  <a:cubicBezTo>
                    <a:pt x="12419" y="3044"/>
                    <a:pt x="12419" y="3044"/>
                    <a:pt x="12419" y="3044"/>
                  </a:cubicBezTo>
                  <a:cubicBezTo>
                    <a:pt x="12536" y="3220"/>
                    <a:pt x="12536" y="3220"/>
                    <a:pt x="12536" y="3220"/>
                  </a:cubicBezTo>
                  <a:cubicBezTo>
                    <a:pt x="12595" y="3220"/>
                    <a:pt x="12595" y="3220"/>
                    <a:pt x="12595" y="3220"/>
                  </a:cubicBezTo>
                  <a:cubicBezTo>
                    <a:pt x="12654" y="3161"/>
                    <a:pt x="12654" y="3161"/>
                    <a:pt x="12654" y="3161"/>
                  </a:cubicBezTo>
                  <a:cubicBezTo>
                    <a:pt x="12713" y="2985"/>
                    <a:pt x="12713" y="2985"/>
                    <a:pt x="12713" y="2985"/>
                  </a:cubicBezTo>
                  <a:cubicBezTo>
                    <a:pt x="12772" y="2927"/>
                    <a:pt x="12772" y="2927"/>
                    <a:pt x="12772" y="2927"/>
                  </a:cubicBezTo>
                  <a:cubicBezTo>
                    <a:pt x="12831" y="2751"/>
                    <a:pt x="12831" y="2751"/>
                    <a:pt x="12831" y="2751"/>
                  </a:cubicBezTo>
                  <a:cubicBezTo>
                    <a:pt x="12772" y="2693"/>
                    <a:pt x="12772" y="2693"/>
                    <a:pt x="12772" y="2693"/>
                  </a:cubicBezTo>
                  <a:cubicBezTo>
                    <a:pt x="12831" y="2634"/>
                    <a:pt x="12831" y="2634"/>
                    <a:pt x="12831" y="2634"/>
                  </a:cubicBezTo>
                  <a:cubicBezTo>
                    <a:pt x="12889" y="2634"/>
                    <a:pt x="12889" y="2634"/>
                    <a:pt x="12889" y="2634"/>
                  </a:cubicBezTo>
                  <a:cubicBezTo>
                    <a:pt x="12948" y="2693"/>
                    <a:pt x="12948" y="2693"/>
                    <a:pt x="12948" y="2693"/>
                  </a:cubicBezTo>
                  <a:cubicBezTo>
                    <a:pt x="13066" y="2751"/>
                    <a:pt x="13066" y="2751"/>
                    <a:pt x="13066" y="2751"/>
                  </a:cubicBezTo>
                  <a:cubicBezTo>
                    <a:pt x="13125" y="2751"/>
                    <a:pt x="13125" y="2751"/>
                    <a:pt x="13125" y="2751"/>
                  </a:cubicBezTo>
                  <a:cubicBezTo>
                    <a:pt x="13125" y="2517"/>
                    <a:pt x="13125" y="2517"/>
                    <a:pt x="13125" y="2517"/>
                  </a:cubicBezTo>
                  <a:cubicBezTo>
                    <a:pt x="13125" y="2459"/>
                    <a:pt x="13125" y="2459"/>
                    <a:pt x="13125" y="2459"/>
                  </a:cubicBezTo>
                  <a:cubicBezTo>
                    <a:pt x="13243" y="2459"/>
                    <a:pt x="13243" y="2459"/>
                    <a:pt x="13243" y="2459"/>
                  </a:cubicBezTo>
                  <a:cubicBezTo>
                    <a:pt x="13301" y="2341"/>
                    <a:pt x="13301" y="2341"/>
                    <a:pt x="13301" y="2341"/>
                  </a:cubicBezTo>
                  <a:cubicBezTo>
                    <a:pt x="13301" y="2224"/>
                    <a:pt x="13301" y="2224"/>
                    <a:pt x="13301" y="2224"/>
                  </a:cubicBezTo>
                  <a:cubicBezTo>
                    <a:pt x="13243" y="2049"/>
                    <a:pt x="13243" y="2049"/>
                    <a:pt x="13243" y="2049"/>
                  </a:cubicBezTo>
                  <a:cubicBezTo>
                    <a:pt x="13243" y="1990"/>
                    <a:pt x="13243" y="1990"/>
                    <a:pt x="13243" y="1990"/>
                  </a:cubicBezTo>
                  <a:cubicBezTo>
                    <a:pt x="13301" y="1932"/>
                    <a:pt x="13301" y="1932"/>
                    <a:pt x="13301" y="1932"/>
                  </a:cubicBezTo>
                  <a:cubicBezTo>
                    <a:pt x="13360" y="1990"/>
                    <a:pt x="13360" y="1990"/>
                    <a:pt x="13360" y="1990"/>
                  </a:cubicBezTo>
                  <a:cubicBezTo>
                    <a:pt x="13478" y="1990"/>
                    <a:pt x="13478" y="1990"/>
                    <a:pt x="13478" y="1990"/>
                  </a:cubicBezTo>
                  <a:cubicBezTo>
                    <a:pt x="13478" y="1815"/>
                    <a:pt x="13478" y="1815"/>
                    <a:pt x="13478" y="1815"/>
                  </a:cubicBezTo>
                  <a:cubicBezTo>
                    <a:pt x="13301" y="1698"/>
                    <a:pt x="13301" y="1698"/>
                    <a:pt x="13301" y="1698"/>
                  </a:cubicBezTo>
                  <a:cubicBezTo>
                    <a:pt x="13301" y="1580"/>
                    <a:pt x="13301" y="1580"/>
                    <a:pt x="13301" y="1580"/>
                  </a:cubicBezTo>
                  <a:cubicBezTo>
                    <a:pt x="13360" y="1463"/>
                    <a:pt x="13360" y="1463"/>
                    <a:pt x="13360" y="1463"/>
                  </a:cubicBezTo>
                  <a:cubicBezTo>
                    <a:pt x="13478" y="1522"/>
                    <a:pt x="13478" y="1522"/>
                    <a:pt x="13478" y="1522"/>
                  </a:cubicBezTo>
                  <a:cubicBezTo>
                    <a:pt x="13713" y="1522"/>
                    <a:pt x="13713" y="1522"/>
                    <a:pt x="13713" y="1522"/>
                  </a:cubicBezTo>
                  <a:cubicBezTo>
                    <a:pt x="13772" y="1463"/>
                    <a:pt x="13772" y="1463"/>
                    <a:pt x="13772" y="1463"/>
                  </a:cubicBezTo>
                  <a:cubicBezTo>
                    <a:pt x="13890" y="1229"/>
                    <a:pt x="13890" y="1229"/>
                    <a:pt x="13890" y="1229"/>
                  </a:cubicBezTo>
                  <a:cubicBezTo>
                    <a:pt x="13949" y="1112"/>
                    <a:pt x="13949" y="1112"/>
                    <a:pt x="13949" y="1112"/>
                  </a:cubicBezTo>
                  <a:cubicBezTo>
                    <a:pt x="14184" y="937"/>
                    <a:pt x="14184" y="937"/>
                    <a:pt x="14184" y="937"/>
                  </a:cubicBezTo>
                  <a:cubicBezTo>
                    <a:pt x="14420" y="761"/>
                    <a:pt x="14420" y="761"/>
                    <a:pt x="14420" y="761"/>
                  </a:cubicBezTo>
                  <a:cubicBezTo>
                    <a:pt x="14596" y="820"/>
                    <a:pt x="14596" y="820"/>
                    <a:pt x="14596" y="820"/>
                  </a:cubicBezTo>
                  <a:cubicBezTo>
                    <a:pt x="14773" y="820"/>
                    <a:pt x="14773" y="820"/>
                    <a:pt x="14773" y="820"/>
                  </a:cubicBezTo>
                  <a:cubicBezTo>
                    <a:pt x="14890" y="761"/>
                    <a:pt x="14890" y="761"/>
                    <a:pt x="14890" y="761"/>
                  </a:cubicBezTo>
                  <a:cubicBezTo>
                    <a:pt x="14890" y="644"/>
                    <a:pt x="14890" y="644"/>
                    <a:pt x="14890" y="644"/>
                  </a:cubicBezTo>
                  <a:cubicBezTo>
                    <a:pt x="14773" y="527"/>
                    <a:pt x="14773" y="527"/>
                    <a:pt x="14773" y="527"/>
                  </a:cubicBezTo>
                  <a:cubicBezTo>
                    <a:pt x="14655" y="468"/>
                    <a:pt x="14655" y="468"/>
                    <a:pt x="14655" y="468"/>
                  </a:cubicBezTo>
                  <a:cubicBezTo>
                    <a:pt x="14655" y="234"/>
                    <a:pt x="14655" y="234"/>
                    <a:pt x="14655" y="234"/>
                  </a:cubicBezTo>
                  <a:cubicBezTo>
                    <a:pt x="14655" y="59"/>
                    <a:pt x="14655" y="59"/>
                    <a:pt x="14655" y="59"/>
                  </a:cubicBezTo>
                  <a:cubicBezTo>
                    <a:pt x="14773" y="0"/>
                    <a:pt x="14773" y="0"/>
                    <a:pt x="14773" y="0"/>
                  </a:cubicBezTo>
                  <a:cubicBezTo>
                    <a:pt x="14890" y="59"/>
                    <a:pt x="14890" y="59"/>
                    <a:pt x="14890" y="59"/>
                  </a:cubicBezTo>
                  <a:cubicBezTo>
                    <a:pt x="14890" y="117"/>
                    <a:pt x="14890" y="117"/>
                    <a:pt x="14890" y="117"/>
                  </a:cubicBezTo>
                  <a:cubicBezTo>
                    <a:pt x="15008" y="293"/>
                    <a:pt x="15008" y="293"/>
                    <a:pt x="15008" y="293"/>
                  </a:cubicBezTo>
                  <a:cubicBezTo>
                    <a:pt x="15067" y="410"/>
                    <a:pt x="15067" y="410"/>
                    <a:pt x="15067" y="410"/>
                  </a:cubicBezTo>
                  <a:cubicBezTo>
                    <a:pt x="15185" y="468"/>
                    <a:pt x="15185" y="468"/>
                    <a:pt x="15185" y="468"/>
                  </a:cubicBezTo>
                  <a:cubicBezTo>
                    <a:pt x="15302" y="468"/>
                    <a:pt x="15302" y="468"/>
                    <a:pt x="15302" y="468"/>
                  </a:cubicBezTo>
                  <a:cubicBezTo>
                    <a:pt x="15302" y="527"/>
                    <a:pt x="15302" y="527"/>
                    <a:pt x="15302" y="527"/>
                  </a:cubicBezTo>
                  <a:cubicBezTo>
                    <a:pt x="15185" y="644"/>
                    <a:pt x="15185" y="644"/>
                    <a:pt x="15185" y="644"/>
                  </a:cubicBezTo>
                  <a:cubicBezTo>
                    <a:pt x="15244" y="761"/>
                    <a:pt x="15244" y="761"/>
                    <a:pt x="15244" y="761"/>
                  </a:cubicBezTo>
                  <a:cubicBezTo>
                    <a:pt x="15420" y="878"/>
                    <a:pt x="15420" y="878"/>
                    <a:pt x="15420" y="878"/>
                  </a:cubicBezTo>
                  <a:cubicBezTo>
                    <a:pt x="15538" y="995"/>
                    <a:pt x="15538" y="995"/>
                    <a:pt x="15538" y="995"/>
                  </a:cubicBezTo>
                  <a:cubicBezTo>
                    <a:pt x="15597" y="1112"/>
                    <a:pt x="15597" y="1112"/>
                    <a:pt x="15597" y="1112"/>
                  </a:cubicBezTo>
                  <a:cubicBezTo>
                    <a:pt x="15479" y="1171"/>
                    <a:pt x="15479" y="1171"/>
                    <a:pt x="15479" y="1171"/>
                  </a:cubicBezTo>
                  <a:cubicBezTo>
                    <a:pt x="15656" y="1288"/>
                    <a:pt x="15656" y="1288"/>
                    <a:pt x="15656" y="1288"/>
                  </a:cubicBezTo>
                  <a:cubicBezTo>
                    <a:pt x="15773" y="1288"/>
                    <a:pt x="15773" y="1288"/>
                    <a:pt x="15773" y="1288"/>
                  </a:cubicBezTo>
                  <a:cubicBezTo>
                    <a:pt x="15950" y="1229"/>
                    <a:pt x="15950" y="1229"/>
                    <a:pt x="15950" y="1229"/>
                  </a:cubicBezTo>
                  <a:cubicBezTo>
                    <a:pt x="16126" y="1229"/>
                    <a:pt x="16126" y="1229"/>
                    <a:pt x="16126" y="1229"/>
                  </a:cubicBezTo>
                  <a:cubicBezTo>
                    <a:pt x="16244" y="1288"/>
                    <a:pt x="16244" y="1288"/>
                    <a:pt x="16244" y="1288"/>
                  </a:cubicBezTo>
                  <a:cubicBezTo>
                    <a:pt x="16421" y="1405"/>
                    <a:pt x="16421" y="1405"/>
                    <a:pt x="16421" y="1405"/>
                  </a:cubicBezTo>
                  <a:cubicBezTo>
                    <a:pt x="16538" y="1405"/>
                    <a:pt x="16538" y="1405"/>
                    <a:pt x="16538" y="1405"/>
                  </a:cubicBezTo>
                  <a:cubicBezTo>
                    <a:pt x="16656" y="1229"/>
                    <a:pt x="16656" y="1229"/>
                    <a:pt x="16656" y="1229"/>
                  </a:cubicBezTo>
                  <a:cubicBezTo>
                    <a:pt x="16715" y="1112"/>
                    <a:pt x="16715" y="1112"/>
                    <a:pt x="16715" y="1112"/>
                  </a:cubicBezTo>
                  <a:cubicBezTo>
                    <a:pt x="16833" y="1112"/>
                    <a:pt x="16833" y="1112"/>
                    <a:pt x="16833" y="1112"/>
                  </a:cubicBezTo>
                  <a:cubicBezTo>
                    <a:pt x="17009" y="1171"/>
                    <a:pt x="17009" y="1171"/>
                    <a:pt x="17009" y="1171"/>
                  </a:cubicBezTo>
                  <a:cubicBezTo>
                    <a:pt x="17245" y="1171"/>
                    <a:pt x="17245" y="1171"/>
                    <a:pt x="17245" y="1171"/>
                  </a:cubicBezTo>
                  <a:cubicBezTo>
                    <a:pt x="17421" y="1112"/>
                    <a:pt x="17421" y="1112"/>
                    <a:pt x="17421" y="1112"/>
                  </a:cubicBezTo>
                  <a:cubicBezTo>
                    <a:pt x="17539" y="1229"/>
                    <a:pt x="17539" y="1229"/>
                    <a:pt x="17539" y="1229"/>
                  </a:cubicBezTo>
                  <a:cubicBezTo>
                    <a:pt x="17598" y="1580"/>
                    <a:pt x="17598" y="1580"/>
                    <a:pt x="17598" y="1580"/>
                  </a:cubicBezTo>
                  <a:cubicBezTo>
                    <a:pt x="17362" y="1815"/>
                    <a:pt x="17362" y="1815"/>
                    <a:pt x="17362" y="1815"/>
                  </a:cubicBezTo>
                  <a:cubicBezTo>
                    <a:pt x="17245" y="2107"/>
                    <a:pt x="17245" y="2107"/>
                    <a:pt x="17245" y="2107"/>
                  </a:cubicBezTo>
                  <a:cubicBezTo>
                    <a:pt x="17068" y="2341"/>
                    <a:pt x="17068" y="2341"/>
                    <a:pt x="17068" y="2341"/>
                  </a:cubicBezTo>
                  <a:cubicBezTo>
                    <a:pt x="16833" y="2517"/>
                    <a:pt x="16833" y="2517"/>
                    <a:pt x="16833" y="2517"/>
                  </a:cubicBezTo>
                  <a:cubicBezTo>
                    <a:pt x="16774" y="2634"/>
                    <a:pt x="16774" y="2634"/>
                    <a:pt x="16774" y="2634"/>
                  </a:cubicBezTo>
                  <a:cubicBezTo>
                    <a:pt x="16774" y="2868"/>
                    <a:pt x="16774" y="2868"/>
                    <a:pt x="16774" y="2868"/>
                  </a:cubicBezTo>
                  <a:cubicBezTo>
                    <a:pt x="16950" y="2868"/>
                    <a:pt x="16950" y="2868"/>
                    <a:pt x="16950" y="2868"/>
                  </a:cubicBezTo>
                  <a:cubicBezTo>
                    <a:pt x="17009" y="2868"/>
                    <a:pt x="17009" y="2868"/>
                    <a:pt x="17009" y="2868"/>
                  </a:cubicBezTo>
                  <a:cubicBezTo>
                    <a:pt x="17068" y="2751"/>
                    <a:pt x="17068" y="2751"/>
                    <a:pt x="17068" y="2751"/>
                  </a:cubicBezTo>
                  <a:cubicBezTo>
                    <a:pt x="17245" y="2810"/>
                    <a:pt x="17245" y="2810"/>
                    <a:pt x="17245" y="2810"/>
                  </a:cubicBezTo>
                  <a:cubicBezTo>
                    <a:pt x="17304" y="2927"/>
                    <a:pt x="17304" y="2927"/>
                    <a:pt x="17304" y="2927"/>
                  </a:cubicBezTo>
                  <a:cubicBezTo>
                    <a:pt x="17480" y="2927"/>
                    <a:pt x="17480" y="2927"/>
                    <a:pt x="17480" y="2927"/>
                  </a:cubicBezTo>
                  <a:cubicBezTo>
                    <a:pt x="17716" y="2868"/>
                    <a:pt x="17716" y="2868"/>
                    <a:pt x="17716" y="2868"/>
                  </a:cubicBezTo>
                  <a:cubicBezTo>
                    <a:pt x="17774" y="2751"/>
                    <a:pt x="17774" y="2751"/>
                    <a:pt x="17774" y="2751"/>
                  </a:cubicBezTo>
                  <a:cubicBezTo>
                    <a:pt x="17716" y="2693"/>
                    <a:pt x="17716" y="2693"/>
                    <a:pt x="17716" y="2693"/>
                  </a:cubicBezTo>
                  <a:cubicBezTo>
                    <a:pt x="17716" y="2576"/>
                    <a:pt x="17716" y="2576"/>
                    <a:pt x="17716" y="2576"/>
                  </a:cubicBezTo>
                  <a:cubicBezTo>
                    <a:pt x="17951" y="2517"/>
                    <a:pt x="17951" y="2517"/>
                    <a:pt x="17951" y="2517"/>
                  </a:cubicBezTo>
                  <a:cubicBezTo>
                    <a:pt x="18069" y="2341"/>
                    <a:pt x="18069" y="2341"/>
                    <a:pt x="18069" y="2341"/>
                  </a:cubicBezTo>
                  <a:cubicBezTo>
                    <a:pt x="18245" y="2283"/>
                    <a:pt x="18245" y="2283"/>
                    <a:pt x="18245" y="2283"/>
                  </a:cubicBezTo>
                  <a:cubicBezTo>
                    <a:pt x="18304" y="2166"/>
                    <a:pt x="18304" y="2166"/>
                    <a:pt x="18304" y="2166"/>
                  </a:cubicBezTo>
                  <a:cubicBezTo>
                    <a:pt x="18481" y="2107"/>
                    <a:pt x="18481" y="2107"/>
                    <a:pt x="18481" y="2107"/>
                  </a:cubicBezTo>
                  <a:cubicBezTo>
                    <a:pt x="18540" y="2107"/>
                    <a:pt x="18540" y="2107"/>
                    <a:pt x="18540" y="2107"/>
                  </a:cubicBezTo>
                  <a:cubicBezTo>
                    <a:pt x="18540" y="2107"/>
                    <a:pt x="18540" y="2166"/>
                    <a:pt x="18598" y="2224"/>
                  </a:cubicBezTo>
                  <a:cubicBezTo>
                    <a:pt x="18598" y="2224"/>
                    <a:pt x="18657" y="2283"/>
                    <a:pt x="18716" y="2341"/>
                  </a:cubicBezTo>
                  <a:cubicBezTo>
                    <a:pt x="18716" y="2400"/>
                    <a:pt x="18775" y="2517"/>
                    <a:pt x="18775" y="2634"/>
                  </a:cubicBezTo>
                  <a:cubicBezTo>
                    <a:pt x="18775" y="2693"/>
                    <a:pt x="18657" y="2751"/>
                    <a:pt x="18657" y="2751"/>
                  </a:cubicBezTo>
                  <a:cubicBezTo>
                    <a:pt x="18598" y="2868"/>
                    <a:pt x="18598" y="3044"/>
                    <a:pt x="18598" y="3102"/>
                  </a:cubicBezTo>
                  <a:cubicBezTo>
                    <a:pt x="18481" y="3337"/>
                    <a:pt x="18481" y="3337"/>
                    <a:pt x="18481" y="3337"/>
                  </a:cubicBezTo>
                  <a:cubicBezTo>
                    <a:pt x="18481" y="3337"/>
                    <a:pt x="18481" y="3395"/>
                    <a:pt x="18481" y="3454"/>
                  </a:cubicBezTo>
                  <a:cubicBezTo>
                    <a:pt x="18422" y="3571"/>
                    <a:pt x="18481" y="3805"/>
                    <a:pt x="18481" y="3922"/>
                  </a:cubicBezTo>
                  <a:cubicBezTo>
                    <a:pt x="18481" y="4039"/>
                    <a:pt x="18481" y="4273"/>
                    <a:pt x="18481" y="4449"/>
                  </a:cubicBezTo>
                  <a:cubicBezTo>
                    <a:pt x="18422" y="4507"/>
                    <a:pt x="18304" y="4741"/>
                    <a:pt x="18304" y="4800"/>
                  </a:cubicBezTo>
                  <a:cubicBezTo>
                    <a:pt x="18304" y="4800"/>
                    <a:pt x="18186" y="4976"/>
                    <a:pt x="18128" y="5034"/>
                  </a:cubicBezTo>
                  <a:cubicBezTo>
                    <a:pt x="18069" y="5093"/>
                    <a:pt x="17951" y="5151"/>
                    <a:pt x="17892" y="5151"/>
                  </a:cubicBezTo>
                  <a:cubicBezTo>
                    <a:pt x="17833" y="5210"/>
                    <a:pt x="17774" y="5327"/>
                    <a:pt x="17716" y="5385"/>
                  </a:cubicBezTo>
                  <a:cubicBezTo>
                    <a:pt x="17657" y="5385"/>
                    <a:pt x="17480" y="5502"/>
                    <a:pt x="17421" y="5561"/>
                  </a:cubicBezTo>
                  <a:cubicBezTo>
                    <a:pt x="17362" y="5561"/>
                    <a:pt x="17245" y="5678"/>
                    <a:pt x="17186" y="5737"/>
                  </a:cubicBezTo>
                  <a:cubicBezTo>
                    <a:pt x="17186" y="5795"/>
                    <a:pt x="17127" y="5971"/>
                    <a:pt x="17127" y="6029"/>
                  </a:cubicBezTo>
                  <a:cubicBezTo>
                    <a:pt x="17186" y="6146"/>
                    <a:pt x="17245" y="6263"/>
                    <a:pt x="17245" y="6380"/>
                  </a:cubicBezTo>
                  <a:cubicBezTo>
                    <a:pt x="17245" y="6439"/>
                    <a:pt x="17304" y="6615"/>
                    <a:pt x="17304" y="6673"/>
                  </a:cubicBezTo>
                  <a:cubicBezTo>
                    <a:pt x="17245" y="6732"/>
                    <a:pt x="17186" y="6790"/>
                    <a:pt x="17127" y="6849"/>
                  </a:cubicBezTo>
                  <a:cubicBezTo>
                    <a:pt x="17068" y="6907"/>
                    <a:pt x="17068" y="6966"/>
                    <a:pt x="17068" y="7024"/>
                  </a:cubicBezTo>
                  <a:cubicBezTo>
                    <a:pt x="17127" y="7024"/>
                    <a:pt x="17245" y="7083"/>
                    <a:pt x="17245" y="7083"/>
                  </a:cubicBezTo>
                  <a:cubicBezTo>
                    <a:pt x="17245" y="7083"/>
                    <a:pt x="17421" y="7083"/>
                    <a:pt x="17421" y="7083"/>
                  </a:cubicBezTo>
                  <a:cubicBezTo>
                    <a:pt x="17480" y="7083"/>
                    <a:pt x="17657" y="7141"/>
                    <a:pt x="17716" y="7200"/>
                  </a:cubicBezTo>
                  <a:cubicBezTo>
                    <a:pt x="17774" y="7200"/>
                    <a:pt x="17892" y="7376"/>
                    <a:pt x="17951" y="7493"/>
                  </a:cubicBezTo>
                  <a:cubicBezTo>
                    <a:pt x="18069" y="7493"/>
                    <a:pt x="18128" y="7610"/>
                    <a:pt x="18245" y="7668"/>
                  </a:cubicBezTo>
                  <a:cubicBezTo>
                    <a:pt x="18304" y="7668"/>
                    <a:pt x="18481" y="7727"/>
                    <a:pt x="18540" y="7785"/>
                  </a:cubicBezTo>
                  <a:cubicBezTo>
                    <a:pt x="18598" y="7844"/>
                    <a:pt x="18775" y="7961"/>
                    <a:pt x="18834" y="8078"/>
                  </a:cubicBezTo>
                  <a:cubicBezTo>
                    <a:pt x="18951" y="8137"/>
                    <a:pt x="19010" y="8312"/>
                    <a:pt x="19128" y="8371"/>
                  </a:cubicBezTo>
                  <a:cubicBezTo>
                    <a:pt x="19128" y="8429"/>
                    <a:pt x="19187" y="8605"/>
                    <a:pt x="19246" y="8605"/>
                  </a:cubicBezTo>
                  <a:cubicBezTo>
                    <a:pt x="19305" y="8663"/>
                    <a:pt x="19422" y="8839"/>
                    <a:pt x="19540" y="8839"/>
                  </a:cubicBezTo>
                  <a:cubicBezTo>
                    <a:pt x="19599" y="8898"/>
                    <a:pt x="19775" y="8956"/>
                    <a:pt x="19893" y="8956"/>
                  </a:cubicBezTo>
                  <a:cubicBezTo>
                    <a:pt x="19893" y="9015"/>
                    <a:pt x="20011" y="9015"/>
                    <a:pt x="20070" y="9015"/>
                  </a:cubicBezTo>
                  <a:cubicBezTo>
                    <a:pt x="20070" y="9015"/>
                    <a:pt x="20070" y="9015"/>
                    <a:pt x="20070" y="9015"/>
                  </a:cubicBezTo>
                  <a:cubicBezTo>
                    <a:pt x="20129" y="9073"/>
                    <a:pt x="20246" y="9190"/>
                    <a:pt x="20305" y="9249"/>
                  </a:cubicBezTo>
                  <a:cubicBezTo>
                    <a:pt x="20305" y="9307"/>
                    <a:pt x="20305" y="9307"/>
                    <a:pt x="20305" y="9366"/>
                  </a:cubicBezTo>
                  <a:cubicBezTo>
                    <a:pt x="20364" y="9366"/>
                    <a:pt x="20305" y="9424"/>
                    <a:pt x="20305" y="9483"/>
                  </a:cubicBezTo>
                  <a:cubicBezTo>
                    <a:pt x="20305" y="9483"/>
                    <a:pt x="20246" y="9541"/>
                    <a:pt x="20246" y="9541"/>
                  </a:cubicBezTo>
                  <a:cubicBezTo>
                    <a:pt x="20187" y="9600"/>
                    <a:pt x="20129" y="9659"/>
                    <a:pt x="20129" y="9717"/>
                  </a:cubicBezTo>
                  <a:cubicBezTo>
                    <a:pt x="20129" y="9776"/>
                    <a:pt x="20246" y="9893"/>
                    <a:pt x="20246" y="9951"/>
                  </a:cubicBezTo>
                  <a:cubicBezTo>
                    <a:pt x="20246" y="10010"/>
                    <a:pt x="20305" y="10185"/>
                    <a:pt x="20305" y="10244"/>
                  </a:cubicBezTo>
                  <a:cubicBezTo>
                    <a:pt x="20305" y="10302"/>
                    <a:pt x="20246" y="10361"/>
                    <a:pt x="20187" y="10420"/>
                  </a:cubicBezTo>
                  <a:cubicBezTo>
                    <a:pt x="20129" y="10537"/>
                    <a:pt x="20070" y="10712"/>
                    <a:pt x="20011" y="10771"/>
                  </a:cubicBezTo>
                  <a:cubicBezTo>
                    <a:pt x="19952" y="10771"/>
                    <a:pt x="19893" y="10829"/>
                    <a:pt x="19834" y="10829"/>
                  </a:cubicBezTo>
                  <a:cubicBezTo>
                    <a:pt x="19834" y="10946"/>
                    <a:pt x="19834" y="11005"/>
                    <a:pt x="19893" y="11122"/>
                  </a:cubicBezTo>
                  <a:cubicBezTo>
                    <a:pt x="19893" y="11239"/>
                    <a:pt x="19952" y="11473"/>
                    <a:pt x="20011" y="11590"/>
                  </a:cubicBezTo>
                  <a:cubicBezTo>
                    <a:pt x="20011" y="11707"/>
                    <a:pt x="20011" y="11883"/>
                    <a:pt x="20070" y="12000"/>
                  </a:cubicBezTo>
                  <a:cubicBezTo>
                    <a:pt x="20070" y="12059"/>
                    <a:pt x="20129" y="12117"/>
                    <a:pt x="20129" y="12234"/>
                  </a:cubicBezTo>
                  <a:cubicBezTo>
                    <a:pt x="20187" y="12234"/>
                    <a:pt x="20305" y="12351"/>
                    <a:pt x="20423" y="12351"/>
                  </a:cubicBezTo>
                  <a:cubicBezTo>
                    <a:pt x="20482" y="12410"/>
                    <a:pt x="20658" y="12410"/>
                    <a:pt x="20658" y="12468"/>
                  </a:cubicBezTo>
                  <a:cubicBezTo>
                    <a:pt x="20717" y="12468"/>
                    <a:pt x="20894" y="12527"/>
                    <a:pt x="20894" y="12644"/>
                  </a:cubicBezTo>
                  <a:cubicBezTo>
                    <a:pt x="20953" y="12702"/>
                    <a:pt x="21011" y="12761"/>
                    <a:pt x="20953" y="12878"/>
                  </a:cubicBezTo>
                  <a:cubicBezTo>
                    <a:pt x="20953" y="12878"/>
                    <a:pt x="20894" y="12995"/>
                    <a:pt x="20894" y="12995"/>
                  </a:cubicBezTo>
                  <a:cubicBezTo>
                    <a:pt x="20894" y="13054"/>
                    <a:pt x="20835" y="13112"/>
                    <a:pt x="20835" y="13112"/>
                  </a:cubicBezTo>
                  <a:cubicBezTo>
                    <a:pt x="20835" y="13112"/>
                    <a:pt x="20835" y="13171"/>
                    <a:pt x="20835" y="13229"/>
                  </a:cubicBezTo>
                  <a:cubicBezTo>
                    <a:pt x="20835" y="13229"/>
                    <a:pt x="20894" y="13229"/>
                    <a:pt x="20894" y="13288"/>
                  </a:cubicBezTo>
                  <a:cubicBezTo>
                    <a:pt x="20894" y="13346"/>
                    <a:pt x="20894" y="13405"/>
                    <a:pt x="20894" y="13405"/>
                  </a:cubicBezTo>
                  <a:cubicBezTo>
                    <a:pt x="20894" y="13405"/>
                    <a:pt x="20835" y="13522"/>
                    <a:pt x="20776" y="13522"/>
                  </a:cubicBezTo>
                  <a:cubicBezTo>
                    <a:pt x="20776" y="13580"/>
                    <a:pt x="20717" y="13639"/>
                    <a:pt x="20717" y="13698"/>
                  </a:cubicBezTo>
                  <a:cubicBezTo>
                    <a:pt x="20717" y="13756"/>
                    <a:pt x="20717" y="13815"/>
                    <a:pt x="20717" y="13873"/>
                  </a:cubicBezTo>
                  <a:cubicBezTo>
                    <a:pt x="20776" y="13873"/>
                    <a:pt x="20776" y="13990"/>
                    <a:pt x="20835" y="13990"/>
                  </a:cubicBezTo>
                  <a:cubicBezTo>
                    <a:pt x="20894" y="14049"/>
                    <a:pt x="20953" y="14049"/>
                    <a:pt x="21011" y="14107"/>
                  </a:cubicBezTo>
                  <a:cubicBezTo>
                    <a:pt x="21070" y="14107"/>
                    <a:pt x="21188" y="14224"/>
                    <a:pt x="21188" y="14224"/>
                  </a:cubicBezTo>
                  <a:cubicBezTo>
                    <a:pt x="21247" y="14283"/>
                    <a:pt x="21306" y="14459"/>
                    <a:pt x="21306" y="14517"/>
                  </a:cubicBezTo>
                  <a:cubicBezTo>
                    <a:pt x="21306" y="14517"/>
                    <a:pt x="21306" y="14634"/>
                    <a:pt x="21306" y="14693"/>
                  </a:cubicBezTo>
                  <a:cubicBezTo>
                    <a:pt x="21247" y="14693"/>
                    <a:pt x="21188" y="14751"/>
                    <a:pt x="21129" y="14810"/>
                  </a:cubicBezTo>
                  <a:cubicBezTo>
                    <a:pt x="21129" y="14868"/>
                    <a:pt x="21070" y="14927"/>
                    <a:pt x="21070" y="14927"/>
                  </a:cubicBezTo>
                  <a:cubicBezTo>
                    <a:pt x="21070" y="14985"/>
                    <a:pt x="21070" y="15102"/>
                    <a:pt x="21070" y="15102"/>
                  </a:cubicBezTo>
                  <a:cubicBezTo>
                    <a:pt x="21070" y="15161"/>
                    <a:pt x="21070" y="15278"/>
                    <a:pt x="21070" y="15337"/>
                  </a:cubicBezTo>
                  <a:cubicBezTo>
                    <a:pt x="21070" y="15454"/>
                    <a:pt x="21129" y="15571"/>
                    <a:pt x="21070" y="15629"/>
                  </a:cubicBezTo>
                  <a:cubicBezTo>
                    <a:pt x="21070" y="15746"/>
                    <a:pt x="21070" y="15863"/>
                    <a:pt x="21011" y="15922"/>
                  </a:cubicBezTo>
                  <a:cubicBezTo>
                    <a:pt x="20953" y="15980"/>
                    <a:pt x="20835" y="16039"/>
                    <a:pt x="20776" y="16156"/>
                  </a:cubicBezTo>
                  <a:cubicBezTo>
                    <a:pt x="20776" y="16215"/>
                    <a:pt x="20717" y="16390"/>
                    <a:pt x="20658" y="16449"/>
                  </a:cubicBezTo>
                  <a:cubicBezTo>
                    <a:pt x="20599" y="16507"/>
                    <a:pt x="20482" y="16566"/>
                    <a:pt x="20423" y="16624"/>
                  </a:cubicBezTo>
                  <a:cubicBezTo>
                    <a:pt x="20423" y="16683"/>
                    <a:pt x="20423" y="16800"/>
                    <a:pt x="20482" y="16800"/>
                  </a:cubicBezTo>
                  <a:cubicBezTo>
                    <a:pt x="20482" y="16859"/>
                    <a:pt x="20482" y="16917"/>
                    <a:pt x="20541" y="16917"/>
                  </a:cubicBezTo>
                  <a:cubicBezTo>
                    <a:pt x="20541" y="16976"/>
                    <a:pt x="20658" y="17034"/>
                    <a:pt x="20658" y="17034"/>
                  </a:cubicBezTo>
                  <a:cubicBezTo>
                    <a:pt x="20717" y="17093"/>
                    <a:pt x="20776" y="17093"/>
                    <a:pt x="20776" y="17093"/>
                  </a:cubicBezTo>
                  <a:cubicBezTo>
                    <a:pt x="20835" y="17151"/>
                    <a:pt x="20835" y="17268"/>
                    <a:pt x="20835" y="17327"/>
                  </a:cubicBezTo>
                  <a:cubicBezTo>
                    <a:pt x="20835" y="17444"/>
                    <a:pt x="20776" y="17561"/>
                    <a:pt x="20835" y="17561"/>
                  </a:cubicBezTo>
                  <a:cubicBezTo>
                    <a:pt x="20894" y="17678"/>
                    <a:pt x="20953" y="17737"/>
                    <a:pt x="21011" y="17795"/>
                  </a:cubicBezTo>
                  <a:cubicBezTo>
                    <a:pt x="21070" y="17854"/>
                    <a:pt x="21247" y="17971"/>
                    <a:pt x="21306" y="18029"/>
                  </a:cubicBezTo>
                  <a:cubicBezTo>
                    <a:pt x="21365" y="18088"/>
                    <a:pt x="21482" y="18205"/>
                    <a:pt x="21541" y="18322"/>
                  </a:cubicBezTo>
                  <a:close/>
                  <a:moveTo>
                    <a:pt x="15126" y="10946"/>
                  </a:moveTo>
                  <a:cubicBezTo>
                    <a:pt x="15126" y="10829"/>
                    <a:pt x="15126" y="10829"/>
                    <a:pt x="15126" y="10829"/>
                  </a:cubicBezTo>
                  <a:cubicBezTo>
                    <a:pt x="15008" y="10771"/>
                    <a:pt x="15008" y="10771"/>
                    <a:pt x="15008" y="10771"/>
                  </a:cubicBezTo>
                  <a:cubicBezTo>
                    <a:pt x="14949" y="10771"/>
                    <a:pt x="14949" y="10771"/>
                    <a:pt x="14949" y="10771"/>
                  </a:cubicBezTo>
                  <a:cubicBezTo>
                    <a:pt x="14890" y="10712"/>
                    <a:pt x="14890" y="10712"/>
                    <a:pt x="14890" y="10712"/>
                  </a:cubicBezTo>
                  <a:cubicBezTo>
                    <a:pt x="14832" y="10712"/>
                    <a:pt x="14832" y="10712"/>
                    <a:pt x="14832" y="10712"/>
                  </a:cubicBezTo>
                  <a:cubicBezTo>
                    <a:pt x="14773" y="10771"/>
                    <a:pt x="14773" y="10771"/>
                    <a:pt x="14773" y="10771"/>
                  </a:cubicBezTo>
                  <a:cubicBezTo>
                    <a:pt x="14655" y="10771"/>
                    <a:pt x="14655" y="10771"/>
                    <a:pt x="14655" y="10771"/>
                  </a:cubicBezTo>
                  <a:cubicBezTo>
                    <a:pt x="14596" y="10712"/>
                    <a:pt x="14596" y="10712"/>
                    <a:pt x="14596" y="10712"/>
                  </a:cubicBezTo>
                  <a:cubicBezTo>
                    <a:pt x="14478" y="10654"/>
                    <a:pt x="14478" y="10654"/>
                    <a:pt x="14478" y="10654"/>
                  </a:cubicBezTo>
                  <a:cubicBezTo>
                    <a:pt x="14302" y="10654"/>
                    <a:pt x="14302" y="10654"/>
                    <a:pt x="14302" y="10654"/>
                  </a:cubicBezTo>
                  <a:cubicBezTo>
                    <a:pt x="14243" y="10654"/>
                    <a:pt x="14243" y="10654"/>
                    <a:pt x="14243" y="10654"/>
                  </a:cubicBezTo>
                  <a:cubicBezTo>
                    <a:pt x="14184" y="10537"/>
                    <a:pt x="14184" y="10537"/>
                    <a:pt x="14184" y="10537"/>
                  </a:cubicBezTo>
                  <a:cubicBezTo>
                    <a:pt x="14243" y="10478"/>
                    <a:pt x="14243" y="10478"/>
                    <a:pt x="14243" y="10478"/>
                  </a:cubicBezTo>
                  <a:cubicBezTo>
                    <a:pt x="14361" y="10478"/>
                    <a:pt x="14361" y="10478"/>
                    <a:pt x="14361" y="10478"/>
                  </a:cubicBezTo>
                  <a:cubicBezTo>
                    <a:pt x="14361" y="10420"/>
                    <a:pt x="14361" y="10420"/>
                    <a:pt x="14361" y="10420"/>
                  </a:cubicBezTo>
                  <a:cubicBezTo>
                    <a:pt x="14361" y="10302"/>
                    <a:pt x="14361" y="10302"/>
                    <a:pt x="14361" y="10302"/>
                  </a:cubicBezTo>
                  <a:cubicBezTo>
                    <a:pt x="14361" y="10185"/>
                    <a:pt x="14361" y="10185"/>
                    <a:pt x="14361" y="10185"/>
                  </a:cubicBezTo>
                  <a:cubicBezTo>
                    <a:pt x="14361" y="10127"/>
                    <a:pt x="14361" y="10127"/>
                    <a:pt x="14361" y="10127"/>
                  </a:cubicBezTo>
                  <a:cubicBezTo>
                    <a:pt x="14478" y="10127"/>
                    <a:pt x="14478" y="10127"/>
                    <a:pt x="14478" y="10127"/>
                  </a:cubicBezTo>
                  <a:cubicBezTo>
                    <a:pt x="14537" y="10068"/>
                    <a:pt x="14537" y="10068"/>
                    <a:pt x="14537" y="10068"/>
                  </a:cubicBezTo>
                  <a:cubicBezTo>
                    <a:pt x="14478" y="9951"/>
                    <a:pt x="14478" y="9951"/>
                    <a:pt x="14478" y="9951"/>
                  </a:cubicBezTo>
                  <a:cubicBezTo>
                    <a:pt x="14302" y="9951"/>
                    <a:pt x="14302" y="9951"/>
                    <a:pt x="14302" y="9951"/>
                  </a:cubicBezTo>
                  <a:cubicBezTo>
                    <a:pt x="14184" y="10010"/>
                    <a:pt x="14184" y="10010"/>
                    <a:pt x="14184" y="10010"/>
                  </a:cubicBezTo>
                  <a:cubicBezTo>
                    <a:pt x="14008" y="9951"/>
                    <a:pt x="14008" y="9951"/>
                    <a:pt x="14008" y="9951"/>
                  </a:cubicBezTo>
                  <a:cubicBezTo>
                    <a:pt x="13890" y="9776"/>
                    <a:pt x="13890" y="9776"/>
                    <a:pt x="13890" y="9776"/>
                  </a:cubicBezTo>
                  <a:cubicBezTo>
                    <a:pt x="13831" y="9600"/>
                    <a:pt x="13831" y="9600"/>
                    <a:pt x="13831" y="9600"/>
                  </a:cubicBezTo>
                  <a:cubicBezTo>
                    <a:pt x="13713" y="9483"/>
                    <a:pt x="13713" y="9483"/>
                    <a:pt x="13713" y="9483"/>
                  </a:cubicBezTo>
                  <a:cubicBezTo>
                    <a:pt x="13537" y="9424"/>
                    <a:pt x="13537" y="9424"/>
                    <a:pt x="13537" y="9424"/>
                  </a:cubicBezTo>
                  <a:cubicBezTo>
                    <a:pt x="13419" y="9307"/>
                    <a:pt x="13419" y="9307"/>
                    <a:pt x="13419" y="9307"/>
                  </a:cubicBezTo>
                  <a:cubicBezTo>
                    <a:pt x="13360" y="9249"/>
                    <a:pt x="13360" y="9249"/>
                    <a:pt x="13360" y="9249"/>
                  </a:cubicBezTo>
                  <a:cubicBezTo>
                    <a:pt x="13419" y="9132"/>
                    <a:pt x="13419" y="9132"/>
                    <a:pt x="13419" y="9132"/>
                  </a:cubicBezTo>
                  <a:cubicBezTo>
                    <a:pt x="13478" y="9073"/>
                    <a:pt x="13478" y="9073"/>
                    <a:pt x="13478" y="9073"/>
                  </a:cubicBezTo>
                  <a:cubicBezTo>
                    <a:pt x="13419" y="8898"/>
                    <a:pt x="13419" y="8898"/>
                    <a:pt x="13419" y="8898"/>
                  </a:cubicBezTo>
                  <a:cubicBezTo>
                    <a:pt x="13360" y="8780"/>
                    <a:pt x="13360" y="8780"/>
                    <a:pt x="13360" y="8780"/>
                  </a:cubicBezTo>
                  <a:cubicBezTo>
                    <a:pt x="13243" y="8663"/>
                    <a:pt x="13243" y="8663"/>
                    <a:pt x="13243" y="8663"/>
                  </a:cubicBezTo>
                  <a:cubicBezTo>
                    <a:pt x="13125" y="8722"/>
                    <a:pt x="13125" y="8722"/>
                    <a:pt x="13125" y="8722"/>
                  </a:cubicBezTo>
                  <a:cubicBezTo>
                    <a:pt x="13125" y="8780"/>
                    <a:pt x="13125" y="8780"/>
                    <a:pt x="13125" y="8780"/>
                  </a:cubicBezTo>
                  <a:cubicBezTo>
                    <a:pt x="13125" y="8956"/>
                    <a:pt x="13125" y="8956"/>
                    <a:pt x="13125" y="8956"/>
                  </a:cubicBezTo>
                  <a:cubicBezTo>
                    <a:pt x="13125" y="9015"/>
                    <a:pt x="13125" y="9015"/>
                    <a:pt x="13125" y="9015"/>
                  </a:cubicBezTo>
                  <a:cubicBezTo>
                    <a:pt x="13125" y="9073"/>
                    <a:pt x="13125" y="9073"/>
                    <a:pt x="13125" y="9073"/>
                  </a:cubicBezTo>
                  <a:cubicBezTo>
                    <a:pt x="13125" y="9190"/>
                    <a:pt x="13125" y="9190"/>
                    <a:pt x="13125" y="9190"/>
                  </a:cubicBezTo>
                  <a:cubicBezTo>
                    <a:pt x="13007" y="9190"/>
                    <a:pt x="13007" y="9190"/>
                    <a:pt x="13007" y="9190"/>
                  </a:cubicBezTo>
                  <a:cubicBezTo>
                    <a:pt x="12948" y="9132"/>
                    <a:pt x="12948" y="9132"/>
                    <a:pt x="12948" y="9132"/>
                  </a:cubicBezTo>
                  <a:cubicBezTo>
                    <a:pt x="12831" y="9073"/>
                    <a:pt x="12831" y="9073"/>
                    <a:pt x="12831" y="9073"/>
                  </a:cubicBezTo>
                  <a:cubicBezTo>
                    <a:pt x="12713" y="9015"/>
                    <a:pt x="12713" y="9015"/>
                    <a:pt x="12713" y="9015"/>
                  </a:cubicBezTo>
                  <a:cubicBezTo>
                    <a:pt x="12654" y="9073"/>
                    <a:pt x="12654" y="9073"/>
                    <a:pt x="12654" y="9073"/>
                  </a:cubicBezTo>
                  <a:cubicBezTo>
                    <a:pt x="12595" y="9190"/>
                    <a:pt x="12595" y="9190"/>
                    <a:pt x="12595" y="9190"/>
                  </a:cubicBezTo>
                  <a:cubicBezTo>
                    <a:pt x="12477" y="9249"/>
                    <a:pt x="12477" y="9249"/>
                    <a:pt x="12477" y="9249"/>
                  </a:cubicBezTo>
                  <a:cubicBezTo>
                    <a:pt x="12301" y="9132"/>
                    <a:pt x="12301" y="9132"/>
                    <a:pt x="12301" y="9132"/>
                  </a:cubicBezTo>
                  <a:cubicBezTo>
                    <a:pt x="12242" y="8956"/>
                    <a:pt x="12242" y="8956"/>
                    <a:pt x="12242" y="8956"/>
                  </a:cubicBezTo>
                  <a:cubicBezTo>
                    <a:pt x="12183" y="8898"/>
                    <a:pt x="12183" y="8898"/>
                    <a:pt x="12183" y="8898"/>
                  </a:cubicBezTo>
                  <a:cubicBezTo>
                    <a:pt x="12065" y="8839"/>
                    <a:pt x="12065" y="8839"/>
                    <a:pt x="12065" y="8839"/>
                  </a:cubicBezTo>
                  <a:cubicBezTo>
                    <a:pt x="12007" y="8956"/>
                    <a:pt x="12007" y="8956"/>
                    <a:pt x="12007" y="8956"/>
                  </a:cubicBezTo>
                  <a:cubicBezTo>
                    <a:pt x="12007" y="9073"/>
                    <a:pt x="12007" y="9073"/>
                    <a:pt x="12007" y="9073"/>
                  </a:cubicBezTo>
                  <a:cubicBezTo>
                    <a:pt x="11889" y="9190"/>
                    <a:pt x="11889" y="9190"/>
                    <a:pt x="11889" y="9190"/>
                  </a:cubicBezTo>
                  <a:cubicBezTo>
                    <a:pt x="11771" y="9249"/>
                    <a:pt x="11771" y="9249"/>
                    <a:pt x="11771" y="9249"/>
                  </a:cubicBezTo>
                  <a:cubicBezTo>
                    <a:pt x="11653" y="9307"/>
                    <a:pt x="11653" y="9307"/>
                    <a:pt x="11653" y="9307"/>
                  </a:cubicBezTo>
                  <a:cubicBezTo>
                    <a:pt x="11712" y="9424"/>
                    <a:pt x="11712" y="9424"/>
                    <a:pt x="11712" y="9424"/>
                  </a:cubicBezTo>
                  <a:cubicBezTo>
                    <a:pt x="11771" y="9483"/>
                    <a:pt x="11771" y="9483"/>
                    <a:pt x="11771" y="9483"/>
                  </a:cubicBezTo>
                  <a:cubicBezTo>
                    <a:pt x="11830" y="9600"/>
                    <a:pt x="11830" y="9600"/>
                    <a:pt x="11830" y="9600"/>
                  </a:cubicBezTo>
                  <a:cubicBezTo>
                    <a:pt x="11771" y="9659"/>
                    <a:pt x="11771" y="9659"/>
                    <a:pt x="11771" y="9659"/>
                  </a:cubicBezTo>
                  <a:cubicBezTo>
                    <a:pt x="11595" y="9600"/>
                    <a:pt x="11595" y="9600"/>
                    <a:pt x="11595" y="9600"/>
                  </a:cubicBezTo>
                  <a:cubicBezTo>
                    <a:pt x="11536" y="9483"/>
                    <a:pt x="11536" y="9483"/>
                    <a:pt x="11536" y="9483"/>
                  </a:cubicBezTo>
                  <a:cubicBezTo>
                    <a:pt x="11418" y="9541"/>
                    <a:pt x="11418" y="9541"/>
                    <a:pt x="11418" y="9541"/>
                  </a:cubicBezTo>
                  <a:cubicBezTo>
                    <a:pt x="11359" y="9659"/>
                    <a:pt x="11359" y="9659"/>
                    <a:pt x="11359" y="9659"/>
                  </a:cubicBezTo>
                  <a:cubicBezTo>
                    <a:pt x="11359" y="9717"/>
                    <a:pt x="11359" y="9717"/>
                    <a:pt x="11359" y="9717"/>
                  </a:cubicBezTo>
                  <a:cubicBezTo>
                    <a:pt x="11418" y="9834"/>
                    <a:pt x="11418" y="9834"/>
                    <a:pt x="11418" y="9834"/>
                  </a:cubicBezTo>
                  <a:cubicBezTo>
                    <a:pt x="11477" y="9951"/>
                    <a:pt x="11477" y="9951"/>
                    <a:pt x="11477" y="9951"/>
                  </a:cubicBezTo>
                  <a:cubicBezTo>
                    <a:pt x="11418" y="9951"/>
                    <a:pt x="11418" y="9951"/>
                    <a:pt x="11418" y="9951"/>
                  </a:cubicBezTo>
                  <a:cubicBezTo>
                    <a:pt x="11300" y="9951"/>
                    <a:pt x="11300" y="9951"/>
                    <a:pt x="11300" y="9951"/>
                  </a:cubicBezTo>
                  <a:cubicBezTo>
                    <a:pt x="11183" y="10010"/>
                    <a:pt x="11183" y="10010"/>
                    <a:pt x="11183" y="10010"/>
                  </a:cubicBezTo>
                  <a:cubicBezTo>
                    <a:pt x="11183" y="10185"/>
                    <a:pt x="11183" y="10185"/>
                    <a:pt x="11183" y="10185"/>
                  </a:cubicBezTo>
                  <a:cubicBezTo>
                    <a:pt x="11241" y="10302"/>
                    <a:pt x="11241" y="10302"/>
                    <a:pt x="11241" y="10302"/>
                  </a:cubicBezTo>
                  <a:cubicBezTo>
                    <a:pt x="11418" y="10361"/>
                    <a:pt x="11418" y="10361"/>
                    <a:pt x="11418" y="10361"/>
                  </a:cubicBezTo>
                  <a:cubicBezTo>
                    <a:pt x="11477" y="10478"/>
                    <a:pt x="11477" y="10478"/>
                    <a:pt x="11477" y="10478"/>
                  </a:cubicBezTo>
                  <a:cubicBezTo>
                    <a:pt x="11418" y="10537"/>
                    <a:pt x="11418" y="10537"/>
                    <a:pt x="11418" y="10537"/>
                  </a:cubicBezTo>
                  <a:cubicBezTo>
                    <a:pt x="11300" y="10712"/>
                    <a:pt x="11300" y="10712"/>
                    <a:pt x="11300" y="10712"/>
                  </a:cubicBezTo>
                  <a:cubicBezTo>
                    <a:pt x="11183" y="10829"/>
                    <a:pt x="11183" y="10829"/>
                    <a:pt x="11183" y="10829"/>
                  </a:cubicBezTo>
                  <a:cubicBezTo>
                    <a:pt x="11183" y="11005"/>
                    <a:pt x="11183" y="11005"/>
                    <a:pt x="11183" y="11005"/>
                  </a:cubicBezTo>
                  <a:cubicBezTo>
                    <a:pt x="11124" y="11180"/>
                    <a:pt x="11124" y="11180"/>
                    <a:pt x="11124" y="11180"/>
                  </a:cubicBezTo>
                  <a:cubicBezTo>
                    <a:pt x="11183" y="11298"/>
                    <a:pt x="11183" y="11298"/>
                    <a:pt x="11183" y="11298"/>
                  </a:cubicBezTo>
                  <a:cubicBezTo>
                    <a:pt x="11300" y="11415"/>
                    <a:pt x="11300" y="11415"/>
                    <a:pt x="11300" y="11415"/>
                  </a:cubicBezTo>
                  <a:cubicBezTo>
                    <a:pt x="11300" y="11590"/>
                    <a:pt x="11300" y="11590"/>
                    <a:pt x="11300" y="11590"/>
                  </a:cubicBezTo>
                  <a:cubicBezTo>
                    <a:pt x="11300" y="11649"/>
                    <a:pt x="11300" y="11649"/>
                    <a:pt x="11300" y="11649"/>
                  </a:cubicBezTo>
                  <a:cubicBezTo>
                    <a:pt x="11418" y="11649"/>
                    <a:pt x="11418" y="11649"/>
                    <a:pt x="11418" y="11649"/>
                  </a:cubicBezTo>
                  <a:cubicBezTo>
                    <a:pt x="11536" y="11532"/>
                    <a:pt x="11536" y="11532"/>
                    <a:pt x="11536" y="11532"/>
                  </a:cubicBezTo>
                  <a:cubicBezTo>
                    <a:pt x="11653" y="11473"/>
                    <a:pt x="11653" y="11473"/>
                    <a:pt x="11653" y="11473"/>
                  </a:cubicBezTo>
                  <a:cubicBezTo>
                    <a:pt x="11830" y="11356"/>
                    <a:pt x="11830" y="11356"/>
                    <a:pt x="11830" y="11356"/>
                  </a:cubicBezTo>
                  <a:cubicBezTo>
                    <a:pt x="12007" y="11356"/>
                    <a:pt x="12007" y="11356"/>
                    <a:pt x="12007" y="11356"/>
                  </a:cubicBezTo>
                  <a:cubicBezTo>
                    <a:pt x="12242" y="11415"/>
                    <a:pt x="12242" y="11415"/>
                    <a:pt x="12242" y="11415"/>
                  </a:cubicBezTo>
                  <a:cubicBezTo>
                    <a:pt x="12360" y="11415"/>
                    <a:pt x="12360" y="11415"/>
                    <a:pt x="12360" y="11415"/>
                  </a:cubicBezTo>
                  <a:cubicBezTo>
                    <a:pt x="12536" y="11415"/>
                    <a:pt x="12536" y="11415"/>
                    <a:pt x="12536" y="11415"/>
                  </a:cubicBezTo>
                  <a:cubicBezTo>
                    <a:pt x="12654" y="11473"/>
                    <a:pt x="12654" y="11473"/>
                    <a:pt x="12654" y="11473"/>
                  </a:cubicBezTo>
                  <a:cubicBezTo>
                    <a:pt x="12831" y="11590"/>
                    <a:pt x="12831" y="11590"/>
                    <a:pt x="12831" y="11590"/>
                  </a:cubicBezTo>
                  <a:cubicBezTo>
                    <a:pt x="12948" y="11590"/>
                    <a:pt x="12948" y="11590"/>
                    <a:pt x="12948" y="11590"/>
                  </a:cubicBezTo>
                  <a:cubicBezTo>
                    <a:pt x="13066" y="11532"/>
                    <a:pt x="13066" y="11532"/>
                    <a:pt x="13066" y="11532"/>
                  </a:cubicBezTo>
                  <a:cubicBezTo>
                    <a:pt x="13125" y="11415"/>
                    <a:pt x="13125" y="11415"/>
                    <a:pt x="13125" y="11415"/>
                  </a:cubicBezTo>
                  <a:cubicBezTo>
                    <a:pt x="13066" y="11356"/>
                    <a:pt x="13066" y="11356"/>
                    <a:pt x="13066" y="11356"/>
                  </a:cubicBezTo>
                  <a:cubicBezTo>
                    <a:pt x="13066" y="11239"/>
                    <a:pt x="13066" y="11239"/>
                    <a:pt x="13066" y="11239"/>
                  </a:cubicBezTo>
                  <a:cubicBezTo>
                    <a:pt x="13184" y="11180"/>
                    <a:pt x="13184" y="11180"/>
                    <a:pt x="13184" y="11180"/>
                  </a:cubicBezTo>
                  <a:cubicBezTo>
                    <a:pt x="13360" y="11298"/>
                    <a:pt x="13360" y="11298"/>
                    <a:pt x="13360" y="11298"/>
                  </a:cubicBezTo>
                  <a:cubicBezTo>
                    <a:pt x="13478" y="11415"/>
                    <a:pt x="13478" y="11415"/>
                    <a:pt x="13478" y="11415"/>
                  </a:cubicBezTo>
                  <a:cubicBezTo>
                    <a:pt x="13654" y="11415"/>
                    <a:pt x="13654" y="11415"/>
                    <a:pt x="13654" y="11415"/>
                  </a:cubicBezTo>
                  <a:cubicBezTo>
                    <a:pt x="13713" y="11473"/>
                    <a:pt x="13713" y="11473"/>
                    <a:pt x="13713" y="11473"/>
                  </a:cubicBezTo>
                  <a:cubicBezTo>
                    <a:pt x="13949" y="11473"/>
                    <a:pt x="13949" y="11473"/>
                    <a:pt x="13949" y="11473"/>
                  </a:cubicBezTo>
                  <a:cubicBezTo>
                    <a:pt x="14125" y="11473"/>
                    <a:pt x="14125" y="11473"/>
                    <a:pt x="14125" y="11473"/>
                  </a:cubicBezTo>
                  <a:cubicBezTo>
                    <a:pt x="14184" y="11590"/>
                    <a:pt x="14184" y="11590"/>
                    <a:pt x="14184" y="11590"/>
                  </a:cubicBezTo>
                  <a:cubicBezTo>
                    <a:pt x="14302" y="11590"/>
                    <a:pt x="14302" y="11590"/>
                    <a:pt x="14302" y="11590"/>
                  </a:cubicBezTo>
                  <a:cubicBezTo>
                    <a:pt x="14302" y="11766"/>
                    <a:pt x="14302" y="11766"/>
                    <a:pt x="14302" y="11766"/>
                  </a:cubicBezTo>
                  <a:cubicBezTo>
                    <a:pt x="14361" y="11883"/>
                    <a:pt x="14361" y="11883"/>
                    <a:pt x="14361" y="11883"/>
                  </a:cubicBezTo>
                  <a:cubicBezTo>
                    <a:pt x="14361" y="12000"/>
                    <a:pt x="14361" y="12000"/>
                    <a:pt x="14361" y="12000"/>
                  </a:cubicBezTo>
                  <a:cubicBezTo>
                    <a:pt x="14478" y="12000"/>
                    <a:pt x="14478" y="12000"/>
                    <a:pt x="14478" y="12000"/>
                  </a:cubicBezTo>
                  <a:cubicBezTo>
                    <a:pt x="14478" y="11824"/>
                    <a:pt x="14478" y="11824"/>
                    <a:pt x="14478" y="11824"/>
                  </a:cubicBezTo>
                  <a:cubicBezTo>
                    <a:pt x="14596" y="11707"/>
                    <a:pt x="14596" y="11707"/>
                    <a:pt x="14596" y="11707"/>
                  </a:cubicBezTo>
                  <a:cubicBezTo>
                    <a:pt x="14655" y="11649"/>
                    <a:pt x="14655" y="11649"/>
                    <a:pt x="14655" y="11649"/>
                  </a:cubicBezTo>
                  <a:cubicBezTo>
                    <a:pt x="14773" y="11532"/>
                    <a:pt x="14773" y="11532"/>
                    <a:pt x="14773" y="11532"/>
                  </a:cubicBezTo>
                  <a:cubicBezTo>
                    <a:pt x="14890" y="11356"/>
                    <a:pt x="14890" y="11356"/>
                    <a:pt x="14890" y="11356"/>
                  </a:cubicBezTo>
                  <a:cubicBezTo>
                    <a:pt x="14890" y="11239"/>
                    <a:pt x="14890" y="11239"/>
                    <a:pt x="14890" y="11239"/>
                  </a:cubicBezTo>
                  <a:cubicBezTo>
                    <a:pt x="14890" y="11122"/>
                    <a:pt x="14890" y="11122"/>
                    <a:pt x="14890" y="11122"/>
                  </a:cubicBezTo>
                  <a:cubicBezTo>
                    <a:pt x="14890" y="11005"/>
                    <a:pt x="14890" y="11005"/>
                    <a:pt x="14890" y="11005"/>
                  </a:cubicBezTo>
                  <a:cubicBezTo>
                    <a:pt x="15008" y="11005"/>
                    <a:pt x="15008" y="11005"/>
                    <a:pt x="15008" y="11005"/>
                  </a:cubicBezTo>
                  <a:cubicBezTo>
                    <a:pt x="15126" y="10946"/>
                    <a:pt x="15126" y="10946"/>
                    <a:pt x="15126" y="10946"/>
                  </a:cubicBezTo>
                  <a:cubicBezTo>
                    <a:pt x="15126" y="10946"/>
                    <a:pt x="15126" y="10946"/>
                    <a:pt x="15126" y="109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2" name="Google Shape;2472;p278"/>
            <p:cNvSpPr/>
            <p:nvPr/>
          </p:nvSpPr>
          <p:spPr>
            <a:xfrm>
              <a:off x="570910" y="1143281"/>
              <a:ext cx="2913482" cy="2539659"/>
            </a:xfrm>
            <a:custGeom>
              <a:avLst/>
              <a:gdLst/>
              <a:ahLst/>
              <a:cxnLst/>
              <a:rect l="l" t="t" r="r" b="b"/>
              <a:pathLst>
                <a:path w="21589" h="21600" extrusionOk="0">
                  <a:moveTo>
                    <a:pt x="17286" y="4537"/>
                  </a:moveTo>
                  <a:cubicBezTo>
                    <a:pt x="17329" y="4586"/>
                    <a:pt x="17329" y="4586"/>
                    <a:pt x="17329" y="4586"/>
                  </a:cubicBezTo>
                  <a:cubicBezTo>
                    <a:pt x="17415" y="4537"/>
                    <a:pt x="17415" y="4537"/>
                    <a:pt x="17415" y="4537"/>
                  </a:cubicBezTo>
                  <a:cubicBezTo>
                    <a:pt x="17544" y="4537"/>
                    <a:pt x="17544" y="4537"/>
                    <a:pt x="17544" y="4537"/>
                  </a:cubicBezTo>
                  <a:cubicBezTo>
                    <a:pt x="17716" y="4537"/>
                    <a:pt x="17716" y="4537"/>
                    <a:pt x="17716" y="4537"/>
                  </a:cubicBezTo>
                  <a:cubicBezTo>
                    <a:pt x="17846" y="4586"/>
                    <a:pt x="17846" y="4586"/>
                    <a:pt x="17846" y="4586"/>
                  </a:cubicBezTo>
                  <a:cubicBezTo>
                    <a:pt x="17846" y="4685"/>
                    <a:pt x="17846" y="4685"/>
                    <a:pt x="17846" y="4685"/>
                  </a:cubicBezTo>
                  <a:cubicBezTo>
                    <a:pt x="17846" y="4784"/>
                    <a:pt x="17846" y="4784"/>
                    <a:pt x="17846" y="4784"/>
                  </a:cubicBezTo>
                  <a:cubicBezTo>
                    <a:pt x="17846" y="4981"/>
                    <a:pt x="17846" y="4981"/>
                    <a:pt x="17846" y="4981"/>
                  </a:cubicBezTo>
                  <a:cubicBezTo>
                    <a:pt x="17932" y="4981"/>
                    <a:pt x="17932" y="4981"/>
                    <a:pt x="17932" y="4981"/>
                  </a:cubicBezTo>
                  <a:cubicBezTo>
                    <a:pt x="18018" y="4981"/>
                    <a:pt x="18018" y="4981"/>
                    <a:pt x="18018" y="4981"/>
                  </a:cubicBezTo>
                  <a:cubicBezTo>
                    <a:pt x="18147" y="5030"/>
                    <a:pt x="18147" y="5030"/>
                    <a:pt x="18147" y="5030"/>
                  </a:cubicBezTo>
                  <a:cubicBezTo>
                    <a:pt x="18276" y="4981"/>
                    <a:pt x="18276" y="4981"/>
                    <a:pt x="18276" y="4981"/>
                  </a:cubicBezTo>
                  <a:cubicBezTo>
                    <a:pt x="18362" y="4981"/>
                    <a:pt x="18362" y="4981"/>
                    <a:pt x="18362" y="4981"/>
                  </a:cubicBezTo>
                  <a:cubicBezTo>
                    <a:pt x="18448" y="4932"/>
                    <a:pt x="18448" y="4932"/>
                    <a:pt x="18448" y="4932"/>
                  </a:cubicBezTo>
                  <a:cubicBezTo>
                    <a:pt x="18534" y="4784"/>
                    <a:pt x="18534" y="4784"/>
                    <a:pt x="18534" y="4784"/>
                  </a:cubicBezTo>
                  <a:cubicBezTo>
                    <a:pt x="18620" y="4734"/>
                    <a:pt x="18620" y="4734"/>
                    <a:pt x="18620" y="4734"/>
                  </a:cubicBezTo>
                  <a:cubicBezTo>
                    <a:pt x="18792" y="4734"/>
                    <a:pt x="18792" y="4734"/>
                    <a:pt x="18792" y="4734"/>
                  </a:cubicBezTo>
                  <a:cubicBezTo>
                    <a:pt x="18921" y="4784"/>
                    <a:pt x="18921" y="4784"/>
                    <a:pt x="18921" y="4784"/>
                  </a:cubicBezTo>
                  <a:cubicBezTo>
                    <a:pt x="18921" y="4932"/>
                    <a:pt x="18921" y="4932"/>
                    <a:pt x="18921" y="4932"/>
                  </a:cubicBezTo>
                  <a:cubicBezTo>
                    <a:pt x="18921" y="5079"/>
                    <a:pt x="18921" y="5079"/>
                    <a:pt x="18921" y="5079"/>
                  </a:cubicBezTo>
                  <a:cubicBezTo>
                    <a:pt x="18921" y="5079"/>
                    <a:pt x="18964" y="5178"/>
                    <a:pt x="18964" y="5227"/>
                  </a:cubicBezTo>
                  <a:cubicBezTo>
                    <a:pt x="18964" y="5277"/>
                    <a:pt x="19093" y="5326"/>
                    <a:pt x="19093" y="5326"/>
                  </a:cubicBezTo>
                  <a:cubicBezTo>
                    <a:pt x="19265" y="5573"/>
                    <a:pt x="19265" y="5573"/>
                    <a:pt x="19265" y="5573"/>
                  </a:cubicBezTo>
                  <a:cubicBezTo>
                    <a:pt x="19352" y="5671"/>
                    <a:pt x="19352" y="5671"/>
                    <a:pt x="19352" y="5671"/>
                  </a:cubicBezTo>
                  <a:cubicBezTo>
                    <a:pt x="19438" y="5868"/>
                    <a:pt x="19438" y="5868"/>
                    <a:pt x="19438" y="5868"/>
                  </a:cubicBezTo>
                  <a:cubicBezTo>
                    <a:pt x="19524" y="5967"/>
                    <a:pt x="19524" y="5967"/>
                    <a:pt x="19524" y="5967"/>
                  </a:cubicBezTo>
                  <a:cubicBezTo>
                    <a:pt x="19696" y="5967"/>
                    <a:pt x="19696" y="5967"/>
                    <a:pt x="19696" y="5967"/>
                  </a:cubicBezTo>
                  <a:cubicBezTo>
                    <a:pt x="19825" y="6016"/>
                    <a:pt x="19825" y="6016"/>
                    <a:pt x="19825" y="6016"/>
                  </a:cubicBezTo>
                  <a:cubicBezTo>
                    <a:pt x="19825" y="6115"/>
                    <a:pt x="19825" y="6115"/>
                    <a:pt x="19825" y="6115"/>
                  </a:cubicBezTo>
                  <a:cubicBezTo>
                    <a:pt x="19739" y="6164"/>
                    <a:pt x="19739" y="6164"/>
                    <a:pt x="19739" y="6164"/>
                  </a:cubicBezTo>
                  <a:cubicBezTo>
                    <a:pt x="19653" y="6263"/>
                    <a:pt x="19653" y="6263"/>
                    <a:pt x="19653" y="6263"/>
                  </a:cubicBezTo>
                  <a:cubicBezTo>
                    <a:pt x="19696" y="6362"/>
                    <a:pt x="19696" y="6362"/>
                    <a:pt x="19696" y="6362"/>
                  </a:cubicBezTo>
                  <a:cubicBezTo>
                    <a:pt x="19739" y="6411"/>
                    <a:pt x="19739" y="6411"/>
                    <a:pt x="19739" y="6411"/>
                  </a:cubicBezTo>
                  <a:cubicBezTo>
                    <a:pt x="19825" y="6411"/>
                    <a:pt x="19825" y="6411"/>
                    <a:pt x="19825" y="6411"/>
                  </a:cubicBezTo>
                  <a:cubicBezTo>
                    <a:pt x="19868" y="6362"/>
                    <a:pt x="19868" y="6362"/>
                    <a:pt x="19868" y="6362"/>
                  </a:cubicBezTo>
                  <a:cubicBezTo>
                    <a:pt x="19997" y="6362"/>
                    <a:pt x="19997" y="6362"/>
                    <a:pt x="19997" y="6362"/>
                  </a:cubicBezTo>
                  <a:cubicBezTo>
                    <a:pt x="20083" y="6411"/>
                    <a:pt x="20083" y="6411"/>
                    <a:pt x="20083" y="6411"/>
                  </a:cubicBezTo>
                  <a:cubicBezTo>
                    <a:pt x="20169" y="6460"/>
                    <a:pt x="20169" y="6460"/>
                    <a:pt x="20169" y="6460"/>
                  </a:cubicBezTo>
                  <a:cubicBezTo>
                    <a:pt x="20169" y="6559"/>
                    <a:pt x="20169" y="6559"/>
                    <a:pt x="20169" y="6559"/>
                  </a:cubicBezTo>
                  <a:cubicBezTo>
                    <a:pt x="20169" y="6707"/>
                    <a:pt x="20169" y="6707"/>
                    <a:pt x="20169" y="6707"/>
                  </a:cubicBezTo>
                  <a:cubicBezTo>
                    <a:pt x="20212" y="6805"/>
                    <a:pt x="20212" y="6805"/>
                    <a:pt x="20212" y="6805"/>
                  </a:cubicBezTo>
                  <a:cubicBezTo>
                    <a:pt x="20341" y="6904"/>
                    <a:pt x="20341" y="6904"/>
                    <a:pt x="20341" y="6904"/>
                  </a:cubicBezTo>
                  <a:cubicBezTo>
                    <a:pt x="20384" y="7003"/>
                    <a:pt x="20384" y="7003"/>
                    <a:pt x="20384" y="7003"/>
                  </a:cubicBezTo>
                  <a:cubicBezTo>
                    <a:pt x="20513" y="7052"/>
                    <a:pt x="20513" y="7052"/>
                    <a:pt x="20513" y="7052"/>
                  </a:cubicBezTo>
                  <a:cubicBezTo>
                    <a:pt x="20642" y="7052"/>
                    <a:pt x="20642" y="7052"/>
                    <a:pt x="20642" y="7052"/>
                  </a:cubicBezTo>
                  <a:cubicBezTo>
                    <a:pt x="20771" y="7003"/>
                    <a:pt x="20771" y="7003"/>
                    <a:pt x="20771" y="7003"/>
                  </a:cubicBezTo>
                  <a:cubicBezTo>
                    <a:pt x="20901" y="7003"/>
                    <a:pt x="20901" y="7003"/>
                    <a:pt x="20901" y="7003"/>
                  </a:cubicBezTo>
                  <a:cubicBezTo>
                    <a:pt x="21030" y="7003"/>
                    <a:pt x="21030" y="7003"/>
                    <a:pt x="21030" y="7003"/>
                  </a:cubicBezTo>
                  <a:cubicBezTo>
                    <a:pt x="21159" y="7052"/>
                    <a:pt x="21159" y="7052"/>
                    <a:pt x="21159" y="7052"/>
                  </a:cubicBezTo>
                  <a:cubicBezTo>
                    <a:pt x="21202" y="7101"/>
                    <a:pt x="21202" y="7101"/>
                    <a:pt x="21202" y="7101"/>
                  </a:cubicBezTo>
                  <a:cubicBezTo>
                    <a:pt x="21331" y="7052"/>
                    <a:pt x="21331" y="7052"/>
                    <a:pt x="21331" y="7052"/>
                  </a:cubicBezTo>
                  <a:cubicBezTo>
                    <a:pt x="21417" y="7052"/>
                    <a:pt x="21417" y="7052"/>
                    <a:pt x="21417" y="7052"/>
                  </a:cubicBezTo>
                  <a:cubicBezTo>
                    <a:pt x="21503" y="7200"/>
                    <a:pt x="21503" y="7200"/>
                    <a:pt x="21503" y="7200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03" y="7348"/>
                    <a:pt x="21503" y="7348"/>
                    <a:pt x="21503" y="7348"/>
                  </a:cubicBezTo>
                  <a:cubicBezTo>
                    <a:pt x="21417" y="7397"/>
                    <a:pt x="21417" y="7397"/>
                    <a:pt x="21417" y="7397"/>
                  </a:cubicBezTo>
                  <a:cubicBezTo>
                    <a:pt x="21331" y="7496"/>
                    <a:pt x="21331" y="7496"/>
                    <a:pt x="21331" y="7496"/>
                  </a:cubicBezTo>
                  <a:cubicBezTo>
                    <a:pt x="21245" y="7496"/>
                    <a:pt x="21245" y="7496"/>
                    <a:pt x="21245" y="7496"/>
                  </a:cubicBezTo>
                  <a:cubicBezTo>
                    <a:pt x="21202" y="7545"/>
                    <a:pt x="21202" y="7545"/>
                    <a:pt x="21202" y="7545"/>
                  </a:cubicBezTo>
                  <a:cubicBezTo>
                    <a:pt x="21202" y="7644"/>
                    <a:pt x="21202" y="7644"/>
                    <a:pt x="21202" y="7644"/>
                  </a:cubicBezTo>
                  <a:cubicBezTo>
                    <a:pt x="21202" y="7742"/>
                    <a:pt x="21202" y="7742"/>
                    <a:pt x="21202" y="7742"/>
                  </a:cubicBezTo>
                  <a:cubicBezTo>
                    <a:pt x="21159" y="7940"/>
                    <a:pt x="21159" y="7940"/>
                    <a:pt x="21159" y="7940"/>
                  </a:cubicBezTo>
                  <a:cubicBezTo>
                    <a:pt x="21030" y="8038"/>
                    <a:pt x="21030" y="8038"/>
                    <a:pt x="21030" y="8038"/>
                  </a:cubicBezTo>
                  <a:cubicBezTo>
                    <a:pt x="20814" y="8236"/>
                    <a:pt x="20814" y="8236"/>
                    <a:pt x="20814" y="8236"/>
                  </a:cubicBezTo>
                  <a:cubicBezTo>
                    <a:pt x="20642" y="8384"/>
                    <a:pt x="20642" y="8384"/>
                    <a:pt x="20642" y="8384"/>
                  </a:cubicBezTo>
                  <a:cubicBezTo>
                    <a:pt x="20513" y="8482"/>
                    <a:pt x="20513" y="8482"/>
                    <a:pt x="20513" y="8482"/>
                  </a:cubicBezTo>
                  <a:cubicBezTo>
                    <a:pt x="20341" y="8532"/>
                    <a:pt x="20341" y="8532"/>
                    <a:pt x="20341" y="8532"/>
                  </a:cubicBezTo>
                  <a:cubicBezTo>
                    <a:pt x="20255" y="8482"/>
                    <a:pt x="20255" y="8482"/>
                    <a:pt x="20255" y="8482"/>
                  </a:cubicBezTo>
                  <a:cubicBezTo>
                    <a:pt x="20169" y="8482"/>
                    <a:pt x="20169" y="8482"/>
                    <a:pt x="20169" y="8482"/>
                  </a:cubicBezTo>
                  <a:cubicBezTo>
                    <a:pt x="20126" y="8581"/>
                    <a:pt x="20126" y="8581"/>
                    <a:pt x="20126" y="8581"/>
                  </a:cubicBezTo>
                  <a:cubicBezTo>
                    <a:pt x="20040" y="8482"/>
                    <a:pt x="20040" y="8482"/>
                    <a:pt x="20040" y="8482"/>
                  </a:cubicBezTo>
                  <a:cubicBezTo>
                    <a:pt x="19997" y="8334"/>
                    <a:pt x="19997" y="8334"/>
                    <a:pt x="19997" y="8334"/>
                  </a:cubicBezTo>
                  <a:cubicBezTo>
                    <a:pt x="19868" y="8334"/>
                    <a:pt x="19868" y="8334"/>
                    <a:pt x="19868" y="8334"/>
                  </a:cubicBezTo>
                  <a:cubicBezTo>
                    <a:pt x="19696" y="8334"/>
                    <a:pt x="19696" y="8334"/>
                    <a:pt x="19696" y="8334"/>
                  </a:cubicBezTo>
                  <a:cubicBezTo>
                    <a:pt x="19567" y="8433"/>
                    <a:pt x="19567" y="8433"/>
                    <a:pt x="19567" y="8433"/>
                  </a:cubicBezTo>
                  <a:cubicBezTo>
                    <a:pt x="19481" y="8334"/>
                    <a:pt x="19481" y="8334"/>
                    <a:pt x="19481" y="8334"/>
                  </a:cubicBezTo>
                  <a:cubicBezTo>
                    <a:pt x="19438" y="8236"/>
                    <a:pt x="19438" y="8236"/>
                    <a:pt x="19438" y="8236"/>
                  </a:cubicBezTo>
                  <a:cubicBezTo>
                    <a:pt x="19352" y="8186"/>
                    <a:pt x="19352" y="8186"/>
                    <a:pt x="19352" y="8186"/>
                  </a:cubicBezTo>
                  <a:cubicBezTo>
                    <a:pt x="19179" y="8186"/>
                    <a:pt x="19179" y="8186"/>
                    <a:pt x="19179" y="8186"/>
                  </a:cubicBezTo>
                  <a:cubicBezTo>
                    <a:pt x="19050" y="8186"/>
                    <a:pt x="19050" y="8186"/>
                    <a:pt x="19050" y="8186"/>
                  </a:cubicBezTo>
                  <a:cubicBezTo>
                    <a:pt x="18964" y="8285"/>
                    <a:pt x="18964" y="8285"/>
                    <a:pt x="18964" y="8285"/>
                  </a:cubicBezTo>
                  <a:cubicBezTo>
                    <a:pt x="18964" y="8334"/>
                    <a:pt x="18964" y="8334"/>
                    <a:pt x="18964" y="8334"/>
                  </a:cubicBezTo>
                  <a:cubicBezTo>
                    <a:pt x="18964" y="8482"/>
                    <a:pt x="18964" y="8482"/>
                    <a:pt x="18964" y="8482"/>
                  </a:cubicBezTo>
                  <a:cubicBezTo>
                    <a:pt x="18921" y="8482"/>
                    <a:pt x="18921" y="8482"/>
                    <a:pt x="18921" y="8482"/>
                  </a:cubicBezTo>
                  <a:cubicBezTo>
                    <a:pt x="18792" y="8482"/>
                    <a:pt x="18792" y="8482"/>
                    <a:pt x="18792" y="8482"/>
                  </a:cubicBezTo>
                  <a:cubicBezTo>
                    <a:pt x="18749" y="8630"/>
                    <a:pt x="18749" y="8630"/>
                    <a:pt x="18749" y="8630"/>
                  </a:cubicBezTo>
                  <a:cubicBezTo>
                    <a:pt x="18749" y="8778"/>
                    <a:pt x="18749" y="8778"/>
                    <a:pt x="18749" y="8778"/>
                  </a:cubicBezTo>
                  <a:cubicBezTo>
                    <a:pt x="18663" y="8827"/>
                    <a:pt x="18663" y="8827"/>
                    <a:pt x="18663" y="8827"/>
                  </a:cubicBezTo>
                  <a:cubicBezTo>
                    <a:pt x="18577" y="8827"/>
                    <a:pt x="18577" y="8827"/>
                    <a:pt x="18577" y="8827"/>
                  </a:cubicBezTo>
                  <a:cubicBezTo>
                    <a:pt x="18405" y="8778"/>
                    <a:pt x="18405" y="8778"/>
                    <a:pt x="18405" y="8778"/>
                  </a:cubicBezTo>
                  <a:cubicBezTo>
                    <a:pt x="18233" y="8778"/>
                    <a:pt x="18233" y="8778"/>
                    <a:pt x="18233" y="8778"/>
                  </a:cubicBezTo>
                  <a:cubicBezTo>
                    <a:pt x="18104" y="8827"/>
                    <a:pt x="18104" y="8827"/>
                    <a:pt x="18104" y="8827"/>
                  </a:cubicBezTo>
                  <a:cubicBezTo>
                    <a:pt x="18018" y="8827"/>
                    <a:pt x="18018" y="8827"/>
                    <a:pt x="18018" y="8827"/>
                  </a:cubicBezTo>
                  <a:cubicBezTo>
                    <a:pt x="17975" y="8877"/>
                    <a:pt x="17975" y="8877"/>
                    <a:pt x="17975" y="8877"/>
                  </a:cubicBezTo>
                  <a:cubicBezTo>
                    <a:pt x="17889" y="9074"/>
                    <a:pt x="17889" y="9074"/>
                    <a:pt x="17889" y="9074"/>
                  </a:cubicBezTo>
                  <a:cubicBezTo>
                    <a:pt x="17932" y="9271"/>
                    <a:pt x="17932" y="9271"/>
                    <a:pt x="17932" y="9271"/>
                  </a:cubicBezTo>
                  <a:cubicBezTo>
                    <a:pt x="17975" y="9468"/>
                    <a:pt x="17975" y="9468"/>
                    <a:pt x="17975" y="9468"/>
                  </a:cubicBezTo>
                  <a:cubicBezTo>
                    <a:pt x="18061" y="9715"/>
                    <a:pt x="18061" y="9715"/>
                    <a:pt x="18061" y="9715"/>
                  </a:cubicBezTo>
                  <a:cubicBezTo>
                    <a:pt x="18104" y="9814"/>
                    <a:pt x="18104" y="9814"/>
                    <a:pt x="18104" y="9814"/>
                  </a:cubicBezTo>
                  <a:cubicBezTo>
                    <a:pt x="18233" y="9962"/>
                    <a:pt x="18233" y="9962"/>
                    <a:pt x="18233" y="9962"/>
                  </a:cubicBezTo>
                  <a:cubicBezTo>
                    <a:pt x="18362" y="9962"/>
                    <a:pt x="18362" y="9962"/>
                    <a:pt x="18362" y="9962"/>
                  </a:cubicBezTo>
                  <a:cubicBezTo>
                    <a:pt x="18405" y="10159"/>
                    <a:pt x="18405" y="10159"/>
                    <a:pt x="18405" y="10159"/>
                  </a:cubicBezTo>
                  <a:cubicBezTo>
                    <a:pt x="18534" y="10356"/>
                    <a:pt x="18534" y="10356"/>
                    <a:pt x="18534" y="10356"/>
                  </a:cubicBezTo>
                  <a:cubicBezTo>
                    <a:pt x="18620" y="10553"/>
                    <a:pt x="18620" y="10553"/>
                    <a:pt x="18620" y="10553"/>
                  </a:cubicBezTo>
                  <a:cubicBezTo>
                    <a:pt x="18620" y="10701"/>
                    <a:pt x="18620" y="10701"/>
                    <a:pt x="18620" y="10701"/>
                  </a:cubicBezTo>
                  <a:cubicBezTo>
                    <a:pt x="18706" y="10701"/>
                    <a:pt x="18706" y="10701"/>
                    <a:pt x="18706" y="10701"/>
                  </a:cubicBezTo>
                  <a:cubicBezTo>
                    <a:pt x="18749" y="10652"/>
                    <a:pt x="18749" y="10652"/>
                    <a:pt x="18749" y="10652"/>
                  </a:cubicBezTo>
                  <a:cubicBezTo>
                    <a:pt x="18792" y="10652"/>
                    <a:pt x="18792" y="10652"/>
                    <a:pt x="18792" y="10652"/>
                  </a:cubicBezTo>
                  <a:cubicBezTo>
                    <a:pt x="18835" y="10603"/>
                    <a:pt x="18835" y="10603"/>
                    <a:pt x="18835" y="10603"/>
                  </a:cubicBezTo>
                  <a:cubicBezTo>
                    <a:pt x="18921" y="10603"/>
                    <a:pt x="18921" y="10603"/>
                    <a:pt x="18921" y="10603"/>
                  </a:cubicBezTo>
                  <a:cubicBezTo>
                    <a:pt x="18921" y="10701"/>
                    <a:pt x="18921" y="10701"/>
                    <a:pt x="18921" y="10701"/>
                  </a:cubicBezTo>
                  <a:cubicBezTo>
                    <a:pt x="18878" y="10800"/>
                    <a:pt x="18878" y="10800"/>
                    <a:pt x="18878" y="10800"/>
                  </a:cubicBezTo>
                  <a:cubicBezTo>
                    <a:pt x="18792" y="10899"/>
                    <a:pt x="18792" y="10899"/>
                    <a:pt x="18792" y="10899"/>
                  </a:cubicBezTo>
                  <a:cubicBezTo>
                    <a:pt x="18749" y="10899"/>
                    <a:pt x="18749" y="10899"/>
                    <a:pt x="18749" y="10899"/>
                  </a:cubicBezTo>
                  <a:cubicBezTo>
                    <a:pt x="18749" y="11047"/>
                    <a:pt x="18749" y="11047"/>
                    <a:pt x="18749" y="11047"/>
                  </a:cubicBezTo>
                  <a:cubicBezTo>
                    <a:pt x="18792" y="11145"/>
                    <a:pt x="18792" y="11145"/>
                    <a:pt x="18792" y="11145"/>
                  </a:cubicBezTo>
                  <a:cubicBezTo>
                    <a:pt x="18878" y="11342"/>
                    <a:pt x="18878" y="11342"/>
                    <a:pt x="18878" y="11342"/>
                  </a:cubicBezTo>
                  <a:cubicBezTo>
                    <a:pt x="19007" y="11540"/>
                    <a:pt x="19007" y="11540"/>
                    <a:pt x="19007" y="11540"/>
                  </a:cubicBezTo>
                  <a:cubicBezTo>
                    <a:pt x="19050" y="11589"/>
                    <a:pt x="19050" y="11589"/>
                    <a:pt x="19050" y="11589"/>
                  </a:cubicBezTo>
                  <a:cubicBezTo>
                    <a:pt x="19050" y="11688"/>
                    <a:pt x="19050" y="11688"/>
                    <a:pt x="19050" y="11688"/>
                  </a:cubicBezTo>
                  <a:cubicBezTo>
                    <a:pt x="18964" y="11688"/>
                    <a:pt x="18964" y="11688"/>
                    <a:pt x="18964" y="11688"/>
                  </a:cubicBezTo>
                  <a:cubicBezTo>
                    <a:pt x="18878" y="11688"/>
                    <a:pt x="18878" y="11688"/>
                    <a:pt x="18878" y="11688"/>
                  </a:cubicBezTo>
                  <a:cubicBezTo>
                    <a:pt x="18749" y="11737"/>
                    <a:pt x="18749" y="11737"/>
                    <a:pt x="18749" y="11737"/>
                  </a:cubicBezTo>
                  <a:cubicBezTo>
                    <a:pt x="18749" y="11836"/>
                    <a:pt x="18749" y="11836"/>
                    <a:pt x="18749" y="11836"/>
                  </a:cubicBezTo>
                  <a:cubicBezTo>
                    <a:pt x="18792" y="11984"/>
                    <a:pt x="18792" y="11984"/>
                    <a:pt x="18792" y="11984"/>
                  </a:cubicBezTo>
                  <a:cubicBezTo>
                    <a:pt x="18921" y="12230"/>
                    <a:pt x="18921" y="12230"/>
                    <a:pt x="18921" y="12230"/>
                  </a:cubicBezTo>
                  <a:cubicBezTo>
                    <a:pt x="19050" y="12378"/>
                    <a:pt x="19050" y="12378"/>
                    <a:pt x="19050" y="12378"/>
                  </a:cubicBezTo>
                  <a:cubicBezTo>
                    <a:pt x="19179" y="12575"/>
                    <a:pt x="19179" y="12575"/>
                    <a:pt x="19179" y="12575"/>
                  </a:cubicBezTo>
                  <a:cubicBezTo>
                    <a:pt x="19309" y="12674"/>
                    <a:pt x="19309" y="12674"/>
                    <a:pt x="19309" y="12674"/>
                  </a:cubicBezTo>
                  <a:cubicBezTo>
                    <a:pt x="19265" y="12822"/>
                    <a:pt x="19265" y="12822"/>
                    <a:pt x="19265" y="12822"/>
                  </a:cubicBezTo>
                  <a:cubicBezTo>
                    <a:pt x="19179" y="12871"/>
                    <a:pt x="19179" y="12871"/>
                    <a:pt x="19179" y="12871"/>
                  </a:cubicBezTo>
                  <a:cubicBezTo>
                    <a:pt x="19007" y="12921"/>
                    <a:pt x="19007" y="12921"/>
                    <a:pt x="19007" y="12921"/>
                  </a:cubicBezTo>
                  <a:cubicBezTo>
                    <a:pt x="18921" y="12970"/>
                    <a:pt x="18921" y="12970"/>
                    <a:pt x="18921" y="12970"/>
                  </a:cubicBezTo>
                  <a:cubicBezTo>
                    <a:pt x="18921" y="13019"/>
                    <a:pt x="18921" y="13019"/>
                    <a:pt x="18921" y="13019"/>
                  </a:cubicBezTo>
                  <a:cubicBezTo>
                    <a:pt x="19050" y="13068"/>
                    <a:pt x="19050" y="13068"/>
                    <a:pt x="19050" y="13068"/>
                  </a:cubicBezTo>
                  <a:cubicBezTo>
                    <a:pt x="19136" y="13118"/>
                    <a:pt x="19136" y="13118"/>
                    <a:pt x="19136" y="13118"/>
                  </a:cubicBezTo>
                  <a:cubicBezTo>
                    <a:pt x="19179" y="13216"/>
                    <a:pt x="19179" y="13216"/>
                    <a:pt x="19179" y="13216"/>
                  </a:cubicBezTo>
                  <a:cubicBezTo>
                    <a:pt x="19136" y="13266"/>
                    <a:pt x="19136" y="13266"/>
                    <a:pt x="19136" y="13266"/>
                  </a:cubicBezTo>
                  <a:cubicBezTo>
                    <a:pt x="19050" y="13364"/>
                    <a:pt x="19050" y="13364"/>
                    <a:pt x="19050" y="13364"/>
                  </a:cubicBezTo>
                  <a:cubicBezTo>
                    <a:pt x="19093" y="13512"/>
                    <a:pt x="19093" y="13512"/>
                    <a:pt x="19093" y="13512"/>
                  </a:cubicBezTo>
                  <a:cubicBezTo>
                    <a:pt x="19222" y="13611"/>
                    <a:pt x="19222" y="13611"/>
                    <a:pt x="19222" y="13611"/>
                  </a:cubicBezTo>
                  <a:cubicBezTo>
                    <a:pt x="19265" y="13759"/>
                    <a:pt x="19265" y="13759"/>
                    <a:pt x="19265" y="13759"/>
                  </a:cubicBezTo>
                  <a:cubicBezTo>
                    <a:pt x="19352" y="13808"/>
                    <a:pt x="19352" y="13808"/>
                    <a:pt x="19352" y="13808"/>
                  </a:cubicBezTo>
                  <a:cubicBezTo>
                    <a:pt x="19438" y="13858"/>
                    <a:pt x="19438" y="13858"/>
                    <a:pt x="19438" y="13858"/>
                  </a:cubicBezTo>
                  <a:cubicBezTo>
                    <a:pt x="19395" y="14005"/>
                    <a:pt x="19395" y="14005"/>
                    <a:pt x="19395" y="14005"/>
                  </a:cubicBezTo>
                  <a:cubicBezTo>
                    <a:pt x="19309" y="14005"/>
                    <a:pt x="19309" y="14005"/>
                    <a:pt x="19309" y="14005"/>
                  </a:cubicBezTo>
                  <a:cubicBezTo>
                    <a:pt x="19309" y="14005"/>
                    <a:pt x="19222" y="14104"/>
                    <a:pt x="19222" y="14104"/>
                  </a:cubicBezTo>
                  <a:cubicBezTo>
                    <a:pt x="19050" y="14153"/>
                    <a:pt x="19050" y="14153"/>
                    <a:pt x="19050" y="14153"/>
                  </a:cubicBezTo>
                  <a:cubicBezTo>
                    <a:pt x="19136" y="14301"/>
                    <a:pt x="19136" y="14301"/>
                    <a:pt x="19136" y="14301"/>
                  </a:cubicBezTo>
                  <a:cubicBezTo>
                    <a:pt x="19222" y="14351"/>
                    <a:pt x="19222" y="14351"/>
                    <a:pt x="19222" y="14351"/>
                  </a:cubicBezTo>
                  <a:cubicBezTo>
                    <a:pt x="19265" y="14499"/>
                    <a:pt x="19265" y="14499"/>
                    <a:pt x="19265" y="14499"/>
                  </a:cubicBezTo>
                  <a:cubicBezTo>
                    <a:pt x="19222" y="14597"/>
                    <a:pt x="19222" y="14597"/>
                    <a:pt x="19222" y="14597"/>
                  </a:cubicBezTo>
                  <a:cubicBezTo>
                    <a:pt x="19093" y="14745"/>
                    <a:pt x="19093" y="14745"/>
                    <a:pt x="19093" y="14745"/>
                  </a:cubicBezTo>
                  <a:cubicBezTo>
                    <a:pt x="18964" y="14844"/>
                    <a:pt x="18964" y="14844"/>
                    <a:pt x="18964" y="14844"/>
                  </a:cubicBezTo>
                  <a:cubicBezTo>
                    <a:pt x="18878" y="14893"/>
                    <a:pt x="18878" y="14893"/>
                    <a:pt x="18878" y="14893"/>
                  </a:cubicBezTo>
                  <a:cubicBezTo>
                    <a:pt x="18749" y="14942"/>
                    <a:pt x="18749" y="14942"/>
                    <a:pt x="18749" y="14942"/>
                  </a:cubicBezTo>
                  <a:cubicBezTo>
                    <a:pt x="18792" y="15041"/>
                    <a:pt x="18792" y="15041"/>
                    <a:pt x="18792" y="15041"/>
                  </a:cubicBezTo>
                  <a:cubicBezTo>
                    <a:pt x="18921" y="15090"/>
                    <a:pt x="18921" y="15090"/>
                    <a:pt x="18921" y="15090"/>
                  </a:cubicBezTo>
                  <a:cubicBezTo>
                    <a:pt x="18921" y="15238"/>
                    <a:pt x="18921" y="15238"/>
                    <a:pt x="18921" y="15238"/>
                  </a:cubicBezTo>
                  <a:cubicBezTo>
                    <a:pt x="18835" y="15288"/>
                    <a:pt x="18835" y="15288"/>
                    <a:pt x="18835" y="15288"/>
                  </a:cubicBezTo>
                  <a:cubicBezTo>
                    <a:pt x="18706" y="15288"/>
                    <a:pt x="18706" y="15288"/>
                    <a:pt x="18706" y="15288"/>
                  </a:cubicBezTo>
                  <a:cubicBezTo>
                    <a:pt x="18534" y="15288"/>
                    <a:pt x="18534" y="15288"/>
                    <a:pt x="18534" y="15288"/>
                  </a:cubicBezTo>
                  <a:cubicBezTo>
                    <a:pt x="18319" y="15386"/>
                    <a:pt x="18319" y="15386"/>
                    <a:pt x="18319" y="15386"/>
                  </a:cubicBezTo>
                  <a:cubicBezTo>
                    <a:pt x="18233" y="15436"/>
                    <a:pt x="18233" y="15436"/>
                    <a:pt x="18233" y="15436"/>
                  </a:cubicBezTo>
                  <a:cubicBezTo>
                    <a:pt x="18061" y="15386"/>
                    <a:pt x="18061" y="15386"/>
                    <a:pt x="18061" y="15386"/>
                  </a:cubicBezTo>
                  <a:cubicBezTo>
                    <a:pt x="17803" y="15337"/>
                    <a:pt x="17803" y="15337"/>
                    <a:pt x="17803" y="15337"/>
                  </a:cubicBezTo>
                  <a:cubicBezTo>
                    <a:pt x="17630" y="15386"/>
                    <a:pt x="17630" y="15386"/>
                    <a:pt x="17630" y="15386"/>
                  </a:cubicBezTo>
                  <a:cubicBezTo>
                    <a:pt x="17458" y="15436"/>
                    <a:pt x="17458" y="15436"/>
                    <a:pt x="17458" y="15436"/>
                  </a:cubicBezTo>
                  <a:cubicBezTo>
                    <a:pt x="17458" y="15584"/>
                    <a:pt x="17458" y="15584"/>
                    <a:pt x="17458" y="15584"/>
                  </a:cubicBezTo>
                  <a:cubicBezTo>
                    <a:pt x="17415" y="15633"/>
                    <a:pt x="17415" y="15633"/>
                    <a:pt x="17415" y="15633"/>
                  </a:cubicBezTo>
                  <a:cubicBezTo>
                    <a:pt x="17286" y="15633"/>
                    <a:pt x="17286" y="15633"/>
                    <a:pt x="17286" y="15633"/>
                  </a:cubicBezTo>
                  <a:cubicBezTo>
                    <a:pt x="17200" y="15633"/>
                    <a:pt x="17200" y="15633"/>
                    <a:pt x="17200" y="15633"/>
                  </a:cubicBezTo>
                  <a:cubicBezTo>
                    <a:pt x="17157" y="15633"/>
                    <a:pt x="17157" y="15633"/>
                    <a:pt x="17157" y="15633"/>
                  </a:cubicBezTo>
                  <a:cubicBezTo>
                    <a:pt x="17157" y="15830"/>
                    <a:pt x="17157" y="15830"/>
                    <a:pt x="17157" y="15830"/>
                  </a:cubicBezTo>
                  <a:cubicBezTo>
                    <a:pt x="17200" y="15978"/>
                    <a:pt x="17200" y="15978"/>
                    <a:pt x="17200" y="15978"/>
                  </a:cubicBezTo>
                  <a:cubicBezTo>
                    <a:pt x="17200" y="15978"/>
                    <a:pt x="17329" y="16027"/>
                    <a:pt x="17329" y="16077"/>
                  </a:cubicBezTo>
                  <a:cubicBezTo>
                    <a:pt x="17501" y="16077"/>
                    <a:pt x="17501" y="16077"/>
                    <a:pt x="17501" y="16077"/>
                  </a:cubicBezTo>
                  <a:cubicBezTo>
                    <a:pt x="17458" y="16175"/>
                    <a:pt x="17458" y="16175"/>
                    <a:pt x="17458" y="16175"/>
                  </a:cubicBezTo>
                  <a:cubicBezTo>
                    <a:pt x="17372" y="16274"/>
                    <a:pt x="17372" y="16274"/>
                    <a:pt x="17372" y="16274"/>
                  </a:cubicBezTo>
                  <a:cubicBezTo>
                    <a:pt x="17286" y="16323"/>
                    <a:pt x="17286" y="16323"/>
                    <a:pt x="17286" y="16323"/>
                  </a:cubicBezTo>
                  <a:cubicBezTo>
                    <a:pt x="17329" y="16373"/>
                    <a:pt x="17329" y="16373"/>
                    <a:pt x="17329" y="16373"/>
                  </a:cubicBezTo>
                  <a:cubicBezTo>
                    <a:pt x="17415" y="16471"/>
                    <a:pt x="17415" y="16471"/>
                    <a:pt x="17415" y="16471"/>
                  </a:cubicBezTo>
                  <a:cubicBezTo>
                    <a:pt x="17458" y="16619"/>
                    <a:pt x="17458" y="16619"/>
                    <a:pt x="17458" y="16619"/>
                  </a:cubicBezTo>
                  <a:cubicBezTo>
                    <a:pt x="17458" y="16816"/>
                    <a:pt x="17458" y="16816"/>
                    <a:pt x="17458" y="16816"/>
                  </a:cubicBezTo>
                  <a:cubicBezTo>
                    <a:pt x="17329" y="16915"/>
                    <a:pt x="17329" y="16915"/>
                    <a:pt x="17329" y="16915"/>
                  </a:cubicBezTo>
                  <a:cubicBezTo>
                    <a:pt x="17286" y="17063"/>
                    <a:pt x="17286" y="17063"/>
                    <a:pt x="17286" y="17063"/>
                  </a:cubicBezTo>
                  <a:cubicBezTo>
                    <a:pt x="17200" y="17112"/>
                    <a:pt x="17200" y="17112"/>
                    <a:pt x="17200" y="17112"/>
                  </a:cubicBezTo>
                  <a:cubicBezTo>
                    <a:pt x="17157" y="17359"/>
                    <a:pt x="17157" y="17359"/>
                    <a:pt x="17157" y="17359"/>
                  </a:cubicBezTo>
                  <a:cubicBezTo>
                    <a:pt x="17200" y="17507"/>
                    <a:pt x="17200" y="17507"/>
                    <a:pt x="17200" y="17507"/>
                  </a:cubicBezTo>
                  <a:cubicBezTo>
                    <a:pt x="17200" y="17655"/>
                    <a:pt x="17200" y="17655"/>
                    <a:pt x="17200" y="17655"/>
                  </a:cubicBezTo>
                  <a:cubicBezTo>
                    <a:pt x="17286" y="17803"/>
                    <a:pt x="17286" y="17803"/>
                    <a:pt x="17286" y="17803"/>
                  </a:cubicBezTo>
                  <a:cubicBezTo>
                    <a:pt x="17415" y="17803"/>
                    <a:pt x="17415" y="17803"/>
                    <a:pt x="17415" y="17803"/>
                  </a:cubicBezTo>
                  <a:cubicBezTo>
                    <a:pt x="17415" y="17901"/>
                    <a:pt x="17415" y="17901"/>
                    <a:pt x="17415" y="17901"/>
                  </a:cubicBezTo>
                  <a:cubicBezTo>
                    <a:pt x="17415" y="18049"/>
                    <a:pt x="17415" y="18049"/>
                    <a:pt x="17415" y="18049"/>
                  </a:cubicBezTo>
                  <a:cubicBezTo>
                    <a:pt x="17458" y="18099"/>
                    <a:pt x="17458" y="18099"/>
                    <a:pt x="17458" y="18099"/>
                  </a:cubicBezTo>
                  <a:cubicBezTo>
                    <a:pt x="17501" y="18197"/>
                    <a:pt x="17501" y="18197"/>
                    <a:pt x="17501" y="18197"/>
                  </a:cubicBezTo>
                  <a:cubicBezTo>
                    <a:pt x="17587" y="18395"/>
                    <a:pt x="17587" y="18395"/>
                    <a:pt x="17587" y="18395"/>
                  </a:cubicBezTo>
                  <a:cubicBezTo>
                    <a:pt x="17501" y="18493"/>
                    <a:pt x="17501" y="18493"/>
                    <a:pt x="17501" y="18493"/>
                  </a:cubicBezTo>
                  <a:cubicBezTo>
                    <a:pt x="17587" y="18592"/>
                    <a:pt x="17587" y="18592"/>
                    <a:pt x="17587" y="18592"/>
                  </a:cubicBezTo>
                  <a:cubicBezTo>
                    <a:pt x="17673" y="18690"/>
                    <a:pt x="17673" y="18690"/>
                    <a:pt x="17673" y="18690"/>
                  </a:cubicBezTo>
                  <a:cubicBezTo>
                    <a:pt x="17673" y="18740"/>
                    <a:pt x="17673" y="18740"/>
                    <a:pt x="17673" y="18740"/>
                  </a:cubicBezTo>
                  <a:cubicBezTo>
                    <a:pt x="17673" y="18789"/>
                    <a:pt x="17673" y="18789"/>
                    <a:pt x="17673" y="18789"/>
                  </a:cubicBezTo>
                  <a:cubicBezTo>
                    <a:pt x="17630" y="18888"/>
                    <a:pt x="17630" y="18888"/>
                    <a:pt x="17630" y="18888"/>
                  </a:cubicBezTo>
                  <a:cubicBezTo>
                    <a:pt x="17544" y="18937"/>
                    <a:pt x="17544" y="18937"/>
                    <a:pt x="17544" y="18937"/>
                  </a:cubicBezTo>
                  <a:cubicBezTo>
                    <a:pt x="17458" y="18986"/>
                    <a:pt x="17458" y="18986"/>
                    <a:pt x="17458" y="18986"/>
                  </a:cubicBezTo>
                  <a:cubicBezTo>
                    <a:pt x="17415" y="19085"/>
                    <a:pt x="17415" y="19085"/>
                    <a:pt x="17415" y="19085"/>
                  </a:cubicBezTo>
                  <a:cubicBezTo>
                    <a:pt x="17458" y="19184"/>
                    <a:pt x="17458" y="19184"/>
                    <a:pt x="17458" y="19184"/>
                  </a:cubicBezTo>
                  <a:cubicBezTo>
                    <a:pt x="17501" y="19282"/>
                    <a:pt x="17501" y="19282"/>
                    <a:pt x="17501" y="19282"/>
                  </a:cubicBezTo>
                  <a:cubicBezTo>
                    <a:pt x="17630" y="19282"/>
                    <a:pt x="17630" y="19282"/>
                    <a:pt x="17630" y="19282"/>
                  </a:cubicBezTo>
                  <a:cubicBezTo>
                    <a:pt x="17587" y="19381"/>
                    <a:pt x="17587" y="19381"/>
                    <a:pt x="17587" y="19381"/>
                  </a:cubicBezTo>
                  <a:cubicBezTo>
                    <a:pt x="17501" y="19479"/>
                    <a:pt x="17501" y="19479"/>
                    <a:pt x="17501" y="19479"/>
                  </a:cubicBezTo>
                  <a:cubicBezTo>
                    <a:pt x="17458" y="19479"/>
                    <a:pt x="17458" y="19479"/>
                    <a:pt x="17458" y="19479"/>
                  </a:cubicBezTo>
                  <a:cubicBezTo>
                    <a:pt x="17415" y="19381"/>
                    <a:pt x="17415" y="19381"/>
                    <a:pt x="17415" y="19381"/>
                  </a:cubicBezTo>
                  <a:cubicBezTo>
                    <a:pt x="17286" y="19332"/>
                    <a:pt x="17286" y="19332"/>
                    <a:pt x="17286" y="19332"/>
                  </a:cubicBezTo>
                  <a:cubicBezTo>
                    <a:pt x="17200" y="19381"/>
                    <a:pt x="17200" y="19381"/>
                    <a:pt x="17200" y="19381"/>
                  </a:cubicBezTo>
                  <a:cubicBezTo>
                    <a:pt x="17114" y="19479"/>
                    <a:pt x="17114" y="19479"/>
                    <a:pt x="17114" y="19479"/>
                  </a:cubicBezTo>
                  <a:cubicBezTo>
                    <a:pt x="17028" y="19430"/>
                    <a:pt x="17028" y="19430"/>
                    <a:pt x="17028" y="19430"/>
                  </a:cubicBezTo>
                  <a:cubicBezTo>
                    <a:pt x="16985" y="19479"/>
                    <a:pt x="16985" y="19479"/>
                    <a:pt x="16985" y="19479"/>
                  </a:cubicBezTo>
                  <a:cubicBezTo>
                    <a:pt x="16856" y="19381"/>
                    <a:pt x="16856" y="19381"/>
                    <a:pt x="16856" y="19381"/>
                  </a:cubicBezTo>
                  <a:cubicBezTo>
                    <a:pt x="16813" y="19332"/>
                    <a:pt x="16813" y="19332"/>
                    <a:pt x="16813" y="19332"/>
                  </a:cubicBezTo>
                  <a:cubicBezTo>
                    <a:pt x="16684" y="19282"/>
                    <a:pt x="16684" y="19282"/>
                    <a:pt x="16684" y="19282"/>
                  </a:cubicBezTo>
                  <a:cubicBezTo>
                    <a:pt x="16641" y="19184"/>
                    <a:pt x="16641" y="19184"/>
                    <a:pt x="16641" y="19184"/>
                  </a:cubicBezTo>
                  <a:cubicBezTo>
                    <a:pt x="16469" y="19134"/>
                    <a:pt x="16469" y="19134"/>
                    <a:pt x="16469" y="19134"/>
                  </a:cubicBezTo>
                  <a:cubicBezTo>
                    <a:pt x="16340" y="19134"/>
                    <a:pt x="16340" y="19134"/>
                    <a:pt x="16340" y="19134"/>
                  </a:cubicBezTo>
                  <a:cubicBezTo>
                    <a:pt x="16297" y="19233"/>
                    <a:pt x="16297" y="19233"/>
                    <a:pt x="16297" y="19233"/>
                  </a:cubicBezTo>
                  <a:cubicBezTo>
                    <a:pt x="16297" y="19381"/>
                    <a:pt x="16297" y="19381"/>
                    <a:pt x="16297" y="19381"/>
                  </a:cubicBezTo>
                  <a:cubicBezTo>
                    <a:pt x="16211" y="19578"/>
                    <a:pt x="16211" y="19578"/>
                    <a:pt x="16211" y="19578"/>
                  </a:cubicBezTo>
                  <a:cubicBezTo>
                    <a:pt x="16081" y="19726"/>
                    <a:pt x="16081" y="19726"/>
                    <a:pt x="16081" y="19726"/>
                  </a:cubicBezTo>
                  <a:cubicBezTo>
                    <a:pt x="15909" y="19874"/>
                    <a:pt x="15909" y="19874"/>
                    <a:pt x="15909" y="19874"/>
                  </a:cubicBezTo>
                  <a:cubicBezTo>
                    <a:pt x="15737" y="20022"/>
                    <a:pt x="15737" y="20022"/>
                    <a:pt x="15737" y="20022"/>
                  </a:cubicBezTo>
                  <a:cubicBezTo>
                    <a:pt x="15608" y="20121"/>
                    <a:pt x="15608" y="20121"/>
                    <a:pt x="15608" y="20121"/>
                  </a:cubicBezTo>
                  <a:cubicBezTo>
                    <a:pt x="15565" y="20071"/>
                    <a:pt x="15565" y="20071"/>
                    <a:pt x="15565" y="20071"/>
                  </a:cubicBezTo>
                  <a:cubicBezTo>
                    <a:pt x="15436" y="20022"/>
                    <a:pt x="15436" y="20022"/>
                    <a:pt x="15436" y="20022"/>
                  </a:cubicBezTo>
                  <a:cubicBezTo>
                    <a:pt x="15393" y="20071"/>
                    <a:pt x="15393" y="20071"/>
                    <a:pt x="15393" y="20071"/>
                  </a:cubicBezTo>
                  <a:cubicBezTo>
                    <a:pt x="15393" y="20219"/>
                    <a:pt x="15393" y="20219"/>
                    <a:pt x="15393" y="20219"/>
                  </a:cubicBezTo>
                  <a:cubicBezTo>
                    <a:pt x="15393" y="20268"/>
                    <a:pt x="15393" y="20268"/>
                    <a:pt x="15393" y="20268"/>
                  </a:cubicBezTo>
                  <a:cubicBezTo>
                    <a:pt x="15264" y="20367"/>
                    <a:pt x="15264" y="20367"/>
                    <a:pt x="15264" y="20367"/>
                  </a:cubicBezTo>
                  <a:cubicBezTo>
                    <a:pt x="15135" y="20367"/>
                    <a:pt x="15135" y="20367"/>
                    <a:pt x="15135" y="20367"/>
                  </a:cubicBezTo>
                  <a:cubicBezTo>
                    <a:pt x="15049" y="20416"/>
                    <a:pt x="15049" y="20416"/>
                    <a:pt x="15049" y="20416"/>
                  </a:cubicBezTo>
                  <a:cubicBezTo>
                    <a:pt x="14963" y="20466"/>
                    <a:pt x="14963" y="20466"/>
                    <a:pt x="14963" y="20466"/>
                  </a:cubicBezTo>
                  <a:cubicBezTo>
                    <a:pt x="14963" y="20564"/>
                    <a:pt x="14963" y="20564"/>
                    <a:pt x="14963" y="20564"/>
                  </a:cubicBezTo>
                  <a:cubicBezTo>
                    <a:pt x="14877" y="20564"/>
                    <a:pt x="14877" y="20564"/>
                    <a:pt x="14877" y="20564"/>
                  </a:cubicBezTo>
                  <a:cubicBezTo>
                    <a:pt x="14791" y="20515"/>
                    <a:pt x="14791" y="20515"/>
                    <a:pt x="14791" y="20515"/>
                  </a:cubicBezTo>
                  <a:cubicBezTo>
                    <a:pt x="14748" y="20515"/>
                    <a:pt x="14748" y="20515"/>
                    <a:pt x="14748" y="20515"/>
                  </a:cubicBezTo>
                  <a:cubicBezTo>
                    <a:pt x="14618" y="20614"/>
                    <a:pt x="14618" y="20614"/>
                    <a:pt x="14618" y="20614"/>
                  </a:cubicBezTo>
                  <a:cubicBezTo>
                    <a:pt x="14575" y="20663"/>
                    <a:pt x="14575" y="20663"/>
                    <a:pt x="14575" y="20663"/>
                  </a:cubicBezTo>
                  <a:cubicBezTo>
                    <a:pt x="14489" y="20811"/>
                    <a:pt x="14489" y="20811"/>
                    <a:pt x="14489" y="20811"/>
                  </a:cubicBezTo>
                  <a:cubicBezTo>
                    <a:pt x="14403" y="20860"/>
                    <a:pt x="14403" y="20860"/>
                    <a:pt x="14403" y="20860"/>
                  </a:cubicBezTo>
                  <a:cubicBezTo>
                    <a:pt x="14317" y="20910"/>
                    <a:pt x="14317" y="20910"/>
                    <a:pt x="14317" y="20910"/>
                  </a:cubicBezTo>
                  <a:cubicBezTo>
                    <a:pt x="14231" y="20910"/>
                    <a:pt x="14231" y="20910"/>
                    <a:pt x="14231" y="20910"/>
                  </a:cubicBezTo>
                  <a:cubicBezTo>
                    <a:pt x="14231" y="20860"/>
                    <a:pt x="14231" y="20860"/>
                    <a:pt x="14231" y="20860"/>
                  </a:cubicBezTo>
                  <a:cubicBezTo>
                    <a:pt x="14188" y="20712"/>
                    <a:pt x="14188" y="20712"/>
                    <a:pt x="14188" y="20712"/>
                  </a:cubicBezTo>
                  <a:cubicBezTo>
                    <a:pt x="14145" y="20614"/>
                    <a:pt x="14145" y="20614"/>
                    <a:pt x="14145" y="20614"/>
                  </a:cubicBezTo>
                  <a:cubicBezTo>
                    <a:pt x="14059" y="20614"/>
                    <a:pt x="14059" y="20614"/>
                    <a:pt x="14059" y="20614"/>
                  </a:cubicBezTo>
                  <a:cubicBezTo>
                    <a:pt x="13930" y="20614"/>
                    <a:pt x="13930" y="20614"/>
                    <a:pt x="13930" y="20614"/>
                  </a:cubicBezTo>
                  <a:cubicBezTo>
                    <a:pt x="13973" y="20663"/>
                    <a:pt x="13973" y="20663"/>
                    <a:pt x="13973" y="20663"/>
                  </a:cubicBezTo>
                  <a:cubicBezTo>
                    <a:pt x="13930" y="20762"/>
                    <a:pt x="13930" y="20762"/>
                    <a:pt x="13930" y="20762"/>
                  </a:cubicBezTo>
                  <a:cubicBezTo>
                    <a:pt x="13930" y="20910"/>
                    <a:pt x="13930" y="20910"/>
                    <a:pt x="13930" y="20910"/>
                  </a:cubicBezTo>
                  <a:cubicBezTo>
                    <a:pt x="13887" y="20959"/>
                    <a:pt x="13887" y="20959"/>
                    <a:pt x="13887" y="20959"/>
                  </a:cubicBezTo>
                  <a:cubicBezTo>
                    <a:pt x="13801" y="20860"/>
                    <a:pt x="13801" y="20860"/>
                    <a:pt x="13801" y="20860"/>
                  </a:cubicBezTo>
                  <a:cubicBezTo>
                    <a:pt x="13801" y="20762"/>
                    <a:pt x="13801" y="20762"/>
                    <a:pt x="13801" y="20762"/>
                  </a:cubicBezTo>
                  <a:cubicBezTo>
                    <a:pt x="13715" y="20614"/>
                    <a:pt x="13715" y="20614"/>
                    <a:pt x="13715" y="20614"/>
                  </a:cubicBezTo>
                  <a:cubicBezTo>
                    <a:pt x="13672" y="20564"/>
                    <a:pt x="13672" y="20564"/>
                    <a:pt x="13672" y="20564"/>
                  </a:cubicBezTo>
                  <a:cubicBezTo>
                    <a:pt x="13629" y="20614"/>
                    <a:pt x="13629" y="20614"/>
                    <a:pt x="13629" y="20614"/>
                  </a:cubicBezTo>
                  <a:cubicBezTo>
                    <a:pt x="13672" y="20762"/>
                    <a:pt x="13672" y="20762"/>
                    <a:pt x="13672" y="20762"/>
                  </a:cubicBezTo>
                  <a:cubicBezTo>
                    <a:pt x="13629" y="20811"/>
                    <a:pt x="13629" y="20811"/>
                    <a:pt x="13629" y="20811"/>
                  </a:cubicBezTo>
                  <a:cubicBezTo>
                    <a:pt x="13543" y="20860"/>
                    <a:pt x="13543" y="20860"/>
                    <a:pt x="13543" y="20860"/>
                  </a:cubicBezTo>
                  <a:cubicBezTo>
                    <a:pt x="13457" y="20959"/>
                    <a:pt x="13457" y="20959"/>
                    <a:pt x="13457" y="20959"/>
                  </a:cubicBezTo>
                  <a:cubicBezTo>
                    <a:pt x="13328" y="21008"/>
                    <a:pt x="13328" y="21008"/>
                    <a:pt x="13328" y="21008"/>
                  </a:cubicBezTo>
                  <a:cubicBezTo>
                    <a:pt x="13285" y="21058"/>
                    <a:pt x="13285" y="21058"/>
                    <a:pt x="13285" y="21058"/>
                  </a:cubicBezTo>
                  <a:cubicBezTo>
                    <a:pt x="13285" y="21156"/>
                    <a:pt x="13285" y="21156"/>
                    <a:pt x="13285" y="21156"/>
                  </a:cubicBezTo>
                  <a:cubicBezTo>
                    <a:pt x="13328" y="21255"/>
                    <a:pt x="13328" y="21255"/>
                    <a:pt x="13328" y="21255"/>
                  </a:cubicBezTo>
                  <a:cubicBezTo>
                    <a:pt x="13371" y="21353"/>
                    <a:pt x="13371" y="21353"/>
                    <a:pt x="13371" y="21353"/>
                  </a:cubicBezTo>
                  <a:cubicBezTo>
                    <a:pt x="13457" y="21353"/>
                    <a:pt x="13457" y="21353"/>
                    <a:pt x="13457" y="21353"/>
                  </a:cubicBezTo>
                  <a:cubicBezTo>
                    <a:pt x="13500" y="21304"/>
                    <a:pt x="13500" y="21304"/>
                    <a:pt x="13500" y="21304"/>
                  </a:cubicBezTo>
                  <a:cubicBezTo>
                    <a:pt x="13543" y="21353"/>
                    <a:pt x="13543" y="21353"/>
                    <a:pt x="13543" y="21353"/>
                  </a:cubicBezTo>
                  <a:cubicBezTo>
                    <a:pt x="13543" y="21403"/>
                    <a:pt x="13543" y="21403"/>
                    <a:pt x="13543" y="21403"/>
                  </a:cubicBezTo>
                  <a:cubicBezTo>
                    <a:pt x="13500" y="21501"/>
                    <a:pt x="13500" y="21501"/>
                    <a:pt x="13500" y="21501"/>
                  </a:cubicBezTo>
                  <a:cubicBezTo>
                    <a:pt x="13457" y="21551"/>
                    <a:pt x="13457" y="21551"/>
                    <a:pt x="13457" y="21551"/>
                  </a:cubicBezTo>
                  <a:cubicBezTo>
                    <a:pt x="13328" y="21600"/>
                    <a:pt x="13328" y="21600"/>
                    <a:pt x="13328" y="21600"/>
                  </a:cubicBezTo>
                  <a:cubicBezTo>
                    <a:pt x="13199" y="21551"/>
                    <a:pt x="13199" y="21551"/>
                    <a:pt x="13199" y="21551"/>
                  </a:cubicBezTo>
                  <a:cubicBezTo>
                    <a:pt x="13156" y="21501"/>
                    <a:pt x="13156" y="21501"/>
                    <a:pt x="13156" y="21501"/>
                  </a:cubicBezTo>
                  <a:cubicBezTo>
                    <a:pt x="13069" y="21403"/>
                    <a:pt x="13069" y="21403"/>
                    <a:pt x="13069" y="21403"/>
                  </a:cubicBezTo>
                  <a:cubicBezTo>
                    <a:pt x="12983" y="21403"/>
                    <a:pt x="12983" y="21403"/>
                    <a:pt x="12983" y="21403"/>
                  </a:cubicBezTo>
                  <a:cubicBezTo>
                    <a:pt x="12940" y="21452"/>
                    <a:pt x="12940" y="21452"/>
                    <a:pt x="12940" y="21452"/>
                  </a:cubicBezTo>
                  <a:cubicBezTo>
                    <a:pt x="12854" y="21501"/>
                    <a:pt x="12854" y="21501"/>
                    <a:pt x="12854" y="21501"/>
                  </a:cubicBezTo>
                  <a:cubicBezTo>
                    <a:pt x="12768" y="21353"/>
                    <a:pt x="12768" y="21353"/>
                    <a:pt x="12768" y="21353"/>
                  </a:cubicBezTo>
                  <a:cubicBezTo>
                    <a:pt x="12682" y="21304"/>
                    <a:pt x="12682" y="21304"/>
                    <a:pt x="12682" y="21304"/>
                  </a:cubicBezTo>
                  <a:cubicBezTo>
                    <a:pt x="12596" y="21304"/>
                    <a:pt x="12596" y="21304"/>
                    <a:pt x="12596" y="21304"/>
                  </a:cubicBezTo>
                  <a:cubicBezTo>
                    <a:pt x="12510" y="21205"/>
                    <a:pt x="12510" y="21205"/>
                    <a:pt x="12510" y="21205"/>
                  </a:cubicBezTo>
                  <a:cubicBezTo>
                    <a:pt x="12553" y="21107"/>
                    <a:pt x="12553" y="21107"/>
                    <a:pt x="12553" y="21107"/>
                  </a:cubicBezTo>
                  <a:cubicBezTo>
                    <a:pt x="12639" y="21008"/>
                    <a:pt x="12639" y="21008"/>
                    <a:pt x="12639" y="21008"/>
                  </a:cubicBezTo>
                  <a:cubicBezTo>
                    <a:pt x="12639" y="20860"/>
                    <a:pt x="12639" y="20860"/>
                    <a:pt x="12639" y="20860"/>
                  </a:cubicBezTo>
                  <a:cubicBezTo>
                    <a:pt x="12682" y="20762"/>
                    <a:pt x="12682" y="20762"/>
                    <a:pt x="12682" y="20762"/>
                  </a:cubicBezTo>
                  <a:cubicBezTo>
                    <a:pt x="12725" y="20663"/>
                    <a:pt x="12725" y="20663"/>
                    <a:pt x="12725" y="20663"/>
                  </a:cubicBezTo>
                  <a:cubicBezTo>
                    <a:pt x="12811" y="20663"/>
                    <a:pt x="12811" y="20663"/>
                    <a:pt x="12811" y="20663"/>
                  </a:cubicBezTo>
                  <a:cubicBezTo>
                    <a:pt x="12897" y="20663"/>
                    <a:pt x="12897" y="20663"/>
                    <a:pt x="12897" y="20663"/>
                  </a:cubicBezTo>
                  <a:cubicBezTo>
                    <a:pt x="12940" y="20564"/>
                    <a:pt x="12940" y="20564"/>
                    <a:pt x="12940" y="20564"/>
                  </a:cubicBezTo>
                  <a:cubicBezTo>
                    <a:pt x="12940" y="20466"/>
                    <a:pt x="12940" y="20466"/>
                    <a:pt x="12940" y="20466"/>
                  </a:cubicBezTo>
                  <a:cubicBezTo>
                    <a:pt x="12983" y="20367"/>
                    <a:pt x="12983" y="20367"/>
                    <a:pt x="12983" y="20367"/>
                  </a:cubicBezTo>
                  <a:cubicBezTo>
                    <a:pt x="12983" y="20219"/>
                    <a:pt x="12983" y="20219"/>
                    <a:pt x="12983" y="20219"/>
                  </a:cubicBezTo>
                  <a:cubicBezTo>
                    <a:pt x="12897" y="20121"/>
                    <a:pt x="12897" y="20121"/>
                    <a:pt x="12897" y="20121"/>
                  </a:cubicBezTo>
                  <a:cubicBezTo>
                    <a:pt x="12811" y="20022"/>
                    <a:pt x="12811" y="20022"/>
                    <a:pt x="12811" y="20022"/>
                  </a:cubicBezTo>
                  <a:cubicBezTo>
                    <a:pt x="12725" y="19874"/>
                    <a:pt x="12725" y="19874"/>
                    <a:pt x="12725" y="19874"/>
                  </a:cubicBezTo>
                  <a:cubicBezTo>
                    <a:pt x="12725" y="19726"/>
                    <a:pt x="12725" y="19726"/>
                    <a:pt x="12725" y="19726"/>
                  </a:cubicBezTo>
                  <a:cubicBezTo>
                    <a:pt x="12768" y="19627"/>
                    <a:pt x="12768" y="19627"/>
                    <a:pt x="12768" y="19627"/>
                  </a:cubicBezTo>
                  <a:cubicBezTo>
                    <a:pt x="12811" y="19578"/>
                    <a:pt x="12811" y="19578"/>
                    <a:pt x="12811" y="19578"/>
                  </a:cubicBezTo>
                  <a:cubicBezTo>
                    <a:pt x="12897" y="19479"/>
                    <a:pt x="12897" y="19479"/>
                    <a:pt x="12897" y="19479"/>
                  </a:cubicBezTo>
                  <a:cubicBezTo>
                    <a:pt x="12897" y="19332"/>
                    <a:pt x="12897" y="19332"/>
                    <a:pt x="12897" y="19332"/>
                  </a:cubicBezTo>
                  <a:cubicBezTo>
                    <a:pt x="12897" y="19282"/>
                    <a:pt x="12897" y="19282"/>
                    <a:pt x="12897" y="19282"/>
                  </a:cubicBezTo>
                  <a:cubicBezTo>
                    <a:pt x="12940" y="19282"/>
                    <a:pt x="12940" y="19282"/>
                    <a:pt x="12940" y="19282"/>
                  </a:cubicBezTo>
                  <a:cubicBezTo>
                    <a:pt x="13026" y="19282"/>
                    <a:pt x="13026" y="19282"/>
                    <a:pt x="13026" y="19282"/>
                  </a:cubicBezTo>
                  <a:cubicBezTo>
                    <a:pt x="13113" y="19332"/>
                    <a:pt x="13113" y="19332"/>
                    <a:pt x="13113" y="19332"/>
                  </a:cubicBezTo>
                  <a:cubicBezTo>
                    <a:pt x="13156" y="19381"/>
                    <a:pt x="13156" y="19381"/>
                    <a:pt x="13156" y="19381"/>
                  </a:cubicBezTo>
                  <a:cubicBezTo>
                    <a:pt x="13199" y="19332"/>
                    <a:pt x="13199" y="19332"/>
                    <a:pt x="13199" y="19332"/>
                  </a:cubicBezTo>
                  <a:cubicBezTo>
                    <a:pt x="13156" y="19134"/>
                    <a:pt x="13156" y="19134"/>
                    <a:pt x="13156" y="19134"/>
                  </a:cubicBezTo>
                  <a:cubicBezTo>
                    <a:pt x="13026" y="19085"/>
                    <a:pt x="13026" y="19085"/>
                    <a:pt x="13026" y="19085"/>
                  </a:cubicBezTo>
                  <a:cubicBezTo>
                    <a:pt x="12940" y="18986"/>
                    <a:pt x="12940" y="18986"/>
                    <a:pt x="12940" y="18986"/>
                  </a:cubicBezTo>
                  <a:cubicBezTo>
                    <a:pt x="12940" y="18838"/>
                    <a:pt x="12940" y="18838"/>
                    <a:pt x="12940" y="18838"/>
                  </a:cubicBezTo>
                  <a:cubicBezTo>
                    <a:pt x="12854" y="18740"/>
                    <a:pt x="12854" y="18740"/>
                    <a:pt x="12854" y="18740"/>
                  </a:cubicBezTo>
                  <a:cubicBezTo>
                    <a:pt x="12811" y="18789"/>
                    <a:pt x="12811" y="18789"/>
                    <a:pt x="12811" y="18789"/>
                  </a:cubicBezTo>
                  <a:cubicBezTo>
                    <a:pt x="12768" y="18838"/>
                    <a:pt x="12768" y="18838"/>
                    <a:pt x="12768" y="18838"/>
                  </a:cubicBezTo>
                  <a:cubicBezTo>
                    <a:pt x="12639" y="18838"/>
                    <a:pt x="12639" y="18838"/>
                    <a:pt x="12639" y="18838"/>
                  </a:cubicBezTo>
                  <a:cubicBezTo>
                    <a:pt x="12639" y="18789"/>
                    <a:pt x="12639" y="18789"/>
                    <a:pt x="12639" y="18789"/>
                  </a:cubicBezTo>
                  <a:cubicBezTo>
                    <a:pt x="12553" y="18690"/>
                    <a:pt x="12553" y="18690"/>
                    <a:pt x="12553" y="18690"/>
                  </a:cubicBezTo>
                  <a:cubicBezTo>
                    <a:pt x="12510" y="18641"/>
                    <a:pt x="12510" y="18641"/>
                    <a:pt x="12510" y="18641"/>
                  </a:cubicBezTo>
                  <a:cubicBezTo>
                    <a:pt x="12467" y="18740"/>
                    <a:pt x="12467" y="18740"/>
                    <a:pt x="12467" y="18740"/>
                  </a:cubicBezTo>
                  <a:cubicBezTo>
                    <a:pt x="12467" y="18789"/>
                    <a:pt x="12467" y="18789"/>
                    <a:pt x="12467" y="18789"/>
                  </a:cubicBezTo>
                  <a:cubicBezTo>
                    <a:pt x="12381" y="18838"/>
                    <a:pt x="12381" y="18838"/>
                    <a:pt x="12381" y="18838"/>
                  </a:cubicBezTo>
                  <a:cubicBezTo>
                    <a:pt x="12338" y="18838"/>
                    <a:pt x="12338" y="18838"/>
                    <a:pt x="12338" y="18838"/>
                  </a:cubicBezTo>
                  <a:cubicBezTo>
                    <a:pt x="12252" y="18740"/>
                    <a:pt x="12252" y="18740"/>
                    <a:pt x="12252" y="18740"/>
                  </a:cubicBezTo>
                  <a:cubicBezTo>
                    <a:pt x="12295" y="18641"/>
                    <a:pt x="12295" y="18641"/>
                    <a:pt x="12295" y="18641"/>
                  </a:cubicBezTo>
                  <a:cubicBezTo>
                    <a:pt x="12252" y="18592"/>
                    <a:pt x="12252" y="18592"/>
                    <a:pt x="12252" y="18592"/>
                  </a:cubicBezTo>
                  <a:cubicBezTo>
                    <a:pt x="12166" y="18592"/>
                    <a:pt x="12166" y="18592"/>
                    <a:pt x="12166" y="18592"/>
                  </a:cubicBezTo>
                  <a:cubicBezTo>
                    <a:pt x="12123" y="18641"/>
                    <a:pt x="12123" y="18641"/>
                    <a:pt x="12123" y="18641"/>
                  </a:cubicBezTo>
                  <a:cubicBezTo>
                    <a:pt x="12037" y="18690"/>
                    <a:pt x="12037" y="18690"/>
                    <a:pt x="12037" y="18690"/>
                  </a:cubicBezTo>
                  <a:cubicBezTo>
                    <a:pt x="12037" y="18641"/>
                    <a:pt x="12037" y="18641"/>
                    <a:pt x="12037" y="18641"/>
                  </a:cubicBezTo>
                  <a:cubicBezTo>
                    <a:pt x="11908" y="18641"/>
                    <a:pt x="11908" y="18641"/>
                    <a:pt x="11908" y="18641"/>
                  </a:cubicBezTo>
                  <a:cubicBezTo>
                    <a:pt x="11865" y="18690"/>
                    <a:pt x="11865" y="18690"/>
                    <a:pt x="11865" y="18690"/>
                  </a:cubicBezTo>
                  <a:cubicBezTo>
                    <a:pt x="11779" y="18740"/>
                    <a:pt x="11779" y="18740"/>
                    <a:pt x="11779" y="18740"/>
                  </a:cubicBezTo>
                  <a:cubicBezTo>
                    <a:pt x="11736" y="18641"/>
                    <a:pt x="11736" y="18641"/>
                    <a:pt x="11736" y="18641"/>
                  </a:cubicBezTo>
                  <a:cubicBezTo>
                    <a:pt x="11736" y="18493"/>
                    <a:pt x="11736" y="18493"/>
                    <a:pt x="11736" y="18493"/>
                  </a:cubicBezTo>
                  <a:cubicBezTo>
                    <a:pt x="11779" y="18395"/>
                    <a:pt x="11779" y="18395"/>
                    <a:pt x="11779" y="18395"/>
                  </a:cubicBezTo>
                  <a:cubicBezTo>
                    <a:pt x="11865" y="18345"/>
                    <a:pt x="11865" y="18345"/>
                    <a:pt x="11865" y="18345"/>
                  </a:cubicBezTo>
                  <a:cubicBezTo>
                    <a:pt x="11865" y="18197"/>
                    <a:pt x="11865" y="18197"/>
                    <a:pt x="11865" y="18197"/>
                  </a:cubicBezTo>
                  <a:cubicBezTo>
                    <a:pt x="11865" y="18049"/>
                    <a:pt x="11865" y="18049"/>
                    <a:pt x="11865" y="18049"/>
                  </a:cubicBezTo>
                  <a:cubicBezTo>
                    <a:pt x="11779" y="18000"/>
                    <a:pt x="11779" y="18000"/>
                    <a:pt x="11779" y="18000"/>
                  </a:cubicBezTo>
                  <a:cubicBezTo>
                    <a:pt x="11736" y="17901"/>
                    <a:pt x="11736" y="17901"/>
                    <a:pt x="11736" y="17901"/>
                  </a:cubicBezTo>
                  <a:cubicBezTo>
                    <a:pt x="11822" y="17803"/>
                    <a:pt x="11822" y="17803"/>
                    <a:pt x="11822" y="17803"/>
                  </a:cubicBezTo>
                  <a:cubicBezTo>
                    <a:pt x="11908" y="17753"/>
                    <a:pt x="11908" y="17753"/>
                    <a:pt x="11908" y="17753"/>
                  </a:cubicBezTo>
                  <a:cubicBezTo>
                    <a:pt x="11951" y="17655"/>
                    <a:pt x="11951" y="17655"/>
                    <a:pt x="11951" y="17655"/>
                  </a:cubicBezTo>
                  <a:cubicBezTo>
                    <a:pt x="11994" y="17458"/>
                    <a:pt x="11994" y="17458"/>
                    <a:pt x="11994" y="17458"/>
                  </a:cubicBezTo>
                  <a:cubicBezTo>
                    <a:pt x="12037" y="17359"/>
                    <a:pt x="12037" y="17359"/>
                    <a:pt x="12037" y="17359"/>
                  </a:cubicBezTo>
                  <a:cubicBezTo>
                    <a:pt x="12123" y="17211"/>
                    <a:pt x="12123" y="17211"/>
                    <a:pt x="12123" y="17211"/>
                  </a:cubicBezTo>
                  <a:cubicBezTo>
                    <a:pt x="12080" y="17112"/>
                    <a:pt x="12080" y="17112"/>
                    <a:pt x="12080" y="17112"/>
                  </a:cubicBezTo>
                  <a:cubicBezTo>
                    <a:pt x="12123" y="16964"/>
                    <a:pt x="12123" y="16964"/>
                    <a:pt x="12123" y="16964"/>
                  </a:cubicBezTo>
                  <a:cubicBezTo>
                    <a:pt x="12123" y="16915"/>
                    <a:pt x="12123" y="16915"/>
                    <a:pt x="12123" y="16915"/>
                  </a:cubicBezTo>
                  <a:cubicBezTo>
                    <a:pt x="12037" y="16816"/>
                    <a:pt x="12037" y="16816"/>
                    <a:pt x="12037" y="16816"/>
                  </a:cubicBezTo>
                  <a:cubicBezTo>
                    <a:pt x="11865" y="16816"/>
                    <a:pt x="11865" y="16816"/>
                    <a:pt x="11865" y="16816"/>
                  </a:cubicBezTo>
                  <a:cubicBezTo>
                    <a:pt x="11822" y="16915"/>
                    <a:pt x="11822" y="16915"/>
                    <a:pt x="11822" y="16915"/>
                  </a:cubicBezTo>
                  <a:cubicBezTo>
                    <a:pt x="11693" y="16964"/>
                    <a:pt x="11693" y="16964"/>
                    <a:pt x="11693" y="16964"/>
                  </a:cubicBezTo>
                  <a:cubicBezTo>
                    <a:pt x="11607" y="16915"/>
                    <a:pt x="11607" y="16915"/>
                    <a:pt x="11607" y="16915"/>
                  </a:cubicBezTo>
                  <a:cubicBezTo>
                    <a:pt x="11564" y="16767"/>
                    <a:pt x="11564" y="16767"/>
                    <a:pt x="11564" y="16767"/>
                  </a:cubicBezTo>
                  <a:cubicBezTo>
                    <a:pt x="11564" y="16619"/>
                    <a:pt x="11564" y="16619"/>
                    <a:pt x="11564" y="16619"/>
                  </a:cubicBezTo>
                  <a:cubicBezTo>
                    <a:pt x="11607" y="16521"/>
                    <a:pt x="11607" y="16521"/>
                    <a:pt x="11607" y="16521"/>
                  </a:cubicBezTo>
                  <a:cubicBezTo>
                    <a:pt x="11607" y="16422"/>
                    <a:pt x="11607" y="16422"/>
                    <a:pt x="11607" y="16422"/>
                  </a:cubicBezTo>
                  <a:cubicBezTo>
                    <a:pt x="11520" y="16373"/>
                    <a:pt x="11520" y="16373"/>
                    <a:pt x="11520" y="16373"/>
                  </a:cubicBezTo>
                  <a:cubicBezTo>
                    <a:pt x="11434" y="16373"/>
                    <a:pt x="11434" y="16373"/>
                    <a:pt x="11434" y="16373"/>
                  </a:cubicBezTo>
                  <a:cubicBezTo>
                    <a:pt x="11391" y="16323"/>
                    <a:pt x="11391" y="16323"/>
                    <a:pt x="11391" y="16323"/>
                  </a:cubicBezTo>
                  <a:cubicBezTo>
                    <a:pt x="11348" y="16225"/>
                    <a:pt x="11348" y="16225"/>
                    <a:pt x="11348" y="16225"/>
                  </a:cubicBezTo>
                  <a:cubicBezTo>
                    <a:pt x="11391" y="16077"/>
                    <a:pt x="11391" y="16077"/>
                    <a:pt x="11391" y="16077"/>
                  </a:cubicBezTo>
                  <a:cubicBezTo>
                    <a:pt x="11391" y="15929"/>
                    <a:pt x="11391" y="15929"/>
                    <a:pt x="11391" y="15929"/>
                  </a:cubicBezTo>
                  <a:cubicBezTo>
                    <a:pt x="11262" y="15879"/>
                    <a:pt x="11262" y="15879"/>
                    <a:pt x="11262" y="15879"/>
                  </a:cubicBezTo>
                  <a:cubicBezTo>
                    <a:pt x="11176" y="15879"/>
                    <a:pt x="11176" y="15879"/>
                    <a:pt x="11176" y="15879"/>
                  </a:cubicBezTo>
                  <a:cubicBezTo>
                    <a:pt x="11090" y="15978"/>
                    <a:pt x="11090" y="15978"/>
                    <a:pt x="11090" y="15978"/>
                  </a:cubicBezTo>
                  <a:cubicBezTo>
                    <a:pt x="11047" y="16027"/>
                    <a:pt x="11047" y="16027"/>
                    <a:pt x="11047" y="16027"/>
                  </a:cubicBezTo>
                  <a:cubicBezTo>
                    <a:pt x="10961" y="15978"/>
                    <a:pt x="10961" y="15978"/>
                    <a:pt x="10961" y="15978"/>
                  </a:cubicBezTo>
                  <a:cubicBezTo>
                    <a:pt x="10918" y="15879"/>
                    <a:pt x="10918" y="15879"/>
                    <a:pt x="10918" y="15879"/>
                  </a:cubicBezTo>
                  <a:cubicBezTo>
                    <a:pt x="10918" y="15682"/>
                    <a:pt x="10918" y="15682"/>
                    <a:pt x="10918" y="15682"/>
                  </a:cubicBezTo>
                  <a:cubicBezTo>
                    <a:pt x="10961" y="15633"/>
                    <a:pt x="10961" y="15633"/>
                    <a:pt x="10961" y="15633"/>
                  </a:cubicBezTo>
                  <a:cubicBezTo>
                    <a:pt x="11047" y="15485"/>
                    <a:pt x="11047" y="15485"/>
                    <a:pt x="11047" y="15485"/>
                  </a:cubicBezTo>
                  <a:cubicBezTo>
                    <a:pt x="10961" y="15337"/>
                    <a:pt x="10961" y="15337"/>
                    <a:pt x="10961" y="15337"/>
                  </a:cubicBezTo>
                  <a:cubicBezTo>
                    <a:pt x="10918" y="15288"/>
                    <a:pt x="10918" y="15288"/>
                    <a:pt x="10918" y="15288"/>
                  </a:cubicBezTo>
                  <a:cubicBezTo>
                    <a:pt x="10918" y="15189"/>
                    <a:pt x="10918" y="15189"/>
                    <a:pt x="10918" y="15189"/>
                  </a:cubicBezTo>
                  <a:cubicBezTo>
                    <a:pt x="10961" y="15140"/>
                    <a:pt x="10961" y="15140"/>
                    <a:pt x="10961" y="15140"/>
                  </a:cubicBezTo>
                  <a:cubicBezTo>
                    <a:pt x="10961" y="15090"/>
                    <a:pt x="10961" y="15090"/>
                    <a:pt x="10961" y="15090"/>
                  </a:cubicBezTo>
                  <a:cubicBezTo>
                    <a:pt x="10918" y="14992"/>
                    <a:pt x="10918" y="14992"/>
                    <a:pt x="10918" y="14992"/>
                  </a:cubicBezTo>
                  <a:cubicBezTo>
                    <a:pt x="10832" y="14942"/>
                    <a:pt x="10832" y="14942"/>
                    <a:pt x="10832" y="14942"/>
                  </a:cubicBezTo>
                  <a:cubicBezTo>
                    <a:pt x="10746" y="14942"/>
                    <a:pt x="10746" y="14942"/>
                    <a:pt x="10746" y="14942"/>
                  </a:cubicBezTo>
                  <a:cubicBezTo>
                    <a:pt x="10703" y="14893"/>
                    <a:pt x="10703" y="14893"/>
                    <a:pt x="10703" y="14893"/>
                  </a:cubicBezTo>
                  <a:cubicBezTo>
                    <a:pt x="10703" y="14844"/>
                    <a:pt x="10703" y="14844"/>
                    <a:pt x="10703" y="14844"/>
                  </a:cubicBezTo>
                  <a:cubicBezTo>
                    <a:pt x="10746" y="14745"/>
                    <a:pt x="10746" y="14745"/>
                    <a:pt x="10746" y="14745"/>
                  </a:cubicBezTo>
                  <a:cubicBezTo>
                    <a:pt x="10875" y="14745"/>
                    <a:pt x="10875" y="14745"/>
                    <a:pt x="10875" y="14745"/>
                  </a:cubicBezTo>
                  <a:cubicBezTo>
                    <a:pt x="10875" y="14696"/>
                    <a:pt x="10875" y="14696"/>
                    <a:pt x="10875" y="14696"/>
                  </a:cubicBezTo>
                  <a:cubicBezTo>
                    <a:pt x="10832" y="14597"/>
                    <a:pt x="10832" y="14597"/>
                    <a:pt x="10832" y="14597"/>
                  </a:cubicBezTo>
                  <a:cubicBezTo>
                    <a:pt x="10789" y="14548"/>
                    <a:pt x="10789" y="14548"/>
                    <a:pt x="10789" y="14548"/>
                  </a:cubicBezTo>
                  <a:cubicBezTo>
                    <a:pt x="10703" y="14548"/>
                    <a:pt x="10703" y="14548"/>
                    <a:pt x="10703" y="14548"/>
                  </a:cubicBezTo>
                  <a:cubicBezTo>
                    <a:pt x="10574" y="14597"/>
                    <a:pt x="10574" y="14597"/>
                    <a:pt x="10574" y="14597"/>
                  </a:cubicBezTo>
                  <a:cubicBezTo>
                    <a:pt x="10531" y="14548"/>
                    <a:pt x="10531" y="14548"/>
                    <a:pt x="10531" y="14548"/>
                  </a:cubicBezTo>
                  <a:cubicBezTo>
                    <a:pt x="10488" y="14499"/>
                    <a:pt x="10488" y="14499"/>
                    <a:pt x="10488" y="14499"/>
                  </a:cubicBezTo>
                  <a:cubicBezTo>
                    <a:pt x="10402" y="14499"/>
                    <a:pt x="10402" y="14499"/>
                    <a:pt x="10402" y="14499"/>
                  </a:cubicBezTo>
                  <a:cubicBezTo>
                    <a:pt x="10359" y="14548"/>
                    <a:pt x="10359" y="14548"/>
                    <a:pt x="10359" y="14548"/>
                  </a:cubicBezTo>
                  <a:cubicBezTo>
                    <a:pt x="10273" y="14597"/>
                    <a:pt x="10273" y="14597"/>
                    <a:pt x="10273" y="14597"/>
                  </a:cubicBezTo>
                  <a:cubicBezTo>
                    <a:pt x="10230" y="14548"/>
                    <a:pt x="10230" y="14548"/>
                    <a:pt x="10230" y="14548"/>
                  </a:cubicBezTo>
                  <a:cubicBezTo>
                    <a:pt x="10230" y="14400"/>
                    <a:pt x="10230" y="14400"/>
                    <a:pt x="10230" y="14400"/>
                  </a:cubicBezTo>
                  <a:cubicBezTo>
                    <a:pt x="10144" y="14301"/>
                    <a:pt x="10144" y="14301"/>
                    <a:pt x="10144" y="14301"/>
                  </a:cubicBezTo>
                  <a:cubicBezTo>
                    <a:pt x="10144" y="14203"/>
                    <a:pt x="10144" y="14203"/>
                    <a:pt x="10144" y="14203"/>
                  </a:cubicBezTo>
                  <a:cubicBezTo>
                    <a:pt x="10144" y="14104"/>
                    <a:pt x="10144" y="14104"/>
                    <a:pt x="10144" y="14104"/>
                  </a:cubicBezTo>
                  <a:cubicBezTo>
                    <a:pt x="10273" y="14104"/>
                    <a:pt x="10273" y="14104"/>
                    <a:pt x="10273" y="14104"/>
                  </a:cubicBezTo>
                  <a:cubicBezTo>
                    <a:pt x="10316" y="14104"/>
                    <a:pt x="10316" y="14104"/>
                    <a:pt x="10316" y="14104"/>
                  </a:cubicBezTo>
                  <a:cubicBezTo>
                    <a:pt x="10445" y="14104"/>
                    <a:pt x="10445" y="14104"/>
                    <a:pt x="10445" y="14104"/>
                  </a:cubicBezTo>
                  <a:cubicBezTo>
                    <a:pt x="10445" y="14005"/>
                    <a:pt x="10445" y="14005"/>
                    <a:pt x="10445" y="14005"/>
                  </a:cubicBezTo>
                  <a:cubicBezTo>
                    <a:pt x="10402" y="13907"/>
                    <a:pt x="10402" y="13907"/>
                    <a:pt x="10402" y="13907"/>
                  </a:cubicBezTo>
                  <a:cubicBezTo>
                    <a:pt x="10445" y="13808"/>
                    <a:pt x="10445" y="13808"/>
                    <a:pt x="10445" y="13808"/>
                  </a:cubicBezTo>
                  <a:cubicBezTo>
                    <a:pt x="10445" y="13759"/>
                    <a:pt x="10445" y="13759"/>
                    <a:pt x="10445" y="13759"/>
                  </a:cubicBezTo>
                  <a:cubicBezTo>
                    <a:pt x="10445" y="13660"/>
                    <a:pt x="10445" y="13660"/>
                    <a:pt x="10445" y="13660"/>
                  </a:cubicBezTo>
                  <a:cubicBezTo>
                    <a:pt x="10273" y="13611"/>
                    <a:pt x="10273" y="13611"/>
                    <a:pt x="10273" y="13611"/>
                  </a:cubicBezTo>
                  <a:cubicBezTo>
                    <a:pt x="10144" y="13611"/>
                    <a:pt x="10144" y="13611"/>
                    <a:pt x="10144" y="13611"/>
                  </a:cubicBezTo>
                  <a:cubicBezTo>
                    <a:pt x="10101" y="13562"/>
                    <a:pt x="10101" y="13562"/>
                    <a:pt x="10101" y="13562"/>
                  </a:cubicBezTo>
                  <a:cubicBezTo>
                    <a:pt x="10101" y="13414"/>
                    <a:pt x="10101" y="13414"/>
                    <a:pt x="10101" y="13414"/>
                  </a:cubicBezTo>
                  <a:cubicBezTo>
                    <a:pt x="10101" y="13216"/>
                    <a:pt x="10101" y="13216"/>
                    <a:pt x="10101" y="13216"/>
                  </a:cubicBezTo>
                  <a:cubicBezTo>
                    <a:pt x="10101" y="13118"/>
                    <a:pt x="10101" y="13118"/>
                    <a:pt x="10101" y="13118"/>
                  </a:cubicBezTo>
                  <a:cubicBezTo>
                    <a:pt x="10144" y="13019"/>
                    <a:pt x="10144" y="13019"/>
                    <a:pt x="10144" y="13019"/>
                  </a:cubicBezTo>
                  <a:cubicBezTo>
                    <a:pt x="10273" y="12921"/>
                    <a:pt x="10273" y="12921"/>
                    <a:pt x="10273" y="12921"/>
                  </a:cubicBezTo>
                  <a:cubicBezTo>
                    <a:pt x="10402" y="12871"/>
                    <a:pt x="10402" y="12871"/>
                    <a:pt x="10402" y="12871"/>
                  </a:cubicBezTo>
                  <a:cubicBezTo>
                    <a:pt x="10488" y="12871"/>
                    <a:pt x="10488" y="12871"/>
                    <a:pt x="10488" y="12871"/>
                  </a:cubicBezTo>
                  <a:cubicBezTo>
                    <a:pt x="10574" y="12822"/>
                    <a:pt x="10574" y="12822"/>
                    <a:pt x="10574" y="12822"/>
                  </a:cubicBezTo>
                  <a:cubicBezTo>
                    <a:pt x="10574" y="12625"/>
                    <a:pt x="10574" y="12625"/>
                    <a:pt x="10574" y="12625"/>
                  </a:cubicBezTo>
                  <a:cubicBezTo>
                    <a:pt x="10617" y="12477"/>
                    <a:pt x="10617" y="12477"/>
                    <a:pt x="10617" y="12477"/>
                  </a:cubicBezTo>
                  <a:cubicBezTo>
                    <a:pt x="10703" y="12378"/>
                    <a:pt x="10703" y="12378"/>
                    <a:pt x="10703" y="12378"/>
                  </a:cubicBezTo>
                  <a:cubicBezTo>
                    <a:pt x="10746" y="12329"/>
                    <a:pt x="10746" y="12329"/>
                    <a:pt x="10746" y="12329"/>
                  </a:cubicBezTo>
                  <a:cubicBezTo>
                    <a:pt x="10746" y="12181"/>
                    <a:pt x="10746" y="12181"/>
                    <a:pt x="10746" y="12181"/>
                  </a:cubicBezTo>
                  <a:cubicBezTo>
                    <a:pt x="10703" y="12082"/>
                    <a:pt x="10703" y="12082"/>
                    <a:pt x="10703" y="12082"/>
                  </a:cubicBezTo>
                  <a:cubicBezTo>
                    <a:pt x="10660" y="11934"/>
                    <a:pt x="10660" y="11934"/>
                    <a:pt x="10660" y="11934"/>
                  </a:cubicBezTo>
                  <a:cubicBezTo>
                    <a:pt x="10703" y="11836"/>
                    <a:pt x="10703" y="11836"/>
                    <a:pt x="10703" y="11836"/>
                  </a:cubicBezTo>
                  <a:cubicBezTo>
                    <a:pt x="10746" y="11836"/>
                    <a:pt x="10746" y="11836"/>
                    <a:pt x="10746" y="11836"/>
                  </a:cubicBezTo>
                  <a:cubicBezTo>
                    <a:pt x="10789" y="11737"/>
                    <a:pt x="10789" y="11737"/>
                    <a:pt x="10789" y="11737"/>
                  </a:cubicBezTo>
                  <a:cubicBezTo>
                    <a:pt x="10789" y="11638"/>
                    <a:pt x="10789" y="11638"/>
                    <a:pt x="10789" y="11638"/>
                  </a:cubicBezTo>
                  <a:cubicBezTo>
                    <a:pt x="10703" y="11589"/>
                    <a:pt x="10703" y="11589"/>
                    <a:pt x="10703" y="11589"/>
                  </a:cubicBezTo>
                  <a:cubicBezTo>
                    <a:pt x="10617" y="11589"/>
                    <a:pt x="10617" y="11589"/>
                    <a:pt x="10617" y="11589"/>
                  </a:cubicBezTo>
                  <a:cubicBezTo>
                    <a:pt x="10531" y="11540"/>
                    <a:pt x="10531" y="11540"/>
                    <a:pt x="10531" y="11540"/>
                  </a:cubicBezTo>
                  <a:cubicBezTo>
                    <a:pt x="10445" y="11589"/>
                    <a:pt x="10445" y="11589"/>
                    <a:pt x="10445" y="11589"/>
                  </a:cubicBezTo>
                  <a:cubicBezTo>
                    <a:pt x="10402" y="11688"/>
                    <a:pt x="10402" y="11688"/>
                    <a:pt x="10402" y="11688"/>
                  </a:cubicBezTo>
                  <a:cubicBezTo>
                    <a:pt x="10316" y="11786"/>
                    <a:pt x="10316" y="11786"/>
                    <a:pt x="10316" y="11786"/>
                  </a:cubicBezTo>
                  <a:cubicBezTo>
                    <a:pt x="10273" y="11836"/>
                    <a:pt x="10273" y="11836"/>
                    <a:pt x="10273" y="11836"/>
                  </a:cubicBezTo>
                  <a:cubicBezTo>
                    <a:pt x="10187" y="11885"/>
                    <a:pt x="10187" y="11885"/>
                    <a:pt x="10187" y="11885"/>
                  </a:cubicBezTo>
                  <a:cubicBezTo>
                    <a:pt x="10101" y="11934"/>
                    <a:pt x="10101" y="11934"/>
                    <a:pt x="10101" y="11934"/>
                  </a:cubicBezTo>
                  <a:cubicBezTo>
                    <a:pt x="10058" y="12082"/>
                    <a:pt x="10058" y="12082"/>
                    <a:pt x="10058" y="12082"/>
                  </a:cubicBezTo>
                  <a:cubicBezTo>
                    <a:pt x="10058" y="12181"/>
                    <a:pt x="10058" y="12181"/>
                    <a:pt x="10058" y="12181"/>
                  </a:cubicBezTo>
                  <a:cubicBezTo>
                    <a:pt x="9971" y="12279"/>
                    <a:pt x="9971" y="12279"/>
                    <a:pt x="9971" y="12279"/>
                  </a:cubicBezTo>
                  <a:cubicBezTo>
                    <a:pt x="9928" y="12329"/>
                    <a:pt x="9928" y="12329"/>
                    <a:pt x="9928" y="12329"/>
                  </a:cubicBezTo>
                  <a:cubicBezTo>
                    <a:pt x="9756" y="12378"/>
                    <a:pt x="9756" y="12378"/>
                    <a:pt x="9756" y="12378"/>
                  </a:cubicBezTo>
                  <a:cubicBezTo>
                    <a:pt x="9584" y="12329"/>
                    <a:pt x="9584" y="12329"/>
                    <a:pt x="9584" y="12329"/>
                  </a:cubicBezTo>
                  <a:cubicBezTo>
                    <a:pt x="9369" y="12378"/>
                    <a:pt x="9369" y="12378"/>
                    <a:pt x="9369" y="12378"/>
                  </a:cubicBezTo>
                  <a:cubicBezTo>
                    <a:pt x="9197" y="12329"/>
                    <a:pt x="9197" y="12329"/>
                    <a:pt x="9197" y="12329"/>
                  </a:cubicBezTo>
                  <a:cubicBezTo>
                    <a:pt x="9025" y="12329"/>
                    <a:pt x="9025" y="12329"/>
                    <a:pt x="9025" y="12329"/>
                  </a:cubicBezTo>
                  <a:cubicBezTo>
                    <a:pt x="8982" y="12329"/>
                    <a:pt x="8982" y="12329"/>
                    <a:pt x="8982" y="12329"/>
                  </a:cubicBezTo>
                  <a:cubicBezTo>
                    <a:pt x="8939" y="12279"/>
                    <a:pt x="8939" y="12279"/>
                    <a:pt x="8939" y="12279"/>
                  </a:cubicBezTo>
                  <a:cubicBezTo>
                    <a:pt x="8896" y="12132"/>
                    <a:pt x="8896" y="12132"/>
                    <a:pt x="8896" y="12132"/>
                  </a:cubicBezTo>
                  <a:cubicBezTo>
                    <a:pt x="8982" y="11984"/>
                    <a:pt x="8982" y="11984"/>
                    <a:pt x="8982" y="11984"/>
                  </a:cubicBezTo>
                  <a:cubicBezTo>
                    <a:pt x="8982" y="11786"/>
                    <a:pt x="8982" y="11786"/>
                    <a:pt x="8982" y="11786"/>
                  </a:cubicBezTo>
                  <a:cubicBezTo>
                    <a:pt x="8939" y="11589"/>
                    <a:pt x="8939" y="11589"/>
                    <a:pt x="8939" y="11589"/>
                  </a:cubicBezTo>
                  <a:cubicBezTo>
                    <a:pt x="8853" y="11441"/>
                    <a:pt x="8853" y="11441"/>
                    <a:pt x="8853" y="11441"/>
                  </a:cubicBezTo>
                  <a:cubicBezTo>
                    <a:pt x="8853" y="11293"/>
                    <a:pt x="8853" y="11293"/>
                    <a:pt x="8853" y="11293"/>
                  </a:cubicBezTo>
                  <a:cubicBezTo>
                    <a:pt x="8724" y="11244"/>
                    <a:pt x="8724" y="11244"/>
                    <a:pt x="8724" y="11244"/>
                  </a:cubicBezTo>
                  <a:cubicBezTo>
                    <a:pt x="8552" y="11244"/>
                    <a:pt x="8552" y="11244"/>
                    <a:pt x="8552" y="11244"/>
                  </a:cubicBezTo>
                  <a:cubicBezTo>
                    <a:pt x="8509" y="11342"/>
                    <a:pt x="8509" y="11342"/>
                    <a:pt x="8509" y="11342"/>
                  </a:cubicBezTo>
                  <a:cubicBezTo>
                    <a:pt x="8422" y="11441"/>
                    <a:pt x="8422" y="11441"/>
                    <a:pt x="8422" y="11441"/>
                  </a:cubicBezTo>
                  <a:cubicBezTo>
                    <a:pt x="8293" y="11441"/>
                    <a:pt x="8293" y="11441"/>
                    <a:pt x="8293" y="11441"/>
                  </a:cubicBezTo>
                  <a:cubicBezTo>
                    <a:pt x="8164" y="11392"/>
                    <a:pt x="8164" y="11392"/>
                    <a:pt x="8164" y="11392"/>
                  </a:cubicBezTo>
                  <a:cubicBezTo>
                    <a:pt x="8035" y="11392"/>
                    <a:pt x="8035" y="11392"/>
                    <a:pt x="8035" y="11392"/>
                  </a:cubicBezTo>
                  <a:cubicBezTo>
                    <a:pt x="7949" y="11490"/>
                    <a:pt x="7949" y="11490"/>
                    <a:pt x="7949" y="11490"/>
                  </a:cubicBezTo>
                  <a:cubicBezTo>
                    <a:pt x="7863" y="11540"/>
                    <a:pt x="7863" y="11540"/>
                    <a:pt x="7863" y="11540"/>
                  </a:cubicBezTo>
                  <a:cubicBezTo>
                    <a:pt x="7820" y="11589"/>
                    <a:pt x="7820" y="11589"/>
                    <a:pt x="7820" y="11589"/>
                  </a:cubicBezTo>
                  <a:cubicBezTo>
                    <a:pt x="7777" y="11688"/>
                    <a:pt x="7777" y="11688"/>
                    <a:pt x="7777" y="11688"/>
                  </a:cubicBezTo>
                  <a:cubicBezTo>
                    <a:pt x="7734" y="11836"/>
                    <a:pt x="7734" y="11836"/>
                    <a:pt x="7734" y="11836"/>
                  </a:cubicBezTo>
                  <a:cubicBezTo>
                    <a:pt x="7691" y="11836"/>
                    <a:pt x="7691" y="11836"/>
                    <a:pt x="7691" y="11836"/>
                  </a:cubicBezTo>
                  <a:cubicBezTo>
                    <a:pt x="7519" y="11786"/>
                    <a:pt x="7519" y="11786"/>
                    <a:pt x="7519" y="11786"/>
                  </a:cubicBezTo>
                  <a:cubicBezTo>
                    <a:pt x="7433" y="11786"/>
                    <a:pt x="7433" y="11786"/>
                    <a:pt x="7433" y="11786"/>
                  </a:cubicBezTo>
                  <a:cubicBezTo>
                    <a:pt x="7304" y="11786"/>
                    <a:pt x="7304" y="11786"/>
                    <a:pt x="7304" y="11786"/>
                  </a:cubicBezTo>
                  <a:cubicBezTo>
                    <a:pt x="7218" y="11786"/>
                    <a:pt x="7218" y="11786"/>
                    <a:pt x="7218" y="11786"/>
                  </a:cubicBezTo>
                  <a:cubicBezTo>
                    <a:pt x="7132" y="11836"/>
                    <a:pt x="7132" y="11836"/>
                    <a:pt x="7132" y="11836"/>
                  </a:cubicBezTo>
                  <a:cubicBezTo>
                    <a:pt x="7132" y="11984"/>
                    <a:pt x="7132" y="11984"/>
                    <a:pt x="7132" y="11984"/>
                  </a:cubicBezTo>
                  <a:cubicBezTo>
                    <a:pt x="7218" y="12132"/>
                    <a:pt x="7218" y="12132"/>
                    <a:pt x="7218" y="12132"/>
                  </a:cubicBezTo>
                  <a:cubicBezTo>
                    <a:pt x="7261" y="12230"/>
                    <a:pt x="7261" y="12230"/>
                    <a:pt x="7261" y="12230"/>
                  </a:cubicBezTo>
                  <a:cubicBezTo>
                    <a:pt x="7347" y="12279"/>
                    <a:pt x="7347" y="12279"/>
                    <a:pt x="7347" y="12279"/>
                  </a:cubicBezTo>
                  <a:cubicBezTo>
                    <a:pt x="7519" y="12378"/>
                    <a:pt x="7519" y="12378"/>
                    <a:pt x="7519" y="12378"/>
                  </a:cubicBezTo>
                  <a:cubicBezTo>
                    <a:pt x="7691" y="12477"/>
                    <a:pt x="7691" y="12477"/>
                    <a:pt x="7691" y="12477"/>
                  </a:cubicBezTo>
                  <a:cubicBezTo>
                    <a:pt x="7777" y="12575"/>
                    <a:pt x="7777" y="12575"/>
                    <a:pt x="7777" y="12575"/>
                  </a:cubicBezTo>
                  <a:cubicBezTo>
                    <a:pt x="7820" y="12723"/>
                    <a:pt x="7820" y="12723"/>
                    <a:pt x="7820" y="12723"/>
                  </a:cubicBezTo>
                  <a:cubicBezTo>
                    <a:pt x="7863" y="12970"/>
                    <a:pt x="7863" y="12970"/>
                    <a:pt x="7863" y="12970"/>
                  </a:cubicBezTo>
                  <a:cubicBezTo>
                    <a:pt x="7863" y="13266"/>
                    <a:pt x="7863" y="13266"/>
                    <a:pt x="7863" y="13266"/>
                  </a:cubicBezTo>
                  <a:cubicBezTo>
                    <a:pt x="7777" y="13660"/>
                    <a:pt x="7777" y="13660"/>
                    <a:pt x="7777" y="13660"/>
                  </a:cubicBezTo>
                  <a:cubicBezTo>
                    <a:pt x="7734" y="13808"/>
                    <a:pt x="7734" y="13808"/>
                    <a:pt x="7734" y="13808"/>
                  </a:cubicBezTo>
                  <a:cubicBezTo>
                    <a:pt x="7777" y="13956"/>
                    <a:pt x="7777" y="13956"/>
                    <a:pt x="7777" y="13956"/>
                  </a:cubicBezTo>
                  <a:cubicBezTo>
                    <a:pt x="7820" y="14005"/>
                    <a:pt x="7820" y="14005"/>
                    <a:pt x="7820" y="14005"/>
                  </a:cubicBezTo>
                  <a:cubicBezTo>
                    <a:pt x="7906" y="14005"/>
                    <a:pt x="7906" y="14005"/>
                    <a:pt x="7906" y="14005"/>
                  </a:cubicBezTo>
                  <a:cubicBezTo>
                    <a:pt x="7949" y="14055"/>
                    <a:pt x="7949" y="14055"/>
                    <a:pt x="7949" y="14055"/>
                  </a:cubicBezTo>
                  <a:cubicBezTo>
                    <a:pt x="7992" y="14104"/>
                    <a:pt x="7992" y="14104"/>
                    <a:pt x="7992" y="14104"/>
                  </a:cubicBezTo>
                  <a:cubicBezTo>
                    <a:pt x="7906" y="14203"/>
                    <a:pt x="7906" y="14203"/>
                    <a:pt x="7906" y="14203"/>
                  </a:cubicBezTo>
                  <a:cubicBezTo>
                    <a:pt x="7820" y="14301"/>
                    <a:pt x="7820" y="14301"/>
                    <a:pt x="7820" y="14301"/>
                  </a:cubicBezTo>
                  <a:cubicBezTo>
                    <a:pt x="7734" y="14351"/>
                    <a:pt x="7734" y="14351"/>
                    <a:pt x="7734" y="14351"/>
                  </a:cubicBezTo>
                  <a:cubicBezTo>
                    <a:pt x="7605" y="14351"/>
                    <a:pt x="7605" y="14351"/>
                    <a:pt x="7605" y="14351"/>
                  </a:cubicBezTo>
                  <a:cubicBezTo>
                    <a:pt x="7562" y="14449"/>
                    <a:pt x="7562" y="14449"/>
                    <a:pt x="7562" y="14449"/>
                  </a:cubicBezTo>
                  <a:cubicBezTo>
                    <a:pt x="7562" y="14548"/>
                    <a:pt x="7562" y="14548"/>
                    <a:pt x="7562" y="14548"/>
                  </a:cubicBezTo>
                  <a:cubicBezTo>
                    <a:pt x="7519" y="14597"/>
                    <a:pt x="7519" y="14597"/>
                    <a:pt x="7519" y="14597"/>
                  </a:cubicBezTo>
                  <a:cubicBezTo>
                    <a:pt x="7433" y="14647"/>
                    <a:pt x="7433" y="14647"/>
                    <a:pt x="7433" y="14647"/>
                  </a:cubicBezTo>
                  <a:cubicBezTo>
                    <a:pt x="7347" y="14597"/>
                    <a:pt x="7347" y="14597"/>
                    <a:pt x="7347" y="14597"/>
                  </a:cubicBezTo>
                  <a:cubicBezTo>
                    <a:pt x="7218" y="14548"/>
                    <a:pt x="7218" y="14548"/>
                    <a:pt x="7218" y="14548"/>
                  </a:cubicBezTo>
                  <a:cubicBezTo>
                    <a:pt x="7132" y="14499"/>
                    <a:pt x="7132" y="14499"/>
                    <a:pt x="7132" y="14499"/>
                  </a:cubicBezTo>
                  <a:cubicBezTo>
                    <a:pt x="7003" y="14499"/>
                    <a:pt x="7003" y="14499"/>
                    <a:pt x="7003" y="14499"/>
                  </a:cubicBezTo>
                  <a:cubicBezTo>
                    <a:pt x="6916" y="14548"/>
                    <a:pt x="6916" y="14548"/>
                    <a:pt x="6916" y="14548"/>
                  </a:cubicBezTo>
                  <a:cubicBezTo>
                    <a:pt x="6873" y="14647"/>
                    <a:pt x="6873" y="14647"/>
                    <a:pt x="6873" y="14647"/>
                  </a:cubicBezTo>
                  <a:cubicBezTo>
                    <a:pt x="6744" y="14745"/>
                    <a:pt x="6744" y="14745"/>
                    <a:pt x="6744" y="14745"/>
                  </a:cubicBezTo>
                  <a:cubicBezTo>
                    <a:pt x="6572" y="14893"/>
                    <a:pt x="6572" y="14893"/>
                    <a:pt x="6572" y="14893"/>
                  </a:cubicBezTo>
                  <a:cubicBezTo>
                    <a:pt x="6400" y="14942"/>
                    <a:pt x="6400" y="14942"/>
                    <a:pt x="6400" y="14942"/>
                  </a:cubicBezTo>
                  <a:cubicBezTo>
                    <a:pt x="6228" y="15041"/>
                    <a:pt x="6228" y="15041"/>
                    <a:pt x="6228" y="15041"/>
                  </a:cubicBezTo>
                  <a:cubicBezTo>
                    <a:pt x="6099" y="15041"/>
                    <a:pt x="6099" y="15041"/>
                    <a:pt x="6099" y="15041"/>
                  </a:cubicBezTo>
                  <a:cubicBezTo>
                    <a:pt x="5970" y="14942"/>
                    <a:pt x="5970" y="14942"/>
                    <a:pt x="5970" y="14942"/>
                  </a:cubicBezTo>
                  <a:cubicBezTo>
                    <a:pt x="5841" y="14992"/>
                    <a:pt x="5841" y="14992"/>
                    <a:pt x="5841" y="14992"/>
                  </a:cubicBezTo>
                  <a:cubicBezTo>
                    <a:pt x="5755" y="15041"/>
                    <a:pt x="5755" y="15041"/>
                    <a:pt x="5755" y="15041"/>
                  </a:cubicBezTo>
                  <a:cubicBezTo>
                    <a:pt x="5669" y="15140"/>
                    <a:pt x="5669" y="15140"/>
                    <a:pt x="5669" y="15140"/>
                  </a:cubicBezTo>
                  <a:cubicBezTo>
                    <a:pt x="5583" y="15238"/>
                    <a:pt x="5583" y="15238"/>
                    <a:pt x="5583" y="15238"/>
                  </a:cubicBezTo>
                  <a:cubicBezTo>
                    <a:pt x="5497" y="15238"/>
                    <a:pt x="5497" y="15238"/>
                    <a:pt x="5497" y="15238"/>
                  </a:cubicBezTo>
                  <a:cubicBezTo>
                    <a:pt x="5454" y="15140"/>
                    <a:pt x="5454" y="15140"/>
                    <a:pt x="5454" y="15140"/>
                  </a:cubicBezTo>
                  <a:cubicBezTo>
                    <a:pt x="5367" y="15041"/>
                    <a:pt x="5367" y="15041"/>
                    <a:pt x="5367" y="15041"/>
                  </a:cubicBezTo>
                  <a:cubicBezTo>
                    <a:pt x="5281" y="14844"/>
                    <a:pt x="5281" y="14844"/>
                    <a:pt x="5281" y="14844"/>
                  </a:cubicBezTo>
                  <a:cubicBezTo>
                    <a:pt x="5238" y="14795"/>
                    <a:pt x="5238" y="14795"/>
                    <a:pt x="5238" y="14795"/>
                  </a:cubicBezTo>
                  <a:cubicBezTo>
                    <a:pt x="5281" y="14696"/>
                    <a:pt x="5281" y="14696"/>
                    <a:pt x="5281" y="14696"/>
                  </a:cubicBezTo>
                  <a:cubicBezTo>
                    <a:pt x="5367" y="14647"/>
                    <a:pt x="5367" y="14647"/>
                    <a:pt x="5367" y="14647"/>
                  </a:cubicBezTo>
                  <a:cubicBezTo>
                    <a:pt x="5454" y="14548"/>
                    <a:pt x="5454" y="14548"/>
                    <a:pt x="5454" y="14548"/>
                  </a:cubicBezTo>
                  <a:cubicBezTo>
                    <a:pt x="5540" y="14548"/>
                    <a:pt x="5540" y="14548"/>
                    <a:pt x="5540" y="14548"/>
                  </a:cubicBezTo>
                  <a:cubicBezTo>
                    <a:pt x="5669" y="14499"/>
                    <a:pt x="5669" y="14499"/>
                    <a:pt x="5669" y="14499"/>
                  </a:cubicBezTo>
                  <a:cubicBezTo>
                    <a:pt x="5755" y="14449"/>
                    <a:pt x="5755" y="14449"/>
                    <a:pt x="5755" y="14449"/>
                  </a:cubicBezTo>
                  <a:cubicBezTo>
                    <a:pt x="5798" y="14301"/>
                    <a:pt x="5798" y="14301"/>
                    <a:pt x="5798" y="14301"/>
                  </a:cubicBezTo>
                  <a:cubicBezTo>
                    <a:pt x="5841" y="14203"/>
                    <a:pt x="5841" y="14203"/>
                    <a:pt x="5841" y="14203"/>
                  </a:cubicBezTo>
                  <a:cubicBezTo>
                    <a:pt x="5841" y="14104"/>
                    <a:pt x="5841" y="14104"/>
                    <a:pt x="5841" y="14104"/>
                  </a:cubicBezTo>
                  <a:cubicBezTo>
                    <a:pt x="5798" y="14055"/>
                    <a:pt x="5798" y="14055"/>
                    <a:pt x="5798" y="14055"/>
                  </a:cubicBezTo>
                  <a:cubicBezTo>
                    <a:pt x="5712" y="14104"/>
                    <a:pt x="5712" y="14104"/>
                    <a:pt x="5712" y="14104"/>
                  </a:cubicBezTo>
                  <a:cubicBezTo>
                    <a:pt x="5626" y="14153"/>
                    <a:pt x="5626" y="14153"/>
                    <a:pt x="5626" y="14153"/>
                  </a:cubicBezTo>
                  <a:cubicBezTo>
                    <a:pt x="5454" y="14104"/>
                    <a:pt x="5454" y="14104"/>
                    <a:pt x="5454" y="14104"/>
                  </a:cubicBezTo>
                  <a:cubicBezTo>
                    <a:pt x="5411" y="14005"/>
                    <a:pt x="5411" y="14005"/>
                    <a:pt x="5411" y="14005"/>
                  </a:cubicBezTo>
                  <a:cubicBezTo>
                    <a:pt x="5324" y="13956"/>
                    <a:pt x="5324" y="13956"/>
                    <a:pt x="5324" y="13956"/>
                  </a:cubicBezTo>
                  <a:cubicBezTo>
                    <a:pt x="5281" y="13907"/>
                    <a:pt x="5281" y="13907"/>
                    <a:pt x="5281" y="13907"/>
                  </a:cubicBezTo>
                  <a:cubicBezTo>
                    <a:pt x="5238" y="13808"/>
                    <a:pt x="5238" y="13808"/>
                    <a:pt x="5238" y="13808"/>
                  </a:cubicBezTo>
                  <a:cubicBezTo>
                    <a:pt x="5324" y="13710"/>
                    <a:pt x="5324" y="13710"/>
                    <a:pt x="5324" y="13710"/>
                  </a:cubicBezTo>
                  <a:cubicBezTo>
                    <a:pt x="5367" y="13611"/>
                    <a:pt x="5367" y="13611"/>
                    <a:pt x="5367" y="13611"/>
                  </a:cubicBezTo>
                  <a:cubicBezTo>
                    <a:pt x="5454" y="13562"/>
                    <a:pt x="5454" y="13562"/>
                    <a:pt x="5454" y="13562"/>
                  </a:cubicBezTo>
                  <a:cubicBezTo>
                    <a:pt x="5411" y="13414"/>
                    <a:pt x="5411" y="13414"/>
                    <a:pt x="5411" y="13414"/>
                  </a:cubicBezTo>
                  <a:cubicBezTo>
                    <a:pt x="5454" y="13364"/>
                    <a:pt x="5454" y="13364"/>
                    <a:pt x="5454" y="13364"/>
                  </a:cubicBezTo>
                  <a:cubicBezTo>
                    <a:pt x="5497" y="13315"/>
                    <a:pt x="5497" y="13315"/>
                    <a:pt x="5497" y="13315"/>
                  </a:cubicBezTo>
                  <a:cubicBezTo>
                    <a:pt x="5497" y="13216"/>
                    <a:pt x="5497" y="13216"/>
                    <a:pt x="5497" y="13216"/>
                  </a:cubicBezTo>
                  <a:cubicBezTo>
                    <a:pt x="5497" y="13118"/>
                    <a:pt x="5497" y="13118"/>
                    <a:pt x="5497" y="13118"/>
                  </a:cubicBezTo>
                  <a:cubicBezTo>
                    <a:pt x="5497" y="13019"/>
                    <a:pt x="5497" y="13019"/>
                    <a:pt x="5497" y="13019"/>
                  </a:cubicBezTo>
                  <a:cubicBezTo>
                    <a:pt x="5540" y="12970"/>
                    <a:pt x="5540" y="12970"/>
                    <a:pt x="5540" y="12970"/>
                  </a:cubicBezTo>
                  <a:cubicBezTo>
                    <a:pt x="5626" y="12921"/>
                    <a:pt x="5626" y="12921"/>
                    <a:pt x="5626" y="12921"/>
                  </a:cubicBezTo>
                  <a:cubicBezTo>
                    <a:pt x="5669" y="12871"/>
                    <a:pt x="5669" y="12871"/>
                    <a:pt x="5669" y="12871"/>
                  </a:cubicBezTo>
                  <a:cubicBezTo>
                    <a:pt x="5626" y="12723"/>
                    <a:pt x="5626" y="12723"/>
                    <a:pt x="5626" y="12723"/>
                  </a:cubicBezTo>
                  <a:cubicBezTo>
                    <a:pt x="5497" y="12674"/>
                    <a:pt x="5497" y="12674"/>
                    <a:pt x="5497" y="12674"/>
                  </a:cubicBezTo>
                  <a:cubicBezTo>
                    <a:pt x="5454" y="12477"/>
                    <a:pt x="5454" y="12477"/>
                    <a:pt x="5454" y="12477"/>
                  </a:cubicBezTo>
                  <a:cubicBezTo>
                    <a:pt x="5367" y="12378"/>
                    <a:pt x="5367" y="12378"/>
                    <a:pt x="5367" y="12378"/>
                  </a:cubicBezTo>
                  <a:cubicBezTo>
                    <a:pt x="5324" y="12329"/>
                    <a:pt x="5324" y="12329"/>
                    <a:pt x="5324" y="12329"/>
                  </a:cubicBezTo>
                  <a:cubicBezTo>
                    <a:pt x="5195" y="12378"/>
                    <a:pt x="5195" y="12378"/>
                    <a:pt x="5195" y="12378"/>
                  </a:cubicBezTo>
                  <a:cubicBezTo>
                    <a:pt x="5152" y="12427"/>
                    <a:pt x="5152" y="12427"/>
                    <a:pt x="5152" y="12427"/>
                  </a:cubicBezTo>
                  <a:cubicBezTo>
                    <a:pt x="5023" y="12477"/>
                    <a:pt x="5023" y="12477"/>
                    <a:pt x="5023" y="12477"/>
                  </a:cubicBezTo>
                  <a:cubicBezTo>
                    <a:pt x="4980" y="12477"/>
                    <a:pt x="4980" y="12477"/>
                    <a:pt x="4980" y="12477"/>
                  </a:cubicBezTo>
                  <a:cubicBezTo>
                    <a:pt x="4894" y="12427"/>
                    <a:pt x="4894" y="12427"/>
                    <a:pt x="4894" y="12427"/>
                  </a:cubicBezTo>
                  <a:cubicBezTo>
                    <a:pt x="4808" y="12329"/>
                    <a:pt x="4808" y="12329"/>
                    <a:pt x="4808" y="12329"/>
                  </a:cubicBezTo>
                  <a:cubicBezTo>
                    <a:pt x="4636" y="12230"/>
                    <a:pt x="4636" y="12230"/>
                    <a:pt x="4636" y="12230"/>
                  </a:cubicBezTo>
                  <a:cubicBezTo>
                    <a:pt x="4507" y="12132"/>
                    <a:pt x="4507" y="12132"/>
                    <a:pt x="4507" y="12132"/>
                  </a:cubicBezTo>
                  <a:cubicBezTo>
                    <a:pt x="4507" y="12033"/>
                    <a:pt x="4507" y="12033"/>
                    <a:pt x="4507" y="12033"/>
                  </a:cubicBezTo>
                  <a:cubicBezTo>
                    <a:pt x="4507" y="11885"/>
                    <a:pt x="4507" y="11885"/>
                    <a:pt x="4507" y="11885"/>
                  </a:cubicBezTo>
                  <a:cubicBezTo>
                    <a:pt x="4464" y="11688"/>
                    <a:pt x="4464" y="11688"/>
                    <a:pt x="4464" y="11688"/>
                  </a:cubicBezTo>
                  <a:cubicBezTo>
                    <a:pt x="4249" y="11589"/>
                    <a:pt x="4249" y="11589"/>
                    <a:pt x="4249" y="11589"/>
                  </a:cubicBezTo>
                  <a:cubicBezTo>
                    <a:pt x="4163" y="11540"/>
                    <a:pt x="4163" y="11540"/>
                    <a:pt x="4163" y="11540"/>
                  </a:cubicBezTo>
                  <a:cubicBezTo>
                    <a:pt x="4077" y="11540"/>
                    <a:pt x="4077" y="11540"/>
                    <a:pt x="4077" y="11540"/>
                  </a:cubicBezTo>
                  <a:cubicBezTo>
                    <a:pt x="4034" y="11638"/>
                    <a:pt x="4034" y="11638"/>
                    <a:pt x="4034" y="11638"/>
                  </a:cubicBezTo>
                  <a:cubicBezTo>
                    <a:pt x="3905" y="11638"/>
                    <a:pt x="3905" y="11638"/>
                    <a:pt x="3905" y="11638"/>
                  </a:cubicBezTo>
                  <a:cubicBezTo>
                    <a:pt x="3905" y="11737"/>
                    <a:pt x="3905" y="11737"/>
                    <a:pt x="3905" y="11737"/>
                  </a:cubicBezTo>
                  <a:cubicBezTo>
                    <a:pt x="3905" y="11836"/>
                    <a:pt x="3905" y="11836"/>
                    <a:pt x="3905" y="11836"/>
                  </a:cubicBezTo>
                  <a:cubicBezTo>
                    <a:pt x="4034" y="11836"/>
                    <a:pt x="4034" y="11836"/>
                    <a:pt x="4034" y="11836"/>
                  </a:cubicBezTo>
                  <a:cubicBezTo>
                    <a:pt x="4077" y="11934"/>
                    <a:pt x="4077" y="11934"/>
                    <a:pt x="4077" y="11934"/>
                  </a:cubicBezTo>
                  <a:cubicBezTo>
                    <a:pt x="4077" y="12033"/>
                    <a:pt x="4077" y="12033"/>
                    <a:pt x="4077" y="12033"/>
                  </a:cubicBezTo>
                  <a:cubicBezTo>
                    <a:pt x="3991" y="12230"/>
                    <a:pt x="3991" y="12230"/>
                    <a:pt x="3991" y="12230"/>
                  </a:cubicBezTo>
                  <a:cubicBezTo>
                    <a:pt x="3991" y="12329"/>
                    <a:pt x="3991" y="12329"/>
                    <a:pt x="3991" y="12329"/>
                  </a:cubicBezTo>
                  <a:cubicBezTo>
                    <a:pt x="3905" y="12378"/>
                    <a:pt x="3905" y="12378"/>
                    <a:pt x="3905" y="12378"/>
                  </a:cubicBezTo>
                  <a:cubicBezTo>
                    <a:pt x="3775" y="12378"/>
                    <a:pt x="3775" y="12378"/>
                    <a:pt x="3775" y="12378"/>
                  </a:cubicBezTo>
                  <a:cubicBezTo>
                    <a:pt x="3603" y="12477"/>
                    <a:pt x="3603" y="12477"/>
                    <a:pt x="3603" y="12477"/>
                  </a:cubicBezTo>
                  <a:cubicBezTo>
                    <a:pt x="3517" y="12526"/>
                    <a:pt x="3517" y="12526"/>
                    <a:pt x="3517" y="12526"/>
                  </a:cubicBezTo>
                  <a:cubicBezTo>
                    <a:pt x="3345" y="12674"/>
                    <a:pt x="3345" y="12674"/>
                    <a:pt x="3345" y="12674"/>
                  </a:cubicBezTo>
                  <a:cubicBezTo>
                    <a:pt x="3216" y="12773"/>
                    <a:pt x="3216" y="12773"/>
                    <a:pt x="3216" y="12773"/>
                  </a:cubicBezTo>
                  <a:cubicBezTo>
                    <a:pt x="3087" y="12921"/>
                    <a:pt x="3087" y="12921"/>
                    <a:pt x="3087" y="12921"/>
                  </a:cubicBezTo>
                  <a:cubicBezTo>
                    <a:pt x="2915" y="13019"/>
                    <a:pt x="2915" y="13019"/>
                    <a:pt x="2915" y="13019"/>
                  </a:cubicBezTo>
                  <a:cubicBezTo>
                    <a:pt x="2743" y="13019"/>
                    <a:pt x="2743" y="13019"/>
                    <a:pt x="2743" y="13019"/>
                  </a:cubicBezTo>
                  <a:cubicBezTo>
                    <a:pt x="2657" y="13118"/>
                    <a:pt x="2657" y="13118"/>
                    <a:pt x="2657" y="13118"/>
                  </a:cubicBezTo>
                  <a:cubicBezTo>
                    <a:pt x="2614" y="13216"/>
                    <a:pt x="2614" y="13216"/>
                    <a:pt x="2614" y="13216"/>
                  </a:cubicBezTo>
                  <a:cubicBezTo>
                    <a:pt x="2528" y="13266"/>
                    <a:pt x="2528" y="13266"/>
                    <a:pt x="2528" y="13266"/>
                  </a:cubicBezTo>
                  <a:cubicBezTo>
                    <a:pt x="2399" y="13216"/>
                    <a:pt x="2399" y="13216"/>
                    <a:pt x="2399" y="13216"/>
                  </a:cubicBezTo>
                  <a:cubicBezTo>
                    <a:pt x="2269" y="13118"/>
                    <a:pt x="2269" y="13118"/>
                    <a:pt x="2269" y="13118"/>
                  </a:cubicBezTo>
                  <a:cubicBezTo>
                    <a:pt x="2097" y="13118"/>
                    <a:pt x="2097" y="13118"/>
                    <a:pt x="2097" y="13118"/>
                  </a:cubicBezTo>
                  <a:cubicBezTo>
                    <a:pt x="2011" y="13118"/>
                    <a:pt x="2011" y="13118"/>
                    <a:pt x="2011" y="13118"/>
                  </a:cubicBezTo>
                  <a:cubicBezTo>
                    <a:pt x="1925" y="13167"/>
                    <a:pt x="1925" y="13167"/>
                    <a:pt x="1925" y="13167"/>
                  </a:cubicBezTo>
                  <a:cubicBezTo>
                    <a:pt x="1839" y="13266"/>
                    <a:pt x="1839" y="13266"/>
                    <a:pt x="1839" y="13266"/>
                  </a:cubicBezTo>
                  <a:cubicBezTo>
                    <a:pt x="1753" y="13315"/>
                    <a:pt x="1753" y="13315"/>
                    <a:pt x="1753" y="13315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495" y="13216"/>
                    <a:pt x="1495" y="13167"/>
                  </a:cubicBezTo>
                  <a:cubicBezTo>
                    <a:pt x="1452" y="13118"/>
                    <a:pt x="1409" y="13068"/>
                    <a:pt x="1409" y="13019"/>
                  </a:cubicBezTo>
                  <a:cubicBezTo>
                    <a:pt x="1409" y="12970"/>
                    <a:pt x="1409" y="12871"/>
                    <a:pt x="1409" y="12822"/>
                  </a:cubicBezTo>
                  <a:cubicBezTo>
                    <a:pt x="1452" y="12723"/>
                    <a:pt x="1495" y="12625"/>
                    <a:pt x="1495" y="12526"/>
                  </a:cubicBezTo>
                  <a:cubicBezTo>
                    <a:pt x="1538" y="12477"/>
                    <a:pt x="1581" y="12378"/>
                    <a:pt x="1624" y="12329"/>
                  </a:cubicBezTo>
                  <a:cubicBezTo>
                    <a:pt x="1624" y="12329"/>
                    <a:pt x="1667" y="12181"/>
                    <a:pt x="1667" y="12181"/>
                  </a:cubicBezTo>
                  <a:cubicBezTo>
                    <a:pt x="1667" y="12082"/>
                    <a:pt x="1581" y="11984"/>
                    <a:pt x="1538" y="11934"/>
                  </a:cubicBezTo>
                  <a:cubicBezTo>
                    <a:pt x="1538" y="11836"/>
                    <a:pt x="1495" y="11737"/>
                    <a:pt x="1452" y="11638"/>
                  </a:cubicBezTo>
                  <a:cubicBezTo>
                    <a:pt x="1452" y="11638"/>
                    <a:pt x="1366" y="11540"/>
                    <a:pt x="1366" y="11540"/>
                  </a:cubicBezTo>
                  <a:cubicBezTo>
                    <a:pt x="1323" y="11490"/>
                    <a:pt x="1280" y="11441"/>
                    <a:pt x="1237" y="11490"/>
                  </a:cubicBezTo>
                  <a:cubicBezTo>
                    <a:pt x="1194" y="11490"/>
                    <a:pt x="1194" y="11589"/>
                    <a:pt x="1151" y="11589"/>
                  </a:cubicBezTo>
                  <a:cubicBezTo>
                    <a:pt x="1151" y="11638"/>
                    <a:pt x="1108" y="11688"/>
                    <a:pt x="1022" y="11688"/>
                  </a:cubicBezTo>
                  <a:cubicBezTo>
                    <a:pt x="1022" y="11688"/>
                    <a:pt x="936" y="11638"/>
                    <a:pt x="893" y="11638"/>
                  </a:cubicBezTo>
                  <a:cubicBezTo>
                    <a:pt x="893" y="11638"/>
                    <a:pt x="807" y="11589"/>
                    <a:pt x="807" y="11540"/>
                  </a:cubicBezTo>
                  <a:cubicBezTo>
                    <a:pt x="720" y="11540"/>
                    <a:pt x="634" y="11441"/>
                    <a:pt x="591" y="11441"/>
                  </a:cubicBezTo>
                  <a:cubicBezTo>
                    <a:pt x="548" y="11441"/>
                    <a:pt x="462" y="11441"/>
                    <a:pt x="419" y="11441"/>
                  </a:cubicBezTo>
                  <a:cubicBezTo>
                    <a:pt x="376" y="11441"/>
                    <a:pt x="290" y="11441"/>
                    <a:pt x="247" y="11441"/>
                  </a:cubicBezTo>
                  <a:cubicBezTo>
                    <a:pt x="204" y="11441"/>
                    <a:pt x="118" y="11342"/>
                    <a:pt x="75" y="11244"/>
                  </a:cubicBezTo>
                  <a:cubicBezTo>
                    <a:pt x="75" y="11244"/>
                    <a:pt x="32" y="11145"/>
                    <a:pt x="32" y="11096"/>
                  </a:cubicBezTo>
                  <a:cubicBezTo>
                    <a:pt x="-11" y="10997"/>
                    <a:pt x="-11" y="10849"/>
                    <a:pt x="32" y="10751"/>
                  </a:cubicBezTo>
                  <a:cubicBezTo>
                    <a:pt x="32" y="10701"/>
                    <a:pt x="75" y="10603"/>
                    <a:pt x="118" y="10603"/>
                  </a:cubicBezTo>
                  <a:cubicBezTo>
                    <a:pt x="161" y="10603"/>
                    <a:pt x="204" y="10603"/>
                    <a:pt x="247" y="10603"/>
                  </a:cubicBezTo>
                  <a:cubicBezTo>
                    <a:pt x="247" y="10603"/>
                    <a:pt x="333" y="10603"/>
                    <a:pt x="333" y="10553"/>
                  </a:cubicBezTo>
                  <a:cubicBezTo>
                    <a:pt x="333" y="10504"/>
                    <a:pt x="247" y="10455"/>
                    <a:pt x="247" y="10356"/>
                  </a:cubicBezTo>
                  <a:cubicBezTo>
                    <a:pt x="204" y="10307"/>
                    <a:pt x="161" y="10258"/>
                    <a:pt x="161" y="10159"/>
                  </a:cubicBezTo>
                  <a:cubicBezTo>
                    <a:pt x="161" y="10159"/>
                    <a:pt x="204" y="10060"/>
                    <a:pt x="204" y="10011"/>
                  </a:cubicBezTo>
                  <a:cubicBezTo>
                    <a:pt x="247" y="9962"/>
                    <a:pt x="333" y="9912"/>
                    <a:pt x="376" y="9863"/>
                  </a:cubicBezTo>
                  <a:cubicBezTo>
                    <a:pt x="419" y="9814"/>
                    <a:pt x="548" y="9863"/>
                    <a:pt x="591" y="9912"/>
                  </a:cubicBezTo>
                  <a:cubicBezTo>
                    <a:pt x="720" y="9912"/>
                    <a:pt x="893" y="9962"/>
                    <a:pt x="1022" y="9962"/>
                  </a:cubicBezTo>
                  <a:cubicBezTo>
                    <a:pt x="1108" y="9962"/>
                    <a:pt x="1237" y="10060"/>
                    <a:pt x="1323" y="10060"/>
                  </a:cubicBezTo>
                  <a:cubicBezTo>
                    <a:pt x="1366" y="10060"/>
                    <a:pt x="1495" y="10110"/>
                    <a:pt x="1538" y="10110"/>
                  </a:cubicBezTo>
                  <a:cubicBezTo>
                    <a:pt x="1538" y="10060"/>
                    <a:pt x="1624" y="10011"/>
                    <a:pt x="1667" y="9962"/>
                  </a:cubicBezTo>
                  <a:cubicBezTo>
                    <a:pt x="1667" y="9912"/>
                    <a:pt x="1710" y="9814"/>
                    <a:pt x="1710" y="9715"/>
                  </a:cubicBezTo>
                  <a:cubicBezTo>
                    <a:pt x="1753" y="9616"/>
                    <a:pt x="1710" y="9468"/>
                    <a:pt x="1753" y="9370"/>
                  </a:cubicBezTo>
                  <a:cubicBezTo>
                    <a:pt x="1753" y="9222"/>
                    <a:pt x="1796" y="9025"/>
                    <a:pt x="1796" y="8926"/>
                  </a:cubicBezTo>
                  <a:cubicBezTo>
                    <a:pt x="1796" y="8827"/>
                    <a:pt x="1796" y="8630"/>
                    <a:pt x="1839" y="8532"/>
                  </a:cubicBezTo>
                  <a:cubicBezTo>
                    <a:pt x="1839" y="8482"/>
                    <a:pt x="1882" y="8334"/>
                    <a:pt x="1925" y="8285"/>
                  </a:cubicBezTo>
                  <a:cubicBezTo>
                    <a:pt x="1968" y="8236"/>
                    <a:pt x="2054" y="8137"/>
                    <a:pt x="2097" y="8038"/>
                  </a:cubicBezTo>
                  <a:cubicBezTo>
                    <a:pt x="2140" y="7940"/>
                    <a:pt x="2226" y="7742"/>
                    <a:pt x="2269" y="7644"/>
                  </a:cubicBezTo>
                  <a:cubicBezTo>
                    <a:pt x="2313" y="7545"/>
                    <a:pt x="2399" y="7397"/>
                    <a:pt x="2442" y="7299"/>
                  </a:cubicBezTo>
                  <a:cubicBezTo>
                    <a:pt x="2442" y="7200"/>
                    <a:pt x="2485" y="7052"/>
                    <a:pt x="2485" y="7003"/>
                  </a:cubicBezTo>
                  <a:cubicBezTo>
                    <a:pt x="2485" y="6904"/>
                    <a:pt x="2485" y="6707"/>
                    <a:pt x="2485" y="6608"/>
                  </a:cubicBezTo>
                  <a:cubicBezTo>
                    <a:pt x="2442" y="6510"/>
                    <a:pt x="2442" y="6312"/>
                    <a:pt x="2442" y="6214"/>
                  </a:cubicBezTo>
                  <a:cubicBezTo>
                    <a:pt x="2442" y="6115"/>
                    <a:pt x="2442" y="5918"/>
                    <a:pt x="2442" y="5868"/>
                  </a:cubicBezTo>
                  <a:cubicBezTo>
                    <a:pt x="2442" y="5819"/>
                    <a:pt x="2485" y="5770"/>
                    <a:pt x="2485" y="5721"/>
                  </a:cubicBezTo>
                  <a:cubicBezTo>
                    <a:pt x="2528" y="5671"/>
                    <a:pt x="2571" y="5573"/>
                    <a:pt x="2571" y="5523"/>
                  </a:cubicBezTo>
                  <a:cubicBezTo>
                    <a:pt x="2571" y="5474"/>
                    <a:pt x="2571" y="5375"/>
                    <a:pt x="2571" y="5326"/>
                  </a:cubicBezTo>
                  <a:cubicBezTo>
                    <a:pt x="2571" y="5277"/>
                    <a:pt x="2528" y="5129"/>
                    <a:pt x="2528" y="5079"/>
                  </a:cubicBezTo>
                  <a:cubicBezTo>
                    <a:pt x="2528" y="5079"/>
                    <a:pt x="2614" y="4981"/>
                    <a:pt x="2614" y="4981"/>
                  </a:cubicBezTo>
                  <a:cubicBezTo>
                    <a:pt x="2614" y="4932"/>
                    <a:pt x="2657" y="4833"/>
                    <a:pt x="2700" y="4784"/>
                  </a:cubicBezTo>
                  <a:cubicBezTo>
                    <a:pt x="2700" y="4734"/>
                    <a:pt x="2743" y="4586"/>
                    <a:pt x="2743" y="4537"/>
                  </a:cubicBezTo>
                  <a:cubicBezTo>
                    <a:pt x="2700" y="4537"/>
                    <a:pt x="2657" y="4438"/>
                    <a:pt x="2614" y="4438"/>
                  </a:cubicBezTo>
                  <a:cubicBezTo>
                    <a:pt x="2571" y="4389"/>
                    <a:pt x="2485" y="4340"/>
                    <a:pt x="2442" y="4340"/>
                  </a:cubicBezTo>
                  <a:cubicBezTo>
                    <a:pt x="2399" y="4340"/>
                    <a:pt x="2313" y="4340"/>
                    <a:pt x="2226" y="4340"/>
                  </a:cubicBezTo>
                  <a:cubicBezTo>
                    <a:pt x="2183" y="4340"/>
                    <a:pt x="2097" y="4340"/>
                    <a:pt x="2011" y="4340"/>
                  </a:cubicBezTo>
                  <a:cubicBezTo>
                    <a:pt x="1968" y="4340"/>
                    <a:pt x="1882" y="4340"/>
                    <a:pt x="1839" y="4340"/>
                  </a:cubicBezTo>
                  <a:cubicBezTo>
                    <a:pt x="1796" y="4290"/>
                    <a:pt x="1753" y="4290"/>
                    <a:pt x="1710" y="4241"/>
                  </a:cubicBezTo>
                  <a:cubicBezTo>
                    <a:pt x="1667" y="4241"/>
                    <a:pt x="1710" y="4142"/>
                    <a:pt x="1710" y="4093"/>
                  </a:cubicBezTo>
                  <a:cubicBezTo>
                    <a:pt x="1710" y="4044"/>
                    <a:pt x="1753" y="3995"/>
                    <a:pt x="1753" y="3945"/>
                  </a:cubicBezTo>
                  <a:cubicBezTo>
                    <a:pt x="1753" y="3896"/>
                    <a:pt x="1753" y="3797"/>
                    <a:pt x="1796" y="3748"/>
                  </a:cubicBezTo>
                  <a:cubicBezTo>
                    <a:pt x="1796" y="3699"/>
                    <a:pt x="1796" y="3600"/>
                    <a:pt x="1796" y="3551"/>
                  </a:cubicBezTo>
                  <a:cubicBezTo>
                    <a:pt x="1796" y="3501"/>
                    <a:pt x="1796" y="3452"/>
                    <a:pt x="1796" y="3452"/>
                  </a:cubicBezTo>
                  <a:cubicBezTo>
                    <a:pt x="1796" y="3353"/>
                    <a:pt x="1839" y="3304"/>
                    <a:pt x="1839" y="3255"/>
                  </a:cubicBezTo>
                  <a:cubicBezTo>
                    <a:pt x="1839" y="3205"/>
                    <a:pt x="1925" y="3107"/>
                    <a:pt x="1925" y="3107"/>
                  </a:cubicBezTo>
                  <a:cubicBezTo>
                    <a:pt x="1925" y="3058"/>
                    <a:pt x="1925" y="2959"/>
                    <a:pt x="1882" y="2959"/>
                  </a:cubicBezTo>
                  <a:cubicBezTo>
                    <a:pt x="1882" y="2910"/>
                    <a:pt x="1839" y="2860"/>
                    <a:pt x="1839" y="2811"/>
                  </a:cubicBezTo>
                  <a:cubicBezTo>
                    <a:pt x="1839" y="2811"/>
                    <a:pt x="1796" y="2762"/>
                    <a:pt x="1796" y="2712"/>
                  </a:cubicBezTo>
                  <a:cubicBezTo>
                    <a:pt x="1839" y="2712"/>
                    <a:pt x="1882" y="2712"/>
                    <a:pt x="1925" y="2712"/>
                  </a:cubicBezTo>
                  <a:cubicBezTo>
                    <a:pt x="1925" y="2712"/>
                    <a:pt x="1968" y="2762"/>
                    <a:pt x="1968" y="2762"/>
                  </a:cubicBezTo>
                  <a:cubicBezTo>
                    <a:pt x="2011" y="2712"/>
                    <a:pt x="2011" y="2712"/>
                    <a:pt x="2011" y="2712"/>
                  </a:cubicBezTo>
                  <a:cubicBezTo>
                    <a:pt x="2011" y="2712"/>
                    <a:pt x="2054" y="2712"/>
                    <a:pt x="2054" y="2712"/>
                  </a:cubicBezTo>
                  <a:cubicBezTo>
                    <a:pt x="2097" y="2762"/>
                    <a:pt x="2097" y="2811"/>
                    <a:pt x="2097" y="2860"/>
                  </a:cubicBezTo>
                  <a:cubicBezTo>
                    <a:pt x="2140" y="2910"/>
                    <a:pt x="2140" y="2959"/>
                    <a:pt x="2183" y="2959"/>
                  </a:cubicBezTo>
                  <a:cubicBezTo>
                    <a:pt x="2226" y="2959"/>
                    <a:pt x="2226" y="2910"/>
                    <a:pt x="2269" y="2910"/>
                  </a:cubicBezTo>
                  <a:cubicBezTo>
                    <a:pt x="2226" y="2811"/>
                    <a:pt x="2226" y="2811"/>
                    <a:pt x="2226" y="2811"/>
                  </a:cubicBezTo>
                  <a:cubicBezTo>
                    <a:pt x="2226" y="2811"/>
                    <a:pt x="2183" y="2762"/>
                    <a:pt x="2183" y="2762"/>
                  </a:cubicBezTo>
                  <a:cubicBezTo>
                    <a:pt x="2183" y="2712"/>
                    <a:pt x="2226" y="2712"/>
                    <a:pt x="2226" y="2712"/>
                  </a:cubicBezTo>
                  <a:cubicBezTo>
                    <a:pt x="2269" y="2712"/>
                    <a:pt x="2313" y="2712"/>
                    <a:pt x="2313" y="2712"/>
                  </a:cubicBezTo>
                  <a:cubicBezTo>
                    <a:pt x="2313" y="2663"/>
                    <a:pt x="2313" y="2614"/>
                    <a:pt x="2313" y="2564"/>
                  </a:cubicBezTo>
                  <a:cubicBezTo>
                    <a:pt x="2313" y="2564"/>
                    <a:pt x="2226" y="2515"/>
                    <a:pt x="2226" y="2515"/>
                  </a:cubicBezTo>
                  <a:cubicBezTo>
                    <a:pt x="2226" y="2466"/>
                    <a:pt x="2183" y="2416"/>
                    <a:pt x="2183" y="2367"/>
                  </a:cubicBezTo>
                  <a:cubicBezTo>
                    <a:pt x="2226" y="2318"/>
                    <a:pt x="2269" y="2268"/>
                    <a:pt x="2269" y="2219"/>
                  </a:cubicBezTo>
                  <a:cubicBezTo>
                    <a:pt x="2313" y="2219"/>
                    <a:pt x="2356" y="2170"/>
                    <a:pt x="2399" y="2121"/>
                  </a:cubicBezTo>
                  <a:cubicBezTo>
                    <a:pt x="2399" y="2071"/>
                    <a:pt x="2442" y="2022"/>
                    <a:pt x="2442" y="1973"/>
                  </a:cubicBezTo>
                  <a:cubicBezTo>
                    <a:pt x="2485" y="1973"/>
                    <a:pt x="2528" y="1874"/>
                    <a:pt x="2571" y="1874"/>
                  </a:cubicBezTo>
                  <a:cubicBezTo>
                    <a:pt x="2571" y="1825"/>
                    <a:pt x="2614" y="1825"/>
                    <a:pt x="2614" y="1825"/>
                  </a:cubicBezTo>
                  <a:cubicBezTo>
                    <a:pt x="2657" y="1775"/>
                    <a:pt x="2700" y="1775"/>
                    <a:pt x="2743" y="1726"/>
                  </a:cubicBezTo>
                  <a:cubicBezTo>
                    <a:pt x="2786" y="1677"/>
                    <a:pt x="2915" y="1627"/>
                    <a:pt x="2958" y="1578"/>
                  </a:cubicBezTo>
                  <a:cubicBezTo>
                    <a:pt x="3001" y="1578"/>
                    <a:pt x="3087" y="1479"/>
                    <a:pt x="3130" y="1430"/>
                  </a:cubicBezTo>
                  <a:cubicBezTo>
                    <a:pt x="3173" y="1430"/>
                    <a:pt x="3302" y="1479"/>
                    <a:pt x="3345" y="1479"/>
                  </a:cubicBezTo>
                  <a:cubicBezTo>
                    <a:pt x="3388" y="1479"/>
                    <a:pt x="3517" y="1529"/>
                    <a:pt x="3560" y="1529"/>
                  </a:cubicBezTo>
                  <a:cubicBezTo>
                    <a:pt x="3603" y="1578"/>
                    <a:pt x="3775" y="1529"/>
                    <a:pt x="3862" y="1578"/>
                  </a:cubicBezTo>
                  <a:cubicBezTo>
                    <a:pt x="3905" y="1578"/>
                    <a:pt x="3991" y="1627"/>
                    <a:pt x="4077" y="1627"/>
                  </a:cubicBezTo>
                  <a:cubicBezTo>
                    <a:pt x="4163" y="1627"/>
                    <a:pt x="4292" y="1627"/>
                    <a:pt x="4378" y="1578"/>
                  </a:cubicBezTo>
                  <a:cubicBezTo>
                    <a:pt x="4378" y="1578"/>
                    <a:pt x="4507" y="1578"/>
                    <a:pt x="4550" y="1578"/>
                  </a:cubicBezTo>
                  <a:cubicBezTo>
                    <a:pt x="4550" y="1529"/>
                    <a:pt x="4636" y="1430"/>
                    <a:pt x="4679" y="1430"/>
                  </a:cubicBezTo>
                  <a:cubicBezTo>
                    <a:pt x="4722" y="1430"/>
                    <a:pt x="4851" y="1430"/>
                    <a:pt x="4894" y="1430"/>
                  </a:cubicBezTo>
                  <a:cubicBezTo>
                    <a:pt x="4980" y="1430"/>
                    <a:pt x="5152" y="1479"/>
                    <a:pt x="5238" y="1479"/>
                  </a:cubicBezTo>
                  <a:cubicBezTo>
                    <a:pt x="5324" y="1479"/>
                    <a:pt x="5454" y="1381"/>
                    <a:pt x="5497" y="1332"/>
                  </a:cubicBezTo>
                  <a:cubicBezTo>
                    <a:pt x="5540" y="1332"/>
                    <a:pt x="5669" y="1282"/>
                    <a:pt x="5755" y="1282"/>
                  </a:cubicBezTo>
                  <a:cubicBezTo>
                    <a:pt x="5755" y="1282"/>
                    <a:pt x="5841" y="1282"/>
                    <a:pt x="5884" y="1282"/>
                  </a:cubicBezTo>
                  <a:cubicBezTo>
                    <a:pt x="5927" y="1282"/>
                    <a:pt x="6056" y="1332"/>
                    <a:pt x="6099" y="1332"/>
                  </a:cubicBezTo>
                  <a:cubicBezTo>
                    <a:pt x="6142" y="1332"/>
                    <a:pt x="6228" y="1332"/>
                    <a:pt x="6271" y="1381"/>
                  </a:cubicBezTo>
                  <a:cubicBezTo>
                    <a:pt x="6271" y="1430"/>
                    <a:pt x="6314" y="1479"/>
                    <a:pt x="6314" y="1529"/>
                  </a:cubicBezTo>
                  <a:cubicBezTo>
                    <a:pt x="6314" y="1627"/>
                    <a:pt x="6271" y="1775"/>
                    <a:pt x="6314" y="1874"/>
                  </a:cubicBezTo>
                  <a:cubicBezTo>
                    <a:pt x="6314" y="1874"/>
                    <a:pt x="6357" y="1973"/>
                    <a:pt x="6400" y="2022"/>
                  </a:cubicBezTo>
                  <a:cubicBezTo>
                    <a:pt x="6443" y="2022"/>
                    <a:pt x="6486" y="2022"/>
                    <a:pt x="6529" y="2071"/>
                  </a:cubicBezTo>
                  <a:cubicBezTo>
                    <a:pt x="6572" y="2121"/>
                    <a:pt x="6572" y="2219"/>
                    <a:pt x="6615" y="2318"/>
                  </a:cubicBezTo>
                  <a:cubicBezTo>
                    <a:pt x="6615" y="2367"/>
                    <a:pt x="6744" y="2416"/>
                    <a:pt x="6744" y="2515"/>
                  </a:cubicBezTo>
                  <a:cubicBezTo>
                    <a:pt x="6787" y="2564"/>
                    <a:pt x="6873" y="2762"/>
                    <a:pt x="6873" y="2860"/>
                  </a:cubicBezTo>
                  <a:cubicBezTo>
                    <a:pt x="6830" y="2910"/>
                    <a:pt x="6744" y="2959"/>
                    <a:pt x="6701" y="3008"/>
                  </a:cubicBezTo>
                  <a:cubicBezTo>
                    <a:pt x="6658" y="3058"/>
                    <a:pt x="6529" y="3107"/>
                    <a:pt x="6486" y="3156"/>
                  </a:cubicBezTo>
                  <a:cubicBezTo>
                    <a:pt x="6443" y="3156"/>
                    <a:pt x="6400" y="3255"/>
                    <a:pt x="6400" y="3304"/>
                  </a:cubicBezTo>
                  <a:cubicBezTo>
                    <a:pt x="6357" y="3353"/>
                    <a:pt x="6400" y="3501"/>
                    <a:pt x="6400" y="3501"/>
                  </a:cubicBezTo>
                  <a:cubicBezTo>
                    <a:pt x="6443" y="3551"/>
                    <a:pt x="6486" y="3551"/>
                    <a:pt x="6572" y="3551"/>
                  </a:cubicBezTo>
                  <a:cubicBezTo>
                    <a:pt x="6572" y="3551"/>
                    <a:pt x="6615" y="3501"/>
                    <a:pt x="6658" y="3501"/>
                  </a:cubicBezTo>
                  <a:cubicBezTo>
                    <a:pt x="6701" y="3551"/>
                    <a:pt x="6744" y="3649"/>
                    <a:pt x="6787" y="3649"/>
                  </a:cubicBezTo>
                  <a:cubicBezTo>
                    <a:pt x="6787" y="3699"/>
                    <a:pt x="6873" y="3847"/>
                    <a:pt x="6916" y="3847"/>
                  </a:cubicBezTo>
                  <a:cubicBezTo>
                    <a:pt x="6916" y="3896"/>
                    <a:pt x="7003" y="3995"/>
                    <a:pt x="7046" y="4044"/>
                  </a:cubicBezTo>
                  <a:cubicBezTo>
                    <a:pt x="7089" y="4044"/>
                    <a:pt x="7132" y="4044"/>
                    <a:pt x="7175" y="3995"/>
                  </a:cubicBezTo>
                  <a:cubicBezTo>
                    <a:pt x="7218" y="3995"/>
                    <a:pt x="7261" y="3847"/>
                    <a:pt x="7304" y="3847"/>
                  </a:cubicBezTo>
                  <a:cubicBezTo>
                    <a:pt x="7347" y="3797"/>
                    <a:pt x="7390" y="3649"/>
                    <a:pt x="7390" y="3551"/>
                  </a:cubicBezTo>
                  <a:cubicBezTo>
                    <a:pt x="7390" y="3501"/>
                    <a:pt x="7433" y="3353"/>
                    <a:pt x="7433" y="3304"/>
                  </a:cubicBezTo>
                  <a:cubicBezTo>
                    <a:pt x="7433" y="3255"/>
                    <a:pt x="7476" y="3156"/>
                    <a:pt x="7476" y="3107"/>
                  </a:cubicBezTo>
                  <a:cubicBezTo>
                    <a:pt x="7476" y="3107"/>
                    <a:pt x="7433" y="3008"/>
                    <a:pt x="7433" y="3008"/>
                  </a:cubicBezTo>
                  <a:cubicBezTo>
                    <a:pt x="7390" y="2959"/>
                    <a:pt x="7304" y="3058"/>
                    <a:pt x="7261" y="3058"/>
                  </a:cubicBezTo>
                  <a:cubicBezTo>
                    <a:pt x="7218" y="3058"/>
                    <a:pt x="7175" y="3156"/>
                    <a:pt x="7132" y="3107"/>
                  </a:cubicBezTo>
                  <a:cubicBezTo>
                    <a:pt x="7089" y="3107"/>
                    <a:pt x="7089" y="3008"/>
                    <a:pt x="7046" y="2959"/>
                  </a:cubicBezTo>
                  <a:cubicBezTo>
                    <a:pt x="7046" y="2910"/>
                    <a:pt x="7046" y="2762"/>
                    <a:pt x="7046" y="2712"/>
                  </a:cubicBezTo>
                  <a:cubicBezTo>
                    <a:pt x="7046" y="2663"/>
                    <a:pt x="7089" y="2515"/>
                    <a:pt x="7132" y="2466"/>
                  </a:cubicBezTo>
                  <a:cubicBezTo>
                    <a:pt x="7132" y="2416"/>
                    <a:pt x="7218" y="2318"/>
                    <a:pt x="7261" y="2318"/>
                  </a:cubicBezTo>
                  <a:cubicBezTo>
                    <a:pt x="7261" y="2268"/>
                    <a:pt x="7390" y="2219"/>
                    <a:pt x="7433" y="2219"/>
                  </a:cubicBezTo>
                  <a:cubicBezTo>
                    <a:pt x="7476" y="2219"/>
                    <a:pt x="7562" y="2318"/>
                    <a:pt x="7605" y="2318"/>
                  </a:cubicBezTo>
                  <a:cubicBezTo>
                    <a:pt x="7648" y="2367"/>
                    <a:pt x="7691" y="2466"/>
                    <a:pt x="7734" y="2515"/>
                  </a:cubicBezTo>
                  <a:cubicBezTo>
                    <a:pt x="7734" y="2564"/>
                    <a:pt x="7820" y="2663"/>
                    <a:pt x="7863" y="2712"/>
                  </a:cubicBezTo>
                  <a:cubicBezTo>
                    <a:pt x="7906" y="2712"/>
                    <a:pt x="7949" y="2712"/>
                    <a:pt x="7992" y="2712"/>
                  </a:cubicBezTo>
                  <a:cubicBezTo>
                    <a:pt x="8035" y="2712"/>
                    <a:pt x="8078" y="2712"/>
                    <a:pt x="8121" y="2712"/>
                  </a:cubicBezTo>
                  <a:cubicBezTo>
                    <a:pt x="8164" y="2712"/>
                    <a:pt x="8250" y="2762"/>
                    <a:pt x="8250" y="2762"/>
                  </a:cubicBezTo>
                  <a:cubicBezTo>
                    <a:pt x="8336" y="2762"/>
                    <a:pt x="8379" y="2860"/>
                    <a:pt x="8379" y="2910"/>
                  </a:cubicBezTo>
                  <a:cubicBezTo>
                    <a:pt x="8379" y="2959"/>
                    <a:pt x="8336" y="3058"/>
                    <a:pt x="8336" y="3107"/>
                  </a:cubicBezTo>
                  <a:cubicBezTo>
                    <a:pt x="8293" y="3107"/>
                    <a:pt x="8207" y="3205"/>
                    <a:pt x="8207" y="3255"/>
                  </a:cubicBezTo>
                  <a:cubicBezTo>
                    <a:pt x="8164" y="3304"/>
                    <a:pt x="8121" y="3403"/>
                    <a:pt x="8078" y="3452"/>
                  </a:cubicBezTo>
                  <a:cubicBezTo>
                    <a:pt x="8078" y="3501"/>
                    <a:pt x="8078" y="3649"/>
                    <a:pt x="8078" y="3748"/>
                  </a:cubicBezTo>
                  <a:cubicBezTo>
                    <a:pt x="8078" y="3797"/>
                    <a:pt x="8078" y="3896"/>
                    <a:pt x="8078" y="3945"/>
                  </a:cubicBezTo>
                  <a:cubicBezTo>
                    <a:pt x="8121" y="3995"/>
                    <a:pt x="8207" y="3995"/>
                    <a:pt x="8250" y="3995"/>
                  </a:cubicBezTo>
                  <a:cubicBezTo>
                    <a:pt x="8250" y="3995"/>
                    <a:pt x="8293" y="3945"/>
                    <a:pt x="8336" y="3896"/>
                  </a:cubicBezTo>
                  <a:cubicBezTo>
                    <a:pt x="8336" y="3847"/>
                    <a:pt x="8336" y="3748"/>
                    <a:pt x="8336" y="3699"/>
                  </a:cubicBezTo>
                  <a:cubicBezTo>
                    <a:pt x="8336" y="3649"/>
                    <a:pt x="8293" y="3551"/>
                    <a:pt x="8293" y="3501"/>
                  </a:cubicBezTo>
                  <a:cubicBezTo>
                    <a:pt x="8293" y="3452"/>
                    <a:pt x="8336" y="3353"/>
                    <a:pt x="8336" y="3304"/>
                  </a:cubicBezTo>
                  <a:cubicBezTo>
                    <a:pt x="8379" y="3304"/>
                    <a:pt x="8465" y="3255"/>
                    <a:pt x="8509" y="3205"/>
                  </a:cubicBezTo>
                  <a:cubicBezTo>
                    <a:pt x="8509" y="3156"/>
                    <a:pt x="8552" y="3107"/>
                    <a:pt x="8552" y="3058"/>
                  </a:cubicBezTo>
                  <a:cubicBezTo>
                    <a:pt x="8595" y="2959"/>
                    <a:pt x="8595" y="2811"/>
                    <a:pt x="8552" y="2762"/>
                  </a:cubicBezTo>
                  <a:cubicBezTo>
                    <a:pt x="8552" y="2712"/>
                    <a:pt x="8509" y="2614"/>
                    <a:pt x="8509" y="2564"/>
                  </a:cubicBezTo>
                  <a:cubicBezTo>
                    <a:pt x="8465" y="2515"/>
                    <a:pt x="8379" y="2367"/>
                    <a:pt x="8379" y="2268"/>
                  </a:cubicBezTo>
                  <a:cubicBezTo>
                    <a:pt x="8336" y="2219"/>
                    <a:pt x="8250" y="2071"/>
                    <a:pt x="8207" y="1973"/>
                  </a:cubicBezTo>
                  <a:cubicBezTo>
                    <a:pt x="8207" y="1923"/>
                    <a:pt x="8207" y="1825"/>
                    <a:pt x="8207" y="1775"/>
                  </a:cubicBezTo>
                  <a:cubicBezTo>
                    <a:pt x="8207" y="1677"/>
                    <a:pt x="8207" y="1578"/>
                    <a:pt x="8207" y="1529"/>
                  </a:cubicBezTo>
                  <a:cubicBezTo>
                    <a:pt x="8207" y="1430"/>
                    <a:pt x="8250" y="1282"/>
                    <a:pt x="8293" y="1233"/>
                  </a:cubicBezTo>
                  <a:cubicBezTo>
                    <a:pt x="8336" y="1184"/>
                    <a:pt x="8336" y="1134"/>
                    <a:pt x="8379" y="1085"/>
                  </a:cubicBezTo>
                  <a:cubicBezTo>
                    <a:pt x="8379" y="1036"/>
                    <a:pt x="8379" y="937"/>
                    <a:pt x="8379" y="888"/>
                  </a:cubicBezTo>
                  <a:cubicBezTo>
                    <a:pt x="8422" y="789"/>
                    <a:pt x="8465" y="592"/>
                    <a:pt x="8509" y="493"/>
                  </a:cubicBezTo>
                  <a:cubicBezTo>
                    <a:pt x="8509" y="444"/>
                    <a:pt x="8595" y="296"/>
                    <a:pt x="8638" y="247"/>
                  </a:cubicBezTo>
                  <a:cubicBezTo>
                    <a:pt x="8681" y="197"/>
                    <a:pt x="8724" y="148"/>
                    <a:pt x="8767" y="99"/>
                  </a:cubicBezTo>
                  <a:cubicBezTo>
                    <a:pt x="8810" y="49"/>
                    <a:pt x="8896" y="0"/>
                    <a:pt x="8939" y="0"/>
                  </a:cubicBezTo>
                  <a:cubicBezTo>
                    <a:pt x="8982" y="0"/>
                    <a:pt x="9068" y="0"/>
                    <a:pt x="9111" y="0"/>
                  </a:cubicBezTo>
                  <a:cubicBezTo>
                    <a:pt x="9154" y="0"/>
                    <a:pt x="9154" y="148"/>
                    <a:pt x="9197" y="197"/>
                  </a:cubicBezTo>
                  <a:cubicBezTo>
                    <a:pt x="9197" y="296"/>
                    <a:pt x="9283" y="345"/>
                    <a:pt x="9326" y="395"/>
                  </a:cubicBezTo>
                  <a:cubicBezTo>
                    <a:pt x="9369" y="444"/>
                    <a:pt x="9498" y="493"/>
                    <a:pt x="9541" y="493"/>
                  </a:cubicBezTo>
                  <a:cubicBezTo>
                    <a:pt x="9584" y="493"/>
                    <a:pt x="9670" y="542"/>
                    <a:pt x="9713" y="542"/>
                  </a:cubicBezTo>
                  <a:cubicBezTo>
                    <a:pt x="9756" y="542"/>
                    <a:pt x="9885" y="592"/>
                    <a:pt x="9928" y="592"/>
                  </a:cubicBezTo>
                  <a:cubicBezTo>
                    <a:pt x="9971" y="592"/>
                    <a:pt x="10058" y="493"/>
                    <a:pt x="10101" y="493"/>
                  </a:cubicBezTo>
                  <a:cubicBezTo>
                    <a:pt x="10144" y="493"/>
                    <a:pt x="10273" y="493"/>
                    <a:pt x="10316" y="493"/>
                  </a:cubicBezTo>
                  <a:cubicBezTo>
                    <a:pt x="10359" y="493"/>
                    <a:pt x="10402" y="542"/>
                    <a:pt x="10445" y="542"/>
                  </a:cubicBezTo>
                  <a:cubicBezTo>
                    <a:pt x="10488" y="542"/>
                    <a:pt x="10617" y="542"/>
                    <a:pt x="10660" y="493"/>
                  </a:cubicBezTo>
                  <a:cubicBezTo>
                    <a:pt x="10703" y="493"/>
                    <a:pt x="10789" y="395"/>
                    <a:pt x="10832" y="345"/>
                  </a:cubicBezTo>
                  <a:cubicBezTo>
                    <a:pt x="10875" y="345"/>
                    <a:pt x="10961" y="345"/>
                    <a:pt x="11047" y="345"/>
                  </a:cubicBezTo>
                  <a:cubicBezTo>
                    <a:pt x="11090" y="345"/>
                    <a:pt x="11262" y="345"/>
                    <a:pt x="11348" y="395"/>
                  </a:cubicBezTo>
                  <a:cubicBezTo>
                    <a:pt x="11434" y="395"/>
                    <a:pt x="11607" y="395"/>
                    <a:pt x="11693" y="493"/>
                  </a:cubicBezTo>
                  <a:cubicBezTo>
                    <a:pt x="11736" y="493"/>
                    <a:pt x="11779" y="592"/>
                    <a:pt x="11822" y="592"/>
                  </a:cubicBezTo>
                  <a:cubicBezTo>
                    <a:pt x="11865" y="690"/>
                    <a:pt x="11951" y="789"/>
                    <a:pt x="11994" y="888"/>
                  </a:cubicBezTo>
                  <a:cubicBezTo>
                    <a:pt x="11994" y="937"/>
                    <a:pt x="12037" y="1134"/>
                    <a:pt x="12037" y="1184"/>
                  </a:cubicBezTo>
                  <a:cubicBezTo>
                    <a:pt x="12080" y="1282"/>
                    <a:pt x="12123" y="1381"/>
                    <a:pt x="12166" y="1430"/>
                  </a:cubicBezTo>
                  <a:cubicBezTo>
                    <a:pt x="12209" y="1479"/>
                    <a:pt x="12295" y="1627"/>
                    <a:pt x="12338" y="1677"/>
                  </a:cubicBezTo>
                  <a:cubicBezTo>
                    <a:pt x="12381" y="1677"/>
                    <a:pt x="12467" y="1825"/>
                    <a:pt x="12510" y="1874"/>
                  </a:cubicBezTo>
                  <a:cubicBezTo>
                    <a:pt x="12553" y="1923"/>
                    <a:pt x="12553" y="2022"/>
                    <a:pt x="12553" y="2022"/>
                  </a:cubicBezTo>
                  <a:cubicBezTo>
                    <a:pt x="12596" y="2071"/>
                    <a:pt x="12596" y="2219"/>
                    <a:pt x="12596" y="2318"/>
                  </a:cubicBezTo>
                  <a:cubicBezTo>
                    <a:pt x="12639" y="2318"/>
                    <a:pt x="12639" y="2416"/>
                    <a:pt x="12639" y="2416"/>
                  </a:cubicBezTo>
                  <a:cubicBezTo>
                    <a:pt x="12682" y="2515"/>
                    <a:pt x="12811" y="2564"/>
                    <a:pt x="12854" y="2614"/>
                  </a:cubicBezTo>
                  <a:cubicBezTo>
                    <a:pt x="12897" y="2712"/>
                    <a:pt x="13026" y="2811"/>
                    <a:pt x="13113" y="2811"/>
                  </a:cubicBezTo>
                  <a:cubicBezTo>
                    <a:pt x="13156" y="2860"/>
                    <a:pt x="13285" y="2860"/>
                    <a:pt x="13328" y="2910"/>
                  </a:cubicBezTo>
                  <a:cubicBezTo>
                    <a:pt x="13414" y="2910"/>
                    <a:pt x="13543" y="2959"/>
                    <a:pt x="13629" y="2959"/>
                  </a:cubicBezTo>
                  <a:cubicBezTo>
                    <a:pt x="13629" y="2959"/>
                    <a:pt x="13629" y="2959"/>
                    <a:pt x="13629" y="2959"/>
                  </a:cubicBezTo>
                  <a:cubicBezTo>
                    <a:pt x="13629" y="3058"/>
                    <a:pt x="13629" y="3058"/>
                    <a:pt x="13629" y="3058"/>
                  </a:cubicBezTo>
                  <a:cubicBezTo>
                    <a:pt x="13629" y="3156"/>
                    <a:pt x="13629" y="3156"/>
                    <a:pt x="13629" y="3156"/>
                  </a:cubicBezTo>
                  <a:cubicBezTo>
                    <a:pt x="13672" y="3205"/>
                    <a:pt x="13672" y="3205"/>
                    <a:pt x="13672" y="3205"/>
                  </a:cubicBezTo>
                  <a:cubicBezTo>
                    <a:pt x="13715" y="3255"/>
                    <a:pt x="13715" y="3255"/>
                    <a:pt x="13715" y="3255"/>
                  </a:cubicBezTo>
                  <a:cubicBezTo>
                    <a:pt x="13801" y="3353"/>
                    <a:pt x="13801" y="3353"/>
                    <a:pt x="13801" y="3353"/>
                  </a:cubicBezTo>
                  <a:cubicBezTo>
                    <a:pt x="13801" y="3501"/>
                    <a:pt x="13801" y="3501"/>
                    <a:pt x="13801" y="3501"/>
                  </a:cubicBezTo>
                  <a:cubicBezTo>
                    <a:pt x="13844" y="3649"/>
                    <a:pt x="13844" y="3649"/>
                    <a:pt x="13844" y="3649"/>
                  </a:cubicBezTo>
                  <a:cubicBezTo>
                    <a:pt x="13930" y="3748"/>
                    <a:pt x="13930" y="3748"/>
                    <a:pt x="13930" y="3748"/>
                  </a:cubicBezTo>
                  <a:cubicBezTo>
                    <a:pt x="13973" y="3847"/>
                    <a:pt x="13973" y="3847"/>
                    <a:pt x="13973" y="3847"/>
                  </a:cubicBezTo>
                  <a:cubicBezTo>
                    <a:pt x="14059" y="3896"/>
                    <a:pt x="14059" y="3896"/>
                    <a:pt x="14059" y="3896"/>
                  </a:cubicBezTo>
                  <a:cubicBezTo>
                    <a:pt x="14102" y="3896"/>
                    <a:pt x="14102" y="3896"/>
                    <a:pt x="14102" y="3896"/>
                  </a:cubicBezTo>
                  <a:cubicBezTo>
                    <a:pt x="14231" y="3797"/>
                    <a:pt x="14231" y="3797"/>
                    <a:pt x="14231" y="3797"/>
                  </a:cubicBezTo>
                  <a:cubicBezTo>
                    <a:pt x="14274" y="3797"/>
                    <a:pt x="14274" y="3797"/>
                    <a:pt x="14274" y="3797"/>
                  </a:cubicBezTo>
                  <a:cubicBezTo>
                    <a:pt x="14317" y="3896"/>
                    <a:pt x="14317" y="3896"/>
                    <a:pt x="14317" y="3896"/>
                  </a:cubicBezTo>
                  <a:cubicBezTo>
                    <a:pt x="14274" y="3945"/>
                    <a:pt x="14274" y="3945"/>
                    <a:pt x="14274" y="3945"/>
                  </a:cubicBezTo>
                  <a:cubicBezTo>
                    <a:pt x="14231" y="4044"/>
                    <a:pt x="14231" y="4044"/>
                    <a:pt x="14231" y="4044"/>
                  </a:cubicBezTo>
                  <a:cubicBezTo>
                    <a:pt x="14231" y="4142"/>
                    <a:pt x="14231" y="4142"/>
                    <a:pt x="14231" y="4142"/>
                  </a:cubicBezTo>
                  <a:cubicBezTo>
                    <a:pt x="14317" y="4093"/>
                    <a:pt x="14317" y="4093"/>
                    <a:pt x="14317" y="4093"/>
                  </a:cubicBezTo>
                  <a:cubicBezTo>
                    <a:pt x="14360" y="4044"/>
                    <a:pt x="14360" y="4044"/>
                    <a:pt x="14360" y="4044"/>
                  </a:cubicBezTo>
                  <a:cubicBezTo>
                    <a:pt x="14446" y="3995"/>
                    <a:pt x="14446" y="3995"/>
                    <a:pt x="14446" y="3995"/>
                  </a:cubicBezTo>
                  <a:cubicBezTo>
                    <a:pt x="14489" y="3995"/>
                    <a:pt x="14489" y="3995"/>
                    <a:pt x="14489" y="3995"/>
                  </a:cubicBezTo>
                  <a:cubicBezTo>
                    <a:pt x="14575" y="4093"/>
                    <a:pt x="14575" y="4093"/>
                    <a:pt x="14575" y="4093"/>
                  </a:cubicBezTo>
                  <a:cubicBezTo>
                    <a:pt x="14662" y="4093"/>
                    <a:pt x="14662" y="4093"/>
                    <a:pt x="14662" y="4093"/>
                  </a:cubicBezTo>
                  <a:cubicBezTo>
                    <a:pt x="14748" y="4044"/>
                    <a:pt x="14748" y="4044"/>
                    <a:pt x="14748" y="4044"/>
                  </a:cubicBezTo>
                  <a:cubicBezTo>
                    <a:pt x="14748" y="3945"/>
                    <a:pt x="14748" y="3945"/>
                    <a:pt x="14748" y="3945"/>
                  </a:cubicBezTo>
                  <a:cubicBezTo>
                    <a:pt x="14791" y="3847"/>
                    <a:pt x="14791" y="3847"/>
                    <a:pt x="14791" y="3847"/>
                  </a:cubicBezTo>
                  <a:cubicBezTo>
                    <a:pt x="14791" y="3797"/>
                    <a:pt x="14791" y="3797"/>
                    <a:pt x="14791" y="3797"/>
                  </a:cubicBezTo>
                  <a:cubicBezTo>
                    <a:pt x="14877" y="3748"/>
                    <a:pt x="14877" y="3748"/>
                    <a:pt x="14877" y="3748"/>
                  </a:cubicBezTo>
                  <a:cubicBezTo>
                    <a:pt x="14963" y="3699"/>
                    <a:pt x="14963" y="3699"/>
                    <a:pt x="14963" y="3699"/>
                  </a:cubicBezTo>
                  <a:cubicBezTo>
                    <a:pt x="15092" y="3748"/>
                    <a:pt x="15092" y="3748"/>
                    <a:pt x="15092" y="3748"/>
                  </a:cubicBezTo>
                  <a:cubicBezTo>
                    <a:pt x="15178" y="3896"/>
                    <a:pt x="15178" y="3896"/>
                    <a:pt x="15178" y="3896"/>
                  </a:cubicBezTo>
                  <a:cubicBezTo>
                    <a:pt x="15264" y="4044"/>
                    <a:pt x="15264" y="4044"/>
                    <a:pt x="15264" y="4044"/>
                  </a:cubicBezTo>
                  <a:cubicBezTo>
                    <a:pt x="15350" y="4142"/>
                    <a:pt x="15350" y="4142"/>
                    <a:pt x="15350" y="4142"/>
                  </a:cubicBezTo>
                  <a:cubicBezTo>
                    <a:pt x="15393" y="4241"/>
                    <a:pt x="15393" y="4241"/>
                    <a:pt x="15393" y="4241"/>
                  </a:cubicBezTo>
                  <a:cubicBezTo>
                    <a:pt x="15522" y="4241"/>
                    <a:pt x="15522" y="4241"/>
                    <a:pt x="15522" y="4241"/>
                  </a:cubicBezTo>
                  <a:cubicBezTo>
                    <a:pt x="15737" y="4241"/>
                    <a:pt x="15737" y="4241"/>
                    <a:pt x="15737" y="4241"/>
                  </a:cubicBezTo>
                  <a:cubicBezTo>
                    <a:pt x="15780" y="4142"/>
                    <a:pt x="15780" y="4142"/>
                    <a:pt x="15780" y="4142"/>
                  </a:cubicBezTo>
                  <a:cubicBezTo>
                    <a:pt x="15909" y="4044"/>
                    <a:pt x="15909" y="4044"/>
                    <a:pt x="15909" y="4044"/>
                  </a:cubicBezTo>
                  <a:cubicBezTo>
                    <a:pt x="15995" y="4044"/>
                    <a:pt x="15995" y="4044"/>
                    <a:pt x="15995" y="4044"/>
                  </a:cubicBezTo>
                  <a:cubicBezTo>
                    <a:pt x="16038" y="3995"/>
                    <a:pt x="16038" y="3995"/>
                    <a:pt x="16038" y="3995"/>
                  </a:cubicBezTo>
                  <a:cubicBezTo>
                    <a:pt x="16081" y="3995"/>
                    <a:pt x="16081" y="3995"/>
                    <a:pt x="16081" y="3995"/>
                  </a:cubicBezTo>
                  <a:cubicBezTo>
                    <a:pt x="16167" y="3945"/>
                    <a:pt x="16167" y="3945"/>
                    <a:pt x="16167" y="3945"/>
                  </a:cubicBezTo>
                  <a:cubicBezTo>
                    <a:pt x="16254" y="3995"/>
                    <a:pt x="16254" y="3995"/>
                    <a:pt x="16254" y="3995"/>
                  </a:cubicBezTo>
                  <a:cubicBezTo>
                    <a:pt x="16340" y="3995"/>
                    <a:pt x="16340" y="3995"/>
                    <a:pt x="16340" y="3995"/>
                  </a:cubicBezTo>
                  <a:cubicBezTo>
                    <a:pt x="16340" y="4044"/>
                    <a:pt x="16340" y="4044"/>
                    <a:pt x="16340" y="4044"/>
                  </a:cubicBezTo>
                  <a:cubicBezTo>
                    <a:pt x="16512" y="4192"/>
                    <a:pt x="16512" y="4192"/>
                    <a:pt x="16512" y="4192"/>
                  </a:cubicBezTo>
                  <a:cubicBezTo>
                    <a:pt x="16641" y="4340"/>
                    <a:pt x="16641" y="4340"/>
                    <a:pt x="16641" y="4340"/>
                  </a:cubicBezTo>
                  <a:cubicBezTo>
                    <a:pt x="16813" y="4389"/>
                    <a:pt x="16813" y="4389"/>
                    <a:pt x="16813" y="4389"/>
                  </a:cubicBezTo>
                  <a:cubicBezTo>
                    <a:pt x="17028" y="4537"/>
                    <a:pt x="17028" y="4537"/>
                    <a:pt x="17028" y="4537"/>
                  </a:cubicBezTo>
                  <a:cubicBezTo>
                    <a:pt x="17200" y="4537"/>
                    <a:pt x="17200" y="4537"/>
                    <a:pt x="17200" y="4537"/>
                  </a:cubicBezTo>
                  <a:cubicBezTo>
                    <a:pt x="17286" y="4537"/>
                    <a:pt x="17286" y="4537"/>
                    <a:pt x="17286" y="4537"/>
                  </a:cubicBezTo>
                  <a:cubicBezTo>
                    <a:pt x="17286" y="4537"/>
                    <a:pt x="17286" y="4537"/>
                    <a:pt x="17286" y="4537"/>
                  </a:cubicBezTo>
                  <a:close/>
                  <a:moveTo>
                    <a:pt x="10273" y="6756"/>
                  </a:moveTo>
                  <a:cubicBezTo>
                    <a:pt x="10187" y="6559"/>
                    <a:pt x="10187" y="6559"/>
                    <a:pt x="10187" y="6559"/>
                  </a:cubicBezTo>
                  <a:cubicBezTo>
                    <a:pt x="10101" y="6510"/>
                    <a:pt x="10101" y="6510"/>
                    <a:pt x="10101" y="6510"/>
                  </a:cubicBezTo>
                  <a:cubicBezTo>
                    <a:pt x="10101" y="6411"/>
                    <a:pt x="10101" y="6411"/>
                    <a:pt x="10101" y="6411"/>
                  </a:cubicBezTo>
                  <a:cubicBezTo>
                    <a:pt x="10144" y="6312"/>
                    <a:pt x="10144" y="6312"/>
                    <a:pt x="10144" y="6312"/>
                  </a:cubicBezTo>
                  <a:cubicBezTo>
                    <a:pt x="10187" y="6263"/>
                    <a:pt x="10187" y="6263"/>
                    <a:pt x="10187" y="6263"/>
                  </a:cubicBezTo>
                  <a:cubicBezTo>
                    <a:pt x="10230" y="6115"/>
                    <a:pt x="10230" y="6115"/>
                    <a:pt x="10230" y="6115"/>
                  </a:cubicBezTo>
                  <a:cubicBezTo>
                    <a:pt x="10058" y="6115"/>
                    <a:pt x="10058" y="6115"/>
                    <a:pt x="10058" y="6115"/>
                  </a:cubicBezTo>
                  <a:cubicBezTo>
                    <a:pt x="9971" y="6214"/>
                    <a:pt x="9971" y="6214"/>
                    <a:pt x="9971" y="6214"/>
                  </a:cubicBezTo>
                  <a:cubicBezTo>
                    <a:pt x="9885" y="6214"/>
                    <a:pt x="9885" y="6214"/>
                    <a:pt x="9885" y="6214"/>
                  </a:cubicBezTo>
                  <a:cubicBezTo>
                    <a:pt x="9842" y="6312"/>
                    <a:pt x="9842" y="6312"/>
                    <a:pt x="9842" y="6312"/>
                  </a:cubicBezTo>
                  <a:cubicBezTo>
                    <a:pt x="9756" y="6312"/>
                    <a:pt x="9756" y="6312"/>
                    <a:pt x="9756" y="6312"/>
                  </a:cubicBezTo>
                  <a:cubicBezTo>
                    <a:pt x="9670" y="6214"/>
                    <a:pt x="9670" y="6214"/>
                    <a:pt x="9670" y="6214"/>
                  </a:cubicBezTo>
                  <a:cubicBezTo>
                    <a:pt x="9627" y="6164"/>
                    <a:pt x="9627" y="6164"/>
                    <a:pt x="9627" y="6164"/>
                  </a:cubicBezTo>
                  <a:cubicBezTo>
                    <a:pt x="9584" y="6066"/>
                    <a:pt x="9584" y="6066"/>
                    <a:pt x="9584" y="6066"/>
                  </a:cubicBezTo>
                  <a:cubicBezTo>
                    <a:pt x="9498" y="6016"/>
                    <a:pt x="9498" y="6016"/>
                    <a:pt x="9498" y="6016"/>
                  </a:cubicBezTo>
                  <a:cubicBezTo>
                    <a:pt x="9455" y="6066"/>
                    <a:pt x="9455" y="6066"/>
                    <a:pt x="9455" y="6066"/>
                  </a:cubicBezTo>
                  <a:cubicBezTo>
                    <a:pt x="9326" y="6066"/>
                    <a:pt x="9326" y="6066"/>
                    <a:pt x="9326" y="6066"/>
                  </a:cubicBezTo>
                  <a:cubicBezTo>
                    <a:pt x="9240" y="5967"/>
                    <a:pt x="9240" y="5967"/>
                    <a:pt x="9240" y="5967"/>
                  </a:cubicBezTo>
                  <a:cubicBezTo>
                    <a:pt x="9154" y="5868"/>
                    <a:pt x="9154" y="5868"/>
                    <a:pt x="9154" y="5868"/>
                  </a:cubicBezTo>
                  <a:cubicBezTo>
                    <a:pt x="8982" y="5819"/>
                    <a:pt x="8982" y="5819"/>
                    <a:pt x="8982" y="5819"/>
                  </a:cubicBezTo>
                  <a:cubicBezTo>
                    <a:pt x="8939" y="5721"/>
                    <a:pt x="8939" y="5721"/>
                    <a:pt x="8939" y="5721"/>
                  </a:cubicBezTo>
                  <a:cubicBezTo>
                    <a:pt x="8810" y="5770"/>
                    <a:pt x="8810" y="5770"/>
                    <a:pt x="8810" y="5770"/>
                  </a:cubicBezTo>
                  <a:cubicBezTo>
                    <a:pt x="8681" y="5770"/>
                    <a:pt x="8681" y="5770"/>
                    <a:pt x="8681" y="5770"/>
                  </a:cubicBezTo>
                  <a:cubicBezTo>
                    <a:pt x="8638" y="5770"/>
                    <a:pt x="8638" y="5770"/>
                    <a:pt x="8638" y="5770"/>
                  </a:cubicBezTo>
                  <a:cubicBezTo>
                    <a:pt x="8638" y="5671"/>
                    <a:pt x="8638" y="5671"/>
                    <a:pt x="8638" y="5671"/>
                  </a:cubicBezTo>
                  <a:cubicBezTo>
                    <a:pt x="8595" y="5622"/>
                    <a:pt x="8595" y="5622"/>
                    <a:pt x="8595" y="5622"/>
                  </a:cubicBezTo>
                  <a:cubicBezTo>
                    <a:pt x="8638" y="5523"/>
                    <a:pt x="8638" y="5523"/>
                    <a:pt x="8638" y="5523"/>
                  </a:cubicBezTo>
                  <a:cubicBezTo>
                    <a:pt x="8595" y="5523"/>
                    <a:pt x="8595" y="5523"/>
                    <a:pt x="8595" y="5523"/>
                  </a:cubicBezTo>
                  <a:cubicBezTo>
                    <a:pt x="8509" y="5523"/>
                    <a:pt x="8509" y="5523"/>
                    <a:pt x="8509" y="5523"/>
                  </a:cubicBezTo>
                  <a:cubicBezTo>
                    <a:pt x="8509" y="5573"/>
                    <a:pt x="8509" y="5573"/>
                    <a:pt x="8509" y="5573"/>
                  </a:cubicBezTo>
                  <a:cubicBezTo>
                    <a:pt x="8465" y="5573"/>
                    <a:pt x="8465" y="5573"/>
                    <a:pt x="8465" y="5573"/>
                  </a:cubicBezTo>
                  <a:cubicBezTo>
                    <a:pt x="8465" y="5523"/>
                    <a:pt x="8465" y="5523"/>
                    <a:pt x="8465" y="5523"/>
                  </a:cubicBezTo>
                  <a:cubicBezTo>
                    <a:pt x="8336" y="5425"/>
                    <a:pt x="8336" y="5425"/>
                    <a:pt x="8336" y="5425"/>
                  </a:cubicBezTo>
                  <a:cubicBezTo>
                    <a:pt x="8250" y="5425"/>
                    <a:pt x="8250" y="5425"/>
                    <a:pt x="8250" y="5425"/>
                  </a:cubicBezTo>
                  <a:cubicBezTo>
                    <a:pt x="8164" y="5375"/>
                    <a:pt x="8164" y="5375"/>
                    <a:pt x="8164" y="5375"/>
                  </a:cubicBezTo>
                  <a:cubicBezTo>
                    <a:pt x="8078" y="5375"/>
                    <a:pt x="8078" y="5375"/>
                    <a:pt x="8078" y="5375"/>
                  </a:cubicBezTo>
                  <a:cubicBezTo>
                    <a:pt x="8078" y="5474"/>
                    <a:pt x="8078" y="5474"/>
                    <a:pt x="8078" y="5474"/>
                  </a:cubicBezTo>
                  <a:cubicBezTo>
                    <a:pt x="8121" y="5573"/>
                    <a:pt x="8121" y="5573"/>
                    <a:pt x="8121" y="5573"/>
                  </a:cubicBezTo>
                  <a:cubicBezTo>
                    <a:pt x="8207" y="5721"/>
                    <a:pt x="8207" y="5721"/>
                    <a:pt x="8207" y="5721"/>
                  </a:cubicBezTo>
                  <a:cubicBezTo>
                    <a:pt x="8250" y="5819"/>
                    <a:pt x="8250" y="5819"/>
                    <a:pt x="8250" y="5819"/>
                  </a:cubicBezTo>
                  <a:cubicBezTo>
                    <a:pt x="8379" y="5868"/>
                    <a:pt x="8379" y="5868"/>
                    <a:pt x="8379" y="5868"/>
                  </a:cubicBezTo>
                  <a:cubicBezTo>
                    <a:pt x="8509" y="5868"/>
                    <a:pt x="8509" y="5868"/>
                    <a:pt x="8509" y="5868"/>
                  </a:cubicBezTo>
                  <a:cubicBezTo>
                    <a:pt x="8638" y="5918"/>
                    <a:pt x="8638" y="5918"/>
                    <a:pt x="8638" y="5918"/>
                  </a:cubicBezTo>
                  <a:cubicBezTo>
                    <a:pt x="8681" y="6016"/>
                    <a:pt x="8681" y="6016"/>
                    <a:pt x="8681" y="6016"/>
                  </a:cubicBezTo>
                  <a:cubicBezTo>
                    <a:pt x="8724" y="6066"/>
                    <a:pt x="8724" y="6066"/>
                    <a:pt x="8724" y="6066"/>
                  </a:cubicBezTo>
                  <a:cubicBezTo>
                    <a:pt x="8767" y="6214"/>
                    <a:pt x="8767" y="6214"/>
                    <a:pt x="8767" y="6214"/>
                  </a:cubicBezTo>
                  <a:cubicBezTo>
                    <a:pt x="8767" y="6263"/>
                    <a:pt x="8767" y="6263"/>
                    <a:pt x="8767" y="6263"/>
                  </a:cubicBezTo>
                  <a:cubicBezTo>
                    <a:pt x="8810" y="6362"/>
                    <a:pt x="8810" y="6362"/>
                    <a:pt x="8810" y="6362"/>
                  </a:cubicBezTo>
                  <a:cubicBezTo>
                    <a:pt x="8810" y="6559"/>
                    <a:pt x="8810" y="6559"/>
                    <a:pt x="8810" y="6559"/>
                  </a:cubicBezTo>
                  <a:cubicBezTo>
                    <a:pt x="8896" y="6658"/>
                    <a:pt x="8896" y="6658"/>
                    <a:pt x="8896" y="6658"/>
                  </a:cubicBezTo>
                  <a:cubicBezTo>
                    <a:pt x="8982" y="6658"/>
                    <a:pt x="8982" y="6658"/>
                    <a:pt x="8982" y="6658"/>
                  </a:cubicBezTo>
                  <a:cubicBezTo>
                    <a:pt x="8982" y="6756"/>
                    <a:pt x="8982" y="6756"/>
                    <a:pt x="8982" y="6756"/>
                  </a:cubicBezTo>
                  <a:cubicBezTo>
                    <a:pt x="8982" y="6855"/>
                    <a:pt x="8982" y="6855"/>
                    <a:pt x="8982" y="6855"/>
                  </a:cubicBezTo>
                  <a:cubicBezTo>
                    <a:pt x="8982" y="7003"/>
                    <a:pt x="8982" y="7003"/>
                    <a:pt x="8982" y="7003"/>
                  </a:cubicBezTo>
                  <a:cubicBezTo>
                    <a:pt x="9025" y="7052"/>
                    <a:pt x="9025" y="7052"/>
                    <a:pt x="9025" y="7052"/>
                  </a:cubicBezTo>
                  <a:cubicBezTo>
                    <a:pt x="9154" y="7003"/>
                    <a:pt x="9154" y="7003"/>
                    <a:pt x="9154" y="7003"/>
                  </a:cubicBezTo>
                  <a:cubicBezTo>
                    <a:pt x="9326" y="7003"/>
                    <a:pt x="9326" y="7003"/>
                    <a:pt x="9326" y="7003"/>
                  </a:cubicBezTo>
                  <a:cubicBezTo>
                    <a:pt x="9369" y="7052"/>
                    <a:pt x="9369" y="7052"/>
                    <a:pt x="9369" y="7052"/>
                  </a:cubicBezTo>
                  <a:cubicBezTo>
                    <a:pt x="9455" y="7151"/>
                    <a:pt x="9455" y="7151"/>
                    <a:pt x="9455" y="7151"/>
                  </a:cubicBezTo>
                  <a:cubicBezTo>
                    <a:pt x="9584" y="7200"/>
                    <a:pt x="9584" y="7200"/>
                    <a:pt x="9584" y="7200"/>
                  </a:cubicBezTo>
                  <a:cubicBezTo>
                    <a:pt x="9670" y="7200"/>
                    <a:pt x="9670" y="7200"/>
                    <a:pt x="9670" y="7200"/>
                  </a:cubicBezTo>
                  <a:cubicBezTo>
                    <a:pt x="9799" y="7299"/>
                    <a:pt x="9799" y="7299"/>
                    <a:pt x="9799" y="7299"/>
                  </a:cubicBezTo>
                  <a:cubicBezTo>
                    <a:pt x="9928" y="7299"/>
                    <a:pt x="9928" y="7299"/>
                    <a:pt x="9928" y="7299"/>
                  </a:cubicBezTo>
                  <a:cubicBezTo>
                    <a:pt x="10014" y="7249"/>
                    <a:pt x="10014" y="7249"/>
                    <a:pt x="10014" y="7249"/>
                  </a:cubicBezTo>
                  <a:cubicBezTo>
                    <a:pt x="10101" y="7151"/>
                    <a:pt x="10101" y="7151"/>
                    <a:pt x="10101" y="7151"/>
                  </a:cubicBezTo>
                  <a:cubicBezTo>
                    <a:pt x="10230" y="7003"/>
                    <a:pt x="10230" y="7003"/>
                    <a:pt x="10230" y="7003"/>
                  </a:cubicBezTo>
                  <a:cubicBezTo>
                    <a:pt x="10230" y="6855"/>
                    <a:pt x="10230" y="6855"/>
                    <a:pt x="10230" y="6855"/>
                  </a:cubicBezTo>
                  <a:cubicBezTo>
                    <a:pt x="10230" y="6756"/>
                    <a:pt x="10230" y="6756"/>
                    <a:pt x="10230" y="6756"/>
                  </a:cubicBezTo>
                  <a:cubicBezTo>
                    <a:pt x="10273" y="6756"/>
                    <a:pt x="10273" y="6756"/>
                    <a:pt x="10273" y="6756"/>
                  </a:cubicBezTo>
                  <a:cubicBezTo>
                    <a:pt x="10273" y="6756"/>
                    <a:pt x="10273" y="6756"/>
                    <a:pt x="10273" y="67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3" name="Google Shape;2473;p278"/>
            <p:cNvSpPr/>
            <p:nvPr/>
          </p:nvSpPr>
          <p:spPr>
            <a:xfrm>
              <a:off x="570910" y="1143281"/>
              <a:ext cx="2913482" cy="2539659"/>
            </a:xfrm>
            <a:custGeom>
              <a:avLst/>
              <a:gdLst/>
              <a:ahLst/>
              <a:cxnLst/>
              <a:rect l="l" t="t" r="r" b="b"/>
              <a:pathLst>
                <a:path w="21589" h="21600" extrusionOk="0">
                  <a:moveTo>
                    <a:pt x="17286" y="4537"/>
                  </a:moveTo>
                  <a:cubicBezTo>
                    <a:pt x="17329" y="4586"/>
                    <a:pt x="17329" y="4586"/>
                    <a:pt x="17329" y="4586"/>
                  </a:cubicBezTo>
                  <a:cubicBezTo>
                    <a:pt x="17415" y="4537"/>
                    <a:pt x="17415" y="4537"/>
                    <a:pt x="17415" y="4537"/>
                  </a:cubicBezTo>
                  <a:cubicBezTo>
                    <a:pt x="17544" y="4537"/>
                    <a:pt x="17544" y="4537"/>
                    <a:pt x="17544" y="4537"/>
                  </a:cubicBezTo>
                  <a:cubicBezTo>
                    <a:pt x="17716" y="4537"/>
                    <a:pt x="17716" y="4537"/>
                    <a:pt x="17716" y="4537"/>
                  </a:cubicBezTo>
                  <a:cubicBezTo>
                    <a:pt x="17846" y="4586"/>
                    <a:pt x="17846" y="4586"/>
                    <a:pt x="17846" y="4586"/>
                  </a:cubicBezTo>
                  <a:cubicBezTo>
                    <a:pt x="17846" y="4685"/>
                    <a:pt x="17846" y="4685"/>
                    <a:pt x="17846" y="4685"/>
                  </a:cubicBezTo>
                  <a:cubicBezTo>
                    <a:pt x="17846" y="4784"/>
                    <a:pt x="17846" y="4784"/>
                    <a:pt x="17846" y="4784"/>
                  </a:cubicBezTo>
                  <a:cubicBezTo>
                    <a:pt x="17846" y="4981"/>
                    <a:pt x="17846" y="4981"/>
                    <a:pt x="17846" y="4981"/>
                  </a:cubicBezTo>
                  <a:cubicBezTo>
                    <a:pt x="17932" y="4981"/>
                    <a:pt x="17932" y="4981"/>
                    <a:pt x="17932" y="4981"/>
                  </a:cubicBezTo>
                  <a:cubicBezTo>
                    <a:pt x="18018" y="4981"/>
                    <a:pt x="18018" y="4981"/>
                    <a:pt x="18018" y="4981"/>
                  </a:cubicBezTo>
                  <a:cubicBezTo>
                    <a:pt x="18147" y="5030"/>
                    <a:pt x="18147" y="5030"/>
                    <a:pt x="18147" y="5030"/>
                  </a:cubicBezTo>
                  <a:cubicBezTo>
                    <a:pt x="18276" y="4981"/>
                    <a:pt x="18276" y="4981"/>
                    <a:pt x="18276" y="4981"/>
                  </a:cubicBezTo>
                  <a:cubicBezTo>
                    <a:pt x="18362" y="4981"/>
                    <a:pt x="18362" y="4981"/>
                    <a:pt x="18362" y="4981"/>
                  </a:cubicBezTo>
                  <a:cubicBezTo>
                    <a:pt x="18448" y="4932"/>
                    <a:pt x="18448" y="4932"/>
                    <a:pt x="18448" y="4932"/>
                  </a:cubicBezTo>
                  <a:cubicBezTo>
                    <a:pt x="18534" y="4784"/>
                    <a:pt x="18534" y="4784"/>
                    <a:pt x="18534" y="4784"/>
                  </a:cubicBezTo>
                  <a:cubicBezTo>
                    <a:pt x="18620" y="4734"/>
                    <a:pt x="18620" y="4734"/>
                    <a:pt x="18620" y="4734"/>
                  </a:cubicBezTo>
                  <a:cubicBezTo>
                    <a:pt x="18792" y="4734"/>
                    <a:pt x="18792" y="4734"/>
                    <a:pt x="18792" y="4734"/>
                  </a:cubicBezTo>
                  <a:cubicBezTo>
                    <a:pt x="18921" y="4784"/>
                    <a:pt x="18921" y="4784"/>
                    <a:pt x="18921" y="4784"/>
                  </a:cubicBezTo>
                  <a:cubicBezTo>
                    <a:pt x="18921" y="4932"/>
                    <a:pt x="18921" y="4932"/>
                    <a:pt x="18921" y="4932"/>
                  </a:cubicBezTo>
                  <a:cubicBezTo>
                    <a:pt x="18921" y="5079"/>
                    <a:pt x="18921" y="5079"/>
                    <a:pt x="18921" y="5079"/>
                  </a:cubicBezTo>
                  <a:cubicBezTo>
                    <a:pt x="18921" y="5079"/>
                    <a:pt x="18964" y="5178"/>
                    <a:pt x="18964" y="5227"/>
                  </a:cubicBezTo>
                  <a:cubicBezTo>
                    <a:pt x="18964" y="5277"/>
                    <a:pt x="19093" y="5326"/>
                    <a:pt x="19093" y="5326"/>
                  </a:cubicBezTo>
                  <a:cubicBezTo>
                    <a:pt x="19265" y="5573"/>
                    <a:pt x="19265" y="5573"/>
                    <a:pt x="19265" y="5573"/>
                  </a:cubicBezTo>
                  <a:cubicBezTo>
                    <a:pt x="19352" y="5671"/>
                    <a:pt x="19352" y="5671"/>
                    <a:pt x="19352" y="5671"/>
                  </a:cubicBezTo>
                  <a:cubicBezTo>
                    <a:pt x="19438" y="5868"/>
                    <a:pt x="19438" y="5868"/>
                    <a:pt x="19438" y="5868"/>
                  </a:cubicBezTo>
                  <a:cubicBezTo>
                    <a:pt x="19524" y="5967"/>
                    <a:pt x="19524" y="5967"/>
                    <a:pt x="19524" y="5967"/>
                  </a:cubicBezTo>
                  <a:cubicBezTo>
                    <a:pt x="19696" y="5967"/>
                    <a:pt x="19696" y="5967"/>
                    <a:pt x="19696" y="5967"/>
                  </a:cubicBezTo>
                  <a:cubicBezTo>
                    <a:pt x="19825" y="6016"/>
                    <a:pt x="19825" y="6016"/>
                    <a:pt x="19825" y="6016"/>
                  </a:cubicBezTo>
                  <a:cubicBezTo>
                    <a:pt x="19825" y="6115"/>
                    <a:pt x="19825" y="6115"/>
                    <a:pt x="19825" y="6115"/>
                  </a:cubicBezTo>
                  <a:cubicBezTo>
                    <a:pt x="19739" y="6164"/>
                    <a:pt x="19739" y="6164"/>
                    <a:pt x="19739" y="6164"/>
                  </a:cubicBezTo>
                  <a:cubicBezTo>
                    <a:pt x="19653" y="6263"/>
                    <a:pt x="19653" y="6263"/>
                    <a:pt x="19653" y="6263"/>
                  </a:cubicBezTo>
                  <a:cubicBezTo>
                    <a:pt x="19696" y="6362"/>
                    <a:pt x="19696" y="6362"/>
                    <a:pt x="19696" y="6362"/>
                  </a:cubicBezTo>
                  <a:cubicBezTo>
                    <a:pt x="19739" y="6411"/>
                    <a:pt x="19739" y="6411"/>
                    <a:pt x="19739" y="6411"/>
                  </a:cubicBezTo>
                  <a:cubicBezTo>
                    <a:pt x="19825" y="6411"/>
                    <a:pt x="19825" y="6411"/>
                    <a:pt x="19825" y="6411"/>
                  </a:cubicBezTo>
                  <a:cubicBezTo>
                    <a:pt x="19868" y="6362"/>
                    <a:pt x="19868" y="6362"/>
                    <a:pt x="19868" y="6362"/>
                  </a:cubicBezTo>
                  <a:cubicBezTo>
                    <a:pt x="19997" y="6362"/>
                    <a:pt x="19997" y="6362"/>
                    <a:pt x="19997" y="6362"/>
                  </a:cubicBezTo>
                  <a:cubicBezTo>
                    <a:pt x="20083" y="6411"/>
                    <a:pt x="20083" y="6411"/>
                    <a:pt x="20083" y="6411"/>
                  </a:cubicBezTo>
                  <a:cubicBezTo>
                    <a:pt x="20169" y="6460"/>
                    <a:pt x="20169" y="6460"/>
                    <a:pt x="20169" y="6460"/>
                  </a:cubicBezTo>
                  <a:cubicBezTo>
                    <a:pt x="20169" y="6559"/>
                    <a:pt x="20169" y="6559"/>
                    <a:pt x="20169" y="6559"/>
                  </a:cubicBezTo>
                  <a:cubicBezTo>
                    <a:pt x="20169" y="6707"/>
                    <a:pt x="20169" y="6707"/>
                    <a:pt x="20169" y="6707"/>
                  </a:cubicBezTo>
                  <a:cubicBezTo>
                    <a:pt x="20212" y="6805"/>
                    <a:pt x="20212" y="6805"/>
                    <a:pt x="20212" y="6805"/>
                  </a:cubicBezTo>
                  <a:cubicBezTo>
                    <a:pt x="20341" y="6904"/>
                    <a:pt x="20341" y="6904"/>
                    <a:pt x="20341" y="6904"/>
                  </a:cubicBezTo>
                  <a:cubicBezTo>
                    <a:pt x="20384" y="7003"/>
                    <a:pt x="20384" y="7003"/>
                    <a:pt x="20384" y="7003"/>
                  </a:cubicBezTo>
                  <a:cubicBezTo>
                    <a:pt x="20513" y="7052"/>
                    <a:pt x="20513" y="7052"/>
                    <a:pt x="20513" y="7052"/>
                  </a:cubicBezTo>
                  <a:cubicBezTo>
                    <a:pt x="20642" y="7052"/>
                    <a:pt x="20642" y="7052"/>
                    <a:pt x="20642" y="7052"/>
                  </a:cubicBezTo>
                  <a:cubicBezTo>
                    <a:pt x="20771" y="7003"/>
                    <a:pt x="20771" y="7003"/>
                    <a:pt x="20771" y="7003"/>
                  </a:cubicBezTo>
                  <a:cubicBezTo>
                    <a:pt x="20901" y="7003"/>
                    <a:pt x="20901" y="7003"/>
                    <a:pt x="20901" y="7003"/>
                  </a:cubicBezTo>
                  <a:cubicBezTo>
                    <a:pt x="21030" y="7003"/>
                    <a:pt x="21030" y="7003"/>
                    <a:pt x="21030" y="7003"/>
                  </a:cubicBezTo>
                  <a:cubicBezTo>
                    <a:pt x="21159" y="7052"/>
                    <a:pt x="21159" y="7052"/>
                    <a:pt x="21159" y="7052"/>
                  </a:cubicBezTo>
                  <a:cubicBezTo>
                    <a:pt x="21202" y="7101"/>
                    <a:pt x="21202" y="7101"/>
                    <a:pt x="21202" y="7101"/>
                  </a:cubicBezTo>
                  <a:cubicBezTo>
                    <a:pt x="21331" y="7052"/>
                    <a:pt x="21331" y="7052"/>
                    <a:pt x="21331" y="7052"/>
                  </a:cubicBezTo>
                  <a:cubicBezTo>
                    <a:pt x="21417" y="7052"/>
                    <a:pt x="21417" y="7052"/>
                    <a:pt x="21417" y="7052"/>
                  </a:cubicBezTo>
                  <a:cubicBezTo>
                    <a:pt x="21503" y="7200"/>
                    <a:pt x="21503" y="7200"/>
                    <a:pt x="21503" y="7200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03" y="7348"/>
                    <a:pt x="21503" y="7348"/>
                    <a:pt x="21503" y="7348"/>
                  </a:cubicBezTo>
                  <a:cubicBezTo>
                    <a:pt x="21417" y="7397"/>
                    <a:pt x="21417" y="7397"/>
                    <a:pt x="21417" y="7397"/>
                  </a:cubicBezTo>
                  <a:cubicBezTo>
                    <a:pt x="21331" y="7496"/>
                    <a:pt x="21331" y="7496"/>
                    <a:pt x="21331" y="7496"/>
                  </a:cubicBezTo>
                  <a:cubicBezTo>
                    <a:pt x="21245" y="7496"/>
                    <a:pt x="21245" y="7496"/>
                    <a:pt x="21245" y="7496"/>
                  </a:cubicBezTo>
                  <a:cubicBezTo>
                    <a:pt x="21202" y="7545"/>
                    <a:pt x="21202" y="7545"/>
                    <a:pt x="21202" y="7545"/>
                  </a:cubicBezTo>
                  <a:cubicBezTo>
                    <a:pt x="21202" y="7644"/>
                    <a:pt x="21202" y="7644"/>
                    <a:pt x="21202" y="7644"/>
                  </a:cubicBezTo>
                  <a:cubicBezTo>
                    <a:pt x="21202" y="7742"/>
                    <a:pt x="21202" y="7742"/>
                    <a:pt x="21202" y="7742"/>
                  </a:cubicBezTo>
                  <a:cubicBezTo>
                    <a:pt x="21159" y="7940"/>
                    <a:pt x="21159" y="7940"/>
                    <a:pt x="21159" y="7940"/>
                  </a:cubicBezTo>
                  <a:cubicBezTo>
                    <a:pt x="21030" y="8038"/>
                    <a:pt x="21030" y="8038"/>
                    <a:pt x="21030" y="8038"/>
                  </a:cubicBezTo>
                  <a:cubicBezTo>
                    <a:pt x="20814" y="8236"/>
                    <a:pt x="20814" y="8236"/>
                    <a:pt x="20814" y="8236"/>
                  </a:cubicBezTo>
                  <a:cubicBezTo>
                    <a:pt x="20642" y="8384"/>
                    <a:pt x="20642" y="8384"/>
                    <a:pt x="20642" y="8384"/>
                  </a:cubicBezTo>
                  <a:cubicBezTo>
                    <a:pt x="20513" y="8482"/>
                    <a:pt x="20513" y="8482"/>
                    <a:pt x="20513" y="8482"/>
                  </a:cubicBezTo>
                  <a:cubicBezTo>
                    <a:pt x="20341" y="8532"/>
                    <a:pt x="20341" y="8532"/>
                    <a:pt x="20341" y="8532"/>
                  </a:cubicBezTo>
                  <a:cubicBezTo>
                    <a:pt x="20255" y="8482"/>
                    <a:pt x="20255" y="8482"/>
                    <a:pt x="20255" y="8482"/>
                  </a:cubicBezTo>
                  <a:cubicBezTo>
                    <a:pt x="20169" y="8482"/>
                    <a:pt x="20169" y="8482"/>
                    <a:pt x="20169" y="8482"/>
                  </a:cubicBezTo>
                  <a:cubicBezTo>
                    <a:pt x="20126" y="8581"/>
                    <a:pt x="20126" y="8581"/>
                    <a:pt x="20126" y="8581"/>
                  </a:cubicBezTo>
                  <a:cubicBezTo>
                    <a:pt x="20040" y="8482"/>
                    <a:pt x="20040" y="8482"/>
                    <a:pt x="20040" y="8482"/>
                  </a:cubicBezTo>
                  <a:cubicBezTo>
                    <a:pt x="19997" y="8334"/>
                    <a:pt x="19997" y="8334"/>
                    <a:pt x="19997" y="8334"/>
                  </a:cubicBezTo>
                  <a:cubicBezTo>
                    <a:pt x="19868" y="8334"/>
                    <a:pt x="19868" y="8334"/>
                    <a:pt x="19868" y="8334"/>
                  </a:cubicBezTo>
                  <a:cubicBezTo>
                    <a:pt x="19696" y="8334"/>
                    <a:pt x="19696" y="8334"/>
                    <a:pt x="19696" y="8334"/>
                  </a:cubicBezTo>
                  <a:cubicBezTo>
                    <a:pt x="19567" y="8433"/>
                    <a:pt x="19567" y="8433"/>
                    <a:pt x="19567" y="8433"/>
                  </a:cubicBezTo>
                  <a:cubicBezTo>
                    <a:pt x="19481" y="8334"/>
                    <a:pt x="19481" y="8334"/>
                    <a:pt x="19481" y="8334"/>
                  </a:cubicBezTo>
                  <a:cubicBezTo>
                    <a:pt x="19438" y="8236"/>
                    <a:pt x="19438" y="8236"/>
                    <a:pt x="19438" y="8236"/>
                  </a:cubicBezTo>
                  <a:cubicBezTo>
                    <a:pt x="19352" y="8186"/>
                    <a:pt x="19352" y="8186"/>
                    <a:pt x="19352" y="8186"/>
                  </a:cubicBezTo>
                  <a:cubicBezTo>
                    <a:pt x="19179" y="8186"/>
                    <a:pt x="19179" y="8186"/>
                    <a:pt x="19179" y="8186"/>
                  </a:cubicBezTo>
                  <a:cubicBezTo>
                    <a:pt x="19050" y="8186"/>
                    <a:pt x="19050" y="8186"/>
                    <a:pt x="19050" y="8186"/>
                  </a:cubicBezTo>
                  <a:cubicBezTo>
                    <a:pt x="18964" y="8285"/>
                    <a:pt x="18964" y="8285"/>
                    <a:pt x="18964" y="8285"/>
                  </a:cubicBezTo>
                  <a:cubicBezTo>
                    <a:pt x="18964" y="8334"/>
                    <a:pt x="18964" y="8334"/>
                    <a:pt x="18964" y="8334"/>
                  </a:cubicBezTo>
                  <a:cubicBezTo>
                    <a:pt x="18964" y="8482"/>
                    <a:pt x="18964" y="8482"/>
                    <a:pt x="18964" y="8482"/>
                  </a:cubicBezTo>
                  <a:cubicBezTo>
                    <a:pt x="18921" y="8482"/>
                    <a:pt x="18921" y="8482"/>
                    <a:pt x="18921" y="8482"/>
                  </a:cubicBezTo>
                  <a:cubicBezTo>
                    <a:pt x="18792" y="8482"/>
                    <a:pt x="18792" y="8482"/>
                    <a:pt x="18792" y="8482"/>
                  </a:cubicBezTo>
                  <a:cubicBezTo>
                    <a:pt x="18749" y="8630"/>
                    <a:pt x="18749" y="8630"/>
                    <a:pt x="18749" y="8630"/>
                  </a:cubicBezTo>
                  <a:cubicBezTo>
                    <a:pt x="18749" y="8778"/>
                    <a:pt x="18749" y="8778"/>
                    <a:pt x="18749" y="8778"/>
                  </a:cubicBezTo>
                  <a:cubicBezTo>
                    <a:pt x="18663" y="8827"/>
                    <a:pt x="18663" y="8827"/>
                    <a:pt x="18663" y="8827"/>
                  </a:cubicBezTo>
                  <a:cubicBezTo>
                    <a:pt x="18577" y="8827"/>
                    <a:pt x="18577" y="8827"/>
                    <a:pt x="18577" y="8827"/>
                  </a:cubicBezTo>
                  <a:cubicBezTo>
                    <a:pt x="18405" y="8778"/>
                    <a:pt x="18405" y="8778"/>
                    <a:pt x="18405" y="8778"/>
                  </a:cubicBezTo>
                  <a:cubicBezTo>
                    <a:pt x="18233" y="8778"/>
                    <a:pt x="18233" y="8778"/>
                    <a:pt x="18233" y="8778"/>
                  </a:cubicBezTo>
                  <a:cubicBezTo>
                    <a:pt x="18104" y="8827"/>
                    <a:pt x="18104" y="8827"/>
                    <a:pt x="18104" y="8827"/>
                  </a:cubicBezTo>
                  <a:cubicBezTo>
                    <a:pt x="18018" y="8827"/>
                    <a:pt x="18018" y="8827"/>
                    <a:pt x="18018" y="8827"/>
                  </a:cubicBezTo>
                  <a:cubicBezTo>
                    <a:pt x="17975" y="8877"/>
                    <a:pt x="17975" y="8877"/>
                    <a:pt x="17975" y="8877"/>
                  </a:cubicBezTo>
                  <a:cubicBezTo>
                    <a:pt x="17889" y="9074"/>
                    <a:pt x="17889" y="9074"/>
                    <a:pt x="17889" y="9074"/>
                  </a:cubicBezTo>
                  <a:cubicBezTo>
                    <a:pt x="17932" y="9271"/>
                    <a:pt x="17932" y="9271"/>
                    <a:pt x="17932" y="9271"/>
                  </a:cubicBezTo>
                  <a:cubicBezTo>
                    <a:pt x="17975" y="9468"/>
                    <a:pt x="17975" y="9468"/>
                    <a:pt x="17975" y="9468"/>
                  </a:cubicBezTo>
                  <a:cubicBezTo>
                    <a:pt x="18061" y="9715"/>
                    <a:pt x="18061" y="9715"/>
                    <a:pt x="18061" y="9715"/>
                  </a:cubicBezTo>
                  <a:cubicBezTo>
                    <a:pt x="18104" y="9814"/>
                    <a:pt x="18104" y="9814"/>
                    <a:pt x="18104" y="9814"/>
                  </a:cubicBezTo>
                  <a:cubicBezTo>
                    <a:pt x="18233" y="9962"/>
                    <a:pt x="18233" y="9962"/>
                    <a:pt x="18233" y="9962"/>
                  </a:cubicBezTo>
                  <a:cubicBezTo>
                    <a:pt x="18362" y="9962"/>
                    <a:pt x="18362" y="9962"/>
                    <a:pt x="18362" y="9962"/>
                  </a:cubicBezTo>
                  <a:cubicBezTo>
                    <a:pt x="18405" y="10159"/>
                    <a:pt x="18405" y="10159"/>
                    <a:pt x="18405" y="10159"/>
                  </a:cubicBezTo>
                  <a:cubicBezTo>
                    <a:pt x="18534" y="10356"/>
                    <a:pt x="18534" y="10356"/>
                    <a:pt x="18534" y="10356"/>
                  </a:cubicBezTo>
                  <a:cubicBezTo>
                    <a:pt x="18620" y="10553"/>
                    <a:pt x="18620" y="10553"/>
                    <a:pt x="18620" y="10553"/>
                  </a:cubicBezTo>
                  <a:cubicBezTo>
                    <a:pt x="18620" y="10701"/>
                    <a:pt x="18620" y="10701"/>
                    <a:pt x="18620" y="10701"/>
                  </a:cubicBezTo>
                  <a:cubicBezTo>
                    <a:pt x="18706" y="10701"/>
                    <a:pt x="18706" y="10701"/>
                    <a:pt x="18706" y="10701"/>
                  </a:cubicBezTo>
                  <a:cubicBezTo>
                    <a:pt x="18749" y="10652"/>
                    <a:pt x="18749" y="10652"/>
                    <a:pt x="18749" y="10652"/>
                  </a:cubicBezTo>
                  <a:cubicBezTo>
                    <a:pt x="18792" y="10652"/>
                    <a:pt x="18792" y="10652"/>
                    <a:pt x="18792" y="10652"/>
                  </a:cubicBezTo>
                  <a:cubicBezTo>
                    <a:pt x="18835" y="10603"/>
                    <a:pt x="18835" y="10603"/>
                    <a:pt x="18835" y="10603"/>
                  </a:cubicBezTo>
                  <a:cubicBezTo>
                    <a:pt x="18921" y="10603"/>
                    <a:pt x="18921" y="10603"/>
                    <a:pt x="18921" y="10603"/>
                  </a:cubicBezTo>
                  <a:cubicBezTo>
                    <a:pt x="18921" y="10701"/>
                    <a:pt x="18921" y="10701"/>
                    <a:pt x="18921" y="10701"/>
                  </a:cubicBezTo>
                  <a:cubicBezTo>
                    <a:pt x="18878" y="10800"/>
                    <a:pt x="18878" y="10800"/>
                    <a:pt x="18878" y="10800"/>
                  </a:cubicBezTo>
                  <a:cubicBezTo>
                    <a:pt x="18792" y="10899"/>
                    <a:pt x="18792" y="10899"/>
                    <a:pt x="18792" y="10899"/>
                  </a:cubicBezTo>
                  <a:cubicBezTo>
                    <a:pt x="18749" y="10899"/>
                    <a:pt x="18749" y="10899"/>
                    <a:pt x="18749" y="10899"/>
                  </a:cubicBezTo>
                  <a:cubicBezTo>
                    <a:pt x="18749" y="11047"/>
                    <a:pt x="18749" y="11047"/>
                    <a:pt x="18749" y="11047"/>
                  </a:cubicBezTo>
                  <a:cubicBezTo>
                    <a:pt x="18792" y="11145"/>
                    <a:pt x="18792" y="11145"/>
                    <a:pt x="18792" y="11145"/>
                  </a:cubicBezTo>
                  <a:cubicBezTo>
                    <a:pt x="18878" y="11342"/>
                    <a:pt x="18878" y="11342"/>
                    <a:pt x="18878" y="11342"/>
                  </a:cubicBezTo>
                  <a:cubicBezTo>
                    <a:pt x="19007" y="11540"/>
                    <a:pt x="19007" y="11540"/>
                    <a:pt x="19007" y="11540"/>
                  </a:cubicBezTo>
                  <a:cubicBezTo>
                    <a:pt x="19050" y="11589"/>
                    <a:pt x="19050" y="11589"/>
                    <a:pt x="19050" y="11589"/>
                  </a:cubicBezTo>
                  <a:cubicBezTo>
                    <a:pt x="19050" y="11688"/>
                    <a:pt x="19050" y="11688"/>
                    <a:pt x="19050" y="11688"/>
                  </a:cubicBezTo>
                  <a:cubicBezTo>
                    <a:pt x="18964" y="11688"/>
                    <a:pt x="18964" y="11688"/>
                    <a:pt x="18964" y="11688"/>
                  </a:cubicBezTo>
                  <a:cubicBezTo>
                    <a:pt x="18878" y="11688"/>
                    <a:pt x="18878" y="11688"/>
                    <a:pt x="18878" y="11688"/>
                  </a:cubicBezTo>
                  <a:cubicBezTo>
                    <a:pt x="18749" y="11737"/>
                    <a:pt x="18749" y="11737"/>
                    <a:pt x="18749" y="11737"/>
                  </a:cubicBezTo>
                  <a:cubicBezTo>
                    <a:pt x="18749" y="11836"/>
                    <a:pt x="18749" y="11836"/>
                    <a:pt x="18749" y="11836"/>
                  </a:cubicBezTo>
                  <a:cubicBezTo>
                    <a:pt x="18792" y="11984"/>
                    <a:pt x="18792" y="11984"/>
                    <a:pt x="18792" y="11984"/>
                  </a:cubicBezTo>
                  <a:cubicBezTo>
                    <a:pt x="18921" y="12230"/>
                    <a:pt x="18921" y="12230"/>
                    <a:pt x="18921" y="12230"/>
                  </a:cubicBezTo>
                  <a:cubicBezTo>
                    <a:pt x="19050" y="12378"/>
                    <a:pt x="19050" y="12378"/>
                    <a:pt x="19050" y="12378"/>
                  </a:cubicBezTo>
                  <a:cubicBezTo>
                    <a:pt x="19179" y="12575"/>
                    <a:pt x="19179" y="12575"/>
                    <a:pt x="19179" y="12575"/>
                  </a:cubicBezTo>
                  <a:cubicBezTo>
                    <a:pt x="19309" y="12674"/>
                    <a:pt x="19309" y="12674"/>
                    <a:pt x="19309" y="12674"/>
                  </a:cubicBezTo>
                  <a:cubicBezTo>
                    <a:pt x="19265" y="12822"/>
                    <a:pt x="19265" y="12822"/>
                    <a:pt x="19265" y="12822"/>
                  </a:cubicBezTo>
                  <a:cubicBezTo>
                    <a:pt x="19179" y="12871"/>
                    <a:pt x="19179" y="12871"/>
                    <a:pt x="19179" y="12871"/>
                  </a:cubicBezTo>
                  <a:cubicBezTo>
                    <a:pt x="19007" y="12921"/>
                    <a:pt x="19007" y="12921"/>
                    <a:pt x="19007" y="12921"/>
                  </a:cubicBezTo>
                  <a:cubicBezTo>
                    <a:pt x="18921" y="12970"/>
                    <a:pt x="18921" y="12970"/>
                    <a:pt x="18921" y="12970"/>
                  </a:cubicBezTo>
                  <a:cubicBezTo>
                    <a:pt x="18921" y="13019"/>
                    <a:pt x="18921" y="13019"/>
                    <a:pt x="18921" y="13019"/>
                  </a:cubicBezTo>
                  <a:cubicBezTo>
                    <a:pt x="19050" y="13068"/>
                    <a:pt x="19050" y="13068"/>
                    <a:pt x="19050" y="13068"/>
                  </a:cubicBezTo>
                  <a:cubicBezTo>
                    <a:pt x="19136" y="13118"/>
                    <a:pt x="19136" y="13118"/>
                    <a:pt x="19136" y="13118"/>
                  </a:cubicBezTo>
                  <a:cubicBezTo>
                    <a:pt x="19179" y="13216"/>
                    <a:pt x="19179" y="13216"/>
                    <a:pt x="19179" y="13216"/>
                  </a:cubicBezTo>
                  <a:cubicBezTo>
                    <a:pt x="19136" y="13266"/>
                    <a:pt x="19136" y="13266"/>
                    <a:pt x="19136" y="13266"/>
                  </a:cubicBezTo>
                  <a:cubicBezTo>
                    <a:pt x="19050" y="13364"/>
                    <a:pt x="19050" y="13364"/>
                    <a:pt x="19050" y="13364"/>
                  </a:cubicBezTo>
                  <a:cubicBezTo>
                    <a:pt x="19093" y="13512"/>
                    <a:pt x="19093" y="13512"/>
                    <a:pt x="19093" y="13512"/>
                  </a:cubicBezTo>
                  <a:cubicBezTo>
                    <a:pt x="19222" y="13611"/>
                    <a:pt x="19222" y="13611"/>
                    <a:pt x="19222" y="13611"/>
                  </a:cubicBezTo>
                  <a:cubicBezTo>
                    <a:pt x="19265" y="13759"/>
                    <a:pt x="19265" y="13759"/>
                    <a:pt x="19265" y="13759"/>
                  </a:cubicBezTo>
                  <a:cubicBezTo>
                    <a:pt x="19352" y="13808"/>
                    <a:pt x="19352" y="13808"/>
                    <a:pt x="19352" y="13808"/>
                  </a:cubicBezTo>
                  <a:cubicBezTo>
                    <a:pt x="19438" y="13858"/>
                    <a:pt x="19438" y="13858"/>
                    <a:pt x="19438" y="13858"/>
                  </a:cubicBezTo>
                  <a:cubicBezTo>
                    <a:pt x="19395" y="14005"/>
                    <a:pt x="19395" y="14005"/>
                    <a:pt x="19395" y="14005"/>
                  </a:cubicBezTo>
                  <a:cubicBezTo>
                    <a:pt x="19309" y="14005"/>
                    <a:pt x="19309" y="14005"/>
                    <a:pt x="19309" y="14005"/>
                  </a:cubicBezTo>
                  <a:cubicBezTo>
                    <a:pt x="19309" y="14005"/>
                    <a:pt x="19222" y="14104"/>
                    <a:pt x="19222" y="14104"/>
                  </a:cubicBezTo>
                  <a:cubicBezTo>
                    <a:pt x="19050" y="14153"/>
                    <a:pt x="19050" y="14153"/>
                    <a:pt x="19050" y="14153"/>
                  </a:cubicBezTo>
                  <a:cubicBezTo>
                    <a:pt x="19136" y="14301"/>
                    <a:pt x="19136" y="14301"/>
                    <a:pt x="19136" y="14301"/>
                  </a:cubicBezTo>
                  <a:cubicBezTo>
                    <a:pt x="19222" y="14351"/>
                    <a:pt x="19222" y="14351"/>
                    <a:pt x="19222" y="14351"/>
                  </a:cubicBezTo>
                  <a:cubicBezTo>
                    <a:pt x="19265" y="14499"/>
                    <a:pt x="19265" y="14499"/>
                    <a:pt x="19265" y="14499"/>
                  </a:cubicBezTo>
                  <a:cubicBezTo>
                    <a:pt x="19222" y="14597"/>
                    <a:pt x="19222" y="14597"/>
                    <a:pt x="19222" y="14597"/>
                  </a:cubicBezTo>
                  <a:cubicBezTo>
                    <a:pt x="19093" y="14745"/>
                    <a:pt x="19093" y="14745"/>
                    <a:pt x="19093" y="14745"/>
                  </a:cubicBezTo>
                  <a:cubicBezTo>
                    <a:pt x="18964" y="14844"/>
                    <a:pt x="18964" y="14844"/>
                    <a:pt x="18964" y="14844"/>
                  </a:cubicBezTo>
                  <a:cubicBezTo>
                    <a:pt x="18878" y="14893"/>
                    <a:pt x="18878" y="14893"/>
                    <a:pt x="18878" y="14893"/>
                  </a:cubicBezTo>
                  <a:cubicBezTo>
                    <a:pt x="18749" y="14942"/>
                    <a:pt x="18749" y="14942"/>
                    <a:pt x="18749" y="14942"/>
                  </a:cubicBezTo>
                  <a:cubicBezTo>
                    <a:pt x="18792" y="15041"/>
                    <a:pt x="18792" y="15041"/>
                    <a:pt x="18792" y="15041"/>
                  </a:cubicBezTo>
                  <a:cubicBezTo>
                    <a:pt x="18921" y="15090"/>
                    <a:pt x="18921" y="15090"/>
                    <a:pt x="18921" y="15090"/>
                  </a:cubicBezTo>
                  <a:cubicBezTo>
                    <a:pt x="18921" y="15238"/>
                    <a:pt x="18921" y="15238"/>
                    <a:pt x="18921" y="15238"/>
                  </a:cubicBezTo>
                  <a:cubicBezTo>
                    <a:pt x="18835" y="15288"/>
                    <a:pt x="18835" y="15288"/>
                    <a:pt x="18835" y="15288"/>
                  </a:cubicBezTo>
                  <a:cubicBezTo>
                    <a:pt x="18706" y="15288"/>
                    <a:pt x="18706" y="15288"/>
                    <a:pt x="18706" y="15288"/>
                  </a:cubicBezTo>
                  <a:cubicBezTo>
                    <a:pt x="18534" y="15288"/>
                    <a:pt x="18534" y="15288"/>
                    <a:pt x="18534" y="15288"/>
                  </a:cubicBezTo>
                  <a:cubicBezTo>
                    <a:pt x="18319" y="15386"/>
                    <a:pt x="18319" y="15386"/>
                    <a:pt x="18319" y="15386"/>
                  </a:cubicBezTo>
                  <a:cubicBezTo>
                    <a:pt x="18233" y="15436"/>
                    <a:pt x="18233" y="15436"/>
                    <a:pt x="18233" y="15436"/>
                  </a:cubicBezTo>
                  <a:cubicBezTo>
                    <a:pt x="18061" y="15386"/>
                    <a:pt x="18061" y="15386"/>
                    <a:pt x="18061" y="15386"/>
                  </a:cubicBezTo>
                  <a:cubicBezTo>
                    <a:pt x="17803" y="15337"/>
                    <a:pt x="17803" y="15337"/>
                    <a:pt x="17803" y="15337"/>
                  </a:cubicBezTo>
                  <a:cubicBezTo>
                    <a:pt x="17630" y="15386"/>
                    <a:pt x="17630" y="15386"/>
                    <a:pt x="17630" y="15386"/>
                  </a:cubicBezTo>
                  <a:cubicBezTo>
                    <a:pt x="17458" y="15436"/>
                    <a:pt x="17458" y="15436"/>
                    <a:pt x="17458" y="15436"/>
                  </a:cubicBezTo>
                  <a:cubicBezTo>
                    <a:pt x="17458" y="15584"/>
                    <a:pt x="17458" y="15584"/>
                    <a:pt x="17458" y="15584"/>
                  </a:cubicBezTo>
                  <a:cubicBezTo>
                    <a:pt x="17415" y="15633"/>
                    <a:pt x="17415" y="15633"/>
                    <a:pt x="17415" y="15633"/>
                  </a:cubicBezTo>
                  <a:cubicBezTo>
                    <a:pt x="17286" y="15633"/>
                    <a:pt x="17286" y="15633"/>
                    <a:pt x="17286" y="15633"/>
                  </a:cubicBezTo>
                  <a:cubicBezTo>
                    <a:pt x="17200" y="15633"/>
                    <a:pt x="17200" y="15633"/>
                    <a:pt x="17200" y="15633"/>
                  </a:cubicBezTo>
                  <a:cubicBezTo>
                    <a:pt x="17157" y="15633"/>
                    <a:pt x="17157" y="15633"/>
                    <a:pt x="17157" y="15633"/>
                  </a:cubicBezTo>
                  <a:cubicBezTo>
                    <a:pt x="17157" y="15830"/>
                    <a:pt x="17157" y="15830"/>
                    <a:pt x="17157" y="15830"/>
                  </a:cubicBezTo>
                  <a:cubicBezTo>
                    <a:pt x="17200" y="15978"/>
                    <a:pt x="17200" y="15978"/>
                    <a:pt x="17200" y="15978"/>
                  </a:cubicBezTo>
                  <a:cubicBezTo>
                    <a:pt x="17200" y="15978"/>
                    <a:pt x="17329" y="16027"/>
                    <a:pt x="17329" y="16077"/>
                  </a:cubicBezTo>
                  <a:cubicBezTo>
                    <a:pt x="17501" y="16077"/>
                    <a:pt x="17501" y="16077"/>
                    <a:pt x="17501" y="16077"/>
                  </a:cubicBezTo>
                  <a:cubicBezTo>
                    <a:pt x="17458" y="16175"/>
                    <a:pt x="17458" y="16175"/>
                    <a:pt x="17458" y="16175"/>
                  </a:cubicBezTo>
                  <a:cubicBezTo>
                    <a:pt x="17372" y="16274"/>
                    <a:pt x="17372" y="16274"/>
                    <a:pt x="17372" y="16274"/>
                  </a:cubicBezTo>
                  <a:cubicBezTo>
                    <a:pt x="17286" y="16323"/>
                    <a:pt x="17286" y="16323"/>
                    <a:pt x="17286" y="16323"/>
                  </a:cubicBezTo>
                  <a:cubicBezTo>
                    <a:pt x="17329" y="16373"/>
                    <a:pt x="17329" y="16373"/>
                    <a:pt x="17329" y="16373"/>
                  </a:cubicBezTo>
                  <a:cubicBezTo>
                    <a:pt x="17415" y="16471"/>
                    <a:pt x="17415" y="16471"/>
                    <a:pt x="17415" y="16471"/>
                  </a:cubicBezTo>
                  <a:cubicBezTo>
                    <a:pt x="17458" y="16619"/>
                    <a:pt x="17458" y="16619"/>
                    <a:pt x="17458" y="16619"/>
                  </a:cubicBezTo>
                  <a:cubicBezTo>
                    <a:pt x="17458" y="16816"/>
                    <a:pt x="17458" y="16816"/>
                    <a:pt x="17458" y="16816"/>
                  </a:cubicBezTo>
                  <a:cubicBezTo>
                    <a:pt x="17329" y="16915"/>
                    <a:pt x="17329" y="16915"/>
                    <a:pt x="17329" y="16915"/>
                  </a:cubicBezTo>
                  <a:cubicBezTo>
                    <a:pt x="17286" y="17063"/>
                    <a:pt x="17286" y="17063"/>
                    <a:pt x="17286" y="17063"/>
                  </a:cubicBezTo>
                  <a:cubicBezTo>
                    <a:pt x="17200" y="17112"/>
                    <a:pt x="17200" y="17112"/>
                    <a:pt x="17200" y="17112"/>
                  </a:cubicBezTo>
                  <a:cubicBezTo>
                    <a:pt x="17157" y="17359"/>
                    <a:pt x="17157" y="17359"/>
                    <a:pt x="17157" y="17359"/>
                  </a:cubicBezTo>
                  <a:cubicBezTo>
                    <a:pt x="17200" y="17507"/>
                    <a:pt x="17200" y="17507"/>
                    <a:pt x="17200" y="17507"/>
                  </a:cubicBezTo>
                  <a:cubicBezTo>
                    <a:pt x="17200" y="17655"/>
                    <a:pt x="17200" y="17655"/>
                    <a:pt x="17200" y="17655"/>
                  </a:cubicBezTo>
                  <a:cubicBezTo>
                    <a:pt x="17286" y="17803"/>
                    <a:pt x="17286" y="17803"/>
                    <a:pt x="17286" y="17803"/>
                  </a:cubicBezTo>
                  <a:cubicBezTo>
                    <a:pt x="17415" y="17803"/>
                    <a:pt x="17415" y="17803"/>
                    <a:pt x="17415" y="17803"/>
                  </a:cubicBezTo>
                  <a:cubicBezTo>
                    <a:pt x="17415" y="17901"/>
                    <a:pt x="17415" y="17901"/>
                    <a:pt x="17415" y="17901"/>
                  </a:cubicBezTo>
                  <a:cubicBezTo>
                    <a:pt x="17415" y="18049"/>
                    <a:pt x="17415" y="18049"/>
                    <a:pt x="17415" y="18049"/>
                  </a:cubicBezTo>
                  <a:cubicBezTo>
                    <a:pt x="17458" y="18099"/>
                    <a:pt x="17458" y="18099"/>
                    <a:pt x="17458" y="18099"/>
                  </a:cubicBezTo>
                  <a:cubicBezTo>
                    <a:pt x="17501" y="18197"/>
                    <a:pt x="17501" y="18197"/>
                    <a:pt x="17501" y="18197"/>
                  </a:cubicBezTo>
                  <a:cubicBezTo>
                    <a:pt x="17587" y="18395"/>
                    <a:pt x="17587" y="18395"/>
                    <a:pt x="17587" y="18395"/>
                  </a:cubicBezTo>
                  <a:cubicBezTo>
                    <a:pt x="17501" y="18493"/>
                    <a:pt x="17501" y="18493"/>
                    <a:pt x="17501" y="18493"/>
                  </a:cubicBezTo>
                  <a:cubicBezTo>
                    <a:pt x="17587" y="18592"/>
                    <a:pt x="17587" y="18592"/>
                    <a:pt x="17587" y="18592"/>
                  </a:cubicBezTo>
                  <a:cubicBezTo>
                    <a:pt x="17673" y="18690"/>
                    <a:pt x="17673" y="18690"/>
                    <a:pt x="17673" y="18690"/>
                  </a:cubicBezTo>
                  <a:cubicBezTo>
                    <a:pt x="17673" y="18740"/>
                    <a:pt x="17673" y="18740"/>
                    <a:pt x="17673" y="18740"/>
                  </a:cubicBezTo>
                  <a:cubicBezTo>
                    <a:pt x="17673" y="18789"/>
                    <a:pt x="17673" y="18789"/>
                    <a:pt x="17673" y="18789"/>
                  </a:cubicBezTo>
                  <a:cubicBezTo>
                    <a:pt x="17630" y="18888"/>
                    <a:pt x="17630" y="18888"/>
                    <a:pt x="17630" y="18888"/>
                  </a:cubicBezTo>
                  <a:cubicBezTo>
                    <a:pt x="17544" y="18937"/>
                    <a:pt x="17544" y="18937"/>
                    <a:pt x="17544" y="18937"/>
                  </a:cubicBezTo>
                  <a:cubicBezTo>
                    <a:pt x="17458" y="18986"/>
                    <a:pt x="17458" y="18986"/>
                    <a:pt x="17458" y="18986"/>
                  </a:cubicBezTo>
                  <a:cubicBezTo>
                    <a:pt x="17415" y="19085"/>
                    <a:pt x="17415" y="19085"/>
                    <a:pt x="17415" y="19085"/>
                  </a:cubicBezTo>
                  <a:cubicBezTo>
                    <a:pt x="17458" y="19184"/>
                    <a:pt x="17458" y="19184"/>
                    <a:pt x="17458" y="19184"/>
                  </a:cubicBezTo>
                  <a:cubicBezTo>
                    <a:pt x="17501" y="19282"/>
                    <a:pt x="17501" y="19282"/>
                    <a:pt x="17501" y="19282"/>
                  </a:cubicBezTo>
                  <a:cubicBezTo>
                    <a:pt x="17630" y="19282"/>
                    <a:pt x="17630" y="19282"/>
                    <a:pt x="17630" y="19282"/>
                  </a:cubicBezTo>
                  <a:cubicBezTo>
                    <a:pt x="17587" y="19381"/>
                    <a:pt x="17587" y="19381"/>
                    <a:pt x="17587" y="19381"/>
                  </a:cubicBezTo>
                  <a:cubicBezTo>
                    <a:pt x="17501" y="19479"/>
                    <a:pt x="17501" y="19479"/>
                    <a:pt x="17501" y="19479"/>
                  </a:cubicBezTo>
                  <a:cubicBezTo>
                    <a:pt x="17458" y="19479"/>
                    <a:pt x="17458" y="19479"/>
                    <a:pt x="17458" y="19479"/>
                  </a:cubicBezTo>
                  <a:cubicBezTo>
                    <a:pt x="17415" y="19381"/>
                    <a:pt x="17415" y="19381"/>
                    <a:pt x="17415" y="19381"/>
                  </a:cubicBezTo>
                  <a:cubicBezTo>
                    <a:pt x="17286" y="19332"/>
                    <a:pt x="17286" y="19332"/>
                    <a:pt x="17286" y="19332"/>
                  </a:cubicBezTo>
                  <a:cubicBezTo>
                    <a:pt x="17200" y="19381"/>
                    <a:pt x="17200" y="19381"/>
                    <a:pt x="17200" y="19381"/>
                  </a:cubicBezTo>
                  <a:cubicBezTo>
                    <a:pt x="17114" y="19479"/>
                    <a:pt x="17114" y="19479"/>
                    <a:pt x="17114" y="19479"/>
                  </a:cubicBezTo>
                  <a:cubicBezTo>
                    <a:pt x="17028" y="19430"/>
                    <a:pt x="17028" y="19430"/>
                    <a:pt x="17028" y="19430"/>
                  </a:cubicBezTo>
                  <a:cubicBezTo>
                    <a:pt x="16985" y="19479"/>
                    <a:pt x="16985" y="19479"/>
                    <a:pt x="16985" y="19479"/>
                  </a:cubicBezTo>
                  <a:cubicBezTo>
                    <a:pt x="16856" y="19381"/>
                    <a:pt x="16856" y="19381"/>
                    <a:pt x="16856" y="19381"/>
                  </a:cubicBezTo>
                  <a:cubicBezTo>
                    <a:pt x="16813" y="19332"/>
                    <a:pt x="16813" y="19332"/>
                    <a:pt x="16813" y="19332"/>
                  </a:cubicBezTo>
                  <a:cubicBezTo>
                    <a:pt x="16684" y="19282"/>
                    <a:pt x="16684" y="19282"/>
                    <a:pt x="16684" y="19282"/>
                  </a:cubicBezTo>
                  <a:cubicBezTo>
                    <a:pt x="16641" y="19184"/>
                    <a:pt x="16641" y="19184"/>
                    <a:pt x="16641" y="19184"/>
                  </a:cubicBezTo>
                  <a:cubicBezTo>
                    <a:pt x="16469" y="19134"/>
                    <a:pt x="16469" y="19134"/>
                    <a:pt x="16469" y="19134"/>
                  </a:cubicBezTo>
                  <a:cubicBezTo>
                    <a:pt x="16340" y="19134"/>
                    <a:pt x="16340" y="19134"/>
                    <a:pt x="16340" y="19134"/>
                  </a:cubicBezTo>
                  <a:cubicBezTo>
                    <a:pt x="16297" y="19233"/>
                    <a:pt x="16297" y="19233"/>
                    <a:pt x="16297" y="19233"/>
                  </a:cubicBezTo>
                  <a:cubicBezTo>
                    <a:pt x="16297" y="19381"/>
                    <a:pt x="16297" y="19381"/>
                    <a:pt x="16297" y="19381"/>
                  </a:cubicBezTo>
                  <a:cubicBezTo>
                    <a:pt x="16211" y="19578"/>
                    <a:pt x="16211" y="19578"/>
                    <a:pt x="16211" y="19578"/>
                  </a:cubicBezTo>
                  <a:cubicBezTo>
                    <a:pt x="16081" y="19726"/>
                    <a:pt x="16081" y="19726"/>
                    <a:pt x="16081" y="19726"/>
                  </a:cubicBezTo>
                  <a:cubicBezTo>
                    <a:pt x="15909" y="19874"/>
                    <a:pt x="15909" y="19874"/>
                    <a:pt x="15909" y="19874"/>
                  </a:cubicBezTo>
                  <a:cubicBezTo>
                    <a:pt x="15737" y="20022"/>
                    <a:pt x="15737" y="20022"/>
                    <a:pt x="15737" y="20022"/>
                  </a:cubicBezTo>
                  <a:cubicBezTo>
                    <a:pt x="15608" y="20121"/>
                    <a:pt x="15608" y="20121"/>
                    <a:pt x="15608" y="20121"/>
                  </a:cubicBezTo>
                  <a:cubicBezTo>
                    <a:pt x="15565" y="20071"/>
                    <a:pt x="15565" y="20071"/>
                    <a:pt x="15565" y="20071"/>
                  </a:cubicBezTo>
                  <a:cubicBezTo>
                    <a:pt x="15436" y="20022"/>
                    <a:pt x="15436" y="20022"/>
                    <a:pt x="15436" y="20022"/>
                  </a:cubicBezTo>
                  <a:cubicBezTo>
                    <a:pt x="15393" y="20071"/>
                    <a:pt x="15393" y="20071"/>
                    <a:pt x="15393" y="20071"/>
                  </a:cubicBezTo>
                  <a:cubicBezTo>
                    <a:pt x="15393" y="20219"/>
                    <a:pt x="15393" y="20219"/>
                    <a:pt x="15393" y="20219"/>
                  </a:cubicBezTo>
                  <a:cubicBezTo>
                    <a:pt x="15393" y="20268"/>
                    <a:pt x="15393" y="20268"/>
                    <a:pt x="15393" y="20268"/>
                  </a:cubicBezTo>
                  <a:cubicBezTo>
                    <a:pt x="15264" y="20367"/>
                    <a:pt x="15264" y="20367"/>
                    <a:pt x="15264" y="20367"/>
                  </a:cubicBezTo>
                  <a:cubicBezTo>
                    <a:pt x="15135" y="20367"/>
                    <a:pt x="15135" y="20367"/>
                    <a:pt x="15135" y="20367"/>
                  </a:cubicBezTo>
                  <a:cubicBezTo>
                    <a:pt x="15049" y="20416"/>
                    <a:pt x="15049" y="20416"/>
                    <a:pt x="15049" y="20416"/>
                  </a:cubicBezTo>
                  <a:cubicBezTo>
                    <a:pt x="14963" y="20466"/>
                    <a:pt x="14963" y="20466"/>
                    <a:pt x="14963" y="20466"/>
                  </a:cubicBezTo>
                  <a:cubicBezTo>
                    <a:pt x="14963" y="20564"/>
                    <a:pt x="14963" y="20564"/>
                    <a:pt x="14963" y="20564"/>
                  </a:cubicBezTo>
                  <a:cubicBezTo>
                    <a:pt x="14877" y="20564"/>
                    <a:pt x="14877" y="20564"/>
                    <a:pt x="14877" y="20564"/>
                  </a:cubicBezTo>
                  <a:cubicBezTo>
                    <a:pt x="14791" y="20515"/>
                    <a:pt x="14791" y="20515"/>
                    <a:pt x="14791" y="20515"/>
                  </a:cubicBezTo>
                  <a:cubicBezTo>
                    <a:pt x="14748" y="20515"/>
                    <a:pt x="14748" y="20515"/>
                    <a:pt x="14748" y="20515"/>
                  </a:cubicBezTo>
                  <a:cubicBezTo>
                    <a:pt x="14618" y="20614"/>
                    <a:pt x="14618" y="20614"/>
                    <a:pt x="14618" y="20614"/>
                  </a:cubicBezTo>
                  <a:cubicBezTo>
                    <a:pt x="14575" y="20663"/>
                    <a:pt x="14575" y="20663"/>
                    <a:pt x="14575" y="20663"/>
                  </a:cubicBezTo>
                  <a:cubicBezTo>
                    <a:pt x="14489" y="20811"/>
                    <a:pt x="14489" y="20811"/>
                    <a:pt x="14489" y="20811"/>
                  </a:cubicBezTo>
                  <a:cubicBezTo>
                    <a:pt x="14403" y="20860"/>
                    <a:pt x="14403" y="20860"/>
                    <a:pt x="14403" y="20860"/>
                  </a:cubicBezTo>
                  <a:cubicBezTo>
                    <a:pt x="14317" y="20910"/>
                    <a:pt x="14317" y="20910"/>
                    <a:pt x="14317" y="20910"/>
                  </a:cubicBezTo>
                  <a:cubicBezTo>
                    <a:pt x="14231" y="20910"/>
                    <a:pt x="14231" y="20910"/>
                    <a:pt x="14231" y="20910"/>
                  </a:cubicBezTo>
                  <a:cubicBezTo>
                    <a:pt x="14231" y="20860"/>
                    <a:pt x="14231" y="20860"/>
                    <a:pt x="14231" y="20860"/>
                  </a:cubicBezTo>
                  <a:cubicBezTo>
                    <a:pt x="14188" y="20712"/>
                    <a:pt x="14188" y="20712"/>
                    <a:pt x="14188" y="20712"/>
                  </a:cubicBezTo>
                  <a:cubicBezTo>
                    <a:pt x="14145" y="20614"/>
                    <a:pt x="14145" y="20614"/>
                    <a:pt x="14145" y="20614"/>
                  </a:cubicBezTo>
                  <a:cubicBezTo>
                    <a:pt x="14059" y="20614"/>
                    <a:pt x="14059" y="20614"/>
                    <a:pt x="14059" y="20614"/>
                  </a:cubicBezTo>
                  <a:cubicBezTo>
                    <a:pt x="13930" y="20614"/>
                    <a:pt x="13930" y="20614"/>
                    <a:pt x="13930" y="20614"/>
                  </a:cubicBezTo>
                  <a:cubicBezTo>
                    <a:pt x="13973" y="20663"/>
                    <a:pt x="13973" y="20663"/>
                    <a:pt x="13973" y="20663"/>
                  </a:cubicBezTo>
                  <a:cubicBezTo>
                    <a:pt x="13930" y="20762"/>
                    <a:pt x="13930" y="20762"/>
                    <a:pt x="13930" y="20762"/>
                  </a:cubicBezTo>
                  <a:cubicBezTo>
                    <a:pt x="13930" y="20910"/>
                    <a:pt x="13930" y="20910"/>
                    <a:pt x="13930" y="20910"/>
                  </a:cubicBezTo>
                  <a:cubicBezTo>
                    <a:pt x="13887" y="20959"/>
                    <a:pt x="13887" y="20959"/>
                    <a:pt x="13887" y="20959"/>
                  </a:cubicBezTo>
                  <a:cubicBezTo>
                    <a:pt x="13801" y="20860"/>
                    <a:pt x="13801" y="20860"/>
                    <a:pt x="13801" y="20860"/>
                  </a:cubicBezTo>
                  <a:cubicBezTo>
                    <a:pt x="13801" y="20762"/>
                    <a:pt x="13801" y="20762"/>
                    <a:pt x="13801" y="20762"/>
                  </a:cubicBezTo>
                  <a:cubicBezTo>
                    <a:pt x="13715" y="20614"/>
                    <a:pt x="13715" y="20614"/>
                    <a:pt x="13715" y="20614"/>
                  </a:cubicBezTo>
                  <a:cubicBezTo>
                    <a:pt x="13672" y="20564"/>
                    <a:pt x="13672" y="20564"/>
                    <a:pt x="13672" y="20564"/>
                  </a:cubicBezTo>
                  <a:cubicBezTo>
                    <a:pt x="13629" y="20614"/>
                    <a:pt x="13629" y="20614"/>
                    <a:pt x="13629" y="20614"/>
                  </a:cubicBezTo>
                  <a:cubicBezTo>
                    <a:pt x="13672" y="20762"/>
                    <a:pt x="13672" y="20762"/>
                    <a:pt x="13672" y="20762"/>
                  </a:cubicBezTo>
                  <a:cubicBezTo>
                    <a:pt x="13629" y="20811"/>
                    <a:pt x="13629" y="20811"/>
                    <a:pt x="13629" y="20811"/>
                  </a:cubicBezTo>
                  <a:cubicBezTo>
                    <a:pt x="13543" y="20860"/>
                    <a:pt x="13543" y="20860"/>
                    <a:pt x="13543" y="20860"/>
                  </a:cubicBezTo>
                  <a:cubicBezTo>
                    <a:pt x="13457" y="20959"/>
                    <a:pt x="13457" y="20959"/>
                    <a:pt x="13457" y="20959"/>
                  </a:cubicBezTo>
                  <a:cubicBezTo>
                    <a:pt x="13328" y="21008"/>
                    <a:pt x="13328" y="21008"/>
                    <a:pt x="13328" y="21008"/>
                  </a:cubicBezTo>
                  <a:cubicBezTo>
                    <a:pt x="13285" y="21058"/>
                    <a:pt x="13285" y="21058"/>
                    <a:pt x="13285" y="21058"/>
                  </a:cubicBezTo>
                  <a:cubicBezTo>
                    <a:pt x="13285" y="21156"/>
                    <a:pt x="13285" y="21156"/>
                    <a:pt x="13285" y="21156"/>
                  </a:cubicBezTo>
                  <a:cubicBezTo>
                    <a:pt x="13328" y="21255"/>
                    <a:pt x="13328" y="21255"/>
                    <a:pt x="13328" y="21255"/>
                  </a:cubicBezTo>
                  <a:cubicBezTo>
                    <a:pt x="13371" y="21353"/>
                    <a:pt x="13371" y="21353"/>
                    <a:pt x="13371" y="21353"/>
                  </a:cubicBezTo>
                  <a:cubicBezTo>
                    <a:pt x="13457" y="21353"/>
                    <a:pt x="13457" y="21353"/>
                    <a:pt x="13457" y="21353"/>
                  </a:cubicBezTo>
                  <a:cubicBezTo>
                    <a:pt x="13500" y="21304"/>
                    <a:pt x="13500" y="21304"/>
                    <a:pt x="13500" y="21304"/>
                  </a:cubicBezTo>
                  <a:cubicBezTo>
                    <a:pt x="13543" y="21353"/>
                    <a:pt x="13543" y="21353"/>
                    <a:pt x="13543" y="21353"/>
                  </a:cubicBezTo>
                  <a:cubicBezTo>
                    <a:pt x="13543" y="21403"/>
                    <a:pt x="13543" y="21403"/>
                    <a:pt x="13543" y="21403"/>
                  </a:cubicBezTo>
                  <a:cubicBezTo>
                    <a:pt x="13500" y="21501"/>
                    <a:pt x="13500" y="21501"/>
                    <a:pt x="13500" y="21501"/>
                  </a:cubicBezTo>
                  <a:cubicBezTo>
                    <a:pt x="13457" y="21551"/>
                    <a:pt x="13457" y="21551"/>
                    <a:pt x="13457" y="21551"/>
                  </a:cubicBezTo>
                  <a:cubicBezTo>
                    <a:pt x="13328" y="21600"/>
                    <a:pt x="13328" y="21600"/>
                    <a:pt x="13328" y="21600"/>
                  </a:cubicBezTo>
                  <a:cubicBezTo>
                    <a:pt x="13199" y="21551"/>
                    <a:pt x="13199" y="21551"/>
                    <a:pt x="13199" y="21551"/>
                  </a:cubicBezTo>
                  <a:cubicBezTo>
                    <a:pt x="13156" y="21501"/>
                    <a:pt x="13156" y="21501"/>
                    <a:pt x="13156" y="21501"/>
                  </a:cubicBezTo>
                  <a:cubicBezTo>
                    <a:pt x="13069" y="21403"/>
                    <a:pt x="13069" y="21403"/>
                    <a:pt x="13069" y="21403"/>
                  </a:cubicBezTo>
                  <a:cubicBezTo>
                    <a:pt x="12983" y="21403"/>
                    <a:pt x="12983" y="21403"/>
                    <a:pt x="12983" y="21403"/>
                  </a:cubicBezTo>
                  <a:cubicBezTo>
                    <a:pt x="12940" y="21452"/>
                    <a:pt x="12940" y="21452"/>
                    <a:pt x="12940" y="21452"/>
                  </a:cubicBezTo>
                  <a:cubicBezTo>
                    <a:pt x="12854" y="21501"/>
                    <a:pt x="12854" y="21501"/>
                    <a:pt x="12854" y="21501"/>
                  </a:cubicBezTo>
                  <a:cubicBezTo>
                    <a:pt x="12768" y="21353"/>
                    <a:pt x="12768" y="21353"/>
                    <a:pt x="12768" y="21353"/>
                  </a:cubicBezTo>
                  <a:cubicBezTo>
                    <a:pt x="12682" y="21304"/>
                    <a:pt x="12682" y="21304"/>
                    <a:pt x="12682" y="21304"/>
                  </a:cubicBezTo>
                  <a:cubicBezTo>
                    <a:pt x="12596" y="21304"/>
                    <a:pt x="12596" y="21304"/>
                    <a:pt x="12596" y="21304"/>
                  </a:cubicBezTo>
                  <a:cubicBezTo>
                    <a:pt x="12510" y="21205"/>
                    <a:pt x="12510" y="21205"/>
                    <a:pt x="12510" y="21205"/>
                  </a:cubicBezTo>
                  <a:cubicBezTo>
                    <a:pt x="12553" y="21107"/>
                    <a:pt x="12553" y="21107"/>
                    <a:pt x="12553" y="21107"/>
                  </a:cubicBezTo>
                  <a:cubicBezTo>
                    <a:pt x="12639" y="21008"/>
                    <a:pt x="12639" y="21008"/>
                    <a:pt x="12639" y="21008"/>
                  </a:cubicBezTo>
                  <a:cubicBezTo>
                    <a:pt x="12639" y="20860"/>
                    <a:pt x="12639" y="20860"/>
                    <a:pt x="12639" y="20860"/>
                  </a:cubicBezTo>
                  <a:cubicBezTo>
                    <a:pt x="12682" y="20762"/>
                    <a:pt x="12682" y="20762"/>
                    <a:pt x="12682" y="20762"/>
                  </a:cubicBezTo>
                  <a:cubicBezTo>
                    <a:pt x="12725" y="20663"/>
                    <a:pt x="12725" y="20663"/>
                    <a:pt x="12725" y="20663"/>
                  </a:cubicBezTo>
                  <a:cubicBezTo>
                    <a:pt x="12811" y="20663"/>
                    <a:pt x="12811" y="20663"/>
                    <a:pt x="12811" y="20663"/>
                  </a:cubicBezTo>
                  <a:cubicBezTo>
                    <a:pt x="12897" y="20663"/>
                    <a:pt x="12897" y="20663"/>
                    <a:pt x="12897" y="20663"/>
                  </a:cubicBezTo>
                  <a:cubicBezTo>
                    <a:pt x="12940" y="20564"/>
                    <a:pt x="12940" y="20564"/>
                    <a:pt x="12940" y="20564"/>
                  </a:cubicBezTo>
                  <a:cubicBezTo>
                    <a:pt x="12940" y="20466"/>
                    <a:pt x="12940" y="20466"/>
                    <a:pt x="12940" y="20466"/>
                  </a:cubicBezTo>
                  <a:cubicBezTo>
                    <a:pt x="12983" y="20367"/>
                    <a:pt x="12983" y="20367"/>
                    <a:pt x="12983" y="20367"/>
                  </a:cubicBezTo>
                  <a:cubicBezTo>
                    <a:pt x="12983" y="20219"/>
                    <a:pt x="12983" y="20219"/>
                    <a:pt x="12983" y="20219"/>
                  </a:cubicBezTo>
                  <a:cubicBezTo>
                    <a:pt x="12897" y="20121"/>
                    <a:pt x="12897" y="20121"/>
                    <a:pt x="12897" y="20121"/>
                  </a:cubicBezTo>
                  <a:cubicBezTo>
                    <a:pt x="12811" y="20022"/>
                    <a:pt x="12811" y="20022"/>
                    <a:pt x="12811" y="20022"/>
                  </a:cubicBezTo>
                  <a:cubicBezTo>
                    <a:pt x="12725" y="19874"/>
                    <a:pt x="12725" y="19874"/>
                    <a:pt x="12725" y="19874"/>
                  </a:cubicBezTo>
                  <a:cubicBezTo>
                    <a:pt x="12725" y="19726"/>
                    <a:pt x="12725" y="19726"/>
                    <a:pt x="12725" y="19726"/>
                  </a:cubicBezTo>
                  <a:cubicBezTo>
                    <a:pt x="12768" y="19627"/>
                    <a:pt x="12768" y="19627"/>
                    <a:pt x="12768" y="19627"/>
                  </a:cubicBezTo>
                  <a:cubicBezTo>
                    <a:pt x="12811" y="19578"/>
                    <a:pt x="12811" y="19578"/>
                    <a:pt x="12811" y="19578"/>
                  </a:cubicBezTo>
                  <a:cubicBezTo>
                    <a:pt x="12897" y="19479"/>
                    <a:pt x="12897" y="19479"/>
                    <a:pt x="12897" y="19479"/>
                  </a:cubicBezTo>
                  <a:cubicBezTo>
                    <a:pt x="12897" y="19332"/>
                    <a:pt x="12897" y="19332"/>
                    <a:pt x="12897" y="19332"/>
                  </a:cubicBezTo>
                  <a:cubicBezTo>
                    <a:pt x="12897" y="19282"/>
                    <a:pt x="12897" y="19282"/>
                    <a:pt x="12897" y="19282"/>
                  </a:cubicBezTo>
                  <a:cubicBezTo>
                    <a:pt x="12940" y="19282"/>
                    <a:pt x="12940" y="19282"/>
                    <a:pt x="12940" y="19282"/>
                  </a:cubicBezTo>
                  <a:cubicBezTo>
                    <a:pt x="13026" y="19282"/>
                    <a:pt x="13026" y="19282"/>
                    <a:pt x="13026" y="19282"/>
                  </a:cubicBezTo>
                  <a:cubicBezTo>
                    <a:pt x="13113" y="19332"/>
                    <a:pt x="13113" y="19332"/>
                    <a:pt x="13113" y="19332"/>
                  </a:cubicBezTo>
                  <a:cubicBezTo>
                    <a:pt x="13156" y="19381"/>
                    <a:pt x="13156" y="19381"/>
                    <a:pt x="13156" y="19381"/>
                  </a:cubicBezTo>
                  <a:cubicBezTo>
                    <a:pt x="13199" y="19332"/>
                    <a:pt x="13199" y="19332"/>
                    <a:pt x="13199" y="19332"/>
                  </a:cubicBezTo>
                  <a:cubicBezTo>
                    <a:pt x="13156" y="19134"/>
                    <a:pt x="13156" y="19134"/>
                    <a:pt x="13156" y="19134"/>
                  </a:cubicBezTo>
                  <a:cubicBezTo>
                    <a:pt x="13026" y="19085"/>
                    <a:pt x="13026" y="19085"/>
                    <a:pt x="13026" y="19085"/>
                  </a:cubicBezTo>
                  <a:cubicBezTo>
                    <a:pt x="12940" y="18986"/>
                    <a:pt x="12940" y="18986"/>
                    <a:pt x="12940" y="18986"/>
                  </a:cubicBezTo>
                  <a:cubicBezTo>
                    <a:pt x="12940" y="18838"/>
                    <a:pt x="12940" y="18838"/>
                    <a:pt x="12940" y="18838"/>
                  </a:cubicBezTo>
                  <a:cubicBezTo>
                    <a:pt x="12854" y="18740"/>
                    <a:pt x="12854" y="18740"/>
                    <a:pt x="12854" y="18740"/>
                  </a:cubicBezTo>
                  <a:cubicBezTo>
                    <a:pt x="12811" y="18789"/>
                    <a:pt x="12811" y="18789"/>
                    <a:pt x="12811" y="18789"/>
                  </a:cubicBezTo>
                  <a:cubicBezTo>
                    <a:pt x="12768" y="18838"/>
                    <a:pt x="12768" y="18838"/>
                    <a:pt x="12768" y="18838"/>
                  </a:cubicBezTo>
                  <a:cubicBezTo>
                    <a:pt x="12639" y="18838"/>
                    <a:pt x="12639" y="18838"/>
                    <a:pt x="12639" y="18838"/>
                  </a:cubicBezTo>
                  <a:cubicBezTo>
                    <a:pt x="12639" y="18789"/>
                    <a:pt x="12639" y="18789"/>
                    <a:pt x="12639" y="18789"/>
                  </a:cubicBezTo>
                  <a:cubicBezTo>
                    <a:pt x="12553" y="18690"/>
                    <a:pt x="12553" y="18690"/>
                    <a:pt x="12553" y="18690"/>
                  </a:cubicBezTo>
                  <a:cubicBezTo>
                    <a:pt x="12510" y="18641"/>
                    <a:pt x="12510" y="18641"/>
                    <a:pt x="12510" y="18641"/>
                  </a:cubicBezTo>
                  <a:cubicBezTo>
                    <a:pt x="12467" y="18740"/>
                    <a:pt x="12467" y="18740"/>
                    <a:pt x="12467" y="18740"/>
                  </a:cubicBezTo>
                  <a:cubicBezTo>
                    <a:pt x="12467" y="18789"/>
                    <a:pt x="12467" y="18789"/>
                    <a:pt x="12467" y="18789"/>
                  </a:cubicBezTo>
                  <a:cubicBezTo>
                    <a:pt x="12381" y="18838"/>
                    <a:pt x="12381" y="18838"/>
                    <a:pt x="12381" y="18838"/>
                  </a:cubicBezTo>
                  <a:cubicBezTo>
                    <a:pt x="12338" y="18838"/>
                    <a:pt x="12338" y="18838"/>
                    <a:pt x="12338" y="18838"/>
                  </a:cubicBezTo>
                  <a:cubicBezTo>
                    <a:pt x="12252" y="18740"/>
                    <a:pt x="12252" y="18740"/>
                    <a:pt x="12252" y="18740"/>
                  </a:cubicBezTo>
                  <a:cubicBezTo>
                    <a:pt x="12295" y="18641"/>
                    <a:pt x="12295" y="18641"/>
                    <a:pt x="12295" y="18641"/>
                  </a:cubicBezTo>
                  <a:cubicBezTo>
                    <a:pt x="12252" y="18592"/>
                    <a:pt x="12252" y="18592"/>
                    <a:pt x="12252" y="18592"/>
                  </a:cubicBezTo>
                  <a:cubicBezTo>
                    <a:pt x="12166" y="18592"/>
                    <a:pt x="12166" y="18592"/>
                    <a:pt x="12166" y="18592"/>
                  </a:cubicBezTo>
                  <a:cubicBezTo>
                    <a:pt x="12123" y="18641"/>
                    <a:pt x="12123" y="18641"/>
                    <a:pt x="12123" y="18641"/>
                  </a:cubicBezTo>
                  <a:cubicBezTo>
                    <a:pt x="12037" y="18690"/>
                    <a:pt x="12037" y="18690"/>
                    <a:pt x="12037" y="18690"/>
                  </a:cubicBezTo>
                  <a:cubicBezTo>
                    <a:pt x="12037" y="18641"/>
                    <a:pt x="12037" y="18641"/>
                    <a:pt x="12037" y="18641"/>
                  </a:cubicBezTo>
                  <a:cubicBezTo>
                    <a:pt x="11908" y="18641"/>
                    <a:pt x="11908" y="18641"/>
                    <a:pt x="11908" y="18641"/>
                  </a:cubicBezTo>
                  <a:cubicBezTo>
                    <a:pt x="11865" y="18690"/>
                    <a:pt x="11865" y="18690"/>
                    <a:pt x="11865" y="18690"/>
                  </a:cubicBezTo>
                  <a:cubicBezTo>
                    <a:pt x="11779" y="18740"/>
                    <a:pt x="11779" y="18740"/>
                    <a:pt x="11779" y="18740"/>
                  </a:cubicBezTo>
                  <a:cubicBezTo>
                    <a:pt x="11736" y="18641"/>
                    <a:pt x="11736" y="18641"/>
                    <a:pt x="11736" y="18641"/>
                  </a:cubicBezTo>
                  <a:cubicBezTo>
                    <a:pt x="11736" y="18493"/>
                    <a:pt x="11736" y="18493"/>
                    <a:pt x="11736" y="18493"/>
                  </a:cubicBezTo>
                  <a:cubicBezTo>
                    <a:pt x="11779" y="18395"/>
                    <a:pt x="11779" y="18395"/>
                    <a:pt x="11779" y="18395"/>
                  </a:cubicBezTo>
                  <a:cubicBezTo>
                    <a:pt x="11865" y="18345"/>
                    <a:pt x="11865" y="18345"/>
                    <a:pt x="11865" y="18345"/>
                  </a:cubicBezTo>
                  <a:cubicBezTo>
                    <a:pt x="11865" y="18197"/>
                    <a:pt x="11865" y="18197"/>
                    <a:pt x="11865" y="18197"/>
                  </a:cubicBezTo>
                  <a:cubicBezTo>
                    <a:pt x="11865" y="18049"/>
                    <a:pt x="11865" y="18049"/>
                    <a:pt x="11865" y="18049"/>
                  </a:cubicBezTo>
                  <a:cubicBezTo>
                    <a:pt x="11779" y="18000"/>
                    <a:pt x="11779" y="18000"/>
                    <a:pt x="11779" y="18000"/>
                  </a:cubicBezTo>
                  <a:cubicBezTo>
                    <a:pt x="11736" y="17901"/>
                    <a:pt x="11736" y="17901"/>
                    <a:pt x="11736" y="17901"/>
                  </a:cubicBezTo>
                  <a:cubicBezTo>
                    <a:pt x="11822" y="17803"/>
                    <a:pt x="11822" y="17803"/>
                    <a:pt x="11822" y="17803"/>
                  </a:cubicBezTo>
                  <a:cubicBezTo>
                    <a:pt x="11908" y="17753"/>
                    <a:pt x="11908" y="17753"/>
                    <a:pt x="11908" y="17753"/>
                  </a:cubicBezTo>
                  <a:cubicBezTo>
                    <a:pt x="11951" y="17655"/>
                    <a:pt x="11951" y="17655"/>
                    <a:pt x="11951" y="17655"/>
                  </a:cubicBezTo>
                  <a:cubicBezTo>
                    <a:pt x="11994" y="17458"/>
                    <a:pt x="11994" y="17458"/>
                    <a:pt x="11994" y="17458"/>
                  </a:cubicBezTo>
                  <a:cubicBezTo>
                    <a:pt x="12037" y="17359"/>
                    <a:pt x="12037" y="17359"/>
                    <a:pt x="12037" y="17359"/>
                  </a:cubicBezTo>
                  <a:cubicBezTo>
                    <a:pt x="12123" y="17211"/>
                    <a:pt x="12123" y="17211"/>
                    <a:pt x="12123" y="17211"/>
                  </a:cubicBezTo>
                  <a:cubicBezTo>
                    <a:pt x="12080" y="17112"/>
                    <a:pt x="12080" y="17112"/>
                    <a:pt x="12080" y="17112"/>
                  </a:cubicBezTo>
                  <a:cubicBezTo>
                    <a:pt x="12123" y="16964"/>
                    <a:pt x="12123" y="16964"/>
                    <a:pt x="12123" y="16964"/>
                  </a:cubicBezTo>
                  <a:cubicBezTo>
                    <a:pt x="12123" y="16915"/>
                    <a:pt x="12123" y="16915"/>
                    <a:pt x="12123" y="16915"/>
                  </a:cubicBezTo>
                  <a:cubicBezTo>
                    <a:pt x="12037" y="16816"/>
                    <a:pt x="12037" y="16816"/>
                    <a:pt x="12037" y="16816"/>
                  </a:cubicBezTo>
                  <a:cubicBezTo>
                    <a:pt x="11865" y="16816"/>
                    <a:pt x="11865" y="16816"/>
                    <a:pt x="11865" y="16816"/>
                  </a:cubicBezTo>
                  <a:cubicBezTo>
                    <a:pt x="11822" y="16915"/>
                    <a:pt x="11822" y="16915"/>
                    <a:pt x="11822" y="16915"/>
                  </a:cubicBezTo>
                  <a:cubicBezTo>
                    <a:pt x="11693" y="16964"/>
                    <a:pt x="11693" y="16964"/>
                    <a:pt x="11693" y="16964"/>
                  </a:cubicBezTo>
                  <a:cubicBezTo>
                    <a:pt x="11607" y="16915"/>
                    <a:pt x="11607" y="16915"/>
                    <a:pt x="11607" y="16915"/>
                  </a:cubicBezTo>
                  <a:cubicBezTo>
                    <a:pt x="11564" y="16767"/>
                    <a:pt x="11564" y="16767"/>
                    <a:pt x="11564" y="16767"/>
                  </a:cubicBezTo>
                  <a:cubicBezTo>
                    <a:pt x="11564" y="16619"/>
                    <a:pt x="11564" y="16619"/>
                    <a:pt x="11564" y="16619"/>
                  </a:cubicBezTo>
                  <a:cubicBezTo>
                    <a:pt x="11607" y="16521"/>
                    <a:pt x="11607" y="16521"/>
                    <a:pt x="11607" y="16521"/>
                  </a:cubicBezTo>
                  <a:cubicBezTo>
                    <a:pt x="11607" y="16422"/>
                    <a:pt x="11607" y="16422"/>
                    <a:pt x="11607" y="16422"/>
                  </a:cubicBezTo>
                  <a:cubicBezTo>
                    <a:pt x="11520" y="16373"/>
                    <a:pt x="11520" y="16373"/>
                    <a:pt x="11520" y="16373"/>
                  </a:cubicBezTo>
                  <a:cubicBezTo>
                    <a:pt x="11434" y="16373"/>
                    <a:pt x="11434" y="16373"/>
                    <a:pt x="11434" y="16373"/>
                  </a:cubicBezTo>
                  <a:cubicBezTo>
                    <a:pt x="11391" y="16323"/>
                    <a:pt x="11391" y="16323"/>
                    <a:pt x="11391" y="16323"/>
                  </a:cubicBezTo>
                  <a:cubicBezTo>
                    <a:pt x="11348" y="16225"/>
                    <a:pt x="11348" y="16225"/>
                    <a:pt x="11348" y="16225"/>
                  </a:cubicBezTo>
                  <a:cubicBezTo>
                    <a:pt x="11391" y="16077"/>
                    <a:pt x="11391" y="16077"/>
                    <a:pt x="11391" y="16077"/>
                  </a:cubicBezTo>
                  <a:cubicBezTo>
                    <a:pt x="11391" y="15929"/>
                    <a:pt x="11391" y="15929"/>
                    <a:pt x="11391" y="15929"/>
                  </a:cubicBezTo>
                  <a:cubicBezTo>
                    <a:pt x="11262" y="15879"/>
                    <a:pt x="11262" y="15879"/>
                    <a:pt x="11262" y="15879"/>
                  </a:cubicBezTo>
                  <a:cubicBezTo>
                    <a:pt x="11176" y="15879"/>
                    <a:pt x="11176" y="15879"/>
                    <a:pt x="11176" y="15879"/>
                  </a:cubicBezTo>
                  <a:cubicBezTo>
                    <a:pt x="11090" y="15978"/>
                    <a:pt x="11090" y="15978"/>
                    <a:pt x="11090" y="15978"/>
                  </a:cubicBezTo>
                  <a:cubicBezTo>
                    <a:pt x="11047" y="16027"/>
                    <a:pt x="11047" y="16027"/>
                    <a:pt x="11047" y="16027"/>
                  </a:cubicBezTo>
                  <a:cubicBezTo>
                    <a:pt x="10961" y="15978"/>
                    <a:pt x="10961" y="15978"/>
                    <a:pt x="10961" y="15978"/>
                  </a:cubicBezTo>
                  <a:cubicBezTo>
                    <a:pt x="10918" y="15879"/>
                    <a:pt x="10918" y="15879"/>
                    <a:pt x="10918" y="15879"/>
                  </a:cubicBezTo>
                  <a:cubicBezTo>
                    <a:pt x="10918" y="15682"/>
                    <a:pt x="10918" y="15682"/>
                    <a:pt x="10918" y="15682"/>
                  </a:cubicBezTo>
                  <a:cubicBezTo>
                    <a:pt x="10961" y="15633"/>
                    <a:pt x="10961" y="15633"/>
                    <a:pt x="10961" y="15633"/>
                  </a:cubicBezTo>
                  <a:cubicBezTo>
                    <a:pt x="11047" y="15485"/>
                    <a:pt x="11047" y="15485"/>
                    <a:pt x="11047" y="15485"/>
                  </a:cubicBezTo>
                  <a:cubicBezTo>
                    <a:pt x="10961" y="15337"/>
                    <a:pt x="10961" y="15337"/>
                    <a:pt x="10961" y="15337"/>
                  </a:cubicBezTo>
                  <a:cubicBezTo>
                    <a:pt x="10918" y="15288"/>
                    <a:pt x="10918" y="15288"/>
                    <a:pt x="10918" y="15288"/>
                  </a:cubicBezTo>
                  <a:cubicBezTo>
                    <a:pt x="10918" y="15189"/>
                    <a:pt x="10918" y="15189"/>
                    <a:pt x="10918" y="15189"/>
                  </a:cubicBezTo>
                  <a:cubicBezTo>
                    <a:pt x="10961" y="15140"/>
                    <a:pt x="10961" y="15140"/>
                    <a:pt x="10961" y="15140"/>
                  </a:cubicBezTo>
                  <a:cubicBezTo>
                    <a:pt x="10961" y="15090"/>
                    <a:pt x="10961" y="15090"/>
                    <a:pt x="10961" y="15090"/>
                  </a:cubicBezTo>
                  <a:cubicBezTo>
                    <a:pt x="10918" y="14992"/>
                    <a:pt x="10918" y="14992"/>
                    <a:pt x="10918" y="14992"/>
                  </a:cubicBezTo>
                  <a:cubicBezTo>
                    <a:pt x="10832" y="14942"/>
                    <a:pt x="10832" y="14942"/>
                    <a:pt x="10832" y="14942"/>
                  </a:cubicBezTo>
                  <a:cubicBezTo>
                    <a:pt x="10746" y="14942"/>
                    <a:pt x="10746" y="14942"/>
                    <a:pt x="10746" y="14942"/>
                  </a:cubicBezTo>
                  <a:cubicBezTo>
                    <a:pt x="10703" y="14893"/>
                    <a:pt x="10703" y="14893"/>
                    <a:pt x="10703" y="14893"/>
                  </a:cubicBezTo>
                  <a:cubicBezTo>
                    <a:pt x="10703" y="14844"/>
                    <a:pt x="10703" y="14844"/>
                    <a:pt x="10703" y="14844"/>
                  </a:cubicBezTo>
                  <a:cubicBezTo>
                    <a:pt x="10746" y="14745"/>
                    <a:pt x="10746" y="14745"/>
                    <a:pt x="10746" y="14745"/>
                  </a:cubicBezTo>
                  <a:cubicBezTo>
                    <a:pt x="10875" y="14745"/>
                    <a:pt x="10875" y="14745"/>
                    <a:pt x="10875" y="14745"/>
                  </a:cubicBezTo>
                  <a:cubicBezTo>
                    <a:pt x="10875" y="14696"/>
                    <a:pt x="10875" y="14696"/>
                    <a:pt x="10875" y="14696"/>
                  </a:cubicBezTo>
                  <a:cubicBezTo>
                    <a:pt x="10832" y="14597"/>
                    <a:pt x="10832" y="14597"/>
                    <a:pt x="10832" y="14597"/>
                  </a:cubicBezTo>
                  <a:cubicBezTo>
                    <a:pt x="10789" y="14548"/>
                    <a:pt x="10789" y="14548"/>
                    <a:pt x="10789" y="14548"/>
                  </a:cubicBezTo>
                  <a:cubicBezTo>
                    <a:pt x="10703" y="14548"/>
                    <a:pt x="10703" y="14548"/>
                    <a:pt x="10703" y="14548"/>
                  </a:cubicBezTo>
                  <a:cubicBezTo>
                    <a:pt x="10574" y="14597"/>
                    <a:pt x="10574" y="14597"/>
                    <a:pt x="10574" y="14597"/>
                  </a:cubicBezTo>
                  <a:cubicBezTo>
                    <a:pt x="10531" y="14548"/>
                    <a:pt x="10531" y="14548"/>
                    <a:pt x="10531" y="14548"/>
                  </a:cubicBezTo>
                  <a:cubicBezTo>
                    <a:pt x="10488" y="14499"/>
                    <a:pt x="10488" y="14499"/>
                    <a:pt x="10488" y="14499"/>
                  </a:cubicBezTo>
                  <a:cubicBezTo>
                    <a:pt x="10402" y="14499"/>
                    <a:pt x="10402" y="14499"/>
                    <a:pt x="10402" y="14499"/>
                  </a:cubicBezTo>
                  <a:cubicBezTo>
                    <a:pt x="10359" y="14548"/>
                    <a:pt x="10359" y="14548"/>
                    <a:pt x="10359" y="14548"/>
                  </a:cubicBezTo>
                  <a:cubicBezTo>
                    <a:pt x="10273" y="14597"/>
                    <a:pt x="10273" y="14597"/>
                    <a:pt x="10273" y="14597"/>
                  </a:cubicBezTo>
                  <a:cubicBezTo>
                    <a:pt x="10230" y="14548"/>
                    <a:pt x="10230" y="14548"/>
                    <a:pt x="10230" y="14548"/>
                  </a:cubicBezTo>
                  <a:cubicBezTo>
                    <a:pt x="10230" y="14400"/>
                    <a:pt x="10230" y="14400"/>
                    <a:pt x="10230" y="14400"/>
                  </a:cubicBezTo>
                  <a:cubicBezTo>
                    <a:pt x="10144" y="14301"/>
                    <a:pt x="10144" y="14301"/>
                    <a:pt x="10144" y="14301"/>
                  </a:cubicBezTo>
                  <a:cubicBezTo>
                    <a:pt x="10144" y="14203"/>
                    <a:pt x="10144" y="14203"/>
                    <a:pt x="10144" y="14203"/>
                  </a:cubicBezTo>
                  <a:cubicBezTo>
                    <a:pt x="10144" y="14104"/>
                    <a:pt x="10144" y="14104"/>
                    <a:pt x="10144" y="14104"/>
                  </a:cubicBezTo>
                  <a:cubicBezTo>
                    <a:pt x="10273" y="14104"/>
                    <a:pt x="10273" y="14104"/>
                    <a:pt x="10273" y="14104"/>
                  </a:cubicBezTo>
                  <a:cubicBezTo>
                    <a:pt x="10316" y="14104"/>
                    <a:pt x="10316" y="14104"/>
                    <a:pt x="10316" y="14104"/>
                  </a:cubicBezTo>
                  <a:cubicBezTo>
                    <a:pt x="10445" y="14104"/>
                    <a:pt x="10445" y="14104"/>
                    <a:pt x="10445" y="14104"/>
                  </a:cubicBezTo>
                  <a:cubicBezTo>
                    <a:pt x="10445" y="14005"/>
                    <a:pt x="10445" y="14005"/>
                    <a:pt x="10445" y="14005"/>
                  </a:cubicBezTo>
                  <a:cubicBezTo>
                    <a:pt x="10402" y="13907"/>
                    <a:pt x="10402" y="13907"/>
                    <a:pt x="10402" y="13907"/>
                  </a:cubicBezTo>
                  <a:cubicBezTo>
                    <a:pt x="10445" y="13808"/>
                    <a:pt x="10445" y="13808"/>
                    <a:pt x="10445" y="13808"/>
                  </a:cubicBezTo>
                  <a:cubicBezTo>
                    <a:pt x="10445" y="13759"/>
                    <a:pt x="10445" y="13759"/>
                    <a:pt x="10445" y="13759"/>
                  </a:cubicBezTo>
                  <a:cubicBezTo>
                    <a:pt x="10445" y="13660"/>
                    <a:pt x="10445" y="13660"/>
                    <a:pt x="10445" y="13660"/>
                  </a:cubicBezTo>
                  <a:cubicBezTo>
                    <a:pt x="10273" y="13611"/>
                    <a:pt x="10273" y="13611"/>
                    <a:pt x="10273" y="13611"/>
                  </a:cubicBezTo>
                  <a:cubicBezTo>
                    <a:pt x="10144" y="13611"/>
                    <a:pt x="10144" y="13611"/>
                    <a:pt x="10144" y="13611"/>
                  </a:cubicBezTo>
                  <a:cubicBezTo>
                    <a:pt x="10101" y="13562"/>
                    <a:pt x="10101" y="13562"/>
                    <a:pt x="10101" y="13562"/>
                  </a:cubicBezTo>
                  <a:cubicBezTo>
                    <a:pt x="10101" y="13414"/>
                    <a:pt x="10101" y="13414"/>
                    <a:pt x="10101" y="13414"/>
                  </a:cubicBezTo>
                  <a:cubicBezTo>
                    <a:pt x="10101" y="13216"/>
                    <a:pt x="10101" y="13216"/>
                    <a:pt x="10101" y="13216"/>
                  </a:cubicBezTo>
                  <a:cubicBezTo>
                    <a:pt x="10101" y="13118"/>
                    <a:pt x="10101" y="13118"/>
                    <a:pt x="10101" y="13118"/>
                  </a:cubicBezTo>
                  <a:cubicBezTo>
                    <a:pt x="10144" y="13019"/>
                    <a:pt x="10144" y="13019"/>
                    <a:pt x="10144" y="13019"/>
                  </a:cubicBezTo>
                  <a:cubicBezTo>
                    <a:pt x="10273" y="12921"/>
                    <a:pt x="10273" y="12921"/>
                    <a:pt x="10273" y="12921"/>
                  </a:cubicBezTo>
                  <a:cubicBezTo>
                    <a:pt x="10402" y="12871"/>
                    <a:pt x="10402" y="12871"/>
                    <a:pt x="10402" y="12871"/>
                  </a:cubicBezTo>
                  <a:cubicBezTo>
                    <a:pt x="10488" y="12871"/>
                    <a:pt x="10488" y="12871"/>
                    <a:pt x="10488" y="12871"/>
                  </a:cubicBezTo>
                  <a:cubicBezTo>
                    <a:pt x="10574" y="12822"/>
                    <a:pt x="10574" y="12822"/>
                    <a:pt x="10574" y="12822"/>
                  </a:cubicBezTo>
                  <a:cubicBezTo>
                    <a:pt x="10574" y="12625"/>
                    <a:pt x="10574" y="12625"/>
                    <a:pt x="10574" y="12625"/>
                  </a:cubicBezTo>
                  <a:cubicBezTo>
                    <a:pt x="10617" y="12477"/>
                    <a:pt x="10617" y="12477"/>
                    <a:pt x="10617" y="12477"/>
                  </a:cubicBezTo>
                  <a:cubicBezTo>
                    <a:pt x="10703" y="12378"/>
                    <a:pt x="10703" y="12378"/>
                    <a:pt x="10703" y="12378"/>
                  </a:cubicBezTo>
                  <a:cubicBezTo>
                    <a:pt x="10746" y="12329"/>
                    <a:pt x="10746" y="12329"/>
                    <a:pt x="10746" y="12329"/>
                  </a:cubicBezTo>
                  <a:cubicBezTo>
                    <a:pt x="10746" y="12181"/>
                    <a:pt x="10746" y="12181"/>
                    <a:pt x="10746" y="12181"/>
                  </a:cubicBezTo>
                  <a:cubicBezTo>
                    <a:pt x="10703" y="12082"/>
                    <a:pt x="10703" y="12082"/>
                    <a:pt x="10703" y="12082"/>
                  </a:cubicBezTo>
                  <a:cubicBezTo>
                    <a:pt x="10660" y="11934"/>
                    <a:pt x="10660" y="11934"/>
                    <a:pt x="10660" y="11934"/>
                  </a:cubicBezTo>
                  <a:cubicBezTo>
                    <a:pt x="10703" y="11836"/>
                    <a:pt x="10703" y="11836"/>
                    <a:pt x="10703" y="11836"/>
                  </a:cubicBezTo>
                  <a:cubicBezTo>
                    <a:pt x="10746" y="11836"/>
                    <a:pt x="10746" y="11836"/>
                    <a:pt x="10746" y="11836"/>
                  </a:cubicBezTo>
                  <a:cubicBezTo>
                    <a:pt x="10789" y="11737"/>
                    <a:pt x="10789" y="11737"/>
                    <a:pt x="10789" y="11737"/>
                  </a:cubicBezTo>
                  <a:cubicBezTo>
                    <a:pt x="10789" y="11638"/>
                    <a:pt x="10789" y="11638"/>
                    <a:pt x="10789" y="11638"/>
                  </a:cubicBezTo>
                  <a:cubicBezTo>
                    <a:pt x="10703" y="11589"/>
                    <a:pt x="10703" y="11589"/>
                    <a:pt x="10703" y="11589"/>
                  </a:cubicBezTo>
                  <a:cubicBezTo>
                    <a:pt x="10617" y="11589"/>
                    <a:pt x="10617" y="11589"/>
                    <a:pt x="10617" y="11589"/>
                  </a:cubicBezTo>
                  <a:cubicBezTo>
                    <a:pt x="10531" y="11540"/>
                    <a:pt x="10531" y="11540"/>
                    <a:pt x="10531" y="11540"/>
                  </a:cubicBezTo>
                  <a:cubicBezTo>
                    <a:pt x="10445" y="11589"/>
                    <a:pt x="10445" y="11589"/>
                    <a:pt x="10445" y="11589"/>
                  </a:cubicBezTo>
                  <a:cubicBezTo>
                    <a:pt x="10402" y="11688"/>
                    <a:pt x="10402" y="11688"/>
                    <a:pt x="10402" y="11688"/>
                  </a:cubicBezTo>
                  <a:cubicBezTo>
                    <a:pt x="10316" y="11786"/>
                    <a:pt x="10316" y="11786"/>
                    <a:pt x="10316" y="11786"/>
                  </a:cubicBezTo>
                  <a:cubicBezTo>
                    <a:pt x="10273" y="11836"/>
                    <a:pt x="10273" y="11836"/>
                    <a:pt x="10273" y="11836"/>
                  </a:cubicBezTo>
                  <a:cubicBezTo>
                    <a:pt x="10187" y="11885"/>
                    <a:pt x="10187" y="11885"/>
                    <a:pt x="10187" y="11885"/>
                  </a:cubicBezTo>
                  <a:cubicBezTo>
                    <a:pt x="10101" y="11934"/>
                    <a:pt x="10101" y="11934"/>
                    <a:pt x="10101" y="11934"/>
                  </a:cubicBezTo>
                  <a:cubicBezTo>
                    <a:pt x="10058" y="12082"/>
                    <a:pt x="10058" y="12082"/>
                    <a:pt x="10058" y="12082"/>
                  </a:cubicBezTo>
                  <a:cubicBezTo>
                    <a:pt x="10058" y="12181"/>
                    <a:pt x="10058" y="12181"/>
                    <a:pt x="10058" y="12181"/>
                  </a:cubicBezTo>
                  <a:cubicBezTo>
                    <a:pt x="9971" y="12279"/>
                    <a:pt x="9971" y="12279"/>
                    <a:pt x="9971" y="12279"/>
                  </a:cubicBezTo>
                  <a:cubicBezTo>
                    <a:pt x="9928" y="12329"/>
                    <a:pt x="9928" y="12329"/>
                    <a:pt x="9928" y="12329"/>
                  </a:cubicBezTo>
                  <a:cubicBezTo>
                    <a:pt x="9756" y="12378"/>
                    <a:pt x="9756" y="12378"/>
                    <a:pt x="9756" y="12378"/>
                  </a:cubicBezTo>
                  <a:cubicBezTo>
                    <a:pt x="9584" y="12329"/>
                    <a:pt x="9584" y="12329"/>
                    <a:pt x="9584" y="12329"/>
                  </a:cubicBezTo>
                  <a:cubicBezTo>
                    <a:pt x="9369" y="12378"/>
                    <a:pt x="9369" y="12378"/>
                    <a:pt x="9369" y="12378"/>
                  </a:cubicBezTo>
                  <a:cubicBezTo>
                    <a:pt x="9197" y="12329"/>
                    <a:pt x="9197" y="12329"/>
                    <a:pt x="9197" y="12329"/>
                  </a:cubicBezTo>
                  <a:cubicBezTo>
                    <a:pt x="9025" y="12329"/>
                    <a:pt x="9025" y="12329"/>
                    <a:pt x="9025" y="12329"/>
                  </a:cubicBezTo>
                  <a:cubicBezTo>
                    <a:pt x="8982" y="12329"/>
                    <a:pt x="8982" y="12329"/>
                    <a:pt x="8982" y="12329"/>
                  </a:cubicBezTo>
                  <a:cubicBezTo>
                    <a:pt x="8939" y="12279"/>
                    <a:pt x="8939" y="12279"/>
                    <a:pt x="8939" y="12279"/>
                  </a:cubicBezTo>
                  <a:cubicBezTo>
                    <a:pt x="8896" y="12132"/>
                    <a:pt x="8896" y="12132"/>
                    <a:pt x="8896" y="12132"/>
                  </a:cubicBezTo>
                  <a:cubicBezTo>
                    <a:pt x="8982" y="11984"/>
                    <a:pt x="8982" y="11984"/>
                    <a:pt x="8982" y="11984"/>
                  </a:cubicBezTo>
                  <a:cubicBezTo>
                    <a:pt x="8982" y="11786"/>
                    <a:pt x="8982" y="11786"/>
                    <a:pt x="8982" y="11786"/>
                  </a:cubicBezTo>
                  <a:cubicBezTo>
                    <a:pt x="8939" y="11589"/>
                    <a:pt x="8939" y="11589"/>
                    <a:pt x="8939" y="11589"/>
                  </a:cubicBezTo>
                  <a:cubicBezTo>
                    <a:pt x="8853" y="11441"/>
                    <a:pt x="8853" y="11441"/>
                    <a:pt x="8853" y="11441"/>
                  </a:cubicBezTo>
                  <a:cubicBezTo>
                    <a:pt x="8853" y="11293"/>
                    <a:pt x="8853" y="11293"/>
                    <a:pt x="8853" y="11293"/>
                  </a:cubicBezTo>
                  <a:cubicBezTo>
                    <a:pt x="8724" y="11244"/>
                    <a:pt x="8724" y="11244"/>
                    <a:pt x="8724" y="11244"/>
                  </a:cubicBezTo>
                  <a:cubicBezTo>
                    <a:pt x="8552" y="11244"/>
                    <a:pt x="8552" y="11244"/>
                    <a:pt x="8552" y="11244"/>
                  </a:cubicBezTo>
                  <a:cubicBezTo>
                    <a:pt x="8509" y="11342"/>
                    <a:pt x="8509" y="11342"/>
                    <a:pt x="8509" y="11342"/>
                  </a:cubicBezTo>
                  <a:cubicBezTo>
                    <a:pt x="8422" y="11441"/>
                    <a:pt x="8422" y="11441"/>
                    <a:pt x="8422" y="11441"/>
                  </a:cubicBezTo>
                  <a:cubicBezTo>
                    <a:pt x="8293" y="11441"/>
                    <a:pt x="8293" y="11441"/>
                    <a:pt x="8293" y="11441"/>
                  </a:cubicBezTo>
                  <a:cubicBezTo>
                    <a:pt x="8164" y="11392"/>
                    <a:pt x="8164" y="11392"/>
                    <a:pt x="8164" y="11392"/>
                  </a:cubicBezTo>
                  <a:cubicBezTo>
                    <a:pt x="8035" y="11392"/>
                    <a:pt x="8035" y="11392"/>
                    <a:pt x="8035" y="11392"/>
                  </a:cubicBezTo>
                  <a:cubicBezTo>
                    <a:pt x="7949" y="11490"/>
                    <a:pt x="7949" y="11490"/>
                    <a:pt x="7949" y="11490"/>
                  </a:cubicBezTo>
                  <a:cubicBezTo>
                    <a:pt x="7863" y="11540"/>
                    <a:pt x="7863" y="11540"/>
                    <a:pt x="7863" y="11540"/>
                  </a:cubicBezTo>
                  <a:cubicBezTo>
                    <a:pt x="7820" y="11589"/>
                    <a:pt x="7820" y="11589"/>
                    <a:pt x="7820" y="11589"/>
                  </a:cubicBezTo>
                  <a:cubicBezTo>
                    <a:pt x="7777" y="11688"/>
                    <a:pt x="7777" y="11688"/>
                    <a:pt x="7777" y="11688"/>
                  </a:cubicBezTo>
                  <a:cubicBezTo>
                    <a:pt x="7734" y="11836"/>
                    <a:pt x="7734" y="11836"/>
                    <a:pt x="7734" y="11836"/>
                  </a:cubicBezTo>
                  <a:cubicBezTo>
                    <a:pt x="7691" y="11836"/>
                    <a:pt x="7691" y="11836"/>
                    <a:pt x="7691" y="11836"/>
                  </a:cubicBezTo>
                  <a:cubicBezTo>
                    <a:pt x="7519" y="11786"/>
                    <a:pt x="7519" y="11786"/>
                    <a:pt x="7519" y="11786"/>
                  </a:cubicBezTo>
                  <a:cubicBezTo>
                    <a:pt x="7433" y="11786"/>
                    <a:pt x="7433" y="11786"/>
                    <a:pt x="7433" y="11786"/>
                  </a:cubicBezTo>
                  <a:cubicBezTo>
                    <a:pt x="7304" y="11786"/>
                    <a:pt x="7304" y="11786"/>
                    <a:pt x="7304" y="11786"/>
                  </a:cubicBezTo>
                  <a:cubicBezTo>
                    <a:pt x="7218" y="11786"/>
                    <a:pt x="7218" y="11786"/>
                    <a:pt x="7218" y="11786"/>
                  </a:cubicBezTo>
                  <a:cubicBezTo>
                    <a:pt x="7132" y="11836"/>
                    <a:pt x="7132" y="11836"/>
                    <a:pt x="7132" y="11836"/>
                  </a:cubicBezTo>
                  <a:cubicBezTo>
                    <a:pt x="7132" y="11984"/>
                    <a:pt x="7132" y="11984"/>
                    <a:pt x="7132" y="11984"/>
                  </a:cubicBezTo>
                  <a:cubicBezTo>
                    <a:pt x="7218" y="12132"/>
                    <a:pt x="7218" y="12132"/>
                    <a:pt x="7218" y="12132"/>
                  </a:cubicBezTo>
                  <a:cubicBezTo>
                    <a:pt x="7261" y="12230"/>
                    <a:pt x="7261" y="12230"/>
                    <a:pt x="7261" y="12230"/>
                  </a:cubicBezTo>
                  <a:cubicBezTo>
                    <a:pt x="7347" y="12279"/>
                    <a:pt x="7347" y="12279"/>
                    <a:pt x="7347" y="12279"/>
                  </a:cubicBezTo>
                  <a:cubicBezTo>
                    <a:pt x="7519" y="12378"/>
                    <a:pt x="7519" y="12378"/>
                    <a:pt x="7519" y="12378"/>
                  </a:cubicBezTo>
                  <a:cubicBezTo>
                    <a:pt x="7691" y="12477"/>
                    <a:pt x="7691" y="12477"/>
                    <a:pt x="7691" y="12477"/>
                  </a:cubicBezTo>
                  <a:cubicBezTo>
                    <a:pt x="7777" y="12575"/>
                    <a:pt x="7777" y="12575"/>
                    <a:pt x="7777" y="12575"/>
                  </a:cubicBezTo>
                  <a:cubicBezTo>
                    <a:pt x="7820" y="12723"/>
                    <a:pt x="7820" y="12723"/>
                    <a:pt x="7820" y="12723"/>
                  </a:cubicBezTo>
                  <a:cubicBezTo>
                    <a:pt x="7863" y="12970"/>
                    <a:pt x="7863" y="12970"/>
                    <a:pt x="7863" y="12970"/>
                  </a:cubicBezTo>
                  <a:cubicBezTo>
                    <a:pt x="7863" y="13266"/>
                    <a:pt x="7863" y="13266"/>
                    <a:pt x="7863" y="13266"/>
                  </a:cubicBezTo>
                  <a:cubicBezTo>
                    <a:pt x="7777" y="13660"/>
                    <a:pt x="7777" y="13660"/>
                    <a:pt x="7777" y="13660"/>
                  </a:cubicBezTo>
                  <a:cubicBezTo>
                    <a:pt x="7734" y="13808"/>
                    <a:pt x="7734" y="13808"/>
                    <a:pt x="7734" y="13808"/>
                  </a:cubicBezTo>
                  <a:cubicBezTo>
                    <a:pt x="7777" y="13956"/>
                    <a:pt x="7777" y="13956"/>
                    <a:pt x="7777" y="13956"/>
                  </a:cubicBezTo>
                  <a:cubicBezTo>
                    <a:pt x="7820" y="14005"/>
                    <a:pt x="7820" y="14005"/>
                    <a:pt x="7820" y="14005"/>
                  </a:cubicBezTo>
                  <a:cubicBezTo>
                    <a:pt x="7906" y="14005"/>
                    <a:pt x="7906" y="14005"/>
                    <a:pt x="7906" y="14005"/>
                  </a:cubicBezTo>
                  <a:cubicBezTo>
                    <a:pt x="7949" y="14055"/>
                    <a:pt x="7949" y="14055"/>
                    <a:pt x="7949" y="14055"/>
                  </a:cubicBezTo>
                  <a:cubicBezTo>
                    <a:pt x="7992" y="14104"/>
                    <a:pt x="7992" y="14104"/>
                    <a:pt x="7992" y="14104"/>
                  </a:cubicBezTo>
                  <a:cubicBezTo>
                    <a:pt x="7906" y="14203"/>
                    <a:pt x="7906" y="14203"/>
                    <a:pt x="7906" y="14203"/>
                  </a:cubicBezTo>
                  <a:cubicBezTo>
                    <a:pt x="7820" y="14301"/>
                    <a:pt x="7820" y="14301"/>
                    <a:pt x="7820" y="14301"/>
                  </a:cubicBezTo>
                  <a:cubicBezTo>
                    <a:pt x="7734" y="14351"/>
                    <a:pt x="7734" y="14351"/>
                    <a:pt x="7734" y="14351"/>
                  </a:cubicBezTo>
                  <a:cubicBezTo>
                    <a:pt x="7605" y="14351"/>
                    <a:pt x="7605" y="14351"/>
                    <a:pt x="7605" y="14351"/>
                  </a:cubicBezTo>
                  <a:cubicBezTo>
                    <a:pt x="7562" y="14449"/>
                    <a:pt x="7562" y="14449"/>
                    <a:pt x="7562" y="14449"/>
                  </a:cubicBezTo>
                  <a:cubicBezTo>
                    <a:pt x="7562" y="14548"/>
                    <a:pt x="7562" y="14548"/>
                    <a:pt x="7562" y="14548"/>
                  </a:cubicBezTo>
                  <a:cubicBezTo>
                    <a:pt x="7519" y="14597"/>
                    <a:pt x="7519" y="14597"/>
                    <a:pt x="7519" y="14597"/>
                  </a:cubicBezTo>
                  <a:cubicBezTo>
                    <a:pt x="7433" y="14647"/>
                    <a:pt x="7433" y="14647"/>
                    <a:pt x="7433" y="14647"/>
                  </a:cubicBezTo>
                  <a:cubicBezTo>
                    <a:pt x="7347" y="14597"/>
                    <a:pt x="7347" y="14597"/>
                    <a:pt x="7347" y="14597"/>
                  </a:cubicBezTo>
                  <a:cubicBezTo>
                    <a:pt x="7218" y="14548"/>
                    <a:pt x="7218" y="14548"/>
                    <a:pt x="7218" y="14548"/>
                  </a:cubicBezTo>
                  <a:cubicBezTo>
                    <a:pt x="7132" y="14499"/>
                    <a:pt x="7132" y="14499"/>
                    <a:pt x="7132" y="14499"/>
                  </a:cubicBezTo>
                  <a:cubicBezTo>
                    <a:pt x="7003" y="14499"/>
                    <a:pt x="7003" y="14499"/>
                    <a:pt x="7003" y="14499"/>
                  </a:cubicBezTo>
                  <a:cubicBezTo>
                    <a:pt x="6916" y="14548"/>
                    <a:pt x="6916" y="14548"/>
                    <a:pt x="6916" y="14548"/>
                  </a:cubicBezTo>
                  <a:cubicBezTo>
                    <a:pt x="6873" y="14647"/>
                    <a:pt x="6873" y="14647"/>
                    <a:pt x="6873" y="14647"/>
                  </a:cubicBezTo>
                  <a:cubicBezTo>
                    <a:pt x="6744" y="14745"/>
                    <a:pt x="6744" y="14745"/>
                    <a:pt x="6744" y="14745"/>
                  </a:cubicBezTo>
                  <a:cubicBezTo>
                    <a:pt x="6572" y="14893"/>
                    <a:pt x="6572" y="14893"/>
                    <a:pt x="6572" y="14893"/>
                  </a:cubicBezTo>
                  <a:cubicBezTo>
                    <a:pt x="6400" y="14942"/>
                    <a:pt x="6400" y="14942"/>
                    <a:pt x="6400" y="14942"/>
                  </a:cubicBezTo>
                  <a:cubicBezTo>
                    <a:pt x="6228" y="15041"/>
                    <a:pt x="6228" y="15041"/>
                    <a:pt x="6228" y="15041"/>
                  </a:cubicBezTo>
                  <a:cubicBezTo>
                    <a:pt x="6099" y="15041"/>
                    <a:pt x="6099" y="15041"/>
                    <a:pt x="6099" y="15041"/>
                  </a:cubicBezTo>
                  <a:cubicBezTo>
                    <a:pt x="5970" y="14942"/>
                    <a:pt x="5970" y="14942"/>
                    <a:pt x="5970" y="14942"/>
                  </a:cubicBezTo>
                  <a:cubicBezTo>
                    <a:pt x="5841" y="14992"/>
                    <a:pt x="5841" y="14992"/>
                    <a:pt x="5841" y="14992"/>
                  </a:cubicBezTo>
                  <a:cubicBezTo>
                    <a:pt x="5755" y="15041"/>
                    <a:pt x="5755" y="15041"/>
                    <a:pt x="5755" y="15041"/>
                  </a:cubicBezTo>
                  <a:cubicBezTo>
                    <a:pt x="5669" y="15140"/>
                    <a:pt x="5669" y="15140"/>
                    <a:pt x="5669" y="15140"/>
                  </a:cubicBezTo>
                  <a:cubicBezTo>
                    <a:pt x="5583" y="15238"/>
                    <a:pt x="5583" y="15238"/>
                    <a:pt x="5583" y="15238"/>
                  </a:cubicBezTo>
                  <a:cubicBezTo>
                    <a:pt x="5497" y="15238"/>
                    <a:pt x="5497" y="15238"/>
                    <a:pt x="5497" y="15238"/>
                  </a:cubicBezTo>
                  <a:cubicBezTo>
                    <a:pt x="5454" y="15140"/>
                    <a:pt x="5454" y="15140"/>
                    <a:pt x="5454" y="15140"/>
                  </a:cubicBezTo>
                  <a:cubicBezTo>
                    <a:pt x="5367" y="15041"/>
                    <a:pt x="5367" y="15041"/>
                    <a:pt x="5367" y="15041"/>
                  </a:cubicBezTo>
                  <a:cubicBezTo>
                    <a:pt x="5281" y="14844"/>
                    <a:pt x="5281" y="14844"/>
                    <a:pt x="5281" y="14844"/>
                  </a:cubicBezTo>
                  <a:cubicBezTo>
                    <a:pt x="5238" y="14795"/>
                    <a:pt x="5238" y="14795"/>
                    <a:pt x="5238" y="14795"/>
                  </a:cubicBezTo>
                  <a:cubicBezTo>
                    <a:pt x="5281" y="14696"/>
                    <a:pt x="5281" y="14696"/>
                    <a:pt x="5281" y="14696"/>
                  </a:cubicBezTo>
                  <a:cubicBezTo>
                    <a:pt x="5367" y="14647"/>
                    <a:pt x="5367" y="14647"/>
                    <a:pt x="5367" y="14647"/>
                  </a:cubicBezTo>
                  <a:cubicBezTo>
                    <a:pt x="5454" y="14548"/>
                    <a:pt x="5454" y="14548"/>
                    <a:pt x="5454" y="14548"/>
                  </a:cubicBezTo>
                  <a:cubicBezTo>
                    <a:pt x="5540" y="14548"/>
                    <a:pt x="5540" y="14548"/>
                    <a:pt x="5540" y="14548"/>
                  </a:cubicBezTo>
                  <a:cubicBezTo>
                    <a:pt x="5669" y="14499"/>
                    <a:pt x="5669" y="14499"/>
                    <a:pt x="5669" y="14499"/>
                  </a:cubicBezTo>
                  <a:cubicBezTo>
                    <a:pt x="5755" y="14449"/>
                    <a:pt x="5755" y="14449"/>
                    <a:pt x="5755" y="14449"/>
                  </a:cubicBezTo>
                  <a:cubicBezTo>
                    <a:pt x="5798" y="14301"/>
                    <a:pt x="5798" y="14301"/>
                    <a:pt x="5798" y="14301"/>
                  </a:cubicBezTo>
                  <a:cubicBezTo>
                    <a:pt x="5841" y="14203"/>
                    <a:pt x="5841" y="14203"/>
                    <a:pt x="5841" y="14203"/>
                  </a:cubicBezTo>
                  <a:cubicBezTo>
                    <a:pt x="5841" y="14104"/>
                    <a:pt x="5841" y="14104"/>
                    <a:pt x="5841" y="14104"/>
                  </a:cubicBezTo>
                  <a:cubicBezTo>
                    <a:pt x="5798" y="14055"/>
                    <a:pt x="5798" y="14055"/>
                    <a:pt x="5798" y="14055"/>
                  </a:cubicBezTo>
                  <a:cubicBezTo>
                    <a:pt x="5712" y="14104"/>
                    <a:pt x="5712" y="14104"/>
                    <a:pt x="5712" y="14104"/>
                  </a:cubicBezTo>
                  <a:cubicBezTo>
                    <a:pt x="5626" y="14153"/>
                    <a:pt x="5626" y="14153"/>
                    <a:pt x="5626" y="14153"/>
                  </a:cubicBezTo>
                  <a:cubicBezTo>
                    <a:pt x="5454" y="14104"/>
                    <a:pt x="5454" y="14104"/>
                    <a:pt x="5454" y="14104"/>
                  </a:cubicBezTo>
                  <a:cubicBezTo>
                    <a:pt x="5411" y="14005"/>
                    <a:pt x="5411" y="14005"/>
                    <a:pt x="5411" y="14005"/>
                  </a:cubicBezTo>
                  <a:cubicBezTo>
                    <a:pt x="5324" y="13956"/>
                    <a:pt x="5324" y="13956"/>
                    <a:pt x="5324" y="13956"/>
                  </a:cubicBezTo>
                  <a:cubicBezTo>
                    <a:pt x="5281" y="13907"/>
                    <a:pt x="5281" y="13907"/>
                    <a:pt x="5281" y="13907"/>
                  </a:cubicBezTo>
                  <a:cubicBezTo>
                    <a:pt x="5238" y="13808"/>
                    <a:pt x="5238" y="13808"/>
                    <a:pt x="5238" y="13808"/>
                  </a:cubicBezTo>
                  <a:cubicBezTo>
                    <a:pt x="5324" y="13710"/>
                    <a:pt x="5324" y="13710"/>
                    <a:pt x="5324" y="13710"/>
                  </a:cubicBezTo>
                  <a:cubicBezTo>
                    <a:pt x="5367" y="13611"/>
                    <a:pt x="5367" y="13611"/>
                    <a:pt x="5367" y="13611"/>
                  </a:cubicBezTo>
                  <a:cubicBezTo>
                    <a:pt x="5454" y="13562"/>
                    <a:pt x="5454" y="13562"/>
                    <a:pt x="5454" y="13562"/>
                  </a:cubicBezTo>
                  <a:cubicBezTo>
                    <a:pt x="5411" y="13414"/>
                    <a:pt x="5411" y="13414"/>
                    <a:pt x="5411" y="13414"/>
                  </a:cubicBezTo>
                  <a:cubicBezTo>
                    <a:pt x="5454" y="13364"/>
                    <a:pt x="5454" y="13364"/>
                    <a:pt x="5454" y="13364"/>
                  </a:cubicBezTo>
                  <a:cubicBezTo>
                    <a:pt x="5497" y="13315"/>
                    <a:pt x="5497" y="13315"/>
                    <a:pt x="5497" y="13315"/>
                  </a:cubicBezTo>
                  <a:cubicBezTo>
                    <a:pt x="5497" y="13216"/>
                    <a:pt x="5497" y="13216"/>
                    <a:pt x="5497" y="13216"/>
                  </a:cubicBezTo>
                  <a:cubicBezTo>
                    <a:pt x="5497" y="13118"/>
                    <a:pt x="5497" y="13118"/>
                    <a:pt x="5497" y="13118"/>
                  </a:cubicBezTo>
                  <a:cubicBezTo>
                    <a:pt x="5497" y="13019"/>
                    <a:pt x="5497" y="13019"/>
                    <a:pt x="5497" y="13019"/>
                  </a:cubicBezTo>
                  <a:cubicBezTo>
                    <a:pt x="5540" y="12970"/>
                    <a:pt x="5540" y="12970"/>
                    <a:pt x="5540" y="12970"/>
                  </a:cubicBezTo>
                  <a:cubicBezTo>
                    <a:pt x="5626" y="12921"/>
                    <a:pt x="5626" y="12921"/>
                    <a:pt x="5626" y="12921"/>
                  </a:cubicBezTo>
                  <a:cubicBezTo>
                    <a:pt x="5669" y="12871"/>
                    <a:pt x="5669" y="12871"/>
                    <a:pt x="5669" y="12871"/>
                  </a:cubicBezTo>
                  <a:cubicBezTo>
                    <a:pt x="5626" y="12723"/>
                    <a:pt x="5626" y="12723"/>
                    <a:pt x="5626" y="12723"/>
                  </a:cubicBezTo>
                  <a:cubicBezTo>
                    <a:pt x="5497" y="12674"/>
                    <a:pt x="5497" y="12674"/>
                    <a:pt x="5497" y="12674"/>
                  </a:cubicBezTo>
                  <a:cubicBezTo>
                    <a:pt x="5454" y="12477"/>
                    <a:pt x="5454" y="12477"/>
                    <a:pt x="5454" y="12477"/>
                  </a:cubicBezTo>
                  <a:cubicBezTo>
                    <a:pt x="5367" y="12378"/>
                    <a:pt x="5367" y="12378"/>
                    <a:pt x="5367" y="12378"/>
                  </a:cubicBezTo>
                  <a:cubicBezTo>
                    <a:pt x="5324" y="12329"/>
                    <a:pt x="5324" y="12329"/>
                    <a:pt x="5324" y="12329"/>
                  </a:cubicBezTo>
                  <a:cubicBezTo>
                    <a:pt x="5195" y="12378"/>
                    <a:pt x="5195" y="12378"/>
                    <a:pt x="5195" y="12378"/>
                  </a:cubicBezTo>
                  <a:cubicBezTo>
                    <a:pt x="5152" y="12427"/>
                    <a:pt x="5152" y="12427"/>
                    <a:pt x="5152" y="12427"/>
                  </a:cubicBezTo>
                  <a:cubicBezTo>
                    <a:pt x="5023" y="12477"/>
                    <a:pt x="5023" y="12477"/>
                    <a:pt x="5023" y="12477"/>
                  </a:cubicBezTo>
                  <a:cubicBezTo>
                    <a:pt x="4980" y="12477"/>
                    <a:pt x="4980" y="12477"/>
                    <a:pt x="4980" y="12477"/>
                  </a:cubicBezTo>
                  <a:cubicBezTo>
                    <a:pt x="4894" y="12427"/>
                    <a:pt x="4894" y="12427"/>
                    <a:pt x="4894" y="12427"/>
                  </a:cubicBezTo>
                  <a:cubicBezTo>
                    <a:pt x="4808" y="12329"/>
                    <a:pt x="4808" y="12329"/>
                    <a:pt x="4808" y="12329"/>
                  </a:cubicBezTo>
                  <a:cubicBezTo>
                    <a:pt x="4636" y="12230"/>
                    <a:pt x="4636" y="12230"/>
                    <a:pt x="4636" y="12230"/>
                  </a:cubicBezTo>
                  <a:cubicBezTo>
                    <a:pt x="4507" y="12132"/>
                    <a:pt x="4507" y="12132"/>
                    <a:pt x="4507" y="12132"/>
                  </a:cubicBezTo>
                  <a:cubicBezTo>
                    <a:pt x="4507" y="12033"/>
                    <a:pt x="4507" y="12033"/>
                    <a:pt x="4507" y="12033"/>
                  </a:cubicBezTo>
                  <a:cubicBezTo>
                    <a:pt x="4507" y="11885"/>
                    <a:pt x="4507" y="11885"/>
                    <a:pt x="4507" y="11885"/>
                  </a:cubicBezTo>
                  <a:cubicBezTo>
                    <a:pt x="4464" y="11688"/>
                    <a:pt x="4464" y="11688"/>
                    <a:pt x="4464" y="11688"/>
                  </a:cubicBezTo>
                  <a:cubicBezTo>
                    <a:pt x="4249" y="11589"/>
                    <a:pt x="4249" y="11589"/>
                    <a:pt x="4249" y="11589"/>
                  </a:cubicBezTo>
                  <a:cubicBezTo>
                    <a:pt x="4163" y="11540"/>
                    <a:pt x="4163" y="11540"/>
                    <a:pt x="4163" y="11540"/>
                  </a:cubicBezTo>
                  <a:cubicBezTo>
                    <a:pt x="4077" y="11540"/>
                    <a:pt x="4077" y="11540"/>
                    <a:pt x="4077" y="11540"/>
                  </a:cubicBezTo>
                  <a:cubicBezTo>
                    <a:pt x="4034" y="11638"/>
                    <a:pt x="4034" y="11638"/>
                    <a:pt x="4034" y="11638"/>
                  </a:cubicBezTo>
                  <a:cubicBezTo>
                    <a:pt x="3905" y="11638"/>
                    <a:pt x="3905" y="11638"/>
                    <a:pt x="3905" y="11638"/>
                  </a:cubicBezTo>
                  <a:cubicBezTo>
                    <a:pt x="3905" y="11737"/>
                    <a:pt x="3905" y="11737"/>
                    <a:pt x="3905" y="11737"/>
                  </a:cubicBezTo>
                  <a:cubicBezTo>
                    <a:pt x="3905" y="11836"/>
                    <a:pt x="3905" y="11836"/>
                    <a:pt x="3905" y="11836"/>
                  </a:cubicBezTo>
                  <a:cubicBezTo>
                    <a:pt x="4034" y="11836"/>
                    <a:pt x="4034" y="11836"/>
                    <a:pt x="4034" y="11836"/>
                  </a:cubicBezTo>
                  <a:cubicBezTo>
                    <a:pt x="4077" y="11934"/>
                    <a:pt x="4077" y="11934"/>
                    <a:pt x="4077" y="11934"/>
                  </a:cubicBezTo>
                  <a:cubicBezTo>
                    <a:pt x="4077" y="12033"/>
                    <a:pt x="4077" y="12033"/>
                    <a:pt x="4077" y="12033"/>
                  </a:cubicBezTo>
                  <a:cubicBezTo>
                    <a:pt x="3991" y="12230"/>
                    <a:pt x="3991" y="12230"/>
                    <a:pt x="3991" y="12230"/>
                  </a:cubicBezTo>
                  <a:cubicBezTo>
                    <a:pt x="3991" y="12329"/>
                    <a:pt x="3991" y="12329"/>
                    <a:pt x="3991" y="12329"/>
                  </a:cubicBezTo>
                  <a:cubicBezTo>
                    <a:pt x="3905" y="12378"/>
                    <a:pt x="3905" y="12378"/>
                    <a:pt x="3905" y="12378"/>
                  </a:cubicBezTo>
                  <a:cubicBezTo>
                    <a:pt x="3775" y="12378"/>
                    <a:pt x="3775" y="12378"/>
                    <a:pt x="3775" y="12378"/>
                  </a:cubicBezTo>
                  <a:cubicBezTo>
                    <a:pt x="3603" y="12477"/>
                    <a:pt x="3603" y="12477"/>
                    <a:pt x="3603" y="12477"/>
                  </a:cubicBezTo>
                  <a:cubicBezTo>
                    <a:pt x="3517" y="12526"/>
                    <a:pt x="3517" y="12526"/>
                    <a:pt x="3517" y="12526"/>
                  </a:cubicBezTo>
                  <a:cubicBezTo>
                    <a:pt x="3345" y="12674"/>
                    <a:pt x="3345" y="12674"/>
                    <a:pt x="3345" y="12674"/>
                  </a:cubicBezTo>
                  <a:cubicBezTo>
                    <a:pt x="3216" y="12773"/>
                    <a:pt x="3216" y="12773"/>
                    <a:pt x="3216" y="12773"/>
                  </a:cubicBezTo>
                  <a:cubicBezTo>
                    <a:pt x="3087" y="12921"/>
                    <a:pt x="3087" y="12921"/>
                    <a:pt x="3087" y="12921"/>
                  </a:cubicBezTo>
                  <a:cubicBezTo>
                    <a:pt x="2915" y="13019"/>
                    <a:pt x="2915" y="13019"/>
                    <a:pt x="2915" y="13019"/>
                  </a:cubicBezTo>
                  <a:cubicBezTo>
                    <a:pt x="2743" y="13019"/>
                    <a:pt x="2743" y="13019"/>
                    <a:pt x="2743" y="13019"/>
                  </a:cubicBezTo>
                  <a:cubicBezTo>
                    <a:pt x="2657" y="13118"/>
                    <a:pt x="2657" y="13118"/>
                    <a:pt x="2657" y="13118"/>
                  </a:cubicBezTo>
                  <a:cubicBezTo>
                    <a:pt x="2614" y="13216"/>
                    <a:pt x="2614" y="13216"/>
                    <a:pt x="2614" y="13216"/>
                  </a:cubicBezTo>
                  <a:cubicBezTo>
                    <a:pt x="2528" y="13266"/>
                    <a:pt x="2528" y="13266"/>
                    <a:pt x="2528" y="13266"/>
                  </a:cubicBezTo>
                  <a:cubicBezTo>
                    <a:pt x="2399" y="13216"/>
                    <a:pt x="2399" y="13216"/>
                    <a:pt x="2399" y="13216"/>
                  </a:cubicBezTo>
                  <a:cubicBezTo>
                    <a:pt x="2269" y="13118"/>
                    <a:pt x="2269" y="13118"/>
                    <a:pt x="2269" y="13118"/>
                  </a:cubicBezTo>
                  <a:cubicBezTo>
                    <a:pt x="2097" y="13118"/>
                    <a:pt x="2097" y="13118"/>
                    <a:pt x="2097" y="13118"/>
                  </a:cubicBezTo>
                  <a:cubicBezTo>
                    <a:pt x="2011" y="13118"/>
                    <a:pt x="2011" y="13118"/>
                    <a:pt x="2011" y="13118"/>
                  </a:cubicBezTo>
                  <a:cubicBezTo>
                    <a:pt x="1925" y="13167"/>
                    <a:pt x="1925" y="13167"/>
                    <a:pt x="1925" y="13167"/>
                  </a:cubicBezTo>
                  <a:cubicBezTo>
                    <a:pt x="1839" y="13266"/>
                    <a:pt x="1839" y="13266"/>
                    <a:pt x="1839" y="13266"/>
                  </a:cubicBezTo>
                  <a:cubicBezTo>
                    <a:pt x="1753" y="13315"/>
                    <a:pt x="1753" y="13315"/>
                    <a:pt x="1753" y="13315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495" y="13216"/>
                    <a:pt x="1495" y="13167"/>
                  </a:cubicBezTo>
                  <a:cubicBezTo>
                    <a:pt x="1452" y="13118"/>
                    <a:pt x="1409" y="13068"/>
                    <a:pt x="1409" y="13019"/>
                  </a:cubicBezTo>
                  <a:cubicBezTo>
                    <a:pt x="1409" y="12970"/>
                    <a:pt x="1409" y="12871"/>
                    <a:pt x="1409" y="12822"/>
                  </a:cubicBezTo>
                  <a:cubicBezTo>
                    <a:pt x="1452" y="12723"/>
                    <a:pt x="1495" y="12625"/>
                    <a:pt x="1495" y="12526"/>
                  </a:cubicBezTo>
                  <a:cubicBezTo>
                    <a:pt x="1538" y="12477"/>
                    <a:pt x="1581" y="12378"/>
                    <a:pt x="1624" y="12329"/>
                  </a:cubicBezTo>
                  <a:cubicBezTo>
                    <a:pt x="1624" y="12329"/>
                    <a:pt x="1667" y="12181"/>
                    <a:pt x="1667" y="12181"/>
                  </a:cubicBezTo>
                  <a:cubicBezTo>
                    <a:pt x="1667" y="12082"/>
                    <a:pt x="1581" y="11984"/>
                    <a:pt x="1538" y="11934"/>
                  </a:cubicBezTo>
                  <a:cubicBezTo>
                    <a:pt x="1538" y="11836"/>
                    <a:pt x="1495" y="11737"/>
                    <a:pt x="1452" y="11638"/>
                  </a:cubicBezTo>
                  <a:cubicBezTo>
                    <a:pt x="1452" y="11638"/>
                    <a:pt x="1366" y="11540"/>
                    <a:pt x="1366" y="11540"/>
                  </a:cubicBezTo>
                  <a:cubicBezTo>
                    <a:pt x="1323" y="11490"/>
                    <a:pt x="1280" y="11441"/>
                    <a:pt x="1237" y="11490"/>
                  </a:cubicBezTo>
                  <a:cubicBezTo>
                    <a:pt x="1194" y="11490"/>
                    <a:pt x="1194" y="11589"/>
                    <a:pt x="1151" y="11589"/>
                  </a:cubicBezTo>
                  <a:cubicBezTo>
                    <a:pt x="1151" y="11638"/>
                    <a:pt x="1108" y="11688"/>
                    <a:pt x="1022" y="11688"/>
                  </a:cubicBezTo>
                  <a:cubicBezTo>
                    <a:pt x="1022" y="11688"/>
                    <a:pt x="936" y="11638"/>
                    <a:pt x="893" y="11638"/>
                  </a:cubicBezTo>
                  <a:cubicBezTo>
                    <a:pt x="893" y="11638"/>
                    <a:pt x="807" y="11589"/>
                    <a:pt x="807" y="11540"/>
                  </a:cubicBezTo>
                  <a:cubicBezTo>
                    <a:pt x="720" y="11540"/>
                    <a:pt x="634" y="11441"/>
                    <a:pt x="591" y="11441"/>
                  </a:cubicBezTo>
                  <a:cubicBezTo>
                    <a:pt x="548" y="11441"/>
                    <a:pt x="462" y="11441"/>
                    <a:pt x="419" y="11441"/>
                  </a:cubicBezTo>
                  <a:cubicBezTo>
                    <a:pt x="376" y="11441"/>
                    <a:pt x="290" y="11441"/>
                    <a:pt x="247" y="11441"/>
                  </a:cubicBezTo>
                  <a:cubicBezTo>
                    <a:pt x="204" y="11441"/>
                    <a:pt x="118" y="11342"/>
                    <a:pt x="75" y="11244"/>
                  </a:cubicBezTo>
                  <a:cubicBezTo>
                    <a:pt x="75" y="11244"/>
                    <a:pt x="32" y="11145"/>
                    <a:pt x="32" y="11096"/>
                  </a:cubicBezTo>
                  <a:cubicBezTo>
                    <a:pt x="-11" y="10997"/>
                    <a:pt x="-11" y="10849"/>
                    <a:pt x="32" y="10751"/>
                  </a:cubicBezTo>
                  <a:cubicBezTo>
                    <a:pt x="32" y="10701"/>
                    <a:pt x="75" y="10603"/>
                    <a:pt x="118" y="10603"/>
                  </a:cubicBezTo>
                  <a:cubicBezTo>
                    <a:pt x="161" y="10603"/>
                    <a:pt x="204" y="10603"/>
                    <a:pt x="247" y="10603"/>
                  </a:cubicBezTo>
                  <a:cubicBezTo>
                    <a:pt x="247" y="10603"/>
                    <a:pt x="333" y="10603"/>
                    <a:pt x="333" y="10553"/>
                  </a:cubicBezTo>
                  <a:cubicBezTo>
                    <a:pt x="333" y="10504"/>
                    <a:pt x="247" y="10455"/>
                    <a:pt x="247" y="10356"/>
                  </a:cubicBezTo>
                  <a:cubicBezTo>
                    <a:pt x="204" y="10307"/>
                    <a:pt x="161" y="10258"/>
                    <a:pt x="161" y="10159"/>
                  </a:cubicBezTo>
                  <a:cubicBezTo>
                    <a:pt x="161" y="10159"/>
                    <a:pt x="204" y="10060"/>
                    <a:pt x="204" y="10011"/>
                  </a:cubicBezTo>
                  <a:cubicBezTo>
                    <a:pt x="247" y="9962"/>
                    <a:pt x="333" y="9912"/>
                    <a:pt x="376" y="9863"/>
                  </a:cubicBezTo>
                  <a:cubicBezTo>
                    <a:pt x="419" y="9814"/>
                    <a:pt x="548" y="9863"/>
                    <a:pt x="591" y="9912"/>
                  </a:cubicBezTo>
                  <a:cubicBezTo>
                    <a:pt x="720" y="9912"/>
                    <a:pt x="893" y="9962"/>
                    <a:pt x="1022" y="9962"/>
                  </a:cubicBezTo>
                  <a:cubicBezTo>
                    <a:pt x="1108" y="9962"/>
                    <a:pt x="1237" y="10060"/>
                    <a:pt x="1323" y="10060"/>
                  </a:cubicBezTo>
                  <a:cubicBezTo>
                    <a:pt x="1366" y="10060"/>
                    <a:pt x="1495" y="10110"/>
                    <a:pt x="1538" y="10110"/>
                  </a:cubicBezTo>
                  <a:cubicBezTo>
                    <a:pt x="1538" y="10060"/>
                    <a:pt x="1624" y="10011"/>
                    <a:pt x="1667" y="9962"/>
                  </a:cubicBezTo>
                  <a:cubicBezTo>
                    <a:pt x="1667" y="9912"/>
                    <a:pt x="1710" y="9814"/>
                    <a:pt x="1710" y="9715"/>
                  </a:cubicBezTo>
                  <a:cubicBezTo>
                    <a:pt x="1753" y="9616"/>
                    <a:pt x="1710" y="9468"/>
                    <a:pt x="1753" y="9370"/>
                  </a:cubicBezTo>
                  <a:cubicBezTo>
                    <a:pt x="1753" y="9222"/>
                    <a:pt x="1796" y="9025"/>
                    <a:pt x="1796" y="8926"/>
                  </a:cubicBezTo>
                  <a:cubicBezTo>
                    <a:pt x="1796" y="8827"/>
                    <a:pt x="1796" y="8630"/>
                    <a:pt x="1839" y="8532"/>
                  </a:cubicBezTo>
                  <a:cubicBezTo>
                    <a:pt x="1839" y="8482"/>
                    <a:pt x="1882" y="8334"/>
                    <a:pt x="1925" y="8285"/>
                  </a:cubicBezTo>
                  <a:cubicBezTo>
                    <a:pt x="1968" y="8236"/>
                    <a:pt x="2054" y="8137"/>
                    <a:pt x="2097" y="8038"/>
                  </a:cubicBezTo>
                  <a:cubicBezTo>
                    <a:pt x="2140" y="7940"/>
                    <a:pt x="2226" y="7742"/>
                    <a:pt x="2269" y="7644"/>
                  </a:cubicBezTo>
                  <a:cubicBezTo>
                    <a:pt x="2313" y="7545"/>
                    <a:pt x="2399" y="7397"/>
                    <a:pt x="2442" y="7299"/>
                  </a:cubicBezTo>
                  <a:cubicBezTo>
                    <a:pt x="2442" y="7200"/>
                    <a:pt x="2485" y="7052"/>
                    <a:pt x="2485" y="7003"/>
                  </a:cubicBezTo>
                  <a:cubicBezTo>
                    <a:pt x="2485" y="6904"/>
                    <a:pt x="2485" y="6707"/>
                    <a:pt x="2485" y="6608"/>
                  </a:cubicBezTo>
                  <a:cubicBezTo>
                    <a:pt x="2442" y="6510"/>
                    <a:pt x="2442" y="6312"/>
                    <a:pt x="2442" y="6214"/>
                  </a:cubicBezTo>
                  <a:cubicBezTo>
                    <a:pt x="2442" y="6115"/>
                    <a:pt x="2442" y="5918"/>
                    <a:pt x="2442" y="5868"/>
                  </a:cubicBezTo>
                  <a:cubicBezTo>
                    <a:pt x="2442" y="5819"/>
                    <a:pt x="2485" y="5770"/>
                    <a:pt x="2485" y="5721"/>
                  </a:cubicBezTo>
                  <a:cubicBezTo>
                    <a:pt x="2528" y="5671"/>
                    <a:pt x="2571" y="5573"/>
                    <a:pt x="2571" y="5523"/>
                  </a:cubicBezTo>
                  <a:cubicBezTo>
                    <a:pt x="2571" y="5474"/>
                    <a:pt x="2571" y="5375"/>
                    <a:pt x="2571" y="5326"/>
                  </a:cubicBezTo>
                  <a:cubicBezTo>
                    <a:pt x="2571" y="5277"/>
                    <a:pt x="2528" y="5129"/>
                    <a:pt x="2528" y="5079"/>
                  </a:cubicBezTo>
                  <a:cubicBezTo>
                    <a:pt x="2528" y="5079"/>
                    <a:pt x="2614" y="4981"/>
                    <a:pt x="2614" y="4981"/>
                  </a:cubicBezTo>
                  <a:cubicBezTo>
                    <a:pt x="2614" y="4932"/>
                    <a:pt x="2657" y="4833"/>
                    <a:pt x="2700" y="4784"/>
                  </a:cubicBezTo>
                  <a:cubicBezTo>
                    <a:pt x="2700" y="4734"/>
                    <a:pt x="2743" y="4586"/>
                    <a:pt x="2743" y="4537"/>
                  </a:cubicBezTo>
                  <a:cubicBezTo>
                    <a:pt x="2700" y="4537"/>
                    <a:pt x="2657" y="4438"/>
                    <a:pt x="2614" y="4438"/>
                  </a:cubicBezTo>
                  <a:cubicBezTo>
                    <a:pt x="2571" y="4389"/>
                    <a:pt x="2485" y="4340"/>
                    <a:pt x="2442" y="4340"/>
                  </a:cubicBezTo>
                  <a:cubicBezTo>
                    <a:pt x="2399" y="4340"/>
                    <a:pt x="2313" y="4340"/>
                    <a:pt x="2226" y="4340"/>
                  </a:cubicBezTo>
                  <a:cubicBezTo>
                    <a:pt x="2183" y="4340"/>
                    <a:pt x="2097" y="4340"/>
                    <a:pt x="2011" y="4340"/>
                  </a:cubicBezTo>
                  <a:cubicBezTo>
                    <a:pt x="1968" y="4340"/>
                    <a:pt x="1882" y="4340"/>
                    <a:pt x="1839" y="4340"/>
                  </a:cubicBezTo>
                  <a:cubicBezTo>
                    <a:pt x="1796" y="4290"/>
                    <a:pt x="1753" y="4290"/>
                    <a:pt x="1710" y="4241"/>
                  </a:cubicBezTo>
                  <a:cubicBezTo>
                    <a:pt x="1667" y="4241"/>
                    <a:pt x="1710" y="4142"/>
                    <a:pt x="1710" y="4093"/>
                  </a:cubicBezTo>
                  <a:cubicBezTo>
                    <a:pt x="1710" y="4044"/>
                    <a:pt x="1753" y="3995"/>
                    <a:pt x="1753" y="3945"/>
                  </a:cubicBezTo>
                  <a:cubicBezTo>
                    <a:pt x="1753" y="3896"/>
                    <a:pt x="1753" y="3797"/>
                    <a:pt x="1796" y="3748"/>
                  </a:cubicBezTo>
                  <a:cubicBezTo>
                    <a:pt x="1796" y="3699"/>
                    <a:pt x="1796" y="3600"/>
                    <a:pt x="1796" y="3551"/>
                  </a:cubicBezTo>
                  <a:cubicBezTo>
                    <a:pt x="1796" y="3501"/>
                    <a:pt x="1796" y="3452"/>
                    <a:pt x="1796" y="3452"/>
                  </a:cubicBezTo>
                  <a:cubicBezTo>
                    <a:pt x="1796" y="3353"/>
                    <a:pt x="1839" y="3304"/>
                    <a:pt x="1839" y="3255"/>
                  </a:cubicBezTo>
                  <a:cubicBezTo>
                    <a:pt x="1839" y="3205"/>
                    <a:pt x="1925" y="3107"/>
                    <a:pt x="1925" y="3107"/>
                  </a:cubicBezTo>
                  <a:cubicBezTo>
                    <a:pt x="1925" y="3058"/>
                    <a:pt x="1925" y="2959"/>
                    <a:pt x="1882" y="2959"/>
                  </a:cubicBezTo>
                  <a:cubicBezTo>
                    <a:pt x="1882" y="2910"/>
                    <a:pt x="1839" y="2860"/>
                    <a:pt x="1839" y="2811"/>
                  </a:cubicBezTo>
                  <a:cubicBezTo>
                    <a:pt x="1839" y="2811"/>
                    <a:pt x="1796" y="2762"/>
                    <a:pt x="1796" y="2712"/>
                  </a:cubicBezTo>
                  <a:cubicBezTo>
                    <a:pt x="1839" y="2712"/>
                    <a:pt x="1882" y="2712"/>
                    <a:pt x="1925" y="2712"/>
                  </a:cubicBezTo>
                  <a:cubicBezTo>
                    <a:pt x="1925" y="2712"/>
                    <a:pt x="1968" y="2762"/>
                    <a:pt x="1968" y="2762"/>
                  </a:cubicBezTo>
                  <a:cubicBezTo>
                    <a:pt x="2011" y="2712"/>
                    <a:pt x="2011" y="2712"/>
                    <a:pt x="2011" y="2712"/>
                  </a:cubicBezTo>
                  <a:cubicBezTo>
                    <a:pt x="2011" y="2712"/>
                    <a:pt x="2054" y="2712"/>
                    <a:pt x="2054" y="2712"/>
                  </a:cubicBezTo>
                  <a:cubicBezTo>
                    <a:pt x="2097" y="2762"/>
                    <a:pt x="2097" y="2811"/>
                    <a:pt x="2097" y="2860"/>
                  </a:cubicBezTo>
                  <a:cubicBezTo>
                    <a:pt x="2140" y="2910"/>
                    <a:pt x="2140" y="2959"/>
                    <a:pt x="2183" y="2959"/>
                  </a:cubicBezTo>
                  <a:cubicBezTo>
                    <a:pt x="2226" y="2959"/>
                    <a:pt x="2226" y="2910"/>
                    <a:pt x="2269" y="2910"/>
                  </a:cubicBezTo>
                  <a:cubicBezTo>
                    <a:pt x="2226" y="2811"/>
                    <a:pt x="2226" y="2811"/>
                    <a:pt x="2226" y="2811"/>
                  </a:cubicBezTo>
                  <a:cubicBezTo>
                    <a:pt x="2226" y="2811"/>
                    <a:pt x="2183" y="2762"/>
                    <a:pt x="2183" y="2762"/>
                  </a:cubicBezTo>
                  <a:cubicBezTo>
                    <a:pt x="2183" y="2712"/>
                    <a:pt x="2226" y="2712"/>
                    <a:pt x="2226" y="2712"/>
                  </a:cubicBezTo>
                  <a:cubicBezTo>
                    <a:pt x="2269" y="2712"/>
                    <a:pt x="2313" y="2712"/>
                    <a:pt x="2313" y="2712"/>
                  </a:cubicBezTo>
                  <a:cubicBezTo>
                    <a:pt x="2313" y="2663"/>
                    <a:pt x="2313" y="2614"/>
                    <a:pt x="2313" y="2564"/>
                  </a:cubicBezTo>
                  <a:cubicBezTo>
                    <a:pt x="2313" y="2564"/>
                    <a:pt x="2226" y="2515"/>
                    <a:pt x="2226" y="2515"/>
                  </a:cubicBezTo>
                  <a:cubicBezTo>
                    <a:pt x="2226" y="2466"/>
                    <a:pt x="2183" y="2416"/>
                    <a:pt x="2183" y="2367"/>
                  </a:cubicBezTo>
                  <a:cubicBezTo>
                    <a:pt x="2226" y="2318"/>
                    <a:pt x="2269" y="2268"/>
                    <a:pt x="2269" y="2219"/>
                  </a:cubicBezTo>
                  <a:cubicBezTo>
                    <a:pt x="2313" y="2219"/>
                    <a:pt x="2356" y="2170"/>
                    <a:pt x="2399" y="2121"/>
                  </a:cubicBezTo>
                  <a:cubicBezTo>
                    <a:pt x="2399" y="2071"/>
                    <a:pt x="2442" y="2022"/>
                    <a:pt x="2442" y="1973"/>
                  </a:cubicBezTo>
                  <a:cubicBezTo>
                    <a:pt x="2485" y="1973"/>
                    <a:pt x="2528" y="1874"/>
                    <a:pt x="2571" y="1874"/>
                  </a:cubicBezTo>
                  <a:cubicBezTo>
                    <a:pt x="2571" y="1825"/>
                    <a:pt x="2614" y="1825"/>
                    <a:pt x="2614" y="1825"/>
                  </a:cubicBezTo>
                  <a:cubicBezTo>
                    <a:pt x="2657" y="1775"/>
                    <a:pt x="2700" y="1775"/>
                    <a:pt x="2743" y="1726"/>
                  </a:cubicBezTo>
                  <a:cubicBezTo>
                    <a:pt x="2786" y="1677"/>
                    <a:pt x="2915" y="1627"/>
                    <a:pt x="2958" y="1578"/>
                  </a:cubicBezTo>
                  <a:cubicBezTo>
                    <a:pt x="3001" y="1578"/>
                    <a:pt x="3087" y="1479"/>
                    <a:pt x="3130" y="1430"/>
                  </a:cubicBezTo>
                  <a:cubicBezTo>
                    <a:pt x="3173" y="1430"/>
                    <a:pt x="3302" y="1479"/>
                    <a:pt x="3345" y="1479"/>
                  </a:cubicBezTo>
                  <a:cubicBezTo>
                    <a:pt x="3388" y="1479"/>
                    <a:pt x="3517" y="1529"/>
                    <a:pt x="3560" y="1529"/>
                  </a:cubicBezTo>
                  <a:cubicBezTo>
                    <a:pt x="3603" y="1578"/>
                    <a:pt x="3775" y="1529"/>
                    <a:pt x="3862" y="1578"/>
                  </a:cubicBezTo>
                  <a:cubicBezTo>
                    <a:pt x="3905" y="1578"/>
                    <a:pt x="3991" y="1627"/>
                    <a:pt x="4077" y="1627"/>
                  </a:cubicBezTo>
                  <a:cubicBezTo>
                    <a:pt x="4163" y="1627"/>
                    <a:pt x="4292" y="1627"/>
                    <a:pt x="4378" y="1578"/>
                  </a:cubicBezTo>
                  <a:cubicBezTo>
                    <a:pt x="4378" y="1578"/>
                    <a:pt x="4507" y="1578"/>
                    <a:pt x="4550" y="1578"/>
                  </a:cubicBezTo>
                  <a:cubicBezTo>
                    <a:pt x="4550" y="1529"/>
                    <a:pt x="4636" y="1430"/>
                    <a:pt x="4679" y="1430"/>
                  </a:cubicBezTo>
                  <a:cubicBezTo>
                    <a:pt x="4722" y="1430"/>
                    <a:pt x="4851" y="1430"/>
                    <a:pt x="4894" y="1430"/>
                  </a:cubicBezTo>
                  <a:cubicBezTo>
                    <a:pt x="4980" y="1430"/>
                    <a:pt x="5152" y="1479"/>
                    <a:pt x="5238" y="1479"/>
                  </a:cubicBezTo>
                  <a:cubicBezTo>
                    <a:pt x="5324" y="1479"/>
                    <a:pt x="5454" y="1381"/>
                    <a:pt x="5497" y="1332"/>
                  </a:cubicBezTo>
                  <a:cubicBezTo>
                    <a:pt x="5540" y="1332"/>
                    <a:pt x="5669" y="1282"/>
                    <a:pt x="5755" y="1282"/>
                  </a:cubicBezTo>
                  <a:cubicBezTo>
                    <a:pt x="5755" y="1282"/>
                    <a:pt x="5841" y="1282"/>
                    <a:pt x="5884" y="1282"/>
                  </a:cubicBezTo>
                  <a:cubicBezTo>
                    <a:pt x="5927" y="1282"/>
                    <a:pt x="6056" y="1332"/>
                    <a:pt x="6099" y="1332"/>
                  </a:cubicBezTo>
                  <a:cubicBezTo>
                    <a:pt x="6142" y="1332"/>
                    <a:pt x="6228" y="1332"/>
                    <a:pt x="6271" y="1381"/>
                  </a:cubicBezTo>
                  <a:cubicBezTo>
                    <a:pt x="6271" y="1430"/>
                    <a:pt x="6314" y="1479"/>
                    <a:pt x="6314" y="1529"/>
                  </a:cubicBezTo>
                  <a:cubicBezTo>
                    <a:pt x="6314" y="1627"/>
                    <a:pt x="6271" y="1775"/>
                    <a:pt x="6314" y="1874"/>
                  </a:cubicBezTo>
                  <a:cubicBezTo>
                    <a:pt x="6314" y="1874"/>
                    <a:pt x="6357" y="1973"/>
                    <a:pt x="6400" y="2022"/>
                  </a:cubicBezTo>
                  <a:cubicBezTo>
                    <a:pt x="6443" y="2022"/>
                    <a:pt x="6486" y="2022"/>
                    <a:pt x="6529" y="2071"/>
                  </a:cubicBezTo>
                  <a:cubicBezTo>
                    <a:pt x="6572" y="2121"/>
                    <a:pt x="6572" y="2219"/>
                    <a:pt x="6615" y="2318"/>
                  </a:cubicBezTo>
                  <a:cubicBezTo>
                    <a:pt x="6615" y="2367"/>
                    <a:pt x="6744" y="2416"/>
                    <a:pt x="6744" y="2515"/>
                  </a:cubicBezTo>
                  <a:cubicBezTo>
                    <a:pt x="6787" y="2564"/>
                    <a:pt x="6873" y="2762"/>
                    <a:pt x="6873" y="2860"/>
                  </a:cubicBezTo>
                  <a:cubicBezTo>
                    <a:pt x="6830" y="2910"/>
                    <a:pt x="6744" y="2959"/>
                    <a:pt x="6701" y="3008"/>
                  </a:cubicBezTo>
                  <a:cubicBezTo>
                    <a:pt x="6658" y="3058"/>
                    <a:pt x="6529" y="3107"/>
                    <a:pt x="6486" y="3156"/>
                  </a:cubicBezTo>
                  <a:cubicBezTo>
                    <a:pt x="6443" y="3156"/>
                    <a:pt x="6400" y="3255"/>
                    <a:pt x="6400" y="3304"/>
                  </a:cubicBezTo>
                  <a:cubicBezTo>
                    <a:pt x="6357" y="3353"/>
                    <a:pt x="6400" y="3501"/>
                    <a:pt x="6400" y="3501"/>
                  </a:cubicBezTo>
                  <a:cubicBezTo>
                    <a:pt x="6443" y="3551"/>
                    <a:pt x="6486" y="3551"/>
                    <a:pt x="6572" y="3551"/>
                  </a:cubicBezTo>
                  <a:cubicBezTo>
                    <a:pt x="6572" y="3551"/>
                    <a:pt x="6615" y="3501"/>
                    <a:pt x="6658" y="3501"/>
                  </a:cubicBezTo>
                  <a:cubicBezTo>
                    <a:pt x="6701" y="3551"/>
                    <a:pt x="6744" y="3649"/>
                    <a:pt x="6787" y="3649"/>
                  </a:cubicBezTo>
                  <a:cubicBezTo>
                    <a:pt x="6787" y="3699"/>
                    <a:pt x="6873" y="3847"/>
                    <a:pt x="6916" y="3847"/>
                  </a:cubicBezTo>
                  <a:cubicBezTo>
                    <a:pt x="6916" y="3896"/>
                    <a:pt x="7003" y="3995"/>
                    <a:pt x="7046" y="4044"/>
                  </a:cubicBezTo>
                  <a:cubicBezTo>
                    <a:pt x="7089" y="4044"/>
                    <a:pt x="7132" y="4044"/>
                    <a:pt x="7175" y="3995"/>
                  </a:cubicBezTo>
                  <a:cubicBezTo>
                    <a:pt x="7218" y="3995"/>
                    <a:pt x="7261" y="3847"/>
                    <a:pt x="7304" y="3847"/>
                  </a:cubicBezTo>
                  <a:cubicBezTo>
                    <a:pt x="7347" y="3797"/>
                    <a:pt x="7390" y="3649"/>
                    <a:pt x="7390" y="3551"/>
                  </a:cubicBezTo>
                  <a:cubicBezTo>
                    <a:pt x="7390" y="3501"/>
                    <a:pt x="7433" y="3353"/>
                    <a:pt x="7433" y="3304"/>
                  </a:cubicBezTo>
                  <a:cubicBezTo>
                    <a:pt x="7433" y="3255"/>
                    <a:pt x="7476" y="3156"/>
                    <a:pt x="7476" y="3107"/>
                  </a:cubicBezTo>
                  <a:cubicBezTo>
                    <a:pt x="7476" y="3107"/>
                    <a:pt x="7433" y="3008"/>
                    <a:pt x="7433" y="3008"/>
                  </a:cubicBezTo>
                  <a:cubicBezTo>
                    <a:pt x="7390" y="2959"/>
                    <a:pt x="7304" y="3058"/>
                    <a:pt x="7261" y="3058"/>
                  </a:cubicBezTo>
                  <a:cubicBezTo>
                    <a:pt x="7218" y="3058"/>
                    <a:pt x="7175" y="3156"/>
                    <a:pt x="7132" y="3107"/>
                  </a:cubicBezTo>
                  <a:cubicBezTo>
                    <a:pt x="7089" y="3107"/>
                    <a:pt x="7089" y="3008"/>
                    <a:pt x="7046" y="2959"/>
                  </a:cubicBezTo>
                  <a:cubicBezTo>
                    <a:pt x="7046" y="2910"/>
                    <a:pt x="7046" y="2762"/>
                    <a:pt x="7046" y="2712"/>
                  </a:cubicBezTo>
                  <a:cubicBezTo>
                    <a:pt x="7046" y="2663"/>
                    <a:pt x="7089" y="2515"/>
                    <a:pt x="7132" y="2466"/>
                  </a:cubicBezTo>
                  <a:cubicBezTo>
                    <a:pt x="7132" y="2416"/>
                    <a:pt x="7218" y="2318"/>
                    <a:pt x="7261" y="2318"/>
                  </a:cubicBezTo>
                  <a:cubicBezTo>
                    <a:pt x="7261" y="2268"/>
                    <a:pt x="7390" y="2219"/>
                    <a:pt x="7433" y="2219"/>
                  </a:cubicBezTo>
                  <a:cubicBezTo>
                    <a:pt x="7476" y="2219"/>
                    <a:pt x="7562" y="2318"/>
                    <a:pt x="7605" y="2318"/>
                  </a:cubicBezTo>
                  <a:cubicBezTo>
                    <a:pt x="7648" y="2367"/>
                    <a:pt x="7691" y="2466"/>
                    <a:pt x="7734" y="2515"/>
                  </a:cubicBezTo>
                  <a:cubicBezTo>
                    <a:pt x="7734" y="2564"/>
                    <a:pt x="7820" y="2663"/>
                    <a:pt x="7863" y="2712"/>
                  </a:cubicBezTo>
                  <a:cubicBezTo>
                    <a:pt x="7906" y="2712"/>
                    <a:pt x="7949" y="2712"/>
                    <a:pt x="7992" y="2712"/>
                  </a:cubicBezTo>
                  <a:cubicBezTo>
                    <a:pt x="8035" y="2712"/>
                    <a:pt x="8078" y="2712"/>
                    <a:pt x="8121" y="2712"/>
                  </a:cubicBezTo>
                  <a:cubicBezTo>
                    <a:pt x="8164" y="2712"/>
                    <a:pt x="8250" y="2762"/>
                    <a:pt x="8250" y="2762"/>
                  </a:cubicBezTo>
                  <a:cubicBezTo>
                    <a:pt x="8336" y="2762"/>
                    <a:pt x="8379" y="2860"/>
                    <a:pt x="8379" y="2910"/>
                  </a:cubicBezTo>
                  <a:cubicBezTo>
                    <a:pt x="8379" y="2959"/>
                    <a:pt x="8336" y="3058"/>
                    <a:pt x="8336" y="3107"/>
                  </a:cubicBezTo>
                  <a:cubicBezTo>
                    <a:pt x="8293" y="3107"/>
                    <a:pt x="8207" y="3205"/>
                    <a:pt x="8207" y="3255"/>
                  </a:cubicBezTo>
                  <a:cubicBezTo>
                    <a:pt x="8164" y="3304"/>
                    <a:pt x="8121" y="3403"/>
                    <a:pt x="8078" y="3452"/>
                  </a:cubicBezTo>
                  <a:cubicBezTo>
                    <a:pt x="8078" y="3501"/>
                    <a:pt x="8078" y="3649"/>
                    <a:pt x="8078" y="3748"/>
                  </a:cubicBezTo>
                  <a:cubicBezTo>
                    <a:pt x="8078" y="3797"/>
                    <a:pt x="8078" y="3896"/>
                    <a:pt x="8078" y="3945"/>
                  </a:cubicBezTo>
                  <a:cubicBezTo>
                    <a:pt x="8121" y="3995"/>
                    <a:pt x="8207" y="3995"/>
                    <a:pt x="8250" y="3995"/>
                  </a:cubicBezTo>
                  <a:cubicBezTo>
                    <a:pt x="8250" y="3995"/>
                    <a:pt x="8293" y="3945"/>
                    <a:pt x="8336" y="3896"/>
                  </a:cubicBezTo>
                  <a:cubicBezTo>
                    <a:pt x="8336" y="3847"/>
                    <a:pt x="8336" y="3748"/>
                    <a:pt x="8336" y="3699"/>
                  </a:cubicBezTo>
                  <a:cubicBezTo>
                    <a:pt x="8336" y="3649"/>
                    <a:pt x="8293" y="3551"/>
                    <a:pt x="8293" y="3501"/>
                  </a:cubicBezTo>
                  <a:cubicBezTo>
                    <a:pt x="8293" y="3452"/>
                    <a:pt x="8336" y="3353"/>
                    <a:pt x="8336" y="3304"/>
                  </a:cubicBezTo>
                  <a:cubicBezTo>
                    <a:pt x="8379" y="3304"/>
                    <a:pt x="8465" y="3255"/>
                    <a:pt x="8509" y="3205"/>
                  </a:cubicBezTo>
                  <a:cubicBezTo>
                    <a:pt x="8509" y="3156"/>
                    <a:pt x="8552" y="3107"/>
                    <a:pt x="8552" y="3058"/>
                  </a:cubicBezTo>
                  <a:cubicBezTo>
                    <a:pt x="8595" y="2959"/>
                    <a:pt x="8595" y="2811"/>
                    <a:pt x="8552" y="2762"/>
                  </a:cubicBezTo>
                  <a:cubicBezTo>
                    <a:pt x="8552" y="2712"/>
                    <a:pt x="8509" y="2614"/>
                    <a:pt x="8509" y="2564"/>
                  </a:cubicBezTo>
                  <a:cubicBezTo>
                    <a:pt x="8465" y="2515"/>
                    <a:pt x="8379" y="2367"/>
                    <a:pt x="8379" y="2268"/>
                  </a:cubicBezTo>
                  <a:cubicBezTo>
                    <a:pt x="8336" y="2219"/>
                    <a:pt x="8250" y="2071"/>
                    <a:pt x="8207" y="1973"/>
                  </a:cubicBezTo>
                  <a:cubicBezTo>
                    <a:pt x="8207" y="1923"/>
                    <a:pt x="8207" y="1825"/>
                    <a:pt x="8207" y="1775"/>
                  </a:cubicBezTo>
                  <a:cubicBezTo>
                    <a:pt x="8207" y="1677"/>
                    <a:pt x="8207" y="1578"/>
                    <a:pt x="8207" y="1529"/>
                  </a:cubicBezTo>
                  <a:cubicBezTo>
                    <a:pt x="8207" y="1430"/>
                    <a:pt x="8250" y="1282"/>
                    <a:pt x="8293" y="1233"/>
                  </a:cubicBezTo>
                  <a:cubicBezTo>
                    <a:pt x="8336" y="1184"/>
                    <a:pt x="8336" y="1134"/>
                    <a:pt x="8379" y="1085"/>
                  </a:cubicBezTo>
                  <a:cubicBezTo>
                    <a:pt x="8379" y="1036"/>
                    <a:pt x="8379" y="937"/>
                    <a:pt x="8379" y="888"/>
                  </a:cubicBezTo>
                  <a:cubicBezTo>
                    <a:pt x="8422" y="789"/>
                    <a:pt x="8465" y="592"/>
                    <a:pt x="8509" y="493"/>
                  </a:cubicBezTo>
                  <a:cubicBezTo>
                    <a:pt x="8509" y="444"/>
                    <a:pt x="8595" y="296"/>
                    <a:pt x="8638" y="247"/>
                  </a:cubicBezTo>
                  <a:cubicBezTo>
                    <a:pt x="8681" y="197"/>
                    <a:pt x="8724" y="148"/>
                    <a:pt x="8767" y="99"/>
                  </a:cubicBezTo>
                  <a:cubicBezTo>
                    <a:pt x="8810" y="49"/>
                    <a:pt x="8896" y="0"/>
                    <a:pt x="8939" y="0"/>
                  </a:cubicBezTo>
                  <a:cubicBezTo>
                    <a:pt x="8982" y="0"/>
                    <a:pt x="9068" y="0"/>
                    <a:pt x="9111" y="0"/>
                  </a:cubicBezTo>
                  <a:cubicBezTo>
                    <a:pt x="9154" y="0"/>
                    <a:pt x="9154" y="148"/>
                    <a:pt x="9197" y="197"/>
                  </a:cubicBezTo>
                  <a:cubicBezTo>
                    <a:pt x="9197" y="296"/>
                    <a:pt x="9283" y="345"/>
                    <a:pt x="9326" y="395"/>
                  </a:cubicBezTo>
                  <a:cubicBezTo>
                    <a:pt x="9369" y="444"/>
                    <a:pt x="9498" y="493"/>
                    <a:pt x="9541" y="493"/>
                  </a:cubicBezTo>
                  <a:cubicBezTo>
                    <a:pt x="9584" y="493"/>
                    <a:pt x="9670" y="542"/>
                    <a:pt x="9713" y="542"/>
                  </a:cubicBezTo>
                  <a:cubicBezTo>
                    <a:pt x="9756" y="542"/>
                    <a:pt x="9885" y="592"/>
                    <a:pt x="9928" y="592"/>
                  </a:cubicBezTo>
                  <a:cubicBezTo>
                    <a:pt x="9971" y="592"/>
                    <a:pt x="10058" y="493"/>
                    <a:pt x="10101" y="493"/>
                  </a:cubicBezTo>
                  <a:cubicBezTo>
                    <a:pt x="10144" y="493"/>
                    <a:pt x="10273" y="493"/>
                    <a:pt x="10316" y="493"/>
                  </a:cubicBezTo>
                  <a:cubicBezTo>
                    <a:pt x="10359" y="493"/>
                    <a:pt x="10402" y="542"/>
                    <a:pt x="10445" y="542"/>
                  </a:cubicBezTo>
                  <a:cubicBezTo>
                    <a:pt x="10488" y="542"/>
                    <a:pt x="10617" y="542"/>
                    <a:pt x="10660" y="493"/>
                  </a:cubicBezTo>
                  <a:cubicBezTo>
                    <a:pt x="10703" y="493"/>
                    <a:pt x="10789" y="395"/>
                    <a:pt x="10832" y="345"/>
                  </a:cubicBezTo>
                  <a:cubicBezTo>
                    <a:pt x="10875" y="345"/>
                    <a:pt x="10961" y="345"/>
                    <a:pt x="11047" y="345"/>
                  </a:cubicBezTo>
                  <a:cubicBezTo>
                    <a:pt x="11090" y="345"/>
                    <a:pt x="11262" y="345"/>
                    <a:pt x="11348" y="395"/>
                  </a:cubicBezTo>
                  <a:cubicBezTo>
                    <a:pt x="11434" y="395"/>
                    <a:pt x="11607" y="395"/>
                    <a:pt x="11693" y="493"/>
                  </a:cubicBezTo>
                  <a:cubicBezTo>
                    <a:pt x="11736" y="493"/>
                    <a:pt x="11779" y="592"/>
                    <a:pt x="11822" y="592"/>
                  </a:cubicBezTo>
                  <a:cubicBezTo>
                    <a:pt x="11865" y="690"/>
                    <a:pt x="11951" y="789"/>
                    <a:pt x="11994" y="888"/>
                  </a:cubicBezTo>
                  <a:cubicBezTo>
                    <a:pt x="11994" y="937"/>
                    <a:pt x="12037" y="1134"/>
                    <a:pt x="12037" y="1184"/>
                  </a:cubicBezTo>
                  <a:cubicBezTo>
                    <a:pt x="12080" y="1282"/>
                    <a:pt x="12123" y="1381"/>
                    <a:pt x="12166" y="1430"/>
                  </a:cubicBezTo>
                  <a:cubicBezTo>
                    <a:pt x="12209" y="1479"/>
                    <a:pt x="12295" y="1627"/>
                    <a:pt x="12338" y="1677"/>
                  </a:cubicBezTo>
                  <a:cubicBezTo>
                    <a:pt x="12381" y="1677"/>
                    <a:pt x="12467" y="1825"/>
                    <a:pt x="12510" y="1874"/>
                  </a:cubicBezTo>
                  <a:cubicBezTo>
                    <a:pt x="12553" y="1923"/>
                    <a:pt x="12553" y="2022"/>
                    <a:pt x="12553" y="2022"/>
                  </a:cubicBezTo>
                  <a:cubicBezTo>
                    <a:pt x="12596" y="2071"/>
                    <a:pt x="12596" y="2219"/>
                    <a:pt x="12596" y="2318"/>
                  </a:cubicBezTo>
                  <a:cubicBezTo>
                    <a:pt x="12639" y="2318"/>
                    <a:pt x="12639" y="2416"/>
                    <a:pt x="12639" y="2416"/>
                  </a:cubicBezTo>
                  <a:cubicBezTo>
                    <a:pt x="12682" y="2515"/>
                    <a:pt x="12811" y="2564"/>
                    <a:pt x="12854" y="2614"/>
                  </a:cubicBezTo>
                  <a:cubicBezTo>
                    <a:pt x="12897" y="2712"/>
                    <a:pt x="13026" y="2811"/>
                    <a:pt x="13113" y="2811"/>
                  </a:cubicBezTo>
                  <a:cubicBezTo>
                    <a:pt x="13156" y="2860"/>
                    <a:pt x="13285" y="2860"/>
                    <a:pt x="13328" y="2910"/>
                  </a:cubicBezTo>
                  <a:cubicBezTo>
                    <a:pt x="13414" y="2910"/>
                    <a:pt x="13543" y="2959"/>
                    <a:pt x="13629" y="2959"/>
                  </a:cubicBezTo>
                  <a:cubicBezTo>
                    <a:pt x="13629" y="2959"/>
                    <a:pt x="13629" y="2959"/>
                    <a:pt x="13629" y="2959"/>
                  </a:cubicBezTo>
                  <a:cubicBezTo>
                    <a:pt x="13629" y="3058"/>
                    <a:pt x="13629" y="3058"/>
                    <a:pt x="13629" y="3058"/>
                  </a:cubicBezTo>
                  <a:cubicBezTo>
                    <a:pt x="13629" y="3156"/>
                    <a:pt x="13629" y="3156"/>
                    <a:pt x="13629" y="3156"/>
                  </a:cubicBezTo>
                  <a:cubicBezTo>
                    <a:pt x="13672" y="3205"/>
                    <a:pt x="13672" y="3205"/>
                    <a:pt x="13672" y="3205"/>
                  </a:cubicBezTo>
                  <a:cubicBezTo>
                    <a:pt x="13715" y="3255"/>
                    <a:pt x="13715" y="3255"/>
                    <a:pt x="13715" y="3255"/>
                  </a:cubicBezTo>
                  <a:cubicBezTo>
                    <a:pt x="13801" y="3353"/>
                    <a:pt x="13801" y="3353"/>
                    <a:pt x="13801" y="3353"/>
                  </a:cubicBezTo>
                  <a:cubicBezTo>
                    <a:pt x="13801" y="3501"/>
                    <a:pt x="13801" y="3501"/>
                    <a:pt x="13801" y="3501"/>
                  </a:cubicBezTo>
                  <a:cubicBezTo>
                    <a:pt x="13844" y="3649"/>
                    <a:pt x="13844" y="3649"/>
                    <a:pt x="13844" y="3649"/>
                  </a:cubicBezTo>
                  <a:cubicBezTo>
                    <a:pt x="13930" y="3748"/>
                    <a:pt x="13930" y="3748"/>
                    <a:pt x="13930" y="3748"/>
                  </a:cubicBezTo>
                  <a:cubicBezTo>
                    <a:pt x="13973" y="3847"/>
                    <a:pt x="13973" y="3847"/>
                    <a:pt x="13973" y="3847"/>
                  </a:cubicBezTo>
                  <a:cubicBezTo>
                    <a:pt x="14059" y="3896"/>
                    <a:pt x="14059" y="3896"/>
                    <a:pt x="14059" y="3896"/>
                  </a:cubicBezTo>
                  <a:cubicBezTo>
                    <a:pt x="14102" y="3896"/>
                    <a:pt x="14102" y="3896"/>
                    <a:pt x="14102" y="3896"/>
                  </a:cubicBezTo>
                  <a:cubicBezTo>
                    <a:pt x="14231" y="3797"/>
                    <a:pt x="14231" y="3797"/>
                    <a:pt x="14231" y="3797"/>
                  </a:cubicBezTo>
                  <a:cubicBezTo>
                    <a:pt x="14274" y="3797"/>
                    <a:pt x="14274" y="3797"/>
                    <a:pt x="14274" y="3797"/>
                  </a:cubicBezTo>
                  <a:cubicBezTo>
                    <a:pt x="14317" y="3896"/>
                    <a:pt x="14317" y="3896"/>
                    <a:pt x="14317" y="3896"/>
                  </a:cubicBezTo>
                  <a:cubicBezTo>
                    <a:pt x="14274" y="3945"/>
                    <a:pt x="14274" y="3945"/>
                    <a:pt x="14274" y="3945"/>
                  </a:cubicBezTo>
                  <a:cubicBezTo>
                    <a:pt x="14231" y="4044"/>
                    <a:pt x="14231" y="4044"/>
                    <a:pt x="14231" y="4044"/>
                  </a:cubicBezTo>
                  <a:cubicBezTo>
                    <a:pt x="14231" y="4142"/>
                    <a:pt x="14231" y="4142"/>
                    <a:pt x="14231" y="4142"/>
                  </a:cubicBezTo>
                  <a:cubicBezTo>
                    <a:pt x="14317" y="4093"/>
                    <a:pt x="14317" y="4093"/>
                    <a:pt x="14317" y="4093"/>
                  </a:cubicBezTo>
                  <a:cubicBezTo>
                    <a:pt x="14360" y="4044"/>
                    <a:pt x="14360" y="4044"/>
                    <a:pt x="14360" y="4044"/>
                  </a:cubicBezTo>
                  <a:cubicBezTo>
                    <a:pt x="14446" y="3995"/>
                    <a:pt x="14446" y="3995"/>
                    <a:pt x="14446" y="3995"/>
                  </a:cubicBezTo>
                  <a:cubicBezTo>
                    <a:pt x="14489" y="3995"/>
                    <a:pt x="14489" y="3995"/>
                    <a:pt x="14489" y="3995"/>
                  </a:cubicBezTo>
                  <a:cubicBezTo>
                    <a:pt x="14575" y="4093"/>
                    <a:pt x="14575" y="4093"/>
                    <a:pt x="14575" y="4093"/>
                  </a:cubicBezTo>
                  <a:cubicBezTo>
                    <a:pt x="14662" y="4093"/>
                    <a:pt x="14662" y="4093"/>
                    <a:pt x="14662" y="4093"/>
                  </a:cubicBezTo>
                  <a:cubicBezTo>
                    <a:pt x="14748" y="4044"/>
                    <a:pt x="14748" y="4044"/>
                    <a:pt x="14748" y="4044"/>
                  </a:cubicBezTo>
                  <a:cubicBezTo>
                    <a:pt x="14748" y="3945"/>
                    <a:pt x="14748" y="3945"/>
                    <a:pt x="14748" y="3945"/>
                  </a:cubicBezTo>
                  <a:cubicBezTo>
                    <a:pt x="14791" y="3847"/>
                    <a:pt x="14791" y="3847"/>
                    <a:pt x="14791" y="3847"/>
                  </a:cubicBezTo>
                  <a:cubicBezTo>
                    <a:pt x="14791" y="3797"/>
                    <a:pt x="14791" y="3797"/>
                    <a:pt x="14791" y="3797"/>
                  </a:cubicBezTo>
                  <a:cubicBezTo>
                    <a:pt x="14877" y="3748"/>
                    <a:pt x="14877" y="3748"/>
                    <a:pt x="14877" y="3748"/>
                  </a:cubicBezTo>
                  <a:cubicBezTo>
                    <a:pt x="14963" y="3699"/>
                    <a:pt x="14963" y="3699"/>
                    <a:pt x="14963" y="3699"/>
                  </a:cubicBezTo>
                  <a:cubicBezTo>
                    <a:pt x="15092" y="3748"/>
                    <a:pt x="15092" y="3748"/>
                    <a:pt x="15092" y="3748"/>
                  </a:cubicBezTo>
                  <a:cubicBezTo>
                    <a:pt x="15178" y="3896"/>
                    <a:pt x="15178" y="3896"/>
                    <a:pt x="15178" y="3896"/>
                  </a:cubicBezTo>
                  <a:cubicBezTo>
                    <a:pt x="15264" y="4044"/>
                    <a:pt x="15264" y="4044"/>
                    <a:pt x="15264" y="4044"/>
                  </a:cubicBezTo>
                  <a:cubicBezTo>
                    <a:pt x="15350" y="4142"/>
                    <a:pt x="15350" y="4142"/>
                    <a:pt x="15350" y="4142"/>
                  </a:cubicBezTo>
                  <a:cubicBezTo>
                    <a:pt x="15393" y="4241"/>
                    <a:pt x="15393" y="4241"/>
                    <a:pt x="15393" y="4241"/>
                  </a:cubicBezTo>
                  <a:cubicBezTo>
                    <a:pt x="15522" y="4241"/>
                    <a:pt x="15522" y="4241"/>
                    <a:pt x="15522" y="4241"/>
                  </a:cubicBezTo>
                  <a:cubicBezTo>
                    <a:pt x="15737" y="4241"/>
                    <a:pt x="15737" y="4241"/>
                    <a:pt x="15737" y="4241"/>
                  </a:cubicBezTo>
                  <a:cubicBezTo>
                    <a:pt x="15780" y="4142"/>
                    <a:pt x="15780" y="4142"/>
                    <a:pt x="15780" y="4142"/>
                  </a:cubicBezTo>
                  <a:cubicBezTo>
                    <a:pt x="15909" y="4044"/>
                    <a:pt x="15909" y="4044"/>
                    <a:pt x="15909" y="4044"/>
                  </a:cubicBezTo>
                  <a:cubicBezTo>
                    <a:pt x="15995" y="4044"/>
                    <a:pt x="15995" y="4044"/>
                    <a:pt x="15995" y="4044"/>
                  </a:cubicBezTo>
                  <a:cubicBezTo>
                    <a:pt x="16038" y="3995"/>
                    <a:pt x="16038" y="3995"/>
                    <a:pt x="16038" y="3995"/>
                  </a:cubicBezTo>
                  <a:cubicBezTo>
                    <a:pt x="16081" y="3995"/>
                    <a:pt x="16081" y="3995"/>
                    <a:pt x="16081" y="3995"/>
                  </a:cubicBezTo>
                  <a:cubicBezTo>
                    <a:pt x="16167" y="3945"/>
                    <a:pt x="16167" y="3945"/>
                    <a:pt x="16167" y="3945"/>
                  </a:cubicBezTo>
                  <a:cubicBezTo>
                    <a:pt x="16254" y="3995"/>
                    <a:pt x="16254" y="3995"/>
                    <a:pt x="16254" y="3995"/>
                  </a:cubicBezTo>
                  <a:cubicBezTo>
                    <a:pt x="16340" y="3995"/>
                    <a:pt x="16340" y="3995"/>
                    <a:pt x="16340" y="3995"/>
                  </a:cubicBezTo>
                  <a:cubicBezTo>
                    <a:pt x="16340" y="4044"/>
                    <a:pt x="16340" y="4044"/>
                    <a:pt x="16340" y="4044"/>
                  </a:cubicBezTo>
                  <a:cubicBezTo>
                    <a:pt x="16512" y="4192"/>
                    <a:pt x="16512" y="4192"/>
                    <a:pt x="16512" y="4192"/>
                  </a:cubicBezTo>
                  <a:cubicBezTo>
                    <a:pt x="16641" y="4340"/>
                    <a:pt x="16641" y="4340"/>
                    <a:pt x="16641" y="4340"/>
                  </a:cubicBezTo>
                  <a:cubicBezTo>
                    <a:pt x="16813" y="4389"/>
                    <a:pt x="16813" y="4389"/>
                    <a:pt x="16813" y="4389"/>
                  </a:cubicBezTo>
                  <a:cubicBezTo>
                    <a:pt x="17028" y="4537"/>
                    <a:pt x="17028" y="4537"/>
                    <a:pt x="17028" y="4537"/>
                  </a:cubicBezTo>
                  <a:cubicBezTo>
                    <a:pt x="17200" y="4537"/>
                    <a:pt x="17200" y="4537"/>
                    <a:pt x="17200" y="4537"/>
                  </a:cubicBezTo>
                  <a:cubicBezTo>
                    <a:pt x="17286" y="4537"/>
                    <a:pt x="17286" y="4537"/>
                    <a:pt x="17286" y="4537"/>
                  </a:cubicBezTo>
                  <a:cubicBezTo>
                    <a:pt x="17286" y="4537"/>
                    <a:pt x="17286" y="4537"/>
                    <a:pt x="17286" y="4537"/>
                  </a:cubicBezTo>
                  <a:close/>
                  <a:moveTo>
                    <a:pt x="10273" y="6756"/>
                  </a:moveTo>
                  <a:cubicBezTo>
                    <a:pt x="10187" y="6559"/>
                    <a:pt x="10187" y="6559"/>
                    <a:pt x="10187" y="6559"/>
                  </a:cubicBezTo>
                  <a:cubicBezTo>
                    <a:pt x="10101" y="6510"/>
                    <a:pt x="10101" y="6510"/>
                    <a:pt x="10101" y="6510"/>
                  </a:cubicBezTo>
                  <a:cubicBezTo>
                    <a:pt x="10101" y="6411"/>
                    <a:pt x="10101" y="6411"/>
                    <a:pt x="10101" y="6411"/>
                  </a:cubicBezTo>
                  <a:cubicBezTo>
                    <a:pt x="10144" y="6312"/>
                    <a:pt x="10144" y="6312"/>
                    <a:pt x="10144" y="6312"/>
                  </a:cubicBezTo>
                  <a:cubicBezTo>
                    <a:pt x="10187" y="6263"/>
                    <a:pt x="10187" y="6263"/>
                    <a:pt x="10187" y="6263"/>
                  </a:cubicBezTo>
                  <a:cubicBezTo>
                    <a:pt x="10230" y="6115"/>
                    <a:pt x="10230" y="6115"/>
                    <a:pt x="10230" y="6115"/>
                  </a:cubicBezTo>
                  <a:cubicBezTo>
                    <a:pt x="10058" y="6115"/>
                    <a:pt x="10058" y="6115"/>
                    <a:pt x="10058" y="6115"/>
                  </a:cubicBezTo>
                  <a:cubicBezTo>
                    <a:pt x="9971" y="6214"/>
                    <a:pt x="9971" y="6214"/>
                    <a:pt x="9971" y="6214"/>
                  </a:cubicBezTo>
                  <a:cubicBezTo>
                    <a:pt x="9885" y="6214"/>
                    <a:pt x="9885" y="6214"/>
                    <a:pt x="9885" y="6214"/>
                  </a:cubicBezTo>
                  <a:cubicBezTo>
                    <a:pt x="9842" y="6312"/>
                    <a:pt x="9842" y="6312"/>
                    <a:pt x="9842" y="6312"/>
                  </a:cubicBezTo>
                  <a:cubicBezTo>
                    <a:pt x="9756" y="6312"/>
                    <a:pt x="9756" y="6312"/>
                    <a:pt x="9756" y="6312"/>
                  </a:cubicBezTo>
                  <a:cubicBezTo>
                    <a:pt x="9670" y="6214"/>
                    <a:pt x="9670" y="6214"/>
                    <a:pt x="9670" y="6214"/>
                  </a:cubicBezTo>
                  <a:cubicBezTo>
                    <a:pt x="9627" y="6164"/>
                    <a:pt x="9627" y="6164"/>
                    <a:pt x="9627" y="6164"/>
                  </a:cubicBezTo>
                  <a:cubicBezTo>
                    <a:pt x="9584" y="6066"/>
                    <a:pt x="9584" y="6066"/>
                    <a:pt x="9584" y="6066"/>
                  </a:cubicBezTo>
                  <a:cubicBezTo>
                    <a:pt x="9498" y="6016"/>
                    <a:pt x="9498" y="6016"/>
                    <a:pt x="9498" y="6016"/>
                  </a:cubicBezTo>
                  <a:cubicBezTo>
                    <a:pt x="9455" y="6066"/>
                    <a:pt x="9455" y="6066"/>
                    <a:pt x="9455" y="6066"/>
                  </a:cubicBezTo>
                  <a:cubicBezTo>
                    <a:pt x="9326" y="6066"/>
                    <a:pt x="9326" y="6066"/>
                    <a:pt x="9326" y="6066"/>
                  </a:cubicBezTo>
                  <a:cubicBezTo>
                    <a:pt x="9240" y="5967"/>
                    <a:pt x="9240" y="5967"/>
                    <a:pt x="9240" y="5967"/>
                  </a:cubicBezTo>
                  <a:cubicBezTo>
                    <a:pt x="9154" y="5868"/>
                    <a:pt x="9154" y="5868"/>
                    <a:pt x="9154" y="5868"/>
                  </a:cubicBezTo>
                  <a:cubicBezTo>
                    <a:pt x="8982" y="5819"/>
                    <a:pt x="8982" y="5819"/>
                    <a:pt x="8982" y="5819"/>
                  </a:cubicBezTo>
                  <a:cubicBezTo>
                    <a:pt x="8939" y="5721"/>
                    <a:pt x="8939" y="5721"/>
                    <a:pt x="8939" y="5721"/>
                  </a:cubicBezTo>
                  <a:cubicBezTo>
                    <a:pt x="8810" y="5770"/>
                    <a:pt x="8810" y="5770"/>
                    <a:pt x="8810" y="5770"/>
                  </a:cubicBezTo>
                  <a:cubicBezTo>
                    <a:pt x="8681" y="5770"/>
                    <a:pt x="8681" y="5770"/>
                    <a:pt x="8681" y="5770"/>
                  </a:cubicBezTo>
                  <a:cubicBezTo>
                    <a:pt x="8638" y="5770"/>
                    <a:pt x="8638" y="5770"/>
                    <a:pt x="8638" y="5770"/>
                  </a:cubicBezTo>
                  <a:cubicBezTo>
                    <a:pt x="8638" y="5671"/>
                    <a:pt x="8638" y="5671"/>
                    <a:pt x="8638" y="5671"/>
                  </a:cubicBezTo>
                  <a:cubicBezTo>
                    <a:pt x="8595" y="5622"/>
                    <a:pt x="8595" y="5622"/>
                    <a:pt x="8595" y="5622"/>
                  </a:cubicBezTo>
                  <a:cubicBezTo>
                    <a:pt x="8638" y="5523"/>
                    <a:pt x="8638" y="5523"/>
                    <a:pt x="8638" y="5523"/>
                  </a:cubicBezTo>
                  <a:cubicBezTo>
                    <a:pt x="8595" y="5523"/>
                    <a:pt x="8595" y="5523"/>
                    <a:pt x="8595" y="5523"/>
                  </a:cubicBezTo>
                  <a:cubicBezTo>
                    <a:pt x="8509" y="5523"/>
                    <a:pt x="8509" y="5523"/>
                    <a:pt x="8509" y="5523"/>
                  </a:cubicBezTo>
                  <a:cubicBezTo>
                    <a:pt x="8509" y="5573"/>
                    <a:pt x="8509" y="5573"/>
                    <a:pt x="8509" y="5573"/>
                  </a:cubicBezTo>
                  <a:cubicBezTo>
                    <a:pt x="8465" y="5573"/>
                    <a:pt x="8465" y="5573"/>
                    <a:pt x="8465" y="5573"/>
                  </a:cubicBezTo>
                  <a:cubicBezTo>
                    <a:pt x="8465" y="5523"/>
                    <a:pt x="8465" y="5523"/>
                    <a:pt x="8465" y="5523"/>
                  </a:cubicBezTo>
                  <a:cubicBezTo>
                    <a:pt x="8336" y="5425"/>
                    <a:pt x="8336" y="5425"/>
                    <a:pt x="8336" y="5425"/>
                  </a:cubicBezTo>
                  <a:cubicBezTo>
                    <a:pt x="8250" y="5425"/>
                    <a:pt x="8250" y="5425"/>
                    <a:pt x="8250" y="5425"/>
                  </a:cubicBezTo>
                  <a:cubicBezTo>
                    <a:pt x="8164" y="5375"/>
                    <a:pt x="8164" y="5375"/>
                    <a:pt x="8164" y="5375"/>
                  </a:cubicBezTo>
                  <a:cubicBezTo>
                    <a:pt x="8078" y="5375"/>
                    <a:pt x="8078" y="5375"/>
                    <a:pt x="8078" y="5375"/>
                  </a:cubicBezTo>
                  <a:cubicBezTo>
                    <a:pt x="8078" y="5474"/>
                    <a:pt x="8078" y="5474"/>
                    <a:pt x="8078" y="5474"/>
                  </a:cubicBezTo>
                  <a:cubicBezTo>
                    <a:pt x="8121" y="5573"/>
                    <a:pt x="8121" y="5573"/>
                    <a:pt x="8121" y="5573"/>
                  </a:cubicBezTo>
                  <a:cubicBezTo>
                    <a:pt x="8207" y="5721"/>
                    <a:pt x="8207" y="5721"/>
                    <a:pt x="8207" y="5721"/>
                  </a:cubicBezTo>
                  <a:cubicBezTo>
                    <a:pt x="8250" y="5819"/>
                    <a:pt x="8250" y="5819"/>
                    <a:pt x="8250" y="5819"/>
                  </a:cubicBezTo>
                  <a:cubicBezTo>
                    <a:pt x="8379" y="5868"/>
                    <a:pt x="8379" y="5868"/>
                    <a:pt x="8379" y="5868"/>
                  </a:cubicBezTo>
                  <a:cubicBezTo>
                    <a:pt x="8509" y="5868"/>
                    <a:pt x="8509" y="5868"/>
                    <a:pt x="8509" y="5868"/>
                  </a:cubicBezTo>
                  <a:cubicBezTo>
                    <a:pt x="8638" y="5918"/>
                    <a:pt x="8638" y="5918"/>
                    <a:pt x="8638" y="5918"/>
                  </a:cubicBezTo>
                  <a:cubicBezTo>
                    <a:pt x="8681" y="6016"/>
                    <a:pt x="8681" y="6016"/>
                    <a:pt x="8681" y="6016"/>
                  </a:cubicBezTo>
                  <a:cubicBezTo>
                    <a:pt x="8724" y="6066"/>
                    <a:pt x="8724" y="6066"/>
                    <a:pt x="8724" y="6066"/>
                  </a:cubicBezTo>
                  <a:cubicBezTo>
                    <a:pt x="8767" y="6214"/>
                    <a:pt x="8767" y="6214"/>
                    <a:pt x="8767" y="6214"/>
                  </a:cubicBezTo>
                  <a:cubicBezTo>
                    <a:pt x="8767" y="6263"/>
                    <a:pt x="8767" y="6263"/>
                    <a:pt x="8767" y="6263"/>
                  </a:cubicBezTo>
                  <a:cubicBezTo>
                    <a:pt x="8810" y="6362"/>
                    <a:pt x="8810" y="6362"/>
                    <a:pt x="8810" y="6362"/>
                  </a:cubicBezTo>
                  <a:cubicBezTo>
                    <a:pt x="8810" y="6559"/>
                    <a:pt x="8810" y="6559"/>
                    <a:pt x="8810" y="6559"/>
                  </a:cubicBezTo>
                  <a:cubicBezTo>
                    <a:pt x="8896" y="6658"/>
                    <a:pt x="8896" y="6658"/>
                    <a:pt x="8896" y="6658"/>
                  </a:cubicBezTo>
                  <a:cubicBezTo>
                    <a:pt x="8982" y="6658"/>
                    <a:pt x="8982" y="6658"/>
                    <a:pt x="8982" y="6658"/>
                  </a:cubicBezTo>
                  <a:cubicBezTo>
                    <a:pt x="8982" y="6756"/>
                    <a:pt x="8982" y="6756"/>
                    <a:pt x="8982" y="6756"/>
                  </a:cubicBezTo>
                  <a:cubicBezTo>
                    <a:pt x="8982" y="6855"/>
                    <a:pt x="8982" y="6855"/>
                    <a:pt x="8982" y="6855"/>
                  </a:cubicBezTo>
                  <a:cubicBezTo>
                    <a:pt x="8982" y="7003"/>
                    <a:pt x="8982" y="7003"/>
                    <a:pt x="8982" y="7003"/>
                  </a:cubicBezTo>
                  <a:cubicBezTo>
                    <a:pt x="9025" y="7052"/>
                    <a:pt x="9025" y="7052"/>
                    <a:pt x="9025" y="7052"/>
                  </a:cubicBezTo>
                  <a:cubicBezTo>
                    <a:pt x="9154" y="7003"/>
                    <a:pt x="9154" y="7003"/>
                    <a:pt x="9154" y="7003"/>
                  </a:cubicBezTo>
                  <a:cubicBezTo>
                    <a:pt x="9326" y="7003"/>
                    <a:pt x="9326" y="7003"/>
                    <a:pt x="9326" y="7003"/>
                  </a:cubicBezTo>
                  <a:cubicBezTo>
                    <a:pt x="9369" y="7052"/>
                    <a:pt x="9369" y="7052"/>
                    <a:pt x="9369" y="7052"/>
                  </a:cubicBezTo>
                  <a:cubicBezTo>
                    <a:pt x="9455" y="7151"/>
                    <a:pt x="9455" y="7151"/>
                    <a:pt x="9455" y="7151"/>
                  </a:cubicBezTo>
                  <a:cubicBezTo>
                    <a:pt x="9584" y="7200"/>
                    <a:pt x="9584" y="7200"/>
                    <a:pt x="9584" y="7200"/>
                  </a:cubicBezTo>
                  <a:cubicBezTo>
                    <a:pt x="9670" y="7200"/>
                    <a:pt x="9670" y="7200"/>
                    <a:pt x="9670" y="7200"/>
                  </a:cubicBezTo>
                  <a:cubicBezTo>
                    <a:pt x="9799" y="7299"/>
                    <a:pt x="9799" y="7299"/>
                    <a:pt x="9799" y="7299"/>
                  </a:cubicBezTo>
                  <a:cubicBezTo>
                    <a:pt x="9928" y="7299"/>
                    <a:pt x="9928" y="7299"/>
                    <a:pt x="9928" y="7299"/>
                  </a:cubicBezTo>
                  <a:cubicBezTo>
                    <a:pt x="10014" y="7249"/>
                    <a:pt x="10014" y="7249"/>
                    <a:pt x="10014" y="7249"/>
                  </a:cubicBezTo>
                  <a:cubicBezTo>
                    <a:pt x="10101" y="7151"/>
                    <a:pt x="10101" y="7151"/>
                    <a:pt x="10101" y="7151"/>
                  </a:cubicBezTo>
                  <a:cubicBezTo>
                    <a:pt x="10230" y="7003"/>
                    <a:pt x="10230" y="7003"/>
                    <a:pt x="10230" y="7003"/>
                  </a:cubicBezTo>
                  <a:cubicBezTo>
                    <a:pt x="10230" y="6855"/>
                    <a:pt x="10230" y="6855"/>
                    <a:pt x="10230" y="6855"/>
                  </a:cubicBezTo>
                  <a:cubicBezTo>
                    <a:pt x="10230" y="6756"/>
                    <a:pt x="10230" y="6756"/>
                    <a:pt x="10230" y="6756"/>
                  </a:cubicBezTo>
                  <a:cubicBezTo>
                    <a:pt x="10273" y="6756"/>
                    <a:pt x="10273" y="6756"/>
                    <a:pt x="10273" y="6756"/>
                  </a:cubicBezTo>
                  <a:cubicBezTo>
                    <a:pt x="10273" y="6756"/>
                    <a:pt x="10273" y="6756"/>
                    <a:pt x="10273" y="67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4" name="Google Shape;2474;p278"/>
            <p:cNvSpPr/>
            <p:nvPr/>
          </p:nvSpPr>
          <p:spPr>
            <a:xfrm>
              <a:off x="726551" y="1333101"/>
              <a:ext cx="28364" cy="34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17280" y="21600"/>
                    <a:pt x="12960" y="21600"/>
                    <a:pt x="12960" y="18000"/>
                  </a:cubicBezTo>
                  <a:cubicBezTo>
                    <a:pt x="12960" y="18000"/>
                    <a:pt x="8640" y="14400"/>
                    <a:pt x="8640" y="10800"/>
                  </a:cubicBezTo>
                  <a:cubicBezTo>
                    <a:pt x="8640" y="10800"/>
                    <a:pt x="4320" y="10800"/>
                    <a:pt x="0" y="7200"/>
                  </a:cubicBezTo>
                  <a:cubicBezTo>
                    <a:pt x="4320" y="3600"/>
                    <a:pt x="4320" y="3600"/>
                    <a:pt x="4320" y="3600"/>
                  </a:cubicBezTo>
                  <a:cubicBezTo>
                    <a:pt x="4320" y="0"/>
                    <a:pt x="8640" y="0"/>
                    <a:pt x="8640" y="0"/>
                  </a:cubicBezTo>
                  <a:cubicBezTo>
                    <a:pt x="12960" y="0"/>
                    <a:pt x="1296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5" name="Google Shape;2475;p278"/>
            <p:cNvSpPr/>
            <p:nvPr/>
          </p:nvSpPr>
          <p:spPr>
            <a:xfrm>
              <a:off x="726551" y="1333101"/>
              <a:ext cx="28364" cy="34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17280" y="21600"/>
                    <a:pt x="12960" y="21600"/>
                    <a:pt x="12960" y="18000"/>
                  </a:cubicBezTo>
                  <a:cubicBezTo>
                    <a:pt x="12960" y="18000"/>
                    <a:pt x="8640" y="14400"/>
                    <a:pt x="8640" y="10800"/>
                  </a:cubicBezTo>
                  <a:cubicBezTo>
                    <a:pt x="8640" y="10800"/>
                    <a:pt x="4320" y="10800"/>
                    <a:pt x="0" y="7200"/>
                  </a:cubicBezTo>
                  <a:cubicBezTo>
                    <a:pt x="4320" y="3600"/>
                    <a:pt x="4320" y="3600"/>
                    <a:pt x="4320" y="3600"/>
                  </a:cubicBezTo>
                  <a:cubicBezTo>
                    <a:pt x="4320" y="0"/>
                    <a:pt x="8640" y="0"/>
                    <a:pt x="8640" y="0"/>
                  </a:cubicBezTo>
                  <a:cubicBezTo>
                    <a:pt x="12960" y="0"/>
                    <a:pt x="1296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6" name="Google Shape;2476;p278"/>
            <p:cNvSpPr/>
            <p:nvPr/>
          </p:nvSpPr>
          <p:spPr>
            <a:xfrm>
              <a:off x="744005" y="1304737"/>
              <a:ext cx="133093" cy="240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" y="21600"/>
                  </a:moveTo>
                  <a:cubicBezTo>
                    <a:pt x="939" y="21600"/>
                    <a:pt x="939" y="21600"/>
                    <a:pt x="939" y="21600"/>
                  </a:cubicBezTo>
                  <a:cubicBezTo>
                    <a:pt x="0" y="21600"/>
                    <a:pt x="0" y="16200"/>
                    <a:pt x="0" y="16200"/>
                  </a:cubicBezTo>
                  <a:cubicBezTo>
                    <a:pt x="0" y="16200"/>
                    <a:pt x="939" y="5400"/>
                    <a:pt x="939" y="5400"/>
                  </a:cubicBezTo>
                  <a:cubicBezTo>
                    <a:pt x="1878" y="5400"/>
                    <a:pt x="3757" y="5400"/>
                    <a:pt x="3757" y="5400"/>
                  </a:cubicBezTo>
                  <a:cubicBezTo>
                    <a:pt x="4696" y="5400"/>
                    <a:pt x="6574" y="5400"/>
                    <a:pt x="6574" y="5400"/>
                  </a:cubicBezTo>
                  <a:cubicBezTo>
                    <a:pt x="7513" y="5400"/>
                    <a:pt x="8452" y="5400"/>
                    <a:pt x="9391" y="5400"/>
                  </a:cubicBezTo>
                  <a:cubicBezTo>
                    <a:pt x="10330" y="0"/>
                    <a:pt x="10330" y="0"/>
                    <a:pt x="11270" y="0"/>
                  </a:cubicBezTo>
                  <a:cubicBezTo>
                    <a:pt x="12209" y="0"/>
                    <a:pt x="14087" y="0"/>
                    <a:pt x="15026" y="0"/>
                  </a:cubicBezTo>
                  <a:cubicBezTo>
                    <a:pt x="15026" y="0"/>
                    <a:pt x="16904" y="0"/>
                    <a:pt x="17843" y="0"/>
                  </a:cubicBezTo>
                  <a:cubicBezTo>
                    <a:pt x="17843" y="0"/>
                    <a:pt x="18783" y="0"/>
                    <a:pt x="18783" y="0"/>
                  </a:cubicBezTo>
                  <a:cubicBezTo>
                    <a:pt x="18783" y="0"/>
                    <a:pt x="20661" y="0"/>
                    <a:pt x="20661" y="5400"/>
                  </a:cubicBezTo>
                  <a:cubicBezTo>
                    <a:pt x="20661" y="5400"/>
                    <a:pt x="21600" y="5400"/>
                    <a:pt x="21600" y="5400"/>
                  </a:cubicBezTo>
                  <a:cubicBezTo>
                    <a:pt x="21600" y="5400"/>
                    <a:pt x="21600" y="10800"/>
                    <a:pt x="21600" y="16200"/>
                  </a:cubicBezTo>
                  <a:cubicBezTo>
                    <a:pt x="21600" y="16200"/>
                    <a:pt x="20661" y="16200"/>
                    <a:pt x="18783" y="16200"/>
                  </a:cubicBezTo>
                  <a:cubicBezTo>
                    <a:pt x="18783" y="21600"/>
                    <a:pt x="17843" y="16200"/>
                    <a:pt x="16904" y="16200"/>
                  </a:cubicBezTo>
                  <a:cubicBezTo>
                    <a:pt x="15965" y="16200"/>
                    <a:pt x="14087" y="16200"/>
                    <a:pt x="14087" y="16200"/>
                  </a:cubicBezTo>
                  <a:cubicBezTo>
                    <a:pt x="13148" y="16200"/>
                    <a:pt x="11270" y="16200"/>
                    <a:pt x="10330" y="16200"/>
                  </a:cubicBezTo>
                  <a:cubicBezTo>
                    <a:pt x="10330" y="16200"/>
                    <a:pt x="9391" y="21600"/>
                    <a:pt x="8452" y="21600"/>
                  </a:cubicBezTo>
                  <a:cubicBezTo>
                    <a:pt x="7513" y="21600"/>
                    <a:pt x="6574" y="21600"/>
                    <a:pt x="6574" y="21600"/>
                  </a:cubicBezTo>
                  <a:cubicBezTo>
                    <a:pt x="5635" y="21600"/>
                    <a:pt x="4696" y="21600"/>
                    <a:pt x="3757" y="21600"/>
                  </a:cubicBezTo>
                  <a:cubicBezTo>
                    <a:pt x="3757" y="21600"/>
                    <a:pt x="2817" y="21600"/>
                    <a:pt x="1878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7" name="Google Shape;2477;p278"/>
            <p:cNvSpPr/>
            <p:nvPr/>
          </p:nvSpPr>
          <p:spPr>
            <a:xfrm>
              <a:off x="744005" y="1304737"/>
              <a:ext cx="133093" cy="240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" y="21600"/>
                  </a:moveTo>
                  <a:cubicBezTo>
                    <a:pt x="939" y="21600"/>
                    <a:pt x="939" y="21600"/>
                    <a:pt x="939" y="21600"/>
                  </a:cubicBezTo>
                  <a:cubicBezTo>
                    <a:pt x="0" y="21600"/>
                    <a:pt x="0" y="16200"/>
                    <a:pt x="0" y="16200"/>
                  </a:cubicBezTo>
                  <a:cubicBezTo>
                    <a:pt x="0" y="16200"/>
                    <a:pt x="939" y="5400"/>
                    <a:pt x="939" y="5400"/>
                  </a:cubicBezTo>
                  <a:cubicBezTo>
                    <a:pt x="1878" y="5400"/>
                    <a:pt x="3757" y="5400"/>
                    <a:pt x="3757" y="5400"/>
                  </a:cubicBezTo>
                  <a:cubicBezTo>
                    <a:pt x="4696" y="5400"/>
                    <a:pt x="6574" y="5400"/>
                    <a:pt x="6574" y="5400"/>
                  </a:cubicBezTo>
                  <a:cubicBezTo>
                    <a:pt x="7513" y="5400"/>
                    <a:pt x="8452" y="5400"/>
                    <a:pt x="9391" y="5400"/>
                  </a:cubicBezTo>
                  <a:cubicBezTo>
                    <a:pt x="10330" y="0"/>
                    <a:pt x="10330" y="0"/>
                    <a:pt x="11270" y="0"/>
                  </a:cubicBezTo>
                  <a:cubicBezTo>
                    <a:pt x="12209" y="0"/>
                    <a:pt x="14087" y="0"/>
                    <a:pt x="15026" y="0"/>
                  </a:cubicBezTo>
                  <a:cubicBezTo>
                    <a:pt x="15026" y="0"/>
                    <a:pt x="16904" y="0"/>
                    <a:pt x="17843" y="0"/>
                  </a:cubicBezTo>
                  <a:cubicBezTo>
                    <a:pt x="17843" y="0"/>
                    <a:pt x="18783" y="0"/>
                    <a:pt x="18783" y="0"/>
                  </a:cubicBezTo>
                  <a:cubicBezTo>
                    <a:pt x="18783" y="0"/>
                    <a:pt x="20661" y="0"/>
                    <a:pt x="20661" y="5400"/>
                  </a:cubicBezTo>
                  <a:cubicBezTo>
                    <a:pt x="20661" y="5400"/>
                    <a:pt x="21600" y="5400"/>
                    <a:pt x="21600" y="5400"/>
                  </a:cubicBezTo>
                  <a:cubicBezTo>
                    <a:pt x="21600" y="5400"/>
                    <a:pt x="21600" y="10800"/>
                    <a:pt x="21600" y="16200"/>
                  </a:cubicBezTo>
                  <a:cubicBezTo>
                    <a:pt x="21600" y="16200"/>
                    <a:pt x="20661" y="16200"/>
                    <a:pt x="18783" y="16200"/>
                  </a:cubicBezTo>
                  <a:cubicBezTo>
                    <a:pt x="18783" y="21600"/>
                    <a:pt x="17843" y="16200"/>
                    <a:pt x="16904" y="16200"/>
                  </a:cubicBezTo>
                  <a:cubicBezTo>
                    <a:pt x="15965" y="16200"/>
                    <a:pt x="14087" y="16200"/>
                    <a:pt x="14087" y="16200"/>
                  </a:cubicBezTo>
                  <a:cubicBezTo>
                    <a:pt x="13148" y="16200"/>
                    <a:pt x="11270" y="16200"/>
                    <a:pt x="10330" y="16200"/>
                  </a:cubicBezTo>
                  <a:cubicBezTo>
                    <a:pt x="10330" y="16200"/>
                    <a:pt x="9391" y="21600"/>
                    <a:pt x="8452" y="21600"/>
                  </a:cubicBezTo>
                  <a:cubicBezTo>
                    <a:pt x="7513" y="21600"/>
                    <a:pt x="6574" y="21600"/>
                    <a:pt x="6574" y="21600"/>
                  </a:cubicBezTo>
                  <a:cubicBezTo>
                    <a:pt x="5635" y="21600"/>
                    <a:pt x="4696" y="21600"/>
                    <a:pt x="3757" y="21600"/>
                  </a:cubicBezTo>
                  <a:cubicBezTo>
                    <a:pt x="3757" y="21600"/>
                    <a:pt x="2817" y="21600"/>
                    <a:pt x="1878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8" name="Google Shape;2478;p278"/>
            <p:cNvSpPr/>
            <p:nvPr/>
          </p:nvSpPr>
          <p:spPr>
            <a:xfrm>
              <a:off x="888007" y="1269828"/>
              <a:ext cx="128730" cy="41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909" y="12343"/>
                  </a:moveTo>
                  <a:cubicBezTo>
                    <a:pt x="4909" y="12343"/>
                    <a:pt x="3927" y="12343"/>
                    <a:pt x="3927" y="12343"/>
                  </a:cubicBezTo>
                  <a:cubicBezTo>
                    <a:pt x="3927" y="15429"/>
                    <a:pt x="2945" y="15429"/>
                    <a:pt x="2945" y="15429"/>
                  </a:cubicBezTo>
                  <a:cubicBezTo>
                    <a:pt x="2945" y="18514"/>
                    <a:pt x="1964" y="18514"/>
                    <a:pt x="982" y="15429"/>
                  </a:cubicBezTo>
                  <a:cubicBezTo>
                    <a:pt x="0" y="15429"/>
                    <a:pt x="0" y="12343"/>
                    <a:pt x="0" y="12343"/>
                  </a:cubicBezTo>
                  <a:cubicBezTo>
                    <a:pt x="0" y="9257"/>
                    <a:pt x="1964" y="3086"/>
                    <a:pt x="1964" y="3086"/>
                  </a:cubicBezTo>
                  <a:cubicBezTo>
                    <a:pt x="2945" y="0"/>
                    <a:pt x="3927" y="0"/>
                    <a:pt x="5891" y="0"/>
                  </a:cubicBezTo>
                  <a:cubicBezTo>
                    <a:pt x="5891" y="0"/>
                    <a:pt x="7855" y="0"/>
                    <a:pt x="7855" y="3086"/>
                  </a:cubicBezTo>
                  <a:cubicBezTo>
                    <a:pt x="9818" y="3086"/>
                    <a:pt x="12764" y="3086"/>
                    <a:pt x="13745" y="3086"/>
                  </a:cubicBezTo>
                  <a:cubicBezTo>
                    <a:pt x="14727" y="3086"/>
                    <a:pt x="16691" y="3086"/>
                    <a:pt x="17673" y="3086"/>
                  </a:cubicBezTo>
                  <a:cubicBezTo>
                    <a:pt x="18655" y="3086"/>
                    <a:pt x="20618" y="0"/>
                    <a:pt x="21600" y="3086"/>
                  </a:cubicBezTo>
                  <a:cubicBezTo>
                    <a:pt x="21600" y="6171"/>
                    <a:pt x="21600" y="6171"/>
                    <a:pt x="21600" y="6171"/>
                  </a:cubicBezTo>
                  <a:cubicBezTo>
                    <a:pt x="21600" y="9257"/>
                    <a:pt x="20618" y="9257"/>
                    <a:pt x="19636" y="12343"/>
                  </a:cubicBezTo>
                  <a:cubicBezTo>
                    <a:pt x="19636" y="12343"/>
                    <a:pt x="18655" y="15429"/>
                    <a:pt x="18655" y="15429"/>
                  </a:cubicBezTo>
                  <a:cubicBezTo>
                    <a:pt x="17673" y="15429"/>
                    <a:pt x="16691" y="15429"/>
                    <a:pt x="15709" y="15429"/>
                  </a:cubicBezTo>
                  <a:cubicBezTo>
                    <a:pt x="14727" y="15429"/>
                    <a:pt x="13745" y="15429"/>
                    <a:pt x="12764" y="15429"/>
                  </a:cubicBezTo>
                  <a:cubicBezTo>
                    <a:pt x="12764" y="15429"/>
                    <a:pt x="10800" y="12343"/>
                    <a:pt x="9818" y="12343"/>
                  </a:cubicBezTo>
                  <a:cubicBezTo>
                    <a:pt x="8836" y="12343"/>
                    <a:pt x="8836" y="12343"/>
                    <a:pt x="8836" y="12343"/>
                  </a:cubicBezTo>
                  <a:cubicBezTo>
                    <a:pt x="7855" y="15429"/>
                    <a:pt x="8836" y="15429"/>
                    <a:pt x="7855" y="15429"/>
                  </a:cubicBezTo>
                  <a:cubicBezTo>
                    <a:pt x="7855" y="18514"/>
                    <a:pt x="7855" y="21600"/>
                    <a:pt x="7855" y="21600"/>
                  </a:cubicBezTo>
                  <a:cubicBezTo>
                    <a:pt x="6873" y="21600"/>
                    <a:pt x="5891" y="21600"/>
                    <a:pt x="5891" y="21600"/>
                  </a:cubicBezTo>
                  <a:cubicBezTo>
                    <a:pt x="5891" y="21600"/>
                    <a:pt x="5891" y="18514"/>
                    <a:pt x="5891" y="15429"/>
                  </a:cubicBezTo>
                  <a:cubicBezTo>
                    <a:pt x="5891" y="15429"/>
                    <a:pt x="4909" y="12343"/>
                    <a:pt x="4909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79" name="Google Shape;2479;p278"/>
            <p:cNvSpPr/>
            <p:nvPr/>
          </p:nvSpPr>
          <p:spPr>
            <a:xfrm>
              <a:off x="888007" y="1269828"/>
              <a:ext cx="128730" cy="41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909" y="12343"/>
                  </a:moveTo>
                  <a:cubicBezTo>
                    <a:pt x="4909" y="12343"/>
                    <a:pt x="3927" y="12343"/>
                    <a:pt x="3927" y="12343"/>
                  </a:cubicBezTo>
                  <a:cubicBezTo>
                    <a:pt x="3927" y="15429"/>
                    <a:pt x="2945" y="15429"/>
                    <a:pt x="2945" y="15429"/>
                  </a:cubicBezTo>
                  <a:cubicBezTo>
                    <a:pt x="2945" y="18514"/>
                    <a:pt x="1964" y="18514"/>
                    <a:pt x="982" y="15429"/>
                  </a:cubicBezTo>
                  <a:cubicBezTo>
                    <a:pt x="0" y="15429"/>
                    <a:pt x="0" y="12343"/>
                    <a:pt x="0" y="12343"/>
                  </a:cubicBezTo>
                  <a:cubicBezTo>
                    <a:pt x="0" y="9257"/>
                    <a:pt x="1964" y="3086"/>
                    <a:pt x="1964" y="3086"/>
                  </a:cubicBezTo>
                  <a:cubicBezTo>
                    <a:pt x="2945" y="0"/>
                    <a:pt x="3927" y="0"/>
                    <a:pt x="5891" y="0"/>
                  </a:cubicBezTo>
                  <a:cubicBezTo>
                    <a:pt x="5891" y="0"/>
                    <a:pt x="7855" y="0"/>
                    <a:pt x="7855" y="3086"/>
                  </a:cubicBezTo>
                  <a:cubicBezTo>
                    <a:pt x="9818" y="3086"/>
                    <a:pt x="12764" y="3086"/>
                    <a:pt x="13745" y="3086"/>
                  </a:cubicBezTo>
                  <a:cubicBezTo>
                    <a:pt x="14727" y="3086"/>
                    <a:pt x="16691" y="3086"/>
                    <a:pt x="17673" y="3086"/>
                  </a:cubicBezTo>
                  <a:cubicBezTo>
                    <a:pt x="18655" y="3086"/>
                    <a:pt x="20618" y="0"/>
                    <a:pt x="21600" y="3086"/>
                  </a:cubicBezTo>
                  <a:cubicBezTo>
                    <a:pt x="21600" y="6171"/>
                    <a:pt x="21600" y="6171"/>
                    <a:pt x="21600" y="6171"/>
                  </a:cubicBezTo>
                  <a:cubicBezTo>
                    <a:pt x="21600" y="9257"/>
                    <a:pt x="20618" y="9257"/>
                    <a:pt x="19636" y="12343"/>
                  </a:cubicBezTo>
                  <a:cubicBezTo>
                    <a:pt x="19636" y="12343"/>
                    <a:pt x="18655" y="15429"/>
                    <a:pt x="18655" y="15429"/>
                  </a:cubicBezTo>
                  <a:cubicBezTo>
                    <a:pt x="17673" y="15429"/>
                    <a:pt x="16691" y="15429"/>
                    <a:pt x="15709" y="15429"/>
                  </a:cubicBezTo>
                  <a:cubicBezTo>
                    <a:pt x="14727" y="15429"/>
                    <a:pt x="13745" y="15429"/>
                    <a:pt x="12764" y="15429"/>
                  </a:cubicBezTo>
                  <a:cubicBezTo>
                    <a:pt x="12764" y="15429"/>
                    <a:pt x="10800" y="12343"/>
                    <a:pt x="9818" y="12343"/>
                  </a:cubicBezTo>
                  <a:cubicBezTo>
                    <a:pt x="8836" y="12343"/>
                    <a:pt x="8836" y="12343"/>
                    <a:pt x="8836" y="12343"/>
                  </a:cubicBezTo>
                  <a:cubicBezTo>
                    <a:pt x="7855" y="15429"/>
                    <a:pt x="8836" y="15429"/>
                    <a:pt x="7855" y="15429"/>
                  </a:cubicBezTo>
                  <a:cubicBezTo>
                    <a:pt x="7855" y="18514"/>
                    <a:pt x="7855" y="21600"/>
                    <a:pt x="7855" y="21600"/>
                  </a:cubicBezTo>
                  <a:cubicBezTo>
                    <a:pt x="6873" y="21600"/>
                    <a:pt x="5891" y="21600"/>
                    <a:pt x="5891" y="21600"/>
                  </a:cubicBezTo>
                  <a:cubicBezTo>
                    <a:pt x="5891" y="21600"/>
                    <a:pt x="5891" y="18514"/>
                    <a:pt x="5891" y="15429"/>
                  </a:cubicBezTo>
                  <a:cubicBezTo>
                    <a:pt x="5891" y="15429"/>
                    <a:pt x="4909" y="12343"/>
                    <a:pt x="4909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0" name="Google Shape;2480;p278"/>
            <p:cNvSpPr/>
            <p:nvPr/>
          </p:nvSpPr>
          <p:spPr>
            <a:xfrm>
              <a:off x="1027644" y="1269828"/>
              <a:ext cx="41456" cy="24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8514" y="0"/>
                    <a:pt x="15429" y="0"/>
                    <a:pt x="12343" y="0"/>
                  </a:cubicBezTo>
                  <a:cubicBezTo>
                    <a:pt x="12343" y="0"/>
                    <a:pt x="9257" y="0"/>
                    <a:pt x="9257" y="0"/>
                  </a:cubicBezTo>
                  <a:cubicBezTo>
                    <a:pt x="6171" y="0"/>
                    <a:pt x="3086" y="5400"/>
                    <a:pt x="3086" y="5400"/>
                  </a:cubicBezTo>
                  <a:cubicBezTo>
                    <a:pt x="3086" y="5400"/>
                    <a:pt x="0" y="10800"/>
                    <a:pt x="0" y="16200"/>
                  </a:cubicBezTo>
                  <a:cubicBezTo>
                    <a:pt x="3086" y="16200"/>
                    <a:pt x="9257" y="16200"/>
                    <a:pt x="9257" y="21600"/>
                  </a:cubicBezTo>
                  <a:cubicBezTo>
                    <a:pt x="12343" y="21600"/>
                    <a:pt x="15429" y="21600"/>
                    <a:pt x="18514" y="16200"/>
                  </a:cubicBezTo>
                  <a:cubicBezTo>
                    <a:pt x="18514" y="16200"/>
                    <a:pt x="18514" y="16200"/>
                    <a:pt x="21600" y="162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1" name="Google Shape;2481;p278"/>
            <p:cNvSpPr/>
            <p:nvPr/>
          </p:nvSpPr>
          <p:spPr>
            <a:xfrm>
              <a:off x="1027644" y="1269828"/>
              <a:ext cx="41456" cy="24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8514" y="0"/>
                    <a:pt x="15429" y="0"/>
                    <a:pt x="12343" y="0"/>
                  </a:cubicBezTo>
                  <a:cubicBezTo>
                    <a:pt x="12343" y="0"/>
                    <a:pt x="9257" y="0"/>
                    <a:pt x="9257" y="0"/>
                  </a:cubicBezTo>
                  <a:cubicBezTo>
                    <a:pt x="6171" y="0"/>
                    <a:pt x="3086" y="5400"/>
                    <a:pt x="3086" y="5400"/>
                  </a:cubicBezTo>
                  <a:cubicBezTo>
                    <a:pt x="3086" y="5400"/>
                    <a:pt x="0" y="10800"/>
                    <a:pt x="0" y="16200"/>
                  </a:cubicBezTo>
                  <a:cubicBezTo>
                    <a:pt x="3086" y="16200"/>
                    <a:pt x="9257" y="16200"/>
                    <a:pt x="9257" y="21600"/>
                  </a:cubicBezTo>
                  <a:cubicBezTo>
                    <a:pt x="12343" y="21600"/>
                    <a:pt x="15429" y="21600"/>
                    <a:pt x="18514" y="16200"/>
                  </a:cubicBezTo>
                  <a:cubicBezTo>
                    <a:pt x="18514" y="16200"/>
                    <a:pt x="18514" y="16200"/>
                    <a:pt x="21600" y="162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2" name="Google Shape;2482;p278"/>
            <p:cNvSpPr/>
            <p:nvPr/>
          </p:nvSpPr>
          <p:spPr>
            <a:xfrm>
              <a:off x="1090917" y="1245828"/>
              <a:ext cx="100366" cy="48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6200"/>
                  </a:moveTo>
                  <a:cubicBezTo>
                    <a:pt x="0" y="13500"/>
                    <a:pt x="0" y="8100"/>
                    <a:pt x="0" y="8100"/>
                  </a:cubicBezTo>
                  <a:cubicBezTo>
                    <a:pt x="0" y="5400"/>
                    <a:pt x="2541" y="5400"/>
                    <a:pt x="3812" y="2700"/>
                  </a:cubicBezTo>
                  <a:cubicBezTo>
                    <a:pt x="3812" y="2700"/>
                    <a:pt x="6353" y="0"/>
                    <a:pt x="6353" y="0"/>
                  </a:cubicBezTo>
                  <a:cubicBezTo>
                    <a:pt x="7624" y="0"/>
                    <a:pt x="10165" y="0"/>
                    <a:pt x="10165" y="0"/>
                  </a:cubicBezTo>
                  <a:cubicBezTo>
                    <a:pt x="11435" y="0"/>
                    <a:pt x="13976" y="2700"/>
                    <a:pt x="15247" y="2700"/>
                  </a:cubicBezTo>
                  <a:cubicBezTo>
                    <a:pt x="16518" y="2700"/>
                    <a:pt x="16518" y="2700"/>
                    <a:pt x="17788" y="2700"/>
                  </a:cubicBezTo>
                  <a:cubicBezTo>
                    <a:pt x="17788" y="2700"/>
                    <a:pt x="19059" y="2700"/>
                    <a:pt x="20329" y="2700"/>
                  </a:cubicBezTo>
                  <a:cubicBezTo>
                    <a:pt x="20329" y="2700"/>
                    <a:pt x="21600" y="5400"/>
                    <a:pt x="21600" y="5400"/>
                  </a:cubicBezTo>
                  <a:cubicBezTo>
                    <a:pt x="21600" y="5400"/>
                    <a:pt x="21600" y="8100"/>
                    <a:pt x="20329" y="8100"/>
                  </a:cubicBezTo>
                  <a:cubicBezTo>
                    <a:pt x="20329" y="10800"/>
                    <a:pt x="17788" y="10800"/>
                    <a:pt x="17788" y="8100"/>
                  </a:cubicBezTo>
                  <a:cubicBezTo>
                    <a:pt x="16518" y="8100"/>
                    <a:pt x="16518" y="8100"/>
                    <a:pt x="15247" y="8100"/>
                  </a:cubicBezTo>
                  <a:cubicBezTo>
                    <a:pt x="15247" y="8100"/>
                    <a:pt x="12706" y="8100"/>
                    <a:pt x="12706" y="5400"/>
                  </a:cubicBezTo>
                  <a:cubicBezTo>
                    <a:pt x="11435" y="5400"/>
                    <a:pt x="10165" y="5400"/>
                    <a:pt x="8894" y="5400"/>
                  </a:cubicBezTo>
                  <a:cubicBezTo>
                    <a:pt x="8894" y="8100"/>
                    <a:pt x="6353" y="8100"/>
                    <a:pt x="6353" y="8100"/>
                  </a:cubicBezTo>
                  <a:cubicBezTo>
                    <a:pt x="6353" y="8100"/>
                    <a:pt x="6353" y="13500"/>
                    <a:pt x="6353" y="13500"/>
                  </a:cubicBezTo>
                  <a:cubicBezTo>
                    <a:pt x="6353" y="13500"/>
                    <a:pt x="6353" y="16200"/>
                    <a:pt x="5082" y="16200"/>
                  </a:cubicBezTo>
                  <a:cubicBezTo>
                    <a:pt x="5082" y="16200"/>
                    <a:pt x="5082" y="16200"/>
                    <a:pt x="5082" y="16200"/>
                  </a:cubicBezTo>
                  <a:cubicBezTo>
                    <a:pt x="3812" y="16200"/>
                    <a:pt x="2541" y="18900"/>
                    <a:pt x="2541" y="18900"/>
                  </a:cubicBezTo>
                  <a:cubicBezTo>
                    <a:pt x="2541" y="18900"/>
                    <a:pt x="2541" y="21600"/>
                    <a:pt x="2541" y="21600"/>
                  </a:cubicBezTo>
                  <a:cubicBezTo>
                    <a:pt x="1271" y="21600"/>
                    <a:pt x="0" y="21600"/>
                    <a:pt x="0" y="21600"/>
                  </a:cubicBezTo>
                  <a:cubicBezTo>
                    <a:pt x="0" y="21600"/>
                    <a:pt x="0" y="18900"/>
                    <a:pt x="0" y="16200"/>
                  </a:cubicBezTo>
                  <a:cubicBezTo>
                    <a:pt x="0" y="16200"/>
                    <a:pt x="0" y="16200"/>
                    <a:pt x="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3" name="Google Shape;2483;p278"/>
            <p:cNvSpPr/>
            <p:nvPr/>
          </p:nvSpPr>
          <p:spPr>
            <a:xfrm>
              <a:off x="1090917" y="1245828"/>
              <a:ext cx="100366" cy="48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6200"/>
                  </a:moveTo>
                  <a:cubicBezTo>
                    <a:pt x="0" y="13500"/>
                    <a:pt x="0" y="8100"/>
                    <a:pt x="0" y="8100"/>
                  </a:cubicBezTo>
                  <a:cubicBezTo>
                    <a:pt x="0" y="5400"/>
                    <a:pt x="2541" y="5400"/>
                    <a:pt x="3812" y="2700"/>
                  </a:cubicBezTo>
                  <a:cubicBezTo>
                    <a:pt x="3812" y="2700"/>
                    <a:pt x="6353" y="0"/>
                    <a:pt x="6353" y="0"/>
                  </a:cubicBezTo>
                  <a:cubicBezTo>
                    <a:pt x="7624" y="0"/>
                    <a:pt x="10165" y="0"/>
                    <a:pt x="10165" y="0"/>
                  </a:cubicBezTo>
                  <a:cubicBezTo>
                    <a:pt x="11435" y="0"/>
                    <a:pt x="13976" y="2700"/>
                    <a:pt x="15247" y="2700"/>
                  </a:cubicBezTo>
                  <a:cubicBezTo>
                    <a:pt x="16518" y="2700"/>
                    <a:pt x="16518" y="2700"/>
                    <a:pt x="17788" y="2700"/>
                  </a:cubicBezTo>
                  <a:cubicBezTo>
                    <a:pt x="17788" y="2700"/>
                    <a:pt x="19059" y="2700"/>
                    <a:pt x="20329" y="2700"/>
                  </a:cubicBezTo>
                  <a:cubicBezTo>
                    <a:pt x="20329" y="2700"/>
                    <a:pt x="21600" y="5400"/>
                    <a:pt x="21600" y="5400"/>
                  </a:cubicBezTo>
                  <a:cubicBezTo>
                    <a:pt x="21600" y="5400"/>
                    <a:pt x="21600" y="8100"/>
                    <a:pt x="20329" y="8100"/>
                  </a:cubicBezTo>
                  <a:cubicBezTo>
                    <a:pt x="20329" y="10800"/>
                    <a:pt x="17788" y="10800"/>
                    <a:pt x="17788" y="8100"/>
                  </a:cubicBezTo>
                  <a:cubicBezTo>
                    <a:pt x="16518" y="8100"/>
                    <a:pt x="16518" y="8100"/>
                    <a:pt x="15247" y="8100"/>
                  </a:cubicBezTo>
                  <a:cubicBezTo>
                    <a:pt x="15247" y="8100"/>
                    <a:pt x="12706" y="8100"/>
                    <a:pt x="12706" y="5400"/>
                  </a:cubicBezTo>
                  <a:cubicBezTo>
                    <a:pt x="11435" y="5400"/>
                    <a:pt x="10165" y="5400"/>
                    <a:pt x="8894" y="5400"/>
                  </a:cubicBezTo>
                  <a:cubicBezTo>
                    <a:pt x="8894" y="8100"/>
                    <a:pt x="6353" y="8100"/>
                    <a:pt x="6353" y="8100"/>
                  </a:cubicBezTo>
                  <a:cubicBezTo>
                    <a:pt x="6353" y="8100"/>
                    <a:pt x="6353" y="13500"/>
                    <a:pt x="6353" y="13500"/>
                  </a:cubicBezTo>
                  <a:cubicBezTo>
                    <a:pt x="6353" y="13500"/>
                    <a:pt x="6353" y="16200"/>
                    <a:pt x="5082" y="16200"/>
                  </a:cubicBezTo>
                  <a:cubicBezTo>
                    <a:pt x="5082" y="16200"/>
                    <a:pt x="5082" y="16200"/>
                    <a:pt x="5082" y="16200"/>
                  </a:cubicBezTo>
                  <a:cubicBezTo>
                    <a:pt x="3812" y="16200"/>
                    <a:pt x="2541" y="18900"/>
                    <a:pt x="2541" y="18900"/>
                  </a:cubicBezTo>
                  <a:cubicBezTo>
                    <a:pt x="2541" y="18900"/>
                    <a:pt x="2541" y="21600"/>
                    <a:pt x="2541" y="21600"/>
                  </a:cubicBezTo>
                  <a:cubicBezTo>
                    <a:pt x="1271" y="21600"/>
                    <a:pt x="0" y="21600"/>
                    <a:pt x="0" y="21600"/>
                  </a:cubicBezTo>
                  <a:cubicBezTo>
                    <a:pt x="0" y="21600"/>
                    <a:pt x="0" y="18900"/>
                    <a:pt x="0" y="16200"/>
                  </a:cubicBezTo>
                  <a:cubicBezTo>
                    <a:pt x="0" y="16200"/>
                    <a:pt x="0" y="16200"/>
                    <a:pt x="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4" name="Google Shape;2484;p278"/>
            <p:cNvSpPr/>
            <p:nvPr/>
          </p:nvSpPr>
          <p:spPr>
            <a:xfrm>
              <a:off x="1202191" y="1224009"/>
              <a:ext cx="93820" cy="45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250" y="5400"/>
                  </a:moveTo>
                  <a:cubicBezTo>
                    <a:pt x="20250" y="2700"/>
                    <a:pt x="17550" y="5400"/>
                    <a:pt x="16200" y="5400"/>
                  </a:cubicBezTo>
                  <a:cubicBezTo>
                    <a:pt x="16200" y="2700"/>
                    <a:pt x="13500" y="2700"/>
                    <a:pt x="12150" y="2700"/>
                  </a:cubicBezTo>
                  <a:cubicBezTo>
                    <a:pt x="10800" y="2700"/>
                    <a:pt x="8100" y="0"/>
                    <a:pt x="6750" y="0"/>
                  </a:cubicBezTo>
                  <a:cubicBezTo>
                    <a:pt x="6750" y="0"/>
                    <a:pt x="4050" y="2700"/>
                    <a:pt x="2700" y="2700"/>
                  </a:cubicBezTo>
                  <a:cubicBezTo>
                    <a:pt x="2700" y="5400"/>
                    <a:pt x="0" y="5400"/>
                    <a:pt x="0" y="8100"/>
                  </a:cubicBezTo>
                  <a:cubicBezTo>
                    <a:pt x="0" y="10800"/>
                    <a:pt x="0" y="13500"/>
                    <a:pt x="0" y="13500"/>
                  </a:cubicBezTo>
                  <a:cubicBezTo>
                    <a:pt x="1350" y="16200"/>
                    <a:pt x="1350" y="21600"/>
                    <a:pt x="2700" y="21600"/>
                  </a:cubicBezTo>
                  <a:cubicBezTo>
                    <a:pt x="2700" y="21600"/>
                    <a:pt x="5400" y="18900"/>
                    <a:pt x="5400" y="18900"/>
                  </a:cubicBezTo>
                  <a:cubicBezTo>
                    <a:pt x="6750" y="18900"/>
                    <a:pt x="5400" y="13500"/>
                    <a:pt x="6750" y="13500"/>
                  </a:cubicBezTo>
                  <a:cubicBezTo>
                    <a:pt x="6750" y="13500"/>
                    <a:pt x="8100" y="13500"/>
                    <a:pt x="9450" y="13500"/>
                  </a:cubicBezTo>
                  <a:cubicBezTo>
                    <a:pt x="10800" y="13500"/>
                    <a:pt x="12150" y="13500"/>
                    <a:pt x="14850" y="13500"/>
                  </a:cubicBezTo>
                  <a:cubicBezTo>
                    <a:pt x="14850" y="13500"/>
                    <a:pt x="16200" y="10800"/>
                    <a:pt x="16200" y="10800"/>
                  </a:cubicBezTo>
                  <a:cubicBezTo>
                    <a:pt x="17550" y="10800"/>
                    <a:pt x="18900" y="10800"/>
                    <a:pt x="20250" y="10800"/>
                  </a:cubicBezTo>
                  <a:cubicBezTo>
                    <a:pt x="20250" y="10800"/>
                    <a:pt x="21600" y="10800"/>
                    <a:pt x="21600" y="10800"/>
                  </a:cubicBezTo>
                  <a:cubicBezTo>
                    <a:pt x="21600" y="8100"/>
                    <a:pt x="21600" y="5400"/>
                    <a:pt x="2025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5" name="Google Shape;2485;p278"/>
            <p:cNvSpPr/>
            <p:nvPr/>
          </p:nvSpPr>
          <p:spPr>
            <a:xfrm>
              <a:off x="1202191" y="1224009"/>
              <a:ext cx="93820" cy="45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250" y="5400"/>
                  </a:moveTo>
                  <a:cubicBezTo>
                    <a:pt x="20250" y="2700"/>
                    <a:pt x="17550" y="5400"/>
                    <a:pt x="16200" y="5400"/>
                  </a:cubicBezTo>
                  <a:cubicBezTo>
                    <a:pt x="16200" y="2700"/>
                    <a:pt x="13500" y="2700"/>
                    <a:pt x="12150" y="2700"/>
                  </a:cubicBezTo>
                  <a:cubicBezTo>
                    <a:pt x="10800" y="2700"/>
                    <a:pt x="8100" y="0"/>
                    <a:pt x="6750" y="0"/>
                  </a:cubicBezTo>
                  <a:cubicBezTo>
                    <a:pt x="6750" y="0"/>
                    <a:pt x="4050" y="2700"/>
                    <a:pt x="2700" y="2700"/>
                  </a:cubicBezTo>
                  <a:cubicBezTo>
                    <a:pt x="2700" y="5400"/>
                    <a:pt x="0" y="5400"/>
                    <a:pt x="0" y="8100"/>
                  </a:cubicBezTo>
                  <a:cubicBezTo>
                    <a:pt x="0" y="10800"/>
                    <a:pt x="0" y="13500"/>
                    <a:pt x="0" y="13500"/>
                  </a:cubicBezTo>
                  <a:cubicBezTo>
                    <a:pt x="1350" y="16200"/>
                    <a:pt x="1350" y="21600"/>
                    <a:pt x="2700" y="21600"/>
                  </a:cubicBezTo>
                  <a:cubicBezTo>
                    <a:pt x="2700" y="21600"/>
                    <a:pt x="5400" y="18900"/>
                    <a:pt x="5400" y="18900"/>
                  </a:cubicBezTo>
                  <a:cubicBezTo>
                    <a:pt x="6750" y="18900"/>
                    <a:pt x="5400" y="13500"/>
                    <a:pt x="6750" y="13500"/>
                  </a:cubicBezTo>
                  <a:cubicBezTo>
                    <a:pt x="6750" y="13500"/>
                    <a:pt x="8100" y="13500"/>
                    <a:pt x="9450" y="13500"/>
                  </a:cubicBezTo>
                  <a:cubicBezTo>
                    <a:pt x="10800" y="13500"/>
                    <a:pt x="12150" y="13500"/>
                    <a:pt x="14850" y="13500"/>
                  </a:cubicBezTo>
                  <a:cubicBezTo>
                    <a:pt x="14850" y="13500"/>
                    <a:pt x="16200" y="10800"/>
                    <a:pt x="16200" y="10800"/>
                  </a:cubicBezTo>
                  <a:cubicBezTo>
                    <a:pt x="17550" y="10800"/>
                    <a:pt x="18900" y="10800"/>
                    <a:pt x="20250" y="10800"/>
                  </a:cubicBezTo>
                  <a:cubicBezTo>
                    <a:pt x="20250" y="10800"/>
                    <a:pt x="21600" y="10800"/>
                    <a:pt x="21600" y="10800"/>
                  </a:cubicBezTo>
                  <a:cubicBezTo>
                    <a:pt x="21600" y="8100"/>
                    <a:pt x="21600" y="5400"/>
                    <a:pt x="2025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6" name="Google Shape;2486;p278"/>
            <p:cNvSpPr/>
            <p:nvPr/>
          </p:nvSpPr>
          <p:spPr>
            <a:xfrm>
              <a:off x="1313465" y="1217464"/>
              <a:ext cx="80729" cy="28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71" y="12960"/>
                  </a:moveTo>
                  <a:cubicBezTo>
                    <a:pt x="6171" y="12960"/>
                    <a:pt x="6171" y="17280"/>
                    <a:pt x="4629" y="17280"/>
                  </a:cubicBezTo>
                  <a:cubicBezTo>
                    <a:pt x="4629" y="17280"/>
                    <a:pt x="3086" y="21600"/>
                    <a:pt x="1543" y="21600"/>
                  </a:cubicBezTo>
                  <a:cubicBezTo>
                    <a:pt x="1543" y="21600"/>
                    <a:pt x="0" y="1728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1543" y="0"/>
                    <a:pt x="3086" y="0"/>
                  </a:cubicBezTo>
                  <a:cubicBezTo>
                    <a:pt x="4629" y="0"/>
                    <a:pt x="6171" y="0"/>
                    <a:pt x="7714" y="0"/>
                  </a:cubicBezTo>
                  <a:cubicBezTo>
                    <a:pt x="7714" y="0"/>
                    <a:pt x="9257" y="0"/>
                    <a:pt x="10800" y="0"/>
                  </a:cubicBezTo>
                  <a:cubicBezTo>
                    <a:pt x="10800" y="4320"/>
                    <a:pt x="12343" y="4320"/>
                    <a:pt x="13886" y="4320"/>
                  </a:cubicBezTo>
                  <a:cubicBezTo>
                    <a:pt x="15429" y="4320"/>
                    <a:pt x="16971" y="4320"/>
                    <a:pt x="16971" y="8640"/>
                  </a:cubicBezTo>
                  <a:cubicBezTo>
                    <a:pt x="18514" y="8640"/>
                    <a:pt x="21600" y="8640"/>
                    <a:pt x="21600" y="12960"/>
                  </a:cubicBezTo>
                  <a:cubicBezTo>
                    <a:pt x="21600" y="12960"/>
                    <a:pt x="20057" y="17280"/>
                    <a:pt x="18514" y="17280"/>
                  </a:cubicBezTo>
                  <a:cubicBezTo>
                    <a:pt x="18514" y="17280"/>
                    <a:pt x="16971" y="17280"/>
                    <a:pt x="16971" y="17280"/>
                  </a:cubicBezTo>
                  <a:cubicBezTo>
                    <a:pt x="15429" y="17280"/>
                    <a:pt x="12343" y="17280"/>
                    <a:pt x="12343" y="17280"/>
                  </a:cubicBezTo>
                  <a:cubicBezTo>
                    <a:pt x="10800" y="17280"/>
                    <a:pt x="9257" y="12960"/>
                    <a:pt x="9257" y="12960"/>
                  </a:cubicBezTo>
                  <a:cubicBezTo>
                    <a:pt x="9257" y="12960"/>
                    <a:pt x="7714" y="12960"/>
                    <a:pt x="7714" y="12960"/>
                  </a:cubicBezTo>
                  <a:cubicBezTo>
                    <a:pt x="7714" y="12960"/>
                    <a:pt x="6171" y="12960"/>
                    <a:pt x="6171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7" name="Google Shape;2487;p278"/>
            <p:cNvSpPr/>
            <p:nvPr/>
          </p:nvSpPr>
          <p:spPr>
            <a:xfrm>
              <a:off x="1313465" y="1217464"/>
              <a:ext cx="80729" cy="28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71" y="12960"/>
                  </a:moveTo>
                  <a:cubicBezTo>
                    <a:pt x="6171" y="12960"/>
                    <a:pt x="6171" y="17280"/>
                    <a:pt x="4629" y="17280"/>
                  </a:cubicBezTo>
                  <a:cubicBezTo>
                    <a:pt x="4629" y="17280"/>
                    <a:pt x="3086" y="21600"/>
                    <a:pt x="1543" y="21600"/>
                  </a:cubicBezTo>
                  <a:cubicBezTo>
                    <a:pt x="1543" y="21600"/>
                    <a:pt x="0" y="1728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1543" y="0"/>
                    <a:pt x="3086" y="0"/>
                  </a:cubicBezTo>
                  <a:cubicBezTo>
                    <a:pt x="4629" y="0"/>
                    <a:pt x="6171" y="0"/>
                    <a:pt x="7714" y="0"/>
                  </a:cubicBezTo>
                  <a:cubicBezTo>
                    <a:pt x="7714" y="0"/>
                    <a:pt x="9257" y="0"/>
                    <a:pt x="10800" y="0"/>
                  </a:cubicBezTo>
                  <a:cubicBezTo>
                    <a:pt x="10800" y="4320"/>
                    <a:pt x="12343" y="4320"/>
                    <a:pt x="13886" y="4320"/>
                  </a:cubicBezTo>
                  <a:cubicBezTo>
                    <a:pt x="15429" y="4320"/>
                    <a:pt x="16971" y="4320"/>
                    <a:pt x="16971" y="8640"/>
                  </a:cubicBezTo>
                  <a:cubicBezTo>
                    <a:pt x="18514" y="8640"/>
                    <a:pt x="21600" y="8640"/>
                    <a:pt x="21600" y="12960"/>
                  </a:cubicBezTo>
                  <a:cubicBezTo>
                    <a:pt x="21600" y="12960"/>
                    <a:pt x="20057" y="17280"/>
                    <a:pt x="18514" y="17280"/>
                  </a:cubicBezTo>
                  <a:cubicBezTo>
                    <a:pt x="18514" y="17280"/>
                    <a:pt x="16971" y="17280"/>
                    <a:pt x="16971" y="17280"/>
                  </a:cubicBezTo>
                  <a:cubicBezTo>
                    <a:pt x="15429" y="17280"/>
                    <a:pt x="12343" y="17280"/>
                    <a:pt x="12343" y="17280"/>
                  </a:cubicBezTo>
                  <a:cubicBezTo>
                    <a:pt x="10800" y="17280"/>
                    <a:pt x="9257" y="12960"/>
                    <a:pt x="9257" y="12960"/>
                  </a:cubicBezTo>
                  <a:cubicBezTo>
                    <a:pt x="9257" y="12960"/>
                    <a:pt x="7714" y="12960"/>
                    <a:pt x="7714" y="12960"/>
                  </a:cubicBezTo>
                  <a:cubicBezTo>
                    <a:pt x="7714" y="12960"/>
                    <a:pt x="6171" y="12960"/>
                    <a:pt x="6171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8" name="Google Shape;2488;p278"/>
            <p:cNvSpPr/>
            <p:nvPr/>
          </p:nvSpPr>
          <p:spPr>
            <a:xfrm>
              <a:off x="1398556" y="1242191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21600" h="19800" extrusionOk="0">
                  <a:moveTo>
                    <a:pt x="21600" y="19800"/>
                  </a:moveTo>
                  <a:cubicBezTo>
                    <a:pt x="21600" y="12600"/>
                    <a:pt x="14400" y="5400"/>
                    <a:pt x="14400" y="5400"/>
                  </a:cubicBezTo>
                  <a:cubicBezTo>
                    <a:pt x="14400" y="-1800"/>
                    <a:pt x="7200" y="-1800"/>
                    <a:pt x="0" y="5400"/>
                  </a:cubicBezTo>
                  <a:cubicBezTo>
                    <a:pt x="0" y="5400"/>
                    <a:pt x="0" y="5400"/>
                    <a:pt x="0" y="12600"/>
                  </a:cubicBezTo>
                  <a:cubicBezTo>
                    <a:pt x="7200" y="19800"/>
                    <a:pt x="7200" y="19800"/>
                    <a:pt x="7200" y="19800"/>
                  </a:cubicBezTo>
                  <a:cubicBezTo>
                    <a:pt x="72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21600" y="19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89" name="Google Shape;2489;p278"/>
            <p:cNvSpPr/>
            <p:nvPr/>
          </p:nvSpPr>
          <p:spPr>
            <a:xfrm>
              <a:off x="1398556" y="1242191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21600" h="19800" extrusionOk="0">
                  <a:moveTo>
                    <a:pt x="21600" y="19800"/>
                  </a:moveTo>
                  <a:cubicBezTo>
                    <a:pt x="21600" y="12600"/>
                    <a:pt x="14400" y="5400"/>
                    <a:pt x="14400" y="5400"/>
                  </a:cubicBezTo>
                  <a:cubicBezTo>
                    <a:pt x="14400" y="-1800"/>
                    <a:pt x="7200" y="-1800"/>
                    <a:pt x="0" y="5400"/>
                  </a:cubicBezTo>
                  <a:cubicBezTo>
                    <a:pt x="0" y="5400"/>
                    <a:pt x="0" y="5400"/>
                    <a:pt x="0" y="12600"/>
                  </a:cubicBezTo>
                  <a:cubicBezTo>
                    <a:pt x="7200" y="19800"/>
                    <a:pt x="7200" y="19800"/>
                    <a:pt x="7200" y="19800"/>
                  </a:cubicBezTo>
                  <a:cubicBezTo>
                    <a:pt x="72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21600" y="19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0" name="Google Shape;2490;p278"/>
            <p:cNvSpPr/>
            <p:nvPr/>
          </p:nvSpPr>
          <p:spPr>
            <a:xfrm>
              <a:off x="1405101" y="1258919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7200"/>
                    <a:pt x="0" y="7200"/>
                  </a:cubicBezTo>
                  <a:cubicBezTo>
                    <a:pt x="0" y="7200"/>
                    <a:pt x="0" y="14400"/>
                    <a:pt x="0" y="14400"/>
                  </a:cubicBezTo>
                  <a:cubicBezTo>
                    <a:pt x="0" y="14400"/>
                    <a:pt x="0" y="21600"/>
                    <a:pt x="0" y="21600"/>
                  </a:cubicBezTo>
                  <a:cubicBezTo>
                    <a:pt x="0" y="21600"/>
                    <a:pt x="21600" y="21600"/>
                    <a:pt x="21600" y="14400"/>
                  </a:cubicBezTo>
                  <a:cubicBezTo>
                    <a:pt x="21600" y="14400"/>
                    <a:pt x="21600" y="14400"/>
                    <a:pt x="21600" y="7200"/>
                  </a:cubicBezTo>
                  <a:cubicBezTo>
                    <a:pt x="21600" y="7200"/>
                    <a:pt x="21600" y="720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1" name="Google Shape;2491;p278"/>
            <p:cNvSpPr/>
            <p:nvPr/>
          </p:nvSpPr>
          <p:spPr>
            <a:xfrm>
              <a:off x="1405101" y="1258919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7200"/>
                    <a:pt x="0" y="7200"/>
                  </a:cubicBezTo>
                  <a:cubicBezTo>
                    <a:pt x="0" y="7200"/>
                    <a:pt x="0" y="14400"/>
                    <a:pt x="0" y="14400"/>
                  </a:cubicBezTo>
                  <a:cubicBezTo>
                    <a:pt x="0" y="14400"/>
                    <a:pt x="0" y="21600"/>
                    <a:pt x="0" y="21600"/>
                  </a:cubicBezTo>
                  <a:cubicBezTo>
                    <a:pt x="0" y="21600"/>
                    <a:pt x="21600" y="21600"/>
                    <a:pt x="21600" y="14400"/>
                  </a:cubicBezTo>
                  <a:cubicBezTo>
                    <a:pt x="21600" y="14400"/>
                    <a:pt x="21600" y="14400"/>
                    <a:pt x="21600" y="7200"/>
                  </a:cubicBezTo>
                  <a:cubicBezTo>
                    <a:pt x="21600" y="7200"/>
                    <a:pt x="21600" y="720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2" name="Google Shape;2492;p278"/>
            <p:cNvSpPr/>
            <p:nvPr/>
          </p:nvSpPr>
          <p:spPr>
            <a:xfrm>
              <a:off x="1464011" y="1280737"/>
              <a:ext cx="45819" cy="3054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8100" y="0"/>
                    <a:pt x="5400" y="4320"/>
                    <a:pt x="2700" y="4320"/>
                  </a:cubicBezTo>
                  <a:cubicBezTo>
                    <a:pt x="2700" y="4320"/>
                    <a:pt x="0" y="8640"/>
                    <a:pt x="0" y="12960"/>
                  </a:cubicBezTo>
                  <a:cubicBezTo>
                    <a:pt x="0" y="12960"/>
                    <a:pt x="0" y="21600"/>
                    <a:pt x="0" y="21600"/>
                  </a:cubicBezTo>
                  <a:cubicBezTo>
                    <a:pt x="2700" y="21600"/>
                    <a:pt x="5400" y="21600"/>
                    <a:pt x="8100" y="21600"/>
                  </a:cubicBezTo>
                  <a:cubicBezTo>
                    <a:pt x="10800" y="21600"/>
                    <a:pt x="10800" y="21600"/>
                    <a:pt x="13500" y="21600"/>
                  </a:cubicBezTo>
                  <a:cubicBezTo>
                    <a:pt x="13500" y="21600"/>
                    <a:pt x="18900" y="21600"/>
                    <a:pt x="18900" y="21600"/>
                  </a:cubicBezTo>
                  <a:cubicBezTo>
                    <a:pt x="18900" y="17280"/>
                    <a:pt x="21600" y="12960"/>
                    <a:pt x="21600" y="12960"/>
                  </a:cubicBezTo>
                  <a:cubicBezTo>
                    <a:pt x="21600" y="8640"/>
                    <a:pt x="21600" y="4320"/>
                    <a:pt x="21600" y="4320"/>
                  </a:cubicBezTo>
                  <a:cubicBezTo>
                    <a:pt x="21600" y="0"/>
                    <a:pt x="18900" y="0"/>
                    <a:pt x="16200" y="0"/>
                  </a:cubicBezTo>
                  <a:cubicBezTo>
                    <a:pt x="135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3" name="Google Shape;2493;p278"/>
            <p:cNvSpPr/>
            <p:nvPr/>
          </p:nvSpPr>
          <p:spPr>
            <a:xfrm>
              <a:off x="1464011" y="1280737"/>
              <a:ext cx="45819" cy="3054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8100" y="0"/>
                    <a:pt x="5400" y="4320"/>
                    <a:pt x="2700" y="4320"/>
                  </a:cubicBezTo>
                  <a:cubicBezTo>
                    <a:pt x="2700" y="4320"/>
                    <a:pt x="0" y="8640"/>
                    <a:pt x="0" y="12960"/>
                  </a:cubicBezTo>
                  <a:cubicBezTo>
                    <a:pt x="0" y="12960"/>
                    <a:pt x="0" y="21600"/>
                    <a:pt x="0" y="21600"/>
                  </a:cubicBezTo>
                  <a:cubicBezTo>
                    <a:pt x="2700" y="21600"/>
                    <a:pt x="5400" y="21600"/>
                    <a:pt x="8100" y="21600"/>
                  </a:cubicBezTo>
                  <a:cubicBezTo>
                    <a:pt x="10800" y="21600"/>
                    <a:pt x="10800" y="21600"/>
                    <a:pt x="13500" y="21600"/>
                  </a:cubicBezTo>
                  <a:cubicBezTo>
                    <a:pt x="13500" y="21600"/>
                    <a:pt x="18900" y="21600"/>
                    <a:pt x="18900" y="21600"/>
                  </a:cubicBezTo>
                  <a:cubicBezTo>
                    <a:pt x="18900" y="17280"/>
                    <a:pt x="21600" y="12960"/>
                    <a:pt x="21600" y="12960"/>
                  </a:cubicBezTo>
                  <a:cubicBezTo>
                    <a:pt x="21600" y="8640"/>
                    <a:pt x="21600" y="4320"/>
                    <a:pt x="21600" y="4320"/>
                  </a:cubicBezTo>
                  <a:cubicBezTo>
                    <a:pt x="21600" y="0"/>
                    <a:pt x="18900" y="0"/>
                    <a:pt x="16200" y="0"/>
                  </a:cubicBezTo>
                  <a:cubicBezTo>
                    <a:pt x="135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4" name="Google Shape;2494;p278"/>
            <p:cNvSpPr/>
            <p:nvPr/>
          </p:nvSpPr>
          <p:spPr>
            <a:xfrm>
              <a:off x="1328737" y="822552"/>
              <a:ext cx="17456" cy="41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6171"/>
                  </a:moveTo>
                  <a:cubicBezTo>
                    <a:pt x="14400" y="6171"/>
                    <a:pt x="21600" y="3086"/>
                    <a:pt x="14400" y="3086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7200" y="0"/>
                    <a:pt x="0" y="3086"/>
                    <a:pt x="0" y="3086"/>
                  </a:cubicBezTo>
                  <a:cubicBezTo>
                    <a:pt x="0" y="6171"/>
                    <a:pt x="7200" y="9257"/>
                    <a:pt x="7200" y="9257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5429"/>
                    <a:pt x="7200" y="18514"/>
                    <a:pt x="7200" y="18514"/>
                  </a:cubicBezTo>
                  <a:cubicBezTo>
                    <a:pt x="7200" y="18514"/>
                    <a:pt x="14400" y="21600"/>
                    <a:pt x="14400" y="21600"/>
                  </a:cubicBezTo>
                  <a:cubicBezTo>
                    <a:pt x="21600" y="21600"/>
                    <a:pt x="21600" y="18514"/>
                    <a:pt x="21600" y="18514"/>
                  </a:cubicBezTo>
                  <a:cubicBezTo>
                    <a:pt x="21600" y="18514"/>
                    <a:pt x="21600" y="12343"/>
                    <a:pt x="21600" y="12343"/>
                  </a:cubicBezTo>
                  <a:cubicBezTo>
                    <a:pt x="21600" y="9257"/>
                    <a:pt x="21600" y="9257"/>
                    <a:pt x="21600" y="9257"/>
                  </a:cubicBezTo>
                  <a:cubicBezTo>
                    <a:pt x="14400" y="9257"/>
                    <a:pt x="14400" y="9257"/>
                    <a:pt x="144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5" name="Google Shape;2495;p278"/>
            <p:cNvSpPr/>
            <p:nvPr/>
          </p:nvSpPr>
          <p:spPr>
            <a:xfrm>
              <a:off x="1328737" y="822552"/>
              <a:ext cx="17456" cy="414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6171"/>
                  </a:moveTo>
                  <a:cubicBezTo>
                    <a:pt x="14400" y="6171"/>
                    <a:pt x="21600" y="3086"/>
                    <a:pt x="14400" y="3086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7200" y="0"/>
                    <a:pt x="0" y="3086"/>
                    <a:pt x="0" y="3086"/>
                  </a:cubicBezTo>
                  <a:cubicBezTo>
                    <a:pt x="0" y="6171"/>
                    <a:pt x="7200" y="9257"/>
                    <a:pt x="7200" y="9257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5429"/>
                    <a:pt x="7200" y="18514"/>
                    <a:pt x="7200" y="18514"/>
                  </a:cubicBezTo>
                  <a:cubicBezTo>
                    <a:pt x="7200" y="18514"/>
                    <a:pt x="14400" y="21600"/>
                    <a:pt x="14400" y="21600"/>
                  </a:cubicBezTo>
                  <a:cubicBezTo>
                    <a:pt x="21600" y="21600"/>
                    <a:pt x="21600" y="18514"/>
                    <a:pt x="21600" y="18514"/>
                  </a:cubicBezTo>
                  <a:cubicBezTo>
                    <a:pt x="21600" y="18514"/>
                    <a:pt x="21600" y="12343"/>
                    <a:pt x="21600" y="12343"/>
                  </a:cubicBezTo>
                  <a:cubicBezTo>
                    <a:pt x="21600" y="9257"/>
                    <a:pt x="21600" y="9257"/>
                    <a:pt x="21600" y="9257"/>
                  </a:cubicBezTo>
                  <a:cubicBezTo>
                    <a:pt x="14400" y="9257"/>
                    <a:pt x="14400" y="9257"/>
                    <a:pt x="144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6" name="Google Shape;2496;p278"/>
            <p:cNvSpPr/>
            <p:nvPr/>
          </p:nvSpPr>
          <p:spPr>
            <a:xfrm>
              <a:off x="1359282" y="840007"/>
              <a:ext cx="17456" cy="174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0" y="14400"/>
                    <a:pt x="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14400"/>
                    <a:pt x="21600" y="14400"/>
                    <a:pt x="21600" y="14400"/>
                  </a:cubicBezTo>
                  <a:cubicBezTo>
                    <a:pt x="21600" y="1440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7" name="Google Shape;2497;p278"/>
            <p:cNvSpPr/>
            <p:nvPr/>
          </p:nvSpPr>
          <p:spPr>
            <a:xfrm>
              <a:off x="1359282" y="840007"/>
              <a:ext cx="17456" cy="174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0" y="14400"/>
                    <a:pt x="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14400"/>
                    <a:pt x="21600" y="14400"/>
                    <a:pt x="21600" y="14400"/>
                  </a:cubicBezTo>
                  <a:cubicBezTo>
                    <a:pt x="21600" y="1440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8" name="Google Shape;2498;p278"/>
            <p:cNvSpPr/>
            <p:nvPr/>
          </p:nvSpPr>
          <p:spPr>
            <a:xfrm>
              <a:off x="1590558" y="1179594"/>
              <a:ext cx="34911" cy="37871"/>
            </a:xfrm>
            <a:custGeom>
              <a:avLst/>
              <a:gdLst/>
              <a:ahLst/>
              <a:cxnLst/>
              <a:rect l="l" t="t" r="r" b="b"/>
              <a:pathLst>
                <a:path w="21600" h="20829" extrusionOk="0">
                  <a:moveTo>
                    <a:pt x="18000" y="2315"/>
                  </a:moveTo>
                  <a:cubicBezTo>
                    <a:pt x="14400" y="-771"/>
                    <a:pt x="10800" y="-771"/>
                    <a:pt x="7200" y="2315"/>
                  </a:cubicBezTo>
                  <a:cubicBezTo>
                    <a:pt x="3600" y="2315"/>
                    <a:pt x="3600" y="5400"/>
                    <a:pt x="3600" y="5400"/>
                  </a:cubicBezTo>
                  <a:cubicBezTo>
                    <a:pt x="0" y="5400"/>
                    <a:pt x="0" y="8486"/>
                    <a:pt x="0" y="11572"/>
                  </a:cubicBezTo>
                  <a:cubicBezTo>
                    <a:pt x="0" y="11572"/>
                    <a:pt x="0" y="14658"/>
                    <a:pt x="3600" y="17743"/>
                  </a:cubicBezTo>
                  <a:cubicBezTo>
                    <a:pt x="3600" y="20829"/>
                    <a:pt x="10800" y="20829"/>
                    <a:pt x="10800" y="20829"/>
                  </a:cubicBezTo>
                  <a:cubicBezTo>
                    <a:pt x="14400" y="20829"/>
                    <a:pt x="14400" y="14658"/>
                    <a:pt x="18000" y="14658"/>
                  </a:cubicBezTo>
                  <a:cubicBezTo>
                    <a:pt x="18000" y="14658"/>
                    <a:pt x="21600" y="11572"/>
                    <a:pt x="21600" y="11572"/>
                  </a:cubicBezTo>
                  <a:cubicBezTo>
                    <a:pt x="21600" y="11572"/>
                    <a:pt x="21600" y="5400"/>
                    <a:pt x="21600" y="5400"/>
                  </a:cubicBezTo>
                  <a:cubicBezTo>
                    <a:pt x="21600" y="2315"/>
                    <a:pt x="18000" y="2315"/>
                    <a:pt x="18000" y="23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499" name="Google Shape;2499;p278"/>
            <p:cNvSpPr/>
            <p:nvPr/>
          </p:nvSpPr>
          <p:spPr>
            <a:xfrm>
              <a:off x="1590558" y="1179594"/>
              <a:ext cx="34911" cy="37871"/>
            </a:xfrm>
            <a:custGeom>
              <a:avLst/>
              <a:gdLst/>
              <a:ahLst/>
              <a:cxnLst/>
              <a:rect l="l" t="t" r="r" b="b"/>
              <a:pathLst>
                <a:path w="21600" h="20829" extrusionOk="0">
                  <a:moveTo>
                    <a:pt x="18000" y="2315"/>
                  </a:moveTo>
                  <a:cubicBezTo>
                    <a:pt x="14400" y="-771"/>
                    <a:pt x="10800" y="-771"/>
                    <a:pt x="7200" y="2315"/>
                  </a:cubicBezTo>
                  <a:cubicBezTo>
                    <a:pt x="3600" y="2315"/>
                    <a:pt x="3600" y="5400"/>
                    <a:pt x="3600" y="5400"/>
                  </a:cubicBezTo>
                  <a:cubicBezTo>
                    <a:pt x="0" y="5400"/>
                    <a:pt x="0" y="8486"/>
                    <a:pt x="0" y="11572"/>
                  </a:cubicBezTo>
                  <a:cubicBezTo>
                    <a:pt x="0" y="11572"/>
                    <a:pt x="0" y="14658"/>
                    <a:pt x="3600" y="17743"/>
                  </a:cubicBezTo>
                  <a:cubicBezTo>
                    <a:pt x="3600" y="20829"/>
                    <a:pt x="10800" y="20829"/>
                    <a:pt x="10800" y="20829"/>
                  </a:cubicBezTo>
                  <a:cubicBezTo>
                    <a:pt x="14400" y="20829"/>
                    <a:pt x="14400" y="14658"/>
                    <a:pt x="18000" y="14658"/>
                  </a:cubicBezTo>
                  <a:cubicBezTo>
                    <a:pt x="18000" y="14658"/>
                    <a:pt x="21600" y="11572"/>
                    <a:pt x="21600" y="11572"/>
                  </a:cubicBezTo>
                  <a:cubicBezTo>
                    <a:pt x="21600" y="11572"/>
                    <a:pt x="21600" y="5400"/>
                    <a:pt x="21600" y="5400"/>
                  </a:cubicBezTo>
                  <a:cubicBezTo>
                    <a:pt x="21600" y="2315"/>
                    <a:pt x="18000" y="2315"/>
                    <a:pt x="18000" y="23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0" name="Google Shape;2500;p278"/>
            <p:cNvSpPr/>
            <p:nvPr/>
          </p:nvSpPr>
          <p:spPr>
            <a:xfrm>
              <a:off x="1677830" y="1095281"/>
              <a:ext cx="31375" cy="33456"/>
            </a:xfrm>
            <a:custGeom>
              <a:avLst/>
              <a:gdLst/>
              <a:ahLst/>
              <a:cxnLst/>
              <a:rect l="l" t="t" r="r" b="b"/>
              <a:pathLst>
                <a:path w="19412" h="20700" extrusionOk="0">
                  <a:moveTo>
                    <a:pt x="10800" y="18000"/>
                  </a:moveTo>
                  <a:cubicBezTo>
                    <a:pt x="10800" y="21600"/>
                    <a:pt x="7200" y="21600"/>
                    <a:pt x="3600" y="18000"/>
                  </a:cubicBezTo>
                  <a:cubicBezTo>
                    <a:pt x="0" y="18000"/>
                    <a:pt x="0" y="18000"/>
                    <a:pt x="0" y="14400"/>
                  </a:cubicBezTo>
                  <a:cubicBezTo>
                    <a:pt x="0" y="10800"/>
                    <a:pt x="0" y="3600"/>
                    <a:pt x="0" y="3600"/>
                  </a:cubicBezTo>
                  <a:cubicBezTo>
                    <a:pt x="3600" y="0"/>
                    <a:pt x="10800" y="0"/>
                    <a:pt x="10800" y="0"/>
                  </a:cubicBezTo>
                  <a:cubicBezTo>
                    <a:pt x="14400" y="0"/>
                    <a:pt x="18000" y="3600"/>
                    <a:pt x="18000" y="7200"/>
                  </a:cubicBezTo>
                  <a:cubicBezTo>
                    <a:pt x="21600" y="10800"/>
                    <a:pt x="18000" y="18000"/>
                    <a:pt x="108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1" name="Google Shape;2501;p278"/>
            <p:cNvSpPr/>
            <p:nvPr/>
          </p:nvSpPr>
          <p:spPr>
            <a:xfrm>
              <a:off x="1677830" y="1095281"/>
              <a:ext cx="31375" cy="33456"/>
            </a:xfrm>
            <a:custGeom>
              <a:avLst/>
              <a:gdLst/>
              <a:ahLst/>
              <a:cxnLst/>
              <a:rect l="l" t="t" r="r" b="b"/>
              <a:pathLst>
                <a:path w="19412" h="20700" extrusionOk="0">
                  <a:moveTo>
                    <a:pt x="10800" y="18000"/>
                  </a:moveTo>
                  <a:cubicBezTo>
                    <a:pt x="10800" y="21600"/>
                    <a:pt x="7200" y="21600"/>
                    <a:pt x="3600" y="18000"/>
                  </a:cubicBezTo>
                  <a:cubicBezTo>
                    <a:pt x="0" y="18000"/>
                    <a:pt x="0" y="18000"/>
                    <a:pt x="0" y="14400"/>
                  </a:cubicBezTo>
                  <a:cubicBezTo>
                    <a:pt x="0" y="10800"/>
                    <a:pt x="0" y="3600"/>
                    <a:pt x="0" y="3600"/>
                  </a:cubicBezTo>
                  <a:cubicBezTo>
                    <a:pt x="3600" y="0"/>
                    <a:pt x="10800" y="0"/>
                    <a:pt x="10800" y="0"/>
                  </a:cubicBezTo>
                  <a:cubicBezTo>
                    <a:pt x="14400" y="0"/>
                    <a:pt x="18000" y="3600"/>
                    <a:pt x="18000" y="7200"/>
                  </a:cubicBezTo>
                  <a:cubicBezTo>
                    <a:pt x="21600" y="10800"/>
                    <a:pt x="18000" y="18000"/>
                    <a:pt x="108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2" name="Google Shape;2502;p278"/>
            <p:cNvSpPr/>
            <p:nvPr/>
          </p:nvSpPr>
          <p:spPr>
            <a:xfrm>
              <a:off x="1617753" y="1063766"/>
              <a:ext cx="60079" cy="27153"/>
            </a:xfrm>
            <a:custGeom>
              <a:avLst/>
              <a:gdLst/>
              <a:ahLst/>
              <a:cxnLst/>
              <a:rect l="l" t="t" r="r" b="b"/>
              <a:pathLst>
                <a:path w="20509" h="19200" extrusionOk="0">
                  <a:moveTo>
                    <a:pt x="8727" y="19200"/>
                  </a:moveTo>
                  <a:cubicBezTo>
                    <a:pt x="8727" y="19200"/>
                    <a:pt x="6764" y="19200"/>
                    <a:pt x="4800" y="19200"/>
                  </a:cubicBezTo>
                  <a:cubicBezTo>
                    <a:pt x="2836" y="19200"/>
                    <a:pt x="873" y="19200"/>
                    <a:pt x="873" y="19200"/>
                  </a:cubicBezTo>
                  <a:cubicBezTo>
                    <a:pt x="-1091" y="14880"/>
                    <a:pt x="873" y="10560"/>
                    <a:pt x="873" y="6240"/>
                  </a:cubicBezTo>
                  <a:cubicBezTo>
                    <a:pt x="873" y="6240"/>
                    <a:pt x="2836" y="1920"/>
                    <a:pt x="4800" y="1920"/>
                  </a:cubicBezTo>
                  <a:cubicBezTo>
                    <a:pt x="6764" y="-2400"/>
                    <a:pt x="10691" y="1920"/>
                    <a:pt x="12654" y="1920"/>
                  </a:cubicBezTo>
                  <a:cubicBezTo>
                    <a:pt x="14618" y="1920"/>
                    <a:pt x="18545" y="1920"/>
                    <a:pt x="20509" y="6240"/>
                  </a:cubicBezTo>
                  <a:cubicBezTo>
                    <a:pt x="20509" y="6240"/>
                    <a:pt x="18545" y="10560"/>
                    <a:pt x="18545" y="10560"/>
                  </a:cubicBezTo>
                  <a:cubicBezTo>
                    <a:pt x="16582" y="14880"/>
                    <a:pt x="14618" y="14880"/>
                    <a:pt x="14618" y="19200"/>
                  </a:cubicBezTo>
                  <a:cubicBezTo>
                    <a:pt x="12654" y="19200"/>
                    <a:pt x="10691" y="19200"/>
                    <a:pt x="8727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3" name="Google Shape;2503;p278"/>
            <p:cNvSpPr/>
            <p:nvPr/>
          </p:nvSpPr>
          <p:spPr>
            <a:xfrm>
              <a:off x="1617753" y="1063766"/>
              <a:ext cx="60079" cy="27153"/>
            </a:xfrm>
            <a:custGeom>
              <a:avLst/>
              <a:gdLst/>
              <a:ahLst/>
              <a:cxnLst/>
              <a:rect l="l" t="t" r="r" b="b"/>
              <a:pathLst>
                <a:path w="20509" h="19200" extrusionOk="0">
                  <a:moveTo>
                    <a:pt x="8727" y="19200"/>
                  </a:moveTo>
                  <a:cubicBezTo>
                    <a:pt x="8727" y="19200"/>
                    <a:pt x="6764" y="19200"/>
                    <a:pt x="4800" y="19200"/>
                  </a:cubicBezTo>
                  <a:cubicBezTo>
                    <a:pt x="2836" y="19200"/>
                    <a:pt x="873" y="19200"/>
                    <a:pt x="873" y="19200"/>
                  </a:cubicBezTo>
                  <a:cubicBezTo>
                    <a:pt x="-1091" y="14880"/>
                    <a:pt x="873" y="10560"/>
                    <a:pt x="873" y="6240"/>
                  </a:cubicBezTo>
                  <a:cubicBezTo>
                    <a:pt x="873" y="6240"/>
                    <a:pt x="2836" y="1920"/>
                    <a:pt x="4800" y="1920"/>
                  </a:cubicBezTo>
                  <a:cubicBezTo>
                    <a:pt x="6764" y="-2400"/>
                    <a:pt x="10691" y="1920"/>
                    <a:pt x="12654" y="1920"/>
                  </a:cubicBezTo>
                  <a:cubicBezTo>
                    <a:pt x="14618" y="1920"/>
                    <a:pt x="18545" y="1920"/>
                    <a:pt x="20509" y="6240"/>
                  </a:cubicBezTo>
                  <a:cubicBezTo>
                    <a:pt x="20509" y="6240"/>
                    <a:pt x="18545" y="10560"/>
                    <a:pt x="18545" y="10560"/>
                  </a:cubicBezTo>
                  <a:cubicBezTo>
                    <a:pt x="16582" y="14880"/>
                    <a:pt x="14618" y="14880"/>
                    <a:pt x="14618" y="19200"/>
                  </a:cubicBezTo>
                  <a:cubicBezTo>
                    <a:pt x="12654" y="19200"/>
                    <a:pt x="10691" y="19200"/>
                    <a:pt x="8727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4" name="Google Shape;2504;p278"/>
            <p:cNvSpPr/>
            <p:nvPr/>
          </p:nvSpPr>
          <p:spPr>
            <a:xfrm>
              <a:off x="862869" y="5144769"/>
              <a:ext cx="1971336" cy="2199292"/>
            </a:xfrm>
            <a:custGeom>
              <a:avLst/>
              <a:gdLst/>
              <a:ahLst/>
              <a:cxnLst/>
              <a:rect l="l" t="t" r="r" b="b"/>
              <a:pathLst>
                <a:path w="21565" h="21600" extrusionOk="0">
                  <a:moveTo>
                    <a:pt x="11909" y="2052"/>
                  </a:moveTo>
                  <a:cubicBezTo>
                    <a:pt x="11909" y="2052"/>
                    <a:pt x="11909" y="2052"/>
                    <a:pt x="11909" y="2052"/>
                  </a:cubicBezTo>
                  <a:cubicBezTo>
                    <a:pt x="11972" y="2052"/>
                    <a:pt x="11972" y="2052"/>
                    <a:pt x="11972" y="2052"/>
                  </a:cubicBezTo>
                  <a:cubicBezTo>
                    <a:pt x="12099" y="1995"/>
                    <a:pt x="12099" y="1995"/>
                    <a:pt x="12099" y="1995"/>
                  </a:cubicBezTo>
                  <a:cubicBezTo>
                    <a:pt x="12226" y="1995"/>
                    <a:pt x="12226" y="1995"/>
                    <a:pt x="12226" y="1995"/>
                  </a:cubicBezTo>
                  <a:cubicBezTo>
                    <a:pt x="12353" y="1995"/>
                    <a:pt x="12353" y="1995"/>
                    <a:pt x="12353" y="1995"/>
                  </a:cubicBezTo>
                  <a:cubicBezTo>
                    <a:pt x="12480" y="2052"/>
                    <a:pt x="12480" y="2052"/>
                    <a:pt x="12480" y="2052"/>
                  </a:cubicBezTo>
                  <a:cubicBezTo>
                    <a:pt x="12607" y="2109"/>
                    <a:pt x="12607" y="2109"/>
                    <a:pt x="12607" y="2109"/>
                  </a:cubicBezTo>
                  <a:cubicBezTo>
                    <a:pt x="12734" y="2052"/>
                    <a:pt x="12734" y="2052"/>
                    <a:pt x="12734" y="2052"/>
                  </a:cubicBezTo>
                  <a:cubicBezTo>
                    <a:pt x="12861" y="2109"/>
                    <a:pt x="12861" y="2109"/>
                    <a:pt x="12861" y="2109"/>
                  </a:cubicBezTo>
                  <a:cubicBezTo>
                    <a:pt x="12861" y="1995"/>
                    <a:pt x="12861" y="1995"/>
                    <a:pt x="12861" y="1995"/>
                  </a:cubicBezTo>
                  <a:cubicBezTo>
                    <a:pt x="12861" y="1938"/>
                    <a:pt x="12861" y="1938"/>
                    <a:pt x="12861" y="1938"/>
                  </a:cubicBezTo>
                  <a:cubicBezTo>
                    <a:pt x="12925" y="1824"/>
                    <a:pt x="12925" y="1824"/>
                    <a:pt x="12925" y="1824"/>
                  </a:cubicBezTo>
                  <a:cubicBezTo>
                    <a:pt x="13116" y="1767"/>
                    <a:pt x="13116" y="1767"/>
                    <a:pt x="13116" y="1767"/>
                  </a:cubicBezTo>
                  <a:cubicBezTo>
                    <a:pt x="13116" y="1653"/>
                    <a:pt x="13116" y="1653"/>
                    <a:pt x="13116" y="1653"/>
                  </a:cubicBezTo>
                  <a:cubicBezTo>
                    <a:pt x="13116" y="1539"/>
                    <a:pt x="13116" y="1539"/>
                    <a:pt x="13116" y="1539"/>
                  </a:cubicBezTo>
                  <a:cubicBezTo>
                    <a:pt x="13116" y="1368"/>
                    <a:pt x="13116" y="1368"/>
                    <a:pt x="13116" y="1368"/>
                  </a:cubicBezTo>
                  <a:cubicBezTo>
                    <a:pt x="13179" y="1368"/>
                    <a:pt x="13179" y="1368"/>
                    <a:pt x="13179" y="1368"/>
                  </a:cubicBezTo>
                  <a:cubicBezTo>
                    <a:pt x="13433" y="1368"/>
                    <a:pt x="13433" y="1368"/>
                    <a:pt x="13433" y="1368"/>
                  </a:cubicBezTo>
                  <a:cubicBezTo>
                    <a:pt x="13560" y="1368"/>
                    <a:pt x="13560" y="1368"/>
                    <a:pt x="13560" y="1368"/>
                  </a:cubicBezTo>
                  <a:cubicBezTo>
                    <a:pt x="13624" y="1311"/>
                    <a:pt x="13624" y="1311"/>
                    <a:pt x="13624" y="1311"/>
                  </a:cubicBezTo>
                  <a:cubicBezTo>
                    <a:pt x="13751" y="1311"/>
                    <a:pt x="13751" y="1311"/>
                    <a:pt x="13751" y="1311"/>
                  </a:cubicBezTo>
                  <a:cubicBezTo>
                    <a:pt x="13814" y="1425"/>
                    <a:pt x="13814" y="1425"/>
                    <a:pt x="13814" y="1425"/>
                  </a:cubicBezTo>
                  <a:cubicBezTo>
                    <a:pt x="13878" y="1425"/>
                    <a:pt x="13878" y="1425"/>
                    <a:pt x="13878" y="1425"/>
                  </a:cubicBezTo>
                  <a:cubicBezTo>
                    <a:pt x="14005" y="1368"/>
                    <a:pt x="14005" y="1368"/>
                    <a:pt x="14005" y="1368"/>
                  </a:cubicBezTo>
                  <a:cubicBezTo>
                    <a:pt x="14132" y="1368"/>
                    <a:pt x="14132" y="1368"/>
                    <a:pt x="14132" y="1368"/>
                  </a:cubicBezTo>
                  <a:cubicBezTo>
                    <a:pt x="14132" y="1254"/>
                    <a:pt x="14132" y="1254"/>
                    <a:pt x="14132" y="1254"/>
                  </a:cubicBezTo>
                  <a:cubicBezTo>
                    <a:pt x="14069" y="1140"/>
                    <a:pt x="14069" y="1140"/>
                    <a:pt x="14069" y="1140"/>
                  </a:cubicBezTo>
                  <a:cubicBezTo>
                    <a:pt x="14132" y="1026"/>
                    <a:pt x="14132" y="1026"/>
                    <a:pt x="14132" y="1026"/>
                  </a:cubicBezTo>
                  <a:cubicBezTo>
                    <a:pt x="14196" y="969"/>
                    <a:pt x="14196" y="969"/>
                    <a:pt x="14196" y="969"/>
                  </a:cubicBezTo>
                  <a:cubicBezTo>
                    <a:pt x="14196" y="798"/>
                    <a:pt x="14196" y="798"/>
                    <a:pt x="14196" y="798"/>
                  </a:cubicBezTo>
                  <a:cubicBezTo>
                    <a:pt x="14132" y="741"/>
                    <a:pt x="14132" y="741"/>
                    <a:pt x="14132" y="741"/>
                  </a:cubicBezTo>
                  <a:cubicBezTo>
                    <a:pt x="14069" y="684"/>
                    <a:pt x="14069" y="684"/>
                    <a:pt x="14069" y="684"/>
                  </a:cubicBezTo>
                  <a:cubicBezTo>
                    <a:pt x="14069" y="570"/>
                    <a:pt x="14069" y="570"/>
                    <a:pt x="14069" y="570"/>
                  </a:cubicBezTo>
                  <a:cubicBezTo>
                    <a:pt x="14005" y="513"/>
                    <a:pt x="14005" y="513"/>
                    <a:pt x="14005" y="513"/>
                  </a:cubicBezTo>
                  <a:cubicBezTo>
                    <a:pt x="13941" y="627"/>
                    <a:pt x="13941" y="627"/>
                    <a:pt x="13941" y="627"/>
                  </a:cubicBezTo>
                  <a:cubicBezTo>
                    <a:pt x="13878" y="741"/>
                    <a:pt x="13878" y="741"/>
                    <a:pt x="13878" y="741"/>
                  </a:cubicBezTo>
                  <a:cubicBezTo>
                    <a:pt x="13814" y="855"/>
                    <a:pt x="13814" y="855"/>
                    <a:pt x="13814" y="855"/>
                  </a:cubicBezTo>
                  <a:cubicBezTo>
                    <a:pt x="13624" y="798"/>
                    <a:pt x="13624" y="798"/>
                    <a:pt x="13624" y="798"/>
                  </a:cubicBezTo>
                  <a:cubicBezTo>
                    <a:pt x="13624" y="741"/>
                    <a:pt x="13624" y="741"/>
                    <a:pt x="13624" y="741"/>
                  </a:cubicBezTo>
                  <a:cubicBezTo>
                    <a:pt x="13687" y="684"/>
                    <a:pt x="13687" y="684"/>
                    <a:pt x="13687" y="684"/>
                  </a:cubicBezTo>
                  <a:cubicBezTo>
                    <a:pt x="13751" y="684"/>
                    <a:pt x="13751" y="684"/>
                    <a:pt x="13751" y="684"/>
                  </a:cubicBezTo>
                  <a:cubicBezTo>
                    <a:pt x="13751" y="627"/>
                    <a:pt x="13751" y="627"/>
                    <a:pt x="13751" y="627"/>
                  </a:cubicBezTo>
                  <a:cubicBezTo>
                    <a:pt x="13624" y="570"/>
                    <a:pt x="13624" y="570"/>
                    <a:pt x="13624" y="570"/>
                  </a:cubicBezTo>
                  <a:cubicBezTo>
                    <a:pt x="13497" y="570"/>
                    <a:pt x="13497" y="570"/>
                    <a:pt x="13497" y="570"/>
                  </a:cubicBezTo>
                  <a:cubicBezTo>
                    <a:pt x="13433" y="570"/>
                    <a:pt x="13433" y="570"/>
                    <a:pt x="13433" y="570"/>
                  </a:cubicBezTo>
                  <a:cubicBezTo>
                    <a:pt x="13433" y="456"/>
                    <a:pt x="13433" y="456"/>
                    <a:pt x="13433" y="456"/>
                  </a:cubicBezTo>
                  <a:cubicBezTo>
                    <a:pt x="13433" y="342"/>
                    <a:pt x="13433" y="342"/>
                    <a:pt x="13433" y="342"/>
                  </a:cubicBezTo>
                  <a:cubicBezTo>
                    <a:pt x="13497" y="285"/>
                    <a:pt x="13497" y="285"/>
                    <a:pt x="13497" y="285"/>
                  </a:cubicBezTo>
                  <a:cubicBezTo>
                    <a:pt x="13624" y="285"/>
                    <a:pt x="13624" y="285"/>
                    <a:pt x="13624" y="285"/>
                  </a:cubicBezTo>
                  <a:cubicBezTo>
                    <a:pt x="13751" y="171"/>
                    <a:pt x="13751" y="171"/>
                    <a:pt x="13751" y="171"/>
                  </a:cubicBezTo>
                  <a:cubicBezTo>
                    <a:pt x="13878" y="171"/>
                    <a:pt x="13878" y="171"/>
                    <a:pt x="13878" y="171"/>
                  </a:cubicBezTo>
                  <a:cubicBezTo>
                    <a:pt x="14005" y="114"/>
                    <a:pt x="14005" y="114"/>
                    <a:pt x="14005" y="114"/>
                  </a:cubicBezTo>
                  <a:cubicBezTo>
                    <a:pt x="14132" y="57"/>
                    <a:pt x="14132" y="57"/>
                    <a:pt x="14132" y="57"/>
                  </a:cubicBezTo>
                  <a:cubicBezTo>
                    <a:pt x="14259" y="114"/>
                    <a:pt x="14259" y="114"/>
                    <a:pt x="14259" y="114"/>
                  </a:cubicBezTo>
                  <a:cubicBezTo>
                    <a:pt x="14323" y="114"/>
                    <a:pt x="14323" y="114"/>
                    <a:pt x="14323" y="114"/>
                  </a:cubicBezTo>
                  <a:cubicBezTo>
                    <a:pt x="14450" y="228"/>
                    <a:pt x="14450" y="228"/>
                    <a:pt x="14450" y="228"/>
                  </a:cubicBezTo>
                  <a:cubicBezTo>
                    <a:pt x="14513" y="285"/>
                    <a:pt x="14513" y="285"/>
                    <a:pt x="14513" y="285"/>
                  </a:cubicBezTo>
                  <a:cubicBezTo>
                    <a:pt x="14577" y="171"/>
                    <a:pt x="14577" y="171"/>
                    <a:pt x="14577" y="171"/>
                  </a:cubicBezTo>
                  <a:cubicBezTo>
                    <a:pt x="14577" y="57"/>
                    <a:pt x="14577" y="57"/>
                    <a:pt x="14577" y="57"/>
                  </a:cubicBezTo>
                  <a:cubicBezTo>
                    <a:pt x="14704" y="57"/>
                    <a:pt x="14704" y="57"/>
                    <a:pt x="14704" y="57"/>
                  </a:cubicBezTo>
                  <a:cubicBezTo>
                    <a:pt x="14767" y="171"/>
                    <a:pt x="14767" y="171"/>
                    <a:pt x="14767" y="171"/>
                  </a:cubicBezTo>
                  <a:cubicBezTo>
                    <a:pt x="14831" y="285"/>
                    <a:pt x="14831" y="285"/>
                    <a:pt x="14831" y="285"/>
                  </a:cubicBezTo>
                  <a:cubicBezTo>
                    <a:pt x="15021" y="285"/>
                    <a:pt x="15021" y="285"/>
                    <a:pt x="15021" y="285"/>
                  </a:cubicBezTo>
                  <a:cubicBezTo>
                    <a:pt x="15085" y="456"/>
                    <a:pt x="15085" y="456"/>
                    <a:pt x="15085" y="456"/>
                  </a:cubicBezTo>
                  <a:cubicBezTo>
                    <a:pt x="15212" y="513"/>
                    <a:pt x="15212" y="513"/>
                    <a:pt x="15212" y="513"/>
                  </a:cubicBezTo>
                  <a:cubicBezTo>
                    <a:pt x="15212" y="456"/>
                    <a:pt x="15212" y="456"/>
                    <a:pt x="15212" y="456"/>
                  </a:cubicBezTo>
                  <a:cubicBezTo>
                    <a:pt x="15212" y="342"/>
                    <a:pt x="15212" y="342"/>
                    <a:pt x="15212" y="342"/>
                  </a:cubicBezTo>
                  <a:cubicBezTo>
                    <a:pt x="15212" y="285"/>
                    <a:pt x="15212" y="285"/>
                    <a:pt x="15212" y="285"/>
                  </a:cubicBezTo>
                  <a:cubicBezTo>
                    <a:pt x="15149" y="171"/>
                    <a:pt x="15149" y="171"/>
                    <a:pt x="15149" y="171"/>
                  </a:cubicBezTo>
                  <a:cubicBezTo>
                    <a:pt x="15276" y="57"/>
                    <a:pt x="15276" y="57"/>
                    <a:pt x="15276" y="57"/>
                  </a:cubicBezTo>
                  <a:cubicBezTo>
                    <a:pt x="15403" y="114"/>
                    <a:pt x="15403" y="114"/>
                    <a:pt x="15403" y="114"/>
                  </a:cubicBezTo>
                  <a:cubicBezTo>
                    <a:pt x="15530" y="114"/>
                    <a:pt x="15530" y="114"/>
                    <a:pt x="15530" y="114"/>
                  </a:cubicBezTo>
                  <a:cubicBezTo>
                    <a:pt x="15593" y="0"/>
                    <a:pt x="15593" y="0"/>
                    <a:pt x="15593" y="0"/>
                  </a:cubicBezTo>
                  <a:cubicBezTo>
                    <a:pt x="15720" y="0"/>
                    <a:pt x="15720" y="0"/>
                    <a:pt x="15720" y="0"/>
                  </a:cubicBezTo>
                  <a:cubicBezTo>
                    <a:pt x="15720" y="114"/>
                    <a:pt x="15720" y="114"/>
                    <a:pt x="15720" y="114"/>
                  </a:cubicBezTo>
                  <a:cubicBezTo>
                    <a:pt x="15657" y="285"/>
                    <a:pt x="15657" y="285"/>
                    <a:pt x="15657" y="285"/>
                  </a:cubicBezTo>
                  <a:cubicBezTo>
                    <a:pt x="15593" y="342"/>
                    <a:pt x="15593" y="342"/>
                    <a:pt x="15593" y="342"/>
                  </a:cubicBezTo>
                  <a:cubicBezTo>
                    <a:pt x="15593" y="684"/>
                    <a:pt x="15593" y="684"/>
                    <a:pt x="15593" y="684"/>
                  </a:cubicBezTo>
                  <a:cubicBezTo>
                    <a:pt x="15657" y="912"/>
                    <a:pt x="15657" y="912"/>
                    <a:pt x="15657" y="912"/>
                  </a:cubicBezTo>
                  <a:cubicBezTo>
                    <a:pt x="15720" y="969"/>
                    <a:pt x="15720" y="969"/>
                    <a:pt x="15720" y="969"/>
                  </a:cubicBezTo>
                  <a:cubicBezTo>
                    <a:pt x="15911" y="969"/>
                    <a:pt x="15911" y="969"/>
                    <a:pt x="15911" y="969"/>
                  </a:cubicBezTo>
                  <a:cubicBezTo>
                    <a:pt x="15974" y="912"/>
                    <a:pt x="15974" y="912"/>
                    <a:pt x="15974" y="912"/>
                  </a:cubicBezTo>
                  <a:cubicBezTo>
                    <a:pt x="15974" y="798"/>
                    <a:pt x="15974" y="798"/>
                    <a:pt x="15974" y="798"/>
                  </a:cubicBezTo>
                  <a:cubicBezTo>
                    <a:pt x="15911" y="741"/>
                    <a:pt x="15911" y="741"/>
                    <a:pt x="15911" y="741"/>
                  </a:cubicBezTo>
                  <a:cubicBezTo>
                    <a:pt x="15974" y="627"/>
                    <a:pt x="15974" y="627"/>
                    <a:pt x="15974" y="627"/>
                  </a:cubicBezTo>
                  <a:cubicBezTo>
                    <a:pt x="16101" y="570"/>
                    <a:pt x="16101" y="570"/>
                    <a:pt x="16101" y="570"/>
                  </a:cubicBezTo>
                  <a:cubicBezTo>
                    <a:pt x="16165" y="684"/>
                    <a:pt x="16165" y="684"/>
                    <a:pt x="16165" y="684"/>
                  </a:cubicBezTo>
                  <a:cubicBezTo>
                    <a:pt x="16165" y="798"/>
                    <a:pt x="16165" y="798"/>
                    <a:pt x="16165" y="798"/>
                  </a:cubicBezTo>
                  <a:cubicBezTo>
                    <a:pt x="16292" y="912"/>
                    <a:pt x="16292" y="912"/>
                    <a:pt x="16292" y="912"/>
                  </a:cubicBezTo>
                  <a:cubicBezTo>
                    <a:pt x="16356" y="1083"/>
                    <a:pt x="16356" y="1083"/>
                    <a:pt x="16356" y="1083"/>
                  </a:cubicBezTo>
                  <a:cubicBezTo>
                    <a:pt x="16419" y="1026"/>
                    <a:pt x="16419" y="1026"/>
                    <a:pt x="16419" y="1026"/>
                  </a:cubicBezTo>
                  <a:cubicBezTo>
                    <a:pt x="16483" y="969"/>
                    <a:pt x="16483" y="969"/>
                    <a:pt x="16483" y="969"/>
                  </a:cubicBezTo>
                  <a:cubicBezTo>
                    <a:pt x="16546" y="912"/>
                    <a:pt x="16546" y="912"/>
                    <a:pt x="16546" y="912"/>
                  </a:cubicBezTo>
                  <a:cubicBezTo>
                    <a:pt x="16546" y="798"/>
                    <a:pt x="16546" y="798"/>
                    <a:pt x="16546" y="798"/>
                  </a:cubicBezTo>
                  <a:cubicBezTo>
                    <a:pt x="16610" y="684"/>
                    <a:pt x="16610" y="684"/>
                    <a:pt x="16610" y="684"/>
                  </a:cubicBezTo>
                  <a:cubicBezTo>
                    <a:pt x="16737" y="741"/>
                    <a:pt x="16737" y="741"/>
                    <a:pt x="16737" y="741"/>
                  </a:cubicBezTo>
                  <a:cubicBezTo>
                    <a:pt x="16800" y="855"/>
                    <a:pt x="16800" y="855"/>
                    <a:pt x="16800" y="855"/>
                  </a:cubicBezTo>
                  <a:cubicBezTo>
                    <a:pt x="16927" y="969"/>
                    <a:pt x="16927" y="969"/>
                    <a:pt x="16927" y="969"/>
                  </a:cubicBezTo>
                  <a:cubicBezTo>
                    <a:pt x="16991" y="1083"/>
                    <a:pt x="16991" y="1083"/>
                    <a:pt x="16991" y="1083"/>
                  </a:cubicBezTo>
                  <a:cubicBezTo>
                    <a:pt x="16927" y="1140"/>
                    <a:pt x="16927" y="1140"/>
                    <a:pt x="16927" y="1140"/>
                  </a:cubicBezTo>
                  <a:cubicBezTo>
                    <a:pt x="16927" y="1311"/>
                    <a:pt x="16927" y="1311"/>
                    <a:pt x="16927" y="1311"/>
                  </a:cubicBezTo>
                  <a:cubicBezTo>
                    <a:pt x="16991" y="1368"/>
                    <a:pt x="16991" y="1368"/>
                    <a:pt x="16991" y="1368"/>
                  </a:cubicBezTo>
                  <a:cubicBezTo>
                    <a:pt x="17118" y="1482"/>
                    <a:pt x="17118" y="1482"/>
                    <a:pt x="17118" y="1482"/>
                  </a:cubicBezTo>
                  <a:cubicBezTo>
                    <a:pt x="17309" y="1653"/>
                    <a:pt x="17309" y="1653"/>
                    <a:pt x="17309" y="1653"/>
                  </a:cubicBezTo>
                  <a:cubicBezTo>
                    <a:pt x="17245" y="1767"/>
                    <a:pt x="17245" y="1767"/>
                    <a:pt x="17245" y="1767"/>
                  </a:cubicBezTo>
                  <a:cubicBezTo>
                    <a:pt x="17118" y="1824"/>
                    <a:pt x="17118" y="1824"/>
                    <a:pt x="17118" y="1824"/>
                  </a:cubicBezTo>
                  <a:cubicBezTo>
                    <a:pt x="17054" y="1938"/>
                    <a:pt x="17054" y="1938"/>
                    <a:pt x="17054" y="1938"/>
                  </a:cubicBezTo>
                  <a:cubicBezTo>
                    <a:pt x="16927" y="2052"/>
                    <a:pt x="16927" y="2052"/>
                    <a:pt x="16927" y="2052"/>
                  </a:cubicBezTo>
                  <a:cubicBezTo>
                    <a:pt x="16864" y="2109"/>
                    <a:pt x="16864" y="2109"/>
                    <a:pt x="16864" y="2109"/>
                  </a:cubicBezTo>
                  <a:cubicBezTo>
                    <a:pt x="16800" y="2280"/>
                    <a:pt x="16800" y="2280"/>
                    <a:pt x="16800" y="2280"/>
                  </a:cubicBezTo>
                  <a:cubicBezTo>
                    <a:pt x="16864" y="2337"/>
                    <a:pt x="16864" y="2337"/>
                    <a:pt x="16864" y="2337"/>
                  </a:cubicBezTo>
                  <a:cubicBezTo>
                    <a:pt x="17054" y="2394"/>
                    <a:pt x="17054" y="2394"/>
                    <a:pt x="17054" y="2394"/>
                  </a:cubicBezTo>
                  <a:cubicBezTo>
                    <a:pt x="17181" y="2394"/>
                    <a:pt x="17181" y="2394"/>
                    <a:pt x="17181" y="2394"/>
                  </a:cubicBezTo>
                  <a:cubicBezTo>
                    <a:pt x="17245" y="2280"/>
                    <a:pt x="17245" y="2280"/>
                    <a:pt x="17245" y="2280"/>
                  </a:cubicBezTo>
                  <a:cubicBezTo>
                    <a:pt x="17245" y="2166"/>
                    <a:pt x="17245" y="2166"/>
                    <a:pt x="17245" y="2166"/>
                  </a:cubicBezTo>
                  <a:cubicBezTo>
                    <a:pt x="17309" y="2052"/>
                    <a:pt x="17309" y="2052"/>
                    <a:pt x="17309" y="2052"/>
                  </a:cubicBezTo>
                  <a:cubicBezTo>
                    <a:pt x="17309" y="1995"/>
                    <a:pt x="17309" y="1995"/>
                    <a:pt x="17309" y="1995"/>
                  </a:cubicBezTo>
                  <a:cubicBezTo>
                    <a:pt x="17436" y="1995"/>
                    <a:pt x="17436" y="1995"/>
                    <a:pt x="17436" y="1995"/>
                  </a:cubicBezTo>
                  <a:cubicBezTo>
                    <a:pt x="17563" y="2052"/>
                    <a:pt x="17563" y="2052"/>
                    <a:pt x="17563" y="2052"/>
                  </a:cubicBezTo>
                  <a:cubicBezTo>
                    <a:pt x="17563" y="2223"/>
                    <a:pt x="17563" y="2223"/>
                    <a:pt x="17563" y="2223"/>
                  </a:cubicBezTo>
                  <a:cubicBezTo>
                    <a:pt x="17499" y="2394"/>
                    <a:pt x="17499" y="2394"/>
                    <a:pt x="17499" y="2394"/>
                  </a:cubicBezTo>
                  <a:cubicBezTo>
                    <a:pt x="17563" y="2622"/>
                    <a:pt x="17563" y="2622"/>
                    <a:pt x="17563" y="2622"/>
                  </a:cubicBezTo>
                  <a:cubicBezTo>
                    <a:pt x="17563" y="2793"/>
                    <a:pt x="17563" y="2793"/>
                    <a:pt x="17563" y="2793"/>
                  </a:cubicBezTo>
                  <a:cubicBezTo>
                    <a:pt x="17563" y="2907"/>
                    <a:pt x="17563" y="2907"/>
                    <a:pt x="17563" y="2907"/>
                  </a:cubicBezTo>
                  <a:cubicBezTo>
                    <a:pt x="17626" y="3021"/>
                    <a:pt x="17626" y="3021"/>
                    <a:pt x="17626" y="3021"/>
                  </a:cubicBezTo>
                  <a:cubicBezTo>
                    <a:pt x="17880" y="3021"/>
                    <a:pt x="17880" y="3021"/>
                    <a:pt x="17880" y="3021"/>
                  </a:cubicBezTo>
                  <a:cubicBezTo>
                    <a:pt x="18007" y="2964"/>
                    <a:pt x="18007" y="2964"/>
                    <a:pt x="18007" y="2964"/>
                  </a:cubicBezTo>
                  <a:cubicBezTo>
                    <a:pt x="18134" y="3021"/>
                    <a:pt x="18134" y="3021"/>
                    <a:pt x="18134" y="3021"/>
                  </a:cubicBezTo>
                  <a:cubicBezTo>
                    <a:pt x="18261" y="3021"/>
                    <a:pt x="18261" y="3021"/>
                    <a:pt x="18261" y="3021"/>
                  </a:cubicBezTo>
                  <a:cubicBezTo>
                    <a:pt x="18325" y="2907"/>
                    <a:pt x="18325" y="2907"/>
                    <a:pt x="18325" y="2907"/>
                  </a:cubicBezTo>
                  <a:cubicBezTo>
                    <a:pt x="18261" y="2850"/>
                    <a:pt x="18261" y="2850"/>
                    <a:pt x="18261" y="2850"/>
                  </a:cubicBezTo>
                  <a:cubicBezTo>
                    <a:pt x="18325" y="2679"/>
                    <a:pt x="18325" y="2679"/>
                    <a:pt x="18325" y="2679"/>
                  </a:cubicBezTo>
                  <a:cubicBezTo>
                    <a:pt x="18452" y="2622"/>
                    <a:pt x="18452" y="2622"/>
                    <a:pt x="18452" y="2622"/>
                  </a:cubicBezTo>
                  <a:cubicBezTo>
                    <a:pt x="18452" y="2508"/>
                    <a:pt x="18452" y="2508"/>
                    <a:pt x="18452" y="2508"/>
                  </a:cubicBezTo>
                  <a:cubicBezTo>
                    <a:pt x="18643" y="2394"/>
                    <a:pt x="18643" y="2394"/>
                    <a:pt x="18643" y="2394"/>
                  </a:cubicBezTo>
                  <a:cubicBezTo>
                    <a:pt x="18706" y="2451"/>
                    <a:pt x="18706" y="2451"/>
                    <a:pt x="18706" y="2451"/>
                  </a:cubicBezTo>
                  <a:cubicBezTo>
                    <a:pt x="18643" y="2622"/>
                    <a:pt x="18643" y="2622"/>
                    <a:pt x="18643" y="2622"/>
                  </a:cubicBezTo>
                  <a:cubicBezTo>
                    <a:pt x="18770" y="2679"/>
                    <a:pt x="18770" y="2679"/>
                    <a:pt x="18770" y="2679"/>
                  </a:cubicBezTo>
                  <a:cubicBezTo>
                    <a:pt x="18897" y="2736"/>
                    <a:pt x="18897" y="2736"/>
                    <a:pt x="18897" y="2736"/>
                  </a:cubicBezTo>
                  <a:cubicBezTo>
                    <a:pt x="18897" y="2850"/>
                    <a:pt x="18897" y="2850"/>
                    <a:pt x="18897" y="2850"/>
                  </a:cubicBezTo>
                  <a:cubicBezTo>
                    <a:pt x="18960" y="3021"/>
                    <a:pt x="18960" y="3021"/>
                    <a:pt x="18960" y="3021"/>
                  </a:cubicBezTo>
                  <a:cubicBezTo>
                    <a:pt x="18960" y="3192"/>
                    <a:pt x="18960" y="3192"/>
                    <a:pt x="18960" y="3192"/>
                  </a:cubicBezTo>
                  <a:cubicBezTo>
                    <a:pt x="18833" y="3306"/>
                    <a:pt x="18833" y="3306"/>
                    <a:pt x="18833" y="3306"/>
                  </a:cubicBezTo>
                  <a:cubicBezTo>
                    <a:pt x="18770" y="3477"/>
                    <a:pt x="18770" y="3477"/>
                    <a:pt x="18770" y="3477"/>
                  </a:cubicBezTo>
                  <a:cubicBezTo>
                    <a:pt x="18897" y="3477"/>
                    <a:pt x="18897" y="3477"/>
                    <a:pt x="18897" y="3477"/>
                  </a:cubicBezTo>
                  <a:cubicBezTo>
                    <a:pt x="19024" y="3477"/>
                    <a:pt x="19024" y="3477"/>
                    <a:pt x="19024" y="3477"/>
                  </a:cubicBezTo>
                  <a:cubicBezTo>
                    <a:pt x="19087" y="3591"/>
                    <a:pt x="19087" y="3591"/>
                    <a:pt x="19087" y="3591"/>
                  </a:cubicBezTo>
                  <a:cubicBezTo>
                    <a:pt x="19214" y="3704"/>
                    <a:pt x="19214" y="3704"/>
                    <a:pt x="19214" y="3704"/>
                  </a:cubicBezTo>
                  <a:cubicBezTo>
                    <a:pt x="19278" y="3875"/>
                    <a:pt x="19278" y="3875"/>
                    <a:pt x="19278" y="3875"/>
                  </a:cubicBezTo>
                  <a:cubicBezTo>
                    <a:pt x="19151" y="3932"/>
                    <a:pt x="19151" y="3932"/>
                    <a:pt x="19151" y="3932"/>
                  </a:cubicBezTo>
                  <a:cubicBezTo>
                    <a:pt x="19024" y="3989"/>
                    <a:pt x="19024" y="3989"/>
                    <a:pt x="19024" y="3989"/>
                  </a:cubicBezTo>
                  <a:cubicBezTo>
                    <a:pt x="18960" y="3932"/>
                    <a:pt x="18960" y="3932"/>
                    <a:pt x="18960" y="3932"/>
                  </a:cubicBezTo>
                  <a:cubicBezTo>
                    <a:pt x="18897" y="3989"/>
                    <a:pt x="18897" y="3989"/>
                    <a:pt x="18897" y="3989"/>
                  </a:cubicBezTo>
                  <a:cubicBezTo>
                    <a:pt x="18960" y="4103"/>
                    <a:pt x="18960" y="4103"/>
                    <a:pt x="18960" y="4103"/>
                  </a:cubicBezTo>
                  <a:cubicBezTo>
                    <a:pt x="18960" y="4217"/>
                    <a:pt x="18960" y="4217"/>
                    <a:pt x="18960" y="4217"/>
                  </a:cubicBezTo>
                  <a:cubicBezTo>
                    <a:pt x="18833" y="4274"/>
                    <a:pt x="18833" y="4274"/>
                    <a:pt x="18833" y="4274"/>
                  </a:cubicBezTo>
                  <a:cubicBezTo>
                    <a:pt x="18833" y="4388"/>
                    <a:pt x="18833" y="4388"/>
                    <a:pt x="18833" y="4388"/>
                  </a:cubicBezTo>
                  <a:cubicBezTo>
                    <a:pt x="18960" y="4502"/>
                    <a:pt x="18960" y="4502"/>
                    <a:pt x="18960" y="4502"/>
                  </a:cubicBezTo>
                  <a:cubicBezTo>
                    <a:pt x="19087" y="4559"/>
                    <a:pt x="19087" y="4559"/>
                    <a:pt x="19087" y="4559"/>
                  </a:cubicBezTo>
                  <a:cubicBezTo>
                    <a:pt x="19151" y="4673"/>
                    <a:pt x="19151" y="4673"/>
                    <a:pt x="19151" y="4673"/>
                  </a:cubicBezTo>
                  <a:cubicBezTo>
                    <a:pt x="19024" y="4730"/>
                    <a:pt x="19024" y="4730"/>
                    <a:pt x="19024" y="4730"/>
                  </a:cubicBezTo>
                  <a:cubicBezTo>
                    <a:pt x="19087" y="4901"/>
                    <a:pt x="19087" y="4901"/>
                    <a:pt x="19087" y="4901"/>
                  </a:cubicBezTo>
                  <a:cubicBezTo>
                    <a:pt x="19151" y="4958"/>
                    <a:pt x="19151" y="4958"/>
                    <a:pt x="19151" y="4958"/>
                  </a:cubicBezTo>
                  <a:cubicBezTo>
                    <a:pt x="19024" y="5015"/>
                    <a:pt x="19024" y="5015"/>
                    <a:pt x="19024" y="5015"/>
                  </a:cubicBezTo>
                  <a:cubicBezTo>
                    <a:pt x="18960" y="5015"/>
                    <a:pt x="18960" y="5015"/>
                    <a:pt x="18960" y="5015"/>
                  </a:cubicBezTo>
                  <a:cubicBezTo>
                    <a:pt x="18897" y="5129"/>
                    <a:pt x="18897" y="5129"/>
                    <a:pt x="18897" y="5129"/>
                  </a:cubicBezTo>
                  <a:cubicBezTo>
                    <a:pt x="18960" y="5243"/>
                    <a:pt x="18960" y="5243"/>
                    <a:pt x="18960" y="5243"/>
                  </a:cubicBezTo>
                  <a:cubicBezTo>
                    <a:pt x="19024" y="5528"/>
                    <a:pt x="19024" y="5528"/>
                    <a:pt x="19024" y="5528"/>
                  </a:cubicBezTo>
                  <a:cubicBezTo>
                    <a:pt x="19087" y="5756"/>
                    <a:pt x="19087" y="5756"/>
                    <a:pt x="19087" y="5756"/>
                  </a:cubicBezTo>
                  <a:cubicBezTo>
                    <a:pt x="19214" y="5870"/>
                    <a:pt x="19214" y="5870"/>
                    <a:pt x="19214" y="5870"/>
                  </a:cubicBezTo>
                  <a:cubicBezTo>
                    <a:pt x="19405" y="6041"/>
                    <a:pt x="19405" y="6041"/>
                    <a:pt x="19405" y="6041"/>
                  </a:cubicBezTo>
                  <a:cubicBezTo>
                    <a:pt x="19659" y="6098"/>
                    <a:pt x="19659" y="6098"/>
                    <a:pt x="19659" y="6098"/>
                  </a:cubicBezTo>
                  <a:cubicBezTo>
                    <a:pt x="19850" y="6212"/>
                    <a:pt x="19850" y="6212"/>
                    <a:pt x="19850" y="6212"/>
                  </a:cubicBezTo>
                  <a:cubicBezTo>
                    <a:pt x="19913" y="6383"/>
                    <a:pt x="19913" y="6383"/>
                    <a:pt x="19913" y="6383"/>
                  </a:cubicBezTo>
                  <a:cubicBezTo>
                    <a:pt x="19850" y="6497"/>
                    <a:pt x="19850" y="6497"/>
                    <a:pt x="19850" y="6497"/>
                  </a:cubicBezTo>
                  <a:cubicBezTo>
                    <a:pt x="19786" y="6497"/>
                    <a:pt x="19786" y="6497"/>
                    <a:pt x="19786" y="6497"/>
                  </a:cubicBezTo>
                  <a:cubicBezTo>
                    <a:pt x="19596" y="6611"/>
                    <a:pt x="19596" y="6611"/>
                    <a:pt x="19596" y="6611"/>
                  </a:cubicBezTo>
                  <a:cubicBezTo>
                    <a:pt x="19596" y="6782"/>
                    <a:pt x="19596" y="6782"/>
                    <a:pt x="19596" y="6782"/>
                  </a:cubicBezTo>
                  <a:cubicBezTo>
                    <a:pt x="19659" y="6896"/>
                    <a:pt x="19659" y="6896"/>
                    <a:pt x="19659" y="6896"/>
                  </a:cubicBezTo>
                  <a:cubicBezTo>
                    <a:pt x="19850" y="7010"/>
                    <a:pt x="19850" y="7010"/>
                    <a:pt x="19850" y="7010"/>
                  </a:cubicBezTo>
                  <a:cubicBezTo>
                    <a:pt x="19913" y="7124"/>
                    <a:pt x="19913" y="7124"/>
                    <a:pt x="19913" y="7124"/>
                  </a:cubicBezTo>
                  <a:cubicBezTo>
                    <a:pt x="20040" y="7295"/>
                    <a:pt x="20040" y="7295"/>
                    <a:pt x="20040" y="7295"/>
                  </a:cubicBezTo>
                  <a:cubicBezTo>
                    <a:pt x="20104" y="7352"/>
                    <a:pt x="20104" y="7352"/>
                    <a:pt x="20104" y="7352"/>
                  </a:cubicBezTo>
                  <a:cubicBezTo>
                    <a:pt x="20294" y="7352"/>
                    <a:pt x="20294" y="7352"/>
                    <a:pt x="20294" y="7352"/>
                  </a:cubicBezTo>
                  <a:cubicBezTo>
                    <a:pt x="20485" y="7409"/>
                    <a:pt x="20485" y="7409"/>
                    <a:pt x="20485" y="7409"/>
                  </a:cubicBezTo>
                  <a:cubicBezTo>
                    <a:pt x="20612" y="7523"/>
                    <a:pt x="20612" y="7523"/>
                    <a:pt x="20612" y="7523"/>
                  </a:cubicBezTo>
                  <a:cubicBezTo>
                    <a:pt x="20930" y="7751"/>
                    <a:pt x="20930" y="7751"/>
                    <a:pt x="20930" y="7751"/>
                  </a:cubicBezTo>
                  <a:cubicBezTo>
                    <a:pt x="21120" y="7979"/>
                    <a:pt x="21120" y="7979"/>
                    <a:pt x="21120" y="7979"/>
                  </a:cubicBezTo>
                  <a:cubicBezTo>
                    <a:pt x="21311" y="8264"/>
                    <a:pt x="21311" y="8264"/>
                    <a:pt x="21311" y="8264"/>
                  </a:cubicBezTo>
                  <a:cubicBezTo>
                    <a:pt x="21311" y="8378"/>
                    <a:pt x="21311" y="8378"/>
                    <a:pt x="21311" y="8378"/>
                  </a:cubicBezTo>
                  <a:cubicBezTo>
                    <a:pt x="21247" y="8492"/>
                    <a:pt x="21247" y="8492"/>
                    <a:pt x="21247" y="8492"/>
                  </a:cubicBezTo>
                  <a:cubicBezTo>
                    <a:pt x="21120" y="8492"/>
                    <a:pt x="21120" y="8492"/>
                    <a:pt x="21120" y="8492"/>
                  </a:cubicBezTo>
                  <a:cubicBezTo>
                    <a:pt x="21057" y="8606"/>
                    <a:pt x="21057" y="8606"/>
                    <a:pt x="21057" y="8606"/>
                  </a:cubicBezTo>
                  <a:cubicBezTo>
                    <a:pt x="21120" y="8720"/>
                    <a:pt x="21120" y="8720"/>
                    <a:pt x="21120" y="8720"/>
                  </a:cubicBezTo>
                  <a:cubicBezTo>
                    <a:pt x="21311" y="8777"/>
                    <a:pt x="21311" y="8777"/>
                    <a:pt x="21311" y="8777"/>
                  </a:cubicBezTo>
                  <a:cubicBezTo>
                    <a:pt x="21311" y="8948"/>
                    <a:pt x="21311" y="8948"/>
                    <a:pt x="21311" y="8948"/>
                  </a:cubicBezTo>
                  <a:cubicBezTo>
                    <a:pt x="21247" y="9062"/>
                    <a:pt x="21247" y="9062"/>
                    <a:pt x="21247" y="9062"/>
                  </a:cubicBezTo>
                  <a:cubicBezTo>
                    <a:pt x="21120" y="9176"/>
                    <a:pt x="21120" y="9176"/>
                    <a:pt x="21120" y="9176"/>
                  </a:cubicBezTo>
                  <a:cubicBezTo>
                    <a:pt x="21120" y="9290"/>
                    <a:pt x="21120" y="9290"/>
                    <a:pt x="21120" y="9290"/>
                  </a:cubicBezTo>
                  <a:cubicBezTo>
                    <a:pt x="21184" y="9347"/>
                    <a:pt x="21184" y="9347"/>
                    <a:pt x="21184" y="9347"/>
                  </a:cubicBezTo>
                  <a:cubicBezTo>
                    <a:pt x="21247" y="9347"/>
                    <a:pt x="21247" y="9347"/>
                    <a:pt x="21247" y="9347"/>
                  </a:cubicBezTo>
                  <a:cubicBezTo>
                    <a:pt x="21247" y="9518"/>
                    <a:pt x="21247" y="9518"/>
                    <a:pt x="21247" y="9518"/>
                  </a:cubicBezTo>
                  <a:cubicBezTo>
                    <a:pt x="21247" y="9632"/>
                    <a:pt x="21247" y="9632"/>
                    <a:pt x="21247" y="9632"/>
                  </a:cubicBezTo>
                  <a:cubicBezTo>
                    <a:pt x="21184" y="9803"/>
                    <a:pt x="21184" y="9803"/>
                    <a:pt x="21184" y="9803"/>
                  </a:cubicBezTo>
                  <a:cubicBezTo>
                    <a:pt x="21057" y="9803"/>
                    <a:pt x="21057" y="9803"/>
                    <a:pt x="21057" y="9803"/>
                  </a:cubicBezTo>
                  <a:cubicBezTo>
                    <a:pt x="20993" y="9860"/>
                    <a:pt x="20993" y="9860"/>
                    <a:pt x="20993" y="9860"/>
                  </a:cubicBezTo>
                  <a:cubicBezTo>
                    <a:pt x="21057" y="10031"/>
                    <a:pt x="21057" y="10031"/>
                    <a:pt x="21057" y="10031"/>
                  </a:cubicBezTo>
                  <a:cubicBezTo>
                    <a:pt x="21057" y="10145"/>
                    <a:pt x="21057" y="10145"/>
                    <a:pt x="21057" y="10145"/>
                  </a:cubicBezTo>
                  <a:cubicBezTo>
                    <a:pt x="21184" y="10202"/>
                    <a:pt x="21184" y="10202"/>
                    <a:pt x="21184" y="10202"/>
                  </a:cubicBezTo>
                  <a:cubicBezTo>
                    <a:pt x="21247" y="10145"/>
                    <a:pt x="21247" y="10145"/>
                    <a:pt x="21247" y="10145"/>
                  </a:cubicBezTo>
                  <a:cubicBezTo>
                    <a:pt x="21311" y="10145"/>
                    <a:pt x="21311" y="10145"/>
                    <a:pt x="21311" y="10145"/>
                  </a:cubicBezTo>
                  <a:cubicBezTo>
                    <a:pt x="21438" y="10259"/>
                    <a:pt x="21438" y="10259"/>
                    <a:pt x="21438" y="10259"/>
                  </a:cubicBezTo>
                  <a:cubicBezTo>
                    <a:pt x="21438" y="10430"/>
                    <a:pt x="21438" y="10430"/>
                    <a:pt x="21438" y="10430"/>
                  </a:cubicBezTo>
                  <a:cubicBezTo>
                    <a:pt x="21565" y="10601"/>
                    <a:pt x="21565" y="10601"/>
                    <a:pt x="21565" y="10601"/>
                  </a:cubicBezTo>
                  <a:cubicBezTo>
                    <a:pt x="21501" y="10658"/>
                    <a:pt x="21501" y="10658"/>
                    <a:pt x="21501" y="10658"/>
                  </a:cubicBezTo>
                  <a:cubicBezTo>
                    <a:pt x="21374" y="10715"/>
                    <a:pt x="21374" y="10715"/>
                    <a:pt x="21374" y="10715"/>
                  </a:cubicBezTo>
                  <a:cubicBezTo>
                    <a:pt x="21247" y="10885"/>
                    <a:pt x="21247" y="10885"/>
                    <a:pt x="2124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715"/>
                    <a:pt x="21057" y="10715"/>
                    <a:pt x="21057" y="10715"/>
                  </a:cubicBezTo>
                  <a:cubicBezTo>
                    <a:pt x="21057" y="10658"/>
                    <a:pt x="21057" y="10658"/>
                    <a:pt x="21057" y="10658"/>
                  </a:cubicBezTo>
                  <a:cubicBezTo>
                    <a:pt x="21057" y="10601"/>
                    <a:pt x="21057" y="10601"/>
                    <a:pt x="21057" y="10601"/>
                  </a:cubicBezTo>
                  <a:cubicBezTo>
                    <a:pt x="20993" y="10487"/>
                    <a:pt x="20993" y="10487"/>
                    <a:pt x="20993" y="10487"/>
                  </a:cubicBezTo>
                  <a:cubicBezTo>
                    <a:pt x="20866" y="10487"/>
                    <a:pt x="20866" y="10487"/>
                    <a:pt x="20866" y="10487"/>
                  </a:cubicBezTo>
                  <a:cubicBezTo>
                    <a:pt x="20803" y="10601"/>
                    <a:pt x="20803" y="10601"/>
                    <a:pt x="20803" y="10601"/>
                  </a:cubicBezTo>
                  <a:cubicBezTo>
                    <a:pt x="20803" y="10715"/>
                    <a:pt x="20803" y="10715"/>
                    <a:pt x="20803" y="10715"/>
                  </a:cubicBezTo>
                  <a:cubicBezTo>
                    <a:pt x="20739" y="10828"/>
                    <a:pt x="20739" y="10828"/>
                    <a:pt x="20739" y="10828"/>
                  </a:cubicBezTo>
                  <a:cubicBezTo>
                    <a:pt x="20612" y="10885"/>
                    <a:pt x="20612" y="10885"/>
                    <a:pt x="20612" y="10885"/>
                  </a:cubicBezTo>
                  <a:cubicBezTo>
                    <a:pt x="20485" y="10828"/>
                    <a:pt x="20485" y="10828"/>
                    <a:pt x="20485" y="10828"/>
                  </a:cubicBezTo>
                  <a:cubicBezTo>
                    <a:pt x="20421" y="10715"/>
                    <a:pt x="20421" y="10715"/>
                    <a:pt x="20421" y="10715"/>
                  </a:cubicBezTo>
                  <a:cubicBezTo>
                    <a:pt x="20294" y="10658"/>
                    <a:pt x="20294" y="10658"/>
                    <a:pt x="20294" y="10658"/>
                  </a:cubicBezTo>
                  <a:cubicBezTo>
                    <a:pt x="20167" y="10601"/>
                    <a:pt x="20167" y="10601"/>
                    <a:pt x="20167" y="10601"/>
                  </a:cubicBezTo>
                  <a:cubicBezTo>
                    <a:pt x="20104" y="10544"/>
                    <a:pt x="20104" y="10544"/>
                    <a:pt x="20104" y="10544"/>
                  </a:cubicBezTo>
                  <a:cubicBezTo>
                    <a:pt x="19913" y="10658"/>
                    <a:pt x="19913" y="10658"/>
                    <a:pt x="19913" y="10658"/>
                  </a:cubicBezTo>
                  <a:cubicBezTo>
                    <a:pt x="19913" y="10772"/>
                    <a:pt x="19913" y="10772"/>
                    <a:pt x="19913" y="10772"/>
                  </a:cubicBezTo>
                  <a:cubicBezTo>
                    <a:pt x="19913" y="10942"/>
                    <a:pt x="19913" y="10942"/>
                    <a:pt x="19913" y="10942"/>
                  </a:cubicBezTo>
                  <a:cubicBezTo>
                    <a:pt x="19977" y="11056"/>
                    <a:pt x="19977" y="11056"/>
                    <a:pt x="19977" y="11056"/>
                  </a:cubicBezTo>
                  <a:cubicBezTo>
                    <a:pt x="20167" y="11227"/>
                    <a:pt x="20167" y="11227"/>
                    <a:pt x="20167" y="11227"/>
                  </a:cubicBezTo>
                  <a:cubicBezTo>
                    <a:pt x="20294" y="11341"/>
                    <a:pt x="20294" y="11341"/>
                    <a:pt x="20294" y="11341"/>
                  </a:cubicBezTo>
                  <a:cubicBezTo>
                    <a:pt x="20294" y="11455"/>
                    <a:pt x="20294" y="11455"/>
                    <a:pt x="20294" y="11455"/>
                  </a:cubicBezTo>
                  <a:cubicBezTo>
                    <a:pt x="20167" y="11569"/>
                    <a:pt x="20167" y="11569"/>
                    <a:pt x="20167" y="11569"/>
                  </a:cubicBezTo>
                  <a:cubicBezTo>
                    <a:pt x="20231" y="11854"/>
                    <a:pt x="20231" y="11854"/>
                    <a:pt x="20231" y="11854"/>
                  </a:cubicBezTo>
                  <a:cubicBezTo>
                    <a:pt x="20167" y="12139"/>
                    <a:pt x="20167" y="12139"/>
                    <a:pt x="20167" y="12139"/>
                  </a:cubicBezTo>
                  <a:cubicBezTo>
                    <a:pt x="20040" y="12196"/>
                    <a:pt x="20040" y="12196"/>
                    <a:pt x="20040" y="12196"/>
                  </a:cubicBezTo>
                  <a:cubicBezTo>
                    <a:pt x="19850" y="12253"/>
                    <a:pt x="19850" y="12253"/>
                    <a:pt x="19850" y="12253"/>
                  </a:cubicBezTo>
                  <a:cubicBezTo>
                    <a:pt x="19659" y="12310"/>
                    <a:pt x="19659" y="12310"/>
                    <a:pt x="19659" y="12310"/>
                  </a:cubicBezTo>
                  <a:cubicBezTo>
                    <a:pt x="19659" y="12367"/>
                    <a:pt x="19659" y="12367"/>
                    <a:pt x="19659" y="12367"/>
                  </a:cubicBezTo>
                  <a:cubicBezTo>
                    <a:pt x="19723" y="12481"/>
                    <a:pt x="19723" y="12481"/>
                    <a:pt x="19723" y="12481"/>
                  </a:cubicBezTo>
                  <a:cubicBezTo>
                    <a:pt x="19469" y="12595"/>
                    <a:pt x="19469" y="12595"/>
                    <a:pt x="19469" y="12595"/>
                  </a:cubicBezTo>
                  <a:cubicBezTo>
                    <a:pt x="19341" y="12652"/>
                    <a:pt x="19341" y="12652"/>
                    <a:pt x="19341" y="12652"/>
                  </a:cubicBezTo>
                  <a:cubicBezTo>
                    <a:pt x="19214" y="12823"/>
                    <a:pt x="19214" y="12823"/>
                    <a:pt x="19214" y="12823"/>
                  </a:cubicBezTo>
                  <a:cubicBezTo>
                    <a:pt x="19024" y="12880"/>
                    <a:pt x="19024" y="12880"/>
                    <a:pt x="19024" y="12880"/>
                  </a:cubicBezTo>
                  <a:cubicBezTo>
                    <a:pt x="18960" y="12823"/>
                    <a:pt x="18960" y="12823"/>
                    <a:pt x="18960" y="12823"/>
                  </a:cubicBezTo>
                  <a:cubicBezTo>
                    <a:pt x="18770" y="12709"/>
                    <a:pt x="18770" y="12709"/>
                    <a:pt x="18770" y="12709"/>
                  </a:cubicBezTo>
                  <a:cubicBezTo>
                    <a:pt x="18643" y="12709"/>
                    <a:pt x="18643" y="12709"/>
                    <a:pt x="18643" y="12709"/>
                  </a:cubicBezTo>
                  <a:cubicBezTo>
                    <a:pt x="18452" y="12709"/>
                    <a:pt x="18452" y="12709"/>
                    <a:pt x="18452" y="12709"/>
                  </a:cubicBezTo>
                  <a:cubicBezTo>
                    <a:pt x="18325" y="12766"/>
                    <a:pt x="18325" y="12766"/>
                    <a:pt x="18325" y="12766"/>
                  </a:cubicBezTo>
                  <a:cubicBezTo>
                    <a:pt x="18261" y="12823"/>
                    <a:pt x="18261" y="12823"/>
                    <a:pt x="18261" y="12823"/>
                  </a:cubicBezTo>
                  <a:cubicBezTo>
                    <a:pt x="18325" y="13051"/>
                    <a:pt x="18325" y="13051"/>
                    <a:pt x="18325" y="13051"/>
                  </a:cubicBezTo>
                  <a:cubicBezTo>
                    <a:pt x="18134" y="13336"/>
                    <a:pt x="18134" y="13336"/>
                    <a:pt x="18134" y="13336"/>
                  </a:cubicBezTo>
                  <a:cubicBezTo>
                    <a:pt x="18007" y="13450"/>
                    <a:pt x="18007" y="13450"/>
                    <a:pt x="18007" y="13450"/>
                  </a:cubicBezTo>
                  <a:cubicBezTo>
                    <a:pt x="17944" y="13621"/>
                    <a:pt x="17944" y="13621"/>
                    <a:pt x="17944" y="13621"/>
                  </a:cubicBezTo>
                  <a:cubicBezTo>
                    <a:pt x="18007" y="13792"/>
                    <a:pt x="18007" y="13792"/>
                    <a:pt x="18007" y="13792"/>
                  </a:cubicBezTo>
                  <a:cubicBezTo>
                    <a:pt x="18134" y="13963"/>
                    <a:pt x="18134" y="13963"/>
                    <a:pt x="18134" y="13963"/>
                  </a:cubicBezTo>
                  <a:cubicBezTo>
                    <a:pt x="18325" y="14191"/>
                    <a:pt x="18325" y="14191"/>
                    <a:pt x="18325" y="14191"/>
                  </a:cubicBezTo>
                  <a:cubicBezTo>
                    <a:pt x="18452" y="14419"/>
                    <a:pt x="18452" y="14419"/>
                    <a:pt x="18452" y="14419"/>
                  </a:cubicBezTo>
                  <a:cubicBezTo>
                    <a:pt x="18579" y="14932"/>
                    <a:pt x="18579" y="14932"/>
                    <a:pt x="18579" y="14932"/>
                  </a:cubicBezTo>
                  <a:cubicBezTo>
                    <a:pt x="18706" y="15274"/>
                    <a:pt x="18706" y="15274"/>
                    <a:pt x="18706" y="15274"/>
                  </a:cubicBezTo>
                  <a:cubicBezTo>
                    <a:pt x="18833" y="15844"/>
                    <a:pt x="18833" y="15844"/>
                    <a:pt x="18833" y="15844"/>
                  </a:cubicBezTo>
                  <a:cubicBezTo>
                    <a:pt x="18897" y="16015"/>
                    <a:pt x="18897" y="16015"/>
                    <a:pt x="18897" y="16015"/>
                  </a:cubicBezTo>
                  <a:cubicBezTo>
                    <a:pt x="18960" y="16129"/>
                    <a:pt x="18960" y="16129"/>
                    <a:pt x="18960" y="16129"/>
                  </a:cubicBezTo>
                  <a:cubicBezTo>
                    <a:pt x="19024" y="16243"/>
                    <a:pt x="19024" y="16243"/>
                    <a:pt x="19024" y="16243"/>
                  </a:cubicBezTo>
                  <a:cubicBezTo>
                    <a:pt x="18960" y="16357"/>
                    <a:pt x="18960" y="16357"/>
                    <a:pt x="18960" y="16357"/>
                  </a:cubicBezTo>
                  <a:cubicBezTo>
                    <a:pt x="18960" y="16471"/>
                    <a:pt x="18960" y="16471"/>
                    <a:pt x="18960" y="16471"/>
                  </a:cubicBezTo>
                  <a:cubicBezTo>
                    <a:pt x="19024" y="16528"/>
                    <a:pt x="19024" y="16528"/>
                    <a:pt x="19024" y="16528"/>
                  </a:cubicBezTo>
                  <a:cubicBezTo>
                    <a:pt x="19024" y="16642"/>
                    <a:pt x="19024" y="16642"/>
                    <a:pt x="19024" y="16642"/>
                  </a:cubicBezTo>
                  <a:cubicBezTo>
                    <a:pt x="18960" y="16813"/>
                    <a:pt x="18960" y="16813"/>
                    <a:pt x="18960" y="16813"/>
                  </a:cubicBezTo>
                  <a:cubicBezTo>
                    <a:pt x="18897" y="17155"/>
                    <a:pt x="18897" y="17155"/>
                    <a:pt x="18897" y="17155"/>
                  </a:cubicBezTo>
                  <a:cubicBezTo>
                    <a:pt x="18833" y="17383"/>
                    <a:pt x="18833" y="17383"/>
                    <a:pt x="18833" y="17383"/>
                  </a:cubicBezTo>
                  <a:cubicBezTo>
                    <a:pt x="18770" y="17554"/>
                    <a:pt x="18770" y="17554"/>
                    <a:pt x="18770" y="17554"/>
                  </a:cubicBezTo>
                  <a:cubicBezTo>
                    <a:pt x="18579" y="17668"/>
                    <a:pt x="18579" y="17668"/>
                    <a:pt x="18579" y="17668"/>
                  </a:cubicBezTo>
                  <a:cubicBezTo>
                    <a:pt x="18643" y="17782"/>
                    <a:pt x="18643" y="17782"/>
                    <a:pt x="18643" y="17782"/>
                  </a:cubicBezTo>
                  <a:cubicBezTo>
                    <a:pt x="18706" y="17896"/>
                    <a:pt x="18706" y="17896"/>
                    <a:pt x="18706" y="17896"/>
                  </a:cubicBezTo>
                  <a:cubicBezTo>
                    <a:pt x="18770" y="18237"/>
                    <a:pt x="18770" y="18237"/>
                    <a:pt x="18770" y="18237"/>
                  </a:cubicBezTo>
                  <a:cubicBezTo>
                    <a:pt x="18706" y="18351"/>
                    <a:pt x="18706" y="18351"/>
                    <a:pt x="18706" y="18351"/>
                  </a:cubicBezTo>
                  <a:cubicBezTo>
                    <a:pt x="18643" y="18522"/>
                    <a:pt x="18643" y="18522"/>
                    <a:pt x="18643" y="18522"/>
                  </a:cubicBezTo>
                  <a:cubicBezTo>
                    <a:pt x="18643" y="18579"/>
                    <a:pt x="18643" y="18579"/>
                    <a:pt x="18643" y="18579"/>
                  </a:cubicBezTo>
                  <a:cubicBezTo>
                    <a:pt x="18770" y="18750"/>
                    <a:pt x="18770" y="18750"/>
                    <a:pt x="18770" y="18750"/>
                  </a:cubicBezTo>
                  <a:cubicBezTo>
                    <a:pt x="18897" y="18864"/>
                    <a:pt x="18897" y="18864"/>
                    <a:pt x="18897" y="18864"/>
                  </a:cubicBezTo>
                  <a:cubicBezTo>
                    <a:pt x="18770" y="19035"/>
                    <a:pt x="18770" y="19035"/>
                    <a:pt x="18770" y="19035"/>
                  </a:cubicBezTo>
                  <a:cubicBezTo>
                    <a:pt x="18579" y="19092"/>
                    <a:pt x="18579" y="19092"/>
                    <a:pt x="18579" y="19092"/>
                  </a:cubicBezTo>
                  <a:cubicBezTo>
                    <a:pt x="18452" y="19206"/>
                    <a:pt x="18452" y="19206"/>
                    <a:pt x="18452" y="19206"/>
                  </a:cubicBezTo>
                  <a:cubicBezTo>
                    <a:pt x="18452" y="19320"/>
                    <a:pt x="18452" y="19320"/>
                    <a:pt x="18452" y="19320"/>
                  </a:cubicBezTo>
                  <a:cubicBezTo>
                    <a:pt x="18643" y="19377"/>
                    <a:pt x="18643" y="19377"/>
                    <a:pt x="18643" y="19377"/>
                  </a:cubicBezTo>
                  <a:cubicBezTo>
                    <a:pt x="18770" y="19548"/>
                    <a:pt x="18770" y="19548"/>
                    <a:pt x="18770" y="19548"/>
                  </a:cubicBezTo>
                  <a:cubicBezTo>
                    <a:pt x="18833" y="19719"/>
                    <a:pt x="18833" y="19719"/>
                    <a:pt x="18833" y="19719"/>
                  </a:cubicBezTo>
                  <a:cubicBezTo>
                    <a:pt x="18897" y="20004"/>
                    <a:pt x="18897" y="20004"/>
                    <a:pt x="18897" y="20004"/>
                  </a:cubicBezTo>
                  <a:cubicBezTo>
                    <a:pt x="18960" y="20175"/>
                    <a:pt x="18960" y="20175"/>
                    <a:pt x="18960" y="20175"/>
                  </a:cubicBezTo>
                  <a:cubicBezTo>
                    <a:pt x="18706" y="20403"/>
                    <a:pt x="18706" y="20403"/>
                    <a:pt x="18706" y="20403"/>
                  </a:cubicBezTo>
                  <a:cubicBezTo>
                    <a:pt x="18516" y="20517"/>
                    <a:pt x="18516" y="20517"/>
                    <a:pt x="18516" y="20517"/>
                  </a:cubicBezTo>
                  <a:cubicBezTo>
                    <a:pt x="18389" y="20574"/>
                    <a:pt x="18389" y="20574"/>
                    <a:pt x="18389" y="20574"/>
                  </a:cubicBezTo>
                  <a:cubicBezTo>
                    <a:pt x="18261" y="20403"/>
                    <a:pt x="18261" y="20403"/>
                    <a:pt x="18261" y="20403"/>
                  </a:cubicBezTo>
                  <a:cubicBezTo>
                    <a:pt x="18198" y="20232"/>
                    <a:pt x="18198" y="20232"/>
                    <a:pt x="18198" y="20232"/>
                  </a:cubicBezTo>
                  <a:cubicBezTo>
                    <a:pt x="17944" y="20232"/>
                    <a:pt x="17944" y="20232"/>
                    <a:pt x="17944" y="20232"/>
                  </a:cubicBezTo>
                  <a:cubicBezTo>
                    <a:pt x="17753" y="20232"/>
                    <a:pt x="17753" y="20232"/>
                    <a:pt x="17753" y="20232"/>
                  </a:cubicBezTo>
                  <a:cubicBezTo>
                    <a:pt x="17690" y="20403"/>
                    <a:pt x="17690" y="20403"/>
                    <a:pt x="17690" y="20403"/>
                  </a:cubicBezTo>
                  <a:cubicBezTo>
                    <a:pt x="17563" y="20517"/>
                    <a:pt x="17563" y="20517"/>
                    <a:pt x="17563" y="20517"/>
                  </a:cubicBezTo>
                  <a:cubicBezTo>
                    <a:pt x="17372" y="20460"/>
                    <a:pt x="17372" y="20460"/>
                    <a:pt x="17372" y="20460"/>
                  </a:cubicBezTo>
                  <a:cubicBezTo>
                    <a:pt x="17245" y="20403"/>
                    <a:pt x="17245" y="20403"/>
                    <a:pt x="17245" y="20403"/>
                  </a:cubicBezTo>
                  <a:cubicBezTo>
                    <a:pt x="16927" y="20403"/>
                    <a:pt x="16927" y="20403"/>
                    <a:pt x="16927" y="20403"/>
                  </a:cubicBezTo>
                  <a:cubicBezTo>
                    <a:pt x="16673" y="20403"/>
                    <a:pt x="16673" y="20403"/>
                    <a:pt x="16673" y="20403"/>
                  </a:cubicBezTo>
                  <a:cubicBezTo>
                    <a:pt x="16610" y="20517"/>
                    <a:pt x="16610" y="20517"/>
                    <a:pt x="16610" y="20517"/>
                  </a:cubicBezTo>
                  <a:cubicBezTo>
                    <a:pt x="16419" y="20745"/>
                    <a:pt x="16419" y="20745"/>
                    <a:pt x="16419" y="20745"/>
                  </a:cubicBezTo>
                  <a:cubicBezTo>
                    <a:pt x="16038" y="20973"/>
                    <a:pt x="16038" y="20973"/>
                    <a:pt x="16038" y="20973"/>
                  </a:cubicBezTo>
                  <a:cubicBezTo>
                    <a:pt x="15657" y="20973"/>
                    <a:pt x="15657" y="20973"/>
                    <a:pt x="15657" y="20973"/>
                  </a:cubicBezTo>
                  <a:cubicBezTo>
                    <a:pt x="15403" y="20973"/>
                    <a:pt x="15403" y="20973"/>
                    <a:pt x="15403" y="20973"/>
                  </a:cubicBezTo>
                  <a:cubicBezTo>
                    <a:pt x="15276" y="21030"/>
                    <a:pt x="15276" y="21030"/>
                    <a:pt x="15276" y="21030"/>
                  </a:cubicBezTo>
                  <a:cubicBezTo>
                    <a:pt x="15149" y="21201"/>
                    <a:pt x="15149" y="21201"/>
                    <a:pt x="15149" y="21201"/>
                  </a:cubicBezTo>
                  <a:cubicBezTo>
                    <a:pt x="14958" y="21315"/>
                    <a:pt x="14958" y="21315"/>
                    <a:pt x="14958" y="21315"/>
                  </a:cubicBezTo>
                  <a:cubicBezTo>
                    <a:pt x="14831" y="21486"/>
                    <a:pt x="14831" y="21486"/>
                    <a:pt x="14831" y="21486"/>
                  </a:cubicBezTo>
                  <a:cubicBezTo>
                    <a:pt x="14831" y="21600"/>
                    <a:pt x="14831" y="21600"/>
                    <a:pt x="14831" y="21600"/>
                  </a:cubicBezTo>
                  <a:cubicBezTo>
                    <a:pt x="14704" y="21600"/>
                    <a:pt x="14640" y="21600"/>
                    <a:pt x="14577" y="21600"/>
                  </a:cubicBezTo>
                  <a:cubicBezTo>
                    <a:pt x="14513" y="21600"/>
                    <a:pt x="14323" y="21486"/>
                    <a:pt x="14259" y="21486"/>
                  </a:cubicBezTo>
                  <a:cubicBezTo>
                    <a:pt x="14196" y="21429"/>
                    <a:pt x="14069" y="21315"/>
                    <a:pt x="14005" y="21258"/>
                  </a:cubicBezTo>
                  <a:cubicBezTo>
                    <a:pt x="14005" y="21201"/>
                    <a:pt x="13878" y="21087"/>
                    <a:pt x="13878" y="21030"/>
                  </a:cubicBezTo>
                  <a:cubicBezTo>
                    <a:pt x="13814" y="20973"/>
                    <a:pt x="13624" y="20859"/>
                    <a:pt x="13560" y="20802"/>
                  </a:cubicBezTo>
                  <a:cubicBezTo>
                    <a:pt x="13433" y="20745"/>
                    <a:pt x="13116" y="20631"/>
                    <a:pt x="12989" y="20631"/>
                  </a:cubicBezTo>
                  <a:cubicBezTo>
                    <a:pt x="12925" y="20574"/>
                    <a:pt x="12734" y="20517"/>
                    <a:pt x="12671" y="20460"/>
                  </a:cubicBezTo>
                  <a:cubicBezTo>
                    <a:pt x="12607" y="20403"/>
                    <a:pt x="12417" y="20403"/>
                    <a:pt x="12353" y="20403"/>
                  </a:cubicBezTo>
                  <a:cubicBezTo>
                    <a:pt x="12226" y="20403"/>
                    <a:pt x="12036" y="20403"/>
                    <a:pt x="11972" y="20403"/>
                  </a:cubicBezTo>
                  <a:cubicBezTo>
                    <a:pt x="11909" y="20403"/>
                    <a:pt x="11845" y="20346"/>
                    <a:pt x="11781" y="20346"/>
                  </a:cubicBezTo>
                  <a:cubicBezTo>
                    <a:pt x="11718" y="20346"/>
                    <a:pt x="11527" y="20346"/>
                    <a:pt x="11464" y="20289"/>
                  </a:cubicBezTo>
                  <a:cubicBezTo>
                    <a:pt x="11337" y="20232"/>
                    <a:pt x="11083" y="20175"/>
                    <a:pt x="11019" y="20175"/>
                  </a:cubicBezTo>
                  <a:cubicBezTo>
                    <a:pt x="10956" y="20118"/>
                    <a:pt x="10829" y="20118"/>
                    <a:pt x="10765" y="20118"/>
                  </a:cubicBezTo>
                  <a:cubicBezTo>
                    <a:pt x="10765" y="20175"/>
                    <a:pt x="10638" y="20175"/>
                    <a:pt x="10638" y="20232"/>
                  </a:cubicBezTo>
                  <a:cubicBezTo>
                    <a:pt x="10511" y="20232"/>
                    <a:pt x="10320" y="20346"/>
                    <a:pt x="10257" y="20403"/>
                  </a:cubicBezTo>
                  <a:cubicBezTo>
                    <a:pt x="10193" y="20403"/>
                    <a:pt x="10130" y="20517"/>
                    <a:pt x="10066" y="20460"/>
                  </a:cubicBezTo>
                  <a:cubicBezTo>
                    <a:pt x="10003" y="20460"/>
                    <a:pt x="9939" y="20460"/>
                    <a:pt x="9939" y="20403"/>
                  </a:cubicBezTo>
                  <a:cubicBezTo>
                    <a:pt x="9876" y="20403"/>
                    <a:pt x="9812" y="20346"/>
                    <a:pt x="9812" y="20289"/>
                  </a:cubicBezTo>
                  <a:cubicBezTo>
                    <a:pt x="9749" y="20232"/>
                    <a:pt x="9685" y="20175"/>
                    <a:pt x="9685" y="20118"/>
                  </a:cubicBezTo>
                  <a:cubicBezTo>
                    <a:pt x="9685" y="20061"/>
                    <a:pt x="9812" y="20004"/>
                    <a:pt x="9812" y="19947"/>
                  </a:cubicBezTo>
                  <a:cubicBezTo>
                    <a:pt x="9749" y="19890"/>
                    <a:pt x="9685" y="19890"/>
                    <a:pt x="9621" y="19833"/>
                  </a:cubicBezTo>
                  <a:cubicBezTo>
                    <a:pt x="9621" y="19776"/>
                    <a:pt x="9558" y="19776"/>
                    <a:pt x="9494" y="19776"/>
                  </a:cubicBezTo>
                  <a:cubicBezTo>
                    <a:pt x="9431" y="19776"/>
                    <a:pt x="9431" y="19662"/>
                    <a:pt x="9431" y="19662"/>
                  </a:cubicBezTo>
                  <a:cubicBezTo>
                    <a:pt x="9367" y="19662"/>
                    <a:pt x="9240" y="19605"/>
                    <a:pt x="9240" y="19662"/>
                  </a:cubicBezTo>
                  <a:cubicBezTo>
                    <a:pt x="9177" y="19662"/>
                    <a:pt x="9177" y="19719"/>
                    <a:pt x="9177" y="19719"/>
                  </a:cubicBezTo>
                  <a:cubicBezTo>
                    <a:pt x="9177" y="19776"/>
                    <a:pt x="9240" y="19833"/>
                    <a:pt x="9240" y="19890"/>
                  </a:cubicBezTo>
                  <a:cubicBezTo>
                    <a:pt x="9304" y="19890"/>
                    <a:pt x="9367" y="19947"/>
                    <a:pt x="9431" y="20004"/>
                  </a:cubicBezTo>
                  <a:cubicBezTo>
                    <a:pt x="9431" y="20061"/>
                    <a:pt x="9367" y="20175"/>
                    <a:pt x="9367" y="20175"/>
                  </a:cubicBezTo>
                  <a:cubicBezTo>
                    <a:pt x="9304" y="20175"/>
                    <a:pt x="9177" y="20175"/>
                    <a:pt x="9177" y="20118"/>
                  </a:cubicBezTo>
                  <a:cubicBezTo>
                    <a:pt x="9113" y="20118"/>
                    <a:pt x="9050" y="20004"/>
                    <a:pt x="9050" y="20004"/>
                  </a:cubicBezTo>
                  <a:cubicBezTo>
                    <a:pt x="8986" y="19947"/>
                    <a:pt x="9050" y="19890"/>
                    <a:pt x="8986" y="19890"/>
                  </a:cubicBezTo>
                  <a:cubicBezTo>
                    <a:pt x="8986" y="19833"/>
                    <a:pt x="8859" y="19833"/>
                    <a:pt x="8859" y="19776"/>
                  </a:cubicBezTo>
                  <a:cubicBezTo>
                    <a:pt x="8796" y="19776"/>
                    <a:pt x="8732" y="19662"/>
                    <a:pt x="8732" y="19605"/>
                  </a:cubicBezTo>
                  <a:cubicBezTo>
                    <a:pt x="8732" y="19548"/>
                    <a:pt x="8732" y="19491"/>
                    <a:pt x="8732" y="19491"/>
                  </a:cubicBezTo>
                  <a:cubicBezTo>
                    <a:pt x="8732" y="19434"/>
                    <a:pt x="8796" y="19377"/>
                    <a:pt x="8732" y="19320"/>
                  </a:cubicBezTo>
                  <a:cubicBezTo>
                    <a:pt x="8732" y="19320"/>
                    <a:pt x="8669" y="19320"/>
                    <a:pt x="8605" y="19320"/>
                  </a:cubicBezTo>
                  <a:cubicBezTo>
                    <a:pt x="8541" y="19320"/>
                    <a:pt x="8478" y="19263"/>
                    <a:pt x="8478" y="19263"/>
                  </a:cubicBezTo>
                  <a:cubicBezTo>
                    <a:pt x="8414" y="19206"/>
                    <a:pt x="8414" y="19149"/>
                    <a:pt x="8414" y="19092"/>
                  </a:cubicBezTo>
                  <a:cubicBezTo>
                    <a:pt x="8351" y="19092"/>
                    <a:pt x="8287" y="19035"/>
                    <a:pt x="8224" y="19035"/>
                  </a:cubicBezTo>
                  <a:cubicBezTo>
                    <a:pt x="8224" y="19035"/>
                    <a:pt x="8224" y="19149"/>
                    <a:pt x="8160" y="19263"/>
                  </a:cubicBezTo>
                  <a:cubicBezTo>
                    <a:pt x="8160" y="19263"/>
                    <a:pt x="8097" y="19320"/>
                    <a:pt x="8033" y="19320"/>
                  </a:cubicBezTo>
                  <a:cubicBezTo>
                    <a:pt x="8033" y="19320"/>
                    <a:pt x="8033" y="19320"/>
                    <a:pt x="8033" y="19263"/>
                  </a:cubicBezTo>
                  <a:cubicBezTo>
                    <a:pt x="8033" y="19263"/>
                    <a:pt x="8033" y="19206"/>
                    <a:pt x="8033" y="19149"/>
                  </a:cubicBezTo>
                  <a:cubicBezTo>
                    <a:pt x="8033" y="19149"/>
                    <a:pt x="8033" y="19092"/>
                    <a:pt x="7970" y="19035"/>
                  </a:cubicBezTo>
                  <a:cubicBezTo>
                    <a:pt x="7970" y="19035"/>
                    <a:pt x="7843" y="18921"/>
                    <a:pt x="7779" y="18921"/>
                  </a:cubicBezTo>
                  <a:cubicBezTo>
                    <a:pt x="7779" y="18921"/>
                    <a:pt x="7589" y="18921"/>
                    <a:pt x="7589" y="18921"/>
                  </a:cubicBezTo>
                  <a:cubicBezTo>
                    <a:pt x="7525" y="18921"/>
                    <a:pt x="7525" y="18978"/>
                    <a:pt x="7525" y="19035"/>
                  </a:cubicBezTo>
                  <a:cubicBezTo>
                    <a:pt x="7525" y="19035"/>
                    <a:pt x="7589" y="19092"/>
                    <a:pt x="7652" y="19092"/>
                  </a:cubicBezTo>
                  <a:cubicBezTo>
                    <a:pt x="7652" y="19092"/>
                    <a:pt x="7589" y="19206"/>
                    <a:pt x="7589" y="19263"/>
                  </a:cubicBezTo>
                  <a:cubicBezTo>
                    <a:pt x="7525" y="19263"/>
                    <a:pt x="7461" y="19263"/>
                    <a:pt x="7334" y="19263"/>
                  </a:cubicBezTo>
                  <a:cubicBezTo>
                    <a:pt x="7334" y="19263"/>
                    <a:pt x="7144" y="19206"/>
                    <a:pt x="7144" y="19263"/>
                  </a:cubicBezTo>
                  <a:cubicBezTo>
                    <a:pt x="7080" y="19263"/>
                    <a:pt x="6953" y="19320"/>
                    <a:pt x="6890" y="19320"/>
                  </a:cubicBezTo>
                  <a:cubicBezTo>
                    <a:pt x="6826" y="19377"/>
                    <a:pt x="6826" y="19491"/>
                    <a:pt x="6826" y="19491"/>
                  </a:cubicBezTo>
                  <a:cubicBezTo>
                    <a:pt x="6826" y="19548"/>
                    <a:pt x="6826" y="19662"/>
                    <a:pt x="6826" y="19719"/>
                  </a:cubicBezTo>
                  <a:cubicBezTo>
                    <a:pt x="6763" y="19719"/>
                    <a:pt x="6636" y="19776"/>
                    <a:pt x="6636" y="19776"/>
                  </a:cubicBezTo>
                  <a:cubicBezTo>
                    <a:pt x="6572" y="19776"/>
                    <a:pt x="6509" y="19776"/>
                    <a:pt x="6509" y="19833"/>
                  </a:cubicBezTo>
                  <a:cubicBezTo>
                    <a:pt x="6445" y="19890"/>
                    <a:pt x="6381" y="20004"/>
                    <a:pt x="6381" y="20061"/>
                  </a:cubicBezTo>
                  <a:cubicBezTo>
                    <a:pt x="6381" y="20118"/>
                    <a:pt x="6445" y="20175"/>
                    <a:pt x="6445" y="20232"/>
                  </a:cubicBezTo>
                  <a:cubicBezTo>
                    <a:pt x="6509" y="20232"/>
                    <a:pt x="6572" y="20346"/>
                    <a:pt x="6572" y="20346"/>
                  </a:cubicBezTo>
                  <a:cubicBezTo>
                    <a:pt x="6636" y="20403"/>
                    <a:pt x="6826" y="20403"/>
                    <a:pt x="6890" y="20403"/>
                  </a:cubicBezTo>
                  <a:cubicBezTo>
                    <a:pt x="7017" y="20403"/>
                    <a:pt x="7080" y="20403"/>
                    <a:pt x="7144" y="20403"/>
                  </a:cubicBezTo>
                  <a:cubicBezTo>
                    <a:pt x="7144" y="20346"/>
                    <a:pt x="7144" y="20232"/>
                    <a:pt x="7207" y="20232"/>
                  </a:cubicBezTo>
                  <a:cubicBezTo>
                    <a:pt x="7271" y="20232"/>
                    <a:pt x="7334" y="20232"/>
                    <a:pt x="7461" y="20232"/>
                  </a:cubicBezTo>
                  <a:cubicBezTo>
                    <a:pt x="7461" y="20232"/>
                    <a:pt x="7589" y="20175"/>
                    <a:pt x="7589" y="20175"/>
                  </a:cubicBezTo>
                  <a:cubicBezTo>
                    <a:pt x="7716" y="20175"/>
                    <a:pt x="7843" y="20175"/>
                    <a:pt x="7843" y="20175"/>
                  </a:cubicBezTo>
                  <a:cubicBezTo>
                    <a:pt x="7970" y="20175"/>
                    <a:pt x="8033" y="20232"/>
                    <a:pt x="8033" y="20289"/>
                  </a:cubicBezTo>
                  <a:cubicBezTo>
                    <a:pt x="8097" y="20346"/>
                    <a:pt x="8097" y="20403"/>
                    <a:pt x="8097" y="20403"/>
                  </a:cubicBezTo>
                  <a:cubicBezTo>
                    <a:pt x="8033" y="20460"/>
                    <a:pt x="7970" y="20517"/>
                    <a:pt x="7906" y="20517"/>
                  </a:cubicBezTo>
                  <a:cubicBezTo>
                    <a:pt x="7906" y="20574"/>
                    <a:pt x="7970" y="20631"/>
                    <a:pt x="7906" y="20631"/>
                  </a:cubicBezTo>
                  <a:cubicBezTo>
                    <a:pt x="7906" y="20688"/>
                    <a:pt x="7843" y="20802"/>
                    <a:pt x="7779" y="20802"/>
                  </a:cubicBezTo>
                  <a:cubicBezTo>
                    <a:pt x="7779" y="20859"/>
                    <a:pt x="7652" y="20973"/>
                    <a:pt x="7589" y="20973"/>
                  </a:cubicBezTo>
                  <a:cubicBezTo>
                    <a:pt x="7589" y="20973"/>
                    <a:pt x="7525" y="20859"/>
                    <a:pt x="7525" y="20859"/>
                  </a:cubicBezTo>
                  <a:cubicBezTo>
                    <a:pt x="7525" y="20802"/>
                    <a:pt x="7525" y="20688"/>
                    <a:pt x="7461" y="20631"/>
                  </a:cubicBezTo>
                  <a:cubicBezTo>
                    <a:pt x="7398" y="20631"/>
                    <a:pt x="7398" y="20631"/>
                    <a:pt x="7398" y="20631"/>
                  </a:cubicBezTo>
                  <a:cubicBezTo>
                    <a:pt x="7334" y="20574"/>
                    <a:pt x="7207" y="20631"/>
                    <a:pt x="7144" y="20631"/>
                  </a:cubicBezTo>
                  <a:cubicBezTo>
                    <a:pt x="7080" y="20631"/>
                    <a:pt x="7080" y="20745"/>
                    <a:pt x="7080" y="20745"/>
                  </a:cubicBezTo>
                  <a:cubicBezTo>
                    <a:pt x="7017" y="20802"/>
                    <a:pt x="6953" y="20802"/>
                    <a:pt x="6890" y="20802"/>
                  </a:cubicBezTo>
                  <a:cubicBezTo>
                    <a:pt x="6890" y="20859"/>
                    <a:pt x="6890" y="20916"/>
                    <a:pt x="6890" y="20973"/>
                  </a:cubicBezTo>
                  <a:cubicBezTo>
                    <a:pt x="6890" y="20973"/>
                    <a:pt x="7017" y="20973"/>
                    <a:pt x="7017" y="21030"/>
                  </a:cubicBezTo>
                  <a:cubicBezTo>
                    <a:pt x="7017" y="21087"/>
                    <a:pt x="6890" y="21144"/>
                    <a:pt x="6890" y="21201"/>
                  </a:cubicBezTo>
                  <a:cubicBezTo>
                    <a:pt x="6826" y="21201"/>
                    <a:pt x="6699" y="21258"/>
                    <a:pt x="6636" y="21258"/>
                  </a:cubicBezTo>
                  <a:cubicBezTo>
                    <a:pt x="6572" y="21258"/>
                    <a:pt x="6445" y="21201"/>
                    <a:pt x="6381" y="21201"/>
                  </a:cubicBezTo>
                  <a:cubicBezTo>
                    <a:pt x="6318" y="21144"/>
                    <a:pt x="6064" y="21201"/>
                    <a:pt x="5937" y="21201"/>
                  </a:cubicBezTo>
                  <a:cubicBezTo>
                    <a:pt x="5873" y="21201"/>
                    <a:pt x="5746" y="21144"/>
                    <a:pt x="5683" y="21087"/>
                  </a:cubicBezTo>
                  <a:cubicBezTo>
                    <a:pt x="5683" y="21030"/>
                    <a:pt x="5619" y="20973"/>
                    <a:pt x="5619" y="20859"/>
                  </a:cubicBezTo>
                  <a:cubicBezTo>
                    <a:pt x="5619" y="20859"/>
                    <a:pt x="5556" y="20802"/>
                    <a:pt x="5492" y="20745"/>
                  </a:cubicBezTo>
                  <a:cubicBezTo>
                    <a:pt x="5492" y="20745"/>
                    <a:pt x="5429" y="20745"/>
                    <a:pt x="5365" y="20745"/>
                  </a:cubicBezTo>
                  <a:cubicBezTo>
                    <a:pt x="5301" y="20745"/>
                    <a:pt x="5174" y="20688"/>
                    <a:pt x="5174" y="20688"/>
                  </a:cubicBezTo>
                  <a:cubicBezTo>
                    <a:pt x="5047" y="20688"/>
                    <a:pt x="4920" y="20688"/>
                    <a:pt x="4857" y="20745"/>
                  </a:cubicBezTo>
                  <a:cubicBezTo>
                    <a:pt x="4793" y="20745"/>
                    <a:pt x="4730" y="20745"/>
                    <a:pt x="4730" y="20802"/>
                  </a:cubicBezTo>
                  <a:cubicBezTo>
                    <a:pt x="4666" y="20802"/>
                    <a:pt x="4539" y="20916"/>
                    <a:pt x="4476" y="20916"/>
                  </a:cubicBezTo>
                  <a:cubicBezTo>
                    <a:pt x="4412" y="20973"/>
                    <a:pt x="4285" y="20916"/>
                    <a:pt x="4221" y="20973"/>
                  </a:cubicBezTo>
                  <a:cubicBezTo>
                    <a:pt x="4158" y="20973"/>
                    <a:pt x="4158" y="21030"/>
                    <a:pt x="4094" y="21087"/>
                  </a:cubicBezTo>
                  <a:cubicBezTo>
                    <a:pt x="4094" y="21144"/>
                    <a:pt x="4031" y="21201"/>
                    <a:pt x="4031" y="21201"/>
                  </a:cubicBezTo>
                  <a:cubicBezTo>
                    <a:pt x="3967" y="21258"/>
                    <a:pt x="3840" y="21258"/>
                    <a:pt x="3777" y="21258"/>
                  </a:cubicBezTo>
                  <a:cubicBezTo>
                    <a:pt x="3650" y="21258"/>
                    <a:pt x="3396" y="21258"/>
                    <a:pt x="3332" y="21258"/>
                  </a:cubicBezTo>
                  <a:cubicBezTo>
                    <a:pt x="3269" y="21258"/>
                    <a:pt x="3141" y="21315"/>
                    <a:pt x="3141" y="21315"/>
                  </a:cubicBezTo>
                  <a:cubicBezTo>
                    <a:pt x="3078" y="21315"/>
                    <a:pt x="2887" y="21372"/>
                    <a:pt x="2887" y="21315"/>
                  </a:cubicBezTo>
                  <a:cubicBezTo>
                    <a:pt x="2824" y="21258"/>
                    <a:pt x="2824" y="21201"/>
                    <a:pt x="2824" y="21201"/>
                  </a:cubicBezTo>
                  <a:cubicBezTo>
                    <a:pt x="2824" y="21144"/>
                    <a:pt x="2824" y="21030"/>
                    <a:pt x="2824" y="21030"/>
                  </a:cubicBezTo>
                  <a:cubicBezTo>
                    <a:pt x="2824" y="20973"/>
                    <a:pt x="2824" y="20916"/>
                    <a:pt x="2760" y="20859"/>
                  </a:cubicBezTo>
                  <a:cubicBezTo>
                    <a:pt x="2697" y="20859"/>
                    <a:pt x="2633" y="20859"/>
                    <a:pt x="2570" y="20859"/>
                  </a:cubicBezTo>
                  <a:cubicBezTo>
                    <a:pt x="2506" y="20859"/>
                    <a:pt x="2379" y="20859"/>
                    <a:pt x="2316" y="20859"/>
                  </a:cubicBezTo>
                  <a:cubicBezTo>
                    <a:pt x="2252" y="20859"/>
                    <a:pt x="2189" y="20859"/>
                    <a:pt x="2189" y="20859"/>
                  </a:cubicBezTo>
                  <a:cubicBezTo>
                    <a:pt x="2125" y="20916"/>
                    <a:pt x="2125" y="21030"/>
                    <a:pt x="2125" y="21030"/>
                  </a:cubicBezTo>
                  <a:cubicBezTo>
                    <a:pt x="2061" y="21087"/>
                    <a:pt x="1998" y="21144"/>
                    <a:pt x="1934" y="21144"/>
                  </a:cubicBezTo>
                  <a:cubicBezTo>
                    <a:pt x="1871" y="21144"/>
                    <a:pt x="1680" y="21144"/>
                    <a:pt x="1617" y="21201"/>
                  </a:cubicBezTo>
                  <a:cubicBezTo>
                    <a:pt x="1553" y="21201"/>
                    <a:pt x="1426" y="21258"/>
                    <a:pt x="1299" y="21315"/>
                  </a:cubicBezTo>
                  <a:cubicBezTo>
                    <a:pt x="1236" y="21315"/>
                    <a:pt x="1172" y="21372"/>
                    <a:pt x="1109" y="21372"/>
                  </a:cubicBezTo>
                  <a:cubicBezTo>
                    <a:pt x="1045" y="21315"/>
                    <a:pt x="981" y="21258"/>
                    <a:pt x="918" y="21258"/>
                  </a:cubicBezTo>
                  <a:cubicBezTo>
                    <a:pt x="854" y="21201"/>
                    <a:pt x="854" y="21144"/>
                    <a:pt x="791" y="21144"/>
                  </a:cubicBezTo>
                  <a:cubicBezTo>
                    <a:pt x="791" y="21087"/>
                    <a:pt x="791" y="21030"/>
                    <a:pt x="791" y="20973"/>
                  </a:cubicBezTo>
                  <a:cubicBezTo>
                    <a:pt x="854" y="20973"/>
                    <a:pt x="918" y="20973"/>
                    <a:pt x="918" y="20973"/>
                  </a:cubicBezTo>
                  <a:cubicBezTo>
                    <a:pt x="981" y="20973"/>
                    <a:pt x="1045" y="20973"/>
                    <a:pt x="1045" y="20916"/>
                  </a:cubicBezTo>
                  <a:cubicBezTo>
                    <a:pt x="1045" y="20916"/>
                    <a:pt x="1172" y="20916"/>
                    <a:pt x="1172" y="20859"/>
                  </a:cubicBezTo>
                  <a:cubicBezTo>
                    <a:pt x="1172" y="20859"/>
                    <a:pt x="1172" y="20802"/>
                    <a:pt x="1172" y="20802"/>
                  </a:cubicBezTo>
                  <a:cubicBezTo>
                    <a:pt x="1172" y="20802"/>
                    <a:pt x="1045" y="20802"/>
                    <a:pt x="1045" y="20802"/>
                  </a:cubicBezTo>
                  <a:cubicBezTo>
                    <a:pt x="981" y="20745"/>
                    <a:pt x="918" y="20745"/>
                    <a:pt x="854" y="20745"/>
                  </a:cubicBezTo>
                  <a:cubicBezTo>
                    <a:pt x="854" y="20802"/>
                    <a:pt x="791" y="20802"/>
                    <a:pt x="727" y="20802"/>
                  </a:cubicBezTo>
                  <a:cubicBezTo>
                    <a:pt x="664" y="20859"/>
                    <a:pt x="537" y="20802"/>
                    <a:pt x="537" y="20802"/>
                  </a:cubicBezTo>
                  <a:cubicBezTo>
                    <a:pt x="537" y="20802"/>
                    <a:pt x="473" y="20802"/>
                    <a:pt x="473" y="20745"/>
                  </a:cubicBezTo>
                  <a:cubicBezTo>
                    <a:pt x="473" y="20745"/>
                    <a:pt x="473" y="20631"/>
                    <a:pt x="473" y="20631"/>
                  </a:cubicBezTo>
                  <a:cubicBezTo>
                    <a:pt x="473" y="20574"/>
                    <a:pt x="473" y="20460"/>
                    <a:pt x="410" y="20403"/>
                  </a:cubicBezTo>
                  <a:cubicBezTo>
                    <a:pt x="346" y="20346"/>
                    <a:pt x="219" y="20232"/>
                    <a:pt x="156" y="20175"/>
                  </a:cubicBezTo>
                  <a:cubicBezTo>
                    <a:pt x="92" y="20175"/>
                    <a:pt x="29" y="20004"/>
                    <a:pt x="29" y="19947"/>
                  </a:cubicBezTo>
                  <a:cubicBezTo>
                    <a:pt x="-35" y="19890"/>
                    <a:pt x="29" y="19719"/>
                    <a:pt x="29" y="19662"/>
                  </a:cubicBezTo>
                  <a:cubicBezTo>
                    <a:pt x="29" y="19605"/>
                    <a:pt x="92" y="19548"/>
                    <a:pt x="92" y="19491"/>
                  </a:cubicBezTo>
                  <a:cubicBezTo>
                    <a:pt x="156" y="19434"/>
                    <a:pt x="283" y="19377"/>
                    <a:pt x="283" y="19320"/>
                  </a:cubicBezTo>
                  <a:cubicBezTo>
                    <a:pt x="283" y="19320"/>
                    <a:pt x="283" y="19206"/>
                    <a:pt x="219" y="19149"/>
                  </a:cubicBezTo>
                  <a:cubicBezTo>
                    <a:pt x="219" y="19092"/>
                    <a:pt x="156" y="18978"/>
                    <a:pt x="156" y="18921"/>
                  </a:cubicBezTo>
                  <a:cubicBezTo>
                    <a:pt x="156" y="18864"/>
                    <a:pt x="156" y="18750"/>
                    <a:pt x="156" y="18693"/>
                  </a:cubicBezTo>
                  <a:cubicBezTo>
                    <a:pt x="156" y="18579"/>
                    <a:pt x="283" y="18465"/>
                    <a:pt x="283" y="18408"/>
                  </a:cubicBezTo>
                  <a:cubicBezTo>
                    <a:pt x="346" y="18351"/>
                    <a:pt x="410" y="18294"/>
                    <a:pt x="410" y="18237"/>
                  </a:cubicBezTo>
                  <a:cubicBezTo>
                    <a:pt x="473" y="18180"/>
                    <a:pt x="346" y="18066"/>
                    <a:pt x="346" y="18009"/>
                  </a:cubicBezTo>
                  <a:cubicBezTo>
                    <a:pt x="346" y="17896"/>
                    <a:pt x="473" y="17839"/>
                    <a:pt x="473" y="17782"/>
                  </a:cubicBezTo>
                  <a:cubicBezTo>
                    <a:pt x="473" y="17668"/>
                    <a:pt x="537" y="17497"/>
                    <a:pt x="600" y="17440"/>
                  </a:cubicBezTo>
                  <a:cubicBezTo>
                    <a:pt x="600" y="17383"/>
                    <a:pt x="727" y="17269"/>
                    <a:pt x="727" y="17212"/>
                  </a:cubicBezTo>
                  <a:cubicBezTo>
                    <a:pt x="791" y="17155"/>
                    <a:pt x="854" y="17041"/>
                    <a:pt x="854" y="16984"/>
                  </a:cubicBezTo>
                  <a:cubicBezTo>
                    <a:pt x="854" y="16927"/>
                    <a:pt x="791" y="16813"/>
                    <a:pt x="791" y="16813"/>
                  </a:cubicBezTo>
                  <a:cubicBezTo>
                    <a:pt x="791" y="16756"/>
                    <a:pt x="664" y="16642"/>
                    <a:pt x="664" y="16642"/>
                  </a:cubicBezTo>
                  <a:cubicBezTo>
                    <a:pt x="600" y="16585"/>
                    <a:pt x="600" y="16414"/>
                    <a:pt x="600" y="16357"/>
                  </a:cubicBezTo>
                  <a:cubicBezTo>
                    <a:pt x="600" y="16186"/>
                    <a:pt x="600" y="15901"/>
                    <a:pt x="600" y="15787"/>
                  </a:cubicBezTo>
                  <a:cubicBezTo>
                    <a:pt x="600" y="15730"/>
                    <a:pt x="727" y="15559"/>
                    <a:pt x="727" y="15445"/>
                  </a:cubicBezTo>
                  <a:cubicBezTo>
                    <a:pt x="791" y="15445"/>
                    <a:pt x="791" y="15331"/>
                    <a:pt x="854" y="15274"/>
                  </a:cubicBezTo>
                  <a:cubicBezTo>
                    <a:pt x="854" y="15160"/>
                    <a:pt x="981" y="15103"/>
                    <a:pt x="981" y="15046"/>
                  </a:cubicBezTo>
                  <a:cubicBezTo>
                    <a:pt x="1045" y="14932"/>
                    <a:pt x="1172" y="14761"/>
                    <a:pt x="1236" y="14647"/>
                  </a:cubicBezTo>
                  <a:cubicBezTo>
                    <a:pt x="1236" y="14590"/>
                    <a:pt x="1363" y="14476"/>
                    <a:pt x="1426" y="14419"/>
                  </a:cubicBezTo>
                  <a:cubicBezTo>
                    <a:pt x="1426" y="14305"/>
                    <a:pt x="1426" y="14248"/>
                    <a:pt x="1426" y="14191"/>
                  </a:cubicBezTo>
                  <a:cubicBezTo>
                    <a:pt x="1490" y="14134"/>
                    <a:pt x="1490" y="14020"/>
                    <a:pt x="1490" y="13963"/>
                  </a:cubicBezTo>
                  <a:cubicBezTo>
                    <a:pt x="1490" y="13906"/>
                    <a:pt x="1553" y="13792"/>
                    <a:pt x="1680" y="13792"/>
                  </a:cubicBezTo>
                  <a:cubicBezTo>
                    <a:pt x="1680" y="13735"/>
                    <a:pt x="1807" y="13678"/>
                    <a:pt x="1871" y="13678"/>
                  </a:cubicBezTo>
                  <a:cubicBezTo>
                    <a:pt x="1871" y="13678"/>
                    <a:pt x="1934" y="13621"/>
                    <a:pt x="1934" y="13621"/>
                  </a:cubicBezTo>
                  <a:cubicBezTo>
                    <a:pt x="1934" y="13564"/>
                    <a:pt x="1934" y="13450"/>
                    <a:pt x="1871" y="13450"/>
                  </a:cubicBezTo>
                  <a:cubicBezTo>
                    <a:pt x="1871" y="13393"/>
                    <a:pt x="1871" y="13336"/>
                    <a:pt x="1871" y="13279"/>
                  </a:cubicBezTo>
                  <a:cubicBezTo>
                    <a:pt x="1871" y="13222"/>
                    <a:pt x="1807" y="13165"/>
                    <a:pt x="1871" y="13108"/>
                  </a:cubicBezTo>
                  <a:cubicBezTo>
                    <a:pt x="1871" y="12994"/>
                    <a:pt x="1934" y="12880"/>
                    <a:pt x="1998" y="12766"/>
                  </a:cubicBezTo>
                  <a:cubicBezTo>
                    <a:pt x="1998" y="12709"/>
                    <a:pt x="2061" y="12595"/>
                    <a:pt x="2125" y="12538"/>
                  </a:cubicBezTo>
                  <a:cubicBezTo>
                    <a:pt x="2125" y="12481"/>
                    <a:pt x="2189" y="12310"/>
                    <a:pt x="2252" y="12196"/>
                  </a:cubicBezTo>
                  <a:cubicBezTo>
                    <a:pt x="2252" y="12139"/>
                    <a:pt x="2379" y="11968"/>
                    <a:pt x="2379" y="11854"/>
                  </a:cubicBezTo>
                  <a:cubicBezTo>
                    <a:pt x="2443" y="11797"/>
                    <a:pt x="2443" y="11683"/>
                    <a:pt x="2443" y="11569"/>
                  </a:cubicBezTo>
                  <a:cubicBezTo>
                    <a:pt x="2443" y="11569"/>
                    <a:pt x="2379" y="11455"/>
                    <a:pt x="2379" y="11341"/>
                  </a:cubicBezTo>
                  <a:cubicBezTo>
                    <a:pt x="2379" y="11341"/>
                    <a:pt x="2379" y="11227"/>
                    <a:pt x="2379" y="11170"/>
                  </a:cubicBezTo>
                  <a:cubicBezTo>
                    <a:pt x="2379" y="11113"/>
                    <a:pt x="2379" y="11056"/>
                    <a:pt x="2443" y="11056"/>
                  </a:cubicBezTo>
                  <a:cubicBezTo>
                    <a:pt x="2443" y="10999"/>
                    <a:pt x="2570" y="10999"/>
                    <a:pt x="2570" y="10942"/>
                  </a:cubicBezTo>
                  <a:cubicBezTo>
                    <a:pt x="2570" y="10942"/>
                    <a:pt x="2633" y="10885"/>
                    <a:pt x="2697" y="10828"/>
                  </a:cubicBezTo>
                  <a:cubicBezTo>
                    <a:pt x="2697" y="10772"/>
                    <a:pt x="2633" y="10658"/>
                    <a:pt x="2697" y="10601"/>
                  </a:cubicBezTo>
                  <a:cubicBezTo>
                    <a:pt x="2697" y="10544"/>
                    <a:pt x="2697" y="10487"/>
                    <a:pt x="2760" y="10487"/>
                  </a:cubicBezTo>
                  <a:cubicBezTo>
                    <a:pt x="2824" y="10430"/>
                    <a:pt x="2887" y="10430"/>
                    <a:pt x="2887" y="10430"/>
                  </a:cubicBezTo>
                  <a:cubicBezTo>
                    <a:pt x="2951" y="10430"/>
                    <a:pt x="3141" y="10373"/>
                    <a:pt x="3269" y="10316"/>
                  </a:cubicBezTo>
                  <a:cubicBezTo>
                    <a:pt x="3269" y="10316"/>
                    <a:pt x="3332" y="10259"/>
                    <a:pt x="3332" y="10202"/>
                  </a:cubicBezTo>
                  <a:cubicBezTo>
                    <a:pt x="3396" y="10202"/>
                    <a:pt x="3396" y="10145"/>
                    <a:pt x="3396" y="10145"/>
                  </a:cubicBezTo>
                  <a:cubicBezTo>
                    <a:pt x="3459" y="10088"/>
                    <a:pt x="3523" y="10031"/>
                    <a:pt x="3523" y="9974"/>
                  </a:cubicBezTo>
                  <a:cubicBezTo>
                    <a:pt x="3523" y="9917"/>
                    <a:pt x="3586" y="9803"/>
                    <a:pt x="3586" y="9746"/>
                  </a:cubicBezTo>
                  <a:cubicBezTo>
                    <a:pt x="3650" y="9689"/>
                    <a:pt x="3650" y="9632"/>
                    <a:pt x="3713" y="9575"/>
                  </a:cubicBezTo>
                  <a:cubicBezTo>
                    <a:pt x="3777" y="9575"/>
                    <a:pt x="3840" y="9575"/>
                    <a:pt x="3840" y="9575"/>
                  </a:cubicBezTo>
                  <a:cubicBezTo>
                    <a:pt x="3904" y="9575"/>
                    <a:pt x="4031" y="9461"/>
                    <a:pt x="4094" y="9461"/>
                  </a:cubicBezTo>
                  <a:cubicBezTo>
                    <a:pt x="4094" y="9404"/>
                    <a:pt x="4158" y="9347"/>
                    <a:pt x="4221" y="9347"/>
                  </a:cubicBezTo>
                  <a:cubicBezTo>
                    <a:pt x="4221" y="9347"/>
                    <a:pt x="4285" y="9290"/>
                    <a:pt x="4285" y="9290"/>
                  </a:cubicBezTo>
                  <a:cubicBezTo>
                    <a:pt x="4349" y="9290"/>
                    <a:pt x="4476" y="9290"/>
                    <a:pt x="4539" y="9233"/>
                  </a:cubicBezTo>
                  <a:cubicBezTo>
                    <a:pt x="4539" y="9233"/>
                    <a:pt x="4603" y="9233"/>
                    <a:pt x="4666" y="9176"/>
                  </a:cubicBezTo>
                  <a:cubicBezTo>
                    <a:pt x="4666" y="9119"/>
                    <a:pt x="4666" y="9005"/>
                    <a:pt x="4666" y="8948"/>
                  </a:cubicBezTo>
                  <a:cubicBezTo>
                    <a:pt x="4666" y="8891"/>
                    <a:pt x="4666" y="8777"/>
                    <a:pt x="4666" y="8777"/>
                  </a:cubicBezTo>
                  <a:cubicBezTo>
                    <a:pt x="4666" y="8720"/>
                    <a:pt x="4730" y="8606"/>
                    <a:pt x="4793" y="8549"/>
                  </a:cubicBezTo>
                  <a:cubicBezTo>
                    <a:pt x="4793" y="8492"/>
                    <a:pt x="4920" y="8378"/>
                    <a:pt x="4984" y="8321"/>
                  </a:cubicBezTo>
                  <a:cubicBezTo>
                    <a:pt x="4984" y="8264"/>
                    <a:pt x="5047" y="8150"/>
                    <a:pt x="5111" y="8093"/>
                  </a:cubicBezTo>
                  <a:cubicBezTo>
                    <a:pt x="5174" y="8036"/>
                    <a:pt x="5238" y="7979"/>
                    <a:pt x="5238" y="7922"/>
                  </a:cubicBezTo>
                  <a:cubicBezTo>
                    <a:pt x="5301" y="7922"/>
                    <a:pt x="5429" y="7865"/>
                    <a:pt x="5429" y="7865"/>
                  </a:cubicBezTo>
                  <a:cubicBezTo>
                    <a:pt x="5492" y="7808"/>
                    <a:pt x="5556" y="7751"/>
                    <a:pt x="5619" y="7751"/>
                  </a:cubicBezTo>
                  <a:cubicBezTo>
                    <a:pt x="5619" y="7694"/>
                    <a:pt x="5683" y="7694"/>
                    <a:pt x="5683" y="7694"/>
                  </a:cubicBezTo>
                  <a:cubicBezTo>
                    <a:pt x="5746" y="7637"/>
                    <a:pt x="5746" y="7637"/>
                    <a:pt x="5746" y="7637"/>
                  </a:cubicBezTo>
                  <a:cubicBezTo>
                    <a:pt x="5937" y="7466"/>
                    <a:pt x="5937" y="7466"/>
                    <a:pt x="5937" y="7466"/>
                  </a:cubicBezTo>
                  <a:cubicBezTo>
                    <a:pt x="6191" y="7238"/>
                    <a:pt x="6191" y="7238"/>
                    <a:pt x="6191" y="7238"/>
                  </a:cubicBezTo>
                  <a:cubicBezTo>
                    <a:pt x="6191" y="7010"/>
                    <a:pt x="6191" y="7010"/>
                    <a:pt x="6191" y="7010"/>
                  </a:cubicBezTo>
                  <a:cubicBezTo>
                    <a:pt x="6254" y="6782"/>
                    <a:pt x="6254" y="6782"/>
                    <a:pt x="6254" y="6782"/>
                  </a:cubicBezTo>
                  <a:cubicBezTo>
                    <a:pt x="6445" y="6611"/>
                    <a:pt x="6445" y="6611"/>
                    <a:pt x="6445" y="6611"/>
                  </a:cubicBezTo>
                  <a:cubicBezTo>
                    <a:pt x="6572" y="6497"/>
                    <a:pt x="6572" y="6497"/>
                    <a:pt x="6572" y="6497"/>
                  </a:cubicBezTo>
                  <a:cubicBezTo>
                    <a:pt x="6636" y="6326"/>
                    <a:pt x="6636" y="6326"/>
                    <a:pt x="6636" y="6326"/>
                  </a:cubicBezTo>
                  <a:cubicBezTo>
                    <a:pt x="6636" y="6155"/>
                    <a:pt x="6636" y="6155"/>
                    <a:pt x="6636" y="6155"/>
                  </a:cubicBezTo>
                  <a:cubicBezTo>
                    <a:pt x="6636" y="5984"/>
                    <a:pt x="6636" y="5984"/>
                    <a:pt x="6636" y="5984"/>
                  </a:cubicBezTo>
                  <a:cubicBezTo>
                    <a:pt x="6699" y="5813"/>
                    <a:pt x="6699" y="5813"/>
                    <a:pt x="6699" y="5813"/>
                  </a:cubicBezTo>
                  <a:cubicBezTo>
                    <a:pt x="6763" y="5585"/>
                    <a:pt x="6763" y="5585"/>
                    <a:pt x="6763" y="5585"/>
                  </a:cubicBezTo>
                  <a:cubicBezTo>
                    <a:pt x="6953" y="5471"/>
                    <a:pt x="6953" y="5471"/>
                    <a:pt x="6953" y="5471"/>
                  </a:cubicBezTo>
                  <a:cubicBezTo>
                    <a:pt x="6953" y="5357"/>
                    <a:pt x="6953" y="5357"/>
                    <a:pt x="6953" y="5357"/>
                  </a:cubicBezTo>
                  <a:cubicBezTo>
                    <a:pt x="6826" y="5300"/>
                    <a:pt x="6826" y="5300"/>
                    <a:pt x="6826" y="5300"/>
                  </a:cubicBezTo>
                  <a:cubicBezTo>
                    <a:pt x="6826" y="5186"/>
                    <a:pt x="6826" y="5186"/>
                    <a:pt x="6826" y="5186"/>
                  </a:cubicBezTo>
                  <a:cubicBezTo>
                    <a:pt x="7017" y="5129"/>
                    <a:pt x="7017" y="5129"/>
                    <a:pt x="7017" y="5129"/>
                  </a:cubicBezTo>
                  <a:cubicBezTo>
                    <a:pt x="7080" y="4958"/>
                    <a:pt x="7080" y="4958"/>
                    <a:pt x="7080" y="4958"/>
                  </a:cubicBezTo>
                  <a:cubicBezTo>
                    <a:pt x="7271" y="4901"/>
                    <a:pt x="7271" y="4901"/>
                    <a:pt x="7271" y="4901"/>
                  </a:cubicBezTo>
                  <a:cubicBezTo>
                    <a:pt x="7461" y="4787"/>
                    <a:pt x="7461" y="4787"/>
                    <a:pt x="7461" y="4787"/>
                  </a:cubicBezTo>
                  <a:cubicBezTo>
                    <a:pt x="7525" y="4673"/>
                    <a:pt x="7525" y="4673"/>
                    <a:pt x="7525" y="4673"/>
                  </a:cubicBezTo>
                  <a:cubicBezTo>
                    <a:pt x="7525" y="4502"/>
                    <a:pt x="7525" y="4502"/>
                    <a:pt x="7525" y="4502"/>
                  </a:cubicBezTo>
                  <a:cubicBezTo>
                    <a:pt x="7398" y="4445"/>
                    <a:pt x="7398" y="4445"/>
                    <a:pt x="7398" y="4445"/>
                  </a:cubicBezTo>
                  <a:cubicBezTo>
                    <a:pt x="7398" y="4274"/>
                    <a:pt x="7398" y="4274"/>
                    <a:pt x="7398" y="4274"/>
                  </a:cubicBezTo>
                  <a:cubicBezTo>
                    <a:pt x="7461" y="4160"/>
                    <a:pt x="7461" y="4160"/>
                    <a:pt x="7461" y="4160"/>
                  </a:cubicBezTo>
                  <a:cubicBezTo>
                    <a:pt x="7589" y="4046"/>
                    <a:pt x="7589" y="4046"/>
                    <a:pt x="7589" y="4046"/>
                  </a:cubicBezTo>
                  <a:cubicBezTo>
                    <a:pt x="7652" y="3932"/>
                    <a:pt x="7652" y="3932"/>
                    <a:pt x="7652" y="3932"/>
                  </a:cubicBezTo>
                  <a:cubicBezTo>
                    <a:pt x="7589" y="3818"/>
                    <a:pt x="7589" y="3818"/>
                    <a:pt x="7589" y="3818"/>
                  </a:cubicBezTo>
                  <a:cubicBezTo>
                    <a:pt x="7525" y="3818"/>
                    <a:pt x="7525" y="3818"/>
                    <a:pt x="7525" y="3818"/>
                  </a:cubicBezTo>
                  <a:cubicBezTo>
                    <a:pt x="7461" y="3875"/>
                    <a:pt x="7461" y="3875"/>
                    <a:pt x="7461" y="3875"/>
                  </a:cubicBezTo>
                  <a:cubicBezTo>
                    <a:pt x="7334" y="3875"/>
                    <a:pt x="7334" y="3875"/>
                    <a:pt x="7334" y="3875"/>
                  </a:cubicBezTo>
                  <a:cubicBezTo>
                    <a:pt x="7271" y="3932"/>
                    <a:pt x="7271" y="3932"/>
                    <a:pt x="7271" y="3932"/>
                  </a:cubicBezTo>
                  <a:cubicBezTo>
                    <a:pt x="7271" y="3875"/>
                    <a:pt x="7271" y="3875"/>
                    <a:pt x="7271" y="3875"/>
                  </a:cubicBezTo>
                  <a:cubicBezTo>
                    <a:pt x="7271" y="3761"/>
                    <a:pt x="7271" y="3761"/>
                    <a:pt x="7271" y="3761"/>
                  </a:cubicBezTo>
                  <a:cubicBezTo>
                    <a:pt x="7398" y="3704"/>
                    <a:pt x="7398" y="3704"/>
                    <a:pt x="7398" y="3704"/>
                  </a:cubicBezTo>
                  <a:cubicBezTo>
                    <a:pt x="7461" y="3647"/>
                    <a:pt x="7461" y="3647"/>
                    <a:pt x="7461" y="3647"/>
                  </a:cubicBezTo>
                  <a:cubicBezTo>
                    <a:pt x="7652" y="3591"/>
                    <a:pt x="7652" y="3591"/>
                    <a:pt x="7652" y="3591"/>
                  </a:cubicBezTo>
                  <a:cubicBezTo>
                    <a:pt x="7716" y="3477"/>
                    <a:pt x="7716" y="3477"/>
                    <a:pt x="7716" y="3477"/>
                  </a:cubicBezTo>
                  <a:cubicBezTo>
                    <a:pt x="7589" y="3306"/>
                    <a:pt x="7589" y="3306"/>
                    <a:pt x="7589" y="3306"/>
                  </a:cubicBezTo>
                  <a:cubicBezTo>
                    <a:pt x="7589" y="3192"/>
                    <a:pt x="7589" y="3192"/>
                    <a:pt x="7589" y="3192"/>
                  </a:cubicBezTo>
                  <a:cubicBezTo>
                    <a:pt x="7525" y="3135"/>
                    <a:pt x="7525" y="3135"/>
                    <a:pt x="7525" y="3135"/>
                  </a:cubicBezTo>
                  <a:cubicBezTo>
                    <a:pt x="7398" y="3135"/>
                    <a:pt x="7398" y="3135"/>
                    <a:pt x="7398" y="3135"/>
                  </a:cubicBezTo>
                  <a:cubicBezTo>
                    <a:pt x="7334" y="3078"/>
                    <a:pt x="7334" y="3078"/>
                    <a:pt x="7334" y="3078"/>
                  </a:cubicBezTo>
                  <a:cubicBezTo>
                    <a:pt x="7334" y="2907"/>
                    <a:pt x="7334" y="2907"/>
                    <a:pt x="7334" y="2907"/>
                  </a:cubicBezTo>
                  <a:cubicBezTo>
                    <a:pt x="7334" y="2736"/>
                    <a:pt x="7334" y="2736"/>
                    <a:pt x="7334" y="2736"/>
                  </a:cubicBezTo>
                  <a:cubicBezTo>
                    <a:pt x="7334" y="2451"/>
                    <a:pt x="7334" y="2451"/>
                    <a:pt x="7334" y="2451"/>
                  </a:cubicBezTo>
                  <a:cubicBezTo>
                    <a:pt x="7271" y="2223"/>
                    <a:pt x="7271" y="2223"/>
                    <a:pt x="7271" y="2223"/>
                  </a:cubicBezTo>
                  <a:cubicBezTo>
                    <a:pt x="7271" y="1995"/>
                    <a:pt x="7271" y="1995"/>
                    <a:pt x="7271" y="1995"/>
                  </a:cubicBezTo>
                  <a:cubicBezTo>
                    <a:pt x="7207" y="1824"/>
                    <a:pt x="7207" y="1824"/>
                    <a:pt x="7207" y="1824"/>
                  </a:cubicBezTo>
                  <a:cubicBezTo>
                    <a:pt x="7271" y="1824"/>
                    <a:pt x="7271" y="1824"/>
                    <a:pt x="7271" y="1824"/>
                  </a:cubicBezTo>
                  <a:cubicBezTo>
                    <a:pt x="7398" y="1767"/>
                    <a:pt x="7398" y="1767"/>
                    <a:pt x="7398" y="1767"/>
                  </a:cubicBezTo>
                  <a:cubicBezTo>
                    <a:pt x="7525" y="1710"/>
                    <a:pt x="7525" y="1710"/>
                    <a:pt x="7525" y="1710"/>
                  </a:cubicBezTo>
                  <a:cubicBezTo>
                    <a:pt x="7589" y="1881"/>
                    <a:pt x="7589" y="1881"/>
                    <a:pt x="7589" y="1881"/>
                  </a:cubicBezTo>
                  <a:cubicBezTo>
                    <a:pt x="7716" y="2052"/>
                    <a:pt x="7716" y="2052"/>
                    <a:pt x="7716" y="2052"/>
                  </a:cubicBezTo>
                  <a:cubicBezTo>
                    <a:pt x="7843" y="2109"/>
                    <a:pt x="7843" y="2109"/>
                    <a:pt x="7843" y="2109"/>
                  </a:cubicBezTo>
                  <a:cubicBezTo>
                    <a:pt x="7970" y="2280"/>
                    <a:pt x="7970" y="2280"/>
                    <a:pt x="7970" y="2280"/>
                  </a:cubicBezTo>
                  <a:cubicBezTo>
                    <a:pt x="7970" y="2451"/>
                    <a:pt x="7970" y="2451"/>
                    <a:pt x="7970" y="2451"/>
                  </a:cubicBezTo>
                  <a:cubicBezTo>
                    <a:pt x="8033" y="2508"/>
                    <a:pt x="8033" y="2508"/>
                    <a:pt x="8033" y="2508"/>
                  </a:cubicBezTo>
                  <a:cubicBezTo>
                    <a:pt x="8224" y="2451"/>
                    <a:pt x="8224" y="2451"/>
                    <a:pt x="8224" y="2451"/>
                  </a:cubicBezTo>
                  <a:cubicBezTo>
                    <a:pt x="8414" y="2451"/>
                    <a:pt x="8414" y="2451"/>
                    <a:pt x="8414" y="2451"/>
                  </a:cubicBezTo>
                  <a:cubicBezTo>
                    <a:pt x="8478" y="2451"/>
                    <a:pt x="8478" y="2451"/>
                    <a:pt x="8478" y="2451"/>
                  </a:cubicBezTo>
                  <a:cubicBezTo>
                    <a:pt x="8541" y="2223"/>
                    <a:pt x="8541" y="2223"/>
                    <a:pt x="8541" y="2223"/>
                  </a:cubicBezTo>
                  <a:cubicBezTo>
                    <a:pt x="8478" y="2052"/>
                    <a:pt x="8478" y="2052"/>
                    <a:pt x="8478" y="2052"/>
                  </a:cubicBezTo>
                  <a:cubicBezTo>
                    <a:pt x="8414" y="1995"/>
                    <a:pt x="8414" y="1995"/>
                    <a:pt x="8414" y="1995"/>
                  </a:cubicBezTo>
                  <a:cubicBezTo>
                    <a:pt x="8414" y="1881"/>
                    <a:pt x="8414" y="1881"/>
                    <a:pt x="8414" y="1881"/>
                  </a:cubicBezTo>
                  <a:cubicBezTo>
                    <a:pt x="8287" y="1767"/>
                    <a:pt x="8287" y="1767"/>
                    <a:pt x="8287" y="1767"/>
                  </a:cubicBezTo>
                  <a:cubicBezTo>
                    <a:pt x="8287" y="1653"/>
                    <a:pt x="8287" y="1653"/>
                    <a:pt x="8287" y="1653"/>
                  </a:cubicBezTo>
                  <a:cubicBezTo>
                    <a:pt x="8414" y="1596"/>
                    <a:pt x="8414" y="1596"/>
                    <a:pt x="8414" y="1596"/>
                  </a:cubicBezTo>
                  <a:cubicBezTo>
                    <a:pt x="8478" y="1596"/>
                    <a:pt x="8478" y="1596"/>
                    <a:pt x="8478" y="1596"/>
                  </a:cubicBezTo>
                  <a:cubicBezTo>
                    <a:pt x="8605" y="1539"/>
                    <a:pt x="8605" y="1539"/>
                    <a:pt x="8605" y="1539"/>
                  </a:cubicBezTo>
                  <a:cubicBezTo>
                    <a:pt x="8669" y="1539"/>
                    <a:pt x="8669" y="1539"/>
                    <a:pt x="8669" y="1539"/>
                  </a:cubicBezTo>
                  <a:cubicBezTo>
                    <a:pt x="8859" y="1482"/>
                    <a:pt x="8859" y="1482"/>
                    <a:pt x="8859" y="1482"/>
                  </a:cubicBezTo>
                  <a:cubicBezTo>
                    <a:pt x="8986" y="1539"/>
                    <a:pt x="8986" y="1539"/>
                    <a:pt x="8986" y="1539"/>
                  </a:cubicBezTo>
                  <a:cubicBezTo>
                    <a:pt x="9050" y="1710"/>
                    <a:pt x="9050" y="1710"/>
                    <a:pt x="9050" y="1710"/>
                  </a:cubicBezTo>
                  <a:cubicBezTo>
                    <a:pt x="8986" y="1938"/>
                    <a:pt x="8986" y="1938"/>
                    <a:pt x="8986" y="1938"/>
                  </a:cubicBezTo>
                  <a:cubicBezTo>
                    <a:pt x="8986" y="1995"/>
                    <a:pt x="8986" y="1995"/>
                    <a:pt x="8986" y="1995"/>
                  </a:cubicBezTo>
                  <a:cubicBezTo>
                    <a:pt x="9113" y="2166"/>
                    <a:pt x="9113" y="2166"/>
                    <a:pt x="9113" y="2166"/>
                  </a:cubicBezTo>
                  <a:cubicBezTo>
                    <a:pt x="9177" y="2337"/>
                    <a:pt x="9177" y="2337"/>
                    <a:pt x="9177" y="2337"/>
                  </a:cubicBezTo>
                  <a:cubicBezTo>
                    <a:pt x="9240" y="2451"/>
                    <a:pt x="9240" y="2451"/>
                    <a:pt x="9240" y="2451"/>
                  </a:cubicBezTo>
                  <a:cubicBezTo>
                    <a:pt x="9431" y="2508"/>
                    <a:pt x="9431" y="2508"/>
                    <a:pt x="9431" y="2508"/>
                  </a:cubicBezTo>
                  <a:cubicBezTo>
                    <a:pt x="9621" y="2565"/>
                    <a:pt x="9621" y="2565"/>
                    <a:pt x="9621" y="2565"/>
                  </a:cubicBezTo>
                  <a:cubicBezTo>
                    <a:pt x="9685" y="2565"/>
                    <a:pt x="9685" y="2565"/>
                    <a:pt x="9685" y="2565"/>
                  </a:cubicBezTo>
                  <a:cubicBezTo>
                    <a:pt x="9749" y="2508"/>
                    <a:pt x="9749" y="2508"/>
                    <a:pt x="9749" y="2508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76" y="2337"/>
                    <a:pt x="9876" y="2337"/>
                    <a:pt x="9876" y="2337"/>
                  </a:cubicBezTo>
                  <a:cubicBezTo>
                    <a:pt x="9939" y="2451"/>
                    <a:pt x="9939" y="2451"/>
                    <a:pt x="9939" y="2451"/>
                  </a:cubicBezTo>
                  <a:cubicBezTo>
                    <a:pt x="9939" y="2622"/>
                    <a:pt x="9939" y="2622"/>
                    <a:pt x="9939" y="2622"/>
                  </a:cubicBezTo>
                  <a:cubicBezTo>
                    <a:pt x="10066" y="2622"/>
                    <a:pt x="10066" y="2622"/>
                    <a:pt x="10066" y="2622"/>
                  </a:cubicBezTo>
                  <a:cubicBezTo>
                    <a:pt x="10130" y="2622"/>
                    <a:pt x="10130" y="2622"/>
                    <a:pt x="10130" y="2622"/>
                  </a:cubicBezTo>
                  <a:cubicBezTo>
                    <a:pt x="10320" y="2622"/>
                    <a:pt x="10320" y="2622"/>
                    <a:pt x="10320" y="2622"/>
                  </a:cubicBezTo>
                  <a:cubicBezTo>
                    <a:pt x="10384" y="2736"/>
                    <a:pt x="10384" y="2736"/>
                    <a:pt x="10384" y="2736"/>
                  </a:cubicBezTo>
                  <a:cubicBezTo>
                    <a:pt x="10384" y="2850"/>
                    <a:pt x="10384" y="2850"/>
                    <a:pt x="10384" y="2850"/>
                  </a:cubicBezTo>
                  <a:cubicBezTo>
                    <a:pt x="10384" y="3021"/>
                    <a:pt x="10384" y="3021"/>
                    <a:pt x="10384" y="3021"/>
                  </a:cubicBezTo>
                  <a:cubicBezTo>
                    <a:pt x="10320" y="3078"/>
                    <a:pt x="10320" y="3078"/>
                    <a:pt x="10320" y="3078"/>
                  </a:cubicBezTo>
                  <a:cubicBezTo>
                    <a:pt x="10130" y="3021"/>
                    <a:pt x="10130" y="3021"/>
                    <a:pt x="10130" y="3021"/>
                  </a:cubicBezTo>
                  <a:cubicBezTo>
                    <a:pt x="10130" y="2907"/>
                    <a:pt x="10130" y="2907"/>
                    <a:pt x="10130" y="2907"/>
                  </a:cubicBezTo>
                  <a:cubicBezTo>
                    <a:pt x="10066" y="2850"/>
                    <a:pt x="10066" y="2850"/>
                    <a:pt x="10066" y="2850"/>
                  </a:cubicBezTo>
                  <a:cubicBezTo>
                    <a:pt x="9939" y="2907"/>
                    <a:pt x="9939" y="2907"/>
                    <a:pt x="9939" y="2907"/>
                  </a:cubicBezTo>
                  <a:cubicBezTo>
                    <a:pt x="9876" y="3021"/>
                    <a:pt x="9876" y="3021"/>
                    <a:pt x="9876" y="3021"/>
                  </a:cubicBezTo>
                  <a:cubicBezTo>
                    <a:pt x="9939" y="3078"/>
                    <a:pt x="9939" y="3078"/>
                    <a:pt x="9939" y="3078"/>
                  </a:cubicBezTo>
                  <a:cubicBezTo>
                    <a:pt x="10066" y="3249"/>
                    <a:pt x="10066" y="3249"/>
                    <a:pt x="10066" y="3249"/>
                  </a:cubicBezTo>
                  <a:cubicBezTo>
                    <a:pt x="9939" y="3420"/>
                    <a:pt x="9939" y="3420"/>
                    <a:pt x="9939" y="3420"/>
                  </a:cubicBezTo>
                  <a:cubicBezTo>
                    <a:pt x="9876" y="3420"/>
                    <a:pt x="9876" y="3420"/>
                    <a:pt x="9876" y="3420"/>
                  </a:cubicBezTo>
                  <a:cubicBezTo>
                    <a:pt x="9812" y="3477"/>
                    <a:pt x="9812" y="3477"/>
                    <a:pt x="9812" y="3477"/>
                  </a:cubicBezTo>
                  <a:cubicBezTo>
                    <a:pt x="9812" y="3647"/>
                    <a:pt x="9812" y="3647"/>
                    <a:pt x="9812" y="3647"/>
                  </a:cubicBezTo>
                  <a:cubicBezTo>
                    <a:pt x="9939" y="3761"/>
                    <a:pt x="9939" y="3761"/>
                    <a:pt x="9939" y="3761"/>
                  </a:cubicBezTo>
                  <a:cubicBezTo>
                    <a:pt x="10066" y="3761"/>
                    <a:pt x="10066" y="3761"/>
                    <a:pt x="10066" y="3761"/>
                  </a:cubicBezTo>
                  <a:cubicBezTo>
                    <a:pt x="10193" y="3704"/>
                    <a:pt x="10193" y="3704"/>
                    <a:pt x="10193" y="3704"/>
                  </a:cubicBezTo>
                  <a:cubicBezTo>
                    <a:pt x="10257" y="3534"/>
                    <a:pt x="10257" y="3534"/>
                    <a:pt x="10257" y="3534"/>
                  </a:cubicBezTo>
                  <a:cubicBezTo>
                    <a:pt x="10320" y="3420"/>
                    <a:pt x="10320" y="3420"/>
                    <a:pt x="10320" y="3420"/>
                  </a:cubicBezTo>
                  <a:cubicBezTo>
                    <a:pt x="10384" y="3363"/>
                    <a:pt x="10384" y="3363"/>
                    <a:pt x="10384" y="3363"/>
                  </a:cubicBezTo>
                  <a:cubicBezTo>
                    <a:pt x="10384" y="3249"/>
                    <a:pt x="10384" y="3249"/>
                    <a:pt x="10384" y="3249"/>
                  </a:cubicBezTo>
                  <a:cubicBezTo>
                    <a:pt x="10511" y="3249"/>
                    <a:pt x="10511" y="3249"/>
                    <a:pt x="10511" y="3249"/>
                  </a:cubicBezTo>
                  <a:cubicBezTo>
                    <a:pt x="10638" y="3306"/>
                    <a:pt x="10638" y="3306"/>
                    <a:pt x="10638" y="3306"/>
                  </a:cubicBezTo>
                  <a:cubicBezTo>
                    <a:pt x="10701" y="3192"/>
                    <a:pt x="10701" y="3192"/>
                    <a:pt x="10701" y="3192"/>
                  </a:cubicBezTo>
                  <a:cubicBezTo>
                    <a:pt x="10765" y="3135"/>
                    <a:pt x="10765" y="3135"/>
                    <a:pt x="10765" y="3135"/>
                  </a:cubicBezTo>
                  <a:cubicBezTo>
                    <a:pt x="10829" y="3078"/>
                    <a:pt x="10829" y="3078"/>
                    <a:pt x="10829" y="3078"/>
                  </a:cubicBezTo>
                  <a:cubicBezTo>
                    <a:pt x="10765" y="2964"/>
                    <a:pt x="10765" y="2964"/>
                    <a:pt x="10765" y="2964"/>
                  </a:cubicBezTo>
                  <a:cubicBezTo>
                    <a:pt x="10765" y="2850"/>
                    <a:pt x="10765" y="2850"/>
                    <a:pt x="10765" y="2850"/>
                  </a:cubicBezTo>
                  <a:cubicBezTo>
                    <a:pt x="10765" y="2793"/>
                    <a:pt x="10765" y="2793"/>
                    <a:pt x="10765" y="2793"/>
                  </a:cubicBezTo>
                  <a:cubicBezTo>
                    <a:pt x="10829" y="2679"/>
                    <a:pt x="10829" y="2679"/>
                    <a:pt x="10829" y="2679"/>
                  </a:cubicBezTo>
                  <a:cubicBezTo>
                    <a:pt x="11019" y="2622"/>
                    <a:pt x="11019" y="2622"/>
                    <a:pt x="11019" y="2622"/>
                  </a:cubicBezTo>
                  <a:cubicBezTo>
                    <a:pt x="11210" y="2622"/>
                    <a:pt x="11210" y="2622"/>
                    <a:pt x="11210" y="2622"/>
                  </a:cubicBezTo>
                  <a:cubicBezTo>
                    <a:pt x="11273" y="2679"/>
                    <a:pt x="11273" y="2679"/>
                    <a:pt x="11273" y="2679"/>
                  </a:cubicBezTo>
                  <a:cubicBezTo>
                    <a:pt x="11464" y="2793"/>
                    <a:pt x="11464" y="2793"/>
                    <a:pt x="11464" y="2793"/>
                  </a:cubicBezTo>
                  <a:cubicBezTo>
                    <a:pt x="11527" y="2679"/>
                    <a:pt x="11527" y="2679"/>
                    <a:pt x="11527" y="2679"/>
                  </a:cubicBezTo>
                  <a:cubicBezTo>
                    <a:pt x="11591" y="2622"/>
                    <a:pt x="11591" y="2622"/>
                    <a:pt x="11591" y="2622"/>
                  </a:cubicBezTo>
                  <a:cubicBezTo>
                    <a:pt x="11718" y="2565"/>
                    <a:pt x="11718" y="2565"/>
                    <a:pt x="11718" y="2565"/>
                  </a:cubicBezTo>
                  <a:cubicBezTo>
                    <a:pt x="11781" y="2679"/>
                    <a:pt x="11781" y="2679"/>
                    <a:pt x="11781" y="2679"/>
                  </a:cubicBezTo>
                  <a:cubicBezTo>
                    <a:pt x="11972" y="2679"/>
                    <a:pt x="11972" y="2679"/>
                    <a:pt x="11972" y="2679"/>
                  </a:cubicBezTo>
                  <a:cubicBezTo>
                    <a:pt x="12036" y="2565"/>
                    <a:pt x="12036" y="2565"/>
                    <a:pt x="12036" y="2565"/>
                  </a:cubicBezTo>
                  <a:cubicBezTo>
                    <a:pt x="11972" y="2394"/>
                    <a:pt x="11972" y="2394"/>
                    <a:pt x="11972" y="2394"/>
                  </a:cubicBezTo>
                  <a:cubicBezTo>
                    <a:pt x="11909" y="2337"/>
                    <a:pt x="11909" y="2337"/>
                    <a:pt x="11909" y="2337"/>
                  </a:cubicBezTo>
                  <a:cubicBezTo>
                    <a:pt x="11781" y="2166"/>
                    <a:pt x="11781" y="2166"/>
                    <a:pt x="11781" y="2166"/>
                  </a:cubicBezTo>
                  <a:cubicBezTo>
                    <a:pt x="11845" y="2166"/>
                    <a:pt x="11845" y="2166"/>
                    <a:pt x="11845" y="2166"/>
                  </a:cubicBezTo>
                  <a:cubicBezTo>
                    <a:pt x="11909" y="2052"/>
                    <a:pt x="11909" y="2052"/>
                    <a:pt x="11909" y="2052"/>
                  </a:cubicBezTo>
                  <a:cubicBezTo>
                    <a:pt x="11909" y="2052"/>
                    <a:pt x="11909" y="2052"/>
                    <a:pt x="11909" y="20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5" name="Google Shape;2505;p278"/>
            <p:cNvSpPr/>
            <p:nvPr/>
          </p:nvSpPr>
          <p:spPr>
            <a:xfrm>
              <a:off x="862869" y="5144769"/>
              <a:ext cx="1971336" cy="2199292"/>
            </a:xfrm>
            <a:custGeom>
              <a:avLst/>
              <a:gdLst/>
              <a:ahLst/>
              <a:cxnLst/>
              <a:rect l="l" t="t" r="r" b="b"/>
              <a:pathLst>
                <a:path w="21565" h="21600" extrusionOk="0">
                  <a:moveTo>
                    <a:pt x="11909" y="2052"/>
                  </a:moveTo>
                  <a:cubicBezTo>
                    <a:pt x="11909" y="2052"/>
                    <a:pt x="11909" y="2052"/>
                    <a:pt x="11909" y="2052"/>
                  </a:cubicBezTo>
                  <a:cubicBezTo>
                    <a:pt x="11972" y="2052"/>
                    <a:pt x="11972" y="2052"/>
                    <a:pt x="11972" y="2052"/>
                  </a:cubicBezTo>
                  <a:cubicBezTo>
                    <a:pt x="12099" y="1995"/>
                    <a:pt x="12099" y="1995"/>
                    <a:pt x="12099" y="1995"/>
                  </a:cubicBezTo>
                  <a:cubicBezTo>
                    <a:pt x="12226" y="1995"/>
                    <a:pt x="12226" y="1995"/>
                    <a:pt x="12226" y="1995"/>
                  </a:cubicBezTo>
                  <a:cubicBezTo>
                    <a:pt x="12353" y="1995"/>
                    <a:pt x="12353" y="1995"/>
                    <a:pt x="12353" y="1995"/>
                  </a:cubicBezTo>
                  <a:cubicBezTo>
                    <a:pt x="12480" y="2052"/>
                    <a:pt x="12480" y="2052"/>
                    <a:pt x="12480" y="2052"/>
                  </a:cubicBezTo>
                  <a:cubicBezTo>
                    <a:pt x="12607" y="2109"/>
                    <a:pt x="12607" y="2109"/>
                    <a:pt x="12607" y="2109"/>
                  </a:cubicBezTo>
                  <a:cubicBezTo>
                    <a:pt x="12734" y="2052"/>
                    <a:pt x="12734" y="2052"/>
                    <a:pt x="12734" y="2052"/>
                  </a:cubicBezTo>
                  <a:cubicBezTo>
                    <a:pt x="12861" y="2109"/>
                    <a:pt x="12861" y="2109"/>
                    <a:pt x="12861" y="2109"/>
                  </a:cubicBezTo>
                  <a:cubicBezTo>
                    <a:pt x="12861" y="1995"/>
                    <a:pt x="12861" y="1995"/>
                    <a:pt x="12861" y="1995"/>
                  </a:cubicBezTo>
                  <a:cubicBezTo>
                    <a:pt x="12861" y="1938"/>
                    <a:pt x="12861" y="1938"/>
                    <a:pt x="12861" y="1938"/>
                  </a:cubicBezTo>
                  <a:cubicBezTo>
                    <a:pt x="12925" y="1824"/>
                    <a:pt x="12925" y="1824"/>
                    <a:pt x="12925" y="1824"/>
                  </a:cubicBezTo>
                  <a:cubicBezTo>
                    <a:pt x="13116" y="1767"/>
                    <a:pt x="13116" y="1767"/>
                    <a:pt x="13116" y="1767"/>
                  </a:cubicBezTo>
                  <a:cubicBezTo>
                    <a:pt x="13116" y="1653"/>
                    <a:pt x="13116" y="1653"/>
                    <a:pt x="13116" y="1653"/>
                  </a:cubicBezTo>
                  <a:cubicBezTo>
                    <a:pt x="13116" y="1539"/>
                    <a:pt x="13116" y="1539"/>
                    <a:pt x="13116" y="1539"/>
                  </a:cubicBezTo>
                  <a:cubicBezTo>
                    <a:pt x="13116" y="1368"/>
                    <a:pt x="13116" y="1368"/>
                    <a:pt x="13116" y="1368"/>
                  </a:cubicBezTo>
                  <a:cubicBezTo>
                    <a:pt x="13179" y="1368"/>
                    <a:pt x="13179" y="1368"/>
                    <a:pt x="13179" y="1368"/>
                  </a:cubicBezTo>
                  <a:cubicBezTo>
                    <a:pt x="13433" y="1368"/>
                    <a:pt x="13433" y="1368"/>
                    <a:pt x="13433" y="1368"/>
                  </a:cubicBezTo>
                  <a:cubicBezTo>
                    <a:pt x="13560" y="1368"/>
                    <a:pt x="13560" y="1368"/>
                    <a:pt x="13560" y="1368"/>
                  </a:cubicBezTo>
                  <a:cubicBezTo>
                    <a:pt x="13624" y="1311"/>
                    <a:pt x="13624" y="1311"/>
                    <a:pt x="13624" y="1311"/>
                  </a:cubicBezTo>
                  <a:cubicBezTo>
                    <a:pt x="13751" y="1311"/>
                    <a:pt x="13751" y="1311"/>
                    <a:pt x="13751" y="1311"/>
                  </a:cubicBezTo>
                  <a:cubicBezTo>
                    <a:pt x="13814" y="1425"/>
                    <a:pt x="13814" y="1425"/>
                    <a:pt x="13814" y="1425"/>
                  </a:cubicBezTo>
                  <a:cubicBezTo>
                    <a:pt x="13878" y="1425"/>
                    <a:pt x="13878" y="1425"/>
                    <a:pt x="13878" y="1425"/>
                  </a:cubicBezTo>
                  <a:cubicBezTo>
                    <a:pt x="14005" y="1368"/>
                    <a:pt x="14005" y="1368"/>
                    <a:pt x="14005" y="1368"/>
                  </a:cubicBezTo>
                  <a:cubicBezTo>
                    <a:pt x="14132" y="1368"/>
                    <a:pt x="14132" y="1368"/>
                    <a:pt x="14132" y="1368"/>
                  </a:cubicBezTo>
                  <a:cubicBezTo>
                    <a:pt x="14132" y="1254"/>
                    <a:pt x="14132" y="1254"/>
                    <a:pt x="14132" y="1254"/>
                  </a:cubicBezTo>
                  <a:cubicBezTo>
                    <a:pt x="14069" y="1140"/>
                    <a:pt x="14069" y="1140"/>
                    <a:pt x="14069" y="1140"/>
                  </a:cubicBezTo>
                  <a:cubicBezTo>
                    <a:pt x="14132" y="1026"/>
                    <a:pt x="14132" y="1026"/>
                    <a:pt x="14132" y="1026"/>
                  </a:cubicBezTo>
                  <a:cubicBezTo>
                    <a:pt x="14196" y="969"/>
                    <a:pt x="14196" y="969"/>
                    <a:pt x="14196" y="969"/>
                  </a:cubicBezTo>
                  <a:cubicBezTo>
                    <a:pt x="14196" y="798"/>
                    <a:pt x="14196" y="798"/>
                    <a:pt x="14196" y="798"/>
                  </a:cubicBezTo>
                  <a:cubicBezTo>
                    <a:pt x="14132" y="741"/>
                    <a:pt x="14132" y="741"/>
                    <a:pt x="14132" y="741"/>
                  </a:cubicBezTo>
                  <a:cubicBezTo>
                    <a:pt x="14069" y="684"/>
                    <a:pt x="14069" y="684"/>
                    <a:pt x="14069" y="684"/>
                  </a:cubicBezTo>
                  <a:cubicBezTo>
                    <a:pt x="14069" y="570"/>
                    <a:pt x="14069" y="570"/>
                    <a:pt x="14069" y="570"/>
                  </a:cubicBezTo>
                  <a:cubicBezTo>
                    <a:pt x="14005" y="513"/>
                    <a:pt x="14005" y="513"/>
                    <a:pt x="14005" y="513"/>
                  </a:cubicBezTo>
                  <a:cubicBezTo>
                    <a:pt x="13941" y="627"/>
                    <a:pt x="13941" y="627"/>
                    <a:pt x="13941" y="627"/>
                  </a:cubicBezTo>
                  <a:cubicBezTo>
                    <a:pt x="13878" y="741"/>
                    <a:pt x="13878" y="741"/>
                    <a:pt x="13878" y="741"/>
                  </a:cubicBezTo>
                  <a:cubicBezTo>
                    <a:pt x="13814" y="855"/>
                    <a:pt x="13814" y="855"/>
                    <a:pt x="13814" y="855"/>
                  </a:cubicBezTo>
                  <a:cubicBezTo>
                    <a:pt x="13624" y="798"/>
                    <a:pt x="13624" y="798"/>
                    <a:pt x="13624" y="798"/>
                  </a:cubicBezTo>
                  <a:cubicBezTo>
                    <a:pt x="13624" y="741"/>
                    <a:pt x="13624" y="741"/>
                    <a:pt x="13624" y="741"/>
                  </a:cubicBezTo>
                  <a:cubicBezTo>
                    <a:pt x="13687" y="684"/>
                    <a:pt x="13687" y="684"/>
                    <a:pt x="13687" y="684"/>
                  </a:cubicBezTo>
                  <a:cubicBezTo>
                    <a:pt x="13751" y="684"/>
                    <a:pt x="13751" y="684"/>
                    <a:pt x="13751" y="684"/>
                  </a:cubicBezTo>
                  <a:cubicBezTo>
                    <a:pt x="13751" y="627"/>
                    <a:pt x="13751" y="627"/>
                    <a:pt x="13751" y="627"/>
                  </a:cubicBezTo>
                  <a:cubicBezTo>
                    <a:pt x="13624" y="570"/>
                    <a:pt x="13624" y="570"/>
                    <a:pt x="13624" y="570"/>
                  </a:cubicBezTo>
                  <a:cubicBezTo>
                    <a:pt x="13497" y="570"/>
                    <a:pt x="13497" y="570"/>
                    <a:pt x="13497" y="570"/>
                  </a:cubicBezTo>
                  <a:cubicBezTo>
                    <a:pt x="13433" y="570"/>
                    <a:pt x="13433" y="570"/>
                    <a:pt x="13433" y="570"/>
                  </a:cubicBezTo>
                  <a:cubicBezTo>
                    <a:pt x="13433" y="456"/>
                    <a:pt x="13433" y="456"/>
                    <a:pt x="13433" y="456"/>
                  </a:cubicBezTo>
                  <a:cubicBezTo>
                    <a:pt x="13433" y="342"/>
                    <a:pt x="13433" y="342"/>
                    <a:pt x="13433" y="342"/>
                  </a:cubicBezTo>
                  <a:cubicBezTo>
                    <a:pt x="13497" y="285"/>
                    <a:pt x="13497" y="285"/>
                    <a:pt x="13497" y="285"/>
                  </a:cubicBezTo>
                  <a:cubicBezTo>
                    <a:pt x="13624" y="285"/>
                    <a:pt x="13624" y="285"/>
                    <a:pt x="13624" y="285"/>
                  </a:cubicBezTo>
                  <a:cubicBezTo>
                    <a:pt x="13751" y="171"/>
                    <a:pt x="13751" y="171"/>
                    <a:pt x="13751" y="171"/>
                  </a:cubicBezTo>
                  <a:cubicBezTo>
                    <a:pt x="13878" y="171"/>
                    <a:pt x="13878" y="171"/>
                    <a:pt x="13878" y="171"/>
                  </a:cubicBezTo>
                  <a:cubicBezTo>
                    <a:pt x="14005" y="114"/>
                    <a:pt x="14005" y="114"/>
                    <a:pt x="14005" y="114"/>
                  </a:cubicBezTo>
                  <a:cubicBezTo>
                    <a:pt x="14132" y="57"/>
                    <a:pt x="14132" y="57"/>
                    <a:pt x="14132" y="57"/>
                  </a:cubicBezTo>
                  <a:cubicBezTo>
                    <a:pt x="14259" y="114"/>
                    <a:pt x="14259" y="114"/>
                    <a:pt x="14259" y="114"/>
                  </a:cubicBezTo>
                  <a:cubicBezTo>
                    <a:pt x="14323" y="114"/>
                    <a:pt x="14323" y="114"/>
                    <a:pt x="14323" y="114"/>
                  </a:cubicBezTo>
                  <a:cubicBezTo>
                    <a:pt x="14450" y="228"/>
                    <a:pt x="14450" y="228"/>
                    <a:pt x="14450" y="228"/>
                  </a:cubicBezTo>
                  <a:cubicBezTo>
                    <a:pt x="14513" y="285"/>
                    <a:pt x="14513" y="285"/>
                    <a:pt x="14513" y="285"/>
                  </a:cubicBezTo>
                  <a:cubicBezTo>
                    <a:pt x="14577" y="171"/>
                    <a:pt x="14577" y="171"/>
                    <a:pt x="14577" y="171"/>
                  </a:cubicBezTo>
                  <a:cubicBezTo>
                    <a:pt x="14577" y="57"/>
                    <a:pt x="14577" y="57"/>
                    <a:pt x="14577" y="57"/>
                  </a:cubicBezTo>
                  <a:cubicBezTo>
                    <a:pt x="14704" y="57"/>
                    <a:pt x="14704" y="57"/>
                    <a:pt x="14704" y="57"/>
                  </a:cubicBezTo>
                  <a:cubicBezTo>
                    <a:pt x="14767" y="171"/>
                    <a:pt x="14767" y="171"/>
                    <a:pt x="14767" y="171"/>
                  </a:cubicBezTo>
                  <a:cubicBezTo>
                    <a:pt x="14831" y="285"/>
                    <a:pt x="14831" y="285"/>
                    <a:pt x="14831" y="285"/>
                  </a:cubicBezTo>
                  <a:cubicBezTo>
                    <a:pt x="15021" y="285"/>
                    <a:pt x="15021" y="285"/>
                    <a:pt x="15021" y="285"/>
                  </a:cubicBezTo>
                  <a:cubicBezTo>
                    <a:pt x="15085" y="456"/>
                    <a:pt x="15085" y="456"/>
                    <a:pt x="15085" y="456"/>
                  </a:cubicBezTo>
                  <a:cubicBezTo>
                    <a:pt x="15212" y="513"/>
                    <a:pt x="15212" y="513"/>
                    <a:pt x="15212" y="513"/>
                  </a:cubicBezTo>
                  <a:cubicBezTo>
                    <a:pt x="15212" y="456"/>
                    <a:pt x="15212" y="456"/>
                    <a:pt x="15212" y="456"/>
                  </a:cubicBezTo>
                  <a:cubicBezTo>
                    <a:pt x="15212" y="342"/>
                    <a:pt x="15212" y="342"/>
                    <a:pt x="15212" y="342"/>
                  </a:cubicBezTo>
                  <a:cubicBezTo>
                    <a:pt x="15212" y="285"/>
                    <a:pt x="15212" y="285"/>
                    <a:pt x="15212" y="285"/>
                  </a:cubicBezTo>
                  <a:cubicBezTo>
                    <a:pt x="15149" y="171"/>
                    <a:pt x="15149" y="171"/>
                    <a:pt x="15149" y="171"/>
                  </a:cubicBezTo>
                  <a:cubicBezTo>
                    <a:pt x="15276" y="57"/>
                    <a:pt x="15276" y="57"/>
                    <a:pt x="15276" y="57"/>
                  </a:cubicBezTo>
                  <a:cubicBezTo>
                    <a:pt x="15403" y="114"/>
                    <a:pt x="15403" y="114"/>
                    <a:pt x="15403" y="114"/>
                  </a:cubicBezTo>
                  <a:cubicBezTo>
                    <a:pt x="15530" y="114"/>
                    <a:pt x="15530" y="114"/>
                    <a:pt x="15530" y="114"/>
                  </a:cubicBezTo>
                  <a:cubicBezTo>
                    <a:pt x="15593" y="0"/>
                    <a:pt x="15593" y="0"/>
                    <a:pt x="15593" y="0"/>
                  </a:cubicBezTo>
                  <a:cubicBezTo>
                    <a:pt x="15720" y="0"/>
                    <a:pt x="15720" y="0"/>
                    <a:pt x="15720" y="0"/>
                  </a:cubicBezTo>
                  <a:cubicBezTo>
                    <a:pt x="15720" y="114"/>
                    <a:pt x="15720" y="114"/>
                    <a:pt x="15720" y="114"/>
                  </a:cubicBezTo>
                  <a:cubicBezTo>
                    <a:pt x="15657" y="285"/>
                    <a:pt x="15657" y="285"/>
                    <a:pt x="15657" y="285"/>
                  </a:cubicBezTo>
                  <a:cubicBezTo>
                    <a:pt x="15593" y="342"/>
                    <a:pt x="15593" y="342"/>
                    <a:pt x="15593" y="342"/>
                  </a:cubicBezTo>
                  <a:cubicBezTo>
                    <a:pt x="15593" y="684"/>
                    <a:pt x="15593" y="684"/>
                    <a:pt x="15593" y="684"/>
                  </a:cubicBezTo>
                  <a:cubicBezTo>
                    <a:pt x="15657" y="912"/>
                    <a:pt x="15657" y="912"/>
                    <a:pt x="15657" y="912"/>
                  </a:cubicBezTo>
                  <a:cubicBezTo>
                    <a:pt x="15720" y="969"/>
                    <a:pt x="15720" y="969"/>
                    <a:pt x="15720" y="969"/>
                  </a:cubicBezTo>
                  <a:cubicBezTo>
                    <a:pt x="15911" y="969"/>
                    <a:pt x="15911" y="969"/>
                    <a:pt x="15911" y="969"/>
                  </a:cubicBezTo>
                  <a:cubicBezTo>
                    <a:pt x="15974" y="912"/>
                    <a:pt x="15974" y="912"/>
                    <a:pt x="15974" y="912"/>
                  </a:cubicBezTo>
                  <a:cubicBezTo>
                    <a:pt x="15974" y="798"/>
                    <a:pt x="15974" y="798"/>
                    <a:pt x="15974" y="798"/>
                  </a:cubicBezTo>
                  <a:cubicBezTo>
                    <a:pt x="15911" y="741"/>
                    <a:pt x="15911" y="741"/>
                    <a:pt x="15911" y="741"/>
                  </a:cubicBezTo>
                  <a:cubicBezTo>
                    <a:pt x="15974" y="627"/>
                    <a:pt x="15974" y="627"/>
                    <a:pt x="15974" y="627"/>
                  </a:cubicBezTo>
                  <a:cubicBezTo>
                    <a:pt x="16101" y="570"/>
                    <a:pt x="16101" y="570"/>
                    <a:pt x="16101" y="570"/>
                  </a:cubicBezTo>
                  <a:cubicBezTo>
                    <a:pt x="16165" y="684"/>
                    <a:pt x="16165" y="684"/>
                    <a:pt x="16165" y="684"/>
                  </a:cubicBezTo>
                  <a:cubicBezTo>
                    <a:pt x="16165" y="798"/>
                    <a:pt x="16165" y="798"/>
                    <a:pt x="16165" y="798"/>
                  </a:cubicBezTo>
                  <a:cubicBezTo>
                    <a:pt x="16292" y="912"/>
                    <a:pt x="16292" y="912"/>
                    <a:pt x="16292" y="912"/>
                  </a:cubicBezTo>
                  <a:cubicBezTo>
                    <a:pt x="16356" y="1083"/>
                    <a:pt x="16356" y="1083"/>
                    <a:pt x="16356" y="1083"/>
                  </a:cubicBezTo>
                  <a:cubicBezTo>
                    <a:pt x="16419" y="1026"/>
                    <a:pt x="16419" y="1026"/>
                    <a:pt x="16419" y="1026"/>
                  </a:cubicBezTo>
                  <a:cubicBezTo>
                    <a:pt x="16483" y="969"/>
                    <a:pt x="16483" y="969"/>
                    <a:pt x="16483" y="969"/>
                  </a:cubicBezTo>
                  <a:cubicBezTo>
                    <a:pt x="16546" y="912"/>
                    <a:pt x="16546" y="912"/>
                    <a:pt x="16546" y="912"/>
                  </a:cubicBezTo>
                  <a:cubicBezTo>
                    <a:pt x="16546" y="798"/>
                    <a:pt x="16546" y="798"/>
                    <a:pt x="16546" y="798"/>
                  </a:cubicBezTo>
                  <a:cubicBezTo>
                    <a:pt x="16610" y="684"/>
                    <a:pt x="16610" y="684"/>
                    <a:pt x="16610" y="684"/>
                  </a:cubicBezTo>
                  <a:cubicBezTo>
                    <a:pt x="16737" y="741"/>
                    <a:pt x="16737" y="741"/>
                    <a:pt x="16737" y="741"/>
                  </a:cubicBezTo>
                  <a:cubicBezTo>
                    <a:pt x="16800" y="855"/>
                    <a:pt x="16800" y="855"/>
                    <a:pt x="16800" y="855"/>
                  </a:cubicBezTo>
                  <a:cubicBezTo>
                    <a:pt x="16927" y="969"/>
                    <a:pt x="16927" y="969"/>
                    <a:pt x="16927" y="969"/>
                  </a:cubicBezTo>
                  <a:cubicBezTo>
                    <a:pt x="16991" y="1083"/>
                    <a:pt x="16991" y="1083"/>
                    <a:pt x="16991" y="1083"/>
                  </a:cubicBezTo>
                  <a:cubicBezTo>
                    <a:pt x="16927" y="1140"/>
                    <a:pt x="16927" y="1140"/>
                    <a:pt x="16927" y="1140"/>
                  </a:cubicBezTo>
                  <a:cubicBezTo>
                    <a:pt x="16927" y="1311"/>
                    <a:pt x="16927" y="1311"/>
                    <a:pt x="16927" y="1311"/>
                  </a:cubicBezTo>
                  <a:cubicBezTo>
                    <a:pt x="16991" y="1368"/>
                    <a:pt x="16991" y="1368"/>
                    <a:pt x="16991" y="1368"/>
                  </a:cubicBezTo>
                  <a:cubicBezTo>
                    <a:pt x="17118" y="1482"/>
                    <a:pt x="17118" y="1482"/>
                    <a:pt x="17118" y="1482"/>
                  </a:cubicBezTo>
                  <a:cubicBezTo>
                    <a:pt x="17309" y="1653"/>
                    <a:pt x="17309" y="1653"/>
                    <a:pt x="17309" y="1653"/>
                  </a:cubicBezTo>
                  <a:cubicBezTo>
                    <a:pt x="17245" y="1767"/>
                    <a:pt x="17245" y="1767"/>
                    <a:pt x="17245" y="1767"/>
                  </a:cubicBezTo>
                  <a:cubicBezTo>
                    <a:pt x="17118" y="1824"/>
                    <a:pt x="17118" y="1824"/>
                    <a:pt x="17118" y="1824"/>
                  </a:cubicBezTo>
                  <a:cubicBezTo>
                    <a:pt x="17054" y="1938"/>
                    <a:pt x="17054" y="1938"/>
                    <a:pt x="17054" y="1938"/>
                  </a:cubicBezTo>
                  <a:cubicBezTo>
                    <a:pt x="16927" y="2052"/>
                    <a:pt x="16927" y="2052"/>
                    <a:pt x="16927" y="2052"/>
                  </a:cubicBezTo>
                  <a:cubicBezTo>
                    <a:pt x="16864" y="2109"/>
                    <a:pt x="16864" y="2109"/>
                    <a:pt x="16864" y="2109"/>
                  </a:cubicBezTo>
                  <a:cubicBezTo>
                    <a:pt x="16800" y="2280"/>
                    <a:pt x="16800" y="2280"/>
                    <a:pt x="16800" y="2280"/>
                  </a:cubicBezTo>
                  <a:cubicBezTo>
                    <a:pt x="16864" y="2337"/>
                    <a:pt x="16864" y="2337"/>
                    <a:pt x="16864" y="2337"/>
                  </a:cubicBezTo>
                  <a:cubicBezTo>
                    <a:pt x="17054" y="2394"/>
                    <a:pt x="17054" y="2394"/>
                    <a:pt x="17054" y="2394"/>
                  </a:cubicBezTo>
                  <a:cubicBezTo>
                    <a:pt x="17181" y="2394"/>
                    <a:pt x="17181" y="2394"/>
                    <a:pt x="17181" y="2394"/>
                  </a:cubicBezTo>
                  <a:cubicBezTo>
                    <a:pt x="17245" y="2280"/>
                    <a:pt x="17245" y="2280"/>
                    <a:pt x="17245" y="2280"/>
                  </a:cubicBezTo>
                  <a:cubicBezTo>
                    <a:pt x="17245" y="2166"/>
                    <a:pt x="17245" y="2166"/>
                    <a:pt x="17245" y="2166"/>
                  </a:cubicBezTo>
                  <a:cubicBezTo>
                    <a:pt x="17309" y="2052"/>
                    <a:pt x="17309" y="2052"/>
                    <a:pt x="17309" y="2052"/>
                  </a:cubicBezTo>
                  <a:cubicBezTo>
                    <a:pt x="17309" y="1995"/>
                    <a:pt x="17309" y="1995"/>
                    <a:pt x="17309" y="1995"/>
                  </a:cubicBezTo>
                  <a:cubicBezTo>
                    <a:pt x="17436" y="1995"/>
                    <a:pt x="17436" y="1995"/>
                    <a:pt x="17436" y="1995"/>
                  </a:cubicBezTo>
                  <a:cubicBezTo>
                    <a:pt x="17563" y="2052"/>
                    <a:pt x="17563" y="2052"/>
                    <a:pt x="17563" y="2052"/>
                  </a:cubicBezTo>
                  <a:cubicBezTo>
                    <a:pt x="17563" y="2223"/>
                    <a:pt x="17563" y="2223"/>
                    <a:pt x="17563" y="2223"/>
                  </a:cubicBezTo>
                  <a:cubicBezTo>
                    <a:pt x="17499" y="2394"/>
                    <a:pt x="17499" y="2394"/>
                    <a:pt x="17499" y="2394"/>
                  </a:cubicBezTo>
                  <a:cubicBezTo>
                    <a:pt x="17563" y="2622"/>
                    <a:pt x="17563" y="2622"/>
                    <a:pt x="17563" y="2622"/>
                  </a:cubicBezTo>
                  <a:cubicBezTo>
                    <a:pt x="17563" y="2793"/>
                    <a:pt x="17563" y="2793"/>
                    <a:pt x="17563" y="2793"/>
                  </a:cubicBezTo>
                  <a:cubicBezTo>
                    <a:pt x="17563" y="2907"/>
                    <a:pt x="17563" y="2907"/>
                    <a:pt x="17563" y="2907"/>
                  </a:cubicBezTo>
                  <a:cubicBezTo>
                    <a:pt x="17626" y="3021"/>
                    <a:pt x="17626" y="3021"/>
                    <a:pt x="17626" y="3021"/>
                  </a:cubicBezTo>
                  <a:cubicBezTo>
                    <a:pt x="17880" y="3021"/>
                    <a:pt x="17880" y="3021"/>
                    <a:pt x="17880" y="3021"/>
                  </a:cubicBezTo>
                  <a:cubicBezTo>
                    <a:pt x="18007" y="2964"/>
                    <a:pt x="18007" y="2964"/>
                    <a:pt x="18007" y="2964"/>
                  </a:cubicBezTo>
                  <a:cubicBezTo>
                    <a:pt x="18134" y="3021"/>
                    <a:pt x="18134" y="3021"/>
                    <a:pt x="18134" y="3021"/>
                  </a:cubicBezTo>
                  <a:cubicBezTo>
                    <a:pt x="18261" y="3021"/>
                    <a:pt x="18261" y="3021"/>
                    <a:pt x="18261" y="3021"/>
                  </a:cubicBezTo>
                  <a:cubicBezTo>
                    <a:pt x="18325" y="2907"/>
                    <a:pt x="18325" y="2907"/>
                    <a:pt x="18325" y="2907"/>
                  </a:cubicBezTo>
                  <a:cubicBezTo>
                    <a:pt x="18261" y="2850"/>
                    <a:pt x="18261" y="2850"/>
                    <a:pt x="18261" y="2850"/>
                  </a:cubicBezTo>
                  <a:cubicBezTo>
                    <a:pt x="18325" y="2679"/>
                    <a:pt x="18325" y="2679"/>
                    <a:pt x="18325" y="2679"/>
                  </a:cubicBezTo>
                  <a:cubicBezTo>
                    <a:pt x="18452" y="2622"/>
                    <a:pt x="18452" y="2622"/>
                    <a:pt x="18452" y="2622"/>
                  </a:cubicBezTo>
                  <a:cubicBezTo>
                    <a:pt x="18452" y="2508"/>
                    <a:pt x="18452" y="2508"/>
                    <a:pt x="18452" y="2508"/>
                  </a:cubicBezTo>
                  <a:cubicBezTo>
                    <a:pt x="18643" y="2394"/>
                    <a:pt x="18643" y="2394"/>
                    <a:pt x="18643" y="2394"/>
                  </a:cubicBezTo>
                  <a:cubicBezTo>
                    <a:pt x="18706" y="2451"/>
                    <a:pt x="18706" y="2451"/>
                    <a:pt x="18706" y="2451"/>
                  </a:cubicBezTo>
                  <a:cubicBezTo>
                    <a:pt x="18643" y="2622"/>
                    <a:pt x="18643" y="2622"/>
                    <a:pt x="18643" y="2622"/>
                  </a:cubicBezTo>
                  <a:cubicBezTo>
                    <a:pt x="18770" y="2679"/>
                    <a:pt x="18770" y="2679"/>
                    <a:pt x="18770" y="2679"/>
                  </a:cubicBezTo>
                  <a:cubicBezTo>
                    <a:pt x="18897" y="2736"/>
                    <a:pt x="18897" y="2736"/>
                    <a:pt x="18897" y="2736"/>
                  </a:cubicBezTo>
                  <a:cubicBezTo>
                    <a:pt x="18897" y="2850"/>
                    <a:pt x="18897" y="2850"/>
                    <a:pt x="18897" y="2850"/>
                  </a:cubicBezTo>
                  <a:cubicBezTo>
                    <a:pt x="18960" y="3021"/>
                    <a:pt x="18960" y="3021"/>
                    <a:pt x="18960" y="3021"/>
                  </a:cubicBezTo>
                  <a:cubicBezTo>
                    <a:pt x="18960" y="3192"/>
                    <a:pt x="18960" y="3192"/>
                    <a:pt x="18960" y="3192"/>
                  </a:cubicBezTo>
                  <a:cubicBezTo>
                    <a:pt x="18833" y="3306"/>
                    <a:pt x="18833" y="3306"/>
                    <a:pt x="18833" y="3306"/>
                  </a:cubicBezTo>
                  <a:cubicBezTo>
                    <a:pt x="18770" y="3477"/>
                    <a:pt x="18770" y="3477"/>
                    <a:pt x="18770" y="3477"/>
                  </a:cubicBezTo>
                  <a:cubicBezTo>
                    <a:pt x="18897" y="3477"/>
                    <a:pt x="18897" y="3477"/>
                    <a:pt x="18897" y="3477"/>
                  </a:cubicBezTo>
                  <a:cubicBezTo>
                    <a:pt x="19024" y="3477"/>
                    <a:pt x="19024" y="3477"/>
                    <a:pt x="19024" y="3477"/>
                  </a:cubicBezTo>
                  <a:cubicBezTo>
                    <a:pt x="19087" y="3591"/>
                    <a:pt x="19087" y="3591"/>
                    <a:pt x="19087" y="3591"/>
                  </a:cubicBezTo>
                  <a:cubicBezTo>
                    <a:pt x="19214" y="3704"/>
                    <a:pt x="19214" y="3704"/>
                    <a:pt x="19214" y="3704"/>
                  </a:cubicBezTo>
                  <a:cubicBezTo>
                    <a:pt x="19278" y="3875"/>
                    <a:pt x="19278" y="3875"/>
                    <a:pt x="19278" y="3875"/>
                  </a:cubicBezTo>
                  <a:cubicBezTo>
                    <a:pt x="19151" y="3932"/>
                    <a:pt x="19151" y="3932"/>
                    <a:pt x="19151" y="3932"/>
                  </a:cubicBezTo>
                  <a:cubicBezTo>
                    <a:pt x="19024" y="3989"/>
                    <a:pt x="19024" y="3989"/>
                    <a:pt x="19024" y="3989"/>
                  </a:cubicBezTo>
                  <a:cubicBezTo>
                    <a:pt x="18960" y="3932"/>
                    <a:pt x="18960" y="3932"/>
                    <a:pt x="18960" y="3932"/>
                  </a:cubicBezTo>
                  <a:cubicBezTo>
                    <a:pt x="18897" y="3989"/>
                    <a:pt x="18897" y="3989"/>
                    <a:pt x="18897" y="3989"/>
                  </a:cubicBezTo>
                  <a:cubicBezTo>
                    <a:pt x="18960" y="4103"/>
                    <a:pt x="18960" y="4103"/>
                    <a:pt x="18960" y="4103"/>
                  </a:cubicBezTo>
                  <a:cubicBezTo>
                    <a:pt x="18960" y="4217"/>
                    <a:pt x="18960" y="4217"/>
                    <a:pt x="18960" y="4217"/>
                  </a:cubicBezTo>
                  <a:cubicBezTo>
                    <a:pt x="18833" y="4274"/>
                    <a:pt x="18833" y="4274"/>
                    <a:pt x="18833" y="4274"/>
                  </a:cubicBezTo>
                  <a:cubicBezTo>
                    <a:pt x="18833" y="4388"/>
                    <a:pt x="18833" y="4388"/>
                    <a:pt x="18833" y="4388"/>
                  </a:cubicBezTo>
                  <a:cubicBezTo>
                    <a:pt x="18960" y="4502"/>
                    <a:pt x="18960" y="4502"/>
                    <a:pt x="18960" y="4502"/>
                  </a:cubicBezTo>
                  <a:cubicBezTo>
                    <a:pt x="19087" y="4559"/>
                    <a:pt x="19087" y="4559"/>
                    <a:pt x="19087" y="4559"/>
                  </a:cubicBezTo>
                  <a:cubicBezTo>
                    <a:pt x="19151" y="4673"/>
                    <a:pt x="19151" y="4673"/>
                    <a:pt x="19151" y="4673"/>
                  </a:cubicBezTo>
                  <a:cubicBezTo>
                    <a:pt x="19024" y="4730"/>
                    <a:pt x="19024" y="4730"/>
                    <a:pt x="19024" y="4730"/>
                  </a:cubicBezTo>
                  <a:cubicBezTo>
                    <a:pt x="19087" y="4901"/>
                    <a:pt x="19087" y="4901"/>
                    <a:pt x="19087" y="4901"/>
                  </a:cubicBezTo>
                  <a:cubicBezTo>
                    <a:pt x="19151" y="4958"/>
                    <a:pt x="19151" y="4958"/>
                    <a:pt x="19151" y="4958"/>
                  </a:cubicBezTo>
                  <a:cubicBezTo>
                    <a:pt x="19024" y="5015"/>
                    <a:pt x="19024" y="5015"/>
                    <a:pt x="19024" y="5015"/>
                  </a:cubicBezTo>
                  <a:cubicBezTo>
                    <a:pt x="18960" y="5015"/>
                    <a:pt x="18960" y="5015"/>
                    <a:pt x="18960" y="5015"/>
                  </a:cubicBezTo>
                  <a:cubicBezTo>
                    <a:pt x="18897" y="5129"/>
                    <a:pt x="18897" y="5129"/>
                    <a:pt x="18897" y="5129"/>
                  </a:cubicBezTo>
                  <a:cubicBezTo>
                    <a:pt x="18960" y="5243"/>
                    <a:pt x="18960" y="5243"/>
                    <a:pt x="18960" y="5243"/>
                  </a:cubicBezTo>
                  <a:cubicBezTo>
                    <a:pt x="19024" y="5528"/>
                    <a:pt x="19024" y="5528"/>
                    <a:pt x="19024" y="5528"/>
                  </a:cubicBezTo>
                  <a:cubicBezTo>
                    <a:pt x="19087" y="5756"/>
                    <a:pt x="19087" y="5756"/>
                    <a:pt x="19087" y="5756"/>
                  </a:cubicBezTo>
                  <a:cubicBezTo>
                    <a:pt x="19214" y="5870"/>
                    <a:pt x="19214" y="5870"/>
                    <a:pt x="19214" y="5870"/>
                  </a:cubicBezTo>
                  <a:cubicBezTo>
                    <a:pt x="19405" y="6041"/>
                    <a:pt x="19405" y="6041"/>
                    <a:pt x="19405" y="6041"/>
                  </a:cubicBezTo>
                  <a:cubicBezTo>
                    <a:pt x="19659" y="6098"/>
                    <a:pt x="19659" y="6098"/>
                    <a:pt x="19659" y="6098"/>
                  </a:cubicBezTo>
                  <a:cubicBezTo>
                    <a:pt x="19850" y="6212"/>
                    <a:pt x="19850" y="6212"/>
                    <a:pt x="19850" y="6212"/>
                  </a:cubicBezTo>
                  <a:cubicBezTo>
                    <a:pt x="19913" y="6383"/>
                    <a:pt x="19913" y="6383"/>
                    <a:pt x="19913" y="6383"/>
                  </a:cubicBezTo>
                  <a:cubicBezTo>
                    <a:pt x="19850" y="6497"/>
                    <a:pt x="19850" y="6497"/>
                    <a:pt x="19850" y="6497"/>
                  </a:cubicBezTo>
                  <a:cubicBezTo>
                    <a:pt x="19786" y="6497"/>
                    <a:pt x="19786" y="6497"/>
                    <a:pt x="19786" y="6497"/>
                  </a:cubicBezTo>
                  <a:cubicBezTo>
                    <a:pt x="19596" y="6611"/>
                    <a:pt x="19596" y="6611"/>
                    <a:pt x="19596" y="6611"/>
                  </a:cubicBezTo>
                  <a:cubicBezTo>
                    <a:pt x="19596" y="6782"/>
                    <a:pt x="19596" y="6782"/>
                    <a:pt x="19596" y="6782"/>
                  </a:cubicBezTo>
                  <a:cubicBezTo>
                    <a:pt x="19659" y="6896"/>
                    <a:pt x="19659" y="6896"/>
                    <a:pt x="19659" y="6896"/>
                  </a:cubicBezTo>
                  <a:cubicBezTo>
                    <a:pt x="19850" y="7010"/>
                    <a:pt x="19850" y="7010"/>
                    <a:pt x="19850" y="7010"/>
                  </a:cubicBezTo>
                  <a:cubicBezTo>
                    <a:pt x="19913" y="7124"/>
                    <a:pt x="19913" y="7124"/>
                    <a:pt x="19913" y="7124"/>
                  </a:cubicBezTo>
                  <a:cubicBezTo>
                    <a:pt x="20040" y="7295"/>
                    <a:pt x="20040" y="7295"/>
                    <a:pt x="20040" y="7295"/>
                  </a:cubicBezTo>
                  <a:cubicBezTo>
                    <a:pt x="20104" y="7352"/>
                    <a:pt x="20104" y="7352"/>
                    <a:pt x="20104" y="7352"/>
                  </a:cubicBezTo>
                  <a:cubicBezTo>
                    <a:pt x="20294" y="7352"/>
                    <a:pt x="20294" y="7352"/>
                    <a:pt x="20294" y="7352"/>
                  </a:cubicBezTo>
                  <a:cubicBezTo>
                    <a:pt x="20485" y="7409"/>
                    <a:pt x="20485" y="7409"/>
                    <a:pt x="20485" y="7409"/>
                  </a:cubicBezTo>
                  <a:cubicBezTo>
                    <a:pt x="20612" y="7523"/>
                    <a:pt x="20612" y="7523"/>
                    <a:pt x="20612" y="7523"/>
                  </a:cubicBezTo>
                  <a:cubicBezTo>
                    <a:pt x="20930" y="7751"/>
                    <a:pt x="20930" y="7751"/>
                    <a:pt x="20930" y="7751"/>
                  </a:cubicBezTo>
                  <a:cubicBezTo>
                    <a:pt x="21120" y="7979"/>
                    <a:pt x="21120" y="7979"/>
                    <a:pt x="21120" y="7979"/>
                  </a:cubicBezTo>
                  <a:cubicBezTo>
                    <a:pt x="21311" y="8264"/>
                    <a:pt x="21311" y="8264"/>
                    <a:pt x="21311" y="8264"/>
                  </a:cubicBezTo>
                  <a:cubicBezTo>
                    <a:pt x="21311" y="8378"/>
                    <a:pt x="21311" y="8378"/>
                    <a:pt x="21311" y="8378"/>
                  </a:cubicBezTo>
                  <a:cubicBezTo>
                    <a:pt x="21247" y="8492"/>
                    <a:pt x="21247" y="8492"/>
                    <a:pt x="21247" y="8492"/>
                  </a:cubicBezTo>
                  <a:cubicBezTo>
                    <a:pt x="21120" y="8492"/>
                    <a:pt x="21120" y="8492"/>
                    <a:pt x="21120" y="8492"/>
                  </a:cubicBezTo>
                  <a:cubicBezTo>
                    <a:pt x="21057" y="8606"/>
                    <a:pt x="21057" y="8606"/>
                    <a:pt x="21057" y="8606"/>
                  </a:cubicBezTo>
                  <a:cubicBezTo>
                    <a:pt x="21120" y="8720"/>
                    <a:pt x="21120" y="8720"/>
                    <a:pt x="21120" y="8720"/>
                  </a:cubicBezTo>
                  <a:cubicBezTo>
                    <a:pt x="21311" y="8777"/>
                    <a:pt x="21311" y="8777"/>
                    <a:pt x="21311" y="8777"/>
                  </a:cubicBezTo>
                  <a:cubicBezTo>
                    <a:pt x="21311" y="8948"/>
                    <a:pt x="21311" y="8948"/>
                    <a:pt x="21311" y="8948"/>
                  </a:cubicBezTo>
                  <a:cubicBezTo>
                    <a:pt x="21247" y="9062"/>
                    <a:pt x="21247" y="9062"/>
                    <a:pt x="21247" y="9062"/>
                  </a:cubicBezTo>
                  <a:cubicBezTo>
                    <a:pt x="21120" y="9176"/>
                    <a:pt x="21120" y="9176"/>
                    <a:pt x="21120" y="9176"/>
                  </a:cubicBezTo>
                  <a:cubicBezTo>
                    <a:pt x="21120" y="9290"/>
                    <a:pt x="21120" y="9290"/>
                    <a:pt x="21120" y="9290"/>
                  </a:cubicBezTo>
                  <a:cubicBezTo>
                    <a:pt x="21184" y="9347"/>
                    <a:pt x="21184" y="9347"/>
                    <a:pt x="21184" y="9347"/>
                  </a:cubicBezTo>
                  <a:cubicBezTo>
                    <a:pt x="21247" y="9347"/>
                    <a:pt x="21247" y="9347"/>
                    <a:pt x="21247" y="9347"/>
                  </a:cubicBezTo>
                  <a:cubicBezTo>
                    <a:pt x="21247" y="9518"/>
                    <a:pt x="21247" y="9518"/>
                    <a:pt x="21247" y="9518"/>
                  </a:cubicBezTo>
                  <a:cubicBezTo>
                    <a:pt x="21247" y="9632"/>
                    <a:pt x="21247" y="9632"/>
                    <a:pt x="21247" y="9632"/>
                  </a:cubicBezTo>
                  <a:cubicBezTo>
                    <a:pt x="21184" y="9803"/>
                    <a:pt x="21184" y="9803"/>
                    <a:pt x="21184" y="9803"/>
                  </a:cubicBezTo>
                  <a:cubicBezTo>
                    <a:pt x="21057" y="9803"/>
                    <a:pt x="21057" y="9803"/>
                    <a:pt x="21057" y="9803"/>
                  </a:cubicBezTo>
                  <a:cubicBezTo>
                    <a:pt x="20993" y="9860"/>
                    <a:pt x="20993" y="9860"/>
                    <a:pt x="20993" y="9860"/>
                  </a:cubicBezTo>
                  <a:cubicBezTo>
                    <a:pt x="21057" y="10031"/>
                    <a:pt x="21057" y="10031"/>
                    <a:pt x="21057" y="10031"/>
                  </a:cubicBezTo>
                  <a:cubicBezTo>
                    <a:pt x="21057" y="10145"/>
                    <a:pt x="21057" y="10145"/>
                    <a:pt x="21057" y="10145"/>
                  </a:cubicBezTo>
                  <a:cubicBezTo>
                    <a:pt x="21184" y="10202"/>
                    <a:pt x="21184" y="10202"/>
                    <a:pt x="21184" y="10202"/>
                  </a:cubicBezTo>
                  <a:cubicBezTo>
                    <a:pt x="21247" y="10145"/>
                    <a:pt x="21247" y="10145"/>
                    <a:pt x="21247" y="10145"/>
                  </a:cubicBezTo>
                  <a:cubicBezTo>
                    <a:pt x="21311" y="10145"/>
                    <a:pt x="21311" y="10145"/>
                    <a:pt x="21311" y="10145"/>
                  </a:cubicBezTo>
                  <a:cubicBezTo>
                    <a:pt x="21438" y="10259"/>
                    <a:pt x="21438" y="10259"/>
                    <a:pt x="21438" y="10259"/>
                  </a:cubicBezTo>
                  <a:cubicBezTo>
                    <a:pt x="21438" y="10430"/>
                    <a:pt x="21438" y="10430"/>
                    <a:pt x="21438" y="10430"/>
                  </a:cubicBezTo>
                  <a:cubicBezTo>
                    <a:pt x="21565" y="10601"/>
                    <a:pt x="21565" y="10601"/>
                    <a:pt x="21565" y="10601"/>
                  </a:cubicBezTo>
                  <a:cubicBezTo>
                    <a:pt x="21501" y="10658"/>
                    <a:pt x="21501" y="10658"/>
                    <a:pt x="21501" y="10658"/>
                  </a:cubicBezTo>
                  <a:cubicBezTo>
                    <a:pt x="21374" y="10715"/>
                    <a:pt x="21374" y="10715"/>
                    <a:pt x="21374" y="10715"/>
                  </a:cubicBezTo>
                  <a:cubicBezTo>
                    <a:pt x="21247" y="10885"/>
                    <a:pt x="21247" y="10885"/>
                    <a:pt x="2124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715"/>
                    <a:pt x="21057" y="10715"/>
                    <a:pt x="21057" y="10715"/>
                  </a:cubicBezTo>
                  <a:cubicBezTo>
                    <a:pt x="21057" y="10658"/>
                    <a:pt x="21057" y="10658"/>
                    <a:pt x="21057" y="10658"/>
                  </a:cubicBezTo>
                  <a:cubicBezTo>
                    <a:pt x="21057" y="10601"/>
                    <a:pt x="21057" y="10601"/>
                    <a:pt x="21057" y="10601"/>
                  </a:cubicBezTo>
                  <a:cubicBezTo>
                    <a:pt x="20993" y="10487"/>
                    <a:pt x="20993" y="10487"/>
                    <a:pt x="20993" y="10487"/>
                  </a:cubicBezTo>
                  <a:cubicBezTo>
                    <a:pt x="20866" y="10487"/>
                    <a:pt x="20866" y="10487"/>
                    <a:pt x="20866" y="10487"/>
                  </a:cubicBezTo>
                  <a:cubicBezTo>
                    <a:pt x="20803" y="10601"/>
                    <a:pt x="20803" y="10601"/>
                    <a:pt x="20803" y="10601"/>
                  </a:cubicBezTo>
                  <a:cubicBezTo>
                    <a:pt x="20803" y="10715"/>
                    <a:pt x="20803" y="10715"/>
                    <a:pt x="20803" y="10715"/>
                  </a:cubicBezTo>
                  <a:cubicBezTo>
                    <a:pt x="20739" y="10828"/>
                    <a:pt x="20739" y="10828"/>
                    <a:pt x="20739" y="10828"/>
                  </a:cubicBezTo>
                  <a:cubicBezTo>
                    <a:pt x="20612" y="10885"/>
                    <a:pt x="20612" y="10885"/>
                    <a:pt x="20612" y="10885"/>
                  </a:cubicBezTo>
                  <a:cubicBezTo>
                    <a:pt x="20485" y="10828"/>
                    <a:pt x="20485" y="10828"/>
                    <a:pt x="20485" y="10828"/>
                  </a:cubicBezTo>
                  <a:cubicBezTo>
                    <a:pt x="20421" y="10715"/>
                    <a:pt x="20421" y="10715"/>
                    <a:pt x="20421" y="10715"/>
                  </a:cubicBezTo>
                  <a:cubicBezTo>
                    <a:pt x="20294" y="10658"/>
                    <a:pt x="20294" y="10658"/>
                    <a:pt x="20294" y="10658"/>
                  </a:cubicBezTo>
                  <a:cubicBezTo>
                    <a:pt x="20167" y="10601"/>
                    <a:pt x="20167" y="10601"/>
                    <a:pt x="20167" y="10601"/>
                  </a:cubicBezTo>
                  <a:cubicBezTo>
                    <a:pt x="20104" y="10544"/>
                    <a:pt x="20104" y="10544"/>
                    <a:pt x="20104" y="10544"/>
                  </a:cubicBezTo>
                  <a:cubicBezTo>
                    <a:pt x="19913" y="10658"/>
                    <a:pt x="19913" y="10658"/>
                    <a:pt x="19913" y="10658"/>
                  </a:cubicBezTo>
                  <a:cubicBezTo>
                    <a:pt x="19913" y="10772"/>
                    <a:pt x="19913" y="10772"/>
                    <a:pt x="19913" y="10772"/>
                  </a:cubicBezTo>
                  <a:cubicBezTo>
                    <a:pt x="19913" y="10942"/>
                    <a:pt x="19913" y="10942"/>
                    <a:pt x="19913" y="10942"/>
                  </a:cubicBezTo>
                  <a:cubicBezTo>
                    <a:pt x="19977" y="11056"/>
                    <a:pt x="19977" y="11056"/>
                    <a:pt x="19977" y="11056"/>
                  </a:cubicBezTo>
                  <a:cubicBezTo>
                    <a:pt x="20167" y="11227"/>
                    <a:pt x="20167" y="11227"/>
                    <a:pt x="20167" y="11227"/>
                  </a:cubicBezTo>
                  <a:cubicBezTo>
                    <a:pt x="20294" y="11341"/>
                    <a:pt x="20294" y="11341"/>
                    <a:pt x="20294" y="11341"/>
                  </a:cubicBezTo>
                  <a:cubicBezTo>
                    <a:pt x="20294" y="11455"/>
                    <a:pt x="20294" y="11455"/>
                    <a:pt x="20294" y="11455"/>
                  </a:cubicBezTo>
                  <a:cubicBezTo>
                    <a:pt x="20167" y="11569"/>
                    <a:pt x="20167" y="11569"/>
                    <a:pt x="20167" y="11569"/>
                  </a:cubicBezTo>
                  <a:cubicBezTo>
                    <a:pt x="20231" y="11854"/>
                    <a:pt x="20231" y="11854"/>
                    <a:pt x="20231" y="11854"/>
                  </a:cubicBezTo>
                  <a:cubicBezTo>
                    <a:pt x="20167" y="12139"/>
                    <a:pt x="20167" y="12139"/>
                    <a:pt x="20167" y="12139"/>
                  </a:cubicBezTo>
                  <a:cubicBezTo>
                    <a:pt x="20040" y="12196"/>
                    <a:pt x="20040" y="12196"/>
                    <a:pt x="20040" y="12196"/>
                  </a:cubicBezTo>
                  <a:cubicBezTo>
                    <a:pt x="19850" y="12253"/>
                    <a:pt x="19850" y="12253"/>
                    <a:pt x="19850" y="12253"/>
                  </a:cubicBezTo>
                  <a:cubicBezTo>
                    <a:pt x="19659" y="12310"/>
                    <a:pt x="19659" y="12310"/>
                    <a:pt x="19659" y="12310"/>
                  </a:cubicBezTo>
                  <a:cubicBezTo>
                    <a:pt x="19659" y="12367"/>
                    <a:pt x="19659" y="12367"/>
                    <a:pt x="19659" y="12367"/>
                  </a:cubicBezTo>
                  <a:cubicBezTo>
                    <a:pt x="19723" y="12481"/>
                    <a:pt x="19723" y="12481"/>
                    <a:pt x="19723" y="12481"/>
                  </a:cubicBezTo>
                  <a:cubicBezTo>
                    <a:pt x="19469" y="12595"/>
                    <a:pt x="19469" y="12595"/>
                    <a:pt x="19469" y="12595"/>
                  </a:cubicBezTo>
                  <a:cubicBezTo>
                    <a:pt x="19341" y="12652"/>
                    <a:pt x="19341" y="12652"/>
                    <a:pt x="19341" y="12652"/>
                  </a:cubicBezTo>
                  <a:cubicBezTo>
                    <a:pt x="19214" y="12823"/>
                    <a:pt x="19214" y="12823"/>
                    <a:pt x="19214" y="12823"/>
                  </a:cubicBezTo>
                  <a:cubicBezTo>
                    <a:pt x="19024" y="12880"/>
                    <a:pt x="19024" y="12880"/>
                    <a:pt x="19024" y="12880"/>
                  </a:cubicBezTo>
                  <a:cubicBezTo>
                    <a:pt x="18960" y="12823"/>
                    <a:pt x="18960" y="12823"/>
                    <a:pt x="18960" y="12823"/>
                  </a:cubicBezTo>
                  <a:cubicBezTo>
                    <a:pt x="18770" y="12709"/>
                    <a:pt x="18770" y="12709"/>
                    <a:pt x="18770" y="12709"/>
                  </a:cubicBezTo>
                  <a:cubicBezTo>
                    <a:pt x="18643" y="12709"/>
                    <a:pt x="18643" y="12709"/>
                    <a:pt x="18643" y="12709"/>
                  </a:cubicBezTo>
                  <a:cubicBezTo>
                    <a:pt x="18452" y="12709"/>
                    <a:pt x="18452" y="12709"/>
                    <a:pt x="18452" y="12709"/>
                  </a:cubicBezTo>
                  <a:cubicBezTo>
                    <a:pt x="18325" y="12766"/>
                    <a:pt x="18325" y="12766"/>
                    <a:pt x="18325" y="12766"/>
                  </a:cubicBezTo>
                  <a:cubicBezTo>
                    <a:pt x="18261" y="12823"/>
                    <a:pt x="18261" y="12823"/>
                    <a:pt x="18261" y="12823"/>
                  </a:cubicBezTo>
                  <a:cubicBezTo>
                    <a:pt x="18325" y="13051"/>
                    <a:pt x="18325" y="13051"/>
                    <a:pt x="18325" y="13051"/>
                  </a:cubicBezTo>
                  <a:cubicBezTo>
                    <a:pt x="18134" y="13336"/>
                    <a:pt x="18134" y="13336"/>
                    <a:pt x="18134" y="13336"/>
                  </a:cubicBezTo>
                  <a:cubicBezTo>
                    <a:pt x="18007" y="13450"/>
                    <a:pt x="18007" y="13450"/>
                    <a:pt x="18007" y="13450"/>
                  </a:cubicBezTo>
                  <a:cubicBezTo>
                    <a:pt x="17944" y="13621"/>
                    <a:pt x="17944" y="13621"/>
                    <a:pt x="17944" y="13621"/>
                  </a:cubicBezTo>
                  <a:cubicBezTo>
                    <a:pt x="18007" y="13792"/>
                    <a:pt x="18007" y="13792"/>
                    <a:pt x="18007" y="13792"/>
                  </a:cubicBezTo>
                  <a:cubicBezTo>
                    <a:pt x="18134" y="13963"/>
                    <a:pt x="18134" y="13963"/>
                    <a:pt x="18134" y="13963"/>
                  </a:cubicBezTo>
                  <a:cubicBezTo>
                    <a:pt x="18325" y="14191"/>
                    <a:pt x="18325" y="14191"/>
                    <a:pt x="18325" y="14191"/>
                  </a:cubicBezTo>
                  <a:cubicBezTo>
                    <a:pt x="18452" y="14419"/>
                    <a:pt x="18452" y="14419"/>
                    <a:pt x="18452" y="14419"/>
                  </a:cubicBezTo>
                  <a:cubicBezTo>
                    <a:pt x="18579" y="14932"/>
                    <a:pt x="18579" y="14932"/>
                    <a:pt x="18579" y="14932"/>
                  </a:cubicBezTo>
                  <a:cubicBezTo>
                    <a:pt x="18706" y="15274"/>
                    <a:pt x="18706" y="15274"/>
                    <a:pt x="18706" y="15274"/>
                  </a:cubicBezTo>
                  <a:cubicBezTo>
                    <a:pt x="18833" y="15844"/>
                    <a:pt x="18833" y="15844"/>
                    <a:pt x="18833" y="15844"/>
                  </a:cubicBezTo>
                  <a:cubicBezTo>
                    <a:pt x="18897" y="16015"/>
                    <a:pt x="18897" y="16015"/>
                    <a:pt x="18897" y="16015"/>
                  </a:cubicBezTo>
                  <a:cubicBezTo>
                    <a:pt x="18960" y="16129"/>
                    <a:pt x="18960" y="16129"/>
                    <a:pt x="18960" y="16129"/>
                  </a:cubicBezTo>
                  <a:cubicBezTo>
                    <a:pt x="19024" y="16243"/>
                    <a:pt x="19024" y="16243"/>
                    <a:pt x="19024" y="16243"/>
                  </a:cubicBezTo>
                  <a:cubicBezTo>
                    <a:pt x="18960" y="16357"/>
                    <a:pt x="18960" y="16357"/>
                    <a:pt x="18960" y="16357"/>
                  </a:cubicBezTo>
                  <a:cubicBezTo>
                    <a:pt x="18960" y="16471"/>
                    <a:pt x="18960" y="16471"/>
                    <a:pt x="18960" y="16471"/>
                  </a:cubicBezTo>
                  <a:cubicBezTo>
                    <a:pt x="19024" y="16528"/>
                    <a:pt x="19024" y="16528"/>
                    <a:pt x="19024" y="16528"/>
                  </a:cubicBezTo>
                  <a:cubicBezTo>
                    <a:pt x="19024" y="16642"/>
                    <a:pt x="19024" y="16642"/>
                    <a:pt x="19024" y="16642"/>
                  </a:cubicBezTo>
                  <a:cubicBezTo>
                    <a:pt x="18960" y="16813"/>
                    <a:pt x="18960" y="16813"/>
                    <a:pt x="18960" y="16813"/>
                  </a:cubicBezTo>
                  <a:cubicBezTo>
                    <a:pt x="18897" y="17155"/>
                    <a:pt x="18897" y="17155"/>
                    <a:pt x="18897" y="17155"/>
                  </a:cubicBezTo>
                  <a:cubicBezTo>
                    <a:pt x="18833" y="17383"/>
                    <a:pt x="18833" y="17383"/>
                    <a:pt x="18833" y="17383"/>
                  </a:cubicBezTo>
                  <a:cubicBezTo>
                    <a:pt x="18770" y="17554"/>
                    <a:pt x="18770" y="17554"/>
                    <a:pt x="18770" y="17554"/>
                  </a:cubicBezTo>
                  <a:cubicBezTo>
                    <a:pt x="18579" y="17668"/>
                    <a:pt x="18579" y="17668"/>
                    <a:pt x="18579" y="17668"/>
                  </a:cubicBezTo>
                  <a:cubicBezTo>
                    <a:pt x="18643" y="17782"/>
                    <a:pt x="18643" y="17782"/>
                    <a:pt x="18643" y="17782"/>
                  </a:cubicBezTo>
                  <a:cubicBezTo>
                    <a:pt x="18706" y="17896"/>
                    <a:pt x="18706" y="17896"/>
                    <a:pt x="18706" y="17896"/>
                  </a:cubicBezTo>
                  <a:cubicBezTo>
                    <a:pt x="18770" y="18237"/>
                    <a:pt x="18770" y="18237"/>
                    <a:pt x="18770" y="18237"/>
                  </a:cubicBezTo>
                  <a:cubicBezTo>
                    <a:pt x="18706" y="18351"/>
                    <a:pt x="18706" y="18351"/>
                    <a:pt x="18706" y="18351"/>
                  </a:cubicBezTo>
                  <a:cubicBezTo>
                    <a:pt x="18643" y="18522"/>
                    <a:pt x="18643" y="18522"/>
                    <a:pt x="18643" y="18522"/>
                  </a:cubicBezTo>
                  <a:cubicBezTo>
                    <a:pt x="18643" y="18579"/>
                    <a:pt x="18643" y="18579"/>
                    <a:pt x="18643" y="18579"/>
                  </a:cubicBezTo>
                  <a:cubicBezTo>
                    <a:pt x="18770" y="18750"/>
                    <a:pt x="18770" y="18750"/>
                    <a:pt x="18770" y="18750"/>
                  </a:cubicBezTo>
                  <a:cubicBezTo>
                    <a:pt x="18897" y="18864"/>
                    <a:pt x="18897" y="18864"/>
                    <a:pt x="18897" y="18864"/>
                  </a:cubicBezTo>
                  <a:cubicBezTo>
                    <a:pt x="18770" y="19035"/>
                    <a:pt x="18770" y="19035"/>
                    <a:pt x="18770" y="19035"/>
                  </a:cubicBezTo>
                  <a:cubicBezTo>
                    <a:pt x="18579" y="19092"/>
                    <a:pt x="18579" y="19092"/>
                    <a:pt x="18579" y="19092"/>
                  </a:cubicBezTo>
                  <a:cubicBezTo>
                    <a:pt x="18452" y="19206"/>
                    <a:pt x="18452" y="19206"/>
                    <a:pt x="18452" y="19206"/>
                  </a:cubicBezTo>
                  <a:cubicBezTo>
                    <a:pt x="18452" y="19320"/>
                    <a:pt x="18452" y="19320"/>
                    <a:pt x="18452" y="19320"/>
                  </a:cubicBezTo>
                  <a:cubicBezTo>
                    <a:pt x="18643" y="19377"/>
                    <a:pt x="18643" y="19377"/>
                    <a:pt x="18643" y="19377"/>
                  </a:cubicBezTo>
                  <a:cubicBezTo>
                    <a:pt x="18770" y="19548"/>
                    <a:pt x="18770" y="19548"/>
                    <a:pt x="18770" y="19548"/>
                  </a:cubicBezTo>
                  <a:cubicBezTo>
                    <a:pt x="18833" y="19719"/>
                    <a:pt x="18833" y="19719"/>
                    <a:pt x="18833" y="19719"/>
                  </a:cubicBezTo>
                  <a:cubicBezTo>
                    <a:pt x="18897" y="20004"/>
                    <a:pt x="18897" y="20004"/>
                    <a:pt x="18897" y="20004"/>
                  </a:cubicBezTo>
                  <a:cubicBezTo>
                    <a:pt x="18960" y="20175"/>
                    <a:pt x="18960" y="20175"/>
                    <a:pt x="18960" y="20175"/>
                  </a:cubicBezTo>
                  <a:cubicBezTo>
                    <a:pt x="18706" y="20403"/>
                    <a:pt x="18706" y="20403"/>
                    <a:pt x="18706" y="20403"/>
                  </a:cubicBezTo>
                  <a:cubicBezTo>
                    <a:pt x="18516" y="20517"/>
                    <a:pt x="18516" y="20517"/>
                    <a:pt x="18516" y="20517"/>
                  </a:cubicBezTo>
                  <a:cubicBezTo>
                    <a:pt x="18389" y="20574"/>
                    <a:pt x="18389" y="20574"/>
                    <a:pt x="18389" y="20574"/>
                  </a:cubicBezTo>
                  <a:cubicBezTo>
                    <a:pt x="18261" y="20403"/>
                    <a:pt x="18261" y="20403"/>
                    <a:pt x="18261" y="20403"/>
                  </a:cubicBezTo>
                  <a:cubicBezTo>
                    <a:pt x="18198" y="20232"/>
                    <a:pt x="18198" y="20232"/>
                    <a:pt x="18198" y="20232"/>
                  </a:cubicBezTo>
                  <a:cubicBezTo>
                    <a:pt x="17944" y="20232"/>
                    <a:pt x="17944" y="20232"/>
                    <a:pt x="17944" y="20232"/>
                  </a:cubicBezTo>
                  <a:cubicBezTo>
                    <a:pt x="17753" y="20232"/>
                    <a:pt x="17753" y="20232"/>
                    <a:pt x="17753" y="20232"/>
                  </a:cubicBezTo>
                  <a:cubicBezTo>
                    <a:pt x="17690" y="20403"/>
                    <a:pt x="17690" y="20403"/>
                    <a:pt x="17690" y="20403"/>
                  </a:cubicBezTo>
                  <a:cubicBezTo>
                    <a:pt x="17563" y="20517"/>
                    <a:pt x="17563" y="20517"/>
                    <a:pt x="17563" y="20517"/>
                  </a:cubicBezTo>
                  <a:cubicBezTo>
                    <a:pt x="17372" y="20460"/>
                    <a:pt x="17372" y="20460"/>
                    <a:pt x="17372" y="20460"/>
                  </a:cubicBezTo>
                  <a:cubicBezTo>
                    <a:pt x="17245" y="20403"/>
                    <a:pt x="17245" y="20403"/>
                    <a:pt x="17245" y="20403"/>
                  </a:cubicBezTo>
                  <a:cubicBezTo>
                    <a:pt x="16927" y="20403"/>
                    <a:pt x="16927" y="20403"/>
                    <a:pt x="16927" y="20403"/>
                  </a:cubicBezTo>
                  <a:cubicBezTo>
                    <a:pt x="16673" y="20403"/>
                    <a:pt x="16673" y="20403"/>
                    <a:pt x="16673" y="20403"/>
                  </a:cubicBezTo>
                  <a:cubicBezTo>
                    <a:pt x="16610" y="20517"/>
                    <a:pt x="16610" y="20517"/>
                    <a:pt x="16610" y="20517"/>
                  </a:cubicBezTo>
                  <a:cubicBezTo>
                    <a:pt x="16419" y="20745"/>
                    <a:pt x="16419" y="20745"/>
                    <a:pt x="16419" y="20745"/>
                  </a:cubicBezTo>
                  <a:cubicBezTo>
                    <a:pt x="16038" y="20973"/>
                    <a:pt x="16038" y="20973"/>
                    <a:pt x="16038" y="20973"/>
                  </a:cubicBezTo>
                  <a:cubicBezTo>
                    <a:pt x="15657" y="20973"/>
                    <a:pt x="15657" y="20973"/>
                    <a:pt x="15657" y="20973"/>
                  </a:cubicBezTo>
                  <a:cubicBezTo>
                    <a:pt x="15403" y="20973"/>
                    <a:pt x="15403" y="20973"/>
                    <a:pt x="15403" y="20973"/>
                  </a:cubicBezTo>
                  <a:cubicBezTo>
                    <a:pt x="15276" y="21030"/>
                    <a:pt x="15276" y="21030"/>
                    <a:pt x="15276" y="21030"/>
                  </a:cubicBezTo>
                  <a:cubicBezTo>
                    <a:pt x="15149" y="21201"/>
                    <a:pt x="15149" y="21201"/>
                    <a:pt x="15149" y="21201"/>
                  </a:cubicBezTo>
                  <a:cubicBezTo>
                    <a:pt x="14958" y="21315"/>
                    <a:pt x="14958" y="21315"/>
                    <a:pt x="14958" y="21315"/>
                  </a:cubicBezTo>
                  <a:cubicBezTo>
                    <a:pt x="14831" y="21486"/>
                    <a:pt x="14831" y="21486"/>
                    <a:pt x="14831" y="21486"/>
                  </a:cubicBezTo>
                  <a:cubicBezTo>
                    <a:pt x="14831" y="21600"/>
                    <a:pt x="14831" y="21600"/>
                    <a:pt x="14831" y="21600"/>
                  </a:cubicBezTo>
                  <a:cubicBezTo>
                    <a:pt x="14704" y="21600"/>
                    <a:pt x="14640" y="21600"/>
                    <a:pt x="14577" y="21600"/>
                  </a:cubicBezTo>
                  <a:cubicBezTo>
                    <a:pt x="14513" y="21600"/>
                    <a:pt x="14323" y="21486"/>
                    <a:pt x="14259" y="21486"/>
                  </a:cubicBezTo>
                  <a:cubicBezTo>
                    <a:pt x="14196" y="21429"/>
                    <a:pt x="14069" y="21315"/>
                    <a:pt x="14005" y="21258"/>
                  </a:cubicBezTo>
                  <a:cubicBezTo>
                    <a:pt x="14005" y="21201"/>
                    <a:pt x="13878" y="21087"/>
                    <a:pt x="13878" y="21030"/>
                  </a:cubicBezTo>
                  <a:cubicBezTo>
                    <a:pt x="13814" y="20973"/>
                    <a:pt x="13624" y="20859"/>
                    <a:pt x="13560" y="20802"/>
                  </a:cubicBezTo>
                  <a:cubicBezTo>
                    <a:pt x="13433" y="20745"/>
                    <a:pt x="13116" y="20631"/>
                    <a:pt x="12989" y="20631"/>
                  </a:cubicBezTo>
                  <a:cubicBezTo>
                    <a:pt x="12925" y="20574"/>
                    <a:pt x="12734" y="20517"/>
                    <a:pt x="12671" y="20460"/>
                  </a:cubicBezTo>
                  <a:cubicBezTo>
                    <a:pt x="12607" y="20403"/>
                    <a:pt x="12417" y="20403"/>
                    <a:pt x="12353" y="20403"/>
                  </a:cubicBezTo>
                  <a:cubicBezTo>
                    <a:pt x="12226" y="20403"/>
                    <a:pt x="12036" y="20403"/>
                    <a:pt x="11972" y="20403"/>
                  </a:cubicBezTo>
                  <a:cubicBezTo>
                    <a:pt x="11909" y="20403"/>
                    <a:pt x="11845" y="20346"/>
                    <a:pt x="11781" y="20346"/>
                  </a:cubicBezTo>
                  <a:cubicBezTo>
                    <a:pt x="11718" y="20346"/>
                    <a:pt x="11527" y="20346"/>
                    <a:pt x="11464" y="20289"/>
                  </a:cubicBezTo>
                  <a:cubicBezTo>
                    <a:pt x="11337" y="20232"/>
                    <a:pt x="11083" y="20175"/>
                    <a:pt x="11019" y="20175"/>
                  </a:cubicBezTo>
                  <a:cubicBezTo>
                    <a:pt x="10956" y="20118"/>
                    <a:pt x="10829" y="20118"/>
                    <a:pt x="10765" y="20118"/>
                  </a:cubicBezTo>
                  <a:cubicBezTo>
                    <a:pt x="10765" y="20175"/>
                    <a:pt x="10638" y="20175"/>
                    <a:pt x="10638" y="20232"/>
                  </a:cubicBezTo>
                  <a:cubicBezTo>
                    <a:pt x="10511" y="20232"/>
                    <a:pt x="10320" y="20346"/>
                    <a:pt x="10257" y="20403"/>
                  </a:cubicBezTo>
                  <a:cubicBezTo>
                    <a:pt x="10193" y="20403"/>
                    <a:pt x="10130" y="20517"/>
                    <a:pt x="10066" y="20460"/>
                  </a:cubicBezTo>
                  <a:cubicBezTo>
                    <a:pt x="10003" y="20460"/>
                    <a:pt x="9939" y="20460"/>
                    <a:pt x="9939" y="20403"/>
                  </a:cubicBezTo>
                  <a:cubicBezTo>
                    <a:pt x="9876" y="20403"/>
                    <a:pt x="9812" y="20346"/>
                    <a:pt x="9812" y="20289"/>
                  </a:cubicBezTo>
                  <a:cubicBezTo>
                    <a:pt x="9749" y="20232"/>
                    <a:pt x="9685" y="20175"/>
                    <a:pt x="9685" y="20118"/>
                  </a:cubicBezTo>
                  <a:cubicBezTo>
                    <a:pt x="9685" y="20061"/>
                    <a:pt x="9812" y="20004"/>
                    <a:pt x="9812" y="19947"/>
                  </a:cubicBezTo>
                  <a:cubicBezTo>
                    <a:pt x="9749" y="19890"/>
                    <a:pt x="9685" y="19890"/>
                    <a:pt x="9621" y="19833"/>
                  </a:cubicBezTo>
                  <a:cubicBezTo>
                    <a:pt x="9621" y="19776"/>
                    <a:pt x="9558" y="19776"/>
                    <a:pt x="9494" y="19776"/>
                  </a:cubicBezTo>
                  <a:cubicBezTo>
                    <a:pt x="9431" y="19776"/>
                    <a:pt x="9431" y="19662"/>
                    <a:pt x="9431" y="19662"/>
                  </a:cubicBezTo>
                  <a:cubicBezTo>
                    <a:pt x="9367" y="19662"/>
                    <a:pt x="9240" y="19605"/>
                    <a:pt x="9240" y="19662"/>
                  </a:cubicBezTo>
                  <a:cubicBezTo>
                    <a:pt x="9177" y="19662"/>
                    <a:pt x="9177" y="19719"/>
                    <a:pt x="9177" y="19719"/>
                  </a:cubicBezTo>
                  <a:cubicBezTo>
                    <a:pt x="9177" y="19776"/>
                    <a:pt x="9240" y="19833"/>
                    <a:pt x="9240" y="19890"/>
                  </a:cubicBezTo>
                  <a:cubicBezTo>
                    <a:pt x="9304" y="19890"/>
                    <a:pt x="9367" y="19947"/>
                    <a:pt x="9431" y="20004"/>
                  </a:cubicBezTo>
                  <a:cubicBezTo>
                    <a:pt x="9431" y="20061"/>
                    <a:pt x="9367" y="20175"/>
                    <a:pt x="9367" y="20175"/>
                  </a:cubicBezTo>
                  <a:cubicBezTo>
                    <a:pt x="9304" y="20175"/>
                    <a:pt x="9177" y="20175"/>
                    <a:pt x="9177" y="20118"/>
                  </a:cubicBezTo>
                  <a:cubicBezTo>
                    <a:pt x="9113" y="20118"/>
                    <a:pt x="9050" y="20004"/>
                    <a:pt x="9050" y="20004"/>
                  </a:cubicBezTo>
                  <a:cubicBezTo>
                    <a:pt x="8986" y="19947"/>
                    <a:pt x="9050" y="19890"/>
                    <a:pt x="8986" y="19890"/>
                  </a:cubicBezTo>
                  <a:cubicBezTo>
                    <a:pt x="8986" y="19833"/>
                    <a:pt x="8859" y="19833"/>
                    <a:pt x="8859" y="19776"/>
                  </a:cubicBezTo>
                  <a:cubicBezTo>
                    <a:pt x="8796" y="19776"/>
                    <a:pt x="8732" y="19662"/>
                    <a:pt x="8732" y="19605"/>
                  </a:cubicBezTo>
                  <a:cubicBezTo>
                    <a:pt x="8732" y="19548"/>
                    <a:pt x="8732" y="19491"/>
                    <a:pt x="8732" y="19491"/>
                  </a:cubicBezTo>
                  <a:cubicBezTo>
                    <a:pt x="8732" y="19434"/>
                    <a:pt x="8796" y="19377"/>
                    <a:pt x="8732" y="19320"/>
                  </a:cubicBezTo>
                  <a:cubicBezTo>
                    <a:pt x="8732" y="19320"/>
                    <a:pt x="8669" y="19320"/>
                    <a:pt x="8605" y="19320"/>
                  </a:cubicBezTo>
                  <a:cubicBezTo>
                    <a:pt x="8541" y="19320"/>
                    <a:pt x="8478" y="19263"/>
                    <a:pt x="8478" y="19263"/>
                  </a:cubicBezTo>
                  <a:cubicBezTo>
                    <a:pt x="8414" y="19206"/>
                    <a:pt x="8414" y="19149"/>
                    <a:pt x="8414" y="19092"/>
                  </a:cubicBezTo>
                  <a:cubicBezTo>
                    <a:pt x="8351" y="19092"/>
                    <a:pt x="8287" y="19035"/>
                    <a:pt x="8224" y="19035"/>
                  </a:cubicBezTo>
                  <a:cubicBezTo>
                    <a:pt x="8224" y="19035"/>
                    <a:pt x="8224" y="19149"/>
                    <a:pt x="8160" y="19263"/>
                  </a:cubicBezTo>
                  <a:cubicBezTo>
                    <a:pt x="8160" y="19263"/>
                    <a:pt x="8097" y="19320"/>
                    <a:pt x="8033" y="19320"/>
                  </a:cubicBezTo>
                  <a:cubicBezTo>
                    <a:pt x="8033" y="19320"/>
                    <a:pt x="8033" y="19320"/>
                    <a:pt x="8033" y="19263"/>
                  </a:cubicBezTo>
                  <a:cubicBezTo>
                    <a:pt x="8033" y="19263"/>
                    <a:pt x="8033" y="19206"/>
                    <a:pt x="8033" y="19149"/>
                  </a:cubicBezTo>
                  <a:cubicBezTo>
                    <a:pt x="8033" y="19149"/>
                    <a:pt x="8033" y="19092"/>
                    <a:pt x="7970" y="19035"/>
                  </a:cubicBezTo>
                  <a:cubicBezTo>
                    <a:pt x="7970" y="19035"/>
                    <a:pt x="7843" y="18921"/>
                    <a:pt x="7779" y="18921"/>
                  </a:cubicBezTo>
                  <a:cubicBezTo>
                    <a:pt x="7779" y="18921"/>
                    <a:pt x="7589" y="18921"/>
                    <a:pt x="7589" y="18921"/>
                  </a:cubicBezTo>
                  <a:cubicBezTo>
                    <a:pt x="7525" y="18921"/>
                    <a:pt x="7525" y="18978"/>
                    <a:pt x="7525" y="19035"/>
                  </a:cubicBezTo>
                  <a:cubicBezTo>
                    <a:pt x="7525" y="19035"/>
                    <a:pt x="7589" y="19092"/>
                    <a:pt x="7652" y="19092"/>
                  </a:cubicBezTo>
                  <a:cubicBezTo>
                    <a:pt x="7652" y="19092"/>
                    <a:pt x="7589" y="19206"/>
                    <a:pt x="7589" y="19263"/>
                  </a:cubicBezTo>
                  <a:cubicBezTo>
                    <a:pt x="7525" y="19263"/>
                    <a:pt x="7461" y="19263"/>
                    <a:pt x="7334" y="19263"/>
                  </a:cubicBezTo>
                  <a:cubicBezTo>
                    <a:pt x="7334" y="19263"/>
                    <a:pt x="7144" y="19206"/>
                    <a:pt x="7144" y="19263"/>
                  </a:cubicBezTo>
                  <a:cubicBezTo>
                    <a:pt x="7080" y="19263"/>
                    <a:pt x="6953" y="19320"/>
                    <a:pt x="6890" y="19320"/>
                  </a:cubicBezTo>
                  <a:cubicBezTo>
                    <a:pt x="6826" y="19377"/>
                    <a:pt x="6826" y="19491"/>
                    <a:pt x="6826" y="19491"/>
                  </a:cubicBezTo>
                  <a:cubicBezTo>
                    <a:pt x="6826" y="19548"/>
                    <a:pt x="6826" y="19662"/>
                    <a:pt x="6826" y="19719"/>
                  </a:cubicBezTo>
                  <a:cubicBezTo>
                    <a:pt x="6763" y="19719"/>
                    <a:pt x="6636" y="19776"/>
                    <a:pt x="6636" y="19776"/>
                  </a:cubicBezTo>
                  <a:cubicBezTo>
                    <a:pt x="6572" y="19776"/>
                    <a:pt x="6509" y="19776"/>
                    <a:pt x="6509" y="19833"/>
                  </a:cubicBezTo>
                  <a:cubicBezTo>
                    <a:pt x="6445" y="19890"/>
                    <a:pt x="6381" y="20004"/>
                    <a:pt x="6381" y="20061"/>
                  </a:cubicBezTo>
                  <a:cubicBezTo>
                    <a:pt x="6381" y="20118"/>
                    <a:pt x="6445" y="20175"/>
                    <a:pt x="6445" y="20232"/>
                  </a:cubicBezTo>
                  <a:cubicBezTo>
                    <a:pt x="6509" y="20232"/>
                    <a:pt x="6572" y="20346"/>
                    <a:pt x="6572" y="20346"/>
                  </a:cubicBezTo>
                  <a:cubicBezTo>
                    <a:pt x="6636" y="20403"/>
                    <a:pt x="6826" y="20403"/>
                    <a:pt x="6890" y="20403"/>
                  </a:cubicBezTo>
                  <a:cubicBezTo>
                    <a:pt x="7017" y="20403"/>
                    <a:pt x="7080" y="20403"/>
                    <a:pt x="7144" y="20403"/>
                  </a:cubicBezTo>
                  <a:cubicBezTo>
                    <a:pt x="7144" y="20346"/>
                    <a:pt x="7144" y="20232"/>
                    <a:pt x="7207" y="20232"/>
                  </a:cubicBezTo>
                  <a:cubicBezTo>
                    <a:pt x="7271" y="20232"/>
                    <a:pt x="7334" y="20232"/>
                    <a:pt x="7461" y="20232"/>
                  </a:cubicBezTo>
                  <a:cubicBezTo>
                    <a:pt x="7461" y="20232"/>
                    <a:pt x="7589" y="20175"/>
                    <a:pt x="7589" y="20175"/>
                  </a:cubicBezTo>
                  <a:cubicBezTo>
                    <a:pt x="7716" y="20175"/>
                    <a:pt x="7843" y="20175"/>
                    <a:pt x="7843" y="20175"/>
                  </a:cubicBezTo>
                  <a:cubicBezTo>
                    <a:pt x="7970" y="20175"/>
                    <a:pt x="8033" y="20232"/>
                    <a:pt x="8033" y="20289"/>
                  </a:cubicBezTo>
                  <a:cubicBezTo>
                    <a:pt x="8097" y="20346"/>
                    <a:pt x="8097" y="20403"/>
                    <a:pt x="8097" y="20403"/>
                  </a:cubicBezTo>
                  <a:cubicBezTo>
                    <a:pt x="8033" y="20460"/>
                    <a:pt x="7970" y="20517"/>
                    <a:pt x="7906" y="20517"/>
                  </a:cubicBezTo>
                  <a:cubicBezTo>
                    <a:pt x="7906" y="20574"/>
                    <a:pt x="7970" y="20631"/>
                    <a:pt x="7906" y="20631"/>
                  </a:cubicBezTo>
                  <a:cubicBezTo>
                    <a:pt x="7906" y="20688"/>
                    <a:pt x="7843" y="20802"/>
                    <a:pt x="7779" y="20802"/>
                  </a:cubicBezTo>
                  <a:cubicBezTo>
                    <a:pt x="7779" y="20859"/>
                    <a:pt x="7652" y="20973"/>
                    <a:pt x="7589" y="20973"/>
                  </a:cubicBezTo>
                  <a:cubicBezTo>
                    <a:pt x="7589" y="20973"/>
                    <a:pt x="7525" y="20859"/>
                    <a:pt x="7525" y="20859"/>
                  </a:cubicBezTo>
                  <a:cubicBezTo>
                    <a:pt x="7525" y="20802"/>
                    <a:pt x="7525" y="20688"/>
                    <a:pt x="7461" y="20631"/>
                  </a:cubicBezTo>
                  <a:cubicBezTo>
                    <a:pt x="7398" y="20631"/>
                    <a:pt x="7398" y="20631"/>
                    <a:pt x="7398" y="20631"/>
                  </a:cubicBezTo>
                  <a:cubicBezTo>
                    <a:pt x="7334" y="20574"/>
                    <a:pt x="7207" y="20631"/>
                    <a:pt x="7144" y="20631"/>
                  </a:cubicBezTo>
                  <a:cubicBezTo>
                    <a:pt x="7080" y="20631"/>
                    <a:pt x="7080" y="20745"/>
                    <a:pt x="7080" y="20745"/>
                  </a:cubicBezTo>
                  <a:cubicBezTo>
                    <a:pt x="7017" y="20802"/>
                    <a:pt x="6953" y="20802"/>
                    <a:pt x="6890" y="20802"/>
                  </a:cubicBezTo>
                  <a:cubicBezTo>
                    <a:pt x="6890" y="20859"/>
                    <a:pt x="6890" y="20916"/>
                    <a:pt x="6890" y="20973"/>
                  </a:cubicBezTo>
                  <a:cubicBezTo>
                    <a:pt x="6890" y="20973"/>
                    <a:pt x="7017" y="20973"/>
                    <a:pt x="7017" y="21030"/>
                  </a:cubicBezTo>
                  <a:cubicBezTo>
                    <a:pt x="7017" y="21087"/>
                    <a:pt x="6890" y="21144"/>
                    <a:pt x="6890" y="21201"/>
                  </a:cubicBezTo>
                  <a:cubicBezTo>
                    <a:pt x="6826" y="21201"/>
                    <a:pt x="6699" y="21258"/>
                    <a:pt x="6636" y="21258"/>
                  </a:cubicBezTo>
                  <a:cubicBezTo>
                    <a:pt x="6572" y="21258"/>
                    <a:pt x="6445" y="21201"/>
                    <a:pt x="6381" y="21201"/>
                  </a:cubicBezTo>
                  <a:cubicBezTo>
                    <a:pt x="6318" y="21144"/>
                    <a:pt x="6064" y="21201"/>
                    <a:pt x="5937" y="21201"/>
                  </a:cubicBezTo>
                  <a:cubicBezTo>
                    <a:pt x="5873" y="21201"/>
                    <a:pt x="5746" y="21144"/>
                    <a:pt x="5683" y="21087"/>
                  </a:cubicBezTo>
                  <a:cubicBezTo>
                    <a:pt x="5683" y="21030"/>
                    <a:pt x="5619" y="20973"/>
                    <a:pt x="5619" y="20859"/>
                  </a:cubicBezTo>
                  <a:cubicBezTo>
                    <a:pt x="5619" y="20859"/>
                    <a:pt x="5556" y="20802"/>
                    <a:pt x="5492" y="20745"/>
                  </a:cubicBezTo>
                  <a:cubicBezTo>
                    <a:pt x="5492" y="20745"/>
                    <a:pt x="5429" y="20745"/>
                    <a:pt x="5365" y="20745"/>
                  </a:cubicBezTo>
                  <a:cubicBezTo>
                    <a:pt x="5301" y="20745"/>
                    <a:pt x="5174" y="20688"/>
                    <a:pt x="5174" y="20688"/>
                  </a:cubicBezTo>
                  <a:cubicBezTo>
                    <a:pt x="5047" y="20688"/>
                    <a:pt x="4920" y="20688"/>
                    <a:pt x="4857" y="20745"/>
                  </a:cubicBezTo>
                  <a:cubicBezTo>
                    <a:pt x="4793" y="20745"/>
                    <a:pt x="4730" y="20745"/>
                    <a:pt x="4730" y="20802"/>
                  </a:cubicBezTo>
                  <a:cubicBezTo>
                    <a:pt x="4666" y="20802"/>
                    <a:pt x="4539" y="20916"/>
                    <a:pt x="4476" y="20916"/>
                  </a:cubicBezTo>
                  <a:cubicBezTo>
                    <a:pt x="4412" y="20973"/>
                    <a:pt x="4285" y="20916"/>
                    <a:pt x="4221" y="20973"/>
                  </a:cubicBezTo>
                  <a:cubicBezTo>
                    <a:pt x="4158" y="20973"/>
                    <a:pt x="4158" y="21030"/>
                    <a:pt x="4094" y="21087"/>
                  </a:cubicBezTo>
                  <a:cubicBezTo>
                    <a:pt x="4094" y="21144"/>
                    <a:pt x="4031" y="21201"/>
                    <a:pt x="4031" y="21201"/>
                  </a:cubicBezTo>
                  <a:cubicBezTo>
                    <a:pt x="3967" y="21258"/>
                    <a:pt x="3840" y="21258"/>
                    <a:pt x="3777" y="21258"/>
                  </a:cubicBezTo>
                  <a:cubicBezTo>
                    <a:pt x="3650" y="21258"/>
                    <a:pt x="3396" y="21258"/>
                    <a:pt x="3332" y="21258"/>
                  </a:cubicBezTo>
                  <a:cubicBezTo>
                    <a:pt x="3269" y="21258"/>
                    <a:pt x="3141" y="21315"/>
                    <a:pt x="3141" y="21315"/>
                  </a:cubicBezTo>
                  <a:cubicBezTo>
                    <a:pt x="3078" y="21315"/>
                    <a:pt x="2887" y="21372"/>
                    <a:pt x="2887" y="21315"/>
                  </a:cubicBezTo>
                  <a:cubicBezTo>
                    <a:pt x="2824" y="21258"/>
                    <a:pt x="2824" y="21201"/>
                    <a:pt x="2824" y="21201"/>
                  </a:cubicBezTo>
                  <a:cubicBezTo>
                    <a:pt x="2824" y="21144"/>
                    <a:pt x="2824" y="21030"/>
                    <a:pt x="2824" y="21030"/>
                  </a:cubicBezTo>
                  <a:cubicBezTo>
                    <a:pt x="2824" y="20973"/>
                    <a:pt x="2824" y="20916"/>
                    <a:pt x="2760" y="20859"/>
                  </a:cubicBezTo>
                  <a:cubicBezTo>
                    <a:pt x="2697" y="20859"/>
                    <a:pt x="2633" y="20859"/>
                    <a:pt x="2570" y="20859"/>
                  </a:cubicBezTo>
                  <a:cubicBezTo>
                    <a:pt x="2506" y="20859"/>
                    <a:pt x="2379" y="20859"/>
                    <a:pt x="2316" y="20859"/>
                  </a:cubicBezTo>
                  <a:cubicBezTo>
                    <a:pt x="2252" y="20859"/>
                    <a:pt x="2189" y="20859"/>
                    <a:pt x="2189" y="20859"/>
                  </a:cubicBezTo>
                  <a:cubicBezTo>
                    <a:pt x="2125" y="20916"/>
                    <a:pt x="2125" y="21030"/>
                    <a:pt x="2125" y="21030"/>
                  </a:cubicBezTo>
                  <a:cubicBezTo>
                    <a:pt x="2061" y="21087"/>
                    <a:pt x="1998" y="21144"/>
                    <a:pt x="1934" y="21144"/>
                  </a:cubicBezTo>
                  <a:cubicBezTo>
                    <a:pt x="1871" y="21144"/>
                    <a:pt x="1680" y="21144"/>
                    <a:pt x="1617" y="21201"/>
                  </a:cubicBezTo>
                  <a:cubicBezTo>
                    <a:pt x="1553" y="21201"/>
                    <a:pt x="1426" y="21258"/>
                    <a:pt x="1299" y="21315"/>
                  </a:cubicBezTo>
                  <a:cubicBezTo>
                    <a:pt x="1236" y="21315"/>
                    <a:pt x="1172" y="21372"/>
                    <a:pt x="1109" y="21372"/>
                  </a:cubicBezTo>
                  <a:cubicBezTo>
                    <a:pt x="1045" y="21315"/>
                    <a:pt x="981" y="21258"/>
                    <a:pt x="918" y="21258"/>
                  </a:cubicBezTo>
                  <a:cubicBezTo>
                    <a:pt x="854" y="21201"/>
                    <a:pt x="854" y="21144"/>
                    <a:pt x="791" y="21144"/>
                  </a:cubicBezTo>
                  <a:cubicBezTo>
                    <a:pt x="791" y="21087"/>
                    <a:pt x="791" y="21030"/>
                    <a:pt x="791" y="20973"/>
                  </a:cubicBezTo>
                  <a:cubicBezTo>
                    <a:pt x="854" y="20973"/>
                    <a:pt x="918" y="20973"/>
                    <a:pt x="918" y="20973"/>
                  </a:cubicBezTo>
                  <a:cubicBezTo>
                    <a:pt x="981" y="20973"/>
                    <a:pt x="1045" y="20973"/>
                    <a:pt x="1045" y="20916"/>
                  </a:cubicBezTo>
                  <a:cubicBezTo>
                    <a:pt x="1045" y="20916"/>
                    <a:pt x="1172" y="20916"/>
                    <a:pt x="1172" y="20859"/>
                  </a:cubicBezTo>
                  <a:cubicBezTo>
                    <a:pt x="1172" y="20859"/>
                    <a:pt x="1172" y="20802"/>
                    <a:pt x="1172" y="20802"/>
                  </a:cubicBezTo>
                  <a:cubicBezTo>
                    <a:pt x="1172" y="20802"/>
                    <a:pt x="1045" y="20802"/>
                    <a:pt x="1045" y="20802"/>
                  </a:cubicBezTo>
                  <a:cubicBezTo>
                    <a:pt x="981" y="20745"/>
                    <a:pt x="918" y="20745"/>
                    <a:pt x="854" y="20745"/>
                  </a:cubicBezTo>
                  <a:cubicBezTo>
                    <a:pt x="854" y="20802"/>
                    <a:pt x="791" y="20802"/>
                    <a:pt x="727" y="20802"/>
                  </a:cubicBezTo>
                  <a:cubicBezTo>
                    <a:pt x="664" y="20859"/>
                    <a:pt x="537" y="20802"/>
                    <a:pt x="537" y="20802"/>
                  </a:cubicBezTo>
                  <a:cubicBezTo>
                    <a:pt x="537" y="20802"/>
                    <a:pt x="473" y="20802"/>
                    <a:pt x="473" y="20745"/>
                  </a:cubicBezTo>
                  <a:cubicBezTo>
                    <a:pt x="473" y="20745"/>
                    <a:pt x="473" y="20631"/>
                    <a:pt x="473" y="20631"/>
                  </a:cubicBezTo>
                  <a:cubicBezTo>
                    <a:pt x="473" y="20574"/>
                    <a:pt x="473" y="20460"/>
                    <a:pt x="410" y="20403"/>
                  </a:cubicBezTo>
                  <a:cubicBezTo>
                    <a:pt x="346" y="20346"/>
                    <a:pt x="219" y="20232"/>
                    <a:pt x="156" y="20175"/>
                  </a:cubicBezTo>
                  <a:cubicBezTo>
                    <a:pt x="92" y="20175"/>
                    <a:pt x="29" y="20004"/>
                    <a:pt x="29" y="19947"/>
                  </a:cubicBezTo>
                  <a:cubicBezTo>
                    <a:pt x="-35" y="19890"/>
                    <a:pt x="29" y="19719"/>
                    <a:pt x="29" y="19662"/>
                  </a:cubicBezTo>
                  <a:cubicBezTo>
                    <a:pt x="29" y="19605"/>
                    <a:pt x="92" y="19548"/>
                    <a:pt x="92" y="19491"/>
                  </a:cubicBezTo>
                  <a:cubicBezTo>
                    <a:pt x="156" y="19434"/>
                    <a:pt x="283" y="19377"/>
                    <a:pt x="283" y="19320"/>
                  </a:cubicBezTo>
                  <a:cubicBezTo>
                    <a:pt x="283" y="19320"/>
                    <a:pt x="283" y="19206"/>
                    <a:pt x="219" y="19149"/>
                  </a:cubicBezTo>
                  <a:cubicBezTo>
                    <a:pt x="219" y="19092"/>
                    <a:pt x="156" y="18978"/>
                    <a:pt x="156" y="18921"/>
                  </a:cubicBezTo>
                  <a:cubicBezTo>
                    <a:pt x="156" y="18864"/>
                    <a:pt x="156" y="18750"/>
                    <a:pt x="156" y="18693"/>
                  </a:cubicBezTo>
                  <a:cubicBezTo>
                    <a:pt x="156" y="18579"/>
                    <a:pt x="283" y="18465"/>
                    <a:pt x="283" y="18408"/>
                  </a:cubicBezTo>
                  <a:cubicBezTo>
                    <a:pt x="346" y="18351"/>
                    <a:pt x="410" y="18294"/>
                    <a:pt x="410" y="18237"/>
                  </a:cubicBezTo>
                  <a:cubicBezTo>
                    <a:pt x="473" y="18180"/>
                    <a:pt x="346" y="18066"/>
                    <a:pt x="346" y="18009"/>
                  </a:cubicBezTo>
                  <a:cubicBezTo>
                    <a:pt x="346" y="17896"/>
                    <a:pt x="473" y="17839"/>
                    <a:pt x="473" y="17782"/>
                  </a:cubicBezTo>
                  <a:cubicBezTo>
                    <a:pt x="473" y="17668"/>
                    <a:pt x="537" y="17497"/>
                    <a:pt x="600" y="17440"/>
                  </a:cubicBezTo>
                  <a:cubicBezTo>
                    <a:pt x="600" y="17383"/>
                    <a:pt x="727" y="17269"/>
                    <a:pt x="727" y="17212"/>
                  </a:cubicBezTo>
                  <a:cubicBezTo>
                    <a:pt x="791" y="17155"/>
                    <a:pt x="854" y="17041"/>
                    <a:pt x="854" y="16984"/>
                  </a:cubicBezTo>
                  <a:cubicBezTo>
                    <a:pt x="854" y="16927"/>
                    <a:pt x="791" y="16813"/>
                    <a:pt x="791" y="16813"/>
                  </a:cubicBezTo>
                  <a:cubicBezTo>
                    <a:pt x="791" y="16756"/>
                    <a:pt x="664" y="16642"/>
                    <a:pt x="664" y="16642"/>
                  </a:cubicBezTo>
                  <a:cubicBezTo>
                    <a:pt x="600" y="16585"/>
                    <a:pt x="600" y="16414"/>
                    <a:pt x="600" y="16357"/>
                  </a:cubicBezTo>
                  <a:cubicBezTo>
                    <a:pt x="600" y="16186"/>
                    <a:pt x="600" y="15901"/>
                    <a:pt x="600" y="15787"/>
                  </a:cubicBezTo>
                  <a:cubicBezTo>
                    <a:pt x="600" y="15730"/>
                    <a:pt x="727" y="15559"/>
                    <a:pt x="727" y="15445"/>
                  </a:cubicBezTo>
                  <a:cubicBezTo>
                    <a:pt x="791" y="15445"/>
                    <a:pt x="791" y="15331"/>
                    <a:pt x="854" y="15274"/>
                  </a:cubicBezTo>
                  <a:cubicBezTo>
                    <a:pt x="854" y="15160"/>
                    <a:pt x="981" y="15103"/>
                    <a:pt x="981" y="15046"/>
                  </a:cubicBezTo>
                  <a:cubicBezTo>
                    <a:pt x="1045" y="14932"/>
                    <a:pt x="1172" y="14761"/>
                    <a:pt x="1236" y="14647"/>
                  </a:cubicBezTo>
                  <a:cubicBezTo>
                    <a:pt x="1236" y="14590"/>
                    <a:pt x="1363" y="14476"/>
                    <a:pt x="1426" y="14419"/>
                  </a:cubicBezTo>
                  <a:cubicBezTo>
                    <a:pt x="1426" y="14305"/>
                    <a:pt x="1426" y="14248"/>
                    <a:pt x="1426" y="14191"/>
                  </a:cubicBezTo>
                  <a:cubicBezTo>
                    <a:pt x="1490" y="14134"/>
                    <a:pt x="1490" y="14020"/>
                    <a:pt x="1490" y="13963"/>
                  </a:cubicBezTo>
                  <a:cubicBezTo>
                    <a:pt x="1490" y="13906"/>
                    <a:pt x="1553" y="13792"/>
                    <a:pt x="1680" y="13792"/>
                  </a:cubicBezTo>
                  <a:cubicBezTo>
                    <a:pt x="1680" y="13735"/>
                    <a:pt x="1807" y="13678"/>
                    <a:pt x="1871" y="13678"/>
                  </a:cubicBezTo>
                  <a:cubicBezTo>
                    <a:pt x="1871" y="13678"/>
                    <a:pt x="1934" y="13621"/>
                    <a:pt x="1934" y="13621"/>
                  </a:cubicBezTo>
                  <a:cubicBezTo>
                    <a:pt x="1934" y="13564"/>
                    <a:pt x="1934" y="13450"/>
                    <a:pt x="1871" y="13450"/>
                  </a:cubicBezTo>
                  <a:cubicBezTo>
                    <a:pt x="1871" y="13393"/>
                    <a:pt x="1871" y="13336"/>
                    <a:pt x="1871" y="13279"/>
                  </a:cubicBezTo>
                  <a:cubicBezTo>
                    <a:pt x="1871" y="13222"/>
                    <a:pt x="1807" y="13165"/>
                    <a:pt x="1871" y="13108"/>
                  </a:cubicBezTo>
                  <a:cubicBezTo>
                    <a:pt x="1871" y="12994"/>
                    <a:pt x="1934" y="12880"/>
                    <a:pt x="1998" y="12766"/>
                  </a:cubicBezTo>
                  <a:cubicBezTo>
                    <a:pt x="1998" y="12709"/>
                    <a:pt x="2061" y="12595"/>
                    <a:pt x="2125" y="12538"/>
                  </a:cubicBezTo>
                  <a:cubicBezTo>
                    <a:pt x="2125" y="12481"/>
                    <a:pt x="2189" y="12310"/>
                    <a:pt x="2252" y="12196"/>
                  </a:cubicBezTo>
                  <a:cubicBezTo>
                    <a:pt x="2252" y="12139"/>
                    <a:pt x="2379" y="11968"/>
                    <a:pt x="2379" y="11854"/>
                  </a:cubicBezTo>
                  <a:cubicBezTo>
                    <a:pt x="2443" y="11797"/>
                    <a:pt x="2443" y="11683"/>
                    <a:pt x="2443" y="11569"/>
                  </a:cubicBezTo>
                  <a:cubicBezTo>
                    <a:pt x="2443" y="11569"/>
                    <a:pt x="2379" y="11455"/>
                    <a:pt x="2379" y="11341"/>
                  </a:cubicBezTo>
                  <a:cubicBezTo>
                    <a:pt x="2379" y="11341"/>
                    <a:pt x="2379" y="11227"/>
                    <a:pt x="2379" y="11170"/>
                  </a:cubicBezTo>
                  <a:cubicBezTo>
                    <a:pt x="2379" y="11113"/>
                    <a:pt x="2379" y="11056"/>
                    <a:pt x="2443" y="11056"/>
                  </a:cubicBezTo>
                  <a:cubicBezTo>
                    <a:pt x="2443" y="10999"/>
                    <a:pt x="2570" y="10999"/>
                    <a:pt x="2570" y="10942"/>
                  </a:cubicBezTo>
                  <a:cubicBezTo>
                    <a:pt x="2570" y="10942"/>
                    <a:pt x="2633" y="10885"/>
                    <a:pt x="2697" y="10828"/>
                  </a:cubicBezTo>
                  <a:cubicBezTo>
                    <a:pt x="2697" y="10772"/>
                    <a:pt x="2633" y="10658"/>
                    <a:pt x="2697" y="10601"/>
                  </a:cubicBezTo>
                  <a:cubicBezTo>
                    <a:pt x="2697" y="10544"/>
                    <a:pt x="2697" y="10487"/>
                    <a:pt x="2760" y="10487"/>
                  </a:cubicBezTo>
                  <a:cubicBezTo>
                    <a:pt x="2824" y="10430"/>
                    <a:pt x="2887" y="10430"/>
                    <a:pt x="2887" y="10430"/>
                  </a:cubicBezTo>
                  <a:cubicBezTo>
                    <a:pt x="2951" y="10430"/>
                    <a:pt x="3141" y="10373"/>
                    <a:pt x="3269" y="10316"/>
                  </a:cubicBezTo>
                  <a:cubicBezTo>
                    <a:pt x="3269" y="10316"/>
                    <a:pt x="3332" y="10259"/>
                    <a:pt x="3332" y="10202"/>
                  </a:cubicBezTo>
                  <a:cubicBezTo>
                    <a:pt x="3396" y="10202"/>
                    <a:pt x="3396" y="10145"/>
                    <a:pt x="3396" y="10145"/>
                  </a:cubicBezTo>
                  <a:cubicBezTo>
                    <a:pt x="3459" y="10088"/>
                    <a:pt x="3523" y="10031"/>
                    <a:pt x="3523" y="9974"/>
                  </a:cubicBezTo>
                  <a:cubicBezTo>
                    <a:pt x="3523" y="9917"/>
                    <a:pt x="3586" y="9803"/>
                    <a:pt x="3586" y="9746"/>
                  </a:cubicBezTo>
                  <a:cubicBezTo>
                    <a:pt x="3650" y="9689"/>
                    <a:pt x="3650" y="9632"/>
                    <a:pt x="3713" y="9575"/>
                  </a:cubicBezTo>
                  <a:cubicBezTo>
                    <a:pt x="3777" y="9575"/>
                    <a:pt x="3840" y="9575"/>
                    <a:pt x="3840" y="9575"/>
                  </a:cubicBezTo>
                  <a:cubicBezTo>
                    <a:pt x="3904" y="9575"/>
                    <a:pt x="4031" y="9461"/>
                    <a:pt x="4094" y="9461"/>
                  </a:cubicBezTo>
                  <a:cubicBezTo>
                    <a:pt x="4094" y="9404"/>
                    <a:pt x="4158" y="9347"/>
                    <a:pt x="4221" y="9347"/>
                  </a:cubicBezTo>
                  <a:cubicBezTo>
                    <a:pt x="4221" y="9347"/>
                    <a:pt x="4285" y="9290"/>
                    <a:pt x="4285" y="9290"/>
                  </a:cubicBezTo>
                  <a:cubicBezTo>
                    <a:pt x="4349" y="9290"/>
                    <a:pt x="4476" y="9290"/>
                    <a:pt x="4539" y="9233"/>
                  </a:cubicBezTo>
                  <a:cubicBezTo>
                    <a:pt x="4539" y="9233"/>
                    <a:pt x="4603" y="9233"/>
                    <a:pt x="4666" y="9176"/>
                  </a:cubicBezTo>
                  <a:cubicBezTo>
                    <a:pt x="4666" y="9119"/>
                    <a:pt x="4666" y="9005"/>
                    <a:pt x="4666" y="8948"/>
                  </a:cubicBezTo>
                  <a:cubicBezTo>
                    <a:pt x="4666" y="8891"/>
                    <a:pt x="4666" y="8777"/>
                    <a:pt x="4666" y="8777"/>
                  </a:cubicBezTo>
                  <a:cubicBezTo>
                    <a:pt x="4666" y="8720"/>
                    <a:pt x="4730" y="8606"/>
                    <a:pt x="4793" y="8549"/>
                  </a:cubicBezTo>
                  <a:cubicBezTo>
                    <a:pt x="4793" y="8492"/>
                    <a:pt x="4920" y="8378"/>
                    <a:pt x="4984" y="8321"/>
                  </a:cubicBezTo>
                  <a:cubicBezTo>
                    <a:pt x="4984" y="8264"/>
                    <a:pt x="5047" y="8150"/>
                    <a:pt x="5111" y="8093"/>
                  </a:cubicBezTo>
                  <a:cubicBezTo>
                    <a:pt x="5174" y="8036"/>
                    <a:pt x="5238" y="7979"/>
                    <a:pt x="5238" y="7922"/>
                  </a:cubicBezTo>
                  <a:cubicBezTo>
                    <a:pt x="5301" y="7922"/>
                    <a:pt x="5429" y="7865"/>
                    <a:pt x="5429" y="7865"/>
                  </a:cubicBezTo>
                  <a:cubicBezTo>
                    <a:pt x="5492" y="7808"/>
                    <a:pt x="5556" y="7751"/>
                    <a:pt x="5619" y="7751"/>
                  </a:cubicBezTo>
                  <a:cubicBezTo>
                    <a:pt x="5619" y="7694"/>
                    <a:pt x="5683" y="7694"/>
                    <a:pt x="5683" y="7694"/>
                  </a:cubicBezTo>
                  <a:cubicBezTo>
                    <a:pt x="5746" y="7637"/>
                    <a:pt x="5746" y="7637"/>
                    <a:pt x="5746" y="7637"/>
                  </a:cubicBezTo>
                  <a:cubicBezTo>
                    <a:pt x="5937" y="7466"/>
                    <a:pt x="5937" y="7466"/>
                    <a:pt x="5937" y="7466"/>
                  </a:cubicBezTo>
                  <a:cubicBezTo>
                    <a:pt x="6191" y="7238"/>
                    <a:pt x="6191" y="7238"/>
                    <a:pt x="6191" y="7238"/>
                  </a:cubicBezTo>
                  <a:cubicBezTo>
                    <a:pt x="6191" y="7010"/>
                    <a:pt x="6191" y="7010"/>
                    <a:pt x="6191" y="7010"/>
                  </a:cubicBezTo>
                  <a:cubicBezTo>
                    <a:pt x="6254" y="6782"/>
                    <a:pt x="6254" y="6782"/>
                    <a:pt x="6254" y="6782"/>
                  </a:cubicBezTo>
                  <a:cubicBezTo>
                    <a:pt x="6445" y="6611"/>
                    <a:pt x="6445" y="6611"/>
                    <a:pt x="6445" y="6611"/>
                  </a:cubicBezTo>
                  <a:cubicBezTo>
                    <a:pt x="6572" y="6497"/>
                    <a:pt x="6572" y="6497"/>
                    <a:pt x="6572" y="6497"/>
                  </a:cubicBezTo>
                  <a:cubicBezTo>
                    <a:pt x="6636" y="6326"/>
                    <a:pt x="6636" y="6326"/>
                    <a:pt x="6636" y="6326"/>
                  </a:cubicBezTo>
                  <a:cubicBezTo>
                    <a:pt x="6636" y="6155"/>
                    <a:pt x="6636" y="6155"/>
                    <a:pt x="6636" y="6155"/>
                  </a:cubicBezTo>
                  <a:cubicBezTo>
                    <a:pt x="6636" y="5984"/>
                    <a:pt x="6636" y="5984"/>
                    <a:pt x="6636" y="5984"/>
                  </a:cubicBezTo>
                  <a:cubicBezTo>
                    <a:pt x="6699" y="5813"/>
                    <a:pt x="6699" y="5813"/>
                    <a:pt x="6699" y="5813"/>
                  </a:cubicBezTo>
                  <a:cubicBezTo>
                    <a:pt x="6763" y="5585"/>
                    <a:pt x="6763" y="5585"/>
                    <a:pt x="6763" y="5585"/>
                  </a:cubicBezTo>
                  <a:cubicBezTo>
                    <a:pt x="6953" y="5471"/>
                    <a:pt x="6953" y="5471"/>
                    <a:pt x="6953" y="5471"/>
                  </a:cubicBezTo>
                  <a:cubicBezTo>
                    <a:pt x="6953" y="5357"/>
                    <a:pt x="6953" y="5357"/>
                    <a:pt x="6953" y="5357"/>
                  </a:cubicBezTo>
                  <a:cubicBezTo>
                    <a:pt x="6826" y="5300"/>
                    <a:pt x="6826" y="5300"/>
                    <a:pt x="6826" y="5300"/>
                  </a:cubicBezTo>
                  <a:cubicBezTo>
                    <a:pt x="6826" y="5186"/>
                    <a:pt x="6826" y="5186"/>
                    <a:pt x="6826" y="5186"/>
                  </a:cubicBezTo>
                  <a:cubicBezTo>
                    <a:pt x="7017" y="5129"/>
                    <a:pt x="7017" y="5129"/>
                    <a:pt x="7017" y="5129"/>
                  </a:cubicBezTo>
                  <a:cubicBezTo>
                    <a:pt x="7080" y="4958"/>
                    <a:pt x="7080" y="4958"/>
                    <a:pt x="7080" y="4958"/>
                  </a:cubicBezTo>
                  <a:cubicBezTo>
                    <a:pt x="7271" y="4901"/>
                    <a:pt x="7271" y="4901"/>
                    <a:pt x="7271" y="4901"/>
                  </a:cubicBezTo>
                  <a:cubicBezTo>
                    <a:pt x="7461" y="4787"/>
                    <a:pt x="7461" y="4787"/>
                    <a:pt x="7461" y="4787"/>
                  </a:cubicBezTo>
                  <a:cubicBezTo>
                    <a:pt x="7525" y="4673"/>
                    <a:pt x="7525" y="4673"/>
                    <a:pt x="7525" y="4673"/>
                  </a:cubicBezTo>
                  <a:cubicBezTo>
                    <a:pt x="7525" y="4502"/>
                    <a:pt x="7525" y="4502"/>
                    <a:pt x="7525" y="4502"/>
                  </a:cubicBezTo>
                  <a:cubicBezTo>
                    <a:pt x="7398" y="4445"/>
                    <a:pt x="7398" y="4445"/>
                    <a:pt x="7398" y="4445"/>
                  </a:cubicBezTo>
                  <a:cubicBezTo>
                    <a:pt x="7398" y="4274"/>
                    <a:pt x="7398" y="4274"/>
                    <a:pt x="7398" y="4274"/>
                  </a:cubicBezTo>
                  <a:cubicBezTo>
                    <a:pt x="7461" y="4160"/>
                    <a:pt x="7461" y="4160"/>
                    <a:pt x="7461" y="4160"/>
                  </a:cubicBezTo>
                  <a:cubicBezTo>
                    <a:pt x="7589" y="4046"/>
                    <a:pt x="7589" y="4046"/>
                    <a:pt x="7589" y="4046"/>
                  </a:cubicBezTo>
                  <a:cubicBezTo>
                    <a:pt x="7652" y="3932"/>
                    <a:pt x="7652" y="3932"/>
                    <a:pt x="7652" y="3932"/>
                  </a:cubicBezTo>
                  <a:cubicBezTo>
                    <a:pt x="7589" y="3818"/>
                    <a:pt x="7589" y="3818"/>
                    <a:pt x="7589" y="3818"/>
                  </a:cubicBezTo>
                  <a:cubicBezTo>
                    <a:pt x="7525" y="3818"/>
                    <a:pt x="7525" y="3818"/>
                    <a:pt x="7525" y="3818"/>
                  </a:cubicBezTo>
                  <a:cubicBezTo>
                    <a:pt x="7461" y="3875"/>
                    <a:pt x="7461" y="3875"/>
                    <a:pt x="7461" y="3875"/>
                  </a:cubicBezTo>
                  <a:cubicBezTo>
                    <a:pt x="7334" y="3875"/>
                    <a:pt x="7334" y="3875"/>
                    <a:pt x="7334" y="3875"/>
                  </a:cubicBezTo>
                  <a:cubicBezTo>
                    <a:pt x="7271" y="3932"/>
                    <a:pt x="7271" y="3932"/>
                    <a:pt x="7271" y="3932"/>
                  </a:cubicBezTo>
                  <a:cubicBezTo>
                    <a:pt x="7271" y="3875"/>
                    <a:pt x="7271" y="3875"/>
                    <a:pt x="7271" y="3875"/>
                  </a:cubicBezTo>
                  <a:cubicBezTo>
                    <a:pt x="7271" y="3761"/>
                    <a:pt x="7271" y="3761"/>
                    <a:pt x="7271" y="3761"/>
                  </a:cubicBezTo>
                  <a:cubicBezTo>
                    <a:pt x="7398" y="3704"/>
                    <a:pt x="7398" y="3704"/>
                    <a:pt x="7398" y="3704"/>
                  </a:cubicBezTo>
                  <a:cubicBezTo>
                    <a:pt x="7461" y="3647"/>
                    <a:pt x="7461" y="3647"/>
                    <a:pt x="7461" y="3647"/>
                  </a:cubicBezTo>
                  <a:cubicBezTo>
                    <a:pt x="7652" y="3591"/>
                    <a:pt x="7652" y="3591"/>
                    <a:pt x="7652" y="3591"/>
                  </a:cubicBezTo>
                  <a:cubicBezTo>
                    <a:pt x="7716" y="3477"/>
                    <a:pt x="7716" y="3477"/>
                    <a:pt x="7716" y="3477"/>
                  </a:cubicBezTo>
                  <a:cubicBezTo>
                    <a:pt x="7589" y="3306"/>
                    <a:pt x="7589" y="3306"/>
                    <a:pt x="7589" y="3306"/>
                  </a:cubicBezTo>
                  <a:cubicBezTo>
                    <a:pt x="7589" y="3192"/>
                    <a:pt x="7589" y="3192"/>
                    <a:pt x="7589" y="3192"/>
                  </a:cubicBezTo>
                  <a:cubicBezTo>
                    <a:pt x="7525" y="3135"/>
                    <a:pt x="7525" y="3135"/>
                    <a:pt x="7525" y="3135"/>
                  </a:cubicBezTo>
                  <a:cubicBezTo>
                    <a:pt x="7398" y="3135"/>
                    <a:pt x="7398" y="3135"/>
                    <a:pt x="7398" y="3135"/>
                  </a:cubicBezTo>
                  <a:cubicBezTo>
                    <a:pt x="7334" y="3078"/>
                    <a:pt x="7334" y="3078"/>
                    <a:pt x="7334" y="3078"/>
                  </a:cubicBezTo>
                  <a:cubicBezTo>
                    <a:pt x="7334" y="2907"/>
                    <a:pt x="7334" y="2907"/>
                    <a:pt x="7334" y="2907"/>
                  </a:cubicBezTo>
                  <a:cubicBezTo>
                    <a:pt x="7334" y="2736"/>
                    <a:pt x="7334" y="2736"/>
                    <a:pt x="7334" y="2736"/>
                  </a:cubicBezTo>
                  <a:cubicBezTo>
                    <a:pt x="7334" y="2451"/>
                    <a:pt x="7334" y="2451"/>
                    <a:pt x="7334" y="2451"/>
                  </a:cubicBezTo>
                  <a:cubicBezTo>
                    <a:pt x="7271" y="2223"/>
                    <a:pt x="7271" y="2223"/>
                    <a:pt x="7271" y="2223"/>
                  </a:cubicBezTo>
                  <a:cubicBezTo>
                    <a:pt x="7271" y="1995"/>
                    <a:pt x="7271" y="1995"/>
                    <a:pt x="7271" y="1995"/>
                  </a:cubicBezTo>
                  <a:cubicBezTo>
                    <a:pt x="7207" y="1824"/>
                    <a:pt x="7207" y="1824"/>
                    <a:pt x="7207" y="1824"/>
                  </a:cubicBezTo>
                  <a:cubicBezTo>
                    <a:pt x="7271" y="1824"/>
                    <a:pt x="7271" y="1824"/>
                    <a:pt x="7271" y="1824"/>
                  </a:cubicBezTo>
                  <a:cubicBezTo>
                    <a:pt x="7398" y="1767"/>
                    <a:pt x="7398" y="1767"/>
                    <a:pt x="7398" y="1767"/>
                  </a:cubicBezTo>
                  <a:cubicBezTo>
                    <a:pt x="7525" y="1710"/>
                    <a:pt x="7525" y="1710"/>
                    <a:pt x="7525" y="1710"/>
                  </a:cubicBezTo>
                  <a:cubicBezTo>
                    <a:pt x="7589" y="1881"/>
                    <a:pt x="7589" y="1881"/>
                    <a:pt x="7589" y="1881"/>
                  </a:cubicBezTo>
                  <a:cubicBezTo>
                    <a:pt x="7716" y="2052"/>
                    <a:pt x="7716" y="2052"/>
                    <a:pt x="7716" y="2052"/>
                  </a:cubicBezTo>
                  <a:cubicBezTo>
                    <a:pt x="7843" y="2109"/>
                    <a:pt x="7843" y="2109"/>
                    <a:pt x="7843" y="2109"/>
                  </a:cubicBezTo>
                  <a:cubicBezTo>
                    <a:pt x="7970" y="2280"/>
                    <a:pt x="7970" y="2280"/>
                    <a:pt x="7970" y="2280"/>
                  </a:cubicBezTo>
                  <a:cubicBezTo>
                    <a:pt x="7970" y="2451"/>
                    <a:pt x="7970" y="2451"/>
                    <a:pt x="7970" y="2451"/>
                  </a:cubicBezTo>
                  <a:cubicBezTo>
                    <a:pt x="8033" y="2508"/>
                    <a:pt x="8033" y="2508"/>
                    <a:pt x="8033" y="2508"/>
                  </a:cubicBezTo>
                  <a:cubicBezTo>
                    <a:pt x="8224" y="2451"/>
                    <a:pt x="8224" y="2451"/>
                    <a:pt x="8224" y="2451"/>
                  </a:cubicBezTo>
                  <a:cubicBezTo>
                    <a:pt x="8414" y="2451"/>
                    <a:pt x="8414" y="2451"/>
                    <a:pt x="8414" y="2451"/>
                  </a:cubicBezTo>
                  <a:cubicBezTo>
                    <a:pt x="8478" y="2451"/>
                    <a:pt x="8478" y="2451"/>
                    <a:pt x="8478" y="2451"/>
                  </a:cubicBezTo>
                  <a:cubicBezTo>
                    <a:pt x="8541" y="2223"/>
                    <a:pt x="8541" y="2223"/>
                    <a:pt x="8541" y="2223"/>
                  </a:cubicBezTo>
                  <a:cubicBezTo>
                    <a:pt x="8478" y="2052"/>
                    <a:pt x="8478" y="2052"/>
                    <a:pt x="8478" y="2052"/>
                  </a:cubicBezTo>
                  <a:cubicBezTo>
                    <a:pt x="8414" y="1995"/>
                    <a:pt x="8414" y="1995"/>
                    <a:pt x="8414" y="1995"/>
                  </a:cubicBezTo>
                  <a:cubicBezTo>
                    <a:pt x="8414" y="1881"/>
                    <a:pt x="8414" y="1881"/>
                    <a:pt x="8414" y="1881"/>
                  </a:cubicBezTo>
                  <a:cubicBezTo>
                    <a:pt x="8287" y="1767"/>
                    <a:pt x="8287" y="1767"/>
                    <a:pt x="8287" y="1767"/>
                  </a:cubicBezTo>
                  <a:cubicBezTo>
                    <a:pt x="8287" y="1653"/>
                    <a:pt x="8287" y="1653"/>
                    <a:pt x="8287" y="1653"/>
                  </a:cubicBezTo>
                  <a:cubicBezTo>
                    <a:pt x="8414" y="1596"/>
                    <a:pt x="8414" y="1596"/>
                    <a:pt x="8414" y="1596"/>
                  </a:cubicBezTo>
                  <a:cubicBezTo>
                    <a:pt x="8478" y="1596"/>
                    <a:pt x="8478" y="1596"/>
                    <a:pt x="8478" y="1596"/>
                  </a:cubicBezTo>
                  <a:cubicBezTo>
                    <a:pt x="8605" y="1539"/>
                    <a:pt x="8605" y="1539"/>
                    <a:pt x="8605" y="1539"/>
                  </a:cubicBezTo>
                  <a:cubicBezTo>
                    <a:pt x="8669" y="1539"/>
                    <a:pt x="8669" y="1539"/>
                    <a:pt x="8669" y="1539"/>
                  </a:cubicBezTo>
                  <a:cubicBezTo>
                    <a:pt x="8859" y="1482"/>
                    <a:pt x="8859" y="1482"/>
                    <a:pt x="8859" y="1482"/>
                  </a:cubicBezTo>
                  <a:cubicBezTo>
                    <a:pt x="8986" y="1539"/>
                    <a:pt x="8986" y="1539"/>
                    <a:pt x="8986" y="1539"/>
                  </a:cubicBezTo>
                  <a:cubicBezTo>
                    <a:pt x="9050" y="1710"/>
                    <a:pt x="9050" y="1710"/>
                    <a:pt x="9050" y="1710"/>
                  </a:cubicBezTo>
                  <a:cubicBezTo>
                    <a:pt x="8986" y="1938"/>
                    <a:pt x="8986" y="1938"/>
                    <a:pt x="8986" y="1938"/>
                  </a:cubicBezTo>
                  <a:cubicBezTo>
                    <a:pt x="8986" y="1995"/>
                    <a:pt x="8986" y="1995"/>
                    <a:pt x="8986" y="1995"/>
                  </a:cubicBezTo>
                  <a:cubicBezTo>
                    <a:pt x="9113" y="2166"/>
                    <a:pt x="9113" y="2166"/>
                    <a:pt x="9113" y="2166"/>
                  </a:cubicBezTo>
                  <a:cubicBezTo>
                    <a:pt x="9177" y="2337"/>
                    <a:pt x="9177" y="2337"/>
                    <a:pt x="9177" y="2337"/>
                  </a:cubicBezTo>
                  <a:cubicBezTo>
                    <a:pt x="9240" y="2451"/>
                    <a:pt x="9240" y="2451"/>
                    <a:pt x="9240" y="2451"/>
                  </a:cubicBezTo>
                  <a:cubicBezTo>
                    <a:pt x="9431" y="2508"/>
                    <a:pt x="9431" y="2508"/>
                    <a:pt x="9431" y="2508"/>
                  </a:cubicBezTo>
                  <a:cubicBezTo>
                    <a:pt x="9621" y="2565"/>
                    <a:pt x="9621" y="2565"/>
                    <a:pt x="9621" y="2565"/>
                  </a:cubicBezTo>
                  <a:cubicBezTo>
                    <a:pt x="9685" y="2565"/>
                    <a:pt x="9685" y="2565"/>
                    <a:pt x="9685" y="2565"/>
                  </a:cubicBezTo>
                  <a:cubicBezTo>
                    <a:pt x="9749" y="2508"/>
                    <a:pt x="9749" y="2508"/>
                    <a:pt x="9749" y="2508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76" y="2337"/>
                    <a:pt x="9876" y="2337"/>
                    <a:pt x="9876" y="2337"/>
                  </a:cubicBezTo>
                  <a:cubicBezTo>
                    <a:pt x="9939" y="2451"/>
                    <a:pt x="9939" y="2451"/>
                    <a:pt x="9939" y="2451"/>
                  </a:cubicBezTo>
                  <a:cubicBezTo>
                    <a:pt x="9939" y="2622"/>
                    <a:pt x="9939" y="2622"/>
                    <a:pt x="9939" y="2622"/>
                  </a:cubicBezTo>
                  <a:cubicBezTo>
                    <a:pt x="10066" y="2622"/>
                    <a:pt x="10066" y="2622"/>
                    <a:pt x="10066" y="2622"/>
                  </a:cubicBezTo>
                  <a:cubicBezTo>
                    <a:pt x="10130" y="2622"/>
                    <a:pt x="10130" y="2622"/>
                    <a:pt x="10130" y="2622"/>
                  </a:cubicBezTo>
                  <a:cubicBezTo>
                    <a:pt x="10320" y="2622"/>
                    <a:pt x="10320" y="2622"/>
                    <a:pt x="10320" y="2622"/>
                  </a:cubicBezTo>
                  <a:cubicBezTo>
                    <a:pt x="10384" y="2736"/>
                    <a:pt x="10384" y="2736"/>
                    <a:pt x="10384" y="2736"/>
                  </a:cubicBezTo>
                  <a:cubicBezTo>
                    <a:pt x="10384" y="2850"/>
                    <a:pt x="10384" y="2850"/>
                    <a:pt x="10384" y="2850"/>
                  </a:cubicBezTo>
                  <a:cubicBezTo>
                    <a:pt x="10384" y="3021"/>
                    <a:pt x="10384" y="3021"/>
                    <a:pt x="10384" y="3021"/>
                  </a:cubicBezTo>
                  <a:cubicBezTo>
                    <a:pt x="10320" y="3078"/>
                    <a:pt x="10320" y="3078"/>
                    <a:pt x="10320" y="3078"/>
                  </a:cubicBezTo>
                  <a:cubicBezTo>
                    <a:pt x="10130" y="3021"/>
                    <a:pt x="10130" y="3021"/>
                    <a:pt x="10130" y="3021"/>
                  </a:cubicBezTo>
                  <a:cubicBezTo>
                    <a:pt x="10130" y="2907"/>
                    <a:pt x="10130" y="2907"/>
                    <a:pt x="10130" y="2907"/>
                  </a:cubicBezTo>
                  <a:cubicBezTo>
                    <a:pt x="10066" y="2850"/>
                    <a:pt x="10066" y="2850"/>
                    <a:pt x="10066" y="2850"/>
                  </a:cubicBezTo>
                  <a:cubicBezTo>
                    <a:pt x="9939" y="2907"/>
                    <a:pt x="9939" y="2907"/>
                    <a:pt x="9939" y="2907"/>
                  </a:cubicBezTo>
                  <a:cubicBezTo>
                    <a:pt x="9876" y="3021"/>
                    <a:pt x="9876" y="3021"/>
                    <a:pt x="9876" y="3021"/>
                  </a:cubicBezTo>
                  <a:cubicBezTo>
                    <a:pt x="9939" y="3078"/>
                    <a:pt x="9939" y="3078"/>
                    <a:pt x="9939" y="3078"/>
                  </a:cubicBezTo>
                  <a:cubicBezTo>
                    <a:pt x="10066" y="3249"/>
                    <a:pt x="10066" y="3249"/>
                    <a:pt x="10066" y="3249"/>
                  </a:cubicBezTo>
                  <a:cubicBezTo>
                    <a:pt x="9939" y="3420"/>
                    <a:pt x="9939" y="3420"/>
                    <a:pt x="9939" y="3420"/>
                  </a:cubicBezTo>
                  <a:cubicBezTo>
                    <a:pt x="9876" y="3420"/>
                    <a:pt x="9876" y="3420"/>
                    <a:pt x="9876" y="3420"/>
                  </a:cubicBezTo>
                  <a:cubicBezTo>
                    <a:pt x="9812" y="3477"/>
                    <a:pt x="9812" y="3477"/>
                    <a:pt x="9812" y="3477"/>
                  </a:cubicBezTo>
                  <a:cubicBezTo>
                    <a:pt x="9812" y="3647"/>
                    <a:pt x="9812" y="3647"/>
                    <a:pt x="9812" y="3647"/>
                  </a:cubicBezTo>
                  <a:cubicBezTo>
                    <a:pt x="9939" y="3761"/>
                    <a:pt x="9939" y="3761"/>
                    <a:pt x="9939" y="3761"/>
                  </a:cubicBezTo>
                  <a:cubicBezTo>
                    <a:pt x="10066" y="3761"/>
                    <a:pt x="10066" y="3761"/>
                    <a:pt x="10066" y="3761"/>
                  </a:cubicBezTo>
                  <a:cubicBezTo>
                    <a:pt x="10193" y="3704"/>
                    <a:pt x="10193" y="3704"/>
                    <a:pt x="10193" y="3704"/>
                  </a:cubicBezTo>
                  <a:cubicBezTo>
                    <a:pt x="10257" y="3534"/>
                    <a:pt x="10257" y="3534"/>
                    <a:pt x="10257" y="3534"/>
                  </a:cubicBezTo>
                  <a:cubicBezTo>
                    <a:pt x="10320" y="3420"/>
                    <a:pt x="10320" y="3420"/>
                    <a:pt x="10320" y="3420"/>
                  </a:cubicBezTo>
                  <a:cubicBezTo>
                    <a:pt x="10384" y="3363"/>
                    <a:pt x="10384" y="3363"/>
                    <a:pt x="10384" y="3363"/>
                  </a:cubicBezTo>
                  <a:cubicBezTo>
                    <a:pt x="10384" y="3249"/>
                    <a:pt x="10384" y="3249"/>
                    <a:pt x="10384" y="3249"/>
                  </a:cubicBezTo>
                  <a:cubicBezTo>
                    <a:pt x="10511" y="3249"/>
                    <a:pt x="10511" y="3249"/>
                    <a:pt x="10511" y="3249"/>
                  </a:cubicBezTo>
                  <a:cubicBezTo>
                    <a:pt x="10638" y="3306"/>
                    <a:pt x="10638" y="3306"/>
                    <a:pt x="10638" y="3306"/>
                  </a:cubicBezTo>
                  <a:cubicBezTo>
                    <a:pt x="10701" y="3192"/>
                    <a:pt x="10701" y="3192"/>
                    <a:pt x="10701" y="3192"/>
                  </a:cubicBezTo>
                  <a:cubicBezTo>
                    <a:pt x="10765" y="3135"/>
                    <a:pt x="10765" y="3135"/>
                    <a:pt x="10765" y="3135"/>
                  </a:cubicBezTo>
                  <a:cubicBezTo>
                    <a:pt x="10829" y="3078"/>
                    <a:pt x="10829" y="3078"/>
                    <a:pt x="10829" y="3078"/>
                  </a:cubicBezTo>
                  <a:cubicBezTo>
                    <a:pt x="10765" y="2964"/>
                    <a:pt x="10765" y="2964"/>
                    <a:pt x="10765" y="2964"/>
                  </a:cubicBezTo>
                  <a:cubicBezTo>
                    <a:pt x="10765" y="2850"/>
                    <a:pt x="10765" y="2850"/>
                    <a:pt x="10765" y="2850"/>
                  </a:cubicBezTo>
                  <a:cubicBezTo>
                    <a:pt x="10765" y="2793"/>
                    <a:pt x="10765" y="2793"/>
                    <a:pt x="10765" y="2793"/>
                  </a:cubicBezTo>
                  <a:cubicBezTo>
                    <a:pt x="10829" y="2679"/>
                    <a:pt x="10829" y="2679"/>
                    <a:pt x="10829" y="2679"/>
                  </a:cubicBezTo>
                  <a:cubicBezTo>
                    <a:pt x="11019" y="2622"/>
                    <a:pt x="11019" y="2622"/>
                    <a:pt x="11019" y="2622"/>
                  </a:cubicBezTo>
                  <a:cubicBezTo>
                    <a:pt x="11210" y="2622"/>
                    <a:pt x="11210" y="2622"/>
                    <a:pt x="11210" y="2622"/>
                  </a:cubicBezTo>
                  <a:cubicBezTo>
                    <a:pt x="11273" y="2679"/>
                    <a:pt x="11273" y="2679"/>
                    <a:pt x="11273" y="2679"/>
                  </a:cubicBezTo>
                  <a:cubicBezTo>
                    <a:pt x="11464" y="2793"/>
                    <a:pt x="11464" y="2793"/>
                    <a:pt x="11464" y="2793"/>
                  </a:cubicBezTo>
                  <a:cubicBezTo>
                    <a:pt x="11527" y="2679"/>
                    <a:pt x="11527" y="2679"/>
                    <a:pt x="11527" y="2679"/>
                  </a:cubicBezTo>
                  <a:cubicBezTo>
                    <a:pt x="11591" y="2622"/>
                    <a:pt x="11591" y="2622"/>
                    <a:pt x="11591" y="2622"/>
                  </a:cubicBezTo>
                  <a:cubicBezTo>
                    <a:pt x="11718" y="2565"/>
                    <a:pt x="11718" y="2565"/>
                    <a:pt x="11718" y="2565"/>
                  </a:cubicBezTo>
                  <a:cubicBezTo>
                    <a:pt x="11781" y="2679"/>
                    <a:pt x="11781" y="2679"/>
                    <a:pt x="11781" y="2679"/>
                  </a:cubicBezTo>
                  <a:cubicBezTo>
                    <a:pt x="11972" y="2679"/>
                    <a:pt x="11972" y="2679"/>
                    <a:pt x="11972" y="2679"/>
                  </a:cubicBezTo>
                  <a:cubicBezTo>
                    <a:pt x="12036" y="2565"/>
                    <a:pt x="12036" y="2565"/>
                    <a:pt x="12036" y="2565"/>
                  </a:cubicBezTo>
                  <a:cubicBezTo>
                    <a:pt x="11972" y="2394"/>
                    <a:pt x="11972" y="2394"/>
                    <a:pt x="11972" y="2394"/>
                  </a:cubicBezTo>
                  <a:cubicBezTo>
                    <a:pt x="11909" y="2337"/>
                    <a:pt x="11909" y="2337"/>
                    <a:pt x="11909" y="2337"/>
                  </a:cubicBezTo>
                  <a:cubicBezTo>
                    <a:pt x="11781" y="2166"/>
                    <a:pt x="11781" y="2166"/>
                    <a:pt x="11781" y="2166"/>
                  </a:cubicBezTo>
                  <a:cubicBezTo>
                    <a:pt x="11845" y="2166"/>
                    <a:pt x="11845" y="2166"/>
                    <a:pt x="11845" y="2166"/>
                  </a:cubicBezTo>
                  <a:cubicBezTo>
                    <a:pt x="11909" y="2052"/>
                    <a:pt x="11909" y="2052"/>
                    <a:pt x="11909" y="2052"/>
                  </a:cubicBezTo>
                  <a:cubicBezTo>
                    <a:pt x="11909" y="2052"/>
                    <a:pt x="11909" y="2052"/>
                    <a:pt x="11909" y="20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6" name="Google Shape;2506;p278"/>
            <p:cNvSpPr/>
            <p:nvPr/>
          </p:nvSpPr>
          <p:spPr>
            <a:xfrm>
              <a:off x="3698211" y="3294572"/>
              <a:ext cx="1908062" cy="1485831"/>
            </a:xfrm>
            <a:custGeom>
              <a:avLst/>
              <a:gdLst/>
              <a:ahLst/>
              <a:cxnLst/>
              <a:rect l="l" t="t" r="r" b="b"/>
              <a:pathLst>
                <a:path w="21564" h="21600" extrusionOk="0">
                  <a:moveTo>
                    <a:pt x="197" y="17887"/>
                  </a:moveTo>
                  <a:cubicBezTo>
                    <a:pt x="197" y="17803"/>
                    <a:pt x="197" y="17803"/>
                    <a:pt x="197" y="17803"/>
                  </a:cubicBezTo>
                  <a:cubicBezTo>
                    <a:pt x="197" y="17550"/>
                    <a:pt x="197" y="17550"/>
                    <a:pt x="197" y="17550"/>
                  </a:cubicBezTo>
                  <a:cubicBezTo>
                    <a:pt x="263" y="17466"/>
                    <a:pt x="263" y="17466"/>
                    <a:pt x="263" y="17466"/>
                  </a:cubicBezTo>
                  <a:cubicBezTo>
                    <a:pt x="460" y="17466"/>
                    <a:pt x="460" y="17466"/>
                    <a:pt x="460" y="17466"/>
                  </a:cubicBezTo>
                  <a:cubicBezTo>
                    <a:pt x="525" y="17212"/>
                    <a:pt x="525" y="17212"/>
                    <a:pt x="525" y="17212"/>
                  </a:cubicBezTo>
                  <a:cubicBezTo>
                    <a:pt x="591" y="16959"/>
                    <a:pt x="591" y="16959"/>
                    <a:pt x="591" y="16959"/>
                  </a:cubicBezTo>
                  <a:cubicBezTo>
                    <a:pt x="394" y="16791"/>
                    <a:pt x="394" y="16791"/>
                    <a:pt x="394" y="16791"/>
                  </a:cubicBezTo>
                  <a:cubicBezTo>
                    <a:pt x="328" y="16622"/>
                    <a:pt x="328" y="16622"/>
                    <a:pt x="328" y="16622"/>
                  </a:cubicBezTo>
                  <a:cubicBezTo>
                    <a:pt x="197" y="16622"/>
                    <a:pt x="197" y="16622"/>
                    <a:pt x="197" y="16622"/>
                  </a:cubicBezTo>
                  <a:cubicBezTo>
                    <a:pt x="66" y="16622"/>
                    <a:pt x="66" y="16622"/>
                    <a:pt x="66" y="16622"/>
                  </a:cubicBezTo>
                  <a:cubicBezTo>
                    <a:pt x="0" y="16453"/>
                    <a:pt x="0" y="16453"/>
                    <a:pt x="0" y="16453"/>
                  </a:cubicBezTo>
                  <a:cubicBezTo>
                    <a:pt x="0" y="16284"/>
                    <a:pt x="0" y="16284"/>
                    <a:pt x="0" y="16284"/>
                  </a:cubicBezTo>
                  <a:cubicBezTo>
                    <a:pt x="197" y="16116"/>
                    <a:pt x="197" y="16116"/>
                    <a:pt x="197" y="16116"/>
                  </a:cubicBezTo>
                  <a:cubicBezTo>
                    <a:pt x="328" y="15862"/>
                    <a:pt x="328" y="15862"/>
                    <a:pt x="328" y="15862"/>
                  </a:cubicBezTo>
                  <a:cubicBezTo>
                    <a:pt x="328" y="15609"/>
                    <a:pt x="328" y="15609"/>
                    <a:pt x="328" y="15609"/>
                  </a:cubicBezTo>
                  <a:cubicBezTo>
                    <a:pt x="460" y="15609"/>
                    <a:pt x="460" y="15609"/>
                    <a:pt x="460" y="15609"/>
                  </a:cubicBezTo>
                  <a:cubicBezTo>
                    <a:pt x="525" y="15356"/>
                    <a:pt x="525" y="15356"/>
                    <a:pt x="525" y="15356"/>
                  </a:cubicBezTo>
                  <a:cubicBezTo>
                    <a:pt x="657" y="15187"/>
                    <a:pt x="657" y="15187"/>
                    <a:pt x="657" y="15187"/>
                  </a:cubicBezTo>
                  <a:cubicBezTo>
                    <a:pt x="722" y="15019"/>
                    <a:pt x="722" y="15019"/>
                    <a:pt x="722" y="15019"/>
                  </a:cubicBezTo>
                  <a:cubicBezTo>
                    <a:pt x="722" y="14850"/>
                    <a:pt x="722" y="14850"/>
                    <a:pt x="722" y="14850"/>
                  </a:cubicBezTo>
                  <a:cubicBezTo>
                    <a:pt x="919" y="14934"/>
                    <a:pt x="919" y="14934"/>
                    <a:pt x="919" y="14934"/>
                  </a:cubicBezTo>
                  <a:cubicBezTo>
                    <a:pt x="919" y="15103"/>
                    <a:pt x="919" y="15103"/>
                    <a:pt x="919" y="15103"/>
                  </a:cubicBezTo>
                  <a:cubicBezTo>
                    <a:pt x="919" y="15187"/>
                    <a:pt x="919" y="15187"/>
                    <a:pt x="919" y="15187"/>
                  </a:cubicBezTo>
                  <a:cubicBezTo>
                    <a:pt x="1050" y="15356"/>
                    <a:pt x="1050" y="15356"/>
                    <a:pt x="1050" y="15356"/>
                  </a:cubicBezTo>
                  <a:cubicBezTo>
                    <a:pt x="1116" y="15441"/>
                    <a:pt x="1116" y="15441"/>
                    <a:pt x="1116" y="15441"/>
                  </a:cubicBezTo>
                  <a:cubicBezTo>
                    <a:pt x="1182" y="15525"/>
                    <a:pt x="1182" y="15525"/>
                    <a:pt x="1182" y="15525"/>
                  </a:cubicBezTo>
                  <a:cubicBezTo>
                    <a:pt x="1050" y="15694"/>
                    <a:pt x="1050" y="15694"/>
                    <a:pt x="1050" y="15694"/>
                  </a:cubicBezTo>
                  <a:cubicBezTo>
                    <a:pt x="985" y="15778"/>
                    <a:pt x="985" y="15778"/>
                    <a:pt x="985" y="15778"/>
                  </a:cubicBezTo>
                  <a:cubicBezTo>
                    <a:pt x="985" y="15947"/>
                    <a:pt x="985" y="15947"/>
                    <a:pt x="985" y="15947"/>
                  </a:cubicBezTo>
                  <a:cubicBezTo>
                    <a:pt x="985" y="16031"/>
                    <a:pt x="985" y="16031"/>
                    <a:pt x="985" y="16031"/>
                  </a:cubicBezTo>
                  <a:cubicBezTo>
                    <a:pt x="1182" y="16116"/>
                    <a:pt x="1182" y="16116"/>
                    <a:pt x="1182" y="16116"/>
                  </a:cubicBezTo>
                  <a:cubicBezTo>
                    <a:pt x="1313" y="16031"/>
                    <a:pt x="1313" y="16031"/>
                    <a:pt x="1313" y="16031"/>
                  </a:cubicBezTo>
                  <a:cubicBezTo>
                    <a:pt x="1444" y="16031"/>
                    <a:pt x="1444" y="16031"/>
                    <a:pt x="1444" y="16031"/>
                  </a:cubicBezTo>
                  <a:cubicBezTo>
                    <a:pt x="1510" y="15862"/>
                    <a:pt x="1510" y="15862"/>
                    <a:pt x="1510" y="15862"/>
                  </a:cubicBezTo>
                  <a:cubicBezTo>
                    <a:pt x="1444" y="15778"/>
                    <a:pt x="1444" y="15778"/>
                    <a:pt x="1444" y="15778"/>
                  </a:cubicBezTo>
                  <a:cubicBezTo>
                    <a:pt x="1444" y="15609"/>
                    <a:pt x="1444" y="15609"/>
                    <a:pt x="1444" y="15609"/>
                  </a:cubicBezTo>
                  <a:cubicBezTo>
                    <a:pt x="1576" y="15609"/>
                    <a:pt x="1576" y="15609"/>
                    <a:pt x="1576" y="15609"/>
                  </a:cubicBezTo>
                  <a:cubicBezTo>
                    <a:pt x="1641" y="15694"/>
                    <a:pt x="1641" y="15694"/>
                    <a:pt x="1641" y="15694"/>
                  </a:cubicBezTo>
                  <a:cubicBezTo>
                    <a:pt x="1707" y="15862"/>
                    <a:pt x="1707" y="15862"/>
                    <a:pt x="1707" y="15862"/>
                  </a:cubicBezTo>
                  <a:cubicBezTo>
                    <a:pt x="1904" y="15947"/>
                    <a:pt x="1904" y="15947"/>
                    <a:pt x="1904" y="15947"/>
                  </a:cubicBezTo>
                  <a:cubicBezTo>
                    <a:pt x="1970" y="15778"/>
                    <a:pt x="1970" y="15778"/>
                    <a:pt x="1970" y="15778"/>
                  </a:cubicBezTo>
                  <a:cubicBezTo>
                    <a:pt x="1970" y="15609"/>
                    <a:pt x="1970" y="15609"/>
                    <a:pt x="1970" y="15609"/>
                  </a:cubicBezTo>
                  <a:cubicBezTo>
                    <a:pt x="1838" y="15525"/>
                    <a:pt x="1838" y="15525"/>
                    <a:pt x="1838" y="15525"/>
                  </a:cubicBezTo>
                  <a:cubicBezTo>
                    <a:pt x="1773" y="15272"/>
                    <a:pt x="1773" y="15272"/>
                    <a:pt x="1773" y="15272"/>
                  </a:cubicBezTo>
                  <a:cubicBezTo>
                    <a:pt x="1773" y="15103"/>
                    <a:pt x="1773" y="15103"/>
                    <a:pt x="1773" y="15103"/>
                  </a:cubicBezTo>
                  <a:cubicBezTo>
                    <a:pt x="1904" y="15019"/>
                    <a:pt x="1904" y="15019"/>
                    <a:pt x="1904" y="15019"/>
                  </a:cubicBezTo>
                  <a:cubicBezTo>
                    <a:pt x="2035" y="15187"/>
                    <a:pt x="2035" y="15187"/>
                    <a:pt x="2035" y="15187"/>
                  </a:cubicBezTo>
                  <a:cubicBezTo>
                    <a:pt x="2167" y="15103"/>
                    <a:pt x="2167" y="15103"/>
                    <a:pt x="2167" y="15103"/>
                  </a:cubicBezTo>
                  <a:cubicBezTo>
                    <a:pt x="2167" y="15019"/>
                    <a:pt x="2167" y="15019"/>
                    <a:pt x="2167" y="15019"/>
                  </a:cubicBezTo>
                  <a:cubicBezTo>
                    <a:pt x="2232" y="14934"/>
                    <a:pt x="2232" y="14934"/>
                    <a:pt x="2232" y="14934"/>
                  </a:cubicBezTo>
                  <a:cubicBezTo>
                    <a:pt x="2364" y="15019"/>
                    <a:pt x="2364" y="15019"/>
                    <a:pt x="2364" y="15019"/>
                  </a:cubicBezTo>
                  <a:cubicBezTo>
                    <a:pt x="2560" y="15103"/>
                    <a:pt x="2560" y="15103"/>
                    <a:pt x="2560" y="15103"/>
                  </a:cubicBezTo>
                  <a:cubicBezTo>
                    <a:pt x="2692" y="15019"/>
                    <a:pt x="2692" y="15019"/>
                    <a:pt x="2692" y="15019"/>
                  </a:cubicBezTo>
                  <a:cubicBezTo>
                    <a:pt x="2823" y="15019"/>
                    <a:pt x="2823" y="15019"/>
                    <a:pt x="2823" y="15019"/>
                  </a:cubicBezTo>
                  <a:cubicBezTo>
                    <a:pt x="2889" y="14934"/>
                    <a:pt x="2889" y="14934"/>
                    <a:pt x="2889" y="14934"/>
                  </a:cubicBezTo>
                  <a:cubicBezTo>
                    <a:pt x="2823" y="14766"/>
                    <a:pt x="2823" y="14766"/>
                    <a:pt x="2823" y="14766"/>
                  </a:cubicBezTo>
                  <a:cubicBezTo>
                    <a:pt x="2954" y="14597"/>
                    <a:pt x="2954" y="14597"/>
                    <a:pt x="2954" y="14597"/>
                  </a:cubicBezTo>
                  <a:cubicBezTo>
                    <a:pt x="3086" y="14512"/>
                    <a:pt x="3086" y="14512"/>
                    <a:pt x="3086" y="14512"/>
                  </a:cubicBezTo>
                  <a:cubicBezTo>
                    <a:pt x="3020" y="14344"/>
                    <a:pt x="3020" y="14344"/>
                    <a:pt x="3020" y="14344"/>
                  </a:cubicBezTo>
                  <a:cubicBezTo>
                    <a:pt x="2889" y="14259"/>
                    <a:pt x="2889" y="14259"/>
                    <a:pt x="2889" y="14259"/>
                  </a:cubicBezTo>
                  <a:cubicBezTo>
                    <a:pt x="2757" y="14091"/>
                    <a:pt x="2757" y="14091"/>
                    <a:pt x="2757" y="14091"/>
                  </a:cubicBezTo>
                  <a:cubicBezTo>
                    <a:pt x="2626" y="14006"/>
                    <a:pt x="2626" y="14006"/>
                    <a:pt x="2626" y="14006"/>
                  </a:cubicBezTo>
                  <a:cubicBezTo>
                    <a:pt x="2692" y="13753"/>
                    <a:pt x="2692" y="13753"/>
                    <a:pt x="2692" y="13753"/>
                  </a:cubicBezTo>
                  <a:cubicBezTo>
                    <a:pt x="2626" y="13584"/>
                    <a:pt x="2626" y="13584"/>
                    <a:pt x="2626" y="13584"/>
                  </a:cubicBezTo>
                  <a:cubicBezTo>
                    <a:pt x="2495" y="13500"/>
                    <a:pt x="2495" y="13500"/>
                    <a:pt x="2495" y="13500"/>
                  </a:cubicBezTo>
                  <a:cubicBezTo>
                    <a:pt x="2429" y="13416"/>
                    <a:pt x="2429" y="13416"/>
                    <a:pt x="2429" y="13416"/>
                  </a:cubicBezTo>
                  <a:cubicBezTo>
                    <a:pt x="2429" y="13162"/>
                    <a:pt x="2429" y="13162"/>
                    <a:pt x="2429" y="13162"/>
                  </a:cubicBezTo>
                  <a:cubicBezTo>
                    <a:pt x="2560" y="13078"/>
                    <a:pt x="2560" y="13078"/>
                    <a:pt x="2560" y="13078"/>
                  </a:cubicBezTo>
                  <a:cubicBezTo>
                    <a:pt x="2626" y="13162"/>
                    <a:pt x="2626" y="13162"/>
                    <a:pt x="2626" y="13162"/>
                  </a:cubicBezTo>
                  <a:cubicBezTo>
                    <a:pt x="2757" y="13162"/>
                    <a:pt x="2757" y="13162"/>
                    <a:pt x="2757" y="13162"/>
                  </a:cubicBezTo>
                  <a:cubicBezTo>
                    <a:pt x="2889" y="12994"/>
                    <a:pt x="2889" y="12994"/>
                    <a:pt x="2889" y="12994"/>
                  </a:cubicBezTo>
                  <a:cubicBezTo>
                    <a:pt x="2889" y="12909"/>
                    <a:pt x="2889" y="12909"/>
                    <a:pt x="2889" y="12909"/>
                  </a:cubicBezTo>
                  <a:cubicBezTo>
                    <a:pt x="2692" y="12741"/>
                    <a:pt x="2692" y="12741"/>
                    <a:pt x="2692" y="12741"/>
                  </a:cubicBezTo>
                  <a:cubicBezTo>
                    <a:pt x="2626" y="12741"/>
                    <a:pt x="2626" y="12741"/>
                    <a:pt x="2626" y="12741"/>
                  </a:cubicBezTo>
                  <a:cubicBezTo>
                    <a:pt x="2495" y="12656"/>
                    <a:pt x="2495" y="12656"/>
                    <a:pt x="2495" y="12656"/>
                  </a:cubicBezTo>
                  <a:cubicBezTo>
                    <a:pt x="2429" y="12572"/>
                    <a:pt x="2429" y="12572"/>
                    <a:pt x="2429" y="12572"/>
                  </a:cubicBezTo>
                  <a:cubicBezTo>
                    <a:pt x="2495" y="12403"/>
                    <a:pt x="2495" y="12403"/>
                    <a:pt x="2495" y="12403"/>
                  </a:cubicBezTo>
                  <a:cubicBezTo>
                    <a:pt x="2692" y="12403"/>
                    <a:pt x="2692" y="12403"/>
                    <a:pt x="2692" y="12403"/>
                  </a:cubicBezTo>
                  <a:cubicBezTo>
                    <a:pt x="2757" y="12487"/>
                    <a:pt x="2757" y="12487"/>
                    <a:pt x="2757" y="12487"/>
                  </a:cubicBezTo>
                  <a:cubicBezTo>
                    <a:pt x="2954" y="12403"/>
                    <a:pt x="2954" y="12403"/>
                    <a:pt x="2954" y="12403"/>
                  </a:cubicBezTo>
                  <a:cubicBezTo>
                    <a:pt x="3151" y="12234"/>
                    <a:pt x="3151" y="12234"/>
                    <a:pt x="3151" y="12234"/>
                  </a:cubicBezTo>
                  <a:cubicBezTo>
                    <a:pt x="3217" y="11981"/>
                    <a:pt x="3217" y="11981"/>
                    <a:pt x="3217" y="11981"/>
                  </a:cubicBezTo>
                  <a:cubicBezTo>
                    <a:pt x="3348" y="11897"/>
                    <a:pt x="3348" y="11897"/>
                    <a:pt x="3348" y="11897"/>
                  </a:cubicBezTo>
                  <a:cubicBezTo>
                    <a:pt x="3545" y="11897"/>
                    <a:pt x="3545" y="11897"/>
                    <a:pt x="3545" y="11897"/>
                  </a:cubicBezTo>
                  <a:cubicBezTo>
                    <a:pt x="3808" y="11897"/>
                    <a:pt x="3808" y="11897"/>
                    <a:pt x="3808" y="11897"/>
                  </a:cubicBezTo>
                  <a:cubicBezTo>
                    <a:pt x="3874" y="11728"/>
                    <a:pt x="3874" y="11728"/>
                    <a:pt x="3874" y="11728"/>
                  </a:cubicBezTo>
                  <a:cubicBezTo>
                    <a:pt x="3874" y="11475"/>
                    <a:pt x="3874" y="11475"/>
                    <a:pt x="3874" y="11475"/>
                  </a:cubicBezTo>
                  <a:cubicBezTo>
                    <a:pt x="4071" y="11391"/>
                    <a:pt x="4071" y="11391"/>
                    <a:pt x="4071" y="11391"/>
                  </a:cubicBezTo>
                  <a:cubicBezTo>
                    <a:pt x="4202" y="11391"/>
                    <a:pt x="4202" y="11391"/>
                    <a:pt x="4202" y="11391"/>
                  </a:cubicBezTo>
                  <a:cubicBezTo>
                    <a:pt x="4333" y="11306"/>
                    <a:pt x="4333" y="11306"/>
                    <a:pt x="4333" y="11306"/>
                  </a:cubicBezTo>
                  <a:cubicBezTo>
                    <a:pt x="4399" y="11137"/>
                    <a:pt x="4399" y="11137"/>
                    <a:pt x="4399" y="11137"/>
                  </a:cubicBezTo>
                  <a:cubicBezTo>
                    <a:pt x="4530" y="11137"/>
                    <a:pt x="4530" y="11137"/>
                    <a:pt x="4530" y="11137"/>
                  </a:cubicBezTo>
                  <a:cubicBezTo>
                    <a:pt x="4727" y="11137"/>
                    <a:pt x="4727" y="11137"/>
                    <a:pt x="4727" y="11137"/>
                  </a:cubicBezTo>
                  <a:cubicBezTo>
                    <a:pt x="4858" y="11053"/>
                    <a:pt x="4858" y="11053"/>
                    <a:pt x="4858" y="11053"/>
                  </a:cubicBezTo>
                  <a:cubicBezTo>
                    <a:pt x="5121" y="10969"/>
                    <a:pt x="5121" y="10969"/>
                    <a:pt x="5121" y="10969"/>
                  </a:cubicBezTo>
                  <a:cubicBezTo>
                    <a:pt x="5252" y="10969"/>
                    <a:pt x="5252" y="10969"/>
                    <a:pt x="5252" y="10969"/>
                  </a:cubicBezTo>
                  <a:cubicBezTo>
                    <a:pt x="5318" y="10884"/>
                    <a:pt x="5318" y="10884"/>
                    <a:pt x="5318" y="10884"/>
                  </a:cubicBezTo>
                  <a:cubicBezTo>
                    <a:pt x="5318" y="10716"/>
                    <a:pt x="5318" y="10716"/>
                    <a:pt x="5318" y="10716"/>
                  </a:cubicBezTo>
                  <a:cubicBezTo>
                    <a:pt x="5252" y="10547"/>
                    <a:pt x="5252" y="10547"/>
                    <a:pt x="5252" y="10547"/>
                  </a:cubicBezTo>
                  <a:cubicBezTo>
                    <a:pt x="5187" y="10378"/>
                    <a:pt x="5187" y="10378"/>
                    <a:pt x="5187" y="10378"/>
                  </a:cubicBezTo>
                  <a:cubicBezTo>
                    <a:pt x="5187" y="10125"/>
                    <a:pt x="5187" y="10125"/>
                    <a:pt x="5187" y="10125"/>
                  </a:cubicBezTo>
                  <a:cubicBezTo>
                    <a:pt x="5055" y="9956"/>
                    <a:pt x="5055" y="9956"/>
                    <a:pt x="5055" y="9956"/>
                  </a:cubicBezTo>
                  <a:cubicBezTo>
                    <a:pt x="4924" y="9788"/>
                    <a:pt x="4924" y="9788"/>
                    <a:pt x="4924" y="9788"/>
                  </a:cubicBezTo>
                  <a:cubicBezTo>
                    <a:pt x="4924" y="9872"/>
                    <a:pt x="4924" y="9872"/>
                    <a:pt x="4924" y="9872"/>
                  </a:cubicBezTo>
                  <a:cubicBezTo>
                    <a:pt x="4858" y="9956"/>
                    <a:pt x="4858" y="9956"/>
                    <a:pt x="4858" y="9956"/>
                  </a:cubicBezTo>
                  <a:cubicBezTo>
                    <a:pt x="4793" y="9956"/>
                    <a:pt x="4793" y="9956"/>
                    <a:pt x="4793" y="9956"/>
                  </a:cubicBezTo>
                  <a:cubicBezTo>
                    <a:pt x="4661" y="9788"/>
                    <a:pt x="4661" y="9788"/>
                    <a:pt x="4661" y="9788"/>
                  </a:cubicBezTo>
                  <a:cubicBezTo>
                    <a:pt x="4464" y="9703"/>
                    <a:pt x="4464" y="9703"/>
                    <a:pt x="4464" y="9703"/>
                  </a:cubicBezTo>
                  <a:cubicBezTo>
                    <a:pt x="4399" y="9534"/>
                    <a:pt x="4399" y="9534"/>
                    <a:pt x="4399" y="9534"/>
                  </a:cubicBezTo>
                  <a:cubicBezTo>
                    <a:pt x="4399" y="9366"/>
                    <a:pt x="4399" y="9366"/>
                    <a:pt x="4399" y="9366"/>
                  </a:cubicBezTo>
                  <a:cubicBezTo>
                    <a:pt x="4333" y="9281"/>
                    <a:pt x="4333" y="9281"/>
                    <a:pt x="4333" y="9281"/>
                  </a:cubicBezTo>
                  <a:cubicBezTo>
                    <a:pt x="4202" y="9197"/>
                    <a:pt x="4202" y="9197"/>
                    <a:pt x="4202" y="9197"/>
                  </a:cubicBezTo>
                  <a:cubicBezTo>
                    <a:pt x="4202" y="9028"/>
                    <a:pt x="4202" y="9028"/>
                    <a:pt x="4202" y="9028"/>
                  </a:cubicBezTo>
                  <a:cubicBezTo>
                    <a:pt x="4333" y="8944"/>
                    <a:pt x="4333" y="8944"/>
                    <a:pt x="4333" y="8944"/>
                  </a:cubicBezTo>
                  <a:cubicBezTo>
                    <a:pt x="4267" y="8775"/>
                    <a:pt x="4267" y="8775"/>
                    <a:pt x="4267" y="8775"/>
                  </a:cubicBezTo>
                  <a:cubicBezTo>
                    <a:pt x="4071" y="8691"/>
                    <a:pt x="4071" y="8691"/>
                    <a:pt x="4071" y="8691"/>
                  </a:cubicBezTo>
                  <a:cubicBezTo>
                    <a:pt x="3742" y="8606"/>
                    <a:pt x="3742" y="8606"/>
                    <a:pt x="3742" y="8606"/>
                  </a:cubicBezTo>
                  <a:cubicBezTo>
                    <a:pt x="3480" y="8606"/>
                    <a:pt x="3480" y="8606"/>
                    <a:pt x="3480" y="8606"/>
                  </a:cubicBezTo>
                  <a:cubicBezTo>
                    <a:pt x="3283" y="8606"/>
                    <a:pt x="3283" y="8606"/>
                    <a:pt x="3283" y="8606"/>
                  </a:cubicBezTo>
                  <a:cubicBezTo>
                    <a:pt x="3217" y="8522"/>
                    <a:pt x="3217" y="8522"/>
                    <a:pt x="3217" y="8522"/>
                  </a:cubicBezTo>
                  <a:cubicBezTo>
                    <a:pt x="3217" y="8269"/>
                    <a:pt x="3217" y="8269"/>
                    <a:pt x="3217" y="8269"/>
                  </a:cubicBezTo>
                  <a:cubicBezTo>
                    <a:pt x="3086" y="8184"/>
                    <a:pt x="3086" y="8184"/>
                    <a:pt x="3086" y="8184"/>
                  </a:cubicBezTo>
                  <a:cubicBezTo>
                    <a:pt x="2954" y="8184"/>
                    <a:pt x="2954" y="8184"/>
                    <a:pt x="2954" y="8184"/>
                  </a:cubicBezTo>
                  <a:cubicBezTo>
                    <a:pt x="2889" y="8353"/>
                    <a:pt x="2889" y="8353"/>
                    <a:pt x="2889" y="8353"/>
                  </a:cubicBezTo>
                  <a:cubicBezTo>
                    <a:pt x="2823" y="8438"/>
                    <a:pt x="2823" y="8438"/>
                    <a:pt x="2823" y="8438"/>
                  </a:cubicBezTo>
                  <a:cubicBezTo>
                    <a:pt x="2692" y="8438"/>
                    <a:pt x="2692" y="8438"/>
                    <a:pt x="2692" y="8438"/>
                  </a:cubicBezTo>
                  <a:cubicBezTo>
                    <a:pt x="2626" y="8438"/>
                    <a:pt x="2626" y="8438"/>
                    <a:pt x="2626" y="8438"/>
                  </a:cubicBezTo>
                  <a:cubicBezTo>
                    <a:pt x="2495" y="8353"/>
                    <a:pt x="2495" y="8353"/>
                    <a:pt x="2495" y="8353"/>
                  </a:cubicBezTo>
                  <a:cubicBezTo>
                    <a:pt x="2298" y="8269"/>
                    <a:pt x="2298" y="8269"/>
                    <a:pt x="2298" y="8269"/>
                  </a:cubicBezTo>
                  <a:cubicBezTo>
                    <a:pt x="2232" y="8100"/>
                    <a:pt x="2232" y="8100"/>
                    <a:pt x="2232" y="8100"/>
                  </a:cubicBezTo>
                  <a:cubicBezTo>
                    <a:pt x="2298" y="7931"/>
                    <a:pt x="2298" y="7931"/>
                    <a:pt x="2298" y="7931"/>
                  </a:cubicBezTo>
                  <a:cubicBezTo>
                    <a:pt x="2232" y="7847"/>
                    <a:pt x="2232" y="7847"/>
                    <a:pt x="2232" y="7847"/>
                  </a:cubicBezTo>
                  <a:cubicBezTo>
                    <a:pt x="2167" y="7763"/>
                    <a:pt x="2167" y="7763"/>
                    <a:pt x="2167" y="7763"/>
                  </a:cubicBezTo>
                  <a:cubicBezTo>
                    <a:pt x="2167" y="7509"/>
                    <a:pt x="2167" y="7509"/>
                    <a:pt x="2167" y="7509"/>
                  </a:cubicBezTo>
                  <a:cubicBezTo>
                    <a:pt x="2035" y="7341"/>
                    <a:pt x="2035" y="7341"/>
                    <a:pt x="2035" y="7341"/>
                  </a:cubicBezTo>
                  <a:cubicBezTo>
                    <a:pt x="2035" y="7003"/>
                    <a:pt x="2035" y="7003"/>
                    <a:pt x="2035" y="7003"/>
                  </a:cubicBezTo>
                  <a:cubicBezTo>
                    <a:pt x="2101" y="6919"/>
                    <a:pt x="2101" y="6919"/>
                    <a:pt x="2101" y="6919"/>
                  </a:cubicBezTo>
                  <a:cubicBezTo>
                    <a:pt x="2101" y="6581"/>
                    <a:pt x="2101" y="6581"/>
                    <a:pt x="2101" y="6581"/>
                  </a:cubicBezTo>
                  <a:cubicBezTo>
                    <a:pt x="2035" y="6328"/>
                    <a:pt x="2035" y="6328"/>
                    <a:pt x="2035" y="6328"/>
                  </a:cubicBezTo>
                  <a:cubicBezTo>
                    <a:pt x="1904" y="6075"/>
                    <a:pt x="1904" y="6075"/>
                    <a:pt x="1904" y="6075"/>
                  </a:cubicBezTo>
                  <a:cubicBezTo>
                    <a:pt x="1773" y="5991"/>
                    <a:pt x="1773" y="5991"/>
                    <a:pt x="1773" y="5991"/>
                  </a:cubicBezTo>
                  <a:cubicBezTo>
                    <a:pt x="1707" y="5738"/>
                    <a:pt x="1707" y="5738"/>
                    <a:pt x="1707" y="5738"/>
                  </a:cubicBezTo>
                  <a:cubicBezTo>
                    <a:pt x="1707" y="5484"/>
                    <a:pt x="1707" y="5484"/>
                    <a:pt x="1707" y="5484"/>
                  </a:cubicBezTo>
                  <a:cubicBezTo>
                    <a:pt x="1641" y="5316"/>
                    <a:pt x="1641" y="5316"/>
                    <a:pt x="1641" y="5316"/>
                  </a:cubicBezTo>
                  <a:cubicBezTo>
                    <a:pt x="1707" y="5147"/>
                    <a:pt x="1707" y="5147"/>
                    <a:pt x="1707" y="5147"/>
                  </a:cubicBezTo>
                  <a:cubicBezTo>
                    <a:pt x="1904" y="5147"/>
                    <a:pt x="1904" y="5147"/>
                    <a:pt x="1904" y="5147"/>
                  </a:cubicBezTo>
                  <a:cubicBezTo>
                    <a:pt x="2035" y="5063"/>
                    <a:pt x="2035" y="5063"/>
                    <a:pt x="2035" y="5063"/>
                  </a:cubicBezTo>
                  <a:cubicBezTo>
                    <a:pt x="2035" y="4894"/>
                    <a:pt x="2035" y="4894"/>
                    <a:pt x="2035" y="4894"/>
                  </a:cubicBezTo>
                  <a:cubicBezTo>
                    <a:pt x="1904" y="4641"/>
                    <a:pt x="1904" y="4641"/>
                    <a:pt x="1904" y="4641"/>
                  </a:cubicBezTo>
                  <a:cubicBezTo>
                    <a:pt x="1838" y="4219"/>
                    <a:pt x="1838" y="4219"/>
                    <a:pt x="1838" y="4219"/>
                  </a:cubicBezTo>
                  <a:cubicBezTo>
                    <a:pt x="1904" y="4050"/>
                    <a:pt x="1904" y="4050"/>
                    <a:pt x="1904" y="4050"/>
                  </a:cubicBezTo>
                  <a:cubicBezTo>
                    <a:pt x="1838" y="3713"/>
                    <a:pt x="1838" y="3713"/>
                    <a:pt x="1838" y="3713"/>
                  </a:cubicBezTo>
                  <a:cubicBezTo>
                    <a:pt x="1773" y="3459"/>
                    <a:pt x="1773" y="3459"/>
                    <a:pt x="1773" y="3459"/>
                  </a:cubicBezTo>
                  <a:cubicBezTo>
                    <a:pt x="1707" y="3206"/>
                    <a:pt x="1707" y="3206"/>
                    <a:pt x="1707" y="3206"/>
                  </a:cubicBezTo>
                  <a:cubicBezTo>
                    <a:pt x="1773" y="3038"/>
                    <a:pt x="1773" y="3038"/>
                    <a:pt x="1773" y="3038"/>
                  </a:cubicBezTo>
                  <a:cubicBezTo>
                    <a:pt x="1970" y="2869"/>
                    <a:pt x="1970" y="2869"/>
                    <a:pt x="1970" y="2869"/>
                  </a:cubicBezTo>
                  <a:cubicBezTo>
                    <a:pt x="1970" y="2700"/>
                    <a:pt x="1970" y="2700"/>
                    <a:pt x="1970" y="2700"/>
                  </a:cubicBezTo>
                  <a:cubicBezTo>
                    <a:pt x="1970" y="2531"/>
                    <a:pt x="1970" y="2531"/>
                    <a:pt x="1970" y="2531"/>
                  </a:cubicBezTo>
                  <a:cubicBezTo>
                    <a:pt x="1904" y="2278"/>
                    <a:pt x="1904" y="2278"/>
                    <a:pt x="1904" y="2278"/>
                  </a:cubicBezTo>
                  <a:cubicBezTo>
                    <a:pt x="1970" y="2194"/>
                    <a:pt x="1970" y="2194"/>
                    <a:pt x="1970" y="2194"/>
                  </a:cubicBezTo>
                  <a:cubicBezTo>
                    <a:pt x="2167" y="2025"/>
                    <a:pt x="2167" y="2025"/>
                    <a:pt x="2167" y="2025"/>
                  </a:cubicBezTo>
                  <a:cubicBezTo>
                    <a:pt x="2232" y="1856"/>
                    <a:pt x="2232" y="1856"/>
                    <a:pt x="2232" y="1856"/>
                  </a:cubicBezTo>
                  <a:cubicBezTo>
                    <a:pt x="2298" y="1856"/>
                    <a:pt x="2298" y="1856"/>
                    <a:pt x="2298" y="1856"/>
                  </a:cubicBezTo>
                  <a:cubicBezTo>
                    <a:pt x="2429" y="1941"/>
                    <a:pt x="2429" y="1941"/>
                    <a:pt x="2429" y="1941"/>
                  </a:cubicBezTo>
                  <a:cubicBezTo>
                    <a:pt x="2560" y="1941"/>
                    <a:pt x="2560" y="1941"/>
                    <a:pt x="2560" y="1941"/>
                  </a:cubicBezTo>
                  <a:cubicBezTo>
                    <a:pt x="2692" y="1772"/>
                    <a:pt x="2692" y="1772"/>
                    <a:pt x="2692" y="1772"/>
                  </a:cubicBezTo>
                  <a:cubicBezTo>
                    <a:pt x="2823" y="1603"/>
                    <a:pt x="2823" y="1603"/>
                    <a:pt x="2823" y="1603"/>
                  </a:cubicBezTo>
                  <a:cubicBezTo>
                    <a:pt x="3086" y="1519"/>
                    <a:pt x="3086" y="1519"/>
                    <a:pt x="3086" y="1519"/>
                  </a:cubicBezTo>
                  <a:cubicBezTo>
                    <a:pt x="3283" y="1519"/>
                    <a:pt x="3283" y="1519"/>
                    <a:pt x="3283" y="1519"/>
                  </a:cubicBezTo>
                  <a:cubicBezTo>
                    <a:pt x="3414" y="1519"/>
                    <a:pt x="3414" y="1519"/>
                    <a:pt x="3414" y="1519"/>
                  </a:cubicBezTo>
                  <a:cubicBezTo>
                    <a:pt x="3480" y="1266"/>
                    <a:pt x="3480" y="1266"/>
                    <a:pt x="3480" y="1266"/>
                  </a:cubicBezTo>
                  <a:cubicBezTo>
                    <a:pt x="3611" y="1181"/>
                    <a:pt x="3611" y="1181"/>
                    <a:pt x="3611" y="1181"/>
                  </a:cubicBezTo>
                  <a:cubicBezTo>
                    <a:pt x="3939" y="1181"/>
                    <a:pt x="3939" y="1181"/>
                    <a:pt x="3939" y="1181"/>
                  </a:cubicBezTo>
                  <a:cubicBezTo>
                    <a:pt x="4267" y="1181"/>
                    <a:pt x="4267" y="1181"/>
                    <a:pt x="4267" y="1181"/>
                  </a:cubicBezTo>
                  <a:cubicBezTo>
                    <a:pt x="4530" y="1013"/>
                    <a:pt x="4530" y="1013"/>
                    <a:pt x="4530" y="1013"/>
                  </a:cubicBezTo>
                  <a:cubicBezTo>
                    <a:pt x="4661" y="1013"/>
                    <a:pt x="4661" y="1013"/>
                    <a:pt x="4661" y="1013"/>
                  </a:cubicBezTo>
                  <a:cubicBezTo>
                    <a:pt x="4858" y="1013"/>
                    <a:pt x="4858" y="1013"/>
                    <a:pt x="4858" y="1013"/>
                  </a:cubicBezTo>
                  <a:cubicBezTo>
                    <a:pt x="4924" y="1013"/>
                    <a:pt x="4924" y="1013"/>
                    <a:pt x="4924" y="1013"/>
                  </a:cubicBezTo>
                  <a:cubicBezTo>
                    <a:pt x="5055" y="928"/>
                    <a:pt x="5055" y="928"/>
                    <a:pt x="5055" y="928"/>
                  </a:cubicBezTo>
                  <a:cubicBezTo>
                    <a:pt x="5121" y="675"/>
                    <a:pt x="5121" y="675"/>
                    <a:pt x="5121" y="675"/>
                  </a:cubicBezTo>
                  <a:cubicBezTo>
                    <a:pt x="5252" y="338"/>
                    <a:pt x="5252" y="338"/>
                    <a:pt x="5252" y="338"/>
                  </a:cubicBezTo>
                  <a:cubicBezTo>
                    <a:pt x="5384" y="338"/>
                    <a:pt x="5384" y="338"/>
                    <a:pt x="5384" y="338"/>
                  </a:cubicBezTo>
                  <a:cubicBezTo>
                    <a:pt x="5581" y="422"/>
                    <a:pt x="5581" y="422"/>
                    <a:pt x="5581" y="422"/>
                  </a:cubicBezTo>
                  <a:cubicBezTo>
                    <a:pt x="5843" y="506"/>
                    <a:pt x="5843" y="506"/>
                    <a:pt x="5843" y="506"/>
                  </a:cubicBezTo>
                  <a:cubicBezTo>
                    <a:pt x="5974" y="422"/>
                    <a:pt x="5974" y="422"/>
                    <a:pt x="5974" y="422"/>
                  </a:cubicBezTo>
                  <a:cubicBezTo>
                    <a:pt x="6171" y="253"/>
                    <a:pt x="6171" y="253"/>
                    <a:pt x="6171" y="253"/>
                  </a:cubicBezTo>
                  <a:cubicBezTo>
                    <a:pt x="6368" y="0"/>
                    <a:pt x="6368" y="0"/>
                    <a:pt x="6368" y="0"/>
                  </a:cubicBezTo>
                  <a:cubicBezTo>
                    <a:pt x="6500" y="169"/>
                    <a:pt x="6500" y="169"/>
                    <a:pt x="6500" y="169"/>
                  </a:cubicBezTo>
                  <a:cubicBezTo>
                    <a:pt x="6697" y="422"/>
                    <a:pt x="6697" y="422"/>
                    <a:pt x="6697" y="422"/>
                  </a:cubicBezTo>
                  <a:cubicBezTo>
                    <a:pt x="6828" y="506"/>
                    <a:pt x="6828" y="506"/>
                    <a:pt x="6828" y="506"/>
                  </a:cubicBezTo>
                  <a:cubicBezTo>
                    <a:pt x="7025" y="591"/>
                    <a:pt x="7025" y="591"/>
                    <a:pt x="7025" y="591"/>
                  </a:cubicBezTo>
                  <a:cubicBezTo>
                    <a:pt x="7222" y="506"/>
                    <a:pt x="7222" y="506"/>
                    <a:pt x="7222" y="506"/>
                  </a:cubicBezTo>
                  <a:cubicBezTo>
                    <a:pt x="7222" y="338"/>
                    <a:pt x="7222" y="338"/>
                    <a:pt x="7222" y="338"/>
                  </a:cubicBezTo>
                  <a:cubicBezTo>
                    <a:pt x="7222" y="169"/>
                    <a:pt x="7222" y="169"/>
                    <a:pt x="7222" y="169"/>
                  </a:cubicBezTo>
                  <a:cubicBezTo>
                    <a:pt x="7353" y="84"/>
                    <a:pt x="7353" y="84"/>
                    <a:pt x="7353" y="84"/>
                  </a:cubicBezTo>
                  <a:cubicBezTo>
                    <a:pt x="7484" y="338"/>
                    <a:pt x="7484" y="338"/>
                    <a:pt x="7484" y="338"/>
                  </a:cubicBezTo>
                  <a:cubicBezTo>
                    <a:pt x="7550" y="591"/>
                    <a:pt x="7550" y="591"/>
                    <a:pt x="7550" y="591"/>
                  </a:cubicBezTo>
                  <a:cubicBezTo>
                    <a:pt x="7747" y="675"/>
                    <a:pt x="7747" y="675"/>
                    <a:pt x="7747" y="675"/>
                  </a:cubicBezTo>
                  <a:cubicBezTo>
                    <a:pt x="7813" y="591"/>
                    <a:pt x="7813" y="591"/>
                    <a:pt x="7813" y="591"/>
                  </a:cubicBezTo>
                  <a:cubicBezTo>
                    <a:pt x="7878" y="591"/>
                    <a:pt x="7878" y="591"/>
                    <a:pt x="7878" y="591"/>
                  </a:cubicBezTo>
                  <a:cubicBezTo>
                    <a:pt x="7944" y="675"/>
                    <a:pt x="7944" y="675"/>
                    <a:pt x="7944" y="675"/>
                  </a:cubicBezTo>
                  <a:cubicBezTo>
                    <a:pt x="7944" y="844"/>
                    <a:pt x="7944" y="844"/>
                    <a:pt x="7944" y="844"/>
                  </a:cubicBezTo>
                  <a:cubicBezTo>
                    <a:pt x="7944" y="1013"/>
                    <a:pt x="7944" y="1013"/>
                    <a:pt x="7944" y="1013"/>
                  </a:cubicBezTo>
                  <a:cubicBezTo>
                    <a:pt x="8010" y="1013"/>
                    <a:pt x="8010" y="1013"/>
                    <a:pt x="8010" y="1013"/>
                  </a:cubicBezTo>
                  <a:cubicBezTo>
                    <a:pt x="8075" y="928"/>
                    <a:pt x="8075" y="928"/>
                    <a:pt x="8075" y="928"/>
                  </a:cubicBezTo>
                  <a:cubicBezTo>
                    <a:pt x="8272" y="844"/>
                    <a:pt x="8272" y="844"/>
                    <a:pt x="8272" y="844"/>
                  </a:cubicBezTo>
                  <a:cubicBezTo>
                    <a:pt x="8404" y="928"/>
                    <a:pt x="8404" y="928"/>
                    <a:pt x="8404" y="928"/>
                  </a:cubicBezTo>
                  <a:cubicBezTo>
                    <a:pt x="8469" y="1013"/>
                    <a:pt x="8469" y="1013"/>
                    <a:pt x="8469" y="1013"/>
                  </a:cubicBezTo>
                  <a:cubicBezTo>
                    <a:pt x="8601" y="1097"/>
                    <a:pt x="8601" y="1097"/>
                    <a:pt x="8601" y="1097"/>
                  </a:cubicBezTo>
                  <a:cubicBezTo>
                    <a:pt x="8601" y="1266"/>
                    <a:pt x="8601" y="1266"/>
                    <a:pt x="8601" y="1266"/>
                  </a:cubicBezTo>
                  <a:cubicBezTo>
                    <a:pt x="8601" y="1350"/>
                    <a:pt x="8601" y="1350"/>
                    <a:pt x="8601" y="1350"/>
                  </a:cubicBezTo>
                  <a:cubicBezTo>
                    <a:pt x="8469" y="1519"/>
                    <a:pt x="8469" y="1519"/>
                    <a:pt x="8469" y="1519"/>
                  </a:cubicBezTo>
                  <a:cubicBezTo>
                    <a:pt x="8404" y="1688"/>
                    <a:pt x="8404" y="1688"/>
                    <a:pt x="8404" y="1688"/>
                  </a:cubicBezTo>
                  <a:cubicBezTo>
                    <a:pt x="8535" y="1856"/>
                    <a:pt x="8535" y="1856"/>
                    <a:pt x="8535" y="1856"/>
                  </a:cubicBezTo>
                  <a:cubicBezTo>
                    <a:pt x="8732" y="1772"/>
                    <a:pt x="8732" y="1772"/>
                    <a:pt x="8732" y="1772"/>
                  </a:cubicBezTo>
                  <a:cubicBezTo>
                    <a:pt x="8798" y="1856"/>
                    <a:pt x="8798" y="1856"/>
                    <a:pt x="8798" y="1856"/>
                  </a:cubicBezTo>
                  <a:cubicBezTo>
                    <a:pt x="8929" y="2109"/>
                    <a:pt x="8929" y="2109"/>
                    <a:pt x="8929" y="2109"/>
                  </a:cubicBezTo>
                  <a:cubicBezTo>
                    <a:pt x="8929" y="2447"/>
                    <a:pt x="8929" y="2447"/>
                    <a:pt x="8929" y="2447"/>
                  </a:cubicBezTo>
                  <a:cubicBezTo>
                    <a:pt x="8798" y="2616"/>
                    <a:pt x="8798" y="2616"/>
                    <a:pt x="8798" y="2616"/>
                  </a:cubicBezTo>
                  <a:cubicBezTo>
                    <a:pt x="8732" y="2869"/>
                    <a:pt x="8732" y="2869"/>
                    <a:pt x="8732" y="2869"/>
                  </a:cubicBezTo>
                  <a:cubicBezTo>
                    <a:pt x="8798" y="3038"/>
                    <a:pt x="8798" y="3038"/>
                    <a:pt x="8798" y="3038"/>
                  </a:cubicBezTo>
                  <a:cubicBezTo>
                    <a:pt x="8929" y="3122"/>
                    <a:pt x="8929" y="3122"/>
                    <a:pt x="8929" y="3122"/>
                  </a:cubicBezTo>
                  <a:cubicBezTo>
                    <a:pt x="8929" y="3206"/>
                    <a:pt x="8929" y="3206"/>
                    <a:pt x="8929" y="3206"/>
                  </a:cubicBezTo>
                  <a:cubicBezTo>
                    <a:pt x="8798" y="3291"/>
                    <a:pt x="8798" y="3291"/>
                    <a:pt x="8798" y="3291"/>
                  </a:cubicBezTo>
                  <a:cubicBezTo>
                    <a:pt x="8732" y="3375"/>
                    <a:pt x="8732" y="3375"/>
                    <a:pt x="8732" y="3375"/>
                  </a:cubicBezTo>
                  <a:cubicBezTo>
                    <a:pt x="8666" y="3544"/>
                    <a:pt x="8666" y="3544"/>
                    <a:pt x="8666" y="3544"/>
                  </a:cubicBezTo>
                  <a:cubicBezTo>
                    <a:pt x="8798" y="3628"/>
                    <a:pt x="8798" y="3628"/>
                    <a:pt x="8798" y="3628"/>
                  </a:cubicBezTo>
                  <a:cubicBezTo>
                    <a:pt x="8863" y="3713"/>
                    <a:pt x="8863" y="3713"/>
                    <a:pt x="8863" y="3713"/>
                  </a:cubicBezTo>
                  <a:cubicBezTo>
                    <a:pt x="8995" y="3797"/>
                    <a:pt x="8995" y="3797"/>
                    <a:pt x="8995" y="3797"/>
                  </a:cubicBezTo>
                  <a:cubicBezTo>
                    <a:pt x="8995" y="3966"/>
                    <a:pt x="8995" y="3966"/>
                    <a:pt x="8995" y="3966"/>
                  </a:cubicBezTo>
                  <a:cubicBezTo>
                    <a:pt x="9126" y="4050"/>
                    <a:pt x="9126" y="4050"/>
                    <a:pt x="9126" y="4050"/>
                  </a:cubicBezTo>
                  <a:cubicBezTo>
                    <a:pt x="9257" y="4050"/>
                    <a:pt x="9257" y="4050"/>
                    <a:pt x="9257" y="4050"/>
                  </a:cubicBezTo>
                  <a:cubicBezTo>
                    <a:pt x="9388" y="3881"/>
                    <a:pt x="9388" y="3881"/>
                    <a:pt x="9388" y="3881"/>
                  </a:cubicBezTo>
                  <a:cubicBezTo>
                    <a:pt x="9520" y="3713"/>
                    <a:pt x="9520" y="3713"/>
                    <a:pt x="9520" y="3713"/>
                  </a:cubicBezTo>
                  <a:cubicBezTo>
                    <a:pt x="9651" y="3544"/>
                    <a:pt x="9651" y="3544"/>
                    <a:pt x="9651" y="3544"/>
                  </a:cubicBezTo>
                  <a:cubicBezTo>
                    <a:pt x="9717" y="3375"/>
                    <a:pt x="9717" y="3375"/>
                    <a:pt x="9717" y="3375"/>
                  </a:cubicBezTo>
                  <a:cubicBezTo>
                    <a:pt x="9848" y="3291"/>
                    <a:pt x="9848" y="3291"/>
                    <a:pt x="9848" y="3291"/>
                  </a:cubicBezTo>
                  <a:cubicBezTo>
                    <a:pt x="9979" y="3375"/>
                    <a:pt x="9979" y="3375"/>
                    <a:pt x="9979" y="3375"/>
                  </a:cubicBezTo>
                  <a:cubicBezTo>
                    <a:pt x="10045" y="3459"/>
                    <a:pt x="10045" y="3459"/>
                    <a:pt x="10045" y="3459"/>
                  </a:cubicBezTo>
                  <a:cubicBezTo>
                    <a:pt x="10176" y="3375"/>
                    <a:pt x="10176" y="3375"/>
                    <a:pt x="10176" y="3375"/>
                  </a:cubicBezTo>
                  <a:cubicBezTo>
                    <a:pt x="10176" y="3291"/>
                    <a:pt x="10176" y="3291"/>
                    <a:pt x="10176" y="3291"/>
                  </a:cubicBezTo>
                  <a:cubicBezTo>
                    <a:pt x="10242" y="3122"/>
                    <a:pt x="10242" y="3122"/>
                    <a:pt x="10242" y="3122"/>
                  </a:cubicBezTo>
                  <a:cubicBezTo>
                    <a:pt x="10373" y="3122"/>
                    <a:pt x="10373" y="3122"/>
                    <a:pt x="10373" y="3122"/>
                  </a:cubicBezTo>
                  <a:cubicBezTo>
                    <a:pt x="10439" y="3291"/>
                    <a:pt x="10439" y="3291"/>
                    <a:pt x="10439" y="3291"/>
                  </a:cubicBezTo>
                  <a:cubicBezTo>
                    <a:pt x="10636" y="3375"/>
                    <a:pt x="10636" y="3375"/>
                    <a:pt x="10636" y="3375"/>
                  </a:cubicBezTo>
                  <a:cubicBezTo>
                    <a:pt x="10702" y="3459"/>
                    <a:pt x="10702" y="3459"/>
                    <a:pt x="10702" y="3459"/>
                  </a:cubicBezTo>
                  <a:cubicBezTo>
                    <a:pt x="10702" y="3628"/>
                    <a:pt x="10702" y="3628"/>
                    <a:pt x="10702" y="3628"/>
                  </a:cubicBezTo>
                  <a:cubicBezTo>
                    <a:pt x="10767" y="3797"/>
                    <a:pt x="10767" y="3797"/>
                    <a:pt x="10767" y="3797"/>
                  </a:cubicBezTo>
                  <a:cubicBezTo>
                    <a:pt x="10898" y="3797"/>
                    <a:pt x="10898" y="3797"/>
                    <a:pt x="10898" y="3797"/>
                  </a:cubicBezTo>
                  <a:cubicBezTo>
                    <a:pt x="11095" y="3966"/>
                    <a:pt x="11095" y="3966"/>
                    <a:pt x="11095" y="3966"/>
                  </a:cubicBezTo>
                  <a:cubicBezTo>
                    <a:pt x="11095" y="4134"/>
                    <a:pt x="11095" y="4134"/>
                    <a:pt x="11095" y="4134"/>
                  </a:cubicBezTo>
                  <a:cubicBezTo>
                    <a:pt x="11292" y="4134"/>
                    <a:pt x="11292" y="4134"/>
                    <a:pt x="11292" y="4134"/>
                  </a:cubicBezTo>
                  <a:cubicBezTo>
                    <a:pt x="11358" y="4050"/>
                    <a:pt x="11358" y="4050"/>
                    <a:pt x="11358" y="4050"/>
                  </a:cubicBezTo>
                  <a:cubicBezTo>
                    <a:pt x="11489" y="4134"/>
                    <a:pt x="11489" y="4134"/>
                    <a:pt x="11489" y="4134"/>
                  </a:cubicBezTo>
                  <a:cubicBezTo>
                    <a:pt x="11555" y="4303"/>
                    <a:pt x="11555" y="4303"/>
                    <a:pt x="11555" y="4303"/>
                  </a:cubicBezTo>
                  <a:cubicBezTo>
                    <a:pt x="11686" y="4303"/>
                    <a:pt x="11686" y="4303"/>
                    <a:pt x="11686" y="4303"/>
                  </a:cubicBezTo>
                  <a:cubicBezTo>
                    <a:pt x="11818" y="4134"/>
                    <a:pt x="11818" y="4134"/>
                    <a:pt x="11818" y="4134"/>
                  </a:cubicBezTo>
                  <a:cubicBezTo>
                    <a:pt x="12080" y="4134"/>
                    <a:pt x="12080" y="4134"/>
                    <a:pt x="12080" y="4134"/>
                  </a:cubicBezTo>
                  <a:cubicBezTo>
                    <a:pt x="12343" y="4134"/>
                    <a:pt x="12343" y="4134"/>
                    <a:pt x="12343" y="4134"/>
                  </a:cubicBezTo>
                  <a:cubicBezTo>
                    <a:pt x="12474" y="4303"/>
                    <a:pt x="12474" y="4303"/>
                    <a:pt x="12474" y="4303"/>
                  </a:cubicBezTo>
                  <a:cubicBezTo>
                    <a:pt x="12671" y="4303"/>
                    <a:pt x="12671" y="4303"/>
                    <a:pt x="12671" y="4303"/>
                  </a:cubicBezTo>
                  <a:cubicBezTo>
                    <a:pt x="12802" y="4134"/>
                    <a:pt x="12802" y="4134"/>
                    <a:pt x="12802" y="4134"/>
                  </a:cubicBezTo>
                  <a:cubicBezTo>
                    <a:pt x="13065" y="3966"/>
                    <a:pt x="13065" y="3966"/>
                    <a:pt x="13065" y="3966"/>
                  </a:cubicBezTo>
                  <a:cubicBezTo>
                    <a:pt x="13393" y="3881"/>
                    <a:pt x="13393" y="3881"/>
                    <a:pt x="13393" y="3881"/>
                  </a:cubicBezTo>
                  <a:cubicBezTo>
                    <a:pt x="13656" y="3881"/>
                    <a:pt x="13656" y="3881"/>
                    <a:pt x="13656" y="3881"/>
                  </a:cubicBezTo>
                  <a:cubicBezTo>
                    <a:pt x="13787" y="3881"/>
                    <a:pt x="13787" y="3881"/>
                    <a:pt x="13787" y="3881"/>
                  </a:cubicBezTo>
                  <a:cubicBezTo>
                    <a:pt x="13919" y="3797"/>
                    <a:pt x="13919" y="3797"/>
                    <a:pt x="13919" y="3797"/>
                  </a:cubicBezTo>
                  <a:cubicBezTo>
                    <a:pt x="14050" y="3713"/>
                    <a:pt x="14050" y="3713"/>
                    <a:pt x="14050" y="3713"/>
                  </a:cubicBezTo>
                  <a:cubicBezTo>
                    <a:pt x="14116" y="3797"/>
                    <a:pt x="14116" y="3797"/>
                    <a:pt x="14116" y="3797"/>
                  </a:cubicBezTo>
                  <a:cubicBezTo>
                    <a:pt x="14116" y="3881"/>
                    <a:pt x="14116" y="3881"/>
                    <a:pt x="14116" y="3881"/>
                  </a:cubicBezTo>
                  <a:cubicBezTo>
                    <a:pt x="14312" y="4050"/>
                    <a:pt x="14312" y="4050"/>
                    <a:pt x="14312" y="4050"/>
                  </a:cubicBezTo>
                  <a:cubicBezTo>
                    <a:pt x="14378" y="3966"/>
                    <a:pt x="14378" y="3966"/>
                    <a:pt x="14378" y="3966"/>
                  </a:cubicBezTo>
                  <a:cubicBezTo>
                    <a:pt x="14444" y="3713"/>
                    <a:pt x="14444" y="3713"/>
                    <a:pt x="14444" y="3713"/>
                  </a:cubicBezTo>
                  <a:cubicBezTo>
                    <a:pt x="14509" y="3459"/>
                    <a:pt x="14509" y="3459"/>
                    <a:pt x="14509" y="3459"/>
                  </a:cubicBezTo>
                  <a:cubicBezTo>
                    <a:pt x="14641" y="3206"/>
                    <a:pt x="14641" y="3206"/>
                    <a:pt x="14641" y="3206"/>
                  </a:cubicBezTo>
                  <a:cubicBezTo>
                    <a:pt x="14706" y="2953"/>
                    <a:pt x="14706" y="2953"/>
                    <a:pt x="14706" y="2953"/>
                  </a:cubicBezTo>
                  <a:cubicBezTo>
                    <a:pt x="14641" y="2700"/>
                    <a:pt x="14641" y="2700"/>
                    <a:pt x="14641" y="2700"/>
                  </a:cubicBezTo>
                  <a:cubicBezTo>
                    <a:pt x="14641" y="2531"/>
                    <a:pt x="14641" y="2531"/>
                    <a:pt x="14641" y="2531"/>
                  </a:cubicBezTo>
                  <a:cubicBezTo>
                    <a:pt x="14772" y="2447"/>
                    <a:pt x="14772" y="2447"/>
                    <a:pt x="14772" y="2447"/>
                  </a:cubicBezTo>
                  <a:cubicBezTo>
                    <a:pt x="14838" y="2447"/>
                    <a:pt x="14838" y="2447"/>
                    <a:pt x="14838" y="2447"/>
                  </a:cubicBezTo>
                  <a:cubicBezTo>
                    <a:pt x="14969" y="2278"/>
                    <a:pt x="14969" y="2278"/>
                    <a:pt x="14969" y="2278"/>
                  </a:cubicBezTo>
                  <a:cubicBezTo>
                    <a:pt x="14969" y="1941"/>
                    <a:pt x="14969" y="1941"/>
                    <a:pt x="14969" y="1941"/>
                  </a:cubicBezTo>
                  <a:cubicBezTo>
                    <a:pt x="15100" y="1688"/>
                    <a:pt x="15100" y="1688"/>
                    <a:pt x="15100" y="1688"/>
                  </a:cubicBezTo>
                  <a:cubicBezTo>
                    <a:pt x="15232" y="1519"/>
                    <a:pt x="15232" y="1519"/>
                    <a:pt x="15232" y="1519"/>
                  </a:cubicBezTo>
                  <a:cubicBezTo>
                    <a:pt x="15494" y="1519"/>
                    <a:pt x="15494" y="1519"/>
                    <a:pt x="15494" y="1519"/>
                  </a:cubicBezTo>
                  <a:cubicBezTo>
                    <a:pt x="15626" y="1519"/>
                    <a:pt x="15626" y="1519"/>
                    <a:pt x="15626" y="1519"/>
                  </a:cubicBezTo>
                  <a:cubicBezTo>
                    <a:pt x="15822" y="1519"/>
                    <a:pt x="15822" y="1519"/>
                    <a:pt x="15822" y="1519"/>
                  </a:cubicBezTo>
                  <a:cubicBezTo>
                    <a:pt x="15888" y="1603"/>
                    <a:pt x="15888" y="1603"/>
                    <a:pt x="15888" y="1603"/>
                  </a:cubicBezTo>
                  <a:cubicBezTo>
                    <a:pt x="16019" y="1603"/>
                    <a:pt x="16019" y="1603"/>
                    <a:pt x="16019" y="1603"/>
                  </a:cubicBezTo>
                  <a:cubicBezTo>
                    <a:pt x="16216" y="1603"/>
                    <a:pt x="16216" y="1603"/>
                    <a:pt x="16216" y="1603"/>
                  </a:cubicBezTo>
                  <a:cubicBezTo>
                    <a:pt x="16348" y="1688"/>
                    <a:pt x="16348" y="1688"/>
                    <a:pt x="16348" y="1688"/>
                  </a:cubicBezTo>
                  <a:cubicBezTo>
                    <a:pt x="16479" y="1856"/>
                    <a:pt x="16479" y="1856"/>
                    <a:pt x="16479" y="1856"/>
                  </a:cubicBezTo>
                  <a:cubicBezTo>
                    <a:pt x="16610" y="1941"/>
                    <a:pt x="16610" y="1941"/>
                    <a:pt x="16610" y="1941"/>
                  </a:cubicBezTo>
                  <a:cubicBezTo>
                    <a:pt x="16676" y="1772"/>
                    <a:pt x="16676" y="1772"/>
                    <a:pt x="16676" y="1772"/>
                  </a:cubicBezTo>
                  <a:cubicBezTo>
                    <a:pt x="16742" y="1603"/>
                    <a:pt x="16742" y="1603"/>
                    <a:pt x="16742" y="1603"/>
                  </a:cubicBezTo>
                  <a:cubicBezTo>
                    <a:pt x="16873" y="1519"/>
                    <a:pt x="16873" y="1519"/>
                    <a:pt x="16873" y="1519"/>
                  </a:cubicBezTo>
                  <a:cubicBezTo>
                    <a:pt x="17004" y="1434"/>
                    <a:pt x="17004" y="1434"/>
                    <a:pt x="17004" y="1434"/>
                  </a:cubicBezTo>
                  <a:cubicBezTo>
                    <a:pt x="17333" y="1434"/>
                    <a:pt x="17333" y="1434"/>
                    <a:pt x="17333" y="1434"/>
                  </a:cubicBezTo>
                  <a:cubicBezTo>
                    <a:pt x="17398" y="1266"/>
                    <a:pt x="17398" y="1266"/>
                    <a:pt x="17398" y="1266"/>
                  </a:cubicBezTo>
                  <a:cubicBezTo>
                    <a:pt x="17464" y="1097"/>
                    <a:pt x="17464" y="1097"/>
                    <a:pt x="17464" y="1097"/>
                  </a:cubicBezTo>
                  <a:cubicBezTo>
                    <a:pt x="17661" y="1013"/>
                    <a:pt x="17661" y="1013"/>
                    <a:pt x="17661" y="1013"/>
                  </a:cubicBezTo>
                  <a:cubicBezTo>
                    <a:pt x="17661" y="1013"/>
                    <a:pt x="17792" y="1097"/>
                    <a:pt x="17858" y="1097"/>
                  </a:cubicBezTo>
                  <a:cubicBezTo>
                    <a:pt x="17923" y="1013"/>
                    <a:pt x="17923" y="1013"/>
                    <a:pt x="17923" y="1013"/>
                  </a:cubicBezTo>
                  <a:cubicBezTo>
                    <a:pt x="18055" y="844"/>
                    <a:pt x="18055" y="844"/>
                    <a:pt x="18055" y="844"/>
                  </a:cubicBezTo>
                  <a:cubicBezTo>
                    <a:pt x="18317" y="844"/>
                    <a:pt x="18317" y="844"/>
                    <a:pt x="18317" y="844"/>
                  </a:cubicBezTo>
                  <a:cubicBezTo>
                    <a:pt x="18449" y="928"/>
                    <a:pt x="18449" y="928"/>
                    <a:pt x="18449" y="928"/>
                  </a:cubicBezTo>
                  <a:cubicBezTo>
                    <a:pt x="18449" y="1097"/>
                    <a:pt x="18449" y="1097"/>
                    <a:pt x="18449" y="1097"/>
                  </a:cubicBezTo>
                  <a:cubicBezTo>
                    <a:pt x="18646" y="1181"/>
                    <a:pt x="18646" y="1181"/>
                    <a:pt x="18646" y="1181"/>
                  </a:cubicBezTo>
                  <a:cubicBezTo>
                    <a:pt x="18843" y="1013"/>
                    <a:pt x="18843" y="1013"/>
                    <a:pt x="18843" y="1013"/>
                  </a:cubicBezTo>
                  <a:cubicBezTo>
                    <a:pt x="18974" y="1013"/>
                    <a:pt x="18974" y="1013"/>
                    <a:pt x="18974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71" y="1181"/>
                    <a:pt x="19171" y="1181"/>
                  </a:cubicBezTo>
                  <a:cubicBezTo>
                    <a:pt x="19171" y="1266"/>
                    <a:pt x="19302" y="1350"/>
                    <a:pt x="19302" y="1434"/>
                  </a:cubicBezTo>
                  <a:cubicBezTo>
                    <a:pt x="19368" y="1519"/>
                    <a:pt x="19565" y="1603"/>
                    <a:pt x="19630" y="1603"/>
                  </a:cubicBezTo>
                  <a:cubicBezTo>
                    <a:pt x="19762" y="1688"/>
                    <a:pt x="19959" y="1688"/>
                    <a:pt x="20024" y="1772"/>
                  </a:cubicBezTo>
                  <a:cubicBezTo>
                    <a:pt x="20156" y="1856"/>
                    <a:pt x="20353" y="1856"/>
                    <a:pt x="20484" y="1856"/>
                  </a:cubicBezTo>
                  <a:cubicBezTo>
                    <a:pt x="20550" y="1941"/>
                    <a:pt x="20747" y="2025"/>
                    <a:pt x="20812" y="2109"/>
                  </a:cubicBezTo>
                  <a:cubicBezTo>
                    <a:pt x="20878" y="2109"/>
                    <a:pt x="21009" y="2278"/>
                    <a:pt x="21009" y="2363"/>
                  </a:cubicBezTo>
                  <a:cubicBezTo>
                    <a:pt x="21009" y="2447"/>
                    <a:pt x="21075" y="2616"/>
                    <a:pt x="21075" y="2700"/>
                  </a:cubicBezTo>
                  <a:cubicBezTo>
                    <a:pt x="21075" y="2869"/>
                    <a:pt x="21075" y="3206"/>
                    <a:pt x="21075" y="3375"/>
                  </a:cubicBezTo>
                  <a:cubicBezTo>
                    <a:pt x="21075" y="3459"/>
                    <a:pt x="21075" y="3713"/>
                    <a:pt x="21075" y="3881"/>
                  </a:cubicBezTo>
                  <a:cubicBezTo>
                    <a:pt x="21140" y="3966"/>
                    <a:pt x="21140" y="4134"/>
                    <a:pt x="21206" y="4219"/>
                  </a:cubicBezTo>
                  <a:cubicBezTo>
                    <a:pt x="21206" y="4303"/>
                    <a:pt x="21337" y="4388"/>
                    <a:pt x="21403" y="4472"/>
                  </a:cubicBezTo>
                  <a:cubicBezTo>
                    <a:pt x="21469" y="4556"/>
                    <a:pt x="21534" y="4641"/>
                    <a:pt x="21534" y="4725"/>
                  </a:cubicBezTo>
                  <a:cubicBezTo>
                    <a:pt x="21534" y="4809"/>
                    <a:pt x="21534" y="4978"/>
                    <a:pt x="21534" y="5063"/>
                  </a:cubicBezTo>
                  <a:cubicBezTo>
                    <a:pt x="21600" y="5316"/>
                    <a:pt x="21534" y="5822"/>
                    <a:pt x="21534" y="6075"/>
                  </a:cubicBezTo>
                  <a:cubicBezTo>
                    <a:pt x="21534" y="6244"/>
                    <a:pt x="21534" y="6666"/>
                    <a:pt x="21469" y="6919"/>
                  </a:cubicBezTo>
                  <a:cubicBezTo>
                    <a:pt x="21469" y="7172"/>
                    <a:pt x="21469" y="7594"/>
                    <a:pt x="21403" y="7847"/>
                  </a:cubicBezTo>
                  <a:cubicBezTo>
                    <a:pt x="21337" y="8100"/>
                    <a:pt x="21272" y="8606"/>
                    <a:pt x="21206" y="8859"/>
                  </a:cubicBezTo>
                  <a:cubicBezTo>
                    <a:pt x="21206" y="8944"/>
                    <a:pt x="21140" y="9197"/>
                    <a:pt x="21075" y="9281"/>
                  </a:cubicBezTo>
                  <a:cubicBezTo>
                    <a:pt x="21075" y="9366"/>
                    <a:pt x="21075" y="9366"/>
                    <a:pt x="21075" y="9450"/>
                  </a:cubicBezTo>
                  <a:cubicBezTo>
                    <a:pt x="21009" y="9450"/>
                    <a:pt x="20943" y="9450"/>
                    <a:pt x="20943" y="9534"/>
                  </a:cubicBezTo>
                  <a:cubicBezTo>
                    <a:pt x="20878" y="9534"/>
                    <a:pt x="20878" y="9703"/>
                    <a:pt x="20878" y="9788"/>
                  </a:cubicBezTo>
                  <a:cubicBezTo>
                    <a:pt x="20878" y="9956"/>
                    <a:pt x="20878" y="10041"/>
                    <a:pt x="20812" y="10125"/>
                  </a:cubicBezTo>
                  <a:cubicBezTo>
                    <a:pt x="20812" y="10209"/>
                    <a:pt x="20747" y="10294"/>
                    <a:pt x="20681" y="10378"/>
                  </a:cubicBezTo>
                  <a:cubicBezTo>
                    <a:pt x="20615" y="10378"/>
                    <a:pt x="20550" y="10463"/>
                    <a:pt x="20550" y="10463"/>
                  </a:cubicBezTo>
                  <a:cubicBezTo>
                    <a:pt x="20550" y="10547"/>
                    <a:pt x="20550" y="10716"/>
                    <a:pt x="20550" y="10800"/>
                  </a:cubicBezTo>
                  <a:cubicBezTo>
                    <a:pt x="20484" y="10969"/>
                    <a:pt x="20484" y="11222"/>
                    <a:pt x="20484" y="11222"/>
                  </a:cubicBezTo>
                  <a:cubicBezTo>
                    <a:pt x="20418" y="11222"/>
                    <a:pt x="20353" y="11391"/>
                    <a:pt x="20287" y="11391"/>
                  </a:cubicBezTo>
                  <a:cubicBezTo>
                    <a:pt x="20221" y="11475"/>
                    <a:pt x="20024" y="11391"/>
                    <a:pt x="19959" y="11391"/>
                  </a:cubicBezTo>
                  <a:cubicBezTo>
                    <a:pt x="19893" y="11391"/>
                    <a:pt x="19827" y="11306"/>
                    <a:pt x="19827" y="11306"/>
                  </a:cubicBezTo>
                  <a:cubicBezTo>
                    <a:pt x="19762" y="11222"/>
                    <a:pt x="19762" y="11137"/>
                    <a:pt x="19696" y="11137"/>
                  </a:cubicBezTo>
                  <a:cubicBezTo>
                    <a:pt x="19630" y="11053"/>
                    <a:pt x="19499" y="11053"/>
                    <a:pt x="19368" y="11053"/>
                  </a:cubicBezTo>
                  <a:cubicBezTo>
                    <a:pt x="19368" y="11053"/>
                    <a:pt x="19236" y="11053"/>
                    <a:pt x="19171" y="11053"/>
                  </a:cubicBezTo>
                  <a:cubicBezTo>
                    <a:pt x="19105" y="11053"/>
                    <a:pt x="19040" y="11053"/>
                    <a:pt x="19040" y="11053"/>
                  </a:cubicBezTo>
                  <a:cubicBezTo>
                    <a:pt x="18974" y="11053"/>
                    <a:pt x="18908" y="10969"/>
                    <a:pt x="18908" y="10884"/>
                  </a:cubicBezTo>
                  <a:cubicBezTo>
                    <a:pt x="18908" y="10800"/>
                    <a:pt x="18974" y="10716"/>
                    <a:pt x="18974" y="10631"/>
                  </a:cubicBezTo>
                  <a:cubicBezTo>
                    <a:pt x="18974" y="10547"/>
                    <a:pt x="18974" y="10378"/>
                    <a:pt x="19040" y="10378"/>
                  </a:cubicBezTo>
                  <a:cubicBezTo>
                    <a:pt x="19040" y="10294"/>
                    <a:pt x="19105" y="10294"/>
                    <a:pt x="19171" y="10209"/>
                  </a:cubicBezTo>
                  <a:cubicBezTo>
                    <a:pt x="19171" y="10125"/>
                    <a:pt x="19171" y="10041"/>
                    <a:pt x="19105" y="10041"/>
                  </a:cubicBezTo>
                  <a:cubicBezTo>
                    <a:pt x="19105" y="9956"/>
                    <a:pt x="18974" y="10125"/>
                    <a:pt x="18908" y="10125"/>
                  </a:cubicBezTo>
                  <a:cubicBezTo>
                    <a:pt x="18908" y="10125"/>
                    <a:pt x="18777" y="10209"/>
                    <a:pt x="18777" y="10209"/>
                  </a:cubicBezTo>
                  <a:cubicBezTo>
                    <a:pt x="18711" y="10209"/>
                    <a:pt x="18580" y="10209"/>
                    <a:pt x="18580" y="10209"/>
                  </a:cubicBezTo>
                  <a:cubicBezTo>
                    <a:pt x="18580" y="10125"/>
                    <a:pt x="18580" y="10041"/>
                    <a:pt x="18580" y="9956"/>
                  </a:cubicBezTo>
                  <a:cubicBezTo>
                    <a:pt x="18646" y="9956"/>
                    <a:pt x="18711" y="9788"/>
                    <a:pt x="18711" y="9788"/>
                  </a:cubicBezTo>
                  <a:cubicBezTo>
                    <a:pt x="18777" y="9703"/>
                    <a:pt x="18777" y="9534"/>
                    <a:pt x="18777" y="9450"/>
                  </a:cubicBezTo>
                  <a:cubicBezTo>
                    <a:pt x="18777" y="9366"/>
                    <a:pt x="18777" y="9197"/>
                    <a:pt x="18777" y="9197"/>
                  </a:cubicBezTo>
                  <a:cubicBezTo>
                    <a:pt x="18711" y="9113"/>
                    <a:pt x="18580" y="9113"/>
                    <a:pt x="18449" y="9028"/>
                  </a:cubicBezTo>
                  <a:cubicBezTo>
                    <a:pt x="18449" y="9028"/>
                    <a:pt x="18317" y="9028"/>
                    <a:pt x="18252" y="8944"/>
                  </a:cubicBezTo>
                  <a:cubicBezTo>
                    <a:pt x="18186" y="8859"/>
                    <a:pt x="18120" y="8691"/>
                    <a:pt x="17989" y="8606"/>
                  </a:cubicBezTo>
                  <a:cubicBezTo>
                    <a:pt x="17923" y="8606"/>
                    <a:pt x="17792" y="8522"/>
                    <a:pt x="17726" y="8522"/>
                  </a:cubicBezTo>
                  <a:cubicBezTo>
                    <a:pt x="17661" y="8606"/>
                    <a:pt x="17661" y="8691"/>
                    <a:pt x="17595" y="8691"/>
                  </a:cubicBezTo>
                  <a:cubicBezTo>
                    <a:pt x="17595" y="8775"/>
                    <a:pt x="17464" y="8775"/>
                    <a:pt x="17464" y="8775"/>
                  </a:cubicBezTo>
                  <a:cubicBezTo>
                    <a:pt x="17398" y="8775"/>
                    <a:pt x="17267" y="8691"/>
                    <a:pt x="17201" y="8691"/>
                  </a:cubicBezTo>
                  <a:cubicBezTo>
                    <a:pt x="17201" y="8606"/>
                    <a:pt x="17136" y="8522"/>
                    <a:pt x="17136" y="8522"/>
                  </a:cubicBezTo>
                  <a:cubicBezTo>
                    <a:pt x="17004" y="8438"/>
                    <a:pt x="16873" y="8438"/>
                    <a:pt x="16742" y="8438"/>
                  </a:cubicBezTo>
                  <a:cubicBezTo>
                    <a:pt x="16742" y="8438"/>
                    <a:pt x="16676" y="8438"/>
                    <a:pt x="16676" y="8438"/>
                  </a:cubicBezTo>
                  <a:cubicBezTo>
                    <a:pt x="16610" y="8438"/>
                    <a:pt x="16610" y="8606"/>
                    <a:pt x="16610" y="8606"/>
                  </a:cubicBezTo>
                  <a:cubicBezTo>
                    <a:pt x="16545" y="8691"/>
                    <a:pt x="16610" y="8775"/>
                    <a:pt x="16610" y="8775"/>
                  </a:cubicBezTo>
                  <a:cubicBezTo>
                    <a:pt x="16545" y="8859"/>
                    <a:pt x="16413" y="9113"/>
                    <a:pt x="16413" y="9197"/>
                  </a:cubicBezTo>
                  <a:cubicBezTo>
                    <a:pt x="16413" y="9197"/>
                    <a:pt x="16413" y="9281"/>
                    <a:pt x="16413" y="9366"/>
                  </a:cubicBezTo>
                  <a:cubicBezTo>
                    <a:pt x="16545" y="9450"/>
                    <a:pt x="16545" y="9450"/>
                    <a:pt x="16545" y="9450"/>
                  </a:cubicBezTo>
                  <a:cubicBezTo>
                    <a:pt x="16545" y="9450"/>
                    <a:pt x="16676" y="9450"/>
                    <a:pt x="16676" y="9450"/>
                  </a:cubicBezTo>
                  <a:cubicBezTo>
                    <a:pt x="16742" y="9450"/>
                    <a:pt x="16873" y="9450"/>
                    <a:pt x="16873" y="9534"/>
                  </a:cubicBezTo>
                  <a:cubicBezTo>
                    <a:pt x="16873" y="9534"/>
                    <a:pt x="16873" y="9703"/>
                    <a:pt x="16939" y="9703"/>
                  </a:cubicBezTo>
                  <a:cubicBezTo>
                    <a:pt x="16939" y="9788"/>
                    <a:pt x="17136" y="9788"/>
                    <a:pt x="17136" y="9872"/>
                  </a:cubicBezTo>
                  <a:cubicBezTo>
                    <a:pt x="17201" y="9872"/>
                    <a:pt x="17333" y="9872"/>
                    <a:pt x="17398" y="9956"/>
                  </a:cubicBezTo>
                  <a:cubicBezTo>
                    <a:pt x="17398" y="9956"/>
                    <a:pt x="17398" y="10125"/>
                    <a:pt x="17398" y="10209"/>
                  </a:cubicBezTo>
                  <a:cubicBezTo>
                    <a:pt x="17398" y="10294"/>
                    <a:pt x="17398" y="10463"/>
                    <a:pt x="17333" y="10463"/>
                  </a:cubicBezTo>
                  <a:cubicBezTo>
                    <a:pt x="17333" y="10547"/>
                    <a:pt x="17201" y="10547"/>
                    <a:pt x="17201" y="10631"/>
                  </a:cubicBezTo>
                  <a:cubicBezTo>
                    <a:pt x="17136" y="10631"/>
                    <a:pt x="17004" y="10631"/>
                    <a:pt x="16939" y="10716"/>
                  </a:cubicBezTo>
                  <a:cubicBezTo>
                    <a:pt x="16873" y="10716"/>
                    <a:pt x="16742" y="10716"/>
                    <a:pt x="16676" y="10716"/>
                  </a:cubicBezTo>
                  <a:cubicBezTo>
                    <a:pt x="16676" y="10716"/>
                    <a:pt x="16610" y="10800"/>
                    <a:pt x="16610" y="10800"/>
                  </a:cubicBezTo>
                  <a:cubicBezTo>
                    <a:pt x="16610" y="10800"/>
                    <a:pt x="16479" y="10800"/>
                    <a:pt x="16479" y="10800"/>
                  </a:cubicBezTo>
                  <a:cubicBezTo>
                    <a:pt x="16479" y="10800"/>
                    <a:pt x="16413" y="10800"/>
                    <a:pt x="16413" y="10884"/>
                  </a:cubicBezTo>
                  <a:cubicBezTo>
                    <a:pt x="16348" y="10969"/>
                    <a:pt x="16348" y="11053"/>
                    <a:pt x="16348" y="11222"/>
                  </a:cubicBezTo>
                  <a:cubicBezTo>
                    <a:pt x="16282" y="11222"/>
                    <a:pt x="16282" y="11391"/>
                    <a:pt x="16216" y="11391"/>
                  </a:cubicBezTo>
                  <a:cubicBezTo>
                    <a:pt x="16151" y="11391"/>
                    <a:pt x="16019" y="11391"/>
                    <a:pt x="15954" y="11475"/>
                  </a:cubicBezTo>
                  <a:cubicBezTo>
                    <a:pt x="15822" y="11475"/>
                    <a:pt x="15560" y="11644"/>
                    <a:pt x="15494" y="11644"/>
                  </a:cubicBezTo>
                  <a:cubicBezTo>
                    <a:pt x="15429" y="11728"/>
                    <a:pt x="15297" y="11812"/>
                    <a:pt x="15297" y="11897"/>
                  </a:cubicBezTo>
                  <a:cubicBezTo>
                    <a:pt x="15297" y="11897"/>
                    <a:pt x="15232" y="11981"/>
                    <a:pt x="15232" y="12066"/>
                  </a:cubicBezTo>
                  <a:cubicBezTo>
                    <a:pt x="15166" y="12150"/>
                    <a:pt x="15166" y="12150"/>
                    <a:pt x="15100" y="12150"/>
                  </a:cubicBezTo>
                  <a:cubicBezTo>
                    <a:pt x="15035" y="12234"/>
                    <a:pt x="14969" y="12150"/>
                    <a:pt x="14969" y="12150"/>
                  </a:cubicBezTo>
                  <a:cubicBezTo>
                    <a:pt x="14838" y="12150"/>
                    <a:pt x="14772" y="12234"/>
                    <a:pt x="14706" y="12234"/>
                  </a:cubicBezTo>
                  <a:cubicBezTo>
                    <a:pt x="14641" y="12234"/>
                    <a:pt x="14575" y="12150"/>
                    <a:pt x="14509" y="12150"/>
                  </a:cubicBezTo>
                  <a:cubicBezTo>
                    <a:pt x="14444" y="12150"/>
                    <a:pt x="14378" y="12066"/>
                    <a:pt x="14312" y="12150"/>
                  </a:cubicBezTo>
                  <a:cubicBezTo>
                    <a:pt x="14312" y="12234"/>
                    <a:pt x="14312" y="12234"/>
                    <a:pt x="14312" y="12234"/>
                  </a:cubicBezTo>
                  <a:cubicBezTo>
                    <a:pt x="14312" y="12234"/>
                    <a:pt x="14247" y="12319"/>
                    <a:pt x="14247" y="12319"/>
                  </a:cubicBezTo>
                  <a:cubicBezTo>
                    <a:pt x="14181" y="12319"/>
                    <a:pt x="14116" y="12319"/>
                    <a:pt x="14116" y="12319"/>
                  </a:cubicBezTo>
                  <a:cubicBezTo>
                    <a:pt x="14050" y="12319"/>
                    <a:pt x="13984" y="12403"/>
                    <a:pt x="13984" y="12487"/>
                  </a:cubicBezTo>
                  <a:cubicBezTo>
                    <a:pt x="13984" y="12487"/>
                    <a:pt x="13984" y="12572"/>
                    <a:pt x="13984" y="12572"/>
                  </a:cubicBezTo>
                  <a:cubicBezTo>
                    <a:pt x="13984" y="12656"/>
                    <a:pt x="14050" y="12741"/>
                    <a:pt x="14050" y="12825"/>
                  </a:cubicBezTo>
                  <a:cubicBezTo>
                    <a:pt x="14050" y="12825"/>
                    <a:pt x="13984" y="12909"/>
                    <a:pt x="13984" y="12909"/>
                  </a:cubicBezTo>
                  <a:cubicBezTo>
                    <a:pt x="13919" y="12994"/>
                    <a:pt x="13787" y="12994"/>
                    <a:pt x="13787" y="12994"/>
                  </a:cubicBezTo>
                  <a:cubicBezTo>
                    <a:pt x="13722" y="13078"/>
                    <a:pt x="13656" y="13247"/>
                    <a:pt x="13656" y="13247"/>
                  </a:cubicBezTo>
                  <a:cubicBezTo>
                    <a:pt x="13590" y="13247"/>
                    <a:pt x="13525" y="13331"/>
                    <a:pt x="13459" y="13331"/>
                  </a:cubicBezTo>
                  <a:cubicBezTo>
                    <a:pt x="13393" y="13331"/>
                    <a:pt x="13393" y="13162"/>
                    <a:pt x="13328" y="13078"/>
                  </a:cubicBezTo>
                  <a:cubicBezTo>
                    <a:pt x="13262" y="12994"/>
                    <a:pt x="13131" y="12994"/>
                    <a:pt x="13131" y="12994"/>
                  </a:cubicBezTo>
                  <a:cubicBezTo>
                    <a:pt x="13065" y="12994"/>
                    <a:pt x="12868" y="12994"/>
                    <a:pt x="12802" y="12994"/>
                  </a:cubicBezTo>
                  <a:cubicBezTo>
                    <a:pt x="12802" y="12994"/>
                    <a:pt x="12802" y="13162"/>
                    <a:pt x="12802" y="13162"/>
                  </a:cubicBezTo>
                  <a:cubicBezTo>
                    <a:pt x="12737" y="13247"/>
                    <a:pt x="12737" y="13416"/>
                    <a:pt x="12605" y="13416"/>
                  </a:cubicBezTo>
                  <a:cubicBezTo>
                    <a:pt x="12605" y="13416"/>
                    <a:pt x="12540" y="13416"/>
                    <a:pt x="12474" y="13416"/>
                  </a:cubicBezTo>
                  <a:cubicBezTo>
                    <a:pt x="12409" y="13416"/>
                    <a:pt x="12277" y="13331"/>
                    <a:pt x="12146" y="13331"/>
                  </a:cubicBezTo>
                  <a:cubicBezTo>
                    <a:pt x="12146" y="13331"/>
                    <a:pt x="12080" y="13416"/>
                    <a:pt x="12080" y="13416"/>
                  </a:cubicBezTo>
                  <a:cubicBezTo>
                    <a:pt x="12015" y="13416"/>
                    <a:pt x="11949" y="13500"/>
                    <a:pt x="11883" y="13584"/>
                  </a:cubicBezTo>
                  <a:cubicBezTo>
                    <a:pt x="11818" y="13584"/>
                    <a:pt x="11686" y="13584"/>
                    <a:pt x="11686" y="13584"/>
                  </a:cubicBezTo>
                  <a:cubicBezTo>
                    <a:pt x="11621" y="13669"/>
                    <a:pt x="11621" y="13669"/>
                    <a:pt x="11555" y="13753"/>
                  </a:cubicBezTo>
                  <a:cubicBezTo>
                    <a:pt x="11555" y="13753"/>
                    <a:pt x="11555" y="13837"/>
                    <a:pt x="11555" y="13837"/>
                  </a:cubicBezTo>
                  <a:cubicBezTo>
                    <a:pt x="11555" y="13922"/>
                    <a:pt x="11489" y="14006"/>
                    <a:pt x="11489" y="14091"/>
                  </a:cubicBezTo>
                  <a:cubicBezTo>
                    <a:pt x="11489" y="14175"/>
                    <a:pt x="11489" y="14344"/>
                    <a:pt x="11489" y="14428"/>
                  </a:cubicBezTo>
                  <a:cubicBezTo>
                    <a:pt x="11489" y="14512"/>
                    <a:pt x="11424" y="14597"/>
                    <a:pt x="11424" y="14681"/>
                  </a:cubicBezTo>
                  <a:cubicBezTo>
                    <a:pt x="11424" y="14766"/>
                    <a:pt x="11358" y="14850"/>
                    <a:pt x="11292" y="14850"/>
                  </a:cubicBezTo>
                  <a:cubicBezTo>
                    <a:pt x="11292" y="14934"/>
                    <a:pt x="11161" y="15019"/>
                    <a:pt x="11161" y="15019"/>
                  </a:cubicBezTo>
                  <a:cubicBezTo>
                    <a:pt x="11161" y="15103"/>
                    <a:pt x="11161" y="15103"/>
                    <a:pt x="11095" y="15187"/>
                  </a:cubicBezTo>
                  <a:cubicBezTo>
                    <a:pt x="11095" y="15187"/>
                    <a:pt x="11030" y="15272"/>
                    <a:pt x="10964" y="15272"/>
                  </a:cubicBezTo>
                  <a:cubicBezTo>
                    <a:pt x="10964" y="15272"/>
                    <a:pt x="10964" y="15187"/>
                    <a:pt x="10964" y="15187"/>
                  </a:cubicBezTo>
                  <a:cubicBezTo>
                    <a:pt x="10898" y="15187"/>
                    <a:pt x="10833" y="15103"/>
                    <a:pt x="10767" y="15019"/>
                  </a:cubicBezTo>
                  <a:cubicBezTo>
                    <a:pt x="10702" y="15019"/>
                    <a:pt x="10702" y="14850"/>
                    <a:pt x="10636" y="14766"/>
                  </a:cubicBezTo>
                  <a:cubicBezTo>
                    <a:pt x="10636" y="14766"/>
                    <a:pt x="10505" y="14681"/>
                    <a:pt x="10439" y="14766"/>
                  </a:cubicBezTo>
                  <a:cubicBezTo>
                    <a:pt x="10439" y="14766"/>
                    <a:pt x="10439" y="14850"/>
                    <a:pt x="10439" y="14850"/>
                  </a:cubicBezTo>
                  <a:cubicBezTo>
                    <a:pt x="10373" y="14850"/>
                    <a:pt x="10308" y="15019"/>
                    <a:pt x="10308" y="15019"/>
                  </a:cubicBezTo>
                  <a:cubicBezTo>
                    <a:pt x="10242" y="15103"/>
                    <a:pt x="10176" y="15103"/>
                    <a:pt x="10176" y="15187"/>
                  </a:cubicBezTo>
                  <a:cubicBezTo>
                    <a:pt x="10176" y="15187"/>
                    <a:pt x="10176" y="15356"/>
                    <a:pt x="10176" y="15356"/>
                  </a:cubicBezTo>
                  <a:cubicBezTo>
                    <a:pt x="10176" y="15441"/>
                    <a:pt x="10111" y="15609"/>
                    <a:pt x="10111" y="15609"/>
                  </a:cubicBezTo>
                  <a:cubicBezTo>
                    <a:pt x="10045" y="15609"/>
                    <a:pt x="9979" y="15609"/>
                    <a:pt x="9979" y="15609"/>
                  </a:cubicBezTo>
                  <a:cubicBezTo>
                    <a:pt x="9914" y="15609"/>
                    <a:pt x="9848" y="15441"/>
                    <a:pt x="9782" y="15441"/>
                  </a:cubicBezTo>
                  <a:cubicBezTo>
                    <a:pt x="9717" y="15441"/>
                    <a:pt x="9651" y="15441"/>
                    <a:pt x="9520" y="15441"/>
                  </a:cubicBezTo>
                  <a:cubicBezTo>
                    <a:pt x="9520" y="15525"/>
                    <a:pt x="9520" y="15778"/>
                    <a:pt x="9454" y="15778"/>
                  </a:cubicBezTo>
                  <a:cubicBezTo>
                    <a:pt x="9454" y="15862"/>
                    <a:pt x="9454" y="16116"/>
                    <a:pt x="9388" y="16284"/>
                  </a:cubicBezTo>
                  <a:cubicBezTo>
                    <a:pt x="9388" y="16284"/>
                    <a:pt x="9323" y="16453"/>
                    <a:pt x="9257" y="16622"/>
                  </a:cubicBezTo>
                  <a:cubicBezTo>
                    <a:pt x="9257" y="16622"/>
                    <a:pt x="9191" y="16706"/>
                    <a:pt x="9191" y="16706"/>
                  </a:cubicBezTo>
                  <a:cubicBezTo>
                    <a:pt x="9126" y="16706"/>
                    <a:pt x="8995" y="16622"/>
                    <a:pt x="8995" y="16622"/>
                  </a:cubicBezTo>
                  <a:cubicBezTo>
                    <a:pt x="8929" y="16622"/>
                    <a:pt x="8732" y="16622"/>
                    <a:pt x="8666" y="16622"/>
                  </a:cubicBezTo>
                  <a:cubicBezTo>
                    <a:pt x="8666" y="16706"/>
                    <a:pt x="8601" y="16791"/>
                    <a:pt x="8535" y="16791"/>
                  </a:cubicBezTo>
                  <a:cubicBezTo>
                    <a:pt x="8535" y="16875"/>
                    <a:pt x="8469" y="16959"/>
                    <a:pt x="8469" y="16959"/>
                  </a:cubicBezTo>
                  <a:cubicBezTo>
                    <a:pt x="8404" y="16959"/>
                    <a:pt x="8404" y="16875"/>
                    <a:pt x="8404" y="16791"/>
                  </a:cubicBezTo>
                  <a:cubicBezTo>
                    <a:pt x="8338" y="16791"/>
                    <a:pt x="8272" y="16791"/>
                    <a:pt x="8272" y="16791"/>
                  </a:cubicBezTo>
                  <a:cubicBezTo>
                    <a:pt x="8272" y="16706"/>
                    <a:pt x="8207" y="16706"/>
                    <a:pt x="8141" y="16791"/>
                  </a:cubicBezTo>
                  <a:cubicBezTo>
                    <a:pt x="8075" y="16875"/>
                    <a:pt x="8075" y="16875"/>
                    <a:pt x="8075" y="16875"/>
                  </a:cubicBezTo>
                  <a:cubicBezTo>
                    <a:pt x="8075" y="16875"/>
                    <a:pt x="8075" y="16959"/>
                    <a:pt x="8075" y="17044"/>
                  </a:cubicBezTo>
                  <a:cubicBezTo>
                    <a:pt x="8075" y="17044"/>
                    <a:pt x="8075" y="17212"/>
                    <a:pt x="8075" y="17297"/>
                  </a:cubicBezTo>
                  <a:cubicBezTo>
                    <a:pt x="8075" y="17381"/>
                    <a:pt x="8075" y="17634"/>
                    <a:pt x="8010" y="17719"/>
                  </a:cubicBezTo>
                  <a:cubicBezTo>
                    <a:pt x="8010" y="17719"/>
                    <a:pt x="7878" y="17887"/>
                    <a:pt x="7813" y="17887"/>
                  </a:cubicBezTo>
                  <a:cubicBezTo>
                    <a:pt x="7747" y="17887"/>
                    <a:pt x="7616" y="17972"/>
                    <a:pt x="7550" y="17972"/>
                  </a:cubicBezTo>
                  <a:cubicBezTo>
                    <a:pt x="7484" y="18056"/>
                    <a:pt x="7484" y="18225"/>
                    <a:pt x="7419" y="18225"/>
                  </a:cubicBezTo>
                  <a:cubicBezTo>
                    <a:pt x="7353" y="18225"/>
                    <a:pt x="7288" y="18056"/>
                    <a:pt x="7288" y="17972"/>
                  </a:cubicBezTo>
                  <a:cubicBezTo>
                    <a:pt x="7222" y="17972"/>
                    <a:pt x="7222" y="17887"/>
                    <a:pt x="7156" y="17887"/>
                  </a:cubicBezTo>
                  <a:cubicBezTo>
                    <a:pt x="7091" y="17887"/>
                    <a:pt x="7025" y="17887"/>
                    <a:pt x="7025" y="17887"/>
                  </a:cubicBezTo>
                  <a:cubicBezTo>
                    <a:pt x="6959" y="17803"/>
                    <a:pt x="6959" y="17719"/>
                    <a:pt x="6894" y="17719"/>
                  </a:cubicBezTo>
                  <a:cubicBezTo>
                    <a:pt x="6894" y="17634"/>
                    <a:pt x="6828" y="17550"/>
                    <a:pt x="6762" y="17550"/>
                  </a:cubicBezTo>
                  <a:cubicBezTo>
                    <a:pt x="6697" y="17550"/>
                    <a:pt x="6565" y="17550"/>
                    <a:pt x="6565" y="17634"/>
                  </a:cubicBezTo>
                  <a:cubicBezTo>
                    <a:pt x="6500" y="17634"/>
                    <a:pt x="6500" y="17719"/>
                    <a:pt x="6500" y="17719"/>
                  </a:cubicBezTo>
                  <a:cubicBezTo>
                    <a:pt x="6434" y="17803"/>
                    <a:pt x="6368" y="17887"/>
                    <a:pt x="6368" y="17887"/>
                  </a:cubicBezTo>
                  <a:cubicBezTo>
                    <a:pt x="6303" y="17887"/>
                    <a:pt x="6171" y="17803"/>
                    <a:pt x="6106" y="17803"/>
                  </a:cubicBezTo>
                  <a:cubicBezTo>
                    <a:pt x="6106" y="17887"/>
                    <a:pt x="6040" y="17887"/>
                    <a:pt x="5974" y="17972"/>
                  </a:cubicBezTo>
                  <a:cubicBezTo>
                    <a:pt x="5909" y="17972"/>
                    <a:pt x="5909" y="18141"/>
                    <a:pt x="5909" y="18141"/>
                  </a:cubicBezTo>
                  <a:cubicBezTo>
                    <a:pt x="5909" y="18225"/>
                    <a:pt x="5843" y="18309"/>
                    <a:pt x="5778" y="18309"/>
                  </a:cubicBezTo>
                  <a:cubicBezTo>
                    <a:pt x="5712" y="18309"/>
                    <a:pt x="5712" y="18225"/>
                    <a:pt x="5646" y="18225"/>
                  </a:cubicBezTo>
                  <a:cubicBezTo>
                    <a:pt x="5581" y="18225"/>
                    <a:pt x="5515" y="18225"/>
                    <a:pt x="5384" y="18225"/>
                  </a:cubicBezTo>
                  <a:cubicBezTo>
                    <a:pt x="5318" y="18225"/>
                    <a:pt x="5252" y="18141"/>
                    <a:pt x="5187" y="18141"/>
                  </a:cubicBezTo>
                  <a:cubicBezTo>
                    <a:pt x="5121" y="18141"/>
                    <a:pt x="4990" y="18141"/>
                    <a:pt x="4924" y="18225"/>
                  </a:cubicBezTo>
                  <a:cubicBezTo>
                    <a:pt x="4858" y="18225"/>
                    <a:pt x="4793" y="18309"/>
                    <a:pt x="4661" y="18309"/>
                  </a:cubicBezTo>
                  <a:cubicBezTo>
                    <a:pt x="4661" y="18394"/>
                    <a:pt x="4530" y="18309"/>
                    <a:pt x="4399" y="18309"/>
                  </a:cubicBezTo>
                  <a:cubicBezTo>
                    <a:pt x="4399" y="18309"/>
                    <a:pt x="4333" y="18394"/>
                    <a:pt x="4333" y="18478"/>
                  </a:cubicBezTo>
                  <a:cubicBezTo>
                    <a:pt x="4333" y="18478"/>
                    <a:pt x="4333" y="18562"/>
                    <a:pt x="4333" y="18647"/>
                  </a:cubicBezTo>
                  <a:cubicBezTo>
                    <a:pt x="4333" y="18731"/>
                    <a:pt x="4333" y="18900"/>
                    <a:pt x="4267" y="18984"/>
                  </a:cubicBezTo>
                  <a:cubicBezTo>
                    <a:pt x="4202" y="19069"/>
                    <a:pt x="4136" y="19069"/>
                    <a:pt x="4071" y="19153"/>
                  </a:cubicBezTo>
                  <a:cubicBezTo>
                    <a:pt x="4071" y="19153"/>
                    <a:pt x="3939" y="19153"/>
                    <a:pt x="3874" y="19237"/>
                  </a:cubicBezTo>
                  <a:cubicBezTo>
                    <a:pt x="3808" y="19322"/>
                    <a:pt x="3677" y="19575"/>
                    <a:pt x="3611" y="19744"/>
                  </a:cubicBezTo>
                  <a:cubicBezTo>
                    <a:pt x="3545" y="19828"/>
                    <a:pt x="3480" y="19912"/>
                    <a:pt x="3414" y="20081"/>
                  </a:cubicBezTo>
                  <a:cubicBezTo>
                    <a:pt x="3414" y="20081"/>
                    <a:pt x="3348" y="20166"/>
                    <a:pt x="3348" y="20166"/>
                  </a:cubicBezTo>
                  <a:cubicBezTo>
                    <a:pt x="3348" y="20250"/>
                    <a:pt x="3414" y="20334"/>
                    <a:pt x="3414" y="20419"/>
                  </a:cubicBezTo>
                  <a:cubicBezTo>
                    <a:pt x="3414" y="20419"/>
                    <a:pt x="3348" y="20503"/>
                    <a:pt x="3348" y="20503"/>
                  </a:cubicBezTo>
                  <a:cubicBezTo>
                    <a:pt x="3348" y="20587"/>
                    <a:pt x="3217" y="20503"/>
                    <a:pt x="3217" y="20503"/>
                  </a:cubicBezTo>
                  <a:cubicBezTo>
                    <a:pt x="3217" y="20587"/>
                    <a:pt x="3217" y="20672"/>
                    <a:pt x="3217" y="20672"/>
                  </a:cubicBezTo>
                  <a:cubicBezTo>
                    <a:pt x="3151" y="20756"/>
                    <a:pt x="3151" y="20925"/>
                    <a:pt x="3217" y="21009"/>
                  </a:cubicBezTo>
                  <a:cubicBezTo>
                    <a:pt x="3217" y="21009"/>
                    <a:pt x="3217" y="21094"/>
                    <a:pt x="3217" y="21178"/>
                  </a:cubicBezTo>
                  <a:cubicBezTo>
                    <a:pt x="3217" y="21178"/>
                    <a:pt x="3217" y="21431"/>
                    <a:pt x="3217" y="21431"/>
                  </a:cubicBezTo>
                  <a:cubicBezTo>
                    <a:pt x="3217" y="21516"/>
                    <a:pt x="3151" y="21600"/>
                    <a:pt x="3151" y="21600"/>
                  </a:cubicBezTo>
                  <a:cubicBezTo>
                    <a:pt x="3086" y="21600"/>
                    <a:pt x="3086" y="21600"/>
                    <a:pt x="3020" y="21600"/>
                  </a:cubicBezTo>
                  <a:cubicBezTo>
                    <a:pt x="2954" y="21600"/>
                    <a:pt x="2889" y="21600"/>
                    <a:pt x="2889" y="21600"/>
                  </a:cubicBezTo>
                  <a:cubicBezTo>
                    <a:pt x="2823" y="21600"/>
                    <a:pt x="2757" y="21516"/>
                    <a:pt x="2757" y="21431"/>
                  </a:cubicBezTo>
                  <a:cubicBezTo>
                    <a:pt x="2757" y="21431"/>
                    <a:pt x="2692" y="21347"/>
                    <a:pt x="2692" y="21262"/>
                  </a:cubicBezTo>
                  <a:cubicBezTo>
                    <a:pt x="2692" y="21178"/>
                    <a:pt x="2692" y="21094"/>
                    <a:pt x="2692" y="21009"/>
                  </a:cubicBezTo>
                  <a:cubicBezTo>
                    <a:pt x="2692" y="21009"/>
                    <a:pt x="2692" y="20756"/>
                    <a:pt x="2626" y="20756"/>
                  </a:cubicBezTo>
                  <a:cubicBezTo>
                    <a:pt x="2626" y="20672"/>
                    <a:pt x="2560" y="20672"/>
                    <a:pt x="2560" y="20587"/>
                  </a:cubicBezTo>
                  <a:cubicBezTo>
                    <a:pt x="2495" y="20503"/>
                    <a:pt x="2626" y="20419"/>
                    <a:pt x="2626" y="20334"/>
                  </a:cubicBezTo>
                  <a:cubicBezTo>
                    <a:pt x="2560" y="20250"/>
                    <a:pt x="2560" y="20166"/>
                    <a:pt x="2495" y="20081"/>
                  </a:cubicBezTo>
                  <a:cubicBezTo>
                    <a:pt x="2495" y="20081"/>
                    <a:pt x="2364" y="20081"/>
                    <a:pt x="2298" y="20081"/>
                  </a:cubicBezTo>
                  <a:cubicBezTo>
                    <a:pt x="2298" y="20081"/>
                    <a:pt x="2232" y="20081"/>
                    <a:pt x="2167" y="20081"/>
                  </a:cubicBezTo>
                  <a:cubicBezTo>
                    <a:pt x="2167" y="20081"/>
                    <a:pt x="2167" y="19997"/>
                    <a:pt x="2101" y="19912"/>
                  </a:cubicBezTo>
                  <a:cubicBezTo>
                    <a:pt x="2035" y="19912"/>
                    <a:pt x="2035" y="19828"/>
                    <a:pt x="2035" y="19744"/>
                  </a:cubicBezTo>
                  <a:cubicBezTo>
                    <a:pt x="2035" y="19744"/>
                    <a:pt x="1970" y="19575"/>
                    <a:pt x="1970" y="19575"/>
                  </a:cubicBezTo>
                  <a:cubicBezTo>
                    <a:pt x="1970" y="19491"/>
                    <a:pt x="1904" y="19491"/>
                    <a:pt x="1904" y="19491"/>
                  </a:cubicBezTo>
                  <a:cubicBezTo>
                    <a:pt x="1838" y="19491"/>
                    <a:pt x="1707" y="19406"/>
                    <a:pt x="1707" y="19406"/>
                  </a:cubicBezTo>
                  <a:cubicBezTo>
                    <a:pt x="1641" y="19406"/>
                    <a:pt x="1641" y="19406"/>
                    <a:pt x="1641" y="19406"/>
                  </a:cubicBezTo>
                  <a:cubicBezTo>
                    <a:pt x="1641" y="19406"/>
                    <a:pt x="1510" y="19406"/>
                    <a:pt x="1510" y="19406"/>
                  </a:cubicBezTo>
                  <a:cubicBezTo>
                    <a:pt x="1510" y="19491"/>
                    <a:pt x="1510" y="19491"/>
                    <a:pt x="1510" y="19491"/>
                  </a:cubicBezTo>
                  <a:cubicBezTo>
                    <a:pt x="1313" y="19406"/>
                    <a:pt x="1313" y="19406"/>
                    <a:pt x="1313" y="19406"/>
                  </a:cubicBezTo>
                  <a:cubicBezTo>
                    <a:pt x="1116" y="19153"/>
                    <a:pt x="1116" y="19153"/>
                    <a:pt x="1116" y="19153"/>
                  </a:cubicBezTo>
                  <a:cubicBezTo>
                    <a:pt x="919" y="19069"/>
                    <a:pt x="919" y="19069"/>
                    <a:pt x="919" y="19069"/>
                  </a:cubicBezTo>
                  <a:cubicBezTo>
                    <a:pt x="722" y="18984"/>
                    <a:pt x="722" y="18984"/>
                    <a:pt x="722" y="18984"/>
                  </a:cubicBezTo>
                  <a:cubicBezTo>
                    <a:pt x="657" y="18731"/>
                    <a:pt x="657" y="18731"/>
                    <a:pt x="657" y="18731"/>
                  </a:cubicBezTo>
                  <a:cubicBezTo>
                    <a:pt x="722" y="18562"/>
                    <a:pt x="722" y="18562"/>
                    <a:pt x="722" y="18562"/>
                  </a:cubicBezTo>
                  <a:cubicBezTo>
                    <a:pt x="722" y="18225"/>
                    <a:pt x="722" y="18225"/>
                    <a:pt x="722" y="18225"/>
                  </a:cubicBezTo>
                  <a:cubicBezTo>
                    <a:pt x="525" y="18141"/>
                    <a:pt x="525" y="18141"/>
                    <a:pt x="525" y="18141"/>
                  </a:cubicBezTo>
                  <a:cubicBezTo>
                    <a:pt x="460" y="17972"/>
                    <a:pt x="460" y="17972"/>
                    <a:pt x="460" y="17972"/>
                  </a:cubicBezTo>
                  <a:cubicBezTo>
                    <a:pt x="263" y="17887"/>
                    <a:pt x="263" y="17887"/>
                    <a:pt x="263" y="17887"/>
                  </a:cubicBezTo>
                  <a:cubicBezTo>
                    <a:pt x="197" y="17887"/>
                    <a:pt x="197" y="17887"/>
                    <a:pt x="197" y="17887"/>
                  </a:cubicBezTo>
                  <a:cubicBezTo>
                    <a:pt x="197" y="17887"/>
                    <a:pt x="197" y="17887"/>
                    <a:pt x="197" y="17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7" name="Google Shape;2507;p278"/>
            <p:cNvSpPr/>
            <p:nvPr/>
          </p:nvSpPr>
          <p:spPr>
            <a:xfrm>
              <a:off x="3698211" y="3294572"/>
              <a:ext cx="1908062" cy="1485831"/>
            </a:xfrm>
            <a:custGeom>
              <a:avLst/>
              <a:gdLst/>
              <a:ahLst/>
              <a:cxnLst/>
              <a:rect l="l" t="t" r="r" b="b"/>
              <a:pathLst>
                <a:path w="21564" h="21600" extrusionOk="0">
                  <a:moveTo>
                    <a:pt x="197" y="17887"/>
                  </a:moveTo>
                  <a:cubicBezTo>
                    <a:pt x="197" y="17803"/>
                    <a:pt x="197" y="17803"/>
                    <a:pt x="197" y="17803"/>
                  </a:cubicBezTo>
                  <a:cubicBezTo>
                    <a:pt x="197" y="17550"/>
                    <a:pt x="197" y="17550"/>
                    <a:pt x="197" y="17550"/>
                  </a:cubicBezTo>
                  <a:cubicBezTo>
                    <a:pt x="263" y="17466"/>
                    <a:pt x="263" y="17466"/>
                    <a:pt x="263" y="17466"/>
                  </a:cubicBezTo>
                  <a:cubicBezTo>
                    <a:pt x="460" y="17466"/>
                    <a:pt x="460" y="17466"/>
                    <a:pt x="460" y="17466"/>
                  </a:cubicBezTo>
                  <a:cubicBezTo>
                    <a:pt x="525" y="17212"/>
                    <a:pt x="525" y="17212"/>
                    <a:pt x="525" y="17212"/>
                  </a:cubicBezTo>
                  <a:cubicBezTo>
                    <a:pt x="591" y="16959"/>
                    <a:pt x="591" y="16959"/>
                    <a:pt x="591" y="16959"/>
                  </a:cubicBezTo>
                  <a:cubicBezTo>
                    <a:pt x="394" y="16791"/>
                    <a:pt x="394" y="16791"/>
                    <a:pt x="394" y="16791"/>
                  </a:cubicBezTo>
                  <a:cubicBezTo>
                    <a:pt x="328" y="16622"/>
                    <a:pt x="328" y="16622"/>
                    <a:pt x="328" y="16622"/>
                  </a:cubicBezTo>
                  <a:cubicBezTo>
                    <a:pt x="197" y="16622"/>
                    <a:pt x="197" y="16622"/>
                    <a:pt x="197" y="16622"/>
                  </a:cubicBezTo>
                  <a:cubicBezTo>
                    <a:pt x="66" y="16622"/>
                    <a:pt x="66" y="16622"/>
                    <a:pt x="66" y="16622"/>
                  </a:cubicBezTo>
                  <a:cubicBezTo>
                    <a:pt x="0" y="16453"/>
                    <a:pt x="0" y="16453"/>
                    <a:pt x="0" y="16453"/>
                  </a:cubicBezTo>
                  <a:cubicBezTo>
                    <a:pt x="0" y="16284"/>
                    <a:pt x="0" y="16284"/>
                    <a:pt x="0" y="16284"/>
                  </a:cubicBezTo>
                  <a:cubicBezTo>
                    <a:pt x="197" y="16116"/>
                    <a:pt x="197" y="16116"/>
                    <a:pt x="197" y="16116"/>
                  </a:cubicBezTo>
                  <a:cubicBezTo>
                    <a:pt x="328" y="15862"/>
                    <a:pt x="328" y="15862"/>
                    <a:pt x="328" y="15862"/>
                  </a:cubicBezTo>
                  <a:cubicBezTo>
                    <a:pt x="328" y="15609"/>
                    <a:pt x="328" y="15609"/>
                    <a:pt x="328" y="15609"/>
                  </a:cubicBezTo>
                  <a:cubicBezTo>
                    <a:pt x="460" y="15609"/>
                    <a:pt x="460" y="15609"/>
                    <a:pt x="460" y="15609"/>
                  </a:cubicBezTo>
                  <a:cubicBezTo>
                    <a:pt x="525" y="15356"/>
                    <a:pt x="525" y="15356"/>
                    <a:pt x="525" y="15356"/>
                  </a:cubicBezTo>
                  <a:cubicBezTo>
                    <a:pt x="657" y="15187"/>
                    <a:pt x="657" y="15187"/>
                    <a:pt x="657" y="15187"/>
                  </a:cubicBezTo>
                  <a:cubicBezTo>
                    <a:pt x="722" y="15019"/>
                    <a:pt x="722" y="15019"/>
                    <a:pt x="722" y="15019"/>
                  </a:cubicBezTo>
                  <a:cubicBezTo>
                    <a:pt x="722" y="14850"/>
                    <a:pt x="722" y="14850"/>
                    <a:pt x="722" y="14850"/>
                  </a:cubicBezTo>
                  <a:cubicBezTo>
                    <a:pt x="919" y="14934"/>
                    <a:pt x="919" y="14934"/>
                    <a:pt x="919" y="14934"/>
                  </a:cubicBezTo>
                  <a:cubicBezTo>
                    <a:pt x="919" y="15103"/>
                    <a:pt x="919" y="15103"/>
                    <a:pt x="919" y="15103"/>
                  </a:cubicBezTo>
                  <a:cubicBezTo>
                    <a:pt x="919" y="15187"/>
                    <a:pt x="919" y="15187"/>
                    <a:pt x="919" y="15187"/>
                  </a:cubicBezTo>
                  <a:cubicBezTo>
                    <a:pt x="1050" y="15356"/>
                    <a:pt x="1050" y="15356"/>
                    <a:pt x="1050" y="15356"/>
                  </a:cubicBezTo>
                  <a:cubicBezTo>
                    <a:pt x="1116" y="15441"/>
                    <a:pt x="1116" y="15441"/>
                    <a:pt x="1116" y="15441"/>
                  </a:cubicBezTo>
                  <a:cubicBezTo>
                    <a:pt x="1182" y="15525"/>
                    <a:pt x="1182" y="15525"/>
                    <a:pt x="1182" y="15525"/>
                  </a:cubicBezTo>
                  <a:cubicBezTo>
                    <a:pt x="1050" y="15694"/>
                    <a:pt x="1050" y="15694"/>
                    <a:pt x="1050" y="15694"/>
                  </a:cubicBezTo>
                  <a:cubicBezTo>
                    <a:pt x="985" y="15778"/>
                    <a:pt x="985" y="15778"/>
                    <a:pt x="985" y="15778"/>
                  </a:cubicBezTo>
                  <a:cubicBezTo>
                    <a:pt x="985" y="15947"/>
                    <a:pt x="985" y="15947"/>
                    <a:pt x="985" y="15947"/>
                  </a:cubicBezTo>
                  <a:cubicBezTo>
                    <a:pt x="985" y="16031"/>
                    <a:pt x="985" y="16031"/>
                    <a:pt x="985" y="16031"/>
                  </a:cubicBezTo>
                  <a:cubicBezTo>
                    <a:pt x="1182" y="16116"/>
                    <a:pt x="1182" y="16116"/>
                    <a:pt x="1182" y="16116"/>
                  </a:cubicBezTo>
                  <a:cubicBezTo>
                    <a:pt x="1313" y="16031"/>
                    <a:pt x="1313" y="16031"/>
                    <a:pt x="1313" y="16031"/>
                  </a:cubicBezTo>
                  <a:cubicBezTo>
                    <a:pt x="1444" y="16031"/>
                    <a:pt x="1444" y="16031"/>
                    <a:pt x="1444" y="16031"/>
                  </a:cubicBezTo>
                  <a:cubicBezTo>
                    <a:pt x="1510" y="15862"/>
                    <a:pt x="1510" y="15862"/>
                    <a:pt x="1510" y="15862"/>
                  </a:cubicBezTo>
                  <a:cubicBezTo>
                    <a:pt x="1444" y="15778"/>
                    <a:pt x="1444" y="15778"/>
                    <a:pt x="1444" y="15778"/>
                  </a:cubicBezTo>
                  <a:cubicBezTo>
                    <a:pt x="1444" y="15609"/>
                    <a:pt x="1444" y="15609"/>
                    <a:pt x="1444" y="15609"/>
                  </a:cubicBezTo>
                  <a:cubicBezTo>
                    <a:pt x="1576" y="15609"/>
                    <a:pt x="1576" y="15609"/>
                    <a:pt x="1576" y="15609"/>
                  </a:cubicBezTo>
                  <a:cubicBezTo>
                    <a:pt x="1641" y="15694"/>
                    <a:pt x="1641" y="15694"/>
                    <a:pt x="1641" y="15694"/>
                  </a:cubicBezTo>
                  <a:cubicBezTo>
                    <a:pt x="1707" y="15862"/>
                    <a:pt x="1707" y="15862"/>
                    <a:pt x="1707" y="15862"/>
                  </a:cubicBezTo>
                  <a:cubicBezTo>
                    <a:pt x="1904" y="15947"/>
                    <a:pt x="1904" y="15947"/>
                    <a:pt x="1904" y="15947"/>
                  </a:cubicBezTo>
                  <a:cubicBezTo>
                    <a:pt x="1970" y="15778"/>
                    <a:pt x="1970" y="15778"/>
                    <a:pt x="1970" y="15778"/>
                  </a:cubicBezTo>
                  <a:cubicBezTo>
                    <a:pt x="1970" y="15609"/>
                    <a:pt x="1970" y="15609"/>
                    <a:pt x="1970" y="15609"/>
                  </a:cubicBezTo>
                  <a:cubicBezTo>
                    <a:pt x="1838" y="15525"/>
                    <a:pt x="1838" y="15525"/>
                    <a:pt x="1838" y="15525"/>
                  </a:cubicBezTo>
                  <a:cubicBezTo>
                    <a:pt x="1773" y="15272"/>
                    <a:pt x="1773" y="15272"/>
                    <a:pt x="1773" y="15272"/>
                  </a:cubicBezTo>
                  <a:cubicBezTo>
                    <a:pt x="1773" y="15103"/>
                    <a:pt x="1773" y="15103"/>
                    <a:pt x="1773" y="15103"/>
                  </a:cubicBezTo>
                  <a:cubicBezTo>
                    <a:pt x="1904" y="15019"/>
                    <a:pt x="1904" y="15019"/>
                    <a:pt x="1904" y="15019"/>
                  </a:cubicBezTo>
                  <a:cubicBezTo>
                    <a:pt x="2035" y="15187"/>
                    <a:pt x="2035" y="15187"/>
                    <a:pt x="2035" y="15187"/>
                  </a:cubicBezTo>
                  <a:cubicBezTo>
                    <a:pt x="2167" y="15103"/>
                    <a:pt x="2167" y="15103"/>
                    <a:pt x="2167" y="15103"/>
                  </a:cubicBezTo>
                  <a:cubicBezTo>
                    <a:pt x="2167" y="15019"/>
                    <a:pt x="2167" y="15019"/>
                    <a:pt x="2167" y="15019"/>
                  </a:cubicBezTo>
                  <a:cubicBezTo>
                    <a:pt x="2232" y="14934"/>
                    <a:pt x="2232" y="14934"/>
                    <a:pt x="2232" y="14934"/>
                  </a:cubicBezTo>
                  <a:cubicBezTo>
                    <a:pt x="2364" y="15019"/>
                    <a:pt x="2364" y="15019"/>
                    <a:pt x="2364" y="15019"/>
                  </a:cubicBezTo>
                  <a:cubicBezTo>
                    <a:pt x="2560" y="15103"/>
                    <a:pt x="2560" y="15103"/>
                    <a:pt x="2560" y="15103"/>
                  </a:cubicBezTo>
                  <a:cubicBezTo>
                    <a:pt x="2692" y="15019"/>
                    <a:pt x="2692" y="15019"/>
                    <a:pt x="2692" y="15019"/>
                  </a:cubicBezTo>
                  <a:cubicBezTo>
                    <a:pt x="2823" y="15019"/>
                    <a:pt x="2823" y="15019"/>
                    <a:pt x="2823" y="15019"/>
                  </a:cubicBezTo>
                  <a:cubicBezTo>
                    <a:pt x="2889" y="14934"/>
                    <a:pt x="2889" y="14934"/>
                    <a:pt x="2889" y="14934"/>
                  </a:cubicBezTo>
                  <a:cubicBezTo>
                    <a:pt x="2823" y="14766"/>
                    <a:pt x="2823" y="14766"/>
                    <a:pt x="2823" y="14766"/>
                  </a:cubicBezTo>
                  <a:cubicBezTo>
                    <a:pt x="2954" y="14597"/>
                    <a:pt x="2954" y="14597"/>
                    <a:pt x="2954" y="14597"/>
                  </a:cubicBezTo>
                  <a:cubicBezTo>
                    <a:pt x="3086" y="14512"/>
                    <a:pt x="3086" y="14512"/>
                    <a:pt x="3086" y="14512"/>
                  </a:cubicBezTo>
                  <a:cubicBezTo>
                    <a:pt x="3020" y="14344"/>
                    <a:pt x="3020" y="14344"/>
                    <a:pt x="3020" y="14344"/>
                  </a:cubicBezTo>
                  <a:cubicBezTo>
                    <a:pt x="2889" y="14259"/>
                    <a:pt x="2889" y="14259"/>
                    <a:pt x="2889" y="14259"/>
                  </a:cubicBezTo>
                  <a:cubicBezTo>
                    <a:pt x="2757" y="14091"/>
                    <a:pt x="2757" y="14091"/>
                    <a:pt x="2757" y="14091"/>
                  </a:cubicBezTo>
                  <a:cubicBezTo>
                    <a:pt x="2626" y="14006"/>
                    <a:pt x="2626" y="14006"/>
                    <a:pt x="2626" y="14006"/>
                  </a:cubicBezTo>
                  <a:cubicBezTo>
                    <a:pt x="2692" y="13753"/>
                    <a:pt x="2692" y="13753"/>
                    <a:pt x="2692" y="13753"/>
                  </a:cubicBezTo>
                  <a:cubicBezTo>
                    <a:pt x="2626" y="13584"/>
                    <a:pt x="2626" y="13584"/>
                    <a:pt x="2626" y="13584"/>
                  </a:cubicBezTo>
                  <a:cubicBezTo>
                    <a:pt x="2495" y="13500"/>
                    <a:pt x="2495" y="13500"/>
                    <a:pt x="2495" y="13500"/>
                  </a:cubicBezTo>
                  <a:cubicBezTo>
                    <a:pt x="2429" y="13416"/>
                    <a:pt x="2429" y="13416"/>
                    <a:pt x="2429" y="13416"/>
                  </a:cubicBezTo>
                  <a:cubicBezTo>
                    <a:pt x="2429" y="13162"/>
                    <a:pt x="2429" y="13162"/>
                    <a:pt x="2429" y="13162"/>
                  </a:cubicBezTo>
                  <a:cubicBezTo>
                    <a:pt x="2560" y="13078"/>
                    <a:pt x="2560" y="13078"/>
                    <a:pt x="2560" y="13078"/>
                  </a:cubicBezTo>
                  <a:cubicBezTo>
                    <a:pt x="2626" y="13162"/>
                    <a:pt x="2626" y="13162"/>
                    <a:pt x="2626" y="13162"/>
                  </a:cubicBezTo>
                  <a:cubicBezTo>
                    <a:pt x="2757" y="13162"/>
                    <a:pt x="2757" y="13162"/>
                    <a:pt x="2757" y="13162"/>
                  </a:cubicBezTo>
                  <a:cubicBezTo>
                    <a:pt x="2889" y="12994"/>
                    <a:pt x="2889" y="12994"/>
                    <a:pt x="2889" y="12994"/>
                  </a:cubicBezTo>
                  <a:cubicBezTo>
                    <a:pt x="2889" y="12909"/>
                    <a:pt x="2889" y="12909"/>
                    <a:pt x="2889" y="12909"/>
                  </a:cubicBezTo>
                  <a:cubicBezTo>
                    <a:pt x="2692" y="12741"/>
                    <a:pt x="2692" y="12741"/>
                    <a:pt x="2692" y="12741"/>
                  </a:cubicBezTo>
                  <a:cubicBezTo>
                    <a:pt x="2626" y="12741"/>
                    <a:pt x="2626" y="12741"/>
                    <a:pt x="2626" y="12741"/>
                  </a:cubicBezTo>
                  <a:cubicBezTo>
                    <a:pt x="2495" y="12656"/>
                    <a:pt x="2495" y="12656"/>
                    <a:pt x="2495" y="12656"/>
                  </a:cubicBezTo>
                  <a:cubicBezTo>
                    <a:pt x="2429" y="12572"/>
                    <a:pt x="2429" y="12572"/>
                    <a:pt x="2429" y="12572"/>
                  </a:cubicBezTo>
                  <a:cubicBezTo>
                    <a:pt x="2495" y="12403"/>
                    <a:pt x="2495" y="12403"/>
                    <a:pt x="2495" y="12403"/>
                  </a:cubicBezTo>
                  <a:cubicBezTo>
                    <a:pt x="2692" y="12403"/>
                    <a:pt x="2692" y="12403"/>
                    <a:pt x="2692" y="12403"/>
                  </a:cubicBezTo>
                  <a:cubicBezTo>
                    <a:pt x="2757" y="12487"/>
                    <a:pt x="2757" y="12487"/>
                    <a:pt x="2757" y="12487"/>
                  </a:cubicBezTo>
                  <a:cubicBezTo>
                    <a:pt x="2954" y="12403"/>
                    <a:pt x="2954" y="12403"/>
                    <a:pt x="2954" y="12403"/>
                  </a:cubicBezTo>
                  <a:cubicBezTo>
                    <a:pt x="3151" y="12234"/>
                    <a:pt x="3151" y="12234"/>
                    <a:pt x="3151" y="12234"/>
                  </a:cubicBezTo>
                  <a:cubicBezTo>
                    <a:pt x="3217" y="11981"/>
                    <a:pt x="3217" y="11981"/>
                    <a:pt x="3217" y="11981"/>
                  </a:cubicBezTo>
                  <a:cubicBezTo>
                    <a:pt x="3348" y="11897"/>
                    <a:pt x="3348" y="11897"/>
                    <a:pt x="3348" y="11897"/>
                  </a:cubicBezTo>
                  <a:cubicBezTo>
                    <a:pt x="3545" y="11897"/>
                    <a:pt x="3545" y="11897"/>
                    <a:pt x="3545" y="11897"/>
                  </a:cubicBezTo>
                  <a:cubicBezTo>
                    <a:pt x="3808" y="11897"/>
                    <a:pt x="3808" y="11897"/>
                    <a:pt x="3808" y="11897"/>
                  </a:cubicBezTo>
                  <a:cubicBezTo>
                    <a:pt x="3874" y="11728"/>
                    <a:pt x="3874" y="11728"/>
                    <a:pt x="3874" y="11728"/>
                  </a:cubicBezTo>
                  <a:cubicBezTo>
                    <a:pt x="3874" y="11475"/>
                    <a:pt x="3874" y="11475"/>
                    <a:pt x="3874" y="11475"/>
                  </a:cubicBezTo>
                  <a:cubicBezTo>
                    <a:pt x="4071" y="11391"/>
                    <a:pt x="4071" y="11391"/>
                    <a:pt x="4071" y="11391"/>
                  </a:cubicBezTo>
                  <a:cubicBezTo>
                    <a:pt x="4202" y="11391"/>
                    <a:pt x="4202" y="11391"/>
                    <a:pt x="4202" y="11391"/>
                  </a:cubicBezTo>
                  <a:cubicBezTo>
                    <a:pt x="4333" y="11306"/>
                    <a:pt x="4333" y="11306"/>
                    <a:pt x="4333" y="11306"/>
                  </a:cubicBezTo>
                  <a:cubicBezTo>
                    <a:pt x="4399" y="11137"/>
                    <a:pt x="4399" y="11137"/>
                    <a:pt x="4399" y="11137"/>
                  </a:cubicBezTo>
                  <a:cubicBezTo>
                    <a:pt x="4530" y="11137"/>
                    <a:pt x="4530" y="11137"/>
                    <a:pt x="4530" y="11137"/>
                  </a:cubicBezTo>
                  <a:cubicBezTo>
                    <a:pt x="4727" y="11137"/>
                    <a:pt x="4727" y="11137"/>
                    <a:pt x="4727" y="11137"/>
                  </a:cubicBezTo>
                  <a:cubicBezTo>
                    <a:pt x="4858" y="11053"/>
                    <a:pt x="4858" y="11053"/>
                    <a:pt x="4858" y="11053"/>
                  </a:cubicBezTo>
                  <a:cubicBezTo>
                    <a:pt x="5121" y="10969"/>
                    <a:pt x="5121" y="10969"/>
                    <a:pt x="5121" y="10969"/>
                  </a:cubicBezTo>
                  <a:cubicBezTo>
                    <a:pt x="5252" y="10969"/>
                    <a:pt x="5252" y="10969"/>
                    <a:pt x="5252" y="10969"/>
                  </a:cubicBezTo>
                  <a:cubicBezTo>
                    <a:pt x="5318" y="10884"/>
                    <a:pt x="5318" y="10884"/>
                    <a:pt x="5318" y="10884"/>
                  </a:cubicBezTo>
                  <a:cubicBezTo>
                    <a:pt x="5318" y="10716"/>
                    <a:pt x="5318" y="10716"/>
                    <a:pt x="5318" y="10716"/>
                  </a:cubicBezTo>
                  <a:cubicBezTo>
                    <a:pt x="5252" y="10547"/>
                    <a:pt x="5252" y="10547"/>
                    <a:pt x="5252" y="10547"/>
                  </a:cubicBezTo>
                  <a:cubicBezTo>
                    <a:pt x="5187" y="10378"/>
                    <a:pt x="5187" y="10378"/>
                    <a:pt x="5187" y="10378"/>
                  </a:cubicBezTo>
                  <a:cubicBezTo>
                    <a:pt x="5187" y="10125"/>
                    <a:pt x="5187" y="10125"/>
                    <a:pt x="5187" y="10125"/>
                  </a:cubicBezTo>
                  <a:cubicBezTo>
                    <a:pt x="5055" y="9956"/>
                    <a:pt x="5055" y="9956"/>
                    <a:pt x="5055" y="9956"/>
                  </a:cubicBezTo>
                  <a:cubicBezTo>
                    <a:pt x="4924" y="9788"/>
                    <a:pt x="4924" y="9788"/>
                    <a:pt x="4924" y="9788"/>
                  </a:cubicBezTo>
                  <a:cubicBezTo>
                    <a:pt x="4924" y="9872"/>
                    <a:pt x="4924" y="9872"/>
                    <a:pt x="4924" y="9872"/>
                  </a:cubicBezTo>
                  <a:cubicBezTo>
                    <a:pt x="4858" y="9956"/>
                    <a:pt x="4858" y="9956"/>
                    <a:pt x="4858" y="9956"/>
                  </a:cubicBezTo>
                  <a:cubicBezTo>
                    <a:pt x="4793" y="9956"/>
                    <a:pt x="4793" y="9956"/>
                    <a:pt x="4793" y="9956"/>
                  </a:cubicBezTo>
                  <a:cubicBezTo>
                    <a:pt x="4661" y="9788"/>
                    <a:pt x="4661" y="9788"/>
                    <a:pt x="4661" y="9788"/>
                  </a:cubicBezTo>
                  <a:cubicBezTo>
                    <a:pt x="4464" y="9703"/>
                    <a:pt x="4464" y="9703"/>
                    <a:pt x="4464" y="9703"/>
                  </a:cubicBezTo>
                  <a:cubicBezTo>
                    <a:pt x="4399" y="9534"/>
                    <a:pt x="4399" y="9534"/>
                    <a:pt x="4399" y="9534"/>
                  </a:cubicBezTo>
                  <a:cubicBezTo>
                    <a:pt x="4399" y="9366"/>
                    <a:pt x="4399" y="9366"/>
                    <a:pt x="4399" y="9366"/>
                  </a:cubicBezTo>
                  <a:cubicBezTo>
                    <a:pt x="4333" y="9281"/>
                    <a:pt x="4333" y="9281"/>
                    <a:pt x="4333" y="9281"/>
                  </a:cubicBezTo>
                  <a:cubicBezTo>
                    <a:pt x="4202" y="9197"/>
                    <a:pt x="4202" y="9197"/>
                    <a:pt x="4202" y="9197"/>
                  </a:cubicBezTo>
                  <a:cubicBezTo>
                    <a:pt x="4202" y="9028"/>
                    <a:pt x="4202" y="9028"/>
                    <a:pt x="4202" y="9028"/>
                  </a:cubicBezTo>
                  <a:cubicBezTo>
                    <a:pt x="4333" y="8944"/>
                    <a:pt x="4333" y="8944"/>
                    <a:pt x="4333" y="8944"/>
                  </a:cubicBezTo>
                  <a:cubicBezTo>
                    <a:pt x="4267" y="8775"/>
                    <a:pt x="4267" y="8775"/>
                    <a:pt x="4267" y="8775"/>
                  </a:cubicBezTo>
                  <a:cubicBezTo>
                    <a:pt x="4071" y="8691"/>
                    <a:pt x="4071" y="8691"/>
                    <a:pt x="4071" y="8691"/>
                  </a:cubicBezTo>
                  <a:cubicBezTo>
                    <a:pt x="3742" y="8606"/>
                    <a:pt x="3742" y="8606"/>
                    <a:pt x="3742" y="8606"/>
                  </a:cubicBezTo>
                  <a:cubicBezTo>
                    <a:pt x="3480" y="8606"/>
                    <a:pt x="3480" y="8606"/>
                    <a:pt x="3480" y="8606"/>
                  </a:cubicBezTo>
                  <a:cubicBezTo>
                    <a:pt x="3283" y="8606"/>
                    <a:pt x="3283" y="8606"/>
                    <a:pt x="3283" y="8606"/>
                  </a:cubicBezTo>
                  <a:cubicBezTo>
                    <a:pt x="3217" y="8522"/>
                    <a:pt x="3217" y="8522"/>
                    <a:pt x="3217" y="8522"/>
                  </a:cubicBezTo>
                  <a:cubicBezTo>
                    <a:pt x="3217" y="8269"/>
                    <a:pt x="3217" y="8269"/>
                    <a:pt x="3217" y="8269"/>
                  </a:cubicBezTo>
                  <a:cubicBezTo>
                    <a:pt x="3086" y="8184"/>
                    <a:pt x="3086" y="8184"/>
                    <a:pt x="3086" y="8184"/>
                  </a:cubicBezTo>
                  <a:cubicBezTo>
                    <a:pt x="2954" y="8184"/>
                    <a:pt x="2954" y="8184"/>
                    <a:pt x="2954" y="8184"/>
                  </a:cubicBezTo>
                  <a:cubicBezTo>
                    <a:pt x="2889" y="8353"/>
                    <a:pt x="2889" y="8353"/>
                    <a:pt x="2889" y="8353"/>
                  </a:cubicBezTo>
                  <a:cubicBezTo>
                    <a:pt x="2823" y="8438"/>
                    <a:pt x="2823" y="8438"/>
                    <a:pt x="2823" y="8438"/>
                  </a:cubicBezTo>
                  <a:cubicBezTo>
                    <a:pt x="2692" y="8438"/>
                    <a:pt x="2692" y="8438"/>
                    <a:pt x="2692" y="8438"/>
                  </a:cubicBezTo>
                  <a:cubicBezTo>
                    <a:pt x="2626" y="8438"/>
                    <a:pt x="2626" y="8438"/>
                    <a:pt x="2626" y="8438"/>
                  </a:cubicBezTo>
                  <a:cubicBezTo>
                    <a:pt x="2495" y="8353"/>
                    <a:pt x="2495" y="8353"/>
                    <a:pt x="2495" y="8353"/>
                  </a:cubicBezTo>
                  <a:cubicBezTo>
                    <a:pt x="2298" y="8269"/>
                    <a:pt x="2298" y="8269"/>
                    <a:pt x="2298" y="8269"/>
                  </a:cubicBezTo>
                  <a:cubicBezTo>
                    <a:pt x="2232" y="8100"/>
                    <a:pt x="2232" y="8100"/>
                    <a:pt x="2232" y="8100"/>
                  </a:cubicBezTo>
                  <a:cubicBezTo>
                    <a:pt x="2298" y="7931"/>
                    <a:pt x="2298" y="7931"/>
                    <a:pt x="2298" y="7931"/>
                  </a:cubicBezTo>
                  <a:cubicBezTo>
                    <a:pt x="2232" y="7847"/>
                    <a:pt x="2232" y="7847"/>
                    <a:pt x="2232" y="7847"/>
                  </a:cubicBezTo>
                  <a:cubicBezTo>
                    <a:pt x="2167" y="7763"/>
                    <a:pt x="2167" y="7763"/>
                    <a:pt x="2167" y="7763"/>
                  </a:cubicBezTo>
                  <a:cubicBezTo>
                    <a:pt x="2167" y="7509"/>
                    <a:pt x="2167" y="7509"/>
                    <a:pt x="2167" y="7509"/>
                  </a:cubicBezTo>
                  <a:cubicBezTo>
                    <a:pt x="2035" y="7341"/>
                    <a:pt x="2035" y="7341"/>
                    <a:pt x="2035" y="7341"/>
                  </a:cubicBezTo>
                  <a:cubicBezTo>
                    <a:pt x="2035" y="7003"/>
                    <a:pt x="2035" y="7003"/>
                    <a:pt x="2035" y="7003"/>
                  </a:cubicBezTo>
                  <a:cubicBezTo>
                    <a:pt x="2101" y="6919"/>
                    <a:pt x="2101" y="6919"/>
                    <a:pt x="2101" y="6919"/>
                  </a:cubicBezTo>
                  <a:cubicBezTo>
                    <a:pt x="2101" y="6581"/>
                    <a:pt x="2101" y="6581"/>
                    <a:pt x="2101" y="6581"/>
                  </a:cubicBezTo>
                  <a:cubicBezTo>
                    <a:pt x="2035" y="6328"/>
                    <a:pt x="2035" y="6328"/>
                    <a:pt x="2035" y="6328"/>
                  </a:cubicBezTo>
                  <a:cubicBezTo>
                    <a:pt x="1904" y="6075"/>
                    <a:pt x="1904" y="6075"/>
                    <a:pt x="1904" y="6075"/>
                  </a:cubicBezTo>
                  <a:cubicBezTo>
                    <a:pt x="1773" y="5991"/>
                    <a:pt x="1773" y="5991"/>
                    <a:pt x="1773" y="5991"/>
                  </a:cubicBezTo>
                  <a:cubicBezTo>
                    <a:pt x="1707" y="5738"/>
                    <a:pt x="1707" y="5738"/>
                    <a:pt x="1707" y="5738"/>
                  </a:cubicBezTo>
                  <a:cubicBezTo>
                    <a:pt x="1707" y="5484"/>
                    <a:pt x="1707" y="5484"/>
                    <a:pt x="1707" y="5484"/>
                  </a:cubicBezTo>
                  <a:cubicBezTo>
                    <a:pt x="1641" y="5316"/>
                    <a:pt x="1641" y="5316"/>
                    <a:pt x="1641" y="5316"/>
                  </a:cubicBezTo>
                  <a:cubicBezTo>
                    <a:pt x="1707" y="5147"/>
                    <a:pt x="1707" y="5147"/>
                    <a:pt x="1707" y="5147"/>
                  </a:cubicBezTo>
                  <a:cubicBezTo>
                    <a:pt x="1904" y="5147"/>
                    <a:pt x="1904" y="5147"/>
                    <a:pt x="1904" y="5147"/>
                  </a:cubicBezTo>
                  <a:cubicBezTo>
                    <a:pt x="2035" y="5063"/>
                    <a:pt x="2035" y="5063"/>
                    <a:pt x="2035" y="5063"/>
                  </a:cubicBezTo>
                  <a:cubicBezTo>
                    <a:pt x="2035" y="4894"/>
                    <a:pt x="2035" y="4894"/>
                    <a:pt x="2035" y="4894"/>
                  </a:cubicBezTo>
                  <a:cubicBezTo>
                    <a:pt x="1904" y="4641"/>
                    <a:pt x="1904" y="4641"/>
                    <a:pt x="1904" y="4641"/>
                  </a:cubicBezTo>
                  <a:cubicBezTo>
                    <a:pt x="1838" y="4219"/>
                    <a:pt x="1838" y="4219"/>
                    <a:pt x="1838" y="4219"/>
                  </a:cubicBezTo>
                  <a:cubicBezTo>
                    <a:pt x="1904" y="4050"/>
                    <a:pt x="1904" y="4050"/>
                    <a:pt x="1904" y="4050"/>
                  </a:cubicBezTo>
                  <a:cubicBezTo>
                    <a:pt x="1838" y="3713"/>
                    <a:pt x="1838" y="3713"/>
                    <a:pt x="1838" y="3713"/>
                  </a:cubicBezTo>
                  <a:cubicBezTo>
                    <a:pt x="1773" y="3459"/>
                    <a:pt x="1773" y="3459"/>
                    <a:pt x="1773" y="3459"/>
                  </a:cubicBezTo>
                  <a:cubicBezTo>
                    <a:pt x="1707" y="3206"/>
                    <a:pt x="1707" y="3206"/>
                    <a:pt x="1707" y="3206"/>
                  </a:cubicBezTo>
                  <a:cubicBezTo>
                    <a:pt x="1773" y="3038"/>
                    <a:pt x="1773" y="3038"/>
                    <a:pt x="1773" y="3038"/>
                  </a:cubicBezTo>
                  <a:cubicBezTo>
                    <a:pt x="1970" y="2869"/>
                    <a:pt x="1970" y="2869"/>
                    <a:pt x="1970" y="2869"/>
                  </a:cubicBezTo>
                  <a:cubicBezTo>
                    <a:pt x="1970" y="2700"/>
                    <a:pt x="1970" y="2700"/>
                    <a:pt x="1970" y="2700"/>
                  </a:cubicBezTo>
                  <a:cubicBezTo>
                    <a:pt x="1970" y="2531"/>
                    <a:pt x="1970" y="2531"/>
                    <a:pt x="1970" y="2531"/>
                  </a:cubicBezTo>
                  <a:cubicBezTo>
                    <a:pt x="1904" y="2278"/>
                    <a:pt x="1904" y="2278"/>
                    <a:pt x="1904" y="2278"/>
                  </a:cubicBezTo>
                  <a:cubicBezTo>
                    <a:pt x="1970" y="2194"/>
                    <a:pt x="1970" y="2194"/>
                    <a:pt x="1970" y="2194"/>
                  </a:cubicBezTo>
                  <a:cubicBezTo>
                    <a:pt x="2167" y="2025"/>
                    <a:pt x="2167" y="2025"/>
                    <a:pt x="2167" y="2025"/>
                  </a:cubicBezTo>
                  <a:cubicBezTo>
                    <a:pt x="2232" y="1856"/>
                    <a:pt x="2232" y="1856"/>
                    <a:pt x="2232" y="1856"/>
                  </a:cubicBezTo>
                  <a:cubicBezTo>
                    <a:pt x="2298" y="1856"/>
                    <a:pt x="2298" y="1856"/>
                    <a:pt x="2298" y="1856"/>
                  </a:cubicBezTo>
                  <a:cubicBezTo>
                    <a:pt x="2429" y="1941"/>
                    <a:pt x="2429" y="1941"/>
                    <a:pt x="2429" y="1941"/>
                  </a:cubicBezTo>
                  <a:cubicBezTo>
                    <a:pt x="2560" y="1941"/>
                    <a:pt x="2560" y="1941"/>
                    <a:pt x="2560" y="1941"/>
                  </a:cubicBezTo>
                  <a:cubicBezTo>
                    <a:pt x="2692" y="1772"/>
                    <a:pt x="2692" y="1772"/>
                    <a:pt x="2692" y="1772"/>
                  </a:cubicBezTo>
                  <a:cubicBezTo>
                    <a:pt x="2823" y="1603"/>
                    <a:pt x="2823" y="1603"/>
                    <a:pt x="2823" y="1603"/>
                  </a:cubicBezTo>
                  <a:cubicBezTo>
                    <a:pt x="3086" y="1519"/>
                    <a:pt x="3086" y="1519"/>
                    <a:pt x="3086" y="1519"/>
                  </a:cubicBezTo>
                  <a:cubicBezTo>
                    <a:pt x="3283" y="1519"/>
                    <a:pt x="3283" y="1519"/>
                    <a:pt x="3283" y="1519"/>
                  </a:cubicBezTo>
                  <a:cubicBezTo>
                    <a:pt x="3414" y="1519"/>
                    <a:pt x="3414" y="1519"/>
                    <a:pt x="3414" y="1519"/>
                  </a:cubicBezTo>
                  <a:cubicBezTo>
                    <a:pt x="3480" y="1266"/>
                    <a:pt x="3480" y="1266"/>
                    <a:pt x="3480" y="1266"/>
                  </a:cubicBezTo>
                  <a:cubicBezTo>
                    <a:pt x="3611" y="1181"/>
                    <a:pt x="3611" y="1181"/>
                    <a:pt x="3611" y="1181"/>
                  </a:cubicBezTo>
                  <a:cubicBezTo>
                    <a:pt x="3939" y="1181"/>
                    <a:pt x="3939" y="1181"/>
                    <a:pt x="3939" y="1181"/>
                  </a:cubicBezTo>
                  <a:cubicBezTo>
                    <a:pt x="4267" y="1181"/>
                    <a:pt x="4267" y="1181"/>
                    <a:pt x="4267" y="1181"/>
                  </a:cubicBezTo>
                  <a:cubicBezTo>
                    <a:pt x="4530" y="1013"/>
                    <a:pt x="4530" y="1013"/>
                    <a:pt x="4530" y="1013"/>
                  </a:cubicBezTo>
                  <a:cubicBezTo>
                    <a:pt x="4661" y="1013"/>
                    <a:pt x="4661" y="1013"/>
                    <a:pt x="4661" y="1013"/>
                  </a:cubicBezTo>
                  <a:cubicBezTo>
                    <a:pt x="4858" y="1013"/>
                    <a:pt x="4858" y="1013"/>
                    <a:pt x="4858" y="1013"/>
                  </a:cubicBezTo>
                  <a:cubicBezTo>
                    <a:pt x="4924" y="1013"/>
                    <a:pt x="4924" y="1013"/>
                    <a:pt x="4924" y="1013"/>
                  </a:cubicBezTo>
                  <a:cubicBezTo>
                    <a:pt x="5055" y="928"/>
                    <a:pt x="5055" y="928"/>
                    <a:pt x="5055" y="928"/>
                  </a:cubicBezTo>
                  <a:cubicBezTo>
                    <a:pt x="5121" y="675"/>
                    <a:pt x="5121" y="675"/>
                    <a:pt x="5121" y="675"/>
                  </a:cubicBezTo>
                  <a:cubicBezTo>
                    <a:pt x="5252" y="338"/>
                    <a:pt x="5252" y="338"/>
                    <a:pt x="5252" y="338"/>
                  </a:cubicBezTo>
                  <a:cubicBezTo>
                    <a:pt x="5384" y="338"/>
                    <a:pt x="5384" y="338"/>
                    <a:pt x="5384" y="338"/>
                  </a:cubicBezTo>
                  <a:cubicBezTo>
                    <a:pt x="5581" y="422"/>
                    <a:pt x="5581" y="422"/>
                    <a:pt x="5581" y="422"/>
                  </a:cubicBezTo>
                  <a:cubicBezTo>
                    <a:pt x="5843" y="506"/>
                    <a:pt x="5843" y="506"/>
                    <a:pt x="5843" y="506"/>
                  </a:cubicBezTo>
                  <a:cubicBezTo>
                    <a:pt x="5974" y="422"/>
                    <a:pt x="5974" y="422"/>
                    <a:pt x="5974" y="422"/>
                  </a:cubicBezTo>
                  <a:cubicBezTo>
                    <a:pt x="6171" y="253"/>
                    <a:pt x="6171" y="253"/>
                    <a:pt x="6171" y="253"/>
                  </a:cubicBezTo>
                  <a:cubicBezTo>
                    <a:pt x="6368" y="0"/>
                    <a:pt x="6368" y="0"/>
                    <a:pt x="6368" y="0"/>
                  </a:cubicBezTo>
                  <a:cubicBezTo>
                    <a:pt x="6500" y="169"/>
                    <a:pt x="6500" y="169"/>
                    <a:pt x="6500" y="169"/>
                  </a:cubicBezTo>
                  <a:cubicBezTo>
                    <a:pt x="6697" y="422"/>
                    <a:pt x="6697" y="422"/>
                    <a:pt x="6697" y="422"/>
                  </a:cubicBezTo>
                  <a:cubicBezTo>
                    <a:pt x="6828" y="506"/>
                    <a:pt x="6828" y="506"/>
                    <a:pt x="6828" y="506"/>
                  </a:cubicBezTo>
                  <a:cubicBezTo>
                    <a:pt x="7025" y="591"/>
                    <a:pt x="7025" y="591"/>
                    <a:pt x="7025" y="591"/>
                  </a:cubicBezTo>
                  <a:cubicBezTo>
                    <a:pt x="7222" y="506"/>
                    <a:pt x="7222" y="506"/>
                    <a:pt x="7222" y="506"/>
                  </a:cubicBezTo>
                  <a:cubicBezTo>
                    <a:pt x="7222" y="338"/>
                    <a:pt x="7222" y="338"/>
                    <a:pt x="7222" y="338"/>
                  </a:cubicBezTo>
                  <a:cubicBezTo>
                    <a:pt x="7222" y="169"/>
                    <a:pt x="7222" y="169"/>
                    <a:pt x="7222" y="169"/>
                  </a:cubicBezTo>
                  <a:cubicBezTo>
                    <a:pt x="7353" y="84"/>
                    <a:pt x="7353" y="84"/>
                    <a:pt x="7353" y="84"/>
                  </a:cubicBezTo>
                  <a:cubicBezTo>
                    <a:pt x="7484" y="338"/>
                    <a:pt x="7484" y="338"/>
                    <a:pt x="7484" y="338"/>
                  </a:cubicBezTo>
                  <a:cubicBezTo>
                    <a:pt x="7550" y="591"/>
                    <a:pt x="7550" y="591"/>
                    <a:pt x="7550" y="591"/>
                  </a:cubicBezTo>
                  <a:cubicBezTo>
                    <a:pt x="7747" y="675"/>
                    <a:pt x="7747" y="675"/>
                    <a:pt x="7747" y="675"/>
                  </a:cubicBezTo>
                  <a:cubicBezTo>
                    <a:pt x="7813" y="591"/>
                    <a:pt x="7813" y="591"/>
                    <a:pt x="7813" y="591"/>
                  </a:cubicBezTo>
                  <a:cubicBezTo>
                    <a:pt x="7878" y="591"/>
                    <a:pt x="7878" y="591"/>
                    <a:pt x="7878" y="591"/>
                  </a:cubicBezTo>
                  <a:cubicBezTo>
                    <a:pt x="7944" y="675"/>
                    <a:pt x="7944" y="675"/>
                    <a:pt x="7944" y="675"/>
                  </a:cubicBezTo>
                  <a:cubicBezTo>
                    <a:pt x="7944" y="844"/>
                    <a:pt x="7944" y="844"/>
                    <a:pt x="7944" y="844"/>
                  </a:cubicBezTo>
                  <a:cubicBezTo>
                    <a:pt x="7944" y="1013"/>
                    <a:pt x="7944" y="1013"/>
                    <a:pt x="7944" y="1013"/>
                  </a:cubicBezTo>
                  <a:cubicBezTo>
                    <a:pt x="8010" y="1013"/>
                    <a:pt x="8010" y="1013"/>
                    <a:pt x="8010" y="1013"/>
                  </a:cubicBezTo>
                  <a:cubicBezTo>
                    <a:pt x="8075" y="928"/>
                    <a:pt x="8075" y="928"/>
                    <a:pt x="8075" y="928"/>
                  </a:cubicBezTo>
                  <a:cubicBezTo>
                    <a:pt x="8272" y="844"/>
                    <a:pt x="8272" y="844"/>
                    <a:pt x="8272" y="844"/>
                  </a:cubicBezTo>
                  <a:cubicBezTo>
                    <a:pt x="8404" y="928"/>
                    <a:pt x="8404" y="928"/>
                    <a:pt x="8404" y="928"/>
                  </a:cubicBezTo>
                  <a:cubicBezTo>
                    <a:pt x="8469" y="1013"/>
                    <a:pt x="8469" y="1013"/>
                    <a:pt x="8469" y="1013"/>
                  </a:cubicBezTo>
                  <a:cubicBezTo>
                    <a:pt x="8601" y="1097"/>
                    <a:pt x="8601" y="1097"/>
                    <a:pt x="8601" y="1097"/>
                  </a:cubicBezTo>
                  <a:cubicBezTo>
                    <a:pt x="8601" y="1266"/>
                    <a:pt x="8601" y="1266"/>
                    <a:pt x="8601" y="1266"/>
                  </a:cubicBezTo>
                  <a:cubicBezTo>
                    <a:pt x="8601" y="1350"/>
                    <a:pt x="8601" y="1350"/>
                    <a:pt x="8601" y="1350"/>
                  </a:cubicBezTo>
                  <a:cubicBezTo>
                    <a:pt x="8469" y="1519"/>
                    <a:pt x="8469" y="1519"/>
                    <a:pt x="8469" y="1519"/>
                  </a:cubicBezTo>
                  <a:cubicBezTo>
                    <a:pt x="8404" y="1688"/>
                    <a:pt x="8404" y="1688"/>
                    <a:pt x="8404" y="1688"/>
                  </a:cubicBezTo>
                  <a:cubicBezTo>
                    <a:pt x="8535" y="1856"/>
                    <a:pt x="8535" y="1856"/>
                    <a:pt x="8535" y="1856"/>
                  </a:cubicBezTo>
                  <a:cubicBezTo>
                    <a:pt x="8732" y="1772"/>
                    <a:pt x="8732" y="1772"/>
                    <a:pt x="8732" y="1772"/>
                  </a:cubicBezTo>
                  <a:cubicBezTo>
                    <a:pt x="8798" y="1856"/>
                    <a:pt x="8798" y="1856"/>
                    <a:pt x="8798" y="1856"/>
                  </a:cubicBezTo>
                  <a:cubicBezTo>
                    <a:pt x="8929" y="2109"/>
                    <a:pt x="8929" y="2109"/>
                    <a:pt x="8929" y="2109"/>
                  </a:cubicBezTo>
                  <a:cubicBezTo>
                    <a:pt x="8929" y="2447"/>
                    <a:pt x="8929" y="2447"/>
                    <a:pt x="8929" y="2447"/>
                  </a:cubicBezTo>
                  <a:cubicBezTo>
                    <a:pt x="8798" y="2616"/>
                    <a:pt x="8798" y="2616"/>
                    <a:pt x="8798" y="2616"/>
                  </a:cubicBezTo>
                  <a:cubicBezTo>
                    <a:pt x="8732" y="2869"/>
                    <a:pt x="8732" y="2869"/>
                    <a:pt x="8732" y="2869"/>
                  </a:cubicBezTo>
                  <a:cubicBezTo>
                    <a:pt x="8798" y="3038"/>
                    <a:pt x="8798" y="3038"/>
                    <a:pt x="8798" y="3038"/>
                  </a:cubicBezTo>
                  <a:cubicBezTo>
                    <a:pt x="8929" y="3122"/>
                    <a:pt x="8929" y="3122"/>
                    <a:pt x="8929" y="3122"/>
                  </a:cubicBezTo>
                  <a:cubicBezTo>
                    <a:pt x="8929" y="3206"/>
                    <a:pt x="8929" y="3206"/>
                    <a:pt x="8929" y="3206"/>
                  </a:cubicBezTo>
                  <a:cubicBezTo>
                    <a:pt x="8798" y="3291"/>
                    <a:pt x="8798" y="3291"/>
                    <a:pt x="8798" y="3291"/>
                  </a:cubicBezTo>
                  <a:cubicBezTo>
                    <a:pt x="8732" y="3375"/>
                    <a:pt x="8732" y="3375"/>
                    <a:pt x="8732" y="3375"/>
                  </a:cubicBezTo>
                  <a:cubicBezTo>
                    <a:pt x="8666" y="3544"/>
                    <a:pt x="8666" y="3544"/>
                    <a:pt x="8666" y="3544"/>
                  </a:cubicBezTo>
                  <a:cubicBezTo>
                    <a:pt x="8798" y="3628"/>
                    <a:pt x="8798" y="3628"/>
                    <a:pt x="8798" y="3628"/>
                  </a:cubicBezTo>
                  <a:cubicBezTo>
                    <a:pt x="8863" y="3713"/>
                    <a:pt x="8863" y="3713"/>
                    <a:pt x="8863" y="3713"/>
                  </a:cubicBezTo>
                  <a:cubicBezTo>
                    <a:pt x="8995" y="3797"/>
                    <a:pt x="8995" y="3797"/>
                    <a:pt x="8995" y="3797"/>
                  </a:cubicBezTo>
                  <a:cubicBezTo>
                    <a:pt x="8995" y="3966"/>
                    <a:pt x="8995" y="3966"/>
                    <a:pt x="8995" y="3966"/>
                  </a:cubicBezTo>
                  <a:cubicBezTo>
                    <a:pt x="9126" y="4050"/>
                    <a:pt x="9126" y="4050"/>
                    <a:pt x="9126" y="4050"/>
                  </a:cubicBezTo>
                  <a:cubicBezTo>
                    <a:pt x="9257" y="4050"/>
                    <a:pt x="9257" y="4050"/>
                    <a:pt x="9257" y="4050"/>
                  </a:cubicBezTo>
                  <a:cubicBezTo>
                    <a:pt x="9388" y="3881"/>
                    <a:pt x="9388" y="3881"/>
                    <a:pt x="9388" y="3881"/>
                  </a:cubicBezTo>
                  <a:cubicBezTo>
                    <a:pt x="9520" y="3713"/>
                    <a:pt x="9520" y="3713"/>
                    <a:pt x="9520" y="3713"/>
                  </a:cubicBezTo>
                  <a:cubicBezTo>
                    <a:pt x="9651" y="3544"/>
                    <a:pt x="9651" y="3544"/>
                    <a:pt x="9651" y="3544"/>
                  </a:cubicBezTo>
                  <a:cubicBezTo>
                    <a:pt x="9717" y="3375"/>
                    <a:pt x="9717" y="3375"/>
                    <a:pt x="9717" y="3375"/>
                  </a:cubicBezTo>
                  <a:cubicBezTo>
                    <a:pt x="9848" y="3291"/>
                    <a:pt x="9848" y="3291"/>
                    <a:pt x="9848" y="3291"/>
                  </a:cubicBezTo>
                  <a:cubicBezTo>
                    <a:pt x="9979" y="3375"/>
                    <a:pt x="9979" y="3375"/>
                    <a:pt x="9979" y="3375"/>
                  </a:cubicBezTo>
                  <a:cubicBezTo>
                    <a:pt x="10045" y="3459"/>
                    <a:pt x="10045" y="3459"/>
                    <a:pt x="10045" y="3459"/>
                  </a:cubicBezTo>
                  <a:cubicBezTo>
                    <a:pt x="10176" y="3375"/>
                    <a:pt x="10176" y="3375"/>
                    <a:pt x="10176" y="3375"/>
                  </a:cubicBezTo>
                  <a:cubicBezTo>
                    <a:pt x="10176" y="3291"/>
                    <a:pt x="10176" y="3291"/>
                    <a:pt x="10176" y="3291"/>
                  </a:cubicBezTo>
                  <a:cubicBezTo>
                    <a:pt x="10242" y="3122"/>
                    <a:pt x="10242" y="3122"/>
                    <a:pt x="10242" y="3122"/>
                  </a:cubicBezTo>
                  <a:cubicBezTo>
                    <a:pt x="10373" y="3122"/>
                    <a:pt x="10373" y="3122"/>
                    <a:pt x="10373" y="3122"/>
                  </a:cubicBezTo>
                  <a:cubicBezTo>
                    <a:pt x="10439" y="3291"/>
                    <a:pt x="10439" y="3291"/>
                    <a:pt x="10439" y="3291"/>
                  </a:cubicBezTo>
                  <a:cubicBezTo>
                    <a:pt x="10636" y="3375"/>
                    <a:pt x="10636" y="3375"/>
                    <a:pt x="10636" y="3375"/>
                  </a:cubicBezTo>
                  <a:cubicBezTo>
                    <a:pt x="10702" y="3459"/>
                    <a:pt x="10702" y="3459"/>
                    <a:pt x="10702" y="3459"/>
                  </a:cubicBezTo>
                  <a:cubicBezTo>
                    <a:pt x="10702" y="3628"/>
                    <a:pt x="10702" y="3628"/>
                    <a:pt x="10702" y="3628"/>
                  </a:cubicBezTo>
                  <a:cubicBezTo>
                    <a:pt x="10767" y="3797"/>
                    <a:pt x="10767" y="3797"/>
                    <a:pt x="10767" y="3797"/>
                  </a:cubicBezTo>
                  <a:cubicBezTo>
                    <a:pt x="10898" y="3797"/>
                    <a:pt x="10898" y="3797"/>
                    <a:pt x="10898" y="3797"/>
                  </a:cubicBezTo>
                  <a:cubicBezTo>
                    <a:pt x="11095" y="3966"/>
                    <a:pt x="11095" y="3966"/>
                    <a:pt x="11095" y="3966"/>
                  </a:cubicBezTo>
                  <a:cubicBezTo>
                    <a:pt x="11095" y="4134"/>
                    <a:pt x="11095" y="4134"/>
                    <a:pt x="11095" y="4134"/>
                  </a:cubicBezTo>
                  <a:cubicBezTo>
                    <a:pt x="11292" y="4134"/>
                    <a:pt x="11292" y="4134"/>
                    <a:pt x="11292" y="4134"/>
                  </a:cubicBezTo>
                  <a:cubicBezTo>
                    <a:pt x="11358" y="4050"/>
                    <a:pt x="11358" y="4050"/>
                    <a:pt x="11358" y="4050"/>
                  </a:cubicBezTo>
                  <a:cubicBezTo>
                    <a:pt x="11489" y="4134"/>
                    <a:pt x="11489" y="4134"/>
                    <a:pt x="11489" y="4134"/>
                  </a:cubicBezTo>
                  <a:cubicBezTo>
                    <a:pt x="11555" y="4303"/>
                    <a:pt x="11555" y="4303"/>
                    <a:pt x="11555" y="4303"/>
                  </a:cubicBezTo>
                  <a:cubicBezTo>
                    <a:pt x="11686" y="4303"/>
                    <a:pt x="11686" y="4303"/>
                    <a:pt x="11686" y="4303"/>
                  </a:cubicBezTo>
                  <a:cubicBezTo>
                    <a:pt x="11818" y="4134"/>
                    <a:pt x="11818" y="4134"/>
                    <a:pt x="11818" y="4134"/>
                  </a:cubicBezTo>
                  <a:cubicBezTo>
                    <a:pt x="12080" y="4134"/>
                    <a:pt x="12080" y="4134"/>
                    <a:pt x="12080" y="4134"/>
                  </a:cubicBezTo>
                  <a:cubicBezTo>
                    <a:pt x="12343" y="4134"/>
                    <a:pt x="12343" y="4134"/>
                    <a:pt x="12343" y="4134"/>
                  </a:cubicBezTo>
                  <a:cubicBezTo>
                    <a:pt x="12474" y="4303"/>
                    <a:pt x="12474" y="4303"/>
                    <a:pt x="12474" y="4303"/>
                  </a:cubicBezTo>
                  <a:cubicBezTo>
                    <a:pt x="12671" y="4303"/>
                    <a:pt x="12671" y="4303"/>
                    <a:pt x="12671" y="4303"/>
                  </a:cubicBezTo>
                  <a:cubicBezTo>
                    <a:pt x="12802" y="4134"/>
                    <a:pt x="12802" y="4134"/>
                    <a:pt x="12802" y="4134"/>
                  </a:cubicBezTo>
                  <a:cubicBezTo>
                    <a:pt x="13065" y="3966"/>
                    <a:pt x="13065" y="3966"/>
                    <a:pt x="13065" y="3966"/>
                  </a:cubicBezTo>
                  <a:cubicBezTo>
                    <a:pt x="13393" y="3881"/>
                    <a:pt x="13393" y="3881"/>
                    <a:pt x="13393" y="3881"/>
                  </a:cubicBezTo>
                  <a:cubicBezTo>
                    <a:pt x="13656" y="3881"/>
                    <a:pt x="13656" y="3881"/>
                    <a:pt x="13656" y="3881"/>
                  </a:cubicBezTo>
                  <a:cubicBezTo>
                    <a:pt x="13787" y="3881"/>
                    <a:pt x="13787" y="3881"/>
                    <a:pt x="13787" y="3881"/>
                  </a:cubicBezTo>
                  <a:cubicBezTo>
                    <a:pt x="13919" y="3797"/>
                    <a:pt x="13919" y="3797"/>
                    <a:pt x="13919" y="3797"/>
                  </a:cubicBezTo>
                  <a:cubicBezTo>
                    <a:pt x="14050" y="3713"/>
                    <a:pt x="14050" y="3713"/>
                    <a:pt x="14050" y="3713"/>
                  </a:cubicBezTo>
                  <a:cubicBezTo>
                    <a:pt x="14116" y="3797"/>
                    <a:pt x="14116" y="3797"/>
                    <a:pt x="14116" y="3797"/>
                  </a:cubicBezTo>
                  <a:cubicBezTo>
                    <a:pt x="14116" y="3881"/>
                    <a:pt x="14116" y="3881"/>
                    <a:pt x="14116" y="3881"/>
                  </a:cubicBezTo>
                  <a:cubicBezTo>
                    <a:pt x="14312" y="4050"/>
                    <a:pt x="14312" y="4050"/>
                    <a:pt x="14312" y="4050"/>
                  </a:cubicBezTo>
                  <a:cubicBezTo>
                    <a:pt x="14378" y="3966"/>
                    <a:pt x="14378" y="3966"/>
                    <a:pt x="14378" y="3966"/>
                  </a:cubicBezTo>
                  <a:cubicBezTo>
                    <a:pt x="14444" y="3713"/>
                    <a:pt x="14444" y="3713"/>
                    <a:pt x="14444" y="3713"/>
                  </a:cubicBezTo>
                  <a:cubicBezTo>
                    <a:pt x="14509" y="3459"/>
                    <a:pt x="14509" y="3459"/>
                    <a:pt x="14509" y="3459"/>
                  </a:cubicBezTo>
                  <a:cubicBezTo>
                    <a:pt x="14641" y="3206"/>
                    <a:pt x="14641" y="3206"/>
                    <a:pt x="14641" y="3206"/>
                  </a:cubicBezTo>
                  <a:cubicBezTo>
                    <a:pt x="14706" y="2953"/>
                    <a:pt x="14706" y="2953"/>
                    <a:pt x="14706" y="2953"/>
                  </a:cubicBezTo>
                  <a:cubicBezTo>
                    <a:pt x="14641" y="2700"/>
                    <a:pt x="14641" y="2700"/>
                    <a:pt x="14641" y="2700"/>
                  </a:cubicBezTo>
                  <a:cubicBezTo>
                    <a:pt x="14641" y="2531"/>
                    <a:pt x="14641" y="2531"/>
                    <a:pt x="14641" y="2531"/>
                  </a:cubicBezTo>
                  <a:cubicBezTo>
                    <a:pt x="14772" y="2447"/>
                    <a:pt x="14772" y="2447"/>
                    <a:pt x="14772" y="2447"/>
                  </a:cubicBezTo>
                  <a:cubicBezTo>
                    <a:pt x="14838" y="2447"/>
                    <a:pt x="14838" y="2447"/>
                    <a:pt x="14838" y="2447"/>
                  </a:cubicBezTo>
                  <a:cubicBezTo>
                    <a:pt x="14969" y="2278"/>
                    <a:pt x="14969" y="2278"/>
                    <a:pt x="14969" y="2278"/>
                  </a:cubicBezTo>
                  <a:cubicBezTo>
                    <a:pt x="14969" y="1941"/>
                    <a:pt x="14969" y="1941"/>
                    <a:pt x="14969" y="1941"/>
                  </a:cubicBezTo>
                  <a:cubicBezTo>
                    <a:pt x="15100" y="1688"/>
                    <a:pt x="15100" y="1688"/>
                    <a:pt x="15100" y="1688"/>
                  </a:cubicBezTo>
                  <a:cubicBezTo>
                    <a:pt x="15232" y="1519"/>
                    <a:pt x="15232" y="1519"/>
                    <a:pt x="15232" y="1519"/>
                  </a:cubicBezTo>
                  <a:cubicBezTo>
                    <a:pt x="15494" y="1519"/>
                    <a:pt x="15494" y="1519"/>
                    <a:pt x="15494" y="1519"/>
                  </a:cubicBezTo>
                  <a:cubicBezTo>
                    <a:pt x="15626" y="1519"/>
                    <a:pt x="15626" y="1519"/>
                    <a:pt x="15626" y="1519"/>
                  </a:cubicBezTo>
                  <a:cubicBezTo>
                    <a:pt x="15822" y="1519"/>
                    <a:pt x="15822" y="1519"/>
                    <a:pt x="15822" y="1519"/>
                  </a:cubicBezTo>
                  <a:cubicBezTo>
                    <a:pt x="15888" y="1603"/>
                    <a:pt x="15888" y="1603"/>
                    <a:pt x="15888" y="1603"/>
                  </a:cubicBezTo>
                  <a:cubicBezTo>
                    <a:pt x="16019" y="1603"/>
                    <a:pt x="16019" y="1603"/>
                    <a:pt x="16019" y="1603"/>
                  </a:cubicBezTo>
                  <a:cubicBezTo>
                    <a:pt x="16216" y="1603"/>
                    <a:pt x="16216" y="1603"/>
                    <a:pt x="16216" y="1603"/>
                  </a:cubicBezTo>
                  <a:cubicBezTo>
                    <a:pt x="16348" y="1688"/>
                    <a:pt x="16348" y="1688"/>
                    <a:pt x="16348" y="1688"/>
                  </a:cubicBezTo>
                  <a:cubicBezTo>
                    <a:pt x="16479" y="1856"/>
                    <a:pt x="16479" y="1856"/>
                    <a:pt x="16479" y="1856"/>
                  </a:cubicBezTo>
                  <a:cubicBezTo>
                    <a:pt x="16610" y="1941"/>
                    <a:pt x="16610" y="1941"/>
                    <a:pt x="16610" y="1941"/>
                  </a:cubicBezTo>
                  <a:cubicBezTo>
                    <a:pt x="16676" y="1772"/>
                    <a:pt x="16676" y="1772"/>
                    <a:pt x="16676" y="1772"/>
                  </a:cubicBezTo>
                  <a:cubicBezTo>
                    <a:pt x="16742" y="1603"/>
                    <a:pt x="16742" y="1603"/>
                    <a:pt x="16742" y="1603"/>
                  </a:cubicBezTo>
                  <a:cubicBezTo>
                    <a:pt x="16873" y="1519"/>
                    <a:pt x="16873" y="1519"/>
                    <a:pt x="16873" y="1519"/>
                  </a:cubicBezTo>
                  <a:cubicBezTo>
                    <a:pt x="17004" y="1434"/>
                    <a:pt x="17004" y="1434"/>
                    <a:pt x="17004" y="1434"/>
                  </a:cubicBezTo>
                  <a:cubicBezTo>
                    <a:pt x="17333" y="1434"/>
                    <a:pt x="17333" y="1434"/>
                    <a:pt x="17333" y="1434"/>
                  </a:cubicBezTo>
                  <a:cubicBezTo>
                    <a:pt x="17398" y="1266"/>
                    <a:pt x="17398" y="1266"/>
                    <a:pt x="17398" y="1266"/>
                  </a:cubicBezTo>
                  <a:cubicBezTo>
                    <a:pt x="17464" y="1097"/>
                    <a:pt x="17464" y="1097"/>
                    <a:pt x="17464" y="1097"/>
                  </a:cubicBezTo>
                  <a:cubicBezTo>
                    <a:pt x="17661" y="1013"/>
                    <a:pt x="17661" y="1013"/>
                    <a:pt x="17661" y="1013"/>
                  </a:cubicBezTo>
                  <a:cubicBezTo>
                    <a:pt x="17661" y="1013"/>
                    <a:pt x="17792" y="1097"/>
                    <a:pt x="17858" y="1097"/>
                  </a:cubicBezTo>
                  <a:cubicBezTo>
                    <a:pt x="17923" y="1013"/>
                    <a:pt x="17923" y="1013"/>
                    <a:pt x="17923" y="1013"/>
                  </a:cubicBezTo>
                  <a:cubicBezTo>
                    <a:pt x="18055" y="844"/>
                    <a:pt x="18055" y="844"/>
                    <a:pt x="18055" y="844"/>
                  </a:cubicBezTo>
                  <a:cubicBezTo>
                    <a:pt x="18317" y="844"/>
                    <a:pt x="18317" y="844"/>
                    <a:pt x="18317" y="844"/>
                  </a:cubicBezTo>
                  <a:cubicBezTo>
                    <a:pt x="18449" y="928"/>
                    <a:pt x="18449" y="928"/>
                    <a:pt x="18449" y="928"/>
                  </a:cubicBezTo>
                  <a:cubicBezTo>
                    <a:pt x="18449" y="1097"/>
                    <a:pt x="18449" y="1097"/>
                    <a:pt x="18449" y="1097"/>
                  </a:cubicBezTo>
                  <a:cubicBezTo>
                    <a:pt x="18646" y="1181"/>
                    <a:pt x="18646" y="1181"/>
                    <a:pt x="18646" y="1181"/>
                  </a:cubicBezTo>
                  <a:cubicBezTo>
                    <a:pt x="18843" y="1013"/>
                    <a:pt x="18843" y="1013"/>
                    <a:pt x="18843" y="1013"/>
                  </a:cubicBezTo>
                  <a:cubicBezTo>
                    <a:pt x="18974" y="1013"/>
                    <a:pt x="18974" y="1013"/>
                    <a:pt x="18974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71" y="1181"/>
                    <a:pt x="19171" y="1181"/>
                  </a:cubicBezTo>
                  <a:cubicBezTo>
                    <a:pt x="19171" y="1266"/>
                    <a:pt x="19302" y="1350"/>
                    <a:pt x="19302" y="1434"/>
                  </a:cubicBezTo>
                  <a:cubicBezTo>
                    <a:pt x="19368" y="1519"/>
                    <a:pt x="19565" y="1603"/>
                    <a:pt x="19630" y="1603"/>
                  </a:cubicBezTo>
                  <a:cubicBezTo>
                    <a:pt x="19762" y="1688"/>
                    <a:pt x="19959" y="1688"/>
                    <a:pt x="20024" y="1772"/>
                  </a:cubicBezTo>
                  <a:cubicBezTo>
                    <a:pt x="20156" y="1856"/>
                    <a:pt x="20353" y="1856"/>
                    <a:pt x="20484" y="1856"/>
                  </a:cubicBezTo>
                  <a:cubicBezTo>
                    <a:pt x="20550" y="1941"/>
                    <a:pt x="20747" y="2025"/>
                    <a:pt x="20812" y="2109"/>
                  </a:cubicBezTo>
                  <a:cubicBezTo>
                    <a:pt x="20878" y="2109"/>
                    <a:pt x="21009" y="2278"/>
                    <a:pt x="21009" y="2363"/>
                  </a:cubicBezTo>
                  <a:cubicBezTo>
                    <a:pt x="21009" y="2447"/>
                    <a:pt x="21075" y="2616"/>
                    <a:pt x="21075" y="2700"/>
                  </a:cubicBezTo>
                  <a:cubicBezTo>
                    <a:pt x="21075" y="2869"/>
                    <a:pt x="21075" y="3206"/>
                    <a:pt x="21075" y="3375"/>
                  </a:cubicBezTo>
                  <a:cubicBezTo>
                    <a:pt x="21075" y="3459"/>
                    <a:pt x="21075" y="3713"/>
                    <a:pt x="21075" y="3881"/>
                  </a:cubicBezTo>
                  <a:cubicBezTo>
                    <a:pt x="21140" y="3966"/>
                    <a:pt x="21140" y="4134"/>
                    <a:pt x="21206" y="4219"/>
                  </a:cubicBezTo>
                  <a:cubicBezTo>
                    <a:pt x="21206" y="4303"/>
                    <a:pt x="21337" y="4388"/>
                    <a:pt x="21403" y="4472"/>
                  </a:cubicBezTo>
                  <a:cubicBezTo>
                    <a:pt x="21469" y="4556"/>
                    <a:pt x="21534" y="4641"/>
                    <a:pt x="21534" y="4725"/>
                  </a:cubicBezTo>
                  <a:cubicBezTo>
                    <a:pt x="21534" y="4809"/>
                    <a:pt x="21534" y="4978"/>
                    <a:pt x="21534" y="5063"/>
                  </a:cubicBezTo>
                  <a:cubicBezTo>
                    <a:pt x="21600" y="5316"/>
                    <a:pt x="21534" y="5822"/>
                    <a:pt x="21534" y="6075"/>
                  </a:cubicBezTo>
                  <a:cubicBezTo>
                    <a:pt x="21534" y="6244"/>
                    <a:pt x="21534" y="6666"/>
                    <a:pt x="21469" y="6919"/>
                  </a:cubicBezTo>
                  <a:cubicBezTo>
                    <a:pt x="21469" y="7172"/>
                    <a:pt x="21469" y="7594"/>
                    <a:pt x="21403" y="7847"/>
                  </a:cubicBezTo>
                  <a:cubicBezTo>
                    <a:pt x="21337" y="8100"/>
                    <a:pt x="21272" y="8606"/>
                    <a:pt x="21206" y="8859"/>
                  </a:cubicBezTo>
                  <a:cubicBezTo>
                    <a:pt x="21206" y="8944"/>
                    <a:pt x="21140" y="9197"/>
                    <a:pt x="21075" y="9281"/>
                  </a:cubicBezTo>
                  <a:cubicBezTo>
                    <a:pt x="21075" y="9366"/>
                    <a:pt x="21075" y="9366"/>
                    <a:pt x="21075" y="9450"/>
                  </a:cubicBezTo>
                  <a:cubicBezTo>
                    <a:pt x="21009" y="9450"/>
                    <a:pt x="20943" y="9450"/>
                    <a:pt x="20943" y="9534"/>
                  </a:cubicBezTo>
                  <a:cubicBezTo>
                    <a:pt x="20878" y="9534"/>
                    <a:pt x="20878" y="9703"/>
                    <a:pt x="20878" y="9788"/>
                  </a:cubicBezTo>
                  <a:cubicBezTo>
                    <a:pt x="20878" y="9956"/>
                    <a:pt x="20878" y="10041"/>
                    <a:pt x="20812" y="10125"/>
                  </a:cubicBezTo>
                  <a:cubicBezTo>
                    <a:pt x="20812" y="10209"/>
                    <a:pt x="20747" y="10294"/>
                    <a:pt x="20681" y="10378"/>
                  </a:cubicBezTo>
                  <a:cubicBezTo>
                    <a:pt x="20615" y="10378"/>
                    <a:pt x="20550" y="10463"/>
                    <a:pt x="20550" y="10463"/>
                  </a:cubicBezTo>
                  <a:cubicBezTo>
                    <a:pt x="20550" y="10547"/>
                    <a:pt x="20550" y="10716"/>
                    <a:pt x="20550" y="10800"/>
                  </a:cubicBezTo>
                  <a:cubicBezTo>
                    <a:pt x="20484" y="10969"/>
                    <a:pt x="20484" y="11222"/>
                    <a:pt x="20484" y="11222"/>
                  </a:cubicBezTo>
                  <a:cubicBezTo>
                    <a:pt x="20418" y="11222"/>
                    <a:pt x="20353" y="11391"/>
                    <a:pt x="20287" y="11391"/>
                  </a:cubicBezTo>
                  <a:cubicBezTo>
                    <a:pt x="20221" y="11475"/>
                    <a:pt x="20024" y="11391"/>
                    <a:pt x="19959" y="11391"/>
                  </a:cubicBezTo>
                  <a:cubicBezTo>
                    <a:pt x="19893" y="11391"/>
                    <a:pt x="19827" y="11306"/>
                    <a:pt x="19827" y="11306"/>
                  </a:cubicBezTo>
                  <a:cubicBezTo>
                    <a:pt x="19762" y="11222"/>
                    <a:pt x="19762" y="11137"/>
                    <a:pt x="19696" y="11137"/>
                  </a:cubicBezTo>
                  <a:cubicBezTo>
                    <a:pt x="19630" y="11053"/>
                    <a:pt x="19499" y="11053"/>
                    <a:pt x="19368" y="11053"/>
                  </a:cubicBezTo>
                  <a:cubicBezTo>
                    <a:pt x="19368" y="11053"/>
                    <a:pt x="19236" y="11053"/>
                    <a:pt x="19171" y="11053"/>
                  </a:cubicBezTo>
                  <a:cubicBezTo>
                    <a:pt x="19105" y="11053"/>
                    <a:pt x="19040" y="11053"/>
                    <a:pt x="19040" y="11053"/>
                  </a:cubicBezTo>
                  <a:cubicBezTo>
                    <a:pt x="18974" y="11053"/>
                    <a:pt x="18908" y="10969"/>
                    <a:pt x="18908" y="10884"/>
                  </a:cubicBezTo>
                  <a:cubicBezTo>
                    <a:pt x="18908" y="10800"/>
                    <a:pt x="18974" y="10716"/>
                    <a:pt x="18974" y="10631"/>
                  </a:cubicBezTo>
                  <a:cubicBezTo>
                    <a:pt x="18974" y="10547"/>
                    <a:pt x="18974" y="10378"/>
                    <a:pt x="19040" y="10378"/>
                  </a:cubicBezTo>
                  <a:cubicBezTo>
                    <a:pt x="19040" y="10294"/>
                    <a:pt x="19105" y="10294"/>
                    <a:pt x="19171" y="10209"/>
                  </a:cubicBezTo>
                  <a:cubicBezTo>
                    <a:pt x="19171" y="10125"/>
                    <a:pt x="19171" y="10041"/>
                    <a:pt x="19105" y="10041"/>
                  </a:cubicBezTo>
                  <a:cubicBezTo>
                    <a:pt x="19105" y="9956"/>
                    <a:pt x="18974" y="10125"/>
                    <a:pt x="18908" y="10125"/>
                  </a:cubicBezTo>
                  <a:cubicBezTo>
                    <a:pt x="18908" y="10125"/>
                    <a:pt x="18777" y="10209"/>
                    <a:pt x="18777" y="10209"/>
                  </a:cubicBezTo>
                  <a:cubicBezTo>
                    <a:pt x="18711" y="10209"/>
                    <a:pt x="18580" y="10209"/>
                    <a:pt x="18580" y="10209"/>
                  </a:cubicBezTo>
                  <a:cubicBezTo>
                    <a:pt x="18580" y="10125"/>
                    <a:pt x="18580" y="10041"/>
                    <a:pt x="18580" y="9956"/>
                  </a:cubicBezTo>
                  <a:cubicBezTo>
                    <a:pt x="18646" y="9956"/>
                    <a:pt x="18711" y="9788"/>
                    <a:pt x="18711" y="9788"/>
                  </a:cubicBezTo>
                  <a:cubicBezTo>
                    <a:pt x="18777" y="9703"/>
                    <a:pt x="18777" y="9534"/>
                    <a:pt x="18777" y="9450"/>
                  </a:cubicBezTo>
                  <a:cubicBezTo>
                    <a:pt x="18777" y="9366"/>
                    <a:pt x="18777" y="9197"/>
                    <a:pt x="18777" y="9197"/>
                  </a:cubicBezTo>
                  <a:cubicBezTo>
                    <a:pt x="18711" y="9113"/>
                    <a:pt x="18580" y="9113"/>
                    <a:pt x="18449" y="9028"/>
                  </a:cubicBezTo>
                  <a:cubicBezTo>
                    <a:pt x="18449" y="9028"/>
                    <a:pt x="18317" y="9028"/>
                    <a:pt x="18252" y="8944"/>
                  </a:cubicBezTo>
                  <a:cubicBezTo>
                    <a:pt x="18186" y="8859"/>
                    <a:pt x="18120" y="8691"/>
                    <a:pt x="17989" y="8606"/>
                  </a:cubicBezTo>
                  <a:cubicBezTo>
                    <a:pt x="17923" y="8606"/>
                    <a:pt x="17792" y="8522"/>
                    <a:pt x="17726" y="8522"/>
                  </a:cubicBezTo>
                  <a:cubicBezTo>
                    <a:pt x="17661" y="8606"/>
                    <a:pt x="17661" y="8691"/>
                    <a:pt x="17595" y="8691"/>
                  </a:cubicBezTo>
                  <a:cubicBezTo>
                    <a:pt x="17595" y="8775"/>
                    <a:pt x="17464" y="8775"/>
                    <a:pt x="17464" y="8775"/>
                  </a:cubicBezTo>
                  <a:cubicBezTo>
                    <a:pt x="17398" y="8775"/>
                    <a:pt x="17267" y="8691"/>
                    <a:pt x="17201" y="8691"/>
                  </a:cubicBezTo>
                  <a:cubicBezTo>
                    <a:pt x="17201" y="8606"/>
                    <a:pt x="17136" y="8522"/>
                    <a:pt x="17136" y="8522"/>
                  </a:cubicBezTo>
                  <a:cubicBezTo>
                    <a:pt x="17004" y="8438"/>
                    <a:pt x="16873" y="8438"/>
                    <a:pt x="16742" y="8438"/>
                  </a:cubicBezTo>
                  <a:cubicBezTo>
                    <a:pt x="16742" y="8438"/>
                    <a:pt x="16676" y="8438"/>
                    <a:pt x="16676" y="8438"/>
                  </a:cubicBezTo>
                  <a:cubicBezTo>
                    <a:pt x="16610" y="8438"/>
                    <a:pt x="16610" y="8606"/>
                    <a:pt x="16610" y="8606"/>
                  </a:cubicBezTo>
                  <a:cubicBezTo>
                    <a:pt x="16545" y="8691"/>
                    <a:pt x="16610" y="8775"/>
                    <a:pt x="16610" y="8775"/>
                  </a:cubicBezTo>
                  <a:cubicBezTo>
                    <a:pt x="16545" y="8859"/>
                    <a:pt x="16413" y="9113"/>
                    <a:pt x="16413" y="9197"/>
                  </a:cubicBezTo>
                  <a:cubicBezTo>
                    <a:pt x="16413" y="9197"/>
                    <a:pt x="16413" y="9281"/>
                    <a:pt x="16413" y="9366"/>
                  </a:cubicBezTo>
                  <a:cubicBezTo>
                    <a:pt x="16545" y="9450"/>
                    <a:pt x="16545" y="9450"/>
                    <a:pt x="16545" y="9450"/>
                  </a:cubicBezTo>
                  <a:cubicBezTo>
                    <a:pt x="16545" y="9450"/>
                    <a:pt x="16676" y="9450"/>
                    <a:pt x="16676" y="9450"/>
                  </a:cubicBezTo>
                  <a:cubicBezTo>
                    <a:pt x="16742" y="9450"/>
                    <a:pt x="16873" y="9450"/>
                    <a:pt x="16873" y="9534"/>
                  </a:cubicBezTo>
                  <a:cubicBezTo>
                    <a:pt x="16873" y="9534"/>
                    <a:pt x="16873" y="9703"/>
                    <a:pt x="16939" y="9703"/>
                  </a:cubicBezTo>
                  <a:cubicBezTo>
                    <a:pt x="16939" y="9788"/>
                    <a:pt x="17136" y="9788"/>
                    <a:pt x="17136" y="9872"/>
                  </a:cubicBezTo>
                  <a:cubicBezTo>
                    <a:pt x="17201" y="9872"/>
                    <a:pt x="17333" y="9872"/>
                    <a:pt x="17398" y="9956"/>
                  </a:cubicBezTo>
                  <a:cubicBezTo>
                    <a:pt x="17398" y="9956"/>
                    <a:pt x="17398" y="10125"/>
                    <a:pt x="17398" y="10209"/>
                  </a:cubicBezTo>
                  <a:cubicBezTo>
                    <a:pt x="17398" y="10294"/>
                    <a:pt x="17398" y="10463"/>
                    <a:pt x="17333" y="10463"/>
                  </a:cubicBezTo>
                  <a:cubicBezTo>
                    <a:pt x="17333" y="10547"/>
                    <a:pt x="17201" y="10547"/>
                    <a:pt x="17201" y="10631"/>
                  </a:cubicBezTo>
                  <a:cubicBezTo>
                    <a:pt x="17136" y="10631"/>
                    <a:pt x="17004" y="10631"/>
                    <a:pt x="16939" y="10716"/>
                  </a:cubicBezTo>
                  <a:cubicBezTo>
                    <a:pt x="16873" y="10716"/>
                    <a:pt x="16742" y="10716"/>
                    <a:pt x="16676" y="10716"/>
                  </a:cubicBezTo>
                  <a:cubicBezTo>
                    <a:pt x="16676" y="10716"/>
                    <a:pt x="16610" y="10800"/>
                    <a:pt x="16610" y="10800"/>
                  </a:cubicBezTo>
                  <a:cubicBezTo>
                    <a:pt x="16610" y="10800"/>
                    <a:pt x="16479" y="10800"/>
                    <a:pt x="16479" y="10800"/>
                  </a:cubicBezTo>
                  <a:cubicBezTo>
                    <a:pt x="16479" y="10800"/>
                    <a:pt x="16413" y="10800"/>
                    <a:pt x="16413" y="10884"/>
                  </a:cubicBezTo>
                  <a:cubicBezTo>
                    <a:pt x="16348" y="10969"/>
                    <a:pt x="16348" y="11053"/>
                    <a:pt x="16348" y="11222"/>
                  </a:cubicBezTo>
                  <a:cubicBezTo>
                    <a:pt x="16282" y="11222"/>
                    <a:pt x="16282" y="11391"/>
                    <a:pt x="16216" y="11391"/>
                  </a:cubicBezTo>
                  <a:cubicBezTo>
                    <a:pt x="16151" y="11391"/>
                    <a:pt x="16019" y="11391"/>
                    <a:pt x="15954" y="11475"/>
                  </a:cubicBezTo>
                  <a:cubicBezTo>
                    <a:pt x="15822" y="11475"/>
                    <a:pt x="15560" y="11644"/>
                    <a:pt x="15494" y="11644"/>
                  </a:cubicBezTo>
                  <a:cubicBezTo>
                    <a:pt x="15429" y="11728"/>
                    <a:pt x="15297" y="11812"/>
                    <a:pt x="15297" y="11897"/>
                  </a:cubicBezTo>
                  <a:cubicBezTo>
                    <a:pt x="15297" y="11897"/>
                    <a:pt x="15232" y="11981"/>
                    <a:pt x="15232" y="12066"/>
                  </a:cubicBezTo>
                  <a:cubicBezTo>
                    <a:pt x="15166" y="12150"/>
                    <a:pt x="15166" y="12150"/>
                    <a:pt x="15100" y="12150"/>
                  </a:cubicBezTo>
                  <a:cubicBezTo>
                    <a:pt x="15035" y="12234"/>
                    <a:pt x="14969" y="12150"/>
                    <a:pt x="14969" y="12150"/>
                  </a:cubicBezTo>
                  <a:cubicBezTo>
                    <a:pt x="14838" y="12150"/>
                    <a:pt x="14772" y="12234"/>
                    <a:pt x="14706" y="12234"/>
                  </a:cubicBezTo>
                  <a:cubicBezTo>
                    <a:pt x="14641" y="12234"/>
                    <a:pt x="14575" y="12150"/>
                    <a:pt x="14509" y="12150"/>
                  </a:cubicBezTo>
                  <a:cubicBezTo>
                    <a:pt x="14444" y="12150"/>
                    <a:pt x="14378" y="12066"/>
                    <a:pt x="14312" y="12150"/>
                  </a:cubicBezTo>
                  <a:cubicBezTo>
                    <a:pt x="14312" y="12234"/>
                    <a:pt x="14312" y="12234"/>
                    <a:pt x="14312" y="12234"/>
                  </a:cubicBezTo>
                  <a:cubicBezTo>
                    <a:pt x="14312" y="12234"/>
                    <a:pt x="14247" y="12319"/>
                    <a:pt x="14247" y="12319"/>
                  </a:cubicBezTo>
                  <a:cubicBezTo>
                    <a:pt x="14181" y="12319"/>
                    <a:pt x="14116" y="12319"/>
                    <a:pt x="14116" y="12319"/>
                  </a:cubicBezTo>
                  <a:cubicBezTo>
                    <a:pt x="14050" y="12319"/>
                    <a:pt x="13984" y="12403"/>
                    <a:pt x="13984" y="12487"/>
                  </a:cubicBezTo>
                  <a:cubicBezTo>
                    <a:pt x="13984" y="12487"/>
                    <a:pt x="13984" y="12572"/>
                    <a:pt x="13984" y="12572"/>
                  </a:cubicBezTo>
                  <a:cubicBezTo>
                    <a:pt x="13984" y="12656"/>
                    <a:pt x="14050" y="12741"/>
                    <a:pt x="14050" y="12825"/>
                  </a:cubicBezTo>
                  <a:cubicBezTo>
                    <a:pt x="14050" y="12825"/>
                    <a:pt x="13984" y="12909"/>
                    <a:pt x="13984" y="12909"/>
                  </a:cubicBezTo>
                  <a:cubicBezTo>
                    <a:pt x="13919" y="12994"/>
                    <a:pt x="13787" y="12994"/>
                    <a:pt x="13787" y="12994"/>
                  </a:cubicBezTo>
                  <a:cubicBezTo>
                    <a:pt x="13722" y="13078"/>
                    <a:pt x="13656" y="13247"/>
                    <a:pt x="13656" y="13247"/>
                  </a:cubicBezTo>
                  <a:cubicBezTo>
                    <a:pt x="13590" y="13247"/>
                    <a:pt x="13525" y="13331"/>
                    <a:pt x="13459" y="13331"/>
                  </a:cubicBezTo>
                  <a:cubicBezTo>
                    <a:pt x="13393" y="13331"/>
                    <a:pt x="13393" y="13162"/>
                    <a:pt x="13328" y="13078"/>
                  </a:cubicBezTo>
                  <a:cubicBezTo>
                    <a:pt x="13262" y="12994"/>
                    <a:pt x="13131" y="12994"/>
                    <a:pt x="13131" y="12994"/>
                  </a:cubicBezTo>
                  <a:cubicBezTo>
                    <a:pt x="13065" y="12994"/>
                    <a:pt x="12868" y="12994"/>
                    <a:pt x="12802" y="12994"/>
                  </a:cubicBezTo>
                  <a:cubicBezTo>
                    <a:pt x="12802" y="12994"/>
                    <a:pt x="12802" y="13162"/>
                    <a:pt x="12802" y="13162"/>
                  </a:cubicBezTo>
                  <a:cubicBezTo>
                    <a:pt x="12737" y="13247"/>
                    <a:pt x="12737" y="13416"/>
                    <a:pt x="12605" y="13416"/>
                  </a:cubicBezTo>
                  <a:cubicBezTo>
                    <a:pt x="12605" y="13416"/>
                    <a:pt x="12540" y="13416"/>
                    <a:pt x="12474" y="13416"/>
                  </a:cubicBezTo>
                  <a:cubicBezTo>
                    <a:pt x="12409" y="13416"/>
                    <a:pt x="12277" y="13331"/>
                    <a:pt x="12146" y="13331"/>
                  </a:cubicBezTo>
                  <a:cubicBezTo>
                    <a:pt x="12146" y="13331"/>
                    <a:pt x="12080" y="13416"/>
                    <a:pt x="12080" y="13416"/>
                  </a:cubicBezTo>
                  <a:cubicBezTo>
                    <a:pt x="12015" y="13416"/>
                    <a:pt x="11949" y="13500"/>
                    <a:pt x="11883" y="13584"/>
                  </a:cubicBezTo>
                  <a:cubicBezTo>
                    <a:pt x="11818" y="13584"/>
                    <a:pt x="11686" y="13584"/>
                    <a:pt x="11686" y="13584"/>
                  </a:cubicBezTo>
                  <a:cubicBezTo>
                    <a:pt x="11621" y="13669"/>
                    <a:pt x="11621" y="13669"/>
                    <a:pt x="11555" y="13753"/>
                  </a:cubicBezTo>
                  <a:cubicBezTo>
                    <a:pt x="11555" y="13753"/>
                    <a:pt x="11555" y="13837"/>
                    <a:pt x="11555" y="13837"/>
                  </a:cubicBezTo>
                  <a:cubicBezTo>
                    <a:pt x="11555" y="13922"/>
                    <a:pt x="11489" y="14006"/>
                    <a:pt x="11489" y="14091"/>
                  </a:cubicBezTo>
                  <a:cubicBezTo>
                    <a:pt x="11489" y="14175"/>
                    <a:pt x="11489" y="14344"/>
                    <a:pt x="11489" y="14428"/>
                  </a:cubicBezTo>
                  <a:cubicBezTo>
                    <a:pt x="11489" y="14512"/>
                    <a:pt x="11424" y="14597"/>
                    <a:pt x="11424" y="14681"/>
                  </a:cubicBezTo>
                  <a:cubicBezTo>
                    <a:pt x="11424" y="14766"/>
                    <a:pt x="11358" y="14850"/>
                    <a:pt x="11292" y="14850"/>
                  </a:cubicBezTo>
                  <a:cubicBezTo>
                    <a:pt x="11292" y="14934"/>
                    <a:pt x="11161" y="15019"/>
                    <a:pt x="11161" y="15019"/>
                  </a:cubicBezTo>
                  <a:cubicBezTo>
                    <a:pt x="11161" y="15103"/>
                    <a:pt x="11161" y="15103"/>
                    <a:pt x="11095" y="15187"/>
                  </a:cubicBezTo>
                  <a:cubicBezTo>
                    <a:pt x="11095" y="15187"/>
                    <a:pt x="11030" y="15272"/>
                    <a:pt x="10964" y="15272"/>
                  </a:cubicBezTo>
                  <a:cubicBezTo>
                    <a:pt x="10964" y="15272"/>
                    <a:pt x="10964" y="15187"/>
                    <a:pt x="10964" y="15187"/>
                  </a:cubicBezTo>
                  <a:cubicBezTo>
                    <a:pt x="10898" y="15187"/>
                    <a:pt x="10833" y="15103"/>
                    <a:pt x="10767" y="15019"/>
                  </a:cubicBezTo>
                  <a:cubicBezTo>
                    <a:pt x="10702" y="15019"/>
                    <a:pt x="10702" y="14850"/>
                    <a:pt x="10636" y="14766"/>
                  </a:cubicBezTo>
                  <a:cubicBezTo>
                    <a:pt x="10636" y="14766"/>
                    <a:pt x="10505" y="14681"/>
                    <a:pt x="10439" y="14766"/>
                  </a:cubicBezTo>
                  <a:cubicBezTo>
                    <a:pt x="10439" y="14766"/>
                    <a:pt x="10439" y="14850"/>
                    <a:pt x="10439" y="14850"/>
                  </a:cubicBezTo>
                  <a:cubicBezTo>
                    <a:pt x="10373" y="14850"/>
                    <a:pt x="10308" y="15019"/>
                    <a:pt x="10308" y="15019"/>
                  </a:cubicBezTo>
                  <a:cubicBezTo>
                    <a:pt x="10242" y="15103"/>
                    <a:pt x="10176" y="15103"/>
                    <a:pt x="10176" y="15187"/>
                  </a:cubicBezTo>
                  <a:cubicBezTo>
                    <a:pt x="10176" y="15187"/>
                    <a:pt x="10176" y="15356"/>
                    <a:pt x="10176" y="15356"/>
                  </a:cubicBezTo>
                  <a:cubicBezTo>
                    <a:pt x="10176" y="15441"/>
                    <a:pt x="10111" y="15609"/>
                    <a:pt x="10111" y="15609"/>
                  </a:cubicBezTo>
                  <a:cubicBezTo>
                    <a:pt x="10045" y="15609"/>
                    <a:pt x="9979" y="15609"/>
                    <a:pt x="9979" y="15609"/>
                  </a:cubicBezTo>
                  <a:cubicBezTo>
                    <a:pt x="9914" y="15609"/>
                    <a:pt x="9848" y="15441"/>
                    <a:pt x="9782" y="15441"/>
                  </a:cubicBezTo>
                  <a:cubicBezTo>
                    <a:pt x="9717" y="15441"/>
                    <a:pt x="9651" y="15441"/>
                    <a:pt x="9520" y="15441"/>
                  </a:cubicBezTo>
                  <a:cubicBezTo>
                    <a:pt x="9520" y="15525"/>
                    <a:pt x="9520" y="15778"/>
                    <a:pt x="9454" y="15778"/>
                  </a:cubicBezTo>
                  <a:cubicBezTo>
                    <a:pt x="9454" y="15862"/>
                    <a:pt x="9454" y="16116"/>
                    <a:pt x="9388" y="16284"/>
                  </a:cubicBezTo>
                  <a:cubicBezTo>
                    <a:pt x="9388" y="16284"/>
                    <a:pt x="9323" y="16453"/>
                    <a:pt x="9257" y="16622"/>
                  </a:cubicBezTo>
                  <a:cubicBezTo>
                    <a:pt x="9257" y="16622"/>
                    <a:pt x="9191" y="16706"/>
                    <a:pt x="9191" y="16706"/>
                  </a:cubicBezTo>
                  <a:cubicBezTo>
                    <a:pt x="9126" y="16706"/>
                    <a:pt x="8995" y="16622"/>
                    <a:pt x="8995" y="16622"/>
                  </a:cubicBezTo>
                  <a:cubicBezTo>
                    <a:pt x="8929" y="16622"/>
                    <a:pt x="8732" y="16622"/>
                    <a:pt x="8666" y="16622"/>
                  </a:cubicBezTo>
                  <a:cubicBezTo>
                    <a:pt x="8666" y="16706"/>
                    <a:pt x="8601" y="16791"/>
                    <a:pt x="8535" y="16791"/>
                  </a:cubicBezTo>
                  <a:cubicBezTo>
                    <a:pt x="8535" y="16875"/>
                    <a:pt x="8469" y="16959"/>
                    <a:pt x="8469" y="16959"/>
                  </a:cubicBezTo>
                  <a:cubicBezTo>
                    <a:pt x="8404" y="16959"/>
                    <a:pt x="8404" y="16875"/>
                    <a:pt x="8404" y="16791"/>
                  </a:cubicBezTo>
                  <a:cubicBezTo>
                    <a:pt x="8338" y="16791"/>
                    <a:pt x="8272" y="16791"/>
                    <a:pt x="8272" y="16791"/>
                  </a:cubicBezTo>
                  <a:cubicBezTo>
                    <a:pt x="8272" y="16706"/>
                    <a:pt x="8207" y="16706"/>
                    <a:pt x="8141" y="16791"/>
                  </a:cubicBezTo>
                  <a:cubicBezTo>
                    <a:pt x="8075" y="16875"/>
                    <a:pt x="8075" y="16875"/>
                    <a:pt x="8075" y="16875"/>
                  </a:cubicBezTo>
                  <a:cubicBezTo>
                    <a:pt x="8075" y="16875"/>
                    <a:pt x="8075" y="16959"/>
                    <a:pt x="8075" y="17044"/>
                  </a:cubicBezTo>
                  <a:cubicBezTo>
                    <a:pt x="8075" y="17044"/>
                    <a:pt x="8075" y="17212"/>
                    <a:pt x="8075" y="17297"/>
                  </a:cubicBezTo>
                  <a:cubicBezTo>
                    <a:pt x="8075" y="17381"/>
                    <a:pt x="8075" y="17634"/>
                    <a:pt x="8010" y="17719"/>
                  </a:cubicBezTo>
                  <a:cubicBezTo>
                    <a:pt x="8010" y="17719"/>
                    <a:pt x="7878" y="17887"/>
                    <a:pt x="7813" y="17887"/>
                  </a:cubicBezTo>
                  <a:cubicBezTo>
                    <a:pt x="7747" y="17887"/>
                    <a:pt x="7616" y="17972"/>
                    <a:pt x="7550" y="17972"/>
                  </a:cubicBezTo>
                  <a:cubicBezTo>
                    <a:pt x="7484" y="18056"/>
                    <a:pt x="7484" y="18225"/>
                    <a:pt x="7419" y="18225"/>
                  </a:cubicBezTo>
                  <a:cubicBezTo>
                    <a:pt x="7353" y="18225"/>
                    <a:pt x="7288" y="18056"/>
                    <a:pt x="7288" y="17972"/>
                  </a:cubicBezTo>
                  <a:cubicBezTo>
                    <a:pt x="7222" y="17972"/>
                    <a:pt x="7222" y="17887"/>
                    <a:pt x="7156" y="17887"/>
                  </a:cubicBezTo>
                  <a:cubicBezTo>
                    <a:pt x="7091" y="17887"/>
                    <a:pt x="7025" y="17887"/>
                    <a:pt x="7025" y="17887"/>
                  </a:cubicBezTo>
                  <a:cubicBezTo>
                    <a:pt x="6959" y="17803"/>
                    <a:pt x="6959" y="17719"/>
                    <a:pt x="6894" y="17719"/>
                  </a:cubicBezTo>
                  <a:cubicBezTo>
                    <a:pt x="6894" y="17634"/>
                    <a:pt x="6828" y="17550"/>
                    <a:pt x="6762" y="17550"/>
                  </a:cubicBezTo>
                  <a:cubicBezTo>
                    <a:pt x="6697" y="17550"/>
                    <a:pt x="6565" y="17550"/>
                    <a:pt x="6565" y="17634"/>
                  </a:cubicBezTo>
                  <a:cubicBezTo>
                    <a:pt x="6500" y="17634"/>
                    <a:pt x="6500" y="17719"/>
                    <a:pt x="6500" y="17719"/>
                  </a:cubicBezTo>
                  <a:cubicBezTo>
                    <a:pt x="6434" y="17803"/>
                    <a:pt x="6368" y="17887"/>
                    <a:pt x="6368" y="17887"/>
                  </a:cubicBezTo>
                  <a:cubicBezTo>
                    <a:pt x="6303" y="17887"/>
                    <a:pt x="6171" y="17803"/>
                    <a:pt x="6106" y="17803"/>
                  </a:cubicBezTo>
                  <a:cubicBezTo>
                    <a:pt x="6106" y="17887"/>
                    <a:pt x="6040" y="17887"/>
                    <a:pt x="5974" y="17972"/>
                  </a:cubicBezTo>
                  <a:cubicBezTo>
                    <a:pt x="5909" y="17972"/>
                    <a:pt x="5909" y="18141"/>
                    <a:pt x="5909" y="18141"/>
                  </a:cubicBezTo>
                  <a:cubicBezTo>
                    <a:pt x="5909" y="18225"/>
                    <a:pt x="5843" y="18309"/>
                    <a:pt x="5778" y="18309"/>
                  </a:cubicBezTo>
                  <a:cubicBezTo>
                    <a:pt x="5712" y="18309"/>
                    <a:pt x="5712" y="18225"/>
                    <a:pt x="5646" y="18225"/>
                  </a:cubicBezTo>
                  <a:cubicBezTo>
                    <a:pt x="5581" y="18225"/>
                    <a:pt x="5515" y="18225"/>
                    <a:pt x="5384" y="18225"/>
                  </a:cubicBezTo>
                  <a:cubicBezTo>
                    <a:pt x="5318" y="18225"/>
                    <a:pt x="5252" y="18141"/>
                    <a:pt x="5187" y="18141"/>
                  </a:cubicBezTo>
                  <a:cubicBezTo>
                    <a:pt x="5121" y="18141"/>
                    <a:pt x="4990" y="18141"/>
                    <a:pt x="4924" y="18225"/>
                  </a:cubicBezTo>
                  <a:cubicBezTo>
                    <a:pt x="4858" y="18225"/>
                    <a:pt x="4793" y="18309"/>
                    <a:pt x="4661" y="18309"/>
                  </a:cubicBezTo>
                  <a:cubicBezTo>
                    <a:pt x="4661" y="18394"/>
                    <a:pt x="4530" y="18309"/>
                    <a:pt x="4399" y="18309"/>
                  </a:cubicBezTo>
                  <a:cubicBezTo>
                    <a:pt x="4399" y="18309"/>
                    <a:pt x="4333" y="18394"/>
                    <a:pt x="4333" y="18478"/>
                  </a:cubicBezTo>
                  <a:cubicBezTo>
                    <a:pt x="4333" y="18478"/>
                    <a:pt x="4333" y="18562"/>
                    <a:pt x="4333" y="18647"/>
                  </a:cubicBezTo>
                  <a:cubicBezTo>
                    <a:pt x="4333" y="18731"/>
                    <a:pt x="4333" y="18900"/>
                    <a:pt x="4267" y="18984"/>
                  </a:cubicBezTo>
                  <a:cubicBezTo>
                    <a:pt x="4202" y="19069"/>
                    <a:pt x="4136" y="19069"/>
                    <a:pt x="4071" y="19153"/>
                  </a:cubicBezTo>
                  <a:cubicBezTo>
                    <a:pt x="4071" y="19153"/>
                    <a:pt x="3939" y="19153"/>
                    <a:pt x="3874" y="19237"/>
                  </a:cubicBezTo>
                  <a:cubicBezTo>
                    <a:pt x="3808" y="19322"/>
                    <a:pt x="3677" y="19575"/>
                    <a:pt x="3611" y="19744"/>
                  </a:cubicBezTo>
                  <a:cubicBezTo>
                    <a:pt x="3545" y="19828"/>
                    <a:pt x="3480" y="19912"/>
                    <a:pt x="3414" y="20081"/>
                  </a:cubicBezTo>
                  <a:cubicBezTo>
                    <a:pt x="3414" y="20081"/>
                    <a:pt x="3348" y="20166"/>
                    <a:pt x="3348" y="20166"/>
                  </a:cubicBezTo>
                  <a:cubicBezTo>
                    <a:pt x="3348" y="20250"/>
                    <a:pt x="3414" y="20334"/>
                    <a:pt x="3414" y="20419"/>
                  </a:cubicBezTo>
                  <a:cubicBezTo>
                    <a:pt x="3414" y="20419"/>
                    <a:pt x="3348" y="20503"/>
                    <a:pt x="3348" y="20503"/>
                  </a:cubicBezTo>
                  <a:cubicBezTo>
                    <a:pt x="3348" y="20587"/>
                    <a:pt x="3217" y="20503"/>
                    <a:pt x="3217" y="20503"/>
                  </a:cubicBezTo>
                  <a:cubicBezTo>
                    <a:pt x="3217" y="20587"/>
                    <a:pt x="3217" y="20672"/>
                    <a:pt x="3217" y="20672"/>
                  </a:cubicBezTo>
                  <a:cubicBezTo>
                    <a:pt x="3151" y="20756"/>
                    <a:pt x="3151" y="20925"/>
                    <a:pt x="3217" y="21009"/>
                  </a:cubicBezTo>
                  <a:cubicBezTo>
                    <a:pt x="3217" y="21009"/>
                    <a:pt x="3217" y="21094"/>
                    <a:pt x="3217" y="21178"/>
                  </a:cubicBezTo>
                  <a:cubicBezTo>
                    <a:pt x="3217" y="21178"/>
                    <a:pt x="3217" y="21431"/>
                    <a:pt x="3217" y="21431"/>
                  </a:cubicBezTo>
                  <a:cubicBezTo>
                    <a:pt x="3217" y="21516"/>
                    <a:pt x="3151" y="21600"/>
                    <a:pt x="3151" y="21600"/>
                  </a:cubicBezTo>
                  <a:cubicBezTo>
                    <a:pt x="3086" y="21600"/>
                    <a:pt x="3086" y="21600"/>
                    <a:pt x="3020" y="21600"/>
                  </a:cubicBezTo>
                  <a:cubicBezTo>
                    <a:pt x="2954" y="21600"/>
                    <a:pt x="2889" y="21600"/>
                    <a:pt x="2889" y="21600"/>
                  </a:cubicBezTo>
                  <a:cubicBezTo>
                    <a:pt x="2823" y="21600"/>
                    <a:pt x="2757" y="21516"/>
                    <a:pt x="2757" y="21431"/>
                  </a:cubicBezTo>
                  <a:cubicBezTo>
                    <a:pt x="2757" y="21431"/>
                    <a:pt x="2692" y="21347"/>
                    <a:pt x="2692" y="21262"/>
                  </a:cubicBezTo>
                  <a:cubicBezTo>
                    <a:pt x="2692" y="21178"/>
                    <a:pt x="2692" y="21094"/>
                    <a:pt x="2692" y="21009"/>
                  </a:cubicBezTo>
                  <a:cubicBezTo>
                    <a:pt x="2692" y="21009"/>
                    <a:pt x="2692" y="20756"/>
                    <a:pt x="2626" y="20756"/>
                  </a:cubicBezTo>
                  <a:cubicBezTo>
                    <a:pt x="2626" y="20672"/>
                    <a:pt x="2560" y="20672"/>
                    <a:pt x="2560" y="20587"/>
                  </a:cubicBezTo>
                  <a:cubicBezTo>
                    <a:pt x="2495" y="20503"/>
                    <a:pt x="2626" y="20419"/>
                    <a:pt x="2626" y="20334"/>
                  </a:cubicBezTo>
                  <a:cubicBezTo>
                    <a:pt x="2560" y="20250"/>
                    <a:pt x="2560" y="20166"/>
                    <a:pt x="2495" y="20081"/>
                  </a:cubicBezTo>
                  <a:cubicBezTo>
                    <a:pt x="2495" y="20081"/>
                    <a:pt x="2364" y="20081"/>
                    <a:pt x="2298" y="20081"/>
                  </a:cubicBezTo>
                  <a:cubicBezTo>
                    <a:pt x="2298" y="20081"/>
                    <a:pt x="2232" y="20081"/>
                    <a:pt x="2167" y="20081"/>
                  </a:cubicBezTo>
                  <a:cubicBezTo>
                    <a:pt x="2167" y="20081"/>
                    <a:pt x="2167" y="19997"/>
                    <a:pt x="2101" y="19912"/>
                  </a:cubicBezTo>
                  <a:cubicBezTo>
                    <a:pt x="2035" y="19912"/>
                    <a:pt x="2035" y="19828"/>
                    <a:pt x="2035" y="19744"/>
                  </a:cubicBezTo>
                  <a:cubicBezTo>
                    <a:pt x="2035" y="19744"/>
                    <a:pt x="1970" y="19575"/>
                    <a:pt x="1970" y="19575"/>
                  </a:cubicBezTo>
                  <a:cubicBezTo>
                    <a:pt x="1970" y="19491"/>
                    <a:pt x="1904" y="19491"/>
                    <a:pt x="1904" y="19491"/>
                  </a:cubicBezTo>
                  <a:cubicBezTo>
                    <a:pt x="1838" y="19491"/>
                    <a:pt x="1707" y="19406"/>
                    <a:pt x="1707" y="19406"/>
                  </a:cubicBezTo>
                  <a:cubicBezTo>
                    <a:pt x="1641" y="19406"/>
                    <a:pt x="1641" y="19406"/>
                    <a:pt x="1641" y="19406"/>
                  </a:cubicBezTo>
                  <a:cubicBezTo>
                    <a:pt x="1641" y="19406"/>
                    <a:pt x="1510" y="19406"/>
                    <a:pt x="1510" y="19406"/>
                  </a:cubicBezTo>
                  <a:cubicBezTo>
                    <a:pt x="1510" y="19491"/>
                    <a:pt x="1510" y="19491"/>
                    <a:pt x="1510" y="19491"/>
                  </a:cubicBezTo>
                  <a:cubicBezTo>
                    <a:pt x="1313" y="19406"/>
                    <a:pt x="1313" y="19406"/>
                    <a:pt x="1313" y="19406"/>
                  </a:cubicBezTo>
                  <a:cubicBezTo>
                    <a:pt x="1116" y="19153"/>
                    <a:pt x="1116" y="19153"/>
                    <a:pt x="1116" y="19153"/>
                  </a:cubicBezTo>
                  <a:cubicBezTo>
                    <a:pt x="919" y="19069"/>
                    <a:pt x="919" y="19069"/>
                    <a:pt x="919" y="19069"/>
                  </a:cubicBezTo>
                  <a:cubicBezTo>
                    <a:pt x="722" y="18984"/>
                    <a:pt x="722" y="18984"/>
                    <a:pt x="722" y="18984"/>
                  </a:cubicBezTo>
                  <a:cubicBezTo>
                    <a:pt x="657" y="18731"/>
                    <a:pt x="657" y="18731"/>
                    <a:pt x="657" y="18731"/>
                  </a:cubicBezTo>
                  <a:cubicBezTo>
                    <a:pt x="722" y="18562"/>
                    <a:pt x="722" y="18562"/>
                    <a:pt x="722" y="18562"/>
                  </a:cubicBezTo>
                  <a:cubicBezTo>
                    <a:pt x="722" y="18225"/>
                    <a:pt x="722" y="18225"/>
                    <a:pt x="722" y="18225"/>
                  </a:cubicBezTo>
                  <a:cubicBezTo>
                    <a:pt x="525" y="18141"/>
                    <a:pt x="525" y="18141"/>
                    <a:pt x="525" y="18141"/>
                  </a:cubicBezTo>
                  <a:cubicBezTo>
                    <a:pt x="460" y="17972"/>
                    <a:pt x="460" y="17972"/>
                    <a:pt x="460" y="17972"/>
                  </a:cubicBezTo>
                  <a:cubicBezTo>
                    <a:pt x="263" y="17887"/>
                    <a:pt x="263" y="17887"/>
                    <a:pt x="263" y="17887"/>
                  </a:cubicBezTo>
                  <a:cubicBezTo>
                    <a:pt x="197" y="17887"/>
                    <a:pt x="197" y="17887"/>
                    <a:pt x="197" y="17887"/>
                  </a:cubicBezTo>
                  <a:cubicBezTo>
                    <a:pt x="197" y="17887"/>
                    <a:pt x="197" y="17887"/>
                    <a:pt x="197" y="17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8" name="Google Shape;2508;p278"/>
            <p:cNvSpPr/>
            <p:nvPr/>
          </p:nvSpPr>
          <p:spPr>
            <a:xfrm>
              <a:off x="2445838" y="3346936"/>
              <a:ext cx="1723651" cy="140946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499"/>
                  </a:moveTo>
                  <a:lnTo>
                    <a:pt x="21600" y="10666"/>
                  </a:lnTo>
                  <a:lnTo>
                    <a:pt x="21518" y="10767"/>
                  </a:lnTo>
                  <a:lnTo>
                    <a:pt x="21381" y="10767"/>
                  </a:lnTo>
                  <a:lnTo>
                    <a:pt x="21081" y="10833"/>
                  </a:lnTo>
                  <a:lnTo>
                    <a:pt x="20944" y="10934"/>
                  </a:lnTo>
                  <a:lnTo>
                    <a:pt x="20588" y="10934"/>
                  </a:lnTo>
                  <a:lnTo>
                    <a:pt x="20506" y="11101"/>
                  </a:lnTo>
                  <a:lnTo>
                    <a:pt x="20424" y="11201"/>
                  </a:lnTo>
                  <a:lnTo>
                    <a:pt x="20206" y="11201"/>
                  </a:lnTo>
                  <a:lnTo>
                    <a:pt x="19987" y="11302"/>
                  </a:lnTo>
                  <a:lnTo>
                    <a:pt x="19987" y="11636"/>
                  </a:lnTo>
                  <a:lnTo>
                    <a:pt x="19932" y="11736"/>
                  </a:lnTo>
                  <a:lnTo>
                    <a:pt x="19413" y="11736"/>
                  </a:lnTo>
                  <a:lnTo>
                    <a:pt x="19276" y="11837"/>
                  </a:lnTo>
                  <a:lnTo>
                    <a:pt x="19194" y="12104"/>
                  </a:lnTo>
                  <a:lnTo>
                    <a:pt x="18975" y="12271"/>
                  </a:lnTo>
                  <a:lnTo>
                    <a:pt x="18838" y="12372"/>
                  </a:lnTo>
                  <a:lnTo>
                    <a:pt x="18702" y="12271"/>
                  </a:lnTo>
                  <a:lnTo>
                    <a:pt x="18483" y="12271"/>
                  </a:lnTo>
                  <a:lnTo>
                    <a:pt x="18401" y="12438"/>
                  </a:lnTo>
                  <a:lnTo>
                    <a:pt x="18483" y="12639"/>
                  </a:lnTo>
                  <a:lnTo>
                    <a:pt x="18702" y="12639"/>
                  </a:lnTo>
                  <a:lnTo>
                    <a:pt x="18921" y="12806"/>
                  </a:lnTo>
                  <a:lnTo>
                    <a:pt x="18921" y="12973"/>
                  </a:lnTo>
                  <a:lnTo>
                    <a:pt x="18838" y="13074"/>
                  </a:lnTo>
                  <a:lnTo>
                    <a:pt x="18620" y="13074"/>
                  </a:lnTo>
                  <a:lnTo>
                    <a:pt x="18538" y="12973"/>
                  </a:lnTo>
                  <a:lnTo>
                    <a:pt x="18401" y="13074"/>
                  </a:lnTo>
                  <a:lnTo>
                    <a:pt x="18401" y="13341"/>
                  </a:lnTo>
                  <a:lnTo>
                    <a:pt x="18483" y="13408"/>
                  </a:lnTo>
                  <a:lnTo>
                    <a:pt x="18620" y="13508"/>
                  </a:lnTo>
                  <a:lnTo>
                    <a:pt x="18702" y="13676"/>
                  </a:lnTo>
                  <a:lnTo>
                    <a:pt x="18620" y="13943"/>
                  </a:lnTo>
                  <a:lnTo>
                    <a:pt x="18756" y="14043"/>
                  </a:lnTo>
                  <a:lnTo>
                    <a:pt x="18921" y="14211"/>
                  </a:lnTo>
                  <a:lnTo>
                    <a:pt x="19057" y="14311"/>
                  </a:lnTo>
                  <a:lnTo>
                    <a:pt x="19139" y="14478"/>
                  </a:lnTo>
                  <a:lnTo>
                    <a:pt x="18975" y="14578"/>
                  </a:lnTo>
                  <a:lnTo>
                    <a:pt x="18838" y="14746"/>
                  </a:lnTo>
                  <a:lnTo>
                    <a:pt x="18921" y="14946"/>
                  </a:lnTo>
                  <a:lnTo>
                    <a:pt x="18838" y="15013"/>
                  </a:lnTo>
                  <a:lnTo>
                    <a:pt x="18702" y="15013"/>
                  </a:lnTo>
                  <a:lnTo>
                    <a:pt x="18538" y="15113"/>
                  </a:lnTo>
                  <a:lnTo>
                    <a:pt x="18319" y="15013"/>
                  </a:lnTo>
                  <a:lnTo>
                    <a:pt x="18182" y="14946"/>
                  </a:lnTo>
                  <a:lnTo>
                    <a:pt x="18100" y="15013"/>
                  </a:lnTo>
                  <a:lnTo>
                    <a:pt x="18100" y="15113"/>
                  </a:lnTo>
                  <a:lnTo>
                    <a:pt x="17964" y="15214"/>
                  </a:lnTo>
                  <a:lnTo>
                    <a:pt x="17827" y="15013"/>
                  </a:lnTo>
                  <a:lnTo>
                    <a:pt x="17745" y="15113"/>
                  </a:lnTo>
                  <a:lnTo>
                    <a:pt x="17745" y="15548"/>
                  </a:lnTo>
                  <a:lnTo>
                    <a:pt x="17882" y="15648"/>
                  </a:lnTo>
                  <a:lnTo>
                    <a:pt x="17882" y="15815"/>
                  </a:lnTo>
                  <a:lnTo>
                    <a:pt x="17827" y="16016"/>
                  </a:lnTo>
                  <a:lnTo>
                    <a:pt x="17608" y="15916"/>
                  </a:lnTo>
                  <a:lnTo>
                    <a:pt x="17526" y="15749"/>
                  </a:lnTo>
                  <a:lnTo>
                    <a:pt x="17444" y="15648"/>
                  </a:lnTo>
                  <a:lnTo>
                    <a:pt x="17307" y="15648"/>
                  </a:lnTo>
                  <a:lnTo>
                    <a:pt x="17307" y="15815"/>
                  </a:lnTo>
                  <a:lnTo>
                    <a:pt x="17389" y="15916"/>
                  </a:lnTo>
                  <a:lnTo>
                    <a:pt x="17307" y="16083"/>
                  </a:lnTo>
                  <a:lnTo>
                    <a:pt x="17225" y="16083"/>
                  </a:lnTo>
                  <a:lnTo>
                    <a:pt x="17007" y="16183"/>
                  </a:lnTo>
                  <a:lnTo>
                    <a:pt x="16788" y="16083"/>
                  </a:lnTo>
                  <a:lnTo>
                    <a:pt x="16788" y="15815"/>
                  </a:lnTo>
                  <a:lnTo>
                    <a:pt x="16952" y="15749"/>
                  </a:lnTo>
                  <a:lnTo>
                    <a:pt x="17007" y="15548"/>
                  </a:lnTo>
                  <a:lnTo>
                    <a:pt x="16870" y="15381"/>
                  </a:lnTo>
                  <a:lnTo>
                    <a:pt x="16733" y="15280"/>
                  </a:lnTo>
                  <a:lnTo>
                    <a:pt x="16733" y="14946"/>
                  </a:lnTo>
                  <a:lnTo>
                    <a:pt x="16514" y="14946"/>
                  </a:lnTo>
                  <a:lnTo>
                    <a:pt x="16514" y="15013"/>
                  </a:lnTo>
                  <a:lnTo>
                    <a:pt x="16432" y="15280"/>
                  </a:lnTo>
                  <a:lnTo>
                    <a:pt x="16296" y="15381"/>
                  </a:lnTo>
                  <a:lnTo>
                    <a:pt x="16214" y="15648"/>
                  </a:lnTo>
                  <a:lnTo>
                    <a:pt x="16077" y="15648"/>
                  </a:lnTo>
                  <a:lnTo>
                    <a:pt x="16077" y="15916"/>
                  </a:lnTo>
                  <a:lnTo>
                    <a:pt x="15913" y="16284"/>
                  </a:lnTo>
                  <a:lnTo>
                    <a:pt x="15694" y="16350"/>
                  </a:lnTo>
                  <a:lnTo>
                    <a:pt x="15694" y="16618"/>
                  </a:lnTo>
                  <a:lnTo>
                    <a:pt x="15858" y="16718"/>
                  </a:lnTo>
                  <a:lnTo>
                    <a:pt x="16077" y="16718"/>
                  </a:lnTo>
                  <a:lnTo>
                    <a:pt x="16132" y="16885"/>
                  </a:lnTo>
                  <a:lnTo>
                    <a:pt x="16350" y="17053"/>
                  </a:lnTo>
                  <a:lnTo>
                    <a:pt x="16296" y="17320"/>
                  </a:lnTo>
                  <a:lnTo>
                    <a:pt x="16214" y="17588"/>
                  </a:lnTo>
                  <a:lnTo>
                    <a:pt x="15995" y="17588"/>
                  </a:lnTo>
                  <a:lnTo>
                    <a:pt x="15913" y="17688"/>
                  </a:lnTo>
                  <a:lnTo>
                    <a:pt x="15913" y="18056"/>
                  </a:lnTo>
                  <a:lnTo>
                    <a:pt x="15858" y="18223"/>
                  </a:lnTo>
                  <a:lnTo>
                    <a:pt x="15557" y="18591"/>
                  </a:lnTo>
                  <a:lnTo>
                    <a:pt x="15339" y="18658"/>
                  </a:lnTo>
                  <a:lnTo>
                    <a:pt x="15202" y="18658"/>
                  </a:lnTo>
                  <a:lnTo>
                    <a:pt x="15257" y="18490"/>
                  </a:lnTo>
                  <a:lnTo>
                    <a:pt x="15038" y="18223"/>
                  </a:lnTo>
                  <a:lnTo>
                    <a:pt x="14901" y="18223"/>
                  </a:lnTo>
                  <a:lnTo>
                    <a:pt x="14683" y="18323"/>
                  </a:lnTo>
                  <a:lnTo>
                    <a:pt x="14546" y="18490"/>
                  </a:lnTo>
                  <a:lnTo>
                    <a:pt x="14327" y="18490"/>
                  </a:lnTo>
                  <a:lnTo>
                    <a:pt x="14026" y="18591"/>
                  </a:lnTo>
                  <a:lnTo>
                    <a:pt x="13671" y="18658"/>
                  </a:lnTo>
                  <a:lnTo>
                    <a:pt x="13534" y="18591"/>
                  </a:lnTo>
                  <a:lnTo>
                    <a:pt x="13452" y="18490"/>
                  </a:lnTo>
                  <a:lnTo>
                    <a:pt x="13315" y="18591"/>
                  </a:lnTo>
                  <a:lnTo>
                    <a:pt x="13233" y="18758"/>
                  </a:lnTo>
                  <a:lnTo>
                    <a:pt x="13015" y="18858"/>
                  </a:lnTo>
                  <a:lnTo>
                    <a:pt x="12878" y="18758"/>
                  </a:lnTo>
                  <a:lnTo>
                    <a:pt x="12796" y="18658"/>
                  </a:lnTo>
                  <a:lnTo>
                    <a:pt x="12659" y="18658"/>
                  </a:lnTo>
                  <a:lnTo>
                    <a:pt x="12495" y="18591"/>
                  </a:lnTo>
                  <a:lnTo>
                    <a:pt x="12577" y="18323"/>
                  </a:lnTo>
                  <a:lnTo>
                    <a:pt x="12495" y="18123"/>
                  </a:lnTo>
                  <a:lnTo>
                    <a:pt x="12222" y="18123"/>
                  </a:lnTo>
                  <a:lnTo>
                    <a:pt x="12140" y="18056"/>
                  </a:lnTo>
                  <a:lnTo>
                    <a:pt x="12140" y="17688"/>
                  </a:lnTo>
                  <a:lnTo>
                    <a:pt x="12058" y="17521"/>
                  </a:lnTo>
                  <a:lnTo>
                    <a:pt x="12222" y="16986"/>
                  </a:lnTo>
                  <a:lnTo>
                    <a:pt x="12140" y="16885"/>
                  </a:lnTo>
                  <a:lnTo>
                    <a:pt x="11921" y="16885"/>
                  </a:lnTo>
                  <a:lnTo>
                    <a:pt x="11702" y="16785"/>
                  </a:lnTo>
                  <a:lnTo>
                    <a:pt x="11620" y="16718"/>
                  </a:lnTo>
                  <a:lnTo>
                    <a:pt x="11402" y="16785"/>
                  </a:lnTo>
                  <a:lnTo>
                    <a:pt x="11265" y="17153"/>
                  </a:lnTo>
                  <a:lnTo>
                    <a:pt x="11046" y="17420"/>
                  </a:lnTo>
                  <a:lnTo>
                    <a:pt x="10691" y="17420"/>
                  </a:lnTo>
                  <a:lnTo>
                    <a:pt x="10691" y="17588"/>
                  </a:lnTo>
                  <a:lnTo>
                    <a:pt x="10745" y="17955"/>
                  </a:lnTo>
                  <a:lnTo>
                    <a:pt x="10909" y="18658"/>
                  </a:lnTo>
                  <a:lnTo>
                    <a:pt x="10909" y="19661"/>
                  </a:lnTo>
                  <a:lnTo>
                    <a:pt x="10827" y="19995"/>
                  </a:lnTo>
                  <a:lnTo>
                    <a:pt x="10827" y="20363"/>
                  </a:lnTo>
                  <a:lnTo>
                    <a:pt x="10745" y="20463"/>
                  </a:lnTo>
                  <a:lnTo>
                    <a:pt x="10609" y="20363"/>
                  </a:lnTo>
                  <a:lnTo>
                    <a:pt x="10089" y="20363"/>
                  </a:lnTo>
                  <a:lnTo>
                    <a:pt x="9952" y="20263"/>
                  </a:lnTo>
                  <a:lnTo>
                    <a:pt x="9952" y="19995"/>
                  </a:lnTo>
                  <a:lnTo>
                    <a:pt x="10034" y="19728"/>
                  </a:lnTo>
                  <a:lnTo>
                    <a:pt x="10034" y="19393"/>
                  </a:lnTo>
                  <a:lnTo>
                    <a:pt x="9952" y="19293"/>
                  </a:lnTo>
                  <a:lnTo>
                    <a:pt x="9734" y="19126"/>
                  </a:lnTo>
                  <a:lnTo>
                    <a:pt x="9597" y="19126"/>
                  </a:lnTo>
                  <a:lnTo>
                    <a:pt x="9460" y="19293"/>
                  </a:lnTo>
                  <a:lnTo>
                    <a:pt x="9242" y="19393"/>
                  </a:lnTo>
                  <a:lnTo>
                    <a:pt x="9159" y="19393"/>
                  </a:lnTo>
                  <a:lnTo>
                    <a:pt x="9159" y="19193"/>
                  </a:lnTo>
                  <a:lnTo>
                    <a:pt x="9023" y="19025"/>
                  </a:lnTo>
                  <a:lnTo>
                    <a:pt x="8859" y="19126"/>
                  </a:lnTo>
                  <a:lnTo>
                    <a:pt x="8640" y="19126"/>
                  </a:lnTo>
                  <a:lnTo>
                    <a:pt x="8503" y="18925"/>
                  </a:lnTo>
                  <a:lnTo>
                    <a:pt x="8367" y="18758"/>
                  </a:lnTo>
                  <a:lnTo>
                    <a:pt x="7273" y="18758"/>
                  </a:lnTo>
                  <a:lnTo>
                    <a:pt x="6835" y="19025"/>
                  </a:lnTo>
                  <a:lnTo>
                    <a:pt x="6617" y="19193"/>
                  </a:lnTo>
                  <a:lnTo>
                    <a:pt x="6617" y="19293"/>
                  </a:lnTo>
                  <a:lnTo>
                    <a:pt x="6753" y="19393"/>
                  </a:lnTo>
                  <a:lnTo>
                    <a:pt x="6753" y="19661"/>
                  </a:lnTo>
                  <a:lnTo>
                    <a:pt x="6671" y="19728"/>
                  </a:lnTo>
                  <a:lnTo>
                    <a:pt x="6535" y="19828"/>
                  </a:lnTo>
                  <a:lnTo>
                    <a:pt x="6617" y="19928"/>
                  </a:lnTo>
                  <a:lnTo>
                    <a:pt x="6753" y="19995"/>
                  </a:lnTo>
                  <a:lnTo>
                    <a:pt x="6890" y="20263"/>
                  </a:lnTo>
                  <a:lnTo>
                    <a:pt x="7109" y="20263"/>
                  </a:lnTo>
                  <a:lnTo>
                    <a:pt x="7492" y="20463"/>
                  </a:lnTo>
                  <a:lnTo>
                    <a:pt x="7628" y="20630"/>
                  </a:lnTo>
                  <a:lnTo>
                    <a:pt x="7710" y="20798"/>
                  </a:lnTo>
                  <a:lnTo>
                    <a:pt x="7546" y="20898"/>
                  </a:lnTo>
                  <a:lnTo>
                    <a:pt x="7410" y="20898"/>
                  </a:lnTo>
                  <a:lnTo>
                    <a:pt x="7328" y="20697"/>
                  </a:lnTo>
                  <a:lnTo>
                    <a:pt x="7109" y="20798"/>
                  </a:lnTo>
                  <a:lnTo>
                    <a:pt x="6972" y="20898"/>
                  </a:lnTo>
                  <a:lnTo>
                    <a:pt x="6753" y="20898"/>
                  </a:lnTo>
                  <a:lnTo>
                    <a:pt x="6671" y="20965"/>
                  </a:lnTo>
                  <a:lnTo>
                    <a:pt x="6617" y="21165"/>
                  </a:lnTo>
                  <a:lnTo>
                    <a:pt x="6671" y="21333"/>
                  </a:lnTo>
                  <a:lnTo>
                    <a:pt x="6617" y="21600"/>
                  </a:lnTo>
                  <a:lnTo>
                    <a:pt x="6453" y="21500"/>
                  </a:lnTo>
                  <a:lnTo>
                    <a:pt x="6398" y="21333"/>
                  </a:lnTo>
                  <a:lnTo>
                    <a:pt x="6316" y="21232"/>
                  </a:lnTo>
                  <a:lnTo>
                    <a:pt x="6234" y="21065"/>
                  </a:lnTo>
                  <a:lnTo>
                    <a:pt x="6097" y="21065"/>
                  </a:lnTo>
                  <a:lnTo>
                    <a:pt x="5878" y="21232"/>
                  </a:lnTo>
                  <a:lnTo>
                    <a:pt x="5660" y="21232"/>
                  </a:lnTo>
                  <a:lnTo>
                    <a:pt x="5660" y="20630"/>
                  </a:lnTo>
                  <a:lnTo>
                    <a:pt x="5441" y="20263"/>
                  </a:lnTo>
                  <a:lnTo>
                    <a:pt x="5523" y="19928"/>
                  </a:lnTo>
                  <a:lnTo>
                    <a:pt x="5660" y="19661"/>
                  </a:lnTo>
                  <a:lnTo>
                    <a:pt x="5660" y="19460"/>
                  </a:lnTo>
                  <a:lnTo>
                    <a:pt x="5441" y="19293"/>
                  </a:lnTo>
                  <a:lnTo>
                    <a:pt x="5304" y="19193"/>
                  </a:lnTo>
                  <a:lnTo>
                    <a:pt x="5222" y="19025"/>
                  </a:lnTo>
                  <a:lnTo>
                    <a:pt x="5222" y="18925"/>
                  </a:lnTo>
                  <a:lnTo>
                    <a:pt x="5140" y="19025"/>
                  </a:lnTo>
                  <a:lnTo>
                    <a:pt x="5086" y="19126"/>
                  </a:lnTo>
                  <a:lnTo>
                    <a:pt x="5004" y="19293"/>
                  </a:lnTo>
                  <a:lnTo>
                    <a:pt x="4867" y="19126"/>
                  </a:lnTo>
                  <a:lnTo>
                    <a:pt x="4785" y="18925"/>
                  </a:lnTo>
                  <a:lnTo>
                    <a:pt x="4648" y="18858"/>
                  </a:lnTo>
                  <a:lnTo>
                    <a:pt x="4566" y="18658"/>
                  </a:lnTo>
                  <a:lnTo>
                    <a:pt x="4566" y="18490"/>
                  </a:lnTo>
                  <a:lnTo>
                    <a:pt x="4511" y="18390"/>
                  </a:lnTo>
                  <a:lnTo>
                    <a:pt x="4429" y="18490"/>
                  </a:lnTo>
                  <a:lnTo>
                    <a:pt x="4347" y="18658"/>
                  </a:lnTo>
                  <a:lnTo>
                    <a:pt x="4129" y="18591"/>
                  </a:lnTo>
                  <a:lnTo>
                    <a:pt x="3992" y="18390"/>
                  </a:lnTo>
                  <a:lnTo>
                    <a:pt x="4074" y="18323"/>
                  </a:lnTo>
                  <a:lnTo>
                    <a:pt x="4129" y="18123"/>
                  </a:lnTo>
                  <a:lnTo>
                    <a:pt x="4129" y="17955"/>
                  </a:lnTo>
                  <a:lnTo>
                    <a:pt x="3855" y="17955"/>
                  </a:lnTo>
                  <a:lnTo>
                    <a:pt x="3636" y="17788"/>
                  </a:lnTo>
                  <a:lnTo>
                    <a:pt x="3636" y="17420"/>
                  </a:lnTo>
                  <a:lnTo>
                    <a:pt x="3554" y="17253"/>
                  </a:lnTo>
                  <a:lnTo>
                    <a:pt x="3418" y="17153"/>
                  </a:lnTo>
                  <a:lnTo>
                    <a:pt x="3199" y="17053"/>
                  </a:lnTo>
                  <a:lnTo>
                    <a:pt x="2980" y="16986"/>
                  </a:lnTo>
                  <a:lnTo>
                    <a:pt x="2816" y="16618"/>
                  </a:lnTo>
                  <a:lnTo>
                    <a:pt x="2762" y="16451"/>
                  </a:lnTo>
                  <a:lnTo>
                    <a:pt x="2597" y="16284"/>
                  </a:lnTo>
                  <a:lnTo>
                    <a:pt x="2461" y="16183"/>
                  </a:lnTo>
                  <a:lnTo>
                    <a:pt x="2324" y="16183"/>
                  </a:lnTo>
                  <a:lnTo>
                    <a:pt x="2160" y="16284"/>
                  </a:lnTo>
                  <a:lnTo>
                    <a:pt x="2023" y="16284"/>
                  </a:lnTo>
                  <a:lnTo>
                    <a:pt x="2023" y="16083"/>
                  </a:lnTo>
                  <a:lnTo>
                    <a:pt x="1887" y="16083"/>
                  </a:lnTo>
                  <a:lnTo>
                    <a:pt x="1668" y="16284"/>
                  </a:lnTo>
                  <a:lnTo>
                    <a:pt x="1449" y="16451"/>
                  </a:lnTo>
                  <a:lnTo>
                    <a:pt x="1449" y="16183"/>
                  </a:lnTo>
                  <a:lnTo>
                    <a:pt x="1504" y="15916"/>
                  </a:lnTo>
                  <a:lnTo>
                    <a:pt x="1449" y="15648"/>
                  </a:lnTo>
                  <a:lnTo>
                    <a:pt x="1367" y="15481"/>
                  </a:lnTo>
                  <a:lnTo>
                    <a:pt x="1367" y="15280"/>
                  </a:lnTo>
                  <a:lnTo>
                    <a:pt x="1449" y="15113"/>
                  </a:lnTo>
                  <a:lnTo>
                    <a:pt x="1586" y="15214"/>
                  </a:lnTo>
                  <a:lnTo>
                    <a:pt x="1723" y="15280"/>
                  </a:lnTo>
                  <a:lnTo>
                    <a:pt x="1805" y="15381"/>
                  </a:lnTo>
                  <a:lnTo>
                    <a:pt x="1887" y="15214"/>
                  </a:lnTo>
                  <a:lnTo>
                    <a:pt x="1805" y="15013"/>
                  </a:lnTo>
                  <a:lnTo>
                    <a:pt x="1668" y="14946"/>
                  </a:lnTo>
                  <a:lnTo>
                    <a:pt x="1586" y="14746"/>
                  </a:lnTo>
                  <a:lnTo>
                    <a:pt x="1586" y="14679"/>
                  </a:lnTo>
                  <a:lnTo>
                    <a:pt x="1449" y="14411"/>
                  </a:lnTo>
                  <a:lnTo>
                    <a:pt x="1230" y="14411"/>
                  </a:lnTo>
                  <a:lnTo>
                    <a:pt x="1066" y="14478"/>
                  </a:lnTo>
                  <a:lnTo>
                    <a:pt x="848" y="14478"/>
                  </a:lnTo>
                  <a:lnTo>
                    <a:pt x="793" y="14578"/>
                  </a:lnTo>
                  <a:lnTo>
                    <a:pt x="848" y="14746"/>
                  </a:lnTo>
                  <a:lnTo>
                    <a:pt x="793" y="15113"/>
                  </a:lnTo>
                  <a:lnTo>
                    <a:pt x="55" y="15113"/>
                  </a:lnTo>
                  <a:lnTo>
                    <a:pt x="0" y="15013"/>
                  </a:lnTo>
                  <a:lnTo>
                    <a:pt x="55" y="14846"/>
                  </a:lnTo>
                  <a:lnTo>
                    <a:pt x="137" y="14679"/>
                  </a:lnTo>
                  <a:lnTo>
                    <a:pt x="219" y="14478"/>
                  </a:lnTo>
                  <a:lnTo>
                    <a:pt x="355" y="14478"/>
                  </a:lnTo>
                  <a:lnTo>
                    <a:pt x="410" y="14311"/>
                  </a:lnTo>
                  <a:lnTo>
                    <a:pt x="355" y="14043"/>
                  </a:lnTo>
                  <a:lnTo>
                    <a:pt x="492" y="13776"/>
                  </a:lnTo>
                  <a:lnTo>
                    <a:pt x="574" y="13776"/>
                  </a:lnTo>
                  <a:lnTo>
                    <a:pt x="629" y="13609"/>
                  </a:lnTo>
                  <a:lnTo>
                    <a:pt x="629" y="12973"/>
                  </a:lnTo>
                  <a:lnTo>
                    <a:pt x="793" y="12706"/>
                  </a:lnTo>
                  <a:lnTo>
                    <a:pt x="848" y="12438"/>
                  </a:lnTo>
                  <a:lnTo>
                    <a:pt x="848" y="12171"/>
                  </a:lnTo>
                  <a:lnTo>
                    <a:pt x="1285" y="12171"/>
                  </a:lnTo>
                  <a:lnTo>
                    <a:pt x="1367" y="12104"/>
                  </a:lnTo>
                  <a:lnTo>
                    <a:pt x="1449" y="12004"/>
                  </a:lnTo>
                  <a:lnTo>
                    <a:pt x="1449" y="11837"/>
                  </a:lnTo>
                  <a:lnTo>
                    <a:pt x="1367" y="11736"/>
                  </a:lnTo>
                  <a:lnTo>
                    <a:pt x="1285" y="11736"/>
                  </a:lnTo>
                  <a:lnTo>
                    <a:pt x="1285" y="11636"/>
                  </a:lnTo>
                  <a:lnTo>
                    <a:pt x="1367" y="11469"/>
                  </a:lnTo>
                  <a:lnTo>
                    <a:pt x="1449" y="11469"/>
                  </a:lnTo>
                  <a:lnTo>
                    <a:pt x="1586" y="11302"/>
                  </a:lnTo>
                  <a:lnTo>
                    <a:pt x="1367" y="11034"/>
                  </a:lnTo>
                  <a:lnTo>
                    <a:pt x="1285" y="11034"/>
                  </a:lnTo>
                  <a:lnTo>
                    <a:pt x="1148" y="10833"/>
                  </a:lnTo>
                  <a:lnTo>
                    <a:pt x="1066" y="10833"/>
                  </a:lnTo>
                  <a:lnTo>
                    <a:pt x="1012" y="11034"/>
                  </a:lnTo>
                  <a:lnTo>
                    <a:pt x="930" y="11101"/>
                  </a:lnTo>
                  <a:lnTo>
                    <a:pt x="848" y="11101"/>
                  </a:lnTo>
                  <a:lnTo>
                    <a:pt x="848" y="10666"/>
                  </a:lnTo>
                  <a:lnTo>
                    <a:pt x="930" y="10566"/>
                  </a:lnTo>
                  <a:lnTo>
                    <a:pt x="1148" y="10399"/>
                  </a:lnTo>
                  <a:lnTo>
                    <a:pt x="1367" y="10399"/>
                  </a:lnTo>
                  <a:lnTo>
                    <a:pt x="1449" y="10232"/>
                  </a:lnTo>
                  <a:lnTo>
                    <a:pt x="1367" y="9964"/>
                  </a:lnTo>
                  <a:lnTo>
                    <a:pt x="1285" y="9763"/>
                  </a:lnTo>
                  <a:lnTo>
                    <a:pt x="1367" y="9496"/>
                  </a:lnTo>
                  <a:lnTo>
                    <a:pt x="1449" y="9429"/>
                  </a:lnTo>
                  <a:lnTo>
                    <a:pt x="1723" y="9429"/>
                  </a:lnTo>
                  <a:lnTo>
                    <a:pt x="2023" y="9496"/>
                  </a:lnTo>
                  <a:lnTo>
                    <a:pt x="2160" y="9596"/>
                  </a:lnTo>
                  <a:lnTo>
                    <a:pt x="2324" y="9763"/>
                  </a:lnTo>
                  <a:lnTo>
                    <a:pt x="2543" y="9697"/>
                  </a:lnTo>
                  <a:lnTo>
                    <a:pt x="2679" y="9763"/>
                  </a:lnTo>
                  <a:lnTo>
                    <a:pt x="2816" y="9697"/>
                  </a:lnTo>
                  <a:lnTo>
                    <a:pt x="2816" y="9162"/>
                  </a:lnTo>
                  <a:lnTo>
                    <a:pt x="2597" y="9162"/>
                  </a:lnTo>
                  <a:lnTo>
                    <a:pt x="2543" y="8894"/>
                  </a:lnTo>
                  <a:lnTo>
                    <a:pt x="2324" y="8894"/>
                  </a:lnTo>
                  <a:lnTo>
                    <a:pt x="2160" y="8794"/>
                  </a:lnTo>
                  <a:lnTo>
                    <a:pt x="2160" y="8627"/>
                  </a:lnTo>
                  <a:lnTo>
                    <a:pt x="2242" y="8359"/>
                  </a:lnTo>
                  <a:lnTo>
                    <a:pt x="2379" y="8192"/>
                  </a:lnTo>
                  <a:lnTo>
                    <a:pt x="2379" y="7991"/>
                  </a:lnTo>
                  <a:lnTo>
                    <a:pt x="2242" y="7724"/>
                  </a:lnTo>
                  <a:lnTo>
                    <a:pt x="2160" y="7724"/>
                  </a:lnTo>
                  <a:lnTo>
                    <a:pt x="2023" y="7557"/>
                  </a:lnTo>
                  <a:lnTo>
                    <a:pt x="2023" y="7456"/>
                  </a:lnTo>
                  <a:lnTo>
                    <a:pt x="2105" y="7389"/>
                  </a:lnTo>
                  <a:lnTo>
                    <a:pt x="2160" y="7289"/>
                  </a:lnTo>
                  <a:lnTo>
                    <a:pt x="2379" y="7389"/>
                  </a:lnTo>
                  <a:lnTo>
                    <a:pt x="2461" y="7456"/>
                  </a:lnTo>
                  <a:lnTo>
                    <a:pt x="2461" y="7557"/>
                  </a:lnTo>
                  <a:lnTo>
                    <a:pt x="2543" y="7657"/>
                  </a:lnTo>
                  <a:lnTo>
                    <a:pt x="2597" y="7824"/>
                  </a:lnTo>
                  <a:lnTo>
                    <a:pt x="2762" y="7924"/>
                  </a:lnTo>
                  <a:lnTo>
                    <a:pt x="2762" y="7389"/>
                  </a:lnTo>
                  <a:lnTo>
                    <a:pt x="2816" y="7189"/>
                  </a:lnTo>
                  <a:lnTo>
                    <a:pt x="2762" y="7022"/>
                  </a:lnTo>
                  <a:lnTo>
                    <a:pt x="2762" y="6754"/>
                  </a:lnTo>
                  <a:lnTo>
                    <a:pt x="2543" y="6587"/>
                  </a:lnTo>
                  <a:lnTo>
                    <a:pt x="2242" y="6386"/>
                  </a:lnTo>
                  <a:lnTo>
                    <a:pt x="2105" y="6320"/>
                  </a:lnTo>
                  <a:lnTo>
                    <a:pt x="1887" y="6219"/>
                  </a:lnTo>
                  <a:lnTo>
                    <a:pt x="1723" y="6119"/>
                  </a:lnTo>
                  <a:lnTo>
                    <a:pt x="1723" y="5851"/>
                  </a:lnTo>
                  <a:lnTo>
                    <a:pt x="1586" y="5517"/>
                  </a:lnTo>
                  <a:lnTo>
                    <a:pt x="1148" y="5316"/>
                  </a:lnTo>
                  <a:lnTo>
                    <a:pt x="930" y="5250"/>
                  </a:lnTo>
                  <a:lnTo>
                    <a:pt x="793" y="5149"/>
                  </a:lnTo>
                  <a:lnTo>
                    <a:pt x="629" y="4982"/>
                  </a:lnTo>
                  <a:lnTo>
                    <a:pt x="793" y="4715"/>
                  </a:lnTo>
                  <a:lnTo>
                    <a:pt x="629" y="4347"/>
                  </a:lnTo>
                  <a:lnTo>
                    <a:pt x="629" y="4180"/>
                  </a:lnTo>
                  <a:lnTo>
                    <a:pt x="574" y="3912"/>
                  </a:lnTo>
                  <a:lnTo>
                    <a:pt x="711" y="3912"/>
                  </a:lnTo>
                  <a:lnTo>
                    <a:pt x="848" y="3812"/>
                  </a:lnTo>
                  <a:lnTo>
                    <a:pt x="1066" y="3745"/>
                  </a:lnTo>
                  <a:lnTo>
                    <a:pt x="1148" y="3544"/>
                  </a:lnTo>
                  <a:lnTo>
                    <a:pt x="1230" y="3377"/>
                  </a:lnTo>
                  <a:lnTo>
                    <a:pt x="1449" y="3210"/>
                  </a:lnTo>
                  <a:lnTo>
                    <a:pt x="1586" y="3210"/>
                  </a:lnTo>
                  <a:lnTo>
                    <a:pt x="1668" y="3377"/>
                  </a:lnTo>
                  <a:lnTo>
                    <a:pt x="1805" y="3277"/>
                  </a:lnTo>
                  <a:lnTo>
                    <a:pt x="1887" y="3110"/>
                  </a:lnTo>
                  <a:lnTo>
                    <a:pt x="1941" y="3009"/>
                  </a:lnTo>
                  <a:lnTo>
                    <a:pt x="2105" y="2942"/>
                  </a:lnTo>
                  <a:lnTo>
                    <a:pt x="2324" y="2942"/>
                  </a:lnTo>
                  <a:lnTo>
                    <a:pt x="2543" y="2842"/>
                  </a:lnTo>
                  <a:lnTo>
                    <a:pt x="2543" y="2407"/>
                  </a:lnTo>
                  <a:lnTo>
                    <a:pt x="2679" y="2307"/>
                  </a:lnTo>
                  <a:lnTo>
                    <a:pt x="2816" y="2407"/>
                  </a:lnTo>
                  <a:lnTo>
                    <a:pt x="2898" y="2474"/>
                  </a:lnTo>
                  <a:lnTo>
                    <a:pt x="3199" y="2307"/>
                  </a:lnTo>
                  <a:lnTo>
                    <a:pt x="3418" y="2040"/>
                  </a:lnTo>
                  <a:lnTo>
                    <a:pt x="3691" y="1872"/>
                  </a:lnTo>
                  <a:lnTo>
                    <a:pt x="3992" y="1605"/>
                  </a:lnTo>
                  <a:lnTo>
                    <a:pt x="4074" y="1237"/>
                  </a:lnTo>
                  <a:lnTo>
                    <a:pt x="4074" y="903"/>
                  </a:lnTo>
                  <a:lnTo>
                    <a:pt x="4129" y="802"/>
                  </a:lnTo>
                  <a:lnTo>
                    <a:pt x="4347" y="702"/>
                  </a:lnTo>
                  <a:lnTo>
                    <a:pt x="4648" y="903"/>
                  </a:lnTo>
                  <a:lnTo>
                    <a:pt x="4730" y="1070"/>
                  </a:lnTo>
                  <a:lnTo>
                    <a:pt x="4949" y="1070"/>
                  </a:lnTo>
                  <a:lnTo>
                    <a:pt x="5004" y="1237"/>
                  </a:lnTo>
                  <a:lnTo>
                    <a:pt x="5222" y="1404"/>
                  </a:lnTo>
                  <a:lnTo>
                    <a:pt x="5359" y="1237"/>
                  </a:lnTo>
                  <a:lnTo>
                    <a:pt x="5441" y="1337"/>
                  </a:lnTo>
                  <a:lnTo>
                    <a:pt x="5660" y="1170"/>
                  </a:lnTo>
                  <a:lnTo>
                    <a:pt x="5961" y="1170"/>
                  </a:lnTo>
                  <a:lnTo>
                    <a:pt x="6015" y="1337"/>
                  </a:lnTo>
                  <a:lnTo>
                    <a:pt x="6179" y="1404"/>
                  </a:lnTo>
                  <a:lnTo>
                    <a:pt x="6234" y="1170"/>
                  </a:lnTo>
                  <a:lnTo>
                    <a:pt x="6316" y="1070"/>
                  </a:lnTo>
                  <a:lnTo>
                    <a:pt x="6179" y="970"/>
                  </a:lnTo>
                  <a:lnTo>
                    <a:pt x="6015" y="903"/>
                  </a:lnTo>
                  <a:lnTo>
                    <a:pt x="5961" y="635"/>
                  </a:lnTo>
                  <a:lnTo>
                    <a:pt x="6015" y="435"/>
                  </a:lnTo>
                  <a:lnTo>
                    <a:pt x="6179" y="368"/>
                  </a:lnTo>
                  <a:lnTo>
                    <a:pt x="6316" y="267"/>
                  </a:lnTo>
                  <a:lnTo>
                    <a:pt x="6398" y="167"/>
                  </a:lnTo>
                  <a:lnTo>
                    <a:pt x="6398" y="0"/>
                  </a:lnTo>
                  <a:lnTo>
                    <a:pt x="6535" y="0"/>
                  </a:lnTo>
                  <a:lnTo>
                    <a:pt x="6671" y="100"/>
                  </a:lnTo>
                  <a:lnTo>
                    <a:pt x="6972" y="0"/>
                  </a:lnTo>
                  <a:lnTo>
                    <a:pt x="7328" y="100"/>
                  </a:lnTo>
                  <a:lnTo>
                    <a:pt x="7328" y="167"/>
                  </a:lnTo>
                  <a:lnTo>
                    <a:pt x="7410" y="267"/>
                  </a:lnTo>
                  <a:lnTo>
                    <a:pt x="7628" y="368"/>
                  </a:lnTo>
                  <a:lnTo>
                    <a:pt x="7847" y="267"/>
                  </a:lnTo>
                  <a:lnTo>
                    <a:pt x="8148" y="435"/>
                  </a:lnTo>
                  <a:lnTo>
                    <a:pt x="8203" y="635"/>
                  </a:lnTo>
                  <a:lnTo>
                    <a:pt x="8285" y="802"/>
                  </a:lnTo>
                  <a:lnTo>
                    <a:pt x="8148" y="903"/>
                  </a:lnTo>
                  <a:lnTo>
                    <a:pt x="7984" y="802"/>
                  </a:lnTo>
                  <a:lnTo>
                    <a:pt x="7847" y="802"/>
                  </a:lnTo>
                  <a:lnTo>
                    <a:pt x="7847" y="903"/>
                  </a:lnTo>
                  <a:lnTo>
                    <a:pt x="7929" y="1170"/>
                  </a:lnTo>
                  <a:lnTo>
                    <a:pt x="7929" y="1404"/>
                  </a:lnTo>
                  <a:lnTo>
                    <a:pt x="8148" y="1505"/>
                  </a:lnTo>
                  <a:lnTo>
                    <a:pt x="8285" y="1605"/>
                  </a:lnTo>
                  <a:lnTo>
                    <a:pt x="8367" y="1772"/>
                  </a:lnTo>
                  <a:lnTo>
                    <a:pt x="8285" y="2040"/>
                  </a:lnTo>
                  <a:lnTo>
                    <a:pt x="8367" y="2207"/>
                  </a:lnTo>
                  <a:lnTo>
                    <a:pt x="8421" y="2474"/>
                  </a:lnTo>
                  <a:lnTo>
                    <a:pt x="8421" y="2742"/>
                  </a:lnTo>
                  <a:lnTo>
                    <a:pt x="8503" y="3110"/>
                  </a:lnTo>
                  <a:lnTo>
                    <a:pt x="8585" y="3210"/>
                  </a:lnTo>
                  <a:lnTo>
                    <a:pt x="8859" y="3377"/>
                  </a:lnTo>
                  <a:lnTo>
                    <a:pt x="9159" y="3377"/>
                  </a:lnTo>
                  <a:lnTo>
                    <a:pt x="9242" y="3210"/>
                  </a:lnTo>
                  <a:lnTo>
                    <a:pt x="9460" y="3277"/>
                  </a:lnTo>
                  <a:lnTo>
                    <a:pt x="9679" y="3477"/>
                  </a:lnTo>
                  <a:lnTo>
                    <a:pt x="9816" y="3544"/>
                  </a:lnTo>
                  <a:lnTo>
                    <a:pt x="10034" y="3544"/>
                  </a:lnTo>
                  <a:lnTo>
                    <a:pt x="10171" y="3477"/>
                  </a:lnTo>
                  <a:lnTo>
                    <a:pt x="11046" y="3477"/>
                  </a:lnTo>
                  <a:lnTo>
                    <a:pt x="11183" y="3745"/>
                  </a:lnTo>
                  <a:lnTo>
                    <a:pt x="11347" y="3812"/>
                  </a:lnTo>
                  <a:lnTo>
                    <a:pt x="11620" y="3812"/>
                  </a:lnTo>
                  <a:lnTo>
                    <a:pt x="11784" y="3912"/>
                  </a:lnTo>
                  <a:lnTo>
                    <a:pt x="11839" y="4079"/>
                  </a:lnTo>
                  <a:lnTo>
                    <a:pt x="11839" y="4347"/>
                  </a:lnTo>
                  <a:lnTo>
                    <a:pt x="11921" y="4715"/>
                  </a:lnTo>
                  <a:lnTo>
                    <a:pt x="12140" y="4882"/>
                  </a:lnTo>
                  <a:lnTo>
                    <a:pt x="12222" y="5082"/>
                  </a:lnTo>
                  <a:lnTo>
                    <a:pt x="12140" y="5250"/>
                  </a:lnTo>
                  <a:lnTo>
                    <a:pt x="12003" y="5316"/>
                  </a:lnTo>
                  <a:lnTo>
                    <a:pt x="12003" y="5517"/>
                  </a:lnTo>
                  <a:lnTo>
                    <a:pt x="11921" y="5684"/>
                  </a:lnTo>
                  <a:lnTo>
                    <a:pt x="11921" y="5851"/>
                  </a:lnTo>
                  <a:lnTo>
                    <a:pt x="11702" y="6052"/>
                  </a:lnTo>
                  <a:lnTo>
                    <a:pt x="11702" y="6119"/>
                  </a:lnTo>
                  <a:lnTo>
                    <a:pt x="11566" y="6219"/>
                  </a:lnTo>
                  <a:lnTo>
                    <a:pt x="11402" y="6386"/>
                  </a:lnTo>
                  <a:lnTo>
                    <a:pt x="11566" y="6487"/>
                  </a:lnTo>
                  <a:lnTo>
                    <a:pt x="11620" y="6587"/>
                  </a:lnTo>
                  <a:lnTo>
                    <a:pt x="11839" y="6754"/>
                  </a:lnTo>
                  <a:lnTo>
                    <a:pt x="12003" y="6654"/>
                  </a:lnTo>
                  <a:lnTo>
                    <a:pt x="12140" y="6654"/>
                  </a:lnTo>
                  <a:lnTo>
                    <a:pt x="12222" y="6754"/>
                  </a:lnTo>
                  <a:lnTo>
                    <a:pt x="12358" y="6854"/>
                  </a:lnTo>
                  <a:lnTo>
                    <a:pt x="12441" y="7022"/>
                  </a:lnTo>
                  <a:lnTo>
                    <a:pt x="12495" y="7189"/>
                  </a:lnTo>
                  <a:lnTo>
                    <a:pt x="12495" y="7389"/>
                  </a:lnTo>
                  <a:lnTo>
                    <a:pt x="12358" y="7389"/>
                  </a:lnTo>
                  <a:lnTo>
                    <a:pt x="12222" y="7456"/>
                  </a:lnTo>
                  <a:lnTo>
                    <a:pt x="12276" y="7724"/>
                  </a:lnTo>
                  <a:lnTo>
                    <a:pt x="12441" y="7724"/>
                  </a:lnTo>
                  <a:lnTo>
                    <a:pt x="12495" y="7991"/>
                  </a:lnTo>
                  <a:lnTo>
                    <a:pt x="12659" y="8092"/>
                  </a:lnTo>
                  <a:lnTo>
                    <a:pt x="13097" y="8092"/>
                  </a:lnTo>
                  <a:lnTo>
                    <a:pt x="13151" y="7991"/>
                  </a:lnTo>
                  <a:lnTo>
                    <a:pt x="13315" y="7824"/>
                  </a:lnTo>
                  <a:lnTo>
                    <a:pt x="13452" y="7924"/>
                  </a:lnTo>
                  <a:lnTo>
                    <a:pt x="13534" y="8092"/>
                  </a:lnTo>
                  <a:lnTo>
                    <a:pt x="13671" y="8092"/>
                  </a:lnTo>
                  <a:lnTo>
                    <a:pt x="13753" y="7991"/>
                  </a:lnTo>
                  <a:lnTo>
                    <a:pt x="13972" y="7924"/>
                  </a:lnTo>
                  <a:lnTo>
                    <a:pt x="14245" y="8259"/>
                  </a:lnTo>
                  <a:lnTo>
                    <a:pt x="14245" y="8627"/>
                  </a:lnTo>
                  <a:lnTo>
                    <a:pt x="14409" y="8727"/>
                  </a:lnTo>
                  <a:lnTo>
                    <a:pt x="14546" y="8794"/>
                  </a:lnTo>
                  <a:lnTo>
                    <a:pt x="14683" y="8794"/>
                  </a:lnTo>
                  <a:lnTo>
                    <a:pt x="14901" y="8894"/>
                  </a:lnTo>
                  <a:lnTo>
                    <a:pt x="15202" y="8794"/>
                  </a:lnTo>
                  <a:lnTo>
                    <a:pt x="15339" y="8794"/>
                  </a:lnTo>
                  <a:lnTo>
                    <a:pt x="15557" y="8727"/>
                  </a:lnTo>
                  <a:lnTo>
                    <a:pt x="15776" y="8794"/>
                  </a:lnTo>
                  <a:lnTo>
                    <a:pt x="15913" y="8894"/>
                  </a:lnTo>
                  <a:lnTo>
                    <a:pt x="16077" y="9061"/>
                  </a:lnTo>
                  <a:lnTo>
                    <a:pt x="16214" y="9329"/>
                  </a:lnTo>
                  <a:lnTo>
                    <a:pt x="16432" y="9596"/>
                  </a:lnTo>
                  <a:lnTo>
                    <a:pt x="16514" y="9763"/>
                  </a:lnTo>
                  <a:lnTo>
                    <a:pt x="16651" y="9964"/>
                  </a:lnTo>
                  <a:lnTo>
                    <a:pt x="16870" y="9864"/>
                  </a:lnTo>
                  <a:lnTo>
                    <a:pt x="17225" y="9964"/>
                  </a:lnTo>
                  <a:lnTo>
                    <a:pt x="17389" y="9964"/>
                  </a:lnTo>
                  <a:lnTo>
                    <a:pt x="17526" y="10031"/>
                  </a:lnTo>
                  <a:lnTo>
                    <a:pt x="17745" y="10031"/>
                  </a:lnTo>
                  <a:lnTo>
                    <a:pt x="17827" y="9964"/>
                  </a:lnTo>
                  <a:lnTo>
                    <a:pt x="18046" y="9864"/>
                  </a:lnTo>
                  <a:lnTo>
                    <a:pt x="18100" y="10031"/>
                  </a:lnTo>
                  <a:lnTo>
                    <a:pt x="18100" y="10232"/>
                  </a:lnTo>
                  <a:lnTo>
                    <a:pt x="18182" y="10298"/>
                  </a:lnTo>
                  <a:lnTo>
                    <a:pt x="18401" y="10298"/>
                  </a:lnTo>
                  <a:lnTo>
                    <a:pt x="18483" y="10031"/>
                  </a:lnTo>
                  <a:lnTo>
                    <a:pt x="18538" y="9864"/>
                  </a:lnTo>
                  <a:lnTo>
                    <a:pt x="18620" y="9697"/>
                  </a:lnTo>
                  <a:lnTo>
                    <a:pt x="18620" y="9496"/>
                  </a:lnTo>
                  <a:lnTo>
                    <a:pt x="18702" y="9429"/>
                  </a:lnTo>
                  <a:lnTo>
                    <a:pt x="18756" y="9061"/>
                  </a:lnTo>
                  <a:lnTo>
                    <a:pt x="18702" y="8994"/>
                  </a:lnTo>
                  <a:lnTo>
                    <a:pt x="18538" y="8894"/>
                  </a:lnTo>
                  <a:lnTo>
                    <a:pt x="18483" y="8794"/>
                  </a:lnTo>
                  <a:lnTo>
                    <a:pt x="18401" y="8727"/>
                  </a:lnTo>
                  <a:lnTo>
                    <a:pt x="18538" y="8526"/>
                  </a:lnTo>
                  <a:lnTo>
                    <a:pt x="18538" y="8359"/>
                  </a:lnTo>
                  <a:lnTo>
                    <a:pt x="18620" y="8259"/>
                  </a:lnTo>
                  <a:lnTo>
                    <a:pt x="18702" y="8092"/>
                  </a:lnTo>
                  <a:lnTo>
                    <a:pt x="18838" y="8092"/>
                  </a:lnTo>
                  <a:lnTo>
                    <a:pt x="18921" y="7991"/>
                  </a:lnTo>
                  <a:lnTo>
                    <a:pt x="18975" y="7824"/>
                  </a:lnTo>
                  <a:lnTo>
                    <a:pt x="19139" y="7824"/>
                  </a:lnTo>
                  <a:lnTo>
                    <a:pt x="19276" y="7991"/>
                  </a:lnTo>
                  <a:lnTo>
                    <a:pt x="19276" y="8192"/>
                  </a:lnTo>
                  <a:lnTo>
                    <a:pt x="19358" y="8359"/>
                  </a:lnTo>
                  <a:lnTo>
                    <a:pt x="20206" y="8359"/>
                  </a:lnTo>
                  <a:lnTo>
                    <a:pt x="20424" y="8459"/>
                  </a:lnTo>
                  <a:lnTo>
                    <a:pt x="20506" y="8627"/>
                  </a:lnTo>
                  <a:lnTo>
                    <a:pt x="20424" y="8727"/>
                  </a:lnTo>
                  <a:lnTo>
                    <a:pt x="20424" y="8894"/>
                  </a:lnTo>
                  <a:lnTo>
                    <a:pt x="20506" y="8994"/>
                  </a:lnTo>
                  <a:lnTo>
                    <a:pt x="20588" y="9061"/>
                  </a:lnTo>
                  <a:lnTo>
                    <a:pt x="20588" y="9329"/>
                  </a:lnTo>
                  <a:lnTo>
                    <a:pt x="20643" y="9429"/>
                  </a:lnTo>
                  <a:lnTo>
                    <a:pt x="20862" y="9496"/>
                  </a:lnTo>
                  <a:lnTo>
                    <a:pt x="21026" y="9697"/>
                  </a:lnTo>
                  <a:lnTo>
                    <a:pt x="21081" y="9697"/>
                  </a:lnTo>
                  <a:lnTo>
                    <a:pt x="21245" y="9496"/>
                  </a:lnTo>
                  <a:lnTo>
                    <a:pt x="21299" y="9697"/>
                  </a:lnTo>
                  <a:lnTo>
                    <a:pt x="21463" y="9864"/>
                  </a:lnTo>
                  <a:lnTo>
                    <a:pt x="21463" y="10131"/>
                  </a:lnTo>
                  <a:lnTo>
                    <a:pt x="21518" y="10298"/>
                  </a:lnTo>
                  <a:lnTo>
                    <a:pt x="21600" y="1049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09" name="Google Shape;2509;p278"/>
            <p:cNvSpPr/>
            <p:nvPr/>
          </p:nvSpPr>
          <p:spPr>
            <a:xfrm>
              <a:off x="2445838" y="3346936"/>
              <a:ext cx="1723651" cy="140946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499"/>
                  </a:moveTo>
                  <a:lnTo>
                    <a:pt x="21600" y="10666"/>
                  </a:lnTo>
                  <a:lnTo>
                    <a:pt x="21518" y="10767"/>
                  </a:lnTo>
                  <a:lnTo>
                    <a:pt x="21381" y="10767"/>
                  </a:lnTo>
                  <a:lnTo>
                    <a:pt x="21081" y="10833"/>
                  </a:lnTo>
                  <a:lnTo>
                    <a:pt x="20944" y="10934"/>
                  </a:lnTo>
                  <a:lnTo>
                    <a:pt x="20588" y="10934"/>
                  </a:lnTo>
                  <a:lnTo>
                    <a:pt x="20506" y="11101"/>
                  </a:lnTo>
                  <a:lnTo>
                    <a:pt x="20424" y="11201"/>
                  </a:lnTo>
                  <a:lnTo>
                    <a:pt x="20206" y="11201"/>
                  </a:lnTo>
                  <a:lnTo>
                    <a:pt x="19987" y="11302"/>
                  </a:lnTo>
                  <a:lnTo>
                    <a:pt x="19987" y="11636"/>
                  </a:lnTo>
                  <a:lnTo>
                    <a:pt x="19932" y="11736"/>
                  </a:lnTo>
                  <a:lnTo>
                    <a:pt x="19413" y="11736"/>
                  </a:lnTo>
                  <a:lnTo>
                    <a:pt x="19276" y="11837"/>
                  </a:lnTo>
                  <a:lnTo>
                    <a:pt x="19194" y="12104"/>
                  </a:lnTo>
                  <a:lnTo>
                    <a:pt x="18975" y="12271"/>
                  </a:lnTo>
                  <a:lnTo>
                    <a:pt x="18838" y="12372"/>
                  </a:lnTo>
                  <a:lnTo>
                    <a:pt x="18702" y="12271"/>
                  </a:lnTo>
                  <a:lnTo>
                    <a:pt x="18483" y="12271"/>
                  </a:lnTo>
                  <a:lnTo>
                    <a:pt x="18401" y="12438"/>
                  </a:lnTo>
                  <a:lnTo>
                    <a:pt x="18483" y="12639"/>
                  </a:lnTo>
                  <a:lnTo>
                    <a:pt x="18702" y="12639"/>
                  </a:lnTo>
                  <a:lnTo>
                    <a:pt x="18921" y="12806"/>
                  </a:lnTo>
                  <a:lnTo>
                    <a:pt x="18921" y="12973"/>
                  </a:lnTo>
                  <a:lnTo>
                    <a:pt x="18838" y="13074"/>
                  </a:lnTo>
                  <a:lnTo>
                    <a:pt x="18620" y="13074"/>
                  </a:lnTo>
                  <a:lnTo>
                    <a:pt x="18538" y="12973"/>
                  </a:lnTo>
                  <a:lnTo>
                    <a:pt x="18401" y="13074"/>
                  </a:lnTo>
                  <a:lnTo>
                    <a:pt x="18401" y="13341"/>
                  </a:lnTo>
                  <a:lnTo>
                    <a:pt x="18483" y="13408"/>
                  </a:lnTo>
                  <a:lnTo>
                    <a:pt x="18620" y="13508"/>
                  </a:lnTo>
                  <a:lnTo>
                    <a:pt x="18702" y="13676"/>
                  </a:lnTo>
                  <a:lnTo>
                    <a:pt x="18620" y="13943"/>
                  </a:lnTo>
                  <a:lnTo>
                    <a:pt x="18756" y="14043"/>
                  </a:lnTo>
                  <a:lnTo>
                    <a:pt x="18921" y="14211"/>
                  </a:lnTo>
                  <a:lnTo>
                    <a:pt x="19057" y="14311"/>
                  </a:lnTo>
                  <a:lnTo>
                    <a:pt x="19139" y="14478"/>
                  </a:lnTo>
                  <a:lnTo>
                    <a:pt x="18975" y="14578"/>
                  </a:lnTo>
                  <a:lnTo>
                    <a:pt x="18838" y="14746"/>
                  </a:lnTo>
                  <a:lnTo>
                    <a:pt x="18921" y="14946"/>
                  </a:lnTo>
                  <a:lnTo>
                    <a:pt x="18838" y="15013"/>
                  </a:lnTo>
                  <a:lnTo>
                    <a:pt x="18702" y="15013"/>
                  </a:lnTo>
                  <a:lnTo>
                    <a:pt x="18538" y="15113"/>
                  </a:lnTo>
                  <a:lnTo>
                    <a:pt x="18319" y="15013"/>
                  </a:lnTo>
                  <a:lnTo>
                    <a:pt x="18182" y="14946"/>
                  </a:lnTo>
                  <a:lnTo>
                    <a:pt x="18100" y="15013"/>
                  </a:lnTo>
                  <a:lnTo>
                    <a:pt x="18100" y="15113"/>
                  </a:lnTo>
                  <a:lnTo>
                    <a:pt x="17964" y="15214"/>
                  </a:lnTo>
                  <a:lnTo>
                    <a:pt x="17827" y="15013"/>
                  </a:lnTo>
                  <a:lnTo>
                    <a:pt x="17745" y="15113"/>
                  </a:lnTo>
                  <a:lnTo>
                    <a:pt x="17745" y="15548"/>
                  </a:lnTo>
                  <a:lnTo>
                    <a:pt x="17882" y="15648"/>
                  </a:lnTo>
                  <a:lnTo>
                    <a:pt x="17882" y="15815"/>
                  </a:lnTo>
                  <a:lnTo>
                    <a:pt x="17827" y="16016"/>
                  </a:lnTo>
                  <a:lnTo>
                    <a:pt x="17608" y="15916"/>
                  </a:lnTo>
                  <a:lnTo>
                    <a:pt x="17526" y="15749"/>
                  </a:lnTo>
                  <a:lnTo>
                    <a:pt x="17444" y="15648"/>
                  </a:lnTo>
                  <a:lnTo>
                    <a:pt x="17307" y="15648"/>
                  </a:lnTo>
                  <a:lnTo>
                    <a:pt x="17307" y="15815"/>
                  </a:lnTo>
                  <a:lnTo>
                    <a:pt x="17389" y="15916"/>
                  </a:lnTo>
                  <a:lnTo>
                    <a:pt x="17307" y="16083"/>
                  </a:lnTo>
                  <a:lnTo>
                    <a:pt x="17225" y="16083"/>
                  </a:lnTo>
                  <a:lnTo>
                    <a:pt x="17007" y="16183"/>
                  </a:lnTo>
                  <a:lnTo>
                    <a:pt x="16788" y="16083"/>
                  </a:lnTo>
                  <a:lnTo>
                    <a:pt x="16788" y="15815"/>
                  </a:lnTo>
                  <a:lnTo>
                    <a:pt x="16952" y="15749"/>
                  </a:lnTo>
                  <a:lnTo>
                    <a:pt x="17007" y="15548"/>
                  </a:lnTo>
                  <a:lnTo>
                    <a:pt x="16870" y="15381"/>
                  </a:lnTo>
                  <a:lnTo>
                    <a:pt x="16733" y="15280"/>
                  </a:lnTo>
                  <a:lnTo>
                    <a:pt x="16733" y="14946"/>
                  </a:lnTo>
                  <a:lnTo>
                    <a:pt x="16514" y="14946"/>
                  </a:lnTo>
                  <a:lnTo>
                    <a:pt x="16514" y="15013"/>
                  </a:lnTo>
                  <a:lnTo>
                    <a:pt x="16432" y="15280"/>
                  </a:lnTo>
                  <a:lnTo>
                    <a:pt x="16296" y="15381"/>
                  </a:lnTo>
                  <a:lnTo>
                    <a:pt x="16214" y="15648"/>
                  </a:lnTo>
                  <a:lnTo>
                    <a:pt x="16077" y="15648"/>
                  </a:lnTo>
                  <a:lnTo>
                    <a:pt x="16077" y="15916"/>
                  </a:lnTo>
                  <a:lnTo>
                    <a:pt x="15913" y="16284"/>
                  </a:lnTo>
                  <a:lnTo>
                    <a:pt x="15694" y="16350"/>
                  </a:lnTo>
                  <a:lnTo>
                    <a:pt x="15694" y="16618"/>
                  </a:lnTo>
                  <a:lnTo>
                    <a:pt x="15858" y="16718"/>
                  </a:lnTo>
                  <a:lnTo>
                    <a:pt x="16077" y="16718"/>
                  </a:lnTo>
                  <a:lnTo>
                    <a:pt x="16132" y="16885"/>
                  </a:lnTo>
                  <a:lnTo>
                    <a:pt x="16350" y="17053"/>
                  </a:lnTo>
                  <a:lnTo>
                    <a:pt x="16296" y="17320"/>
                  </a:lnTo>
                  <a:lnTo>
                    <a:pt x="16214" y="17588"/>
                  </a:lnTo>
                  <a:lnTo>
                    <a:pt x="15995" y="17588"/>
                  </a:lnTo>
                  <a:lnTo>
                    <a:pt x="15913" y="17688"/>
                  </a:lnTo>
                  <a:lnTo>
                    <a:pt x="15913" y="18056"/>
                  </a:lnTo>
                  <a:lnTo>
                    <a:pt x="15858" y="18223"/>
                  </a:lnTo>
                  <a:lnTo>
                    <a:pt x="15557" y="18591"/>
                  </a:lnTo>
                  <a:lnTo>
                    <a:pt x="15339" y="18658"/>
                  </a:lnTo>
                  <a:lnTo>
                    <a:pt x="15202" y="18658"/>
                  </a:lnTo>
                  <a:lnTo>
                    <a:pt x="15257" y="18490"/>
                  </a:lnTo>
                  <a:lnTo>
                    <a:pt x="15038" y="18223"/>
                  </a:lnTo>
                  <a:lnTo>
                    <a:pt x="14901" y="18223"/>
                  </a:lnTo>
                  <a:lnTo>
                    <a:pt x="14683" y="18323"/>
                  </a:lnTo>
                  <a:lnTo>
                    <a:pt x="14546" y="18490"/>
                  </a:lnTo>
                  <a:lnTo>
                    <a:pt x="14327" y="18490"/>
                  </a:lnTo>
                  <a:lnTo>
                    <a:pt x="14026" y="18591"/>
                  </a:lnTo>
                  <a:lnTo>
                    <a:pt x="13671" y="18658"/>
                  </a:lnTo>
                  <a:lnTo>
                    <a:pt x="13534" y="18591"/>
                  </a:lnTo>
                  <a:lnTo>
                    <a:pt x="13452" y="18490"/>
                  </a:lnTo>
                  <a:lnTo>
                    <a:pt x="13315" y="18591"/>
                  </a:lnTo>
                  <a:lnTo>
                    <a:pt x="13233" y="18758"/>
                  </a:lnTo>
                  <a:lnTo>
                    <a:pt x="13015" y="18858"/>
                  </a:lnTo>
                  <a:lnTo>
                    <a:pt x="12878" y="18758"/>
                  </a:lnTo>
                  <a:lnTo>
                    <a:pt x="12796" y="18658"/>
                  </a:lnTo>
                  <a:lnTo>
                    <a:pt x="12659" y="18658"/>
                  </a:lnTo>
                  <a:lnTo>
                    <a:pt x="12495" y="18591"/>
                  </a:lnTo>
                  <a:lnTo>
                    <a:pt x="12577" y="18323"/>
                  </a:lnTo>
                  <a:lnTo>
                    <a:pt x="12495" y="18123"/>
                  </a:lnTo>
                  <a:lnTo>
                    <a:pt x="12222" y="18123"/>
                  </a:lnTo>
                  <a:lnTo>
                    <a:pt x="12140" y="18056"/>
                  </a:lnTo>
                  <a:lnTo>
                    <a:pt x="12140" y="17688"/>
                  </a:lnTo>
                  <a:lnTo>
                    <a:pt x="12058" y="17521"/>
                  </a:lnTo>
                  <a:lnTo>
                    <a:pt x="12222" y="16986"/>
                  </a:lnTo>
                  <a:lnTo>
                    <a:pt x="12140" y="16885"/>
                  </a:lnTo>
                  <a:lnTo>
                    <a:pt x="11921" y="16885"/>
                  </a:lnTo>
                  <a:lnTo>
                    <a:pt x="11702" y="16785"/>
                  </a:lnTo>
                  <a:lnTo>
                    <a:pt x="11620" y="16718"/>
                  </a:lnTo>
                  <a:lnTo>
                    <a:pt x="11402" y="16785"/>
                  </a:lnTo>
                  <a:lnTo>
                    <a:pt x="11265" y="17153"/>
                  </a:lnTo>
                  <a:lnTo>
                    <a:pt x="11046" y="17420"/>
                  </a:lnTo>
                  <a:lnTo>
                    <a:pt x="10691" y="17420"/>
                  </a:lnTo>
                  <a:lnTo>
                    <a:pt x="10691" y="17588"/>
                  </a:lnTo>
                  <a:lnTo>
                    <a:pt x="10745" y="17955"/>
                  </a:lnTo>
                  <a:lnTo>
                    <a:pt x="10909" y="18658"/>
                  </a:lnTo>
                  <a:lnTo>
                    <a:pt x="10909" y="19661"/>
                  </a:lnTo>
                  <a:lnTo>
                    <a:pt x="10827" y="19995"/>
                  </a:lnTo>
                  <a:lnTo>
                    <a:pt x="10827" y="20363"/>
                  </a:lnTo>
                  <a:lnTo>
                    <a:pt x="10745" y="20463"/>
                  </a:lnTo>
                  <a:lnTo>
                    <a:pt x="10609" y="20363"/>
                  </a:lnTo>
                  <a:lnTo>
                    <a:pt x="10089" y="20363"/>
                  </a:lnTo>
                  <a:lnTo>
                    <a:pt x="9952" y="20263"/>
                  </a:lnTo>
                  <a:lnTo>
                    <a:pt x="9952" y="19995"/>
                  </a:lnTo>
                  <a:lnTo>
                    <a:pt x="10034" y="19728"/>
                  </a:lnTo>
                  <a:lnTo>
                    <a:pt x="10034" y="19393"/>
                  </a:lnTo>
                  <a:lnTo>
                    <a:pt x="9952" y="19293"/>
                  </a:lnTo>
                  <a:lnTo>
                    <a:pt x="9734" y="19126"/>
                  </a:lnTo>
                  <a:lnTo>
                    <a:pt x="9597" y="19126"/>
                  </a:lnTo>
                  <a:lnTo>
                    <a:pt x="9460" y="19293"/>
                  </a:lnTo>
                  <a:lnTo>
                    <a:pt x="9242" y="19393"/>
                  </a:lnTo>
                  <a:lnTo>
                    <a:pt x="9159" y="19393"/>
                  </a:lnTo>
                  <a:lnTo>
                    <a:pt x="9159" y="19193"/>
                  </a:lnTo>
                  <a:lnTo>
                    <a:pt x="9023" y="19025"/>
                  </a:lnTo>
                  <a:lnTo>
                    <a:pt x="8859" y="19126"/>
                  </a:lnTo>
                  <a:lnTo>
                    <a:pt x="8640" y="19126"/>
                  </a:lnTo>
                  <a:lnTo>
                    <a:pt x="8503" y="18925"/>
                  </a:lnTo>
                  <a:lnTo>
                    <a:pt x="8367" y="18758"/>
                  </a:lnTo>
                  <a:lnTo>
                    <a:pt x="7273" y="18758"/>
                  </a:lnTo>
                  <a:lnTo>
                    <a:pt x="6835" y="19025"/>
                  </a:lnTo>
                  <a:lnTo>
                    <a:pt x="6617" y="19193"/>
                  </a:lnTo>
                  <a:lnTo>
                    <a:pt x="6617" y="19293"/>
                  </a:lnTo>
                  <a:lnTo>
                    <a:pt x="6753" y="19393"/>
                  </a:lnTo>
                  <a:lnTo>
                    <a:pt x="6753" y="19661"/>
                  </a:lnTo>
                  <a:lnTo>
                    <a:pt x="6671" y="19728"/>
                  </a:lnTo>
                  <a:lnTo>
                    <a:pt x="6535" y="19828"/>
                  </a:lnTo>
                  <a:lnTo>
                    <a:pt x="6617" y="19928"/>
                  </a:lnTo>
                  <a:lnTo>
                    <a:pt x="6753" y="19995"/>
                  </a:lnTo>
                  <a:lnTo>
                    <a:pt x="6890" y="20263"/>
                  </a:lnTo>
                  <a:lnTo>
                    <a:pt x="7109" y="20263"/>
                  </a:lnTo>
                  <a:lnTo>
                    <a:pt x="7492" y="20463"/>
                  </a:lnTo>
                  <a:lnTo>
                    <a:pt x="7628" y="20630"/>
                  </a:lnTo>
                  <a:lnTo>
                    <a:pt x="7710" y="20798"/>
                  </a:lnTo>
                  <a:lnTo>
                    <a:pt x="7546" y="20898"/>
                  </a:lnTo>
                  <a:lnTo>
                    <a:pt x="7410" y="20898"/>
                  </a:lnTo>
                  <a:lnTo>
                    <a:pt x="7328" y="20697"/>
                  </a:lnTo>
                  <a:lnTo>
                    <a:pt x="7109" y="20798"/>
                  </a:lnTo>
                  <a:lnTo>
                    <a:pt x="6972" y="20898"/>
                  </a:lnTo>
                  <a:lnTo>
                    <a:pt x="6753" y="20898"/>
                  </a:lnTo>
                  <a:lnTo>
                    <a:pt x="6671" y="20965"/>
                  </a:lnTo>
                  <a:lnTo>
                    <a:pt x="6617" y="21165"/>
                  </a:lnTo>
                  <a:lnTo>
                    <a:pt x="6671" y="21333"/>
                  </a:lnTo>
                  <a:lnTo>
                    <a:pt x="6617" y="21600"/>
                  </a:lnTo>
                  <a:lnTo>
                    <a:pt x="6453" y="21500"/>
                  </a:lnTo>
                  <a:lnTo>
                    <a:pt x="6398" y="21333"/>
                  </a:lnTo>
                  <a:lnTo>
                    <a:pt x="6316" y="21232"/>
                  </a:lnTo>
                  <a:lnTo>
                    <a:pt x="6234" y="21065"/>
                  </a:lnTo>
                  <a:lnTo>
                    <a:pt x="6097" y="21065"/>
                  </a:lnTo>
                  <a:lnTo>
                    <a:pt x="5878" y="21232"/>
                  </a:lnTo>
                  <a:lnTo>
                    <a:pt x="5660" y="21232"/>
                  </a:lnTo>
                  <a:lnTo>
                    <a:pt x="5660" y="20630"/>
                  </a:lnTo>
                  <a:lnTo>
                    <a:pt x="5441" y="20263"/>
                  </a:lnTo>
                  <a:lnTo>
                    <a:pt x="5523" y="19928"/>
                  </a:lnTo>
                  <a:lnTo>
                    <a:pt x="5660" y="19661"/>
                  </a:lnTo>
                  <a:lnTo>
                    <a:pt x="5660" y="19460"/>
                  </a:lnTo>
                  <a:lnTo>
                    <a:pt x="5441" y="19293"/>
                  </a:lnTo>
                  <a:lnTo>
                    <a:pt x="5304" y="19193"/>
                  </a:lnTo>
                  <a:lnTo>
                    <a:pt x="5222" y="19025"/>
                  </a:lnTo>
                  <a:lnTo>
                    <a:pt x="5222" y="18925"/>
                  </a:lnTo>
                  <a:lnTo>
                    <a:pt x="5140" y="19025"/>
                  </a:lnTo>
                  <a:lnTo>
                    <a:pt x="5086" y="19126"/>
                  </a:lnTo>
                  <a:lnTo>
                    <a:pt x="5004" y="19293"/>
                  </a:lnTo>
                  <a:lnTo>
                    <a:pt x="4867" y="19126"/>
                  </a:lnTo>
                  <a:lnTo>
                    <a:pt x="4785" y="18925"/>
                  </a:lnTo>
                  <a:lnTo>
                    <a:pt x="4648" y="18858"/>
                  </a:lnTo>
                  <a:lnTo>
                    <a:pt x="4566" y="18658"/>
                  </a:lnTo>
                  <a:lnTo>
                    <a:pt x="4566" y="18490"/>
                  </a:lnTo>
                  <a:lnTo>
                    <a:pt x="4511" y="18390"/>
                  </a:lnTo>
                  <a:lnTo>
                    <a:pt x="4429" y="18490"/>
                  </a:lnTo>
                  <a:lnTo>
                    <a:pt x="4347" y="18658"/>
                  </a:lnTo>
                  <a:lnTo>
                    <a:pt x="4129" y="18591"/>
                  </a:lnTo>
                  <a:lnTo>
                    <a:pt x="3992" y="18390"/>
                  </a:lnTo>
                  <a:lnTo>
                    <a:pt x="4074" y="18323"/>
                  </a:lnTo>
                  <a:lnTo>
                    <a:pt x="4129" y="18123"/>
                  </a:lnTo>
                  <a:lnTo>
                    <a:pt x="4129" y="17955"/>
                  </a:lnTo>
                  <a:lnTo>
                    <a:pt x="3855" y="17955"/>
                  </a:lnTo>
                  <a:lnTo>
                    <a:pt x="3636" y="17788"/>
                  </a:lnTo>
                  <a:lnTo>
                    <a:pt x="3636" y="17420"/>
                  </a:lnTo>
                  <a:lnTo>
                    <a:pt x="3554" y="17253"/>
                  </a:lnTo>
                  <a:lnTo>
                    <a:pt x="3418" y="17153"/>
                  </a:lnTo>
                  <a:lnTo>
                    <a:pt x="3199" y="17053"/>
                  </a:lnTo>
                  <a:lnTo>
                    <a:pt x="2980" y="16986"/>
                  </a:lnTo>
                  <a:lnTo>
                    <a:pt x="2816" y="16618"/>
                  </a:lnTo>
                  <a:lnTo>
                    <a:pt x="2762" y="16451"/>
                  </a:lnTo>
                  <a:lnTo>
                    <a:pt x="2597" y="16284"/>
                  </a:lnTo>
                  <a:lnTo>
                    <a:pt x="2461" y="16183"/>
                  </a:lnTo>
                  <a:lnTo>
                    <a:pt x="2324" y="16183"/>
                  </a:lnTo>
                  <a:lnTo>
                    <a:pt x="2160" y="16284"/>
                  </a:lnTo>
                  <a:lnTo>
                    <a:pt x="2023" y="16284"/>
                  </a:lnTo>
                  <a:lnTo>
                    <a:pt x="2023" y="16083"/>
                  </a:lnTo>
                  <a:lnTo>
                    <a:pt x="1887" y="16083"/>
                  </a:lnTo>
                  <a:lnTo>
                    <a:pt x="1668" y="16284"/>
                  </a:lnTo>
                  <a:lnTo>
                    <a:pt x="1449" y="16451"/>
                  </a:lnTo>
                  <a:lnTo>
                    <a:pt x="1449" y="16183"/>
                  </a:lnTo>
                  <a:lnTo>
                    <a:pt x="1504" y="15916"/>
                  </a:lnTo>
                  <a:lnTo>
                    <a:pt x="1449" y="15648"/>
                  </a:lnTo>
                  <a:lnTo>
                    <a:pt x="1367" y="15481"/>
                  </a:lnTo>
                  <a:lnTo>
                    <a:pt x="1367" y="15280"/>
                  </a:lnTo>
                  <a:lnTo>
                    <a:pt x="1449" y="15113"/>
                  </a:lnTo>
                  <a:lnTo>
                    <a:pt x="1586" y="15214"/>
                  </a:lnTo>
                  <a:lnTo>
                    <a:pt x="1723" y="15280"/>
                  </a:lnTo>
                  <a:lnTo>
                    <a:pt x="1805" y="15381"/>
                  </a:lnTo>
                  <a:lnTo>
                    <a:pt x="1887" y="15214"/>
                  </a:lnTo>
                  <a:lnTo>
                    <a:pt x="1805" y="15013"/>
                  </a:lnTo>
                  <a:lnTo>
                    <a:pt x="1668" y="14946"/>
                  </a:lnTo>
                  <a:lnTo>
                    <a:pt x="1586" y="14746"/>
                  </a:lnTo>
                  <a:lnTo>
                    <a:pt x="1586" y="14679"/>
                  </a:lnTo>
                  <a:lnTo>
                    <a:pt x="1449" y="14411"/>
                  </a:lnTo>
                  <a:lnTo>
                    <a:pt x="1230" y="14411"/>
                  </a:lnTo>
                  <a:lnTo>
                    <a:pt x="1066" y="14478"/>
                  </a:lnTo>
                  <a:lnTo>
                    <a:pt x="848" y="14478"/>
                  </a:lnTo>
                  <a:lnTo>
                    <a:pt x="793" y="14578"/>
                  </a:lnTo>
                  <a:lnTo>
                    <a:pt x="848" y="14746"/>
                  </a:lnTo>
                  <a:lnTo>
                    <a:pt x="793" y="15113"/>
                  </a:lnTo>
                  <a:lnTo>
                    <a:pt x="55" y="15113"/>
                  </a:lnTo>
                  <a:lnTo>
                    <a:pt x="0" y="15013"/>
                  </a:lnTo>
                  <a:lnTo>
                    <a:pt x="55" y="14846"/>
                  </a:lnTo>
                  <a:lnTo>
                    <a:pt x="137" y="14679"/>
                  </a:lnTo>
                  <a:lnTo>
                    <a:pt x="219" y="14478"/>
                  </a:lnTo>
                  <a:lnTo>
                    <a:pt x="355" y="14478"/>
                  </a:lnTo>
                  <a:lnTo>
                    <a:pt x="410" y="14311"/>
                  </a:lnTo>
                  <a:lnTo>
                    <a:pt x="355" y="14043"/>
                  </a:lnTo>
                  <a:lnTo>
                    <a:pt x="492" y="13776"/>
                  </a:lnTo>
                  <a:lnTo>
                    <a:pt x="574" y="13776"/>
                  </a:lnTo>
                  <a:lnTo>
                    <a:pt x="629" y="13609"/>
                  </a:lnTo>
                  <a:lnTo>
                    <a:pt x="629" y="12973"/>
                  </a:lnTo>
                  <a:lnTo>
                    <a:pt x="793" y="12706"/>
                  </a:lnTo>
                  <a:lnTo>
                    <a:pt x="848" y="12438"/>
                  </a:lnTo>
                  <a:lnTo>
                    <a:pt x="848" y="12171"/>
                  </a:lnTo>
                  <a:lnTo>
                    <a:pt x="1285" y="12171"/>
                  </a:lnTo>
                  <a:lnTo>
                    <a:pt x="1367" y="12104"/>
                  </a:lnTo>
                  <a:lnTo>
                    <a:pt x="1449" y="12004"/>
                  </a:lnTo>
                  <a:lnTo>
                    <a:pt x="1449" y="11837"/>
                  </a:lnTo>
                  <a:lnTo>
                    <a:pt x="1367" y="11736"/>
                  </a:lnTo>
                  <a:lnTo>
                    <a:pt x="1285" y="11736"/>
                  </a:lnTo>
                  <a:lnTo>
                    <a:pt x="1285" y="11636"/>
                  </a:lnTo>
                  <a:lnTo>
                    <a:pt x="1367" y="11469"/>
                  </a:lnTo>
                  <a:lnTo>
                    <a:pt x="1449" y="11469"/>
                  </a:lnTo>
                  <a:lnTo>
                    <a:pt x="1586" y="11302"/>
                  </a:lnTo>
                  <a:lnTo>
                    <a:pt x="1367" y="11034"/>
                  </a:lnTo>
                  <a:lnTo>
                    <a:pt x="1285" y="11034"/>
                  </a:lnTo>
                  <a:lnTo>
                    <a:pt x="1148" y="10833"/>
                  </a:lnTo>
                  <a:lnTo>
                    <a:pt x="1066" y="10833"/>
                  </a:lnTo>
                  <a:lnTo>
                    <a:pt x="1012" y="11034"/>
                  </a:lnTo>
                  <a:lnTo>
                    <a:pt x="930" y="11101"/>
                  </a:lnTo>
                  <a:lnTo>
                    <a:pt x="848" y="11101"/>
                  </a:lnTo>
                  <a:lnTo>
                    <a:pt x="848" y="10666"/>
                  </a:lnTo>
                  <a:lnTo>
                    <a:pt x="930" y="10566"/>
                  </a:lnTo>
                  <a:lnTo>
                    <a:pt x="1148" y="10399"/>
                  </a:lnTo>
                  <a:lnTo>
                    <a:pt x="1367" y="10399"/>
                  </a:lnTo>
                  <a:lnTo>
                    <a:pt x="1449" y="10232"/>
                  </a:lnTo>
                  <a:lnTo>
                    <a:pt x="1367" y="9964"/>
                  </a:lnTo>
                  <a:lnTo>
                    <a:pt x="1285" y="9763"/>
                  </a:lnTo>
                  <a:lnTo>
                    <a:pt x="1367" y="9496"/>
                  </a:lnTo>
                  <a:lnTo>
                    <a:pt x="1449" y="9429"/>
                  </a:lnTo>
                  <a:lnTo>
                    <a:pt x="1723" y="9429"/>
                  </a:lnTo>
                  <a:lnTo>
                    <a:pt x="2023" y="9496"/>
                  </a:lnTo>
                  <a:lnTo>
                    <a:pt x="2160" y="9596"/>
                  </a:lnTo>
                  <a:lnTo>
                    <a:pt x="2324" y="9763"/>
                  </a:lnTo>
                  <a:lnTo>
                    <a:pt x="2543" y="9697"/>
                  </a:lnTo>
                  <a:lnTo>
                    <a:pt x="2679" y="9763"/>
                  </a:lnTo>
                  <a:lnTo>
                    <a:pt x="2816" y="9697"/>
                  </a:lnTo>
                  <a:lnTo>
                    <a:pt x="2816" y="9162"/>
                  </a:lnTo>
                  <a:lnTo>
                    <a:pt x="2597" y="9162"/>
                  </a:lnTo>
                  <a:lnTo>
                    <a:pt x="2543" y="8894"/>
                  </a:lnTo>
                  <a:lnTo>
                    <a:pt x="2324" y="8894"/>
                  </a:lnTo>
                  <a:lnTo>
                    <a:pt x="2160" y="8794"/>
                  </a:lnTo>
                  <a:lnTo>
                    <a:pt x="2160" y="8627"/>
                  </a:lnTo>
                  <a:lnTo>
                    <a:pt x="2242" y="8359"/>
                  </a:lnTo>
                  <a:lnTo>
                    <a:pt x="2379" y="8192"/>
                  </a:lnTo>
                  <a:lnTo>
                    <a:pt x="2379" y="7991"/>
                  </a:lnTo>
                  <a:lnTo>
                    <a:pt x="2242" y="7724"/>
                  </a:lnTo>
                  <a:lnTo>
                    <a:pt x="2160" y="7724"/>
                  </a:lnTo>
                  <a:lnTo>
                    <a:pt x="2023" y="7557"/>
                  </a:lnTo>
                  <a:lnTo>
                    <a:pt x="2023" y="7456"/>
                  </a:lnTo>
                  <a:lnTo>
                    <a:pt x="2105" y="7389"/>
                  </a:lnTo>
                  <a:lnTo>
                    <a:pt x="2160" y="7289"/>
                  </a:lnTo>
                  <a:lnTo>
                    <a:pt x="2379" y="7389"/>
                  </a:lnTo>
                  <a:lnTo>
                    <a:pt x="2461" y="7456"/>
                  </a:lnTo>
                  <a:lnTo>
                    <a:pt x="2461" y="7557"/>
                  </a:lnTo>
                  <a:lnTo>
                    <a:pt x="2543" y="7657"/>
                  </a:lnTo>
                  <a:lnTo>
                    <a:pt x="2597" y="7824"/>
                  </a:lnTo>
                  <a:lnTo>
                    <a:pt x="2762" y="7924"/>
                  </a:lnTo>
                  <a:lnTo>
                    <a:pt x="2762" y="7389"/>
                  </a:lnTo>
                  <a:lnTo>
                    <a:pt x="2816" y="7189"/>
                  </a:lnTo>
                  <a:lnTo>
                    <a:pt x="2762" y="7022"/>
                  </a:lnTo>
                  <a:lnTo>
                    <a:pt x="2762" y="6754"/>
                  </a:lnTo>
                  <a:lnTo>
                    <a:pt x="2543" y="6587"/>
                  </a:lnTo>
                  <a:lnTo>
                    <a:pt x="2242" y="6386"/>
                  </a:lnTo>
                  <a:lnTo>
                    <a:pt x="2105" y="6320"/>
                  </a:lnTo>
                  <a:lnTo>
                    <a:pt x="1887" y="6219"/>
                  </a:lnTo>
                  <a:lnTo>
                    <a:pt x="1723" y="6119"/>
                  </a:lnTo>
                  <a:lnTo>
                    <a:pt x="1723" y="5851"/>
                  </a:lnTo>
                  <a:lnTo>
                    <a:pt x="1586" y="5517"/>
                  </a:lnTo>
                  <a:lnTo>
                    <a:pt x="1148" y="5316"/>
                  </a:lnTo>
                  <a:lnTo>
                    <a:pt x="930" y="5250"/>
                  </a:lnTo>
                  <a:lnTo>
                    <a:pt x="793" y="5149"/>
                  </a:lnTo>
                  <a:lnTo>
                    <a:pt x="629" y="4982"/>
                  </a:lnTo>
                  <a:lnTo>
                    <a:pt x="793" y="4715"/>
                  </a:lnTo>
                  <a:lnTo>
                    <a:pt x="629" y="4347"/>
                  </a:lnTo>
                  <a:lnTo>
                    <a:pt x="629" y="4180"/>
                  </a:lnTo>
                  <a:lnTo>
                    <a:pt x="574" y="3912"/>
                  </a:lnTo>
                  <a:lnTo>
                    <a:pt x="711" y="3912"/>
                  </a:lnTo>
                  <a:lnTo>
                    <a:pt x="848" y="3812"/>
                  </a:lnTo>
                  <a:lnTo>
                    <a:pt x="1066" y="3745"/>
                  </a:lnTo>
                  <a:lnTo>
                    <a:pt x="1148" y="3544"/>
                  </a:lnTo>
                  <a:lnTo>
                    <a:pt x="1230" y="3377"/>
                  </a:lnTo>
                  <a:lnTo>
                    <a:pt x="1449" y="3210"/>
                  </a:lnTo>
                  <a:lnTo>
                    <a:pt x="1586" y="3210"/>
                  </a:lnTo>
                  <a:lnTo>
                    <a:pt x="1668" y="3377"/>
                  </a:lnTo>
                  <a:lnTo>
                    <a:pt x="1805" y="3277"/>
                  </a:lnTo>
                  <a:lnTo>
                    <a:pt x="1887" y="3110"/>
                  </a:lnTo>
                  <a:lnTo>
                    <a:pt x="1941" y="3009"/>
                  </a:lnTo>
                  <a:lnTo>
                    <a:pt x="2105" y="2942"/>
                  </a:lnTo>
                  <a:lnTo>
                    <a:pt x="2324" y="2942"/>
                  </a:lnTo>
                  <a:lnTo>
                    <a:pt x="2543" y="2842"/>
                  </a:lnTo>
                  <a:lnTo>
                    <a:pt x="2543" y="2407"/>
                  </a:lnTo>
                  <a:lnTo>
                    <a:pt x="2679" y="2307"/>
                  </a:lnTo>
                  <a:lnTo>
                    <a:pt x="2816" y="2407"/>
                  </a:lnTo>
                  <a:lnTo>
                    <a:pt x="2898" y="2474"/>
                  </a:lnTo>
                  <a:lnTo>
                    <a:pt x="3199" y="2307"/>
                  </a:lnTo>
                  <a:lnTo>
                    <a:pt x="3418" y="2040"/>
                  </a:lnTo>
                  <a:lnTo>
                    <a:pt x="3691" y="1872"/>
                  </a:lnTo>
                  <a:lnTo>
                    <a:pt x="3992" y="1605"/>
                  </a:lnTo>
                  <a:lnTo>
                    <a:pt x="4074" y="1237"/>
                  </a:lnTo>
                  <a:lnTo>
                    <a:pt x="4074" y="903"/>
                  </a:lnTo>
                  <a:lnTo>
                    <a:pt x="4129" y="802"/>
                  </a:lnTo>
                  <a:lnTo>
                    <a:pt x="4347" y="702"/>
                  </a:lnTo>
                  <a:lnTo>
                    <a:pt x="4648" y="903"/>
                  </a:lnTo>
                  <a:lnTo>
                    <a:pt x="4730" y="1070"/>
                  </a:lnTo>
                  <a:lnTo>
                    <a:pt x="4949" y="1070"/>
                  </a:lnTo>
                  <a:lnTo>
                    <a:pt x="5004" y="1237"/>
                  </a:lnTo>
                  <a:lnTo>
                    <a:pt x="5222" y="1404"/>
                  </a:lnTo>
                  <a:lnTo>
                    <a:pt x="5359" y="1237"/>
                  </a:lnTo>
                  <a:lnTo>
                    <a:pt x="5441" y="1337"/>
                  </a:lnTo>
                  <a:lnTo>
                    <a:pt x="5660" y="1170"/>
                  </a:lnTo>
                  <a:lnTo>
                    <a:pt x="5961" y="1170"/>
                  </a:lnTo>
                  <a:lnTo>
                    <a:pt x="6015" y="1337"/>
                  </a:lnTo>
                  <a:lnTo>
                    <a:pt x="6179" y="1404"/>
                  </a:lnTo>
                  <a:lnTo>
                    <a:pt x="6234" y="1170"/>
                  </a:lnTo>
                  <a:lnTo>
                    <a:pt x="6316" y="1070"/>
                  </a:lnTo>
                  <a:lnTo>
                    <a:pt x="6179" y="970"/>
                  </a:lnTo>
                  <a:lnTo>
                    <a:pt x="6015" y="903"/>
                  </a:lnTo>
                  <a:lnTo>
                    <a:pt x="5961" y="635"/>
                  </a:lnTo>
                  <a:lnTo>
                    <a:pt x="6015" y="435"/>
                  </a:lnTo>
                  <a:lnTo>
                    <a:pt x="6179" y="368"/>
                  </a:lnTo>
                  <a:lnTo>
                    <a:pt x="6316" y="267"/>
                  </a:lnTo>
                  <a:lnTo>
                    <a:pt x="6398" y="167"/>
                  </a:lnTo>
                  <a:lnTo>
                    <a:pt x="6398" y="0"/>
                  </a:lnTo>
                  <a:lnTo>
                    <a:pt x="6535" y="0"/>
                  </a:lnTo>
                  <a:lnTo>
                    <a:pt x="6671" y="100"/>
                  </a:lnTo>
                  <a:lnTo>
                    <a:pt x="6972" y="0"/>
                  </a:lnTo>
                  <a:lnTo>
                    <a:pt x="7328" y="100"/>
                  </a:lnTo>
                  <a:lnTo>
                    <a:pt x="7328" y="167"/>
                  </a:lnTo>
                  <a:lnTo>
                    <a:pt x="7410" y="267"/>
                  </a:lnTo>
                  <a:lnTo>
                    <a:pt x="7628" y="368"/>
                  </a:lnTo>
                  <a:lnTo>
                    <a:pt x="7847" y="267"/>
                  </a:lnTo>
                  <a:lnTo>
                    <a:pt x="8148" y="435"/>
                  </a:lnTo>
                  <a:lnTo>
                    <a:pt x="8203" y="635"/>
                  </a:lnTo>
                  <a:lnTo>
                    <a:pt x="8285" y="802"/>
                  </a:lnTo>
                  <a:lnTo>
                    <a:pt x="8148" y="903"/>
                  </a:lnTo>
                  <a:lnTo>
                    <a:pt x="7984" y="802"/>
                  </a:lnTo>
                  <a:lnTo>
                    <a:pt x="7847" y="802"/>
                  </a:lnTo>
                  <a:lnTo>
                    <a:pt x="7847" y="903"/>
                  </a:lnTo>
                  <a:lnTo>
                    <a:pt x="7929" y="1170"/>
                  </a:lnTo>
                  <a:lnTo>
                    <a:pt x="7929" y="1404"/>
                  </a:lnTo>
                  <a:lnTo>
                    <a:pt x="8148" y="1505"/>
                  </a:lnTo>
                  <a:lnTo>
                    <a:pt x="8285" y="1605"/>
                  </a:lnTo>
                  <a:lnTo>
                    <a:pt x="8367" y="1772"/>
                  </a:lnTo>
                  <a:lnTo>
                    <a:pt x="8285" y="2040"/>
                  </a:lnTo>
                  <a:lnTo>
                    <a:pt x="8367" y="2207"/>
                  </a:lnTo>
                  <a:lnTo>
                    <a:pt x="8421" y="2474"/>
                  </a:lnTo>
                  <a:lnTo>
                    <a:pt x="8421" y="2742"/>
                  </a:lnTo>
                  <a:lnTo>
                    <a:pt x="8503" y="3110"/>
                  </a:lnTo>
                  <a:lnTo>
                    <a:pt x="8585" y="3210"/>
                  </a:lnTo>
                  <a:lnTo>
                    <a:pt x="8859" y="3377"/>
                  </a:lnTo>
                  <a:lnTo>
                    <a:pt x="9159" y="3377"/>
                  </a:lnTo>
                  <a:lnTo>
                    <a:pt x="9242" y="3210"/>
                  </a:lnTo>
                  <a:lnTo>
                    <a:pt x="9460" y="3277"/>
                  </a:lnTo>
                  <a:lnTo>
                    <a:pt x="9679" y="3477"/>
                  </a:lnTo>
                  <a:lnTo>
                    <a:pt x="9816" y="3544"/>
                  </a:lnTo>
                  <a:lnTo>
                    <a:pt x="10034" y="3544"/>
                  </a:lnTo>
                  <a:lnTo>
                    <a:pt x="10171" y="3477"/>
                  </a:lnTo>
                  <a:lnTo>
                    <a:pt x="11046" y="3477"/>
                  </a:lnTo>
                  <a:lnTo>
                    <a:pt x="11183" y="3745"/>
                  </a:lnTo>
                  <a:lnTo>
                    <a:pt x="11347" y="3812"/>
                  </a:lnTo>
                  <a:lnTo>
                    <a:pt x="11620" y="3812"/>
                  </a:lnTo>
                  <a:lnTo>
                    <a:pt x="11784" y="3912"/>
                  </a:lnTo>
                  <a:lnTo>
                    <a:pt x="11839" y="4079"/>
                  </a:lnTo>
                  <a:lnTo>
                    <a:pt x="11839" y="4347"/>
                  </a:lnTo>
                  <a:lnTo>
                    <a:pt x="11921" y="4715"/>
                  </a:lnTo>
                  <a:lnTo>
                    <a:pt x="12140" y="4882"/>
                  </a:lnTo>
                  <a:lnTo>
                    <a:pt x="12222" y="5082"/>
                  </a:lnTo>
                  <a:lnTo>
                    <a:pt x="12140" y="5250"/>
                  </a:lnTo>
                  <a:lnTo>
                    <a:pt x="12003" y="5316"/>
                  </a:lnTo>
                  <a:lnTo>
                    <a:pt x="12003" y="5517"/>
                  </a:lnTo>
                  <a:lnTo>
                    <a:pt x="11921" y="5684"/>
                  </a:lnTo>
                  <a:lnTo>
                    <a:pt x="11921" y="5851"/>
                  </a:lnTo>
                  <a:lnTo>
                    <a:pt x="11702" y="6052"/>
                  </a:lnTo>
                  <a:lnTo>
                    <a:pt x="11702" y="6119"/>
                  </a:lnTo>
                  <a:lnTo>
                    <a:pt x="11566" y="6219"/>
                  </a:lnTo>
                  <a:lnTo>
                    <a:pt x="11402" y="6386"/>
                  </a:lnTo>
                  <a:lnTo>
                    <a:pt x="11566" y="6487"/>
                  </a:lnTo>
                  <a:lnTo>
                    <a:pt x="11620" y="6587"/>
                  </a:lnTo>
                  <a:lnTo>
                    <a:pt x="11839" y="6754"/>
                  </a:lnTo>
                  <a:lnTo>
                    <a:pt x="12003" y="6654"/>
                  </a:lnTo>
                  <a:lnTo>
                    <a:pt x="12140" y="6654"/>
                  </a:lnTo>
                  <a:lnTo>
                    <a:pt x="12222" y="6754"/>
                  </a:lnTo>
                  <a:lnTo>
                    <a:pt x="12358" y="6854"/>
                  </a:lnTo>
                  <a:lnTo>
                    <a:pt x="12441" y="7022"/>
                  </a:lnTo>
                  <a:lnTo>
                    <a:pt x="12495" y="7189"/>
                  </a:lnTo>
                  <a:lnTo>
                    <a:pt x="12495" y="7389"/>
                  </a:lnTo>
                  <a:lnTo>
                    <a:pt x="12358" y="7389"/>
                  </a:lnTo>
                  <a:lnTo>
                    <a:pt x="12222" y="7456"/>
                  </a:lnTo>
                  <a:lnTo>
                    <a:pt x="12276" y="7724"/>
                  </a:lnTo>
                  <a:lnTo>
                    <a:pt x="12441" y="7724"/>
                  </a:lnTo>
                  <a:lnTo>
                    <a:pt x="12495" y="7991"/>
                  </a:lnTo>
                  <a:lnTo>
                    <a:pt x="12659" y="8092"/>
                  </a:lnTo>
                  <a:lnTo>
                    <a:pt x="13097" y="8092"/>
                  </a:lnTo>
                  <a:lnTo>
                    <a:pt x="13151" y="7991"/>
                  </a:lnTo>
                  <a:lnTo>
                    <a:pt x="13315" y="7824"/>
                  </a:lnTo>
                  <a:lnTo>
                    <a:pt x="13452" y="7924"/>
                  </a:lnTo>
                  <a:lnTo>
                    <a:pt x="13534" y="8092"/>
                  </a:lnTo>
                  <a:lnTo>
                    <a:pt x="13671" y="8092"/>
                  </a:lnTo>
                  <a:lnTo>
                    <a:pt x="13753" y="7991"/>
                  </a:lnTo>
                  <a:lnTo>
                    <a:pt x="13972" y="7924"/>
                  </a:lnTo>
                  <a:lnTo>
                    <a:pt x="14245" y="8259"/>
                  </a:lnTo>
                  <a:lnTo>
                    <a:pt x="14245" y="8627"/>
                  </a:lnTo>
                  <a:lnTo>
                    <a:pt x="14409" y="8727"/>
                  </a:lnTo>
                  <a:lnTo>
                    <a:pt x="14546" y="8794"/>
                  </a:lnTo>
                  <a:lnTo>
                    <a:pt x="14683" y="8794"/>
                  </a:lnTo>
                  <a:lnTo>
                    <a:pt x="14901" y="8894"/>
                  </a:lnTo>
                  <a:lnTo>
                    <a:pt x="15202" y="8794"/>
                  </a:lnTo>
                  <a:lnTo>
                    <a:pt x="15339" y="8794"/>
                  </a:lnTo>
                  <a:lnTo>
                    <a:pt x="15557" y="8727"/>
                  </a:lnTo>
                  <a:lnTo>
                    <a:pt x="15776" y="8794"/>
                  </a:lnTo>
                  <a:lnTo>
                    <a:pt x="15913" y="8894"/>
                  </a:lnTo>
                  <a:lnTo>
                    <a:pt x="16077" y="9061"/>
                  </a:lnTo>
                  <a:lnTo>
                    <a:pt x="16214" y="9329"/>
                  </a:lnTo>
                  <a:lnTo>
                    <a:pt x="16432" y="9596"/>
                  </a:lnTo>
                  <a:lnTo>
                    <a:pt x="16514" y="9763"/>
                  </a:lnTo>
                  <a:lnTo>
                    <a:pt x="16651" y="9964"/>
                  </a:lnTo>
                  <a:lnTo>
                    <a:pt x="16870" y="9864"/>
                  </a:lnTo>
                  <a:lnTo>
                    <a:pt x="17225" y="9964"/>
                  </a:lnTo>
                  <a:lnTo>
                    <a:pt x="17389" y="9964"/>
                  </a:lnTo>
                  <a:lnTo>
                    <a:pt x="17526" y="10031"/>
                  </a:lnTo>
                  <a:lnTo>
                    <a:pt x="17745" y="10031"/>
                  </a:lnTo>
                  <a:lnTo>
                    <a:pt x="17827" y="9964"/>
                  </a:lnTo>
                  <a:lnTo>
                    <a:pt x="18046" y="9864"/>
                  </a:lnTo>
                  <a:lnTo>
                    <a:pt x="18100" y="10031"/>
                  </a:lnTo>
                  <a:lnTo>
                    <a:pt x="18100" y="10232"/>
                  </a:lnTo>
                  <a:lnTo>
                    <a:pt x="18182" y="10298"/>
                  </a:lnTo>
                  <a:lnTo>
                    <a:pt x="18401" y="10298"/>
                  </a:lnTo>
                  <a:lnTo>
                    <a:pt x="18483" y="10031"/>
                  </a:lnTo>
                  <a:lnTo>
                    <a:pt x="18538" y="9864"/>
                  </a:lnTo>
                  <a:lnTo>
                    <a:pt x="18620" y="9697"/>
                  </a:lnTo>
                  <a:lnTo>
                    <a:pt x="18620" y="9496"/>
                  </a:lnTo>
                  <a:lnTo>
                    <a:pt x="18702" y="9429"/>
                  </a:lnTo>
                  <a:lnTo>
                    <a:pt x="18756" y="9061"/>
                  </a:lnTo>
                  <a:lnTo>
                    <a:pt x="18702" y="8994"/>
                  </a:lnTo>
                  <a:lnTo>
                    <a:pt x="18538" y="8894"/>
                  </a:lnTo>
                  <a:lnTo>
                    <a:pt x="18483" y="8794"/>
                  </a:lnTo>
                  <a:lnTo>
                    <a:pt x="18401" y="8727"/>
                  </a:lnTo>
                  <a:lnTo>
                    <a:pt x="18538" y="8526"/>
                  </a:lnTo>
                  <a:lnTo>
                    <a:pt x="18538" y="8359"/>
                  </a:lnTo>
                  <a:lnTo>
                    <a:pt x="18620" y="8259"/>
                  </a:lnTo>
                  <a:lnTo>
                    <a:pt x="18702" y="8092"/>
                  </a:lnTo>
                  <a:lnTo>
                    <a:pt x="18838" y="8092"/>
                  </a:lnTo>
                  <a:lnTo>
                    <a:pt x="18921" y="7991"/>
                  </a:lnTo>
                  <a:lnTo>
                    <a:pt x="18975" y="7824"/>
                  </a:lnTo>
                  <a:lnTo>
                    <a:pt x="19139" y="7824"/>
                  </a:lnTo>
                  <a:lnTo>
                    <a:pt x="19276" y="7991"/>
                  </a:lnTo>
                  <a:lnTo>
                    <a:pt x="19276" y="8192"/>
                  </a:lnTo>
                  <a:lnTo>
                    <a:pt x="19358" y="8359"/>
                  </a:lnTo>
                  <a:lnTo>
                    <a:pt x="20206" y="8359"/>
                  </a:lnTo>
                  <a:lnTo>
                    <a:pt x="20424" y="8459"/>
                  </a:lnTo>
                  <a:lnTo>
                    <a:pt x="20506" y="8627"/>
                  </a:lnTo>
                  <a:lnTo>
                    <a:pt x="20424" y="8727"/>
                  </a:lnTo>
                  <a:lnTo>
                    <a:pt x="20424" y="8894"/>
                  </a:lnTo>
                  <a:lnTo>
                    <a:pt x="20506" y="8994"/>
                  </a:lnTo>
                  <a:lnTo>
                    <a:pt x="20588" y="9061"/>
                  </a:lnTo>
                  <a:lnTo>
                    <a:pt x="20588" y="9329"/>
                  </a:lnTo>
                  <a:lnTo>
                    <a:pt x="20643" y="9429"/>
                  </a:lnTo>
                  <a:lnTo>
                    <a:pt x="20862" y="9496"/>
                  </a:lnTo>
                  <a:lnTo>
                    <a:pt x="21026" y="9697"/>
                  </a:lnTo>
                  <a:lnTo>
                    <a:pt x="21081" y="9697"/>
                  </a:lnTo>
                  <a:lnTo>
                    <a:pt x="21245" y="9496"/>
                  </a:lnTo>
                  <a:lnTo>
                    <a:pt x="21299" y="9697"/>
                  </a:lnTo>
                  <a:lnTo>
                    <a:pt x="21463" y="9864"/>
                  </a:lnTo>
                  <a:lnTo>
                    <a:pt x="21463" y="10131"/>
                  </a:lnTo>
                  <a:lnTo>
                    <a:pt x="21518" y="10298"/>
                  </a:lnTo>
                  <a:lnTo>
                    <a:pt x="21600" y="1049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0" name="Google Shape;2510;p278"/>
            <p:cNvSpPr/>
            <p:nvPr/>
          </p:nvSpPr>
          <p:spPr>
            <a:xfrm>
              <a:off x="1880742" y="4396399"/>
              <a:ext cx="3113481" cy="3213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715" y="156"/>
                  </a:moveTo>
                  <a:cubicBezTo>
                    <a:pt x="4836" y="78"/>
                    <a:pt x="4836" y="78"/>
                    <a:pt x="4836" y="78"/>
                  </a:cubicBezTo>
                  <a:cubicBezTo>
                    <a:pt x="4957" y="0"/>
                    <a:pt x="4957" y="0"/>
                    <a:pt x="4957" y="0"/>
                  </a:cubicBezTo>
                  <a:cubicBezTo>
                    <a:pt x="5037" y="0"/>
                    <a:pt x="5037" y="0"/>
                    <a:pt x="5037" y="0"/>
                  </a:cubicBezTo>
                  <a:cubicBezTo>
                    <a:pt x="5078" y="78"/>
                    <a:pt x="5078" y="78"/>
                    <a:pt x="5078" y="78"/>
                  </a:cubicBezTo>
                  <a:cubicBezTo>
                    <a:pt x="5118" y="78"/>
                    <a:pt x="5118" y="78"/>
                    <a:pt x="5118" y="78"/>
                  </a:cubicBezTo>
                  <a:cubicBezTo>
                    <a:pt x="5199" y="39"/>
                    <a:pt x="5199" y="39"/>
                    <a:pt x="5199" y="39"/>
                  </a:cubicBezTo>
                  <a:cubicBezTo>
                    <a:pt x="5279" y="39"/>
                    <a:pt x="5279" y="39"/>
                    <a:pt x="5279" y="39"/>
                  </a:cubicBezTo>
                  <a:cubicBezTo>
                    <a:pt x="5360" y="78"/>
                    <a:pt x="5360" y="78"/>
                    <a:pt x="5360" y="78"/>
                  </a:cubicBezTo>
                  <a:cubicBezTo>
                    <a:pt x="5440" y="156"/>
                    <a:pt x="5440" y="156"/>
                    <a:pt x="5440" y="156"/>
                  </a:cubicBezTo>
                  <a:cubicBezTo>
                    <a:pt x="5521" y="234"/>
                    <a:pt x="5521" y="234"/>
                    <a:pt x="5521" y="234"/>
                  </a:cubicBezTo>
                  <a:cubicBezTo>
                    <a:pt x="5561" y="390"/>
                    <a:pt x="5561" y="390"/>
                    <a:pt x="5561" y="390"/>
                  </a:cubicBezTo>
                  <a:cubicBezTo>
                    <a:pt x="5682" y="429"/>
                    <a:pt x="5682" y="429"/>
                    <a:pt x="5682" y="429"/>
                  </a:cubicBezTo>
                  <a:cubicBezTo>
                    <a:pt x="5803" y="468"/>
                    <a:pt x="5803" y="468"/>
                    <a:pt x="5803" y="468"/>
                  </a:cubicBezTo>
                  <a:cubicBezTo>
                    <a:pt x="5884" y="507"/>
                    <a:pt x="5884" y="507"/>
                    <a:pt x="5884" y="507"/>
                  </a:cubicBezTo>
                  <a:cubicBezTo>
                    <a:pt x="5924" y="585"/>
                    <a:pt x="5924" y="585"/>
                    <a:pt x="5924" y="585"/>
                  </a:cubicBezTo>
                  <a:cubicBezTo>
                    <a:pt x="5924" y="663"/>
                    <a:pt x="5924" y="663"/>
                    <a:pt x="5924" y="663"/>
                  </a:cubicBezTo>
                  <a:cubicBezTo>
                    <a:pt x="5964" y="780"/>
                    <a:pt x="5964" y="780"/>
                    <a:pt x="5964" y="780"/>
                  </a:cubicBezTo>
                  <a:cubicBezTo>
                    <a:pt x="6045" y="819"/>
                    <a:pt x="6045" y="819"/>
                    <a:pt x="6045" y="819"/>
                  </a:cubicBezTo>
                  <a:cubicBezTo>
                    <a:pt x="6125" y="819"/>
                    <a:pt x="6125" y="819"/>
                    <a:pt x="6125" y="819"/>
                  </a:cubicBezTo>
                  <a:cubicBezTo>
                    <a:pt x="6206" y="819"/>
                    <a:pt x="6206" y="819"/>
                    <a:pt x="6206" y="819"/>
                  </a:cubicBezTo>
                  <a:cubicBezTo>
                    <a:pt x="6206" y="858"/>
                    <a:pt x="6206" y="858"/>
                    <a:pt x="6206" y="858"/>
                  </a:cubicBezTo>
                  <a:cubicBezTo>
                    <a:pt x="6206" y="936"/>
                    <a:pt x="6206" y="936"/>
                    <a:pt x="6206" y="936"/>
                  </a:cubicBezTo>
                  <a:cubicBezTo>
                    <a:pt x="6166" y="975"/>
                    <a:pt x="6166" y="975"/>
                    <a:pt x="6166" y="975"/>
                  </a:cubicBezTo>
                  <a:cubicBezTo>
                    <a:pt x="6125" y="1014"/>
                    <a:pt x="6125" y="1014"/>
                    <a:pt x="6125" y="1014"/>
                  </a:cubicBezTo>
                  <a:cubicBezTo>
                    <a:pt x="6206" y="1092"/>
                    <a:pt x="6206" y="1092"/>
                    <a:pt x="6206" y="1092"/>
                  </a:cubicBezTo>
                  <a:cubicBezTo>
                    <a:pt x="6327" y="1131"/>
                    <a:pt x="6327" y="1131"/>
                    <a:pt x="6327" y="1131"/>
                  </a:cubicBezTo>
                  <a:cubicBezTo>
                    <a:pt x="6367" y="1053"/>
                    <a:pt x="6367" y="1053"/>
                    <a:pt x="6367" y="1053"/>
                  </a:cubicBezTo>
                  <a:cubicBezTo>
                    <a:pt x="6407" y="1014"/>
                    <a:pt x="6407" y="1014"/>
                    <a:pt x="6407" y="1014"/>
                  </a:cubicBezTo>
                  <a:cubicBezTo>
                    <a:pt x="6448" y="1053"/>
                    <a:pt x="6448" y="1053"/>
                    <a:pt x="6448" y="1053"/>
                  </a:cubicBezTo>
                  <a:cubicBezTo>
                    <a:pt x="6448" y="1131"/>
                    <a:pt x="6448" y="1131"/>
                    <a:pt x="6448" y="1131"/>
                  </a:cubicBezTo>
                  <a:cubicBezTo>
                    <a:pt x="6488" y="1209"/>
                    <a:pt x="6488" y="1209"/>
                    <a:pt x="6488" y="1209"/>
                  </a:cubicBezTo>
                  <a:cubicBezTo>
                    <a:pt x="6569" y="1248"/>
                    <a:pt x="6569" y="1248"/>
                    <a:pt x="6569" y="1248"/>
                  </a:cubicBezTo>
                  <a:cubicBezTo>
                    <a:pt x="6609" y="1365"/>
                    <a:pt x="6609" y="1365"/>
                    <a:pt x="6609" y="1365"/>
                  </a:cubicBezTo>
                  <a:cubicBezTo>
                    <a:pt x="6690" y="1404"/>
                    <a:pt x="6690" y="1404"/>
                    <a:pt x="6690" y="1404"/>
                  </a:cubicBezTo>
                  <a:cubicBezTo>
                    <a:pt x="6730" y="1365"/>
                    <a:pt x="6730" y="1365"/>
                    <a:pt x="6730" y="1365"/>
                  </a:cubicBezTo>
                  <a:cubicBezTo>
                    <a:pt x="6770" y="1287"/>
                    <a:pt x="6770" y="1287"/>
                    <a:pt x="6770" y="1287"/>
                  </a:cubicBezTo>
                  <a:cubicBezTo>
                    <a:pt x="6810" y="1248"/>
                    <a:pt x="6810" y="1248"/>
                    <a:pt x="6810" y="1248"/>
                  </a:cubicBezTo>
                  <a:cubicBezTo>
                    <a:pt x="6810" y="1287"/>
                    <a:pt x="6810" y="1287"/>
                    <a:pt x="6810" y="1287"/>
                  </a:cubicBezTo>
                  <a:cubicBezTo>
                    <a:pt x="6851" y="1365"/>
                    <a:pt x="6851" y="1365"/>
                    <a:pt x="6851" y="1365"/>
                  </a:cubicBezTo>
                  <a:cubicBezTo>
                    <a:pt x="6931" y="1404"/>
                    <a:pt x="6931" y="1404"/>
                    <a:pt x="6931" y="1404"/>
                  </a:cubicBezTo>
                  <a:cubicBezTo>
                    <a:pt x="7052" y="1482"/>
                    <a:pt x="7052" y="1482"/>
                    <a:pt x="7052" y="1482"/>
                  </a:cubicBezTo>
                  <a:cubicBezTo>
                    <a:pt x="7052" y="1560"/>
                    <a:pt x="7052" y="1560"/>
                    <a:pt x="7052" y="1560"/>
                  </a:cubicBezTo>
                  <a:cubicBezTo>
                    <a:pt x="6972" y="1677"/>
                    <a:pt x="6972" y="1677"/>
                    <a:pt x="6972" y="1677"/>
                  </a:cubicBezTo>
                  <a:cubicBezTo>
                    <a:pt x="6931" y="1832"/>
                    <a:pt x="6931" y="1832"/>
                    <a:pt x="6931" y="1832"/>
                  </a:cubicBezTo>
                  <a:cubicBezTo>
                    <a:pt x="7052" y="1988"/>
                    <a:pt x="7052" y="1988"/>
                    <a:pt x="7052" y="1988"/>
                  </a:cubicBezTo>
                  <a:cubicBezTo>
                    <a:pt x="7052" y="2066"/>
                    <a:pt x="7052" y="2066"/>
                    <a:pt x="7052" y="2066"/>
                  </a:cubicBezTo>
                  <a:cubicBezTo>
                    <a:pt x="7052" y="2144"/>
                    <a:pt x="7052" y="2144"/>
                    <a:pt x="7052" y="2144"/>
                  </a:cubicBezTo>
                  <a:cubicBezTo>
                    <a:pt x="7052" y="2261"/>
                    <a:pt x="7052" y="2261"/>
                    <a:pt x="7052" y="2261"/>
                  </a:cubicBezTo>
                  <a:cubicBezTo>
                    <a:pt x="7173" y="2261"/>
                    <a:pt x="7173" y="2261"/>
                    <a:pt x="7173" y="2261"/>
                  </a:cubicBezTo>
                  <a:cubicBezTo>
                    <a:pt x="7294" y="2183"/>
                    <a:pt x="7294" y="2183"/>
                    <a:pt x="7294" y="2183"/>
                  </a:cubicBezTo>
                  <a:cubicBezTo>
                    <a:pt x="7375" y="2183"/>
                    <a:pt x="7375" y="2183"/>
                    <a:pt x="7375" y="2183"/>
                  </a:cubicBezTo>
                  <a:cubicBezTo>
                    <a:pt x="7415" y="2261"/>
                    <a:pt x="7415" y="2261"/>
                    <a:pt x="7415" y="2261"/>
                  </a:cubicBezTo>
                  <a:cubicBezTo>
                    <a:pt x="7455" y="2300"/>
                    <a:pt x="7455" y="2300"/>
                    <a:pt x="7455" y="2300"/>
                  </a:cubicBezTo>
                  <a:cubicBezTo>
                    <a:pt x="7496" y="2378"/>
                    <a:pt x="7496" y="2378"/>
                    <a:pt x="7496" y="2378"/>
                  </a:cubicBezTo>
                  <a:cubicBezTo>
                    <a:pt x="7576" y="2417"/>
                    <a:pt x="7576" y="2417"/>
                    <a:pt x="7576" y="2417"/>
                  </a:cubicBezTo>
                  <a:cubicBezTo>
                    <a:pt x="7616" y="2300"/>
                    <a:pt x="7616" y="2300"/>
                    <a:pt x="7616" y="2300"/>
                  </a:cubicBezTo>
                  <a:cubicBezTo>
                    <a:pt x="7576" y="2222"/>
                    <a:pt x="7576" y="2222"/>
                    <a:pt x="7576" y="2222"/>
                  </a:cubicBezTo>
                  <a:cubicBezTo>
                    <a:pt x="7616" y="2144"/>
                    <a:pt x="7616" y="2144"/>
                    <a:pt x="7616" y="2144"/>
                  </a:cubicBezTo>
                  <a:cubicBezTo>
                    <a:pt x="7657" y="2105"/>
                    <a:pt x="7657" y="2105"/>
                    <a:pt x="7657" y="2105"/>
                  </a:cubicBezTo>
                  <a:cubicBezTo>
                    <a:pt x="7778" y="2105"/>
                    <a:pt x="7778" y="2105"/>
                    <a:pt x="7778" y="2105"/>
                  </a:cubicBezTo>
                  <a:cubicBezTo>
                    <a:pt x="7858" y="2066"/>
                    <a:pt x="7858" y="2066"/>
                    <a:pt x="7858" y="2066"/>
                  </a:cubicBezTo>
                  <a:cubicBezTo>
                    <a:pt x="7979" y="2027"/>
                    <a:pt x="7979" y="2027"/>
                    <a:pt x="7979" y="2027"/>
                  </a:cubicBezTo>
                  <a:cubicBezTo>
                    <a:pt x="8060" y="2105"/>
                    <a:pt x="8060" y="2105"/>
                    <a:pt x="8060" y="2105"/>
                  </a:cubicBezTo>
                  <a:cubicBezTo>
                    <a:pt x="8100" y="2105"/>
                    <a:pt x="8100" y="2105"/>
                    <a:pt x="8100" y="2105"/>
                  </a:cubicBezTo>
                  <a:cubicBezTo>
                    <a:pt x="8181" y="2066"/>
                    <a:pt x="8181" y="2066"/>
                    <a:pt x="8181" y="2066"/>
                  </a:cubicBezTo>
                  <a:cubicBezTo>
                    <a:pt x="8140" y="1988"/>
                    <a:pt x="8140" y="1988"/>
                    <a:pt x="8140" y="1988"/>
                  </a:cubicBezTo>
                  <a:cubicBezTo>
                    <a:pt x="8060" y="1910"/>
                    <a:pt x="8060" y="1910"/>
                    <a:pt x="8060" y="1910"/>
                  </a:cubicBezTo>
                  <a:cubicBezTo>
                    <a:pt x="7858" y="1832"/>
                    <a:pt x="7858" y="1832"/>
                    <a:pt x="7858" y="1832"/>
                  </a:cubicBezTo>
                  <a:cubicBezTo>
                    <a:pt x="7737" y="1832"/>
                    <a:pt x="7737" y="1832"/>
                    <a:pt x="7737" y="1832"/>
                  </a:cubicBezTo>
                  <a:cubicBezTo>
                    <a:pt x="7657" y="1716"/>
                    <a:pt x="7657" y="1716"/>
                    <a:pt x="7657" y="1716"/>
                  </a:cubicBezTo>
                  <a:cubicBezTo>
                    <a:pt x="7576" y="1677"/>
                    <a:pt x="7576" y="1677"/>
                    <a:pt x="7576" y="1677"/>
                  </a:cubicBezTo>
                  <a:cubicBezTo>
                    <a:pt x="7536" y="1638"/>
                    <a:pt x="7536" y="1638"/>
                    <a:pt x="7536" y="1638"/>
                  </a:cubicBezTo>
                  <a:cubicBezTo>
                    <a:pt x="7616" y="1599"/>
                    <a:pt x="7616" y="1599"/>
                    <a:pt x="7616" y="1599"/>
                  </a:cubicBezTo>
                  <a:cubicBezTo>
                    <a:pt x="7657" y="1560"/>
                    <a:pt x="7657" y="1560"/>
                    <a:pt x="7657" y="1560"/>
                  </a:cubicBezTo>
                  <a:cubicBezTo>
                    <a:pt x="7657" y="1521"/>
                    <a:pt x="7657" y="1521"/>
                    <a:pt x="7657" y="1521"/>
                  </a:cubicBezTo>
                  <a:cubicBezTo>
                    <a:pt x="7657" y="1443"/>
                    <a:pt x="7657" y="1443"/>
                    <a:pt x="7657" y="1443"/>
                  </a:cubicBezTo>
                  <a:cubicBezTo>
                    <a:pt x="7576" y="1404"/>
                    <a:pt x="7576" y="1404"/>
                    <a:pt x="7576" y="1404"/>
                  </a:cubicBezTo>
                  <a:cubicBezTo>
                    <a:pt x="7576" y="1365"/>
                    <a:pt x="7576" y="1365"/>
                    <a:pt x="7576" y="1365"/>
                  </a:cubicBezTo>
                  <a:cubicBezTo>
                    <a:pt x="7697" y="1287"/>
                    <a:pt x="7697" y="1287"/>
                    <a:pt x="7697" y="1287"/>
                  </a:cubicBezTo>
                  <a:cubicBezTo>
                    <a:pt x="7939" y="1170"/>
                    <a:pt x="7939" y="1170"/>
                    <a:pt x="7939" y="1170"/>
                  </a:cubicBezTo>
                  <a:cubicBezTo>
                    <a:pt x="8221" y="1170"/>
                    <a:pt x="8221" y="1170"/>
                    <a:pt x="8221" y="1170"/>
                  </a:cubicBezTo>
                  <a:cubicBezTo>
                    <a:pt x="8422" y="1170"/>
                    <a:pt x="8422" y="1170"/>
                    <a:pt x="8422" y="1170"/>
                  </a:cubicBezTo>
                  <a:cubicBezTo>
                    <a:pt x="8543" y="1170"/>
                    <a:pt x="8543" y="1170"/>
                    <a:pt x="8543" y="1170"/>
                  </a:cubicBezTo>
                  <a:cubicBezTo>
                    <a:pt x="8624" y="1248"/>
                    <a:pt x="8624" y="1248"/>
                    <a:pt x="8624" y="1248"/>
                  </a:cubicBezTo>
                  <a:cubicBezTo>
                    <a:pt x="8704" y="1326"/>
                    <a:pt x="8704" y="1326"/>
                    <a:pt x="8704" y="1326"/>
                  </a:cubicBezTo>
                  <a:cubicBezTo>
                    <a:pt x="8825" y="1365"/>
                    <a:pt x="8825" y="1365"/>
                    <a:pt x="8825" y="1365"/>
                  </a:cubicBezTo>
                  <a:cubicBezTo>
                    <a:pt x="8906" y="1287"/>
                    <a:pt x="8906" y="1287"/>
                    <a:pt x="8906" y="1287"/>
                  </a:cubicBezTo>
                  <a:cubicBezTo>
                    <a:pt x="8987" y="1365"/>
                    <a:pt x="8987" y="1365"/>
                    <a:pt x="8987" y="1365"/>
                  </a:cubicBezTo>
                  <a:cubicBezTo>
                    <a:pt x="8987" y="1443"/>
                    <a:pt x="8987" y="1443"/>
                    <a:pt x="8987" y="1443"/>
                  </a:cubicBezTo>
                  <a:cubicBezTo>
                    <a:pt x="9027" y="1443"/>
                    <a:pt x="9027" y="1443"/>
                    <a:pt x="9027" y="1443"/>
                  </a:cubicBezTo>
                  <a:cubicBezTo>
                    <a:pt x="9148" y="1404"/>
                    <a:pt x="9148" y="1404"/>
                    <a:pt x="9148" y="1404"/>
                  </a:cubicBezTo>
                  <a:cubicBezTo>
                    <a:pt x="9228" y="1326"/>
                    <a:pt x="9228" y="1326"/>
                    <a:pt x="9228" y="1326"/>
                  </a:cubicBezTo>
                  <a:cubicBezTo>
                    <a:pt x="9309" y="1326"/>
                    <a:pt x="9309" y="1326"/>
                    <a:pt x="9309" y="1326"/>
                  </a:cubicBezTo>
                  <a:cubicBezTo>
                    <a:pt x="9430" y="1404"/>
                    <a:pt x="9430" y="1404"/>
                    <a:pt x="9430" y="1404"/>
                  </a:cubicBezTo>
                  <a:cubicBezTo>
                    <a:pt x="9470" y="1443"/>
                    <a:pt x="9470" y="1443"/>
                    <a:pt x="9470" y="1443"/>
                  </a:cubicBezTo>
                  <a:cubicBezTo>
                    <a:pt x="9470" y="1599"/>
                    <a:pt x="9470" y="1599"/>
                    <a:pt x="9470" y="1599"/>
                  </a:cubicBezTo>
                  <a:cubicBezTo>
                    <a:pt x="9430" y="1716"/>
                    <a:pt x="9430" y="1716"/>
                    <a:pt x="9430" y="1716"/>
                  </a:cubicBezTo>
                  <a:cubicBezTo>
                    <a:pt x="9430" y="1832"/>
                    <a:pt x="9430" y="1832"/>
                    <a:pt x="9430" y="1832"/>
                  </a:cubicBezTo>
                  <a:cubicBezTo>
                    <a:pt x="9551" y="1871"/>
                    <a:pt x="9551" y="1871"/>
                    <a:pt x="9551" y="1871"/>
                  </a:cubicBezTo>
                  <a:cubicBezTo>
                    <a:pt x="9712" y="1871"/>
                    <a:pt x="9712" y="1871"/>
                    <a:pt x="9712" y="1871"/>
                  </a:cubicBezTo>
                  <a:cubicBezTo>
                    <a:pt x="9793" y="1871"/>
                    <a:pt x="9793" y="1871"/>
                    <a:pt x="9793" y="1871"/>
                  </a:cubicBezTo>
                  <a:cubicBezTo>
                    <a:pt x="9873" y="1910"/>
                    <a:pt x="9873" y="1910"/>
                    <a:pt x="9873" y="1910"/>
                  </a:cubicBezTo>
                  <a:cubicBezTo>
                    <a:pt x="9913" y="1871"/>
                    <a:pt x="9913" y="1871"/>
                    <a:pt x="9913" y="1871"/>
                  </a:cubicBezTo>
                  <a:cubicBezTo>
                    <a:pt x="9913" y="1716"/>
                    <a:pt x="9913" y="1716"/>
                    <a:pt x="9913" y="1716"/>
                  </a:cubicBezTo>
                  <a:cubicBezTo>
                    <a:pt x="9954" y="1560"/>
                    <a:pt x="9954" y="1560"/>
                    <a:pt x="9954" y="1560"/>
                  </a:cubicBezTo>
                  <a:cubicBezTo>
                    <a:pt x="9954" y="1404"/>
                    <a:pt x="9954" y="1404"/>
                    <a:pt x="9954" y="1404"/>
                  </a:cubicBezTo>
                  <a:cubicBezTo>
                    <a:pt x="9954" y="1131"/>
                    <a:pt x="9954" y="1131"/>
                    <a:pt x="9954" y="1131"/>
                  </a:cubicBezTo>
                  <a:cubicBezTo>
                    <a:pt x="9873" y="819"/>
                    <a:pt x="9873" y="819"/>
                    <a:pt x="9873" y="819"/>
                  </a:cubicBezTo>
                  <a:cubicBezTo>
                    <a:pt x="9833" y="663"/>
                    <a:pt x="9833" y="663"/>
                    <a:pt x="9833" y="663"/>
                  </a:cubicBezTo>
                  <a:cubicBezTo>
                    <a:pt x="9833" y="585"/>
                    <a:pt x="9833" y="585"/>
                    <a:pt x="9833" y="585"/>
                  </a:cubicBezTo>
                  <a:cubicBezTo>
                    <a:pt x="9913" y="585"/>
                    <a:pt x="9913" y="585"/>
                    <a:pt x="9913" y="585"/>
                  </a:cubicBezTo>
                  <a:cubicBezTo>
                    <a:pt x="9954" y="585"/>
                    <a:pt x="9954" y="585"/>
                    <a:pt x="9954" y="585"/>
                  </a:cubicBezTo>
                  <a:cubicBezTo>
                    <a:pt x="10034" y="585"/>
                    <a:pt x="10034" y="585"/>
                    <a:pt x="10034" y="585"/>
                  </a:cubicBezTo>
                  <a:cubicBezTo>
                    <a:pt x="10155" y="468"/>
                    <a:pt x="10155" y="468"/>
                    <a:pt x="10155" y="468"/>
                  </a:cubicBezTo>
                  <a:cubicBezTo>
                    <a:pt x="10236" y="351"/>
                    <a:pt x="10236" y="351"/>
                    <a:pt x="10236" y="351"/>
                  </a:cubicBezTo>
                  <a:cubicBezTo>
                    <a:pt x="10357" y="273"/>
                    <a:pt x="10357" y="273"/>
                    <a:pt x="10357" y="273"/>
                  </a:cubicBezTo>
                  <a:cubicBezTo>
                    <a:pt x="10397" y="312"/>
                    <a:pt x="10397" y="312"/>
                    <a:pt x="10397" y="312"/>
                  </a:cubicBezTo>
                  <a:cubicBezTo>
                    <a:pt x="10518" y="351"/>
                    <a:pt x="10518" y="351"/>
                    <a:pt x="10518" y="351"/>
                  </a:cubicBezTo>
                  <a:cubicBezTo>
                    <a:pt x="10639" y="351"/>
                    <a:pt x="10639" y="351"/>
                    <a:pt x="10639" y="351"/>
                  </a:cubicBezTo>
                  <a:cubicBezTo>
                    <a:pt x="10679" y="390"/>
                    <a:pt x="10679" y="390"/>
                    <a:pt x="10679" y="390"/>
                  </a:cubicBezTo>
                  <a:cubicBezTo>
                    <a:pt x="10639" y="507"/>
                    <a:pt x="10639" y="507"/>
                    <a:pt x="10639" y="507"/>
                  </a:cubicBezTo>
                  <a:cubicBezTo>
                    <a:pt x="10599" y="624"/>
                    <a:pt x="10599" y="624"/>
                    <a:pt x="10599" y="624"/>
                  </a:cubicBezTo>
                  <a:cubicBezTo>
                    <a:pt x="10639" y="702"/>
                    <a:pt x="10639" y="702"/>
                    <a:pt x="10639" y="702"/>
                  </a:cubicBezTo>
                  <a:cubicBezTo>
                    <a:pt x="10639" y="858"/>
                    <a:pt x="10639" y="858"/>
                    <a:pt x="10639" y="858"/>
                  </a:cubicBezTo>
                  <a:cubicBezTo>
                    <a:pt x="10679" y="936"/>
                    <a:pt x="10679" y="936"/>
                    <a:pt x="10679" y="936"/>
                  </a:cubicBezTo>
                  <a:cubicBezTo>
                    <a:pt x="10760" y="897"/>
                    <a:pt x="10760" y="897"/>
                    <a:pt x="10760" y="897"/>
                  </a:cubicBezTo>
                  <a:cubicBezTo>
                    <a:pt x="10840" y="936"/>
                    <a:pt x="10840" y="936"/>
                    <a:pt x="10840" y="936"/>
                  </a:cubicBezTo>
                  <a:cubicBezTo>
                    <a:pt x="10881" y="975"/>
                    <a:pt x="10881" y="975"/>
                    <a:pt x="10881" y="975"/>
                  </a:cubicBezTo>
                  <a:cubicBezTo>
                    <a:pt x="10840" y="1092"/>
                    <a:pt x="10840" y="1092"/>
                    <a:pt x="10840" y="1092"/>
                  </a:cubicBezTo>
                  <a:cubicBezTo>
                    <a:pt x="10921" y="1131"/>
                    <a:pt x="10921" y="1131"/>
                    <a:pt x="10921" y="1131"/>
                  </a:cubicBezTo>
                  <a:cubicBezTo>
                    <a:pt x="11001" y="1131"/>
                    <a:pt x="11001" y="1131"/>
                    <a:pt x="11001" y="1131"/>
                  </a:cubicBezTo>
                  <a:cubicBezTo>
                    <a:pt x="11042" y="1170"/>
                    <a:pt x="11042" y="1170"/>
                    <a:pt x="11042" y="1170"/>
                  </a:cubicBezTo>
                  <a:cubicBezTo>
                    <a:pt x="11122" y="1209"/>
                    <a:pt x="11122" y="1209"/>
                    <a:pt x="11122" y="1209"/>
                  </a:cubicBezTo>
                  <a:cubicBezTo>
                    <a:pt x="11243" y="1170"/>
                    <a:pt x="11243" y="1170"/>
                    <a:pt x="11243" y="1170"/>
                  </a:cubicBezTo>
                  <a:cubicBezTo>
                    <a:pt x="11284" y="1092"/>
                    <a:pt x="11284" y="1092"/>
                    <a:pt x="11284" y="1092"/>
                  </a:cubicBezTo>
                  <a:cubicBezTo>
                    <a:pt x="11364" y="1053"/>
                    <a:pt x="11364" y="1053"/>
                    <a:pt x="11364" y="1053"/>
                  </a:cubicBezTo>
                  <a:cubicBezTo>
                    <a:pt x="11404" y="1092"/>
                    <a:pt x="11404" y="1092"/>
                    <a:pt x="11404" y="1092"/>
                  </a:cubicBezTo>
                  <a:cubicBezTo>
                    <a:pt x="11485" y="1131"/>
                    <a:pt x="11485" y="1131"/>
                    <a:pt x="11485" y="1131"/>
                  </a:cubicBezTo>
                  <a:cubicBezTo>
                    <a:pt x="11687" y="1092"/>
                    <a:pt x="11687" y="1092"/>
                    <a:pt x="11687" y="1092"/>
                  </a:cubicBezTo>
                  <a:cubicBezTo>
                    <a:pt x="11848" y="1053"/>
                    <a:pt x="11848" y="1053"/>
                    <a:pt x="11848" y="1053"/>
                  </a:cubicBezTo>
                  <a:cubicBezTo>
                    <a:pt x="11969" y="1053"/>
                    <a:pt x="11969" y="1053"/>
                    <a:pt x="11969" y="1053"/>
                  </a:cubicBezTo>
                  <a:cubicBezTo>
                    <a:pt x="12049" y="975"/>
                    <a:pt x="12049" y="975"/>
                    <a:pt x="12049" y="975"/>
                  </a:cubicBezTo>
                  <a:cubicBezTo>
                    <a:pt x="12170" y="936"/>
                    <a:pt x="12170" y="936"/>
                    <a:pt x="12170" y="936"/>
                  </a:cubicBezTo>
                  <a:cubicBezTo>
                    <a:pt x="12251" y="936"/>
                    <a:pt x="12251" y="936"/>
                    <a:pt x="12251" y="936"/>
                  </a:cubicBezTo>
                  <a:cubicBezTo>
                    <a:pt x="12291" y="975"/>
                    <a:pt x="12291" y="975"/>
                    <a:pt x="12291" y="975"/>
                  </a:cubicBezTo>
                  <a:cubicBezTo>
                    <a:pt x="12372" y="1053"/>
                    <a:pt x="12372" y="1053"/>
                    <a:pt x="12372" y="1053"/>
                  </a:cubicBezTo>
                  <a:cubicBezTo>
                    <a:pt x="12331" y="1131"/>
                    <a:pt x="12331" y="1131"/>
                    <a:pt x="12331" y="1131"/>
                  </a:cubicBezTo>
                  <a:cubicBezTo>
                    <a:pt x="12412" y="1131"/>
                    <a:pt x="12412" y="1131"/>
                    <a:pt x="12412" y="1131"/>
                  </a:cubicBezTo>
                  <a:cubicBezTo>
                    <a:pt x="12533" y="1092"/>
                    <a:pt x="12533" y="1092"/>
                    <a:pt x="12533" y="1092"/>
                  </a:cubicBezTo>
                  <a:cubicBezTo>
                    <a:pt x="12694" y="936"/>
                    <a:pt x="12694" y="936"/>
                    <a:pt x="12694" y="936"/>
                  </a:cubicBezTo>
                  <a:cubicBezTo>
                    <a:pt x="12734" y="858"/>
                    <a:pt x="12734" y="858"/>
                    <a:pt x="12734" y="858"/>
                  </a:cubicBezTo>
                  <a:cubicBezTo>
                    <a:pt x="12775" y="858"/>
                    <a:pt x="12775" y="858"/>
                    <a:pt x="12775" y="858"/>
                  </a:cubicBezTo>
                  <a:cubicBezTo>
                    <a:pt x="12896" y="936"/>
                    <a:pt x="12896" y="936"/>
                    <a:pt x="12896" y="936"/>
                  </a:cubicBezTo>
                  <a:cubicBezTo>
                    <a:pt x="12936" y="975"/>
                    <a:pt x="12936" y="975"/>
                    <a:pt x="12936" y="975"/>
                  </a:cubicBezTo>
                  <a:cubicBezTo>
                    <a:pt x="13057" y="1014"/>
                    <a:pt x="13057" y="1014"/>
                    <a:pt x="13057" y="1014"/>
                  </a:cubicBezTo>
                  <a:cubicBezTo>
                    <a:pt x="13057" y="1170"/>
                    <a:pt x="13057" y="1170"/>
                    <a:pt x="13057" y="1170"/>
                  </a:cubicBezTo>
                  <a:cubicBezTo>
                    <a:pt x="13016" y="1248"/>
                    <a:pt x="13016" y="1248"/>
                    <a:pt x="13016" y="1248"/>
                  </a:cubicBezTo>
                  <a:cubicBezTo>
                    <a:pt x="13057" y="1365"/>
                    <a:pt x="13057" y="1365"/>
                    <a:pt x="13057" y="1365"/>
                  </a:cubicBezTo>
                  <a:cubicBezTo>
                    <a:pt x="13178" y="1404"/>
                    <a:pt x="13178" y="1404"/>
                    <a:pt x="13178" y="1404"/>
                  </a:cubicBezTo>
                  <a:cubicBezTo>
                    <a:pt x="13299" y="1443"/>
                    <a:pt x="13299" y="1443"/>
                    <a:pt x="13299" y="1443"/>
                  </a:cubicBezTo>
                  <a:cubicBezTo>
                    <a:pt x="13419" y="1560"/>
                    <a:pt x="13419" y="1560"/>
                    <a:pt x="13419" y="1560"/>
                  </a:cubicBezTo>
                  <a:cubicBezTo>
                    <a:pt x="13540" y="1599"/>
                    <a:pt x="13540" y="1599"/>
                    <a:pt x="13540" y="1599"/>
                  </a:cubicBezTo>
                  <a:cubicBezTo>
                    <a:pt x="13500" y="1599"/>
                    <a:pt x="13540" y="1599"/>
                    <a:pt x="13540" y="1599"/>
                  </a:cubicBezTo>
                  <a:cubicBezTo>
                    <a:pt x="13540" y="1638"/>
                    <a:pt x="13540" y="1716"/>
                    <a:pt x="13540" y="1716"/>
                  </a:cubicBezTo>
                  <a:cubicBezTo>
                    <a:pt x="13540" y="1716"/>
                    <a:pt x="13621" y="1794"/>
                    <a:pt x="13621" y="1794"/>
                  </a:cubicBezTo>
                  <a:cubicBezTo>
                    <a:pt x="13621" y="1832"/>
                    <a:pt x="13661" y="1871"/>
                    <a:pt x="13621" y="1910"/>
                  </a:cubicBezTo>
                  <a:cubicBezTo>
                    <a:pt x="13621" y="1949"/>
                    <a:pt x="13621" y="1949"/>
                    <a:pt x="13581" y="1988"/>
                  </a:cubicBezTo>
                  <a:cubicBezTo>
                    <a:pt x="13581" y="1988"/>
                    <a:pt x="13540" y="1988"/>
                    <a:pt x="13540" y="2027"/>
                  </a:cubicBezTo>
                  <a:cubicBezTo>
                    <a:pt x="13540" y="2027"/>
                    <a:pt x="13540" y="2066"/>
                    <a:pt x="13581" y="2105"/>
                  </a:cubicBezTo>
                  <a:cubicBezTo>
                    <a:pt x="13621" y="2105"/>
                    <a:pt x="13701" y="2144"/>
                    <a:pt x="13742" y="2144"/>
                  </a:cubicBezTo>
                  <a:cubicBezTo>
                    <a:pt x="13782" y="2183"/>
                    <a:pt x="13822" y="2261"/>
                    <a:pt x="13863" y="2261"/>
                  </a:cubicBezTo>
                  <a:cubicBezTo>
                    <a:pt x="13903" y="2300"/>
                    <a:pt x="13943" y="2378"/>
                    <a:pt x="13943" y="2417"/>
                  </a:cubicBezTo>
                  <a:cubicBezTo>
                    <a:pt x="13984" y="2417"/>
                    <a:pt x="13984" y="2534"/>
                    <a:pt x="13984" y="2573"/>
                  </a:cubicBezTo>
                  <a:cubicBezTo>
                    <a:pt x="13984" y="2573"/>
                    <a:pt x="13984" y="2651"/>
                    <a:pt x="13984" y="2690"/>
                  </a:cubicBezTo>
                  <a:cubicBezTo>
                    <a:pt x="13984" y="2729"/>
                    <a:pt x="13984" y="2807"/>
                    <a:pt x="13984" y="2846"/>
                  </a:cubicBezTo>
                  <a:cubicBezTo>
                    <a:pt x="13984" y="2846"/>
                    <a:pt x="13984" y="2924"/>
                    <a:pt x="13984" y="2963"/>
                  </a:cubicBezTo>
                  <a:cubicBezTo>
                    <a:pt x="13984" y="2963"/>
                    <a:pt x="14064" y="3002"/>
                    <a:pt x="14064" y="3002"/>
                  </a:cubicBezTo>
                  <a:cubicBezTo>
                    <a:pt x="14104" y="3002"/>
                    <a:pt x="14185" y="3041"/>
                    <a:pt x="14225" y="3041"/>
                  </a:cubicBezTo>
                  <a:cubicBezTo>
                    <a:pt x="14225" y="3080"/>
                    <a:pt x="14266" y="3158"/>
                    <a:pt x="14266" y="3158"/>
                  </a:cubicBezTo>
                  <a:cubicBezTo>
                    <a:pt x="14306" y="3197"/>
                    <a:pt x="14266" y="3275"/>
                    <a:pt x="14306" y="3275"/>
                  </a:cubicBezTo>
                  <a:cubicBezTo>
                    <a:pt x="14346" y="3314"/>
                    <a:pt x="14427" y="3314"/>
                    <a:pt x="14427" y="3314"/>
                  </a:cubicBezTo>
                  <a:cubicBezTo>
                    <a:pt x="14467" y="3314"/>
                    <a:pt x="14548" y="3314"/>
                    <a:pt x="14548" y="3314"/>
                  </a:cubicBezTo>
                  <a:cubicBezTo>
                    <a:pt x="14628" y="3314"/>
                    <a:pt x="14749" y="3470"/>
                    <a:pt x="14830" y="3548"/>
                  </a:cubicBezTo>
                  <a:cubicBezTo>
                    <a:pt x="14870" y="3548"/>
                    <a:pt x="14951" y="3626"/>
                    <a:pt x="15031" y="3704"/>
                  </a:cubicBezTo>
                  <a:cubicBezTo>
                    <a:pt x="15031" y="3704"/>
                    <a:pt x="15112" y="3782"/>
                    <a:pt x="15152" y="3782"/>
                  </a:cubicBezTo>
                  <a:cubicBezTo>
                    <a:pt x="15152" y="3782"/>
                    <a:pt x="15273" y="3782"/>
                    <a:pt x="15313" y="3782"/>
                  </a:cubicBezTo>
                  <a:cubicBezTo>
                    <a:pt x="15354" y="3821"/>
                    <a:pt x="15354" y="3821"/>
                    <a:pt x="15354" y="3821"/>
                  </a:cubicBezTo>
                  <a:cubicBezTo>
                    <a:pt x="15394" y="3860"/>
                    <a:pt x="15313" y="3899"/>
                    <a:pt x="15313" y="3899"/>
                  </a:cubicBezTo>
                  <a:cubicBezTo>
                    <a:pt x="15273" y="3938"/>
                    <a:pt x="15233" y="3977"/>
                    <a:pt x="15233" y="3977"/>
                  </a:cubicBezTo>
                  <a:cubicBezTo>
                    <a:pt x="15233" y="4016"/>
                    <a:pt x="15233" y="4055"/>
                    <a:pt x="15233" y="4055"/>
                  </a:cubicBezTo>
                  <a:cubicBezTo>
                    <a:pt x="15273" y="4055"/>
                    <a:pt x="15354" y="4055"/>
                    <a:pt x="15394" y="4094"/>
                  </a:cubicBezTo>
                  <a:cubicBezTo>
                    <a:pt x="15394" y="4094"/>
                    <a:pt x="15434" y="4094"/>
                    <a:pt x="15434" y="4133"/>
                  </a:cubicBezTo>
                  <a:cubicBezTo>
                    <a:pt x="15475" y="4133"/>
                    <a:pt x="15555" y="4172"/>
                    <a:pt x="15555" y="4211"/>
                  </a:cubicBezTo>
                  <a:cubicBezTo>
                    <a:pt x="15555" y="4211"/>
                    <a:pt x="15555" y="4289"/>
                    <a:pt x="15555" y="4289"/>
                  </a:cubicBezTo>
                  <a:cubicBezTo>
                    <a:pt x="15515" y="4328"/>
                    <a:pt x="15475" y="4367"/>
                    <a:pt x="15434" y="4406"/>
                  </a:cubicBezTo>
                  <a:cubicBezTo>
                    <a:pt x="15434" y="4445"/>
                    <a:pt x="15434" y="4484"/>
                    <a:pt x="15434" y="4523"/>
                  </a:cubicBezTo>
                  <a:cubicBezTo>
                    <a:pt x="15394" y="4562"/>
                    <a:pt x="15434" y="4601"/>
                    <a:pt x="15434" y="4640"/>
                  </a:cubicBezTo>
                  <a:cubicBezTo>
                    <a:pt x="15434" y="4640"/>
                    <a:pt x="15394" y="4718"/>
                    <a:pt x="15354" y="4718"/>
                  </a:cubicBezTo>
                  <a:cubicBezTo>
                    <a:pt x="15313" y="4757"/>
                    <a:pt x="15273" y="4718"/>
                    <a:pt x="15233" y="4757"/>
                  </a:cubicBezTo>
                  <a:cubicBezTo>
                    <a:pt x="15233" y="4757"/>
                    <a:pt x="15193" y="4796"/>
                    <a:pt x="15193" y="4835"/>
                  </a:cubicBezTo>
                  <a:cubicBezTo>
                    <a:pt x="15193" y="4874"/>
                    <a:pt x="15233" y="4913"/>
                    <a:pt x="15233" y="4952"/>
                  </a:cubicBezTo>
                  <a:cubicBezTo>
                    <a:pt x="15233" y="4991"/>
                    <a:pt x="15233" y="5030"/>
                    <a:pt x="15233" y="5030"/>
                  </a:cubicBezTo>
                  <a:cubicBezTo>
                    <a:pt x="15193" y="5069"/>
                    <a:pt x="15152" y="5108"/>
                    <a:pt x="15112" y="5147"/>
                  </a:cubicBezTo>
                  <a:cubicBezTo>
                    <a:pt x="15112" y="5147"/>
                    <a:pt x="15031" y="5147"/>
                    <a:pt x="15031" y="5186"/>
                  </a:cubicBezTo>
                  <a:cubicBezTo>
                    <a:pt x="14991" y="5186"/>
                    <a:pt x="14951" y="5225"/>
                    <a:pt x="14951" y="5225"/>
                  </a:cubicBezTo>
                  <a:cubicBezTo>
                    <a:pt x="14951" y="5264"/>
                    <a:pt x="14991" y="5342"/>
                    <a:pt x="14991" y="5342"/>
                  </a:cubicBezTo>
                  <a:cubicBezTo>
                    <a:pt x="15031" y="5381"/>
                    <a:pt x="15112" y="5458"/>
                    <a:pt x="15112" y="5458"/>
                  </a:cubicBezTo>
                  <a:cubicBezTo>
                    <a:pt x="15152" y="5497"/>
                    <a:pt x="15273" y="5614"/>
                    <a:pt x="15313" y="5653"/>
                  </a:cubicBezTo>
                  <a:cubicBezTo>
                    <a:pt x="15354" y="5692"/>
                    <a:pt x="15475" y="5692"/>
                    <a:pt x="15515" y="5731"/>
                  </a:cubicBezTo>
                  <a:cubicBezTo>
                    <a:pt x="15555" y="5731"/>
                    <a:pt x="15555" y="5770"/>
                    <a:pt x="15555" y="5809"/>
                  </a:cubicBezTo>
                  <a:cubicBezTo>
                    <a:pt x="15596" y="5887"/>
                    <a:pt x="15555" y="5965"/>
                    <a:pt x="15596" y="6043"/>
                  </a:cubicBezTo>
                  <a:cubicBezTo>
                    <a:pt x="15596" y="6082"/>
                    <a:pt x="15636" y="6199"/>
                    <a:pt x="15676" y="6238"/>
                  </a:cubicBezTo>
                  <a:cubicBezTo>
                    <a:pt x="15716" y="6277"/>
                    <a:pt x="15757" y="6394"/>
                    <a:pt x="15757" y="6472"/>
                  </a:cubicBezTo>
                  <a:cubicBezTo>
                    <a:pt x="15797" y="6472"/>
                    <a:pt x="15837" y="6589"/>
                    <a:pt x="15837" y="6589"/>
                  </a:cubicBezTo>
                  <a:cubicBezTo>
                    <a:pt x="15878" y="6628"/>
                    <a:pt x="15878" y="6628"/>
                    <a:pt x="15878" y="6628"/>
                  </a:cubicBezTo>
                  <a:cubicBezTo>
                    <a:pt x="15918" y="6667"/>
                    <a:pt x="15999" y="6667"/>
                    <a:pt x="16039" y="6667"/>
                  </a:cubicBezTo>
                  <a:cubicBezTo>
                    <a:pt x="16039" y="6667"/>
                    <a:pt x="16079" y="6706"/>
                    <a:pt x="16079" y="6745"/>
                  </a:cubicBezTo>
                  <a:cubicBezTo>
                    <a:pt x="16079" y="6784"/>
                    <a:pt x="16079" y="6823"/>
                    <a:pt x="16079" y="6862"/>
                  </a:cubicBezTo>
                  <a:cubicBezTo>
                    <a:pt x="16079" y="6901"/>
                    <a:pt x="16079" y="6940"/>
                    <a:pt x="16079" y="6979"/>
                  </a:cubicBezTo>
                  <a:cubicBezTo>
                    <a:pt x="16079" y="7018"/>
                    <a:pt x="16119" y="7096"/>
                    <a:pt x="16119" y="7096"/>
                  </a:cubicBezTo>
                  <a:cubicBezTo>
                    <a:pt x="16160" y="7174"/>
                    <a:pt x="16119" y="7252"/>
                    <a:pt x="16119" y="7252"/>
                  </a:cubicBezTo>
                  <a:cubicBezTo>
                    <a:pt x="16160" y="7291"/>
                    <a:pt x="16160" y="7330"/>
                    <a:pt x="16200" y="7330"/>
                  </a:cubicBezTo>
                  <a:cubicBezTo>
                    <a:pt x="16240" y="7369"/>
                    <a:pt x="16361" y="7369"/>
                    <a:pt x="16401" y="7408"/>
                  </a:cubicBezTo>
                  <a:cubicBezTo>
                    <a:pt x="16482" y="7447"/>
                    <a:pt x="16603" y="7525"/>
                    <a:pt x="16643" y="7564"/>
                  </a:cubicBezTo>
                  <a:cubicBezTo>
                    <a:pt x="16684" y="7603"/>
                    <a:pt x="16724" y="7759"/>
                    <a:pt x="16764" y="7798"/>
                  </a:cubicBezTo>
                  <a:cubicBezTo>
                    <a:pt x="16804" y="7837"/>
                    <a:pt x="16845" y="7876"/>
                    <a:pt x="16885" y="7915"/>
                  </a:cubicBezTo>
                  <a:cubicBezTo>
                    <a:pt x="16885" y="7915"/>
                    <a:pt x="16966" y="7915"/>
                    <a:pt x="17006" y="7915"/>
                  </a:cubicBezTo>
                  <a:cubicBezTo>
                    <a:pt x="17046" y="7954"/>
                    <a:pt x="17046" y="7954"/>
                    <a:pt x="17046" y="7954"/>
                  </a:cubicBezTo>
                  <a:cubicBezTo>
                    <a:pt x="17087" y="7954"/>
                    <a:pt x="17127" y="7993"/>
                    <a:pt x="17167" y="7993"/>
                  </a:cubicBezTo>
                  <a:cubicBezTo>
                    <a:pt x="17207" y="7993"/>
                    <a:pt x="17207" y="7954"/>
                    <a:pt x="17248" y="7954"/>
                  </a:cubicBezTo>
                  <a:cubicBezTo>
                    <a:pt x="17248" y="7915"/>
                    <a:pt x="17288" y="7876"/>
                    <a:pt x="17328" y="7876"/>
                  </a:cubicBezTo>
                  <a:cubicBezTo>
                    <a:pt x="17328" y="7837"/>
                    <a:pt x="17409" y="7915"/>
                    <a:pt x="17449" y="7915"/>
                  </a:cubicBezTo>
                  <a:cubicBezTo>
                    <a:pt x="17490" y="7915"/>
                    <a:pt x="17570" y="7954"/>
                    <a:pt x="17610" y="7954"/>
                  </a:cubicBezTo>
                  <a:cubicBezTo>
                    <a:pt x="17651" y="7993"/>
                    <a:pt x="17731" y="8071"/>
                    <a:pt x="17812" y="8071"/>
                  </a:cubicBezTo>
                  <a:cubicBezTo>
                    <a:pt x="17812" y="8110"/>
                    <a:pt x="17933" y="8188"/>
                    <a:pt x="17933" y="8227"/>
                  </a:cubicBezTo>
                  <a:cubicBezTo>
                    <a:pt x="17933" y="8266"/>
                    <a:pt x="17893" y="8344"/>
                    <a:pt x="17933" y="8383"/>
                  </a:cubicBezTo>
                  <a:cubicBezTo>
                    <a:pt x="17933" y="8383"/>
                    <a:pt x="17933" y="8422"/>
                    <a:pt x="17973" y="8422"/>
                  </a:cubicBezTo>
                  <a:cubicBezTo>
                    <a:pt x="17973" y="8461"/>
                    <a:pt x="18054" y="8500"/>
                    <a:pt x="18094" y="8500"/>
                  </a:cubicBezTo>
                  <a:cubicBezTo>
                    <a:pt x="18134" y="8539"/>
                    <a:pt x="18215" y="8617"/>
                    <a:pt x="18255" y="8656"/>
                  </a:cubicBezTo>
                  <a:cubicBezTo>
                    <a:pt x="18255" y="8656"/>
                    <a:pt x="18296" y="8773"/>
                    <a:pt x="18296" y="8812"/>
                  </a:cubicBezTo>
                  <a:cubicBezTo>
                    <a:pt x="18336" y="8812"/>
                    <a:pt x="18376" y="8851"/>
                    <a:pt x="18376" y="8890"/>
                  </a:cubicBezTo>
                  <a:cubicBezTo>
                    <a:pt x="18416" y="8929"/>
                    <a:pt x="18497" y="8968"/>
                    <a:pt x="18537" y="9006"/>
                  </a:cubicBezTo>
                  <a:cubicBezTo>
                    <a:pt x="18537" y="9045"/>
                    <a:pt x="18537" y="9123"/>
                    <a:pt x="18578" y="9201"/>
                  </a:cubicBezTo>
                  <a:cubicBezTo>
                    <a:pt x="18578" y="9201"/>
                    <a:pt x="18618" y="9240"/>
                    <a:pt x="18618" y="9279"/>
                  </a:cubicBezTo>
                  <a:cubicBezTo>
                    <a:pt x="18658" y="9279"/>
                    <a:pt x="18739" y="9279"/>
                    <a:pt x="18739" y="9318"/>
                  </a:cubicBezTo>
                  <a:cubicBezTo>
                    <a:pt x="18739" y="9318"/>
                    <a:pt x="18900" y="9279"/>
                    <a:pt x="18940" y="9279"/>
                  </a:cubicBezTo>
                  <a:cubicBezTo>
                    <a:pt x="18981" y="9279"/>
                    <a:pt x="19061" y="9318"/>
                    <a:pt x="19142" y="9318"/>
                  </a:cubicBezTo>
                  <a:cubicBezTo>
                    <a:pt x="19182" y="9357"/>
                    <a:pt x="19263" y="9396"/>
                    <a:pt x="19303" y="9435"/>
                  </a:cubicBezTo>
                  <a:cubicBezTo>
                    <a:pt x="19384" y="9513"/>
                    <a:pt x="19504" y="9630"/>
                    <a:pt x="19545" y="9708"/>
                  </a:cubicBezTo>
                  <a:cubicBezTo>
                    <a:pt x="19585" y="9747"/>
                    <a:pt x="19625" y="9825"/>
                    <a:pt x="19625" y="9864"/>
                  </a:cubicBezTo>
                  <a:cubicBezTo>
                    <a:pt x="19625" y="9942"/>
                    <a:pt x="19585" y="10020"/>
                    <a:pt x="19625" y="10059"/>
                  </a:cubicBezTo>
                  <a:cubicBezTo>
                    <a:pt x="19625" y="10098"/>
                    <a:pt x="19666" y="10137"/>
                    <a:pt x="19666" y="10137"/>
                  </a:cubicBezTo>
                  <a:cubicBezTo>
                    <a:pt x="19746" y="10137"/>
                    <a:pt x="19787" y="10215"/>
                    <a:pt x="19827" y="10215"/>
                  </a:cubicBezTo>
                  <a:cubicBezTo>
                    <a:pt x="19827" y="10215"/>
                    <a:pt x="19907" y="10293"/>
                    <a:pt x="19948" y="10293"/>
                  </a:cubicBezTo>
                  <a:cubicBezTo>
                    <a:pt x="19948" y="10332"/>
                    <a:pt x="20028" y="10371"/>
                    <a:pt x="20028" y="10371"/>
                  </a:cubicBezTo>
                  <a:cubicBezTo>
                    <a:pt x="20069" y="10371"/>
                    <a:pt x="20069" y="10293"/>
                    <a:pt x="20109" y="10293"/>
                  </a:cubicBezTo>
                  <a:cubicBezTo>
                    <a:pt x="20109" y="10254"/>
                    <a:pt x="20149" y="10215"/>
                    <a:pt x="20190" y="10215"/>
                  </a:cubicBezTo>
                  <a:cubicBezTo>
                    <a:pt x="20190" y="10215"/>
                    <a:pt x="20270" y="10215"/>
                    <a:pt x="20270" y="10215"/>
                  </a:cubicBezTo>
                  <a:cubicBezTo>
                    <a:pt x="20351" y="10215"/>
                    <a:pt x="20391" y="10254"/>
                    <a:pt x="20472" y="10254"/>
                  </a:cubicBezTo>
                  <a:cubicBezTo>
                    <a:pt x="20512" y="10254"/>
                    <a:pt x="20552" y="10332"/>
                    <a:pt x="20633" y="10371"/>
                  </a:cubicBezTo>
                  <a:cubicBezTo>
                    <a:pt x="20673" y="10410"/>
                    <a:pt x="20713" y="10527"/>
                    <a:pt x="20713" y="10566"/>
                  </a:cubicBezTo>
                  <a:cubicBezTo>
                    <a:pt x="20754" y="10605"/>
                    <a:pt x="20794" y="10683"/>
                    <a:pt x="20834" y="10722"/>
                  </a:cubicBezTo>
                  <a:cubicBezTo>
                    <a:pt x="20875" y="10722"/>
                    <a:pt x="20955" y="10722"/>
                    <a:pt x="20996" y="10761"/>
                  </a:cubicBezTo>
                  <a:cubicBezTo>
                    <a:pt x="21036" y="10761"/>
                    <a:pt x="21116" y="10800"/>
                    <a:pt x="21157" y="10839"/>
                  </a:cubicBezTo>
                  <a:cubicBezTo>
                    <a:pt x="21197" y="10839"/>
                    <a:pt x="21278" y="10956"/>
                    <a:pt x="21318" y="10995"/>
                  </a:cubicBezTo>
                  <a:cubicBezTo>
                    <a:pt x="21399" y="11034"/>
                    <a:pt x="21479" y="11112"/>
                    <a:pt x="21479" y="11190"/>
                  </a:cubicBezTo>
                  <a:cubicBezTo>
                    <a:pt x="21519" y="11229"/>
                    <a:pt x="21439" y="11385"/>
                    <a:pt x="21479" y="11424"/>
                  </a:cubicBezTo>
                  <a:cubicBezTo>
                    <a:pt x="21479" y="11463"/>
                    <a:pt x="21519" y="11541"/>
                    <a:pt x="21560" y="11541"/>
                  </a:cubicBezTo>
                  <a:cubicBezTo>
                    <a:pt x="21560" y="11580"/>
                    <a:pt x="21560" y="11697"/>
                    <a:pt x="21560" y="11736"/>
                  </a:cubicBezTo>
                  <a:cubicBezTo>
                    <a:pt x="21560" y="11775"/>
                    <a:pt x="21479" y="11853"/>
                    <a:pt x="21479" y="11892"/>
                  </a:cubicBezTo>
                  <a:cubicBezTo>
                    <a:pt x="21479" y="11892"/>
                    <a:pt x="21519" y="11970"/>
                    <a:pt x="21519" y="11970"/>
                  </a:cubicBezTo>
                  <a:cubicBezTo>
                    <a:pt x="21519" y="12009"/>
                    <a:pt x="21519" y="12087"/>
                    <a:pt x="21519" y="12087"/>
                  </a:cubicBezTo>
                  <a:cubicBezTo>
                    <a:pt x="21519" y="12126"/>
                    <a:pt x="21519" y="12243"/>
                    <a:pt x="21519" y="12321"/>
                  </a:cubicBezTo>
                  <a:cubicBezTo>
                    <a:pt x="21519" y="12321"/>
                    <a:pt x="21560" y="12399"/>
                    <a:pt x="21600" y="12438"/>
                  </a:cubicBezTo>
                  <a:cubicBezTo>
                    <a:pt x="21600" y="12477"/>
                    <a:pt x="21519" y="12594"/>
                    <a:pt x="21519" y="12632"/>
                  </a:cubicBezTo>
                  <a:cubicBezTo>
                    <a:pt x="21519" y="12632"/>
                    <a:pt x="21519" y="12749"/>
                    <a:pt x="21479" y="12749"/>
                  </a:cubicBezTo>
                  <a:cubicBezTo>
                    <a:pt x="21479" y="12788"/>
                    <a:pt x="21439" y="12827"/>
                    <a:pt x="21399" y="12866"/>
                  </a:cubicBezTo>
                  <a:cubicBezTo>
                    <a:pt x="21358" y="12866"/>
                    <a:pt x="21318" y="12905"/>
                    <a:pt x="21278" y="12905"/>
                  </a:cubicBezTo>
                  <a:cubicBezTo>
                    <a:pt x="21237" y="12905"/>
                    <a:pt x="21197" y="12905"/>
                    <a:pt x="21157" y="12944"/>
                  </a:cubicBezTo>
                  <a:cubicBezTo>
                    <a:pt x="21157" y="12983"/>
                    <a:pt x="21197" y="13061"/>
                    <a:pt x="21157" y="13139"/>
                  </a:cubicBezTo>
                  <a:cubicBezTo>
                    <a:pt x="21157" y="13139"/>
                    <a:pt x="21116" y="13256"/>
                    <a:pt x="21076" y="13256"/>
                  </a:cubicBezTo>
                  <a:cubicBezTo>
                    <a:pt x="21076" y="13256"/>
                    <a:pt x="20996" y="13178"/>
                    <a:pt x="20996" y="13178"/>
                  </a:cubicBezTo>
                  <a:cubicBezTo>
                    <a:pt x="20955" y="13139"/>
                    <a:pt x="20794" y="13022"/>
                    <a:pt x="20713" y="12983"/>
                  </a:cubicBezTo>
                  <a:cubicBezTo>
                    <a:pt x="20633" y="12944"/>
                    <a:pt x="20472" y="12866"/>
                    <a:pt x="20351" y="12866"/>
                  </a:cubicBezTo>
                  <a:cubicBezTo>
                    <a:pt x="20310" y="12866"/>
                    <a:pt x="20230" y="12827"/>
                    <a:pt x="20190" y="12827"/>
                  </a:cubicBezTo>
                  <a:cubicBezTo>
                    <a:pt x="20149" y="12827"/>
                    <a:pt x="20109" y="12827"/>
                    <a:pt x="20069" y="12827"/>
                  </a:cubicBezTo>
                  <a:cubicBezTo>
                    <a:pt x="20028" y="12866"/>
                    <a:pt x="20028" y="12944"/>
                    <a:pt x="20028" y="12983"/>
                  </a:cubicBezTo>
                  <a:cubicBezTo>
                    <a:pt x="19988" y="12983"/>
                    <a:pt x="19907" y="13022"/>
                    <a:pt x="19867" y="13022"/>
                  </a:cubicBezTo>
                  <a:cubicBezTo>
                    <a:pt x="19827" y="13022"/>
                    <a:pt x="19787" y="12983"/>
                    <a:pt x="19787" y="13022"/>
                  </a:cubicBezTo>
                  <a:cubicBezTo>
                    <a:pt x="19746" y="13022"/>
                    <a:pt x="19787" y="13061"/>
                    <a:pt x="19787" y="13100"/>
                  </a:cubicBezTo>
                  <a:cubicBezTo>
                    <a:pt x="19787" y="13139"/>
                    <a:pt x="19827" y="13178"/>
                    <a:pt x="19827" y="13256"/>
                  </a:cubicBezTo>
                  <a:cubicBezTo>
                    <a:pt x="19827" y="13295"/>
                    <a:pt x="19827" y="13334"/>
                    <a:pt x="19827" y="13412"/>
                  </a:cubicBezTo>
                  <a:cubicBezTo>
                    <a:pt x="19827" y="13451"/>
                    <a:pt x="19827" y="13529"/>
                    <a:pt x="19827" y="13568"/>
                  </a:cubicBezTo>
                  <a:cubicBezTo>
                    <a:pt x="19827" y="13607"/>
                    <a:pt x="19827" y="13685"/>
                    <a:pt x="19827" y="13724"/>
                  </a:cubicBezTo>
                  <a:cubicBezTo>
                    <a:pt x="19827" y="13763"/>
                    <a:pt x="19827" y="13880"/>
                    <a:pt x="19827" y="13919"/>
                  </a:cubicBezTo>
                  <a:cubicBezTo>
                    <a:pt x="19787" y="13997"/>
                    <a:pt x="19746" y="14075"/>
                    <a:pt x="19746" y="14153"/>
                  </a:cubicBezTo>
                  <a:cubicBezTo>
                    <a:pt x="19706" y="14231"/>
                    <a:pt x="19625" y="14348"/>
                    <a:pt x="19585" y="14387"/>
                  </a:cubicBezTo>
                  <a:cubicBezTo>
                    <a:pt x="19504" y="14426"/>
                    <a:pt x="19424" y="14504"/>
                    <a:pt x="19343" y="14504"/>
                  </a:cubicBezTo>
                  <a:cubicBezTo>
                    <a:pt x="19303" y="14582"/>
                    <a:pt x="19222" y="14660"/>
                    <a:pt x="19182" y="14699"/>
                  </a:cubicBezTo>
                  <a:cubicBezTo>
                    <a:pt x="19142" y="14738"/>
                    <a:pt x="19021" y="14738"/>
                    <a:pt x="18981" y="14738"/>
                  </a:cubicBezTo>
                  <a:cubicBezTo>
                    <a:pt x="18900" y="14738"/>
                    <a:pt x="18819" y="14738"/>
                    <a:pt x="18779" y="14738"/>
                  </a:cubicBezTo>
                  <a:cubicBezTo>
                    <a:pt x="18739" y="14738"/>
                    <a:pt x="18618" y="14777"/>
                    <a:pt x="18578" y="14777"/>
                  </a:cubicBezTo>
                  <a:cubicBezTo>
                    <a:pt x="18537" y="14777"/>
                    <a:pt x="18416" y="14855"/>
                    <a:pt x="18376" y="14855"/>
                  </a:cubicBezTo>
                  <a:cubicBezTo>
                    <a:pt x="18336" y="14894"/>
                    <a:pt x="18255" y="14933"/>
                    <a:pt x="18175" y="14933"/>
                  </a:cubicBezTo>
                  <a:cubicBezTo>
                    <a:pt x="18134" y="14933"/>
                    <a:pt x="18054" y="14933"/>
                    <a:pt x="18013" y="15011"/>
                  </a:cubicBezTo>
                  <a:cubicBezTo>
                    <a:pt x="17973" y="15011"/>
                    <a:pt x="17933" y="15089"/>
                    <a:pt x="17893" y="15167"/>
                  </a:cubicBezTo>
                  <a:cubicBezTo>
                    <a:pt x="17852" y="15206"/>
                    <a:pt x="17812" y="15284"/>
                    <a:pt x="17772" y="15323"/>
                  </a:cubicBezTo>
                  <a:cubicBezTo>
                    <a:pt x="17731" y="15362"/>
                    <a:pt x="17651" y="15362"/>
                    <a:pt x="17610" y="15362"/>
                  </a:cubicBezTo>
                  <a:cubicBezTo>
                    <a:pt x="17570" y="15362"/>
                    <a:pt x="17449" y="15362"/>
                    <a:pt x="17409" y="15362"/>
                  </a:cubicBezTo>
                  <a:cubicBezTo>
                    <a:pt x="17369" y="15362"/>
                    <a:pt x="17328" y="15440"/>
                    <a:pt x="17328" y="15479"/>
                  </a:cubicBezTo>
                  <a:cubicBezTo>
                    <a:pt x="17288" y="15479"/>
                    <a:pt x="17248" y="15596"/>
                    <a:pt x="17207" y="15635"/>
                  </a:cubicBezTo>
                  <a:cubicBezTo>
                    <a:pt x="17207" y="15674"/>
                    <a:pt x="17127" y="15752"/>
                    <a:pt x="17127" y="15791"/>
                  </a:cubicBezTo>
                  <a:cubicBezTo>
                    <a:pt x="17087" y="15791"/>
                    <a:pt x="16966" y="15869"/>
                    <a:pt x="16966" y="15908"/>
                  </a:cubicBezTo>
                  <a:cubicBezTo>
                    <a:pt x="16925" y="15908"/>
                    <a:pt x="16885" y="15947"/>
                    <a:pt x="16845" y="15947"/>
                  </a:cubicBezTo>
                  <a:cubicBezTo>
                    <a:pt x="16845" y="16025"/>
                    <a:pt x="16845" y="16103"/>
                    <a:pt x="16845" y="16142"/>
                  </a:cubicBezTo>
                  <a:cubicBezTo>
                    <a:pt x="16885" y="16181"/>
                    <a:pt x="16885" y="16258"/>
                    <a:pt x="16925" y="16258"/>
                  </a:cubicBezTo>
                  <a:cubicBezTo>
                    <a:pt x="16925" y="16336"/>
                    <a:pt x="17006" y="16375"/>
                    <a:pt x="17046" y="16453"/>
                  </a:cubicBezTo>
                  <a:cubicBezTo>
                    <a:pt x="17087" y="16453"/>
                    <a:pt x="17167" y="16492"/>
                    <a:pt x="17207" y="16531"/>
                  </a:cubicBezTo>
                  <a:cubicBezTo>
                    <a:pt x="17248" y="16531"/>
                    <a:pt x="17248" y="16609"/>
                    <a:pt x="17248" y="16648"/>
                  </a:cubicBezTo>
                  <a:cubicBezTo>
                    <a:pt x="17288" y="16687"/>
                    <a:pt x="17328" y="16804"/>
                    <a:pt x="17369" y="16882"/>
                  </a:cubicBezTo>
                  <a:cubicBezTo>
                    <a:pt x="17369" y="16882"/>
                    <a:pt x="17409" y="16921"/>
                    <a:pt x="17409" y="16960"/>
                  </a:cubicBezTo>
                  <a:cubicBezTo>
                    <a:pt x="17449" y="16960"/>
                    <a:pt x="17530" y="17038"/>
                    <a:pt x="17570" y="17038"/>
                  </a:cubicBezTo>
                  <a:cubicBezTo>
                    <a:pt x="17570" y="17038"/>
                    <a:pt x="17651" y="17038"/>
                    <a:pt x="17691" y="17038"/>
                  </a:cubicBezTo>
                  <a:cubicBezTo>
                    <a:pt x="17691" y="17038"/>
                    <a:pt x="17691" y="17116"/>
                    <a:pt x="17691" y="17194"/>
                  </a:cubicBezTo>
                  <a:cubicBezTo>
                    <a:pt x="17731" y="17194"/>
                    <a:pt x="17812" y="17272"/>
                    <a:pt x="17812" y="17350"/>
                  </a:cubicBezTo>
                  <a:cubicBezTo>
                    <a:pt x="17812" y="17350"/>
                    <a:pt x="17852" y="17428"/>
                    <a:pt x="17893" y="17467"/>
                  </a:cubicBezTo>
                  <a:cubicBezTo>
                    <a:pt x="17933" y="17506"/>
                    <a:pt x="18013" y="17545"/>
                    <a:pt x="18013" y="17623"/>
                  </a:cubicBezTo>
                  <a:cubicBezTo>
                    <a:pt x="18054" y="17623"/>
                    <a:pt x="18094" y="17701"/>
                    <a:pt x="18094" y="17701"/>
                  </a:cubicBezTo>
                  <a:cubicBezTo>
                    <a:pt x="18054" y="17779"/>
                    <a:pt x="18013" y="17818"/>
                    <a:pt x="18013" y="17857"/>
                  </a:cubicBezTo>
                  <a:cubicBezTo>
                    <a:pt x="18013" y="17857"/>
                    <a:pt x="17933" y="17935"/>
                    <a:pt x="17893" y="17974"/>
                  </a:cubicBezTo>
                  <a:cubicBezTo>
                    <a:pt x="17852" y="18052"/>
                    <a:pt x="17852" y="18169"/>
                    <a:pt x="17812" y="18208"/>
                  </a:cubicBezTo>
                  <a:cubicBezTo>
                    <a:pt x="17812" y="18247"/>
                    <a:pt x="17731" y="18364"/>
                    <a:pt x="17731" y="18403"/>
                  </a:cubicBezTo>
                  <a:cubicBezTo>
                    <a:pt x="17731" y="18442"/>
                    <a:pt x="17691" y="18520"/>
                    <a:pt x="17691" y="18559"/>
                  </a:cubicBezTo>
                  <a:cubicBezTo>
                    <a:pt x="17731" y="18559"/>
                    <a:pt x="17772" y="18598"/>
                    <a:pt x="17812" y="18598"/>
                  </a:cubicBezTo>
                  <a:cubicBezTo>
                    <a:pt x="17852" y="18637"/>
                    <a:pt x="17933" y="18598"/>
                    <a:pt x="17973" y="18598"/>
                  </a:cubicBezTo>
                  <a:cubicBezTo>
                    <a:pt x="18013" y="18559"/>
                    <a:pt x="18094" y="18520"/>
                    <a:pt x="18094" y="18520"/>
                  </a:cubicBezTo>
                  <a:cubicBezTo>
                    <a:pt x="18134" y="18520"/>
                    <a:pt x="18215" y="18559"/>
                    <a:pt x="18255" y="18559"/>
                  </a:cubicBezTo>
                  <a:cubicBezTo>
                    <a:pt x="18296" y="18598"/>
                    <a:pt x="18376" y="18676"/>
                    <a:pt x="18416" y="18715"/>
                  </a:cubicBezTo>
                  <a:cubicBezTo>
                    <a:pt x="18416" y="18793"/>
                    <a:pt x="18416" y="18832"/>
                    <a:pt x="18457" y="18871"/>
                  </a:cubicBezTo>
                  <a:cubicBezTo>
                    <a:pt x="18457" y="18910"/>
                    <a:pt x="18497" y="18949"/>
                    <a:pt x="18497" y="18988"/>
                  </a:cubicBezTo>
                  <a:cubicBezTo>
                    <a:pt x="18537" y="19027"/>
                    <a:pt x="18537" y="19105"/>
                    <a:pt x="18537" y="19144"/>
                  </a:cubicBezTo>
                  <a:cubicBezTo>
                    <a:pt x="18537" y="19144"/>
                    <a:pt x="18457" y="19222"/>
                    <a:pt x="18457" y="19261"/>
                  </a:cubicBezTo>
                  <a:cubicBezTo>
                    <a:pt x="18416" y="19261"/>
                    <a:pt x="18376" y="19378"/>
                    <a:pt x="18376" y="19378"/>
                  </a:cubicBezTo>
                  <a:cubicBezTo>
                    <a:pt x="18296" y="19456"/>
                    <a:pt x="18296" y="19573"/>
                    <a:pt x="18296" y="19651"/>
                  </a:cubicBezTo>
                  <a:cubicBezTo>
                    <a:pt x="18296" y="19690"/>
                    <a:pt x="18255" y="19768"/>
                    <a:pt x="18296" y="19806"/>
                  </a:cubicBezTo>
                  <a:cubicBezTo>
                    <a:pt x="18296" y="19845"/>
                    <a:pt x="18336" y="19884"/>
                    <a:pt x="18336" y="19884"/>
                  </a:cubicBezTo>
                  <a:cubicBezTo>
                    <a:pt x="18336" y="19923"/>
                    <a:pt x="18296" y="19962"/>
                    <a:pt x="18255" y="20001"/>
                  </a:cubicBezTo>
                  <a:cubicBezTo>
                    <a:pt x="18255" y="20001"/>
                    <a:pt x="18215" y="20079"/>
                    <a:pt x="18175" y="20118"/>
                  </a:cubicBezTo>
                  <a:cubicBezTo>
                    <a:pt x="18175" y="20157"/>
                    <a:pt x="18094" y="20196"/>
                    <a:pt x="18054" y="20196"/>
                  </a:cubicBezTo>
                  <a:cubicBezTo>
                    <a:pt x="18013" y="20196"/>
                    <a:pt x="17973" y="20157"/>
                    <a:pt x="17973" y="20118"/>
                  </a:cubicBezTo>
                  <a:cubicBezTo>
                    <a:pt x="17933" y="20118"/>
                    <a:pt x="17812" y="20079"/>
                    <a:pt x="17772" y="20079"/>
                  </a:cubicBezTo>
                  <a:cubicBezTo>
                    <a:pt x="17731" y="20040"/>
                    <a:pt x="17651" y="19962"/>
                    <a:pt x="17651" y="19923"/>
                  </a:cubicBezTo>
                  <a:cubicBezTo>
                    <a:pt x="17570" y="19884"/>
                    <a:pt x="17530" y="19845"/>
                    <a:pt x="17490" y="19845"/>
                  </a:cubicBezTo>
                  <a:cubicBezTo>
                    <a:pt x="17490" y="19806"/>
                    <a:pt x="17409" y="19729"/>
                    <a:pt x="17369" y="19690"/>
                  </a:cubicBezTo>
                  <a:cubicBezTo>
                    <a:pt x="17369" y="19690"/>
                    <a:pt x="17288" y="19690"/>
                    <a:pt x="17248" y="19690"/>
                  </a:cubicBezTo>
                  <a:cubicBezTo>
                    <a:pt x="17207" y="19690"/>
                    <a:pt x="17127" y="19729"/>
                    <a:pt x="17127" y="19690"/>
                  </a:cubicBezTo>
                  <a:cubicBezTo>
                    <a:pt x="17087" y="19690"/>
                    <a:pt x="17087" y="19651"/>
                    <a:pt x="17087" y="19612"/>
                  </a:cubicBezTo>
                  <a:cubicBezTo>
                    <a:pt x="17046" y="19573"/>
                    <a:pt x="17087" y="19534"/>
                    <a:pt x="17087" y="19495"/>
                  </a:cubicBezTo>
                  <a:cubicBezTo>
                    <a:pt x="17087" y="19456"/>
                    <a:pt x="17046" y="19417"/>
                    <a:pt x="17046" y="19378"/>
                  </a:cubicBezTo>
                  <a:cubicBezTo>
                    <a:pt x="17046" y="19339"/>
                    <a:pt x="17087" y="19300"/>
                    <a:pt x="17127" y="19261"/>
                  </a:cubicBezTo>
                  <a:cubicBezTo>
                    <a:pt x="17127" y="19261"/>
                    <a:pt x="17207" y="19261"/>
                    <a:pt x="17207" y="19261"/>
                  </a:cubicBezTo>
                  <a:cubicBezTo>
                    <a:pt x="17207" y="19261"/>
                    <a:pt x="17248" y="19183"/>
                    <a:pt x="17248" y="19144"/>
                  </a:cubicBezTo>
                  <a:cubicBezTo>
                    <a:pt x="17207" y="19144"/>
                    <a:pt x="17127" y="19105"/>
                    <a:pt x="17087" y="19105"/>
                  </a:cubicBezTo>
                  <a:cubicBezTo>
                    <a:pt x="17087" y="19105"/>
                    <a:pt x="17046" y="19066"/>
                    <a:pt x="17006" y="19066"/>
                  </a:cubicBezTo>
                  <a:cubicBezTo>
                    <a:pt x="17006" y="19027"/>
                    <a:pt x="17006" y="18988"/>
                    <a:pt x="17006" y="18949"/>
                  </a:cubicBezTo>
                  <a:cubicBezTo>
                    <a:pt x="17006" y="18949"/>
                    <a:pt x="17046" y="18910"/>
                    <a:pt x="17046" y="18871"/>
                  </a:cubicBezTo>
                  <a:cubicBezTo>
                    <a:pt x="17046" y="18871"/>
                    <a:pt x="17006" y="18832"/>
                    <a:pt x="16966" y="18832"/>
                  </a:cubicBezTo>
                  <a:cubicBezTo>
                    <a:pt x="16966" y="18832"/>
                    <a:pt x="16885" y="18832"/>
                    <a:pt x="16845" y="18832"/>
                  </a:cubicBezTo>
                  <a:cubicBezTo>
                    <a:pt x="16804" y="18832"/>
                    <a:pt x="16684" y="18832"/>
                    <a:pt x="16643" y="18793"/>
                  </a:cubicBezTo>
                  <a:cubicBezTo>
                    <a:pt x="16603" y="18793"/>
                    <a:pt x="16522" y="18832"/>
                    <a:pt x="16482" y="18832"/>
                  </a:cubicBezTo>
                  <a:cubicBezTo>
                    <a:pt x="16482" y="18832"/>
                    <a:pt x="16442" y="18871"/>
                    <a:pt x="16361" y="18871"/>
                  </a:cubicBezTo>
                  <a:cubicBezTo>
                    <a:pt x="16361" y="18871"/>
                    <a:pt x="16281" y="18871"/>
                    <a:pt x="16240" y="18910"/>
                  </a:cubicBezTo>
                  <a:cubicBezTo>
                    <a:pt x="16200" y="18949"/>
                    <a:pt x="16200" y="18988"/>
                    <a:pt x="16200" y="19027"/>
                  </a:cubicBezTo>
                  <a:cubicBezTo>
                    <a:pt x="16160" y="19066"/>
                    <a:pt x="16160" y="19144"/>
                    <a:pt x="16119" y="19144"/>
                  </a:cubicBezTo>
                  <a:cubicBezTo>
                    <a:pt x="16079" y="19144"/>
                    <a:pt x="16039" y="19144"/>
                    <a:pt x="15999" y="19144"/>
                  </a:cubicBezTo>
                  <a:cubicBezTo>
                    <a:pt x="15999" y="19144"/>
                    <a:pt x="15918" y="19222"/>
                    <a:pt x="15918" y="19222"/>
                  </a:cubicBezTo>
                  <a:cubicBezTo>
                    <a:pt x="15878" y="19222"/>
                    <a:pt x="15837" y="19222"/>
                    <a:pt x="15757" y="19222"/>
                  </a:cubicBezTo>
                  <a:cubicBezTo>
                    <a:pt x="15757" y="19222"/>
                    <a:pt x="15716" y="19183"/>
                    <a:pt x="15716" y="19183"/>
                  </a:cubicBezTo>
                  <a:cubicBezTo>
                    <a:pt x="15676" y="19144"/>
                    <a:pt x="15636" y="19105"/>
                    <a:pt x="15636" y="19105"/>
                  </a:cubicBezTo>
                  <a:cubicBezTo>
                    <a:pt x="15596" y="19066"/>
                    <a:pt x="15596" y="18988"/>
                    <a:pt x="15555" y="18949"/>
                  </a:cubicBezTo>
                  <a:cubicBezTo>
                    <a:pt x="15555" y="18910"/>
                    <a:pt x="15555" y="18832"/>
                    <a:pt x="15555" y="18832"/>
                  </a:cubicBezTo>
                  <a:cubicBezTo>
                    <a:pt x="15555" y="18793"/>
                    <a:pt x="15475" y="18754"/>
                    <a:pt x="15434" y="18754"/>
                  </a:cubicBezTo>
                  <a:cubicBezTo>
                    <a:pt x="15394" y="18754"/>
                    <a:pt x="15313" y="18793"/>
                    <a:pt x="15313" y="18832"/>
                  </a:cubicBezTo>
                  <a:cubicBezTo>
                    <a:pt x="15273" y="18832"/>
                    <a:pt x="15233" y="18871"/>
                    <a:pt x="15193" y="18871"/>
                  </a:cubicBezTo>
                  <a:cubicBezTo>
                    <a:pt x="15152" y="18871"/>
                    <a:pt x="15112" y="18910"/>
                    <a:pt x="15072" y="18871"/>
                  </a:cubicBezTo>
                  <a:cubicBezTo>
                    <a:pt x="15031" y="18871"/>
                    <a:pt x="14991" y="18832"/>
                    <a:pt x="14951" y="18832"/>
                  </a:cubicBezTo>
                  <a:cubicBezTo>
                    <a:pt x="14910" y="18832"/>
                    <a:pt x="14870" y="18832"/>
                    <a:pt x="14830" y="18832"/>
                  </a:cubicBezTo>
                  <a:cubicBezTo>
                    <a:pt x="14790" y="18832"/>
                    <a:pt x="14709" y="18871"/>
                    <a:pt x="14669" y="18871"/>
                  </a:cubicBezTo>
                  <a:cubicBezTo>
                    <a:pt x="14669" y="18871"/>
                    <a:pt x="14588" y="18871"/>
                    <a:pt x="14588" y="18871"/>
                  </a:cubicBezTo>
                  <a:cubicBezTo>
                    <a:pt x="14548" y="18871"/>
                    <a:pt x="14588" y="18793"/>
                    <a:pt x="14588" y="18793"/>
                  </a:cubicBezTo>
                  <a:cubicBezTo>
                    <a:pt x="14588" y="18754"/>
                    <a:pt x="14588" y="18676"/>
                    <a:pt x="14588" y="18637"/>
                  </a:cubicBezTo>
                  <a:cubicBezTo>
                    <a:pt x="14588" y="18637"/>
                    <a:pt x="14548" y="18559"/>
                    <a:pt x="14548" y="18520"/>
                  </a:cubicBezTo>
                  <a:cubicBezTo>
                    <a:pt x="14507" y="18520"/>
                    <a:pt x="14507" y="18559"/>
                    <a:pt x="14467" y="18559"/>
                  </a:cubicBezTo>
                  <a:cubicBezTo>
                    <a:pt x="14427" y="18598"/>
                    <a:pt x="14427" y="18637"/>
                    <a:pt x="14427" y="18676"/>
                  </a:cubicBezTo>
                  <a:cubicBezTo>
                    <a:pt x="14387" y="18715"/>
                    <a:pt x="14306" y="18715"/>
                    <a:pt x="14266" y="18754"/>
                  </a:cubicBezTo>
                  <a:cubicBezTo>
                    <a:pt x="14266" y="18754"/>
                    <a:pt x="14225" y="18793"/>
                    <a:pt x="14225" y="18832"/>
                  </a:cubicBezTo>
                  <a:cubicBezTo>
                    <a:pt x="14225" y="18832"/>
                    <a:pt x="14225" y="18871"/>
                    <a:pt x="14225" y="18871"/>
                  </a:cubicBezTo>
                  <a:cubicBezTo>
                    <a:pt x="14266" y="18949"/>
                    <a:pt x="14346" y="18988"/>
                    <a:pt x="14346" y="19066"/>
                  </a:cubicBezTo>
                  <a:cubicBezTo>
                    <a:pt x="14346" y="19066"/>
                    <a:pt x="14387" y="19105"/>
                    <a:pt x="14387" y="19144"/>
                  </a:cubicBezTo>
                  <a:cubicBezTo>
                    <a:pt x="14427" y="19222"/>
                    <a:pt x="14427" y="19339"/>
                    <a:pt x="14387" y="19378"/>
                  </a:cubicBezTo>
                  <a:cubicBezTo>
                    <a:pt x="14387" y="19378"/>
                    <a:pt x="14266" y="19378"/>
                    <a:pt x="14266" y="19378"/>
                  </a:cubicBezTo>
                  <a:cubicBezTo>
                    <a:pt x="14225" y="19378"/>
                    <a:pt x="14185" y="19339"/>
                    <a:pt x="14145" y="19339"/>
                  </a:cubicBezTo>
                  <a:cubicBezTo>
                    <a:pt x="14104" y="19339"/>
                    <a:pt x="14104" y="19378"/>
                    <a:pt x="14064" y="19378"/>
                  </a:cubicBezTo>
                  <a:cubicBezTo>
                    <a:pt x="14024" y="19417"/>
                    <a:pt x="13943" y="19378"/>
                    <a:pt x="13903" y="19378"/>
                  </a:cubicBezTo>
                  <a:cubicBezTo>
                    <a:pt x="13863" y="19378"/>
                    <a:pt x="13782" y="19378"/>
                    <a:pt x="13742" y="19378"/>
                  </a:cubicBezTo>
                  <a:cubicBezTo>
                    <a:pt x="13701" y="19378"/>
                    <a:pt x="13621" y="19378"/>
                    <a:pt x="13540" y="19378"/>
                  </a:cubicBezTo>
                  <a:cubicBezTo>
                    <a:pt x="13500" y="19378"/>
                    <a:pt x="13379" y="19339"/>
                    <a:pt x="13299" y="19339"/>
                  </a:cubicBezTo>
                  <a:cubicBezTo>
                    <a:pt x="13218" y="19339"/>
                    <a:pt x="13097" y="19378"/>
                    <a:pt x="13016" y="19378"/>
                  </a:cubicBezTo>
                  <a:cubicBezTo>
                    <a:pt x="12976" y="19378"/>
                    <a:pt x="12855" y="19378"/>
                    <a:pt x="12855" y="19417"/>
                  </a:cubicBezTo>
                  <a:cubicBezTo>
                    <a:pt x="12815" y="19417"/>
                    <a:pt x="12775" y="19495"/>
                    <a:pt x="12775" y="19495"/>
                  </a:cubicBezTo>
                  <a:cubicBezTo>
                    <a:pt x="12734" y="19534"/>
                    <a:pt x="12694" y="19573"/>
                    <a:pt x="12654" y="19573"/>
                  </a:cubicBezTo>
                  <a:cubicBezTo>
                    <a:pt x="12613" y="19573"/>
                    <a:pt x="12493" y="19495"/>
                    <a:pt x="12452" y="19495"/>
                  </a:cubicBezTo>
                  <a:cubicBezTo>
                    <a:pt x="12412" y="19495"/>
                    <a:pt x="12291" y="19495"/>
                    <a:pt x="12291" y="19495"/>
                  </a:cubicBezTo>
                  <a:cubicBezTo>
                    <a:pt x="12251" y="19495"/>
                    <a:pt x="12170" y="19534"/>
                    <a:pt x="12130" y="19534"/>
                  </a:cubicBezTo>
                  <a:cubicBezTo>
                    <a:pt x="12049" y="19573"/>
                    <a:pt x="11969" y="19534"/>
                    <a:pt x="11928" y="19534"/>
                  </a:cubicBezTo>
                  <a:cubicBezTo>
                    <a:pt x="11888" y="19534"/>
                    <a:pt x="11807" y="19534"/>
                    <a:pt x="11727" y="19534"/>
                  </a:cubicBezTo>
                  <a:cubicBezTo>
                    <a:pt x="11727" y="19534"/>
                    <a:pt x="11646" y="19534"/>
                    <a:pt x="11646" y="19573"/>
                  </a:cubicBezTo>
                  <a:cubicBezTo>
                    <a:pt x="11606" y="19573"/>
                    <a:pt x="11566" y="19690"/>
                    <a:pt x="11566" y="19729"/>
                  </a:cubicBezTo>
                  <a:cubicBezTo>
                    <a:pt x="11566" y="19768"/>
                    <a:pt x="11525" y="19845"/>
                    <a:pt x="11485" y="19884"/>
                  </a:cubicBezTo>
                  <a:cubicBezTo>
                    <a:pt x="11485" y="19923"/>
                    <a:pt x="11485" y="20001"/>
                    <a:pt x="11445" y="20001"/>
                  </a:cubicBezTo>
                  <a:cubicBezTo>
                    <a:pt x="11445" y="20040"/>
                    <a:pt x="11404" y="20040"/>
                    <a:pt x="11364" y="20040"/>
                  </a:cubicBezTo>
                  <a:cubicBezTo>
                    <a:pt x="11284" y="20040"/>
                    <a:pt x="11122" y="20079"/>
                    <a:pt x="11122" y="20079"/>
                  </a:cubicBezTo>
                  <a:cubicBezTo>
                    <a:pt x="11082" y="20079"/>
                    <a:pt x="11001" y="20079"/>
                    <a:pt x="10961" y="20079"/>
                  </a:cubicBezTo>
                  <a:cubicBezTo>
                    <a:pt x="10961" y="20079"/>
                    <a:pt x="10881" y="20079"/>
                    <a:pt x="10840" y="20079"/>
                  </a:cubicBezTo>
                  <a:cubicBezTo>
                    <a:pt x="10800" y="20079"/>
                    <a:pt x="10760" y="20157"/>
                    <a:pt x="10760" y="20196"/>
                  </a:cubicBezTo>
                  <a:cubicBezTo>
                    <a:pt x="10719" y="20235"/>
                    <a:pt x="10639" y="20235"/>
                    <a:pt x="10639" y="20235"/>
                  </a:cubicBezTo>
                  <a:cubicBezTo>
                    <a:pt x="10639" y="20274"/>
                    <a:pt x="10679" y="20313"/>
                    <a:pt x="10679" y="20352"/>
                  </a:cubicBezTo>
                  <a:cubicBezTo>
                    <a:pt x="10719" y="20391"/>
                    <a:pt x="10800" y="20391"/>
                    <a:pt x="10800" y="20430"/>
                  </a:cubicBezTo>
                  <a:cubicBezTo>
                    <a:pt x="10800" y="20430"/>
                    <a:pt x="10800" y="20469"/>
                    <a:pt x="10800" y="20508"/>
                  </a:cubicBezTo>
                  <a:cubicBezTo>
                    <a:pt x="10800" y="20547"/>
                    <a:pt x="10719" y="20547"/>
                    <a:pt x="10679" y="20547"/>
                  </a:cubicBezTo>
                  <a:cubicBezTo>
                    <a:pt x="10639" y="20547"/>
                    <a:pt x="10599" y="20508"/>
                    <a:pt x="10558" y="20469"/>
                  </a:cubicBezTo>
                  <a:cubicBezTo>
                    <a:pt x="10518" y="20469"/>
                    <a:pt x="10478" y="20469"/>
                    <a:pt x="10437" y="20469"/>
                  </a:cubicBezTo>
                  <a:cubicBezTo>
                    <a:pt x="10397" y="20469"/>
                    <a:pt x="10316" y="20547"/>
                    <a:pt x="10316" y="20547"/>
                  </a:cubicBezTo>
                  <a:cubicBezTo>
                    <a:pt x="10276" y="20547"/>
                    <a:pt x="10236" y="20586"/>
                    <a:pt x="10236" y="20625"/>
                  </a:cubicBezTo>
                  <a:cubicBezTo>
                    <a:pt x="10236" y="20664"/>
                    <a:pt x="10236" y="20703"/>
                    <a:pt x="10196" y="20703"/>
                  </a:cubicBezTo>
                  <a:cubicBezTo>
                    <a:pt x="10196" y="20742"/>
                    <a:pt x="10155" y="20781"/>
                    <a:pt x="10155" y="20781"/>
                  </a:cubicBezTo>
                  <a:cubicBezTo>
                    <a:pt x="10075" y="20820"/>
                    <a:pt x="10034" y="20820"/>
                    <a:pt x="9994" y="20859"/>
                  </a:cubicBezTo>
                  <a:cubicBezTo>
                    <a:pt x="9954" y="20859"/>
                    <a:pt x="9913" y="20859"/>
                    <a:pt x="9873" y="20859"/>
                  </a:cubicBezTo>
                  <a:cubicBezTo>
                    <a:pt x="9873" y="20820"/>
                    <a:pt x="9873" y="20781"/>
                    <a:pt x="9873" y="20742"/>
                  </a:cubicBezTo>
                  <a:cubicBezTo>
                    <a:pt x="9873" y="20742"/>
                    <a:pt x="9913" y="20703"/>
                    <a:pt x="9913" y="20703"/>
                  </a:cubicBezTo>
                  <a:cubicBezTo>
                    <a:pt x="9954" y="20664"/>
                    <a:pt x="9954" y="20625"/>
                    <a:pt x="9954" y="20586"/>
                  </a:cubicBezTo>
                  <a:cubicBezTo>
                    <a:pt x="9954" y="20586"/>
                    <a:pt x="9954" y="20547"/>
                    <a:pt x="9913" y="20547"/>
                  </a:cubicBezTo>
                  <a:cubicBezTo>
                    <a:pt x="9913" y="20547"/>
                    <a:pt x="9833" y="20547"/>
                    <a:pt x="9793" y="20547"/>
                  </a:cubicBezTo>
                  <a:cubicBezTo>
                    <a:pt x="9752" y="20586"/>
                    <a:pt x="9672" y="20664"/>
                    <a:pt x="9631" y="20664"/>
                  </a:cubicBezTo>
                  <a:cubicBezTo>
                    <a:pt x="9551" y="20703"/>
                    <a:pt x="9470" y="20742"/>
                    <a:pt x="9390" y="20781"/>
                  </a:cubicBezTo>
                  <a:cubicBezTo>
                    <a:pt x="9309" y="20820"/>
                    <a:pt x="9188" y="20820"/>
                    <a:pt x="9107" y="20820"/>
                  </a:cubicBezTo>
                  <a:cubicBezTo>
                    <a:pt x="9067" y="20820"/>
                    <a:pt x="8906" y="20820"/>
                    <a:pt x="8866" y="20820"/>
                  </a:cubicBezTo>
                  <a:cubicBezTo>
                    <a:pt x="8825" y="20820"/>
                    <a:pt x="8704" y="20820"/>
                    <a:pt x="8704" y="20781"/>
                  </a:cubicBezTo>
                  <a:cubicBezTo>
                    <a:pt x="8704" y="20742"/>
                    <a:pt x="8704" y="20742"/>
                    <a:pt x="8704" y="20703"/>
                  </a:cubicBezTo>
                  <a:cubicBezTo>
                    <a:pt x="8704" y="20703"/>
                    <a:pt x="8745" y="20664"/>
                    <a:pt x="8745" y="20664"/>
                  </a:cubicBezTo>
                  <a:cubicBezTo>
                    <a:pt x="8745" y="20586"/>
                    <a:pt x="8664" y="20547"/>
                    <a:pt x="8664" y="20508"/>
                  </a:cubicBezTo>
                  <a:cubicBezTo>
                    <a:pt x="8624" y="20469"/>
                    <a:pt x="8584" y="20430"/>
                    <a:pt x="8584" y="20430"/>
                  </a:cubicBezTo>
                  <a:cubicBezTo>
                    <a:pt x="8543" y="20391"/>
                    <a:pt x="8543" y="20313"/>
                    <a:pt x="8543" y="20313"/>
                  </a:cubicBezTo>
                  <a:cubicBezTo>
                    <a:pt x="8503" y="20274"/>
                    <a:pt x="8503" y="20274"/>
                    <a:pt x="8463" y="20235"/>
                  </a:cubicBezTo>
                  <a:cubicBezTo>
                    <a:pt x="8422" y="20235"/>
                    <a:pt x="8382" y="20274"/>
                    <a:pt x="8342" y="20274"/>
                  </a:cubicBezTo>
                  <a:cubicBezTo>
                    <a:pt x="8301" y="20274"/>
                    <a:pt x="8301" y="20235"/>
                    <a:pt x="8301" y="20196"/>
                  </a:cubicBezTo>
                  <a:cubicBezTo>
                    <a:pt x="8301" y="20157"/>
                    <a:pt x="8342" y="20118"/>
                    <a:pt x="8382" y="20079"/>
                  </a:cubicBezTo>
                  <a:cubicBezTo>
                    <a:pt x="8382" y="20079"/>
                    <a:pt x="8422" y="20079"/>
                    <a:pt x="8463" y="20040"/>
                  </a:cubicBezTo>
                  <a:cubicBezTo>
                    <a:pt x="8463" y="20040"/>
                    <a:pt x="8503" y="20001"/>
                    <a:pt x="8503" y="19962"/>
                  </a:cubicBezTo>
                  <a:cubicBezTo>
                    <a:pt x="8503" y="19923"/>
                    <a:pt x="8382" y="19884"/>
                    <a:pt x="8342" y="19845"/>
                  </a:cubicBezTo>
                  <a:cubicBezTo>
                    <a:pt x="8301" y="19845"/>
                    <a:pt x="8221" y="19845"/>
                    <a:pt x="8140" y="19845"/>
                  </a:cubicBezTo>
                  <a:cubicBezTo>
                    <a:pt x="8100" y="19884"/>
                    <a:pt x="8019" y="19923"/>
                    <a:pt x="7979" y="19962"/>
                  </a:cubicBezTo>
                  <a:cubicBezTo>
                    <a:pt x="7939" y="19962"/>
                    <a:pt x="7899" y="20001"/>
                    <a:pt x="7858" y="20001"/>
                  </a:cubicBezTo>
                  <a:cubicBezTo>
                    <a:pt x="7818" y="20001"/>
                    <a:pt x="7778" y="19923"/>
                    <a:pt x="7737" y="19884"/>
                  </a:cubicBezTo>
                  <a:cubicBezTo>
                    <a:pt x="7697" y="19884"/>
                    <a:pt x="7616" y="19806"/>
                    <a:pt x="7616" y="19806"/>
                  </a:cubicBezTo>
                  <a:cubicBezTo>
                    <a:pt x="7536" y="19768"/>
                    <a:pt x="7415" y="19729"/>
                    <a:pt x="7334" y="19690"/>
                  </a:cubicBezTo>
                  <a:cubicBezTo>
                    <a:pt x="7294" y="19690"/>
                    <a:pt x="7173" y="19651"/>
                    <a:pt x="7133" y="19651"/>
                  </a:cubicBezTo>
                  <a:cubicBezTo>
                    <a:pt x="7093" y="19651"/>
                    <a:pt x="7012" y="19690"/>
                    <a:pt x="6972" y="19729"/>
                  </a:cubicBezTo>
                  <a:cubicBezTo>
                    <a:pt x="6931" y="19768"/>
                    <a:pt x="6851" y="19884"/>
                    <a:pt x="6810" y="19923"/>
                  </a:cubicBezTo>
                  <a:cubicBezTo>
                    <a:pt x="6770" y="19923"/>
                    <a:pt x="6649" y="19923"/>
                    <a:pt x="6609" y="19884"/>
                  </a:cubicBezTo>
                  <a:cubicBezTo>
                    <a:pt x="6609" y="19884"/>
                    <a:pt x="6528" y="19845"/>
                    <a:pt x="6528" y="19806"/>
                  </a:cubicBezTo>
                  <a:cubicBezTo>
                    <a:pt x="6488" y="19768"/>
                    <a:pt x="6569" y="19729"/>
                    <a:pt x="6569" y="19690"/>
                  </a:cubicBezTo>
                  <a:cubicBezTo>
                    <a:pt x="6569" y="19690"/>
                    <a:pt x="6488" y="19651"/>
                    <a:pt x="6488" y="19612"/>
                  </a:cubicBezTo>
                  <a:cubicBezTo>
                    <a:pt x="6488" y="19573"/>
                    <a:pt x="6528" y="19573"/>
                    <a:pt x="6528" y="19534"/>
                  </a:cubicBezTo>
                  <a:cubicBezTo>
                    <a:pt x="6528" y="19534"/>
                    <a:pt x="6528" y="19495"/>
                    <a:pt x="6488" y="19495"/>
                  </a:cubicBezTo>
                  <a:cubicBezTo>
                    <a:pt x="6488" y="19456"/>
                    <a:pt x="6367" y="19495"/>
                    <a:pt x="6367" y="19495"/>
                  </a:cubicBezTo>
                  <a:cubicBezTo>
                    <a:pt x="6327" y="19495"/>
                    <a:pt x="6287" y="19573"/>
                    <a:pt x="6287" y="19573"/>
                  </a:cubicBezTo>
                  <a:cubicBezTo>
                    <a:pt x="6287" y="19612"/>
                    <a:pt x="6287" y="19690"/>
                    <a:pt x="6287" y="19690"/>
                  </a:cubicBezTo>
                  <a:cubicBezTo>
                    <a:pt x="6287" y="19729"/>
                    <a:pt x="6327" y="19806"/>
                    <a:pt x="6327" y="19806"/>
                  </a:cubicBezTo>
                  <a:cubicBezTo>
                    <a:pt x="6327" y="19845"/>
                    <a:pt x="6367" y="19884"/>
                    <a:pt x="6367" y="19923"/>
                  </a:cubicBezTo>
                  <a:cubicBezTo>
                    <a:pt x="6367" y="19962"/>
                    <a:pt x="6287" y="20001"/>
                    <a:pt x="6287" y="20040"/>
                  </a:cubicBezTo>
                  <a:cubicBezTo>
                    <a:pt x="6287" y="20079"/>
                    <a:pt x="6287" y="20118"/>
                    <a:pt x="6287" y="20157"/>
                  </a:cubicBezTo>
                  <a:cubicBezTo>
                    <a:pt x="6287" y="20196"/>
                    <a:pt x="6327" y="20235"/>
                    <a:pt x="6367" y="20235"/>
                  </a:cubicBezTo>
                  <a:cubicBezTo>
                    <a:pt x="6367" y="20274"/>
                    <a:pt x="6448" y="20352"/>
                    <a:pt x="6448" y="20391"/>
                  </a:cubicBezTo>
                  <a:cubicBezTo>
                    <a:pt x="6488" y="20430"/>
                    <a:pt x="6448" y="20586"/>
                    <a:pt x="6448" y="20625"/>
                  </a:cubicBezTo>
                  <a:cubicBezTo>
                    <a:pt x="6448" y="20664"/>
                    <a:pt x="6367" y="20742"/>
                    <a:pt x="6367" y="20742"/>
                  </a:cubicBezTo>
                  <a:cubicBezTo>
                    <a:pt x="6327" y="20820"/>
                    <a:pt x="6287" y="20859"/>
                    <a:pt x="6206" y="20859"/>
                  </a:cubicBezTo>
                  <a:cubicBezTo>
                    <a:pt x="6206" y="20898"/>
                    <a:pt x="6125" y="20898"/>
                    <a:pt x="6125" y="20898"/>
                  </a:cubicBezTo>
                  <a:cubicBezTo>
                    <a:pt x="6045" y="20937"/>
                    <a:pt x="6004" y="21015"/>
                    <a:pt x="6004" y="21093"/>
                  </a:cubicBezTo>
                  <a:cubicBezTo>
                    <a:pt x="5964" y="21132"/>
                    <a:pt x="5884" y="21249"/>
                    <a:pt x="5843" y="21288"/>
                  </a:cubicBezTo>
                  <a:cubicBezTo>
                    <a:pt x="5803" y="21288"/>
                    <a:pt x="5722" y="21327"/>
                    <a:pt x="5682" y="21366"/>
                  </a:cubicBezTo>
                  <a:cubicBezTo>
                    <a:pt x="5642" y="21405"/>
                    <a:pt x="5561" y="21444"/>
                    <a:pt x="5561" y="21444"/>
                  </a:cubicBezTo>
                  <a:cubicBezTo>
                    <a:pt x="5481" y="21483"/>
                    <a:pt x="5319" y="21561"/>
                    <a:pt x="5279" y="21561"/>
                  </a:cubicBezTo>
                  <a:cubicBezTo>
                    <a:pt x="5239" y="21561"/>
                    <a:pt x="5158" y="21600"/>
                    <a:pt x="5158" y="21600"/>
                  </a:cubicBezTo>
                  <a:cubicBezTo>
                    <a:pt x="5118" y="21600"/>
                    <a:pt x="5037" y="21600"/>
                    <a:pt x="4997" y="21561"/>
                  </a:cubicBezTo>
                  <a:cubicBezTo>
                    <a:pt x="4997" y="21561"/>
                    <a:pt x="4997" y="21483"/>
                    <a:pt x="4997" y="21483"/>
                  </a:cubicBezTo>
                  <a:cubicBezTo>
                    <a:pt x="4997" y="21444"/>
                    <a:pt x="5078" y="21405"/>
                    <a:pt x="5078" y="21366"/>
                  </a:cubicBezTo>
                  <a:cubicBezTo>
                    <a:pt x="5118" y="21327"/>
                    <a:pt x="5199" y="21288"/>
                    <a:pt x="5239" y="21249"/>
                  </a:cubicBezTo>
                  <a:cubicBezTo>
                    <a:pt x="5279" y="21210"/>
                    <a:pt x="5319" y="21054"/>
                    <a:pt x="5319" y="20976"/>
                  </a:cubicBezTo>
                  <a:cubicBezTo>
                    <a:pt x="5319" y="20976"/>
                    <a:pt x="5360" y="20859"/>
                    <a:pt x="5319" y="20859"/>
                  </a:cubicBezTo>
                  <a:cubicBezTo>
                    <a:pt x="5319" y="20820"/>
                    <a:pt x="5239" y="20859"/>
                    <a:pt x="5199" y="20859"/>
                  </a:cubicBezTo>
                  <a:cubicBezTo>
                    <a:pt x="5158" y="20859"/>
                    <a:pt x="5118" y="20820"/>
                    <a:pt x="5118" y="20820"/>
                  </a:cubicBezTo>
                  <a:cubicBezTo>
                    <a:pt x="5078" y="20859"/>
                    <a:pt x="5078" y="20898"/>
                    <a:pt x="5078" y="20937"/>
                  </a:cubicBezTo>
                  <a:cubicBezTo>
                    <a:pt x="5037" y="20976"/>
                    <a:pt x="4957" y="20976"/>
                    <a:pt x="4957" y="20976"/>
                  </a:cubicBezTo>
                  <a:cubicBezTo>
                    <a:pt x="4916" y="20976"/>
                    <a:pt x="4836" y="20937"/>
                    <a:pt x="4796" y="20937"/>
                  </a:cubicBezTo>
                  <a:cubicBezTo>
                    <a:pt x="4755" y="20976"/>
                    <a:pt x="4715" y="21015"/>
                    <a:pt x="4715" y="21015"/>
                  </a:cubicBezTo>
                  <a:cubicBezTo>
                    <a:pt x="4675" y="21015"/>
                    <a:pt x="4634" y="21015"/>
                    <a:pt x="4634" y="21015"/>
                  </a:cubicBezTo>
                  <a:cubicBezTo>
                    <a:pt x="4594" y="21015"/>
                    <a:pt x="4634" y="20898"/>
                    <a:pt x="4634" y="20898"/>
                  </a:cubicBezTo>
                  <a:cubicBezTo>
                    <a:pt x="4594" y="20859"/>
                    <a:pt x="4634" y="20820"/>
                    <a:pt x="4634" y="20742"/>
                  </a:cubicBezTo>
                  <a:cubicBezTo>
                    <a:pt x="4634" y="20742"/>
                    <a:pt x="4594" y="20664"/>
                    <a:pt x="4594" y="20625"/>
                  </a:cubicBezTo>
                  <a:cubicBezTo>
                    <a:pt x="4594" y="20586"/>
                    <a:pt x="4634" y="20586"/>
                    <a:pt x="4675" y="20547"/>
                  </a:cubicBezTo>
                  <a:cubicBezTo>
                    <a:pt x="4675" y="20547"/>
                    <a:pt x="4675" y="20469"/>
                    <a:pt x="4675" y="20469"/>
                  </a:cubicBezTo>
                  <a:cubicBezTo>
                    <a:pt x="4675" y="20469"/>
                    <a:pt x="4675" y="20430"/>
                    <a:pt x="4675" y="20430"/>
                  </a:cubicBezTo>
                  <a:cubicBezTo>
                    <a:pt x="4634" y="20391"/>
                    <a:pt x="4634" y="20352"/>
                    <a:pt x="4634" y="20313"/>
                  </a:cubicBezTo>
                  <a:cubicBezTo>
                    <a:pt x="4594" y="20274"/>
                    <a:pt x="4513" y="20235"/>
                    <a:pt x="4513" y="20235"/>
                  </a:cubicBezTo>
                  <a:cubicBezTo>
                    <a:pt x="4473" y="20235"/>
                    <a:pt x="4433" y="20235"/>
                    <a:pt x="4393" y="20235"/>
                  </a:cubicBezTo>
                  <a:cubicBezTo>
                    <a:pt x="4393" y="20235"/>
                    <a:pt x="4312" y="20235"/>
                    <a:pt x="4272" y="20235"/>
                  </a:cubicBezTo>
                  <a:cubicBezTo>
                    <a:pt x="4231" y="20157"/>
                    <a:pt x="4231" y="20079"/>
                    <a:pt x="4191" y="20040"/>
                  </a:cubicBezTo>
                  <a:cubicBezTo>
                    <a:pt x="4191" y="20001"/>
                    <a:pt x="4151" y="19962"/>
                    <a:pt x="4151" y="19923"/>
                  </a:cubicBezTo>
                  <a:cubicBezTo>
                    <a:pt x="4110" y="19884"/>
                    <a:pt x="4110" y="19884"/>
                    <a:pt x="4070" y="19845"/>
                  </a:cubicBezTo>
                  <a:cubicBezTo>
                    <a:pt x="4070" y="19845"/>
                    <a:pt x="3949" y="19845"/>
                    <a:pt x="3949" y="19845"/>
                  </a:cubicBezTo>
                  <a:cubicBezTo>
                    <a:pt x="3909" y="19845"/>
                    <a:pt x="3828" y="19884"/>
                    <a:pt x="3788" y="19884"/>
                  </a:cubicBezTo>
                  <a:cubicBezTo>
                    <a:pt x="3748" y="19884"/>
                    <a:pt x="3667" y="19884"/>
                    <a:pt x="3627" y="19845"/>
                  </a:cubicBezTo>
                  <a:cubicBezTo>
                    <a:pt x="3587" y="19806"/>
                    <a:pt x="3587" y="19806"/>
                    <a:pt x="3587" y="19806"/>
                  </a:cubicBezTo>
                  <a:cubicBezTo>
                    <a:pt x="3587" y="19806"/>
                    <a:pt x="3466" y="19768"/>
                    <a:pt x="3466" y="19729"/>
                  </a:cubicBezTo>
                  <a:cubicBezTo>
                    <a:pt x="3466" y="19690"/>
                    <a:pt x="3466" y="19651"/>
                    <a:pt x="3466" y="19651"/>
                  </a:cubicBezTo>
                  <a:cubicBezTo>
                    <a:pt x="3466" y="19612"/>
                    <a:pt x="3506" y="19573"/>
                    <a:pt x="3506" y="19573"/>
                  </a:cubicBezTo>
                  <a:cubicBezTo>
                    <a:pt x="3506" y="19534"/>
                    <a:pt x="3506" y="19495"/>
                    <a:pt x="3506" y="19456"/>
                  </a:cubicBezTo>
                  <a:cubicBezTo>
                    <a:pt x="3466" y="19417"/>
                    <a:pt x="3345" y="19417"/>
                    <a:pt x="3304" y="19417"/>
                  </a:cubicBezTo>
                  <a:cubicBezTo>
                    <a:pt x="3304" y="19456"/>
                    <a:pt x="3224" y="19495"/>
                    <a:pt x="3224" y="19534"/>
                  </a:cubicBezTo>
                  <a:cubicBezTo>
                    <a:pt x="3224" y="19534"/>
                    <a:pt x="3184" y="19573"/>
                    <a:pt x="3143" y="19573"/>
                  </a:cubicBezTo>
                  <a:cubicBezTo>
                    <a:pt x="3143" y="19612"/>
                    <a:pt x="3143" y="19690"/>
                    <a:pt x="3103" y="19729"/>
                  </a:cubicBezTo>
                  <a:cubicBezTo>
                    <a:pt x="3103" y="19729"/>
                    <a:pt x="3063" y="19845"/>
                    <a:pt x="3063" y="19845"/>
                  </a:cubicBezTo>
                  <a:cubicBezTo>
                    <a:pt x="3022" y="19845"/>
                    <a:pt x="2982" y="19845"/>
                    <a:pt x="2901" y="19845"/>
                  </a:cubicBezTo>
                  <a:cubicBezTo>
                    <a:pt x="2861" y="19845"/>
                    <a:pt x="2740" y="19884"/>
                    <a:pt x="2700" y="19884"/>
                  </a:cubicBezTo>
                  <a:cubicBezTo>
                    <a:pt x="2619" y="19884"/>
                    <a:pt x="2458" y="19806"/>
                    <a:pt x="2418" y="19806"/>
                  </a:cubicBezTo>
                  <a:cubicBezTo>
                    <a:pt x="2378" y="19806"/>
                    <a:pt x="2378" y="19806"/>
                    <a:pt x="2337" y="19806"/>
                  </a:cubicBezTo>
                  <a:cubicBezTo>
                    <a:pt x="2337" y="19729"/>
                    <a:pt x="2337" y="19729"/>
                    <a:pt x="2337" y="19729"/>
                  </a:cubicBezTo>
                  <a:cubicBezTo>
                    <a:pt x="2418" y="19612"/>
                    <a:pt x="2418" y="19612"/>
                    <a:pt x="2418" y="19612"/>
                  </a:cubicBezTo>
                  <a:cubicBezTo>
                    <a:pt x="2539" y="19534"/>
                    <a:pt x="2539" y="19534"/>
                    <a:pt x="2539" y="19534"/>
                  </a:cubicBezTo>
                  <a:cubicBezTo>
                    <a:pt x="2619" y="19417"/>
                    <a:pt x="2619" y="19417"/>
                    <a:pt x="2619" y="19417"/>
                  </a:cubicBezTo>
                  <a:cubicBezTo>
                    <a:pt x="2700" y="19378"/>
                    <a:pt x="2700" y="19378"/>
                    <a:pt x="2700" y="19378"/>
                  </a:cubicBezTo>
                  <a:cubicBezTo>
                    <a:pt x="2861" y="19378"/>
                    <a:pt x="2861" y="19378"/>
                    <a:pt x="2861" y="19378"/>
                  </a:cubicBezTo>
                  <a:cubicBezTo>
                    <a:pt x="3103" y="19378"/>
                    <a:pt x="3103" y="19378"/>
                    <a:pt x="3103" y="19378"/>
                  </a:cubicBezTo>
                  <a:cubicBezTo>
                    <a:pt x="3345" y="19222"/>
                    <a:pt x="3345" y="19222"/>
                    <a:pt x="3345" y="19222"/>
                  </a:cubicBezTo>
                  <a:cubicBezTo>
                    <a:pt x="3466" y="19066"/>
                    <a:pt x="3466" y="19066"/>
                    <a:pt x="3466" y="19066"/>
                  </a:cubicBezTo>
                  <a:cubicBezTo>
                    <a:pt x="3506" y="18988"/>
                    <a:pt x="3506" y="18988"/>
                    <a:pt x="3506" y="18988"/>
                  </a:cubicBezTo>
                  <a:cubicBezTo>
                    <a:pt x="3667" y="18988"/>
                    <a:pt x="3667" y="18988"/>
                    <a:pt x="3667" y="18988"/>
                  </a:cubicBezTo>
                  <a:cubicBezTo>
                    <a:pt x="3869" y="18988"/>
                    <a:pt x="3869" y="18988"/>
                    <a:pt x="3869" y="18988"/>
                  </a:cubicBezTo>
                  <a:cubicBezTo>
                    <a:pt x="3949" y="19027"/>
                    <a:pt x="3949" y="19027"/>
                    <a:pt x="3949" y="19027"/>
                  </a:cubicBezTo>
                  <a:cubicBezTo>
                    <a:pt x="4070" y="19066"/>
                    <a:pt x="4070" y="19066"/>
                    <a:pt x="4070" y="19066"/>
                  </a:cubicBezTo>
                  <a:cubicBezTo>
                    <a:pt x="4151" y="18988"/>
                    <a:pt x="4151" y="18988"/>
                    <a:pt x="4151" y="18988"/>
                  </a:cubicBezTo>
                  <a:cubicBezTo>
                    <a:pt x="4191" y="18871"/>
                    <a:pt x="4191" y="18871"/>
                    <a:pt x="4191" y="18871"/>
                  </a:cubicBezTo>
                  <a:cubicBezTo>
                    <a:pt x="4312" y="18871"/>
                    <a:pt x="4312" y="18871"/>
                    <a:pt x="4312" y="18871"/>
                  </a:cubicBezTo>
                  <a:cubicBezTo>
                    <a:pt x="4473" y="18871"/>
                    <a:pt x="4473" y="18871"/>
                    <a:pt x="4473" y="18871"/>
                  </a:cubicBezTo>
                  <a:cubicBezTo>
                    <a:pt x="4513" y="18988"/>
                    <a:pt x="4513" y="18988"/>
                    <a:pt x="4513" y="18988"/>
                  </a:cubicBezTo>
                  <a:cubicBezTo>
                    <a:pt x="4594" y="19105"/>
                    <a:pt x="4594" y="19105"/>
                    <a:pt x="4594" y="19105"/>
                  </a:cubicBezTo>
                  <a:cubicBezTo>
                    <a:pt x="4675" y="19066"/>
                    <a:pt x="4675" y="19066"/>
                    <a:pt x="4675" y="19066"/>
                  </a:cubicBezTo>
                  <a:cubicBezTo>
                    <a:pt x="4796" y="18988"/>
                    <a:pt x="4796" y="18988"/>
                    <a:pt x="4796" y="18988"/>
                  </a:cubicBezTo>
                  <a:cubicBezTo>
                    <a:pt x="4957" y="18832"/>
                    <a:pt x="4957" y="18832"/>
                    <a:pt x="4957" y="18832"/>
                  </a:cubicBezTo>
                  <a:cubicBezTo>
                    <a:pt x="4916" y="18715"/>
                    <a:pt x="4916" y="18715"/>
                    <a:pt x="4916" y="18715"/>
                  </a:cubicBezTo>
                  <a:cubicBezTo>
                    <a:pt x="4876" y="18520"/>
                    <a:pt x="4876" y="18520"/>
                    <a:pt x="4876" y="18520"/>
                  </a:cubicBezTo>
                  <a:cubicBezTo>
                    <a:pt x="4836" y="18403"/>
                    <a:pt x="4836" y="18403"/>
                    <a:pt x="4836" y="18403"/>
                  </a:cubicBezTo>
                  <a:cubicBezTo>
                    <a:pt x="4715" y="18286"/>
                    <a:pt x="4715" y="18286"/>
                    <a:pt x="4715" y="18286"/>
                  </a:cubicBezTo>
                  <a:cubicBezTo>
                    <a:pt x="4634" y="18247"/>
                    <a:pt x="4634" y="18247"/>
                    <a:pt x="4634" y="18247"/>
                  </a:cubicBezTo>
                  <a:cubicBezTo>
                    <a:pt x="4634" y="18169"/>
                    <a:pt x="4634" y="18169"/>
                    <a:pt x="4634" y="18169"/>
                  </a:cubicBezTo>
                  <a:cubicBezTo>
                    <a:pt x="4715" y="18091"/>
                    <a:pt x="4715" y="18091"/>
                    <a:pt x="4715" y="18091"/>
                  </a:cubicBezTo>
                  <a:cubicBezTo>
                    <a:pt x="4836" y="18052"/>
                    <a:pt x="4836" y="18052"/>
                    <a:pt x="4836" y="18052"/>
                  </a:cubicBezTo>
                  <a:cubicBezTo>
                    <a:pt x="4916" y="17935"/>
                    <a:pt x="4916" y="17935"/>
                    <a:pt x="4916" y="17935"/>
                  </a:cubicBezTo>
                  <a:cubicBezTo>
                    <a:pt x="4836" y="17857"/>
                    <a:pt x="4836" y="17857"/>
                    <a:pt x="4836" y="17857"/>
                  </a:cubicBezTo>
                  <a:cubicBezTo>
                    <a:pt x="4755" y="17740"/>
                    <a:pt x="4755" y="17740"/>
                    <a:pt x="4755" y="17740"/>
                  </a:cubicBezTo>
                  <a:cubicBezTo>
                    <a:pt x="4715" y="17701"/>
                    <a:pt x="4715" y="17701"/>
                    <a:pt x="4715" y="17701"/>
                  </a:cubicBezTo>
                  <a:cubicBezTo>
                    <a:pt x="4796" y="17584"/>
                    <a:pt x="4796" y="17584"/>
                    <a:pt x="4796" y="17584"/>
                  </a:cubicBezTo>
                  <a:cubicBezTo>
                    <a:pt x="4836" y="17506"/>
                    <a:pt x="4836" y="17506"/>
                    <a:pt x="4836" y="17506"/>
                  </a:cubicBezTo>
                  <a:cubicBezTo>
                    <a:pt x="4796" y="17272"/>
                    <a:pt x="4796" y="17272"/>
                    <a:pt x="4796" y="17272"/>
                  </a:cubicBezTo>
                  <a:cubicBezTo>
                    <a:pt x="4715" y="17194"/>
                    <a:pt x="4715" y="17194"/>
                    <a:pt x="4715" y="17194"/>
                  </a:cubicBezTo>
                  <a:cubicBezTo>
                    <a:pt x="4715" y="17116"/>
                    <a:pt x="4715" y="17116"/>
                    <a:pt x="4715" y="17116"/>
                  </a:cubicBezTo>
                  <a:cubicBezTo>
                    <a:pt x="4836" y="17038"/>
                    <a:pt x="4836" y="17038"/>
                    <a:pt x="4836" y="17038"/>
                  </a:cubicBezTo>
                  <a:cubicBezTo>
                    <a:pt x="4876" y="16921"/>
                    <a:pt x="4876" y="16921"/>
                    <a:pt x="4876" y="16921"/>
                  </a:cubicBezTo>
                  <a:cubicBezTo>
                    <a:pt x="4916" y="16765"/>
                    <a:pt x="4916" y="16765"/>
                    <a:pt x="4916" y="16765"/>
                  </a:cubicBezTo>
                  <a:cubicBezTo>
                    <a:pt x="4957" y="16531"/>
                    <a:pt x="4957" y="16531"/>
                    <a:pt x="4957" y="16531"/>
                  </a:cubicBezTo>
                  <a:cubicBezTo>
                    <a:pt x="4997" y="16414"/>
                    <a:pt x="4997" y="16414"/>
                    <a:pt x="4997" y="16414"/>
                  </a:cubicBezTo>
                  <a:cubicBezTo>
                    <a:pt x="4997" y="16336"/>
                    <a:pt x="4997" y="16336"/>
                    <a:pt x="4997" y="16336"/>
                  </a:cubicBezTo>
                  <a:cubicBezTo>
                    <a:pt x="4957" y="16297"/>
                    <a:pt x="4957" y="16297"/>
                    <a:pt x="4957" y="16297"/>
                  </a:cubicBezTo>
                  <a:cubicBezTo>
                    <a:pt x="4957" y="16219"/>
                    <a:pt x="4957" y="16219"/>
                    <a:pt x="4957" y="16219"/>
                  </a:cubicBezTo>
                  <a:cubicBezTo>
                    <a:pt x="4997" y="16142"/>
                    <a:pt x="4997" y="16142"/>
                    <a:pt x="4997" y="16142"/>
                  </a:cubicBezTo>
                  <a:cubicBezTo>
                    <a:pt x="4957" y="16064"/>
                    <a:pt x="4957" y="16064"/>
                    <a:pt x="4957" y="16064"/>
                  </a:cubicBezTo>
                  <a:cubicBezTo>
                    <a:pt x="4916" y="15986"/>
                    <a:pt x="4916" y="15986"/>
                    <a:pt x="4916" y="15986"/>
                  </a:cubicBezTo>
                  <a:cubicBezTo>
                    <a:pt x="4876" y="15869"/>
                    <a:pt x="4876" y="15869"/>
                    <a:pt x="4876" y="15869"/>
                  </a:cubicBezTo>
                  <a:cubicBezTo>
                    <a:pt x="4796" y="15479"/>
                    <a:pt x="4796" y="15479"/>
                    <a:pt x="4796" y="15479"/>
                  </a:cubicBezTo>
                  <a:cubicBezTo>
                    <a:pt x="4715" y="15245"/>
                    <a:pt x="4715" y="15245"/>
                    <a:pt x="4715" y="15245"/>
                  </a:cubicBezTo>
                  <a:cubicBezTo>
                    <a:pt x="4634" y="14894"/>
                    <a:pt x="4634" y="14894"/>
                    <a:pt x="4634" y="14894"/>
                  </a:cubicBezTo>
                  <a:cubicBezTo>
                    <a:pt x="4554" y="14738"/>
                    <a:pt x="4554" y="14738"/>
                    <a:pt x="4554" y="14738"/>
                  </a:cubicBezTo>
                  <a:cubicBezTo>
                    <a:pt x="4433" y="14582"/>
                    <a:pt x="4433" y="14582"/>
                    <a:pt x="4433" y="14582"/>
                  </a:cubicBezTo>
                  <a:cubicBezTo>
                    <a:pt x="4352" y="14465"/>
                    <a:pt x="4352" y="14465"/>
                    <a:pt x="4352" y="14465"/>
                  </a:cubicBezTo>
                  <a:cubicBezTo>
                    <a:pt x="4312" y="14348"/>
                    <a:pt x="4312" y="14348"/>
                    <a:pt x="4312" y="14348"/>
                  </a:cubicBezTo>
                  <a:cubicBezTo>
                    <a:pt x="4352" y="14231"/>
                    <a:pt x="4352" y="14231"/>
                    <a:pt x="4352" y="14231"/>
                  </a:cubicBezTo>
                  <a:cubicBezTo>
                    <a:pt x="4433" y="14153"/>
                    <a:pt x="4433" y="14153"/>
                    <a:pt x="4433" y="14153"/>
                  </a:cubicBezTo>
                  <a:cubicBezTo>
                    <a:pt x="4554" y="13997"/>
                    <a:pt x="4554" y="13997"/>
                    <a:pt x="4554" y="13997"/>
                  </a:cubicBezTo>
                  <a:cubicBezTo>
                    <a:pt x="4513" y="13841"/>
                    <a:pt x="4513" y="13841"/>
                    <a:pt x="4513" y="13841"/>
                  </a:cubicBezTo>
                  <a:cubicBezTo>
                    <a:pt x="4554" y="13763"/>
                    <a:pt x="4554" y="13763"/>
                    <a:pt x="4554" y="13763"/>
                  </a:cubicBezTo>
                  <a:cubicBezTo>
                    <a:pt x="4634" y="13724"/>
                    <a:pt x="4634" y="13724"/>
                    <a:pt x="4634" y="13724"/>
                  </a:cubicBezTo>
                  <a:cubicBezTo>
                    <a:pt x="4715" y="13724"/>
                    <a:pt x="4715" y="13724"/>
                    <a:pt x="4715" y="13724"/>
                  </a:cubicBezTo>
                  <a:cubicBezTo>
                    <a:pt x="4836" y="13724"/>
                    <a:pt x="4836" y="13724"/>
                    <a:pt x="4836" y="13724"/>
                  </a:cubicBezTo>
                  <a:cubicBezTo>
                    <a:pt x="4957" y="13802"/>
                    <a:pt x="4957" y="13802"/>
                    <a:pt x="4957" y="13802"/>
                  </a:cubicBezTo>
                  <a:cubicBezTo>
                    <a:pt x="4997" y="13841"/>
                    <a:pt x="4997" y="13841"/>
                    <a:pt x="4997" y="13841"/>
                  </a:cubicBezTo>
                  <a:cubicBezTo>
                    <a:pt x="5118" y="13841"/>
                    <a:pt x="5118" y="13841"/>
                    <a:pt x="5118" y="13841"/>
                  </a:cubicBezTo>
                  <a:cubicBezTo>
                    <a:pt x="5158" y="13685"/>
                    <a:pt x="5158" y="13685"/>
                    <a:pt x="5158" y="13685"/>
                  </a:cubicBezTo>
                  <a:cubicBezTo>
                    <a:pt x="5279" y="13646"/>
                    <a:pt x="5279" y="13646"/>
                    <a:pt x="5279" y="13646"/>
                  </a:cubicBezTo>
                  <a:cubicBezTo>
                    <a:pt x="5440" y="13568"/>
                    <a:pt x="5440" y="13568"/>
                    <a:pt x="5440" y="13568"/>
                  </a:cubicBezTo>
                  <a:cubicBezTo>
                    <a:pt x="5400" y="13490"/>
                    <a:pt x="5400" y="13490"/>
                    <a:pt x="5400" y="13490"/>
                  </a:cubicBezTo>
                  <a:cubicBezTo>
                    <a:pt x="5400" y="13451"/>
                    <a:pt x="5400" y="13451"/>
                    <a:pt x="5400" y="13451"/>
                  </a:cubicBezTo>
                  <a:cubicBezTo>
                    <a:pt x="5521" y="13412"/>
                    <a:pt x="5521" y="13412"/>
                    <a:pt x="5521" y="13412"/>
                  </a:cubicBezTo>
                  <a:cubicBezTo>
                    <a:pt x="5642" y="13412"/>
                    <a:pt x="5642" y="13412"/>
                    <a:pt x="5642" y="13412"/>
                  </a:cubicBezTo>
                  <a:cubicBezTo>
                    <a:pt x="5722" y="13334"/>
                    <a:pt x="5722" y="13334"/>
                    <a:pt x="5722" y="13334"/>
                  </a:cubicBezTo>
                  <a:cubicBezTo>
                    <a:pt x="5763" y="13139"/>
                    <a:pt x="5763" y="13139"/>
                    <a:pt x="5763" y="13139"/>
                  </a:cubicBezTo>
                  <a:cubicBezTo>
                    <a:pt x="5722" y="12944"/>
                    <a:pt x="5722" y="12944"/>
                    <a:pt x="5722" y="12944"/>
                  </a:cubicBezTo>
                  <a:cubicBezTo>
                    <a:pt x="5763" y="12866"/>
                    <a:pt x="5763" y="12866"/>
                    <a:pt x="5763" y="12866"/>
                  </a:cubicBezTo>
                  <a:cubicBezTo>
                    <a:pt x="5803" y="12788"/>
                    <a:pt x="5803" y="12788"/>
                    <a:pt x="5803" y="12788"/>
                  </a:cubicBezTo>
                  <a:cubicBezTo>
                    <a:pt x="5722" y="12710"/>
                    <a:pt x="5722" y="12710"/>
                    <a:pt x="5722" y="12710"/>
                  </a:cubicBezTo>
                  <a:cubicBezTo>
                    <a:pt x="5601" y="12594"/>
                    <a:pt x="5601" y="12594"/>
                    <a:pt x="5601" y="12594"/>
                  </a:cubicBezTo>
                  <a:cubicBezTo>
                    <a:pt x="5561" y="12555"/>
                    <a:pt x="5561" y="12555"/>
                    <a:pt x="5561" y="12555"/>
                  </a:cubicBezTo>
                  <a:cubicBezTo>
                    <a:pt x="5561" y="12399"/>
                    <a:pt x="5561" y="12399"/>
                    <a:pt x="5561" y="12399"/>
                  </a:cubicBezTo>
                  <a:cubicBezTo>
                    <a:pt x="5561" y="12321"/>
                    <a:pt x="5561" y="12321"/>
                    <a:pt x="5561" y="12321"/>
                  </a:cubicBezTo>
                  <a:cubicBezTo>
                    <a:pt x="5682" y="12243"/>
                    <a:pt x="5682" y="12243"/>
                    <a:pt x="5682" y="12243"/>
                  </a:cubicBezTo>
                  <a:cubicBezTo>
                    <a:pt x="5722" y="12282"/>
                    <a:pt x="5722" y="12282"/>
                    <a:pt x="5722" y="12282"/>
                  </a:cubicBezTo>
                  <a:cubicBezTo>
                    <a:pt x="5803" y="12321"/>
                    <a:pt x="5803" y="12321"/>
                    <a:pt x="5803" y="12321"/>
                  </a:cubicBezTo>
                  <a:cubicBezTo>
                    <a:pt x="5884" y="12360"/>
                    <a:pt x="5884" y="12360"/>
                    <a:pt x="5884" y="12360"/>
                  </a:cubicBezTo>
                  <a:cubicBezTo>
                    <a:pt x="5924" y="12438"/>
                    <a:pt x="5924" y="12438"/>
                    <a:pt x="5924" y="12438"/>
                  </a:cubicBezTo>
                  <a:cubicBezTo>
                    <a:pt x="6004" y="12477"/>
                    <a:pt x="6004" y="12477"/>
                    <a:pt x="6004" y="12477"/>
                  </a:cubicBezTo>
                  <a:cubicBezTo>
                    <a:pt x="6085" y="12438"/>
                    <a:pt x="6085" y="12438"/>
                    <a:pt x="6085" y="12438"/>
                  </a:cubicBezTo>
                  <a:cubicBezTo>
                    <a:pt x="6125" y="12360"/>
                    <a:pt x="6125" y="12360"/>
                    <a:pt x="6125" y="12360"/>
                  </a:cubicBezTo>
                  <a:cubicBezTo>
                    <a:pt x="6125" y="12282"/>
                    <a:pt x="6125" y="12282"/>
                    <a:pt x="6125" y="12282"/>
                  </a:cubicBezTo>
                  <a:cubicBezTo>
                    <a:pt x="6166" y="12243"/>
                    <a:pt x="6166" y="12243"/>
                    <a:pt x="6166" y="12243"/>
                  </a:cubicBezTo>
                  <a:cubicBezTo>
                    <a:pt x="6206" y="12243"/>
                    <a:pt x="6206" y="12243"/>
                    <a:pt x="6206" y="12243"/>
                  </a:cubicBezTo>
                  <a:cubicBezTo>
                    <a:pt x="6287" y="12282"/>
                    <a:pt x="6287" y="12282"/>
                    <a:pt x="6287" y="12282"/>
                  </a:cubicBezTo>
                  <a:cubicBezTo>
                    <a:pt x="6287" y="12321"/>
                    <a:pt x="6287" y="12321"/>
                    <a:pt x="6287" y="12321"/>
                  </a:cubicBezTo>
                  <a:cubicBezTo>
                    <a:pt x="6287" y="12399"/>
                    <a:pt x="6287" y="12399"/>
                    <a:pt x="6287" y="12399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367" y="12477"/>
                    <a:pt x="6367" y="12477"/>
                    <a:pt x="6367" y="12477"/>
                  </a:cubicBezTo>
                  <a:cubicBezTo>
                    <a:pt x="6488" y="12360"/>
                    <a:pt x="6488" y="12360"/>
                    <a:pt x="6488" y="12360"/>
                  </a:cubicBezTo>
                  <a:cubicBezTo>
                    <a:pt x="6569" y="12321"/>
                    <a:pt x="6569" y="12321"/>
                    <a:pt x="6569" y="12321"/>
                  </a:cubicBezTo>
                  <a:cubicBezTo>
                    <a:pt x="6609" y="12282"/>
                    <a:pt x="6609" y="12282"/>
                    <a:pt x="6609" y="12282"/>
                  </a:cubicBezTo>
                  <a:cubicBezTo>
                    <a:pt x="6528" y="12165"/>
                    <a:pt x="6528" y="12165"/>
                    <a:pt x="6528" y="12165"/>
                  </a:cubicBezTo>
                  <a:cubicBezTo>
                    <a:pt x="6488" y="12048"/>
                    <a:pt x="6488" y="12048"/>
                    <a:pt x="6488" y="12048"/>
                  </a:cubicBezTo>
                  <a:cubicBezTo>
                    <a:pt x="6448" y="11970"/>
                    <a:pt x="6448" y="11970"/>
                    <a:pt x="6448" y="11970"/>
                  </a:cubicBezTo>
                  <a:cubicBezTo>
                    <a:pt x="6367" y="11970"/>
                    <a:pt x="6367" y="11970"/>
                    <a:pt x="6367" y="11970"/>
                  </a:cubicBezTo>
                  <a:cubicBezTo>
                    <a:pt x="6367" y="12009"/>
                    <a:pt x="6367" y="12009"/>
                    <a:pt x="6367" y="12009"/>
                  </a:cubicBezTo>
                  <a:cubicBezTo>
                    <a:pt x="6287" y="11970"/>
                    <a:pt x="6287" y="11970"/>
                    <a:pt x="6287" y="11970"/>
                  </a:cubicBezTo>
                  <a:cubicBezTo>
                    <a:pt x="6287" y="11892"/>
                    <a:pt x="6287" y="11892"/>
                    <a:pt x="6287" y="11892"/>
                  </a:cubicBezTo>
                  <a:cubicBezTo>
                    <a:pt x="6246" y="11814"/>
                    <a:pt x="6246" y="11814"/>
                    <a:pt x="6246" y="11814"/>
                  </a:cubicBezTo>
                  <a:cubicBezTo>
                    <a:pt x="6287" y="11736"/>
                    <a:pt x="6287" y="11736"/>
                    <a:pt x="6287" y="11736"/>
                  </a:cubicBezTo>
                  <a:cubicBezTo>
                    <a:pt x="6367" y="11736"/>
                    <a:pt x="6367" y="11736"/>
                    <a:pt x="6367" y="11736"/>
                  </a:cubicBezTo>
                  <a:cubicBezTo>
                    <a:pt x="6407" y="11619"/>
                    <a:pt x="6407" y="11619"/>
                    <a:pt x="6407" y="11619"/>
                  </a:cubicBezTo>
                  <a:cubicBezTo>
                    <a:pt x="6367" y="11541"/>
                    <a:pt x="6367" y="11541"/>
                    <a:pt x="6367" y="11541"/>
                  </a:cubicBezTo>
                  <a:cubicBezTo>
                    <a:pt x="6407" y="11424"/>
                    <a:pt x="6407" y="11424"/>
                    <a:pt x="6407" y="11424"/>
                  </a:cubicBezTo>
                  <a:cubicBezTo>
                    <a:pt x="6367" y="11424"/>
                    <a:pt x="6367" y="11424"/>
                    <a:pt x="6367" y="11424"/>
                  </a:cubicBezTo>
                  <a:cubicBezTo>
                    <a:pt x="6327" y="11385"/>
                    <a:pt x="6327" y="11385"/>
                    <a:pt x="6327" y="11385"/>
                  </a:cubicBezTo>
                  <a:cubicBezTo>
                    <a:pt x="6327" y="11307"/>
                    <a:pt x="6327" y="11307"/>
                    <a:pt x="6327" y="11307"/>
                  </a:cubicBezTo>
                  <a:cubicBezTo>
                    <a:pt x="6367" y="11229"/>
                    <a:pt x="6367" y="11229"/>
                    <a:pt x="6367" y="11229"/>
                  </a:cubicBezTo>
                  <a:cubicBezTo>
                    <a:pt x="6448" y="11151"/>
                    <a:pt x="6448" y="11151"/>
                    <a:pt x="6448" y="11151"/>
                  </a:cubicBezTo>
                  <a:cubicBezTo>
                    <a:pt x="6448" y="11034"/>
                    <a:pt x="6448" y="11034"/>
                    <a:pt x="6448" y="11034"/>
                  </a:cubicBezTo>
                  <a:cubicBezTo>
                    <a:pt x="6327" y="10995"/>
                    <a:pt x="6327" y="10995"/>
                    <a:pt x="6327" y="10995"/>
                  </a:cubicBezTo>
                  <a:cubicBezTo>
                    <a:pt x="6287" y="10917"/>
                    <a:pt x="6287" y="10917"/>
                    <a:pt x="6287" y="10917"/>
                  </a:cubicBezTo>
                  <a:cubicBezTo>
                    <a:pt x="6327" y="10839"/>
                    <a:pt x="6327" y="10839"/>
                    <a:pt x="6327" y="10839"/>
                  </a:cubicBezTo>
                  <a:cubicBezTo>
                    <a:pt x="6407" y="10839"/>
                    <a:pt x="6407" y="10839"/>
                    <a:pt x="6407" y="10839"/>
                  </a:cubicBezTo>
                  <a:cubicBezTo>
                    <a:pt x="6448" y="10800"/>
                    <a:pt x="6448" y="10800"/>
                    <a:pt x="6448" y="10800"/>
                  </a:cubicBezTo>
                  <a:cubicBezTo>
                    <a:pt x="6448" y="10683"/>
                    <a:pt x="6448" y="10683"/>
                    <a:pt x="6448" y="10683"/>
                  </a:cubicBezTo>
                  <a:cubicBezTo>
                    <a:pt x="6327" y="10488"/>
                    <a:pt x="6327" y="10488"/>
                    <a:pt x="6327" y="10488"/>
                  </a:cubicBezTo>
                  <a:cubicBezTo>
                    <a:pt x="6206" y="10371"/>
                    <a:pt x="6206" y="10371"/>
                    <a:pt x="6206" y="10371"/>
                  </a:cubicBezTo>
                  <a:cubicBezTo>
                    <a:pt x="6004" y="10215"/>
                    <a:pt x="6004" y="10215"/>
                    <a:pt x="6004" y="10215"/>
                  </a:cubicBezTo>
                  <a:cubicBezTo>
                    <a:pt x="5924" y="10098"/>
                    <a:pt x="5924" y="10098"/>
                    <a:pt x="5924" y="10098"/>
                  </a:cubicBezTo>
                  <a:cubicBezTo>
                    <a:pt x="5803" y="10098"/>
                    <a:pt x="5803" y="10098"/>
                    <a:pt x="5803" y="10098"/>
                  </a:cubicBezTo>
                  <a:cubicBezTo>
                    <a:pt x="5682" y="10059"/>
                    <a:pt x="5682" y="10059"/>
                    <a:pt x="5682" y="10059"/>
                  </a:cubicBezTo>
                  <a:cubicBezTo>
                    <a:pt x="5601" y="10020"/>
                    <a:pt x="5601" y="10020"/>
                    <a:pt x="5601" y="10020"/>
                  </a:cubicBezTo>
                  <a:cubicBezTo>
                    <a:pt x="5561" y="9903"/>
                    <a:pt x="5561" y="9903"/>
                    <a:pt x="5561" y="9903"/>
                  </a:cubicBezTo>
                  <a:cubicBezTo>
                    <a:pt x="5521" y="9825"/>
                    <a:pt x="5521" y="9825"/>
                    <a:pt x="5521" y="9825"/>
                  </a:cubicBezTo>
                  <a:cubicBezTo>
                    <a:pt x="5400" y="9786"/>
                    <a:pt x="5400" y="9786"/>
                    <a:pt x="5400" y="9786"/>
                  </a:cubicBezTo>
                  <a:cubicBezTo>
                    <a:pt x="5319" y="9669"/>
                    <a:pt x="5319" y="9669"/>
                    <a:pt x="5319" y="9669"/>
                  </a:cubicBezTo>
                  <a:cubicBezTo>
                    <a:pt x="5319" y="9552"/>
                    <a:pt x="5319" y="9552"/>
                    <a:pt x="5319" y="9552"/>
                  </a:cubicBezTo>
                  <a:cubicBezTo>
                    <a:pt x="5481" y="9513"/>
                    <a:pt x="5481" y="9513"/>
                    <a:pt x="5481" y="9513"/>
                  </a:cubicBezTo>
                  <a:cubicBezTo>
                    <a:pt x="5521" y="9474"/>
                    <a:pt x="5521" y="9474"/>
                    <a:pt x="5521" y="9474"/>
                  </a:cubicBezTo>
                  <a:cubicBezTo>
                    <a:pt x="5561" y="9396"/>
                    <a:pt x="5561" y="9396"/>
                    <a:pt x="5561" y="9396"/>
                  </a:cubicBezTo>
                  <a:cubicBezTo>
                    <a:pt x="5521" y="9279"/>
                    <a:pt x="5521" y="9279"/>
                    <a:pt x="5521" y="9279"/>
                  </a:cubicBezTo>
                  <a:cubicBezTo>
                    <a:pt x="5400" y="9201"/>
                    <a:pt x="5400" y="9201"/>
                    <a:pt x="5400" y="9201"/>
                  </a:cubicBezTo>
                  <a:cubicBezTo>
                    <a:pt x="5239" y="9162"/>
                    <a:pt x="5239" y="9162"/>
                    <a:pt x="5239" y="9162"/>
                  </a:cubicBezTo>
                  <a:cubicBezTo>
                    <a:pt x="5118" y="9045"/>
                    <a:pt x="5118" y="9045"/>
                    <a:pt x="5118" y="9045"/>
                  </a:cubicBezTo>
                  <a:cubicBezTo>
                    <a:pt x="5037" y="8968"/>
                    <a:pt x="5037" y="8968"/>
                    <a:pt x="5037" y="8968"/>
                  </a:cubicBezTo>
                  <a:cubicBezTo>
                    <a:pt x="4997" y="8812"/>
                    <a:pt x="4997" y="8812"/>
                    <a:pt x="4997" y="8812"/>
                  </a:cubicBezTo>
                  <a:cubicBezTo>
                    <a:pt x="4957" y="8656"/>
                    <a:pt x="4957" y="8656"/>
                    <a:pt x="4957" y="8656"/>
                  </a:cubicBezTo>
                  <a:cubicBezTo>
                    <a:pt x="4916" y="8539"/>
                    <a:pt x="4916" y="8539"/>
                    <a:pt x="4916" y="8539"/>
                  </a:cubicBezTo>
                  <a:cubicBezTo>
                    <a:pt x="4957" y="8500"/>
                    <a:pt x="4957" y="8500"/>
                    <a:pt x="4957" y="8500"/>
                  </a:cubicBezTo>
                  <a:cubicBezTo>
                    <a:pt x="4997" y="8500"/>
                    <a:pt x="4997" y="8500"/>
                    <a:pt x="4997" y="8500"/>
                  </a:cubicBezTo>
                  <a:cubicBezTo>
                    <a:pt x="5078" y="8422"/>
                    <a:pt x="5078" y="8422"/>
                    <a:pt x="5078" y="8422"/>
                  </a:cubicBezTo>
                  <a:cubicBezTo>
                    <a:pt x="5037" y="8383"/>
                    <a:pt x="5037" y="8383"/>
                    <a:pt x="5037" y="8383"/>
                  </a:cubicBezTo>
                  <a:cubicBezTo>
                    <a:pt x="4997" y="8266"/>
                    <a:pt x="4997" y="8266"/>
                    <a:pt x="4997" y="8266"/>
                  </a:cubicBezTo>
                  <a:cubicBezTo>
                    <a:pt x="5078" y="8227"/>
                    <a:pt x="5078" y="8227"/>
                    <a:pt x="5078" y="8227"/>
                  </a:cubicBezTo>
                  <a:cubicBezTo>
                    <a:pt x="5037" y="8149"/>
                    <a:pt x="5037" y="8149"/>
                    <a:pt x="5037" y="8149"/>
                  </a:cubicBezTo>
                  <a:cubicBezTo>
                    <a:pt x="4957" y="8110"/>
                    <a:pt x="4957" y="8110"/>
                    <a:pt x="4957" y="8110"/>
                  </a:cubicBezTo>
                  <a:cubicBezTo>
                    <a:pt x="4876" y="8071"/>
                    <a:pt x="4876" y="8071"/>
                    <a:pt x="4876" y="8071"/>
                  </a:cubicBezTo>
                  <a:cubicBezTo>
                    <a:pt x="4876" y="7954"/>
                    <a:pt x="4876" y="7954"/>
                    <a:pt x="4876" y="7954"/>
                  </a:cubicBezTo>
                  <a:cubicBezTo>
                    <a:pt x="4957" y="7915"/>
                    <a:pt x="4957" y="7915"/>
                    <a:pt x="4957" y="7915"/>
                  </a:cubicBezTo>
                  <a:cubicBezTo>
                    <a:pt x="4957" y="7837"/>
                    <a:pt x="4957" y="7837"/>
                    <a:pt x="4957" y="7837"/>
                  </a:cubicBezTo>
                  <a:cubicBezTo>
                    <a:pt x="4916" y="7759"/>
                    <a:pt x="4916" y="7759"/>
                    <a:pt x="4916" y="7759"/>
                  </a:cubicBezTo>
                  <a:cubicBezTo>
                    <a:pt x="4957" y="7759"/>
                    <a:pt x="4957" y="7759"/>
                    <a:pt x="4957" y="7759"/>
                  </a:cubicBezTo>
                  <a:cubicBezTo>
                    <a:pt x="4997" y="7759"/>
                    <a:pt x="4997" y="7759"/>
                    <a:pt x="4997" y="7759"/>
                  </a:cubicBezTo>
                  <a:cubicBezTo>
                    <a:pt x="5078" y="7759"/>
                    <a:pt x="5078" y="7759"/>
                    <a:pt x="5078" y="7759"/>
                  </a:cubicBezTo>
                  <a:cubicBezTo>
                    <a:pt x="5158" y="7681"/>
                    <a:pt x="5158" y="7681"/>
                    <a:pt x="5158" y="7681"/>
                  </a:cubicBezTo>
                  <a:cubicBezTo>
                    <a:pt x="5118" y="7564"/>
                    <a:pt x="5118" y="7564"/>
                    <a:pt x="5118" y="7564"/>
                  </a:cubicBezTo>
                  <a:cubicBezTo>
                    <a:pt x="5037" y="7486"/>
                    <a:pt x="5037" y="7486"/>
                    <a:pt x="5037" y="7486"/>
                  </a:cubicBezTo>
                  <a:cubicBezTo>
                    <a:pt x="4997" y="7408"/>
                    <a:pt x="4997" y="7408"/>
                    <a:pt x="4997" y="7408"/>
                  </a:cubicBezTo>
                  <a:cubicBezTo>
                    <a:pt x="4916" y="7408"/>
                    <a:pt x="4916" y="7408"/>
                    <a:pt x="4916" y="7408"/>
                  </a:cubicBezTo>
                  <a:cubicBezTo>
                    <a:pt x="4836" y="7408"/>
                    <a:pt x="4836" y="7408"/>
                    <a:pt x="4836" y="7408"/>
                  </a:cubicBezTo>
                  <a:cubicBezTo>
                    <a:pt x="4876" y="7291"/>
                    <a:pt x="4876" y="7291"/>
                    <a:pt x="4876" y="7291"/>
                  </a:cubicBezTo>
                  <a:cubicBezTo>
                    <a:pt x="4957" y="7213"/>
                    <a:pt x="4957" y="7213"/>
                    <a:pt x="4957" y="7213"/>
                  </a:cubicBezTo>
                  <a:cubicBezTo>
                    <a:pt x="4957" y="7096"/>
                    <a:pt x="4957" y="7096"/>
                    <a:pt x="4957" y="7096"/>
                  </a:cubicBezTo>
                  <a:cubicBezTo>
                    <a:pt x="4916" y="6979"/>
                    <a:pt x="4916" y="6979"/>
                    <a:pt x="4916" y="6979"/>
                  </a:cubicBezTo>
                  <a:cubicBezTo>
                    <a:pt x="4916" y="6901"/>
                    <a:pt x="4916" y="6901"/>
                    <a:pt x="4916" y="6901"/>
                  </a:cubicBezTo>
                  <a:cubicBezTo>
                    <a:pt x="4836" y="6901"/>
                    <a:pt x="4836" y="6901"/>
                    <a:pt x="4836" y="6901"/>
                  </a:cubicBezTo>
                  <a:cubicBezTo>
                    <a:pt x="4755" y="6823"/>
                    <a:pt x="4755" y="6823"/>
                    <a:pt x="4755" y="6823"/>
                  </a:cubicBezTo>
                  <a:cubicBezTo>
                    <a:pt x="4796" y="6706"/>
                    <a:pt x="4796" y="6706"/>
                    <a:pt x="4796" y="6706"/>
                  </a:cubicBezTo>
                  <a:cubicBezTo>
                    <a:pt x="4715" y="6667"/>
                    <a:pt x="4715" y="6667"/>
                    <a:pt x="4715" y="6667"/>
                  </a:cubicBezTo>
                  <a:cubicBezTo>
                    <a:pt x="4634" y="6745"/>
                    <a:pt x="4634" y="6745"/>
                    <a:pt x="4634" y="6745"/>
                  </a:cubicBezTo>
                  <a:cubicBezTo>
                    <a:pt x="4634" y="6823"/>
                    <a:pt x="4634" y="6823"/>
                    <a:pt x="4634" y="6823"/>
                  </a:cubicBezTo>
                  <a:cubicBezTo>
                    <a:pt x="4554" y="6901"/>
                    <a:pt x="4554" y="6901"/>
                    <a:pt x="4554" y="6901"/>
                  </a:cubicBezTo>
                  <a:cubicBezTo>
                    <a:pt x="4513" y="6979"/>
                    <a:pt x="4513" y="6979"/>
                    <a:pt x="4513" y="6979"/>
                  </a:cubicBezTo>
                  <a:cubicBezTo>
                    <a:pt x="4554" y="7057"/>
                    <a:pt x="4554" y="7057"/>
                    <a:pt x="4554" y="7057"/>
                  </a:cubicBezTo>
                  <a:cubicBezTo>
                    <a:pt x="4513" y="7096"/>
                    <a:pt x="4513" y="7096"/>
                    <a:pt x="4513" y="7096"/>
                  </a:cubicBezTo>
                  <a:cubicBezTo>
                    <a:pt x="4433" y="7096"/>
                    <a:pt x="4433" y="7096"/>
                    <a:pt x="4433" y="7096"/>
                  </a:cubicBezTo>
                  <a:cubicBezTo>
                    <a:pt x="4352" y="7057"/>
                    <a:pt x="4352" y="7057"/>
                    <a:pt x="4352" y="7057"/>
                  </a:cubicBezTo>
                  <a:cubicBezTo>
                    <a:pt x="4272" y="7096"/>
                    <a:pt x="4272" y="7096"/>
                    <a:pt x="4272" y="7096"/>
                  </a:cubicBezTo>
                  <a:cubicBezTo>
                    <a:pt x="4110" y="7096"/>
                    <a:pt x="4110" y="7096"/>
                    <a:pt x="4110" y="7096"/>
                  </a:cubicBezTo>
                  <a:cubicBezTo>
                    <a:pt x="4070" y="7057"/>
                    <a:pt x="4070" y="7057"/>
                    <a:pt x="4070" y="7057"/>
                  </a:cubicBezTo>
                  <a:cubicBezTo>
                    <a:pt x="4070" y="6940"/>
                    <a:pt x="4070" y="6940"/>
                    <a:pt x="4070" y="6940"/>
                  </a:cubicBezTo>
                  <a:cubicBezTo>
                    <a:pt x="4070" y="6823"/>
                    <a:pt x="4070" y="6823"/>
                    <a:pt x="4070" y="6823"/>
                  </a:cubicBezTo>
                  <a:cubicBezTo>
                    <a:pt x="4030" y="6667"/>
                    <a:pt x="4030" y="6667"/>
                    <a:pt x="4030" y="6667"/>
                  </a:cubicBezTo>
                  <a:cubicBezTo>
                    <a:pt x="4070" y="6589"/>
                    <a:pt x="4070" y="6589"/>
                    <a:pt x="4070" y="6589"/>
                  </a:cubicBezTo>
                  <a:cubicBezTo>
                    <a:pt x="4070" y="6433"/>
                    <a:pt x="4070" y="6433"/>
                    <a:pt x="4070" y="6433"/>
                  </a:cubicBezTo>
                  <a:cubicBezTo>
                    <a:pt x="3990" y="6394"/>
                    <a:pt x="3990" y="6394"/>
                    <a:pt x="3990" y="6394"/>
                  </a:cubicBezTo>
                  <a:cubicBezTo>
                    <a:pt x="3909" y="6394"/>
                    <a:pt x="3909" y="6394"/>
                    <a:pt x="3909" y="6394"/>
                  </a:cubicBezTo>
                  <a:cubicBezTo>
                    <a:pt x="3909" y="6472"/>
                    <a:pt x="3909" y="6472"/>
                    <a:pt x="3909" y="6472"/>
                  </a:cubicBezTo>
                  <a:cubicBezTo>
                    <a:pt x="3869" y="6511"/>
                    <a:pt x="3869" y="6511"/>
                    <a:pt x="3869" y="6511"/>
                  </a:cubicBezTo>
                  <a:cubicBezTo>
                    <a:pt x="3869" y="6628"/>
                    <a:pt x="3869" y="6628"/>
                    <a:pt x="3869" y="6628"/>
                  </a:cubicBezTo>
                  <a:cubicBezTo>
                    <a:pt x="3828" y="6667"/>
                    <a:pt x="3828" y="6667"/>
                    <a:pt x="3828" y="6667"/>
                  </a:cubicBezTo>
                  <a:cubicBezTo>
                    <a:pt x="3748" y="6667"/>
                    <a:pt x="3748" y="6667"/>
                    <a:pt x="3748" y="6667"/>
                  </a:cubicBezTo>
                  <a:cubicBezTo>
                    <a:pt x="3627" y="6628"/>
                    <a:pt x="3627" y="6628"/>
                    <a:pt x="3627" y="6628"/>
                  </a:cubicBezTo>
                  <a:cubicBezTo>
                    <a:pt x="3587" y="6589"/>
                    <a:pt x="3587" y="6589"/>
                    <a:pt x="3587" y="6589"/>
                  </a:cubicBezTo>
                  <a:cubicBezTo>
                    <a:pt x="3627" y="6472"/>
                    <a:pt x="3627" y="6472"/>
                    <a:pt x="3627" y="6472"/>
                  </a:cubicBezTo>
                  <a:cubicBezTo>
                    <a:pt x="3667" y="6433"/>
                    <a:pt x="3667" y="6433"/>
                    <a:pt x="3667" y="6433"/>
                  </a:cubicBezTo>
                  <a:cubicBezTo>
                    <a:pt x="3748" y="6355"/>
                    <a:pt x="3748" y="6355"/>
                    <a:pt x="3748" y="6355"/>
                  </a:cubicBezTo>
                  <a:cubicBezTo>
                    <a:pt x="3788" y="6277"/>
                    <a:pt x="3788" y="6277"/>
                    <a:pt x="3788" y="6277"/>
                  </a:cubicBezTo>
                  <a:cubicBezTo>
                    <a:pt x="3869" y="6238"/>
                    <a:pt x="3869" y="6238"/>
                    <a:pt x="3869" y="6238"/>
                  </a:cubicBezTo>
                  <a:cubicBezTo>
                    <a:pt x="3909" y="6199"/>
                    <a:pt x="3909" y="6199"/>
                    <a:pt x="3909" y="6199"/>
                  </a:cubicBezTo>
                  <a:cubicBezTo>
                    <a:pt x="3788" y="6043"/>
                    <a:pt x="3788" y="6043"/>
                    <a:pt x="3788" y="6043"/>
                  </a:cubicBezTo>
                  <a:cubicBezTo>
                    <a:pt x="3707" y="6004"/>
                    <a:pt x="3707" y="6004"/>
                    <a:pt x="3707" y="6004"/>
                  </a:cubicBezTo>
                  <a:cubicBezTo>
                    <a:pt x="3667" y="5926"/>
                    <a:pt x="3667" y="5926"/>
                    <a:pt x="3667" y="5926"/>
                  </a:cubicBezTo>
                  <a:cubicBezTo>
                    <a:pt x="3667" y="5809"/>
                    <a:pt x="3667" y="5809"/>
                    <a:pt x="3667" y="5809"/>
                  </a:cubicBezTo>
                  <a:cubicBezTo>
                    <a:pt x="3707" y="5770"/>
                    <a:pt x="3707" y="5770"/>
                    <a:pt x="3707" y="5770"/>
                  </a:cubicBezTo>
                  <a:cubicBezTo>
                    <a:pt x="3667" y="5692"/>
                    <a:pt x="3667" y="5692"/>
                    <a:pt x="3667" y="5692"/>
                  </a:cubicBezTo>
                  <a:cubicBezTo>
                    <a:pt x="3587" y="5614"/>
                    <a:pt x="3587" y="5614"/>
                    <a:pt x="3587" y="5614"/>
                  </a:cubicBezTo>
                  <a:cubicBezTo>
                    <a:pt x="3546" y="5575"/>
                    <a:pt x="3546" y="5575"/>
                    <a:pt x="3546" y="5575"/>
                  </a:cubicBezTo>
                  <a:cubicBezTo>
                    <a:pt x="3466" y="5497"/>
                    <a:pt x="3466" y="5497"/>
                    <a:pt x="3466" y="5497"/>
                  </a:cubicBezTo>
                  <a:cubicBezTo>
                    <a:pt x="3425" y="5575"/>
                    <a:pt x="3425" y="5575"/>
                    <a:pt x="3425" y="5575"/>
                  </a:cubicBezTo>
                  <a:cubicBezTo>
                    <a:pt x="3425" y="5653"/>
                    <a:pt x="3425" y="5653"/>
                    <a:pt x="3425" y="5653"/>
                  </a:cubicBezTo>
                  <a:cubicBezTo>
                    <a:pt x="3385" y="5692"/>
                    <a:pt x="3385" y="5692"/>
                    <a:pt x="3385" y="5692"/>
                  </a:cubicBezTo>
                  <a:cubicBezTo>
                    <a:pt x="3345" y="5770"/>
                    <a:pt x="3345" y="5770"/>
                    <a:pt x="3345" y="5770"/>
                  </a:cubicBezTo>
                  <a:cubicBezTo>
                    <a:pt x="3304" y="5770"/>
                    <a:pt x="3304" y="5770"/>
                    <a:pt x="3304" y="5770"/>
                  </a:cubicBezTo>
                  <a:cubicBezTo>
                    <a:pt x="3264" y="5653"/>
                    <a:pt x="3264" y="5653"/>
                    <a:pt x="3264" y="5653"/>
                  </a:cubicBezTo>
                  <a:cubicBezTo>
                    <a:pt x="3184" y="5575"/>
                    <a:pt x="3184" y="5575"/>
                    <a:pt x="3184" y="5575"/>
                  </a:cubicBezTo>
                  <a:cubicBezTo>
                    <a:pt x="3184" y="5497"/>
                    <a:pt x="3184" y="5497"/>
                    <a:pt x="3184" y="5497"/>
                  </a:cubicBezTo>
                  <a:cubicBezTo>
                    <a:pt x="3143" y="5458"/>
                    <a:pt x="3143" y="5458"/>
                    <a:pt x="3143" y="5458"/>
                  </a:cubicBezTo>
                  <a:cubicBezTo>
                    <a:pt x="3063" y="5458"/>
                    <a:pt x="3063" y="5458"/>
                    <a:pt x="3063" y="5458"/>
                  </a:cubicBezTo>
                  <a:cubicBezTo>
                    <a:pt x="3022" y="5536"/>
                    <a:pt x="3022" y="5536"/>
                    <a:pt x="3022" y="5536"/>
                  </a:cubicBezTo>
                  <a:cubicBezTo>
                    <a:pt x="3063" y="5614"/>
                    <a:pt x="3063" y="5614"/>
                    <a:pt x="3063" y="5614"/>
                  </a:cubicBezTo>
                  <a:cubicBezTo>
                    <a:pt x="3063" y="5653"/>
                    <a:pt x="3063" y="5653"/>
                    <a:pt x="3063" y="5653"/>
                  </a:cubicBezTo>
                  <a:cubicBezTo>
                    <a:pt x="3022" y="5731"/>
                    <a:pt x="3022" y="5731"/>
                    <a:pt x="3022" y="5731"/>
                  </a:cubicBezTo>
                  <a:cubicBezTo>
                    <a:pt x="2901" y="5731"/>
                    <a:pt x="2901" y="5731"/>
                    <a:pt x="2901" y="5731"/>
                  </a:cubicBezTo>
                  <a:cubicBezTo>
                    <a:pt x="2861" y="5653"/>
                    <a:pt x="2861" y="5653"/>
                    <a:pt x="2861" y="5653"/>
                  </a:cubicBezTo>
                  <a:cubicBezTo>
                    <a:pt x="2821" y="5497"/>
                    <a:pt x="2821" y="5497"/>
                    <a:pt x="2821" y="5497"/>
                  </a:cubicBezTo>
                  <a:cubicBezTo>
                    <a:pt x="2821" y="5303"/>
                    <a:pt x="2821" y="5303"/>
                    <a:pt x="2821" y="5303"/>
                  </a:cubicBezTo>
                  <a:cubicBezTo>
                    <a:pt x="2861" y="5225"/>
                    <a:pt x="2861" y="5225"/>
                    <a:pt x="2861" y="5225"/>
                  </a:cubicBezTo>
                  <a:cubicBezTo>
                    <a:pt x="2901" y="5108"/>
                    <a:pt x="2901" y="5108"/>
                    <a:pt x="2901" y="5108"/>
                  </a:cubicBezTo>
                  <a:cubicBezTo>
                    <a:pt x="2901" y="5030"/>
                    <a:pt x="2901" y="5030"/>
                    <a:pt x="2901" y="5030"/>
                  </a:cubicBezTo>
                  <a:cubicBezTo>
                    <a:pt x="2821" y="5030"/>
                    <a:pt x="2821" y="5030"/>
                    <a:pt x="2821" y="5030"/>
                  </a:cubicBezTo>
                  <a:cubicBezTo>
                    <a:pt x="2781" y="5108"/>
                    <a:pt x="2781" y="5108"/>
                    <a:pt x="2781" y="5108"/>
                  </a:cubicBezTo>
                  <a:cubicBezTo>
                    <a:pt x="2700" y="5108"/>
                    <a:pt x="2700" y="5108"/>
                    <a:pt x="2700" y="5108"/>
                  </a:cubicBezTo>
                  <a:cubicBezTo>
                    <a:pt x="2619" y="5069"/>
                    <a:pt x="2619" y="5069"/>
                    <a:pt x="2619" y="5069"/>
                  </a:cubicBezTo>
                  <a:cubicBezTo>
                    <a:pt x="2539" y="5147"/>
                    <a:pt x="2539" y="5147"/>
                    <a:pt x="2539" y="5147"/>
                  </a:cubicBezTo>
                  <a:cubicBezTo>
                    <a:pt x="2579" y="5225"/>
                    <a:pt x="2579" y="5225"/>
                    <a:pt x="2579" y="5225"/>
                  </a:cubicBezTo>
                  <a:cubicBezTo>
                    <a:pt x="2579" y="5303"/>
                    <a:pt x="2579" y="5303"/>
                    <a:pt x="2579" y="5303"/>
                  </a:cubicBezTo>
                  <a:cubicBezTo>
                    <a:pt x="2579" y="5342"/>
                    <a:pt x="2579" y="5342"/>
                    <a:pt x="2579" y="5342"/>
                  </a:cubicBezTo>
                  <a:cubicBezTo>
                    <a:pt x="2579" y="5419"/>
                    <a:pt x="2579" y="5419"/>
                    <a:pt x="2579" y="5419"/>
                  </a:cubicBezTo>
                  <a:cubicBezTo>
                    <a:pt x="2499" y="5342"/>
                    <a:pt x="2499" y="5342"/>
                    <a:pt x="2499" y="5342"/>
                  </a:cubicBezTo>
                  <a:cubicBezTo>
                    <a:pt x="2458" y="5225"/>
                    <a:pt x="2458" y="5225"/>
                    <a:pt x="2458" y="5225"/>
                  </a:cubicBezTo>
                  <a:cubicBezTo>
                    <a:pt x="2378" y="5225"/>
                    <a:pt x="2378" y="5225"/>
                    <a:pt x="2378" y="5225"/>
                  </a:cubicBezTo>
                  <a:cubicBezTo>
                    <a:pt x="2297" y="5147"/>
                    <a:pt x="2297" y="5147"/>
                    <a:pt x="2297" y="5147"/>
                  </a:cubicBezTo>
                  <a:cubicBezTo>
                    <a:pt x="2257" y="5069"/>
                    <a:pt x="2257" y="5069"/>
                    <a:pt x="2257" y="5069"/>
                  </a:cubicBezTo>
                  <a:cubicBezTo>
                    <a:pt x="2176" y="5069"/>
                    <a:pt x="2176" y="5069"/>
                    <a:pt x="2176" y="5069"/>
                  </a:cubicBezTo>
                  <a:cubicBezTo>
                    <a:pt x="2176" y="5147"/>
                    <a:pt x="2176" y="5147"/>
                    <a:pt x="2176" y="5147"/>
                  </a:cubicBezTo>
                  <a:cubicBezTo>
                    <a:pt x="2136" y="5225"/>
                    <a:pt x="2136" y="5225"/>
                    <a:pt x="2136" y="5225"/>
                  </a:cubicBezTo>
                  <a:cubicBezTo>
                    <a:pt x="2096" y="5186"/>
                    <a:pt x="2096" y="5186"/>
                    <a:pt x="2096" y="5186"/>
                  </a:cubicBezTo>
                  <a:cubicBezTo>
                    <a:pt x="2015" y="5147"/>
                    <a:pt x="2015" y="5147"/>
                    <a:pt x="2015" y="5147"/>
                  </a:cubicBezTo>
                  <a:cubicBezTo>
                    <a:pt x="1975" y="5147"/>
                    <a:pt x="1975" y="5147"/>
                    <a:pt x="1975" y="5147"/>
                  </a:cubicBezTo>
                  <a:cubicBezTo>
                    <a:pt x="1894" y="5069"/>
                    <a:pt x="1894" y="5069"/>
                    <a:pt x="1894" y="5069"/>
                  </a:cubicBezTo>
                  <a:cubicBezTo>
                    <a:pt x="1813" y="5147"/>
                    <a:pt x="1813" y="5147"/>
                    <a:pt x="1813" y="5147"/>
                  </a:cubicBezTo>
                  <a:cubicBezTo>
                    <a:pt x="1733" y="5186"/>
                    <a:pt x="1733" y="5186"/>
                    <a:pt x="1733" y="5186"/>
                  </a:cubicBezTo>
                  <a:cubicBezTo>
                    <a:pt x="1652" y="5186"/>
                    <a:pt x="1652" y="5186"/>
                    <a:pt x="1652" y="5186"/>
                  </a:cubicBezTo>
                  <a:cubicBezTo>
                    <a:pt x="1572" y="5225"/>
                    <a:pt x="1572" y="5225"/>
                    <a:pt x="1572" y="5225"/>
                  </a:cubicBezTo>
                  <a:cubicBezTo>
                    <a:pt x="1491" y="5225"/>
                    <a:pt x="1491" y="5225"/>
                    <a:pt x="1491" y="5225"/>
                  </a:cubicBezTo>
                  <a:cubicBezTo>
                    <a:pt x="1451" y="5303"/>
                    <a:pt x="1451" y="5303"/>
                    <a:pt x="1451" y="5303"/>
                  </a:cubicBezTo>
                  <a:cubicBezTo>
                    <a:pt x="1491" y="5342"/>
                    <a:pt x="1491" y="5342"/>
                    <a:pt x="1491" y="5342"/>
                  </a:cubicBezTo>
                  <a:cubicBezTo>
                    <a:pt x="1451" y="5419"/>
                    <a:pt x="1451" y="5419"/>
                    <a:pt x="1451" y="5419"/>
                  </a:cubicBezTo>
                  <a:cubicBezTo>
                    <a:pt x="1491" y="5458"/>
                    <a:pt x="1491" y="5458"/>
                    <a:pt x="1491" y="5458"/>
                  </a:cubicBezTo>
                  <a:cubicBezTo>
                    <a:pt x="1572" y="5458"/>
                    <a:pt x="1572" y="5458"/>
                    <a:pt x="1572" y="5458"/>
                  </a:cubicBezTo>
                  <a:cubicBezTo>
                    <a:pt x="1652" y="5458"/>
                    <a:pt x="1652" y="5458"/>
                    <a:pt x="1652" y="5458"/>
                  </a:cubicBezTo>
                  <a:cubicBezTo>
                    <a:pt x="1652" y="5497"/>
                    <a:pt x="1652" y="5497"/>
                    <a:pt x="1652" y="5497"/>
                  </a:cubicBezTo>
                  <a:cubicBezTo>
                    <a:pt x="1612" y="5497"/>
                    <a:pt x="1612" y="5497"/>
                    <a:pt x="1612" y="5497"/>
                  </a:cubicBezTo>
                  <a:cubicBezTo>
                    <a:pt x="1572" y="5575"/>
                    <a:pt x="1572" y="5575"/>
                    <a:pt x="1572" y="5575"/>
                  </a:cubicBezTo>
                  <a:cubicBezTo>
                    <a:pt x="1572" y="5614"/>
                    <a:pt x="1572" y="5614"/>
                    <a:pt x="1572" y="5614"/>
                  </a:cubicBezTo>
                  <a:cubicBezTo>
                    <a:pt x="1693" y="5614"/>
                    <a:pt x="1693" y="5614"/>
                    <a:pt x="1693" y="5614"/>
                  </a:cubicBezTo>
                  <a:cubicBezTo>
                    <a:pt x="1733" y="5575"/>
                    <a:pt x="1733" y="5575"/>
                    <a:pt x="1733" y="5575"/>
                  </a:cubicBezTo>
                  <a:cubicBezTo>
                    <a:pt x="1773" y="5458"/>
                    <a:pt x="1773" y="5458"/>
                    <a:pt x="1773" y="5458"/>
                  </a:cubicBezTo>
                  <a:cubicBezTo>
                    <a:pt x="1813" y="5419"/>
                    <a:pt x="1813" y="5419"/>
                    <a:pt x="1813" y="5419"/>
                  </a:cubicBezTo>
                  <a:cubicBezTo>
                    <a:pt x="1854" y="5458"/>
                    <a:pt x="1854" y="5458"/>
                    <a:pt x="1854" y="5458"/>
                  </a:cubicBezTo>
                  <a:cubicBezTo>
                    <a:pt x="1854" y="5497"/>
                    <a:pt x="1854" y="5497"/>
                    <a:pt x="1854" y="5497"/>
                  </a:cubicBezTo>
                  <a:cubicBezTo>
                    <a:pt x="1934" y="5536"/>
                    <a:pt x="1934" y="5536"/>
                    <a:pt x="1934" y="5536"/>
                  </a:cubicBezTo>
                  <a:cubicBezTo>
                    <a:pt x="1934" y="5614"/>
                    <a:pt x="1934" y="5614"/>
                    <a:pt x="1934" y="5614"/>
                  </a:cubicBezTo>
                  <a:cubicBezTo>
                    <a:pt x="1934" y="5692"/>
                    <a:pt x="1934" y="5692"/>
                    <a:pt x="1934" y="5692"/>
                  </a:cubicBezTo>
                  <a:cubicBezTo>
                    <a:pt x="1894" y="5731"/>
                    <a:pt x="1894" y="5731"/>
                    <a:pt x="1894" y="5731"/>
                  </a:cubicBezTo>
                  <a:cubicBezTo>
                    <a:pt x="1854" y="5809"/>
                    <a:pt x="1854" y="5809"/>
                    <a:pt x="1854" y="5809"/>
                  </a:cubicBezTo>
                  <a:cubicBezTo>
                    <a:pt x="1894" y="5887"/>
                    <a:pt x="1894" y="5887"/>
                    <a:pt x="1894" y="5887"/>
                  </a:cubicBezTo>
                  <a:cubicBezTo>
                    <a:pt x="1894" y="5965"/>
                    <a:pt x="1894" y="5965"/>
                    <a:pt x="1894" y="5965"/>
                  </a:cubicBezTo>
                  <a:cubicBezTo>
                    <a:pt x="1813" y="5965"/>
                    <a:pt x="1813" y="5965"/>
                    <a:pt x="1813" y="5965"/>
                  </a:cubicBezTo>
                  <a:cubicBezTo>
                    <a:pt x="1733" y="6004"/>
                    <a:pt x="1733" y="6004"/>
                    <a:pt x="1733" y="6004"/>
                  </a:cubicBezTo>
                  <a:cubicBezTo>
                    <a:pt x="1693" y="6004"/>
                    <a:pt x="1693" y="6004"/>
                    <a:pt x="1693" y="6004"/>
                  </a:cubicBezTo>
                  <a:cubicBezTo>
                    <a:pt x="1652" y="5926"/>
                    <a:pt x="1652" y="5926"/>
                    <a:pt x="1652" y="5926"/>
                  </a:cubicBezTo>
                  <a:cubicBezTo>
                    <a:pt x="1572" y="5926"/>
                    <a:pt x="1572" y="5926"/>
                    <a:pt x="1572" y="5926"/>
                  </a:cubicBezTo>
                  <a:cubicBezTo>
                    <a:pt x="1531" y="5965"/>
                    <a:pt x="1531" y="5965"/>
                    <a:pt x="1531" y="5965"/>
                  </a:cubicBezTo>
                  <a:cubicBezTo>
                    <a:pt x="1451" y="6004"/>
                    <a:pt x="1451" y="6004"/>
                    <a:pt x="1451" y="6004"/>
                  </a:cubicBezTo>
                  <a:cubicBezTo>
                    <a:pt x="1330" y="5965"/>
                    <a:pt x="1330" y="5965"/>
                    <a:pt x="1330" y="5965"/>
                  </a:cubicBezTo>
                  <a:cubicBezTo>
                    <a:pt x="1249" y="6004"/>
                    <a:pt x="1249" y="6004"/>
                    <a:pt x="1249" y="6004"/>
                  </a:cubicBezTo>
                  <a:cubicBezTo>
                    <a:pt x="1249" y="6082"/>
                    <a:pt x="1249" y="6082"/>
                    <a:pt x="1249" y="6082"/>
                  </a:cubicBezTo>
                  <a:cubicBezTo>
                    <a:pt x="1249" y="6160"/>
                    <a:pt x="1249" y="6160"/>
                    <a:pt x="1249" y="6160"/>
                  </a:cubicBezTo>
                  <a:cubicBezTo>
                    <a:pt x="1249" y="6238"/>
                    <a:pt x="1249" y="6238"/>
                    <a:pt x="1249" y="6238"/>
                  </a:cubicBezTo>
                  <a:cubicBezTo>
                    <a:pt x="1128" y="6277"/>
                    <a:pt x="1128" y="6277"/>
                    <a:pt x="1128" y="6277"/>
                  </a:cubicBezTo>
                  <a:cubicBezTo>
                    <a:pt x="1088" y="6355"/>
                    <a:pt x="1088" y="6355"/>
                    <a:pt x="1088" y="6355"/>
                  </a:cubicBezTo>
                  <a:cubicBezTo>
                    <a:pt x="1088" y="6394"/>
                    <a:pt x="1088" y="6394"/>
                    <a:pt x="1088" y="6394"/>
                  </a:cubicBezTo>
                  <a:cubicBezTo>
                    <a:pt x="1088" y="6472"/>
                    <a:pt x="1088" y="6472"/>
                    <a:pt x="1088" y="6472"/>
                  </a:cubicBezTo>
                  <a:cubicBezTo>
                    <a:pt x="1007" y="6472"/>
                    <a:pt x="1007" y="6472"/>
                    <a:pt x="1007" y="6472"/>
                  </a:cubicBezTo>
                  <a:cubicBezTo>
                    <a:pt x="927" y="6472"/>
                    <a:pt x="927" y="6472"/>
                    <a:pt x="927" y="6472"/>
                  </a:cubicBezTo>
                  <a:cubicBezTo>
                    <a:pt x="846" y="6433"/>
                    <a:pt x="846" y="6433"/>
                    <a:pt x="846" y="6433"/>
                  </a:cubicBezTo>
                  <a:cubicBezTo>
                    <a:pt x="766" y="6394"/>
                    <a:pt x="766" y="6394"/>
                    <a:pt x="766" y="6394"/>
                  </a:cubicBezTo>
                  <a:cubicBezTo>
                    <a:pt x="685" y="6394"/>
                    <a:pt x="685" y="6394"/>
                    <a:pt x="685" y="6394"/>
                  </a:cubicBezTo>
                  <a:cubicBezTo>
                    <a:pt x="604" y="6394"/>
                    <a:pt x="604" y="6394"/>
                    <a:pt x="604" y="6394"/>
                  </a:cubicBezTo>
                  <a:cubicBezTo>
                    <a:pt x="524" y="6433"/>
                    <a:pt x="524" y="6433"/>
                    <a:pt x="52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43" y="6355"/>
                    <a:pt x="443" y="6355"/>
                    <a:pt x="443" y="6355"/>
                  </a:cubicBezTo>
                  <a:cubicBezTo>
                    <a:pt x="363" y="6238"/>
                    <a:pt x="363" y="6238"/>
                    <a:pt x="363" y="6238"/>
                  </a:cubicBezTo>
                  <a:cubicBezTo>
                    <a:pt x="322" y="6160"/>
                    <a:pt x="322" y="6160"/>
                    <a:pt x="322" y="6160"/>
                  </a:cubicBezTo>
                  <a:cubicBezTo>
                    <a:pt x="443" y="6043"/>
                    <a:pt x="443" y="6043"/>
                    <a:pt x="443" y="6043"/>
                  </a:cubicBezTo>
                  <a:cubicBezTo>
                    <a:pt x="484" y="5965"/>
                    <a:pt x="484" y="5965"/>
                    <a:pt x="484" y="5965"/>
                  </a:cubicBezTo>
                  <a:cubicBezTo>
                    <a:pt x="484" y="5770"/>
                    <a:pt x="484" y="5770"/>
                    <a:pt x="484" y="5770"/>
                  </a:cubicBezTo>
                  <a:cubicBezTo>
                    <a:pt x="443" y="5653"/>
                    <a:pt x="443" y="5653"/>
                    <a:pt x="443" y="5653"/>
                  </a:cubicBezTo>
                  <a:cubicBezTo>
                    <a:pt x="484" y="5575"/>
                    <a:pt x="484" y="5575"/>
                    <a:pt x="484" y="5575"/>
                  </a:cubicBezTo>
                  <a:cubicBezTo>
                    <a:pt x="564" y="5575"/>
                    <a:pt x="564" y="5575"/>
                    <a:pt x="564" y="5575"/>
                  </a:cubicBezTo>
                  <a:cubicBezTo>
                    <a:pt x="645" y="5458"/>
                    <a:pt x="645" y="5458"/>
                    <a:pt x="645" y="5458"/>
                  </a:cubicBezTo>
                  <a:cubicBezTo>
                    <a:pt x="685" y="5342"/>
                    <a:pt x="685" y="5342"/>
                    <a:pt x="685" y="5342"/>
                  </a:cubicBezTo>
                  <a:cubicBezTo>
                    <a:pt x="645" y="5225"/>
                    <a:pt x="645" y="5225"/>
                    <a:pt x="645" y="5225"/>
                  </a:cubicBezTo>
                  <a:cubicBezTo>
                    <a:pt x="604" y="5186"/>
                    <a:pt x="604" y="5186"/>
                    <a:pt x="604" y="5186"/>
                  </a:cubicBezTo>
                  <a:cubicBezTo>
                    <a:pt x="564" y="5147"/>
                    <a:pt x="564" y="5147"/>
                    <a:pt x="564" y="5147"/>
                  </a:cubicBezTo>
                  <a:cubicBezTo>
                    <a:pt x="604" y="5108"/>
                    <a:pt x="604" y="5108"/>
                    <a:pt x="604" y="5108"/>
                  </a:cubicBezTo>
                  <a:cubicBezTo>
                    <a:pt x="645" y="5069"/>
                    <a:pt x="645" y="5069"/>
                    <a:pt x="645" y="5069"/>
                  </a:cubicBezTo>
                  <a:cubicBezTo>
                    <a:pt x="604" y="4952"/>
                    <a:pt x="604" y="4952"/>
                    <a:pt x="604" y="4952"/>
                  </a:cubicBezTo>
                  <a:cubicBezTo>
                    <a:pt x="564" y="4913"/>
                    <a:pt x="564" y="4913"/>
                    <a:pt x="564" y="4913"/>
                  </a:cubicBezTo>
                  <a:cubicBezTo>
                    <a:pt x="484" y="4991"/>
                    <a:pt x="484" y="4991"/>
                    <a:pt x="484" y="4991"/>
                  </a:cubicBezTo>
                  <a:cubicBezTo>
                    <a:pt x="443" y="4991"/>
                    <a:pt x="443" y="4991"/>
                    <a:pt x="443" y="4991"/>
                  </a:cubicBezTo>
                  <a:cubicBezTo>
                    <a:pt x="403" y="4913"/>
                    <a:pt x="403" y="4913"/>
                    <a:pt x="403" y="4913"/>
                  </a:cubicBezTo>
                  <a:cubicBezTo>
                    <a:pt x="443" y="4796"/>
                    <a:pt x="443" y="4796"/>
                    <a:pt x="443" y="4796"/>
                  </a:cubicBezTo>
                  <a:cubicBezTo>
                    <a:pt x="524" y="4718"/>
                    <a:pt x="524" y="4718"/>
                    <a:pt x="524" y="4718"/>
                  </a:cubicBezTo>
                  <a:cubicBezTo>
                    <a:pt x="484" y="4640"/>
                    <a:pt x="484" y="4640"/>
                    <a:pt x="484" y="4640"/>
                  </a:cubicBezTo>
                  <a:cubicBezTo>
                    <a:pt x="443" y="4640"/>
                    <a:pt x="443" y="4640"/>
                    <a:pt x="443" y="4640"/>
                  </a:cubicBezTo>
                  <a:cubicBezTo>
                    <a:pt x="363" y="4718"/>
                    <a:pt x="363" y="4718"/>
                    <a:pt x="363" y="4718"/>
                  </a:cubicBezTo>
                  <a:cubicBezTo>
                    <a:pt x="322" y="4718"/>
                    <a:pt x="322" y="4718"/>
                    <a:pt x="322" y="4718"/>
                  </a:cubicBezTo>
                  <a:cubicBezTo>
                    <a:pt x="282" y="4601"/>
                    <a:pt x="282" y="4601"/>
                    <a:pt x="282" y="4601"/>
                  </a:cubicBezTo>
                  <a:cubicBezTo>
                    <a:pt x="282" y="4523"/>
                    <a:pt x="282" y="4523"/>
                    <a:pt x="282" y="4523"/>
                  </a:cubicBezTo>
                  <a:cubicBezTo>
                    <a:pt x="242" y="4250"/>
                    <a:pt x="242" y="4250"/>
                    <a:pt x="242" y="4250"/>
                  </a:cubicBezTo>
                  <a:cubicBezTo>
                    <a:pt x="161" y="4016"/>
                    <a:pt x="161" y="4016"/>
                    <a:pt x="161" y="4016"/>
                  </a:cubicBezTo>
                  <a:cubicBezTo>
                    <a:pt x="201" y="3782"/>
                    <a:pt x="201" y="3782"/>
                    <a:pt x="201" y="3782"/>
                  </a:cubicBezTo>
                  <a:cubicBezTo>
                    <a:pt x="201" y="3626"/>
                    <a:pt x="201" y="3626"/>
                    <a:pt x="201" y="3626"/>
                  </a:cubicBezTo>
                  <a:cubicBezTo>
                    <a:pt x="242" y="3548"/>
                    <a:pt x="242" y="3548"/>
                    <a:pt x="242" y="3548"/>
                  </a:cubicBezTo>
                  <a:cubicBezTo>
                    <a:pt x="282" y="3392"/>
                    <a:pt x="282" y="3392"/>
                    <a:pt x="282" y="3392"/>
                  </a:cubicBezTo>
                  <a:cubicBezTo>
                    <a:pt x="161" y="3353"/>
                    <a:pt x="161" y="3353"/>
                    <a:pt x="161" y="3353"/>
                  </a:cubicBezTo>
                  <a:cubicBezTo>
                    <a:pt x="81" y="3353"/>
                    <a:pt x="81" y="3353"/>
                    <a:pt x="81" y="3353"/>
                  </a:cubicBezTo>
                  <a:cubicBezTo>
                    <a:pt x="0" y="3275"/>
                    <a:pt x="0" y="3275"/>
                    <a:pt x="0" y="3275"/>
                  </a:cubicBezTo>
                  <a:cubicBezTo>
                    <a:pt x="0" y="3197"/>
                    <a:pt x="0" y="3197"/>
                    <a:pt x="0" y="3197"/>
                  </a:cubicBezTo>
                  <a:cubicBezTo>
                    <a:pt x="81" y="3041"/>
                    <a:pt x="81" y="3041"/>
                    <a:pt x="81" y="3041"/>
                  </a:cubicBezTo>
                  <a:cubicBezTo>
                    <a:pt x="161" y="3002"/>
                    <a:pt x="161" y="3002"/>
                    <a:pt x="161" y="3002"/>
                  </a:cubicBezTo>
                  <a:cubicBezTo>
                    <a:pt x="201" y="2885"/>
                    <a:pt x="201" y="2885"/>
                    <a:pt x="201" y="2885"/>
                  </a:cubicBezTo>
                  <a:cubicBezTo>
                    <a:pt x="322" y="2846"/>
                    <a:pt x="322" y="2846"/>
                    <a:pt x="322" y="2846"/>
                  </a:cubicBezTo>
                  <a:cubicBezTo>
                    <a:pt x="443" y="2846"/>
                    <a:pt x="443" y="2846"/>
                    <a:pt x="443" y="2846"/>
                  </a:cubicBezTo>
                  <a:cubicBezTo>
                    <a:pt x="524" y="2846"/>
                    <a:pt x="524" y="2846"/>
                    <a:pt x="524" y="2846"/>
                  </a:cubicBezTo>
                  <a:cubicBezTo>
                    <a:pt x="524" y="2768"/>
                    <a:pt x="524" y="2768"/>
                    <a:pt x="524" y="2768"/>
                  </a:cubicBezTo>
                  <a:cubicBezTo>
                    <a:pt x="604" y="2729"/>
                    <a:pt x="604" y="2729"/>
                    <a:pt x="604" y="2729"/>
                  </a:cubicBezTo>
                  <a:cubicBezTo>
                    <a:pt x="645" y="2768"/>
                    <a:pt x="645" y="2768"/>
                    <a:pt x="645" y="2768"/>
                  </a:cubicBezTo>
                  <a:cubicBezTo>
                    <a:pt x="685" y="2846"/>
                    <a:pt x="685" y="2846"/>
                    <a:pt x="685" y="2846"/>
                  </a:cubicBezTo>
                  <a:cubicBezTo>
                    <a:pt x="725" y="2924"/>
                    <a:pt x="725" y="2924"/>
                    <a:pt x="725" y="2924"/>
                  </a:cubicBezTo>
                  <a:cubicBezTo>
                    <a:pt x="766" y="3002"/>
                    <a:pt x="766" y="3002"/>
                    <a:pt x="766" y="3002"/>
                  </a:cubicBezTo>
                  <a:cubicBezTo>
                    <a:pt x="846" y="3002"/>
                    <a:pt x="846" y="3002"/>
                    <a:pt x="846" y="3002"/>
                  </a:cubicBezTo>
                  <a:cubicBezTo>
                    <a:pt x="887" y="2963"/>
                    <a:pt x="887" y="2963"/>
                    <a:pt x="887" y="2963"/>
                  </a:cubicBezTo>
                  <a:cubicBezTo>
                    <a:pt x="927" y="2885"/>
                    <a:pt x="927" y="2885"/>
                    <a:pt x="927" y="2885"/>
                  </a:cubicBezTo>
                  <a:cubicBezTo>
                    <a:pt x="967" y="2807"/>
                    <a:pt x="967" y="2807"/>
                    <a:pt x="967" y="2807"/>
                  </a:cubicBezTo>
                  <a:cubicBezTo>
                    <a:pt x="1007" y="2690"/>
                    <a:pt x="1007" y="2690"/>
                    <a:pt x="1007" y="2690"/>
                  </a:cubicBezTo>
                  <a:cubicBezTo>
                    <a:pt x="1088" y="2651"/>
                    <a:pt x="1088" y="2651"/>
                    <a:pt x="1088" y="2651"/>
                  </a:cubicBezTo>
                  <a:cubicBezTo>
                    <a:pt x="1169" y="2690"/>
                    <a:pt x="1169" y="2690"/>
                    <a:pt x="1169" y="2690"/>
                  </a:cubicBezTo>
                  <a:cubicBezTo>
                    <a:pt x="1249" y="2729"/>
                    <a:pt x="1249" y="2729"/>
                    <a:pt x="1249" y="2729"/>
                  </a:cubicBezTo>
                  <a:cubicBezTo>
                    <a:pt x="1330" y="2768"/>
                    <a:pt x="1330" y="2768"/>
                    <a:pt x="1330" y="2768"/>
                  </a:cubicBezTo>
                  <a:cubicBezTo>
                    <a:pt x="1410" y="2807"/>
                    <a:pt x="1410" y="2807"/>
                    <a:pt x="1410" y="2807"/>
                  </a:cubicBezTo>
                  <a:cubicBezTo>
                    <a:pt x="1531" y="2768"/>
                    <a:pt x="1531" y="2768"/>
                    <a:pt x="1531" y="2768"/>
                  </a:cubicBezTo>
                  <a:cubicBezTo>
                    <a:pt x="1572" y="2690"/>
                    <a:pt x="1572" y="2690"/>
                    <a:pt x="1572" y="2690"/>
                  </a:cubicBezTo>
                  <a:cubicBezTo>
                    <a:pt x="1612" y="2690"/>
                    <a:pt x="1612" y="2690"/>
                    <a:pt x="1612" y="2690"/>
                  </a:cubicBezTo>
                  <a:cubicBezTo>
                    <a:pt x="1693" y="2729"/>
                    <a:pt x="1693" y="2729"/>
                    <a:pt x="1693" y="2729"/>
                  </a:cubicBezTo>
                  <a:cubicBezTo>
                    <a:pt x="1773" y="2807"/>
                    <a:pt x="1773" y="2807"/>
                    <a:pt x="1773" y="2807"/>
                  </a:cubicBezTo>
                  <a:cubicBezTo>
                    <a:pt x="1894" y="2924"/>
                    <a:pt x="1894" y="2924"/>
                    <a:pt x="1894" y="2924"/>
                  </a:cubicBezTo>
                  <a:cubicBezTo>
                    <a:pt x="1934" y="3041"/>
                    <a:pt x="1934" y="3041"/>
                    <a:pt x="1934" y="3041"/>
                  </a:cubicBezTo>
                  <a:cubicBezTo>
                    <a:pt x="1975" y="3080"/>
                    <a:pt x="1975" y="3080"/>
                    <a:pt x="1975" y="3080"/>
                  </a:cubicBezTo>
                  <a:cubicBezTo>
                    <a:pt x="2096" y="3041"/>
                    <a:pt x="2096" y="3041"/>
                    <a:pt x="2096" y="3041"/>
                  </a:cubicBezTo>
                  <a:cubicBezTo>
                    <a:pt x="2216" y="3041"/>
                    <a:pt x="2216" y="3041"/>
                    <a:pt x="2216" y="3041"/>
                  </a:cubicBezTo>
                  <a:cubicBezTo>
                    <a:pt x="2297" y="3041"/>
                    <a:pt x="2297" y="3041"/>
                    <a:pt x="2297" y="3041"/>
                  </a:cubicBezTo>
                  <a:cubicBezTo>
                    <a:pt x="2458" y="3002"/>
                    <a:pt x="2458" y="3002"/>
                    <a:pt x="2458" y="3002"/>
                  </a:cubicBezTo>
                  <a:cubicBezTo>
                    <a:pt x="2499" y="2963"/>
                    <a:pt x="2499" y="2963"/>
                    <a:pt x="2499" y="2963"/>
                  </a:cubicBezTo>
                  <a:cubicBezTo>
                    <a:pt x="2458" y="2807"/>
                    <a:pt x="2458" y="2807"/>
                    <a:pt x="2458" y="2807"/>
                  </a:cubicBezTo>
                  <a:cubicBezTo>
                    <a:pt x="2458" y="2729"/>
                    <a:pt x="2458" y="2729"/>
                    <a:pt x="2458" y="2729"/>
                  </a:cubicBezTo>
                  <a:cubicBezTo>
                    <a:pt x="2458" y="2612"/>
                    <a:pt x="2458" y="2612"/>
                    <a:pt x="2458" y="2612"/>
                  </a:cubicBezTo>
                  <a:cubicBezTo>
                    <a:pt x="2378" y="2534"/>
                    <a:pt x="2378" y="2534"/>
                    <a:pt x="2378" y="2534"/>
                  </a:cubicBezTo>
                  <a:cubicBezTo>
                    <a:pt x="2297" y="2495"/>
                    <a:pt x="2297" y="2495"/>
                    <a:pt x="2297" y="2495"/>
                  </a:cubicBezTo>
                  <a:cubicBezTo>
                    <a:pt x="2297" y="2417"/>
                    <a:pt x="2297" y="2417"/>
                    <a:pt x="2297" y="2417"/>
                  </a:cubicBezTo>
                  <a:cubicBezTo>
                    <a:pt x="2337" y="2378"/>
                    <a:pt x="2337" y="2378"/>
                    <a:pt x="2337" y="2378"/>
                  </a:cubicBezTo>
                  <a:cubicBezTo>
                    <a:pt x="2297" y="2261"/>
                    <a:pt x="2297" y="2261"/>
                    <a:pt x="2297" y="2261"/>
                  </a:cubicBezTo>
                  <a:cubicBezTo>
                    <a:pt x="2297" y="2183"/>
                    <a:pt x="2297" y="2183"/>
                    <a:pt x="2297" y="2183"/>
                  </a:cubicBezTo>
                  <a:cubicBezTo>
                    <a:pt x="2297" y="2144"/>
                    <a:pt x="2297" y="2144"/>
                    <a:pt x="2297" y="2144"/>
                  </a:cubicBezTo>
                  <a:cubicBezTo>
                    <a:pt x="2337" y="2105"/>
                    <a:pt x="2337" y="2105"/>
                    <a:pt x="2337" y="2105"/>
                  </a:cubicBezTo>
                  <a:cubicBezTo>
                    <a:pt x="2378" y="2027"/>
                    <a:pt x="2378" y="2027"/>
                    <a:pt x="2378" y="2027"/>
                  </a:cubicBezTo>
                  <a:cubicBezTo>
                    <a:pt x="2418" y="2027"/>
                    <a:pt x="2418" y="2027"/>
                    <a:pt x="2418" y="2027"/>
                  </a:cubicBezTo>
                  <a:cubicBezTo>
                    <a:pt x="2458" y="2105"/>
                    <a:pt x="2458" y="2105"/>
                    <a:pt x="2458" y="2105"/>
                  </a:cubicBezTo>
                  <a:cubicBezTo>
                    <a:pt x="2499" y="2144"/>
                    <a:pt x="2499" y="2144"/>
                    <a:pt x="2499" y="2144"/>
                  </a:cubicBezTo>
                  <a:cubicBezTo>
                    <a:pt x="2539" y="2144"/>
                    <a:pt x="2539" y="2144"/>
                    <a:pt x="2539" y="2144"/>
                  </a:cubicBezTo>
                  <a:cubicBezTo>
                    <a:pt x="2579" y="2144"/>
                    <a:pt x="2579" y="2144"/>
                    <a:pt x="2579" y="2144"/>
                  </a:cubicBezTo>
                  <a:cubicBezTo>
                    <a:pt x="2660" y="2144"/>
                    <a:pt x="2660" y="2144"/>
                    <a:pt x="2660" y="2144"/>
                  </a:cubicBezTo>
                  <a:cubicBezTo>
                    <a:pt x="2700" y="2222"/>
                    <a:pt x="2700" y="2222"/>
                    <a:pt x="2700" y="2222"/>
                  </a:cubicBezTo>
                  <a:cubicBezTo>
                    <a:pt x="2740" y="2261"/>
                    <a:pt x="2740" y="2261"/>
                    <a:pt x="2740" y="2261"/>
                  </a:cubicBezTo>
                  <a:cubicBezTo>
                    <a:pt x="2781" y="2222"/>
                    <a:pt x="2781" y="2222"/>
                    <a:pt x="2781" y="2222"/>
                  </a:cubicBezTo>
                  <a:cubicBezTo>
                    <a:pt x="2821" y="2144"/>
                    <a:pt x="2821" y="2144"/>
                    <a:pt x="2821" y="2144"/>
                  </a:cubicBezTo>
                  <a:cubicBezTo>
                    <a:pt x="2861" y="2144"/>
                    <a:pt x="2861" y="2144"/>
                    <a:pt x="2861" y="2144"/>
                  </a:cubicBezTo>
                  <a:cubicBezTo>
                    <a:pt x="2942" y="2183"/>
                    <a:pt x="2942" y="2183"/>
                    <a:pt x="2942" y="2183"/>
                  </a:cubicBezTo>
                  <a:cubicBezTo>
                    <a:pt x="3063" y="2183"/>
                    <a:pt x="3063" y="2183"/>
                    <a:pt x="3063" y="2183"/>
                  </a:cubicBezTo>
                  <a:cubicBezTo>
                    <a:pt x="3022" y="2105"/>
                    <a:pt x="3022" y="2105"/>
                    <a:pt x="3022" y="2105"/>
                  </a:cubicBezTo>
                  <a:cubicBezTo>
                    <a:pt x="2942" y="2066"/>
                    <a:pt x="2942" y="2066"/>
                    <a:pt x="2942" y="2066"/>
                  </a:cubicBezTo>
                  <a:cubicBezTo>
                    <a:pt x="2942" y="1988"/>
                    <a:pt x="2942" y="1988"/>
                    <a:pt x="2942" y="1988"/>
                  </a:cubicBezTo>
                  <a:cubicBezTo>
                    <a:pt x="2982" y="1910"/>
                    <a:pt x="2982" y="1910"/>
                    <a:pt x="2982" y="1910"/>
                  </a:cubicBezTo>
                  <a:cubicBezTo>
                    <a:pt x="3103" y="1871"/>
                    <a:pt x="3103" y="1871"/>
                    <a:pt x="3103" y="1871"/>
                  </a:cubicBezTo>
                  <a:cubicBezTo>
                    <a:pt x="3224" y="1794"/>
                    <a:pt x="3224" y="1794"/>
                    <a:pt x="3224" y="1794"/>
                  </a:cubicBezTo>
                  <a:cubicBezTo>
                    <a:pt x="3304" y="1794"/>
                    <a:pt x="3304" y="1794"/>
                    <a:pt x="3304" y="1794"/>
                  </a:cubicBezTo>
                  <a:cubicBezTo>
                    <a:pt x="3345" y="1716"/>
                    <a:pt x="3345" y="1716"/>
                    <a:pt x="3345" y="1716"/>
                  </a:cubicBezTo>
                  <a:cubicBezTo>
                    <a:pt x="3304" y="1560"/>
                    <a:pt x="3304" y="1560"/>
                    <a:pt x="3304" y="1560"/>
                  </a:cubicBezTo>
                  <a:cubicBezTo>
                    <a:pt x="3345" y="1443"/>
                    <a:pt x="3345" y="1443"/>
                    <a:pt x="3345" y="1443"/>
                  </a:cubicBezTo>
                  <a:cubicBezTo>
                    <a:pt x="3345" y="1287"/>
                    <a:pt x="3345" y="1287"/>
                    <a:pt x="3345" y="1287"/>
                  </a:cubicBezTo>
                  <a:cubicBezTo>
                    <a:pt x="3425" y="1209"/>
                    <a:pt x="3425" y="1209"/>
                    <a:pt x="3425" y="1209"/>
                  </a:cubicBezTo>
                  <a:cubicBezTo>
                    <a:pt x="3425" y="1092"/>
                    <a:pt x="3425" y="1092"/>
                    <a:pt x="3425" y="1092"/>
                  </a:cubicBezTo>
                  <a:cubicBezTo>
                    <a:pt x="3425" y="936"/>
                    <a:pt x="3425" y="936"/>
                    <a:pt x="3425" y="936"/>
                  </a:cubicBezTo>
                  <a:cubicBezTo>
                    <a:pt x="3466" y="858"/>
                    <a:pt x="3466" y="858"/>
                    <a:pt x="3466" y="858"/>
                  </a:cubicBezTo>
                  <a:cubicBezTo>
                    <a:pt x="3587" y="858"/>
                    <a:pt x="3587" y="858"/>
                    <a:pt x="3587" y="858"/>
                  </a:cubicBezTo>
                  <a:cubicBezTo>
                    <a:pt x="3667" y="936"/>
                    <a:pt x="3667" y="936"/>
                    <a:pt x="3667" y="936"/>
                  </a:cubicBezTo>
                  <a:cubicBezTo>
                    <a:pt x="3748" y="1014"/>
                    <a:pt x="3748" y="1014"/>
                    <a:pt x="3748" y="1014"/>
                  </a:cubicBezTo>
                  <a:cubicBezTo>
                    <a:pt x="3909" y="1014"/>
                    <a:pt x="3909" y="1014"/>
                    <a:pt x="3909" y="1014"/>
                  </a:cubicBezTo>
                  <a:cubicBezTo>
                    <a:pt x="3990" y="1053"/>
                    <a:pt x="3990" y="1053"/>
                    <a:pt x="3990" y="1053"/>
                  </a:cubicBezTo>
                  <a:cubicBezTo>
                    <a:pt x="4110" y="1053"/>
                    <a:pt x="4110" y="1053"/>
                    <a:pt x="4110" y="1053"/>
                  </a:cubicBezTo>
                  <a:cubicBezTo>
                    <a:pt x="4191" y="975"/>
                    <a:pt x="4191" y="975"/>
                    <a:pt x="4191" y="975"/>
                  </a:cubicBezTo>
                  <a:cubicBezTo>
                    <a:pt x="4352" y="819"/>
                    <a:pt x="4352" y="819"/>
                    <a:pt x="4352" y="819"/>
                  </a:cubicBezTo>
                  <a:cubicBezTo>
                    <a:pt x="4513" y="702"/>
                    <a:pt x="4513" y="702"/>
                    <a:pt x="4513" y="702"/>
                  </a:cubicBezTo>
                  <a:cubicBezTo>
                    <a:pt x="4634" y="585"/>
                    <a:pt x="4634" y="585"/>
                    <a:pt x="4634" y="585"/>
                  </a:cubicBezTo>
                  <a:cubicBezTo>
                    <a:pt x="4634" y="390"/>
                    <a:pt x="4634" y="390"/>
                    <a:pt x="4634" y="390"/>
                  </a:cubicBezTo>
                  <a:cubicBezTo>
                    <a:pt x="4715" y="195"/>
                    <a:pt x="4715" y="195"/>
                    <a:pt x="4715" y="195"/>
                  </a:cubicBezTo>
                  <a:cubicBezTo>
                    <a:pt x="4715" y="156"/>
                    <a:pt x="4715" y="156"/>
                    <a:pt x="4715" y="156"/>
                  </a:cubicBezTo>
                  <a:cubicBezTo>
                    <a:pt x="4715" y="156"/>
                    <a:pt x="4715" y="156"/>
                    <a:pt x="4715" y="1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1" name="Google Shape;2511;p278"/>
            <p:cNvSpPr/>
            <p:nvPr/>
          </p:nvSpPr>
          <p:spPr>
            <a:xfrm>
              <a:off x="1880742" y="4396399"/>
              <a:ext cx="3113481" cy="3213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715" y="156"/>
                  </a:moveTo>
                  <a:cubicBezTo>
                    <a:pt x="4836" y="78"/>
                    <a:pt x="4836" y="78"/>
                    <a:pt x="4836" y="78"/>
                  </a:cubicBezTo>
                  <a:cubicBezTo>
                    <a:pt x="4957" y="0"/>
                    <a:pt x="4957" y="0"/>
                    <a:pt x="4957" y="0"/>
                  </a:cubicBezTo>
                  <a:cubicBezTo>
                    <a:pt x="5037" y="0"/>
                    <a:pt x="5037" y="0"/>
                    <a:pt x="5037" y="0"/>
                  </a:cubicBezTo>
                  <a:cubicBezTo>
                    <a:pt x="5078" y="78"/>
                    <a:pt x="5078" y="78"/>
                    <a:pt x="5078" y="78"/>
                  </a:cubicBezTo>
                  <a:cubicBezTo>
                    <a:pt x="5118" y="78"/>
                    <a:pt x="5118" y="78"/>
                    <a:pt x="5118" y="78"/>
                  </a:cubicBezTo>
                  <a:cubicBezTo>
                    <a:pt x="5199" y="39"/>
                    <a:pt x="5199" y="39"/>
                    <a:pt x="5199" y="39"/>
                  </a:cubicBezTo>
                  <a:cubicBezTo>
                    <a:pt x="5279" y="39"/>
                    <a:pt x="5279" y="39"/>
                    <a:pt x="5279" y="39"/>
                  </a:cubicBezTo>
                  <a:cubicBezTo>
                    <a:pt x="5360" y="78"/>
                    <a:pt x="5360" y="78"/>
                    <a:pt x="5360" y="78"/>
                  </a:cubicBezTo>
                  <a:cubicBezTo>
                    <a:pt x="5440" y="156"/>
                    <a:pt x="5440" y="156"/>
                    <a:pt x="5440" y="156"/>
                  </a:cubicBezTo>
                  <a:cubicBezTo>
                    <a:pt x="5521" y="234"/>
                    <a:pt x="5521" y="234"/>
                    <a:pt x="5521" y="234"/>
                  </a:cubicBezTo>
                  <a:cubicBezTo>
                    <a:pt x="5561" y="390"/>
                    <a:pt x="5561" y="390"/>
                    <a:pt x="5561" y="390"/>
                  </a:cubicBezTo>
                  <a:cubicBezTo>
                    <a:pt x="5682" y="429"/>
                    <a:pt x="5682" y="429"/>
                    <a:pt x="5682" y="429"/>
                  </a:cubicBezTo>
                  <a:cubicBezTo>
                    <a:pt x="5803" y="468"/>
                    <a:pt x="5803" y="468"/>
                    <a:pt x="5803" y="468"/>
                  </a:cubicBezTo>
                  <a:cubicBezTo>
                    <a:pt x="5884" y="507"/>
                    <a:pt x="5884" y="507"/>
                    <a:pt x="5884" y="507"/>
                  </a:cubicBezTo>
                  <a:cubicBezTo>
                    <a:pt x="5924" y="585"/>
                    <a:pt x="5924" y="585"/>
                    <a:pt x="5924" y="585"/>
                  </a:cubicBezTo>
                  <a:cubicBezTo>
                    <a:pt x="5924" y="663"/>
                    <a:pt x="5924" y="663"/>
                    <a:pt x="5924" y="663"/>
                  </a:cubicBezTo>
                  <a:cubicBezTo>
                    <a:pt x="5964" y="780"/>
                    <a:pt x="5964" y="780"/>
                    <a:pt x="5964" y="780"/>
                  </a:cubicBezTo>
                  <a:cubicBezTo>
                    <a:pt x="6045" y="819"/>
                    <a:pt x="6045" y="819"/>
                    <a:pt x="6045" y="819"/>
                  </a:cubicBezTo>
                  <a:cubicBezTo>
                    <a:pt x="6125" y="819"/>
                    <a:pt x="6125" y="819"/>
                    <a:pt x="6125" y="819"/>
                  </a:cubicBezTo>
                  <a:cubicBezTo>
                    <a:pt x="6206" y="819"/>
                    <a:pt x="6206" y="819"/>
                    <a:pt x="6206" y="819"/>
                  </a:cubicBezTo>
                  <a:cubicBezTo>
                    <a:pt x="6206" y="858"/>
                    <a:pt x="6206" y="858"/>
                    <a:pt x="6206" y="858"/>
                  </a:cubicBezTo>
                  <a:cubicBezTo>
                    <a:pt x="6206" y="936"/>
                    <a:pt x="6206" y="936"/>
                    <a:pt x="6206" y="936"/>
                  </a:cubicBezTo>
                  <a:cubicBezTo>
                    <a:pt x="6166" y="975"/>
                    <a:pt x="6166" y="975"/>
                    <a:pt x="6166" y="975"/>
                  </a:cubicBezTo>
                  <a:cubicBezTo>
                    <a:pt x="6125" y="1014"/>
                    <a:pt x="6125" y="1014"/>
                    <a:pt x="6125" y="1014"/>
                  </a:cubicBezTo>
                  <a:cubicBezTo>
                    <a:pt x="6206" y="1092"/>
                    <a:pt x="6206" y="1092"/>
                    <a:pt x="6206" y="1092"/>
                  </a:cubicBezTo>
                  <a:cubicBezTo>
                    <a:pt x="6327" y="1131"/>
                    <a:pt x="6327" y="1131"/>
                    <a:pt x="6327" y="1131"/>
                  </a:cubicBezTo>
                  <a:cubicBezTo>
                    <a:pt x="6367" y="1053"/>
                    <a:pt x="6367" y="1053"/>
                    <a:pt x="6367" y="1053"/>
                  </a:cubicBezTo>
                  <a:cubicBezTo>
                    <a:pt x="6407" y="1014"/>
                    <a:pt x="6407" y="1014"/>
                    <a:pt x="6407" y="1014"/>
                  </a:cubicBezTo>
                  <a:cubicBezTo>
                    <a:pt x="6448" y="1053"/>
                    <a:pt x="6448" y="1053"/>
                    <a:pt x="6448" y="1053"/>
                  </a:cubicBezTo>
                  <a:cubicBezTo>
                    <a:pt x="6448" y="1131"/>
                    <a:pt x="6448" y="1131"/>
                    <a:pt x="6448" y="1131"/>
                  </a:cubicBezTo>
                  <a:cubicBezTo>
                    <a:pt x="6488" y="1209"/>
                    <a:pt x="6488" y="1209"/>
                    <a:pt x="6488" y="1209"/>
                  </a:cubicBezTo>
                  <a:cubicBezTo>
                    <a:pt x="6569" y="1248"/>
                    <a:pt x="6569" y="1248"/>
                    <a:pt x="6569" y="1248"/>
                  </a:cubicBezTo>
                  <a:cubicBezTo>
                    <a:pt x="6609" y="1365"/>
                    <a:pt x="6609" y="1365"/>
                    <a:pt x="6609" y="1365"/>
                  </a:cubicBezTo>
                  <a:cubicBezTo>
                    <a:pt x="6690" y="1404"/>
                    <a:pt x="6690" y="1404"/>
                    <a:pt x="6690" y="1404"/>
                  </a:cubicBezTo>
                  <a:cubicBezTo>
                    <a:pt x="6730" y="1365"/>
                    <a:pt x="6730" y="1365"/>
                    <a:pt x="6730" y="1365"/>
                  </a:cubicBezTo>
                  <a:cubicBezTo>
                    <a:pt x="6770" y="1287"/>
                    <a:pt x="6770" y="1287"/>
                    <a:pt x="6770" y="1287"/>
                  </a:cubicBezTo>
                  <a:cubicBezTo>
                    <a:pt x="6810" y="1248"/>
                    <a:pt x="6810" y="1248"/>
                    <a:pt x="6810" y="1248"/>
                  </a:cubicBezTo>
                  <a:cubicBezTo>
                    <a:pt x="6810" y="1287"/>
                    <a:pt x="6810" y="1287"/>
                    <a:pt x="6810" y="1287"/>
                  </a:cubicBezTo>
                  <a:cubicBezTo>
                    <a:pt x="6851" y="1365"/>
                    <a:pt x="6851" y="1365"/>
                    <a:pt x="6851" y="1365"/>
                  </a:cubicBezTo>
                  <a:cubicBezTo>
                    <a:pt x="6931" y="1404"/>
                    <a:pt x="6931" y="1404"/>
                    <a:pt x="6931" y="1404"/>
                  </a:cubicBezTo>
                  <a:cubicBezTo>
                    <a:pt x="7052" y="1482"/>
                    <a:pt x="7052" y="1482"/>
                    <a:pt x="7052" y="1482"/>
                  </a:cubicBezTo>
                  <a:cubicBezTo>
                    <a:pt x="7052" y="1560"/>
                    <a:pt x="7052" y="1560"/>
                    <a:pt x="7052" y="1560"/>
                  </a:cubicBezTo>
                  <a:cubicBezTo>
                    <a:pt x="6972" y="1677"/>
                    <a:pt x="6972" y="1677"/>
                    <a:pt x="6972" y="1677"/>
                  </a:cubicBezTo>
                  <a:cubicBezTo>
                    <a:pt x="6931" y="1832"/>
                    <a:pt x="6931" y="1832"/>
                    <a:pt x="6931" y="1832"/>
                  </a:cubicBezTo>
                  <a:cubicBezTo>
                    <a:pt x="7052" y="1988"/>
                    <a:pt x="7052" y="1988"/>
                    <a:pt x="7052" y="1988"/>
                  </a:cubicBezTo>
                  <a:cubicBezTo>
                    <a:pt x="7052" y="2066"/>
                    <a:pt x="7052" y="2066"/>
                    <a:pt x="7052" y="2066"/>
                  </a:cubicBezTo>
                  <a:cubicBezTo>
                    <a:pt x="7052" y="2144"/>
                    <a:pt x="7052" y="2144"/>
                    <a:pt x="7052" y="2144"/>
                  </a:cubicBezTo>
                  <a:cubicBezTo>
                    <a:pt x="7052" y="2261"/>
                    <a:pt x="7052" y="2261"/>
                    <a:pt x="7052" y="2261"/>
                  </a:cubicBezTo>
                  <a:cubicBezTo>
                    <a:pt x="7173" y="2261"/>
                    <a:pt x="7173" y="2261"/>
                    <a:pt x="7173" y="2261"/>
                  </a:cubicBezTo>
                  <a:cubicBezTo>
                    <a:pt x="7294" y="2183"/>
                    <a:pt x="7294" y="2183"/>
                    <a:pt x="7294" y="2183"/>
                  </a:cubicBezTo>
                  <a:cubicBezTo>
                    <a:pt x="7375" y="2183"/>
                    <a:pt x="7375" y="2183"/>
                    <a:pt x="7375" y="2183"/>
                  </a:cubicBezTo>
                  <a:cubicBezTo>
                    <a:pt x="7415" y="2261"/>
                    <a:pt x="7415" y="2261"/>
                    <a:pt x="7415" y="2261"/>
                  </a:cubicBezTo>
                  <a:cubicBezTo>
                    <a:pt x="7455" y="2300"/>
                    <a:pt x="7455" y="2300"/>
                    <a:pt x="7455" y="2300"/>
                  </a:cubicBezTo>
                  <a:cubicBezTo>
                    <a:pt x="7496" y="2378"/>
                    <a:pt x="7496" y="2378"/>
                    <a:pt x="7496" y="2378"/>
                  </a:cubicBezTo>
                  <a:cubicBezTo>
                    <a:pt x="7576" y="2417"/>
                    <a:pt x="7576" y="2417"/>
                    <a:pt x="7576" y="2417"/>
                  </a:cubicBezTo>
                  <a:cubicBezTo>
                    <a:pt x="7616" y="2300"/>
                    <a:pt x="7616" y="2300"/>
                    <a:pt x="7616" y="2300"/>
                  </a:cubicBezTo>
                  <a:cubicBezTo>
                    <a:pt x="7576" y="2222"/>
                    <a:pt x="7576" y="2222"/>
                    <a:pt x="7576" y="2222"/>
                  </a:cubicBezTo>
                  <a:cubicBezTo>
                    <a:pt x="7616" y="2144"/>
                    <a:pt x="7616" y="2144"/>
                    <a:pt x="7616" y="2144"/>
                  </a:cubicBezTo>
                  <a:cubicBezTo>
                    <a:pt x="7657" y="2105"/>
                    <a:pt x="7657" y="2105"/>
                    <a:pt x="7657" y="2105"/>
                  </a:cubicBezTo>
                  <a:cubicBezTo>
                    <a:pt x="7778" y="2105"/>
                    <a:pt x="7778" y="2105"/>
                    <a:pt x="7778" y="2105"/>
                  </a:cubicBezTo>
                  <a:cubicBezTo>
                    <a:pt x="7858" y="2066"/>
                    <a:pt x="7858" y="2066"/>
                    <a:pt x="7858" y="2066"/>
                  </a:cubicBezTo>
                  <a:cubicBezTo>
                    <a:pt x="7979" y="2027"/>
                    <a:pt x="7979" y="2027"/>
                    <a:pt x="7979" y="2027"/>
                  </a:cubicBezTo>
                  <a:cubicBezTo>
                    <a:pt x="8060" y="2105"/>
                    <a:pt x="8060" y="2105"/>
                    <a:pt x="8060" y="2105"/>
                  </a:cubicBezTo>
                  <a:cubicBezTo>
                    <a:pt x="8100" y="2105"/>
                    <a:pt x="8100" y="2105"/>
                    <a:pt x="8100" y="2105"/>
                  </a:cubicBezTo>
                  <a:cubicBezTo>
                    <a:pt x="8181" y="2066"/>
                    <a:pt x="8181" y="2066"/>
                    <a:pt x="8181" y="2066"/>
                  </a:cubicBezTo>
                  <a:cubicBezTo>
                    <a:pt x="8140" y="1988"/>
                    <a:pt x="8140" y="1988"/>
                    <a:pt x="8140" y="1988"/>
                  </a:cubicBezTo>
                  <a:cubicBezTo>
                    <a:pt x="8060" y="1910"/>
                    <a:pt x="8060" y="1910"/>
                    <a:pt x="8060" y="1910"/>
                  </a:cubicBezTo>
                  <a:cubicBezTo>
                    <a:pt x="7858" y="1832"/>
                    <a:pt x="7858" y="1832"/>
                    <a:pt x="7858" y="1832"/>
                  </a:cubicBezTo>
                  <a:cubicBezTo>
                    <a:pt x="7737" y="1832"/>
                    <a:pt x="7737" y="1832"/>
                    <a:pt x="7737" y="1832"/>
                  </a:cubicBezTo>
                  <a:cubicBezTo>
                    <a:pt x="7657" y="1716"/>
                    <a:pt x="7657" y="1716"/>
                    <a:pt x="7657" y="1716"/>
                  </a:cubicBezTo>
                  <a:cubicBezTo>
                    <a:pt x="7576" y="1677"/>
                    <a:pt x="7576" y="1677"/>
                    <a:pt x="7576" y="1677"/>
                  </a:cubicBezTo>
                  <a:cubicBezTo>
                    <a:pt x="7536" y="1638"/>
                    <a:pt x="7536" y="1638"/>
                    <a:pt x="7536" y="1638"/>
                  </a:cubicBezTo>
                  <a:cubicBezTo>
                    <a:pt x="7616" y="1599"/>
                    <a:pt x="7616" y="1599"/>
                    <a:pt x="7616" y="1599"/>
                  </a:cubicBezTo>
                  <a:cubicBezTo>
                    <a:pt x="7657" y="1560"/>
                    <a:pt x="7657" y="1560"/>
                    <a:pt x="7657" y="1560"/>
                  </a:cubicBezTo>
                  <a:cubicBezTo>
                    <a:pt x="7657" y="1521"/>
                    <a:pt x="7657" y="1521"/>
                    <a:pt x="7657" y="1521"/>
                  </a:cubicBezTo>
                  <a:cubicBezTo>
                    <a:pt x="7657" y="1443"/>
                    <a:pt x="7657" y="1443"/>
                    <a:pt x="7657" y="1443"/>
                  </a:cubicBezTo>
                  <a:cubicBezTo>
                    <a:pt x="7576" y="1404"/>
                    <a:pt x="7576" y="1404"/>
                    <a:pt x="7576" y="1404"/>
                  </a:cubicBezTo>
                  <a:cubicBezTo>
                    <a:pt x="7576" y="1365"/>
                    <a:pt x="7576" y="1365"/>
                    <a:pt x="7576" y="1365"/>
                  </a:cubicBezTo>
                  <a:cubicBezTo>
                    <a:pt x="7697" y="1287"/>
                    <a:pt x="7697" y="1287"/>
                    <a:pt x="7697" y="1287"/>
                  </a:cubicBezTo>
                  <a:cubicBezTo>
                    <a:pt x="7939" y="1170"/>
                    <a:pt x="7939" y="1170"/>
                    <a:pt x="7939" y="1170"/>
                  </a:cubicBezTo>
                  <a:cubicBezTo>
                    <a:pt x="8221" y="1170"/>
                    <a:pt x="8221" y="1170"/>
                    <a:pt x="8221" y="1170"/>
                  </a:cubicBezTo>
                  <a:cubicBezTo>
                    <a:pt x="8422" y="1170"/>
                    <a:pt x="8422" y="1170"/>
                    <a:pt x="8422" y="1170"/>
                  </a:cubicBezTo>
                  <a:cubicBezTo>
                    <a:pt x="8543" y="1170"/>
                    <a:pt x="8543" y="1170"/>
                    <a:pt x="8543" y="1170"/>
                  </a:cubicBezTo>
                  <a:cubicBezTo>
                    <a:pt x="8624" y="1248"/>
                    <a:pt x="8624" y="1248"/>
                    <a:pt x="8624" y="1248"/>
                  </a:cubicBezTo>
                  <a:cubicBezTo>
                    <a:pt x="8704" y="1326"/>
                    <a:pt x="8704" y="1326"/>
                    <a:pt x="8704" y="1326"/>
                  </a:cubicBezTo>
                  <a:cubicBezTo>
                    <a:pt x="8825" y="1365"/>
                    <a:pt x="8825" y="1365"/>
                    <a:pt x="8825" y="1365"/>
                  </a:cubicBezTo>
                  <a:cubicBezTo>
                    <a:pt x="8906" y="1287"/>
                    <a:pt x="8906" y="1287"/>
                    <a:pt x="8906" y="1287"/>
                  </a:cubicBezTo>
                  <a:cubicBezTo>
                    <a:pt x="8987" y="1365"/>
                    <a:pt x="8987" y="1365"/>
                    <a:pt x="8987" y="1365"/>
                  </a:cubicBezTo>
                  <a:cubicBezTo>
                    <a:pt x="8987" y="1443"/>
                    <a:pt x="8987" y="1443"/>
                    <a:pt x="8987" y="1443"/>
                  </a:cubicBezTo>
                  <a:cubicBezTo>
                    <a:pt x="9027" y="1443"/>
                    <a:pt x="9027" y="1443"/>
                    <a:pt x="9027" y="1443"/>
                  </a:cubicBezTo>
                  <a:cubicBezTo>
                    <a:pt x="9148" y="1404"/>
                    <a:pt x="9148" y="1404"/>
                    <a:pt x="9148" y="1404"/>
                  </a:cubicBezTo>
                  <a:cubicBezTo>
                    <a:pt x="9228" y="1326"/>
                    <a:pt x="9228" y="1326"/>
                    <a:pt x="9228" y="1326"/>
                  </a:cubicBezTo>
                  <a:cubicBezTo>
                    <a:pt x="9309" y="1326"/>
                    <a:pt x="9309" y="1326"/>
                    <a:pt x="9309" y="1326"/>
                  </a:cubicBezTo>
                  <a:cubicBezTo>
                    <a:pt x="9430" y="1404"/>
                    <a:pt x="9430" y="1404"/>
                    <a:pt x="9430" y="1404"/>
                  </a:cubicBezTo>
                  <a:cubicBezTo>
                    <a:pt x="9470" y="1443"/>
                    <a:pt x="9470" y="1443"/>
                    <a:pt x="9470" y="1443"/>
                  </a:cubicBezTo>
                  <a:cubicBezTo>
                    <a:pt x="9470" y="1599"/>
                    <a:pt x="9470" y="1599"/>
                    <a:pt x="9470" y="1599"/>
                  </a:cubicBezTo>
                  <a:cubicBezTo>
                    <a:pt x="9430" y="1716"/>
                    <a:pt x="9430" y="1716"/>
                    <a:pt x="9430" y="1716"/>
                  </a:cubicBezTo>
                  <a:cubicBezTo>
                    <a:pt x="9430" y="1832"/>
                    <a:pt x="9430" y="1832"/>
                    <a:pt x="9430" y="1832"/>
                  </a:cubicBezTo>
                  <a:cubicBezTo>
                    <a:pt x="9551" y="1871"/>
                    <a:pt x="9551" y="1871"/>
                    <a:pt x="9551" y="1871"/>
                  </a:cubicBezTo>
                  <a:cubicBezTo>
                    <a:pt x="9712" y="1871"/>
                    <a:pt x="9712" y="1871"/>
                    <a:pt x="9712" y="1871"/>
                  </a:cubicBezTo>
                  <a:cubicBezTo>
                    <a:pt x="9793" y="1871"/>
                    <a:pt x="9793" y="1871"/>
                    <a:pt x="9793" y="1871"/>
                  </a:cubicBezTo>
                  <a:cubicBezTo>
                    <a:pt x="9873" y="1910"/>
                    <a:pt x="9873" y="1910"/>
                    <a:pt x="9873" y="1910"/>
                  </a:cubicBezTo>
                  <a:cubicBezTo>
                    <a:pt x="9913" y="1871"/>
                    <a:pt x="9913" y="1871"/>
                    <a:pt x="9913" y="1871"/>
                  </a:cubicBezTo>
                  <a:cubicBezTo>
                    <a:pt x="9913" y="1716"/>
                    <a:pt x="9913" y="1716"/>
                    <a:pt x="9913" y="1716"/>
                  </a:cubicBezTo>
                  <a:cubicBezTo>
                    <a:pt x="9954" y="1560"/>
                    <a:pt x="9954" y="1560"/>
                    <a:pt x="9954" y="1560"/>
                  </a:cubicBezTo>
                  <a:cubicBezTo>
                    <a:pt x="9954" y="1404"/>
                    <a:pt x="9954" y="1404"/>
                    <a:pt x="9954" y="1404"/>
                  </a:cubicBezTo>
                  <a:cubicBezTo>
                    <a:pt x="9954" y="1131"/>
                    <a:pt x="9954" y="1131"/>
                    <a:pt x="9954" y="1131"/>
                  </a:cubicBezTo>
                  <a:cubicBezTo>
                    <a:pt x="9873" y="819"/>
                    <a:pt x="9873" y="819"/>
                    <a:pt x="9873" y="819"/>
                  </a:cubicBezTo>
                  <a:cubicBezTo>
                    <a:pt x="9833" y="663"/>
                    <a:pt x="9833" y="663"/>
                    <a:pt x="9833" y="663"/>
                  </a:cubicBezTo>
                  <a:cubicBezTo>
                    <a:pt x="9833" y="585"/>
                    <a:pt x="9833" y="585"/>
                    <a:pt x="9833" y="585"/>
                  </a:cubicBezTo>
                  <a:cubicBezTo>
                    <a:pt x="9913" y="585"/>
                    <a:pt x="9913" y="585"/>
                    <a:pt x="9913" y="585"/>
                  </a:cubicBezTo>
                  <a:cubicBezTo>
                    <a:pt x="9954" y="585"/>
                    <a:pt x="9954" y="585"/>
                    <a:pt x="9954" y="585"/>
                  </a:cubicBezTo>
                  <a:cubicBezTo>
                    <a:pt x="10034" y="585"/>
                    <a:pt x="10034" y="585"/>
                    <a:pt x="10034" y="585"/>
                  </a:cubicBezTo>
                  <a:cubicBezTo>
                    <a:pt x="10155" y="468"/>
                    <a:pt x="10155" y="468"/>
                    <a:pt x="10155" y="468"/>
                  </a:cubicBezTo>
                  <a:cubicBezTo>
                    <a:pt x="10236" y="351"/>
                    <a:pt x="10236" y="351"/>
                    <a:pt x="10236" y="351"/>
                  </a:cubicBezTo>
                  <a:cubicBezTo>
                    <a:pt x="10357" y="273"/>
                    <a:pt x="10357" y="273"/>
                    <a:pt x="10357" y="273"/>
                  </a:cubicBezTo>
                  <a:cubicBezTo>
                    <a:pt x="10397" y="312"/>
                    <a:pt x="10397" y="312"/>
                    <a:pt x="10397" y="312"/>
                  </a:cubicBezTo>
                  <a:cubicBezTo>
                    <a:pt x="10518" y="351"/>
                    <a:pt x="10518" y="351"/>
                    <a:pt x="10518" y="351"/>
                  </a:cubicBezTo>
                  <a:cubicBezTo>
                    <a:pt x="10639" y="351"/>
                    <a:pt x="10639" y="351"/>
                    <a:pt x="10639" y="351"/>
                  </a:cubicBezTo>
                  <a:cubicBezTo>
                    <a:pt x="10679" y="390"/>
                    <a:pt x="10679" y="390"/>
                    <a:pt x="10679" y="390"/>
                  </a:cubicBezTo>
                  <a:cubicBezTo>
                    <a:pt x="10639" y="507"/>
                    <a:pt x="10639" y="507"/>
                    <a:pt x="10639" y="507"/>
                  </a:cubicBezTo>
                  <a:cubicBezTo>
                    <a:pt x="10599" y="624"/>
                    <a:pt x="10599" y="624"/>
                    <a:pt x="10599" y="624"/>
                  </a:cubicBezTo>
                  <a:cubicBezTo>
                    <a:pt x="10639" y="702"/>
                    <a:pt x="10639" y="702"/>
                    <a:pt x="10639" y="702"/>
                  </a:cubicBezTo>
                  <a:cubicBezTo>
                    <a:pt x="10639" y="858"/>
                    <a:pt x="10639" y="858"/>
                    <a:pt x="10639" y="858"/>
                  </a:cubicBezTo>
                  <a:cubicBezTo>
                    <a:pt x="10679" y="936"/>
                    <a:pt x="10679" y="936"/>
                    <a:pt x="10679" y="936"/>
                  </a:cubicBezTo>
                  <a:cubicBezTo>
                    <a:pt x="10760" y="897"/>
                    <a:pt x="10760" y="897"/>
                    <a:pt x="10760" y="897"/>
                  </a:cubicBezTo>
                  <a:cubicBezTo>
                    <a:pt x="10840" y="936"/>
                    <a:pt x="10840" y="936"/>
                    <a:pt x="10840" y="936"/>
                  </a:cubicBezTo>
                  <a:cubicBezTo>
                    <a:pt x="10881" y="975"/>
                    <a:pt x="10881" y="975"/>
                    <a:pt x="10881" y="975"/>
                  </a:cubicBezTo>
                  <a:cubicBezTo>
                    <a:pt x="10840" y="1092"/>
                    <a:pt x="10840" y="1092"/>
                    <a:pt x="10840" y="1092"/>
                  </a:cubicBezTo>
                  <a:cubicBezTo>
                    <a:pt x="10921" y="1131"/>
                    <a:pt x="10921" y="1131"/>
                    <a:pt x="10921" y="1131"/>
                  </a:cubicBezTo>
                  <a:cubicBezTo>
                    <a:pt x="11001" y="1131"/>
                    <a:pt x="11001" y="1131"/>
                    <a:pt x="11001" y="1131"/>
                  </a:cubicBezTo>
                  <a:cubicBezTo>
                    <a:pt x="11042" y="1170"/>
                    <a:pt x="11042" y="1170"/>
                    <a:pt x="11042" y="1170"/>
                  </a:cubicBezTo>
                  <a:cubicBezTo>
                    <a:pt x="11122" y="1209"/>
                    <a:pt x="11122" y="1209"/>
                    <a:pt x="11122" y="1209"/>
                  </a:cubicBezTo>
                  <a:cubicBezTo>
                    <a:pt x="11243" y="1170"/>
                    <a:pt x="11243" y="1170"/>
                    <a:pt x="11243" y="1170"/>
                  </a:cubicBezTo>
                  <a:cubicBezTo>
                    <a:pt x="11284" y="1092"/>
                    <a:pt x="11284" y="1092"/>
                    <a:pt x="11284" y="1092"/>
                  </a:cubicBezTo>
                  <a:cubicBezTo>
                    <a:pt x="11364" y="1053"/>
                    <a:pt x="11364" y="1053"/>
                    <a:pt x="11364" y="1053"/>
                  </a:cubicBezTo>
                  <a:cubicBezTo>
                    <a:pt x="11404" y="1092"/>
                    <a:pt x="11404" y="1092"/>
                    <a:pt x="11404" y="1092"/>
                  </a:cubicBezTo>
                  <a:cubicBezTo>
                    <a:pt x="11485" y="1131"/>
                    <a:pt x="11485" y="1131"/>
                    <a:pt x="11485" y="1131"/>
                  </a:cubicBezTo>
                  <a:cubicBezTo>
                    <a:pt x="11687" y="1092"/>
                    <a:pt x="11687" y="1092"/>
                    <a:pt x="11687" y="1092"/>
                  </a:cubicBezTo>
                  <a:cubicBezTo>
                    <a:pt x="11848" y="1053"/>
                    <a:pt x="11848" y="1053"/>
                    <a:pt x="11848" y="1053"/>
                  </a:cubicBezTo>
                  <a:cubicBezTo>
                    <a:pt x="11969" y="1053"/>
                    <a:pt x="11969" y="1053"/>
                    <a:pt x="11969" y="1053"/>
                  </a:cubicBezTo>
                  <a:cubicBezTo>
                    <a:pt x="12049" y="975"/>
                    <a:pt x="12049" y="975"/>
                    <a:pt x="12049" y="975"/>
                  </a:cubicBezTo>
                  <a:cubicBezTo>
                    <a:pt x="12170" y="936"/>
                    <a:pt x="12170" y="936"/>
                    <a:pt x="12170" y="936"/>
                  </a:cubicBezTo>
                  <a:cubicBezTo>
                    <a:pt x="12251" y="936"/>
                    <a:pt x="12251" y="936"/>
                    <a:pt x="12251" y="936"/>
                  </a:cubicBezTo>
                  <a:cubicBezTo>
                    <a:pt x="12291" y="975"/>
                    <a:pt x="12291" y="975"/>
                    <a:pt x="12291" y="975"/>
                  </a:cubicBezTo>
                  <a:cubicBezTo>
                    <a:pt x="12372" y="1053"/>
                    <a:pt x="12372" y="1053"/>
                    <a:pt x="12372" y="1053"/>
                  </a:cubicBezTo>
                  <a:cubicBezTo>
                    <a:pt x="12331" y="1131"/>
                    <a:pt x="12331" y="1131"/>
                    <a:pt x="12331" y="1131"/>
                  </a:cubicBezTo>
                  <a:cubicBezTo>
                    <a:pt x="12412" y="1131"/>
                    <a:pt x="12412" y="1131"/>
                    <a:pt x="12412" y="1131"/>
                  </a:cubicBezTo>
                  <a:cubicBezTo>
                    <a:pt x="12533" y="1092"/>
                    <a:pt x="12533" y="1092"/>
                    <a:pt x="12533" y="1092"/>
                  </a:cubicBezTo>
                  <a:cubicBezTo>
                    <a:pt x="12694" y="936"/>
                    <a:pt x="12694" y="936"/>
                    <a:pt x="12694" y="936"/>
                  </a:cubicBezTo>
                  <a:cubicBezTo>
                    <a:pt x="12734" y="858"/>
                    <a:pt x="12734" y="858"/>
                    <a:pt x="12734" y="858"/>
                  </a:cubicBezTo>
                  <a:cubicBezTo>
                    <a:pt x="12775" y="858"/>
                    <a:pt x="12775" y="858"/>
                    <a:pt x="12775" y="858"/>
                  </a:cubicBezTo>
                  <a:cubicBezTo>
                    <a:pt x="12896" y="936"/>
                    <a:pt x="12896" y="936"/>
                    <a:pt x="12896" y="936"/>
                  </a:cubicBezTo>
                  <a:cubicBezTo>
                    <a:pt x="12936" y="975"/>
                    <a:pt x="12936" y="975"/>
                    <a:pt x="12936" y="975"/>
                  </a:cubicBezTo>
                  <a:cubicBezTo>
                    <a:pt x="13057" y="1014"/>
                    <a:pt x="13057" y="1014"/>
                    <a:pt x="13057" y="1014"/>
                  </a:cubicBezTo>
                  <a:cubicBezTo>
                    <a:pt x="13057" y="1170"/>
                    <a:pt x="13057" y="1170"/>
                    <a:pt x="13057" y="1170"/>
                  </a:cubicBezTo>
                  <a:cubicBezTo>
                    <a:pt x="13016" y="1248"/>
                    <a:pt x="13016" y="1248"/>
                    <a:pt x="13016" y="1248"/>
                  </a:cubicBezTo>
                  <a:cubicBezTo>
                    <a:pt x="13057" y="1365"/>
                    <a:pt x="13057" y="1365"/>
                    <a:pt x="13057" y="1365"/>
                  </a:cubicBezTo>
                  <a:cubicBezTo>
                    <a:pt x="13178" y="1404"/>
                    <a:pt x="13178" y="1404"/>
                    <a:pt x="13178" y="1404"/>
                  </a:cubicBezTo>
                  <a:cubicBezTo>
                    <a:pt x="13299" y="1443"/>
                    <a:pt x="13299" y="1443"/>
                    <a:pt x="13299" y="1443"/>
                  </a:cubicBezTo>
                  <a:cubicBezTo>
                    <a:pt x="13419" y="1560"/>
                    <a:pt x="13419" y="1560"/>
                    <a:pt x="13419" y="1560"/>
                  </a:cubicBezTo>
                  <a:cubicBezTo>
                    <a:pt x="13540" y="1599"/>
                    <a:pt x="13540" y="1599"/>
                    <a:pt x="13540" y="1599"/>
                  </a:cubicBezTo>
                  <a:cubicBezTo>
                    <a:pt x="13500" y="1599"/>
                    <a:pt x="13540" y="1599"/>
                    <a:pt x="13540" y="1599"/>
                  </a:cubicBezTo>
                  <a:cubicBezTo>
                    <a:pt x="13540" y="1638"/>
                    <a:pt x="13540" y="1716"/>
                    <a:pt x="13540" y="1716"/>
                  </a:cubicBezTo>
                  <a:cubicBezTo>
                    <a:pt x="13540" y="1716"/>
                    <a:pt x="13621" y="1794"/>
                    <a:pt x="13621" y="1794"/>
                  </a:cubicBezTo>
                  <a:cubicBezTo>
                    <a:pt x="13621" y="1832"/>
                    <a:pt x="13661" y="1871"/>
                    <a:pt x="13621" y="1910"/>
                  </a:cubicBezTo>
                  <a:cubicBezTo>
                    <a:pt x="13621" y="1949"/>
                    <a:pt x="13621" y="1949"/>
                    <a:pt x="13581" y="1988"/>
                  </a:cubicBezTo>
                  <a:cubicBezTo>
                    <a:pt x="13581" y="1988"/>
                    <a:pt x="13540" y="1988"/>
                    <a:pt x="13540" y="2027"/>
                  </a:cubicBezTo>
                  <a:cubicBezTo>
                    <a:pt x="13540" y="2027"/>
                    <a:pt x="13540" y="2066"/>
                    <a:pt x="13581" y="2105"/>
                  </a:cubicBezTo>
                  <a:cubicBezTo>
                    <a:pt x="13621" y="2105"/>
                    <a:pt x="13701" y="2144"/>
                    <a:pt x="13742" y="2144"/>
                  </a:cubicBezTo>
                  <a:cubicBezTo>
                    <a:pt x="13782" y="2183"/>
                    <a:pt x="13822" y="2261"/>
                    <a:pt x="13863" y="2261"/>
                  </a:cubicBezTo>
                  <a:cubicBezTo>
                    <a:pt x="13903" y="2300"/>
                    <a:pt x="13943" y="2378"/>
                    <a:pt x="13943" y="2417"/>
                  </a:cubicBezTo>
                  <a:cubicBezTo>
                    <a:pt x="13984" y="2417"/>
                    <a:pt x="13984" y="2534"/>
                    <a:pt x="13984" y="2573"/>
                  </a:cubicBezTo>
                  <a:cubicBezTo>
                    <a:pt x="13984" y="2573"/>
                    <a:pt x="13984" y="2651"/>
                    <a:pt x="13984" y="2690"/>
                  </a:cubicBezTo>
                  <a:cubicBezTo>
                    <a:pt x="13984" y="2729"/>
                    <a:pt x="13984" y="2807"/>
                    <a:pt x="13984" y="2846"/>
                  </a:cubicBezTo>
                  <a:cubicBezTo>
                    <a:pt x="13984" y="2846"/>
                    <a:pt x="13984" y="2924"/>
                    <a:pt x="13984" y="2963"/>
                  </a:cubicBezTo>
                  <a:cubicBezTo>
                    <a:pt x="13984" y="2963"/>
                    <a:pt x="14064" y="3002"/>
                    <a:pt x="14064" y="3002"/>
                  </a:cubicBezTo>
                  <a:cubicBezTo>
                    <a:pt x="14104" y="3002"/>
                    <a:pt x="14185" y="3041"/>
                    <a:pt x="14225" y="3041"/>
                  </a:cubicBezTo>
                  <a:cubicBezTo>
                    <a:pt x="14225" y="3080"/>
                    <a:pt x="14266" y="3158"/>
                    <a:pt x="14266" y="3158"/>
                  </a:cubicBezTo>
                  <a:cubicBezTo>
                    <a:pt x="14306" y="3197"/>
                    <a:pt x="14266" y="3275"/>
                    <a:pt x="14306" y="3275"/>
                  </a:cubicBezTo>
                  <a:cubicBezTo>
                    <a:pt x="14346" y="3314"/>
                    <a:pt x="14427" y="3314"/>
                    <a:pt x="14427" y="3314"/>
                  </a:cubicBezTo>
                  <a:cubicBezTo>
                    <a:pt x="14467" y="3314"/>
                    <a:pt x="14548" y="3314"/>
                    <a:pt x="14548" y="3314"/>
                  </a:cubicBezTo>
                  <a:cubicBezTo>
                    <a:pt x="14628" y="3314"/>
                    <a:pt x="14749" y="3470"/>
                    <a:pt x="14830" y="3548"/>
                  </a:cubicBezTo>
                  <a:cubicBezTo>
                    <a:pt x="14870" y="3548"/>
                    <a:pt x="14951" y="3626"/>
                    <a:pt x="15031" y="3704"/>
                  </a:cubicBezTo>
                  <a:cubicBezTo>
                    <a:pt x="15031" y="3704"/>
                    <a:pt x="15112" y="3782"/>
                    <a:pt x="15152" y="3782"/>
                  </a:cubicBezTo>
                  <a:cubicBezTo>
                    <a:pt x="15152" y="3782"/>
                    <a:pt x="15273" y="3782"/>
                    <a:pt x="15313" y="3782"/>
                  </a:cubicBezTo>
                  <a:cubicBezTo>
                    <a:pt x="15354" y="3821"/>
                    <a:pt x="15354" y="3821"/>
                    <a:pt x="15354" y="3821"/>
                  </a:cubicBezTo>
                  <a:cubicBezTo>
                    <a:pt x="15394" y="3860"/>
                    <a:pt x="15313" y="3899"/>
                    <a:pt x="15313" y="3899"/>
                  </a:cubicBezTo>
                  <a:cubicBezTo>
                    <a:pt x="15273" y="3938"/>
                    <a:pt x="15233" y="3977"/>
                    <a:pt x="15233" y="3977"/>
                  </a:cubicBezTo>
                  <a:cubicBezTo>
                    <a:pt x="15233" y="4016"/>
                    <a:pt x="15233" y="4055"/>
                    <a:pt x="15233" y="4055"/>
                  </a:cubicBezTo>
                  <a:cubicBezTo>
                    <a:pt x="15273" y="4055"/>
                    <a:pt x="15354" y="4055"/>
                    <a:pt x="15394" y="4094"/>
                  </a:cubicBezTo>
                  <a:cubicBezTo>
                    <a:pt x="15394" y="4094"/>
                    <a:pt x="15434" y="4094"/>
                    <a:pt x="15434" y="4133"/>
                  </a:cubicBezTo>
                  <a:cubicBezTo>
                    <a:pt x="15475" y="4133"/>
                    <a:pt x="15555" y="4172"/>
                    <a:pt x="15555" y="4211"/>
                  </a:cubicBezTo>
                  <a:cubicBezTo>
                    <a:pt x="15555" y="4211"/>
                    <a:pt x="15555" y="4289"/>
                    <a:pt x="15555" y="4289"/>
                  </a:cubicBezTo>
                  <a:cubicBezTo>
                    <a:pt x="15515" y="4328"/>
                    <a:pt x="15475" y="4367"/>
                    <a:pt x="15434" y="4406"/>
                  </a:cubicBezTo>
                  <a:cubicBezTo>
                    <a:pt x="15434" y="4445"/>
                    <a:pt x="15434" y="4484"/>
                    <a:pt x="15434" y="4523"/>
                  </a:cubicBezTo>
                  <a:cubicBezTo>
                    <a:pt x="15394" y="4562"/>
                    <a:pt x="15434" y="4601"/>
                    <a:pt x="15434" y="4640"/>
                  </a:cubicBezTo>
                  <a:cubicBezTo>
                    <a:pt x="15434" y="4640"/>
                    <a:pt x="15394" y="4718"/>
                    <a:pt x="15354" y="4718"/>
                  </a:cubicBezTo>
                  <a:cubicBezTo>
                    <a:pt x="15313" y="4757"/>
                    <a:pt x="15273" y="4718"/>
                    <a:pt x="15233" y="4757"/>
                  </a:cubicBezTo>
                  <a:cubicBezTo>
                    <a:pt x="15233" y="4757"/>
                    <a:pt x="15193" y="4796"/>
                    <a:pt x="15193" y="4835"/>
                  </a:cubicBezTo>
                  <a:cubicBezTo>
                    <a:pt x="15193" y="4874"/>
                    <a:pt x="15233" y="4913"/>
                    <a:pt x="15233" y="4952"/>
                  </a:cubicBezTo>
                  <a:cubicBezTo>
                    <a:pt x="15233" y="4991"/>
                    <a:pt x="15233" y="5030"/>
                    <a:pt x="15233" y="5030"/>
                  </a:cubicBezTo>
                  <a:cubicBezTo>
                    <a:pt x="15193" y="5069"/>
                    <a:pt x="15152" y="5108"/>
                    <a:pt x="15112" y="5147"/>
                  </a:cubicBezTo>
                  <a:cubicBezTo>
                    <a:pt x="15112" y="5147"/>
                    <a:pt x="15031" y="5147"/>
                    <a:pt x="15031" y="5186"/>
                  </a:cubicBezTo>
                  <a:cubicBezTo>
                    <a:pt x="14991" y="5186"/>
                    <a:pt x="14951" y="5225"/>
                    <a:pt x="14951" y="5225"/>
                  </a:cubicBezTo>
                  <a:cubicBezTo>
                    <a:pt x="14951" y="5264"/>
                    <a:pt x="14991" y="5342"/>
                    <a:pt x="14991" y="5342"/>
                  </a:cubicBezTo>
                  <a:cubicBezTo>
                    <a:pt x="15031" y="5381"/>
                    <a:pt x="15112" y="5458"/>
                    <a:pt x="15112" y="5458"/>
                  </a:cubicBezTo>
                  <a:cubicBezTo>
                    <a:pt x="15152" y="5497"/>
                    <a:pt x="15273" y="5614"/>
                    <a:pt x="15313" y="5653"/>
                  </a:cubicBezTo>
                  <a:cubicBezTo>
                    <a:pt x="15354" y="5692"/>
                    <a:pt x="15475" y="5692"/>
                    <a:pt x="15515" y="5731"/>
                  </a:cubicBezTo>
                  <a:cubicBezTo>
                    <a:pt x="15555" y="5731"/>
                    <a:pt x="15555" y="5770"/>
                    <a:pt x="15555" y="5809"/>
                  </a:cubicBezTo>
                  <a:cubicBezTo>
                    <a:pt x="15596" y="5887"/>
                    <a:pt x="15555" y="5965"/>
                    <a:pt x="15596" y="6043"/>
                  </a:cubicBezTo>
                  <a:cubicBezTo>
                    <a:pt x="15596" y="6082"/>
                    <a:pt x="15636" y="6199"/>
                    <a:pt x="15676" y="6238"/>
                  </a:cubicBezTo>
                  <a:cubicBezTo>
                    <a:pt x="15716" y="6277"/>
                    <a:pt x="15757" y="6394"/>
                    <a:pt x="15757" y="6472"/>
                  </a:cubicBezTo>
                  <a:cubicBezTo>
                    <a:pt x="15797" y="6472"/>
                    <a:pt x="15837" y="6589"/>
                    <a:pt x="15837" y="6589"/>
                  </a:cubicBezTo>
                  <a:cubicBezTo>
                    <a:pt x="15878" y="6628"/>
                    <a:pt x="15878" y="6628"/>
                    <a:pt x="15878" y="6628"/>
                  </a:cubicBezTo>
                  <a:cubicBezTo>
                    <a:pt x="15918" y="6667"/>
                    <a:pt x="15999" y="6667"/>
                    <a:pt x="16039" y="6667"/>
                  </a:cubicBezTo>
                  <a:cubicBezTo>
                    <a:pt x="16039" y="6667"/>
                    <a:pt x="16079" y="6706"/>
                    <a:pt x="16079" y="6745"/>
                  </a:cubicBezTo>
                  <a:cubicBezTo>
                    <a:pt x="16079" y="6784"/>
                    <a:pt x="16079" y="6823"/>
                    <a:pt x="16079" y="6862"/>
                  </a:cubicBezTo>
                  <a:cubicBezTo>
                    <a:pt x="16079" y="6901"/>
                    <a:pt x="16079" y="6940"/>
                    <a:pt x="16079" y="6979"/>
                  </a:cubicBezTo>
                  <a:cubicBezTo>
                    <a:pt x="16079" y="7018"/>
                    <a:pt x="16119" y="7096"/>
                    <a:pt x="16119" y="7096"/>
                  </a:cubicBezTo>
                  <a:cubicBezTo>
                    <a:pt x="16160" y="7174"/>
                    <a:pt x="16119" y="7252"/>
                    <a:pt x="16119" y="7252"/>
                  </a:cubicBezTo>
                  <a:cubicBezTo>
                    <a:pt x="16160" y="7291"/>
                    <a:pt x="16160" y="7330"/>
                    <a:pt x="16200" y="7330"/>
                  </a:cubicBezTo>
                  <a:cubicBezTo>
                    <a:pt x="16240" y="7369"/>
                    <a:pt x="16361" y="7369"/>
                    <a:pt x="16401" y="7408"/>
                  </a:cubicBezTo>
                  <a:cubicBezTo>
                    <a:pt x="16482" y="7447"/>
                    <a:pt x="16603" y="7525"/>
                    <a:pt x="16643" y="7564"/>
                  </a:cubicBezTo>
                  <a:cubicBezTo>
                    <a:pt x="16684" y="7603"/>
                    <a:pt x="16724" y="7759"/>
                    <a:pt x="16764" y="7798"/>
                  </a:cubicBezTo>
                  <a:cubicBezTo>
                    <a:pt x="16804" y="7837"/>
                    <a:pt x="16845" y="7876"/>
                    <a:pt x="16885" y="7915"/>
                  </a:cubicBezTo>
                  <a:cubicBezTo>
                    <a:pt x="16885" y="7915"/>
                    <a:pt x="16966" y="7915"/>
                    <a:pt x="17006" y="7915"/>
                  </a:cubicBezTo>
                  <a:cubicBezTo>
                    <a:pt x="17046" y="7954"/>
                    <a:pt x="17046" y="7954"/>
                    <a:pt x="17046" y="7954"/>
                  </a:cubicBezTo>
                  <a:cubicBezTo>
                    <a:pt x="17087" y="7954"/>
                    <a:pt x="17127" y="7993"/>
                    <a:pt x="17167" y="7993"/>
                  </a:cubicBezTo>
                  <a:cubicBezTo>
                    <a:pt x="17207" y="7993"/>
                    <a:pt x="17207" y="7954"/>
                    <a:pt x="17248" y="7954"/>
                  </a:cubicBezTo>
                  <a:cubicBezTo>
                    <a:pt x="17248" y="7915"/>
                    <a:pt x="17288" y="7876"/>
                    <a:pt x="17328" y="7876"/>
                  </a:cubicBezTo>
                  <a:cubicBezTo>
                    <a:pt x="17328" y="7837"/>
                    <a:pt x="17409" y="7915"/>
                    <a:pt x="17449" y="7915"/>
                  </a:cubicBezTo>
                  <a:cubicBezTo>
                    <a:pt x="17490" y="7915"/>
                    <a:pt x="17570" y="7954"/>
                    <a:pt x="17610" y="7954"/>
                  </a:cubicBezTo>
                  <a:cubicBezTo>
                    <a:pt x="17651" y="7993"/>
                    <a:pt x="17731" y="8071"/>
                    <a:pt x="17812" y="8071"/>
                  </a:cubicBezTo>
                  <a:cubicBezTo>
                    <a:pt x="17812" y="8110"/>
                    <a:pt x="17933" y="8188"/>
                    <a:pt x="17933" y="8227"/>
                  </a:cubicBezTo>
                  <a:cubicBezTo>
                    <a:pt x="17933" y="8266"/>
                    <a:pt x="17893" y="8344"/>
                    <a:pt x="17933" y="8383"/>
                  </a:cubicBezTo>
                  <a:cubicBezTo>
                    <a:pt x="17933" y="8383"/>
                    <a:pt x="17933" y="8422"/>
                    <a:pt x="17973" y="8422"/>
                  </a:cubicBezTo>
                  <a:cubicBezTo>
                    <a:pt x="17973" y="8461"/>
                    <a:pt x="18054" y="8500"/>
                    <a:pt x="18094" y="8500"/>
                  </a:cubicBezTo>
                  <a:cubicBezTo>
                    <a:pt x="18134" y="8539"/>
                    <a:pt x="18215" y="8617"/>
                    <a:pt x="18255" y="8656"/>
                  </a:cubicBezTo>
                  <a:cubicBezTo>
                    <a:pt x="18255" y="8656"/>
                    <a:pt x="18296" y="8773"/>
                    <a:pt x="18296" y="8812"/>
                  </a:cubicBezTo>
                  <a:cubicBezTo>
                    <a:pt x="18336" y="8812"/>
                    <a:pt x="18376" y="8851"/>
                    <a:pt x="18376" y="8890"/>
                  </a:cubicBezTo>
                  <a:cubicBezTo>
                    <a:pt x="18416" y="8929"/>
                    <a:pt x="18497" y="8968"/>
                    <a:pt x="18537" y="9006"/>
                  </a:cubicBezTo>
                  <a:cubicBezTo>
                    <a:pt x="18537" y="9045"/>
                    <a:pt x="18537" y="9123"/>
                    <a:pt x="18578" y="9201"/>
                  </a:cubicBezTo>
                  <a:cubicBezTo>
                    <a:pt x="18578" y="9201"/>
                    <a:pt x="18618" y="9240"/>
                    <a:pt x="18618" y="9279"/>
                  </a:cubicBezTo>
                  <a:cubicBezTo>
                    <a:pt x="18658" y="9279"/>
                    <a:pt x="18739" y="9279"/>
                    <a:pt x="18739" y="9318"/>
                  </a:cubicBezTo>
                  <a:cubicBezTo>
                    <a:pt x="18739" y="9318"/>
                    <a:pt x="18900" y="9279"/>
                    <a:pt x="18940" y="9279"/>
                  </a:cubicBezTo>
                  <a:cubicBezTo>
                    <a:pt x="18981" y="9279"/>
                    <a:pt x="19061" y="9318"/>
                    <a:pt x="19142" y="9318"/>
                  </a:cubicBezTo>
                  <a:cubicBezTo>
                    <a:pt x="19182" y="9357"/>
                    <a:pt x="19263" y="9396"/>
                    <a:pt x="19303" y="9435"/>
                  </a:cubicBezTo>
                  <a:cubicBezTo>
                    <a:pt x="19384" y="9513"/>
                    <a:pt x="19504" y="9630"/>
                    <a:pt x="19545" y="9708"/>
                  </a:cubicBezTo>
                  <a:cubicBezTo>
                    <a:pt x="19585" y="9747"/>
                    <a:pt x="19625" y="9825"/>
                    <a:pt x="19625" y="9864"/>
                  </a:cubicBezTo>
                  <a:cubicBezTo>
                    <a:pt x="19625" y="9942"/>
                    <a:pt x="19585" y="10020"/>
                    <a:pt x="19625" y="10059"/>
                  </a:cubicBezTo>
                  <a:cubicBezTo>
                    <a:pt x="19625" y="10098"/>
                    <a:pt x="19666" y="10137"/>
                    <a:pt x="19666" y="10137"/>
                  </a:cubicBezTo>
                  <a:cubicBezTo>
                    <a:pt x="19746" y="10137"/>
                    <a:pt x="19787" y="10215"/>
                    <a:pt x="19827" y="10215"/>
                  </a:cubicBezTo>
                  <a:cubicBezTo>
                    <a:pt x="19827" y="10215"/>
                    <a:pt x="19907" y="10293"/>
                    <a:pt x="19948" y="10293"/>
                  </a:cubicBezTo>
                  <a:cubicBezTo>
                    <a:pt x="19948" y="10332"/>
                    <a:pt x="20028" y="10371"/>
                    <a:pt x="20028" y="10371"/>
                  </a:cubicBezTo>
                  <a:cubicBezTo>
                    <a:pt x="20069" y="10371"/>
                    <a:pt x="20069" y="10293"/>
                    <a:pt x="20109" y="10293"/>
                  </a:cubicBezTo>
                  <a:cubicBezTo>
                    <a:pt x="20109" y="10254"/>
                    <a:pt x="20149" y="10215"/>
                    <a:pt x="20190" y="10215"/>
                  </a:cubicBezTo>
                  <a:cubicBezTo>
                    <a:pt x="20190" y="10215"/>
                    <a:pt x="20270" y="10215"/>
                    <a:pt x="20270" y="10215"/>
                  </a:cubicBezTo>
                  <a:cubicBezTo>
                    <a:pt x="20351" y="10215"/>
                    <a:pt x="20391" y="10254"/>
                    <a:pt x="20472" y="10254"/>
                  </a:cubicBezTo>
                  <a:cubicBezTo>
                    <a:pt x="20512" y="10254"/>
                    <a:pt x="20552" y="10332"/>
                    <a:pt x="20633" y="10371"/>
                  </a:cubicBezTo>
                  <a:cubicBezTo>
                    <a:pt x="20673" y="10410"/>
                    <a:pt x="20713" y="10527"/>
                    <a:pt x="20713" y="10566"/>
                  </a:cubicBezTo>
                  <a:cubicBezTo>
                    <a:pt x="20754" y="10605"/>
                    <a:pt x="20794" y="10683"/>
                    <a:pt x="20834" y="10722"/>
                  </a:cubicBezTo>
                  <a:cubicBezTo>
                    <a:pt x="20875" y="10722"/>
                    <a:pt x="20955" y="10722"/>
                    <a:pt x="20996" y="10761"/>
                  </a:cubicBezTo>
                  <a:cubicBezTo>
                    <a:pt x="21036" y="10761"/>
                    <a:pt x="21116" y="10800"/>
                    <a:pt x="21157" y="10839"/>
                  </a:cubicBezTo>
                  <a:cubicBezTo>
                    <a:pt x="21197" y="10839"/>
                    <a:pt x="21278" y="10956"/>
                    <a:pt x="21318" y="10995"/>
                  </a:cubicBezTo>
                  <a:cubicBezTo>
                    <a:pt x="21399" y="11034"/>
                    <a:pt x="21479" y="11112"/>
                    <a:pt x="21479" y="11190"/>
                  </a:cubicBezTo>
                  <a:cubicBezTo>
                    <a:pt x="21519" y="11229"/>
                    <a:pt x="21439" y="11385"/>
                    <a:pt x="21479" y="11424"/>
                  </a:cubicBezTo>
                  <a:cubicBezTo>
                    <a:pt x="21479" y="11463"/>
                    <a:pt x="21519" y="11541"/>
                    <a:pt x="21560" y="11541"/>
                  </a:cubicBezTo>
                  <a:cubicBezTo>
                    <a:pt x="21560" y="11580"/>
                    <a:pt x="21560" y="11697"/>
                    <a:pt x="21560" y="11736"/>
                  </a:cubicBezTo>
                  <a:cubicBezTo>
                    <a:pt x="21560" y="11775"/>
                    <a:pt x="21479" y="11853"/>
                    <a:pt x="21479" y="11892"/>
                  </a:cubicBezTo>
                  <a:cubicBezTo>
                    <a:pt x="21479" y="11892"/>
                    <a:pt x="21519" y="11970"/>
                    <a:pt x="21519" y="11970"/>
                  </a:cubicBezTo>
                  <a:cubicBezTo>
                    <a:pt x="21519" y="12009"/>
                    <a:pt x="21519" y="12087"/>
                    <a:pt x="21519" y="12087"/>
                  </a:cubicBezTo>
                  <a:cubicBezTo>
                    <a:pt x="21519" y="12126"/>
                    <a:pt x="21519" y="12243"/>
                    <a:pt x="21519" y="12321"/>
                  </a:cubicBezTo>
                  <a:cubicBezTo>
                    <a:pt x="21519" y="12321"/>
                    <a:pt x="21560" y="12399"/>
                    <a:pt x="21600" y="12438"/>
                  </a:cubicBezTo>
                  <a:cubicBezTo>
                    <a:pt x="21600" y="12477"/>
                    <a:pt x="21519" y="12594"/>
                    <a:pt x="21519" y="12632"/>
                  </a:cubicBezTo>
                  <a:cubicBezTo>
                    <a:pt x="21519" y="12632"/>
                    <a:pt x="21519" y="12749"/>
                    <a:pt x="21479" y="12749"/>
                  </a:cubicBezTo>
                  <a:cubicBezTo>
                    <a:pt x="21479" y="12788"/>
                    <a:pt x="21439" y="12827"/>
                    <a:pt x="21399" y="12866"/>
                  </a:cubicBezTo>
                  <a:cubicBezTo>
                    <a:pt x="21358" y="12866"/>
                    <a:pt x="21318" y="12905"/>
                    <a:pt x="21278" y="12905"/>
                  </a:cubicBezTo>
                  <a:cubicBezTo>
                    <a:pt x="21237" y="12905"/>
                    <a:pt x="21197" y="12905"/>
                    <a:pt x="21157" y="12944"/>
                  </a:cubicBezTo>
                  <a:cubicBezTo>
                    <a:pt x="21157" y="12983"/>
                    <a:pt x="21197" y="13061"/>
                    <a:pt x="21157" y="13139"/>
                  </a:cubicBezTo>
                  <a:cubicBezTo>
                    <a:pt x="21157" y="13139"/>
                    <a:pt x="21116" y="13256"/>
                    <a:pt x="21076" y="13256"/>
                  </a:cubicBezTo>
                  <a:cubicBezTo>
                    <a:pt x="21076" y="13256"/>
                    <a:pt x="20996" y="13178"/>
                    <a:pt x="20996" y="13178"/>
                  </a:cubicBezTo>
                  <a:cubicBezTo>
                    <a:pt x="20955" y="13139"/>
                    <a:pt x="20794" y="13022"/>
                    <a:pt x="20713" y="12983"/>
                  </a:cubicBezTo>
                  <a:cubicBezTo>
                    <a:pt x="20633" y="12944"/>
                    <a:pt x="20472" y="12866"/>
                    <a:pt x="20351" y="12866"/>
                  </a:cubicBezTo>
                  <a:cubicBezTo>
                    <a:pt x="20310" y="12866"/>
                    <a:pt x="20230" y="12827"/>
                    <a:pt x="20190" y="12827"/>
                  </a:cubicBezTo>
                  <a:cubicBezTo>
                    <a:pt x="20149" y="12827"/>
                    <a:pt x="20109" y="12827"/>
                    <a:pt x="20069" y="12827"/>
                  </a:cubicBezTo>
                  <a:cubicBezTo>
                    <a:pt x="20028" y="12866"/>
                    <a:pt x="20028" y="12944"/>
                    <a:pt x="20028" y="12983"/>
                  </a:cubicBezTo>
                  <a:cubicBezTo>
                    <a:pt x="19988" y="12983"/>
                    <a:pt x="19907" y="13022"/>
                    <a:pt x="19867" y="13022"/>
                  </a:cubicBezTo>
                  <a:cubicBezTo>
                    <a:pt x="19827" y="13022"/>
                    <a:pt x="19787" y="12983"/>
                    <a:pt x="19787" y="13022"/>
                  </a:cubicBezTo>
                  <a:cubicBezTo>
                    <a:pt x="19746" y="13022"/>
                    <a:pt x="19787" y="13061"/>
                    <a:pt x="19787" y="13100"/>
                  </a:cubicBezTo>
                  <a:cubicBezTo>
                    <a:pt x="19787" y="13139"/>
                    <a:pt x="19827" y="13178"/>
                    <a:pt x="19827" y="13256"/>
                  </a:cubicBezTo>
                  <a:cubicBezTo>
                    <a:pt x="19827" y="13295"/>
                    <a:pt x="19827" y="13334"/>
                    <a:pt x="19827" y="13412"/>
                  </a:cubicBezTo>
                  <a:cubicBezTo>
                    <a:pt x="19827" y="13451"/>
                    <a:pt x="19827" y="13529"/>
                    <a:pt x="19827" y="13568"/>
                  </a:cubicBezTo>
                  <a:cubicBezTo>
                    <a:pt x="19827" y="13607"/>
                    <a:pt x="19827" y="13685"/>
                    <a:pt x="19827" y="13724"/>
                  </a:cubicBezTo>
                  <a:cubicBezTo>
                    <a:pt x="19827" y="13763"/>
                    <a:pt x="19827" y="13880"/>
                    <a:pt x="19827" y="13919"/>
                  </a:cubicBezTo>
                  <a:cubicBezTo>
                    <a:pt x="19787" y="13997"/>
                    <a:pt x="19746" y="14075"/>
                    <a:pt x="19746" y="14153"/>
                  </a:cubicBezTo>
                  <a:cubicBezTo>
                    <a:pt x="19706" y="14231"/>
                    <a:pt x="19625" y="14348"/>
                    <a:pt x="19585" y="14387"/>
                  </a:cubicBezTo>
                  <a:cubicBezTo>
                    <a:pt x="19504" y="14426"/>
                    <a:pt x="19424" y="14504"/>
                    <a:pt x="19343" y="14504"/>
                  </a:cubicBezTo>
                  <a:cubicBezTo>
                    <a:pt x="19303" y="14582"/>
                    <a:pt x="19222" y="14660"/>
                    <a:pt x="19182" y="14699"/>
                  </a:cubicBezTo>
                  <a:cubicBezTo>
                    <a:pt x="19142" y="14738"/>
                    <a:pt x="19021" y="14738"/>
                    <a:pt x="18981" y="14738"/>
                  </a:cubicBezTo>
                  <a:cubicBezTo>
                    <a:pt x="18900" y="14738"/>
                    <a:pt x="18819" y="14738"/>
                    <a:pt x="18779" y="14738"/>
                  </a:cubicBezTo>
                  <a:cubicBezTo>
                    <a:pt x="18739" y="14738"/>
                    <a:pt x="18618" y="14777"/>
                    <a:pt x="18578" y="14777"/>
                  </a:cubicBezTo>
                  <a:cubicBezTo>
                    <a:pt x="18537" y="14777"/>
                    <a:pt x="18416" y="14855"/>
                    <a:pt x="18376" y="14855"/>
                  </a:cubicBezTo>
                  <a:cubicBezTo>
                    <a:pt x="18336" y="14894"/>
                    <a:pt x="18255" y="14933"/>
                    <a:pt x="18175" y="14933"/>
                  </a:cubicBezTo>
                  <a:cubicBezTo>
                    <a:pt x="18134" y="14933"/>
                    <a:pt x="18054" y="14933"/>
                    <a:pt x="18013" y="15011"/>
                  </a:cubicBezTo>
                  <a:cubicBezTo>
                    <a:pt x="17973" y="15011"/>
                    <a:pt x="17933" y="15089"/>
                    <a:pt x="17893" y="15167"/>
                  </a:cubicBezTo>
                  <a:cubicBezTo>
                    <a:pt x="17852" y="15206"/>
                    <a:pt x="17812" y="15284"/>
                    <a:pt x="17772" y="15323"/>
                  </a:cubicBezTo>
                  <a:cubicBezTo>
                    <a:pt x="17731" y="15362"/>
                    <a:pt x="17651" y="15362"/>
                    <a:pt x="17610" y="15362"/>
                  </a:cubicBezTo>
                  <a:cubicBezTo>
                    <a:pt x="17570" y="15362"/>
                    <a:pt x="17449" y="15362"/>
                    <a:pt x="17409" y="15362"/>
                  </a:cubicBezTo>
                  <a:cubicBezTo>
                    <a:pt x="17369" y="15362"/>
                    <a:pt x="17328" y="15440"/>
                    <a:pt x="17328" y="15479"/>
                  </a:cubicBezTo>
                  <a:cubicBezTo>
                    <a:pt x="17288" y="15479"/>
                    <a:pt x="17248" y="15596"/>
                    <a:pt x="17207" y="15635"/>
                  </a:cubicBezTo>
                  <a:cubicBezTo>
                    <a:pt x="17207" y="15674"/>
                    <a:pt x="17127" y="15752"/>
                    <a:pt x="17127" y="15791"/>
                  </a:cubicBezTo>
                  <a:cubicBezTo>
                    <a:pt x="17087" y="15791"/>
                    <a:pt x="16966" y="15869"/>
                    <a:pt x="16966" y="15908"/>
                  </a:cubicBezTo>
                  <a:cubicBezTo>
                    <a:pt x="16925" y="15908"/>
                    <a:pt x="16885" y="15947"/>
                    <a:pt x="16845" y="15947"/>
                  </a:cubicBezTo>
                  <a:cubicBezTo>
                    <a:pt x="16845" y="16025"/>
                    <a:pt x="16845" y="16103"/>
                    <a:pt x="16845" y="16142"/>
                  </a:cubicBezTo>
                  <a:cubicBezTo>
                    <a:pt x="16885" y="16181"/>
                    <a:pt x="16885" y="16258"/>
                    <a:pt x="16925" y="16258"/>
                  </a:cubicBezTo>
                  <a:cubicBezTo>
                    <a:pt x="16925" y="16336"/>
                    <a:pt x="17006" y="16375"/>
                    <a:pt x="17046" y="16453"/>
                  </a:cubicBezTo>
                  <a:cubicBezTo>
                    <a:pt x="17087" y="16453"/>
                    <a:pt x="17167" y="16492"/>
                    <a:pt x="17207" y="16531"/>
                  </a:cubicBezTo>
                  <a:cubicBezTo>
                    <a:pt x="17248" y="16531"/>
                    <a:pt x="17248" y="16609"/>
                    <a:pt x="17248" y="16648"/>
                  </a:cubicBezTo>
                  <a:cubicBezTo>
                    <a:pt x="17288" y="16687"/>
                    <a:pt x="17328" y="16804"/>
                    <a:pt x="17369" y="16882"/>
                  </a:cubicBezTo>
                  <a:cubicBezTo>
                    <a:pt x="17369" y="16882"/>
                    <a:pt x="17409" y="16921"/>
                    <a:pt x="17409" y="16960"/>
                  </a:cubicBezTo>
                  <a:cubicBezTo>
                    <a:pt x="17449" y="16960"/>
                    <a:pt x="17530" y="17038"/>
                    <a:pt x="17570" y="17038"/>
                  </a:cubicBezTo>
                  <a:cubicBezTo>
                    <a:pt x="17570" y="17038"/>
                    <a:pt x="17651" y="17038"/>
                    <a:pt x="17691" y="17038"/>
                  </a:cubicBezTo>
                  <a:cubicBezTo>
                    <a:pt x="17691" y="17038"/>
                    <a:pt x="17691" y="17116"/>
                    <a:pt x="17691" y="17194"/>
                  </a:cubicBezTo>
                  <a:cubicBezTo>
                    <a:pt x="17731" y="17194"/>
                    <a:pt x="17812" y="17272"/>
                    <a:pt x="17812" y="17350"/>
                  </a:cubicBezTo>
                  <a:cubicBezTo>
                    <a:pt x="17812" y="17350"/>
                    <a:pt x="17852" y="17428"/>
                    <a:pt x="17893" y="17467"/>
                  </a:cubicBezTo>
                  <a:cubicBezTo>
                    <a:pt x="17933" y="17506"/>
                    <a:pt x="18013" y="17545"/>
                    <a:pt x="18013" y="17623"/>
                  </a:cubicBezTo>
                  <a:cubicBezTo>
                    <a:pt x="18054" y="17623"/>
                    <a:pt x="18094" y="17701"/>
                    <a:pt x="18094" y="17701"/>
                  </a:cubicBezTo>
                  <a:cubicBezTo>
                    <a:pt x="18054" y="17779"/>
                    <a:pt x="18013" y="17818"/>
                    <a:pt x="18013" y="17857"/>
                  </a:cubicBezTo>
                  <a:cubicBezTo>
                    <a:pt x="18013" y="17857"/>
                    <a:pt x="17933" y="17935"/>
                    <a:pt x="17893" y="17974"/>
                  </a:cubicBezTo>
                  <a:cubicBezTo>
                    <a:pt x="17852" y="18052"/>
                    <a:pt x="17852" y="18169"/>
                    <a:pt x="17812" y="18208"/>
                  </a:cubicBezTo>
                  <a:cubicBezTo>
                    <a:pt x="17812" y="18247"/>
                    <a:pt x="17731" y="18364"/>
                    <a:pt x="17731" y="18403"/>
                  </a:cubicBezTo>
                  <a:cubicBezTo>
                    <a:pt x="17731" y="18442"/>
                    <a:pt x="17691" y="18520"/>
                    <a:pt x="17691" y="18559"/>
                  </a:cubicBezTo>
                  <a:cubicBezTo>
                    <a:pt x="17731" y="18559"/>
                    <a:pt x="17772" y="18598"/>
                    <a:pt x="17812" y="18598"/>
                  </a:cubicBezTo>
                  <a:cubicBezTo>
                    <a:pt x="17852" y="18637"/>
                    <a:pt x="17933" y="18598"/>
                    <a:pt x="17973" y="18598"/>
                  </a:cubicBezTo>
                  <a:cubicBezTo>
                    <a:pt x="18013" y="18559"/>
                    <a:pt x="18094" y="18520"/>
                    <a:pt x="18094" y="18520"/>
                  </a:cubicBezTo>
                  <a:cubicBezTo>
                    <a:pt x="18134" y="18520"/>
                    <a:pt x="18215" y="18559"/>
                    <a:pt x="18255" y="18559"/>
                  </a:cubicBezTo>
                  <a:cubicBezTo>
                    <a:pt x="18296" y="18598"/>
                    <a:pt x="18376" y="18676"/>
                    <a:pt x="18416" y="18715"/>
                  </a:cubicBezTo>
                  <a:cubicBezTo>
                    <a:pt x="18416" y="18793"/>
                    <a:pt x="18416" y="18832"/>
                    <a:pt x="18457" y="18871"/>
                  </a:cubicBezTo>
                  <a:cubicBezTo>
                    <a:pt x="18457" y="18910"/>
                    <a:pt x="18497" y="18949"/>
                    <a:pt x="18497" y="18988"/>
                  </a:cubicBezTo>
                  <a:cubicBezTo>
                    <a:pt x="18537" y="19027"/>
                    <a:pt x="18537" y="19105"/>
                    <a:pt x="18537" y="19144"/>
                  </a:cubicBezTo>
                  <a:cubicBezTo>
                    <a:pt x="18537" y="19144"/>
                    <a:pt x="18457" y="19222"/>
                    <a:pt x="18457" y="19261"/>
                  </a:cubicBezTo>
                  <a:cubicBezTo>
                    <a:pt x="18416" y="19261"/>
                    <a:pt x="18376" y="19378"/>
                    <a:pt x="18376" y="19378"/>
                  </a:cubicBezTo>
                  <a:cubicBezTo>
                    <a:pt x="18296" y="19456"/>
                    <a:pt x="18296" y="19573"/>
                    <a:pt x="18296" y="19651"/>
                  </a:cubicBezTo>
                  <a:cubicBezTo>
                    <a:pt x="18296" y="19690"/>
                    <a:pt x="18255" y="19768"/>
                    <a:pt x="18296" y="19806"/>
                  </a:cubicBezTo>
                  <a:cubicBezTo>
                    <a:pt x="18296" y="19845"/>
                    <a:pt x="18336" y="19884"/>
                    <a:pt x="18336" y="19884"/>
                  </a:cubicBezTo>
                  <a:cubicBezTo>
                    <a:pt x="18336" y="19923"/>
                    <a:pt x="18296" y="19962"/>
                    <a:pt x="18255" y="20001"/>
                  </a:cubicBezTo>
                  <a:cubicBezTo>
                    <a:pt x="18255" y="20001"/>
                    <a:pt x="18215" y="20079"/>
                    <a:pt x="18175" y="20118"/>
                  </a:cubicBezTo>
                  <a:cubicBezTo>
                    <a:pt x="18175" y="20157"/>
                    <a:pt x="18094" y="20196"/>
                    <a:pt x="18054" y="20196"/>
                  </a:cubicBezTo>
                  <a:cubicBezTo>
                    <a:pt x="18013" y="20196"/>
                    <a:pt x="17973" y="20157"/>
                    <a:pt x="17973" y="20118"/>
                  </a:cubicBezTo>
                  <a:cubicBezTo>
                    <a:pt x="17933" y="20118"/>
                    <a:pt x="17812" y="20079"/>
                    <a:pt x="17772" y="20079"/>
                  </a:cubicBezTo>
                  <a:cubicBezTo>
                    <a:pt x="17731" y="20040"/>
                    <a:pt x="17651" y="19962"/>
                    <a:pt x="17651" y="19923"/>
                  </a:cubicBezTo>
                  <a:cubicBezTo>
                    <a:pt x="17570" y="19884"/>
                    <a:pt x="17530" y="19845"/>
                    <a:pt x="17490" y="19845"/>
                  </a:cubicBezTo>
                  <a:cubicBezTo>
                    <a:pt x="17490" y="19806"/>
                    <a:pt x="17409" y="19729"/>
                    <a:pt x="17369" y="19690"/>
                  </a:cubicBezTo>
                  <a:cubicBezTo>
                    <a:pt x="17369" y="19690"/>
                    <a:pt x="17288" y="19690"/>
                    <a:pt x="17248" y="19690"/>
                  </a:cubicBezTo>
                  <a:cubicBezTo>
                    <a:pt x="17207" y="19690"/>
                    <a:pt x="17127" y="19729"/>
                    <a:pt x="17127" y="19690"/>
                  </a:cubicBezTo>
                  <a:cubicBezTo>
                    <a:pt x="17087" y="19690"/>
                    <a:pt x="17087" y="19651"/>
                    <a:pt x="17087" y="19612"/>
                  </a:cubicBezTo>
                  <a:cubicBezTo>
                    <a:pt x="17046" y="19573"/>
                    <a:pt x="17087" y="19534"/>
                    <a:pt x="17087" y="19495"/>
                  </a:cubicBezTo>
                  <a:cubicBezTo>
                    <a:pt x="17087" y="19456"/>
                    <a:pt x="17046" y="19417"/>
                    <a:pt x="17046" y="19378"/>
                  </a:cubicBezTo>
                  <a:cubicBezTo>
                    <a:pt x="17046" y="19339"/>
                    <a:pt x="17087" y="19300"/>
                    <a:pt x="17127" y="19261"/>
                  </a:cubicBezTo>
                  <a:cubicBezTo>
                    <a:pt x="17127" y="19261"/>
                    <a:pt x="17207" y="19261"/>
                    <a:pt x="17207" y="19261"/>
                  </a:cubicBezTo>
                  <a:cubicBezTo>
                    <a:pt x="17207" y="19261"/>
                    <a:pt x="17248" y="19183"/>
                    <a:pt x="17248" y="19144"/>
                  </a:cubicBezTo>
                  <a:cubicBezTo>
                    <a:pt x="17207" y="19144"/>
                    <a:pt x="17127" y="19105"/>
                    <a:pt x="17087" y="19105"/>
                  </a:cubicBezTo>
                  <a:cubicBezTo>
                    <a:pt x="17087" y="19105"/>
                    <a:pt x="17046" y="19066"/>
                    <a:pt x="17006" y="19066"/>
                  </a:cubicBezTo>
                  <a:cubicBezTo>
                    <a:pt x="17006" y="19027"/>
                    <a:pt x="17006" y="18988"/>
                    <a:pt x="17006" y="18949"/>
                  </a:cubicBezTo>
                  <a:cubicBezTo>
                    <a:pt x="17006" y="18949"/>
                    <a:pt x="17046" y="18910"/>
                    <a:pt x="17046" y="18871"/>
                  </a:cubicBezTo>
                  <a:cubicBezTo>
                    <a:pt x="17046" y="18871"/>
                    <a:pt x="17006" y="18832"/>
                    <a:pt x="16966" y="18832"/>
                  </a:cubicBezTo>
                  <a:cubicBezTo>
                    <a:pt x="16966" y="18832"/>
                    <a:pt x="16885" y="18832"/>
                    <a:pt x="16845" y="18832"/>
                  </a:cubicBezTo>
                  <a:cubicBezTo>
                    <a:pt x="16804" y="18832"/>
                    <a:pt x="16684" y="18832"/>
                    <a:pt x="16643" y="18793"/>
                  </a:cubicBezTo>
                  <a:cubicBezTo>
                    <a:pt x="16603" y="18793"/>
                    <a:pt x="16522" y="18832"/>
                    <a:pt x="16482" y="18832"/>
                  </a:cubicBezTo>
                  <a:cubicBezTo>
                    <a:pt x="16482" y="18832"/>
                    <a:pt x="16442" y="18871"/>
                    <a:pt x="16361" y="18871"/>
                  </a:cubicBezTo>
                  <a:cubicBezTo>
                    <a:pt x="16361" y="18871"/>
                    <a:pt x="16281" y="18871"/>
                    <a:pt x="16240" y="18910"/>
                  </a:cubicBezTo>
                  <a:cubicBezTo>
                    <a:pt x="16200" y="18949"/>
                    <a:pt x="16200" y="18988"/>
                    <a:pt x="16200" y="19027"/>
                  </a:cubicBezTo>
                  <a:cubicBezTo>
                    <a:pt x="16160" y="19066"/>
                    <a:pt x="16160" y="19144"/>
                    <a:pt x="16119" y="19144"/>
                  </a:cubicBezTo>
                  <a:cubicBezTo>
                    <a:pt x="16079" y="19144"/>
                    <a:pt x="16039" y="19144"/>
                    <a:pt x="15999" y="19144"/>
                  </a:cubicBezTo>
                  <a:cubicBezTo>
                    <a:pt x="15999" y="19144"/>
                    <a:pt x="15918" y="19222"/>
                    <a:pt x="15918" y="19222"/>
                  </a:cubicBezTo>
                  <a:cubicBezTo>
                    <a:pt x="15878" y="19222"/>
                    <a:pt x="15837" y="19222"/>
                    <a:pt x="15757" y="19222"/>
                  </a:cubicBezTo>
                  <a:cubicBezTo>
                    <a:pt x="15757" y="19222"/>
                    <a:pt x="15716" y="19183"/>
                    <a:pt x="15716" y="19183"/>
                  </a:cubicBezTo>
                  <a:cubicBezTo>
                    <a:pt x="15676" y="19144"/>
                    <a:pt x="15636" y="19105"/>
                    <a:pt x="15636" y="19105"/>
                  </a:cubicBezTo>
                  <a:cubicBezTo>
                    <a:pt x="15596" y="19066"/>
                    <a:pt x="15596" y="18988"/>
                    <a:pt x="15555" y="18949"/>
                  </a:cubicBezTo>
                  <a:cubicBezTo>
                    <a:pt x="15555" y="18910"/>
                    <a:pt x="15555" y="18832"/>
                    <a:pt x="15555" y="18832"/>
                  </a:cubicBezTo>
                  <a:cubicBezTo>
                    <a:pt x="15555" y="18793"/>
                    <a:pt x="15475" y="18754"/>
                    <a:pt x="15434" y="18754"/>
                  </a:cubicBezTo>
                  <a:cubicBezTo>
                    <a:pt x="15394" y="18754"/>
                    <a:pt x="15313" y="18793"/>
                    <a:pt x="15313" y="18832"/>
                  </a:cubicBezTo>
                  <a:cubicBezTo>
                    <a:pt x="15273" y="18832"/>
                    <a:pt x="15233" y="18871"/>
                    <a:pt x="15193" y="18871"/>
                  </a:cubicBezTo>
                  <a:cubicBezTo>
                    <a:pt x="15152" y="18871"/>
                    <a:pt x="15112" y="18910"/>
                    <a:pt x="15072" y="18871"/>
                  </a:cubicBezTo>
                  <a:cubicBezTo>
                    <a:pt x="15031" y="18871"/>
                    <a:pt x="14991" y="18832"/>
                    <a:pt x="14951" y="18832"/>
                  </a:cubicBezTo>
                  <a:cubicBezTo>
                    <a:pt x="14910" y="18832"/>
                    <a:pt x="14870" y="18832"/>
                    <a:pt x="14830" y="18832"/>
                  </a:cubicBezTo>
                  <a:cubicBezTo>
                    <a:pt x="14790" y="18832"/>
                    <a:pt x="14709" y="18871"/>
                    <a:pt x="14669" y="18871"/>
                  </a:cubicBezTo>
                  <a:cubicBezTo>
                    <a:pt x="14669" y="18871"/>
                    <a:pt x="14588" y="18871"/>
                    <a:pt x="14588" y="18871"/>
                  </a:cubicBezTo>
                  <a:cubicBezTo>
                    <a:pt x="14548" y="18871"/>
                    <a:pt x="14588" y="18793"/>
                    <a:pt x="14588" y="18793"/>
                  </a:cubicBezTo>
                  <a:cubicBezTo>
                    <a:pt x="14588" y="18754"/>
                    <a:pt x="14588" y="18676"/>
                    <a:pt x="14588" y="18637"/>
                  </a:cubicBezTo>
                  <a:cubicBezTo>
                    <a:pt x="14588" y="18637"/>
                    <a:pt x="14548" y="18559"/>
                    <a:pt x="14548" y="18520"/>
                  </a:cubicBezTo>
                  <a:cubicBezTo>
                    <a:pt x="14507" y="18520"/>
                    <a:pt x="14507" y="18559"/>
                    <a:pt x="14467" y="18559"/>
                  </a:cubicBezTo>
                  <a:cubicBezTo>
                    <a:pt x="14427" y="18598"/>
                    <a:pt x="14427" y="18637"/>
                    <a:pt x="14427" y="18676"/>
                  </a:cubicBezTo>
                  <a:cubicBezTo>
                    <a:pt x="14387" y="18715"/>
                    <a:pt x="14306" y="18715"/>
                    <a:pt x="14266" y="18754"/>
                  </a:cubicBezTo>
                  <a:cubicBezTo>
                    <a:pt x="14266" y="18754"/>
                    <a:pt x="14225" y="18793"/>
                    <a:pt x="14225" y="18832"/>
                  </a:cubicBezTo>
                  <a:cubicBezTo>
                    <a:pt x="14225" y="18832"/>
                    <a:pt x="14225" y="18871"/>
                    <a:pt x="14225" y="18871"/>
                  </a:cubicBezTo>
                  <a:cubicBezTo>
                    <a:pt x="14266" y="18949"/>
                    <a:pt x="14346" y="18988"/>
                    <a:pt x="14346" y="19066"/>
                  </a:cubicBezTo>
                  <a:cubicBezTo>
                    <a:pt x="14346" y="19066"/>
                    <a:pt x="14387" y="19105"/>
                    <a:pt x="14387" y="19144"/>
                  </a:cubicBezTo>
                  <a:cubicBezTo>
                    <a:pt x="14427" y="19222"/>
                    <a:pt x="14427" y="19339"/>
                    <a:pt x="14387" y="19378"/>
                  </a:cubicBezTo>
                  <a:cubicBezTo>
                    <a:pt x="14387" y="19378"/>
                    <a:pt x="14266" y="19378"/>
                    <a:pt x="14266" y="19378"/>
                  </a:cubicBezTo>
                  <a:cubicBezTo>
                    <a:pt x="14225" y="19378"/>
                    <a:pt x="14185" y="19339"/>
                    <a:pt x="14145" y="19339"/>
                  </a:cubicBezTo>
                  <a:cubicBezTo>
                    <a:pt x="14104" y="19339"/>
                    <a:pt x="14104" y="19378"/>
                    <a:pt x="14064" y="19378"/>
                  </a:cubicBezTo>
                  <a:cubicBezTo>
                    <a:pt x="14024" y="19417"/>
                    <a:pt x="13943" y="19378"/>
                    <a:pt x="13903" y="19378"/>
                  </a:cubicBezTo>
                  <a:cubicBezTo>
                    <a:pt x="13863" y="19378"/>
                    <a:pt x="13782" y="19378"/>
                    <a:pt x="13742" y="19378"/>
                  </a:cubicBezTo>
                  <a:cubicBezTo>
                    <a:pt x="13701" y="19378"/>
                    <a:pt x="13621" y="19378"/>
                    <a:pt x="13540" y="19378"/>
                  </a:cubicBezTo>
                  <a:cubicBezTo>
                    <a:pt x="13500" y="19378"/>
                    <a:pt x="13379" y="19339"/>
                    <a:pt x="13299" y="19339"/>
                  </a:cubicBezTo>
                  <a:cubicBezTo>
                    <a:pt x="13218" y="19339"/>
                    <a:pt x="13097" y="19378"/>
                    <a:pt x="13016" y="19378"/>
                  </a:cubicBezTo>
                  <a:cubicBezTo>
                    <a:pt x="12976" y="19378"/>
                    <a:pt x="12855" y="19378"/>
                    <a:pt x="12855" y="19417"/>
                  </a:cubicBezTo>
                  <a:cubicBezTo>
                    <a:pt x="12815" y="19417"/>
                    <a:pt x="12775" y="19495"/>
                    <a:pt x="12775" y="19495"/>
                  </a:cubicBezTo>
                  <a:cubicBezTo>
                    <a:pt x="12734" y="19534"/>
                    <a:pt x="12694" y="19573"/>
                    <a:pt x="12654" y="19573"/>
                  </a:cubicBezTo>
                  <a:cubicBezTo>
                    <a:pt x="12613" y="19573"/>
                    <a:pt x="12493" y="19495"/>
                    <a:pt x="12452" y="19495"/>
                  </a:cubicBezTo>
                  <a:cubicBezTo>
                    <a:pt x="12412" y="19495"/>
                    <a:pt x="12291" y="19495"/>
                    <a:pt x="12291" y="19495"/>
                  </a:cubicBezTo>
                  <a:cubicBezTo>
                    <a:pt x="12251" y="19495"/>
                    <a:pt x="12170" y="19534"/>
                    <a:pt x="12130" y="19534"/>
                  </a:cubicBezTo>
                  <a:cubicBezTo>
                    <a:pt x="12049" y="19573"/>
                    <a:pt x="11969" y="19534"/>
                    <a:pt x="11928" y="19534"/>
                  </a:cubicBezTo>
                  <a:cubicBezTo>
                    <a:pt x="11888" y="19534"/>
                    <a:pt x="11807" y="19534"/>
                    <a:pt x="11727" y="19534"/>
                  </a:cubicBezTo>
                  <a:cubicBezTo>
                    <a:pt x="11727" y="19534"/>
                    <a:pt x="11646" y="19534"/>
                    <a:pt x="11646" y="19573"/>
                  </a:cubicBezTo>
                  <a:cubicBezTo>
                    <a:pt x="11606" y="19573"/>
                    <a:pt x="11566" y="19690"/>
                    <a:pt x="11566" y="19729"/>
                  </a:cubicBezTo>
                  <a:cubicBezTo>
                    <a:pt x="11566" y="19768"/>
                    <a:pt x="11525" y="19845"/>
                    <a:pt x="11485" y="19884"/>
                  </a:cubicBezTo>
                  <a:cubicBezTo>
                    <a:pt x="11485" y="19923"/>
                    <a:pt x="11485" y="20001"/>
                    <a:pt x="11445" y="20001"/>
                  </a:cubicBezTo>
                  <a:cubicBezTo>
                    <a:pt x="11445" y="20040"/>
                    <a:pt x="11404" y="20040"/>
                    <a:pt x="11364" y="20040"/>
                  </a:cubicBezTo>
                  <a:cubicBezTo>
                    <a:pt x="11284" y="20040"/>
                    <a:pt x="11122" y="20079"/>
                    <a:pt x="11122" y="20079"/>
                  </a:cubicBezTo>
                  <a:cubicBezTo>
                    <a:pt x="11082" y="20079"/>
                    <a:pt x="11001" y="20079"/>
                    <a:pt x="10961" y="20079"/>
                  </a:cubicBezTo>
                  <a:cubicBezTo>
                    <a:pt x="10961" y="20079"/>
                    <a:pt x="10881" y="20079"/>
                    <a:pt x="10840" y="20079"/>
                  </a:cubicBezTo>
                  <a:cubicBezTo>
                    <a:pt x="10800" y="20079"/>
                    <a:pt x="10760" y="20157"/>
                    <a:pt x="10760" y="20196"/>
                  </a:cubicBezTo>
                  <a:cubicBezTo>
                    <a:pt x="10719" y="20235"/>
                    <a:pt x="10639" y="20235"/>
                    <a:pt x="10639" y="20235"/>
                  </a:cubicBezTo>
                  <a:cubicBezTo>
                    <a:pt x="10639" y="20274"/>
                    <a:pt x="10679" y="20313"/>
                    <a:pt x="10679" y="20352"/>
                  </a:cubicBezTo>
                  <a:cubicBezTo>
                    <a:pt x="10719" y="20391"/>
                    <a:pt x="10800" y="20391"/>
                    <a:pt x="10800" y="20430"/>
                  </a:cubicBezTo>
                  <a:cubicBezTo>
                    <a:pt x="10800" y="20430"/>
                    <a:pt x="10800" y="20469"/>
                    <a:pt x="10800" y="20508"/>
                  </a:cubicBezTo>
                  <a:cubicBezTo>
                    <a:pt x="10800" y="20547"/>
                    <a:pt x="10719" y="20547"/>
                    <a:pt x="10679" y="20547"/>
                  </a:cubicBezTo>
                  <a:cubicBezTo>
                    <a:pt x="10639" y="20547"/>
                    <a:pt x="10599" y="20508"/>
                    <a:pt x="10558" y="20469"/>
                  </a:cubicBezTo>
                  <a:cubicBezTo>
                    <a:pt x="10518" y="20469"/>
                    <a:pt x="10478" y="20469"/>
                    <a:pt x="10437" y="20469"/>
                  </a:cubicBezTo>
                  <a:cubicBezTo>
                    <a:pt x="10397" y="20469"/>
                    <a:pt x="10316" y="20547"/>
                    <a:pt x="10316" y="20547"/>
                  </a:cubicBezTo>
                  <a:cubicBezTo>
                    <a:pt x="10276" y="20547"/>
                    <a:pt x="10236" y="20586"/>
                    <a:pt x="10236" y="20625"/>
                  </a:cubicBezTo>
                  <a:cubicBezTo>
                    <a:pt x="10236" y="20664"/>
                    <a:pt x="10236" y="20703"/>
                    <a:pt x="10196" y="20703"/>
                  </a:cubicBezTo>
                  <a:cubicBezTo>
                    <a:pt x="10196" y="20742"/>
                    <a:pt x="10155" y="20781"/>
                    <a:pt x="10155" y="20781"/>
                  </a:cubicBezTo>
                  <a:cubicBezTo>
                    <a:pt x="10075" y="20820"/>
                    <a:pt x="10034" y="20820"/>
                    <a:pt x="9994" y="20859"/>
                  </a:cubicBezTo>
                  <a:cubicBezTo>
                    <a:pt x="9954" y="20859"/>
                    <a:pt x="9913" y="20859"/>
                    <a:pt x="9873" y="20859"/>
                  </a:cubicBezTo>
                  <a:cubicBezTo>
                    <a:pt x="9873" y="20820"/>
                    <a:pt x="9873" y="20781"/>
                    <a:pt x="9873" y="20742"/>
                  </a:cubicBezTo>
                  <a:cubicBezTo>
                    <a:pt x="9873" y="20742"/>
                    <a:pt x="9913" y="20703"/>
                    <a:pt x="9913" y="20703"/>
                  </a:cubicBezTo>
                  <a:cubicBezTo>
                    <a:pt x="9954" y="20664"/>
                    <a:pt x="9954" y="20625"/>
                    <a:pt x="9954" y="20586"/>
                  </a:cubicBezTo>
                  <a:cubicBezTo>
                    <a:pt x="9954" y="20586"/>
                    <a:pt x="9954" y="20547"/>
                    <a:pt x="9913" y="20547"/>
                  </a:cubicBezTo>
                  <a:cubicBezTo>
                    <a:pt x="9913" y="20547"/>
                    <a:pt x="9833" y="20547"/>
                    <a:pt x="9793" y="20547"/>
                  </a:cubicBezTo>
                  <a:cubicBezTo>
                    <a:pt x="9752" y="20586"/>
                    <a:pt x="9672" y="20664"/>
                    <a:pt x="9631" y="20664"/>
                  </a:cubicBezTo>
                  <a:cubicBezTo>
                    <a:pt x="9551" y="20703"/>
                    <a:pt x="9470" y="20742"/>
                    <a:pt x="9390" y="20781"/>
                  </a:cubicBezTo>
                  <a:cubicBezTo>
                    <a:pt x="9309" y="20820"/>
                    <a:pt x="9188" y="20820"/>
                    <a:pt x="9107" y="20820"/>
                  </a:cubicBezTo>
                  <a:cubicBezTo>
                    <a:pt x="9067" y="20820"/>
                    <a:pt x="8906" y="20820"/>
                    <a:pt x="8866" y="20820"/>
                  </a:cubicBezTo>
                  <a:cubicBezTo>
                    <a:pt x="8825" y="20820"/>
                    <a:pt x="8704" y="20820"/>
                    <a:pt x="8704" y="20781"/>
                  </a:cubicBezTo>
                  <a:cubicBezTo>
                    <a:pt x="8704" y="20742"/>
                    <a:pt x="8704" y="20742"/>
                    <a:pt x="8704" y="20703"/>
                  </a:cubicBezTo>
                  <a:cubicBezTo>
                    <a:pt x="8704" y="20703"/>
                    <a:pt x="8745" y="20664"/>
                    <a:pt x="8745" y="20664"/>
                  </a:cubicBezTo>
                  <a:cubicBezTo>
                    <a:pt x="8745" y="20586"/>
                    <a:pt x="8664" y="20547"/>
                    <a:pt x="8664" y="20508"/>
                  </a:cubicBezTo>
                  <a:cubicBezTo>
                    <a:pt x="8624" y="20469"/>
                    <a:pt x="8584" y="20430"/>
                    <a:pt x="8584" y="20430"/>
                  </a:cubicBezTo>
                  <a:cubicBezTo>
                    <a:pt x="8543" y="20391"/>
                    <a:pt x="8543" y="20313"/>
                    <a:pt x="8543" y="20313"/>
                  </a:cubicBezTo>
                  <a:cubicBezTo>
                    <a:pt x="8503" y="20274"/>
                    <a:pt x="8503" y="20274"/>
                    <a:pt x="8463" y="20235"/>
                  </a:cubicBezTo>
                  <a:cubicBezTo>
                    <a:pt x="8422" y="20235"/>
                    <a:pt x="8382" y="20274"/>
                    <a:pt x="8342" y="20274"/>
                  </a:cubicBezTo>
                  <a:cubicBezTo>
                    <a:pt x="8301" y="20274"/>
                    <a:pt x="8301" y="20235"/>
                    <a:pt x="8301" y="20196"/>
                  </a:cubicBezTo>
                  <a:cubicBezTo>
                    <a:pt x="8301" y="20157"/>
                    <a:pt x="8342" y="20118"/>
                    <a:pt x="8382" y="20079"/>
                  </a:cubicBezTo>
                  <a:cubicBezTo>
                    <a:pt x="8382" y="20079"/>
                    <a:pt x="8422" y="20079"/>
                    <a:pt x="8463" y="20040"/>
                  </a:cubicBezTo>
                  <a:cubicBezTo>
                    <a:pt x="8463" y="20040"/>
                    <a:pt x="8503" y="20001"/>
                    <a:pt x="8503" y="19962"/>
                  </a:cubicBezTo>
                  <a:cubicBezTo>
                    <a:pt x="8503" y="19923"/>
                    <a:pt x="8382" y="19884"/>
                    <a:pt x="8342" y="19845"/>
                  </a:cubicBezTo>
                  <a:cubicBezTo>
                    <a:pt x="8301" y="19845"/>
                    <a:pt x="8221" y="19845"/>
                    <a:pt x="8140" y="19845"/>
                  </a:cubicBezTo>
                  <a:cubicBezTo>
                    <a:pt x="8100" y="19884"/>
                    <a:pt x="8019" y="19923"/>
                    <a:pt x="7979" y="19962"/>
                  </a:cubicBezTo>
                  <a:cubicBezTo>
                    <a:pt x="7939" y="19962"/>
                    <a:pt x="7899" y="20001"/>
                    <a:pt x="7858" y="20001"/>
                  </a:cubicBezTo>
                  <a:cubicBezTo>
                    <a:pt x="7818" y="20001"/>
                    <a:pt x="7778" y="19923"/>
                    <a:pt x="7737" y="19884"/>
                  </a:cubicBezTo>
                  <a:cubicBezTo>
                    <a:pt x="7697" y="19884"/>
                    <a:pt x="7616" y="19806"/>
                    <a:pt x="7616" y="19806"/>
                  </a:cubicBezTo>
                  <a:cubicBezTo>
                    <a:pt x="7536" y="19768"/>
                    <a:pt x="7415" y="19729"/>
                    <a:pt x="7334" y="19690"/>
                  </a:cubicBezTo>
                  <a:cubicBezTo>
                    <a:pt x="7294" y="19690"/>
                    <a:pt x="7173" y="19651"/>
                    <a:pt x="7133" y="19651"/>
                  </a:cubicBezTo>
                  <a:cubicBezTo>
                    <a:pt x="7093" y="19651"/>
                    <a:pt x="7012" y="19690"/>
                    <a:pt x="6972" y="19729"/>
                  </a:cubicBezTo>
                  <a:cubicBezTo>
                    <a:pt x="6931" y="19768"/>
                    <a:pt x="6851" y="19884"/>
                    <a:pt x="6810" y="19923"/>
                  </a:cubicBezTo>
                  <a:cubicBezTo>
                    <a:pt x="6770" y="19923"/>
                    <a:pt x="6649" y="19923"/>
                    <a:pt x="6609" y="19884"/>
                  </a:cubicBezTo>
                  <a:cubicBezTo>
                    <a:pt x="6609" y="19884"/>
                    <a:pt x="6528" y="19845"/>
                    <a:pt x="6528" y="19806"/>
                  </a:cubicBezTo>
                  <a:cubicBezTo>
                    <a:pt x="6488" y="19768"/>
                    <a:pt x="6569" y="19729"/>
                    <a:pt x="6569" y="19690"/>
                  </a:cubicBezTo>
                  <a:cubicBezTo>
                    <a:pt x="6569" y="19690"/>
                    <a:pt x="6488" y="19651"/>
                    <a:pt x="6488" y="19612"/>
                  </a:cubicBezTo>
                  <a:cubicBezTo>
                    <a:pt x="6488" y="19573"/>
                    <a:pt x="6528" y="19573"/>
                    <a:pt x="6528" y="19534"/>
                  </a:cubicBezTo>
                  <a:cubicBezTo>
                    <a:pt x="6528" y="19534"/>
                    <a:pt x="6528" y="19495"/>
                    <a:pt x="6488" y="19495"/>
                  </a:cubicBezTo>
                  <a:cubicBezTo>
                    <a:pt x="6488" y="19456"/>
                    <a:pt x="6367" y="19495"/>
                    <a:pt x="6367" y="19495"/>
                  </a:cubicBezTo>
                  <a:cubicBezTo>
                    <a:pt x="6327" y="19495"/>
                    <a:pt x="6287" y="19573"/>
                    <a:pt x="6287" y="19573"/>
                  </a:cubicBezTo>
                  <a:cubicBezTo>
                    <a:pt x="6287" y="19612"/>
                    <a:pt x="6287" y="19690"/>
                    <a:pt x="6287" y="19690"/>
                  </a:cubicBezTo>
                  <a:cubicBezTo>
                    <a:pt x="6287" y="19729"/>
                    <a:pt x="6327" y="19806"/>
                    <a:pt x="6327" y="19806"/>
                  </a:cubicBezTo>
                  <a:cubicBezTo>
                    <a:pt x="6327" y="19845"/>
                    <a:pt x="6367" y="19884"/>
                    <a:pt x="6367" y="19923"/>
                  </a:cubicBezTo>
                  <a:cubicBezTo>
                    <a:pt x="6367" y="19962"/>
                    <a:pt x="6287" y="20001"/>
                    <a:pt x="6287" y="20040"/>
                  </a:cubicBezTo>
                  <a:cubicBezTo>
                    <a:pt x="6287" y="20079"/>
                    <a:pt x="6287" y="20118"/>
                    <a:pt x="6287" y="20157"/>
                  </a:cubicBezTo>
                  <a:cubicBezTo>
                    <a:pt x="6287" y="20196"/>
                    <a:pt x="6327" y="20235"/>
                    <a:pt x="6367" y="20235"/>
                  </a:cubicBezTo>
                  <a:cubicBezTo>
                    <a:pt x="6367" y="20274"/>
                    <a:pt x="6448" y="20352"/>
                    <a:pt x="6448" y="20391"/>
                  </a:cubicBezTo>
                  <a:cubicBezTo>
                    <a:pt x="6488" y="20430"/>
                    <a:pt x="6448" y="20586"/>
                    <a:pt x="6448" y="20625"/>
                  </a:cubicBezTo>
                  <a:cubicBezTo>
                    <a:pt x="6448" y="20664"/>
                    <a:pt x="6367" y="20742"/>
                    <a:pt x="6367" y="20742"/>
                  </a:cubicBezTo>
                  <a:cubicBezTo>
                    <a:pt x="6327" y="20820"/>
                    <a:pt x="6287" y="20859"/>
                    <a:pt x="6206" y="20859"/>
                  </a:cubicBezTo>
                  <a:cubicBezTo>
                    <a:pt x="6206" y="20898"/>
                    <a:pt x="6125" y="20898"/>
                    <a:pt x="6125" y="20898"/>
                  </a:cubicBezTo>
                  <a:cubicBezTo>
                    <a:pt x="6045" y="20937"/>
                    <a:pt x="6004" y="21015"/>
                    <a:pt x="6004" y="21093"/>
                  </a:cubicBezTo>
                  <a:cubicBezTo>
                    <a:pt x="5964" y="21132"/>
                    <a:pt x="5884" y="21249"/>
                    <a:pt x="5843" y="21288"/>
                  </a:cubicBezTo>
                  <a:cubicBezTo>
                    <a:pt x="5803" y="21288"/>
                    <a:pt x="5722" y="21327"/>
                    <a:pt x="5682" y="21366"/>
                  </a:cubicBezTo>
                  <a:cubicBezTo>
                    <a:pt x="5642" y="21405"/>
                    <a:pt x="5561" y="21444"/>
                    <a:pt x="5561" y="21444"/>
                  </a:cubicBezTo>
                  <a:cubicBezTo>
                    <a:pt x="5481" y="21483"/>
                    <a:pt x="5319" y="21561"/>
                    <a:pt x="5279" y="21561"/>
                  </a:cubicBezTo>
                  <a:cubicBezTo>
                    <a:pt x="5239" y="21561"/>
                    <a:pt x="5158" y="21600"/>
                    <a:pt x="5158" y="21600"/>
                  </a:cubicBezTo>
                  <a:cubicBezTo>
                    <a:pt x="5118" y="21600"/>
                    <a:pt x="5037" y="21600"/>
                    <a:pt x="4997" y="21561"/>
                  </a:cubicBezTo>
                  <a:cubicBezTo>
                    <a:pt x="4997" y="21561"/>
                    <a:pt x="4997" y="21483"/>
                    <a:pt x="4997" y="21483"/>
                  </a:cubicBezTo>
                  <a:cubicBezTo>
                    <a:pt x="4997" y="21444"/>
                    <a:pt x="5078" y="21405"/>
                    <a:pt x="5078" y="21366"/>
                  </a:cubicBezTo>
                  <a:cubicBezTo>
                    <a:pt x="5118" y="21327"/>
                    <a:pt x="5199" y="21288"/>
                    <a:pt x="5239" y="21249"/>
                  </a:cubicBezTo>
                  <a:cubicBezTo>
                    <a:pt x="5279" y="21210"/>
                    <a:pt x="5319" y="21054"/>
                    <a:pt x="5319" y="20976"/>
                  </a:cubicBezTo>
                  <a:cubicBezTo>
                    <a:pt x="5319" y="20976"/>
                    <a:pt x="5360" y="20859"/>
                    <a:pt x="5319" y="20859"/>
                  </a:cubicBezTo>
                  <a:cubicBezTo>
                    <a:pt x="5319" y="20820"/>
                    <a:pt x="5239" y="20859"/>
                    <a:pt x="5199" y="20859"/>
                  </a:cubicBezTo>
                  <a:cubicBezTo>
                    <a:pt x="5158" y="20859"/>
                    <a:pt x="5118" y="20820"/>
                    <a:pt x="5118" y="20820"/>
                  </a:cubicBezTo>
                  <a:cubicBezTo>
                    <a:pt x="5078" y="20859"/>
                    <a:pt x="5078" y="20898"/>
                    <a:pt x="5078" y="20937"/>
                  </a:cubicBezTo>
                  <a:cubicBezTo>
                    <a:pt x="5037" y="20976"/>
                    <a:pt x="4957" y="20976"/>
                    <a:pt x="4957" y="20976"/>
                  </a:cubicBezTo>
                  <a:cubicBezTo>
                    <a:pt x="4916" y="20976"/>
                    <a:pt x="4836" y="20937"/>
                    <a:pt x="4796" y="20937"/>
                  </a:cubicBezTo>
                  <a:cubicBezTo>
                    <a:pt x="4755" y="20976"/>
                    <a:pt x="4715" y="21015"/>
                    <a:pt x="4715" y="21015"/>
                  </a:cubicBezTo>
                  <a:cubicBezTo>
                    <a:pt x="4675" y="21015"/>
                    <a:pt x="4634" y="21015"/>
                    <a:pt x="4634" y="21015"/>
                  </a:cubicBezTo>
                  <a:cubicBezTo>
                    <a:pt x="4594" y="21015"/>
                    <a:pt x="4634" y="20898"/>
                    <a:pt x="4634" y="20898"/>
                  </a:cubicBezTo>
                  <a:cubicBezTo>
                    <a:pt x="4594" y="20859"/>
                    <a:pt x="4634" y="20820"/>
                    <a:pt x="4634" y="20742"/>
                  </a:cubicBezTo>
                  <a:cubicBezTo>
                    <a:pt x="4634" y="20742"/>
                    <a:pt x="4594" y="20664"/>
                    <a:pt x="4594" y="20625"/>
                  </a:cubicBezTo>
                  <a:cubicBezTo>
                    <a:pt x="4594" y="20586"/>
                    <a:pt x="4634" y="20586"/>
                    <a:pt x="4675" y="20547"/>
                  </a:cubicBezTo>
                  <a:cubicBezTo>
                    <a:pt x="4675" y="20547"/>
                    <a:pt x="4675" y="20469"/>
                    <a:pt x="4675" y="20469"/>
                  </a:cubicBezTo>
                  <a:cubicBezTo>
                    <a:pt x="4675" y="20469"/>
                    <a:pt x="4675" y="20430"/>
                    <a:pt x="4675" y="20430"/>
                  </a:cubicBezTo>
                  <a:cubicBezTo>
                    <a:pt x="4634" y="20391"/>
                    <a:pt x="4634" y="20352"/>
                    <a:pt x="4634" y="20313"/>
                  </a:cubicBezTo>
                  <a:cubicBezTo>
                    <a:pt x="4594" y="20274"/>
                    <a:pt x="4513" y="20235"/>
                    <a:pt x="4513" y="20235"/>
                  </a:cubicBezTo>
                  <a:cubicBezTo>
                    <a:pt x="4473" y="20235"/>
                    <a:pt x="4433" y="20235"/>
                    <a:pt x="4393" y="20235"/>
                  </a:cubicBezTo>
                  <a:cubicBezTo>
                    <a:pt x="4393" y="20235"/>
                    <a:pt x="4312" y="20235"/>
                    <a:pt x="4272" y="20235"/>
                  </a:cubicBezTo>
                  <a:cubicBezTo>
                    <a:pt x="4231" y="20157"/>
                    <a:pt x="4231" y="20079"/>
                    <a:pt x="4191" y="20040"/>
                  </a:cubicBezTo>
                  <a:cubicBezTo>
                    <a:pt x="4191" y="20001"/>
                    <a:pt x="4151" y="19962"/>
                    <a:pt x="4151" y="19923"/>
                  </a:cubicBezTo>
                  <a:cubicBezTo>
                    <a:pt x="4110" y="19884"/>
                    <a:pt x="4110" y="19884"/>
                    <a:pt x="4070" y="19845"/>
                  </a:cubicBezTo>
                  <a:cubicBezTo>
                    <a:pt x="4070" y="19845"/>
                    <a:pt x="3949" y="19845"/>
                    <a:pt x="3949" y="19845"/>
                  </a:cubicBezTo>
                  <a:cubicBezTo>
                    <a:pt x="3909" y="19845"/>
                    <a:pt x="3828" y="19884"/>
                    <a:pt x="3788" y="19884"/>
                  </a:cubicBezTo>
                  <a:cubicBezTo>
                    <a:pt x="3748" y="19884"/>
                    <a:pt x="3667" y="19884"/>
                    <a:pt x="3627" y="19845"/>
                  </a:cubicBezTo>
                  <a:cubicBezTo>
                    <a:pt x="3587" y="19806"/>
                    <a:pt x="3587" y="19806"/>
                    <a:pt x="3587" y="19806"/>
                  </a:cubicBezTo>
                  <a:cubicBezTo>
                    <a:pt x="3587" y="19806"/>
                    <a:pt x="3466" y="19768"/>
                    <a:pt x="3466" y="19729"/>
                  </a:cubicBezTo>
                  <a:cubicBezTo>
                    <a:pt x="3466" y="19690"/>
                    <a:pt x="3466" y="19651"/>
                    <a:pt x="3466" y="19651"/>
                  </a:cubicBezTo>
                  <a:cubicBezTo>
                    <a:pt x="3466" y="19612"/>
                    <a:pt x="3506" y="19573"/>
                    <a:pt x="3506" y="19573"/>
                  </a:cubicBezTo>
                  <a:cubicBezTo>
                    <a:pt x="3506" y="19534"/>
                    <a:pt x="3506" y="19495"/>
                    <a:pt x="3506" y="19456"/>
                  </a:cubicBezTo>
                  <a:cubicBezTo>
                    <a:pt x="3466" y="19417"/>
                    <a:pt x="3345" y="19417"/>
                    <a:pt x="3304" y="19417"/>
                  </a:cubicBezTo>
                  <a:cubicBezTo>
                    <a:pt x="3304" y="19456"/>
                    <a:pt x="3224" y="19495"/>
                    <a:pt x="3224" y="19534"/>
                  </a:cubicBezTo>
                  <a:cubicBezTo>
                    <a:pt x="3224" y="19534"/>
                    <a:pt x="3184" y="19573"/>
                    <a:pt x="3143" y="19573"/>
                  </a:cubicBezTo>
                  <a:cubicBezTo>
                    <a:pt x="3143" y="19612"/>
                    <a:pt x="3143" y="19690"/>
                    <a:pt x="3103" y="19729"/>
                  </a:cubicBezTo>
                  <a:cubicBezTo>
                    <a:pt x="3103" y="19729"/>
                    <a:pt x="3063" y="19845"/>
                    <a:pt x="3063" y="19845"/>
                  </a:cubicBezTo>
                  <a:cubicBezTo>
                    <a:pt x="3022" y="19845"/>
                    <a:pt x="2982" y="19845"/>
                    <a:pt x="2901" y="19845"/>
                  </a:cubicBezTo>
                  <a:cubicBezTo>
                    <a:pt x="2861" y="19845"/>
                    <a:pt x="2740" y="19884"/>
                    <a:pt x="2700" y="19884"/>
                  </a:cubicBezTo>
                  <a:cubicBezTo>
                    <a:pt x="2619" y="19884"/>
                    <a:pt x="2458" y="19806"/>
                    <a:pt x="2418" y="19806"/>
                  </a:cubicBezTo>
                  <a:cubicBezTo>
                    <a:pt x="2378" y="19806"/>
                    <a:pt x="2378" y="19806"/>
                    <a:pt x="2337" y="19806"/>
                  </a:cubicBezTo>
                  <a:cubicBezTo>
                    <a:pt x="2337" y="19729"/>
                    <a:pt x="2337" y="19729"/>
                    <a:pt x="2337" y="19729"/>
                  </a:cubicBezTo>
                  <a:cubicBezTo>
                    <a:pt x="2418" y="19612"/>
                    <a:pt x="2418" y="19612"/>
                    <a:pt x="2418" y="19612"/>
                  </a:cubicBezTo>
                  <a:cubicBezTo>
                    <a:pt x="2539" y="19534"/>
                    <a:pt x="2539" y="19534"/>
                    <a:pt x="2539" y="19534"/>
                  </a:cubicBezTo>
                  <a:cubicBezTo>
                    <a:pt x="2619" y="19417"/>
                    <a:pt x="2619" y="19417"/>
                    <a:pt x="2619" y="19417"/>
                  </a:cubicBezTo>
                  <a:cubicBezTo>
                    <a:pt x="2700" y="19378"/>
                    <a:pt x="2700" y="19378"/>
                    <a:pt x="2700" y="19378"/>
                  </a:cubicBezTo>
                  <a:cubicBezTo>
                    <a:pt x="2861" y="19378"/>
                    <a:pt x="2861" y="19378"/>
                    <a:pt x="2861" y="19378"/>
                  </a:cubicBezTo>
                  <a:cubicBezTo>
                    <a:pt x="3103" y="19378"/>
                    <a:pt x="3103" y="19378"/>
                    <a:pt x="3103" y="19378"/>
                  </a:cubicBezTo>
                  <a:cubicBezTo>
                    <a:pt x="3345" y="19222"/>
                    <a:pt x="3345" y="19222"/>
                    <a:pt x="3345" y="19222"/>
                  </a:cubicBezTo>
                  <a:cubicBezTo>
                    <a:pt x="3466" y="19066"/>
                    <a:pt x="3466" y="19066"/>
                    <a:pt x="3466" y="19066"/>
                  </a:cubicBezTo>
                  <a:cubicBezTo>
                    <a:pt x="3506" y="18988"/>
                    <a:pt x="3506" y="18988"/>
                    <a:pt x="3506" y="18988"/>
                  </a:cubicBezTo>
                  <a:cubicBezTo>
                    <a:pt x="3667" y="18988"/>
                    <a:pt x="3667" y="18988"/>
                    <a:pt x="3667" y="18988"/>
                  </a:cubicBezTo>
                  <a:cubicBezTo>
                    <a:pt x="3869" y="18988"/>
                    <a:pt x="3869" y="18988"/>
                    <a:pt x="3869" y="18988"/>
                  </a:cubicBezTo>
                  <a:cubicBezTo>
                    <a:pt x="3949" y="19027"/>
                    <a:pt x="3949" y="19027"/>
                    <a:pt x="3949" y="19027"/>
                  </a:cubicBezTo>
                  <a:cubicBezTo>
                    <a:pt x="4070" y="19066"/>
                    <a:pt x="4070" y="19066"/>
                    <a:pt x="4070" y="19066"/>
                  </a:cubicBezTo>
                  <a:cubicBezTo>
                    <a:pt x="4151" y="18988"/>
                    <a:pt x="4151" y="18988"/>
                    <a:pt x="4151" y="18988"/>
                  </a:cubicBezTo>
                  <a:cubicBezTo>
                    <a:pt x="4191" y="18871"/>
                    <a:pt x="4191" y="18871"/>
                    <a:pt x="4191" y="18871"/>
                  </a:cubicBezTo>
                  <a:cubicBezTo>
                    <a:pt x="4312" y="18871"/>
                    <a:pt x="4312" y="18871"/>
                    <a:pt x="4312" y="18871"/>
                  </a:cubicBezTo>
                  <a:cubicBezTo>
                    <a:pt x="4473" y="18871"/>
                    <a:pt x="4473" y="18871"/>
                    <a:pt x="4473" y="18871"/>
                  </a:cubicBezTo>
                  <a:cubicBezTo>
                    <a:pt x="4513" y="18988"/>
                    <a:pt x="4513" y="18988"/>
                    <a:pt x="4513" y="18988"/>
                  </a:cubicBezTo>
                  <a:cubicBezTo>
                    <a:pt x="4594" y="19105"/>
                    <a:pt x="4594" y="19105"/>
                    <a:pt x="4594" y="19105"/>
                  </a:cubicBezTo>
                  <a:cubicBezTo>
                    <a:pt x="4675" y="19066"/>
                    <a:pt x="4675" y="19066"/>
                    <a:pt x="4675" y="19066"/>
                  </a:cubicBezTo>
                  <a:cubicBezTo>
                    <a:pt x="4796" y="18988"/>
                    <a:pt x="4796" y="18988"/>
                    <a:pt x="4796" y="18988"/>
                  </a:cubicBezTo>
                  <a:cubicBezTo>
                    <a:pt x="4957" y="18832"/>
                    <a:pt x="4957" y="18832"/>
                    <a:pt x="4957" y="18832"/>
                  </a:cubicBezTo>
                  <a:cubicBezTo>
                    <a:pt x="4916" y="18715"/>
                    <a:pt x="4916" y="18715"/>
                    <a:pt x="4916" y="18715"/>
                  </a:cubicBezTo>
                  <a:cubicBezTo>
                    <a:pt x="4876" y="18520"/>
                    <a:pt x="4876" y="18520"/>
                    <a:pt x="4876" y="18520"/>
                  </a:cubicBezTo>
                  <a:cubicBezTo>
                    <a:pt x="4836" y="18403"/>
                    <a:pt x="4836" y="18403"/>
                    <a:pt x="4836" y="18403"/>
                  </a:cubicBezTo>
                  <a:cubicBezTo>
                    <a:pt x="4715" y="18286"/>
                    <a:pt x="4715" y="18286"/>
                    <a:pt x="4715" y="18286"/>
                  </a:cubicBezTo>
                  <a:cubicBezTo>
                    <a:pt x="4634" y="18247"/>
                    <a:pt x="4634" y="18247"/>
                    <a:pt x="4634" y="18247"/>
                  </a:cubicBezTo>
                  <a:cubicBezTo>
                    <a:pt x="4634" y="18169"/>
                    <a:pt x="4634" y="18169"/>
                    <a:pt x="4634" y="18169"/>
                  </a:cubicBezTo>
                  <a:cubicBezTo>
                    <a:pt x="4715" y="18091"/>
                    <a:pt x="4715" y="18091"/>
                    <a:pt x="4715" y="18091"/>
                  </a:cubicBezTo>
                  <a:cubicBezTo>
                    <a:pt x="4836" y="18052"/>
                    <a:pt x="4836" y="18052"/>
                    <a:pt x="4836" y="18052"/>
                  </a:cubicBezTo>
                  <a:cubicBezTo>
                    <a:pt x="4916" y="17935"/>
                    <a:pt x="4916" y="17935"/>
                    <a:pt x="4916" y="17935"/>
                  </a:cubicBezTo>
                  <a:cubicBezTo>
                    <a:pt x="4836" y="17857"/>
                    <a:pt x="4836" y="17857"/>
                    <a:pt x="4836" y="17857"/>
                  </a:cubicBezTo>
                  <a:cubicBezTo>
                    <a:pt x="4755" y="17740"/>
                    <a:pt x="4755" y="17740"/>
                    <a:pt x="4755" y="17740"/>
                  </a:cubicBezTo>
                  <a:cubicBezTo>
                    <a:pt x="4715" y="17701"/>
                    <a:pt x="4715" y="17701"/>
                    <a:pt x="4715" y="17701"/>
                  </a:cubicBezTo>
                  <a:cubicBezTo>
                    <a:pt x="4796" y="17584"/>
                    <a:pt x="4796" y="17584"/>
                    <a:pt x="4796" y="17584"/>
                  </a:cubicBezTo>
                  <a:cubicBezTo>
                    <a:pt x="4836" y="17506"/>
                    <a:pt x="4836" y="17506"/>
                    <a:pt x="4836" y="17506"/>
                  </a:cubicBezTo>
                  <a:cubicBezTo>
                    <a:pt x="4796" y="17272"/>
                    <a:pt x="4796" y="17272"/>
                    <a:pt x="4796" y="17272"/>
                  </a:cubicBezTo>
                  <a:cubicBezTo>
                    <a:pt x="4715" y="17194"/>
                    <a:pt x="4715" y="17194"/>
                    <a:pt x="4715" y="17194"/>
                  </a:cubicBezTo>
                  <a:cubicBezTo>
                    <a:pt x="4715" y="17116"/>
                    <a:pt x="4715" y="17116"/>
                    <a:pt x="4715" y="17116"/>
                  </a:cubicBezTo>
                  <a:cubicBezTo>
                    <a:pt x="4836" y="17038"/>
                    <a:pt x="4836" y="17038"/>
                    <a:pt x="4836" y="17038"/>
                  </a:cubicBezTo>
                  <a:cubicBezTo>
                    <a:pt x="4876" y="16921"/>
                    <a:pt x="4876" y="16921"/>
                    <a:pt x="4876" y="16921"/>
                  </a:cubicBezTo>
                  <a:cubicBezTo>
                    <a:pt x="4916" y="16765"/>
                    <a:pt x="4916" y="16765"/>
                    <a:pt x="4916" y="16765"/>
                  </a:cubicBezTo>
                  <a:cubicBezTo>
                    <a:pt x="4957" y="16531"/>
                    <a:pt x="4957" y="16531"/>
                    <a:pt x="4957" y="16531"/>
                  </a:cubicBezTo>
                  <a:cubicBezTo>
                    <a:pt x="4997" y="16414"/>
                    <a:pt x="4997" y="16414"/>
                    <a:pt x="4997" y="16414"/>
                  </a:cubicBezTo>
                  <a:cubicBezTo>
                    <a:pt x="4997" y="16336"/>
                    <a:pt x="4997" y="16336"/>
                    <a:pt x="4997" y="16336"/>
                  </a:cubicBezTo>
                  <a:cubicBezTo>
                    <a:pt x="4957" y="16297"/>
                    <a:pt x="4957" y="16297"/>
                    <a:pt x="4957" y="16297"/>
                  </a:cubicBezTo>
                  <a:cubicBezTo>
                    <a:pt x="4957" y="16219"/>
                    <a:pt x="4957" y="16219"/>
                    <a:pt x="4957" y="16219"/>
                  </a:cubicBezTo>
                  <a:cubicBezTo>
                    <a:pt x="4997" y="16142"/>
                    <a:pt x="4997" y="16142"/>
                    <a:pt x="4997" y="16142"/>
                  </a:cubicBezTo>
                  <a:cubicBezTo>
                    <a:pt x="4957" y="16064"/>
                    <a:pt x="4957" y="16064"/>
                    <a:pt x="4957" y="16064"/>
                  </a:cubicBezTo>
                  <a:cubicBezTo>
                    <a:pt x="4916" y="15986"/>
                    <a:pt x="4916" y="15986"/>
                    <a:pt x="4916" y="15986"/>
                  </a:cubicBezTo>
                  <a:cubicBezTo>
                    <a:pt x="4876" y="15869"/>
                    <a:pt x="4876" y="15869"/>
                    <a:pt x="4876" y="15869"/>
                  </a:cubicBezTo>
                  <a:cubicBezTo>
                    <a:pt x="4796" y="15479"/>
                    <a:pt x="4796" y="15479"/>
                    <a:pt x="4796" y="15479"/>
                  </a:cubicBezTo>
                  <a:cubicBezTo>
                    <a:pt x="4715" y="15245"/>
                    <a:pt x="4715" y="15245"/>
                    <a:pt x="4715" y="15245"/>
                  </a:cubicBezTo>
                  <a:cubicBezTo>
                    <a:pt x="4634" y="14894"/>
                    <a:pt x="4634" y="14894"/>
                    <a:pt x="4634" y="14894"/>
                  </a:cubicBezTo>
                  <a:cubicBezTo>
                    <a:pt x="4554" y="14738"/>
                    <a:pt x="4554" y="14738"/>
                    <a:pt x="4554" y="14738"/>
                  </a:cubicBezTo>
                  <a:cubicBezTo>
                    <a:pt x="4433" y="14582"/>
                    <a:pt x="4433" y="14582"/>
                    <a:pt x="4433" y="14582"/>
                  </a:cubicBezTo>
                  <a:cubicBezTo>
                    <a:pt x="4352" y="14465"/>
                    <a:pt x="4352" y="14465"/>
                    <a:pt x="4352" y="14465"/>
                  </a:cubicBezTo>
                  <a:cubicBezTo>
                    <a:pt x="4312" y="14348"/>
                    <a:pt x="4312" y="14348"/>
                    <a:pt x="4312" y="14348"/>
                  </a:cubicBezTo>
                  <a:cubicBezTo>
                    <a:pt x="4352" y="14231"/>
                    <a:pt x="4352" y="14231"/>
                    <a:pt x="4352" y="14231"/>
                  </a:cubicBezTo>
                  <a:cubicBezTo>
                    <a:pt x="4433" y="14153"/>
                    <a:pt x="4433" y="14153"/>
                    <a:pt x="4433" y="14153"/>
                  </a:cubicBezTo>
                  <a:cubicBezTo>
                    <a:pt x="4554" y="13997"/>
                    <a:pt x="4554" y="13997"/>
                    <a:pt x="4554" y="13997"/>
                  </a:cubicBezTo>
                  <a:cubicBezTo>
                    <a:pt x="4513" y="13841"/>
                    <a:pt x="4513" y="13841"/>
                    <a:pt x="4513" y="13841"/>
                  </a:cubicBezTo>
                  <a:cubicBezTo>
                    <a:pt x="4554" y="13763"/>
                    <a:pt x="4554" y="13763"/>
                    <a:pt x="4554" y="13763"/>
                  </a:cubicBezTo>
                  <a:cubicBezTo>
                    <a:pt x="4634" y="13724"/>
                    <a:pt x="4634" y="13724"/>
                    <a:pt x="4634" y="13724"/>
                  </a:cubicBezTo>
                  <a:cubicBezTo>
                    <a:pt x="4715" y="13724"/>
                    <a:pt x="4715" y="13724"/>
                    <a:pt x="4715" y="13724"/>
                  </a:cubicBezTo>
                  <a:cubicBezTo>
                    <a:pt x="4836" y="13724"/>
                    <a:pt x="4836" y="13724"/>
                    <a:pt x="4836" y="13724"/>
                  </a:cubicBezTo>
                  <a:cubicBezTo>
                    <a:pt x="4957" y="13802"/>
                    <a:pt x="4957" y="13802"/>
                    <a:pt x="4957" y="13802"/>
                  </a:cubicBezTo>
                  <a:cubicBezTo>
                    <a:pt x="4997" y="13841"/>
                    <a:pt x="4997" y="13841"/>
                    <a:pt x="4997" y="13841"/>
                  </a:cubicBezTo>
                  <a:cubicBezTo>
                    <a:pt x="5118" y="13841"/>
                    <a:pt x="5118" y="13841"/>
                    <a:pt x="5118" y="13841"/>
                  </a:cubicBezTo>
                  <a:cubicBezTo>
                    <a:pt x="5158" y="13685"/>
                    <a:pt x="5158" y="13685"/>
                    <a:pt x="5158" y="13685"/>
                  </a:cubicBezTo>
                  <a:cubicBezTo>
                    <a:pt x="5279" y="13646"/>
                    <a:pt x="5279" y="13646"/>
                    <a:pt x="5279" y="13646"/>
                  </a:cubicBezTo>
                  <a:cubicBezTo>
                    <a:pt x="5440" y="13568"/>
                    <a:pt x="5440" y="13568"/>
                    <a:pt x="5440" y="13568"/>
                  </a:cubicBezTo>
                  <a:cubicBezTo>
                    <a:pt x="5400" y="13490"/>
                    <a:pt x="5400" y="13490"/>
                    <a:pt x="5400" y="13490"/>
                  </a:cubicBezTo>
                  <a:cubicBezTo>
                    <a:pt x="5400" y="13451"/>
                    <a:pt x="5400" y="13451"/>
                    <a:pt x="5400" y="13451"/>
                  </a:cubicBezTo>
                  <a:cubicBezTo>
                    <a:pt x="5521" y="13412"/>
                    <a:pt x="5521" y="13412"/>
                    <a:pt x="5521" y="13412"/>
                  </a:cubicBezTo>
                  <a:cubicBezTo>
                    <a:pt x="5642" y="13412"/>
                    <a:pt x="5642" y="13412"/>
                    <a:pt x="5642" y="13412"/>
                  </a:cubicBezTo>
                  <a:cubicBezTo>
                    <a:pt x="5722" y="13334"/>
                    <a:pt x="5722" y="13334"/>
                    <a:pt x="5722" y="13334"/>
                  </a:cubicBezTo>
                  <a:cubicBezTo>
                    <a:pt x="5763" y="13139"/>
                    <a:pt x="5763" y="13139"/>
                    <a:pt x="5763" y="13139"/>
                  </a:cubicBezTo>
                  <a:cubicBezTo>
                    <a:pt x="5722" y="12944"/>
                    <a:pt x="5722" y="12944"/>
                    <a:pt x="5722" y="12944"/>
                  </a:cubicBezTo>
                  <a:cubicBezTo>
                    <a:pt x="5763" y="12866"/>
                    <a:pt x="5763" y="12866"/>
                    <a:pt x="5763" y="12866"/>
                  </a:cubicBezTo>
                  <a:cubicBezTo>
                    <a:pt x="5803" y="12788"/>
                    <a:pt x="5803" y="12788"/>
                    <a:pt x="5803" y="12788"/>
                  </a:cubicBezTo>
                  <a:cubicBezTo>
                    <a:pt x="5722" y="12710"/>
                    <a:pt x="5722" y="12710"/>
                    <a:pt x="5722" y="12710"/>
                  </a:cubicBezTo>
                  <a:cubicBezTo>
                    <a:pt x="5601" y="12594"/>
                    <a:pt x="5601" y="12594"/>
                    <a:pt x="5601" y="12594"/>
                  </a:cubicBezTo>
                  <a:cubicBezTo>
                    <a:pt x="5561" y="12555"/>
                    <a:pt x="5561" y="12555"/>
                    <a:pt x="5561" y="12555"/>
                  </a:cubicBezTo>
                  <a:cubicBezTo>
                    <a:pt x="5561" y="12399"/>
                    <a:pt x="5561" y="12399"/>
                    <a:pt x="5561" y="12399"/>
                  </a:cubicBezTo>
                  <a:cubicBezTo>
                    <a:pt x="5561" y="12321"/>
                    <a:pt x="5561" y="12321"/>
                    <a:pt x="5561" y="12321"/>
                  </a:cubicBezTo>
                  <a:cubicBezTo>
                    <a:pt x="5682" y="12243"/>
                    <a:pt x="5682" y="12243"/>
                    <a:pt x="5682" y="12243"/>
                  </a:cubicBezTo>
                  <a:cubicBezTo>
                    <a:pt x="5722" y="12282"/>
                    <a:pt x="5722" y="12282"/>
                    <a:pt x="5722" y="12282"/>
                  </a:cubicBezTo>
                  <a:cubicBezTo>
                    <a:pt x="5803" y="12321"/>
                    <a:pt x="5803" y="12321"/>
                    <a:pt x="5803" y="12321"/>
                  </a:cubicBezTo>
                  <a:cubicBezTo>
                    <a:pt x="5884" y="12360"/>
                    <a:pt x="5884" y="12360"/>
                    <a:pt x="5884" y="12360"/>
                  </a:cubicBezTo>
                  <a:cubicBezTo>
                    <a:pt x="5924" y="12438"/>
                    <a:pt x="5924" y="12438"/>
                    <a:pt x="5924" y="12438"/>
                  </a:cubicBezTo>
                  <a:cubicBezTo>
                    <a:pt x="6004" y="12477"/>
                    <a:pt x="6004" y="12477"/>
                    <a:pt x="6004" y="12477"/>
                  </a:cubicBezTo>
                  <a:cubicBezTo>
                    <a:pt x="6085" y="12438"/>
                    <a:pt x="6085" y="12438"/>
                    <a:pt x="6085" y="12438"/>
                  </a:cubicBezTo>
                  <a:cubicBezTo>
                    <a:pt x="6125" y="12360"/>
                    <a:pt x="6125" y="12360"/>
                    <a:pt x="6125" y="12360"/>
                  </a:cubicBezTo>
                  <a:cubicBezTo>
                    <a:pt x="6125" y="12282"/>
                    <a:pt x="6125" y="12282"/>
                    <a:pt x="6125" y="12282"/>
                  </a:cubicBezTo>
                  <a:cubicBezTo>
                    <a:pt x="6166" y="12243"/>
                    <a:pt x="6166" y="12243"/>
                    <a:pt x="6166" y="12243"/>
                  </a:cubicBezTo>
                  <a:cubicBezTo>
                    <a:pt x="6206" y="12243"/>
                    <a:pt x="6206" y="12243"/>
                    <a:pt x="6206" y="12243"/>
                  </a:cubicBezTo>
                  <a:cubicBezTo>
                    <a:pt x="6287" y="12282"/>
                    <a:pt x="6287" y="12282"/>
                    <a:pt x="6287" y="12282"/>
                  </a:cubicBezTo>
                  <a:cubicBezTo>
                    <a:pt x="6287" y="12321"/>
                    <a:pt x="6287" y="12321"/>
                    <a:pt x="6287" y="12321"/>
                  </a:cubicBezTo>
                  <a:cubicBezTo>
                    <a:pt x="6287" y="12399"/>
                    <a:pt x="6287" y="12399"/>
                    <a:pt x="6287" y="12399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367" y="12477"/>
                    <a:pt x="6367" y="12477"/>
                    <a:pt x="6367" y="12477"/>
                  </a:cubicBezTo>
                  <a:cubicBezTo>
                    <a:pt x="6488" y="12360"/>
                    <a:pt x="6488" y="12360"/>
                    <a:pt x="6488" y="12360"/>
                  </a:cubicBezTo>
                  <a:cubicBezTo>
                    <a:pt x="6569" y="12321"/>
                    <a:pt x="6569" y="12321"/>
                    <a:pt x="6569" y="12321"/>
                  </a:cubicBezTo>
                  <a:cubicBezTo>
                    <a:pt x="6609" y="12282"/>
                    <a:pt x="6609" y="12282"/>
                    <a:pt x="6609" y="12282"/>
                  </a:cubicBezTo>
                  <a:cubicBezTo>
                    <a:pt x="6528" y="12165"/>
                    <a:pt x="6528" y="12165"/>
                    <a:pt x="6528" y="12165"/>
                  </a:cubicBezTo>
                  <a:cubicBezTo>
                    <a:pt x="6488" y="12048"/>
                    <a:pt x="6488" y="12048"/>
                    <a:pt x="6488" y="12048"/>
                  </a:cubicBezTo>
                  <a:cubicBezTo>
                    <a:pt x="6448" y="11970"/>
                    <a:pt x="6448" y="11970"/>
                    <a:pt x="6448" y="11970"/>
                  </a:cubicBezTo>
                  <a:cubicBezTo>
                    <a:pt x="6367" y="11970"/>
                    <a:pt x="6367" y="11970"/>
                    <a:pt x="6367" y="11970"/>
                  </a:cubicBezTo>
                  <a:cubicBezTo>
                    <a:pt x="6367" y="12009"/>
                    <a:pt x="6367" y="12009"/>
                    <a:pt x="6367" y="12009"/>
                  </a:cubicBezTo>
                  <a:cubicBezTo>
                    <a:pt x="6287" y="11970"/>
                    <a:pt x="6287" y="11970"/>
                    <a:pt x="6287" y="11970"/>
                  </a:cubicBezTo>
                  <a:cubicBezTo>
                    <a:pt x="6287" y="11892"/>
                    <a:pt x="6287" y="11892"/>
                    <a:pt x="6287" y="11892"/>
                  </a:cubicBezTo>
                  <a:cubicBezTo>
                    <a:pt x="6246" y="11814"/>
                    <a:pt x="6246" y="11814"/>
                    <a:pt x="6246" y="11814"/>
                  </a:cubicBezTo>
                  <a:cubicBezTo>
                    <a:pt x="6287" y="11736"/>
                    <a:pt x="6287" y="11736"/>
                    <a:pt x="6287" y="11736"/>
                  </a:cubicBezTo>
                  <a:cubicBezTo>
                    <a:pt x="6367" y="11736"/>
                    <a:pt x="6367" y="11736"/>
                    <a:pt x="6367" y="11736"/>
                  </a:cubicBezTo>
                  <a:cubicBezTo>
                    <a:pt x="6407" y="11619"/>
                    <a:pt x="6407" y="11619"/>
                    <a:pt x="6407" y="11619"/>
                  </a:cubicBezTo>
                  <a:cubicBezTo>
                    <a:pt x="6367" y="11541"/>
                    <a:pt x="6367" y="11541"/>
                    <a:pt x="6367" y="11541"/>
                  </a:cubicBezTo>
                  <a:cubicBezTo>
                    <a:pt x="6407" y="11424"/>
                    <a:pt x="6407" y="11424"/>
                    <a:pt x="6407" y="11424"/>
                  </a:cubicBezTo>
                  <a:cubicBezTo>
                    <a:pt x="6367" y="11424"/>
                    <a:pt x="6367" y="11424"/>
                    <a:pt x="6367" y="11424"/>
                  </a:cubicBezTo>
                  <a:cubicBezTo>
                    <a:pt x="6327" y="11385"/>
                    <a:pt x="6327" y="11385"/>
                    <a:pt x="6327" y="11385"/>
                  </a:cubicBezTo>
                  <a:cubicBezTo>
                    <a:pt x="6327" y="11307"/>
                    <a:pt x="6327" y="11307"/>
                    <a:pt x="6327" y="11307"/>
                  </a:cubicBezTo>
                  <a:cubicBezTo>
                    <a:pt x="6367" y="11229"/>
                    <a:pt x="6367" y="11229"/>
                    <a:pt x="6367" y="11229"/>
                  </a:cubicBezTo>
                  <a:cubicBezTo>
                    <a:pt x="6448" y="11151"/>
                    <a:pt x="6448" y="11151"/>
                    <a:pt x="6448" y="11151"/>
                  </a:cubicBezTo>
                  <a:cubicBezTo>
                    <a:pt x="6448" y="11034"/>
                    <a:pt x="6448" y="11034"/>
                    <a:pt x="6448" y="11034"/>
                  </a:cubicBezTo>
                  <a:cubicBezTo>
                    <a:pt x="6327" y="10995"/>
                    <a:pt x="6327" y="10995"/>
                    <a:pt x="6327" y="10995"/>
                  </a:cubicBezTo>
                  <a:cubicBezTo>
                    <a:pt x="6287" y="10917"/>
                    <a:pt x="6287" y="10917"/>
                    <a:pt x="6287" y="10917"/>
                  </a:cubicBezTo>
                  <a:cubicBezTo>
                    <a:pt x="6327" y="10839"/>
                    <a:pt x="6327" y="10839"/>
                    <a:pt x="6327" y="10839"/>
                  </a:cubicBezTo>
                  <a:cubicBezTo>
                    <a:pt x="6407" y="10839"/>
                    <a:pt x="6407" y="10839"/>
                    <a:pt x="6407" y="10839"/>
                  </a:cubicBezTo>
                  <a:cubicBezTo>
                    <a:pt x="6448" y="10800"/>
                    <a:pt x="6448" y="10800"/>
                    <a:pt x="6448" y="10800"/>
                  </a:cubicBezTo>
                  <a:cubicBezTo>
                    <a:pt x="6448" y="10683"/>
                    <a:pt x="6448" y="10683"/>
                    <a:pt x="6448" y="10683"/>
                  </a:cubicBezTo>
                  <a:cubicBezTo>
                    <a:pt x="6327" y="10488"/>
                    <a:pt x="6327" y="10488"/>
                    <a:pt x="6327" y="10488"/>
                  </a:cubicBezTo>
                  <a:cubicBezTo>
                    <a:pt x="6206" y="10371"/>
                    <a:pt x="6206" y="10371"/>
                    <a:pt x="6206" y="10371"/>
                  </a:cubicBezTo>
                  <a:cubicBezTo>
                    <a:pt x="6004" y="10215"/>
                    <a:pt x="6004" y="10215"/>
                    <a:pt x="6004" y="10215"/>
                  </a:cubicBezTo>
                  <a:cubicBezTo>
                    <a:pt x="5924" y="10098"/>
                    <a:pt x="5924" y="10098"/>
                    <a:pt x="5924" y="10098"/>
                  </a:cubicBezTo>
                  <a:cubicBezTo>
                    <a:pt x="5803" y="10098"/>
                    <a:pt x="5803" y="10098"/>
                    <a:pt x="5803" y="10098"/>
                  </a:cubicBezTo>
                  <a:cubicBezTo>
                    <a:pt x="5682" y="10059"/>
                    <a:pt x="5682" y="10059"/>
                    <a:pt x="5682" y="10059"/>
                  </a:cubicBezTo>
                  <a:cubicBezTo>
                    <a:pt x="5601" y="10020"/>
                    <a:pt x="5601" y="10020"/>
                    <a:pt x="5601" y="10020"/>
                  </a:cubicBezTo>
                  <a:cubicBezTo>
                    <a:pt x="5561" y="9903"/>
                    <a:pt x="5561" y="9903"/>
                    <a:pt x="5561" y="9903"/>
                  </a:cubicBezTo>
                  <a:cubicBezTo>
                    <a:pt x="5521" y="9825"/>
                    <a:pt x="5521" y="9825"/>
                    <a:pt x="5521" y="9825"/>
                  </a:cubicBezTo>
                  <a:cubicBezTo>
                    <a:pt x="5400" y="9786"/>
                    <a:pt x="5400" y="9786"/>
                    <a:pt x="5400" y="9786"/>
                  </a:cubicBezTo>
                  <a:cubicBezTo>
                    <a:pt x="5319" y="9669"/>
                    <a:pt x="5319" y="9669"/>
                    <a:pt x="5319" y="9669"/>
                  </a:cubicBezTo>
                  <a:cubicBezTo>
                    <a:pt x="5319" y="9552"/>
                    <a:pt x="5319" y="9552"/>
                    <a:pt x="5319" y="9552"/>
                  </a:cubicBezTo>
                  <a:cubicBezTo>
                    <a:pt x="5481" y="9513"/>
                    <a:pt x="5481" y="9513"/>
                    <a:pt x="5481" y="9513"/>
                  </a:cubicBezTo>
                  <a:cubicBezTo>
                    <a:pt x="5521" y="9474"/>
                    <a:pt x="5521" y="9474"/>
                    <a:pt x="5521" y="9474"/>
                  </a:cubicBezTo>
                  <a:cubicBezTo>
                    <a:pt x="5561" y="9396"/>
                    <a:pt x="5561" y="9396"/>
                    <a:pt x="5561" y="9396"/>
                  </a:cubicBezTo>
                  <a:cubicBezTo>
                    <a:pt x="5521" y="9279"/>
                    <a:pt x="5521" y="9279"/>
                    <a:pt x="5521" y="9279"/>
                  </a:cubicBezTo>
                  <a:cubicBezTo>
                    <a:pt x="5400" y="9201"/>
                    <a:pt x="5400" y="9201"/>
                    <a:pt x="5400" y="9201"/>
                  </a:cubicBezTo>
                  <a:cubicBezTo>
                    <a:pt x="5239" y="9162"/>
                    <a:pt x="5239" y="9162"/>
                    <a:pt x="5239" y="9162"/>
                  </a:cubicBezTo>
                  <a:cubicBezTo>
                    <a:pt x="5118" y="9045"/>
                    <a:pt x="5118" y="9045"/>
                    <a:pt x="5118" y="9045"/>
                  </a:cubicBezTo>
                  <a:cubicBezTo>
                    <a:pt x="5037" y="8968"/>
                    <a:pt x="5037" y="8968"/>
                    <a:pt x="5037" y="8968"/>
                  </a:cubicBezTo>
                  <a:cubicBezTo>
                    <a:pt x="4997" y="8812"/>
                    <a:pt x="4997" y="8812"/>
                    <a:pt x="4997" y="8812"/>
                  </a:cubicBezTo>
                  <a:cubicBezTo>
                    <a:pt x="4957" y="8656"/>
                    <a:pt x="4957" y="8656"/>
                    <a:pt x="4957" y="8656"/>
                  </a:cubicBezTo>
                  <a:cubicBezTo>
                    <a:pt x="4916" y="8539"/>
                    <a:pt x="4916" y="8539"/>
                    <a:pt x="4916" y="8539"/>
                  </a:cubicBezTo>
                  <a:cubicBezTo>
                    <a:pt x="4957" y="8500"/>
                    <a:pt x="4957" y="8500"/>
                    <a:pt x="4957" y="8500"/>
                  </a:cubicBezTo>
                  <a:cubicBezTo>
                    <a:pt x="4997" y="8500"/>
                    <a:pt x="4997" y="8500"/>
                    <a:pt x="4997" y="8500"/>
                  </a:cubicBezTo>
                  <a:cubicBezTo>
                    <a:pt x="5078" y="8422"/>
                    <a:pt x="5078" y="8422"/>
                    <a:pt x="5078" y="8422"/>
                  </a:cubicBezTo>
                  <a:cubicBezTo>
                    <a:pt x="5037" y="8383"/>
                    <a:pt x="5037" y="8383"/>
                    <a:pt x="5037" y="8383"/>
                  </a:cubicBezTo>
                  <a:cubicBezTo>
                    <a:pt x="4997" y="8266"/>
                    <a:pt x="4997" y="8266"/>
                    <a:pt x="4997" y="8266"/>
                  </a:cubicBezTo>
                  <a:cubicBezTo>
                    <a:pt x="5078" y="8227"/>
                    <a:pt x="5078" y="8227"/>
                    <a:pt x="5078" y="8227"/>
                  </a:cubicBezTo>
                  <a:cubicBezTo>
                    <a:pt x="5037" y="8149"/>
                    <a:pt x="5037" y="8149"/>
                    <a:pt x="5037" y="8149"/>
                  </a:cubicBezTo>
                  <a:cubicBezTo>
                    <a:pt x="4957" y="8110"/>
                    <a:pt x="4957" y="8110"/>
                    <a:pt x="4957" y="8110"/>
                  </a:cubicBezTo>
                  <a:cubicBezTo>
                    <a:pt x="4876" y="8071"/>
                    <a:pt x="4876" y="8071"/>
                    <a:pt x="4876" y="8071"/>
                  </a:cubicBezTo>
                  <a:cubicBezTo>
                    <a:pt x="4876" y="7954"/>
                    <a:pt x="4876" y="7954"/>
                    <a:pt x="4876" y="7954"/>
                  </a:cubicBezTo>
                  <a:cubicBezTo>
                    <a:pt x="4957" y="7915"/>
                    <a:pt x="4957" y="7915"/>
                    <a:pt x="4957" y="7915"/>
                  </a:cubicBezTo>
                  <a:cubicBezTo>
                    <a:pt x="4957" y="7837"/>
                    <a:pt x="4957" y="7837"/>
                    <a:pt x="4957" y="7837"/>
                  </a:cubicBezTo>
                  <a:cubicBezTo>
                    <a:pt x="4916" y="7759"/>
                    <a:pt x="4916" y="7759"/>
                    <a:pt x="4916" y="7759"/>
                  </a:cubicBezTo>
                  <a:cubicBezTo>
                    <a:pt x="4957" y="7759"/>
                    <a:pt x="4957" y="7759"/>
                    <a:pt x="4957" y="7759"/>
                  </a:cubicBezTo>
                  <a:cubicBezTo>
                    <a:pt x="4997" y="7759"/>
                    <a:pt x="4997" y="7759"/>
                    <a:pt x="4997" y="7759"/>
                  </a:cubicBezTo>
                  <a:cubicBezTo>
                    <a:pt x="5078" y="7759"/>
                    <a:pt x="5078" y="7759"/>
                    <a:pt x="5078" y="7759"/>
                  </a:cubicBezTo>
                  <a:cubicBezTo>
                    <a:pt x="5158" y="7681"/>
                    <a:pt x="5158" y="7681"/>
                    <a:pt x="5158" y="7681"/>
                  </a:cubicBezTo>
                  <a:cubicBezTo>
                    <a:pt x="5118" y="7564"/>
                    <a:pt x="5118" y="7564"/>
                    <a:pt x="5118" y="7564"/>
                  </a:cubicBezTo>
                  <a:cubicBezTo>
                    <a:pt x="5037" y="7486"/>
                    <a:pt x="5037" y="7486"/>
                    <a:pt x="5037" y="7486"/>
                  </a:cubicBezTo>
                  <a:cubicBezTo>
                    <a:pt x="4997" y="7408"/>
                    <a:pt x="4997" y="7408"/>
                    <a:pt x="4997" y="7408"/>
                  </a:cubicBezTo>
                  <a:cubicBezTo>
                    <a:pt x="4916" y="7408"/>
                    <a:pt x="4916" y="7408"/>
                    <a:pt x="4916" y="7408"/>
                  </a:cubicBezTo>
                  <a:cubicBezTo>
                    <a:pt x="4836" y="7408"/>
                    <a:pt x="4836" y="7408"/>
                    <a:pt x="4836" y="7408"/>
                  </a:cubicBezTo>
                  <a:cubicBezTo>
                    <a:pt x="4876" y="7291"/>
                    <a:pt x="4876" y="7291"/>
                    <a:pt x="4876" y="7291"/>
                  </a:cubicBezTo>
                  <a:cubicBezTo>
                    <a:pt x="4957" y="7213"/>
                    <a:pt x="4957" y="7213"/>
                    <a:pt x="4957" y="7213"/>
                  </a:cubicBezTo>
                  <a:cubicBezTo>
                    <a:pt x="4957" y="7096"/>
                    <a:pt x="4957" y="7096"/>
                    <a:pt x="4957" y="7096"/>
                  </a:cubicBezTo>
                  <a:cubicBezTo>
                    <a:pt x="4916" y="6979"/>
                    <a:pt x="4916" y="6979"/>
                    <a:pt x="4916" y="6979"/>
                  </a:cubicBezTo>
                  <a:cubicBezTo>
                    <a:pt x="4916" y="6901"/>
                    <a:pt x="4916" y="6901"/>
                    <a:pt x="4916" y="6901"/>
                  </a:cubicBezTo>
                  <a:cubicBezTo>
                    <a:pt x="4836" y="6901"/>
                    <a:pt x="4836" y="6901"/>
                    <a:pt x="4836" y="6901"/>
                  </a:cubicBezTo>
                  <a:cubicBezTo>
                    <a:pt x="4755" y="6823"/>
                    <a:pt x="4755" y="6823"/>
                    <a:pt x="4755" y="6823"/>
                  </a:cubicBezTo>
                  <a:cubicBezTo>
                    <a:pt x="4796" y="6706"/>
                    <a:pt x="4796" y="6706"/>
                    <a:pt x="4796" y="6706"/>
                  </a:cubicBezTo>
                  <a:cubicBezTo>
                    <a:pt x="4715" y="6667"/>
                    <a:pt x="4715" y="6667"/>
                    <a:pt x="4715" y="6667"/>
                  </a:cubicBezTo>
                  <a:cubicBezTo>
                    <a:pt x="4634" y="6745"/>
                    <a:pt x="4634" y="6745"/>
                    <a:pt x="4634" y="6745"/>
                  </a:cubicBezTo>
                  <a:cubicBezTo>
                    <a:pt x="4634" y="6823"/>
                    <a:pt x="4634" y="6823"/>
                    <a:pt x="4634" y="6823"/>
                  </a:cubicBezTo>
                  <a:cubicBezTo>
                    <a:pt x="4554" y="6901"/>
                    <a:pt x="4554" y="6901"/>
                    <a:pt x="4554" y="6901"/>
                  </a:cubicBezTo>
                  <a:cubicBezTo>
                    <a:pt x="4513" y="6979"/>
                    <a:pt x="4513" y="6979"/>
                    <a:pt x="4513" y="6979"/>
                  </a:cubicBezTo>
                  <a:cubicBezTo>
                    <a:pt x="4554" y="7057"/>
                    <a:pt x="4554" y="7057"/>
                    <a:pt x="4554" y="7057"/>
                  </a:cubicBezTo>
                  <a:cubicBezTo>
                    <a:pt x="4513" y="7096"/>
                    <a:pt x="4513" y="7096"/>
                    <a:pt x="4513" y="7096"/>
                  </a:cubicBezTo>
                  <a:cubicBezTo>
                    <a:pt x="4433" y="7096"/>
                    <a:pt x="4433" y="7096"/>
                    <a:pt x="4433" y="7096"/>
                  </a:cubicBezTo>
                  <a:cubicBezTo>
                    <a:pt x="4352" y="7057"/>
                    <a:pt x="4352" y="7057"/>
                    <a:pt x="4352" y="7057"/>
                  </a:cubicBezTo>
                  <a:cubicBezTo>
                    <a:pt x="4272" y="7096"/>
                    <a:pt x="4272" y="7096"/>
                    <a:pt x="4272" y="7096"/>
                  </a:cubicBezTo>
                  <a:cubicBezTo>
                    <a:pt x="4110" y="7096"/>
                    <a:pt x="4110" y="7096"/>
                    <a:pt x="4110" y="7096"/>
                  </a:cubicBezTo>
                  <a:cubicBezTo>
                    <a:pt x="4070" y="7057"/>
                    <a:pt x="4070" y="7057"/>
                    <a:pt x="4070" y="7057"/>
                  </a:cubicBezTo>
                  <a:cubicBezTo>
                    <a:pt x="4070" y="6940"/>
                    <a:pt x="4070" y="6940"/>
                    <a:pt x="4070" y="6940"/>
                  </a:cubicBezTo>
                  <a:cubicBezTo>
                    <a:pt x="4070" y="6823"/>
                    <a:pt x="4070" y="6823"/>
                    <a:pt x="4070" y="6823"/>
                  </a:cubicBezTo>
                  <a:cubicBezTo>
                    <a:pt x="4030" y="6667"/>
                    <a:pt x="4030" y="6667"/>
                    <a:pt x="4030" y="6667"/>
                  </a:cubicBezTo>
                  <a:cubicBezTo>
                    <a:pt x="4070" y="6589"/>
                    <a:pt x="4070" y="6589"/>
                    <a:pt x="4070" y="6589"/>
                  </a:cubicBezTo>
                  <a:cubicBezTo>
                    <a:pt x="4070" y="6433"/>
                    <a:pt x="4070" y="6433"/>
                    <a:pt x="4070" y="6433"/>
                  </a:cubicBezTo>
                  <a:cubicBezTo>
                    <a:pt x="3990" y="6394"/>
                    <a:pt x="3990" y="6394"/>
                    <a:pt x="3990" y="6394"/>
                  </a:cubicBezTo>
                  <a:cubicBezTo>
                    <a:pt x="3909" y="6394"/>
                    <a:pt x="3909" y="6394"/>
                    <a:pt x="3909" y="6394"/>
                  </a:cubicBezTo>
                  <a:cubicBezTo>
                    <a:pt x="3909" y="6472"/>
                    <a:pt x="3909" y="6472"/>
                    <a:pt x="3909" y="6472"/>
                  </a:cubicBezTo>
                  <a:cubicBezTo>
                    <a:pt x="3869" y="6511"/>
                    <a:pt x="3869" y="6511"/>
                    <a:pt x="3869" y="6511"/>
                  </a:cubicBezTo>
                  <a:cubicBezTo>
                    <a:pt x="3869" y="6628"/>
                    <a:pt x="3869" y="6628"/>
                    <a:pt x="3869" y="6628"/>
                  </a:cubicBezTo>
                  <a:cubicBezTo>
                    <a:pt x="3828" y="6667"/>
                    <a:pt x="3828" y="6667"/>
                    <a:pt x="3828" y="6667"/>
                  </a:cubicBezTo>
                  <a:cubicBezTo>
                    <a:pt x="3748" y="6667"/>
                    <a:pt x="3748" y="6667"/>
                    <a:pt x="3748" y="6667"/>
                  </a:cubicBezTo>
                  <a:cubicBezTo>
                    <a:pt x="3627" y="6628"/>
                    <a:pt x="3627" y="6628"/>
                    <a:pt x="3627" y="6628"/>
                  </a:cubicBezTo>
                  <a:cubicBezTo>
                    <a:pt x="3587" y="6589"/>
                    <a:pt x="3587" y="6589"/>
                    <a:pt x="3587" y="6589"/>
                  </a:cubicBezTo>
                  <a:cubicBezTo>
                    <a:pt x="3627" y="6472"/>
                    <a:pt x="3627" y="6472"/>
                    <a:pt x="3627" y="6472"/>
                  </a:cubicBezTo>
                  <a:cubicBezTo>
                    <a:pt x="3667" y="6433"/>
                    <a:pt x="3667" y="6433"/>
                    <a:pt x="3667" y="6433"/>
                  </a:cubicBezTo>
                  <a:cubicBezTo>
                    <a:pt x="3748" y="6355"/>
                    <a:pt x="3748" y="6355"/>
                    <a:pt x="3748" y="6355"/>
                  </a:cubicBezTo>
                  <a:cubicBezTo>
                    <a:pt x="3788" y="6277"/>
                    <a:pt x="3788" y="6277"/>
                    <a:pt x="3788" y="6277"/>
                  </a:cubicBezTo>
                  <a:cubicBezTo>
                    <a:pt x="3869" y="6238"/>
                    <a:pt x="3869" y="6238"/>
                    <a:pt x="3869" y="6238"/>
                  </a:cubicBezTo>
                  <a:cubicBezTo>
                    <a:pt x="3909" y="6199"/>
                    <a:pt x="3909" y="6199"/>
                    <a:pt x="3909" y="6199"/>
                  </a:cubicBezTo>
                  <a:cubicBezTo>
                    <a:pt x="3788" y="6043"/>
                    <a:pt x="3788" y="6043"/>
                    <a:pt x="3788" y="6043"/>
                  </a:cubicBezTo>
                  <a:cubicBezTo>
                    <a:pt x="3707" y="6004"/>
                    <a:pt x="3707" y="6004"/>
                    <a:pt x="3707" y="6004"/>
                  </a:cubicBezTo>
                  <a:cubicBezTo>
                    <a:pt x="3667" y="5926"/>
                    <a:pt x="3667" y="5926"/>
                    <a:pt x="3667" y="5926"/>
                  </a:cubicBezTo>
                  <a:cubicBezTo>
                    <a:pt x="3667" y="5809"/>
                    <a:pt x="3667" y="5809"/>
                    <a:pt x="3667" y="5809"/>
                  </a:cubicBezTo>
                  <a:cubicBezTo>
                    <a:pt x="3707" y="5770"/>
                    <a:pt x="3707" y="5770"/>
                    <a:pt x="3707" y="5770"/>
                  </a:cubicBezTo>
                  <a:cubicBezTo>
                    <a:pt x="3667" y="5692"/>
                    <a:pt x="3667" y="5692"/>
                    <a:pt x="3667" y="5692"/>
                  </a:cubicBezTo>
                  <a:cubicBezTo>
                    <a:pt x="3587" y="5614"/>
                    <a:pt x="3587" y="5614"/>
                    <a:pt x="3587" y="5614"/>
                  </a:cubicBezTo>
                  <a:cubicBezTo>
                    <a:pt x="3546" y="5575"/>
                    <a:pt x="3546" y="5575"/>
                    <a:pt x="3546" y="5575"/>
                  </a:cubicBezTo>
                  <a:cubicBezTo>
                    <a:pt x="3466" y="5497"/>
                    <a:pt x="3466" y="5497"/>
                    <a:pt x="3466" y="5497"/>
                  </a:cubicBezTo>
                  <a:cubicBezTo>
                    <a:pt x="3425" y="5575"/>
                    <a:pt x="3425" y="5575"/>
                    <a:pt x="3425" y="5575"/>
                  </a:cubicBezTo>
                  <a:cubicBezTo>
                    <a:pt x="3425" y="5653"/>
                    <a:pt x="3425" y="5653"/>
                    <a:pt x="3425" y="5653"/>
                  </a:cubicBezTo>
                  <a:cubicBezTo>
                    <a:pt x="3385" y="5692"/>
                    <a:pt x="3385" y="5692"/>
                    <a:pt x="3385" y="5692"/>
                  </a:cubicBezTo>
                  <a:cubicBezTo>
                    <a:pt x="3345" y="5770"/>
                    <a:pt x="3345" y="5770"/>
                    <a:pt x="3345" y="5770"/>
                  </a:cubicBezTo>
                  <a:cubicBezTo>
                    <a:pt x="3304" y="5770"/>
                    <a:pt x="3304" y="5770"/>
                    <a:pt x="3304" y="5770"/>
                  </a:cubicBezTo>
                  <a:cubicBezTo>
                    <a:pt x="3264" y="5653"/>
                    <a:pt x="3264" y="5653"/>
                    <a:pt x="3264" y="5653"/>
                  </a:cubicBezTo>
                  <a:cubicBezTo>
                    <a:pt x="3184" y="5575"/>
                    <a:pt x="3184" y="5575"/>
                    <a:pt x="3184" y="5575"/>
                  </a:cubicBezTo>
                  <a:cubicBezTo>
                    <a:pt x="3184" y="5497"/>
                    <a:pt x="3184" y="5497"/>
                    <a:pt x="3184" y="5497"/>
                  </a:cubicBezTo>
                  <a:cubicBezTo>
                    <a:pt x="3143" y="5458"/>
                    <a:pt x="3143" y="5458"/>
                    <a:pt x="3143" y="5458"/>
                  </a:cubicBezTo>
                  <a:cubicBezTo>
                    <a:pt x="3063" y="5458"/>
                    <a:pt x="3063" y="5458"/>
                    <a:pt x="3063" y="5458"/>
                  </a:cubicBezTo>
                  <a:cubicBezTo>
                    <a:pt x="3022" y="5536"/>
                    <a:pt x="3022" y="5536"/>
                    <a:pt x="3022" y="5536"/>
                  </a:cubicBezTo>
                  <a:cubicBezTo>
                    <a:pt x="3063" y="5614"/>
                    <a:pt x="3063" y="5614"/>
                    <a:pt x="3063" y="5614"/>
                  </a:cubicBezTo>
                  <a:cubicBezTo>
                    <a:pt x="3063" y="5653"/>
                    <a:pt x="3063" y="5653"/>
                    <a:pt x="3063" y="5653"/>
                  </a:cubicBezTo>
                  <a:cubicBezTo>
                    <a:pt x="3022" y="5731"/>
                    <a:pt x="3022" y="5731"/>
                    <a:pt x="3022" y="5731"/>
                  </a:cubicBezTo>
                  <a:cubicBezTo>
                    <a:pt x="2901" y="5731"/>
                    <a:pt x="2901" y="5731"/>
                    <a:pt x="2901" y="5731"/>
                  </a:cubicBezTo>
                  <a:cubicBezTo>
                    <a:pt x="2861" y="5653"/>
                    <a:pt x="2861" y="5653"/>
                    <a:pt x="2861" y="5653"/>
                  </a:cubicBezTo>
                  <a:cubicBezTo>
                    <a:pt x="2821" y="5497"/>
                    <a:pt x="2821" y="5497"/>
                    <a:pt x="2821" y="5497"/>
                  </a:cubicBezTo>
                  <a:cubicBezTo>
                    <a:pt x="2821" y="5303"/>
                    <a:pt x="2821" y="5303"/>
                    <a:pt x="2821" y="5303"/>
                  </a:cubicBezTo>
                  <a:cubicBezTo>
                    <a:pt x="2861" y="5225"/>
                    <a:pt x="2861" y="5225"/>
                    <a:pt x="2861" y="5225"/>
                  </a:cubicBezTo>
                  <a:cubicBezTo>
                    <a:pt x="2901" y="5108"/>
                    <a:pt x="2901" y="5108"/>
                    <a:pt x="2901" y="5108"/>
                  </a:cubicBezTo>
                  <a:cubicBezTo>
                    <a:pt x="2901" y="5030"/>
                    <a:pt x="2901" y="5030"/>
                    <a:pt x="2901" y="5030"/>
                  </a:cubicBezTo>
                  <a:cubicBezTo>
                    <a:pt x="2821" y="5030"/>
                    <a:pt x="2821" y="5030"/>
                    <a:pt x="2821" y="5030"/>
                  </a:cubicBezTo>
                  <a:cubicBezTo>
                    <a:pt x="2781" y="5108"/>
                    <a:pt x="2781" y="5108"/>
                    <a:pt x="2781" y="5108"/>
                  </a:cubicBezTo>
                  <a:cubicBezTo>
                    <a:pt x="2700" y="5108"/>
                    <a:pt x="2700" y="5108"/>
                    <a:pt x="2700" y="5108"/>
                  </a:cubicBezTo>
                  <a:cubicBezTo>
                    <a:pt x="2619" y="5069"/>
                    <a:pt x="2619" y="5069"/>
                    <a:pt x="2619" y="5069"/>
                  </a:cubicBezTo>
                  <a:cubicBezTo>
                    <a:pt x="2539" y="5147"/>
                    <a:pt x="2539" y="5147"/>
                    <a:pt x="2539" y="5147"/>
                  </a:cubicBezTo>
                  <a:cubicBezTo>
                    <a:pt x="2579" y="5225"/>
                    <a:pt x="2579" y="5225"/>
                    <a:pt x="2579" y="5225"/>
                  </a:cubicBezTo>
                  <a:cubicBezTo>
                    <a:pt x="2579" y="5303"/>
                    <a:pt x="2579" y="5303"/>
                    <a:pt x="2579" y="5303"/>
                  </a:cubicBezTo>
                  <a:cubicBezTo>
                    <a:pt x="2579" y="5342"/>
                    <a:pt x="2579" y="5342"/>
                    <a:pt x="2579" y="5342"/>
                  </a:cubicBezTo>
                  <a:cubicBezTo>
                    <a:pt x="2579" y="5419"/>
                    <a:pt x="2579" y="5419"/>
                    <a:pt x="2579" y="5419"/>
                  </a:cubicBezTo>
                  <a:cubicBezTo>
                    <a:pt x="2499" y="5342"/>
                    <a:pt x="2499" y="5342"/>
                    <a:pt x="2499" y="5342"/>
                  </a:cubicBezTo>
                  <a:cubicBezTo>
                    <a:pt x="2458" y="5225"/>
                    <a:pt x="2458" y="5225"/>
                    <a:pt x="2458" y="5225"/>
                  </a:cubicBezTo>
                  <a:cubicBezTo>
                    <a:pt x="2378" y="5225"/>
                    <a:pt x="2378" y="5225"/>
                    <a:pt x="2378" y="5225"/>
                  </a:cubicBezTo>
                  <a:cubicBezTo>
                    <a:pt x="2297" y="5147"/>
                    <a:pt x="2297" y="5147"/>
                    <a:pt x="2297" y="5147"/>
                  </a:cubicBezTo>
                  <a:cubicBezTo>
                    <a:pt x="2257" y="5069"/>
                    <a:pt x="2257" y="5069"/>
                    <a:pt x="2257" y="5069"/>
                  </a:cubicBezTo>
                  <a:cubicBezTo>
                    <a:pt x="2176" y="5069"/>
                    <a:pt x="2176" y="5069"/>
                    <a:pt x="2176" y="5069"/>
                  </a:cubicBezTo>
                  <a:cubicBezTo>
                    <a:pt x="2176" y="5147"/>
                    <a:pt x="2176" y="5147"/>
                    <a:pt x="2176" y="5147"/>
                  </a:cubicBezTo>
                  <a:cubicBezTo>
                    <a:pt x="2136" y="5225"/>
                    <a:pt x="2136" y="5225"/>
                    <a:pt x="2136" y="5225"/>
                  </a:cubicBezTo>
                  <a:cubicBezTo>
                    <a:pt x="2096" y="5186"/>
                    <a:pt x="2096" y="5186"/>
                    <a:pt x="2096" y="5186"/>
                  </a:cubicBezTo>
                  <a:cubicBezTo>
                    <a:pt x="2015" y="5147"/>
                    <a:pt x="2015" y="5147"/>
                    <a:pt x="2015" y="5147"/>
                  </a:cubicBezTo>
                  <a:cubicBezTo>
                    <a:pt x="1975" y="5147"/>
                    <a:pt x="1975" y="5147"/>
                    <a:pt x="1975" y="5147"/>
                  </a:cubicBezTo>
                  <a:cubicBezTo>
                    <a:pt x="1894" y="5069"/>
                    <a:pt x="1894" y="5069"/>
                    <a:pt x="1894" y="5069"/>
                  </a:cubicBezTo>
                  <a:cubicBezTo>
                    <a:pt x="1813" y="5147"/>
                    <a:pt x="1813" y="5147"/>
                    <a:pt x="1813" y="5147"/>
                  </a:cubicBezTo>
                  <a:cubicBezTo>
                    <a:pt x="1733" y="5186"/>
                    <a:pt x="1733" y="5186"/>
                    <a:pt x="1733" y="5186"/>
                  </a:cubicBezTo>
                  <a:cubicBezTo>
                    <a:pt x="1652" y="5186"/>
                    <a:pt x="1652" y="5186"/>
                    <a:pt x="1652" y="5186"/>
                  </a:cubicBezTo>
                  <a:cubicBezTo>
                    <a:pt x="1572" y="5225"/>
                    <a:pt x="1572" y="5225"/>
                    <a:pt x="1572" y="5225"/>
                  </a:cubicBezTo>
                  <a:cubicBezTo>
                    <a:pt x="1491" y="5225"/>
                    <a:pt x="1491" y="5225"/>
                    <a:pt x="1491" y="5225"/>
                  </a:cubicBezTo>
                  <a:cubicBezTo>
                    <a:pt x="1451" y="5303"/>
                    <a:pt x="1451" y="5303"/>
                    <a:pt x="1451" y="5303"/>
                  </a:cubicBezTo>
                  <a:cubicBezTo>
                    <a:pt x="1491" y="5342"/>
                    <a:pt x="1491" y="5342"/>
                    <a:pt x="1491" y="5342"/>
                  </a:cubicBezTo>
                  <a:cubicBezTo>
                    <a:pt x="1451" y="5419"/>
                    <a:pt x="1451" y="5419"/>
                    <a:pt x="1451" y="5419"/>
                  </a:cubicBezTo>
                  <a:cubicBezTo>
                    <a:pt x="1491" y="5458"/>
                    <a:pt x="1491" y="5458"/>
                    <a:pt x="1491" y="5458"/>
                  </a:cubicBezTo>
                  <a:cubicBezTo>
                    <a:pt x="1572" y="5458"/>
                    <a:pt x="1572" y="5458"/>
                    <a:pt x="1572" y="5458"/>
                  </a:cubicBezTo>
                  <a:cubicBezTo>
                    <a:pt x="1652" y="5458"/>
                    <a:pt x="1652" y="5458"/>
                    <a:pt x="1652" y="5458"/>
                  </a:cubicBezTo>
                  <a:cubicBezTo>
                    <a:pt x="1652" y="5497"/>
                    <a:pt x="1652" y="5497"/>
                    <a:pt x="1652" y="5497"/>
                  </a:cubicBezTo>
                  <a:cubicBezTo>
                    <a:pt x="1612" y="5497"/>
                    <a:pt x="1612" y="5497"/>
                    <a:pt x="1612" y="5497"/>
                  </a:cubicBezTo>
                  <a:cubicBezTo>
                    <a:pt x="1572" y="5575"/>
                    <a:pt x="1572" y="5575"/>
                    <a:pt x="1572" y="5575"/>
                  </a:cubicBezTo>
                  <a:cubicBezTo>
                    <a:pt x="1572" y="5614"/>
                    <a:pt x="1572" y="5614"/>
                    <a:pt x="1572" y="5614"/>
                  </a:cubicBezTo>
                  <a:cubicBezTo>
                    <a:pt x="1693" y="5614"/>
                    <a:pt x="1693" y="5614"/>
                    <a:pt x="1693" y="5614"/>
                  </a:cubicBezTo>
                  <a:cubicBezTo>
                    <a:pt x="1733" y="5575"/>
                    <a:pt x="1733" y="5575"/>
                    <a:pt x="1733" y="5575"/>
                  </a:cubicBezTo>
                  <a:cubicBezTo>
                    <a:pt x="1773" y="5458"/>
                    <a:pt x="1773" y="5458"/>
                    <a:pt x="1773" y="5458"/>
                  </a:cubicBezTo>
                  <a:cubicBezTo>
                    <a:pt x="1813" y="5419"/>
                    <a:pt x="1813" y="5419"/>
                    <a:pt x="1813" y="5419"/>
                  </a:cubicBezTo>
                  <a:cubicBezTo>
                    <a:pt x="1854" y="5458"/>
                    <a:pt x="1854" y="5458"/>
                    <a:pt x="1854" y="5458"/>
                  </a:cubicBezTo>
                  <a:cubicBezTo>
                    <a:pt x="1854" y="5497"/>
                    <a:pt x="1854" y="5497"/>
                    <a:pt x="1854" y="5497"/>
                  </a:cubicBezTo>
                  <a:cubicBezTo>
                    <a:pt x="1934" y="5536"/>
                    <a:pt x="1934" y="5536"/>
                    <a:pt x="1934" y="5536"/>
                  </a:cubicBezTo>
                  <a:cubicBezTo>
                    <a:pt x="1934" y="5614"/>
                    <a:pt x="1934" y="5614"/>
                    <a:pt x="1934" y="5614"/>
                  </a:cubicBezTo>
                  <a:cubicBezTo>
                    <a:pt x="1934" y="5692"/>
                    <a:pt x="1934" y="5692"/>
                    <a:pt x="1934" y="5692"/>
                  </a:cubicBezTo>
                  <a:cubicBezTo>
                    <a:pt x="1894" y="5731"/>
                    <a:pt x="1894" y="5731"/>
                    <a:pt x="1894" y="5731"/>
                  </a:cubicBezTo>
                  <a:cubicBezTo>
                    <a:pt x="1854" y="5809"/>
                    <a:pt x="1854" y="5809"/>
                    <a:pt x="1854" y="5809"/>
                  </a:cubicBezTo>
                  <a:cubicBezTo>
                    <a:pt x="1894" y="5887"/>
                    <a:pt x="1894" y="5887"/>
                    <a:pt x="1894" y="5887"/>
                  </a:cubicBezTo>
                  <a:cubicBezTo>
                    <a:pt x="1894" y="5965"/>
                    <a:pt x="1894" y="5965"/>
                    <a:pt x="1894" y="5965"/>
                  </a:cubicBezTo>
                  <a:cubicBezTo>
                    <a:pt x="1813" y="5965"/>
                    <a:pt x="1813" y="5965"/>
                    <a:pt x="1813" y="5965"/>
                  </a:cubicBezTo>
                  <a:cubicBezTo>
                    <a:pt x="1733" y="6004"/>
                    <a:pt x="1733" y="6004"/>
                    <a:pt x="1733" y="6004"/>
                  </a:cubicBezTo>
                  <a:cubicBezTo>
                    <a:pt x="1693" y="6004"/>
                    <a:pt x="1693" y="6004"/>
                    <a:pt x="1693" y="6004"/>
                  </a:cubicBezTo>
                  <a:cubicBezTo>
                    <a:pt x="1652" y="5926"/>
                    <a:pt x="1652" y="5926"/>
                    <a:pt x="1652" y="5926"/>
                  </a:cubicBezTo>
                  <a:cubicBezTo>
                    <a:pt x="1572" y="5926"/>
                    <a:pt x="1572" y="5926"/>
                    <a:pt x="1572" y="5926"/>
                  </a:cubicBezTo>
                  <a:cubicBezTo>
                    <a:pt x="1531" y="5965"/>
                    <a:pt x="1531" y="5965"/>
                    <a:pt x="1531" y="5965"/>
                  </a:cubicBezTo>
                  <a:cubicBezTo>
                    <a:pt x="1451" y="6004"/>
                    <a:pt x="1451" y="6004"/>
                    <a:pt x="1451" y="6004"/>
                  </a:cubicBezTo>
                  <a:cubicBezTo>
                    <a:pt x="1330" y="5965"/>
                    <a:pt x="1330" y="5965"/>
                    <a:pt x="1330" y="5965"/>
                  </a:cubicBezTo>
                  <a:cubicBezTo>
                    <a:pt x="1249" y="6004"/>
                    <a:pt x="1249" y="6004"/>
                    <a:pt x="1249" y="6004"/>
                  </a:cubicBezTo>
                  <a:cubicBezTo>
                    <a:pt x="1249" y="6082"/>
                    <a:pt x="1249" y="6082"/>
                    <a:pt x="1249" y="6082"/>
                  </a:cubicBezTo>
                  <a:cubicBezTo>
                    <a:pt x="1249" y="6160"/>
                    <a:pt x="1249" y="6160"/>
                    <a:pt x="1249" y="6160"/>
                  </a:cubicBezTo>
                  <a:cubicBezTo>
                    <a:pt x="1249" y="6238"/>
                    <a:pt x="1249" y="6238"/>
                    <a:pt x="1249" y="6238"/>
                  </a:cubicBezTo>
                  <a:cubicBezTo>
                    <a:pt x="1128" y="6277"/>
                    <a:pt x="1128" y="6277"/>
                    <a:pt x="1128" y="6277"/>
                  </a:cubicBezTo>
                  <a:cubicBezTo>
                    <a:pt x="1088" y="6355"/>
                    <a:pt x="1088" y="6355"/>
                    <a:pt x="1088" y="6355"/>
                  </a:cubicBezTo>
                  <a:cubicBezTo>
                    <a:pt x="1088" y="6394"/>
                    <a:pt x="1088" y="6394"/>
                    <a:pt x="1088" y="6394"/>
                  </a:cubicBezTo>
                  <a:cubicBezTo>
                    <a:pt x="1088" y="6472"/>
                    <a:pt x="1088" y="6472"/>
                    <a:pt x="1088" y="6472"/>
                  </a:cubicBezTo>
                  <a:cubicBezTo>
                    <a:pt x="1007" y="6472"/>
                    <a:pt x="1007" y="6472"/>
                    <a:pt x="1007" y="6472"/>
                  </a:cubicBezTo>
                  <a:cubicBezTo>
                    <a:pt x="927" y="6472"/>
                    <a:pt x="927" y="6472"/>
                    <a:pt x="927" y="6472"/>
                  </a:cubicBezTo>
                  <a:cubicBezTo>
                    <a:pt x="846" y="6433"/>
                    <a:pt x="846" y="6433"/>
                    <a:pt x="846" y="6433"/>
                  </a:cubicBezTo>
                  <a:cubicBezTo>
                    <a:pt x="766" y="6394"/>
                    <a:pt x="766" y="6394"/>
                    <a:pt x="766" y="6394"/>
                  </a:cubicBezTo>
                  <a:cubicBezTo>
                    <a:pt x="685" y="6394"/>
                    <a:pt x="685" y="6394"/>
                    <a:pt x="685" y="6394"/>
                  </a:cubicBezTo>
                  <a:cubicBezTo>
                    <a:pt x="604" y="6394"/>
                    <a:pt x="604" y="6394"/>
                    <a:pt x="604" y="6394"/>
                  </a:cubicBezTo>
                  <a:cubicBezTo>
                    <a:pt x="524" y="6433"/>
                    <a:pt x="524" y="6433"/>
                    <a:pt x="52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43" y="6355"/>
                    <a:pt x="443" y="6355"/>
                    <a:pt x="443" y="6355"/>
                  </a:cubicBezTo>
                  <a:cubicBezTo>
                    <a:pt x="363" y="6238"/>
                    <a:pt x="363" y="6238"/>
                    <a:pt x="363" y="6238"/>
                  </a:cubicBezTo>
                  <a:cubicBezTo>
                    <a:pt x="322" y="6160"/>
                    <a:pt x="322" y="6160"/>
                    <a:pt x="322" y="6160"/>
                  </a:cubicBezTo>
                  <a:cubicBezTo>
                    <a:pt x="443" y="6043"/>
                    <a:pt x="443" y="6043"/>
                    <a:pt x="443" y="6043"/>
                  </a:cubicBezTo>
                  <a:cubicBezTo>
                    <a:pt x="484" y="5965"/>
                    <a:pt x="484" y="5965"/>
                    <a:pt x="484" y="5965"/>
                  </a:cubicBezTo>
                  <a:cubicBezTo>
                    <a:pt x="484" y="5770"/>
                    <a:pt x="484" y="5770"/>
                    <a:pt x="484" y="5770"/>
                  </a:cubicBezTo>
                  <a:cubicBezTo>
                    <a:pt x="443" y="5653"/>
                    <a:pt x="443" y="5653"/>
                    <a:pt x="443" y="5653"/>
                  </a:cubicBezTo>
                  <a:cubicBezTo>
                    <a:pt x="484" y="5575"/>
                    <a:pt x="484" y="5575"/>
                    <a:pt x="484" y="5575"/>
                  </a:cubicBezTo>
                  <a:cubicBezTo>
                    <a:pt x="564" y="5575"/>
                    <a:pt x="564" y="5575"/>
                    <a:pt x="564" y="5575"/>
                  </a:cubicBezTo>
                  <a:cubicBezTo>
                    <a:pt x="645" y="5458"/>
                    <a:pt x="645" y="5458"/>
                    <a:pt x="645" y="5458"/>
                  </a:cubicBezTo>
                  <a:cubicBezTo>
                    <a:pt x="685" y="5342"/>
                    <a:pt x="685" y="5342"/>
                    <a:pt x="685" y="5342"/>
                  </a:cubicBezTo>
                  <a:cubicBezTo>
                    <a:pt x="645" y="5225"/>
                    <a:pt x="645" y="5225"/>
                    <a:pt x="645" y="5225"/>
                  </a:cubicBezTo>
                  <a:cubicBezTo>
                    <a:pt x="604" y="5186"/>
                    <a:pt x="604" y="5186"/>
                    <a:pt x="604" y="5186"/>
                  </a:cubicBezTo>
                  <a:cubicBezTo>
                    <a:pt x="564" y="5147"/>
                    <a:pt x="564" y="5147"/>
                    <a:pt x="564" y="5147"/>
                  </a:cubicBezTo>
                  <a:cubicBezTo>
                    <a:pt x="604" y="5108"/>
                    <a:pt x="604" y="5108"/>
                    <a:pt x="604" y="5108"/>
                  </a:cubicBezTo>
                  <a:cubicBezTo>
                    <a:pt x="645" y="5069"/>
                    <a:pt x="645" y="5069"/>
                    <a:pt x="645" y="5069"/>
                  </a:cubicBezTo>
                  <a:cubicBezTo>
                    <a:pt x="604" y="4952"/>
                    <a:pt x="604" y="4952"/>
                    <a:pt x="604" y="4952"/>
                  </a:cubicBezTo>
                  <a:cubicBezTo>
                    <a:pt x="564" y="4913"/>
                    <a:pt x="564" y="4913"/>
                    <a:pt x="564" y="4913"/>
                  </a:cubicBezTo>
                  <a:cubicBezTo>
                    <a:pt x="484" y="4991"/>
                    <a:pt x="484" y="4991"/>
                    <a:pt x="484" y="4991"/>
                  </a:cubicBezTo>
                  <a:cubicBezTo>
                    <a:pt x="443" y="4991"/>
                    <a:pt x="443" y="4991"/>
                    <a:pt x="443" y="4991"/>
                  </a:cubicBezTo>
                  <a:cubicBezTo>
                    <a:pt x="403" y="4913"/>
                    <a:pt x="403" y="4913"/>
                    <a:pt x="403" y="4913"/>
                  </a:cubicBezTo>
                  <a:cubicBezTo>
                    <a:pt x="443" y="4796"/>
                    <a:pt x="443" y="4796"/>
                    <a:pt x="443" y="4796"/>
                  </a:cubicBezTo>
                  <a:cubicBezTo>
                    <a:pt x="524" y="4718"/>
                    <a:pt x="524" y="4718"/>
                    <a:pt x="524" y="4718"/>
                  </a:cubicBezTo>
                  <a:cubicBezTo>
                    <a:pt x="484" y="4640"/>
                    <a:pt x="484" y="4640"/>
                    <a:pt x="484" y="4640"/>
                  </a:cubicBezTo>
                  <a:cubicBezTo>
                    <a:pt x="443" y="4640"/>
                    <a:pt x="443" y="4640"/>
                    <a:pt x="443" y="4640"/>
                  </a:cubicBezTo>
                  <a:cubicBezTo>
                    <a:pt x="363" y="4718"/>
                    <a:pt x="363" y="4718"/>
                    <a:pt x="363" y="4718"/>
                  </a:cubicBezTo>
                  <a:cubicBezTo>
                    <a:pt x="322" y="4718"/>
                    <a:pt x="322" y="4718"/>
                    <a:pt x="322" y="4718"/>
                  </a:cubicBezTo>
                  <a:cubicBezTo>
                    <a:pt x="282" y="4601"/>
                    <a:pt x="282" y="4601"/>
                    <a:pt x="282" y="4601"/>
                  </a:cubicBezTo>
                  <a:cubicBezTo>
                    <a:pt x="282" y="4523"/>
                    <a:pt x="282" y="4523"/>
                    <a:pt x="282" y="4523"/>
                  </a:cubicBezTo>
                  <a:cubicBezTo>
                    <a:pt x="242" y="4250"/>
                    <a:pt x="242" y="4250"/>
                    <a:pt x="242" y="4250"/>
                  </a:cubicBezTo>
                  <a:cubicBezTo>
                    <a:pt x="161" y="4016"/>
                    <a:pt x="161" y="4016"/>
                    <a:pt x="161" y="4016"/>
                  </a:cubicBezTo>
                  <a:cubicBezTo>
                    <a:pt x="201" y="3782"/>
                    <a:pt x="201" y="3782"/>
                    <a:pt x="201" y="3782"/>
                  </a:cubicBezTo>
                  <a:cubicBezTo>
                    <a:pt x="201" y="3626"/>
                    <a:pt x="201" y="3626"/>
                    <a:pt x="201" y="3626"/>
                  </a:cubicBezTo>
                  <a:cubicBezTo>
                    <a:pt x="242" y="3548"/>
                    <a:pt x="242" y="3548"/>
                    <a:pt x="242" y="3548"/>
                  </a:cubicBezTo>
                  <a:cubicBezTo>
                    <a:pt x="282" y="3392"/>
                    <a:pt x="282" y="3392"/>
                    <a:pt x="282" y="3392"/>
                  </a:cubicBezTo>
                  <a:cubicBezTo>
                    <a:pt x="161" y="3353"/>
                    <a:pt x="161" y="3353"/>
                    <a:pt x="161" y="3353"/>
                  </a:cubicBezTo>
                  <a:cubicBezTo>
                    <a:pt x="81" y="3353"/>
                    <a:pt x="81" y="3353"/>
                    <a:pt x="81" y="3353"/>
                  </a:cubicBezTo>
                  <a:cubicBezTo>
                    <a:pt x="0" y="3275"/>
                    <a:pt x="0" y="3275"/>
                    <a:pt x="0" y="3275"/>
                  </a:cubicBezTo>
                  <a:cubicBezTo>
                    <a:pt x="0" y="3197"/>
                    <a:pt x="0" y="3197"/>
                    <a:pt x="0" y="3197"/>
                  </a:cubicBezTo>
                  <a:cubicBezTo>
                    <a:pt x="81" y="3041"/>
                    <a:pt x="81" y="3041"/>
                    <a:pt x="81" y="3041"/>
                  </a:cubicBezTo>
                  <a:cubicBezTo>
                    <a:pt x="161" y="3002"/>
                    <a:pt x="161" y="3002"/>
                    <a:pt x="161" y="3002"/>
                  </a:cubicBezTo>
                  <a:cubicBezTo>
                    <a:pt x="201" y="2885"/>
                    <a:pt x="201" y="2885"/>
                    <a:pt x="201" y="2885"/>
                  </a:cubicBezTo>
                  <a:cubicBezTo>
                    <a:pt x="322" y="2846"/>
                    <a:pt x="322" y="2846"/>
                    <a:pt x="322" y="2846"/>
                  </a:cubicBezTo>
                  <a:cubicBezTo>
                    <a:pt x="443" y="2846"/>
                    <a:pt x="443" y="2846"/>
                    <a:pt x="443" y="2846"/>
                  </a:cubicBezTo>
                  <a:cubicBezTo>
                    <a:pt x="524" y="2846"/>
                    <a:pt x="524" y="2846"/>
                    <a:pt x="524" y="2846"/>
                  </a:cubicBezTo>
                  <a:cubicBezTo>
                    <a:pt x="524" y="2768"/>
                    <a:pt x="524" y="2768"/>
                    <a:pt x="524" y="2768"/>
                  </a:cubicBezTo>
                  <a:cubicBezTo>
                    <a:pt x="604" y="2729"/>
                    <a:pt x="604" y="2729"/>
                    <a:pt x="604" y="2729"/>
                  </a:cubicBezTo>
                  <a:cubicBezTo>
                    <a:pt x="645" y="2768"/>
                    <a:pt x="645" y="2768"/>
                    <a:pt x="645" y="2768"/>
                  </a:cubicBezTo>
                  <a:cubicBezTo>
                    <a:pt x="685" y="2846"/>
                    <a:pt x="685" y="2846"/>
                    <a:pt x="685" y="2846"/>
                  </a:cubicBezTo>
                  <a:cubicBezTo>
                    <a:pt x="725" y="2924"/>
                    <a:pt x="725" y="2924"/>
                    <a:pt x="725" y="2924"/>
                  </a:cubicBezTo>
                  <a:cubicBezTo>
                    <a:pt x="766" y="3002"/>
                    <a:pt x="766" y="3002"/>
                    <a:pt x="766" y="3002"/>
                  </a:cubicBezTo>
                  <a:cubicBezTo>
                    <a:pt x="846" y="3002"/>
                    <a:pt x="846" y="3002"/>
                    <a:pt x="846" y="3002"/>
                  </a:cubicBezTo>
                  <a:cubicBezTo>
                    <a:pt x="887" y="2963"/>
                    <a:pt x="887" y="2963"/>
                    <a:pt x="887" y="2963"/>
                  </a:cubicBezTo>
                  <a:cubicBezTo>
                    <a:pt x="927" y="2885"/>
                    <a:pt x="927" y="2885"/>
                    <a:pt x="927" y="2885"/>
                  </a:cubicBezTo>
                  <a:cubicBezTo>
                    <a:pt x="967" y="2807"/>
                    <a:pt x="967" y="2807"/>
                    <a:pt x="967" y="2807"/>
                  </a:cubicBezTo>
                  <a:cubicBezTo>
                    <a:pt x="1007" y="2690"/>
                    <a:pt x="1007" y="2690"/>
                    <a:pt x="1007" y="2690"/>
                  </a:cubicBezTo>
                  <a:cubicBezTo>
                    <a:pt x="1088" y="2651"/>
                    <a:pt x="1088" y="2651"/>
                    <a:pt x="1088" y="2651"/>
                  </a:cubicBezTo>
                  <a:cubicBezTo>
                    <a:pt x="1169" y="2690"/>
                    <a:pt x="1169" y="2690"/>
                    <a:pt x="1169" y="2690"/>
                  </a:cubicBezTo>
                  <a:cubicBezTo>
                    <a:pt x="1249" y="2729"/>
                    <a:pt x="1249" y="2729"/>
                    <a:pt x="1249" y="2729"/>
                  </a:cubicBezTo>
                  <a:cubicBezTo>
                    <a:pt x="1330" y="2768"/>
                    <a:pt x="1330" y="2768"/>
                    <a:pt x="1330" y="2768"/>
                  </a:cubicBezTo>
                  <a:cubicBezTo>
                    <a:pt x="1410" y="2807"/>
                    <a:pt x="1410" y="2807"/>
                    <a:pt x="1410" y="2807"/>
                  </a:cubicBezTo>
                  <a:cubicBezTo>
                    <a:pt x="1531" y="2768"/>
                    <a:pt x="1531" y="2768"/>
                    <a:pt x="1531" y="2768"/>
                  </a:cubicBezTo>
                  <a:cubicBezTo>
                    <a:pt x="1572" y="2690"/>
                    <a:pt x="1572" y="2690"/>
                    <a:pt x="1572" y="2690"/>
                  </a:cubicBezTo>
                  <a:cubicBezTo>
                    <a:pt x="1612" y="2690"/>
                    <a:pt x="1612" y="2690"/>
                    <a:pt x="1612" y="2690"/>
                  </a:cubicBezTo>
                  <a:cubicBezTo>
                    <a:pt x="1693" y="2729"/>
                    <a:pt x="1693" y="2729"/>
                    <a:pt x="1693" y="2729"/>
                  </a:cubicBezTo>
                  <a:cubicBezTo>
                    <a:pt x="1773" y="2807"/>
                    <a:pt x="1773" y="2807"/>
                    <a:pt x="1773" y="2807"/>
                  </a:cubicBezTo>
                  <a:cubicBezTo>
                    <a:pt x="1894" y="2924"/>
                    <a:pt x="1894" y="2924"/>
                    <a:pt x="1894" y="2924"/>
                  </a:cubicBezTo>
                  <a:cubicBezTo>
                    <a:pt x="1934" y="3041"/>
                    <a:pt x="1934" y="3041"/>
                    <a:pt x="1934" y="3041"/>
                  </a:cubicBezTo>
                  <a:cubicBezTo>
                    <a:pt x="1975" y="3080"/>
                    <a:pt x="1975" y="3080"/>
                    <a:pt x="1975" y="3080"/>
                  </a:cubicBezTo>
                  <a:cubicBezTo>
                    <a:pt x="2096" y="3041"/>
                    <a:pt x="2096" y="3041"/>
                    <a:pt x="2096" y="3041"/>
                  </a:cubicBezTo>
                  <a:cubicBezTo>
                    <a:pt x="2216" y="3041"/>
                    <a:pt x="2216" y="3041"/>
                    <a:pt x="2216" y="3041"/>
                  </a:cubicBezTo>
                  <a:cubicBezTo>
                    <a:pt x="2297" y="3041"/>
                    <a:pt x="2297" y="3041"/>
                    <a:pt x="2297" y="3041"/>
                  </a:cubicBezTo>
                  <a:cubicBezTo>
                    <a:pt x="2458" y="3002"/>
                    <a:pt x="2458" y="3002"/>
                    <a:pt x="2458" y="3002"/>
                  </a:cubicBezTo>
                  <a:cubicBezTo>
                    <a:pt x="2499" y="2963"/>
                    <a:pt x="2499" y="2963"/>
                    <a:pt x="2499" y="2963"/>
                  </a:cubicBezTo>
                  <a:cubicBezTo>
                    <a:pt x="2458" y="2807"/>
                    <a:pt x="2458" y="2807"/>
                    <a:pt x="2458" y="2807"/>
                  </a:cubicBezTo>
                  <a:cubicBezTo>
                    <a:pt x="2458" y="2729"/>
                    <a:pt x="2458" y="2729"/>
                    <a:pt x="2458" y="2729"/>
                  </a:cubicBezTo>
                  <a:cubicBezTo>
                    <a:pt x="2458" y="2612"/>
                    <a:pt x="2458" y="2612"/>
                    <a:pt x="2458" y="2612"/>
                  </a:cubicBezTo>
                  <a:cubicBezTo>
                    <a:pt x="2378" y="2534"/>
                    <a:pt x="2378" y="2534"/>
                    <a:pt x="2378" y="2534"/>
                  </a:cubicBezTo>
                  <a:cubicBezTo>
                    <a:pt x="2297" y="2495"/>
                    <a:pt x="2297" y="2495"/>
                    <a:pt x="2297" y="2495"/>
                  </a:cubicBezTo>
                  <a:cubicBezTo>
                    <a:pt x="2297" y="2417"/>
                    <a:pt x="2297" y="2417"/>
                    <a:pt x="2297" y="2417"/>
                  </a:cubicBezTo>
                  <a:cubicBezTo>
                    <a:pt x="2337" y="2378"/>
                    <a:pt x="2337" y="2378"/>
                    <a:pt x="2337" y="2378"/>
                  </a:cubicBezTo>
                  <a:cubicBezTo>
                    <a:pt x="2297" y="2261"/>
                    <a:pt x="2297" y="2261"/>
                    <a:pt x="2297" y="2261"/>
                  </a:cubicBezTo>
                  <a:cubicBezTo>
                    <a:pt x="2297" y="2183"/>
                    <a:pt x="2297" y="2183"/>
                    <a:pt x="2297" y="2183"/>
                  </a:cubicBezTo>
                  <a:cubicBezTo>
                    <a:pt x="2297" y="2144"/>
                    <a:pt x="2297" y="2144"/>
                    <a:pt x="2297" y="2144"/>
                  </a:cubicBezTo>
                  <a:cubicBezTo>
                    <a:pt x="2337" y="2105"/>
                    <a:pt x="2337" y="2105"/>
                    <a:pt x="2337" y="2105"/>
                  </a:cubicBezTo>
                  <a:cubicBezTo>
                    <a:pt x="2378" y="2027"/>
                    <a:pt x="2378" y="2027"/>
                    <a:pt x="2378" y="2027"/>
                  </a:cubicBezTo>
                  <a:cubicBezTo>
                    <a:pt x="2418" y="2027"/>
                    <a:pt x="2418" y="2027"/>
                    <a:pt x="2418" y="2027"/>
                  </a:cubicBezTo>
                  <a:cubicBezTo>
                    <a:pt x="2458" y="2105"/>
                    <a:pt x="2458" y="2105"/>
                    <a:pt x="2458" y="2105"/>
                  </a:cubicBezTo>
                  <a:cubicBezTo>
                    <a:pt x="2499" y="2144"/>
                    <a:pt x="2499" y="2144"/>
                    <a:pt x="2499" y="2144"/>
                  </a:cubicBezTo>
                  <a:cubicBezTo>
                    <a:pt x="2539" y="2144"/>
                    <a:pt x="2539" y="2144"/>
                    <a:pt x="2539" y="2144"/>
                  </a:cubicBezTo>
                  <a:cubicBezTo>
                    <a:pt x="2579" y="2144"/>
                    <a:pt x="2579" y="2144"/>
                    <a:pt x="2579" y="2144"/>
                  </a:cubicBezTo>
                  <a:cubicBezTo>
                    <a:pt x="2660" y="2144"/>
                    <a:pt x="2660" y="2144"/>
                    <a:pt x="2660" y="2144"/>
                  </a:cubicBezTo>
                  <a:cubicBezTo>
                    <a:pt x="2700" y="2222"/>
                    <a:pt x="2700" y="2222"/>
                    <a:pt x="2700" y="2222"/>
                  </a:cubicBezTo>
                  <a:cubicBezTo>
                    <a:pt x="2740" y="2261"/>
                    <a:pt x="2740" y="2261"/>
                    <a:pt x="2740" y="2261"/>
                  </a:cubicBezTo>
                  <a:cubicBezTo>
                    <a:pt x="2781" y="2222"/>
                    <a:pt x="2781" y="2222"/>
                    <a:pt x="2781" y="2222"/>
                  </a:cubicBezTo>
                  <a:cubicBezTo>
                    <a:pt x="2821" y="2144"/>
                    <a:pt x="2821" y="2144"/>
                    <a:pt x="2821" y="2144"/>
                  </a:cubicBezTo>
                  <a:cubicBezTo>
                    <a:pt x="2861" y="2144"/>
                    <a:pt x="2861" y="2144"/>
                    <a:pt x="2861" y="2144"/>
                  </a:cubicBezTo>
                  <a:cubicBezTo>
                    <a:pt x="2942" y="2183"/>
                    <a:pt x="2942" y="2183"/>
                    <a:pt x="2942" y="2183"/>
                  </a:cubicBezTo>
                  <a:cubicBezTo>
                    <a:pt x="3063" y="2183"/>
                    <a:pt x="3063" y="2183"/>
                    <a:pt x="3063" y="2183"/>
                  </a:cubicBezTo>
                  <a:cubicBezTo>
                    <a:pt x="3022" y="2105"/>
                    <a:pt x="3022" y="2105"/>
                    <a:pt x="3022" y="2105"/>
                  </a:cubicBezTo>
                  <a:cubicBezTo>
                    <a:pt x="2942" y="2066"/>
                    <a:pt x="2942" y="2066"/>
                    <a:pt x="2942" y="2066"/>
                  </a:cubicBezTo>
                  <a:cubicBezTo>
                    <a:pt x="2942" y="1988"/>
                    <a:pt x="2942" y="1988"/>
                    <a:pt x="2942" y="1988"/>
                  </a:cubicBezTo>
                  <a:cubicBezTo>
                    <a:pt x="2982" y="1910"/>
                    <a:pt x="2982" y="1910"/>
                    <a:pt x="2982" y="1910"/>
                  </a:cubicBezTo>
                  <a:cubicBezTo>
                    <a:pt x="3103" y="1871"/>
                    <a:pt x="3103" y="1871"/>
                    <a:pt x="3103" y="1871"/>
                  </a:cubicBezTo>
                  <a:cubicBezTo>
                    <a:pt x="3224" y="1794"/>
                    <a:pt x="3224" y="1794"/>
                    <a:pt x="3224" y="1794"/>
                  </a:cubicBezTo>
                  <a:cubicBezTo>
                    <a:pt x="3304" y="1794"/>
                    <a:pt x="3304" y="1794"/>
                    <a:pt x="3304" y="1794"/>
                  </a:cubicBezTo>
                  <a:cubicBezTo>
                    <a:pt x="3345" y="1716"/>
                    <a:pt x="3345" y="1716"/>
                    <a:pt x="3345" y="1716"/>
                  </a:cubicBezTo>
                  <a:cubicBezTo>
                    <a:pt x="3304" y="1560"/>
                    <a:pt x="3304" y="1560"/>
                    <a:pt x="3304" y="1560"/>
                  </a:cubicBezTo>
                  <a:cubicBezTo>
                    <a:pt x="3345" y="1443"/>
                    <a:pt x="3345" y="1443"/>
                    <a:pt x="3345" y="1443"/>
                  </a:cubicBezTo>
                  <a:cubicBezTo>
                    <a:pt x="3345" y="1287"/>
                    <a:pt x="3345" y="1287"/>
                    <a:pt x="3345" y="1287"/>
                  </a:cubicBezTo>
                  <a:cubicBezTo>
                    <a:pt x="3425" y="1209"/>
                    <a:pt x="3425" y="1209"/>
                    <a:pt x="3425" y="1209"/>
                  </a:cubicBezTo>
                  <a:cubicBezTo>
                    <a:pt x="3425" y="1092"/>
                    <a:pt x="3425" y="1092"/>
                    <a:pt x="3425" y="1092"/>
                  </a:cubicBezTo>
                  <a:cubicBezTo>
                    <a:pt x="3425" y="936"/>
                    <a:pt x="3425" y="936"/>
                    <a:pt x="3425" y="936"/>
                  </a:cubicBezTo>
                  <a:cubicBezTo>
                    <a:pt x="3466" y="858"/>
                    <a:pt x="3466" y="858"/>
                    <a:pt x="3466" y="858"/>
                  </a:cubicBezTo>
                  <a:cubicBezTo>
                    <a:pt x="3587" y="858"/>
                    <a:pt x="3587" y="858"/>
                    <a:pt x="3587" y="858"/>
                  </a:cubicBezTo>
                  <a:cubicBezTo>
                    <a:pt x="3667" y="936"/>
                    <a:pt x="3667" y="936"/>
                    <a:pt x="3667" y="936"/>
                  </a:cubicBezTo>
                  <a:cubicBezTo>
                    <a:pt x="3748" y="1014"/>
                    <a:pt x="3748" y="1014"/>
                    <a:pt x="3748" y="1014"/>
                  </a:cubicBezTo>
                  <a:cubicBezTo>
                    <a:pt x="3909" y="1014"/>
                    <a:pt x="3909" y="1014"/>
                    <a:pt x="3909" y="1014"/>
                  </a:cubicBezTo>
                  <a:cubicBezTo>
                    <a:pt x="3990" y="1053"/>
                    <a:pt x="3990" y="1053"/>
                    <a:pt x="3990" y="1053"/>
                  </a:cubicBezTo>
                  <a:cubicBezTo>
                    <a:pt x="4110" y="1053"/>
                    <a:pt x="4110" y="1053"/>
                    <a:pt x="4110" y="1053"/>
                  </a:cubicBezTo>
                  <a:cubicBezTo>
                    <a:pt x="4191" y="975"/>
                    <a:pt x="4191" y="975"/>
                    <a:pt x="4191" y="975"/>
                  </a:cubicBezTo>
                  <a:cubicBezTo>
                    <a:pt x="4352" y="819"/>
                    <a:pt x="4352" y="819"/>
                    <a:pt x="4352" y="819"/>
                  </a:cubicBezTo>
                  <a:cubicBezTo>
                    <a:pt x="4513" y="702"/>
                    <a:pt x="4513" y="702"/>
                    <a:pt x="4513" y="702"/>
                  </a:cubicBezTo>
                  <a:cubicBezTo>
                    <a:pt x="4634" y="585"/>
                    <a:pt x="4634" y="585"/>
                    <a:pt x="4634" y="585"/>
                  </a:cubicBezTo>
                  <a:cubicBezTo>
                    <a:pt x="4634" y="390"/>
                    <a:pt x="4634" y="390"/>
                    <a:pt x="4634" y="390"/>
                  </a:cubicBezTo>
                  <a:cubicBezTo>
                    <a:pt x="4715" y="195"/>
                    <a:pt x="4715" y="195"/>
                    <a:pt x="4715" y="195"/>
                  </a:cubicBezTo>
                  <a:cubicBezTo>
                    <a:pt x="4715" y="156"/>
                    <a:pt x="4715" y="156"/>
                    <a:pt x="4715" y="156"/>
                  </a:cubicBezTo>
                  <a:cubicBezTo>
                    <a:pt x="4715" y="156"/>
                    <a:pt x="4715" y="156"/>
                    <a:pt x="4715" y="1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2" name="Google Shape;2512;p278"/>
            <p:cNvSpPr/>
            <p:nvPr/>
          </p:nvSpPr>
          <p:spPr>
            <a:xfrm>
              <a:off x="196364" y="5232043"/>
              <a:ext cx="656734" cy="531323"/>
            </a:xfrm>
            <a:custGeom>
              <a:avLst/>
              <a:gdLst/>
              <a:ahLst/>
              <a:cxnLst/>
              <a:rect l="l" t="t" r="r" b="b"/>
              <a:pathLst>
                <a:path w="21600" h="21470" extrusionOk="0">
                  <a:moveTo>
                    <a:pt x="21600" y="11504"/>
                  </a:moveTo>
                  <a:cubicBezTo>
                    <a:pt x="21600" y="12443"/>
                    <a:pt x="21600" y="12443"/>
                    <a:pt x="21600" y="12443"/>
                  </a:cubicBezTo>
                  <a:cubicBezTo>
                    <a:pt x="21409" y="13148"/>
                    <a:pt x="21409" y="13148"/>
                    <a:pt x="21409" y="13148"/>
                  </a:cubicBezTo>
                  <a:cubicBezTo>
                    <a:pt x="21218" y="14087"/>
                    <a:pt x="21218" y="14087"/>
                    <a:pt x="21218" y="14087"/>
                  </a:cubicBezTo>
                  <a:cubicBezTo>
                    <a:pt x="20835" y="15026"/>
                    <a:pt x="20835" y="15026"/>
                    <a:pt x="20835" y="15026"/>
                  </a:cubicBezTo>
                  <a:cubicBezTo>
                    <a:pt x="20453" y="15496"/>
                    <a:pt x="20453" y="15496"/>
                    <a:pt x="20453" y="15496"/>
                  </a:cubicBezTo>
                  <a:cubicBezTo>
                    <a:pt x="19880" y="15965"/>
                    <a:pt x="19880" y="15965"/>
                    <a:pt x="19880" y="15965"/>
                  </a:cubicBezTo>
                  <a:cubicBezTo>
                    <a:pt x="19497" y="16670"/>
                    <a:pt x="19497" y="16670"/>
                    <a:pt x="19497" y="16670"/>
                  </a:cubicBezTo>
                  <a:cubicBezTo>
                    <a:pt x="19497" y="17139"/>
                    <a:pt x="19497" y="17139"/>
                    <a:pt x="19497" y="17139"/>
                  </a:cubicBezTo>
                  <a:cubicBezTo>
                    <a:pt x="19497" y="17843"/>
                    <a:pt x="19497" y="17843"/>
                    <a:pt x="19497" y="17843"/>
                  </a:cubicBezTo>
                  <a:cubicBezTo>
                    <a:pt x="19880" y="18313"/>
                    <a:pt x="19880" y="18313"/>
                    <a:pt x="19880" y="18313"/>
                  </a:cubicBezTo>
                  <a:cubicBezTo>
                    <a:pt x="20262" y="18783"/>
                    <a:pt x="20262" y="18783"/>
                    <a:pt x="20262" y="18783"/>
                  </a:cubicBezTo>
                  <a:cubicBezTo>
                    <a:pt x="20644" y="19722"/>
                    <a:pt x="20644" y="19722"/>
                    <a:pt x="20644" y="19722"/>
                  </a:cubicBezTo>
                  <a:cubicBezTo>
                    <a:pt x="21027" y="19957"/>
                    <a:pt x="21027" y="19957"/>
                    <a:pt x="21027" y="19957"/>
                  </a:cubicBezTo>
                  <a:cubicBezTo>
                    <a:pt x="21027" y="20191"/>
                    <a:pt x="21027" y="20191"/>
                    <a:pt x="21027" y="20191"/>
                  </a:cubicBezTo>
                  <a:cubicBezTo>
                    <a:pt x="21027" y="20191"/>
                    <a:pt x="21027" y="20426"/>
                    <a:pt x="20835" y="20426"/>
                  </a:cubicBezTo>
                  <a:cubicBezTo>
                    <a:pt x="20644" y="20426"/>
                    <a:pt x="20453" y="20426"/>
                    <a:pt x="20453" y="20426"/>
                  </a:cubicBezTo>
                  <a:cubicBezTo>
                    <a:pt x="20262" y="20426"/>
                    <a:pt x="19880" y="20191"/>
                    <a:pt x="19688" y="20426"/>
                  </a:cubicBezTo>
                  <a:cubicBezTo>
                    <a:pt x="19688" y="20426"/>
                    <a:pt x="19688" y="20896"/>
                    <a:pt x="19688" y="21130"/>
                  </a:cubicBezTo>
                  <a:cubicBezTo>
                    <a:pt x="19688" y="21130"/>
                    <a:pt x="19497" y="21365"/>
                    <a:pt x="19306" y="21365"/>
                  </a:cubicBezTo>
                  <a:cubicBezTo>
                    <a:pt x="19115" y="21600"/>
                    <a:pt x="18924" y="21365"/>
                    <a:pt x="18542" y="21365"/>
                  </a:cubicBezTo>
                  <a:cubicBezTo>
                    <a:pt x="18350" y="21365"/>
                    <a:pt x="17968" y="21365"/>
                    <a:pt x="17777" y="21365"/>
                  </a:cubicBezTo>
                  <a:cubicBezTo>
                    <a:pt x="17395" y="21365"/>
                    <a:pt x="17012" y="21130"/>
                    <a:pt x="16630" y="21130"/>
                  </a:cubicBezTo>
                  <a:cubicBezTo>
                    <a:pt x="16439" y="21130"/>
                    <a:pt x="16248" y="20896"/>
                    <a:pt x="16057" y="20661"/>
                  </a:cubicBezTo>
                  <a:cubicBezTo>
                    <a:pt x="15865" y="20426"/>
                    <a:pt x="15674" y="20426"/>
                    <a:pt x="15483" y="20191"/>
                  </a:cubicBezTo>
                  <a:cubicBezTo>
                    <a:pt x="15483" y="20191"/>
                    <a:pt x="15483" y="19957"/>
                    <a:pt x="15483" y="19722"/>
                  </a:cubicBezTo>
                  <a:cubicBezTo>
                    <a:pt x="15483" y="19722"/>
                    <a:pt x="15292" y="19722"/>
                    <a:pt x="15101" y="19722"/>
                  </a:cubicBezTo>
                  <a:cubicBezTo>
                    <a:pt x="15101" y="19722"/>
                    <a:pt x="14910" y="19957"/>
                    <a:pt x="14910" y="20191"/>
                  </a:cubicBezTo>
                  <a:cubicBezTo>
                    <a:pt x="14910" y="20191"/>
                    <a:pt x="15101" y="20426"/>
                    <a:pt x="15101" y="20661"/>
                  </a:cubicBezTo>
                  <a:cubicBezTo>
                    <a:pt x="15101" y="20896"/>
                    <a:pt x="14910" y="21130"/>
                    <a:pt x="14719" y="21130"/>
                  </a:cubicBezTo>
                  <a:cubicBezTo>
                    <a:pt x="14719" y="21130"/>
                    <a:pt x="14336" y="21130"/>
                    <a:pt x="14336" y="20896"/>
                  </a:cubicBezTo>
                  <a:cubicBezTo>
                    <a:pt x="14145" y="20896"/>
                    <a:pt x="13954" y="20661"/>
                    <a:pt x="13954" y="20426"/>
                  </a:cubicBezTo>
                  <a:cubicBezTo>
                    <a:pt x="13763" y="20191"/>
                    <a:pt x="13763" y="19957"/>
                    <a:pt x="13763" y="19722"/>
                  </a:cubicBezTo>
                  <a:cubicBezTo>
                    <a:pt x="13763" y="19487"/>
                    <a:pt x="13954" y="19252"/>
                    <a:pt x="13954" y="19017"/>
                  </a:cubicBezTo>
                  <a:cubicBezTo>
                    <a:pt x="13954" y="19017"/>
                    <a:pt x="13763" y="18548"/>
                    <a:pt x="13763" y="18548"/>
                  </a:cubicBezTo>
                  <a:cubicBezTo>
                    <a:pt x="13572" y="18548"/>
                    <a:pt x="13381" y="18313"/>
                    <a:pt x="13381" y="18313"/>
                  </a:cubicBezTo>
                  <a:cubicBezTo>
                    <a:pt x="13381" y="18313"/>
                    <a:pt x="12998" y="18313"/>
                    <a:pt x="12998" y="18078"/>
                  </a:cubicBezTo>
                  <a:cubicBezTo>
                    <a:pt x="12807" y="18078"/>
                    <a:pt x="12616" y="17843"/>
                    <a:pt x="12616" y="17609"/>
                  </a:cubicBezTo>
                  <a:cubicBezTo>
                    <a:pt x="12616" y="17609"/>
                    <a:pt x="12234" y="17374"/>
                    <a:pt x="12234" y="17139"/>
                  </a:cubicBezTo>
                  <a:cubicBezTo>
                    <a:pt x="12042" y="17139"/>
                    <a:pt x="11851" y="17139"/>
                    <a:pt x="11660" y="17139"/>
                  </a:cubicBezTo>
                  <a:cubicBezTo>
                    <a:pt x="11469" y="17139"/>
                    <a:pt x="11278" y="17374"/>
                    <a:pt x="11087" y="17374"/>
                  </a:cubicBezTo>
                  <a:cubicBezTo>
                    <a:pt x="11087" y="17374"/>
                    <a:pt x="10704" y="17374"/>
                    <a:pt x="10704" y="17374"/>
                  </a:cubicBezTo>
                  <a:cubicBezTo>
                    <a:pt x="10513" y="17374"/>
                    <a:pt x="10513" y="17139"/>
                    <a:pt x="10513" y="17139"/>
                  </a:cubicBezTo>
                  <a:cubicBezTo>
                    <a:pt x="10322" y="17139"/>
                    <a:pt x="10131" y="16904"/>
                    <a:pt x="10131" y="17139"/>
                  </a:cubicBezTo>
                  <a:cubicBezTo>
                    <a:pt x="9940" y="17139"/>
                    <a:pt x="9940" y="17374"/>
                    <a:pt x="9940" y="17374"/>
                  </a:cubicBezTo>
                  <a:cubicBezTo>
                    <a:pt x="9749" y="17609"/>
                    <a:pt x="9940" y="17843"/>
                    <a:pt x="9940" y="18078"/>
                  </a:cubicBezTo>
                  <a:cubicBezTo>
                    <a:pt x="9940" y="18313"/>
                    <a:pt x="10131" y="18548"/>
                    <a:pt x="10131" y="18548"/>
                  </a:cubicBezTo>
                  <a:cubicBezTo>
                    <a:pt x="10131" y="18783"/>
                    <a:pt x="9940" y="19017"/>
                    <a:pt x="9749" y="19252"/>
                  </a:cubicBezTo>
                  <a:cubicBezTo>
                    <a:pt x="9749" y="19252"/>
                    <a:pt x="9749" y="19487"/>
                    <a:pt x="9558" y="19487"/>
                  </a:cubicBezTo>
                  <a:cubicBezTo>
                    <a:pt x="9366" y="19487"/>
                    <a:pt x="9366" y="19487"/>
                    <a:pt x="9175" y="19252"/>
                  </a:cubicBezTo>
                  <a:cubicBezTo>
                    <a:pt x="8984" y="19252"/>
                    <a:pt x="8602" y="19017"/>
                    <a:pt x="8602" y="19017"/>
                  </a:cubicBezTo>
                  <a:cubicBezTo>
                    <a:pt x="8411" y="19017"/>
                    <a:pt x="8411" y="19252"/>
                    <a:pt x="8219" y="19017"/>
                  </a:cubicBezTo>
                  <a:cubicBezTo>
                    <a:pt x="8028" y="19017"/>
                    <a:pt x="7837" y="19017"/>
                    <a:pt x="7646" y="18783"/>
                  </a:cubicBezTo>
                  <a:cubicBezTo>
                    <a:pt x="7646" y="18783"/>
                    <a:pt x="7455" y="18548"/>
                    <a:pt x="7264" y="18548"/>
                  </a:cubicBezTo>
                  <a:cubicBezTo>
                    <a:pt x="7264" y="18313"/>
                    <a:pt x="7073" y="18078"/>
                    <a:pt x="7073" y="17843"/>
                  </a:cubicBezTo>
                  <a:cubicBezTo>
                    <a:pt x="7073" y="17843"/>
                    <a:pt x="7073" y="17609"/>
                    <a:pt x="7073" y="17609"/>
                  </a:cubicBezTo>
                  <a:cubicBezTo>
                    <a:pt x="7073" y="17374"/>
                    <a:pt x="7264" y="17374"/>
                    <a:pt x="7264" y="17139"/>
                  </a:cubicBezTo>
                  <a:cubicBezTo>
                    <a:pt x="7264" y="16904"/>
                    <a:pt x="7264" y="16670"/>
                    <a:pt x="7264" y="16670"/>
                  </a:cubicBezTo>
                  <a:cubicBezTo>
                    <a:pt x="7073" y="16670"/>
                    <a:pt x="6881" y="16670"/>
                    <a:pt x="6881" y="16670"/>
                  </a:cubicBezTo>
                  <a:cubicBezTo>
                    <a:pt x="6881" y="16670"/>
                    <a:pt x="6499" y="16670"/>
                    <a:pt x="6499" y="16670"/>
                  </a:cubicBezTo>
                  <a:cubicBezTo>
                    <a:pt x="6308" y="16435"/>
                    <a:pt x="6308" y="15965"/>
                    <a:pt x="6308" y="15965"/>
                  </a:cubicBezTo>
                  <a:cubicBezTo>
                    <a:pt x="6308" y="15965"/>
                    <a:pt x="6499" y="15730"/>
                    <a:pt x="6499" y="15496"/>
                  </a:cubicBezTo>
                  <a:cubicBezTo>
                    <a:pt x="6499" y="15496"/>
                    <a:pt x="6499" y="15026"/>
                    <a:pt x="6308" y="15026"/>
                  </a:cubicBezTo>
                  <a:cubicBezTo>
                    <a:pt x="6308" y="14791"/>
                    <a:pt x="6117" y="14557"/>
                    <a:pt x="5926" y="14322"/>
                  </a:cubicBezTo>
                  <a:cubicBezTo>
                    <a:pt x="5926" y="14322"/>
                    <a:pt x="5926" y="14087"/>
                    <a:pt x="5926" y="14087"/>
                  </a:cubicBezTo>
                  <a:cubicBezTo>
                    <a:pt x="5926" y="13852"/>
                    <a:pt x="5735" y="13383"/>
                    <a:pt x="5735" y="13148"/>
                  </a:cubicBezTo>
                  <a:cubicBezTo>
                    <a:pt x="5543" y="12913"/>
                    <a:pt x="5161" y="12678"/>
                    <a:pt x="5161" y="12443"/>
                  </a:cubicBezTo>
                  <a:cubicBezTo>
                    <a:pt x="4970" y="12443"/>
                    <a:pt x="4588" y="12209"/>
                    <a:pt x="4396" y="11974"/>
                  </a:cubicBezTo>
                  <a:cubicBezTo>
                    <a:pt x="4205" y="11974"/>
                    <a:pt x="4205" y="11504"/>
                    <a:pt x="4205" y="11504"/>
                  </a:cubicBezTo>
                  <a:cubicBezTo>
                    <a:pt x="4205" y="11270"/>
                    <a:pt x="4205" y="11035"/>
                    <a:pt x="4205" y="11035"/>
                  </a:cubicBezTo>
                  <a:cubicBezTo>
                    <a:pt x="4396" y="10800"/>
                    <a:pt x="4396" y="10800"/>
                    <a:pt x="4588" y="10800"/>
                  </a:cubicBezTo>
                  <a:cubicBezTo>
                    <a:pt x="4779" y="10800"/>
                    <a:pt x="4779" y="10565"/>
                    <a:pt x="4970" y="10565"/>
                  </a:cubicBezTo>
                  <a:cubicBezTo>
                    <a:pt x="4970" y="10330"/>
                    <a:pt x="4970" y="10096"/>
                    <a:pt x="4970" y="9861"/>
                  </a:cubicBezTo>
                  <a:cubicBezTo>
                    <a:pt x="4779" y="9626"/>
                    <a:pt x="4396" y="9626"/>
                    <a:pt x="4205" y="9391"/>
                  </a:cubicBezTo>
                  <a:cubicBezTo>
                    <a:pt x="4205" y="9391"/>
                    <a:pt x="4205" y="8922"/>
                    <a:pt x="4014" y="8922"/>
                  </a:cubicBezTo>
                  <a:cubicBezTo>
                    <a:pt x="4014" y="8687"/>
                    <a:pt x="4014" y="8687"/>
                    <a:pt x="4014" y="8452"/>
                  </a:cubicBezTo>
                  <a:cubicBezTo>
                    <a:pt x="4014" y="8452"/>
                    <a:pt x="4014" y="7983"/>
                    <a:pt x="4014" y="7983"/>
                  </a:cubicBezTo>
                  <a:cubicBezTo>
                    <a:pt x="3823" y="7748"/>
                    <a:pt x="3632" y="7748"/>
                    <a:pt x="3632" y="7748"/>
                  </a:cubicBezTo>
                  <a:cubicBezTo>
                    <a:pt x="3441" y="7748"/>
                    <a:pt x="3250" y="7278"/>
                    <a:pt x="3058" y="7043"/>
                  </a:cubicBezTo>
                  <a:cubicBezTo>
                    <a:pt x="3058" y="7043"/>
                    <a:pt x="2676" y="7043"/>
                    <a:pt x="2485" y="6809"/>
                  </a:cubicBezTo>
                  <a:cubicBezTo>
                    <a:pt x="2294" y="6809"/>
                    <a:pt x="2103" y="6339"/>
                    <a:pt x="1912" y="6339"/>
                  </a:cubicBezTo>
                  <a:cubicBezTo>
                    <a:pt x="1720" y="6339"/>
                    <a:pt x="1529" y="6339"/>
                    <a:pt x="1338" y="6339"/>
                  </a:cubicBezTo>
                  <a:cubicBezTo>
                    <a:pt x="1338" y="6339"/>
                    <a:pt x="956" y="6339"/>
                    <a:pt x="765" y="6339"/>
                  </a:cubicBezTo>
                  <a:cubicBezTo>
                    <a:pt x="765" y="6339"/>
                    <a:pt x="382" y="6339"/>
                    <a:pt x="191" y="6339"/>
                  </a:cubicBezTo>
                  <a:cubicBezTo>
                    <a:pt x="191" y="6339"/>
                    <a:pt x="191" y="6104"/>
                    <a:pt x="0" y="5870"/>
                  </a:cubicBezTo>
                  <a:cubicBezTo>
                    <a:pt x="0" y="5870"/>
                    <a:pt x="0" y="5400"/>
                    <a:pt x="0" y="5400"/>
                  </a:cubicBezTo>
                  <a:cubicBezTo>
                    <a:pt x="0" y="5165"/>
                    <a:pt x="191" y="4930"/>
                    <a:pt x="191" y="4696"/>
                  </a:cubicBezTo>
                  <a:cubicBezTo>
                    <a:pt x="382" y="4461"/>
                    <a:pt x="573" y="4226"/>
                    <a:pt x="573" y="3991"/>
                  </a:cubicBezTo>
                  <a:cubicBezTo>
                    <a:pt x="573" y="3522"/>
                    <a:pt x="765" y="3287"/>
                    <a:pt x="765" y="2817"/>
                  </a:cubicBezTo>
                  <a:cubicBezTo>
                    <a:pt x="765" y="2817"/>
                    <a:pt x="765" y="2817"/>
                    <a:pt x="765" y="2817"/>
                  </a:cubicBezTo>
                  <a:cubicBezTo>
                    <a:pt x="1338" y="2817"/>
                    <a:pt x="1338" y="2817"/>
                    <a:pt x="1338" y="2817"/>
                  </a:cubicBezTo>
                  <a:cubicBezTo>
                    <a:pt x="2103" y="2817"/>
                    <a:pt x="2103" y="2817"/>
                    <a:pt x="2103" y="2817"/>
                  </a:cubicBezTo>
                  <a:cubicBezTo>
                    <a:pt x="3058" y="3522"/>
                    <a:pt x="3058" y="3522"/>
                    <a:pt x="3058" y="3522"/>
                  </a:cubicBezTo>
                  <a:cubicBezTo>
                    <a:pt x="3823" y="3757"/>
                    <a:pt x="3823" y="3757"/>
                    <a:pt x="3823" y="3757"/>
                  </a:cubicBezTo>
                  <a:cubicBezTo>
                    <a:pt x="4396" y="3757"/>
                    <a:pt x="4396" y="3757"/>
                    <a:pt x="4396" y="3757"/>
                  </a:cubicBezTo>
                  <a:cubicBezTo>
                    <a:pt x="4779" y="3757"/>
                    <a:pt x="4779" y="3757"/>
                    <a:pt x="4779" y="3757"/>
                  </a:cubicBezTo>
                  <a:cubicBezTo>
                    <a:pt x="4970" y="3991"/>
                    <a:pt x="4970" y="3991"/>
                    <a:pt x="4970" y="3991"/>
                  </a:cubicBezTo>
                  <a:cubicBezTo>
                    <a:pt x="5352" y="4461"/>
                    <a:pt x="5352" y="4461"/>
                    <a:pt x="5352" y="4461"/>
                  </a:cubicBezTo>
                  <a:cubicBezTo>
                    <a:pt x="5735" y="4226"/>
                    <a:pt x="5735" y="4226"/>
                    <a:pt x="5735" y="4226"/>
                  </a:cubicBezTo>
                  <a:cubicBezTo>
                    <a:pt x="5926" y="3522"/>
                    <a:pt x="5926" y="3522"/>
                    <a:pt x="5926" y="3522"/>
                  </a:cubicBezTo>
                  <a:cubicBezTo>
                    <a:pt x="6308" y="3522"/>
                    <a:pt x="6308" y="3522"/>
                    <a:pt x="6308" y="3522"/>
                  </a:cubicBezTo>
                  <a:cubicBezTo>
                    <a:pt x="6690" y="3287"/>
                    <a:pt x="6690" y="3287"/>
                    <a:pt x="6690" y="3287"/>
                  </a:cubicBezTo>
                  <a:cubicBezTo>
                    <a:pt x="6881" y="3287"/>
                    <a:pt x="6881" y="3287"/>
                    <a:pt x="6881" y="3287"/>
                  </a:cubicBezTo>
                  <a:cubicBezTo>
                    <a:pt x="7073" y="3522"/>
                    <a:pt x="7073" y="3522"/>
                    <a:pt x="7073" y="3522"/>
                  </a:cubicBezTo>
                  <a:cubicBezTo>
                    <a:pt x="7646" y="3757"/>
                    <a:pt x="7646" y="3757"/>
                    <a:pt x="7646" y="3757"/>
                  </a:cubicBezTo>
                  <a:cubicBezTo>
                    <a:pt x="7837" y="3522"/>
                    <a:pt x="7837" y="3522"/>
                    <a:pt x="7837" y="3522"/>
                  </a:cubicBezTo>
                  <a:cubicBezTo>
                    <a:pt x="8028" y="3052"/>
                    <a:pt x="8028" y="3052"/>
                    <a:pt x="8028" y="3052"/>
                  </a:cubicBezTo>
                  <a:cubicBezTo>
                    <a:pt x="8411" y="2817"/>
                    <a:pt x="8411" y="2817"/>
                    <a:pt x="8411" y="2817"/>
                  </a:cubicBezTo>
                  <a:cubicBezTo>
                    <a:pt x="8793" y="2817"/>
                    <a:pt x="8793" y="2817"/>
                    <a:pt x="8793" y="2817"/>
                  </a:cubicBezTo>
                  <a:cubicBezTo>
                    <a:pt x="9558" y="2348"/>
                    <a:pt x="9558" y="2348"/>
                    <a:pt x="9558" y="2348"/>
                  </a:cubicBezTo>
                  <a:cubicBezTo>
                    <a:pt x="10131" y="1643"/>
                    <a:pt x="10131" y="1643"/>
                    <a:pt x="10131" y="1643"/>
                  </a:cubicBezTo>
                  <a:cubicBezTo>
                    <a:pt x="11087" y="1174"/>
                    <a:pt x="11087" y="1174"/>
                    <a:pt x="11087" y="1174"/>
                  </a:cubicBezTo>
                  <a:cubicBezTo>
                    <a:pt x="11851" y="939"/>
                    <a:pt x="11851" y="939"/>
                    <a:pt x="11851" y="939"/>
                  </a:cubicBezTo>
                  <a:cubicBezTo>
                    <a:pt x="12234" y="704"/>
                    <a:pt x="12234" y="704"/>
                    <a:pt x="12234" y="704"/>
                  </a:cubicBezTo>
                  <a:cubicBezTo>
                    <a:pt x="12616" y="0"/>
                    <a:pt x="12616" y="0"/>
                    <a:pt x="12616" y="0"/>
                  </a:cubicBezTo>
                  <a:cubicBezTo>
                    <a:pt x="13381" y="235"/>
                    <a:pt x="13381" y="235"/>
                    <a:pt x="13381" y="235"/>
                  </a:cubicBezTo>
                  <a:cubicBezTo>
                    <a:pt x="13954" y="470"/>
                    <a:pt x="13954" y="470"/>
                    <a:pt x="13954" y="470"/>
                  </a:cubicBezTo>
                  <a:cubicBezTo>
                    <a:pt x="14336" y="704"/>
                    <a:pt x="14336" y="704"/>
                    <a:pt x="14336" y="704"/>
                  </a:cubicBezTo>
                  <a:cubicBezTo>
                    <a:pt x="14719" y="470"/>
                    <a:pt x="14719" y="470"/>
                    <a:pt x="14719" y="470"/>
                  </a:cubicBezTo>
                  <a:cubicBezTo>
                    <a:pt x="15101" y="470"/>
                    <a:pt x="15101" y="470"/>
                    <a:pt x="15101" y="470"/>
                  </a:cubicBezTo>
                  <a:cubicBezTo>
                    <a:pt x="15483" y="939"/>
                    <a:pt x="15483" y="939"/>
                    <a:pt x="15483" y="939"/>
                  </a:cubicBezTo>
                  <a:cubicBezTo>
                    <a:pt x="15674" y="1643"/>
                    <a:pt x="15674" y="1643"/>
                    <a:pt x="15674" y="1643"/>
                  </a:cubicBezTo>
                  <a:cubicBezTo>
                    <a:pt x="16439" y="1878"/>
                    <a:pt x="16439" y="1878"/>
                    <a:pt x="16439" y="1878"/>
                  </a:cubicBezTo>
                  <a:cubicBezTo>
                    <a:pt x="16821" y="1878"/>
                    <a:pt x="16821" y="1878"/>
                    <a:pt x="16821" y="1878"/>
                  </a:cubicBezTo>
                  <a:cubicBezTo>
                    <a:pt x="17395" y="2348"/>
                    <a:pt x="17395" y="2348"/>
                    <a:pt x="17395" y="2348"/>
                  </a:cubicBezTo>
                  <a:cubicBezTo>
                    <a:pt x="17777" y="3052"/>
                    <a:pt x="17777" y="3052"/>
                    <a:pt x="17777" y="3052"/>
                  </a:cubicBezTo>
                  <a:cubicBezTo>
                    <a:pt x="18350" y="3287"/>
                    <a:pt x="18350" y="3287"/>
                    <a:pt x="18350" y="3287"/>
                  </a:cubicBezTo>
                  <a:cubicBezTo>
                    <a:pt x="18733" y="3287"/>
                    <a:pt x="18733" y="3287"/>
                    <a:pt x="18733" y="3287"/>
                  </a:cubicBezTo>
                  <a:cubicBezTo>
                    <a:pt x="18924" y="3052"/>
                    <a:pt x="18924" y="3052"/>
                    <a:pt x="18924" y="3052"/>
                  </a:cubicBezTo>
                  <a:cubicBezTo>
                    <a:pt x="19306" y="3052"/>
                    <a:pt x="19306" y="3052"/>
                    <a:pt x="19306" y="3052"/>
                  </a:cubicBezTo>
                  <a:cubicBezTo>
                    <a:pt x="19306" y="3522"/>
                    <a:pt x="19306" y="3522"/>
                    <a:pt x="19306" y="3522"/>
                  </a:cubicBezTo>
                  <a:cubicBezTo>
                    <a:pt x="19688" y="3757"/>
                    <a:pt x="19688" y="3757"/>
                    <a:pt x="19688" y="3757"/>
                  </a:cubicBezTo>
                  <a:cubicBezTo>
                    <a:pt x="19880" y="4226"/>
                    <a:pt x="19880" y="4226"/>
                    <a:pt x="19880" y="4226"/>
                  </a:cubicBezTo>
                  <a:cubicBezTo>
                    <a:pt x="20262" y="4696"/>
                    <a:pt x="20262" y="4696"/>
                    <a:pt x="20262" y="4696"/>
                  </a:cubicBezTo>
                  <a:cubicBezTo>
                    <a:pt x="20262" y="5165"/>
                    <a:pt x="20262" y="5165"/>
                    <a:pt x="20262" y="5165"/>
                  </a:cubicBezTo>
                  <a:cubicBezTo>
                    <a:pt x="19880" y="5165"/>
                    <a:pt x="19880" y="5165"/>
                    <a:pt x="19880" y="5165"/>
                  </a:cubicBezTo>
                  <a:cubicBezTo>
                    <a:pt x="19688" y="5165"/>
                    <a:pt x="19688" y="5165"/>
                    <a:pt x="19688" y="5165"/>
                  </a:cubicBezTo>
                  <a:cubicBezTo>
                    <a:pt x="19497" y="5870"/>
                    <a:pt x="19497" y="5870"/>
                    <a:pt x="19497" y="5870"/>
                  </a:cubicBezTo>
                  <a:cubicBezTo>
                    <a:pt x="19497" y="6339"/>
                    <a:pt x="19497" y="6339"/>
                    <a:pt x="19497" y="6339"/>
                  </a:cubicBezTo>
                  <a:cubicBezTo>
                    <a:pt x="19688" y="7043"/>
                    <a:pt x="19688" y="7043"/>
                    <a:pt x="19688" y="7043"/>
                  </a:cubicBezTo>
                  <a:cubicBezTo>
                    <a:pt x="20071" y="7278"/>
                    <a:pt x="20071" y="7278"/>
                    <a:pt x="20071" y="7278"/>
                  </a:cubicBezTo>
                  <a:cubicBezTo>
                    <a:pt x="19880" y="7748"/>
                    <a:pt x="19880" y="7748"/>
                    <a:pt x="19880" y="7748"/>
                  </a:cubicBezTo>
                  <a:cubicBezTo>
                    <a:pt x="19497" y="7983"/>
                    <a:pt x="19497" y="7983"/>
                    <a:pt x="19497" y="7983"/>
                  </a:cubicBezTo>
                  <a:cubicBezTo>
                    <a:pt x="19115" y="8217"/>
                    <a:pt x="19115" y="8217"/>
                    <a:pt x="19115" y="8217"/>
                  </a:cubicBezTo>
                  <a:cubicBezTo>
                    <a:pt x="18733" y="8687"/>
                    <a:pt x="18733" y="8687"/>
                    <a:pt x="18733" y="8687"/>
                  </a:cubicBezTo>
                  <a:cubicBezTo>
                    <a:pt x="18924" y="8922"/>
                    <a:pt x="18924" y="8922"/>
                    <a:pt x="18924" y="8922"/>
                  </a:cubicBezTo>
                  <a:cubicBezTo>
                    <a:pt x="19497" y="9391"/>
                    <a:pt x="19497" y="9391"/>
                    <a:pt x="19497" y="9391"/>
                  </a:cubicBezTo>
                  <a:cubicBezTo>
                    <a:pt x="19880" y="9626"/>
                    <a:pt x="19880" y="9626"/>
                    <a:pt x="19880" y="9626"/>
                  </a:cubicBezTo>
                  <a:cubicBezTo>
                    <a:pt x="19880" y="10330"/>
                    <a:pt x="19880" y="10330"/>
                    <a:pt x="19880" y="10330"/>
                  </a:cubicBezTo>
                  <a:cubicBezTo>
                    <a:pt x="20453" y="10800"/>
                    <a:pt x="20453" y="10800"/>
                    <a:pt x="20453" y="10800"/>
                  </a:cubicBezTo>
                  <a:cubicBezTo>
                    <a:pt x="21027" y="10800"/>
                    <a:pt x="21027" y="10800"/>
                    <a:pt x="21027" y="10800"/>
                  </a:cubicBezTo>
                  <a:cubicBezTo>
                    <a:pt x="21600" y="11504"/>
                    <a:pt x="21600" y="11504"/>
                    <a:pt x="21600" y="11504"/>
                  </a:cubicBezTo>
                  <a:cubicBezTo>
                    <a:pt x="21600" y="11504"/>
                    <a:pt x="21600" y="11504"/>
                    <a:pt x="21600" y="115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3" name="Google Shape;2513;p278"/>
            <p:cNvSpPr/>
            <p:nvPr/>
          </p:nvSpPr>
          <p:spPr>
            <a:xfrm>
              <a:off x="196364" y="5232043"/>
              <a:ext cx="656734" cy="531323"/>
            </a:xfrm>
            <a:custGeom>
              <a:avLst/>
              <a:gdLst/>
              <a:ahLst/>
              <a:cxnLst/>
              <a:rect l="l" t="t" r="r" b="b"/>
              <a:pathLst>
                <a:path w="21600" h="21470" extrusionOk="0">
                  <a:moveTo>
                    <a:pt x="21600" y="11504"/>
                  </a:moveTo>
                  <a:cubicBezTo>
                    <a:pt x="21600" y="12443"/>
                    <a:pt x="21600" y="12443"/>
                    <a:pt x="21600" y="12443"/>
                  </a:cubicBezTo>
                  <a:cubicBezTo>
                    <a:pt x="21409" y="13148"/>
                    <a:pt x="21409" y="13148"/>
                    <a:pt x="21409" y="13148"/>
                  </a:cubicBezTo>
                  <a:cubicBezTo>
                    <a:pt x="21218" y="14087"/>
                    <a:pt x="21218" y="14087"/>
                    <a:pt x="21218" y="14087"/>
                  </a:cubicBezTo>
                  <a:cubicBezTo>
                    <a:pt x="20835" y="15026"/>
                    <a:pt x="20835" y="15026"/>
                    <a:pt x="20835" y="15026"/>
                  </a:cubicBezTo>
                  <a:cubicBezTo>
                    <a:pt x="20453" y="15496"/>
                    <a:pt x="20453" y="15496"/>
                    <a:pt x="20453" y="15496"/>
                  </a:cubicBezTo>
                  <a:cubicBezTo>
                    <a:pt x="19880" y="15965"/>
                    <a:pt x="19880" y="15965"/>
                    <a:pt x="19880" y="15965"/>
                  </a:cubicBezTo>
                  <a:cubicBezTo>
                    <a:pt x="19497" y="16670"/>
                    <a:pt x="19497" y="16670"/>
                    <a:pt x="19497" y="16670"/>
                  </a:cubicBezTo>
                  <a:cubicBezTo>
                    <a:pt x="19497" y="17139"/>
                    <a:pt x="19497" y="17139"/>
                    <a:pt x="19497" y="17139"/>
                  </a:cubicBezTo>
                  <a:cubicBezTo>
                    <a:pt x="19497" y="17843"/>
                    <a:pt x="19497" y="17843"/>
                    <a:pt x="19497" y="17843"/>
                  </a:cubicBezTo>
                  <a:cubicBezTo>
                    <a:pt x="19880" y="18313"/>
                    <a:pt x="19880" y="18313"/>
                    <a:pt x="19880" y="18313"/>
                  </a:cubicBezTo>
                  <a:cubicBezTo>
                    <a:pt x="20262" y="18783"/>
                    <a:pt x="20262" y="18783"/>
                    <a:pt x="20262" y="18783"/>
                  </a:cubicBezTo>
                  <a:cubicBezTo>
                    <a:pt x="20644" y="19722"/>
                    <a:pt x="20644" y="19722"/>
                    <a:pt x="20644" y="19722"/>
                  </a:cubicBezTo>
                  <a:cubicBezTo>
                    <a:pt x="21027" y="19957"/>
                    <a:pt x="21027" y="19957"/>
                    <a:pt x="21027" y="19957"/>
                  </a:cubicBezTo>
                  <a:cubicBezTo>
                    <a:pt x="21027" y="20191"/>
                    <a:pt x="21027" y="20191"/>
                    <a:pt x="21027" y="20191"/>
                  </a:cubicBezTo>
                  <a:cubicBezTo>
                    <a:pt x="21027" y="20191"/>
                    <a:pt x="21027" y="20426"/>
                    <a:pt x="20835" y="20426"/>
                  </a:cubicBezTo>
                  <a:cubicBezTo>
                    <a:pt x="20644" y="20426"/>
                    <a:pt x="20453" y="20426"/>
                    <a:pt x="20453" y="20426"/>
                  </a:cubicBezTo>
                  <a:cubicBezTo>
                    <a:pt x="20262" y="20426"/>
                    <a:pt x="19880" y="20191"/>
                    <a:pt x="19688" y="20426"/>
                  </a:cubicBezTo>
                  <a:cubicBezTo>
                    <a:pt x="19688" y="20426"/>
                    <a:pt x="19688" y="20896"/>
                    <a:pt x="19688" y="21130"/>
                  </a:cubicBezTo>
                  <a:cubicBezTo>
                    <a:pt x="19688" y="21130"/>
                    <a:pt x="19497" y="21365"/>
                    <a:pt x="19306" y="21365"/>
                  </a:cubicBezTo>
                  <a:cubicBezTo>
                    <a:pt x="19115" y="21600"/>
                    <a:pt x="18924" y="21365"/>
                    <a:pt x="18542" y="21365"/>
                  </a:cubicBezTo>
                  <a:cubicBezTo>
                    <a:pt x="18350" y="21365"/>
                    <a:pt x="17968" y="21365"/>
                    <a:pt x="17777" y="21365"/>
                  </a:cubicBezTo>
                  <a:cubicBezTo>
                    <a:pt x="17395" y="21365"/>
                    <a:pt x="17012" y="21130"/>
                    <a:pt x="16630" y="21130"/>
                  </a:cubicBezTo>
                  <a:cubicBezTo>
                    <a:pt x="16439" y="21130"/>
                    <a:pt x="16248" y="20896"/>
                    <a:pt x="16057" y="20661"/>
                  </a:cubicBezTo>
                  <a:cubicBezTo>
                    <a:pt x="15865" y="20426"/>
                    <a:pt x="15674" y="20426"/>
                    <a:pt x="15483" y="20191"/>
                  </a:cubicBezTo>
                  <a:cubicBezTo>
                    <a:pt x="15483" y="20191"/>
                    <a:pt x="15483" y="19957"/>
                    <a:pt x="15483" y="19722"/>
                  </a:cubicBezTo>
                  <a:cubicBezTo>
                    <a:pt x="15483" y="19722"/>
                    <a:pt x="15292" y="19722"/>
                    <a:pt x="15101" y="19722"/>
                  </a:cubicBezTo>
                  <a:cubicBezTo>
                    <a:pt x="15101" y="19722"/>
                    <a:pt x="14910" y="19957"/>
                    <a:pt x="14910" y="20191"/>
                  </a:cubicBezTo>
                  <a:cubicBezTo>
                    <a:pt x="14910" y="20191"/>
                    <a:pt x="15101" y="20426"/>
                    <a:pt x="15101" y="20661"/>
                  </a:cubicBezTo>
                  <a:cubicBezTo>
                    <a:pt x="15101" y="20896"/>
                    <a:pt x="14910" y="21130"/>
                    <a:pt x="14719" y="21130"/>
                  </a:cubicBezTo>
                  <a:cubicBezTo>
                    <a:pt x="14719" y="21130"/>
                    <a:pt x="14336" y="21130"/>
                    <a:pt x="14336" y="20896"/>
                  </a:cubicBezTo>
                  <a:cubicBezTo>
                    <a:pt x="14145" y="20896"/>
                    <a:pt x="13954" y="20661"/>
                    <a:pt x="13954" y="20426"/>
                  </a:cubicBezTo>
                  <a:cubicBezTo>
                    <a:pt x="13763" y="20191"/>
                    <a:pt x="13763" y="19957"/>
                    <a:pt x="13763" y="19722"/>
                  </a:cubicBezTo>
                  <a:cubicBezTo>
                    <a:pt x="13763" y="19487"/>
                    <a:pt x="13954" y="19252"/>
                    <a:pt x="13954" y="19017"/>
                  </a:cubicBezTo>
                  <a:cubicBezTo>
                    <a:pt x="13954" y="19017"/>
                    <a:pt x="13763" y="18548"/>
                    <a:pt x="13763" y="18548"/>
                  </a:cubicBezTo>
                  <a:cubicBezTo>
                    <a:pt x="13572" y="18548"/>
                    <a:pt x="13381" y="18313"/>
                    <a:pt x="13381" y="18313"/>
                  </a:cubicBezTo>
                  <a:cubicBezTo>
                    <a:pt x="13381" y="18313"/>
                    <a:pt x="12998" y="18313"/>
                    <a:pt x="12998" y="18078"/>
                  </a:cubicBezTo>
                  <a:cubicBezTo>
                    <a:pt x="12807" y="18078"/>
                    <a:pt x="12616" y="17843"/>
                    <a:pt x="12616" y="17609"/>
                  </a:cubicBezTo>
                  <a:cubicBezTo>
                    <a:pt x="12616" y="17609"/>
                    <a:pt x="12234" y="17374"/>
                    <a:pt x="12234" y="17139"/>
                  </a:cubicBezTo>
                  <a:cubicBezTo>
                    <a:pt x="12042" y="17139"/>
                    <a:pt x="11851" y="17139"/>
                    <a:pt x="11660" y="17139"/>
                  </a:cubicBezTo>
                  <a:cubicBezTo>
                    <a:pt x="11469" y="17139"/>
                    <a:pt x="11278" y="17374"/>
                    <a:pt x="11087" y="17374"/>
                  </a:cubicBezTo>
                  <a:cubicBezTo>
                    <a:pt x="11087" y="17374"/>
                    <a:pt x="10704" y="17374"/>
                    <a:pt x="10704" y="17374"/>
                  </a:cubicBezTo>
                  <a:cubicBezTo>
                    <a:pt x="10513" y="17374"/>
                    <a:pt x="10513" y="17139"/>
                    <a:pt x="10513" y="17139"/>
                  </a:cubicBezTo>
                  <a:cubicBezTo>
                    <a:pt x="10322" y="17139"/>
                    <a:pt x="10131" y="16904"/>
                    <a:pt x="10131" y="17139"/>
                  </a:cubicBezTo>
                  <a:cubicBezTo>
                    <a:pt x="9940" y="17139"/>
                    <a:pt x="9940" y="17374"/>
                    <a:pt x="9940" y="17374"/>
                  </a:cubicBezTo>
                  <a:cubicBezTo>
                    <a:pt x="9749" y="17609"/>
                    <a:pt x="9940" y="17843"/>
                    <a:pt x="9940" y="18078"/>
                  </a:cubicBezTo>
                  <a:cubicBezTo>
                    <a:pt x="9940" y="18313"/>
                    <a:pt x="10131" y="18548"/>
                    <a:pt x="10131" y="18548"/>
                  </a:cubicBezTo>
                  <a:cubicBezTo>
                    <a:pt x="10131" y="18783"/>
                    <a:pt x="9940" y="19017"/>
                    <a:pt x="9749" y="19252"/>
                  </a:cubicBezTo>
                  <a:cubicBezTo>
                    <a:pt x="9749" y="19252"/>
                    <a:pt x="9749" y="19487"/>
                    <a:pt x="9558" y="19487"/>
                  </a:cubicBezTo>
                  <a:cubicBezTo>
                    <a:pt x="9366" y="19487"/>
                    <a:pt x="9366" y="19487"/>
                    <a:pt x="9175" y="19252"/>
                  </a:cubicBezTo>
                  <a:cubicBezTo>
                    <a:pt x="8984" y="19252"/>
                    <a:pt x="8602" y="19017"/>
                    <a:pt x="8602" y="19017"/>
                  </a:cubicBezTo>
                  <a:cubicBezTo>
                    <a:pt x="8411" y="19017"/>
                    <a:pt x="8411" y="19252"/>
                    <a:pt x="8219" y="19017"/>
                  </a:cubicBezTo>
                  <a:cubicBezTo>
                    <a:pt x="8028" y="19017"/>
                    <a:pt x="7837" y="19017"/>
                    <a:pt x="7646" y="18783"/>
                  </a:cubicBezTo>
                  <a:cubicBezTo>
                    <a:pt x="7646" y="18783"/>
                    <a:pt x="7455" y="18548"/>
                    <a:pt x="7264" y="18548"/>
                  </a:cubicBezTo>
                  <a:cubicBezTo>
                    <a:pt x="7264" y="18313"/>
                    <a:pt x="7073" y="18078"/>
                    <a:pt x="7073" y="17843"/>
                  </a:cubicBezTo>
                  <a:cubicBezTo>
                    <a:pt x="7073" y="17843"/>
                    <a:pt x="7073" y="17609"/>
                    <a:pt x="7073" y="17609"/>
                  </a:cubicBezTo>
                  <a:cubicBezTo>
                    <a:pt x="7073" y="17374"/>
                    <a:pt x="7264" y="17374"/>
                    <a:pt x="7264" y="17139"/>
                  </a:cubicBezTo>
                  <a:cubicBezTo>
                    <a:pt x="7264" y="16904"/>
                    <a:pt x="7264" y="16670"/>
                    <a:pt x="7264" y="16670"/>
                  </a:cubicBezTo>
                  <a:cubicBezTo>
                    <a:pt x="7073" y="16670"/>
                    <a:pt x="6881" y="16670"/>
                    <a:pt x="6881" y="16670"/>
                  </a:cubicBezTo>
                  <a:cubicBezTo>
                    <a:pt x="6881" y="16670"/>
                    <a:pt x="6499" y="16670"/>
                    <a:pt x="6499" y="16670"/>
                  </a:cubicBezTo>
                  <a:cubicBezTo>
                    <a:pt x="6308" y="16435"/>
                    <a:pt x="6308" y="15965"/>
                    <a:pt x="6308" y="15965"/>
                  </a:cubicBezTo>
                  <a:cubicBezTo>
                    <a:pt x="6308" y="15965"/>
                    <a:pt x="6499" y="15730"/>
                    <a:pt x="6499" y="15496"/>
                  </a:cubicBezTo>
                  <a:cubicBezTo>
                    <a:pt x="6499" y="15496"/>
                    <a:pt x="6499" y="15026"/>
                    <a:pt x="6308" y="15026"/>
                  </a:cubicBezTo>
                  <a:cubicBezTo>
                    <a:pt x="6308" y="14791"/>
                    <a:pt x="6117" y="14557"/>
                    <a:pt x="5926" y="14322"/>
                  </a:cubicBezTo>
                  <a:cubicBezTo>
                    <a:pt x="5926" y="14322"/>
                    <a:pt x="5926" y="14087"/>
                    <a:pt x="5926" y="14087"/>
                  </a:cubicBezTo>
                  <a:cubicBezTo>
                    <a:pt x="5926" y="13852"/>
                    <a:pt x="5735" y="13383"/>
                    <a:pt x="5735" y="13148"/>
                  </a:cubicBezTo>
                  <a:cubicBezTo>
                    <a:pt x="5543" y="12913"/>
                    <a:pt x="5161" y="12678"/>
                    <a:pt x="5161" y="12443"/>
                  </a:cubicBezTo>
                  <a:cubicBezTo>
                    <a:pt x="4970" y="12443"/>
                    <a:pt x="4588" y="12209"/>
                    <a:pt x="4396" y="11974"/>
                  </a:cubicBezTo>
                  <a:cubicBezTo>
                    <a:pt x="4205" y="11974"/>
                    <a:pt x="4205" y="11504"/>
                    <a:pt x="4205" y="11504"/>
                  </a:cubicBezTo>
                  <a:cubicBezTo>
                    <a:pt x="4205" y="11270"/>
                    <a:pt x="4205" y="11035"/>
                    <a:pt x="4205" y="11035"/>
                  </a:cubicBezTo>
                  <a:cubicBezTo>
                    <a:pt x="4396" y="10800"/>
                    <a:pt x="4396" y="10800"/>
                    <a:pt x="4588" y="10800"/>
                  </a:cubicBezTo>
                  <a:cubicBezTo>
                    <a:pt x="4779" y="10800"/>
                    <a:pt x="4779" y="10565"/>
                    <a:pt x="4970" y="10565"/>
                  </a:cubicBezTo>
                  <a:cubicBezTo>
                    <a:pt x="4970" y="10330"/>
                    <a:pt x="4970" y="10096"/>
                    <a:pt x="4970" y="9861"/>
                  </a:cubicBezTo>
                  <a:cubicBezTo>
                    <a:pt x="4779" y="9626"/>
                    <a:pt x="4396" y="9626"/>
                    <a:pt x="4205" y="9391"/>
                  </a:cubicBezTo>
                  <a:cubicBezTo>
                    <a:pt x="4205" y="9391"/>
                    <a:pt x="4205" y="8922"/>
                    <a:pt x="4014" y="8922"/>
                  </a:cubicBezTo>
                  <a:cubicBezTo>
                    <a:pt x="4014" y="8687"/>
                    <a:pt x="4014" y="8687"/>
                    <a:pt x="4014" y="8452"/>
                  </a:cubicBezTo>
                  <a:cubicBezTo>
                    <a:pt x="4014" y="8452"/>
                    <a:pt x="4014" y="7983"/>
                    <a:pt x="4014" y="7983"/>
                  </a:cubicBezTo>
                  <a:cubicBezTo>
                    <a:pt x="3823" y="7748"/>
                    <a:pt x="3632" y="7748"/>
                    <a:pt x="3632" y="7748"/>
                  </a:cubicBezTo>
                  <a:cubicBezTo>
                    <a:pt x="3441" y="7748"/>
                    <a:pt x="3250" y="7278"/>
                    <a:pt x="3058" y="7043"/>
                  </a:cubicBezTo>
                  <a:cubicBezTo>
                    <a:pt x="3058" y="7043"/>
                    <a:pt x="2676" y="7043"/>
                    <a:pt x="2485" y="6809"/>
                  </a:cubicBezTo>
                  <a:cubicBezTo>
                    <a:pt x="2294" y="6809"/>
                    <a:pt x="2103" y="6339"/>
                    <a:pt x="1912" y="6339"/>
                  </a:cubicBezTo>
                  <a:cubicBezTo>
                    <a:pt x="1720" y="6339"/>
                    <a:pt x="1529" y="6339"/>
                    <a:pt x="1338" y="6339"/>
                  </a:cubicBezTo>
                  <a:cubicBezTo>
                    <a:pt x="1338" y="6339"/>
                    <a:pt x="956" y="6339"/>
                    <a:pt x="765" y="6339"/>
                  </a:cubicBezTo>
                  <a:cubicBezTo>
                    <a:pt x="765" y="6339"/>
                    <a:pt x="382" y="6339"/>
                    <a:pt x="191" y="6339"/>
                  </a:cubicBezTo>
                  <a:cubicBezTo>
                    <a:pt x="191" y="6339"/>
                    <a:pt x="191" y="6104"/>
                    <a:pt x="0" y="5870"/>
                  </a:cubicBezTo>
                  <a:cubicBezTo>
                    <a:pt x="0" y="5870"/>
                    <a:pt x="0" y="5400"/>
                    <a:pt x="0" y="5400"/>
                  </a:cubicBezTo>
                  <a:cubicBezTo>
                    <a:pt x="0" y="5165"/>
                    <a:pt x="191" y="4930"/>
                    <a:pt x="191" y="4696"/>
                  </a:cubicBezTo>
                  <a:cubicBezTo>
                    <a:pt x="382" y="4461"/>
                    <a:pt x="573" y="4226"/>
                    <a:pt x="573" y="3991"/>
                  </a:cubicBezTo>
                  <a:cubicBezTo>
                    <a:pt x="573" y="3522"/>
                    <a:pt x="765" y="3287"/>
                    <a:pt x="765" y="2817"/>
                  </a:cubicBezTo>
                  <a:cubicBezTo>
                    <a:pt x="765" y="2817"/>
                    <a:pt x="765" y="2817"/>
                    <a:pt x="765" y="2817"/>
                  </a:cubicBezTo>
                  <a:cubicBezTo>
                    <a:pt x="1338" y="2817"/>
                    <a:pt x="1338" y="2817"/>
                    <a:pt x="1338" y="2817"/>
                  </a:cubicBezTo>
                  <a:cubicBezTo>
                    <a:pt x="2103" y="2817"/>
                    <a:pt x="2103" y="2817"/>
                    <a:pt x="2103" y="2817"/>
                  </a:cubicBezTo>
                  <a:cubicBezTo>
                    <a:pt x="3058" y="3522"/>
                    <a:pt x="3058" y="3522"/>
                    <a:pt x="3058" y="3522"/>
                  </a:cubicBezTo>
                  <a:cubicBezTo>
                    <a:pt x="3823" y="3757"/>
                    <a:pt x="3823" y="3757"/>
                    <a:pt x="3823" y="3757"/>
                  </a:cubicBezTo>
                  <a:cubicBezTo>
                    <a:pt x="4396" y="3757"/>
                    <a:pt x="4396" y="3757"/>
                    <a:pt x="4396" y="3757"/>
                  </a:cubicBezTo>
                  <a:cubicBezTo>
                    <a:pt x="4779" y="3757"/>
                    <a:pt x="4779" y="3757"/>
                    <a:pt x="4779" y="3757"/>
                  </a:cubicBezTo>
                  <a:cubicBezTo>
                    <a:pt x="4970" y="3991"/>
                    <a:pt x="4970" y="3991"/>
                    <a:pt x="4970" y="3991"/>
                  </a:cubicBezTo>
                  <a:cubicBezTo>
                    <a:pt x="5352" y="4461"/>
                    <a:pt x="5352" y="4461"/>
                    <a:pt x="5352" y="4461"/>
                  </a:cubicBezTo>
                  <a:cubicBezTo>
                    <a:pt x="5735" y="4226"/>
                    <a:pt x="5735" y="4226"/>
                    <a:pt x="5735" y="4226"/>
                  </a:cubicBezTo>
                  <a:cubicBezTo>
                    <a:pt x="5926" y="3522"/>
                    <a:pt x="5926" y="3522"/>
                    <a:pt x="5926" y="3522"/>
                  </a:cubicBezTo>
                  <a:cubicBezTo>
                    <a:pt x="6308" y="3522"/>
                    <a:pt x="6308" y="3522"/>
                    <a:pt x="6308" y="3522"/>
                  </a:cubicBezTo>
                  <a:cubicBezTo>
                    <a:pt x="6690" y="3287"/>
                    <a:pt x="6690" y="3287"/>
                    <a:pt x="6690" y="3287"/>
                  </a:cubicBezTo>
                  <a:cubicBezTo>
                    <a:pt x="6881" y="3287"/>
                    <a:pt x="6881" y="3287"/>
                    <a:pt x="6881" y="3287"/>
                  </a:cubicBezTo>
                  <a:cubicBezTo>
                    <a:pt x="7073" y="3522"/>
                    <a:pt x="7073" y="3522"/>
                    <a:pt x="7073" y="3522"/>
                  </a:cubicBezTo>
                  <a:cubicBezTo>
                    <a:pt x="7646" y="3757"/>
                    <a:pt x="7646" y="3757"/>
                    <a:pt x="7646" y="3757"/>
                  </a:cubicBezTo>
                  <a:cubicBezTo>
                    <a:pt x="7837" y="3522"/>
                    <a:pt x="7837" y="3522"/>
                    <a:pt x="7837" y="3522"/>
                  </a:cubicBezTo>
                  <a:cubicBezTo>
                    <a:pt x="8028" y="3052"/>
                    <a:pt x="8028" y="3052"/>
                    <a:pt x="8028" y="3052"/>
                  </a:cubicBezTo>
                  <a:cubicBezTo>
                    <a:pt x="8411" y="2817"/>
                    <a:pt x="8411" y="2817"/>
                    <a:pt x="8411" y="2817"/>
                  </a:cubicBezTo>
                  <a:cubicBezTo>
                    <a:pt x="8793" y="2817"/>
                    <a:pt x="8793" y="2817"/>
                    <a:pt x="8793" y="2817"/>
                  </a:cubicBezTo>
                  <a:cubicBezTo>
                    <a:pt x="9558" y="2348"/>
                    <a:pt x="9558" y="2348"/>
                    <a:pt x="9558" y="2348"/>
                  </a:cubicBezTo>
                  <a:cubicBezTo>
                    <a:pt x="10131" y="1643"/>
                    <a:pt x="10131" y="1643"/>
                    <a:pt x="10131" y="1643"/>
                  </a:cubicBezTo>
                  <a:cubicBezTo>
                    <a:pt x="11087" y="1174"/>
                    <a:pt x="11087" y="1174"/>
                    <a:pt x="11087" y="1174"/>
                  </a:cubicBezTo>
                  <a:cubicBezTo>
                    <a:pt x="11851" y="939"/>
                    <a:pt x="11851" y="939"/>
                    <a:pt x="11851" y="939"/>
                  </a:cubicBezTo>
                  <a:cubicBezTo>
                    <a:pt x="12234" y="704"/>
                    <a:pt x="12234" y="704"/>
                    <a:pt x="12234" y="704"/>
                  </a:cubicBezTo>
                  <a:cubicBezTo>
                    <a:pt x="12616" y="0"/>
                    <a:pt x="12616" y="0"/>
                    <a:pt x="12616" y="0"/>
                  </a:cubicBezTo>
                  <a:cubicBezTo>
                    <a:pt x="13381" y="235"/>
                    <a:pt x="13381" y="235"/>
                    <a:pt x="13381" y="235"/>
                  </a:cubicBezTo>
                  <a:cubicBezTo>
                    <a:pt x="13954" y="470"/>
                    <a:pt x="13954" y="470"/>
                    <a:pt x="13954" y="470"/>
                  </a:cubicBezTo>
                  <a:cubicBezTo>
                    <a:pt x="14336" y="704"/>
                    <a:pt x="14336" y="704"/>
                    <a:pt x="14336" y="704"/>
                  </a:cubicBezTo>
                  <a:cubicBezTo>
                    <a:pt x="14719" y="470"/>
                    <a:pt x="14719" y="470"/>
                    <a:pt x="14719" y="470"/>
                  </a:cubicBezTo>
                  <a:cubicBezTo>
                    <a:pt x="15101" y="470"/>
                    <a:pt x="15101" y="470"/>
                    <a:pt x="15101" y="470"/>
                  </a:cubicBezTo>
                  <a:cubicBezTo>
                    <a:pt x="15483" y="939"/>
                    <a:pt x="15483" y="939"/>
                    <a:pt x="15483" y="939"/>
                  </a:cubicBezTo>
                  <a:cubicBezTo>
                    <a:pt x="15674" y="1643"/>
                    <a:pt x="15674" y="1643"/>
                    <a:pt x="15674" y="1643"/>
                  </a:cubicBezTo>
                  <a:cubicBezTo>
                    <a:pt x="16439" y="1878"/>
                    <a:pt x="16439" y="1878"/>
                    <a:pt x="16439" y="1878"/>
                  </a:cubicBezTo>
                  <a:cubicBezTo>
                    <a:pt x="16821" y="1878"/>
                    <a:pt x="16821" y="1878"/>
                    <a:pt x="16821" y="1878"/>
                  </a:cubicBezTo>
                  <a:cubicBezTo>
                    <a:pt x="17395" y="2348"/>
                    <a:pt x="17395" y="2348"/>
                    <a:pt x="17395" y="2348"/>
                  </a:cubicBezTo>
                  <a:cubicBezTo>
                    <a:pt x="17777" y="3052"/>
                    <a:pt x="17777" y="3052"/>
                    <a:pt x="17777" y="3052"/>
                  </a:cubicBezTo>
                  <a:cubicBezTo>
                    <a:pt x="18350" y="3287"/>
                    <a:pt x="18350" y="3287"/>
                    <a:pt x="18350" y="3287"/>
                  </a:cubicBezTo>
                  <a:cubicBezTo>
                    <a:pt x="18733" y="3287"/>
                    <a:pt x="18733" y="3287"/>
                    <a:pt x="18733" y="3287"/>
                  </a:cubicBezTo>
                  <a:cubicBezTo>
                    <a:pt x="18924" y="3052"/>
                    <a:pt x="18924" y="3052"/>
                    <a:pt x="18924" y="3052"/>
                  </a:cubicBezTo>
                  <a:cubicBezTo>
                    <a:pt x="19306" y="3052"/>
                    <a:pt x="19306" y="3052"/>
                    <a:pt x="19306" y="3052"/>
                  </a:cubicBezTo>
                  <a:cubicBezTo>
                    <a:pt x="19306" y="3522"/>
                    <a:pt x="19306" y="3522"/>
                    <a:pt x="19306" y="3522"/>
                  </a:cubicBezTo>
                  <a:cubicBezTo>
                    <a:pt x="19688" y="3757"/>
                    <a:pt x="19688" y="3757"/>
                    <a:pt x="19688" y="3757"/>
                  </a:cubicBezTo>
                  <a:cubicBezTo>
                    <a:pt x="19880" y="4226"/>
                    <a:pt x="19880" y="4226"/>
                    <a:pt x="19880" y="4226"/>
                  </a:cubicBezTo>
                  <a:cubicBezTo>
                    <a:pt x="20262" y="4696"/>
                    <a:pt x="20262" y="4696"/>
                    <a:pt x="20262" y="4696"/>
                  </a:cubicBezTo>
                  <a:cubicBezTo>
                    <a:pt x="20262" y="5165"/>
                    <a:pt x="20262" y="5165"/>
                    <a:pt x="20262" y="5165"/>
                  </a:cubicBezTo>
                  <a:cubicBezTo>
                    <a:pt x="19880" y="5165"/>
                    <a:pt x="19880" y="5165"/>
                    <a:pt x="19880" y="5165"/>
                  </a:cubicBezTo>
                  <a:cubicBezTo>
                    <a:pt x="19688" y="5165"/>
                    <a:pt x="19688" y="5165"/>
                    <a:pt x="19688" y="5165"/>
                  </a:cubicBezTo>
                  <a:cubicBezTo>
                    <a:pt x="19497" y="5870"/>
                    <a:pt x="19497" y="5870"/>
                    <a:pt x="19497" y="5870"/>
                  </a:cubicBezTo>
                  <a:cubicBezTo>
                    <a:pt x="19497" y="6339"/>
                    <a:pt x="19497" y="6339"/>
                    <a:pt x="19497" y="6339"/>
                  </a:cubicBezTo>
                  <a:cubicBezTo>
                    <a:pt x="19688" y="7043"/>
                    <a:pt x="19688" y="7043"/>
                    <a:pt x="19688" y="7043"/>
                  </a:cubicBezTo>
                  <a:cubicBezTo>
                    <a:pt x="20071" y="7278"/>
                    <a:pt x="20071" y="7278"/>
                    <a:pt x="20071" y="7278"/>
                  </a:cubicBezTo>
                  <a:cubicBezTo>
                    <a:pt x="19880" y="7748"/>
                    <a:pt x="19880" y="7748"/>
                    <a:pt x="19880" y="7748"/>
                  </a:cubicBezTo>
                  <a:cubicBezTo>
                    <a:pt x="19497" y="7983"/>
                    <a:pt x="19497" y="7983"/>
                    <a:pt x="19497" y="7983"/>
                  </a:cubicBezTo>
                  <a:cubicBezTo>
                    <a:pt x="19115" y="8217"/>
                    <a:pt x="19115" y="8217"/>
                    <a:pt x="19115" y="8217"/>
                  </a:cubicBezTo>
                  <a:cubicBezTo>
                    <a:pt x="18733" y="8687"/>
                    <a:pt x="18733" y="8687"/>
                    <a:pt x="18733" y="8687"/>
                  </a:cubicBezTo>
                  <a:cubicBezTo>
                    <a:pt x="18924" y="8922"/>
                    <a:pt x="18924" y="8922"/>
                    <a:pt x="18924" y="8922"/>
                  </a:cubicBezTo>
                  <a:cubicBezTo>
                    <a:pt x="19497" y="9391"/>
                    <a:pt x="19497" y="9391"/>
                    <a:pt x="19497" y="9391"/>
                  </a:cubicBezTo>
                  <a:cubicBezTo>
                    <a:pt x="19880" y="9626"/>
                    <a:pt x="19880" y="9626"/>
                    <a:pt x="19880" y="9626"/>
                  </a:cubicBezTo>
                  <a:cubicBezTo>
                    <a:pt x="19880" y="10330"/>
                    <a:pt x="19880" y="10330"/>
                    <a:pt x="19880" y="10330"/>
                  </a:cubicBezTo>
                  <a:cubicBezTo>
                    <a:pt x="20453" y="10800"/>
                    <a:pt x="20453" y="10800"/>
                    <a:pt x="20453" y="10800"/>
                  </a:cubicBezTo>
                  <a:cubicBezTo>
                    <a:pt x="21027" y="10800"/>
                    <a:pt x="21027" y="10800"/>
                    <a:pt x="21027" y="10800"/>
                  </a:cubicBezTo>
                  <a:cubicBezTo>
                    <a:pt x="21600" y="11504"/>
                    <a:pt x="21600" y="11504"/>
                    <a:pt x="21600" y="11504"/>
                  </a:cubicBezTo>
                  <a:cubicBezTo>
                    <a:pt x="21600" y="11504"/>
                    <a:pt x="21600" y="11504"/>
                    <a:pt x="21600" y="115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4" name="Google Shape;2514;p278"/>
            <p:cNvSpPr/>
            <p:nvPr/>
          </p:nvSpPr>
          <p:spPr>
            <a:xfrm>
              <a:off x="98000" y="4008032"/>
              <a:ext cx="1470741" cy="1920017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0859" y="14944"/>
                  </a:moveTo>
                  <a:cubicBezTo>
                    <a:pt x="20944" y="15074"/>
                    <a:pt x="20944" y="15074"/>
                    <a:pt x="20944" y="15074"/>
                  </a:cubicBezTo>
                  <a:cubicBezTo>
                    <a:pt x="20944" y="15335"/>
                    <a:pt x="20944" y="15335"/>
                    <a:pt x="20944" y="15335"/>
                  </a:cubicBezTo>
                  <a:cubicBezTo>
                    <a:pt x="21029" y="15662"/>
                    <a:pt x="21029" y="15662"/>
                    <a:pt x="21029" y="15662"/>
                  </a:cubicBezTo>
                  <a:cubicBezTo>
                    <a:pt x="21114" y="15923"/>
                    <a:pt x="21114" y="15923"/>
                    <a:pt x="21114" y="15923"/>
                  </a:cubicBezTo>
                  <a:cubicBezTo>
                    <a:pt x="21114" y="16118"/>
                    <a:pt x="21114" y="16118"/>
                    <a:pt x="21114" y="16118"/>
                  </a:cubicBezTo>
                  <a:cubicBezTo>
                    <a:pt x="21029" y="16314"/>
                    <a:pt x="21029" y="16314"/>
                    <a:pt x="21029" y="16314"/>
                  </a:cubicBezTo>
                  <a:cubicBezTo>
                    <a:pt x="21114" y="16379"/>
                    <a:pt x="21114" y="16379"/>
                    <a:pt x="21114" y="16379"/>
                  </a:cubicBezTo>
                  <a:cubicBezTo>
                    <a:pt x="21284" y="16379"/>
                    <a:pt x="21284" y="16379"/>
                    <a:pt x="21284" y="16379"/>
                  </a:cubicBezTo>
                  <a:cubicBezTo>
                    <a:pt x="21369" y="16445"/>
                    <a:pt x="21369" y="16445"/>
                    <a:pt x="21369" y="16445"/>
                  </a:cubicBezTo>
                  <a:cubicBezTo>
                    <a:pt x="21454" y="16575"/>
                    <a:pt x="21454" y="16575"/>
                    <a:pt x="21454" y="16575"/>
                  </a:cubicBezTo>
                  <a:cubicBezTo>
                    <a:pt x="21539" y="16771"/>
                    <a:pt x="21539" y="16771"/>
                    <a:pt x="21539" y="16771"/>
                  </a:cubicBezTo>
                  <a:cubicBezTo>
                    <a:pt x="21454" y="16902"/>
                    <a:pt x="21454" y="16902"/>
                    <a:pt x="21454" y="16902"/>
                  </a:cubicBezTo>
                  <a:cubicBezTo>
                    <a:pt x="21199" y="16967"/>
                    <a:pt x="21199" y="16967"/>
                    <a:pt x="21199" y="16967"/>
                  </a:cubicBezTo>
                  <a:cubicBezTo>
                    <a:pt x="21114" y="17032"/>
                    <a:pt x="21114" y="17032"/>
                    <a:pt x="21114" y="17032"/>
                  </a:cubicBezTo>
                  <a:cubicBezTo>
                    <a:pt x="21029" y="17097"/>
                    <a:pt x="21029" y="17097"/>
                    <a:pt x="21029" y="17097"/>
                  </a:cubicBezTo>
                  <a:cubicBezTo>
                    <a:pt x="20944" y="17228"/>
                    <a:pt x="20944" y="17228"/>
                    <a:pt x="20944" y="17228"/>
                  </a:cubicBezTo>
                  <a:cubicBezTo>
                    <a:pt x="21029" y="17358"/>
                    <a:pt x="21029" y="17358"/>
                    <a:pt x="21029" y="17358"/>
                  </a:cubicBezTo>
                  <a:cubicBezTo>
                    <a:pt x="21114" y="17228"/>
                    <a:pt x="21114" y="17228"/>
                    <a:pt x="21114" y="17228"/>
                  </a:cubicBezTo>
                  <a:cubicBezTo>
                    <a:pt x="21199" y="17228"/>
                    <a:pt x="21199" y="17228"/>
                    <a:pt x="21199" y="17228"/>
                  </a:cubicBezTo>
                  <a:cubicBezTo>
                    <a:pt x="21284" y="17163"/>
                    <a:pt x="21284" y="17163"/>
                    <a:pt x="21284" y="17163"/>
                  </a:cubicBezTo>
                  <a:cubicBezTo>
                    <a:pt x="21369" y="17163"/>
                    <a:pt x="21369" y="17163"/>
                    <a:pt x="21369" y="17163"/>
                  </a:cubicBezTo>
                  <a:cubicBezTo>
                    <a:pt x="21454" y="17293"/>
                    <a:pt x="21454" y="17293"/>
                    <a:pt x="21454" y="17293"/>
                  </a:cubicBezTo>
                  <a:cubicBezTo>
                    <a:pt x="21369" y="17424"/>
                    <a:pt x="21369" y="17424"/>
                    <a:pt x="21369" y="17424"/>
                  </a:cubicBezTo>
                  <a:cubicBezTo>
                    <a:pt x="21199" y="17554"/>
                    <a:pt x="21199" y="17554"/>
                    <a:pt x="21199" y="17554"/>
                  </a:cubicBezTo>
                  <a:cubicBezTo>
                    <a:pt x="21114" y="17685"/>
                    <a:pt x="21114" y="17685"/>
                    <a:pt x="21114" y="17685"/>
                  </a:cubicBezTo>
                  <a:cubicBezTo>
                    <a:pt x="21114" y="17880"/>
                    <a:pt x="21114" y="17880"/>
                    <a:pt x="21114" y="17880"/>
                  </a:cubicBezTo>
                  <a:cubicBezTo>
                    <a:pt x="21284" y="17946"/>
                    <a:pt x="21284" y="17946"/>
                    <a:pt x="21284" y="17946"/>
                  </a:cubicBezTo>
                  <a:cubicBezTo>
                    <a:pt x="21369" y="18141"/>
                    <a:pt x="21369" y="18141"/>
                    <a:pt x="21369" y="18141"/>
                  </a:cubicBezTo>
                  <a:cubicBezTo>
                    <a:pt x="21199" y="18337"/>
                    <a:pt x="21199" y="18337"/>
                    <a:pt x="21199" y="18337"/>
                  </a:cubicBezTo>
                  <a:cubicBezTo>
                    <a:pt x="20944" y="18402"/>
                    <a:pt x="20944" y="18402"/>
                    <a:pt x="20944" y="18402"/>
                  </a:cubicBezTo>
                  <a:cubicBezTo>
                    <a:pt x="20774" y="18468"/>
                    <a:pt x="20774" y="18468"/>
                    <a:pt x="20774" y="18468"/>
                  </a:cubicBezTo>
                  <a:cubicBezTo>
                    <a:pt x="20604" y="18663"/>
                    <a:pt x="20604" y="18663"/>
                    <a:pt x="20604" y="18663"/>
                  </a:cubicBezTo>
                  <a:cubicBezTo>
                    <a:pt x="20433" y="18729"/>
                    <a:pt x="20433" y="18729"/>
                    <a:pt x="20433" y="18729"/>
                  </a:cubicBezTo>
                  <a:cubicBezTo>
                    <a:pt x="20433" y="18859"/>
                    <a:pt x="20433" y="18859"/>
                    <a:pt x="20433" y="18859"/>
                  </a:cubicBezTo>
                  <a:cubicBezTo>
                    <a:pt x="20519" y="18924"/>
                    <a:pt x="20519" y="18924"/>
                    <a:pt x="20519" y="18924"/>
                  </a:cubicBezTo>
                  <a:cubicBezTo>
                    <a:pt x="20519" y="19055"/>
                    <a:pt x="20519" y="19055"/>
                    <a:pt x="20519" y="19055"/>
                  </a:cubicBezTo>
                  <a:cubicBezTo>
                    <a:pt x="20263" y="19185"/>
                    <a:pt x="20263" y="19185"/>
                    <a:pt x="20263" y="19185"/>
                  </a:cubicBezTo>
                  <a:cubicBezTo>
                    <a:pt x="20178" y="19512"/>
                    <a:pt x="20178" y="19512"/>
                    <a:pt x="20178" y="19512"/>
                  </a:cubicBezTo>
                  <a:cubicBezTo>
                    <a:pt x="20178" y="19642"/>
                    <a:pt x="20178" y="19642"/>
                    <a:pt x="20178" y="19642"/>
                  </a:cubicBezTo>
                  <a:cubicBezTo>
                    <a:pt x="20093" y="19838"/>
                    <a:pt x="20093" y="19838"/>
                    <a:pt x="20093" y="19838"/>
                  </a:cubicBezTo>
                  <a:cubicBezTo>
                    <a:pt x="20178" y="20034"/>
                    <a:pt x="20178" y="20034"/>
                    <a:pt x="20178" y="20034"/>
                  </a:cubicBezTo>
                  <a:cubicBezTo>
                    <a:pt x="20093" y="20295"/>
                    <a:pt x="20093" y="20295"/>
                    <a:pt x="20093" y="20295"/>
                  </a:cubicBezTo>
                  <a:cubicBezTo>
                    <a:pt x="19838" y="20360"/>
                    <a:pt x="19838" y="20360"/>
                    <a:pt x="19838" y="20360"/>
                  </a:cubicBezTo>
                  <a:cubicBezTo>
                    <a:pt x="19583" y="20556"/>
                    <a:pt x="19583" y="20556"/>
                    <a:pt x="19583" y="20556"/>
                  </a:cubicBezTo>
                  <a:cubicBezTo>
                    <a:pt x="19498" y="20817"/>
                    <a:pt x="19498" y="20817"/>
                    <a:pt x="19498" y="20817"/>
                  </a:cubicBezTo>
                  <a:cubicBezTo>
                    <a:pt x="19498" y="21078"/>
                    <a:pt x="19498" y="21078"/>
                    <a:pt x="19498" y="21078"/>
                  </a:cubicBezTo>
                  <a:cubicBezTo>
                    <a:pt x="19158" y="21339"/>
                    <a:pt x="19158" y="21339"/>
                    <a:pt x="19158" y="21339"/>
                  </a:cubicBezTo>
                  <a:cubicBezTo>
                    <a:pt x="18903" y="21535"/>
                    <a:pt x="18903" y="21535"/>
                    <a:pt x="18903" y="21535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535"/>
                    <a:pt x="18733" y="21600"/>
                    <a:pt x="18733" y="21600"/>
                  </a:cubicBezTo>
                  <a:cubicBezTo>
                    <a:pt x="18648" y="21600"/>
                    <a:pt x="18648" y="21600"/>
                    <a:pt x="18563" y="21535"/>
                  </a:cubicBezTo>
                  <a:cubicBezTo>
                    <a:pt x="18478" y="21535"/>
                    <a:pt x="18308" y="21469"/>
                    <a:pt x="18308" y="21469"/>
                  </a:cubicBezTo>
                  <a:cubicBezTo>
                    <a:pt x="18222" y="21469"/>
                    <a:pt x="18052" y="21469"/>
                    <a:pt x="17967" y="21469"/>
                  </a:cubicBezTo>
                  <a:cubicBezTo>
                    <a:pt x="17882" y="21469"/>
                    <a:pt x="17627" y="21339"/>
                    <a:pt x="17457" y="21274"/>
                  </a:cubicBezTo>
                  <a:cubicBezTo>
                    <a:pt x="17372" y="21274"/>
                    <a:pt x="17287" y="21208"/>
                    <a:pt x="17202" y="21143"/>
                  </a:cubicBezTo>
                  <a:cubicBezTo>
                    <a:pt x="17117" y="21078"/>
                    <a:pt x="17032" y="21013"/>
                    <a:pt x="16947" y="21013"/>
                  </a:cubicBezTo>
                  <a:cubicBezTo>
                    <a:pt x="16947" y="20947"/>
                    <a:pt x="16777" y="20882"/>
                    <a:pt x="16692" y="20882"/>
                  </a:cubicBezTo>
                  <a:cubicBezTo>
                    <a:pt x="16692" y="20882"/>
                    <a:pt x="16522" y="20882"/>
                    <a:pt x="16522" y="20882"/>
                  </a:cubicBezTo>
                  <a:cubicBezTo>
                    <a:pt x="16437" y="20882"/>
                    <a:pt x="16352" y="20817"/>
                    <a:pt x="16352" y="20817"/>
                  </a:cubicBezTo>
                  <a:cubicBezTo>
                    <a:pt x="16267" y="20817"/>
                    <a:pt x="16182" y="20752"/>
                    <a:pt x="16182" y="20752"/>
                  </a:cubicBezTo>
                  <a:cubicBezTo>
                    <a:pt x="16182" y="20686"/>
                    <a:pt x="16011" y="20621"/>
                    <a:pt x="16011" y="20621"/>
                  </a:cubicBezTo>
                  <a:cubicBezTo>
                    <a:pt x="15926" y="20621"/>
                    <a:pt x="15841" y="20621"/>
                    <a:pt x="15756" y="20621"/>
                  </a:cubicBezTo>
                  <a:cubicBezTo>
                    <a:pt x="15756" y="20621"/>
                    <a:pt x="15586" y="20621"/>
                    <a:pt x="15586" y="20686"/>
                  </a:cubicBezTo>
                  <a:cubicBezTo>
                    <a:pt x="15501" y="20752"/>
                    <a:pt x="15501" y="20817"/>
                    <a:pt x="15416" y="20817"/>
                  </a:cubicBezTo>
                  <a:cubicBezTo>
                    <a:pt x="15416" y="20817"/>
                    <a:pt x="15331" y="20882"/>
                    <a:pt x="15246" y="20882"/>
                  </a:cubicBezTo>
                  <a:cubicBezTo>
                    <a:pt x="15246" y="20882"/>
                    <a:pt x="15161" y="20817"/>
                    <a:pt x="15076" y="20817"/>
                  </a:cubicBezTo>
                  <a:cubicBezTo>
                    <a:pt x="15076" y="20817"/>
                    <a:pt x="14906" y="20686"/>
                    <a:pt x="14906" y="20621"/>
                  </a:cubicBezTo>
                  <a:cubicBezTo>
                    <a:pt x="14906" y="20621"/>
                    <a:pt x="14821" y="20556"/>
                    <a:pt x="14821" y="20491"/>
                  </a:cubicBezTo>
                  <a:cubicBezTo>
                    <a:pt x="14736" y="20491"/>
                    <a:pt x="14566" y="20491"/>
                    <a:pt x="14566" y="20491"/>
                  </a:cubicBezTo>
                  <a:cubicBezTo>
                    <a:pt x="14481" y="20556"/>
                    <a:pt x="14481" y="20621"/>
                    <a:pt x="14396" y="20621"/>
                  </a:cubicBezTo>
                  <a:cubicBezTo>
                    <a:pt x="14311" y="20621"/>
                    <a:pt x="14226" y="20686"/>
                    <a:pt x="14226" y="20686"/>
                  </a:cubicBezTo>
                  <a:cubicBezTo>
                    <a:pt x="14141" y="20686"/>
                    <a:pt x="14056" y="20621"/>
                    <a:pt x="13970" y="20621"/>
                  </a:cubicBezTo>
                  <a:cubicBezTo>
                    <a:pt x="13885" y="20621"/>
                    <a:pt x="13800" y="20621"/>
                    <a:pt x="13715" y="20621"/>
                  </a:cubicBezTo>
                  <a:cubicBezTo>
                    <a:pt x="13630" y="20621"/>
                    <a:pt x="13460" y="20621"/>
                    <a:pt x="13375" y="20556"/>
                  </a:cubicBezTo>
                  <a:cubicBezTo>
                    <a:pt x="13375" y="20556"/>
                    <a:pt x="13205" y="20556"/>
                    <a:pt x="13205" y="20491"/>
                  </a:cubicBezTo>
                  <a:cubicBezTo>
                    <a:pt x="13205" y="20491"/>
                    <a:pt x="13205" y="20360"/>
                    <a:pt x="13120" y="20360"/>
                  </a:cubicBezTo>
                  <a:cubicBezTo>
                    <a:pt x="13035" y="20295"/>
                    <a:pt x="12950" y="20295"/>
                    <a:pt x="12865" y="20295"/>
                  </a:cubicBezTo>
                  <a:cubicBezTo>
                    <a:pt x="12780" y="20230"/>
                    <a:pt x="12610" y="20164"/>
                    <a:pt x="12610" y="20164"/>
                  </a:cubicBezTo>
                  <a:cubicBezTo>
                    <a:pt x="12525" y="20164"/>
                    <a:pt x="12355" y="20164"/>
                    <a:pt x="12355" y="20099"/>
                  </a:cubicBezTo>
                  <a:cubicBezTo>
                    <a:pt x="12270" y="20099"/>
                    <a:pt x="12185" y="20034"/>
                    <a:pt x="12185" y="20034"/>
                  </a:cubicBezTo>
                  <a:cubicBezTo>
                    <a:pt x="12100" y="19969"/>
                    <a:pt x="12100" y="19838"/>
                    <a:pt x="12100" y="19773"/>
                  </a:cubicBezTo>
                  <a:cubicBezTo>
                    <a:pt x="12100" y="19773"/>
                    <a:pt x="12015" y="19708"/>
                    <a:pt x="11930" y="19642"/>
                  </a:cubicBezTo>
                  <a:cubicBezTo>
                    <a:pt x="11930" y="19642"/>
                    <a:pt x="11930" y="19577"/>
                    <a:pt x="11930" y="19512"/>
                  </a:cubicBezTo>
                  <a:cubicBezTo>
                    <a:pt x="11930" y="19512"/>
                    <a:pt x="11930" y="19381"/>
                    <a:pt x="11930" y="19381"/>
                  </a:cubicBezTo>
                  <a:cubicBezTo>
                    <a:pt x="11930" y="19316"/>
                    <a:pt x="11845" y="19316"/>
                    <a:pt x="11759" y="19316"/>
                  </a:cubicBezTo>
                  <a:cubicBezTo>
                    <a:pt x="11759" y="19316"/>
                    <a:pt x="11674" y="19185"/>
                    <a:pt x="11674" y="19185"/>
                  </a:cubicBezTo>
                  <a:cubicBezTo>
                    <a:pt x="11504" y="19120"/>
                    <a:pt x="11334" y="19120"/>
                    <a:pt x="11334" y="19120"/>
                  </a:cubicBezTo>
                  <a:cubicBezTo>
                    <a:pt x="11164" y="19120"/>
                    <a:pt x="10994" y="19120"/>
                    <a:pt x="10909" y="19185"/>
                  </a:cubicBezTo>
                  <a:cubicBezTo>
                    <a:pt x="10824" y="19185"/>
                    <a:pt x="10824" y="19316"/>
                    <a:pt x="10824" y="19316"/>
                  </a:cubicBezTo>
                  <a:cubicBezTo>
                    <a:pt x="10654" y="19251"/>
                    <a:pt x="10654" y="19251"/>
                    <a:pt x="10654" y="19251"/>
                  </a:cubicBezTo>
                  <a:cubicBezTo>
                    <a:pt x="10484" y="18990"/>
                    <a:pt x="10484" y="18990"/>
                    <a:pt x="10484" y="18990"/>
                  </a:cubicBezTo>
                  <a:cubicBezTo>
                    <a:pt x="10314" y="18859"/>
                    <a:pt x="10314" y="18859"/>
                    <a:pt x="10314" y="18859"/>
                  </a:cubicBezTo>
                  <a:cubicBezTo>
                    <a:pt x="10144" y="18794"/>
                    <a:pt x="10144" y="18794"/>
                    <a:pt x="10144" y="18794"/>
                  </a:cubicBezTo>
                  <a:cubicBezTo>
                    <a:pt x="10144" y="18533"/>
                    <a:pt x="10144" y="18533"/>
                    <a:pt x="10144" y="18533"/>
                  </a:cubicBezTo>
                  <a:cubicBezTo>
                    <a:pt x="10144" y="18402"/>
                    <a:pt x="10144" y="18402"/>
                    <a:pt x="10144" y="18402"/>
                  </a:cubicBezTo>
                  <a:cubicBezTo>
                    <a:pt x="10314" y="18207"/>
                    <a:pt x="10314" y="18207"/>
                    <a:pt x="10314" y="18207"/>
                  </a:cubicBezTo>
                  <a:cubicBezTo>
                    <a:pt x="10569" y="18076"/>
                    <a:pt x="10569" y="18076"/>
                    <a:pt x="10569" y="18076"/>
                  </a:cubicBezTo>
                  <a:cubicBezTo>
                    <a:pt x="10739" y="17946"/>
                    <a:pt x="10739" y="17946"/>
                    <a:pt x="10739" y="17946"/>
                  </a:cubicBezTo>
                  <a:cubicBezTo>
                    <a:pt x="10909" y="17685"/>
                    <a:pt x="10909" y="17685"/>
                    <a:pt x="10909" y="17685"/>
                  </a:cubicBezTo>
                  <a:cubicBezTo>
                    <a:pt x="10994" y="17424"/>
                    <a:pt x="10994" y="17424"/>
                    <a:pt x="10994" y="17424"/>
                  </a:cubicBezTo>
                  <a:cubicBezTo>
                    <a:pt x="11079" y="17228"/>
                    <a:pt x="11079" y="17228"/>
                    <a:pt x="11079" y="17228"/>
                  </a:cubicBezTo>
                  <a:cubicBezTo>
                    <a:pt x="11079" y="16967"/>
                    <a:pt x="11079" y="16967"/>
                    <a:pt x="11079" y="16967"/>
                  </a:cubicBezTo>
                  <a:cubicBezTo>
                    <a:pt x="10824" y="16771"/>
                    <a:pt x="10824" y="16771"/>
                    <a:pt x="10824" y="16771"/>
                  </a:cubicBezTo>
                  <a:cubicBezTo>
                    <a:pt x="10569" y="16771"/>
                    <a:pt x="10569" y="16771"/>
                    <a:pt x="10569" y="16771"/>
                  </a:cubicBezTo>
                  <a:cubicBezTo>
                    <a:pt x="10314" y="16640"/>
                    <a:pt x="10314" y="16640"/>
                    <a:pt x="10314" y="16640"/>
                  </a:cubicBezTo>
                  <a:cubicBezTo>
                    <a:pt x="10314" y="16445"/>
                    <a:pt x="10314" y="16445"/>
                    <a:pt x="10314" y="16445"/>
                  </a:cubicBezTo>
                  <a:cubicBezTo>
                    <a:pt x="10144" y="16379"/>
                    <a:pt x="10144" y="16379"/>
                    <a:pt x="10144" y="16379"/>
                  </a:cubicBezTo>
                  <a:cubicBezTo>
                    <a:pt x="9889" y="16249"/>
                    <a:pt x="9889" y="16249"/>
                    <a:pt x="9889" y="16249"/>
                  </a:cubicBezTo>
                  <a:cubicBezTo>
                    <a:pt x="9804" y="16184"/>
                    <a:pt x="9804" y="16184"/>
                    <a:pt x="9804" y="16184"/>
                  </a:cubicBezTo>
                  <a:cubicBezTo>
                    <a:pt x="9974" y="16053"/>
                    <a:pt x="9974" y="16053"/>
                    <a:pt x="9974" y="16053"/>
                  </a:cubicBezTo>
                  <a:cubicBezTo>
                    <a:pt x="10144" y="15988"/>
                    <a:pt x="10144" y="15988"/>
                    <a:pt x="10144" y="15988"/>
                  </a:cubicBezTo>
                  <a:cubicBezTo>
                    <a:pt x="10314" y="15923"/>
                    <a:pt x="10314" y="15923"/>
                    <a:pt x="10314" y="15923"/>
                  </a:cubicBezTo>
                  <a:cubicBezTo>
                    <a:pt x="10399" y="15792"/>
                    <a:pt x="10399" y="15792"/>
                    <a:pt x="10399" y="15792"/>
                  </a:cubicBezTo>
                  <a:cubicBezTo>
                    <a:pt x="10229" y="15727"/>
                    <a:pt x="10229" y="15727"/>
                    <a:pt x="10229" y="15727"/>
                  </a:cubicBezTo>
                  <a:cubicBezTo>
                    <a:pt x="10144" y="15531"/>
                    <a:pt x="10144" y="15531"/>
                    <a:pt x="10144" y="15531"/>
                  </a:cubicBezTo>
                  <a:cubicBezTo>
                    <a:pt x="10144" y="15401"/>
                    <a:pt x="10144" y="15401"/>
                    <a:pt x="10144" y="15401"/>
                  </a:cubicBezTo>
                  <a:cubicBezTo>
                    <a:pt x="10229" y="15205"/>
                    <a:pt x="10229" y="15205"/>
                    <a:pt x="10229" y="15205"/>
                  </a:cubicBezTo>
                  <a:cubicBezTo>
                    <a:pt x="10399" y="15205"/>
                    <a:pt x="10399" y="15205"/>
                    <a:pt x="10399" y="15205"/>
                  </a:cubicBezTo>
                  <a:cubicBezTo>
                    <a:pt x="10484" y="15205"/>
                    <a:pt x="10484" y="15205"/>
                    <a:pt x="10484" y="15205"/>
                  </a:cubicBezTo>
                  <a:cubicBezTo>
                    <a:pt x="10484" y="15074"/>
                    <a:pt x="10484" y="15074"/>
                    <a:pt x="10484" y="15074"/>
                  </a:cubicBezTo>
                  <a:cubicBezTo>
                    <a:pt x="10314" y="14944"/>
                    <a:pt x="10314" y="14944"/>
                    <a:pt x="10314" y="14944"/>
                  </a:cubicBezTo>
                  <a:cubicBezTo>
                    <a:pt x="10229" y="14813"/>
                    <a:pt x="10229" y="14813"/>
                    <a:pt x="10229" y="14813"/>
                  </a:cubicBezTo>
                  <a:cubicBezTo>
                    <a:pt x="10144" y="14748"/>
                    <a:pt x="10144" y="14748"/>
                    <a:pt x="10144" y="14748"/>
                  </a:cubicBezTo>
                  <a:cubicBezTo>
                    <a:pt x="10059" y="14618"/>
                    <a:pt x="10059" y="14618"/>
                    <a:pt x="10059" y="14618"/>
                  </a:cubicBezTo>
                  <a:cubicBezTo>
                    <a:pt x="9889" y="14618"/>
                    <a:pt x="9889" y="14618"/>
                    <a:pt x="9889" y="14618"/>
                  </a:cubicBezTo>
                  <a:cubicBezTo>
                    <a:pt x="9804" y="14683"/>
                    <a:pt x="9804" y="14683"/>
                    <a:pt x="9804" y="14683"/>
                  </a:cubicBezTo>
                  <a:cubicBezTo>
                    <a:pt x="9633" y="14683"/>
                    <a:pt x="9633" y="14683"/>
                    <a:pt x="9633" y="14683"/>
                  </a:cubicBezTo>
                  <a:cubicBezTo>
                    <a:pt x="9378" y="14618"/>
                    <a:pt x="9378" y="14618"/>
                    <a:pt x="9378" y="14618"/>
                  </a:cubicBezTo>
                  <a:cubicBezTo>
                    <a:pt x="9208" y="14422"/>
                    <a:pt x="9208" y="14422"/>
                    <a:pt x="9208" y="14422"/>
                  </a:cubicBezTo>
                  <a:cubicBezTo>
                    <a:pt x="8953" y="14291"/>
                    <a:pt x="8953" y="14291"/>
                    <a:pt x="8953" y="14291"/>
                  </a:cubicBezTo>
                  <a:cubicBezTo>
                    <a:pt x="8783" y="14291"/>
                    <a:pt x="8783" y="14291"/>
                    <a:pt x="8783" y="14291"/>
                  </a:cubicBezTo>
                  <a:cubicBezTo>
                    <a:pt x="8528" y="14226"/>
                    <a:pt x="8528" y="14226"/>
                    <a:pt x="8528" y="14226"/>
                  </a:cubicBezTo>
                  <a:cubicBezTo>
                    <a:pt x="8358" y="14030"/>
                    <a:pt x="8358" y="14030"/>
                    <a:pt x="8358" y="14030"/>
                  </a:cubicBezTo>
                  <a:cubicBezTo>
                    <a:pt x="8273" y="13900"/>
                    <a:pt x="8273" y="13900"/>
                    <a:pt x="8273" y="13900"/>
                  </a:cubicBezTo>
                  <a:cubicBezTo>
                    <a:pt x="8018" y="13834"/>
                    <a:pt x="8018" y="13834"/>
                    <a:pt x="8018" y="13834"/>
                  </a:cubicBezTo>
                  <a:cubicBezTo>
                    <a:pt x="7848" y="13965"/>
                    <a:pt x="7848" y="13965"/>
                    <a:pt x="7848" y="13965"/>
                  </a:cubicBezTo>
                  <a:cubicBezTo>
                    <a:pt x="7678" y="13900"/>
                    <a:pt x="7678" y="13900"/>
                    <a:pt x="7678" y="13900"/>
                  </a:cubicBezTo>
                  <a:cubicBezTo>
                    <a:pt x="7422" y="13834"/>
                    <a:pt x="7422" y="13834"/>
                    <a:pt x="7422" y="13834"/>
                  </a:cubicBezTo>
                  <a:cubicBezTo>
                    <a:pt x="7082" y="13769"/>
                    <a:pt x="7082" y="13769"/>
                    <a:pt x="7082" y="13769"/>
                  </a:cubicBezTo>
                  <a:cubicBezTo>
                    <a:pt x="6997" y="13965"/>
                    <a:pt x="6997" y="13965"/>
                    <a:pt x="6997" y="13965"/>
                  </a:cubicBezTo>
                  <a:cubicBezTo>
                    <a:pt x="6742" y="14030"/>
                    <a:pt x="6742" y="14030"/>
                    <a:pt x="6742" y="14030"/>
                  </a:cubicBezTo>
                  <a:cubicBezTo>
                    <a:pt x="6402" y="14095"/>
                    <a:pt x="6402" y="14095"/>
                    <a:pt x="6402" y="14095"/>
                  </a:cubicBezTo>
                  <a:cubicBezTo>
                    <a:pt x="6062" y="14226"/>
                    <a:pt x="6062" y="14226"/>
                    <a:pt x="6062" y="14226"/>
                  </a:cubicBezTo>
                  <a:cubicBezTo>
                    <a:pt x="5722" y="14422"/>
                    <a:pt x="5722" y="14422"/>
                    <a:pt x="5722" y="14422"/>
                  </a:cubicBezTo>
                  <a:cubicBezTo>
                    <a:pt x="5382" y="14552"/>
                    <a:pt x="5382" y="14552"/>
                    <a:pt x="5382" y="14552"/>
                  </a:cubicBezTo>
                  <a:cubicBezTo>
                    <a:pt x="5211" y="14552"/>
                    <a:pt x="5211" y="14552"/>
                    <a:pt x="5211" y="14552"/>
                  </a:cubicBezTo>
                  <a:cubicBezTo>
                    <a:pt x="5041" y="14618"/>
                    <a:pt x="5041" y="14618"/>
                    <a:pt x="5041" y="14618"/>
                  </a:cubicBezTo>
                  <a:cubicBezTo>
                    <a:pt x="4956" y="14748"/>
                    <a:pt x="4956" y="14748"/>
                    <a:pt x="4956" y="14748"/>
                  </a:cubicBezTo>
                  <a:cubicBezTo>
                    <a:pt x="4871" y="14813"/>
                    <a:pt x="4871" y="14813"/>
                    <a:pt x="4871" y="14813"/>
                  </a:cubicBezTo>
                  <a:cubicBezTo>
                    <a:pt x="4616" y="14748"/>
                    <a:pt x="4616" y="14748"/>
                    <a:pt x="4616" y="14748"/>
                  </a:cubicBezTo>
                  <a:cubicBezTo>
                    <a:pt x="4531" y="14683"/>
                    <a:pt x="4531" y="14683"/>
                    <a:pt x="4531" y="14683"/>
                  </a:cubicBezTo>
                  <a:cubicBezTo>
                    <a:pt x="4446" y="14683"/>
                    <a:pt x="4446" y="14683"/>
                    <a:pt x="4446" y="14683"/>
                  </a:cubicBezTo>
                  <a:cubicBezTo>
                    <a:pt x="4276" y="14748"/>
                    <a:pt x="4276" y="14748"/>
                    <a:pt x="4276" y="14748"/>
                  </a:cubicBezTo>
                  <a:cubicBezTo>
                    <a:pt x="4191" y="14748"/>
                    <a:pt x="4191" y="14748"/>
                    <a:pt x="4191" y="14748"/>
                  </a:cubicBezTo>
                  <a:cubicBezTo>
                    <a:pt x="4021" y="14944"/>
                    <a:pt x="4021" y="14944"/>
                    <a:pt x="4021" y="14944"/>
                  </a:cubicBezTo>
                  <a:cubicBezTo>
                    <a:pt x="3851" y="15009"/>
                    <a:pt x="3851" y="15009"/>
                    <a:pt x="3851" y="15009"/>
                  </a:cubicBezTo>
                  <a:cubicBezTo>
                    <a:pt x="3681" y="14879"/>
                    <a:pt x="3681" y="14879"/>
                    <a:pt x="3681" y="14879"/>
                  </a:cubicBezTo>
                  <a:cubicBezTo>
                    <a:pt x="3596" y="14813"/>
                    <a:pt x="3596" y="14813"/>
                    <a:pt x="3596" y="14813"/>
                  </a:cubicBezTo>
                  <a:cubicBezTo>
                    <a:pt x="3426" y="14813"/>
                    <a:pt x="3426" y="14813"/>
                    <a:pt x="3426" y="14813"/>
                  </a:cubicBezTo>
                  <a:cubicBezTo>
                    <a:pt x="3170" y="14813"/>
                    <a:pt x="3170" y="14813"/>
                    <a:pt x="3170" y="14813"/>
                  </a:cubicBezTo>
                  <a:cubicBezTo>
                    <a:pt x="2830" y="14748"/>
                    <a:pt x="2830" y="14748"/>
                    <a:pt x="2830" y="14748"/>
                  </a:cubicBezTo>
                  <a:cubicBezTo>
                    <a:pt x="2405" y="14552"/>
                    <a:pt x="2405" y="14552"/>
                    <a:pt x="2405" y="14552"/>
                  </a:cubicBezTo>
                  <a:cubicBezTo>
                    <a:pt x="2065" y="14552"/>
                    <a:pt x="2065" y="14552"/>
                    <a:pt x="2065" y="14552"/>
                  </a:cubicBezTo>
                  <a:cubicBezTo>
                    <a:pt x="1810" y="14552"/>
                    <a:pt x="1810" y="14552"/>
                    <a:pt x="1810" y="14552"/>
                  </a:cubicBezTo>
                  <a:cubicBezTo>
                    <a:pt x="1810" y="14487"/>
                    <a:pt x="1725" y="14356"/>
                    <a:pt x="1725" y="14356"/>
                  </a:cubicBezTo>
                  <a:cubicBezTo>
                    <a:pt x="1725" y="14291"/>
                    <a:pt x="1810" y="14161"/>
                    <a:pt x="1810" y="14095"/>
                  </a:cubicBezTo>
                  <a:cubicBezTo>
                    <a:pt x="1810" y="14030"/>
                    <a:pt x="1980" y="13965"/>
                    <a:pt x="2065" y="13834"/>
                  </a:cubicBezTo>
                  <a:cubicBezTo>
                    <a:pt x="2150" y="13769"/>
                    <a:pt x="2320" y="13639"/>
                    <a:pt x="2405" y="13573"/>
                  </a:cubicBezTo>
                  <a:cubicBezTo>
                    <a:pt x="2405" y="13573"/>
                    <a:pt x="2490" y="13443"/>
                    <a:pt x="2575" y="13378"/>
                  </a:cubicBezTo>
                  <a:cubicBezTo>
                    <a:pt x="2575" y="13378"/>
                    <a:pt x="2490" y="13247"/>
                    <a:pt x="2575" y="13247"/>
                  </a:cubicBezTo>
                  <a:cubicBezTo>
                    <a:pt x="2575" y="13182"/>
                    <a:pt x="2660" y="13117"/>
                    <a:pt x="2745" y="13051"/>
                  </a:cubicBezTo>
                  <a:cubicBezTo>
                    <a:pt x="2830" y="13051"/>
                    <a:pt x="2915" y="12921"/>
                    <a:pt x="3000" y="12921"/>
                  </a:cubicBezTo>
                  <a:cubicBezTo>
                    <a:pt x="3000" y="12921"/>
                    <a:pt x="3170" y="12856"/>
                    <a:pt x="3256" y="12856"/>
                  </a:cubicBezTo>
                  <a:cubicBezTo>
                    <a:pt x="3256" y="12856"/>
                    <a:pt x="3256" y="12725"/>
                    <a:pt x="3341" y="12660"/>
                  </a:cubicBezTo>
                  <a:cubicBezTo>
                    <a:pt x="3341" y="12595"/>
                    <a:pt x="3256" y="12529"/>
                    <a:pt x="3256" y="12399"/>
                  </a:cubicBezTo>
                  <a:cubicBezTo>
                    <a:pt x="3256" y="12334"/>
                    <a:pt x="3256" y="12203"/>
                    <a:pt x="3256" y="12073"/>
                  </a:cubicBezTo>
                  <a:cubicBezTo>
                    <a:pt x="3256" y="12073"/>
                    <a:pt x="3341" y="11942"/>
                    <a:pt x="3256" y="11877"/>
                  </a:cubicBezTo>
                  <a:cubicBezTo>
                    <a:pt x="3256" y="11877"/>
                    <a:pt x="3085" y="11811"/>
                    <a:pt x="3000" y="11811"/>
                  </a:cubicBezTo>
                  <a:cubicBezTo>
                    <a:pt x="2915" y="11811"/>
                    <a:pt x="2745" y="11811"/>
                    <a:pt x="2745" y="11811"/>
                  </a:cubicBezTo>
                  <a:cubicBezTo>
                    <a:pt x="2660" y="11811"/>
                    <a:pt x="2490" y="11811"/>
                    <a:pt x="2405" y="11811"/>
                  </a:cubicBezTo>
                  <a:cubicBezTo>
                    <a:pt x="2320" y="11811"/>
                    <a:pt x="2235" y="11681"/>
                    <a:pt x="2235" y="11616"/>
                  </a:cubicBezTo>
                  <a:cubicBezTo>
                    <a:pt x="2150" y="11616"/>
                    <a:pt x="2235" y="11485"/>
                    <a:pt x="2150" y="11420"/>
                  </a:cubicBezTo>
                  <a:cubicBezTo>
                    <a:pt x="2065" y="11420"/>
                    <a:pt x="1980" y="11420"/>
                    <a:pt x="1980" y="11420"/>
                  </a:cubicBezTo>
                  <a:cubicBezTo>
                    <a:pt x="1895" y="11420"/>
                    <a:pt x="1810" y="11550"/>
                    <a:pt x="1810" y="11550"/>
                  </a:cubicBezTo>
                  <a:cubicBezTo>
                    <a:pt x="1810" y="11550"/>
                    <a:pt x="1725" y="11550"/>
                    <a:pt x="1640" y="11550"/>
                  </a:cubicBezTo>
                  <a:cubicBezTo>
                    <a:pt x="1640" y="11485"/>
                    <a:pt x="1640" y="11355"/>
                    <a:pt x="1640" y="11289"/>
                  </a:cubicBezTo>
                  <a:cubicBezTo>
                    <a:pt x="1640" y="11224"/>
                    <a:pt x="1555" y="11159"/>
                    <a:pt x="1470" y="11094"/>
                  </a:cubicBezTo>
                  <a:cubicBezTo>
                    <a:pt x="1385" y="11094"/>
                    <a:pt x="1215" y="10963"/>
                    <a:pt x="1130" y="10963"/>
                  </a:cubicBezTo>
                  <a:cubicBezTo>
                    <a:pt x="1045" y="10898"/>
                    <a:pt x="789" y="10702"/>
                    <a:pt x="789" y="10637"/>
                  </a:cubicBezTo>
                  <a:cubicBezTo>
                    <a:pt x="704" y="10637"/>
                    <a:pt x="704" y="10506"/>
                    <a:pt x="704" y="10441"/>
                  </a:cubicBezTo>
                  <a:cubicBezTo>
                    <a:pt x="704" y="10441"/>
                    <a:pt x="789" y="10376"/>
                    <a:pt x="789" y="10311"/>
                  </a:cubicBezTo>
                  <a:cubicBezTo>
                    <a:pt x="789" y="10245"/>
                    <a:pt x="704" y="10115"/>
                    <a:pt x="619" y="10050"/>
                  </a:cubicBezTo>
                  <a:cubicBezTo>
                    <a:pt x="534" y="9984"/>
                    <a:pt x="449" y="9789"/>
                    <a:pt x="364" y="9723"/>
                  </a:cubicBezTo>
                  <a:cubicBezTo>
                    <a:pt x="364" y="9658"/>
                    <a:pt x="109" y="9593"/>
                    <a:pt x="109" y="9527"/>
                  </a:cubicBezTo>
                  <a:cubicBezTo>
                    <a:pt x="109" y="9527"/>
                    <a:pt x="109" y="9397"/>
                    <a:pt x="109" y="9397"/>
                  </a:cubicBezTo>
                  <a:cubicBezTo>
                    <a:pt x="109" y="9266"/>
                    <a:pt x="109" y="9201"/>
                    <a:pt x="109" y="9136"/>
                  </a:cubicBezTo>
                  <a:cubicBezTo>
                    <a:pt x="194" y="9005"/>
                    <a:pt x="109" y="8810"/>
                    <a:pt x="109" y="8679"/>
                  </a:cubicBezTo>
                  <a:cubicBezTo>
                    <a:pt x="109" y="8549"/>
                    <a:pt x="-61" y="8353"/>
                    <a:pt x="24" y="8222"/>
                  </a:cubicBezTo>
                  <a:cubicBezTo>
                    <a:pt x="24" y="8157"/>
                    <a:pt x="109" y="8027"/>
                    <a:pt x="109" y="7961"/>
                  </a:cubicBezTo>
                  <a:cubicBezTo>
                    <a:pt x="109" y="7961"/>
                    <a:pt x="194" y="7831"/>
                    <a:pt x="279" y="7831"/>
                  </a:cubicBezTo>
                  <a:cubicBezTo>
                    <a:pt x="364" y="7766"/>
                    <a:pt x="534" y="7700"/>
                    <a:pt x="534" y="7700"/>
                  </a:cubicBezTo>
                  <a:cubicBezTo>
                    <a:pt x="619" y="7635"/>
                    <a:pt x="704" y="7570"/>
                    <a:pt x="704" y="7570"/>
                  </a:cubicBezTo>
                  <a:cubicBezTo>
                    <a:pt x="704" y="7505"/>
                    <a:pt x="534" y="7439"/>
                    <a:pt x="534" y="7374"/>
                  </a:cubicBezTo>
                  <a:cubicBezTo>
                    <a:pt x="534" y="7309"/>
                    <a:pt x="534" y="7244"/>
                    <a:pt x="534" y="7113"/>
                  </a:cubicBezTo>
                  <a:cubicBezTo>
                    <a:pt x="619" y="7113"/>
                    <a:pt x="704" y="7048"/>
                    <a:pt x="704" y="7048"/>
                  </a:cubicBezTo>
                  <a:cubicBezTo>
                    <a:pt x="789" y="7048"/>
                    <a:pt x="789" y="6982"/>
                    <a:pt x="874" y="6982"/>
                  </a:cubicBezTo>
                  <a:cubicBezTo>
                    <a:pt x="874" y="6917"/>
                    <a:pt x="1045" y="6917"/>
                    <a:pt x="1045" y="6852"/>
                  </a:cubicBezTo>
                  <a:cubicBezTo>
                    <a:pt x="1130" y="6852"/>
                    <a:pt x="1385" y="6787"/>
                    <a:pt x="1470" y="6787"/>
                  </a:cubicBezTo>
                  <a:cubicBezTo>
                    <a:pt x="1470" y="6787"/>
                    <a:pt x="1640" y="6721"/>
                    <a:pt x="1640" y="6656"/>
                  </a:cubicBezTo>
                  <a:cubicBezTo>
                    <a:pt x="1725" y="6656"/>
                    <a:pt x="1640" y="6526"/>
                    <a:pt x="1725" y="6460"/>
                  </a:cubicBezTo>
                  <a:cubicBezTo>
                    <a:pt x="1725" y="6395"/>
                    <a:pt x="1725" y="6265"/>
                    <a:pt x="1810" y="6265"/>
                  </a:cubicBezTo>
                  <a:cubicBezTo>
                    <a:pt x="1810" y="6199"/>
                    <a:pt x="1980" y="6134"/>
                    <a:pt x="2065" y="6134"/>
                  </a:cubicBezTo>
                  <a:cubicBezTo>
                    <a:pt x="2150" y="6134"/>
                    <a:pt x="2235" y="6199"/>
                    <a:pt x="2320" y="6199"/>
                  </a:cubicBezTo>
                  <a:cubicBezTo>
                    <a:pt x="2405" y="6199"/>
                    <a:pt x="2575" y="6199"/>
                    <a:pt x="2575" y="6199"/>
                  </a:cubicBezTo>
                  <a:cubicBezTo>
                    <a:pt x="2660" y="6134"/>
                    <a:pt x="2660" y="6134"/>
                    <a:pt x="2660" y="6134"/>
                  </a:cubicBezTo>
                  <a:cubicBezTo>
                    <a:pt x="2915" y="6134"/>
                    <a:pt x="2915" y="6134"/>
                    <a:pt x="2915" y="6134"/>
                  </a:cubicBezTo>
                  <a:cubicBezTo>
                    <a:pt x="3000" y="6069"/>
                    <a:pt x="3000" y="6069"/>
                    <a:pt x="3000" y="6069"/>
                  </a:cubicBezTo>
                  <a:cubicBezTo>
                    <a:pt x="3000" y="5873"/>
                    <a:pt x="3000" y="5873"/>
                    <a:pt x="3000" y="5873"/>
                  </a:cubicBezTo>
                  <a:cubicBezTo>
                    <a:pt x="2745" y="5808"/>
                    <a:pt x="2745" y="5808"/>
                    <a:pt x="2745" y="5808"/>
                  </a:cubicBezTo>
                  <a:cubicBezTo>
                    <a:pt x="2745" y="5612"/>
                    <a:pt x="2745" y="5612"/>
                    <a:pt x="2745" y="5612"/>
                  </a:cubicBezTo>
                  <a:cubicBezTo>
                    <a:pt x="2745" y="5547"/>
                    <a:pt x="2745" y="5547"/>
                    <a:pt x="2745" y="5547"/>
                  </a:cubicBezTo>
                  <a:cubicBezTo>
                    <a:pt x="3000" y="5547"/>
                    <a:pt x="3000" y="5547"/>
                    <a:pt x="3000" y="5547"/>
                  </a:cubicBezTo>
                  <a:cubicBezTo>
                    <a:pt x="3341" y="5612"/>
                    <a:pt x="3341" y="5612"/>
                    <a:pt x="3341" y="5612"/>
                  </a:cubicBezTo>
                  <a:cubicBezTo>
                    <a:pt x="3341" y="5743"/>
                    <a:pt x="3341" y="5743"/>
                    <a:pt x="3341" y="5743"/>
                  </a:cubicBezTo>
                  <a:cubicBezTo>
                    <a:pt x="3341" y="5873"/>
                    <a:pt x="3341" y="5873"/>
                    <a:pt x="3341" y="5873"/>
                  </a:cubicBezTo>
                  <a:cubicBezTo>
                    <a:pt x="3341" y="6004"/>
                    <a:pt x="3341" y="6004"/>
                    <a:pt x="3341" y="6004"/>
                  </a:cubicBezTo>
                  <a:cubicBezTo>
                    <a:pt x="3511" y="6069"/>
                    <a:pt x="3511" y="6069"/>
                    <a:pt x="3511" y="6069"/>
                  </a:cubicBezTo>
                  <a:cubicBezTo>
                    <a:pt x="3681" y="5873"/>
                    <a:pt x="3681" y="5873"/>
                    <a:pt x="3681" y="5873"/>
                  </a:cubicBezTo>
                  <a:cubicBezTo>
                    <a:pt x="3936" y="5873"/>
                    <a:pt x="3936" y="5873"/>
                    <a:pt x="3936" y="5873"/>
                  </a:cubicBezTo>
                  <a:cubicBezTo>
                    <a:pt x="4191" y="5677"/>
                    <a:pt x="4191" y="5677"/>
                    <a:pt x="4191" y="5677"/>
                  </a:cubicBezTo>
                  <a:cubicBezTo>
                    <a:pt x="4531" y="5612"/>
                    <a:pt x="4531" y="5612"/>
                    <a:pt x="4531" y="5612"/>
                  </a:cubicBezTo>
                  <a:cubicBezTo>
                    <a:pt x="4616" y="5547"/>
                    <a:pt x="4616" y="5547"/>
                    <a:pt x="4616" y="5547"/>
                  </a:cubicBezTo>
                  <a:cubicBezTo>
                    <a:pt x="4701" y="5612"/>
                    <a:pt x="4701" y="5612"/>
                    <a:pt x="4701" y="5612"/>
                  </a:cubicBezTo>
                  <a:cubicBezTo>
                    <a:pt x="4701" y="5743"/>
                    <a:pt x="4701" y="5743"/>
                    <a:pt x="4701" y="5743"/>
                  </a:cubicBezTo>
                  <a:cubicBezTo>
                    <a:pt x="4786" y="5873"/>
                    <a:pt x="4786" y="5873"/>
                    <a:pt x="4786" y="5873"/>
                  </a:cubicBezTo>
                  <a:cubicBezTo>
                    <a:pt x="4956" y="5873"/>
                    <a:pt x="4956" y="5873"/>
                    <a:pt x="4956" y="5873"/>
                  </a:cubicBezTo>
                  <a:cubicBezTo>
                    <a:pt x="5041" y="5808"/>
                    <a:pt x="5041" y="5808"/>
                    <a:pt x="5041" y="5808"/>
                  </a:cubicBezTo>
                  <a:cubicBezTo>
                    <a:pt x="5126" y="5808"/>
                    <a:pt x="5126" y="5808"/>
                    <a:pt x="5126" y="5808"/>
                  </a:cubicBezTo>
                  <a:cubicBezTo>
                    <a:pt x="5296" y="5808"/>
                    <a:pt x="5296" y="5808"/>
                    <a:pt x="5296" y="5808"/>
                  </a:cubicBezTo>
                  <a:cubicBezTo>
                    <a:pt x="5467" y="5873"/>
                    <a:pt x="5467" y="5873"/>
                    <a:pt x="5467" y="5873"/>
                  </a:cubicBezTo>
                  <a:cubicBezTo>
                    <a:pt x="5467" y="6004"/>
                    <a:pt x="5467" y="6004"/>
                    <a:pt x="5467" y="6004"/>
                  </a:cubicBezTo>
                  <a:cubicBezTo>
                    <a:pt x="5552" y="6134"/>
                    <a:pt x="5552" y="6134"/>
                    <a:pt x="5552" y="6134"/>
                  </a:cubicBezTo>
                  <a:cubicBezTo>
                    <a:pt x="5722" y="6134"/>
                    <a:pt x="5722" y="6134"/>
                    <a:pt x="5722" y="6134"/>
                  </a:cubicBezTo>
                  <a:cubicBezTo>
                    <a:pt x="5977" y="6004"/>
                    <a:pt x="5977" y="6004"/>
                    <a:pt x="5977" y="6004"/>
                  </a:cubicBezTo>
                  <a:cubicBezTo>
                    <a:pt x="6147" y="6004"/>
                    <a:pt x="6147" y="6004"/>
                    <a:pt x="6147" y="6004"/>
                  </a:cubicBezTo>
                  <a:cubicBezTo>
                    <a:pt x="6232" y="5873"/>
                    <a:pt x="6232" y="5873"/>
                    <a:pt x="6232" y="5873"/>
                  </a:cubicBezTo>
                  <a:cubicBezTo>
                    <a:pt x="6147" y="5677"/>
                    <a:pt x="6147" y="5677"/>
                    <a:pt x="6147" y="5677"/>
                  </a:cubicBezTo>
                  <a:cubicBezTo>
                    <a:pt x="6147" y="5416"/>
                    <a:pt x="6147" y="5416"/>
                    <a:pt x="6147" y="5416"/>
                  </a:cubicBezTo>
                  <a:cubicBezTo>
                    <a:pt x="6232" y="5351"/>
                    <a:pt x="6232" y="5351"/>
                    <a:pt x="6232" y="5351"/>
                  </a:cubicBezTo>
                  <a:cubicBezTo>
                    <a:pt x="6062" y="5221"/>
                    <a:pt x="6062" y="5221"/>
                    <a:pt x="6062" y="5221"/>
                  </a:cubicBezTo>
                  <a:cubicBezTo>
                    <a:pt x="5892" y="5155"/>
                    <a:pt x="5892" y="5155"/>
                    <a:pt x="5892" y="5155"/>
                  </a:cubicBezTo>
                  <a:cubicBezTo>
                    <a:pt x="5892" y="5090"/>
                    <a:pt x="5892" y="5090"/>
                    <a:pt x="5892" y="5090"/>
                  </a:cubicBezTo>
                  <a:cubicBezTo>
                    <a:pt x="6062" y="4960"/>
                    <a:pt x="6062" y="4960"/>
                    <a:pt x="6062" y="4960"/>
                  </a:cubicBezTo>
                  <a:cubicBezTo>
                    <a:pt x="6062" y="4894"/>
                    <a:pt x="6062" y="4894"/>
                    <a:pt x="6062" y="4894"/>
                  </a:cubicBezTo>
                  <a:cubicBezTo>
                    <a:pt x="5977" y="4764"/>
                    <a:pt x="5977" y="4764"/>
                    <a:pt x="5977" y="4764"/>
                  </a:cubicBezTo>
                  <a:cubicBezTo>
                    <a:pt x="6062" y="4633"/>
                    <a:pt x="6062" y="4633"/>
                    <a:pt x="6062" y="4633"/>
                  </a:cubicBezTo>
                  <a:cubicBezTo>
                    <a:pt x="6147" y="4633"/>
                    <a:pt x="6147" y="4633"/>
                    <a:pt x="6147" y="4633"/>
                  </a:cubicBezTo>
                  <a:cubicBezTo>
                    <a:pt x="6317" y="4568"/>
                    <a:pt x="6317" y="4568"/>
                    <a:pt x="6317" y="4568"/>
                  </a:cubicBezTo>
                  <a:cubicBezTo>
                    <a:pt x="6487" y="4568"/>
                    <a:pt x="6487" y="4568"/>
                    <a:pt x="6487" y="4568"/>
                  </a:cubicBezTo>
                  <a:cubicBezTo>
                    <a:pt x="6487" y="4698"/>
                    <a:pt x="6487" y="4698"/>
                    <a:pt x="6487" y="4698"/>
                  </a:cubicBezTo>
                  <a:cubicBezTo>
                    <a:pt x="6742" y="4764"/>
                    <a:pt x="6742" y="4764"/>
                    <a:pt x="6742" y="4764"/>
                  </a:cubicBezTo>
                  <a:cubicBezTo>
                    <a:pt x="6827" y="4894"/>
                    <a:pt x="6827" y="4894"/>
                    <a:pt x="6827" y="4894"/>
                  </a:cubicBezTo>
                  <a:cubicBezTo>
                    <a:pt x="6997" y="4960"/>
                    <a:pt x="6997" y="4960"/>
                    <a:pt x="6997" y="4960"/>
                  </a:cubicBezTo>
                  <a:cubicBezTo>
                    <a:pt x="7167" y="4894"/>
                    <a:pt x="7167" y="4894"/>
                    <a:pt x="7167" y="4894"/>
                  </a:cubicBezTo>
                  <a:cubicBezTo>
                    <a:pt x="7252" y="4829"/>
                    <a:pt x="7252" y="4829"/>
                    <a:pt x="7252" y="4829"/>
                  </a:cubicBezTo>
                  <a:cubicBezTo>
                    <a:pt x="7252" y="4764"/>
                    <a:pt x="7252" y="4764"/>
                    <a:pt x="7252" y="4764"/>
                  </a:cubicBezTo>
                  <a:cubicBezTo>
                    <a:pt x="7337" y="4633"/>
                    <a:pt x="7337" y="4633"/>
                    <a:pt x="7337" y="4633"/>
                  </a:cubicBezTo>
                  <a:cubicBezTo>
                    <a:pt x="7337" y="4437"/>
                    <a:pt x="7337" y="4437"/>
                    <a:pt x="7337" y="4437"/>
                  </a:cubicBezTo>
                  <a:cubicBezTo>
                    <a:pt x="7252" y="4372"/>
                    <a:pt x="7252" y="4372"/>
                    <a:pt x="7252" y="4372"/>
                  </a:cubicBezTo>
                  <a:cubicBezTo>
                    <a:pt x="7337" y="4176"/>
                    <a:pt x="7337" y="4176"/>
                    <a:pt x="7337" y="4176"/>
                  </a:cubicBezTo>
                  <a:cubicBezTo>
                    <a:pt x="7508" y="4176"/>
                    <a:pt x="7508" y="4176"/>
                    <a:pt x="7508" y="4176"/>
                  </a:cubicBezTo>
                  <a:cubicBezTo>
                    <a:pt x="7678" y="4111"/>
                    <a:pt x="7678" y="4111"/>
                    <a:pt x="7678" y="4111"/>
                  </a:cubicBezTo>
                  <a:cubicBezTo>
                    <a:pt x="7763" y="3981"/>
                    <a:pt x="7763" y="3981"/>
                    <a:pt x="7763" y="3981"/>
                  </a:cubicBezTo>
                  <a:cubicBezTo>
                    <a:pt x="7678" y="3915"/>
                    <a:pt x="7678" y="3915"/>
                    <a:pt x="7678" y="3915"/>
                  </a:cubicBezTo>
                  <a:cubicBezTo>
                    <a:pt x="7678" y="3850"/>
                    <a:pt x="7678" y="3850"/>
                    <a:pt x="7678" y="3850"/>
                  </a:cubicBezTo>
                  <a:cubicBezTo>
                    <a:pt x="7933" y="3785"/>
                    <a:pt x="7933" y="3785"/>
                    <a:pt x="7933" y="3785"/>
                  </a:cubicBezTo>
                  <a:cubicBezTo>
                    <a:pt x="8018" y="3850"/>
                    <a:pt x="8018" y="3850"/>
                    <a:pt x="8018" y="3850"/>
                  </a:cubicBezTo>
                  <a:cubicBezTo>
                    <a:pt x="8188" y="3720"/>
                    <a:pt x="8188" y="3720"/>
                    <a:pt x="8188" y="3720"/>
                  </a:cubicBezTo>
                  <a:cubicBezTo>
                    <a:pt x="8528" y="3589"/>
                    <a:pt x="8528" y="3589"/>
                    <a:pt x="8528" y="3589"/>
                  </a:cubicBezTo>
                  <a:cubicBezTo>
                    <a:pt x="8698" y="3459"/>
                    <a:pt x="8698" y="3459"/>
                    <a:pt x="8698" y="3459"/>
                  </a:cubicBezTo>
                  <a:cubicBezTo>
                    <a:pt x="8868" y="3393"/>
                    <a:pt x="8868" y="3393"/>
                    <a:pt x="8868" y="3393"/>
                  </a:cubicBezTo>
                  <a:cubicBezTo>
                    <a:pt x="8953" y="3393"/>
                    <a:pt x="8953" y="3393"/>
                    <a:pt x="8953" y="3393"/>
                  </a:cubicBezTo>
                  <a:cubicBezTo>
                    <a:pt x="9038" y="3459"/>
                    <a:pt x="9038" y="3459"/>
                    <a:pt x="9038" y="3459"/>
                  </a:cubicBezTo>
                  <a:cubicBezTo>
                    <a:pt x="9208" y="3524"/>
                    <a:pt x="9208" y="3524"/>
                    <a:pt x="9208" y="3524"/>
                  </a:cubicBezTo>
                  <a:cubicBezTo>
                    <a:pt x="9293" y="3459"/>
                    <a:pt x="9293" y="3459"/>
                    <a:pt x="9293" y="3459"/>
                  </a:cubicBezTo>
                  <a:cubicBezTo>
                    <a:pt x="9378" y="3328"/>
                    <a:pt x="9378" y="3328"/>
                    <a:pt x="9378" y="3328"/>
                  </a:cubicBezTo>
                  <a:cubicBezTo>
                    <a:pt x="9548" y="3263"/>
                    <a:pt x="9548" y="3263"/>
                    <a:pt x="9548" y="3263"/>
                  </a:cubicBezTo>
                  <a:cubicBezTo>
                    <a:pt x="9719" y="3393"/>
                    <a:pt x="9719" y="3393"/>
                    <a:pt x="9719" y="3393"/>
                  </a:cubicBezTo>
                  <a:cubicBezTo>
                    <a:pt x="9804" y="3263"/>
                    <a:pt x="9804" y="3263"/>
                    <a:pt x="9804" y="3263"/>
                  </a:cubicBezTo>
                  <a:cubicBezTo>
                    <a:pt x="9889" y="3132"/>
                    <a:pt x="9889" y="3132"/>
                    <a:pt x="9889" y="3132"/>
                  </a:cubicBezTo>
                  <a:cubicBezTo>
                    <a:pt x="10059" y="3002"/>
                    <a:pt x="10059" y="3002"/>
                    <a:pt x="10059" y="3002"/>
                  </a:cubicBezTo>
                  <a:cubicBezTo>
                    <a:pt x="10144" y="2937"/>
                    <a:pt x="10144" y="2937"/>
                    <a:pt x="10144" y="2937"/>
                  </a:cubicBezTo>
                  <a:cubicBezTo>
                    <a:pt x="10229" y="2937"/>
                    <a:pt x="10229" y="2937"/>
                    <a:pt x="10229" y="2937"/>
                  </a:cubicBezTo>
                  <a:cubicBezTo>
                    <a:pt x="10399" y="3002"/>
                    <a:pt x="10399" y="3002"/>
                    <a:pt x="10399" y="3002"/>
                  </a:cubicBezTo>
                  <a:cubicBezTo>
                    <a:pt x="10399" y="3132"/>
                    <a:pt x="10399" y="3132"/>
                    <a:pt x="10399" y="3132"/>
                  </a:cubicBezTo>
                  <a:cubicBezTo>
                    <a:pt x="10569" y="3198"/>
                    <a:pt x="10569" y="3198"/>
                    <a:pt x="10569" y="3198"/>
                  </a:cubicBezTo>
                  <a:cubicBezTo>
                    <a:pt x="10824" y="3263"/>
                    <a:pt x="10824" y="3263"/>
                    <a:pt x="10824" y="3263"/>
                  </a:cubicBezTo>
                  <a:cubicBezTo>
                    <a:pt x="11164" y="3198"/>
                    <a:pt x="11164" y="3198"/>
                    <a:pt x="11164" y="3198"/>
                  </a:cubicBezTo>
                  <a:cubicBezTo>
                    <a:pt x="11334" y="3067"/>
                    <a:pt x="11334" y="3067"/>
                    <a:pt x="11334" y="3067"/>
                  </a:cubicBezTo>
                  <a:cubicBezTo>
                    <a:pt x="11504" y="3002"/>
                    <a:pt x="11504" y="3002"/>
                    <a:pt x="11504" y="3002"/>
                  </a:cubicBezTo>
                  <a:cubicBezTo>
                    <a:pt x="11674" y="2937"/>
                    <a:pt x="11674" y="2937"/>
                    <a:pt x="11674" y="2937"/>
                  </a:cubicBezTo>
                  <a:cubicBezTo>
                    <a:pt x="11759" y="2741"/>
                    <a:pt x="11759" y="2741"/>
                    <a:pt x="11759" y="2741"/>
                  </a:cubicBezTo>
                  <a:cubicBezTo>
                    <a:pt x="11759" y="2545"/>
                    <a:pt x="11759" y="2545"/>
                    <a:pt x="11759" y="2545"/>
                  </a:cubicBezTo>
                  <a:cubicBezTo>
                    <a:pt x="11759" y="2349"/>
                    <a:pt x="11759" y="2349"/>
                    <a:pt x="11759" y="2349"/>
                  </a:cubicBezTo>
                  <a:cubicBezTo>
                    <a:pt x="11930" y="2219"/>
                    <a:pt x="11930" y="2219"/>
                    <a:pt x="11930" y="2219"/>
                  </a:cubicBezTo>
                  <a:cubicBezTo>
                    <a:pt x="12100" y="2219"/>
                    <a:pt x="12100" y="2219"/>
                    <a:pt x="12100" y="2219"/>
                  </a:cubicBezTo>
                  <a:cubicBezTo>
                    <a:pt x="12270" y="2219"/>
                    <a:pt x="12270" y="2219"/>
                    <a:pt x="12270" y="2219"/>
                  </a:cubicBezTo>
                  <a:cubicBezTo>
                    <a:pt x="12525" y="2349"/>
                    <a:pt x="12525" y="2349"/>
                    <a:pt x="12525" y="2349"/>
                  </a:cubicBezTo>
                  <a:cubicBezTo>
                    <a:pt x="12780" y="2284"/>
                    <a:pt x="12780" y="2284"/>
                    <a:pt x="12780" y="2284"/>
                  </a:cubicBezTo>
                  <a:cubicBezTo>
                    <a:pt x="12950" y="2153"/>
                    <a:pt x="12950" y="2153"/>
                    <a:pt x="12950" y="2153"/>
                  </a:cubicBezTo>
                  <a:cubicBezTo>
                    <a:pt x="13205" y="2153"/>
                    <a:pt x="13205" y="2153"/>
                    <a:pt x="13205" y="2153"/>
                  </a:cubicBezTo>
                  <a:cubicBezTo>
                    <a:pt x="13290" y="2023"/>
                    <a:pt x="13290" y="2023"/>
                    <a:pt x="13290" y="2023"/>
                  </a:cubicBezTo>
                  <a:cubicBezTo>
                    <a:pt x="13460" y="2023"/>
                    <a:pt x="13460" y="2023"/>
                    <a:pt x="13460" y="2023"/>
                  </a:cubicBezTo>
                  <a:cubicBezTo>
                    <a:pt x="13630" y="2088"/>
                    <a:pt x="13630" y="2088"/>
                    <a:pt x="13630" y="2088"/>
                  </a:cubicBezTo>
                  <a:cubicBezTo>
                    <a:pt x="13800" y="2088"/>
                    <a:pt x="13800" y="2088"/>
                    <a:pt x="13800" y="2088"/>
                  </a:cubicBezTo>
                  <a:cubicBezTo>
                    <a:pt x="13970" y="2088"/>
                    <a:pt x="13970" y="2088"/>
                    <a:pt x="13970" y="2088"/>
                  </a:cubicBezTo>
                  <a:cubicBezTo>
                    <a:pt x="13970" y="1958"/>
                    <a:pt x="13970" y="1958"/>
                    <a:pt x="13970" y="1958"/>
                  </a:cubicBezTo>
                  <a:cubicBezTo>
                    <a:pt x="14141" y="1827"/>
                    <a:pt x="14141" y="1827"/>
                    <a:pt x="14141" y="1827"/>
                  </a:cubicBezTo>
                  <a:cubicBezTo>
                    <a:pt x="14226" y="1762"/>
                    <a:pt x="14226" y="1762"/>
                    <a:pt x="14226" y="1762"/>
                  </a:cubicBezTo>
                  <a:cubicBezTo>
                    <a:pt x="14481" y="1762"/>
                    <a:pt x="14481" y="1762"/>
                    <a:pt x="14481" y="1762"/>
                  </a:cubicBezTo>
                  <a:cubicBezTo>
                    <a:pt x="14566" y="1697"/>
                    <a:pt x="14566" y="1697"/>
                    <a:pt x="14566" y="1697"/>
                  </a:cubicBezTo>
                  <a:cubicBezTo>
                    <a:pt x="14736" y="1501"/>
                    <a:pt x="14736" y="1501"/>
                    <a:pt x="14736" y="1501"/>
                  </a:cubicBezTo>
                  <a:cubicBezTo>
                    <a:pt x="14736" y="1436"/>
                    <a:pt x="14736" y="1436"/>
                    <a:pt x="14736" y="1436"/>
                  </a:cubicBezTo>
                  <a:cubicBezTo>
                    <a:pt x="14651" y="1305"/>
                    <a:pt x="14651" y="1305"/>
                    <a:pt x="14651" y="1305"/>
                  </a:cubicBezTo>
                  <a:cubicBezTo>
                    <a:pt x="14651" y="1240"/>
                    <a:pt x="14651" y="1240"/>
                    <a:pt x="14651" y="1240"/>
                  </a:cubicBezTo>
                  <a:cubicBezTo>
                    <a:pt x="14736" y="1175"/>
                    <a:pt x="14736" y="1175"/>
                    <a:pt x="14736" y="1175"/>
                  </a:cubicBezTo>
                  <a:cubicBezTo>
                    <a:pt x="14906" y="1175"/>
                    <a:pt x="14906" y="1175"/>
                    <a:pt x="14906" y="1175"/>
                  </a:cubicBezTo>
                  <a:cubicBezTo>
                    <a:pt x="15076" y="1044"/>
                    <a:pt x="15076" y="1044"/>
                    <a:pt x="15076" y="1044"/>
                  </a:cubicBezTo>
                  <a:cubicBezTo>
                    <a:pt x="15161" y="979"/>
                    <a:pt x="15161" y="979"/>
                    <a:pt x="15161" y="979"/>
                  </a:cubicBezTo>
                  <a:cubicBezTo>
                    <a:pt x="15416" y="979"/>
                    <a:pt x="15416" y="979"/>
                    <a:pt x="15416" y="979"/>
                  </a:cubicBezTo>
                  <a:cubicBezTo>
                    <a:pt x="15501" y="979"/>
                    <a:pt x="15501" y="979"/>
                    <a:pt x="15501" y="979"/>
                  </a:cubicBezTo>
                  <a:cubicBezTo>
                    <a:pt x="15501" y="914"/>
                    <a:pt x="15501" y="914"/>
                    <a:pt x="15501" y="914"/>
                  </a:cubicBezTo>
                  <a:cubicBezTo>
                    <a:pt x="15416" y="783"/>
                    <a:pt x="15416" y="783"/>
                    <a:pt x="15416" y="783"/>
                  </a:cubicBezTo>
                  <a:cubicBezTo>
                    <a:pt x="15416" y="718"/>
                    <a:pt x="15416" y="718"/>
                    <a:pt x="15416" y="718"/>
                  </a:cubicBezTo>
                  <a:cubicBezTo>
                    <a:pt x="15501" y="522"/>
                    <a:pt x="15501" y="522"/>
                    <a:pt x="15501" y="522"/>
                  </a:cubicBezTo>
                  <a:cubicBezTo>
                    <a:pt x="15501" y="326"/>
                    <a:pt x="15501" y="326"/>
                    <a:pt x="15501" y="326"/>
                  </a:cubicBezTo>
                  <a:cubicBezTo>
                    <a:pt x="15416" y="196"/>
                    <a:pt x="15416" y="196"/>
                    <a:pt x="15416" y="196"/>
                  </a:cubicBezTo>
                  <a:cubicBezTo>
                    <a:pt x="15501" y="65"/>
                    <a:pt x="15501" y="65"/>
                    <a:pt x="15501" y="65"/>
                  </a:cubicBezTo>
                  <a:cubicBezTo>
                    <a:pt x="15671" y="0"/>
                    <a:pt x="15671" y="0"/>
                    <a:pt x="15671" y="0"/>
                  </a:cubicBezTo>
                  <a:cubicBezTo>
                    <a:pt x="15841" y="0"/>
                    <a:pt x="15841" y="0"/>
                    <a:pt x="15841" y="0"/>
                  </a:cubicBezTo>
                  <a:cubicBezTo>
                    <a:pt x="16182" y="0"/>
                    <a:pt x="16182" y="0"/>
                    <a:pt x="16182" y="0"/>
                  </a:cubicBezTo>
                  <a:cubicBezTo>
                    <a:pt x="16182" y="131"/>
                    <a:pt x="16182" y="131"/>
                    <a:pt x="16182" y="131"/>
                  </a:cubicBezTo>
                  <a:cubicBezTo>
                    <a:pt x="16096" y="261"/>
                    <a:pt x="16096" y="261"/>
                    <a:pt x="16096" y="261"/>
                  </a:cubicBezTo>
                  <a:cubicBezTo>
                    <a:pt x="16182" y="457"/>
                    <a:pt x="16182" y="457"/>
                    <a:pt x="16182" y="457"/>
                  </a:cubicBezTo>
                  <a:cubicBezTo>
                    <a:pt x="16096" y="522"/>
                    <a:pt x="16096" y="522"/>
                    <a:pt x="16096" y="522"/>
                  </a:cubicBezTo>
                  <a:cubicBezTo>
                    <a:pt x="16352" y="587"/>
                    <a:pt x="16352" y="587"/>
                    <a:pt x="16352" y="587"/>
                  </a:cubicBezTo>
                  <a:cubicBezTo>
                    <a:pt x="16522" y="587"/>
                    <a:pt x="16522" y="587"/>
                    <a:pt x="16522" y="587"/>
                  </a:cubicBezTo>
                  <a:cubicBezTo>
                    <a:pt x="16522" y="653"/>
                    <a:pt x="16522" y="653"/>
                    <a:pt x="16522" y="653"/>
                  </a:cubicBezTo>
                  <a:cubicBezTo>
                    <a:pt x="16692" y="783"/>
                    <a:pt x="16692" y="783"/>
                    <a:pt x="16692" y="783"/>
                  </a:cubicBezTo>
                  <a:cubicBezTo>
                    <a:pt x="16777" y="914"/>
                    <a:pt x="16777" y="914"/>
                    <a:pt x="16777" y="914"/>
                  </a:cubicBezTo>
                  <a:cubicBezTo>
                    <a:pt x="16947" y="979"/>
                    <a:pt x="16947" y="979"/>
                    <a:pt x="16947" y="979"/>
                  </a:cubicBezTo>
                  <a:cubicBezTo>
                    <a:pt x="17117" y="914"/>
                    <a:pt x="17117" y="914"/>
                    <a:pt x="17117" y="914"/>
                  </a:cubicBezTo>
                  <a:cubicBezTo>
                    <a:pt x="17287" y="979"/>
                    <a:pt x="17287" y="979"/>
                    <a:pt x="17287" y="979"/>
                  </a:cubicBezTo>
                  <a:cubicBezTo>
                    <a:pt x="17372" y="1175"/>
                    <a:pt x="17372" y="1175"/>
                    <a:pt x="17372" y="1175"/>
                  </a:cubicBezTo>
                  <a:cubicBezTo>
                    <a:pt x="17287" y="1370"/>
                    <a:pt x="17287" y="1370"/>
                    <a:pt x="17287" y="1370"/>
                  </a:cubicBezTo>
                  <a:cubicBezTo>
                    <a:pt x="17202" y="1566"/>
                    <a:pt x="17202" y="1566"/>
                    <a:pt x="17202" y="1566"/>
                  </a:cubicBezTo>
                  <a:cubicBezTo>
                    <a:pt x="17287" y="1697"/>
                    <a:pt x="17287" y="1697"/>
                    <a:pt x="17287" y="1697"/>
                  </a:cubicBezTo>
                  <a:cubicBezTo>
                    <a:pt x="17372" y="1827"/>
                    <a:pt x="17372" y="1827"/>
                    <a:pt x="17372" y="1827"/>
                  </a:cubicBezTo>
                  <a:cubicBezTo>
                    <a:pt x="17627" y="2023"/>
                    <a:pt x="17627" y="2023"/>
                    <a:pt x="17627" y="2023"/>
                  </a:cubicBezTo>
                  <a:cubicBezTo>
                    <a:pt x="17882" y="2219"/>
                    <a:pt x="17882" y="2219"/>
                    <a:pt x="17882" y="2219"/>
                  </a:cubicBezTo>
                  <a:cubicBezTo>
                    <a:pt x="17882" y="2415"/>
                    <a:pt x="17882" y="2415"/>
                    <a:pt x="17882" y="2415"/>
                  </a:cubicBezTo>
                  <a:cubicBezTo>
                    <a:pt x="17967" y="2545"/>
                    <a:pt x="17967" y="2545"/>
                    <a:pt x="17967" y="2545"/>
                  </a:cubicBezTo>
                  <a:cubicBezTo>
                    <a:pt x="18052" y="2610"/>
                    <a:pt x="18052" y="2610"/>
                    <a:pt x="18052" y="2610"/>
                  </a:cubicBezTo>
                  <a:cubicBezTo>
                    <a:pt x="18308" y="2610"/>
                    <a:pt x="18308" y="2610"/>
                    <a:pt x="18308" y="2610"/>
                  </a:cubicBezTo>
                  <a:cubicBezTo>
                    <a:pt x="18478" y="2676"/>
                    <a:pt x="18478" y="2676"/>
                    <a:pt x="18478" y="2676"/>
                  </a:cubicBezTo>
                  <a:cubicBezTo>
                    <a:pt x="18648" y="2676"/>
                    <a:pt x="18648" y="2676"/>
                    <a:pt x="18648" y="2676"/>
                  </a:cubicBezTo>
                  <a:cubicBezTo>
                    <a:pt x="18648" y="2806"/>
                    <a:pt x="18648" y="2806"/>
                    <a:pt x="18648" y="2806"/>
                  </a:cubicBezTo>
                  <a:cubicBezTo>
                    <a:pt x="18563" y="3002"/>
                    <a:pt x="18563" y="3002"/>
                    <a:pt x="18563" y="3002"/>
                  </a:cubicBezTo>
                  <a:cubicBezTo>
                    <a:pt x="18648" y="3198"/>
                    <a:pt x="18648" y="3198"/>
                    <a:pt x="18648" y="3198"/>
                  </a:cubicBezTo>
                  <a:cubicBezTo>
                    <a:pt x="18818" y="3263"/>
                    <a:pt x="18818" y="3263"/>
                    <a:pt x="18818" y="3263"/>
                  </a:cubicBezTo>
                  <a:cubicBezTo>
                    <a:pt x="18733" y="3459"/>
                    <a:pt x="18733" y="3459"/>
                    <a:pt x="18733" y="3459"/>
                  </a:cubicBezTo>
                  <a:cubicBezTo>
                    <a:pt x="18733" y="3589"/>
                    <a:pt x="18733" y="3589"/>
                    <a:pt x="18733" y="3589"/>
                  </a:cubicBezTo>
                  <a:cubicBezTo>
                    <a:pt x="18818" y="3720"/>
                    <a:pt x="18818" y="3720"/>
                    <a:pt x="18818" y="3720"/>
                  </a:cubicBezTo>
                  <a:cubicBezTo>
                    <a:pt x="18903" y="3850"/>
                    <a:pt x="18903" y="3850"/>
                    <a:pt x="18903" y="3850"/>
                  </a:cubicBezTo>
                  <a:cubicBezTo>
                    <a:pt x="18903" y="4046"/>
                    <a:pt x="18903" y="4046"/>
                    <a:pt x="18903" y="4046"/>
                  </a:cubicBezTo>
                  <a:cubicBezTo>
                    <a:pt x="18733" y="4111"/>
                    <a:pt x="18733" y="4111"/>
                    <a:pt x="18733" y="4111"/>
                  </a:cubicBezTo>
                  <a:cubicBezTo>
                    <a:pt x="18648" y="4242"/>
                    <a:pt x="18648" y="4242"/>
                    <a:pt x="18648" y="4242"/>
                  </a:cubicBezTo>
                  <a:cubicBezTo>
                    <a:pt x="18648" y="4372"/>
                    <a:pt x="18648" y="4372"/>
                    <a:pt x="18648" y="4372"/>
                  </a:cubicBezTo>
                  <a:cubicBezTo>
                    <a:pt x="18393" y="4437"/>
                    <a:pt x="18393" y="4437"/>
                    <a:pt x="18393" y="4437"/>
                  </a:cubicBezTo>
                  <a:cubicBezTo>
                    <a:pt x="18222" y="4242"/>
                    <a:pt x="18222" y="4242"/>
                    <a:pt x="18222" y="4242"/>
                  </a:cubicBezTo>
                  <a:cubicBezTo>
                    <a:pt x="17967" y="4176"/>
                    <a:pt x="17967" y="4176"/>
                    <a:pt x="17967" y="4176"/>
                  </a:cubicBezTo>
                  <a:cubicBezTo>
                    <a:pt x="17797" y="4176"/>
                    <a:pt x="17797" y="4176"/>
                    <a:pt x="17797" y="4176"/>
                  </a:cubicBezTo>
                  <a:cubicBezTo>
                    <a:pt x="17712" y="4176"/>
                    <a:pt x="17712" y="4176"/>
                    <a:pt x="17712" y="4176"/>
                  </a:cubicBezTo>
                  <a:cubicBezTo>
                    <a:pt x="17457" y="4437"/>
                    <a:pt x="17457" y="4437"/>
                    <a:pt x="17457" y="4437"/>
                  </a:cubicBezTo>
                  <a:cubicBezTo>
                    <a:pt x="17372" y="4698"/>
                    <a:pt x="17372" y="4698"/>
                    <a:pt x="17372" y="4698"/>
                  </a:cubicBezTo>
                  <a:cubicBezTo>
                    <a:pt x="17287" y="5025"/>
                    <a:pt x="17287" y="5025"/>
                    <a:pt x="17287" y="5025"/>
                  </a:cubicBezTo>
                  <a:cubicBezTo>
                    <a:pt x="17372" y="5090"/>
                    <a:pt x="17372" y="5090"/>
                    <a:pt x="17372" y="5090"/>
                  </a:cubicBezTo>
                  <a:cubicBezTo>
                    <a:pt x="17457" y="5221"/>
                    <a:pt x="17457" y="5221"/>
                    <a:pt x="17457" y="5221"/>
                  </a:cubicBezTo>
                  <a:cubicBezTo>
                    <a:pt x="17457" y="5351"/>
                    <a:pt x="17457" y="5351"/>
                    <a:pt x="17457" y="5351"/>
                  </a:cubicBezTo>
                  <a:cubicBezTo>
                    <a:pt x="17287" y="5416"/>
                    <a:pt x="17287" y="5416"/>
                    <a:pt x="17287" y="5416"/>
                  </a:cubicBezTo>
                  <a:cubicBezTo>
                    <a:pt x="17372" y="5612"/>
                    <a:pt x="17372" y="5612"/>
                    <a:pt x="17372" y="5612"/>
                  </a:cubicBezTo>
                  <a:cubicBezTo>
                    <a:pt x="17372" y="5808"/>
                    <a:pt x="17372" y="5808"/>
                    <a:pt x="17372" y="5808"/>
                  </a:cubicBezTo>
                  <a:cubicBezTo>
                    <a:pt x="17372" y="5873"/>
                    <a:pt x="17627" y="5938"/>
                    <a:pt x="17627" y="5938"/>
                  </a:cubicBezTo>
                  <a:cubicBezTo>
                    <a:pt x="17797" y="6069"/>
                    <a:pt x="17797" y="6069"/>
                    <a:pt x="17797" y="6069"/>
                  </a:cubicBezTo>
                  <a:cubicBezTo>
                    <a:pt x="17882" y="6265"/>
                    <a:pt x="17882" y="6265"/>
                    <a:pt x="17882" y="6265"/>
                  </a:cubicBezTo>
                  <a:cubicBezTo>
                    <a:pt x="18052" y="6460"/>
                    <a:pt x="18052" y="6460"/>
                    <a:pt x="18052" y="6460"/>
                  </a:cubicBezTo>
                  <a:cubicBezTo>
                    <a:pt x="18222" y="6591"/>
                    <a:pt x="18222" y="6591"/>
                    <a:pt x="18222" y="6591"/>
                  </a:cubicBezTo>
                  <a:cubicBezTo>
                    <a:pt x="18393" y="6721"/>
                    <a:pt x="18393" y="6721"/>
                    <a:pt x="18393" y="6721"/>
                  </a:cubicBezTo>
                  <a:cubicBezTo>
                    <a:pt x="18393" y="6852"/>
                    <a:pt x="18393" y="6852"/>
                    <a:pt x="18393" y="6852"/>
                  </a:cubicBezTo>
                  <a:cubicBezTo>
                    <a:pt x="18393" y="7113"/>
                    <a:pt x="18393" y="7113"/>
                    <a:pt x="18393" y="7113"/>
                  </a:cubicBezTo>
                  <a:cubicBezTo>
                    <a:pt x="18393" y="7309"/>
                    <a:pt x="18393" y="7309"/>
                    <a:pt x="18393" y="7309"/>
                  </a:cubicBezTo>
                  <a:cubicBezTo>
                    <a:pt x="18137" y="7374"/>
                    <a:pt x="18137" y="7374"/>
                    <a:pt x="18137" y="7374"/>
                  </a:cubicBezTo>
                  <a:cubicBezTo>
                    <a:pt x="17797" y="7309"/>
                    <a:pt x="17797" y="7309"/>
                    <a:pt x="1779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439"/>
                    <a:pt x="17627" y="7439"/>
                    <a:pt x="17627" y="7439"/>
                  </a:cubicBezTo>
                  <a:cubicBezTo>
                    <a:pt x="17797" y="7570"/>
                    <a:pt x="17797" y="7570"/>
                    <a:pt x="17797" y="7570"/>
                  </a:cubicBezTo>
                  <a:cubicBezTo>
                    <a:pt x="17882" y="7766"/>
                    <a:pt x="17882" y="7766"/>
                    <a:pt x="17882" y="7766"/>
                  </a:cubicBezTo>
                  <a:cubicBezTo>
                    <a:pt x="17712" y="7831"/>
                    <a:pt x="17712" y="7831"/>
                    <a:pt x="17712" y="7831"/>
                  </a:cubicBezTo>
                  <a:cubicBezTo>
                    <a:pt x="17457" y="7766"/>
                    <a:pt x="17457" y="7766"/>
                    <a:pt x="17457" y="7766"/>
                  </a:cubicBezTo>
                  <a:cubicBezTo>
                    <a:pt x="17372" y="7700"/>
                    <a:pt x="17372" y="7700"/>
                    <a:pt x="17372" y="7700"/>
                  </a:cubicBezTo>
                  <a:cubicBezTo>
                    <a:pt x="17117" y="7700"/>
                    <a:pt x="17117" y="7700"/>
                    <a:pt x="17117" y="7700"/>
                  </a:cubicBezTo>
                  <a:cubicBezTo>
                    <a:pt x="16947" y="7766"/>
                    <a:pt x="16947" y="7766"/>
                    <a:pt x="16947" y="7766"/>
                  </a:cubicBezTo>
                  <a:cubicBezTo>
                    <a:pt x="16692" y="7831"/>
                    <a:pt x="16692" y="7831"/>
                    <a:pt x="16692" y="7831"/>
                  </a:cubicBezTo>
                  <a:cubicBezTo>
                    <a:pt x="16437" y="7961"/>
                    <a:pt x="16437" y="7961"/>
                    <a:pt x="16437" y="7961"/>
                  </a:cubicBezTo>
                  <a:cubicBezTo>
                    <a:pt x="16437" y="8092"/>
                    <a:pt x="16437" y="8092"/>
                    <a:pt x="16437" y="8092"/>
                  </a:cubicBezTo>
                  <a:cubicBezTo>
                    <a:pt x="16267" y="8288"/>
                    <a:pt x="16267" y="8288"/>
                    <a:pt x="16267" y="8288"/>
                  </a:cubicBezTo>
                  <a:cubicBezTo>
                    <a:pt x="16352" y="8418"/>
                    <a:pt x="16352" y="8418"/>
                    <a:pt x="16352" y="8418"/>
                  </a:cubicBezTo>
                  <a:cubicBezTo>
                    <a:pt x="16522" y="8483"/>
                    <a:pt x="16522" y="8483"/>
                    <a:pt x="16522" y="8483"/>
                  </a:cubicBezTo>
                  <a:cubicBezTo>
                    <a:pt x="16777" y="8679"/>
                    <a:pt x="16777" y="8679"/>
                    <a:pt x="16777" y="8679"/>
                  </a:cubicBezTo>
                  <a:cubicBezTo>
                    <a:pt x="16692" y="8744"/>
                    <a:pt x="16692" y="8744"/>
                    <a:pt x="16692" y="8744"/>
                  </a:cubicBezTo>
                  <a:cubicBezTo>
                    <a:pt x="16692" y="9005"/>
                    <a:pt x="16692" y="9005"/>
                    <a:pt x="16692" y="9005"/>
                  </a:cubicBezTo>
                  <a:cubicBezTo>
                    <a:pt x="16522" y="9005"/>
                    <a:pt x="16522" y="9005"/>
                    <a:pt x="16522" y="9005"/>
                  </a:cubicBezTo>
                  <a:cubicBezTo>
                    <a:pt x="16352" y="8940"/>
                    <a:pt x="16352" y="8940"/>
                    <a:pt x="16352" y="8940"/>
                  </a:cubicBezTo>
                  <a:cubicBezTo>
                    <a:pt x="16096" y="8810"/>
                    <a:pt x="16096" y="8810"/>
                    <a:pt x="16096" y="8810"/>
                  </a:cubicBezTo>
                  <a:cubicBezTo>
                    <a:pt x="15841" y="8810"/>
                    <a:pt x="15841" y="8810"/>
                    <a:pt x="15841" y="8810"/>
                  </a:cubicBezTo>
                  <a:cubicBezTo>
                    <a:pt x="15756" y="8940"/>
                    <a:pt x="15756" y="8940"/>
                    <a:pt x="15756" y="8940"/>
                  </a:cubicBezTo>
                  <a:cubicBezTo>
                    <a:pt x="15671" y="9201"/>
                    <a:pt x="15671" y="9201"/>
                    <a:pt x="15671" y="9201"/>
                  </a:cubicBezTo>
                  <a:cubicBezTo>
                    <a:pt x="15501" y="9266"/>
                    <a:pt x="15501" y="9266"/>
                    <a:pt x="15501" y="9266"/>
                  </a:cubicBezTo>
                  <a:cubicBezTo>
                    <a:pt x="15246" y="9462"/>
                    <a:pt x="15246" y="9462"/>
                    <a:pt x="15246" y="9462"/>
                  </a:cubicBezTo>
                  <a:cubicBezTo>
                    <a:pt x="15246" y="9527"/>
                    <a:pt x="15246" y="9527"/>
                    <a:pt x="15246" y="9527"/>
                  </a:cubicBezTo>
                  <a:cubicBezTo>
                    <a:pt x="15416" y="9658"/>
                    <a:pt x="15416" y="9658"/>
                    <a:pt x="15416" y="9658"/>
                  </a:cubicBezTo>
                  <a:cubicBezTo>
                    <a:pt x="15501" y="9789"/>
                    <a:pt x="15501" y="9789"/>
                    <a:pt x="15501" y="9789"/>
                  </a:cubicBezTo>
                  <a:cubicBezTo>
                    <a:pt x="15671" y="9854"/>
                    <a:pt x="15671" y="9854"/>
                    <a:pt x="15671" y="9854"/>
                  </a:cubicBezTo>
                  <a:cubicBezTo>
                    <a:pt x="15756" y="9984"/>
                    <a:pt x="15756" y="9984"/>
                    <a:pt x="15756" y="9984"/>
                  </a:cubicBezTo>
                  <a:cubicBezTo>
                    <a:pt x="15926" y="10245"/>
                    <a:pt x="15926" y="10245"/>
                    <a:pt x="15926" y="10245"/>
                  </a:cubicBezTo>
                  <a:cubicBezTo>
                    <a:pt x="16011" y="10441"/>
                    <a:pt x="16011" y="10441"/>
                    <a:pt x="16011" y="10441"/>
                  </a:cubicBezTo>
                  <a:cubicBezTo>
                    <a:pt x="16352" y="10441"/>
                    <a:pt x="16352" y="10441"/>
                    <a:pt x="16352" y="10441"/>
                  </a:cubicBezTo>
                  <a:cubicBezTo>
                    <a:pt x="16522" y="10441"/>
                    <a:pt x="16522" y="10441"/>
                    <a:pt x="16522" y="10441"/>
                  </a:cubicBezTo>
                  <a:cubicBezTo>
                    <a:pt x="16947" y="10441"/>
                    <a:pt x="16947" y="10441"/>
                    <a:pt x="16947" y="10441"/>
                  </a:cubicBezTo>
                  <a:cubicBezTo>
                    <a:pt x="17287" y="10311"/>
                    <a:pt x="17287" y="10311"/>
                    <a:pt x="17287" y="10311"/>
                  </a:cubicBezTo>
                  <a:cubicBezTo>
                    <a:pt x="17457" y="10245"/>
                    <a:pt x="17457" y="10245"/>
                    <a:pt x="17457" y="10245"/>
                  </a:cubicBezTo>
                  <a:cubicBezTo>
                    <a:pt x="17712" y="10115"/>
                    <a:pt x="17712" y="10115"/>
                    <a:pt x="17712" y="10115"/>
                  </a:cubicBezTo>
                  <a:cubicBezTo>
                    <a:pt x="18137" y="9984"/>
                    <a:pt x="18137" y="9984"/>
                    <a:pt x="18137" y="9984"/>
                  </a:cubicBezTo>
                  <a:cubicBezTo>
                    <a:pt x="18478" y="9919"/>
                    <a:pt x="18478" y="9919"/>
                    <a:pt x="18478" y="9919"/>
                  </a:cubicBezTo>
                  <a:cubicBezTo>
                    <a:pt x="18818" y="9919"/>
                    <a:pt x="18818" y="9919"/>
                    <a:pt x="18818" y="9919"/>
                  </a:cubicBezTo>
                  <a:cubicBezTo>
                    <a:pt x="18903" y="9789"/>
                    <a:pt x="18903" y="9789"/>
                    <a:pt x="18903" y="9789"/>
                  </a:cubicBezTo>
                  <a:cubicBezTo>
                    <a:pt x="19158" y="9723"/>
                    <a:pt x="19158" y="9723"/>
                    <a:pt x="19158" y="9723"/>
                  </a:cubicBezTo>
                  <a:cubicBezTo>
                    <a:pt x="19328" y="9854"/>
                    <a:pt x="19328" y="9854"/>
                    <a:pt x="19328" y="9854"/>
                  </a:cubicBezTo>
                  <a:cubicBezTo>
                    <a:pt x="19498" y="9919"/>
                    <a:pt x="19498" y="9919"/>
                    <a:pt x="19498" y="9919"/>
                  </a:cubicBezTo>
                  <a:cubicBezTo>
                    <a:pt x="19753" y="10245"/>
                    <a:pt x="19753" y="10245"/>
                    <a:pt x="19753" y="10245"/>
                  </a:cubicBezTo>
                  <a:cubicBezTo>
                    <a:pt x="20093" y="10441"/>
                    <a:pt x="20093" y="10441"/>
                    <a:pt x="20093" y="10441"/>
                  </a:cubicBezTo>
                  <a:cubicBezTo>
                    <a:pt x="20263" y="10702"/>
                    <a:pt x="20263" y="10702"/>
                    <a:pt x="20263" y="10702"/>
                  </a:cubicBezTo>
                  <a:cubicBezTo>
                    <a:pt x="20433" y="11094"/>
                    <a:pt x="20433" y="11094"/>
                    <a:pt x="20433" y="11094"/>
                  </a:cubicBezTo>
                  <a:cubicBezTo>
                    <a:pt x="20348" y="11355"/>
                    <a:pt x="20348" y="11355"/>
                    <a:pt x="20348" y="11355"/>
                  </a:cubicBezTo>
                  <a:cubicBezTo>
                    <a:pt x="20263" y="11616"/>
                    <a:pt x="20263" y="11616"/>
                    <a:pt x="20263" y="11616"/>
                  </a:cubicBezTo>
                  <a:cubicBezTo>
                    <a:pt x="20263" y="11811"/>
                    <a:pt x="20263" y="11811"/>
                    <a:pt x="20263" y="11811"/>
                  </a:cubicBezTo>
                  <a:cubicBezTo>
                    <a:pt x="20433" y="11811"/>
                    <a:pt x="20433" y="11811"/>
                    <a:pt x="20433" y="11811"/>
                  </a:cubicBezTo>
                  <a:cubicBezTo>
                    <a:pt x="20519" y="11811"/>
                    <a:pt x="20519" y="11811"/>
                    <a:pt x="20519" y="11811"/>
                  </a:cubicBezTo>
                  <a:cubicBezTo>
                    <a:pt x="20604" y="11942"/>
                    <a:pt x="20604" y="11942"/>
                    <a:pt x="20604" y="11942"/>
                  </a:cubicBezTo>
                  <a:cubicBezTo>
                    <a:pt x="20519" y="12138"/>
                    <a:pt x="20519" y="12138"/>
                    <a:pt x="20519" y="12138"/>
                  </a:cubicBezTo>
                  <a:cubicBezTo>
                    <a:pt x="20604" y="12334"/>
                    <a:pt x="20604" y="12334"/>
                    <a:pt x="20604" y="12334"/>
                  </a:cubicBezTo>
                  <a:cubicBezTo>
                    <a:pt x="20689" y="12464"/>
                    <a:pt x="20689" y="12464"/>
                    <a:pt x="20689" y="12464"/>
                  </a:cubicBezTo>
                  <a:cubicBezTo>
                    <a:pt x="20859" y="12595"/>
                    <a:pt x="20859" y="12595"/>
                    <a:pt x="20859" y="12595"/>
                  </a:cubicBezTo>
                  <a:cubicBezTo>
                    <a:pt x="21029" y="12790"/>
                    <a:pt x="21029" y="12790"/>
                    <a:pt x="21029" y="12790"/>
                  </a:cubicBezTo>
                  <a:cubicBezTo>
                    <a:pt x="21114" y="12790"/>
                    <a:pt x="21114" y="12790"/>
                    <a:pt x="21114" y="12790"/>
                  </a:cubicBezTo>
                  <a:cubicBezTo>
                    <a:pt x="21369" y="12921"/>
                    <a:pt x="21369" y="12921"/>
                    <a:pt x="21369" y="12921"/>
                  </a:cubicBezTo>
                  <a:cubicBezTo>
                    <a:pt x="21284" y="13117"/>
                    <a:pt x="21284" y="13117"/>
                    <a:pt x="21284" y="13117"/>
                  </a:cubicBezTo>
                  <a:cubicBezTo>
                    <a:pt x="21114" y="13247"/>
                    <a:pt x="21114" y="13247"/>
                    <a:pt x="21114" y="13247"/>
                  </a:cubicBezTo>
                  <a:cubicBezTo>
                    <a:pt x="20944" y="13378"/>
                    <a:pt x="20944" y="13378"/>
                    <a:pt x="20944" y="13378"/>
                  </a:cubicBezTo>
                  <a:cubicBezTo>
                    <a:pt x="20689" y="13508"/>
                    <a:pt x="20689" y="13508"/>
                    <a:pt x="20689" y="13508"/>
                  </a:cubicBezTo>
                  <a:cubicBezTo>
                    <a:pt x="20433" y="13508"/>
                    <a:pt x="20433" y="13508"/>
                    <a:pt x="20433" y="13508"/>
                  </a:cubicBezTo>
                  <a:cubicBezTo>
                    <a:pt x="20348" y="13573"/>
                    <a:pt x="20348" y="13573"/>
                    <a:pt x="20348" y="13573"/>
                  </a:cubicBezTo>
                  <a:cubicBezTo>
                    <a:pt x="20263" y="13704"/>
                    <a:pt x="20263" y="13704"/>
                    <a:pt x="20263" y="13704"/>
                  </a:cubicBezTo>
                  <a:cubicBezTo>
                    <a:pt x="20433" y="13900"/>
                    <a:pt x="20433" y="13900"/>
                    <a:pt x="20433" y="13900"/>
                  </a:cubicBezTo>
                  <a:cubicBezTo>
                    <a:pt x="20348" y="14161"/>
                    <a:pt x="20348" y="14161"/>
                    <a:pt x="20348" y="14161"/>
                  </a:cubicBezTo>
                  <a:cubicBezTo>
                    <a:pt x="20433" y="14356"/>
                    <a:pt x="20433" y="14356"/>
                    <a:pt x="20433" y="14356"/>
                  </a:cubicBezTo>
                  <a:cubicBezTo>
                    <a:pt x="20689" y="14552"/>
                    <a:pt x="20689" y="14552"/>
                    <a:pt x="20689" y="14552"/>
                  </a:cubicBezTo>
                  <a:cubicBezTo>
                    <a:pt x="20859" y="14813"/>
                    <a:pt x="20859" y="14813"/>
                    <a:pt x="20859" y="14813"/>
                  </a:cubicBezTo>
                  <a:cubicBezTo>
                    <a:pt x="20859" y="14944"/>
                    <a:pt x="20859" y="14944"/>
                    <a:pt x="20859" y="14944"/>
                  </a:cubicBezTo>
                  <a:cubicBezTo>
                    <a:pt x="20859" y="14944"/>
                    <a:pt x="20859" y="14944"/>
                    <a:pt x="20859" y="1494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5" name="Google Shape;2515;p278"/>
            <p:cNvSpPr/>
            <p:nvPr/>
          </p:nvSpPr>
          <p:spPr>
            <a:xfrm>
              <a:off x="98000" y="4008032"/>
              <a:ext cx="1470741" cy="1920017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0859" y="14944"/>
                  </a:moveTo>
                  <a:cubicBezTo>
                    <a:pt x="20944" y="15074"/>
                    <a:pt x="20944" y="15074"/>
                    <a:pt x="20944" y="15074"/>
                  </a:cubicBezTo>
                  <a:cubicBezTo>
                    <a:pt x="20944" y="15335"/>
                    <a:pt x="20944" y="15335"/>
                    <a:pt x="20944" y="15335"/>
                  </a:cubicBezTo>
                  <a:cubicBezTo>
                    <a:pt x="21029" y="15662"/>
                    <a:pt x="21029" y="15662"/>
                    <a:pt x="21029" y="15662"/>
                  </a:cubicBezTo>
                  <a:cubicBezTo>
                    <a:pt x="21114" y="15923"/>
                    <a:pt x="21114" y="15923"/>
                    <a:pt x="21114" y="15923"/>
                  </a:cubicBezTo>
                  <a:cubicBezTo>
                    <a:pt x="21114" y="16118"/>
                    <a:pt x="21114" y="16118"/>
                    <a:pt x="21114" y="16118"/>
                  </a:cubicBezTo>
                  <a:cubicBezTo>
                    <a:pt x="21029" y="16314"/>
                    <a:pt x="21029" y="16314"/>
                    <a:pt x="21029" y="16314"/>
                  </a:cubicBezTo>
                  <a:cubicBezTo>
                    <a:pt x="21114" y="16379"/>
                    <a:pt x="21114" y="16379"/>
                    <a:pt x="21114" y="16379"/>
                  </a:cubicBezTo>
                  <a:cubicBezTo>
                    <a:pt x="21284" y="16379"/>
                    <a:pt x="21284" y="16379"/>
                    <a:pt x="21284" y="16379"/>
                  </a:cubicBezTo>
                  <a:cubicBezTo>
                    <a:pt x="21369" y="16445"/>
                    <a:pt x="21369" y="16445"/>
                    <a:pt x="21369" y="16445"/>
                  </a:cubicBezTo>
                  <a:cubicBezTo>
                    <a:pt x="21454" y="16575"/>
                    <a:pt x="21454" y="16575"/>
                    <a:pt x="21454" y="16575"/>
                  </a:cubicBezTo>
                  <a:cubicBezTo>
                    <a:pt x="21539" y="16771"/>
                    <a:pt x="21539" y="16771"/>
                    <a:pt x="21539" y="16771"/>
                  </a:cubicBezTo>
                  <a:cubicBezTo>
                    <a:pt x="21454" y="16902"/>
                    <a:pt x="21454" y="16902"/>
                    <a:pt x="21454" y="16902"/>
                  </a:cubicBezTo>
                  <a:cubicBezTo>
                    <a:pt x="21199" y="16967"/>
                    <a:pt x="21199" y="16967"/>
                    <a:pt x="21199" y="16967"/>
                  </a:cubicBezTo>
                  <a:cubicBezTo>
                    <a:pt x="21114" y="17032"/>
                    <a:pt x="21114" y="17032"/>
                    <a:pt x="21114" y="17032"/>
                  </a:cubicBezTo>
                  <a:cubicBezTo>
                    <a:pt x="21029" y="17097"/>
                    <a:pt x="21029" y="17097"/>
                    <a:pt x="21029" y="17097"/>
                  </a:cubicBezTo>
                  <a:cubicBezTo>
                    <a:pt x="20944" y="17228"/>
                    <a:pt x="20944" y="17228"/>
                    <a:pt x="20944" y="17228"/>
                  </a:cubicBezTo>
                  <a:cubicBezTo>
                    <a:pt x="21029" y="17358"/>
                    <a:pt x="21029" y="17358"/>
                    <a:pt x="21029" y="17358"/>
                  </a:cubicBezTo>
                  <a:cubicBezTo>
                    <a:pt x="21114" y="17228"/>
                    <a:pt x="21114" y="17228"/>
                    <a:pt x="21114" y="17228"/>
                  </a:cubicBezTo>
                  <a:cubicBezTo>
                    <a:pt x="21199" y="17228"/>
                    <a:pt x="21199" y="17228"/>
                    <a:pt x="21199" y="17228"/>
                  </a:cubicBezTo>
                  <a:cubicBezTo>
                    <a:pt x="21284" y="17163"/>
                    <a:pt x="21284" y="17163"/>
                    <a:pt x="21284" y="17163"/>
                  </a:cubicBezTo>
                  <a:cubicBezTo>
                    <a:pt x="21369" y="17163"/>
                    <a:pt x="21369" y="17163"/>
                    <a:pt x="21369" y="17163"/>
                  </a:cubicBezTo>
                  <a:cubicBezTo>
                    <a:pt x="21454" y="17293"/>
                    <a:pt x="21454" y="17293"/>
                    <a:pt x="21454" y="17293"/>
                  </a:cubicBezTo>
                  <a:cubicBezTo>
                    <a:pt x="21369" y="17424"/>
                    <a:pt x="21369" y="17424"/>
                    <a:pt x="21369" y="17424"/>
                  </a:cubicBezTo>
                  <a:cubicBezTo>
                    <a:pt x="21199" y="17554"/>
                    <a:pt x="21199" y="17554"/>
                    <a:pt x="21199" y="17554"/>
                  </a:cubicBezTo>
                  <a:cubicBezTo>
                    <a:pt x="21114" y="17685"/>
                    <a:pt x="21114" y="17685"/>
                    <a:pt x="21114" y="17685"/>
                  </a:cubicBezTo>
                  <a:cubicBezTo>
                    <a:pt x="21114" y="17880"/>
                    <a:pt x="21114" y="17880"/>
                    <a:pt x="21114" y="17880"/>
                  </a:cubicBezTo>
                  <a:cubicBezTo>
                    <a:pt x="21284" y="17946"/>
                    <a:pt x="21284" y="17946"/>
                    <a:pt x="21284" y="17946"/>
                  </a:cubicBezTo>
                  <a:cubicBezTo>
                    <a:pt x="21369" y="18141"/>
                    <a:pt x="21369" y="18141"/>
                    <a:pt x="21369" y="18141"/>
                  </a:cubicBezTo>
                  <a:cubicBezTo>
                    <a:pt x="21199" y="18337"/>
                    <a:pt x="21199" y="18337"/>
                    <a:pt x="21199" y="18337"/>
                  </a:cubicBezTo>
                  <a:cubicBezTo>
                    <a:pt x="20944" y="18402"/>
                    <a:pt x="20944" y="18402"/>
                    <a:pt x="20944" y="18402"/>
                  </a:cubicBezTo>
                  <a:cubicBezTo>
                    <a:pt x="20774" y="18468"/>
                    <a:pt x="20774" y="18468"/>
                    <a:pt x="20774" y="18468"/>
                  </a:cubicBezTo>
                  <a:cubicBezTo>
                    <a:pt x="20604" y="18663"/>
                    <a:pt x="20604" y="18663"/>
                    <a:pt x="20604" y="18663"/>
                  </a:cubicBezTo>
                  <a:cubicBezTo>
                    <a:pt x="20433" y="18729"/>
                    <a:pt x="20433" y="18729"/>
                    <a:pt x="20433" y="18729"/>
                  </a:cubicBezTo>
                  <a:cubicBezTo>
                    <a:pt x="20433" y="18859"/>
                    <a:pt x="20433" y="18859"/>
                    <a:pt x="20433" y="18859"/>
                  </a:cubicBezTo>
                  <a:cubicBezTo>
                    <a:pt x="20519" y="18924"/>
                    <a:pt x="20519" y="18924"/>
                    <a:pt x="20519" y="18924"/>
                  </a:cubicBezTo>
                  <a:cubicBezTo>
                    <a:pt x="20519" y="19055"/>
                    <a:pt x="20519" y="19055"/>
                    <a:pt x="20519" y="19055"/>
                  </a:cubicBezTo>
                  <a:cubicBezTo>
                    <a:pt x="20263" y="19185"/>
                    <a:pt x="20263" y="19185"/>
                    <a:pt x="20263" y="19185"/>
                  </a:cubicBezTo>
                  <a:cubicBezTo>
                    <a:pt x="20178" y="19512"/>
                    <a:pt x="20178" y="19512"/>
                    <a:pt x="20178" y="19512"/>
                  </a:cubicBezTo>
                  <a:cubicBezTo>
                    <a:pt x="20178" y="19642"/>
                    <a:pt x="20178" y="19642"/>
                    <a:pt x="20178" y="19642"/>
                  </a:cubicBezTo>
                  <a:cubicBezTo>
                    <a:pt x="20093" y="19838"/>
                    <a:pt x="20093" y="19838"/>
                    <a:pt x="20093" y="19838"/>
                  </a:cubicBezTo>
                  <a:cubicBezTo>
                    <a:pt x="20178" y="20034"/>
                    <a:pt x="20178" y="20034"/>
                    <a:pt x="20178" y="20034"/>
                  </a:cubicBezTo>
                  <a:cubicBezTo>
                    <a:pt x="20093" y="20295"/>
                    <a:pt x="20093" y="20295"/>
                    <a:pt x="20093" y="20295"/>
                  </a:cubicBezTo>
                  <a:cubicBezTo>
                    <a:pt x="19838" y="20360"/>
                    <a:pt x="19838" y="20360"/>
                    <a:pt x="19838" y="20360"/>
                  </a:cubicBezTo>
                  <a:cubicBezTo>
                    <a:pt x="19583" y="20556"/>
                    <a:pt x="19583" y="20556"/>
                    <a:pt x="19583" y="20556"/>
                  </a:cubicBezTo>
                  <a:cubicBezTo>
                    <a:pt x="19498" y="20817"/>
                    <a:pt x="19498" y="20817"/>
                    <a:pt x="19498" y="20817"/>
                  </a:cubicBezTo>
                  <a:cubicBezTo>
                    <a:pt x="19498" y="21078"/>
                    <a:pt x="19498" y="21078"/>
                    <a:pt x="19498" y="21078"/>
                  </a:cubicBezTo>
                  <a:cubicBezTo>
                    <a:pt x="19158" y="21339"/>
                    <a:pt x="19158" y="21339"/>
                    <a:pt x="19158" y="21339"/>
                  </a:cubicBezTo>
                  <a:cubicBezTo>
                    <a:pt x="18903" y="21535"/>
                    <a:pt x="18903" y="21535"/>
                    <a:pt x="18903" y="21535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535"/>
                    <a:pt x="18733" y="21600"/>
                    <a:pt x="18733" y="21600"/>
                  </a:cubicBezTo>
                  <a:cubicBezTo>
                    <a:pt x="18648" y="21600"/>
                    <a:pt x="18648" y="21600"/>
                    <a:pt x="18563" y="21535"/>
                  </a:cubicBezTo>
                  <a:cubicBezTo>
                    <a:pt x="18478" y="21535"/>
                    <a:pt x="18308" y="21469"/>
                    <a:pt x="18308" y="21469"/>
                  </a:cubicBezTo>
                  <a:cubicBezTo>
                    <a:pt x="18222" y="21469"/>
                    <a:pt x="18052" y="21469"/>
                    <a:pt x="17967" y="21469"/>
                  </a:cubicBezTo>
                  <a:cubicBezTo>
                    <a:pt x="17882" y="21469"/>
                    <a:pt x="17627" y="21339"/>
                    <a:pt x="17457" y="21274"/>
                  </a:cubicBezTo>
                  <a:cubicBezTo>
                    <a:pt x="17372" y="21274"/>
                    <a:pt x="17287" y="21208"/>
                    <a:pt x="17202" y="21143"/>
                  </a:cubicBezTo>
                  <a:cubicBezTo>
                    <a:pt x="17117" y="21078"/>
                    <a:pt x="17032" y="21013"/>
                    <a:pt x="16947" y="21013"/>
                  </a:cubicBezTo>
                  <a:cubicBezTo>
                    <a:pt x="16947" y="20947"/>
                    <a:pt x="16777" y="20882"/>
                    <a:pt x="16692" y="20882"/>
                  </a:cubicBezTo>
                  <a:cubicBezTo>
                    <a:pt x="16692" y="20882"/>
                    <a:pt x="16522" y="20882"/>
                    <a:pt x="16522" y="20882"/>
                  </a:cubicBezTo>
                  <a:cubicBezTo>
                    <a:pt x="16437" y="20882"/>
                    <a:pt x="16352" y="20817"/>
                    <a:pt x="16352" y="20817"/>
                  </a:cubicBezTo>
                  <a:cubicBezTo>
                    <a:pt x="16267" y="20817"/>
                    <a:pt x="16182" y="20752"/>
                    <a:pt x="16182" y="20752"/>
                  </a:cubicBezTo>
                  <a:cubicBezTo>
                    <a:pt x="16182" y="20686"/>
                    <a:pt x="16011" y="20621"/>
                    <a:pt x="16011" y="20621"/>
                  </a:cubicBezTo>
                  <a:cubicBezTo>
                    <a:pt x="15926" y="20621"/>
                    <a:pt x="15841" y="20621"/>
                    <a:pt x="15756" y="20621"/>
                  </a:cubicBezTo>
                  <a:cubicBezTo>
                    <a:pt x="15756" y="20621"/>
                    <a:pt x="15586" y="20621"/>
                    <a:pt x="15586" y="20686"/>
                  </a:cubicBezTo>
                  <a:cubicBezTo>
                    <a:pt x="15501" y="20752"/>
                    <a:pt x="15501" y="20817"/>
                    <a:pt x="15416" y="20817"/>
                  </a:cubicBezTo>
                  <a:cubicBezTo>
                    <a:pt x="15416" y="20817"/>
                    <a:pt x="15331" y="20882"/>
                    <a:pt x="15246" y="20882"/>
                  </a:cubicBezTo>
                  <a:cubicBezTo>
                    <a:pt x="15246" y="20882"/>
                    <a:pt x="15161" y="20817"/>
                    <a:pt x="15076" y="20817"/>
                  </a:cubicBezTo>
                  <a:cubicBezTo>
                    <a:pt x="15076" y="20817"/>
                    <a:pt x="14906" y="20686"/>
                    <a:pt x="14906" y="20621"/>
                  </a:cubicBezTo>
                  <a:cubicBezTo>
                    <a:pt x="14906" y="20621"/>
                    <a:pt x="14821" y="20556"/>
                    <a:pt x="14821" y="20491"/>
                  </a:cubicBezTo>
                  <a:cubicBezTo>
                    <a:pt x="14736" y="20491"/>
                    <a:pt x="14566" y="20491"/>
                    <a:pt x="14566" y="20491"/>
                  </a:cubicBezTo>
                  <a:cubicBezTo>
                    <a:pt x="14481" y="20556"/>
                    <a:pt x="14481" y="20621"/>
                    <a:pt x="14396" y="20621"/>
                  </a:cubicBezTo>
                  <a:cubicBezTo>
                    <a:pt x="14311" y="20621"/>
                    <a:pt x="14226" y="20686"/>
                    <a:pt x="14226" y="20686"/>
                  </a:cubicBezTo>
                  <a:cubicBezTo>
                    <a:pt x="14141" y="20686"/>
                    <a:pt x="14056" y="20621"/>
                    <a:pt x="13970" y="20621"/>
                  </a:cubicBezTo>
                  <a:cubicBezTo>
                    <a:pt x="13885" y="20621"/>
                    <a:pt x="13800" y="20621"/>
                    <a:pt x="13715" y="20621"/>
                  </a:cubicBezTo>
                  <a:cubicBezTo>
                    <a:pt x="13630" y="20621"/>
                    <a:pt x="13460" y="20621"/>
                    <a:pt x="13375" y="20556"/>
                  </a:cubicBezTo>
                  <a:cubicBezTo>
                    <a:pt x="13375" y="20556"/>
                    <a:pt x="13205" y="20556"/>
                    <a:pt x="13205" y="20491"/>
                  </a:cubicBezTo>
                  <a:cubicBezTo>
                    <a:pt x="13205" y="20491"/>
                    <a:pt x="13205" y="20360"/>
                    <a:pt x="13120" y="20360"/>
                  </a:cubicBezTo>
                  <a:cubicBezTo>
                    <a:pt x="13035" y="20295"/>
                    <a:pt x="12950" y="20295"/>
                    <a:pt x="12865" y="20295"/>
                  </a:cubicBezTo>
                  <a:cubicBezTo>
                    <a:pt x="12780" y="20230"/>
                    <a:pt x="12610" y="20164"/>
                    <a:pt x="12610" y="20164"/>
                  </a:cubicBezTo>
                  <a:cubicBezTo>
                    <a:pt x="12525" y="20164"/>
                    <a:pt x="12355" y="20164"/>
                    <a:pt x="12355" y="20099"/>
                  </a:cubicBezTo>
                  <a:cubicBezTo>
                    <a:pt x="12270" y="20099"/>
                    <a:pt x="12185" y="20034"/>
                    <a:pt x="12185" y="20034"/>
                  </a:cubicBezTo>
                  <a:cubicBezTo>
                    <a:pt x="12100" y="19969"/>
                    <a:pt x="12100" y="19838"/>
                    <a:pt x="12100" y="19773"/>
                  </a:cubicBezTo>
                  <a:cubicBezTo>
                    <a:pt x="12100" y="19773"/>
                    <a:pt x="12015" y="19708"/>
                    <a:pt x="11930" y="19642"/>
                  </a:cubicBezTo>
                  <a:cubicBezTo>
                    <a:pt x="11930" y="19642"/>
                    <a:pt x="11930" y="19577"/>
                    <a:pt x="11930" y="19512"/>
                  </a:cubicBezTo>
                  <a:cubicBezTo>
                    <a:pt x="11930" y="19512"/>
                    <a:pt x="11930" y="19381"/>
                    <a:pt x="11930" y="19381"/>
                  </a:cubicBezTo>
                  <a:cubicBezTo>
                    <a:pt x="11930" y="19316"/>
                    <a:pt x="11845" y="19316"/>
                    <a:pt x="11759" y="19316"/>
                  </a:cubicBezTo>
                  <a:cubicBezTo>
                    <a:pt x="11759" y="19316"/>
                    <a:pt x="11674" y="19185"/>
                    <a:pt x="11674" y="19185"/>
                  </a:cubicBezTo>
                  <a:cubicBezTo>
                    <a:pt x="11504" y="19120"/>
                    <a:pt x="11334" y="19120"/>
                    <a:pt x="11334" y="19120"/>
                  </a:cubicBezTo>
                  <a:cubicBezTo>
                    <a:pt x="11164" y="19120"/>
                    <a:pt x="10994" y="19120"/>
                    <a:pt x="10909" y="19185"/>
                  </a:cubicBezTo>
                  <a:cubicBezTo>
                    <a:pt x="10824" y="19185"/>
                    <a:pt x="10824" y="19316"/>
                    <a:pt x="10824" y="19316"/>
                  </a:cubicBezTo>
                  <a:cubicBezTo>
                    <a:pt x="10654" y="19251"/>
                    <a:pt x="10654" y="19251"/>
                    <a:pt x="10654" y="19251"/>
                  </a:cubicBezTo>
                  <a:cubicBezTo>
                    <a:pt x="10484" y="18990"/>
                    <a:pt x="10484" y="18990"/>
                    <a:pt x="10484" y="18990"/>
                  </a:cubicBezTo>
                  <a:cubicBezTo>
                    <a:pt x="10314" y="18859"/>
                    <a:pt x="10314" y="18859"/>
                    <a:pt x="10314" y="18859"/>
                  </a:cubicBezTo>
                  <a:cubicBezTo>
                    <a:pt x="10144" y="18794"/>
                    <a:pt x="10144" y="18794"/>
                    <a:pt x="10144" y="18794"/>
                  </a:cubicBezTo>
                  <a:cubicBezTo>
                    <a:pt x="10144" y="18533"/>
                    <a:pt x="10144" y="18533"/>
                    <a:pt x="10144" y="18533"/>
                  </a:cubicBezTo>
                  <a:cubicBezTo>
                    <a:pt x="10144" y="18402"/>
                    <a:pt x="10144" y="18402"/>
                    <a:pt x="10144" y="18402"/>
                  </a:cubicBezTo>
                  <a:cubicBezTo>
                    <a:pt x="10314" y="18207"/>
                    <a:pt x="10314" y="18207"/>
                    <a:pt x="10314" y="18207"/>
                  </a:cubicBezTo>
                  <a:cubicBezTo>
                    <a:pt x="10569" y="18076"/>
                    <a:pt x="10569" y="18076"/>
                    <a:pt x="10569" y="18076"/>
                  </a:cubicBezTo>
                  <a:cubicBezTo>
                    <a:pt x="10739" y="17946"/>
                    <a:pt x="10739" y="17946"/>
                    <a:pt x="10739" y="17946"/>
                  </a:cubicBezTo>
                  <a:cubicBezTo>
                    <a:pt x="10909" y="17685"/>
                    <a:pt x="10909" y="17685"/>
                    <a:pt x="10909" y="17685"/>
                  </a:cubicBezTo>
                  <a:cubicBezTo>
                    <a:pt x="10994" y="17424"/>
                    <a:pt x="10994" y="17424"/>
                    <a:pt x="10994" y="17424"/>
                  </a:cubicBezTo>
                  <a:cubicBezTo>
                    <a:pt x="11079" y="17228"/>
                    <a:pt x="11079" y="17228"/>
                    <a:pt x="11079" y="17228"/>
                  </a:cubicBezTo>
                  <a:cubicBezTo>
                    <a:pt x="11079" y="16967"/>
                    <a:pt x="11079" y="16967"/>
                    <a:pt x="11079" y="16967"/>
                  </a:cubicBezTo>
                  <a:cubicBezTo>
                    <a:pt x="10824" y="16771"/>
                    <a:pt x="10824" y="16771"/>
                    <a:pt x="10824" y="16771"/>
                  </a:cubicBezTo>
                  <a:cubicBezTo>
                    <a:pt x="10569" y="16771"/>
                    <a:pt x="10569" y="16771"/>
                    <a:pt x="10569" y="16771"/>
                  </a:cubicBezTo>
                  <a:cubicBezTo>
                    <a:pt x="10314" y="16640"/>
                    <a:pt x="10314" y="16640"/>
                    <a:pt x="10314" y="16640"/>
                  </a:cubicBezTo>
                  <a:cubicBezTo>
                    <a:pt x="10314" y="16445"/>
                    <a:pt x="10314" y="16445"/>
                    <a:pt x="10314" y="16445"/>
                  </a:cubicBezTo>
                  <a:cubicBezTo>
                    <a:pt x="10144" y="16379"/>
                    <a:pt x="10144" y="16379"/>
                    <a:pt x="10144" y="16379"/>
                  </a:cubicBezTo>
                  <a:cubicBezTo>
                    <a:pt x="9889" y="16249"/>
                    <a:pt x="9889" y="16249"/>
                    <a:pt x="9889" y="16249"/>
                  </a:cubicBezTo>
                  <a:cubicBezTo>
                    <a:pt x="9804" y="16184"/>
                    <a:pt x="9804" y="16184"/>
                    <a:pt x="9804" y="16184"/>
                  </a:cubicBezTo>
                  <a:cubicBezTo>
                    <a:pt x="9974" y="16053"/>
                    <a:pt x="9974" y="16053"/>
                    <a:pt x="9974" y="16053"/>
                  </a:cubicBezTo>
                  <a:cubicBezTo>
                    <a:pt x="10144" y="15988"/>
                    <a:pt x="10144" y="15988"/>
                    <a:pt x="10144" y="15988"/>
                  </a:cubicBezTo>
                  <a:cubicBezTo>
                    <a:pt x="10314" y="15923"/>
                    <a:pt x="10314" y="15923"/>
                    <a:pt x="10314" y="15923"/>
                  </a:cubicBezTo>
                  <a:cubicBezTo>
                    <a:pt x="10399" y="15792"/>
                    <a:pt x="10399" y="15792"/>
                    <a:pt x="10399" y="15792"/>
                  </a:cubicBezTo>
                  <a:cubicBezTo>
                    <a:pt x="10229" y="15727"/>
                    <a:pt x="10229" y="15727"/>
                    <a:pt x="10229" y="15727"/>
                  </a:cubicBezTo>
                  <a:cubicBezTo>
                    <a:pt x="10144" y="15531"/>
                    <a:pt x="10144" y="15531"/>
                    <a:pt x="10144" y="15531"/>
                  </a:cubicBezTo>
                  <a:cubicBezTo>
                    <a:pt x="10144" y="15401"/>
                    <a:pt x="10144" y="15401"/>
                    <a:pt x="10144" y="15401"/>
                  </a:cubicBezTo>
                  <a:cubicBezTo>
                    <a:pt x="10229" y="15205"/>
                    <a:pt x="10229" y="15205"/>
                    <a:pt x="10229" y="15205"/>
                  </a:cubicBezTo>
                  <a:cubicBezTo>
                    <a:pt x="10399" y="15205"/>
                    <a:pt x="10399" y="15205"/>
                    <a:pt x="10399" y="15205"/>
                  </a:cubicBezTo>
                  <a:cubicBezTo>
                    <a:pt x="10484" y="15205"/>
                    <a:pt x="10484" y="15205"/>
                    <a:pt x="10484" y="15205"/>
                  </a:cubicBezTo>
                  <a:cubicBezTo>
                    <a:pt x="10484" y="15074"/>
                    <a:pt x="10484" y="15074"/>
                    <a:pt x="10484" y="15074"/>
                  </a:cubicBezTo>
                  <a:cubicBezTo>
                    <a:pt x="10314" y="14944"/>
                    <a:pt x="10314" y="14944"/>
                    <a:pt x="10314" y="14944"/>
                  </a:cubicBezTo>
                  <a:cubicBezTo>
                    <a:pt x="10229" y="14813"/>
                    <a:pt x="10229" y="14813"/>
                    <a:pt x="10229" y="14813"/>
                  </a:cubicBezTo>
                  <a:cubicBezTo>
                    <a:pt x="10144" y="14748"/>
                    <a:pt x="10144" y="14748"/>
                    <a:pt x="10144" y="14748"/>
                  </a:cubicBezTo>
                  <a:cubicBezTo>
                    <a:pt x="10059" y="14618"/>
                    <a:pt x="10059" y="14618"/>
                    <a:pt x="10059" y="14618"/>
                  </a:cubicBezTo>
                  <a:cubicBezTo>
                    <a:pt x="9889" y="14618"/>
                    <a:pt x="9889" y="14618"/>
                    <a:pt x="9889" y="14618"/>
                  </a:cubicBezTo>
                  <a:cubicBezTo>
                    <a:pt x="9804" y="14683"/>
                    <a:pt x="9804" y="14683"/>
                    <a:pt x="9804" y="14683"/>
                  </a:cubicBezTo>
                  <a:cubicBezTo>
                    <a:pt x="9633" y="14683"/>
                    <a:pt x="9633" y="14683"/>
                    <a:pt x="9633" y="14683"/>
                  </a:cubicBezTo>
                  <a:cubicBezTo>
                    <a:pt x="9378" y="14618"/>
                    <a:pt x="9378" y="14618"/>
                    <a:pt x="9378" y="14618"/>
                  </a:cubicBezTo>
                  <a:cubicBezTo>
                    <a:pt x="9208" y="14422"/>
                    <a:pt x="9208" y="14422"/>
                    <a:pt x="9208" y="14422"/>
                  </a:cubicBezTo>
                  <a:cubicBezTo>
                    <a:pt x="8953" y="14291"/>
                    <a:pt x="8953" y="14291"/>
                    <a:pt x="8953" y="14291"/>
                  </a:cubicBezTo>
                  <a:cubicBezTo>
                    <a:pt x="8783" y="14291"/>
                    <a:pt x="8783" y="14291"/>
                    <a:pt x="8783" y="14291"/>
                  </a:cubicBezTo>
                  <a:cubicBezTo>
                    <a:pt x="8528" y="14226"/>
                    <a:pt x="8528" y="14226"/>
                    <a:pt x="8528" y="14226"/>
                  </a:cubicBezTo>
                  <a:cubicBezTo>
                    <a:pt x="8358" y="14030"/>
                    <a:pt x="8358" y="14030"/>
                    <a:pt x="8358" y="14030"/>
                  </a:cubicBezTo>
                  <a:cubicBezTo>
                    <a:pt x="8273" y="13900"/>
                    <a:pt x="8273" y="13900"/>
                    <a:pt x="8273" y="13900"/>
                  </a:cubicBezTo>
                  <a:cubicBezTo>
                    <a:pt x="8018" y="13834"/>
                    <a:pt x="8018" y="13834"/>
                    <a:pt x="8018" y="13834"/>
                  </a:cubicBezTo>
                  <a:cubicBezTo>
                    <a:pt x="7848" y="13965"/>
                    <a:pt x="7848" y="13965"/>
                    <a:pt x="7848" y="13965"/>
                  </a:cubicBezTo>
                  <a:cubicBezTo>
                    <a:pt x="7678" y="13900"/>
                    <a:pt x="7678" y="13900"/>
                    <a:pt x="7678" y="13900"/>
                  </a:cubicBezTo>
                  <a:cubicBezTo>
                    <a:pt x="7422" y="13834"/>
                    <a:pt x="7422" y="13834"/>
                    <a:pt x="7422" y="13834"/>
                  </a:cubicBezTo>
                  <a:cubicBezTo>
                    <a:pt x="7082" y="13769"/>
                    <a:pt x="7082" y="13769"/>
                    <a:pt x="7082" y="13769"/>
                  </a:cubicBezTo>
                  <a:cubicBezTo>
                    <a:pt x="6997" y="13965"/>
                    <a:pt x="6997" y="13965"/>
                    <a:pt x="6997" y="13965"/>
                  </a:cubicBezTo>
                  <a:cubicBezTo>
                    <a:pt x="6742" y="14030"/>
                    <a:pt x="6742" y="14030"/>
                    <a:pt x="6742" y="14030"/>
                  </a:cubicBezTo>
                  <a:cubicBezTo>
                    <a:pt x="6402" y="14095"/>
                    <a:pt x="6402" y="14095"/>
                    <a:pt x="6402" y="14095"/>
                  </a:cubicBezTo>
                  <a:cubicBezTo>
                    <a:pt x="6062" y="14226"/>
                    <a:pt x="6062" y="14226"/>
                    <a:pt x="6062" y="14226"/>
                  </a:cubicBezTo>
                  <a:cubicBezTo>
                    <a:pt x="5722" y="14422"/>
                    <a:pt x="5722" y="14422"/>
                    <a:pt x="5722" y="14422"/>
                  </a:cubicBezTo>
                  <a:cubicBezTo>
                    <a:pt x="5382" y="14552"/>
                    <a:pt x="5382" y="14552"/>
                    <a:pt x="5382" y="14552"/>
                  </a:cubicBezTo>
                  <a:cubicBezTo>
                    <a:pt x="5211" y="14552"/>
                    <a:pt x="5211" y="14552"/>
                    <a:pt x="5211" y="14552"/>
                  </a:cubicBezTo>
                  <a:cubicBezTo>
                    <a:pt x="5041" y="14618"/>
                    <a:pt x="5041" y="14618"/>
                    <a:pt x="5041" y="14618"/>
                  </a:cubicBezTo>
                  <a:cubicBezTo>
                    <a:pt x="4956" y="14748"/>
                    <a:pt x="4956" y="14748"/>
                    <a:pt x="4956" y="14748"/>
                  </a:cubicBezTo>
                  <a:cubicBezTo>
                    <a:pt x="4871" y="14813"/>
                    <a:pt x="4871" y="14813"/>
                    <a:pt x="4871" y="14813"/>
                  </a:cubicBezTo>
                  <a:cubicBezTo>
                    <a:pt x="4616" y="14748"/>
                    <a:pt x="4616" y="14748"/>
                    <a:pt x="4616" y="14748"/>
                  </a:cubicBezTo>
                  <a:cubicBezTo>
                    <a:pt x="4531" y="14683"/>
                    <a:pt x="4531" y="14683"/>
                    <a:pt x="4531" y="14683"/>
                  </a:cubicBezTo>
                  <a:cubicBezTo>
                    <a:pt x="4446" y="14683"/>
                    <a:pt x="4446" y="14683"/>
                    <a:pt x="4446" y="14683"/>
                  </a:cubicBezTo>
                  <a:cubicBezTo>
                    <a:pt x="4276" y="14748"/>
                    <a:pt x="4276" y="14748"/>
                    <a:pt x="4276" y="14748"/>
                  </a:cubicBezTo>
                  <a:cubicBezTo>
                    <a:pt x="4191" y="14748"/>
                    <a:pt x="4191" y="14748"/>
                    <a:pt x="4191" y="14748"/>
                  </a:cubicBezTo>
                  <a:cubicBezTo>
                    <a:pt x="4021" y="14944"/>
                    <a:pt x="4021" y="14944"/>
                    <a:pt x="4021" y="14944"/>
                  </a:cubicBezTo>
                  <a:cubicBezTo>
                    <a:pt x="3851" y="15009"/>
                    <a:pt x="3851" y="15009"/>
                    <a:pt x="3851" y="15009"/>
                  </a:cubicBezTo>
                  <a:cubicBezTo>
                    <a:pt x="3681" y="14879"/>
                    <a:pt x="3681" y="14879"/>
                    <a:pt x="3681" y="14879"/>
                  </a:cubicBezTo>
                  <a:cubicBezTo>
                    <a:pt x="3596" y="14813"/>
                    <a:pt x="3596" y="14813"/>
                    <a:pt x="3596" y="14813"/>
                  </a:cubicBezTo>
                  <a:cubicBezTo>
                    <a:pt x="3426" y="14813"/>
                    <a:pt x="3426" y="14813"/>
                    <a:pt x="3426" y="14813"/>
                  </a:cubicBezTo>
                  <a:cubicBezTo>
                    <a:pt x="3170" y="14813"/>
                    <a:pt x="3170" y="14813"/>
                    <a:pt x="3170" y="14813"/>
                  </a:cubicBezTo>
                  <a:cubicBezTo>
                    <a:pt x="2830" y="14748"/>
                    <a:pt x="2830" y="14748"/>
                    <a:pt x="2830" y="14748"/>
                  </a:cubicBezTo>
                  <a:cubicBezTo>
                    <a:pt x="2405" y="14552"/>
                    <a:pt x="2405" y="14552"/>
                    <a:pt x="2405" y="14552"/>
                  </a:cubicBezTo>
                  <a:cubicBezTo>
                    <a:pt x="2065" y="14552"/>
                    <a:pt x="2065" y="14552"/>
                    <a:pt x="2065" y="14552"/>
                  </a:cubicBezTo>
                  <a:cubicBezTo>
                    <a:pt x="1810" y="14552"/>
                    <a:pt x="1810" y="14552"/>
                    <a:pt x="1810" y="14552"/>
                  </a:cubicBezTo>
                  <a:cubicBezTo>
                    <a:pt x="1810" y="14487"/>
                    <a:pt x="1725" y="14356"/>
                    <a:pt x="1725" y="14356"/>
                  </a:cubicBezTo>
                  <a:cubicBezTo>
                    <a:pt x="1725" y="14291"/>
                    <a:pt x="1810" y="14161"/>
                    <a:pt x="1810" y="14095"/>
                  </a:cubicBezTo>
                  <a:cubicBezTo>
                    <a:pt x="1810" y="14030"/>
                    <a:pt x="1980" y="13965"/>
                    <a:pt x="2065" y="13834"/>
                  </a:cubicBezTo>
                  <a:cubicBezTo>
                    <a:pt x="2150" y="13769"/>
                    <a:pt x="2320" y="13639"/>
                    <a:pt x="2405" y="13573"/>
                  </a:cubicBezTo>
                  <a:cubicBezTo>
                    <a:pt x="2405" y="13573"/>
                    <a:pt x="2490" y="13443"/>
                    <a:pt x="2575" y="13378"/>
                  </a:cubicBezTo>
                  <a:cubicBezTo>
                    <a:pt x="2575" y="13378"/>
                    <a:pt x="2490" y="13247"/>
                    <a:pt x="2575" y="13247"/>
                  </a:cubicBezTo>
                  <a:cubicBezTo>
                    <a:pt x="2575" y="13182"/>
                    <a:pt x="2660" y="13117"/>
                    <a:pt x="2745" y="13051"/>
                  </a:cubicBezTo>
                  <a:cubicBezTo>
                    <a:pt x="2830" y="13051"/>
                    <a:pt x="2915" y="12921"/>
                    <a:pt x="3000" y="12921"/>
                  </a:cubicBezTo>
                  <a:cubicBezTo>
                    <a:pt x="3000" y="12921"/>
                    <a:pt x="3170" y="12856"/>
                    <a:pt x="3256" y="12856"/>
                  </a:cubicBezTo>
                  <a:cubicBezTo>
                    <a:pt x="3256" y="12856"/>
                    <a:pt x="3256" y="12725"/>
                    <a:pt x="3341" y="12660"/>
                  </a:cubicBezTo>
                  <a:cubicBezTo>
                    <a:pt x="3341" y="12595"/>
                    <a:pt x="3256" y="12529"/>
                    <a:pt x="3256" y="12399"/>
                  </a:cubicBezTo>
                  <a:cubicBezTo>
                    <a:pt x="3256" y="12334"/>
                    <a:pt x="3256" y="12203"/>
                    <a:pt x="3256" y="12073"/>
                  </a:cubicBezTo>
                  <a:cubicBezTo>
                    <a:pt x="3256" y="12073"/>
                    <a:pt x="3341" y="11942"/>
                    <a:pt x="3256" y="11877"/>
                  </a:cubicBezTo>
                  <a:cubicBezTo>
                    <a:pt x="3256" y="11877"/>
                    <a:pt x="3085" y="11811"/>
                    <a:pt x="3000" y="11811"/>
                  </a:cubicBezTo>
                  <a:cubicBezTo>
                    <a:pt x="2915" y="11811"/>
                    <a:pt x="2745" y="11811"/>
                    <a:pt x="2745" y="11811"/>
                  </a:cubicBezTo>
                  <a:cubicBezTo>
                    <a:pt x="2660" y="11811"/>
                    <a:pt x="2490" y="11811"/>
                    <a:pt x="2405" y="11811"/>
                  </a:cubicBezTo>
                  <a:cubicBezTo>
                    <a:pt x="2320" y="11811"/>
                    <a:pt x="2235" y="11681"/>
                    <a:pt x="2235" y="11616"/>
                  </a:cubicBezTo>
                  <a:cubicBezTo>
                    <a:pt x="2150" y="11616"/>
                    <a:pt x="2235" y="11485"/>
                    <a:pt x="2150" y="11420"/>
                  </a:cubicBezTo>
                  <a:cubicBezTo>
                    <a:pt x="2065" y="11420"/>
                    <a:pt x="1980" y="11420"/>
                    <a:pt x="1980" y="11420"/>
                  </a:cubicBezTo>
                  <a:cubicBezTo>
                    <a:pt x="1895" y="11420"/>
                    <a:pt x="1810" y="11550"/>
                    <a:pt x="1810" y="11550"/>
                  </a:cubicBezTo>
                  <a:cubicBezTo>
                    <a:pt x="1810" y="11550"/>
                    <a:pt x="1725" y="11550"/>
                    <a:pt x="1640" y="11550"/>
                  </a:cubicBezTo>
                  <a:cubicBezTo>
                    <a:pt x="1640" y="11485"/>
                    <a:pt x="1640" y="11355"/>
                    <a:pt x="1640" y="11289"/>
                  </a:cubicBezTo>
                  <a:cubicBezTo>
                    <a:pt x="1640" y="11224"/>
                    <a:pt x="1555" y="11159"/>
                    <a:pt x="1470" y="11094"/>
                  </a:cubicBezTo>
                  <a:cubicBezTo>
                    <a:pt x="1385" y="11094"/>
                    <a:pt x="1215" y="10963"/>
                    <a:pt x="1130" y="10963"/>
                  </a:cubicBezTo>
                  <a:cubicBezTo>
                    <a:pt x="1045" y="10898"/>
                    <a:pt x="789" y="10702"/>
                    <a:pt x="789" y="10637"/>
                  </a:cubicBezTo>
                  <a:cubicBezTo>
                    <a:pt x="704" y="10637"/>
                    <a:pt x="704" y="10506"/>
                    <a:pt x="704" y="10441"/>
                  </a:cubicBezTo>
                  <a:cubicBezTo>
                    <a:pt x="704" y="10441"/>
                    <a:pt x="789" y="10376"/>
                    <a:pt x="789" y="10311"/>
                  </a:cubicBezTo>
                  <a:cubicBezTo>
                    <a:pt x="789" y="10245"/>
                    <a:pt x="704" y="10115"/>
                    <a:pt x="619" y="10050"/>
                  </a:cubicBezTo>
                  <a:cubicBezTo>
                    <a:pt x="534" y="9984"/>
                    <a:pt x="449" y="9789"/>
                    <a:pt x="364" y="9723"/>
                  </a:cubicBezTo>
                  <a:cubicBezTo>
                    <a:pt x="364" y="9658"/>
                    <a:pt x="109" y="9593"/>
                    <a:pt x="109" y="9527"/>
                  </a:cubicBezTo>
                  <a:cubicBezTo>
                    <a:pt x="109" y="9527"/>
                    <a:pt x="109" y="9397"/>
                    <a:pt x="109" y="9397"/>
                  </a:cubicBezTo>
                  <a:cubicBezTo>
                    <a:pt x="109" y="9266"/>
                    <a:pt x="109" y="9201"/>
                    <a:pt x="109" y="9136"/>
                  </a:cubicBezTo>
                  <a:cubicBezTo>
                    <a:pt x="194" y="9005"/>
                    <a:pt x="109" y="8810"/>
                    <a:pt x="109" y="8679"/>
                  </a:cubicBezTo>
                  <a:cubicBezTo>
                    <a:pt x="109" y="8549"/>
                    <a:pt x="-61" y="8353"/>
                    <a:pt x="24" y="8222"/>
                  </a:cubicBezTo>
                  <a:cubicBezTo>
                    <a:pt x="24" y="8157"/>
                    <a:pt x="109" y="8027"/>
                    <a:pt x="109" y="7961"/>
                  </a:cubicBezTo>
                  <a:cubicBezTo>
                    <a:pt x="109" y="7961"/>
                    <a:pt x="194" y="7831"/>
                    <a:pt x="279" y="7831"/>
                  </a:cubicBezTo>
                  <a:cubicBezTo>
                    <a:pt x="364" y="7766"/>
                    <a:pt x="534" y="7700"/>
                    <a:pt x="534" y="7700"/>
                  </a:cubicBezTo>
                  <a:cubicBezTo>
                    <a:pt x="619" y="7635"/>
                    <a:pt x="704" y="7570"/>
                    <a:pt x="704" y="7570"/>
                  </a:cubicBezTo>
                  <a:cubicBezTo>
                    <a:pt x="704" y="7505"/>
                    <a:pt x="534" y="7439"/>
                    <a:pt x="534" y="7374"/>
                  </a:cubicBezTo>
                  <a:cubicBezTo>
                    <a:pt x="534" y="7309"/>
                    <a:pt x="534" y="7244"/>
                    <a:pt x="534" y="7113"/>
                  </a:cubicBezTo>
                  <a:cubicBezTo>
                    <a:pt x="619" y="7113"/>
                    <a:pt x="704" y="7048"/>
                    <a:pt x="704" y="7048"/>
                  </a:cubicBezTo>
                  <a:cubicBezTo>
                    <a:pt x="789" y="7048"/>
                    <a:pt x="789" y="6982"/>
                    <a:pt x="874" y="6982"/>
                  </a:cubicBezTo>
                  <a:cubicBezTo>
                    <a:pt x="874" y="6917"/>
                    <a:pt x="1045" y="6917"/>
                    <a:pt x="1045" y="6852"/>
                  </a:cubicBezTo>
                  <a:cubicBezTo>
                    <a:pt x="1130" y="6852"/>
                    <a:pt x="1385" y="6787"/>
                    <a:pt x="1470" y="6787"/>
                  </a:cubicBezTo>
                  <a:cubicBezTo>
                    <a:pt x="1470" y="6787"/>
                    <a:pt x="1640" y="6721"/>
                    <a:pt x="1640" y="6656"/>
                  </a:cubicBezTo>
                  <a:cubicBezTo>
                    <a:pt x="1725" y="6656"/>
                    <a:pt x="1640" y="6526"/>
                    <a:pt x="1725" y="6460"/>
                  </a:cubicBezTo>
                  <a:cubicBezTo>
                    <a:pt x="1725" y="6395"/>
                    <a:pt x="1725" y="6265"/>
                    <a:pt x="1810" y="6265"/>
                  </a:cubicBezTo>
                  <a:cubicBezTo>
                    <a:pt x="1810" y="6199"/>
                    <a:pt x="1980" y="6134"/>
                    <a:pt x="2065" y="6134"/>
                  </a:cubicBezTo>
                  <a:cubicBezTo>
                    <a:pt x="2150" y="6134"/>
                    <a:pt x="2235" y="6199"/>
                    <a:pt x="2320" y="6199"/>
                  </a:cubicBezTo>
                  <a:cubicBezTo>
                    <a:pt x="2405" y="6199"/>
                    <a:pt x="2575" y="6199"/>
                    <a:pt x="2575" y="6199"/>
                  </a:cubicBezTo>
                  <a:cubicBezTo>
                    <a:pt x="2660" y="6134"/>
                    <a:pt x="2660" y="6134"/>
                    <a:pt x="2660" y="6134"/>
                  </a:cubicBezTo>
                  <a:cubicBezTo>
                    <a:pt x="2915" y="6134"/>
                    <a:pt x="2915" y="6134"/>
                    <a:pt x="2915" y="6134"/>
                  </a:cubicBezTo>
                  <a:cubicBezTo>
                    <a:pt x="3000" y="6069"/>
                    <a:pt x="3000" y="6069"/>
                    <a:pt x="3000" y="6069"/>
                  </a:cubicBezTo>
                  <a:cubicBezTo>
                    <a:pt x="3000" y="5873"/>
                    <a:pt x="3000" y="5873"/>
                    <a:pt x="3000" y="5873"/>
                  </a:cubicBezTo>
                  <a:cubicBezTo>
                    <a:pt x="2745" y="5808"/>
                    <a:pt x="2745" y="5808"/>
                    <a:pt x="2745" y="5808"/>
                  </a:cubicBezTo>
                  <a:cubicBezTo>
                    <a:pt x="2745" y="5612"/>
                    <a:pt x="2745" y="5612"/>
                    <a:pt x="2745" y="5612"/>
                  </a:cubicBezTo>
                  <a:cubicBezTo>
                    <a:pt x="2745" y="5547"/>
                    <a:pt x="2745" y="5547"/>
                    <a:pt x="2745" y="5547"/>
                  </a:cubicBezTo>
                  <a:cubicBezTo>
                    <a:pt x="3000" y="5547"/>
                    <a:pt x="3000" y="5547"/>
                    <a:pt x="3000" y="5547"/>
                  </a:cubicBezTo>
                  <a:cubicBezTo>
                    <a:pt x="3341" y="5612"/>
                    <a:pt x="3341" y="5612"/>
                    <a:pt x="3341" y="5612"/>
                  </a:cubicBezTo>
                  <a:cubicBezTo>
                    <a:pt x="3341" y="5743"/>
                    <a:pt x="3341" y="5743"/>
                    <a:pt x="3341" y="5743"/>
                  </a:cubicBezTo>
                  <a:cubicBezTo>
                    <a:pt x="3341" y="5873"/>
                    <a:pt x="3341" y="5873"/>
                    <a:pt x="3341" y="5873"/>
                  </a:cubicBezTo>
                  <a:cubicBezTo>
                    <a:pt x="3341" y="6004"/>
                    <a:pt x="3341" y="6004"/>
                    <a:pt x="3341" y="6004"/>
                  </a:cubicBezTo>
                  <a:cubicBezTo>
                    <a:pt x="3511" y="6069"/>
                    <a:pt x="3511" y="6069"/>
                    <a:pt x="3511" y="6069"/>
                  </a:cubicBezTo>
                  <a:cubicBezTo>
                    <a:pt x="3681" y="5873"/>
                    <a:pt x="3681" y="5873"/>
                    <a:pt x="3681" y="5873"/>
                  </a:cubicBezTo>
                  <a:cubicBezTo>
                    <a:pt x="3936" y="5873"/>
                    <a:pt x="3936" y="5873"/>
                    <a:pt x="3936" y="5873"/>
                  </a:cubicBezTo>
                  <a:cubicBezTo>
                    <a:pt x="4191" y="5677"/>
                    <a:pt x="4191" y="5677"/>
                    <a:pt x="4191" y="5677"/>
                  </a:cubicBezTo>
                  <a:cubicBezTo>
                    <a:pt x="4531" y="5612"/>
                    <a:pt x="4531" y="5612"/>
                    <a:pt x="4531" y="5612"/>
                  </a:cubicBezTo>
                  <a:cubicBezTo>
                    <a:pt x="4616" y="5547"/>
                    <a:pt x="4616" y="5547"/>
                    <a:pt x="4616" y="5547"/>
                  </a:cubicBezTo>
                  <a:cubicBezTo>
                    <a:pt x="4701" y="5612"/>
                    <a:pt x="4701" y="5612"/>
                    <a:pt x="4701" y="5612"/>
                  </a:cubicBezTo>
                  <a:cubicBezTo>
                    <a:pt x="4701" y="5743"/>
                    <a:pt x="4701" y="5743"/>
                    <a:pt x="4701" y="5743"/>
                  </a:cubicBezTo>
                  <a:cubicBezTo>
                    <a:pt x="4786" y="5873"/>
                    <a:pt x="4786" y="5873"/>
                    <a:pt x="4786" y="5873"/>
                  </a:cubicBezTo>
                  <a:cubicBezTo>
                    <a:pt x="4956" y="5873"/>
                    <a:pt x="4956" y="5873"/>
                    <a:pt x="4956" y="5873"/>
                  </a:cubicBezTo>
                  <a:cubicBezTo>
                    <a:pt x="5041" y="5808"/>
                    <a:pt x="5041" y="5808"/>
                    <a:pt x="5041" y="5808"/>
                  </a:cubicBezTo>
                  <a:cubicBezTo>
                    <a:pt x="5126" y="5808"/>
                    <a:pt x="5126" y="5808"/>
                    <a:pt x="5126" y="5808"/>
                  </a:cubicBezTo>
                  <a:cubicBezTo>
                    <a:pt x="5296" y="5808"/>
                    <a:pt x="5296" y="5808"/>
                    <a:pt x="5296" y="5808"/>
                  </a:cubicBezTo>
                  <a:cubicBezTo>
                    <a:pt x="5467" y="5873"/>
                    <a:pt x="5467" y="5873"/>
                    <a:pt x="5467" y="5873"/>
                  </a:cubicBezTo>
                  <a:cubicBezTo>
                    <a:pt x="5467" y="6004"/>
                    <a:pt x="5467" y="6004"/>
                    <a:pt x="5467" y="6004"/>
                  </a:cubicBezTo>
                  <a:cubicBezTo>
                    <a:pt x="5552" y="6134"/>
                    <a:pt x="5552" y="6134"/>
                    <a:pt x="5552" y="6134"/>
                  </a:cubicBezTo>
                  <a:cubicBezTo>
                    <a:pt x="5722" y="6134"/>
                    <a:pt x="5722" y="6134"/>
                    <a:pt x="5722" y="6134"/>
                  </a:cubicBezTo>
                  <a:cubicBezTo>
                    <a:pt x="5977" y="6004"/>
                    <a:pt x="5977" y="6004"/>
                    <a:pt x="5977" y="6004"/>
                  </a:cubicBezTo>
                  <a:cubicBezTo>
                    <a:pt x="6147" y="6004"/>
                    <a:pt x="6147" y="6004"/>
                    <a:pt x="6147" y="6004"/>
                  </a:cubicBezTo>
                  <a:cubicBezTo>
                    <a:pt x="6232" y="5873"/>
                    <a:pt x="6232" y="5873"/>
                    <a:pt x="6232" y="5873"/>
                  </a:cubicBezTo>
                  <a:cubicBezTo>
                    <a:pt x="6147" y="5677"/>
                    <a:pt x="6147" y="5677"/>
                    <a:pt x="6147" y="5677"/>
                  </a:cubicBezTo>
                  <a:cubicBezTo>
                    <a:pt x="6147" y="5416"/>
                    <a:pt x="6147" y="5416"/>
                    <a:pt x="6147" y="5416"/>
                  </a:cubicBezTo>
                  <a:cubicBezTo>
                    <a:pt x="6232" y="5351"/>
                    <a:pt x="6232" y="5351"/>
                    <a:pt x="6232" y="5351"/>
                  </a:cubicBezTo>
                  <a:cubicBezTo>
                    <a:pt x="6062" y="5221"/>
                    <a:pt x="6062" y="5221"/>
                    <a:pt x="6062" y="5221"/>
                  </a:cubicBezTo>
                  <a:cubicBezTo>
                    <a:pt x="5892" y="5155"/>
                    <a:pt x="5892" y="5155"/>
                    <a:pt x="5892" y="5155"/>
                  </a:cubicBezTo>
                  <a:cubicBezTo>
                    <a:pt x="5892" y="5090"/>
                    <a:pt x="5892" y="5090"/>
                    <a:pt x="5892" y="5090"/>
                  </a:cubicBezTo>
                  <a:cubicBezTo>
                    <a:pt x="6062" y="4960"/>
                    <a:pt x="6062" y="4960"/>
                    <a:pt x="6062" y="4960"/>
                  </a:cubicBezTo>
                  <a:cubicBezTo>
                    <a:pt x="6062" y="4894"/>
                    <a:pt x="6062" y="4894"/>
                    <a:pt x="6062" y="4894"/>
                  </a:cubicBezTo>
                  <a:cubicBezTo>
                    <a:pt x="5977" y="4764"/>
                    <a:pt x="5977" y="4764"/>
                    <a:pt x="5977" y="4764"/>
                  </a:cubicBezTo>
                  <a:cubicBezTo>
                    <a:pt x="6062" y="4633"/>
                    <a:pt x="6062" y="4633"/>
                    <a:pt x="6062" y="4633"/>
                  </a:cubicBezTo>
                  <a:cubicBezTo>
                    <a:pt x="6147" y="4633"/>
                    <a:pt x="6147" y="4633"/>
                    <a:pt x="6147" y="4633"/>
                  </a:cubicBezTo>
                  <a:cubicBezTo>
                    <a:pt x="6317" y="4568"/>
                    <a:pt x="6317" y="4568"/>
                    <a:pt x="6317" y="4568"/>
                  </a:cubicBezTo>
                  <a:cubicBezTo>
                    <a:pt x="6487" y="4568"/>
                    <a:pt x="6487" y="4568"/>
                    <a:pt x="6487" y="4568"/>
                  </a:cubicBezTo>
                  <a:cubicBezTo>
                    <a:pt x="6487" y="4698"/>
                    <a:pt x="6487" y="4698"/>
                    <a:pt x="6487" y="4698"/>
                  </a:cubicBezTo>
                  <a:cubicBezTo>
                    <a:pt x="6742" y="4764"/>
                    <a:pt x="6742" y="4764"/>
                    <a:pt x="6742" y="4764"/>
                  </a:cubicBezTo>
                  <a:cubicBezTo>
                    <a:pt x="6827" y="4894"/>
                    <a:pt x="6827" y="4894"/>
                    <a:pt x="6827" y="4894"/>
                  </a:cubicBezTo>
                  <a:cubicBezTo>
                    <a:pt x="6997" y="4960"/>
                    <a:pt x="6997" y="4960"/>
                    <a:pt x="6997" y="4960"/>
                  </a:cubicBezTo>
                  <a:cubicBezTo>
                    <a:pt x="7167" y="4894"/>
                    <a:pt x="7167" y="4894"/>
                    <a:pt x="7167" y="4894"/>
                  </a:cubicBezTo>
                  <a:cubicBezTo>
                    <a:pt x="7252" y="4829"/>
                    <a:pt x="7252" y="4829"/>
                    <a:pt x="7252" y="4829"/>
                  </a:cubicBezTo>
                  <a:cubicBezTo>
                    <a:pt x="7252" y="4764"/>
                    <a:pt x="7252" y="4764"/>
                    <a:pt x="7252" y="4764"/>
                  </a:cubicBezTo>
                  <a:cubicBezTo>
                    <a:pt x="7337" y="4633"/>
                    <a:pt x="7337" y="4633"/>
                    <a:pt x="7337" y="4633"/>
                  </a:cubicBezTo>
                  <a:cubicBezTo>
                    <a:pt x="7337" y="4437"/>
                    <a:pt x="7337" y="4437"/>
                    <a:pt x="7337" y="4437"/>
                  </a:cubicBezTo>
                  <a:cubicBezTo>
                    <a:pt x="7252" y="4372"/>
                    <a:pt x="7252" y="4372"/>
                    <a:pt x="7252" y="4372"/>
                  </a:cubicBezTo>
                  <a:cubicBezTo>
                    <a:pt x="7337" y="4176"/>
                    <a:pt x="7337" y="4176"/>
                    <a:pt x="7337" y="4176"/>
                  </a:cubicBezTo>
                  <a:cubicBezTo>
                    <a:pt x="7508" y="4176"/>
                    <a:pt x="7508" y="4176"/>
                    <a:pt x="7508" y="4176"/>
                  </a:cubicBezTo>
                  <a:cubicBezTo>
                    <a:pt x="7678" y="4111"/>
                    <a:pt x="7678" y="4111"/>
                    <a:pt x="7678" y="4111"/>
                  </a:cubicBezTo>
                  <a:cubicBezTo>
                    <a:pt x="7763" y="3981"/>
                    <a:pt x="7763" y="3981"/>
                    <a:pt x="7763" y="3981"/>
                  </a:cubicBezTo>
                  <a:cubicBezTo>
                    <a:pt x="7678" y="3915"/>
                    <a:pt x="7678" y="3915"/>
                    <a:pt x="7678" y="3915"/>
                  </a:cubicBezTo>
                  <a:cubicBezTo>
                    <a:pt x="7678" y="3850"/>
                    <a:pt x="7678" y="3850"/>
                    <a:pt x="7678" y="3850"/>
                  </a:cubicBezTo>
                  <a:cubicBezTo>
                    <a:pt x="7933" y="3785"/>
                    <a:pt x="7933" y="3785"/>
                    <a:pt x="7933" y="3785"/>
                  </a:cubicBezTo>
                  <a:cubicBezTo>
                    <a:pt x="8018" y="3850"/>
                    <a:pt x="8018" y="3850"/>
                    <a:pt x="8018" y="3850"/>
                  </a:cubicBezTo>
                  <a:cubicBezTo>
                    <a:pt x="8188" y="3720"/>
                    <a:pt x="8188" y="3720"/>
                    <a:pt x="8188" y="3720"/>
                  </a:cubicBezTo>
                  <a:cubicBezTo>
                    <a:pt x="8528" y="3589"/>
                    <a:pt x="8528" y="3589"/>
                    <a:pt x="8528" y="3589"/>
                  </a:cubicBezTo>
                  <a:cubicBezTo>
                    <a:pt x="8698" y="3459"/>
                    <a:pt x="8698" y="3459"/>
                    <a:pt x="8698" y="3459"/>
                  </a:cubicBezTo>
                  <a:cubicBezTo>
                    <a:pt x="8868" y="3393"/>
                    <a:pt x="8868" y="3393"/>
                    <a:pt x="8868" y="3393"/>
                  </a:cubicBezTo>
                  <a:cubicBezTo>
                    <a:pt x="8953" y="3393"/>
                    <a:pt x="8953" y="3393"/>
                    <a:pt x="8953" y="3393"/>
                  </a:cubicBezTo>
                  <a:cubicBezTo>
                    <a:pt x="9038" y="3459"/>
                    <a:pt x="9038" y="3459"/>
                    <a:pt x="9038" y="3459"/>
                  </a:cubicBezTo>
                  <a:cubicBezTo>
                    <a:pt x="9208" y="3524"/>
                    <a:pt x="9208" y="3524"/>
                    <a:pt x="9208" y="3524"/>
                  </a:cubicBezTo>
                  <a:cubicBezTo>
                    <a:pt x="9293" y="3459"/>
                    <a:pt x="9293" y="3459"/>
                    <a:pt x="9293" y="3459"/>
                  </a:cubicBezTo>
                  <a:cubicBezTo>
                    <a:pt x="9378" y="3328"/>
                    <a:pt x="9378" y="3328"/>
                    <a:pt x="9378" y="3328"/>
                  </a:cubicBezTo>
                  <a:cubicBezTo>
                    <a:pt x="9548" y="3263"/>
                    <a:pt x="9548" y="3263"/>
                    <a:pt x="9548" y="3263"/>
                  </a:cubicBezTo>
                  <a:cubicBezTo>
                    <a:pt x="9719" y="3393"/>
                    <a:pt x="9719" y="3393"/>
                    <a:pt x="9719" y="3393"/>
                  </a:cubicBezTo>
                  <a:cubicBezTo>
                    <a:pt x="9804" y="3263"/>
                    <a:pt x="9804" y="3263"/>
                    <a:pt x="9804" y="3263"/>
                  </a:cubicBezTo>
                  <a:cubicBezTo>
                    <a:pt x="9889" y="3132"/>
                    <a:pt x="9889" y="3132"/>
                    <a:pt x="9889" y="3132"/>
                  </a:cubicBezTo>
                  <a:cubicBezTo>
                    <a:pt x="10059" y="3002"/>
                    <a:pt x="10059" y="3002"/>
                    <a:pt x="10059" y="3002"/>
                  </a:cubicBezTo>
                  <a:cubicBezTo>
                    <a:pt x="10144" y="2937"/>
                    <a:pt x="10144" y="2937"/>
                    <a:pt x="10144" y="2937"/>
                  </a:cubicBezTo>
                  <a:cubicBezTo>
                    <a:pt x="10229" y="2937"/>
                    <a:pt x="10229" y="2937"/>
                    <a:pt x="10229" y="2937"/>
                  </a:cubicBezTo>
                  <a:cubicBezTo>
                    <a:pt x="10399" y="3002"/>
                    <a:pt x="10399" y="3002"/>
                    <a:pt x="10399" y="3002"/>
                  </a:cubicBezTo>
                  <a:cubicBezTo>
                    <a:pt x="10399" y="3132"/>
                    <a:pt x="10399" y="3132"/>
                    <a:pt x="10399" y="3132"/>
                  </a:cubicBezTo>
                  <a:cubicBezTo>
                    <a:pt x="10569" y="3198"/>
                    <a:pt x="10569" y="3198"/>
                    <a:pt x="10569" y="3198"/>
                  </a:cubicBezTo>
                  <a:cubicBezTo>
                    <a:pt x="10824" y="3263"/>
                    <a:pt x="10824" y="3263"/>
                    <a:pt x="10824" y="3263"/>
                  </a:cubicBezTo>
                  <a:cubicBezTo>
                    <a:pt x="11164" y="3198"/>
                    <a:pt x="11164" y="3198"/>
                    <a:pt x="11164" y="3198"/>
                  </a:cubicBezTo>
                  <a:cubicBezTo>
                    <a:pt x="11334" y="3067"/>
                    <a:pt x="11334" y="3067"/>
                    <a:pt x="11334" y="3067"/>
                  </a:cubicBezTo>
                  <a:cubicBezTo>
                    <a:pt x="11504" y="3002"/>
                    <a:pt x="11504" y="3002"/>
                    <a:pt x="11504" y="3002"/>
                  </a:cubicBezTo>
                  <a:cubicBezTo>
                    <a:pt x="11674" y="2937"/>
                    <a:pt x="11674" y="2937"/>
                    <a:pt x="11674" y="2937"/>
                  </a:cubicBezTo>
                  <a:cubicBezTo>
                    <a:pt x="11759" y="2741"/>
                    <a:pt x="11759" y="2741"/>
                    <a:pt x="11759" y="2741"/>
                  </a:cubicBezTo>
                  <a:cubicBezTo>
                    <a:pt x="11759" y="2545"/>
                    <a:pt x="11759" y="2545"/>
                    <a:pt x="11759" y="2545"/>
                  </a:cubicBezTo>
                  <a:cubicBezTo>
                    <a:pt x="11759" y="2349"/>
                    <a:pt x="11759" y="2349"/>
                    <a:pt x="11759" y="2349"/>
                  </a:cubicBezTo>
                  <a:cubicBezTo>
                    <a:pt x="11930" y="2219"/>
                    <a:pt x="11930" y="2219"/>
                    <a:pt x="11930" y="2219"/>
                  </a:cubicBezTo>
                  <a:cubicBezTo>
                    <a:pt x="12100" y="2219"/>
                    <a:pt x="12100" y="2219"/>
                    <a:pt x="12100" y="2219"/>
                  </a:cubicBezTo>
                  <a:cubicBezTo>
                    <a:pt x="12270" y="2219"/>
                    <a:pt x="12270" y="2219"/>
                    <a:pt x="12270" y="2219"/>
                  </a:cubicBezTo>
                  <a:cubicBezTo>
                    <a:pt x="12525" y="2349"/>
                    <a:pt x="12525" y="2349"/>
                    <a:pt x="12525" y="2349"/>
                  </a:cubicBezTo>
                  <a:cubicBezTo>
                    <a:pt x="12780" y="2284"/>
                    <a:pt x="12780" y="2284"/>
                    <a:pt x="12780" y="2284"/>
                  </a:cubicBezTo>
                  <a:cubicBezTo>
                    <a:pt x="12950" y="2153"/>
                    <a:pt x="12950" y="2153"/>
                    <a:pt x="12950" y="2153"/>
                  </a:cubicBezTo>
                  <a:cubicBezTo>
                    <a:pt x="13205" y="2153"/>
                    <a:pt x="13205" y="2153"/>
                    <a:pt x="13205" y="2153"/>
                  </a:cubicBezTo>
                  <a:cubicBezTo>
                    <a:pt x="13290" y="2023"/>
                    <a:pt x="13290" y="2023"/>
                    <a:pt x="13290" y="2023"/>
                  </a:cubicBezTo>
                  <a:cubicBezTo>
                    <a:pt x="13460" y="2023"/>
                    <a:pt x="13460" y="2023"/>
                    <a:pt x="13460" y="2023"/>
                  </a:cubicBezTo>
                  <a:cubicBezTo>
                    <a:pt x="13630" y="2088"/>
                    <a:pt x="13630" y="2088"/>
                    <a:pt x="13630" y="2088"/>
                  </a:cubicBezTo>
                  <a:cubicBezTo>
                    <a:pt x="13800" y="2088"/>
                    <a:pt x="13800" y="2088"/>
                    <a:pt x="13800" y="2088"/>
                  </a:cubicBezTo>
                  <a:cubicBezTo>
                    <a:pt x="13970" y="2088"/>
                    <a:pt x="13970" y="2088"/>
                    <a:pt x="13970" y="2088"/>
                  </a:cubicBezTo>
                  <a:cubicBezTo>
                    <a:pt x="13970" y="1958"/>
                    <a:pt x="13970" y="1958"/>
                    <a:pt x="13970" y="1958"/>
                  </a:cubicBezTo>
                  <a:cubicBezTo>
                    <a:pt x="14141" y="1827"/>
                    <a:pt x="14141" y="1827"/>
                    <a:pt x="14141" y="1827"/>
                  </a:cubicBezTo>
                  <a:cubicBezTo>
                    <a:pt x="14226" y="1762"/>
                    <a:pt x="14226" y="1762"/>
                    <a:pt x="14226" y="1762"/>
                  </a:cubicBezTo>
                  <a:cubicBezTo>
                    <a:pt x="14481" y="1762"/>
                    <a:pt x="14481" y="1762"/>
                    <a:pt x="14481" y="1762"/>
                  </a:cubicBezTo>
                  <a:cubicBezTo>
                    <a:pt x="14566" y="1697"/>
                    <a:pt x="14566" y="1697"/>
                    <a:pt x="14566" y="1697"/>
                  </a:cubicBezTo>
                  <a:cubicBezTo>
                    <a:pt x="14736" y="1501"/>
                    <a:pt x="14736" y="1501"/>
                    <a:pt x="14736" y="1501"/>
                  </a:cubicBezTo>
                  <a:cubicBezTo>
                    <a:pt x="14736" y="1436"/>
                    <a:pt x="14736" y="1436"/>
                    <a:pt x="14736" y="1436"/>
                  </a:cubicBezTo>
                  <a:cubicBezTo>
                    <a:pt x="14651" y="1305"/>
                    <a:pt x="14651" y="1305"/>
                    <a:pt x="14651" y="1305"/>
                  </a:cubicBezTo>
                  <a:cubicBezTo>
                    <a:pt x="14651" y="1240"/>
                    <a:pt x="14651" y="1240"/>
                    <a:pt x="14651" y="1240"/>
                  </a:cubicBezTo>
                  <a:cubicBezTo>
                    <a:pt x="14736" y="1175"/>
                    <a:pt x="14736" y="1175"/>
                    <a:pt x="14736" y="1175"/>
                  </a:cubicBezTo>
                  <a:cubicBezTo>
                    <a:pt x="14906" y="1175"/>
                    <a:pt x="14906" y="1175"/>
                    <a:pt x="14906" y="1175"/>
                  </a:cubicBezTo>
                  <a:cubicBezTo>
                    <a:pt x="15076" y="1044"/>
                    <a:pt x="15076" y="1044"/>
                    <a:pt x="15076" y="1044"/>
                  </a:cubicBezTo>
                  <a:cubicBezTo>
                    <a:pt x="15161" y="979"/>
                    <a:pt x="15161" y="979"/>
                    <a:pt x="15161" y="979"/>
                  </a:cubicBezTo>
                  <a:cubicBezTo>
                    <a:pt x="15416" y="979"/>
                    <a:pt x="15416" y="979"/>
                    <a:pt x="15416" y="979"/>
                  </a:cubicBezTo>
                  <a:cubicBezTo>
                    <a:pt x="15501" y="979"/>
                    <a:pt x="15501" y="979"/>
                    <a:pt x="15501" y="979"/>
                  </a:cubicBezTo>
                  <a:cubicBezTo>
                    <a:pt x="15501" y="914"/>
                    <a:pt x="15501" y="914"/>
                    <a:pt x="15501" y="914"/>
                  </a:cubicBezTo>
                  <a:cubicBezTo>
                    <a:pt x="15416" y="783"/>
                    <a:pt x="15416" y="783"/>
                    <a:pt x="15416" y="783"/>
                  </a:cubicBezTo>
                  <a:cubicBezTo>
                    <a:pt x="15416" y="718"/>
                    <a:pt x="15416" y="718"/>
                    <a:pt x="15416" y="718"/>
                  </a:cubicBezTo>
                  <a:cubicBezTo>
                    <a:pt x="15501" y="522"/>
                    <a:pt x="15501" y="522"/>
                    <a:pt x="15501" y="522"/>
                  </a:cubicBezTo>
                  <a:cubicBezTo>
                    <a:pt x="15501" y="326"/>
                    <a:pt x="15501" y="326"/>
                    <a:pt x="15501" y="326"/>
                  </a:cubicBezTo>
                  <a:cubicBezTo>
                    <a:pt x="15416" y="196"/>
                    <a:pt x="15416" y="196"/>
                    <a:pt x="15416" y="196"/>
                  </a:cubicBezTo>
                  <a:cubicBezTo>
                    <a:pt x="15501" y="65"/>
                    <a:pt x="15501" y="65"/>
                    <a:pt x="15501" y="65"/>
                  </a:cubicBezTo>
                  <a:cubicBezTo>
                    <a:pt x="15671" y="0"/>
                    <a:pt x="15671" y="0"/>
                    <a:pt x="15671" y="0"/>
                  </a:cubicBezTo>
                  <a:cubicBezTo>
                    <a:pt x="15841" y="0"/>
                    <a:pt x="15841" y="0"/>
                    <a:pt x="15841" y="0"/>
                  </a:cubicBezTo>
                  <a:cubicBezTo>
                    <a:pt x="16182" y="0"/>
                    <a:pt x="16182" y="0"/>
                    <a:pt x="16182" y="0"/>
                  </a:cubicBezTo>
                  <a:cubicBezTo>
                    <a:pt x="16182" y="131"/>
                    <a:pt x="16182" y="131"/>
                    <a:pt x="16182" y="131"/>
                  </a:cubicBezTo>
                  <a:cubicBezTo>
                    <a:pt x="16096" y="261"/>
                    <a:pt x="16096" y="261"/>
                    <a:pt x="16096" y="261"/>
                  </a:cubicBezTo>
                  <a:cubicBezTo>
                    <a:pt x="16182" y="457"/>
                    <a:pt x="16182" y="457"/>
                    <a:pt x="16182" y="457"/>
                  </a:cubicBezTo>
                  <a:cubicBezTo>
                    <a:pt x="16096" y="522"/>
                    <a:pt x="16096" y="522"/>
                    <a:pt x="16096" y="522"/>
                  </a:cubicBezTo>
                  <a:cubicBezTo>
                    <a:pt x="16352" y="587"/>
                    <a:pt x="16352" y="587"/>
                    <a:pt x="16352" y="587"/>
                  </a:cubicBezTo>
                  <a:cubicBezTo>
                    <a:pt x="16522" y="587"/>
                    <a:pt x="16522" y="587"/>
                    <a:pt x="16522" y="587"/>
                  </a:cubicBezTo>
                  <a:cubicBezTo>
                    <a:pt x="16522" y="653"/>
                    <a:pt x="16522" y="653"/>
                    <a:pt x="16522" y="653"/>
                  </a:cubicBezTo>
                  <a:cubicBezTo>
                    <a:pt x="16692" y="783"/>
                    <a:pt x="16692" y="783"/>
                    <a:pt x="16692" y="783"/>
                  </a:cubicBezTo>
                  <a:cubicBezTo>
                    <a:pt x="16777" y="914"/>
                    <a:pt x="16777" y="914"/>
                    <a:pt x="16777" y="914"/>
                  </a:cubicBezTo>
                  <a:cubicBezTo>
                    <a:pt x="16947" y="979"/>
                    <a:pt x="16947" y="979"/>
                    <a:pt x="16947" y="979"/>
                  </a:cubicBezTo>
                  <a:cubicBezTo>
                    <a:pt x="17117" y="914"/>
                    <a:pt x="17117" y="914"/>
                    <a:pt x="17117" y="914"/>
                  </a:cubicBezTo>
                  <a:cubicBezTo>
                    <a:pt x="17287" y="979"/>
                    <a:pt x="17287" y="979"/>
                    <a:pt x="17287" y="979"/>
                  </a:cubicBezTo>
                  <a:cubicBezTo>
                    <a:pt x="17372" y="1175"/>
                    <a:pt x="17372" y="1175"/>
                    <a:pt x="17372" y="1175"/>
                  </a:cubicBezTo>
                  <a:cubicBezTo>
                    <a:pt x="17287" y="1370"/>
                    <a:pt x="17287" y="1370"/>
                    <a:pt x="17287" y="1370"/>
                  </a:cubicBezTo>
                  <a:cubicBezTo>
                    <a:pt x="17202" y="1566"/>
                    <a:pt x="17202" y="1566"/>
                    <a:pt x="17202" y="1566"/>
                  </a:cubicBezTo>
                  <a:cubicBezTo>
                    <a:pt x="17287" y="1697"/>
                    <a:pt x="17287" y="1697"/>
                    <a:pt x="17287" y="1697"/>
                  </a:cubicBezTo>
                  <a:cubicBezTo>
                    <a:pt x="17372" y="1827"/>
                    <a:pt x="17372" y="1827"/>
                    <a:pt x="17372" y="1827"/>
                  </a:cubicBezTo>
                  <a:cubicBezTo>
                    <a:pt x="17627" y="2023"/>
                    <a:pt x="17627" y="2023"/>
                    <a:pt x="17627" y="2023"/>
                  </a:cubicBezTo>
                  <a:cubicBezTo>
                    <a:pt x="17882" y="2219"/>
                    <a:pt x="17882" y="2219"/>
                    <a:pt x="17882" y="2219"/>
                  </a:cubicBezTo>
                  <a:cubicBezTo>
                    <a:pt x="17882" y="2415"/>
                    <a:pt x="17882" y="2415"/>
                    <a:pt x="17882" y="2415"/>
                  </a:cubicBezTo>
                  <a:cubicBezTo>
                    <a:pt x="17967" y="2545"/>
                    <a:pt x="17967" y="2545"/>
                    <a:pt x="17967" y="2545"/>
                  </a:cubicBezTo>
                  <a:cubicBezTo>
                    <a:pt x="18052" y="2610"/>
                    <a:pt x="18052" y="2610"/>
                    <a:pt x="18052" y="2610"/>
                  </a:cubicBezTo>
                  <a:cubicBezTo>
                    <a:pt x="18308" y="2610"/>
                    <a:pt x="18308" y="2610"/>
                    <a:pt x="18308" y="2610"/>
                  </a:cubicBezTo>
                  <a:cubicBezTo>
                    <a:pt x="18478" y="2676"/>
                    <a:pt x="18478" y="2676"/>
                    <a:pt x="18478" y="2676"/>
                  </a:cubicBezTo>
                  <a:cubicBezTo>
                    <a:pt x="18648" y="2676"/>
                    <a:pt x="18648" y="2676"/>
                    <a:pt x="18648" y="2676"/>
                  </a:cubicBezTo>
                  <a:cubicBezTo>
                    <a:pt x="18648" y="2806"/>
                    <a:pt x="18648" y="2806"/>
                    <a:pt x="18648" y="2806"/>
                  </a:cubicBezTo>
                  <a:cubicBezTo>
                    <a:pt x="18563" y="3002"/>
                    <a:pt x="18563" y="3002"/>
                    <a:pt x="18563" y="3002"/>
                  </a:cubicBezTo>
                  <a:cubicBezTo>
                    <a:pt x="18648" y="3198"/>
                    <a:pt x="18648" y="3198"/>
                    <a:pt x="18648" y="3198"/>
                  </a:cubicBezTo>
                  <a:cubicBezTo>
                    <a:pt x="18818" y="3263"/>
                    <a:pt x="18818" y="3263"/>
                    <a:pt x="18818" y="3263"/>
                  </a:cubicBezTo>
                  <a:cubicBezTo>
                    <a:pt x="18733" y="3459"/>
                    <a:pt x="18733" y="3459"/>
                    <a:pt x="18733" y="3459"/>
                  </a:cubicBezTo>
                  <a:cubicBezTo>
                    <a:pt x="18733" y="3589"/>
                    <a:pt x="18733" y="3589"/>
                    <a:pt x="18733" y="3589"/>
                  </a:cubicBezTo>
                  <a:cubicBezTo>
                    <a:pt x="18818" y="3720"/>
                    <a:pt x="18818" y="3720"/>
                    <a:pt x="18818" y="3720"/>
                  </a:cubicBezTo>
                  <a:cubicBezTo>
                    <a:pt x="18903" y="3850"/>
                    <a:pt x="18903" y="3850"/>
                    <a:pt x="18903" y="3850"/>
                  </a:cubicBezTo>
                  <a:cubicBezTo>
                    <a:pt x="18903" y="4046"/>
                    <a:pt x="18903" y="4046"/>
                    <a:pt x="18903" y="4046"/>
                  </a:cubicBezTo>
                  <a:cubicBezTo>
                    <a:pt x="18733" y="4111"/>
                    <a:pt x="18733" y="4111"/>
                    <a:pt x="18733" y="4111"/>
                  </a:cubicBezTo>
                  <a:cubicBezTo>
                    <a:pt x="18648" y="4242"/>
                    <a:pt x="18648" y="4242"/>
                    <a:pt x="18648" y="4242"/>
                  </a:cubicBezTo>
                  <a:cubicBezTo>
                    <a:pt x="18648" y="4372"/>
                    <a:pt x="18648" y="4372"/>
                    <a:pt x="18648" y="4372"/>
                  </a:cubicBezTo>
                  <a:cubicBezTo>
                    <a:pt x="18393" y="4437"/>
                    <a:pt x="18393" y="4437"/>
                    <a:pt x="18393" y="4437"/>
                  </a:cubicBezTo>
                  <a:cubicBezTo>
                    <a:pt x="18222" y="4242"/>
                    <a:pt x="18222" y="4242"/>
                    <a:pt x="18222" y="4242"/>
                  </a:cubicBezTo>
                  <a:cubicBezTo>
                    <a:pt x="17967" y="4176"/>
                    <a:pt x="17967" y="4176"/>
                    <a:pt x="17967" y="4176"/>
                  </a:cubicBezTo>
                  <a:cubicBezTo>
                    <a:pt x="17797" y="4176"/>
                    <a:pt x="17797" y="4176"/>
                    <a:pt x="17797" y="4176"/>
                  </a:cubicBezTo>
                  <a:cubicBezTo>
                    <a:pt x="17712" y="4176"/>
                    <a:pt x="17712" y="4176"/>
                    <a:pt x="17712" y="4176"/>
                  </a:cubicBezTo>
                  <a:cubicBezTo>
                    <a:pt x="17457" y="4437"/>
                    <a:pt x="17457" y="4437"/>
                    <a:pt x="17457" y="4437"/>
                  </a:cubicBezTo>
                  <a:cubicBezTo>
                    <a:pt x="17372" y="4698"/>
                    <a:pt x="17372" y="4698"/>
                    <a:pt x="17372" y="4698"/>
                  </a:cubicBezTo>
                  <a:cubicBezTo>
                    <a:pt x="17287" y="5025"/>
                    <a:pt x="17287" y="5025"/>
                    <a:pt x="17287" y="5025"/>
                  </a:cubicBezTo>
                  <a:cubicBezTo>
                    <a:pt x="17372" y="5090"/>
                    <a:pt x="17372" y="5090"/>
                    <a:pt x="17372" y="5090"/>
                  </a:cubicBezTo>
                  <a:cubicBezTo>
                    <a:pt x="17457" y="5221"/>
                    <a:pt x="17457" y="5221"/>
                    <a:pt x="17457" y="5221"/>
                  </a:cubicBezTo>
                  <a:cubicBezTo>
                    <a:pt x="17457" y="5351"/>
                    <a:pt x="17457" y="5351"/>
                    <a:pt x="17457" y="5351"/>
                  </a:cubicBezTo>
                  <a:cubicBezTo>
                    <a:pt x="17287" y="5416"/>
                    <a:pt x="17287" y="5416"/>
                    <a:pt x="17287" y="5416"/>
                  </a:cubicBezTo>
                  <a:cubicBezTo>
                    <a:pt x="17372" y="5612"/>
                    <a:pt x="17372" y="5612"/>
                    <a:pt x="17372" y="5612"/>
                  </a:cubicBezTo>
                  <a:cubicBezTo>
                    <a:pt x="17372" y="5808"/>
                    <a:pt x="17372" y="5808"/>
                    <a:pt x="17372" y="5808"/>
                  </a:cubicBezTo>
                  <a:cubicBezTo>
                    <a:pt x="17372" y="5873"/>
                    <a:pt x="17627" y="5938"/>
                    <a:pt x="17627" y="5938"/>
                  </a:cubicBezTo>
                  <a:cubicBezTo>
                    <a:pt x="17797" y="6069"/>
                    <a:pt x="17797" y="6069"/>
                    <a:pt x="17797" y="6069"/>
                  </a:cubicBezTo>
                  <a:cubicBezTo>
                    <a:pt x="17882" y="6265"/>
                    <a:pt x="17882" y="6265"/>
                    <a:pt x="17882" y="6265"/>
                  </a:cubicBezTo>
                  <a:cubicBezTo>
                    <a:pt x="18052" y="6460"/>
                    <a:pt x="18052" y="6460"/>
                    <a:pt x="18052" y="6460"/>
                  </a:cubicBezTo>
                  <a:cubicBezTo>
                    <a:pt x="18222" y="6591"/>
                    <a:pt x="18222" y="6591"/>
                    <a:pt x="18222" y="6591"/>
                  </a:cubicBezTo>
                  <a:cubicBezTo>
                    <a:pt x="18393" y="6721"/>
                    <a:pt x="18393" y="6721"/>
                    <a:pt x="18393" y="6721"/>
                  </a:cubicBezTo>
                  <a:cubicBezTo>
                    <a:pt x="18393" y="6852"/>
                    <a:pt x="18393" y="6852"/>
                    <a:pt x="18393" y="6852"/>
                  </a:cubicBezTo>
                  <a:cubicBezTo>
                    <a:pt x="18393" y="7113"/>
                    <a:pt x="18393" y="7113"/>
                    <a:pt x="18393" y="7113"/>
                  </a:cubicBezTo>
                  <a:cubicBezTo>
                    <a:pt x="18393" y="7309"/>
                    <a:pt x="18393" y="7309"/>
                    <a:pt x="18393" y="7309"/>
                  </a:cubicBezTo>
                  <a:cubicBezTo>
                    <a:pt x="18137" y="7374"/>
                    <a:pt x="18137" y="7374"/>
                    <a:pt x="18137" y="7374"/>
                  </a:cubicBezTo>
                  <a:cubicBezTo>
                    <a:pt x="17797" y="7309"/>
                    <a:pt x="17797" y="7309"/>
                    <a:pt x="1779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439"/>
                    <a:pt x="17627" y="7439"/>
                    <a:pt x="17627" y="7439"/>
                  </a:cubicBezTo>
                  <a:cubicBezTo>
                    <a:pt x="17797" y="7570"/>
                    <a:pt x="17797" y="7570"/>
                    <a:pt x="17797" y="7570"/>
                  </a:cubicBezTo>
                  <a:cubicBezTo>
                    <a:pt x="17882" y="7766"/>
                    <a:pt x="17882" y="7766"/>
                    <a:pt x="17882" y="7766"/>
                  </a:cubicBezTo>
                  <a:cubicBezTo>
                    <a:pt x="17712" y="7831"/>
                    <a:pt x="17712" y="7831"/>
                    <a:pt x="17712" y="7831"/>
                  </a:cubicBezTo>
                  <a:cubicBezTo>
                    <a:pt x="17457" y="7766"/>
                    <a:pt x="17457" y="7766"/>
                    <a:pt x="17457" y="7766"/>
                  </a:cubicBezTo>
                  <a:cubicBezTo>
                    <a:pt x="17372" y="7700"/>
                    <a:pt x="17372" y="7700"/>
                    <a:pt x="17372" y="7700"/>
                  </a:cubicBezTo>
                  <a:cubicBezTo>
                    <a:pt x="17117" y="7700"/>
                    <a:pt x="17117" y="7700"/>
                    <a:pt x="17117" y="7700"/>
                  </a:cubicBezTo>
                  <a:cubicBezTo>
                    <a:pt x="16947" y="7766"/>
                    <a:pt x="16947" y="7766"/>
                    <a:pt x="16947" y="7766"/>
                  </a:cubicBezTo>
                  <a:cubicBezTo>
                    <a:pt x="16692" y="7831"/>
                    <a:pt x="16692" y="7831"/>
                    <a:pt x="16692" y="7831"/>
                  </a:cubicBezTo>
                  <a:cubicBezTo>
                    <a:pt x="16437" y="7961"/>
                    <a:pt x="16437" y="7961"/>
                    <a:pt x="16437" y="7961"/>
                  </a:cubicBezTo>
                  <a:cubicBezTo>
                    <a:pt x="16437" y="8092"/>
                    <a:pt x="16437" y="8092"/>
                    <a:pt x="16437" y="8092"/>
                  </a:cubicBezTo>
                  <a:cubicBezTo>
                    <a:pt x="16267" y="8288"/>
                    <a:pt x="16267" y="8288"/>
                    <a:pt x="16267" y="8288"/>
                  </a:cubicBezTo>
                  <a:cubicBezTo>
                    <a:pt x="16352" y="8418"/>
                    <a:pt x="16352" y="8418"/>
                    <a:pt x="16352" y="8418"/>
                  </a:cubicBezTo>
                  <a:cubicBezTo>
                    <a:pt x="16522" y="8483"/>
                    <a:pt x="16522" y="8483"/>
                    <a:pt x="16522" y="8483"/>
                  </a:cubicBezTo>
                  <a:cubicBezTo>
                    <a:pt x="16777" y="8679"/>
                    <a:pt x="16777" y="8679"/>
                    <a:pt x="16777" y="8679"/>
                  </a:cubicBezTo>
                  <a:cubicBezTo>
                    <a:pt x="16692" y="8744"/>
                    <a:pt x="16692" y="8744"/>
                    <a:pt x="16692" y="8744"/>
                  </a:cubicBezTo>
                  <a:cubicBezTo>
                    <a:pt x="16692" y="9005"/>
                    <a:pt x="16692" y="9005"/>
                    <a:pt x="16692" y="9005"/>
                  </a:cubicBezTo>
                  <a:cubicBezTo>
                    <a:pt x="16522" y="9005"/>
                    <a:pt x="16522" y="9005"/>
                    <a:pt x="16522" y="9005"/>
                  </a:cubicBezTo>
                  <a:cubicBezTo>
                    <a:pt x="16352" y="8940"/>
                    <a:pt x="16352" y="8940"/>
                    <a:pt x="16352" y="8940"/>
                  </a:cubicBezTo>
                  <a:cubicBezTo>
                    <a:pt x="16096" y="8810"/>
                    <a:pt x="16096" y="8810"/>
                    <a:pt x="16096" y="8810"/>
                  </a:cubicBezTo>
                  <a:cubicBezTo>
                    <a:pt x="15841" y="8810"/>
                    <a:pt x="15841" y="8810"/>
                    <a:pt x="15841" y="8810"/>
                  </a:cubicBezTo>
                  <a:cubicBezTo>
                    <a:pt x="15756" y="8940"/>
                    <a:pt x="15756" y="8940"/>
                    <a:pt x="15756" y="8940"/>
                  </a:cubicBezTo>
                  <a:cubicBezTo>
                    <a:pt x="15671" y="9201"/>
                    <a:pt x="15671" y="9201"/>
                    <a:pt x="15671" y="9201"/>
                  </a:cubicBezTo>
                  <a:cubicBezTo>
                    <a:pt x="15501" y="9266"/>
                    <a:pt x="15501" y="9266"/>
                    <a:pt x="15501" y="9266"/>
                  </a:cubicBezTo>
                  <a:cubicBezTo>
                    <a:pt x="15246" y="9462"/>
                    <a:pt x="15246" y="9462"/>
                    <a:pt x="15246" y="9462"/>
                  </a:cubicBezTo>
                  <a:cubicBezTo>
                    <a:pt x="15246" y="9527"/>
                    <a:pt x="15246" y="9527"/>
                    <a:pt x="15246" y="9527"/>
                  </a:cubicBezTo>
                  <a:cubicBezTo>
                    <a:pt x="15416" y="9658"/>
                    <a:pt x="15416" y="9658"/>
                    <a:pt x="15416" y="9658"/>
                  </a:cubicBezTo>
                  <a:cubicBezTo>
                    <a:pt x="15501" y="9789"/>
                    <a:pt x="15501" y="9789"/>
                    <a:pt x="15501" y="9789"/>
                  </a:cubicBezTo>
                  <a:cubicBezTo>
                    <a:pt x="15671" y="9854"/>
                    <a:pt x="15671" y="9854"/>
                    <a:pt x="15671" y="9854"/>
                  </a:cubicBezTo>
                  <a:cubicBezTo>
                    <a:pt x="15756" y="9984"/>
                    <a:pt x="15756" y="9984"/>
                    <a:pt x="15756" y="9984"/>
                  </a:cubicBezTo>
                  <a:cubicBezTo>
                    <a:pt x="15926" y="10245"/>
                    <a:pt x="15926" y="10245"/>
                    <a:pt x="15926" y="10245"/>
                  </a:cubicBezTo>
                  <a:cubicBezTo>
                    <a:pt x="16011" y="10441"/>
                    <a:pt x="16011" y="10441"/>
                    <a:pt x="16011" y="10441"/>
                  </a:cubicBezTo>
                  <a:cubicBezTo>
                    <a:pt x="16352" y="10441"/>
                    <a:pt x="16352" y="10441"/>
                    <a:pt x="16352" y="10441"/>
                  </a:cubicBezTo>
                  <a:cubicBezTo>
                    <a:pt x="16522" y="10441"/>
                    <a:pt x="16522" y="10441"/>
                    <a:pt x="16522" y="10441"/>
                  </a:cubicBezTo>
                  <a:cubicBezTo>
                    <a:pt x="16947" y="10441"/>
                    <a:pt x="16947" y="10441"/>
                    <a:pt x="16947" y="10441"/>
                  </a:cubicBezTo>
                  <a:cubicBezTo>
                    <a:pt x="17287" y="10311"/>
                    <a:pt x="17287" y="10311"/>
                    <a:pt x="17287" y="10311"/>
                  </a:cubicBezTo>
                  <a:cubicBezTo>
                    <a:pt x="17457" y="10245"/>
                    <a:pt x="17457" y="10245"/>
                    <a:pt x="17457" y="10245"/>
                  </a:cubicBezTo>
                  <a:cubicBezTo>
                    <a:pt x="17712" y="10115"/>
                    <a:pt x="17712" y="10115"/>
                    <a:pt x="17712" y="10115"/>
                  </a:cubicBezTo>
                  <a:cubicBezTo>
                    <a:pt x="18137" y="9984"/>
                    <a:pt x="18137" y="9984"/>
                    <a:pt x="18137" y="9984"/>
                  </a:cubicBezTo>
                  <a:cubicBezTo>
                    <a:pt x="18478" y="9919"/>
                    <a:pt x="18478" y="9919"/>
                    <a:pt x="18478" y="9919"/>
                  </a:cubicBezTo>
                  <a:cubicBezTo>
                    <a:pt x="18818" y="9919"/>
                    <a:pt x="18818" y="9919"/>
                    <a:pt x="18818" y="9919"/>
                  </a:cubicBezTo>
                  <a:cubicBezTo>
                    <a:pt x="18903" y="9789"/>
                    <a:pt x="18903" y="9789"/>
                    <a:pt x="18903" y="9789"/>
                  </a:cubicBezTo>
                  <a:cubicBezTo>
                    <a:pt x="19158" y="9723"/>
                    <a:pt x="19158" y="9723"/>
                    <a:pt x="19158" y="9723"/>
                  </a:cubicBezTo>
                  <a:cubicBezTo>
                    <a:pt x="19328" y="9854"/>
                    <a:pt x="19328" y="9854"/>
                    <a:pt x="19328" y="9854"/>
                  </a:cubicBezTo>
                  <a:cubicBezTo>
                    <a:pt x="19498" y="9919"/>
                    <a:pt x="19498" y="9919"/>
                    <a:pt x="19498" y="9919"/>
                  </a:cubicBezTo>
                  <a:cubicBezTo>
                    <a:pt x="19753" y="10245"/>
                    <a:pt x="19753" y="10245"/>
                    <a:pt x="19753" y="10245"/>
                  </a:cubicBezTo>
                  <a:cubicBezTo>
                    <a:pt x="20093" y="10441"/>
                    <a:pt x="20093" y="10441"/>
                    <a:pt x="20093" y="10441"/>
                  </a:cubicBezTo>
                  <a:cubicBezTo>
                    <a:pt x="20263" y="10702"/>
                    <a:pt x="20263" y="10702"/>
                    <a:pt x="20263" y="10702"/>
                  </a:cubicBezTo>
                  <a:cubicBezTo>
                    <a:pt x="20433" y="11094"/>
                    <a:pt x="20433" y="11094"/>
                    <a:pt x="20433" y="11094"/>
                  </a:cubicBezTo>
                  <a:cubicBezTo>
                    <a:pt x="20348" y="11355"/>
                    <a:pt x="20348" y="11355"/>
                    <a:pt x="20348" y="11355"/>
                  </a:cubicBezTo>
                  <a:cubicBezTo>
                    <a:pt x="20263" y="11616"/>
                    <a:pt x="20263" y="11616"/>
                    <a:pt x="20263" y="11616"/>
                  </a:cubicBezTo>
                  <a:cubicBezTo>
                    <a:pt x="20263" y="11811"/>
                    <a:pt x="20263" y="11811"/>
                    <a:pt x="20263" y="11811"/>
                  </a:cubicBezTo>
                  <a:cubicBezTo>
                    <a:pt x="20433" y="11811"/>
                    <a:pt x="20433" y="11811"/>
                    <a:pt x="20433" y="11811"/>
                  </a:cubicBezTo>
                  <a:cubicBezTo>
                    <a:pt x="20519" y="11811"/>
                    <a:pt x="20519" y="11811"/>
                    <a:pt x="20519" y="11811"/>
                  </a:cubicBezTo>
                  <a:cubicBezTo>
                    <a:pt x="20604" y="11942"/>
                    <a:pt x="20604" y="11942"/>
                    <a:pt x="20604" y="11942"/>
                  </a:cubicBezTo>
                  <a:cubicBezTo>
                    <a:pt x="20519" y="12138"/>
                    <a:pt x="20519" y="12138"/>
                    <a:pt x="20519" y="12138"/>
                  </a:cubicBezTo>
                  <a:cubicBezTo>
                    <a:pt x="20604" y="12334"/>
                    <a:pt x="20604" y="12334"/>
                    <a:pt x="20604" y="12334"/>
                  </a:cubicBezTo>
                  <a:cubicBezTo>
                    <a:pt x="20689" y="12464"/>
                    <a:pt x="20689" y="12464"/>
                    <a:pt x="20689" y="12464"/>
                  </a:cubicBezTo>
                  <a:cubicBezTo>
                    <a:pt x="20859" y="12595"/>
                    <a:pt x="20859" y="12595"/>
                    <a:pt x="20859" y="12595"/>
                  </a:cubicBezTo>
                  <a:cubicBezTo>
                    <a:pt x="21029" y="12790"/>
                    <a:pt x="21029" y="12790"/>
                    <a:pt x="21029" y="12790"/>
                  </a:cubicBezTo>
                  <a:cubicBezTo>
                    <a:pt x="21114" y="12790"/>
                    <a:pt x="21114" y="12790"/>
                    <a:pt x="21114" y="12790"/>
                  </a:cubicBezTo>
                  <a:cubicBezTo>
                    <a:pt x="21369" y="12921"/>
                    <a:pt x="21369" y="12921"/>
                    <a:pt x="21369" y="12921"/>
                  </a:cubicBezTo>
                  <a:cubicBezTo>
                    <a:pt x="21284" y="13117"/>
                    <a:pt x="21284" y="13117"/>
                    <a:pt x="21284" y="13117"/>
                  </a:cubicBezTo>
                  <a:cubicBezTo>
                    <a:pt x="21114" y="13247"/>
                    <a:pt x="21114" y="13247"/>
                    <a:pt x="21114" y="13247"/>
                  </a:cubicBezTo>
                  <a:cubicBezTo>
                    <a:pt x="20944" y="13378"/>
                    <a:pt x="20944" y="13378"/>
                    <a:pt x="20944" y="13378"/>
                  </a:cubicBezTo>
                  <a:cubicBezTo>
                    <a:pt x="20689" y="13508"/>
                    <a:pt x="20689" y="13508"/>
                    <a:pt x="20689" y="13508"/>
                  </a:cubicBezTo>
                  <a:cubicBezTo>
                    <a:pt x="20433" y="13508"/>
                    <a:pt x="20433" y="13508"/>
                    <a:pt x="20433" y="13508"/>
                  </a:cubicBezTo>
                  <a:cubicBezTo>
                    <a:pt x="20348" y="13573"/>
                    <a:pt x="20348" y="13573"/>
                    <a:pt x="20348" y="13573"/>
                  </a:cubicBezTo>
                  <a:cubicBezTo>
                    <a:pt x="20263" y="13704"/>
                    <a:pt x="20263" y="13704"/>
                    <a:pt x="20263" y="13704"/>
                  </a:cubicBezTo>
                  <a:cubicBezTo>
                    <a:pt x="20433" y="13900"/>
                    <a:pt x="20433" y="13900"/>
                    <a:pt x="20433" y="13900"/>
                  </a:cubicBezTo>
                  <a:cubicBezTo>
                    <a:pt x="20348" y="14161"/>
                    <a:pt x="20348" y="14161"/>
                    <a:pt x="20348" y="14161"/>
                  </a:cubicBezTo>
                  <a:cubicBezTo>
                    <a:pt x="20433" y="14356"/>
                    <a:pt x="20433" y="14356"/>
                    <a:pt x="20433" y="14356"/>
                  </a:cubicBezTo>
                  <a:cubicBezTo>
                    <a:pt x="20689" y="14552"/>
                    <a:pt x="20689" y="14552"/>
                    <a:pt x="20689" y="14552"/>
                  </a:cubicBezTo>
                  <a:cubicBezTo>
                    <a:pt x="20859" y="14813"/>
                    <a:pt x="20859" y="14813"/>
                    <a:pt x="20859" y="14813"/>
                  </a:cubicBezTo>
                  <a:cubicBezTo>
                    <a:pt x="20859" y="14944"/>
                    <a:pt x="20859" y="14944"/>
                    <a:pt x="20859" y="14944"/>
                  </a:cubicBezTo>
                  <a:cubicBezTo>
                    <a:pt x="20859" y="14944"/>
                    <a:pt x="20859" y="14944"/>
                    <a:pt x="20859" y="1494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6" name="Google Shape;2516;p278"/>
            <p:cNvSpPr/>
            <p:nvPr/>
          </p:nvSpPr>
          <p:spPr>
            <a:xfrm>
              <a:off x="0" y="2465474"/>
              <a:ext cx="2205837" cy="20880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415" y="18420"/>
                  </a:moveTo>
                  <a:cubicBezTo>
                    <a:pt x="13301" y="18420"/>
                    <a:pt x="13301" y="18420"/>
                    <a:pt x="13301" y="18420"/>
                  </a:cubicBezTo>
                  <a:cubicBezTo>
                    <a:pt x="13187" y="18360"/>
                    <a:pt x="13187" y="18360"/>
                    <a:pt x="13187" y="18360"/>
                  </a:cubicBezTo>
                  <a:cubicBezTo>
                    <a:pt x="13017" y="18360"/>
                    <a:pt x="13017" y="18360"/>
                    <a:pt x="13017" y="18360"/>
                  </a:cubicBezTo>
                  <a:cubicBezTo>
                    <a:pt x="12960" y="18360"/>
                    <a:pt x="12960" y="18360"/>
                    <a:pt x="12960" y="18360"/>
                  </a:cubicBezTo>
                  <a:cubicBezTo>
                    <a:pt x="12846" y="18180"/>
                    <a:pt x="12846" y="18180"/>
                    <a:pt x="12846" y="18180"/>
                  </a:cubicBezTo>
                  <a:cubicBezTo>
                    <a:pt x="12846" y="18000"/>
                    <a:pt x="12846" y="18000"/>
                    <a:pt x="12846" y="18000"/>
                  </a:cubicBezTo>
                  <a:cubicBezTo>
                    <a:pt x="12733" y="17820"/>
                    <a:pt x="12733" y="17820"/>
                    <a:pt x="12733" y="17820"/>
                  </a:cubicBezTo>
                  <a:cubicBezTo>
                    <a:pt x="12562" y="17640"/>
                    <a:pt x="12562" y="17640"/>
                    <a:pt x="12562" y="17640"/>
                  </a:cubicBezTo>
                  <a:cubicBezTo>
                    <a:pt x="12448" y="17520"/>
                    <a:pt x="12448" y="17520"/>
                    <a:pt x="12448" y="17520"/>
                  </a:cubicBezTo>
                  <a:cubicBezTo>
                    <a:pt x="12448" y="17460"/>
                    <a:pt x="12448" y="17460"/>
                    <a:pt x="12448" y="17460"/>
                  </a:cubicBezTo>
                  <a:cubicBezTo>
                    <a:pt x="12505" y="17220"/>
                    <a:pt x="12505" y="17220"/>
                    <a:pt x="12505" y="17220"/>
                  </a:cubicBezTo>
                  <a:cubicBezTo>
                    <a:pt x="12562" y="17040"/>
                    <a:pt x="12562" y="17040"/>
                    <a:pt x="12562" y="17040"/>
                  </a:cubicBezTo>
                  <a:cubicBezTo>
                    <a:pt x="12505" y="16860"/>
                    <a:pt x="12505" y="16860"/>
                    <a:pt x="12505" y="16860"/>
                  </a:cubicBezTo>
                  <a:cubicBezTo>
                    <a:pt x="12392" y="16800"/>
                    <a:pt x="12392" y="16800"/>
                    <a:pt x="12392" y="16800"/>
                  </a:cubicBezTo>
                  <a:cubicBezTo>
                    <a:pt x="12278" y="16860"/>
                    <a:pt x="12278" y="16860"/>
                    <a:pt x="12278" y="16860"/>
                  </a:cubicBezTo>
                  <a:cubicBezTo>
                    <a:pt x="12164" y="16800"/>
                    <a:pt x="12164" y="16800"/>
                    <a:pt x="12164" y="16800"/>
                  </a:cubicBezTo>
                  <a:cubicBezTo>
                    <a:pt x="12107" y="16680"/>
                    <a:pt x="12107" y="16680"/>
                    <a:pt x="12107" y="1668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823" y="16560"/>
                    <a:pt x="11823" y="16560"/>
                    <a:pt x="11823" y="16560"/>
                  </a:cubicBezTo>
                  <a:cubicBezTo>
                    <a:pt x="11709" y="16440"/>
                    <a:pt x="11709" y="16440"/>
                    <a:pt x="11709" y="16440"/>
                  </a:cubicBezTo>
                  <a:cubicBezTo>
                    <a:pt x="11766" y="16380"/>
                    <a:pt x="11766" y="16380"/>
                    <a:pt x="11766" y="16380"/>
                  </a:cubicBezTo>
                  <a:cubicBezTo>
                    <a:pt x="11709" y="16200"/>
                    <a:pt x="11709" y="16200"/>
                    <a:pt x="11709" y="16200"/>
                  </a:cubicBezTo>
                  <a:cubicBezTo>
                    <a:pt x="11766" y="16140"/>
                    <a:pt x="11766" y="16140"/>
                    <a:pt x="11766" y="16140"/>
                  </a:cubicBezTo>
                  <a:cubicBezTo>
                    <a:pt x="11766" y="15960"/>
                    <a:pt x="11766" y="15960"/>
                    <a:pt x="11766" y="15960"/>
                  </a:cubicBezTo>
                  <a:cubicBezTo>
                    <a:pt x="11539" y="15960"/>
                    <a:pt x="11539" y="15960"/>
                    <a:pt x="11539" y="15960"/>
                  </a:cubicBezTo>
                  <a:cubicBezTo>
                    <a:pt x="11425" y="15960"/>
                    <a:pt x="11425" y="15960"/>
                    <a:pt x="11425" y="15960"/>
                  </a:cubicBezTo>
                  <a:cubicBezTo>
                    <a:pt x="11312" y="16020"/>
                    <a:pt x="11312" y="16020"/>
                    <a:pt x="11312" y="16020"/>
                  </a:cubicBezTo>
                  <a:cubicBezTo>
                    <a:pt x="11198" y="16140"/>
                    <a:pt x="11198" y="16140"/>
                    <a:pt x="11198" y="16140"/>
                  </a:cubicBezTo>
                  <a:cubicBezTo>
                    <a:pt x="11312" y="16260"/>
                    <a:pt x="11312" y="16260"/>
                    <a:pt x="11312" y="16260"/>
                  </a:cubicBezTo>
                  <a:cubicBezTo>
                    <a:pt x="11312" y="16440"/>
                    <a:pt x="11312" y="16440"/>
                    <a:pt x="11312" y="16440"/>
                  </a:cubicBezTo>
                  <a:cubicBezTo>
                    <a:pt x="11198" y="16620"/>
                    <a:pt x="11198" y="16620"/>
                    <a:pt x="11198" y="16620"/>
                  </a:cubicBezTo>
                  <a:cubicBezTo>
                    <a:pt x="11255" y="16680"/>
                    <a:pt x="11255" y="16680"/>
                    <a:pt x="11255" y="16680"/>
                  </a:cubicBezTo>
                  <a:cubicBezTo>
                    <a:pt x="11312" y="16800"/>
                    <a:pt x="11312" y="16800"/>
                    <a:pt x="11312" y="16800"/>
                  </a:cubicBezTo>
                  <a:cubicBezTo>
                    <a:pt x="11312" y="16860"/>
                    <a:pt x="11312" y="16860"/>
                    <a:pt x="11312" y="16860"/>
                  </a:cubicBezTo>
                  <a:cubicBezTo>
                    <a:pt x="11198" y="16860"/>
                    <a:pt x="11198" y="16860"/>
                    <a:pt x="11198" y="16860"/>
                  </a:cubicBezTo>
                  <a:cubicBezTo>
                    <a:pt x="11084" y="16860"/>
                    <a:pt x="11084" y="16860"/>
                    <a:pt x="11084" y="16860"/>
                  </a:cubicBezTo>
                  <a:cubicBezTo>
                    <a:pt x="11027" y="16920"/>
                    <a:pt x="11027" y="16920"/>
                    <a:pt x="11027" y="16920"/>
                  </a:cubicBezTo>
                  <a:cubicBezTo>
                    <a:pt x="10914" y="17040"/>
                    <a:pt x="10914" y="17040"/>
                    <a:pt x="10914" y="17040"/>
                  </a:cubicBezTo>
                  <a:cubicBezTo>
                    <a:pt x="10800" y="17040"/>
                    <a:pt x="10800" y="17040"/>
                    <a:pt x="10800" y="17040"/>
                  </a:cubicBezTo>
                  <a:cubicBezTo>
                    <a:pt x="10743" y="17100"/>
                    <a:pt x="10743" y="17100"/>
                    <a:pt x="10743" y="17100"/>
                  </a:cubicBezTo>
                  <a:cubicBezTo>
                    <a:pt x="10743" y="17160"/>
                    <a:pt x="10743" y="17160"/>
                    <a:pt x="10743" y="1716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0800" y="17340"/>
                    <a:pt x="10800" y="17340"/>
                    <a:pt x="10800" y="17340"/>
                  </a:cubicBezTo>
                  <a:cubicBezTo>
                    <a:pt x="10686" y="17520"/>
                    <a:pt x="10686" y="17520"/>
                    <a:pt x="10686" y="17520"/>
                  </a:cubicBezTo>
                  <a:cubicBezTo>
                    <a:pt x="10629" y="17580"/>
                    <a:pt x="10629" y="17580"/>
                    <a:pt x="10629" y="17580"/>
                  </a:cubicBezTo>
                  <a:cubicBezTo>
                    <a:pt x="10459" y="17580"/>
                    <a:pt x="10459" y="17580"/>
                    <a:pt x="10459" y="17580"/>
                  </a:cubicBezTo>
                  <a:cubicBezTo>
                    <a:pt x="10345" y="17640"/>
                    <a:pt x="10345" y="17640"/>
                    <a:pt x="10345" y="17640"/>
                  </a:cubicBezTo>
                  <a:cubicBezTo>
                    <a:pt x="10288" y="17760"/>
                    <a:pt x="10288" y="17760"/>
                    <a:pt x="10288" y="17760"/>
                  </a:cubicBezTo>
                  <a:cubicBezTo>
                    <a:pt x="10288" y="17880"/>
                    <a:pt x="10288" y="17880"/>
                    <a:pt x="10288" y="17880"/>
                  </a:cubicBezTo>
                  <a:cubicBezTo>
                    <a:pt x="10175" y="17880"/>
                    <a:pt x="10175" y="17880"/>
                    <a:pt x="10175" y="17880"/>
                  </a:cubicBezTo>
                  <a:cubicBezTo>
                    <a:pt x="10061" y="17880"/>
                    <a:pt x="10061" y="17880"/>
                    <a:pt x="10061" y="17880"/>
                  </a:cubicBezTo>
                  <a:cubicBezTo>
                    <a:pt x="9947" y="17820"/>
                    <a:pt x="9947" y="17820"/>
                    <a:pt x="9947" y="17820"/>
                  </a:cubicBezTo>
                  <a:cubicBezTo>
                    <a:pt x="9834" y="17820"/>
                    <a:pt x="9834" y="17820"/>
                    <a:pt x="9834" y="17820"/>
                  </a:cubicBezTo>
                  <a:cubicBezTo>
                    <a:pt x="9720" y="17940"/>
                    <a:pt x="9720" y="17940"/>
                    <a:pt x="9720" y="17940"/>
                  </a:cubicBezTo>
                  <a:cubicBezTo>
                    <a:pt x="9606" y="17940"/>
                    <a:pt x="9606" y="17940"/>
                    <a:pt x="9606" y="17940"/>
                  </a:cubicBezTo>
                  <a:cubicBezTo>
                    <a:pt x="9493" y="18060"/>
                    <a:pt x="9493" y="18060"/>
                    <a:pt x="9493" y="18060"/>
                  </a:cubicBezTo>
                  <a:cubicBezTo>
                    <a:pt x="9322" y="18120"/>
                    <a:pt x="9322" y="18120"/>
                    <a:pt x="9322" y="18120"/>
                  </a:cubicBezTo>
                  <a:cubicBezTo>
                    <a:pt x="9152" y="18000"/>
                    <a:pt x="9152" y="18000"/>
                    <a:pt x="9152" y="18000"/>
                  </a:cubicBezTo>
                  <a:cubicBezTo>
                    <a:pt x="9038" y="18000"/>
                    <a:pt x="9038" y="18000"/>
                    <a:pt x="9038" y="18000"/>
                  </a:cubicBezTo>
                  <a:cubicBezTo>
                    <a:pt x="8867" y="18000"/>
                    <a:pt x="8867" y="18000"/>
                    <a:pt x="8867" y="18000"/>
                  </a:cubicBezTo>
                  <a:cubicBezTo>
                    <a:pt x="8811" y="18120"/>
                    <a:pt x="8811" y="18120"/>
                    <a:pt x="8811" y="18120"/>
                  </a:cubicBezTo>
                  <a:cubicBezTo>
                    <a:pt x="8811" y="18300"/>
                    <a:pt x="8811" y="18300"/>
                    <a:pt x="8811" y="18300"/>
                  </a:cubicBezTo>
                  <a:cubicBezTo>
                    <a:pt x="8811" y="18480"/>
                    <a:pt x="8811" y="18480"/>
                    <a:pt x="8811" y="18480"/>
                  </a:cubicBezTo>
                  <a:cubicBezTo>
                    <a:pt x="8754" y="18660"/>
                    <a:pt x="8754" y="18660"/>
                    <a:pt x="8754" y="18660"/>
                  </a:cubicBezTo>
                  <a:cubicBezTo>
                    <a:pt x="8640" y="18720"/>
                    <a:pt x="8640" y="18720"/>
                    <a:pt x="8640" y="18720"/>
                  </a:cubicBezTo>
                  <a:cubicBezTo>
                    <a:pt x="8526" y="18780"/>
                    <a:pt x="8526" y="18780"/>
                    <a:pt x="8526" y="18780"/>
                  </a:cubicBezTo>
                  <a:cubicBezTo>
                    <a:pt x="8413" y="18900"/>
                    <a:pt x="8413" y="18900"/>
                    <a:pt x="8413" y="18900"/>
                  </a:cubicBezTo>
                  <a:cubicBezTo>
                    <a:pt x="8185" y="18960"/>
                    <a:pt x="8185" y="18960"/>
                    <a:pt x="8185" y="18960"/>
                  </a:cubicBezTo>
                  <a:cubicBezTo>
                    <a:pt x="8015" y="18900"/>
                    <a:pt x="8015" y="18900"/>
                    <a:pt x="8015" y="18900"/>
                  </a:cubicBezTo>
                  <a:cubicBezTo>
                    <a:pt x="7844" y="18840"/>
                    <a:pt x="7844" y="18840"/>
                    <a:pt x="7844" y="18840"/>
                  </a:cubicBezTo>
                  <a:cubicBezTo>
                    <a:pt x="7844" y="18720"/>
                    <a:pt x="7844" y="18720"/>
                    <a:pt x="7844" y="18720"/>
                  </a:cubicBezTo>
                  <a:cubicBezTo>
                    <a:pt x="7787" y="18660"/>
                    <a:pt x="7787" y="18660"/>
                    <a:pt x="7787" y="18660"/>
                  </a:cubicBezTo>
                  <a:cubicBezTo>
                    <a:pt x="7731" y="18660"/>
                    <a:pt x="7731" y="18660"/>
                    <a:pt x="7731" y="18660"/>
                  </a:cubicBezTo>
                  <a:cubicBezTo>
                    <a:pt x="7674" y="18720"/>
                    <a:pt x="7674" y="18720"/>
                    <a:pt x="7674" y="18720"/>
                  </a:cubicBezTo>
                  <a:cubicBezTo>
                    <a:pt x="7560" y="18840"/>
                    <a:pt x="7560" y="18840"/>
                    <a:pt x="7560" y="18840"/>
                  </a:cubicBezTo>
                  <a:cubicBezTo>
                    <a:pt x="7503" y="18960"/>
                    <a:pt x="7503" y="18960"/>
                    <a:pt x="7503" y="18960"/>
                  </a:cubicBezTo>
                  <a:cubicBezTo>
                    <a:pt x="7446" y="19080"/>
                    <a:pt x="7446" y="19080"/>
                    <a:pt x="7446" y="19080"/>
                  </a:cubicBezTo>
                  <a:cubicBezTo>
                    <a:pt x="7333" y="18960"/>
                    <a:pt x="7333" y="18960"/>
                    <a:pt x="7333" y="18960"/>
                  </a:cubicBezTo>
                  <a:cubicBezTo>
                    <a:pt x="7219" y="19020"/>
                    <a:pt x="7219" y="19020"/>
                    <a:pt x="7219" y="19020"/>
                  </a:cubicBezTo>
                  <a:cubicBezTo>
                    <a:pt x="7162" y="19140"/>
                    <a:pt x="7162" y="19140"/>
                    <a:pt x="7162" y="19140"/>
                  </a:cubicBezTo>
                  <a:cubicBezTo>
                    <a:pt x="7105" y="19200"/>
                    <a:pt x="7105" y="19200"/>
                    <a:pt x="7105" y="19200"/>
                  </a:cubicBezTo>
                  <a:cubicBezTo>
                    <a:pt x="6992" y="19140"/>
                    <a:pt x="6992" y="19140"/>
                    <a:pt x="6992" y="19140"/>
                  </a:cubicBezTo>
                  <a:cubicBezTo>
                    <a:pt x="6935" y="19080"/>
                    <a:pt x="6935" y="19080"/>
                    <a:pt x="6935" y="19080"/>
                  </a:cubicBezTo>
                  <a:cubicBezTo>
                    <a:pt x="6878" y="19080"/>
                    <a:pt x="6878" y="19080"/>
                    <a:pt x="6878" y="19080"/>
                  </a:cubicBezTo>
                  <a:cubicBezTo>
                    <a:pt x="6764" y="19140"/>
                    <a:pt x="6764" y="19140"/>
                    <a:pt x="6764" y="19140"/>
                  </a:cubicBezTo>
                  <a:cubicBezTo>
                    <a:pt x="6594" y="19260"/>
                    <a:pt x="6594" y="19260"/>
                    <a:pt x="6594" y="19260"/>
                  </a:cubicBezTo>
                  <a:cubicBezTo>
                    <a:pt x="6423" y="19380"/>
                    <a:pt x="6423" y="19380"/>
                    <a:pt x="6423" y="19380"/>
                  </a:cubicBezTo>
                  <a:cubicBezTo>
                    <a:pt x="6309" y="19500"/>
                    <a:pt x="6309" y="19500"/>
                    <a:pt x="6309" y="19500"/>
                  </a:cubicBezTo>
                  <a:cubicBezTo>
                    <a:pt x="6253" y="19440"/>
                    <a:pt x="6253" y="19440"/>
                    <a:pt x="6253" y="19440"/>
                  </a:cubicBezTo>
                  <a:cubicBezTo>
                    <a:pt x="6082" y="19500"/>
                    <a:pt x="6082" y="19500"/>
                    <a:pt x="6082" y="19500"/>
                  </a:cubicBezTo>
                  <a:cubicBezTo>
                    <a:pt x="6082" y="19560"/>
                    <a:pt x="6082" y="19560"/>
                    <a:pt x="6082" y="19560"/>
                  </a:cubicBezTo>
                  <a:cubicBezTo>
                    <a:pt x="6139" y="19620"/>
                    <a:pt x="6139" y="19620"/>
                    <a:pt x="6139" y="19620"/>
                  </a:cubicBezTo>
                  <a:cubicBezTo>
                    <a:pt x="6082" y="19740"/>
                    <a:pt x="6082" y="19740"/>
                    <a:pt x="6082" y="19740"/>
                  </a:cubicBezTo>
                  <a:cubicBezTo>
                    <a:pt x="5968" y="19800"/>
                    <a:pt x="5968" y="19800"/>
                    <a:pt x="5968" y="19800"/>
                  </a:cubicBezTo>
                  <a:cubicBezTo>
                    <a:pt x="5855" y="19800"/>
                    <a:pt x="5855" y="19800"/>
                    <a:pt x="5855" y="19800"/>
                  </a:cubicBezTo>
                  <a:cubicBezTo>
                    <a:pt x="5798" y="19980"/>
                    <a:pt x="5798" y="19980"/>
                    <a:pt x="5798" y="19980"/>
                  </a:cubicBezTo>
                  <a:cubicBezTo>
                    <a:pt x="5855" y="20040"/>
                    <a:pt x="5855" y="20040"/>
                    <a:pt x="5855" y="20040"/>
                  </a:cubicBezTo>
                  <a:cubicBezTo>
                    <a:pt x="5855" y="20220"/>
                    <a:pt x="5855" y="20220"/>
                    <a:pt x="5855" y="20220"/>
                  </a:cubicBezTo>
                  <a:cubicBezTo>
                    <a:pt x="5798" y="20340"/>
                    <a:pt x="5798" y="20340"/>
                    <a:pt x="5798" y="20340"/>
                  </a:cubicBezTo>
                  <a:cubicBezTo>
                    <a:pt x="5741" y="20400"/>
                    <a:pt x="5741" y="20400"/>
                    <a:pt x="5741" y="20400"/>
                  </a:cubicBezTo>
                  <a:cubicBezTo>
                    <a:pt x="5741" y="20460"/>
                    <a:pt x="5741" y="20460"/>
                    <a:pt x="5741" y="20460"/>
                  </a:cubicBezTo>
                  <a:cubicBezTo>
                    <a:pt x="5627" y="20520"/>
                    <a:pt x="5627" y="20520"/>
                    <a:pt x="5627" y="20520"/>
                  </a:cubicBezTo>
                  <a:cubicBezTo>
                    <a:pt x="5514" y="20460"/>
                    <a:pt x="5514" y="20460"/>
                    <a:pt x="5514" y="20460"/>
                  </a:cubicBezTo>
                  <a:cubicBezTo>
                    <a:pt x="5457" y="20340"/>
                    <a:pt x="5457" y="20340"/>
                    <a:pt x="5457" y="20340"/>
                  </a:cubicBezTo>
                  <a:cubicBezTo>
                    <a:pt x="5286" y="20280"/>
                    <a:pt x="5286" y="20280"/>
                    <a:pt x="5286" y="20280"/>
                  </a:cubicBezTo>
                  <a:cubicBezTo>
                    <a:pt x="5286" y="20160"/>
                    <a:pt x="5286" y="20160"/>
                    <a:pt x="5286" y="20160"/>
                  </a:cubicBezTo>
                  <a:cubicBezTo>
                    <a:pt x="5173" y="20160"/>
                    <a:pt x="5173" y="20160"/>
                    <a:pt x="5173" y="20160"/>
                  </a:cubicBezTo>
                  <a:cubicBezTo>
                    <a:pt x="5059" y="20220"/>
                    <a:pt x="5059" y="20220"/>
                    <a:pt x="5059" y="20220"/>
                  </a:cubicBezTo>
                  <a:cubicBezTo>
                    <a:pt x="5002" y="20220"/>
                    <a:pt x="5002" y="20220"/>
                    <a:pt x="5002" y="20220"/>
                  </a:cubicBezTo>
                  <a:cubicBezTo>
                    <a:pt x="4945" y="20340"/>
                    <a:pt x="4945" y="20340"/>
                    <a:pt x="4945" y="20340"/>
                  </a:cubicBezTo>
                  <a:cubicBezTo>
                    <a:pt x="5002" y="20460"/>
                    <a:pt x="5002" y="20460"/>
                    <a:pt x="5002" y="20460"/>
                  </a:cubicBezTo>
                  <a:cubicBezTo>
                    <a:pt x="5002" y="20520"/>
                    <a:pt x="5002" y="20520"/>
                    <a:pt x="5002" y="20520"/>
                  </a:cubicBezTo>
                  <a:cubicBezTo>
                    <a:pt x="4888" y="20640"/>
                    <a:pt x="4888" y="20640"/>
                    <a:pt x="4888" y="20640"/>
                  </a:cubicBezTo>
                  <a:cubicBezTo>
                    <a:pt x="4888" y="20700"/>
                    <a:pt x="4888" y="20700"/>
                    <a:pt x="4888" y="20700"/>
                  </a:cubicBezTo>
                  <a:cubicBezTo>
                    <a:pt x="5002" y="20760"/>
                    <a:pt x="5002" y="20760"/>
                    <a:pt x="5002" y="20760"/>
                  </a:cubicBezTo>
                  <a:cubicBezTo>
                    <a:pt x="5116" y="20880"/>
                    <a:pt x="5116" y="20880"/>
                    <a:pt x="5116" y="20880"/>
                  </a:cubicBezTo>
                  <a:cubicBezTo>
                    <a:pt x="5059" y="20940"/>
                    <a:pt x="5059" y="20940"/>
                    <a:pt x="5059" y="20940"/>
                  </a:cubicBezTo>
                  <a:cubicBezTo>
                    <a:pt x="5059" y="21180"/>
                    <a:pt x="5059" y="21180"/>
                    <a:pt x="5059" y="21180"/>
                  </a:cubicBezTo>
                  <a:cubicBezTo>
                    <a:pt x="5116" y="21360"/>
                    <a:pt x="5116" y="21360"/>
                    <a:pt x="5116" y="21360"/>
                  </a:cubicBezTo>
                  <a:cubicBezTo>
                    <a:pt x="5059" y="21420"/>
                    <a:pt x="5059" y="21420"/>
                    <a:pt x="5059" y="21420"/>
                  </a:cubicBezTo>
                  <a:cubicBezTo>
                    <a:pt x="4945" y="21480"/>
                    <a:pt x="4945" y="21480"/>
                    <a:pt x="4945" y="21480"/>
                  </a:cubicBezTo>
                  <a:cubicBezTo>
                    <a:pt x="4775" y="21600"/>
                    <a:pt x="4775" y="21600"/>
                    <a:pt x="4775" y="21600"/>
                  </a:cubicBezTo>
                  <a:cubicBezTo>
                    <a:pt x="4661" y="21600"/>
                    <a:pt x="4661" y="21600"/>
                    <a:pt x="4661" y="21600"/>
                  </a:cubicBezTo>
                  <a:cubicBezTo>
                    <a:pt x="4604" y="21480"/>
                    <a:pt x="4604" y="21480"/>
                    <a:pt x="4604" y="21480"/>
                  </a:cubicBezTo>
                  <a:cubicBezTo>
                    <a:pt x="4604" y="21360"/>
                    <a:pt x="4604" y="21360"/>
                    <a:pt x="4604" y="21360"/>
                  </a:cubicBezTo>
                  <a:cubicBezTo>
                    <a:pt x="4491" y="21300"/>
                    <a:pt x="4491" y="21300"/>
                    <a:pt x="4491" y="21300"/>
                  </a:cubicBezTo>
                  <a:cubicBezTo>
                    <a:pt x="4377" y="21300"/>
                    <a:pt x="4377" y="21300"/>
                    <a:pt x="4377" y="21300"/>
                  </a:cubicBezTo>
                  <a:cubicBezTo>
                    <a:pt x="4320" y="21300"/>
                    <a:pt x="4320" y="21300"/>
                    <a:pt x="4320" y="21300"/>
                  </a:cubicBezTo>
                  <a:cubicBezTo>
                    <a:pt x="4263" y="21360"/>
                    <a:pt x="4263" y="21360"/>
                    <a:pt x="4263" y="21360"/>
                  </a:cubicBezTo>
                  <a:cubicBezTo>
                    <a:pt x="4149" y="21360"/>
                    <a:pt x="4149" y="21360"/>
                    <a:pt x="4149" y="21360"/>
                  </a:cubicBezTo>
                  <a:cubicBezTo>
                    <a:pt x="4093" y="21240"/>
                    <a:pt x="4093" y="21240"/>
                    <a:pt x="4093" y="21240"/>
                  </a:cubicBezTo>
                  <a:cubicBezTo>
                    <a:pt x="4093" y="21120"/>
                    <a:pt x="4093" y="21120"/>
                    <a:pt x="4093" y="21120"/>
                  </a:cubicBezTo>
                  <a:cubicBezTo>
                    <a:pt x="4036" y="21060"/>
                    <a:pt x="4036" y="21060"/>
                    <a:pt x="4036" y="21060"/>
                  </a:cubicBezTo>
                  <a:cubicBezTo>
                    <a:pt x="3979" y="21120"/>
                    <a:pt x="3979" y="21120"/>
                    <a:pt x="3979" y="21120"/>
                  </a:cubicBezTo>
                  <a:cubicBezTo>
                    <a:pt x="3752" y="21180"/>
                    <a:pt x="3752" y="21180"/>
                    <a:pt x="3752" y="21180"/>
                  </a:cubicBezTo>
                  <a:cubicBezTo>
                    <a:pt x="3581" y="21360"/>
                    <a:pt x="3581" y="21360"/>
                    <a:pt x="3581" y="21360"/>
                  </a:cubicBezTo>
                  <a:cubicBezTo>
                    <a:pt x="3411" y="21360"/>
                    <a:pt x="3411" y="21360"/>
                    <a:pt x="3411" y="21360"/>
                  </a:cubicBezTo>
                  <a:cubicBezTo>
                    <a:pt x="3297" y="21540"/>
                    <a:pt x="3297" y="21540"/>
                    <a:pt x="3297" y="21540"/>
                  </a:cubicBezTo>
                  <a:cubicBezTo>
                    <a:pt x="3183" y="21480"/>
                    <a:pt x="3183" y="21480"/>
                    <a:pt x="3183" y="21480"/>
                  </a:cubicBezTo>
                  <a:cubicBezTo>
                    <a:pt x="3183" y="21360"/>
                    <a:pt x="3183" y="21360"/>
                    <a:pt x="3183" y="21360"/>
                  </a:cubicBezTo>
                  <a:cubicBezTo>
                    <a:pt x="3183" y="21240"/>
                    <a:pt x="3183" y="21240"/>
                    <a:pt x="3183" y="21240"/>
                  </a:cubicBezTo>
                  <a:cubicBezTo>
                    <a:pt x="3183" y="21120"/>
                    <a:pt x="3183" y="21120"/>
                    <a:pt x="3183" y="21120"/>
                  </a:cubicBezTo>
                  <a:cubicBezTo>
                    <a:pt x="2956" y="21060"/>
                    <a:pt x="2956" y="21060"/>
                    <a:pt x="2956" y="21060"/>
                  </a:cubicBezTo>
                  <a:cubicBezTo>
                    <a:pt x="2785" y="21060"/>
                    <a:pt x="2785" y="21060"/>
                    <a:pt x="2785" y="21060"/>
                  </a:cubicBezTo>
                  <a:cubicBezTo>
                    <a:pt x="2785" y="21120"/>
                    <a:pt x="2785" y="21120"/>
                    <a:pt x="2785" y="21120"/>
                  </a:cubicBezTo>
                  <a:cubicBezTo>
                    <a:pt x="2785" y="21300"/>
                    <a:pt x="2785" y="21300"/>
                    <a:pt x="2785" y="21300"/>
                  </a:cubicBezTo>
                  <a:cubicBezTo>
                    <a:pt x="2956" y="21360"/>
                    <a:pt x="2956" y="21360"/>
                    <a:pt x="2956" y="21360"/>
                  </a:cubicBezTo>
                  <a:cubicBezTo>
                    <a:pt x="2956" y="21540"/>
                    <a:pt x="2956" y="21540"/>
                    <a:pt x="2956" y="21540"/>
                  </a:cubicBezTo>
                  <a:cubicBezTo>
                    <a:pt x="2899" y="21600"/>
                    <a:pt x="2899" y="21600"/>
                    <a:pt x="2899" y="21600"/>
                  </a:cubicBezTo>
                  <a:cubicBezTo>
                    <a:pt x="2728" y="21600"/>
                    <a:pt x="2728" y="21600"/>
                    <a:pt x="2728" y="21600"/>
                  </a:cubicBezTo>
                  <a:cubicBezTo>
                    <a:pt x="2728" y="21540"/>
                    <a:pt x="2728" y="21540"/>
                    <a:pt x="2728" y="21540"/>
                  </a:cubicBezTo>
                  <a:cubicBezTo>
                    <a:pt x="2728" y="21420"/>
                    <a:pt x="2728" y="21360"/>
                    <a:pt x="2672" y="21360"/>
                  </a:cubicBezTo>
                  <a:cubicBezTo>
                    <a:pt x="2672" y="21360"/>
                    <a:pt x="2615" y="21300"/>
                    <a:pt x="2615" y="21300"/>
                  </a:cubicBezTo>
                  <a:cubicBezTo>
                    <a:pt x="2558" y="21180"/>
                    <a:pt x="2501" y="21120"/>
                    <a:pt x="2444" y="21060"/>
                  </a:cubicBezTo>
                  <a:cubicBezTo>
                    <a:pt x="2444" y="21060"/>
                    <a:pt x="2387" y="20940"/>
                    <a:pt x="2444" y="20880"/>
                  </a:cubicBezTo>
                  <a:cubicBezTo>
                    <a:pt x="2444" y="20820"/>
                    <a:pt x="2558" y="20700"/>
                    <a:pt x="2558" y="20700"/>
                  </a:cubicBezTo>
                  <a:cubicBezTo>
                    <a:pt x="2615" y="20640"/>
                    <a:pt x="2672" y="20460"/>
                    <a:pt x="2672" y="20400"/>
                  </a:cubicBezTo>
                  <a:cubicBezTo>
                    <a:pt x="2672" y="20400"/>
                    <a:pt x="2615" y="20280"/>
                    <a:pt x="2558" y="20220"/>
                  </a:cubicBezTo>
                  <a:cubicBezTo>
                    <a:pt x="2558" y="20220"/>
                    <a:pt x="2501" y="20040"/>
                    <a:pt x="2444" y="20040"/>
                  </a:cubicBezTo>
                  <a:cubicBezTo>
                    <a:pt x="2444" y="19980"/>
                    <a:pt x="2444" y="19860"/>
                    <a:pt x="2387" y="19860"/>
                  </a:cubicBezTo>
                  <a:cubicBezTo>
                    <a:pt x="2331" y="19800"/>
                    <a:pt x="2217" y="19860"/>
                    <a:pt x="2160" y="19860"/>
                  </a:cubicBezTo>
                  <a:cubicBezTo>
                    <a:pt x="2103" y="19860"/>
                    <a:pt x="1989" y="19860"/>
                    <a:pt x="1933" y="19860"/>
                  </a:cubicBezTo>
                  <a:cubicBezTo>
                    <a:pt x="1933" y="19860"/>
                    <a:pt x="1819" y="19860"/>
                    <a:pt x="1762" y="19860"/>
                  </a:cubicBezTo>
                  <a:cubicBezTo>
                    <a:pt x="1762" y="19860"/>
                    <a:pt x="1762" y="19800"/>
                    <a:pt x="1762" y="19740"/>
                  </a:cubicBezTo>
                  <a:cubicBezTo>
                    <a:pt x="1705" y="19740"/>
                    <a:pt x="1648" y="19680"/>
                    <a:pt x="1648" y="19620"/>
                  </a:cubicBezTo>
                  <a:cubicBezTo>
                    <a:pt x="1592" y="19620"/>
                    <a:pt x="1535" y="19560"/>
                    <a:pt x="1535" y="19560"/>
                  </a:cubicBezTo>
                  <a:cubicBezTo>
                    <a:pt x="1535" y="19500"/>
                    <a:pt x="1478" y="19380"/>
                    <a:pt x="1478" y="19320"/>
                  </a:cubicBezTo>
                  <a:cubicBezTo>
                    <a:pt x="1478" y="19260"/>
                    <a:pt x="1535" y="19140"/>
                    <a:pt x="1535" y="19140"/>
                  </a:cubicBezTo>
                  <a:cubicBezTo>
                    <a:pt x="1535" y="19140"/>
                    <a:pt x="1648" y="19080"/>
                    <a:pt x="1648" y="19080"/>
                  </a:cubicBezTo>
                  <a:cubicBezTo>
                    <a:pt x="1705" y="19080"/>
                    <a:pt x="1762" y="18960"/>
                    <a:pt x="1819" y="18960"/>
                  </a:cubicBezTo>
                  <a:cubicBezTo>
                    <a:pt x="1876" y="18900"/>
                    <a:pt x="1933" y="18900"/>
                    <a:pt x="1989" y="18900"/>
                  </a:cubicBezTo>
                  <a:cubicBezTo>
                    <a:pt x="1989" y="18840"/>
                    <a:pt x="2103" y="18780"/>
                    <a:pt x="2103" y="18720"/>
                  </a:cubicBezTo>
                  <a:cubicBezTo>
                    <a:pt x="2103" y="18720"/>
                    <a:pt x="2103" y="18600"/>
                    <a:pt x="2046" y="18600"/>
                  </a:cubicBezTo>
                  <a:cubicBezTo>
                    <a:pt x="1989" y="18600"/>
                    <a:pt x="1933" y="18600"/>
                    <a:pt x="1876" y="18540"/>
                  </a:cubicBezTo>
                  <a:cubicBezTo>
                    <a:pt x="1819" y="18540"/>
                    <a:pt x="1648" y="18540"/>
                    <a:pt x="1648" y="18480"/>
                  </a:cubicBezTo>
                  <a:cubicBezTo>
                    <a:pt x="1592" y="18480"/>
                    <a:pt x="1535" y="18360"/>
                    <a:pt x="1535" y="18360"/>
                  </a:cubicBezTo>
                  <a:cubicBezTo>
                    <a:pt x="1535" y="18300"/>
                    <a:pt x="1535" y="18180"/>
                    <a:pt x="1535" y="18120"/>
                  </a:cubicBezTo>
                  <a:cubicBezTo>
                    <a:pt x="1478" y="18060"/>
                    <a:pt x="1364" y="18000"/>
                    <a:pt x="1364" y="18000"/>
                  </a:cubicBezTo>
                  <a:cubicBezTo>
                    <a:pt x="1364" y="17940"/>
                    <a:pt x="1307" y="17820"/>
                    <a:pt x="1307" y="17760"/>
                  </a:cubicBezTo>
                  <a:cubicBezTo>
                    <a:pt x="1251" y="17700"/>
                    <a:pt x="1194" y="17580"/>
                    <a:pt x="1137" y="17580"/>
                  </a:cubicBezTo>
                  <a:cubicBezTo>
                    <a:pt x="1080" y="17520"/>
                    <a:pt x="1023" y="17580"/>
                    <a:pt x="1023" y="17580"/>
                  </a:cubicBezTo>
                  <a:cubicBezTo>
                    <a:pt x="909" y="17580"/>
                    <a:pt x="853" y="17580"/>
                    <a:pt x="796" y="17520"/>
                  </a:cubicBezTo>
                  <a:cubicBezTo>
                    <a:pt x="739" y="17520"/>
                    <a:pt x="739" y="17400"/>
                    <a:pt x="739" y="17340"/>
                  </a:cubicBezTo>
                  <a:cubicBezTo>
                    <a:pt x="682" y="17280"/>
                    <a:pt x="682" y="17160"/>
                    <a:pt x="625" y="17100"/>
                  </a:cubicBezTo>
                  <a:cubicBezTo>
                    <a:pt x="625" y="17040"/>
                    <a:pt x="512" y="16860"/>
                    <a:pt x="455" y="16860"/>
                  </a:cubicBezTo>
                  <a:cubicBezTo>
                    <a:pt x="455" y="16800"/>
                    <a:pt x="398" y="16680"/>
                    <a:pt x="398" y="16680"/>
                  </a:cubicBezTo>
                  <a:cubicBezTo>
                    <a:pt x="455" y="16620"/>
                    <a:pt x="512" y="16620"/>
                    <a:pt x="625" y="16620"/>
                  </a:cubicBezTo>
                  <a:cubicBezTo>
                    <a:pt x="625" y="16620"/>
                    <a:pt x="739" y="16620"/>
                    <a:pt x="796" y="16560"/>
                  </a:cubicBezTo>
                  <a:cubicBezTo>
                    <a:pt x="853" y="16560"/>
                    <a:pt x="853" y="16440"/>
                    <a:pt x="853" y="16440"/>
                  </a:cubicBezTo>
                  <a:cubicBezTo>
                    <a:pt x="853" y="16380"/>
                    <a:pt x="853" y="16260"/>
                    <a:pt x="853" y="16200"/>
                  </a:cubicBezTo>
                  <a:cubicBezTo>
                    <a:pt x="853" y="16200"/>
                    <a:pt x="909" y="16140"/>
                    <a:pt x="909" y="16140"/>
                  </a:cubicBezTo>
                  <a:cubicBezTo>
                    <a:pt x="966" y="16140"/>
                    <a:pt x="1023" y="16200"/>
                    <a:pt x="1023" y="16200"/>
                  </a:cubicBezTo>
                  <a:cubicBezTo>
                    <a:pt x="1080" y="16260"/>
                    <a:pt x="1137" y="16320"/>
                    <a:pt x="1194" y="16260"/>
                  </a:cubicBezTo>
                  <a:cubicBezTo>
                    <a:pt x="1251" y="16260"/>
                    <a:pt x="1194" y="16140"/>
                    <a:pt x="1194" y="16140"/>
                  </a:cubicBezTo>
                  <a:cubicBezTo>
                    <a:pt x="1137" y="16020"/>
                    <a:pt x="1080" y="15960"/>
                    <a:pt x="1080" y="15900"/>
                  </a:cubicBezTo>
                  <a:cubicBezTo>
                    <a:pt x="1080" y="15840"/>
                    <a:pt x="1080" y="15720"/>
                    <a:pt x="1080" y="15660"/>
                  </a:cubicBezTo>
                  <a:cubicBezTo>
                    <a:pt x="1023" y="15600"/>
                    <a:pt x="1080" y="15480"/>
                    <a:pt x="1023" y="15420"/>
                  </a:cubicBezTo>
                  <a:cubicBezTo>
                    <a:pt x="1023" y="15360"/>
                    <a:pt x="966" y="15360"/>
                    <a:pt x="909" y="15360"/>
                  </a:cubicBezTo>
                  <a:cubicBezTo>
                    <a:pt x="909" y="15360"/>
                    <a:pt x="853" y="15300"/>
                    <a:pt x="853" y="15300"/>
                  </a:cubicBezTo>
                  <a:cubicBezTo>
                    <a:pt x="853" y="15240"/>
                    <a:pt x="853" y="15180"/>
                    <a:pt x="853" y="15120"/>
                  </a:cubicBezTo>
                  <a:cubicBezTo>
                    <a:pt x="853" y="15120"/>
                    <a:pt x="853" y="15060"/>
                    <a:pt x="853" y="15000"/>
                  </a:cubicBezTo>
                  <a:cubicBezTo>
                    <a:pt x="853" y="15000"/>
                    <a:pt x="853" y="14880"/>
                    <a:pt x="796" y="14880"/>
                  </a:cubicBezTo>
                  <a:cubicBezTo>
                    <a:pt x="739" y="14820"/>
                    <a:pt x="625" y="14820"/>
                    <a:pt x="512" y="14820"/>
                  </a:cubicBezTo>
                  <a:cubicBezTo>
                    <a:pt x="455" y="14820"/>
                    <a:pt x="398" y="14820"/>
                    <a:pt x="341" y="14880"/>
                  </a:cubicBezTo>
                  <a:cubicBezTo>
                    <a:pt x="284" y="14880"/>
                    <a:pt x="171" y="14880"/>
                    <a:pt x="114" y="14880"/>
                  </a:cubicBezTo>
                  <a:cubicBezTo>
                    <a:pt x="114" y="14880"/>
                    <a:pt x="57" y="14820"/>
                    <a:pt x="57" y="14820"/>
                  </a:cubicBezTo>
                  <a:cubicBezTo>
                    <a:pt x="57" y="14700"/>
                    <a:pt x="57" y="14640"/>
                    <a:pt x="57" y="14580"/>
                  </a:cubicBezTo>
                  <a:cubicBezTo>
                    <a:pt x="57" y="14460"/>
                    <a:pt x="114" y="14400"/>
                    <a:pt x="57" y="14340"/>
                  </a:cubicBezTo>
                  <a:cubicBezTo>
                    <a:pt x="57" y="14220"/>
                    <a:pt x="0" y="14160"/>
                    <a:pt x="0" y="14160"/>
                  </a:cubicBezTo>
                  <a:cubicBezTo>
                    <a:pt x="0" y="14100"/>
                    <a:pt x="57" y="14100"/>
                    <a:pt x="57" y="14100"/>
                  </a:cubicBezTo>
                  <a:cubicBezTo>
                    <a:pt x="114" y="14040"/>
                    <a:pt x="171" y="13980"/>
                    <a:pt x="227" y="13980"/>
                  </a:cubicBezTo>
                  <a:cubicBezTo>
                    <a:pt x="227" y="13980"/>
                    <a:pt x="284" y="14040"/>
                    <a:pt x="341" y="14100"/>
                  </a:cubicBezTo>
                  <a:cubicBezTo>
                    <a:pt x="398" y="14100"/>
                    <a:pt x="398" y="14220"/>
                    <a:pt x="455" y="14280"/>
                  </a:cubicBezTo>
                  <a:cubicBezTo>
                    <a:pt x="455" y="14280"/>
                    <a:pt x="455" y="14340"/>
                    <a:pt x="512" y="14340"/>
                  </a:cubicBezTo>
                  <a:cubicBezTo>
                    <a:pt x="512" y="14340"/>
                    <a:pt x="625" y="14340"/>
                    <a:pt x="625" y="14280"/>
                  </a:cubicBezTo>
                  <a:cubicBezTo>
                    <a:pt x="682" y="14220"/>
                    <a:pt x="682" y="14160"/>
                    <a:pt x="682" y="14100"/>
                  </a:cubicBezTo>
                  <a:cubicBezTo>
                    <a:pt x="682" y="14100"/>
                    <a:pt x="739" y="13980"/>
                    <a:pt x="739" y="13920"/>
                  </a:cubicBezTo>
                  <a:cubicBezTo>
                    <a:pt x="739" y="13920"/>
                    <a:pt x="853" y="13800"/>
                    <a:pt x="853" y="13800"/>
                  </a:cubicBezTo>
                  <a:cubicBezTo>
                    <a:pt x="909" y="13800"/>
                    <a:pt x="1023" y="13740"/>
                    <a:pt x="1080" y="13740"/>
                  </a:cubicBezTo>
                  <a:cubicBezTo>
                    <a:pt x="1137" y="13680"/>
                    <a:pt x="1251" y="13680"/>
                    <a:pt x="1307" y="13620"/>
                  </a:cubicBezTo>
                  <a:cubicBezTo>
                    <a:pt x="1307" y="13560"/>
                    <a:pt x="1364" y="13500"/>
                    <a:pt x="1364" y="13500"/>
                  </a:cubicBezTo>
                  <a:cubicBezTo>
                    <a:pt x="1478" y="13440"/>
                    <a:pt x="1592" y="13380"/>
                    <a:pt x="1648" y="13320"/>
                  </a:cubicBezTo>
                  <a:cubicBezTo>
                    <a:pt x="1705" y="13260"/>
                    <a:pt x="1762" y="13140"/>
                    <a:pt x="1762" y="13080"/>
                  </a:cubicBezTo>
                  <a:cubicBezTo>
                    <a:pt x="1762" y="13020"/>
                    <a:pt x="1762" y="12900"/>
                    <a:pt x="1762" y="12900"/>
                  </a:cubicBezTo>
                  <a:cubicBezTo>
                    <a:pt x="1705" y="12840"/>
                    <a:pt x="1648" y="12900"/>
                    <a:pt x="1648" y="12900"/>
                  </a:cubicBezTo>
                  <a:cubicBezTo>
                    <a:pt x="1592" y="12900"/>
                    <a:pt x="1535" y="12900"/>
                    <a:pt x="1478" y="12960"/>
                  </a:cubicBezTo>
                  <a:cubicBezTo>
                    <a:pt x="1421" y="12960"/>
                    <a:pt x="1307" y="13020"/>
                    <a:pt x="1307" y="13020"/>
                  </a:cubicBezTo>
                  <a:cubicBezTo>
                    <a:pt x="1307" y="12960"/>
                    <a:pt x="1307" y="12900"/>
                    <a:pt x="1307" y="12900"/>
                  </a:cubicBezTo>
                  <a:cubicBezTo>
                    <a:pt x="1307" y="12840"/>
                    <a:pt x="1307" y="12660"/>
                    <a:pt x="1307" y="12600"/>
                  </a:cubicBezTo>
                  <a:cubicBezTo>
                    <a:pt x="1307" y="12540"/>
                    <a:pt x="1251" y="12420"/>
                    <a:pt x="1251" y="12360"/>
                  </a:cubicBezTo>
                  <a:cubicBezTo>
                    <a:pt x="1251" y="12300"/>
                    <a:pt x="1307" y="12180"/>
                    <a:pt x="1307" y="12120"/>
                  </a:cubicBezTo>
                  <a:cubicBezTo>
                    <a:pt x="1364" y="12060"/>
                    <a:pt x="1421" y="12000"/>
                    <a:pt x="1478" y="11940"/>
                  </a:cubicBezTo>
                  <a:cubicBezTo>
                    <a:pt x="1535" y="11940"/>
                    <a:pt x="1648" y="11880"/>
                    <a:pt x="1648" y="11880"/>
                  </a:cubicBezTo>
                  <a:cubicBezTo>
                    <a:pt x="1705" y="11760"/>
                    <a:pt x="1819" y="11640"/>
                    <a:pt x="1876" y="11580"/>
                  </a:cubicBezTo>
                  <a:cubicBezTo>
                    <a:pt x="1876" y="11520"/>
                    <a:pt x="1933" y="11400"/>
                    <a:pt x="1989" y="11400"/>
                  </a:cubicBezTo>
                  <a:cubicBezTo>
                    <a:pt x="2046" y="11280"/>
                    <a:pt x="2160" y="11220"/>
                    <a:pt x="2217" y="11100"/>
                  </a:cubicBezTo>
                  <a:cubicBezTo>
                    <a:pt x="2274" y="11100"/>
                    <a:pt x="2274" y="11040"/>
                    <a:pt x="2331" y="10980"/>
                  </a:cubicBezTo>
                  <a:cubicBezTo>
                    <a:pt x="2331" y="10980"/>
                    <a:pt x="2274" y="10860"/>
                    <a:pt x="2274" y="10860"/>
                  </a:cubicBezTo>
                  <a:cubicBezTo>
                    <a:pt x="2274" y="10800"/>
                    <a:pt x="2217" y="10740"/>
                    <a:pt x="2160" y="10620"/>
                  </a:cubicBezTo>
                  <a:cubicBezTo>
                    <a:pt x="2160" y="10560"/>
                    <a:pt x="2217" y="10380"/>
                    <a:pt x="2217" y="10320"/>
                  </a:cubicBezTo>
                  <a:cubicBezTo>
                    <a:pt x="2217" y="10200"/>
                    <a:pt x="2160" y="9960"/>
                    <a:pt x="2217" y="9840"/>
                  </a:cubicBezTo>
                  <a:cubicBezTo>
                    <a:pt x="2217" y="9780"/>
                    <a:pt x="2274" y="9600"/>
                    <a:pt x="2274" y="9540"/>
                  </a:cubicBezTo>
                  <a:cubicBezTo>
                    <a:pt x="2274" y="9480"/>
                    <a:pt x="2217" y="9420"/>
                    <a:pt x="2160" y="9360"/>
                  </a:cubicBezTo>
                  <a:cubicBezTo>
                    <a:pt x="2160" y="9300"/>
                    <a:pt x="1989" y="9180"/>
                    <a:pt x="1933" y="9120"/>
                  </a:cubicBezTo>
                  <a:cubicBezTo>
                    <a:pt x="1876" y="9060"/>
                    <a:pt x="1819" y="8940"/>
                    <a:pt x="1762" y="8940"/>
                  </a:cubicBezTo>
                  <a:cubicBezTo>
                    <a:pt x="1705" y="8820"/>
                    <a:pt x="1648" y="8700"/>
                    <a:pt x="1592" y="8580"/>
                  </a:cubicBezTo>
                  <a:cubicBezTo>
                    <a:pt x="1535" y="8580"/>
                    <a:pt x="1535" y="8520"/>
                    <a:pt x="1592" y="8460"/>
                  </a:cubicBezTo>
                  <a:cubicBezTo>
                    <a:pt x="1592" y="8400"/>
                    <a:pt x="1648" y="8340"/>
                    <a:pt x="1648" y="8280"/>
                  </a:cubicBezTo>
                  <a:cubicBezTo>
                    <a:pt x="1648" y="8220"/>
                    <a:pt x="1705" y="8100"/>
                    <a:pt x="1648" y="8100"/>
                  </a:cubicBezTo>
                  <a:cubicBezTo>
                    <a:pt x="1648" y="8040"/>
                    <a:pt x="1478" y="8040"/>
                    <a:pt x="1478" y="7980"/>
                  </a:cubicBezTo>
                  <a:cubicBezTo>
                    <a:pt x="1421" y="7920"/>
                    <a:pt x="1307" y="7860"/>
                    <a:pt x="1307" y="7860"/>
                  </a:cubicBezTo>
                  <a:cubicBezTo>
                    <a:pt x="1307" y="7800"/>
                    <a:pt x="1307" y="7680"/>
                    <a:pt x="1307" y="7620"/>
                  </a:cubicBezTo>
                  <a:cubicBezTo>
                    <a:pt x="1307" y="7620"/>
                    <a:pt x="1364" y="7560"/>
                    <a:pt x="1364" y="7560"/>
                  </a:cubicBezTo>
                  <a:cubicBezTo>
                    <a:pt x="1364" y="7500"/>
                    <a:pt x="1364" y="7440"/>
                    <a:pt x="1364" y="7440"/>
                  </a:cubicBezTo>
                  <a:cubicBezTo>
                    <a:pt x="1364" y="7380"/>
                    <a:pt x="1307" y="7260"/>
                    <a:pt x="1251" y="7260"/>
                  </a:cubicBezTo>
                  <a:cubicBezTo>
                    <a:pt x="1194" y="7260"/>
                    <a:pt x="1137" y="7200"/>
                    <a:pt x="1080" y="7200"/>
                  </a:cubicBezTo>
                  <a:cubicBezTo>
                    <a:pt x="1023" y="7200"/>
                    <a:pt x="966" y="7200"/>
                    <a:pt x="909" y="7200"/>
                  </a:cubicBezTo>
                  <a:cubicBezTo>
                    <a:pt x="909" y="7140"/>
                    <a:pt x="909" y="7020"/>
                    <a:pt x="909" y="7020"/>
                  </a:cubicBezTo>
                  <a:cubicBezTo>
                    <a:pt x="909" y="6960"/>
                    <a:pt x="1023" y="6960"/>
                    <a:pt x="1080" y="6900"/>
                  </a:cubicBezTo>
                  <a:cubicBezTo>
                    <a:pt x="1080" y="6840"/>
                    <a:pt x="1080" y="6780"/>
                    <a:pt x="1080" y="6780"/>
                  </a:cubicBezTo>
                  <a:cubicBezTo>
                    <a:pt x="1080" y="6720"/>
                    <a:pt x="1023" y="6600"/>
                    <a:pt x="1023" y="6540"/>
                  </a:cubicBezTo>
                  <a:cubicBezTo>
                    <a:pt x="966" y="6540"/>
                    <a:pt x="853" y="6480"/>
                    <a:pt x="853" y="6360"/>
                  </a:cubicBezTo>
                  <a:cubicBezTo>
                    <a:pt x="853" y="6360"/>
                    <a:pt x="853" y="6240"/>
                    <a:pt x="853" y="6240"/>
                  </a:cubicBezTo>
                  <a:cubicBezTo>
                    <a:pt x="853" y="6240"/>
                    <a:pt x="909" y="6240"/>
                    <a:pt x="909" y="6240"/>
                  </a:cubicBezTo>
                  <a:cubicBezTo>
                    <a:pt x="966" y="6240"/>
                    <a:pt x="1080" y="6240"/>
                    <a:pt x="1137" y="6240"/>
                  </a:cubicBezTo>
                  <a:cubicBezTo>
                    <a:pt x="1251" y="6240"/>
                    <a:pt x="1364" y="6240"/>
                    <a:pt x="1478" y="6180"/>
                  </a:cubicBezTo>
                  <a:cubicBezTo>
                    <a:pt x="1478" y="6120"/>
                    <a:pt x="1535" y="6060"/>
                    <a:pt x="1535" y="6060"/>
                  </a:cubicBezTo>
                  <a:cubicBezTo>
                    <a:pt x="1592" y="6060"/>
                    <a:pt x="1705" y="6060"/>
                    <a:pt x="1762" y="6120"/>
                  </a:cubicBezTo>
                  <a:cubicBezTo>
                    <a:pt x="1819" y="6120"/>
                    <a:pt x="1933" y="6240"/>
                    <a:pt x="1989" y="6240"/>
                  </a:cubicBezTo>
                  <a:cubicBezTo>
                    <a:pt x="1989" y="6240"/>
                    <a:pt x="2103" y="6240"/>
                    <a:pt x="2103" y="6180"/>
                  </a:cubicBezTo>
                  <a:cubicBezTo>
                    <a:pt x="2103" y="6120"/>
                    <a:pt x="2103" y="6060"/>
                    <a:pt x="2103" y="6000"/>
                  </a:cubicBezTo>
                  <a:cubicBezTo>
                    <a:pt x="2046" y="5940"/>
                    <a:pt x="1933" y="5880"/>
                    <a:pt x="1933" y="5820"/>
                  </a:cubicBezTo>
                  <a:cubicBezTo>
                    <a:pt x="1933" y="5820"/>
                    <a:pt x="1876" y="5700"/>
                    <a:pt x="1933" y="5700"/>
                  </a:cubicBezTo>
                  <a:cubicBezTo>
                    <a:pt x="1933" y="5640"/>
                    <a:pt x="2103" y="5700"/>
                    <a:pt x="2160" y="5700"/>
                  </a:cubicBezTo>
                  <a:cubicBezTo>
                    <a:pt x="2217" y="5700"/>
                    <a:pt x="2331" y="5700"/>
                    <a:pt x="2387" y="5700"/>
                  </a:cubicBezTo>
                  <a:cubicBezTo>
                    <a:pt x="2387" y="5700"/>
                    <a:pt x="2444" y="5700"/>
                    <a:pt x="2444" y="5760"/>
                  </a:cubicBezTo>
                  <a:cubicBezTo>
                    <a:pt x="2501" y="5820"/>
                    <a:pt x="2501" y="5880"/>
                    <a:pt x="2558" y="5940"/>
                  </a:cubicBezTo>
                  <a:cubicBezTo>
                    <a:pt x="2615" y="5940"/>
                    <a:pt x="2728" y="5940"/>
                    <a:pt x="2728" y="6000"/>
                  </a:cubicBezTo>
                  <a:cubicBezTo>
                    <a:pt x="2785" y="6000"/>
                    <a:pt x="2899" y="5940"/>
                    <a:pt x="2899" y="5940"/>
                  </a:cubicBezTo>
                  <a:cubicBezTo>
                    <a:pt x="2956" y="5940"/>
                    <a:pt x="3013" y="6000"/>
                    <a:pt x="3013" y="6060"/>
                  </a:cubicBezTo>
                  <a:cubicBezTo>
                    <a:pt x="3126" y="6060"/>
                    <a:pt x="3126" y="6180"/>
                    <a:pt x="3183" y="6240"/>
                  </a:cubicBezTo>
                  <a:cubicBezTo>
                    <a:pt x="3240" y="6240"/>
                    <a:pt x="3354" y="6300"/>
                    <a:pt x="3411" y="6360"/>
                  </a:cubicBezTo>
                  <a:cubicBezTo>
                    <a:pt x="3411" y="6360"/>
                    <a:pt x="3524" y="6420"/>
                    <a:pt x="3581" y="6420"/>
                  </a:cubicBezTo>
                  <a:cubicBezTo>
                    <a:pt x="3581" y="6480"/>
                    <a:pt x="3638" y="6480"/>
                    <a:pt x="3638" y="6420"/>
                  </a:cubicBezTo>
                  <a:cubicBezTo>
                    <a:pt x="3638" y="6420"/>
                    <a:pt x="3638" y="6360"/>
                    <a:pt x="3638" y="6300"/>
                  </a:cubicBezTo>
                  <a:cubicBezTo>
                    <a:pt x="3638" y="6300"/>
                    <a:pt x="3581" y="6240"/>
                    <a:pt x="3524" y="6180"/>
                  </a:cubicBezTo>
                  <a:cubicBezTo>
                    <a:pt x="3524" y="6120"/>
                    <a:pt x="3581" y="6060"/>
                    <a:pt x="3581" y="6060"/>
                  </a:cubicBezTo>
                  <a:cubicBezTo>
                    <a:pt x="3638" y="6000"/>
                    <a:pt x="3752" y="6060"/>
                    <a:pt x="3808" y="6060"/>
                  </a:cubicBezTo>
                  <a:cubicBezTo>
                    <a:pt x="3865" y="6060"/>
                    <a:pt x="3922" y="6120"/>
                    <a:pt x="3979" y="6120"/>
                  </a:cubicBezTo>
                  <a:cubicBezTo>
                    <a:pt x="3979" y="6120"/>
                    <a:pt x="4093" y="6180"/>
                    <a:pt x="4149" y="6180"/>
                  </a:cubicBezTo>
                  <a:cubicBezTo>
                    <a:pt x="4206" y="6120"/>
                    <a:pt x="4206" y="6120"/>
                    <a:pt x="4263" y="6120"/>
                  </a:cubicBezTo>
                  <a:cubicBezTo>
                    <a:pt x="4263" y="6060"/>
                    <a:pt x="4377" y="5940"/>
                    <a:pt x="4434" y="5940"/>
                  </a:cubicBezTo>
                  <a:cubicBezTo>
                    <a:pt x="4434" y="5940"/>
                    <a:pt x="4604" y="5880"/>
                    <a:pt x="4604" y="5880"/>
                  </a:cubicBezTo>
                  <a:cubicBezTo>
                    <a:pt x="4718" y="5820"/>
                    <a:pt x="4945" y="5700"/>
                    <a:pt x="5059" y="5700"/>
                  </a:cubicBezTo>
                  <a:cubicBezTo>
                    <a:pt x="5116" y="5640"/>
                    <a:pt x="5286" y="5640"/>
                    <a:pt x="5343" y="5640"/>
                  </a:cubicBezTo>
                  <a:cubicBezTo>
                    <a:pt x="5400" y="5640"/>
                    <a:pt x="5514" y="5700"/>
                    <a:pt x="5571" y="5760"/>
                  </a:cubicBezTo>
                  <a:cubicBezTo>
                    <a:pt x="5627" y="5760"/>
                    <a:pt x="5741" y="5700"/>
                    <a:pt x="5798" y="5700"/>
                  </a:cubicBezTo>
                  <a:cubicBezTo>
                    <a:pt x="5798" y="5700"/>
                    <a:pt x="5912" y="5520"/>
                    <a:pt x="5968" y="5460"/>
                  </a:cubicBezTo>
                  <a:cubicBezTo>
                    <a:pt x="6025" y="5400"/>
                    <a:pt x="6082" y="5280"/>
                    <a:pt x="6082" y="5220"/>
                  </a:cubicBezTo>
                  <a:cubicBezTo>
                    <a:pt x="6082" y="5160"/>
                    <a:pt x="6139" y="5100"/>
                    <a:pt x="6139" y="5040"/>
                  </a:cubicBezTo>
                  <a:cubicBezTo>
                    <a:pt x="6139" y="5040"/>
                    <a:pt x="6082" y="4920"/>
                    <a:pt x="6025" y="4860"/>
                  </a:cubicBezTo>
                  <a:cubicBezTo>
                    <a:pt x="5968" y="4800"/>
                    <a:pt x="5855" y="4680"/>
                    <a:pt x="5798" y="4560"/>
                  </a:cubicBezTo>
                  <a:cubicBezTo>
                    <a:pt x="5741" y="4560"/>
                    <a:pt x="5684" y="4500"/>
                    <a:pt x="5627" y="4500"/>
                  </a:cubicBezTo>
                  <a:cubicBezTo>
                    <a:pt x="5571" y="4440"/>
                    <a:pt x="5457" y="4500"/>
                    <a:pt x="5400" y="4440"/>
                  </a:cubicBezTo>
                  <a:cubicBezTo>
                    <a:pt x="5343" y="4440"/>
                    <a:pt x="5343" y="4320"/>
                    <a:pt x="5343" y="4260"/>
                  </a:cubicBezTo>
                  <a:cubicBezTo>
                    <a:pt x="5343" y="4260"/>
                    <a:pt x="5343" y="4140"/>
                    <a:pt x="5400" y="4080"/>
                  </a:cubicBezTo>
                  <a:cubicBezTo>
                    <a:pt x="5400" y="4080"/>
                    <a:pt x="5514" y="4080"/>
                    <a:pt x="5514" y="4020"/>
                  </a:cubicBezTo>
                  <a:cubicBezTo>
                    <a:pt x="5571" y="4020"/>
                    <a:pt x="5684" y="4020"/>
                    <a:pt x="5684" y="4020"/>
                  </a:cubicBezTo>
                  <a:cubicBezTo>
                    <a:pt x="5741" y="4020"/>
                    <a:pt x="5741" y="3900"/>
                    <a:pt x="5741" y="3900"/>
                  </a:cubicBezTo>
                  <a:cubicBezTo>
                    <a:pt x="5798" y="3840"/>
                    <a:pt x="5855" y="3780"/>
                    <a:pt x="5855" y="3780"/>
                  </a:cubicBezTo>
                  <a:cubicBezTo>
                    <a:pt x="5855" y="3780"/>
                    <a:pt x="5912" y="3660"/>
                    <a:pt x="5912" y="3600"/>
                  </a:cubicBezTo>
                  <a:cubicBezTo>
                    <a:pt x="5968" y="3600"/>
                    <a:pt x="6082" y="3600"/>
                    <a:pt x="6139" y="3600"/>
                  </a:cubicBezTo>
                  <a:cubicBezTo>
                    <a:pt x="6196" y="3600"/>
                    <a:pt x="6309" y="3660"/>
                    <a:pt x="6366" y="3600"/>
                  </a:cubicBezTo>
                  <a:cubicBezTo>
                    <a:pt x="6423" y="3600"/>
                    <a:pt x="6480" y="3600"/>
                    <a:pt x="6480" y="3540"/>
                  </a:cubicBezTo>
                  <a:cubicBezTo>
                    <a:pt x="6537" y="3540"/>
                    <a:pt x="6537" y="3420"/>
                    <a:pt x="6594" y="3360"/>
                  </a:cubicBezTo>
                  <a:cubicBezTo>
                    <a:pt x="6594" y="3360"/>
                    <a:pt x="6651" y="3240"/>
                    <a:pt x="6651" y="3180"/>
                  </a:cubicBezTo>
                  <a:cubicBezTo>
                    <a:pt x="6707" y="3120"/>
                    <a:pt x="6707" y="3000"/>
                    <a:pt x="6764" y="2940"/>
                  </a:cubicBezTo>
                  <a:cubicBezTo>
                    <a:pt x="6821" y="2940"/>
                    <a:pt x="6935" y="2940"/>
                    <a:pt x="6992" y="2940"/>
                  </a:cubicBezTo>
                  <a:cubicBezTo>
                    <a:pt x="7048" y="2940"/>
                    <a:pt x="7105" y="2880"/>
                    <a:pt x="7162" y="2820"/>
                  </a:cubicBezTo>
                  <a:cubicBezTo>
                    <a:pt x="7162" y="2760"/>
                    <a:pt x="7162" y="2700"/>
                    <a:pt x="7219" y="2640"/>
                  </a:cubicBezTo>
                  <a:cubicBezTo>
                    <a:pt x="7219" y="2640"/>
                    <a:pt x="7333" y="2640"/>
                    <a:pt x="7333" y="2580"/>
                  </a:cubicBezTo>
                  <a:cubicBezTo>
                    <a:pt x="7389" y="2580"/>
                    <a:pt x="7560" y="2640"/>
                    <a:pt x="7560" y="2580"/>
                  </a:cubicBezTo>
                  <a:cubicBezTo>
                    <a:pt x="7617" y="2580"/>
                    <a:pt x="7674" y="2520"/>
                    <a:pt x="7674" y="2520"/>
                  </a:cubicBezTo>
                  <a:cubicBezTo>
                    <a:pt x="7844" y="2520"/>
                    <a:pt x="7844" y="2520"/>
                    <a:pt x="7844" y="2520"/>
                  </a:cubicBezTo>
                  <a:cubicBezTo>
                    <a:pt x="8015" y="2460"/>
                    <a:pt x="8015" y="2460"/>
                    <a:pt x="8015" y="2460"/>
                  </a:cubicBezTo>
                  <a:cubicBezTo>
                    <a:pt x="8128" y="2340"/>
                    <a:pt x="8128" y="2340"/>
                    <a:pt x="8128" y="2340"/>
                  </a:cubicBezTo>
                  <a:cubicBezTo>
                    <a:pt x="8242" y="2280"/>
                    <a:pt x="8242" y="2280"/>
                    <a:pt x="8242" y="2280"/>
                  </a:cubicBezTo>
                  <a:cubicBezTo>
                    <a:pt x="8356" y="2280"/>
                    <a:pt x="8356" y="2280"/>
                    <a:pt x="8356" y="2280"/>
                  </a:cubicBezTo>
                  <a:cubicBezTo>
                    <a:pt x="8583" y="2340"/>
                    <a:pt x="8583" y="2340"/>
                    <a:pt x="8583" y="2340"/>
                  </a:cubicBezTo>
                  <a:cubicBezTo>
                    <a:pt x="8754" y="2460"/>
                    <a:pt x="8754" y="2460"/>
                    <a:pt x="8754" y="2460"/>
                  </a:cubicBezTo>
                  <a:cubicBezTo>
                    <a:pt x="8924" y="2460"/>
                    <a:pt x="8924" y="2460"/>
                    <a:pt x="8924" y="2460"/>
                  </a:cubicBezTo>
                  <a:cubicBezTo>
                    <a:pt x="9038" y="2400"/>
                    <a:pt x="9038" y="2400"/>
                    <a:pt x="9038" y="2400"/>
                  </a:cubicBezTo>
                  <a:cubicBezTo>
                    <a:pt x="9095" y="2280"/>
                    <a:pt x="9095" y="2280"/>
                    <a:pt x="9095" y="2280"/>
                  </a:cubicBezTo>
                  <a:cubicBezTo>
                    <a:pt x="9208" y="2220"/>
                    <a:pt x="9208" y="2220"/>
                    <a:pt x="9208" y="2220"/>
                  </a:cubicBezTo>
                  <a:cubicBezTo>
                    <a:pt x="9436" y="2160"/>
                    <a:pt x="9436" y="2160"/>
                    <a:pt x="9436" y="2160"/>
                  </a:cubicBezTo>
                  <a:cubicBezTo>
                    <a:pt x="9663" y="2040"/>
                    <a:pt x="9663" y="2040"/>
                    <a:pt x="9663" y="2040"/>
                  </a:cubicBezTo>
                  <a:cubicBezTo>
                    <a:pt x="9834" y="1860"/>
                    <a:pt x="9834" y="1860"/>
                    <a:pt x="9834" y="1860"/>
                  </a:cubicBezTo>
                  <a:cubicBezTo>
                    <a:pt x="10004" y="1740"/>
                    <a:pt x="10004" y="1740"/>
                    <a:pt x="10004" y="1740"/>
                  </a:cubicBezTo>
                  <a:cubicBezTo>
                    <a:pt x="10232" y="1620"/>
                    <a:pt x="10232" y="1620"/>
                    <a:pt x="10232" y="1620"/>
                  </a:cubicBezTo>
                  <a:cubicBezTo>
                    <a:pt x="10345" y="1500"/>
                    <a:pt x="10345" y="1500"/>
                    <a:pt x="10345" y="1500"/>
                  </a:cubicBezTo>
                  <a:cubicBezTo>
                    <a:pt x="10573" y="1440"/>
                    <a:pt x="10573" y="1440"/>
                    <a:pt x="10573" y="1440"/>
                  </a:cubicBezTo>
                  <a:cubicBezTo>
                    <a:pt x="10743" y="1380"/>
                    <a:pt x="10743" y="1380"/>
                    <a:pt x="10743" y="1380"/>
                  </a:cubicBezTo>
                  <a:cubicBezTo>
                    <a:pt x="10857" y="1380"/>
                    <a:pt x="10857" y="1380"/>
                    <a:pt x="10857" y="1380"/>
                  </a:cubicBezTo>
                  <a:cubicBezTo>
                    <a:pt x="10857" y="1200"/>
                    <a:pt x="10857" y="1200"/>
                    <a:pt x="10857" y="1200"/>
                  </a:cubicBezTo>
                  <a:cubicBezTo>
                    <a:pt x="10971" y="960"/>
                    <a:pt x="10971" y="960"/>
                    <a:pt x="10971" y="960"/>
                  </a:cubicBezTo>
                  <a:cubicBezTo>
                    <a:pt x="10971" y="840"/>
                    <a:pt x="10971" y="840"/>
                    <a:pt x="10971" y="840"/>
                  </a:cubicBezTo>
                  <a:cubicBezTo>
                    <a:pt x="10914" y="780"/>
                    <a:pt x="10914" y="780"/>
                    <a:pt x="10914" y="780"/>
                  </a:cubicBezTo>
                  <a:cubicBezTo>
                    <a:pt x="10743" y="720"/>
                    <a:pt x="10743" y="720"/>
                    <a:pt x="10743" y="720"/>
                  </a:cubicBezTo>
                  <a:cubicBezTo>
                    <a:pt x="10743" y="660"/>
                    <a:pt x="10743" y="660"/>
                    <a:pt x="10743" y="660"/>
                  </a:cubicBezTo>
                  <a:cubicBezTo>
                    <a:pt x="10743" y="540"/>
                    <a:pt x="10743" y="540"/>
                    <a:pt x="10743" y="540"/>
                  </a:cubicBezTo>
                  <a:cubicBezTo>
                    <a:pt x="10914" y="480"/>
                    <a:pt x="10914" y="480"/>
                    <a:pt x="10914" y="480"/>
                  </a:cubicBezTo>
                  <a:cubicBezTo>
                    <a:pt x="10971" y="360"/>
                    <a:pt x="10971" y="360"/>
                    <a:pt x="10971" y="360"/>
                  </a:cubicBezTo>
                  <a:cubicBezTo>
                    <a:pt x="11084" y="360"/>
                    <a:pt x="11084" y="360"/>
                    <a:pt x="11084" y="360"/>
                  </a:cubicBezTo>
                  <a:cubicBezTo>
                    <a:pt x="11198" y="480"/>
                    <a:pt x="11198" y="480"/>
                    <a:pt x="11198" y="480"/>
                  </a:cubicBezTo>
                  <a:cubicBezTo>
                    <a:pt x="11482" y="540"/>
                    <a:pt x="11482" y="540"/>
                    <a:pt x="11482" y="540"/>
                  </a:cubicBezTo>
                  <a:cubicBezTo>
                    <a:pt x="11539" y="840"/>
                    <a:pt x="11539" y="840"/>
                    <a:pt x="11539" y="840"/>
                  </a:cubicBezTo>
                  <a:cubicBezTo>
                    <a:pt x="11539" y="960"/>
                    <a:pt x="11539" y="960"/>
                    <a:pt x="11539" y="960"/>
                  </a:cubicBezTo>
                  <a:cubicBezTo>
                    <a:pt x="11539" y="1080"/>
                    <a:pt x="11539" y="1080"/>
                    <a:pt x="11539" y="1080"/>
                  </a:cubicBezTo>
                  <a:cubicBezTo>
                    <a:pt x="11709" y="1200"/>
                    <a:pt x="11709" y="1200"/>
                    <a:pt x="11709" y="1200"/>
                  </a:cubicBezTo>
                  <a:cubicBezTo>
                    <a:pt x="11937" y="1320"/>
                    <a:pt x="11937" y="1320"/>
                    <a:pt x="11937" y="1320"/>
                  </a:cubicBezTo>
                  <a:cubicBezTo>
                    <a:pt x="12051" y="1440"/>
                    <a:pt x="12051" y="1440"/>
                    <a:pt x="12051" y="1440"/>
                  </a:cubicBezTo>
                  <a:cubicBezTo>
                    <a:pt x="12164" y="1500"/>
                    <a:pt x="12164" y="1500"/>
                    <a:pt x="12164" y="1500"/>
                  </a:cubicBezTo>
                  <a:cubicBezTo>
                    <a:pt x="12221" y="1500"/>
                    <a:pt x="12221" y="1500"/>
                    <a:pt x="12221" y="1500"/>
                  </a:cubicBezTo>
                  <a:cubicBezTo>
                    <a:pt x="12392" y="1440"/>
                    <a:pt x="12392" y="1440"/>
                    <a:pt x="12392" y="1440"/>
                  </a:cubicBezTo>
                  <a:cubicBezTo>
                    <a:pt x="12448" y="1380"/>
                    <a:pt x="12448" y="1380"/>
                    <a:pt x="12448" y="1380"/>
                  </a:cubicBezTo>
                  <a:cubicBezTo>
                    <a:pt x="12619" y="1320"/>
                    <a:pt x="12619" y="1320"/>
                    <a:pt x="12619" y="1320"/>
                  </a:cubicBezTo>
                  <a:cubicBezTo>
                    <a:pt x="12733" y="1380"/>
                    <a:pt x="12733" y="1380"/>
                    <a:pt x="12733" y="1380"/>
                  </a:cubicBezTo>
                  <a:cubicBezTo>
                    <a:pt x="12789" y="1560"/>
                    <a:pt x="12789" y="1560"/>
                    <a:pt x="12789" y="1560"/>
                  </a:cubicBezTo>
                  <a:cubicBezTo>
                    <a:pt x="12846" y="1800"/>
                    <a:pt x="12846" y="1800"/>
                    <a:pt x="12846" y="1800"/>
                  </a:cubicBezTo>
                  <a:cubicBezTo>
                    <a:pt x="13017" y="1860"/>
                    <a:pt x="13017" y="1860"/>
                    <a:pt x="13017" y="1860"/>
                  </a:cubicBezTo>
                  <a:cubicBezTo>
                    <a:pt x="13074" y="2040"/>
                    <a:pt x="13074" y="2040"/>
                    <a:pt x="13074" y="2040"/>
                  </a:cubicBezTo>
                  <a:cubicBezTo>
                    <a:pt x="13017" y="2100"/>
                    <a:pt x="13017" y="2100"/>
                    <a:pt x="13017" y="2100"/>
                  </a:cubicBezTo>
                  <a:cubicBezTo>
                    <a:pt x="12960" y="2100"/>
                    <a:pt x="12960" y="2100"/>
                    <a:pt x="12960" y="2100"/>
                  </a:cubicBezTo>
                  <a:cubicBezTo>
                    <a:pt x="12846" y="2220"/>
                    <a:pt x="12846" y="2220"/>
                    <a:pt x="12846" y="2220"/>
                  </a:cubicBezTo>
                  <a:cubicBezTo>
                    <a:pt x="12846" y="2340"/>
                    <a:pt x="12846" y="2340"/>
                    <a:pt x="12846" y="2340"/>
                  </a:cubicBezTo>
                  <a:cubicBezTo>
                    <a:pt x="12846" y="2460"/>
                    <a:pt x="12846" y="2460"/>
                    <a:pt x="12846" y="2460"/>
                  </a:cubicBezTo>
                  <a:cubicBezTo>
                    <a:pt x="12846" y="2580"/>
                    <a:pt x="12846" y="2580"/>
                    <a:pt x="12846" y="2580"/>
                  </a:cubicBezTo>
                  <a:cubicBezTo>
                    <a:pt x="12789" y="2640"/>
                    <a:pt x="12789" y="2640"/>
                    <a:pt x="12789" y="2640"/>
                  </a:cubicBezTo>
                  <a:cubicBezTo>
                    <a:pt x="12733" y="2700"/>
                    <a:pt x="12733" y="2700"/>
                    <a:pt x="12733" y="2700"/>
                  </a:cubicBezTo>
                  <a:cubicBezTo>
                    <a:pt x="12789" y="2880"/>
                    <a:pt x="12789" y="2880"/>
                    <a:pt x="12789" y="2880"/>
                  </a:cubicBezTo>
                  <a:cubicBezTo>
                    <a:pt x="12733" y="2940"/>
                    <a:pt x="12733" y="2940"/>
                    <a:pt x="12733" y="2940"/>
                  </a:cubicBezTo>
                  <a:cubicBezTo>
                    <a:pt x="12619" y="3000"/>
                    <a:pt x="12619" y="3000"/>
                    <a:pt x="12619" y="3000"/>
                  </a:cubicBezTo>
                  <a:cubicBezTo>
                    <a:pt x="12505" y="3120"/>
                    <a:pt x="12505" y="3120"/>
                    <a:pt x="12505" y="3120"/>
                  </a:cubicBezTo>
                  <a:cubicBezTo>
                    <a:pt x="12562" y="3240"/>
                    <a:pt x="12562" y="3240"/>
                    <a:pt x="12562" y="3240"/>
                  </a:cubicBezTo>
                  <a:cubicBezTo>
                    <a:pt x="12619" y="3360"/>
                    <a:pt x="12619" y="3360"/>
                    <a:pt x="12619" y="3360"/>
                  </a:cubicBezTo>
                  <a:cubicBezTo>
                    <a:pt x="12733" y="3420"/>
                    <a:pt x="12733" y="3420"/>
                    <a:pt x="12733" y="3420"/>
                  </a:cubicBezTo>
                  <a:cubicBezTo>
                    <a:pt x="12789" y="3540"/>
                    <a:pt x="12789" y="3540"/>
                    <a:pt x="12789" y="3540"/>
                  </a:cubicBezTo>
                  <a:cubicBezTo>
                    <a:pt x="13017" y="3540"/>
                    <a:pt x="13017" y="3540"/>
                    <a:pt x="13017" y="3540"/>
                  </a:cubicBezTo>
                  <a:cubicBezTo>
                    <a:pt x="13131" y="3480"/>
                    <a:pt x="13131" y="3480"/>
                    <a:pt x="13131" y="3480"/>
                  </a:cubicBezTo>
                  <a:cubicBezTo>
                    <a:pt x="13244" y="3420"/>
                    <a:pt x="13244" y="3420"/>
                    <a:pt x="13244" y="3420"/>
                  </a:cubicBezTo>
                  <a:cubicBezTo>
                    <a:pt x="13358" y="3480"/>
                    <a:pt x="13358" y="3480"/>
                    <a:pt x="13358" y="3480"/>
                  </a:cubicBezTo>
                  <a:cubicBezTo>
                    <a:pt x="13301" y="3600"/>
                    <a:pt x="13301" y="3600"/>
                    <a:pt x="13301" y="3600"/>
                  </a:cubicBezTo>
                  <a:cubicBezTo>
                    <a:pt x="13244" y="3720"/>
                    <a:pt x="13244" y="3720"/>
                    <a:pt x="13244" y="3720"/>
                  </a:cubicBezTo>
                  <a:cubicBezTo>
                    <a:pt x="13187" y="3900"/>
                    <a:pt x="13187" y="3900"/>
                    <a:pt x="13187" y="3900"/>
                  </a:cubicBezTo>
                  <a:cubicBezTo>
                    <a:pt x="13074" y="3960"/>
                    <a:pt x="13074" y="3960"/>
                    <a:pt x="13074" y="3960"/>
                  </a:cubicBezTo>
                  <a:cubicBezTo>
                    <a:pt x="12960" y="4020"/>
                    <a:pt x="12960" y="4020"/>
                    <a:pt x="12960" y="4020"/>
                  </a:cubicBezTo>
                  <a:cubicBezTo>
                    <a:pt x="12789" y="4080"/>
                    <a:pt x="12789" y="4080"/>
                    <a:pt x="12789" y="4080"/>
                  </a:cubicBezTo>
                  <a:cubicBezTo>
                    <a:pt x="12676" y="4140"/>
                    <a:pt x="12676" y="4140"/>
                    <a:pt x="12676" y="4140"/>
                  </a:cubicBezTo>
                  <a:cubicBezTo>
                    <a:pt x="12562" y="4260"/>
                    <a:pt x="12562" y="4260"/>
                    <a:pt x="12562" y="4260"/>
                  </a:cubicBezTo>
                  <a:cubicBezTo>
                    <a:pt x="12505" y="4320"/>
                    <a:pt x="12505" y="4320"/>
                    <a:pt x="12505" y="4320"/>
                  </a:cubicBezTo>
                  <a:cubicBezTo>
                    <a:pt x="12562" y="4440"/>
                    <a:pt x="12562" y="4440"/>
                    <a:pt x="12562" y="4440"/>
                  </a:cubicBezTo>
                  <a:cubicBezTo>
                    <a:pt x="12733" y="4620"/>
                    <a:pt x="12733" y="4620"/>
                    <a:pt x="12733" y="4620"/>
                  </a:cubicBezTo>
                  <a:cubicBezTo>
                    <a:pt x="12789" y="4800"/>
                    <a:pt x="12789" y="4800"/>
                    <a:pt x="12789" y="4800"/>
                  </a:cubicBezTo>
                  <a:cubicBezTo>
                    <a:pt x="12846" y="4860"/>
                    <a:pt x="12846" y="4860"/>
                    <a:pt x="12846" y="4860"/>
                  </a:cubicBezTo>
                  <a:cubicBezTo>
                    <a:pt x="12960" y="4860"/>
                    <a:pt x="12960" y="4860"/>
                    <a:pt x="12960" y="4860"/>
                  </a:cubicBezTo>
                  <a:cubicBezTo>
                    <a:pt x="13074" y="4800"/>
                    <a:pt x="13074" y="4800"/>
                    <a:pt x="13074" y="4800"/>
                  </a:cubicBezTo>
                  <a:cubicBezTo>
                    <a:pt x="13187" y="4680"/>
                    <a:pt x="13187" y="4680"/>
                    <a:pt x="13187" y="4680"/>
                  </a:cubicBezTo>
                  <a:cubicBezTo>
                    <a:pt x="13301" y="4560"/>
                    <a:pt x="13301" y="4560"/>
                    <a:pt x="13301" y="4560"/>
                  </a:cubicBezTo>
                  <a:cubicBezTo>
                    <a:pt x="13472" y="4560"/>
                    <a:pt x="13472" y="4560"/>
                    <a:pt x="13472" y="4560"/>
                  </a:cubicBezTo>
                  <a:cubicBezTo>
                    <a:pt x="13642" y="4620"/>
                    <a:pt x="13642" y="4620"/>
                    <a:pt x="13642" y="4620"/>
                  </a:cubicBezTo>
                  <a:cubicBezTo>
                    <a:pt x="13813" y="4680"/>
                    <a:pt x="13813" y="4680"/>
                    <a:pt x="13813" y="4680"/>
                  </a:cubicBezTo>
                  <a:cubicBezTo>
                    <a:pt x="14040" y="4560"/>
                    <a:pt x="14040" y="4560"/>
                    <a:pt x="14040" y="4560"/>
                  </a:cubicBezTo>
                  <a:cubicBezTo>
                    <a:pt x="14267" y="4440"/>
                    <a:pt x="14267" y="4440"/>
                    <a:pt x="14267" y="4440"/>
                  </a:cubicBezTo>
                  <a:cubicBezTo>
                    <a:pt x="14495" y="4320"/>
                    <a:pt x="14495" y="4320"/>
                    <a:pt x="14495" y="4320"/>
                  </a:cubicBezTo>
                  <a:cubicBezTo>
                    <a:pt x="14665" y="4140"/>
                    <a:pt x="14665" y="4140"/>
                    <a:pt x="14665" y="4140"/>
                  </a:cubicBezTo>
                  <a:cubicBezTo>
                    <a:pt x="14722" y="4020"/>
                    <a:pt x="14722" y="4020"/>
                    <a:pt x="14722" y="4020"/>
                  </a:cubicBezTo>
                  <a:cubicBezTo>
                    <a:pt x="14836" y="3960"/>
                    <a:pt x="14836" y="3960"/>
                    <a:pt x="14836" y="3960"/>
                  </a:cubicBezTo>
                  <a:cubicBezTo>
                    <a:pt x="15006" y="4020"/>
                    <a:pt x="15006" y="4020"/>
                    <a:pt x="15006" y="4020"/>
                  </a:cubicBezTo>
                  <a:cubicBezTo>
                    <a:pt x="15120" y="4080"/>
                    <a:pt x="15120" y="4080"/>
                    <a:pt x="15120" y="4080"/>
                  </a:cubicBezTo>
                  <a:cubicBezTo>
                    <a:pt x="15291" y="4140"/>
                    <a:pt x="15291" y="4140"/>
                    <a:pt x="15291" y="4140"/>
                  </a:cubicBezTo>
                  <a:cubicBezTo>
                    <a:pt x="15461" y="4140"/>
                    <a:pt x="15461" y="4140"/>
                    <a:pt x="15461" y="4140"/>
                  </a:cubicBezTo>
                  <a:cubicBezTo>
                    <a:pt x="15518" y="4140"/>
                    <a:pt x="15518" y="4140"/>
                    <a:pt x="15518" y="4140"/>
                  </a:cubicBezTo>
                  <a:cubicBezTo>
                    <a:pt x="15575" y="4020"/>
                    <a:pt x="15575" y="4020"/>
                    <a:pt x="15575" y="4020"/>
                  </a:cubicBezTo>
                  <a:cubicBezTo>
                    <a:pt x="15575" y="3900"/>
                    <a:pt x="15575" y="3900"/>
                    <a:pt x="15575" y="3900"/>
                  </a:cubicBezTo>
                  <a:cubicBezTo>
                    <a:pt x="15688" y="3840"/>
                    <a:pt x="15688" y="3840"/>
                    <a:pt x="15688" y="3840"/>
                  </a:cubicBezTo>
                  <a:cubicBezTo>
                    <a:pt x="15802" y="3780"/>
                    <a:pt x="15802" y="3780"/>
                    <a:pt x="15802" y="3780"/>
                  </a:cubicBezTo>
                  <a:cubicBezTo>
                    <a:pt x="15916" y="3720"/>
                    <a:pt x="15916" y="3720"/>
                    <a:pt x="15916" y="3720"/>
                  </a:cubicBezTo>
                  <a:cubicBezTo>
                    <a:pt x="16086" y="3600"/>
                    <a:pt x="16086" y="3600"/>
                    <a:pt x="16086" y="3600"/>
                  </a:cubicBezTo>
                  <a:cubicBezTo>
                    <a:pt x="16143" y="3540"/>
                    <a:pt x="16143" y="3540"/>
                    <a:pt x="16143" y="3540"/>
                  </a:cubicBezTo>
                  <a:cubicBezTo>
                    <a:pt x="16086" y="3420"/>
                    <a:pt x="16086" y="3420"/>
                    <a:pt x="16086" y="3420"/>
                  </a:cubicBezTo>
                  <a:cubicBezTo>
                    <a:pt x="16029" y="3420"/>
                    <a:pt x="16029" y="3420"/>
                    <a:pt x="16029" y="3420"/>
                  </a:cubicBezTo>
                  <a:cubicBezTo>
                    <a:pt x="15916" y="3420"/>
                    <a:pt x="15916" y="3420"/>
                    <a:pt x="15916" y="3420"/>
                  </a:cubicBezTo>
                  <a:cubicBezTo>
                    <a:pt x="15859" y="3300"/>
                    <a:pt x="15859" y="3300"/>
                    <a:pt x="15859" y="3300"/>
                  </a:cubicBezTo>
                  <a:cubicBezTo>
                    <a:pt x="15802" y="3120"/>
                    <a:pt x="15802" y="3120"/>
                    <a:pt x="15802" y="3120"/>
                  </a:cubicBezTo>
                  <a:cubicBezTo>
                    <a:pt x="15916" y="2940"/>
                    <a:pt x="15916" y="2940"/>
                    <a:pt x="15916" y="2940"/>
                  </a:cubicBezTo>
                  <a:cubicBezTo>
                    <a:pt x="15973" y="2460"/>
                    <a:pt x="15973" y="2460"/>
                    <a:pt x="15973" y="2460"/>
                  </a:cubicBezTo>
                  <a:cubicBezTo>
                    <a:pt x="15973" y="2100"/>
                    <a:pt x="15973" y="2100"/>
                    <a:pt x="15973" y="2100"/>
                  </a:cubicBezTo>
                  <a:cubicBezTo>
                    <a:pt x="15916" y="1860"/>
                    <a:pt x="15916" y="1860"/>
                    <a:pt x="15916" y="1860"/>
                  </a:cubicBezTo>
                  <a:cubicBezTo>
                    <a:pt x="15859" y="1680"/>
                    <a:pt x="15859" y="1680"/>
                    <a:pt x="15859" y="1680"/>
                  </a:cubicBezTo>
                  <a:cubicBezTo>
                    <a:pt x="15745" y="1500"/>
                    <a:pt x="15745" y="1500"/>
                    <a:pt x="15745" y="1500"/>
                  </a:cubicBezTo>
                  <a:cubicBezTo>
                    <a:pt x="15518" y="1380"/>
                    <a:pt x="15518" y="1380"/>
                    <a:pt x="15518" y="1380"/>
                  </a:cubicBezTo>
                  <a:cubicBezTo>
                    <a:pt x="15291" y="1320"/>
                    <a:pt x="15291" y="1320"/>
                    <a:pt x="15291" y="1320"/>
                  </a:cubicBezTo>
                  <a:cubicBezTo>
                    <a:pt x="15177" y="1200"/>
                    <a:pt x="15177" y="1200"/>
                    <a:pt x="15177" y="1200"/>
                  </a:cubicBezTo>
                  <a:cubicBezTo>
                    <a:pt x="15120" y="1140"/>
                    <a:pt x="15120" y="1140"/>
                    <a:pt x="15120" y="1140"/>
                  </a:cubicBezTo>
                  <a:cubicBezTo>
                    <a:pt x="15063" y="960"/>
                    <a:pt x="15063" y="960"/>
                    <a:pt x="15063" y="960"/>
                  </a:cubicBezTo>
                  <a:cubicBezTo>
                    <a:pt x="15063" y="720"/>
                    <a:pt x="15063" y="720"/>
                    <a:pt x="15063" y="720"/>
                  </a:cubicBezTo>
                  <a:cubicBezTo>
                    <a:pt x="15120" y="660"/>
                    <a:pt x="15120" y="660"/>
                    <a:pt x="15120" y="660"/>
                  </a:cubicBezTo>
                  <a:cubicBezTo>
                    <a:pt x="15234" y="720"/>
                    <a:pt x="15234" y="720"/>
                    <a:pt x="15234" y="720"/>
                  </a:cubicBezTo>
                  <a:cubicBezTo>
                    <a:pt x="15404" y="720"/>
                    <a:pt x="15404" y="720"/>
                    <a:pt x="15404" y="720"/>
                  </a:cubicBezTo>
                  <a:cubicBezTo>
                    <a:pt x="15518" y="720"/>
                    <a:pt x="15518" y="720"/>
                    <a:pt x="15518" y="720"/>
                  </a:cubicBezTo>
                  <a:cubicBezTo>
                    <a:pt x="15745" y="780"/>
                    <a:pt x="15745" y="780"/>
                    <a:pt x="15745" y="780"/>
                  </a:cubicBezTo>
                  <a:cubicBezTo>
                    <a:pt x="15802" y="720"/>
                    <a:pt x="15802" y="720"/>
                    <a:pt x="15802" y="720"/>
                  </a:cubicBezTo>
                  <a:cubicBezTo>
                    <a:pt x="15916" y="540"/>
                    <a:pt x="15916" y="540"/>
                    <a:pt x="15916" y="540"/>
                  </a:cubicBezTo>
                  <a:cubicBezTo>
                    <a:pt x="15916" y="480"/>
                    <a:pt x="15916" y="480"/>
                    <a:pt x="15916" y="480"/>
                  </a:cubicBezTo>
                  <a:cubicBezTo>
                    <a:pt x="15973" y="360"/>
                    <a:pt x="15973" y="360"/>
                    <a:pt x="15973" y="360"/>
                  </a:cubicBezTo>
                  <a:cubicBezTo>
                    <a:pt x="16086" y="300"/>
                    <a:pt x="16086" y="300"/>
                    <a:pt x="16086" y="300"/>
                  </a:cubicBezTo>
                  <a:cubicBezTo>
                    <a:pt x="16200" y="240"/>
                    <a:pt x="16200" y="240"/>
                    <a:pt x="16200" y="240"/>
                  </a:cubicBezTo>
                  <a:cubicBezTo>
                    <a:pt x="16371" y="240"/>
                    <a:pt x="16371" y="240"/>
                    <a:pt x="16371" y="240"/>
                  </a:cubicBezTo>
                  <a:cubicBezTo>
                    <a:pt x="16541" y="300"/>
                    <a:pt x="16541" y="300"/>
                    <a:pt x="16541" y="300"/>
                  </a:cubicBezTo>
                  <a:cubicBezTo>
                    <a:pt x="16712" y="240"/>
                    <a:pt x="16712" y="240"/>
                    <a:pt x="16712" y="240"/>
                  </a:cubicBezTo>
                  <a:cubicBezTo>
                    <a:pt x="16825" y="180"/>
                    <a:pt x="16825" y="180"/>
                    <a:pt x="16825" y="180"/>
                  </a:cubicBezTo>
                  <a:cubicBezTo>
                    <a:pt x="16939" y="60"/>
                    <a:pt x="16939" y="60"/>
                    <a:pt x="16939" y="60"/>
                  </a:cubicBezTo>
                  <a:cubicBezTo>
                    <a:pt x="17109" y="0"/>
                    <a:pt x="17109" y="0"/>
                    <a:pt x="17109" y="0"/>
                  </a:cubicBezTo>
                  <a:cubicBezTo>
                    <a:pt x="17280" y="60"/>
                    <a:pt x="17280" y="60"/>
                    <a:pt x="17280" y="60"/>
                  </a:cubicBezTo>
                  <a:cubicBezTo>
                    <a:pt x="17337" y="240"/>
                    <a:pt x="17337" y="240"/>
                    <a:pt x="17337" y="240"/>
                  </a:cubicBezTo>
                  <a:cubicBezTo>
                    <a:pt x="17394" y="420"/>
                    <a:pt x="17394" y="420"/>
                    <a:pt x="17394" y="420"/>
                  </a:cubicBezTo>
                  <a:cubicBezTo>
                    <a:pt x="17451" y="720"/>
                    <a:pt x="17451" y="720"/>
                    <a:pt x="17451" y="720"/>
                  </a:cubicBezTo>
                  <a:cubicBezTo>
                    <a:pt x="17451" y="960"/>
                    <a:pt x="17451" y="960"/>
                    <a:pt x="17451" y="960"/>
                  </a:cubicBezTo>
                  <a:cubicBezTo>
                    <a:pt x="17394" y="1140"/>
                    <a:pt x="17394" y="1140"/>
                    <a:pt x="17394" y="1140"/>
                  </a:cubicBezTo>
                  <a:cubicBezTo>
                    <a:pt x="17394" y="1260"/>
                    <a:pt x="17394" y="1260"/>
                    <a:pt x="17394" y="1260"/>
                  </a:cubicBezTo>
                  <a:cubicBezTo>
                    <a:pt x="17451" y="1380"/>
                    <a:pt x="17451" y="1380"/>
                    <a:pt x="17451" y="1380"/>
                  </a:cubicBezTo>
                  <a:cubicBezTo>
                    <a:pt x="17564" y="1380"/>
                    <a:pt x="17564" y="1380"/>
                    <a:pt x="17564" y="1380"/>
                  </a:cubicBezTo>
                  <a:cubicBezTo>
                    <a:pt x="17735" y="1380"/>
                    <a:pt x="17735" y="1380"/>
                    <a:pt x="17735" y="1380"/>
                  </a:cubicBezTo>
                  <a:cubicBezTo>
                    <a:pt x="18019" y="1380"/>
                    <a:pt x="18019" y="1380"/>
                    <a:pt x="18019" y="1380"/>
                  </a:cubicBezTo>
                  <a:cubicBezTo>
                    <a:pt x="18246" y="1380"/>
                    <a:pt x="18246" y="1380"/>
                    <a:pt x="18246" y="1380"/>
                  </a:cubicBezTo>
                  <a:cubicBezTo>
                    <a:pt x="18474" y="1380"/>
                    <a:pt x="18474" y="1380"/>
                    <a:pt x="18474" y="1380"/>
                  </a:cubicBezTo>
                  <a:cubicBezTo>
                    <a:pt x="18701" y="1380"/>
                    <a:pt x="18701" y="1380"/>
                    <a:pt x="18701" y="1380"/>
                  </a:cubicBezTo>
                  <a:cubicBezTo>
                    <a:pt x="18815" y="1320"/>
                    <a:pt x="18815" y="1320"/>
                    <a:pt x="18815" y="1320"/>
                  </a:cubicBezTo>
                  <a:cubicBezTo>
                    <a:pt x="18872" y="1140"/>
                    <a:pt x="18872" y="1140"/>
                    <a:pt x="18872" y="1140"/>
                  </a:cubicBezTo>
                  <a:cubicBezTo>
                    <a:pt x="18872" y="1020"/>
                    <a:pt x="18872" y="1020"/>
                    <a:pt x="18872" y="1020"/>
                  </a:cubicBezTo>
                  <a:cubicBezTo>
                    <a:pt x="18928" y="840"/>
                    <a:pt x="18928" y="840"/>
                    <a:pt x="18928" y="840"/>
                  </a:cubicBezTo>
                  <a:cubicBezTo>
                    <a:pt x="19042" y="840"/>
                    <a:pt x="19042" y="840"/>
                    <a:pt x="19042" y="840"/>
                  </a:cubicBezTo>
                  <a:cubicBezTo>
                    <a:pt x="19156" y="780"/>
                    <a:pt x="19156" y="780"/>
                    <a:pt x="19156" y="780"/>
                  </a:cubicBezTo>
                  <a:cubicBezTo>
                    <a:pt x="19213" y="660"/>
                    <a:pt x="19213" y="660"/>
                    <a:pt x="19213" y="660"/>
                  </a:cubicBezTo>
                  <a:cubicBezTo>
                    <a:pt x="19326" y="540"/>
                    <a:pt x="19326" y="540"/>
                    <a:pt x="19326" y="540"/>
                  </a:cubicBezTo>
                  <a:cubicBezTo>
                    <a:pt x="19383" y="420"/>
                    <a:pt x="19383" y="420"/>
                    <a:pt x="19383" y="420"/>
                  </a:cubicBezTo>
                  <a:cubicBezTo>
                    <a:pt x="19497" y="360"/>
                    <a:pt x="19497" y="360"/>
                    <a:pt x="19497" y="360"/>
                  </a:cubicBezTo>
                  <a:cubicBezTo>
                    <a:pt x="19611" y="420"/>
                    <a:pt x="19611" y="420"/>
                    <a:pt x="19611" y="420"/>
                  </a:cubicBezTo>
                  <a:cubicBezTo>
                    <a:pt x="19724" y="480"/>
                    <a:pt x="19724" y="480"/>
                    <a:pt x="19724" y="480"/>
                  </a:cubicBezTo>
                  <a:cubicBezTo>
                    <a:pt x="19838" y="540"/>
                    <a:pt x="19838" y="540"/>
                    <a:pt x="19838" y="540"/>
                  </a:cubicBezTo>
                  <a:cubicBezTo>
                    <a:pt x="19838" y="660"/>
                    <a:pt x="19838" y="660"/>
                    <a:pt x="19838" y="660"/>
                  </a:cubicBezTo>
                  <a:cubicBezTo>
                    <a:pt x="19781" y="720"/>
                    <a:pt x="19781" y="720"/>
                    <a:pt x="19781" y="720"/>
                  </a:cubicBezTo>
                  <a:cubicBezTo>
                    <a:pt x="19724" y="780"/>
                    <a:pt x="19724" y="780"/>
                    <a:pt x="19724" y="780"/>
                  </a:cubicBezTo>
                  <a:cubicBezTo>
                    <a:pt x="19667" y="900"/>
                    <a:pt x="19667" y="900"/>
                    <a:pt x="19667" y="900"/>
                  </a:cubicBezTo>
                  <a:cubicBezTo>
                    <a:pt x="19724" y="1080"/>
                    <a:pt x="19724" y="1080"/>
                    <a:pt x="19724" y="1080"/>
                  </a:cubicBezTo>
                  <a:cubicBezTo>
                    <a:pt x="19781" y="1140"/>
                    <a:pt x="19781" y="1140"/>
                    <a:pt x="19781" y="1140"/>
                  </a:cubicBezTo>
                  <a:cubicBezTo>
                    <a:pt x="19781" y="1320"/>
                    <a:pt x="19781" y="1320"/>
                    <a:pt x="19781" y="1320"/>
                  </a:cubicBezTo>
                  <a:cubicBezTo>
                    <a:pt x="19724" y="1380"/>
                    <a:pt x="19724" y="1380"/>
                    <a:pt x="19724" y="1380"/>
                  </a:cubicBezTo>
                  <a:cubicBezTo>
                    <a:pt x="19611" y="1500"/>
                    <a:pt x="19611" y="1500"/>
                    <a:pt x="19611" y="1500"/>
                  </a:cubicBezTo>
                  <a:cubicBezTo>
                    <a:pt x="19554" y="1740"/>
                    <a:pt x="19554" y="1740"/>
                    <a:pt x="19554" y="1740"/>
                  </a:cubicBezTo>
                  <a:cubicBezTo>
                    <a:pt x="19554" y="1920"/>
                    <a:pt x="19554" y="1920"/>
                    <a:pt x="19554" y="1920"/>
                  </a:cubicBezTo>
                  <a:cubicBezTo>
                    <a:pt x="19440" y="1980"/>
                    <a:pt x="19440" y="1980"/>
                    <a:pt x="19440" y="1980"/>
                  </a:cubicBezTo>
                  <a:cubicBezTo>
                    <a:pt x="19326" y="2040"/>
                    <a:pt x="19326" y="2040"/>
                    <a:pt x="19326" y="2040"/>
                  </a:cubicBezTo>
                  <a:cubicBezTo>
                    <a:pt x="19213" y="2040"/>
                    <a:pt x="19213" y="2040"/>
                    <a:pt x="19213" y="2040"/>
                  </a:cubicBezTo>
                  <a:cubicBezTo>
                    <a:pt x="19042" y="2160"/>
                    <a:pt x="19042" y="2160"/>
                    <a:pt x="19042" y="2160"/>
                  </a:cubicBezTo>
                  <a:cubicBezTo>
                    <a:pt x="18928" y="2280"/>
                    <a:pt x="18928" y="2280"/>
                    <a:pt x="18928" y="2280"/>
                  </a:cubicBezTo>
                  <a:cubicBezTo>
                    <a:pt x="18928" y="2460"/>
                    <a:pt x="18928" y="2460"/>
                    <a:pt x="18928" y="2460"/>
                  </a:cubicBezTo>
                  <a:cubicBezTo>
                    <a:pt x="18928" y="2700"/>
                    <a:pt x="18928" y="2700"/>
                    <a:pt x="18928" y="2700"/>
                  </a:cubicBezTo>
                  <a:cubicBezTo>
                    <a:pt x="18928" y="2820"/>
                    <a:pt x="18928" y="2820"/>
                    <a:pt x="18928" y="2820"/>
                  </a:cubicBezTo>
                  <a:cubicBezTo>
                    <a:pt x="19042" y="2940"/>
                    <a:pt x="19042" y="2940"/>
                    <a:pt x="19042" y="2940"/>
                  </a:cubicBezTo>
                  <a:cubicBezTo>
                    <a:pt x="19213" y="2940"/>
                    <a:pt x="19213" y="2940"/>
                    <a:pt x="19213" y="2940"/>
                  </a:cubicBezTo>
                  <a:cubicBezTo>
                    <a:pt x="19383" y="3000"/>
                    <a:pt x="19383" y="3000"/>
                    <a:pt x="19383" y="3000"/>
                  </a:cubicBezTo>
                  <a:cubicBezTo>
                    <a:pt x="19440" y="3120"/>
                    <a:pt x="19440" y="3120"/>
                    <a:pt x="19440" y="3120"/>
                  </a:cubicBezTo>
                  <a:cubicBezTo>
                    <a:pt x="19383" y="3180"/>
                    <a:pt x="19383" y="3180"/>
                    <a:pt x="19383" y="3180"/>
                  </a:cubicBezTo>
                  <a:cubicBezTo>
                    <a:pt x="19326" y="3240"/>
                    <a:pt x="19326" y="3240"/>
                    <a:pt x="19326" y="3240"/>
                  </a:cubicBezTo>
                  <a:cubicBezTo>
                    <a:pt x="19440" y="3420"/>
                    <a:pt x="19440" y="3420"/>
                    <a:pt x="19440" y="3420"/>
                  </a:cubicBezTo>
                  <a:cubicBezTo>
                    <a:pt x="19383" y="3540"/>
                    <a:pt x="19383" y="3540"/>
                    <a:pt x="19383" y="3540"/>
                  </a:cubicBezTo>
                  <a:cubicBezTo>
                    <a:pt x="19269" y="3540"/>
                    <a:pt x="19269" y="3540"/>
                    <a:pt x="19269" y="3540"/>
                  </a:cubicBezTo>
                  <a:cubicBezTo>
                    <a:pt x="19156" y="3480"/>
                    <a:pt x="19156" y="3480"/>
                    <a:pt x="19156" y="3480"/>
                  </a:cubicBezTo>
                  <a:cubicBezTo>
                    <a:pt x="18985" y="3540"/>
                    <a:pt x="18985" y="3540"/>
                    <a:pt x="18985" y="3540"/>
                  </a:cubicBezTo>
                  <a:cubicBezTo>
                    <a:pt x="18985" y="3600"/>
                    <a:pt x="18985" y="3600"/>
                    <a:pt x="18985" y="3600"/>
                  </a:cubicBezTo>
                  <a:cubicBezTo>
                    <a:pt x="19042" y="3720"/>
                    <a:pt x="19042" y="3720"/>
                    <a:pt x="19042" y="3720"/>
                  </a:cubicBezTo>
                  <a:cubicBezTo>
                    <a:pt x="19099" y="3840"/>
                    <a:pt x="19099" y="3840"/>
                    <a:pt x="19099" y="3840"/>
                  </a:cubicBezTo>
                  <a:cubicBezTo>
                    <a:pt x="19099" y="4020"/>
                    <a:pt x="19099" y="4020"/>
                    <a:pt x="19099" y="4020"/>
                  </a:cubicBezTo>
                  <a:cubicBezTo>
                    <a:pt x="19213" y="4080"/>
                    <a:pt x="19213" y="4080"/>
                    <a:pt x="19213" y="4080"/>
                  </a:cubicBezTo>
                  <a:cubicBezTo>
                    <a:pt x="19269" y="4080"/>
                    <a:pt x="19269" y="4080"/>
                    <a:pt x="19269" y="4080"/>
                  </a:cubicBezTo>
                  <a:cubicBezTo>
                    <a:pt x="19326" y="4020"/>
                    <a:pt x="19326" y="4020"/>
                    <a:pt x="19326" y="4020"/>
                  </a:cubicBezTo>
                  <a:cubicBezTo>
                    <a:pt x="19440" y="3960"/>
                    <a:pt x="19440" y="3960"/>
                    <a:pt x="19440" y="3960"/>
                  </a:cubicBezTo>
                  <a:cubicBezTo>
                    <a:pt x="19497" y="4080"/>
                    <a:pt x="19497" y="4080"/>
                    <a:pt x="19497" y="4080"/>
                  </a:cubicBezTo>
                  <a:cubicBezTo>
                    <a:pt x="19554" y="4080"/>
                    <a:pt x="19554" y="4080"/>
                    <a:pt x="19554" y="4080"/>
                  </a:cubicBezTo>
                  <a:cubicBezTo>
                    <a:pt x="19724" y="4080"/>
                    <a:pt x="19724" y="4080"/>
                    <a:pt x="19724" y="4080"/>
                  </a:cubicBezTo>
                  <a:cubicBezTo>
                    <a:pt x="19838" y="4080"/>
                    <a:pt x="19838" y="4080"/>
                    <a:pt x="19838" y="4080"/>
                  </a:cubicBezTo>
                  <a:cubicBezTo>
                    <a:pt x="19895" y="4140"/>
                    <a:pt x="19895" y="4140"/>
                    <a:pt x="19895" y="4140"/>
                  </a:cubicBezTo>
                  <a:cubicBezTo>
                    <a:pt x="19952" y="4200"/>
                    <a:pt x="19952" y="4200"/>
                    <a:pt x="19952" y="4200"/>
                  </a:cubicBezTo>
                  <a:cubicBezTo>
                    <a:pt x="19952" y="4320"/>
                    <a:pt x="19952" y="4320"/>
                    <a:pt x="19952" y="4320"/>
                  </a:cubicBezTo>
                  <a:cubicBezTo>
                    <a:pt x="19781" y="4320"/>
                    <a:pt x="19781" y="4320"/>
                    <a:pt x="19781" y="4320"/>
                  </a:cubicBezTo>
                  <a:cubicBezTo>
                    <a:pt x="19724" y="4380"/>
                    <a:pt x="19724" y="4380"/>
                    <a:pt x="19724" y="4380"/>
                  </a:cubicBezTo>
                  <a:cubicBezTo>
                    <a:pt x="19724" y="4440"/>
                    <a:pt x="19724" y="4440"/>
                    <a:pt x="19724" y="4440"/>
                  </a:cubicBezTo>
                  <a:cubicBezTo>
                    <a:pt x="19781" y="4500"/>
                    <a:pt x="19781" y="4500"/>
                    <a:pt x="19781" y="4500"/>
                  </a:cubicBezTo>
                  <a:cubicBezTo>
                    <a:pt x="19895" y="4560"/>
                    <a:pt x="19895" y="4560"/>
                    <a:pt x="19895" y="4560"/>
                  </a:cubicBezTo>
                  <a:cubicBezTo>
                    <a:pt x="20008" y="4560"/>
                    <a:pt x="20008" y="4560"/>
                    <a:pt x="20008" y="4560"/>
                  </a:cubicBezTo>
                  <a:cubicBezTo>
                    <a:pt x="20065" y="4680"/>
                    <a:pt x="20065" y="4680"/>
                    <a:pt x="20065" y="4680"/>
                  </a:cubicBezTo>
                  <a:cubicBezTo>
                    <a:pt x="20122" y="4800"/>
                    <a:pt x="20122" y="4800"/>
                    <a:pt x="20122" y="4800"/>
                  </a:cubicBezTo>
                  <a:cubicBezTo>
                    <a:pt x="20065" y="4800"/>
                    <a:pt x="20065" y="4800"/>
                    <a:pt x="20065" y="4800"/>
                  </a:cubicBezTo>
                  <a:cubicBezTo>
                    <a:pt x="20065" y="4980"/>
                    <a:pt x="20065" y="4980"/>
                    <a:pt x="20065" y="4980"/>
                  </a:cubicBezTo>
                  <a:cubicBezTo>
                    <a:pt x="20122" y="5040"/>
                    <a:pt x="20122" y="5040"/>
                    <a:pt x="20122" y="5040"/>
                  </a:cubicBezTo>
                  <a:cubicBezTo>
                    <a:pt x="20179" y="5220"/>
                    <a:pt x="20179" y="5220"/>
                    <a:pt x="20179" y="5220"/>
                  </a:cubicBezTo>
                  <a:cubicBezTo>
                    <a:pt x="20122" y="5340"/>
                    <a:pt x="20122" y="5340"/>
                    <a:pt x="20122" y="5340"/>
                  </a:cubicBezTo>
                  <a:cubicBezTo>
                    <a:pt x="20065" y="5400"/>
                    <a:pt x="20065" y="5400"/>
                    <a:pt x="20065" y="5400"/>
                  </a:cubicBezTo>
                  <a:cubicBezTo>
                    <a:pt x="20008" y="5700"/>
                    <a:pt x="20008" y="5700"/>
                    <a:pt x="20008" y="5700"/>
                  </a:cubicBezTo>
                  <a:cubicBezTo>
                    <a:pt x="20122" y="5820"/>
                    <a:pt x="20122" y="5820"/>
                    <a:pt x="20122" y="5820"/>
                  </a:cubicBezTo>
                  <a:cubicBezTo>
                    <a:pt x="20179" y="5880"/>
                    <a:pt x="20179" y="5880"/>
                    <a:pt x="20179" y="5880"/>
                  </a:cubicBezTo>
                  <a:cubicBezTo>
                    <a:pt x="20293" y="5820"/>
                    <a:pt x="20293" y="5820"/>
                    <a:pt x="20293" y="5820"/>
                  </a:cubicBezTo>
                  <a:cubicBezTo>
                    <a:pt x="20349" y="5700"/>
                    <a:pt x="20349" y="5700"/>
                    <a:pt x="20349" y="5700"/>
                  </a:cubicBezTo>
                  <a:cubicBezTo>
                    <a:pt x="20520" y="5700"/>
                    <a:pt x="20520" y="5700"/>
                    <a:pt x="20520" y="5700"/>
                  </a:cubicBezTo>
                  <a:cubicBezTo>
                    <a:pt x="20634" y="5700"/>
                    <a:pt x="20634" y="5700"/>
                    <a:pt x="20634" y="5700"/>
                  </a:cubicBezTo>
                  <a:cubicBezTo>
                    <a:pt x="20634" y="5880"/>
                    <a:pt x="20634" y="5880"/>
                    <a:pt x="20634" y="5880"/>
                  </a:cubicBezTo>
                  <a:cubicBezTo>
                    <a:pt x="20577" y="6060"/>
                    <a:pt x="20577" y="6060"/>
                    <a:pt x="20577" y="6060"/>
                  </a:cubicBezTo>
                  <a:cubicBezTo>
                    <a:pt x="20634" y="6240"/>
                    <a:pt x="20634" y="6240"/>
                    <a:pt x="20634" y="6240"/>
                  </a:cubicBezTo>
                  <a:cubicBezTo>
                    <a:pt x="20691" y="6300"/>
                    <a:pt x="20691" y="6300"/>
                    <a:pt x="20691" y="6300"/>
                  </a:cubicBezTo>
                  <a:cubicBezTo>
                    <a:pt x="20804" y="6300"/>
                    <a:pt x="20804" y="6300"/>
                    <a:pt x="20804" y="6300"/>
                  </a:cubicBezTo>
                  <a:cubicBezTo>
                    <a:pt x="20918" y="6300"/>
                    <a:pt x="20918" y="6300"/>
                    <a:pt x="20918" y="6300"/>
                  </a:cubicBezTo>
                  <a:cubicBezTo>
                    <a:pt x="20918" y="6480"/>
                    <a:pt x="20918" y="6480"/>
                    <a:pt x="20918" y="6480"/>
                  </a:cubicBezTo>
                  <a:cubicBezTo>
                    <a:pt x="20918" y="6540"/>
                    <a:pt x="20918" y="6540"/>
                    <a:pt x="20918" y="6540"/>
                  </a:cubicBezTo>
                  <a:cubicBezTo>
                    <a:pt x="20918" y="6780"/>
                    <a:pt x="20918" y="6780"/>
                    <a:pt x="20918" y="6780"/>
                  </a:cubicBezTo>
                  <a:cubicBezTo>
                    <a:pt x="20918" y="6900"/>
                    <a:pt x="20918" y="6900"/>
                    <a:pt x="20918" y="6900"/>
                  </a:cubicBezTo>
                  <a:cubicBezTo>
                    <a:pt x="21032" y="6960"/>
                    <a:pt x="21032" y="6960"/>
                    <a:pt x="21032" y="6960"/>
                  </a:cubicBezTo>
                  <a:cubicBezTo>
                    <a:pt x="21202" y="6900"/>
                    <a:pt x="21202" y="6900"/>
                    <a:pt x="21202" y="6900"/>
                  </a:cubicBezTo>
                  <a:cubicBezTo>
                    <a:pt x="21316" y="6780"/>
                    <a:pt x="21316" y="6780"/>
                    <a:pt x="21316" y="6780"/>
                  </a:cubicBezTo>
                  <a:cubicBezTo>
                    <a:pt x="21486" y="6780"/>
                    <a:pt x="21486" y="6780"/>
                    <a:pt x="21486" y="6780"/>
                  </a:cubicBezTo>
                  <a:cubicBezTo>
                    <a:pt x="21600" y="6900"/>
                    <a:pt x="21600" y="6900"/>
                    <a:pt x="21600" y="6900"/>
                  </a:cubicBezTo>
                  <a:cubicBezTo>
                    <a:pt x="21600" y="7020"/>
                    <a:pt x="21600" y="7020"/>
                    <a:pt x="21600" y="7020"/>
                  </a:cubicBezTo>
                  <a:cubicBezTo>
                    <a:pt x="21543" y="7140"/>
                    <a:pt x="21543" y="7140"/>
                    <a:pt x="21543" y="7140"/>
                  </a:cubicBezTo>
                  <a:cubicBezTo>
                    <a:pt x="21600" y="7260"/>
                    <a:pt x="21600" y="7260"/>
                    <a:pt x="21600" y="7260"/>
                  </a:cubicBezTo>
                  <a:cubicBezTo>
                    <a:pt x="21543" y="7500"/>
                    <a:pt x="21543" y="7500"/>
                    <a:pt x="21543" y="7500"/>
                  </a:cubicBezTo>
                  <a:cubicBezTo>
                    <a:pt x="21429" y="7620"/>
                    <a:pt x="21429" y="7620"/>
                    <a:pt x="21429" y="7620"/>
                  </a:cubicBezTo>
                  <a:cubicBezTo>
                    <a:pt x="21373" y="7800"/>
                    <a:pt x="21373" y="7800"/>
                    <a:pt x="21373" y="7800"/>
                  </a:cubicBezTo>
                  <a:cubicBezTo>
                    <a:pt x="21373" y="7920"/>
                    <a:pt x="21373" y="7920"/>
                    <a:pt x="21373" y="7920"/>
                  </a:cubicBezTo>
                  <a:cubicBezTo>
                    <a:pt x="21202" y="8040"/>
                    <a:pt x="21202" y="8040"/>
                    <a:pt x="21202" y="8040"/>
                  </a:cubicBezTo>
                  <a:cubicBezTo>
                    <a:pt x="21145" y="8100"/>
                    <a:pt x="21145" y="8100"/>
                    <a:pt x="21145" y="8100"/>
                  </a:cubicBezTo>
                  <a:cubicBezTo>
                    <a:pt x="21145" y="8280"/>
                    <a:pt x="21145" y="8280"/>
                    <a:pt x="21145" y="8280"/>
                  </a:cubicBezTo>
                  <a:cubicBezTo>
                    <a:pt x="21259" y="8340"/>
                    <a:pt x="21259" y="8340"/>
                    <a:pt x="21259" y="8340"/>
                  </a:cubicBezTo>
                  <a:cubicBezTo>
                    <a:pt x="21259" y="8460"/>
                    <a:pt x="21259" y="8460"/>
                    <a:pt x="21259" y="8460"/>
                  </a:cubicBezTo>
                  <a:cubicBezTo>
                    <a:pt x="21259" y="8640"/>
                    <a:pt x="21259" y="8640"/>
                    <a:pt x="21259" y="8640"/>
                  </a:cubicBezTo>
                  <a:cubicBezTo>
                    <a:pt x="21145" y="8700"/>
                    <a:pt x="21145" y="8700"/>
                    <a:pt x="21145" y="8700"/>
                  </a:cubicBezTo>
                  <a:cubicBezTo>
                    <a:pt x="21088" y="8820"/>
                    <a:pt x="21088" y="8820"/>
                    <a:pt x="21088" y="8820"/>
                  </a:cubicBezTo>
                  <a:cubicBezTo>
                    <a:pt x="21088" y="9060"/>
                    <a:pt x="21088" y="9060"/>
                    <a:pt x="21088" y="9060"/>
                  </a:cubicBezTo>
                  <a:cubicBezTo>
                    <a:pt x="21145" y="9120"/>
                    <a:pt x="21145" y="9120"/>
                    <a:pt x="21145" y="9120"/>
                  </a:cubicBezTo>
                  <a:cubicBezTo>
                    <a:pt x="21259" y="9060"/>
                    <a:pt x="21259" y="9060"/>
                    <a:pt x="21259" y="9060"/>
                  </a:cubicBezTo>
                  <a:cubicBezTo>
                    <a:pt x="21316" y="9000"/>
                    <a:pt x="21316" y="9000"/>
                    <a:pt x="21316" y="9000"/>
                  </a:cubicBezTo>
                  <a:cubicBezTo>
                    <a:pt x="21486" y="9060"/>
                    <a:pt x="21486" y="9060"/>
                    <a:pt x="21486" y="9060"/>
                  </a:cubicBezTo>
                  <a:cubicBezTo>
                    <a:pt x="21543" y="9060"/>
                    <a:pt x="21543" y="9060"/>
                    <a:pt x="21543" y="9060"/>
                  </a:cubicBezTo>
                  <a:cubicBezTo>
                    <a:pt x="21543" y="9120"/>
                    <a:pt x="21543" y="9120"/>
                    <a:pt x="21543" y="9120"/>
                  </a:cubicBezTo>
                  <a:cubicBezTo>
                    <a:pt x="21543" y="9240"/>
                    <a:pt x="21543" y="9240"/>
                    <a:pt x="21543" y="9240"/>
                  </a:cubicBezTo>
                  <a:cubicBezTo>
                    <a:pt x="21373" y="9240"/>
                    <a:pt x="21373" y="9240"/>
                    <a:pt x="21373" y="9240"/>
                  </a:cubicBezTo>
                  <a:cubicBezTo>
                    <a:pt x="21202" y="9300"/>
                    <a:pt x="21202" y="9300"/>
                    <a:pt x="21202" y="9300"/>
                  </a:cubicBezTo>
                  <a:cubicBezTo>
                    <a:pt x="21145" y="9300"/>
                    <a:pt x="21145" y="9300"/>
                    <a:pt x="21145" y="9300"/>
                  </a:cubicBezTo>
                  <a:cubicBezTo>
                    <a:pt x="20975" y="9360"/>
                    <a:pt x="20975" y="9360"/>
                    <a:pt x="20975" y="9360"/>
                  </a:cubicBezTo>
                  <a:cubicBezTo>
                    <a:pt x="20918" y="9480"/>
                    <a:pt x="20918" y="9480"/>
                    <a:pt x="20918" y="9480"/>
                  </a:cubicBezTo>
                  <a:cubicBezTo>
                    <a:pt x="20975" y="9540"/>
                    <a:pt x="20975" y="9540"/>
                    <a:pt x="20975" y="9540"/>
                  </a:cubicBezTo>
                  <a:cubicBezTo>
                    <a:pt x="21032" y="9540"/>
                    <a:pt x="21032" y="9540"/>
                    <a:pt x="21032" y="9540"/>
                  </a:cubicBezTo>
                  <a:cubicBezTo>
                    <a:pt x="21088" y="9600"/>
                    <a:pt x="21088" y="9600"/>
                    <a:pt x="21088" y="9600"/>
                  </a:cubicBezTo>
                  <a:cubicBezTo>
                    <a:pt x="21088" y="9660"/>
                    <a:pt x="21088" y="9660"/>
                    <a:pt x="21088" y="9660"/>
                  </a:cubicBezTo>
                  <a:cubicBezTo>
                    <a:pt x="20975" y="9720"/>
                    <a:pt x="20975" y="9720"/>
                    <a:pt x="20975" y="9720"/>
                  </a:cubicBezTo>
                  <a:cubicBezTo>
                    <a:pt x="20918" y="9840"/>
                    <a:pt x="20918" y="9840"/>
                    <a:pt x="20918" y="9840"/>
                  </a:cubicBezTo>
                  <a:cubicBezTo>
                    <a:pt x="20804" y="9900"/>
                    <a:pt x="20804" y="9900"/>
                    <a:pt x="20804" y="9900"/>
                  </a:cubicBezTo>
                  <a:cubicBezTo>
                    <a:pt x="20747" y="9960"/>
                    <a:pt x="20747" y="9960"/>
                    <a:pt x="20747" y="9960"/>
                  </a:cubicBezTo>
                  <a:cubicBezTo>
                    <a:pt x="20804" y="10080"/>
                    <a:pt x="20804" y="10080"/>
                    <a:pt x="20804" y="10080"/>
                  </a:cubicBezTo>
                  <a:cubicBezTo>
                    <a:pt x="20804" y="10200"/>
                    <a:pt x="20804" y="10200"/>
                    <a:pt x="20804" y="10200"/>
                  </a:cubicBezTo>
                  <a:cubicBezTo>
                    <a:pt x="20747" y="10320"/>
                    <a:pt x="20747" y="10320"/>
                    <a:pt x="20747" y="10320"/>
                  </a:cubicBezTo>
                  <a:cubicBezTo>
                    <a:pt x="20634" y="10320"/>
                    <a:pt x="20634" y="10320"/>
                    <a:pt x="20634" y="10320"/>
                  </a:cubicBezTo>
                  <a:cubicBezTo>
                    <a:pt x="20463" y="10500"/>
                    <a:pt x="20463" y="10500"/>
                    <a:pt x="20463" y="10500"/>
                  </a:cubicBezTo>
                  <a:cubicBezTo>
                    <a:pt x="20349" y="10560"/>
                    <a:pt x="20349" y="10560"/>
                    <a:pt x="20349" y="10560"/>
                  </a:cubicBezTo>
                  <a:cubicBezTo>
                    <a:pt x="20236" y="10620"/>
                    <a:pt x="20236" y="10620"/>
                    <a:pt x="20236" y="10620"/>
                  </a:cubicBezTo>
                  <a:cubicBezTo>
                    <a:pt x="20236" y="10800"/>
                    <a:pt x="20236" y="10800"/>
                    <a:pt x="20236" y="10800"/>
                  </a:cubicBezTo>
                  <a:cubicBezTo>
                    <a:pt x="20179" y="10860"/>
                    <a:pt x="20179" y="10860"/>
                    <a:pt x="20179" y="10860"/>
                  </a:cubicBezTo>
                  <a:cubicBezTo>
                    <a:pt x="20065" y="10860"/>
                    <a:pt x="20065" y="10860"/>
                    <a:pt x="20065" y="10860"/>
                  </a:cubicBezTo>
                  <a:cubicBezTo>
                    <a:pt x="19952" y="10860"/>
                    <a:pt x="19952" y="10860"/>
                    <a:pt x="19952" y="10860"/>
                  </a:cubicBezTo>
                  <a:cubicBezTo>
                    <a:pt x="19895" y="10980"/>
                    <a:pt x="19895" y="10980"/>
                    <a:pt x="19895" y="10980"/>
                  </a:cubicBezTo>
                  <a:cubicBezTo>
                    <a:pt x="19895" y="11100"/>
                    <a:pt x="19895" y="11100"/>
                    <a:pt x="19895" y="11100"/>
                  </a:cubicBezTo>
                  <a:cubicBezTo>
                    <a:pt x="19781" y="11100"/>
                    <a:pt x="19781" y="11100"/>
                    <a:pt x="19781" y="11100"/>
                  </a:cubicBezTo>
                  <a:cubicBezTo>
                    <a:pt x="19724" y="11040"/>
                    <a:pt x="19724" y="11040"/>
                    <a:pt x="19724" y="11040"/>
                  </a:cubicBezTo>
                  <a:cubicBezTo>
                    <a:pt x="19667" y="11040"/>
                    <a:pt x="19667" y="11040"/>
                    <a:pt x="19667" y="11040"/>
                  </a:cubicBezTo>
                  <a:cubicBezTo>
                    <a:pt x="19554" y="11040"/>
                    <a:pt x="19554" y="11040"/>
                    <a:pt x="19554" y="11040"/>
                  </a:cubicBezTo>
                  <a:cubicBezTo>
                    <a:pt x="19497" y="11100"/>
                    <a:pt x="19497" y="11100"/>
                    <a:pt x="19497" y="11100"/>
                  </a:cubicBezTo>
                  <a:cubicBezTo>
                    <a:pt x="19440" y="11100"/>
                    <a:pt x="19440" y="11100"/>
                    <a:pt x="19440" y="11100"/>
                  </a:cubicBezTo>
                  <a:cubicBezTo>
                    <a:pt x="19326" y="11040"/>
                    <a:pt x="19326" y="11040"/>
                    <a:pt x="19326" y="11040"/>
                  </a:cubicBezTo>
                  <a:cubicBezTo>
                    <a:pt x="19326" y="10920"/>
                    <a:pt x="19326" y="10920"/>
                    <a:pt x="19326" y="10920"/>
                  </a:cubicBezTo>
                  <a:cubicBezTo>
                    <a:pt x="19383" y="10860"/>
                    <a:pt x="19383" y="10860"/>
                    <a:pt x="19383" y="10860"/>
                  </a:cubicBezTo>
                  <a:cubicBezTo>
                    <a:pt x="19440" y="10620"/>
                    <a:pt x="19440" y="10620"/>
                    <a:pt x="19440" y="10620"/>
                  </a:cubicBezTo>
                  <a:cubicBezTo>
                    <a:pt x="19440" y="10500"/>
                    <a:pt x="19440" y="10500"/>
                    <a:pt x="19440" y="10500"/>
                  </a:cubicBezTo>
                  <a:cubicBezTo>
                    <a:pt x="19326" y="10500"/>
                    <a:pt x="19326" y="10500"/>
                    <a:pt x="19326" y="10500"/>
                  </a:cubicBezTo>
                  <a:cubicBezTo>
                    <a:pt x="19213" y="10500"/>
                    <a:pt x="19213" y="10500"/>
                    <a:pt x="19213" y="10500"/>
                  </a:cubicBezTo>
                  <a:cubicBezTo>
                    <a:pt x="19099" y="10440"/>
                    <a:pt x="19099" y="10440"/>
                    <a:pt x="19099" y="10440"/>
                  </a:cubicBezTo>
                  <a:cubicBezTo>
                    <a:pt x="19099" y="10380"/>
                    <a:pt x="19099" y="10380"/>
                    <a:pt x="19099" y="10380"/>
                  </a:cubicBezTo>
                  <a:cubicBezTo>
                    <a:pt x="18928" y="10380"/>
                    <a:pt x="18928" y="10380"/>
                    <a:pt x="18928" y="10380"/>
                  </a:cubicBezTo>
                  <a:cubicBezTo>
                    <a:pt x="18758" y="10380"/>
                    <a:pt x="18758" y="10380"/>
                    <a:pt x="18758" y="10380"/>
                  </a:cubicBezTo>
                  <a:cubicBezTo>
                    <a:pt x="18587" y="10380"/>
                    <a:pt x="18587" y="10380"/>
                    <a:pt x="18587" y="10380"/>
                  </a:cubicBezTo>
                  <a:cubicBezTo>
                    <a:pt x="18417" y="10560"/>
                    <a:pt x="18417" y="10560"/>
                    <a:pt x="18417" y="10560"/>
                  </a:cubicBezTo>
                  <a:cubicBezTo>
                    <a:pt x="18246" y="10680"/>
                    <a:pt x="18246" y="10680"/>
                    <a:pt x="18246" y="10680"/>
                  </a:cubicBezTo>
                  <a:cubicBezTo>
                    <a:pt x="18246" y="10860"/>
                    <a:pt x="18246" y="10860"/>
                    <a:pt x="18246" y="10860"/>
                  </a:cubicBezTo>
                  <a:cubicBezTo>
                    <a:pt x="18417" y="11040"/>
                    <a:pt x="18417" y="11040"/>
                    <a:pt x="18417" y="11040"/>
                  </a:cubicBezTo>
                  <a:cubicBezTo>
                    <a:pt x="18474" y="11160"/>
                    <a:pt x="18474" y="11160"/>
                    <a:pt x="18474" y="11160"/>
                  </a:cubicBezTo>
                  <a:cubicBezTo>
                    <a:pt x="18474" y="11400"/>
                    <a:pt x="18474" y="11400"/>
                    <a:pt x="18474" y="11400"/>
                  </a:cubicBezTo>
                  <a:cubicBezTo>
                    <a:pt x="18474" y="11580"/>
                    <a:pt x="18474" y="11580"/>
                    <a:pt x="18474" y="11580"/>
                  </a:cubicBezTo>
                  <a:cubicBezTo>
                    <a:pt x="18303" y="11640"/>
                    <a:pt x="18303" y="11640"/>
                    <a:pt x="18303" y="11640"/>
                  </a:cubicBezTo>
                  <a:cubicBezTo>
                    <a:pt x="18189" y="11640"/>
                    <a:pt x="18189" y="11640"/>
                    <a:pt x="18189" y="11640"/>
                  </a:cubicBezTo>
                  <a:cubicBezTo>
                    <a:pt x="17962" y="11580"/>
                    <a:pt x="17962" y="11580"/>
                    <a:pt x="17962" y="11580"/>
                  </a:cubicBezTo>
                  <a:cubicBezTo>
                    <a:pt x="17792" y="11520"/>
                    <a:pt x="17792" y="11520"/>
                    <a:pt x="17792" y="11520"/>
                  </a:cubicBezTo>
                  <a:cubicBezTo>
                    <a:pt x="17678" y="11580"/>
                    <a:pt x="17678" y="11580"/>
                    <a:pt x="17678" y="11580"/>
                  </a:cubicBezTo>
                  <a:cubicBezTo>
                    <a:pt x="17564" y="11580"/>
                    <a:pt x="17564" y="11580"/>
                    <a:pt x="17564" y="11580"/>
                  </a:cubicBezTo>
                  <a:cubicBezTo>
                    <a:pt x="17451" y="11640"/>
                    <a:pt x="17451" y="11640"/>
                    <a:pt x="17451" y="11640"/>
                  </a:cubicBezTo>
                  <a:cubicBezTo>
                    <a:pt x="17337" y="11700"/>
                    <a:pt x="17337" y="11700"/>
                    <a:pt x="17337" y="11700"/>
                  </a:cubicBezTo>
                  <a:cubicBezTo>
                    <a:pt x="17223" y="11700"/>
                    <a:pt x="17223" y="11700"/>
                    <a:pt x="17223" y="11700"/>
                  </a:cubicBezTo>
                  <a:cubicBezTo>
                    <a:pt x="17166" y="11640"/>
                    <a:pt x="17166" y="11640"/>
                    <a:pt x="17166" y="11640"/>
                  </a:cubicBezTo>
                  <a:cubicBezTo>
                    <a:pt x="16996" y="11640"/>
                    <a:pt x="16996" y="11640"/>
                    <a:pt x="16996" y="11640"/>
                  </a:cubicBezTo>
                  <a:cubicBezTo>
                    <a:pt x="16939" y="11760"/>
                    <a:pt x="16939" y="11760"/>
                    <a:pt x="16939" y="11760"/>
                  </a:cubicBezTo>
                  <a:cubicBezTo>
                    <a:pt x="16825" y="11940"/>
                    <a:pt x="16825" y="11940"/>
                    <a:pt x="16825" y="11940"/>
                  </a:cubicBezTo>
                  <a:cubicBezTo>
                    <a:pt x="16655" y="12000"/>
                    <a:pt x="16655" y="12000"/>
                    <a:pt x="16655" y="12000"/>
                  </a:cubicBezTo>
                  <a:cubicBezTo>
                    <a:pt x="16484" y="12120"/>
                    <a:pt x="16484" y="12120"/>
                    <a:pt x="16484" y="12120"/>
                  </a:cubicBezTo>
                  <a:cubicBezTo>
                    <a:pt x="16371" y="12360"/>
                    <a:pt x="16371" y="12360"/>
                    <a:pt x="16371" y="12360"/>
                  </a:cubicBezTo>
                  <a:cubicBezTo>
                    <a:pt x="16314" y="12420"/>
                    <a:pt x="16314" y="12420"/>
                    <a:pt x="16314" y="12420"/>
                  </a:cubicBezTo>
                  <a:cubicBezTo>
                    <a:pt x="16200" y="12600"/>
                    <a:pt x="16200" y="12600"/>
                    <a:pt x="16200" y="12600"/>
                  </a:cubicBezTo>
                  <a:cubicBezTo>
                    <a:pt x="16314" y="12780"/>
                    <a:pt x="16314" y="12780"/>
                    <a:pt x="16314" y="12780"/>
                  </a:cubicBezTo>
                  <a:cubicBezTo>
                    <a:pt x="16314" y="12840"/>
                    <a:pt x="16314" y="12840"/>
                    <a:pt x="16314" y="12840"/>
                  </a:cubicBezTo>
                  <a:cubicBezTo>
                    <a:pt x="16371" y="12960"/>
                    <a:pt x="16371" y="12960"/>
                    <a:pt x="16371" y="12960"/>
                  </a:cubicBezTo>
                  <a:cubicBezTo>
                    <a:pt x="16484" y="13020"/>
                    <a:pt x="16484" y="13020"/>
                    <a:pt x="16484" y="13020"/>
                  </a:cubicBezTo>
                  <a:cubicBezTo>
                    <a:pt x="16541" y="12900"/>
                    <a:pt x="16541" y="12900"/>
                    <a:pt x="16541" y="12900"/>
                  </a:cubicBezTo>
                  <a:cubicBezTo>
                    <a:pt x="16598" y="12780"/>
                    <a:pt x="16598" y="12780"/>
                    <a:pt x="16598" y="12780"/>
                  </a:cubicBezTo>
                  <a:cubicBezTo>
                    <a:pt x="16712" y="12780"/>
                    <a:pt x="16712" y="12780"/>
                    <a:pt x="16712" y="12780"/>
                  </a:cubicBezTo>
                  <a:cubicBezTo>
                    <a:pt x="16825" y="12720"/>
                    <a:pt x="16825" y="12720"/>
                    <a:pt x="16825" y="12720"/>
                  </a:cubicBezTo>
                  <a:cubicBezTo>
                    <a:pt x="16996" y="12720"/>
                    <a:pt x="16996" y="12720"/>
                    <a:pt x="16996" y="12720"/>
                  </a:cubicBezTo>
                  <a:cubicBezTo>
                    <a:pt x="17166" y="12660"/>
                    <a:pt x="17166" y="12660"/>
                    <a:pt x="17166" y="12660"/>
                  </a:cubicBezTo>
                  <a:cubicBezTo>
                    <a:pt x="17166" y="12780"/>
                    <a:pt x="17166" y="12780"/>
                    <a:pt x="17166" y="12780"/>
                  </a:cubicBezTo>
                  <a:cubicBezTo>
                    <a:pt x="17223" y="12900"/>
                    <a:pt x="17223" y="12900"/>
                    <a:pt x="17223" y="12900"/>
                  </a:cubicBezTo>
                  <a:cubicBezTo>
                    <a:pt x="17223" y="13080"/>
                    <a:pt x="17223" y="13080"/>
                    <a:pt x="17223" y="13080"/>
                  </a:cubicBezTo>
                  <a:cubicBezTo>
                    <a:pt x="17280" y="13200"/>
                    <a:pt x="17280" y="13200"/>
                    <a:pt x="17280" y="13200"/>
                  </a:cubicBezTo>
                  <a:cubicBezTo>
                    <a:pt x="17394" y="13260"/>
                    <a:pt x="17394" y="13260"/>
                    <a:pt x="17394" y="13260"/>
                  </a:cubicBezTo>
                  <a:cubicBezTo>
                    <a:pt x="17394" y="13440"/>
                    <a:pt x="17394" y="13440"/>
                    <a:pt x="17394" y="13440"/>
                  </a:cubicBezTo>
                  <a:cubicBezTo>
                    <a:pt x="17394" y="13500"/>
                    <a:pt x="17394" y="13500"/>
                    <a:pt x="17394" y="13500"/>
                  </a:cubicBezTo>
                  <a:cubicBezTo>
                    <a:pt x="17337" y="13740"/>
                    <a:pt x="17337" y="13740"/>
                    <a:pt x="17337" y="13740"/>
                  </a:cubicBezTo>
                  <a:cubicBezTo>
                    <a:pt x="17223" y="13800"/>
                    <a:pt x="17223" y="13800"/>
                    <a:pt x="17223" y="13800"/>
                  </a:cubicBezTo>
                  <a:cubicBezTo>
                    <a:pt x="17223" y="13920"/>
                    <a:pt x="17223" y="13920"/>
                    <a:pt x="17223" y="13920"/>
                  </a:cubicBezTo>
                  <a:cubicBezTo>
                    <a:pt x="17053" y="13920"/>
                    <a:pt x="17053" y="13920"/>
                    <a:pt x="17053" y="13920"/>
                  </a:cubicBezTo>
                  <a:cubicBezTo>
                    <a:pt x="16996" y="14100"/>
                    <a:pt x="16996" y="14100"/>
                    <a:pt x="16996" y="14100"/>
                  </a:cubicBezTo>
                  <a:cubicBezTo>
                    <a:pt x="16996" y="14160"/>
                    <a:pt x="16996" y="14160"/>
                    <a:pt x="16996" y="14160"/>
                  </a:cubicBezTo>
                  <a:cubicBezTo>
                    <a:pt x="17053" y="14220"/>
                    <a:pt x="17053" y="14220"/>
                    <a:pt x="17053" y="14220"/>
                  </a:cubicBezTo>
                  <a:cubicBezTo>
                    <a:pt x="17109" y="14340"/>
                    <a:pt x="17109" y="14340"/>
                    <a:pt x="17109" y="14340"/>
                  </a:cubicBezTo>
                  <a:cubicBezTo>
                    <a:pt x="16996" y="14400"/>
                    <a:pt x="16996" y="14400"/>
                    <a:pt x="16996" y="14400"/>
                  </a:cubicBezTo>
                  <a:cubicBezTo>
                    <a:pt x="16768" y="14460"/>
                    <a:pt x="16768" y="14460"/>
                    <a:pt x="16768" y="14460"/>
                  </a:cubicBezTo>
                  <a:cubicBezTo>
                    <a:pt x="16541" y="14400"/>
                    <a:pt x="16541" y="14400"/>
                    <a:pt x="16541" y="14400"/>
                  </a:cubicBezTo>
                  <a:cubicBezTo>
                    <a:pt x="16314" y="14460"/>
                    <a:pt x="16314" y="14460"/>
                    <a:pt x="16314" y="14460"/>
                  </a:cubicBezTo>
                  <a:cubicBezTo>
                    <a:pt x="16143" y="14400"/>
                    <a:pt x="16143" y="14400"/>
                    <a:pt x="16143" y="14400"/>
                  </a:cubicBezTo>
                  <a:cubicBezTo>
                    <a:pt x="15973" y="14460"/>
                    <a:pt x="15973" y="14460"/>
                    <a:pt x="15973" y="14460"/>
                  </a:cubicBezTo>
                  <a:cubicBezTo>
                    <a:pt x="15916" y="14460"/>
                    <a:pt x="15916" y="14460"/>
                    <a:pt x="15916" y="14460"/>
                  </a:cubicBezTo>
                  <a:cubicBezTo>
                    <a:pt x="15916" y="14700"/>
                    <a:pt x="15916" y="14700"/>
                    <a:pt x="15916" y="14700"/>
                  </a:cubicBezTo>
                  <a:cubicBezTo>
                    <a:pt x="15859" y="14880"/>
                    <a:pt x="15859" y="14880"/>
                    <a:pt x="15859" y="14880"/>
                  </a:cubicBezTo>
                  <a:cubicBezTo>
                    <a:pt x="15859" y="15060"/>
                    <a:pt x="15859" y="15060"/>
                    <a:pt x="15859" y="15060"/>
                  </a:cubicBezTo>
                  <a:cubicBezTo>
                    <a:pt x="15973" y="15120"/>
                    <a:pt x="15973" y="15120"/>
                    <a:pt x="15973" y="15120"/>
                  </a:cubicBezTo>
                  <a:cubicBezTo>
                    <a:pt x="15973" y="15240"/>
                    <a:pt x="15973" y="15240"/>
                    <a:pt x="15973" y="15240"/>
                  </a:cubicBezTo>
                  <a:cubicBezTo>
                    <a:pt x="15916" y="15360"/>
                    <a:pt x="15916" y="15360"/>
                    <a:pt x="15916" y="15360"/>
                  </a:cubicBezTo>
                  <a:cubicBezTo>
                    <a:pt x="15745" y="15540"/>
                    <a:pt x="15745" y="15540"/>
                    <a:pt x="15745" y="15540"/>
                  </a:cubicBezTo>
                  <a:cubicBezTo>
                    <a:pt x="15575" y="15720"/>
                    <a:pt x="15575" y="15720"/>
                    <a:pt x="15575" y="15720"/>
                  </a:cubicBezTo>
                  <a:cubicBezTo>
                    <a:pt x="15518" y="16080"/>
                    <a:pt x="15518" y="16080"/>
                    <a:pt x="15518" y="16080"/>
                  </a:cubicBezTo>
                  <a:cubicBezTo>
                    <a:pt x="15518" y="16200"/>
                    <a:pt x="15518" y="16200"/>
                    <a:pt x="15518" y="16200"/>
                  </a:cubicBezTo>
                  <a:cubicBezTo>
                    <a:pt x="15404" y="16260"/>
                    <a:pt x="15404" y="16260"/>
                    <a:pt x="15404" y="16260"/>
                  </a:cubicBezTo>
                  <a:cubicBezTo>
                    <a:pt x="15234" y="16380"/>
                    <a:pt x="15234" y="16380"/>
                    <a:pt x="15234" y="16380"/>
                  </a:cubicBezTo>
                  <a:cubicBezTo>
                    <a:pt x="15120" y="16500"/>
                    <a:pt x="15120" y="16500"/>
                    <a:pt x="15120" y="16500"/>
                  </a:cubicBezTo>
                  <a:cubicBezTo>
                    <a:pt x="15063" y="16560"/>
                    <a:pt x="15063" y="16560"/>
                    <a:pt x="15063" y="16560"/>
                  </a:cubicBezTo>
                  <a:cubicBezTo>
                    <a:pt x="15006" y="16800"/>
                    <a:pt x="15006" y="16800"/>
                    <a:pt x="15006" y="16800"/>
                  </a:cubicBezTo>
                  <a:cubicBezTo>
                    <a:pt x="14893" y="16860"/>
                    <a:pt x="14893" y="16860"/>
                    <a:pt x="14893" y="16860"/>
                  </a:cubicBezTo>
                  <a:cubicBezTo>
                    <a:pt x="14779" y="16800"/>
                    <a:pt x="14779" y="16800"/>
                    <a:pt x="14779" y="16800"/>
                  </a:cubicBezTo>
                  <a:cubicBezTo>
                    <a:pt x="14665" y="16800"/>
                    <a:pt x="14665" y="16800"/>
                    <a:pt x="14665" y="16800"/>
                  </a:cubicBezTo>
                  <a:cubicBezTo>
                    <a:pt x="14495" y="16740"/>
                    <a:pt x="14495" y="16740"/>
                    <a:pt x="14495" y="16740"/>
                  </a:cubicBezTo>
                  <a:cubicBezTo>
                    <a:pt x="14438" y="16620"/>
                    <a:pt x="14438" y="16620"/>
                    <a:pt x="14438" y="16620"/>
                  </a:cubicBezTo>
                  <a:cubicBezTo>
                    <a:pt x="14324" y="16560"/>
                    <a:pt x="14324" y="16560"/>
                    <a:pt x="14324" y="16560"/>
                  </a:cubicBezTo>
                  <a:cubicBezTo>
                    <a:pt x="14267" y="16560"/>
                    <a:pt x="14267" y="16560"/>
                    <a:pt x="14267" y="16560"/>
                  </a:cubicBezTo>
                  <a:cubicBezTo>
                    <a:pt x="14211" y="16680"/>
                    <a:pt x="14211" y="16680"/>
                    <a:pt x="14211" y="16680"/>
                  </a:cubicBezTo>
                  <a:cubicBezTo>
                    <a:pt x="14040" y="16800"/>
                    <a:pt x="14040" y="16800"/>
                    <a:pt x="14040" y="16800"/>
                  </a:cubicBezTo>
                  <a:cubicBezTo>
                    <a:pt x="13926" y="16920"/>
                    <a:pt x="13926" y="16920"/>
                    <a:pt x="13926" y="16920"/>
                  </a:cubicBezTo>
                  <a:cubicBezTo>
                    <a:pt x="13813" y="17100"/>
                    <a:pt x="13813" y="17100"/>
                    <a:pt x="13813" y="17100"/>
                  </a:cubicBezTo>
                  <a:cubicBezTo>
                    <a:pt x="13699" y="17160"/>
                    <a:pt x="13699" y="17160"/>
                    <a:pt x="13699" y="17160"/>
                  </a:cubicBezTo>
                  <a:cubicBezTo>
                    <a:pt x="13585" y="17400"/>
                    <a:pt x="13585" y="17400"/>
                    <a:pt x="13585" y="17400"/>
                  </a:cubicBezTo>
                  <a:cubicBezTo>
                    <a:pt x="13528" y="17460"/>
                    <a:pt x="13528" y="17460"/>
                    <a:pt x="13528" y="17460"/>
                  </a:cubicBezTo>
                  <a:cubicBezTo>
                    <a:pt x="13528" y="17640"/>
                    <a:pt x="13528" y="17640"/>
                    <a:pt x="13528" y="17640"/>
                  </a:cubicBezTo>
                  <a:cubicBezTo>
                    <a:pt x="13585" y="17760"/>
                    <a:pt x="13585" y="17760"/>
                    <a:pt x="13585" y="17760"/>
                  </a:cubicBezTo>
                  <a:cubicBezTo>
                    <a:pt x="13585" y="17880"/>
                    <a:pt x="13585" y="17880"/>
                    <a:pt x="13585" y="17880"/>
                  </a:cubicBezTo>
                  <a:cubicBezTo>
                    <a:pt x="13699" y="18000"/>
                    <a:pt x="13699" y="18000"/>
                    <a:pt x="13699" y="18000"/>
                  </a:cubicBezTo>
                  <a:cubicBezTo>
                    <a:pt x="13699" y="18120"/>
                    <a:pt x="13699" y="18120"/>
                    <a:pt x="13699" y="18120"/>
                  </a:cubicBezTo>
                  <a:cubicBezTo>
                    <a:pt x="13585" y="18180"/>
                    <a:pt x="13585" y="18180"/>
                    <a:pt x="13585" y="18180"/>
                  </a:cubicBezTo>
                  <a:cubicBezTo>
                    <a:pt x="13585" y="18360"/>
                    <a:pt x="13585" y="18360"/>
                    <a:pt x="13585" y="18360"/>
                  </a:cubicBezTo>
                  <a:cubicBezTo>
                    <a:pt x="13528" y="18480"/>
                    <a:pt x="13528" y="18480"/>
                    <a:pt x="13528" y="18480"/>
                  </a:cubicBezTo>
                  <a:cubicBezTo>
                    <a:pt x="13472" y="18480"/>
                    <a:pt x="13472" y="18480"/>
                    <a:pt x="13472" y="18480"/>
                  </a:cubicBezTo>
                  <a:cubicBezTo>
                    <a:pt x="13415" y="18420"/>
                    <a:pt x="13415" y="18420"/>
                    <a:pt x="13415" y="18420"/>
                  </a:cubicBezTo>
                  <a:cubicBezTo>
                    <a:pt x="13415" y="18420"/>
                    <a:pt x="13415" y="18420"/>
                    <a:pt x="13415" y="184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7" name="Google Shape;2517;p278"/>
            <p:cNvSpPr/>
            <p:nvPr/>
          </p:nvSpPr>
          <p:spPr>
            <a:xfrm>
              <a:off x="0" y="2465474"/>
              <a:ext cx="2205837" cy="20880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415" y="18420"/>
                  </a:moveTo>
                  <a:cubicBezTo>
                    <a:pt x="13301" y="18420"/>
                    <a:pt x="13301" y="18420"/>
                    <a:pt x="13301" y="18420"/>
                  </a:cubicBezTo>
                  <a:cubicBezTo>
                    <a:pt x="13187" y="18360"/>
                    <a:pt x="13187" y="18360"/>
                    <a:pt x="13187" y="18360"/>
                  </a:cubicBezTo>
                  <a:cubicBezTo>
                    <a:pt x="13017" y="18360"/>
                    <a:pt x="13017" y="18360"/>
                    <a:pt x="13017" y="18360"/>
                  </a:cubicBezTo>
                  <a:cubicBezTo>
                    <a:pt x="12960" y="18360"/>
                    <a:pt x="12960" y="18360"/>
                    <a:pt x="12960" y="18360"/>
                  </a:cubicBezTo>
                  <a:cubicBezTo>
                    <a:pt x="12846" y="18180"/>
                    <a:pt x="12846" y="18180"/>
                    <a:pt x="12846" y="18180"/>
                  </a:cubicBezTo>
                  <a:cubicBezTo>
                    <a:pt x="12846" y="18000"/>
                    <a:pt x="12846" y="18000"/>
                    <a:pt x="12846" y="18000"/>
                  </a:cubicBezTo>
                  <a:cubicBezTo>
                    <a:pt x="12733" y="17820"/>
                    <a:pt x="12733" y="17820"/>
                    <a:pt x="12733" y="17820"/>
                  </a:cubicBezTo>
                  <a:cubicBezTo>
                    <a:pt x="12562" y="17640"/>
                    <a:pt x="12562" y="17640"/>
                    <a:pt x="12562" y="17640"/>
                  </a:cubicBezTo>
                  <a:cubicBezTo>
                    <a:pt x="12448" y="17520"/>
                    <a:pt x="12448" y="17520"/>
                    <a:pt x="12448" y="17520"/>
                  </a:cubicBezTo>
                  <a:cubicBezTo>
                    <a:pt x="12448" y="17460"/>
                    <a:pt x="12448" y="17460"/>
                    <a:pt x="12448" y="17460"/>
                  </a:cubicBezTo>
                  <a:cubicBezTo>
                    <a:pt x="12505" y="17220"/>
                    <a:pt x="12505" y="17220"/>
                    <a:pt x="12505" y="17220"/>
                  </a:cubicBezTo>
                  <a:cubicBezTo>
                    <a:pt x="12562" y="17040"/>
                    <a:pt x="12562" y="17040"/>
                    <a:pt x="12562" y="17040"/>
                  </a:cubicBezTo>
                  <a:cubicBezTo>
                    <a:pt x="12505" y="16860"/>
                    <a:pt x="12505" y="16860"/>
                    <a:pt x="12505" y="16860"/>
                  </a:cubicBezTo>
                  <a:cubicBezTo>
                    <a:pt x="12392" y="16800"/>
                    <a:pt x="12392" y="16800"/>
                    <a:pt x="12392" y="16800"/>
                  </a:cubicBezTo>
                  <a:cubicBezTo>
                    <a:pt x="12278" y="16860"/>
                    <a:pt x="12278" y="16860"/>
                    <a:pt x="12278" y="16860"/>
                  </a:cubicBezTo>
                  <a:cubicBezTo>
                    <a:pt x="12164" y="16800"/>
                    <a:pt x="12164" y="16800"/>
                    <a:pt x="12164" y="16800"/>
                  </a:cubicBezTo>
                  <a:cubicBezTo>
                    <a:pt x="12107" y="16680"/>
                    <a:pt x="12107" y="16680"/>
                    <a:pt x="12107" y="1668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823" y="16560"/>
                    <a:pt x="11823" y="16560"/>
                    <a:pt x="11823" y="16560"/>
                  </a:cubicBezTo>
                  <a:cubicBezTo>
                    <a:pt x="11709" y="16440"/>
                    <a:pt x="11709" y="16440"/>
                    <a:pt x="11709" y="16440"/>
                  </a:cubicBezTo>
                  <a:cubicBezTo>
                    <a:pt x="11766" y="16380"/>
                    <a:pt x="11766" y="16380"/>
                    <a:pt x="11766" y="16380"/>
                  </a:cubicBezTo>
                  <a:cubicBezTo>
                    <a:pt x="11709" y="16200"/>
                    <a:pt x="11709" y="16200"/>
                    <a:pt x="11709" y="16200"/>
                  </a:cubicBezTo>
                  <a:cubicBezTo>
                    <a:pt x="11766" y="16140"/>
                    <a:pt x="11766" y="16140"/>
                    <a:pt x="11766" y="16140"/>
                  </a:cubicBezTo>
                  <a:cubicBezTo>
                    <a:pt x="11766" y="15960"/>
                    <a:pt x="11766" y="15960"/>
                    <a:pt x="11766" y="15960"/>
                  </a:cubicBezTo>
                  <a:cubicBezTo>
                    <a:pt x="11539" y="15960"/>
                    <a:pt x="11539" y="15960"/>
                    <a:pt x="11539" y="15960"/>
                  </a:cubicBezTo>
                  <a:cubicBezTo>
                    <a:pt x="11425" y="15960"/>
                    <a:pt x="11425" y="15960"/>
                    <a:pt x="11425" y="15960"/>
                  </a:cubicBezTo>
                  <a:cubicBezTo>
                    <a:pt x="11312" y="16020"/>
                    <a:pt x="11312" y="16020"/>
                    <a:pt x="11312" y="16020"/>
                  </a:cubicBezTo>
                  <a:cubicBezTo>
                    <a:pt x="11198" y="16140"/>
                    <a:pt x="11198" y="16140"/>
                    <a:pt x="11198" y="16140"/>
                  </a:cubicBezTo>
                  <a:cubicBezTo>
                    <a:pt x="11312" y="16260"/>
                    <a:pt x="11312" y="16260"/>
                    <a:pt x="11312" y="16260"/>
                  </a:cubicBezTo>
                  <a:cubicBezTo>
                    <a:pt x="11312" y="16440"/>
                    <a:pt x="11312" y="16440"/>
                    <a:pt x="11312" y="16440"/>
                  </a:cubicBezTo>
                  <a:cubicBezTo>
                    <a:pt x="11198" y="16620"/>
                    <a:pt x="11198" y="16620"/>
                    <a:pt x="11198" y="16620"/>
                  </a:cubicBezTo>
                  <a:cubicBezTo>
                    <a:pt x="11255" y="16680"/>
                    <a:pt x="11255" y="16680"/>
                    <a:pt x="11255" y="16680"/>
                  </a:cubicBezTo>
                  <a:cubicBezTo>
                    <a:pt x="11312" y="16800"/>
                    <a:pt x="11312" y="16800"/>
                    <a:pt x="11312" y="16800"/>
                  </a:cubicBezTo>
                  <a:cubicBezTo>
                    <a:pt x="11312" y="16860"/>
                    <a:pt x="11312" y="16860"/>
                    <a:pt x="11312" y="16860"/>
                  </a:cubicBezTo>
                  <a:cubicBezTo>
                    <a:pt x="11198" y="16860"/>
                    <a:pt x="11198" y="16860"/>
                    <a:pt x="11198" y="16860"/>
                  </a:cubicBezTo>
                  <a:cubicBezTo>
                    <a:pt x="11084" y="16860"/>
                    <a:pt x="11084" y="16860"/>
                    <a:pt x="11084" y="16860"/>
                  </a:cubicBezTo>
                  <a:cubicBezTo>
                    <a:pt x="11027" y="16920"/>
                    <a:pt x="11027" y="16920"/>
                    <a:pt x="11027" y="16920"/>
                  </a:cubicBezTo>
                  <a:cubicBezTo>
                    <a:pt x="10914" y="17040"/>
                    <a:pt x="10914" y="17040"/>
                    <a:pt x="10914" y="17040"/>
                  </a:cubicBezTo>
                  <a:cubicBezTo>
                    <a:pt x="10800" y="17040"/>
                    <a:pt x="10800" y="17040"/>
                    <a:pt x="10800" y="17040"/>
                  </a:cubicBezTo>
                  <a:cubicBezTo>
                    <a:pt x="10743" y="17100"/>
                    <a:pt x="10743" y="17100"/>
                    <a:pt x="10743" y="17100"/>
                  </a:cubicBezTo>
                  <a:cubicBezTo>
                    <a:pt x="10743" y="17160"/>
                    <a:pt x="10743" y="17160"/>
                    <a:pt x="10743" y="1716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0800" y="17340"/>
                    <a:pt x="10800" y="17340"/>
                    <a:pt x="10800" y="17340"/>
                  </a:cubicBezTo>
                  <a:cubicBezTo>
                    <a:pt x="10686" y="17520"/>
                    <a:pt x="10686" y="17520"/>
                    <a:pt x="10686" y="17520"/>
                  </a:cubicBezTo>
                  <a:cubicBezTo>
                    <a:pt x="10629" y="17580"/>
                    <a:pt x="10629" y="17580"/>
                    <a:pt x="10629" y="17580"/>
                  </a:cubicBezTo>
                  <a:cubicBezTo>
                    <a:pt x="10459" y="17580"/>
                    <a:pt x="10459" y="17580"/>
                    <a:pt x="10459" y="17580"/>
                  </a:cubicBezTo>
                  <a:cubicBezTo>
                    <a:pt x="10345" y="17640"/>
                    <a:pt x="10345" y="17640"/>
                    <a:pt x="10345" y="17640"/>
                  </a:cubicBezTo>
                  <a:cubicBezTo>
                    <a:pt x="10288" y="17760"/>
                    <a:pt x="10288" y="17760"/>
                    <a:pt x="10288" y="17760"/>
                  </a:cubicBezTo>
                  <a:cubicBezTo>
                    <a:pt x="10288" y="17880"/>
                    <a:pt x="10288" y="17880"/>
                    <a:pt x="10288" y="17880"/>
                  </a:cubicBezTo>
                  <a:cubicBezTo>
                    <a:pt x="10175" y="17880"/>
                    <a:pt x="10175" y="17880"/>
                    <a:pt x="10175" y="17880"/>
                  </a:cubicBezTo>
                  <a:cubicBezTo>
                    <a:pt x="10061" y="17880"/>
                    <a:pt x="10061" y="17880"/>
                    <a:pt x="10061" y="17880"/>
                  </a:cubicBezTo>
                  <a:cubicBezTo>
                    <a:pt x="9947" y="17820"/>
                    <a:pt x="9947" y="17820"/>
                    <a:pt x="9947" y="17820"/>
                  </a:cubicBezTo>
                  <a:cubicBezTo>
                    <a:pt x="9834" y="17820"/>
                    <a:pt x="9834" y="17820"/>
                    <a:pt x="9834" y="17820"/>
                  </a:cubicBezTo>
                  <a:cubicBezTo>
                    <a:pt x="9720" y="17940"/>
                    <a:pt x="9720" y="17940"/>
                    <a:pt x="9720" y="17940"/>
                  </a:cubicBezTo>
                  <a:cubicBezTo>
                    <a:pt x="9606" y="17940"/>
                    <a:pt x="9606" y="17940"/>
                    <a:pt x="9606" y="17940"/>
                  </a:cubicBezTo>
                  <a:cubicBezTo>
                    <a:pt x="9493" y="18060"/>
                    <a:pt x="9493" y="18060"/>
                    <a:pt x="9493" y="18060"/>
                  </a:cubicBezTo>
                  <a:cubicBezTo>
                    <a:pt x="9322" y="18120"/>
                    <a:pt x="9322" y="18120"/>
                    <a:pt x="9322" y="18120"/>
                  </a:cubicBezTo>
                  <a:cubicBezTo>
                    <a:pt x="9152" y="18000"/>
                    <a:pt x="9152" y="18000"/>
                    <a:pt x="9152" y="18000"/>
                  </a:cubicBezTo>
                  <a:cubicBezTo>
                    <a:pt x="9038" y="18000"/>
                    <a:pt x="9038" y="18000"/>
                    <a:pt x="9038" y="18000"/>
                  </a:cubicBezTo>
                  <a:cubicBezTo>
                    <a:pt x="8867" y="18000"/>
                    <a:pt x="8867" y="18000"/>
                    <a:pt x="8867" y="18000"/>
                  </a:cubicBezTo>
                  <a:cubicBezTo>
                    <a:pt x="8811" y="18120"/>
                    <a:pt x="8811" y="18120"/>
                    <a:pt x="8811" y="18120"/>
                  </a:cubicBezTo>
                  <a:cubicBezTo>
                    <a:pt x="8811" y="18300"/>
                    <a:pt x="8811" y="18300"/>
                    <a:pt x="8811" y="18300"/>
                  </a:cubicBezTo>
                  <a:cubicBezTo>
                    <a:pt x="8811" y="18480"/>
                    <a:pt x="8811" y="18480"/>
                    <a:pt x="8811" y="18480"/>
                  </a:cubicBezTo>
                  <a:cubicBezTo>
                    <a:pt x="8754" y="18660"/>
                    <a:pt x="8754" y="18660"/>
                    <a:pt x="8754" y="18660"/>
                  </a:cubicBezTo>
                  <a:cubicBezTo>
                    <a:pt x="8640" y="18720"/>
                    <a:pt x="8640" y="18720"/>
                    <a:pt x="8640" y="18720"/>
                  </a:cubicBezTo>
                  <a:cubicBezTo>
                    <a:pt x="8526" y="18780"/>
                    <a:pt x="8526" y="18780"/>
                    <a:pt x="8526" y="18780"/>
                  </a:cubicBezTo>
                  <a:cubicBezTo>
                    <a:pt x="8413" y="18900"/>
                    <a:pt x="8413" y="18900"/>
                    <a:pt x="8413" y="18900"/>
                  </a:cubicBezTo>
                  <a:cubicBezTo>
                    <a:pt x="8185" y="18960"/>
                    <a:pt x="8185" y="18960"/>
                    <a:pt x="8185" y="18960"/>
                  </a:cubicBezTo>
                  <a:cubicBezTo>
                    <a:pt x="8015" y="18900"/>
                    <a:pt x="8015" y="18900"/>
                    <a:pt x="8015" y="18900"/>
                  </a:cubicBezTo>
                  <a:cubicBezTo>
                    <a:pt x="7844" y="18840"/>
                    <a:pt x="7844" y="18840"/>
                    <a:pt x="7844" y="18840"/>
                  </a:cubicBezTo>
                  <a:cubicBezTo>
                    <a:pt x="7844" y="18720"/>
                    <a:pt x="7844" y="18720"/>
                    <a:pt x="7844" y="18720"/>
                  </a:cubicBezTo>
                  <a:cubicBezTo>
                    <a:pt x="7787" y="18660"/>
                    <a:pt x="7787" y="18660"/>
                    <a:pt x="7787" y="18660"/>
                  </a:cubicBezTo>
                  <a:cubicBezTo>
                    <a:pt x="7731" y="18660"/>
                    <a:pt x="7731" y="18660"/>
                    <a:pt x="7731" y="18660"/>
                  </a:cubicBezTo>
                  <a:cubicBezTo>
                    <a:pt x="7674" y="18720"/>
                    <a:pt x="7674" y="18720"/>
                    <a:pt x="7674" y="18720"/>
                  </a:cubicBezTo>
                  <a:cubicBezTo>
                    <a:pt x="7560" y="18840"/>
                    <a:pt x="7560" y="18840"/>
                    <a:pt x="7560" y="18840"/>
                  </a:cubicBezTo>
                  <a:cubicBezTo>
                    <a:pt x="7503" y="18960"/>
                    <a:pt x="7503" y="18960"/>
                    <a:pt x="7503" y="18960"/>
                  </a:cubicBezTo>
                  <a:cubicBezTo>
                    <a:pt x="7446" y="19080"/>
                    <a:pt x="7446" y="19080"/>
                    <a:pt x="7446" y="19080"/>
                  </a:cubicBezTo>
                  <a:cubicBezTo>
                    <a:pt x="7333" y="18960"/>
                    <a:pt x="7333" y="18960"/>
                    <a:pt x="7333" y="18960"/>
                  </a:cubicBezTo>
                  <a:cubicBezTo>
                    <a:pt x="7219" y="19020"/>
                    <a:pt x="7219" y="19020"/>
                    <a:pt x="7219" y="19020"/>
                  </a:cubicBezTo>
                  <a:cubicBezTo>
                    <a:pt x="7162" y="19140"/>
                    <a:pt x="7162" y="19140"/>
                    <a:pt x="7162" y="19140"/>
                  </a:cubicBezTo>
                  <a:cubicBezTo>
                    <a:pt x="7105" y="19200"/>
                    <a:pt x="7105" y="19200"/>
                    <a:pt x="7105" y="19200"/>
                  </a:cubicBezTo>
                  <a:cubicBezTo>
                    <a:pt x="6992" y="19140"/>
                    <a:pt x="6992" y="19140"/>
                    <a:pt x="6992" y="19140"/>
                  </a:cubicBezTo>
                  <a:cubicBezTo>
                    <a:pt x="6935" y="19080"/>
                    <a:pt x="6935" y="19080"/>
                    <a:pt x="6935" y="19080"/>
                  </a:cubicBezTo>
                  <a:cubicBezTo>
                    <a:pt x="6878" y="19080"/>
                    <a:pt x="6878" y="19080"/>
                    <a:pt x="6878" y="19080"/>
                  </a:cubicBezTo>
                  <a:cubicBezTo>
                    <a:pt x="6764" y="19140"/>
                    <a:pt x="6764" y="19140"/>
                    <a:pt x="6764" y="19140"/>
                  </a:cubicBezTo>
                  <a:cubicBezTo>
                    <a:pt x="6594" y="19260"/>
                    <a:pt x="6594" y="19260"/>
                    <a:pt x="6594" y="19260"/>
                  </a:cubicBezTo>
                  <a:cubicBezTo>
                    <a:pt x="6423" y="19380"/>
                    <a:pt x="6423" y="19380"/>
                    <a:pt x="6423" y="19380"/>
                  </a:cubicBezTo>
                  <a:cubicBezTo>
                    <a:pt x="6309" y="19500"/>
                    <a:pt x="6309" y="19500"/>
                    <a:pt x="6309" y="19500"/>
                  </a:cubicBezTo>
                  <a:cubicBezTo>
                    <a:pt x="6253" y="19440"/>
                    <a:pt x="6253" y="19440"/>
                    <a:pt x="6253" y="19440"/>
                  </a:cubicBezTo>
                  <a:cubicBezTo>
                    <a:pt x="6082" y="19500"/>
                    <a:pt x="6082" y="19500"/>
                    <a:pt x="6082" y="19500"/>
                  </a:cubicBezTo>
                  <a:cubicBezTo>
                    <a:pt x="6082" y="19560"/>
                    <a:pt x="6082" y="19560"/>
                    <a:pt x="6082" y="19560"/>
                  </a:cubicBezTo>
                  <a:cubicBezTo>
                    <a:pt x="6139" y="19620"/>
                    <a:pt x="6139" y="19620"/>
                    <a:pt x="6139" y="19620"/>
                  </a:cubicBezTo>
                  <a:cubicBezTo>
                    <a:pt x="6082" y="19740"/>
                    <a:pt x="6082" y="19740"/>
                    <a:pt x="6082" y="19740"/>
                  </a:cubicBezTo>
                  <a:cubicBezTo>
                    <a:pt x="5968" y="19800"/>
                    <a:pt x="5968" y="19800"/>
                    <a:pt x="5968" y="19800"/>
                  </a:cubicBezTo>
                  <a:cubicBezTo>
                    <a:pt x="5855" y="19800"/>
                    <a:pt x="5855" y="19800"/>
                    <a:pt x="5855" y="19800"/>
                  </a:cubicBezTo>
                  <a:cubicBezTo>
                    <a:pt x="5798" y="19980"/>
                    <a:pt x="5798" y="19980"/>
                    <a:pt x="5798" y="19980"/>
                  </a:cubicBezTo>
                  <a:cubicBezTo>
                    <a:pt x="5855" y="20040"/>
                    <a:pt x="5855" y="20040"/>
                    <a:pt x="5855" y="20040"/>
                  </a:cubicBezTo>
                  <a:cubicBezTo>
                    <a:pt x="5855" y="20220"/>
                    <a:pt x="5855" y="20220"/>
                    <a:pt x="5855" y="20220"/>
                  </a:cubicBezTo>
                  <a:cubicBezTo>
                    <a:pt x="5798" y="20340"/>
                    <a:pt x="5798" y="20340"/>
                    <a:pt x="5798" y="20340"/>
                  </a:cubicBezTo>
                  <a:cubicBezTo>
                    <a:pt x="5741" y="20400"/>
                    <a:pt x="5741" y="20400"/>
                    <a:pt x="5741" y="20400"/>
                  </a:cubicBezTo>
                  <a:cubicBezTo>
                    <a:pt x="5741" y="20460"/>
                    <a:pt x="5741" y="20460"/>
                    <a:pt x="5741" y="20460"/>
                  </a:cubicBezTo>
                  <a:cubicBezTo>
                    <a:pt x="5627" y="20520"/>
                    <a:pt x="5627" y="20520"/>
                    <a:pt x="5627" y="20520"/>
                  </a:cubicBezTo>
                  <a:cubicBezTo>
                    <a:pt x="5514" y="20460"/>
                    <a:pt x="5514" y="20460"/>
                    <a:pt x="5514" y="20460"/>
                  </a:cubicBezTo>
                  <a:cubicBezTo>
                    <a:pt x="5457" y="20340"/>
                    <a:pt x="5457" y="20340"/>
                    <a:pt x="5457" y="20340"/>
                  </a:cubicBezTo>
                  <a:cubicBezTo>
                    <a:pt x="5286" y="20280"/>
                    <a:pt x="5286" y="20280"/>
                    <a:pt x="5286" y="20280"/>
                  </a:cubicBezTo>
                  <a:cubicBezTo>
                    <a:pt x="5286" y="20160"/>
                    <a:pt x="5286" y="20160"/>
                    <a:pt x="5286" y="20160"/>
                  </a:cubicBezTo>
                  <a:cubicBezTo>
                    <a:pt x="5173" y="20160"/>
                    <a:pt x="5173" y="20160"/>
                    <a:pt x="5173" y="20160"/>
                  </a:cubicBezTo>
                  <a:cubicBezTo>
                    <a:pt x="5059" y="20220"/>
                    <a:pt x="5059" y="20220"/>
                    <a:pt x="5059" y="20220"/>
                  </a:cubicBezTo>
                  <a:cubicBezTo>
                    <a:pt x="5002" y="20220"/>
                    <a:pt x="5002" y="20220"/>
                    <a:pt x="5002" y="20220"/>
                  </a:cubicBezTo>
                  <a:cubicBezTo>
                    <a:pt x="4945" y="20340"/>
                    <a:pt x="4945" y="20340"/>
                    <a:pt x="4945" y="20340"/>
                  </a:cubicBezTo>
                  <a:cubicBezTo>
                    <a:pt x="5002" y="20460"/>
                    <a:pt x="5002" y="20460"/>
                    <a:pt x="5002" y="20460"/>
                  </a:cubicBezTo>
                  <a:cubicBezTo>
                    <a:pt x="5002" y="20520"/>
                    <a:pt x="5002" y="20520"/>
                    <a:pt x="5002" y="20520"/>
                  </a:cubicBezTo>
                  <a:cubicBezTo>
                    <a:pt x="4888" y="20640"/>
                    <a:pt x="4888" y="20640"/>
                    <a:pt x="4888" y="20640"/>
                  </a:cubicBezTo>
                  <a:cubicBezTo>
                    <a:pt x="4888" y="20700"/>
                    <a:pt x="4888" y="20700"/>
                    <a:pt x="4888" y="20700"/>
                  </a:cubicBezTo>
                  <a:cubicBezTo>
                    <a:pt x="5002" y="20760"/>
                    <a:pt x="5002" y="20760"/>
                    <a:pt x="5002" y="20760"/>
                  </a:cubicBezTo>
                  <a:cubicBezTo>
                    <a:pt x="5116" y="20880"/>
                    <a:pt x="5116" y="20880"/>
                    <a:pt x="5116" y="20880"/>
                  </a:cubicBezTo>
                  <a:cubicBezTo>
                    <a:pt x="5059" y="20940"/>
                    <a:pt x="5059" y="20940"/>
                    <a:pt x="5059" y="20940"/>
                  </a:cubicBezTo>
                  <a:cubicBezTo>
                    <a:pt x="5059" y="21180"/>
                    <a:pt x="5059" y="21180"/>
                    <a:pt x="5059" y="21180"/>
                  </a:cubicBezTo>
                  <a:cubicBezTo>
                    <a:pt x="5116" y="21360"/>
                    <a:pt x="5116" y="21360"/>
                    <a:pt x="5116" y="21360"/>
                  </a:cubicBezTo>
                  <a:cubicBezTo>
                    <a:pt x="5059" y="21420"/>
                    <a:pt x="5059" y="21420"/>
                    <a:pt x="5059" y="21420"/>
                  </a:cubicBezTo>
                  <a:cubicBezTo>
                    <a:pt x="4945" y="21480"/>
                    <a:pt x="4945" y="21480"/>
                    <a:pt x="4945" y="21480"/>
                  </a:cubicBezTo>
                  <a:cubicBezTo>
                    <a:pt x="4775" y="21600"/>
                    <a:pt x="4775" y="21600"/>
                    <a:pt x="4775" y="21600"/>
                  </a:cubicBezTo>
                  <a:cubicBezTo>
                    <a:pt x="4661" y="21600"/>
                    <a:pt x="4661" y="21600"/>
                    <a:pt x="4661" y="21600"/>
                  </a:cubicBezTo>
                  <a:cubicBezTo>
                    <a:pt x="4604" y="21480"/>
                    <a:pt x="4604" y="21480"/>
                    <a:pt x="4604" y="21480"/>
                  </a:cubicBezTo>
                  <a:cubicBezTo>
                    <a:pt x="4604" y="21360"/>
                    <a:pt x="4604" y="21360"/>
                    <a:pt x="4604" y="21360"/>
                  </a:cubicBezTo>
                  <a:cubicBezTo>
                    <a:pt x="4491" y="21300"/>
                    <a:pt x="4491" y="21300"/>
                    <a:pt x="4491" y="21300"/>
                  </a:cubicBezTo>
                  <a:cubicBezTo>
                    <a:pt x="4377" y="21300"/>
                    <a:pt x="4377" y="21300"/>
                    <a:pt x="4377" y="21300"/>
                  </a:cubicBezTo>
                  <a:cubicBezTo>
                    <a:pt x="4320" y="21300"/>
                    <a:pt x="4320" y="21300"/>
                    <a:pt x="4320" y="21300"/>
                  </a:cubicBezTo>
                  <a:cubicBezTo>
                    <a:pt x="4263" y="21360"/>
                    <a:pt x="4263" y="21360"/>
                    <a:pt x="4263" y="21360"/>
                  </a:cubicBezTo>
                  <a:cubicBezTo>
                    <a:pt x="4149" y="21360"/>
                    <a:pt x="4149" y="21360"/>
                    <a:pt x="4149" y="21360"/>
                  </a:cubicBezTo>
                  <a:cubicBezTo>
                    <a:pt x="4093" y="21240"/>
                    <a:pt x="4093" y="21240"/>
                    <a:pt x="4093" y="21240"/>
                  </a:cubicBezTo>
                  <a:cubicBezTo>
                    <a:pt x="4093" y="21120"/>
                    <a:pt x="4093" y="21120"/>
                    <a:pt x="4093" y="21120"/>
                  </a:cubicBezTo>
                  <a:cubicBezTo>
                    <a:pt x="4036" y="21060"/>
                    <a:pt x="4036" y="21060"/>
                    <a:pt x="4036" y="21060"/>
                  </a:cubicBezTo>
                  <a:cubicBezTo>
                    <a:pt x="3979" y="21120"/>
                    <a:pt x="3979" y="21120"/>
                    <a:pt x="3979" y="21120"/>
                  </a:cubicBezTo>
                  <a:cubicBezTo>
                    <a:pt x="3752" y="21180"/>
                    <a:pt x="3752" y="21180"/>
                    <a:pt x="3752" y="21180"/>
                  </a:cubicBezTo>
                  <a:cubicBezTo>
                    <a:pt x="3581" y="21360"/>
                    <a:pt x="3581" y="21360"/>
                    <a:pt x="3581" y="21360"/>
                  </a:cubicBezTo>
                  <a:cubicBezTo>
                    <a:pt x="3411" y="21360"/>
                    <a:pt x="3411" y="21360"/>
                    <a:pt x="3411" y="21360"/>
                  </a:cubicBezTo>
                  <a:cubicBezTo>
                    <a:pt x="3297" y="21540"/>
                    <a:pt x="3297" y="21540"/>
                    <a:pt x="3297" y="21540"/>
                  </a:cubicBezTo>
                  <a:cubicBezTo>
                    <a:pt x="3183" y="21480"/>
                    <a:pt x="3183" y="21480"/>
                    <a:pt x="3183" y="21480"/>
                  </a:cubicBezTo>
                  <a:cubicBezTo>
                    <a:pt x="3183" y="21360"/>
                    <a:pt x="3183" y="21360"/>
                    <a:pt x="3183" y="21360"/>
                  </a:cubicBezTo>
                  <a:cubicBezTo>
                    <a:pt x="3183" y="21240"/>
                    <a:pt x="3183" y="21240"/>
                    <a:pt x="3183" y="21240"/>
                  </a:cubicBezTo>
                  <a:cubicBezTo>
                    <a:pt x="3183" y="21120"/>
                    <a:pt x="3183" y="21120"/>
                    <a:pt x="3183" y="21120"/>
                  </a:cubicBezTo>
                  <a:cubicBezTo>
                    <a:pt x="2956" y="21060"/>
                    <a:pt x="2956" y="21060"/>
                    <a:pt x="2956" y="21060"/>
                  </a:cubicBezTo>
                  <a:cubicBezTo>
                    <a:pt x="2785" y="21060"/>
                    <a:pt x="2785" y="21060"/>
                    <a:pt x="2785" y="21060"/>
                  </a:cubicBezTo>
                  <a:cubicBezTo>
                    <a:pt x="2785" y="21120"/>
                    <a:pt x="2785" y="21120"/>
                    <a:pt x="2785" y="21120"/>
                  </a:cubicBezTo>
                  <a:cubicBezTo>
                    <a:pt x="2785" y="21300"/>
                    <a:pt x="2785" y="21300"/>
                    <a:pt x="2785" y="21300"/>
                  </a:cubicBezTo>
                  <a:cubicBezTo>
                    <a:pt x="2956" y="21360"/>
                    <a:pt x="2956" y="21360"/>
                    <a:pt x="2956" y="21360"/>
                  </a:cubicBezTo>
                  <a:cubicBezTo>
                    <a:pt x="2956" y="21540"/>
                    <a:pt x="2956" y="21540"/>
                    <a:pt x="2956" y="21540"/>
                  </a:cubicBezTo>
                  <a:cubicBezTo>
                    <a:pt x="2899" y="21600"/>
                    <a:pt x="2899" y="21600"/>
                    <a:pt x="2899" y="21600"/>
                  </a:cubicBezTo>
                  <a:cubicBezTo>
                    <a:pt x="2728" y="21600"/>
                    <a:pt x="2728" y="21600"/>
                    <a:pt x="2728" y="21600"/>
                  </a:cubicBezTo>
                  <a:cubicBezTo>
                    <a:pt x="2728" y="21540"/>
                    <a:pt x="2728" y="21540"/>
                    <a:pt x="2728" y="21540"/>
                  </a:cubicBezTo>
                  <a:cubicBezTo>
                    <a:pt x="2728" y="21420"/>
                    <a:pt x="2728" y="21360"/>
                    <a:pt x="2672" y="21360"/>
                  </a:cubicBezTo>
                  <a:cubicBezTo>
                    <a:pt x="2672" y="21360"/>
                    <a:pt x="2615" y="21300"/>
                    <a:pt x="2615" y="21300"/>
                  </a:cubicBezTo>
                  <a:cubicBezTo>
                    <a:pt x="2558" y="21180"/>
                    <a:pt x="2501" y="21120"/>
                    <a:pt x="2444" y="21060"/>
                  </a:cubicBezTo>
                  <a:cubicBezTo>
                    <a:pt x="2444" y="21060"/>
                    <a:pt x="2387" y="20940"/>
                    <a:pt x="2444" y="20880"/>
                  </a:cubicBezTo>
                  <a:cubicBezTo>
                    <a:pt x="2444" y="20820"/>
                    <a:pt x="2558" y="20700"/>
                    <a:pt x="2558" y="20700"/>
                  </a:cubicBezTo>
                  <a:cubicBezTo>
                    <a:pt x="2615" y="20640"/>
                    <a:pt x="2672" y="20460"/>
                    <a:pt x="2672" y="20400"/>
                  </a:cubicBezTo>
                  <a:cubicBezTo>
                    <a:pt x="2672" y="20400"/>
                    <a:pt x="2615" y="20280"/>
                    <a:pt x="2558" y="20220"/>
                  </a:cubicBezTo>
                  <a:cubicBezTo>
                    <a:pt x="2558" y="20220"/>
                    <a:pt x="2501" y="20040"/>
                    <a:pt x="2444" y="20040"/>
                  </a:cubicBezTo>
                  <a:cubicBezTo>
                    <a:pt x="2444" y="19980"/>
                    <a:pt x="2444" y="19860"/>
                    <a:pt x="2387" y="19860"/>
                  </a:cubicBezTo>
                  <a:cubicBezTo>
                    <a:pt x="2331" y="19800"/>
                    <a:pt x="2217" y="19860"/>
                    <a:pt x="2160" y="19860"/>
                  </a:cubicBezTo>
                  <a:cubicBezTo>
                    <a:pt x="2103" y="19860"/>
                    <a:pt x="1989" y="19860"/>
                    <a:pt x="1933" y="19860"/>
                  </a:cubicBezTo>
                  <a:cubicBezTo>
                    <a:pt x="1933" y="19860"/>
                    <a:pt x="1819" y="19860"/>
                    <a:pt x="1762" y="19860"/>
                  </a:cubicBezTo>
                  <a:cubicBezTo>
                    <a:pt x="1762" y="19860"/>
                    <a:pt x="1762" y="19800"/>
                    <a:pt x="1762" y="19740"/>
                  </a:cubicBezTo>
                  <a:cubicBezTo>
                    <a:pt x="1705" y="19740"/>
                    <a:pt x="1648" y="19680"/>
                    <a:pt x="1648" y="19620"/>
                  </a:cubicBezTo>
                  <a:cubicBezTo>
                    <a:pt x="1592" y="19620"/>
                    <a:pt x="1535" y="19560"/>
                    <a:pt x="1535" y="19560"/>
                  </a:cubicBezTo>
                  <a:cubicBezTo>
                    <a:pt x="1535" y="19500"/>
                    <a:pt x="1478" y="19380"/>
                    <a:pt x="1478" y="19320"/>
                  </a:cubicBezTo>
                  <a:cubicBezTo>
                    <a:pt x="1478" y="19260"/>
                    <a:pt x="1535" y="19140"/>
                    <a:pt x="1535" y="19140"/>
                  </a:cubicBezTo>
                  <a:cubicBezTo>
                    <a:pt x="1535" y="19140"/>
                    <a:pt x="1648" y="19080"/>
                    <a:pt x="1648" y="19080"/>
                  </a:cubicBezTo>
                  <a:cubicBezTo>
                    <a:pt x="1705" y="19080"/>
                    <a:pt x="1762" y="18960"/>
                    <a:pt x="1819" y="18960"/>
                  </a:cubicBezTo>
                  <a:cubicBezTo>
                    <a:pt x="1876" y="18900"/>
                    <a:pt x="1933" y="18900"/>
                    <a:pt x="1989" y="18900"/>
                  </a:cubicBezTo>
                  <a:cubicBezTo>
                    <a:pt x="1989" y="18840"/>
                    <a:pt x="2103" y="18780"/>
                    <a:pt x="2103" y="18720"/>
                  </a:cubicBezTo>
                  <a:cubicBezTo>
                    <a:pt x="2103" y="18720"/>
                    <a:pt x="2103" y="18600"/>
                    <a:pt x="2046" y="18600"/>
                  </a:cubicBezTo>
                  <a:cubicBezTo>
                    <a:pt x="1989" y="18600"/>
                    <a:pt x="1933" y="18600"/>
                    <a:pt x="1876" y="18540"/>
                  </a:cubicBezTo>
                  <a:cubicBezTo>
                    <a:pt x="1819" y="18540"/>
                    <a:pt x="1648" y="18540"/>
                    <a:pt x="1648" y="18480"/>
                  </a:cubicBezTo>
                  <a:cubicBezTo>
                    <a:pt x="1592" y="18480"/>
                    <a:pt x="1535" y="18360"/>
                    <a:pt x="1535" y="18360"/>
                  </a:cubicBezTo>
                  <a:cubicBezTo>
                    <a:pt x="1535" y="18300"/>
                    <a:pt x="1535" y="18180"/>
                    <a:pt x="1535" y="18120"/>
                  </a:cubicBezTo>
                  <a:cubicBezTo>
                    <a:pt x="1478" y="18060"/>
                    <a:pt x="1364" y="18000"/>
                    <a:pt x="1364" y="18000"/>
                  </a:cubicBezTo>
                  <a:cubicBezTo>
                    <a:pt x="1364" y="17940"/>
                    <a:pt x="1307" y="17820"/>
                    <a:pt x="1307" y="17760"/>
                  </a:cubicBezTo>
                  <a:cubicBezTo>
                    <a:pt x="1251" y="17700"/>
                    <a:pt x="1194" y="17580"/>
                    <a:pt x="1137" y="17580"/>
                  </a:cubicBezTo>
                  <a:cubicBezTo>
                    <a:pt x="1080" y="17520"/>
                    <a:pt x="1023" y="17580"/>
                    <a:pt x="1023" y="17580"/>
                  </a:cubicBezTo>
                  <a:cubicBezTo>
                    <a:pt x="909" y="17580"/>
                    <a:pt x="853" y="17580"/>
                    <a:pt x="796" y="17520"/>
                  </a:cubicBezTo>
                  <a:cubicBezTo>
                    <a:pt x="739" y="17520"/>
                    <a:pt x="739" y="17400"/>
                    <a:pt x="739" y="17340"/>
                  </a:cubicBezTo>
                  <a:cubicBezTo>
                    <a:pt x="682" y="17280"/>
                    <a:pt x="682" y="17160"/>
                    <a:pt x="625" y="17100"/>
                  </a:cubicBezTo>
                  <a:cubicBezTo>
                    <a:pt x="625" y="17040"/>
                    <a:pt x="512" y="16860"/>
                    <a:pt x="455" y="16860"/>
                  </a:cubicBezTo>
                  <a:cubicBezTo>
                    <a:pt x="455" y="16800"/>
                    <a:pt x="398" y="16680"/>
                    <a:pt x="398" y="16680"/>
                  </a:cubicBezTo>
                  <a:cubicBezTo>
                    <a:pt x="455" y="16620"/>
                    <a:pt x="512" y="16620"/>
                    <a:pt x="625" y="16620"/>
                  </a:cubicBezTo>
                  <a:cubicBezTo>
                    <a:pt x="625" y="16620"/>
                    <a:pt x="739" y="16620"/>
                    <a:pt x="796" y="16560"/>
                  </a:cubicBezTo>
                  <a:cubicBezTo>
                    <a:pt x="853" y="16560"/>
                    <a:pt x="853" y="16440"/>
                    <a:pt x="853" y="16440"/>
                  </a:cubicBezTo>
                  <a:cubicBezTo>
                    <a:pt x="853" y="16380"/>
                    <a:pt x="853" y="16260"/>
                    <a:pt x="853" y="16200"/>
                  </a:cubicBezTo>
                  <a:cubicBezTo>
                    <a:pt x="853" y="16200"/>
                    <a:pt x="909" y="16140"/>
                    <a:pt x="909" y="16140"/>
                  </a:cubicBezTo>
                  <a:cubicBezTo>
                    <a:pt x="966" y="16140"/>
                    <a:pt x="1023" y="16200"/>
                    <a:pt x="1023" y="16200"/>
                  </a:cubicBezTo>
                  <a:cubicBezTo>
                    <a:pt x="1080" y="16260"/>
                    <a:pt x="1137" y="16320"/>
                    <a:pt x="1194" y="16260"/>
                  </a:cubicBezTo>
                  <a:cubicBezTo>
                    <a:pt x="1251" y="16260"/>
                    <a:pt x="1194" y="16140"/>
                    <a:pt x="1194" y="16140"/>
                  </a:cubicBezTo>
                  <a:cubicBezTo>
                    <a:pt x="1137" y="16020"/>
                    <a:pt x="1080" y="15960"/>
                    <a:pt x="1080" y="15900"/>
                  </a:cubicBezTo>
                  <a:cubicBezTo>
                    <a:pt x="1080" y="15840"/>
                    <a:pt x="1080" y="15720"/>
                    <a:pt x="1080" y="15660"/>
                  </a:cubicBezTo>
                  <a:cubicBezTo>
                    <a:pt x="1023" y="15600"/>
                    <a:pt x="1080" y="15480"/>
                    <a:pt x="1023" y="15420"/>
                  </a:cubicBezTo>
                  <a:cubicBezTo>
                    <a:pt x="1023" y="15360"/>
                    <a:pt x="966" y="15360"/>
                    <a:pt x="909" y="15360"/>
                  </a:cubicBezTo>
                  <a:cubicBezTo>
                    <a:pt x="909" y="15360"/>
                    <a:pt x="853" y="15300"/>
                    <a:pt x="853" y="15300"/>
                  </a:cubicBezTo>
                  <a:cubicBezTo>
                    <a:pt x="853" y="15240"/>
                    <a:pt x="853" y="15180"/>
                    <a:pt x="853" y="15120"/>
                  </a:cubicBezTo>
                  <a:cubicBezTo>
                    <a:pt x="853" y="15120"/>
                    <a:pt x="853" y="15060"/>
                    <a:pt x="853" y="15000"/>
                  </a:cubicBezTo>
                  <a:cubicBezTo>
                    <a:pt x="853" y="15000"/>
                    <a:pt x="853" y="14880"/>
                    <a:pt x="796" y="14880"/>
                  </a:cubicBezTo>
                  <a:cubicBezTo>
                    <a:pt x="739" y="14820"/>
                    <a:pt x="625" y="14820"/>
                    <a:pt x="512" y="14820"/>
                  </a:cubicBezTo>
                  <a:cubicBezTo>
                    <a:pt x="455" y="14820"/>
                    <a:pt x="398" y="14820"/>
                    <a:pt x="341" y="14880"/>
                  </a:cubicBezTo>
                  <a:cubicBezTo>
                    <a:pt x="284" y="14880"/>
                    <a:pt x="171" y="14880"/>
                    <a:pt x="114" y="14880"/>
                  </a:cubicBezTo>
                  <a:cubicBezTo>
                    <a:pt x="114" y="14880"/>
                    <a:pt x="57" y="14820"/>
                    <a:pt x="57" y="14820"/>
                  </a:cubicBezTo>
                  <a:cubicBezTo>
                    <a:pt x="57" y="14700"/>
                    <a:pt x="57" y="14640"/>
                    <a:pt x="57" y="14580"/>
                  </a:cubicBezTo>
                  <a:cubicBezTo>
                    <a:pt x="57" y="14460"/>
                    <a:pt x="114" y="14400"/>
                    <a:pt x="57" y="14340"/>
                  </a:cubicBezTo>
                  <a:cubicBezTo>
                    <a:pt x="57" y="14220"/>
                    <a:pt x="0" y="14160"/>
                    <a:pt x="0" y="14160"/>
                  </a:cubicBezTo>
                  <a:cubicBezTo>
                    <a:pt x="0" y="14100"/>
                    <a:pt x="57" y="14100"/>
                    <a:pt x="57" y="14100"/>
                  </a:cubicBezTo>
                  <a:cubicBezTo>
                    <a:pt x="114" y="14040"/>
                    <a:pt x="171" y="13980"/>
                    <a:pt x="227" y="13980"/>
                  </a:cubicBezTo>
                  <a:cubicBezTo>
                    <a:pt x="227" y="13980"/>
                    <a:pt x="284" y="14040"/>
                    <a:pt x="341" y="14100"/>
                  </a:cubicBezTo>
                  <a:cubicBezTo>
                    <a:pt x="398" y="14100"/>
                    <a:pt x="398" y="14220"/>
                    <a:pt x="455" y="14280"/>
                  </a:cubicBezTo>
                  <a:cubicBezTo>
                    <a:pt x="455" y="14280"/>
                    <a:pt x="455" y="14340"/>
                    <a:pt x="512" y="14340"/>
                  </a:cubicBezTo>
                  <a:cubicBezTo>
                    <a:pt x="512" y="14340"/>
                    <a:pt x="625" y="14340"/>
                    <a:pt x="625" y="14280"/>
                  </a:cubicBezTo>
                  <a:cubicBezTo>
                    <a:pt x="682" y="14220"/>
                    <a:pt x="682" y="14160"/>
                    <a:pt x="682" y="14100"/>
                  </a:cubicBezTo>
                  <a:cubicBezTo>
                    <a:pt x="682" y="14100"/>
                    <a:pt x="739" y="13980"/>
                    <a:pt x="739" y="13920"/>
                  </a:cubicBezTo>
                  <a:cubicBezTo>
                    <a:pt x="739" y="13920"/>
                    <a:pt x="853" y="13800"/>
                    <a:pt x="853" y="13800"/>
                  </a:cubicBezTo>
                  <a:cubicBezTo>
                    <a:pt x="909" y="13800"/>
                    <a:pt x="1023" y="13740"/>
                    <a:pt x="1080" y="13740"/>
                  </a:cubicBezTo>
                  <a:cubicBezTo>
                    <a:pt x="1137" y="13680"/>
                    <a:pt x="1251" y="13680"/>
                    <a:pt x="1307" y="13620"/>
                  </a:cubicBezTo>
                  <a:cubicBezTo>
                    <a:pt x="1307" y="13560"/>
                    <a:pt x="1364" y="13500"/>
                    <a:pt x="1364" y="13500"/>
                  </a:cubicBezTo>
                  <a:cubicBezTo>
                    <a:pt x="1478" y="13440"/>
                    <a:pt x="1592" y="13380"/>
                    <a:pt x="1648" y="13320"/>
                  </a:cubicBezTo>
                  <a:cubicBezTo>
                    <a:pt x="1705" y="13260"/>
                    <a:pt x="1762" y="13140"/>
                    <a:pt x="1762" y="13080"/>
                  </a:cubicBezTo>
                  <a:cubicBezTo>
                    <a:pt x="1762" y="13020"/>
                    <a:pt x="1762" y="12900"/>
                    <a:pt x="1762" y="12900"/>
                  </a:cubicBezTo>
                  <a:cubicBezTo>
                    <a:pt x="1705" y="12840"/>
                    <a:pt x="1648" y="12900"/>
                    <a:pt x="1648" y="12900"/>
                  </a:cubicBezTo>
                  <a:cubicBezTo>
                    <a:pt x="1592" y="12900"/>
                    <a:pt x="1535" y="12900"/>
                    <a:pt x="1478" y="12960"/>
                  </a:cubicBezTo>
                  <a:cubicBezTo>
                    <a:pt x="1421" y="12960"/>
                    <a:pt x="1307" y="13020"/>
                    <a:pt x="1307" y="13020"/>
                  </a:cubicBezTo>
                  <a:cubicBezTo>
                    <a:pt x="1307" y="12960"/>
                    <a:pt x="1307" y="12900"/>
                    <a:pt x="1307" y="12900"/>
                  </a:cubicBezTo>
                  <a:cubicBezTo>
                    <a:pt x="1307" y="12840"/>
                    <a:pt x="1307" y="12660"/>
                    <a:pt x="1307" y="12600"/>
                  </a:cubicBezTo>
                  <a:cubicBezTo>
                    <a:pt x="1307" y="12540"/>
                    <a:pt x="1251" y="12420"/>
                    <a:pt x="1251" y="12360"/>
                  </a:cubicBezTo>
                  <a:cubicBezTo>
                    <a:pt x="1251" y="12300"/>
                    <a:pt x="1307" y="12180"/>
                    <a:pt x="1307" y="12120"/>
                  </a:cubicBezTo>
                  <a:cubicBezTo>
                    <a:pt x="1364" y="12060"/>
                    <a:pt x="1421" y="12000"/>
                    <a:pt x="1478" y="11940"/>
                  </a:cubicBezTo>
                  <a:cubicBezTo>
                    <a:pt x="1535" y="11940"/>
                    <a:pt x="1648" y="11880"/>
                    <a:pt x="1648" y="11880"/>
                  </a:cubicBezTo>
                  <a:cubicBezTo>
                    <a:pt x="1705" y="11760"/>
                    <a:pt x="1819" y="11640"/>
                    <a:pt x="1876" y="11580"/>
                  </a:cubicBezTo>
                  <a:cubicBezTo>
                    <a:pt x="1876" y="11520"/>
                    <a:pt x="1933" y="11400"/>
                    <a:pt x="1989" y="11400"/>
                  </a:cubicBezTo>
                  <a:cubicBezTo>
                    <a:pt x="2046" y="11280"/>
                    <a:pt x="2160" y="11220"/>
                    <a:pt x="2217" y="11100"/>
                  </a:cubicBezTo>
                  <a:cubicBezTo>
                    <a:pt x="2274" y="11100"/>
                    <a:pt x="2274" y="11040"/>
                    <a:pt x="2331" y="10980"/>
                  </a:cubicBezTo>
                  <a:cubicBezTo>
                    <a:pt x="2331" y="10980"/>
                    <a:pt x="2274" y="10860"/>
                    <a:pt x="2274" y="10860"/>
                  </a:cubicBezTo>
                  <a:cubicBezTo>
                    <a:pt x="2274" y="10800"/>
                    <a:pt x="2217" y="10740"/>
                    <a:pt x="2160" y="10620"/>
                  </a:cubicBezTo>
                  <a:cubicBezTo>
                    <a:pt x="2160" y="10560"/>
                    <a:pt x="2217" y="10380"/>
                    <a:pt x="2217" y="10320"/>
                  </a:cubicBezTo>
                  <a:cubicBezTo>
                    <a:pt x="2217" y="10200"/>
                    <a:pt x="2160" y="9960"/>
                    <a:pt x="2217" y="9840"/>
                  </a:cubicBezTo>
                  <a:cubicBezTo>
                    <a:pt x="2217" y="9780"/>
                    <a:pt x="2274" y="9600"/>
                    <a:pt x="2274" y="9540"/>
                  </a:cubicBezTo>
                  <a:cubicBezTo>
                    <a:pt x="2274" y="9480"/>
                    <a:pt x="2217" y="9420"/>
                    <a:pt x="2160" y="9360"/>
                  </a:cubicBezTo>
                  <a:cubicBezTo>
                    <a:pt x="2160" y="9300"/>
                    <a:pt x="1989" y="9180"/>
                    <a:pt x="1933" y="9120"/>
                  </a:cubicBezTo>
                  <a:cubicBezTo>
                    <a:pt x="1876" y="9060"/>
                    <a:pt x="1819" y="8940"/>
                    <a:pt x="1762" y="8940"/>
                  </a:cubicBezTo>
                  <a:cubicBezTo>
                    <a:pt x="1705" y="8820"/>
                    <a:pt x="1648" y="8700"/>
                    <a:pt x="1592" y="8580"/>
                  </a:cubicBezTo>
                  <a:cubicBezTo>
                    <a:pt x="1535" y="8580"/>
                    <a:pt x="1535" y="8520"/>
                    <a:pt x="1592" y="8460"/>
                  </a:cubicBezTo>
                  <a:cubicBezTo>
                    <a:pt x="1592" y="8400"/>
                    <a:pt x="1648" y="8340"/>
                    <a:pt x="1648" y="8280"/>
                  </a:cubicBezTo>
                  <a:cubicBezTo>
                    <a:pt x="1648" y="8220"/>
                    <a:pt x="1705" y="8100"/>
                    <a:pt x="1648" y="8100"/>
                  </a:cubicBezTo>
                  <a:cubicBezTo>
                    <a:pt x="1648" y="8040"/>
                    <a:pt x="1478" y="8040"/>
                    <a:pt x="1478" y="7980"/>
                  </a:cubicBezTo>
                  <a:cubicBezTo>
                    <a:pt x="1421" y="7920"/>
                    <a:pt x="1307" y="7860"/>
                    <a:pt x="1307" y="7860"/>
                  </a:cubicBezTo>
                  <a:cubicBezTo>
                    <a:pt x="1307" y="7800"/>
                    <a:pt x="1307" y="7680"/>
                    <a:pt x="1307" y="7620"/>
                  </a:cubicBezTo>
                  <a:cubicBezTo>
                    <a:pt x="1307" y="7620"/>
                    <a:pt x="1364" y="7560"/>
                    <a:pt x="1364" y="7560"/>
                  </a:cubicBezTo>
                  <a:cubicBezTo>
                    <a:pt x="1364" y="7500"/>
                    <a:pt x="1364" y="7440"/>
                    <a:pt x="1364" y="7440"/>
                  </a:cubicBezTo>
                  <a:cubicBezTo>
                    <a:pt x="1364" y="7380"/>
                    <a:pt x="1307" y="7260"/>
                    <a:pt x="1251" y="7260"/>
                  </a:cubicBezTo>
                  <a:cubicBezTo>
                    <a:pt x="1194" y="7260"/>
                    <a:pt x="1137" y="7200"/>
                    <a:pt x="1080" y="7200"/>
                  </a:cubicBezTo>
                  <a:cubicBezTo>
                    <a:pt x="1023" y="7200"/>
                    <a:pt x="966" y="7200"/>
                    <a:pt x="909" y="7200"/>
                  </a:cubicBezTo>
                  <a:cubicBezTo>
                    <a:pt x="909" y="7140"/>
                    <a:pt x="909" y="7020"/>
                    <a:pt x="909" y="7020"/>
                  </a:cubicBezTo>
                  <a:cubicBezTo>
                    <a:pt x="909" y="6960"/>
                    <a:pt x="1023" y="6960"/>
                    <a:pt x="1080" y="6900"/>
                  </a:cubicBezTo>
                  <a:cubicBezTo>
                    <a:pt x="1080" y="6840"/>
                    <a:pt x="1080" y="6780"/>
                    <a:pt x="1080" y="6780"/>
                  </a:cubicBezTo>
                  <a:cubicBezTo>
                    <a:pt x="1080" y="6720"/>
                    <a:pt x="1023" y="6600"/>
                    <a:pt x="1023" y="6540"/>
                  </a:cubicBezTo>
                  <a:cubicBezTo>
                    <a:pt x="966" y="6540"/>
                    <a:pt x="853" y="6480"/>
                    <a:pt x="853" y="6360"/>
                  </a:cubicBezTo>
                  <a:cubicBezTo>
                    <a:pt x="853" y="6360"/>
                    <a:pt x="853" y="6240"/>
                    <a:pt x="853" y="6240"/>
                  </a:cubicBezTo>
                  <a:cubicBezTo>
                    <a:pt x="853" y="6240"/>
                    <a:pt x="909" y="6240"/>
                    <a:pt x="909" y="6240"/>
                  </a:cubicBezTo>
                  <a:cubicBezTo>
                    <a:pt x="966" y="6240"/>
                    <a:pt x="1080" y="6240"/>
                    <a:pt x="1137" y="6240"/>
                  </a:cubicBezTo>
                  <a:cubicBezTo>
                    <a:pt x="1251" y="6240"/>
                    <a:pt x="1364" y="6240"/>
                    <a:pt x="1478" y="6180"/>
                  </a:cubicBezTo>
                  <a:cubicBezTo>
                    <a:pt x="1478" y="6120"/>
                    <a:pt x="1535" y="6060"/>
                    <a:pt x="1535" y="6060"/>
                  </a:cubicBezTo>
                  <a:cubicBezTo>
                    <a:pt x="1592" y="6060"/>
                    <a:pt x="1705" y="6060"/>
                    <a:pt x="1762" y="6120"/>
                  </a:cubicBezTo>
                  <a:cubicBezTo>
                    <a:pt x="1819" y="6120"/>
                    <a:pt x="1933" y="6240"/>
                    <a:pt x="1989" y="6240"/>
                  </a:cubicBezTo>
                  <a:cubicBezTo>
                    <a:pt x="1989" y="6240"/>
                    <a:pt x="2103" y="6240"/>
                    <a:pt x="2103" y="6180"/>
                  </a:cubicBezTo>
                  <a:cubicBezTo>
                    <a:pt x="2103" y="6120"/>
                    <a:pt x="2103" y="6060"/>
                    <a:pt x="2103" y="6000"/>
                  </a:cubicBezTo>
                  <a:cubicBezTo>
                    <a:pt x="2046" y="5940"/>
                    <a:pt x="1933" y="5880"/>
                    <a:pt x="1933" y="5820"/>
                  </a:cubicBezTo>
                  <a:cubicBezTo>
                    <a:pt x="1933" y="5820"/>
                    <a:pt x="1876" y="5700"/>
                    <a:pt x="1933" y="5700"/>
                  </a:cubicBezTo>
                  <a:cubicBezTo>
                    <a:pt x="1933" y="5640"/>
                    <a:pt x="2103" y="5700"/>
                    <a:pt x="2160" y="5700"/>
                  </a:cubicBezTo>
                  <a:cubicBezTo>
                    <a:pt x="2217" y="5700"/>
                    <a:pt x="2331" y="5700"/>
                    <a:pt x="2387" y="5700"/>
                  </a:cubicBezTo>
                  <a:cubicBezTo>
                    <a:pt x="2387" y="5700"/>
                    <a:pt x="2444" y="5700"/>
                    <a:pt x="2444" y="5760"/>
                  </a:cubicBezTo>
                  <a:cubicBezTo>
                    <a:pt x="2501" y="5820"/>
                    <a:pt x="2501" y="5880"/>
                    <a:pt x="2558" y="5940"/>
                  </a:cubicBezTo>
                  <a:cubicBezTo>
                    <a:pt x="2615" y="5940"/>
                    <a:pt x="2728" y="5940"/>
                    <a:pt x="2728" y="6000"/>
                  </a:cubicBezTo>
                  <a:cubicBezTo>
                    <a:pt x="2785" y="6000"/>
                    <a:pt x="2899" y="5940"/>
                    <a:pt x="2899" y="5940"/>
                  </a:cubicBezTo>
                  <a:cubicBezTo>
                    <a:pt x="2956" y="5940"/>
                    <a:pt x="3013" y="6000"/>
                    <a:pt x="3013" y="6060"/>
                  </a:cubicBezTo>
                  <a:cubicBezTo>
                    <a:pt x="3126" y="6060"/>
                    <a:pt x="3126" y="6180"/>
                    <a:pt x="3183" y="6240"/>
                  </a:cubicBezTo>
                  <a:cubicBezTo>
                    <a:pt x="3240" y="6240"/>
                    <a:pt x="3354" y="6300"/>
                    <a:pt x="3411" y="6360"/>
                  </a:cubicBezTo>
                  <a:cubicBezTo>
                    <a:pt x="3411" y="6360"/>
                    <a:pt x="3524" y="6420"/>
                    <a:pt x="3581" y="6420"/>
                  </a:cubicBezTo>
                  <a:cubicBezTo>
                    <a:pt x="3581" y="6480"/>
                    <a:pt x="3638" y="6480"/>
                    <a:pt x="3638" y="6420"/>
                  </a:cubicBezTo>
                  <a:cubicBezTo>
                    <a:pt x="3638" y="6420"/>
                    <a:pt x="3638" y="6360"/>
                    <a:pt x="3638" y="6300"/>
                  </a:cubicBezTo>
                  <a:cubicBezTo>
                    <a:pt x="3638" y="6300"/>
                    <a:pt x="3581" y="6240"/>
                    <a:pt x="3524" y="6180"/>
                  </a:cubicBezTo>
                  <a:cubicBezTo>
                    <a:pt x="3524" y="6120"/>
                    <a:pt x="3581" y="6060"/>
                    <a:pt x="3581" y="6060"/>
                  </a:cubicBezTo>
                  <a:cubicBezTo>
                    <a:pt x="3638" y="6000"/>
                    <a:pt x="3752" y="6060"/>
                    <a:pt x="3808" y="6060"/>
                  </a:cubicBezTo>
                  <a:cubicBezTo>
                    <a:pt x="3865" y="6060"/>
                    <a:pt x="3922" y="6120"/>
                    <a:pt x="3979" y="6120"/>
                  </a:cubicBezTo>
                  <a:cubicBezTo>
                    <a:pt x="3979" y="6120"/>
                    <a:pt x="4093" y="6180"/>
                    <a:pt x="4149" y="6180"/>
                  </a:cubicBezTo>
                  <a:cubicBezTo>
                    <a:pt x="4206" y="6120"/>
                    <a:pt x="4206" y="6120"/>
                    <a:pt x="4263" y="6120"/>
                  </a:cubicBezTo>
                  <a:cubicBezTo>
                    <a:pt x="4263" y="6060"/>
                    <a:pt x="4377" y="5940"/>
                    <a:pt x="4434" y="5940"/>
                  </a:cubicBezTo>
                  <a:cubicBezTo>
                    <a:pt x="4434" y="5940"/>
                    <a:pt x="4604" y="5880"/>
                    <a:pt x="4604" y="5880"/>
                  </a:cubicBezTo>
                  <a:cubicBezTo>
                    <a:pt x="4718" y="5820"/>
                    <a:pt x="4945" y="5700"/>
                    <a:pt x="5059" y="5700"/>
                  </a:cubicBezTo>
                  <a:cubicBezTo>
                    <a:pt x="5116" y="5640"/>
                    <a:pt x="5286" y="5640"/>
                    <a:pt x="5343" y="5640"/>
                  </a:cubicBezTo>
                  <a:cubicBezTo>
                    <a:pt x="5400" y="5640"/>
                    <a:pt x="5514" y="5700"/>
                    <a:pt x="5571" y="5760"/>
                  </a:cubicBezTo>
                  <a:cubicBezTo>
                    <a:pt x="5627" y="5760"/>
                    <a:pt x="5741" y="5700"/>
                    <a:pt x="5798" y="5700"/>
                  </a:cubicBezTo>
                  <a:cubicBezTo>
                    <a:pt x="5798" y="5700"/>
                    <a:pt x="5912" y="5520"/>
                    <a:pt x="5968" y="5460"/>
                  </a:cubicBezTo>
                  <a:cubicBezTo>
                    <a:pt x="6025" y="5400"/>
                    <a:pt x="6082" y="5280"/>
                    <a:pt x="6082" y="5220"/>
                  </a:cubicBezTo>
                  <a:cubicBezTo>
                    <a:pt x="6082" y="5160"/>
                    <a:pt x="6139" y="5100"/>
                    <a:pt x="6139" y="5040"/>
                  </a:cubicBezTo>
                  <a:cubicBezTo>
                    <a:pt x="6139" y="5040"/>
                    <a:pt x="6082" y="4920"/>
                    <a:pt x="6025" y="4860"/>
                  </a:cubicBezTo>
                  <a:cubicBezTo>
                    <a:pt x="5968" y="4800"/>
                    <a:pt x="5855" y="4680"/>
                    <a:pt x="5798" y="4560"/>
                  </a:cubicBezTo>
                  <a:cubicBezTo>
                    <a:pt x="5741" y="4560"/>
                    <a:pt x="5684" y="4500"/>
                    <a:pt x="5627" y="4500"/>
                  </a:cubicBezTo>
                  <a:cubicBezTo>
                    <a:pt x="5571" y="4440"/>
                    <a:pt x="5457" y="4500"/>
                    <a:pt x="5400" y="4440"/>
                  </a:cubicBezTo>
                  <a:cubicBezTo>
                    <a:pt x="5343" y="4440"/>
                    <a:pt x="5343" y="4320"/>
                    <a:pt x="5343" y="4260"/>
                  </a:cubicBezTo>
                  <a:cubicBezTo>
                    <a:pt x="5343" y="4260"/>
                    <a:pt x="5343" y="4140"/>
                    <a:pt x="5400" y="4080"/>
                  </a:cubicBezTo>
                  <a:cubicBezTo>
                    <a:pt x="5400" y="4080"/>
                    <a:pt x="5514" y="4080"/>
                    <a:pt x="5514" y="4020"/>
                  </a:cubicBezTo>
                  <a:cubicBezTo>
                    <a:pt x="5571" y="4020"/>
                    <a:pt x="5684" y="4020"/>
                    <a:pt x="5684" y="4020"/>
                  </a:cubicBezTo>
                  <a:cubicBezTo>
                    <a:pt x="5741" y="4020"/>
                    <a:pt x="5741" y="3900"/>
                    <a:pt x="5741" y="3900"/>
                  </a:cubicBezTo>
                  <a:cubicBezTo>
                    <a:pt x="5798" y="3840"/>
                    <a:pt x="5855" y="3780"/>
                    <a:pt x="5855" y="3780"/>
                  </a:cubicBezTo>
                  <a:cubicBezTo>
                    <a:pt x="5855" y="3780"/>
                    <a:pt x="5912" y="3660"/>
                    <a:pt x="5912" y="3600"/>
                  </a:cubicBezTo>
                  <a:cubicBezTo>
                    <a:pt x="5968" y="3600"/>
                    <a:pt x="6082" y="3600"/>
                    <a:pt x="6139" y="3600"/>
                  </a:cubicBezTo>
                  <a:cubicBezTo>
                    <a:pt x="6196" y="3600"/>
                    <a:pt x="6309" y="3660"/>
                    <a:pt x="6366" y="3600"/>
                  </a:cubicBezTo>
                  <a:cubicBezTo>
                    <a:pt x="6423" y="3600"/>
                    <a:pt x="6480" y="3600"/>
                    <a:pt x="6480" y="3540"/>
                  </a:cubicBezTo>
                  <a:cubicBezTo>
                    <a:pt x="6537" y="3540"/>
                    <a:pt x="6537" y="3420"/>
                    <a:pt x="6594" y="3360"/>
                  </a:cubicBezTo>
                  <a:cubicBezTo>
                    <a:pt x="6594" y="3360"/>
                    <a:pt x="6651" y="3240"/>
                    <a:pt x="6651" y="3180"/>
                  </a:cubicBezTo>
                  <a:cubicBezTo>
                    <a:pt x="6707" y="3120"/>
                    <a:pt x="6707" y="3000"/>
                    <a:pt x="6764" y="2940"/>
                  </a:cubicBezTo>
                  <a:cubicBezTo>
                    <a:pt x="6821" y="2940"/>
                    <a:pt x="6935" y="2940"/>
                    <a:pt x="6992" y="2940"/>
                  </a:cubicBezTo>
                  <a:cubicBezTo>
                    <a:pt x="7048" y="2940"/>
                    <a:pt x="7105" y="2880"/>
                    <a:pt x="7162" y="2820"/>
                  </a:cubicBezTo>
                  <a:cubicBezTo>
                    <a:pt x="7162" y="2760"/>
                    <a:pt x="7162" y="2700"/>
                    <a:pt x="7219" y="2640"/>
                  </a:cubicBezTo>
                  <a:cubicBezTo>
                    <a:pt x="7219" y="2640"/>
                    <a:pt x="7333" y="2640"/>
                    <a:pt x="7333" y="2580"/>
                  </a:cubicBezTo>
                  <a:cubicBezTo>
                    <a:pt x="7389" y="2580"/>
                    <a:pt x="7560" y="2640"/>
                    <a:pt x="7560" y="2580"/>
                  </a:cubicBezTo>
                  <a:cubicBezTo>
                    <a:pt x="7617" y="2580"/>
                    <a:pt x="7674" y="2520"/>
                    <a:pt x="7674" y="2520"/>
                  </a:cubicBezTo>
                  <a:cubicBezTo>
                    <a:pt x="7844" y="2520"/>
                    <a:pt x="7844" y="2520"/>
                    <a:pt x="7844" y="2520"/>
                  </a:cubicBezTo>
                  <a:cubicBezTo>
                    <a:pt x="8015" y="2460"/>
                    <a:pt x="8015" y="2460"/>
                    <a:pt x="8015" y="2460"/>
                  </a:cubicBezTo>
                  <a:cubicBezTo>
                    <a:pt x="8128" y="2340"/>
                    <a:pt x="8128" y="2340"/>
                    <a:pt x="8128" y="2340"/>
                  </a:cubicBezTo>
                  <a:cubicBezTo>
                    <a:pt x="8242" y="2280"/>
                    <a:pt x="8242" y="2280"/>
                    <a:pt x="8242" y="2280"/>
                  </a:cubicBezTo>
                  <a:cubicBezTo>
                    <a:pt x="8356" y="2280"/>
                    <a:pt x="8356" y="2280"/>
                    <a:pt x="8356" y="2280"/>
                  </a:cubicBezTo>
                  <a:cubicBezTo>
                    <a:pt x="8583" y="2340"/>
                    <a:pt x="8583" y="2340"/>
                    <a:pt x="8583" y="2340"/>
                  </a:cubicBezTo>
                  <a:cubicBezTo>
                    <a:pt x="8754" y="2460"/>
                    <a:pt x="8754" y="2460"/>
                    <a:pt x="8754" y="2460"/>
                  </a:cubicBezTo>
                  <a:cubicBezTo>
                    <a:pt x="8924" y="2460"/>
                    <a:pt x="8924" y="2460"/>
                    <a:pt x="8924" y="2460"/>
                  </a:cubicBezTo>
                  <a:cubicBezTo>
                    <a:pt x="9038" y="2400"/>
                    <a:pt x="9038" y="2400"/>
                    <a:pt x="9038" y="2400"/>
                  </a:cubicBezTo>
                  <a:cubicBezTo>
                    <a:pt x="9095" y="2280"/>
                    <a:pt x="9095" y="2280"/>
                    <a:pt x="9095" y="2280"/>
                  </a:cubicBezTo>
                  <a:cubicBezTo>
                    <a:pt x="9208" y="2220"/>
                    <a:pt x="9208" y="2220"/>
                    <a:pt x="9208" y="2220"/>
                  </a:cubicBezTo>
                  <a:cubicBezTo>
                    <a:pt x="9436" y="2160"/>
                    <a:pt x="9436" y="2160"/>
                    <a:pt x="9436" y="2160"/>
                  </a:cubicBezTo>
                  <a:cubicBezTo>
                    <a:pt x="9663" y="2040"/>
                    <a:pt x="9663" y="2040"/>
                    <a:pt x="9663" y="2040"/>
                  </a:cubicBezTo>
                  <a:cubicBezTo>
                    <a:pt x="9834" y="1860"/>
                    <a:pt x="9834" y="1860"/>
                    <a:pt x="9834" y="1860"/>
                  </a:cubicBezTo>
                  <a:cubicBezTo>
                    <a:pt x="10004" y="1740"/>
                    <a:pt x="10004" y="1740"/>
                    <a:pt x="10004" y="1740"/>
                  </a:cubicBezTo>
                  <a:cubicBezTo>
                    <a:pt x="10232" y="1620"/>
                    <a:pt x="10232" y="1620"/>
                    <a:pt x="10232" y="1620"/>
                  </a:cubicBezTo>
                  <a:cubicBezTo>
                    <a:pt x="10345" y="1500"/>
                    <a:pt x="10345" y="1500"/>
                    <a:pt x="10345" y="1500"/>
                  </a:cubicBezTo>
                  <a:cubicBezTo>
                    <a:pt x="10573" y="1440"/>
                    <a:pt x="10573" y="1440"/>
                    <a:pt x="10573" y="1440"/>
                  </a:cubicBezTo>
                  <a:cubicBezTo>
                    <a:pt x="10743" y="1380"/>
                    <a:pt x="10743" y="1380"/>
                    <a:pt x="10743" y="1380"/>
                  </a:cubicBezTo>
                  <a:cubicBezTo>
                    <a:pt x="10857" y="1380"/>
                    <a:pt x="10857" y="1380"/>
                    <a:pt x="10857" y="1380"/>
                  </a:cubicBezTo>
                  <a:cubicBezTo>
                    <a:pt x="10857" y="1200"/>
                    <a:pt x="10857" y="1200"/>
                    <a:pt x="10857" y="1200"/>
                  </a:cubicBezTo>
                  <a:cubicBezTo>
                    <a:pt x="10971" y="960"/>
                    <a:pt x="10971" y="960"/>
                    <a:pt x="10971" y="960"/>
                  </a:cubicBezTo>
                  <a:cubicBezTo>
                    <a:pt x="10971" y="840"/>
                    <a:pt x="10971" y="840"/>
                    <a:pt x="10971" y="840"/>
                  </a:cubicBezTo>
                  <a:cubicBezTo>
                    <a:pt x="10914" y="780"/>
                    <a:pt x="10914" y="780"/>
                    <a:pt x="10914" y="780"/>
                  </a:cubicBezTo>
                  <a:cubicBezTo>
                    <a:pt x="10743" y="720"/>
                    <a:pt x="10743" y="720"/>
                    <a:pt x="10743" y="720"/>
                  </a:cubicBezTo>
                  <a:cubicBezTo>
                    <a:pt x="10743" y="660"/>
                    <a:pt x="10743" y="660"/>
                    <a:pt x="10743" y="660"/>
                  </a:cubicBezTo>
                  <a:cubicBezTo>
                    <a:pt x="10743" y="540"/>
                    <a:pt x="10743" y="540"/>
                    <a:pt x="10743" y="540"/>
                  </a:cubicBezTo>
                  <a:cubicBezTo>
                    <a:pt x="10914" y="480"/>
                    <a:pt x="10914" y="480"/>
                    <a:pt x="10914" y="480"/>
                  </a:cubicBezTo>
                  <a:cubicBezTo>
                    <a:pt x="10971" y="360"/>
                    <a:pt x="10971" y="360"/>
                    <a:pt x="10971" y="360"/>
                  </a:cubicBezTo>
                  <a:cubicBezTo>
                    <a:pt x="11084" y="360"/>
                    <a:pt x="11084" y="360"/>
                    <a:pt x="11084" y="360"/>
                  </a:cubicBezTo>
                  <a:cubicBezTo>
                    <a:pt x="11198" y="480"/>
                    <a:pt x="11198" y="480"/>
                    <a:pt x="11198" y="480"/>
                  </a:cubicBezTo>
                  <a:cubicBezTo>
                    <a:pt x="11482" y="540"/>
                    <a:pt x="11482" y="540"/>
                    <a:pt x="11482" y="540"/>
                  </a:cubicBezTo>
                  <a:cubicBezTo>
                    <a:pt x="11539" y="840"/>
                    <a:pt x="11539" y="840"/>
                    <a:pt x="11539" y="840"/>
                  </a:cubicBezTo>
                  <a:cubicBezTo>
                    <a:pt x="11539" y="960"/>
                    <a:pt x="11539" y="960"/>
                    <a:pt x="11539" y="960"/>
                  </a:cubicBezTo>
                  <a:cubicBezTo>
                    <a:pt x="11539" y="1080"/>
                    <a:pt x="11539" y="1080"/>
                    <a:pt x="11539" y="1080"/>
                  </a:cubicBezTo>
                  <a:cubicBezTo>
                    <a:pt x="11709" y="1200"/>
                    <a:pt x="11709" y="1200"/>
                    <a:pt x="11709" y="1200"/>
                  </a:cubicBezTo>
                  <a:cubicBezTo>
                    <a:pt x="11937" y="1320"/>
                    <a:pt x="11937" y="1320"/>
                    <a:pt x="11937" y="1320"/>
                  </a:cubicBezTo>
                  <a:cubicBezTo>
                    <a:pt x="12051" y="1440"/>
                    <a:pt x="12051" y="1440"/>
                    <a:pt x="12051" y="1440"/>
                  </a:cubicBezTo>
                  <a:cubicBezTo>
                    <a:pt x="12164" y="1500"/>
                    <a:pt x="12164" y="1500"/>
                    <a:pt x="12164" y="1500"/>
                  </a:cubicBezTo>
                  <a:cubicBezTo>
                    <a:pt x="12221" y="1500"/>
                    <a:pt x="12221" y="1500"/>
                    <a:pt x="12221" y="1500"/>
                  </a:cubicBezTo>
                  <a:cubicBezTo>
                    <a:pt x="12392" y="1440"/>
                    <a:pt x="12392" y="1440"/>
                    <a:pt x="12392" y="1440"/>
                  </a:cubicBezTo>
                  <a:cubicBezTo>
                    <a:pt x="12448" y="1380"/>
                    <a:pt x="12448" y="1380"/>
                    <a:pt x="12448" y="1380"/>
                  </a:cubicBezTo>
                  <a:cubicBezTo>
                    <a:pt x="12619" y="1320"/>
                    <a:pt x="12619" y="1320"/>
                    <a:pt x="12619" y="1320"/>
                  </a:cubicBezTo>
                  <a:cubicBezTo>
                    <a:pt x="12733" y="1380"/>
                    <a:pt x="12733" y="1380"/>
                    <a:pt x="12733" y="1380"/>
                  </a:cubicBezTo>
                  <a:cubicBezTo>
                    <a:pt x="12789" y="1560"/>
                    <a:pt x="12789" y="1560"/>
                    <a:pt x="12789" y="1560"/>
                  </a:cubicBezTo>
                  <a:cubicBezTo>
                    <a:pt x="12846" y="1800"/>
                    <a:pt x="12846" y="1800"/>
                    <a:pt x="12846" y="1800"/>
                  </a:cubicBezTo>
                  <a:cubicBezTo>
                    <a:pt x="13017" y="1860"/>
                    <a:pt x="13017" y="1860"/>
                    <a:pt x="13017" y="1860"/>
                  </a:cubicBezTo>
                  <a:cubicBezTo>
                    <a:pt x="13074" y="2040"/>
                    <a:pt x="13074" y="2040"/>
                    <a:pt x="13074" y="2040"/>
                  </a:cubicBezTo>
                  <a:cubicBezTo>
                    <a:pt x="13017" y="2100"/>
                    <a:pt x="13017" y="2100"/>
                    <a:pt x="13017" y="2100"/>
                  </a:cubicBezTo>
                  <a:cubicBezTo>
                    <a:pt x="12960" y="2100"/>
                    <a:pt x="12960" y="2100"/>
                    <a:pt x="12960" y="2100"/>
                  </a:cubicBezTo>
                  <a:cubicBezTo>
                    <a:pt x="12846" y="2220"/>
                    <a:pt x="12846" y="2220"/>
                    <a:pt x="12846" y="2220"/>
                  </a:cubicBezTo>
                  <a:cubicBezTo>
                    <a:pt x="12846" y="2340"/>
                    <a:pt x="12846" y="2340"/>
                    <a:pt x="12846" y="2340"/>
                  </a:cubicBezTo>
                  <a:cubicBezTo>
                    <a:pt x="12846" y="2460"/>
                    <a:pt x="12846" y="2460"/>
                    <a:pt x="12846" y="2460"/>
                  </a:cubicBezTo>
                  <a:cubicBezTo>
                    <a:pt x="12846" y="2580"/>
                    <a:pt x="12846" y="2580"/>
                    <a:pt x="12846" y="2580"/>
                  </a:cubicBezTo>
                  <a:cubicBezTo>
                    <a:pt x="12789" y="2640"/>
                    <a:pt x="12789" y="2640"/>
                    <a:pt x="12789" y="2640"/>
                  </a:cubicBezTo>
                  <a:cubicBezTo>
                    <a:pt x="12733" y="2700"/>
                    <a:pt x="12733" y="2700"/>
                    <a:pt x="12733" y="2700"/>
                  </a:cubicBezTo>
                  <a:cubicBezTo>
                    <a:pt x="12789" y="2880"/>
                    <a:pt x="12789" y="2880"/>
                    <a:pt x="12789" y="2880"/>
                  </a:cubicBezTo>
                  <a:cubicBezTo>
                    <a:pt x="12733" y="2940"/>
                    <a:pt x="12733" y="2940"/>
                    <a:pt x="12733" y="2940"/>
                  </a:cubicBezTo>
                  <a:cubicBezTo>
                    <a:pt x="12619" y="3000"/>
                    <a:pt x="12619" y="3000"/>
                    <a:pt x="12619" y="3000"/>
                  </a:cubicBezTo>
                  <a:cubicBezTo>
                    <a:pt x="12505" y="3120"/>
                    <a:pt x="12505" y="3120"/>
                    <a:pt x="12505" y="3120"/>
                  </a:cubicBezTo>
                  <a:cubicBezTo>
                    <a:pt x="12562" y="3240"/>
                    <a:pt x="12562" y="3240"/>
                    <a:pt x="12562" y="3240"/>
                  </a:cubicBezTo>
                  <a:cubicBezTo>
                    <a:pt x="12619" y="3360"/>
                    <a:pt x="12619" y="3360"/>
                    <a:pt x="12619" y="3360"/>
                  </a:cubicBezTo>
                  <a:cubicBezTo>
                    <a:pt x="12733" y="3420"/>
                    <a:pt x="12733" y="3420"/>
                    <a:pt x="12733" y="3420"/>
                  </a:cubicBezTo>
                  <a:cubicBezTo>
                    <a:pt x="12789" y="3540"/>
                    <a:pt x="12789" y="3540"/>
                    <a:pt x="12789" y="3540"/>
                  </a:cubicBezTo>
                  <a:cubicBezTo>
                    <a:pt x="13017" y="3540"/>
                    <a:pt x="13017" y="3540"/>
                    <a:pt x="13017" y="3540"/>
                  </a:cubicBezTo>
                  <a:cubicBezTo>
                    <a:pt x="13131" y="3480"/>
                    <a:pt x="13131" y="3480"/>
                    <a:pt x="13131" y="3480"/>
                  </a:cubicBezTo>
                  <a:cubicBezTo>
                    <a:pt x="13244" y="3420"/>
                    <a:pt x="13244" y="3420"/>
                    <a:pt x="13244" y="3420"/>
                  </a:cubicBezTo>
                  <a:cubicBezTo>
                    <a:pt x="13358" y="3480"/>
                    <a:pt x="13358" y="3480"/>
                    <a:pt x="13358" y="3480"/>
                  </a:cubicBezTo>
                  <a:cubicBezTo>
                    <a:pt x="13301" y="3600"/>
                    <a:pt x="13301" y="3600"/>
                    <a:pt x="13301" y="3600"/>
                  </a:cubicBezTo>
                  <a:cubicBezTo>
                    <a:pt x="13244" y="3720"/>
                    <a:pt x="13244" y="3720"/>
                    <a:pt x="13244" y="3720"/>
                  </a:cubicBezTo>
                  <a:cubicBezTo>
                    <a:pt x="13187" y="3900"/>
                    <a:pt x="13187" y="3900"/>
                    <a:pt x="13187" y="3900"/>
                  </a:cubicBezTo>
                  <a:cubicBezTo>
                    <a:pt x="13074" y="3960"/>
                    <a:pt x="13074" y="3960"/>
                    <a:pt x="13074" y="3960"/>
                  </a:cubicBezTo>
                  <a:cubicBezTo>
                    <a:pt x="12960" y="4020"/>
                    <a:pt x="12960" y="4020"/>
                    <a:pt x="12960" y="4020"/>
                  </a:cubicBezTo>
                  <a:cubicBezTo>
                    <a:pt x="12789" y="4080"/>
                    <a:pt x="12789" y="4080"/>
                    <a:pt x="12789" y="4080"/>
                  </a:cubicBezTo>
                  <a:cubicBezTo>
                    <a:pt x="12676" y="4140"/>
                    <a:pt x="12676" y="4140"/>
                    <a:pt x="12676" y="4140"/>
                  </a:cubicBezTo>
                  <a:cubicBezTo>
                    <a:pt x="12562" y="4260"/>
                    <a:pt x="12562" y="4260"/>
                    <a:pt x="12562" y="4260"/>
                  </a:cubicBezTo>
                  <a:cubicBezTo>
                    <a:pt x="12505" y="4320"/>
                    <a:pt x="12505" y="4320"/>
                    <a:pt x="12505" y="4320"/>
                  </a:cubicBezTo>
                  <a:cubicBezTo>
                    <a:pt x="12562" y="4440"/>
                    <a:pt x="12562" y="4440"/>
                    <a:pt x="12562" y="4440"/>
                  </a:cubicBezTo>
                  <a:cubicBezTo>
                    <a:pt x="12733" y="4620"/>
                    <a:pt x="12733" y="4620"/>
                    <a:pt x="12733" y="4620"/>
                  </a:cubicBezTo>
                  <a:cubicBezTo>
                    <a:pt x="12789" y="4800"/>
                    <a:pt x="12789" y="4800"/>
                    <a:pt x="12789" y="4800"/>
                  </a:cubicBezTo>
                  <a:cubicBezTo>
                    <a:pt x="12846" y="4860"/>
                    <a:pt x="12846" y="4860"/>
                    <a:pt x="12846" y="4860"/>
                  </a:cubicBezTo>
                  <a:cubicBezTo>
                    <a:pt x="12960" y="4860"/>
                    <a:pt x="12960" y="4860"/>
                    <a:pt x="12960" y="4860"/>
                  </a:cubicBezTo>
                  <a:cubicBezTo>
                    <a:pt x="13074" y="4800"/>
                    <a:pt x="13074" y="4800"/>
                    <a:pt x="13074" y="4800"/>
                  </a:cubicBezTo>
                  <a:cubicBezTo>
                    <a:pt x="13187" y="4680"/>
                    <a:pt x="13187" y="4680"/>
                    <a:pt x="13187" y="4680"/>
                  </a:cubicBezTo>
                  <a:cubicBezTo>
                    <a:pt x="13301" y="4560"/>
                    <a:pt x="13301" y="4560"/>
                    <a:pt x="13301" y="4560"/>
                  </a:cubicBezTo>
                  <a:cubicBezTo>
                    <a:pt x="13472" y="4560"/>
                    <a:pt x="13472" y="4560"/>
                    <a:pt x="13472" y="4560"/>
                  </a:cubicBezTo>
                  <a:cubicBezTo>
                    <a:pt x="13642" y="4620"/>
                    <a:pt x="13642" y="4620"/>
                    <a:pt x="13642" y="4620"/>
                  </a:cubicBezTo>
                  <a:cubicBezTo>
                    <a:pt x="13813" y="4680"/>
                    <a:pt x="13813" y="4680"/>
                    <a:pt x="13813" y="4680"/>
                  </a:cubicBezTo>
                  <a:cubicBezTo>
                    <a:pt x="14040" y="4560"/>
                    <a:pt x="14040" y="4560"/>
                    <a:pt x="14040" y="4560"/>
                  </a:cubicBezTo>
                  <a:cubicBezTo>
                    <a:pt x="14267" y="4440"/>
                    <a:pt x="14267" y="4440"/>
                    <a:pt x="14267" y="4440"/>
                  </a:cubicBezTo>
                  <a:cubicBezTo>
                    <a:pt x="14495" y="4320"/>
                    <a:pt x="14495" y="4320"/>
                    <a:pt x="14495" y="4320"/>
                  </a:cubicBezTo>
                  <a:cubicBezTo>
                    <a:pt x="14665" y="4140"/>
                    <a:pt x="14665" y="4140"/>
                    <a:pt x="14665" y="4140"/>
                  </a:cubicBezTo>
                  <a:cubicBezTo>
                    <a:pt x="14722" y="4020"/>
                    <a:pt x="14722" y="4020"/>
                    <a:pt x="14722" y="4020"/>
                  </a:cubicBezTo>
                  <a:cubicBezTo>
                    <a:pt x="14836" y="3960"/>
                    <a:pt x="14836" y="3960"/>
                    <a:pt x="14836" y="3960"/>
                  </a:cubicBezTo>
                  <a:cubicBezTo>
                    <a:pt x="15006" y="4020"/>
                    <a:pt x="15006" y="4020"/>
                    <a:pt x="15006" y="4020"/>
                  </a:cubicBezTo>
                  <a:cubicBezTo>
                    <a:pt x="15120" y="4080"/>
                    <a:pt x="15120" y="4080"/>
                    <a:pt x="15120" y="4080"/>
                  </a:cubicBezTo>
                  <a:cubicBezTo>
                    <a:pt x="15291" y="4140"/>
                    <a:pt x="15291" y="4140"/>
                    <a:pt x="15291" y="4140"/>
                  </a:cubicBezTo>
                  <a:cubicBezTo>
                    <a:pt x="15461" y="4140"/>
                    <a:pt x="15461" y="4140"/>
                    <a:pt x="15461" y="4140"/>
                  </a:cubicBezTo>
                  <a:cubicBezTo>
                    <a:pt x="15518" y="4140"/>
                    <a:pt x="15518" y="4140"/>
                    <a:pt x="15518" y="4140"/>
                  </a:cubicBezTo>
                  <a:cubicBezTo>
                    <a:pt x="15575" y="4020"/>
                    <a:pt x="15575" y="4020"/>
                    <a:pt x="15575" y="4020"/>
                  </a:cubicBezTo>
                  <a:cubicBezTo>
                    <a:pt x="15575" y="3900"/>
                    <a:pt x="15575" y="3900"/>
                    <a:pt x="15575" y="3900"/>
                  </a:cubicBezTo>
                  <a:cubicBezTo>
                    <a:pt x="15688" y="3840"/>
                    <a:pt x="15688" y="3840"/>
                    <a:pt x="15688" y="3840"/>
                  </a:cubicBezTo>
                  <a:cubicBezTo>
                    <a:pt x="15802" y="3780"/>
                    <a:pt x="15802" y="3780"/>
                    <a:pt x="15802" y="3780"/>
                  </a:cubicBezTo>
                  <a:cubicBezTo>
                    <a:pt x="15916" y="3720"/>
                    <a:pt x="15916" y="3720"/>
                    <a:pt x="15916" y="3720"/>
                  </a:cubicBezTo>
                  <a:cubicBezTo>
                    <a:pt x="16086" y="3600"/>
                    <a:pt x="16086" y="3600"/>
                    <a:pt x="16086" y="3600"/>
                  </a:cubicBezTo>
                  <a:cubicBezTo>
                    <a:pt x="16143" y="3540"/>
                    <a:pt x="16143" y="3540"/>
                    <a:pt x="16143" y="3540"/>
                  </a:cubicBezTo>
                  <a:cubicBezTo>
                    <a:pt x="16086" y="3420"/>
                    <a:pt x="16086" y="3420"/>
                    <a:pt x="16086" y="3420"/>
                  </a:cubicBezTo>
                  <a:cubicBezTo>
                    <a:pt x="16029" y="3420"/>
                    <a:pt x="16029" y="3420"/>
                    <a:pt x="16029" y="3420"/>
                  </a:cubicBezTo>
                  <a:cubicBezTo>
                    <a:pt x="15916" y="3420"/>
                    <a:pt x="15916" y="3420"/>
                    <a:pt x="15916" y="3420"/>
                  </a:cubicBezTo>
                  <a:cubicBezTo>
                    <a:pt x="15859" y="3300"/>
                    <a:pt x="15859" y="3300"/>
                    <a:pt x="15859" y="3300"/>
                  </a:cubicBezTo>
                  <a:cubicBezTo>
                    <a:pt x="15802" y="3120"/>
                    <a:pt x="15802" y="3120"/>
                    <a:pt x="15802" y="3120"/>
                  </a:cubicBezTo>
                  <a:cubicBezTo>
                    <a:pt x="15916" y="2940"/>
                    <a:pt x="15916" y="2940"/>
                    <a:pt x="15916" y="2940"/>
                  </a:cubicBezTo>
                  <a:cubicBezTo>
                    <a:pt x="15973" y="2460"/>
                    <a:pt x="15973" y="2460"/>
                    <a:pt x="15973" y="2460"/>
                  </a:cubicBezTo>
                  <a:cubicBezTo>
                    <a:pt x="15973" y="2100"/>
                    <a:pt x="15973" y="2100"/>
                    <a:pt x="15973" y="2100"/>
                  </a:cubicBezTo>
                  <a:cubicBezTo>
                    <a:pt x="15916" y="1860"/>
                    <a:pt x="15916" y="1860"/>
                    <a:pt x="15916" y="1860"/>
                  </a:cubicBezTo>
                  <a:cubicBezTo>
                    <a:pt x="15859" y="1680"/>
                    <a:pt x="15859" y="1680"/>
                    <a:pt x="15859" y="1680"/>
                  </a:cubicBezTo>
                  <a:cubicBezTo>
                    <a:pt x="15745" y="1500"/>
                    <a:pt x="15745" y="1500"/>
                    <a:pt x="15745" y="1500"/>
                  </a:cubicBezTo>
                  <a:cubicBezTo>
                    <a:pt x="15518" y="1380"/>
                    <a:pt x="15518" y="1380"/>
                    <a:pt x="15518" y="1380"/>
                  </a:cubicBezTo>
                  <a:cubicBezTo>
                    <a:pt x="15291" y="1320"/>
                    <a:pt x="15291" y="1320"/>
                    <a:pt x="15291" y="1320"/>
                  </a:cubicBezTo>
                  <a:cubicBezTo>
                    <a:pt x="15177" y="1200"/>
                    <a:pt x="15177" y="1200"/>
                    <a:pt x="15177" y="1200"/>
                  </a:cubicBezTo>
                  <a:cubicBezTo>
                    <a:pt x="15120" y="1140"/>
                    <a:pt x="15120" y="1140"/>
                    <a:pt x="15120" y="1140"/>
                  </a:cubicBezTo>
                  <a:cubicBezTo>
                    <a:pt x="15063" y="960"/>
                    <a:pt x="15063" y="960"/>
                    <a:pt x="15063" y="960"/>
                  </a:cubicBezTo>
                  <a:cubicBezTo>
                    <a:pt x="15063" y="720"/>
                    <a:pt x="15063" y="720"/>
                    <a:pt x="15063" y="720"/>
                  </a:cubicBezTo>
                  <a:cubicBezTo>
                    <a:pt x="15120" y="660"/>
                    <a:pt x="15120" y="660"/>
                    <a:pt x="15120" y="660"/>
                  </a:cubicBezTo>
                  <a:cubicBezTo>
                    <a:pt x="15234" y="720"/>
                    <a:pt x="15234" y="720"/>
                    <a:pt x="15234" y="720"/>
                  </a:cubicBezTo>
                  <a:cubicBezTo>
                    <a:pt x="15404" y="720"/>
                    <a:pt x="15404" y="720"/>
                    <a:pt x="15404" y="720"/>
                  </a:cubicBezTo>
                  <a:cubicBezTo>
                    <a:pt x="15518" y="720"/>
                    <a:pt x="15518" y="720"/>
                    <a:pt x="15518" y="720"/>
                  </a:cubicBezTo>
                  <a:cubicBezTo>
                    <a:pt x="15745" y="780"/>
                    <a:pt x="15745" y="780"/>
                    <a:pt x="15745" y="780"/>
                  </a:cubicBezTo>
                  <a:cubicBezTo>
                    <a:pt x="15802" y="720"/>
                    <a:pt x="15802" y="720"/>
                    <a:pt x="15802" y="720"/>
                  </a:cubicBezTo>
                  <a:cubicBezTo>
                    <a:pt x="15916" y="540"/>
                    <a:pt x="15916" y="540"/>
                    <a:pt x="15916" y="540"/>
                  </a:cubicBezTo>
                  <a:cubicBezTo>
                    <a:pt x="15916" y="480"/>
                    <a:pt x="15916" y="480"/>
                    <a:pt x="15916" y="480"/>
                  </a:cubicBezTo>
                  <a:cubicBezTo>
                    <a:pt x="15973" y="360"/>
                    <a:pt x="15973" y="360"/>
                    <a:pt x="15973" y="360"/>
                  </a:cubicBezTo>
                  <a:cubicBezTo>
                    <a:pt x="16086" y="300"/>
                    <a:pt x="16086" y="300"/>
                    <a:pt x="16086" y="300"/>
                  </a:cubicBezTo>
                  <a:cubicBezTo>
                    <a:pt x="16200" y="240"/>
                    <a:pt x="16200" y="240"/>
                    <a:pt x="16200" y="240"/>
                  </a:cubicBezTo>
                  <a:cubicBezTo>
                    <a:pt x="16371" y="240"/>
                    <a:pt x="16371" y="240"/>
                    <a:pt x="16371" y="240"/>
                  </a:cubicBezTo>
                  <a:cubicBezTo>
                    <a:pt x="16541" y="300"/>
                    <a:pt x="16541" y="300"/>
                    <a:pt x="16541" y="300"/>
                  </a:cubicBezTo>
                  <a:cubicBezTo>
                    <a:pt x="16712" y="240"/>
                    <a:pt x="16712" y="240"/>
                    <a:pt x="16712" y="240"/>
                  </a:cubicBezTo>
                  <a:cubicBezTo>
                    <a:pt x="16825" y="180"/>
                    <a:pt x="16825" y="180"/>
                    <a:pt x="16825" y="180"/>
                  </a:cubicBezTo>
                  <a:cubicBezTo>
                    <a:pt x="16939" y="60"/>
                    <a:pt x="16939" y="60"/>
                    <a:pt x="16939" y="60"/>
                  </a:cubicBezTo>
                  <a:cubicBezTo>
                    <a:pt x="17109" y="0"/>
                    <a:pt x="17109" y="0"/>
                    <a:pt x="17109" y="0"/>
                  </a:cubicBezTo>
                  <a:cubicBezTo>
                    <a:pt x="17280" y="60"/>
                    <a:pt x="17280" y="60"/>
                    <a:pt x="17280" y="60"/>
                  </a:cubicBezTo>
                  <a:cubicBezTo>
                    <a:pt x="17337" y="240"/>
                    <a:pt x="17337" y="240"/>
                    <a:pt x="17337" y="240"/>
                  </a:cubicBezTo>
                  <a:cubicBezTo>
                    <a:pt x="17394" y="420"/>
                    <a:pt x="17394" y="420"/>
                    <a:pt x="17394" y="420"/>
                  </a:cubicBezTo>
                  <a:cubicBezTo>
                    <a:pt x="17451" y="720"/>
                    <a:pt x="17451" y="720"/>
                    <a:pt x="17451" y="720"/>
                  </a:cubicBezTo>
                  <a:cubicBezTo>
                    <a:pt x="17451" y="960"/>
                    <a:pt x="17451" y="960"/>
                    <a:pt x="17451" y="960"/>
                  </a:cubicBezTo>
                  <a:cubicBezTo>
                    <a:pt x="17394" y="1140"/>
                    <a:pt x="17394" y="1140"/>
                    <a:pt x="17394" y="1140"/>
                  </a:cubicBezTo>
                  <a:cubicBezTo>
                    <a:pt x="17394" y="1260"/>
                    <a:pt x="17394" y="1260"/>
                    <a:pt x="17394" y="1260"/>
                  </a:cubicBezTo>
                  <a:cubicBezTo>
                    <a:pt x="17451" y="1380"/>
                    <a:pt x="17451" y="1380"/>
                    <a:pt x="17451" y="1380"/>
                  </a:cubicBezTo>
                  <a:cubicBezTo>
                    <a:pt x="17564" y="1380"/>
                    <a:pt x="17564" y="1380"/>
                    <a:pt x="17564" y="1380"/>
                  </a:cubicBezTo>
                  <a:cubicBezTo>
                    <a:pt x="17735" y="1380"/>
                    <a:pt x="17735" y="1380"/>
                    <a:pt x="17735" y="1380"/>
                  </a:cubicBezTo>
                  <a:cubicBezTo>
                    <a:pt x="18019" y="1380"/>
                    <a:pt x="18019" y="1380"/>
                    <a:pt x="18019" y="1380"/>
                  </a:cubicBezTo>
                  <a:cubicBezTo>
                    <a:pt x="18246" y="1380"/>
                    <a:pt x="18246" y="1380"/>
                    <a:pt x="18246" y="1380"/>
                  </a:cubicBezTo>
                  <a:cubicBezTo>
                    <a:pt x="18474" y="1380"/>
                    <a:pt x="18474" y="1380"/>
                    <a:pt x="18474" y="1380"/>
                  </a:cubicBezTo>
                  <a:cubicBezTo>
                    <a:pt x="18701" y="1380"/>
                    <a:pt x="18701" y="1380"/>
                    <a:pt x="18701" y="1380"/>
                  </a:cubicBezTo>
                  <a:cubicBezTo>
                    <a:pt x="18815" y="1320"/>
                    <a:pt x="18815" y="1320"/>
                    <a:pt x="18815" y="1320"/>
                  </a:cubicBezTo>
                  <a:cubicBezTo>
                    <a:pt x="18872" y="1140"/>
                    <a:pt x="18872" y="1140"/>
                    <a:pt x="18872" y="1140"/>
                  </a:cubicBezTo>
                  <a:cubicBezTo>
                    <a:pt x="18872" y="1020"/>
                    <a:pt x="18872" y="1020"/>
                    <a:pt x="18872" y="1020"/>
                  </a:cubicBezTo>
                  <a:cubicBezTo>
                    <a:pt x="18928" y="840"/>
                    <a:pt x="18928" y="840"/>
                    <a:pt x="18928" y="840"/>
                  </a:cubicBezTo>
                  <a:cubicBezTo>
                    <a:pt x="19042" y="840"/>
                    <a:pt x="19042" y="840"/>
                    <a:pt x="19042" y="840"/>
                  </a:cubicBezTo>
                  <a:cubicBezTo>
                    <a:pt x="19156" y="780"/>
                    <a:pt x="19156" y="780"/>
                    <a:pt x="19156" y="780"/>
                  </a:cubicBezTo>
                  <a:cubicBezTo>
                    <a:pt x="19213" y="660"/>
                    <a:pt x="19213" y="660"/>
                    <a:pt x="19213" y="660"/>
                  </a:cubicBezTo>
                  <a:cubicBezTo>
                    <a:pt x="19326" y="540"/>
                    <a:pt x="19326" y="540"/>
                    <a:pt x="19326" y="540"/>
                  </a:cubicBezTo>
                  <a:cubicBezTo>
                    <a:pt x="19383" y="420"/>
                    <a:pt x="19383" y="420"/>
                    <a:pt x="19383" y="420"/>
                  </a:cubicBezTo>
                  <a:cubicBezTo>
                    <a:pt x="19497" y="360"/>
                    <a:pt x="19497" y="360"/>
                    <a:pt x="19497" y="360"/>
                  </a:cubicBezTo>
                  <a:cubicBezTo>
                    <a:pt x="19611" y="420"/>
                    <a:pt x="19611" y="420"/>
                    <a:pt x="19611" y="420"/>
                  </a:cubicBezTo>
                  <a:cubicBezTo>
                    <a:pt x="19724" y="480"/>
                    <a:pt x="19724" y="480"/>
                    <a:pt x="19724" y="480"/>
                  </a:cubicBezTo>
                  <a:cubicBezTo>
                    <a:pt x="19838" y="540"/>
                    <a:pt x="19838" y="540"/>
                    <a:pt x="19838" y="540"/>
                  </a:cubicBezTo>
                  <a:cubicBezTo>
                    <a:pt x="19838" y="660"/>
                    <a:pt x="19838" y="660"/>
                    <a:pt x="19838" y="660"/>
                  </a:cubicBezTo>
                  <a:cubicBezTo>
                    <a:pt x="19781" y="720"/>
                    <a:pt x="19781" y="720"/>
                    <a:pt x="19781" y="720"/>
                  </a:cubicBezTo>
                  <a:cubicBezTo>
                    <a:pt x="19724" y="780"/>
                    <a:pt x="19724" y="780"/>
                    <a:pt x="19724" y="780"/>
                  </a:cubicBezTo>
                  <a:cubicBezTo>
                    <a:pt x="19667" y="900"/>
                    <a:pt x="19667" y="900"/>
                    <a:pt x="19667" y="900"/>
                  </a:cubicBezTo>
                  <a:cubicBezTo>
                    <a:pt x="19724" y="1080"/>
                    <a:pt x="19724" y="1080"/>
                    <a:pt x="19724" y="1080"/>
                  </a:cubicBezTo>
                  <a:cubicBezTo>
                    <a:pt x="19781" y="1140"/>
                    <a:pt x="19781" y="1140"/>
                    <a:pt x="19781" y="1140"/>
                  </a:cubicBezTo>
                  <a:cubicBezTo>
                    <a:pt x="19781" y="1320"/>
                    <a:pt x="19781" y="1320"/>
                    <a:pt x="19781" y="1320"/>
                  </a:cubicBezTo>
                  <a:cubicBezTo>
                    <a:pt x="19724" y="1380"/>
                    <a:pt x="19724" y="1380"/>
                    <a:pt x="19724" y="1380"/>
                  </a:cubicBezTo>
                  <a:cubicBezTo>
                    <a:pt x="19611" y="1500"/>
                    <a:pt x="19611" y="1500"/>
                    <a:pt x="19611" y="1500"/>
                  </a:cubicBezTo>
                  <a:cubicBezTo>
                    <a:pt x="19554" y="1740"/>
                    <a:pt x="19554" y="1740"/>
                    <a:pt x="19554" y="1740"/>
                  </a:cubicBezTo>
                  <a:cubicBezTo>
                    <a:pt x="19554" y="1920"/>
                    <a:pt x="19554" y="1920"/>
                    <a:pt x="19554" y="1920"/>
                  </a:cubicBezTo>
                  <a:cubicBezTo>
                    <a:pt x="19440" y="1980"/>
                    <a:pt x="19440" y="1980"/>
                    <a:pt x="19440" y="1980"/>
                  </a:cubicBezTo>
                  <a:cubicBezTo>
                    <a:pt x="19326" y="2040"/>
                    <a:pt x="19326" y="2040"/>
                    <a:pt x="19326" y="2040"/>
                  </a:cubicBezTo>
                  <a:cubicBezTo>
                    <a:pt x="19213" y="2040"/>
                    <a:pt x="19213" y="2040"/>
                    <a:pt x="19213" y="2040"/>
                  </a:cubicBezTo>
                  <a:cubicBezTo>
                    <a:pt x="19042" y="2160"/>
                    <a:pt x="19042" y="2160"/>
                    <a:pt x="19042" y="2160"/>
                  </a:cubicBezTo>
                  <a:cubicBezTo>
                    <a:pt x="18928" y="2280"/>
                    <a:pt x="18928" y="2280"/>
                    <a:pt x="18928" y="2280"/>
                  </a:cubicBezTo>
                  <a:cubicBezTo>
                    <a:pt x="18928" y="2460"/>
                    <a:pt x="18928" y="2460"/>
                    <a:pt x="18928" y="2460"/>
                  </a:cubicBezTo>
                  <a:cubicBezTo>
                    <a:pt x="18928" y="2700"/>
                    <a:pt x="18928" y="2700"/>
                    <a:pt x="18928" y="2700"/>
                  </a:cubicBezTo>
                  <a:cubicBezTo>
                    <a:pt x="18928" y="2820"/>
                    <a:pt x="18928" y="2820"/>
                    <a:pt x="18928" y="2820"/>
                  </a:cubicBezTo>
                  <a:cubicBezTo>
                    <a:pt x="19042" y="2940"/>
                    <a:pt x="19042" y="2940"/>
                    <a:pt x="19042" y="2940"/>
                  </a:cubicBezTo>
                  <a:cubicBezTo>
                    <a:pt x="19213" y="2940"/>
                    <a:pt x="19213" y="2940"/>
                    <a:pt x="19213" y="2940"/>
                  </a:cubicBezTo>
                  <a:cubicBezTo>
                    <a:pt x="19383" y="3000"/>
                    <a:pt x="19383" y="3000"/>
                    <a:pt x="19383" y="3000"/>
                  </a:cubicBezTo>
                  <a:cubicBezTo>
                    <a:pt x="19440" y="3120"/>
                    <a:pt x="19440" y="3120"/>
                    <a:pt x="19440" y="3120"/>
                  </a:cubicBezTo>
                  <a:cubicBezTo>
                    <a:pt x="19383" y="3180"/>
                    <a:pt x="19383" y="3180"/>
                    <a:pt x="19383" y="3180"/>
                  </a:cubicBezTo>
                  <a:cubicBezTo>
                    <a:pt x="19326" y="3240"/>
                    <a:pt x="19326" y="3240"/>
                    <a:pt x="19326" y="3240"/>
                  </a:cubicBezTo>
                  <a:cubicBezTo>
                    <a:pt x="19440" y="3420"/>
                    <a:pt x="19440" y="3420"/>
                    <a:pt x="19440" y="3420"/>
                  </a:cubicBezTo>
                  <a:cubicBezTo>
                    <a:pt x="19383" y="3540"/>
                    <a:pt x="19383" y="3540"/>
                    <a:pt x="19383" y="3540"/>
                  </a:cubicBezTo>
                  <a:cubicBezTo>
                    <a:pt x="19269" y="3540"/>
                    <a:pt x="19269" y="3540"/>
                    <a:pt x="19269" y="3540"/>
                  </a:cubicBezTo>
                  <a:cubicBezTo>
                    <a:pt x="19156" y="3480"/>
                    <a:pt x="19156" y="3480"/>
                    <a:pt x="19156" y="3480"/>
                  </a:cubicBezTo>
                  <a:cubicBezTo>
                    <a:pt x="18985" y="3540"/>
                    <a:pt x="18985" y="3540"/>
                    <a:pt x="18985" y="3540"/>
                  </a:cubicBezTo>
                  <a:cubicBezTo>
                    <a:pt x="18985" y="3600"/>
                    <a:pt x="18985" y="3600"/>
                    <a:pt x="18985" y="3600"/>
                  </a:cubicBezTo>
                  <a:cubicBezTo>
                    <a:pt x="19042" y="3720"/>
                    <a:pt x="19042" y="3720"/>
                    <a:pt x="19042" y="3720"/>
                  </a:cubicBezTo>
                  <a:cubicBezTo>
                    <a:pt x="19099" y="3840"/>
                    <a:pt x="19099" y="3840"/>
                    <a:pt x="19099" y="3840"/>
                  </a:cubicBezTo>
                  <a:cubicBezTo>
                    <a:pt x="19099" y="4020"/>
                    <a:pt x="19099" y="4020"/>
                    <a:pt x="19099" y="4020"/>
                  </a:cubicBezTo>
                  <a:cubicBezTo>
                    <a:pt x="19213" y="4080"/>
                    <a:pt x="19213" y="4080"/>
                    <a:pt x="19213" y="4080"/>
                  </a:cubicBezTo>
                  <a:cubicBezTo>
                    <a:pt x="19269" y="4080"/>
                    <a:pt x="19269" y="4080"/>
                    <a:pt x="19269" y="4080"/>
                  </a:cubicBezTo>
                  <a:cubicBezTo>
                    <a:pt x="19326" y="4020"/>
                    <a:pt x="19326" y="4020"/>
                    <a:pt x="19326" y="4020"/>
                  </a:cubicBezTo>
                  <a:cubicBezTo>
                    <a:pt x="19440" y="3960"/>
                    <a:pt x="19440" y="3960"/>
                    <a:pt x="19440" y="3960"/>
                  </a:cubicBezTo>
                  <a:cubicBezTo>
                    <a:pt x="19497" y="4080"/>
                    <a:pt x="19497" y="4080"/>
                    <a:pt x="19497" y="4080"/>
                  </a:cubicBezTo>
                  <a:cubicBezTo>
                    <a:pt x="19554" y="4080"/>
                    <a:pt x="19554" y="4080"/>
                    <a:pt x="19554" y="4080"/>
                  </a:cubicBezTo>
                  <a:cubicBezTo>
                    <a:pt x="19724" y="4080"/>
                    <a:pt x="19724" y="4080"/>
                    <a:pt x="19724" y="4080"/>
                  </a:cubicBezTo>
                  <a:cubicBezTo>
                    <a:pt x="19838" y="4080"/>
                    <a:pt x="19838" y="4080"/>
                    <a:pt x="19838" y="4080"/>
                  </a:cubicBezTo>
                  <a:cubicBezTo>
                    <a:pt x="19895" y="4140"/>
                    <a:pt x="19895" y="4140"/>
                    <a:pt x="19895" y="4140"/>
                  </a:cubicBezTo>
                  <a:cubicBezTo>
                    <a:pt x="19952" y="4200"/>
                    <a:pt x="19952" y="4200"/>
                    <a:pt x="19952" y="4200"/>
                  </a:cubicBezTo>
                  <a:cubicBezTo>
                    <a:pt x="19952" y="4320"/>
                    <a:pt x="19952" y="4320"/>
                    <a:pt x="19952" y="4320"/>
                  </a:cubicBezTo>
                  <a:cubicBezTo>
                    <a:pt x="19781" y="4320"/>
                    <a:pt x="19781" y="4320"/>
                    <a:pt x="19781" y="4320"/>
                  </a:cubicBezTo>
                  <a:cubicBezTo>
                    <a:pt x="19724" y="4380"/>
                    <a:pt x="19724" y="4380"/>
                    <a:pt x="19724" y="4380"/>
                  </a:cubicBezTo>
                  <a:cubicBezTo>
                    <a:pt x="19724" y="4440"/>
                    <a:pt x="19724" y="4440"/>
                    <a:pt x="19724" y="4440"/>
                  </a:cubicBezTo>
                  <a:cubicBezTo>
                    <a:pt x="19781" y="4500"/>
                    <a:pt x="19781" y="4500"/>
                    <a:pt x="19781" y="4500"/>
                  </a:cubicBezTo>
                  <a:cubicBezTo>
                    <a:pt x="19895" y="4560"/>
                    <a:pt x="19895" y="4560"/>
                    <a:pt x="19895" y="4560"/>
                  </a:cubicBezTo>
                  <a:cubicBezTo>
                    <a:pt x="20008" y="4560"/>
                    <a:pt x="20008" y="4560"/>
                    <a:pt x="20008" y="4560"/>
                  </a:cubicBezTo>
                  <a:cubicBezTo>
                    <a:pt x="20065" y="4680"/>
                    <a:pt x="20065" y="4680"/>
                    <a:pt x="20065" y="4680"/>
                  </a:cubicBezTo>
                  <a:cubicBezTo>
                    <a:pt x="20122" y="4800"/>
                    <a:pt x="20122" y="4800"/>
                    <a:pt x="20122" y="4800"/>
                  </a:cubicBezTo>
                  <a:cubicBezTo>
                    <a:pt x="20065" y="4800"/>
                    <a:pt x="20065" y="4800"/>
                    <a:pt x="20065" y="4800"/>
                  </a:cubicBezTo>
                  <a:cubicBezTo>
                    <a:pt x="20065" y="4980"/>
                    <a:pt x="20065" y="4980"/>
                    <a:pt x="20065" y="4980"/>
                  </a:cubicBezTo>
                  <a:cubicBezTo>
                    <a:pt x="20122" y="5040"/>
                    <a:pt x="20122" y="5040"/>
                    <a:pt x="20122" y="5040"/>
                  </a:cubicBezTo>
                  <a:cubicBezTo>
                    <a:pt x="20179" y="5220"/>
                    <a:pt x="20179" y="5220"/>
                    <a:pt x="20179" y="5220"/>
                  </a:cubicBezTo>
                  <a:cubicBezTo>
                    <a:pt x="20122" y="5340"/>
                    <a:pt x="20122" y="5340"/>
                    <a:pt x="20122" y="5340"/>
                  </a:cubicBezTo>
                  <a:cubicBezTo>
                    <a:pt x="20065" y="5400"/>
                    <a:pt x="20065" y="5400"/>
                    <a:pt x="20065" y="5400"/>
                  </a:cubicBezTo>
                  <a:cubicBezTo>
                    <a:pt x="20008" y="5700"/>
                    <a:pt x="20008" y="5700"/>
                    <a:pt x="20008" y="5700"/>
                  </a:cubicBezTo>
                  <a:cubicBezTo>
                    <a:pt x="20122" y="5820"/>
                    <a:pt x="20122" y="5820"/>
                    <a:pt x="20122" y="5820"/>
                  </a:cubicBezTo>
                  <a:cubicBezTo>
                    <a:pt x="20179" y="5880"/>
                    <a:pt x="20179" y="5880"/>
                    <a:pt x="20179" y="5880"/>
                  </a:cubicBezTo>
                  <a:cubicBezTo>
                    <a:pt x="20293" y="5820"/>
                    <a:pt x="20293" y="5820"/>
                    <a:pt x="20293" y="5820"/>
                  </a:cubicBezTo>
                  <a:cubicBezTo>
                    <a:pt x="20349" y="5700"/>
                    <a:pt x="20349" y="5700"/>
                    <a:pt x="20349" y="5700"/>
                  </a:cubicBezTo>
                  <a:cubicBezTo>
                    <a:pt x="20520" y="5700"/>
                    <a:pt x="20520" y="5700"/>
                    <a:pt x="20520" y="5700"/>
                  </a:cubicBezTo>
                  <a:cubicBezTo>
                    <a:pt x="20634" y="5700"/>
                    <a:pt x="20634" y="5700"/>
                    <a:pt x="20634" y="5700"/>
                  </a:cubicBezTo>
                  <a:cubicBezTo>
                    <a:pt x="20634" y="5880"/>
                    <a:pt x="20634" y="5880"/>
                    <a:pt x="20634" y="5880"/>
                  </a:cubicBezTo>
                  <a:cubicBezTo>
                    <a:pt x="20577" y="6060"/>
                    <a:pt x="20577" y="6060"/>
                    <a:pt x="20577" y="6060"/>
                  </a:cubicBezTo>
                  <a:cubicBezTo>
                    <a:pt x="20634" y="6240"/>
                    <a:pt x="20634" y="6240"/>
                    <a:pt x="20634" y="6240"/>
                  </a:cubicBezTo>
                  <a:cubicBezTo>
                    <a:pt x="20691" y="6300"/>
                    <a:pt x="20691" y="6300"/>
                    <a:pt x="20691" y="6300"/>
                  </a:cubicBezTo>
                  <a:cubicBezTo>
                    <a:pt x="20804" y="6300"/>
                    <a:pt x="20804" y="6300"/>
                    <a:pt x="20804" y="6300"/>
                  </a:cubicBezTo>
                  <a:cubicBezTo>
                    <a:pt x="20918" y="6300"/>
                    <a:pt x="20918" y="6300"/>
                    <a:pt x="20918" y="6300"/>
                  </a:cubicBezTo>
                  <a:cubicBezTo>
                    <a:pt x="20918" y="6480"/>
                    <a:pt x="20918" y="6480"/>
                    <a:pt x="20918" y="6480"/>
                  </a:cubicBezTo>
                  <a:cubicBezTo>
                    <a:pt x="20918" y="6540"/>
                    <a:pt x="20918" y="6540"/>
                    <a:pt x="20918" y="6540"/>
                  </a:cubicBezTo>
                  <a:cubicBezTo>
                    <a:pt x="20918" y="6780"/>
                    <a:pt x="20918" y="6780"/>
                    <a:pt x="20918" y="6780"/>
                  </a:cubicBezTo>
                  <a:cubicBezTo>
                    <a:pt x="20918" y="6900"/>
                    <a:pt x="20918" y="6900"/>
                    <a:pt x="20918" y="6900"/>
                  </a:cubicBezTo>
                  <a:cubicBezTo>
                    <a:pt x="21032" y="6960"/>
                    <a:pt x="21032" y="6960"/>
                    <a:pt x="21032" y="6960"/>
                  </a:cubicBezTo>
                  <a:cubicBezTo>
                    <a:pt x="21202" y="6900"/>
                    <a:pt x="21202" y="6900"/>
                    <a:pt x="21202" y="6900"/>
                  </a:cubicBezTo>
                  <a:cubicBezTo>
                    <a:pt x="21316" y="6780"/>
                    <a:pt x="21316" y="6780"/>
                    <a:pt x="21316" y="6780"/>
                  </a:cubicBezTo>
                  <a:cubicBezTo>
                    <a:pt x="21486" y="6780"/>
                    <a:pt x="21486" y="6780"/>
                    <a:pt x="21486" y="6780"/>
                  </a:cubicBezTo>
                  <a:cubicBezTo>
                    <a:pt x="21600" y="6900"/>
                    <a:pt x="21600" y="6900"/>
                    <a:pt x="21600" y="6900"/>
                  </a:cubicBezTo>
                  <a:cubicBezTo>
                    <a:pt x="21600" y="7020"/>
                    <a:pt x="21600" y="7020"/>
                    <a:pt x="21600" y="7020"/>
                  </a:cubicBezTo>
                  <a:cubicBezTo>
                    <a:pt x="21543" y="7140"/>
                    <a:pt x="21543" y="7140"/>
                    <a:pt x="21543" y="7140"/>
                  </a:cubicBezTo>
                  <a:cubicBezTo>
                    <a:pt x="21600" y="7260"/>
                    <a:pt x="21600" y="7260"/>
                    <a:pt x="21600" y="7260"/>
                  </a:cubicBezTo>
                  <a:cubicBezTo>
                    <a:pt x="21543" y="7500"/>
                    <a:pt x="21543" y="7500"/>
                    <a:pt x="21543" y="7500"/>
                  </a:cubicBezTo>
                  <a:cubicBezTo>
                    <a:pt x="21429" y="7620"/>
                    <a:pt x="21429" y="7620"/>
                    <a:pt x="21429" y="7620"/>
                  </a:cubicBezTo>
                  <a:cubicBezTo>
                    <a:pt x="21373" y="7800"/>
                    <a:pt x="21373" y="7800"/>
                    <a:pt x="21373" y="7800"/>
                  </a:cubicBezTo>
                  <a:cubicBezTo>
                    <a:pt x="21373" y="7920"/>
                    <a:pt x="21373" y="7920"/>
                    <a:pt x="21373" y="7920"/>
                  </a:cubicBezTo>
                  <a:cubicBezTo>
                    <a:pt x="21202" y="8040"/>
                    <a:pt x="21202" y="8040"/>
                    <a:pt x="21202" y="8040"/>
                  </a:cubicBezTo>
                  <a:cubicBezTo>
                    <a:pt x="21145" y="8100"/>
                    <a:pt x="21145" y="8100"/>
                    <a:pt x="21145" y="8100"/>
                  </a:cubicBezTo>
                  <a:cubicBezTo>
                    <a:pt x="21145" y="8280"/>
                    <a:pt x="21145" y="8280"/>
                    <a:pt x="21145" y="8280"/>
                  </a:cubicBezTo>
                  <a:cubicBezTo>
                    <a:pt x="21259" y="8340"/>
                    <a:pt x="21259" y="8340"/>
                    <a:pt x="21259" y="8340"/>
                  </a:cubicBezTo>
                  <a:cubicBezTo>
                    <a:pt x="21259" y="8460"/>
                    <a:pt x="21259" y="8460"/>
                    <a:pt x="21259" y="8460"/>
                  </a:cubicBezTo>
                  <a:cubicBezTo>
                    <a:pt x="21259" y="8640"/>
                    <a:pt x="21259" y="8640"/>
                    <a:pt x="21259" y="8640"/>
                  </a:cubicBezTo>
                  <a:cubicBezTo>
                    <a:pt x="21145" y="8700"/>
                    <a:pt x="21145" y="8700"/>
                    <a:pt x="21145" y="8700"/>
                  </a:cubicBezTo>
                  <a:cubicBezTo>
                    <a:pt x="21088" y="8820"/>
                    <a:pt x="21088" y="8820"/>
                    <a:pt x="21088" y="8820"/>
                  </a:cubicBezTo>
                  <a:cubicBezTo>
                    <a:pt x="21088" y="9060"/>
                    <a:pt x="21088" y="9060"/>
                    <a:pt x="21088" y="9060"/>
                  </a:cubicBezTo>
                  <a:cubicBezTo>
                    <a:pt x="21145" y="9120"/>
                    <a:pt x="21145" y="9120"/>
                    <a:pt x="21145" y="9120"/>
                  </a:cubicBezTo>
                  <a:cubicBezTo>
                    <a:pt x="21259" y="9060"/>
                    <a:pt x="21259" y="9060"/>
                    <a:pt x="21259" y="9060"/>
                  </a:cubicBezTo>
                  <a:cubicBezTo>
                    <a:pt x="21316" y="9000"/>
                    <a:pt x="21316" y="9000"/>
                    <a:pt x="21316" y="9000"/>
                  </a:cubicBezTo>
                  <a:cubicBezTo>
                    <a:pt x="21486" y="9060"/>
                    <a:pt x="21486" y="9060"/>
                    <a:pt x="21486" y="9060"/>
                  </a:cubicBezTo>
                  <a:cubicBezTo>
                    <a:pt x="21543" y="9060"/>
                    <a:pt x="21543" y="9060"/>
                    <a:pt x="21543" y="9060"/>
                  </a:cubicBezTo>
                  <a:cubicBezTo>
                    <a:pt x="21543" y="9120"/>
                    <a:pt x="21543" y="9120"/>
                    <a:pt x="21543" y="9120"/>
                  </a:cubicBezTo>
                  <a:cubicBezTo>
                    <a:pt x="21543" y="9240"/>
                    <a:pt x="21543" y="9240"/>
                    <a:pt x="21543" y="9240"/>
                  </a:cubicBezTo>
                  <a:cubicBezTo>
                    <a:pt x="21373" y="9240"/>
                    <a:pt x="21373" y="9240"/>
                    <a:pt x="21373" y="9240"/>
                  </a:cubicBezTo>
                  <a:cubicBezTo>
                    <a:pt x="21202" y="9300"/>
                    <a:pt x="21202" y="9300"/>
                    <a:pt x="21202" y="9300"/>
                  </a:cubicBezTo>
                  <a:cubicBezTo>
                    <a:pt x="21145" y="9300"/>
                    <a:pt x="21145" y="9300"/>
                    <a:pt x="21145" y="9300"/>
                  </a:cubicBezTo>
                  <a:cubicBezTo>
                    <a:pt x="20975" y="9360"/>
                    <a:pt x="20975" y="9360"/>
                    <a:pt x="20975" y="9360"/>
                  </a:cubicBezTo>
                  <a:cubicBezTo>
                    <a:pt x="20918" y="9480"/>
                    <a:pt x="20918" y="9480"/>
                    <a:pt x="20918" y="9480"/>
                  </a:cubicBezTo>
                  <a:cubicBezTo>
                    <a:pt x="20975" y="9540"/>
                    <a:pt x="20975" y="9540"/>
                    <a:pt x="20975" y="9540"/>
                  </a:cubicBezTo>
                  <a:cubicBezTo>
                    <a:pt x="21032" y="9540"/>
                    <a:pt x="21032" y="9540"/>
                    <a:pt x="21032" y="9540"/>
                  </a:cubicBezTo>
                  <a:cubicBezTo>
                    <a:pt x="21088" y="9600"/>
                    <a:pt x="21088" y="9600"/>
                    <a:pt x="21088" y="9600"/>
                  </a:cubicBezTo>
                  <a:cubicBezTo>
                    <a:pt x="21088" y="9660"/>
                    <a:pt x="21088" y="9660"/>
                    <a:pt x="21088" y="9660"/>
                  </a:cubicBezTo>
                  <a:cubicBezTo>
                    <a:pt x="20975" y="9720"/>
                    <a:pt x="20975" y="9720"/>
                    <a:pt x="20975" y="9720"/>
                  </a:cubicBezTo>
                  <a:cubicBezTo>
                    <a:pt x="20918" y="9840"/>
                    <a:pt x="20918" y="9840"/>
                    <a:pt x="20918" y="9840"/>
                  </a:cubicBezTo>
                  <a:cubicBezTo>
                    <a:pt x="20804" y="9900"/>
                    <a:pt x="20804" y="9900"/>
                    <a:pt x="20804" y="9900"/>
                  </a:cubicBezTo>
                  <a:cubicBezTo>
                    <a:pt x="20747" y="9960"/>
                    <a:pt x="20747" y="9960"/>
                    <a:pt x="20747" y="9960"/>
                  </a:cubicBezTo>
                  <a:cubicBezTo>
                    <a:pt x="20804" y="10080"/>
                    <a:pt x="20804" y="10080"/>
                    <a:pt x="20804" y="10080"/>
                  </a:cubicBezTo>
                  <a:cubicBezTo>
                    <a:pt x="20804" y="10200"/>
                    <a:pt x="20804" y="10200"/>
                    <a:pt x="20804" y="10200"/>
                  </a:cubicBezTo>
                  <a:cubicBezTo>
                    <a:pt x="20747" y="10320"/>
                    <a:pt x="20747" y="10320"/>
                    <a:pt x="20747" y="10320"/>
                  </a:cubicBezTo>
                  <a:cubicBezTo>
                    <a:pt x="20634" y="10320"/>
                    <a:pt x="20634" y="10320"/>
                    <a:pt x="20634" y="10320"/>
                  </a:cubicBezTo>
                  <a:cubicBezTo>
                    <a:pt x="20463" y="10500"/>
                    <a:pt x="20463" y="10500"/>
                    <a:pt x="20463" y="10500"/>
                  </a:cubicBezTo>
                  <a:cubicBezTo>
                    <a:pt x="20349" y="10560"/>
                    <a:pt x="20349" y="10560"/>
                    <a:pt x="20349" y="10560"/>
                  </a:cubicBezTo>
                  <a:cubicBezTo>
                    <a:pt x="20236" y="10620"/>
                    <a:pt x="20236" y="10620"/>
                    <a:pt x="20236" y="10620"/>
                  </a:cubicBezTo>
                  <a:cubicBezTo>
                    <a:pt x="20236" y="10800"/>
                    <a:pt x="20236" y="10800"/>
                    <a:pt x="20236" y="10800"/>
                  </a:cubicBezTo>
                  <a:cubicBezTo>
                    <a:pt x="20179" y="10860"/>
                    <a:pt x="20179" y="10860"/>
                    <a:pt x="20179" y="10860"/>
                  </a:cubicBezTo>
                  <a:cubicBezTo>
                    <a:pt x="20065" y="10860"/>
                    <a:pt x="20065" y="10860"/>
                    <a:pt x="20065" y="10860"/>
                  </a:cubicBezTo>
                  <a:cubicBezTo>
                    <a:pt x="19952" y="10860"/>
                    <a:pt x="19952" y="10860"/>
                    <a:pt x="19952" y="10860"/>
                  </a:cubicBezTo>
                  <a:cubicBezTo>
                    <a:pt x="19895" y="10980"/>
                    <a:pt x="19895" y="10980"/>
                    <a:pt x="19895" y="10980"/>
                  </a:cubicBezTo>
                  <a:cubicBezTo>
                    <a:pt x="19895" y="11100"/>
                    <a:pt x="19895" y="11100"/>
                    <a:pt x="19895" y="11100"/>
                  </a:cubicBezTo>
                  <a:cubicBezTo>
                    <a:pt x="19781" y="11100"/>
                    <a:pt x="19781" y="11100"/>
                    <a:pt x="19781" y="11100"/>
                  </a:cubicBezTo>
                  <a:cubicBezTo>
                    <a:pt x="19724" y="11040"/>
                    <a:pt x="19724" y="11040"/>
                    <a:pt x="19724" y="11040"/>
                  </a:cubicBezTo>
                  <a:cubicBezTo>
                    <a:pt x="19667" y="11040"/>
                    <a:pt x="19667" y="11040"/>
                    <a:pt x="19667" y="11040"/>
                  </a:cubicBezTo>
                  <a:cubicBezTo>
                    <a:pt x="19554" y="11040"/>
                    <a:pt x="19554" y="11040"/>
                    <a:pt x="19554" y="11040"/>
                  </a:cubicBezTo>
                  <a:cubicBezTo>
                    <a:pt x="19497" y="11100"/>
                    <a:pt x="19497" y="11100"/>
                    <a:pt x="19497" y="11100"/>
                  </a:cubicBezTo>
                  <a:cubicBezTo>
                    <a:pt x="19440" y="11100"/>
                    <a:pt x="19440" y="11100"/>
                    <a:pt x="19440" y="11100"/>
                  </a:cubicBezTo>
                  <a:cubicBezTo>
                    <a:pt x="19326" y="11040"/>
                    <a:pt x="19326" y="11040"/>
                    <a:pt x="19326" y="11040"/>
                  </a:cubicBezTo>
                  <a:cubicBezTo>
                    <a:pt x="19326" y="10920"/>
                    <a:pt x="19326" y="10920"/>
                    <a:pt x="19326" y="10920"/>
                  </a:cubicBezTo>
                  <a:cubicBezTo>
                    <a:pt x="19383" y="10860"/>
                    <a:pt x="19383" y="10860"/>
                    <a:pt x="19383" y="10860"/>
                  </a:cubicBezTo>
                  <a:cubicBezTo>
                    <a:pt x="19440" y="10620"/>
                    <a:pt x="19440" y="10620"/>
                    <a:pt x="19440" y="10620"/>
                  </a:cubicBezTo>
                  <a:cubicBezTo>
                    <a:pt x="19440" y="10500"/>
                    <a:pt x="19440" y="10500"/>
                    <a:pt x="19440" y="10500"/>
                  </a:cubicBezTo>
                  <a:cubicBezTo>
                    <a:pt x="19326" y="10500"/>
                    <a:pt x="19326" y="10500"/>
                    <a:pt x="19326" y="10500"/>
                  </a:cubicBezTo>
                  <a:cubicBezTo>
                    <a:pt x="19213" y="10500"/>
                    <a:pt x="19213" y="10500"/>
                    <a:pt x="19213" y="10500"/>
                  </a:cubicBezTo>
                  <a:cubicBezTo>
                    <a:pt x="19099" y="10440"/>
                    <a:pt x="19099" y="10440"/>
                    <a:pt x="19099" y="10440"/>
                  </a:cubicBezTo>
                  <a:cubicBezTo>
                    <a:pt x="19099" y="10380"/>
                    <a:pt x="19099" y="10380"/>
                    <a:pt x="19099" y="10380"/>
                  </a:cubicBezTo>
                  <a:cubicBezTo>
                    <a:pt x="18928" y="10380"/>
                    <a:pt x="18928" y="10380"/>
                    <a:pt x="18928" y="10380"/>
                  </a:cubicBezTo>
                  <a:cubicBezTo>
                    <a:pt x="18758" y="10380"/>
                    <a:pt x="18758" y="10380"/>
                    <a:pt x="18758" y="10380"/>
                  </a:cubicBezTo>
                  <a:cubicBezTo>
                    <a:pt x="18587" y="10380"/>
                    <a:pt x="18587" y="10380"/>
                    <a:pt x="18587" y="10380"/>
                  </a:cubicBezTo>
                  <a:cubicBezTo>
                    <a:pt x="18417" y="10560"/>
                    <a:pt x="18417" y="10560"/>
                    <a:pt x="18417" y="10560"/>
                  </a:cubicBezTo>
                  <a:cubicBezTo>
                    <a:pt x="18246" y="10680"/>
                    <a:pt x="18246" y="10680"/>
                    <a:pt x="18246" y="10680"/>
                  </a:cubicBezTo>
                  <a:cubicBezTo>
                    <a:pt x="18246" y="10860"/>
                    <a:pt x="18246" y="10860"/>
                    <a:pt x="18246" y="10860"/>
                  </a:cubicBezTo>
                  <a:cubicBezTo>
                    <a:pt x="18417" y="11040"/>
                    <a:pt x="18417" y="11040"/>
                    <a:pt x="18417" y="11040"/>
                  </a:cubicBezTo>
                  <a:cubicBezTo>
                    <a:pt x="18474" y="11160"/>
                    <a:pt x="18474" y="11160"/>
                    <a:pt x="18474" y="11160"/>
                  </a:cubicBezTo>
                  <a:cubicBezTo>
                    <a:pt x="18474" y="11400"/>
                    <a:pt x="18474" y="11400"/>
                    <a:pt x="18474" y="11400"/>
                  </a:cubicBezTo>
                  <a:cubicBezTo>
                    <a:pt x="18474" y="11580"/>
                    <a:pt x="18474" y="11580"/>
                    <a:pt x="18474" y="11580"/>
                  </a:cubicBezTo>
                  <a:cubicBezTo>
                    <a:pt x="18303" y="11640"/>
                    <a:pt x="18303" y="11640"/>
                    <a:pt x="18303" y="11640"/>
                  </a:cubicBezTo>
                  <a:cubicBezTo>
                    <a:pt x="18189" y="11640"/>
                    <a:pt x="18189" y="11640"/>
                    <a:pt x="18189" y="11640"/>
                  </a:cubicBezTo>
                  <a:cubicBezTo>
                    <a:pt x="17962" y="11580"/>
                    <a:pt x="17962" y="11580"/>
                    <a:pt x="17962" y="11580"/>
                  </a:cubicBezTo>
                  <a:cubicBezTo>
                    <a:pt x="17792" y="11520"/>
                    <a:pt x="17792" y="11520"/>
                    <a:pt x="17792" y="11520"/>
                  </a:cubicBezTo>
                  <a:cubicBezTo>
                    <a:pt x="17678" y="11580"/>
                    <a:pt x="17678" y="11580"/>
                    <a:pt x="17678" y="11580"/>
                  </a:cubicBezTo>
                  <a:cubicBezTo>
                    <a:pt x="17564" y="11580"/>
                    <a:pt x="17564" y="11580"/>
                    <a:pt x="17564" y="11580"/>
                  </a:cubicBezTo>
                  <a:cubicBezTo>
                    <a:pt x="17451" y="11640"/>
                    <a:pt x="17451" y="11640"/>
                    <a:pt x="17451" y="11640"/>
                  </a:cubicBezTo>
                  <a:cubicBezTo>
                    <a:pt x="17337" y="11700"/>
                    <a:pt x="17337" y="11700"/>
                    <a:pt x="17337" y="11700"/>
                  </a:cubicBezTo>
                  <a:cubicBezTo>
                    <a:pt x="17223" y="11700"/>
                    <a:pt x="17223" y="11700"/>
                    <a:pt x="17223" y="11700"/>
                  </a:cubicBezTo>
                  <a:cubicBezTo>
                    <a:pt x="17166" y="11640"/>
                    <a:pt x="17166" y="11640"/>
                    <a:pt x="17166" y="11640"/>
                  </a:cubicBezTo>
                  <a:cubicBezTo>
                    <a:pt x="16996" y="11640"/>
                    <a:pt x="16996" y="11640"/>
                    <a:pt x="16996" y="11640"/>
                  </a:cubicBezTo>
                  <a:cubicBezTo>
                    <a:pt x="16939" y="11760"/>
                    <a:pt x="16939" y="11760"/>
                    <a:pt x="16939" y="11760"/>
                  </a:cubicBezTo>
                  <a:cubicBezTo>
                    <a:pt x="16825" y="11940"/>
                    <a:pt x="16825" y="11940"/>
                    <a:pt x="16825" y="11940"/>
                  </a:cubicBezTo>
                  <a:cubicBezTo>
                    <a:pt x="16655" y="12000"/>
                    <a:pt x="16655" y="12000"/>
                    <a:pt x="16655" y="12000"/>
                  </a:cubicBezTo>
                  <a:cubicBezTo>
                    <a:pt x="16484" y="12120"/>
                    <a:pt x="16484" y="12120"/>
                    <a:pt x="16484" y="12120"/>
                  </a:cubicBezTo>
                  <a:cubicBezTo>
                    <a:pt x="16371" y="12360"/>
                    <a:pt x="16371" y="12360"/>
                    <a:pt x="16371" y="12360"/>
                  </a:cubicBezTo>
                  <a:cubicBezTo>
                    <a:pt x="16314" y="12420"/>
                    <a:pt x="16314" y="12420"/>
                    <a:pt x="16314" y="12420"/>
                  </a:cubicBezTo>
                  <a:cubicBezTo>
                    <a:pt x="16200" y="12600"/>
                    <a:pt x="16200" y="12600"/>
                    <a:pt x="16200" y="12600"/>
                  </a:cubicBezTo>
                  <a:cubicBezTo>
                    <a:pt x="16314" y="12780"/>
                    <a:pt x="16314" y="12780"/>
                    <a:pt x="16314" y="12780"/>
                  </a:cubicBezTo>
                  <a:cubicBezTo>
                    <a:pt x="16314" y="12840"/>
                    <a:pt x="16314" y="12840"/>
                    <a:pt x="16314" y="12840"/>
                  </a:cubicBezTo>
                  <a:cubicBezTo>
                    <a:pt x="16371" y="12960"/>
                    <a:pt x="16371" y="12960"/>
                    <a:pt x="16371" y="12960"/>
                  </a:cubicBezTo>
                  <a:cubicBezTo>
                    <a:pt x="16484" y="13020"/>
                    <a:pt x="16484" y="13020"/>
                    <a:pt x="16484" y="13020"/>
                  </a:cubicBezTo>
                  <a:cubicBezTo>
                    <a:pt x="16541" y="12900"/>
                    <a:pt x="16541" y="12900"/>
                    <a:pt x="16541" y="12900"/>
                  </a:cubicBezTo>
                  <a:cubicBezTo>
                    <a:pt x="16598" y="12780"/>
                    <a:pt x="16598" y="12780"/>
                    <a:pt x="16598" y="12780"/>
                  </a:cubicBezTo>
                  <a:cubicBezTo>
                    <a:pt x="16712" y="12780"/>
                    <a:pt x="16712" y="12780"/>
                    <a:pt x="16712" y="12780"/>
                  </a:cubicBezTo>
                  <a:cubicBezTo>
                    <a:pt x="16825" y="12720"/>
                    <a:pt x="16825" y="12720"/>
                    <a:pt x="16825" y="12720"/>
                  </a:cubicBezTo>
                  <a:cubicBezTo>
                    <a:pt x="16996" y="12720"/>
                    <a:pt x="16996" y="12720"/>
                    <a:pt x="16996" y="12720"/>
                  </a:cubicBezTo>
                  <a:cubicBezTo>
                    <a:pt x="17166" y="12660"/>
                    <a:pt x="17166" y="12660"/>
                    <a:pt x="17166" y="12660"/>
                  </a:cubicBezTo>
                  <a:cubicBezTo>
                    <a:pt x="17166" y="12780"/>
                    <a:pt x="17166" y="12780"/>
                    <a:pt x="17166" y="12780"/>
                  </a:cubicBezTo>
                  <a:cubicBezTo>
                    <a:pt x="17223" y="12900"/>
                    <a:pt x="17223" y="12900"/>
                    <a:pt x="17223" y="12900"/>
                  </a:cubicBezTo>
                  <a:cubicBezTo>
                    <a:pt x="17223" y="13080"/>
                    <a:pt x="17223" y="13080"/>
                    <a:pt x="17223" y="13080"/>
                  </a:cubicBezTo>
                  <a:cubicBezTo>
                    <a:pt x="17280" y="13200"/>
                    <a:pt x="17280" y="13200"/>
                    <a:pt x="17280" y="13200"/>
                  </a:cubicBezTo>
                  <a:cubicBezTo>
                    <a:pt x="17394" y="13260"/>
                    <a:pt x="17394" y="13260"/>
                    <a:pt x="17394" y="13260"/>
                  </a:cubicBezTo>
                  <a:cubicBezTo>
                    <a:pt x="17394" y="13440"/>
                    <a:pt x="17394" y="13440"/>
                    <a:pt x="17394" y="13440"/>
                  </a:cubicBezTo>
                  <a:cubicBezTo>
                    <a:pt x="17394" y="13500"/>
                    <a:pt x="17394" y="13500"/>
                    <a:pt x="17394" y="13500"/>
                  </a:cubicBezTo>
                  <a:cubicBezTo>
                    <a:pt x="17337" y="13740"/>
                    <a:pt x="17337" y="13740"/>
                    <a:pt x="17337" y="13740"/>
                  </a:cubicBezTo>
                  <a:cubicBezTo>
                    <a:pt x="17223" y="13800"/>
                    <a:pt x="17223" y="13800"/>
                    <a:pt x="17223" y="13800"/>
                  </a:cubicBezTo>
                  <a:cubicBezTo>
                    <a:pt x="17223" y="13920"/>
                    <a:pt x="17223" y="13920"/>
                    <a:pt x="17223" y="13920"/>
                  </a:cubicBezTo>
                  <a:cubicBezTo>
                    <a:pt x="17053" y="13920"/>
                    <a:pt x="17053" y="13920"/>
                    <a:pt x="17053" y="13920"/>
                  </a:cubicBezTo>
                  <a:cubicBezTo>
                    <a:pt x="16996" y="14100"/>
                    <a:pt x="16996" y="14100"/>
                    <a:pt x="16996" y="14100"/>
                  </a:cubicBezTo>
                  <a:cubicBezTo>
                    <a:pt x="16996" y="14160"/>
                    <a:pt x="16996" y="14160"/>
                    <a:pt x="16996" y="14160"/>
                  </a:cubicBezTo>
                  <a:cubicBezTo>
                    <a:pt x="17053" y="14220"/>
                    <a:pt x="17053" y="14220"/>
                    <a:pt x="17053" y="14220"/>
                  </a:cubicBezTo>
                  <a:cubicBezTo>
                    <a:pt x="17109" y="14340"/>
                    <a:pt x="17109" y="14340"/>
                    <a:pt x="17109" y="14340"/>
                  </a:cubicBezTo>
                  <a:cubicBezTo>
                    <a:pt x="16996" y="14400"/>
                    <a:pt x="16996" y="14400"/>
                    <a:pt x="16996" y="14400"/>
                  </a:cubicBezTo>
                  <a:cubicBezTo>
                    <a:pt x="16768" y="14460"/>
                    <a:pt x="16768" y="14460"/>
                    <a:pt x="16768" y="14460"/>
                  </a:cubicBezTo>
                  <a:cubicBezTo>
                    <a:pt x="16541" y="14400"/>
                    <a:pt x="16541" y="14400"/>
                    <a:pt x="16541" y="14400"/>
                  </a:cubicBezTo>
                  <a:cubicBezTo>
                    <a:pt x="16314" y="14460"/>
                    <a:pt x="16314" y="14460"/>
                    <a:pt x="16314" y="14460"/>
                  </a:cubicBezTo>
                  <a:cubicBezTo>
                    <a:pt x="16143" y="14400"/>
                    <a:pt x="16143" y="14400"/>
                    <a:pt x="16143" y="14400"/>
                  </a:cubicBezTo>
                  <a:cubicBezTo>
                    <a:pt x="15973" y="14460"/>
                    <a:pt x="15973" y="14460"/>
                    <a:pt x="15973" y="14460"/>
                  </a:cubicBezTo>
                  <a:cubicBezTo>
                    <a:pt x="15916" y="14460"/>
                    <a:pt x="15916" y="14460"/>
                    <a:pt x="15916" y="14460"/>
                  </a:cubicBezTo>
                  <a:cubicBezTo>
                    <a:pt x="15916" y="14700"/>
                    <a:pt x="15916" y="14700"/>
                    <a:pt x="15916" y="14700"/>
                  </a:cubicBezTo>
                  <a:cubicBezTo>
                    <a:pt x="15859" y="14880"/>
                    <a:pt x="15859" y="14880"/>
                    <a:pt x="15859" y="14880"/>
                  </a:cubicBezTo>
                  <a:cubicBezTo>
                    <a:pt x="15859" y="15060"/>
                    <a:pt x="15859" y="15060"/>
                    <a:pt x="15859" y="15060"/>
                  </a:cubicBezTo>
                  <a:cubicBezTo>
                    <a:pt x="15973" y="15120"/>
                    <a:pt x="15973" y="15120"/>
                    <a:pt x="15973" y="15120"/>
                  </a:cubicBezTo>
                  <a:cubicBezTo>
                    <a:pt x="15973" y="15240"/>
                    <a:pt x="15973" y="15240"/>
                    <a:pt x="15973" y="15240"/>
                  </a:cubicBezTo>
                  <a:cubicBezTo>
                    <a:pt x="15916" y="15360"/>
                    <a:pt x="15916" y="15360"/>
                    <a:pt x="15916" y="15360"/>
                  </a:cubicBezTo>
                  <a:cubicBezTo>
                    <a:pt x="15745" y="15540"/>
                    <a:pt x="15745" y="15540"/>
                    <a:pt x="15745" y="15540"/>
                  </a:cubicBezTo>
                  <a:cubicBezTo>
                    <a:pt x="15575" y="15720"/>
                    <a:pt x="15575" y="15720"/>
                    <a:pt x="15575" y="15720"/>
                  </a:cubicBezTo>
                  <a:cubicBezTo>
                    <a:pt x="15518" y="16080"/>
                    <a:pt x="15518" y="16080"/>
                    <a:pt x="15518" y="16080"/>
                  </a:cubicBezTo>
                  <a:cubicBezTo>
                    <a:pt x="15518" y="16200"/>
                    <a:pt x="15518" y="16200"/>
                    <a:pt x="15518" y="16200"/>
                  </a:cubicBezTo>
                  <a:cubicBezTo>
                    <a:pt x="15404" y="16260"/>
                    <a:pt x="15404" y="16260"/>
                    <a:pt x="15404" y="16260"/>
                  </a:cubicBezTo>
                  <a:cubicBezTo>
                    <a:pt x="15234" y="16380"/>
                    <a:pt x="15234" y="16380"/>
                    <a:pt x="15234" y="16380"/>
                  </a:cubicBezTo>
                  <a:cubicBezTo>
                    <a:pt x="15120" y="16500"/>
                    <a:pt x="15120" y="16500"/>
                    <a:pt x="15120" y="16500"/>
                  </a:cubicBezTo>
                  <a:cubicBezTo>
                    <a:pt x="15063" y="16560"/>
                    <a:pt x="15063" y="16560"/>
                    <a:pt x="15063" y="16560"/>
                  </a:cubicBezTo>
                  <a:cubicBezTo>
                    <a:pt x="15006" y="16800"/>
                    <a:pt x="15006" y="16800"/>
                    <a:pt x="15006" y="16800"/>
                  </a:cubicBezTo>
                  <a:cubicBezTo>
                    <a:pt x="14893" y="16860"/>
                    <a:pt x="14893" y="16860"/>
                    <a:pt x="14893" y="16860"/>
                  </a:cubicBezTo>
                  <a:cubicBezTo>
                    <a:pt x="14779" y="16800"/>
                    <a:pt x="14779" y="16800"/>
                    <a:pt x="14779" y="16800"/>
                  </a:cubicBezTo>
                  <a:cubicBezTo>
                    <a:pt x="14665" y="16800"/>
                    <a:pt x="14665" y="16800"/>
                    <a:pt x="14665" y="16800"/>
                  </a:cubicBezTo>
                  <a:cubicBezTo>
                    <a:pt x="14495" y="16740"/>
                    <a:pt x="14495" y="16740"/>
                    <a:pt x="14495" y="16740"/>
                  </a:cubicBezTo>
                  <a:cubicBezTo>
                    <a:pt x="14438" y="16620"/>
                    <a:pt x="14438" y="16620"/>
                    <a:pt x="14438" y="16620"/>
                  </a:cubicBezTo>
                  <a:cubicBezTo>
                    <a:pt x="14324" y="16560"/>
                    <a:pt x="14324" y="16560"/>
                    <a:pt x="14324" y="16560"/>
                  </a:cubicBezTo>
                  <a:cubicBezTo>
                    <a:pt x="14267" y="16560"/>
                    <a:pt x="14267" y="16560"/>
                    <a:pt x="14267" y="16560"/>
                  </a:cubicBezTo>
                  <a:cubicBezTo>
                    <a:pt x="14211" y="16680"/>
                    <a:pt x="14211" y="16680"/>
                    <a:pt x="14211" y="16680"/>
                  </a:cubicBezTo>
                  <a:cubicBezTo>
                    <a:pt x="14040" y="16800"/>
                    <a:pt x="14040" y="16800"/>
                    <a:pt x="14040" y="16800"/>
                  </a:cubicBezTo>
                  <a:cubicBezTo>
                    <a:pt x="13926" y="16920"/>
                    <a:pt x="13926" y="16920"/>
                    <a:pt x="13926" y="16920"/>
                  </a:cubicBezTo>
                  <a:cubicBezTo>
                    <a:pt x="13813" y="17100"/>
                    <a:pt x="13813" y="17100"/>
                    <a:pt x="13813" y="17100"/>
                  </a:cubicBezTo>
                  <a:cubicBezTo>
                    <a:pt x="13699" y="17160"/>
                    <a:pt x="13699" y="17160"/>
                    <a:pt x="13699" y="17160"/>
                  </a:cubicBezTo>
                  <a:cubicBezTo>
                    <a:pt x="13585" y="17400"/>
                    <a:pt x="13585" y="17400"/>
                    <a:pt x="13585" y="17400"/>
                  </a:cubicBezTo>
                  <a:cubicBezTo>
                    <a:pt x="13528" y="17460"/>
                    <a:pt x="13528" y="17460"/>
                    <a:pt x="13528" y="17460"/>
                  </a:cubicBezTo>
                  <a:cubicBezTo>
                    <a:pt x="13528" y="17640"/>
                    <a:pt x="13528" y="17640"/>
                    <a:pt x="13528" y="17640"/>
                  </a:cubicBezTo>
                  <a:cubicBezTo>
                    <a:pt x="13585" y="17760"/>
                    <a:pt x="13585" y="17760"/>
                    <a:pt x="13585" y="17760"/>
                  </a:cubicBezTo>
                  <a:cubicBezTo>
                    <a:pt x="13585" y="17880"/>
                    <a:pt x="13585" y="17880"/>
                    <a:pt x="13585" y="17880"/>
                  </a:cubicBezTo>
                  <a:cubicBezTo>
                    <a:pt x="13699" y="18000"/>
                    <a:pt x="13699" y="18000"/>
                    <a:pt x="13699" y="18000"/>
                  </a:cubicBezTo>
                  <a:cubicBezTo>
                    <a:pt x="13699" y="18120"/>
                    <a:pt x="13699" y="18120"/>
                    <a:pt x="13699" y="18120"/>
                  </a:cubicBezTo>
                  <a:cubicBezTo>
                    <a:pt x="13585" y="18180"/>
                    <a:pt x="13585" y="18180"/>
                    <a:pt x="13585" y="18180"/>
                  </a:cubicBezTo>
                  <a:cubicBezTo>
                    <a:pt x="13585" y="18360"/>
                    <a:pt x="13585" y="18360"/>
                    <a:pt x="13585" y="18360"/>
                  </a:cubicBezTo>
                  <a:cubicBezTo>
                    <a:pt x="13528" y="18480"/>
                    <a:pt x="13528" y="18480"/>
                    <a:pt x="13528" y="18480"/>
                  </a:cubicBezTo>
                  <a:cubicBezTo>
                    <a:pt x="13472" y="18480"/>
                    <a:pt x="13472" y="18480"/>
                    <a:pt x="13472" y="18480"/>
                  </a:cubicBezTo>
                  <a:cubicBezTo>
                    <a:pt x="13415" y="18420"/>
                    <a:pt x="13415" y="18420"/>
                    <a:pt x="13415" y="18420"/>
                  </a:cubicBezTo>
                  <a:cubicBezTo>
                    <a:pt x="13415" y="18420"/>
                    <a:pt x="13415" y="18420"/>
                    <a:pt x="13415" y="184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8" name="Google Shape;2518;p278"/>
            <p:cNvSpPr/>
            <p:nvPr/>
          </p:nvSpPr>
          <p:spPr>
            <a:xfrm>
              <a:off x="1138918" y="3329482"/>
              <a:ext cx="1531650" cy="22036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064" y="2672"/>
                  </a:moveTo>
                  <a:cubicBezTo>
                    <a:pt x="19145" y="2842"/>
                    <a:pt x="19145" y="2842"/>
                    <a:pt x="19145" y="2842"/>
                  </a:cubicBezTo>
                  <a:cubicBezTo>
                    <a:pt x="19145" y="2956"/>
                    <a:pt x="19145" y="2956"/>
                    <a:pt x="19145" y="2956"/>
                  </a:cubicBezTo>
                  <a:cubicBezTo>
                    <a:pt x="19227" y="3183"/>
                    <a:pt x="19227" y="3183"/>
                    <a:pt x="19227" y="3183"/>
                  </a:cubicBezTo>
                  <a:cubicBezTo>
                    <a:pt x="19145" y="3354"/>
                    <a:pt x="19145" y="3354"/>
                    <a:pt x="19145" y="3354"/>
                  </a:cubicBezTo>
                  <a:cubicBezTo>
                    <a:pt x="19309" y="3467"/>
                    <a:pt x="19309" y="3467"/>
                    <a:pt x="19309" y="3467"/>
                  </a:cubicBezTo>
                  <a:cubicBezTo>
                    <a:pt x="19391" y="3524"/>
                    <a:pt x="19391" y="3524"/>
                    <a:pt x="19391" y="3524"/>
                  </a:cubicBezTo>
                  <a:cubicBezTo>
                    <a:pt x="19718" y="3581"/>
                    <a:pt x="19718" y="3581"/>
                    <a:pt x="19718" y="3581"/>
                  </a:cubicBezTo>
                  <a:cubicBezTo>
                    <a:pt x="19964" y="3638"/>
                    <a:pt x="19964" y="3638"/>
                    <a:pt x="19964" y="3638"/>
                  </a:cubicBezTo>
                  <a:cubicBezTo>
                    <a:pt x="20209" y="3695"/>
                    <a:pt x="20209" y="3695"/>
                    <a:pt x="20209" y="3695"/>
                  </a:cubicBezTo>
                  <a:cubicBezTo>
                    <a:pt x="20291" y="3922"/>
                    <a:pt x="20291" y="3922"/>
                    <a:pt x="20291" y="3922"/>
                  </a:cubicBezTo>
                  <a:cubicBezTo>
                    <a:pt x="20373" y="4093"/>
                    <a:pt x="20373" y="4093"/>
                    <a:pt x="20373" y="4093"/>
                  </a:cubicBezTo>
                  <a:cubicBezTo>
                    <a:pt x="20536" y="4149"/>
                    <a:pt x="20536" y="4149"/>
                    <a:pt x="20536" y="4149"/>
                  </a:cubicBezTo>
                  <a:cubicBezTo>
                    <a:pt x="20782" y="4206"/>
                    <a:pt x="20782" y="4206"/>
                    <a:pt x="20782" y="4206"/>
                  </a:cubicBezTo>
                  <a:cubicBezTo>
                    <a:pt x="20945" y="4263"/>
                    <a:pt x="20945" y="4263"/>
                    <a:pt x="20945" y="4263"/>
                  </a:cubicBezTo>
                  <a:cubicBezTo>
                    <a:pt x="21273" y="4377"/>
                    <a:pt x="21273" y="4377"/>
                    <a:pt x="21273" y="4377"/>
                  </a:cubicBezTo>
                  <a:cubicBezTo>
                    <a:pt x="21436" y="4491"/>
                    <a:pt x="21436" y="4491"/>
                    <a:pt x="21436" y="4491"/>
                  </a:cubicBezTo>
                  <a:cubicBezTo>
                    <a:pt x="21518" y="4661"/>
                    <a:pt x="21518" y="4661"/>
                    <a:pt x="21518" y="4661"/>
                  </a:cubicBezTo>
                  <a:cubicBezTo>
                    <a:pt x="21518" y="4775"/>
                    <a:pt x="21518" y="4775"/>
                    <a:pt x="21518" y="4775"/>
                  </a:cubicBezTo>
                  <a:cubicBezTo>
                    <a:pt x="21518" y="4888"/>
                    <a:pt x="21518" y="4888"/>
                    <a:pt x="21518" y="4888"/>
                  </a:cubicBezTo>
                  <a:cubicBezTo>
                    <a:pt x="21518" y="5173"/>
                    <a:pt x="21518" y="5173"/>
                    <a:pt x="21518" y="5173"/>
                  </a:cubicBezTo>
                  <a:cubicBezTo>
                    <a:pt x="21436" y="5229"/>
                    <a:pt x="21436" y="5229"/>
                    <a:pt x="21436" y="5229"/>
                  </a:cubicBezTo>
                  <a:cubicBezTo>
                    <a:pt x="21355" y="5173"/>
                    <a:pt x="21355" y="5173"/>
                    <a:pt x="21355" y="5173"/>
                  </a:cubicBezTo>
                  <a:cubicBezTo>
                    <a:pt x="21273" y="5059"/>
                    <a:pt x="21273" y="5059"/>
                    <a:pt x="21273" y="5059"/>
                  </a:cubicBezTo>
                  <a:cubicBezTo>
                    <a:pt x="21191" y="5002"/>
                    <a:pt x="21191" y="5002"/>
                    <a:pt x="21191" y="5002"/>
                  </a:cubicBezTo>
                  <a:cubicBezTo>
                    <a:pt x="21109" y="4945"/>
                    <a:pt x="21109" y="4945"/>
                    <a:pt x="21109" y="4945"/>
                  </a:cubicBezTo>
                  <a:cubicBezTo>
                    <a:pt x="21027" y="4888"/>
                    <a:pt x="21027" y="4888"/>
                    <a:pt x="21027" y="4888"/>
                  </a:cubicBezTo>
                  <a:cubicBezTo>
                    <a:pt x="20864" y="4832"/>
                    <a:pt x="20864" y="4832"/>
                    <a:pt x="20864" y="4832"/>
                  </a:cubicBezTo>
                  <a:cubicBezTo>
                    <a:pt x="20782" y="4888"/>
                    <a:pt x="20782" y="4888"/>
                    <a:pt x="20782" y="4888"/>
                  </a:cubicBezTo>
                  <a:cubicBezTo>
                    <a:pt x="20618" y="4945"/>
                    <a:pt x="20618" y="4945"/>
                    <a:pt x="20618" y="4945"/>
                  </a:cubicBezTo>
                  <a:cubicBezTo>
                    <a:pt x="20700" y="5002"/>
                    <a:pt x="20700" y="5002"/>
                    <a:pt x="20700" y="5002"/>
                  </a:cubicBezTo>
                  <a:cubicBezTo>
                    <a:pt x="20864" y="5116"/>
                    <a:pt x="20864" y="5116"/>
                    <a:pt x="20864" y="5116"/>
                  </a:cubicBezTo>
                  <a:cubicBezTo>
                    <a:pt x="20945" y="5116"/>
                    <a:pt x="20945" y="5116"/>
                    <a:pt x="20945" y="5116"/>
                  </a:cubicBezTo>
                  <a:cubicBezTo>
                    <a:pt x="21027" y="5286"/>
                    <a:pt x="21027" y="5286"/>
                    <a:pt x="21027" y="5286"/>
                  </a:cubicBezTo>
                  <a:cubicBezTo>
                    <a:pt x="21027" y="5400"/>
                    <a:pt x="21027" y="5400"/>
                    <a:pt x="21027" y="5400"/>
                  </a:cubicBezTo>
                  <a:cubicBezTo>
                    <a:pt x="20945" y="5514"/>
                    <a:pt x="20945" y="5514"/>
                    <a:pt x="20945" y="5514"/>
                  </a:cubicBezTo>
                  <a:cubicBezTo>
                    <a:pt x="20782" y="5684"/>
                    <a:pt x="20782" y="5684"/>
                    <a:pt x="20782" y="5684"/>
                  </a:cubicBezTo>
                  <a:cubicBezTo>
                    <a:pt x="20864" y="5798"/>
                    <a:pt x="20864" y="5798"/>
                    <a:pt x="20864" y="5798"/>
                  </a:cubicBezTo>
                  <a:cubicBezTo>
                    <a:pt x="20945" y="5855"/>
                    <a:pt x="20945" y="5855"/>
                    <a:pt x="20945" y="5855"/>
                  </a:cubicBezTo>
                  <a:cubicBezTo>
                    <a:pt x="21109" y="5855"/>
                    <a:pt x="21109" y="5855"/>
                    <a:pt x="21109" y="5855"/>
                  </a:cubicBezTo>
                  <a:cubicBezTo>
                    <a:pt x="21191" y="5855"/>
                    <a:pt x="21191" y="5855"/>
                    <a:pt x="21191" y="5855"/>
                  </a:cubicBezTo>
                  <a:cubicBezTo>
                    <a:pt x="21355" y="6025"/>
                    <a:pt x="21355" y="6025"/>
                    <a:pt x="21355" y="6025"/>
                  </a:cubicBezTo>
                  <a:cubicBezTo>
                    <a:pt x="21518" y="6025"/>
                    <a:pt x="21518" y="6025"/>
                    <a:pt x="21518" y="6025"/>
                  </a:cubicBezTo>
                  <a:cubicBezTo>
                    <a:pt x="21600" y="6196"/>
                    <a:pt x="21600" y="6196"/>
                    <a:pt x="21600" y="6196"/>
                  </a:cubicBezTo>
                  <a:cubicBezTo>
                    <a:pt x="21518" y="6366"/>
                    <a:pt x="21518" y="6366"/>
                    <a:pt x="21518" y="6366"/>
                  </a:cubicBezTo>
                  <a:cubicBezTo>
                    <a:pt x="21436" y="6423"/>
                    <a:pt x="21436" y="6423"/>
                    <a:pt x="21436" y="6423"/>
                  </a:cubicBezTo>
                  <a:cubicBezTo>
                    <a:pt x="21273" y="6366"/>
                    <a:pt x="21273" y="6366"/>
                    <a:pt x="21273" y="6366"/>
                  </a:cubicBezTo>
                  <a:cubicBezTo>
                    <a:pt x="20945" y="6423"/>
                    <a:pt x="20945" y="6423"/>
                    <a:pt x="20945" y="6423"/>
                  </a:cubicBezTo>
                  <a:cubicBezTo>
                    <a:pt x="20864" y="6309"/>
                    <a:pt x="20864" y="6309"/>
                    <a:pt x="20864" y="6309"/>
                  </a:cubicBezTo>
                  <a:cubicBezTo>
                    <a:pt x="20618" y="6253"/>
                    <a:pt x="20618" y="6253"/>
                    <a:pt x="20618" y="6253"/>
                  </a:cubicBezTo>
                  <a:cubicBezTo>
                    <a:pt x="20291" y="6196"/>
                    <a:pt x="20291" y="6196"/>
                    <a:pt x="20291" y="6196"/>
                  </a:cubicBezTo>
                  <a:cubicBezTo>
                    <a:pt x="20209" y="6196"/>
                    <a:pt x="20209" y="6196"/>
                    <a:pt x="20209" y="6196"/>
                  </a:cubicBezTo>
                  <a:cubicBezTo>
                    <a:pt x="19964" y="6196"/>
                    <a:pt x="19964" y="6196"/>
                    <a:pt x="19964" y="6196"/>
                  </a:cubicBezTo>
                  <a:cubicBezTo>
                    <a:pt x="19882" y="6253"/>
                    <a:pt x="19882" y="6253"/>
                    <a:pt x="19882" y="6253"/>
                  </a:cubicBezTo>
                  <a:cubicBezTo>
                    <a:pt x="19882" y="6423"/>
                    <a:pt x="19882" y="6423"/>
                    <a:pt x="19882" y="6423"/>
                  </a:cubicBezTo>
                  <a:cubicBezTo>
                    <a:pt x="19964" y="6537"/>
                    <a:pt x="19964" y="6537"/>
                    <a:pt x="19964" y="6537"/>
                  </a:cubicBezTo>
                  <a:cubicBezTo>
                    <a:pt x="19964" y="6707"/>
                    <a:pt x="19964" y="6707"/>
                    <a:pt x="19964" y="6707"/>
                  </a:cubicBezTo>
                  <a:cubicBezTo>
                    <a:pt x="19882" y="6821"/>
                    <a:pt x="19882" y="6821"/>
                    <a:pt x="19882" y="6821"/>
                  </a:cubicBezTo>
                  <a:cubicBezTo>
                    <a:pt x="19718" y="6821"/>
                    <a:pt x="19718" y="6821"/>
                    <a:pt x="19718" y="6821"/>
                  </a:cubicBezTo>
                  <a:cubicBezTo>
                    <a:pt x="19391" y="6935"/>
                    <a:pt x="19391" y="6935"/>
                    <a:pt x="19391" y="6935"/>
                  </a:cubicBezTo>
                  <a:cubicBezTo>
                    <a:pt x="19391" y="6992"/>
                    <a:pt x="19391" y="6992"/>
                    <a:pt x="19391" y="6992"/>
                  </a:cubicBezTo>
                  <a:cubicBezTo>
                    <a:pt x="19309" y="7105"/>
                    <a:pt x="19309" y="7105"/>
                    <a:pt x="19309" y="7105"/>
                  </a:cubicBezTo>
                  <a:cubicBezTo>
                    <a:pt x="19391" y="7276"/>
                    <a:pt x="19391" y="7276"/>
                    <a:pt x="19391" y="7276"/>
                  </a:cubicBezTo>
                  <a:cubicBezTo>
                    <a:pt x="19473" y="7276"/>
                    <a:pt x="19473" y="7276"/>
                    <a:pt x="19473" y="7276"/>
                  </a:cubicBezTo>
                  <a:cubicBezTo>
                    <a:pt x="19555" y="7219"/>
                    <a:pt x="19555" y="7219"/>
                    <a:pt x="19555" y="7219"/>
                  </a:cubicBezTo>
                  <a:cubicBezTo>
                    <a:pt x="19555" y="7105"/>
                    <a:pt x="19555" y="7105"/>
                    <a:pt x="19555" y="7105"/>
                  </a:cubicBezTo>
                  <a:cubicBezTo>
                    <a:pt x="19718" y="7105"/>
                    <a:pt x="19718" y="7105"/>
                    <a:pt x="19718" y="7105"/>
                  </a:cubicBezTo>
                  <a:cubicBezTo>
                    <a:pt x="19800" y="7219"/>
                    <a:pt x="19800" y="7219"/>
                    <a:pt x="19800" y="7219"/>
                  </a:cubicBezTo>
                  <a:cubicBezTo>
                    <a:pt x="19882" y="7219"/>
                    <a:pt x="19882" y="7219"/>
                    <a:pt x="19882" y="7219"/>
                  </a:cubicBezTo>
                  <a:cubicBezTo>
                    <a:pt x="20127" y="7389"/>
                    <a:pt x="20127" y="7389"/>
                    <a:pt x="20127" y="7389"/>
                  </a:cubicBezTo>
                  <a:cubicBezTo>
                    <a:pt x="20045" y="7503"/>
                    <a:pt x="20045" y="7503"/>
                    <a:pt x="20045" y="7503"/>
                  </a:cubicBezTo>
                  <a:cubicBezTo>
                    <a:pt x="19964" y="7503"/>
                    <a:pt x="19964" y="7503"/>
                    <a:pt x="19964" y="7503"/>
                  </a:cubicBezTo>
                  <a:cubicBezTo>
                    <a:pt x="19800" y="7617"/>
                    <a:pt x="19800" y="7617"/>
                    <a:pt x="19800" y="7617"/>
                  </a:cubicBezTo>
                  <a:cubicBezTo>
                    <a:pt x="19800" y="7674"/>
                    <a:pt x="19800" y="7674"/>
                    <a:pt x="19800" y="7674"/>
                  </a:cubicBezTo>
                  <a:cubicBezTo>
                    <a:pt x="19964" y="7674"/>
                    <a:pt x="19964" y="7674"/>
                    <a:pt x="19964" y="7674"/>
                  </a:cubicBezTo>
                  <a:cubicBezTo>
                    <a:pt x="20045" y="7731"/>
                    <a:pt x="20045" y="7731"/>
                    <a:pt x="20045" y="7731"/>
                  </a:cubicBezTo>
                  <a:cubicBezTo>
                    <a:pt x="20045" y="7844"/>
                    <a:pt x="20045" y="7844"/>
                    <a:pt x="20045" y="7844"/>
                  </a:cubicBezTo>
                  <a:cubicBezTo>
                    <a:pt x="19964" y="7901"/>
                    <a:pt x="19964" y="7901"/>
                    <a:pt x="19964" y="7901"/>
                  </a:cubicBezTo>
                  <a:cubicBezTo>
                    <a:pt x="19882" y="7958"/>
                    <a:pt x="19882" y="7958"/>
                    <a:pt x="19882" y="7958"/>
                  </a:cubicBezTo>
                  <a:cubicBezTo>
                    <a:pt x="19636" y="7958"/>
                    <a:pt x="19636" y="7958"/>
                    <a:pt x="19636" y="7958"/>
                  </a:cubicBezTo>
                  <a:cubicBezTo>
                    <a:pt x="19473" y="7958"/>
                    <a:pt x="19473" y="7958"/>
                    <a:pt x="19473" y="7958"/>
                  </a:cubicBezTo>
                  <a:cubicBezTo>
                    <a:pt x="19309" y="7958"/>
                    <a:pt x="19309" y="7958"/>
                    <a:pt x="19309" y="7958"/>
                  </a:cubicBezTo>
                  <a:cubicBezTo>
                    <a:pt x="19309" y="8128"/>
                    <a:pt x="19309" y="8128"/>
                    <a:pt x="19309" y="8128"/>
                  </a:cubicBezTo>
                  <a:cubicBezTo>
                    <a:pt x="19227" y="8299"/>
                    <a:pt x="19227" y="8299"/>
                    <a:pt x="19227" y="8299"/>
                  </a:cubicBezTo>
                  <a:cubicBezTo>
                    <a:pt x="19145" y="8469"/>
                    <a:pt x="19145" y="8469"/>
                    <a:pt x="19145" y="8469"/>
                  </a:cubicBezTo>
                  <a:cubicBezTo>
                    <a:pt x="19064" y="8640"/>
                    <a:pt x="19064" y="8640"/>
                    <a:pt x="19064" y="8640"/>
                  </a:cubicBezTo>
                  <a:cubicBezTo>
                    <a:pt x="19145" y="8754"/>
                    <a:pt x="19145" y="8754"/>
                    <a:pt x="19145" y="8754"/>
                  </a:cubicBezTo>
                  <a:cubicBezTo>
                    <a:pt x="19145" y="8867"/>
                    <a:pt x="19145" y="8867"/>
                    <a:pt x="19145" y="8867"/>
                  </a:cubicBezTo>
                  <a:cubicBezTo>
                    <a:pt x="19064" y="8981"/>
                    <a:pt x="19064" y="8981"/>
                    <a:pt x="19064" y="8981"/>
                  </a:cubicBezTo>
                  <a:cubicBezTo>
                    <a:pt x="18900" y="8981"/>
                    <a:pt x="18900" y="8981"/>
                    <a:pt x="18900" y="8981"/>
                  </a:cubicBezTo>
                  <a:cubicBezTo>
                    <a:pt x="18818" y="9152"/>
                    <a:pt x="18818" y="9152"/>
                    <a:pt x="18818" y="9152"/>
                  </a:cubicBezTo>
                  <a:cubicBezTo>
                    <a:pt x="18900" y="9322"/>
                    <a:pt x="18900" y="9322"/>
                    <a:pt x="18900" y="9322"/>
                  </a:cubicBezTo>
                  <a:cubicBezTo>
                    <a:pt x="18736" y="9436"/>
                    <a:pt x="18736" y="9436"/>
                    <a:pt x="18736" y="9436"/>
                  </a:cubicBezTo>
                  <a:cubicBezTo>
                    <a:pt x="18655" y="9436"/>
                    <a:pt x="18655" y="9436"/>
                    <a:pt x="18655" y="9436"/>
                  </a:cubicBezTo>
                  <a:cubicBezTo>
                    <a:pt x="18491" y="9549"/>
                    <a:pt x="18491" y="9549"/>
                    <a:pt x="18491" y="9549"/>
                  </a:cubicBezTo>
                  <a:cubicBezTo>
                    <a:pt x="18491" y="9663"/>
                    <a:pt x="18491" y="9663"/>
                    <a:pt x="18491" y="9663"/>
                  </a:cubicBezTo>
                  <a:cubicBezTo>
                    <a:pt x="18409" y="9777"/>
                    <a:pt x="18409" y="9777"/>
                    <a:pt x="18409" y="9777"/>
                  </a:cubicBezTo>
                  <a:cubicBezTo>
                    <a:pt x="18409" y="9834"/>
                    <a:pt x="18409" y="9834"/>
                    <a:pt x="18409" y="9834"/>
                  </a:cubicBezTo>
                  <a:cubicBezTo>
                    <a:pt x="18655" y="9834"/>
                    <a:pt x="18655" y="9834"/>
                    <a:pt x="18655" y="9834"/>
                  </a:cubicBezTo>
                  <a:cubicBezTo>
                    <a:pt x="18900" y="9834"/>
                    <a:pt x="18900" y="9834"/>
                    <a:pt x="18900" y="9834"/>
                  </a:cubicBezTo>
                  <a:cubicBezTo>
                    <a:pt x="19064" y="9834"/>
                    <a:pt x="19064" y="9834"/>
                    <a:pt x="19064" y="9834"/>
                  </a:cubicBezTo>
                  <a:cubicBezTo>
                    <a:pt x="19227" y="9834"/>
                    <a:pt x="19227" y="9834"/>
                    <a:pt x="19227" y="9834"/>
                  </a:cubicBezTo>
                  <a:cubicBezTo>
                    <a:pt x="19309" y="9606"/>
                    <a:pt x="19309" y="9606"/>
                    <a:pt x="19309" y="9606"/>
                  </a:cubicBezTo>
                  <a:cubicBezTo>
                    <a:pt x="19309" y="9493"/>
                    <a:pt x="19309" y="9493"/>
                    <a:pt x="19309" y="9493"/>
                  </a:cubicBezTo>
                  <a:cubicBezTo>
                    <a:pt x="19309" y="9436"/>
                    <a:pt x="19309" y="9436"/>
                    <a:pt x="19309" y="9436"/>
                  </a:cubicBezTo>
                  <a:cubicBezTo>
                    <a:pt x="19555" y="9436"/>
                    <a:pt x="19555" y="9436"/>
                    <a:pt x="19555" y="9436"/>
                  </a:cubicBezTo>
                  <a:cubicBezTo>
                    <a:pt x="19718" y="9379"/>
                    <a:pt x="19718" y="9379"/>
                    <a:pt x="19718" y="9379"/>
                  </a:cubicBezTo>
                  <a:cubicBezTo>
                    <a:pt x="19964" y="9379"/>
                    <a:pt x="19964" y="9379"/>
                    <a:pt x="19964" y="9379"/>
                  </a:cubicBezTo>
                  <a:cubicBezTo>
                    <a:pt x="20127" y="9549"/>
                    <a:pt x="20127" y="9549"/>
                    <a:pt x="20127" y="9549"/>
                  </a:cubicBezTo>
                  <a:cubicBezTo>
                    <a:pt x="20209" y="9606"/>
                    <a:pt x="20209" y="9606"/>
                    <a:pt x="20209" y="9606"/>
                  </a:cubicBezTo>
                  <a:cubicBezTo>
                    <a:pt x="20291" y="9720"/>
                    <a:pt x="20291" y="9720"/>
                    <a:pt x="20291" y="9720"/>
                  </a:cubicBezTo>
                  <a:cubicBezTo>
                    <a:pt x="20455" y="9777"/>
                    <a:pt x="20455" y="9777"/>
                    <a:pt x="20455" y="9777"/>
                  </a:cubicBezTo>
                  <a:cubicBezTo>
                    <a:pt x="20455" y="9891"/>
                    <a:pt x="20455" y="9891"/>
                    <a:pt x="20455" y="9891"/>
                  </a:cubicBezTo>
                  <a:cubicBezTo>
                    <a:pt x="20455" y="10004"/>
                    <a:pt x="20455" y="10004"/>
                    <a:pt x="20455" y="10004"/>
                  </a:cubicBezTo>
                  <a:cubicBezTo>
                    <a:pt x="20291" y="9947"/>
                    <a:pt x="20291" y="9947"/>
                    <a:pt x="20291" y="9947"/>
                  </a:cubicBezTo>
                  <a:cubicBezTo>
                    <a:pt x="20127" y="9891"/>
                    <a:pt x="20127" y="9891"/>
                    <a:pt x="20127" y="9891"/>
                  </a:cubicBezTo>
                  <a:cubicBezTo>
                    <a:pt x="20045" y="9834"/>
                    <a:pt x="20045" y="9834"/>
                    <a:pt x="20045" y="9834"/>
                  </a:cubicBezTo>
                  <a:cubicBezTo>
                    <a:pt x="19882" y="9947"/>
                    <a:pt x="19882" y="9947"/>
                    <a:pt x="19882" y="9947"/>
                  </a:cubicBezTo>
                  <a:cubicBezTo>
                    <a:pt x="19882" y="10061"/>
                    <a:pt x="19882" y="10061"/>
                    <a:pt x="19882" y="10061"/>
                  </a:cubicBezTo>
                  <a:cubicBezTo>
                    <a:pt x="20045" y="10175"/>
                    <a:pt x="20045" y="10175"/>
                    <a:pt x="20045" y="10175"/>
                  </a:cubicBezTo>
                  <a:cubicBezTo>
                    <a:pt x="20127" y="10345"/>
                    <a:pt x="20127" y="10345"/>
                    <a:pt x="20127" y="10345"/>
                  </a:cubicBezTo>
                  <a:cubicBezTo>
                    <a:pt x="19964" y="10516"/>
                    <a:pt x="19964" y="10516"/>
                    <a:pt x="19964" y="10516"/>
                  </a:cubicBezTo>
                  <a:cubicBezTo>
                    <a:pt x="20045" y="10686"/>
                    <a:pt x="20045" y="10686"/>
                    <a:pt x="20045" y="10686"/>
                  </a:cubicBezTo>
                  <a:cubicBezTo>
                    <a:pt x="19964" y="10743"/>
                    <a:pt x="19964" y="10743"/>
                    <a:pt x="19964" y="10743"/>
                  </a:cubicBezTo>
                  <a:cubicBezTo>
                    <a:pt x="19882" y="11027"/>
                    <a:pt x="19882" y="11027"/>
                    <a:pt x="19882" y="11027"/>
                  </a:cubicBezTo>
                  <a:cubicBezTo>
                    <a:pt x="19800" y="11312"/>
                    <a:pt x="19800" y="11312"/>
                    <a:pt x="19800" y="11312"/>
                  </a:cubicBezTo>
                  <a:cubicBezTo>
                    <a:pt x="19555" y="11482"/>
                    <a:pt x="19555" y="11482"/>
                    <a:pt x="19555" y="11482"/>
                  </a:cubicBezTo>
                  <a:cubicBezTo>
                    <a:pt x="19309" y="11653"/>
                    <a:pt x="19309" y="11653"/>
                    <a:pt x="19309" y="11653"/>
                  </a:cubicBezTo>
                  <a:cubicBezTo>
                    <a:pt x="18900" y="11880"/>
                    <a:pt x="18900" y="11880"/>
                    <a:pt x="18900" y="11880"/>
                  </a:cubicBezTo>
                  <a:cubicBezTo>
                    <a:pt x="18736" y="11994"/>
                    <a:pt x="18736" y="11994"/>
                    <a:pt x="18736" y="11994"/>
                  </a:cubicBezTo>
                  <a:cubicBezTo>
                    <a:pt x="18491" y="11994"/>
                    <a:pt x="18491" y="11994"/>
                    <a:pt x="18491" y="11994"/>
                  </a:cubicBezTo>
                  <a:cubicBezTo>
                    <a:pt x="18327" y="11937"/>
                    <a:pt x="18327" y="11937"/>
                    <a:pt x="18327" y="11937"/>
                  </a:cubicBezTo>
                  <a:cubicBezTo>
                    <a:pt x="18082" y="11937"/>
                    <a:pt x="18082" y="11937"/>
                    <a:pt x="18082" y="11937"/>
                  </a:cubicBezTo>
                  <a:cubicBezTo>
                    <a:pt x="17836" y="11823"/>
                    <a:pt x="17836" y="11823"/>
                    <a:pt x="17836" y="11823"/>
                  </a:cubicBezTo>
                  <a:cubicBezTo>
                    <a:pt x="17755" y="11709"/>
                    <a:pt x="17755" y="11709"/>
                    <a:pt x="17755" y="11709"/>
                  </a:cubicBezTo>
                  <a:cubicBezTo>
                    <a:pt x="17509" y="11709"/>
                    <a:pt x="17509" y="11709"/>
                    <a:pt x="17509" y="11709"/>
                  </a:cubicBezTo>
                  <a:cubicBezTo>
                    <a:pt x="17345" y="11823"/>
                    <a:pt x="17345" y="11823"/>
                    <a:pt x="17345" y="11823"/>
                  </a:cubicBezTo>
                  <a:cubicBezTo>
                    <a:pt x="17427" y="12051"/>
                    <a:pt x="17427" y="12051"/>
                    <a:pt x="17427" y="12051"/>
                  </a:cubicBezTo>
                  <a:cubicBezTo>
                    <a:pt x="17345" y="12221"/>
                    <a:pt x="17345" y="12221"/>
                    <a:pt x="17345" y="12221"/>
                  </a:cubicBezTo>
                  <a:cubicBezTo>
                    <a:pt x="17264" y="12335"/>
                    <a:pt x="17264" y="12335"/>
                    <a:pt x="17264" y="12335"/>
                  </a:cubicBezTo>
                  <a:cubicBezTo>
                    <a:pt x="17264" y="12562"/>
                    <a:pt x="17264" y="12562"/>
                    <a:pt x="17264" y="12562"/>
                  </a:cubicBezTo>
                  <a:cubicBezTo>
                    <a:pt x="17182" y="12733"/>
                    <a:pt x="17182" y="12733"/>
                    <a:pt x="17182" y="12733"/>
                  </a:cubicBezTo>
                  <a:cubicBezTo>
                    <a:pt x="17182" y="12960"/>
                    <a:pt x="17182" y="12960"/>
                    <a:pt x="17182" y="12960"/>
                  </a:cubicBezTo>
                  <a:cubicBezTo>
                    <a:pt x="17182" y="13017"/>
                    <a:pt x="17182" y="13017"/>
                    <a:pt x="17182" y="13017"/>
                  </a:cubicBezTo>
                  <a:cubicBezTo>
                    <a:pt x="16936" y="13074"/>
                    <a:pt x="16936" y="13074"/>
                    <a:pt x="16936" y="13074"/>
                  </a:cubicBezTo>
                  <a:cubicBezTo>
                    <a:pt x="16773" y="13187"/>
                    <a:pt x="16773" y="13187"/>
                    <a:pt x="16773" y="13187"/>
                  </a:cubicBezTo>
                  <a:cubicBezTo>
                    <a:pt x="16527" y="13244"/>
                    <a:pt x="16527" y="13244"/>
                    <a:pt x="16527" y="13244"/>
                  </a:cubicBezTo>
                  <a:cubicBezTo>
                    <a:pt x="16364" y="13358"/>
                    <a:pt x="16364" y="13358"/>
                    <a:pt x="16364" y="13358"/>
                  </a:cubicBezTo>
                  <a:cubicBezTo>
                    <a:pt x="16364" y="13472"/>
                    <a:pt x="16364" y="13472"/>
                    <a:pt x="16364" y="13472"/>
                  </a:cubicBezTo>
                  <a:cubicBezTo>
                    <a:pt x="16609" y="13528"/>
                    <a:pt x="16609" y="13528"/>
                    <a:pt x="16609" y="13528"/>
                  </a:cubicBezTo>
                  <a:cubicBezTo>
                    <a:pt x="16609" y="13642"/>
                    <a:pt x="16609" y="13642"/>
                    <a:pt x="16609" y="13642"/>
                  </a:cubicBezTo>
                  <a:cubicBezTo>
                    <a:pt x="16364" y="13642"/>
                    <a:pt x="16364" y="13642"/>
                    <a:pt x="16364" y="13642"/>
                  </a:cubicBezTo>
                  <a:cubicBezTo>
                    <a:pt x="16282" y="13585"/>
                    <a:pt x="16282" y="13585"/>
                    <a:pt x="16282" y="13585"/>
                  </a:cubicBezTo>
                  <a:cubicBezTo>
                    <a:pt x="16200" y="13585"/>
                    <a:pt x="16200" y="13585"/>
                    <a:pt x="16200" y="13585"/>
                  </a:cubicBezTo>
                  <a:cubicBezTo>
                    <a:pt x="16036" y="13699"/>
                    <a:pt x="16036" y="13699"/>
                    <a:pt x="16036" y="13699"/>
                  </a:cubicBezTo>
                  <a:cubicBezTo>
                    <a:pt x="15955" y="13756"/>
                    <a:pt x="15955" y="13756"/>
                    <a:pt x="15955" y="13756"/>
                  </a:cubicBezTo>
                  <a:cubicBezTo>
                    <a:pt x="15873" y="13699"/>
                    <a:pt x="15873" y="13699"/>
                    <a:pt x="15873" y="13699"/>
                  </a:cubicBezTo>
                  <a:cubicBezTo>
                    <a:pt x="15873" y="13585"/>
                    <a:pt x="15873" y="13585"/>
                    <a:pt x="15873" y="13585"/>
                  </a:cubicBezTo>
                  <a:cubicBezTo>
                    <a:pt x="15709" y="13585"/>
                    <a:pt x="15709" y="13585"/>
                    <a:pt x="15709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382" y="13528"/>
                    <a:pt x="15382" y="13528"/>
                    <a:pt x="15382" y="13528"/>
                  </a:cubicBezTo>
                  <a:cubicBezTo>
                    <a:pt x="15382" y="13415"/>
                    <a:pt x="15382" y="13415"/>
                    <a:pt x="15382" y="13415"/>
                  </a:cubicBezTo>
                  <a:cubicBezTo>
                    <a:pt x="15218" y="13415"/>
                    <a:pt x="15218" y="13415"/>
                    <a:pt x="15218" y="13415"/>
                  </a:cubicBezTo>
                  <a:cubicBezTo>
                    <a:pt x="15136" y="13528"/>
                    <a:pt x="15136" y="13528"/>
                    <a:pt x="15136" y="13528"/>
                  </a:cubicBezTo>
                  <a:cubicBezTo>
                    <a:pt x="15055" y="13585"/>
                    <a:pt x="15055" y="13585"/>
                    <a:pt x="15055" y="13585"/>
                  </a:cubicBezTo>
                  <a:cubicBezTo>
                    <a:pt x="15055" y="13642"/>
                    <a:pt x="15055" y="13642"/>
                    <a:pt x="15055" y="13642"/>
                  </a:cubicBezTo>
                  <a:cubicBezTo>
                    <a:pt x="15136" y="13756"/>
                    <a:pt x="15136" y="13756"/>
                    <a:pt x="15136" y="13756"/>
                  </a:cubicBezTo>
                  <a:cubicBezTo>
                    <a:pt x="15136" y="13869"/>
                    <a:pt x="15136" y="13869"/>
                    <a:pt x="15136" y="13869"/>
                  </a:cubicBezTo>
                  <a:cubicBezTo>
                    <a:pt x="15136" y="13983"/>
                    <a:pt x="15136" y="13983"/>
                    <a:pt x="15136" y="13983"/>
                  </a:cubicBezTo>
                  <a:cubicBezTo>
                    <a:pt x="15136" y="14097"/>
                    <a:pt x="15136" y="14097"/>
                    <a:pt x="15136" y="14097"/>
                  </a:cubicBezTo>
                  <a:cubicBezTo>
                    <a:pt x="15218" y="14154"/>
                    <a:pt x="15218" y="14154"/>
                    <a:pt x="15218" y="14154"/>
                  </a:cubicBezTo>
                  <a:cubicBezTo>
                    <a:pt x="15382" y="14267"/>
                    <a:pt x="15382" y="14267"/>
                    <a:pt x="15382" y="14267"/>
                  </a:cubicBezTo>
                  <a:cubicBezTo>
                    <a:pt x="15464" y="14438"/>
                    <a:pt x="15464" y="14438"/>
                    <a:pt x="15464" y="14438"/>
                  </a:cubicBezTo>
                  <a:cubicBezTo>
                    <a:pt x="15382" y="14552"/>
                    <a:pt x="15382" y="14552"/>
                    <a:pt x="15382" y="14552"/>
                  </a:cubicBezTo>
                  <a:cubicBezTo>
                    <a:pt x="15545" y="14779"/>
                    <a:pt x="15545" y="14779"/>
                    <a:pt x="15545" y="14779"/>
                  </a:cubicBezTo>
                  <a:cubicBezTo>
                    <a:pt x="15382" y="14836"/>
                    <a:pt x="15382" y="14836"/>
                    <a:pt x="15382" y="14836"/>
                  </a:cubicBezTo>
                  <a:cubicBezTo>
                    <a:pt x="15136" y="14893"/>
                    <a:pt x="15136" y="14893"/>
                    <a:pt x="15136" y="14893"/>
                  </a:cubicBezTo>
                  <a:cubicBezTo>
                    <a:pt x="14973" y="14893"/>
                    <a:pt x="14973" y="14893"/>
                    <a:pt x="14973" y="14893"/>
                  </a:cubicBezTo>
                  <a:cubicBezTo>
                    <a:pt x="14727" y="14893"/>
                    <a:pt x="14727" y="14893"/>
                    <a:pt x="14727" y="14893"/>
                  </a:cubicBezTo>
                  <a:cubicBezTo>
                    <a:pt x="14400" y="14949"/>
                    <a:pt x="14400" y="14949"/>
                    <a:pt x="14400" y="14949"/>
                  </a:cubicBezTo>
                  <a:cubicBezTo>
                    <a:pt x="14318" y="14893"/>
                    <a:pt x="14318" y="14893"/>
                    <a:pt x="14318" y="14893"/>
                  </a:cubicBezTo>
                  <a:cubicBezTo>
                    <a:pt x="14236" y="14722"/>
                    <a:pt x="14236" y="14722"/>
                    <a:pt x="14236" y="14722"/>
                  </a:cubicBezTo>
                  <a:cubicBezTo>
                    <a:pt x="14073" y="14552"/>
                    <a:pt x="14073" y="14552"/>
                    <a:pt x="14073" y="14552"/>
                  </a:cubicBezTo>
                  <a:cubicBezTo>
                    <a:pt x="13909" y="14438"/>
                    <a:pt x="13909" y="14438"/>
                    <a:pt x="13909" y="14438"/>
                  </a:cubicBezTo>
                  <a:cubicBezTo>
                    <a:pt x="13745" y="14381"/>
                    <a:pt x="13745" y="14381"/>
                    <a:pt x="13745" y="14381"/>
                  </a:cubicBezTo>
                  <a:cubicBezTo>
                    <a:pt x="13582" y="14381"/>
                    <a:pt x="13582" y="14381"/>
                    <a:pt x="13582" y="14381"/>
                  </a:cubicBezTo>
                  <a:cubicBezTo>
                    <a:pt x="13500" y="14495"/>
                    <a:pt x="13500" y="14495"/>
                    <a:pt x="13500" y="14495"/>
                  </a:cubicBezTo>
                  <a:cubicBezTo>
                    <a:pt x="13336" y="14495"/>
                    <a:pt x="13336" y="14495"/>
                    <a:pt x="13336" y="14495"/>
                  </a:cubicBezTo>
                  <a:cubicBezTo>
                    <a:pt x="13173" y="14495"/>
                    <a:pt x="13173" y="14495"/>
                    <a:pt x="13173" y="14495"/>
                  </a:cubicBezTo>
                  <a:cubicBezTo>
                    <a:pt x="12927" y="14438"/>
                    <a:pt x="12927" y="14438"/>
                    <a:pt x="12927" y="14438"/>
                  </a:cubicBezTo>
                  <a:cubicBezTo>
                    <a:pt x="12845" y="14381"/>
                    <a:pt x="12845" y="14381"/>
                    <a:pt x="12845" y="14381"/>
                  </a:cubicBezTo>
                  <a:cubicBezTo>
                    <a:pt x="12600" y="14324"/>
                    <a:pt x="12600" y="14324"/>
                    <a:pt x="12600" y="14324"/>
                  </a:cubicBezTo>
                  <a:cubicBezTo>
                    <a:pt x="12518" y="14381"/>
                    <a:pt x="12518" y="14381"/>
                    <a:pt x="12518" y="14381"/>
                  </a:cubicBezTo>
                  <a:cubicBezTo>
                    <a:pt x="12355" y="14552"/>
                    <a:pt x="12355" y="14552"/>
                    <a:pt x="12355" y="14552"/>
                  </a:cubicBezTo>
                  <a:cubicBezTo>
                    <a:pt x="12273" y="14665"/>
                    <a:pt x="12273" y="14665"/>
                    <a:pt x="12273" y="14665"/>
                  </a:cubicBezTo>
                  <a:cubicBezTo>
                    <a:pt x="12273" y="14779"/>
                    <a:pt x="12273" y="14779"/>
                    <a:pt x="12273" y="14779"/>
                  </a:cubicBezTo>
                  <a:cubicBezTo>
                    <a:pt x="12191" y="14836"/>
                    <a:pt x="12191" y="14836"/>
                    <a:pt x="12191" y="14836"/>
                  </a:cubicBezTo>
                  <a:cubicBezTo>
                    <a:pt x="12027" y="14836"/>
                    <a:pt x="12027" y="14836"/>
                    <a:pt x="12027" y="14836"/>
                  </a:cubicBezTo>
                  <a:cubicBezTo>
                    <a:pt x="11945" y="14722"/>
                    <a:pt x="11945" y="14722"/>
                    <a:pt x="11945" y="14722"/>
                  </a:cubicBezTo>
                  <a:cubicBezTo>
                    <a:pt x="11782" y="14608"/>
                    <a:pt x="11782" y="14608"/>
                    <a:pt x="11782" y="14608"/>
                  </a:cubicBezTo>
                  <a:cubicBezTo>
                    <a:pt x="11782" y="14495"/>
                    <a:pt x="11782" y="14495"/>
                    <a:pt x="11782" y="14495"/>
                  </a:cubicBezTo>
                  <a:cubicBezTo>
                    <a:pt x="11618" y="14438"/>
                    <a:pt x="11618" y="14438"/>
                    <a:pt x="11618" y="14438"/>
                  </a:cubicBezTo>
                  <a:cubicBezTo>
                    <a:pt x="11536" y="14495"/>
                    <a:pt x="11536" y="14495"/>
                    <a:pt x="11536" y="14495"/>
                  </a:cubicBezTo>
                  <a:cubicBezTo>
                    <a:pt x="11455" y="14608"/>
                    <a:pt x="11455" y="14608"/>
                    <a:pt x="11455" y="14608"/>
                  </a:cubicBezTo>
                  <a:cubicBezTo>
                    <a:pt x="11291" y="14608"/>
                    <a:pt x="11291" y="14608"/>
                    <a:pt x="11291" y="14608"/>
                  </a:cubicBezTo>
                  <a:cubicBezTo>
                    <a:pt x="11127" y="14608"/>
                    <a:pt x="11127" y="14608"/>
                    <a:pt x="11127" y="14608"/>
                  </a:cubicBezTo>
                  <a:cubicBezTo>
                    <a:pt x="10882" y="14665"/>
                    <a:pt x="10882" y="14665"/>
                    <a:pt x="10882" y="14665"/>
                  </a:cubicBezTo>
                  <a:cubicBezTo>
                    <a:pt x="10800" y="14836"/>
                    <a:pt x="10800" y="14836"/>
                    <a:pt x="10800" y="14836"/>
                  </a:cubicBezTo>
                  <a:cubicBezTo>
                    <a:pt x="10555" y="14893"/>
                    <a:pt x="10555" y="14893"/>
                    <a:pt x="10555" y="14893"/>
                  </a:cubicBezTo>
                  <a:cubicBezTo>
                    <a:pt x="10473" y="15120"/>
                    <a:pt x="10473" y="15120"/>
                    <a:pt x="10473" y="15120"/>
                  </a:cubicBezTo>
                  <a:cubicBezTo>
                    <a:pt x="10473" y="15234"/>
                    <a:pt x="10473" y="15234"/>
                    <a:pt x="10473" y="15234"/>
                  </a:cubicBezTo>
                  <a:cubicBezTo>
                    <a:pt x="10636" y="15347"/>
                    <a:pt x="10636" y="15347"/>
                    <a:pt x="10636" y="15347"/>
                  </a:cubicBezTo>
                  <a:cubicBezTo>
                    <a:pt x="10800" y="15347"/>
                    <a:pt x="10800" y="15347"/>
                    <a:pt x="10800" y="15347"/>
                  </a:cubicBezTo>
                  <a:cubicBezTo>
                    <a:pt x="10964" y="15404"/>
                    <a:pt x="10964" y="15404"/>
                    <a:pt x="10964" y="15404"/>
                  </a:cubicBezTo>
                  <a:cubicBezTo>
                    <a:pt x="10882" y="15632"/>
                    <a:pt x="10882" y="15632"/>
                    <a:pt x="10882" y="15632"/>
                  </a:cubicBezTo>
                  <a:cubicBezTo>
                    <a:pt x="10882" y="15745"/>
                    <a:pt x="10882" y="15745"/>
                    <a:pt x="10882" y="15745"/>
                  </a:cubicBezTo>
                  <a:cubicBezTo>
                    <a:pt x="10800" y="15973"/>
                    <a:pt x="10800" y="15973"/>
                    <a:pt x="10800" y="15973"/>
                  </a:cubicBezTo>
                  <a:cubicBezTo>
                    <a:pt x="10800" y="16314"/>
                    <a:pt x="10800" y="16314"/>
                    <a:pt x="10800" y="16314"/>
                  </a:cubicBezTo>
                  <a:cubicBezTo>
                    <a:pt x="10882" y="16655"/>
                    <a:pt x="10882" y="16655"/>
                    <a:pt x="10882" y="16655"/>
                  </a:cubicBezTo>
                  <a:cubicBezTo>
                    <a:pt x="10964" y="17053"/>
                    <a:pt x="10964" y="17053"/>
                    <a:pt x="10964" y="17053"/>
                  </a:cubicBezTo>
                  <a:cubicBezTo>
                    <a:pt x="10964" y="17166"/>
                    <a:pt x="10964" y="17166"/>
                    <a:pt x="10964" y="17166"/>
                  </a:cubicBezTo>
                  <a:cubicBezTo>
                    <a:pt x="11045" y="17337"/>
                    <a:pt x="11045" y="17337"/>
                    <a:pt x="11045" y="17337"/>
                  </a:cubicBezTo>
                  <a:cubicBezTo>
                    <a:pt x="11209" y="17337"/>
                    <a:pt x="11209" y="17337"/>
                    <a:pt x="11209" y="17337"/>
                  </a:cubicBezTo>
                  <a:cubicBezTo>
                    <a:pt x="11291" y="17223"/>
                    <a:pt x="11291" y="17223"/>
                    <a:pt x="11291" y="17223"/>
                  </a:cubicBezTo>
                  <a:cubicBezTo>
                    <a:pt x="11455" y="17223"/>
                    <a:pt x="11455" y="17223"/>
                    <a:pt x="11455" y="17223"/>
                  </a:cubicBezTo>
                  <a:cubicBezTo>
                    <a:pt x="11455" y="17337"/>
                    <a:pt x="11455" y="17337"/>
                    <a:pt x="11455" y="17337"/>
                  </a:cubicBezTo>
                  <a:cubicBezTo>
                    <a:pt x="11373" y="17451"/>
                    <a:pt x="11373" y="17451"/>
                    <a:pt x="11373" y="17451"/>
                  </a:cubicBezTo>
                  <a:cubicBezTo>
                    <a:pt x="11291" y="17621"/>
                    <a:pt x="11291" y="17621"/>
                    <a:pt x="11291" y="17621"/>
                  </a:cubicBezTo>
                  <a:cubicBezTo>
                    <a:pt x="11291" y="17735"/>
                    <a:pt x="11291" y="17735"/>
                    <a:pt x="11291" y="17735"/>
                  </a:cubicBezTo>
                  <a:cubicBezTo>
                    <a:pt x="11373" y="17735"/>
                    <a:pt x="11373" y="17735"/>
                    <a:pt x="11373" y="17735"/>
                  </a:cubicBezTo>
                  <a:cubicBezTo>
                    <a:pt x="11618" y="17621"/>
                    <a:pt x="11618" y="17621"/>
                    <a:pt x="11618" y="17621"/>
                  </a:cubicBezTo>
                  <a:cubicBezTo>
                    <a:pt x="11700" y="17678"/>
                    <a:pt x="11700" y="17678"/>
                    <a:pt x="11700" y="17678"/>
                  </a:cubicBezTo>
                  <a:cubicBezTo>
                    <a:pt x="11782" y="17848"/>
                    <a:pt x="11782" y="17848"/>
                    <a:pt x="11782" y="17848"/>
                  </a:cubicBezTo>
                  <a:cubicBezTo>
                    <a:pt x="11700" y="17905"/>
                    <a:pt x="11700" y="17905"/>
                    <a:pt x="11700" y="17905"/>
                  </a:cubicBezTo>
                  <a:cubicBezTo>
                    <a:pt x="11618" y="17962"/>
                    <a:pt x="11618" y="17962"/>
                    <a:pt x="11618" y="17962"/>
                  </a:cubicBezTo>
                  <a:cubicBezTo>
                    <a:pt x="11618" y="18019"/>
                    <a:pt x="11618" y="18019"/>
                    <a:pt x="11618" y="18019"/>
                  </a:cubicBezTo>
                  <a:cubicBezTo>
                    <a:pt x="11700" y="18076"/>
                    <a:pt x="11700" y="18076"/>
                    <a:pt x="11700" y="18076"/>
                  </a:cubicBezTo>
                  <a:cubicBezTo>
                    <a:pt x="11782" y="18246"/>
                    <a:pt x="11782" y="18246"/>
                    <a:pt x="11782" y="18246"/>
                  </a:cubicBezTo>
                  <a:cubicBezTo>
                    <a:pt x="11782" y="18417"/>
                    <a:pt x="11782" y="18417"/>
                    <a:pt x="11782" y="18417"/>
                  </a:cubicBezTo>
                  <a:cubicBezTo>
                    <a:pt x="11618" y="18587"/>
                    <a:pt x="11618" y="18587"/>
                    <a:pt x="11618" y="18587"/>
                  </a:cubicBezTo>
                  <a:cubicBezTo>
                    <a:pt x="11373" y="18587"/>
                    <a:pt x="11373" y="18587"/>
                    <a:pt x="11373" y="18587"/>
                  </a:cubicBezTo>
                  <a:cubicBezTo>
                    <a:pt x="11373" y="18701"/>
                    <a:pt x="11373" y="18701"/>
                    <a:pt x="11373" y="18701"/>
                  </a:cubicBezTo>
                  <a:cubicBezTo>
                    <a:pt x="11455" y="18872"/>
                    <a:pt x="11455" y="18872"/>
                    <a:pt x="11455" y="18872"/>
                  </a:cubicBezTo>
                  <a:cubicBezTo>
                    <a:pt x="11373" y="19156"/>
                    <a:pt x="11373" y="19156"/>
                    <a:pt x="11373" y="19156"/>
                  </a:cubicBezTo>
                  <a:cubicBezTo>
                    <a:pt x="11291" y="19269"/>
                    <a:pt x="11291" y="19269"/>
                    <a:pt x="11291" y="19269"/>
                  </a:cubicBezTo>
                  <a:cubicBezTo>
                    <a:pt x="11127" y="19440"/>
                    <a:pt x="11127" y="19440"/>
                    <a:pt x="11127" y="19440"/>
                  </a:cubicBezTo>
                  <a:cubicBezTo>
                    <a:pt x="11209" y="19554"/>
                    <a:pt x="11209" y="19554"/>
                    <a:pt x="11209" y="19554"/>
                  </a:cubicBezTo>
                  <a:cubicBezTo>
                    <a:pt x="11373" y="19724"/>
                    <a:pt x="11373" y="19724"/>
                    <a:pt x="11373" y="19724"/>
                  </a:cubicBezTo>
                  <a:cubicBezTo>
                    <a:pt x="11455" y="19838"/>
                    <a:pt x="11455" y="19838"/>
                    <a:pt x="11455" y="19838"/>
                  </a:cubicBezTo>
                  <a:cubicBezTo>
                    <a:pt x="11373" y="19952"/>
                    <a:pt x="11373" y="19952"/>
                    <a:pt x="11373" y="19952"/>
                  </a:cubicBezTo>
                  <a:cubicBezTo>
                    <a:pt x="11291" y="19952"/>
                    <a:pt x="11291" y="19952"/>
                    <a:pt x="11291" y="19952"/>
                  </a:cubicBezTo>
                  <a:cubicBezTo>
                    <a:pt x="11373" y="20122"/>
                    <a:pt x="11373" y="20122"/>
                    <a:pt x="11373" y="20122"/>
                  </a:cubicBezTo>
                  <a:cubicBezTo>
                    <a:pt x="11455" y="20179"/>
                    <a:pt x="11455" y="20179"/>
                    <a:pt x="11455" y="20179"/>
                  </a:cubicBezTo>
                  <a:cubicBezTo>
                    <a:pt x="11618" y="20349"/>
                    <a:pt x="11618" y="20349"/>
                    <a:pt x="11618" y="20349"/>
                  </a:cubicBezTo>
                  <a:cubicBezTo>
                    <a:pt x="11536" y="20463"/>
                    <a:pt x="11536" y="20463"/>
                    <a:pt x="11536" y="20463"/>
                  </a:cubicBezTo>
                  <a:cubicBezTo>
                    <a:pt x="11291" y="20520"/>
                    <a:pt x="11291" y="20520"/>
                    <a:pt x="11291" y="20520"/>
                  </a:cubicBezTo>
                  <a:cubicBezTo>
                    <a:pt x="11209" y="20349"/>
                    <a:pt x="11209" y="20349"/>
                    <a:pt x="11209" y="20349"/>
                  </a:cubicBezTo>
                  <a:cubicBezTo>
                    <a:pt x="11045" y="20406"/>
                    <a:pt x="11045" y="20406"/>
                    <a:pt x="11045" y="20406"/>
                  </a:cubicBezTo>
                  <a:cubicBezTo>
                    <a:pt x="10964" y="20520"/>
                    <a:pt x="10964" y="20520"/>
                    <a:pt x="10964" y="20520"/>
                  </a:cubicBezTo>
                  <a:cubicBezTo>
                    <a:pt x="10882" y="20577"/>
                    <a:pt x="10882" y="20577"/>
                    <a:pt x="10882" y="20577"/>
                  </a:cubicBezTo>
                  <a:cubicBezTo>
                    <a:pt x="10636" y="20520"/>
                    <a:pt x="10636" y="20520"/>
                    <a:pt x="10636" y="20520"/>
                  </a:cubicBezTo>
                  <a:cubicBezTo>
                    <a:pt x="10473" y="20406"/>
                    <a:pt x="10473" y="20406"/>
                    <a:pt x="10473" y="20406"/>
                  </a:cubicBezTo>
                  <a:cubicBezTo>
                    <a:pt x="10309" y="20406"/>
                    <a:pt x="10309" y="20406"/>
                    <a:pt x="10309" y="20406"/>
                  </a:cubicBezTo>
                  <a:cubicBezTo>
                    <a:pt x="10064" y="20463"/>
                    <a:pt x="10064" y="20463"/>
                    <a:pt x="10064" y="20463"/>
                  </a:cubicBezTo>
                  <a:cubicBezTo>
                    <a:pt x="9982" y="20577"/>
                    <a:pt x="9982" y="20577"/>
                    <a:pt x="9982" y="20577"/>
                  </a:cubicBezTo>
                  <a:cubicBezTo>
                    <a:pt x="9900" y="20634"/>
                    <a:pt x="9900" y="20634"/>
                    <a:pt x="9900" y="20634"/>
                  </a:cubicBezTo>
                  <a:cubicBezTo>
                    <a:pt x="9900" y="20747"/>
                    <a:pt x="9900" y="20747"/>
                    <a:pt x="9900" y="20747"/>
                  </a:cubicBezTo>
                  <a:cubicBezTo>
                    <a:pt x="10064" y="20861"/>
                    <a:pt x="10064" y="20861"/>
                    <a:pt x="10064" y="20861"/>
                  </a:cubicBezTo>
                  <a:cubicBezTo>
                    <a:pt x="9982" y="20975"/>
                    <a:pt x="9982" y="20975"/>
                    <a:pt x="9982" y="20975"/>
                  </a:cubicBezTo>
                  <a:cubicBezTo>
                    <a:pt x="9900" y="20975"/>
                    <a:pt x="9900" y="20975"/>
                    <a:pt x="9900" y="20975"/>
                  </a:cubicBezTo>
                  <a:cubicBezTo>
                    <a:pt x="9818" y="21088"/>
                    <a:pt x="9818" y="21088"/>
                    <a:pt x="9818" y="21088"/>
                  </a:cubicBezTo>
                  <a:cubicBezTo>
                    <a:pt x="9655" y="21032"/>
                    <a:pt x="9655" y="21032"/>
                    <a:pt x="9655" y="21032"/>
                  </a:cubicBezTo>
                  <a:cubicBezTo>
                    <a:pt x="9491" y="21032"/>
                    <a:pt x="9491" y="21032"/>
                    <a:pt x="9491" y="21032"/>
                  </a:cubicBezTo>
                  <a:cubicBezTo>
                    <a:pt x="9491" y="21145"/>
                    <a:pt x="9491" y="21145"/>
                    <a:pt x="9491" y="21145"/>
                  </a:cubicBezTo>
                  <a:cubicBezTo>
                    <a:pt x="9409" y="21202"/>
                    <a:pt x="9409" y="21202"/>
                    <a:pt x="9409" y="21202"/>
                  </a:cubicBezTo>
                  <a:cubicBezTo>
                    <a:pt x="9327" y="21373"/>
                    <a:pt x="9327" y="21373"/>
                    <a:pt x="9327" y="21373"/>
                  </a:cubicBezTo>
                  <a:cubicBezTo>
                    <a:pt x="9245" y="21486"/>
                    <a:pt x="9245" y="21486"/>
                    <a:pt x="9245" y="21486"/>
                  </a:cubicBezTo>
                  <a:cubicBezTo>
                    <a:pt x="9082" y="21600"/>
                    <a:pt x="9082" y="21600"/>
                    <a:pt x="9082" y="21600"/>
                  </a:cubicBezTo>
                  <a:cubicBezTo>
                    <a:pt x="8918" y="21543"/>
                    <a:pt x="8918" y="21543"/>
                    <a:pt x="8918" y="21543"/>
                  </a:cubicBezTo>
                  <a:cubicBezTo>
                    <a:pt x="8755" y="21429"/>
                    <a:pt x="8755" y="21429"/>
                    <a:pt x="8755" y="21429"/>
                  </a:cubicBezTo>
                  <a:cubicBezTo>
                    <a:pt x="8673" y="21316"/>
                    <a:pt x="8673" y="21316"/>
                    <a:pt x="8673" y="21316"/>
                  </a:cubicBezTo>
                  <a:cubicBezTo>
                    <a:pt x="8836" y="21202"/>
                    <a:pt x="8836" y="21202"/>
                    <a:pt x="8836" y="21202"/>
                  </a:cubicBezTo>
                  <a:cubicBezTo>
                    <a:pt x="8918" y="21202"/>
                    <a:pt x="8918" y="21202"/>
                    <a:pt x="8918" y="21202"/>
                  </a:cubicBezTo>
                  <a:cubicBezTo>
                    <a:pt x="9000" y="21032"/>
                    <a:pt x="9000" y="21032"/>
                    <a:pt x="9000" y="21032"/>
                  </a:cubicBezTo>
                  <a:cubicBezTo>
                    <a:pt x="8918" y="20918"/>
                    <a:pt x="8918" y="20918"/>
                    <a:pt x="8918" y="20918"/>
                  </a:cubicBezTo>
                  <a:cubicBezTo>
                    <a:pt x="8836" y="20804"/>
                    <a:pt x="8836" y="20804"/>
                    <a:pt x="8836" y="20804"/>
                  </a:cubicBezTo>
                  <a:cubicBezTo>
                    <a:pt x="8918" y="20691"/>
                    <a:pt x="8918" y="20691"/>
                    <a:pt x="8918" y="20691"/>
                  </a:cubicBezTo>
                  <a:cubicBezTo>
                    <a:pt x="9082" y="20691"/>
                    <a:pt x="9082" y="20691"/>
                    <a:pt x="9082" y="20691"/>
                  </a:cubicBezTo>
                  <a:cubicBezTo>
                    <a:pt x="9164" y="20691"/>
                    <a:pt x="9164" y="20691"/>
                    <a:pt x="9164" y="20691"/>
                  </a:cubicBezTo>
                  <a:cubicBezTo>
                    <a:pt x="9164" y="20804"/>
                    <a:pt x="9164" y="20804"/>
                    <a:pt x="9164" y="20804"/>
                  </a:cubicBezTo>
                  <a:cubicBezTo>
                    <a:pt x="9409" y="20861"/>
                    <a:pt x="9409" y="20861"/>
                    <a:pt x="9409" y="20861"/>
                  </a:cubicBezTo>
                  <a:cubicBezTo>
                    <a:pt x="9491" y="20804"/>
                    <a:pt x="9491" y="20804"/>
                    <a:pt x="9491" y="20804"/>
                  </a:cubicBezTo>
                  <a:cubicBezTo>
                    <a:pt x="9491" y="20634"/>
                    <a:pt x="9491" y="20634"/>
                    <a:pt x="9491" y="20634"/>
                  </a:cubicBezTo>
                  <a:cubicBezTo>
                    <a:pt x="9491" y="20520"/>
                    <a:pt x="9491" y="20520"/>
                    <a:pt x="9491" y="20520"/>
                  </a:cubicBezTo>
                  <a:cubicBezTo>
                    <a:pt x="9409" y="20406"/>
                    <a:pt x="9409" y="20406"/>
                    <a:pt x="9409" y="20406"/>
                  </a:cubicBezTo>
                  <a:cubicBezTo>
                    <a:pt x="9164" y="20406"/>
                    <a:pt x="9164" y="20406"/>
                    <a:pt x="9164" y="20406"/>
                  </a:cubicBezTo>
                  <a:cubicBezTo>
                    <a:pt x="9000" y="20406"/>
                    <a:pt x="9000" y="20406"/>
                    <a:pt x="9000" y="20406"/>
                  </a:cubicBezTo>
                  <a:cubicBezTo>
                    <a:pt x="8918" y="20406"/>
                    <a:pt x="8918" y="20406"/>
                    <a:pt x="8918" y="20406"/>
                  </a:cubicBezTo>
                  <a:cubicBezTo>
                    <a:pt x="8918" y="20293"/>
                    <a:pt x="8918" y="20293"/>
                    <a:pt x="8918" y="20293"/>
                  </a:cubicBezTo>
                  <a:cubicBezTo>
                    <a:pt x="8836" y="20122"/>
                    <a:pt x="8836" y="20122"/>
                    <a:pt x="8836" y="20122"/>
                  </a:cubicBezTo>
                  <a:cubicBezTo>
                    <a:pt x="8755" y="20179"/>
                    <a:pt x="8755" y="20179"/>
                    <a:pt x="8755" y="20179"/>
                  </a:cubicBezTo>
                  <a:cubicBezTo>
                    <a:pt x="8673" y="20179"/>
                    <a:pt x="8673" y="20179"/>
                    <a:pt x="8673" y="20179"/>
                  </a:cubicBezTo>
                  <a:cubicBezTo>
                    <a:pt x="8673" y="20293"/>
                    <a:pt x="8673" y="20293"/>
                    <a:pt x="8673" y="20293"/>
                  </a:cubicBezTo>
                  <a:cubicBezTo>
                    <a:pt x="8591" y="20349"/>
                    <a:pt x="8591" y="20349"/>
                    <a:pt x="8591" y="20349"/>
                  </a:cubicBezTo>
                  <a:cubicBezTo>
                    <a:pt x="8427" y="20349"/>
                    <a:pt x="8427" y="20349"/>
                    <a:pt x="8427" y="20349"/>
                  </a:cubicBezTo>
                  <a:cubicBezTo>
                    <a:pt x="8264" y="20293"/>
                    <a:pt x="8264" y="20293"/>
                    <a:pt x="8264" y="20293"/>
                  </a:cubicBezTo>
                  <a:cubicBezTo>
                    <a:pt x="8018" y="20293"/>
                    <a:pt x="8018" y="20293"/>
                    <a:pt x="8018" y="20293"/>
                  </a:cubicBezTo>
                  <a:cubicBezTo>
                    <a:pt x="7936" y="20122"/>
                    <a:pt x="7936" y="20122"/>
                    <a:pt x="7936" y="20122"/>
                  </a:cubicBezTo>
                  <a:cubicBezTo>
                    <a:pt x="7773" y="19952"/>
                    <a:pt x="7773" y="19952"/>
                    <a:pt x="7773" y="19952"/>
                  </a:cubicBezTo>
                  <a:cubicBezTo>
                    <a:pt x="7691" y="19838"/>
                    <a:pt x="7691" y="19838"/>
                    <a:pt x="7691" y="19838"/>
                  </a:cubicBezTo>
                  <a:cubicBezTo>
                    <a:pt x="7691" y="19724"/>
                    <a:pt x="7691" y="19724"/>
                    <a:pt x="7691" y="19724"/>
                  </a:cubicBezTo>
                  <a:cubicBezTo>
                    <a:pt x="7773" y="19497"/>
                    <a:pt x="7773" y="19497"/>
                    <a:pt x="7773" y="19497"/>
                  </a:cubicBezTo>
                  <a:cubicBezTo>
                    <a:pt x="7691" y="19326"/>
                    <a:pt x="7691" y="19326"/>
                    <a:pt x="7691" y="19326"/>
                  </a:cubicBezTo>
                  <a:cubicBezTo>
                    <a:pt x="7445" y="19269"/>
                    <a:pt x="7445" y="19269"/>
                    <a:pt x="7445" y="19269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036" y="19440"/>
                    <a:pt x="7036" y="19440"/>
                    <a:pt x="7036" y="19440"/>
                  </a:cubicBezTo>
                  <a:cubicBezTo>
                    <a:pt x="6873" y="19440"/>
                    <a:pt x="6873" y="19440"/>
                    <a:pt x="6873" y="19440"/>
                  </a:cubicBezTo>
                  <a:cubicBezTo>
                    <a:pt x="6791" y="19440"/>
                    <a:pt x="6791" y="19440"/>
                    <a:pt x="6791" y="19440"/>
                  </a:cubicBezTo>
                  <a:cubicBezTo>
                    <a:pt x="6791" y="19554"/>
                    <a:pt x="6791" y="19554"/>
                    <a:pt x="6791" y="19554"/>
                  </a:cubicBezTo>
                  <a:cubicBezTo>
                    <a:pt x="6955" y="19667"/>
                    <a:pt x="6955" y="19667"/>
                    <a:pt x="6955" y="19667"/>
                  </a:cubicBezTo>
                  <a:cubicBezTo>
                    <a:pt x="6955" y="19781"/>
                    <a:pt x="6955" y="19781"/>
                    <a:pt x="6955" y="19781"/>
                  </a:cubicBezTo>
                  <a:cubicBezTo>
                    <a:pt x="7036" y="19895"/>
                    <a:pt x="7036" y="19895"/>
                    <a:pt x="7036" y="19895"/>
                  </a:cubicBezTo>
                  <a:cubicBezTo>
                    <a:pt x="7118" y="20065"/>
                    <a:pt x="7118" y="20065"/>
                    <a:pt x="7118" y="20065"/>
                  </a:cubicBezTo>
                  <a:cubicBezTo>
                    <a:pt x="7036" y="20236"/>
                    <a:pt x="7036" y="20236"/>
                    <a:pt x="7036" y="20236"/>
                  </a:cubicBezTo>
                  <a:cubicBezTo>
                    <a:pt x="6873" y="20236"/>
                    <a:pt x="6873" y="20236"/>
                    <a:pt x="6873" y="20236"/>
                  </a:cubicBezTo>
                  <a:cubicBezTo>
                    <a:pt x="6709" y="20293"/>
                    <a:pt x="6709" y="20293"/>
                    <a:pt x="6709" y="20293"/>
                  </a:cubicBezTo>
                  <a:cubicBezTo>
                    <a:pt x="6464" y="20293"/>
                    <a:pt x="6464" y="20293"/>
                    <a:pt x="6464" y="20293"/>
                  </a:cubicBezTo>
                  <a:cubicBezTo>
                    <a:pt x="6382" y="20236"/>
                    <a:pt x="6382" y="20236"/>
                    <a:pt x="6382" y="20236"/>
                  </a:cubicBezTo>
                  <a:cubicBezTo>
                    <a:pt x="6300" y="20065"/>
                    <a:pt x="6300" y="20065"/>
                    <a:pt x="6300" y="20065"/>
                  </a:cubicBezTo>
                  <a:cubicBezTo>
                    <a:pt x="6218" y="19895"/>
                    <a:pt x="6218" y="19895"/>
                    <a:pt x="6218" y="19895"/>
                  </a:cubicBezTo>
                  <a:cubicBezTo>
                    <a:pt x="5973" y="19838"/>
                    <a:pt x="5973" y="19838"/>
                    <a:pt x="5973" y="19838"/>
                  </a:cubicBezTo>
                  <a:cubicBezTo>
                    <a:pt x="5891" y="19667"/>
                    <a:pt x="5891" y="19667"/>
                    <a:pt x="5891" y="19667"/>
                  </a:cubicBezTo>
                  <a:cubicBezTo>
                    <a:pt x="5809" y="19497"/>
                    <a:pt x="5809" y="19497"/>
                    <a:pt x="5809" y="19497"/>
                  </a:cubicBezTo>
                  <a:cubicBezTo>
                    <a:pt x="5645" y="19554"/>
                    <a:pt x="5645" y="19554"/>
                    <a:pt x="5645" y="19554"/>
                  </a:cubicBezTo>
                  <a:cubicBezTo>
                    <a:pt x="5482" y="19667"/>
                    <a:pt x="5482" y="19667"/>
                    <a:pt x="5482" y="19667"/>
                  </a:cubicBezTo>
                  <a:cubicBezTo>
                    <a:pt x="5400" y="19667"/>
                    <a:pt x="5400" y="19667"/>
                    <a:pt x="5400" y="19667"/>
                  </a:cubicBezTo>
                  <a:cubicBezTo>
                    <a:pt x="5400" y="19554"/>
                    <a:pt x="5400" y="19554"/>
                    <a:pt x="5400" y="19554"/>
                  </a:cubicBezTo>
                  <a:cubicBezTo>
                    <a:pt x="5155" y="19326"/>
                    <a:pt x="5155" y="19326"/>
                    <a:pt x="5155" y="19326"/>
                  </a:cubicBezTo>
                  <a:cubicBezTo>
                    <a:pt x="4909" y="19213"/>
                    <a:pt x="4909" y="19213"/>
                    <a:pt x="4909" y="19213"/>
                  </a:cubicBezTo>
                  <a:cubicBezTo>
                    <a:pt x="4909" y="18985"/>
                    <a:pt x="4909" y="18985"/>
                    <a:pt x="4909" y="18985"/>
                  </a:cubicBezTo>
                  <a:cubicBezTo>
                    <a:pt x="4909" y="18758"/>
                    <a:pt x="4909" y="18758"/>
                    <a:pt x="4909" y="18758"/>
                  </a:cubicBezTo>
                  <a:cubicBezTo>
                    <a:pt x="4827" y="18587"/>
                    <a:pt x="4827" y="18587"/>
                    <a:pt x="4827" y="18587"/>
                  </a:cubicBezTo>
                  <a:cubicBezTo>
                    <a:pt x="4909" y="18474"/>
                    <a:pt x="4909" y="18474"/>
                    <a:pt x="4909" y="18474"/>
                  </a:cubicBezTo>
                  <a:cubicBezTo>
                    <a:pt x="4991" y="18417"/>
                    <a:pt x="4991" y="18417"/>
                    <a:pt x="4991" y="18417"/>
                  </a:cubicBezTo>
                  <a:cubicBezTo>
                    <a:pt x="5236" y="18417"/>
                    <a:pt x="5236" y="18417"/>
                    <a:pt x="5236" y="18417"/>
                  </a:cubicBezTo>
                  <a:cubicBezTo>
                    <a:pt x="5482" y="18360"/>
                    <a:pt x="5482" y="18360"/>
                    <a:pt x="5482" y="18360"/>
                  </a:cubicBezTo>
                  <a:cubicBezTo>
                    <a:pt x="5564" y="18189"/>
                    <a:pt x="5564" y="18189"/>
                    <a:pt x="5564" y="18189"/>
                  </a:cubicBezTo>
                  <a:cubicBezTo>
                    <a:pt x="5809" y="18076"/>
                    <a:pt x="5809" y="18076"/>
                    <a:pt x="5809" y="18076"/>
                  </a:cubicBezTo>
                  <a:cubicBezTo>
                    <a:pt x="5891" y="17905"/>
                    <a:pt x="5891" y="17905"/>
                    <a:pt x="5891" y="17905"/>
                  </a:cubicBezTo>
                  <a:cubicBezTo>
                    <a:pt x="5645" y="17792"/>
                    <a:pt x="5645" y="17792"/>
                    <a:pt x="5645" y="17792"/>
                  </a:cubicBezTo>
                  <a:cubicBezTo>
                    <a:pt x="5482" y="17792"/>
                    <a:pt x="5482" y="17792"/>
                    <a:pt x="5482" y="17792"/>
                  </a:cubicBezTo>
                  <a:cubicBezTo>
                    <a:pt x="5318" y="17621"/>
                    <a:pt x="5318" y="17621"/>
                    <a:pt x="5318" y="17621"/>
                  </a:cubicBezTo>
                  <a:cubicBezTo>
                    <a:pt x="5236" y="17507"/>
                    <a:pt x="5236" y="17507"/>
                    <a:pt x="5236" y="17507"/>
                  </a:cubicBezTo>
                  <a:cubicBezTo>
                    <a:pt x="5073" y="17394"/>
                    <a:pt x="5073" y="17394"/>
                    <a:pt x="5073" y="17394"/>
                  </a:cubicBezTo>
                  <a:cubicBezTo>
                    <a:pt x="5073" y="17223"/>
                    <a:pt x="5073" y="17223"/>
                    <a:pt x="5073" y="17223"/>
                  </a:cubicBezTo>
                  <a:cubicBezTo>
                    <a:pt x="5073" y="17053"/>
                    <a:pt x="5073" y="17053"/>
                    <a:pt x="5073" y="17053"/>
                  </a:cubicBezTo>
                  <a:cubicBezTo>
                    <a:pt x="5073" y="16939"/>
                    <a:pt x="5073" y="16939"/>
                    <a:pt x="5073" y="16939"/>
                  </a:cubicBezTo>
                  <a:cubicBezTo>
                    <a:pt x="4909" y="16939"/>
                    <a:pt x="4909" y="16939"/>
                    <a:pt x="4909" y="16939"/>
                  </a:cubicBezTo>
                  <a:cubicBezTo>
                    <a:pt x="4745" y="16939"/>
                    <a:pt x="4745" y="16939"/>
                    <a:pt x="4745" y="16939"/>
                  </a:cubicBezTo>
                  <a:cubicBezTo>
                    <a:pt x="4827" y="16768"/>
                    <a:pt x="4827" y="16768"/>
                    <a:pt x="4827" y="16768"/>
                  </a:cubicBezTo>
                  <a:cubicBezTo>
                    <a:pt x="4909" y="16541"/>
                    <a:pt x="4909" y="16541"/>
                    <a:pt x="4909" y="16541"/>
                  </a:cubicBezTo>
                  <a:cubicBezTo>
                    <a:pt x="4909" y="16314"/>
                    <a:pt x="4909" y="16314"/>
                    <a:pt x="4909" y="16314"/>
                  </a:cubicBezTo>
                  <a:cubicBezTo>
                    <a:pt x="4745" y="15973"/>
                    <a:pt x="4745" y="15973"/>
                    <a:pt x="4745" y="15973"/>
                  </a:cubicBezTo>
                  <a:cubicBezTo>
                    <a:pt x="4582" y="15745"/>
                    <a:pt x="4582" y="15745"/>
                    <a:pt x="4582" y="15745"/>
                  </a:cubicBezTo>
                  <a:cubicBezTo>
                    <a:pt x="4336" y="15575"/>
                    <a:pt x="4336" y="15575"/>
                    <a:pt x="4336" y="15575"/>
                  </a:cubicBezTo>
                  <a:cubicBezTo>
                    <a:pt x="4091" y="15291"/>
                    <a:pt x="4091" y="15291"/>
                    <a:pt x="4091" y="15291"/>
                  </a:cubicBezTo>
                  <a:cubicBezTo>
                    <a:pt x="3845" y="15234"/>
                    <a:pt x="3845" y="15234"/>
                    <a:pt x="3845" y="15234"/>
                  </a:cubicBezTo>
                  <a:cubicBezTo>
                    <a:pt x="3764" y="15120"/>
                    <a:pt x="3764" y="15120"/>
                    <a:pt x="3764" y="15120"/>
                  </a:cubicBezTo>
                  <a:cubicBezTo>
                    <a:pt x="3518" y="15177"/>
                    <a:pt x="3518" y="15177"/>
                    <a:pt x="3518" y="15177"/>
                  </a:cubicBezTo>
                  <a:cubicBezTo>
                    <a:pt x="3355" y="15291"/>
                    <a:pt x="3355" y="15291"/>
                    <a:pt x="3355" y="15291"/>
                  </a:cubicBezTo>
                  <a:cubicBezTo>
                    <a:pt x="3109" y="15291"/>
                    <a:pt x="3109" y="15291"/>
                    <a:pt x="3109" y="15291"/>
                  </a:cubicBezTo>
                  <a:cubicBezTo>
                    <a:pt x="2782" y="15347"/>
                    <a:pt x="2782" y="15347"/>
                    <a:pt x="2782" y="15347"/>
                  </a:cubicBezTo>
                  <a:cubicBezTo>
                    <a:pt x="2291" y="15461"/>
                    <a:pt x="2291" y="15461"/>
                    <a:pt x="2291" y="15461"/>
                  </a:cubicBezTo>
                  <a:cubicBezTo>
                    <a:pt x="2127" y="15575"/>
                    <a:pt x="2127" y="15575"/>
                    <a:pt x="2127" y="15575"/>
                  </a:cubicBezTo>
                  <a:cubicBezTo>
                    <a:pt x="1882" y="15632"/>
                    <a:pt x="1882" y="15632"/>
                    <a:pt x="1882" y="15632"/>
                  </a:cubicBezTo>
                  <a:cubicBezTo>
                    <a:pt x="1636" y="15745"/>
                    <a:pt x="1636" y="15745"/>
                    <a:pt x="1636" y="15745"/>
                  </a:cubicBezTo>
                  <a:cubicBezTo>
                    <a:pt x="1227" y="15745"/>
                    <a:pt x="1227" y="15745"/>
                    <a:pt x="1227" y="15745"/>
                  </a:cubicBezTo>
                  <a:cubicBezTo>
                    <a:pt x="982" y="15745"/>
                    <a:pt x="982" y="15745"/>
                    <a:pt x="982" y="15745"/>
                  </a:cubicBezTo>
                  <a:cubicBezTo>
                    <a:pt x="736" y="15745"/>
                    <a:pt x="736" y="15745"/>
                    <a:pt x="736" y="15745"/>
                  </a:cubicBezTo>
                  <a:cubicBezTo>
                    <a:pt x="655" y="15575"/>
                    <a:pt x="655" y="15575"/>
                    <a:pt x="655" y="15575"/>
                  </a:cubicBezTo>
                  <a:cubicBezTo>
                    <a:pt x="491" y="15347"/>
                    <a:pt x="491" y="15347"/>
                    <a:pt x="491" y="15347"/>
                  </a:cubicBezTo>
                  <a:cubicBezTo>
                    <a:pt x="409" y="15234"/>
                    <a:pt x="409" y="15234"/>
                    <a:pt x="409" y="15234"/>
                  </a:cubicBezTo>
                  <a:cubicBezTo>
                    <a:pt x="164" y="15177"/>
                    <a:pt x="164" y="15177"/>
                    <a:pt x="164" y="15177"/>
                  </a:cubicBezTo>
                  <a:cubicBezTo>
                    <a:pt x="82" y="15063"/>
                    <a:pt x="82" y="15063"/>
                    <a:pt x="82" y="15063"/>
                  </a:cubicBezTo>
                  <a:cubicBezTo>
                    <a:pt x="0" y="15006"/>
                    <a:pt x="0" y="15006"/>
                    <a:pt x="0" y="15006"/>
                  </a:cubicBezTo>
                  <a:cubicBezTo>
                    <a:pt x="0" y="14893"/>
                    <a:pt x="0" y="14893"/>
                    <a:pt x="0" y="14893"/>
                  </a:cubicBezTo>
                  <a:cubicBezTo>
                    <a:pt x="164" y="14779"/>
                    <a:pt x="164" y="14779"/>
                    <a:pt x="164" y="14779"/>
                  </a:cubicBezTo>
                  <a:cubicBezTo>
                    <a:pt x="409" y="14665"/>
                    <a:pt x="409" y="14665"/>
                    <a:pt x="409" y="14665"/>
                  </a:cubicBezTo>
                  <a:cubicBezTo>
                    <a:pt x="491" y="14438"/>
                    <a:pt x="491" y="14438"/>
                    <a:pt x="491" y="14438"/>
                  </a:cubicBezTo>
                  <a:cubicBezTo>
                    <a:pt x="573" y="14381"/>
                    <a:pt x="573" y="14381"/>
                    <a:pt x="573" y="14381"/>
                  </a:cubicBezTo>
                  <a:cubicBezTo>
                    <a:pt x="736" y="14381"/>
                    <a:pt x="736" y="14381"/>
                    <a:pt x="736" y="14381"/>
                  </a:cubicBezTo>
                  <a:cubicBezTo>
                    <a:pt x="982" y="14438"/>
                    <a:pt x="982" y="14438"/>
                    <a:pt x="982" y="14438"/>
                  </a:cubicBezTo>
                  <a:cubicBezTo>
                    <a:pt x="1227" y="14495"/>
                    <a:pt x="1227" y="14495"/>
                    <a:pt x="1227" y="14495"/>
                  </a:cubicBezTo>
                  <a:cubicBezTo>
                    <a:pt x="1309" y="14495"/>
                    <a:pt x="1309" y="14495"/>
                    <a:pt x="1309" y="14495"/>
                  </a:cubicBezTo>
                  <a:cubicBezTo>
                    <a:pt x="1309" y="14267"/>
                    <a:pt x="1309" y="14267"/>
                    <a:pt x="1309" y="14267"/>
                  </a:cubicBezTo>
                  <a:cubicBezTo>
                    <a:pt x="1391" y="14211"/>
                    <a:pt x="1391" y="14211"/>
                    <a:pt x="1391" y="14211"/>
                  </a:cubicBezTo>
                  <a:cubicBezTo>
                    <a:pt x="1227" y="14040"/>
                    <a:pt x="1227" y="14040"/>
                    <a:pt x="1227" y="14040"/>
                  </a:cubicBezTo>
                  <a:cubicBezTo>
                    <a:pt x="982" y="13983"/>
                    <a:pt x="982" y="13983"/>
                    <a:pt x="982" y="13983"/>
                  </a:cubicBezTo>
                  <a:cubicBezTo>
                    <a:pt x="982" y="13869"/>
                    <a:pt x="982" y="13869"/>
                    <a:pt x="982" y="13869"/>
                  </a:cubicBezTo>
                  <a:cubicBezTo>
                    <a:pt x="1064" y="13756"/>
                    <a:pt x="1064" y="13756"/>
                    <a:pt x="1064" y="13756"/>
                  </a:cubicBezTo>
                  <a:cubicBezTo>
                    <a:pt x="1145" y="13585"/>
                    <a:pt x="1145" y="13585"/>
                    <a:pt x="1145" y="13585"/>
                  </a:cubicBezTo>
                  <a:cubicBezTo>
                    <a:pt x="1309" y="13472"/>
                    <a:pt x="1309" y="13472"/>
                    <a:pt x="1309" y="13472"/>
                  </a:cubicBezTo>
                  <a:cubicBezTo>
                    <a:pt x="1636" y="13415"/>
                    <a:pt x="1636" y="13415"/>
                    <a:pt x="1636" y="13415"/>
                  </a:cubicBezTo>
                  <a:cubicBezTo>
                    <a:pt x="1718" y="13358"/>
                    <a:pt x="1718" y="13358"/>
                    <a:pt x="1718" y="13358"/>
                  </a:cubicBezTo>
                  <a:cubicBezTo>
                    <a:pt x="1964" y="13358"/>
                    <a:pt x="1964" y="13358"/>
                    <a:pt x="1964" y="13358"/>
                  </a:cubicBezTo>
                  <a:cubicBezTo>
                    <a:pt x="2127" y="13415"/>
                    <a:pt x="2127" y="13415"/>
                    <a:pt x="2127" y="13415"/>
                  </a:cubicBezTo>
                  <a:cubicBezTo>
                    <a:pt x="2373" y="13528"/>
                    <a:pt x="2373" y="13528"/>
                    <a:pt x="2373" y="13528"/>
                  </a:cubicBezTo>
                  <a:cubicBezTo>
                    <a:pt x="2455" y="13415"/>
                    <a:pt x="2455" y="13415"/>
                    <a:pt x="2455" y="13415"/>
                  </a:cubicBezTo>
                  <a:cubicBezTo>
                    <a:pt x="2455" y="13301"/>
                    <a:pt x="2455" y="13301"/>
                    <a:pt x="2455" y="13301"/>
                  </a:cubicBezTo>
                  <a:cubicBezTo>
                    <a:pt x="2291" y="13131"/>
                    <a:pt x="2291" y="13131"/>
                    <a:pt x="2291" y="13131"/>
                  </a:cubicBezTo>
                  <a:cubicBezTo>
                    <a:pt x="2209" y="13017"/>
                    <a:pt x="2209" y="13017"/>
                    <a:pt x="2209" y="13017"/>
                  </a:cubicBezTo>
                  <a:cubicBezTo>
                    <a:pt x="2291" y="13017"/>
                    <a:pt x="2291" y="13017"/>
                    <a:pt x="2291" y="13017"/>
                  </a:cubicBezTo>
                  <a:cubicBezTo>
                    <a:pt x="2455" y="13017"/>
                    <a:pt x="2455" y="13017"/>
                    <a:pt x="2455" y="13017"/>
                  </a:cubicBezTo>
                  <a:cubicBezTo>
                    <a:pt x="2782" y="13074"/>
                    <a:pt x="2782" y="13074"/>
                    <a:pt x="2782" y="13074"/>
                  </a:cubicBezTo>
                  <a:cubicBezTo>
                    <a:pt x="2945" y="13017"/>
                    <a:pt x="2945" y="13017"/>
                    <a:pt x="2945" y="13017"/>
                  </a:cubicBezTo>
                  <a:cubicBezTo>
                    <a:pt x="3027" y="12846"/>
                    <a:pt x="3027" y="12846"/>
                    <a:pt x="3027" y="12846"/>
                  </a:cubicBezTo>
                  <a:cubicBezTo>
                    <a:pt x="3027" y="12619"/>
                    <a:pt x="3027" y="12619"/>
                    <a:pt x="3027" y="12619"/>
                  </a:cubicBezTo>
                  <a:cubicBezTo>
                    <a:pt x="3027" y="12505"/>
                    <a:pt x="3027" y="12505"/>
                    <a:pt x="3027" y="12505"/>
                  </a:cubicBezTo>
                  <a:cubicBezTo>
                    <a:pt x="2864" y="12392"/>
                    <a:pt x="2864" y="12392"/>
                    <a:pt x="2864" y="12392"/>
                  </a:cubicBezTo>
                  <a:cubicBezTo>
                    <a:pt x="2618" y="12278"/>
                    <a:pt x="2618" y="12278"/>
                    <a:pt x="2618" y="12278"/>
                  </a:cubicBezTo>
                  <a:cubicBezTo>
                    <a:pt x="2536" y="12107"/>
                    <a:pt x="2536" y="12107"/>
                    <a:pt x="2536" y="12107"/>
                  </a:cubicBezTo>
                  <a:cubicBezTo>
                    <a:pt x="2455" y="11937"/>
                    <a:pt x="2455" y="11937"/>
                    <a:pt x="2455" y="11937"/>
                  </a:cubicBezTo>
                  <a:cubicBezTo>
                    <a:pt x="2209" y="11823"/>
                    <a:pt x="2209" y="11823"/>
                    <a:pt x="2209" y="11823"/>
                  </a:cubicBezTo>
                  <a:cubicBezTo>
                    <a:pt x="2209" y="11823"/>
                    <a:pt x="2045" y="11766"/>
                    <a:pt x="2045" y="11709"/>
                  </a:cubicBezTo>
                  <a:cubicBezTo>
                    <a:pt x="1964" y="11539"/>
                    <a:pt x="1964" y="11539"/>
                    <a:pt x="1964" y="11539"/>
                  </a:cubicBezTo>
                  <a:cubicBezTo>
                    <a:pt x="1964" y="11368"/>
                    <a:pt x="1964" y="11368"/>
                    <a:pt x="1964" y="11368"/>
                  </a:cubicBezTo>
                  <a:cubicBezTo>
                    <a:pt x="2127" y="11312"/>
                    <a:pt x="2127" y="11312"/>
                    <a:pt x="2127" y="11312"/>
                  </a:cubicBezTo>
                  <a:cubicBezTo>
                    <a:pt x="2127" y="11198"/>
                    <a:pt x="2127" y="11198"/>
                    <a:pt x="2127" y="11198"/>
                  </a:cubicBezTo>
                  <a:cubicBezTo>
                    <a:pt x="2045" y="11084"/>
                    <a:pt x="2045" y="11084"/>
                    <a:pt x="2045" y="11084"/>
                  </a:cubicBezTo>
                  <a:cubicBezTo>
                    <a:pt x="1882" y="11027"/>
                    <a:pt x="1882" y="11027"/>
                    <a:pt x="1882" y="11027"/>
                  </a:cubicBezTo>
                  <a:cubicBezTo>
                    <a:pt x="1964" y="10800"/>
                    <a:pt x="1964" y="10800"/>
                    <a:pt x="1964" y="10800"/>
                  </a:cubicBezTo>
                  <a:cubicBezTo>
                    <a:pt x="2127" y="10573"/>
                    <a:pt x="2127" y="10573"/>
                    <a:pt x="2127" y="10573"/>
                  </a:cubicBezTo>
                  <a:cubicBezTo>
                    <a:pt x="2291" y="10288"/>
                    <a:pt x="2291" y="10288"/>
                    <a:pt x="2291" y="10288"/>
                  </a:cubicBezTo>
                  <a:cubicBezTo>
                    <a:pt x="2455" y="10288"/>
                    <a:pt x="2455" y="10288"/>
                    <a:pt x="2455" y="10288"/>
                  </a:cubicBezTo>
                  <a:cubicBezTo>
                    <a:pt x="2536" y="10288"/>
                    <a:pt x="2536" y="10288"/>
                    <a:pt x="2536" y="10288"/>
                  </a:cubicBezTo>
                  <a:cubicBezTo>
                    <a:pt x="2782" y="10402"/>
                    <a:pt x="2782" y="10402"/>
                    <a:pt x="2782" y="10402"/>
                  </a:cubicBezTo>
                  <a:cubicBezTo>
                    <a:pt x="3027" y="10516"/>
                    <a:pt x="3027" y="10516"/>
                    <a:pt x="3027" y="10516"/>
                  </a:cubicBezTo>
                  <a:cubicBezTo>
                    <a:pt x="3273" y="10459"/>
                    <a:pt x="3273" y="10459"/>
                    <a:pt x="3273" y="10459"/>
                  </a:cubicBezTo>
                  <a:cubicBezTo>
                    <a:pt x="3191" y="10345"/>
                    <a:pt x="3191" y="10345"/>
                    <a:pt x="3191" y="10345"/>
                  </a:cubicBezTo>
                  <a:cubicBezTo>
                    <a:pt x="3355" y="10232"/>
                    <a:pt x="3355" y="10232"/>
                    <a:pt x="3355" y="10232"/>
                  </a:cubicBezTo>
                  <a:cubicBezTo>
                    <a:pt x="3436" y="10175"/>
                    <a:pt x="3436" y="10175"/>
                    <a:pt x="3436" y="10175"/>
                  </a:cubicBezTo>
                  <a:cubicBezTo>
                    <a:pt x="3436" y="10004"/>
                    <a:pt x="3436" y="10004"/>
                    <a:pt x="3436" y="10004"/>
                  </a:cubicBezTo>
                  <a:cubicBezTo>
                    <a:pt x="3436" y="9891"/>
                    <a:pt x="3436" y="9891"/>
                    <a:pt x="3436" y="9891"/>
                  </a:cubicBezTo>
                  <a:cubicBezTo>
                    <a:pt x="3355" y="9777"/>
                    <a:pt x="3355" y="9777"/>
                    <a:pt x="3355" y="9777"/>
                  </a:cubicBezTo>
                  <a:cubicBezTo>
                    <a:pt x="3355" y="9663"/>
                    <a:pt x="3355" y="9663"/>
                    <a:pt x="3355" y="9663"/>
                  </a:cubicBezTo>
                  <a:cubicBezTo>
                    <a:pt x="3355" y="9549"/>
                    <a:pt x="3355" y="9549"/>
                    <a:pt x="3355" y="9549"/>
                  </a:cubicBezTo>
                  <a:cubicBezTo>
                    <a:pt x="3191" y="9436"/>
                    <a:pt x="3191" y="9436"/>
                    <a:pt x="3191" y="9436"/>
                  </a:cubicBezTo>
                  <a:cubicBezTo>
                    <a:pt x="3191" y="9265"/>
                    <a:pt x="3191" y="9265"/>
                    <a:pt x="3191" y="9265"/>
                  </a:cubicBezTo>
                  <a:cubicBezTo>
                    <a:pt x="3191" y="9095"/>
                    <a:pt x="3191" y="9095"/>
                    <a:pt x="3191" y="9095"/>
                  </a:cubicBezTo>
                  <a:cubicBezTo>
                    <a:pt x="3191" y="8981"/>
                    <a:pt x="3191" y="8981"/>
                    <a:pt x="3191" y="8981"/>
                  </a:cubicBezTo>
                  <a:cubicBezTo>
                    <a:pt x="3355" y="9095"/>
                    <a:pt x="3355" y="9095"/>
                    <a:pt x="3355" y="9095"/>
                  </a:cubicBezTo>
                  <a:cubicBezTo>
                    <a:pt x="3436" y="9095"/>
                    <a:pt x="3436" y="9095"/>
                    <a:pt x="3436" y="9095"/>
                  </a:cubicBezTo>
                  <a:cubicBezTo>
                    <a:pt x="3436" y="8924"/>
                    <a:pt x="3436" y="8924"/>
                    <a:pt x="3436" y="8924"/>
                  </a:cubicBezTo>
                  <a:cubicBezTo>
                    <a:pt x="3518" y="8754"/>
                    <a:pt x="3518" y="8754"/>
                    <a:pt x="3518" y="8754"/>
                  </a:cubicBezTo>
                  <a:cubicBezTo>
                    <a:pt x="3682" y="8697"/>
                    <a:pt x="3682" y="8697"/>
                    <a:pt x="3682" y="8697"/>
                  </a:cubicBezTo>
                  <a:cubicBezTo>
                    <a:pt x="3682" y="8583"/>
                    <a:pt x="3682" y="8583"/>
                    <a:pt x="3682" y="8583"/>
                  </a:cubicBezTo>
                  <a:cubicBezTo>
                    <a:pt x="3518" y="8469"/>
                    <a:pt x="3518" y="8469"/>
                    <a:pt x="3518" y="8469"/>
                  </a:cubicBezTo>
                  <a:cubicBezTo>
                    <a:pt x="3436" y="8356"/>
                    <a:pt x="3436" y="8356"/>
                    <a:pt x="3436" y="8356"/>
                  </a:cubicBezTo>
                  <a:cubicBezTo>
                    <a:pt x="3436" y="8242"/>
                    <a:pt x="3436" y="8242"/>
                    <a:pt x="3436" y="8242"/>
                  </a:cubicBezTo>
                  <a:cubicBezTo>
                    <a:pt x="3436" y="8072"/>
                    <a:pt x="3436" y="8072"/>
                    <a:pt x="3436" y="8072"/>
                  </a:cubicBezTo>
                  <a:cubicBezTo>
                    <a:pt x="3518" y="8015"/>
                    <a:pt x="3518" y="8015"/>
                    <a:pt x="3518" y="8015"/>
                  </a:cubicBezTo>
                  <a:cubicBezTo>
                    <a:pt x="3682" y="7787"/>
                    <a:pt x="3682" y="7787"/>
                    <a:pt x="3682" y="7787"/>
                  </a:cubicBezTo>
                  <a:cubicBezTo>
                    <a:pt x="3845" y="7731"/>
                    <a:pt x="3845" y="7731"/>
                    <a:pt x="3845" y="7731"/>
                  </a:cubicBezTo>
                  <a:cubicBezTo>
                    <a:pt x="4009" y="7560"/>
                    <a:pt x="4009" y="7560"/>
                    <a:pt x="4009" y="7560"/>
                  </a:cubicBezTo>
                  <a:cubicBezTo>
                    <a:pt x="4173" y="7446"/>
                    <a:pt x="4173" y="7446"/>
                    <a:pt x="4173" y="7446"/>
                  </a:cubicBezTo>
                  <a:cubicBezTo>
                    <a:pt x="4336" y="7333"/>
                    <a:pt x="4336" y="7333"/>
                    <a:pt x="4336" y="7333"/>
                  </a:cubicBezTo>
                  <a:cubicBezTo>
                    <a:pt x="4418" y="7219"/>
                    <a:pt x="4418" y="7219"/>
                    <a:pt x="4418" y="7219"/>
                  </a:cubicBezTo>
                  <a:cubicBezTo>
                    <a:pt x="4582" y="7219"/>
                    <a:pt x="4582" y="7219"/>
                    <a:pt x="4582" y="7219"/>
                  </a:cubicBezTo>
                  <a:cubicBezTo>
                    <a:pt x="4664" y="7276"/>
                    <a:pt x="4664" y="7276"/>
                    <a:pt x="4664" y="7276"/>
                  </a:cubicBezTo>
                  <a:cubicBezTo>
                    <a:pt x="4827" y="7389"/>
                    <a:pt x="4827" y="7389"/>
                    <a:pt x="4827" y="7389"/>
                  </a:cubicBezTo>
                  <a:cubicBezTo>
                    <a:pt x="4991" y="7446"/>
                    <a:pt x="4991" y="7446"/>
                    <a:pt x="4991" y="7446"/>
                  </a:cubicBezTo>
                  <a:cubicBezTo>
                    <a:pt x="5236" y="7446"/>
                    <a:pt x="5236" y="7446"/>
                    <a:pt x="5236" y="7446"/>
                  </a:cubicBezTo>
                  <a:cubicBezTo>
                    <a:pt x="5400" y="7503"/>
                    <a:pt x="5400" y="7503"/>
                    <a:pt x="5400" y="7503"/>
                  </a:cubicBezTo>
                  <a:cubicBezTo>
                    <a:pt x="5564" y="7446"/>
                    <a:pt x="5564" y="7446"/>
                    <a:pt x="5564" y="7446"/>
                  </a:cubicBezTo>
                  <a:cubicBezTo>
                    <a:pt x="5645" y="7219"/>
                    <a:pt x="5645" y="7219"/>
                    <a:pt x="5645" y="7219"/>
                  </a:cubicBezTo>
                  <a:cubicBezTo>
                    <a:pt x="5727" y="7162"/>
                    <a:pt x="5727" y="7162"/>
                    <a:pt x="5727" y="7162"/>
                  </a:cubicBezTo>
                  <a:cubicBezTo>
                    <a:pt x="5891" y="7048"/>
                    <a:pt x="5891" y="7048"/>
                    <a:pt x="5891" y="7048"/>
                  </a:cubicBezTo>
                  <a:cubicBezTo>
                    <a:pt x="6136" y="6992"/>
                    <a:pt x="6136" y="6992"/>
                    <a:pt x="6136" y="6992"/>
                  </a:cubicBezTo>
                  <a:cubicBezTo>
                    <a:pt x="6218" y="6878"/>
                    <a:pt x="6218" y="6878"/>
                    <a:pt x="6218" y="6878"/>
                  </a:cubicBezTo>
                  <a:cubicBezTo>
                    <a:pt x="6300" y="6764"/>
                    <a:pt x="6300" y="6764"/>
                    <a:pt x="6300" y="6764"/>
                  </a:cubicBezTo>
                  <a:cubicBezTo>
                    <a:pt x="6382" y="6423"/>
                    <a:pt x="6382" y="6423"/>
                    <a:pt x="6382" y="6423"/>
                  </a:cubicBezTo>
                  <a:cubicBezTo>
                    <a:pt x="6627" y="6253"/>
                    <a:pt x="6627" y="6253"/>
                    <a:pt x="6627" y="6253"/>
                  </a:cubicBezTo>
                  <a:cubicBezTo>
                    <a:pt x="6791" y="6082"/>
                    <a:pt x="6791" y="6082"/>
                    <a:pt x="6791" y="6082"/>
                  </a:cubicBezTo>
                  <a:cubicBezTo>
                    <a:pt x="6955" y="5968"/>
                    <a:pt x="6955" y="5968"/>
                    <a:pt x="6955" y="5968"/>
                  </a:cubicBezTo>
                  <a:cubicBezTo>
                    <a:pt x="6873" y="5855"/>
                    <a:pt x="6873" y="5855"/>
                    <a:pt x="6873" y="5855"/>
                  </a:cubicBezTo>
                  <a:cubicBezTo>
                    <a:pt x="6791" y="5798"/>
                    <a:pt x="6791" y="5798"/>
                    <a:pt x="6791" y="5798"/>
                  </a:cubicBezTo>
                  <a:cubicBezTo>
                    <a:pt x="6791" y="5627"/>
                    <a:pt x="6791" y="5627"/>
                    <a:pt x="6791" y="5627"/>
                  </a:cubicBezTo>
                  <a:cubicBezTo>
                    <a:pt x="6873" y="5457"/>
                    <a:pt x="6873" y="5457"/>
                    <a:pt x="6873" y="5457"/>
                  </a:cubicBezTo>
                  <a:cubicBezTo>
                    <a:pt x="6873" y="5286"/>
                    <a:pt x="6873" y="5286"/>
                    <a:pt x="6873" y="5286"/>
                  </a:cubicBezTo>
                  <a:cubicBezTo>
                    <a:pt x="6955" y="5229"/>
                    <a:pt x="6955" y="5229"/>
                    <a:pt x="6955" y="5229"/>
                  </a:cubicBezTo>
                  <a:cubicBezTo>
                    <a:pt x="7200" y="5173"/>
                    <a:pt x="7200" y="5173"/>
                    <a:pt x="7200" y="5173"/>
                  </a:cubicBezTo>
                  <a:cubicBezTo>
                    <a:pt x="7364" y="5229"/>
                    <a:pt x="7364" y="5229"/>
                    <a:pt x="7364" y="5229"/>
                  </a:cubicBezTo>
                  <a:cubicBezTo>
                    <a:pt x="7691" y="5173"/>
                    <a:pt x="7691" y="5173"/>
                    <a:pt x="7691" y="5173"/>
                  </a:cubicBezTo>
                  <a:cubicBezTo>
                    <a:pt x="8018" y="5229"/>
                    <a:pt x="8018" y="5229"/>
                    <a:pt x="8018" y="5229"/>
                  </a:cubicBezTo>
                  <a:cubicBezTo>
                    <a:pt x="8427" y="5173"/>
                    <a:pt x="8427" y="5173"/>
                    <a:pt x="8427" y="5173"/>
                  </a:cubicBezTo>
                  <a:cubicBezTo>
                    <a:pt x="8591" y="5116"/>
                    <a:pt x="8591" y="5116"/>
                    <a:pt x="8591" y="5116"/>
                  </a:cubicBezTo>
                  <a:cubicBezTo>
                    <a:pt x="8509" y="5002"/>
                    <a:pt x="8509" y="5002"/>
                    <a:pt x="8509" y="5002"/>
                  </a:cubicBezTo>
                  <a:cubicBezTo>
                    <a:pt x="8345" y="4945"/>
                    <a:pt x="8345" y="4945"/>
                    <a:pt x="8345" y="4945"/>
                  </a:cubicBezTo>
                  <a:cubicBezTo>
                    <a:pt x="8345" y="4888"/>
                    <a:pt x="8345" y="4888"/>
                    <a:pt x="8345" y="4888"/>
                  </a:cubicBezTo>
                  <a:cubicBezTo>
                    <a:pt x="8509" y="4718"/>
                    <a:pt x="8509" y="4718"/>
                    <a:pt x="8509" y="4718"/>
                  </a:cubicBezTo>
                  <a:cubicBezTo>
                    <a:pt x="8673" y="4718"/>
                    <a:pt x="8673" y="4718"/>
                    <a:pt x="8673" y="4718"/>
                  </a:cubicBezTo>
                  <a:cubicBezTo>
                    <a:pt x="8755" y="4604"/>
                    <a:pt x="8755" y="4604"/>
                    <a:pt x="8755" y="4604"/>
                  </a:cubicBezTo>
                  <a:cubicBezTo>
                    <a:pt x="8918" y="4547"/>
                    <a:pt x="8918" y="4547"/>
                    <a:pt x="8918" y="4547"/>
                  </a:cubicBezTo>
                  <a:cubicBezTo>
                    <a:pt x="8918" y="4320"/>
                    <a:pt x="8918" y="4320"/>
                    <a:pt x="8918" y="4320"/>
                  </a:cubicBezTo>
                  <a:cubicBezTo>
                    <a:pt x="9000" y="4263"/>
                    <a:pt x="9000" y="4263"/>
                    <a:pt x="9000" y="4263"/>
                  </a:cubicBezTo>
                  <a:cubicBezTo>
                    <a:pt x="9000" y="4093"/>
                    <a:pt x="9000" y="4093"/>
                    <a:pt x="9000" y="4093"/>
                  </a:cubicBezTo>
                  <a:cubicBezTo>
                    <a:pt x="8836" y="4036"/>
                    <a:pt x="8836" y="4036"/>
                    <a:pt x="8836" y="4036"/>
                  </a:cubicBezTo>
                  <a:cubicBezTo>
                    <a:pt x="8673" y="3922"/>
                    <a:pt x="8673" y="3922"/>
                    <a:pt x="8673" y="3922"/>
                  </a:cubicBezTo>
                  <a:cubicBezTo>
                    <a:pt x="8673" y="3752"/>
                    <a:pt x="8673" y="3752"/>
                    <a:pt x="8673" y="3752"/>
                  </a:cubicBezTo>
                  <a:cubicBezTo>
                    <a:pt x="8673" y="3638"/>
                    <a:pt x="8673" y="3638"/>
                    <a:pt x="8673" y="3638"/>
                  </a:cubicBezTo>
                  <a:cubicBezTo>
                    <a:pt x="8673" y="3524"/>
                    <a:pt x="8673" y="3524"/>
                    <a:pt x="8673" y="3524"/>
                  </a:cubicBezTo>
                  <a:cubicBezTo>
                    <a:pt x="8427" y="3581"/>
                    <a:pt x="8427" y="3581"/>
                    <a:pt x="8427" y="3581"/>
                  </a:cubicBezTo>
                  <a:cubicBezTo>
                    <a:pt x="8100" y="3581"/>
                    <a:pt x="8100" y="3581"/>
                    <a:pt x="8100" y="3581"/>
                  </a:cubicBezTo>
                  <a:cubicBezTo>
                    <a:pt x="7936" y="3638"/>
                    <a:pt x="7936" y="3638"/>
                    <a:pt x="7936" y="3638"/>
                  </a:cubicBezTo>
                  <a:cubicBezTo>
                    <a:pt x="7855" y="3638"/>
                    <a:pt x="7855" y="3638"/>
                    <a:pt x="7855" y="3638"/>
                  </a:cubicBezTo>
                  <a:cubicBezTo>
                    <a:pt x="7691" y="3752"/>
                    <a:pt x="7691" y="3752"/>
                    <a:pt x="7691" y="3752"/>
                  </a:cubicBezTo>
                  <a:cubicBezTo>
                    <a:pt x="7691" y="3865"/>
                    <a:pt x="7691" y="3865"/>
                    <a:pt x="7691" y="3865"/>
                  </a:cubicBezTo>
                  <a:cubicBezTo>
                    <a:pt x="7527" y="3808"/>
                    <a:pt x="7527" y="3808"/>
                    <a:pt x="7527" y="3808"/>
                  </a:cubicBezTo>
                  <a:cubicBezTo>
                    <a:pt x="7445" y="3695"/>
                    <a:pt x="7445" y="3695"/>
                    <a:pt x="7445" y="3695"/>
                  </a:cubicBezTo>
                  <a:cubicBezTo>
                    <a:pt x="7364" y="3638"/>
                    <a:pt x="7364" y="3638"/>
                    <a:pt x="7364" y="3638"/>
                  </a:cubicBezTo>
                  <a:cubicBezTo>
                    <a:pt x="7282" y="3467"/>
                    <a:pt x="7282" y="3467"/>
                    <a:pt x="7282" y="3467"/>
                  </a:cubicBezTo>
                  <a:cubicBezTo>
                    <a:pt x="7364" y="3297"/>
                    <a:pt x="7364" y="3297"/>
                    <a:pt x="7364" y="3297"/>
                  </a:cubicBezTo>
                  <a:cubicBezTo>
                    <a:pt x="7527" y="3240"/>
                    <a:pt x="7527" y="3240"/>
                    <a:pt x="7527" y="3240"/>
                  </a:cubicBezTo>
                  <a:cubicBezTo>
                    <a:pt x="7691" y="3013"/>
                    <a:pt x="7691" y="3013"/>
                    <a:pt x="7691" y="3013"/>
                  </a:cubicBezTo>
                  <a:cubicBezTo>
                    <a:pt x="7936" y="2899"/>
                    <a:pt x="7936" y="2899"/>
                    <a:pt x="7936" y="2899"/>
                  </a:cubicBezTo>
                  <a:cubicBezTo>
                    <a:pt x="8100" y="2842"/>
                    <a:pt x="8100" y="2842"/>
                    <a:pt x="8100" y="2842"/>
                  </a:cubicBezTo>
                  <a:cubicBezTo>
                    <a:pt x="8345" y="2672"/>
                    <a:pt x="8345" y="2672"/>
                    <a:pt x="8345" y="2672"/>
                  </a:cubicBezTo>
                  <a:cubicBezTo>
                    <a:pt x="8427" y="2558"/>
                    <a:pt x="8427" y="2558"/>
                    <a:pt x="8427" y="2558"/>
                  </a:cubicBezTo>
                  <a:cubicBezTo>
                    <a:pt x="8591" y="2558"/>
                    <a:pt x="8591" y="2558"/>
                    <a:pt x="8591" y="2558"/>
                  </a:cubicBezTo>
                  <a:cubicBezTo>
                    <a:pt x="8673" y="2615"/>
                    <a:pt x="8673" y="2615"/>
                    <a:pt x="8673" y="2615"/>
                  </a:cubicBezTo>
                  <a:cubicBezTo>
                    <a:pt x="8918" y="2615"/>
                    <a:pt x="8918" y="2615"/>
                    <a:pt x="8918" y="2615"/>
                  </a:cubicBezTo>
                  <a:cubicBezTo>
                    <a:pt x="9000" y="2558"/>
                    <a:pt x="9000" y="2558"/>
                    <a:pt x="9000" y="2558"/>
                  </a:cubicBezTo>
                  <a:cubicBezTo>
                    <a:pt x="9164" y="2501"/>
                    <a:pt x="9164" y="2501"/>
                    <a:pt x="9164" y="2501"/>
                  </a:cubicBezTo>
                  <a:cubicBezTo>
                    <a:pt x="9327" y="2501"/>
                    <a:pt x="9327" y="2501"/>
                    <a:pt x="9327" y="2501"/>
                  </a:cubicBezTo>
                  <a:cubicBezTo>
                    <a:pt x="9491" y="2444"/>
                    <a:pt x="9491" y="2444"/>
                    <a:pt x="9491" y="2444"/>
                  </a:cubicBezTo>
                  <a:cubicBezTo>
                    <a:pt x="9818" y="2501"/>
                    <a:pt x="9818" y="2501"/>
                    <a:pt x="9818" y="2501"/>
                  </a:cubicBezTo>
                  <a:cubicBezTo>
                    <a:pt x="10064" y="2558"/>
                    <a:pt x="10064" y="2558"/>
                    <a:pt x="10064" y="2558"/>
                  </a:cubicBezTo>
                  <a:cubicBezTo>
                    <a:pt x="10309" y="2558"/>
                    <a:pt x="10309" y="2558"/>
                    <a:pt x="10309" y="2558"/>
                  </a:cubicBezTo>
                  <a:cubicBezTo>
                    <a:pt x="10473" y="2501"/>
                    <a:pt x="10473" y="2501"/>
                    <a:pt x="10473" y="2501"/>
                  </a:cubicBezTo>
                  <a:cubicBezTo>
                    <a:pt x="10555" y="2274"/>
                    <a:pt x="10555" y="2274"/>
                    <a:pt x="10555" y="2274"/>
                  </a:cubicBezTo>
                  <a:cubicBezTo>
                    <a:pt x="10473" y="2103"/>
                    <a:pt x="10473" y="2103"/>
                    <a:pt x="10473" y="2103"/>
                  </a:cubicBezTo>
                  <a:cubicBezTo>
                    <a:pt x="10391" y="1989"/>
                    <a:pt x="10391" y="1989"/>
                    <a:pt x="10391" y="1989"/>
                  </a:cubicBezTo>
                  <a:cubicBezTo>
                    <a:pt x="10227" y="1819"/>
                    <a:pt x="10227" y="1819"/>
                    <a:pt x="10227" y="1819"/>
                  </a:cubicBezTo>
                  <a:cubicBezTo>
                    <a:pt x="10227" y="1648"/>
                    <a:pt x="10227" y="1648"/>
                    <a:pt x="10227" y="1648"/>
                  </a:cubicBezTo>
                  <a:cubicBezTo>
                    <a:pt x="10391" y="1535"/>
                    <a:pt x="10391" y="1535"/>
                    <a:pt x="10391" y="1535"/>
                  </a:cubicBezTo>
                  <a:cubicBezTo>
                    <a:pt x="10718" y="1364"/>
                    <a:pt x="10718" y="1364"/>
                    <a:pt x="10718" y="1364"/>
                  </a:cubicBezTo>
                  <a:cubicBezTo>
                    <a:pt x="10882" y="1364"/>
                    <a:pt x="10882" y="1364"/>
                    <a:pt x="10882" y="1364"/>
                  </a:cubicBezTo>
                  <a:cubicBezTo>
                    <a:pt x="11127" y="1364"/>
                    <a:pt x="11127" y="1364"/>
                    <a:pt x="11127" y="1364"/>
                  </a:cubicBezTo>
                  <a:cubicBezTo>
                    <a:pt x="11373" y="1364"/>
                    <a:pt x="11373" y="1364"/>
                    <a:pt x="11373" y="1364"/>
                  </a:cubicBezTo>
                  <a:cubicBezTo>
                    <a:pt x="11455" y="1421"/>
                    <a:pt x="11455" y="1421"/>
                    <a:pt x="11455" y="1421"/>
                  </a:cubicBezTo>
                  <a:cubicBezTo>
                    <a:pt x="11618" y="1478"/>
                    <a:pt x="11618" y="1478"/>
                    <a:pt x="11618" y="1478"/>
                  </a:cubicBezTo>
                  <a:cubicBezTo>
                    <a:pt x="11700" y="1421"/>
                    <a:pt x="11700" y="1421"/>
                    <a:pt x="11700" y="1421"/>
                  </a:cubicBezTo>
                  <a:cubicBezTo>
                    <a:pt x="11864" y="1478"/>
                    <a:pt x="11864" y="1478"/>
                    <a:pt x="11864" y="1478"/>
                  </a:cubicBezTo>
                  <a:cubicBezTo>
                    <a:pt x="11945" y="1592"/>
                    <a:pt x="11945" y="1592"/>
                    <a:pt x="11945" y="1592"/>
                  </a:cubicBezTo>
                  <a:cubicBezTo>
                    <a:pt x="11782" y="1819"/>
                    <a:pt x="11782" y="1819"/>
                    <a:pt x="11782" y="1819"/>
                  </a:cubicBezTo>
                  <a:cubicBezTo>
                    <a:pt x="11700" y="1876"/>
                    <a:pt x="11700" y="1876"/>
                    <a:pt x="11700" y="1876"/>
                  </a:cubicBezTo>
                  <a:cubicBezTo>
                    <a:pt x="11782" y="1989"/>
                    <a:pt x="11782" y="1989"/>
                    <a:pt x="11782" y="1989"/>
                  </a:cubicBezTo>
                  <a:cubicBezTo>
                    <a:pt x="11864" y="2046"/>
                    <a:pt x="11864" y="2046"/>
                    <a:pt x="11864" y="2046"/>
                  </a:cubicBezTo>
                  <a:cubicBezTo>
                    <a:pt x="12027" y="2046"/>
                    <a:pt x="12027" y="2046"/>
                    <a:pt x="12027" y="2046"/>
                  </a:cubicBezTo>
                  <a:cubicBezTo>
                    <a:pt x="12109" y="1989"/>
                    <a:pt x="12109" y="1989"/>
                    <a:pt x="12109" y="1989"/>
                  </a:cubicBezTo>
                  <a:cubicBezTo>
                    <a:pt x="12191" y="1989"/>
                    <a:pt x="12191" y="1989"/>
                    <a:pt x="12191" y="1989"/>
                  </a:cubicBezTo>
                  <a:cubicBezTo>
                    <a:pt x="12355" y="1989"/>
                    <a:pt x="12355" y="1989"/>
                    <a:pt x="12355" y="1989"/>
                  </a:cubicBezTo>
                  <a:cubicBezTo>
                    <a:pt x="12436" y="2046"/>
                    <a:pt x="12436" y="2046"/>
                    <a:pt x="12436" y="2046"/>
                  </a:cubicBezTo>
                  <a:cubicBezTo>
                    <a:pt x="12600" y="2046"/>
                    <a:pt x="12600" y="2046"/>
                    <a:pt x="12600" y="2046"/>
                  </a:cubicBezTo>
                  <a:cubicBezTo>
                    <a:pt x="12600" y="1933"/>
                    <a:pt x="12600" y="1933"/>
                    <a:pt x="12600" y="1933"/>
                  </a:cubicBezTo>
                  <a:cubicBezTo>
                    <a:pt x="12682" y="1819"/>
                    <a:pt x="12682" y="1819"/>
                    <a:pt x="12682" y="1819"/>
                  </a:cubicBezTo>
                  <a:cubicBezTo>
                    <a:pt x="12845" y="1819"/>
                    <a:pt x="12845" y="1819"/>
                    <a:pt x="12845" y="1819"/>
                  </a:cubicBezTo>
                  <a:cubicBezTo>
                    <a:pt x="13009" y="1819"/>
                    <a:pt x="13009" y="1819"/>
                    <a:pt x="13009" y="1819"/>
                  </a:cubicBezTo>
                  <a:cubicBezTo>
                    <a:pt x="13009" y="1762"/>
                    <a:pt x="13009" y="1762"/>
                    <a:pt x="13009" y="1762"/>
                  </a:cubicBezTo>
                  <a:cubicBezTo>
                    <a:pt x="13009" y="1592"/>
                    <a:pt x="13009" y="1592"/>
                    <a:pt x="13009" y="1592"/>
                  </a:cubicBezTo>
                  <a:cubicBezTo>
                    <a:pt x="13173" y="1535"/>
                    <a:pt x="13173" y="1535"/>
                    <a:pt x="13173" y="1535"/>
                  </a:cubicBezTo>
                  <a:cubicBezTo>
                    <a:pt x="13418" y="1421"/>
                    <a:pt x="13418" y="1421"/>
                    <a:pt x="13418" y="1421"/>
                  </a:cubicBezTo>
                  <a:cubicBezTo>
                    <a:pt x="13582" y="1307"/>
                    <a:pt x="13582" y="1307"/>
                    <a:pt x="13582" y="1307"/>
                  </a:cubicBezTo>
                  <a:cubicBezTo>
                    <a:pt x="13827" y="1307"/>
                    <a:pt x="13827" y="1307"/>
                    <a:pt x="13827" y="1307"/>
                  </a:cubicBezTo>
                  <a:cubicBezTo>
                    <a:pt x="13827" y="1194"/>
                    <a:pt x="13827" y="1194"/>
                    <a:pt x="13827" y="1194"/>
                  </a:cubicBezTo>
                  <a:cubicBezTo>
                    <a:pt x="13827" y="1080"/>
                    <a:pt x="13827" y="1080"/>
                    <a:pt x="13827" y="1080"/>
                  </a:cubicBezTo>
                  <a:cubicBezTo>
                    <a:pt x="13827" y="966"/>
                    <a:pt x="13827" y="966"/>
                    <a:pt x="13827" y="966"/>
                  </a:cubicBezTo>
                  <a:cubicBezTo>
                    <a:pt x="13909" y="909"/>
                    <a:pt x="13909" y="909"/>
                    <a:pt x="13909" y="909"/>
                  </a:cubicBezTo>
                  <a:cubicBezTo>
                    <a:pt x="14073" y="853"/>
                    <a:pt x="14073" y="853"/>
                    <a:pt x="14073" y="853"/>
                  </a:cubicBezTo>
                  <a:cubicBezTo>
                    <a:pt x="14155" y="739"/>
                    <a:pt x="14155" y="739"/>
                    <a:pt x="14155" y="739"/>
                  </a:cubicBezTo>
                  <a:cubicBezTo>
                    <a:pt x="14236" y="682"/>
                    <a:pt x="14236" y="682"/>
                    <a:pt x="14236" y="682"/>
                  </a:cubicBezTo>
                  <a:cubicBezTo>
                    <a:pt x="14236" y="625"/>
                    <a:pt x="14236" y="625"/>
                    <a:pt x="14236" y="625"/>
                  </a:cubicBezTo>
                  <a:cubicBezTo>
                    <a:pt x="14236" y="568"/>
                    <a:pt x="14236" y="568"/>
                    <a:pt x="14236" y="568"/>
                  </a:cubicBezTo>
                  <a:cubicBezTo>
                    <a:pt x="14073" y="568"/>
                    <a:pt x="14073" y="568"/>
                    <a:pt x="14073" y="568"/>
                  </a:cubicBezTo>
                  <a:cubicBezTo>
                    <a:pt x="14073" y="512"/>
                    <a:pt x="14073" y="512"/>
                    <a:pt x="14073" y="512"/>
                  </a:cubicBezTo>
                  <a:cubicBezTo>
                    <a:pt x="14073" y="398"/>
                    <a:pt x="14073" y="398"/>
                    <a:pt x="14073" y="398"/>
                  </a:cubicBezTo>
                  <a:cubicBezTo>
                    <a:pt x="14318" y="341"/>
                    <a:pt x="14318" y="341"/>
                    <a:pt x="14318" y="341"/>
                  </a:cubicBezTo>
                  <a:cubicBezTo>
                    <a:pt x="14482" y="341"/>
                    <a:pt x="14482" y="341"/>
                    <a:pt x="14482" y="341"/>
                  </a:cubicBezTo>
                  <a:cubicBezTo>
                    <a:pt x="14645" y="284"/>
                    <a:pt x="14645" y="284"/>
                    <a:pt x="14645" y="284"/>
                  </a:cubicBezTo>
                  <a:cubicBezTo>
                    <a:pt x="14891" y="284"/>
                    <a:pt x="14891" y="284"/>
                    <a:pt x="14891" y="284"/>
                  </a:cubicBezTo>
                  <a:cubicBezTo>
                    <a:pt x="14973" y="171"/>
                    <a:pt x="14973" y="171"/>
                    <a:pt x="14973" y="171"/>
                  </a:cubicBezTo>
                  <a:cubicBezTo>
                    <a:pt x="14891" y="114"/>
                    <a:pt x="14891" y="114"/>
                    <a:pt x="14891" y="114"/>
                  </a:cubicBezTo>
                  <a:cubicBezTo>
                    <a:pt x="15055" y="57"/>
                    <a:pt x="15055" y="57"/>
                    <a:pt x="15055" y="57"/>
                  </a:cubicBezTo>
                  <a:cubicBezTo>
                    <a:pt x="15136" y="0"/>
                    <a:pt x="15136" y="0"/>
                    <a:pt x="15136" y="0"/>
                  </a:cubicBezTo>
                  <a:cubicBezTo>
                    <a:pt x="15300" y="0"/>
                    <a:pt x="15300" y="0"/>
                    <a:pt x="15300" y="0"/>
                  </a:cubicBezTo>
                  <a:cubicBezTo>
                    <a:pt x="15382" y="114"/>
                    <a:pt x="15382" y="114"/>
                    <a:pt x="15382" y="114"/>
                  </a:cubicBezTo>
                  <a:cubicBezTo>
                    <a:pt x="15300" y="227"/>
                    <a:pt x="15300" y="227"/>
                    <a:pt x="15300" y="227"/>
                  </a:cubicBezTo>
                  <a:cubicBezTo>
                    <a:pt x="15382" y="284"/>
                    <a:pt x="15382" y="284"/>
                    <a:pt x="15382" y="284"/>
                  </a:cubicBezTo>
                  <a:cubicBezTo>
                    <a:pt x="15545" y="341"/>
                    <a:pt x="15545" y="341"/>
                    <a:pt x="15545" y="341"/>
                  </a:cubicBezTo>
                  <a:cubicBezTo>
                    <a:pt x="15627" y="284"/>
                    <a:pt x="15627" y="284"/>
                    <a:pt x="15627" y="284"/>
                  </a:cubicBezTo>
                  <a:cubicBezTo>
                    <a:pt x="15709" y="171"/>
                    <a:pt x="15709" y="171"/>
                    <a:pt x="15709" y="171"/>
                  </a:cubicBezTo>
                  <a:cubicBezTo>
                    <a:pt x="15709" y="114"/>
                    <a:pt x="15709" y="114"/>
                    <a:pt x="15709" y="114"/>
                  </a:cubicBezTo>
                  <a:cubicBezTo>
                    <a:pt x="15873" y="114"/>
                    <a:pt x="15873" y="114"/>
                    <a:pt x="15873" y="114"/>
                  </a:cubicBezTo>
                  <a:cubicBezTo>
                    <a:pt x="15955" y="227"/>
                    <a:pt x="15955" y="227"/>
                    <a:pt x="15955" y="227"/>
                  </a:cubicBezTo>
                  <a:cubicBezTo>
                    <a:pt x="16036" y="341"/>
                    <a:pt x="16036" y="341"/>
                    <a:pt x="16036" y="341"/>
                  </a:cubicBezTo>
                  <a:cubicBezTo>
                    <a:pt x="16282" y="341"/>
                    <a:pt x="16282" y="341"/>
                    <a:pt x="16282" y="341"/>
                  </a:cubicBezTo>
                  <a:cubicBezTo>
                    <a:pt x="16282" y="227"/>
                    <a:pt x="16282" y="227"/>
                    <a:pt x="16282" y="227"/>
                  </a:cubicBezTo>
                  <a:cubicBezTo>
                    <a:pt x="16364" y="227"/>
                    <a:pt x="16364" y="227"/>
                    <a:pt x="16364" y="227"/>
                  </a:cubicBezTo>
                  <a:cubicBezTo>
                    <a:pt x="16527" y="341"/>
                    <a:pt x="16527" y="341"/>
                    <a:pt x="16527" y="341"/>
                  </a:cubicBezTo>
                  <a:cubicBezTo>
                    <a:pt x="16527" y="455"/>
                    <a:pt x="16527" y="455"/>
                    <a:pt x="16527" y="455"/>
                  </a:cubicBezTo>
                  <a:cubicBezTo>
                    <a:pt x="16773" y="568"/>
                    <a:pt x="16773" y="568"/>
                    <a:pt x="16773" y="568"/>
                  </a:cubicBezTo>
                  <a:cubicBezTo>
                    <a:pt x="16936" y="682"/>
                    <a:pt x="16936" y="682"/>
                    <a:pt x="16936" y="682"/>
                  </a:cubicBezTo>
                  <a:cubicBezTo>
                    <a:pt x="17100" y="853"/>
                    <a:pt x="17100" y="853"/>
                    <a:pt x="17100" y="853"/>
                  </a:cubicBezTo>
                  <a:cubicBezTo>
                    <a:pt x="17018" y="909"/>
                    <a:pt x="17018" y="909"/>
                    <a:pt x="17018" y="909"/>
                  </a:cubicBezTo>
                  <a:cubicBezTo>
                    <a:pt x="16855" y="909"/>
                    <a:pt x="16855" y="909"/>
                    <a:pt x="16855" y="909"/>
                  </a:cubicBezTo>
                  <a:cubicBezTo>
                    <a:pt x="16773" y="796"/>
                    <a:pt x="16773" y="796"/>
                    <a:pt x="16773" y="796"/>
                  </a:cubicBezTo>
                  <a:cubicBezTo>
                    <a:pt x="16609" y="796"/>
                    <a:pt x="16609" y="796"/>
                    <a:pt x="16609" y="796"/>
                  </a:cubicBezTo>
                  <a:cubicBezTo>
                    <a:pt x="16527" y="796"/>
                    <a:pt x="16527" y="796"/>
                    <a:pt x="16527" y="796"/>
                  </a:cubicBezTo>
                  <a:cubicBezTo>
                    <a:pt x="16527" y="909"/>
                    <a:pt x="16527" y="909"/>
                    <a:pt x="16527" y="909"/>
                  </a:cubicBezTo>
                  <a:cubicBezTo>
                    <a:pt x="16527" y="1080"/>
                    <a:pt x="16527" y="1080"/>
                    <a:pt x="16527" y="1080"/>
                  </a:cubicBezTo>
                  <a:cubicBezTo>
                    <a:pt x="16364" y="1137"/>
                    <a:pt x="16364" y="1137"/>
                    <a:pt x="16364" y="1137"/>
                  </a:cubicBezTo>
                  <a:cubicBezTo>
                    <a:pt x="16282" y="1194"/>
                    <a:pt x="16282" y="1194"/>
                    <a:pt x="16282" y="1194"/>
                  </a:cubicBezTo>
                  <a:cubicBezTo>
                    <a:pt x="16200" y="1364"/>
                    <a:pt x="16200" y="1364"/>
                    <a:pt x="16200" y="1364"/>
                  </a:cubicBezTo>
                  <a:cubicBezTo>
                    <a:pt x="16200" y="1478"/>
                    <a:pt x="16200" y="1478"/>
                    <a:pt x="16200" y="1478"/>
                  </a:cubicBezTo>
                  <a:cubicBezTo>
                    <a:pt x="16282" y="1648"/>
                    <a:pt x="16282" y="1648"/>
                    <a:pt x="16282" y="1648"/>
                  </a:cubicBezTo>
                  <a:cubicBezTo>
                    <a:pt x="16527" y="1762"/>
                    <a:pt x="16527" y="1762"/>
                    <a:pt x="16527" y="1762"/>
                  </a:cubicBezTo>
                  <a:cubicBezTo>
                    <a:pt x="16609" y="1876"/>
                    <a:pt x="16609" y="1876"/>
                    <a:pt x="16609" y="1876"/>
                  </a:cubicBezTo>
                  <a:cubicBezTo>
                    <a:pt x="16609" y="2046"/>
                    <a:pt x="16609" y="2046"/>
                    <a:pt x="16609" y="2046"/>
                  </a:cubicBezTo>
                  <a:cubicBezTo>
                    <a:pt x="16527" y="2160"/>
                    <a:pt x="16527" y="2160"/>
                    <a:pt x="16527" y="2160"/>
                  </a:cubicBezTo>
                  <a:cubicBezTo>
                    <a:pt x="16609" y="2274"/>
                    <a:pt x="16609" y="2274"/>
                    <a:pt x="16609" y="2274"/>
                  </a:cubicBezTo>
                  <a:cubicBezTo>
                    <a:pt x="16527" y="2387"/>
                    <a:pt x="16527" y="2387"/>
                    <a:pt x="16527" y="2387"/>
                  </a:cubicBezTo>
                  <a:cubicBezTo>
                    <a:pt x="16364" y="2444"/>
                    <a:pt x="16364" y="2444"/>
                    <a:pt x="16364" y="2444"/>
                  </a:cubicBezTo>
                  <a:cubicBezTo>
                    <a:pt x="16200" y="2444"/>
                    <a:pt x="16200" y="2444"/>
                    <a:pt x="16200" y="2444"/>
                  </a:cubicBezTo>
                  <a:cubicBezTo>
                    <a:pt x="16036" y="2501"/>
                    <a:pt x="16036" y="2501"/>
                    <a:pt x="16036" y="2501"/>
                  </a:cubicBezTo>
                  <a:cubicBezTo>
                    <a:pt x="15955" y="2615"/>
                    <a:pt x="15955" y="2615"/>
                    <a:pt x="15955" y="2615"/>
                  </a:cubicBezTo>
                  <a:cubicBezTo>
                    <a:pt x="15955" y="2785"/>
                    <a:pt x="15955" y="2785"/>
                    <a:pt x="15955" y="2785"/>
                  </a:cubicBezTo>
                  <a:cubicBezTo>
                    <a:pt x="15873" y="2899"/>
                    <a:pt x="15873" y="2899"/>
                    <a:pt x="15873" y="2899"/>
                  </a:cubicBezTo>
                  <a:cubicBezTo>
                    <a:pt x="15791" y="3069"/>
                    <a:pt x="15791" y="3069"/>
                    <a:pt x="15791" y="3069"/>
                  </a:cubicBezTo>
                  <a:cubicBezTo>
                    <a:pt x="15955" y="3126"/>
                    <a:pt x="15955" y="3126"/>
                    <a:pt x="15955" y="3126"/>
                  </a:cubicBezTo>
                  <a:cubicBezTo>
                    <a:pt x="16118" y="3183"/>
                    <a:pt x="16118" y="3183"/>
                    <a:pt x="16118" y="3183"/>
                  </a:cubicBezTo>
                  <a:cubicBezTo>
                    <a:pt x="16282" y="3240"/>
                    <a:pt x="16282" y="3240"/>
                    <a:pt x="16282" y="3240"/>
                  </a:cubicBezTo>
                  <a:cubicBezTo>
                    <a:pt x="16364" y="3354"/>
                    <a:pt x="16364" y="3354"/>
                    <a:pt x="16364" y="3354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855" y="3240"/>
                    <a:pt x="16855" y="3240"/>
                    <a:pt x="16855" y="3240"/>
                  </a:cubicBezTo>
                  <a:cubicBezTo>
                    <a:pt x="17018" y="3354"/>
                    <a:pt x="17018" y="3354"/>
                    <a:pt x="17018" y="3354"/>
                  </a:cubicBezTo>
                  <a:cubicBezTo>
                    <a:pt x="17100" y="3467"/>
                    <a:pt x="17100" y="3467"/>
                    <a:pt x="17100" y="3467"/>
                  </a:cubicBezTo>
                  <a:cubicBezTo>
                    <a:pt x="17264" y="3524"/>
                    <a:pt x="17264" y="3524"/>
                    <a:pt x="17264" y="3524"/>
                  </a:cubicBezTo>
                  <a:cubicBezTo>
                    <a:pt x="17509" y="3411"/>
                    <a:pt x="17509" y="3411"/>
                    <a:pt x="17509" y="3411"/>
                  </a:cubicBezTo>
                  <a:cubicBezTo>
                    <a:pt x="17591" y="3354"/>
                    <a:pt x="17591" y="3354"/>
                    <a:pt x="17591" y="3354"/>
                  </a:cubicBezTo>
                  <a:cubicBezTo>
                    <a:pt x="17755" y="3297"/>
                    <a:pt x="17755" y="3297"/>
                    <a:pt x="17755" y="3297"/>
                  </a:cubicBezTo>
                  <a:cubicBezTo>
                    <a:pt x="17755" y="3183"/>
                    <a:pt x="17755" y="3183"/>
                    <a:pt x="17755" y="3183"/>
                  </a:cubicBezTo>
                  <a:cubicBezTo>
                    <a:pt x="17591" y="3126"/>
                    <a:pt x="17591" y="3126"/>
                    <a:pt x="17591" y="3126"/>
                  </a:cubicBezTo>
                  <a:cubicBezTo>
                    <a:pt x="17509" y="3183"/>
                    <a:pt x="17509" y="3183"/>
                    <a:pt x="17509" y="3183"/>
                  </a:cubicBezTo>
                  <a:cubicBezTo>
                    <a:pt x="17427" y="3183"/>
                    <a:pt x="17427" y="3183"/>
                    <a:pt x="17427" y="3183"/>
                  </a:cubicBezTo>
                  <a:cubicBezTo>
                    <a:pt x="17345" y="3069"/>
                    <a:pt x="17345" y="3069"/>
                    <a:pt x="17345" y="3069"/>
                  </a:cubicBezTo>
                  <a:cubicBezTo>
                    <a:pt x="17264" y="2956"/>
                    <a:pt x="17264" y="2956"/>
                    <a:pt x="17264" y="2956"/>
                  </a:cubicBezTo>
                  <a:cubicBezTo>
                    <a:pt x="17264" y="2842"/>
                    <a:pt x="17264" y="2842"/>
                    <a:pt x="17264" y="2842"/>
                  </a:cubicBezTo>
                  <a:cubicBezTo>
                    <a:pt x="17345" y="2785"/>
                    <a:pt x="17345" y="2785"/>
                    <a:pt x="17345" y="2785"/>
                  </a:cubicBezTo>
                  <a:cubicBezTo>
                    <a:pt x="17509" y="2728"/>
                    <a:pt x="17509" y="2728"/>
                    <a:pt x="17509" y="2728"/>
                  </a:cubicBezTo>
                  <a:cubicBezTo>
                    <a:pt x="17755" y="2672"/>
                    <a:pt x="17755" y="2672"/>
                    <a:pt x="17755" y="2672"/>
                  </a:cubicBezTo>
                  <a:cubicBezTo>
                    <a:pt x="17836" y="2615"/>
                    <a:pt x="17836" y="2615"/>
                    <a:pt x="17836" y="2615"/>
                  </a:cubicBezTo>
                  <a:cubicBezTo>
                    <a:pt x="18000" y="2558"/>
                    <a:pt x="18000" y="2558"/>
                    <a:pt x="18000" y="2558"/>
                  </a:cubicBezTo>
                  <a:cubicBezTo>
                    <a:pt x="17918" y="2387"/>
                    <a:pt x="17918" y="2387"/>
                    <a:pt x="17918" y="2387"/>
                  </a:cubicBezTo>
                  <a:cubicBezTo>
                    <a:pt x="18000" y="2274"/>
                    <a:pt x="18000" y="2274"/>
                    <a:pt x="18000" y="2274"/>
                  </a:cubicBezTo>
                  <a:cubicBezTo>
                    <a:pt x="18082" y="2387"/>
                    <a:pt x="18082" y="2387"/>
                    <a:pt x="18082" y="2387"/>
                  </a:cubicBezTo>
                  <a:cubicBezTo>
                    <a:pt x="18164" y="2501"/>
                    <a:pt x="18164" y="2501"/>
                    <a:pt x="18164" y="2501"/>
                  </a:cubicBezTo>
                  <a:cubicBezTo>
                    <a:pt x="18245" y="2615"/>
                    <a:pt x="18245" y="2615"/>
                    <a:pt x="18245" y="2615"/>
                  </a:cubicBezTo>
                  <a:cubicBezTo>
                    <a:pt x="18409" y="2728"/>
                    <a:pt x="18409" y="2728"/>
                    <a:pt x="18409" y="2728"/>
                  </a:cubicBezTo>
                  <a:cubicBezTo>
                    <a:pt x="18409" y="2672"/>
                    <a:pt x="18409" y="2672"/>
                    <a:pt x="18409" y="2672"/>
                  </a:cubicBezTo>
                  <a:cubicBezTo>
                    <a:pt x="18409" y="2558"/>
                    <a:pt x="18409" y="2558"/>
                    <a:pt x="18409" y="2558"/>
                  </a:cubicBezTo>
                  <a:cubicBezTo>
                    <a:pt x="18491" y="2444"/>
                    <a:pt x="18491" y="2444"/>
                    <a:pt x="18491" y="2444"/>
                  </a:cubicBezTo>
                  <a:cubicBezTo>
                    <a:pt x="18491" y="2331"/>
                    <a:pt x="18491" y="2331"/>
                    <a:pt x="18491" y="2331"/>
                  </a:cubicBezTo>
                  <a:cubicBezTo>
                    <a:pt x="18655" y="2331"/>
                    <a:pt x="18655" y="2331"/>
                    <a:pt x="18655" y="2331"/>
                  </a:cubicBezTo>
                  <a:cubicBezTo>
                    <a:pt x="18900" y="2331"/>
                    <a:pt x="18900" y="2331"/>
                    <a:pt x="18900" y="2331"/>
                  </a:cubicBezTo>
                  <a:cubicBezTo>
                    <a:pt x="18982" y="2444"/>
                    <a:pt x="18982" y="2444"/>
                    <a:pt x="18982" y="2444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19" name="Google Shape;2519;p278"/>
            <p:cNvSpPr/>
            <p:nvPr/>
          </p:nvSpPr>
          <p:spPr>
            <a:xfrm>
              <a:off x="1138918" y="3329482"/>
              <a:ext cx="1531650" cy="22036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064" y="2672"/>
                  </a:moveTo>
                  <a:cubicBezTo>
                    <a:pt x="19145" y="2842"/>
                    <a:pt x="19145" y="2842"/>
                    <a:pt x="19145" y="2842"/>
                  </a:cubicBezTo>
                  <a:cubicBezTo>
                    <a:pt x="19145" y="2956"/>
                    <a:pt x="19145" y="2956"/>
                    <a:pt x="19145" y="2956"/>
                  </a:cubicBezTo>
                  <a:cubicBezTo>
                    <a:pt x="19227" y="3183"/>
                    <a:pt x="19227" y="3183"/>
                    <a:pt x="19227" y="3183"/>
                  </a:cubicBezTo>
                  <a:cubicBezTo>
                    <a:pt x="19145" y="3354"/>
                    <a:pt x="19145" y="3354"/>
                    <a:pt x="19145" y="3354"/>
                  </a:cubicBezTo>
                  <a:cubicBezTo>
                    <a:pt x="19309" y="3467"/>
                    <a:pt x="19309" y="3467"/>
                    <a:pt x="19309" y="3467"/>
                  </a:cubicBezTo>
                  <a:cubicBezTo>
                    <a:pt x="19391" y="3524"/>
                    <a:pt x="19391" y="3524"/>
                    <a:pt x="19391" y="3524"/>
                  </a:cubicBezTo>
                  <a:cubicBezTo>
                    <a:pt x="19718" y="3581"/>
                    <a:pt x="19718" y="3581"/>
                    <a:pt x="19718" y="3581"/>
                  </a:cubicBezTo>
                  <a:cubicBezTo>
                    <a:pt x="19964" y="3638"/>
                    <a:pt x="19964" y="3638"/>
                    <a:pt x="19964" y="3638"/>
                  </a:cubicBezTo>
                  <a:cubicBezTo>
                    <a:pt x="20209" y="3695"/>
                    <a:pt x="20209" y="3695"/>
                    <a:pt x="20209" y="3695"/>
                  </a:cubicBezTo>
                  <a:cubicBezTo>
                    <a:pt x="20291" y="3922"/>
                    <a:pt x="20291" y="3922"/>
                    <a:pt x="20291" y="3922"/>
                  </a:cubicBezTo>
                  <a:cubicBezTo>
                    <a:pt x="20373" y="4093"/>
                    <a:pt x="20373" y="4093"/>
                    <a:pt x="20373" y="4093"/>
                  </a:cubicBezTo>
                  <a:cubicBezTo>
                    <a:pt x="20536" y="4149"/>
                    <a:pt x="20536" y="4149"/>
                    <a:pt x="20536" y="4149"/>
                  </a:cubicBezTo>
                  <a:cubicBezTo>
                    <a:pt x="20782" y="4206"/>
                    <a:pt x="20782" y="4206"/>
                    <a:pt x="20782" y="4206"/>
                  </a:cubicBezTo>
                  <a:cubicBezTo>
                    <a:pt x="20945" y="4263"/>
                    <a:pt x="20945" y="4263"/>
                    <a:pt x="20945" y="4263"/>
                  </a:cubicBezTo>
                  <a:cubicBezTo>
                    <a:pt x="21273" y="4377"/>
                    <a:pt x="21273" y="4377"/>
                    <a:pt x="21273" y="4377"/>
                  </a:cubicBezTo>
                  <a:cubicBezTo>
                    <a:pt x="21436" y="4491"/>
                    <a:pt x="21436" y="4491"/>
                    <a:pt x="21436" y="4491"/>
                  </a:cubicBezTo>
                  <a:cubicBezTo>
                    <a:pt x="21518" y="4661"/>
                    <a:pt x="21518" y="4661"/>
                    <a:pt x="21518" y="4661"/>
                  </a:cubicBezTo>
                  <a:cubicBezTo>
                    <a:pt x="21518" y="4775"/>
                    <a:pt x="21518" y="4775"/>
                    <a:pt x="21518" y="4775"/>
                  </a:cubicBezTo>
                  <a:cubicBezTo>
                    <a:pt x="21518" y="4888"/>
                    <a:pt x="21518" y="4888"/>
                    <a:pt x="21518" y="4888"/>
                  </a:cubicBezTo>
                  <a:cubicBezTo>
                    <a:pt x="21518" y="5173"/>
                    <a:pt x="21518" y="5173"/>
                    <a:pt x="21518" y="5173"/>
                  </a:cubicBezTo>
                  <a:cubicBezTo>
                    <a:pt x="21436" y="5229"/>
                    <a:pt x="21436" y="5229"/>
                    <a:pt x="21436" y="5229"/>
                  </a:cubicBezTo>
                  <a:cubicBezTo>
                    <a:pt x="21355" y="5173"/>
                    <a:pt x="21355" y="5173"/>
                    <a:pt x="21355" y="5173"/>
                  </a:cubicBezTo>
                  <a:cubicBezTo>
                    <a:pt x="21273" y="5059"/>
                    <a:pt x="21273" y="5059"/>
                    <a:pt x="21273" y="5059"/>
                  </a:cubicBezTo>
                  <a:cubicBezTo>
                    <a:pt x="21191" y="5002"/>
                    <a:pt x="21191" y="5002"/>
                    <a:pt x="21191" y="5002"/>
                  </a:cubicBezTo>
                  <a:cubicBezTo>
                    <a:pt x="21109" y="4945"/>
                    <a:pt x="21109" y="4945"/>
                    <a:pt x="21109" y="4945"/>
                  </a:cubicBezTo>
                  <a:cubicBezTo>
                    <a:pt x="21027" y="4888"/>
                    <a:pt x="21027" y="4888"/>
                    <a:pt x="21027" y="4888"/>
                  </a:cubicBezTo>
                  <a:cubicBezTo>
                    <a:pt x="20864" y="4832"/>
                    <a:pt x="20864" y="4832"/>
                    <a:pt x="20864" y="4832"/>
                  </a:cubicBezTo>
                  <a:cubicBezTo>
                    <a:pt x="20782" y="4888"/>
                    <a:pt x="20782" y="4888"/>
                    <a:pt x="20782" y="4888"/>
                  </a:cubicBezTo>
                  <a:cubicBezTo>
                    <a:pt x="20618" y="4945"/>
                    <a:pt x="20618" y="4945"/>
                    <a:pt x="20618" y="4945"/>
                  </a:cubicBezTo>
                  <a:cubicBezTo>
                    <a:pt x="20700" y="5002"/>
                    <a:pt x="20700" y="5002"/>
                    <a:pt x="20700" y="5002"/>
                  </a:cubicBezTo>
                  <a:cubicBezTo>
                    <a:pt x="20864" y="5116"/>
                    <a:pt x="20864" y="5116"/>
                    <a:pt x="20864" y="5116"/>
                  </a:cubicBezTo>
                  <a:cubicBezTo>
                    <a:pt x="20945" y="5116"/>
                    <a:pt x="20945" y="5116"/>
                    <a:pt x="20945" y="5116"/>
                  </a:cubicBezTo>
                  <a:cubicBezTo>
                    <a:pt x="21027" y="5286"/>
                    <a:pt x="21027" y="5286"/>
                    <a:pt x="21027" y="5286"/>
                  </a:cubicBezTo>
                  <a:cubicBezTo>
                    <a:pt x="21027" y="5400"/>
                    <a:pt x="21027" y="5400"/>
                    <a:pt x="21027" y="5400"/>
                  </a:cubicBezTo>
                  <a:cubicBezTo>
                    <a:pt x="20945" y="5514"/>
                    <a:pt x="20945" y="5514"/>
                    <a:pt x="20945" y="5514"/>
                  </a:cubicBezTo>
                  <a:cubicBezTo>
                    <a:pt x="20782" y="5684"/>
                    <a:pt x="20782" y="5684"/>
                    <a:pt x="20782" y="5684"/>
                  </a:cubicBezTo>
                  <a:cubicBezTo>
                    <a:pt x="20864" y="5798"/>
                    <a:pt x="20864" y="5798"/>
                    <a:pt x="20864" y="5798"/>
                  </a:cubicBezTo>
                  <a:cubicBezTo>
                    <a:pt x="20945" y="5855"/>
                    <a:pt x="20945" y="5855"/>
                    <a:pt x="20945" y="5855"/>
                  </a:cubicBezTo>
                  <a:cubicBezTo>
                    <a:pt x="21109" y="5855"/>
                    <a:pt x="21109" y="5855"/>
                    <a:pt x="21109" y="5855"/>
                  </a:cubicBezTo>
                  <a:cubicBezTo>
                    <a:pt x="21191" y="5855"/>
                    <a:pt x="21191" y="5855"/>
                    <a:pt x="21191" y="5855"/>
                  </a:cubicBezTo>
                  <a:cubicBezTo>
                    <a:pt x="21355" y="6025"/>
                    <a:pt x="21355" y="6025"/>
                    <a:pt x="21355" y="6025"/>
                  </a:cubicBezTo>
                  <a:cubicBezTo>
                    <a:pt x="21518" y="6025"/>
                    <a:pt x="21518" y="6025"/>
                    <a:pt x="21518" y="6025"/>
                  </a:cubicBezTo>
                  <a:cubicBezTo>
                    <a:pt x="21600" y="6196"/>
                    <a:pt x="21600" y="6196"/>
                    <a:pt x="21600" y="6196"/>
                  </a:cubicBezTo>
                  <a:cubicBezTo>
                    <a:pt x="21518" y="6366"/>
                    <a:pt x="21518" y="6366"/>
                    <a:pt x="21518" y="6366"/>
                  </a:cubicBezTo>
                  <a:cubicBezTo>
                    <a:pt x="21436" y="6423"/>
                    <a:pt x="21436" y="6423"/>
                    <a:pt x="21436" y="6423"/>
                  </a:cubicBezTo>
                  <a:cubicBezTo>
                    <a:pt x="21273" y="6366"/>
                    <a:pt x="21273" y="6366"/>
                    <a:pt x="21273" y="6366"/>
                  </a:cubicBezTo>
                  <a:cubicBezTo>
                    <a:pt x="20945" y="6423"/>
                    <a:pt x="20945" y="6423"/>
                    <a:pt x="20945" y="6423"/>
                  </a:cubicBezTo>
                  <a:cubicBezTo>
                    <a:pt x="20864" y="6309"/>
                    <a:pt x="20864" y="6309"/>
                    <a:pt x="20864" y="6309"/>
                  </a:cubicBezTo>
                  <a:cubicBezTo>
                    <a:pt x="20618" y="6253"/>
                    <a:pt x="20618" y="6253"/>
                    <a:pt x="20618" y="6253"/>
                  </a:cubicBezTo>
                  <a:cubicBezTo>
                    <a:pt x="20291" y="6196"/>
                    <a:pt x="20291" y="6196"/>
                    <a:pt x="20291" y="6196"/>
                  </a:cubicBezTo>
                  <a:cubicBezTo>
                    <a:pt x="20209" y="6196"/>
                    <a:pt x="20209" y="6196"/>
                    <a:pt x="20209" y="6196"/>
                  </a:cubicBezTo>
                  <a:cubicBezTo>
                    <a:pt x="19964" y="6196"/>
                    <a:pt x="19964" y="6196"/>
                    <a:pt x="19964" y="6196"/>
                  </a:cubicBezTo>
                  <a:cubicBezTo>
                    <a:pt x="19882" y="6253"/>
                    <a:pt x="19882" y="6253"/>
                    <a:pt x="19882" y="6253"/>
                  </a:cubicBezTo>
                  <a:cubicBezTo>
                    <a:pt x="19882" y="6423"/>
                    <a:pt x="19882" y="6423"/>
                    <a:pt x="19882" y="6423"/>
                  </a:cubicBezTo>
                  <a:cubicBezTo>
                    <a:pt x="19964" y="6537"/>
                    <a:pt x="19964" y="6537"/>
                    <a:pt x="19964" y="6537"/>
                  </a:cubicBezTo>
                  <a:cubicBezTo>
                    <a:pt x="19964" y="6707"/>
                    <a:pt x="19964" y="6707"/>
                    <a:pt x="19964" y="6707"/>
                  </a:cubicBezTo>
                  <a:cubicBezTo>
                    <a:pt x="19882" y="6821"/>
                    <a:pt x="19882" y="6821"/>
                    <a:pt x="19882" y="6821"/>
                  </a:cubicBezTo>
                  <a:cubicBezTo>
                    <a:pt x="19718" y="6821"/>
                    <a:pt x="19718" y="6821"/>
                    <a:pt x="19718" y="6821"/>
                  </a:cubicBezTo>
                  <a:cubicBezTo>
                    <a:pt x="19391" y="6935"/>
                    <a:pt x="19391" y="6935"/>
                    <a:pt x="19391" y="6935"/>
                  </a:cubicBezTo>
                  <a:cubicBezTo>
                    <a:pt x="19391" y="6992"/>
                    <a:pt x="19391" y="6992"/>
                    <a:pt x="19391" y="6992"/>
                  </a:cubicBezTo>
                  <a:cubicBezTo>
                    <a:pt x="19309" y="7105"/>
                    <a:pt x="19309" y="7105"/>
                    <a:pt x="19309" y="7105"/>
                  </a:cubicBezTo>
                  <a:cubicBezTo>
                    <a:pt x="19391" y="7276"/>
                    <a:pt x="19391" y="7276"/>
                    <a:pt x="19391" y="7276"/>
                  </a:cubicBezTo>
                  <a:cubicBezTo>
                    <a:pt x="19473" y="7276"/>
                    <a:pt x="19473" y="7276"/>
                    <a:pt x="19473" y="7276"/>
                  </a:cubicBezTo>
                  <a:cubicBezTo>
                    <a:pt x="19555" y="7219"/>
                    <a:pt x="19555" y="7219"/>
                    <a:pt x="19555" y="7219"/>
                  </a:cubicBezTo>
                  <a:cubicBezTo>
                    <a:pt x="19555" y="7105"/>
                    <a:pt x="19555" y="7105"/>
                    <a:pt x="19555" y="7105"/>
                  </a:cubicBezTo>
                  <a:cubicBezTo>
                    <a:pt x="19718" y="7105"/>
                    <a:pt x="19718" y="7105"/>
                    <a:pt x="19718" y="7105"/>
                  </a:cubicBezTo>
                  <a:cubicBezTo>
                    <a:pt x="19800" y="7219"/>
                    <a:pt x="19800" y="7219"/>
                    <a:pt x="19800" y="7219"/>
                  </a:cubicBezTo>
                  <a:cubicBezTo>
                    <a:pt x="19882" y="7219"/>
                    <a:pt x="19882" y="7219"/>
                    <a:pt x="19882" y="7219"/>
                  </a:cubicBezTo>
                  <a:cubicBezTo>
                    <a:pt x="20127" y="7389"/>
                    <a:pt x="20127" y="7389"/>
                    <a:pt x="20127" y="7389"/>
                  </a:cubicBezTo>
                  <a:cubicBezTo>
                    <a:pt x="20045" y="7503"/>
                    <a:pt x="20045" y="7503"/>
                    <a:pt x="20045" y="7503"/>
                  </a:cubicBezTo>
                  <a:cubicBezTo>
                    <a:pt x="19964" y="7503"/>
                    <a:pt x="19964" y="7503"/>
                    <a:pt x="19964" y="7503"/>
                  </a:cubicBezTo>
                  <a:cubicBezTo>
                    <a:pt x="19800" y="7617"/>
                    <a:pt x="19800" y="7617"/>
                    <a:pt x="19800" y="7617"/>
                  </a:cubicBezTo>
                  <a:cubicBezTo>
                    <a:pt x="19800" y="7674"/>
                    <a:pt x="19800" y="7674"/>
                    <a:pt x="19800" y="7674"/>
                  </a:cubicBezTo>
                  <a:cubicBezTo>
                    <a:pt x="19964" y="7674"/>
                    <a:pt x="19964" y="7674"/>
                    <a:pt x="19964" y="7674"/>
                  </a:cubicBezTo>
                  <a:cubicBezTo>
                    <a:pt x="20045" y="7731"/>
                    <a:pt x="20045" y="7731"/>
                    <a:pt x="20045" y="7731"/>
                  </a:cubicBezTo>
                  <a:cubicBezTo>
                    <a:pt x="20045" y="7844"/>
                    <a:pt x="20045" y="7844"/>
                    <a:pt x="20045" y="7844"/>
                  </a:cubicBezTo>
                  <a:cubicBezTo>
                    <a:pt x="19964" y="7901"/>
                    <a:pt x="19964" y="7901"/>
                    <a:pt x="19964" y="7901"/>
                  </a:cubicBezTo>
                  <a:cubicBezTo>
                    <a:pt x="19882" y="7958"/>
                    <a:pt x="19882" y="7958"/>
                    <a:pt x="19882" y="7958"/>
                  </a:cubicBezTo>
                  <a:cubicBezTo>
                    <a:pt x="19636" y="7958"/>
                    <a:pt x="19636" y="7958"/>
                    <a:pt x="19636" y="7958"/>
                  </a:cubicBezTo>
                  <a:cubicBezTo>
                    <a:pt x="19473" y="7958"/>
                    <a:pt x="19473" y="7958"/>
                    <a:pt x="19473" y="7958"/>
                  </a:cubicBezTo>
                  <a:cubicBezTo>
                    <a:pt x="19309" y="7958"/>
                    <a:pt x="19309" y="7958"/>
                    <a:pt x="19309" y="7958"/>
                  </a:cubicBezTo>
                  <a:cubicBezTo>
                    <a:pt x="19309" y="8128"/>
                    <a:pt x="19309" y="8128"/>
                    <a:pt x="19309" y="8128"/>
                  </a:cubicBezTo>
                  <a:cubicBezTo>
                    <a:pt x="19227" y="8299"/>
                    <a:pt x="19227" y="8299"/>
                    <a:pt x="19227" y="8299"/>
                  </a:cubicBezTo>
                  <a:cubicBezTo>
                    <a:pt x="19145" y="8469"/>
                    <a:pt x="19145" y="8469"/>
                    <a:pt x="19145" y="8469"/>
                  </a:cubicBezTo>
                  <a:cubicBezTo>
                    <a:pt x="19064" y="8640"/>
                    <a:pt x="19064" y="8640"/>
                    <a:pt x="19064" y="8640"/>
                  </a:cubicBezTo>
                  <a:cubicBezTo>
                    <a:pt x="19145" y="8754"/>
                    <a:pt x="19145" y="8754"/>
                    <a:pt x="19145" y="8754"/>
                  </a:cubicBezTo>
                  <a:cubicBezTo>
                    <a:pt x="19145" y="8867"/>
                    <a:pt x="19145" y="8867"/>
                    <a:pt x="19145" y="8867"/>
                  </a:cubicBezTo>
                  <a:cubicBezTo>
                    <a:pt x="19064" y="8981"/>
                    <a:pt x="19064" y="8981"/>
                    <a:pt x="19064" y="8981"/>
                  </a:cubicBezTo>
                  <a:cubicBezTo>
                    <a:pt x="18900" y="8981"/>
                    <a:pt x="18900" y="8981"/>
                    <a:pt x="18900" y="8981"/>
                  </a:cubicBezTo>
                  <a:cubicBezTo>
                    <a:pt x="18818" y="9152"/>
                    <a:pt x="18818" y="9152"/>
                    <a:pt x="18818" y="9152"/>
                  </a:cubicBezTo>
                  <a:cubicBezTo>
                    <a:pt x="18900" y="9322"/>
                    <a:pt x="18900" y="9322"/>
                    <a:pt x="18900" y="9322"/>
                  </a:cubicBezTo>
                  <a:cubicBezTo>
                    <a:pt x="18736" y="9436"/>
                    <a:pt x="18736" y="9436"/>
                    <a:pt x="18736" y="9436"/>
                  </a:cubicBezTo>
                  <a:cubicBezTo>
                    <a:pt x="18655" y="9436"/>
                    <a:pt x="18655" y="9436"/>
                    <a:pt x="18655" y="9436"/>
                  </a:cubicBezTo>
                  <a:cubicBezTo>
                    <a:pt x="18491" y="9549"/>
                    <a:pt x="18491" y="9549"/>
                    <a:pt x="18491" y="9549"/>
                  </a:cubicBezTo>
                  <a:cubicBezTo>
                    <a:pt x="18491" y="9663"/>
                    <a:pt x="18491" y="9663"/>
                    <a:pt x="18491" y="9663"/>
                  </a:cubicBezTo>
                  <a:cubicBezTo>
                    <a:pt x="18409" y="9777"/>
                    <a:pt x="18409" y="9777"/>
                    <a:pt x="18409" y="9777"/>
                  </a:cubicBezTo>
                  <a:cubicBezTo>
                    <a:pt x="18409" y="9834"/>
                    <a:pt x="18409" y="9834"/>
                    <a:pt x="18409" y="9834"/>
                  </a:cubicBezTo>
                  <a:cubicBezTo>
                    <a:pt x="18655" y="9834"/>
                    <a:pt x="18655" y="9834"/>
                    <a:pt x="18655" y="9834"/>
                  </a:cubicBezTo>
                  <a:cubicBezTo>
                    <a:pt x="18900" y="9834"/>
                    <a:pt x="18900" y="9834"/>
                    <a:pt x="18900" y="9834"/>
                  </a:cubicBezTo>
                  <a:cubicBezTo>
                    <a:pt x="19064" y="9834"/>
                    <a:pt x="19064" y="9834"/>
                    <a:pt x="19064" y="9834"/>
                  </a:cubicBezTo>
                  <a:cubicBezTo>
                    <a:pt x="19227" y="9834"/>
                    <a:pt x="19227" y="9834"/>
                    <a:pt x="19227" y="9834"/>
                  </a:cubicBezTo>
                  <a:cubicBezTo>
                    <a:pt x="19309" y="9606"/>
                    <a:pt x="19309" y="9606"/>
                    <a:pt x="19309" y="9606"/>
                  </a:cubicBezTo>
                  <a:cubicBezTo>
                    <a:pt x="19309" y="9493"/>
                    <a:pt x="19309" y="9493"/>
                    <a:pt x="19309" y="9493"/>
                  </a:cubicBezTo>
                  <a:cubicBezTo>
                    <a:pt x="19309" y="9436"/>
                    <a:pt x="19309" y="9436"/>
                    <a:pt x="19309" y="9436"/>
                  </a:cubicBezTo>
                  <a:cubicBezTo>
                    <a:pt x="19555" y="9436"/>
                    <a:pt x="19555" y="9436"/>
                    <a:pt x="19555" y="9436"/>
                  </a:cubicBezTo>
                  <a:cubicBezTo>
                    <a:pt x="19718" y="9379"/>
                    <a:pt x="19718" y="9379"/>
                    <a:pt x="19718" y="9379"/>
                  </a:cubicBezTo>
                  <a:cubicBezTo>
                    <a:pt x="19964" y="9379"/>
                    <a:pt x="19964" y="9379"/>
                    <a:pt x="19964" y="9379"/>
                  </a:cubicBezTo>
                  <a:cubicBezTo>
                    <a:pt x="20127" y="9549"/>
                    <a:pt x="20127" y="9549"/>
                    <a:pt x="20127" y="9549"/>
                  </a:cubicBezTo>
                  <a:cubicBezTo>
                    <a:pt x="20209" y="9606"/>
                    <a:pt x="20209" y="9606"/>
                    <a:pt x="20209" y="9606"/>
                  </a:cubicBezTo>
                  <a:cubicBezTo>
                    <a:pt x="20291" y="9720"/>
                    <a:pt x="20291" y="9720"/>
                    <a:pt x="20291" y="9720"/>
                  </a:cubicBezTo>
                  <a:cubicBezTo>
                    <a:pt x="20455" y="9777"/>
                    <a:pt x="20455" y="9777"/>
                    <a:pt x="20455" y="9777"/>
                  </a:cubicBezTo>
                  <a:cubicBezTo>
                    <a:pt x="20455" y="9891"/>
                    <a:pt x="20455" y="9891"/>
                    <a:pt x="20455" y="9891"/>
                  </a:cubicBezTo>
                  <a:cubicBezTo>
                    <a:pt x="20455" y="10004"/>
                    <a:pt x="20455" y="10004"/>
                    <a:pt x="20455" y="10004"/>
                  </a:cubicBezTo>
                  <a:cubicBezTo>
                    <a:pt x="20291" y="9947"/>
                    <a:pt x="20291" y="9947"/>
                    <a:pt x="20291" y="9947"/>
                  </a:cubicBezTo>
                  <a:cubicBezTo>
                    <a:pt x="20127" y="9891"/>
                    <a:pt x="20127" y="9891"/>
                    <a:pt x="20127" y="9891"/>
                  </a:cubicBezTo>
                  <a:cubicBezTo>
                    <a:pt x="20045" y="9834"/>
                    <a:pt x="20045" y="9834"/>
                    <a:pt x="20045" y="9834"/>
                  </a:cubicBezTo>
                  <a:cubicBezTo>
                    <a:pt x="19882" y="9947"/>
                    <a:pt x="19882" y="9947"/>
                    <a:pt x="19882" y="9947"/>
                  </a:cubicBezTo>
                  <a:cubicBezTo>
                    <a:pt x="19882" y="10061"/>
                    <a:pt x="19882" y="10061"/>
                    <a:pt x="19882" y="10061"/>
                  </a:cubicBezTo>
                  <a:cubicBezTo>
                    <a:pt x="20045" y="10175"/>
                    <a:pt x="20045" y="10175"/>
                    <a:pt x="20045" y="10175"/>
                  </a:cubicBezTo>
                  <a:cubicBezTo>
                    <a:pt x="20127" y="10345"/>
                    <a:pt x="20127" y="10345"/>
                    <a:pt x="20127" y="10345"/>
                  </a:cubicBezTo>
                  <a:cubicBezTo>
                    <a:pt x="19964" y="10516"/>
                    <a:pt x="19964" y="10516"/>
                    <a:pt x="19964" y="10516"/>
                  </a:cubicBezTo>
                  <a:cubicBezTo>
                    <a:pt x="20045" y="10686"/>
                    <a:pt x="20045" y="10686"/>
                    <a:pt x="20045" y="10686"/>
                  </a:cubicBezTo>
                  <a:cubicBezTo>
                    <a:pt x="19964" y="10743"/>
                    <a:pt x="19964" y="10743"/>
                    <a:pt x="19964" y="10743"/>
                  </a:cubicBezTo>
                  <a:cubicBezTo>
                    <a:pt x="19882" y="11027"/>
                    <a:pt x="19882" y="11027"/>
                    <a:pt x="19882" y="11027"/>
                  </a:cubicBezTo>
                  <a:cubicBezTo>
                    <a:pt x="19800" y="11312"/>
                    <a:pt x="19800" y="11312"/>
                    <a:pt x="19800" y="11312"/>
                  </a:cubicBezTo>
                  <a:cubicBezTo>
                    <a:pt x="19555" y="11482"/>
                    <a:pt x="19555" y="11482"/>
                    <a:pt x="19555" y="11482"/>
                  </a:cubicBezTo>
                  <a:cubicBezTo>
                    <a:pt x="19309" y="11653"/>
                    <a:pt x="19309" y="11653"/>
                    <a:pt x="19309" y="11653"/>
                  </a:cubicBezTo>
                  <a:cubicBezTo>
                    <a:pt x="18900" y="11880"/>
                    <a:pt x="18900" y="11880"/>
                    <a:pt x="18900" y="11880"/>
                  </a:cubicBezTo>
                  <a:cubicBezTo>
                    <a:pt x="18736" y="11994"/>
                    <a:pt x="18736" y="11994"/>
                    <a:pt x="18736" y="11994"/>
                  </a:cubicBezTo>
                  <a:cubicBezTo>
                    <a:pt x="18491" y="11994"/>
                    <a:pt x="18491" y="11994"/>
                    <a:pt x="18491" y="11994"/>
                  </a:cubicBezTo>
                  <a:cubicBezTo>
                    <a:pt x="18327" y="11937"/>
                    <a:pt x="18327" y="11937"/>
                    <a:pt x="18327" y="11937"/>
                  </a:cubicBezTo>
                  <a:cubicBezTo>
                    <a:pt x="18082" y="11937"/>
                    <a:pt x="18082" y="11937"/>
                    <a:pt x="18082" y="11937"/>
                  </a:cubicBezTo>
                  <a:cubicBezTo>
                    <a:pt x="17836" y="11823"/>
                    <a:pt x="17836" y="11823"/>
                    <a:pt x="17836" y="11823"/>
                  </a:cubicBezTo>
                  <a:cubicBezTo>
                    <a:pt x="17755" y="11709"/>
                    <a:pt x="17755" y="11709"/>
                    <a:pt x="17755" y="11709"/>
                  </a:cubicBezTo>
                  <a:cubicBezTo>
                    <a:pt x="17509" y="11709"/>
                    <a:pt x="17509" y="11709"/>
                    <a:pt x="17509" y="11709"/>
                  </a:cubicBezTo>
                  <a:cubicBezTo>
                    <a:pt x="17345" y="11823"/>
                    <a:pt x="17345" y="11823"/>
                    <a:pt x="17345" y="11823"/>
                  </a:cubicBezTo>
                  <a:cubicBezTo>
                    <a:pt x="17427" y="12051"/>
                    <a:pt x="17427" y="12051"/>
                    <a:pt x="17427" y="12051"/>
                  </a:cubicBezTo>
                  <a:cubicBezTo>
                    <a:pt x="17345" y="12221"/>
                    <a:pt x="17345" y="12221"/>
                    <a:pt x="17345" y="12221"/>
                  </a:cubicBezTo>
                  <a:cubicBezTo>
                    <a:pt x="17264" y="12335"/>
                    <a:pt x="17264" y="12335"/>
                    <a:pt x="17264" y="12335"/>
                  </a:cubicBezTo>
                  <a:cubicBezTo>
                    <a:pt x="17264" y="12562"/>
                    <a:pt x="17264" y="12562"/>
                    <a:pt x="17264" y="12562"/>
                  </a:cubicBezTo>
                  <a:cubicBezTo>
                    <a:pt x="17182" y="12733"/>
                    <a:pt x="17182" y="12733"/>
                    <a:pt x="17182" y="12733"/>
                  </a:cubicBezTo>
                  <a:cubicBezTo>
                    <a:pt x="17182" y="12960"/>
                    <a:pt x="17182" y="12960"/>
                    <a:pt x="17182" y="12960"/>
                  </a:cubicBezTo>
                  <a:cubicBezTo>
                    <a:pt x="17182" y="13017"/>
                    <a:pt x="17182" y="13017"/>
                    <a:pt x="17182" y="13017"/>
                  </a:cubicBezTo>
                  <a:cubicBezTo>
                    <a:pt x="16936" y="13074"/>
                    <a:pt x="16936" y="13074"/>
                    <a:pt x="16936" y="13074"/>
                  </a:cubicBezTo>
                  <a:cubicBezTo>
                    <a:pt x="16773" y="13187"/>
                    <a:pt x="16773" y="13187"/>
                    <a:pt x="16773" y="13187"/>
                  </a:cubicBezTo>
                  <a:cubicBezTo>
                    <a:pt x="16527" y="13244"/>
                    <a:pt x="16527" y="13244"/>
                    <a:pt x="16527" y="13244"/>
                  </a:cubicBezTo>
                  <a:cubicBezTo>
                    <a:pt x="16364" y="13358"/>
                    <a:pt x="16364" y="13358"/>
                    <a:pt x="16364" y="13358"/>
                  </a:cubicBezTo>
                  <a:cubicBezTo>
                    <a:pt x="16364" y="13472"/>
                    <a:pt x="16364" y="13472"/>
                    <a:pt x="16364" y="13472"/>
                  </a:cubicBezTo>
                  <a:cubicBezTo>
                    <a:pt x="16609" y="13528"/>
                    <a:pt x="16609" y="13528"/>
                    <a:pt x="16609" y="13528"/>
                  </a:cubicBezTo>
                  <a:cubicBezTo>
                    <a:pt x="16609" y="13642"/>
                    <a:pt x="16609" y="13642"/>
                    <a:pt x="16609" y="13642"/>
                  </a:cubicBezTo>
                  <a:cubicBezTo>
                    <a:pt x="16364" y="13642"/>
                    <a:pt x="16364" y="13642"/>
                    <a:pt x="16364" y="13642"/>
                  </a:cubicBezTo>
                  <a:cubicBezTo>
                    <a:pt x="16282" y="13585"/>
                    <a:pt x="16282" y="13585"/>
                    <a:pt x="16282" y="13585"/>
                  </a:cubicBezTo>
                  <a:cubicBezTo>
                    <a:pt x="16200" y="13585"/>
                    <a:pt x="16200" y="13585"/>
                    <a:pt x="16200" y="13585"/>
                  </a:cubicBezTo>
                  <a:cubicBezTo>
                    <a:pt x="16036" y="13699"/>
                    <a:pt x="16036" y="13699"/>
                    <a:pt x="16036" y="13699"/>
                  </a:cubicBezTo>
                  <a:cubicBezTo>
                    <a:pt x="15955" y="13756"/>
                    <a:pt x="15955" y="13756"/>
                    <a:pt x="15955" y="13756"/>
                  </a:cubicBezTo>
                  <a:cubicBezTo>
                    <a:pt x="15873" y="13699"/>
                    <a:pt x="15873" y="13699"/>
                    <a:pt x="15873" y="13699"/>
                  </a:cubicBezTo>
                  <a:cubicBezTo>
                    <a:pt x="15873" y="13585"/>
                    <a:pt x="15873" y="13585"/>
                    <a:pt x="15873" y="13585"/>
                  </a:cubicBezTo>
                  <a:cubicBezTo>
                    <a:pt x="15709" y="13585"/>
                    <a:pt x="15709" y="13585"/>
                    <a:pt x="15709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382" y="13528"/>
                    <a:pt x="15382" y="13528"/>
                    <a:pt x="15382" y="13528"/>
                  </a:cubicBezTo>
                  <a:cubicBezTo>
                    <a:pt x="15382" y="13415"/>
                    <a:pt x="15382" y="13415"/>
                    <a:pt x="15382" y="13415"/>
                  </a:cubicBezTo>
                  <a:cubicBezTo>
                    <a:pt x="15218" y="13415"/>
                    <a:pt x="15218" y="13415"/>
                    <a:pt x="15218" y="13415"/>
                  </a:cubicBezTo>
                  <a:cubicBezTo>
                    <a:pt x="15136" y="13528"/>
                    <a:pt x="15136" y="13528"/>
                    <a:pt x="15136" y="13528"/>
                  </a:cubicBezTo>
                  <a:cubicBezTo>
                    <a:pt x="15055" y="13585"/>
                    <a:pt x="15055" y="13585"/>
                    <a:pt x="15055" y="13585"/>
                  </a:cubicBezTo>
                  <a:cubicBezTo>
                    <a:pt x="15055" y="13642"/>
                    <a:pt x="15055" y="13642"/>
                    <a:pt x="15055" y="13642"/>
                  </a:cubicBezTo>
                  <a:cubicBezTo>
                    <a:pt x="15136" y="13756"/>
                    <a:pt x="15136" y="13756"/>
                    <a:pt x="15136" y="13756"/>
                  </a:cubicBezTo>
                  <a:cubicBezTo>
                    <a:pt x="15136" y="13869"/>
                    <a:pt x="15136" y="13869"/>
                    <a:pt x="15136" y="13869"/>
                  </a:cubicBezTo>
                  <a:cubicBezTo>
                    <a:pt x="15136" y="13983"/>
                    <a:pt x="15136" y="13983"/>
                    <a:pt x="15136" y="13983"/>
                  </a:cubicBezTo>
                  <a:cubicBezTo>
                    <a:pt x="15136" y="14097"/>
                    <a:pt x="15136" y="14097"/>
                    <a:pt x="15136" y="14097"/>
                  </a:cubicBezTo>
                  <a:cubicBezTo>
                    <a:pt x="15218" y="14154"/>
                    <a:pt x="15218" y="14154"/>
                    <a:pt x="15218" y="14154"/>
                  </a:cubicBezTo>
                  <a:cubicBezTo>
                    <a:pt x="15382" y="14267"/>
                    <a:pt x="15382" y="14267"/>
                    <a:pt x="15382" y="14267"/>
                  </a:cubicBezTo>
                  <a:cubicBezTo>
                    <a:pt x="15464" y="14438"/>
                    <a:pt x="15464" y="14438"/>
                    <a:pt x="15464" y="14438"/>
                  </a:cubicBezTo>
                  <a:cubicBezTo>
                    <a:pt x="15382" y="14552"/>
                    <a:pt x="15382" y="14552"/>
                    <a:pt x="15382" y="14552"/>
                  </a:cubicBezTo>
                  <a:cubicBezTo>
                    <a:pt x="15545" y="14779"/>
                    <a:pt x="15545" y="14779"/>
                    <a:pt x="15545" y="14779"/>
                  </a:cubicBezTo>
                  <a:cubicBezTo>
                    <a:pt x="15382" y="14836"/>
                    <a:pt x="15382" y="14836"/>
                    <a:pt x="15382" y="14836"/>
                  </a:cubicBezTo>
                  <a:cubicBezTo>
                    <a:pt x="15136" y="14893"/>
                    <a:pt x="15136" y="14893"/>
                    <a:pt x="15136" y="14893"/>
                  </a:cubicBezTo>
                  <a:cubicBezTo>
                    <a:pt x="14973" y="14893"/>
                    <a:pt x="14973" y="14893"/>
                    <a:pt x="14973" y="14893"/>
                  </a:cubicBezTo>
                  <a:cubicBezTo>
                    <a:pt x="14727" y="14893"/>
                    <a:pt x="14727" y="14893"/>
                    <a:pt x="14727" y="14893"/>
                  </a:cubicBezTo>
                  <a:cubicBezTo>
                    <a:pt x="14400" y="14949"/>
                    <a:pt x="14400" y="14949"/>
                    <a:pt x="14400" y="14949"/>
                  </a:cubicBezTo>
                  <a:cubicBezTo>
                    <a:pt x="14318" y="14893"/>
                    <a:pt x="14318" y="14893"/>
                    <a:pt x="14318" y="14893"/>
                  </a:cubicBezTo>
                  <a:cubicBezTo>
                    <a:pt x="14236" y="14722"/>
                    <a:pt x="14236" y="14722"/>
                    <a:pt x="14236" y="14722"/>
                  </a:cubicBezTo>
                  <a:cubicBezTo>
                    <a:pt x="14073" y="14552"/>
                    <a:pt x="14073" y="14552"/>
                    <a:pt x="14073" y="14552"/>
                  </a:cubicBezTo>
                  <a:cubicBezTo>
                    <a:pt x="13909" y="14438"/>
                    <a:pt x="13909" y="14438"/>
                    <a:pt x="13909" y="14438"/>
                  </a:cubicBezTo>
                  <a:cubicBezTo>
                    <a:pt x="13745" y="14381"/>
                    <a:pt x="13745" y="14381"/>
                    <a:pt x="13745" y="14381"/>
                  </a:cubicBezTo>
                  <a:cubicBezTo>
                    <a:pt x="13582" y="14381"/>
                    <a:pt x="13582" y="14381"/>
                    <a:pt x="13582" y="14381"/>
                  </a:cubicBezTo>
                  <a:cubicBezTo>
                    <a:pt x="13500" y="14495"/>
                    <a:pt x="13500" y="14495"/>
                    <a:pt x="13500" y="14495"/>
                  </a:cubicBezTo>
                  <a:cubicBezTo>
                    <a:pt x="13336" y="14495"/>
                    <a:pt x="13336" y="14495"/>
                    <a:pt x="13336" y="14495"/>
                  </a:cubicBezTo>
                  <a:cubicBezTo>
                    <a:pt x="13173" y="14495"/>
                    <a:pt x="13173" y="14495"/>
                    <a:pt x="13173" y="14495"/>
                  </a:cubicBezTo>
                  <a:cubicBezTo>
                    <a:pt x="12927" y="14438"/>
                    <a:pt x="12927" y="14438"/>
                    <a:pt x="12927" y="14438"/>
                  </a:cubicBezTo>
                  <a:cubicBezTo>
                    <a:pt x="12845" y="14381"/>
                    <a:pt x="12845" y="14381"/>
                    <a:pt x="12845" y="14381"/>
                  </a:cubicBezTo>
                  <a:cubicBezTo>
                    <a:pt x="12600" y="14324"/>
                    <a:pt x="12600" y="14324"/>
                    <a:pt x="12600" y="14324"/>
                  </a:cubicBezTo>
                  <a:cubicBezTo>
                    <a:pt x="12518" y="14381"/>
                    <a:pt x="12518" y="14381"/>
                    <a:pt x="12518" y="14381"/>
                  </a:cubicBezTo>
                  <a:cubicBezTo>
                    <a:pt x="12355" y="14552"/>
                    <a:pt x="12355" y="14552"/>
                    <a:pt x="12355" y="14552"/>
                  </a:cubicBezTo>
                  <a:cubicBezTo>
                    <a:pt x="12273" y="14665"/>
                    <a:pt x="12273" y="14665"/>
                    <a:pt x="12273" y="14665"/>
                  </a:cubicBezTo>
                  <a:cubicBezTo>
                    <a:pt x="12273" y="14779"/>
                    <a:pt x="12273" y="14779"/>
                    <a:pt x="12273" y="14779"/>
                  </a:cubicBezTo>
                  <a:cubicBezTo>
                    <a:pt x="12191" y="14836"/>
                    <a:pt x="12191" y="14836"/>
                    <a:pt x="12191" y="14836"/>
                  </a:cubicBezTo>
                  <a:cubicBezTo>
                    <a:pt x="12027" y="14836"/>
                    <a:pt x="12027" y="14836"/>
                    <a:pt x="12027" y="14836"/>
                  </a:cubicBezTo>
                  <a:cubicBezTo>
                    <a:pt x="11945" y="14722"/>
                    <a:pt x="11945" y="14722"/>
                    <a:pt x="11945" y="14722"/>
                  </a:cubicBezTo>
                  <a:cubicBezTo>
                    <a:pt x="11782" y="14608"/>
                    <a:pt x="11782" y="14608"/>
                    <a:pt x="11782" y="14608"/>
                  </a:cubicBezTo>
                  <a:cubicBezTo>
                    <a:pt x="11782" y="14495"/>
                    <a:pt x="11782" y="14495"/>
                    <a:pt x="11782" y="14495"/>
                  </a:cubicBezTo>
                  <a:cubicBezTo>
                    <a:pt x="11618" y="14438"/>
                    <a:pt x="11618" y="14438"/>
                    <a:pt x="11618" y="14438"/>
                  </a:cubicBezTo>
                  <a:cubicBezTo>
                    <a:pt x="11536" y="14495"/>
                    <a:pt x="11536" y="14495"/>
                    <a:pt x="11536" y="14495"/>
                  </a:cubicBezTo>
                  <a:cubicBezTo>
                    <a:pt x="11455" y="14608"/>
                    <a:pt x="11455" y="14608"/>
                    <a:pt x="11455" y="14608"/>
                  </a:cubicBezTo>
                  <a:cubicBezTo>
                    <a:pt x="11291" y="14608"/>
                    <a:pt x="11291" y="14608"/>
                    <a:pt x="11291" y="14608"/>
                  </a:cubicBezTo>
                  <a:cubicBezTo>
                    <a:pt x="11127" y="14608"/>
                    <a:pt x="11127" y="14608"/>
                    <a:pt x="11127" y="14608"/>
                  </a:cubicBezTo>
                  <a:cubicBezTo>
                    <a:pt x="10882" y="14665"/>
                    <a:pt x="10882" y="14665"/>
                    <a:pt x="10882" y="14665"/>
                  </a:cubicBezTo>
                  <a:cubicBezTo>
                    <a:pt x="10800" y="14836"/>
                    <a:pt x="10800" y="14836"/>
                    <a:pt x="10800" y="14836"/>
                  </a:cubicBezTo>
                  <a:cubicBezTo>
                    <a:pt x="10555" y="14893"/>
                    <a:pt x="10555" y="14893"/>
                    <a:pt x="10555" y="14893"/>
                  </a:cubicBezTo>
                  <a:cubicBezTo>
                    <a:pt x="10473" y="15120"/>
                    <a:pt x="10473" y="15120"/>
                    <a:pt x="10473" y="15120"/>
                  </a:cubicBezTo>
                  <a:cubicBezTo>
                    <a:pt x="10473" y="15234"/>
                    <a:pt x="10473" y="15234"/>
                    <a:pt x="10473" y="15234"/>
                  </a:cubicBezTo>
                  <a:cubicBezTo>
                    <a:pt x="10636" y="15347"/>
                    <a:pt x="10636" y="15347"/>
                    <a:pt x="10636" y="15347"/>
                  </a:cubicBezTo>
                  <a:cubicBezTo>
                    <a:pt x="10800" y="15347"/>
                    <a:pt x="10800" y="15347"/>
                    <a:pt x="10800" y="15347"/>
                  </a:cubicBezTo>
                  <a:cubicBezTo>
                    <a:pt x="10964" y="15404"/>
                    <a:pt x="10964" y="15404"/>
                    <a:pt x="10964" y="15404"/>
                  </a:cubicBezTo>
                  <a:cubicBezTo>
                    <a:pt x="10882" y="15632"/>
                    <a:pt x="10882" y="15632"/>
                    <a:pt x="10882" y="15632"/>
                  </a:cubicBezTo>
                  <a:cubicBezTo>
                    <a:pt x="10882" y="15745"/>
                    <a:pt x="10882" y="15745"/>
                    <a:pt x="10882" y="15745"/>
                  </a:cubicBezTo>
                  <a:cubicBezTo>
                    <a:pt x="10800" y="15973"/>
                    <a:pt x="10800" y="15973"/>
                    <a:pt x="10800" y="15973"/>
                  </a:cubicBezTo>
                  <a:cubicBezTo>
                    <a:pt x="10800" y="16314"/>
                    <a:pt x="10800" y="16314"/>
                    <a:pt x="10800" y="16314"/>
                  </a:cubicBezTo>
                  <a:cubicBezTo>
                    <a:pt x="10882" y="16655"/>
                    <a:pt x="10882" y="16655"/>
                    <a:pt x="10882" y="16655"/>
                  </a:cubicBezTo>
                  <a:cubicBezTo>
                    <a:pt x="10964" y="17053"/>
                    <a:pt x="10964" y="17053"/>
                    <a:pt x="10964" y="17053"/>
                  </a:cubicBezTo>
                  <a:cubicBezTo>
                    <a:pt x="10964" y="17166"/>
                    <a:pt x="10964" y="17166"/>
                    <a:pt x="10964" y="17166"/>
                  </a:cubicBezTo>
                  <a:cubicBezTo>
                    <a:pt x="11045" y="17337"/>
                    <a:pt x="11045" y="17337"/>
                    <a:pt x="11045" y="17337"/>
                  </a:cubicBezTo>
                  <a:cubicBezTo>
                    <a:pt x="11209" y="17337"/>
                    <a:pt x="11209" y="17337"/>
                    <a:pt x="11209" y="17337"/>
                  </a:cubicBezTo>
                  <a:cubicBezTo>
                    <a:pt x="11291" y="17223"/>
                    <a:pt x="11291" y="17223"/>
                    <a:pt x="11291" y="17223"/>
                  </a:cubicBezTo>
                  <a:cubicBezTo>
                    <a:pt x="11455" y="17223"/>
                    <a:pt x="11455" y="17223"/>
                    <a:pt x="11455" y="17223"/>
                  </a:cubicBezTo>
                  <a:cubicBezTo>
                    <a:pt x="11455" y="17337"/>
                    <a:pt x="11455" y="17337"/>
                    <a:pt x="11455" y="17337"/>
                  </a:cubicBezTo>
                  <a:cubicBezTo>
                    <a:pt x="11373" y="17451"/>
                    <a:pt x="11373" y="17451"/>
                    <a:pt x="11373" y="17451"/>
                  </a:cubicBezTo>
                  <a:cubicBezTo>
                    <a:pt x="11291" y="17621"/>
                    <a:pt x="11291" y="17621"/>
                    <a:pt x="11291" y="17621"/>
                  </a:cubicBezTo>
                  <a:cubicBezTo>
                    <a:pt x="11291" y="17735"/>
                    <a:pt x="11291" y="17735"/>
                    <a:pt x="11291" y="17735"/>
                  </a:cubicBezTo>
                  <a:cubicBezTo>
                    <a:pt x="11373" y="17735"/>
                    <a:pt x="11373" y="17735"/>
                    <a:pt x="11373" y="17735"/>
                  </a:cubicBezTo>
                  <a:cubicBezTo>
                    <a:pt x="11618" y="17621"/>
                    <a:pt x="11618" y="17621"/>
                    <a:pt x="11618" y="17621"/>
                  </a:cubicBezTo>
                  <a:cubicBezTo>
                    <a:pt x="11700" y="17678"/>
                    <a:pt x="11700" y="17678"/>
                    <a:pt x="11700" y="17678"/>
                  </a:cubicBezTo>
                  <a:cubicBezTo>
                    <a:pt x="11782" y="17848"/>
                    <a:pt x="11782" y="17848"/>
                    <a:pt x="11782" y="17848"/>
                  </a:cubicBezTo>
                  <a:cubicBezTo>
                    <a:pt x="11700" y="17905"/>
                    <a:pt x="11700" y="17905"/>
                    <a:pt x="11700" y="17905"/>
                  </a:cubicBezTo>
                  <a:cubicBezTo>
                    <a:pt x="11618" y="17962"/>
                    <a:pt x="11618" y="17962"/>
                    <a:pt x="11618" y="17962"/>
                  </a:cubicBezTo>
                  <a:cubicBezTo>
                    <a:pt x="11618" y="18019"/>
                    <a:pt x="11618" y="18019"/>
                    <a:pt x="11618" y="18019"/>
                  </a:cubicBezTo>
                  <a:cubicBezTo>
                    <a:pt x="11700" y="18076"/>
                    <a:pt x="11700" y="18076"/>
                    <a:pt x="11700" y="18076"/>
                  </a:cubicBezTo>
                  <a:cubicBezTo>
                    <a:pt x="11782" y="18246"/>
                    <a:pt x="11782" y="18246"/>
                    <a:pt x="11782" y="18246"/>
                  </a:cubicBezTo>
                  <a:cubicBezTo>
                    <a:pt x="11782" y="18417"/>
                    <a:pt x="11782" y="18417"/>
                    <a:pt x="11782" y="18417"/>
                  </a:cubicBezTo>
                  <a:cubicBezTo>
                    <a:pt x="11618" y="18587"/>
                    <a:pt x="11618" y="18587"/>
                    <a:pt x="11618" y="18587"/>
                  </a:cubicBezTo>
                  <a:cubicBezTo>
                    <a:pt x="11373" y="18587"/>
                    <a:pt x="11373" y="18587"/>
                    <a:pt x="11373" y="18587"/>
                  </a:cubicBezTo>
                  <a:cubicBezTo>
                    <a:pt x="11373" y="18701"/>
                    <a:pt x="11373" y="18701"/>
                    <a:pt x="11373" y="18701"/>
                  </a:cubicBezTo>
                  <a:cubicBezTo>
                    <a:pt x="11455" y="18872"/>
                    <a:pt x="11455" y="18872"/>
                    <a:pt x="11455" y="18872"/>
                  </a:cubicBezTo>
                  <a:cubicBezTo>
                    <a:pt x="11373" y="19156"/>
                    <a:pt x="11373" y="19156"/>
                    <a:pt x="11373" y="19156"/>
                  </a:cubicBezTo>
                  <a:cubicBezTo>
                    <a:pt x="11291" y="19269"/>
                    <a:pt x="11291" y="19269"/>
                    <a:pt x="11291" y="19269"/>
                  </a:cubicBezTo>
                  <a:cubicBezTo>
                    <a:pt x="11127" y="19440"/>
                    <a:pt x="11127" y="19440"/>
                    <a:pt x="11127" y="19440"/>
                  </a:cubicBezTo>
                  <a:cubicBezTo>
                    <a:pt x="11209" y="19554"/>
                    <a:pt x="11209" y="19554"/>
                    <a:pt x="11209" y="19554"/>
                  </a:cubicBezTo>
                  <a:cubicBezTo>
                    <a:pt x="11373" y="19724"/>
                    <a:pt x="11373" y="19724"/>
                    <a:pt x="11373" y="19724"/>
                  </a:cubicBezTo>
                  <a:cubicBezTo>
                    <a:pt x="11455" y="19838"/>
                    <a:pt x="11455" y="19838"/>
                    <a:pt x="11455" y="19838"/>
                  </a:cubicBezTo>
                  <a:cubicBezTo>
                    <a:pt x="11373" y="19952"/>
                    <a:pt x="11373" y="19952"/>
                    <a:pt x="11373" y="19952"/>
                  </a:cubicBezTo>
                  <a:cubicBezTo>
                    <a:pt x="11291" y="19952"/>
                    <a:pt x="11291" y="19952"/>
                    <a:pt x="11291" y="19952"/>
                  </a:cubicBezTo>
                  <a:cubicBezTo>
                    <a:pt x="11373" y="20122"/>
                    <a:pt x="11373" y="20122"/>
                    <a:pt x="11373" y="20122"/>
                  </a:cubicBezTo>
                  <a:cubicBezTo>
                    <a:pt x="11455" y="20179"/>
                    <a:pt x="11455" y="20179"/>
                    <a:pt x="11455" y="20179"/>
                  </a:cubicBezTo>
                  <a:cubicBezTo>
                    <a:pt x="11618" y="20349"/>
                    <a:pt x="11618" y="20349"/>
                    <a:pt x="11618" y="20349"/>
                  </a:cubicBezTo>
                  <a:cubicBezTo>
                    <a:pt x="11536" y="20463"/>
                    <a:pt x="11536" y="20463"/>
                    <a:pt x="11536" y="20463"/>
                  </a:cubicBezTo>
                  <a:cubicBezTo>
                    <a:pt x="11291" y="20520"/>
                    <a:pt x="11291" y="20520"/>
                    <a:pt x="11291" y="20520"/>
                  </a:cubicBezTo>
                  <a:cubicBezTo>
                    <a:pt x="11209" y="20349"/>
                    <a:pt x="11209" y="20349"/>
                    <a:pt x="11209" y="20349"/>
                  </a:cubicBezTo>
                  <a:cubicBezTo>
                    <a:pt x="11045" y="20406"/>
                    <a:pt x="11045" y="20406"/>
                    <a:pt x="11045" y="20406"/>
                  </a:cubicBezTo>
                  <a:cubicBezTo>
                    <a:pt x="10964" y="20520"/>
                    <a:pt x="10964" y="20520"/>
                    <a:pt x="10964" y="20520"/>
                  </a:cubicBezTo>
                  <a:cubicBezTo>
                    <a:pt x="10882" y="20577"/>
                    <a:pt x="10882" y="20577"/>
                    <a:pt x="10882" y="20577"/>
                  </a:cubicBezTo>
                  <a:cubicBezTo>
                    <a:pt x="10636" y="20520"/>
                    <a:pt x="10636" y="20520"/>
                    <a:pt x="10636" y="20520"/>
                  </a:cubicBezTo>
                  <a:cubicBezTo>
                    <a:pt x="10473" y="20406"/>
                    <a:pt x="10473" y="20406"/>
                    <a:pt x="10473" y="20406"/>
                  </a:cubicBezTo>
                  <a:cubicBezTo>
                    <a:pt x="10309" y="20406"/>
                    <a:pt x="10309" y="20406"/>
                    <a:pt x="10309" y="20406"/>
                  </a:cubicBezTo>
                  <a:cubicBezTo>
                    <a:pt x="10064" y="20463"/>
                    <a:pt x="10064" y="20463"/>
                    <a:pt x="10064" y="20463"/>
                  </a:cubicBezTo>
                  <a:cubicBezTo>
                    <a:pt x="9982" y="20577"/>
                    <a:pt x="9982" y="20577"/>
                    <a:pt x="9982" y="20577"/>
                  </a:cubicBezTo>
                  <a:cubicBezTo>
                    <a:pt x="9900" y="20634"/>
                    <a:pt x="9900" y="20634"/>
                    <a:pt x="9900" y="20634"/>
                  </a:cubicBezTo>
                  <a:cubicBezTo>
                    <a:pt x="9900" y="20747"/>
                    <a:pt x="9900" y="20747"/>
                    <a:pt x="9900" y="20747"/>
                  </a:cubicBezTo>
                  <a:cubicBezTo>
                    <a:pt x="10064" y="20861"/>
                    <a:pt x="10064" y="20861"/>
                    <a:pt x="10064" y="20861"/>
                  </a:cubicBezTo>
                  <a:cubicBezTo>
                    <a:pt x="9982" y="20975"/>
                    <a:pt x="9982" y="20975"/>
                    <a:pt x="9982" y="20975"/>
                  </a:cubicBezTo>
                  <a:cubicBezTo>
                    <a:pt x="9900" y="20975"/>
                    <a:pt x="9900" y="20975"/>
                    <a:pt x="9900" y="20975"/>
                  </a:cubicBezTo>
                  <a:cubicBezTo>
                    <a:pt x="9818" y="21088"/>
                    <a:pt x="9818" y="21088"/>
                    <a:pt x="9818" y="21088"/>
                  </a:cubicBezTo>
                  <a:cubicBezTo>
                    <a:pt x="9655" y="21032"/>
                    <a:pt x="9655" y="21032"/>
                    <a:pt x="9655" y="21032"/>
                  </a:cubicBezTo>
                  <a:cubicBezTo>
                    <a:pt x="9491" y="21032"/>
                    <a:pt x="9491" y="21032"/>
                    <a:pt x="9491" y="21032"/>
                  </a:cubicBezTo>
                  <a:cubicBezTo>
                    <a:pt x="9491" y="21145"/>
                    <a:pt x="9491" y="21145"/>
                    <a:pt x="9491" y="21145"/>
                  </a:cubicBezTo>
                  <a:cubicBezTo>
                    <a:pt x="9409" y="21202"/>
                    <a:pt x="9409" y="21202"/>
                    <a:pt x="9409" y="21202"/>
                  </a:cubicBezTo>
                  <a:cubicBezTo>
                    <a:pt x="9327" y="21373"/>
                    <a:pt x="9327" y="21373"/>
                    <a:pt x="9327" y="21373"/>
                  </a:cubicBezTo>
                  <a:cubicBezTo>
                    <a:pt x="9245" y="21486"/>
                    <a:pt x="9245" y="21486"/>
                    <a:pt x="9245" y="21486"/>
                  </a:cubicBezTo>
                  <a:cubicBezTo>
                    <a:pt x="9082" y="21600"/>
                    <a:pt x="9082" y="21600"/>
                    <a:pt x="9082" y="21600"/>
                  </a:cubicBezTo>
                  <a:cubicBezTo>
                    <a:pt x="8918" y="21543"/>
                    <a:pt x="8918" y="21543"/>
                    <a:pt x="8918" y="21543"/>
                  </a:cubicBezTo>
                  <a:cubicBezTo>
                    <a:pt x="8755" y="21429"/>
                    <a:pt x="8755" y="21429"/>
                    <a:pt x="8755" y="21429"/>
                  </a:cubicBezTo>
                  <a:cubicBezTo>
                    <a:pt x="8673" y="21316"/>
                    <a:pt x="8673" y="21316"/>
                    <a:pt x="8673" y="21316"/>
                  </a:cubicBezTo>
                  <a:cubicBezTo>
                    <a:pt x="8836" y="21202"/>
                    <a:pt x="8836" y="21202"/>
                    <a:pt x="8836" y="21202"/>
                  </a:cubicBezTo>
                  <a:cubicBezTo>
                    <a:pt x="8918" y="21202"/>
                    <a:pt x="8918" y="21202"/>
                    <a:pt x="8918" y="21202"/>
                  </a:cubicBezTo>
                  <a:cubicBezTo>
                    <a:pt x="9000" y="21032"/>
                    <a:pt x="9000" y="21032"/>
                    <a:pt x="9000" y="21032"/>
                  </a:cubicBezTo>
                  <a:cubicBezTo>
                    <a:pt x="8918" y="20918"/>
                    <a:pt x="8918" y="20918"/>
                    <a:pt x="8918" y="20918"/>
                  </a:cubicBezTo>
                  <a:cubicBezTo>
                    <a:pt x="8836" y="20804"/>
                    <a:pt x="8836" y="20804"/>
                    <a:pt x="8836" y="20804"/>
                  </a:cubicBezTo>
                  <a:cubicBezTo>
                    <a:pt x="8918" y="20691"/>
                    <a:pt x="8918" y="20691"/>
                    <a:pt x="8918" y="20691"/>
                  </a:cubicBezTo>
                  <a:cubicBezTo>
                    <a:pt x="9082" y="20691"/>
                    <a:pt x="9082" y="20691"/>
                    <a:pt x="9082" y="20691"/>
                  </a:cubicBezTo>
                  <a:cubicBezTo>
                    <a:pt x="9164" y="20691"/>
                    <a:pt x="9164" y="20691"/>
                    <a:pt x="9164" y="20691"/>
                  </a:cubicBezTo>
                  <a:cubicBezTo>
                    <a:pt x="9164" y="20804"/>
                    <a:pt x="9164" y="20804"/>
                    <a:pt x="9164" y="20804"/>
                  </a:cubicBezTo>
                  <a:cubicBezTo>
                    <a:pt x="9409" y="20861"/>
                    <a:pt x="9409" y="20861"/>
                    <a:pt x="9409" y="20861"/>
                  </a:cubicBezTo>
                  <a:cubicBezTo>
                    <a:pt x="9491" y="20804"/>
                    <a:pt x="9491" y="20804"/>
                    <a:pt x="9491" y="20804"/>
                  </a:cubicBezTo>
                  <a:cubicBezTo>
                    <a:pt x="9491" y="20634"/>
                    <a:pt x="9491" y="20634"/>
                    <a:pt x="9491" y="20634"/>
                  </a:cubicBezTo>
                  <a:cubicBezTo>
                    <a:pt x="9491" y="20520"/>
                    <a:pt x="9491" y="20520"/>
                    <a:pt x="9491" y="20520"/>
                  </a:cubicBezTo>
                  <a:cubicBezTo>
                    <a:pt x="9409" y="20406"/>
                    <a:pt x="9409" y="20406"/>
                    <a:pt x="9409" y="20406"/>
                  </a:cubicBezTo>
                  <a:cubicBezTo>
                    <a:pt x="9164" y="20406"/>
                    <a:pt x="9164" y="20406"/>
                    <a:pt x="9164" y="20406"/>
                  </a:cubicBezTo>
                  <a:cubicBezTo>
                    <a:pt x="9000" y="20406"/>
                    <a:pt x="9000" y="20406"/>
                    <a:pt x="9000" y="20406"/>
                  </a:cubicBezTo>
                  <a:cubicBezTo>
                    <a:pt x="8918" y="20406"/>
                    <a:pt x="8918" y="20406"/>
                    <a:pt x="8918" y="20406"/>
                  </a:cubicBezTo>
                  <a:cubicBezTo>
                    <a:pt x="8918" y="20293"/>
                    <a:pt x="8918" y="20293"/>
                    <a:pt x="8918" y="20293"/>
                  </a:cubicBezTo>
                  <a:cubicBezTo>
                    <a:pt x="8836" y="20122"/>
                    <a:pt x="8836" y="20122"/>
                    <a:pt x="8836" y="20122"/>
                  </a:cubicBezTo>
                  <a:cubicBezTo>
                    <a:pt x="8755" y="20179"/>
                    <a:pt x="8755" y="20179"/>
                    <a:pt x="8755" y="20179"/>
                  </a:cubicBezTo>
                  <a:cubicBezTo>
                    <a:pt x="8673" y="20179"/>
                    <a:pt x="8673" y="20179"/>
                    <a:pt x="8673" y="20179"/>
                  </a:cubicBezTo>
                  <a:cubicBezTo>
                    <a:pt x="8673" y="20293"/>
                    <a:pt x="8673" y="20293"/>
                    <a:pt x="8673" y="20293"/>
                  </a:cubicBezTo>
                  <a:cubicBezTo>
                    <a:pt x="8591" y="20349"/>
                    <a:pt x="8591" y="20349"/>
                    <a:pt x="8591" y="20349"/>
                  </a:cubicBezTo>
                  <a:cubicBezTo>
                    <a:pt x="8427" y="20349"/>
                    <a:pt x="8427" y="20349"/>
                    <a:pt x="8427" y="20349"/>
                  </a:cubicBezTo>
                  <a:cubicBezTo>
                    <a:pt x="8264" y="20293"/>
                    <a:pt x="8264" y="20293"/>
                    <a:pt x="8264" y="20293"/>
                  </a:cubicBezTo>
                  <a:cubicBezTo>
                    <a:pt x="8018" y="20293"/>
                    <a:pt x="8018" y="20293"/>
                    <a:pt x="8018" y="20293"/>
                  </a:cubicBezTo>
                  <a:cubicBezTo>
                    <a:pt x="7936" y="20122"/>
                    <a:pt x="7936" y="20122"/>
                    <a:pt x="7936" y="20122"/>
                  </a:cubicBezTo>
                  <a:cubicBezTo>
                    <a:pt x="7773" y="19952"/>
                    <a:pt x="7773" y="19952"/>
                    <a:pt x="7773" y="19952"/>
                  </a:cubicBezTo>
                  <a:cubicBezTo>
                    <a:pt x="7691" y="19838"/>
                    <a:pt x="7691" y="19838"/>
                    <a:pt x="7691" y="19838"/>
                  </a:cubicBezTo>
                  <a:cubicBezTo>
                    <a:pt x="7691" y="19724"/>
                    <a:pt x="7691" y="19724"/>
                    <a:pt x="7691" y="19724"/>
                  </a:cubicBezTo>
                  <a:cubicBezTo>
                    <a:pt x="7773" y="19497"/>
                    <a:pt x="7773" y="19497"/>
                    <a:pt x="7773" y="19497"/>
                  </a:cubicBezTo>
                  <a:cubicBezTo>
                    <a:pt x="7691" y="19326"/>
                    <a:pt x="7691" y="19326"/>
                    <a:pt x="7691" y="19326"/>
                  </a:cubicBezTo>
                  <a:cubicBezTo>
                    <a:pt x="7445" y="19269"/>
                    <a:pt x="7445" y="19269"/>
                    <a:pt x="7445" y="19269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036" y="19440"/>
                    <a:pt x="7036" y="19440"/>
                    <a:pt x="7036" y="19440"/>
                  </a:cubicBezTo>
                  <a:cubicBezTo>
                    <a:pt x="6873" y="19440"/>
                    <a:pt x="6873" y="19440"/>
                    <a:pt x="6873" y="19440"/>
                  </a:cubicBezTo>
                  <a:cubicBezTo>
                    <a:pt x="6791" y="19440"/>
                    <a:pt x="6791" y="19440"/>
                    <a:pt x="6791" y="19440"/>
                  </a:cubicBezTo>
                  <a:cubicBezTo>
                    <a:pt x="6791" y="19554"/>
                    <a:pt x="6791" y="19554"/>
                    <a:pt x="6791" y="19554"/>
                  </a:cubicBezTo>
                  <a:cubicBezTo>
                    <a:pt x="6955" y="19667"/>
                    <a:pt x="6955" y="19667"/>
                    <a:pt x="6955" y="19667"/>
                  </a:cubicBezTo>
                  <a:cubicBezTo>
                    <a:pt x="6955" y="19781"/>
                    <a:pt x="6955" y="19781"/>
                    <a:pt x="6955" y="19781"/>
                  </a:cubicBezTo>
                  <a:cubicBezTo>
                    <a:pt x="7036" y="19895"/>
                    <a:pt x="7036" y="19895"/>
                    <a:pt x="7036" y="19895"/>
                  </a:cubicBezTo>
                  <a:cubicBezTo>
                    <a:pt x="7118" y="20065"/>
                    <a:pt x="7118" y="20065"/>
                    <a:pt x="7118" y="20065"/>
                  </a:cubicBezTo>
                  <a:cubicBezTo>
                    <a:pt x="7036" y="20236"/>
                    <a:pt x="7036" y="20236"/>
                    <a:pt x="7036" y="20236"/>
                  </a:cubicBezTo>
                  <a:cubicBezTo>
                    <a:pt x="6873" y="20236"/>
                    <a:pt x="6873" y="20236"/>
                    <a:pt x="6873" y="20236"/>
                  </a:cubicBezTo>
                  <a:cubicBezTo>
                    <a:pt x="6709" y="20293"/>
                    <a:pt x="6709" y="20293"/>
                    <a:pt x="6709" y="20293"/>
                  </a:cubicBezTo>
                  <a:cubicBezTo>
                    <a:pt x="6464" y="20293"/>
                    <a:pt x="6464" y="20293"/>
                    <a:pt x="6464" y="20293"/>
                  </a:cubicBezTo>
                  <a:cubicBezTo>
                    <a:pt x="6382" y="20236"/>
                    <a:pt x="6382" y="20236"/>
                    <a:pt x="6382" y="20236"/>
                  </a:cubicBezTo>
                  <a:cubicBezTo>
                    <a:pt x="6300" y="20065"/>
                    <a:pt x="6300" y="20065"/>
                    <a:pt x="6300" y="20065"/>
                  </a:cubicBezTo>
                  <a:cubicBezTo>
                    <a:pt x="6218" y="19895"/>
                    <a:pt x="6218" y="19895"/>
                    <a:pt x="6218" y="19895"/>
                  </a:cubicBezTo>
                  <a:cubicBezTo>
                    <a:pt x="5973" y="19838"/>
                    <a:pt x="5973" y="19838"/>
                    <a:pt x="5973" y="19838"/>
                  </a:cubicBezTo>
                  <a:cubicBezTo>
                    <a:pt x="5891" y="19667"/>
                    <a:pt x="5891" y="19667"/>
                    <a:pt x="5891" y="19667"/>
                  </a:cubicBezTo>
                  <a:cubicBezTo>
                    <a:pt x="5809" y="19497"/>
                    <a:pt x="5809" y="19497"/>
                    <a:pt x="5809" y="19497"/>
                  </a:cubicBezTo>
                  <a:cubicBezTo>
                    <a:pt x="5645" y="19554"/>
                    <a:pt x="5645" y="19554"/>
                    <a:pt x="5645" y="19554"/>
                  </a:cubicBezTo>
                  <a:cubicBezTo>
                    <a:pt x="5482" y="19667"/>
                    <a:pt x="5482" y="19667"/>
                    <a:pt x="5482" y="19667"/>
                  </a:cubicBezTo>
                  <a:cubicBezTo>
                    <a:pt x="5400" y="19667"/>
                    <a:pt x="5400" y="19667"/>
                    <a:pt x="5400" y="19667"/>
                  </a:cubicBezTo>
                  <a:cubicBezTo>
                    <a:pt x="5400" y="19554"/>
                    <a:pt x="5400" y="19554"/>
                    <a:pt x="5400" y="19554"/>
                  </a:cubicBezTo>
                  <a:cubicBezTo>
                    <a:pt x="5155" y="19326"/>
                    <a:pt x="5155" y="19326"/>
                    <a:pt x="5155" y="19326"/>
                  </a:cubicBezTo>
                  <a:cubicBezTo>
                    <a:pt x="4909" y="19213"/>
                    <a:pt x="4909" y="19213"/>
                    <a:pt x="4909" y="19213"/>
                  </a:cubicBezTo>
                  <a:cubicBezTo>
                    <a:pt x="4909" y="18985"/>
                    <a:pt x="4909" y="18985"/>
                    <a:pt x="4909" y="18985"/>
                  </a:cubicBezTo>
                  <a:cubicBezTo>
                    <a:pt x="4909" y="18758"/>
                    <a:pt x="4909" y="18758"/>
                    <a:pt x="4909" y="18758"/>
                  </a:cubicBezTo>
                  <a:cubicBezTo>
                    <a:pt x="4827" y="18587"/>
                    <a:pt x="4827" y="18587"/>
                    <a:pt x="4827" y="18587"/>
                  </a:cubicBezTo>
                  <a:cubicBezTo>
                    <a:pt x="4909" y="18474"/>
                    <a:pt x="4909" y="18474"/>
                    <a:pt x="4909" y="18474"/>
                  </a:cubicBezTo>
                  <a:cubicBezTo>
                    <a:pt x="4991" y="18417"/>
                    <a:pt x="4991" y="18417"/>
                    <a:pt x="4991" y="18417"/>
                  </a:cubicBezTo>
                  <a:cubicBezTo>
                    <a:pt x="5236" y="18417"/>
                    <a:pt x="5236" y="18417"/>
                    <a:pt x="5236" y="18417"/>
                  </a:cubicBezTo>
                  <a:cubicBezTo>
                    <a:pt x="5482" y="18360"/>
                    <a:pt x="5482" y="18360"/>
                    <a:pt x="5482" y="18360"/>
                  </a:cubicBezTo>
                  <a:cubicBezTo>
                    <a:pt x="5564" y="18189"/>
                    <a:pt x="5564" y="18189"/>
                    <a:pt x="5564" y="18189"/>
                  </a:cubicBezTo>
                  <a:cubicBezTo>
                    <a:pt x="5809" y="18076"/>
                    <a:pt x="5809" y="18076"/>
                    <a:pt x="5809" y="18076"/>
                  </a:cubicBezTo>
                  <a:cubicBezTo>
                    <a:pt x="5891" y="17905"/>
                    <a:pt x="5891" y="17905"/>
                    <a:pt x="5891" y="17905"/>
                  </a:cubicBezTo>
                  <a:cubicBezTo>
                    <a:pt x="5645" y="17792"/>
                    <a:pt x="5645" y="17792"/>
                    <a:pt x="5645" y="17792"/>
                  </a:cubicBezTo>
                  <a:cubicBezTo>
                    <a:pt x="5482" y="17792"/>
                    <a:pt x="5482" y="17792"/>
                    <a:pt x="5482" y="17792"/>
                  </a:cubicBezTo>
                  <a:cubicBezTo>
                    <a:pt x="5318" y="17621"/>
                    <a:pt x="5318" y="17621"/>
                    <a:pt x="5318" y="17621"/>
                  </a:cubicBezTo>
                  <a:cubicBezTo>
                    <a:pt x="5236" y="17507"/>
                    <a:pt x="5236" y="17507"/>
                    <a:pt x="5236" y="17507"/>
                  </a:cubicBezTo>
                  <a:cubicBezTo>
                    <a:pt x="5073" y="17394"/>
                    <a:pt x="5073" y="17394"/>
                    <a:pt x="5073" y="17394"/>
                  </a:cubicBezTo>
                  <a:cubicBezTo>
                    <a:pt x="5073" y="17223"/>
                    <a:pt x="5073" y="17223"/>
                    <a:pt x="5073" y="17223"/>
                  </a:cubicBezTo>
                  <a:cubicBezTo>
                    <a:pt x="5073" y="17053"/>
                    <a:pt x="5073" y="17053"/>
                    <a:pt x="5073" y="17053"/>
                  </a:cubicBezTo>
                  <a:cubicBezTo>
                    <a:pt x="5073" y="16939"/>
                    <a:pt x="5073" y="16939"/>
                    <a:pt x="5073" y="16939"/>
                  </a:cubicBezTo>
                  <a:cubicBezTo>
                    <a:pt x="4909" y="16939"/>
                    <a:pt x="4909" y="16939"/>
                    <a:pt x="4909" y="16939"/>
                  </a:cubicBezTo>
                  <a:cubicBezTo>
                    <a:pt x="4745" y="16939"/>
                    <a:pt x="4745" y="16939"/>
                    <a:pt x="4745" y="16939"/>
                  </a:cubicBezTo>
                  <a:cubicBezTo>
                    <a:pt x="4827" y="16768"/>
                    <a:pt x="4827" y="16768"/>
                    <a:pt x="4827" y="16768"/>
                  </a:cubicBezTo>
                  <a:cubicBezTo>
                    <a:pt x="4909" y="16541"/>
                    <a:pt x="4909" y="16541"/>
                    <a:pt x="4909" y="16541"/>
                  </a:cubicBezTo>
                  <a:cubicBezTo>
                    <a:pt x="4909" y="16314"/>
                    <a:pt x="4909" y="16314"/>
                    <a:pt x="4909" y="16314"/>
                  </a:cubicBezTo>
                  <a:cubicBezTo>
                    <a:pt x="4745" y="15973"/>
                    <a:pt x="4745" y="15973"/>
                    <a:pt x="4745" y="15973"/>
                  </a:cubicBezTo>
                  <a:cubicBezTo>
                    <a:pt x="4582" y="15745"/>
                    <a:pt x="4582" y="15745"/>
                    <a:pt x="4582" y="15745"/>
                  </a:cubicBezTo>
                  <a:cubicBezTo>
                    <a:pt x="4336" y="15575"/>
                    <a:pt x="4336" y="15575"/>
                    <a:pt x="4336" y="15575"/>
                  </a:cubicBezTo>
                  <a:cubicBezTo>
                    <a:pt x="4091" y="15291"/>
                    <a:pt x="4091" y="15291"/>
                    <a:pt x="4091" y="15291"/>
                  </a:cubicBezTo>
                  <a:cubicBezTo>
                    <a:pt x="3845" y="15234"/>
                    <a:pt x="3845" y="15234"/>
                    <a:pt x="3845" y="15234"/>
                  </a:cubicBezTo>
                  <a:cubicBezTo>
                    <a:pt x="3764" y="15120"/>
                    <a:pt x="3764" y="15120"/>
                    <a:pt x="3764" y="15120"/>
                  </a:cubicBezTo>
                  <a:cubicBezTo>
                    <a:pt x="3518" y="15177"/>
                    <a:pt x="3518" y="15177"/>
                    <a:pt x="3518" y="15177"/>
                  </a:cubicBezTo>
                  <a:cubicBezTo>
                    <a:pt x="3355" y="15291"/>
                    <a:pt x="3355" y="15291"/>
                    <a:pt x="3355" y="15291"/>
                  </a:cubicBezTo>
                  <a:cubicBezTo>
                    <a:pt x="3109" y="15291"/>
                    <a:pt x="3109" y="15291"/>
                    <a:pt x="3109" y="15291"/>
                  </a:cubicBezTo>
                  <a:cubicBezTo>
                    <a:pt x="2782" y="15347"/>
                    <a:pt x="2782" y="15347"/>
                    <a:pt x="2782" y="15347"/>
                  </a:cubicBezTo>
                  <a:cubicBezTo>
                    <a:pt x="2291" y="15461"/>
                    <a:pt x="2291" y="15461"/>
                    <a:pt x="2291" y="15461"/>
                  </a:cubicBezTo>
                  <a:cubicBezTo>
                    <a:pt x="2127" y="15575"/>
                    <a:pt x="2127" y="15575"/>
                    <a:pt x="2127" y="15575"/>
                  </a:cubicBezTo>
                  <a:cubicBezTo>
                    <a:pt x="1882" y="15632"/>
                    <a:pt x="1882" y="15632"/>
                    <a:pt x="1882" y="15632"/>
                  </a:cubicBezTo>
                  <a:cubicBezTo>
                    <a:pt x="1636" y="15745"/>
                    <a:pt x="1636" y="15745"/>
                    <a:pt x="1636" y="15745"/>
                  </a:cubicBezTo>
                  <a:cubicBezTo>
                    <a:pt x="1227" y="15745"/>
                    <a:pt x="1227" y="15745"/>
                    <a:pt x="1227" y="15745"/>
                  </a:cubicBezTo>
                  <a:cubicBezTo>
                    <a:pt x="982" y="15745"/>
                    <a:pt x="982" y="15745"/>
                    <a:pt x="982" y="15745"/>
                  </a:cubicBezTo>
                  <a:cubicBezTo>
                    <a:pt x="736" y="15745"/>
                    <a:pt x="736" y="15745"/>
                    <a:pt x="736" y="15745"/>
                  </a:cubicBezTo>
                  <a:cubicBezTo>
                    <a:pt x="655" y="15575"/>
                    <a:pt x="655" y="15575"/>
                    <a:pt x="655" y="15575"/>
                  </a:cubicBezTo>
                  <a:cubicBezTo>
                    <a:pt x="491" y="15347"/>
                    <a:pt x="491" y="15347"/>
                    <a:pt x="491" y="15347"/>
                  </a:cubicBezTo>
                  <a:cubicBezTo>
                    <a:pt x="409" y="15234"/>
                    <a:pt x="409" y="15234"/>
                    <a:pt x="409" y="15234"/>
                  </a:cubicBezTo>
                  <a:cubicBezTo>
                    <a:pt x="164" y="15177"/>
                    <a:pt x="164" y="15177"/>
                    <a:pt x="164" y="15177"/>
                  </a:cubicBezTo>
                  <a:cubicBezTo>
                    <a:pt x="82" y="15063"/>
                    <a:pt x="82" y="15063"/>
                    <a:pt x="82" y="15063"/>
                  </a:cubicBezTo>
                  <a:cubicBezTo>
                    <a:pt x="0" y="15006"/>
                    <a:pt x="0" y="15006"/>
                    <a:pt x="0" y="15006"/>
                  </a:cubicBezTo>
                  <a:cubicBezTo>
                    <a:pt x="0" y="14893"/>
                    <a:pt x="0" y="14893"/>
                    <a:pt x="0" y="14893"/>
                  </a:cubicBezTo>
                  <a:cubicBezTo>
                    <a:pt x="164" y="14779"/>
                    <a:pt x="164" y="14779"/>
                    <a:pt x="164" y="14779"/>
                  </a:cubicBezTo>
                  <a:cubicBezTo>
                    <a:pt x="409" y="14665"/>
                    <a:pt x="409" y="14665"/>
                    <a:pt x="409" y="14665"/>
                  </a:cubicBezTo>
                  <a:cubicBezTo>
                    <a:pt x="491" y="14438"/>
                    <a:pt x="491" y="14438"/>
                    <a:pt x="491" y="14438"/>
                  </a:cubicBezTo>
                  <a:cubicBezTo>
                    <a:pt x="573" y="14381"/>
                    <a:pt x="573" y="14381"/>
                    <a:pt x="573" y="14381"/>
                  </a:cubicBezTo>
                  <a:cubicBezTo>
                    <a:pt x="736" y="14381"/>
                    <a:pt x="736" y="14381"/>
                    <a:pt x="736" y="14381"/>
                  </a:cubicBezTo>
                  <a:cubicBezTo>
                    <a:pt x="982" y="14438"/>
                    <a:pt x="982" y="14438"/>
                    <a:pt x="982" y="14438"/>
                  </a:cubicBezTo>
                  <a:cubicBezTo>
                    <a:pt x="1227" y="14495"/>
                    <a:pt x="1227" y="14495"/>
                    <a:pt x="1227" y="14495"/>
                  </a:cubicBezTo>
                  <a:cubicBezTo>
                    <a:pt x="1309" y="14495"/>
                    <a:pt x="1309" y="14495"/>
                    <a:pt x="1309" y="14495"/>
                  </a:cubicBezTo>
                  <a:cubicBezTo>
                    <a:pt x="1309" y="14267"/>
                    <a:pt x="1309" y="14267"/>
                    <a:pt x="1309" y="14267"/>
                  </a:cubicBezTo>
                  <a:cubicBezTo>
                    <a:pt x="1391" y="14211"/>
                    <a:pt x="1391" y="14211"/>
                    <a:pt x="1391" y="14211"/>
                  </a:cubicBezTo>
                  <a:cubicBezTo>
                    <a:pt x="1227" y="14040"/>
                    <a:pt x="1227" y="14040"/>
                    <a:pt x="1227" y="14040"/>
                  </a:cubicBezTo>
                  <a:cubicBezTo>
                    <a:pt x="982" y="13983"/>
                    <a:pt x="982" y="13983"/>
                    <a:pt x="982" y="13983"/>
                  </a:cubicBezTo>
                  <a:cubicBezTo>
                    <a:pt x="982" y="13869"/>
                    <a:pt x="982" y="13869"/>
                    <a:pt x="982" y="13869"/>
                  </a:cubicBezTo>
                  <a:cubicBezTo>
                    <a:pt x="1064" y="13756"/>
                    <a:pt x="1064" y="13756"/>
                    <a:pt x="1064" y="13756"/>
                  </a:cubicBezTo>
                  <a:cubicBezTo>
                    <a:pt x="1145" y="13585"/>
                    <a:pt x="1145" y="13585"/>
                    <a:pt x="1145" y="13585"/>
                  </a:cubicBezTo>
                  <a:cubicBezTo>
                    <a:pt x="1309" y="13472"/>
                    <a:pt x="1309" y="13472"/>
                    <a:pt x="1309" y="13472"/>
                  </a:cubicBezTo>
                  <a:cubicBezTo>
                    <a:pt x="1636" y="13415"/>
                    <a:pt x="1636" y="13415"/>
                    <a:pt x="1636" y="13415"/>
                  </a:cubicBezTo>
                  <a:cubicBezTo>
                    <a:pt x="1718" y="13358"/>
                    <a:pt x="1718" y="13358"/>
                    <a:pt x="1718" y="13358"/>
                  </a:cubicBezTo>
                  <a:cubicBezTo>
                    <a:pt x="1964" y="13358"/>
                    <a:pt x="1964" y="13358"/>
                    <a:pt x="1964" y="13358"/>
                  </a:cubicBezTo>
                  <a:cubicBezTo>
                    <a:pt x="2127" y="13415"/>
                    <a:pt x="2127" y="13415"/>
                    <a:pt x="2127" y="13415"/>
                  </a:cubicBezTo>
                  <a:cubicBezTo>
                    <a:pt x="2373" y="13528"/>
                    <a:pt x="2373" y="13528"/>
                    <a:pt x="2373" y="13528"/>
                  </a:cubicBezTo>
                  <a:cubicBezTo>
                    <a:pt x="2455" y="13415"/>
                    <a:pt x="2455" y="13415"/>
                    <a:pt x="2455" y="13415"/>
                  </a:cubicBezTo>
                  <a:cubicBezTo>
                    <a:pt x="2455" y="13301"/>
                    <a:pt x="2455" y="13301"/>
                    <a:pt x="2455" y="13301"/>
                  </a:cubicBezTo>
                  <a:cubicBezTo>
                    <a:pt x="2291" y="13131"/>
                    <a:pt x="2291" y="13131"/>
                    <a:pt x="2291" y="13131"/>
                  </a:cubicBezTo>
                  <a:cubicBezTo>
                    <a:pt x="2209" y="13017"/>
                    <a:pt x="2209" y="13017"/>
                    <a:pt x="2209" y="13017"/>
                  </a:cubicBezTo>
                  <a:cubicBezTo>
                    <a:pt x="2291" y="13017"/>
                    <a:pt x="2291" y="13017"/>
                    <a:pt x="2291" y="13017"/>
                  </a:cubicBezTo>
                  <a:cubicBezTo>
                    <a:pt x="2455" y="13017"/>
                    <a:pt x="2455" y="13017"/>
                    <a:pt x="2455" y="13017"/>
                  </a:cubicBezTo>
                  <a:cubicBezTo>
                    <a:pt x="2782" y="13074"/>
                    <a:pt x="2782" y="13074"/>
                    <a:pt x="2782" y="13074"/>
                  </a:cubicBezTo>
                  <a:cubicBezTo>
                    <a:pt x="2945" y="13017"/>
                    <a:pt x="2945" y="13017"/>
                    <a:pt x="2945" y="13017"/>
                  </a:cubicBezTo>
                  <a:cubicBezTo>
                    <a:pt x="3027" y="12846"/>
                    <a:pt x="3027" y="12846"/>
                    <a:pt x="3027" y="12846"/>
                  </a:cubicBezTo>
                  <a:cubicBezTo>
                    <a:pt x="3027" y="12619"/>
                    <a:pt x="3027" y="12619"/>
                    <a:pt x="3027" y="12619"/>
                  </a:cubicBezTo>
                  <a:cubicBezTo>
                    <a:pt x="3027" y="12505"/>
                    <a:pt x="3027" y="12505"/>
                    <a:pt x="3027" y="12505"/>
                  </a:cubicBezTo>
                  <a:cubicBezTo>
                    <a:pt x="2864" y="12392"/>
                    <a:pt x="2864" y="12392"/>
                    <a:pt x="2864" y="12392"/>
                  </a:cubicBezTo>
                  <a:cubicBezTo>
                    <a:pt x="2618" y="12278"/>
                    <a:pt x="2618" y="12278"/>
                    <a:pt x="2618" y="12278"/>
                  </a:cubicBezTo>
                  <a:cubicBezTo>
                    <a:pt x="2536" y="12107"/>
                    <a:pt x="2536" y="12107"/>
                    <a:pt x="2536" y="12107"/>
                  </a:cubicBezTo>
                  <a:cubicBezTo>
                    <a:pt x="2455" y="11937"/>
                    <a:pt x="2455" y="11937"/>
                    <a:pt x="2455" y="11937"/>
                  </a:cubicBezTo>
                  <a:cubicBezTo>
                    <a:pt x="2209" y="11823"/>
                    <a:pt x="2209" y="11823"/>
                    <a:pt x="2209" y="11823"/>
                  </a:cubicBezTo>
                  <a:cubicBezTo>
                    <a:pt x="2209" y="11823"/>
                    <a:pt x="2045" y="11766"/>
                    <a:pt x="2045" y="11709"/>
                  </a:cubicBezTo>
                  <a:cubicBezTo>
                    <a:pt x="1964" y="11539"/>
                    <a:pt x="1964" y="11539"/>
                    <a:pt x="1964" y="11539"/>
                  </a:cubicBezTo>
                  <a:cubicBezTo>
                    <a:pt x="1964" y="11368"/>
                    <a:pt x="1964" y="11368"/>
                    <a:pt x="1964" y="11368"/>
                  </a:cubicBezTo>
                  <a:cubicBezTo>
                    <a:pt x="2127" y="11312"/>
                    <a:pt x="2127" y="11312"/>
                    <a:pt x="2127" y="11312"/>
                  </a:cubicBezTo>
                  <a:cubicBezTo>
                    <a:pt x="2127" y="11198"/>
                    <a:pt x="2127" y="11198"/>
                    <a:pt x="2127" y="11198"/>
                  </a:cubicBezTo>
                  <a:cubicBezTo>
                    <a:pt x="2045" y="11084"/>
                    <a:pt x="2045" y="11084"/>
                    <a:pt x="2045" y="11084"/>
                  </a:cubicBezTo>
                  <a:cubicBezTo>
                    <a:pt x="1882" y="11027"/>
                    <a:pt x="1882" y="11027"/>
                    <a:pt x="1882" y="11027"/>
                  </a:cubicBezTo>
                  <a:cubicBezTo>
                    <a:pt x="1964" y="10800"/>
                    <a:pt x="1964" y="10800"/>
                    <a:pt x="1964" y="10800"/>
                  </a:cubicBezTo>
                  <a:cubicBezTo>
                    <a:pt x="2127" y="10573"/>
                    <a:pt x="2127" y="10573"/>
                    <a:pt x="2127" y="10573"/>
                  </a:cubicBezTo>
                  <a:cubicBezTo>
                    <a:pt x="2291" y="10288"/>
                    <a:pt x="2291" y="10288"/>
                    <a:pt x="2291" y="10288"/>
                  </a:cubicBezTo>
                  <a:cubicBezTo>
                    <a:pt x="2455" y="10288"/>
                    <a:pt x="2455" y="10288"/>
                    <a:pt x="2455" y="10288"/>
                  </a:cubicBezTo>
                  <a:cubicBezTo>
                    <a:pt x="2536" y="10288"/>
                    <a:pt x="2536" y="10288"/>
                    <a:pt x="2536" y="10288"/>
                  </a:cubicBezTo>
                  <a:cubicBezTo>
                    <a:pt x="2782" y="10402"/>
                    <a:pt x="2782" y="10402"/>
                    <a:pt x="2782" y="10402"/>
                  </a:cubicBezTo>
                  <a:cubicBezTo>
                    <a:pt x="3027" y="10516"/>
                    <a:pt x="3027" y="10516"/>
                    <a:pt x="3027" y="10516"/>
                  </a:cubicBezTo>
                  <a:cubicBezTo>
                    <a:pt x="3273" y="10459"/>
                    <a:pt x="3273" y="10459"/>
                    <a:pt x="3273" y="10459"/>
                  </a:cubicBezTo>
                  <a:cubicBezTo>
                    <a:pt x="3191" y="10345"/>
                    <a:pt x="3191" y="10345"/>
                    <a:pt x="3191" y="10345"/>
                  </a:cubicBezTo>
                  <a:cubicBezTo>
                    <a:pt x="3355" y="10232"/>
                    <a:pt x="3355" y="10232"/>
                    <a:pt x="3355" y="10232"/>
                  </a:cubicBezTo>
                  <a:cubicBezTo>
                    <a:pt x="3436" y="10175"/>
                    <a:pt x="3436" y="10175"/>
                    <a:pt x="3436" y="10175"/>
                  </a:cubicBezTo>
                  <a:cubicBezTo>
                    <a:pt x="3436" y="10004"/>
                    <a:pt x="3436" y="10004"/>
                    <a:pt x="3436" y="10004"/>
                  </a:cubicBezTo>
                  <a:cubicBezTo>
                    <a:pt x="3436" y="9891"/>
                    <a:pt x="3436" y="9891"/>
                    <a:pt x="3436" y="9891"/>
                  </a:cubicBezTo>
                  <a:cubicBezTo>
                    <a:pt x="3355" y="9777"/>
                    <a:pt x="3355" y="9777"/>
                    <a:pt x="3355" y="9777"/>
                  </a:cubicBezTo>
                  <a:cubicBezTo>
                    <a:pt x="3355" y="9663"/>
                    <a:pt x="3355" y="9663"/>
                    <a:pt x="3355" y="9663"/>
                  </a:cubicBezTo>
                  <a:cubicBezTo>
                    <a:pt x="3355" y="9549"/>
                    <a:pt x="3355" y="9549"/>
                    <a:pt x="3355" y="9549"/>
                  </a:cubicBezTo>
                  <a:cubicBezTo>
                    <a:pt x="3191" y="9436"/>
                    <a:pt x="3191" y="9436"/>
                    <a:pt x="3191" y="9436"/>
                  </a:cubicBezTo>
                  <a:cubicBezTo>
                    <a:pt x="3191" y="9265"/>
                    <a:pt x="3191" y="9265"/>
                    <a:pt x="3191" y="9265"/>
                  </a:cubicBezTo>
                  <a:cubicBezTo>
                    <a:pt x="3191" y="9095"/>
                    <a:pt x="3191" y="9095"/>
                    <a:pt x="3191" y="9095"/>
                  </a:cubicBezTo>
                  <a:cubicBezTo>
                    <a:pt x="3191" y="8981"/>
                    <a:pt x="3191" y="8981"/>
                    <a:pt x="3191" y="8981"/>
                  </a:cubicBezTo>
                  <a:cubicBezTo>
                    <a:pt x="3355" y="9095"/>
                    <a:pt x="3355" y="9095"/>
                    <a:pt x="3355" y="9095"/>
                  </a:cubicBezTo>
                  <a:cubicBezTo>
                    <a:pt x="3436" y="9095"/>
                    <a:pt x="3436" y="9095"/>
                    <a:pt x="3436" y="9095"/>
                  </a:cubicBezTo>
                  <a:cubicBezTo>
                    <a:pt x="3436" y="8924"/>
                    <a:pt x="3436" y="8924"/>
                    <a:pt x="3436" y="8924"/>
                  </a:cubicBezTo>
                  <a:cubicBezTo>
                    <a:pt x="3518" y="8754"/>
                    <a:pt x="3518" y="8754"/>
                    <a:pt x="3518" y="8754"/>
                  </a:cubicBezTo>
                  <a:cubicBezTo>
                    <a:pt x="3682" y="8697"/>
                    <a:pt x="3682" y="8697"/>
                    <a:pt x="3682" y="8697"/>
                  </a:cubicBezTo>
                  <a:cubicBezTo>
                    <a:pt x="3682" y="8583"/>
                    <a:pt x="3682" y="8583"/>
                    <a:pt x="3682" y="8583"/>
                  </a:cubicBezTo>
                  <a:cubicBezTo>
                    <a:pt x="3518" y="8469"/>
                    <a:pt x="3518" y="8469"/>
                    <a:pt x="3518" y="8469"/>
                  </a:cubicBezTo>
                  <a:cubicBezTo>
                    <a:pt x="3436" y="8356"/>
                    <a:pt x="3436" y="8356"/>
                    <a:pt x="3436" y="8356"/>
                  </a:cubicBezTo>
                  <a:cubicBezTo>
                    <a:pt x="3436" y="8242"/>
                    <a:pt x="3436" y="8242"/>
                    <a:pt x="3436" y="8242"/>
                  </a:cubicBezTo>
                  <a:cubicBezTo>
                    <a:pt x="3436" y="8072"/>
                    <a:pt x="3436" y="8072"/>
                    <a:pt x="3436" y="8072"/>
                  </a:cubicBezTo>
                  <a:cubicBezTo>
                    <a:pt x="3518" y="8015"/>
                    <a:pt x="3518" y="8015"/>
                    <a:pt x="3518" y="8015"/>
                  </a:cubicBezTo>
                  <a:cubicBezTo>
                    <a:pt x="3682" y="7787"/>
                    <a:pt x="3682" y="7787"/>
                    <a:pt x="3682" y="7787"/>
                  </a:cubicBezTo>
                  <a:cubicBezTo>
                    <a:pt x="3845" y="7731"/>
                    <a:pt x="3845" y="7731"/>
                    <a:pt x="3845" y="7731"/>
                  </a:cubicBezTo>
                  <a:cubicBezTo>
                    <a:pt x="4009" y="7560"/>
                    <a:pt x="4009" y="7560"/>
                    <a:pt x="4009" y="7560"/>
                  </a:cubicBezTo>
                  <a:cubicBezTo>
                    <a:pt x="4173" y="7446"/>
                    <a:pt x="4173" y="7446"/>
                    <a:pt x="4173" y="7446"/>
                  </a:cubicBezTo>
                  <a:cubicBezTo>
                    <a:pt x="4336" y="7333"/>
                    <a:pt x="4336" y="7333"/>
                    <a:pt x="4336" y="7333"/>
                  </a:cubicBezTo>
                  <a:cubicBezTo>
                    <a:pt x="4418" y="7219"/>
                    <a:pt x="4418" y="7219"/>
                    <a:pt x="4418" y="7219"/>
                  </a:cubicBezTo>
                  <a:cubicBezTo>
                    <a:pt x="4582" y="7219"/>
                    <a:pt x="4582" y="7219"/>
                    <a:pt x="4582" y="7219"/>
                  </a:cubicBezTo>
                  <a:cubicBezTo>
                    <a:pt x="4664" y="7276"/>
                    <a:pt x="4664" y="7276"/>
                    <a:pt x="4664" y="7276"/>
                  </a:cubicBezTo>
                  <a:cubicBezTo>
                    <a:pt x="4827" y="7389"/>
                    <a:pt x="4827" y="7389"/>
                    <a:pt x="4827" y="7389"/>
                  </a:cubicBezTo>
                  <a:cubicBezTo>
                    <a:pt x="4991" y="7446"/>
                    <a:pt x="4991" y="7446"/>
                    <a:pt x="4991" y="7446"/>
                  </a:cubicBezTo>
                  <a:cubicBezTo>
                    <a:pt x="5236" y="7446"/>
                    <a:pt x="5236" y="7446"/>
                    <a:pt x="5236" y="7446"/>
                  </a:cubicBezTo>
                  <a:cubicBezTo>
                    <a:pt x="5400" y="7503"/>
                    <a:pt x="5400" y="7503"/>
                    <a:pt x="5400" y="7503"/>
                  </a:cubicBezTo>
                  <a:cubicBezTo>
                    <a:pt x="5564" y="7446"/>
                    <a:pt x="5564" y="7446"/>
                    <a:pt x="5564" y="7446"/>
                  </a:cubicBezTo>
                  <a:cubicBezTo>
                    <a:pt x="5645" y="7219"/>
                    <a:pt x="5645" y="7219"/>
                    <a:pt x="5645" y="7219"/>
                  </a:cubicBezTo>
                  <a:cubicBezTo>
                    <a:pt x="5727" y="7162"/>
                    <a:pt x="5727" y="7162"/>
                    <a:pt x="5727" y="7162"/>
                  </a:cubicBezTo>
                  <a:cubicBezTo>
                    <a:pt x="5891" y="7048"/>
                    <a:pt x="5891" y="7048"/>
                    <a:pt x="5891" y="7048"/>
                  </a:cubicBezTo>
                  <a:cubicBezTo>
                    <a:pt x="6136" y="6992"/>
                    <a:pt x="6136" y="6992"/>
                    <a:pt x="6136" y="6992"/>
                  </a:cubicBezTo>
                  <a:cubicBezTo>
                    <a:pt x="6218" y="6878"/>
                    <a:pt x="6218" y="6878"/>
                    <a:pt x="6218" y="6878"/>
                  </a:cubicBezTo>
                  <a:cubicBezTo>
                    <a:pt x="6300" y="6764"/>
                    <a:pt x="6300" y="6764"/>
                    <a:pt x="6300" y="6764"/>
                  </a:cubicBezTo>
                  <a:cubicBezTo>
                    <a:pt x="6382" y="6423"/>
                    <a:pt x="6382" y="6423"/>
                    <a:pt x="6382" y="6423"/>
                  </a:cubicBezTo>
                  <a:cubicBezTo>
                    <a:pt x="6627" y="6253"/>
                    <a:pt x="6627" y="6253"/>
                    <a:pt x="6627" y="6253"/>
                  </a:cubicBezTo>
                  <a:cubicBezTo>
                    <a:pt x="6791" y="6082"/>
                    <a:pt x="6791" y="6082"/>
                    <a:pt x="6791" y="6082"/>
                  </a:cubicBezTo>
                  <a:cubicBezTo>
                    <a:pt x="6955" y="5968"/>
                    <a:pt x="6955" y="5968"/>
                    <a:pt x="6955" y="5968"/>
                  </a:cubicBezTo>
                  <a:cubicBezTo>
                    <a:pt x="6873" y="5855"/>
                    <a:pt x="6873" y="5855"/>
                    <a:pt x="6873" y="5855"/>
                  </a:cubicBezTo>
                  <a:cubicBezTo>
                    <a:pt x="6791" y="5798"/>
                    <a:pt x="6791" y="5798"/>
                    <a:pt x="6791" y="5798"/>
                  </a:cubicBezTo>
                  <a:cubicBezTo>
                    <a:pt x="6791" y="5627"/>
                    <a:pt x="6791" y="5627"/>
                    <a:pt x="6791" y="5627"/>
                  </a:cubicBezTo>
                  <a:cubicBezTo>
                    <a:pt x="6873" y="5457"/>
                    <a:pt x="6873" y="5457"/>
                    <a:pt x="6873" y="5457"/>
                  </a:cubicBezTo>
                  <a:cubicBezTo>
                    <a:pt x="6873" y="5286"/>
                    <a:pt x="6873" y="5286"/>
                    <a:pt x="6873" y="5286"/>
                  </a:cubicBezTo>
                  <a:cubicBezTo>
                    <a:pt x="6955" y="5229"/>
                    <a:pt x="6955" y="5229"/>
                    <a:pt x="6955" y="5229"/>
                  </a:cubicBezTo>
                  <a:cubicBezTo>
                    <a:pt x="7200" y="5173"/>
                    <a:pt x="7200" y="5173"/>
                    <a:pt x="7200" y="5173"/>
                  </a:cubicBezTo>
                  <a:cubicBezTo>
                    <a:pt x="7364" y="5229"/>
                    <a:pt x="7364" y="5229"/>
                    <a:pt x="7364" y="5229"/>
                  </a:cubicBezTo>
                  <a:cubicBezTo>
                    <a:pt x="7691" y="5173"/>
                    <a:pt x="7691" y="5173"/>
                    <a:pt x="7691" y="5173"/>
                  </a:cubicBezTo>
                  <a:cubicBezTo>
                    <a:pt x="8018" y="5229"/>
                    <a:pt x="8018" y="5229"/>
                    <a:pt x="8018" y="5229"/>
                  </a:cubicBezTo>
                  <a:cubicBezTo>
                    <a:pt x="8427" y="5173"/>
                    <a:pt x="8427" y="5173"/>
                    <a:pt x="8427" y="5173"/>
                  </a:cubicBezTo>
                  <a:cubicBezTo>
                    <a:pt x="8591" y="5116"/>
                    <a:pt x="8591" y="5116"/>
                    <a:pt x="8591" y="5116"/>
                  </a:cubicBezTo>
                  <a:cubicBezTo>
                    <a:pt x="8509" y="5002"/>
                    <a:pt x="8509" y="5002"/>
                    <a:pt x="8509" y="5002"/>
                  </a:cubicBezTo>
                  <a:cubicBezTo>
                    <a:pt x="8345" y="4945"/>
                    <a:pt x="8345" y="4945"/>
                    <a:pt x="8345" y="4945"/>
                  </a:cubicBezTo>
                  <a:cubicBezTo>
                    <a:pt x="8345" y="4888"/>
                    <a:pt x="8345" y="4888"/>
                    <a:pt x="8345" y="4888"/>
                  </a:cubicBezTo>
                  <a:cubicBezTo>
                    <a:pt x="8509" y="4718"/>
                    <a:pt x="8509" y="4718"/>
                    <a:pt x="8509" y="4718"/>
                  </a:cubicBezTo>
                  <a:cubicBezTo>
                    <a:pt x="8673" y="4718"/>
                    <a:pt x="8673" y="4718"/>
                    <a:pt x="8673" y="4718"/>
                  </a:cubicBezTo>
                  <a:cubicBezTo>
                    <a:pt x="8755" y="4604"/>
                    <a:pt x="8755" y="4604"/>
                    <a:pt x="8755" y="4604"/>
                  </a:cubicBezTo>
                  <a:cubicBezTo>
                    <a:pt x="8918" y="4547"/>
                    <a:pt x="8918" y="4547"/>
                    <a:pt x="8918" y="4547"/>
                  </a:cubicBezTo>
                  <a:cubicBezTo>
                    <a:pt x="8918" y="4320"/>
                    <a:pt x="8918" y="4320"/>
                    <a:pt x="8918" y="4320"/>
                  </a:cubicBezTo>
                  <a:cubicBezTo>
                    <a:pt x="9000" y="4263"/>
                    <a:pt x="9000" y="4263"/>
                    <a:pt x="9000" y="4263"/>
                  </a:cubicBezTo>
                  <a:cubicBezTo>
                    <a:pt x="9000" y="4093"/>
                    <a:pt x="9000" y="4093"/>
                    <a:pt x="9000" y="4093"/>
                  </a:cubicBezTo>
                  <a:cubicBezTo>
                    <a:pt x="8836" y="4036"/>
                    <a:pt x="8836" y="4036"/>
                    <a:pt x="8836" y="4036"/>
                  </a:cubicBezTo>
                  <a:cubicBezTo>
                    <a:pt x="8673" y="3922"/>
                    <a:pt x="8673" y="3922"/>
                    <a:pt x="8673" y="3922"/>
                  </a:cubicBezTo>
                  <a:cubicBezTo>
                    <a:pt x="8673" y="3752"/>
                    <a:pt x="8673" y="3752"/>
                    <a:pt x="8673" y="3752"/>
                  </a:cubicBezTo>
                  <a:cubicBezTo>
                    <a:pt x="8673" y="3638"/>
                    <a:pt x="8673" y="3638"/>
                    <a:pt x="8673" y="3638"/>
                  </a:cubicBezTo>
                  <a:cubicBezTo>
                    <a:pt x="8673" y="3524"/>
                    <a:pt x="8673" y="3524"/>
                    <a:pt x="8673" y="3524"/>
                  </a:cubicBezTo>
                  <a:cubicBezTo>
                    <a:pt x="8427" y="3581"/>
                    <a:pt x="8427" y="3581"/>
                    <a:pt x="8427" y="3581"/>
                  </a:cubicBezTo>
                  <a:cubicBezTo>
                    <a:pt x="8100" y="3581"/>
                    <a:pt x="8100" y="3581"/>
                    <a:pt x="8100" y="3581"/>
                  </a:cubicBezTo>
                  <a:cubicBezTo>
                    <a:pt x="7936" y="3638"/>
                    <a:pt x="7936" y="3638"/>
                    <a:pt x="7936" y="3638"/>
                  </a:cubicBezTo>
                  <a:cubicBezTo>
                    <a:pt x="7855" y="3638"/>
                    <a:pt x="7855" y="3638"/>
                    <a:pt x="7855" y="3638"/>
                  </a:cubicBezTo>
                  <a:cubicBezTo>
                    <a:pt x="7691" y="3752"/>
                    <a:pt x="7691" y="3752"/>
                    <a:pt x="7691" y="3752"/>
                  </a:cubicBezTo>
                  <a:cubicBezTo>
                    <a:pt x="7691" y="3865"/>
                    <a:pt x="7691" y="3865"/>
                    <a:pt x="7691" y="3865"/>
                  </a:cubicBezTo>
                  <a:cubicBezTo>
                    <a:pt x="7527" y="3808"/>
                    <a:pt x="7527" y="3808"/>
                    <a:pt x="7527" y="3808"/>
                  </a:cubicBezTo>
                  <a:cubicBezTo>
                    <a:pt x="7445" y="3695"/>
                    <a:pt x="7445" y="3695"/>
                    <a:pt x="7445" y="3695"/>
                  </a:cubicBezTo>
                  <a:cubicBezTo>
                    <a:pt x="7364" y="3638"/>
                    <a:pt x="7364" y="3638"/>
                    <a:pt x="7364" y="3638"/>
                  </a:cubicBezTo>
                  <a:cubicBezTo>
                    <a:pt x="7282" y="3467"/>
                    <a:pt x="7282" y="3467"/>
                    <a:pt x="7282" y="3467"/>
                  </a:cubicBezTo>
                  <a:cubicBezTo>
                    <a:pt x="7364" y="3297"/>
                    <a:pt x="7364" y="3297"/>
                    <a:pt x="7364" y="3297"/>
                  </a:cubicBezTo>
                  <a:cubicBezTo>
                    <a:pt x="7527" y="3240"/>
                    <a:pt x="7527" y="3240"/>
                    <a:pt x="7527" y="3240"/>
                  </a:cubicBezTo>
                  <a:cubicBezTo>
                    <a:pt x="7691" y="3013"/>
                    <a:pt x="7691" y="3013"/>
                    <a:pt x="7691" y="3013"/>
                  </a:cubicBezTo>
                  <a:cubicBezTo>
                    <a:pt x="7936" y="2899"/>
                    <a:pt x="7936" y="2899"/>
                    <a:pt x="7936" y="2899"/>
                  </a:cubicBezTo>
                  <a:cubicBezTo>
                    <a:pt x="8100" y="2842"/>
                    <a:pt x="8100" y="2842"/>
                    <a:pt x="8100" y="2842"/>
                  </a:cubicBezTo>
                  <a:cubicBezTo>
                    <a:pt x="8345" y="2672"/>
                    <a:pt x="8345" y="2672"/>
                    <a:pt x="8345" y="2672"/>
                  </a:cubicBezTo>
                  <a:cubicBezTo>
                    <a:pt x="8427" y="2558"/>
                    <a:pt x="8427" y="2558"/>
                    <a:pt x="8427" y="2558"/>
                  </a:cubicBezTo>
                  <a:cubicBezTo>
                    <a:pt x="8591" y="2558"/>
                    <a:pt x="8591" y="2558"/>
                    <a:pt x="8591" y="2558"/>
                  </a:cubicBezTo>
                  <a:cubicBezTo>
                    <a:pt x="8673" y="2615"/>
                    <a:pt x="8673" y="2615"/>
                    <a:pt x="8673" y="2615"/>
                  </a:cubicBezTo>
                  <a:cubicBezTo>
                    <a:pt x="8918" y="2615"/>
                    <a:pt x="8918" y="2615"/>
                    <a:pt x="8918" y="2615"/>
                  </a:cubicBezTo>
                  <a:cubicBezTo>
                    <a:pt x="9000" y="2558"/>
                    <a:pt x="9000" y="2558"/>
                    <a:pt x="9000" y="2558"/>
                  </a:cubicBezTo>
                  <a:cubicBezTo>
                    <a:pt x="9164" y="2501"/>
                    <a:pt x="9164" y="2501"/>
                    <a:pt x="9164" y="2501"/>
                  </a:cubicBezTo>
                  <a:cubicBezTo>
                    <a:pt x="9327" y="2501"/>
                    <a:pt x="9327" y="2501"/>
                    <a:pt x="9327" y="2501"/>
                  </a:cubicBezTo>
                  <a:cubicBezTo>
                    <a:pt x="9491" y="2444"/>
                    <a:pt x="9491" y="2444"/>
                    <a:pt x="9491" y="2444"/>
                  </a:cubicBezTo>
                  <a:cubicBezTo>
                    <a:pt x="9818" y="2501"/>
                    <a:pt x="9818" y="2501"/>
                    <a:pt x="9818" y="2501"/>
                  </a:cubicBezTo>
                  <a:cubicBezTo>
                    <a:pt x="10064" y="2558"/>
                    <a:pt x="10064" y="2558"/>
                    <a:pt x="10064" y="2558"/>
                  </a:cubicBezTo>
                  <a:cubicBezTo>
                    <a:pt x="10309" y="2558"/>
                    <a:pt x="10309" y="2558"/>
                    <a:pt x="10309" y="2558"/>
                  </a:cubicBezTo>
                  <a:cubicBezTo>
                    <a:pt x="10473" y="2501"/>
                    <a:pt x="10473" y="2501"/>
                    <a:pt x="10473" y="2501"/>
                  </a:cubicBezTo>
                  <a:cubicBezTo>
                    <a:pt x="10555" y="2274"/>
                    <a:pt x="10555" y="2274"/>
                    <a:pt x="10555" y="2274"/>
                  </a:cubicBezTo>
                  <a:cubicBezTo>
                    <a:pt x="10473" y="2103"/>
                    <a:pt x="10473" y="2103"/>
                    <a:pt x="10473" y="2103"/>
                  </a:cubicBezTo>
                  <a:cubicBezTo>
                    <a:pt x="10391" y="1989"/>
                    <a:pt x="10391" y="1989"/>
                    <a:pt x="10391" y="1989"/>
                  </a:cubicBezTo>
                  <a:cubicBezTo>
                    <a:pt x="10227" y="1819"/>
                    <a:pt x="10227" y="1819"/>
                    <a:pt x="10227" y="1819"/>
                  </a:cubicBezTo>
                  <a:cubicBezTo>
                    <a:pt x="10227" y="1648"/>
                    <a:pt x="10227" y="1648"/>
                    <a:pt x="10227" y="1648"/>
                  </a:cubicBezTo>
                  <a:cubicBezTo>
                    <a:pt x="10391" y="1535"/>
                    <a:pt x="10391" y="1535"/>
                    <a:pt x="10391" y="1535"/>
                  </a:cubicBezTo>
                  <a:cubicBezTo>
                    <a:pt x="10718" y="1364"/>
                    <a:pt x="10718" y="1364"/>
                    <a:pt x="10718" y="1364"/>
                  </a:cubicBezTo>
                  <a:cubicBezTo>
                    <a:pt x="10882" y="1364"/>
                    <a:pt x="10882" y="1364"/>
                    <a:pt x="10882" y="1364"/>
                  </a:cubicBezTo>
                  <a:cubicBezTo>
                    <a:pt x="11127" y="1364"/>
                    <a:pt x="11127" y="1364"/>
                    <a:pt x="11127" y="1364"/>
                  </a:cubicBezTo>
                  <a:cubicBezTo>
                    <a:pt x="11373" y="1364"/>
                    <a:pt x="11373" y="1364"/>
                    <a:pt x="11373" y="1364"/>
                  </a:cubicBezTo>
                  <a:cubicBezTo>
                    <a:pt x="11455" y="1421"/>
                    <a:pt x="11455" y="1421"/>
                    <a:pt x="11455" y="1421"/>
                  </a:cubicBezTo>
                  <a:cubicBezTo>
                    <a:pt x="11618" y="1478"/>
                    <a:pt x="11618" y="1478"/>
                    <a:pt x="11618" y="1478"/>
                  </a:cubicBezTo>
                  <a:cubicBezTo>
                    <a:pt x="11700" y="1421"/>
                    <a:pt x="11700" y="1421"/>
                    <a:pt x="11700" y="1421"/>
                  </a:cubicBezTo>
                  <a:cubicBezTo>
                    <a:pt x="11864" y="1478"/>
                    <a:pt x="11864" y="1478"/>
                    <a:pt x="11864" y="1478"/>
                  </a:cubicBezTo>
                  <a:cubicBezTo>
                    <a:pt x="11945" y="1592"/>
                    <a:pt x="11945" y="1592"/>
                    <a:pt x="11945" y="1592"/>
                  </a:cubicBezTo>
                  <a:cubicBezTo>
                    <a:pt x="11782" y="1819"/>
                    <a:pt x="11782" y="1819"/>
                    <a:pt x="11782" y="1819"/>
                  </a:cubicBezTo>
                  <a:cubicBezTo>
                    <a:pt x="11700" y="1876"/>
                    <a:pt x="11700" y="1876"/>
                    <a:pt x="11700" y="1876"/>
                  </a:cubicBezTo>
                  <a:cubicBezTo>
                    <a:pt x="11782" y="1989"/>
                    <a:pt x="11782" y="1989"/>
                    <a:pt x="11782" y="1989"/>
                  </a:cubicBezTo>
                  <a:cubicBezTo>
                    <a:pt x="11864" y="2046"/>
                    <a:pt x="11864" y="2046"/>
                    <a:pt x="11864" y="2046"/>
                  </a:cubicBezTo>
                  <a:cubicBezTo>
                    <a:pt x="12027" y="2046"/>
                    <a:pt x="12027" y="2046"/>
                    <a:pt x="12027" y="2046"/>
                  </a:cubicBezTo>
                  <a:cubicBezTo>
                    <a:pt x="12109" y="1989"/>
                    <a:pt x="12109" y="1989"/>
                    <a:pt x="12109" y="1989"/>
                  </a:cubicBezTo>
                  <a:cubicBezTo>
                    <a:pt x="12191" y="1989"/>
                    <a:pt x="12191" y="1989"/>
                    <a:pt x="12191" y="1989"/>
                  </a:cubicBezTo>
                  <a:cubicBezTo>
                    <a:pt x="12355" y="1989"/>
                    <a:pt x="12355" y="1989"/>
                    <a:pt x="12355" y="1989"/>
                  </a:cubicBezTo>
                  <a:cubicBezTo>
                    <a:pt x="12436" y="2046"/>
                    <a:pt x="12436" y="2046"/>
                    <a:pt x="12436" y="2046"/>
                  </a:cubicBezTo>
                  <a:cubicBezTo>
                    <a:pt x="12600" y="2046"/>
                    <a:pt x="12600" y="2046"/>
                    <a:pt x="12600" y="2046"/>
                  </a:cubicBezTo>
                  <a:cubicBezTo>
                    <a:pt x="12600" y="1933"/>
                    <a:pt x="12600" y="1933"/>
                    <a:pt x="12600" y="1933"/>
                  </a:cubicBezTo>
                  <a:cubicBezTo>
                    <a:pt x="12682" y="1819"/>
                    <a:pt x="12682" y="1819"/>
                    <a:pt x="12682" y="1819"/>
                  </a:cubicBezTo>
                  <a:cubicBezTo>
                    <a:pt x="12845" y="1819"/>
                    <a:pt x="12845" y="1819"/>
                    <a:pt x="12845" y="1819"/>
                  </a:cubicBezTo>
                  <a:cubicBezTo>
                    <a:pt x="13009" y="1819"/>
                    <a:pt x="13009" y="1819"/>
                    <a:pt x="13009" y="1819"/>
                  </a:cubicBezTo>
                  <a:cubicBezTo>
                    <a:pt x="13009" y="1762"/>
                    <a:pt x="13009" y="1762"/>
                    <a:pt x="13009" y="1762"/>
                  </a:cubicBezTo>
                  <a:cubicBezTo>
                    <a:pt x="13009" y="1592"/>
                    <a:pt x="13009" y="1592"/>
                    <a:pt x="13009" y="1592"/>
                  </a:cubicBezTo>
                  <a:cubicBezTo>
                    <a:pt x="13173" y="1535"/>
                    <a:pt x="13173" y="1535"/>
                    <a:pt x="13173" y="1535"/>
                  </a:cubicBezTo>
                  <a:cubicBezTo>
                    <a:pt x="13418" y="1421"/>
                    <a:pt x="13418" y="1421"/>
                    <a:pt x="13418" y="1421"/>
                  </a:cubicBezTo>
                  <a:cubicBezTo>
                    <a:pt x="13582" y="1307"/>
                    <a:pt x="13582" y="1307"/>
                    <a:pt x="13582" y="1307"/>
                  </a:cubicBezTo>
                  <a:cubicBezTo>
                    <a:pt x="13827" y="1307"/>
                    <a:pt x="13827" y="1307"/>
                    <a:pt x="13827" y="1307"/>
                  </a:cubicBezTo>
                  <a:cubicBezTo>
                    <a:pt x="13827" y="1194"/>
                    <a:pt x="13827" y="1194"/>
                    <a:pt x="13827" y="1194"/>
                  </a:cubicBezTo>
                  <a:cubicBezTo>
                    <a:pt x="13827" y="1080"/>
                    <a:pt x="13827" y="1080"/>
                    <a:pt x="13827" y="1080"/>
                  </a:cubicBezTo>
                  <a:cubicBezTo>
                    <a:pt x="13827" y="966"/>
                    <a:pt x="13827" y="966"/>
                    <a:pt x="13827" y="966"/>
                  </a:cubicBezTo>
                  <a:cubicBezTo>
                    <a:pt x="13909" y="909"/>
                    <a:pt x="13909" y="909"/>
                    <a:pt x="13909" y="909"/>
                  </a:cubicBezTo>
                  <a:cubicBezTo>
                    <a:pt x="14073" y="853"/>
                    <a:pt x="14073" y="853"/>
                    <a:pt x="14073" y="853"/>
                  </a:cubicBezTo>
                  <a:cubicBezTo>
                    <a:pt x="14155" y="739"/>
                    <a:pt x="14155" y="739"/>
                    <a:pt x="14155" y="739"/>
                  </a:cubicBezTo>
                  <a:cubicBezTo>
                    <a:pt x="14236" y="682"/>
                    <a:pt x="14236" y="682"/>
                    <a:pt x="14236" y="682"/>
                  </a:cubicBezTo>
                  <a:cubicBezTo>
                    <a:pt x="14236" y="625"/>
                    <a:pt x="14236" y="625"/>
                    <a:pt x="14236" y="625"/>
                  </a:cubicBezTo>
                  <a:cubicBezTo>
                    <a:pt x="14236" y="568"/>
                    <a:pt x="14236" y="568"/>
                    <a:pt x="14236" y="568"/>
                  </a:cubicBezTo>
                  <a:cubicBezTo>
                    <a:pt x="14073" y="568"/>
                    <a:pt x="14073" y="568"/>
                    <a:pt x="14073" y="568"/>
                  </a:cubicBezTo>
                  <a:cubicBezTo>
                    <a:pt x="14073" y="512"/>
                    <a:pt x="14073" y="512"/>
                    <a:pt x="14073" y="512"/>
                  </a:cubicBezTo>
                  <a:cubicBezTo>
                    <a:pt x="14073" y="398"/>
                    <a:pt x="14073" y="398"/>
                    <a:pt x="14073" y="398"/>
                  </a:cubicBezTo>
                  <a:cubicBezTo>
                    <a:pt x="14318" y="341"/>
                    <a:pt x="14318" y="341"/>
                    <a:pt x="14318" y="341"/>
                  </a:cubicBezTo>
                  <a:cubicBezTo>
                    <a:pt x="14482" y="341"/>
                    <a:pt x="14482" y="341"/>
                    <a:pt x="14482" y="341"/>
                  </a:cubicBezTo>
                  <a:cubicBezTo>
                    <a:pt x="14645" y="284"/>
                    <a:pt x="14645" y="284"/>
                    <a:pt x="14645" y="284"/>
                  </a:cubicBezTo>
                  <a:cubicBezTo>
                    <a:pt x="14891" y="284"/>
                    <a:pt x="14891" y="284"/>
                    <a:pt x="14891" y="284"/>
                  </a:cubicBezTo>
                  <a:cubicBezTo>
                    <a:pt x="14973" y="171"/>
                    <a:pt x="14973" y="171"/>
                    <a:pt x="14973" y="171"/>
                  </a:cubicBezTo>
                  <a:cubicBezTo>
                    <a:pt x="14891" y="114"/>
                    <a:pt x="14891" y="114"/>
                    <a:pt x="14891" y="114"/>
                  </a:cubicBezTo>
                  <a:cubicBezTo>
                    <a:pt x="15055" y="57"/>
                    <a:pt x="15055" y="57"/>
                    <a:pt x="15055" y="57"/>
                  </a:cubicBezTo>
                  <a:cubicBezTo>
                    <a:pt x="15136" y="0"/>
                    <a:pt x="15136" y="0"/>
                    <a:pt x="15136" y="0"/>
                  </a:cubicBezTo>
                  <a:cubicBezTo>
                    <a:pt x="15300" y="0"/>
                    <a:pt x="15300" y="0"/>
                    <a:pt x="15300" y="0"/>
                  </a:cubicBezTo>
                  <a:cubicBezTo>
                    <a:pt x="15382" y="114"/>
                    <a:pt x="15382" y="114"/>
                    <a:pt x="15382" y="114"/>
                  </a:cubicBezTo>
                  <a:cubicBezTo>
                    <a:pt x="15300" y="227"/>
                    <a:pt x="15300" y="227"/>
                    <a:pt x="15300" y="227"/>
                  </a:cubicBezTo>
                  <a:cubicBezTo>
                    <a:pt x="15382" y="284"/>
                    <a:pt x="15382" y="284"/>
                    <a:pt x="15382" y="284"/>
                  </a:cubicBezTo>
                  <a:cubicBezTo>
                    <a:pt x="15545" y="341"/>
                    <a:pt x="15545" y="341"/>
                    <a:pt x="15545" y="341"/>
                  </a:cubicBezTo>
                  <a:cubicBezTo>
                    <a:pt x="15627" y="284"/>
                    <a:pt x="15627" y="284"/>
                    <a:pt x="15627" y="284"/>
                  </a:cubicBezTo>
                  <a:cubicBezTo>
                    <a:pt x="15709" y="171"/>
                    <a:pt x="15709" y="171"/>
                    <a:pt x="15709" y="171"/>
                  </a:cubicBezTo>
                  <a:cubicBezTo>
                    <a:pt x="15709" y="114"/>
                    <a:pt x="15709" y="114"/>
                    <a:pt x="15709" y="114"/>
                  </a:cubicBezTo>
                  <a:cubicBezTo>
                    <a:pt x="15873" y="114"/>
                    <a:pt x="15873" y="114"/>
                    <a:pt x="15873" y="114"/>
                  </a:cubicBezTo>
                  <a:cubicBezTo>
                    <a:pt x="15955" y="227"/>
                    <a:pt x="15955" y="227"/>
                    <a:pt x="15955" y="227"/>
                  </a:cubicBezTo>
                  <a:cubicBezTo>
                    <a:pt x="16036" y="341"/>
                    <a:pt x="16036" y="341"/>
                    <a:pt x="16036" y="341"/>
                  </a:cubicBezTo>
                  <a:cubicBezTo>
                    <a:pt x="16282" y="341"/>
                    <a:pt x="16282" y="341"/>
                    <a:pt x="16282" y="341"/>
                  </a:cubicBezTo>
                  <a:cubicBezTo>
                    <a:pt x="16282" y="227"/>
                    <a:pt x="16282" y="227"/>
                    <a:pt x="16282" y="227"/>
                  </a:cubicBezTo>
                  <a:cubicBezTo>
                    <a:pt x="16364" y="227"/>
                    <a:pt x="16364" y="227"/>
                    <a:pt x="16364" y="227"/>
                  </a:cubicBezTo>
                  <a:cubicBezTo>
                    <a:pt x="16527" y="341"/>
                    <a:pt x="16527" y="341"/>
                    <a:pt x="16527" y="341"/>
                  </a:cubicBezTo>
                  <a:cubicBezTo>
                    <a:pt x="16527" y="455"/>
                    <a:pt x="16527" y="455"/>
                    <a:pt x="16527" y="455"/>
                  </a:cubicBezTo>
                  <a:cubicBezTo>
                    <a:pt x="16773" y="568"/>
                    <a:pt x="16773" y="568"/>
                    <a:pt x="16773" y="568"/>
                  </a:cubicBezTo>
                  <a:cubicBezTo>
                    <a:pt x="16936" y="682"/>
                    <a:pt x="16936" y="682"/>
                    <a:pt x="16936" y="682"/>
                  </a:cubicBezTo>
                  <a:cubicBezTo>
                    <a:pt x="17100" y="853"/>
                    <a:pt x="17100" y="853"/>
                    <a:pt x="17100" y="853"/>
                  </a:cubicBezTo>
                  <a:cubicBezTo>
                    <a:pt x="17018" y="909"/>
                    <a:pt x="17018" y="909"/>
                    <a:pt x="17018" y="909"/>
                  </a:cubicBezTo>
                  <a:cubicBezTo>
                    <a:pt x="16855" y="909"/>
                    <a:pt x="16855" y="909"/>
                    <a:pt x="16855" y="909"/>
                  </a:cubicBezTo>
                  <a:cubicBezTo>
                    <a:pt x="16773" y="796"/>
                    <a:pt x="16773" y="796"/>
                    <a:pt x="16773" y="796"/>
                  </a:cubicBezTo>
                  <a:cubicBezTo>
                    <a:pt x="16609" y="796"/>
                    <a:pt x="16609" y="796"/>
                    <a:pt x="16609" y="796"/>
                  </a:cubicBezTo>
                  <a:cubicBezTo>
                    <a:pt x="16527" y="796"/>
                    <a:pt x="16527" y="796"/>
                    <a:pt x="16527" y="796"/>
                  </a:cubicBezTo>
                  <a:cubicBezTo>
                    <a:pt x="16527" y="909"/>
                    <a:pt x="16527" y="909"/>
                    <a:pt x="16527" y="909"/>
                  </a:cubicBezTo>
                  <a:cubicBezTo>
                    <a:pt x="16527" y="1080"/>
                    <a:pt x="16527" y="1080"/>
                    <a:pt x="16527" y="1080"/>
                  </a:cubicBezTo>
                  <a:cubicBezTo>
                    <a:pt x="16364" y="1137"/>
                    <a:pt x="16364" y="1137"/>
                    <a:pt x="16364" y="1137"/>
                  </a:cubicBezTo>
                  <a:cubicBezTo>
                    <a:pt x="16282" y="1194"/>
                    <a:pt x="16282" y="1194"/>
                    <a:pt x="16282" y="1194"/>
                  </a:cubicBezTo>
                  <a:cubicBezTo>
                    <a:pt x="16200" y="1364"/>
                    <a:pt x="16200" y="1364"/>
                    <a:pt x="16200" y="1364"/>
                  </a:cubicBezTo>
                  <a:cubicBezTo>
                    <a:pt x="16200" y="1478"/>
                    <a:pt x="16200" y="1478"/>
                    <a:pt x="16200" y="1478"/>
                  </a:cubicBezTo>
                  <a:cubicBezTo>
                    <a:pt x="16282" y="1648"/>
                    <a:pt x="16282" y="1648"/>
                    <a:pt x="16282" y="1648"/>
                  </a:cubicBezTo>
                  <a:cubicBezTo>
                    <a:pt x="16527" y="1762"/>
                    <a:pt x="16527" y="1762"/>
                    <a:pt x="16527" y="1762"/>
                  </a:cubicBezTo>
                  <a:cubicBezTo>
                    <a:pt x="16609" y="1876"/>
                    <a:pt x="16609" y="1876"/>
                    <a:pt x="16609" y="1876"/>
                  </a:cubicBezTo>
                  <a:cubicBezTo>
                    <a:pt x="16609" y="2046"/>
                    <a:pt x="16609" y="2046"/>
                    <a:pt x="16609" y="2046"/>
                  </a:cubicBezTo>
                  <a:cubicBezTo>
                    <a:pt x="16527" y="2160"/>
                    <a:pt x="16527" y="2160"/>
                    <a:pt x="16527" y="2160"/>
                  </a:cubicBezTo>
                  <a:cubicBezTo>
                    <a:pt x="16609" y="2274"/>
                    <a:pt x="16609" y="2274"/>
                    <a:pt x="16609" y="2274"/>
                  </a:cubicBezTo>
                  <a:cubicBezTo>
                    <a:pt x="16527" y="2387"/>
                    <a:pt x="16527" y="2387"/>
                    <a:pt x="16527" y="2387"/>
                  </a:cubicBezTo>
                  <a:cubicBezTo>
                    <a:pt x="16364" y="2444"/>
                    <a:pt x="16364" y="2444"/>
                    <a:pt x="16364" y="2444"/>
                  </a:cubicBezTo>
                  <a:cubicBezTo>
                    <a:pt x="16200" y="2444"/>
                    <a:pt x="16200" y="2444"/>
                    <a:pt x="16200" y="2444"/>
                  </a:cubicBezTo>
                  <a:cubicBezTo>
                    <a:pt x="16036" y="2501"/>
                    <a:pt x="16036" y="2501"/>
                    <a:pt x="16036" y="2501"/>
                  </a:cubicBezTo>
                  <a:cubicBezTo>
                    <a:pt x="15955" y="2615"/>
                    <a:pt x="15955" y="2615"/>
                    <a:pt x="15955" y="2615"/>
                  </a:cubicBezTo>
                  <a:cubicBezTo>
                    <a:pt x="15955" y="2785"/>
                    <a:pt x="15955" y="2785"/>
                    <a:pt x="15955" y="2785"/>
                  </a:cubicBezTo>
                  <a:cubicBezTo>
                    <a:pt x="15873" y="2899"/>
                    <a:pt x="15873" y="2899"/>
                    <a:pt x="15873" y="2899"/>
                  </a:cubicBezTo>
                  <a:cubicBezTo>
                    <a:pt x="15791" y="3069"/>
                    <a:pt x="15791" y="3069"/>
                    <a:pt x="15791" y="3069"/>
                  </a:cubicBezTo>
                  <a:cubicBezTo>
                    <a:pt x="15955" y="3126"/>
                    <a:pt x="15955" y="3126"/>
                    <a:pt x="15955" y="3126"/>
                  </a:cubicBezTo>
                  <a:cubicBezTo>
                    <a:pt x="16118" y="3183"/>
                    <a:pt x="16118" y="3183"/>
                    <a:pt x="16118" y="3183"/>
                  </a:cubicBezTo>
                  <a:cubicBezTo>
                    <a:pt x="16282" y="3240"/>
                    <a:pt x="16282" y="3240"/>
                    <a:pt x="16282" y="3240"/>
                  </a:cubicBezTo>
                  <a:cubicBezTo>
                    <a:pt x="16364" y="3354"/>
                    <a:pt x="16364" y="3354"/>
                    <a:pt x="16364" y="3354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855" y="3240"/>
                    <a:pt x="16855" y="3240"/>
                    <a:pt x="16855" y="3240"/>
                  </a:cubicBezTo>
                  <a:cubicBezTo>
                    <a:pt x="17018" y="3354"/>
                    <a:pt x="17018" y="3354"/>
                    <a:pt x="17018" y="3354"/>
                  </a:cubicBezTo>
                  <a:cubicBezTo>
                    <a:pt x="17100" y="3467"/>
                    <a:pt x="17100" y="3467"/>
                    <a:pt x="17100" y="3467"/>
                  </a:cubicBezTo>
                  <a:cubicBezTo>
                    <a:pt x="17264" y="3524"/>
                    <a:pt x="17264" y="3524"/>
                    <a:pt x="17264" y="3524"/>
                  </a:cubicBezTo>
                  <a:cubicBezTo>
                    <a:pt x="17509" y="3411"/>
                    <a:pt x="17509" y="3411"/>
                    <a:pt x="17509" y="3411"/>
                  </a:cubicBezTo>
                  <a:cubicBezTo>
                    <a:pt x="17591" y="3354"/>
                    <a:pt x="17591" y="3354"/>
                    <a:pt x="17591" y="3354"/>
                  </a:cubicBezTo>
                  <a:cubicBezTo>
                    <a:pt x="17755" y="3297"/>
                    <a:pt x="17755" y="3297"/>
                    <a:pt x="17755" y="3297"/>
                  </a:cubicBezTo>
                  <a:cubicBezTo>
                    <a:pt x="17755" y="3183"/>
                    <a:pt x="17755" y="3183"/>
                    <a:pt x="17755" y="3183"/>
                  </a:cubicBezTo>
                  <a:cubicBezTo>
                    <a:pt x="17591" y="3126"/>
                    <a:pt x="17591" y="3126"/>
                    <a:pt x="17591" y="3126"/>
                  </a:cubicBezTo>
                  <a:cubicBezTo>
                    <a:pt x="17509" y="3183"/>
                    <a:pt x="17509" y="3183"/>
                    <a:pt x="17509" y="3183"/>
                  </a:cubicBezTo>
                  <a:cubicBezTo>
                    <a:pt x="17427" y="3183"/>
                    <a:pt x="17427" y="3183"/>
                    <a:pt x="17427" y="3183"/>
                  </a:cubicBezTo>
                  <a:cubicBezTo>
                    <a:pt x="17345" y="3069"/>
                    <a:pt x="17345" y="3069"/>
                    <a:pt x="17345" y="3069"/>
                  </a:cubicBezTo>
                  <a:cubicBezTo>
                    <a:pt x="17264" y="2956"/>
                    <a:pt x="17264" y="2956"/>
                    <a:pt x="17264" y="2956"/>
                  </a:cubicBezTo>
                  <a:cubicBezTo>
                    <a:pt x="17264" y="2842"/>
                    <a:pt x="17264" y="2842"/>
                    <a:pt x="17264" y="2842"/>
                  </a:cubicBezTo>
                  <a:cubicBezTo>
                    <a:pt x="17345" y="2785"/>
                    <a:pt x="17345" y="2785"/>
                    <a:pt x="17345" y="2785"/>
                  </a:cubicBezTo>
                  <a:cubicBezTo>
                    <a:pt x="17509" y="2728"/>
                    <a:pt x="17509" y="2728"/>
                    <a:pt x="17509" y="2728"/>
                  </a:cubicBezTo>
                  <a:cubicBezTo>
                    <a:pt x="17755" y="2672"/>
                    <a:pt x="17755" y="2672"/>
                    <a:pt x="17755" y="2672"/>
                  </a:cubicBezTo>
                  <a:cubicBezTo>
                    <a:pt x="17836" y="2615"/>
                    <a:pt x="17836" y="2615"/>
                    <a:pt x="17836" y="2615"/>
                  </a:cubicBezTo>
                  <a:cubicBezTo>
                    <a:pt x="18000" y="2558"/>
                    <a:pt x="18000" y="2558"/>
                    <a:pt x="18000" y="2558"/>
                  </a:cubicBezTo>
                  <a:cubicBezTo>
                    <a:pt x="17918" y="2387"/>
                    <a:pt x="17918" y="2387"/>
                    <a:pt x="17918" y="2387"/>
                  </a:cubicBezTo>
                  <a:cubicBezTo>
                    <a:pt x="18000" y="2274"/>
                    <a:pt x="18000" y="2274"/>
                    <a:pt x="18000" y="2274"/>
                  </a:cubicBezTo>
                  <a:cubicBezTo>
                    <a:pt x="18082" y="2387"/>
                    <a:pt x="18082" y="2387"/>
                    <a:pt x="18082" y="2387"/>
                  </a:cubicBezTo>
                  <a:cubicBezTo>
                    <a:pt x="18164" y="2501"/>
                    <a:pt x="18164" y="2501"/>
                    <a:pt x="18164" y="2501"/>
                  </a:cubicBezTo>
                  <a:cubicBezTo>
                    <a:pt x="18245" y="2615"/>
                    <a:pt x="18245" y="2615"/>
                    <a:pt x="18245" y="2615"/>
                  </a:cubicBezTo>
                  <a:cubicBezTo>
                    <a:pt x="18409" y="2728"/>
                    <a:pt x="18409" y="2728"/>
                    <a:pt x="18409" y="2728"/>
                  </a:cubicBezTo>
                  <a:cubicBezTo>
                    <a:pt x="18409" y="2672"/>
                    <a:pt x="18409" y="2672"/>
                    <a:pt x="18409" y="2672"/>
                  </a:cubicBezTo>
                  <a:cubicBezTo>
                    <a:pt x="18409" y="2558"/>
                    <a:pt x="18409" y="2558"/>
                    <a:pt x="18409" y="2558"/>
                  </a:cubicBezTo>
                  <a:cubicBezTo>
                    <a:pt x="18491" y="2444"/>
                    <a:pt x="18491" y="2444"/>
                    <a:pt x="18491" y="2444"/>
                  </a:cubicBezTo>
                  <a:cubicBezTo>
                    <a:pt x="18491" y="2331"/>
                    <a:pt x="18491" y="2331"/>
                    <a:pt x="18491" y="2331"/>
                  </a:cubicBezTo>
                  <a:cubicBezTo>
                    <a:pt x="18655" y="2331"/>
                    <a:pt x="18655" y="2331"/>
                    <a:pt x="18655" y="2331"/>
                  </a:cubicBezTo>
                  <a:cubicBezTo>
                    <a:pt x="18900" y="2331"/>
                    <a:pt x="18900" y="2331"/>
                    <a:pt x="18900" y="2331"/>
                  </a:cubicBezTo>
                  <a:cubicBezTo>
                    <a:pt x="18982" y="2444"/>
                    <a:pt x="18982" y="2444"/>
                    <a:pt x="18982" y="2444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0" name="Google Shape;2520;p278"/>
            <p:cNvSpPr/>
            <p:nvPr/>
          </p:nvSpPr>
          <p:spPr>
            <a:xfrm>
              <a:off x="2880022" y="1983289"/>
              <a:ext cx="1586196" cy="20356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29" y="185"/>
                  </a:moveTo>
                  <a:cubicBezTo>
                    <a:pt x="8308" y="62"/>
                    <a:pt x="8308" y="62"/>
                    <a:pt x="8308" y="62"/>
                  </a:cubicBezTo>
                  <a:cubicBezTo>
                    <a:pt x="8387" y="0"/>
                    <a:pt x="8387" y="0"/>
                    <a:pt x="8387" y="0"/>
                  </a:cubicBezTo>
                  <a:cubicBezTo>
                    <a:pt x="8545" y="0"/>
                    <a:pt x="8545" y="0"/>
                    <a:pt x="8545" y="0"/>
                  </a:cubicBezTo>
                  <a:cubicBezTo>
                    <a:pt x="8624" y="62"/>
                    <a:pt x="8624" y="62"/>
                    <a:pt x="8624" y="62"/>
                  </a:cubicBezTo>
                  <a:cubicBezTo>
                    <a:pt x="8545" y="185"/>
                    <a:pt x="8545" y="185"/>
                    <a:pt x="8545" y="185"/>
                  </a:cubicBezTo>
                  <a:cubicBezTo>
                    <a:pt x="8545" y="308"/>
                    <a:pt x="8545" y="308"/>
                    <a:pt x="8545" y="308"/>
                  </a:cubicBezTo>
                  <a:cubicBezTo>
                    <a:pt x="8703" y="246"/>
                    <a:pt x="8703" y="246"/>
                    <a:pt x="8703" y="246"/>
                  </a:cubicBezTo>
                  <a:cubicBezTo>
                    <a:pt x="8941" y="308"/>
                    <a:pt x="8941" y="308"/>
                    <a:pt x="8941" y="308"/>
                  </a:cubicBezTo>
                  <a:cubicBezTo>
                    <a:pt x="8941" y="431"/>
                    <a:pt x="8941" y="431"/>
                    <a:pt x="8941" y="431"/>
                  </a:cubicBezTo>
                  <a:cubicBezTo>
                    <a:pt x="9020" y="615"/>
                    <a:pt x="9020" y="615"/>
                    <a:pt x="9020" y="615"/>
                  </a:cubicBezTo>
                  <a:cubicBezTo>
                    <a:pt x="9099" y="677"/>
                    <a:pt x="9099" y="677"/>
                    <a:pt x="9099" y="677"/>
                  </a:cubicBezTo>
                  <a:cubicBezTo>
                    <a:pt x="9257" y="554"/>
                    <a:pt x="9257" y="554"/>
                    <a:pt x="9257" y="554"/>
                  </a:cubicBezTo>
                  <a:cubicBezTo>
                    <a:pt x="9495" y="554"/>
                    <a:pt x="9495" y="554"/>
                    <a:pt x="9495" y="554"/>
                  </a:cubicBezTo>
                  <a:cubicBezTo>
                    <a:pt x="9653" y="677"/>
                    <a:pt x="9653" y="677"/>
                    <a:pt x="9653" y="677"/>
                  </a:cubicBezTo>
                  <a:cubicBezTo>
                    <a:pt x="9732" y="738"/>
                    <a:pt x="9732" y="738"/>
                    <a:pt x="9732" y="738"/>
                  </a:cubicBezTo>
                  <a:cubicBezTo>
                    <a:pt x="9890" y="800"/>
                    <a:pt x="9890" y="800"/>
                    <a:pt x="9890" y="800"/>
                  </a:cubicBezTo>
                  <a:cubicBezTo>
                    <a:pt x="10127" y="800"/>
                    <a:pt x="10127" y="800"/>
                    <a:pt x="10127" y="800"/>
                  </a:cubicBezTo>
                  <a:cubicBezTo>
                    <a:pt x="10286" y="923"/>
                    <a:pt x="10286" y="923"/>
                    <a:pt x="10286" y="923"/>
                  </a:cubicBezTo>
                  <a:cubicBezTo>
                    <a:pt x="10365" y="1046"/>
                    <a:pt x="10365" y="1046"/>
                    <a:pt x="10365" y="1046"/>
                  </a:cubicBezTo>
                  <a:cubicBezTo>
                    <a:pt x="10207" y="1108"/>
                    <a:pt x="10207" y="1108"/>
                    <a:pt x="10207" y="1108"/>
                  </a:cubicBezTo>
                  <a:cubicBezTo>
                    <a:pt x="10127" y="1231"/>
                    <a:pt x="10127" y="1231"/>
                    <a:pt x="10127" y="1231"/>
                  </a:cubicBezTo>
                  <a:cubicBezTo>
                    <a:pt x="10207" y="1354"/>
                    <a:pt x="10207" y="1354"/>
                    <a:pt x="10207" y="1354"/>
                  </a:cubicBezTo>
                  <a:cubicBezTo>
                    <a:pt x="10365" y="1354"/>
                    <a:pt x="10365" y="1354"/>
                    <a:pt x="10365" y="1354"/>
                  </a:cubicBezTo>
                  <a:cubicBezTo>
                    <a:pt x="10602" y="1477"/>
                    <a:pt x="10602" y="1477"/>
                    <a:pt x="10602" y="1477"/>
                  </a:cubicBezTo>
                  <a:cubicBezTo>
                    <a:pt x="10760" y="1477"/>
                    <a:pt x="10760" y="1477"/>
                    <a:pt x="10760" y="1477"/>
                  </a:cubicBezTo>
                  <a:cubicBezTo>
                    <a:pt x="10919" y="1477"/>
                    <a:pt x="10919" y="1477"/>
                    <a:pt x="10919" y="1477"/>
                  </a:cubicBezTo>
                  <a:cubicBezTo>
                    <a:pt x="11235" y="1538"/>
                    <a:pt x="11235" y="1538"/>
                    <a:pt x="11235" y="1538"/>
                  </a:cubicBezTo>
                  <a:cubicBezTo>
                    <a:pt x="11473" y="1662"/>
                    <a:pt x="11473" y="1662"/>
                    <a:pt x="11473" y="1662"/>
                  </a:cubicBezTo>
                  <a:cubicBezTo>
                    <a:pt x="11631" y="1600"/>
                    <a:pt x="11631" y="1600"/>
                    <a:pt x="11631" y="1600"/>
                  </a:cubicBezTo>
                  <a:cubicBezTo>
                    <a:pt x="11789" y="1538"/>
                    <a:pt x="11789" y="1538"/>
                    <a:pt x="11789" y="1538"/>
                  </a:cubicBezTo>
                  <a:cubicBezTo>
                    <a:pt x="11868" y="1538"/>
                    <a:pt x="11868" y="1538"/>
                    <a:pt x="11868" y="1538"/>
                  </a:cubicBezTo>
                  <a:cubicBezTo>
                    <a:pt x="12105" y="1600"/>
                    <a:pt x="12105" y="1600"/>
                    <a:pt x="12105" y="1600"/>
                  </a:cubicBezTo>
                  <a:cubicBezTo>
                    <a:pt x="12264" y="1538"/>
                    <a:pt x="12264" y="1538"/>
                    <a:pt x="12264" y="1538"/>
                  </a:cubicBezTo>
                  <a:cubicBezTo>
                    <a:pt x="12343" y="1415"/>
                    <a:pt x="12343" y="1415"/>
                    <a:pt x="12343" y="1415"/>
                  </a:cubicBezTo>
                  <a:cubicBezTo>
                    <a:pt x="12422" y="1415"/>
                    <a:pt x="12422" y="1415"/>
                    <a:pt x="12422" y="1415"/>
                  </a:cubicBezTo>
                  <a:cubicBezTo>
                    <a:pt x="12501" y="1415"/>
                    <a:pt x="12501" y="1415"/>
                    <a:pt x="12501" y="1415"/>
                  </a:cubicBezTo>
                  <a:cubicBezTo>
                    <a:pt x="12501" y="1600"/>
                    <a:pt x="12501" y="1600"/>
                    <a:pt x="12501" y="1600"/>
                  </a:cubicBezTo>
                  <a:cubicBezTo>
                    <a:pt x="12422" y="1723"/>
                    <a:pt x="12422" y="1723"/>
                    <a:pt x="12422" y="1723"/>
                  </a:cubicBezTo>
                  <a:cubicBezTo>
                    <a:pt x="12501" y="1908"/>
                    <a:pt x="12501" y="1908"/>
                    <a:pt x="12501" y="1908"/>
                  </a:cubicBezTo>
                  <a:cubicBezTo>
                    <a:pt x="12659" y="1846"/>
                    <a:pt x="12659" y="1846"/>
                    <a:pt x="12659" y="1846"/>
                  </a:cubicBezTo>
                  <a:cubicBezTo>
                    <a:pt x="12818" y="1785"/>
                    <a:pt x="12818" y="1785"/>
                    <a:pt x="12818" y="1785"/>
                  </a:cubicBezTo>
                  <a:cubicBezTo>
                    <a:pt x="12897" y="1662"/>
                    <a:pt x="12897" y="1662"/>
                    <a:pt x="12897" y="1662"/>
                  </a:cubicBezTo>
                  <a:cubicBezTo>
                    <a:pt x="13134" y="1600"/>
                    <a:pt x="13134" y="1600"/>
                    <a:pt x="13134" y="1600"/>
                  </a:cubicBezTo>
                  <a:cubicBezTo>
                    <a:pt x="13213" y="1723"/>
                    <a:pt x="13213" y="1723"/>
                    <a:pt x="13213" y="1723"/>
                  </a:cubicBezTo>
                  <a:cubicBezTo>
                    <a:pt x="13371" y="1785"/>
                    <a:pt x="13371" y="1785"/>
                    <a:pt x="13371" y="1785"/>
                  </a:cubicBezTo>
                  <a:cubicBezTo>
                    <a:pt x="13451" y="1908"/>
                    <a:pt x="13451" y="1908"/>
                    <a:pt x="13451" y="1908"/>
                  </a:cubicBezTo>
                  <a:cubicBezTo>
                    <a:pt x="13451" y="2154"/>
                    <a:pt x="13451" y="2154"/>
                    <a:pt x="13451" y="2154"/>
                  </a:cubicBezTo>
                  <a:cubicBezTo>
                    <a:pt x="13609" y="2277"/>
                    <a:pt x="13609" y="2277"/>
                    <a:pt x="13609" y="2277"/>
                  </a:cubicBezTo>
                  <a:cubicBezTo>
                    <a:pt x="13609" y="2462"/>
                    <a:pt x="13609" y="2462"/>
                    <a:pt x="13609" y="2462"/>
                  </a:cubicBezTo>
                  <a:cubicBezTo>
                    <a:pt x="13451" y="2523"/>
                    <a:pt x="13451" y="2523"/>
                    <a:pt x="13451" y="2523"/>
                  </a:cubicBezTo>
                  <a:cubicBezTo>
                    <a:pt x="13213" y="2708"/>
                    <a:pt x="13213" y="2708"/>
                    <a:pt x="13213" y="2708"/>
                  </a:cubicBezTo>
                  <a:cubicBezTo>
                    <a:pt x="13213" y="2954"/>
                    <a:pt x="13213" y="2954"/>
                    <a:pt x="13213" y="2954"/>
                  </a:cubicBezTo>
                  <a:cubicBezTo>
                    <a:pt x="13213" y="3262"/>
                    <a:pt x="13213" y="3262"/>
                    <a:pt x="13213" y="3262"/>
                  </a:cubicBezTo>
                  <a:cubicBezTo>
                    <a:pt x="13292" y="3446"/>
                    <a:pt x="13292" y="3446"/>
                    <a:pt x="13292" y="3446"/>
                  </a:cubicBezTo>
                  <a:cubicBezTo>
                    <a:pt x="13451" y="3569"/>
                    <a:pt x="13451" y="3569"/>
                    <a:pt x="13451" y="3569"/>
                  </a:cubicBezTo>
                  <a:cubicBezTo>
                    <a:pt x="13451" y="3877"/>
                    <a:pt x="13451" y="3877"/>
                    <a:pt x="13451" y="3877"/>
                  </a:cubicBezTo>
                  <a:cubicBezTo>
                    <a:pt x="13451" y="4000"/>
                    <a:pt x="13451" y="4000"/>
                    <a:pt x="13451" y="4000"/>
                  </a:cubicBezTo>
                  <a:cubicBezTo>
                    <a:pt x="13451" y="4123"/>
                    <a:pt x="13451" y="4123"/>
                    <a:pt x="13451" y="4123"/>
                  </a:cubicBezTo>
                  <a:cubicBezTo>
                    <a:pt x="13371" y="4308"/>
                    <a:pt x="13371" y="4308"/>
                    <a:pt x="13371" y="4308"/>
                  </a:cubicBezTo>
                  <a:cubicBezTo>
                    <a:pt x="13213" y="4308"/>
                    <a:pt x="13213" y="4308"/>
                    <a:pt x="13213" y="4308"/>
                  </a:cubicBezTo>
                  <a:cubicBezTo>
                    <a:pt x="13134" y="4246"/>
                    <a:pt x="13134" y="4246"/>
                    <a:pt x="13134" y="4246"/>
                  </a:cubicBezTo>
                  <a:cubicBezTo>
                    <a:pt x="13055" y="4185"/>
                    <a:pt x="13055" y="4185"/>
                    <a:pt x="13055" y="4185"/>
                  </a:cubicBezTo>
                  <a:cubicBezTo>
                    <a:pt x="12976" y="4123"/>
                    <a:pt x="12976" y="4123"/>
                    <a:pt x="12976" y="4123"/>
                  </a:cubicBezTo>
                  <a:cubicBezTo>
                    <a:pt x="12897" y="4185"/>
                    <a:pt x="12897" y="4185"/>
                    <a:pt x="12897" y="4185"/>
                  </a:cubicBezTo>
                  <a:cubicBezTo>
                    <a:pt x="12897" y="4308"/>
                    <a:pt x="12897" y="4308"/>
                    <a:pt x="12897" y="4308"/>
                  </a:cubicBezTo>
                  <a:cubicBezTo>
                    <a:pt x="12897" y="4431"/>
                    <a:pt x="12897" y="4431"/>
                    <a:pt x="12897" y="4431"/>
                  </a:cubicBezTo>
                  <a:cubicBezTo>
                    <a:pt x="12976" y="4738"/>
                    <a:pt x="12976" y="4738"/>
                    <a:pt x="12976" y="4738"/>
                  </a:cubicBezTo>
                  <a:cubicBezTo>
                    <a:pt x="12897" y="4985"/>
                    <a:pt x="12897" y="4985"/>
                    <a:pt x="12897" y="4985"/>
                  </a:cubicBezTo>
                  <a:cubicBezTo>
                    <a:pt x="12738" y="5108"/>
                    <a:pt x="12738" y="5108"/>
                    <a:pt x="12738" y="5108"/>
                  </a:cubicBezTo>
                  <a:cubicBezTo>
                    <a:pt x="12738" y="5231"/>
                    <a:pt x="12738" y="5231"/>
                    <a:pt x="12738" y="5231"/>
                  </a:cubicBezTo>
                  <a:cubicBezTo>
                    <a:pt x="12897" y="5231"/>
                    <a:pt x="12897" y="5231"/>
                    <a:pt x="12897" y="5231"/>
                  </a:cubicBezTo>
                  <a:cubicBezTo>
                    <a:pt x="12976" y="5169"/>
                    <a:pt x="12976" y="5169"/>
                    <a:pt x="12976" y="5169"/>
                  </a:cubicBezTo>
                  <a:cubicBezTo>
                    <a:pt x="13134" y="5169"/>
                    <a:pt x="13134" y="5169"/>
                    <a:pt x="13134" y="5169"/>
                  </a:cubicBezTo>
                  <a:cubicBezTo>
                    <a:pt x="13134" y="5292"/>
                    <a:pt x="13134" y="5292"/>
                    <a:pt x="13134" y="5292"/>
                  </a:cubicBezTo>
                  <a:cubicBezTo>
                    <a:pt x="13055" y="5354"/>
                    <a:pt x="13055" y="5354"/>
                    <a:pt x="13055" y="5354"/>
                  </a:cubicBezTo>
                  <a:cubicBezTo>
                    <a:pt x="13134" y="5538"/>
                    <a:pt x="13134" y="5538"/>
                    <a:pt x="13134" y="5538"/>
                  </a:cubicBezTo>
                  <a:cubicBezTo>
                    <a:pt x="13213" y="5538"/>
                    <a:pt x="13213" y="5538"/>
                    <a:pt x="13213" y="5538"/>
                  </a:cubicBezTo>
                  <a:cubicBezTo>
                    <a:pt x="13371" y="5415"/>
                    <a:pt x="13371" y="5415"/>
                    <a:pt x="13371" y="5415"/>
                  </a:cubicBezTo>
                  <a:cubicBezTo>
                    <a:pt x="13451" y="5292"/>
                    <a:pt x="13451" y="5292"/>
                    <a:pt x="13451" y="5292"/>
                  </a:cubicBezTo>
                  <a:cubicBezTo>
                    <a:pt x="13530" y="5231"/>
                    <a:pt x="13530" y="5231"/>
                    <a:pt x="13530" y="5231"/>
                  </a:cubicBezTo>
                  <a:cubicBezTo>
                    <a:pt x="13688" y="5292"/>
                    <a:pt x="13688" y="5292"/>
                    <a:pt x="13688" y="5292"/>
                  </a:cubicBezTo>
                  <a:cubicBezTo>
                    <a:pt x="13688" y="5477"/>
                    <a:pt x="13688" y="5477"/>
                    <a:pt x="13688" y="5477"/>
                  </a:cubicBezTo>
                  <a:cubicBezTo>
                    <a:pt x="13846" y="5538"/>
                    <a:pt x="13846" y="5538"/>
                    <a:pt x="13846" y="5538"/>
                  </a:cubicBezTo>
                  <a:cubicBezTo>
                    <a:pt x="14004" y="5600"/>
                    <a:pt x="14004" y="5600"/>
                    <a:pt x="14004" y="5600"/>
                  </a:cubicBezTo>
                  <a:cubicBezTo>
                    <a:pt x="14084" y="5477"/>
                    <a:pt x="14084" y="5477"/>
                    <a:pt x="14084" y="5477"/>
                  </a:cubicBezTo>
                  <a:cubicBezTo>
                    <a:pt x="14163" y="5477"/>
                    <a:pt x="14163" y="5477"/>
                    <a:pt x="14163" y="5477"/>
                  </a:cubicBezTo>
                  <a:cubicBezTo>
                    <a:pt x="14321" y="5477"/>
                    <a:pt x="14321" y="5477"/>
                    <a:pt x="14321" y="5477"/>
                  </a:cubicBezTo>
                  <a:cubicBezTo>
                    <a:pt x="14242" y="5600"/>
                    <a:pt x="14242" y="5600"/>
                    <a:pt x="14242" y="5600"/>
                  </a:cubicBezTo>
                  <a:cubicBezTo>
                    <a:pt x="14163" y="5662"/>
                    <a:pt x="14163" y="5662"/>
                    <a:pt x="14163" y="5662"/>
                  </a:cubicBezTo>
                  <a:cubicBezTo>
                    <a:pt x="14084" y="5723"/>
                    <a:pt x="14084" y="5723"/>
                    <a:pt x="14084" y="5723"/>
                  </a:cubicBezTo>
                  <a:cubicBezTo>
                    <a:pt x="14084" y="5846"/>
                    <a:pt x="14084" y="5846"/>
                    <a:pt x="14084" y="5846"/>
                  </a:cubicBezTo>
                  <a:cubicBezTo>
                    <a:pt x="14084" y="6031"/>
                    <a:pt x="14084" y="6031"/>
                    <a:pt x="14084" y="6031"/>
                  </a:cubicBezTo>
                  <a:cubicBezTo>
                    <a:pt x="14084" y="6215"/>
                    <a:pt x="14084" y="6215"/>
                    <a:pt x="14084" y="6215"/>
                  </a:cubicBezTo>
                  <a:cubicBezTo>
                    <a:pt x="13925" y="6338"/>
                    <a:pt x="13925" y="6338"/>
                    <a:pt x="13925" y="6338"/>
                  </a:cubicBezTo>
                  <a:cubicBezTo>
                    <a:pt x="13846" y="6400"/>
                    <a:pt x="13846" y="6400"/>
                    <a:pt x="13846" y="6400"/>
                  </a:cubicBezTo>
                  <a:cubicBezTo>
                    <a:pt x="14004" y="6585"/>
                    <a:pt x="14004" y="6585"/>
                    <a:pt x="14004" y="6585"/>
                  </a:cubicBezTo>
                  <a:cubicBezTo>
                    <a:pt x="14004" y="6769"/>
                    <a:pt x="14004" y="6769"/>
                    <a:pt x="14004" y="6769"/>
                  </a:cubicBezTo>
                  <a:cubicBezTo>
                    <a:pt x="14084" y="7015"/>
                    <a:pt x="14084" y="7015"/>
                    <a:pt x="14084" y="7015"/>
                  </a:cubicBezTo>
                  <a:cubicBezTo>
                    <a:pt x="14084" y="7262"/>
                    <a:pt x="14084" y="7262"/>
                    <a:pt x="14084" y="7262"/>
                  </a:cubicBezTo>
                  <a:cubicBezTo>
                    <a:pt x="13846" y="7508"/>
                    <a:pt x="13846" y="7508"/>
                    <a:pt x="13846" y="7508"/>
                  </a:cubicBezTo>
                  <a:cubicBezTo>
                    <a:pt x="13767" y="7815"/>
                    <a:pt x="13767" y="7815"/>
                    <a:pt x="13767" y="7815"/>
                  </a:cubicBezTo>
                  <a:cubicBezTo>
                    <a:pt x="13767" y="8062"/>
                    <a:pt x="13767" y="8062"/>
                    <a:pt x="13767" y="8062"/>
                  </a:cubicBezTo>
                  <a:cubicBezTo>
                    <a:pt x="13925" y="8185"/>
                    <a:pt x="13925" y="8185"/>
                    <a:pt x="13925" y="8185"/>
                  </a:cubicBezTo>
                  <a:cubicBezTo>
                    <a:pt x="13925" y="8431"/>
                    <a:pt x="13925" y="8431"/>
                    <a:pt x="13925" y="8431"/>
                  </a:cubicBezTo>
                  <a:cubicBezTo>
                    <a:pt x="13767" y="8615"/>
                    <a:pt x="13767" y="8615"/>
                    <a:pt x="13767" y="8615"/>
                  </a:cubicBezTo>
                  <a:cubicBezTo>
                    <a:pt x="13609" y="8738"/>
                    <a:pt x="13609" y="8738"/>
                    <a:pt x="13609" y="8738"/>
                  </a:cubicBezTo>
                  <a:cubicBezTo>
                    <a:pt x="13530" y="8923"/>
                    <a:pt x="13530" y="8923"/>
                    <a:pt x="13530" y="8923"/>
                  </a:cubicBezTo>
                  <a:cubicBezTo>
                    <a:pt x="13609" y="9108"/>
                    <a:pt x="13609" y="9108"/>
                    <a:pt x="13609" y="9108"/>
                  </a:cubicBezTo>
                  <a:cubicBezTo>
                    <a:pt x="13767" y="9231"/>
                    <a:pt x="13767" y="9231"/>
                    <a:pt x="13767" y="9231"/>
                  </a:cubicBezTo>
                  <a:cubicBezTo>
                    <a:pt x="13846" y="9415"/>
                    <a:pt x="13846" y="9415"/>
                    <a:pt x="13846" y="9415"/>
                  </a:cubicBezTo>
                  <a:cubicBezTo>
                    <a:pt x="14084" y="9600"/>
                    <a:pt x="14084" y="9600"/>
                    <a:pt x="14084" y="9600"/>
                  </a:cubicBezTo>
                  <a:cubicBezTo>
                    <a:pt x="14242" y="9662"/>
                    <a:pt x="14242" y="9662"/>
                    <a:pt x="14242" y="9662"/>
                  </a:cubicBezTo>
                  <a:cubicBezTo>
                    <a:pt x="14479" y="9908"/>
                    <a:pt x="14479" y="9908"/>
                    <a:pt x="14479" y="9908"/>
                  </a:cubicBezTo>
                  <a:cubicBezTo>
                    <a:pt x="14716" y="10215"/>
                    <a:pt x="14716" y="10215"/>
                    <a:pt x="14716" y="10215"/>
                  </a:cubicBezTo>
                  <a:cubicBezTo>
                    <a:pt x="15191" y="10462"/>
                    <a:pt x="15191" y="10462"/>
                    <a:pt x="15191" y="10462"/>
                  </a:cubicBezTo>
                  <a:cubicBezTo>
                    <a:pt x="15270" y="10523"/>
                    <a:pt x="15270" y="10523"/>
                    <a:pt x="15270" y="10523"/>
                  </a:cubicBezTo>
                  <a:cubicBezTo>
                    <a:pt x="15429" y="10338"/>
                    <a:pt x="15429" y="10338"/>
                    <a:pt x="15429" y="10338"/>
                  </a:cubicBezTo>
                  <a:cubicBezTo>
                    <a:pt x="15587" y="10277"/>
                    <a:pt x="15587" y="10277"/>
                    <a:pt x="15587" y="10277"/>
                  </a:cubicBezTo>
                  <a:cubicBezTo>
                    <a:pt x="15666" y="10338"/>
                    <a:pt x="15666" y="10338"/>
                    <a:pt x="15666" y="10338"/>
                  </a:cubicBezTo>
                  <a:cubicBezTo>
                    <a:pt x="15824" y="10523"/>
                    <a:pt x="15824" y="10523"/>
                    <a:pt x="15824" y="10523"/>
                  </a:cubicBezTo>
                  <a:cubicBezTo>
                    <a:pt x="16062" y="10585"/>
                    <a:pt x="16062" y="10585"/>
                    <a:pt x="16062" y="10585"/>
                  </a:cubicBezTo>
                  <a:cubicBezTo>
                    <a:pt x="16378" y="10708"/>
                    <a:pt x="16378" y="10708"/>
                    <a:pt x="16378" y="10708"/>
                  </a:cubicBezTo>
                  <a:cubicBezTo>
                    <a:pt x="16853" y="10769"/>
                    <a:pt x="16853" y="10769"/>
                    <a:pt x="16853" y="10769"/>
                  </a:cubicBezTo>
                  <a:cubicBezTo>
                    <a:pt x="17011" y="10646"/>
                    <a:pt x="17011" y="10646"/>
                    <a:pt x="17011" y="10646"/>
                  </a:cubicBezTo>
                  <a:cubicBezTo>
                    <a:pt x="17011" y="10523"/>
                    <a:pt x="17011" y="10523"/>
                    <a:pt x="17011" y="10523"/>
                  </a:cubicBezTo>
                  <a:cubicBezTo>
                    <a:pt x="17248" y="10462"/>
                    <a:pt x="17248" y="10462"/>
                    <a:pt x="17248" y="10462"/>
                  </a:cubicBezTo>
                  <a:cubicBezTo>
                    <a:pt x="17407" y="10462"/>
                    <a:pt x="17407" y="10462"/>
                    <a:pt x="17407" y="10462"/>
                  </a:cubicBezTo>
                  <a:cubicBezTo>
                    <a:pt x="17486" y="10585"/>
                    <a:pt x="17486" y="10585"/>
                    <a:pt x="17486" y="10585"/>
                  </a:cubicBezTo>
                  <a:cubicBezTo>
                    <a:pt x="17644" y="10708"/>
                    <a:pt x="17644" y="10708"/>
                    <a:pt x="17644" y="10708"/>
                  </a:cubicBezTo>
                  <a:cubicBezTo>
                    <a:pt x="17802" y="10708"/>
                    <a:pt x="17802" y="10708"/>
                    <a:pt x="17802" y="10708"/>
                  </a:cubicBezTo>
                  <a:cubicBezTo>
                    <a:pt x="17960" y="10708"/>
                    <a:pt x="17960" y="10708"/>
                    <a:pt x="17960" y="10708"/>
                  </a:cubicBezTo>
                  <a:cubicBezTo>
                    <a:pt x="18119" y="10769"/>
                    <a:pt x="18119" y="10769"/>
                    <a:pt x="18119" y="10769"/>
                  </a:cubicBezTo>
                  <a:cubicBezTo>
                    <a:pt x="18119" y="10954"/>
                    <a:pt x="18119" y="10954"/>
                    <a:pt x="18119" y="10954"/>
                  </a:cubicBezTo>
                  <a:cubicBezTo>
                    <a:pt x="18277" y="11015"/>
                    <a:pt x="18277" y="11015"/>
                    <a:pt x="18277" y="11015"/>
                  </a:cubicBezTo>
                  <a:cubicBezTo>
                    <a:pt x="18435" y="10954"/>
                    <a:pt x="18435" y="10954"/>
                    <a:pt x="18435" y="10954"/>
                  </a:cubicBezTo>
                  <a:cubicBezTo>
                    <a:pt x="18593" y="10954"/>
                    <a:pt x="18593" y="10954"/>
                    <a:pt x="18593" y="10954"/>
                  </a:cubicBezTo>
                  <a:cubicBezTo>
                    <a:pt x="18673" y="11015"/>
                    <a:pt x="18673" y="11015"/>
                    <a:pt x="18673" y="11015"/>
                  </a:cubicBezTo>
                  <a:cubicBezTo>
                    <a:pt x="18752" y="11138"/>
                    <a:pt x="18752" y="11138"/>
                    <a:pt x="18752" y="11138"/>
                  </a:cubicBezTo>
                  <a:cubicBezTo>
                    <a:pt x="18831" y="11200"/>
                    <a:pt x="18831" y="11200"/>
                    <a:pt x="18831" y="11200"/>
                  </a:cubicBezTo>
                  <a:cubicBezTo>
                    <a:pt x="18989" y="11323"/>
                    <a:pt x="18989" y="11323"/>
                    <a:pt x="18989" y="11323"/>
                  </a:cubicBezTo>
                  <a:cubicBezTo>
                    <a:pt x="19068" y="11385"/>
                    <a:pt x="19068" y="11385"/>
                    <a:pt x="19068" y="11385"/>
                  </a:cubicBezTo>
                  <a:cubicBezTo>
                    <a:pt x="19226" y="11323"/>
                    <a:pt x="19226" y="11323"/>
                    <a:pt x="19226" y="11323"/>
                  </a:cubicBezTo>
                  <a:cubicBezTo>
                    <a:pt x="19305" y="11200"/>
                    <a:pt x="19305" y="11200"/>
                    <a:pt x="19305" y="11200"/>
                  </a:cubicBezTo>
                  <a:cubicBezTo>
                    <a:pt x="19543" y="11200"/>
                    <a:pt x="19543" y="11200"/>
                    <a:pt x="19543" y="11200"/>
                  </a:cubicBezTo>
                  <a:cubicBezTo>
                    <a:pt x="19701" y="11262"/>
                    <a:pt x="19701" y="11262"/>
                    <a:pt x="19701" y="11262"/>
                  </a:cubicBezTo>
                  <a:cubicBezTo>
                    <a:pt x="19859" y="11446"/>
                    <a:pt x="19859" y="11446"/>
                    <a:pt x="19859" y="11446"/>
                  </a:cubicBezTo>
                  <a:cubicBezTo>
                    <a:pt x="20018" y="11508"/>
                    <a:pt x="20018" y="11508"/>
                    <a:pt x="20018" y="11508"/>
                  </a:cubicBezTo>
                  <a:cubicBezTo>
                    <a:pt x="20176" y="11508"/>
                    <a:pt x="20176" y="11508"/>
                    <a:pt x="20176" y="11508"/>
                  </a:cubicBezTo>
                  <a:cubicBezTo>
                    <a:pt x="20413" y="11569"/>
                    <a:pt x="20413" y="11569"/>
                    <a:pt x="20413" y="11569"/>
                  </a:cubicBezTo>
                  <a:cubicBezTo>
                    <a:pt x="20492" y="11631"/>
                    <a:pt x="20492" y="11631"/>
                    <a:pt x="20492" y="11631"/>
                  </a:cubicBezTo>
                  <a:cubicBezTo>
                    <a:pt x="20413" y="11692"/>
                    <a:pt x="20413" y="11692"/>
                    <a:pt x="20413" y="11692"/>
                  </a:cubicBezTo>
                  <a:cubicBezTo>
                    <a:pt x="20334" y="11815"/>
                    <a:pt x="20334" y="11815"/>
                    <a:pt x="20334" y="11815"/>
                  </a:cubicBezTo>
                  <a:cubicBezTo>
                    <a:pt x="20492" y="11938"/>
                    <a:pt x="20492" y="11938"/>
                    <a:pt x="20492" y="11938"/>
                  </a:cubicBezTo>
                  <a:cubicBezTo>
                    <a:pt x="20571" y="11877"/>
                    <a:pt x="20571" y="11877"/>
                    <a:pt x="20571" y="11877"/>
                  </a:cubicBezTo>
                  <a:cubicBezTo>
                    <a:pt x="20730" y="11754"/>
                    <a:pt x="20730" y="11754"/>
                    <a:pt x="20730" y="11754"/>
                  </a:cubicBezTo>
                  <a:cubicBezTo>
                    <a:pt x="21046" y="11692"/>
                    <a:pt x="21046" y="11692"/>
                    <a:pt x="21046" y="11692"/>
                  </a:cubicBezTo>
                  <a:cubicBezTo>
                    <a:pt x="21284" y="11815"/>
                    <a:pt x="21284" y="11815"/>
                    <a:pt x="21284" y="11815"/>
                  </a:cubicBezTo>
                  <a:cubicBezTo>
                    <a:pt x="21363" y="11938"/>
                    <a:pt x="21363" y="11938"/>
                    <a:pt x="21363" y="11938"/>
                  </a:cubicBezTo>
                  <a:cubicBezTo>
                    <a:pt x="21284" y="12062"/>
                    <a:pt x="21284" y="12062"/>
                    <a:pt x="21284" y="12062"/>
                  </a:cubicBezTo>
                  <a:cubicBezTo>
                    <a:pt x="21125" y="12062"/>
                    <a:pt x="21125" y="12062"/>
                    <a:pt x="21125" y="12062"/>
                  </a:cubicBezTo>
                  <a:cubicBezTo>
                    <a:pt x="21125" y="12185"/>
                    <a:pt x="21125" y="12185"/>
                    <a:pt x="21125" y="12185"/>
                  </a:cubicBezTo>
                  <a:cubicBezTo>
                    <a:pt x="21125" y="12308"/>
                    <a:pt x="21125" y="12308"/>
                    <a:pt x="21125" y="12308"/>
                  </a:cubicBezTo>
                  <a:cubicBezTo>
                    <a:pt x="21284" y="12431"/>
                    <a:pt x="21284" y="12431"/>
                    <a:pt x="21284" y="12431"/>
                  </a:cubicBezTo>
                  <a:cubicBezTo>
                    <a:pt x="21363" y="12615"/>
                    <a:pt x="21363" y="12615"/>
                    <a:pt x="21363" y="12615"/>
                  </a:cubicBezTo>
                  <a:cubicBezTo>
                    <a:pt x="21284" y="12862"/>
                    <a:pt x="21284" y="12862"/>
                    <a:pt x="21284" y="12862"/>
                  </a:cubicBezTo>
                  <a:cubicBezTo>
                    <a:pt x="21284" y="13169"/>
                    <a:pt x="21284" y="13169"/>
                    <a:pt x="21284" y="13169"/>
                  </a:cubicBezTo>
                  <a:cubicBezTo>
                    <a:pt x="21442" y="13292"/>
                    <a:pt x="21442" y="13292"/>
                    <a:pt x="21442" y="13292"/>
                  </a:cubicBezTo>
                  <a:cubicBezTo>
                    <a:pt x="21521" y="13415"/>
                    <a:pt x="21521" y="13415"/>
                    <a:pt x="21521" y="13415"/>
                  </a:cubicBezTo>
                  <a:cubicBezTo>
                    <a:pt x="21600" y="13477"/>
                    <a:pt x="21600" y="13477"/>
                    <a:pt x="21600" y="13477"/>
                  </a:cubicBezTo>
                  <a:cubicBezTo>
                    <a:pt x="21442" y="13723"/>
                    <a:pt x="21442" y="13723"/>
                    <a:pt x="21442" y="13723"/>
                  </a:cubicBezTo>
                  <a:cubicBezTo>
                    <a:pt x="21125" y="14031"/>
                    <a:pt x="21125" y="14031"/>
                    <a:pt x="21125" y="14031"/>
                  </a:cubicBezTo>
                  <a:cubicBezTo>
                    <a:pt x="20809" y="14215"/>
                    <a:pt x="20809" y="14215"/>
                    <a:pt x="20809" y="14215"/>
                  </a:cubicBezTo>
                  <a:cubicBezTo>
                    <a:pt x="20651" y="14338"/>
                    <a:pt x="20651" y="14338"/>
                    <a:pt x="20651" y="14338"/>
                  </a:cubicBezTo>
                  <a:cubicBezTo>
                    <a:pt x="20571" y="14338"/>
                    <a:pt x="20571" y="14338"/>
                    <a:pt x="20571" y="14338"/>
                  </a:cubicBezTo>
                  <a:cubicBezTo>
                    <a:pt x="20492" y="14400"/>
                    <a:pt x="20492" y="14400"/>
                    <a:pt x="20492" y="14400"/>
                  </a:cubicBezTo>
                  <a:cubicBezTo>
                    <a:pt x="20255" y="14338"/>
                    <a:pt x="20255" y="14338"/>
                    <a:pt x="20255" y="14338"/>
                  </a:cubicBezTo>
                  <a:cubicBezTo>
                    <a:pt x="20176" y="14154"/>
                    <a:pt x="20176" y="14154"/>
                    <a:pt x="20176" y="14154"/>
                  </a:cubicBezTo>
                  <a:cubicBezTo>
                    <a:pt x="20018" y="13969"/>
                    <a:pt x="20018" y="13969"/>
                    <a:pt x="20018" y="13969"/>
                  </a:cubicBezTo>
                  <a:cubicBezTo>
                    <a:pt x="19859" y="14031"/>
                    <a:pt x="19859" y="14031"/>
                    <a:pt x="19859" y="14031"/>
                  </a:cubicBezTo>
                  <a:cubicBezTo>
                    <a:pt x="19859" y="14154"/>
                    <a:pt x="19859" y="14154"/>
                    <a:pt x="19859" y="14154"/>
                  </a:cubicBezTo>
                  <a:cubicBezTo>
                    <a:pt x="19859" y="14277"/>
                    <a:pt x="19859" y="14277"/>
                    <a:pt x="19859" y="14277"/>
                  </a:cubicBezTo>
                  <a:cubicBezTo>
                    <a:pt x="19622" y="14338"/>
                    <a:pt x="19622" y="14338"/>
                    <a:pt x="19622" y="14338"/>
                  </a:cubicBezTo>
                  <a:cubicBezTo>
                    <a:pt x="19385" y="14277"/>
                    <a:pt x="19385" y="14277"/>
                    <a:pt x="19385" y="14277"/>
                  </a:cubicBezTo>
                  <a:cubicBezTo>
                    <a:pt x="19226" y="14215"/>
                    <a:pt x="19226" y="14215"/>
                    <a:pt x="19226" y="14215"/>
                  </a:cubicBezTo>
                  <a:cubicBezTo>
                    <a:pt x="18989" y="14031"/>
                    <a:pt x="18989" y="14031"/>
                    <a:pt x="18989" y="14031"/>
                  </a:cubicBezTo>
                  <a:cubicBezTo>
                    <a:pt x="18831" y="13908"/>
                    <a:pt x="18831" y="13908"/>
                    <a:pt x="18831" y="13908"/>
                  </a:cubicBezTo>
                  <a:cubicBezTo>
                    <a:pt x="18593" y="14092"/>
                    <a:pt x="18593" y="14092"/>
                    <a:pt x="18593" y="14092"/>
                  </a:cubicBezTo>
                  <a:cubicBezTo>
                    <a:pt x="18356" y="14215"/>
                    <a:pt x="18356" y="14215"/>
                    <a:pt x="18356" y="14215"/>
                  </a:cubicBezTo>
                  <a:cubicBezTo>
                    <a:pt x="18198" y="14277"/>
                    <a:pt x="18198" y="14277"/>
                    <a:pt x="18198" y="14277"/>
                  </a:cubicBezTo>
                  <a:cubicBezTo>
                    <a:pt x="17881" y="14215"/>
                    <a:pt x="17881" y="14215"/>
                    <a:pt x="17881" y="14215"/>
                  </a:cubicBezTo>
                  <a:cubicBezTo>
                    <a:pt x="17644" y="14154"/>
                    <a:pt x="17644" y="14154"/>
                    <a:pt x="17644" y="14154"/>
                  </a:cubicBezTo>
                  <a:cubicBezTo>
                    <a:pt x="17486" y="14154"/>
                    <a:pt x="17486" y="14154"/>
                    <a:pt x="17486" y="14154"/>
                  </a:cubicBezTo>
                  <a:cubicBezTo>
                    <a:pt x="17327" y="14400"/>
                    <a:pt x="17327" y="14400"/>
                    <a:pt x="17327" y="14400"/>
                  </a:cubicBezTo>
                  <a:cubicBezTo>
                    <a:pt x="17248" y="14585"/>
                    <a:pt x="17248" y="14585"/>
                    <a:pt x="17248" y="14585"/>
                  </a:cubicBezTo>
                  <a:cubicBezTo>
                    <a:pt x="17090" y="14646"/>
                    <a:pt x="17090" y="14646"/>
                    <a:pt x="17090" y="14646"/>
                  </a:cubicBezTo>
                  <a:cubicBezTo>
                    <a:pt x="17011" y="14646"/>
                    <a:pt x="17011" y="14646"/>
                    <a:pt x="17011" y="14646"/>
                  </a:cubicBezTo>
                  <a:cubicBezTo>
                    <a:pt x="16774" y="14646"/>
                    <a:pt x="16774" y="14646"/>
                    <a:pt x="16774" y="14646"/>
                  </a:cubicBezTo>
                  <a:cubicBezTo>
                    <a:pt x="16615" y="14646"/>
                    <a:pt x="16615" y="14646"/>
                    <a:pt x="16615" y="14646"/>
                  </a:cubicBezTo>
                  <a:cubicBezTo>
                    <a:pt x="16299" y="14769"/>
                    <a:pt x="16299" y="14769"/>
                    <a:pt x="16299" y="14769"/>
                  </a:cubicBezTo>
                  <a:cubicBezTo>
                    <a:pt x="15903" y="14769"/>
                    <a:pt x="15903" y="14769"/>
                    <a:pt x="15903" y="14769"/>
                  </a:cubicBezTo>
                  <a:cubicBezTo>
                    <a:pt x="15508" y="14769"/>
                    <a:pt x="15508" y="14769"/>
                    <a:pt x="15508" y="14769"/>
                  </a:cubicBezTo>
                  <a:cubicBezTo>
                    <a:pt x="15349" y="14831"/>
                    <a:pt x="15349" y="14831"/>
                    <a:pt x="15349" y="14831"/>
                  </a:cubicBezTo>
                  <a:cubicBezTo>
                    <a:pt x="15270" y="15015"/>
                    <a:pt x="15270" y="15015"/>
                    <a:pt x="15270" y="15015"/>
                  </a:cubicBezTo>
                  <a:cubicBezTo>
                    <a:pt x="15112" y="15015"/>
                    <a:pt x="15112" y="15015"/>
                    <a:pt x="15112" y="15015"/>
                  </a:cubicBezTo>
                  <a:cubicBezTo>
                    <a:pt x="14875" y="15015"/>
                    <a:pt x="14875" y="15015"/>
                    <a:pt x="14875" y="15015"/>
                  </a:cubicBezTo>
                  <a:cubicBezTo>
                    <a:pt x="14558" y="15077"/>
                    <a:pt x="14558" y="15077"/>
                    <a:pt x="14558" y="15077"/>
                  </a:cubicBezTo>
                  <a:cubicBezTo>
                    <a:pt x="14400" y="15200"/>
                    <a:pt x="14400" y="15200"/>
                    <a:pt x="14400" y="15200"/>
                  </a:cubicBezTo>
                  <a:cubicBezTo>
                    <a:pt x="14242" y="15323"/>
                    <a:pt x="14242" y="15323"/>
                    <a:pt x="14242" y="15323"/>
                  </a:cubicBezTo>
                  <a:cubicBezTo>
                    <a:pt x="14084" y="15323"/>
                    <a:pt x="14084" y="15323"/>
                    <a:pt x="14084" y="15323"/>
                  </a:cubicBezTo>
                  <a:cubicBezTo>
                    <a:pt x="13925" y="15262"/>
                    <a:pt x="13925" y="15262"/>
                    <a:pt x="13925" y="15262"/>
                  </a:cubicBezTo>
                  <a:cubicBezTo>
                    <a:pt x="13846" y="15262"/>
                    <a:pt x="13846" y="15262"/>
                    <a:pt x="13846" y="15262"/>
                  </a:cubicBezTo>
                  <a:cubicBezTo>
                    <a:pt x="13767" y="15385"/>
                    <a:pt x="13767" y="15385"/>
                    <a:pt x="13767" y="15385"/>
                  </a:cubicBezTo>
                  <a:cubicBezTo>
                    <a:pt x="13530" y="15508"/>
                    <a:pt x="13530" y="15508"/>
                    <a:pt x="13530" y="15508"/>
                  </a:cubicBezTo>
                  <a:cubicBezTo>
                    <a:pt x="13451" y="15569"/>
                    <a:pt x="13451" y="15569"/>
                    <a:pt x="13451" y="15569"/>
                  </a:cubicBezTo>
                  <a:cubicBezTo>
                    <a:pt x="13530" y="15754"/>
                    <a:pt x="13530" y="15754"/>
                    <a:pt x="13530" y="15754"/>
                  </a:cubicBezTo>
                  <a:cubicBezTo>
                    <a:pt x="13530" y="15877"/>
                    <a:pt x="13530" y="15877"/>
                    <a:pt x="13530" y="15877"/>
                  </a:cubicBezTo>
                  <a:cubicBezTo>
                    <a:pt x="13530" y="16000"/>
                    <a:pt x="13530" y="16000"/>
                    <a:pt x="13530" y="16000"/>
                  </a:cubicBezTo>
                  <a:cubicBezTo>
                    <a:pt x="13292" y="16123"/>
                    <a:pt x="13292" y="16123"/>
                    <a:pt x="13292" y="16123"/>
                  </a:cubicBezTo>
                  <a:cubicBezTo>
                    <a:pt x="13213" y="16246"/>
                    <a:pt x="13213" y="16246"/>
                    <a:pt x="13213" y="16246"/>
                  </a:cubicBezTo>
                  <a:cubicBezTo>
                    <a:pt x="13292" y="16431"/>
                    <a:pt x="13292" y="16431"/>
                    <a:pt x="13292" y="16431"/>
                  </a:cubicBezTo>
                  <a:cubicBezTo>
                    <a:pt x="13371" y="16615"/>
                    <a:pt x="13371" y="16615"/>
                    <a:pt x="13371" y="16615"/>
                  </a:cubicBezTo>
                  <a:cubicBezTo>
                    <a:pt x="13451" y="16862"/>
                    <a:pt x="13451" y="16862"/>
                    <a:pt x="13451" y="16862"/>
                  </a:cubicBezTo>
                  <a:cubicBezTo>
                    <a:pt x="13371" y="16985"/>
                    <a:pt x="13371" y="16985"/>
                    <a:pt x="13371" y="16985"/>
                  </a:cubicBezTo>
                  <a:cubicBezTo>
                    <a:pt x="13451" y="17292"/>
                    <a:pt x="13451" y="17292"/>
                    <a:pt x="13451" y="17292"/>
                  </a:cubicBezTo>
                  <a:cubicBezTo>
                    <a:pt x="13609" y="17477"/>
                    <a:pt x="13609" y="17477"/>
                    <a:pt x="13609" y="17477"/>
                  </a:cubicBezTo>
                  <a:cubicBezTo>
                    <a:pt x="13609" y="17600"/>
                    <a:pt x="13609" y="17600"/>
                    <a:pt x="13609" y="17600"/>
                  </a:cubicBezTo>
                  <a:cubicBezTo>
                    <a:pt x="13451" y="17662"/>
                    <a:pt x="13451" y="17662"/>
                    <a:pt x="13451" y="17662"/>
                  </a:cubicBezTo>
                  <a:cubicBezTo>
                    <a:pt x="13213" y="17662"/>
                    <a:pt x="13213" y="17662"/>
                    <a:pt x="13213" y="17662"/>
                  </a:cubicBezTo>
                  <a:cubicBezTo>
                    <a:pt x="13134" y="17785"/>
                    <a:pt x="13134" y="17785"/>
                    <a:pt x="13134" y="17785"/>
                  </a:cubicBezTo>
                  <a:cubicBezTo>
                    <a:pt x="13213" y="17908"/>
                    <a:pt x="13213" y="17908"/>
                    <a:pt x="13213" y="17908"/>
                  </a:cubicBezTo>
                  <a:cubicBezTo>
                    <a:pt x="13213" y="18092"/>
                    <a:pt x="13213" y="18092"/>
                    <a:pt x="13213" y="18092"/>
                  </a:cubicBezTo>
                  <a:cubicBezTo>
                    <a:pt x="13292" y="18277"/>
                    <a:pt x="13292" y="18277"/>
                    <a:pt x="13292" y="18277"/>
                  </a:cubicBezTo>
                  <a:cubicBezTo>
                    <a:pt x="13451" y="18338"/>
                    <a:pt x="13451" y="18338"/>
                    <a:pt x="13451" y="18338"/>
                  </a:cubicBezTo>
                  <a:cubicBezTo>
                    <a:pt x="13609" y="18523"/>
                    <a:pt x="13609" y="18523"/>
                    <a:pt x="13609" y="18523"/>
                  </a:cubicBezTo>
                  <a:cubicBezTo>
                    <a:pt x="13688" y="18708"/>
                    <a:pt x="13688" y="18708"/>
                    <a:pt x="13688" y="18708"/>
                  </a:cubicBezTo>
                  <a:cubicBezTo>
                    <a:pt x="13688" y="18954"/>
                    <a:pt x="13688" y="18954"/>
                    <a:pt x="13688" y="18954"/>
                  </a:cubicBezTo>
                  <a:cubicBezTo>
                    <a:pt x="13609" y="19015"/>
                    <a:pt x="13609" y="19015"/>
                    <a:pt x="13609" y="19015"/>
                  </a:cubicBezTo>
                  <a:cubicBezTo>
                    <a:pt x="13609" y="19262"/>
                    <a:pt x="13609" y="19262"/>
                    <a:pt x="13609" y="19262"/>
                  </a:cubicBezTo>
                  <a:cubicBezTo>
                    <a:pt x="13767" y="19385"/>
                    <a:pt x="13767" y="19385"/>
                    <a:pt x="13767" y="19385"/>
                  </a:cubicBezTo>
                  <a:cubicBezTo>
                    <a:pt x="13767" y="19569"/>
                    <a:pt x="13767" y="19569"/>
                    <a:pt x="13767" y="19569"/>
                  </a:cubicBezTo>
                  <a:cubicBezTo>
                    <a:pt x="13846" y="19631"/>
                    <a:pt x="13846" y="19631"/>
                    <a:pt x="13846" y="19631"/>
                  </a:cubicBezTo>
                  <a:cubicBezTo>
                    <a:pt x="13925" y="19692"/>
                    <a:pt x="13925" y="19692"/>
                    <a:pt x="13925" y="19692"/>
                  </a:cubicBezTo>
                  <a:cubicBezTo>
                    <a:pt x="13846" y="19815"/>
                    <a:pt x="13846" y="19815"/>
                    <a:pt x="13846" y="19815"/>
                  </a:cubicBezTo>
                  <a:cubicBezTo>
                    <a:pt x="13925" y="19938"/>
                    <a:pt x="13925" y="19938"/>
                    <a:pt x="13925" y="19938"/>
                  </a:cubicBezTo>
                  <a:cubicBezTo>
                    <a:pt x="14163" y="20000"/>
                    <a:pt x="14163" y="20000"/>
                    <a:pt x="14163" y="20000"/>
                  </a:cubicBezTo>
                  <a:cubicBezTo>
                    <a:pt x="14321" y="20062"/>
                    <a:pt x="14321" y="20062"/>
                    <a:pt x="14321" y="20062"/>
                  </a:cubicBezTo>
                  <a:cubicBezTo>
                    <a:pt x="14400" y="20062"/>
                    <a:pt x="14400" y="20062"/>
                    <a:pt x="14400" y="20062"/>
                  </a:cubicBezTo>
                  <a:cubicBezTo>
                    <a:pt x="14321" y="20185"/>
                    <a:pt x="14321" y="20185"/>
                    <a:pt x="14321" y="20185"/>
                  </a:cubicBezTo>
                  <a:cubicBezTo>
                    <a:pt x="14163" y="20246"/>
                    <a:pt x="14163" y="20246"/>
                    <a:pt x="14163" y="20246"/>
                  </a:cubicBezTo>
                  <a:cubicBezTo>
                    <a:pt x="14163" y="20369"/>
                    <a:pt x="14163" y="20369"/>
                    <a:pt x="14163" y="20369"/>
                  </a:cubicBezTo>
                  <a:cubicBezTo>
                    <a:pt x="14084" y="20492"/>
                    <a:pt x="14084" y="20492"/>
                    <a:pt x="14084" y="20492"/>
                  </a:cubicBezTo>
                  <a:cubicBezTo>
                    <a:pt x="14163" y="20554"/>
                    <a:pt x="14163" y="20554"/>
                    <a:pt x="14163" y="20554"/>
                  </a:cubicBezTo>
                  <a:cubicBezTo>
                    <a:pt x="14242" y="20615"/>
                    <a:pt x="14242" y="20615"/>
                    <a:pt x="14242" y="20615"/>
                  </a:cubicBezTo>
                  <a:cubicBezTo>
                    <a:pt x="14400" y="20677"/>
                    <a:pt x="14400" y="20677"/>
                    <a:pt x="14400" y="20677"/>
                  </a:cubicBezTo>
                  <a:cubicBezTo>
                    <a:pt x="14479" y="20738"/>
                    <a:pt x="14479" y="20738"/>
                    <a:pt x="14479" y="20738"/>
                  </a:cubicBezTo>
                  <a:cubicBezTo>
                    <a:pt x="14400" y="20985"/>
                    <a:pt x="14400" y="20985"/>
                    <a:pt x="14400" y="20985"/>
                  </a:cubicBezTo>
                  <a:cubicBezTo>
                    <a:pt x="14321" y="21046"/>
                    <a:pt x="14321" y="21046"/>
                    <a:pt x="14321" y="21046"/>
                  </a:cubicBezTo>
                  <a:cubicBezTo>
                    <a:pt x="14321" y="21169"/>
                    <a:pt x="14321" y="21169"/>
                    <a:pt x="14321" y="21169"/>
                  </a:cubicBezTo>
                  <a:cubicBezTo>
                    <a:pt x="14242" y="21292"/>
                    <a:pt x="14242" y="21292"/>
                    <a:pt x="14242" y="21292"/>
                  </a:cubicBezTo>
                  <a:cubicBezTo>
                    <a:pt x="14163" y="21415"/>
                    <a:pt x="14163" y="21415"/>
                    <a:pt x="14163" y="21415"/>
                  </a:cubicBezTo>
                  <a:cubicBezTo>
                    <a:pt x="14084" y="21600"/>
                    <a:pt x="14084" y="21600"/>
                    <a:pt x="14084" y="21600"/>
                  </a:cubicBezTo>
                  <a:cubicBezTo>
                    <a:pt x="13846" y="21600"/>
                    <a:pt x="13846" y="21600"/>
                    <a:pt x="13846" y="21600"/>
                  </a:cubicBezTo>
                  <a:cubicBezTo>
                    <a:pt x="13767" y="21538"/>
                    <a:pt x="13767" y="21538"/>
                    <a:pt x="13767" y="21538"/>
                  </a:cubicBezTo>
                  <a:cubicBezTo>
                    <a:pt x="13767" y="21415"/>
                    <a:pt x="13767" y="21415"/>
                    <a:pt x="13767" y="21415"/>
                  </a:cubicBezTo>
                  <a:cubicBezTo>
                    <a:pt x="13609" y="21292"/>
                    <a:pt x="13609" y="21292"/>
                    <a:pt x="13609" y="21292"/>
                  </a:cubicBezTo>
                  <a:cubicBezTo>
                    <a:pt x="13451" y="21354"/>
                    <a:pt x="13451" y="21354"/>
                    <a:pt x="13451" y="21354"/>
                  </a:cubicBezTo>
                  <a:cubicBezTo>
                    <a:pt x="13371" y="21415"/>
                    <a:pt x="13371" y="21415"/>
                    <a:pt x="13371" y="21415"/>
                  </a:cubicBezTo>
                  <a:cubicBezTo>
                    <a:pt x="13134" y="21415"/>
                    <a:pt x="13134" y="21415"/>
                    <a:pt x="13134" y="21415"/>
                  </a:cubicBezTo>
                  <a:cubicBezTo>
                    <a:pt x="12976" y="21354"/>
                    <a:pt x="12976" y="21354"/>
                    <a:pt x="12976" y="21354"/>
                  </a:cubicBezTo>
                  <a:cubicBezTo>
                    <a:pt x="12738" y="21354"/>
                    <a:pt x="12738" y="21354"/>
                    <a:pt x="12738" y="21354"/>
                  </a:cubicBezTo>
                  <a:cubicBezTo>
                    <a:pt x="12422" y="21292"/>
                    <a:pt x="12422" y="21292"/>
                    <a:pt x="12422" y="21292"/>
                  </a:cubicBezTo>
                  <a:cubicBezTo>
                    <a:pt x="12185" y="21354"/>
                    <a:pt x="12185" y="21354"/>
                    <a:pt x="12185" y="21354"/>
                  </a:cubicBezTo>
                  <a:cubicBezTo>
                    <a:pt x="12026" y="21231"/>
                    <a:pt x="12026" y="21231"/>
                    <a:pt x="12026" y="21231"/>
                  </a:cubicBezTo>
                  <a:cubicBezTo>
                    <a:pt x="11947" y="21108"/>
                    <a:pt x="11947" y="21108"/>
                    <a:pt x="11947" y="21108"/>
                  </a:cubicBezTo>
                  <a:cubicBezTo>
                    <a:pt x="11789" y="20985"/>
                    <a:pt x="11789" y="20985"/>
                    <a:pt x="11789" y="20985"/>
                  </a:cubicBezTo>
                  <a:cubicBezTo>
                    <a:pt x="11710" y="20923"/>
                    <a:pt x="11710" y="20923"/>
                    <a:pt x="11710" y="20923"/>
                  </a:cubicBezTo>
                  <a:cubicBezTo>
                    <a:pt x="11552" y="20738"/>
                    <a:pt x="11552" y="20738"/>
                    <a:pt x="11552" y="20738"/>
                  </a:cubicBezTo>
                  <a:cubicBezTo>
                    <a:pt x="11393" y="20615"/>
                    <a:pt x="11393" y="20615"/>
                    <a:pt x="11393" y="20615"/>
                  </a:cubicBezTo>
                  <a:cubicBezTo>
                    <a:pt x="11235" y="20554"/>
                    <a:pt x="11235" y="20554"/>
                    <a:pt x="11235" y="20554"/>
                  </a:cubicBezTo>
                  <a:cubicBezTo>
                    <a:pt x="10998" y="20492"/>
                    <a:pt x="10998" y="20492"/>
                    <a:pt x="10998" y="20492"/>
                  </a:cubicBezTo>
                  <a:cubicBezTo>
                    <a:pt x="10681" y="20554"/>
                    <a:pt x="10681" y="20554"/>
                    <a:pt x="10681" y="20554"/>
                  </a:cubicBezTo>
                  <a:cubicBezTo>
                    <a:pt x="10602" y="20554"/>
                    <a:pt x="10602" y="20554"/>
                    <a:pt x="10602" y="20554"/>
                  </a:cubicBezTo>
                  <a:cubicBezTo>
                    <a:pt x="10286" y="20615"/>
                    <a:pt x="10286" y="20615"/>
                    <a:pt x="10286" y="20615"/>
                  </a:cubicBezTo>
                  <a:cubicBezTo>
                    <a:pt x="10048" y="20554"/>
                    <a:pt x="10048" y="20554"/>
                    <a:pt x="10048" y="20554"/>
                  </a:cubicBezTo>
                  <a:cubicBezTo>
                    <a:pt x="9811" y="20554"/>
                    <a:pt x="9811" y="20554"/>
                    <a:pt x="9811" y="20554"/>
                  </a:cubicBezTo>
                  <a:cubicBezTo>
                    <a:pt x="9732" y="20492"/>
                    <a:pt x="9732" y="20492"/>
                    <a:pt x="9732" y="20492"/>
                  </a:cubicBezTo>
                  <a:cubicBezTo>
                    <a:pt x="9495" y="20431"/>
                    <a:pt x="9495" y="20431"/>
                    <a:pt x="9495" y="20431"/>
                  </a:cubicBezTo>
                  <a:cubicBezTo>
                    <a:pt x="9495" y="20308"/>
                    <a:pt x="9495" y="20308"/>
                    <a:pt x="9495" y="20308"/>
                  </a:cubicBezTo>
                  <a:cubicBezTo>
                    <a:pt x="9495" y="20185"/>
                    <a:pt x="9495" y="20185"/>
                    <a:pt x="9495" y="20185"/>
                  </a:cubicBezTo>
                  <a:cubicBezTo>
                    <a:pt x="9415" y="20062"/>
                    <a:pt x="9415" y="20062"/>
                    <a:pt x="9415" y="20062"/>
                  </a:cubicBezTo>
                  <a:cubicBezTo>
                    <a:pt x="9257" y="19938"/>
                    <a:pt x="9257" y="19938"/>
                    <a:pt x="9257" y="19938"/>
                  </a:cubicBezTo>
                  <a:cubicBezTo>
                    <a:pt x="9020" y="19938"/>
                    <a:pt x="9020" y="19938"/>
                    <a:pt x="9020" y="19938"/>
                  </a:cubicBezTo>
                  <a:cubicBezTo>
                    <a:pt x="8941" y="20062"/>
                    <a:pt x="8941" y="20062"/>
                    <a:pt x="8941" y="20062"/>
                  </a:cubicBezTo>
                  <a:cubicBezTo>
                    <a:pt x="8782" y="20062"/>
                    <a:pt x="8782" y="20062"/>
                    <a:pt x="8782" y="20062"/>
                  </a:cubicBezTo>
                  <a:cubicBezTo>
                    <a:pt x="8624" y="19938"/>
                    <a:pt x="8624" y="19938"/>
                    <a:pt x="8624" y="19938"/>
                  </a:cubicBezTo>
                  <a:cubicBezTo>
                    <a:pt x="8545" y="19877"/>
                    <a:pt x="8545" y="19877"/>
                    <a:pt x="8545" y="19877"/>
                  </a:cubicBezTo>
                  <a:cubicBezTo>
                    <a:pt x="8308" y="19938"/>
                    <a:pt x="8308" y="19938"/>
                    <a:pt x="8308" y="19938"/>
                  </a:cubicBezTo>
                  <a:cubicBezTo>
                    <a:pt x="8308" y="20062"/>
                    <a:pt x="8308" y="20062"/>
                    <a:pt x="8308" y="20062"/>
                  </a:cubicBezTo>
                  <a:cubicBezTo>
                    <a:pt x="8070" y="20062"/>
                    <a:pt x="8070" y="20062"/>
                    <a:pt x="8070" y="20062"/>
                  </a:cubicBezTo>
                  <a:cubicBezTo>
                    <a:pt x="7833" y="20062"/>
                    <a:pt x="7833" y="20062"/>
                    <a:pt x="7833" y="20062"/>
                  </a:cubicBezTo>
                  <a:cubicBezTo>
                    <a:pt x="7675" y="20000"/>
                    <a:pt x="7675" y="20000"/>
                    <a:pt x="7675" y="20000"/>
                  </a:cubicBezTo>
                  <a:cubicBezTo>
                    <a:pt x="7516" y="19815"/>
                    <a:pt x="7516" y="19815"/>
                    <a:pt x="7516" y="19815"/>
                  </a:cubicBezTo>
                  <a:cubicBezTo>
                    <a:pt x="7437" y="19815"/>
                    <a:pt x="7437" y="19815"/>
                    <a:pt x="7437" y="19815"/>
                  </a:cubicBezTo>
                  <a:cubicBezTo>
                    <a:pt x="7358" y="19631"/>
                    <a:pt x="7358" y="19631"/>
                    <a:pt x="7358" y="19631"/>
                  </a:cubicBezTo>
                  <a:cubicBezTo>
                    <a:pt x="7437" y="19569"/>
                    <a:pt x="7437" y="19569"/>
                    <a:pt x="7437" y="19569"/>
                  </a:cubicBezTo>
                  <a:cubicBezTo>
                    <a:pt x="7675" y="19569"/>
                    <a:pt x="7675" y="19569"/>
                    <a:pt x="7675" y="19569"/>
                  </a:cubicBezTo>
                  <a:cubicBezTo>
                    <a:pt x="7675" y="19446"/>
                    <a:pt x="7675" y="19446"/>
                    <a:pt x="7675" y="19446"/>
                  </a:cubicBezTo>
                  <a:cubicBezTo>
                    <a:pt x="7516" y="19323"/>
                    <a:pt x="7516" y="19323"/>
                    <a:pt x="7516" y="19323"/>
                  </a:cubicBezTo>
                  <a:cubicBezTo>
                    <a:pt x="7516" y="19200"/>
                    <a:pt x="7516" y="19200"/>
                    <a:pt x="7516" y="19200"/>
                  </a:cubicBezTo>
                  <a:cubicBezTo>
                    <a:pt x="7358" y="19138"/>
                    <a:pt x="7358" y="19138"/>
                    <a:pt x="7358" y="19138"/>
                  </a:cubicBezTo>
                  <a:cubicBezTo>
                    <a:pt x="7279" y="19077"/>
                    <a:pt x="7279" y="19077"/>
                    <a:pt x="7279" y="19077"/>
                  </a:cubicBezTo>
                  <a:cubicBezTo>
                    <a:pt x="7121" y="19077"/>
                    <a:pt x="7121" y="19077"/>
                    <a:pt x="7121" y="19077"/>
                  </a:cubicBezTo>
                  <a:cubicBezTo>
                    <a:pt x="6963" y="19138"/>
                    <a:pt x="6963" y="19138"/>
                    <a:pt x="6963" y="19138"/>
                  </a:cubicBezTo>
                  <a:cubicBezTo>
                    <a:pt x="6725" y="19015"/>
                    <a:pt x="6725" y="19015"/>
                    <a:pt x="6725" y="19015"/>
                  </a:cubicBezTo>
                  <a:cubicBezTo>
                    <a:pt x="6646" y="18954"/>
                    <a:pt x="6646" y="18954"/>
                    <a:pt x="6646" y="18954"/>
                  </a:cubicBezTo>
                  <a:cubicBezTo>
                    <a:pt x="6488" y="18892"/>
                    <a:pt x="6488" y="18892"/>
                    <a:pt x="6488" y="18892"/>
                  </a:cubicBezTo>
                  <a:cubicBezTo>
                    <a:pt x="6567" y="18769"/>
                    <a:pt x="6567" y="18769"/>
                    <a:pt x="6567" y="18769"/>
                  </a:cubicBezTo>
                  <a:cubicBezTo>
                    <a:pt x="6804" y="18708"/>
                    <a:pt x="6804" y="18708"/>
                    <a:pt x="6804" y="18708"/>
                  </a:cubicBezTo>
                  <a:cubicBezTo>
                    <a:pt x="6804" y="18646"/>
                    <a:pt x="6804" y="18646"/>
                    <a:pt x="6804" y="18646"/>
                  </a:cubicBezTo>
                  <a:cubicBezTo>
                    <a:pt x="6963" y="18523"/>
                    <a:pt x="6963" y="18523"/>
                    <a:pt x="6963" y="18523"/>
                  </a:cubicBezTo>
                  <a:cubicBezTo>
                    <a:pt x="7042" y="18400"/>
                    <a:pt x="7042" y="18400"/>
                    <a:pt x="7042" y="18400"/>
                  </a:cubicBezTo>
                  <a:cubicBezTo>
                    <a:pt x="7121" y="18277"/>
                    <a:pt x="7121" y="18277"/>
                    <a:pt x="7121" y="18277"/>
                  </a:cubicBezTo>
                  <a:cubicBezTo>
                    <a:pt x="7121" y="18154"/>
                    <a:pt x="7121" y="18154"/>
                    <a:pt x="7121" y="18154"/>
                  </a:cubicBezTo>
                  <a:cubicBezTo>
                    <a:pt x="7279" y="18092"/>
                    <a:pt x="7279" y="18092"/>
                    <a:pt x="7279" y="18092"/>
                  </a:cubicBezTo>
                  <a:cubicBezTo>
                    <a:pt x="7358" y="17969"/>
                    <a:pt x="7358" y="17969"/>
                    <a:pt x="7358" y="17969"/>
                  </a:cubicBezTo>
                  <a:cubicBezTo>
                    <a:pt x="7200" y="17846"/>
                    <a:pt x="7200" y="17846"/>
                    <a:pt x="7200" y="17846"/>
                  </a:cubicBezTo>
                  <a:cubicBezTo>
                    <a:pt x="7042" y="17723"/>
                    <a:pt x="7042" y="17723"/>
                    <a:pt x="7042" y="17723"/>
                  </a:cubicBezTo>
                  <a:cubicBezTo>
                    <a:pt x="6963" y="17477"/>
                    <a:pt x="6963" y="17477"/>
                    <a:pt x="6963" y="17477"/>
                  </a:cubicBezTo>
                  <a:cubicBezTo>
                    <a:pt x="6963" y="17292"/>
                    <a:pt x="6963" y="17292"/>
                    <a:pt x="6963" y="17292"/>
                  </a:cubicBezTo>
                  <a:cubicBezTo>
                    <a:pt x="6884" y="17169"/>
                    <a:pt x="6884" y="17169"/>
                    <a:pt x="6884" y="17169"/>
                  </a:cubicBezTo>
                  <a:cubicBezTo>
                    <a:pt x="6725" y="17108"/>
                    <a:pt x="6725" y="17108"/>
                    <a:pt x="6725" y="17108"/>
                  </a:cubicBezTo>
                  <a:cubicBezTo>
                    <a:pt x="6567" y="17108"/>
                    <a:pt x="6567" y="17108"/>
                    <a:pt x="6567" y="17108"/>
                  </a:cubicBezTo>
                  <a:cubicBezTo>
                    <a:pt x="6330" y="17108"/>
                    <a:pt x="6330" y="17108"/>
                    <a:pt x="6330" y="17108"/>
                  </a:cubicBezTo>
                  <a:cubicBezTo>
                    <a:pt x="6251" y="17046"/>
                    <a:pt x="6251" y="17046"/>
                    <a:pt x="6251" y="17046"/>
                  </a:cubicBezTo>
                  <a:cubicBezTo>
                    <a:pt x="6092" y="16862"/>
                    <a:pt x="6092" y="16862"/>
                    <a:pt x="6092" y="16862"/>
                  </a:cubicBezTo>
                  <a:cubicBezTo>
                    <a:pt x="5776" y="16862"/>
                    <a:pt x="5776" y="16862"/>
                    <a:pt x="5776" y="16862"/>
                  </a:cubicBezTo>
                  <a:cubicBezTo>
                    <a:pt x="5459" y="16862"/>
                    <a:pt x="5459" y="16862"/>
                    <a:pt x="5459" y="16862"/>
                  </a:cubicBezTo>
                  <a:cubicBezTo>
                    <a:pt x="5143" y="16862"/>
                    <a:pt x="5143" y="16862"/>
                    <a:pt x="5143" y="16862"/>
                  </a:cubicBezTo>
                  <a:cubicBezTo>
                    <a:pt x="4905" y="16923"/>
                    <a:pt x="4905" y="16923"/>
                    <a:pt x="4905" y="16923"/>
                  </a:cubicBezTo>
                  <a:cubicBezTo>
                    <a:pt x="4747" y="16923"/>
                    <a:pt x="4747" y="16923"/>
                    <a:pt x="4747" y="16923"/>
                  </a:cubicBezTo>
                  <a:cubicBezTo>
                    <a:pt x="4589" y="16862"/>
                    <a:pt x="4589" y="16862"/>
                    <a:pt x="4589" y="16862"/>
                  </a:cubicBezTo>
                  <a:cubicBezTo>
                    <a:pt x="4352" y="16738"/>
                    <a:pt x="4352" y="16738"/>
                    <a:pt x="4352" y="16738"/>
                  </a:cubicBezTo>
                  <a:cubicBezTo>
                    <a:pt x="4114" y="16677"/>
                    <a:pt x="4114" y="16677"/>
                    <a:pt x="4114" y="16677"/>
                  </a:cubicBezTo>
                  <a:cubicBezTo>
                    <a:pt x="3956" y="16738"/>
                    <a:pt x="3956" y="16738"/>
                    <a:pt x="3956" y="16738"/>
                  </a:cubicBezTo>
                  <a:cubicBezTo>
                    <a:pt x="3640" y="16738"/>
                    <a:pt x="3640" y="16738"/>
                    <a:pt x="3640" y="16738"/>
                  </a:cubicBezTo>
                  <a:cubicBezTo>
                    <a:pt x="3402" y="16677"/>
                    <a:pt x="3402" y="16677"/>
                    <a:pt x="3402" y="16677"/>
                  </a:cubicBezTo>
                  <a:cubicBezTo>
                    <a:pt x="3323" y="16615"/>
                    <a:pt x="3323" y="16615"/>
                    <a:pt x="3323" y="16615"/>
                  </a:cubicBezTo>
                  <a:cubicBezTo>
                    <a:pt x="3244" y="16369"/>
                    <a:pt x="3244" y="16369"/>
                    <a:pt x="3244" y="16369"/>
                  </a:cubicBezTo>
                  <a:cubicBezTo>
                    <a:pt x="3244" y="16185"/>
                    <a:pt x="3244" y="16185"/>
                    <a:pt x="3244" y="16185"/>
                  </a:cubicBezTo>
                  <a:cubicBezTo>
                    <a:pt x="3086" y="16000"/>
                    <a:pt x="3086" y="16000"/>
                    <a:pt x="3086" y="16000"/>
                  </a:cubicBezTo>
                  <a:cubicBezTo>
                    <a:pt x="3086" y="15877"/>
                    <a:pt x="3086" y="15877"/>
                    <a:pt x="3086" y="15877"/>
                  </a:cubicBezTo>
                  <a:cubicBezTo>
                    <a:pt x="3086" y="15692"/>
                    <a:pt x="3086" y="15692"/>
                    <a:pt x="3086" y="15692"/>
                  </a:cubicBezTo>
                  <a:cubicBezTo>
                    <a:pt x="3086" y="15569"/>
                    <a:pt x="3086" y="15569"/>
                    <a:pt x="3086" y="15569"/>
                  </a:cubicBezTo>
                  <a:cubicBezTo>
                    <a:pt x="2848" y="15508"/>
                    <a:pt x="2848" y="15508"/>
                    <a:pt x="2848" y="15508"/>
                  </a:cubicBezTo>
                  <a:cubicBezTo>
                    <a:pt x="2690" y="15385"/>
                    <a:pt x="2690" y="15385"/>
                    <a:pt x="2690" y="15385"/>
                  </a:cubicBezTo>
                  <a:cubicBezTo>
                    <a:pt x="2611" y="15262"/>
                    <a:pt x="2611" y="15262"/>
                    <a:pt x="2611" y="15262"/>
                  </a:cubicBezTo>
                  <a:cubicBezTo>
                    <a:pt x="2532" y="15077"/>
                    <a:pt x="2532" y="15077"/>
                    <a:pt x="2532" y="15077"/>
                  </a:cubicBezTo>
                  <a:cubicBezTo>
                    <a:pt x="2611" y="15015"/>
                    <a:pt x="2611" y="15015"/>
                    <a:pt x="2611" y="15015"/>
                  </a:cubicBezTo>
                  <a:cubicBezTo>
                    <a:pt x="2769" y="15015"/>
                    <a:pt x="2769" y="15015"/>
                    <a:pt x="2769" y="15015"/>
                  </a:cubicBezTo>
                  <a:cubicBezTo>
                    <a:pt x="2848" y="15077"/>
                    <a:pt x="2848" y="15077"/>
                    <a:pt x="2848" y="15077"/>
                  </a:cubicBezTo>
                  <a:cubicBezTo>
                    <a:pt x="3086" y="15015"/>
                    <a:pt x="3086" y="15015"/>
                    <a:pt x="3086" y="15015"/>
                  </a:cubicBezTo>
                  <a:cubicBezTo>
                    <a:pt x="3007" y="14892"/>
                    <a:pt x="3007" y="14892"/>
                    <a:pt x="3007" y="14892"/>
                  </a:cubicBezTo>
                  <a:cubicBezTo>
                    <a:pt x="2848" y="14769"/>
                    <a:pt x="2848" y="14769"/>
                    <a:pt x="2848" y="14769"/>
                  </a:cubicBezTo>
                  <a:cubicBezTo>
                    <a:pt x="2532" y="14646"/>
                    <a:pt x="2532" y="14646"/>
                    <a:pt x="2532" y="14646"/>
                  </a:cubicBezTo>
                  <a:cubicBezTo>
                    <a:pt x="2295" y="14708"/>
                    <a:pt x="2295" y="14708"/>
                    <a:pt x="2295" y="14708"/>
                  </a:cubicBezTo>
                  <a:cubicBezTo>
                    <a:pt x="2136" y="14646"/>
                    <a:pt x="2136" y="14646"/>
                    <a:pt x="2136" y="14646"/>
                  </a:cubicBezTo>
                  <a:cubicBezTo>
                    <a:pt x="2057" y="14585"/>
                    <a:pt x="2057" y="14585"/>
                    <a:pt x="2057" y="14585"/>
                  </a:cubicBezTo>
                  <a:cubicBezTo>
                    <a:pt x="1978" y="14462"/>
                    <a:pt x="1978" y="14462"/>
                    <a:pt x="1978" y="14462"/>
                  </a:cubicBezTo>
                  <a:cubicBezTo>
                    <a:pt x="1582" y="14462"/>
                    <a:pt x="1582" y="14462"/>
                    <a:pt x="1582" y="14462"/>
                  </a:cubicBezTo>
                  <a:cubicBezTo>
                    <a:pt x="1345" y="14462"/>
                    <a:pt x="1345" y="14462"/>
                    <a:pt x="1345" y="14462"/>
                  </a:cubicBezTo>
                  <a:cubicBezTo>
                    <a:pt x="1108" y="14462"/>
                    <a:pt x="1108" y="14462"/>
                    <a:pt x="1108" y="14462"/>
                  </a:cubicBezTo>
                  <a:cubicBezTo>
                    <a:pt x="1029" y="14462"/>
                    <a:pt x="1029" y="14462"/>
                    <a:pt x="1029" y="14462"/>
                  </a:cubicBezTo>
                  <a:cubicBezTo>
                    <a:pt x="1029" y="14400"/>
                    <a:pt x="1029" y="14400"/>
                    <a:pt x="1029" y="14400"/>
                  </a:cubicBezTo>
                  <a:cubicBezTo>
                    <a:pt x="870" y="14277"/>
                    <a:pt x="870" y="14277"/>
                    <a:pt x="870" y="14277"/>
                  </a:cubicBezTo>
                  <a:cubicBezTo>
                    <a:pt x="712" y="14154"/>
                    <a:pt x="712" y="14154"/>
                    <a:pt x="712" y="14154"/>
                  </a:cubicBezTo>
                  <a:cubicBezTo>
                    <a:pt x="791" y="14031"/>
                    <a:pt x="791" y="14031"/>
                    <a:pt x="791" y="14031"/>
                  </a:cubicBezTo>
                  <a:cubicBezTo>
                    <a:pt x="712" y="13785"/>
                    <a:pt x="712" y="13785"/>
                    <a:pt x="712" y="13785"/>
                  </a:cubicBezTo>
                  <a:cubicBezTo>
                    <a:pt x="633" y="13662"/>
                    <a:pt x="633" y="13662"/>
                    <a:pt x="633" y="13662"/>
                  </a:cubicBezTo>
                  <a:cubicBezTo>
                    <a:pt x="554" y="13600"/>
                    <a:pt x="554" y="13600"/>
                    <a:pt x="554" y="13600"/>
                  </a:cubicBezTo>
                  <a:cubicBezTo>
                    <a:pt x="554" y="13477"/>
                    <a:pt x="554" y="13477"/>
                    <a:pt x="554" y="13477"/>
                  </a:cubicBezTo>
                  <a:cubicBezTo>
                    <a:pt x="475" y="13292"/>
                    <a:pt x="475" y="13292"/>
                    <a:pt x="475" y="13292"/>
                  </a:cubicBezTo>
                  <a:cubicBezTo>
                    <a:pt x="237" y="13292"/>
                    <a:pt x="237" y="13292"/>
                    <a:pt x="237" y="13292"/>
                  </a:cubicBezTo>
                  <a:cubicBezTo>
                    <a:pt x="158" y="13108"/>
                    <a:pt x="158" y="13108"/>
                    <a:pt x="158" y="13108"/>
                  </a:cubicBezTo>
                  <a:cubicBezTo>
                    <a:pt x="158" y="12923"/>
                    <a:pt x="158" y="12923"/>
                    <a:pt x="158" y="12923"/>
                  </a:cubicBezTo>
                  <a:cubicBezTo>
                    <a:pt x="79" y="12738"/>
                    <a:pt x="79" y="12738"/>
                    <a:pt x="79" y="12738"/>
                  </a:cubicBezTo>
                  <a:cubicBezTo>
                    <a:pt x="158" y="12431"/>
                    <a:pt x="158" y="12431"/>
                    <a:pt x="158" y="12431"/>
                  </a:cubicBezTo>
                  <a:cubicBezTo>
                    <a:pt x="237" y="12369"/>
                    <a:pt x="237" y="12369"/>
                    <a:pt x="237" y="12369"/>
                  </a:cubicBezTo>
                  <a:cubicBezTo>
                    <a:pt x="396" y="12185"/>
                    <a:pt x="396" y="12185"/>
                    <a:pt x="396" y="12185"/>
                  </a:cubicBezTo>
                  <a:cubicBezTo>
                    <a:pt x="554" y="12062"/>
                    <a:pt x="554" y="12062"/>
                    <a:pt x="554" y="12062"/>
                  </a:cubicBezTo>
                  <a:cubicBezTo>
                    <a:pt x="633" y="11877"/>
                    <a:pt x="633" y="11877"/>
                    <a:pt x="633" y="11877"/>
                  </a:cubicBezTo>
                  <a:cubicBezTo>
                    <a:pt x="554" y="11631"/>
                    <a:pt x="554" y="11631"/>
                    <a:pt x="554" y="11631"/>
                  </a:cubicBezTo>
                  <a:cubicBezTo>
                    <a:pt x="396" y="11508"/>
                    <a:pt x="396" y="11508"/>
                    <a:pt x="396" y="11508"/>
                  </a:cubicBezTo>
                  <a:cubicBezTo>
                    <a:pt x="316" y="11446"/>
                    <a:pt x="316" y="11446"/>
                    <a:pt x="316" y="11446"/>
                  </a:cubicBezTo>
                  <a:cubicBezTo>
                    <a:pt x="475" y="11385"/>
                    <a:pt x="475" y="11385"/>
                    <a:pt x="475" y="11385"/>
                  </a:cubicBezTo>
                  <a:cubicBezTo>
                    <a:pt x="633" y="11262"/>
                    <a:pt x="633" y="11262"/>
                    <a:pt x="633" y="11262"/>
                  </a:cubicBezTo>
                  <a:cubicBezTo>
                    <a:pt x="712" y="11200"/>
                    <a:pt x="712" y="11200"/>
                    <a:pt x="712" y="11200"/>
                  </a:cubicBezTo>
                  <a:cubicBezTo>
                    <a:pt x="396" y="11138"/>
                    <a:pt x="396" y="11138"/>
                    <a:pt x="396" y="11138"/>
                  </a:cubicBezTo>
                  <a:cubicBezTo>
                    <a:pt x="396" y="11138"/>
                    <a:pt x="158" y="11015"/>
                    <a:pt x="158" y="11015"/>
                  </a:cubicBezTo>
                  <a:cubicBezTo>
                    <a:pt x="0" y="10831"/>
                    <a:pt x="0" y="10831"/>
                    <a:pt x="0" y="10831"/>
                  </a:cubicBezTo>
                  <a:cubicBezTo>
                    <a:pt x="0" y="10585"/>
                    <a:pt x="0" y="10585"/>
                    <a:pt x="0" y="10585"/>
                  </a:cubicBezTo>
                  <a:cubicBezTo>
                    <a:pt x="158" y="10585"/>
                    <a:pt x="158" y="10585"/>
                    <a:pt x="158" y="10585"/>
                  </a:cubicBezTo>
                  <a:cubicBezTo>
                    <a:pt x="316" y="10585"/>
                    <a:pt x="316" y="10585"/>
                    <a:pt x="316" y="10585"/>
                  </a:cubicBezTo>
                  <a:cubicBezTo>
                    <a:pt x="554" y="10585"/>
                    <a:pt x="554" y="10585"/>
                    <a:pt x="554" y="10585"/>
                  </a:cubicBezTo>
                  <a:cubicBezTo>
                    <a:pt x="554" y="10523"/>
                    <a:pt x="554" y="10523"/>
                    <a:pt x="554" y="10523"/>
                  </a:cubicBezTo>
                  <a:cubicBezTo>
                    <a:pt x="633" y="10338"/>
                    <a:pt x="633" y="10338"/>
                    <a:pt x="633" y="10338"/>
                  </a:cubicBezTo>
                  <a:cubicBezTo>
                    <a:pt x="949" y="10277"/>
                    <a:pt x="949" y="10277"/>
                    <a:pt x="949" y="10277"/>
                  </a:cubicBezTo>
                  <a:cubicBezTo>
                    <a:pt x="1266" y="10215"/>
                    <a:pt x="1266" y="10215"/>
                    <a:pt x="1266" y="10215"/>
                  </a:cubicBezTo>
                  <a:cubicBezTo>
                    <a:pt x="1662" y="10277"/>
                    <a:pt x="1662" y="10277"/>
                    <a:pt x="1662" y="10277"/>
                  </a:cubicBezTo>
                  <a:cubicBezTo>
                    <a:pt x="1978" y="10338"/>
                    <a:pt x="1978" y="10338"/>
                    <a:pt x="1978" y="10338"/>
                  </a:cubicBezTo>
                  <a:cubicBezTo>
                    <a:pt x="2215" y="10277"/>
                    <a:pt x="2215" y="10277"/>
                    <a:pt x="2215" y="10277"/>
                  </a:cubicBezTo>
                  <a:cubicBezTo>
                    <a:pt x="2611" y="10154"/>
                    <a:pt x="2611" y="10154"/>
                    <a:pt x="2611" y="10154"/>
                  </a:cubicBezTo>
                  <a:cubicBezTo>
                    <a:pt x="2848" y="10154"/>
                    <a:pt x="2848" y="10154"/>
                    <a:pt x="2848" y="10154"/>
                  </a:cubicBezTo>
                  <a:cubicBezTo>
                    <a:pt x="3165" y="10215"/>
                    <a:pt x="3165" y="10215"/>
                    <a:pt x="3165" y="10215"/>
                  </a:cubicBezTo>
                  <a:cubicBezTo>
                    <a:pt x="3323" y="10092"/>
                    <a:pt x="3323" y="10092"/>
                    <a:pt x="3323" y="10092"/>
                  </a:cubicBezTo>
                  <a:cubicBezTo>
                    <a:pt x="3323" y="9908"/>
                    <a:pt x="3323" y="9908"/>
                    <a:pt x="3323" y="9908"/>
                  </a:cubicBezTo>
                  <a:cubicBezTo>
                    <a:pt x="3086" y="9846"/>
                    <a:pt x="3086" y="9846"/>
                    <a:pt x="3086" y="9846"/>
                  </a:cubicBezTo>
                  <a:cubicBezTo>
                    <a:pt x="3007" y="9723"/>
                    <a:pt x="3007" y="9723"/>
                    <a:pt x="3007" y="9723"/>
                  </a:cubicBezTo>
                  <a:cubicBezTo>
                    <a:pt x="3165" y="9662"/>
                    <a:pt x="3165" y="9662"/>
                    <a:pt x="3165" y="9662"/>
                  </a:cubicBezTo>
                  <a:cubicBezTo>
                    <a:pt x="3402" y="9600"/>
                    <a:pt x="3402" y="9600"/>
                    <a:pt x="3402" y="9600"/>
                  </a:cubicBezTo>
                  <a:cubicBezTo>
                    <a:pt x="3640" y="9538"/>
                    <a:pt x="3640" y="9538"/>
                    <a:pt x="3640" y="9538"/>
                  </a:cubicBezTo>
                  <a:cubicBezTo>
                    <a:pt x="3877" y="9292"/>
                    <a:pt x="3877" y="9292"/>
                    <a:pt x="3877" y="9292"/>
                  </a:cubicBezTo>
                  <a:cubicBezTo>
                    <a:pt x="3956" y="9169"/>
                    <a:pt x="3956" y="9169"/>
                    <a:pt x="3956" y="9169"/>
                  </a:cubicBezTo>
                  <a:cubicBezTo>
                    <a:pt x="3877" y="8985"/>
                    <a:pt x="3877" y="8985"/>
                    <a:pt x="3877" y="8985"/>
                  </a:cubicBezTo>
                  <a:cubicBezTo>
                    <a:pt x="3719" y="8923"/>
                    <a:pt x="3719" y="8923"/>
                    <a:pt x="3719" y="8923"/>
                  </a:cubicBezTo>
                  <a:cubicBezTo>
                    <a:pt x="3560" y="8738"/>
                    <a:pt x="3560" y="8738"/>
                    <a:pt x="3560" y="8738"/>
                  </a:cubicBezTo>
                  <a:cubicBezTo>
                    <a:pt x="3877" y="8677"/>
                    <a:pt x="3877" y="8677"/>
                    <a:pt x="3877" y="8677"/>
                  </a:cubicBezTo>
                  <a:cubicBezTo>
                    <a:pt x="3877" y="8677"/>
                    <a:pt x="4035" y="8615"/>
                    <a:pt x="4035" y="8554"/>
                  </a:cubicBezTo>
                  <a:cubicBezTo>
                    <a:pt x="4193" y="8554"/>
                    <a:pt x="4193" y="8554"/>
                    <a:pt x="4193" y="8554"/>
                  </a:cubicBezTo>
                  <a:cubicBezTo>
                    <a:pt x="4273" y="8431"/>
                    <a:pt x="4273" y="8431"/>
                    <a:pt x="4273" y="8431"/>
                  </a:cubicBezTo>
                  <a:cubicBezTo>
                    <a:pt x="4114" y="8308"/>
                    <a:pt x="4114" y="8308"/>
                    <a:pt x="4114" y="8308"/>
                  </a:cubicBezTo>
                  <a:cubicBezTo>
                    <a:pt x="3956" y="8246"/>
                    <a:pt x="3956" y="8246"/>
                    <a:pt x="3956" y="8246"/>
                  </a:cubicBezTo>
                  <a:cubicBezTo>
                    <a:pt x="3877" y="8062"/>
                    <a:pt x="3877" y="8062"/>
                    <a:pt x="3877" y="8062"/>
                  </a:cubicBezTo>
                  <a:cubicBezTo>
                    <a:pt x="3640" y="7938"/>
                    <a:pt x="3640" y="7938"/>
                    <a:pt x="3640" y="7938"/>
                  </a:cubicBezTo>
                  <a:cubicBezTo>
                    <a:pt x="3560" y="7754"/>
                    <a:pt x="3560" y="7754"/>
                    <a:pt x="3560" y="7754"/>
                  </a:cubicBezTo>
                  <a:cubicBezTo>
                    <a:pt x="3719" y="7631"/>
                    <a:pt x="3719" y="7631"/>
                    <a:pt x="3719" y="7631"/>
                  </a:cubicBezTo>
                  <a:cubicBezTo>
                    <a:pt x="3798" y="7569"/>
                    <a:pt x="3798" y="7569"/>
                    <a:pt x="3798" y="7569"/>
                  </a:cubicBezTo>
                  <a:cubicBezTo>
                    <a:pt x="3719" y="7508"/>
                    <a:pt x="3719" y="7508"/>
                    <a:pt x="3719" y="7508"/>
                  </a:cubicBezTo>
                  <a:cubicBezTo>
                    <a:pt x="3481" y="7385"/>
                    <a:pt x="3481" y="7385"/>
                    <a:pt x="3481" y="7385"/>
                  </a:cubicBezTo>
                  <a:cubicBezTo>
                    <a:pt x="3323" y="7323"/>
                    <a:pt x="3323" y="7323"/>
                    <a:pt x="3323" y="7323"/>
                  </a:cubicBezTo>
                  <a:cubicBezTo>
                    <a:pt x="3323" y="7262"/>
                    <a:pt x="3323" y="7262"/>
                    <a:pt x="3323" y="7262"/>
                  </a:cubicBezTo>
                  <a:cubicBezTo>
                    <a:pt x="3481" y="7200"/>
                    <a:pt x="3481" y="7200"/>
                    <a:pt x="3481" y="7200"/>
                  </a:cubicBezTo>
                  <a:cubicBezTo>
                    <a:pt x="3798" y="7138"/>
                    <a:pt x="3798" y="7138"/>
                    <a:pt x="3798" y="7138"/>
                  </a:cubicBezTo>
                  <a:cubicBezTo>
                    <a:pt x="3956" y="7077"/>
                    <a:pt x="3956" y="7077"/>
                    <a:pt x="3956" y="7077"/>
                  </a:cubicBezTo>
                  <a:cubicBezTo>
                    <a:pt x="4035" y="6892"/>
                    <a:pt x="4035" y="6892"/>
                    <a:pt x="4035" y="6892"/>
                  </a:cubicBezTo>
                  <a:cubicBezTo>
                    <a:pt x="3798" y="6831"/>
                    <a:pt x="3798" y="6831"/>
                    <a:pt x="3798" y="6831"/>
                  </a:cubicBezTo>
                  <a:cubicBezTo>
                    <a:pt x="3481" y="6585"/>
                    <a:pt x="3481" y="6585"/>
                    <a:pt x="3481" y="6585"/>
                  </a:cubicBezTo>
                  <a:cubicBezTo>
                    <a:pt x="3323" y="6338"/>
                    <a:pt x="3323" y="6338"/>
                    <a:pt x="3323" y="6338"/>
                  </a:cubicBezTo>
                  <a:cubicBezTo>
                    <a:pt x="3086" y="6031"/>
                    <a:pt x="3086" y="6031"/>
                    <a:pt x="3086" y="6031"/>
                  </a:cubicBezTo>
                  <a:cubicBezTo>
                    <a:pt x="3007" y="5846"/>
                    <a:pt x="3007" y="5846"/>
                    <a:pt x="3007" y="5846"/>
                  </a:cubicBezTo>
                  <a:cubicBezTo>
                    <a:pt x="3007" y="5723"/>
                    <a:pt x="3007" y="5723"/>
                    <a:pt x="3007" y="5723"/>
                  </a:cubicBezTo>
                  <a:cubicBezTo>
                    <a:pt x="3165" y="5662"/>
                    <a:pt x="3165" y="5662"/>
                    <a:pt x="3165" y="5662"/>
                  </a:cubicBezTo>
                  <a:cubicBezTo>
                    <a:pt x="3402" y="5662"/>
                    <a:pt x="3402" y="5662"/>
                    <a:pt x="3402" y="5662"/>
                  </a:cubicBezTo>
                  <a:cubicBezTo>
                    <a:pt x="3560" y="5662"/>
                    <a:pt x="3560" y="5662"/>
                    <a:pt x="3560" y="5662"/>
                  </a:cubicBezTo>
                  <a:cubicBezTo>
                    <a:pt x="3560" y="5538"/>
                    <a:pt x="3560" y="5538"/>
                    <a:pt x="3560" y="5538"/>
                  </a:cubicBezTo>
                  <a:cubicBezTo>
                    <a:pt x="3481" y="5477"/>
                    <a:pt x="3481" y="5477"/>
                    <a:pt x="3481" y="5477"/>
                  </a:cubicBezTo>
                  <a:cubicBezTo>
                    <a:pt x="3244" y="5231"/>
                    <a:pt x="3244" y="5231"/>
                    <a:pt x="3244" y="5231"/>
                  </a:cubicBezTo>
                  <a:cubicBezTo>
                    <a:pt x="3086" y="4985"/>
                    <a:pt x="3086" y="4985"/>
                    <a:pt x="3086" y="4985"/>
                  </a:cubicBezTo>
                  <a:cubicBezTo>
                    <a:pt x="3007" y="4862"/>
                    <a:pt x="3007" y="4862"/>
                    <a:pt x="3007" y="4862"/>
                  </a:cubicBezTo>
                  <a:cubicBezTo>
                    <a:pt x="3007" y="4738"/>
                    <a:pt x="3007" y="4738"/>
                    <a:pt x="3007" y="4738"/>
                  </a:cubicBezTo>
                  <a:cubicBezTo>
                    <a:pt x="3086" y="4677"/>
                    <a:pt x="3086" y="4677"/>
                    <a:pt x="3086" y="4677"/>
                  </a:cubicBezTo>
                  <a:cubicBezTo>
                    <a:pt x="3244" y="4554"/>
                    <a:pt x="3244" y="4554"/>
                    <a:pt x="3244" y="4554"/>
                  </a:cubicBezTo>
                  <a:cubicBezTo>
                    <a:pt x="3323" y="4431"/>
                    <a:pt x="3323" y="4431"/>
                    <a:pt x="3323" y="4431"/>
                  </a:cubicBezTo>
                  <a:cubicBezTo>
                    <a:pt x="3323" y="4308"/>
                    <a:pt x="3323" y="4308"/>
                    <a:pt x="3323" y="4308"/>
                  </a:cubicBezTo>
                  <a:cubicBezTo>
                    <a:pt x="3165" y="4308"/>
                    <a:pt x="3165" y="4308"/>
                    <a:pt x="3165" y="4308"/>
                  </a:cubicBezTo>
                  <a:cubicBezTo>
                    <a:pt x="3086" y="4369"/>
                    <a:pt x="3086" y="4369"/>
                    <a:pt x="3086" y="4369"/>
                  </a:cubicBezTo>
                  <a:cubicBezTo>
                    <a:pt x="3007" y="4369"/>
                    <a:pt x="3007" y="4369"/>
                    <a:pt x="3007" y="4369"/>
                  </a:cubicBezTo>
                  <a:cubicBezTo>
                    <a:pt x="2927" y="4431"/>
                    <a:pt x="2927" y="4431"/>
                    <a:pt x="2927" y="4431"/>
                  </a:cubicBezTo>
                  <a:cubicBezTo>
                    <a:pt x="2769" y="4431"/>
                    <a:pt x="2769" y="4431"/>
                    <a:pt x="2769" y="4431"/>
                  </a:cubicBezTo>
                  <a:cubicBezTo>
                    <a:pt x="2769" y="4246"/>
                    <a:pt x="2769" y="4246"/>
                    <a:pt x="2769" y="4246"/>
                  </a:cubicBezTo>
                  <a:cubicBezTo>
                    <a:pt x="2532" y="4062"/>
                    <a:pt x="2532" y="4062"/>
                    <a:pt x="2532" y="4062"/>
                  </a:cubicBezTo>
                  <a:cubicBezTo>
                    <a:pt x="2295" y="3754"/>
                    <a:pt x="2295" y="3754"/>
                    <a:pt x="2295" y="3754"/>
                  </a:cubicBezTo>
                  <a:cubicBezTo>
                    <a:pt x="2295" y="3508"/>
                    <a:pt x="2295" y="3508"/>
                    <a:pt x="2295" y="3508"/>
                  </a:cubicBezTo>
                  <a:cubicBezTo>
                    <a:pt x="2057" y="3508"/>
                    <a:pt x="2057" y="3508"/>
                    <a:pt x="2057" y="3508"/>
                  </a:cubicBezTo>
                  <a:cubicBezTo>
                    <a:pt x="1820" y="3385"/>
                    <a:pt x="1820" y="3385"/>
                    <a:pt x="1820" y="3385"/>
                  </a:cubicBezTo>
                  <a:cubicBezTo>
                    <a:pt x="1662" y="3200"/>
                    <a:pt x="1662" y="3200"/>
                    <a:pt x="1662" y="3200"/>
                  </a:cubicBezTo>
                  <a:cubicBezTo>
                    <a:pt x="1582" y="2892"/>
                    <a:pt x="1582" y="2892"/>
                    <a:pt x="1582" y="2892"/>
                  </a:cubicBezTo>
                  <a:cubicBezTo>
                    <a:pt x="1424" y="2646"/>
                    <a:pt x="1424" y="2646"/>
                    <a:pt x="1424" y="2646"/>
                  </a:cubicBezTo>
                  <a:cubicBezTo>
                    <a:pt x="1424" y="2462"/>
                    <a:pt x="1424" y="2462"/>
                    <a:pt x="1424" y="2462"/>
                  </a:cubicBezTo>
                  <a:cubicBezTo>
                    <a:pt x="1582" y="2154"/>
                    <a:pt x="1582" y="2154"/>
                    <a:pt x="1582" y="2154"/>
                  </a:cubicBezTo>
                  <a:cubicBezTo>
                    <a:pt x="1662" y="2092"/>
                    <a:pt x="1662" y="2092"/>
                    <a:pt x="1662" y="2092"/>
                  </a:cubicBezTo>
                  <a:cubicBezTo>
                    <a:pt x="1820" y="2092"/>
                    <a:pt x="1820" y="2092"/>
                    <a:pt x="1820" y="2092"/>
                  </a:cubicBezTo>
                  <a:cubicBezTo>
                    <a:pt x="1978" y="2031"/>
                    <a:pt x="1978" y="2031"/>
                    <a:pt x="1978" y="2031"/>
                  </a:cubicBezTo>
                  <a:cubicBezTo>
                    <a:pt x="2295" y="2031"/>
                    <a:pt x="2295" y="2031"/>
                    <a:pt x="2295" y="2031"/>
                  </a:cubicBezTo>
                  <a:cubicBezTo>
                    <a:pt x="2611" y="2092"/>
                    <a:pt x="2611" y="2092"/>
                    <a:pt x="2611" y="2092"/>
                  </a:cubicBezTo>
                  <a:cubicBezTo>
                    <a:pt x="2848" y="2092"/>
                    <a:pt x="2848" y="2092"/>
                    <a:pt x="2848" y="2092"/>
                  </a:cubicBezTo>
                  <a:cubicBezTo>
                    <a:pt x="3007" y="2031"/>
                    <a:pt x="3007" y="2031"/>
                    <a:pt x="3007" y="2031"/>
                  </a:cubicBezTo>
                  <a:cubicBezTo>
                    <a:pt x="3007" y="1846"/>
                    <a:pt x="3007" y="1846"/>
                    <a:pt x="3007" y="1846"/>
                  </a:cubicBezTo>
                  <a:cubicBezTo>
                    <a:pt x="3086" y="1662"/>
                    <a:pt x="3086" y="1662"/>
                    <a:pt x="3086" y="1662"/>
                  </a:cubicBezTo>
                  <a:cubicBezTo>
                    <a:pt x="3323" y="1662"/>
                    <a:pt x="3323" y="1662"/>
                    <a:pt x="3323" y="1662"/>
                  </a:cubicBezTo>
                  <a:cubicBezTo>
                    <a:pt x="3402" y="1662"/>
                    <a:pt x="3402" y="1662"/>
                    <a:pt x="3402" y="1662"/>
                  </a:cubicBezTo>
                  <a:cubicBezTo>
                    <a:pt x="3402" y="1477"/>
                    <a:pt x="3402" y="1477"/>
                    <a:pt x="3402" y="1477"/>
                  </a:cubicBezTo>
                  <a:cubicBezTo>
                    <a:pt x="3402" y="1415"/>
                    <a:pt x="3402" y="1415"/>
                    <a:pt x="3402" y="1415"/>
                  </a:cubicBezTo>
                  <a:cubicBezTo>
                    <a:pt x="3560" y="1292"/>
                    <a:pt x="3560" y="1292"/>
                    <a:pt x="3560" y="1292"/>
                  </a:cubicBezTo>
                  <a:cubicBezTo>
                    <a:pt x="3798" y="1292"/>
                    <a:pt x="3798" y="1292"/>
                    <a:pt x="3798" y="1292"/>
                  </a:cubicBezTo>
                  <a:cubicBezTo>
                    <a:pt x="4035" y="1292"/>
                    <a:pt x="4035" y="1292"/>
                    <a:pt x="4035" y="1292"/>
                  </a:cubicBezTo>
                  <a:cubicBezTo>
                    <a:pt x="4273" y="1354"/>
                    <a:pt x="4273" y="1354"/>
                    <a:pt x="4273" y="1354"/>
                  </a:cubicBezTo>
                  <a:cubicBezTo>
                    <a:pt x="4352" y="1477"/>
                    <a:pt x="4352" y="1477"/>
                    <a:pt x="4352" y="1477"/>
                  </a:cubicBezTo>
                  <a:cubicBezTo>
                    <a:pt x="4510" y="1600"/>
                    <a:pt x="4510" y="1600"/>
                    <a:pt x="4510" y="1600"/>
                  </a:cubicBezTo>
                  <a:cubicBezTo>
                    <a:pt x="4747" y="1477"/>
                    <a:pt x="4747" y="1477"/>
                    <a:pt x="4747" y="1477"/>
                  </a:cubicBezTo>
                  <a:cubicBezTo>
                    <a:pt x="5064" y="1477"/>
                    <a:pt x="5064" y="1477"/>
                    <a:pt x="5064" y="1477"/>
                  </a:cubicBezTo>
                  <a:cubicBezTo>
                    <a:pt x="5222" y="1477"/>
                    <a:pt x="5222" y="1477"/>
                    <a:pt x="5222" y="1477"/>
                  </a:cubicBezTo>
                  <a:cubicBezTo>
                    <a:pt x="5380" y="1662"/>
                    <a:pt x="5380" y="1662"/>
                    <a:pt x="5380" y="1662"/>
                  </a:cubicBezTo>
                  <a:cubicBezTo>
                    <a:pt x="5538" y="1785"/>
                    <a:pt x="5538" y="1785"/>
                    <a:pt x="5538" y="1785"/>
                  </a:cubicBezTo>
                  <a:cubicBezTo>
                    <a:pt x="5618" y="1662"/>
                    <a:pt x="5618" y="1662"/>
                    <a:pt x="5618" y="1662"/>
                  </a:cubicBezTo>
                  <a:cubicBezTo>
                    <a:pt x="5776" y="1662"/>
                    <a:pt x="5776" y="1662"/>
                    <a:pt x="5776" y="1662"/>
                  </a:cubicBezTo>
                  <a:cubicBezTo>
                    <a:pt x="5934" y="1723"/>
                    <a:pt x="5934" y="1723"/>
                    <a:pt x="5934" y="1723"/>
                  </a:cubicBezTo>
                  <a:cubicBezTo>
                    <a:pt x="6251" y="1662"/>
                    <a:pt x="6251" y="1662"/>
                    <a:pt x="6251" y="1662"/>
                  </a:cubicBezTo>
                  <a:cubicBezTo>
                    <a:pt x="6488" y="1538"/>
                    <a:pt x="6488" y="1538"/>
                    <a:pt x="6488" y="1538"/>
                  </a:cubicBezTo>
                  <a:cubicBezTo>
                    <a:pt x="6804" y="1354"/>
                    <a:pt x="6804" y="1354"/>
                    <a:pt x="6804" y="1354"/>
                  </a:cubicBezTo>
                  <a:cubicBezTo>
                    <a:pt x="7200" y="1108"/>
                    <a:pt x="7200" y="1108"/>
                    <a:pt x="7200" y="1108"/>
                  </a:cubicBezTo>
                  <a:cubicBezTo>
                    <a:pt x="7437" y="985"/>
                    <a:pt x="7437" y="985"/>
                    <a:pt x="7437" y="985"/>
                  </a:cubicBezTo>
                  <a:cubicBezTo>
                    <a:pt x="7516" y="738"/>
                    <a:pt x="7516" y="738"/>
                    <a:pt x="7516" y="738"/>
                  </a:cubicBezTo>
                  <a:cubicBezTo>
                    <a:pt x="7516" y="615"/>
                    <a:pt x="7516" y="615"/>
                    <a:pt x="7516" y="615"/>
                  </a:cubicBezTo>
                  <a:cubicBezTo>
                    <a:pt x="7516" y="492"/>
                    <a:pt x="7516" y="492"/>
                    <a:pt x="7516" y="492"/>
                  </a:cubicBezTo>
                  <a:cubicBezTo>
                    <a:pt x="7596" y="431"/>
                    <a:pt x="7596" y="431"/>
                    <a:pt x="7596" y="431"/>
                  </a:cubicBezTo>
                  <a:cubicBezTo>
                    <a:pt x="7754" y="431"/>
                    <a:pt x="7754" y="431"/>
                    <a:pt x="7754" y="431"/>
                  </a:cubicBezTo>
                  <a:cubicBezTo>
                    <a:pt x="7912" y="308"/>
                    <a:pt x="7912" y="308"/>
                    <a:pt x="7912" y="308"/>
                  </a:cubicBezTo>
                  <a:cubicBezTo>
                    <a:pt x="8070" y="246"/>
                    <a:pt x="8070" y="246"/>
                    <a:pt x="8070" y="246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1" name="Google Shape;2521;p278"/>
            <p:cNvSpPr/>
            <p:nvPr/>
          </p:nvSpPr>
          <p:spPr>
            <a:xfrm>
              <a:off x="2880022" y="1983289"/>
              <a:ext cx="1586196" cy="20356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29" y="185"/>
                  </a:moveTo>
                  <a:cubicBezTo>
                    <a:pt x="8308" y="62"/>
                    <a:pt x="8308" y="62"/>
                    <a:pt x="8308" y="62"/>
                  </a:cubicBezTo>
                  <a:cubicBezTo>
                    <a:pt x="8387" y="0"/>
                    <a:pt x="8387" y="0"/>
                    <a:pt x="8387" y="0"/>
                  </a:cubicBezTo>
                  <a:cubicBezTo>
                    <a:pt x="8545" y="0"/>
                    <a:pt x="8545" y="0"/>
                    <a:pt x="8545" y="0"/>
                  </a:cubicBezTo>
                  <a:cubicBezTo>
                    <a:pt x="8624" y="62"/>
                    <a:pt x="8624" y="62"/>
                    <a:pt x="8624" y="62"/>
                  </a:cubicBezTo>
                  <a:cubicBezTo>
                    <a:pt x="8545" y="185"/>
                    <a:pt x="8545" y="185"/>
                    <a:pt x="8545" y="185"/>
                  </a:cubicBezTo>
                  <a:cubicBezTo>
                    <a:pt x="8545" y="308"/>
                    <a:pt x="8545" y="308"/>
                    <a:pt x="8545" y="308"/>
                  </a:cubicBezTo>
                  <a:cubicBezTo>
                    <a:pt x="8703" y="246"/>
                    <a:pt x="8703" y="246"/>
                    <a:pt x="8703" y="246"/>
                  </a:cubicBezTo>
                  <a:cubicBezTo>
                    <a:pt x="8941" y="308"/>
                    <a:pt x="8941" y="308"/>
                    <a:pt x="8941" y="308"/>
                  </a:cubicBezTo>
                  <a:cubicBezTo>
                    <a:pt x="8941" y="431"/>
                    <a:pt x="8941" y="431"/>
                    <a:pt x="8941" y="431"/>
                  </a:cubicBezTo>
                  <a:cubicBezTo>
                    <a:pt x="9020" y="615"/>
                    <a:pt x="9020" y="615"/>
                    <a:pt x="9020" y="615"/>
                  </a:cubicBezTo>
                  <a:cubicBezTo>
                    <a:pt x="9099" y="677"/>
                    <a:pt x="9099" y="677"/>
                    <a:pt x="9099" y="677"/>
                  </a:cubicBezTo>
                  <a:cubicBezTo>
                    <a:pt x="9257" y="554"/>
                    <a:pt x="9257" y="554"/>
                    <a:pt x="9257" y="554"/>
                  </a:cubicBezTo>
                  <a:cubicBezTo>
                    <a:pt x="9495" y="554"/>
                    <a:pt x="9495" y="554"/>
                    <a:pt x="9495" y="554"/>
                  </a:cubicBezTo>
                  <a:cubicBezTo>
                    <a:pt x="9653" y="677"/>
                    <a:pt x="9653" y="677"/>
                    <a:pt x="9653" y="677"/>
                  </a:cubicBezTo>
                  <a:cubicBezTo>
                    <a:pt x="9732" y="738"/>
                    <a:pt x="9732" y="738"/>
                    <a:pt x="9732" y="738"/>
                  </a:cubicBezTo>
                  <a:cubicBezTo>
                    <a:pt x="9890" y="800"/>
                    <a:pt x="9890" y="800"/>
                    <a:pt x="9890" y="800"/>
                  </a:cubicBezTo>
                  <a:cubicBezTo>
                    <a:pt x="10127" y="800"/>
                    <a:pt x="10127" y="800"/>
                    <a:pt x="10127" y="800"/>
                  </a:cubicBezTo>
                  <a:cubicBezTo>
                    <a:pt x="10286" y="923"/>
                    <a:pt x="10286" y="923"/>
                    <a:pt x="10286" y="923"/>
                  </a:cubicBezTo>
                  <a:cubicBezTo>
                    <a:pt x="10365" y="1046"/>
                    <a:pt x="10365" y="1046"/>
                    <a:pt x="10365" y="1046"/>
                  </a:cubicBezTo>
                  <a:cubicBezTo>
                    <a:pt x="10207" y="1108"/>
                    <a:pt x="10207" y="1108"/>
                    <a:pt x="10207" y="1108"/>
                  </a:cubicBezTo>
                  <a:cubicBezTo>
                    <a:pt x="10127" y="1231"/>
                    <a:pt x="10127" y="1231"/>
                    <a:pt x="10127" y="1231"/>
                  </a:cubicBezTo>
                  <a:cubicBezTo>
                    <a:pt x="10207" y="1354"/>
                    <a:pt x="10207" y="1354"/>
                    <a:pt x="10207" y="1354"/>
                  </a:cubicBezTo>
                  <a:cubicBezTo>
                    <a:pt x="10365" y="1354"/>
                    <a:pt x="10365" y="1354"/>
                    <a:pt x="10365" y="1354"/>
                  </a:cubicBezTo>
                  <a:cubicBezTo>
                    <a:pt x="10602" y="1477"/>
                    <a:pt x="10602" y="1477"/>
                    <a:pt x="10602" y="1477"/>
                  </a:cubicBezTo>
                  <a:cubicBezTo>
                    <a:pt x="10760" y="1477"/>
                    <a:pt x="10760" y="1477"/>
                    <a:pt x="10760" y="1477"/>
                  </a:cubicBezTo>
                  <a:cubicBezTo>
                    <a:pt x="10919" y="1477"/>
                    <a:pt x="10919" y="1477"/>
                    <a:pt x="10919" y="1477"/>
                  </a:cubicBezTo>
                  <a:cubicBezTo>
                    <a:pt x="11235" y="1538"/>
                    <a:pt x="11235" y="1538"/>
                    <a:pt x="11235" y="1538"/>
                  </a:cubicBezTo>
                  <a:cubicBezTo>
                    <a:pt x="11473" y="1662"/>
                    <a:pt x="11473" y="1662"/>
                    <a:pt x="11473" y="1662"/>
                  </a:cubicBezTo>
                  <a:cubicBezTo>
                    <a:pt x="11631" y="1600"/>
                    <a:pt x="11631" y="1600"/>
                    <a:pt x="11631" y="1600"/>
                  </a:cubicBezTo>
                  <a:cubicBezTo>
                    <a:pt x="11789" y="1538"/>
                    <a:pt x="11789" y="1538"/>
                    <a:pt x="11789" y="1538"/>
                  </a:cubicBezTo>
                  <a:cubicBezTo>
                    <a:pt x="11868" y="1538"/>
                    <a:pt x="11868" y="1538"/>
                    <a:pt x="11868" y="1538"/>
                  </a:cubicBezTo>
                  <a:cubicBezTo>
                    <a:pt x="12105" y="1600"/>
                    <a:pt x="12105" y="1600"/>
                    <a:pt x="12105" y="1600"/>
                  </a:cubicBezTo>
                  <a:cubicBezTo>
                    <a:pt x="12264" y="1538"/>
                    <a:pt x="12264" y="1538"/>
                    <a:pt x="12264" y="1538"/>
                  </a:cubicBezTo>
                  <a:cubicBezTo>
                    <a:pt x="12343" y="1415"/>
                    <a:pt x="12343" y="1415"/>
                    <a:pt x="12343" y="1415"/>
                  </a:cubicBezTo>
                  <a:cubicBezTo>
                    <a:pt x="12422" y="1415"/>
                    <a:pt x="12422" y="1415"/>
                    <a:pt x="12422" y="1415"/>
                  </a:cubicBezTo>
                  <a:cubicBezTo>
                    <a:pt x="12501" y="1415"/>
                    <a:pt x="12501" y="1415"/>
                    <a:pt x="12501" y="1415"/>
                  </a:cubicBezTo>
                  <a:cubicBezTo>
                    <a:pt x="12501" y="1600"/>
                    <a:pt x="12501" y="1600"/>
                    <a:pt x="12501" y="1600"/>
                  </a:cubicBezTo>
                  <a:cubicBezTo>
                    <a:pt x="12422" y="1723"/>
                    <a:pt x="12422" y="1723"/>
                    <a:pt x="12422" y="1723"/>
                  </a:cubicBezTo>
                  <a:cubicBezTo>
                    <a:pt x="12501" y="1908"/>
                    <a:pt x="12501" y="1908"/>
                    <a:pt x="12501" y="1908"/>
                  </a:cubicBezTo>
                  <a:cubicBezTo>
                    <a:pt x="12659" y="1846"/>
                    <a:pt x="12659" y="1846"/>
                    <a:pt x="12659" y="1846"/>
                  </a:cubicBezTo>
                  <a:cubicBezTo>
                    <a:pt x="12818" y="1785"/>
                    <a:pt x="12818" y="1785"/>
                    <a:pt x="12818" y="1785"/>
                  </a:cubicBezTo>
                  <a:cubicBezTo>
                    <a:pt x="12897" y="1662"/>
                    <a:pt x="12897" y="1662"/>
                    <a:pt x="12897" y="1662"/>
                  </a:cubicBezTo>
                  <a:cubicBezTo>
                    <a:pt x="13134" y="1600"/>
                    <a:pt x="13134" y="1600"/>
                    <a:pt x="13134" y="1600"/>
                  </a:cubicBezTo>
                  <a:cubicBezTo>
                    <a:pt x="13213" y="1723"/>
                    <a:pt x="13213" y="1723"/>
                    <a:pt x="13213" y="1723"/>
                  </a:cubicBezTo>
                  <a:cubicBezTo>
                    <a:pt x="13371" y="1785"/>
                    <a:pt x="13371" y="1785"/>
                    <a:pt x="13371" y="1785"/>
                  </a:cubicBezTo>
                  <a:cubicBezTo>
                    <a:pt x="13451" y="1908"/>
                    <a:pt x="13451" y="1908"/>
                    <a:pt x="13451" y="1908"/>
                  </a:cubicBezTo>
                  <a:cubicBezTo>
                    <a:pt x="13451" y="2154"/>
                    <a:pt x="13451" y="2154"/>
                    <a:pt x="13451" y="2154"/>
                  </a:cubicBezTo>
                  <a:cubicBezTo>
                    <a:pt x="13609" y="2277"/>
                    <a:pt x="13609" y="2277"/>
                    <a:pt x="13609" y="2277"/>
                  </a:cubicBezTo>
                  <a:cubicBezTo>
                    <a:pt x="13609" y="2462"/>
                    <a:pt x="13609" y="2462"/>
                    <a:pt x="13609" y="2462"/>
                  </a:cubicBezTo>
                  <a:cubicBezTo>
                    <a:pt x="13451" y="2523"/>
                    <a:pt x="13451" y="2523"/>
                    <a:pt x="13451" y="2523"/>
                  </a:cubicBezTo>
                  <a:cubicBezTo>
                    <a:pt x="13213" y="2708"/>
                    <a:pt x="13213" y="2708"/>
                    <a:pt x="13213" y="2708"/>
                  </a:cubicBezTo>
                  <a:cubicBezTo>
                    <a:pt x="13213" y="2954"/>
                    <a:pt x="13213" y="2954"/>
                    <a:pt x="13213" y="2954"/>
                  </a:cubicBezTo>
                  <a:cubicBezTo>
                    <a:pt x="13213" y="3262"/>
                    <a:pt x="13213" y="3262"/>
                    <a:pt x="13213" y="3262"/>
                  </a:cubicBezTo>
                  <a:cubicBezTo>
                    <a:pt x="13292" y="3446"/>
                    <a:pt x="13292" y="3446"/>
                    <a:pt x="13292" y="3446"/>
                  </a:cubicBezTo>
                  <a:cubicBezTo>
                    <a:pt x="13451" y="3569"/>
                    <a:pt x="13451" y="3569"/>
                    <a:pt x="13451" y="3569"/>
                  </a:cubicBezTo>
                  <a:cubicBezTo>
                    <a:pt x="13451" y="3877"/>
                    <a:pt x="13451" y="3877"/>
                    <a:pt x="13451" y="3877"/>
                  </a:cubicBezTo>
                  <a:cubicBezTo>
                    <a:pt x="13451" y="4000"/>
                    <a:pt x="13451" y="4000"/>
                    <a:pt x="13451" y="4000"/>
                  </a:cubicBezTo>
                  <a:cubicBezTo>
                    <a:pt x="13451" y="4123"/>
                    <a:pt x="13451" y="4123"/>
                    <a:pt x="13451" y="4123"/>
                  </a:cubicBezTo>
                  <a:cubicBezTo>
                    <a:pt x="13371" y="4308"/>
                    <a:pt x="13371" y="4308"/>
                    <a:pt x="13371" y="4308"/>
                  </a:cubicBezTo>
                  <a:cubicBezTo>
                    <a:pt x="13213" y="4308"/>
                    <a:pt x="13213" y="4308"/>
                    <a:pt x="13213" y="4308"/>
                  </a:cubicBezTo>
                  <a:cubicBezTo>
                    <a:pt x="13134" y="4246"/>
                    <a:pt x="13134" y="4246"/>
                    <a:pt x="13134" y="4246"/>
                  </a:cubicBezTo>
                  <a:cubicBezTo>
                    <a:pt x="13055" y="4185"/>
                    <a:pt x="13055" y="4185"/>
                    <a:pt x="13055" y="4185"/>
                  </a:cubicBezTo>
                  <a:cubicBezTo>
                    <a:pt x="12976" y="4123"/>
                    <a:pt x="12976" y="4123"/>
                    <a:pt x="12976" y="4123"/>
                  </a:cubicBezTo>
                  <a:cubicBezTo>
                    <a:pt x="12897" y="4185"/>
                    <a:pt x="12897" y="4185"/>
                    <a:pt x="12897" y="4185"/>
                  </a:cubicBezTo>
                  <a:cubicBezTo>
                    <a:pt x="12897" y="4308"/>
                    <a:pt x="12897" y="4308"/>
                    <a:pt x="12897" y="4308"/>
                  </a:cubicBezTo>
                  <a:cubicBezTo>
                    <a:pt x="12897" y="4431"/>
                    <a:pt x="12897" y="4431"/>
                    <a:pt x="12897" y="4431"/>
                  </a:cubicBezTo>
                  <a:cubicBezTo>
                    <a:pt x="12976" y="4738"/>
                    <a:pt x="12976" y="4738"/>
                    <a:pt x="12976" y="4738"/>
                  </a:cubicBezTo>
                  <a:cubicBezTo>
                    <a:pt x="12897" y="4985"/>
                    <a:pt x="12897" y="4985"/>
                    <a:pt x="12897" y="4985"/>
                  </a:cubicBezTo>
                  <a:cubicBezTo>
                    <a:pt x="12738" y="5108"/>
                    <a:pt x="12738" y="5108"/>
                    <a:pt x="12738" y="5108"/>
                  </a:cubicBezTo>
                  <a:cubicBezTo>
                    <a:pt x="12738" y="5231"/>
                    <a:pt x="12738" y="5231"/>
                    <a:pt x="12738" y="5231"/>
                  </a:cubicBezTo>
                  <a:cubicBezTo>
                    <a:pt x="12897" y="5231"/>
                    <a:pt x="12897" y="5231"/>
                    <a:pt x="12897" y="5231"/>
                  </a:cubicBezTo>
                  <a:cubicBezTo>
                    <a:pt x="12976" y="5169"/>
                    <a:pt x="12976" y="5169"/>
                    <a:pt x="12976" y="5169"/>
                  </a:cubicBezTo>
                  <a:cubicBezTo>
                    <a:pt x="13134" y="5169"/>
                    <a:pt x="13134" y="5169"/>
                    <a:pt x="13134" y="5169"/>
                  </a:cubicBezTo>
                  <a:cubicBezTo>
                    <a:pt x="13134" y="5292"/>
                    <a:pt x="13134" y="5292"/>
                    <a:pt x="13134" y="5292"/>
                  </a:cubicBezTo>
                  <a:cubicBezTo>
                    <a:pt x="13055" y="5354"/>
                    <a:pt x="13055" y="5354"/>
                    <a:pt x="13055" y="5354"/>
                  </a:cubicBezTo>
                  <a:cubicBezTo>
                    <a:pt x="13134" y="5538"/>
                    <a:pt x="13134" y="5538"/>
                    <a:pt x="13134" y="5538"/>
                  </a:cubicBezTo>
                  <a:cubicBezTo>
                    <a:pt x="13213" y="5538"/>
                    <a:pt x="13213" y="5538"/>
                    <a:pt x="13213" y="5538"/>
                  </a:cubicBezTo>
                  <a:cubicBezTo>
                    <a:pt x="13371" y="5415"/>
                    <a:pt x="13371" y="5415"/>
                    <a:pt x="13371" y="5415"/>
                  </a:cubicBezTo>
                  <a:cubicBezTo>
                    <a:pt x="13451" y="5292"/>
                    <a:pt x="13451" y="5292"/>
                    <a:pt x="13451" y="5292"/>
                  </a:cubicBezTo>
                  <a:cubicBezTo>
                    <a:pt x="13530" y="5231"/>
                    <a:pt x="13530" y="5231"/>
                    <a:pt x="13530" y="5231"/>
                  </a:cubicBezTo>
                  <a:cubicBezTo>
                    <a:pt x="13688" y="5292"/>
                    <a:pt x="13688" y="5292"/>
                    <a:pt x="13688" y="5292"/>
                  </a:cubicBezTo>
                  <a:cubicBezTo>
                    <a:pt x="13688" y="5477"/>
                    <a:pt x="13688" y="5477"/>
                    <a:pt x="13688" y="5477"/>
                  </a:cubicBezTo>
                  <a:cubicBezTo>
                    <a:pt x="13846" y="5538"/>
                    <a:pt x="13846" y="5538"/>
                    <a:pt x="13846" y="5538"/>
                  </a:cubicBezTo>
                  <a:cubicBezTo>
                    <a:pt x="14004" y="5600"/>
                    <a:pt x="14004" y="5600"/>
                    <a:pt x="14004" y="5600"/>
                  </a:cubicBezTo>
                  <a:cubicBezTo>
                    <a:pt x="14084" y="5477"/>
                    <a:pt x="14084" y="5477"/>
                    <a:pt x="14084" y="5477"/>
                  </a:cubicBezTo>
                  <a:cubicBezTo>
                    <a:pt x="14163" y="5477"/>
                    <a:pt x="14163" y="5477"/>
                    <a:pt x="14163" y="5477"/>
                  </a:cubicBezTo>
                  <a:cubicBezTo>
                    <a:pt x="14321" y="5477"/>
                    <a:pt x="14321" y="5477"/>
                    <a:pt x="14321" y="5477"/>
                  </a:cubicBezTo>
                  <a:cubicBezTo>
                    <a:pt x="14242" y="5600"/>
                    <a:pt x="14242" y="5600"/>
                    <a:pt x="14242" y="5600"/>
                  </a:cubicBezTo>
                  <a:cubicBezTo>
                    <a:pt x="14163" y="5662"/>
                    <a:pt x="14163" y="5662"/>
                    <a:pt x="14163" y="5662"/>
                  </a:cubicBezTo>
                  <a:cubicBezTo>
                    <a:pt x="14084" y="5723"/>
                    <a:pt x="14084" y="5723"/>
                    <a:pt x="14084" y="5723"/>
                  </a:cubicBezTo>
                  <a:cubicBezTo>
                    <a:pt x="14084" y="5846"/>
                    <a:pt x="14084" y="5846"/>
                    <a:pt x="14084" y="5846"/>
                  </a:cubicBezTo>
                  <a:cubicBezTo>
                    <a:pt x="14084" y="6031"/>
                    <a:pt x="14084" y="6031"/>
                    <a:pt x="14084" y="6031"/>
                  </a:cubicBezTo>
                  <a:cubicBezTo>
                    <a:pt x="14084" y="6215"/>
                    <a:pt x="14084" y="6215"/>
                    <a:pt x="14084" y="6215"/>
                  </a:cubicBezTo>
                  <a:cubicBezTo>
                    <a:pt x="13925" y="6338"/>
                    <a:pt x="13925" y="6338"/>
                    <a:pt x="13925" y="6338"/>
                  </a:cubicBezTo>
                  <a:cubicBezTo>
                    <a:pt x="13846" y="6400"/>
                    <a:pt x="13846" y="6400"/>
                    <a:pt x="13846" y="6400"/>
                  </a:cubicBezTo>
                  <a:cubicBezTo>
                    <a:pt x="14004" y="6585"/>
                    <a:pt x="14004" y="6585"/>
                    <a:pt x="14004" y="6585"/>
                  </a:cubicBezTo>
                  <a:cubicBezTo>
                    <a:pt x="14004" y="6769"/>
                    <a:pt x="14004" y="6769"/>
                    <a:pt x="14004" y="6769"/>
                  </a:cubicBezTo>
                  <a:cubicBezTo>
                    <a:pt x="14084" y="7015"/>
                    <a:pt x="14084" y="7015"/>
                    <a:pt x="14084" y="7015"/>
                  </a:cubicBezTo>
                  <a:cubicBezTo>
                    <a:pt x="14084" y="7262"/>
                    <a:pt x="14084" y="7262"/>
                    <a:pt x="14084" y="7262"/>
                  </a:cubicBezTo>
                  <a:cubicBezTo>
                    <a:pt x="13846" y="7508"/>
                    <a:pt x="13846" y="7508"/>
                    <a:pt x="13846" y="7508"/>
                  </a:cubicBezTo>
                  <a:cubicBezTo>
                    <a:pt x="13767" y="7815"/>
                    <a:pt x="13767" y="7815"/>
                    <a:pt x="13767" y="7815"/>
                  </a:cubicBezTo>
                  <a:cubicBezTo>
                    <a:pt x="13767" y="8062"/>
                    <a:pt x="13767" y="8062"/>
                    <a:pt x="13767" y="8062"/>
                  </a:cubicBezTo>
                  <a:cubicBezTo>
                    <a:pt x="13925" y="8185"/>
                    <a:pt x="13925" y="8185"/>
                    <a:pt x="13925" y="8185"/>
                  </a:cubicBezTo>
                  <a:cubicBezTo>
                    <a:pt x="13925" y="8431"/>
                    <a:pt x="13925" y="8431"/>
                    <a:pt x="13925" y="8431"/>
                  </a:cubicBezTo>
                  <a:cubicBezTo>
                    <a:pt x="13767" y="8615"/>
                    <a:pt x="13767" y="8615"/>
                    <a:pt x="13767" y="8615"/>
                  </a:cubicBezTo>
                  <a:cubicBezTo>
                    <a:pt x="13609" y="8738"/>
                    <a:pt x="13609" y="8738"/>
                    <a:pt x="13609" y="8738"/>
                  </a:cubicBezTo>
                  <a:cubicBezTo>
                    <a:pt x="13530" y="8923"/>
                    <a:pt x="13530" y="8923"/>
                    <a:pt x="13530" y="8923"/>
                  </a:cubicBezTo>
                  <a:cubicBezTo>
                    <a:pt x="13609" y="9108"/>
                    <a:pt x="13609" y="9108"/>
                    <a:pt x="13609" y="9108"/>
                  </a:cubicBezTo>
                  <a:cubicBezTo>
                    <a:pt x="13767" y="9231"/>
                    <a:pt x="13767" y="9231"/>
                    <a:pt x="13767" y="9231"/>
                  </a:cubicBezTo>
                  <a:cubicBezTo>
                    <a:pt x="13846" y="9415"/>
                    <a:pt x="13846" y="9415"/>
                    <a:pt x="13846" y="9415"/>
                  </a:cubicBezTo>
                  <a:cubicBezTo>
                    <a:pt x="14084" y="9600"/>
                    <a:pt x="14084" y="9600"/>
                    <a:pt x="14084" y="9600"/>
                  </a:cubicBezTo>
                  <a:cubicBezTo>
                    <a:pt x="14242" y="9662"/>
                    <a:pt x="14242" y="9662"/>
                    <a:pt x="14242" y="9662"/>
                  </a:cubicBezTo>
                  <a:cubicBezTo>
                    <a:pt x="14479" y="9908"/>
                    <a:pt x="14479" y="9908"/>
                    <a:pt x="14479" y="9908"/>
                  </a:cubicBezTo>
                  <a:cubicBezTo>
                    <a:pt x="14716" y="10215"/>
                    <a:pt x="14716" y="10215"/>
                    <a:pt x="14716" y="10215"/>
                  </a:cubicBezTo>
                  <a:cubicBezTo>
                    <a:pt x="15191" y="10462"/>
                    <a:pt x="15191" y="10462"/>
                    <a:pt x="15191" y="10462"/>
                  </a:cubicBezTo>
                  <a:cubicBezTo>
                    <a:pt x="15270" y="10523"/>
                    <a:pt x="15270" y="10523"/>
                    <a:pt x="15270" y="10523"/>
                  </a:cubicBezTo>
                  <a:cubicBezTo>
                    <a:pt x="15429" y="10338"/>
                    <a:pt x="15429" y="10338"/>
                    <a:pt x="15429" y="10338"/>
                  </a:cubicBezTo>
                  <a:cubicBezTo>
                    <a:pt x="15587" y="10277"/>
                    <a:pt x="15587" y="10277"/>
                    <a:pt x="15587" y="10277"/>
                  </a:cubicBezTo>
                  <a:cubicBezTo>
                    <a:pt x="15666" y="10338"/>
                    <a:pt x="15666" y="10338"/>
                    <a:pt x="15666" y="10338"/>
                  </a:cubicBezTo>
                  <a:cubicBezTo>
                    <a:pt x="15824" y="10523"/>
                    <a:pt x="15824" y="10523"/>
                    <a:pt x="15824" y="10523"/>
                  </a:cubicBezTo>
                  <a:cubicBezTo>
                    <a:pt x="16062" y="10585"/>
                    <a:pt x="16062" y="10585"/>
                    <a:pt x="16062" y="10585"/>
                  </a:cubicBezTo>
                  <a:cubicBezTo>
                    <a:pt x="16378" y="10708"/>
                    <a:pt x="16378" y="10708"/>
                    <a:pt x="16378" y="10708"/>
                  </a:cubicBezTo>
                  <a:cubicBezTo>
                    <a:pt x="16853" y="10769"/>
                    <a:pt x="16853" y="10769"/>
                    <a:pt x="16853" y="10769"/>
                  </a:cubicBezTo>
                  <a:cubicBezTo>
                    <a:pt x="17011" y="10646"/>
                    <a:pt x="17011" y="10646"/>
                    <a:pt x="17011" y="10646"/>
                  </a:cubicBezTo>
                  <a:cubicBezTo>
                    <a:pt x="17011" y="10523"/>
                    <a:pt x="17011" y="10523"/>
                    <a:pt x="17011" y="10523"/>
                  </a:cubicBezTo>
                  <a:cubicBezTo>
                    <a:pt x="17248" y="10462"/>
                    <a:pt x="17248" y="10462"/>
                    <a:pt x="17248" y="10462"/>
                  </a:cubicBezTo>
                  <a:cubicBezTo>
                    <a:pt x="17407" y="10462"/>
                    <a:pt x="17407" y="10462"/>
                    <a:pt x="17407" y="10462"/>
                  </a:cubicBezTo>
                  <a:cubicBezTo>
                    <a:pt x="17486" y="10585"/>
                    <a:pt x="17486" y="10585"/>
                    <a:pt x="17486" y="10585"/>
                  </a:cubicBezTo>
                  <a:cubicBezTo>
                    <a:pt x="17644" y="10708"/>
                    <a:pt x="17644" y="10708"/>
                    <a:pt x="17644" y="10708"/>
                  </a:cubicBezTo>
                  <a:cubicBezTo>
                    <a:pt x="17802" y="10708"/>
                    <a:pt x="17802" y="10708"/>
                    <a:pt x="17802" y="10708"/>
                  </a:cubicBezTo>
                  <a:cubicBezTo>
                    <a:pt x="17960" y="10708"/>
                    <a:pt x="17960" y="10708"/>
                    <a:pt x="17960" y="10708"/>
                  </a:cubicBezTo>
                  <a:cubicBezTo>
                    <a:pt x="18119" y="10769"/>
                    <a:pt x="18119" y="10769"/>
                    <a:pt x="18119" y="10769"/>
                  </a:cubicBezTo>
                  <a:cubicBezTo>
                    <a:pt x="18119" y="10954"/>
                    <a:pt x="18119" y="10954"/>
                    <a:pt x="18119" y="10954"/>
                  </a:cubicBezTo>
                  <a:cubicBezTo>
                    <a:pt x="18277" y="11015"/>
                    <a:pt x="18277" y="11015"/>
                    <a:pt x="18277" y="11015"/>
                  </a:cubicBezTo>
                  <a:cubicBezTo>
                    <a:pt x="18435" y="10954"/>
                    <a:pt x="18435" y="10954"/>
                    <a:pt x="18435" y="10954"/>
                  </a:cubicBezTo>
                  <a:cubicBezTo>
                    <a:pt x="18593" y="10954"/>
                    <a:pt x="18593" y="10954"/>
                    <a:pt x="18593" y="10954"/>
                  </a:cubicBezTo>
                  <a:cubicBezTo>
                    <a:pt x="18673" y="11015"/>
                    <a:pt x="18673" y="11015"/>
                    <a:pt x="18673" y="11015"/>
                  </a:cubicBezTo>
                  <a:cubicBezTo>
                    <a:pt x="18752" y="11138"/>
                    <a:pt x="18752" y="11138"/>
                    <a:pt x="18752" y="11138"/>
                  </a:cubicBezTo>
                  <a:cubicBezTo>
                    <a:pt x="18831" y="11200"/>
                    <a:pt x="18831" y="11200"/>
                    <a:pt x="18831" y="11200"/>
                  </a:cubicBezTo>
                  <a:cubicBezTo>
                    <a:pt x="18989" y="11323"/>
                    <a:pt x="18989" y="11323"/>
                    <a:pt x="18989" y="11323"/>
                  </a:cubicBezTo>
                  <a:cubicBezTo>
                    <a:pt x="19068" y="11385"/>
                    <a:pt x="19068" y="11385"/>
                    <a:pt x="19068" y="11385"/>
                  </a:cubicBezTo>
                  <a:cubicBezTo>
                    <a:pt x="19226" y="11323"/>
                    <a:pt x="19226" y="11323"/>
                    <a:pt x="19226" y="11323"/>
                  </a:cubicBezTo>
                  <a:cubicBezTo>
                    <a:pt x="19305" y="11200"/>
                    <a:pt x="19305" y="11200"/>
                    <a:pt x="19305" y="11200"/>
                  </a:cubicBezTo>
                  <a:cubicBezTo>
                    <a:pt x="19543" y="11200"/>
                    <a:pt x="19543" y="11200"/>
                    <a:pt x="19543" y="11200"/>
                  </a:cubicBezTo>
                  <a:cubicBezTo>
                    <a:pt x="19701" y="11262"/>
                    <a:pt x="19701" y="11262"/>
                    <a:pt x="19701" y="11262"/>
                  </a:cubicBezTo>
                  <a:cubicBezTo>
                    <a:pt x="19859" y="11446"/>
                    <a:pt x="19859" y="11446"/>
                    <a:pt x="19859" y="11446"/>
                  </a:cubicBezTo>
                  <a:cubicBezTo>
                    <a:pt x="20018" y="11508"/>
                    <a:pt x="20018" y="11508"/>
                    <a:pt x="20018" y="11508"/>
                  </a:cubicBezTo>
                  <a:cubicBezTo>
                    <a:pt x="20176" y="11508"/>
                    <a:pt x="20176" y="11508"/>
                    <a:pt x="20176" y="11508"/>
                  </a:cubicBezTo>
                  <a:cubicBezTo>
                    <a:pt x="20413" y="11569"/>
                    <a:pt x="20413" y="11569"/>
                    <a:pt x="20413" y="11569"/>
                  </a:cubicBezTo>
                  <a:cubicBezTo>
                    <a:pt x="20492" y="11631"/>
                    <a:pt x="20492" y="11631"/>
                    <a:pt x="20492" y="11631"/>
                  </a:cubicBezTo>
                  <a:cubicBezTo>
                    <a:pt x="20413" y="11692"/>
                    <a:pt x="20413" y="11692"/>
                    <a:pt x="20413" y="11692"/>
                  </a:cubicBezTo>
                  <a:cubicBezTo>
                    <a:pt x="20334" y="11815"/>
                    <a:pt x="20334" y="11815"/>
                    <a:pt x="20334" y="11815"/>
                  </a:cubicBezTo>
                  <a:cubicBezTo>
                    <a:pt x="20492" y="11938"/>
                    <a:pt x="20492" y="11938"/>
                    <a:pt x="20492" y="11938"/>
                  </a:cubicBezTo>
                  <a:cubicBezTo>
                    <a:pt x="20571" y="11877"/>
                    <a:pt x="20571" y="11877"/>
                    <a:pt x="20571" y="11877"/>
                  </a:cubicBezTo>
                  <a:cubicBezTo>
                    <a:pt x="20730" y="11754"/>
                    <a:pt x="20730" y="11754"/>
                    <a:pt x="20730" y="11754"/>
                  </a:cubicBezTo>
                  <a:cubicBezTo>
                    <a:pt x="21046" y="11692"/>
                    <a:pt x="21046" y="11692"/>
                    <a:pt x="21046" y="11692"/>
                  </a:cubicBezTo>
                  <a:cubicBezTo>
                    <a:pt x="21284" y="11815"/>
                    <a:pt x="21284" y="11815"/>
                    <a:pt x="21284" y="11815"/>
                  </a:cubicBezTo>
                  <a:cubicBezTo>
                    <a:pt x="21363" y="11938"/>
                    <a:pt x="21363" y="11938"/>
                    <a:pt x="21363" y="11938"/>
                  </a:cubicBezTo>
                  <a:cubicBezTo>
                    <a:pt x="21284" y="12062"/>
                    <a:pt x="21284" y="12062"/>
                    <a:pt x="21284" y="12062"/>
                  </a:cubicBezTo>
                  <a:cubicBezTo>
                    <a:pt x="21125" y="12062"/>
                    <a:pt x="21125" y="12062"/>
                    <a:pt x="21125" y="12062"/>
                  </a:cubicBezTo>
                  <a:cubicBezTo>
                    <a:pt x="21125" y="12185"/>
                    <a:pt x="21125" y="12185"/>
                    <a:pt x="21125" y="12185"/>
                  </a:cubicBezTo>
                  <a:cubicBezTo>
                    <a:pt x="21125" y="12308"/>
                    <a:pt x="21125" y="12308"/>
                    <a:pt x="21125" y="12308"/>
                  </a:cubicBezTo>
                  <a:cubicBezTo>
                    <a:pt x="21284" y="12431"/>
                    <a:pt x="21284" y="12431"/>
                    <a:pt x="21284" y="12431"/>
                  </a:cubicBezTo>
                  <a:cubicBezTo>
                    <a:pt x="21363" y="12615"/>
                    <a:pt x="21363" y="12615"/>
                    <a:pt x="21363" y="12615"/>
                  </a:cubicBezTo>
                  <a:cubicBezTo>
                    <a:pt x="21284" y="12862"/>
                    <a:pt x="21284" y="12862"/>
                    <a:pt x="21284" y="12862"/>
                  </a:cubicBezTo>
                  <a:cubicBezTo>
                    <a:pt x="21284" y="13169"/>
                    <a:pt x="21284" y="13169"/>
                    <a:pt x="21284" y="13169"/>
                  </a:cubicBezTo>
                  <a:cubicBezTo>
                    <a:pt x="21442" y="13292"/>
                    <a:pt x="21442" y="13292"/>
                    <a:pt x="21442" y="13292"/>
                  </a:cubicBezTo>
                  <a:cubicBezTo>
                    <a:pt x="21521" y="13415"/>
                    <a:pt x="21521" y="13415"/>
                    <a:pt x="21521" y="13415"/>
                  </a:cubicBezTo>
                  <a:cubicBezTo>
                    <a:pt x="21600" y="13477"/>
                    <a:pt x="21600" y="13477"/>
                    <a:pt x="21600" y="13477"/>
                  </a:cubicBezTo>
                  <a:cubicBezTo>
                    <a:pt x="21442" y="13723"/>
                    <a:pt x="21442" y="13723"/>
                    <a:pt x="21442" y="13723"/>
                  </a:cubicBezTo>
                  <a:cubicBezTo>
                    <a:pt x="21125" y="14031"/>
                    <a:pt x="21125" y="14031"/>
                    <a:pt x="21125" y="14031"/>
                  </a:cubicBezTo>
                  <a:cubicBezTo>
                    <a:pt x="20809" y="14215"/>
                    <a:pt x="20809" y="14215"/>
                    <a:pt x="20809" y="14215"/>
                  </a:cubicBezTo>
                  <a:cubicBezTo>
                    <a:pt x="20651" y="14338"/>
                    <a:pt x="20651" y="14338"/>
                    <a:pt x="20651" y="14338"/>
                  </a:cubicBezTo>
                  <a:cubicBezTo>
                    <a:pt x="20571" y="14338"/>
                    <a:pt x="20571" y="14338"/>
                    <a:pt x="20571" y="14338"/>
                  </a:cubicBezTo>
                  <a:cubicBezTo>
                    <a:pt x="20492" y="14400"/>
                    <a:pt x="20492" y="14400"/>
                    <a:pt x="20492" y="14400"/>
                  </a:cubicBezTo>
                  <a:cubicBezTo>
                    <a:pt x="20255" y="14338"/>
                    <a:pt x="20255" y="14338"/>
                    <a:pt x="20255" y="14338"/>
                  </a:cubicBezTo>
                  <a:cubicBezTo>
                    <a:pt x="20176" y="14154"/>
                    <a:pt x="20176" y="14154"/>
                    <a:pt x="20176" y="14154"/>
                  </a:cubicBezTo>
                  <a:cubicBezTo>
                    <a:pt x="20018" y="13969"/>
                    <a:pt x="20018" y="13969"/>
                    <a:pt x="20018" y="13969"/>
                  </a:cubicBezTo>
                  <a:cubicBezTo>
                    <a:pt x="19859" y="14031"/>
                    <a:pt x="19859" y="14031"/>
                    <a:pt x="19859" y="14031"/>
                  </a:cubicBezTo>
                  <a:cubicBezTo>
                    <a:pt x="19859" y="14154"/>
                    <a:pt x="19859" y="14154"/>
                    <a:pt x="19859" y="14154"/>
                  </a:cubicBezTo>
                  <a:cubicBezTo>
                    <a:pt x="19859" y="14277"/>
                    <a:pt x="19859" y="14277"/>
                    <a:pt x="19859" y="14277"/>
                  </a:cubicBezTo>
                  <a:cubicBezTo>
                    <a:pt x="19622" y="14338"/>
                    <a:pt x="19622" y="14338"/>
                    <a:pt x="19622" y="14338"/>
                  </a:cubicBezTo>
                  <a:cubicBezTo>
                    <a:pt x="19385" y="14277"/>
                    <a:pt x="19385" y="14277"/>
                    <a:pt x="19385" y="14277"/>
                  </a:cubicBezTo>
                  <a:cubicBezTo>
                    <a:pt x="19226" y="14215"/>
                    <a:pt x="19226" y="14215"/>
                    <a:pt x="19226" y="14215"/>
                  </a:cubicBezTo>
                  <a:cubicBezTo>
                    <a:pt x="18989" y="14031"/>
                    <a:pt x="18989" y="14031"/>
                    <a:pt x="18989" y="14031"/>
                  </a:cubicBezTo>
                  <a:cubicBezTo>
                    <a:pt x="18831" y="13908"/>
                    <a:pt x="18831" y="13908"/>
                    <a:pt x="18831" y="13908"/>
                  </a:cubicBezTo>
                  <a:cubicBezTo>
                    <a:pt x="18593" y="14092"/>
                    <a:pt x="18593" y="14092"/>
                    <a:pt x="18593" y="14092"/>
                  </a:cubicBezTo>
                  <a:cubicBezTo>
                    <a:pt x="18356" y="14215"/>
                    <a:pt x="18356" y="14215"/>
                    <a:pt x="18356" y="14215"/>
                  </a:cubicBezTo>
                  <a:cubicBezTo>
                    <a:pt x="18198" y="14277"/>
                    <a:pt x="18198" y="14277"/>
                    <a:pt x="18198" y="14277"/>
                  </a:cubicBezTo>
                  <a:cubicBezTo>
                    <a:pt x="17881" y="14215"/>
                    <a:pt x="17881" y="14215"/>
                    <a:pt x="17881" y="14215"/>
                  </a:cubicBezTo>
                  <a:cubicBezTo>
                    <a:pt x="17644" y="14154"/>
                    <a:pt x="17644" y="14154"/>
                    <a:pt x="17644" y="14154"/>
                  </a:cubicBezTo>
                  <a:cubicBezTo>
                    <a:pt x="17486" y="14154"/>
                    <a:pt x="17486" y="14154"/>
                    <a:pt x="17486" y="14154"/>
                  </a:cubicBezTo>
                  <a:cubicBezTo>
                    <a:pt x="17327" y="14400"/>
                    <a:pt x="17327" y="14400"/>
                    <a:pt x="17327" y="14400"/>
                  </a:cubicBezTo>
                  <a:cubicBezTo>
                    <a:pt x="17248" y="14585"/>
                    <a:pt x="17248" y="14585"/>
                    <a:pt x="17248" y="14585"/>
                  </a:cubicBezTo>
                  <a:cubicBezTo>
                    <a:pt x="17090" y="14646"/>
                    <a:pt x="17090" y="14646"/>
                    <a:pt x="17090" y="14646"/>
                  </a:cubicBezTo>
                  <a:cubicBezTo>
                    <a:pt x="17011" y="14646"/>
                    <a:pt x="17011" y="14646"/>
                    <a:pt x="17011" y="14646"/>
                  </a:cubicBezTo>
                  <a:cubicBezTo>
                    <a:pt x="16774" y="14646"/>
                    <a:pt x="16774" y="14646"/>
                    <a:pt x="16774" y="14646"/>
                  </a:cubicBezTo>
                  <a:cubicBezTo>
                    <a:pt x="16615" y="14646"/>
                    <a:pt x="16615" y="14646"/>
                    <a:pt x="16615" y="14646"/>
                  </a:cubicBezTo>
                  <a:cubicBezTo>
                    <a:pt x="16299" y="14769"/>
                    <a:pt x="16299" y="14769"/>
                    <a:pt x="16299" y="14769"/>
                  </a:cubicBezTo>
                  <a:cubicBezTo>
                    <a:pt x="15903" y="14769"/>
                    <a:pt x="15903" y="14769"/>
                    <a:pt x="15903" y="14769"/>
                  </a:cubicBezTo>
                  <a:cubicBezTo>
                    <a:pt x="15508" y="14769"/>
                    <a:pt x="15508" y="14769"/>
                    <a:pt x="15508" y="14769"/>
                  </a:cubicBezTo>
                  <a:cubicBezTo>
                    <a:pt x="15349" y="14831"/>
                    <a:pt x="15349" y="14831"/>
                    <a:pt x="15349" y="14831"/>
                  </a:cubicBezTo>
                  <a:cubicBezTo>
                    <a:pt x="15270" y="15015"/>
                    <a:pt x="15270" y="15015"/>
                    <a:pt x="15270" y="15015"/>
                  </a:cubicBezTo>
                  <a:cubicBezTo>
                    <a:pt x="15112" y="15015"/>
                    <a:pt x="15112" y="15015"/>
                    <a:pt x="15112" y="15015"/>
                  </a:cubicBezTo>
                  <a:cubicBezTo>
                    <a:pt x="14875" y="15015"/>
                    <a:pt x="14875" y="15015"/>
                    <a:pt x="14875" y="15015"/>
                  </a:cubicBezTo>
                  <a:cubicBezTo>
                    <a:pt x="14558" y="15077"/>
                    <a:pt x="14558" y="15077"/>
                    <a:pt x="14558" y="15077"/>
                  </a:cubicBezTo>
                  <a:cubicBezTo>
                    <a:pt x="14400" y="15200"/>
                    <a:pt x="14400" y="15200"/>
                    <a:pt x="14400" y="15200"/>
                  </a:cubicBezTo>
                  <a:cubicBezTo>
                    <a:pt x="14242" y="15323"/>
                    <a:pt x="14242" y="15323"/>
                    <a:pt x="14242" y="15323"/>
                  </a:cubicBezTo>
                  <a:cubicBezTo>
                    <a:pt x="14084" y="15323"/>
                    <a:pt x="14084" y="15323"/>
                    <a:pt x="14084" y="15323"/>
                  </a:cubicBezTo>
                  <a:cubicBezTo>
                    <a:pt x="13925" y="15262"/>
                    <a:pt x="13925" y="15262"/>
                    <a:pt x="13925" y="15262"/>
                  </a:cubicBezTo>
                  <a:cubicBezTo>
                    <a:pt x="13846" y="15262"/>
                    <a:pt x="13846" y="15262"/>
                    <a:pt x="13846" y="15262"/>
                  </a:cubicBezTo>
                  <a:cubicBezTo>
                    <a:pt x="13767" y="15385"/>
                    <a:pt x="13767" y="15385"/>
                    <a:pt x="13767" y="15385"/>
                  </a:cubicBezTo>
                  <a:cubicBezTo>
                    <a:pt x="13530" y="15508"/>
                    <a:pt x="13530" y="15508"/>
                    <a:pt x="13530" y="15508"/>
                  </a:cubicBezTo>
                  <a:cubicBezTo>
                    <a:pt x="13451" y="15569"/>
                    <a:pt x="13451" y="15569"/>
                    <a:pt x="13451" y="15569"/>
                  </a:cubicBezTo>
                  <a:cubicBezTo>
                    <a:pt x="13530" y="15754"/>
                    <a:pt x="13530" y="15754"/>
                    <a:pt x="13530" y="15754"/>
                  </a:cubicBezTo>
                  <a:cubicBezTo>
                    <a:pt x="13530" y="15877"/>
                    <a:pt x="13530" y="15877"/>
                    <a:pt x="13530" y="15877"/>
                  </a:cubicBezTo>
                  <a:cubicBezTo>
                    <a:pt x="13530" y="16000"/>
                    <a:pt x="13530" y="16000"/>
                    <a:pt x="13530" y="16000"/>
                  </a:cubicBezTo>
                  <a:cubicBezTo>
                    <a:pt x="13292" y="16123"/>
                    <a:pt x="13292" y="16123"/>
                    <a:pt x="13292" y="16123"/>
                  </a:cubicBezTo>
                  <a:cubicBezTo>
                    <a:pt x="13213" y="16246"/>
                    <a:pt x="13213" y="16246"/>
                    <a:pt x="13213" y="16246"/>
                  </a:cubicBezTo>
                  <a:cubicBezTo>
                    <a:pt x="13292" y="16431"/>
                    <a:pt x="13292" y="16431"/>
                    <a:pt x="13292" y="16431"/>
                  </a:cubicBezTo>
                  <a:cubicBezTo>
                    <a:pt x="13371" y="16615"/>
                    <a:pt x="13371" y="16615"/>
                    <a:pt x="13371" y="16615"/>
                  </a:cubicBezTo>
                  <a:cubicBezTo>
                    <a:pt x="13451" y="16862"/>
                    <a:pt x="13451" y="16862"/>
                    <a:pt x="13451" y="16862"/>
                  </a:cubicBezTo>
                  <a:cubicBezTo>
                    <a:pt x="13371" y="16985"/>
                    <a:pt x="13371" y="16985"/>
                    <a:pt x="13371" y="16985"/>
                  </a:cubicBezTo>
                  <a:cubicBezTo>
                    <a:pt x="13451" y="17292"/>
                    <a:pt x="13451" y="17292"/>
                    <a:pt x="13451" y="17292"/>
                  </a:cubicBezTo>
                  <a:cubicBezTo>
                    <a:pt x="13609" y="17477"/>
                    <a:pt x="13609" y="17477"/>
                    <a:pt x="13609" y="17477"/>
                  </a:cubicBezTo>
                  <a:cubicBezTo>
                    <a:pt x="13609" y="17600"/>
                    <a:pt x="13609" y="17600"/>
                    <a:pt x="13609" y="17600"/>
                  </a:cubicBezTo>
                  <a:cubicBezTo>
                    <a:pt x="13451" y="17662"/>
                    <a:pt x="13451" y="17662"/>
                    <a:pt x="13451" y="17662"/>
                  </a:cubicBezTo>
                  <a:cubicBezTo>
                    <a:pt x="13213" y="17662"/>
                    <a:pt x="13213" y="17662"/>
                    <a:pt x="13213" y="17662"/>
                  </a:cubicBezTo>
                  <a:cubicBezTo>
                    <a:pt x="13134" y="17785"/>
                    <a:pt x="13134" y="17785"/>
                    <a:pt x="13134" y="17785"/>
                  </a:cubicBezTo>
                  <a:cubicBezTo>
                    <a:pt x="13213" y="17908"/>
                    <a:pt x="13213" y="17908"/>
                    <a:pt x="13213" y="17908"/>
                  </a:cubicBezTo>
                  <a:cubicBezTo>
                    <a:pt x="13213" y="18092"/>
                    <a:pt x="13213" y="18092"/>
                    <a:pt x="13213" y="18092"/>
                  </a:cubicBezTo>
                  <a:cubicBezTo>
                    <a:pt x="13292" y="18277"/>
                    <a:pt x="13292" y="18277"/>
                    <a:pt x="13292" y="18277"/>
                  </a:cubicBezTo>
                  <a:cubicBezTo>
                    <a:pt x="13451" y="18338"/>
                    <a:pt x="13451" y="18338"/>
                    <a:pt x="13451" y="18338"/>
                  </a:cubicBezTo>
                  <a:cubicBezTo>
                    <a:pt x="13609" y="18523"/>
                    <a:pt x="13609" y="18523"/>
                    <a:pt x="13609" y="18523"/>
                  </a:cubicBezTo>
                  <a:cubicBezTo>
                    <a:pt x="13688" y="18708"/>
                    <a:pt x="13688" y="18708"/>
                    <a:pt x="13688" y="18708"/>
                  </a:cubicBezTo>
                  <a:cubicBezTo>
                    <a:pt x="13688" y="18954"/>
                    <a:pt x="13688" y="18954"/>
                    <a:pt x="13688" y="18954"/>
                  </a:cubicBezTo>
                  <a:cubicBezTo>
                    <a:pt x="13609" y="19015"/>
                    <a:pt x="13609" y="19015"/>
                    <a:pt x="13609" y="19015"/>
                  </a:cubicBezTo>
                  <a:cubicBezTo>
                    <a:pt x="13609" y="19262"/>
                    <a:pt x="13609" y="19262"/>
                    <a:pt x="13609" y="19262"/>
                  </a:cubicBezTo>
                  <a:cubicBezTo>
                    <a:pt x="13767" y="19385"/>
                    <a:pt x="13767" y="19385"/>
                    <a:pt x="13767" y="19385"/>
                  </a:cubicBezTo>
                  <a:cubicBezTo>
                    <a:pt x="13767" y="19569"/>
                    <a:pt x="13767" y="19569"/>
                    <a:pt x="13767" y="19569"/>
                  </a:cubicBezTo>
                  <a:cubicBezTo>
                    <a:pt x="13846" y="19631"/>
                    <a:pt x="13846" y="19631"/>
                    <a:pt x="13846" y="19631"/>
                  </a:cubicBezTo>
                  <a:cubicBezTo>
                    <a:pt x="13925" y="19692"/>
                    <a:pt x="13925" y="19692"/>
                    <a:pt x="13925" y="19692"/>
                  </a:cubicBezTo>
                  <a:cubicBezTo>
                    <a:pt x="13846" y="19815"/>
                    <a:pt x="13846" y="19815"/>
                    <a:pt x="13846" y="19815"/>
                  </a:cubicBezTo>
                  <a:cubicBezTo>
                    <a:pt x="13925" y="19938"/>
                    <a:pt x="13925" y="19938"/>
                    <a:pt x="13925" y="19938"/>
                  </a:cubicBezTo>
                  <a:cubicBezTo>
                    <a:pt x="14163" y="20000"/>
                    <a:pt x="14163" y="20000"/>
                    <a:pt x="14163" y="20000"/>
                  </a:cubicBezTo>
                  <a:cubicBezTo>
                    <a:pt x="14321" y="20062"/>
                    <a:pt x="14321" y="20062"/>
                    <a:pt x="14321" y="20062"/>
                  </a:cubicBezTo>
                  <a:cubicBezTo>
                    <a:pt x="14400" y="20062"/>
                    <a:pt x="14400" y="20062"/>
                    <a:pt x="14400" y="20062"/>
                  </a:cubicBezTo>
                  <a:cubicBezTo>
                    <a:pt x="14321" y="20185"/>
                    <a:pt x="14321" y="20185"/>
                    <a:pt x="14321" y="20185"/>
                  </a:cubicBezTo>
                  <a:cubicBezTo>
                    <a:pt x="14163" y="20246"/>
                    <a:pt x="14163" y="20246"/>
                    <a:pt x="14163" y="20246"/>
                  </a:cubicBezTo>
                  <a:cubicBezTo>
                    <a:pt x="14163" y="20369"/>
                    <a:pt x="14163" y="20369"/>
                    <a:pt x="14163" y="20369"/>
                  </a:cubicBezTo>
                  <a:cubicBezTo>
                    <a:pt x="14084" y="20492"/>
                    <a:pt x="14084" y="20492"/>
                    <a:pt x="14084" y="20492"/>
                  </a:cubicBezTo>
                  <a:cubicBezTo>
                    <a:pt x="14163" y="20554"/>
                    <a:pt x="14163" y="20554"/>
                    <a:pt x="14163" y="20554"/>
                  </a:cubicBezTo>
                  <a:cubicBezTo>
                    <a:pt x="14242" y="20615"/>
                    <a:pt x="14242" y="20615"/>
                    <a:pt x="14242" y="20615"/>
                  </a:cubicBezTo>
                  <a:cubicBezTo>
                    <a:pt x="14400" y="20677"/>
                    <a:pt x="14400" y="20677"/>
                    <a:pt x="14400" y="20677"/>
                  </a:cubicBezTo>
                  <a:cubicBezTo>
                    <a:pt x="14479" y="20738"/>
                    <a:pt x="14479" y="20738"/>
                    <a:pt x="14479" y="20738"/>
                  </a:cubicBezTo>
                  <a:cubicBezTo>
                    <a:pt x="14400" y="20985"/>
                    <a:pt x="14400" y="20985"/>
                    <a:pt x="14400" y="20985"/>
                  </a:cubicBezTo>
                  <a:cubicBezTo>
                    <a:pt x="14321" y="21046"/>
                    <a:pt x="14321" y="21046"/>
                    <a:pt x="14321" y="21046"/>
                  </a:cubicBezTo>
                  <a:cubicBezTo>
                    <a:pt x="14321" y="21169"/>
                    <a:pt x="14321" y="21169"/>
                    <a:pt x="14321" y="21169"/>
                  </a:cubicBezTo>
                  <a:cubicBezTo>
                    <a:pt x="14242" y="21292"/>
                    <a:pt x="14242" y="21292"/>
                    <a:pt x="14242" y="21292"/>
                  </a:cubicBezTo>
                  <a:cubicBezTo>
                    <a:pt x="14163" y="21415"/>
                    <a:pt x="14163" y="21415"/>
                    <a:pt x="14163" y="21415"/>
                  </a:cubicBezTo>
                  <a:cubicBezTo>
                    <a:pt x="14084" y="21600"/>
                    <a:pt x="14084" y="21600"/>
                    <a:pt x="14084" y="21600"/>
                  </a:cubicBezTo>
                  <a:cubicBezTo>
                    <a:pt x="13846" y="21600"/>
                    <a:pt x="13846" y="21600"/>
                    <a:pt x="13846" y="21600"/>
                  </a:cubicBezTo>
                  <a:cubicBezTo>
                    <a:pt x="13767" y="21538"/>
                    <a:pt x="13767" y="21538"/>
                    <a:pt x="13767" y="21538"/>
                  </a:cubicBezTo>
                  <a:cubicBezTo>
                    <a:pt x="13767" y="21415"/>
                    <a:pt x="13767" y="21415"/>
                    <a:pt x="13767" y="21415"/>
                  </a:cubicBezTo>
                  <a:cubicBezTo>
                    <a:pt x="13609" y="21292"/>
                    <a:pt x="13609" y="21292"/>
                    <a:pt x="13609" y="21292"/>
                  </a:cubicBezTo>
                  <a:cubicBezTo>
                    <a:pt x="13451" y="21354"/>
                    <a:pt x="13451" y="21354"/>
                    <a:pt x="13451" y="21354"/>
                  </a:cubicBezTo>
                  <a:cubicBezTo>
                    <a:pt x="13371" y="21415"/>
                    <a:pt x="13371" y="21415"/>
                    <a:pt x="13371" y="21415"/>
                  </a:cubicBezTo>
                  <a:cubicBezTo>
                    <a:pt x="13134" y="21415"/>
                    <a:pt x="13134" y="21415"/>
                    <a:pt x="13134" y="21415"/>
                  </a:cubicBezTo>
                  <a:cubicBezTo>
                    <a:pt x="12976" y="21354"/>
                    <a:pt x="12976" y="21354"/>
                    <a:pt x="12976" y="21354"/>
                  </a:cubicBezTo>
                  <a:cubicBezTo>
                    <a:pt x="12738" y="21354"/>
                    <a:pt x="12738" y="21354"/>
                    <a:pt x="12738" y="21354"/>
                  </a:cubicBezTo>
                  <a:cubicBezTo>
                    <a:pt x="12422" y="21292"/>
                    <a:pt x="12422" y="21292"/>
                    <a:pt x="12422" y="21292"/>
                  </a:cubicBezTo>
                  <a:cubicBezTo>
                    <a:pt x="12185" y="21354"/>
                    <a:pt x="12185" y="21354"/>
                    <a:pt x="12185" y="21354"/>
                  </a:cubicBezTo>
                  <a:cubicBezTo>
                    <a:pt x="12026" y="21231"/>
                    <a:pt x="12026" y="21231"/>
                    <a:pt x="12026" y="21231"/>
                  </a:cubicBezTo>
                  <a:cubicBezTo>
                    <a:pt x="11947" y="21108"/>
                    <a:pt x="11947" y="21108"/>
                    <a:pt x="11947" y="21108"/>
                  </a:cubicBezTo>
                  <a:cubicBezTo>
                    <a:pt x="11789" y="20985"/>
                    <a:pt x="11789" y="20985"/>
                    <a:pt x="11789" y="20985"/>
                  </a:cubicBezTo>
                  <a:cubicBezTo>
                    <a:pt x="11710" y="20923"/>
                    <a:pt x="11710" y="20923"/>
                    <a:pt x="11710" y="20923"/>
                  </a:cubicBezTo>
                  <a:cubicBezTo>
                    <a:pt x="11552" y="20738"/>
                    <a:pt x="11552" y="20738"/>
                    <a:pt x="11552" y="20738"/>
                  </a:cubicBezTo>
                  <a:cubicBezTo>
                    <a:pt x="11393" y="20615"/>
                    <a:pt x="11393" y="20615"/>
                    <a:pt x="11393" y="20615"/>
                  </a:cubicBezTo>
                  <a:cubicBezTo>
                    <a:pt x="11235" y="20554"/>
                    <a:pt x="11235" y="20554"/>
                    <a:pt x="11235" y="20554"/>
                  </a:cubicBezTo>
                  <a:cubicBezTo>
                    <a:pt x="10998" y="20492"/>
                    <a:pt x="10998" y="20492"/>
                    <a:pt x="10998" y="20492"/>
                  </a:cubicBezTo>
                  <a:cubicBezTo>
                    <a:pt x="10681" y="20554"/>
                    <a:pt x="10681" y="20554"/>
                    <a:pt x="10681" y="20554"/>
                  </a:cubicBezTo>
                  <a:cubicBezTo>
                    <a:pt x="10602" y="20554"/>
                    <a:pt x="10602" y="20554"/>
                    <a:pt x="10602" y="20554"/>
                  </a:cubicBezTo>
                  <a:cubicBezTo>
                    <a:pt x="10286" y="20615"/>
                    <a:pt x="10286" y="20615"/>
                    <a:pt x="10286" y="20615"/>
                  </a:cubicBezTo>
                  <a:cubicBezTo>
                    <a:pt x="10048" y="20554"/>
                    <a:pt x="10048" y="20554"/>
                    <a:pt x="10048" y="20554"/>
                  </a:cubicBezTo>
                  <a:cubicBezTo>
                    <a:pt x="9811" y="20554"/>
                    <a:pt x="9811" y="20554"/>
                    <a:pt x="9811" y="20554"/>
                  </a:cubicBezTo>
                  <a:cubicBezTo>
                    <a:pt x="9732" y="20492"/>
                    <a:pt x="9732" y="20492"/>
                    <a:pt x="9732" y="20492"/>
                  </a:cubicBezTo>
                  <a:cubicBezTo>
                    <a:pt x="9495" y="20431"/>
                    <a:pt x="9495" y="20431"/>
                    <a:pt x="9495" y="20431"/>
                  </a:cubicBezTo>
                  <a:cubicBezTo>
                    <a:pt x="9495" y="20308"/>
                    <a:pt x="9495" y="20308"/>
                    <a:pt x="9495" y="20308"/>
                  </a:cubicBezTo>
                  <a:cubicBezTo>
                    <a:pt x="9495" y="20185"/>
                    <a:pt x="9495" y="20185"/>
                    <a:pt x="9495" y="20185"/>
                  </a:cubicBezTo>
                  <a:cubicBezTo>
                    <a:pt x="9415" y="20062"/>
                    <a:pt x="9415" y="20062"/>
                    <a:pt x="9415" y="20062"/>
                  </a:cubicBezTo>
                  <a:cubicBezTo>
                    <a:pt x="9257" y="19938"/>
                    <a:pt x="9257" y="19938"/>
                    <a:pt x="9257" y="19938"/>
                  </a:cubicBezTo>
                  <a:cubicBezTo>
                    <a:pt x="9020" y="19938"/>
                    <a:pt x="9020" y="19938"/>
                    <a:pt x="9020" y="19938"/>
                  </a:cubicBezTo>
                  <a:cubicBezTo>
                    <a:pt x="8941" y="20062"/>
                    <a:pt x="8941" y="20062"/>
                    <a:pt x="8941" y="20062"/>
                  </a:cubicBezTo>
                  <a:cubicBezTo>
                    <a:pt x="8782" y="20062"/>
                    <a:pt x="8782" y="20062"/>
                    <a:pt x="8782" y="20062"/>
                  </a:cubicBezTo>
                  <a:cubicBezTo>
                    <a:pt x="8624" y="19938"/>
                    <a:pt x="8624" y="19938"/>
                    <a:pt x="8624" y="19938"/>
                  </a:cubicBezTo>
                  <a:cubicBezTo>
                    <a:pt x="8545" y="19877"/>
                    <a:pt x="8545" y="19877"/>
                    <a:pt x="8545" y="19877"/>
                  </a:cubicBezTo>
                  <a:cubicBezTo>
                    <a:pt x="8308" y="19938"/>
                    <a:pt x="8308" y="19938"/>
                    <a:pt x="8308" y="19938"/>
                  </a:cubicBezTo>
                  <a:cubicBezTo>
                    <a:pt x="8308" y="20062"/>
                    <a:pt x="8308" y="20062"/>
                    <a:pt x="8308" y="20062"/>
                  </a:cubicBezTo>
                  <a:cubicBezTo>
                    <a:pt x="8070" y="20062"/>
                    <a:pt x="8070" y="20062"/>
                    <a:pt x="8070" y="20062"/>
                  </a:cubicBezTo>
                  <a:cubicBezTo>
                    <a:pt x="7833" y="20062"/>
                    <a:pt x="7833" y="20062"/>
                    <a:pt x="7833" y="20062"/>
                  </a:cubicBezTo>
                  <a:cubicBezTo>
                    <a:pt x="7675" y="20000"/>
                    <a:pt x="7675" y="20000"/>
                    <a:pt x="7675" y="20000"/>
                  </a:cubicBezTo>
                  <a:cubicBezTo>
                    <a:pt x="7516" y="19815"/>
                    <a:pt x="7516" y="19815"/>
                    <a:pt x="7516" y="19815"/>
                  </a:cubicBezTo>
                  <a:cubicBezTo>
                    <a:pt x="7437" y="19815"/>
                    <a:pt x="7437" y="19815"/>
                    <a:pt x="7437" y="19815"/>
                  </a:cubicBezTo>
                  <a:cubicBezTo>
                    <a:pt x="7358" y="19631"/>
                    <a:pt x="7358" y="19631"/>
                    <a:pt x="7358" y="19631"/>
                  </a:cubicBezTo>
                  <a:cubicBezTo>
                    <a:pt x="7437" y="19569"/>
                    <a:pt x="7437" y="19569"/>
                    <a:pt x="7437" y="19569"/>
                  </a:cubicBezTo>
                  <a:cubicBezTo>
                    <a:pt x="7675" y="19569"/>
                    <a:pt x="7675" y="19569"/>
                    <a:pt x="7675" y="19569"/>
                  </a:cubicBezTo>
                  <a:cubicBezTo>
                    <a:pt x="7675" y="19446"/>
                    <a:pt x="7675" y="19446"/>
                    <a:pt x="7675" y="19446"/>
                  </a:cubicBezTo>
                  <a:cubicBezTo>
                    <a:pt x="7516" y="19323"/>
                    <a:pt x="7516" y="19323"/>
                    <a:pt x="7516" y="19323"/>
                  </a:cubicBezTo>
                  <a:cubicBezTo>
                    <a:pt x="7516" y="19200"/>
                    <a:pt x="7516" y="19200"/>
                    <a:pt x="7516" y="19200"/>
                  </a:cubicBezTo>
                  <a:cubicBezTo>
                    <a:pt x="7358" y="19138"/>
                    <a:pt x="7358" y="19138"/>
                    <a:pt x="7358" y="19138"/>
                  </a:cubicBezTo>
                  <a:cubicBezTo>
                    <a:pt x="7279" y="19077"/>
                    <a:pt x="7279" y="19077"/>
                    <a:pt x="7279" y="19077"/>
                  </a:cubicBezTo>
                  <a:cubicBezTo>
                    <a:pt x="7121" y="19077"/>
                    <a:pt x="7121" y="19077"/>
                    <a:pt x="7121" y="19077"/>
                  </a:cubicBezTo>
                  <a:cubicBezTo>
                    <a:pt x="6963" y="19138"/>
                    <a:pt x="6963" y="19138"/>
                    <a:pt x="6963" y="19138"/>
                  </a:cubicBezTo>
                  <a:cubicBezTo>
                    <a:pt x="6725" y="19015"/>
                    <a:pt x="6725" y="19015"/>
                    <a:pt x="6725" y="19015"/>
                  </a:cubicBezTo>
                  <a:cubicBezTo>
                    <a:pt x="6646" y="18954"/>
                    <a:pt x="6646" y="18954"/>
                    <a:pt x="6646" y="18954"/>
                  </a:cubicBezTo>
                  <a:cubicBezTo>
                    <a:pt x="6488" y="18892"/>
                    <a:pt x="6488" y="18892"/>
                    <a:pt x="6488" y="18892"/>
                  </a:cubicBezTo>
                  <a:cubicBezTo>
                    <a:pt x="6567" y="18769"/>
                    <a:pt x="6567" y="18769"/>
                    <a:pt x="6567" y="18769"/>
                  </a:cubicBezTo>
                  <a:cubicBezTo>
                    <a:pt x="6804" y="18708"/>
                    <a:pt x="6804" y="18708"/>
                    <a:pt x="6804" y="18708"/>
                  </a:cubicBezTo>
                  <a:cubicBezTo>
                    <a:pt x="6804" y="18646"/>
                    <a:pt x="6804" y="18646"/>
                    <a:pt x="6804" y="18646"/>
                  </a:cubicBezTo>
                  <a:cubicBezTo>
                    <a:pt x="6963" y="18523"/>
                    <a:pt x="6963" y="18523"/>
                    <a:pt x="6963" y="18523"/>
                  </a:cubicBezTo>
                  <a:cubicBezTo>
                    <a:pt x="7042" y="18400"/>
                    <a:pt x="7042" y="18400"/>
                    <a:pt x="7042" y="18400"/>
                  </a:cubicBezTo>
                  <a:cubicBezTo>
                    <a:pt x="7121" y="18277"/>
                    <a:pt x="7121" y="18277"/>
                    <a:pt x="7121" y="18277"/>
                  </a:cubicBezTo>
                  <a:cubicBezTo>
                    <a:pt x="7121" y="18154"/>
                    <a:pt x="7121" y="18154"/>
                    <a:pt x="7121" y="18154"/>
                  </a:cubicBezTo>
                  <a:cubicBezTo>
                    <a:pt x="7279" y="18092"/>
                    <a:pt x="7279" y="18092"/>
                    <a:pt x="7279" y="18092"/>
                  </a:cubicBezTo>
                  <a:cubicBezTo>
                    <a:pt x="7358" y="17969"/>
                    <a:pt x="7358" y="17969"/>
                    <a:pt x="7358" y="17969"/>
                  </a:cubicBezTo>
                  <a:cubicBezTo>
                    <a:pt x="7200" y="17846"/>
                    <a:pt x="7200" y="17846"/>
                    <a:pt x="7200" y="17846"/>
                  </a:cubicBezTo>
                  <a:cubicBezTo>
                    <a:pt x="7042" y="17723"/>
                    <a:pt x="7042" y="17723"/>
                    <a:pt x="7042" y="17723"/>
                  </a:cubicBezTo>
                  <a:cubicBezTo>
                    <a:pt x="6963" y="17477"/>
                    <a:pt x="6963" y="17477"/>
                    <a:pt x="6963" y="17477"/>
                  </a:cubicBezTo>
                  <a:cubicBezTo>
                    <a:pt x="6963" y="17292"/>
                    <a:pt x="6963" y="17292"/>
                    <a:pt x="6963" y="17292"/>
                  </a:cubicBezTo>
                  <a:cubicBezTo>
                    <a:pt x="6884" y="17169"/>
                    <a:pt x="6884" y="17169"/>
                    <a:pt x="6884" y="17169"/>
                  </a:cubicBezTo>
                  <a:cubicBezTo>
                    <a:pt x="6725" y="17108"/>
                    <a:pt x="6725" y="17108"/>
                    <a:pt x="6725" y="17108"/>
                  </a:cubicBezTo>
                  <a:cubicBezTo>
                    <a:pt x="6567" y="17108"/>
                    <a:pt x="6567" y="17108"/>
                    <a:pt x="6567" y="17108"/>
                  </a:cubicBezTo>
                  <a:cubicBezTo>
                    <a:pt x="6330" y="17108"/>
                    <a:pt x="6330" y="17108"/>
                    <a:pt x="6330" y="17108"/>
                  </a:cubicBezTo>
                  <a:cubicBezTo>
                    <a:pt x="6251" y="17046"/>
                    <a:pt x="6251" y="17046"/>
                    <a:pt x="6251" y="17046"/>
                  </a:cubicBezTo>
                  <a:cubicBezTo>
                    <a:pt x="6092" y="16862"/>
                    <a:pt x="6092" y="16862"/>
                    <a:pt x="6092" y="16862"/>
                  </a:cubicBezTo>
                  <a:cubicBezTo>
                    <a:pt x="5776" y="16862"/>
                    <a:pt x="5776" y="16862"/>
                    <a:pt x="5776" y="16862"/>
                  </a:cubicBezTo>
                  <a:cubicBezTo>
                    <a:pt x="5459" y="16862"/>
                    <a:pt x="5459" y="16862"/>
                    <a:pt x="5459" y="16862"/>
                  </a:cubicBezTo>
                  <a:cubicBezTo>
                    <a:pt x="5143" y="16862"/>
                    <a:pt x="5143" y="16862"/>
                    <a:pt x="5143" y="16862"/>
                  </a:cubicBezTo>
                  <a:cubicBezTo>
                    <a:pt x="4905" y="16923"/>
                    <a:pt x="4905" y="16923"/>
                    <a:pt x="4905" y="16923"/>
                  </a:cubicBezTo>
                  <a:cubicBezTo>
                    <a:pt x="4747" y="16923"/>
                    <a:pt x="4747" y="16923"/>
                    <a:pt x="4747" y="16923"/>
                  </a:cubicBezTo>
                  <a:cubicBezTo>
                    <a:pt x="4589" y="16862"/>
                    <a:pt x="4589" y="16862"/>
                    <a:pt x="4589" y="16862"/>
                  </a:cubicBezTo>
                  <a:cubicBezTo>
                    <a:pt x="4352" y="16738"/>
                    <a:pt x="4352" y="16738"/>
                    <a:pt x="4352" y="16738"/>
                  </a:cubicBezTo>
                  <a:cubicBezTo>
                    <a:pt x="4114" y="16677"/>
                    <a:pt x="4114" y="16677"/>
                    <a:pt x="4114" y="16677"/>
                  </a:cubicBezTo>
                  <a:cubicBezTo>
                    <a:pt x="3956" y="16738"/>
                    <a:pt x="3956" y="16738"/>
                    <a:pt x="3956" y="16738"/>
                  </a:cubicBezTo>
                  <a:cubicBezTo>
                    <a:pt x="3640" y="16738"/>
                    <a:pt x="3640" y="16738"/>
                    <a:pt x="3640" y="16738"/>
                  </a:cubicBezTo>
                  <a:cubicBezTo>
                    <a:pt x="3402" y="16677"/>
                    <a:pt x="3402" y="16677"/>
                    <a:pt x="3402" y="16677"/>
                  </a:cubicBezTo>
                  <a:cubicBezTo>
                    <a:pt x="3323" y="16615"/>
                    <a:pt x="3323" y="16615"/>
                    <a:pt x="3323" y="16615"/>
                  </a:cubicBezTo>
                  <a:cubicBezTo>
                    <a:pt x="3244" y="16369"/>
                    <a:pt x="3244" y="16369"/>
                    <a:pt x="3244" y="16369"/>
                  </a:cubicBezTo>
                  <a:cubicBezTo>
                    <a:pt x="3244" y="16185"/>
                    <a:pt x="3244" y="16185"/>
                    <a:pt x="3244" y="16185"/>
                  </a:cubicBezTo>
                  <a:cubicBezTo>
                    <a:pt x="3086" y="16000"/>
                    <a:pt x="3086" y="16000"/>
                    <a:pt x="3086" y="16000"/>
                  </a:cubicBezTo>
                  <a:cubicBezTo>
                    <a:pt x="3086" y="15877"/>
                    <a:pt x="3086" y="15877"/>
                    <a:pt x="3086" y="15877"/>
                  </a:cubicBezTo>
                  <a:cubicBezTo>
                    <a:pt x="3086" y="15692"/>
                    <a:pt x="3086" y="15692"/>
                    <a:pt x="3086" y="15692"/>
                  </a:cubicBezTo>
                  <a:cubicBezTo>
                    <a:pt x="3086" y="15569"/>
                    <a:pt x="3086" y="15569"/>
                    <a:pt x="3086" y="15569"/>
                  </a:cubicBezTo>
                  <a:cubicBezTo>
                    <a:pt x="2848" y="15508"/>
                    <a:pt x="2848" y="15508"/>
                    <a:pt x="2848" y="15508"/>
                  </a:cubicBezTo>
                  <a:cubicBezTo>
                    <a:pt x="2690" y="15385"/>
                    <a:pt x="2690" y="15385"/>
                    <a:pt x="2690" y="15385"/>
                  </a:cubicBezTo>
                  <a:cubicBezTo>
                    <a:pt x="2611" y="15262"/>
                    <a:pt x="2611" y="15262"/>
                    <a:pt x="2611" y="15262"/>
                  </a:cubicBezTo>
                  <a:cubicBezTo>
                    <a:pt x="2532" y="15077"/>
                    <a:pt x="2532" y="15077"/>
                    <a:pt x="2532" y="15077"/>
                  </a:cubicBezTo>
                  <a:cubicBezTo>
                    <a:pt x="2611" y="15015"/>
                    <a:pt x="2611" y="15015"/>
                    <a:pt x="2611" y="15015"/>
                  </a:cubicBezTo>
                  <a:cubicBezTo>
                    <a:pt x="2769" y="15015"/>
                    <a:pt x="2769" y="15015"/>
                    <a:pt x="2769" y="15015"/>
                  </a:cubicBezTo>
                  <a:cubicBezTo>
                    <a:pt x="2848" y="15077"/>
                    <a:pt x="2848" y="15077"/>
                    <a:pt x="2848" y="15077"/>
                  </a:cubicBezTo>
                  <a:cubicBezTo>
                    <a:pt x="3086" y="15015"/>
                    <a:pt x="3086" y="15015"/>
                    <a:pt x="3086" y="15015"/>
                  </a:cubicBezTo>
                  <a:cubicBezTo>
                    <a:pt x="3007" y="14892"/>
                    <a:pt x="3007" y="14892"/>
                    <a:pt x="3007" y="14892"/>
                  </a:cubicBezTo>
                  <a:cubicBezTo>
                    <a:pt x="2848" y="14769"/>
                    <a:pt x="2848" y="14769"/>
                    <a:pt x="2848" y="14769"/>
                  </a:cubicBezTo>
                  <a:cubicBezTo>
                    <a:pt x="2532" y="14646"/>
                    <a:pt x="2532" y="14646"/>
                    <a:pt x="2532" y="14646"/>
                  </a:cubicBezTo>
                  <a:cubicBezTo>
                    <a:pt x="2295" y="14708"/>
                    <a:pt x="2295" y="14708"/>
                    <a:pt x="2295" y="14708"/>
                  </a:cubicBezTo>
                  <a:cubicBezTo>
                    <a:pt x="2136" y="14646"/>
                    <a:pt x="2136" y="14646"/>
                    <a:pt x="2136" y="14646"/>
                  </a:cubicBezTo>
                  <a:cubicBezTo>
                    <a:pt x="2057" y="14585"/>
                    <a:pt x="2057" y="14585"/>
                    <a:pt x="2057" y="14585"/>
                  </a:cubicBezTo>
                  <a:cubicBezTo>
                    <a:pt x="1978" y="14462"/>
                    <a:pt x="1978" y="14462"/>
                    <a:pt x="1978" y="14462"/>
                  </a:cubicBezTo>
                  <a:cubicBezTo>
                    <a:pt x="1582" y="14462"/>
                    <a:pt x="1582" y="14462"/>
                    <a:pt x="1582" y="14462"/>
                  </a:cubicBezTo>
                  <a:cubicBezTo>
                    <a:pt x="1345" y="14462"/>
                    <a:pt x="1345" y="14462"/>
                    <a:pt x="1345" y="14462"/>
                  </a:cubicBezTo>
                  <a:cubicBezTo>
                    <a:pt x="1108" y="14462"/>
                    <a:pt x="1108" y="14462"/>
                    <a:pt x="1108" y="14462"/>
                  </a:cubicBezTo>
                  <a:cubicBezTo>
                    <a:pt x="1029" y="14462"/>
                    <a:pt x="1029" y="14462"/>
                    <a:pt x="1029" y="14462"/>
                  </a:cubicBezTo>
                  <a:cubicBezTo>
                    <a:pt x="1029" y="14400"/>
                    <a:pt x="1029" y="14400"/>
                    <a:pt x="1029" y="14400"/>
                  </a:cubicBezTo>
                  <a:cubicBezTo>
                    <a:pt x="870" y="14277"/>
                    <a:pt x="870" y="14277"/>
                    <a:pt x="870" y="14277"/>
                  </a:cubicBezTo>
                  <a:cubicBezTo>
                    <a:pt x="712" y="14154"/>
                    <a:pt x="712" y="14154"/>
                    <a:pt x="712" y="14154"/>
                  </a:cubicBezTo>
                  <a:cubicBezTo>
                    <a:pt x="791" y="14031"/>
                    <a:pt x="791" y="14031"/>
                    <a:pt x="791" y="14031"/>
                  </a:cubicBezTo>
                  <a:cubicBezTo>
                    <a:pt x="712" y="13785"/>
                    <a:pt x="712" y="13785"/>
                    <a:pt x="712" y="13785"/>
                  </a:cubicBezTo>
                  <a:cubicBezTo>
                    <a:pt x="633" y="13662"/>
                    <a:pt x="633" y="13662"/>
                    <a:pt x="633" y="13662"/>
                  </a:cubicBezTo>
                  <a:cubicBezTo>
                    <a:pt x="554" y="13600"/>
                    <a:pt x="554" y="13600"/>
                    <a:pt x="554" y="13600"/>
                  </a:cubicBezTo>
                  <a:cubicBezTo>
                    <a:pt x="554" y="13477"/>
                    <a:pt x="554" y="13477"/>
                    <a:pt x="554" y="13477"/>
                  </a:cubicBezTo>
                  <a:cubicBezTo>
                    <a:pt x="475" y="13292"/>
                    <a:pt x="475" y="13292"/>
                    <a:pt x="475" y="13292"/>
                  </a:cubicBezTo>
                  <a:cubicBezTo>
                    <a:pt x="237" y="13292"/>
                    <a:pt x="237" y="13292"/>
                    <a:pt x="237" y="13292"/>
                  </a:cubicBezTo>
                  <a:cubicBezTo>
                    <a:pt x="158" y="13108"/>
                    <a:pt x="158" y="13108"/>
                    <a:pt x="158" y="13108"/>
                  </a:cubicBezTo>
                  <a:cubicBezTo>
                    <a:pt x="158" y="12923"/>
                    <a:pt x="158" y="12923"/>
                    <a:pt x="158" y="12923"/>
                  </a:cubicBezTo>
                  <a:cubicBezTo>
                    <a:pt x="79" y="12738"/>
                    <a:pt x="79" y="12738"/>
                    <a:pt x="79" y="12738"/>
                  </a:cubicBezTo>
                  <a:cubicBezTo>
                    <a:pt x="158" y="12431"/>
                    <a:pt x="158" y="12431"/>
                    <a:pt x="158" y="12431"/>
                  </a:cubicBezTo>
                  <a:cubicBezTo>
                    <a:pt x="237" y="12369"/>
                    <a:pt x="237" y="12369"/>
                    <a:pt x="237" y="12369"/>
                  </a:cubicBezTo>
                  <a:cubicBezTo>
                    <a:pt x="396" y="12185"/>
                    <a:pt x="396" y="12185"/>
                    <a:pt x="396" y="12185"/>
                  </a:cubicBezTo>
                  <a:cubicBezTo>
                    <a:pt x="554" y="12062"/>
                    <a:pt x="554" y="12062"/>
                    <a:pt x="554" y="12062"/>
                  </a:cubicBezTo>
                  <a:cubicBezTo>
                    <a:pt x="633" y="11877"/>
                    <a:pt x="633" y="11877"/>
                    <a:pt x="633" y="11877"/>
                  </a:cubicBezTo>
                  <a:cubicBezTo>
                    <a:pt x="554" y="11631"/>
                    <a:pt x="554" y="11631"/>
                    <a:pt x="554" y="11631"/>
                  </a:cubicBezTo>
                  <a:cubicBezTo>
                    <a:pt x="396" y="11508"/>
                    <a:pt x="396" y="11508"/>
                    <a:pt x="396" y="11508"/>
                  </a:cubicBezTo>
                  <a:cubicBezTo>
                    <a:pt x="316" y="11446"/>
                    <a:pt x="316" y="11446"/>
                    <a:pt x="316" y="11446"/>
                  </a:cubicBezTo>
                  <a:cubicBezTo>
                    <a:pt x="475" y="11385"/>
                    <a:pt x="475" y="11385"/>
                    <a:pt x="475" y="11385"/>
                  </a:cubicBezTo>
                  <a:cubicBezTo>
                    <a:pt x="633" y="11262"/>
                    <a:pt x="633" y="11262"/>
                    <a:pt x="633" y="11262"/>
                  </a:cubicBezTo>
                  <a:cubicBezTo>
                    <a:pt x="712" y="11200"/>
                    <a:pt x="712" y="11200"/>
                    <a:pt x="712" y="11200"/>
                  </a:cubicBezTo>
                  <a:cubicBezTo>
                    <a:pt x="396" y="11138"/>
                    <a:pt x="396" y="11138"/>
                    <a:pt x="396" y="11138"/>
                  </a:cubicBezTo>
                  <a:cubicBezTo>
                    <a:pt x="396" y="11138"/>
                    <a:pt x="158" y="11015"/>
                    <a:pt x="158" y="11015"/>
                  </a:cubicBezTo>
                  <a:cubicBezTo>
                    <a:pt x="0" y="10831"/>
                    <a:pt x="0" y="10831"/>
                    <a:pt x="0" y="10831"/>
                  </a:cubicBezTo>
                  <a:cubicBezTo>
                    <a:pt x="0" y="10585"/>
                    <a:pt x="0" y="10585"/>
                    <a:pt x="0" y="10585"/>
                  </a:cubicBezTo>
                  <a:cubicBezTo>
                    <a:pt x="158" y="10585"/>
                    <a:pt x="158" y="10585"/>
                    <a:pt x="158" y="10585"/>
                  </a:cubicBezTo>
                  <a:cubicBezTo>
                    <a:pt x="316" y="10585"/>
                    <a:pt x="316" y="10585"/>
                    <a:pt x="316" y="10585"/>
                  </a:cubicBezTo>
                  <a:cubicBezTo>
                    <a:pt x="554" y="10585"/>
                    <a:pt x="554" y="10585"/>
                    <a:pt x="554" y="10585"/>
                  </a:cubicBezTo>
                  <a:cubicBezTo>
                    <a:pt x="554" y="10523"/>
                    <a:pt x="554" y="10523"/>
                    <a:pt x="554" y="10523"/>
                  </a:cubicBezTo>
                  <a:cubicBezTo>
                    <a:pt x="633" y="10338"/>
                    <a:pt x="633" y="10338"/>
                    <a:pt x="633" y="10338"/>
                  </a:cubicBezTo>
                  <a:cubicBezTo>
                    <a:pt x="949" y="10277"/>
                    <a:pt x="949" y="10277"/>
                    <a:pt x="949" y="10277"/>
                  </a:cubicBezTo>
                  <a:cubicBezTo>
                    <a:pt x="1266" y="10215"/>
                    <a:pt x="1266" y="10215"/>
                    <a:pt x="1266" y="10215"/>
                  </a:cubicBezTo>
                  <a:cubicBezTo>
                    <a:pt x="1662" y="10277"/>
                    <a:pt x="1662" y="10277"/>
                    <a:pt x="1662" y="10277"/>
                  </a:cubicBezTo>
                  <a:cubicBezTo>
                    <a:pt x="1978" y="10338"/>
                    <a:pt x="1978" y="10338"/>
                    <a:pt x="1978" y="10338"/>
                  </a:cubicBezTo>
                  <a:cubicBezTo>
                    <a:pt x="2215" y="10277"/>
                    <a:pt x="2215" y="10277"/>
                    <a:pt x="2215" y="10277"/>
                  </a:cubicBezTo>
                  <a:cubicBezTo>
                    <a:pt x="2611" y="10154"/>
                    <a:pt x="2611" y="10154"/>
                    <a:pt x="2611" y="10154"/>
                  </a:cubicBezTo>
                  <a:cubicBezTo>
                    <a:pt x="2848" y="10154"/>
                    <a:pt x="2848" y="10154"/>
                    <a:pt x="2848" y="10154"/>
                  </a:cubicBezTo>
                  <a:cubicBezTo>
                    <a:pt x="3165" y="10215"/>
                    <a:pt x="3165" y="10215"/>
                    <a:pt x="3165" y="10215"/>
                  </a:cubicBezTo>
                  <a:cubicBezTo>
                    <a:pt x="3323" y="10092"/>
                    <a:pt x="3323" y="10092"/>
                    <a:pt x="3323" y="10092"/>
                  </a:cubicBezTo>
                  <a:cubicBezTo>
                    <a:pt x="3323" y="9908"/>
                    <a:pt x="3323" y="9908"/>
                    <a:pt x="3323" y="9908"/>
                  </a:cubicBezTo>
                  <a:cubicBezTo>
                    <a:pt x="3086" y="9846"/>
                    <a:pt x="3086" y="9846"/>
                    <a:pt x="3086" y="9846"/>
                  </a:cubicBezTo>
                  <a:cubicBezTo>
                    <a:pt x="3007" y="9723"/>
                    <a:pt x="3007" y="9723"/>
                    <a:pt x="3007" y="9723"/>
                  </a:cubicBezTo>
                  <a:cubicBezTo>
                    <a:pt x="3165" y="9662"/>
                    <a:pt x="3165" y="9662"/>
                    <a:pt x="3165" y="9662"/>
                  </a:cubicBezTo>
                  <a:cubicBezTo>
                    <a:pt x="3402" y="9600"/>
                    <a:pt x="3402" y="9600"/>
                    <a:pt x="3402" y="9600"/>
                  </a:cubicBezTo>
                  <a:cubicBezTo>
                    <a:pt x="3640" y="9538"/>
                    <a:pt x="3640" y="9538"/>
                    <a:pt x="3640" y="9538"/>
                  </a:cubicBezTo>
                  <a:cubicBezTo>
                    <a:pt x="3877" y="9292"/>
                    <a:pt x="3877" y="9292"/>
                    <a:pt x="3877" y="9292"/>
                  </a:cubicBezTo>
                  <a:cubicBezTo>
                    <a:pt x="3956" y="9169"/>
                    <a:pt x="3956" y="9169"/>
                    <a:pt x="3956" y="9169"/>
                  </a:cubicBezTo>
                  <a:cubicBezTo>
                    <a:pt x="3877" y="8985"/>
                    <a:pt x="3877" y="8985"/>
                    <a:pt x="3877" y="8985"/>
                  </a:cubicBezTo>
                  <a:cubicBezTo>
                    <a:pt x="3719" y="8923"/>
                    <a:pt x="3719" y="8923"/>
                    <a:pt x="3719" y="8923"/>
                  </a:cubicBezTo>
                  <a:cubicBezTo>
                    <a:pt x="3560" y="8738"/>
                    <a:pt x="3560" y="8738"/>
                    <a:pt x="3560" y="8738"/>
                  </a:cubicBezTo>
                  <a:cubicBezTo>
                    <a:pt x="3877" y="8677"/>
                    <a:pt x="3877" y="8677"/>
                    <a:pt x="3877" y="8677"/>
                  </a:cubicBezTo>
                  <a:cubicBezTo>
                    <a:pt x="3877" y="8677"/>
                    <a:pt x="4035" y="8615"/>
                    <a:pt x="4035" y="8554"/>
                  </a:cubicBezTo>
                  <a:cubicBezTo>
                    <a:pt x="4193" y="8554"/>
                    <a:pt x="4193" y="8554"/>
                    <a:pt x="4193" y="8554"/>
                  </a:cubicBezTo>
                  <a:cubicBezTo>
                    <a:pt x="4273" y="8431"/>
                    <a:pt x="4273" y="8431"/>
                    <a:pt x="4273" y="8431"/>
                  </a:cubicBezTo>
                  <a:cubicBezTo>
                    <a:pt x="4114" y="8308"/>
                    <a:pt x="4114" y="8308"/>
                    <a:pt x="4114" y="8308"/>
                  </a:cubicBezTo>
                  <a:cubicBezTo>
                    <a:pt x="3956" y="8246"/>
                    <a:pt x="3956" y="8246"/>
                    <a:pt x="3956" y="8246"/>
                  </a:cubicBezTo>
                  <a:cubicBezTo>
                    <a:pt x="3877" y="8062"/>
                    <a:pt x="3877" y="8062"/>
                    <a:pt x="3877" y="8062"/>
                  </a:cubicBezTo>
                  <a:cubicBezTo>
                    <a:pt x="3640" y="7938"/>
                    <a:pt x="3640" y="7938"/>
                    <a:pt x="3640" y="7938"/>
                  </a:cubicBezTo>
                  <a:cubicBezTo>
                    <a:pt x="3560" y="7754"/>
                    <a:pt x="3560" y="7754"/>
                    <a:pt x="3560" y="7754"/>
                  </a:cubicBezTo>
                  <a:cubicBezTo>
                    <a:pt x="3719" y="7631"/>
                    <a:pt x="3719" y="7631"/>
                    <a:pt x="3719" y="7631"/>
                  </a:cubicBezTo>
                  <a:cubicBezTo>
                    <a:pt x="3798" y="7569"/>
                    <a:pt x="3798" y="7569"/>
                    <a:pt x="3798" y="7569"/>
                  </a:cubicBezTo>
                  <a:cubicBezTo>
                    <a:pt x="3719" y="7508"/>
                    <a:pt x="3719" y="7508"/>
                    <a:pt x="3719" y="7508"/>
                  </a:cubicBezTo>
                  <a:cubicBezTo>
                    <a:pt x="3481" y="7385"/>
                    <a:pt x="3481" y="7385"/>
                    <a:pt x="3481" y="7385"/>
                  </a:cubicBezTo>
                  <a:cubicBezTo>
                    <a:pt x="3323" y="7323"/>
                    <a:pt x="3323" y="7323"/>
                    <a:pt x="3323" y="7323"/>
                  </a:cubicBezTo>
                  <a:cubicBezTo>
                    <a:pt x="3323" y="7262"/>
                    <a:pt x="3323" y="7262"/>
                    <a:pt x="3323" y="7262"/>
                  </a:cubicBezTo>
                  <a:cubicBezTo>
                    <a:pt x="3481" y="7200"/>
                    <a:pt x="3481" y="7200"/>
                    <a:pt x="3481" y="7200"/>
                  </a:cubicBezTo>
                  <a:cubicBezTo>
                    <a:pt x="3798" y="7138"/>
                    <a:pt x="3798" y="7138"/>
                    <a:pt x="3798" y="7138"/>
                  </a:cubicBezTo>
                  <a:cubicBezTo>
                    <a:pt x="3956" y="7077"/>
                    <a:pt x="3956" y="7077"/>
                    <a:pt x="3956" y="7077"/>
                  </a:cubicBezTo>
                  <a:cubicBezTo>
                    <a:pt x="4035" y="6892"/>
                    <a:pt x="4035" y="6892"/>
                    <a:pt x="4035" y="6892"/>
                  </a:cubicBezTo>
                  <a:cubicBezTo>
                    <a:pt x="3798" y="6831"/>
                    <a:pt x="3798" y="6831"/>
                    <a:pt x="3798" y="6831"/>
                  </a:cubicBezTo>
                  <a:cubicBezTo>
                    <a:pt x="3481" y="6585"/>
                    <a:pt x="3481" y="6585"/>
                    <a:pt x="3481" y="6585"/>
                  </a:cubicBezTo>
                  <a:cubicBezTo>
                    <a:pt x="3323" y="6338"/>
                    <a:pt x="3323" y="6338"/>
                    <a:pt x="3323" y="6338"/>
                  </a:cubicBezTo>
                  <a:cubicBezTo>
                    <a:pt x="3086" y="6031"/>
                    <a:pt x="3086" y="6031"/>
                    <a:pt x="3086" y="6031"/>
                  </a:cubicBezTo>
                  <a:cubicBezTo>
                    <a:pt x="3007" y="5846"/>
                    <a:pt x="3007" y="5846"/>
                    <a:pt x="3007" y="5846"/>
                  </a:cubicBezTo>
                  <a:cubicBezTo>
                    <a:pt x="3007" y="5723"/>
                    <a:pt x="3007" y="5723"/>
                    <a:pt x="3007" y="5723"/>
                  </a:cubicBezTo>
                  <a:cubicBezTo>
                    <a:pt x="3165" y="5662"/>
                    <a:pt x="3165" y="5662"/>
                    <a:pt x="3165" y="5662"/>
                  </a:cubicBezTo>
                  <a:cubicBezTo>
                    <a:pt x="3402" y="5662"/>
                    <a:pt x="3402" y="5662"/>
                    <a:pt x="3402" y="5662"/>
                  </a:cubicBezTo>
                  <a:cubicBezTo>
                    <a:pt x="3560" y="5662"/>
                    <a:pt x="3560" y="5662"/>
                    <a:pt x="3560" y="5662"/>
                  </a:cubicBezTo>
                  <a:cubicBezTo>
                    <a:pt x="3560" y="5538"/>
                    <a:pt x="3560" y="5538"/>
                    <a:pt x="3560" y="5538"/>
                  </a:cubicBezTo>
                  <a:cubicBezTo>
                    <a:pt x="3481" y="5477"/>
                    <a:pt x="3481" y="5477"/>
                    <a:pt x="3481" y="5477"/>
                  </a:cubicBezTo>
                  <a:cubicBezTo>
                    <a:pt x="3244" y="5231"/>
                    <a:pt x="3244" y="5231"/>
                    <a:pt x="3244" y="5231"/>
                  </a:cubicBezTo>
                  <a:cubicBezTo>
                    <a:pt x="3086" y="4985"/>
                    <a:pt x="3086" y="4985"/>
                    <a:pt x="3086" y="4985"/>
                  </a:cubicBezTo>
                  <a:cubicBezTo>
                    <a:pt x="3007" y="4862"/>
                    <a:pt x="3007" y="4862"/>
                    <a:pt x="3007" y="4862"/>
                  </a:cubicBezTo>
                  <a:cubicBezTo>
                    <a:pt x="3007" y="4738"/>
                    <a:pt x="3007" y="4738"/>
                    <a:pt x="3007" y="4738"/>
                  </a:cubicBezTo>
                  <a:cubicBezTo>
                    <a:pt x="3086" y="4677"/>
                    <a:pt x="3086" y="4677"/>
                    <a:pt x="3086" y="4677"/>
                  </a:cubicBezTo>
                  <a:cubicBezTo>
                    <a:pt x="3244" y="4554"/>
                    <a:pt x="3244" y="4554"/>
                    <a:pt x="3244" y="4554"/>
                  </a:cubicBezTo>
                  <a:cubicBezTo>
                    <a:pt x="3323" y="4431"/>
                    <a:pt x="3323" y="4431"/>
                    <a:pt x="3323" y="4431"/>
                  </a:cubicBezTo>
                  <a:cubicBezTo>
                    <a:pt x="3323" y="4308"/>
                    <a:pt x="3323" y="4308"/>
                    <a:pt x="3323" y="4308"/>
                  </a:cubicBezTo>
                  <a:cubicBezTo>
                    <a:pt x="3165" y="4308"/>
                    <a:pt x="3165" y="4308"/>
                    <a:pt x="3165" y="4308"/>
                  </a:cubicBezTo>
                  <a:cubicBezTo>
                    <a:pt x="3086" y="4369"/>
                    <a:pt x="3086" y="4369"/>
                    <a:pt x="3086" y="4369"/>
                  </a:cubicBezTo>
                  <a:cubicBezTo>
                    <a:pt x="3007" y="4369"/>
                    <a:pt x="3007" y="4369"/>
                    <a:pt x="3007" y="4369"/>
                  </a:cubicBezTo>
                  <a:cubicBezTo>
                    <a:pt x="2927" y="4431"/>
                    <a:pt x="2927" y="4431"/>
                    <a:pt x="2927" y="4431"/>
                  </a:cubicBezTo>
                  <a:cubicBezTo>
                    <a:pt x="2769" y="4431"/>
                    <a:pt x="2769" y="4431"/>
                    <a:pt x="2769" y="4431"/>
                  </a:cubicBezTo>
                  <a:cubicBezTo>
                    <a:pt x="2769" y="4246"/>
                    <a:pt x="2769" y="4246"/>
                    <a:pt x="2769" y="4246"/>
                  </a:cubicBezTo>
                  <a:cubicBezTo>
                    <a:pt x="2532" y="4062"/>
                    <a:pt x="2532" y="4062"/>
                    <a:pt x="2532" y="4062"/>
                  </a:cubicBezTo>
                  <a:cubicBezTo>
                    <a:pt x="2295" y="3754"/>
                    <a:pt x="2295" y="3754"/>
                    <a:pt x="2295" y="3754"/>
                  </a:cubicBezTo>
                  <a:cubicBezTo>
                    <a:pt x="2295" y="3508"/>
                    <a:pt x="2295" y="3508"/>
                    <a:pt x="2295" y="3508"/>
                  </a:cubicBezTo>
                  <a:cubicBezTo>
                    <a:pt x="2057" y="3508"/>
                    <a:pt x="2057" y="3508"/>
                    <a:pt x="2057" y="3508"/>
                  </a:cubicBezTo>
                  <a:cubicBezTo>
                    <a:pt x="1820" y="3385"/>
                    <a:pt x="1820" y="3385"/>
                    <a:pt x="1820" y="3385"/>
                  </a:cubicBezTo>
                  <a:cubicBezTo>
                    <a:pt x="1662" y="3200"/>
                    <a:pt x="1662" y="3200"/>
                    <a:pt x="1662" y="3200"/>
                  </a:cubicBezTo>
                  <a:cubicBezTo>
                    <a:pt x="1582" y="2892"/>
                    <a:pt x="1582" y="2892"/>
                    <a:pt x="1582" y="2892"/>
                  </a:cubicBezTo>
                  <a:cubicBezTo>
                    <a:pt x="1424" y="2646"/>
                    <a:pt x="1424" y="2646"/>
                    <a:pt x="1424" y="2646"/>
                  </a:cubicBezTo>
                  <a:cubicBezTo>
                    <a:pt x="1424" y="2462"/>
                    <a:pt x="1424" y="2462"/>
                    <a:pt x="1424" y="2462"/>
                  </a:cubicBezTo>
                  <a:cubicBezTo>
                    <a:pt x="1582" y="2154"/>
                    <a:pt x="1582" y="2154"/>
                    <a:pt x="1582" y="2154"/>
                  </a:cubicBezTo>
                  <a:cubicBezTo>
                    <a:pt x="1662" y="2092"/>
                    <a:pt x="1662" y="2092"/>
                    <a:pt x="1662" y="2092"/>
                  </a:cubicBezTo>
                  <a:cubicBezTo>
                    <a:pt x="1820" y="2092"/>
                    <a:pt x="1820" y="2092"/>
                    <a:pt x="1820" y="2092"/>
                  </a:cubicBezTo>
                  <a:cubicBezTo>
                    <a:pt x="1978" y="2031"/>
                    <a:pt x="1978" y="2031"/>
                    <a:pt x="1978" y="2031"/>
                  </a:cubicBezTo>
                  <a:cubicBezTo>
                    <a:pt x="2295" y="2031"/>
                    <a:pt x="2295" y="2031"/>
                    <a:pt x="2295" y="2031"/>
                  </a:cubicBezTo>
                  <a:cubicBezTo>
                    <a:pt x="2611" y="2092"/>
                    <a:pt x="2611" y="2092"/>
                    <a:pt x="2611" y="2092"/>
                  </a:cubicBezTo>
                  <a:cubicBezTo>
                    <a:pt x="2848" y="2092"/>
                    <a:pt x="2848" y="2092"/>
                    <a:pt x="2848" y="2092"/>
                  </a:cubicBezTo>
                  <a:cubicBezTo>
                    <a:pt x="3007" y="2031"/>
                    <a:pt x="3007" y="2031"/>
                    <a:pt x="3007" y="2031"/>
                  </a:cubicBezTo>
                  <a:cubicBezTo>
                    <a:pt x="3007" y="1846"/>
                    <a:pt x="3007" y="1846"/>
                    <a:pt x="3007" y="1846"/>
                  </a:cubicBezTo>
                  <a:cubicBezTo>
                    <a:pt x="3086" y="1662"/>
                    <a:pt x="3086" y="1662"/>
                    <a:pt x="3086" y="1662"/>
                  </a:cubicBezTo>
                  <a:cubicBezTo>
                    <a:pt x="3323" y="1662"/>
                    <a:pt x="3323" y="1662"/>
                    <a:pt x="3323" y="1662"/>
                  </a:cubicBezTo>
                  <a:cubicBezTo>
                    <a:pt x="3402" y="1662"/>
                    <a:pt x="3402" y="1662"/>
                    <a:pt x="3402" y="1662"/>
                  </a:cubicBezTo>
                  <a:cubicBezTo>
                    <a:pt x="3402" y="1477"/>
                    <a:pt x="3402" y="1477"/>
                    <a:pt x="3402" y="1477"/>
                  </a:cubicBezTo>
                  <a:cubicBezTo>
                    <a:pt x="3402" y="1415"/>
                    <a:pt x="3402" y="1415"/>
                    <a:pt x="3402" y="1415"/>
                  </a:cubicBezTo>
                  <a:cubicBezTo>
                    <a:pt x="3560" y="1292"/>
                    <a:pt x="3560" y="1292"/>
                    <a:pt x="3560" y="1292"/>
                  </a:cubicBezTo>
                  <a:cubicBezTo>
                    <a:pt x="3798" y="1292"/>
                    <a:pt x="3798" y="1292"/>
                    <a:pt x="3798" y="1292"/>
                  </a:cubicBezTo>
                  <a:cubicBezTo>
                    <a:pt x="4035" y="1292"/>
                    <a:pt x="4035" y="1292"/>
                    <a:pt x="4035" y="1292"/>
                  </a:cubicBezTo>
                  <a:cubicBezTo>
                    <a:pt x="4273" y="1354"/>
                    <a:pt x="4273" y="1354"/>
                    <a:pt x="4273" y="1354"/>
                  </a:cubicBezTo>
                  <a:cubicBezTo>
                    <a:pt x="4352" y="1477"/>
                    <a:pt x="4352" y="1477"/>
                    <a:pt x="4352" y="1477"/>
                  </a:cubicBezTo>
                  <a:cubicBezTo>
                    <a:pt x="4510" y="1600"/>
                    <a:pt x="4510" y="1600"/>
                    <a:pt x="4510" y="1600"/>
                  </a:cubicBezTo>
                  <a:cubicBezTo>
                    <a:pt x="4747" y="1477"/>
                    <a:pt x="4747" y="1477"/>
                    <a:pt x="4747" y="1477"/>
                  </a:cubicBezTo>
                  <a:cubicBezTo>
                    <a:pt x="5064" y="1477"/>
                    <a:pt x="5064" y="1477"/>
                    <a:pt x="5064" y="1477"/>
                  </a:cubicBezTo>
                  <a:cubicBezTo>
                    <a:pt x="5222" y="1477"/>
                    <a:pt x="5222" y="1477"/>
                    <a:pt x="5222" y="1477"/>
                  </a:cubicBezTo>
                  <a:cubicBezTo>
                    <a:pt x="5380" y="1662"/>
                    <a:pt x="5380" y="1662"/>
                    <a:pt x="5380" y="1662"/>
                  </a:cubicBezTo>
                  <a:cubicBezTo>
                    <a:pt x="5538" y="1785"/>
                    <a:pt x="5538" y="1785"/>
                    <a:pt x="5538" y="1785"/>
                  </a:cubicBezTo>
                  <a:cubicBezTo>
                    <a:pt x="5618" y="1662"/>
                    <a:pt x="5618" y="1662"/>
                    <a:pt x="5618" y="1662"/>
                  </a:cubicBezTo>
                  <a:cubicBezTo>
                    <a:pt x="5776" y="1662"/>
                    <a:pt x="5776" y="1662"/>
                    <a:pt x="5776" y="1662"/>
                  </a:cubicBezTo>
                  <a:cubicBezTo>
                    <a:pt x="5934" y="1723"/>
                    <a:pt x="5934" y="1723"/>
                    <a:pt x="5934" y="1723"/>
                  </a:cubicBezTo>
                  <a:cubicBezTo>
                    <a:pt x="6251" y="1662"/>
                    <a:pt x="6251" y="1662"/>
                    <a:pt x="6251" y="1662"/>
                  </a:cubicBezTo>
                  <a:cubicBezTo>
                    <a:pt x="6488" y="1538"/>
                    <a:pt x="6488" y="1538"/>
                    <a:pt x="6488" y="1538"/>
                  </a:cubicBezTo>
                  <a:cubicBezTo>
                    <a:pt x="6804" y="1354"/>
                    <a:pt x="6804" y="1354"/>
                    <a:pt x="6804" y="1354"/>
                  </a:cubicBezTo>
                  <a:cubicBezTo>
                    <a:pt x="7200" y="1108"/>
                    <a:pt x="7200" y="1108"/>
                    <a:pt x="7200" y="1108"/>
                  </a:cubicBezTo>
                  <a:cubicBezTo>
                    <a:pt x="7437" y="985"/>
                    <a:pt x="7437" y="985"/>
                    <a:pt x="7437" y="985"/>
                  </a:cubicBezTo>
                  <a:cubicBezTo>
                    <a:pt x="7516" y="738"/>
                    <a:pt x="7516" y="738"/>
                    <a:pt x="7516" y="738"/>
                  </a:cubicBezTo>
                  <a:cubicBezTo>
                    <a:pt x="7516" y="615"/>
                    <a:pt x="7516" y="615"/>
                    <a:pt x="7516" y="615"/>
                  </a:cubicBezTo>
                  <a:cubicBezTo>
                    <a:pt x="7516" y="492"/>
                    <a:pt x="7516" y="492"/>
                    <a:pt x="7516" y="492"/>
                  </a:cubicBezTo>
                  <a:cubicBezTo>
                    <a:pt x="7596" y="431"/>
                    <a:pt x="7596" y="431"/>
                    <a:pt x="7596" y="431"/>
                  </a:cubicBezTo>
                  <a:cubicBezTo>
                    <a:pt x="7754" y="431"/>
                    <a:pt x="7754" y="431"/>
                    <a:pt x="7754" y="431"/>
                  </a:cubicBezTo>
                  <a:cubicBezTo>
                    <a:pt x="7912" y="308"/>
                    <a:pt x="7912" y="308"/>
                    <a:pt x="7912" y="308"/>
                  </a:cubicBezTo>
                  <a:cubicBezTo>
                    <a:pt x="8070" y="246"/>
                    <a:pt x="8070" y="246"/>
                    <a:pt x="8070" y="246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2" name="Google Shape;2522;p278"/>
            <p:cNvSpPr/>
            <p:nvPr/>
          </p:nvSpPr>
          <p:spPr>
            <a:xfrm>
              <a:off x="4389854" y="2308382"/>
              <a:ext cx="394913" cy="3316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3926"/>
                  </a:moveTo>
                  <a:lnTo>
                    <a:pt x="21600" y="14779"/>
                  </a:lnTo>
                  <a:lnTo>
                    <a:pt x="21003" y="15063"/>
                  </a:lnTo>
                  <a:lnTo>
                    <a:pt x="20645" y="15063"/>
                  </a:lnTo>
                  <a:lnTo>
                    <a:pt x="20407" y="15489"/>
                  </a:lnTo>
                  <a:lnTo>
                    <a:pt x="20645" y="16626"/>
                  </a:lnTo>
                  <a:lnTo>
                    <a:pt x="20645" y="17337"/>
                  </a:lnTo>
                  <a:lnTo>
                    <a:pt x="19691" y="18474"/>
                  </a:lnTo>
                  <a:lnTo>
                    <a:pt x="19452" y="19326"/>
                  </a:lnTo>
                  <a:lnTo>
                    <a:pt x="18736" y="19611"/>
                  </a:lnTo>
                  <a:lnTo>
                    <a:pt x="18139" y="20463"/>
                  </a:lnTo>
                  <a:lnTo>
                    <a:pt x="18139" y="21600"/>
                  </a:lnTo>
                  <a:lnTo>
                    <a:pt x="17543" y="21600"/>
                  </a:lnTo>
                  <a:lnTo>
                    <a:pt x="17543" y="20747"/>
                  </a:lnTo>
                  <a:lnTo>
                    <a:pt x="17185" y="20037"/>
                  </a:lnTo>
                  <a:lnTo>
                    <a:pt x="17185" y="18900"/>
                  </a:lnTo>
                  <a:lnTo>
                    <a:pt x="16588" y="18900"/>
                  </a:lnTo>
                  <a:lnTo>
                    <a:pt x="16230" y="18189"/>
                  </a:lnTo>
                  <a:lnTo>
                    <a:pt x="13962" y="18189"/>
                  </a:lnTo>
                  <a:lnTo>
                    <a:pt x="13724" y="17763"/>
                  </a:lnTo>
                  <a:lnTo>
                    <a:pt x="12769" y="17763"/>
                  </a:lnTo>
                  <a:lnTo>
                    <a:pt x="12053" y="17053"/>
                  </a:lnTo>
                  <a:lnTo>
                    <a:pt x="11098" y="16200"/>
                  </a:lnTo>
                  <a:lnTo>
                    <a:pt x="10502" y="16626"/>
                  </a:lnTo>
                  <a:lnTo>
                    <a:pt x="10502" y="17337"/>
                  </a:lnTo>
                  <a:lnTo>
                    <a:pt x="10860" y="17763"/>
                  </a:lnTo>
                  <a:lnTo>
                    <a:pt x="10502" y="18474"/>
                  </a:lnTo>
                  <a:lnTo>
                    <a:pt x="10144" y="18900"/>
                  </a:lnTo>
                  <a:lnTo>
                    <a:pt x="9189" y="18900"/>
                  </a:lnTo>
                  <a:lnTo>
                    <a:pt x="8234" y="18189"/>
                  </a:lnTo>
                  <a:lnTo>
                    <a:pt x="7638" y="17763"/>
                  </a:lnTo>
                  <a:lnTo>
                    <a:pt x="6086" y="17763"/>
                  </a:lnTo>
                  <a:lnTo>
                    <a:pt x="4773" y="17337"/>
                  </a:lnTo>
                  <a:lnTo>
                    <a:pt x="3819" y="17337"/>
                  </a:lnTo>
                  <a:lnTo>
                    <a:pt x="3222" y="18189"/>
                  </a:lnTo>
                  <a:lnTo>
                    <a:pt x="2267" y="18474"/>
                  </a:lnTo>
                  <a:lnTo>
                    <a:pt x="1909" y="19326"/>
                  </a:lnTo>
                  <a:lnTo>
                    <a:pt x="955" y="19326"/>
                  </a:lnTo>
                  <a:lnTo>
                    <a:pt x="955" y="17763"/>
                  </a:lnTo>
                  <a:lnTo>
                    <a:pt x="597" y="17053"/>
                  </a:lnTo>
                  <a:lnTo>
                    <a:pt x="0" y="16200"/>
                  </a:lnTo>
                  <a:lnTo>
                    <a:pt x="597" y="15063"/>
                  </a:lnTo>
                  <a:lnTo>
                    <a:pt x="597" y="13926"/>
                  </a:lnTo>
                  <a:lnTo>
                    <a:pt x="955" y="13216"/>
                  </a:lnTo>
                  <a:lnTo>
                    <a:pt x="1909" y="12079"/>
                  </a:lnTo>
                  <a:lnTo>
                    <a:pt x="1909" y="11653"/>
                  </a:lnTo>
                  <a:lnTo>
                    <a:pt x="1551" y="10942"/>
                  </a:lnTo>
                  <a:lnTo>
                    <a:pt x="597" y="10516"/>
                  </a:lnTo>
                  <a:lnTo>
                    <a:pt x="597" y="8668"/>
                  </a:lnTo>
                  <a:lnTo>
                    <a:pt x="955" y="8242"/>
                  </a:lnTo>
                  <a:lnTo>
                    <a:pt x="1909" y="8242"/>
                  </a:lnTo>
                  <a:lnTo>
                    <a:pt x="1909" y="7532"/>
                  </a:lnTo>
                  <a:lnTo>
                    <a:pt x="1313" y="6821"/>
                  </a:lnTo>
                  <a:lnTo>
                    <a:pt x="1313" y="6395"/>
                  </a:lnTo>
                  <a:lnTo>
                    <a:pt x="1551" y="5684"/>
                  </a:lnTo>
                  <a:lnTo>
                    <a:pt x="2267" y="5258"/>
                  </a:lnTo>
                  <a:lnTo>
                    <a:pt x="2864" y="5684"/>
                  </a:lnTo>
                  <a:lnTo>
                    <a:pt x="3461" y="6395"/>
                  </a:lnTo>
                  <a:lnTo>
                    <a:pt x="3819" y="6111"/>
                  </a:lnTo>
                  <a:lnTo>
                    <a:pt x="3461" y="5258"/>
                  </a:lnTo>
                  <a:lnTo>
                    <a:pt x="3222" y="4974"/>
                  </a:lnTo>
                  <a:lnTo>
                    <a:pt x="3222" y="4121"/>
                  </a:lnTo>
                  <a:lnTo>
                    <a:pt x="3461" y="3837"/>
                  </a:lnTo>
                  <a:lnTo>
                    <a:pt x="4177" y="3411"/>
                  </a:lnTo>
                  <a:lnTo>
                    <a:pt x="4773" y="2700"/>
                  </a:lnTo>
                  <a:lnTo>
                    <a:pt x="4773" y="1847"/>
                  </a:lnTo>
                  <a:lnTo>
                    <a:pt x="5131" y="1137"/>
                  </a:lnTo>
                  <a:lnTo>
                    <a:pt x="5728" y="1563"/>
                  </a:lnTo>
                  <a:lnTo>
                    <a:pt x="6325" y="1847"/>
                  </a:lnTo>
                  <a:lnTo>
                    <a:pt x="6683" y="2984"/>
                  </a:lnTo>
                  <a:lnTo>
                    <a:pt x="7280" y="3837"/>
                  </a:lnTo>
                  <a:lnTo>
                    <a:pt x="7996" y="3411"/>
                  </a:lnTo>
                  <a:lnTo>
                    <a:pt x="8234" y="2700"/>
                  </a:lnTo>
                  <a:lnTo>
                    <a:pt x="8950" y="2274"/>
                  </a:lnTo>
                  <a:lnTo>
                    <a:pt x="9189" y="2700"/>
                  </a:lnTo>
                  <a:lnTo>
                    <a:pt x="9905" y="2984"/>
                  </a:lnTo>
                  <a:lnTo>
                    <a:pt x="10144" y="3411"/>
                  </a:lnTo>
                  <a:lnTo>
                    <a:pt x="10860" y="3411"/>
                  </a:lnTo>
                  <a:lnTo>
                    <a:pt x="11098" y="2700"/>
                  </a:lnTo>
                  <a:lnTo>
                    <a:pt x="11098" y="2274"/>
                  </a:lnTo>
                  <a:lnTo>
                    <a:pt x="10860" y="1847"/>
                  </a:lnTo>
                  <a:lnTo>
                    <a:pt x="10860" y="711"/>
                  </a:lnTo>
                  <a:lnTo>
                    <a:pt x="11456" y="0"/>
                  </a:lnTo>
                  <a:lnTo>
                    <a:pt x="12053" y="711"/>
                  </a:lnTo>
                  <a:lnTo>
                    <a:pt x="12411" y="1563"/>
                  </a:lnTo>
                  <a:lnTo>
                    <a:pt x="12769" y="2700"/>
                  </a:lnTo>
                  <a:lnTo>
                    <a:pt x="12411" y="2984"/>
                  </a:lnTo>
                  <a:lnTo>
                    <a:pt x="12411" y="4121"/>
                  </a:lnTo>
                  <a:lnTo>
                    <a:pt x="13008" y="4974"/>
                  </a:lnTo>
                  <a:lnTo>
                    <a:pt x="13962" y="5258"/>
                  </a:lnTo>
                  <a:lnTo>
                    <a:pt x="14678" y="6111"/>
                  </a:lnTo>
                  <a:lnTo>
                    <a:pt x="14917" y="7247"/>
                  </a:lnTo>
                  <a:lnTo>
                    <a:pt x="15633" y="8242"/>
                  </a:lnTo>
                  <a:lnTo>
                    <a:pt x="16588" y="8668"/>
                  </a:lnTo>
                  <a:lnTo>
                    <a:pt x="17185" y="8242"/>
                  </a:lnTo>
                  <a:lnTo>
                    <a:pt x="18139" y="8242"/>
                  </a:lnTo>
                  <a:lnTo>
                    <a:pt x="18497" y="9095"/>
                  </a:lnTo>
                  <a:lnTo>
                    <a:pt x="18497" y="9379"/>
                  </a:lnTo>
                  <a:lnTo>
                    <a:pt x="17543" y="9379"/>
                  </a:lnTo>
                  <a:lnTo>
                    <a:pt x="17543" y="11653"/>
                  </a:lnTo>
                  <a:lnTo>
                    <a:pt x="17185" y="11653"/>
                  </a:lnTo>
                  <a:lnTo>
                    <a:pt x="16588" y="12079"/>
                  </a:lnTo>
                  <a:lnTo>
                    <a:pt x="16827" y="12789"/>
                  </a:lnTo>
                  <a:lnTo>
                    <a:pt x="18139" y="12789"/>
                  </a:lnTo>
                  <a:lnTo>
                    <a:pt x="18736" y="13216"/>
                  </a:lnTo>
                  <a:lnTo>
                    <a:pt x="19452" y="13642"/>
                  </a:lnTo>
                  <a:lnTo>
                    <a:pt x="19691" y="13642"/>
                  </a:lnTo>
                  <a:lnTo>
                    <a:pt x="20049" y="13216"/>
                  </a:lnTo>
                  <a:lnTo>
                    <a:pt x="20407" y="13216"/>
                  </a:lnTo>
                  <a:lnTo>
                    <a:pt x="20645" y="13642"/>
                  </a:lnTo>
                  <a:lnTo>
                    <a:pt x="21003" y="13642"/>
                  </a:lnTo>
                  <a:lnTo>
                    <a:pt x="21600" y="139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3" name="Google Shape;2523;p278"/>
            <p:cNvSpPr/>
            <p:nvPr/>
          </p:nvSpPr>
          <p:spPr>
            <a:xfrm>
              <a:off x="4389854" y="2308382"/>
              <a:ext cx="394913" cy="3316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3926"/>
                  </a:moveTo>
                  <a:lnTo>
                    <a:pt x="21600" y="14779"/>
                  </a:lnTo>
                  <a:lnTo>
                    <a:pt x="21003" y="15063"/>
                  </a:lnTo>
                  <a:lnTo>
                    <a:pt x="20645" y="15063"/>
                  </a:lnTo>
                  <a:lnTo>
                    <a:pt x="20407" y="15489"/>
                  </a:lnTo>
                  <a:lnTo>
                    <a:pt x="20645" y="16626"/>
                  </a:lnTo>
                  <a:lnTo>
                    <a:pt x="20645" y="17337"/>
                  </a:lnTo>
                  <a:lnTo>
                    <a:pt x="19691" y="18474"/>
                  </a:lnTo>
                  <a:lnTo>
                    <a:pt x="19452" y="19326"/>
                  </a:lnTo>
                  <a:lnTo>
                    <a:pt x="18736" y="19611"/>
                  </a:lnTo>
                  <a:lnTo>
                    <a:pt x="18139" y="20463"/>
                  </a:lnTo>
                  <a:lnTo>
                    <a:pt x="18139" y="21600"/>
                  </a:lnTo>
                  <a:lnTo>
                    <a:pt x="17543" y="21600"/>
                  </a:lnTo>
                  <a:lnTo>
                    <a:pt x="17543" y="20747"/>
                  </a:lnTo>
                  <a:lnTo>
                    <a:pt x="17185" y="20037"/>
                  </a:lnTo>
                  <a:lnTo>
                    <a:pt x="17185" y="18900"/>
                  </a:lnTo>
                  <a:lnTo>
                    <a:pt x="16588" y="18900"/>
                  </a:lnTo>
                  <a:lnTo>
                    <a:pt x="16230" y="18189"/>
                  </a:lnTo>
                  <a:lnTo>
                    <a:pt x="13962" y="18189"/>
                  </a:lnTo>
                  <a:lnTo>
                    <a:pt x="13724" y="17763"/>
                  </a:lnTo>
                  <a:lnTo>
                    <a:pt x="12769" y="17763"/>
                  </a:lnTo>
                  <a:lnTo>
                    <a:pt x="12053" y="17053"/>
                  </a:lnTo>
                  <a:lnTo>
                    <a:pt x="11098" y="16200"/>
                  </a:lnTo>
                  <a:lnTo>
                    <a:pt x="10502" y="16626"/>
                  </a:lnTo>
                  <a:lnTo>
                    <a:pt x="10502" y="17337"/>
                  </a:lnTo>
                  <a:lnTo>
                    <a:pt x="10860" y="17763"/>
                  </a:lnTo>
                  <a:lnTo>
                    <a:pt x="10502" y="18474"/>
                  </a:lnTo>
                  <a:lnTo>
                    <a:pt x="10144" y="18900"/>
                  </a:lnTo>
                  <a:lnTo>
                    <a:pt x="9189" y="18900"/>
                  </a:lnTo>
                  <a:lnTo>
                    <a:pt x="8234" y="18189"/>
                  </a:lnTo>
                  <a:lnTo>
                    <a:pt x="7638" y="17763"/>
                  </a:lnTo>
                  <a:lnTo>
                    <a:pt x="6086" y="17763"/>
                  </a:lnTo>
                  <a:lnTo>
                    <a:pt x="4773" y="17337"/>
                  </a:lnTo>
                  <a:lnTo>
                    <a:pt x="3819" y="17337"/>
                  </a:lnTo>
                  <a:lnTo>
                    <a:pt x="3222" y="18189"/>
                  </a:lnTo>
                  <a:lnTo>
                    <a:pt x="2267" y="18474"/>
                  </a:lnTo>
                  <a:lnTo>
                    <a:pt x="1909" y="19326"/>
                  </a:lnTo>
                  <a:lnTo>
                    <a:pt x="955" y="19326"/>
                  </a:lnTo>
                  <a:lnTo>
                    <a:pt x="955" y="17763"/>
                  </a:lnTo>
                  <a:lnTo>
                    <a:pt x="597" y="17053"/>
                  </a:lnTo>
                  <a:lnTo>
                    <a:pt x="0" y="16200"/>
                  </a:lnTo>
                  <a:lnTo>
                    <a:pt x="597" y="15063"/>
                  </a:lnTo>
                  <a:lnTo>
                    <a:pt x="597" y="13926"/>
                  </a:lnTo>
                  <a:lnTo>
                    <a:pt x="955" y="13216"/>
                  </a:lnTo>
                  <a:lnTo>
                    <a:pt x="1909" y="12079"/>
                  </a:lnTo>
                  <a:lnTo>
                    <a:pt x="1909" y="11653"/>
                  </a:lnTo>
                  <a:lnTo>
                    <a:pt x="1551" y="10942"/>
                  </a:lnTo>
                  <a:lnTo>
                    <a:pt x="597" y="10516"/>
                  </a:lnTo>
                  <a:lnTo>
                    <a:pt x="597" y="8668"/>
                  </a:lnTo>
                  <a:lnTo>
                    <a:pt x="955" y="8242"/>
                  </a:lnTo>
                  <a:lnTo>
                    <a:pt x="1909" y="8242"/>
                  </a:lnTo>
                  <a:lnTo>
                    <a:pt x="1909" y="7532"/>
                  </a:lnTo>
                  <a:lnTo>
                    <a:pt x="1313" y="6821"/>
                  </a:lnTo>
                  <a:lnTo>
                    <a:pt x="1313" y="6395"/>
                  </a:lnTo>
                  <a:lnTo>
                    <a:pt x="1551" y="5684"/>
                  </a:lnTo>
                  <a:lnTo>
                    <a:pt x="2267" y="5258"/>
                  </a:lnTo>
                  <a:lnTo>
                    <a:pt x="2864" y="5684"/>
                  </a:lnTo>
                  <a:lnTo>
                    <a:pt x="3461" y="6395"/>
                  </a:lnTo>
                  <a:lnTo>
                    <a:pt x="3819" y="6111"/>
                  </a:lnTo>
                  <a:lnTo>
                    <a:pt x="3461" y="5258"/>
                  </a:lnTo>
                  <a:lnTo>
                    <a:pt x="3222" y="4974"/>
                  </a:lnTo>
                  <a:lnTo>
                    <a:pt x="3222" y="4121"/>
                  </a:lnTo>
                  <a:lnTo>
                    <a:pt x="3461" y="3837"/>
                  </a:lnTo>
                  <a:lnTo>
                    <a:pt x="4177" y="3411"/>
                  </a:lnTo>
                  <a:lnTo>
                    <a:pt x="4773" y="2700"/>
                  </a:lnTo>
                  <a:lnTo>
                    <a:pt x="4773" y="1847"/>
                  </a:lnTo>
                  <a:lnTo>
                    <a:pt x="5131" y="1137"/>
                  </a:lnTo>
                  <a:lnTo>
                    <a:pt x="5728" y="1563"/>
                  </a:lnTo>
                  <a:lnTo>
                    <a:pt x="6325" y="1847"/>
                  </a:lnTo>
                  <a:lnTo>
                    <a:pt x="6683" y="2984"/>
                  </a:lnTo>
                  <a:lnTo>
                    <a:pt x="7280" y="3837"/>
                  </a:lnTo>
                  <a:lnTo>
                    <a:pt x="7996" y="3411"/>
                  </a:lnTo>
                  <a:lnTo>
                    <a:pt x="8234" y="2700"/>
                  </a:lnTo>
                  <a:lnTo>
                    <a:pt x="8950" y="2274"/>
                  </a:lnTo>
                  <a:lnTo>
                    <a:pt x="9189" y="2700"/>
                  </a:lnTo>
                  <a:lnTo>
                    <a:pt x="9905" y="2984"/>
                  </a:lnTo>
                  <a:lnTo>
                    <a:pt x="10144" y="3411"/>
                  </a:lnTo>
                  <a:lnTo>
                    <a:pt x="10860" y="3411"/>
                  </a:lnTo>
                  <a:lnTo>
                    <a:pt x="11098" y="2700"/>
                  </a:lnTo>
                  <a:lnTo>
                    <a:pt x="11098" y="2274"/>
                  </a:lnTo>
                  <a:lnTo>
                    <a:pt x="10860" y="1847"/>
                  </a:lnTo>
                  <a:lnTo>
                    <a:pt x="10860" y="711"/>
                  </a:lnTo>
                  <a:lnTo>
                    <a:pt x="11456" y="0"/>
                  </a:lnTo>
                  <a:lnTo>
                    <a:pt x="12053" y="711"/>
                  </a:lnTo>
                  <a:lnTo>
                    <a:pt x="12411" y="1563"/>
                  </a:lnTo>
                  <a:lnTo>
                    <a:pt x="12769" y="2700"/>
                  </a:lnTo>
                  <a:lnTo>
                    <a:pt x="12411" y="2984"/>
                  </a:lnTo>
                  <a:lnTo>
                    <a:pt x="12411" y="4121"/>
                  </a:lnTo>
                  <a:lnTo>
                    <a:pt x="13008" y="4974"/>
                  </a:lnTo>
                  <a:lnTo>
                    <a:pt x="13962" y="5258"/>
                  </a:lnTo>
                  <a:lnTo>
                    <a:pt x="14678" y="6111"/>
                  </a:lnTo>
                  <a:lnTo>
                    <a:pt x="14917" y="7247"/>
                  </a:lnTo>
                  <a:lnTo>
                    <a:pt x="15633" y="8242"/>
                  </a:lnTo>
                  <a:lnTo>
                    <a:pt x="16588" y="8668"/>
                  </a:lnTo>
                  <a:lnTo>
                    <a:pt x="17185" y="8242"/>
                  </a:lnTo>
                  <a:lnTo>
                    <a:pt x="18139" y="8242"/>
                  </a:lnTo>
                  <a:lnTo>
                    <a:pt x="18497" y="9095"/>
                  </a:lnTo>
                  <a:lnTo>
                    <a:pt x="18497" y="9379"/>
                  </a:lnTo>
                  <a:lnTo>
                    <a:pt x="17543" y="9379"/>
                  </a:lnTo>
                  <a:lnTo>
                    <a:pt x="17543" y="11653"/>
                  </a:lnTo>
                  <a:lnTo>
                    <a:pt x="17185" y="11653"/>
                  </a:lnTo>
                  <a:lnTo>
                    <a:pt x="16588" y="12079"/>
                  </a:lnTo>
                  <a:lnTo>
                    <a:pt x="16827" y="12789"/>
                  </a:lnTo>
                  <a:lnTo>
                    <a:pt x="18139" y="12789"/>
                  </a:lnTo>
                  <a:lnTo>
                    <a:pt x="18736" y="13216"/>
                  </a:lnTo>
                  <a:lnTo>
                    <a:pt x="19452" y="13642"/>
                  </a:lnTo>
                  <a:lnTo>
                    <a:pt x="19691" y="13642"/>
                  </a:lnTo>
                  <a:lnTo>
                    <a:pt x="20049" y="13216"/>
                  </a:lnTo>
                  <a:lnTo>
                    <a:pt x="20407" y="13216"/>
                  </a:lnTo>
                  <a:lnTo>
                    <a:pt x="20645" y="13642"/>
                  </a:lnTo>
                  <a:lnTo>
                    <a:pt x="21003" y="13642"/>
                  </a:lnTo>
                  <a:lnTo>
                    <a:pt x="21600" y="139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4" name="Google Shape;2524;p278"/>
            <p:cNvSpPr/>
            <p:nvPr/>
          </p:nvSpPr>
          <p:spPr>
            <a:xfrm>
              <a:off x="2393474" y="1304737"/>
              <a:ext cx="388367" cy="3425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78" y="19403"/>
                  </a:moveTo>
                  <a:cubicBezTo>
                    <a:pt x="20633" y="19403"/>
                    <a:pt x="20633" y="19403"/>
                    <a:pt x="20633" y="19403"/>
                  </a:cubicBezTo>
                  <a:cubicBezTo>
                    <a:pt x="19988" y="19037"/>
                    <a:pt x="19988" y="19037"/>
                    <a:pt x="19988" y="19037"/>
                  </a:cubicBezTo>
                  <a:cubicBezTo>
                    <a:pt x="19343" y="19403"/>
                    <a:pt x="19343" y="19403"/>
                    <a:pt x="19343" y="19403"/>
                  </a:cubicBezTo>
                  <a:cubicBezTo>
                    <a:pt x="19021" y="19403"/>
                    <a:pt x="19021" y="19403"/>
                    <a:pt x="19021" y="19403"/>
                  </a:cubicBezTo>
                  <a:cubicBezTo>
                    <a:pt x="18376" y="19769"/>
                    <a:pt x="18376" y="19769"/>
                    <a:pt x="18376" y="19769"/>
                  </a:cubicBezTo>
                  <a:cubicBezTo>
                    <a:pt x="18054" y="19769"/>
                    <a:pt x="18054" y="19769"/>
                    <a:pt x="18054" y="19769"/>
                  </a:cubicBezTo>
                  <a:cubicBezTo>
                    <a:pt x="17087" y="20502"/>
                    <a:pt x="17087" y="20502"/>
                    <a:pt x="17087" y="20502"/>
                  </a:cubicBezTo>
                  <a:cubicBezTo>
                    <a:pt x="16764" y="21234"/>
                    <a:pt x="16764" y="21234"/>
                    <a:pt x="16764" y="21234"/>
                  </a:cubicBezTo>
                  <a:cubicBezTo>
                    <a:pt x="15152" y="21600"/>
                    <a:pt x="15152" y="21600"/>
                    <a:pt x="15152" y="21600"/>
                  </a:cubicBezTo>
                  <a:cubicBezTo>
                    <a:pt x="14185" y="21234"/>
                    <a:pt x="14185" y="21234"/>
                    <a:pt x="14185" y="21234"/>
                  </a:cubicBezTo>
                  <a:cubicBezTo>
                    <a:pt x="13863" y="20502"/>
                    <a:pt x="13863" y="20502"/>
                    <a:pt x="13863" y="20502"/>
                  </a:cubicBezTo>
                  <a:cubicBezTo>
                    <a:pt x="13218" y="20136"/>
                    <a:pt x="13218" y="20136"/>
                    <a:pt x="13218" y="20136"/>
                  </a:cubicBezTo>
                  <a:cubicBezTo>
                    <a:pt x="12573" y="19037"/>
                    <a:pt x="12573" y="19037"/>
                    <a:pt x="12573" y="19037"/>
                  </a:cubicBezTo>
                  <a:cubicBezTo>
                    <a:pt x="11928" y="17573"/>
                    <a:pt x="11928" y="17573"/>
                    <a:pt x="11928" y="17573"/>
                  </a:cubicBezTo>
                  <a:cubicBezTo>
                    <a:pt x="10961" y="17207"/>
                    <a:pt x="10961" y="17207"/>
                    <a:pt x="10961" y="17207"/>
                  </a:cubicBezTo>
                  <a:cubicBezTo>
                    <a:pt x="10316" y="17573"/>
                    <a:pt x="10316" y="17573"/>
                    <a:pt x="10316" y="17573"/>
                  </a:cubicBezTo>
                  <a:cubicBezTo>
                    <a:pt x="9672" y="17939"/>
                    <a:pt x="9672" y="17939"/>
                    <a:pt x="9672" y="17939"/>
                  </a:cubicBezTo>
                  <a:cubicBezTo>
                    <a:pt x="9672" y="18671"/>
                    <a:pt x="9672" y="18671"/>
                    <a:pt x="9672" y="18671"/>
                  </a:cubicBezTo>
                  <a:cubicBezTo>
                    <a:pt x="9349" y="19037"/>
                    <a:pt x="9349" y="19037"/>
                    <a:pt x="9349" y="19037"/>
                  </a:cubicBezTo>
                  <a:cubicBezTo>
                    <a:pt x="9349" y="20136"/>
                    <a:pt x="9349" y="20136"/>
                    <a:pt x="9349" y="20136"/>
                  </a:cubicBezTo>
                  <a:cubicBezTo>
                    <a:pt x="8704" y="20136"/>
                    <a:pt x="8704" y="20136"/>
                    <a:pt x="8704" y="20136"/>
                  </a:cubicBezTo>
                  <a:cubicBezTo>
                    <a:pt x="7737" y="20136"/>
                    <a:pt x="7737" y="20136"/>
                    <a:pt x="7737" y="20136"/>
                  </a:cubicBezTo>
                  <a:cubicBezTo>
                    <a:pt x="7415" y="19403"/>
                    <a:pt x="7415" y="19403"/>
                    <a:pt x="7415" y="19403"/>
                  </a:cubicBezTo>
                  <a:cubicBezTo>
                    <a:pt x="6770" y="19403"/>
                    <a:pt x="6770" y="19403"/>
                    <a:pt x="6770" y="19403"/>
                  </a:cubicBezTo>
                  <a:cubicBezTo>
                    <a:pt x="6448" y="20136"/>
                    <a:pt x="6448" y="20136"/>
                    <a:pt x="6448" y="20136"/>
                  </a:cubicBezTo>
                  <a:cubicBezTo>
                    <a:pt x="6125" y="20502"/>
                    <a:pt x="6125" y="20502"/>
                    <a:pt x="6125" y="20502"/>
                  </a:cubicBezTo>
                  <a:cubicBezTo>
                    <a:pt x="5481" y="20502"/>
                    <a:pt x="5481" y="20502"/>
                    <a:pt x="5481" y="20502"/>
                  </a:cubicBezTo>
                  <a:cubicBezTo>
                    <a:pt x="5481" y="20136"/>
                    <a:pt x="5481" y="20136"/>
                    <a:pt x="5481" y="20136"/>
                  </a:cubicBezTo>
                  <a:cubicBezTo>
                    <a:pt x="5481" y="19037"/>
                    <a:pt x="5481" y="19037"/>
                    <a:pt x="5481" y="19037"/>
                  </a:cubicBezTo>
                  <a:cubicBezTo>
                    <a:pt x="6125" y="18671"/>
                    <a:pt x="6125" y="18671"/>
                    <a:pt x="6125" y="18671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4513" y="18671"/>
                    <a:pt x="4513" y="18671"/>
                    <a:pt x="4513" y="18671"/>
                  </a:cubicBezTo>
                  <a:cubicBezTo>
                    <a:pt x="3869" y="18671"/>
                    <a:pt x="3869" y="18671"/>
                    <a:pt x="3869" y="18671"/>
                  </a:cubicBezTo>
                  <a:cubicBezTo>
                    <a:pt x="3546" y="18305"/>
                    <a:pt x="3546" y="18305"/>
                    <a:pt x="3546" y="18305"/>
                  </a:cubicBezTo>
                  <a:cubicBezTo>
                    <a:pt x="3224" y="17573"/>
                    <a:pt x="3224" y="17573"/>
                    <a:pt x="3224" y="17573"/>
                  </a:cubicBezTo>
                  <a:cubicBezTo>
                    <a:pt x="2579" y="16841"/>
                    <a:pt x="2579" y="16841"/>
                    <a:pt x="2579" y="16841"/>
                  </a:cubicBezTo>
                  <a:cubicBezTo>
                    <a:pt x="2257" y="16108"/>
                    <a:pt x="2257" y="16108"/>
                    <a:pt x="2257" y="16108"/>
                  </a:cubicBezTo>
                  <a:cubicBezTo>
                    <a:pt x="1934" y="14644"/>
                    <a:pt x="1934" y="14644"/>
                    <a:pt x="1934" y="14644"/>
                  </a:cubicBezTo>
                  <a:cubicBezTo>
                    <a:pt x="1612" y="13912"/>
                    <a:pt x="1612" y="13912"/>
                    <a:pt x="1612" y="13912"/>
                  </a:cubicBezTo>
                  <a:cubicBezTo>
                    <a:pt x="967" y="13546"/>
                    <a:pt x="967" y="13546"/>
                    <a:pt x="967" y="13546"/>
                  </a:cubicBezTo>
                  <a:cubicBezTo>
                    <a:pt x="967" y="13180"/>
                    <a:pt x="967" y="13180"/>
                    <a:pt x="967" y="13180"/>
                  </a:cubicBezTo>
                  <a:cubicBezTo>
                    <a:pt x="967" y="12447"/>
                    <a:pt x="967" y="12447"/>
                    <a:pt x="967" y="12447"/>
                  </a:cubicBezTo>
                  <a:cubicBezTo>
                    <a:pt x="645" y="12081"/>
                    <a:pt x="645" y="12081"/>
                    <a:pt x="645" y="12081"/>
                  </a:cubicBezTo>
                  <a:cubicBezTo>
                    <a:pt x="1612" y="12081"/>
                    <a:pt x="2579" y="12447"/>
                    <a:pt x="2901" y="12447"/>
                  </a:cubicBezTo>
                  <a:cubicBezTo>
                    <a:pt x="3224" y="12447"/>
                    <a:pt x="4191" y="12814"/>
                    <a:pt x="4836" y="12814"/>
                  </a:cubicBezTo>
                  <a:cubicBezTo>
                    <a:pt x="4836" y="12814"/>
                    <a:pt x="5158" y="12447"/>
                    <a:pt x="5158" y="12447"/>
                  </a:cubicBezTo>
                  <a:cubicBezTo>
                    <a:pt x="5158" y="12081"/>
                    <a:pt x="4836" y="11349"/>
                    <a:pt x="4836" y="11349"/>
                  </a:cubicBezTo>
                  <a:cubicBezTo>
                    <a:pt x="4191" y="10983"/>
                    <a:pt x="3224" y="11349"/>
                    <a:pt x="2901" y="10983"/>
                  </a:cubicBezTo>
                  <a:cubicBezTo>
                    <a:pt x="2579" y="10983"/>
                    <a:pt x="1934" y="10983"/>
                    <a:pt x="1612" y="10983"/>
                  </a:cubicBezTo>
                  <a:cubicBezTo>
                    <a:pt x="967" y="10983"/>
                    <a:pt x="645" y="10617"/>
                    <a:pt x="322" y="10251"/>
                  </a:cubicBezTo>
                  <a:cubicBezTo>
                    <a:pt x="322" y="9885"/>
                    <a:pt x="322" y="9885"/>
                    <a:pt x="322" y="9885"/>
                  </a:cubicBezTo>
                  <a:cubicBezTo>
                    <a:pt x="0" y="9153"/>
                    <a:pt x="0" y="9153"/>
                    <a:pt x="0" y="9153"/>
                  </a:cubicBezTo>
                  <a:cubicBezTo>
                    <a:pt x="322" y="8786"/>
                    <a:pt x="322" y="8786"/>
                    <a:pt x="322" y="8786"/>
                  </a:cubicBezTo>
                  <a:cubicBezTo>
                    <a:pt x="967" y="7322"/>
                    <a:pt x="967" y="7322"/>
                    <a:pt x="967" y="7322"/>
                  </a:cubicBezTo>
                  <a:cubicBezTo>
                    <a:pt x="1290" y="7688"/>
                    <a:pt x="1290" y="7688"/>
                    <a:pt x="1290" y="7688"/>
                  </a:cubicBezTo>
                  <a:cubicBezTo>
                    <a:pt x="1934" y="8420"/>
                    <a:pt x="1934" y="8420"/>
                    <a:pt x="1934" y="8420"/>
                  </a:cubicBezTo>
                  <a:cubicBezTo>
                    <a:pt x="2257" y="8786"/>
                    <a:pt x="2257" y="8786"/>
                    <a:pt x="2257" y="8786"/>
                  </a:cubicBezTo>
                  <a:cubicBezTo>
                    <a:pt x="3224" y="9519"/>
                    <a:pt x="3224" y="9519"/>
                    <a:pt x="3224" y="9519"/>
                  </a:cubicBezTo>
                  <a:cubicBezTo>
                    <a:pt x="3546" y="9519"/>
                    <a:pt x="3546" y="9519"/>
                    <a:pt x="3546" y="9519"/>
                  </a:cubicBezTo>
                  <a:cubicBezTo>
                    <a:pt x="3869" y="8786"/>
                    <a:pt x="3869" y="8786"/>
                    <a:pt x="3869" y="8786"/>
                  </a:cubicBezTo>
                  <a:cubicBezTo>
                    <a:pt x="4191" y="8420"/>
                    <a:pt x="4191" y="8420"/>
                    <a:pt x="4191" y="8420"/>
                  </a:cubicBezTo>
                  <a:cubicBezTo>
                    <a:pt x="4836" y="8054"/>
                    <a:pt x="4836" y="8054"/>
                    <a:pt x="4836" y="8054"/>
                  </a:cubicBezTo>
                  <a:cubicBezTo>
                    <a:pt x="5158" y="6956"/>
                    <a:pt x="5158" y="6956"/>
                    <a:pt x="5158" y="6956"/>
                  </a:cubicBezTo>
                  <a:cubicBezTo>
                    <a:pt x="5158" y="6224"/>
                    <a:pt x="5158" y="6224"/>
                    <a:pt x="5158" y="6224"/>
                  </a:cubicBezTo>
                  <a:cubicBezTo>
                    <a:pt x="6125" y="5858"/>
                    <a:pt x="6125" y="5858"/>
                    <a:pt x="6125" y="5858"/>
                  </a:cubicBezTo>
                  <a:cubicBezTo>
                    <a:pt x="6448" y="5492"/>
                    <a:pt x="6448" y="5492"/>
                    <a:pt x="6448" y="5492"/>
                  </a:cubicBezTo>
                  <a:cubicBezTo>
                    <a:pt x="7415" y="5858"/>
                    <a:pt x="7415" y="5858"/>
                    <a:pt x="7415" y="5858"/>
                  </a:cubicBezTo>
                  <a:cubicBezTo>
                    <a:pt x="8382" y="5492"/>
                    <a:pt x="8382" y="5492"/>
                    <a:pt x="8382" y="5492"/>
                  </a:cubicBezTo>
                  <a:cubicBezTo>
                    <a:pt x="8704" y="5125"/>
                    <a:pt x="8704" y="5125"/>
                    <a:pt x="8704" y="5125"/>
                  </a:cubicBezTo>
                  <a:cubicBezTo>
                    <a:pt x="8704" y="4393"/>
                    <a:pt x="8704" y="4393"/>
                    <a:pt x="8704" y="4393"/>
                  </a:cubicBezTo>
                  <a:cubicBezTo>
                    <a:pt x="8704" y="3661"/>
                    <a:pt x="8704" y="3661"/>
                    <a:pt x="8704" y="3661"/>
                  </a:cubicBezTo>
                  <a:cubicBezTo>
                    <a:pt x="9672" y="3661"/>
                    <a:pt x="9672" y="3661"/>
                    <a:pt x="9672" y="3661"/>
                  </a:cubicBezTo>
                  <a:cubicBezTo>
                    <a:pt x="10316" y="4027"/>
                    <a:pt x="10316" y="4027"/>
                    <a:pt x="10316" y="4027"/>
                  </a:cubicBezTo>
                  <a:cubicBezTo>
                    <a:pt x="10961" y="3661"/>
                    <a:pt x="10961" y="3661"/>
                    <a:pt x="10961" y="3661"/>
                  </a:cubicBezTo>
                  <a:cubicBezTo>
                    <a:pt x="10961" y="2929"/>
                    <a:pt x="10961" y="2929"/>
                    <a:pt x="10961" y="2929"/>
                  </a:cubicBezTo>
                  <a:cubicBezTo>
                    <a:pt x="11284" y="2197"/>
                    <a:pt x="11284" y="2197"/>
                    <a:pt x="11284" y="2197"/>
                  </a:cubicBezTo>
                  <a:cubicBezTo>
                    <a:pt x="11606" y="1464"/>
                    <a:pt x="11606" y="1464"/>
                    <a:pt x="11606" y="1464"/>
                  </a:cubicBezTo>
                  <a:cubicBezTo>
                    <a:pt x="11928" y="1464"/>
                    <a:pt x="11928" y="1464"/>
                    <a:pt x="11928" y="1464"/>
                  </a:cubicBezTo>
                  <a:cubicBezTo>
                    <a:pt x="12573" y="1464"/>
                    <a:pt x="12573" y="1464"/>
                    <a:pt x="12573" y="1464"/>
                  </a:cubicBezTo>
                  <a:cubicBezTo>
                    <a:pt x="13540" y="1098"/>
                    <a:pt x="13540" y="1098"/>
                    <a:pt x="13540" y="1098"/>
                  </a:cubicBezTo>
                  <a:cubicBezTo>
                    <a:pt x="13540" y="732"/>
                    <a:pt x="13540" y="732"/>
                    <a:pt x="13540" y="732"/>
                  </a:cubicBezTo>
                  <a:cubicBezTo>
                    <a:pt x="14507" y="0"/>
                    <a:pt x="14507" y="0"/>
                    <a:pt x="14507" y="0"/>
                  </a:cubicBezTo>
                  <a:cubicBezTo>
                    <a:pt x="15152" y="0"/>
                    <a:pt x="15152" y="0"/>
                    <a:pt x="15152" y="0"/>
                  </a:cubicBezTo>
                  <a:cubicBezTo>
                    <a:pt x="15797" y="366"/>
                    <a:pt x="15797" y="366"/>
                    <a:pt x="15797" y="366"/>
                  </a:cubicBezTo>
                  <a:cubicBezTo>
                    <a:pt x="15797" y="1098"/>
                    <a:pt x="15797" y="1098"/>
                    <a:pt x="15797" y="1098"/>
                  </a:cubicBezTo>
                  <a:cubicBezTo>
                    <a:pt x="14830" y="1831"/>
                    <a:pt x="14830" y="1831"/>
                    <a:pt x="14830" y="1831"/>
                  </a:cubicBezTo>
                  <a:cubicBezTo>
                    <a:pt x="14185" y="1831"/>
                    <a:pt x="14185" y="1831"/>
                    <a:pt x="14185" y="1831"/>
                  </a:cubicBezTo>
                  <a:cubicBezTo>
                    <a:pt x="14185" y="3295"/>
                    <a:pt x="14185" y="3295"/>
                    <a:pt x="14185" y="3295"/>
                  </a:cubicBezTo>
                  <a:cubicBezTo>
                    <a:pt x="14185" y="4393"/>
                    <a:pt x="14185" y="4393"/>
                    <a:pt x="14185" y="4393"/>
                  </a:cubicBezTo>
                  <a:cubicBezTo>
                    <a:pt x="14507" y="5125"/>
                    <a:pt x="14507" y="5125"/>
                    <a:pt x="14507" y="5125"/>
                  </a:cubicBezTo>
                  <a:cubicBezTo>
                    <a:pt x="15152" y="5492"/>
                    <a:pt x="15152" y="5492"/>
                    <a:pt x="15152" y="5492"/>
                  </a:cubicBezTo>
                  <a:cubicBezTo>
                    <a:pt x="15797" y="6224"/>
                    <a:pt x="15797" y="6224"/>
                    <a:pt x="15797" y="6224"/>
                  </a:cubicBezTo>
                  <a:cubicBezTo>
                    <a:pt x="15797" y="7322"/>
                    <a:pt x="15797" y="7322"/>
                    <a:pt x="15797" y="7322"/>
                  </a:cubicBezTo>
                  <a:cubicBezTo>
                    <a:pt x="15475" y="8054"/>
                    <a:pt x="15475" y="8054"/>
                    <a:pt x="15475" y="8054"/>
                  </a:cubicBezTo>
                  <a:cubicBezTo>
                    <a:pt x="15797" y="8786"/>
                    <a:pt x="15797" y="8786"/>
                    <a:pt x="15797" y="8786"/>
                  </a:cubicBezTo>
                  <a:cubicBezTo>
                    <a:pt x="16119" y="9153"/>
                    <a:pt x="16119" y="9153"/>
                    <a:pt x="16119" y="9153"/>
                  </a:cubicBezTo>
                  <a:cubicBezTo>
                    <a:pt x="15797" y="9885"/>
                    <a:pt x="15797" y="9885"/>
                    <a:pt x="15797" y="9885"/>
                  </a:cubicBezTo>
                  <a:cubicBezTo>
                    <a:pt x="15152" y="9885"/>
                    <a:pt x="15152" y="9885"/>
                    <a:pt x="15152" y="9885"/>
                  </a:cubicBezTo>
                  <a:cubicBezTo>
                    <a:pt x="14830" y="9885"/>
                    <a:pt x="14830" y="9885"/>
                    <a:pt x="14830" y="9885"/>
                  </a:cubicBezTo>
                  <a:cubicBezTo>
                    <a:pt x="13863" y="10251"/>
                    <a:pt x="13863" y="10251"/>
                    <a:pt x="13863" y="10251"/>
                  </a:cubicBezTo>
                  <a:cubicBezTo>
                    <a:pt x="13540" y="11349"/>
                    <a:pt x="13540" y="11349"/>
                    <a:pt x="13540" y="11349"/>
                  </a:cubicBezTo>
                  <a:cubicBezTo>
                    <a:pt x="13540" y="12814"/>
                    <a:pt x="13540" y="12814"/>
                    <a:pt x="13540" y="12814"/>
                  </a:cubicBezTo>
                  <a:cubicBezTo>
                    <a:pt x="14185" y="13912"/>
                    <a:pt x="14185" y="13912"/>
                    <a:pt x="14185" y="13912"/>
                  </a:cubicBezTo>
                  <a:cubicBezTo>
                    <a:pt x="14507" y="13912"/>
                    <a:pt x="14507" y="13912"/>
                    <a:pt x="14507" y="13912"/>
                  </a:cubicBezTo>
                  <a:cubicBezTo>
                    <a:pt x="14830" y="13912"/>
                    <a:pt x="14830" y="13912"/>
                    <a:pt x="14830" y="13912"/>
                  </a:cubicBezTo>
                  <a:cubicBezTo>
                    <a:pt x="16119" y="14278"/>
                    <a:pt x="16119" y="14278"/>
                    <a:pt x="16119" y="14278"/>
                  </a:cubicBezTo>
                  <a:cubicBezTo>
                    <a:pt x="16764" y="15010"/>
                    <a:pt x="16764" y="15010"/>
                    <a:pt x="16764" y="15010"/>
                  </a:cubicBezTo>
                  <a:cubicBezTo>
                    <a:pt x="17087" y="16108"/>
                    <a:pt x="17087" y="16108"/>
                    <a:pt x="17087" y="16108"/>
                  </a:cubicBezTo>
                  <a:cubicBezTo>
                    <a:pt x="17409" y="16475"/>
                    <a:pt x="17409" y="16475"/>
                    <a:pt x="17409" y="16475"/>
                  </a:cubicBezTo>
                  <a:cubicBezTo>
                    <a:pt x="17731" y="16841"/>
                    <a:pt x="17731" y="16841"/>
                    <a:pt x="17731" y="16841"/>
                  </a:cubicBezTo>
                  <a:cubicBezTo>
                    <a:pt x="18054" y="17573"/>
                    <a:pt x="18054" y="17573"/>
                    <a:pt x="18054" y="17573"/>
                  </a:cubicBezTo>
                  <a:cubicBezTo>
                    <a:pt x="18699" y="17939"/>
                    <a:pt x="18699" y="17939"/>
                    <a:pt x="18699" y="17939"/>
                  </a:cubicBezTo>
                  <a:cubicBezTo>
                    <a:pt x="19343" y="17939"/>
                    <a:pt x="19343" y="17939"/>
                    <a:pt x="19343" y="17939"/>
                  </a:cubicBezTo>
                  <a:cubicBezTo>
                    <a:pt x="20310" y="17939"/>
                    <a:pt x="20310" y="17939"/>
                    <a:pt x="20310" y="17939"/>
                  </a:cubicBezTo>
                  <a:cubicBezTo>
                    <a:pt x="20955" y="17939"/>
                    <a:pt x="20955" y="17939"/>
                    <a:pt x="20955" y="17939"/>
                  </a:cubicBezTo>
                  <a:cubicBezTo>
                    <a:pt x="21600" y="18671"/>
                    <a:pt x="21600" y="18671"/>
                    <a:pt x="21600" y="18671"/>
                  </a:cubicBezTo>
                  <a:cubicBezTo>
                    <a:pt x="21600" y="19403"/>
                    <a:pt x="21600" y="19403"/>
                    <a:pt x="21600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5" name="Google Shape;2525;p278"/>
            <p:cNvSpPr/>
            <p:nvPr/>
          </p:nvSpPr>
          <p:spPr>
            <a:xfrm>
              <a:off x="2393474" y="1304737"/>
              <a:ext cx="388367" cy="3425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78" y="19403"/>
                  </a:moveTo>
                  <a:cubicBezTo>
                    <a:pt x="20633" y="19403"/>
                    <a:pt x="20633" y="19403"/>
                    <a:pt x="20633" y="19403"/>
                  </a:cubicBezTo>
                  <a:cubicBezTo>
                    <a:pt x="19988" y="19037"/>
                    <a:pt x="19988" y="19037"/>
                    <a:pt x="19988" y="19037"/>
                  </a:cubicBezTo>
                  <a:cubicBezTo>
                    <a:pt x="19343" y="19403"/>
                    <a:pt x="19343" y="19403"/>
                    <a:pt x="19343" y="19403"/>
                  </a:cubicBezTo>
                  <a:cubicBezTo>
                    <a:pt x="19021" y="19403"/>
                    <a:pt x="19021" y="19403"/>
                    <a:pt x="19021" y="19403"/>
                  </a:cubicBezTo>
                  <a:cubicBezTo>
                    <a:pt x="18376" y="19769"/>
                    <a:pt x="18376" y="19769"/>
                    <a:pt x="18376" y="19769"/>
                  </a:cubicBezTo>
                  <a:cubicBezTo>
                    <a:pt x="18054" y="19769"/>
                    <a:pt x="18054" y="19769"/>
                    <a:pt x="18054" y="19769"/>
                  </a:cubicBezTo>
                  <a:cubicBezTo>
                    <a:pt x="17087" y="20502"/>
                    <a:pt x="17087" y="20502"/>
                    <a:pt x="17087" y="20502"/>
                  </a:cubicBezTo>
                  <a:cubicBezTo>
                    <a:pt x="16764" y="21234"/>
                    <a:pt x="16764" y="21234"/>
                    <a:pt x="16764" y="21234"/>
                  </a:cubicBezTo>
                  <a:cubicBezTo>
                    <a:pt x="15152" y="21600"/>
                    <a:pt x="15152" y="21600"/>
                    <a:pt x="15152" y="21600"/>
                  </a:cubicBezTo>
                  <a:cubicBezTo>
                    <a:pt x="14185" y="21234"/>
                    <a:pt x="14185" y="21234"/>
                    <a:pt x="14185" y="21234"/>
                  </a:cubicBezTo>
                  <a:cubicBezTo>
                    <a:pt x="13863" y="20502"/>
                    <a:pt x="13863" y="20502"/>
                    <a:pt x="13863" y="20502"/>
                  </a:cubicBezTo>
                  <a:cubicBezTo>
                    <a:pt x="13218" y="20136"/>
                    <a:pt x="13218" y="20136"/>
                    <a:pt x="13218" y="20136"/>
                  </a:cubicBezTo>
                  <a:cubicBezTo>
                    <a:pt x="12573" y="19037"/>
                    <a:pt x="12573" y="19037"/>
                    <a:pt x="12573" y="19037"/>
                  </a:cubicBezTo>
                  <a:cubicBezTo>
                    <a:pt x="11928" y="17573"/>
                    <a:pt x="11928" y="17573"/>
                    <a:pt x="11928" y="17573"/>
                  </a:cubicBezTo>
                  <a:cubicBezTo>
                    <a:pt x="10961" y="17207"/>
                    <a:pt x="10961" y="17207"/>
                    <a:pt x="10961" y="17207"/>
                  </a:cubicBezTo>
                  <a:cubicBezTo>
                    <a:pt x="10316" y="17573"/>
                    <a:pt x="10316" y="17573"/>
                    <a:pt x="10316" y="17573"/>
                  </a:cubicBezTo>
                  <a:cubicBezTo>
                    <a:pt x="9672" y="17939"/>
                    <a:pt x="9672" y="17939"/>
                    <a:pt x="9672" y="17939"/>
                  </a:cubicBezTo>
                  <a:cubicBezTo>
                    <a:pt x="9672" y="18671"/>
                    <a:pt x="9672" y="18671"/>
                    <a:pt x="9672" y="18671"/>
                  </a:cubicBezTo>
                  <a:cubicBezTo>
                    <a:pt x="9349" y="19037"/>
                    <a:pt x="9349" y="19037"/>
                    <a:pt x="9349" y="19037"/>
                  </a:cubicBezTo>
                  <a:cubicBezTo>
                    <a:pt x="9349" y="20136"/>
                    <a:pt x="9349" y="20136"/>
                    <a:pt x="9349" y="20136"/>
                  </a:cubicBezTo>
                  <a:cubicBezTo>
                    <a:pt x="8704" y="20136"/>
                    <a:pt x="8704" y="20136"/>
                    <a:pt x="8704" y="20136"/>
                  </a:cubicBezTo>
                  <a:cubicBezTo>
                    <a:pt x="7737" y="20136"/>
                    <a:pt x="7737" y="20136"/>
                    <a:pt x="7737" y="20136"/>
                  </a:cubicBezTo>
                  <a:cubicBezTo>
                    <a:pt x="7415" y="19403"/>
                    <a:pt x="7415" y="19403"/>
                    <a:pt x="7415" y="19403"/>
                  </a:cubicBezTo>
                  <a:cubicBezTo>
                    <a:pt x="6770" y="19403"/>
                    <a:pt x="6770" y="19403"/>
                    <a:pt x="6770" y="19403"/>
                  </a:cubicBezTo>
                  <a:cubicBezTo>
                    <a:pt x="6448" y="20136"/>
                    <a:pt x="6448" y="20136"/>
                    <a:pt x="6448" y="20136"/>
                  </a:cubicBezTo>
                  <a:cubicBezTo>
                    <a:pt x="6125" y="20502"/>
                    <a:pt x="6125" y="20502"/>
                    <a:pt x="6125" y="20502"/>
                  </a:cubicBezTo>
                  <a:cubicBezTo>
                    <a:pt x="5481" y="20502"/>
                    <a:pt x="5481" y="20502"/>
                    <a:pt x="5481" y="20502"/>
                  </a:cubicBezTo>
                  <a:cubicBezTo>
                    <a:pt x="5481" y="20136"/>
                    <a:pt x="5481" y="20136"/>
                    <a:pt x="5481" y="20136"/>
                  </a:cubicBezTo>
                  <a:cubicBezTo>
                    <a:pt x="5481" y="19037"/>
                    <a:pt x="5481" y="19037"/>
                    <a:pt x="5481" y="19037"/>
                  </a:cubicBezTo>
                  <a:cubicBezTo>
                    <a:pt x="6125" y="18671"/>
                    <a:pt x="6125" y="18671"/>
                    <a:pt x="6125" y="18671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4513" y="18671"/>
                    <a:pt x="4513" y="18671"/>
                    <a:pt x="4513" y="18671"/>
                  </a:cubicBezTo>
                  <a:cubicBezTo>
                    <a:pt x="3869" y="18671"/>
                    <a:pt x="3869" y="18671"/>
                    <a:pt x="3869" y="18671"/>
                  </a:cubicBezTo>
                  <a:cubicBezTo>
                    <a:pt x="3546" y="18305"/>
                    <a:pt x="3546" y="18305"/>
                    <a:pt x="3546" y="18305"/>
                  </a:cubicBezTo>
                  <a:cubicBezTo>
                    <a:pt x="3224" y="17573"/>
                    <a:pt x="3224" y="17573"/>
                    <a:pt x="3224" y="17573"/>
                  </a:cubicBezTo>
                  <a:cubicBezTo>
                    <a:pt x="2579" y="16841"/>
                    <a:pt x="2579" y="16841"/>
                    <a:pt x="2579" y="16841"/>
                  </a:cubicBezTo>
                  <a:cubicBezTo>
                    <a:pt x="2257" y="16108"/>
                    <a:pt x="2257" y="16108"/>
                    <a:pt x="2257" y="16108"/>
                  </a:cubicBezTo>
                  <a:cubicBezTo>
                    <a:pt x="1934" y="14644"/>
                    <a:pt x="1934" y="14644"/>
                    <a:pt x="1934" y="14644"/>
                  </a:cubicBezTo>
                  <a:cubicBezTo>
                    <a:pt x="1612" y="13912"/>
                    <a:pt x="1612" y="13912"/>
                    <a:pt x="1612" y="13912"/>
                  </a:cubicBezTo>
                  <a:cubicBezTo>
                    <a:pt x="967" y="13546"/>
                    <a:pt x="967" y="13546"/>
                    <a:pt x="967" y="13546"/>
                  </a:cubicBezTo>
                  <a:cubicBezTo>
                    <a:pt x="967" y="13180"/>
                    <a:pt x="967" y="13180"/>
                    <a:pt x="967" y="13180"/>
                  </a:cubicBezTo>
                  <a:cubicBezTo>
                    <a:pt x="967" y="12447"/>
                    <a:pt x="967" y="12447"/>
                    <a:pt x="967" y="12447"/>
                  </a:cubicBezTo>
                  <a:cubicBezTo>
                    <a:pt x="645" y="12081"/>
                    <a:pt x="645" y="12081"/>
                    <a:pt x="645" y="12081"/>
                  </a:cubicBezTo>
                  <a:cubicBezTo>
                    <a:pt x="1612" y="12081"/>
                    <a:pt x="2579" y="12447"/>
                    <a:pt x="2901" y="12447"/>
                  </a:cubicBezTo>
                  <a:cubicBezTo>
                    <a:pt x="3224" y="12447"/>
                    <a:pt x="4191" y="12814"/>
                    <a:pt x="4836" y="12814"/>
                  </a:cubicBezTo>
                  <a:cubicBezTo>
                    <a:pt x="4836" y="12814"/>
                    <a:pt x="5158" y="12447"/>
                    <a:pt x="5158" y="12447"/>
                  </a:cubicBezTo>
                  <a:cubicBezTo>
                    <a:pt x="5158" y="12081"/>
                    <a:pt x="4836" y="11349"/>
                    <a:pt x="4836" y="11349"/>
                  </a:cubicBezTo>
                  <a:cubicBezTo>
                    <a:pt x="4191" y="10983"/>
                    <a:pt x="3224" y="11349"/>
                    <a:pt x="2901" y="10983"/>
                  </a:cubicBezTo>
                  <a:cubicBezTo>
                    <a:pt x="2579" y="10983"/>
                    <a:pt x="1934" y="10983"/>
                    <a:pt x="1612" y="10983"/>
                  </a:cubicBezTo>
                  <a:cubicBezTo>
                    <a:pt x="967" y="10983"/>
                    <a:pt x="645" y="10617"/>
                    <a:pt x="322" y="10251"/>
                  </a:cubicBezTo>
                  <a:cubicBezTo>
                    <a:pt x="322" y="9885"/>
                    <a:pt x="322" y="9885"/>
                    <a:pt x="322" y="9885"/>
                  </a:cubicBezTo>
                  <a:cubicBezTo>
                    <a:pt x="0" y="9153"/>
                    <a:pt x="0" y="9153"/>
                    <a:pt x="0" y="9153"/>
                  </a:cubicBezTo>
                  <a:cubicBezTo>
                    <a:pt x="322" y="8786"/>
                    <a:pt x="322" y="8786"/>
                    <a:pt x="322" y="8786"/>
                  </a:cubicBezTo>
                  <a:cubicBezTo>
                    <a:pt x="967" y="7322"/>
                    <a:pt x="967" y="7322"/>
                    <a:pt x="967" y="7322"/>
                  </a:cubicBezTo>
                  <a:cubicBezTo>
                    <a:pt x="1290" y="7688"/>
                    <a:pt x="1290" y="7688"/>
                    <a:pt x="1290" y="7688"/>
                  </a:cubicBezTo>
                  <a:cubicBezTo>
                    <a:pt x="1934" y="8420"/>
                    <a:pt x="1934" y="8420"/>
                    <a:pt x="1934" y="8420"/>
                  </a:cubicBezTo>
                  <a:cubicBezTo>
                    <a:pt x="2257" y="8786"/>
                    <a:pt x="2257" y="8786"/>
                    <a:pt x="2257" y="8786"/>
                  </a:cubicBezTo>
                  <a:cubicBezTo>
                    <a:pt x="3224" y="9519"/>
                    <a:pt x="3224" y="9519"/>
                    <a:pt x="3224" y="9519"/>
                  </a:cubicBezTo>
                  <a:cubicBezTo>
                    <a:pt x="3546" y="9519"/>
                    <a:pt x="3546" y="9519"/>
                    <a:pt x="3546" y="9519"/>
                  </a:cubicBezTo>
                  <a:cubicBezTo>
                    <a:pt x="3869" y="8786"/>
                    <a:pt x="3869" y="8786"/>
                    <a:pt x="3869" y="8786"/>
                  </a:cubicBezTo>
                  <a:cubicBezTo>
                    <a:pt x="4191" y="8420"/>
                    <a:pt x="4191" y="8420"/>
                    <a:pt x="4191" y="8420"/>
                  </a:cubicBezTo>
                  <a:cubicBezTo>
                    <a:pt x="4836" y="8054"/>
                    <a:pt x="4836" y="8054"/>
                    <a:pt x="4836" y="8054"/>
                  </a:cubicBezTo>
                  <a:cubicBezTo>
                    <a:pt x="5158" y="6956"/>
                    <a:pt x="5158" y="6956"/>
                    <a:pt x="5158" y="6956"/>
                  </a:cubicBezTo>
                  <a:cubicBezTo>
                    <a:pt x="5158" y="6224"/>
                    <a:pt x="5158" y="6224"/>
                    <a:pt x="5158" y="6224"/>
                  </a:cubicBezTo>
                  <a:cubicBezTo>
                    <a:pt x="6125" y="5858"/>
                    <a:pt x="6125" y="5858"/>
                    <a:pt x="6125" y="5858"/>
                  </a:cubicBezTo>
                  <a:cubicBezTo>
                    <a:pt x="6448" y="5492"/>
                    <a:pt x="6448" y="5492"/>
                    <a:pt x="6448" y="5492"/>
                  </a:cubicBezTo>
                  <a:cubicBezTo>
                    <a:pt x="7415" y="5858"/>
                    <a:pt x="7415" y="5858"/>
                    <a:pt x="7415" y="5858"/>
                  </a:cubicBezTo>
                  <a:cubicBezTo>
                    <a:pt x="8382" y="5492"/>
                    <a:pt x="8382" y="5492"/>
                    <a:pt x="8382" y="5492"/>
                  </a:cubicBezTo>
                  <a:cubicBezTo>
                    <a:pt x="8704" y="5125"/>
                    <a:pt x="8704" y="5125"/>
                    <a:pt x="8704" y="5125"/>
                  </a:cubicBezTo>
                  <a:cubicBezTo>
                    <a:pt x="8704" y="4393"/>
                    <a:pt x="8704" y="4393"/>
                    <a:pt x="8704" y="4393"/>
                  </a:cubicBezTo>
                  <a:cubicBezTo>
                    <a:pt x="8704" y="3661"/>
                    <a:pt x="8704" y="3661"/>
                    <a:pt x="8704" y="3661"/>
                  </a:cubicBezTo>
                  <a:cubicBezTo>
                    <a:pt x="9672" y="3661"/>
                    <a:pt x="9672" y="3661"/>
                    <a:pt x="9672" y="3661"/>
                  </a:cubicBezTo>
                  <a:cubicBezTo>
                    <a:pt x="10316" y="4027"/>
                    <a:pt x="10316" y="4027"/>
                    <a:pt x="10316" y="4027"/>
                  </a:cubicBezTo>
                  <a:cubicBezTo>
                    <a:pt x="10961" y="3661"/>
                    <a:pt x="10961" y="3661"/>
                    <a:pt x="10961" y="3661"/>
                  </a:cubicBezTo>
                  <a:cubicBezTo>
                    <a:pt x="10961" y="2929"/>
                    <a:pt x="10961" y="2929"/>
                    <a:pt x="10961" y="2929"/>
                  </a:cubicBezTo>
                  <a:cubicBezTo>
                    <a:pt x="11284" y="2197"/>
                    <a:pt x="11284" y="2197"/>
                    <a:pt x="11284" y="2197"/>
                  </a:cubicBezTo>
                  <a:cubicBezTo>
                    <a:pt x="11606" y="1464"/>
                    <a:pt x="11606" y="1464"/>
                    <a:pt x="11606" y="1464"/>
                  </a:cubicBezTo>
                  <a:cubicBezTo>
                    <a:pt x="11928" y="1464"/>
                    <a:pt x="11928" y="1464"/>
                    <a:pt x="11928" y="1464"/>
                  </a:cubicBezTo>
                  <a:cubicBezTo>
                    <a:pt x="12573" y="1464"/>
                    <a:pt x="12573" y="1464"/>
                    <a:pt x="12573" y="1464"/>
                  </a:cubicBezTo>
                  <a:cubicBezTo>
                    <a:pt x="13540" y="1098"/>
                    <a:pt x="13540" y="1098"/>
                    <a:pt x="13540" y="1098"/>
                  </a:cubicBezTo>
                  <a:cubicBezTo>
                    <a:pt x="13540" y="732"/>
                    <a:pt x="13540" y="732"/>
                    <a:pt x="13540" y="732"/>
                  </a:cubicBezTo>
                  <a:cubicBezTo>
                    <a:pt x="14507" y="0"/>
                    <a:pt x="14507" y="0"/>
                    <a:pt x="14507" y="0"/>
                  </a:cubicBezTo>
                  <a:cubicBezTo>
                    <a:pt x="15152" y="0"/>
                    <a:pt x="15152" y="0"/>
                    <a:pt x="15152" y="0"/>
                  </a:cubicBezTo>
                  <a:cubicBezTo>
                    <a:pt x="15797" y="366"/>
                    <a:pt x="15797" y="366"/>
                    <a:pt x="15797" y="366"/>
                  </a:cubicBezTo>
                  <a:cubicBezTo>
                    <a:pt x="15797" y="1098"/>
                    <a:pt x="15797" y="1098"/>
                    <a:pt x="15797" y="1098"/>
                  </a:cubicBezTo>
                  <a:cubicBezTo>
                    <a:pt x="14830" y="1831"/>
                    <a:pt x="14830" y="1831"/>
                    <a:pt x="14830" y="1831"/>
                  </a:cubicBezTo>
                  <a:cubicBezTo>
                    <a:pt x="14185" y="1831"/>
                    <a:pt x="14185" y="1831"/>
                    <a:pt x="14185" y="1831"/>
                  </a:cubicBezTo>
                  <a:cubicBezTo>
                    <a:pt x="14185" y="3295"/>
                    <a:pt x="14185" y="3295"/>
                    <a:pt x="14185" y="3295"/>
                  </a:cubicBezTo>
                  <a:cubicBezTo>
                    <a:pt x="14185" y="4393"/>
                    <a:pt x="14185" y="4393"/>
                    <a:pt x="14185" y="4393"/>
                  </a:cubicBezTo>
                  <a:cubicBezTo>
                    <a:pt x="14507" y="5125"/>
                    <a:pt x="14507" y="5125"/>
                    <a:pt x="14507" y="5125"/>
                  </a:cubicBezTo>
                  <a:cubicBezTo>
                    <a:pt x="15152" y="5492"/>
                    <a:pt x="15152" y="5492"/>
                    <a:pt x="15152" y="5492"/>
                  </a:cubicBezTo>
                  <a:cubicBezTo>
                    <a:pt x="15797" y="6224"/>
                    <a:pt x="15797" y="6224"/>
                    <a:pt x="15797" y="6224"/>
                  </a:cubicBezTo>
                  <a:cubicBezTo>
                    <a:pt x="15797" y="7322"/>
                    <a:pt x="15797" y="7322"/>
                    <a:pt x="15797" y="7322"/>
                  </a:cubicBezTo>
                  <a:cubicBezTo>
                    <a:pt x="15475" y="8054"/>
                    <a:pt x="15475" y="8054"/>
                    <a:pt x="15475" y="8054"/>
                  </a:cubicBezTo>
                  <a:cubicBezTo>
                    <a:pt x="15797" y="8786"/>
                    <a:pt x="15797" y="8786"/>
                    <a:pt x="15797" y="8786"/>
                  </a:cubicBezTo>
                  <a:cubicBezTo>
                    <a:pt x="16119" y="9153"/>
                    <a:pt x="16119" y="9153"/>
                    <a:pt x="16119" y="9153"/>
                  </a:cubicBezTo>
                  <a:cubicBezTo>
                    <a:pt x="15797" y="9885"/>
                    <a:pt x="15797" y="9885"/>
                    <a:pt x="15797" y="9885"/>
                  </a:cubicBezTo>
                  <a:cubicBezTo>
                    <a:pt x="15152" y="9885"/>
                    <a:pt x="15152" y="9885"/>
                    <a:pt x="15152" y="9885"/>
                  </a:cubicBezTo>
                  <a:cubicBezTo>
                    <a:pt x="14830" y="9885"/>
                    <a:pt x="14830" y="9885"/>
                    <a:pt x="14830" y="9885"/>
                  </a:cubicBezTo>
                  <a:cubicBezTo>
                    <a:pt x="13863" y="10251"/>
                    <a:pt x="13863" y="10251"/>
                    <a:pt x="13863" y="10251"/>
                  </a:cubicBezTo>
                  <a:cubicBezTo>
                    <a:pt x="13540" y="11349"/>
                    <a:pt x="13540" y="11349"/>
                    <a:pt x="13540" y="11349"/>
                  </a:cubicBezTo>
                  <a:cubicBezTo>
                    <a:pt x="13540" y="12814"/>
                    <a:pt x="13540" y="12814"/>
                    <a:pt x="13540" y="12814"/>
                  </a:cubicBezTo>
                  <a:cubicBezTo>
                    <a:pt x="14185" y="13912"/>
                    <a:pt x="14185" y="13912"/>
                    <a:pt x="14185" y="13912"/>
                  </a:cubicBezTo>
                  <a:cubicBezTo>
                    <a:pt x="14507" y="13912"/>
                    <a:pt x="14507" y="13912"/>
                    <a:pt x="14507" y="13912"/>
                  </a:cubicBezTo>
                  <a:cubicBezTo>
                    <a:pt x="14830" y="13912"/>
                    <a:pt x="14830" y="13912"/>
                    <a:pt x="14830" y="13912"/>
                  </a:cubicBezTo>
                  <a:cubicBezTo>
                    <a:pt x="16119" y="14278"/>
                    <a:pt x="16119" y="14278"/>
                    <a:pt x="16119" y="14278"/>
                  </a:cubicBezTo>
                  <a:cubicBezTo>
                    <a:pt x="16764" y="15010"/>
                    <a:pt x="16764" y="15010"/>
                    <a:pt x="16764" y="15010"/>
                  </a:cubicBezTo>
                  <a:cubicBezTo>
                    <a:pt x="17087" y="16108"/>
                    <a:pt x="17087" y="16108"/>
                    <a:pt x="17087" y="16108"/>
                  </a:cubicBezTo>
                  <a:cubicBezTo>
                    <a:pt x="17409" y="16475"/>
                    <a:pt x="17409" y="16475"/>
                    <a:pt x="17409" y="16475"/>
                  </a:cubicBezTo>
                  <a:cubicBezTo>
                    <a:pt x="17731" y="16841"/>
                    <a:pt x="17731" y="16841"/>
                    <a:pt x="17731" y="16841"/>
                  </a:cubicBezTo>
                  <a:cubicBezTo>
                    <a:pt x="18054" y="17573"/>
                    <a:pt x="18054" y="17573"/>
                    <a:pt x="18054" y="17573"/>
                  </a:cubicBezTo>
                  <a:cubicBezTo>
                    <a:pt x="18699" y="17939"/>
                    <a:pt x="18699" y="17939"/>
                    <a:pt x="18699" y="17939"/>
                  </a:cubicBezTo>
                  <a:cubicBezTo>
                    <a:pt x="19343" y="17939"/>
                    <a:pt x="19343" y="17939"/>
                    <a:pt x="19343" y="17939"/>
                  </a:cubicBezTo>
                  <a:cubicBezTo>
                    <a:pt x="20310" y="17939"/>
                    <a:pt x="20310" y="17939"/>
                    <a:pt x="20310" y="17939"/>
                  </a:cubicBezTo>
                  <a:cubicBezTo>
                    <a:pt x="20955" y="17939"/>
                    <a:pt x="20955" y="17939"/>
                    <a:pt x="20955" y="17939"/>
                  </a:cubicBezTo>
                  <a:cubicBezTo>
                    <a:pt x="21600" y="18671"/>
                    <a:pt x="21600" y="18671"/>
                    <a:pt x="21600" y="18671"/>
                  </a:cubicBezTo>
                  <a:cubicBezTo>
                    <a:pt x="21600" y="19403"/>
                    <a:pt x="21600" y="19403"/>
                    <a:pt x="21600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6" name="Google Shape;2526;p278"/>
            <p:cNvSpPr/>
            <p:nvPr/>
          </p:nvSpPr>
          <p:spPr>
            <a:xfrm>
              <a:off x="1660377" y="1773832"/>
              <a:ext cx="296731" cy="2269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06" y="13292"/>
                  </a:moveTo>
                  <a:lnTo>
                    <a:pt x="21600" y="15577"/>
                  </a:lnTo>
                  <a:lnTo>
                    <a:pt x="21124" y="15577"/>
                  </a:lnTo>
                  <a:lnTo>
                    <a:pt x="21124" y="18900"/>
                  </a:lnTo>
                  <a:lnTo>
                    <a:pt x="19853" y="19938"/>
                  </a:lnTo>
                  <a:lnTo>
                    <a:pt x="19059" y="20977"/>
                  </a:lnTo>
                  <a:lnTo>
                    <a:pt x="18265" y="21600"/>
                  </a:lnTo>
                  <a:lnTo>
                    <a:pt x="16994" y="21600"/>
                  </a:lnTo>
                  <a:lnTo>
                    <a:pt x="15724" y="20977"/>
                  </a:lnTo>
                  <a:lnTo>
                    <a:pt x="14771" y="20977"/>
                  </a:lnTo>
                  <a:lnTo>
                    <a:pt x="13500" y="19938"/>
                  </a:lnTo>
                  <a:lnTo>
                    <a:pt x="12706" y="19315"/>
                  </a:lnTo>
                  <a:lnTo>
                    <a:pt x="12229" y="18277"/>
                  </a:lnTo>
                  <a:lnTo>
                    <a:pt x="10641" y="18900"/>
                  </a:lnTo>
                  <a:lnTo>
                    <a:pt x="9371" y="18900"/>
                  </a:lnTo>
                  <a:lnTo>
                    <a:pt x="8894" y="18277"/>
                  </a:lnTo>
                  <a:lnTo>
                    <a:pt x="8894" y="14954"/>
                  </a:lnTo>
                  <a:lnTo>
                    <a:pt x="8100" y="14538"/>
                  </a:lnTo>
                  <a:lnTo>
                    <a:pt x="7147" y="13292"/>
                  </a:lnTo>
                  <a:lnTo>
                    <a:pt x="7147" y="11215"/>
                  </a:lnTo>
                  <a:lnTo>
                    <a:pt x="6829" y="10592"/>
                  </a:lnTo>
                  <a:lnTo>
                    <a:pt x="6829" y="9554"/>
                  </a:lnTo>
                  <a:lnTo>
                    <a:pt x="6353" y="8308"/>
                  </a:lnTo>
                  <a:lnTo>
                    <a:pt x="5876" y="7269"/>
                  </a:lnTo>
                  <a:lnTo>
                    <a:pt x="5559" y="6646"/>
                  </a:lnTo>
                  <a:lnTo>
                    <a:pt x="4288" y="5608"/>
                  </a:lnTo>
                  <a:lnTo>
                    <a:pt x="3018" y="5608"/>
                  </a:lnTo>
                  <a:lnTo>
                    <a:pt x="2224" y="4985"/>
                  </a:lnTo>
                  <a:lnTo>
                    <a:pt x="1271" y="3946"/>
                  </a:lnTo>
                  <a:lnTo>
                    <a:pt x="476" y="2908"/>
                  </a:lnTo>
                  <a:lnTo>
                    <a:pt x="0" y="1246"/>
                  </a:lnTo>
                  <a:lnTo>
                    <a:pt x="0" y="623"/>
                  </a:lnTo>
                  <a:lnTo>
                    <a:pt x="953" y="0"/>
                  </a:lnTo>
                  <a:lnTo>
                    <a:pt x="2224" y="623"/>
                  </a:lnTo>
                  <a:lnTo>
                    <a:pt x="2541" y="623"/>
                  </a:lnTo>
                  <a:lnTo>
                    <a:pt x="3812" y="2285"/>
                  </a:lnTo>
                  <a:lnTo>
                    <a:pt x="3812" y="2908"/>
                  </a:lnTo>
                  <a:lnTo>
                    <a:pt x="4288" y="2285"/>
                  </a:lnTo>
                  <a:lnTo>
                    <a:pt x="4288" y="1662"/>
                  </a:lnTo>
                  <a:lnTo>
                    <a:pt x="5082" y="1662"/>
                  </a:lnTo>
                  <a:lnTo>
                    <a:pt x="5559" y="2285"/>
                  </a:lnTo>
                  <a:lnTo>
                    <a:pt x="5082" y="2908"/>
                  </a:lnTo>
                  <a:lnTo>
                    <a:pt x="5559" y="3323"/>
                  </a:lnTo>
                  <a:lnTo>
                    <a:pt x="5559" y="4569"/>
                  </a:lnTo>
                  <a:lnTo>
                    <a:pt x="8418" y="4569"/>
                  </a:lnTo>
                  <a:lnTo>
                    <a:pt x="8894" y="4985"/>
                  </a:lnTo>
                  <a:lnTo>
                    <a:pt x="10641" y="5608"/>
                  </a:lnTo>
                  <a:lnTo>
                    <a:pt x="11435" y="6646"/>
                  </a:lnTo>
                  <a:lnTo>
                    <a:pt x="12229" y="7892"/>
                  </a:lnTo>
                  <a:lnTo>
                    <a:pt x="13500" y="7892"/>
                  </a:lnTo>
                  <a:lnTo>
                    <a:pt x="13976" y="7269"/>
                  </a:lnTo>
                  <a:lnTo>
                    <a:pt x="16518" y="10592"/>
                  </a:lnTo>
                  <a:lnTo>
                    <a:pt x="17312" y="10592"/>
                  </a:lnTo>
                  <a:lnTo>
                    <a:pt x="17788" y="9554"/>
                  </a:lnTo>
                  <a:lnTo>
                    <a:pt x="18582" y="9554"/>
                  </a:lnTo>
                  <a:lnTo>
                    <a:pt x="19535" y="8931"/>
                  </a:lnTo>
                  <a:lnTo>
                    <a:pt x="21124" y="8931"/>
                  </a:lnTo>
                  <a:lnTo>
                    <a:pt x="20806" y="9969"/>
                  </a:lnTo>
                  <a:lnTo>
                    <a:pt x="20329" y="10592"/>
                  </a:lnTo>
                  <a:lnTo>
                    <a:pt x="19853" y="11631"/>
                  </a:lnTo>
                  <a:lnTo>
                    <a:pt x="19853" y="12877"/>
                  </a:lnTo>
                  <a:lnTo>
                    <a:pt x="20806" y="132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7" name="Google Shape;2527;p278"/>
            <p:cNvSpPr/>
            <p:nvPr/>
          </p:nvSpPr>
          <p:spPr>
            <a:xfrm>
              <a:off x="1660377" y="1773832"/>
              <a:ext cx="296731" cy="2269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06" y="13292"/>
                  </a:moveTo>
                  <a:lnTo>
                    <a:pt x="21600" y="15577"/>
                  </a:lnTo>
                  <a:lnTo>
                    <a:pt x="21124" y="15577"/>
                  </a:lnTo>
                  <a:lnTo>
                    <a:pt x="21124" y="18900"/>
                  </a:lnTo>
                  <a:lnTo>
                    <a:pt x="19853" y="19938"/>
                  </a:lnTo>
                  <a:lnTo>
                    <a:pt x="19059" y="20977"/>
                  </a:lnTo>
                  <a:lnTo>
                    <a:pt x="18265" y="21600"/>
                  </a:lnTo>
                  <a:lnTo>
                    <a:pt x="16994" y="21600"/>
                  </a:lnTo>
                  <a:lnTo>
                    <a:pt x="15724" y="20977"/>
                  </a:lnTo>
                  <a:lnTo>
                    <a:pt x="14771" y="20977"/>
                  </a:lnTo>
                  <a:lnTo>
                    <a:pt x="13500" y="19938"/>
                  </a:lnTo>
                  <a:lnTo>
                    <a:pt x="12706" y="19315"/>
                  </a:lnTo>
                  <a:lnTo>
                    <a:pt x="12229" y="18277"/>
                  </a:lnTo>
                  <a:lnTo>
                    <a:pt x="10641" y="18900"/>
                  </a:lnTo>
                  <a:lnTo>
                    <a:pt x="9371" y="18900"/>
                  </a:lnTo>
                  <a:lnTo>
                    <a:pt x="8894" y="18277"/>
                  </a:lnTo>
                  <a:lnTo>
                    <a:pt x="8894" y="14954"/>
                  </a:lnTo>
                  <a:lnTo>
                    <a:pt x="8100" y="14538"/>
                  </a:lnTo>
                  <a:lnTo>
                    <a:pt x="7147" y="13292"/>
                  </a:lnTo>
                  <a:lnTo>
                    <a:pt x="7147" y="11215"/>
                  </a:lnTo>
                  <a:lnTo>
                    <a:pt x="6829" y="10592"/>
                  </a:lnTo>
                  <a:lnTo>
                    <a:pt x="6829" y="9554"/>
                  </a:lnTo>
                  <a:lnTo>
                    <a:pt x="6353" y="8308"/>
                  </a:lnTo>
                  <a:lnTo>
                    <a:pt x="5876" y="7269"/>
                  </a:lnTo>
                  <a:lnTo>
                    <a:pt x="5559" y="6646"/>
                  </a:lnTo>
                  <a:lnTo>
                    <a:pt x="4288" y="5608"/>
                  </a:lnTo>
                  <a:lnTo>
                    <a:pt x="3018" y="5608"/>
                  </a:lnTo>
                  <a:lnTo>
                    <a:pt x="2224" y="4985"/>
                  </a:lnTo>
                  <a:lnTo>
                    <a:pt x="1271" y="3946"/>
                  </a:lnTo>
                  <a:lnTo>
                    <a:pt x="476" y="2908"/>
                  </a:lnTo>
                  <a:lnTo>
                    <a:pt x="0" y="1246"/>
                  </a:lnTo>
                  <a:lnTo>
                    <a:pt x="0" y="623"/>
                  </a:lnTo>
                  <a:lnTo>
                    <a:pt x="953" y="0"/>
                  </a:lnTo>
                  <a:lnTo>
                    <a:pt x="2224" y="623"/>
                  </a:lnTo>
                  <a:lnTo>
                    <a:pt x="2541" y="623"/>
                  </a:lnTo>
                  <a:lnTo>
                    <a:pt x="3812" y="2285"/>
                  </a:lnTo>
                  <a:lnTo>
                    <a:pt x="3812" y="2908"/>
                  </a:lnTo>
                  <a:lnTo>
                    <a:pt x="4288" y="2285"/>
                  </a:lnTo>
                  <a:lnTo>
                    <a:pt x="4288" y="1662"/>
                  </a:lnTo>
                  <a:lnTo>
                    <a:pt x="5082" y="1662"/>
                  </a:lnTo>
                  <a:lnTo>
                    <a:pt x="5559" y="2285"/>
                  </a:lnTo>
                  <a:lnTo>
                    <a:pt x="5082" y="2908"/>
                  </a:lnTo>
                  <a:lnTo>
                    <a:pt x="5559" y="3323"/>
                  </a:lnTo>
                  <a:lnTo>
                    <a:pt x="5559" y="4569"/>
                  </a:lnTo>
                  <a:lnTo>
                    <a:pt x="8418" y="4569"/>
                  </a:lnTo>
                  <a:lnTo>
                    <a:pt x="8894" y="4985"/>
                  </a:lnTo>
                  <a:lnTo>
                    <a:pt x="10641" y="5608"/>
                  </a:lnTo>
                  <a:lnTo>
                    <a:pt x="11435" y="6646"/>
                  </a:lnTo>
                  <a:lnTo>
                    <a:pt x="12229" y="7892"/>
                  </a:lnTo>
                  <a:lnTo>
                    <a:pt x="13500" y="7892"/>
                  </a:lnTo>
                  <a:lnTo>
                    <a:pt x="13976" y="7269"/>
                  </a:lnTo>
                  <a:lnTo>
                    <a:pt x="16518" y="10592"/>
                  </a:lnTo>
                  <a:lnTo>
                    <a:pt x="17312" y="10592"/>
                  </a:lnTo>
                  <a:lnTo>
                    <a:pt x="17788" y="9554"/>
                  </a:lnTo>
                  <a:lnTo>
                    <a:pt x="18582" y="9554"/>
                  </a:lnTo>
                  <a:lnTo>
                    <a:pt x="19535" y="8931"/>
                  </a:lnTo>
                  <a:lnTo>
                    <a:pt x="21124" y="8931"/>
                  </a:lnTo>
                  <a:lnTo>
                    <a:pt x="20806" y="9969"/>
                  </a:lnTo>
                  <a:lnTo>
                    <a:pt x="20329" y="10592"/>
                  </a:lnTo>
                  <a:lnTo>
                    <a:pt x="19853" y="11631"/>
                  </a:lnTo>
                  <a:lnTo>
                    <a:pt x="19853" y="12877"/>
                  </a:lnTo>
                  <a:lnTo>
                    <a:pt x="20806" y="132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8" name="Google Shape;2528;p278"/>
            <p:cNvSpPr/>
            <p:nvPr/>
          </p:nvSpPr>
          <p:spPr>
            <a:xfrm>
              <a:off x="2897477" y="573822"/>
              <a:ext cx="2225473" cy="134619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410"/>
                  </a:moveTo>
                  <a:cubicBezTo>
                    <a:pt x="21544" y="17410"/>
                    <a:pt x="21544" y="17410"/>
                    <a:pt x="21544" y="17410"/>
                  </a:cubicBezTo>
                  <a:cubicBezTo>
                    <a:pt x="21374" y="17503"/>
                    <a:pt x="21374" y="17503"/>
                    <a:pt x="21374" y="17503"/>
                  </a:cubicBezTo>
                  <a:cubicBezTo>
                    <a:pt x="21318" y="17597"/>
                    <a:pt x="21318" y="17597"/>
                    <a:pt x="21318" y="17597"/>
                  </a:cubicBezTo>
                  <a:cubicBezTo>
                    <a:pt x="21149" y="17783"/>
                    <a:pt x="21149" y="17783"/>
                    <a:pt x="21149" y="17783"/>
                  </a:cubicBezTo>
                  <a:cubicBezTo>
                    <a:pt x="21092" y="18062"/>
                    <a:pt x="21092" y="18062"/>
                    <a:pt x="21092" y="18062"/>
                  </a:cubicBezTo>
                  <a:cubicBezTo>
                    <a:pt x="20867" y="18155"/>
                    <a:pt x="20867" y="18155"/>
                    <a:pt x="20867" y="18155"/>
                  </a:cubicBezTo>
                  <a:cubicBezTo>
                    <a:pt x="20810" y="18248"/>
                    <a:pt x="20810" y="18248"/>
                    <a:pt x="20810" y="18248"/>
                  </a:cubicBezTo>
                  <a:cubicBezTo>
                    <a:pt x="20867" y="18434"/>
                    <a:pt x="20867" y="18434"/>
                    <a:pt x="20867" y="18434"/>
                  </a:cubicBezTo>
                  <a:cubicBezTo>
                    <a:pt x="20810" y="18621"/>
                    <a:pt x="20810" y="18621"/>
                    <a:pt x="20810" y="18621"/>
                  </a:cubicBezTo>
                  <a:cubicBezTo>
                    <a:pt x="20585" y="18621"/>
                    <a:pt x="20585" y="18621"/>
                    <a:pt x="20585" y="18621"/>
                  </a:cubicBezTo>
                  <a:cubicBezTo>
                    <a:pt x="20472" y="18621"/>
                    <a:pt x="20472" y="18621"/>
                    <a:pt x="20472" y="18621"/>
                  </a:cubicBezTo>
                  <a:cubicBezTo>
                    <a:pt x="20359" y="18528"/>
                    <a:pt x="20359" y="18528"/>
                    <a:pt x="20359" y="18528"/>
                  </a:cubicBezTo>
                  <a:cubicBezTo>
                    <a:pt x="20246" y="18434"/>
                    <a:pt x="20246" y="18434"/>
                    <a:pt x="20246" y="18434"/>
                  </a:cubicBezTo>
                  <a:cubicBezTo>
                    <a:pt x="20134" y="18528"/>
                    <a:pt x="20134" y="18528"/>
                    <a:pt x="20134" y="18528"/>
                  </a:cubicBezTo>
                  <a:cubicBezTo>
                    <a:pt x="20077" y="18621"/>
                    <a:pt x="20077" y="18621"/>
                    <a:pt x="20077" y="18621"/>
                  </a:cubicBezTo>
                  <a:cubicBezTo>
                    <a:pt x="19908" y="18528"/>
                    <a:pt x="19908" y="18528"/>
                    <a:pt x="19908" y="18528"/>
                  </a:cubicBezTo>
                  <a:cubicBezTo>
                    <a:pt x="19908" y="18248"/>
                    <a:pt x="19908" y="18248"/>
                    <a:pt x="19908" y="18248"/>
                  </a:cubicBezTo>
                  <a:cubicBezTo>
                    <a:pt x="20021" y="18062"/>
                    <a:pt x="20021" y="18062"/>
                    <a:pt x="20021" y="18062"/>
                  </a:cubicBezTo>
                  <a:cubicBezTo>
                    <a:pt x="20246" y="17783"/>
                    <a:pt x="20246" y="17783"/>
                    <a:pt x="20246" y="17783"/>
                  </a:cubicBezTo>
                  <a:cubicBezTo>
                    <a:pt x="20359" y="17410"/>
                    <a:pt x="20359" y="17410"/>
                    <a:pt x="20359" y="17410"/>
                  </a:cubicBezTo>
                  <a:cubicBezTo>
                    <a:pt x="20472" y="16945"/>
                    <a:pt x="20472" y="16945"/>
                    <a:pt x="20472" y="16945"/>
                  </a:cubicBezTo>
                  <a:cubicBezTo>
                    <a:pt x="20698" y="16572"/>
                    <a:pt x="20698" y="16572"/>
                    <a:pt x="20698" y="16572"/>
                  </a:cubicBezTo>
                  <a:cubicBezTo>
                    <a:pt x="20641" y="16014"/>
                    <a:pt x="20641" y="16014"/>
                    <a:pt x="20641" y="16014"/>
                  </a:cubicBezTo>
                  <a:cubicBezTo>
                    <a:pt x="20528" y="15734"/>
                    <a:pt x="20528" y="15734"/>
                    <a:pt x="20528" y="15734"/>
                  </a:cubicBezTo>
                  <a:cubicBezTo>
                    <a:pt x="20359" y="15828"/>
                    <a:pt x="20359" y="15828"/>
                    <a:pt x="20359" y="15828"/>
                  </a:cubicBezTo>
                  <a:cubicBezTo>
                    <a:pt x="20134" y="15921"/>
                    <a:pt x="20134" y="15921"/>
                    <a:pt x="20134" y="15921"/>
                  </a:cubicBezTo>
                  <a:cubicBezTo>
                    <a:pt x="19964" y="15828"/>
                    <a:pt x="19964" y="15828"/>
                    <a:pt x="19964" y="15828"/>
                  </a:cubicBezTo>
                  <a:cubicBezTo>
                    <a:pt x="19852" y="15828"/>
                    <a:pt x="19852" y="15828"/>
                    <a:pt x="19852" y="15828"/>
                  </a:cubicBezTo>
                  <a:cubicBezTo>
                    <a:pt x="19852" y="16014"/>
                    <a:pt x="19852" y="16014"/>
                    <a:pt x="19852" y="16014"/>
                  </a:cubicBezTo>
                  <a:cubicBezTo>
                    <a:pt x="19683" y="16293"/>
                    <a:pt x="19683" y="16293"/>
                    <a:pt x="19683" y="16293"/>
                  </a:cubicBezTo>
                  <a:cubicBezTo>
                    <a:pt x="19570" y="16293"/>
                    <a:pt x="19570" y="16293"/>
                    <a:pt x="19570" y="16293"/>
                  </a:cubicBezTo>
                  <a:cubicBezTo>
                    <a:pt x="19401" y="16107"/>
                    <a:pt x="19401" y="16107"/>
                    <a:pt x="19401" y="16107"/>
                  </a:cubicBezTo>
                  <a:cubicBezTo>
                    <a:pt x="19288" y="16014"/>
                    <a:pt x="19288" y="16014"/>
                    <a:pt x="19288" y="16014"/>
                  </a:cubicBezTo>
                  <a:cubicBezTo>
                    <a:pt x="19119" y="16014"/>
                    <a:pt x="19119" y="16014"/>
                    <a:pt x="19119" y="16014"/>
                  </a:cubicBezTo>
                  <a:cubicBezTo>
                    <a:pt x="19006" y="16107"/>
                    <a:pt x="19006" y="16107"/>
                    <a:pt x="19006" y="16107"/>
                  </a:cubicBezTo>
                  <a:cubicBezTo>
                    <a:pt x="18837" y="16107"/>
                    <a:pt x="18837" y="16107"/>
                    <a:pt x="18837" y="16107"/>
                  </a:cubicBezTo>
                  <a:cubicBezTo>
                    <a:pt x="18667" y="15828"/>
                    <a:pt x="18667" y="15828"/>
                    <a:pt x="18667" y="15828"/>
                  </a:cubicBezTo>
                  <a:cubicBezTo>
                    <a:pt x="18780" y="15734"/>
                    <a:pt x="18780" y="15734"/>
                    <a:pt x="18780" y="15734"/>
                  </a:cubicBezTo>
                  <a:cubicBezTo>
                    <a:pt x="18780" y="15641"/>
                    <a:pt x="18780" y="15641"/>
                    <a:pt x="18780" y="15641"/>
                  </a:cubicBezTo>
                  <a:cubicBezTo>
                    <a:pt x="18611" y="15455"/>
                    <a:pt x="18611" y="15455"/>
                    <a:pt x="18611" y="15455"/>
                  </a:cubicBezTo>
                  <a:cubicBezTo>
                    <a:pt x="18442" y="15269"/>
                    <a:pt x="18442" y="15269"/>
                    <a:pt x="18442" y="15269"/>
                  </a:cubicBezTo>
                  <a:cubicBezTo>
                    <a:pt x="18385" y="15083"/>
                    <a:pt x="18385" y="15083"/>
                    <a:pt x="18385" y="15083"/>
                  </a:cubicBezTo>
                  <a:cubicBezTo>
                    <a:pt x="18498" y="14897"/>
                    <a:pt x="18498" y="14897"/>
                    <a:pt x="18498" y="14897"/>
                  </a:cubicBezTo>
                  <a:cubicBezTo>
                    <a:pt x="18498" y="14710"/>
                    <a:pt x="18498" y="14710"/>
                    <a:pt x="18498" y="14710"/>
                  </a:cubicBezTo>
                  <a:cubicBezTo>
                    <a:pt x="18385" y="14710"/>
                    <a:pt x="18385" y="14710"/>
                    <a:pt x="18385" y="14710"/>
                  </a:cubicBezTo>
                  <a:cubicBezTo>
                    <a:pt x="18273" y="14710"/>
                    <a:pt x="18273" y="14710"/>
                    <a:pt x="18273" y="14710"/>
                  </a:cubicBezTo>
                  <a:cubicBezTo>
                    <a:pt x="18216" y="14431"/>
                    <a:pt x="18216" y="14431"/>
                    <a:pt x="18216" y="14431"/>
                  </a:cubicBezTo>
                  <a:cubicBezTo>
                    <a:pt x="18103" y="14245"/>
                    <a:pt x="18103" y="14245"/>
                    <a:pt x="18103" y="14245"/>
                  </a:cubicBezTo>
                  <a:cubicBezTo>
                    <a:pt x="18103" y="14059"/>
                    <a:pt x="18103" y="14059"/>
                    <a:pt x="18103" y="14059"/>
                  </a:cubicBezTo>
                  <a:cubicBezTo>
                    <a:pt x="17991" y="14059"/>
                    <a:pt x="17991" y="14059"/>
                    <a:pt x="17991" y="14059"/>
                  </a:cubicBezTo>
                  <a:cubicBezTo>
                    <a:pt x="17934" y="14152"/>
                    <a:pt x="17934" y="14152"/>
                    <a:pt x="17934" y="14152"/>
                  </a:cubicBezTo>
                  <a:cubicBezTo>
                    <a:pt x="17878" y="14431"/>
                    <a:pt x="17878" y="14431"/>
                    <a:pt x="17878" y="14431"/>
                  </a:cubicBezTo>
                  <a:cubicBezTo>
                    <a:pt x="17878" y="14710"/>
                    <a:pt x="17878" y="14710"/>
                    <a:pt x="17878" y="14710"/>
                  </a:cubicBezTo>
                  <a:cubicBezTo>
                    <a:pt x="17991" y="14897"/>
                    <a:pt x="17991" y="14897"/>
                    <a:pt x="17991" y="14897"/>
                  </a:cubicBezTo>
                  <a:cubicBezTo>
                    <a:pt x="18160" y="15083"/>
                    <a:pt x="18160" y="15083"/>
                    <a:pt x="18160" y="15083"/>
                  </a:cubicBezTo>
                  <a:cubicBezTo>
                    <a:pt x="18160" y="15269"/>
                    <a:pt x="18160" y="15269"/>
                    <a:pt x="18160" y="15269"/>
                  </a:cubicBezTo>
                  <a:cubicBezTo>
                    <a:pt x="17991" y="15362"/>
                    <a:pt x="17991" y="15362"/>
                    <a:pt x="17991" y="15362"/>
                  </a:cubicBezTo>
                  <a:cubicBezTo>
                    <a:pt x="17821" y="15362"/>
                    <a:pt x="17821" y="15362"/>
                    <a:pt x="17821" y="15362"/>
                  </a:cubicBezTo>
                  <a:cubicBezTo>
                    <a:pt x="17652" y="15269"/>
                    <a:pt x="17652" y="15269"/>
                    <a:pt x="17652" y="15269"/>
                  </a:cubicBezTo>
                  <a:cubicBezTo>
                    <a:pt x="17427" y="15548"/>
                    <a:pt x="17427" y="15548"/>
                    <a:pt x="17427" y="15548"/>
                  </a:cubicBezTo>
                  <a:cubicBezTo>
                    <a:pt x="17201" y="15734"/>
                    <a:pt x="17201" y="15734"/>
                    <a:pt x="17201" y="15734"/>
                  </a:cubicBezTo>
                  <a:cubicBezTo>
                    <a:pt x="17145" y="16014"/>
                    <a:pt x="17145" y="16014"/>
                    <a:pt x="17145" y="16014"/>
                  </a:cubicBezTo>
                  <a:cubicBezTo>
                    <a:pt x="17088" y="16386"/>
                    <a:pt x="17088" y="16386"/>
                    <a:pt x="17088" y="16386"/>
                  </a:cubicBezTo>
                  <a:cubicBezTo>
                    <a:pt x="16975" y="16479"/>
                    <a:pt x="16975" y="16479"/>
                    <a:pt x="16975" y="16479"/>
                  </a:cubicBezTo>
                  <a:cubicBezTo>
                    <a:pt x="16750" y="16479"/>
                    <a:pt x="16750" y="16479"/>
                    <a:pt x="16750" y="16479"/>
                  </a:cubicBezTo>
                  <a:cubicBezTo>
                    <a:pt x="16693" y="16386"/>
                    <a:pt x="16693" y="16386"/>
                    <a:pt x="16693" y="16386"/>
                  </a:cubicBezTo>
                  <a:cubicBezTo>
                    <a:pt x="16581" y="16572"/>
                    <a:pt x="16581" y="16572"/>
                    <a:pt x="16581" y="16572"/>
                  </a:cubicBezTo>
                  <a:cubicBezTo>
                    <a:pt x="16581" y="16759"/>
                    <a:pt x="16581" y="16759"/>
                    <a:pt x="16581" y="16759"/>
                  </a:cubicBezTo>
                  <a:cubicBezTo>
                    <a:pt x="16750" y="16945"/>
                    <a:pt x="16750" y="16945"/>
                    <a:pt x="16750" y="16945"/>
                  </a:cubicBezTo>
                  <a:cubicBezTo>
                    <a:pt x="16750" y="17131"/>
                    <a:pt x="16750" y="17131"/>
                    <a:pt x="16750" y="17131"/>
                  </a:cubicBezTo>
                  <a:cubicBezTo>
                    <a:pt x="16637" y="17131"/>
                    <a:pt x="16637" y="17131"/>
                    <a:pt x="16637" y="17131"/>
                  </a:cubicBezTo>
                  <a:cubicBezTo>
                    <a:pt x="16581" y="17131"/>
                    <a:pt x="16581" y="17131"/>
                    <a:pt x="16581" y="17131"/>
                  </a:cubicBezTo>
                  <a:cubicBezTo>
                    <a:pt x="16524" y="17131"/>
                    <a:pt x="16524" y="17131"/>
                    <a:pt x="16524" y="17131"/>
                  </a:cubicBezTo>
                  <a:cubicBezTo>
                    <a:pt x="16524" y="17317"/>
                    <a:pt x="16524" y="17317"/>
                    <a:pt x="16524" y="17317"/>
                  </a:cubicBezTo>
                  <a:cubicBezTo>
                    <a:pt x="16581" y="17503"/>
                    <a:pt x="16581" y="17503"/>
                    <a:pt x="16581" y="17503"/>
                  </a:cubicBezTo>
                  <a:cubicBezTo>
                    <a:pt x="16581" y="17783"/>
                    <a:pt x="16581" y="17783"/>
                    <a:pt x="16581" y="17783"/>
                  </a:cubicBezTo>
                  <a:cubicBezTo>
                    <a:pt x="16524" y="17876"/>
                    <a:pt x="16524" y="17876"/>
                    <a:pt x="16524" y="17876"/>
                  </a:cubicBezTo>
                  <a:cubicBezTo>
                    <a:pt x="16468" y="17876"/>
                    <a:pt x="16468" y="17876"/>
                    <a:pt x="16468" y="17876"/>
                  </a:cubicBezTo>
                  <a:cubicBezTo>
                    <a:pt x="16468" y="18062"/>
                    <a:pt x="16468" y="18062"/>
                    <a:pt x="16468" y="18062"/>
                  </a:cubicBezTo>
                  <a:cubicBezTo>
                    <a:pt x="16468" y="18434"/>
                    <a:pt x="16468" y="18434"/>
                    <a:pt x="16468" y="18434"/>
                  </a:cubicBezTo>
                  <a:cubicBezTo>
                    <a:pt x="16355" y="18434"/>
                    <a:pt x="16355" y="18434"/>
                    <a:pt x="16355" y="18434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130" y="18248"/>
                    <a:pt x="16130" y="18248"/>
                    <a:pt x="16130" y="18248"/>
                  </a:cubicBezTo>
                  <a:cubicBezTo>
                    <a:pt x="16073" y="18248"/>
                    <a:pt x="16073" y="18248"/>
                    <a:pt x="16073" y="18248"/>
                  </a:cubicBezTo>
                  <a:cubicBezTo>
                    <a:pt x="16130" y="18434"/>
                    <a:pt x="16130" y="18434"/>
                    <a:pt x="16130" y="18434"/>
                  </a:cubicBezTo>
                  <a:cubicBezTo>
                    <a:pt x="16073" y="18621"/>
                    <a:pt x="16073" y="18621"/>
                    <a:pt x="16073" y="18621"/>
                  </a:cubicBezTo>
                  <a:cubicBezTo>
                    <a:pt x="16017" y="18807"/>
                    <a:pt x="16017" y="18807"/>
                    <a:pt x="16017" y="18807"/>
                  </a:cubicBezTo>
                  <a:cubicBezTo>
                    <a:pt x="15960" y="18993"/>
                    <a:pt x="15960" y="18993"/>
                    <a:pt x="15960" y="18993"/>
                  </a:cubicBezTo>
                  <a:cubicBezTo>
                    <a:pt x="15904" y="19179"/>
                    <a:pt x="15904" y="19179"/>
                    <a:pt x="15904" y="19179"/>
                  </a:cubicBezTo>
                  <a:cubicBezTo>
                    <a:pt x="15848" y="19179"/>
                    <a:pt x="15848" y="19179"/>
                    <a:pt x="15848" y="19179"/>
                  </a:cubicBezTo>
                  <a:cubicBezTo>
                    <a:pt x="15735" y="18900"/>
                    <a:pt x="15735" y="18900"/>
                    <a:pt x="15735" y="18900"/>
                  </a:cubicBezTo>
                  <a:cubicBezTo>
                    <a:pt x="15678" y="18807"/>
                    <a:pt x="15678" y="18807"/>
                    <a:pt x="15678" y="18807"/>
                  </a:cubicBezTo>
                  <a:cubicBezTo>
                    <a:pt x="15678" y="18528"/>
                    <a:pt x="15678" y="18528"/>
                    <a:pt x="15678" y="18528"/>
                  </a:cubicBezTo>
                  <a:cubicBezTo>
                    <a:pt x="15622" y="18528"/>
                    <a:pt x="15622" y="18528"/>
                    <a:pt x="15622" y="18528"/>
                  </a:cubicBezTo>
                  <a:cubicBezTo>
                    <a:pt x="15453" y="18621"/>
                    <a:pt x="15453" y="18621"/>
                    <a:pt x="15453" y="18621"/>
                  </a:cubicBezTo>
                  <a:cubicBezTo>
                    <a:pt x="15284" y="18714"/>
                    <a:pt x="15284" y="18714"/>
                    <a:pt x="15284" y="18714"/>
                  </a:cubicBezTo>
                  <a:cubicBezTo>
                    <a:pt x="15171" y="18900"/>
                    <a:pt x="15171" y="18900"/>
                    <a:pt x="15171" y="18900"/>
                  </a:cubicBezTo>
                  <a:cubicBezTo>
                    <a:pt x="15114" y="18993"/>
                    <a:pt x="15114" y="18993"/>
                    <a:pt x="15114" y="18993"/>
                  </a:cubicBezTo>
                  <a:cubicBezTo>
                    <a:pt x="15002" y="19179"/>
                    <a:pt x="15002" y="19179"/>
                    <a:pt x="15002" y="19179"/>
                  </a:cubicBezTo>
                  <a:cubicBezTo>
                    <a:pt x="15058" y="19272"/>
                    <a:pt x="15058" y="19272"/>
                    <a:pt x="15058" y="19272"/>
                  </a:cubicBezTo>
                  <a:cubicBezTo>
                    <a:pt x="14945" y="19552"/>
                    <a:pt x="14945" y="19552"/>
                    <a:pt x="14945" y="19552"/>
                  </a:cubicBezTo>
                  <a:cubicBezTo>
                    <a:pt x="14832" y="19552"/>
                    <a:pt x="14832" y="19552"/>
                    <a:pt x="14832" y="19552"/>
                  </a:cubicBezTo>
                  <a:cubicBezTo>
                    <a:pt x="14776" y="19366"/>
                    <a:pt x="14776" y="19366"/>
                    <a:pt x="14776" y="19366"/>
                  </a:cubicBezTo>
                  <a:cubicBezTo>
                    <a:pt x="14776" y="19179"/>
                    <a:pt x="14776" y="19179"/>
                    <a:pt x="14776" y="19179"/>
                  </a:cubicBezTo>
                  <a:cubicBezTo>
                    <a:pt x="14663" y="19179"/>
                    <a:pt x="14663" y="19179"/>
                    <a:pt x="14663" y="19179"/>
                  </a:cubicBezTo>
                  <a:cubicBezTo>
                    <a:pt x="14550" y="19179"/>
                    <a:pt x="14550" y="19179"/>
                    <a:pt x="14550" y="19179"/>
                  </a:cubicBezTo>
                  <a:cubicBezTo>
                    <a:pt x="14381" y="19179"/>
                    <a:pt x="14381" y="19179"/>
                    <a:pt x="14381" y="19179"/>
                  </a:cubicBezTo>
                  <a:cubicBezTo>
                    <a:pt x="14268" y="19179"/>
                    <a:pt x="14268" y="19179"/>
                    <a:pt x="14268" y="19179"/>
                  </a:cubicBezTo>
                  <a:cubicBezTo>
                    <a:pt x="14212" y="19272"/>
                    <a:pt x="14212" y="19272"/>
                    <a:pt x="14212" y="19272"/>
                  </a:cubicBezTo>
                  <a:cubicBezTo>
                    <a:pt x="14212" y="19459"/>
                    <a:pt x="14212" y="19459"/>
                    <a:pt x="14212" y="19459"/>
                  </a:cubicBezTo>
                  <a:cubicBezTo>
                    <a:pt x="14268" y="19552"/>
                    <a:pt x="14268" y="19552"/>
                    <a:pt x="14268" y="19552"/>
                  </a:cubicBezTo>
                  <a:cubicBezTo>
                    <a:pt x="14212" y="19831"/>
                    <a:pt x="14212" y="19831"/>
                    <a:pt x="14212" y="19831"/>
                  </a:cubicBezTo>
                  <a:cubicBezTo>
                    <a:pt x="13986" y="20017"/>
                    <a:pt x="13986" y="20017"/>
                    <a:pt x="13986" y="20017"/>
                  </a:cubicBezTo>
                  <a:cubicBezTo>
                    <a:pt x="13817" y="20203"/>
                    <a:pt x="13817" y="20203"/>
                    <a:pt x="13817" y="20203"/>
                  </a:cubicBezTo>
                  <a:cubicBezTo>
                    <a:pt x="13761" y="20297"/>
                    <a:pt x="13761" y="20297"/>
                    <a:pt x="13761" y="20297"/>
                  </a:cubicBezTo>
                  <a:cubicBezTo>
                    <a:pt x="13592" y="20297"/>
                    <a:pt x="13592" y="20297"/>
                    <a:pt x="13592" y="20297"/>
                  </a:cubicBezTo>
                  <a:cubicBezTo>
                    <a:pt x="13535" y="20203"/>
                    <a:pt x="13535" y="20203"/>
                    <a:pt x="13535" y="20203"/>
                  </a:cubicBezTo>
                  <a:cubicBezTo>
                    <a:pt x="13535" y="19924"/>
                    <a:pt x="13535" y="19924"/>
                    <a:pt x="13535" y="19924"/>
                  </a:cubicBezTo>
                  <a:cubicBezTo>
                    <a:pt x="13535" y="19831"/>
                    <a:pt x="13535" y="19831"/>
                    <a:pt x="13535" y="19831"/>
                  </a:cubicBezTo>
                  <a:cubicBezTo>
                    <a:pt x="13422" y="19924"/>
                    <a:pt x="13422" y="19924"/>
                    <a:pt x="13422" y="19924"/>
                  </a:cubicBezTo>
                  <a:cubicBezTo>
                    <a:pt x="13366" y="20110"/>
                    <a:pt x="13366" y="20110"/>
                    <a:pt x="13366" y="20110"/>
                  </a:cubicBezTo>
                  <a:cubicBezTo>
                    <a:pt x="13253" y="20203"/>
                    <a:pt x="13253" y="20203"/>
                    <a:pt x="13253" y="20203"/>
                  </a:cubicBezTo>
                  <a:cubicBezTo>
                    <a:pt x="13197" y="20203"/>
                    <a:pt x="13197" y="20203"/>
                    <a:pt x="13197" y="20203"/>
                  </a:cubicBezTo>
                  <a:cubicBezTo>
                    <a:pt x="13028" y="20017"/>
                    <a:pt x="13028" y="20017"/>
                    <a:pt x="13028" y="20017"/>
                  </a:cubicBezTo>
                  <a:cubicBezTo>
                    <a:pt x="12858" y="20017"/>
                    <a:pt x="12858" y="20017"/>
                    <a:pt x="12858" y="20017"/>
                  </a:cubicBezTo>
                  <a:cubicBezTo>
                    <a:pt x="12746" y="20203"/>
                    <a:pt x="12746" y="20203"/>
                    <a:pt x="12746" y="20203"/>
                  </a:cubicBezTo>
                  <a:cubicBezTo>
                    <a:pt x="12577" y="20110"/>
                    <a:pt x="12577" y="20110"/>
                    <a:pt x="12577" y="20110"/>
                  </a:cubicBezTo>
                  <a:cubicBezTo>
                    <a:pt x="12464" y="20110"/>
                    <a:pt x="12464" y="20110"/>
                    <a:pt x="12464" y="20110"/>
                  </a:cubicBezTo>
                  <a:cubicBezTo>
                    <a:pt x="12295" y="20017"/>
                    <a:pt x="12295" y="20017"/>
                    <a:pt x="12295" y="20017"/>
                  </a:cubicBezTo>
                  <a:cubicBezTo>
                    <a:pt x="12238" y="19831"/>
                    <a:pt x="12238" y="19831"/>
                    <a:pt x="12238" y="19831"/>
                  </a:cubicBezTo>
                  <a:cubicBezTo>
                    <a:pt x="12295" y="19645"/>
                    <a:pt x="12295" y="19645"/>
                    <a:pt x="12295" y="19645"/>
                  </a:cubicBezTo>
                  <a:cubicBezTo>
                    <a:pt x="12125" y="19552"/>
                    <a:pt x="12125" y="19552"/>
                    <a:pt x="12125" y="19552"/>
                  </a:cubicBezTo>
                  <a:cubicBezTo>
                    <a:pt x="12013" y="19552"/>
                    <a:pt x="12013" y="19552"/>
                    <a:pt x="12013" y="19552"/>
                  </a:cubicBezTo>
                  <a:cubicBezTo>
                    <a:pt x="11900" y="19366"/>
                    <a:pt x="11900" y="19366"/>
                    <a:pt x="11900" y="19366"/>
                  </a:cubicBezTo>
                  <a:cubicBezTo>
                    <a:pt x="11787" y="19179"/>
                    <a:pt x="11787" y="19179"/>
                    <a:pt x="11787" y="19179"/>
                  </a:cubicBezTo>
                  <a:cubicBezTo>
                    <a:pt x="11731" y="19179"/>
                    <a:pt x="11731" y="19179"/>
                    <a:pt x="11731" y="19179"/>
                  </a:cubicBezTo>
                  <a:cubicBezTo>
                    <a:pt x="11618" y="19272"/>
                    <a:pt x="11618" y="19272"/>
                    <a:pt x="11618" y="19272"/>
                  </a:cubicBezTo>
                  <a:cubicBezTo>
                    <a:pt x="11392" y="19179"/>
                    <a:pt x="11392" y="19179"/>
                    <a:pt x="11392" y="19179"/>
                  </a:cubicBezTo>
                  <a:cubicBezTo>
                    <a:pt x="11279" y="18993"/>
                    <a:pt x="11279" y="18993"/>
                    <a:pt x="11279" y="18993"/>
                  </a:cubicBezTo>
                  <a:cubicBezTo>
                    <a:pt x="11110" y="18993"/>
                    <a:pt x="11110" y="18993"/>
                    <a:pt x="11110" y="18993"/>
                  </a:cubicBezTo>
                  <a:cubicBezTo>
                    <a:pt x="10997" y="18993"/>
                    <a:pt x="10997" y="18993"/>
                    <a:pt x="10997" y="18993"/>
                  </a:cubicBezTo>
                  <a:cubicBezTo>
                    <a:pt x="10828" y="18993"/>
                    <a:pt x="10828" y="18993"/>
                    <a:pt x="10828" y="18993"/>
                  </a:cubicBezTo>
                  <a:cubicBezTo>
                    <a:pt x="10828" y="19179"/>
                    <a:pt x="10828" y="19179"/>
                    <a:pt x="10828" y="19179"/>
                  </a:cubicBezTo>
                  <a:cubicBezTo>
                    <a:pt x="10659" y="19179"/>
                    <a:pt x="10659" y="19179"/>
                    <a:pt x="10659" y="19179"/>
                  </a:cubicBezTo>
                  <a:cubicBezTo>
                    <a:pt x="10546" y="19086"/>
                    <a:pt x="10546" y="19086"/>
                    <a:pt x="10546" y="19086"/>
                  </a:cubicBezTo>
                  <a:cubicBezTo>
                    <a:pt x="10433" y="18900"/>
                    <a:pt x="10433" y="18900"/>
                    <a:pt x="10433" y="18900"/>
                  </a:cubicBezTo>
                  <a:cubicBezTo>
                    <a:pt x="10264" y="18621"/>
                    <a:pt x="10264" y="18621"/>
                    <a:pt x="10264" y="18621"/>
                  </a:cubicBezTo>
                  <a:cubicBezTo>
                    <a:pt x="10039" y="18434"/>
                    <a:pt x="10039" y="18434"/>
                    <a:pt x="10039" y="18434"/>
                  </a:cubicBezTo>
                  <a:cubicBezTo>
                    <a:pt x="9869" y="18341"/>
                    <a:pt x="9869" y="18341"/>
                    <a:pt x="9869" y="18341"/>
                  </a:cubicBezTo>
                  <a:cubicBezTo>
                    <a:pt x="9813" y="18248"/>
                    <a:pt x="9813" y="18248"/>
                    <a:pt x="9813" y="18248"/>
                  </a:cubicBezTo>
                  <a:cubicBezTo>
                    <a:pt x="9587" y="18248"/>
                    <a:pt x="9587" y="18248"/>
                    <a:pt x="9587" y="18248"/>
                  </a:cubicBezTo>
                  <a:cubicBezTo>
                    <a:pt x="9531" y="18155"/>
                    <a:pt x="9531" y="18155"/>
                    <a:pt x="9531" y="18155"/>
                  </a:cubicBezTo>
                  <a:cubicBezTo>
                    <a:pt x="9418" y="18062"/>
                    <a:pt x="9418" y="18062"/>
                    <a:pt x="9418" y="18062"/>
                  </a:cubicBezTo>
                  <a:cubicBezTo>
                    <a:pt x="9362" y="17969"/>
                    <a:pt x="9362" y="17969"/>
                    <a:pt x="9362" y="17969"/>
                  </a:cubicBezTo>
                  <a:cubicBezTo>
                    <a:pt x="9362" y="17783"/>
                    <a:pt x="9362" y="17783"/>
                    <a:pt x="9362" y="17783"/>
                  </a:cubicBezTo>
                  <a:cubicBezTo>
                    <a:pt x="9249" y="17503"/>
                    <a:pt x="9249" y="17503"/>
                    <a:pt x="9249" y="17503"/>
                  </a:cubicBezTo>
                  <a:cubicBezTo>
                    <a:pt x="9136" y="17503"/>
                    <a:pt x="9136" y="17503"/>
                    <a:pt x="9136" y="17503"/>
                  </a:cubicBezTo>
                  <a:cubicBezTo>
                    <a:pt x="9136" y="17690"/>
                    <a:pt x="9136" y="17690"/>
                    <a:pt x="9136" y="17690"/>
                  </a:cubicBezTo>
                  <a:cubicBezTo>
                    <a:pt x="8967" y="17876"/>
                    <a:pt x="8967" y="17876"/>
                    <a:pt x="8967" y="17876"/>
                  </a:cubicBezTo>
                  <a:cubicBezTo>
                    <a:pt x="8911" y="17876"/>
                    <a:pt x="8911" y="17876"/>
                    <a:pt x="8911" y="17876"/>
                  </a:cubicBezTo>
                  <a:cubicBezTo>
                    <a:pt x="8798" y="17783"/>
                    <a:pt x="8798" y="17783"/>
                    <a:pt x="8798" y="17783"/>
                  </a:cubicBezTo>
                  <a:cubicBezTo>
                    <a:pt x="8685" y="17783"/>
                    <a:pt x="8685" y="17783"/>
                    <a:pt x="8685" y="17783"/>
                  </a:cubicBezTo>
                  <a:cubicBezTo>
                    <a:pt x="8572" y="17876"/>
                    <a:pt x="8572" y="17876"/>
                    <a:pt x="8572" y="17876"/>
                  </a:cubicBezTo>
                  <a:cubicBezTo>
                    <a:pt x="8516" y="17783"/>
                    <a:pt x="8516" y="17783"/>
                    <a:pt x="8516" y="17783"/>
                  </a:cubicBezTo>
                  <a:cubicBezTo>
                    <a:pt x="8516" y="17597"/>
                    <a:pt x="8516" y="17597"/>
                    <a:pt x="8516" y="17597"/>
                  </a:cubicBezTo>
                  <a:cubicBezTo>
                    <a:pt x="8403" y="17410"/>
                    <a:pt x="8403" y="17410"/>
                    <a:pt x="8403" y="17410"/>
                  </a:cubicBezTo>
                  <a:cubicBezTo>
                    <a:pt x="8290" y="17410"/>
                    <a:pt x="8290" y="17410"/>
                    <a:pt x="8290" y="17410"/>
                  </a:cubicBezTo>
                  <a:cubicBezTo>
                    <a:pt x="8234" y="17597"/>
                    <a:pt x="8234" y="17597"/>
                    <a:pt x="8234" y="17597"/>
                  </a:cubicBezTo>
                  <a:cubicBezTo>
                    <a:pt x="8234" y="17783"/>
                    <a:pt x="8234" y="17783"/>
                    <a:pt x="8234" y="17783"/>
                  </a:cubicBezTo>
                  <a:cubicBezTo>
                    <a:pt x="8178" y="17969"/>
                    <a:pt x="8178" y="17969"/>
                    <a:pt x="8178" y="17969"/>
                  </a:cubicBezTo>
                  <a:cubicBezTo>
                    <a:pt x="8065" y="18062"/>
                    <a:pt x="8065" y="18062"/>
                    <a:pt x="8065" y="18062"/>
                  </a:cubicBezTo>
                  <a:cubicBezTo>
                    <a:pt x="8065" y="18248"/>
                    <a:pt x="8065" y="18248"/>
                    <a:pt x="8065" y="18248"/>
                  </a:cubicBezTo>
                  <a:cubicBezTo>
                    <a:pt x="8065" y="18528"/>
                    <a:pt x="8065" y="18528"/>
                    <a:pt x="8065" y="18528"/>
                  </a:cubicBezTo>
                  <a:cubicBezTo>
                    <a:pt x="7952" y="18621"/>
                    <a:pt x="7952" y="18621"/>
                    <a:pt x="7952" y="18621"/>
                  </a:cubicBezTo>
                  <a:cubicBezTo>
                    <a:pt x="7839" y="18807"/>
                    <a:pt x="7839" y="18807"/>
                    <a:pt x="7839" y="18807"/>
                  </a:cubicBezTo>
                  <a:cubicBezTo>
                    <a:pt x="7783" y="18900"/>
                    <a:pt x="7783" y="18900"/>
                    <a:pt x="7783" y="18900"/>
                  </a:cubicBezTo>
                  <a:cubicBezTo>
                    <a:pt x="7726" y="18993"/>
                    <a:pt x="7726" y="18993"/>
                    <a:pt x="7726" y="18993"/>
                  </a:cubicBezTo>
                  <a:cubicBezTo>
                    <a:pt x="7501" y="18993"/>
                    <a:pt x="7501" y="18993"/>
                    <a:pt x="7501" y="18993"/>
                  </a:cubicBezTo>
                  <a:cubicBezTo>
                    <a:pt x="7388" y="18993"/>
                    <a:pt x="7388" y="18993"/>
                    <a:pt x="7388" y="18993"/>
                  </a:cubicBezTo>
                  <a:cubicBezTo>
                    <a:pt x="7332" y="19272"/>
                    <a:pt x="7332" y="19272"/>
                    <a:pt x="7332" y="19272"/>
                  </a:cubicBezTo>
                  <a:cubicBezTo>
                    <a:pt x="7106" y="19366"/>
                    <a:pt x="7106" y="19366"/>
                    <a:pt x="7106" y="19366"/>
                  </a:cubicBezTo>
                  <a:cubicBezTo>
                    <a:pt x="6937" y="19272"/>
                    <a:pt x="6937" y="19272"/>
                    <a:pt x="6937" y="19272"/>
                  </a:cubicBezTo>
                  <a:cubicBezTo>
                    <a:pt x="6880" y="19459"/>
                    <a:pt x="6880" y="19459"/>
                    <a:pt x="6880" y="19459"/>
                  </a:cubicBezTo>
                  <a:cubicBezTo>
                    <a:pt x="6880" y="19552"/>
                    <a:pt x="6880" y="19552"/>
                    <a:pt x="6880" y="19552"/>
                  </a:cubicBezTo>
                  <a:cubicBezTo>
                    <a:pt x="6824" y="19645"/>
                    <a:pt x="6824" y="19645"/>
                    <a:pt x="6824" y="19645"/>
                  </a:cubicBezTo>
                  <a:cubicBezTo>
                    <a:pt x="6655" y="19738"/>
                    <a:pt x="6655" y="19738"/>
                    <a:pt x="6655" y="19738"/>
                  </a:cubicBezTo>
                  <a:cubicBezTo>
                    <a:pt x="6486" y="19924"/>
                    <a:pt x="6486" y="19924"/>
                    <a:pt x="6486" y="19924"/>
                  </a:cubicBezTo>
                  <a:cubicBezTo>
                    <a:pt x="6429" y="20017"/>
                    <a:pt x="6429" y="20017"/>
                    <a:pt x="6429" y="20017"/>
                  </a:cubicBezTo>
                  <a:cubicBezTo>
                    <a:pt x="6429" y="19831"/>
                    <a:pt x="6429" y="19831"/>
                    <a:pt x="6429" y="19831"/>
                  </a:cubicBezTo>
                  <a:cubicBezTo>
                    <a:pt x="6429" y="19645"/>
                    <a:pt x="6429" y="19645"/>
                    <a:pt x="6429" y="19645"/>
                  </a:cubicBezTo>
                  <a:cubicBezTo>
                    <a:pt x="6316" y="19552"/>
                    <a:pt x="6316" y="19552"/>
                    <a:pt x="6316" y="19552"/>
                  </a:cubicBezTo>
                  <a:cubicBezTo>
                    <a:pt x="6204" y="19552"/>
                    <a:pt x="6204" y="19552"/>
                    <a:pt x="6204" y="19552"/>
                  </a:cubicBezTo>
                  <a:cubicBezTo>
                    <a:pt x="6034" y="19459"/>
                    <a:pt x="6034" y="19459"/>
                    <a:pt x="6034" y="19459"/>
                  </a:cubicBezTo>
                  <a:cubicBezTo>
                    <a:pt x="5865" y="19459"/>
                    <a:pt x="5865" y="19459"/>
                    <a:pt x="5865" y="19459"/>
                  </a:cubicBezTo>
                  <a:cubicBezTo>
                    <a:pt x="5809" y="19645"/>
                    <a:pt x="5809" y="19645"/>
                    <a:pt x="5809" y="19645"/>
                  </a:cubicBezTo>
                  <a:cubicBezTo>
                    <a:pt x="5752" y="19831"/>
                    <a:pt x="5752" y="19831"/>
                    <a:pt x="5752" y="19831"/>
                  </a:cubicBezTo>
                  <a:cubicBezTo>
                    <a:pt x="5583" y="19924"/>
                    <a:pt x="5583" y="19924"/>
                    <a:pt x="5583" y="19924"/>
                  </a:cubicBezTo>
                  <a:cubicBezTo>
                    <a:pt x="5470" y="20017"/>
                    <a:pt x="5470" y="20017"/>
                    <a:pt x="5470" y="20017"/>
                  </a:cubicBezTo>
                  <a:cubicBezTo>
                    <a:pt x="5470" y="20297"/>
                    <a:pt x="5470" y="20297"/>
                    <a:pt x="5470" y="20297"/>
                  </a:cubicBezTo>
                  <a:cubicBezTo>
                    <a:pt x="5470" y="20576"/>
                    <a:pt x="5470" y="20576"/>
                    <a:pt x="5470" y="20576"/>
                  </a:cubicBezTo>
                  <a:cubicBezTo>
                    <a:pt x="5414" y="20948"/>
                    <a:pt x="5414" y="20948"/>
                    <a:pt x="5414" y="20948"/>
                  </a:cubicBezTo>
                  <a:cubicBezTo>
                    <a:pt x="5470" y="21228"/>
                    <a:pt x="5470" y="21228"/>
                    <a:pt x="5470" y="21228"/>
                  </a:cubicBezTo>
                  <a:cubicBezTo>
                    <a:pt x="5358" y="21414"/>
                    <a:pt x="5358" y="21414"/>
                    <a:pt x="5358" y="21414"/>
                  </a:cubicBezTo>
                  <a:cubicBezTo>
                    <a:pt x="5245" y="21414"/>
                    <a:pt x="5245" y="21414"/>
                    <a:pt x="5245" y="21414"/>
                  </a:cubicBezTo>
                  <a:cubicBezTo>
                    <a:pt x="5132" y="21321"/>
                    <a:pt x="5132" y="21321"/>
                    <a:pt x="5132" y="21321"/>
                  </a:cubicBezTo>
                  <a:cubicBezTo>
                    <a:pt x="5019" y="21228"/>
                    <a:pt x="5019" y="21228"/>
                    <a:pt x="5019" y="21228"/>
                  </a:cubicBezTo>
                  <a:cubicBezTo>
                    <a:pt x="4907" y="21041"/>
                    <a:pt x="4907" y="21041"/>
                    <a:pt x="4907" y="21041"/>
                  </a:cubicBezTo>
                  <a:cubicBezTo>
                    <a:pt x="4794" y="21228"/>
                    <a:pt x="4794" y="21228"/>
                    <a:pt x="4794" y="21228"/>
                  </a:cubicBezTo>
                  <a:cubicBezTo>
                    <a:pt x="4681" y="21228"/>
                    <a:pt x="4681" y="21228"/>
                    <a:pt x="4681" y="21228"/>
                  </a:cubicBezTo>
                  <a:cubicBezTo>
                    <a:pt x="4568" y="21321"/>
                    <a:pt x="4568" y="21321"/>
                    <a:pt x="4568" y="21321"/>
                  </a:cubicBezTo>
                  <a:cubicBezTo>
                    <a:pt x="4568" y="21507"/>
                    <a:pt x="4568" y="21507"/>
                    <a:pt x="4568" y="21507"/>
                  </a:cubicBezTo>
                  <a:cubicBezTo>
                    <a:pt x="4512" y="21600"/>
                    <a:pt x="4512" y="21600"/>
                    <a:pt x="4512" y="21600"/>
                  </a:cubicBezTo>
                  <a:cubicBezTo>
                    <a:pt x="4343" y="21600"/>
                    <a:pt x="4343" y="21600"/>
                    <a:pt x="4343" y="21600"/>
                  </a:cubicBezTo>
                  <a:cubicBezTo>
                    <a:pt x="4286" y="21507"/>
                    <a:pt x="4286" y="21507"/>
                    <a:pt x="4286" y="21507"/>
                  </a:cubicBezTo>
                  <a:cubicBezTo>
                    <a:pt x="4117" y="21414"/>
                    <a:pt x="4117" y="21414"/>
                    <a:pt x="4117" y="21414"/>
                  </a:cubicBezTo>
                  <a:cubicBezTo>
                    <a:pt x="4004" y="21414"/>
                    <a:pt x="4004" y="21414"/>
                    <a:pt x="4004" y="21414"/>
                  </a:cubicBezTo>
                  <a:cubicBezTo>
                    <a:pt x="3835" y="21414"/>
                    <a:pt x="3835" y="21414"/>
                    <a:pt x="3835" y="21414"/>
                  </a:cubicBezTo>
                  <a:cubicBezTo>
                    <a:pt x="3835" y="21321"/>
                    <a:pt x="3835" y="21321"/>
                    <a:pt x="3835" y="21321"/>
                  </a:cubicBezTo>
                  <a:cubicBezTo>
                    <a:pt x="3722" y="21228"/>
                    <a:pt x="3722" y="21228"/>
                    <a:pt x="3722" y="21228"/>
                  </a:cubicBezTo>
                  <a:cubicBezTo>
                    <a:pt x="3609" y="21134"/>
                    <a:pt x="3609" y="21134"/>
                    <a:pt x="3609" y="21134"/>
                  </a:cubicBezTo>
                  <a:cubicBezTo>
                    <a:pt x="3497" y="21134"/>
                    <a:pt x="3497" y="21134"/>
                    <a:pt x="3497" y="21134"/>
                  </a:cubicBezTo>
                  <a:cubicBezTo>
                    <a:pt x="3440" y="21228"/>
                    <a:pt x="3440" y="21228"/>
                    <a:pt x="3440" y="21228"/>
                  </a:cubicBezTo>
                  <a:cubicBezTo>
                    <a:pt x="3271" y="21228"/>
                    <a:pt x="3271" y="21228"/>
                    <a:pt x="3271" y="21228"/>
                  </a:cubicBezTo>
                  <a:cubicBezTo>
                    <a:pt x="3215" y="21134"/>
                    <a:pt x="3215" y="21134"/>
                    <a:pt x="3215" y="21134"/>
                  </a:cubicBezTo>
                  <a:cubicBezTo>
                    <a:pt x="3158" y="20948"/>
                    <a:pt x="3158" y="20948"/>
                    <a:pt x="3158" y="20948"/>
                  </a:cubicBezTo>
                  <a:cubicBezTo>
                    <a:pt x="3327" y="20762"/>
                    <a:pt x="3327" y="20762"/>
                    <a:pt x="3327" y="20762"/>
                  </a:cubicBezTo>
                  <a:cubicBezTo>
                    <a:pt x="3440" y="20669"/>
                    <a:pt x="3440" y="20669"/>
                    <a:pt x="3440" y="20669"/>
                  </a:cubicBezTo>
                  <a:cubicBezTo>
                    <a:pt x="3440" y="20483"/>
                    <a:pt x="3440" y="20483"/>
                    <a:pt x="3440" y="20483"/>
                  </a:cubicBezTo>
                  <a:cubicBezTo>
                    <a:pt x="3215" y="20390"/>
                    <a:pt x="3215" y="20390"/>
                    <a:pt x="3215" y="20390"/>
                  </a:cubicBezTo>
                  <a:cubicBezTo>
                    <a:pt x="3045" y="20390"/>
                    <a:pt x="3045" y="20390"/>
                    <a:pt x="3045" y="20390"/>
                  </a:cubicBezTo>
                  <a:cubicBezTo>
                    <a:pt x="2876" y="20203"/>
                    <a:pt x="2876" y="20203"/>
                    <a:pt x="2876" y="20203"/>
                  </a:cubicBezTo>
                  <a:cubicBezTo>
                    <a:pt x="2763" y="19831"/>
                    <a:pt x="2763" y="19831"/>
                    <a:pt x="2763" y="19831"/>
                  </a:cubicBezTo>
                  <a:cubicBezTo>
                    <a:pt x="2707" y="19645"/>
                    <a:pt x="2707" y="19645"/>
                    <a:pt x="2707" y="19645"/>
                  </a:cubicBezTo>
                  <a:cubicBezTo>
                    <a:pt x="2481" y="19179"/>
                    <a:pt x="2481" y="19179"/>
                    <a:pt x="2481" y="19179"/>
                  </a:cubicBezTo>
                  <a:cubicBezTo>
                    <a:pt x="2481" y="19179"/>
                    <a:pt x="2312" y="18993"/>
                    <a:pt x="2312" y="18993"/>
                  </a:cubicBezTo>
                  <a:cubicBezTo>
                    <a:pt x="2312" y="18900"/>
                    <a:pt x="2256" y="18714"/>
                    <a:pt x="2256" y="18714"/>
                  </a:cubicBezTo>
                  <a:cubicBezTo>
                    <a:pt x="2256" y="18434"/>
                    <a:pt x="2256" y="18434"/>
                    <a:pt x="2256" y="18434"/>
                  </a:cubicBezTo>
                  <a:cubicBezTo>
                    <a:pt x="2199" y="18155"/>
                    <a:pt x="2199" y="18155"/>
                    <a:pt x="2199" y="18155"/>
                  </a:cubicBezTo>
                  <a:cubicBezTo>
                    <a:pt x="2030" y="18062"/>
                    <a:pt x="2030" y="18062"/>
                    <a:pt x="2030" y="18062"/>
                  </a:cubicBezTo>
                  <a:cubicBezTo>
                    <a:pt x="1861" y="18062"/>
                    <a:pt x="1861" y="18062"/>
                    <a:pt x="1861" y="18062"/>
                  </a:cubicBezTo>
                  <a:cubicBezTo>
                    <a:pt x="1692" y="18155"/>
                    <a:pt x="1692" y="18155"/>
                    <a:pt x="1692" y="18155"/>
                  </a:cubicBezTo>
                  <a:cubicBezTo>
                    <a:pt x="1636" y="18434"/>
                    <a:pt x="1636" y="18434"/>
                    <a:pt x="1636" y="18434"/>
                  </a:cubicBezTo>
                  <a:cubicBezTo>
                    <a:pt x="1466" y="18528"/>
                    <a:pt x="1466" y="18528"/>
                    <a:pt x="1466" y="18528"/>
                  </a:cubicBezTo>
                  <a:cubicBezTo>
                    <a:pt x="1410" y="18528"/>
                    <a:pt x="1410" y="18528"/>
                    <a:pt x="1410" y="18528"/>
                  </a:cubicBezTo>
                  <a:cubicBezTo>
                    <a:pt x="1184" y="18621"/>
                    <a:pt x="1184" y="18621"/>
                    <a:pt x="1184" y="18621"/>
                  </a:cubicBezTo>
                  <a:cubicBezTo>
                    <a:pt x="1015" y="18528"/>
                    <a:pt x="1015" y="18528"/>
                    <a:pt x="1015" y="18528"/>
                  </a:cubicBezTo>
                  <a:cubicBezTo>
                    <a:pt x="959" y="18528"/>
                    <a:pt x="959" y="18528"/>
                    <a:pt x="959" y="18528"/>
                  </a:cubicBezTo>
                  <a:cubicBezTo>
                    <a:pt x="790" y="18528"/>
                    <a:pt x="790" y="18528"/>
                    <a:pt x="790" y="18528"/>
                  </a:cubicBezTo>
                  <a:cubicBezTo>
                    <a:pt x="790" y="18155"/>
                    <a:pt x="790" y="18155"/>
                    <a:pt x="790" y="18155"/>
                  </a:cubicBezTo>
                  <a:cubicBezTo>
                    <a:pt x="846" y="17969"/>
                    <a:pt x="846" y="17969"/>
                    <a:pt x="846" y="17969"/>
                  </a:cubicBezTo>
                  <a:cubicBezTo>
                    <a:pt x="790" y="17783"/>
                    <a:pt x="790" y="17783"/>
                    <a:pt x="790" y="17783"/>
                  </a:cubicBezTo>
                  <a:cubicBezTo>
                    <a:pt x="620" y="17690"/>
                    <a:pt x="620" y="17690"/>
                    <a:pt x="620" y="17690"/>
                  </a:cubicBezTo>
                  <a:cubicBezTo>
                    <a:pt x="395" y="17597"/>
                    <a:pt x="395" y="17597"/>
                    <a:pt x="395" y="17597"/>
                  </a:cubicBezTo>
                  <a:cubicBezTo>
                    <a:pt x="282" y="17690"/>
                    <a:pt x="282" y="17690"/>
                    <a:pt x="282" y="17690"/>
                  </a:cubicBezTo>
                  <a:cubicBezTo>
                    <a:pt x="169" y="17783"/>
                    <a:pt x="169" y="17783"/>
                    <a:pt x="169" y="17783"/>
                  </a:cubicBezTo>
                  <a:cubicBezTo>
                    <a:pt x="56" y="17690"/>
                    <a:pt x="56" y="17690"/>
                    <a:pt x="56" y="17690"/>
                  </a:cubicBezTo>
                  <a:cubicBezTo>
                    <a:pt x="56" y="17597"/>
                    <a:pt x="56" y="17597"/>
                    <a:pt x="56" y="17597"/>
                  </a:cubicBezTo>
                  <a:cubicBezTo>
                    <a:pt x="0" y="17410"/>
                    <a:pt x="0" y="17410"/>
                    <a:pt x="0" y="17410"/>
                  </a:cubicBezTo>
                  <a:cubicBezTo>
                    <a:pt x="56" y="17317"/>
                    <a:pt x="56" y="17317"/>
                    <a:pt x="56" y="17317"/>
                  </a:cubicBezTo>
                  <a:cubicBezTo>
                    <a:pt x="169" y="17317"/>
                    <a:pt x="169" y="17317"/>
                    <a:pt x="169" y="17317"/>
                  </a:cubicBezTo>
                  <a:cubicBezTo>
                    <a:pt x="226" y="17131"/>
                    <a:pt x="226" y="17131"/>
                    <a:pt x="226" y="17131"/>
                  </a:cubicBezTo>
                  <a:cubicBezTo>
                    <a:pt x="169" y="16852"/>
                    <a:pt x="169" y="16852"/>
                    <a:pt x="169" y="16852"/>
                  </a:cubicBezTo>
                  <a:cubicBezTo>
                    <a:pt x="169" y="16666"/>
                    <a:pt x="169" y="16666"/>
                    <a:pt x="169" y="16666"/>
                  </a:cubicBezTo>
                  <a:cubicBezTo>
                    <a:pt x="169" y="16479"/>
                    <a:pt x="169" y="16479"/>
                    <a:pt x="169" y="16479"/>
                  </a:cubicBezTo>
                  <a:cubicBezTo>
                    <a:pt x="282" y="16386"/>
                    <a:pt x="282" y="16386"/>
                    <a:pt x="282" y="16386"/>
                  </a:cubicBezTo>
                  <a:cubicBezTo>
                    <a:pt x="282" y="16200"/>
                    <a:pt x="282" y="16200"/>
                    <a:pt x="282" y="16200"/>
                  </a:cubicBezTo>
                  <a:cubicBezTo>
                    <a:pt x="338" y="16107"/>
                    <a:pt x="338" y="16107"/>
                    <a:pt x="338" y="16107"/>
                  </a:cubicBezTo>
                  <a:cubicBezTo>
                    <a:pt x="451" y="16107"/>
                    <a:pt x="451" y="16107"/>
                    <a:pt x="451" y="16107"/>
                  </a:cubicBezTo>
                  <a:cubicBezTo>
                    <a:pt x="564" y="16293"/>
                    <a:pt x="564" y="16293"/>
                    <a:pt x="564" y="16293"/>
                  </a:cubicBezTo>
                  <a:cubicBezTo>
                    <a:pt x="620" y="16200"/>
                    <a:pt x="620" y="16200"/>
                    <a:pt x="620" y="16200"/>
                  </a:cubicBezTo>
                  <a:cubicBezTo>
                    <a:pt x="790" y="16014"/>
                    <a:pt x="790" y="16014"/>
                    <a:pt x="790" y="16014"/>
                  </a:cubicBezTo>
                  <a:cubicBezTo>
                    <a:pt x="959" y="15921"/>
                    <a:pt x="959" y="15921"/>
                    <a:pt x="959" y="15921"/>
                  </a:cubicBezTo>
                  <a:cubicBezTo>
                    <a:pt x="1015" y="15734"/>
                    <a:pt x="1015" y="15734"/>
                    <a:pt x="1015" y="15734"/>
                  </a:cubicBezTo>
                  <a:cubicBezTo>
                    <a:pt x="1128" y="15548"/>
                    <a:pt x="1128" y="15548"/>
                    <a:pt x="1128" y="15548"/>
                  </a:cubicBezTo>
                  <a:cubicBezTo>
                    <a:pt x="1184" y="15455"/>
                    <a:pt x="1184" y="15455"/>
                    <a:pt x="1184" y="15455"/>
                  </a:cubicBezTo>
                  <a:cubicBezTo>
                    <a:pt x="1297" y="15362"/>
                    <a:pt x="1297" y="15362"/>
                    <a:pt x="1297" y="15362"/>
                  </a:cubicBezTo>
                  <a:cubicBezTo>
                    <a:pt x="1354" y="15083"/>
                    <a:pt x="1354" y="15083"/>
                    <a:pt x="1354" y="15083"/>
                  </a:cubicBezTo>
                  <a:cubicBezTo>
                    <a:pt x="1297" y="14710"/>
                    <a:pt x="1297" y="14710"/>
                    <a:pt x="1297" y="14710"/>
                  </a:cubicBezTo>
                  <a:cubicBezTo>
                    <a:pt x="1184" y="14617"/>
                    <a:pt x="1184" y="14617"/>
                    <a:pt x="1184" y="14617"/>
                  </a:cubicBezTo>
                  <a:cubicBezTo>
                    <a:pt x="1128" y="14431"/>
                    <a:pt x="1128" y="14431"/>
                    <a:pt x="1128" y="14431"/>
                  </a:cubicBezTo>
                  <a:cubicBezTo>
                    <a:pt x="1241" y="14338"/>
                    <a:pt x="1241" y="14338"/>
                    <a:pt x="1241" y="14338"/>
                  </a:cubicBezTo>
                  <a:cubicBezTo>
                    <a:pt x="1410" y="14338"/>
                    <a:pt x="1410" y="14338"/>
                    <a:pt x="1410" y="14338"/>
                  </a:cubicBezTo>
                  <a:cubicBezTo>
                    <a:pt x="1579" y="14431"/>
                    <a:pt x="1579" y="14431"/>
                    <a:pt x="1579" y="14431"/>
                  </a:cubicBezTo>
                  <a:cubicBezTo>
                    <a:pt x="1748" y="14431"/>
                    <a:pt x="1748" y="14431"/>
                    <a:pt x="1748" y="14431"/>
                  </a:cubicBezTo>
                  <a:cubicBezTo>
                    <a:pt x="1861" y="14338"/>
                    <a:pt x="1861" y="14338"/>
                    <a:pt x="1861" y="14338"/>
                  </a:cubicBezTo>
                  <a:cubicBezTo>
                    <a:pt x="1805" y="13966"/>
                    <a:pt x="1805" y="13966"/>
                    <a:pt x="1805" y="13966"/>
                  </a:cubicBezTo>
                  <a:cubicBezTo>
                    <a:pt x="1805" y="13872"/>
                    <a:pt x="1805" y="13872"/>
                    <a:pt x="1805" y="13872"/>
                  </a:cubicBezTo>
                  <a:cubicBezTo>
                    <a:pt x="1805" y="13593"/>
                    <a:pt x="1805" y="13593"/>
                    <a:pt x="1805" y="13593"/>
                  </a:cubicBezTo>
                  <a:cubicBezTo>
                    <a:pt x="1917" y="13500"/>
                    <a:pt x="1917" y="13500"/>
                    <a:pt x="1917" y="13500"/>
                  </a:cubicBezTo>
                  <a:cubicBezTo>
                    <a:pt x="1974" y="13314"/>
                    <a:pt x="1974" y="13314"/>
                    <a:pt x="1974" y="13314"/>
                  </a:cubicBezTo>
                  <a:cubicBezTo>
                    <a:pt x="1974" y="13034"/>
                    <a:pt x="1974" y="13034"/>
                    <a:pt x="1974" y="13034"/>
                  </a:cubicBezTo>
                  <a:cubicBezTo>
                    <a:pt x="1917" y="12755"/>
                    <a:pt x="1917" y="12755"/>
                    <a:pt x="1917" y="12755"/>
                  </a:cubicBezTo>
                  <a:cubicBezTo>
                    <a:pt x="1974" y="12569"/>
                    <a:pt x="1974" y="12569"/>
                    <a:pt x="1974" y="12569"/>
                  </a:cubicBezTo>
                  <a:cubicBezTo>
                    <a:pt x="1861" y="12476"/>
                    <a:pt x="1861" y="12476"/>
                    <a:pt x="1861" y="12476"/>
                  </a:cubicBezTo>
                  <a:cubicBezTo>
                    <a:pt x="1692" y="12383"/>
                    <a:pt x="1692" y="12383"/>
                    <a:pt x="1692" y="12383"/>
                  </a:cubicBezTo>
                  <a:cubicBezTo>
                    <a:pt x="1579" y="12476"/>
                    <a:pt x="1579" y="12476"/>
                    <a:pt x="1579" y="12476"/>
                  </a:cubicBezTo>
                  <a:cubicBezTo>
                    <a:pt x="1410" y="12476"/>
                    <a:pt x="1410" y="12476"/>
                    <a:pt x="1410" y="12476"/>
                  </a:cubicBezTo>
                  <a:cubicBezTo>
                    <a:pt x="1354" y="12290"/>
                    <a:pt x="1354" y="12290"/>
                    <a:pt x="1354" y="12290"/>
                  </a:cubicBezTo>
                  <a:cubicBezTo>
                    <a:pt x="1354" y="12103"/>
                    <a:pt x="1354" y="12103"/>
                    <a:pt x="1354" y="12103"/>
                  </a:cubicBezTo>
                  <a:cubicBezTo>
                    <a:pt x="1241" y="11824"/>
                    <a:pt x="1241" y="11824"/>
                    <a:pt x="1241" y="11824"/>
                  </a:cubicBezTo>
                  <a:cubicBezTo>
                    <a:pt x="1128" y="11824"/>
                    <a:pt x="1128" y="11824"/>
                    <a:pt x="1128" y="11824"/>
                  </a:cubicBezTo>
                  <a:cubicBezTo>
                    <a:pt x="1072" y="11824"/>
                    <a:pt x="1072" y="11824"/>
                    <a:pt x="1072" y="11824"/>
                  </a:cubicBezTo>
                  <a:cubicBezTo>
                    <a:pt x="959" y="11824"/>
                    <a:pt x="959" y="11824"/>
                    <a:pt x="959" y="11824"/>
                  </a:cubicBezTo>
                  <a:cubicBezTo>
                    <a:pt x="902" y="11545"/>
                    <a:pt x="902" y="11545"/>
                    <a:pt x="902" y="11545"/>
                  </a:cubicBezTo>
                  <a:cubicBezTo>
                    <a:pt x="959" y="11172"/>
                    <a:pt x="959" y="11172"/>
                    <a:pt x="959" y="11172"/>
                  </a:cubicBezTo>
                  <a:cubicBezTo>
                    <a:pt x="1015" y="11172"/>
                    <a:pt x="1015" y="11172"/>
                    <a:pt x="1015" y="11172"/>
                  </a:cubicBezTo>
                  <a:cubicBezTo>
                    <a:pt x="1128" y="10893"/>
                    <a:pt x="1128" y="10893"/>
                    <a:pt x="1128" y="10893"/>
                  </a:cubicBezTo>
                  <a:cubicBezTo>
                    <a:pt x="1015" y="10707"/>
                    <a:pt x="1015" y="10707"/>
                    <a:pt x="1015" y="10707"/>
                  </a:cubicBezTo>
                  <a:cubicBezTo>
                    <a:pt x="959" y="10521"/>
                    <a:pt x="959" y="10521"/>
                    <a:pt x="959" y="10521"/>
                  </a:cubicBezTo>
                  <a:cubicBezTo>
                    <a:pt x="846" y="10334"/>
                    <a:pt x="846" y="10334"/>
                    <a:pt x="846" y="10334"/>
                  </a:cubicBezTo>
                  <a:cubicBezTo>
                    <a:pt x="790" y="10241"/>
                    <a:pt x="790" y="10241"/>
                    <a:pt x="790" y="10241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846" y="9962"/>
                    <a:pt x="902" y="9776"/>
                    <a:pt x="959" y="9776"/>
                  </a:cubicBezTo>
                  <a:cubicBezTo>
                    <a:pt x="959" y="9683"/>
                    <a:pt x="1015" y="9683"/>
                    <a:pt x="1072" y="9590"/>
                  </a:cubicBezTo>
                  <a:cubicBezTo>
                    <a:pt x="1128" y="9497"/>
                    <a:pt x="1184" y="9497"/>
                    <a:pt x="1184" y="9403"/>
                  </a:cubicBezTo>
                  <a:cubicBezTo>
                    <a:pt x="1241" y="9403"/>
                    <a:pt x="1241" y="9403"/>
                    <a:pt x="1297" y="9403"/>
                  </a:cubicBezTo>
                  <a:cubicBezTo>
                    <a:pt x="1354" y="9403"/>
                    <a:pt x="1466" y="9403"/>
                    <a:pt x="1466" y="9403"/>
                  </a:cubicBezTo>
                  <a:cubicBezTo>
                    <a:pt x="1523" y="9403"/>
                    <a:pt x="1636" y="9403"/>
                    <a:pt x="1636" y="9403"/>
                  </a:cubicBezTo>
                  <a:cubicBezTo>
                    <a:pt x="1692" y="9403"/>
                    <a:pt x="1748" y="9403"/>
                    <a:pt x="1805" y="9403"/>
                  </a:cubicBezTo>
                  <a:cubicBezTo>
                    <a:pt x="1861" y="9403"/>
                    <a:pt x="1917" y="9403"/>
                    <a:pt x="1974" y="9403"/>
                  </a:cubicBezTo>
                  <a:cubicBezTo>
                    <a:pt x="2030" y="9403"/>
                    <a:pt x="2030" y="9310"/>
                    <a:pt x="2087" y="9310"/>
                  </a:cubicBezTo>
                  <a:cubicBezTo>
                    <a:pt x="2087" y="9217"/>
                    <a:pt x="2143" y="9124"/>
                    <a:pt x="2143" y="9124"/>
                  </a:cubicBezTo>
                  <a:cubicBezTo>
                    <a:pt x="2143" y="9031"/>
                    <a:pt x="2087" y="9031"/>
                    <a:pt x="2087" y="8938"/>
                  </a:cubicBezTo>
                  <a:cubicBezTo>
                    <a:pt x="2030" y="8938"/>
                    <a:pt x="1974" y="8938"/>
                    <a:pt x="1861" y="8938"/>
                  </a:cubicBezTo>
                  <a:cubicBezTo>
                    <a:pt x="1861" y="8938"/>
                    <a:pt x="1805" y="8938"/>
                    <a:pt x="1748" y="8938"/>
                  </a:cubicBezTo>
                  <a:cubicBezTo>
                    <a:pt x="1692" y="8938"/>
                    <a:pt x="1636" y="8938"/>
                    <a:pt x="1579" y="8938"/>
                  </a:cubicBezTo>
                  <a:cubicBezTo>
                    <a:pt x="1579" y="8845"/>
                    <a:pt x="1466" y="8752"/>
                    <a:pt x="1466" y="8752"/>
                  </a:cubicBezTo>
                  <a:cubicBezTo>
                    <a:pt x="1466" y="8659"/>
                    <a:pt x="1523" y="8659"/>
                    <a:pt x="1523" y="8566"/>
                  </a:cubicBezTo>
                  <a:cubicBezTo>
                    <a:pt x="1579" y="8472"/>
                    <a:pt x="1579" y="8379"/>
                    <a:pt x="1636" y="8379"/>
                  </a:cubicBezTo>
                  <a:cubicBezTo>
                    <a:pt x="1636" y="8379"/>
                    <a:pt x="1692" y="8286"/>
                    <a:pt x="1692" y="8286"/>
                  </a:cubicBezTo>
                  <a:cubicBezTo>
                    <a:pt x="1692" y="8193"/>
                    <a:pt x="1805" y="8193"/>
                    <a:pt x="1805" y="8193"/>
                  </a:cubicBezTo>
                  <a:cubicBezTo>
                    <a:pt x="1861" y="8100"/>
                    <a:pt x="1974" y="8100"/>
                    <a:pt x="1974" y="8100"/>
                  </a:cubicBezTo>
                  <a:cubicBezTo>
                    <a:pt x="2030" y="8100"/>
                    <a:pt x="2087" y="8007"/>
                    <a:pt x="2087" y="8007"/>
                  </a:cubicBezTo>
                  <a:cubicBezTo>
                    <a:pt x="2143" y="7914"/>
                    <a:pt x="2256" y="7914"/>
                    <a:pt x="2256" y="7821"/>
                  </a:cubicBezTo>
                  <a:cubicBezTo>
                    <a:pt x="2312" y="7728"/>
                    <a:pt x="2369" y="7728"/>
                    <a:pt x="2425" y="7634"/>
                  </a:cubicBezTo>
                  <a:cubicBezTo>
                    <a:pt x="2481" y="7634"/>
                    <a:pt x="2651" y="7728"/>
                    <a:pt x="2707" y="7728"/>
                  </a:cubicBezTo>
                  <a:cubicBezTo>
                    <a:pt x="2763" y="7728"/>
                    <a:pt x="2876" y="7728"/>
                    <a:pt x="2933" y="7634"/>
                  </a:cubicBezTo>
                  <a:cubicBezTo>
                    <a:pt x="2933" y="7634"/>
                    <a:pt x="3045" y="7634"/>
                    <a:pt x="3045" y="7634"/>
                  </a:cubicBezTo>
                  <a:cubicBezTo>
                    <a:pt x="3102" y="7541"/>
                    <a:pt x="3158" y="7541"/>
                    <a:pt x="3215" y="7541"/>
                  </a:cubicBezTo>
                  <a:cubicBezTo>
                    <a:pt x="3271" y="7634"/>
                    <a:pt x="3327" y="7728"/>
                    <a:pt x="3327" y="7728"/>
                  </a:cubicBezTo>
                  <a:cubicBezTo>
                    <a:pt x="3327" y="7728"/>
                    <a:pt x="3384" y="7914"/>
                    <a:pt x="3440" y="7914"/>
                  </a:cubicBezTo>
                  <a:cubicBezTo>
                    <a:pt x="3440" y="7914"/>
                    <a:pt x="3497" y="7914"/>
                    <a:pt x="3497" y="7914"/>
                  </a:cubicBezTo>
                  <a:cubicBezTo>
                    <a:pt x="3553" y="8007"/>
                    <a:pt x="3609" y="8007"/>
                    <a:pt x="3666" y="8007"/>
                  </a:cubicBezTo>
                  <a:cubicBezTo>
                    <a:pt x="3666" y="8007"/>
                    <a:pt x="3722" y="8007"/>
                    <a:pt x="3722" y="8100"/>
                  </a:cubicBezTo>
                  <a:cubicBezTo>
                    <a:pt x="3722" y="8100"/>
                    <a:pt x="3722" y="8100"/>
                    <a:pt x="3722" y="8193"/>
                  </a:cubicBezTo>
                  <a:cubicBezTo>
                    <a:pt x="3722" y="8286"/>
                    <a:pt x="3666" y="8286"/>
                    <a:pt x="3666" y="8379"/>
                  </a:cubicBezTo>
                  <a:cubicBezTo>
                    <a:pt x="3666" y="8379"/>
                    <a:pt x="3609" y="8472"/>
                    <a:pt x="3609" y="8566"/>
                  </a:cubicBezTo>
                  <a:cubicBezTo>
                    <a:pt x="3609" y="8659"/>
                    <a:pt x="3666" y="8752"/>
                    <a:pt x="3666" y="8752"/>
                  </a:cubicBezTo>
                  <a:cubicBezTo>
                    <a:pt x="3666" y="8845"/>
                    <a:pt x="3722" y="8938"/>
                    <a:pt x="3779" y="8938"/>
                  </a:cubicBezTo>
                  <a:cubicBezTo>
                    <a:pt x="3835" y="8938"/>
                    <a:pt x="3891" y="8845"/>
                    <a:pt x="3891" y="8752"/>
                  </a:cubicBezTo>
                  <a:cubicBezTo>
                    <a:pt x="3948" y="8752"/>
                    <a:pt x="3948" y="8659"/>
                    <a:pt x="3948" y="8659"/>
                  </a:cubicBezTo>
                  <a:cubicBezTo>
                    <a:pt x="4004" y="8566"/>
                    <a:pt x="4004" y="8472"/>
                    <a:pt x="4004" y="8472"/>
                  </a:cubicBezTo>
                  <a:cubicBezTo>
                    <a:pt x="4061" y="8379"/>
                    <a:pt x="4117" y="8379"/>
                    <a:pt x="4117" y="8379"/>
                  </a:cubicBezTo>
                  <a:cubicBezTo>
                    <a:pt x="4173" y="8472"/>
                    <a:pt x="4173" y="8566"/>
                    <a:pt x="4173" y="8659"/>
                  </a:cubicBezTo>
                  <a:cubicBezTo>
                    <a:pt x="4230" y="8659"/>
                    <a:pt x="4286" y="8752"/>
                    <a:pt x="4343" y="8752"/>
                  </a:cubicBezTo>
                  <a:cubicBezTo>
                    <a:pt x="4343" y="8752"/>
                    <a:pt x="4455" y="8752"/>
                    <a:pt x="4512" y="8752"/>
                  </a:cubicBezTo>
                  <a:cubicBezTo>
                    <a:pt x="4512" y="8752"/>
                    <a:pt x="4568" y="8845"/>
                    <a:pt x="4568" y="8938"/>
                  </a:cubicBezTo>
                  <a:cubicBezTo>
                    <a:pt x="4625" y="8938"/>
                    <a:pt x="4681" y="9031"/>
                    <a:pt x="4737" y="9124"/>
                  </a:cubicBezTo>
                  <a:cubicBezTo>
                    <a:pt x="4737" y="9124"/>
                    <a:pt x="4794" y="9124"/>
                    <a:pt x="4850" y="9124"/>
                  </a:cubicBezTo>
                  <a:cubicBezTo>
                    <a:pt x="4907" y="9124"/>
                    <a:pt x="4907" y="9031"/>
                    <a:pt x="4907" y="9031"/>
                  </a:cubicBezTo>
                  <a:cubicBezTo>
                    <a:pt x="4907" y="9031"/>
                    <a:pt x="4907" y="8845"/>
                    <a:pt x="4907" y="8752"/>
                  </a:cubicBezTo>
                  <a:cubicBezTo>
                    <a:pt x="4907" y="8752"/>
                    <a:pt x="4963" y="8659"/>
                    <a:pt x="4963" y="8659"/>
                  </a:cubicBezTo>
                  <a:cubicBezTo>
                    <a:pt x="5019" y="8566"/>
                    <a:pt x="4963" y="8379"/>
                    <a:pt x="4963" y="8379"/>
                  </a:cubicBezTo>
                  <a:cubicBezTo>
                    <a:pt x="4963" y="8286"/>
                    <a:pt x="4963" y="8100"/>
                    <a:pt x="4963" y="8100"/>
                  </a:cubicBezTo>
                  <a:cubicBezTo>
                    <a:pt x="4963" y="8007"/>
                    <a:pt x="5019" y="7914"/>
                    <a:pt x="5019" y="7914"/>
                  </a:cubicBezTo>
                  <a:cubicBezTo>
                    <a:pt x="5019" y="7914"/>
                    <a:pt x="5076" y="7821"/>
                    <a:pt x="5076" y="7821"/>
                  </a:cubicBezTo>
                  <a:cubicBezTo>
                    <a:pt x="5132" y="7728"/>
                    <a:pt x="5132" y="7728"/>
                    <a:pt x="5132" y="7634"/>
                  </a:cubicBezTo>
                  <a:cubicBezTo>
                    <a:pt x="5189" y="7634"/>
                    <a:pt x="5189" y="7634"/>
                    <a:pt x="5189" y="7634"/>
                  </a:cubicBezTo>
                  <a:cubicBezTo>
                    <a:pt x="5189" y="7541"/>
                    <a:pt x="5132" y="7541"/>
                    <a:pt x="5132" y="7448"/>
                  </a:cubicBezTo>
                  <a:cubicBezTo>
                    <a:pt x="5132" y="7355"/>
                    <a:pt x="5132" y="7355"/>
                    <a:pt x="5132" y="7355"/>
                  </a:cubicBezTo>
                  <a:cubicBezTo>
                    <a:pt x="5189" y="7355"/>
                    <a:pt x="5189" y="7262"/>
                    <a:pt x="5245" y="7262"/>
                  </a:cubicBezTo>
                  <a:cubicBezTo>
                    <a:pt x="5245" y="7262"/>
                    <a:pt x="5358" y="7262"/>
                    <a:pt x="5358" y="7262"/>
                  </a:cubicBezTo>
                  <a:cubicBezTo>
                    <a:pt x="5358" y="7262"/>
                    <a:pt x="5414" y="7262"/>
                    <a:pt x="5414" y="7169"/>
                  </a:cubicBezTo>
                  <a:cubicBezTo>
                    <a:pt x="5414" y="7169"/>
                    <a:pt x="5414" y="7076"/>
                    <a:pt x="5414" y="6983"/>
                  </a:cubicBezTo>
                  <a:cubicBezTo>
                    <a:pt x="5470" y="6983"/>
                    <a:pt x="5414" y="6890"/>
                    <a:pt x="5470" y="6890"/>
                  </a:cubicBezTo>
                  <a:cubicBezTo>
                    <a:pt x="5470" y="6797"/>
                    <a:pt x="5527" y="6703"/>
                    <a:pt x="5583" y="6703"/>
                  </a:cubicBezTo>
                  <a:cubicBezTo>
                    <a:pt x="5583" y="6703"/>
                    <a:pt x="5640" y="6703"/>
                    <a:pt x="5640" y="6610"/>
                  </a:cubicBezTo>
                  <a:cubicBezTo>
                    <a:pt x="5640" y="6610"/>
                    <a:pt x="5640" y="6517"/>
                    <a:pt x="5640" y="6517"/>
                  </a:cubicBezTo>
                  <a:cubicBezTo>
                    <a:pt x="5640" y="6424"/>
                    <a:pt x="5640" y="6331"/>
                    <a:pt x="5640" y="6331"/>
                  </a:cubicBezTo>
                  <a:cubicBezTo>
                    <a:pt x="5640" y="6331"/>
                    <a:pt x="5583" y="6331"/>
                    <a:pt x="5583" y="6331"/>
                  </a:cubicBezTo>
                  <a:cubicBezTo>
                    <a:pt x="5583" y="6331"/>
                    <a:pt x="5470" y="6424"/>
                    <a:pt x="5470" y="6424"/>
                  </a:cubicBezTo>
                  <a:cubicBezTo>
                    <a:pt x="5470" y="6517"/>
                    <a:pt x="5414" y="6610"/>
                    <a:pt x="5414" y="6610"/>
                  </a:cubicBezTo>
                  <a:cubicBezTo>
                    <a:pt x="5358" y="6703"/>
                    <a:pt x="5301" y="6797"/>
                    <a:pt x="5245" y="6890"/>
                  </a:cubicBezTo>
                  <a:cubicBezTo>
                    <a:pt x="5245" y="6890"/>
                    <a:pt x="5245" y="6983"/>
                    <a:pt x="5189" y="7076"/>
                  </a:cubicBezTo>
                  <a:cubicBezTo>
                    <a:pt x="5189" y="7169"/>
                    <a:pt x="5132" y="7169"/>
                    <a:pt x="5132" y="7169"/>
                  </a:cubicBezTo>
                  <a:cubicBezTo>
                    <a:pt x="5076" y="7169"/>
                    <a:pt x="5019" y="7169"/>
                    <a:pt x="5019" y="7076"/>
                  </a:cubicBezTo>
                  <a:cubicBezTo>
                    <a:pt x="5019" y="6983"/>
                    <a:pt x="5019" y="6983"/>
                    <a:pt x="5019" y="6890"/>
                  </a:cubicBezTo>
                  <a:cubicBezTo>
                    <a:pt x="5019" y="6890"/>
                    <a:pt x="5019" y="6797"/>
                    <a:pt x="5019" y="6703"/>
                  </a:cubicBezTo>
                  <a:cubicBezTo>
                    <a:pt x="5076" y="6703"/>
                    <a:pt x="5132" y="6610"/>
                    <a:pt x="5132" y="6610"/>
                  </a:cubicBezTo>
                  <a:cubicBezTo>
                    <a:pt x="5189" y="6610"/>
                    <a:pt x="5189" y="6517"/>
                    <a:pt x="5245" y="6424"/>
                  </a:cubicBezTo>
                  <a:cubicBezTo>
                    <a:pt x="5301" y="6331"/>
                    <a:pt x="5414" y="6238"/>
                    <a:pt x="5470" y="6238"/>
                  </a:cubicBezTo>
                  <a:cubicBezTo>
                    <a:pt x="5527" y="6145"/>
                    <a:pt x="5640" y="5959"/>
                    <a:pt x="5752" y="5959"/>
                  </a:cubicBezTo>
                  <a:cubicBezTo>
                    <a:pt x="5809" y="5866"/>
                    <a:pt x="5865" y="5679"/>
                    <a:pt x="5922" y="5586"/>
                  </a:cubicBezTo>
                  <a:cubicBezTo>
                    <a:pt x="5978" y="5493"/>
                    <a:pt x="6034" y="5307"/>
                    <a:pt x="6091" y="5307"/>
                  </a:cubicBezTo>
                  <a:cubicBezTo>
                    <a:pt x="6091" y="5214"/>
                    <a:pt x="6204" y="5214"/>
                    <a:pt x="6260" y="5214"/>
                  </a:cubicBezTo>
                  <a:cubicBezTo>
                    <a:pt x="6373" y="5214"/>
                    <a:pt x="6542" y="5307"/>
                    <a:pt x="6598" y="5307"/>
                  </a:cubicBezTo>
                  <a:cubicBezTo>
                    <a:pt x="6655" y="5307"/>
                    <a:pt x="6824" y="5493"/>
                    <a:pt x="6880" y="5493"/>
                  </a:cubicBezTo>
                  <a:cubicBezTo>
                    <a:pt x="6937" y="5493"/>
                    <a:pt x="7050" y="5493"/>
                    <a:pt x="7106" y="5400"/>
                  </a:cubicBezTo>
                  <a:cubicBezTo>
                    <a:pt x="7219" y="5400"/>
                    <a:pt x="7332" y="5214"/>
                    <a:pt x="7444" y="5214"/>
                  </a:cubicBezTo>
                  <a:cubicBezTo>
                    <a:pt x="7501" y="5121"/>
                    <a:pt x="7726" y="4934"/>
                    <a:pt x="7839" y="4934"/>
                  </a:cubicBezTo>
                  <a:cubicBezTo>
                    <a:pt x="7896" y="4934"/>
                    <a:pt x="8065" y="4934"/>
                    <a:pt x="8178" y="4934"/>
                  </a:cubicBezTo>
                  <a:cubicBezTo>
                    <a:pt x="8234" y="4934"/>
                    <a:pt x="8347" y="4841"/>
                    <a:pt x="8403" y="4841"/>
                  </a:cubicBezTo>
                  <a:cubicBezTo>
                    <a:pt x="8460" y="4748"/>
                    <a:pt x="8516" y="4562"/>
                    <a:pt x="8572" y="4469"/>
                  </a:cubicBezTo>
                  <a:cubicBezTo>
                    <a:pt x="8629" y="4376"/>
                    <a:pt x="8742" y="4190"/>
                    <a:pt x="8798" y="4097"/>
                  </a:cubicBezTo>
                  <a:cubicBezTo>
                    <a:pt x="8798" y="4003"/>
                    <a:pt x="8967" y="3817"/>
                    <a:pt x="9023" y="3817"/>
                  </a:cubicBezTo>
                  <a:cubicBezTo>
                    <a:pt x="9136" y="3631"/>
                    <a:pt x="9362" y="3445"/>
                    <a:pt x="9475" y="3352"/>
                  </a:cubicBezTo>
                  <a:cubicBezTo>
                    <a:pt x="9531" y="3166"/>
                    <a:pt x="9587" y="2979"/>
                    <a:pt x="9644" y="2793"/>
                  </a:cubicBezTo>
                  <a:cubicBezTo>
                    <a:pt x="9644" y="2700"/>
                    <a:pt x="9757" y="2421"/>
                    <a:pt x="9813" y="2234"/>
                  </a:cubicBezTo>
                  <a:cubicBezTo>
                    <a:pt x="9869" y="2141"/>
                    <a:pt x="9926" y="1955"/>
                    <a:pt x="9982" y="1862"/>
                  </a:cubicBezTo>
                  <a:cubicBezTo>
                    <a:pt x="10039" y="1769"/>
                    <a:pt x="10151" y="1583"/>
                    <a:pt x="10208" y="1583"/>
                  </a:cubicBezTo>
                  <a:cubicBezTo>
                    <a:pt x="10208" y="1490"/>
                    <a:pt x="10321" y="1303"/>
                    <a:pt x="10377" y="1303"/>
                  </a:cubicBezTo>
                  <a:cubicBezTo>
                    <a:pt x="10377" y="1210"/>
                    <a:pt x="10433" y="931"/>
                    <a:pt x="10433" y="838"/>
                  </a:cubicBezTo>
                  <a:cubicBezTo>
                    <a:pt x="10433" y="745"/>
                    <a:pt x="10377" y="559"/>
                    <a:pt x="10433" y="372"/>
                  </a:cubicBezTo>
                  <a:cubicBezTo>
                    <a:pt x="10433" y="372"/>
                    <a:pt x="10490" y="279"/>
                    <a:pt x="10490" y="186"/>
                  </a:cubicBezTo>
                  <a:cubicBezTo>
                    <a:pt x="10546" y="186"/>
                    <a:pt x="10603" y="0"/>
                    <a:pt x="10659" y="0"/>
                  </a:cubicBezTo>
                  <a:cubicBezTo>
                    <a:pt x="10659" y="0"/>
                    <a:pt x="10715" y="0"/>
                    <a:pt x="10715" y="0"/>
                  </a:cubicBezTo>
                  <a:cubicBezTo>
                    <a:pt x="10772" y="0"/>
                    <a:pt x="10772" y="186"/>
                    <a:pt x="10715" y="186"/>
                  </a:cubicBezTo>
                  <a:cubicBezTo>
                    <a:pt x="10715" y="186"/>
                    <a:pt x="10715" y="186"/>
                    <a:pt x="10659" y="186"/>
                  </a:cubicBezTo>
                  <a:cubicBezTo>
                    <a:pt x="10659" y="279"/>
                    <a:pt x="10659" y="279"/>
                    <a:pt x="10659" y="372"/>
                  </a:cubicBezTo>
                  <a:cubicBezTo>
                    <a:pt x="10715" y="372"/>
                    <a:pt x="10772" y="372"/>
                    <a:pt x="10828" y="372"/>
                  </a:cubicBezTo>
                  <a:cubicBezTo>
                    <a:pt x="10885" y="466"/>
                    <a:pt x="10997" y="559"/>
                    <a:pt x="11054" y="559"/>
                  </a:cubicBezTo>
                  <a:cubicBezTo>
                    <a:pt x="11110" y="559"/>
                    <a:pt x="11279" y="559"/>
                    <a:pt x="11336" y="559"/>
                  </a:cubicBezTo>
                  <a:cubicBezTo>
                    <a:pt x="11449" y="559"/>
                    <a:pt x="11618" y="559"/>
                    <a:pt x="11674" y="559"/>
                  </a:cubicBezTo>
                  <a:cubicBezTo>
                    <a:pt x="11787" y="559"/>
                    <a:pt x="11956" y="466"/>
                    <a:pt x="12069" y="466"/>
                  </a:cubicBezTo>
                  <a:cubicBezTo>
                    <a:pt x="12125" y="466"/>
                    <a:pt x="12351" y="559"/>
                    <a:pt x="12407" y="559"/>
                  </a:cubicBezTo>
                  <a:cubicBezTo>
                    <a:pt x="12520" y="559"/>
                    <a:pt x="12689" y="559"/>
                    <a:pt x="12802" y="559"/>
                  </a:cubicBezTo>
                  <a:cubicBezTo>
                    <a:pt x="12802" y="559"/>
                    <a:pt x="12971" y="466"/>
                    <a:pt x="12971" y="559"/>
                  </a:cubicBezTo>
                  <a:cubicBezTo>
                    <a:pt x="13028" y="559"/>
                    <a:pt x="13028" y="559"/>
                    <a:pt x="13028" y="559"/>
                  </a:cubicBezTo>
                  <a:cubicBezTo>
                    <a:pt x="13028" y="652"/>
                    <a:pt x="13028" y="652"/>
                    <a:pt x="13028" y="745"/>
                  </a:cubicBezTo>
                  <a:cubicBezTo>
                    <a:pt x="12971" y="745"/>
                    <a:pt x="12915" y="745"/>
                    <a:pt x="12915" y="745"/>
                  </a:cubicBezTo>
                  <a:cubicBezTo>
                    <a:pt x="12858" y="745"/>
                    <a:pt x="12802" y="931"/>
                    <a:pt x="12802" y="931"/>
                  </a:cubicBezTo>
                  <a:cubicBezTo>
                    <a:pt x="12746" y="931"/>
                    <a:pt x="12689" y="1024"/>
                    <a:pt x="12689" y="1117"/>
                  </a:cubicBezTo>
                  <a:cubicBezTo>
                    <a:pt x="12633" y="1117"/>
                    <a:pt x="12577" y="1117"/>
                    <a:pt x="12577" y="1024"/>
                  </a:cubicBezTo>
                  <a:cubicBezTo>
                    <a:pt x="12577" y="1024"/>
                    <a:pt x="12520" y="931"/>
                    <a:pt x="12520" y="931"/>
                  </a:cubicBezTo>
                  <a:cubicBezTo>
                    <a:pt x="12520" y="931"/>
                    <a:pt x="12464" y="931"/>
                    <a:pt x="12464" y="931"/>
                  </a:cubicBezTo>
                  <a:cubicBezTo>
                    <a:pt x="12407" y="931"/>
                    <a:pt x="12351" y="1024"/>
                    <a:pt x="12351" y="1024"/>
                  </a:cubicBezTo>
                  <a:cubicBezTo>
                    <a:pt x="12351" y="1117"/>
                    <a:pt x="12295" y="1210"/>
                    <a:pt x="12238" y="1210"/>
                  </a:cubicBezTo>
                  <a:cubicBezTo>
                    <a:pt x="12182" y="1117"/>
                    <a:pt x="12182" y="1024"/>
                    <a:pt x="12125" y="1024"/>
                  </a:cubicBezTo>
                  <a:cubicBezTo>
                    <a:pt x="12125" y="1024"/>
                    <a:pt x="12013" y="1024"/>
                    <a:pt x="11956" y="1024"/>
                  </a:cubicBezTo>
                  <a:cubicBezTo>
                    <a:pt x="11956" y="1117"/>
                    <a:pt x="11900" y="1117"/>
                    <a:pt x="11843" y="1210"/>
                  </a:cubicBezTo>
                  <a:cubicBezTo>
                    <a:pt x="11731" y="1210"/>
                    <a:pt x="11731" y="1210"/>
                    <a:pt x="11731" y="1210"/>
                  </a:cubicBezTo>
                  <a:cubicBezTo>
                    <a:pt x="11731" y="1210"/>
                    <a:pt x="11674" y="1117"/>
                    <a:pt x="11674" y="1117"/>
                  </a:cubicBezTo>
                  <a:cubicBezTo>
                    <a:pt x="11674" y="1024"/>
                    <a:pt x="11618" y="1024"/>
                    <a:pt x="11618" y="1024"/>
                  </a:cubicBezTo>
                  <a:cubicBezTo>
                    <a:pt x="11618" y="1117"/>
                    <a:pt x="11618" y="1117"/>
                    <a:pt x="11618" y="1210"/>
                  </a:cubicBezTo>
                  <a:cubicBezTo>
                    <a:pt x="11618" y="1210"/>
                    <a:pt x="11618" y="1210"/>
                    <a:pt x="11618" y="1303"/>
                  </a:cubicBezTo>
                  <a:cubicBezTo>
                    <a:pt x="11618" y="1303"/>
                    <a:pt x="11618" y="1303"/>
                    <a:pt x="11618" y="1303"/>
                  </a:cubicBezTo>
                  <a:cubicBezTo>
                    <a:pt x="11561" y="1397"/>
                    <a:pt x="11505" y="1303"/>
                    <a:pt x="11505" y="1303"/>
                  </a:cubicBezTo>
                  <a:cubicBezTo>
                    <a:pt x="11449" y="1303"/>
                    <a:pt x="11449" y="1303"/>
                    <a:pt x="11449" y="1303"/>
                  </a:cubicBezTo>
                  <a:cubicBezTo>
                    <a:pt x="11449" y="1303"/>
                    <a:pt x="11449" y="1210"/>
                    <a:pt x="11392" y="1210"/>
                  </a:cubicBezTo>
                  <a:cubicBezTo>
                    <a:pt x="11392" y="1210"/>
                    <a:pt x="11449" y="1117"/>
                    <a:pt x="11392" y="1024"/>
                  </a:cubicBezTo>
                  <a:cubicBezTo>
                    <a:pt x="11392" y="1024"/>
                    <a:pt x="11392" y="931"/>
                    <a:pt x="11336" y="931"/>
                  </a:cubicBezTo>
                  <a:cubicBezTo>
                    <a:pt x="11336" y="931"/>
                    <a:pt x="11279" y="1024"/>
                    <a:pt x="11279" y="1024"/>
                  </a:cubicBezTo>
                  <a:cubicBezTo>
                    <a:pt x="11223" y="1024"/>
                    <a:pt x="11167" y="1117"/>
                    <a:pt x="11110" y="1210"/>
                  </a:cubicBezTo>
                  <a:cubicBezTo>
                    <a:pt x="11110" y="1210"/>
                    <a:pt x="11054" y="1210"/>
                    <a:pt x="11054" y="1303"/>
                  </a:cubicBezTo>
                  <a:cubicBezTo>
                    <a:pt x="11054" y="1303"/>
                    <a:pt x="11054" y="1397"/>
                    <a:pt x="11054" y="1397"/>
                  </a:cubicBezTo>
                  <a:cubicBezTo>
                    <a:pt x="11054" y="1490"/>
                    <a:pt x="11110" y="1583"/>
                    <a:pt x="11110" y="1583"/>
                  </a:cubicBezTo>
                  <a:cubicBezTo>
                    <a:pt x="11110" y="1583"/>
                    <a:pt x="11054" y="1583"/>
                    <a:pt x="11054" y="1676"/>
                  </a:cubicBezTo>
                  <a:cubicBezTo>
                    <a:pt x="10997" y="1676"/>
                    <a:pt x="10885" y="1583"/>
                    <a:pt x="10828" y="1583"/>
                  </a:cubicBezTo>
                  <a:cubicBezTo>
                    <a:pt x="10828" y="1583"/>
                    <a:pt x="10772" y="1676"/>
                    <a:pt x="10715" y="1676"/>
                  </a:cubicBezTo>
                  <a:cubicBezTo>
                    <a:pt x="10715" y="1676"/>
                    <a:pt x="10715" y="1769"/>
                    <a:pt x="10659" y="1769"/>
                  </a:cubicBezTo>
                  <a:cubicBezTo>
                    <a:pt x="10659" y="1769"/>
                    <a:pt x="10603" y="1769"/>
                    <a:pt x="10603" y="1769"/>
                  </a:cubicBezTo>
                  <a:cubicBezTo>
                    <a:pt x="10603" y="1769"/>
                    <a:pt x="10546" y="1676"/>
                    <a:pt x="10490" y="1676"/>
                  </a:cubicBezTo>
                  <a:cubicBezTo>
                    <a:pt x="10490" y="1676"/>
                    <a:pt x="10433" y="1676"/>
                    <a:pt x="10433" y="1676"/>
                  </a:cubicBezTo>
                  <a:cubicBezTo>
                    <a:pt x="10377" y="1676"/>
                    <a:pt x="10321" y="1676"/>
                    <a:pt x="10264" y="1676"/>
                  </a:cubicBezTo>
                  <a:cubicBezTo>
                    <a:pt x="10264" y="1676"/>
                    <a:pt x="10208" y="1769"/>
                    <a:pt x="10208" y="1769"/>
                  </a:cubicBezTo>
                  <a:cubicBezTo>
                    <a:pt x="10151" y="1769"/>
                    <a:pt x="10151" y="1955"/>
                    <a:pt x="10151" y="1955"/>
                  </a:cubicBezTo>
                  <a:cubicBezTo>
                    <a:pt x="10151" y="2048"/>
                    <a:pt x="10208" y="2141"/>
                    <a:pt x="10208" y="2141"/>
                  </a:cubicBezTo>
                  <a:cubicBezTo>
                    <a:pt x="10208" y="2234"/>
                    <a:pt x="10264" y="2328"/>
                    <a:pt x="10264" y="2421"/>
                  </a:cubicBezTo>
                  <a:cubicBezTo>
                    <a:pt x="10264" y="2421"/>
                    <a:pt x="10208" y="2514"/>
                    <a:pt x="10208" y="2514"/>
                  </a:cubicBezTo>
                  <a:cubicBezTo>
                    <a:pt x="10208" y="2514"/>
                    <a:pt x="10151" y="2514"/>
                    <a:pt x="10151" y="2514"/>
                  </a:cubicBezTo>
                  <a:cubicBezTo>
                    <a:pt x="10151" y="2421"/>
                    <a:pt x="10151" y="2421"/>
                    <a:pt x="10095" y="2421"/>
                  </a:cubicBezTo>
                  <a:cubicBezTo>
                    <a:pt x="10039" y="2421"/>
                    <a:pt x="10039" y="2421"/>
                    <a:pt x="10039" y="2421"/>
                  </a:cubicBezTo>
                  <a:cubicBezTo>
                    <a:pt x="10039" y="2514"/>
                    <a:pt x="10039" y="2514"/>
                    <a:pt x="10039" y="2514"/>
                  </a:cubicBezTo>
                  <a:cubicBezTo>
                    <a:pt x="10039" y="2607"/>
                    <a:pt x="10039" y="2700"/>
                    <a:pt x="10039" y="2700"/>
                  </a:cubicBezTo>
                  <a:cubicBezTo>
                    <a:pt x="10039" y="2700"/>
                    <a:pt x="9982" y="2793"/>
                    <a:pt x="9982" y="2793"/>
                  </a:cubicBezTo>
                  <a:cubicBezTo>
                    <a:pt x="9982" y="2793"/>
                    <a:pt x="9926" y="2886"/>
                    <a:pt x="9869" y="2886"/>
                  </a:cubicBezTo>
                  <a:cubicBezTo>
                    <a:pt x="9869" y="2979"/>
                    <a:pt x="9869" y="2979"/>
                    <a:pt x="9869" y="3072"/>
                  </a:cubicBezTo>
                  <a:cubicBezTo>
                    <a:pt x="9869" y="3072"/>
                    <a:pt x="9926" y="3072"/>
                    <a:pt x="9926" y="3166"/>
                  </a:cubicBezTo>
                  <a:cubicBezTo>
                    <a:pt x="9926" y="3259"/>
                    <a:pt x="9926" y="3259"/>
                    <a:pt x="9926" y="3259"/>
                  </a:cubicBezTo>
                  <a:cubicBezTo>
                    <a:pt x="9926" y="3352"/>
                    <a:pt x="9869" y="3352"/>
                    <a:pt x="9869" y="3352"/>
                  </a:cubicBezTo>
                  <a:cubicBezTo>
                    <a:pt x="9869" y="3445"/>
                    <a:pt x="9869" y="3538"/>
                    <a:pt x="9869" y="3538"/>
                  </a:cubicBezTo>
                  <a:cubicBezTo>
                    <a:pt x="9926" y="3538"/>
                    <a:pt x="9982" y="3631"/>
                    <a:pt x="9982" y="3724"/>
                  </a:cubicBezTo>
                  <a:cubicBezTo>
                    <a:pt x="10039" y="3724"/>
                    <a:pt x="10095" y="3724"/>
                    <a:pt x="10151" y="3817"/>
                  </a:cubicBezTo>
                  <a:cubicBezTo>
                    <a:pt x="10151" y="3817"/>
                    <a:pt x="10208" y="3817"/>
                    <a:pt x="10264" y="3817"/>
                  </a:cubicBezTo>
                  <a:cubicBezTo>
                    <a:pt x="10264" y="3817"/>
                    <a:pt x="10377" y="3910"/>
                    <a:pt x="10377" y="3910"/>
                  </a:cubicBezTo>
                  <a:cubicBezTo>
                    <a:pt x="10377" y="3817"/>
                    <a:pt x="10433" y="3817"/>
                    <a:pt x="10433" y="3724"/>
                  </a:cubicBezTo>
                  <a:cubicBezTo>
                    <a:pt x="10433" y="3724"/>
                    <a:pt x="10377" y="3631"/>
                    <a:pt x="10377" y="3631"/>
                  </a:cubicBezTo>
                  <a:cubicBezTo>
                    <a:pt x="10321" y="3631"/>
                    <a:pt x="10264" y="3631"/>
                    <a:pt x="10208" y="3631"/>
                  </a:cubicBezTo>
                  <a:cubicBezTo>
                    <a:pt x="10208" y="3538"/>
                    <a:pt x="10151" y="3445"/>
                    <a:pt x="10151" y="3445"/>
                  </a:cubicBezTo>
                  <a:cubicBezTo>
                    <a:pt x="10095" y="3445"/>
                    <a:pt x="10095" y="3352"/>
                    <a:pt x="10095" y="3259"/>
                  </a:cubicBezTo>
                  <a:cubicBezTo>
                    <a:pt x="10151" y="3166"/>
                    <a:pt x="10151" y="3072"/>
                    <a:pt x="10151" y="3072"/>
                  </a:cubicBezTo>
                  <a:cubicBezTo>
                    <a:pt x="10208" y="3072"/>
                    <a:pt x="10208" y="2979"/>
                    <a:pt x="10264" y="2979"/>
                  </a:cubicBezTo>
                  <a:cubicBezTo>
                    <a:pt x="10264" y="2979"/>
                    <a:pt x="10377" y="2979"/>
                    <a:pt x="10377" y="2979"/>
                  </a:cubicBezTo>
                  <a:cubicBezTo>
                    <a:pt x="10433" y="2979"/>
                    <a:pt x="10433" y="2886"/>
                    <a:pt x="10433" y="2793"/>
                  </a:cubicBezTo>
                  <a:cubicBezTo>
                    <a:pt x="10433" y="2793"/>
                    <a:pt x="10433" y="2700"/>
                    <a:pt x="10433" y="2700"/>
                  </a:cubicBezTo>
                  <a:cubicBezTo>
                    <a:pt x="10433" y="2700"/>
                    <a:pt x="10433" y="2607"/>
                    <a:pt x="10490" y="2607"/>
                  </a:cubicBezTo>
                  <a:cubicBezTo>
                    <a:pt x="10490" y="2514"/>
                    <a:pt x="10546" y="2607"/>
                    <a:pt x="10603" y="2514"/>
                  </a:cubicBezTo>
                  <a:cubicBezTo>
                    <a:pt x="10603" y="2514"/>
                    <a:pt x="10659" y="2421"/>
                    <a:pt x="10715" y="2328"/>
                  </a:cubicBezTo>
                  <a:cubicBezTo>
                    <a:pt x="10715" y="2328"/>
                    <a:pt x="10715" y="2234"/>
                    <a:pt x="10715" y="2141"/>
                  </a:cubicBezTo>
                  <a:cubicBezTo>
                    <a:pt x="10715" y="2141"/>
                    <a:pt x="10715" y="2048"/>
                    <a:pt x="10715" y="2048"/>
                  </a:cubicBezTo>
                  <a:cubicBezTo>
                    <a:pt x="10772" y="1955"/>
                    <a:pt x="10772" y="1955"/>
                    <a:pt x="10772" y="1955"/>
                  </a:cubicBezTo>
                  <a:cubicBezTo>
                    <a:pt x="10828" y="1955"/>
                    <a:pt x="10828" y="1862"/>
                    <a:pt x="10828" y="1769"/>
                  </a:cubicBezTo>
                  <a:cubicBezTo>
                    <a:pt x="10828" y="1769"/>
                    <a:pt x="10885" y="1769"/>
                    <a:pt x="10941" y="1769"/>
                  </a:cubicBezTo>
                  <a:cubicBezTo>
                    <a:pt x="10941" y="1769"/>
                    <a:pt x="10997" y="1769"/>
                    <a:pt x="10997" y="1862"/>
                  </a:cubicBezTo>
                  <a:cubicBezTo>
                    <a:pt x="11054" y="1955"/>
                    <a:pt x="11054" y="2048"/>
                    <a:pt x="11110" y="2048"/>
                  </a:cubicBezTo>
                  <a:cubicBezTo>
                    <a:pt x="11110" y="2048"/>
                    <a:pt x="11167" y="2048"/>
                    <a:pt x="11167" y="1955"/>
                  </a:cubicBezTo>
                  <a:cubicBezTo>
                    <a:pt x="11223" y="1955"/>
                    <a:pt x="11223" y="1769"/>
                    <a:pt x="11223" y="1769"/>
                  </a:cubicBezTo>
                  <a:cubicBezTo>
                    <a:pt x="11223" y="1769"/>
                    <a:pt x="11279" y="1676"/>
                    <a:pt x="11279" y="1676"/>
                  </a:cubicBezTo>
                  <a:cubicBezTo>
                    <a:pt x="11336" y="1676"/>
                    <a:pt x="11336" y="1583"/>
                    <a:pt x="11392" y="1583"/>
                  </a:cubicBezTo>
                  <a:cubicBezTo>
                    <a:pt x="11449" y="1583"/>
                    <a:pt x="11505" y="1583"/>
                    <a:pt x="11561" y="1583"/>
                  </a:cubicBezTo>
                  <a:cubicBezTo>
                    <a:pt x="11618" y="1583"/>
                    <a:pt x="11618" y="1490"/>
                    <a:pt x="11674" y="1397"/>
                  </a:cubicBezTo>
                  <a:cubicBezTo>
                    <a:pt x="11674" y="1397"/>
                    <a:pt x="11731" y="1397"/>
                    <a:pt x="11731" y="1397"/>
                  </a:cubicBezTo>
                  <a:cubicBezTo>
                    <a:pt x="11787" y="1397"/>
                    <a:pt x="11787" y="1397"/>
                    <a:pt x="11787" y="1490"/>
                  </a:cubicBezTo>
                  <a:cubicBezTo>
                    <a:pt x="11843" y="1490"/>
                    <a:pt x="11731" y="1583"/>
                    <a:pt x="11731" y="1583"/>
                  </a:cubicBezTo>
                  <a:cubicBezTo>
                    <a:pt x="11731" y="1583"/>
                    <a:pt x="11787" y="1676"/>
                    <a:pt x="11843" y="1676"/>
                  </a:cubicBezTo>
                  <a:cubicBezTo>
                    <a:pt x="11843" y="1676"/>
                    <a:pt x="11843" y="1676"/>
                    <a:pt x="11900" y="1676"/>
                  </a:cubicBezTo>
                  <a:cubicBezTo>
                    <a:pt x="11900" y="1676"/>
                    <a:pt x="11900" y="1676"/>
                    <a:pt x="11900" y="1583"/>
                  </a:cubicBezTo>
                  <a:cubicBezTo>
                    <a:pt x="11900" y="1583"/>
                    <a:pt x="11956" y="1583"/>
                    <a:pt x="11956" y="1676"/>
                  </a:cubicBezTo>
                  <a:cubicBezTo>
                    <a:pt x="11956" y="1676"/>
                    <a:pt x="11956" y="1769"/>
                    <a:pt x="12013" y="1769"/>
                  </a:cubicBezTo>
                  <a:cubicBezTo>
                    <a:pt x="12069" y="1769"/>
                    <a:pt x="12069" y="1769"/>
                    <a:pt x="12069" y="1769"/>
                  </a:cubicBezTo>
                  <a:cubicBezTo>
                    <a:pt x="12125" y="1769"/>
                    <a:pt x="12069" y="1676"/>
                    <a:pt x="12069" y="1583"/>
                  </a:cubicBezTo>
                  <a:cubicBezTo>
                    <a:pt x="12069" y="1583"/>
                    <a:pt x="12069" y="1397"/>
                    <a:pt x="12069" y="1397"/>
                  </a:cubicBezTo>
                  <a:cubicBezTo>
                    <a:pt x="12125" y="1303"/>
                    <a:pt x="12125" y="1303"/>
                    <a:pt x="12125" y="1303"/>
                  </a:cubicBezTo>
                  <a:cubicBezTo>
                    <a:pt x="12182" y="1397"/>
                    <a:pt x="12182" y="1490"/>
                    <a:pt x="12182" y="1583"/>
                  </a:cubicBezTo>
                  <a:cubicBezTo>
                    <a:pt x="12238" y="1676"/>
                    <a:pt x="12238" y="1676"/>
                    <a:pt x="12238" y="1676"/>
                  </a:cubicBezTo>
                  <a:cubicBezTo>
                    <a:pt x="12238" y="1769"/>
                    <a:pt x="12182" y="1862"/>
                    <a:pt x="12238" y="1955"/>
                  </a:cubicBezTo>
                  <a:cubicBezTo>
                    <a:pt x="12238" y="1955"/>
                    <a:pt x="12238" y="2048"/>
                    <a:pt x="12295" y="2141"/>
                  </a:cubicBezTo>
                  <a:cubicBezTo>
                    <a:pt x="12295" y="2141"/>
                    <a:pt x="12407" y="2141"/>
                    <a:pt x="12464" y="2048"/>
                  </a:cubicBezTo>
                  <a:cubicBezTo>
                    <a:pt x="12464" y="2048"/>
                    <a:pt x="12520" y="2048"/>
                    <a:pt x="12520" y="1955"/>
                  </a:cubicBezTo>
                  <a:cubicBezTo>
                    <a:pt x="12577" y="1955"/>
                    <a:pt x="12633" y="1862"/>
                    <a:pt x="12689" y="1769"/>
                  </a:cubicBezTo>
                  <a:cubicBezTo>
                    <a:pt x="12689" y="1676"/>
                    <a:pt x="12689" y="1676"/>
                    <a:pt x="12689" y="1676"/>
                  </a:cubicBezTo>
                  <a:cubicBezTo>
                    <a:pt x="12746" y="1676"/>
                    <a:pt x="12746" y="1490"/>
                    <a:pt x="12746" y="1397"/>
                  </a:cubicBezTo>
                  <a:cubicBezTo>
                    <a:pt x="12746" y="1397"/>
                    <a:pt x="12746" y="1303"/>
                    <a:pt x="12746" y="1303"/>
                  </a:cubicBezTo>
                  <a:cubicBezTo>
                    <a:pt x="12802" y="1303"/>
                    <a:pt x="12915" y="1210"/>
                    <a:pt x="12915" y="1210"/>
                  </a:cubicBezTo>
                  <a:cubicBezTo>
                    <a:pt x="12971" y="1210"/>
                    <a:pt x="12971" y="1117"/>
                    <a:pt x="13028" y="1117"/>
                  </a:cubicBezTo>
                  <a:cubicBezTo>
                    <a:pt x="13028" y="1024"/>
                    <a:pt x="13084" y="931"/>
                    <a:pt x="13084" y="931"/>
                  </a:cubicBezTo>
                  <a:cubicBezTo>
                    <a:pt x="13140" y="931"/>
                    <a:pt x="13140" y="931"/>
                    <a:pt x="13140" y="931"/>
                  </a:cubicBezTo>
                  <a:cubicBezTo>
                    <a:pt x="13197" y="838"/>
                    <a:pt x="13197" y="838"/>
                    <a:pt x="13253" y="838"/>
                  </a:cubicBezTo>
                  <a:cubicBezTo>
                    <a:pt x="13310" y="745"/>
                    <a:pt x="13310" y="745"/>
                    <a:pt x="13310" y="745"/>
                  </a:cubicBezTo>
                  <a:cubicBezTo>
                    <a:pt x="13366" y="745"/>
                    <a:pt x="13366" y="745"/>
                    <a:pt x="13366" y="745"/>
                  </a:cubicBezTo>
                  <a:cubicBezTo>
                    <a:pt x="13422" y="745"/>
                    <a:pt x="13479" y="745"/>
                    <a:pt x="13535" y="745"/>
                  </a:cubicBezTo>
                  <a:cubicBezTo>
                    <a:pt x="13535" y="838"/>
                    <a:pt x="13535" y="838"/>
                    <a:pt x="13535" y="931"/>
                  </a:cubicBezTo>
                  <a:cubicBezTo>
                    <a:pt x="13479" y="931"/>
                    <a:pt x="13479" y="931"/>
                    <a:pt x="13479" y="931"/>
                  </a:cubicBezTo>
                  <a:cubicBezTo>
                    <a:pt x="13422" y="1024"/>
                    <a:pt x="13422" y="1024"/>
                    <a:pt x="13422" y="1024"/>
                  </a:cubicBezTo>
                  <a:cubicBezTo>
                    <a:pt x="13422" y="1117"/>
                    <a:pt x="13422" y="1210"/>
                    <a:pt x="13422" y="1303"/>
                  </a:cubicBezTo>
                  <a:cubicBezTo>
                    <a:pt x="13422" y="1303"/>
                    <a:pt x="13479" y="1397"/>
                    <a:pt x="13535" y="1397"/>
                  </a:cubicBezTo>
                  <a:cubicBezTo>
                    <a:pt x="13535" y="1397"/>
                    <a:pt x="13648" y="1397"/>
                    <a:pt x="13648" y="1490"/>
                  </a:cubicBezTo>
                  <a:cubicBezTo>
                    <a:pt x="13704" y="1490"/>
                    <a:pt x="13761" y="1583"/>
                    <a:pt x="13817" y="1676"/>
                  </a:cubicBezTo>
                  <a:cubicBezTo>
                    <a:pt x="13817" y="1676"/>
                    <a:pt x="13817" y="1769"/>
                    <a:pt x="13817" y="1862"/>
                  </a:cubicBezTo>
                  <a:cubicBezTo>
                    <a:pt x="13817" y="1955"/>
                    <a:pt x="13761" y="2048"/>
                    <a:pt x="13761" y="2048"/>
                  </a:cubicBezTo>
                  <a:cubicBezTo>
                    <a:pt x="13761" y="2141"/>
                    <a:pt x="13817" y="2328"/>
                    <a:pt x="13817" y="2421"/>
                  </a:cubicBezTo>
                  <a:cubicBezTo>
                    <a:pt x="13817" y="2514"/>
                    <a:pt x="13930" y="2607"/>
                    <a:pt x="13930" y="2700"/>
                  </a:cubicBezTo>
                  <a:cubicBezTo>
                    <a:pt x="13930" y="2700"/>
                    <a:pt x="13930" y="2886"/>
                    <a:pt x="13986" y="2979"/>
                  </a:cubicBezTo>
                  <a:cubicBezTo>
                    <a:pt x="13986" y="2979"/>
                    <a:pt x="14043" y="3072"/>
                    <a:pt x="14043" y="3166"/>
                  </a:cubicBezTo>
                  <a:cubicBezTo>
                    <a:pt x="14043" y="3166"/>
                    <a:pt x="14099" y="3166"/>
                    <a:pt x="14156" y="3259"/>
                  </a:cubicBezTo>
                  <a:cubicBezTo>
                    <a:pt x="14156" y="3259"/>
                    <a:pt x="14268" y="3352"/>
                    <a:pt x="14268" y="3352"/>
                  </a:cubicBezTo>
                  <a:cubicBezTo>
                    <a:pt x="14325" y="3352"/>
                    <a:pt x="14438" y="3259"/>
                    <a:pt x="14494" y="3352"/>
                  </a:cubicBezTo>
                  <a:cubicBezTo>
                    <a:pt x="14494" y="3352"/>
                    <a:pt x="14550" y="3445"/>
                    <a:pt x="14550" y="3445"/>
                  </a:cubicBezTo>
                  <a:cubicBezTo>
                    <a:pt x="14607" y="3445"/>
                    <a:pt x="14607" y="3538"/>
                    <a:pt x="14663" y="3538"/>
                  </a:cubicBezTo>
                  <a:cubicBezTo>
                    <a:pt x="14663" y="3538"/>
                    <a:pt x="14776" y="3631"/>
                    <a:pt x="14832" y="3631"/>
                  </a:cubicBezTo>
                  <a:cubicBezTo>
                    <a:pt x="14832" y="3631"/>
                    <a:pt x="14889" y="3724"/>
                    <a:pt x="14945" y="3724"/>
                  </a:cubicBezTo>
                  <a:cubicBezTo>
                    <a:pt x="15002" y="3724"/>
                    <a:pt x="15002" y="3817"/>
                    <a:pt x="15058" y="3817"/>
                  </a:cubicBezTo>
                  <a:cubicBezTo>
                    <a:pt x="15058" y="3910"/>
                    <a:pt x="15058" y="4003"/>
                    <a:pt x="15114" y="4097"/>
                  </a:cubicBezTo>
                  <a:cubicBezTo>
                    <a:pt x="15114" y="4097"/>
                    <a:pt x="15227" y="4190"/>
                    <a:pt x="15227" y="4283"/>
                  </a:cubicBezTo>
                  <a:cubicBezTo>
                    <a:pt x="15227" y="4376"/>
                    <a:pt x="15227" y="4469"/>
                    <a:pt x="15227" y="4469"/>
                  </a:cubicBezTo>
                  <a:cubicBezTo>
                    <a:pt x="15227" y="4562"/>
                    <a:pt x="15284" y="4655"/>
                    <a:pt x="15284" y="4655"/>
                  </a:cubicBezTo>
                  <a:cubicBezTo>
                    <a:pt x="15340" y="4748"/>
                    <a:pt x="15396" y="4748"/>
                    <a:pt x="15453" y="4748"/>
                  </a:cubicBezTo>
                  <a:cubicBezTo>
                    <a:pt x="15453" y="4748"/>
                    <a:pt x="15453" y="4562"/>
                    <a:pt x="15453" y="4562"/>
                  </a:cubicBezTo>
                  <a:cubicBezTo>
                    <a:pt x="15453" y="4562"/>
                    <a:pt x="15509" y="4562"/>
                    <a:pt x="15566" y="4562"/>
                  </a:cubicBezTo>
                  <a:cubicBezTo>
                    <a:pt x="15622" y="4562"/>
                    <a:pt x="15622" y="4562"/>
                    <a:pt x="15622" y="4655"/>
                  </a:cubicBezTo>
                  <a:cubicBezTo>
                    <a:pt x="15678" y="4748"/>
                    <a:pt x="15678" y="4748"/>
                    <a:pt x="15678" y="4841"/>
                  </a:cubicBezTo>
                  <a:cubicBezTo>
                    <a:pt x="15678" y="4841"/>
                    <a:pt x="15622" y="4934"/>
                    <a:pt x="15622" y="4934"/>
                  </a:cubicBezTo>
                  <a:cubicBezTo>
                    <a:pt x="15622" y="5028"/>
                    <a:pt x="15678" y="5121"/>
                    <a:pt x="15678" y="5121"/>
                  </a:cubicBezTo>
                  <a:cubicBezTo>
                    <a:pt x="15735" y="5214"/>
                    <a:pt x="15791" y="5307"/>
                    <a:pt x="15848" y="5307"/>
                  </a:cubicBezTo>
                  <a:cubicBezTo>
                    <a:pt x="15848" y="5400"/>
                    <a:pt x="15904" y="5493"/>
                    <a:pt x="15960" y="5493"/>
                  </a:cubicBezTo>
                  <a:cubicBezTo>
                    <a:pt x="15960" y="5586"/>
                    <a:pt x="15904" y="5772"/>
                    <a:pt x="15960" y="5772"/>
                  </a:cubicBezTo>
                  <a:cubicBezTo>
                    <a:pt x="15960" y="5866"/>
                    <a:pt x="15960" y="5959"/>
                    <a:pt x="16017" y="5959"/>
                  </a:cubicBezTo>
                  <a:cubicBezTo>
                    <a:pt x="16073" y="5866"/>
                    <a:pt x="16073" y="5772"/>
                    <a:pt x="16073" y="5772"/>
                  </a:cubicBezTo>
                  <a:cubicBezTo>
                    <a:pt x="16073" y="5679"/>
                    <a:pt x="16073" y="5586"/>
                    <a:pt x="16073" y="5493"/>
                  </a:cubicBezTo>
                  <a:cubicBezTo>
                    <a:pt x="16073" y="5493"/>
                    <a:pt x="16130" y="5307"/>
                    <a:pt x="16186" y="5307"/>
                  </a:cubicBezTo>
                  <a:cubicBezTo>
                    <a:pt x="16242" y="5214"/>
                    <a:pt x="16355" y="5214"/>
                    <a:pt x="16355" y="5214"/>
                  </a:cubicBezTo>
                  <a:cubicBezTo>
                    <a:pt x="16468" y="5121"/>
                    <a:pt x="16524" y="5214"/>
                    <a:pt x="16581" y="5214"/>
                  </a:cubicBezTo>
                  <a:cubicBezTo>
                    <a:pt x="16693" y="5214"/>
                    <a:pt x="16806" y="5214"/>
                    <a:pt x="16863" y="5121"/>
                  </a:cubicBezTo>
                  <a:cubicBezTo>
                    <a:pt x="16863" y="5121"/>
                    <a:pt x="16863" y="4934"/>
                    <a:pt x="16919" y="4934"/>
                  </a:cubicBezTo>
                  <a:cubicBezTo>
                    <a:pt x="16919" y="4841"/>
                    <a:pt x="16975" y="4841"/>
                    <a:pt x="16975" y="4748"/>
                  </a:cubicBezTo>
                  <a:cubicBezTo>
                    <a:pt x="16975" y="4748"/>
                    <a:pt x="17032" y="4655"/>
                    <a:pt x="17088" y="4655"/>
                  </a:cubicBezTo>
                  <a:cubicBezTo>
                    <a:pt x="17088" y="4562"/>
                    <a:pt x="17145" y="4562"/>
                    <a:pt x="17145" y="4562"/>
                  </a:cubicBezTo>
                  <a:cubicBezTo>
                    <a:pt x="17201" y="4562"/>
                    <a:pt x="17257" y="4562"/>
                    <a:pt x="17314" y="4562"/>
                  </a:cubicBezTo>
                  <a:cubicBezTo>
                    <a:pt x="17314" y="4562"/>
                    <a:pt x="17370" y="4748"/>
                    <a:pt x="17370" y="4748"/>
                  </a:cubicBezTo>
                  <a:cubicBezTo>
                    <a:pt x="17370" y="4841"/>
                    <a:pt x="17314" y="4934"/>
                    <a:pt x="17314" y="4934"/>
                  </a:cubicBezTo>
                  <a:cubicBezTo>
                    <a:pt x="17314" y="5028"/>
                    <a:pt x="17370" y="5121"/>
                    <a:pt x="17370" y="5121"/>
                  </a:cubicBezTo>
                  <a:cubicBezTo>
                    <a:pt x="17427" y="5214"/>
                    <a:pt x="17539" y="5307"/>
                    <a:pt x="17539" y="5400"/>
                  </a:cubicBezTo>
                  <a:cubicBezTo>
                    <a:pt x="17596" y="5493"/>
                    <a:pt x="17652" y="5586"/>
                    <a:pt x="17709" y="5586"/>
                  </a:cubicBezTo>
                  <a:cubicBezTo>
                    <a:pt x="17709" y="5679"/>
                    <a:pt x="17765" y="5866"/>
                    <a:pt x="17765" y="5866"/>
                  </a:cubicBezTo>
                  <a:cubicBezTo>
                    <a:pt x="17765" y="5959"/>
                    <a:pt x="17765" y="6145"/>
                    <a:pt x="17709" y="6145"/>
                  </a:cubicBezTo>
                  <a:cubicBezTo>
                    <a:pt x="17709" y="6238"/>
                    <a:pt x="17652" y="6238"/>
                    <a:pt x="17596" y="6331"/>
                  </a:cubicBezTo>
                  <a:cubicBezTo>
                    <a:pt x="17596" y="6424"/>
                    <a:pt x="17539" y="6610"/>
                    <a:pt x="17539" y="6703"/>
                  </a:cubicBezTo>
                  <a:cubicBezTo>
                    <a:pt x="17539" y="6703"/>
                    <a:pt x="17539" y="6890"/>
                    <a:pt x="17539" y="6890"/>
                  </a:cubicBezTo>
                  <a:cubicBezTo>
                    <a:pt x="17596" y="6983"/>
                    <a:pt x="17652" y="6983"/>
                    <a:pt x="17709" y="7076"/>
                  </a:cubicBezTo>
                  <a:cubicBezTo>
                    <a:pt x="17709" y="7169"/>
                    <a:pt x="17821" y="7262"/>
                    <a:pt x="17821" y="7262"/>
                  </a:cubicBezTo>
                  <a:cubicBezTo>
                    <a:pt x="17934" y="7355"/>
                    <a:pt x="17991" y="7355"/>
                    <a:pt x="18047" y="7448"/>
                  </a:cubicBezTo>
                  <a:cubicBezTo>
                    <a:pt x="18103" y="7448"/>
                    <a:pt x="18160" y="7541"/>
                    <a:pt x="18160" y="7634"/>
                  </a:cubicBezTo>
                  <a:cubicBezTo>
                    <a:pt x="18216" y="7728"/>
                    <a:pt x="18160" y="7728"/>
                    <a:pt x="18160" y="7821"/>
                  </a:cubicBezTo>
                  <a:cubicBezTo>
                    <a:pt x="18160" y="7914"/>
                    <a:pt x="18160" y="8007"/>
                    <a:pt x="18216" y="8007"/>
                  </a:cubicBezTo>
                  <a:cubicBezTo>
                    <a:pt x="18216" y="8007"/>
                    <a:pt x="18273" y="8100"/>
                    <a:pt x="18329" y="8100"/>
                  </a:cubicBezTo>
                  <a:cubicBezTo>
                    <a:pt x="18385" y="8100"/>
                    <a:pt x="18442" y="8193"/>
                    <a:pt x="18442" y="8286"/>
                  </a:cubicBezTo>
                  <a:cubicBezTo>
                    <a:pt x="18442" y="8379"/>
                    <a:pt x="18442" y="8472"/>
                    <a:pt x="18442" y="8472"/>
                  </a:cubicBezTo>
                  <a:cubicBezTo>
                    <a:pt x="18442" y="8566"/>
                    <a:pt x="18385" y="8659"/>
                    <a:pt x="18329" y="8659"/>
                  </a:cubicBezTo>
                  <a:cubicBezTo>
                    <a:pt x="18273" y="8752"/>
                    <a:pt x="18216" y="8845"/>
                    <a:pt x="18216" y="8845"/>
                  </a:cubicBezTo>
                  <a:cubicBezTo>
                    <a:pt x="18160" y="8938"/>
                    <a:pt x="18103" y="8938"/>
                    <a:pt x="18047" y="9031"/>
                  </a:cubicBezTo>
                  <a:cubicBezTo>
                    <a:pt x="18047" y="9031"/>
                    <a:pt x="17991" y="9124"/>
                    <a:pt x="17991" y="9124"/>
                  </a:cubicBezTo>
                  <a:cubicBezTo>
                    <a:pt x="17991" y="9217"/>
                    <a:pt x="17934" y="9310"/>
                    <a:pt x="17934" y="9403"/>
                  </a:cubicBezTo>
                  <a:cubicBezTo>
                    <a:pt x="17934" y="9403"/>
                    <a:pt x="17934" y="9497"/>
                    <a:pt x="17991" y="9590"/>
                  </a:cubicBezTo>
                  <a:cubicBezTo>
                    <a:pt x="17991" y="9683"/>
                    <a:pt x="18047" y="9776"/>
                    <a:pt x="18103" y="9776"/>
                  </a:cubicBezTo>
                  <a:cubicBezTo>
                    <a:pt x="18160" y="9776"/>
                    <a:pt x="18216" y="9776"/>
                    <a:pt x="18273" y="9869"/>
                  </a:cubicBezTo>
                  <a:cubicBezTo>
                    <a:pt x="18273" y="9869"/>
                    <a:pt x="18385" y="9869"/>
                    <a:pt x="18442" y="9962"/>
                  </a:cubicBezTo>
                  <a:cubicBezTo>
                    <a:pt x="18442" y="10055"/>
                    <a:pt x="18442" y="10148"/>
                    <a:pt x="18498" y="10148"/>
                  </a:cubicBezTo>
                  <a:cubicBezTo>
                    <a:pt x="18555" y="10148"/>
                    <a:pt x="18611" y="10148"/>
                    <a:pt x="18611" y="10148"/>
                  </a:cubicBezTo>
                  <a:cubicBezTo>
                    <a:pt x="18667" y="10241"/>
                    <a:pt x="18780" y="10334"/>
                    <a:pt x="18780" y="10334"/>
                  </a:cubicBezTo>
                  <a:cubicBezTo>
                    <a:pt x="18837" y="10428"/>
                    <a:pt x="18893" y="10614"/>
                    <a:pt x="19006" y="10707"/>
                  </a:cubicBezTo>
                  <a:cubicBezTo>
                    <a:pt x="19062" y="10707"/>
                    <a:pt x="19231" y="10800"/>
                    <a:pt x="19288" y="10893"/>
                  </a:cubicBezTo>
                  <a:cubicBezTo>
                    <a:pt x="19288" y="10893"/>
                    <a:pt x="19401" y="10986"/>
                    <a:pt x="19401" y="10986"/>
                  </a:cubicBezTo>
                  <a:cubicBezTo>
                    <a:pt x="19457" y="10986"/>
                    <a:pt x="19513" y="10893"/>
                    <a:pt x="19626" y="10986"/>
                  </a:cubicBezTo>
                  <a:cubicBezTo>
                    <a:pt x="19626" y="10986"/>
                    <a:pt x="19626" y="11079"/>
                    <a:pt x="19683" y="11079"/>
                  </a:cubicBezTo>
                  <a:cubicBezTo>
                    <a:pt x="19683" y="11079"/>
                    <a:pt x="19739" y="11172"/>
                    <a:pt x="19852" y="11172"/>
                  </a:cubicBezTo>
                  <a:cubicBezTo>
                    <a:pt x="19852" y="11172"/>
                    <a:pt x="20021" y="11172"/>
                    <a:pt x="20077" y="11172"/>
                  </a:cubicBezTo>
                  <a:cubicBezTo>
                    <a:pt x="20077" y="11172"/>
                    <a:pt x="20134" y="11079"/>
                    <a:pt x="20190" y="11079"/>
                  </a:cubicBezTo>
                  <a:cubicBezTo>
                    <a:pt x="20190" y="11079"/>
                    <a:pt x="20246" y="10893"/>
                    <a:pt x="20246" y="10893"/>
                  </a:cubicBezTo>
                  <a:cubicBezTo>
                    <a:pt x="20303" y="10893"/>
                    <a:pt x="20359" y="10800"/>
                    <a:pt x="20359" y="10800"/>
                  </a:cubicBezTo>
                  <a:cubicBezTo>
                    <a:pt x="20416" y="10707"/>
                    <a:pt x="20528" y="10707"/>
                    <a:pt x="20528" y="10800"/>
                  </a:cubicBezTo>
                  <a:cubicBezTo>
                    <a:pt x="20585" y="10800"/>
                    <a:pt x="20585" y="10893"/>
                    <a:pt x="20585" y="10893"/>
                  </a:cubicBezTo>
                  <a:cubicBezTo>
                    <a:pt x="20641" y="10986"/>
                    <a:pt x="20585" y="11079"/>
                    <a:pt x="20585" y="11172"/>
                  </a:cubicBezTo>
                  <a:cubicBezTo>
                    <a:pt x="20585" y="11172"/>
                    <a:pt x="20472" y="11266"/>
                    <a:pt x="20472" y="11266"/>
                  </a:cubicBezTo>
                  <a:cubicBezTo>
                    <a:pt x="20416" y="11359"/>
                    <a:pt x="20359" y="11452"/>
                    <a:pt x="20359" y="11452"/>
                  </a:cubicBezTo>
                  <a:cubicBezTo>
                    <a:pt x="20359" y="11452"/>
                    <a:pt x="20359" y="11545"/>
                    <a:pt x="20416" y="11638"/>
                  </a:cubicBezTo>
                  <a:cubicBezTo>
                    <a:pt x="20416" y="11731"/>
                    <a:pt x="20528" y="11731"/>
                    <a:pt x="20528" y="11731"/>
                  </a:cubicBezTo>
                  <a:cubicBezTo>
                    <a:pt x="20585" y="11731"/>
                    <a:pt x="20641" y="11731"/>
                    <a:pt x="20698" y="11731"/>
                  </a:cubicBezTo>
                  <a:cubicBezTo>
                    <a:pt x="20698" y="11731"/>
                    <a:pt x="20698" y="11917"/>
                    <a:pt x="20698" y="11917"/>
                  </a:cubicBezTo>
                  <a:cubicBezTo>
                    <a:pt x="20754" y="12010"/>
                    <a:pt x="20810" y="12197"/>
                    <a:pt x="20867" y="12290"/>
                  </a:cubicBezTo>
                  <a:cubicBezTo>
                    <a:pt x="20867" y="12290"/>
                    <a:pt x="20867" y="12476"/>
                    <a:pt x="20867" y="12569"/>
                  </a:cubicBezTo>
                  <a:cubicBezTo>
                    <a:pt x="20923" y="12662"/>
                    <a:pt x="20980" y="12848"/>
                    <a:pt x="20980" y="12941"/>
                  </a:cubicBezTo>
                  <a:cubicBezTo>
                    <a:pt x="20980" y="13034"/>
                    <a:pt x="21036" y="13314"/>
                    <a:pt x="21036" y="13500"/>
                  </a:cubicBezTo>
                  <a:cubicBezTo>
                    <a:pt x="21036" y="13593"/>
                    <a:pt x="20980" y="13686"/>
                    <a:pt x="20980" y="13872"/>
                  </a:cubicBezTo>
                  <a:cubicBezTo>
                    <a:pt x="20980" y="13966"/>
                    <a:pt x="21036" y="14338"/>
                    <a:pt x="21092" y="14431"/>
                  </a:cubicBezTo>
                  <a:cubicBezTo>
                    <a:pt x="21092" y="14524"/>
                    <a:pt x="21149" y="14617"/>
                    <a:pt x="21149" y="14617"/>
                  </a:cubicBezTo>
                  <a:cubicBezTo>
                    <a:pt x="21149" y="14710"/>
                    <a:pt x="21205" y="14897"/>
                    <a:pt x="21205" y="14990"/>
                  </a:cubicBezTo>
                  <a:cubicBezTo>
                    <a:pt x="21205" y="14990"/>
                    <a:pt x="21205" y="15176"/>
                    <a:pt x="21262" y="15269"/>
                  </a:cubicBezTo>
                  <a:cubicBezTo>
                    <a:pt x="21262" y="15362"/>
                    <a:pt x="21374" y="15362"/>
                    <a:pt x="21374" y="15362"/>
                  </a:cubicBezTo>
                  <a:cubicBezTo>
                    <a:pt x="21431" y="15548"/>
                    <a:pt x="21374" y="15828"/>
                    <a:pt x="21431" y="16014"/>
                  </a:cubicBezTo>
                  <a:cubicBezTo>
                    <a:pt x="21487" y="16293"/>
                    <a:pt x="21544" y="16759"/>
                    <a:pt x="21544" y="17038"/>
                  </a:cubicBezTo>
                  <a:cubicBezTo>
                    <a:pt x="21600" y="17131"/>
                    <a:pt x="21600" y="17224"/>
                    <a:pt x="21600" y="174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29" name="Google Shape;2529;p278"/>
            <p:cNvSpPr/>
            <p:nvPr/>
          </p:nvSpPr>
          <p:spPr>
            <a:xfrm>
              <a:off x="2897477" y="573822"/>
              <a:ext cx="2225473" cy="134619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410"/>
                  </a:moveTo>
                  <a:cubicBezTo>
                    <a:pt x="21544" y="17410"/>
                    <a:pt x="21544" y="17410"/>
                    <a:pt x="21544" y="17410"/>
                  </a:cubicBezTo>
                  <a:cubicBezTo>
                    <a:pt x="21374" y="17503"/>
                    <a:pt x="21374" y="17503"/>
                    <a:pt x="21374" y="17503"/>
                  </a:cubicBezTo>
                  <a:cubicBezTo>
                    <a:pt x="21318" y="17597"/>
                    <a:pt x="21318" y="17597"/>
                    <a:pt x="21318" y="17597"/>
                  </a:cubicBezTo>
                  <a:cubicBezTo>
                    <a:pt x="21149" y="17783"/>
                    <a:pt x="21149" y="17783"/>
                    <a:pt x="21149" y="17783"/>
                  </a:cubicBezTo>
                  <a:cubicBezTo>
                    <a:pt x="21092" y="18062"/>
                    <a:pt x="21092" y="18062"/>
                    <a:pt x="21092" y="18062"/>
                  </a:cubicBezTo>
                  <a:cubicBezTo>
                    <a:pt x="20867" y="18155"/>
                    <a:pt x="20867" y="18155"/>
                    <a:pt x="20867" y="18155"/>
                  </a:cubicBezTo>
                  <a:cubicBezTo>
                    <a:pt x="20810" y="18248"/>
                    <a:pt x="20810" y="18248"/>
                    <a:pt x="20810" y="18248"/>
                  </a:cubicBezTo>
                  <a:cubicBezTo>
                    <a:pt x="20867" y="18434"/>
                    <a:pt x="20867" y="18434"/>
                    <a:pt x="20867" y="18434"/>
                  </a:cubicBezTo>
                  <a:cubicBezTo>
                    <a:pt x="20810" y="18621"/>
                    <a:pt x="20810" y="18621"/>
                    <a:pt x="20810" y="18621"/>
                  </a:cubicBezTo>
                  <a:cubicBezTo>
                    <a:pt x="20585" y="18621"/>
                    <a:pt x="20585" y="18621"/>
                    <a:pt x="20585" y="18621"/>
                  </a:cubicBezTo>
                  <a:cubicBezTo>
                    <a:pt x="20472" y="18621"/>
                    <a:pt x="20472" y="18621"/>
                    <a:pt x="20472" y="18621"/>
                  </a:cubicBezTo>
                  <a:cubicBezTo>
                    <a:pt x="20359" y="18528"/>
                    <a:pt x="20359" y="18528"/>
                    <a:pt x="20359" y="18528"/>
                  </a:cubicBezTo>
                  <a:cubicBezTo>
                    <a:pt x="20246" y="18434"/>
                    <a:pt x="20246" y="18434"/>
                    <a:pt x="20246" y="18434"/>
                  </a:cubicBezTo>
                  <a:cubicBezTo>
                    <a:pt x="20134" y="18528"/>
                    <a:pt x="20134" y="18528"/>
                    <a:pt x="20134" y="18528"/>
                  </a:cubicBezTo>
                  <a:cubicBezTo>
                    <a:pt x="20077" y="18621"/>
                    <a:pt x="20077" y="18621"/>
                    <a:pt x="20077" y="18621"/>
                  </a:cubicBezTo>
                  <a:cubicBezTo>
                    <a:pt x="19908" y="18528"/>
                    <a:pt x="19908" y="18528"/>
                    <a:pt x="19908" y="18528"/>
                  </a:cubicBezTo>
                  <a:cubicBezTo>
                    <a:pt x="19908" y="18248"/>
                    <a:pt x="19908" y="18248"/>
                    <a:pt x="19908" y="18248"/>
                  </a:cubicBezTo>
                  <a:cubicBezTo>
                    <a:pt x="20021" y="18062"/>
                    <a:pt x="20021" y="18062"/>
                    <a:pt x="20021" y="18062"/>
                  </a:cubicBezTo>
                  <a:cubicBezTo>
                    <a:pt x="20246" y="17783"/>
                    <a:pt x="20246" y="17783"/>
                    <a:pt x="20246" y="17783"/>
                  </a:cubicBezTo>
                  <a:cubicBezTo>
                    <a:pt x="20359" y="17410"/>
                    <a:pt x="20359" y="17410"/>
                    <a:pt x="20359" y="17410"/>
                  </a:cubicBezTo>
                  <a:cubicBezTo>
                    <a:pt x="20472" y="16945"/>
                    <a:pt x="20472" y="16945"/>
                    <a:pt x="20472" y="16945"/>
                  </a:cubicBezTo>
                  <a:cubicBezTo>
                    <a:pt x="20698" y="16572"/>
                    <a:pt x="20698" y="16572"/>
                    <a:pt x="20698" y="16572"/>
                  </a:cubicBezTo>
                  <a:cubicBezTo>
                    <a:pt x="20641" y="16014"/>
                    <a:pt x="20641" y="16014"/>
                    <a:pt x="20641" y="16014"/>
                  </a:cubicBezTo>
                  <a:cubicBezTo>
                    <a:pt x="20528" y="15734"/>
                    <a:pt x="20528" y="15734"/>
                    <a:pt x="20528" y="15734"/>
                  </a:cubicBezTo>
                  <a:cubicBezTo>
                    <a:pt x="20359" y="15828"/>
                    <a:pt x="20359" y="15828"/>
                    <a:pt x="20359" y="15828"/>
                  </a:cubicBezTo>
                  <a:cubicBezTo>
                    <a:pt x="20134" y="15921"/>
                    <a:pt x="20134" y="15921"/>
                    <a:pt x="20134" y="15921"/>
                  </a:cubicBezTo>
                  <a:cubicBezTo>
                    <a:pt x="19964" y="15828"/>
                    <a:pt x="19964" y="15828"/>
                    <a:pt x="19964" y="15828"/>
                  </a:cubicBezTo>
                  <a:cubicBezTo>
                    <a:pt x="19852" y="15828"/>
                    <a:pt x="19852" y="15828"/>
                    <a:pt x="19852" y="15828"/>
                  </a:cubicBezTo>
                  <a:cubicBezTo>
                    <a:pt x="19852" y="16014"/>
                    <a:pt x="19852" y="16014"/>
                    <a:pt x="19852" y="16014"/>
                  </a:cubicBezTo>
                  <a:cubicBezTo>
                    <a:pt x="19683" y="16293"/>
                    <a:pt x="19683" y="16293"/>
                    <a:pt x="19683" y="16293"/>
                  </a:cubicBezTo>
                  <a:cubicBezTo>
                    <a:pt x="19570" y="16293"/>
                    <a:pt x="19570" y="16293"/>
                    <a:pt x="19570" y="16293"/>
                  </a:cubicBezTo>
                  <a:cubicBezTo>
                    <a:pt x="19401" y="16107"/>
                    <a:pt x="19401" y="16107"/>
                    <a:pt x="19401" y="16107"/>
                  </a:cubicBezTo>
                  <a:cubicBezTo>
                    <a:pt x="19288" y="16014"/>
                    <a:pt x="19288" y="16014"/>
                    <a:pt x="19288" y="16014"/>
                  </a:cubicBezTo>
                  <a:cubicBezTo>
                    <a:pt x="19119" y="16014"/>
                    <a:pt x="19119" y="16014"/>
                    <a:pt x="19119" y="16014"/>
                  </a:cubicBezTo>
                  <a:cubicBezTo>
                    <a:pt x="19006" y="16107"/>
                    <a:pt x="19006" y="16107"/>
                    <a:pt x="19006" y="16107"/>
                  </a:cubicBezTo>
                  <a:cubicBezTo>
                    <a:pt x="18837" y="16107"/>
                    <a:pt x="18837" y="16107"/>
                    <a:pt x="18837" y="16107"/>
                  </a:cubicBezTo>
                  <a:cubicBezTo>
                    <a:pt x="18667" y="15828"/>
                    <a:pt x="18667" y="15828"/>
                    <a:pt x="18667" y="15828"/>
                  </a:cubicBezTo>
                  <a:cubicBezTo>
                    <a:pt x="18780" y="15734"/>
                    <a:pt x="18780" y="15734"/>
                    <a:pt x="18780" y="15734"/>
                  </a:cubicBezTo>
                  <a:cubicBezTo>
                    <a:pt x="18780" y="15641"/>
                    <a:pt x="18780" y="15641"/>
                    <a:pt x="18780" y="15641"/>
                  </a:cubicBezTo>
                  <a:cubicBezTo>
                    <a:pt x="18611" y="15455"/>
                    <a:pt x="18611" y="15455"/>
                    <a:pt x="18611" y="15455"/>
                  </a:cubicBezTo>
                  <a:cubicBezTo>
                    <a:pt x="18442" y="15269"/>
                    <a:pt x="18442" y="15269"/>
                    <a:pt x="18442" y="15269"/>
                  </a:cubicBezTo>
                  <a:cubicBezTo>
                    <a:pt x="18385" y="15083"/>
                    <a:pt x="18385" y="15083"/>
                    <a:pt x="18385" y="15083"/>
                  </a:cubicBezTo>
                  <a:cubicBezTo>
                    <a:pt x="18498" y="14897"/>
                    <a:pt x="18498" y="14897"/>
                    <a:pt x="18498" y="14897"/>
                  </a:cubicBezTo>
                  <a:cubicBezTo>
                    <a:pt x="18498" y="14710"/>
                    <a:pt x="18498" y="14710"/>
                    <a:pt x="18498" y="14710"/>
                  </a:cubicBezTo>
                  <a:cubicBezTo>
                    <a:pt x="18385" y="14710"/>
                    <a:pt x="18385" y="14710"/>
                    <a:pt x="18385" y="14710"/>
                  </a:cubicBezTo>
                  <a:cubicBezTo>
                    <a:pt x="18273" y="14710"/>
                    <a:pt x="18273" y="14710"/>
                    <a:pt x="18273" y="14710"/>
                  </a:cubicBezTo>
                  <a:cubicBezTo>
                    <a:pt x="18216" y="14431"/>
                    <a:pt x="18216" y="14431"/>
                    <a:pt x="18216" y="14431"/>
                  </a:cubicBezTo>
                  <a:cubicBezTo>
                    <a:pt x="18103" y="14245"/>
                    <a:pt x="18103" y="14245"/>
                    <a:pt x="18103" y="14245"/>
                  </a:cubicBezTo>
                  <a:cubicBezTo>
                    <a:pt x="18103" y="14059"/>
                    <a:pt x="18103" y="14059"/>
                    <a:pt x="18103" y="14059"/>
                  </a:cubicBezTo>
                  <a:cubicBezTo>
                    <a:pt x="17991" y="14059"/>
                    <a:pt x="17991" y="14059"/>
                    <a:pt x="17991" y="14059"/>
                  </a:cubicBezTo>
                  <a:cubicBezTo>
                    <a:pt x="17934" y="14152"/>
                    <a:pt x="17934" y="14152"/>
                    <a:pt x="17934" y="14152"/>
                  </a:cubicBezTo>
                  <a:cubicBezTo>
                    <a:pt x="17878" y="14431"/>
                    <a:pt x="17878" y="14431"/>
                    <a:pt x="17878" y="14431"/>
                  </a:cubicBezTo>
                  <a:cubicBezTo>
                    <a:pt x="17878" y="14710"/>
                    <a:pt x="17878" y="14710"/>
                    <a:pt x="17878" y="14710"/>
                  </a:cubicBezTo>
                  <a:cubicBezTo>
                    <a:pt x="17991" y="14897"/>
                    <a:pt x="17991" y="14897"/>
                    <a:pt x="17991" y="14897"/>
                  </a:cubicBezTo>
                  <a:cubicBezTo>
                    <a:pt x="18160" y="15083"/>
                    <a:pt x="18160" y="15083"/>
                    <a:pt x="18160" y="15083"/>
                  </a:cubicBezTo>
                  <a:cubicBezTo>
                    <a:pt x="18160" y="15269"/>
                    <a:pt x="18160" y="15269"/>
                    <a:pt x="18160" y="15269"/>
                  </a:cubicBezTo>
                  <a:cubicBezTo>
                    <a:pt x="17991" y="15362"/>
                    <a:pt x="17991" y="15362"/>
                    <a:pt x="17991" y="15362"/>
                  </a:cubicBezTo>
                  <a:cubicBezTo>
                    <a:pt x="17821" y="15362"/>
                    <a:pt x="17821" y="15362"/>
                    <a:pt x="17821" y="15362"/>
                  </a:cubicBezTo>
                  <a:cubicBezTo>
                    <a:pt x="17652" y="15269"/>
                    <a:pt x="17652" y="15269"/>
                    <a:pt x="17652" y="15269"/>
                  </a:cubicBezTo>
                  <a:cubicBezTo>
                    <a:pt x="17427" y="15548"/>
                    <a:pt x="17427" y="15548"/>
                    <a:pt x="17427" y="15548"/>
                  </a:cubicBezTo>
                  <a:cubicBezTo>
                    <a:pt x="17201" y="15734"/>
                    <a:pt x="17201" y="15734"/>
                    <a:pt x="17201" y="15734"/>
                  </a:cubicBezTo>
                  <a:cubicBezTo>
                    <a:pt x="17145" y="16014"/>
                    <a:pt x="17145" y="16014"/>
                    <a:pt x="17145" y="16014"/>
                  </a:cubicBezTo>
                  <a:cubicBezTo>
                    <a:pt x="17088" y="16386"/>
                    <a:pt x="17088" y="16386"/>
                    <a:pt x="17088" y="16386"/>
                  </a:cubicBezTo>
                  <a:cubicBezTo>
                    <a:pt x="16975" y="16479"/>
                    <a:pt x="16975" y="16479"/>
                    <a:pt x="16975" y="16479"/>
                  </a:cubicBezTo>
                  <a:cubicBezTo>
                    <a:pt x="16750" y="16479"/>
                    <a:pt x="16750" y="16479"/>
                    <a:pt x="16750" y="16479"/>
                  </a:cubicBezTo>
                  <a:cubicBezTo>
                    <a:pt x="16693" y="16386"/>
                    <a:pt x="16693" y="16386"/>
                    <a:pt x="16693" y="16386"/>
                  </a:cubicBezTo>
                  <a:cubicBezTo>
                    <a:pt x="16581" y="16572"/>
                    <a:pt x="16581" y="16572"/>
                    <a:pt x="16581" y="16572"/>
                  </a:cubicBezTo>
                  <a:cubicBezTo>
                    <a:pt x="16581" y="16759"/>
                    <a:pt x="16581" y="16759"/>
                    <a:pt x="16581" y="16759"/>
                  </a:cubicBezTo>
                  <a:cubicBezTo>
                    <a:pt x="16750" y="16945"/>
                    <a:pt x="16750" y="16945"/>
                    <a:pt x="16750" y="16945"/>
                  </a:cubicBezTo>
                  <a:cubicBezTo>
                    <a:pt x="16750" y="17131"/>
                    <a:pt x="16750" y="17131"/>
                    <a:pt x="16750" y="17131"/>
                  </a:cubicBezTo>
                  <a:cubicBezTo>
                    <a:pt x="16637" y="17131"/>
                    <a:pt x="16637" y="17131"/>
                    <a:pt x="16637" y="17131"/>
                  </a:cubicBezTo>
                  <a:cubicBezTo>
                    <a:pt x="16581" y="17131"/>
                    <a:pt x="16581" y="17131"/>
                    <a:pt x="16581" y="17131"/>
                  </a:cubicBezTo>
                  <a:cubicBezTo>
                    <a:pt x="16524" y="17131"/>
                    <a:pt x="16524" y="17131"/>
                    <a:pt x="16524" y="17131"/>
                  </a:cubicBezTo>
                  <a:cubicBezTo>
                    <a:pt x="16524" y="17317"/>
                    <a:pt x="16524" y="17317"/>
                    <a:pt x="16524" y="17317"/>
                  </a:cubicBezTo>
                  <a:cubicBezTo>
                    <a:pt x="16581" y="17503"/>
                    <a:pt x="16581" y="17503"/>
                    <a:pt x="16581" y="17503"/>
                  </a:cubicBezTo>
                  <a:cubicBezTo>
                    <a:pt x="16581" y="17783"/>
                    <a:pt x="16581" y="17783"/>
                    <a:pt x="16581" y="17783"/>
                  </a:cubicBezTo>
                  <a:cubicBezTo>
                    <a:pt x="16524" y="17876"/>
                    <a:pt x="16524" y="17876"/>
                    <a:pt x="16524" y="17876"/>
                  </a:cubicBezTo>
                  <a:cubicBezTo>
                    <a:pt x="16468" y="17876"/>
                    <a:pt x="16468" y="17876"/>
                    <a:pt x="16468" y="17876"/>
                  </a:cubicBezTo>
                  <a:cubicBezTo>
                    <a:pt x="16468" y="18062"/>
                    <a:pt x="16468" y="18062"/>
                    <a:pt x="16468" y="18062"/>
                  </a:cubicBezTo>
                  <a:cubicBezTo>
                    <a:pt x="16468" y="18434"/>
                    <a:pt x="16468" y="18434"/>
                    <a:pt x="16468" y="18434"/>
                  </a:cubicBezTo>
                  <a:cubicBezTo>
                    <a:pt x="16355" y="18434"/>
                    <a:pt x="16355" y="18434"/>
                    <a:pt x="16355" y="18434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130" y="18248"/>
                    <a:pt x="16130" y="18248"/>
                    <a:pt x="16130" y="18248"/>
                  </a:cubicBezTo>
                  <a:cubicBezTo>
                    <a:pt x="16073" y="18248"/>
                    <a:pt x="16073" y="18248"/>
                    <a:pt x="16073" y="18248"/>
                  </a:cubicBezTo>
                  <a:cubicBezTo>
                    <a:pt x="16130" y="18434"/>
                    <a:pt x="16130" y="18434"/>
                    <a:pt x="16130" y="18434"/>
                  </a:cubicBezTo>
                  <a:cubicBezTo>
                    <a:pt x="16073" y="18621"/>
                    <a:pt x="16073" y="18621"/>
                    <a:pt x="16073" y="18621"/>
                  </a:cubicBezTo>
                  <a:cubicBezTo>
                    <a:pt x="16017" y="18807"/>
                    <a:pt x="16017" y="18807"/>
                    <a:pt x="16017" y="18807"/>
                  </a:cubicBezTo>
                  <a:cubicBezTo>
                    <a:pt x="15960" y="18993"/>
                    <a:pt x="15960" y="18993"/>
                    <a:pt x="15960" y="18993"/>
                  </a:cubicBezTo>
                  <a:cubicBezTo>
                    <a:pt x="15904" y="19179"/>
                    <a:pt x="15904" y="19179"/>
                    <a:pt x="15904" y="19179"/>
                  </a:cubicBezTo>
                  <a:cubicBezTo>
                    <a:pt x="15848" y="19179"/>
                    <a:pt x="15848" y="19179"/>
                    <a:pt x="15848" y="19179"/>
                  </a:cubicBezTo>
                  <a:cubicBezTo>
                    <a:pt x="15735" y="18900"/>
                    <a:pt x="15735" y="18900"/>
                    <a:pt x="15735" y="18900"/>
                  </a:cubicBezTo>
                  <a:cubicBezTo>
                    <a:pt x="15678" y="18807"/>
                    <a:pt x="15678" y="18807"/>
                    <a:pt x="15678" y="18807"/>
                  </a:cubicBezTo>
                  <a:cubicBezTo>
                    <a:pt x="15678" y="18528"/>
                    <a:pt x="15678" y="18528"/>
                    <a:pt x="15678" y="18528"/>
                  </a:cubicBezTo>
                  <a:cubicBezTo>
                    <a:pt x="15622" y="18528"/>
                    <a:pt x="15622" y="18528"/>
                    <a:pt x="15622" y="18528"/>
                  </a:cubicBezTo>
                  <a:cubicBezTo>
                    <a:pt x="15453" y="18621"/>
                    <a:pt x="15453" y="18621"/>
                    <a:pt x="15453" y="18621"/>
                  </a:cubicBezTo>
                  <a:cubicBezTo>
                    <a:pt x="15284" y="18714"/>
                    <a:pt x="15284" y="18714"/>
                    <a:pt x="15284" y="18714"/>
                  </a:cubicBezTo>
                  <a:cubicBezTo>
                    <a:pt x="15171" y="18900"/>
                    <a:pt x="15171" y="18900"/>
                    <a:pt x="15171" y="18900"/>
                  </a:cubicBezTo>
                  <a:cubicBezTo>
                    <a:pt x="15114" y="18993"/>
                    <a:pt x="15114" y="18993"/>
                    <a:pt x="15114" y="18993"/>
                  </a:cubicBezTo>
                  <a:cubicBezTo>
                    <a:pt x="15002" y="19179"/>
                    <a:pt x="15002" y="19179"/>
                    <a:pt x="15002" y="19179"/>
                  </a:cubicBezTo>
                  <a:cubicBezTo>
                    <a:pt x="15058" y="19272"/>
                    <a:pt x="15058" y="19272"/>
                    <a:pt x="15058" y="19272"/>
                  </a:cubicBezTo>
                  <a:cubicBezTo>
                    <a:pt x="14945" y="19552"/>
                    <a:pt x="14945" y="19552"/>
                    <a:pt x="14945" y="19552"/>
                  </a:cubicBezTo>
                  <a:cubicBezTo>
                    <a:pt x="14832" y="19552"/>
                    <a:pt x="14832" y="19552"/>
                    <a:pt x="14832" y="19552"/>
                  </a:cubicBezTo>
                  <a:cubicBezTo>
                    <a:pt x="14776" y="19366"/>
                    <a:pt x="14776" y="19366"/>
                    <a:pt x="14776" y="19366"/>
                  </a:cubicBezTo>
                  <a:cubicBezTo>
                    <a:pt x="14776" y="19179"/>
                    <a:pt x="14776" y="19179"/>
                    <a:pt x="14776" y="19179"/>
                  </a:cubicBezTo>
                  <a:cubicBezTo>
                    <a:pt x="14663" y="19179"/>
                    <a:pt x="14663" y="19179"/>
                    <a:pt x="14663" y="19179"/>
                  </a:cubicBezTo>
                  <a:cubicBezTo>
                    <a:pt x="14550" y="19179"/>
                    <a:pt x="14550" y="19179"/>
                    <a:pt x="14550" y="19179"/>
                  </a:cubicBezTo>
                  <a:cubicBezTo>
                    <a:pt x="14381" y="19179"/>
                    <a:pt x="14381" y="19179"/>
                    <a:pt x="14381" y="19179"/>
                  </a:cubicBezTo>
                  <a:cubicBezTo>
                    <a:pt x="14268" y="19179"/>
                    <a:pt x="14268" y="19179"/>
                    <a:pt x="14268" y="19179"/>
                  </a:cubicBezTo>
                  <a:cubicBezTo>
                    <a:pt x="14212" y="19272"/>
                    <a:pt x="14212" y="19272"/>
                    <a:pt x="14212" y="19272"/>
                  </a:cubicBezTo>
                  <a:cubicBezTo>
                    <a:pt x="14212" y="19459"/>
                    <a:pt x="14212" y="19459"/>
                    <a:pt x="14212" y="19459"/>
                  </a:cubicBezTo>
                  <a:cubicBezTo>
                    <a:pt x="14268" y="19552"/>
                    <a:pt x="14268" y="19552"/>
                    <a:pt x="14268" y="19552"/>
                  </a:cubicBezTo>
                  <a:cubicBezTo>
                    <a:pt x="14212" y="19831"/>
                    <a:pt x="14212" y="19831"/>
                    <a:pt x="14212" y="19831"/>
                  </a:cubicBezTo>
                  <a:cubicBezTo>
                    <a:pt x="13986" y="20017"/>
                    <a:pt x="13986" y="20017"/>
                    <a:pt x="13986" y="20017"/>
                  </a:cubicBezTo>
                  <a:cubicBezTo>
                    <a:pt x="13817" y="20203"/>
                    <a:pt x="13817" y="20203"/>
                    <a:pt x="13817" y="20203"/>
                  </a:cubicBezTo>
                  <a:cubicBezTo>
                    <a:pt x="13761" y="20297"/>
                    <a:pt x="13761" y="20297"/>
                    <a:pt x="13761" y="20297"/>
                  </a:cubicBezTo>
                  <a:cubicBezTo>
                    <a:pt x="13592" y="20297"/>
                    <a:pt x="13592" y="20297"/>
                    <a:pt x="13592" y="20297"/>
                  </a:cubicBezTo>
                  <a:cubicBezTo>
                    <a:pt x="13535" y="20203"/>
                    <a:pt x="13535" y="20203"/>
                    <a:pt x="13535" y="20203"/>
                  </a:cubicBezTo>
                  <a:cubicBezTo>
                    <a:pt x="13535" y="19924"/>
                    <a:pt x="13535" y="19924"/>
                    <a:pt x="13535" y="19924"/>
                  </a:cubicBezTo>
                  <a:cubicBezTo>
                    <a:pt x="13535" y="19831"/>
                    <a:pt x="13535" y="19831"/>
                    <a:pt x="13535" y="19831"/>
                  </a:cubicBezTo>
                  <a:cubicBezTo>
                    <a:pt x="13422" y="19924"/>
                    <a:pt x="13422" y="19924"/>
                    <a:pt x="13422" y="19924"/>
                  </a:cubicBezTo>
                  <a:cubicBezTo>
                    <a:pt x="13366" y="20110"/>
                    <a:pt x="13366" y="20110"/>
                    <a:pt x="13366" y="20110"/>
                  </a:cubicBezTo>
                  <a:cubicBezTo>
                    <a:pt x="13253" y="20203"/>
                    <a:pt x="13253" y="20203"/>
                    <a:pt x="13253" y="20203"/>
                  </a:cubicBezTo>
                  <a:cubicBezTo>
                    <a:pt x="13197" y="20203"/>
                    <a:pt x="13197" y="20203"/>
                    <a:pt x="13197" y="20203"/>
                  </a:cubicBezTo>
                  <a:cubicBezTo>
                    <a:pt x="13028" y="20017"/>
                    <a:pt x="13028" y="20017"/>
                    <a:pt x="13028" y="20017"/>
                  </a:cubicBezTo>
                  <a:cubicBezTo>
                    <a:pt x="12858" y="20017"/>
                    <a:pt x="12858" y="20017"/>
                    <a:pt x="12858" y="20017"/>
                  </a:cubicBezTo>
                  <a:cubicBezTo>
                    <a:pt x="12746" y="20203"/>
                    <a:pt x="12746" y="20203"/>
                    <a:pt x="12746" y="20203"/>
                  </a:cubicBezTo>
                  <a:cubicBezTo>
                    <a:pt x="12577" y="20110"/>
                    <a:pt x="12577" y="20110"/>
                    <a:pt x="12577" y="20110"/>
                  </a:cubicBezTo>
                  <a:cubicBezTo>
                    <a:pt x="12464" y="20110"/>
                    <a:pt x="12464" y="20110"/>
                    <a:pt x="12464" y="20110"/>
                  </a:cubicBezTo>
                  <a:cubicBezTo>
                    <a:pt x="12295" y="20017"/>
                    <a:pt x="12295" y="20017"/>
                    <a:pt x="12295" y="20017"/>
                  </a:cubicBezTo>
                  <a:cubicBezTo>
                    <a:pt x="12238" y="19831"/>
                    <a:pt x="12238" y="19831"/>
                    <a:pt x="12238" y="19831"/>
                  </a:cubicBezTo>
                  <a:cubicBezTo>
                    <a:pt x="12295" y="19645"/>
                    <a:pt x="12295" y="19645"/>
                    <a:pt x="12295" y="19645"/>
                  </a:cubicBezTo>
                  <a:cubicBezTo>
                    <a:pt x="12125" y="19552"/>
                    <a:pt x="12125" y="19552"/>
                    <a:pt x="12125" y="19552"/>
                  </a:cubicBezTo>
                  <a:cubicBezTo>
                    <a:pt x="12013" y="19552"/>
                    <a:pt x="12013" y="19552"/>
                    <a:pt x="12013" y="19552"/>
                  </a:cubicBezTo>
                  <a:cubicBezTo>
                    <a:pt x="11900" y="19366"/>
                    <a:pt x="11900" y="19366"/>
                    <a:pt x="11900" y="19366"/>
                  </a:cubicBezTo>
                  <a:cubicBezTo>
                    <a:pt x="11787" y="19179"/>
                    <a:pt x="11787" y="19179"/>
                    <a:pt x="11787" y="19179"/>
                  </a:cubicBezTo>
                  <a:cubicBezTo>
                    <a:pt x="11731" y="19179"/>
                    <a:pt x="11731" y="19179"/>
                    <a:pt x="11731" y="19179"/>
                  </a:cubicBezTo>
                  <a:cubicBezTo>
                    <a:pt x="11618" y="19272"/>
                    <a:pt x="11618" y="19272"/>
                    <a:pt x="11618" y="19272"/>
                  </a:cubicBezTo>
                  <a:cubicBezTo>
                    <a:pt x="11392" y="19179"/>
                    <a:pt x="11392" y="19179"/>
                    <a:pt x="11392" y="19179"/>
                  </a:cubicBezTo>
                  <a:cubicBezTo>
                    <a:pt x="11279" y="18993"/>
                    <a:pt x="11279" y="18993"/>
                    <a:pt x="11279" y="18993"/>
                  </a:cubicBezTo>
                  <a:cubicBezTo>
                    <a:pt x="11110" y="18993"/>
                    <a:pt x="11110" y="18993"/>
                    <a:pt x="11110" y="18993"/>
                  </a:cubicBezTo>
                  <a:cubicBezTo>
                    <a:pt x="10997" y="18993"/>
                    <a:pt x="10997" y="18993"/>
                    <a:pt x="10997" y="18993"/>
                  </a:cubicBezTo>
                  <a:cubicBezTo>
                    <a:pt x="10828" y="18993"/>
                    <a:pt x="10828" y="18993"/>
                    <a:pt x="10828" y="18993"/>
                  </a:cubicBezTo>
                  <a:cubicBezTo>
                    <a:pt x="10828" y="19179"/>
                    <a:pt x="10828" y="19179"/>
                    <a:pt x="10828" y="19179"/>
                  </a:cubicBezTo>
                  <a:cubicBezTo>
                    <a:pt x="10659" y="19179"/>
                    <a:pt x="10659" y="19179"/>
                    <a:pt x="10659" y="19179"/>
                  </a:cubicBezTo>
                  <a:cubicBezTo>
                    <a:pt x="10546" y="19086"/>
                    <a:pt x="10546" y="19086"/>
                    <a:pt x="10546" y="19086"/>
                  </a:cubicBezTo>
                  <a:cubicBezTo>
                    <a:pt x="10433" y="18900"/>
                    <a:pt x="10433" y="18900"/>
                    <a:pt x="10433" y="18900"/>
                  </a:cubicBezTo>
                  <a:cubicBezTo>
                    <a:pt x="10264" y="18621"/>
                    <a:pt x="10264" y="18621"/>
                    <a:pt x="10264" y="18621"/>
                  </a:cubicBezTo>
                  <a:cubicBezTo>
                    <a:pt x="10039" y="18434"/>
                    <a:pt x="10039" y="18434"/>
                    <a:pt x="10039" y="18434"/>
                  </a:cubicBezTo>
                  <a:cubicBezTo>
                    <a:pt x="9869" y="18341"/>
                    <a:pt x="9869" y="18341"/>
                    <a:pt x="9869" y="18341"/>
                  </a:cubicBezTo>
                  <a:cubicBezTo>
                    <a:pt x="9813" y="18248"/>
                    <a:pt x="9813" y="18248"/>
                    <a:pt x="9813" y="18248"/>
                  </a:cubicBezTo>
                  <a:cubicBezTo>
                    <a:pt x="9587" y="18248"/>
                    <a:pt x="9587" y="18248"/>
                    <a:pt x="9587" y="18248"/>
                  </a:cubicBezTo>
                  <a:cubicBezTo>
                    <a:pt x="9531" y="18155"/>
                    <a:pt x="9531" y="18155"/>
                    <a:pt x="9531" y="18155"/>
                  </a:cubicBezTo>
                  <a:cubicBezTo>
                    <a:pt x="9418" y="18062"/>
                    <a:pt x="9418" y="18062"/>
                    <a:pt x="9418" y="18062"/>
                  </a:cubicBezTo>
                  <a:cubicBezTo>
                    <a:pt x="9362" y="17969"/>
                    <a:pt x="9362" y="17969"/>
                    <a:pt x="9362" y="17969"/>
                  </a:cubicBezTo>
                  <a:cubicBezTo>
                    <a:pt x="9362" y="17783"/>
                    <a:pt x="9362" y="17783"/>
                    <a:pt x="9362" y="17783"/>
                  </a:cubicBezTo>
                  <a:cubicBezTo>
                    <a:pt x="9249" y="17503"/>
                    <a:pt x="9249" y="17503"/>
                    <a:pt x="9249" y="17503"/>
                  </a:cubicBezTo>
                  <a:cubicBezTo>
                    <a:pt x="9136" y="17503"/>
                    <a:pt x="9136" y="17503"/>
                    <a:pt x="9136" y="17503"/>
                  </a:cubicBezTo>
                  <a:cubicBezTo>
                    <a:pt x="9136" y="17690"/>
                    <a:pt x="9136" y="17690"/>
                    <a:pt x="9136" y="17690"/>
                  </a:cubicBezTo>
                  <a:cubicBezTo>
                    <a:pt x="8967" y="17876"/>
                    <a:pt x="8967" y="17876"/>
                    <a:pt x="8967" y="17876"/>
                  </a:cubicBezTo>
                  <a:cubicBezTo>
                    <a:pt x="8911" y="17876"/>
                    <a:pt x="8911" y="17876"/>
                    <a:pt x="8911" y="17876"/>
                  </a:cubicBezTo>
                  <a:cubicBezTo>
                    <a:pt x="8798" y="17783"/>
                    <a:pt x="8798" y="17783"/>
                    <a:pt x="8798" y="17783"/>
                  </a:cubicBezTo>
                  <a:cubicBezTo>
                    <a:pt x="8685" y="17783"/>
                    <a:pt x="8685" y="17783"/>
                    <a:pt x="8685" y="17783"/>
                  </a:cubicBezTo>
                  <a:cubicBezTo>
                    <a:pt x="8572" y="17876"/>
                    <a:pt x="8572" y="17876"/>
                    <a:pt x="8572" y="17876"/>
                  </a:cubicBezTo>
                  <a:cubicBezTo>
                    <a:pt x="8516" y="17783"/>
                    <a:pt x="8516" y="17783"/>
                    <a:pt x="8516" y="17783"/>
                  </a:cubicBezTo>
                  <a:cubicBezTo>
                    <a:pt x="8516" y="17597"/>
                    <a:pt x="8516" y="17597"/>
                    <a:pt x="8516" y="17597"/>
                  </a:cubicBezTo>
                  <a:cubicBezTo>
                    <a:pt x="8403" y="17410"/>
                    <a:pt x="8403" y="17410"/>
                    <a:pt x="8403" y="17410"/>
                  </a:cubicBezTo>
                  <a:cubicBezTo>
                    <a:pt x="8290" y="17410"/>
                    <a:pt x="8290" y="17410"/>
                    <a:pt x="8290" y="17410"/>
                  </a:cubicBezTo>
                  <a:cubicBezTo>
                    <a:pt x="8234" y="17597"/>
                    <a:pt x="8234" y="17597"/>
                    <a:pt x="8234" y="17597"/>
                  </a:cubicBezTo>
                  <a:cubicBezTo>
                    <a:pt x="8234" y="17783"/>
                    <a:pt x="8234" y="17783"/>
                    <a:pt x="8234" y="17783"/>
                  </a:cubicBezTo>
                  <a:cubicBezTo>
                    <a:pt x="8178" y="17969"/>
                    <a:pt x="8178" y="17969"/>
                    <a:pt x="8178" y="17969"/>
                  </a:cubicBezTo>
                  <a:cubicBezTo>
                    <a:pt x="8065" y="18062"/>
                    <a:pt x="8065" y="18062"/>
                    <a:pt x="8065" y="18062"/>
                  </a:cubicBezTo>
                  <a:cubicBezTo>
                    <a:pt x="8065" y="18248"/>
                    <a:pt x="8065" y="18248"/>
                    <a:pt x="8065" y="18248"/>
                  </a:cubicBezTo>
                  <a:cubicBezTo>
                    <a:pt x="8065" y="18528"/>
                    <a:pt x="8065" y="18528"/>
                    <a:pt x="8065" y="18528"/>
                  </a:cubicBezTo>
                  <a:cubicBezTo>
                    <a:pt x="7952" y="18621"/>
                    <a:pt x="7952" y="18621"/>
                    <a:pt x="7952" y="18621"/>
                  </a:cubicBezTo>
                  <a:cubicBezTo>
                    <a:pt x="7839" y="18807"/>
                    <a:pt x="7839" y="18807"/>
                    <a:pt x="7839" y="18807"/>
                  </a:cubicBezTo>
                  <a:cubicBezTo>
                    <a:pt x="7783" y="18900"/>
                    <a:pt x="7783" y="18900"/>
                    <a:pt x="7783" y="18900"/>
                  </a:cubicBezTo>
                  <a:cubicBezTo>
                    <a:pt x="7726" y="18993"/>
                    <a:pt x="7726" y="18993"/>
                    <a:pt x="7726" y="18993"/>
                  </a:cubicBezTo>
                  <a:cubicBezTo>
                    <a:pt x="7501" y="18993"/>
                    <a:pt x="7501" y="18993"/>
                    <a:pt x="7501" y="18993"/>
                  </a:cubicBezTo>
                  <a:cubicBezTo>
                    <a:pt x="7388" y="18993"/>
                    <a:pt x="7388" y="18993"/>
                    <a:pt x="7388" y="18993"/>
                  </a:cubicBezTo>
                  <a:cubicBezTo>
                    <a:pt x="7332" y="19272"/>
                    <a:pt x="7332" y="19272"/>
                    <a:pt x="7332" y="19272"/>
                  </a:cubicBezTo>
                  <a:cubicBezTo>
                    <a:pt x="7106" y="19366"/>
                    <a:pt x="7106" y="19366"/>
                    <a:pt x="7106" y="19366"/>
                  </a:cubicBezTo>
                  <a:cubicBezTo>
                    <a:pt x="6937" y="19272"/>
                    <a:pt x="6937" y="19272"/>
                    <a:pt x="6937" y="19272"/>
                  </a:cubicBezTo>
                  <a:cubicBezTo>
                    <a:pt x="6880" y="19459"/>
                    <a:pt x="6880" y="19459"/>
                    <a:pt x="6880" y="19459"/>
                  </a:cubicBezTo>
                  <a:cubicBezTo>
                    <a:pt x="6880" y="19552"/>
                    <a:pt x="6880" y="19552"/>
                    <a:pt x="6880" y="19552"/>
                  </a:cubicBezTo>
                  <a:cubicBezTo>
                    <a:pt x="6824" y="19645"/>
                    <a:pt x="6824" y="19645"/>
                    <a:pt x="6824" y="19645"/>
                  </a:cubicBezTo>
                  <a:cubicBezTo>
                    <a:pt x="6655" y="19738"/>
                    <a:pt x="6655" y="19738"/>
                    <a:pt x="6655" y="19738"/>
                  </a:cubicBezTo>
                  <a:cubicBezTo>
                    <a:pt x="6486" y="19924"/>
                    <a:pt x="6486" y="19924"/>
                    <a:pt x="6486" y="19924"/>
                  </a:cubicBezTo>
                  <a:cubicBezTo>
                    <a:pt x="6429" y="20017"/>
                    <a:pt x="6429" y="20017"/>
                    <a:pt x="6429" y="20017"/>
                  </a:cubicBezTo>
                  <a:cubicBezTo>
                    <a:pt x="6429" y="19831"/>
                    <a:pt x="6429" y="19831"/>
                    <a:pt x="6429" y="19831"/>
                  </a:cubicBezTo>
                  <a:cubicBezTo>
                    <a:pt x="6429" y="19645"/>
                    <a:pt x="6429" y="19645"/>
                    <a:pt x="6429" y="19645"/>
                  </a:cubicBezTo>
                  <a:cubicBezTo>
                    <a:pt x="6316" y="19552"/>
                    <a:pt x="6316" y="19552"/>
                    <a:pt x="6316" y="19552"/>
                  </a:cubicBezTo>
                  <a:cubicBezTo>
                    <a:pt x="6204" y="19552"/>
                    <a:pt x="6204" y="19552"/>
                    <a:pt x="6204" y="19552"/>
                  </a:cubicBezTo>
                  <a:cubicBezTo>
                    <a:pt x="6034" y="19459"/>
                    <a:pt x="6034" y="19459"/>
                    <a:pt x="6034" y="19459"/>
                  </a:cubicBezTo>
                  <a:cubicBezTo>
                    <a:pt x="5865" y="19459"/>
                    <a:pt x="5865" y="19459"/>
                    <a:pt x="5865" y="19459"/>
                  </a:cubicBezTo>
                  <a:cubicBezTo>
                    <a:pt x="5809" y="19645"/>
                    <a:pt x="5809" y="19645"/>
                    <a:pt x="5809" y="19645"/>
                  </a:cubicBezTo>
                  <a:cubicBezTo>
                    <a:pt x="5752" y="19831"/>
                    <a:pt x="5752" y="19831"/>
                    <a:pt x="5752" y="19831"/>
                  </a:cubicBezTo>
                  <a:cubicBezTo>
                    <a:pt x="5583" y="19924"/>
                    <a:pt x="5583" y="19924"/>
                    <a:pt x="5583" y="19924"/>
                  </a:cubicBezTo>
                  <a:cubicBezTo>
                    <a:pt x="5470" y="20017"/>
                    <a:pt x="5470" y="20017"/>
                    <a:pt x="5470" y="20017"/>
                  </a:cubicBezTo>
                  <a:cubicBezTo>
                    <a:pt x="5470" y="20297"/>
                    <a:pt x="5470" y="20297"/>
                    <a:pt x="5470" y="20297"/>
                  </a:cubicBezTo>
                  <a:cubicBezTo>
                    <a:pt x="5470" y="20576"/>
                    <a:pt x="5470" y="20576"/>
                    <a:pt x="5470" y="20576"/>
                  </a:cubicBezTo>
                  <a:cubicBezTo>
                    <a:pt x="5414" y="20948"/>
                    <a:pt x="5414" y="20948"/>
                    <a:pt x="5414" y="20948"/>
                  </a:cubicBezTo>
                  <a:cubicBezTo>
                    <a:pt x="5470" y="21228"/>
                    <a:pt x="5470" y="21228"/>
                    <a:pt x="5470" y="21228"/>
                  </a:cubicBezTo>
                  <a:cubicBezTo>
                    <a:pt x="5358" y="21414"/>
                    <a:pt x="5358" y="21414"/>
                    <a:pt x="5358" y="21414"/>
                  </a:cubicBezTo>
                  <a:cubicBezTo>
                    <a:pt x="5245" y="21414"/>
                    <a:pt x="5245" y="21414"/>
                    <a:pt x="5245" y="21414"/>
                  </a:cubicBezTo>
                  <a:cubicBezTo>
                    <a:pt x="5132" y="21321"/>
                    <a:pt x="5132" y="21321"/>
                    <a:pt x="5132" y="21321"/>
                  </a:cubicBezTo>
                  <a:cubicBezTo>
                    <a:pt x="5019" y="21228"/>
                    <a:pt x="5019" y="21228"/>
                    <a:pt x="5019" y="21228"/>
                  </a:cubicBezTo>
                  <a:cubicBezTo>
                    <a:pt x="4907" y="21041"/>
                    <a:pt x="4907" y="21041"/>
                    <a:pt x="4907" y="21041"/>
                  </a:cubicBezTo>
                  <a:cubicBezTo>
                    <a:pt x="4794" y="21228"/>
                    <a:pt x="4794" y="21228"/>
                    <a:pt x="4794" y="21228"/>
                  </a:cubicBezTo>
                  <a:cubicBezTo>
                    <a:pt x="4681" y="21228"/>
                    <a:pt x="4681" y="21228"/>
                    <a:pt x="4681" y="21228"/>
                  </a:cubicBezTo>
                  <a:cubicBezTo>
                    <a:pt x="4568" y="21321"/>
                    <a:pt x="4568" y="21321"/>
                    <a:pt x="4568" y="21321"/>
                  </a:cubicBezTo>
                  <a:cubicBezTo>
                    <a:pt x="4568" y="21507"/>
                    <a:pt x="4568" y="21507"/>
                    <a:pt x="4568" y="21507"/>
                  </a:cubicBezTo>
                  <a:cubicBezTo>
                    <a:pt x="4512" y="21600"/>
                    <a:pt x="4512" y="21600"/>
                    <a:pt x="4512" y="21600"/>
                  </a:cubicBezTo>
                  <a:cubicBezTo>
                    <a:pt x="4343" y="21600"/>
                    <a:pt x="4343" y="21600"/>
                    <a:pt x="4343" y="21600"/>
                  </a:cubicBezTo>
                  <a:cubicBezTo>
                    <a:pt x="4286" y="21507"/>
                    <a:pt x="4286" y="21507"/>
                    <a:pt x="4286" y="21507"/>
                  </a:cubicBezTo>
                  <a:cubicBezTo>
                    <a:pt x="4117" y="21414"/>
                    <a:pt x="4117" y="21414"/>
                    <a:pt x="4117" y="21414"/>
                  </a:cubicBezTo>
                  <a:cubicBezTo>
                    <a:pt x="4004" y="21414"/>
                    <a:pt x="4004" y="21414"/>
                    <a:pt x="4004" y="21414"/>
                  </a:cubicBezTo>
                  <a:cubicBezTo>
                    <a:pt x="3835" y="21414"/>
                    <a:pt x="3835" y="21414"/>
                    <a:pt x="3835" y="21414"/>
                  </a:cubicBezTo>
                  <a:cubicBezTo>
                    <a:pt x="3835" y="21321"/>
                    <a:pt x="3835" y="21321"/>
                    <a:pt x="3835" y="21321"/>
                  </a:cubicBezTo>
                  <a:cubicBezTo>
                    <a:pt x="3722" y="21228"/>
                    <a:pt x="3722" y="21228"/>
                    <a:pt x="3722" y="21228"/>
                  </a:cubicBezTo>
                  <a:cubicBezTo>
                    <a:pt x="3609" y="21134"/>
                    <a:pt x="3609" y="21134"/>
                    <a:pt x="3609" y="21134"/>
                  </a:cubicBezTo>
                  <a:cubicBezTo>
                    <a:pt x="3497" y="21134"/>
                    <a:pt x="3497" y="21134"/>
                    <a:pt x="3497" y="21134"/>
                  </a:cubicBezTo>
                  <a:cubicBezTo>
                    <a:pt x="3440" y="21228"/>
                    <a:pt x="3440" y="21228"/>
                    <a:pt x="3440" y="21228"/>
                  </a:cubicBezTo>
                  <a:cubicBezTo>
                    <a:pt x="3271" y="21228"/>
                    <a:pt x="3271" y="21228"/>
                    <a:pt x="3271" y="21228"/>
                  </a:cubicBezTo>
                  <a:cubicBezTo>
                    <a:pt x="3215" y="21134"/>
                    <a:pt x="3215" y="21134"/>
                    <a:pt x="3215" y="21134"/>
                  </a:cubicBezTo>
                  <a:cubicBezTo>
                    <a:pt x="3158" y="20948"/>
                    <a:pt x="3158" y="20948"/>
                    <a:pt x="3158" y="20948"/>
                  </a:cubicBezTo>
                  <a:cubicBezTo>
                    <a:pt x="3327" y="20762"/>
                    <a:pt x="3327" y="20762"/>
                    <a:pt x="3327" y="20762"/>
                  </a:cubicBezTo>
                  <a:cubicBezTo>
                    <a:pt x="3440" y="20669"/>
                    <a:pt x="3440" y="20669"/>
                    <a:pt x="3440" y="20669"/>
                  </a:cubicBezTo>
                  <a:cubicBezTo>
                    <a:pt x="3440" y="20483"/>
                    <a:pt x="3440" y="20483"/>
                    <a:pt x="3440" y="20483"/>
                  </a:cubicBezTo>
                  <a:cubicBezTo>
                    <a:pt x="3215" y="20390"/>
                    <a:pt x="3215" y="20390"/>
                    <a:pt x="3215" y="20390"/>
                  </a:cubicBezTo>
                  <a:cubicBezTo>
                    <a:pt x="3045" y="20390"/>
                    <a:pt x="3045" y="20390"/>
                    <a:pt x="3045" y="20390"/>
                  </a:cubicBezTo>
                  <a:cubicBezTo>
                    <a:pt x="2876" y="20203"/>
                    <a:pt x="2876" y="20203"/>
                    <a:pt x="2876" y="20203"/>
                  </a:cubicBezTo>
                  <a:cubicBezTo>
                    <a:pt x="2763" y="19831"/>
                    <a:pt x="2763" y="19831"/>
                    <a:pt x="2763" y="19831"/>
                  </a:cubicBezTo>
                  <a:cubicBezTo>
                    <a:pt x="2707" y="19645"/>
                    <a:pt x="2707" y="19645"/>
                    <a:pt x="2707" y="19645"/>
                  </a:cubicBezTo>
                  <a:cubicBezTo>
                    <a:pt x="2481" y="19179"/>
                    <a:pt x="2481" y="19179"/>
                    <a:pt x="2481" y="19179"/>
                  </a:cubicBezTo>
                  <a:cubicBezTo>
                    <a:pt x="2481" y="19179"/>
                    <a:pt x="2312" y="18993"/>
                    <a:pt x="2312" y="18993"/>
                  </a:cubicBezTo>
                  <a:cubicBezTo>
                    <a:pt x="2312" y="18900"/>
                    <a:pt x="2256" y="18714"/>
                    <a:pt x="2256" y="18714"/>
                  </a:cubicBezTo>
                  <a:cubicBezTo>
                    <a:pt x="2256" y="18434"/>
                    <a:pt x="2256" y="18434"/>
                    <a:pt x="2256" y="18434"/>
                  </a:cubicBezTo>
                  <a:cubicBezTo>
                    <a:pt x="2199" y="18155"/>
                    <a:pt x="2199" y="18155"/>
                    <a:pt x="2199" y="18155"/>
                  </a:cubicBezTo>
                  <a:cubicBezTo>
                    <a:pt x="2030" y="18062"/>
                    <a:pt x="2030" y="18062"/>
                    <a:pt x="2030" y="18062"/>
                  </a:cubicBezTo>
                  <a:cubicBezTo>
                    <a:pt x="1861" y="18062"/>
                    <a:pt x="1861" y="18062"/>
                    <a:pt x="1861" y="18062"/>
                  </a:cubicBezTo>
                  <a:cubicBezTo>
                    <a:pt x="1692" y="18155"/>
                    <a:pt x="1692" y="18155"/>
                    <a:pt x="1692" y="18155"/>
                  </a:cubicBezTo>
                  <a:cubicBezTo>
                    <a:pt x="1636" y="18434"/>
                    <a:pt x="1636" y="18434"/>
                    <a:pt x="1636" y="18434"/>
                  </a:cubicBezTo>
                  <a:cubicBezTo>
                    <a:pt x="1466" y="18528"/>
                    <a:pt x="1466" y="18528"/>
                    <a:pt x="1466" y="18528"/>
                  </a:cubicBezTo>
                  <a:cubicBezTo>
                    <a:pt x="1410" y="18528"/>
                    <a:pt x="1410" y="18528"/>
                    <a:pt x="1410" y="18528"/>
                  </a:cubicBezTo>
                  <a:cubicBezTo>
                    <a:pt x="1184" y="18621"/>
                    <a:pt x="1184" y="18621"/>
                    <a:pt x="1184" y="18621"/>
                  </a:cubicBezTo>
                  <a:cubicBezTo>
                    <a:pt x="1015" y="18528"/>
                    <a:pt x="1015" y="18528"/>
                    <a:pt x="1015" y="18528"/>
                  </a:cubicBezTo>
                  <a:cubicBezTo>
                    <a:pt x="959" y="18528"/>
                    <a:pt x="959" y="18528"/>
                    <a:pt x="959" y="18528"/>
                  </a:cubicBezTo>
                  <a:cubicBezTo>
                    <a:pt x="790" y="18528"/>
                    <a:pt x="790" y="18528"/>
                    <a:pt x="790" y="18528"/>
                  </a:cubicBezTo>
                  <a:cubicBezTo>
                    <a:pt x="790" y="18155"/>
                    <a:pt x="790" y="18155"/>
                    <a:pt x="790" y="18155"/>
                  </a:cubicBezTo>
                  <a:cubicBezTo>
                    <a:pt x="846" y="17969"/>
                    <a:pt x="846" y="17969"/>
                    <a:pt x="846" y="17969"/>
                  </a:cubicBezTo>
                  <a:cubicBezTo>
                    <a:pt x="790" y="17783"/>
                    <a:pt x="790" y="17783"/>
                    <a:pt x="790" y="17783"/>
                  </a:cubicBezTo>
                  <a:cubicBezTo>
                    <a:pt x="620" y="17690"/>
                    <a:pt x="620" y="17690"/>
                    <a:pt x="620" y="17690"/>
                  </a:cubicBezTo>
                  <a:cubicBezTo>
                    <a:pt x="395" y="17597"/>
                    <a:pt x="395" y="17597"/>
                    <a:pt x="395" y="17597"/>
                  </a:cubicBezTo>
                  <a:cubicBezTo>
                    <a:pt x="282" y="17690"/>
                    <a:pt x="282" y="17690"/>
                    <a:pt x="282" y="17690"/>
                  </a:cubicBezTo>
                  <a:cubicBezTo>
                    <a:pt x="169" y="17783"/>
                    <a:pt x="169" y="17783"/>
                    <a:pt x="169" y="17783"/>
                  </a:cubicBezTo>
                  <a:cubicBezTo>
                    <a:pt x="56" y="17690"/>
                    <a:pt x="56" y="17690"/>
                    <a:pt x="56" y="17690"/>
                  </a:cubicBezTo>
                  <a:cubicBezTo>
                    <a:pt x="56" y="17597"/>
                    <a:pt x="56" y="17597"/>
                    <a:pt x="56" y="17597"/>
                  </a:cubicBezTo>
                  <a:cubicBezTo>
                    <a:pt x="0" y="17410"/>
                    <a:pt x="0" y="17410"/>
                    <a:pt x="0" y="17410"/>
                  </a:cubicBezTo>
                  <a:cubicBezTo>
                    <a:pt x="56" y="17317"/>
                    <a:pt x="56" y="17317"/>
                    <a:pt x="56" y="17317"/>
                  </a:cubicBezTo>
                  <a:cubicBezTo>
                    <a:pt x="169" y="17317"/>
                    <a:pt x="169" y="17317"/>
                    <a:pt x="169" y="17317"/>
                  </a:cubicBezTo>
                  <a:cubicBezTo>
                    <a:pt x="226" y="17131"/>
                    <a:pt x="226" y="17131"/>
                    <a:pt x="226" y="17131"/>
                  </a:cubicBezTo>
                  <a:cubicBezTo>
                    <a:pt x="169" y="16852"/>
                    <a:pt x="169" y="16852"/>
                    <a:pt x="169" y="16852"/>
                  </a:cubicBezTo>
                  <a:cubicBezTo>
                    <a:pt x="169" y="16666"/>
                    <a:pt x="169" y="16666"/>
                    <a:pt x="169" y="16666"/>
                  </a:cubicBezTo>
                  <a:cubicBezTo>
                    <a:pt x="169" y="16479"/>
                    <a:pt x="169" y="16479"/>
                    <a:pt x="169" y="16479"/>
                  </a:cubicBezTo>
                  <a:cubicBezTo>
                    <a:pt x="282" y="16386"/>
                    <a:pt x="282" y="16386"/>
                    <a:pt x="282" y="16386"/>
                  </a:cubicBezTo>
                  <a:cubicBezTo>
                    <a:pt x="282" y="16200"/>
                    <a:pt x="282" y="16200"/>
                    <a:pt x="282" y="16200"/>
                  </a:cubicBezTo>
                  <a:cubicBezTo>
                    <a:pt x="338" y="16107"/>
                    <a:pt x="338" y="16107"/>
                    <a:pt x="338" y="16107"/>
                  </a:cubicBezTo>
                  <a:cubicBezTo>
                    <a:pt x="451" y="16107"/>
                    <a:pt x="451" y="16107"/>
                    <a:pt x="451" y="16107"/>
                  </a:cubicBezTo>
                  <a:cubicBezTo>
                    <a:pt x="564" y="16293"/>
                    <a:pt x="564" y="16293"/>
                    <a:pt x="564" y="16293"/>
                  </a:cubicBezTo>
                  <a:cubicBezTo>
                    <a:pt x="620" y="16200"/>
                    <a:pt x="620" y="16200"/>
                    <a:pt x="620" y="16200"/>
                  </a:cubicBezTo>
                  <a:cubicBezTo>
                    <a:pt x="790" y="16014"/>
                    <a:pt x="790" y="16014"/>
                    <a:pt x="790" y="16014"/>
                  </a:cubicBezTo>
                  <a:cubicBezTo>
                    <a:pt x="959" y="15921"/>
                    <a:pt x="959" y="15921"/>
                    <a:pt x="959" y="15921"/>
                  </a:cubicBezTo>
                  <a:cubicBezTo>
                    <a:pt x="1015" y="15734"/>
                    <a:pt x="1015" y="15734"/>
                    <a:pt x="1015" y="15734"/>
                  </a:cubicBezTo>
                  <a:cubicBezTo>
                    <a:pt x="1128" y="15548"/>
                    <a:pt x="1128" y="15548"/>
                    <a:pt x="1128" y="15548"/>
                  </a:cubicBezTo>
                  <a:cubicBezTo>
                    <a:pt x="1184" y="15455"/>
                    <a:pt x="1184" y="15455"/>
                    <a:pt x="1184" y="15455"/>
                  </a:cubicBezTo>
                  <a:cubicBezTo>
                    <a:pt x="1297" y="15362"/>
                    <a:pt x="1297" y="15362"/>
                    <a:pt x="1297" y="15362"/>
                  </a:cubicBezTo>
                  <a:cubicBezTo>
                    <a:pt x="1354" y="15083"/>
                    <a:pt x="1354" y="15083"/>
                    <a:pt x="1354" y="15083"/>
                  </a:cubicBezTo>
                  <a:cubicBezTo>
                    <a:pt x="1297" y="14710"/>
                    <a:pt x="1297" y="14710"/>
                    <a:pt x="1297" y="14710"/>
                  </a:cubicBezTo>
                  <a:cubicBezTo>
                    <a:pt x="1184" y="14617"/>
                    <a:pt x="1184" y="14617"/>
                    <a:pt x="1184" y="14617"/>
                  </a:cubicBezTo>
                  <a:cubicBezTo>
                    <a:pt x="1128" y="14431"/>
                    <a:pt x="1128" y="14431"/>
                    <a:pt x="1128" y="14431"/>
                  </a:cubicBezTo>
                  <a:cubicBezTo>
                    <a:pt x="1241" y="14338"/>
                    <a:pt x="1241" y="14338"/>
                    <a:pt x="1241" y="14338"/>
                  </a:cubicBezTo>
                  <a:cubicBezTo>
                    <a:pt x="1410" y="14338"/>
                    <a:pt x="1410" y="14338"/>
                    <a:pt x="1410" y="14338"/>
                  </a:cubicBezTo>
                  <a:cubicBezTo>
                    <a:pt x="1579" y="14431"/>
                    <a:pt x="1579" y="14431"/>
                    <a:pt x="1579" y="14431"/>
                  </a:cubicBezTo>
                  <a:cubicBezTo>
                    <a:pt x="1748" y="14431"/>
                    <a:pt x="1748" y="14431"/>
                    <a:pt x="1748" y="14431"/>
                  </a:cubicBezTo>
                  <a:cubicBezTo>
                    <a:pt x="1861" y="14338"/>
                    <a:pt x="1861" y="14338"/>
                    <a:pt x="1861" y="14338"/>
                  </a:cubicBezTo>
                  <a:cubicBezTo>
                    <a:pt x="1805" y="13966"/>
                    <a:pt x="1805" y="13966"/>
                    <a:pt x="1805" y="13966"/>
                  </a:cubicBezTo>
                  <a:cubicBezTo>
                    <a:pt x="1805" y="13872"/>
                    <a:pt x="1805" y="13872"/>
                    <a:pt x="1805" y="13872"/>
                  </a:cubicBezTo>
                  <a:cubicBezTo>
                    <a:pt x="1805" y="13593"/>
                    <a:pt x="1805" y="13593"/>
                    <a:pt x="1805" y="13593"/>
                  </a:cubicBezTo>
                  <a:cubicBezTo>
                    <a:pt x="1917" y="13500"/>
                    <a:pt x="1917" y="13500"/>
                    <a:pt x="1917" y="13500"/>
                  </a:cubicBezTo>
                  <a:cubicBezTo>
                    <a:pt x="1974" y="13314"/>
                    <a:pt x="1974" y="13314"/>
                    <a:pt x="1974" y="13314"/>
                  </a:cubicBezTo>
                  <a:cubicBezTo>
                    <a:pt x="1974" y="13034"/>
                    <a:pt x="1974" y="13034"/>
                    <a:pt x="1974" y="13034"/>
                  </a:cubicBezTo>
                  <a:cubicBezTo>
                    <a:pt x="1917" y="12755"/>
                    <a:pt x="1917" y="12755"/>
                    <a:pt x="1917" y="12755"/>
                  </a:cubicBezTo>
                  <a:cubicBezTo>
                    <a:pt x="1974" y="12569"/>
                    <a:pt x="1974" y="12569"/>
                    <a:pt x="1974" y="12569"/>
                  </a:cubicBezTo>
                  <a:cubicBezTo>
                    <a:pt x="1861" y="12476"/>
                    <a:pt x="1861" y="12476"/>
                    <a:pt x="1861" y="12476"/>
                  </a:cubicBezTo>
                  <a:cubicBezTo>
                    <a:pt x="1692" y="12383"/>
                    <a:pt x="1692" y="12383"/>
                    <a:pt x="1692" y="12383"/>
                  </a:cubicBezTo>
                  <a:cubicBezTo>
                    <a:pt x="1579" y="12476"/>
                    <a:pt x="1579" y="12476"/>
                    <a:pt x="1579" y="12476"/>
                  </a:cubicBezTo>
                  <a:cubicBezTo>
                    <a:pt x="1410" y="12476"/>
                    <a:pt x="1410" y="12476"/>
                    <a:pt x="1410" y="12476"/>
                  </a:cubicBezTo>
                  <a:cubicBezTo>
                    <a:pt x="1354" y="12290"/>
                    <a:pt x="1354" y="12290"/>
                    <a:pt x="1354" y="12290"/>
                  </a:cubicBezTo>
                  <a:cubicBezTo>
                    <a:pt x="1354" y="12103"/>
                    <a:pt x="1354" y="12103"/>
                    <a:pt x="1354" y="12103"/>
                  </a:cubicBezTo>
                  <a:cubicBezTo>
                    <a:pt x="1241" y="11824"/>
                    <a:pt x="1241" y="11824"/>
                    <a:pt x="1241" y="11824"/>
                  </a:cubicBezTo>
                  <a:cubicBezTo>
                    <a:pt x="1128" y="11824"/>
                    <a:pt x="1128" y="11824"/>
                    <a:pt x="1128" y="11824"/>
                  </a:cubicBezTo>
                  <a:cubicBezTo>
                    <a:pt x="1072" y="11824"/>
                    <a:pt x="1072" y="11824"/>
                    <a:pt x="1072" y="11824"/>
                  </a:cubicBezTo>
                  <a:cubicBezTo>
                    <a:pt x="959" y="11824"/>
                    <a:pt x="959" y="11824"/>
                    <a:pt x="959" y="11824"/>
                  </a:cubicBezTo>
                  <a:cubicBezTo>
                    <a:pt x="902" y="11545"/>
                    <a:pt x="902" y="11545"/>
                    <a:pt x="902" y="11545"/>
                  </a:cubicBezTo>
                  <a:cubicBezTo>
                    <a:pt x="959" y="11172"/>
                    <a:pt x="959" y="11172"/>
                    <a:pt x="959" y="11172"/>
                  </a:cubicBezTo>
                  <a:cubicBezTo>
                    <a:pt x="1015" y="11172"/>
                    <a:pt x="1015" y="11172"/>
                    <a:pt x="1015" y="11172"/>
                  </a:cubicBezTo>
                  <a:cubicBezTo>
                    <a:pt x="1128" y="10893"/>
                    <a:pt x="1128" y="10893"/>
                    <a:pt x="1128" y="10893"/>
                  </a:cubicBezTo>
                  <a:cubicBezTo>
                    <a:pt x="1015" y="10707"/>
                    <a:pt x="1015" y="10707"/>
                    <a:pt x="1015" y="10707"/>
                  </a:cubicBezTo>
                  <a:cubicBezTo>
                    <a:pt x="959" y="10521"/>
                    <a:pt x="959" y="10521"/>
                    <a:pt x="959" y="10521"/>
                  </a:cubicBezTo>
                  <a:cubicBezTo>
                    <a:pt x="846" y="10334"/>
                    <a:pt x="846" y="10334"/>
                    <a:pt x="846" y="10334"/>
                  </a:cubicBezTo>
                  <a:cubicBezTo>
                    <a:pt x="790" y="10241"/>
                    <a:pt x="790" y="10241"/>
                    <a:pt x="790" y="10241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846" y="9962"/>
                    <a:pt x="902" y="9776"/>
                    <a:pt x="959" y="9776"/>
                  </a:cubicBezTo>
                  <a:cubicBezTo>
                    <a:pt x="959" y="9683"/>
                    <a:pt x="1015" y="9683"/>
                    <a:pt x="1072" y="9590"/>
                  </a:cubicBezTo>
                  <a:cubicBezTo>
                    <a:pt x="1128" y="9497"/>
                    <a:pt x="1184" y="9497"/>
                    <a:pt x="1184" y="9403"/>
                  </a:cubicBezTo>
                  <a:cubicBezTo>
                    <a:pt x="1241" y="9403"/>
                    <a:pt x="1241" y="9403"/>
                    <a:pt x="1297" y="9403"/>
                  </a:cubicBezTo>
                  <a:cubicBezTo>
                    <a:pt x="1354" y="9403"/>
                    <a:pt x="1466" y="9403"/>
                    <a:pt x="1466" y="9403"/>
                  </a:cubicBezTo>
                  <a:cubicBezTo>
                    <a:pt x="1523" y="9403"/>
                    <a:pt x="1636" y="9403"/>
                    <a:pt x="1636" y="9403"/>
                  </a:cubicBezTo>
                  <a:cubicBezTo>
                    <a:pt x="1692" y="9403"/>
                    <a:pt x="1748" y="9403"/>
                    <a:pt x="1805" y="9403"/>
                  </a:cubicBezTo>
                  <a:cubicBezTo>
                    <a:pt x="1861" y="9403"/>
                    <a:pt x="1917" y="9403"/>
                    <a:pt x="1974" y="9403"/>
                  </a:cubicBezTo>
                  <a:cubicBezTo>
                    <a:pt x="2030" y="9403"/>
                    <a:pt x="2030" y="9310"/>
                    <a:pt x="2087" y="9310"/>
                  </a:cubicBezTo>
                  <a:cubicBezTo>
                    <a:pt x="2087" y="9217"/>
                    <a:pt x="2143" y="9124"/>
                    <a:pt x="2143" y="9124"/>
                  </a:cubicBezTo>
                  <a:cubicBezTo>
                    <a:pt x="2143" y="9031"/>
                    <a:pt x="2087" y="9031"/>
                    <a:pt x="2087" y="8938"/>
                  </a:cubicBezTo>
                  <a:cubicBezTo>
                    <a:pt x="2030" y="8938"/>
                    <a:pt x="1974" y="8938"/>
                    <a:pt x="1861" y="8938"/>
                  </a:cubicBezTo>
                  <a:cubicBezTo>
                    <a:pt x="1861" y="8938"/>
                    <a:pt x="1805" y="8938"/>
                    <a:pt x="1748" y="8938"/>
                  </a:cubicBezTo>
                  <a:cubicBezTo>
                    <a:pt x="1692" y="8938"/>
                    <a:pt x="1636" y="8938"/>
                    <a:pt x="1579" y="8938"/>
                  </a:cubicBezTo>
                  <a:cubicBezTo>
                    <a:pt x="1579" y="8845"/>
                    <a:pt x="1466" y="8752"/>
                    <a:pt x="1466" y="8752"/>
                  </a:cubicBezTo>
                  <a:cubicBezTo>
                    <a:pt x="1466" y="8659"/>
                    <a:pt x="1523" y="8659"/>
                    <a:pt x="1523" y="8566"/>
                  </a:cubicBezTo>
                  <a:cubicBezTo>
                    <a:pt x="1579" y="8472"/>
                    <a:pt x="1579" y="8379"/>
                    <a:pt x="1636" y="8379"/>
                  </a:cubicBezTo>
                  <a:cubicBezTo>
                    <a:pt x="1636" y="8379"/>
                    <a:pt x="1692" y="8286"/>
                    <a:pt x="1692" y="8286"/>
                  </a:cubicBezTo>
                  <a:cubicBezTo>
                    <a:pt x="1692" y="8193"/>
                    <a:pt x="1805" y="8193"/>
                    <a:pt x="1805" y="8193"/>
                  </a:cubicBezTo>
                  <a:cubicBezTo>
                    <a:pt x="1861" y="8100"/>
                    <a:pt x="1974" y="8100"/>
                    <a:pt x="1974" y="8100"/>
                  </a:cubicBezTo>
                  <a:cubicBezTo>
                    <a:pt x="2030" y="8100"/>
                    <a:pt x="2087" y="8007"/>
                    <a:pt x="2087" y="8007"/>
                  </a:cubicBezTo>
                  <a:cubicBezTo>
                    <a:pt x="2143" y="7914"/>
                    <a:pt x="2256" y="7914"/>
                    <a:pt x="2256" y="7821"/>
                  </a:cubicBezTo>
                  <a:cubicBezTo>
                    <a:pt x="2312" y="7728"/>
                    <a:pt x="2369" y="7728"/>
                    <a:pt x="2425" y="7634"/>
                  </a:cubicBezTo>
                  <a:cubicBezTo>
                    <a:pt x="2481" y="7634"/>
                    <a:pt x="2651" y="7728"/>
                    <a:pt x="2707" y="7728"/>
                  </a:cubicBezTo>
                  <a:cubicBezTo>
                    <a:pt x="2763" y="7728"/>
                    <a:pt x="2876" y="7728"/>
                    <a:pt x="2933" y="7634"/>
                  </a:cubicBezTo>
                  <a:cubicBezTo>
                    <a:pt x="2933" y="7634"/>
                    <a:pt x="3045" y="7634"/>
                    <a:pt x="3045" y="7634"/>
                  </a:cubicBezTo>
                  <a:cubicBezTo>
                    <a:pt x="3102" y="7541"/>
                    <a:pt x="3158" y="7541"/>
                    <a:pt x="3215" y="7541"/>
                  </a:cubicBezTo>
                  <a:cubicBezTo>
                    <a:pt x="3271" y="7634"/>
                    <a:pt x="3327" y="7728"/>
                    <a:pt x="3327" y="7728"/>
                  </a:cubicBezTo>
                  <a:cubicBezTo>
                    <a:pt x="3327" y="7728"/>
                    <a:pt x="3384" y="7914"/>
                    <a:pt x="3440" y="7914"/>
                  </a:cubicBezTo>
                  <a:cubicBezTo>
                    <a:pt x="3440" y="7914"/>
                    <a:pt x="3497" y="7914"/>
                    <a:pt x="3497" y="7914"/>
                  </a:cubicBezTo>
                  <a:cubicBezTo>
                    <a:pt x="3553" y="8007"/>
                    <a:pt x="3609" y="8007"/>
                    <a:pt x="3666" y="8007"/>
                  </a:cubicBezTo>
                  <a:cubicBezTo>
                    <a:pt x="3666" y="8007"/>
                    <a:pt x="3722" y="8007"/>
                    <a:pt x="3722" y="8100"/>
                  </a:cubicBezTo>
                  <a:cubicBezTo>
                    <a:pt x="3722" y="8100"/>
                    <a:pt x="3722" y="8100"/>
                    <a:pt x="3722" y="8193"/>
                  </a:cubicBezTo>
                  <a:cubicBezTo>
                    <a:pt x="3722" y="8286"/>
                    <a:pt x="3666" y="8286"/>
                    <a:pt x="3666" y="8379"/>
                  </a:cubicBezTo>
                  <a:cubicBezTo>
                    <a:pt x="3666" y="8379"/>
                    <a:pt x="3609" y="8472"/>
                    <a:pt x="3609" y="8566"/>
                  </a:cubicBezTo>
                  <a:cubicBezTo>
                    <a:pt x="3609" y="8659"/>
                    <a:pt x="3666" y="8752"/>
                    <a:pt x="3666" y="8752"/>
                  </a:cubicBezTo>
                  <a:cubicBezTo>
                    <a:pt x="3666" y="8845"/>
                    <a:pt x="3722" y="8938"/>
                    <a:pt x="3779" y="8938"/>
                  </a:cubicBezTo>
                  <a:cubicBezTo>
                    <a:pt x="3835" y="8938"/>
                    <a:pt x="3891" y="8845"/>
                    <a:pt x="3891" y="8752"/>
                  </a:cubicBezTo>
                  <a:cubicBezTo>
                    <a:pt x="3948" y="8752"/>
                    <a:pt x="3948" y="8659"/>
                    <a:pt x="3948" y="8659"/>
                  </a:cubicBezTo>
                  <a:cubicBezTo>
                    <a:pt x="4004" y="8566"/>
                    <a:pt x="4004" y="8472"/>
                    <a:pt x="4004" y="8472"/>
                  </a:cubicBezTo>
                  <a:cubicBezTo>
                    <a:pt x="4061" y="8379"/>
                    <a:pt x="4117" y="8379"/>
                    <a:pt x="4117" y="8379"/>
                  </a:cubicBezTo>
                  <a:cubicBezTo>
                    <a:pt x="4173" y="8472"/>
                    <a:pt x="4173" y="8566"/>
                    <a:pt x="4173" y="8659"/>
                  </a:cubicBezTo>
                  <a:cubicBezTo>
                    <a:pt x="4230" y="8659"/>
                    <a:pt x="4286" y="8752"/>
                    <a:pt x="4343" y="8752"/>
                  </a:cubicBezTo>
                  <a:cubicBezTo>
                    <a:pt x="4343" y="8752"/>
                    <a:pt x="4455" y="8752"/>
                    <a:pt x="4512" y="8752"/>
                  </a:cubicBezTo>
                  <a:cubicBezTo>
                    <a:pt x="4512" y="8752"/>
                    <a:pt x="4568" y="8845"/>
                    <a:pt x="4568" y="8938"/>
                  </a:cubicBezTo>
                  <a:cubicBezTo>
                    <a:pt x="4625" y="8938"/>
                    <a:pt x="4681" y="9031"/>
                    <a:pt x="4737" y="9124"/>
                  </a:cubicBezTo>
                  <a:cubicBezTo>
                    <a:pt x="4737" y="9124"/>
                    <a:pt x="4794" y="9124"/>
                    <a:pt x="4850" y="9124"/>
                  </a:cubicBezTo>
                  <a:cubicBezTo>
                    <a:pt x="4907" y="9124"/>
                    <a:pt x="4907" y="9031"/>
                    <a:pt x="4907" y="9031"/>
                  </a:cubicBezTo>
                  <a:cubicBezTo>
                    <a:pt x="4907" y="9031"/>
                    <a:pt x="4907" y="8845"/>
                    <a:pt x="4907" y="8752"/>
                  </a:cubicBezTo>
                  <a:cubicBezTo>
                    <a:pt x="4907" y="8752"/>
                    <a:pt x="4963" y="8659"/>
                    <a:pt x="4963" y="8659"/>
                  </a:cubicBezTo>
                  <a:cubicBezTo>
                    <a:pt x="5019" y="8566"/>
                    <a:pt x="4963" y="8379"/>
                    <a:pt x="4963" y="8379"/>
                  </a:cubicBezTo>
                  <a:cubicBezTo>
                    <a:pt x="4963" y="8286"/>
                    <a:pt x="4963" y="8100"/>
                    <a:pt x="4963" y="8100"/>
                  </a:cubicBezTo>
                  <a:cubicBezTo>
                    <a:pt x="4963" y="8007"/>
                    <a:pt x="5019" y="7914"/>
                    <a:pt x="5019" y="7914"/>
                  </a:cubicBezTo>
                  <a:cubicBezTo>
                    <a:pt x="5019" y="7914"/>
                    <a:pt x="5076" y="7821"/>
                    <a:pt x="5076" y="7821"/>
                  </a:cubicBezTo>
                  <a:cubicBezTo>
                    <a:pt x="5132" y="7728"/>
                    <a:pt x="5132" y="7728"/>
                    <a:pt x="5132" y="7634"/>
                  </a:cubicBezTo>
                  <a:cubicBezTo>
                    <a:pt x="5189" y="7634"/>
                    <a:pt x="5189" y="7634"/>
                    <a:pt x="5189" y="7634"/>
                  </a:cubicBezTo>
                  <a:cubicBezTo>
                    <a:pt x="5189" y="7541"/>
                    <a:pt x="5132" y="7541"/>
                    <a:pt x="5132" y="7448"/>
                  </a:cubicBezTo>
                  <a:cubicBezTo>
                    <a:pt x="5132" y="7355"/>
                    <a:pt x="5132" y="7355"/>
                    <a:pt x="5132" y="7355"/>
                  </a:cubicBezTo>
                  <a:cubicBezTo>
                    <a:pt x="5189" y="7355"/>
                    <a:pt x="5189" y="7262"/>
                    <a:pt x="5245" y="7262"/>
                  </a:cubicBezTo>
                  <a:cubicBezTo>
                    <a:pt x="5245" y="7262"/>
                    <a:pt x="5358" y="7262"/>
                    <a:pt x="5358" y="7262"/>
                  </a:cubicBezTo>
                  <a:cubicBezTo>
                    <a:pt x="5358" y="7262"/>
                    <a:pt x="5414" y="7262"/>
                    <a:pt x="5414" y="7169"/>
                  </a:cubicBezTo>
                  <a:cubicBezTo>
                    <a:pt x="5414" y="7169"/>
                    <a:pt x="5414" y="7076"/>
                    <a:pt x="5414" y="6983"/>
                  </a:cubicBezTo>
                  <a:cubicBezTo>
                    <a:pt x="5470" y="6983"/>
                    <a:pt x="5414" y="6890"/>
                    <a:pt x="5470" y="6890"/>
                  </a:cubicBezTo>
                  <a:cubicBezTo>
                    <a:pt x="5470" y="6797"/>
                    <a:pt x="5527" y="6703"/>
                    <a:pt x="5583" y="6703"/>
                  </a:cubicBezTo>
                  <a:cubicBezTo>
                    <a:pt x="5583" y="6703"/>
                    <a:pt x="5640" y="6703"/>
                    <a:pt x="5640" y="6610"/>
                  </a:cubicBezTo>
                  <a:cubicBezTo>
                    <a:pt x="5640" y="6610"/>
                    <a:pt x="5640" y="6517"/>
                    <a:pt x="5640" y="6517"/>
                  </a:cubicBezTo>
                  <a:cubicBezTo>
                    <a:pt x="5640" y="6424"/>
                    <a:pt x="5640" y="6331"/>
                    <a:pt x="5640" y="6331"/>
                  </a:cubicBezTo>
                  <a:cubicBezTo>
                    <a:pt x="5640" y="6331"/>
                    <a:pt x="5583" y="6331"/>
                    <a:pt x="5583" y="6331"/>
                  </a:cubicBezTo>
                  <a:cubicBezTo>
                    <a:pt x="5583" y="6331"/>
                    <a:pt x="5470" y="6424"/>
                    <a:pt x="5470" y="6424"/>
                  </a:cubicBezTo>
                  <a:cubicBezTo>
                    <a:pt x="5470" y="6517"/>
                    <a:pt x="5414" y="6610"/>
                    <a:pt x="5414" y="6610"/>
                  </a:cubicBezTo>
                  <a:cubicBezTo>
                    <a:pt x="5358" y="6703"/>
                    <a:pt x="5301" y="6797"/>
                    <a:pt x="5245" y="6890"/>
                  </a:cubicBezTo>
                  <a:cubicBezTo>
                    <a:pt x="5245" y="6890"/>
                    <a:pt x="5245" y="6983"/>
                    <a:pt x="5189" y="7076"/>
                  </a:cubicBezTo>
                  <a:cubicBezTo>
                    <a:pt x="5189" y="7169"/>
                    <a:pt x="5132" y="7169"/>
                    <a:pt x="5132" y="7169"/>
                  </a:cubicBezTo>
                  <a:cubicBezTo>
                    <a:pt x="5076" y="7169"/>
                    <a:pt x="5019" y="7169"/>
                    <a:pt x="5019" y="7076"/>
                  </a:cubicBezTo>
                  <a:cubicBezTo>
                    <a:pt x="5019" y="6983"/>
                    <a:pt x="5019" y="6983"/>
                    <a:pt x="5019" y="6890"/>
                  </a:cubicBezTo>
                  <a:cubicBezTo>
                    <a:pt x="5019" y="6890"/>
                    <a:pt x="5019" y="6797"/>
                    <a:pt x="5019" y="6703"/>
                  </a:cubicBezTo>
                  <a:cubicBezTo>
                    <a:pt x="5076" y="6703"/>
                    <a:pt x="5132" y="6610"/>
                    <a:pt x="5132" y="6610"/>
                  </a:cubicBezTo>
                  <a:cubicBezTo>
                    <a:pt x="5189" y="6610"/>
                    <a:pt x="5189" y="6517"/>
                    <a:pt x="5245" y="6424"/>
                  </a:cubicBezTo>
                  <a:cubicBezTo>
                    <a:pt x="5301" y="6331"/>
                    <a:pt x="5414" y="6238"/>
                    <a:pt x="5470" y="6238"/>
                  </a:cubicBezTo>
                  <a:cubicBezTo>
                    <a:pt x="5527" y="6145"/>
                    <a:pt x="5640" y="5959"/>
                    <a:pt x="5752" y="5959"/>
                  </a:cubicBezTo>
                  <a:cubicBezTo>
                    <a:pt x="5809" y="5866"/>
                    <a:pt x="5865" y="5679"/>
                    <a:pt x="5922" y="5586"/>
                  </a:cubicBezTo>
                  <a:cubicBezTo>
                    <a:pt x="5978" y="5493"/>
                    <a:pt x="6034" y="5307"/>
                    <a:pt x="6091" y="5307"/>
                  </a:cubicBezTo>
                  <a:cubicBezTo>
                    <a:pt x="6091" y="5214"/>
                    <a:pt x="6204" y="5214"/>
                    <a:pt x="6260" y="5214"/>
                  </a:cubicBezTo>
                  <a:cubicBezTo>
                    <a:pt x="6373" y="5214"/>
                    <a:pt x="6542" y="5307"/>
                    <a:pt x="6598" y="5307"/>
                  </a:cubicBezTo>
                  <a:cubicBezTo>
                    <a:pt x="6655" y="5307"/>
                    <a:pt x="6824" y="5493"/>
                    <a:pt x="6880" y="5493"/>
                  </a:cubicBezTo>
                  <a:cubicBezTo>
                    <a:pt x="6937" y="5493"/>
                    <a:pt x="7050" y="5493"/>
                    <a:pt x="7106" y="5400"/>
                  </a:cubicBezTo>
                  <a:cubicBezTo>
                    <a:pt x="7219" y="5400"/>
                    <a:pt x="7332" y="5214"/>
                    <a:pt x="7444" y="5214"/>
                  </a:cubicBezTo>
                  <a:cubicBezTo>
                    <a:pt x="7501" y="5121"/>
                    <a:pt x="7726" y="4934"/>
                    <a:pt x="7839" y="4934"/>
                  </a:cubicBezTo>
                  <a:cubicBezTo>
                    <a:pt x="7896" y="4934"/>
                    <a:pt x="8065" y="4934"/>
                    <a:pt x="8178" y="4934"/>
                  </a:cubicBezTo>
                  <a:cubicBezTo>
                    <a:pt x="8234" y="4934"/>
                    <a:pt x="8347" y="4841"/>
                    <a:pt x="8403" y="4841"/>
                  </a:cubicBezTo>
                  <a:cubicBezTo>
                    <a:pt x="8460" y="4748"/>
                    <a:pt x="8516" y="4562"/>
                    <a:pt x="8572" y="4469"/>
                  </a:cubicBezTo>
                  <a:cubicBezTo>
                    <a:pt x="8629" y="4376"/>
                    <a:pt x="8742" y="4190"/>
                    <a:pt x="8798" y="4097"/>
                  </a:cubicBezTo>
                  <a:cubicBezTo>
                    <a:pt x="8798" y="4003"/>
                    <a:pt x="8967" y="3817"/>
                    <a:pt x="9023" y="3817"/>
                  </a:cubicBezTo>
                  <a:cubicBezTo>
                    <a:pt x="9136" y="3631"/>
                    <a:pt x="9362" y="3445"/>
                    <a:pt x="9475" y="3352"/>
                  </a:cubicBezTo>
                  <a:cubicBezTo>
                    <a:pt x="9531" y="3166"/>
                    <a:pt x="9587" y="2979"/>
                    <a:pt x="9644" y="2793"/>
                  </a:cubicBezTo>
                  <a:cubicBezTo>
                    <a:pt x="9644" y="2700"/>
                    <a:pt x="9757" y="2421"/>
                    <a:pt x="9813" y="2234"/>
                  </a:cubicBezTo>
                  <a:cubicBezTo>
                    <a:pt x="9869" y="2141"/>
                    <a:pt x="9926" y="1955"/>
                    <a:pt x="9982" y="1862"/>
                  </a:cubicBezTo>
                  <a:cubicBezTo>
                    <a:pt x="10039" y="1769"/>
                    <a:pt x="10151" y="1583"/>
                    <a:pt x="10208" y="1583"/>
                  </a:cubicBezTo>
                  <a:cubicBezTo>
                    <a:pt x="10208" y="1490"/>
                    <a:pt x="10321" y="1303"/>
                    <a:pt x="10377" y="1303"/>
                  </a:cubicBezTo>
                  <a:cubicBezTo>
                    <a:pt x="10377" y="1210"/>
                    <a:pt x="10433" y="931"/>
                    <a:pt x="10433" y="838"/>
                  </a:cubicBezTo>
                  <a:cubicBezTo>
                    <a:pt x="10433" y="745"/>
                    <a:pt x="10377" y="559"/>
                    <a:pt x="10433" y="372"/>
                  </a:cubicBezTo>
                  <a:cubicBezTo>
                    <a:pt x="10433" y="372"/>
                    <a:pt x="10490" y="279"/>
                    <a:pt x="10490" y="186"/>
                  </a:cubicBezTo>
                  <a:cubicBezTo>
                    <a:pt x="10546" y="186"/>
                    <a:pt x="10603" y="0"/>
                    <a:pt x="10659" y="0"/>
                  </a:cubicBezTo>
                  <a:cubicBezTo>
                    <a:pt x="10659" y="0"/>
                    <a:pt x="10715" y="0"/>
                    <a:pt x="10715" y="0"/>
                  </a:cubicBezTo>
                  <a:cubicBezTo>
                    <a:pt x="10772" y="0"/>
                    <a:pt x="10772" y="186"/>
                    <a:pt x="10715" y="186"/>
                  </a:cubicBezTo>
                  <a:cubicBezTo>
                    <a:pt x="10715" y="186"/>
                    <a:pt x="10715" y="186"/>
                    <a:pt x="10659" y="186"/>
                  </a:cubicBezTo>
                  <a:cubicBezTo>
                    <a:pt x="10659" y="279"/>
                    <a:pt x="10659" y="279"/>
                    <a:pt x="10659" y="372"/>
                  </a:cubicBezTo>
                  <a:cubicBezTo>
                    <a:pt x="10715" y="372"/>
                    <a:pt x="10772" y="372"/>
                    <a:pt x="10828" y="372"/>
                  </a:cubicBezTo>
                  <a:cubicBezTo>
                    <a:pt x="10885" y="466"/>
                    <a:pt x="10997" y="559"/>
                    <a:pt x="11054" y="559"/>
                  </a:cubicBezTo>
                  <a:cubicBezTo>
                    <a:pt x="11110" y="559"/>
                    <a:pt x="11279" y="559"/>
                    <a:pt x="11336" y="559"/>
                  </a:cubicBezTo>
                  <a:cubicBezTo>
                    <a:pt x="11449" y="559"/>
                    <a:pt x="11618" y="559"/>
                    <a:pt x="11674" y="559"/>
                  </a:cubicBezTo>
                  <a:cubicBezTo>
                    <a:pt x="11787" y="559"/>
                    <a:pt x="11956" y="466"/>
                    <a:pt x="12069" y="466"/>
                  </a:cubicBezTo>
                  <a:cubicBezTo>
                    <a:pt x="12125" y="466"/>
                    <a:pt x="12351" y="559"/>
                    <a:pt x="12407" y="559"/>
                  </a:cubicBezTo>
                  <a:cubicBezTo>
                    <a:pt x="12520" y="559"/>
                    <a:pt x="12689" y="559"/>
                    <a:pt x="12802" y="559"/>
                  </a:cubicBezTo>
                  <a:cubicBezTo>
                    <a:pt x="12802" y="559"/>
                    <a:pt x="12971" y="466"/>
                    <a:pt x="12971" y="559"/>
                  </a:cubicBezTo>
                  <a:cubicBezTo>
                    <a:pt x="13028" y="559"/>
                    <a:pt x="13028" y="559"/>
                    <a:pt x="13028" y="559"/>
                  </a:cubicBezTo>
                  <a:cubicBezTo>
                    <a:pt x="13028" y="652"/>
                    <a:pt x="13028" y="652"/>
                    <a:pt x="13028" y="745"/>
                  </a:cubicBezTo>
                  <a:cubicBezTo>
                    <a:pt x="12971" y="745"/>
                    <a:pt x="12915" y="745"/>
                    <a:pt x="12915" y="745"/>
                  </a:cubicBezTo>
                  <a:cubicBezTo>
                    <a:pt x="12858" y="745"/>
                    <a:pt x="12802" y="931"/>
                    <a:pt x="12802" y="931"/>
                  </a:cubicBezTo>
                  <a:cubicBezTo>
                    <a:pt x="12746" y="931"/>
                    <a:pt x="12689" y="1024"/>
                    <a:pt x="12689" y="1117"/>
                  </a:cubicBezTo>
                  <a:cubicBezTo>
                    <a:pt x="12633" y="1117"/>
                    <a:pt x="12577" y="1117"/>
                    <a:pt x="12577" y="1024"/>
                  </a:cubicBezTo>
                  <a:cubicBezTo>
                    <a:pt x="12577" y="1024"/>
                    <a:pt x="12520" y="931"/>
                    <a:pt x="12520" y="931"/>
                  </a:cubicBezTo>
                  <a:cubicBezTo>
                    <a:pt x="12520" y="931"/>
                    <a:pt x="12464" y="931"/>
                    <a:pt x="12464" y="931"/>
                  </a:cubicBezTo>
                  <a:cubicBezTo>
                    <a:pt x="12407" y="931"/>
                    <a:pt x="12351" y="1024"/>
                    <a:pt x="12351" y="1024"/>
                  </a:cubicBezTo>
                  <a:cubicBezTo>
                    <a:pt x="12351" y="1117"/>
                    <a:pt x="12295" y="1210"/>
                    <a:pt x="12238" y="1210"/>
                  </a:cubicBezTo>
                  <a:cubicBezTo>
                    <a:pt x="12182" y="1117"/>
                    <a:pt x="12182" y="1024"/>
                    <a:pt x="12125" y="1024"/>
                  </a:cubicBezTo>
                  <a:cubicBezTo>
                    <a:pt x="12125" y="1024"/>
                    <a:pt x="12013" y="1024"/>
                    <a:pt x="11956" y="1024"/>
                  </a:cubicBezTo>
                  <a:cubicBezTo>
                    <a:pt x="11956" y="1117"/>
                    <a:pt x="11900" y="1117"/>
                    <a:pt x="11843" y="1210"/>
                  </a:cubicBezTo>
                  <a:cubicBezTo>
                    <a:pt x="11731" y="1210"/>
                    <a:pt x="11731" y="1210"/>
                    <a:pt x="11731" y="1210"/>
                  </a:cubicBezTo>
                  <a:cubicBezTo>
                    <a:pt x="11731" y="1210"/>
                    <a:pt x="11674" y="1117"/>
                    <a:pt x="11674" y="1117"/>
                  </a:cubicBezTo>
                  <a:cubicBezTo>
                    <a:pt x="11674" y="1024"/>
                    <a:pt x="11618" y="1024"/>
                    <a:pt x="11618" y="1024"/>
                  </a:cubicBezTo>
                  <a:cubicBezTo>
                    <a:pt x="11618" y="1117"/>
                    <a:pt x="11618" y="1117"/>
                    <a:pt x="11618" y="1210"/>
                  </a:cubicBezTo>
                  <a:cubicBezTo>
                    <a:pt x="11618" y="1210"/>
                    <a:pt x="11618" y="1210"/>
                    <a:pt x="11618" y="1303"/>
                  </a:cubicBezTo>
                  <a:cubicBezTo>
                    <a:pt x="11618" y="1303"/>
                    <a:pt x="11618" y="1303"/>
                    <a:pt x="11618" y="1303"/>
                  </a:cubicBezTo>
                  <a:cubicBezTo>
                    <a:pt x="11561" y="1397"/>
                    <a:pt x="11505" y="1303"/>
                    <a:pt x="11505" y="1303"/>
                  </a:cubicBezTo>
                  <a:cubicBezTo>
                    <a:pt x="11449" y="1303"/>
                    <a:pt x="11449" y="1303"/>
                    <a:pt x="11449" y="1303"/>
                  </a:cubicBezTo>
                  <a:cubicBezTo>
                    <a:pt x="11449" y="1303"/>
                    <a:pt x="11449" y="1210"/>
                    <a:pt x="11392" y="1210"/>
                  </a:cubicBezTo>
                  <a:cubicBezTo>
                    <a:pt x="11392" y="1210"/>
                    <a:pt x="11449" y="1117"/>
                    <a:pt x="11392" y="1024"/>
                  </a:cubicBezTo>
                  <a:cubicBezTo>
                    <a:pt x="11392" y="1024"/>
                    <a:pt x="11392" y="931"/>
                    <a:pt x="11336" y="931"/>
                  </a:cubicBezTo>
                  <a:cubicBezTo>
                    <a:pt x="11336" y="931"/>
                    <a:pt x="11279" y="1024"/>
                    <a:pt x="11279" y="1024"/>
                  </a:cubicBezTo>
                  <a:cubicBezTo>
                    <a:pt x="11223" y="1024"/>
                    <a:pt x="11167" y="1117"/>
                    <a:pt x="11110" y="1210"/>
                  </a:cubicBezTo>
                  <a:cubicBezTo>
                    <a:pt x="11110" y="1210"/>
                    <a:pt x="11054" y="1210"/>
                    <a:pt x="11054" y="1303"/>
                  </a:cubicBezTo>
                  <a:cubicBezTo>
                    <a:pt x="11054" y="1303"/>
                    <a:pt x="11054" y="1397"/>
                    <a:pt x="11054" y="1397"/>
                  </a:cubicBezTo>
                  <a:cubicBezTo>
                    <a:pt x="11054" y="1490"/>
                    <a:pt x="11110" y="1583"/>
                    <a:pt x="11110" y="1583"/>
                  </a:cubicBezTo>
                  <a:cubicBezTo>
                    <a:pt x="11110" y="1583"/>
                    <a:pt x="11054" y="1583"/>
                    <a:pt x="11054" y="1676"/>
                  </a:cubicBezTo>
                  <a:cubicBezTo>
                    <a:pt x="10997" y="1676"/>
                    <a:pt x="10885" y="1583"/>
                    <a:pt x="10828" y="1583"/>
                  </a:cubicBezTo>
                  <a:cubicBezTo>
                    <a:pt x="10828" y="1583"/>
                    <a:pt x="10772" y="1676"/>
                    <a:pt x="10715" y="1676"/>
                  </a:cubicBezTo>
                  <a:cubicBezTo>
                    <a:pt x="10715" y="1676"/>
                    <a:pt x="10715" y="1769"/>
                    <a:pt x="10659" y="1769"/>
                  </a:cubicBezTo>
                  <a:cubicBezTo>
                    <a:pt x="10659" y="1769"/>
                    <a:pt x="10603" y="1769"/>
                    <a:pt x="10603" y="1769"/>
                  </a:cubicBezTo>
                  <a:cubicBezTo>
                    <a:pt x="10603" y="1769"/>
                    <a:pt x="10546" y="1676"/>
                    <a:pt x="10490" y="1676"/>
                  </a:cubicBezTo>
                  <a:cubicBezTo>
                    <a:pt x="10490" y="1676"/>
                    <a:pt x="10433" y="1676"/>
                    <a:pt x="10433" y="1676"/>
                  </a:cubicBezTo>
                  <a:cubicBezTo>
                    <a:pt x="10377" y="1676"/>
                    <a:pt x="10321" y="1676"/>
                    <a:pt x="10264" y="1676"/>
                  </a:cubicBezTo>
                  <a:cubicBezTo>
                    <a:pt x="10264" y="1676"/>
                    <a:pt x="10208" y="1769"/>
                    <a:pt x="10208" y="1769"/>
                  </a:cubicBezTo>
                  <a:cubicBezTo>
                    <a:pt x="10151" y="1769"/>
                    <a:pt x="10151" y="1955"/>
                    <a:pt x="10151" y="1955"/>
                  </a:cubicBezTo>
                  <a:cubicBezTo>
                    <a:pt x="10151" y="2048"/>
                    <a:pt x="10208" y="2141"/>
                    <a:pt x="10208" y="2141"/>
                  </a:cubicBezTo>
                  <a:cubicBezTo>
                    <a:pt x="10208" y="2234"/>
                    <a:pt x="10264" y="2328"/>
                    <a:pt x="10264" y="2421"/>
                  </a:cubicBezTo>
                  <a:cubicBezTo>
                    <a:pt x="10264" y="2421"/>
                    <a:pt x="10208" y="2514"/>
                    <a:pt x="10208" y="2514"/>
                  </a:cubicBezTo>
                  <a:cubicBezTo>
                    <a:pt x="10208" y="2514"/>
                    <a:pt x="10151" y="2514"/>
                    <a:pt x="10151" y="2514"/>
                  </a:cubicBezTo>
                  <a:cubicBezTo>
                    <a:pt x="10151" y="2421"/>
                    <a:pt x="10151" y="2421"/>
                    <a:pt x="10095" y="2421"/>
                  </a:cubicBezTo>
                  <a:cubicBezTo>
                    <a:pt x="10039" y="2421"/>
                    <a:pt x="10039" y="2421"/>
                    <a:pt x="10039" y="2421"/>
                  </a:cubicBezTo>
                  <a:cubicBezTo>
                    <a:pt x="10039" y="2514"/>
                    <a:pt x="10039" y="2514"/>
                    <a:pt x="10039" y="2514"/>
                  </a:cubicBezTo>
                  <a:cubicBezTo>
                    <a:pt x="10039" y="2607"/>
                    <a:pt x="10039" y="2700"/>
                    <a:pt x="10039" y="2700"/>
                  </a:cubicBezTo>
                  <a:cubicBezTo>
                    <a:pt x="10039" y="2700"/>
                    <a:pt x="9982" y="2793"/>
                    <a:pt x="9982" y="2793"/>
                  </a:cubicBezTo>
                  <a:cubicBezTo>
                    <a:pt x="9982" y="2793"/>
                    <a:pt x="9926" y="2886"/>
                    <a:pt x="9869" y="2886"/>
                  </a:cubicBezTo>
                  <a:cubicBezTo>
                    <a:pt x="9869" y="2979"/>
                    <a:pt x="9869" y="2979"/>
                    <a:pt x="9869" y="3072"/>
                  </a:cubicBezTo>
                  <a:cubicBezTo>
                    <a:pt x="9869" y="3072"/>
                    <a:pt x="9926" y="3072"/>
                    <a:pt x="9926" y="3166"/>
                  </a:cubicBezTo>
                  <a:cubicBezTo>
                    <a:pt x="9926" y="3259"/>
                    <a:pt x="9926" y="3259"/>
                    <a:pt x="9926" y="3259"/>
                  </a:cubicBezTo>
                  <a:cubicBezTo>
                    <a:pt x="9926" y="3352"/>
                    <a:pt x="9869" y="3352"/>
                    <a:pt x="9869" y="3352"/>
                  </a:cubicBezTo>
                  <a:cubicBezTo>
                    <a:pt x="9869" y="3445"/>
                    <a:pt x="9869" y="3538"/>
                    <a:pt x="9869" y="3538"/>
                  </a:cubicBezTo>
                  <a:cubicBezTo>
                    <a:pt x="9926" y="3538"/>
                    <a:pt x="9982" y="3631"/>
                    <a:pt x="9982" y="3724"/>
                  </a:cubicBezTo>
                  <a:cubicBezTo>
                    <a:pt x="10039" y="3724"/>
                    <a:pt x="10095" y="3724"/>
                    <a:pt x="10151" y="3817"/>
                  </a:cubicBezTo>
                  <a:cubicBezTo>
                    <a:pt x="10151" y="3817"/>
                    <a:pt x="10208" y="3817"/>
                    <a:pt x="10264" y="3817"/>
                  </a:cubicBezTo>
                  <a:cubicBezTo>
                    <a:pt x="10264" y="3817"/>
                    <a:pt x="10377" y="3910"/>
                    <a:pt x="10377" y="3910"/>
                  </a:cubicBezTo>
                  <a:cubicBezTo>
                    <a:pt x="10377" y="3817"/>
                    <a:pt x="10433" y="3817"/>
                    <a:pt x="10433" y="3724"/>
                  </a:cubicBezTo>
                  <a:cubicBezTo>
                    <a:pt x="10433" y="3724"/>
                    <a:pt x="10377" y="3631"/>
                    <a:pt x="10377" y="3631"/>
                  </a:cubicBezTo>
                  <a:cubicBezTo>
                    <a:pt x="10321" y="3631"/>
                    <a:pt x="10264" y="3631"/>
                    <a:pt x="10208" y="3631"/>
                  </a:cubicBezTo>
                  <a:cubicBezTo>
                    <a:pt x="10208" y="3538"/>
                    <a:pt x="10151" y="3445"/>
                    <a:pt x="10151" y="3445"/>
                  </a:cubicBezTo>
                  <a:cubicBezTo>
                    <a:pt x="10095" y="3445"/>
                    <a:pt x="10095" y="3352"/>
                    <a:pt x="10095" y="3259"/>
                  </a:cubicBezTo>
                  <a:cubicBezTo>
                    <a:pt x="10151" y="3166"/>
                    <a:pt x="10151" y="3072"/>
                    <a:pt x="10151" y="3072"/>
                  </a:cubicBezTo>
                  <a:cubicBezTo>
                    <a:pt x="10208" y="3072"/>
                    <a:pt x="10208" y="2979"/>
                    <a:pt x="10264" y="2979"/>
                  </a:cubicBezTo>
                  <a:cubicBezTo>
                    <a:pt x="10264" y="2979"/>
                    <a:pt x="10377" y="2979"/>
                    <a:pt x="10377" y="2979"/>
                  </a:cubicBezTo>
                  <a:cubicBezTo>
                    <a:pt x="10433" y="2979"/>
                    <a:pt x="10433" y="2886"/>
                    <a:pt x="10433" y="2793"/>
                  </a:cubicBezTo>
                  <a:cubicBezTo>
                    <a:pt x="10433" y="2793"/>
                    <a:pt x="10433" y="2700"/>
                    <a:pt x="10433" y="2700"/>
                  </a:cubicBezTo>
                  <a:cubicBezTo>
                    <a:pt x="10433" y="2700"/>
                    <a:pt x="10433" y="2607"/>
                    <a:pt x="10490" y="2607"/>
                  </a:cubicBezTo>
                  <a:cubicBezTo>
                    <a:pt x="10490" y="2514"/>
                    <a:pt x="10546" y="2607"/>
                    <a:pt x="10603" y="2514"/>
                  </a:cubicBezTo>
                  <a:cubicBezTo>
                    <a:pt x="10603" y="2514"/>
                    <a:pt x="10659" y="2421"/>
                    <a:pt x="10715" y="2328"/>
                  </a:cubicBezTo>
                  <a:cubicBezTo>
                    <a:pt x="10715" y="2328"/>
                    <a:pt x="10715" y="2234"/>
                    <a:pt x="10715" y="2141"/>
                  </a:cubicBezTo>
                  <a:cubicBezTo>
                    <a:pt x="10715" y="2141"/>
                    <a:pt x="10715" y="2048"/>
                    <a:pt x="10715" y="2048"/>
                  </a:cubicBezTo>
                  <a:cubicBezTo>
                    <a:pt x="10772" y="1955"/>
                    <a:pt x="10772" y="1955"/>
                    <a:pt x="10772" y="1955"/>
                  </a:cubicBezTo>
                  <a:cubicBezTo>
                    <a:pt x="10828" y="1955"/>
                    <a:pt x="10828" y="1862"/>
                    <a:pt x="10828" y="1769"/>
                  </a:cubicBezTo>
                  <a:cubicBezTo>
                    <a:pt x="10828" y="1769"/>
                    <a:pt x="10885" y="1769"/>
                    <a:pt x="10941" y="1769"/>
                  </a:cubicBezTo>
                  <a:cubicBezTo>
                    <a:pt x="10941" y="1769"/>
                    <a:pt x="10997" y="1769"/>
                    <a:pt x="10997" y="1862"/>
                  </a:cubicBezTo>
                  <a:cubicBezTo>
                    <a:pt x="11054" y="1955"/>
                    <a:pt x="11054" y="2048"/>
                    <a:pt x="11110" y="2048"/>
                  </a:cubicBezTo>
                  <a:cubicBezTo>
                    <a:pt x="11110" y="2048"/>
                    <a:pt x="11167" y="2048"/>
                    <a:pt x="11167" y="1955"/>
                  </a:cubicBezTo>
                  <a:cubicBezTo>
                    <a:pt x="11223" y="1955"/>
                    <a:pt x="11223" y="1769"/>
                    <a:pt x="11223" y="1769"/>
                  </a:cubicBezTo>
                  <a:cubicBezTo>
                    <a:pt x="11223" y="1769"/>
                    <a:pt x="11279" y="1676"/>
                    <a:pt x="11279" y="1676"/>
                  </a:cubicBezTo>
                  <a:cubicBezTo>
                    <a:pt x="11336" y="1676"/>
                    <a:pt x="11336" y="1583"/>
                    <a:pt x="11392" y="1583"/>
                  </a:cubicBezTo>
                  <a:cubicBezTo>
                    <a:pt x="11449" y="1583"/>
                    <a:pt x="11505" y="1583"/>
                    <a:pt x="11561" y="1583"/>
                  </a:cubicBezTo>
                  <a:cubicBezTo>
                    <a:pt x="11618" y="1583"/>
                    <a:pt x="11618" y="1490"/>
                    <a:pt x="11674" y="1397"/>
                  </a:cubicBezTo>
                  <a:cubicBezTo>
                    <a:pt x="11674" y="1397"/>
                    <a:pt x="11731" y="1397"/>
                    <a:pt x="11731" y="1397"/>
                  </a:cubicBezTo>
                  <a:cubicBezTo>
                    <a:pt x="11787" y="1397"/>
                    <a:pt x="11787" y="1397"/>
                    <a:pt x="11787" y="1490"/>
                  </a:cubicBezTo>
                  <a:cubicBezTo>
                    <a:pt x="11843" y="1490"/>
                    <a:pt x="11731" y="1583"/>
                    <a:pt x="11731" y="1583"/>
                  </a:cubicBezTo>
                  <a:cubicBezTo>
                    <a:pt x="11731" y="1583"/>
                    <a:pt x="11787" y="1676"/>
                    <a:pt x="11843" y="1676"/>
                  </a:cubicBezTo>
                  <a:cubicBezTo>
                    <a:pt x="11843" y="1676"/>
                    <a:pt x="11843" y="1676"/>
                    <a:pt x="11900" y="1676"/>
                  </a:cubicBezTo>
                  <a:cubicBezTo>
                    <a:pt x="11900" y="1676"/>
                    <a:pt x="11900" y="1676"/>
                    <a:pt x="11900" y="1583"/>
                  </a:cubicBezTo>
                  <a:cubicBezTo>
                    <a:pt x="11900" y="1583"/>
                    <a:pt x="11956" y="1583"/>
                    <a:pt x="11956" y="1676"/>
                  </a:cubicBezTo>
                  <a:cubicBezTo>
                    <a:pt x="11956" y="1676"/>
                    <a:pt x="11956" y="1769"/>
                    <a:pt x="12013" y="1769"/>
                  </a:cubicBezTo>
                  <a:cubicBezTo>
                    <a:pt x="12069" y="1769"/>
                    <a:pt x="12069" y="1769"/>
                    <a:pt x="12069" y="1769"/>
                  </a:cubicBezTo>
                  <a:cubicBezTo>
                    <a:pt x="12125" y="1769"/>
                    <a:pt x="12069" y="1676"/>
                    <a:pt x="12069" y="1583"/>
                  </a:cubicBezTo>
                  <a:cubicBezTo>
                    <a:pt x="12069" y="1583"/>
                    <a:pt x="12069" y="1397"/>
                    <a:pt x="12069" y="1397"/>
                  </a:cubicBezTo>
                  <a:cubicBezTo>
                    <a:pt x="12125" y="1303"/>
                    <a:pt x="12125" y="1303"/>
                    <a:pt x="12125" y="1303"/>
                  </a:cubicBezTo>
                  <a:cubicBezTo>
                    <a:pt x="12182" y="1397"/>
                    <a:pt x="12182" y="1490"/>
                    <a:pt x="12182" y="1583"/>
                  </a:cubicBezTo>
                  <a:cubicBezTo>
                    <a:pt x="12238" y="1676"/>
                    <a:pt x="12238" y="1676"/>
                    <a:pt x="12238" y="1676"/>
                  </a:cubicBezTo>
                  <a:cubicBezTo>
                    <a:pt x="12238" y="1769"/>
                    <a:pt x="12182" y="1862"/>
                    <a:pt x="12238" y="1955"/>
                  </a:cubicBezTo>
                  <a:cubicBezTo>
                    <a:pt x="12238" y="1955"/>
                    <a:pt x="12238" y="2048"/>
                    <a:pt x="12295" y="2141"/>
                  </a:cubicBezTo>
                  <a:cubicBezTo>
                    <a:pt x="12295" y="2141"/>
                    <a:pt x="12407" y="2141"/>
                    <a:pt x="12464" y="2048"/>
                  </a:cubicBezTo>
                  <a:cubicBezTo>
                    <a:pt x="12464" y="2048"/>
                    <a:pt x="12520" y="2048"/>
                    <a:pt x="12520" y="1955"/>
                  </a:cubicBezTo>
                  <a:cubicBezTo>
                    <a:pt x="12577" y="1955"/>
                    <a:pt x="12633" y="1862"/>
                    <a:pt x="12689" y="1769"/>
                  </a:cubicBezTo>
                  <a:cubicBezTo>
                    <a:pt x="12689" y="1676"/>
                    <a:pt x="12689" y="1676"/>
                    <a:pt x="12689" y="1676"/>
                  </a:cubicBezTo>
                  <a:cubicBezTo>
                    <a:pt x="12746" y="1676"/>
                    <a:pt x="12746" y="1490"/>
                    <a:pt x="12746" y="1397"/>
                  </a:cubicBezTo>
                  <a:cubicBezTo>
                    <a:pt x="12746" y="1397"/>
                    <a:pt x="12746" y="1303"/>
                    <a:pt x="12746" y="1303"/>
                  </a:cubicBezTo>
                  <a:cubicBezTo>
                    <a:pt x="12802" y="1303"/>
                    <a:pt x="12915" y="1210"/>
                    <a:pt x="12915" y="1210"/>
                  </a:cubicBezTo>
                  <a:cubicBezTo>
                    <a:pt x="12971" y="1210"/>
                    <a:pt x="12971" y="1117"/>
                    <a:pt x="13028" y="1117"/>
                  </a:cubicBezTo>
                  <a:cubicBezTo>
                    <a:pt x="13028" y="1024"/>
                    <a:pt x="13084" y="931"/>
                    <a:pt x="13084" y="931"/>
                  </a:cubicBezTo>
                  <a:cubicBezTo>
                    <a:pt x="13140" y="931"/>
                    <a:pt x="13140" y="931"/>
                    <a:pt x="13140" y="931"/>
                  </a:cubicBezTo>
                  <a:cubicBezTo>
                    <a:pt x="13197" y="838"/>
                    <a:pt x="13197" y="838"/>
                    <a:pt x="13253" y="838"/>
                  </a:cubicBezTo>
                  <a:cubicBezTo>
                    <a:pt x="13310" y="745"/>
                    <a:pt x="13310" y="745"/>
                    <a:pt x="13310" y="745"/>
                  </a:cubicBezTo>
                  <a:cubicBezTo>
                    <a:pt x="13366" y="745"/>
                    <a:pt x="13366" y="745"/>
                    <a:pt x="13366" y="745"/>
                  </a:cubicBezTo>
                  <a:cubicBezTo>
                    <a:pt x="13422" y="745"/>
                    <a:pt x="13479" y="745"/>
                    <a:pt x="13535" y="745"/>
                  </a:cubicBezTo>
                  <a:cubicBezTo>
                    <a:pt x="13535" y="838"/>
                    <a:pt x="13535" y="838"/>
                    <a:pt x="13535" y="931"/>
                  </a:cubicBezTo>
                  <a:cubicBezTo>
                    <a:pt x="13479" y="931"/>
                    <a:pt x="13479" y="931"/>
                    <a:pt x="13479" y="931"/>
                  </a:cubicBezTo>
                  <a:cubicBezTo>
                    <a:pt x="13422" y="1024"/>
                    <a:pt x="13422" y="1024"/>
                    <a:pt x="13422" y="1024"/>
                  </a:cubicBezTo>
                  <a:cubicBezTo>
                    <a:pt x="13422" y="1117"/>
                    <a:pt x="13422" y="1210"/>
                    <a:pt x="13422" y="1303"/>
                  </a:cubicBezTo>
                  <a:cubicBezTo>
                    <a:pt x="13422" y="1303"/>
                    <a:pt x="13479" y="1397"/>
                    <a:pt x="13535" y="1397"/>
                  </a:cubicBezTo>
                  <a:cubicBezTo>
                    <a:pt x="13535" y="1397"/>
                    <a:pt x="13648" y="1397"/>
                    <a:pt x="13648" y="1490"/>
                  </a:cubicBezTo>
                  <a:cubicBezTo>
                    <a:pt x="13704" y="1490"/>
                    <a:pt x="13761" y="1583"/>
                    <a:pt x="13817" y="1676"/>
                  </a:cubicBezTo>
                  <a:cubicBezTo>
                    <a:pt x="13817" y="1676"/>
                    <a:pt x="13817" y="1769"/>
                    <a:pt x="13817" y="1862"/>
                  </a:cubicBezTo>
                  <a:cubicBezTo>
                    <a:pt x="13817" y="1955"/>
                    <a:pt x="13761" y="2048"/>
                    <a:pt x="13761" y="2048"/>
                  </a:cubicBezTo>
                  <a:cubicBezTo>
                    <a:pt x="13761" y="2141"/>
                    <a:pt x="13817" y="2328"/>
                    <a:pt x="13817" y="2421"/>
                  </a:cubicBezTo>
                  <a:cubicBezTo>
                    <a:pt x="13817" y="2514"/>
                    <a:pt x="13930" y="2607"/>
                    <a:pt x="13930" y="2700"/>
                  </a:cubicBezTo>
                  <a:cubicBezTo>
                    <a:pt x="13930" y="2700"/>
                    <a:pt x="13930" y="2886"/>
                    <a:pt x="13986" y="2979"/>
                  </a:cubicBezTo>
                  <a:cubicBezTo>
                    <a:pt x="13986" y="2979"/>
                    <a:pt x="14043" y="3072"/>
                    <a:pt x="14043" y="3166"/>
                  </a:cubicBezTo>
                  <a:cubicBezTo>
                    <a:pt x="14043" y="3166"/>
                    <a:pt x="14099" y="3166"/>
                    <a:pt x="14156" y="3259"/>
                  </a:cubicBezTo>
                  <a:cubicBezTo>
                    <a:pt x="14156" y="3259"/>
                    <a:pt x="14268" y="3352"/>
                    <a:pt x="14268" y="3352"/>
                  </a:cubicBezTo>
                  <a:cubicBezTo>
                    <a:pt x="14325" y="3352"/>
                    <a:pt x="14438" y="3259"/>
                    <a:pt x="14494" y="3352"/>
                  </a:cubicBezTo>
                  <a:cubicBezTo>
                    <a:pt x="14494" y="3352"/>
                    <a:pt x="14550" y="3445"/>
                    <a:pt x="14550" y="3445"/>
                  </a:cubicBezTo>
                  <a:cubicBezTo>
                    <a:pt x="14607" y="3445"/>
                    <a:pt x="14607" y="3538"/>
                    <a:pt x="14663" y="3538"/>
                  </a:cubicBezTo>
                  <a:cubicBezTo>
                    <a:pt x="14663" y="3538"/>
                    <a:pt x="14776" y="3631"/>
                    <a:pt x="14832" y="3631"/>
                  </a:cubicBezTo>
                  <a:cubicBezTo>
                    <a:pt x="14832" y="3631"/>
                    <a:pt x="14889" y="3724"/>
                    <a:pt x="14945" y="3724"/>
                  </a:cubicBezTo>
                  <a:cubicBezTo>
                    <a:pt x="15002" y="3724"/>
                    <a:pt x="15002" y="3817"/>
                    <a:pt x="15058" y="3817"/>
                  </a:cubicBezTo>
                  <a:cubicBezTo>
                    <a:pt x="15058" y="3910"/>
                    <a:pt x="15058" y="4003"/>
                    <a:pt x="15114" y="4097"/>
                  </a:cubicBezTo>
                  <a:cubicBezTo>
                    <a:pt x="15114" y="4097"/>
                    <a:pt x="15227" y="4190"/>
                    <a:pt x="15227" y="4283"/>
                  </a:cubicBezTo>
                  <a:cubicBezTo>
                    <a:pt x="15227" y="4376"/>
                    <a:pt x="15227" y="4469"/>
                    <a:pt x="15227" y="4469"/>
                  </a:cubicBezTo>
                  <a:cubicBezTo>
                    <a:pt x="15227" y="4562"/>
                    <a:pt x="15284" y="4655"/>
                    <a:pt x="15284" y="4655"/>
                  </a:cubicBezTo>
                  <a:cubicBezTo>
                    <a:pt x="15340" y="4748"/>
                    <a:pt x="15396" y="4748"/>
                    <a:pt x="15453" y="4748"/>
                  </a:cubicBezTo>
                  <a:cubicBezTo>
                    <a:pt x="15453" y="4748"/>
                    <a:pt x="15453" y="4562"/>
                    <a:pt x="15453" y="4562"/>
                  </a:cubicBezTo>
                  <a:cubicBezTo>
                    <a:pt x="15453" y="4562"/>
                    <a:pt x="15509" y="4562"/>
                    <a:pt x="15566" y="4562"/>
                  </a:cubicBezTo>
                  <a:cubicBezTo>
                    <a:pt x="15622" y="4562"/>
                    <a:pt x="15622" y="4562"/>
                    <a:pt x="15622" y="4655"/>
                  </a:cubicBezTo>
                  <a:cubicBezTo>
                    <a:pt x="15678" y="4748"/>
                    <a:pt x="15678" y="4748"/>
                    <a:pt x="15678" y="4841"/>
                  </a:cubicBezTo>
                  <a:cubicBezTo>
                    <a:pt x="15678" y="4841"/>
                    <a:pt x="15622" y="4934"/>
                    <a:pt x="15622" y="4934"/>
                  </a:cubicBezTo>
                  <a:cubicBezTo>
                    <a:pt x="15622" y="5028"/>
                    <a:pt x="15678" y="5121"/>
                    <a:pt x="15678" y="5121"/>
                  </a:cubicBezTo>
                  <a:cubicBezTo>
                    <a:pt x="15735" y="5214"/>
                    <a:pt x="15791" y="5307"/>
                    <a:pt x="15848" y="5307"/>
                  </a:cubicBezTo>
                  <a:cubicBezTo>
                    <a:pt x="15848" y="5400"/>
                    <a:pt x="15904" y="5493"/>
                    <a:pt x="15960" y="5493"/>
                  </a:cubicBezTo>
                  <a:cubicBezTo>
                    <a:pt x="15960" y="5586"/>
                    <a:pt x="15904" y="5772"/>
                    <a:pt x="15960" y="5772"/>
                  </a:cubicBezTo>
                  <a:cubicBezTo>
                    <a:pt x="15960" y="5866"/>
                    <a:pt x="15960" y="5959"/>
                    <a:pt x="16017" y="5959"/>
                  </a:cubicBezTo>
                  <a:cubicBezTo>
                    <a:pt x="16073" y="5866"/>
                    <a:pt x="16073" y="5772"/>
                    <a:pt x="16073" y="5772"/>
                  </a:cubicBezTo>
                  <a:cubicBezTo>
                    <a:pt x="16073" y="5679"/>
                    <a:pt x="16073" y="5586"/>
                    <a:pt x="16073" y="5493"/>
                  </a:cubicBezTo>
                  <a:cubicBezTo>
                    <a:pt x="16073" y="5493"/>
                    <a:pt x="16130" y="5307"/>
                    <a:pt x="16186" y="5307"/>
                  </a:cubicBezTo>
                  <a:cubicBezTo>
                    <a:pt x="16242" y="5214"/>
                    <a:pt x="16355" y="5214"/>
                    <a:pt x="16355" y="5214"/>
                  </a:cubicBezTo>
                  <a:cubicBezTo>
                    <a:pt x="16468" y="5121"/>
                    <a:pt x="16524" y="5214"/>
                    <a:pt x="16581" y="5214"/>
                  </a:cubicBezTo>
                  <a:cubicBezTo>
                    <a:pt x="16693" y="5214"/>
                    <a:pt x="16806" y="5214"/>
                    <a:pt x="16863" y="5121"/>
                  </a:cubicBezTo>
                  <a:cubicBezTo>
                    <a:pt x="16863" y="5121"/>
                    <a:pt x="16863" y="4934"/>
                    <a:pt x="16919" y="4934"/>
                  </a:cubicBezTo>
                  <a:cubicBezTo>
                    <a:pt x="16919" y="4841"/>
                    <a:pt x="16975" y="4841"/>
                    <a:pt x="16975" y="4748"/>
                  </a:cubicBezTo>
                  <a:cubicBezTo>
                    <a:pt x="16975" y="4748"/>
                    <a:pt x="17032" y="4655"/>
                    <a:pt x="17088" y="4655"/>
                  </a:cubicBezTo>
                  <a:cubicBezTo>
                    <a:pt x="17088" y="4562"/>
                    <a:pt x="17145" y="4562"/>
                    <a:pt x="17145" y="4562"/>
                  </a:cubicBezTo>
                  <a:cubicBezTo>
                    <a:pt x="17201" y="4562"/>
                    <a:pt x="17257" y="4562"/>
                    <a:pt x="17314" y="4562"/>
                  </a:cubicBezTo>
                  <a:cubicBezTo>
                    <a:pt x="17314" y="4562"/>
                    <a:pt x="17370" y="4748"/>
                    <a:pt x="17370" y="4748"/>
                  </a:cubicBezTo>
                  <a:cubicBezTo>
                    <a:pt x="17370" y="4841"/>
                    <a:pt x="17314" y="4934"/>
                    <a:pt x="17314" y="4934"/>
                  </a:cubicBezTo>
                  <a:cubicBezTo>
                    <a:pt x="17314" y="5028"/>
                    <a:pt x="17370" y="5121"/>
                    <a:pt x="17370" y="5121"/>
                  </a:cubicBezTo>
                  <a:cubicBezTo>
                    <a:pt x="17427" y="5214"/>
                    <a:pt x="17539" y="5307"/>
                    <a:pt x="17539" y="5400"/>
                  </a:cubicBezTo>
                  <a:cubicBezTo>
                    <a:pt x="17596" y="5493"/>
                    <a:pt x="17652" y="5586"/>
                    <a:pt x="17709" y="5586"/>
                  </a:cubicBezTo>
                  <a:cubicBezTo>
                    <a:pt x="17709" y="5679"/>
                    <a:pt x="17765" y="5866"/>
                    <a:pt x="17765" y="5866"/>
                  </a:cubicBezTo>
                  <a:cubicBezTo>
                    <a:pt x="17765" y="5959"/>
                    <a:pt x="17765" y="6145"/>
                    <a:pt x="17709" y="6145"/>
                  </a:cubicBezTo>
                  <a:cubicBezTo>
                    <a:pt x="17709" y="6238"/>
                    <a:pt x="17652" y="6238"/>
                    <a:pt x="17596" y="6331"/>
                  </a:cubicBezTo>
                  <a:cubicBezTo>
                    <a:pt x="17596" y="6424"/>
                    <a:pt x="17539" y="6610"/>
                    <a:pt x="17539" y="6703"/>
                  </a:cubicBezTo>
                  <a:cubicBezTo>
                    <a:pt x="17539" y="6703"/>
                    <a:pt x="17539" y="6890"/>
                    <a:pt x="17539" y="6890"/>
                  </a:cubicBezTo>
                  <a:cubicBezTo>
                    <a:pt x="17596" y="6983"/>
                    <a:pt x="17652" y="6983"/>
                    <a:pt x="17709" y="7076"/>
                  </a:cubicBezTo>
                  <a:cubicBezTo>
                    <a:pt x="17709" y="7169"/>
                    <a:pt x="17821" y="7262"/>
                    <a:pt x="17821" y="7262"/>
                  </a:cubicBezTo>
                  <a:cubicBezTo>
                    <a:pt x="17934" y="7355"/>
                    <a:pt x="17991" y="7355"/>
                    <a:pt x="18047" y="7448"/>
                  </a:cubicBezTo>
                  <a:cubicBezTo>
                    <a:pt x="18103" y="7448"/>
                    <a:pt x="18160" y="7541"/>
                    <a:pt x="18160" y="7634"/>
                  </a:cubicBezTo>
                  <a:cubicBezTo>
                    <a:pt x="18216" y="7728"/>
                    <a:pt x="18160" y="7728"/>
                    <a:pt x="18160" y="7821"/>
                  </a:cubicBezTo>
                  <a:cubicBezTo>
                    <a:pt x="18160" y="7914"/>
                    <a:pt x="18160" y="8007"/>
                    <a:pt x="18216" y="8007"/>
                  </a:cubicBezTo>
                  <a:cubicBezTo>
                    <a:pt x="18216" y="8007"/>
                    <a:pt x="18273" y="8100"/>
                    <a:pt x="18329" y="8100"/>
                  </a:cubicBezTo>
                  <a:cubicBezTo>
                    <a:pt x="18385" y="8100"/>
                    <a:pt x="18442" y="8193"/>
                    <a:pt x="18442" y="8286"/>
                  </a:cubicBezTo>
                  <a:cubicBezTo>
                    <a:pt x="18442" y="8379"/>
                    <a:pt x="18442" y="8472"/>
                    <a:pt x="18442" y="8472"/>
                  </a:cubicBezTo>
                  <a:cubicBezTo>
                    <a:pt x="18442" y="8566"/>
                    <a:pt x="18385" y="8659"/>
                    <a:pt x="18329" y="8659"/>
                  </a:cubicBezTo>
                  <a:cubicBezTo>
                    <a:pt x="18273" y="8752"/>
                    <a:pt x="18216" y="8845"/>
                    <a:pt x="18216" y="8845"/>
                  </a:cubicBezTo>
                  <a:cubicBezTo>
                    <a:pt x="18160" y="8938"/>
                    <a:pt x="18103" y="8938"/>
                    <a:pt x="18047" y="9031"/>
                  </a:cubicBezTo>
                  <a:cubicBezTo>
                    <a:pt x="18047" y="9031"/>
                    <a:pt x="17991" y="9124"/>
                    <a:pt x="17991" y="9124"/>
                  </a:cubicBezTo>
                  <a:cubicBezTo>
                    <a:pt x="17991" y="9217"/>
                    <a:pt x="17934" y="9310"/>
                    <a:pt x="17934" y="9403"/>
                  </a:cubicBezTo>
                  <a:cubicBezTo>
                    <a:pt x="17934" y="9403"/>
                    <a:pt x="17934" y="9497"/>
                    <a:pt x="17991" y="9590"/>
                  </a:cubicBezTo>
                  <a:cubicBezTo>
                    <a:pt x="17991" y="9683"/>
                    <a:pt x="18047" y="9776"/>
                    <a:pt x="18103" y="9776"/>
                  </a:cubicBezTo>
                  <a:cubicBezTo>
                    <a:pt x="18160" y="9776"/>
                    <a:pt x="18216" y="9776"/>
                    <a:pt x="18273" y="9869"/>
                  </a:cubicBezTo>
                  <a:cubicBezTo>
                    <a:pt x="18273" y="9869"/>
                    <a:pt x="18385" y="9869"/>
                    <a:pt x="18442" y="9962"/>
                  </a:cubicBezTo>
                  <a:cubicBezTo>
                    <a:pt x="18442" y="10055"/>
                    <a:pt x="18442" y="10148"/>
                    <a:pt x="18498" y="10148"/>
                  </a:cubicBezTo>
                  <a:cubicBezTo>
                    <a:pt x="18555" y="10148"/>
                    <a:pt x="18611" y="10148"/>
                    <a:pt x="18611" y="10148"/>
                  </a:cubicBezTo>
                  <a:cubicBezTo>
                    <a:pt x="18667" y="10241"/>
                    <a:pt x="18780" y="10334"/>
                    <a:pt x="18780" y="10334"/>
                  </a:cubicBezTo>
                  <a:cubicBezTo>
                    <a:pt x="18837" y="10428"/>
                    <a:pt x="18893" y="10614"/>
                    <a:pt x="19006" y="10707"/>
                  </a:cubicBezTo>
                  <a:cubicBezTo>
                    <a:pt x="19062" y="10707"/>
                    <a:pt x="19231" y="10800"/>
                    <a:pt x="19288" y="10893"/>
                  </a:cubicBezTo>
                  <a:cubicBezTo>
                    <a:pt x="19288" y="10893"/>
                    <a:pt x="19401" y="10986"/>
                    <a:pt x="19401" y="10986"/>
                  </a:cubicBezTo>
                  <a:cubicBezTo>
                    <a:pt x="19457" y="10986"/>
                    <a:pt x="19513" y="10893"/>
                    <a:pt x="19626" y="10986"/>
                  </a:cubicBezTo>
                  <a:cubicBezTo>
                    <a:pt x="19626" y="10986"/>
                    <a:pt x="19626" y="11079"/>
                    <a:pt x="19683" y="11079"/>
                  </a:cubicBezTo>
                  <a:cubicBezTo>
                    <a:pt x="19683" y="11079"/>
                    <a:pt x="19739" y="11172"/>
                    <a:pt x="19852" y="11172"/>
                  </a:cubicBezTo>
                  <a:cubicBezTo>
                    <a:pt x="19852" y="11172"/>
                    <a:pt x="20021" y="11172"/>
                    <a:pt x="20077" y="11172"/>
                  </a:cubicBezTo>
                  <a:cubicBezTo>
                    <a:pt x="20077" y="11172"/>
                    <a:pt x="20134" y="11079"/>
                    <a:pt x="20190" y="11079"/>
                  </a:cubicBezTo>
                  <a:cubicBezTo>
                    <a:pt x="20190" y="11079"/>
                    <a:pt x="20246" y="10893"/>
                    <a:pt x="20246" y="10893"/>
                  </a:cubicBezTo>
                  <a:cubicBezTo>
                    <a:pt x="20303" y="10893"/>
                    <a:pt x="20359" y="10800"/>
                    <a:pt x="20359" y="10800"/>
                  </a:cubicBezTo>
                  <a:cubicBezTo>
                    <a:pt x="20416" y="10707"/>
                    <a:pt x="20528" y="10707"/>
                    <a:pt x="20528" y="10800"/>
                  </a:cubicBezTo>
                  <a:cubicBezTo>
                    <a:pt x="20585" y="10800"/>
                    <a:pt x="20585" y="10893"/>
                    <a:pt x="20585" y="10893"/>
                  </a:cubicBezTo>
                  <a:cubicBezTo>
                    <a:pt x="20641" y="10986"/>
                    <a:pt x="20585" y="11079"/>
                    <a:pt x="20585" y="11172"/>
                  </a:cubicBezTo>
                  <a:cubicBezTo>
                    <a:pt x="20585" y="11172"/>
                    <a:pt x="20472" y="11266"/>
                    <a:pt x="20472" y="11266"/>
                  </a:cubicBezTo>
                  <a:cubicBezTo>
                    <a:pt x="20416" y="11359"/>
                    <a:pt x="20359" y="11452"/>
                    <a:pt x="20359" y="11452"/>
                  </a:cubicBezTo>
                  <a:cubicBezTo>
                    <a:pt x="20359" y="11452"/>
                    <a:pt x="20359" y="11545"/>
                    <a:pt x="20416" y="11638"/>
                  </a:cubicBezTo>
                  <a:cubicBezTo>
                    <a:pt x="20416" y="11731"/>
                    <a:pt x="20528" y="11731"/>
                    <a:pt x="20528" y="11731"/>
                  </a:cubicBezTo>
                  <a:cubicBezTo>
                    <a:pt x="20585" y="11731"/>
                    <a:pt x="20641" y="11731"/>
                    <a:pt x="20698" y="11731"/>
                  </a:cubicBezTo>
                  <a:cubicBezTo>
                    <a:pt x="20698" y="11731"/>
                    <a:pt x="20698" y="11917"/>
                    <a:pt x="20698" y="11917"/>
                  </a:cubicBezTo>
                  <a:cubicBezTo>
                    <a:pt x="20754" y="12010"/>
                    <a:pt x="20810" y="12197"/>
                    <a:pt x="20867" y="12290"/>
                  </a:cubicBezTo>
                  <a:cubicBezTo>
                    <a:pt x="20867" y="12290"/>
                    <a:pt x="20867" y="12476"/>
                    <a:pt x="20867" y="12569"/>
                  </a:cubicBezTo>
                  <a:cubicBezTo>
                    <a:pt x="20923" y="12662"/>
                    <a:pt x="20980" y="12848"/>
                    <a:pt x="20980" y="12941"/>
                  </a:cubicBezTo>
                  <a:cubicBezTo>
                    <a:pt x="20980" y="13034"/>
                    <a:pt x="21036" y="13314"/>
                    <a:pt x="21036" y="13500"/>
                  </a:cubicBezTo>
                  <a:cubicBezTo>
                    <a:pt x="21036" y="13593"/>
                    <a:pt x="20980" y="13686"/>
                    <a:pt x="20980" y="13872"/>
                  </a:cubicBezTo>
                  <a:cubicBezTo>
                    <a:pt x="20980" y="13966"/>
                    <a:pt x="21036" y="14338"/>
                    <a:pt x="21092" y="14431"/>
                  </a:cubicBezTo>
                  <a:cubicBezTo>
                    <a:pt x="21092" y="14524"/>
                    <a:pt x="21149" y="14617"/>
                    <a:pt x="21149" y="14617"/>
                  </a:cubicBezTo>
                  <a:cubicBezTo>
                    <a:pt x="21149" y="14710"/>
                    <a:pt x="21205" y="14897"/>
                    <a:pt x="21205" y="14990"/>
                  </a:cubicBezTo>
                  <a:cubicBezTo>
                    <a:pt x="21205" y="14990"/>
                    <a:pt x="21205" y="15176"/>
                    <a:pt x="21262" y="15269"/>
                  </a:cubicBezTo>
                  <a:cubicBezTo>
                    <a:pt x="21262" y="15362"/>
                    <a:pt x="21374" y="15362"/>
                    <a:pt x="21374" y="15362"/>
                  </a:cubicBezTo>
                  <a:cubicBezTo>
                    <a:pt x="21431" y="15548"/>
                    <a:pt x="21374" y="15828"/>
                    <a:pt x="21431" y="16014"/>
                  </a:cubicBezTo>
                  <a:cubicBezTo>
                    <a:pt x="21487" y="16293"/>
                    <a:pt x="21544" y="16759"/>
                    <a:pt x="21544" y="17038"/>
                  </a:cubicBezTo>
                  <a:cubicBezTo>
                    <a:pt x="21600" y="17131"/>
                    <a:pt x="21600" y="17224"/>
                    <a:pt x="21600" y="174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0" name="Google Shape;2530;p278"/>
            <p:cNvSpPr/>
            <p:nvPr/>
          </p:nvSpPr>
          <p:spPr>
            <a:xfrm>
              <a:off x="4704036" y="818188"/>
              <a:ext cx="24002" cy="18789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6200" y="16200"/>
                  </a:moveTo>
                  <a:cubicBezTo>
                    <a:pt x="16200" y="16200"/>
                    <a:pt x="5400" y="21600"/>
                    <a:pt x="5400" y="16200"/>
                  </a:cubicBezTo>
                  <a:cubicBezTo>
                    <a:pt x="5400" y="16200"/>
                    <a:pt x="0" y="10800"/>
                    <a:pt x="0" y="5400"/>
                  </a:cubicBezTo>
                  <a:cubicBezTo>
                    <a:pt x="0" y="5400"/>
                    <a:pt x="5400" y="0"/>
                    <a:pt x="10800" y="0"/>
                  </a:cubicBezTo>
                  <a:cubicBezTo>
                    <a:pt x="16200" y="0"/>
                    <a:pt x="21600" y="0"/>
                    <a:pt x="21600" y="5400"/>
                  </a:cubicBezTo>
                  <a:cubicBezTo>
                    <a:pt x="21600" y="5400"/>
                    <a:pt x="21600" y="5400"/>
                    <a:pt x="21600" y="10800"/>
                  </a:cubicBezTo>
                  <a:cubicBezTo>
                    <a:pt x="21600" y="16200"/>
                    <a:pt x="16200" y="16200"/>
                    <a:pt x="162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1" name="Google Shape;2531;p278"/>
            <p:cNvSpPr/>
            <p:nvPr/>
          </p:nvSpPr>
          <p:spPr>
            <a:xfrm>
              <a:off x="4704036" y="818188"/>
              <a:ext cx="24002" cy="18789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6200" y="16200"/>
                  </a:moveTo>
                  <a:cubicBezTo>
                    <a:pt x="16200" y="16200"/>
                    <a:pt x="5400" y="21600"/>
                    <a:pt x="5400" y="16200"/>
                  </a:cubicBezTo>
                  <a:cubicBezTo>
                    <a:pt x="5400" y="16200"/>
                    <a:pt x="0" y="10800"/>
                    <a:pt x="0" y="5400"/>
                  </a:cubicBezTo>
                  <a:cubicBezTo>
                    <a:pt x="0" y="5400"/>
                    <a:pt x="5400" y="0"/>
                    <a:pt x="10800" y="0"/>
                  </a:cubicBezTo>
                  <a:cubicBezTo>
                    <a:pt x="16200" y="0"/>
                    <a:pt x="21600" y="0"/>
                    <a:pt x="21600" y="5400"/>
                  </a:cubicBezTo>
                  <a:cubicBezTo>
                    <a:pt x="21600" y="5400"/>
                    <a:pt x="21600" y="5400"/>
                    <a:pt x="21600" y="10800"/>
                  </a:cubicBezTo>
                  <a:cubicBezTo>
                    <a:pt x="21600" y="16200"/>
                    <a:pt x="16200" y="16200"/>
                    <a:pt x="162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2" name="Google Shape;2532;p278"/>
            <p:cNvSpPr/>
            <p:nvPr/>
          </p:nvSpPr>
          <p:spPr>
            <a:xfrm>
              <a:off x="4743877" y="837259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17600" h="17600" extrusionOk="0">
                  <a:moveTo>
                    <a:pt x="7200" y="3200"/>
                  </a:moveTo>
                  <a:cubicBezTo>
                    <a:pt x="7200" y="3200"/>
                    <a:pt x="0" y="-4000"/>
                    <a:pt x="0" y="3200"/>
                  </a:cubicBezTo>
                  <a:cubicBezTo>
                    <a:pt x="0" y="3200"/>
                    <a:pt x="0" y="3200"/>
                    <a:pt x="0" y="10400"/>
                  </a:cubicBezTo>
                  <a:cubicBezTo>
                    <a:pt x="0" y="17600"/>
                    <a:pt x="0" y="17600"/>
                    <a:pt x="7200" y="17600"/>
                  </a:cubicBezTo>
                  <a:cubicBezTo>
                    <a:pt x="7200" y="17600"/>
                    <a:pt x="14400" y="17600"/>
                    <a:pt x="14400" y="17600"/>
                  </a:cubicBezTo>
                  <a:cubicBezTo>
                    <a:pt x="14400" y="17600"/>
                    <a:pt x="21600" y="3200"/>
                    <a:pt x="14400" y="3200"/>
                  </a:cubicBezTo>
                  <a:cubicBezTo>
                    <a:pt x="14400" y="3200"/>
                    <a:pt x="14400" y="3200"/>
                    <a:pt x="7200" y="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3" name="Google Shape;2533;p278"/>
            <p:cNvSpPr/>
            <p:nvPr/>
          </p:nvSpPr>
          <p:spPr>
            <a:xfrm>
              <a:off x="4743877" y="837259"/>
              <a:ext cx="17456" cy="17456"/>
            </a:xfrm>
            <a:custGeom>
              <a:avLst/>
              <a:gdLst/>
              <a:ahLst/>
              <a:cxnLst/>
              <a:rect l="l" t="t" r="r" b="b"/>
              <a:pathLst>
                <a:path w="17600" h="17600" extrusionOk="0">
                  <a:moveTo>
                    <a:pt x="7200" y="3200"/>
                  </a:moveTo>
                  <a:cubicBezTo>
                    <a:pt x="7200" y="3200"/>
                    <a:pt x="0" y="-4000"/>
                    <a:pt x="0" y="3200"/>
                  </a:cubicBezTo>
                  <a:cubicBezTo>
                    <a:pt x="0" y="3200"/>
                    <a:pt x="0" y="3200"/>
                    <a:pt x="0" y="10400"/>
                  </a:cubicBezTo>
                  <a:cubicBezTo>
                    <a:pt x="0" y="17600"/>
                    <a:pt x="0" y="17600"/>
                    <a:pt x="7200" y="17600"/>
                  </a:cubicBezTo>
                  <a:cubicBezTo>
                    <a:pt x="7200" y="17600"/>
                    <a:pt x="14400" y="17600"/>
                    <a:pt x="14400" y="17600"/>
                  </a:cubicBezTo>
                  <a:cubicBezTo>
                    <a:pt x="14400" y="17600"/>
                    <a:pt x="21600" y="3200"/>
                    <a:pt x="14400" y="3200"/>
                  </a:cubicBezTo>
                  <a:cubicBezTo>
                    <a:pt x="14400" y="3200"/>
                    <a:pt x="14400" y="3200"/>
                    <a:pt x="7200" y="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4" name="Google Shape;2534;p278"/>
            <p:cNvSpPr/>
            <p:nvPr/>
          </p:nvSpPr>
          <p:spPr>
            <a:xfrm>
              <a:off x="4778219" y="762430"/>
              <a:ext cx="30547" cy="25213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2960" y="10560"/>
                  </a:moveTo>
                  <a:cubicBezTo>
                    <a:pt x="12960" y="14880"/>
                    <a:pt x="8640" y="14880"/>
                    <a:pt x="8640" y="19200"/>
                  </a:cubicBezTo>
                  <a:cubicBezTo>
                    <a:pt x="4320" y="19200"/>
                    <a:pt x="0" y="14880"/>
                    <a:pt x="0" y="14880"/>
                  </a:cubicBezTo>
                  <a:cubicBezTo>
                    <a:pt x="0" y="10560"/>
                    <a:pt x="0" y="6240"/>
                    <a:pt x="0" y="1920"/>
                  </a:cubicBezTo>
                  <a:cubicBezTo>
                    <a:pt x="4320" y="1920"/>
                    <a:pt x="8640" y="1920"/>
                    <a:pt x="12960" y="1920"/>
                  </a:cubicBezTo>
                  <a:cubicBezTo>
                    <a:pt x="12960" y="1920"/>
                    <a:pt x="17280" y="-2400"/>
                    <a:pt x="21600" y="1920"/>
                  </a:cubicBezTo>
                  <a:cubicBezTo>
                    <a:pt x="21600" y="1920"/>
                    <a:pt x="21600" y="1920"/>
                    <a:pt x="21600" y="6240"/>
                  </a:cubicBezTo>
                  <a:cubicBezTo>
                    <a:pt x="17280" y="6240"/>
                    <a:pt x="17280" y="6240"/>
                    <a:pt x="17280" y="6240"/>
                  </a:cubicBezTo>
                  <a:cubicBezTo>
                    <a:pt x="12960" y="10560"/>
                    <a:pt x="12960" y="10560"/>
                    <a:pt x="12960" y="105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5" name="Google Shape;2535;p278"/>
            <p:cNvSpPr/>
            <p:nvPr/>
          </p:nvSpPr>
          <p:spPr>
            <a:xfrm>
              <a:off x="4778219" y="762430"/>
              <a:ext cx="30547" cy="25213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2960" y="10560"/>
                  </a:moveTo>
                  <a:cubicBezTo>
                    <a:pt x="12960" y="14880"/>
                    <a:pt x="8640" y="14880"/>
                    <a:pt x="8640" y="19200"/>
                  </a:cubicBezTo>
                  <a:cubicBezTo>
                    <a:pt x="4320" y="19200"/>
                    <a:pt x="0" y="14880"/>
                    <a:pt x="0" y="14880"/>
                  </a:cubicBezTo>
                  <a:cubicBezTo>
                    <a:pt x="0" y="10560"/>
                    <a:pt x="0" y="6240"/>
                    <a:pt x="0" y="1920"/>
                  </a:cubicBezTo>
                  <a:cubicBezTo>
                    <a:pt x="4320" y="1920"/>
                    <a:pt x="8640" y="1920"/>
                    <a:pt x="12960" y="1920"/>
                  </a:cubicBezTo>
                  <a:cubicBezTo>
                    <a:pt x="12960" y="1920"/>
                    <a:pt x="17280" y="-2400"/>
                    <a:pt x="21600" y="1920"/>
                  </a:cubicBezTo>
                  <a:cubicBezTo>
                    <a:pt x="21600" y="1920"/>
                    <a:pt x="21600" y="1920"/>
                    <a:pt x="21600" y="6240"/>
                  </a:cubicBezTo>
                  <a:cubicBezTo>
                    <a:pt x="17280" y="6240"/>
                    <a:pt x="17280" y="6240"/>
                    <a:pt x="17280" y="6240"/>
                  </a:cubicBezTo>
                  <a:cubicBezTo>
                    <a:pt x="12960" y="10560"/>
                    <a:pt x="12960" y="10560"/>
                    <a:pt x="12960" y="105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6" name="Google Shape;2536;p278"/>
            <p:cNvSpPr/>
            <p:nvPr/>
          </p:nvSpPr>
          <p:spPr>
            <a:xfrm>
              <a:off x="4704036" y="853097"/>
              <a:ext cx="283737" cy="325095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0736" y="14657"/>
                  </a:moveTo>
                  <a:cubicBezTo>
                    <a:pt x="20304" y="14271"/>
                    <a:pt x="19440" y="14271"/>
                    <a:pt x="19008" y="13500"/>
                  </a:cubicBezTo>
                  <a:cubicBezTo>
                    <a:pt x="18144" y="13500"/>
                    <a:pt x="17712" y="12729"/>
                    <a:pt x="17280" y="12343"/>
                  </a:cubicBezTo>
                  <a:cubicBezTo>
                    <a:pt x="16848" y="11957"/>
                    <a:pt x="16416" y="11186"/>
                    <a:pt x="16416" y="11186"/>
                  </a:cubicBezTo>
                  <a:cubicBezTo>
                    <a:pt x="15984" y="10414"/>
                    <a:pt x="14688" y="10029"/>
                    <a:pt x="14688" y="10029"/>
                  </a:cubicBezTo>
                  <a:cubicBezTo>
                    <a:pt x="14256" y="9643"/>
                    <a:pt x="13392" y="8871"/>
                    <a:pt x="12960" y="8486"/>
                  </a:cubicBezTo>
                  <a:cubicBezTo>
                    <a:pt x="12528" y="8100"/>
                    <a:pt x="11232" y="6943"/>
                    <a:pt x="10800" y="6557"/>
                  </a:cubicBezTo>
                  <a:cubicBezTo>
                    <a:pt x="10368" y="6171"/>
                    <a:pt x="9504" y="5786"/>
                    <a:pt x="9072" y="5786"/>
                  </a:cubicBezTo>
                  <a:cubicBezTo>
                    <a:pt x="8208" y="5786"/>
                    <a:pt x="7776" y="5400"/>
                    <a:pt x="6912" y="5400"/>
                  </a:cubicBezTo>
                  <a:cubicBezTo>
                    <a:pt x="6480" y="5014"/>
                    <a:pt x="6048" y="4629"/>
                    <a:pt x="5616" y="4629"/>
                  </a:cubicBezTo>
                  <a:cubicBezTo>
                    <a:pt x="5184" y="4629"/>
                    <a:pt x="5184" y="4243"/>
                    <a:pt x="4752" y="4243"/>
                  </a:cubicBezTo>
                  <a:cubicBezTo>
                    <a:pt x="4320" y="3857"/>
                    <a:pt x="3888" y="2700"/>
                    <a:pt x="3456" y="2314"/>
                  </a:cubicBezTo>
                  <a:cubicBezTo>
                    <a:pt x="3024" y="1543"/>
                    <a:pt x="3024" y="771"/>
                    <a:pt x="2592" y="386"/>
                  </a:cubicBezTo>
                  <a:cubicBezTo>
                    <a:pt x="2592" y="386"/>
                    <a:pt x="1728" y="0"/>
                    <a:pt x="1728" y="0"/>
                  </a:cubicBezTo>
                  <a:cubicBezTo>
                    <a:pt x="1296" y="0"/>
                    <a:pt x="864" y="0"/>
                    <a:pt x="864" y="0"/>
                  </a:cubicBezTo>
                  <a:cubicBezTo>
                    <a:pt x="864" y="386"/>
                    <a:pt x="432" y="771"/>
                    <a:pt x="0" y="1157"/>
                  </a:cubicBezTo>
                  <a:cubicBezTo>
                    <a:pt x="0" y="1157"/>
                    <a:pt x="0" y="1543"/>
                    <a:pt x="0" y="1929"/>
                  </a:cubicBezTo>
                  <a:cubicBezTo>
                    <a:pt x="432" y="2314"/>
                    <a:pt x="864" y="2700"/>
                    <a:pt x="864" y="3086"/>
                  </a:cubicBezTo>
                  <a:cubicBezTo>
                    <a:pt x="864" y="3086"/>
                    <a:pt x="1728" y="3471"/>
                    <a:pt x="1728" y="3857"/>
                  </a:cubicBezTo>
                  <a:cubicBezTo>
                    <a:pt x="1728" y="3857"/>
                    <a:pt x="2592" y="4243"/>
                    <a:pt x="2592" y="4243"/>
                  </a:cubicBezTo>
                  <a:cubicBezTo>
                    <a:pt x="2592" y="4629"/>
                    <a:pt x="2592" y="5014"/>
                    <a:pt x="2592" y="5400"/>
                  </a:cubicBezTo>
                  <a:cubicBezTo>
                    <a:pt x="2592" y="5786"/>
                    <a:pt x="2592" y="6171"/>
                    <a:pt x="2592" y="6557"/>
                  </a:cubicBezTo>
                  <a:cubicBezTo>
                    <a:pt x="2592" y="6943"/>
                    <a:pt x="2160" y="7714"/>
                    <a:pt x="1728" y="8100"/>
                  </a:cubicBezTo>
                  <a:cubicBezTo>
                    <a:pt x="1728" y="8100"/>
                    <a:pt x="1296" y="8486"/>
                    <a:pt x="1296" y="8486"/>
                  </a:cubicBezTo>
                  <a:cubicBezTo>
                    <a:pt x="1296" y="8871"/>
                    <a:pt x="1296" y="9257"/>
                    <a:pt x="1296" y="9643"/>
                  </a:cubicBezTo>
                  <a:cubicBezTo>
                    <a:pt x="1296" y="9643"/>
                    <a:pt x="1728" y="10029"/>
                    <a:pt x="1728" y="10029"/>
                  </a:cubicBezTo>
                  <a:cubicBezTo>
                    <a:pt x="1728" y="10414"/>
                    <a:pt x="2592" y="10414"/>
                    <a:pt x="2592" y="10414"/>
                  </a:cubicBezTo>
                  <a:cubicBezTo>
                    <a:pt x="3024" y="10414"/>
                    <a:pt x="2592" y="9643"/>
                    <a:pt x="3024" y="9643"/>
                  </a:cubicBezTo>
                  <a:cubicBezTo>
                    <a:pt x="3024" y="9257"/>
                    <a:pt x="3456" y="8871"/>
                    <a:pt x="3888" y="8871"/>
                  </a:cubicBezTo>
                  <a:cubicBezTo>
                    <a:pt x="4320" y="8871"/>
                    <a:pt x="4752" y="8486"/>
                    <a:pt x="4752" y="8486"/>
                  </a:cubicBezTo>
                  <a:cubicBezTo>
                    <a:pt x="5184" y="8486"/>
                    <a:pt x="5184" y="8100"/>
                    <a:pt x="5616" y="8100"/>
                  </a:cubicBezTo>
                  <a:cubicBezTo>
                    <a:pt x="6048" y="8100"/>
                    <a:pt x="6048" y="8486"/>
                    <a:pt x="5616" y="8871"/>
                  </a:cubicBezTo>
                  <a:cubicBezTo>
                    <a:pt x="5616" y="8871"/>
                    <a:pt x="5184" y="9257"/>
                    <a:pt x="4752" y="9643"/>
                  </a:cubicBezTo>
                  <a:cubicBezTo>
                    <a:pt x="4752" y="9643"/>
                    <a:pt x="4320" y="9643"/>
                    <a:pt x="4320" y="10029"/>
                  </a:cubicBezTo>
                  <a:cubicBezTo>
                    <a:pt x="3888" y="10414"/>
                    <a:pt x="3888" y="11186"/>
                    <a:pt x="4320" y="11186"/>
                  </a:cubicBezTo>
                  <a:cubicBezTo>
                    <a:pt x="4320" y="11571"/>
                    <a:pt x="5184" y="11186"/>
                    <a:pt x="5184" y="11186"/>
                  </a:cubicBezTo>
                  <a:cubicBezTo>
                    <a:pt x="5616" y="11186"/>
                    <a:pt x="6480" y="10414"/>
                    <a:pt x="6480" y="10414"/>
                  </a:cubicBezTo>
                  <a:cubicBezTo>
                    <a:pt x="6912" y="10414"/>
                    <a:pt x="6912" y="10029"/>
                    <a:pt x="6912" y="9643"/>
                  </a:cubicBezTo>
                  <a:cubicBezTo>
                    <a:pt x="7344" y="9643"/>
                    <a:pt x="6912" y="8486"/>
                    <a:pt x="6912" y="8100"/>
                  </a:cubicBezTo>
                  <a:cubicBezTo>
                    <a:pt x="6912" y="8100"/>
                    <a:pt x="6480" y="6943"/>
                    <a:pt x="6912" y="6943"/>
                  </a:cubicBezTo>
                  <a:cubicBezTo>
                    <a:pt x="6912" y="6943"/>
                    <a:pt x="7776" y="6943"/>
                    <a:pt x="7776" y="6943"/>
                  </a:cubicBezTo>
                  <a:cubicBezTo>
                    <a:pt x="8208" y="6943"/>
                    <a:pt x="8640" y="6943"/>
                    <a:pt x="9072" y="7329"/>
                  </a:cubicBezTo>
                  <a:cubicBezTo>
                    <a:pt x="9504" y="7329"/>
                    <a:pt x="9936" y="7714"/>
                    <a:pt x="9936" y="8100"/>
                  </a:cubicBezTo>
                  <a:cubicBezTo>
                    <a:pt x="10800" y="8100"/>
                    <a:pt x="11232" y="8871"/>
                    <a:pt x="11232" y="9643"/>
                  </a:cubicBezTo>
                  <a:cubicBezTo>
                    <a:pt x="11232" y="9643"/>
                    <a:pt x="10800" y="10414"/>
                    <a:pt x="11232" y="10414"/>
                  </a:cubicBezTo>
                  <a:cubicBezTo>
                    <a:pt x="11232" y="10414"/>
                    <a:pt x="11664" y="10029"/>
                    <a:pt x="11664" y="10029"/>
                  </a:cubicBezTo>
                  <a:cubicBezTo>
                    <a:pt x="11664" y="10029"/>
                    <a:pt x="12528" y="10029"/>
                    <a:pt x="12528" y="10029"/>
                  </a:cubicBezTo>
                  <a:cubicBezTo>
                    <a:pt x="12528" y="10414"/>
                    <a:pt x="12960" y="10800"/>
                    <a:pt x="12960" y="11186"/>
                  </a:cubicBezTo>
                  <a:cubicBezTo>
                    <a:pt x="12960" y="11571"/>
                    <a:pt x="12528" y="11957"/>
                    <a:pt x="12528" y="12729"/>
                  </a:cubicBezTo>
                  <a:cubicBezTo>
                    <a:pt x="12528" y="12729"/>
                    <a:pt x="12528" y="13114"/>
                    <a:pt x="12528" y="13500"/>
                  </a:cubicBezTo>
                  <a:cubicBezTo>
                    <a:pt x="12960" y="13500"/>
                    <a:pt x="12960" y="14271"/>
                    <a:pt x="12960" y="14657"/>
                  </a:cubicBezTo>
                  <a:cubicBezTo>
                    <a:pt x="12528" y="14657"/>
                    <a:pt x="12528" y="14657"/>
                    <a:pt x="12528" y="14657"/>
                  </a:cubicBezTo>
                  <a:cubicBezTo>
                    <a:pt x="12528" y="14657"/>
                    <a:pt x="12096" y="14657"/>
                    <a:pt x="12096" y="14271"/>
                  </a:cubicBezTo>
                  <a:cubicBezTo>
                    <a:pt x="11664" y="14271"/>
                    <a:pt x="12096" y="13886"/>
                    <a:pt x="11664" y="13500"/>
                  </a:cubicBezTo>
                  <a:cubicBezTo>
                    <a:pt x="11664" y="13500"/>
                    <a:pt x="11232" y="13500"/>
                    <a:pt x="10800" y="13500"/>
                  </a:cubicBezTo>
                  <a:cubicBezTo>
                    <a:pt x="10800" y="13500"/>
                    <a:pt x="9936" y="13500"/>
                    <a:pt x="9936" y="13886"/>
                  </a:cubicBezTo>
                  <a:cubicBezTo>
                    <a:pt x="9936" y="14271"/>
                    <a:pt x="9504" y="14657"/>
                    <a:pt x="9504" y="14657"/>
                  </a:cubicBezTo>
                  <a:cubicBezTo>
                    <a:pt x="9504" y="14657"/>
                    <a:pt x="9072" y="14657"/>
                    <a:pt x="9072" y="14657"/>
                  </a:cubicBezTo>
                  <a:cubicBezTo>
                    <a:pt x="9072" y="14657"/>
                    <a:pt x="9072" y="14271"/>
                    <a:pt x="9072" y="14271"/>
                  </a:cubicBezTo>
                  <a:cubicBezTo>
                    <a:pt x="9072" y="13886"/>
                    <a:pt x="9504" y="13500"/>
                    <a:pt x="9936" y="13114"/>
                  </a:cubicBezTo>
                  <a:cubicBezTo>
                    <a:pt x="9936" y="12729"/>
                    <a:pt x="9936" y="11957"/>
                    <a:pt x="9936" y="11957"/>
                  </a:cubicBezTo>
                  <a:cubicBezTo>
                    <a:pt x="9936" y="11571"/>
                    <a:pt x="9504" y="11571"/>
                    <a:pt x="9072" y="11571"/>
                  </a:cubicBezTo>
                  <a:cubicBezTo>
                    <a:pt x="8640" y="11571"/>
                    <a:pt x="7776" y="11571"/>
                    <a:pt x="7344" y="11957"/>
                  </a:cubicBezTo>
                  <a:cubicBezTo>
                    <a:pt x="6912" y="11957"/>
                    <a:pt x="6912" y="12343"/>
                    <a:pt x="6480" y="12729"/>
                  </a:cubicBezTo>
                  <a:cubicBezTo>
                    <a:pt x="6480" y="12729"/>
                    <a:pt x="6480" y="13114"/>
                    <a:pt x="6480" y="13500"/>
                  </a:cubicBezTo>
                  <a:cubicBezTo>
                    <a:pt x="6912" y="13500"/>
                    <a:pt x="7344" y="14271"/>
                    <a:pt x="7776" y="14657"/>
                  </a:cubicBezTo>
                  <a:cubicBezTo>
                    <a:pt x="7776" y="14657"/>
                    <a:pt x="8208" y="15043"/>
                    <a:pt x="8208" y="15814"/>
                  </a:cubicBezTo>
                  <a:cubicBezTo>
                    <a:pt x="8640" y="15814"/>
                    <a:pt x="8208" y="16200"/>
                    <a:pt x="8208" y="16586"/>
                  </a:cubicBezTo>
                  <a:cubicBezTo>
                    <a:pt x="8208" y="16971"/>
                    <a:pt x="8208" y="17743"/>
                    <a:pt x="8208" y="18129"/>
                  </a:cubicBezTo>
                  <a:cubicBezTo>
                    <a:pt x="8208" y="18129"/>
                    <a:pt x="7776" y="18129"/>
                    <a:pt x="7776" y="18129"/>
                  </a:cubicBezTo>
                  <a:cubicBezTo>
                    <a:pt x="6912" y="18514"/>
                    <a:pt x="6912" y="18514"/>
                    <a:pt x="6912" y="18514"/>
                  </a:cubicBezTo>
                  <a:cubicBezTo>
                    <a:pt x="6912" y="18514"/>
                    <a:pt x="6480" y="18900"/>
                    <a:pt x="6480" y="18900"/>
                  </a:cubicBezTo>
                  <a:cubicBezTo>
                    <a:pt x="6048" y="18900"/>
                    <a:pt x="5184" y="18900"/>
                    <a:pt x="4752" y="19286"/>
                  </a:cubicBezTo>
                  <a:cubicBezTo>
                    <a:pt x="4320" y="19286"/>
                    <a:pt x="4320" y="19286"/>
                    <a:pt x="4320" y="19286"/>
                  </a:cubicBezTo>
                  <a:cubicBezTo>
                    <a:pt x="4320" y="19671"/>
                    <a:pt x="4320" y="20443"/>
                    <a:pt x="4320" y="20443"/>
                  </a:cubicBezTo>
                  <a:cubicBezTo>
                    <a:pt x="4752" y="20829"/>
                    <a:pt x="4752" y="21214"/>
                    <a:pt x="5184" y="21214"/>
                  </a:cubicBezTo>
                  <a:cubicBezTo>
                    <a:pt x="5184" y="21600"/>
                    <a:pt x="6048" y="21600"/>
                    <a:pt x="6480" y="21600"/>
                  </a:cubicBezTo>
                  <a:cubicBezTo>
                    <a:pt x="6480" y="21600"/>
                    <a:pt x="7344" y="21600"/>
                    <a:pt x="7776" y="21600"/>
                  </a:cubicBezTo>
                  <a:cubicBezTo>
                    <a:pt x="7776" y="21600"/>
                    <a:pt x="7776" y="21214"/>
                    <a:pt x="8208" y="20829"/>
                  </a:cubicBezTo>
                  <a:cubicBezTo>
                    <a:pt x="8208" y="20829"/>
                    <a:pt x="8208" y="20829"/>
                    <a:pt x="8640" y="20829"/>
                  </a:cubicBezTo>
                  <a:cubicBezTo>
                    <a:pt x="8640" y="20443"/>
                    <a:pt x="8208" y="20443"/>
                    <a:pt x="8208" y="20057"/>
                  </a:cubicBezTo>
                  <a:cubicBezTo>
                    <a:pt x="8208" y="20057"/>
                    <a:pt x="8208" y="19671"/>
                    <a:pt x="8640" y="19671"/>
                  </a:cubicBezTo>
                  <a:cubicBezTo>
                    <a:pt x="9072" y="19671"/>
                    <a:pt x="9072" y="19671"/>
                    <a:pt x="9072" y="19671"/>
                  </a:cubicBezTo>
                  <a:cubicBezTo>
                    <a:pt x="9072" y="20057"/>
                    <a:pt x="9504" y="20057"/>
                    <a:pt x="9504" y="20057"/>
                  </a:cubicBezTo>
                  <a:cubicBezTo>
                    <a:pt x="9504" y="20443"/>
                    <a:pt x="9504" y="20443"/>
                    <a:pt x="9504" y="20443"/>
                  </a:cubicBezTo>
                  <a:cubicBezTo>
                    <a:pt x="9504" y="20443"/>
                    <a:pt x="9072" y="20443"/>
                    <a:pt x="9072" y="20443"/>
                  </a:cubicBezTo>
                  <a:cubicBezTo>
                    <a:pt x="9072" y="20829"/>
                    <a:pt x="9072" y="20829"/>
                    <a:pt x="9072" y="21214"/>
                  </a:cubicBezTo>
                  <a:cubicBezTo>
                    <a:pt x="9072" y="21214"/>
                    <a:pt x="9504" y="21214"/>
                    <a:pt x="9504" y="21214"/>
                  </a:cubicBezTo>
                  <a:cubicBezTo>
                    <a:pt x="9936" y="21214"/>
                    <a:pt x="10368" y="21214"/>
                    <a:pt x="10800" y="21214"/>
                  </a:cubicBezTo>
                  <a:cubicBezTo>
                    <a:pt x="10800" y="20829"/>
                    <a:pt x="11232" y="20443"/>
                    <a:pt x="11664" y="20443"/>
                  </a:cubicBezTo>
                  <a:cubicBezTo>
                    <a:pt x="11664" y="20443"/>
                    <a:pt x="12528" y="19671"/>
                    <a:pt x="12528" y="19286"/>
                  </a:cubicBezTo>
                  <a:cubicBezTo>
                    <a:pt x="12960" y="19286"/>
                    <a:pt x="13392" y="18900"/>
                    <a:pt x="13824" y="18900"/>
                  </a:cubicBezTo>
                  <a:cubicBezTo>
                    <a:pt x="14256" y="18900"/>
                    <a:pt x="15120" y="18900"/>
                    <a:pt x="15984" y="18900"/>
                  </a:cubicBezTo>
                  <a:cubicBezTo>
                    <a:pt x="16416" y="19286"/>
                    <a:pt x="16848" y="19286"/>
                    <a:pt x="17712" y="19286"/>
                  </a:cubicBezTo>
                  <a:cubicBezTo>
                    <a:pt x="18144" y="19286"/>
                    <a:pt x="18144" y="19286"/>
                    <a:pt x="18144" y="19286"/>
                  </a:cubicBezTo>
                  <a:cubicBezTo>
                    <a:pt x="18576" y="18900"/>
                    <a:pt x="19440" y="18900"/>
                    <a:pt x="19872" y="18900"/>
                  </a:cubicBezTo>
                  <a:cubicBezTo>
                    <a:pt x="19872" y="18900"/>
                    <a:pt x="20736" y="19286"/>
                    <a:pt x="20736" y="19286"/>
                  </a:cubicBezTo>
                  <a:cubicBezTo>
                    <a:pt x="21600" y="18900"/>
                    <a:pt x="20736" y="17357"/>
                    <a:pt x="20736" y="16586"/>
                  </a:cubicBezTo>
                  <a:cubicBezTo>
                    <a:pt x="20736" y="16200"/>
                    <a:pt x="20736" y="15043"/>
                    <a:pt x="20736" y="146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7" name="Google Shape;2537;p278"/>
            <p:cNvSpPr/>
            <p:nvPr/>
          </p:nvSpPr>
          <p:spPr>
            <a:xfrm>
              <a:off x="4704036" y="853097"/>
              <a:ext cx="283737" cy="325095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0736" y="14657"/>
                  </a:moveTo>
                  <a:cubicBezTo>
                    <a:pt x="20304" y="14271"/>
                    <a:pt x="19440" y="14271"/>
                    <a:pt x="19008" y="13500"/>
                  </a:cubicBezTo>
                  <a:cubicBezTo>
                    <a:pt x="18144" y="13500"/>
                    <a:pt x="17712" y="12729"/>
                    <a:pt x="17280" y="12343"/>
                  </a:cubicBezTo>
                  <a:cubicBezTo>
                    <a:pt x="16848" y="11957"/>
                    <a:pt x="16416" y="11186"/>
                    <a:pt x="16416" y="11186"/>
                  </a:cubicBezTo>
                  <a:cubicBezTo>
                    <a:pt x="15984" y="10414"/>
                    <a:pt x="14688" y="10029"/>
                    <a:pt x="14688" y="10029"/>
                  </a:cubicBezTo>
                  <a:cubicBezTo>
                    <a:pt x="14256" y="9643"/>
                    <a:pt x="13392" y="8871"/>
                    <a:pt x="12960" y="8486"/>
                  </a:cubicBezTo>
                  <a:cubicBezTo>
                    <a:pt x="12528" y="8100"/>
                    <a:pt x="11232" y="6943"/>
                    <a:pt x="10800" y="6557"/>
                  </a:cubicBezTo>
                  <a:cubicBezTo>
                    <a:pt x="10368" y="6171"/>
                    <a:pt x="9504" y="5786"/>
                    <a:pt x="9072" y="5786"/>
                  </a:cubicBezTo>
                  <a:cubicBezTo>
                    <a:pt x="8208" y="5786"/>
                    <a:pt x="7776" y="5400"/>
                    <a:pt x="6912" y="5400"/>
                  </a:cubicBezTo>
                  <a:cubicBezTo>
                    <a:pt x="6480" y="5014"/>
                    <a:pt x="6048" y="4629"/>
                    <a:pt x="5616" y="4629"/>
                  </a:cubicBezTo>
                  <a:cubicBezTo>
                    <a:pt x="5184" y="4629"/>
                    <a:pt x="5184" y="4243"/>
                    <a:pt x="4752" y="4243"/>
                  </a:cubicBezTo>
                  <a:cubicBezTo>
                    <a:pt x="4320" y="3857"/>
                    <a:pt x="3888" y="2700"/>
                    <a:pt x="3456" y="2314"/>
                  </a:cubicBezTo>
                  <a:cubicBezTo>
                    <a:pt x="3024" y="1543"/>
                    <a:pt x="3024" y="771"/>
                    <a:pt x="2592" y="386"/>
                  </a:cubicBezTo>
                  <a:cubicBezTo>
                    <a:pt x="2592" y="386"/>
                    <a:pt x="1728" y="0"/>
                    <a:pt x="1728" y="0"/>
                  </a:cubicBezTo>
                  <a:cubicBezTo>
                    <a:pt x="1296" y="0"/>
                    <a:pt x="864" y="0"/>
                    <a:pt x="864" y="0"/>
                  </a:cubicBezTo>
                  <a:cubicBezTo>
                    <a:pt x="864" y="386"/>
                    <a:pt x="432" y="771"/>
                    <a:pt x="0" y="1157"/>
                  </a:cubicBezTo>
                  <a:cubicBezTo>
                    <a:pt x="0" y="1157"/>
                    <a:pt x="0" y="1543"/>
                    <a:pt x="0" y="1929"/>
                  </a:cubicBezTo>
                  <a:cubicBezTo>
                    <a:pt x="432" y="2314"/>
                    <a:pt x="864" y="2700"/>
                    <a:pt x="864" y="3086"/>
                  </a:cubicBezTo>
                  <a:cubicBezTo>
                    <a:pt x="864" y="3086"/>
                    <a:pt x="1728" y="3471"/>
                    <a:pt x="1728" y="3857"/>
                  </a:cubicBezTo>
                  <a:cubicBezTo>
                    <a:pt x="1728" y="3857"/>
                    <a:pt x="2592" y="4243"/>
                    <a:pt x="2592" y="4243"/>
                  </a:cubicBezTo>
                  <a:cubicBezTo>
                    <a:pt x="2592" y="4629"/>
                    <a:pt x="2592" y="5014"/>
                    <a:pt x="2592" y="5400"/>
                  </a:cubicBezTo>
                  <a:cubicBezTo>
                    <a:pt x="2592" y="5786"/>
                    <a:pt x="2592" y="6171"/>
                    <a:pt x="2592" y="6557"/>
                  </a:cubicBezTo>
                  <a:cubicBezTo>
                    <a:pt x="2592" y="6943"/>
                    <a:pt x="2160" y="7714"/>
                    <a:pt x="1728" y="8100"/>
                  </a:cubicBezTo>
                  <a:cubicBezTo>
                    <a:pt x="1728" y="8100"/>
                    <a:pt x="1296" y="8486"/>
                    <a:pt x="1296" y="8486"/>
                  </a:cubicBezTo>
                  <a:cubicBezTo>
                    <a:pt x="1296" y="8871"/>
                    <a:pt x="1296" y="9257"/>
                    <a:pt x="1296" y="9643"/>
                  </a:cubicBezTo>
                  <a:cubicBezTo>
                    <a:pt x="1296" y="9643"/>
                    <a:pt x="1728" y="10029"/>
                    <a:pt x="1728" y="10029"/>
                  </a:cubicBezTo>
                  <a:cubicBezTo>
                    <a:pt x="1728" y="10414"/>
                    <a:pt x="2592" y="10414"/>
                    <a:pt x="2592" y="10414"/>
                  </a:cubicBezTo>
                  <a:cubicBezTo>
                    <a:pt x="3024" y="10414"/>
                    <a:pt x="2592" y="9643"/>
                    <a:pt x="3024" y="9643"/>
                  </a:cubicBezTo>
                  <a:cubicBezTo>
                    <a:pt x="3024" y="9257"/>
                    <a:pt x="3456" y="8871"/>
                    <a:pt x="3888" y="8871"/>
                  </a:cubicBezTo>
                  <a:cubicBezTo>
                    <a:pt x="4320" y="8871"/>
                    <a:pt x="4752" y="8486"/>
                    <a:pt x="4752" y="8486"/>
                  </a:cubicBezTo>
                  <a:cubicBezTo>
                    <a:pt x="5184" y="8486"/>
                    <a:pt x="5184" y="8100"/>
                    <a:pt x="5616" y="8100"/>
                  </a:cubicBezTo>
                  <a:cubicBezTo>
                    <a:pt x="6048" y="8100"/>
                    <a:pt x="6048" y="8486"/>
                    <a:pt x="5616" y="8871"/>
                  </a:cubicBezTo>
                  <a:cubicBezTo>
                    <a:pt x="5616" y="8871"/>
                    <a:pt x="5184" y="9257"/>
                    <a:pt x="4752" y="9643"/>
                  </a:cubicBezTo>
                  <a:cubicBezTo>
                    <a:pt x="4752" y="9643"/>
                    <a:pt x="4320" y="9643"/>
                    <a:pt x="4320" y="10029"/>
                  </a:cubicBezTo>
                  <a:cubicBezTo>
                    <a:pt x="3888" y="10414"/>
                    <a:pt x="3888" y="11186"/>
                    <a:pt x="4320" y="11186"/>
                  </a:cubicBezTo>
                  <a:cubicBezTo>
                    <a:pt x="4320" y="11571"/>
                    <a:pt x="5184" y="11186"/>
                    <a:pt x="5184" y="11186"/>
                  </a:cubicBezTo>
                  <a:cubicBezTo>
                    <a:pt x="5616" y="11186"/>
                    <a:pt x="6480" y="10414"/>
                    <a:pt x="6480" y="10414"/>
                  </a:cubicBezTo>
                  <a:cubicBezTo>
                    <a:pt x="6912" y="10414"/>
                    <a:pt x="6912" y="10029"/>
                    <a:pt x="6912" y="9643"/>
                  </a:cubicBezTo>
                  <a:cubicBezTo>
                    <a:pt x="7344" y="9643"/>
                    <a:pt x="6912" y="8486"/>
                    <a:pt x="6912" y="8100"/>
                  </a:cubicBezTo>
                  <a:cubicBezTo>
                    <a:pt x="6912" y="8100"/>
                    <a:pt x="6480" y="6943"/>
                    <a:pt x="6912" y="6943"/>
                  </a:cubicBezTo>
                  <a:cubicBezTo>
                    <a:pt x="6912" y="6943"/>
                    <a:pt x="7776" y="6943"/>
                    <a:pt x="7776" y="6943"/>
                  </a:cubicBezTo>
                  <a:cubicBezTo>
                    <a:pt x="8208" y="6943"/>
                    <a:pt x="8640" y="6943"/>
                    <a:pt x="9072" y="7329"/>
                  </a:cubicBezTo>
                  <a:cubicBezTo>
                    <a:pt x="9504" y="7329"/>
                    <a:pt x="9936" y="7714"/>
                    <a:pt x="9936" y="8100"/>
                  </a:cubicBezTo>
                  <a:cubicBezTo>
                    <a:pt x="10800" y="8100"/>
                    <a:pt x="11232" y="8871"/>
                    <a:pt x="11232" y="9643"/>
                  </a:cubicBezTo>
                  <a:cubicBezTo>
                    <a:pt x="11232" y="9643"/>
                    <a:pt x="10800" y="10414"/>
                    <a:pt x="11232" y="10414"/>
                  </a:cubicBezTo>
                  <a:cubicBezTo>
                    <a:pt x="11232" y="10414"/>
                    <a:pt x="11664" y="10029"/>
                    <a:pt x="11664" y="10029"/>
                  </a:cubicBezTo>
                  <a:cubicBezTo>
                    <a:pt x="11664" y="10029"/>
                    <a:pt x="12528" y="10029"/>
                    <a:pt x="12528" y="10029"/>
                  </a:cubicBezTo>
                  <a:cubicBezTo>
                    <a:pt x="12528" y="10414"/>
                    <a:pt x="12960" y="10800"/>
                    <a:pt x="12960" y="11186"/>
                  </a:cubicBezTo>
                  <a:cubicBezTo>
                    <a:pt x="12960" y="11571"/>
                    <a:pt x="12528" y="11957"/>
                    <a:pt x="12528" y="12729"/>
                  </a:cubicBezTo>
                  <a:cubicBezTo>
                    <a:pt x="12528" y="12729"/>
                    <a:pt x="12528" y="13114"/>
                    <a:pt x="12528" y="13500"/>
                  </a:cubicBezTo>
                  <a:cubicBezTo>
                    <a:pt x="12960" y="13500"/>
                    <a:pt x="12960" y="14271"/>
                    <a:pt x="12960" y="14657"/>
                  </a:cubicBezTo>
                  <a:cubicBezTo>
                    <a:pt x="12528" y="14657"/>
                    <a:pt x="12528" y="14657"/>
                    <a:pt x="12528" y="14657"/>
                  </a:cubicBezTo>
                  <a:cubicBezTo>
                    <a:pt x="12528" y="14657"/>
                    <a:pt x="12096" y="14657"/>
                    <a:pt x="12096" y="14271"/>
                  </a:cubicBezTo>
                  <a:cubicBezTo>
                    <a:pt x="11664" y="14271"/>
                    <a:pt x="12096" y="13886"/>
                    <a:pt x="11664" y="13500"/>
                  </a:cubicBezTo>
                  <a:cubicBezTo>
                    <a:pt x="11664" y="13500"/>
                    <a:pt x="11232" y="13500"/>
                    <a:pt x="10800" y="13500"/>
                  </a:cubicBezTo>
                  <a:cubicBezTo>
                    <a:pt x="10800" y="13500"/>
                    <a:pt x="9936" y="13500"/>
                    <a:pt x="9936" y="13886"/>
                  </a:cubicBezTo>
                  <a:cubicBezTo>
                    <a:pt x="9936" y="14271"/>
                    <a:pt x="9504" y="14657"/>
                    <a:pt x="9504" y="14657"/>
                  </a:cubicBezTo>
                  <a:cubicBezTo>
                    <a:pt x="9504" y="14657"/>
                    <a:pt x="9072" y="14657"/>
                    <a:pt x="9072" y="14657"/>
                  </a:cubicBezTo>
                  <a:cubicBezTo>
                    <a:pt x="9072" y="14657"/>
                    <a:pt x="9072" y="14271"/>
                    <a:pt x="9072" y="14271"/>
                  </a:cubicBezTo>
                  <a:cubicBezTo>
                    <a:pt x="9072" y="13886"/>
                    <a:pt x="9504" y="13500"/>
                    <a:pt x="9936" y="13114"/>
                  </a:cubicBezTo>
                  <a:cubicBezTo>
                    <a:pt x="9936" y="12729"/>
                    <a:pt x="9936" y="11957"/>
                    <a:pt x="9936" y="11957"/>
                  </a:cubicBezTo>
                  <a:cubicBezTo>
                    <a:pt x="9936" y="11571"/>
                    <a:pt x="9504" y="11571"/>
                    <a:pt x="9072" y="11571"/>
                  </a:cubicBezTo>
                  <a:cubicBezTo>
                    <a:pt x="8640" y="11571"/>
                    <a:pt x="7776" y="11571"/>
                    <a:pt x="7344" y="11957"/>
                  </a:cubicBezTo>
                  <a:cubicBezTo>
                    <a:pt x="6912" y="11957"/>
                    <a:pt x="6912" y="12343"/>
                    <a:pt x="6480" y="12729"/>
                  </a:cubicBezTo>
                  <a:cubicBezTo>
                    <a:pt x="6480" y="12729"/>
                    <a:pt x="6480" y="13114"/>
                    <a:pt x="6480" y="13500"/>
                  </a:cubicBezTo>
                  <a:cubicBezTo>
                    <a:pt x="6912" y="13500"/>
                    <a:pt x="7344" y="14271"/>
                    <a:pt x="7776" y="14657"/>
                  </a:cubicBezTo>
                  <a:cubicBezTo>
                    <a:pt x="7776" y="14657"/>
                    <a:pt x="8208" y="15043"/>
                    <a:pt x="8208" y="15814"/>
                  </a:cubicBezTo>
                  <a:cubicBezTo>
                    <a:pt x="8640" y="15814"/>
                    <a:pt x="8208" y="16200"/>
                    <a:pt x="8208" y="16586"/>
                  </a:cubicBezTo>
                  <a:cubicBezTo>
                    <a:pt x="8208" y="16971"/>
                    <a:pt x="8208" y="17743"/>
                    <a:pt x="8208" y="18129"/>
                  </a:cubicBezTo>
                  <a:cubicBezTo>
                    <a:pt x="8208" y="18129"/>
                    <a:pt x="7776" y="18129"/>
                    <a:pt x="7776" y="18129"/>
                  </a:cubicBezTo>
                  <a:cubicBezTo>
                    <a:pt x="6912" y="18514"/>
                    <a:pt x="6912" y="18514"/>
                    <a:pt x="6912" y="18514"/>
                  </a:cubicBezTo>
                  <a:cubicBezTo>
                    <a:pt x="6912" y="18514"/>
                    <a:pt x="6480" y="18900"/>
                    <a:pt x="6480" y="18900"/>
                  </a:cubicBezTo>
                  <a:cubicBezTo>
                    <a:pt x="6048" y="18900"/>
                    <a:pt x="5184" y="18900"/>
                    <a:pt x="4752" y="19286"/>
                  </a:cubicBezTo>
                  <a:cubicBezTo>
                    <a:pt x="4320" y="19286"/>
                    <a:pt x="4320" y="19286"/>
                    <a:pt x="4320" y="19286"/>
                  </a:cubicBezTo>
                  <a:cubicBezTo>
                    <a:pt x="4320" y="19671"/>
                    <a:pt x="4320" y="20443"/>
                    <a:pt x="4320" y="20443"/>
                  </a:cubicBezTo>
                  <a:cubicBezTo>
                    <a:pt x="4752" y="20829"/>
                    <a:pt x="4752" y="21214"/>
                    <a:pt x="5184" y="21214"/>
                  </a:cubicBezTo>
                  <a:cubicBezTo>
                    <a:pt x="5184" y="21600"/>
                    <a:pt x="6048" y="21600"/>
                    <a:pt x="6480" y="21600"/>
                  </a:cubicBezTo>
                  <a:cubicBezTo>
                    <a:pt x="6480" y="21600"/>
                    <a:pt x="7344" y="21600"/>
                    <a:pt x="7776" y="21600"/>
                  </a:cubicBezTo>
                  <a:cubicBezTo>
                    <a:pt x="7776" y="21600"/>
                    <a:pt x="7776" y="21214"/>
                    <a:pt x="8208" y="20829"/>
                  </a:cubicBezTo>
                  <a:cubicBezTo>
                    <a:pt x="8208" y="20829"/>
                    <a:pt x="8208" y="20829"/>
                    <a:pt x="8640" y="20829"/>
                  </a:cubicBezTo>
                  <a:cubicBezTo>
                    <a:pt x="8640" y="20443"/>
                    <a:pt x="8208" y="20443"/>
                    <a:pt x="8208" y="20057"/>
                  </a:cubicBezTo>
                  <a:cubicBezTo>
                    <a:pt x="8208" y="20057"/>
                    <a:pt x="8208" y="19671"/>
                    <a:pt x="8640" y="19671"/>
                  </a:cubicBezTo>
                  <a:cubicBezTo>
                    <a:pt x="9072" y="19671"/>
                    <a:pt x="9072" y="19671"/>
                    <a:pt x="9072" y="19671"/>
                  </a:cubicBezTo>
                  <a:cubicBezTo>
                    <a:pt x="9072" y="20057"/>
                    <a:pt x="9504" y="20057"/>
                    <a:pt x="9504" y="20057"/>
                  </a:cubicBezTo>
                  <a:cubicBezTo>
                    <a:pt x="9504" y="20443"/>
                    <a:pt x="9504" y="20443"/>
                    <a:pt x="9504" y="20443"/>
                  </a:cubicBezTo>
                  <a:cubicBezTo>
                    <a:pt x="9504" y="20443"/>
                    <a:pt x="9072" y="20443"/>
                    <a:pt x="9072" y="20443"/>
                  </a:cubicBezTo>
                  <a:cubicBezTo>
                    <a:pt x="9072" y="20829"/>
                    <a:pt x="9072" y="20829"/>
                    <a:pt x="9072" y="21214"/>
                  </a:cubicBezTo>
                  <a:cubicBezTo>
                    <a:pt x="9072" y="21214"/>
                    <a:pt x="9504" y="21214"/>
                    <a:pt x="9504" y="21214"/>
                  </a:cubicBezTo>
                  <a:cubicBezTo>
                    <a:pt x="9936" y="21214"/>
                    <a:pt x="10368" y="21214"/>
                    <a:pt x="10800" y="21214"/>
                  </a:cubicBezTo>
                  <a:cubicBezTo>
                    <a:pt x="10800" y="20829"/>
                    <a:pt x="11232" y="20443"/>
                    <a:pt x="11664" y="20443"/>
                  </a:cubicBezTo>
                  <a:cubicBezTo>
                    <a:pt x="11664" y="20443"/>
                    <a:pt x="12528" y="19671"/>
                    <a:pt x="12528" y="19286"/>
                  </a:cubicBezTo>
                  <a:cubicBezTo>
                    <a:pt x="12960" y="19286"/>
                    <a:pt x="13392" y="18900"/>
                    <a:pt x="13824" y="18900"/>
                  </a:cubicBezTo>
                  <a:cubicBezTo>
                    <a:pt x="14256" y="18900"/>
                    <a:pt x="15120" y="18900"/>
                    <a:pt x="15984" y="18900"/>
                  </a:cubicBezTo>
                  <a:cubicBezTo>
                    <a:pt x="16416" y="19286"/>
                    <a:pt x="16848" y="19286"/>
                    <a:pt x="17712" y="19286"/>
                  </a:cubicBezTo>
                  <a:cubicBezTo>
                    <a:pt x="18144" y="19286"/>
                    <a:pt x="18144" y="19286"/>
                    <a:pt x="18144" y="19286"/>
                  </a:cubicBezTo>
                  <a:cubicBezTo>
                    <a:pt x="18576" y="18900"/>
                    <a:pt x="19440" y="18900"/>
                    <a:pt x="19872" y="18900"/>
                  </a:cubicBezTo>
                  <a:cubicBezTo>
                    <a:pt x="19872" y="18900"/>
                    <a:pt x="20736" y="19286"/>
                    <a:pt x="20736" y="19286"/>
                  </a:cubicBezTo>
                  <a:cubicBezTo>
                    <a:pt x="21600" y="18900"/>
                    <a:pt x="20736" y="17357"/>
                    <a:pt x="20736" y="16586"/>
                  </a:cubicBezTo>
                  <a:cubicBezTo>
                    <a:pt x="20736" y="16200"/>
                    <a:pt x="20736" y="15043"/>
                    <a:pt x="20736" y="146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8" name="Google Shape;2538;p278"/>
            <p:cNvSpPr/>
            <p:nvPr/>
          </p:nvSpPr>
          <p:spPr>
            <a:xfrm>
              <a:off x="4557855" y="700369"/>
              <a:ext cx="27152" cy="30547"/>
            </a:xfrm>
            <a:custGeom>
              <a:avLst/>
              <a:gdLst/>
              <a:ahLst/>
              <a:cxnLst/>
              <a:rect l="l" t="t" r="r" b="b"/>
              <a:pathLst>
                <a:path w="19200" h="21600" extrusionOk="0">
                  <a:moveTo>
                    <a:pt x="12960" y="12960"/>
                  </a:moveTo>
                  <a:cubicBezTo>
                    <a:pt x="17280" y="12960"/>
                    <a:pt x="17280" y="8640"/>
                    <a:pt x="17280" y="8640"/>
                  </a:cubicBezTo>
                  <a:cubicBezTo>
                    <a:pt x="21600" y="4320"/>
                    <a:pt x="17280" y="4320"/>
                    <a:pt x="17280" y="0"/>
                  </a:cubicBezTo>
                  <a:cubicBezTo>
                    <a:pt x="17280" y="0"/>
                    <a:pt x="12960" y="0"/>
                    <a:pt x="8640" y="4320"/>
                  </a:cubicBezTo>
                  <a:cubicBezTo>
                    <a:pt x="8640" y="4320"/>
                    <a:pt x="8640" y="4320"/>
                    <a:pt x="432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7280"/>
                    <a:pt x="4320" y="17280"/>
                    <a:pt x="8640" y="2160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7280"/>
                    <a:pt x="12960" y="17280"/>
                    <a:pt x="12960" y="12960"/>
                  </a:cubicBezTo>
                  <a:cubicBezTo>
                    <a:pt x="12960" y="12960"/>
                    <a:pt x="12960" y="12960"/>
                    <a:pt x="1296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39" name="Google Shape;2539;p278"/>
            <p:cNvSpPr/>
            <p:nvPr/>
          </p:nvSpPr>
          <p:spPr>
            <a:xfrm>
              <a:off x="4557855" y="700369"/>
              <a:ext cx="27152" cy="30547"/>
            </a:xfrm>
            <a:custGeom>
              <a:avLst/>
              <a:gdLst/>
              <a:ahLst/>
              <a:cxnLst/>
              <a:rect l="l" t="t" r="r" b="b"/>
              <a:pathLst>
                <a:path w="19200" h="21600" extrusionOk="0">
                  <a:moveTo>
                    <a:pt x="12960" y="12960"/>
                  </a:moveTo>
                  <a:cubicBezTo>
                    <a:pt x="17280" y="12960"/>
                    <a:pt x="17280" y="8640"/>
                    <a:pt x="17280" y="8640"/>
                  </a:cubicBezTo>
                  <a:cubicBezTo>
                    <a:pt x="21600" y="4320"/>
                    <a:pt x="17280" y="4320"/>
                    <a:pt x="17280" y="0"/>
                  </a:cubicBezTo>
                  <a:cubicBezTo>
                    <a:pt x="17280" y="0"/>
                    <a:pt x="12960" y="0"/>
                    <a:pt x="8640" y="4320"/>
                  </a:cubicBezTo>
                  <a:cubicBezTo>
                    <a:pt x="8640" y="4320"/>
                    <a:pt x="8640" y="4320"/>
                    <a:pt x="432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7280"/>
                    <a:pt x="4320" y="17280"/>
                    <a:pt x="8640" y="2160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7280"/>
                    <a:pt x="12960" y="17280"/>
                    <a:pt x="12960" y="12960"/>
                  </a:cubicBezTo>
                  <a:cubicBezTo>
                    <a:pt x="12960" y="12960"/>
                    <a:pt x="12960" y="12960"/>
                    <a:pt x="1296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0" name="Google Shape;2540;p278"/>
            <p:cNvSpPr/>
            <p:nvPr/>
          </p:nvSpPr>
          <p:spPr>
            <a:xfrm>
              <a:off x="4337490" y="360003"/>
              <a:ext cx="373095" cy="461104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4850" y="15120"/>
                  </a:moveTo>
                  <a:cubicBezTo>
                    <a:pt x="14512" y="15120"/>
                    <a:pt x="14512" y="15390"/>
                    <a:pt x="14175" y="15390"/>
                  </a:cubicBezTo>
                  <a:cubicBezTo>
                    <a:pt x="14175" y="15390"/>
                    <a:pt x="13838" y="15390"/>
                    <a:pt x="13500" y="15390"/>
                  </a:cubicBezTo>
                  <a:cubicBezTo>
                    <a:pt x="13500" y="15390"/>
                    <a:pt x="12825" y="15390"/>
                    <a:pt x="12825" y="15390"/>
                  </a:cubicBezTo>
                  <a:cubicBezTo>
                    <a:pt x="12488" y="15390"/>
                    <a:pt x="12488" y="15660"/>
                    <a:pt x="12488" y="15660"/>
                  </a:cubicBezTo>
                  <a:cubicBezTo>
                    <a:pt x="12150" y="15660"/>
                    <a:pt x="11813" y="15930"/>
                    <a:pt x="11813" y="15930"/>
                  </a:cubicBezTo>
                  <a:cubicBezTo>
                    <a:pt x="11475" y="15930"/>
                    <a:pt x="11475" y="15660"/>
                    <a:pt x="11138" y="15660"/>
                  </a:cubicBezTo>
                  <a:cubicBezTo>
                    <a:pt x="11138" y="15660"/>
                    <a:pt x="11138" y="15930"/>
                    <a:pt x="11138" y="15930"/>
                  </a:cubicBezTo>
                  <a:cubicBezTo>
                    <a:pt x="10800" y="15930"/>
                    <a:pt x="11138" y="16200"/>
                    <a:pt x="11138" y="16470"/>
                  </a:cubicBezTo>
                  <a:cubicBezTo>
                    <a:pt x="11475" y="16470"/>
                    <a:pt x="11475" y="16470"/>
                    <a:pt x="11475" y="16470"/>
                  </a:cubicBezTo>
                  <a:cubicBezTo>
                    <a:pt x="11475" y="16740"/>
                    <a:pt x="11475" y="16740"/>
                    <a:pt x="11475" y="17010"/>
                  </a:cubicBezTo>
                  <a:cubicBezTo>
                    <a:pt x="11138" y="17280"/>
                    <a:pt x="11138" y="17280"/>
                    <a:pt x="11138" y="17280"/>
                  </a:cubicBezTo>
                  <a:cubicBezTo>
                    <a:pt x="10462" y="17550"/>
                    <a:pt x="10462" y="17550"/>
                    <a:pt x="10462" y="17550"/>
                  </a:cubicBezTo>
                  <a:cubicBezTo>
                    <a:pt x="10462" y="17550"/>
                    <a:pt x="10125" y="17820"/>
                    <a:pt x="10125" y="18090"/>
                  </a:cubicBezTo>
                  <a:cubicBezTo>
                    <a:pt x="10125" y="18090"/>
                    <a:pt x="10125" y="18360"/>
                    <a:pt x="9787" y="18630"/>
                  </a:cubicBezTo>
                  <a:cubicBezTo>
                    <a:pt x="9450" y="18630"/>
                    <a:pt x="9450" y="18630"/>
                    <a:pt x="9450" y="18630"/>
                  </a:cubicBezTo>
                  <a:cubicBezTo>
                    <a:pt x="9112" y="18630"/>
                    <a:pt x="8775" y="18630"/>
                    <a:pt x="8775" y="18900"/>
                  </a:cubicBezTo>
                  <a:cubicBezTo>
                    <a:pt x="8775" y="18900"/>
                    <a:pt x="8437" y="18900"/>
                    <a:pt x="8100" y="18900"/>
                  </a:cubicBezTo>
                  <a:cubicBezTo>
                    <a:pt x="8100" y="19170"/>
                    <a:pt x="8100" y="19440"/>
                    <a:pt x="8100" y="19440"/>
                  </a:cubicBezTo>
                  <a:cubicBezTo>
                    <a:pt x="8100" y="19710"/>
                    <a:pt x="8100" y="19710"/>
                    <a:pt x="8100" y="19980"/>
                  </a:cubicBezTo>
                  <a:cubicBezTo>
                    <a:pt x="8437" y="19980"/>
                    <a:pt x="8775" y="19710"/>
                    <a:pt x="8775" y="19710"/>
                  </a:cubicBezTo>
                  <a:cubicBezTo>
                    <a:pt x="9112" y="19710"/>
                    <a:pt x="9112" y="19440"/>
                    <a:pt x="9112" y="19440"/>
                  </a:cubicBezTo>
                  <a:cubicBezTo>
                    <a:pt x="9787" y="19440"/>
                    <a:pt x="9787" y="19440"/>
                    <a:pt x="9787" y="19440"/>
                  </a:cubicBezTo>
                  <a:cubicBezTo>
                    <a:pt x="9787" y="19440"/>
                    <a:pt x="10125" y="19440"/>
                    <a:pt x="10125" y="19440"/>
                  </a:cubicBezTo>
                  <a:cubicBezTo>
                    <a:pt x="10125" y="19710"/>
                    <a:pt x="10462" y="19980"/>
                    <a:pt x="10462" y="19980"/>
                  </a:cubicBezTo>
                  <a:cubicBezTo>
                    <a:pt x="10462" y="20250"/>
                    <a:pt x="10462" y="20520"/>
                    <a:pt x="10125" y="20790"/>
                  </a:cubicBezTo>
                  <a:cubicBezTo>
                    <a:pt x="10125" y="20790"/>
                    <a:pt x="10125" y="21060"/>
                    <a:pt x="10125" y="21330"/>
                  </a:cubicBezTo>
                  <a:cubicBezTo>
                    <a:pt x="9787" y="21600"/>
                    <a:pt x="9450" y="21600"/>
                    <a:pt x="9112" y="21330"/>
                  </a:cubicBezTo>
                  <a:cubicBezTo>
                    <a:pt x="9112" y="21330"/>
                    <a:pt x="9112" y="20790"/>
                    <a:pt x="8775" y="20790"/>
                  </a:cubicBezTo>
                  <a:cubicBezTo>
                    <a:pt x="8775" y="20790"/>
                    <a:pt x="8437" y="20790"/>
                    <a:pt x="8100" y="20790"/>
                  </a:cubicBezTo>
                  <a:cubicBezTo>
                    <a:pt x="8100" y="20790"/>
                    <a:pt x="7762" y="20790"/>
                    <a:pt x="7425" y="20790"/>
                  </a:cubicBezTo>
                  <a:cubicBezTo>
                    <a:pt x="7088" y="20790"/>
                    <a:pt x="7088" y="20790"/>
                    <a:pt x="7088" y="20790"/>
                  </a:cubicBezTo>
                  <a:cubicBezTo>
                    <a:pt x="6750" y="20520"/>
                    <a:pt x="6750" y="20520"/>
                    <a:pt x="6750" y="20250"/>
                  </a:cubicBezTo>
                  <a:cubicBezTo>
                    <a:pt x="7425" y="19980"/>
                    <a:pt x="7425" y="19980"/>
                    <a:pt x="7425" y="19980"/>
                  </a:cubicBezTo>
                  <a:cubicBezTo>
                    <a:pt x="7425" y="19980"/>
                    <a:pt x="7425" y="19440"/>
                    <a:pt x="7425" y="19440"/>
                  </a:cubicBezTo>
                  <a:cubicBezTo>
                    <a:pt x="7425" y="19440"/>
                    <a:pt x="7088" y="19170"/>
                    <a:pt x="6750" y="19170"/>
                  </a:cubicBezTo>
                  <a:cubicBezTo>
                    <a:pt x="6750" y="19440"/>
                    <a:pt x="6750" y="19440"/>
                    <a:pt x="6750" y="19440"/>
                  </a:cubicBezTo>
                  <a:cubicBezTo>
                    <a:pt x="6413" y="19440"/>
                    <a:pt x="6413" y="19710"/>
                    <a:pt x="6413" y="19710"/>
                  </a:cubicBezTo>
                  <a:cubicBezTo>
                    <a:pt x="6413" y="19710"/>
                    <a:pt x="6075" y="19980"/>
                    <a:pt x="6075" y="19980"/>
                  </a:cubicBezTo>
                  <a:cubicBezTo>
                    <a:pt x="5738" y="19980"/>
                    <a:pt x="5400" y="19980"/>
                    <a:pt x="5063" y="19980"/>
                  </a:cubicBezTo>
                  <a:cubicBezTo>
                    <a:pt x="4725" y="19710"/>
                    <a:pt x="4388" y="19710"/>
                    <a:pt x="4388" y="19440"/>
                  </a:cubicBezTo>
                  <a:cubicBezTo>
                    <a:pt x="4050" y="19440"/>
                    <a:pt x="3712" y="19170"/>
                    <a:pt x="3712" y="18900"/>
                  </a:cubicBezTo>
                  <a:cubicBezTo>
                    <a:pt x="3375" y="18900"/>
                    <a:pt x="3038" y="18630"/>
                    <a:pt x="3038" y="18630"/>
                  </a:cubicBezTo>
                  <a:cubicBezTo>
                    <a:pt x="3038" y="18360"/>
                    <a:pt x="2700" y="18360"/>
                    <a:pt x="2363" y="18360"/>
                  </a:cubicBezTo>
                  <a:cubicBezTo>
                    <a:pt x="2363" y="18360"/>
                    <a:pt x="2025" y="18360"/>
                    <a:pt x="1688" y="18360"/>
                  </a:cubicBezTo>
                  <a:cubicBezTo>
                    <a:pt x="1688" y="18630"/>
                    <a:pt x="1350" y="18630"/>
                    <a:pt x="1350" y="18630"/>
                  </a:cubicBezTo>
                  <a:cubicBezTo>
                    <a:pt x="1013" y="18630"/>
                    <a:pt x="675" y="18360"/>
                    <a:pt x="675" y="18360"/>
                  </a:cubicBezTo>
                  <a:cubicBezTo>
                    <a:pt x="675" y="18090"/>
                    <a:pt x="675" y="17550"/>
                    <a:pt x="675" y="17550"/>
                  </a:cubicBezTo>
                  <a:cubicBezTo>
                    <a:pt x="338" y="17280"/>
                    <a:pt x="338" y="17280"/>
                    <a:pt x="338" y="17010"/>
                  </a:cubicBezTo>
                  <a:cubicBezTo>
                    <a:pt x="0" y="16740"/>
                    <a:pt x="0" y="16470"/>
                    <a:pt x="0" y="16470"/>
                  </a:cubicBezTo>
                  <a:cubicBezTo>
                    <a:pt x="0" y="16200"/>
                    <a:pt x="0" y="15930"/>
                    <a:pt x="0" y="15930"/>
                  </a:cubicBezTo>
                  <a:cubicBezTo>
                    <a:pt x="0" y="15660"/>
                    <a:pt x="0" y="15390"/>
                    <a:pt x="0" y="15120"/>
                  </a:cubicBezTo>
                  <a:cubicBezTo>
                    <a:pt x="338" y="14850"/>
                    <a:pt x="338" y="14580"/>
                    <a:pt x="675" y="14580"/>
                  </a:cubicBezTo>
                  <a:cubicBezTo>
                    <a:pt x="675" y="14580"/>
                    <a:pt x="1350" y="14850"/>
                    <a:pt x="1350" y="14580"/>
                  </a:cubicBezTo>
                  <a:cubicBezTo>
                    <a:pt x="1688" y="14580"/>
                    <a:pt x="1688" y="14310"/>
                    <a:pt x="1688" y="14310"/>
                  </a:cubicBezTo>
                  <a:cubicBezTo>
                    <a:pt x="2025" y="14310"/>
                    <a:pt x="2363" y="14310"/>
                    <a:pt x="2363" y="14310"/>
                  </a:cubicBezTo>
                  <a:cubicBezTo>
                    <a:pt x="2700" y="14310"/>
                    <a:pt x="3038" y="14580"/>
                    <a:pt x="3038" y="14580"/>
                  </a:cubicBezTo>
                  <a:cubicBezTo>
                    <a:pt x="3375" y="14580"/>
                    <a:pt x="3712" y="14580"/>
                    <a:pt x="3712" y="14580"/>
                  </a:cubicBezTo>
                  <a:cubicBezTo>
                    <a:pt x="4050" y="14580"/>
                    <a:pt x="4050" y="14310"/>
                    <a:pt x="4388" y="14310"/>
                  </a:cubicBezTo>
                  <a:cubicBezTo>
                    <a:pt x="4388" y="14040"/>
                    <a:pt x="4725" y="13770"/>
                    <a:pt x="4388" y="13500"/>
                  </a:cubicBezTo>
                  <a:cubicBezTo>
                    <a:pt x="4388" y="13500"/>
                    <a:pt x="4050" y="13500"/>
                    <a:pt x="3712" y="13500"/>
                  </a:cubicBezTo>
                  <a:cubicBezTo>
                    <a:pt x="3712" y="13500"/>
                    <a:pt x="3712" y="13230"/>
                    <a:pt x="3712" y="12960"/>
                  </a:cubicBezTo>
                  <a:cubicBezTo>
                    <a:pt x="3712" y="12690"/>
                    <a:pt x="3712" y="12420"/>
                    <a:pt x="3712" y="12150"/>
                  </a:cubicBezTo>
                  <a:cubicBezTo>
                    <a:pt x="3712" y="12150"/>
                    <a:pt x="3038" y="11880"/>
                    <a:pt x="2700" y="11880"/>
                  </a:cubicBezTo>
                  <a:cubicBezTo>
                    <a:pt x="2700" y="11880"/>
                    <a:pt x="2363" y="11880"/>
                    <a:pt x="2363" y="12150"/>
                  </a:cubicBezTo>
                  <a:cubicBezTo>
                    <a:pt x="2025" y="12150"/>
                    <a:pt x="1688" y="12150"/>
                    <a:pt x="1688" y="12420"/>
                  </a:cubicBezTo>
                  <a:cubicBezTo>
                    <a:pt x="1350" y="12420"/>
                    <a:pt x="1350" y="12420"/>
                    <a:pt x="1013" y="12420"/>
                  </a:cubicBezTo>
                  <a:cubicBezTo>
                    <a:pt x="1013" y="12150"/>
                    <a:pt x="1013" y="12150"/>
                    <a:pt x="1013" y="11880"/>
                  </a:cubicBezTo>
                  <a:cubicBezTo>
                    <a:pt x="1013" y="11610"/>
                    <a:pt x="1350" y="11340"/>
                    <a:pt x="1350" y="11340"/>
                  </a:cubicBezTo>
                  <a:cubicBezTo>
                    <a:pt x="1350" y="11340"/>
                    <a:pt x="1688" y="11340"/>
                    <a:pt x="1688" y="11070"/>
                  </a:cubicBezTo>
                  <a:cubicBezTo>
                    <a:pt x="2363" y="11070"/>
                    <a:pt x="2700" y="11070"/>
                    <a:pt x="2700" y="11070"/>
                  </a:cubicBezTo>
                  <a:cubicBezTo>
                    <a:pt x="3038" y="11070"/>
                    <a:pt x="3038" y="10530"/>
                    <a:pt x="3375" y="10530"/>
                  </a:cubicBezTo>
                  <a:cubicBezTo>
                    <a:pt x="3712" y="10260"/>
                    <a:pt x="4050" y="10260"/>
                    <a:pt x="4050" y="10260"/>
                  </a:cubicBezTo>
                  <a:cubicBezTo>
                    <a:pt x="4388" y="10260"/>
                    <a:pt x="4388" y="9990"/>
                    <a:pt x="4388" y="9990"/>
                  </a:cubicBezTo>
                  <a:cubicBezTo>
                    <a:pt x="4725" y="9990"/>
                    <a:pt x="4725" y="9720"/>
                    <a:pt x="4725" y="9720"/>
                  </a:cubicBezTo>
                  <a:cubicBezTo>
                    <a:pt x="4388" y="9450"/>
                    <a:pt x="4050" y="9450"/>
                    <a:pt x="4050" y="9450"/>
                  </a:cubicBezTo>
                  <a:cubicBezTo>
                    <a:pt x="4050" y="9450"/>
                    <a:pt x="3712" y="9180"/>
                    <a:pt x="3712" y="8910"/>
                  </a:cubicBezTo>
                  <a:cubicBezTo>
                    <a:pt x="3712" y="8910"/>
                    <a:pt x="3712" y="8640"/>
                    <a:pt x="3375" y="8370"/>
                  </a:cubicBezTo>
                  <a:cubicBezTo>
                    <a:pt x="3038" y="8370"/>
                    <a:pt x="2700" y="8640"/>
                    <a:pt x="2700" y="8640"/>
                  </a:cubicBezTo>
                  <a:cubicBezTo>
                    <a:pt x="2700" y="8640"/>
                    <a:pt x="2363" y="8370"/>
                    <a:pt x="2363" y="8370"/>
                  </a:cubicBezTo>
                  <a:cubicBezTo>
                    <a:pt x="2025" y="8100"/>
                    <a:pt x="1350" y="8100"/>
                    <a:pt x="1350" y="8100"/>
                  </a:cubicBezTo>
                  <a:cubicBezTo>
                    <a:pt x="1013" y="7830"/>
                    <a:pt x="675" y="7560"/>
                    <a:pt x="675" y="7290"/>
                  </a:cubicBezTo>
                  <a:cubicBezTo>
                    <a:pt x="675" y="7290"/>
                    <a:pt x="675" y="7020"/>
                    <a:pt x="675" y="6750"/>
                  </a:cubicBezTo>
                  <a:cubicBezTo>
                    <a:pt x="1013" y="6750"/>
                    <a:pt x="1350" y="6480"/>
                    <a:pt x="1688" y="6480"/>
                  </a:cubicBezTo>
                  <a:cubicBezTo>
                    <a:pt x="1688" y="6210"/>
                    <a:pt x="2363" y="6210"/>
                    <a:pt x="2700" y="6210"/>
                  </a:cubicBezTo>
                  <a:cubicBezTo>
                    <a:pt x="3038" y="6210"/>
                    <a:pt x="3712" y="6210"/>
                    <a:pt x="4050" y="6210"/>
                  </a:cubicBezTo>
                  <a:cubicBezTo>
                    <a:pt x="4050" y="6210"/>
                    <a:pt x="4050" y="6480"/>
                    <a:pt x="4388" y="6750"/>
                  </a:cubicBezTo>
                  <a:cubicBezTo>
                    <a:pt x="4388" y="6750"/>
                    <a:pt x="5063" y="6750"/>
                    <a:pt x="5063" y="7020"/>
                  </a:cubicBezTo>
                  <a:cubicBezTo>
                    <a:pt x="5063" y="7020"/>
                    <a:pt x="5400" y="7290"/>
                    <a:pt x="5400" y="7290"/>
                  </a:cubicBezTo>
                  <a:cubicBezTo>
                    <a:pt x="5400" y="7560"/>
                    <a:pt x="5400" y="7830"/>
                    <a:pt x="5400" y="7830"/>
                  </a:cubicBezTo>
                  <a:cubicBezTo>
                    <a:pt x="5400" y="8100"/>
                    <a:pt x="5738" y="8100"/>
                    <a:pt x="6075" y="8100"/>
                  </a:cubicBezTo>
                  <a:cubicBezTo>
                    <a:pt x="6075" y="8100"/>
                    <a:pt x="6413" y="8100"/>
                    <a:pt x="6413" y="8100"/>
                  </a:cubicBezTo>
                  <a:cubicBezTo>
                    <a:pt x="6413" y="8100"/>
                    <a:pt x="6413" y="7830"/>
                    <a:pt x="6413" y="7560"/>
                  </a:cubicBezTo>
                  <a:cubicBezTo>
                    <a:pt x="6413" y="7290"/>
                    <a:pt x="6075" y="7290"/>
                    <a:pt x="6075" y="7290"/>
                  </a:cubicBezTo>
                  <a:cubicBezTo>
                    <a:pt x="6075" y="7020"/>
                    <a:pt x="5738" y="6750"/>
                    <a:pt x="5738" y="6750"/>
                  </a:cubicBezTo>
                  <a:cubicBezTo>
                    <a:pt x="5738" y="6480"/>
                    <a:pt x="6075" y="6210"/>
                    <a:pt x="6075" y="5940"/>
                  </a:cubicBezTo>
                  <a:cubicBezTo>
                    <a:pt x="6075" y="5940"/>
                    <a:pt x="6075" y="5670"/>
                    <a:pt x="6413" y="5670"/>
                  </a:cubicBezTo>
                  <a:cubicBezTo>
                    <a:pt x="6413" y="5400"/>
                    <a:pt x="6750" y="5130"/>
                    <a:pt x="6750" y="5130"/>
                  </a:cubicBezTo>
                  <a:cubicBezTo>
                    <a:pt x="7088" y="5130"/>
                    <a:pt x="7425" y="5130"/>
                    <a:pt x="7762" y="5130"/>
                  </a:cubicBezTo>
                  <a:cubicBezTo>
                    <a:pt x="7762" y="5400"/>
                    <a:pt x="7762" y="5670"/>
                    <a:pt x="7762" y="5670"/>
                  </a:cubicBezTo>
                  <a:cubicBezTo>
                    <a:pt x="7762" y="5940"/>
                    <a:pt x="7762" y="6210"/>
                    <a:pt x="7762" y="6480"/>
                  </a:cubicBezTo>
                  <a:cubicBezTo>
                    <a:pt x="7762" y="6480"/>
                    <a:pt x="7762" y="7020"/>
                    <a:pt x="7762" y="7020"/>
                  </a:cubicBezTo>
                  <a:cubicBezTo>
                    <a:pt x="7762" y="7290"/>
                    <a:pt x="7762" y="7290"/>
                    <a:pt x="7762" y="7290"/>
                  </a:cubicBezTo>
                  <a:cubicBezTo>
                    <a:pt x="7762" y="7560"/>
                    <a:pt x="8100" y="7560"/>
                    <a:pt x="8100" y="7830"/>
                  </a:cubicBezTo>
                  <a:cubicBezTo>
                    <a:pt x="8100" y="7830"/>
                    <a:pt x="8437" y="7560"/>
                    <a:pt x="8775" y="7290"/>
                  </a:cubicBezTo>
                  <a:cubicBezTo>
                    <a:pt x="8775" y="7290"/>
                    <a:pt x="8775" y="7020"/>
                    <a:pt x="8775" y="6750"/>
                  </a:cubicBezTo>
                  <a:cubicBezTo>
                    <a:pt x="8437" y="6750"/>
                    <a:pt x="8100" y="6480"/>
                    <a:pt x="8100" y="6210"/>
                  </a:cubicBezTo>
                  <a:cubicBezTo>
                    <a:pt x="8100" y="6210"/>
                    <a:pt x="8100" y="6210"/>
                    <a:pt x="8437" y="6210"/>
                  </a:cubicBezTo>
                  <a:cubicBezTo>
                    <a:pt x="8775" y="6210"/>
                    <a:pt x="8775" y="6480"/>
                    <a:pt x="9112" y="6480"/>
                  </a:cubicBezTo>
                  <a:cubicBezTo>
                    <a:pt x="9112" y="6750"/>
                    <a:pt x="9787" y="6750"/>
                    <a:pt x="9787" y="7020"/>
                  </a:cubicBezTo>
                  <a:cubicBezTo>
                    <a:pt x="9787" y="7020"/>
                    <a:pt x="9787" y="7290"/>
                    <a:pt x="10125" y="7290"/>
                  </a:cubicBezTo>
                  <a:cubicBezTo>
                    <a:pt x="10125" y="7830"/>
                    <a:pt x="10125" y="8100"/>
                    <a:pt x="10125" y="8100"/>
                  </a:cubicBezTo>
                  <a:cubicBezTo>
                    <a:pt x="10125" y="8370"/>
                    <a:pt x="10462" y="8640"/>
                    <a:pt x="10462" y="8910"/>
                  </a:cubicBezTo>
                  <a:cubicBezTo>
                    <a:pt x="10462" y="8910"/>
                    <a:pt x="10462" y="9180"/>
                    <a:pt x="10462" y="9180"/>
                  </a:cubicBezTo>
                  <a:cubicBezTo>
                    <a:pt x="10462" y="9180"/>
                    <a:pt x="10462" y="9450"/>
                    <a:pt x="10462" y="9450"/>
                  </a:cubicBezTo>
                  <a:cubicBezTo>
                    <a:pt x="10800" y="9450"/>
                    <a:pt x="11138" y="9450"/>
                    <a:pt x="11475" y="9450"/>
                  </a:cubicBezTo>
                  <a:cubicBezTo>
                    <a:pt x="11475" y="9180"/>
                    <a:pt x="11475" y="9180"/>
                    <a:pt x="11813" y="8910"/>
                  </a:cubicBezTo>
                  <a:cubicBezTo>
                    <a:pt x="11813" y="8910"/>
                    <a:pt x="12150" y="8910"/>
                    <a:pt x="12150" y="8910"/>
                  </a:cubicBezTo>
                  <a:cubicBezTo>
                    <a:pt x="12488" y="8640"/>
                    <a:pt x="12488" y="8100"/>
                    <a:pt x="12488" y="7830"/>
                  </a:cubicBezTo>
                  <a:cubicBezTo>
                    <a:pt x="12488" y="7830"/>
                    <a:pt x="12488" y="7290"/>
                    <a:pt x="12150" y="7020"/>
                  </a:cubicBezTo>
                  <a:cubicBezTo>
                    <a:pt x="12150" y="7020"/>
                    <a:pt x="12488" y="6480"/>
                    <a:pt x="12488" y="6210"/>
                  </a:cubicBezTo>
                  <a:cubicBezTo>
                    <a:pt x="12150" y="6210"/>
                    <a:pt x="12150" y="5940"/>
                    <a:pt x="11813" y="5940"/>
                  </a:cubicBezTo>
                  <a:cubicBezTo>
                    <a:pt x="11475" y="5940"/>
                    <a:pt x="11138" y="6210"/>
                    <a:pt x="10462" y="6210"/>
                  </a:cubicBezTo>
                  <a:cubicBezTo>
                    <a:pt x="10462" y="5940"/>
                    <a:pt x="10125" y="5940"/>
                    <a:pt x="9787" y="5670"/>
                  </a:cubicBezTo>
                  <a:cubicBezTo>
                    <a:pt x="9450" y="5670"/>
                    <a:pt x="9112" y="5130"/>
                    <a:pt x="8775" y="5130"/>
                  </a:cubicBezTo>
                  <a:cubicBezTo>
                    <a:pt x="8775" y="5130"/>
                    <a:pt x="8100" y="4860"/>
                    <a:pt x="8100" y="4590"/>
                  </a:cubicBezTo>
                  <a:cubicBezTo>
                    <a:pt x="8100" y="4590"/>
                    <a:pt x="8100" y="4050"/>
                    <a:pt x="8100" y="4050"/>
                  </a:cubicBezTo>
                  <a:cubicBezTo>
                    <a:pt x="8100" y="4050"/>
                    <a:pt x="7762" y="3780"/>
                    <a:pt x="7762" y="3780"/>
                  </a:cubicBezTo>
                  <a:cubicBezTo>
                    <a:pt x="7762" y="3780"/>
                    <a:pt x="7425" y="4050"/>
                    <a:pt x="7425" y="4050"/>
                  </a:cubicBezTo>
                  <a:cubicBezTo>
                    <a:pt x="7425" y="4050"/>
                    <a:pt x="7088" y="4590"/>
                    <a:pt x="7088" y="4590"/>
                  </a:cubicBezTo>
                  <a:cubicBezTo>
                    <a:pt x="7088" y="4590"/>
                    <a:pt x="6750" y="4860"/>
                    <a:pt x="6750" y="4860"/>
                  </a:cubicBezTo>
                  <a:cubicBezTo>
                    <a:pt x="6413" y="4860"/>
                    <a:pt x="6075" y="5130"/>
                    <a:pt x="6075" y="5130"/>
                  </a:cubicBezTo>
                  <a:cubicBezTo>
                    <a:pt x="5738" y="5130"/>
                    <a:pt x="5400" y="5400"/>
                    <a:pt x="5400" y="5400"/>
                  </a:cubicBezTo>
                  <a:cubicBezTo>
                    <a:pt x="5400" y="5670"/>
                    <a:pt x="5063" y="5670"/>
                    <a:pt x="5063" y="5670"/>
                  </a:cubicBezTo>
                  <a:cubicBezTo>
                    <a:pt x="4388" y="5940"/>
                    <a:pt x="4388" y="5940"/>
                    <a:pt x="4388" y="5940"/>
                  </a:cubicBezTo>
                  <a:cubicBezTo>
                    <a:pt x="4388" y="5940"/>
                    <a:pt x="4050" y="5940"/>
                    <a:pt x="4050" y="5670"/>
                  </a:cubicBezTo>
                  <a:cubicBezTo>
                    <a:pt x="4050" y="5670"/>
                    <a:pt x="4050" y="5130"/>
                    <a:pt x="4050" y="5130"/>
                  </a:cubicBezTo>
                  <a:cubicBezTo>
                    <a:pt x="4050" y="4860"/>
                    <a:pt x="4388" y="4590"/>
                    <a:pt x="4388" y="4050"/>
                  </a:cubicBezTo>
                  <a:cubicBezTo>
                    <a:pt x="4388" y="4050"/>
                    <a:pt x="5063" y="3510"/>
                    <a:pt x="5063" y="3240"/>
                  </a:cubicBezTo>
                  <a:cubicBezTo>
                    <a:pt x="5063" y="3240"/>
                    <a:pt x="5063" y="2970"/>
                    <a:pt x="5063" y="2700"/>
                  </a:cubicBezTo>
                  <a:cubicBezTo>
                    <a:pt x="5063" y="2700"/>
                    <a:pt x="5063" y="2430"/>
                    <a:pt x="5063" y="2160"/>
                  </a:cubicBezTo>
                  <a:cubicBezTo>
                    <a:pt x="4725" y="2160"/>
                    <a:pt x="4388" y="2430"/>
                    <a:pt x="4050" y="2430"/>
                  </a:cubicBezTo>
                  <a:cubicBezTo>
                    <a:pt x="4050" y="2430"/>
                    <a:pt x="3712" y="2700"/>
                    <a:pt x="3375" y="2970"/>
                  </a:cubicBezTo>
                  <a:cubicBezTo>
                    <a:pt x="3375" y="3240"/>
                    <a:pt x="3375" y="3240"/>
                    <a:pt x="3375" y="3240"/>
                  </a:cubicBezTo>
                  <a:cubicBezTo>
                    <a:pt x="3375" y="3240"/>
                    <a:pt x="3712" y="3510"/>
                    <a:pt x="3712" y="3780"/>
                  </a:cubicBezTo>
                  <a:cubicBezTo>
                    <a:pt x="3712" y="3780"/>
                    <a:pt x="3712" y="4320"/>
                    <a:pt x="3712" y="4590"/>
                  </a:cubicBezTo>
                  <a:cubicBezTo>
                    <a:pt x="3712" y="4590"/>
                    <a:pt x="3038" y="4590"/>
                    <a:pt x="3038" y="4860"/>
                  </a:cubicBezTo>
                  <a:cubicBezTo>
                    <a:pt x="3038" y="4860"/>
                    <a:pt x="2700" y="4860"/>
                    <a:pt x="2700" y="5130"/>
                  </a:cubicBezTo>
                  <a:cubicBezTo>
                    <a:pt x="2363" y="5130"/>
                    <a:pt x="2363" y="5670"/>
                    <a:pt x="2025" y="5670"/>
                  </a:cubicBezTo>
                  <a:cubicBezTo>
                    <a:pt x="2025" y="5670"/>
                    <a:pt x="1688" y="5940"/>
                    <a:pt x="1688" y="5940"/>
                  </a:cubicBezTo>
                  <a:cubicBezTo>
                    <a:pt x="1688" y="5940"/>
                    <a:pt x="1350" y="6210"/>
                    <a:pt x="1350" y="5940"/>
                  </a:cubicBezTo>
                  <a:cubicBezTo>
                    <a:pt x="1013" y="5940"/>
                    <a:pt x="1013" y="5670"/>
                    <a:pt x="1013" y="5670"/>
                  </a:cubicBezTo>
                  <a:cubicBezTo>
                    <a:pt x="1013" y="5400"/>
                    <a:pt x="1350" y="5130"/>
                    <a:pt x="1350" y="4860"/>
                  </a:cubicBezTo>
                  <a:cubicBezTo>
                    <a:pt x="1688" y="4860"/>
                    <a:pt x="2025" y="4590"/>
                    <a:pt x="2363" y="4320"/>
                  </a:cubicBezTo>
                  <a:cubicBezTo>
                    <a:pt x="2363" y="4320"/>
                    <a:pt x="2700" y="4050"/>
                    <a:pt x="2700" y="4050"/>
                  </a:cubicBezTo>
                  <a:cubicBezTo>
                    <a:pt x="3038" y="3780"/>
                    <a:pt x="2700" y="3240"/>
                    <a:pt x="2700" y="3240"/>
                  </a:cubicBezTo>
                  <a:cubicBezTo>
                    <a:pt x="2700" y="2970"/>
                    <a:pt x="2700" y="2970"/>
                    <a:pt x="2700" y="2700"/>
                  </a:cubicBezTo>
                  <a:cubicBezTo>
                    <a:pt x="2700" y="2700"/>
                    <a:pt x="2700" y="2160"/>
                    <a:pt x="2700" y="1890"/>
                  </a:cubicBezTo>
                  <a:cubicBezTo>
                    <a:pt x="3038" y="1890"/>
                    <a:pt x="3712" y="1350"/>
                    <a:pt x="3712" y="1080"/>
                  </a:cubicBezTo>
                  <a:cubicBezTo>
                    <a:pt x="4050" y="1080"/>
                    <a:pt x="4388" y="810"/>
                    <a:pt x="4388" y="810"/>
                  </a:cubicBezTo>
                  <a:cubicBezTo>
                    <a:pt x="4725" y="810"/>
                    <a:pt x="5063" y="810"/>
                    <a:pt x="5400" y="810"/>
                  </a:cubicBezTo>
                  <a:cubicBezTo>
                    <a:pt x="5738" y="810"/>
                    <a:pt x="6075" y="540"/>
                    <a:pt x="6413" y="540"/>
                  </a:cubicBezTo>
                  <a:cubicBezTo>
                    <a:pt x="6413" y="270"/>
                    <a:pt x="7088" y="270"/>
                    <a:pt x="7425" y="270"/>
                  </a:cubicBezTo>
                  <a:cubicBezTo>
                    <a:pt x="7425" y="0"/>
                    <a:pt x="8100" y="0"/>
                    <a:pt x="8100" y="0"/>
                  </a:cubicBezTo>
                  <a:cubicBezTo>
                    <a:pt x="8437" y="0"/>
                    <a:pt x="9112" y="0"/>
                    <a:pt x="9112" y="0"/>
                  </a:cubicBezTo>
                  <a:cubicBezTo>
                    <a:pt x="9450" y="0"/>
                    <a:pt x="9787" y="270"/>
                    <a:pt x="10125" y="540"/>
                  </a:cubicBezTo>
                  <a:cubicBezTo>
                    <a:pt x="10125" y="540"/>
                    <a:pt x="10125" y="540"/>
                    <a:pt x="10125" y="810"/>
                  </a:cubicBezTo>
                  <a:cubicBezTo>
                    <a:pt x="10125" y="810"/>
                    <a:pt x="10125" y="1080"/>
                    <a:pt x="9787" y="1080"/>
                  </a:cubicBezTo>
                  <a:cubicBezTo>
                    <a:pt x="9787" y="1350"/>
                    <a:pt x="9112" y="1620"/>
                    <a:pt x="9112" y="1620"/>
                  </a:cubicBezTo>
                  <a:cubicBezTo>
                    <a:pt x="9112" y="1890"/>
                    <a:pt x="8775" y="2160"/>
                    <a:pt x="8437" y="2160"/>
                  </a:cubicBezTo>
                  <a:cubicBezTo>
                    <a:pt x="8437" y="2430"/>
                    <a:pt x="8100" y="2700"/>
                    <a:pt x="8100" y="2970"/>
                  </a:cubicBezTo>
                  <a:cubicBezTo>
                    <a:pt x="8437" y="3240"/>
                    <a:pt x="8437" y="3780"/>
                    <a:pt x="8775" y="4050"/>
                  </a:cubicBezTo>
                  <a:cubicBezTo>
                    <a:pt x="8775" y="4050"/>
                    <a:pt x="9450" y="4320"/>
                    <a:pt x="9787" y="4590"/>
                  </a:cubicBezTo>
                  <a:cubicBezTo>
                    <a:pt x="10125" y="4590"/>
                    <a:pt x="10462" y="5130"/>
                    <a:pt x="11138" y="5130"/>
                  </a:cubicBezTo>
                  <a:cubicBezTo>
                    <a:pt x="11475" y="5130"/>
                    <a:pt x="11813" y="5130"/>
                    <a:pt x="12488" y="4860"/>
                  </a:cubicBezTo>
                  <a:cubicBezTo>
                    <a:pt x="12825" y="4860"/>
                    <a:pt x="13838" y="4590"/>
                    <a:pt x="14175" y="4320"/>
                  </a:cubicBezTo>
                  <a:cubicBezTo>
                    <a:pt x="14512" y="4320"/>
                    <a:pt x="15187" y="4050"/>
                    <a:pt x="15525" y="4050"/>
                  </a:cubicBezTo>
                  <a:cubicBezTo>
                    <a:pt x="15862" y="4320"/>
                    <a:pt x="16875" y="4320"/>
                    <a:pt x="17212" y="4590"/>
                  </a:cubicBezTo>
                  <a:cubicBezTo>
                    <a:pt x="17550" y="4590"/>
                    <a:pt x="17887" y="5130"/>
                    <a:pt x="17887" y="5130"/>
                  </a:cubicBezTo>
                  <a:cubicBezTo>
                    <a:pt x="18225" y="5670"/>
                    <a:pt x="18225" y="5940"/>
                    <a:pt x="18225" y="6210"/>
                  </a:cubicBezTo>
                  <a:cubicBezTo>
                    <a:pt x="18225" y="6480"/>
                    <a:pt x="17887" y="6750"/>
                    <a:pt x="17550" y="7020"/>
                  </a:cubicBezTo>
                  <a:cubicBezTo>
                    <a:pt x="17550" y="7290"/>
                    <a:pt x="16537" y="7830"/>
                    <a:pt x="16200" y="8100"/>
                  </a:cubicBezTo>
                  <a:cubicBezTo>
                    <a:pt x="16200" y="8370"/>
                    <a:pt x="15525" y="8370"/>
                    <a:pt x="15525" y="8640"/>
                  </a:cubicBezTo>
                  <a:cubicBezTo>
                    <a:pt x="15187" y="8910"/>
                    <a:pt x="15187" y="8910"/>
                    <a:pt x="14850" y="9180"/>
                  </a:cubicBezTo>
                  <a:cubicBezTo>
                    <a:pt x="14850" y="9180"/>
                    <a:pt x="14850" y="9720"/>
                    <a:pt x="14850" y="9990"/>
                  </a:cubicBezTo>
                  <a:cubicBezTo>
                    <a:pt x="14512" y="9990"/>
                    <a:pt x="14850" y="10530"/>
                    <a:pt x="14850" y="10800"/>
                  </a:cubicBezTo>
                  <a:cubicBezTo>
                    <a:pt x="15187" y="11070"/>
                    <a:pt x="15187" y="11610"/>
                    <a:pt x="15187" y="11880"/>
                  </a:cubicBezTo>
                  <a:cubicBezTo>
                    <a:pt x="15525" y="12150"/>
                    <a:pt x="16200" y="12690"/>
                    <a:pt x="16537" y="12690"/>
                  </a:cubicBezTo>
                  <a:cubicBezTo>
                    <a:pt x="17212" y="12690"/>
                    <a:pt x="17550" y="12690"/>
                    <a:pt x="17887" y="12690"/>
                  </a:cubicBezTo>
                  <a:cubicBezTo>
                    <a:pt x="17887" y="12690"/>
                    <a:pt x="18562" y="12690"/>
                    <a:pt x="18562" y="12690"/>
                  </a:cubicBezTo>
                  <a:cubicBezTo>
                    <a:pt x="18562" y="12690"/>
                    <a:pt x="18900" y="13230"/>
                    <a:pt x="19237" y="13230"/>
                  </a:cubicBezTo>
                  <a:cubicBezTo>
                    <a:pt x="19575" y="13500"/>
                    <a:pt x="19575" y="14040"/>
                    <a:pt x="19912" y="14310"/>
                  </a:cubicBezTo>
                  <a:cubicBezTo>
                    <a:pt x="19912" y="14580"/>
                    <a:pt x="20925" y="14580"/>
                    <a:pt x="20925" y="14580"/>
                  </a:cubicBezTo>
                  <a:cubicBezTo>
                    <a:pt x="21262" y="14850"/>
                    <a:pt x="21600" y="14850"/>
                    <a:pt x="21600" y="15120"/>
                  </a:cubicBezTo>
                  <a:cubicBezTo>
                    <a:pt x="21600" y="15390"/>
                    <a:pt x="21262" y="15660"/>
                    <a:pt x="20925" y="15660"/>
                  </a:cubicBezTo>
                  <a:cubicBezTo>
                    <a:pt x="20925" y="15930"/>
                    <a:pt x="19912" y="15930"/>
                    <a:pt x="19912" y="16470"/>
                  </a:cubicBezTo>
                  <a:cubicBezTo>
                    <a:pt x="19912" y="16470"/>
                    <a:pt x="19912" y="17010"/>
                    <a:pt x="19912" y="17280"/>
                  </a:cubicBezTo>
                  <a:cubicBezTo>
                    <a:pt x="19912" y="17280"/>
                    <a:pt x="20250" y="17550"/>
                    <a:pt x="20587" y="17550"/>
                  </a:cubicBezTo>
                  <a:cubicBezTo>
                    <a:pt x="20925" y="17820"/>
                    <a:pt x="20925" y="18360"/>
                    <a:pt x="20925" y="18360"/>
                  </a:cubicBezTo>
                  <a:cubicBezTo>
                    <a:pt x="20587" y="18630"/>
                    <a:pt x="20250" y="18630"/>
                    <a:pt x="19912" y="18630"/>
                  </a:cubicBezTo>
                  <a:cubicBezTo>
                    <a:pt x="19912" y="18630"/>
                    <a:pt x="19237" y="18630"/>
                    <a:pt x="18900" y="18630"/>
                  </a:cubicBezTo>
                  <a:cubicBezTo>
                    <a:pt x="18900" y="18360"/>
                    <a:pt x="18900" y="18090"/>
                    <a:pt x="18900" y="18090"/>
                  </a:cubicBezTo>
                  <a:cubicBezTo>
                    <a:pt x="18900" y="17820"/>
                    <a:pt x="18900" y="17550"/>
                    <a:pt x="18562" y="17550"/>
                  </a:cubicBezTo>
                  <a:cubicBezTo>
                    <a:pt x="18562" y="17550"/>
                    <a:pt x="18225" y="17820"/>
                    <a:pt x="17887" y="17820"/>
                  </a:cubicBezTo>
                  <a:cubicBezTo>
                    <a:pt x="17887" y="17820"/>
                    <a:pt x="17550" y="17820"/>
                    <a:pt x="17550" y="17550"/>
                  </a:cubicBezTo>
                  <a:cubicBezTo>
                    <a:pt x="17550" y="17550"/>
                    <a:pt x="17212" y="17280"/>
                    <a:pt x="17212" y="17280"/>
                  </a:cubicBezTo>
                  <a:cubicBezTo>
                    <a:pt x="17212" y="17280"/>
                    <a:pt x="17550" y="16740"/>
                    <a:pt x="17887" y="16740"/>
                  </a:cubicBezTo>
                  <a:cubicBezTo>
                    <a:pt x="17887" y="16740"/>
                    <a:pt x="18562" y="16740"/>
                    <a:pt x="18562" y="16740"/>
                  </a:cubicBezTo>
                  <a:cubicBezTo>
                    <a:pt x="18900" y="16470"/>
                    <a:pt x="18900" y="16470"/>
                    <a:pt x="18900" y="16470"/>
                  </a:cubicBezTo>
                  <a:cubicBezTo>
                    <a:pt x="18900" y="16200"/>
                    <a:pt x="18900" y="15930"/>
                    <a:pt x="18562" y="15930"/>
                  </a:cubicBezTo>
                  <a:cubicBezTo>
                    <a:pt x="18562" y="15930"/>
                    <a:pt x="18225" y="15930"/>
                    <a:pt x="17887" y="15930"/>
                  </a:cubicBezTo>
                  <a:cubicBezTo>
                    <a:pt x="17887" y="15930"/>
                    <a:pt x="17550" y="16470"/>
                    <a:pt x="17550" y="16470"/>
                  </a:cubicBezTo>
                  <a:cubicBezTo>
                    <a:pt x="17212" y="16470"/>
                    <a:pt x="17212" y="16740"/>
                    <a:pt x="16875" y="16740"/>
                  </a:cubicBezTo>
                  <a:cubicBezTo>
                    <a:pt x="16875" y="16740"/>
                    <a:pt x="16537" y="16740"/>
                    <a:pt x="16537" y="16470"/>
                  </a:cubicBezTo>
                  <a:cubicBezTo>
                    <a:pt x="16200" y="16470"/>
                    <a:pt x="16537" y="16470"/>
                    <a:pt x="16537" y="16200"/>
                  </a:cubicBezTo>
                  <a:cubicBezTo>
                    <a:pt x="16537" y="16200"/>
                    <a:pt x="16875" y="15930"/>
                    <a:pt x="17212" y="15930"/>
                  </a:cubicBezTo>
                  <a:cubicBezTo>
                    <a:pt x="17212" y="15930"/>
                    <a:pt x="17887" y="15660"/>
                    <a:pt x="17887" y="15660"/>
                  </a:cubicBezTo>
                  <a:cubicBezTo>
                    <a:pt x="17887" y="15660"/>
                    <a:pt x="18225" y="15390"/>
                    <a:pt x="18225" y="15390"/>
                  </a:cubicBezTo>
                  <a:cubicBezTo>
                    <a:pt x="18225" y="15120"/>
                    <a:pt x="17887" y="15120"/>
                    <a:pt x="17550" y="15120"/>
                  </a:cubicBezTo>
                  <a:cubicBezTo>
                    <a:pt x="17550" y="14850"/>
                    <a:pt x="17212" y="15120"/>
                    <a:pt x="16875" y="15120"/>
                  </a:cubicBezTo>
                  <a:cubicBezTo>
                    <a:pt x="16537" y="15390"/>
                    <a:pt x="16875" y="15660"/>
                    <a:pt x="16537" y="15660"/>
                  </a:cubicBezTo>
                  <a:cubicBezTo>
                    <a:pt x="16537" y="15660"/>
                    <a:pt x="16200" y="15660"/>
                    <a:pt x="16200" y="15660"/>
                  </a:cubicBezTo>
                  <a:cubicBezTo>
                    <a:pt x="16200" y="15660"/>
                    <a:pt x="15525" y="15660"/>
                    <a:pt x="15187" y="15390"/>
                  </a:cubicBezTo>
                  <a:cubicBezTo>
                    <a:pt x="15187" y="15390"/>
                    <a:pt x="15187" y="15120"/>
                    <a:pt x="15187" y="14850"/>
                  </a:cubicBezTo>
                  <a:cubicBezTo>
                    <a:pt x="15187" y="14850"/>
                    <a:pt x="14850" y="15120"/>
                    <a:pt x="14850" y="151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1" name="Google Shape;2541;p278"/>
            <p:cNvSpPr/>
            <p:nvPr/>
          </p:nvSpPr>
          <p:spPr>
            <a:xfrm>
              <a:off x="4337490" y="360003"/>
              <a:ext cx="373095" cy="461104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4850" y="15120"/>
                  </a:moveTo>
                  <a:cubicBezTo>
                    <a:pt x="14512" y="15120"/>
                    <a:pt x="14512" y="15390"/>
                    <a:pt x="14175" y="15390"/>
                  </a:cubicBezTo>
                  <a:cubicBezTo>
                    <a:pt x="14175" y="15390"/>
                    <a:pt x="13838" y="15390"/>
                    <a:pt x="13500" y="15390"/>
                  </a:cubicBezTo>
                  <a:cubicBezTo>
                    <a:pt x="13500" y="15390"/>
                    <a:pt x="12825" y="15390"/>
                    <a:pt x="12825" y="15390"/>
                  </a:cubicBezTo>
                  <a:cubicBezTo>
                    <a:pt x="12488" y="15390"/>
                    <a:pt x="12488" y="15660"/>
                    <a:pt x="12488" y="15660"/>
                  </a:cubicBezTo>
                  <a:cubicBezTo>
                    <a:pt x="12150" y="15660"/>
                    <a:pt x="11813" y="15930"/>
                    <a:pt x="11813" y="15930"/>
                  </a:cubicBezTo>
                  <a:cubicBezTo>
                    <a:pt x="11475" y="15930"/>
                    <a:pt x="11475" y="15660"/>
                    <a:pt x="11138" y="15660"/>
                  </a:cubicBezTo>
                  <a:cubicBezTo>
                    <a:pt x="11138" y="15660"/>
                    <a:pt x="11138" y="15930"/>
                    <a:pt x="11138" y="15930"/>
                  </a:cubicBezTo>
                  <a:cubicBezTo>
                    <a:pt x="10800" y="15930"/>
                    <a:pt x="11138" y="16200"/>
                    <a:pt x="11138" y="16470"/>
                  </a:cubicBezTo>
                  <a:cubicBezTo>
                    <a:pt x="11475" y="16470"/>
                    <a:pt x="11475" y="16470"/>
                    <a:pt x="11475" y="16470"/>
                  </a:cubicBezTo>
                  <a:cubicBezTo>
                    <a:pt x="11475" y="16740"/>
                    <a:pt x="11475" y="16740"/>
                    <a:pt x="11475" y="17010"/>
                  </a:cubicBezTo>
                  <a:cubicBezTo>
                    <a:pt x="11138" y="17280"/>
                    <a:pt x="11138" y="17280"/>
                    <a:pt x="11138" y="17280"/>
                  </a:cubicBezTo>
                  <a:cubicBezTo>
                    <a:pt x="10462" y="17550"/>
                    <a:pt x="10462" y="17550"/>
                    <a:pt x="10462" y="17550"/>
                  </a:cubicBezTo>
                  <a:cubicBezTo>
                    <a:pt x="10462" y="17550"/>
                    <a:pt x="10125" y="17820"/>
                    <a:pt x="10125" y="18090"/>
                  </a:cubicBezTo>
                  <a:cubicBezTo>
                    <a:pt x="10125" y="18090"/>
                    <a:pt x="10125" y="18360"/>
                    <a:pt x="9787" y="18630"/>
                  </a:cubicBezTo>
                  <a:cubicBezTo>
                    <a:pt x="9450" y="18630"/>
                    <a:pt x="9450" y="18630"/>
                    <a:pt x="9450" y="18630"/>
                  </a:cubicBezTo>
                  <a:cubicBezTo>
                    <a:pt x="9112" y="18630"/>
                    <a:pt x="8775" y="18630"/>
                    <a:pt x="8775" y="18900"/>
                  </a:cubicBezTo>
                  <a:cubicBezTo>
                    <a:pt x="8775" y="18900"/>
                    <a:pt x="8437" y="18900"/>
                    <a:pt x="8100" y="18900"/>
                  </a:cubicBezTo>
                  <a:cubicBezTo>
                    <a:pt x="8100" y="19170"/>
                    <a:pt x="8100" y="19440"/>
                    <a:pt x="8100" y="19440"/>
                  </a:cubicBezTo>
                  <a:cubicBezTo>
                    <a:pt x="8100" y="19710"/>
                    <a:pt x="8100" y="19710"/>
                    <a:pt x="8100" y="19980"/>
                  </a:cubicBezTo>
                  <a:cubicBezTo>
                    <a:pt x="8437" y="19980"/>
                    <a:pt x="8775" y="19710"/>
                    <a:pt x="8775" y="19710"/>
                  </a:cubicBezTo>
                  <a:cubicBezTo>
                    <a:pt x="9112" y="19710"/>
                    <a:pt x="9112" y="19440"/>
                    <a:pt x="9112" y="19440"/>
                  </a:cubicBezTo>
                  <a:cubicBezTo>
                    <a:pt x="9787" y="19440"/>
                    <a:pt x="9787" y="19440"/>
                    <a:pt x="9787" y="19440"/>
                  </a:cubicBezTo>
                  <a:cubicBezTo>
                    <a:pt x="9787" y="19440"/>
                    <a:pt x="10125" y="19440"/>
                    <a:pt x="10125" y="19440"/>
                  </a:cubicBezTo>
                  <a:cubicBezTo>
                    <a:pt x="10125" y="19710"/>
                    <a:pt x="10462" y="19980"/>
                    <a:pt x="10462" y="19980"/>
                  </a:cubicBezTo>
                  <a:cubicBezTo>
                    <a:pt x="10462" y="20250"/>
                    <a:pt x="10462" y="20520"/>
                    <a:pt x="10125" y="20790"/>
                  </a:cubicBezTo>
                  <a:cubicBezTo>
                    <a:pt x="10125" y="20790"/>
                    <a:pt x="10125" y="21060"/>
                    <a:pt x="10125" y="21330"/>
                  </a:cubicBezTo>
                  <a:cubicBezTo>
                    <a:pt x="9787" y="21600"/>
                    <a:pt x="9450" y="21600"/>
                    <a:pt x="9112" y="21330"/>
                  </a:cubicBezTo>
                  <a:cubicBezTo>
                    <a:pt x="9112" y="21330"/>
                    <a:pt x="9112" y="20790"/>
                    <a:pt x="8775" y="20790"/>
                  </a:cubicBezTo>
                  <a:cubicBezTo>
                    <a:pt x="8775" y="20790"/>
                    <a:pt x="8437" y="20790"/>
                    <a:pt x="8100" y="20790"/>
                  </a:cubicBezTo>
                  <a:cubicBezTo>
                    <a:pt x="8100" y="20790"/>
                    <a:pt x="7762" y="20790"/>
                    <a:pt x="7425" y="20790"/>
                  </a:cubicBezTo>
                  <a:cubicBezTo>
                    <a:pt x="7088" y="20790"/>
                    <a:pt x="7088" y="20790"/>
                    <a:pt x="7088" y="20790"/>
                  </a:cubicBezTo>
                  <a:cubicBezTo>
                    <a:pt x="6750" y="20520"/>
                    <a:pt x="6750" y="20520"/>
                    <a:pt x="6750" y="20250"/>
                  </a:cubicBezTo>
                  <a:cubicBezTo>
                    <a:pt x="7425" y="19980"/>
                    <a:pt x="7425" y="19980"/>
                    <a:pt x="7425" y="19980"/>
                  </a:cubicBezTo>
                  <a:cubicBezTo>
                    <a:pt x="7425" y="19980"/>
                    <a:pt x="7425" y="19440"/>
                    <a:pt x="7425" y="19440"/>
                  </a:cubicBezTo>
                  <a:cubicBezTo>
                    <a:pt x="7425" y="19440"/>
                    <a:pt x="7088" y="19170"/>
                    <a:pt x="6750" y="19170"/>
                  </a:cubicBezTo>
                  <a:cubicBezTo>
                    <a:pt x="6750" y="19440"/>
                    <a:pt x="6750" y="19440"/>
                    <a:pt x="6750" y="19440"/>
                  </a:cubicBezTo>
                  <a:cubicBezTo>
                    <a:pt x="6413" y="19440"/>
                    <a:pt x="6413" y="19710"/>
                    <a:pt x="6413" y="19710"/>
                  </a:cubicBezTo>
                  <a:cubicBezTo>
                    <a:pt x="6413" y="19710"/>
                    <a:pt x="6075" y="19980"/>
                    <a:pt x="6075" y="19980"/>
                  </a:cubicBezTo>
                  <a:cubicBezTo>
                    <a:pt x="5738" y="19980"/>
                    <a:pt x="5400" y="19980"/>
                    <a:pt x="5063" y="19980"/>
                  </a:cubicBezTo>
                  <a:cubicBezTo>
                    <a:pt x="4725" y="19710"/>
                    <a:pt x="4388" y="19710"/>
                    <a:pt x="4388" y="19440"/>
                  </a:cubicBezTo>
                  <a:cubicBezTo>
                    <a:pt x="4050" y="19440"/>
                    <a:pt x="3712" y="19170"/>
                    <a:pt x="3712" y="18900"/>
                  </a:cubicBezTo>
                  <a:cubicBezTo>
                    <a:pt x="3375" y="18900"/>
                    <a:pt x="3038" y="18630"/>
                    <a:pt x="3038" y="18630"/>
                  </a:cubicBezTo>
                  <a:cubicBezTo>
                    <a:pt x="3038" y="18360"/>
                    <a:pt x="2700" y="18360"/>
                    <a:pt x="2363" y="18360"/>
                  </a:cubicBezTo>
                  <a:cubicBezTo>
                    <a:pt x="2363" y="18360"/>
                    <a:pt x="2025" y="18360"/>
                    <a:pt x="1688" y="18360"/>
                  </a:cubicBezTo>
                  <a:cubicBezTo>
                    <a:pt x="1688" y="18630"/>
                    <a:pt x="1350" y="18630"/>
                    <a:pt x="1350" y="18630"/>
                  </a:cubicBezTo>
                  <a:cubicBezTo>
                    <a:pt x="1013" y="18630"/>
                    <a:pt x="675" y="18360"/>
                    <a:pt x="675" y="18360"/>
                  </a:cubicBezTo>
                  <a:cubicBezTo>
                    <a:pt x="675" y="18090"/>
                    <a:pt x="675" y="17550"/>
                    <a:pt x="675" y="17550"/>
                  </a:cubicBezTo>
                  <a:cubicBezTo>
                    <a:pt x="338" y="17280"/>
                    <a:pt x="338" y="17280"/>
                    <a:pt x="338" y="17010"/>
                  </a:cubicBezTo>
                  <a:cubicBezTo>
                    <a:pt x="0" y="16740"/>
                    <a:pt x="0" y="16470"/>
                    <a:pt x="0" y="16470"/>
                  </a:cubicBezTo>
                  <a:cubicBezTo>
                    <a:pt x="0" y="16200"/>
                    <a:pt x="0" y="15930"/>
                    <a:pt x="0" y="15930"/>
                  </a:cubicBezTo>
                  <a:cubicBezTo>
                    <a:pt x="0" y="15660"/>
                    <a:pt x="0" y="15390"/>
                    <a:pt x="0" y="15120"/>
                  </a:cubicBezTo>
                  <a:cubicBezTo>
                    <a:pt x="338" y="14850"/>
                    <a:pt x="338" y="14580"/>
                    <a:pt x="675" y="14580"/>
                  </a:cubicBezTo>
                  <a:cubicBezTo>
                    <a:pt x="675" y="14580"/>
                    <a:pt x="1350" y="14850"/>
                    <a:pt x="1350" y="14580"/>
                  </a:cubicBezTo>
                  <a:cubicBezTo>
                    <a:pt x="1688" y="14580"/>
                    <a:pt x="1688" y="14310"/>
                    <a:pt x="1688" y="14310"/>
                  </a:cubicBezTo>
                  <a:cubicBezTo>
                    <a:pt x="2025" y="14310"/>
                    <a:pt x="2363" y="14310"/>
                    <a:pt x="2363" y="14310"/>
                  </a:cubicBezTo>
                  <a:cubicBezTo>
                    <a:pt x="2700" y="14310"/>
                    <a:pt x="3038" y="14580"/>
                    <a:pt x="3038" y="14580"/>
                  </a:cubicBezTo>
                  <a:cubicBezTo>
                    <a:pt x="3375" y="14580"/>
                    <a:pt x="3712" y="14580"/>
                    <a:pt x="3712" y="14580"/>
                  </a:cubicBezTo>
                  <a:cubicBezTo>
                    <a:pt x="4050" y="14580"/>
                    <a:pt x="4050" y="14310"/>
                    <a:pt x="4388" y="14310"/>
                  </a:cubicBezTo>
                  <a:cubicBezTo>
                    <a:pt x="4388" y="14040"/>
                    <a:pt x="4725" y="13770"/>
                    <a:pt x="4388" y="13500"/>
                  </a:cubicBezTo>
                  <a:cubicBezTo>
                    <a:pt x="4388" y="13500"/>
                    <a:pt x="4050" y="13500"/>
                    <a:pt x="3712" y="13500"/>
                  </a:cubicBezTo>
                  <a:cubicBezTo>
                    <a:pt x="3712" y="13500"/>
                    <a:pt x="3712" y="13230"/>
                    <a:pt x="3712" y="12960"/>
                  </a:cubicBezTo>
                  <a:cubicBezTo>
                    <a:pt x="3712" y="12690"/>
                    <a:pt x="3712" y="12420"/>
                    <a:pt x="3712" y="12150"/>
                  </a:cubicBezTo>
                  <a:cubicBezTo>
                    <a:pt x="3712" y="12150"/>
                    <a:pt x="3038" y="11880"/>
                    <a:pt x="2700" y="11880"/>
                  </a:cubicBezTo>
                  <a:cubicBezTo>
                    <a:pt x="2700" y="11880"/>
                    <a:pt x="2363" y="11880"/>
                    <a:pt x="2363" y="12150"/>
                  </a:cubicBezTo>
                  <a:cubicBezTo>
                    <a:pt x="2025" y="12150"/>
                    <a:pt x="1688" y="12150"/>
                    <a:pt x="1688" y="12420"/>
                  </a:cubicBezTo>
                  <a:cubicBezTo>
                    <a:pt x="1350" y="12420"/>
                    <a:pt x="1350" y="12420"/>
                    <a:pt x="1013" y="12420"/>
                  </a:cubicBezTo>
                  <a:cubicBezTo>
                    <a:pt x="1013" y="12150"/>
                    <a:pt x="1013" y="12150"/>
                    <a:pt x="1013" y="11880"/>
                  </a:cubicBezTo>
                  <a:cubicBezTo>
                    <a:pt x="1013" y="11610"/>
                    <a:pt x="1350" y="11340"/>
                    <a:pt x="1350" y="11340"/>
                  </a:cubicBezTo>
                  <a:cubicBezTo>
                    <a:pt x="1350" y="11340"/>
                    <a:pt x="1688" y="11340"/>
                    <a:pt x="1688" y="11070"/>
                  </a:cubicBezTo>
                  <a:cubicBezTo>
                    <a:pt x="2363" y="11070"/>
                    <a:pt x="2700" y="11070"/>
                    <a:pt x="2700" y="11070"/>
                  </a:cubicBezTo>
                  <a:cubicBezTo>
                    <a:pt x="3038" y="11070"/>
                    <a:pt x="3038" y="10530"/>
                    <a:pt x="3375" y="10530"/>
                  </a:cubicBezTo>
                  <a:cubicBezTo>
                    <a:pt x="3712" y="10260"/>
                    <a:pt x="4050" y="10260"/>
                    <a:pt x="4050" y="10260"/>
                  </a:cubicBezTo>
                  <a:cubicBezTo>
                    <a:pt x="4388" y="10260"/>
                    <a:pt x="4388" y="9990"/>
                    <a:pt x="4388" y="9990"/>
                  </a:cubicBezTo>
                  <a:cubicBezTo>
                    <a:pt x="4725" y="9990"/>
                    <a:pt x="4725" y="9720"/>
                    <a:pt x="4725" y="9720"/>
                  </a:cubicBezTo>
                  <a:cubicBezTo>
                    <a:pt x="4388" y="9450"/>
                    <a:pt x="4050" y="9450"/>
                    <a:pt x="4050" y="9450"/>
                  </a:cubicBezTo>
                  <a:cubicBezTo>
                    <a:pt x="4050" y="9450"/>
                    <a:pt x="3712" y="9180"/>
                    <a:pt x="3712" y="8910"/>
                  </a:cubicBezTo>
                  <a:cubicBezTo>
                    <a:pt x="3712" y="8910"/>
                    <a:pt x="3712" y="8640"/>
                    <a:pt x="3375" y="8370"/>
                  </a:cubicBezTo>
                  <a:cubicBezTo>
                    <a:pt x="3038" y="8370"/>
                    <a:pt x="2700" y="8640"/>
                    <a:pt x="2700" y="8640"/>
                  </a:cubicBezTo>
                  <a:cubicBezTo>
                    <a:pt x="2700" y="8640"/>
                    <a:pt x="2363" y="8370"/>
                    <a:pt x="2363" y="8370"/>
                  </a:cubicBezTo>
                  <a:cubicBezTo>
                    <a:pt x="2025" y="8100"/>
                    <a:pt x="1350" y="8100"/>
                    <a:pt x="1350" y="8100"/>
                  </a:cubicBezTo>
                  <a:cubicBezTo>
                    <a:pt x="1013" y="7830"/>
                    <a:pt x="675" y="7560"/>
                    <a:pt x="675" y="7290"/>
                  </a:cubicBezTo>
                  <a:cubicBezTo>
                    <a:pt x="675" y="7290"/>
                    <a:pt x="675" y="7020"/>
                    <a:pt x="675" y="6750"/>
                  </a:cubicBezTo>
                  <a:cubicBezTo>
                    <a:pt x="1013" y="6750"/>
                    <a:pt x="1350" y="6480"/>
                    <a:pt x="1688" y="6480"/>
                  </a:cubicBezTo>
                  <a:cubicBezTo>
                    <a:pt x="1688" y="6210"/>
                    <a:pt x="2363" y="6210"/>
                    <a:pt x="2700" y="6210"/>
                  </a:cubicBezTo>
                  <a:cubicBezTo>
                    <a:pt x="3038" y="6210"/>
                    <a:pt x="3712" y="6210"/>
                    <a:pt x="4050" y="6210"/>
                  </a:cubicBezTo>
                  <a:cubicBezTo>
                    <a:pt x="4050" y="6210"/>
                    <a:pt x="4050" y="6480"/>
                    <a:pt x="4388" y="6750"/>
                  </a:cubicBezTo>
                  <a:cubicBezTo>
                    <a:pt x="4388" y="6750"/>
                    <a:pt x="5063" y="6750"/>
                    <a:pt x="5063" y="7020"/>
                  </a:cubicBezTo>
                  <a:cubicBezTo>
                    <a:pt x="5063" y="7020"/>
                    <a:pt x="5400" y="7290"/>
                    <a:pt x="5400" y="7290"/>
                  </a:cubicBezTo>
                  <a:cubicBezTo>
                    <a:pt x="5400" y="7560"/>
                    <a:pt x="5400" y="7830"/>
                    <a:pt x="5400" y="7830"/>
                  </a:cubicBezTo>
                  <a:cubicBezTo>
                    <a:pt x="5400" y="8100"/>
                    <a:pt x="5738" y="8100"/>
                    <a:pt x="6075" y="8100"/>
                  </a:cubicBezTo>
                  <a:cubicBezTo>
                    <a:pt x="6075" y="8100"/>
                    <a:pt x="6413" y="8100"/>
                    <a:pt x="6413" y="8100"/>
                  </a:cubicBezTo>
                  <a:cubicBezTo>
                    <a:pt x="6413" y="8100"/>
                    <a:pt x="6413" y="7830"/>
                    <a:pt x="6413" y="7560"/>
                  </a:cubicBezTo>
                  <a:cubicBezTo>
                    <a:pt x="6413" y="7290"/>
                    <a:pt x="6075" y="7290"/>
                    <a:pt x="6075" y="7290"/>
                  </a:cubicBezTo>
                  <a:cubicBezTo>
                    <a:pt x="6075" y="7020"/>
                    <a:pt x="5738" y="6750"/>
                    <a:pt x="5738" y="6750"/>
                  </a:cubicBezTo>
                  <a:cubicBezTo>
                    <a:pt x="5738" y="6480"/>
                    <a:pt x="6075" y="6210"/>
                    <a:pt x="6075" y="5940"/>
                  </a:cubicBezTo>
                  <a:cubicBezTo>
                    <a:pt x="6075" y="5940"/>
                    <a:pt x="6075" y="5670"/>
                    <a:pt x="6413" y="5670"/>
                  </a:cubicBezTo>
                  <a:cubicBezTo>
                    <a:pt x="6413" y="5400"/>
                    <a:pt x="6750" y="5130"/>
                    <a:pt x="6750" y="5130"/>
                  </a:cubicBezTo>
                  <a:cubicBezTo>
                    <a:pt x="7088" y="5130"/>
                    <a:pt x="7425" y="5130"/>
                    <a:pt x="7762" y="5130"/>
                  </a:cubicBezTo>
                  <a:cubicBezTo>
                    <a:pt x="7762" y="5400"/>
                    <a:pt x="7762" y="5670"/>
                    <a:pt x="7762" y="5670"/>
                  </a:cubicBezTo>
                  <a:cubicBezTo>
                    <a:pt x="7762" y="5940"/>
                    <a:pt x="7762" y="6210"/>
                    <a:pt x="7762" y="6480"/>
                  </a:cubicBezTo>
                  <a:cubicBezTo>
                    <a:pt x="7762" y="6480"/>
                    <a:pt x="7762" y="7020"/>
                    <a:pt x="7762" y="7020"/>
                  </a:cubicBezTo>
                  <a:cubicBezTo>
                    <a:pt x="7762" y="7290"/>
                    <a:pt x="7762" y="7290"/>
                    <a:pt x="7762" y="7290"/>
                  </a:cubicBezTo>
                  <a:cubicBezTo>
                    <a:pt x="7762" y="7560"/>
                    <a:pt x="8100" y="7560"/>
                    <a:pt x="8100" y="7830"/>
                  </a:cubicBezTo>
                  <a:cubicBezTo>
                    <a:pt x="8100" y="7830"/>
                    <a:pt x="8437" y="7560"/>
                    <a:pt x="8775" y="7290"/>
                  </a:cubicBezTo>
                  <a:cubicBezTo>
                    <a:pt x="8775" y="7290"/>
                    <a:pt x="8775" y="7020"/>
                    <a:pt x="8775" y="6750"/>
                  </a:cubicBezTo>
                  <a:cubicBezTo>
                    <a:pt x="8437" y="6750"/>
                    <a:pt x="8100" y="6480"/>
                    <a:pt x="8100" y="6210"/>
                  </a:cubicBezTo>
                  <a:cubicBezTo>
                    <a:pt x="8100" y="6210"/>
                    <a:pt x="8100" y="6210"/>
                    <a:pt x="8437" y="6210"/>
                  </a:cubicBezTo>
                  <a:cubicBezTo>
                    <a:pt x="8775" y="6210"/>
                    <a:pt x="8775" y="6480"/>
                    <a:pt x="9112" y="6480"/>
                  </a:cubicBezTo>
                  <a:cubicBezTo>
                    <a:pt x="9112" y="6750"/>
                    <a:pt x="9787" y="6750"/>
                    <a:pt x="9787" y="7020"/>
                  </a:cubicBezTo>
                  <a:cubicBezTo>
                    <a:pt x="9787" y="7020"/>
                    <a:pt x="9787" y="7290"/>
                    <a:pt x="10125" y="7290"/>
                  </a:cubicBezTo>
                  <a:cubicBezTo>
                    <a:pt x="10125" y="7830"/>
                    <a:pt x="10125" y="8100"/>
                    <a:pt x="10125" y="8100"/>
                  </a:cubicBezTo>
                  <a:cubicBezTo>
                    <a:pt x="10125" y="8370"/>
                    <a:pt x="10462" y="8640"/>
                    <a:pt x="10462" y="8910"/>
                  </a:cubicBezTo>
                  <a:cubicBezTo>
                    <a:pt x="10462" y="8910"/>
                    <a:pt x="10462" y="9180"/>
                    <a:pt x="10462" y="9180"/>
                  </a:cubicBezTo>
                  <a:cubicBezTo>
                    <a:pt x="10462" y="9180"/>
                    <a:pt x="10462" y="9450"/>
                    <a:pt x="10462" y="9450"/>
                  </a:cubicBezTo>
                  <a:cubicBezTo>
                    <a:pt x="10800" y="9450"/>
                    <a:pt x="11138" y="9450"/>
                    <a:pt x="11475" y="9450"/>
                  </a:cubicBezTo>
                  <a:cubicBezTo>
                    <a:pt x="11475" y="9180"/>
                    <a:pt x="11475" y="9180"/>
                    <a:pt x="11813" y="8910"/>
                  </a:cubicBezTo>
                  <a:cubicBezTo>
                    <a:pt x="11813" y="8910"/>
                    <a:pt x="12150" y="8910"/>
                    <a:pt x="12150" y="8910"/>
                  </a:cubicBezTo>
                  <a:cubicBezTo>
                    <a:pt x="12488" y="8640"/>
                    <a:pt x="12488" y="8100"/>
                    <a:pt x="12488" y="7830"/>
                  </a:cubicBezTo>
                  <a:cubicBezTo>
                    <a:pt x="12488" y="7830"/>
                    <a:pt x="12488" y="7290"/>
                    <a:pt x="12150" y="7020"/>
                  </a:cubicBezTo>
                  <a:cubicBezTo>
                    <a:pt x="12150" y="7020"/>
                    <a:pt x="12488" y="6480"/>
                    <a:pt x="12488" y="6210"/>
                  </a:cubicBezTo>
                  <a:cubicBezTo>
                    <a:pt x="12150" y="6210"/>
                    <a:pt x="12150" y="5940"/>
                    <a:pt x="11813" y="5940"/>
                  </a:cubicBezTo>
                  <a:cubicBezTo>
                    <a:pt x="11475" y="5940"/>
                    <a:pt x="11138" y="6210"/>
                    <a:pt x="10462" y="6210"/>
                  </a:cubicBezTo>
                  <a:cubicBezTo>
                    <a:pt x="10462" y="5940"/>
                    <a:pt x="10125" y="5940"/>
                    <a:pt x="9787" y="5670"/>
                  </a:cubicBezTo>
                  <a:cubicBezTo>
                    <a:pt x="9450" y="5670"/>
                    <a:pt x="9112" y="5130"/>
                    <a:pt x="8775" y="5130"/>
                  </a:cubicBezTo>
                  <a:cubicBezTo>
                    <a:pt x="8775" y="5130"/>
                    <a:pt x="8100" y="4860"/>
                    <a:pt x="8100" y="4590"/>
                  </a:cubicBezTo>
                  <a:cubicBezTo>
                    <a:pt x="8100" y="4590"/>
                    <a:pt x="8100" y="4050"/>
                    <a:pt x="8100" y="4050"/>
                  </a:cubicBezTo>
                  <a:cubicBezTo>
                    <a:pt x="8100" y="4050"/>
                    <a:pt x="7762" y="3780"/>
                    <a:pt x="7762" y="3780"/>
                  </a:cubicBezTo>
                  <a:cubicBezTo>
                    <a:pt x="7762" y="3780"/>
                    <a:pt x="7425" y="4050"/>
                    <a:pt x="7425" y="4050"/>
                  </a:cubicBezTo>
                  <a:cubicBezTo>
                    <a:pt x="7425" y="4050"/>
                    <a:pt x="7088" y="4590"/>
                    <a:pt x="7088" y="4590"/>
                  </a:cubicBezTo>
                  <a:cubicBezTo>
                    <a:pt x="7088" y="4590"/>
                    <a:pt x="6750" y="4860"/>
                    <a:pt x="6750" y="4860"/>
                  </a:cubicBezTo>
                  <a:cubicBezTo>
                    <a:pt x="6413" y="4860"/>
                    <a:pt x="6075" y="5130"/>
                    <a:pt x="6075" y="5130"/>
                  </a:cubicBezTo>
                  <a:cubicBezTo>
                    <a:pt x="5738" y="5130"/>
                    <a:pt x="5400" y="5400"/>
                    <a:pt x="5400" y="5400"/>
                  </a:cubicBezTo>
                  <a:cubicBezTo>
                    <a:pt x="5400" y="5670"/>
                    <a:pt x="5063" y="5670"/>
                    <a:pt x="5063" y="5670"/>
                  </a:cubicBezTo>
                  <a:cubicBezTo>
                    <a:pt x="4388" y="5940"/>
                    <a:pt x="4388" y="5940"/>
                    <a:pt x="4388" y="5940"/>
                  </a:cubicBezTo>
                  <a:cubicBezTo>
                    <a:pt x="4388" y="5940"/>
                    <a:pt x="4050" y="5940"/>
                    <a:pt x="4050" y="5670"/>
                  </a:cubicBezTo>
                  <a:cubicBezTo>
                    <a:pt x="4050" y="5670"/>
                    <a:pt x="4050" y="5130"/>
                    <a:pt x="4050" y="5130"/>
                  </a:cubicBezTo>
                  <a:cubicBezTo>
                    <a:pt x="4050" y="4860"/>
                    <a:pt x="4388" y="4590"/>
                    <a:pt x="4388" y="4050"/>
                  </a:cubicBezTo>
                  <a:cubicBezTo>
                    <a:pt x="4388" y="4050"/>
                    <a:pt x="5063" y="3510"/>
                    <a:pt x="5063" y="3240"/>
                  </a:cubicBezTo>
                  <a:cubicBezTo>
                    <a:pt x="5063" y="3240"/>
                    <a:pt x="5063" y="2970"/>
                    <a:pt x="5063" y="2700"/>
                  </a:cubicBezTo>
                  <a:cubicBezTo>
                    <a:pt x="5063" y="2700"/>
                    <a:pt x="5063" y="2430"/>
                    <a:pt x="5063" y="2160"/>
                  </a:cubicBezTo>
                  <a:cubicBezTo>
                    <a:pt x="4725" y="2160"/>
                    <a:pt x="4388" y="2430"/>
                    <a:pt x="4050" y="2430"/>
                  </a:cubicBezTo>
                  <a:cubicBezTo>
                    <a:pt x="4050" y="2430"/>
                    <a:pt x="3712" y="2700"/>
                    <a:pt x="3375" y="2970"/>
                  </a:cubicBezTo>
                  <a:cubicBezTo>
                    <a:pt x="3375" y="3240"/>
                    <a:pt x="3375" y="3240"/>
                    <a:pt x="3375" y="3240"/>
                  </a:cubicBezTo>
                  <a:cubicBezTo>
                    <a:pt x="3375" y="3240"/>
                    <a:pt x="3712" y="3510"/>
                    <a:pt x="3712" y="3780"/>
                  </a:cubicBezTo>
                  <a:cubicBezTo>
                    <a:pt x="3712" y="3780"/>
                    <a:pt x="3712" y="4320"/>
                    <a:pt x="3712" y="4590"/>
                  </a:cubicBezTo>
                  <a:cubicBezTo>
                    <a:pt x="3712" y="4590"/>
                    <a:pt x="3038" y="4590"/>
                    <a:pt x="3038" y="4860"/>
                  </a:cubicBezTo>
                  <a:cubicBezTo>
                    <a:pt x="3038" y="4860"/>
                    <a:pt x="2700" y="4860"/>
                    <a:pt x="2700" y="5130"/>
                  </a:cubicBezTo>
                  <a:cubicBezTo>
                    <a:pt x="2363" y="5130"/>
                    <a:pt x="2363" y="5670"/>
                    <a:pt x="2025" y="5670"/>
                  </a:cubicBezTo>
                  <a:cubicBezTo>
                    <a:pt x="2025" y="5670"/>
                    <a:pt x="1688" y="5940"/>
                    <a:pt x="1688" y="5940"/>
                  </a:cubicBezTo>
                  <a:cubicBezTo>
                    <a:pt x="1688" y="5940"/>
                    <a:pt x="1350" y="6210"/>
                    <a:pt x="1350" y="5940"/>
                  </a:cubicBezTo>
                  <a:cubicBezTo>
                    <a:pt x="1013" y="5940"/>
                    <a:pt x="1013" y="5670"/>
                    <a:pt x="1013" y="5670"/>
                  </a:cubicBezTo>
                  <a:cubicBezTo>
                    <a:pt x="1013" y="5400"/>
                    <a:pt x="1350" y="5130"/>
                    <a:pt x="1350" y="4860"/>
                  </a:cubicBezTo>
                  <a:cubicBezTo>
                    <a:pt x="1688" y="4860"/>
                    <a:pt x="2025" y="4590"/>
                    <a:pt x="2363" y="4320"/>
                  </a:cubicBezTo>
                  <a:cubicBezTo>
                    <a:pt x="2363" y="4320"/>
                    <a:pt x="2700" y="4050"/>
                    <a:pt x="2700" y="4050"/>
                  </a:cubicBezTo>
                  <a:cubicBezTo>
                    <a:pt x="3038" y="3780"/>
                    <a:pt x="2700" y="3240"/>
                    <a:pt x="2700" y="3240"/>
                  </a:cubicBezTo>
                  <a:cubicBezTo>
                    <a:pt x="2700" y="2970"/>
                    <a:pt x="2700" y="2970"/>
                    <a:pt x="2700" y="2700"/>
                  </a:cubicBezTo>
                  <a:cubicBezTo>
                    <a:pt x="2700" y="2700"/>
                    <a:pt x="2700" y="2160"/>
                    <a:pt x="2700" y="1890"/>
                  </a:cubicBezTo>
                  <a:cubicBezTo>
                    <a:pt x="3038" y="1890"/>
                    <a:pt x="3712" y="1350"/>
                    <a:pt x="3712" y="1080"/>
                  </a:cubicBezTo>
                  <a:cubicBezTo>
                    <a:pt x="4050" y="1080"/>
                    <a:pt x="4388" y="810"/>
                    <a:pt x="4388" y="810"/>
                  </a:cubicBezTo>
                  <a:cubicBezTo>
                    <a:pt x="4725" y="810"/>
                    <a:pt x="5063" y="810"/>
                    <a:pt x="5400" y="810"/>
                  </a:cubicBezTo>
                  <a:cubicBezTo>
                    <a:pt x="5738" y="810"/>
                    <a:pt x="6075" y="540"/>
                    <a:pt x="6413" y="540"/>
                  </a:cubicBezTo>
                  <a:cubicBezTo>
                    <a:pt x="6413" y="270"/>
                    <a:pt x="7088" y="270"/>
                    <a:pt x="7425" y="270"/>
                  </a:cubicBezTo>
                  <a:cubicBezTo>
                    <a:pt x="7425" y="0"/>
                    <a:pt x="8100" y="0"/>
                    <a:pt x="8100" y="0"/>
                  </a:cubicBezTo>
                  <a:cubicBezTo>
                    <a:pt x="8437" y="0"/>
                    <a:pt x="9112" y="0"/>
                    <a:pt x="9112" y="0"/>
                  </a:cubicBezTo>
                  <a:cubicBezTo>
                    <a:pt x="9450" y="0"/>
                    <a:pt x="9787" y="270"/>
                    <a:pt x="10125" y="540"/>
                  </a:cubicBezTo>
                  <a:cubicBezTo>
                    <a:pt x="10125" y="540"/>
                    <a:pt x="10125" y="540"/>
                    <a:pt x="10125" y="810"/>
                  </a:cubicBezTo>
                  <a:cubicBezTo>
                    <a:pt x="10125" y="810"/>
                    <a:pt x="10125" y="1080"/>
                    <a:pt x="9787" y="1080"/>
                  </a:cubicBezTo>
                  <a:cubicBezTo>
                    <a:pt x="9787" y="1350"/>
                    <a:pt x="9112" y="1620"/>
                    <a:pt x="9112" y="1620"/>
                  </a:cubicBezTo>
                  <a:cubicBezTo>
                    <a:pt x="9112" y="1890"/>
                    <a:pt x="8775" y="2160"/>
                    <a:pt x="8437" y="2160"/>
                  </a:cubicBezTo>
                  <a:cubicBezTo>
                    <a:pt x="8437" y="2430"/>
                    <a:pt x="8100" y="2700"/>
                    <a:pt x="8100" y="2970"/>
                  </a:cubicBezTo>
                  <a:cubicBezTo>
                    <a:pt x="8437" y="3240"/>
                    <a:pt x="8437" y="3780"/>
                    <a:pt x="8775" y="4050"/>
                  </a:cubicBezTo>
                  <a:cubicBezTo>
                    <a:pt x="8775" y="4050"/>
                    <a:pt x="9450" y="4320"/>
                    <a:pt x="9787" y="4590"/>
                  </a:cubicBezTo>
                  <a:cubicBezTo>
                    <a:pt x="10125" y="4590"/>
                    <a:pt x="10462" y="5130"/>
                    <a:pt x="11138" y="5130"/>
                  </a:cubicBezTo>
                  <a:cubicBezTo>
                    <a:pt x="11475" y="5130"/>
                    <a:pt x="11813" y="5130"/>
                    <a:pt x="12488" y="4860"/>
                  </a:cubicBezTo>
                  <a:cubicBezTo>
                    <a:pt x="12825" y="4860"/>
                    <a:pt x="13838" y="4590"/>
                    <a:pt x="14175" y="4320"/>
                  </a:cubicBezTo>
                  <a:cubicBezTo>
                    <a:pt x="14512" y="4320"/>
                    <a:pt x="15187" y="4050"/>
                    <a:pt x="15525" y="4050"/>
                  </a:cubicBezTo>
                  <a:cubicBezTo>
                    <a:pt x="15862" y="4320"/>
                    <a:pt x="16875" y="4320"/>
                    <a:pt x="17212" y="4590"/>
                  </a:cubicBezTo>
                  <a:cubicBezTo>
                    <a:pt x="17550" y="4590"/>
                    <a:pt x="17887" y="5130"/>
                    <a:pt x="17887" y="5130"/>
                  </a:cubicBezTo>
                  <a:cubicBezTo>
                    <a:pt x="18225" y="5670"/>
                    <a:pt x="18225" y="5940"/>
                    <a:pt x="18225" y="6210"/>
                  </a:cubicBezTo>
                  <a:cubicBezTo>
                    <a:pt x="18225" y="6480"/>
                    <a:pt x="17887" y="6750"/>
                    <a:pt x="17550" y="7020"/>
                  </a:cubicBezTo>
                  <a:cubicBezTo>
                    <a:pt x="17550" y="7290"/>
                    <a:pt x="16537" y="7830"/>
                    <a:pt x="16200" y="8100"/>
                  </a:cubicBezTo>
                  <a:cubicBezTo>
                    <a:pt x="16200" y="8370"/>
                    <a:pt x="15525" y="8370"/>
                    <a:pt x="15525" y="8640"/>
                  </a:cubicBezTo>
                  <a:cubicBezTo>
                    <a:pt x="15187" y="8910"/>
                    <a:pt x="15187" y="8910"/>
                    <a:pt x="14850" y="9180"/>
                  </a:cubicBezTo>
                  <a:cubicBezTo>
                    <a:pt x="14850" y="9180"/>
                    <a:pt x="14850" y="9720"/>
                    <a:pt x="14850" y="9990"/>
                  </a:cubicBezTo>
                  <a:cubicBezTo>
                    <a:pt x="14512" y="9990"/>
                    <a:pt x="14850" y="10530"/>
                    <a:pt x="14850" y="10800"/>
                  </a:cubicBezTo>
                  <a:cubicBezTo>
                    <a:pt x="15187" y="11070"/>
                    <a:pt x="15187" y="11610"/>
                    <a:pt x="15187" y="11880"/>
                  </a:cubicBezTo>
                  <a:cubicBezTo>
                    <a:pt x="15525" y="12150"/>
                    <a:pt x="16200" y="12690"/>
                    <a:pt x="16537" y="12690"/>
                  </a:cubicBezTo>
                  <a:cubicBezTo>
                    <a:pt x="17212" y="12690"/>
                    <a:pt x="17550" y="12690"/>
                    <a:pt x="17887" y="12690"/>
                  </a:cubicBezTo>
                  <a:cubicBezTo>
                    <a:pt x="17887" y="12690"/>
                    <a:pt x="18562" y="12690"/>
                    <a:pt x="18562" y="12690"/>
                  </a:cubicBezTo>
                  <a:cubicBezTo>
                    <a:pt x="18562" y="12690"/>
                    <a:pt x="18900" y="13230"/>
                    <a:pt x="19237" y="13230"/>
                  </a:cubicBezTo>
                  <a:cubicBezTo>
                    <a:pt x="19575" y="13500"/>
                    <a:pt x="19575" y="14040"/>
                    <a:pt x="19912" y="14310"/>
                  </a:cubicBezTo>
                  <a:cubicBezTo>
                    <a:pt x="19912" y="14580"/>
                    <a:pt x="20925" y="14580"/>
                    <a:pt x="20925" y="14580"/>
                  </a:cubicBezTo>
                  <a:cubicBezTo>
                    <a:pt x="21262" y="14850"/>
                    <a:pt x="21600" y="14850"/>
                    <a:pt x="21600" y="15120"/>
                  </a:cubicBezTo>
                  <a:cubicBezTo>
                    <a:pt x="21600" y="15390"/>
                    <a:pt x="21262" y="15660"/>
                    <a:pt x="20925" y="15660"/>
                  </a:cubicBezTo>
                  <a:cubicBezTo>
                    <a:pt x="20925" y="15930"/>
                    <a:pt x="19912" y="15930"/>
                    <a:pt x="19912" y="16470"/>
                  </a:cubicBezTo>
                  <a:cubicBezTo>
                    <a:pt x="19912" y="16470"/>
                    <a:pt x="19912" y="17010"/>
                    <a:pt x="19912" y="17280"/>
                  </a:cubicBezTo>
                  <a:cubicBezTo>
                    <a:pt x="19912" y="17280"/>
                    <a:pt x="20250" y="17550"/>
                    <a:pt x="20587" y="17550"/>
                  </a:cubicBezTo>
                  <a:cubicBezTo>
                    <a:pt x="20925" y="17820"/>
                    <a:pt x="20925" y="18360"/>
                    <a:pt x="20925" y="18360"/>
                  </a:cubicBezTo>
                  <a:cubicBezTo>
                    <a:pt x="20587" y="18630"/>
                    <a:pt x="20250" y="18630"/>
                    <a:pt x="19912" y="18630"/>
                  </a:cubicBezTo>
                  <a:cubicBezTo>
                    <a:pt x="19912" y="18630"/>
                    <a:pt x="19237" y="18630"/>
                    <a:pt x="18900" y="18630"/>
                  </a:cubicBezTo>
                  <a:cubicBezTo>
                    <a:pt x="18900" y="18360"/>
                    <a:pt x="18900" y="18090"/>
                    <a:pt x="18900" y="18090"/>
                  </a:cubicBezTo>
                  <a:cubicBezTo>
                    <a:pt x="18900" y="17820"/>
                    <a:pt x="18900" y="17550"/>
                    <a:pt x="18562" y="17550"/>
                  </a:cubicBezTo>
                  <a:cubicBezTo>
                    <a:pt x="18562" y="17550"/>
                    <a:pt x="18225" y="17820"/>
                    <a:pt x="17887" y="17820"/>
                  </a:cubicBezTo>
                  <a:cubicBezTo>
                    <a:pt x="17887" y="17820"/>
                    <a:pt x="17550" y="17820"/>
                    <a:pt x="17550" y="17550"/>
                  </a:cubicBezTo>
                  <a:cubicBezTo>
                    <a:pt x="17550" y="17550"/>
                    <a:pt x="17212" y="17280"/>
                    <a:pt x="17212" y="17280"/>
                  </a:cubicBezTo>
                  <a:cubicBezTo>
                    <a:pt x="17212" y="17280"/>
                    <a:pt x="17550" y="16740"/>
                    <a:pt x="17887" y="16740"/>
                  </a:cubicBezTo>
                  <a:cubicBezTo>
                    <a:pt x="17887" y="16740"/>
                    <a:pt x="18562" y="16740"/>
                    <a:pt x="18562" y="16740"/>
                  </a:cubicBezTo>
                  <a:cubicBezTo>
                    <a:pt x="18900" y="16470"/>
                    <a:pt x="18900" y="16470"/>
                    <a:pt x="18900" y="16470"/>
                  </a:cubicBezTo>
                  <a:cubicBezTo>
                    <a:pt x="18900" y="16200"/>
                    <a:pt x="18900" y="15930"/>
                    <a:pt x="18562" y="15930"/>
                  </a:cubicBezTo>
                  <a:cubicBezTo>
                    <a:pt x="18562" y="15930"/>
                    <a:pt x="18225" y="15930"/>
                    <a:pt x="17887" y="15930"/>
                  </a:cubicBezTo>
                  <a:cubicBezTo>
                    <a:pt x="17887" y="15930"/>
                    <a:pt x="17550" y="16470"/>
                    <a:pt x="17550" y="16470"/>
                  </a:cubicBezTo>
                  <a:cubicBezTo>
                    <a:pt x="17212" y="16470"/>
                    <a:pt x="17212" y="16740"/>
                    <a:pt x="16875" y="16740"/>
                  </a:cubicBezTo>
                  <a:cubicBezTo>
                    <a:pt x="16875" y="16740"/>
                    <a:pt x="16537" y="16740"/>
                    <a:pt x="16537" y="16470"/>
                  </a:cubicBezTo>
                  <a:cubicBezTo>
                    <a:pt x="16200" y="16470"/>
                    <a:pt x="16537" y="16470"/>
                    <a:pt x="16537" y="16200"/>
                  </a:cubicBezTo>
                  <a:cubicBezTo>
                    <a:pt x="16537" y="16200"/>
                    <a:pt x="16875" y="15930"/>
                    <a:pt x="17212" y="15930"/>
                  </a:cubicBezTo>
                  <a:cubicBezTo>
                    <a:pt x="17212" y="15930"/>
                    <a:pt x="17887" y="15660"/>
                    <a:pt x="17887" y="15660"/>
                  </a:cubicBezTo>
                  <a:cubicBezTo>
                    <a:pt x="17887" y="15660"/>
                    <a:pt x="18225" y="15390"/>
                    <a:pt x="18225" y="15390"/>
                  </a:cubicBezTo>
                  <a:cubicBezTo>
                    <a:pt x="18225" y="15120"/>
                    <a:pt x="17887" y="15120"/>
                    <a:pt x="17550" y="15120"/>
                  </a:cubicBezTo>
                  <a:cubicBezTo>
                    <a:pt x="17550" y="14850"/>
                    <a:pt x="17212" y="15120"/>
                    <a:pt x="16875" y="15120"/>
                  </a:cubicBezTo>
                  <a:cubicBezTo>
                    <a:pt x="16537" y="15390"/>
                    <a:pt x="16875" y="15660"/>
                    <a:pt x="16537" y="15660"/>
                  </a:cubicBezTo>
                  <a:cubicBezTo>
                    <a:pt x="16537" y="15660"/>
                    <a:pt x="16200" y="15660"/>
                    <a:pt x="16200" y="15660"/>
                  </a:cubicBezTo>
                  <a:cubicBezTo>
                    <a:pt x="16200" y="15660"/>
                    <a:pt x="15525" y="15660"/>
                    <a:pt x="15187" y="15390"/>
                  </a:cubicBezTo>
                  <a:cubicBezTo>
                    <a:pt x="15187" y="15390"/>
                    <a:pt x="15187" y="15120"/>
                    <a:pt x="15187" y="14850"/>
                  </a:cubicBezTo>
                  <a:cubicBezTo>
                    <a:pt x="15187" y="14850"/>
                    <a:pt x="14850" y="15120"/>
                    <a:pt x="14850" y="151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2" name="Google Shape;2542;p278"/>
            <p:cNvSpPr/>
            <p:nvPr/>
          </p:nvSpPr>
          <p:spPr>
            <a:xfrm>
              <a:off x="4529490" y="556368"/>
              <a:ext cx="49133" cy="58910"/>
            </a:xfrm>
            <a:custGeom>
              <a:avLst/>
              <a:gdLst/>
              <a:ahLst/>
              <a:cxnLst/>
              <a:rect l="l" t="t" r="r" b="b"/>
              <a:pathLst>
                <a:path w="20267" h="21600" extrusionOk="0">
                  <a:moveTo>
                    <a:pt x="16800" y="8640"/>
                  </a:moveTo>
                  <a:cubicBezTo>
                    <a:pt x="19200" y="8640"/>
                    <a:pt x="19200" y="4320"/>
                    <a:pt x="19200" y="4320"/>
                  </a:cubicBezTo>
                  <a:cubicBezTo>
                    <a:pt x="19200" y="4320"/>
                    <a:pt x="19200" y="2160"/>
                    <a:pt x="16800" y="0"/>
                  </a:cubicBezTo>
                  <a:cubicBezTo>
                    <a:pt x="14400" y="0"/>
                    <a:pt x="12000" y="0"/>
                    <a:pt x="12000" y="0"/>
                  </a:cubicBezTo>
                  <a:cubicBezTo>
                    <a:pt x="9600" y="0"/>
                    <a:pt x="7200" y="0"/>
                    <a:pt x="4800" y="2160"/>
                  </a:cubicBezTo>
                  <a:cubicBezTo>
                    <a:pt x="4800" y="2160"/>
                    <a:pt x="2400" y="4320"/>
                    <a:pt x="2400" y="4320"/>
                  </a:cubicBezTo>
                  <a:cubicBezTo>
                    <a:pt x="2400" y="4320"/>
                    <a:pt x="0" y="8640"/>
                    <a:pt x="0" y="8640"/>
                  </a:cubicBezTo>
                  <a:cubicBezTo>
                    <a:pt x="2400" y="8640"/>
                    <a:pt x="2400" y="8640"/>
                    <a:pt x="4800" y="8640"/>
                  </a:cubicBezTo>
                  <a:cubicBezTo>
                    <a:pt x="4800" y="8640"/>
                    <a:pt x="9600" y="8640"/>
                    <a:pt x="9600" y="8640"/>
                  </a:cubicBezTo>
                  <a:cubicBezTo>
                    <a:pt x="9600" y="8640"/>
                    <a:pt x="9600" y="10800"/>
                    <a:pt x="9600" y="10800"/>
                  </a:cubicBezTo>
                  <a:cubicBezTo>
                    <a:pt x="9600" y="10800"/>
                    <a:pt x="7200" y="12960"/>
                    <a:pt x="7200" y="12960"/>
                  </a:cubicBezTo>
                  <a:cubicBezTo>
                    <a:pt x="4800" y="12960"/>
                    <a:pt x="4800" y="12960"/>
                    <a:pt x="2400" y="12960"/>
                  </a:cubicBezTo>
                  <a:cubicBezTo>
                    <a:pt x="2400" y="12960"/>
                    <a:pt x="2400" y="12960"/>
                    <a:pt x="2400" y="12960"/>
                  </a:cubicBezTo>
                  <a:cubicBezTo>
                    <a:pt x="2400" y="15120"/>
                    <a:pt x="2400" y="17280"/>
                    <a:pt x="4800" y="19440"/>
                  </a:cubicBezTo>
                  <a:cubicBezTo>
                    <a:pt x="4800" y="19440"/>
                    <a:pt x="9600" y="21600"/>
                    <a:pt x="120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9200" y="21600"/>
                    <a:pt x="19200" y="19440"/>
                    <a:pt x="19200" y="19440"/>
                  </a:cubicBezTo>
                  <a:cubicBezTo>
                    <a:pt x="21600" y="17280"/>
                    <a:pt x="19200" y="17280"/>
                    <a:pt x="19200" y="15120"/>
                  </a:cubicBezTo>
                  <a:cubicBezTo>
                    <a:pt x="19200" y="12960"/>
                    <a:pt x="14400" y="12960"/>
                    <a:pt x="14400" y="10800"/>
                  </a:cubicBezTo>
                  <a:cubicBezTo>
                    <a:pt x="16800" y="8640"/>
                    <a:pt x="16800" y="8640"/>
                    <a:pt x="168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3" name="Google Shape;2543;p278"/>
            <p:cNvSpPr/>
            <p:nvPr/>
          </p:nvSpPr>
          <p:spPr>
            <a:xfrm>
              <a:off x="4529490" y="556368"/>
              <a:ext cx="49133" cy="58910"/>
            </a:xfrm>
            <a:custGeom>
              <a:avLst/>
              <a:gdLst/>
              <a:ahLst/>
              <a:cxnLst/>
              <a:rect l="l" t="t" r="r" b="b"/>
              <a:pathLst>
                <a:path w="20267" h="21600" extrusionOk="0">
                  <a:moveTo>
                    <a:pt x="16800" y="8640"/>
                  </a:moveTo>
                  <a:cubicBezTo>
                    <a:pt x="19200" y="8640"/>
                    <a:pt x="19200" y="4320"/>
                    <a:pt x="19200" y="4320"/>
                  </a:cubicBezTo>
                  <a:cubicBezTo>
                    <a:pt x="19200" y="4320"/>
                    <a:pt x="19200" y="2160"/>
                    <a:pt x="16800" y="0"/>
                  </a:cubicBezTo>
                  <a:cubicBezTo>
                    <a:pt x="14400" y="0"/>
                    <a:pt x="12000" y="0"/>
                    <a:pt x="12000" y="0"/>
                  </a:cubicBezTo>
                  <a:cubicBezTo>
                    <a:pt x="9600" y="0"/>
                    <a:pt x="7200" y="0"/>
                    <a:pt x="4800" y="2160"/>
                  </a:cubicBezTo>
                  <a:cubicBezTo>
                    <a:pt x="4800" y="2160"/>
                    <a:pt x="2400" y="4320"/>
                    <a:pt x="2400" y="4320"/>
                  </a:cubicBezTo>
                  <a:cubicBezTo>
                    <a:pt x="2400" y="4320"/>
                    <a:pt x="0" y="8640"/>
                    <a:pt x="0" y="8640"/>
                  </a:cubicBezTo>
                  <a:cubicBezTo>
                    <a:pt x="2400" y="8640"/>
                    <a:pt x="2400" y="8640"/>
                    <a:pt x="4800" y="8640"/>
                  </a:cubicBezTo>
                  <a:cubicBezTo>
                    <a:pt x="4800" y="8640"/>
                    <a:pt x="9600" y="8640"/>
                    <a:pt x="9600" y="8640"/>
                  </a:cubicBezTo>
                  <a:cubicBezTo>
                    <a:pt x="9600" y="8640"/>
                    <a:pt x="9600" y="10800"/>
                    <a:pt x="9600" y="10800"/>
                  </a:cubicBezTo>
                  <a:cubicBezTo>
                    <a:pt x="9600" y="10800"/>
                    <a:pt x="7200" y="12960"/>
                    <a:pt x="7200" y="12960"/>
                  </a:cubicBezTo>
                  <a:cubicBezTo>
                    <a:pt x="4800" y="12960"/>
                    <a:pt x="4800" y="12960"/>
                    <a:pt x="2400" y="12960"/>
                  </a:cubicBezTo>
                  <a:cubicBezTo>
                    <a:pt x="2400" y="12960"/>
                    <a:pt x="2400" y="12960"/>
                    <a:pt x="2400" y="12960"/>
                  </a:cubicBezTo>
                  <a:cubicBezTo>
                    <a:pt x="2400" y="15120"/>
                    <a:pt x="2400" y="17280"/>
                    <a:pt x="4800" y="19440"/>
                  </a:cubicBezTo>
                  <a:cubicBezTo>
                    <a:pt x="4800" y="19440"/>
                    <a:pt x="9600" y="21600"/>
                    <a:pt x="120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9200" y="21600"/>
                    <a:pt x="19200" y="19440"/>
                    <a:pt x="19200" y="19440"/>
                  </a:cubicBezTo>
                  <a:cubicBezTo>
                    <a:pt x="21600" y="17280"/>
                    <a:pt x="19200" y="17280"/>
                    <a:pt x="19200" y="15120"/>
                  </a:cubicBezTo>
                  <a:cubicBezTo>
                    <a:pt x="19200" y="12960"/>
                    <a:pt x="14400" y="12960"/>
                    <a:pt x="14400" y="10800"/>
                  </a:cubicBezTo>
                  <a:cubicBezTo>
                    <a:pt x="16800" y="8640"/>
                    <a:pt x="16800" y="8640"/>
                    <a:pt x="168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4" name="Google Shape;2544;p278"/>
            <p:cNvSpPr/>
            <p:nvPr/>
          </p:nvSpPr>
          <p:spPr>
            <a:xfrm>
              <a:off x="4333126" y="549822"/>
              <a:ext cx="63274" cy="52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73" y="12000"/>
                  </a:moveTo>
                  <a:cubicBezTo>
                    <a:pt x="17673" y="12000"/>
                    <a:pt x="21600" y="9600"/>
                    <a:pt x="21600" y="7200"/>
                  </a:cubicBezTo>
                  <a:cubicBezTo>
                    <a:pt x="21600" y="7200"/>
                    <a:pt x="19636" y="4800"/>
                    <a:pt x="17673" y="4800"/>
                  </a:cubicBezTo>
                  <a:cubicBezTo>
                    <a:pt x="17673" y="2400"/>
                    <a:pt x="17673" y="0"/>
                    <a:pt x="17673" y="0"/>
                  </a:cubicBezTo>
                  <a:cubicBezTo>
                    <a:pt x="15709" y="0"/>
                    <a:pt x="11782" y="0"/>
                    <a:pt x="11782" y="0"/>
                  </a:cubicBezTo>
                  <a:cubicBezTo>
                    <a:pt x="9818" y="0"/>
                    <a:pt x="9818" y="2400"/>
                    <a:pt x="7855" y="2400"/>
                  </a:cubicBezTo>
                  <a:cubicBezTo>
                    <a:pt x="7855" y="2400"/>
                    <a:pt x="7855" y="4800"/>
                    <a:pt x="5891" y="7200"/>
                  </a:cubicBezTo>
                  <a:cubicBezTo>
                    <a:pt x="5891" y="7200"/>
                    <a:pt x="3927" y="12000"/>
                    <a:pt x="3927" y="12000"/>
                  </a:cubicBezTo>
                  <a:cubicBezTo>
                    <a:pt x="3927" y="12000"/>
                    <a:pt x="3927" y="14400"/>
                    <a:pt x="1964" y="14400"/>
                  </a:cubicBezTo>
                  <a:cubicBezTo>
                    <a:pt x="1964" y="14400"/>
                    <a:pt x="0" y="14400"/>
                    <a:pt x="0" y="16800"/>
                  </a:cubicBezTo>
                  <a:cubicBezTo>
                    <a:pt x="0" y="16800"/>
                    <a:pt x="1964" y="21600"/>
                    <a:pt x="1964" y="21600"/>
                  </a:cubicBezTo>
                  <a:cubicBezTo>
                    <a:pt x="1964" y="21600"/>
                    <a:pt x="3927" y="21600"/>
                    <a:pt x="3927" y="21600"/>
                  </a:cubicBezTo>
                  <a:cubicBezTo>
                    <a:pt x="5891" y="21600"/>
                    <a:pt x="7855" y="16800"/>
                    <a:pt x="7855" y="14400"/>
                  </a:cubicBezTo>
                  <a:cubicBezTo>
                    <a:pt x="7855" y="14400"/>
                    <a:pt x="9818" y="14400"/>
                    <a:pt x="11782" y="12000"/>
                  </a:cubicBezTo>
                  <a:cubicBezTo>
                    <a:pt x="11782" y="12000"/>
                    <a:pt x="15709" y="12000"/>
                    <a:pt x="15709" y="12000"/>
                  </a:cubicBezTo>
                  <a:cubicBezTo>
                    <a:pt x="15709" y="12000"/>
                    <a:pt x="17673" y="12000"/>
                    <a:pt x="17673" y="12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5" name="Google Shape;2545;p278"/>
            <p:cNvSpPr/>
            <p:nvPr/>
          </p:nvSpPr>
          <p:spPr>
            <a:xfrm>
              <a:off x="4333126" y="549822"/>
              <a:ext cx="63274" cy="52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73" y="12000"/>
                  </a:moveTo>
                  <a:cubicBezTo>
                    <a:pt x="17673" y="12000"/>
                    <a:pt x="21600" y="9600"/>
                    <a:pt x="21600" y="7200"/>
                  </a:cubicBezTo>
                  <a:cubicBezTo>
                    <a:pt x="21600" y="7200"/>
                    <a:pt x="19636" y="4800"/>
                    <a:pt x="17673" y="4800"/>
                  </a:cubicBezTo>
                  <a:cubicBezTo>
                    <a:pt x="17673" y="2400"/>
                    <a:pt x="17673" y="0"/>
                    <a:pt x="17673" y="0"/>
                  </a:cubicBezTo>
                  <a:cubicBezTo>
                    <a:pt x="15709" y="0"/>
                    <a:pt x="11782" y="0"/>
                    <a:pt x="11782" y="0"/>
                  </a:cubicBezTo>
                  <a:cubicBezTo>
                    <a:pt x="9818" y="0"/>
                    <a:pt x="9818" y="2400"/>
                    <a:pt x="7855" y="2400"/>
                  </a:cubicBezTo>
                  <a:cubicBezTo>
                    <a:pt x="7855" y="2400"/>
                    <a:pt x="7855" y="4800"/>
                    <a:pt x="5891" y="7200"/>
                  </a:cubicBezTo>
                  <a:cubicBezTo>
                    <a:pt x="5891" y="7200"/>
                    <a:pt x="3927" y="12000"/>
                    <a:pt x="3927" y="12000"/>
                  </a:cubicBezTo>
                  <a:cubicBezTo>
                    <a:pt x="3927" y="12000"/>
                    <a:pt x="3927" y="14400"/>
                    <a:pt x="1964" y="14400"/>
                  </a:cubicBezTo>
                  <a:cubicBezTo>
                    <a:pt x="1964" y="14400"/>
                    <a:pt x="0" y="14400"/>
                    <a:pt x="0" y="16800"/>
                  </a:cubicBezTo>
                  <a:cubicBezTo>
                    <a:pt x="0" y="16800"/>
                    <a:pt x="1964" y="21600"/>
                    <a:pt x="1964" y="21600"/>
                  </a:cubicBezTo>
                  <a:cubicBezTo>
                    <a:pt x="1964" y="21600"/>
                    <a:pt x="3927" y="21600"/>
                    <a:pt x="3927" y="21600"/>
                  </a:cubicBezTo>
                  <a:cubicBezTo>
                    <a:pt x="5891" y="21600"/>
                    <a:pt x="7855" y="16800"/>
                    <a:pt x="7855" y="14400"/>
                  </a:cubicBezTo>
                  <a:cubicBezTo>
                    <a:pt x="7855" y="14400"/>
                    <a:pt x="9818" y="14400"/>
                    <a:pt x="11782" y="12000"/>
                  </a:cubicBezTo>
                  <a:cubicBezTo>
                    <a:pt x="11782" y="12000"/>
                    <a:pt x="15709" y="12000"/>
                    <a:pt x="15709" y="12000"/>
                  </a:cubicBezTo>
                  <a:cubicBezTo>
                    <a:pt x="15709" y="12000"/>
                    <a:pt x="17673" y="12000"/>
                    <a:pt x="17673" y="12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6" name="Google Shape;2546;p278"/>
            <p:cNvSpPr/>
            <p:nvPr/>
          </p:nvSpPr>
          <p:spPr>
            <a:xfrm>
              <a:off x="4298216" y="440730"/>
              <a:ext cx="56729" cy="147331"/>
            </a:xfrm>
            <a:custGeom>
              <a:avLst/>
              <a:gdLst/>
              <a:ahLst/>
              <a:cxnLst/>
              <a:rect l="l" t="t" r="r" b="b"/>
              <a:pathLst>
                <a:path w="21600" h="21138" extrusionOk="0">
                  <a:moveTo>
                    <a:pt x="6480" y="12462"/>
                  </a:moveTo>
                  <a:cubicBezTo>
                    <a:pt x="6480" y="12462"/>
                    <a:pt x="10800" y="11631"/>
                    <a:pt x="10800" y="11631"/>
                  </a:cubicBezTo>
                  <a:cubicBezTo>
                    <a:pt x="12960" y="11631"/>
                    <a:pt x="15120" y="10800"/>
                    <a:pt x="15120" y="9969"/>
                  </a:cubicBezTo>
                  <a:cubicBezTo>
                    <a:pt x="15120" y="9969"/>
                    <a:pt x="15120" y="8308"/>
                    <a:pt x="15120" y="8308"/>
                  </a:cubicBezTo>
                  <a:cubicBezTo>
                    <a:pt x="15120" y="7477"/>
                    <a:pt x="12960" y="6646"/>
                    <a:pt x="12960" y="6646"/>
                  </a:cubicBezTo>
                  <a:cubicBezTo>
                    <a:pt x="12960" y="5815"/>
                    <a:pt x="12960" y="4985"/>
                    <a:pt x="12960" y="4154"/>
                  </a:cubicBezTo>
                  <a:cubicBezTo>
                    <a:pt x="12960" y="4154"/>
                    <a:pt x="15120" y="4154"/>
                    <a:pt x="15120" y="4154"/>
                  </a:cubicBezTo>
                  <a:cubicBezTo>
                    <a:pt x="15120" y="4154"/>
                    <a:pt x="17280" y="4154"/>
                    <a:pt x="17280" y="4154"/>
                  </a:cubicBezTo>
                  <a:cubicBezTo>
                    <a:pt x="19440" y="4154"/>
                    <a:pt x="21600" y="4154"/>
                    <a:pt x="21600" y="4154"/>
                  </a:cubicBezTo>
                  <a:cubicBezTo>
                    <a:pt x="21600" y="3323"/>
                    <a:pt x="21600" y="2492"/>
                    <a:pt x="21600" y="1662"/>
                  </a:cubicBezTo>
                  <a:cubicBezTo>
                    <a:pt x="21600" y="831"/>
                    <a:pt x="19440" y="831"/>
                    <a:pt x="19440" y="0"/>
                  </a:cubicBezTo>
                  <a:cubicBezTo>
                    <a:pt x="17280" y="0"/>
                    <a:pt x="12960" y="831"/>
                    <a:pt x="12960" y="831"/>
                  </a:cubicBezTo>
                  <a:cubicBezTo>
                    <a:pt x="10800" y="831"/>
                    <a:pt x="8640" y="1662"/>
                    <a:pt x="8640" y="2492"/>
                  </a:cubicBezTo>
                  <a:cubicBezTo>
                    <a:pt x="6480" y="2492"/>
                    <a:pt x="6480" y="3323"/>
                    <a:pt x="6480" y="4154"/>
                  </a:cubicBezTo>
                  <a:cubicBezTo>
                    <a:pt x="6480" y="4154"/>
                    <a:pt x="6480" y="5815"/>
                    <a:pt x="6480" y="6646"/>
                  </a:cubicBezTo>
                  <a:cubicBezTo>
                    <a:pt x="6480" y="6646"/>
                    <a:pt x="6480" y="8308"/>
                    <a:pt x="6480" y="9138"/>
                  </a:cubicBezTo>
                  <a:cubicBezTo>
                    <a:pt x="6480" y="9138"/>
                    <a:pt x="4320" y="10800"/>
                    <a:pt x="4320" y="11631"/>
                  </a:cubicBezTo>
                  <a:cubicBezTo>
                    <a:pt x="4320" y="11631"/>
                    <a:pt x="0" y="12462"/>
                    <a:pt x="0" y="13292"/>
                  </a:cubicBezTo>
                  <a:cubicBezTo>
                    <a:pt x="0" y="14123"/>
                    <a:pt x="0" y="14954"/>
                    <a:pt x="0" y="15785"/>
                  </a:cubicBezTo>
                  <a:cubicBezTo>
                    <a:pt x="0" y="16615"/>
                    <a:pt x="0" y="17446"/>
                    <a:pt x="0" y="18277"/>
                  </a:cubicBezTo>
                  <a:cubicBezTo>
                    <a:pt x="0" y="18277"/>
                    <a:pt x="2160" y="19938"/>
                    <a:pt x="2160" y="20769"/>
                  </a:cubicBezTo>
                  <a:cubicBezTo>
                    <a:pt x="4320" y="20769"/>
                    <a:pt x="6480" y="21600"/>
                    <a:pt x="6480" y="20769"/>
                  </a:cubicBezTo>
                  <a:cubicBezTo>
                    <a:pt x="6480" y="20769"/>
                    <a:pt x="8640" y="19108"/>
                    <a:pt x="8640" y="19108"/>
                  </a:cubicBezTo>
                  <a:cubicBezTo>
                    <a:pt x="8640" y="18277"/>
                    <a:pt x="6480" y="17446"/>
                    <a:pt x="6480" y="15785"/>
                  </a:cubicBezTo>
                  <a:cubicBezTo>
                    <a:pt x="6480" y="15785"/>
                    <a:pt x="6480" y="14954"/>
                    <a:pt x="6480" y="14123"/>
                  </a:cubicBezTo>
                  <a:cubicBezTo>
                    <a:pt x="6480" y="14123"/>
                    <a:pt x="6480" y="13292"/>
                    <a:pt x="6480" y="12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7" name="Google Shape;2547;p278"/>
            <p:cNvSpPr/>
            <p:nvPr/>
          </p:nvSpPr>
          <p:spPr>
            <a:xfrm>
              <a:off x="4298216" y="440730"/>
              <a:ext cx="56729" cy="147331"/>
            </a:xfrm>
            <a:custGeom>
              <a:avLst/>
              <a:gdLst/>
              <a:ahLst/>
              <a:cxnLst/>
              <a:rect l="l" t="t" r="r" b="b"/>
              <a:pathLst>
                <a:path w="21600" h="21138" extrusionOk="0">
                  <a:moveTo>
                    <a:pt x="6480" y="12462"/>
                  </a:moveTo>
                  <a:cubicBezTo>
                    <a:pt x="6480" y="12462"/>
                    <a:pt x="10800" y="11631"/>
                    <a:pt x="10800" y="11631"/>
                  </a:cubicBezTo>
                  <a:cubicBezTo>
                    <a:pt x="12960" y="11631"/>
                    <a:pt x="15120" y="10800"/>
                    <a:pt x="15120" y="9969"/>
                  </a:cubicBezTo>
                  <a:cubicBezTo>
                    <a:pt x="15120" y="9969"/>
                    <a:pt x="15120" y="8308"/>
                    <a:pt x="15120" y="8308"/>
                  </a:cubicBezTo>
                  <a:cubicBezTo>
                    <a:pt x="15120" y="7477"/>
                    <a:pt x="12960" y="6646"/>
                    <a:pt x="12960" y="6646"/>
                  </a:cubicBezTo>
                  <a:cubicBezTo>
                    <a:pt x="12960" y="5815"/>
                    <a:pt x="12960" y="4985"/>
                    <a:pt x="12960" y="4154"/>
                  </a:cubicBezTo>
                  <a:cubicBezTo>
                    <a:pt x="12960" y="4154"/>
                    <a:pt x="15120" y="4154"/>
                    <a:pt x="15120" y="4154"/>
                  </a:cubicBezTo>
                  <a:cubicBezTo>
                    <a:pt x="15120" y="4154"/>
                    <a:pt x="17280" y="4154"/>
                    <a:pt x="17280" y="4154"/>
                  </a:cubicBezTo>
                  <a:cubicBezTo>
                    <a:pt x="19440" y="4154"/>
                    <a:pt x="21600" y="4154"/>
                    <a:pt x="21600" y="4154"/>
                  </a:cubicBezTo>
                  <a:cubicBezTo>
                    <a:pt x="21600" y="3323"/>
                    <a:pt x="21600" y="2492"/>
                    <a:pt x="21600" y="1662"/>
                  </a:cubicBezTo>
                  <a:cubicBezTo>
                    <a:pt x="21600" y="831"/>
                    <a:pt x="19440" y="831"/>
                    <a:pt x="19440" y="0"/>
                  </a:cubicBezTo>
                  <a:cubicBezTo>
                    <a:pt x="17280" y="0"/>
                    <a:pt x="12960" y="831"/>
                    <a:pt x="12960" y="831"/>
                  </a:cubicBezTo>
                  <a:cubicBezTo>
                    <a:pt x="10800" y="831"/>
                    <a:pt x="8640" y="1662"/>
                    <a:pt x="8640" y="2492"/>
                  </a:cubicBezTo>
                  <a:cubicBezTo>
                    <a:pt x="6480" y="2492"/>
                    <a:pt x="6480" y="3323"/>
                    <a:pt x="6480" y="4154"/>
                  </a:cubicBezTo>
                  <a:cubicBezTo>
                    <a:pt x="6480" y="4154"/>
                    <a:pt x="6480" y="5815"/>
                    <a:pt x="6480" y="6646"/>
                  </a:cubicBezTo>
                  <a:cubicBezTo>
                    <a:pt x="6480" y="6646"/>
                    <a:pt x="6480" y="8308"/>
                    <a:pt x="6480" y="9138"/>
                  </a:cubicBezTo>
                  <a:cubicBezTo>
                    <a:pt x="6480" y="9138"/>
                    <a:pt x="4320" y="10800"/>
                    <a:pt x="4320" y="11631"/>
                  </a:cubicBezTo>
                  <a:cubicBezTo>
                    <a:pt x="4320" y="11631"/>
                    <a:pt x="0" y="12462"/>
                    <a:pt x="0" y="13292"/>
                  </a:cubicBezTo>
                  <a:cubicBezTo>
                    <a:pt x="0" y="14123"/>
                    <a:pt x="0" y="14954"/>
                    <a:pt x="0" y="15785"/>
                  </a:cubicBezTo>
                  <a:cubicBezTo>
                    <a:pt x="0" y="16615"/>
                    <a:pt x="0" y="17446"/>
                    <a:pt x="0" y="18277"/>
                  </a:cubicBezTo>
                  <a:cubicBezTo>
                    <a:pt x="0" y="18277"/>
                    <a:pt x="2160" y="19938"/>
                    <a:pt x="2160" y="20769"/>
                  </a:cubicBezTo>
                  <a:cubicBezTo>
                    <a:pt x="4320" y="20769"/>
                    <a:pt x="6480" y="21600"/>
                    <a:pt x="6480" y="20769"/>
                  </a:cubicBezTo>
                  <a:cubicBezTo>
                    <a:pt x="6480" y="20769"/>
                    <a:pt x="8640" y="19108"/>
                    <a:pt x="8640" y="19108"/>
                  </a:cubicBezTo>
                  <a:cubicBezTo>
                    <a:pt x="8640" y="18277"/>
                    <a:pt x="6480" y="17446"/>
                    <a:pt x="6480" y="15785"/>
                  </a:cubicBezTo>
                  <a:cubicBezTo>
                    <a:pt x="6480" y="15785"/>
                    <a:pt x="6480" y="14954"/>
                    <a:pt x="6480" y="14123"/>
                  </a:cubicBezTo>
                  <a:cubicBezTo>
                    <a:pt x="6480" y="14123"/>
                    <a:pt x="6480" y="13292"/>
                    <a:pt x="6480" y="12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8" name="Google Shape;2548;p278"/>
            <p:cNvSpPr/>
            <p:nvPr/>
          </p:nvSpPr>
          <p:spPr>
            <a:xfrm>
              <a:off x="4250216" y="591277"/>
              <a:ext cx="52365" cy="28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00" y="4320"/>
                  </a:moveTo>
                  <a:cubicBezTo>
                    <a:pt x="9600" y="4320"/>
                    <a:pt x="7200" y="4320"/>
                    <a:pt x="4800" y="4320"/>
                  </a:cubicBezTo>
                  <a:cubicBezTo>
                    <a:pt x="4800" y="4320"/>
                    <a:pt x="2400" y="8640"/>
                    <a:pt x="2400" y="8640"/>
                  </a:cubicBezTo>
                  <a:cubicBezTo>
                    <a:pt x="0" y="12960"/>
                    <a:pt x="0" y="12960"/>
                    <a:pt x="0" y="12960"/>
                  </a:cubicBezTo>
                  <a:cubicBezTo>
                    <a:pt x="0" y="12960"/>
                    <a:pt x="0" y="12960"/>
                    <a:pt x="0" y="17280"/>
                  </a:cubicBezTo>
                  <a:cubicBezTo>
                    <a:pt x="2400" y="17280"/>
                    <a:pt x="2400" y="21600"/>
                    <a:pt x="4800" y="21600"/>
                  </a:cubicBezTo>
                  <a:cubicBezTo>
                    <a:pt x="4800" y="17280"/>
                    <a:pt x="7200" y="12960"/>
                    <a:pt x="7200" y="12960"/>
                  </a:cubicBezTo>
                  <a:cubicBezTo>
                    <a:pt x="9600" y="12960"/>
                    <a:pt x="9600" y="12960"/>
                    <a:pt x="12000" y="12960"/>
                  </a:cubicBezTo>
                  <a:cubicBezTo>
                    <a:pt x="12000" y="12960"/>
                    <a:pt x="14400" y="8640"/>
                    <a:pt x="14400" y="8640"/>
                  </a:cubicBezTo>
                  <a:cubicBezTo>
                    <a:pt x="16800" y="8640"/>
                    <a:pt x="19200" y="8640"/>
                    <a:pt x="19200" y="8640"/>
                  </a:cubicBezTo>
                  <a:cubicBezTo>
                    <a:pt x="19200" y="8640"/>
                    <a:pt x="21600" y="4320"/>
                    <a:pt x="21600" y="4320"/>
                  </a:cubicBezTo>
                  <a:cubicBezTo>
                    <a:pt x="21600" y="4320"/>
                    <a:pt x="19200" y="0"/>
                    <a:pt x="19200" y="0"/>
                  </a:cubicBezTo>
                  <a:cubicBezTo>
                    <a:pt x="19200" y="0"/>
                    <a:pt x="168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2000" y="4320"/>
                    <a:pt x="12000" y="4320"/>
                    <a:pt x="12000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49" name="Google Shape;2549;p278"/>
            <p:cNvSpPr/>
            <p:nvPr/>
          </p:nvSpPr>
          <p:spPr>
            <a:xfrm>
              <a:off x="4250216" y="591277"/>
              <a:ext cx="52365" cy="283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00" y="4320"/>
                  </a:moveTo>
                  <a:cubicBezTo>
                    <a:pt x="9600" y="4320"/>
                    <a:pt x="7200" y="4320"/>
                    <a:pt x="4800" y="4320"/>
                  </a:cubicBezTo>
                  <a:cubicBezTo>
                    <a:pt x="4800" y="4320"/>
                    <a:pt x="2400" y="8640"/>
                    <a:pt x="2400" y="8640"/>
                  </a:cubicBezTo>
                  <a:cubicBezTo>
                    <a:pt x="0" y="12960"/>
                    <a:pt x="0" y="12960"/>
                    <a:pt x="0" y="12960"/>
                  </a:cubicBezTo>
                  <a:cubicBezTo>
                    <a:pt x="0" y="12960"/>
                    <a:pt x="0" y="12960"/>
                    <a:pt x="0" y="17280"/>
                  </a:cubicBezTo>
                  <a:cubicBezTo>
                    <a:pt x="2400" y="17280"/>
                    <a:pt x="2400" y="21600"/>
                    <a:pt x="4800" y="21600"/>
                  </a:cubicBezTo>
                  <a:cubicBezTo>
                    <a:pt x="4800" y="17280"/>
                    <a:pt x="7200" y="12960"/>
                    <a:pt x="7200" y="12960"/>
                  </a:cubicBezTo>
                  <a:cubicBezTo>
                    <a:pt x="9600" y="12960"/>
                    <a:pt x="9600" y="12960"/>
                    <a:pt x="12000" y="12960"/>
                  </a:cubicBezTo>
                  <a:cubicBezTo>
                    <a:pt x="12000" y="12960"/>
                    <a:pt x="14400" y="8640"/>
                    <a:pt x="14400" y="8640"/>
                  </a:cubicBezTo>
                  <a:cubicBezTo>
                    <a:pt x="16800" y="8640"/>
                    <a:pt x="19200" y="8640"/>
                    <a:pt x="19200" y="8640"/>
                  </a:cubicBezTo>
                  <a:cubicBezTo>
                    <a:pt x="19200" y="8640"/>
                    <a:pt x="21600" y="4320"/>
                    <a:pt x="21600" y="4320"/>
                  </a:cubicBezTo>
                  <a:cubicBezTo>
                    <a:pt x="21600" y="4320"/>
                    <a:pt x="19200" y="0"/>
                    <a:pt x="19200" y="0"/>
                  </a:cubicBezTo>
                  <a:cubicBezTo>
                    <a:pt x="19200" y="0"/>
                    <a:pt x="168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2000" y="4320"/>
                    <a:pt x="12000" y="4320"/>
                    <a:pt x="12000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0" name="Google Shape;2550;p278"/>
            <p:cNvSpPr/>
            <p:nvPr/>
          </p:nvSpPr>
          <p:spPr>
            <a:xfrm>
              <a:off x="3333846" y="1025462"/>
              <a:ext cx="74183" cy="69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92" y="1800"/>
                  </a:moveTo>
                  <a:cubicBezTo>
                    <a:pt x="11631" y="3600"/>
                    <a:pt x="11631" y="3600"/>
                    <a:pt x="11631" y="5400"/>
                  </a:cubicBezTo>
                  <a:cubicBezTo>
                    <a:pt x="9969" y="5400"/>
                    <a:pt x="8308" y="7200"/>
                    <a:pt x="6646" y="7200"/>
                  </a:cubicBezTo>
                  <a:cubicBezTo>
                    <a:pt x="6646" y="7200"/>
                    <a:pt x="4985" y="7200"/>
                    <a:pt x="4985" y="7200"/>
                  </a:cubicBezTo>
                  <a:cubicBezTo>
                    <a:pt x="3323" y="7200"/>
                    <a:pt x="1662" y="9000"/>
                    <a:pt x="1662" y="9000"/>
                  </a:cubicBezTo>
                  <a:cubicBezTo>
                    <a:pt x="1662" y="10800"/>
                    <a:pt x="0" y="12600"/>
                    <a:pt x="0" y="12600"/>
                  </a:cubicBezTo>
                  <a:cubicBezTo>
                    <a:pt x="0" y="14400"/>
                    <a:pt x="1662" y="16200"/>
                    <a:pt x="1662" y="18000"/>
                  </a:cubicBezTo>
                  <a:cubicBezTo>
                    <a:pt x="1662" y="18000"/>
                    <a:pt x="4985" y="19800"/>
                    <a:pt x="4985" y="21600"/>
                  </a:cubicBezTo>
                  <a:cubicBezTo>
                    <a:pt x="6646" y="21600"/>
                    <a:pt x="9969" y="19800"/>
                    <a:pt x="9969" y="18000"/>
                  </a:cubicBezTo>
                  <a:cubicBezTo>
                    <a:pt x="11631" y="18000"/>
                    <a:pt x="11631" y="16200"/>
                    <a:pt x="11631" y="14400"/>
                  </a:cubicBezTo>
                  <a:cubicBezTo>
                    <a:pt x="11631" y="14400"/>
                    <a:pt x="13292" y="12600"/>
                    <a:pt x="14954" y="12600"/>
                  </a:cubicBezTo>
                  <a:cubicBezTo>
                    <a:pt x="14954" y="12600"/>
                    <a:pt x="16615" y="14400"/>
                    <a:pt x="16615" y="14400"/>
                  </a:cubicBezTo>
                  <a:cubicBezTo>
                    <a:pt x="16615" y="14400"/>
                    <a:pt x="14954" y="16200"/>
                    <a:pt x="14954" y="16200"/>
                  </a:cubicBezTo>
                  <a:cubicBezTo>
                    <a:pt x="13292" y="18000"/>
                    <a:pt x="13292" y="18000"/>
                    <a:pt x="14954" y="18000"/>
                  </a:cubicBezTo>
                  <a:cubicBezTo>
                    <a:pt x="14954" y="19800"/>
                    <a:pt x="16615" y="21600"/>
                    <a:pt x="16615" y="21600"/>
                  </a:cubicBezTo>
                  <a:cubicBezTo>
                    <a:pt x="18277" y="21600"/>
                    <a:pt x="18277" y="18000"/>
                    <a:pt x="18277" y="18000"/>
                  </a:cubicBezTo>
                  <a:cubicBezTo>
                    <a:pt x="18277" y="18000"/>
                    <a:pt x="18277" y="14400"/>
                    <a:pt x="18277" y="14400"/>
                  </a:cubicBezTo>
                  <a:cubicBezTo>
                    <a:pt x="19938" y="12600"/>
                    <a:pt x="21600" y="10800"/>
                    <a:pt x="21600" y="10800"/>
                  </a:cubicBezTo>
                  <a:cubicBezTo>
                    <a:pt x="21600" y="9000"/>
                    <a:pt x="21600" y="7200"/>
                    <a:pt x="21600" y="7200"/>
                  </a:cubicBezTo>
                  <a:cubicBezTo>
                    <a:pt x="21600" y="7200"/>
                    <a:pt x="21600" y="3600"/>
                    <a:pt x="21600" y="3600"/>
                  </a:cubicBezTo>
                  <a:cubicBezTo>
                    <a:pt x="21600" y="1800"/>
                    <a:pt x="21600" y="1800"/>
                    <a:pt x="19938" y="1800"/>
                  </a:cubicBezTo>
                  <a:cubicBezTo>
                    <a:pt x="18277" y="0"/>
                    <a:pt x="16615" y="0"/>
                    <a:pt x="16615" y="0"/>
                  </a:cubicBezTo>
                  <a:cubicBezTo>
                    <a:pt x="16615" y="0"/>
                    <a:pt x="13292" y="1800"/>
                    <a:pt x="13292" y="1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1" name="Google Shape;2551;p278"/>
            <p:cNvSpPr/>
            <p:nvPr/>
          </p:nvSpPr>
          <p:spPr>
            <a:xfrm>
              <a:off x="3333846" y="1025462"/>
              <a:ext cx="74183" cy="69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92" y="1800"/>
                  </a:moveTo>
                  <a:cubicBezTo>
                    <a:pt x="11631" y="3600"/>
                    <a:pt x="11631" y="3600"/>
                    <a:pt x="11631" y="5400"/>
                  </a:cubicBezTo>
                  <a:cubicBezTo>
                    <a:pt x="9969" y="5400"/>
                    <a:pt x="8308" y="7200"/>
                    <a:pt x="6646" y="7200"/>
                  </a:cubicBezTo>
                  <a:cubicBezTo>
                    <a:pt x="6646" y="7200"/>
                    <a:pt x="4985" y="7200"/>
                    <a:pt x="4985" y="7200"/>
                  </a:cubicBezTo>
                  <a:cubicBezTo>
                    <a:pt x="3323" y="7200"/>
                    <a:pt x="1662" y="9000"/>
                    <a:pt x="1662" y="9000"/>
                  </a:cubicBezTo>
                  <a:cubicBezTo>
                    <a:pt x="1662" y="10800"/>
                    <a:pt x="0" y="12600"/>
                    <a:pt x="0" y="12600"/>
                  </a:cubicBezTo>
                  <a:cubicBezTo>
                    <a:pt x="0" y="14400"/>
                    <a:pt x="1662" y="16200"/>
                    <a:pt x="1662" y="18000"/>
                  </a:cubicBezTo>
                  <a:cubicBezTo>
                    <a:pt x="1662" y="18000"/>
                    <a:pt x="4985" y="19800"/>
                    <a:pt x="4985" y="21600"/>
                  </a:cubicBezTo>
                  <a:cubicBezTo>
                    <a:pt x="6646" y="21600"/>
                    <a:pt x="9969" y="19800"/>
                    <a:pt x="9969" y="18000"/>
                  </a:cubicBezTo>
                  <a:cubicBezTo>
                    <a:pt x="11631" y="18000"/>
                    <a:pt x="11631" y="16200"/>
                    <a:pt x="11631" y="14400"/>
                  </a:cubicBezTo>
                  <a:cubicBezTo>
                    <a:pt x="11631" y="14400"/>
                    <a:pt x="13292" y="12600"/>
                    <a:pt x="14954" y="12600"/>
                  </a:cubicBezTo>
                  <a:cubicBezTo>
                    <a:pt x="14954" y="12600"/>
                    <a:pt x="16615" y="14400"/>
                    <a:pt x="16615" y="14400"/>
                  </a:cubicBezTo>
                  <a:cubicBezTo>
                    <a:pt x="16615" y="14400"/>
                    <a:pt x="14954" y="16200"/>
                    <a:pt x="14954" y="16200"/>
                  </a:cubicBezTo>
                  <a:cubicBezTo>
                    <a:pt x="13292" y="18000"/>
                    <a:pt x="13292" y="18000"/>
                    <a:pt x="14954" y="18000"/>
                  </a:cubicBezTo>
                  <a:cubicBezTo>
                    <a:pt x="14954" y="19800"/>
                    <a:pt x="16615" y="21600"/>
                    <a:pt x="16615" y="21600"/>
                  </a:cubicBezTo>
                  <a:cubicBezTo>
                    <a:pt x="18277" y="21600"/>
                    <a:pt x="18277" y="18000"/>
                    <a:pt x="18277" y="18000"/>
                  </a:cubicBezTo>
                  <a:cubicBezTo>
                    <a:pt x="18277" y="18000"/>
                    <a:pt x="18277" y="14400"/>
                    <a:pt x="18277" y="14400"/>
                  </a:cubicBezTo>
                  <a:cubicBezTo>
                    <a:pt x="19938" y="12600"/>
                    <a:pt x="21600" y="10800"/>
                    <a:pt x="21600" y="10800"/>
                  </a:cubicBezTo>
                  <a:cubicBezTo>
                    <a:pt x="21600" y="9000"/>
                    <a:pt x="21600" y="7200"/>
                    <a:pt x="21600" y="7200"/>
                  </a:cubicBezTo>
                  <a:cubicBezTo>
                    <a:pt x="21600" y="7200"/>
                    <a:pt x="21600" y="3600"/>
                    <a:pt x="21600" y="3600"/>
                  </a:cubicBezTo>
                  <a:cubicBezTo>
                    <a:pt x="21600" y="1800"/>
                    <a:pt x="21600" y="1800"/>
                    <a:pt x="19938" y="1800"/>
                  </a:cubicBezTo>
                  <a:cubicBezTo>
                    <a:pt x="18277" y="0"/>
                    <a:pt x="16615" y="0"/>
                    <a:pt x="16615" y="0"/>
                  </a:cubicBezTo>
                  <a:cubicBezTo>
                    <a:pt x="16615" y="0"/>
                    <a:pt x="13292" y="1800"/>
                    <a:pt x="13292" y="1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2" name="Google Shape;2552;p278"/>
            <p:cNvSpPr/>
            <p:nvPr/>
          </p:nvSpPr>
          <p:spPr>
            <a:xfrm>
              <a:off x="1736740" y="144001"/>
              <a:ext cx="1468377" cy="15316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691"/>
                  </a:moveTo>
                  <a:cubicBezTo>
                    <a:pt x="21600" y="7773"/>
                    <a:pt x="21600" y="7855"/>
                    <a:pt x="21600" y="7855"/>
                  </a:cubicBezTo>
                  <a:cubicBezTo>
                    <a:pt x="21515" y="8018"/>
                    <a:pt x="21344" y="8018"/>
                    <a:pt x="21258" y="8018"/>
                  </a:cubicBezTo>
                  <a:cubicBezTo>
                    <a:pt x="21258" y="8100"/>
                    <a:pt x="21088" y="8018"/>
                    <a:pt x="21088" y="8100"/>
                  </a:cubicBezTo>
                  <a:cubicBezTo>
                    <a:pt x="21088" y="8100"/>
                    <a:pt x="21002" y="8182"/>
                    <a:pt x="21002" y="8264"/>
                  </a:cubicBezTo>
                  <a:cubicBezTo>
                    <a:pt x="21002" y="8345"/>
                    <a:pt x="21088" y="8509"/>
                    <a:pt x="21088" y="8673"/>
                  </a:cubicBezTo>
                  <a:cubicBezTo>
                    <a:pt x="21088" y="8755"/>
                    <a:pt x="21173" y="8836"/>
                    <a:pt x="21173" y="8918"/>
                  </a:cubicBezTo>
                  <a:cubicBezTo>
                    <a:pt x="21173" y="9000"/>
                    <a:pt x="21088" y="9164"/>
                    <a:pt x="21088" y="9245"/>
                  </a:cubicBezTo>
                  <a:cubicBezTo>
                    <a:pt x="21088" y="9327"/>
                    <a:pt x="21088" y="9573"/>
                    <a:pt x="21173" y="9655"/>
                  </a:cubicBezTo>
                  <a:cubicBezTo>
                    <a:pt x="21173" y="9655"/>
                    <a:pt x="21258" y="9736"/>
                    <a:pt x="21258" y="9900"/>
                  </a:cubicBezTo>
                  <a:cubicBezTo>
                    <a:pt x="21258" y="9900"/>
                    <a:pt x="21344" y="10064"/>
                    <a:pt x="21344" y="10064"/>
                  </a:cubicBezTo>
                  <a:cubicBezTo>
                    <a:pt x="21344" y="10227"/>
                    <a:pt x="21173" y="10309"/>
                    <a:pt x="21088" y="10391"/>
                  </a:cubicBezTo>
                  <a:cubicBezTo>
                    <a:pt x="21002" y="10473"/>
                    <a:pt x="20917" y="10555"/>
                    <a:pt x="20832" y="10636"/>
                  </a:cubicBezTo>
                  <a:cubicBezTo>
                    <a:pt x="20661" y="10636"/>
                    <a:pt x="20405" y="10800"/>
                    <a:pt x="20234" y="10882"/>
                  </a:cubicBezTo>
                  <a:cubicBezTo>
                    <a:pt x="20149" y="10964"/>
                    <a:pt x="19978" y="11209"/>
                    <a:pt x="19892" y="11291"/>
                  </a:cubicBezTo>
                  <a:cubicBezTo>
                    <a:pt x="19807" y="11373"/>
                    <a:pt x="19722" y="11536"/>
                    <a:pt x="19636" y="11536"/>
                  </a:cubicBezTo>
                  <a:cubicBezTo>
                    <a:pt x="19636" y="11618"/>
                    <a:pt x="19466" y="11700"/>
                    <a:pt x="19380" y="11782"/>
                  </a:cubicBezTo>
                  <a:cubicBezTo>
                    <a:pt x="19380" y="11782"/>
                    <a:pt x="19295" y="11782"/>
                    <a:pt x="19295" y="11782"/>
                  </a:cubicBezTo>
                  <a:cubicBezTo>
                    <a:pt x="19209" y="11782"/>
                    <a:pt x="19124" y="11782"/>
                    <a:pt x="19124" y="11700"/>
                  </a:cubicBezTo>
                  <a:cubicBezTo>
                    <a:pt x="19039" y="11700"/>
                    <a:pt x="19039" y="11700"/>
                    <a:pt x="19039" y="11618"/>
                  </a:cubicBezTo>
                  <a:cubicBezTo>
                    <a:pt x="18953" y="11618"/>
                    <a:pt x="18868" y="11618"/>
                    <a:pt x="18868" y="11618"/>
                  </a:cubicBezTo>
                  <a:cubicBezTo>
                    <a:pt x="18783" y="11618"/>
                    <a:pt x="18783" y="11700"/>
                    <a:pt x="18783" y="11700"/>
                  </a:cubicBezTo>
                  <a:cubicBezTo>
                    <a:pt x="18697" y="11782"/>
                    <a:pt x="18697" y="11864"/>
                    <a:pt x="18697" y="11945"/>
                  </a:cubicBezTo>
                  <a:cubicBezTo>
                    <a:pt x="18612" y="12027"/>
                    <a:pt x="18526" y="12109"/>
                    <a:pt x="18441" y="12109"/>
                  </a:cubicBezTo>
                  <a:cubicBezTo>
                    <a:pt x="18441" y="12191"/>
                    <a:pt x="18356" y="12273"/>
                    <a:pt x="18356" y="12355"/>
                  </a:cubicBezTo>
                  <a:cubicBezTo>
                    <a:pt x="18356" y="12436"/>
                    <a:pt x="18441" y="12436"/>
                    <a:pt x="18441" y="12518"/>
                  </a:cubicBezTo>
                  <a:cubicBezTo>
                    <a:pt x="18526" y="12600"/>
                    <a:pt x="18526" y="12764"/>
                    <a:pt x="18612" y="12845"/>
                  </a:cubicBezTo>
                  <a:cubicBezTo>
                    <a:pt x="18612" y="12927"/>
                    <a:pt x="18697" y="13009"/>
                    <a:pt x="18697" y="13009"/>
                  </a:cubicBezTo>
                  <a:cubicBezTo>
                    <a:pt x="18783" y="13009"/>
                    <a:pt x="18953" y="12927"/>
                    <a:pt x="19039" y="12927"/>
                  </a:cubicBezTo>
                  <a:cubicBezTo>
                    <a:pt x="19124" y="12927"/>
                    <a:pt x="19209" y="13009"/>
                    <a:pt x="19295" y="13009"/>
                  </a:cubicBezTo>
                  <a:cubicBezTo>
                    <a:pt x="19295" y="13009"/>
                    <a:pt x="19380" y="13173"/>
                    <a:pt x="19295" y="13255"/>
                  </a:cubicBezTo>
                  <a:cubicBezTo>
                    <a:pt x="19295" y="13255"/>
                    <a:pt x="19209" y="13336"/>
                    <a:pt x="19124" y="13418"/>
                  </a:cubicBezTo>
                  <a:cubicBezTo>
                    <a:pt x="19124" y="13418"/>
                    <a:pt x="19124" y="13582"/>
                    <a:pt x="19124" y="13582"/>
                  </a:cubicBezTo>
                  <a:cubicBezTo>
                    <a:pt x="19039" y="13664"/>
                    <a:pt x="19124" y="13664"/>
                    <a:pt x="19124" y="13745"/>
                  </a:cubicBezTo>
                  <a:cubicBezTo>
                    <a:pt x="19124" y="13827"/>
                    <a:pt x="19124" y="13909"/>
                    <a:pt x="19124" y="13909"/>
                  </a:cubicBezTo>
                  <a:cubicBezTo>
                    <a:pt x="19124" y="13991"/>
                    <a:pt x="19124" y="14073"/>
                    <a:pt x="19124" y="14155"/>
                  </a:cubicBezTo>
                  <a:cubicBezTo>
                    <a:pt x="19039" y="14155"/>
                    <a:pt x="18953" y="14155"/>
                    <a:pt x="18868" y="14155"/>
                  </a:cubicBezTo>
                  <a:cubicBezTo>
                    <a:pt x="18783" y="14155"/>
                    <a:pt x="18697" y="14236"/>
                    <a:pt x="18697" y="14318"/>
                  </a:cubicBezTo>
                  <a:cubicBezTo>
                    <a:pt x="18526" y="14318"/>
                    <a:pt x="18441" y="14400"/>
                    <a:pt x="18356" y="14482"/>
                  </a:cubicBezTo>
                  <a:cubicBezTo>
                    <a:pt x="18270" y="14482"/>
                    <a:pt x="18185" y="14564"/>
                    <a:pt x="18100" y="14645"/>
                  </a:cubicBezTo>
                  <a:cubicBezTo>
                    <a:pt x="18100" y="14727"/>
                    <a:pt x="18014" y="14809"/>
                    <a:pt x="17929" y="14891"/>
                  </a:cubicBezTo>
                  <a:cubicBezTo>
                    <a:pt x="17843" y="14891"/>
                    <a:pt x="17673" y="15055"/>
                    <a:pt x="17587" y="15136"/>
                  </a:cubicBezTo>
                  <a:cubicBezTo>
                    <a:pt x="17587" y="15136"/>
                    <a:pt x="17502" y="15300"/>
                    <a:pt x="17502" y="15382"/>
                  </a:cubicBezTo>
                  <a:cubicBezTo>
                    <a:pt x="17417" y="15382"/>
                    <a:pt x="17417" y="15464"/>
                    <a:pt x="17417" y="15545"/>
                  </a:cubicBezTo>
                  <a:cubicBezTo>
                    <a:pt x="17417" y="15545"/>
                    <a:pt x="17417" y="15709"/>
                    <a:pt x="17417" y="15709"/>
                  </a:cubicBezTo>
                  <a:cubicBezTo>
                    <a:pt x="17417" y="15709"/>
                    <a:pt x="17502" y="15709"/>
                    <a:pt x="17587" y="15627"/>
                  </a:cubicBezTo>
                  <a:cubicBezTo>
                    <a:pt x="17587" y="15627"/>
                    <a:pt x="17587" y="15464"/>
                    <a:pt x="17673" y="15464"/>
                  </a:cubicBezTo>
                  <a:cubicBezTo>
                    <a:pt x="17758" y="15382"/>
                    <a:pt x="17843" y="15300"/>
                    <a:pt x="17843" y="15218"/>
                  </a:cubicBezTo>
                  <a:cubicBezTo>
                    <a:pt x="17929" y="15218"/>
                    <a:pt x="18014" y="15136"/>
                    <a:pt x="18100" y="15055"/>
                  </a:cubicBezTo>
                  <a:cubicBezTo>
                    <a:pt x="18100" y="15055"/>
                    <a:pt x="18185" y="14973"/>
                    <a:pt x="18185" y="14891"/>
                  </a:cubicBezTo>
                  <a:cubicBezTo>
                    <a:pt x="18270" y="15055"/>
                    <a:pt x="18270" y="15055"/>
                    <a:pt x="18270" y="15055"/>
                  </a:cubicBezTo>
                  <a:cubicBezTo>
                    <a:pt x="18356" y="15136"/>
                    <a:pt x="18356" y="15136"/>
                    <a:pt x="18356" y="15136"/>
                  </a:cubicBezTo>
                  <a:cubicBezTo>
                    <a:pt x="18441" y="15300"/>
                    <a:pt x="18441" y="15300"/>
                    <a:pt x="18441" y="15300"/>
                  </a:cubicBezTo>
                  <a:cubicBezTo>
                    <a:pt x="18526" y="15464"/>
                    <a:pt x="18526" y="15464"/>
                    <a:pt x="18526" y="15464"/>
                  </a:cubicBezTo>
                  <a:cubicBezTo>
                    <a:pt x="18697" y="15709"/>
                    <a:pt x="18697" y="15709"/>
                    <a:pt x="18697" y="15709"/>
                  </a:cubicBezTo>
                  <a:cubicBezTo>
                    <a:pt x="18612" y="15873"/>
                    <a:pt x="18612" y="15873"/>
                    <a:pt x="18612" y="15873"/>
                  </a:cubicBezTo>
                  <a:cubicBezTo>
                    <a:pt x="18441" y="15955"/>
                    <a:pt x="18441" y="15955"/>
                    <a:pt x="18441" y="15955"/>
                  </a:cubicBezTo>
                  <a:cubicBezTo>
                    <a:pt x="18441" y="16282"/>
                    <a:pt x="18441" y="16282"/>
                    <a:pt x="18441" y="16282"/>
                  </a:cubicBezTo>
                  <a:cubicBezTo>
                    <a:pt x="18526" y="16445"/>
                    <a:pt x="18526" y="16445"/>
                    <a:pt x="18526" y="16445"/>
                  </a:cubicBezTo>
                  <a:cubicBezTo>
                    <a:pt x="18697" y="16445"/>
                    <a:pt x="18697" y="16445"/>
                    <a:pt x="18697" y="16445"/>
                  </a:cubicBezTo>
                  <a:cubicBezTo>
                    <a:pt x="18783" y="16445"/>
                    <a:pt x="18783" y="16445"/>
                    <a:pt x="18783" y="16445"/>
                  </a:cubicBezTo>
                  <a:cubicBezTo>
                    <a:pt x="18868" y="16445"/>
                    <a:pt x="18868" y="16445"/>
                    <a:pt x="18868" y="16445"/>
                  </a:cubicBezTo>
                  <a:cubicBezTo>
                    <a:pt x="19039" y="16691"/>
                    <a:pt x="19039" y="16691"/>
                    <a:pt x="19039" y="16691"/>
                  </a:cubicBezTo>
                  <a:cubicBezTo>
                    <a:pt x="19039" y="16855"/>
                    <a:pt x="19039" y="16855"/>
                    <a:pt x="19039" y="16855"/>
                  </a:cubicBezTo>
                  <a:cubicBezTo>
                    <a:pt x="19209" y="17018"/>
                    <a:pt x="19209" y="17018"/>
                    <a:pt x="19209" y="17018"/>
                  </a:cubicBezTo>
                  <a:cubicBezTo>
                    <a:pt x="19466" y="17018"/>
                    <a:pt x="19466" y="17018"/>
                    <a:pt x="19466" y="17018"/>
                  </a:cubicBezTo>
                  <a:cubicBezTo>
                    <a:pt x="19636" y="16936"/>
                    <a:pt x="19636" y="16936"/>
                    <a:pt x="19636" y="16936"/>
                  </a:cubicBezTo>
                  <a:cubicBezTo>
                    <a:pt x="19807" y="17018"/>
                    <a:pt x="19807" y="17018"/>
                    <a:pt x="19807" y="17018"/>
                  </a:cubicBezTo>
                  <a:cubicBezTo>
                    <a:pt x="19978" y="17182"/>
                    <a:pt x="19978" y="17182"/>
                    <a:pt x="19978" y="17182"/>
                  </a:cubicBezTo>
                  <a:cubicBezTo>
                    <a:pt x="19978" y="17264"/>
                    <a:pt x="19978" y="17264"/>
                    <a:pt x="19978" y="17264"/>
                  </a:cubicBezTo>
                  <a:cubicBezTo>
                    <a:pt x="20063" y="17509"/>
                    <a:pt x="20063" y="17509"/>
                    <a:pt x="20063" y="17509"/>
                  </a:cubicBezTo>
                  <a:cubicBezTo>
                    <a:pt x="20063" y="17755"/>
                    <a:pt x="20063" y="17755"/>
                    <a:pt x="20063" y="17755"/>
                  </a:cubicBezTo>
                  <a:cubicBezTo>
                    <a:pt x="19978" y="17918"/>
                    <a:pt x="19978" y="17918"/>
                    <a:pt x="19978" y="17918"/>
                  </a:cubicBezTo>
                  <a:cubicBezTo>
                    <a:pt x="19807" y="18000"/>
                    <a:pt x="19807" y="18000"/>
                    <a:pt x="19807" y="18000"/>
                  </a:cubicBezTo>
                  <a:cubicBezTo>
                    <a:pt x="19722" y="18245"/>
                    <a:pt x="19722" y="18245"/>
                    <a:pt x="19722" y="18245"/>
                  </a:cubicBezTo>
                  <a:cubicBezTo>
                    <a:pt x="19807" y="18409"/>
                    <a:pt x="19807" y="18409"/>
                    <a:pt x="19807" y="18409"/>
                  </a:cubicBezTo>
                  <a:cubicBezTo>
                    <a:pt x="19807" y="18655"/>
                    <a:pt x="19807" y="18655"/>
                    <a:pt x="19807" y="18655"/>
                  </a:cubicBezTo>
                  <a:cubicBezTo>
                    <a:pt x="19722" y="18736"/>
                    <a:pt x="19722" y="18736"/>
                    <a:pt x="19722" y="18736"/>
                  </a:cubicBezTo>
                  <a:cubicBezTo>
                    <a:pt x="19466" y="18736"/>
                    <a:pt x="19466" y="18736"/>
                    <a:pt x="19466" y="18736"/>
                  </a:cubicBezTo>
                  <a:cubicBezTo>
                    <a:pt x="19209" y="18655"/>
                    <a:pt x="19209" y="18655"/>
                    <a:pt x="19209" y="18655"/>
                  </a:cubicBezTo>
                  <a:cubicBezTo>
                    <a:pt x="18868" y="18655"/>
                    <a:pt x="18868" y="18655"/>
                    <a:pt x="18868" y="18655"/>
                  </a:cubicBezTo>
                  <a:cubicBezTo>
                    <a:pt x="18783" y="18818"/>
                    <a:pt x="18783" y="18818"/>
                    <a:pt x="18783" y="18818"/>
                  </a:cubicBezTo>
                  <a:cubicBezTo>
                    <a:pt x="18868" y="18900"/>
                    <a:pt x="18868" y="18900"/>
                    <a:pt x="18868" y="18900"/>
                  </a:cubicBezTo>
                  <a:cubicBezTo>
                    <a:pt x="19039" y="19064"/>
                    <a:pt x="19039" y="19064"/>
                    <a:pt x="19039" y="19064"/>
                  </a:cubicBezTo>
                  <a:cubicBezTo>
                    <a:pt x="19039" y="19309"/>
                    <a:pt x="19039" y="19309"/>
                    <a:pt x="19039" y="19309"/>
                  </a:cubicBezTo>
                  <a:cubicBezTo>
                    <a:pt x="19039" y="19555"/>
                    <a:pt x="19039" y="19555"/>
                    <a:pt x="19039" y="19555"/>
                  </a:cubicBezTo>
                  <a:cubicBezTo>
                    <a:pt x="18868" y="19718"/>
                    <a:pt x="18868" y="19718"/>
                    <a:pt x="18868" y="19718"/>
                  </a:cubicBezTo>
                  <a:cubicBezTo>
                    <a:pt x="18783" y="19718"/>
                    <a:pt x="18783" y="19718"/>
                    <a:pt x="18783" y="19718"/>
                  </a:cubicBezTo>
                  <a:cubicBezTo>
                    <a:pt x="18526" y="19964"/>
                    <a:pt x="18526" y="19964"/>
                    <a:pt x="18526" y="19964"/>
                  </a:cubicBezTo>
                  <a:cubicBezTo>
                    <a:pt x="18441" y="20045"/>
                    <a:pt x="18441" y="20045"/>
                    <a:pt x="18441" y="20045"/>
                  </a:cubicBezTo>
                  <a:cubicBezTo>
                    <a:pt x="18270" y="20127"/>
                    <a:pt x="18270" y="20127"/>
                    <a:pt x="18270" y="20127"/>
                  </a:cubicBezTo>
                  <a:cubicBezTo>
                    <a:pt x="18014" y="20291"/>
                    <a:pt x="18014" y="20291"/>
                    <a:pt x="18014" y="20291"/>
                  </a:cubicBezTo>
                  <a:cubicBezTo>
                    <a:pt x="17843" y="20373"/>
                    <a:pt x="17843" y="20373"/>
                    <a:pt x="17843" y="20373"/>
                  </a:cubicBezTo>
                  <a:cubicBezTo>
                    <a:pt x="17758" y="20291"/>
                    <a:pt x="17758" y="20291"/>
                    <a:pt x="17758" y="20291"/>
                  </a:cubicBezTo>
                  <a:cubicBezTo>
                    <a:pt x="17587" y="20209"/>
                    <a:pt x="17587" y="20209"/>
                    <a:pt x="17587" y="20209"/>
                  </a:cubicBezTo>
                  <a:cubicBezTo>
                    <a:pt x="17417" y="20291"/>
                    <a:pt x="17417" y="20291"/>
                    <a:pt x="17417" y="20291"/>
                  </a:cubicBezTo>
                  <a:cubicBezTo>
                    <a:pt x="17417" y="20455"/>
                    <a:pt x="17417" y="20455"/>
                    <a:pt x="17417" y="20455"/>
                  </a:cubicBezTo>
                  <a:cubicBezTo>
                    <a:pt x="17331" y="20536"/>
                    <a:pt x="17331" y="20536"/>
                    <a:pt x="17331" y="20536"/>
                  </a:cubicBezTo>
                  <a:cubicBezTo>
                    <a:pt x="17331" y="20700"/>
                    <a:pt x="17331" y="20700"/>
                    <a:pt x="17331" y="20700"/>
                  </a:cubicBezTo>
                  <a:cubicBezTo>
                    <a:pt x="17246" y="20945"/>
                    <a:pt x="17246" y="20945"/>
                    <a:pt x="17246" y="20945"/>
                  </a:cubicBezTo>
                  <a:cubicBezTo>
                    <a:pt x="17417" y="21109"/>
                    <a:pt x="17417" y="21109"/>
                    <a:pt x="17417" y="21109"/>
                  </a:cubicBezTo>
                  <a:cubicBezTo>
                    <a:pt x="17331" y="21273"/>
                    <a:pt x="17331" y="21273"/>
                    <a:pt x="17331" y="21273"/>
                  </a:cubicBezTo>
                  <a:cubicBezTo>
                    <a:pt x="17160" y="21273"/>
                    <a:pt x="17160" y="21273"/>
                    <a:pt x="17160" y="21273"/>
                  </a:cubicBezTo>
                  <a:cubicBezTo>
                    <a:pt x="17075" y="21436"/>
                    <a:pt x="17075" y="21436"/>
                    <a:pt x="17075" y="21436"/>
                  </a:cubicBezTo>
                  <a:cubicBezTo>
                    <a:pt x="17160" y="21518"/>
                    <a:pt x="17160" y="21518"/>
                    <a:pt x="17160" y="21518"/>
                  </a:cubicBezTo>
                  <a:cubicBezTo>
                    <a:pt x="17160" y="21600"/>
                    <a:pt x="17160" y="21600"/>
                    <a:pt x="17160" y="21600"/>
                  </a:cubicBezTo>
                  <a:cubicBezTo>
                    <a:pt x="16990" y="21600"/>
                    <a:pt x="16990" y="21600"/>
                    <a:pt x="16990" y="21600"/>
                  </a:cubicBezTo>
                  <a:cubicBezTo>
                    <a:pt x="16648" y="21600"/>
                    <a:pt x="16648" y="21600"/>
                    <a:pt x="16648" y="21600"/>
                  </a:cubicBezTo>
                  <a:cubicBezTo>
                    <a:pt x="16221" y="21436"/>
                    <a:pt x="16221" y="21436"/>
                    <a:pt x="16221" y="21436"/>
                  </a:cubicBezTo>
                  <a:cubicBezTo>
                    <a:pt x="15880" y="21273"/>
                    <a:pt x="15880" y="21273"/>
                    <a:pt x="15880" y="21273"/>
                  </a:cubicBezTo>
                  <a:cubicBezTo>
                    <a:pt x="15624" y="21027"/>
                    <a:pt x="15624" y="21027"/>
                    <a:pt x="15624" y="21027"/>
                  </a:cubicBezTo>
                  <a:cubicBezTo>
                    <a:pt x="15282" y="20782"/>
                    <a:pt x="15282" y="20782"/>
                    <a:pt x="15282" y="20782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368" y="20700"/>
                    <a:pt x="15368" y="20700"/>
                    <a:pt x="15368" y="20700"/>
                  </a:cubicBezTo>
                  <a:cubicBezTo>
                    <a:pt x="15368" y="20536"/>
                    <a:pt x="15368" y="20536"/>
                    <a:pt x="15368" y="20536"/>
                  </a:cubicBezTo>
                  <a:cubicBezTo>
                    <a:pt x="15197" y="20373"/>
                    <a:pt x="15197" y="20373"/>
                    <a:pt x="15197" y="20373"/>
                  </a:cubicBezTo>
                  <a:cubicBezTo>
                    <a:pt x="15026" y="20373"/>
                    <a:pt x="15026" y="20373"/>
                    <a:pt x="15026" y="20373"/>
                  </a:cubicBezTo>
                  <a:cubicBezTo>
                    <a:pt x="14770" y="20373"/>
                    <a:pt x="14770" y="20373"/>
                    <a:pt x="14770" y="20373"/>
                  </a:cubicBezTo>
                  <a:cubicBezTo>
                    <a:pt x="14599" y="20373"/>
                    <a:pt x="14599" y="20373"/>
                    <a:pt x="14599" y="20373"/>
                  </a:cubicBezTo>
                  <a:cubicBezTo>
                    <a:pt x="14428" y="20291"/>
                    <a:pt x="14428" y="20291"/>
                    <a:pt x="14428" y="20291"/>
                  </a:cubicBezTo>
                  <a:cubicBezTo>
                    <a:pt x="14343" y="20127"/>
                    <a:pt x="14343" y="20127"/>
                    <a:pt x="14343" y="20127"/>
                  </a:cubicBezTo>
                  <a:cubicBezTo>
                    <a:pt x="14258" y="20045"/>
                    <a:pt x="14258" y="20045"/>
                    <a:pt x="14258" y="20045"/>
                  </a:cubicBezTo>
                  <a:cubicBezTo>
                    <a:pt x="14172" y="19964"/>
                    <a:pt x="14172" y="19964"/>
                    <a:pt x="14172" y="19964"/>
                  </a:cubicBezTo>
                  <a:cubicBezTo>
                    <a:pt x="14087" y="19718"/>
                    <a:pt x="14087" y="19718"/>
                    <a:pt x="14087" y="19718"/>
                  </a:cubicBezTo>
                  <a:cubicBezTo>
                    <a:pt x="13916" y="19555"/>
                    <a:pt x="13916" y="19555"/>
                    <a:pt x="13916" y="19555"/>
                  </a:cubicBezTo>
                  <a:cubicBezTo>
                    <a:pt x="13660" y="19473"/>
                    <a:pt x="13660" y="19473"/>
                    <a:pt x="13660" y="19473"/>
                  </a:cubicBezTo>
                  <a:cubicBezTo>
                    <a:pt x="13489" y="19473"/>
                    <a:pt x="13489" y="19473"/>
                    <a:pt x="13489" y="19473"/>
                  </a:cubicBezTo>
                  <a:cubicBezTo>
                    <a:pt x="13404" y="19473"/>
                    <a:pt x="13404" y="19473"/>
                    <a:pt x="13404" y="19473"/>
                  </a:cubicBezTo>
                  <a:cubicBezTo>
                    <a:pt x="13233" y="19227"/>
                    <a:pt x="13233" y="19227"/>
                    <a:pt x="13233" y="19227"/>
                  </a:cubicBezTo>
                  <a:cubicBezTo>
                    <a:pt x="13233" y="18900"/>
                    <a:pt x="13233" y="18900"/>
                    <a:pt x="13233" y="18900"/>
                  </a:cubicBezTo>
                  <a:cubicBezTo>
                    <a:pt x="13319" y="18736"/>
                    <a:pt x="13319" y="18736"/>
                    <a:pt x="13319" y="18736"/>
                  </a:cubicBezTo>
                  <a:cubicBezTo>
                    <a:pt x="13575" y="18573"/>
                    <a:pt x="13575" y="18573"/>
                    <a:pt x="13575" y="18573"/>
                  </a:cubicBezTo>
                  <a:cubicBezTo>
                    <a:pt x="13660" y="18573"/>
                    <a:pt x="13660" y="18573"/>
                    <a:pt x="13660" y="18573"/>
                  </a:cubicBezTo>
                  <a:cubicBezTo>
                    <a:pt x="13831" y="18573"/>
                    <a:pt x="13831" y="18573"/>
                    <a:pt x="13831" y="18573"/>
                  </a:cubicBezTo>
                  <a:cubicBezTo>
                    <a:pt x="13916" y="18409"/>
                    <a:pt x="13916" y="18409"/>
                    <a:pt x="13916" y="18409"/>
                  </a:cubicBezTo>
                  <a:cubicBezTo>
                    <a:pt x="13831" y="18327"/>
                    <a:pt x="13831" y="18327"/>
                    <a:pt x="13831" y="18327"/>
                  </a:cubicBezTo>
                  <a:cubicBezTo>
                    <a:pt x="13745" y="18164"/>
                    <a:pt x="13745" y="18164"/>
                    <a:pt x="13745" y="18164"/>
                  </a:cubicBezTo>
                  <a:cubicBezTo>
                    <a:pt x="13831" y="18082"/>
                    <a:pt x="13831" y="18082"/>
                    <a:pt x="13831" y="18082"/>
                  </a:cubicBezTo>
                  <a:cubicBezTo>
                    <a:pt x="13831" y="17836"/>
                    <a:pt x="13831" y="17836"/>
                    <a:pt x="13831" y="17836"/>
                  </a:cubicBezTo>
                  <a:cubicBezTo>
                    <a:pt x="13660" y="17591"/>
                    <a:pt x="13660" y="17591"/>
                    <a:pt x="13660" y="17591"/>
                  </a:cubicBezTo>
                  <a:cubicBezTo>
                    <a:pt x="13489" y="17509"/>
                    <a:pt x="13489" y="17509"/>
                    <a:pt x="13489" y="17509"/>
                  </a:cubicBezTo>
                  <a:cubicBezTo>
                    <a:pt x="13404" y="17345"/>
                    <a:pt x="13404" y="17345"/>
                    <a:pt x="13404" y="17345"/>
                  </a:cubicBezTo>
                  <a:cubicBezTo>
                    <a:pt x="13404" y="17182"/>
                    <a:pt x="13404" y="17182"/>
                    <a:pt x="13404" y="17182"/>
                  </a:cubicBezTo>
                  <a:cubicBezTo>
                    <a:pt x="13404" y="16773"/>
                    <a:pt x="13404" y="16773"/>
                    <a:pt x="13404" y="16773"/>
                  </a:cubicBezTo>
                  <a:cubicBezTo>
                    <a:pt x="13660" y="16773"/>
                    <a:pt x="13660" y="16773"/>
                    <a:pt x="13660" y="16773"/>
                  </a:cubicBezTo>
                  <a:cubicBezTo>
                    <a:pt x="13831" y="16609"/>
                    <a:pt x="13831" y="16609"/>
                    <a:pt x="13831" y="16609"/>
                  </a:cubicBezTo>
                  <a:cubicBezTo>
                    <a:pt x="13916" y="16445"/>
                    <a:pt x="13916" y="16445"/>
                    <a:pt x="13916" y="16445"/>
                  </a:cubicBezTo>
                  <a:cubicBezTo>
                    <a:pt x="13660" y="16364"/>
                    <a:pt x="13660" y="16364"/>
                    <a:pt x="13660" y="16364"/>
                  </a:cubicBezTo>
                  <a:cubicBezTo>
                    <a:pt x="13489" y="16364"/>
                    <a:pt x="13489" y="16364"/>
                    <a:pt x="13489" y="16364"/>
                  </a:cubicBezTo>
                  <a:cubicBezTo>
                    <a:pt x="13319" y="16527"/>
                    <a:pt x="13319" y="16527"/>
                    <a:pt x="13319" y="16527"/>
                  </a:cubicBezTo>
                  <a:cubicBezTo>
                    <a:pt x="13233" y="16609"/>
                    <a:pt x="13233" y="16609"/>
                    <a:pt x="13233" y="16609"/>
                  </a:cubicBezTo>
                  <a:cubicBezTo>
                    <a:pt x="12977" y="16691"/>
                    <a:pt x="12977" y="16691"/>
                    <a:pt x="12977" y="16691"/>
                  </a:cubicBezTo>
                  <a:cubicBezTo>
                    <a:pt x="12806" y="16691"/>
                    <a:pt x="12806" y="16691"/>
                    <a:pt x="12806" y="16691"/>
                  </a:cubicBezTo>
                  <a:cubicBezTo>
                    <a:pt x="12721" y="16691"/>
                    <a:pt x="12721" y="16691"/>
                    <a:pt x="12721" y="16691"/>
                  </a:cubicBezTo>
                  <a:cubicBezTo>
                    <a:pt x="12721" y="16936"/>
                    <a:pt x="12721" y="16936"/>
                    <a:pt x="12721" y="16936"/>
                  </a:cubicBezTo>
                  <a:cubicBezTo>
                    <a:pt x="12636" y="17018"/>
                    <a:pt x="12636" y="17018"/>
                    <a:pt x="12636" y="17018"/>
                  </a:cubicBezTo>
                  <a:cubicBezTo>
                    <a:pt x="12636" y="17182"/>
                    <a:pt x="12636" y="17182"/>
                    <a:pt x="12636" y="17182"/>
                  </a:cubicBezTo>
                  <a:cubicBezTo>
                    <a:pt x="12379" y="17264"/>
                    <a:pt x="12379" y="17264"/>
                    <a:pt x="12379" y="17264"/>
                  </a:cubicBezTo>
                  <a:cubicBezTo>
                    <a:pt x="12209" y="17182"/>
                    <a:pt x="12209" y="17182"/>
                    <a:pt x="12209" y="17182"/>
                  </a:cubicBezTo>
                  <a:cubicBezTo>
                    <a:pt x="12038" y="17182"/>
                    <a:pt x="12038" y="17182"/>
                    <a:pt x="12038" y="17182"/>
                  </a:cubicBezTo>
                  <a:cubicBezTo>
                    <a:pt x="11953" y="17345"/>
                    <a:pt x="11953" y="17345"/>
                    <a:pt x="11953" y="17345"/>
                  </a:cubicBezTo>
                  <a:cubicBezTo>
                    <a:pt x="12038" y="17509"/>
                    <a:pt x="12038" y="17509"/>
                    <a:pt x="12038" y="17509"/>
                  </a:cubicBezTo>
                  <a:cubicBezTo>
                    <a:pt x="11867" y="17591"/>
                    <a:pt x="11867" y="17591"/>
                    <a:pt x="11867" y="17591"/>
                  </a:cubicBezTo>
                  <a:cubicBezTo>
                    <a:pt x="11611" y="17673"/>
                    <a:pt x="11611" y="17673"/>
                    <a:pt x="11611" y="17673"/>
                  </a:cubicBezTo>
                  <a:cubicBezTo>
                    <a:pt x="11440" y="17591"/>
                    <a:pt x="11440" y="17591"/>
                    <a:pt x="11440" y="17591"/>
                  </a:cubicBezTo>
                  <a:cubicBezTo>
                    <a:pt x="11270" y="17673"/>
                    <a:pt x="11270" y="17673"/>
                    <a:pt x="11270" y="17673"/>
                  </a:cubicBezTo>
                  <a:cubicBezTo>
                    <a:pt x="11099" y="17836"/>
                    <a:pt x="11099" y="17836"/>
                    <a:pt x="11099" y="17836"/>
                  </a:cubicBezTo>
                  <a:cubicBezTo>
                    <a:pt x="11013" y="17918"/>
                    <a:pt x="11013" y="17918"/>
                    <a:pt x="11013" y="17918"/>
                  </a:cubicBezTo>
                  <a:cubicBezTo>
                    <a:pt x="10928" y="18164"/>
                    <a:pt x="10928" y="18164"/>
                    <a:pt x="10928" y="18164"/>
                  </a:cubicBezTo>
                  <a:cubicBezTo>
                    <a:pt x="10843" y="18245"/>
                    <a:pt x="10843" y="18245"/>
                    <a:pt x="10843" y="18245"/>
                  </a:cubicBezTo>
                  <a:cubicBezTo>
                    <a:pt x="10672" y="18327"/>
                    <a:pt x="10672" y="18327"/>
                    <a:pt x="10672" y="18327"/>
                  </a:cubicBezTo>
                  <a:cubicBezTo>
                    <a:pt x="10587" y="18491"/>
                    <a:pt x="10587" y="18491"/>
                    <a:pt x="10587" y="18491"/>
                  </a:cubicBezTo>
                  <a:cubicBezTo>
                    <a:pt x="10501" y="18491"/>
                    <a:pt x="10501" y="18491"/>
                    <a:pt x="10501" y="18491"/>
                  </a:cubicBezTo>
                  <a:cubicBezTo>
                    <a:pt x="10245" y="18409"/>
                    <a:pt x="10245" y="18409"/>
                    <a:pt x="10245" y="18409"/>
                  </a:cubicBezTo>
                  <a:cubicBezTo>
                    <a:pt x="10245" y="18245"/>
                    <a:pt x="10245" y="18245"/>
                    <a:pt x="10245" y="18245"/>
                  </a:cubicBezTo>
                  <a:cubicBezTo>
                    <a:pt x="9989" y="18082"/>
                    <a:pt x="9989" y="18082"/>
                    <a:pt x="9989" y="18082"/>
                  </a:cubicBezTo>
                  <a:cubicBezTo>
                    <a:pt x="9904" y="18082"/>
                    <a:pt x="9904" y="18082"/>
                    <a:pt x="9904" y="18082"/>
                  </a:cubicBezTo>
                  <a:cubicBezTo>
                    <a:pt x="9818" y="18327"/>
                    <a:pt x="9818" y="18327"/>
                    <a:pt x="9818" y="18327"/>
                  </a:cubicBezTo>
                  <a:cubicBezTo>
                    <a:pt x="9647" y="18409"/>
                    <a:pt x="9647" y="18409"/>
                    <a:pt x="9647" y="18409"/>
                  </a:cubicBezTo>
                  <a:cubicBezTo>
                    <a:pt x="9733" y="18573"/>
                    <a:pt x="9733" y="18573"/>
                    <a:pt x="9733" y="18573"/>
                  </a:cubicBezTo>
                  <a:cubicBezTo>
                    <a:pt x="9733" y="18736"/>
                    <a:pt x="9733" y="18736"/>
                    <a:pt x="9733" y="18736"/>
                  </a:cubicBezTo>
                  <a:cubicBezTo>
                    <a:pt x="9647" y="18655"/>
                    <a:pt x="9562" y="18655"/>
                    <a:pt x="9477" y="18573"/>
                  </a:cubicBezTo>
                  <a:cubicBezTo>
                    <a:pt x="9306" y="18573"/>
                    <a:pt x="9135" y="18409"/>
                    <a:pt x="8964" y="18327"/>
                  </a:cubicBezTo>
                  <a:cubicBezTo>
                    <a:pt x="8879" y="18245"/>
                    <a:pt x="8538" y="18082"/>
                    <a:pt x="8452" y="18000"/>
                  </a:cubicBezTo>
                  <a:cubicBezTo>
                    <a:pt x="8367" y="17836"/>
                    <a:pt x="8281" y="17591"/>
                    <a:pt x="8196" y="17427"/>
                  </a:cubicBezTo>
                  <a:cubicBezTo>
                    <a:pt x="8196" y="17345"/>
                    <a:pt x="8111" y="17100"/>
                    <a:pt x="8025" y="17018"/>
                  </a:cubicBezTo>
                  <a:cubicBezTo>
                    <a:pt x="8025" y="16855"/>
                    <a:pt x="7940" y="16609"/>
                    <a:pt x="7855" y="16445"/>
                  </a:cubicBezTo>
                  <a:cubicBezTo>
                    <a:pt x="7769" y="16364"/>
                    <a:pt x="7428" y="16282"/>
                    <a:pt x="7428" y="16118"/>
                  </a:cubicBezTo>
                  <a:cubicBezTo>
                    <a:pt x="7342" y="16118"/>
                    <a:pt x="7342" y="15955"/>
                    <a:pt x="7257" y="15873"/>
                  </a:cubicBezTo>
                  <a:cubicBezTo>
                    <a:pt x="7257" y="15709"/>
                    <a:pt x="7086" y="15382"/>
                    <a:pt x="7001" y="15218"/>
                  </a:cubicBezTo>
                  <a:cubicBezTo>
                    <a:pt x="6915" y="15055"/>
                    <a:pt x="6659" y="14727"/>
                    <a:pt x="6489" y="14564"/>
                  </a:cubicBezTo>
                  <a:cubicBezTo>
                    <a:pt x="6403" y="14482"/>
                    <a:pt x="6062" y="14236"/>
                    <a:pt x="5891" y="14155"/>
                  </a:cubicBezTo>
                  <a:cubicBezTo>
                    <a:pt x="5720" y="14155"/>
                    <a:pt x="5379" y="14073"/>
                    <a:pt x="5208" y="14073"/>
                  </a:cubicBezTo>
                  <a:cubicBezTo>
                    <a:pt x="5037" y="14073"/>
                    <a:pt x="4696" y="14073"/>
                    <a:pt x="4525" y="14073"/>
                  </a:cubicBezTo>
                  <a:cubicBezTo>
                    <a:pt x="4440" y="14073"/>
                    <a:pt x="4183" y="14155"/>
                    <a:pt x="4098" y="14155"/>
                  </a:cubicBezTo>
                  <a:cubicBezTo>
                    <a:pt x="4013" y="14155"/>
                    <a:pt x="3842" y="14236"/>
                    <a:pt x="3757" y="14236"/>
                  </a:cubicBezTo>
                  <a:cubicBezTo>
                    <a:pt x="3586" y="14236"/>
                    <a:pt x="3500" y="14155"/>
                    <a:pt x="3415" y="14155"/>
                  </a:cubicBezTo>
                  <a:cubicBezTo>
                    <a:pt x="3330" y="14073"/>
                    <a:pt x="3159" y="13991"/>
                    <a:pt x="3074" y="13909"/>
                  </a:cubicBezTo>
                  <a:cubicBezTo>
                    <a:pt x="2988" y="13827"/>
                    <a:pt x="2817" y="13664"/>
                    <a:pt x="2817" y="13582"/>
                  </a:cubicBezTo>
                  <a:cubicBezTo>
                    <a:pt x="2732" y="13418"/>
                    <a:pt x="2732" y="13173"/>
                    <a:pt x="2732" y="13091"/>
                  </a:cubicBezTo>
                  <a:cubicBezTo>
                    <a:pt x="2647" y="13009"/>
                    <a:pt x="2647" y="12845"/>
                    <a:pt x="2561" y="12764"/>
                  </a:cubicBezTo>
                  <a:cubicBezTo>
                    <a:pt x="2476" y="12764"/>
                    <a:pt x="2305" y="12682"/>
                    <a:pt x="2305" y="12682"/>
                  </a:cubicBezTo>
                  <a:cubicBezTo>
                    <a:pt x="2220" y="12600"/>
                    <a:pt x="2220" y="12436"/>
                    <a:pt x="2220" y="12436"/>
                  </a:cubicBezTo>
                  <a:cubicBezTo>
                    <a:pt x="2220" y="12355"/>
                    <a:pt x="2220" y="12191"/>
                    <a:pt x="2305" y="12191"/>
                  </a:cubicBezTo>
                  <a:cubicBezTo>
                    <a:pt x="2305" y="12109"/>
                    <a:pt x="2476" y="12109"/>
                    <a:pt x="2476" y="12109"/>
                  </a:cubicBezTo>
                  <a:cubicBezTo>
                    <a:pt x="2561" y="12109"/>
                    <a:pt x="2647" y="12027"/>
                    <a:pt x="2732" y="12109"/>
                  </a:cubicBezTo>
                  <a:cubicBezTo>
                    <a:pt x="2817" y="12109"/>
                    <a:pt x="2903" y="12191"/>
                    <a:pt x="2988" y="12191"/>
                  </a:cubicBezTo>
                  <a:cubicBezTo>
                    <a:pt x="3074" y="12191"/>
                    <a:pt x="3244" y="12191"/>
                    <a:pt x="3330" y="12191"/>
                  </a:cubicBezTo>
                  <a:cubicBezTo>
                    <a:pt x="3330" y="12191"/>
                    <a:pt x="3500" y="12109"/>
                    <a:pt x="3500" y="12027"/>
                  </a:cubicBezTo>
                  <a:cubicBezTo>
                    <a:pt x="3500" y="11945"/>
                    <a:pt x="3500" y="11782"/>
                    <a:pt x="3415" y="11700"/>
                  </a:cubicBezTo>
                  <a:cubicBezTo>
                    <a:pt x="3330" y="11700"/>
                    <a:pt x="3244" y="11536"/>
                    <a:pt x="3159" y="11536"/>
                  </a:cubicBezTo>
                  <a:cubicBezTo>
                    <a:pt x="3159" y="11455"/>
                    <a:pt x="2988" y="11455"/>
                    <a:pt x="2988" y="11373"/>
                  </a:cubicBezTo>
                  <a:cubicBezTo>
                    <a:pt x="2988" y="11291"/>
                    <a:pt x="2988" y="11209"/>
                    <a:pt x="2988" y="11127"/>
                  </a:cubicBezTo>
                  <a:cubicBezTo>
                    <a:pt x="2988" y="11127"/>
                    <a:pt x="2988" y="10964"/>
                    <a:pt x="2988" y="10882"/>
                  </a:cubicBezTo>
                  <a:cubicBezTo>
                    <a:pt x="2988" y="10882"/>
                    <a:pt x="2988" y="10800"/>
                    <a:pt x="2903" y="10800"/>
                  </a:cubicBezTo>
                  <a:cubicBezTo>
                    <a:pt x="2903" y="10718"/>
                    <a:pt x="2817" y="10800"/>
                    <a:pt x="2732" y="10800"/>
                  </a:cubicBezTo>
                  <a:cubicBezTo>
                    <a:pt x="2647" y="10800"/>
                    <a:pt x="2647" y="10882"/>
                    <a:pt x="2561" y="10882"/>
                  </a:cubicBezTo>
                  <a:cubicBezTo>
                    <a:pt x="2476" y="10882"/>
                    <a:pt x="2391" y="10882"/>
                    <a:pt x="2305" y="10882"/>
                  </a:cubicBezTo>
                  <a:cubicBezTo>
                    <a:pt x="2305" y="10800"/>
                    <a:pt x="2220" y="10555"/>
                    <a:pt x="2134" y="10473"/>
                  </a:cubicBezTo>
                  <a:cubicBezTo>
                    <a:pt x="2134" y="10391"/>
                    <a:pt x="2049" y="10227"/>
                    <a:pt x="2049" y="10064"/>
                  </a:cubicBezTo>
                  <a:cubicBezTo>
                    <a:pt x="2049" y="9982"/>
                    <a:pt x="2220" y="9736"/>
                    <a:pt x="2220" y="9655"/>
                  </a:cubicBezTo>
                  <a:cubicBezTo>
                    <a:pt x="2220" y="9573"/>
                    <a:pt x="2305" y="9409"/>
                    <a:pt x="2305" y="9327"/>
                  </a:cubicBezTo>
                  <a:cubicBezTo>
                    <a:pt x="2391" y="9327"/>
                    <a:pt x="2476" y="9245"/>
                    <a:pt x="2476" y="9245"/>
                  </a:cubicBezTo>
                  <a:cubicBezTo>
                    <a:pt x="2561" y="9164"/>
                    <a:pt x="2732" y="9082"/>
                    <a:pt x="2817" y="9082"/>
                  </a:cubicBezTo>
                  <a:cubicBezTo>
                    <a:pt x="2903" y="9082"/>
                    <a:pt x="2988" y="8918"/>
                    <a:pt x="3074" y="8836"/>
                  </a:cubicBezTo>
                  <a:cubicBezTo>
                    <a:pt x="3159" y="8836"/>
                    <a:pt x="3244" y="8755"/>
                    <a:pt x="3244" y="8673"/>
                  </a:cubicBezTo>
                  <a:cubicBezTo>
                    <a:pt x="3330" y="8591"/>
                    <a:pt x="3415" y="8427"/>
                    <a:pt x="3330" y="8427"/>
                  </a:cubicBezTo>
                  <a:cubicBezTo>
                    <a:pt x="3330" y="8345"/>
                    <a:pt x="3244" y="8345"/>
                    <a:pt x="3244" y="8345"/>
                  </a:cubicBezTo>
                  <a:cubicBezTo>
                    <a:pt x="3159" y="8345"/>
                    <a:pt x="3074" y="8427"/>
                    <a:pt x="2988" y="8427"/>
                  </a:cubicBezTo>
                  <a:cubicBezTo>
                    <a:pt x="2988" y="8427"/>
                    <a:pt x="2903" y="8509"/>
                    <a:pt x="2903" y="8591"/>
                  </a:cubicBezTo>
                  <a:cubicBezTo>
                    <a:pt x="2817" y="8673"/>
                    <a:pt x="2817" y="8836"/>
                    <a:pt x="2647" y="8918"/>
                  </a:cubicBezTo>
                  <a:cubicBezTo>
                    <a:pt x="2647" y="8918"/>
                    <a:pt x="2561" y="8918"/>
                    <a:pt x="2476" y="8836"/>
                  </a:cubicBezTo>
                  <a:cubicBezTo>
                    <a:pt x="2391" y="8836"/>
                    <a:pt x="2305" y="8755"/>
                    <a:pt x="2305" y="8755"/>
                  </a:cubicBezTo>
                  <a:cubicBezTo>
                    <a:pt x="2220" y="8673"/>
                    <a:pt x="2049" y="8673"/>
                    <a:pt x="2049" y="8673"/>
                  </a:cubicBezTo>
                  <a:cubicBezTo>
                    <a:pt x="1964" y="8673"/>
                    <a:pt x="1708" y="8673"/>
                    <a:pt x="1622" y="8673"/>
                  </a:cubicBezTo>
                  <a:cubicBezTo>
                    <a:pt x="1622" y="8673"/>
                    <a:pt x="1537" y="8591"/>
                    <a:pt x="1537" y="8591"/>
                  </a:cubicBezTo>
                  <a:cubicBezTo>
                    <a:pt x="1366" y="8591"/>
                    <a:pt x="1281" y="8591"/>
                    <a:pt x="1195" y="8673"/>
                  </a:cubicBezTo>
                  <a:cubicBezTo>
                    <a:pt x="1110" y="8673"/>
                    <a:pt x="1195" y="8755"/>
                    <a:pt x="1195" y="8755"/>
                  </a:cubicBezTo>
                  <a:cubicBezTo>
                    <a:pt x="1195" y="8836"/>
                    <a:pt x="1195" y="9000"/>
                    <a:pt x="1195" y="9000"/>
                  </a:cubicBezTo>
                  <a:cubicBezTo>
                    <a:pt x="1110" y="9082"/>
                    <a:pt x="939" y="9000"/>
                    <a:pt x="768" y="8918"/>
                  </a:cubicBezTo>
                  <a:cubicBezTo>
                    <a:pt x="768" y="8918"/>
                    <a:pt x="598" y="8836"/>
                    <a:pt x="598" y="8755"/>
                  </a:cubicBezTo>
                  <a:cubicBezTo>
                    <a:pt x="598" y="8755"/>
                    <a:pt x="427" y="8673"/>
                    <a:pt x="427" y="8673"/>
                  </a:cubicBezTo>
                  <a:cubicBezTo>
                    <a:pt x="427" y="8591"/>
                    <a:pt x="598" y="8509"/>
                    <a:pt x="512" y="8427"/>
                  </a:cubicBezTo>
                  <a:cubicBezTo>
                    <a:pt x="427" y="8427"/>
                    <a:pt x="427" y="8427"/>
                    <a:pt x="427" y="8427"/>
                  </a:cubicBezTo>
                  <a:cubicBezTo>
                    <a:pt x="427" y="8427"/>
                    <a:pt x="342" y="8509"/>
                    <a:pt x="342" y="8509"/>
                  </a:cubicBezTo>
                  <a:cubicBezTo>
                    <a:pt x="342" y="8591"/>
                    <a:pt x="342" y="8673"/>
                    <a:pt x="342" y="8673"/>
                  </a:cubicBezTo>
                  <a:cubicBezTo>
                    <a:pt x="256" y="8755"/>
                    <a:pt x="171" y="8673"/>
                    <a:pt x="171" y="8673"/>
                  </a:cubicBezTo>
                  <a:cubicBezTo>
                    <a:pt x="85" y="8673"/>
                    <a:pt x="85" y="8509"/>
                    <a:pt x="0" y="8427"/>
                  </a:cubicBezTo>
                  <a:cubicBezTo>
                    <a:pt x="0" y="8345"/>
                    <a:pt x="0" y="8182"/>
                    <a:pt x="85" y="8182"/>
                  </a:cubicBezTo>
                  <a:cubicBezTo>
                    <a:pt x="85" y="8100"/>
                    <a:pt x="171" y="7936"/>
                    <a:pt x="256" y="7855"/>
                  </a:cubicBezTo>
                  <a:cubicBezTo>
                    <a:pt x="256" y="7855"/>
                    <a:pt x="342" y="7855"/>
                    <a:pt x="342" y="7773"/>
                  </a:cubicBezTo>
                  <a:cubicBezTo>
                    <a:pt x="427" y="7773"/>
                    <a:pt x="598" y="7855"/>
                    <a:pt x="683" y="7855"/>
                  </a:cubicBezTo>
                  <a:cubicBezTo>
                    <a:pt x="768" y="7855"/>
                    <a:pt x="939" y="7773"/>
                    <a:pt x="939" y="7773"/>
                  </a:cubicBezTo>
                  <a:cubicBezTo>
                    <a:pt x="1025" y="7691"/>
                    <a:pt x="939" y="7527"/>
                    <a:pt x="939" y="7527"/>
                  </a:cubicBezTo>
                  <a:cubicBezTo>
                    <a:pt x="939" y="7527"/>
                    <a:pt x="768" y="7527"/>
                    <a:pt x="768" y="7527"/>
                  </a:cubicBezTo>
                  <a:cubicBezTo>
                    <a:pt x="768" y="7527"/>
                    <a:pt x="683" y="7527"/>
                    <a:pt x="598" y="7609"/>
                  </a:cubicBezTo>
                  <a:cubicBezTo>
                    <a:pt x="598" y="7609"/>
                    <a:pt x="427" y="7609"/>
                    <a:pt x="427" y="7527"/>
                  </a:cubicBezTo>
                  <a:cubicBezTo>
                    <a:pt x="342" y="7527"/>
                    <a:pt x="342" y="7527"/>
                    <a:pt x="342" y="7527"/>
                  </a:cubicBezTo>
                  <a:cubicBezTo>
                    <a:pt x="342" y="7445"/>
                    <a:pt x="342" y="7364"/>
                    <a:pt x="342" y="7282"/>
                  </a:cubicBezTo>
                  <a:cubicBezTo>
                    <a:pt x="427" y="7282"/>
                    <a:pt x="598" y="7282"/>
                    <a:pt x="683" y="7200"/>
                  </a:cubicBezTo>
                  <a:cubicBezTo>
                    <a:pt x="683" y="7200"/>
                    <a:pt x="768" y="7118"/>
                    <a:pt x="768" y="7118"/>
                  </a:cubicBezTo>
                  <a:cubicBezTo>
                    <a:pt x="939" y="7036"/>
                    <a:pt x="1025" y="7118"/>
                    <a:pt x="1110" y="7118"/>
                  </a:cubicBezTo>
                  <a:cubicBezTo>
                    <a:pt x="1281" y="7036"/>
                    <a:pt x="1537" y="7036"/>
                    <a:pt x="1622" y="6955"/>
                  </a:cubicBezTo>
                  <a:cubicBezTo>
                    <a:pt x="1708" y="6955"/>
                    <a:pt x="1964" y="6955"/>
                    <a:pt x="2049" y="6955"/>
                  </a:cubicBezTo>
                  <a:cubicBezTo>
                    <a:pt x="2134" y="6955"/>
                    <a:pt x="2305" y="7036"/>
                    <a:pt x="2391" y="7036"/>
                  </a:cubicBezTo>
                  <a:cubicBezTo>
                    <a:pt x="2476" y="7118"/>
                    <a:pt x="2647" y="7118"/>
                    <a:pt x="2732" y="7036"/>
                  </a:cubicBezTo>
                  <a:cubicBezTo>
                    <a:pt x="2817" y="7036"/>
                    <a:pt x="2903" y="6955"/>
                    <a:pt x="2988" y="6873"/>
                  </a:cubicBezTo>
                  <a:cubicBezTo>
                    <a:pt x="2988" y="6873"/>
                    <a:pt x="3159" y="6709"/>
                    <a:pt x="3159" y="6709"/>
                  </a:cubicBezTo>
                  <a:cubicBezTo>
                    <a:pt x="3244" y="6627"/>
                    <a:pt x="3159" y="6464"/>
                    <a:pt x="3244" y="6382"/>
                  </a:cubicBezTo>
                  <a:cubicBezTo>
                    <a:pt x="3244" y="6382"/>
                    <a:pt x="3330" y="6382"/>
                    <a:pt x="3330" y="6382"/>
                  </a:cubicBezTo>
                  <a:cubicBezTo>
                    <a:pt x="3415" y="6300"/>
                    <a:pt x="3500" y="6300"/>
                    <a:pt x="3500" y="6300"/>
                  </a:cubicBezTo>
                  <a:cubicBezTo>
                    <a:pt x="3586" y="6300"/>
                    <a:pt x="3757" y="6136"/>
                    <a:pt x="3757" y="6055"/>
                  </a:cubicBezTo>
                  <a:cubicBezTo>
                    <a:pt x="3757" y="6055"/>
                    <a:pt x="3757" y="5891"/>
                    <a:pt x="3757" y="5891"/>
                  </a:cubicBezTo>
                  <a:cubicBezTo>
                    <a:pt x="3757" y="5809"/>
                    <a:pt x="3671" y="5645"/>
                    <a:pt x="3586" y="5645"/>
                  </a:cubicBezTo>
                  <a:cubicBezTo>
                    <a:pt x="3586" y="5645"/>
                    <a:pt x="3500" y="5564"/>
                    <a:pt x="3500" y="5645"/>
                  </a:cubicBezTo>
                  <a:cubicBezTo>
                    <a:pt x="3415" y="5645"/>
                    <a:pt x="3330" y="5727"/>
                    <a:pt x="3330" y="5809"/>
                  </a:cubicBezTo>
                  <a:cubicBezTo>
                    <a:pt x="3330" y="5891"/>
                    <a:pt x="3330" y="6055"/>
                    <a:pt x="3244" y="6055"/>
                  </a:cubicBezTo>
                  <a:cubicBezTo>
                    <a:pt x="3244" y="6218"/>
                    <a:pt x="3074" y="6300"/>
                    <a:pt x="2988" y="6300"/>
                  </a:cubicBezTo>
                  <a:cubicBezTo>
                    <a:pt x="2903" y="6300"/>
                    <a:pt x="2732" y="6382"/>
                    <a:pt x="2647" y="6382"/>
                  </a:cubicBezTo>
                  <a:cubicBezTo>
                    <a:pt x="2561" y="6382"/>
                    <a:pt x="2476" y="6382"/>
                    <a:pt x="2305" y="6382"/>
                  </a:cubicBezTo>
                  <a:cubicBezTo>
                    <a:pt x="2305" y="6382"/>
                    <a:pt x="2220" y="6300"/>
                    <a:pt x="2134" y="6300"/>
                  </a:cubicBezTo>
                  <a:cubicBezTo>
                    <a:pt x="2049" y="6218"/>
                    <a:pt x="2049" y="6136"/>
                    <a:pt x="2049" y="6055"/>
                  </a:cubicBezTo>
                  <a:cubicBezTo>
                    <a:pt x="2049" y="5973"/>
                    <a:pt x="2049" y="5809"/>
                    <a:pt x="2049" y="5727"/>
                  </a:cubicBezTo>
                  <a:cubicBezTo>
                    <a:pt x="2134" y="5727"/>
                    <a:pt x="2305" y="5727"/>
                    <a:pt x="2391" y="5645"/>
                  </a:cubicBezTo>
                  <a:cubicBezTo>
                    <a:pt x="2476" y="5645"/>
                    <a:pt x="2561" y="5564"/>
                    <a:pt x="2561" y="5482"/>
                  </a:cubicBezTo>
                  <a:cubicBezTo>
                    <a:pt x="2647" y="5482"/>
                    <a:pt x="2732" y="5400"/>
                    <a:pt x="2817" y="5400"/>
                  </a:cubicBezTo>
                  <a:cubicBezTo>
                    <a:pt x="2817" y="5400"/>
                    <a:pt x="2903" y="5482"/>
                    <a:pt x="2988" y="5564"/>
                  </a:cubicBezTo>
                  <a:cubicBezTo>
                    <a:pt x="2988" y="5564"/>
                    <a:pt x="3159" y="5564"/>
                    <a:pt x="3244" y="5564"/>
                  </a:cubicBezTo>
                  <a:cubicBezTo>
                    <a:pt x="3244" y="5564"/>
                    <a:pt x="3330" y="5482"/>
                    <a:pt x="3330" y="5482"/>
                  </a:cubicBezTo>
                  <a:cubicBezTo>
                    <a:pt x="3330" y="5400"/>
                    <a:pt x="3415" y="5318"/>
                    <a:pt x="3330" y="5318"/>
                  </a:cubicBezTo>
                  <a:cubicBezTo>
                    <a:pt x="3330" y="5236"/>
                    <a:pt x="3244" y="5155"/>
                    <a:pt x="3244" y="5155"/>
                  </a:cubicBezTo>
                  <a:cubicBezTo>
                    <a:pt x="3159" y="5073"/>
                    <a:pt x="3074" y="4991"/>
                    <a:pt x="2988" y="4909"/>
                  </a:cubicBezTo>
                  <a:cubicBezTo>
                    <a:pt x="2988" y="4827"/>
                    <a:pt x="2903" y="4664"/>
                    <a:pt x="2817" y="4664"/>
                  </a:cubicBezTo>
                  <a:cubicBezTo>
                    <a:pt x="2817" y="4582"/>
                    <a:pt x="2647" y="4500"/>
                    <a:pt x="2647" y="4500"/>
                  </a:cubicBezTo>
                  <a:cubicBezTo>
                    <a:pt x="2561" y="4500"/>
                    <a:pt x="2391" y="4582"/>
                    <a:pt x="2305" y="4500"/>
                  </a:cubicBezTo>
                  <a:cubicBezTo>
                    <a:pt x="2220" y="4500"/>
                    <a:pt x="2134" y="4418"/>
                    <a:pt x="2134" y="4418"/>
                  </a:cubicBezTo>
                  <a:cubicBezTo>
                    <a:pt x="2134" y="4336"/>
                    <a:pt x="2220" y="4255"/>
                    <a:pt x="2220" y="4255"/>
                  </a:cubicBezTo>
                  <a:cubicBezTo>
                    <a:pt x="2220" y="4255"/>
                    <a:pt x="2305" y="4255"/>
                    <a:pt x="2391" y="4173"/>
                  </a:cubicBezTo>
                  <a:cubicBezTo>
                    <a:pt x="2391" y="4173"/>
                    <a:pt x="2305" y="4009"/>
                    <a:pt x="2305" y="3927"/>
                  </a:cubicBezTo>
                  <a:cubicBezTo>
                    <a:pt x="2305" y="3927"/>
                    <a:pt x="2305" y="3764"/>
                    <a:pt x="2305" y="3764"/>
                  </a:cubicBezTo>
                  <a:cubicBezTo>
                    <a:pt x="2305" y="3682"/>
                    <a:pt x="2220" y="3600"/>
                    <a:pt x="2220" y="3518"/>
                  </a:cubicBezTo>
                  <a:cubicBezTo>
                    <a:pt x="2134" y="3518"/>
                    <a:pt x="1964" y="3518"/>
                    <a:pt x="1964" y="3518"/>
                  </a:cubicBezTo>
                  <a:cubicBezTo>
                    <a:pt x="1878" y="3436"/>
                    <a:pt x="1708" y="3273"/>
                    <a:pt x="1708" y="3191"/>
                  </a:cubicBezTo>
                  <a:cubicBezTo>
                    <a:pt x="1708" y="3109"/>
                    <a:pt x="1622" y="2945"/>
                    <a:pt x="1622" y="2945"/>
                  </a:cubicBezTo>
                  <a:cubicBezTo>
                    <a:pt x="1622" y="2864"/>
                    <a:pt x="1537" y="2864"/>
                    <a:pt x="1451" y="2782"/>
                  </a:cubicBezTo>
                  <a:cubicBezTo>
                    <a:pt x="1366" y="2782"/>
                    <a:pt x="1281" y="2700"/>
                    <a:pt x="1281" y="2618"/>
                  </a:cubicBezTo>
                  <a:cubicBezTo>
                    <a:pt x="1281" y="2618"/>
                    <a:pt x="1281" y="2536"/>
                    <a:pt x="1281" y="2536"/>
                  </a:cubicBezTo>
                  <a:cubicBezTo>
                    <a:pt x="1366" y="2455"/>
                    <a:pt x="1366" y="2373"/>
                    <a:pt x="1366" y="2291"/>
                  </a:cubicBezTo>
                  <a:cubicBezTo>
                    <a:pt x="1366" y="2209"/>
                    <a:pt x="1366" y="2045"/>
                    <a:pt x="1281" y="2045"/>
                  </a:cubicBezTo>
                  <a:cubicBezTo>
                    <a:pt x="1195" y="1882"/>
                    <a:pt x="1025" y="1636"/>
                    <a:pt x="939" y="1473"/>
                  </a:cubicBezTo>
                  <a:cubicBezTo>
                    <a:pt x="854" y="1391"/>
                    <a:pt x="683" y="1227"/>
                    <a:pt x="598" y="1145"/>
                  </a:cubicBezTo>
                  <a:cubicBezTo>
                    <a:pt x="598" y="1064"/>
                    <a:pt x="598" y="818"/>
                    <a:pt x="598" y="736"/>
                  </a:cubicBezTo>
                  <a:cubicBezTo>
                    <a:pt x="598" y="655"/>
                    <a:pt x="768" y="491"/>
                    <a:pt x="768" y="409"/>
                  </a:cubicBezTo>
                  <a:cubicBezTo>
                    <a:pt x="768" y="245"/>
                    <a:pt x="768" y="164"/>
                    <a:pt x="854" y="82"/>
                  </a:cubicBezTo>
                  <a:cubicBezTo>
                    <a:pt x="939" y="0"/>
                    <a:pt x="1025" y="82"/>
                    <a:pt x="1025" y="82"/>
                  </a:cubicBezTo>
                  <a:cubicBezTo>
                    <a:pt x="1110" y="0"/>
                    <a:pt x="1195" y="0"/>
                    <a:pt x="1281" y="0"/>
                  </a:cubicBezTo>
                  <a:cubicBezTo>
                    <a:pt x="1366" y="0"/>
                    <a:pt x="1537" y="82"/>
                    <a:pt x="1537" y="82"/>
                  </a:cubicBezTo>
                  <a:cubicBezTo>
                    <a:pt x="1622" y="164"/>
                    <a:pt x="1708" y="245"/>
                    <a:pt x="1708" y="245"/>
                  </a:cubicBezTo>
                  <a:cubicBezTo>
                    <a:pt x="1878" y="245"/>
                    <a:pt x="1964" y="164"/>
                    <a:pt x="2049" y="164"/>
                  </a:cubicBezTo>
                  <a:cubicBezTo>
                    <a:pt x="2134" y="164"/>
                    <a:pt x="2305" y="0"/>
                    <a:pt x="2391" y="0"/>
                  </a:cubicBezTo>
                  <a:cubicBezTo>
                    <a:pt x="2476" y="0"/>
                    <a:pt x="2561" y="0"/>
                    <a:pt x="2561" y="0"/>
                  </a:cubicBezTo>
                  <a:cubicBezTo>
                    <a:pt x="2647" y="0"/>
                    <a:pt x="2817" y="164"/>
                    <a:pt x="2817" y="164"/>
                  </a:cubicBezTo>
                  <a:cubicBezTo>
                    <a:pt x="2903" y="164"/>
                    <a:pt x="3244" y="164"/>
                    <a:pt x="3330" y="164"/>
                  </a:cubicBezTo>
                  <a:cubicBezTo>
                    <a:pt x="3415" y="164"/>
                    <a:pt x="3586" y="164"/>
                    <a:pt x="3757" y="164"/>
                  </a:cubicBezTo>
                  <a:cubicBezTo>
                    <a:pt x="3842" y="245"/>
                    <a:pt x="3927" y="245"/>
                    <a:pt x="4013" y="409"/>
                  </a:cubicBezTo>
                  <a:cubicBezTo>
                    <a:pt x="4098" y="409"/>
                    <a:pt x="4183" y="573"/>
                    <a:pt x="4183" y="573"/>
                  </a:cubicBezTo>
                  <a:cubicBezTo>
                    <a:pt x="4269" y="655"/>
                    <a:pt x="4525" y="655"/>
                    <a:pt x="4696" y="736"/>
                  </a:cubicBezTo>
                  <a:cubicBezTo>
                    <a:pt x="4781" y="736"/>
                    <a:pt x="5037" y="736"/>
                    <a:pt x="5123" y="736"/>
                  </a:cubicBezTo>
                  <a:cubicBezTo>
                    <a:pt x="5208" y="736"/>
                    <a:pt x="5464" y="736"/>
                    <a:pt x="5549" y="818"/>
                  </a:cubicBezTo>
                  <a:cubicBezTo>
                    <a:pt x="5635" y="818"/>
                    <a:pt x="5806" y="818"/>
                    <a:pt x="5806" y="818"/>
                  </a:cubicBezTo>
                  <a:cubicBezTo>
                    <a:pt x="5891" y="900"/>
                    <a:pt x="5806" y="1145"/>
                    <a:pt x="5806" y="1227"/>
                  </a:cubicBezTo>
                  <a:cubicBezTo>
                    <a:pt x="5806" y="1309"/>
                    <a:pt x="5806" y="1473"/>
                    <a:pt x="5806" y="1473"/>
                  </a:cubicBezTo>
                  <a:cubicBezTo>
                    <a:pt x="5976" y="1555"/>
                    <a:pt x="6147" y="1555"/>
                    <a:pt x="6232" y="1555"/>
                  </a:cubicBezTo>
                  <a:cubicBezTo>
                    <a:pt x="6318" y="1555"/>
                    <a:pt x="6489" y="1555"/>
                    <a:pt x="6659" y="1473"/>
                  </a:cubicBezTo>
                  <a:cubicBezTo>
                    <a:pt x="6659" y="1473"/>
                    <a:pt x="6745" y="1391"/>
                    <a:pt x="6745" y="1391"/>
                  </a:cubicBezTo>
                  <a:cubicBezTo>
                    <a:pt x="6830" y="1309"/>
                    <a:pt x="6915" y="1145"/>
                    <a:pt x="6915" y="1064"/>
                  </a:cubicBezTo>
                  <a:cubicBezTo>
                    <a:pt x="7001" y="982"/>
                    <a:pt x="7172" y="900"/>
                    <a:pt x="7257" y="982"/>
                  </a:cubicBezTo>
                  <a:cubicBezTo>
                    <a:pt x="7342" y="1064"/>
                    <a:pt x="7342" y="1064"/>
                    <a:pt x="7342" y="1145"/>
                  </a:cubicBezTo>
                  <a:cubicBezTo>
                    <a:pt x="7342" y="1145"/>
                    <a:pt x="7257" y="1309"/>
                    <a:pt x="7342" y="1391"/>
                  </a:cubicBezTo>
                  <a:cubicBezTo>
                    <a:pt x="7342" y="1391"/>
                    <a:pt x="7342" y="1473"/>
                    <a:pt x="7342" y="1473"/>
                  </a:cubicBezTo>
                  <a:cubicBezTo>
                    <a:pt x="7428" y="1555"/>
                    <a:pt x="7598" y="1555"/>
                    <a:pt x="7684" y="1555"/>
                  </a:cubicBezTo>
                  <a:cubicBezTo>
                    <a:pt x="7769" y="1555"/>
                    <a:pt x="7855" y="1473"/>
                    <a:pt x="7940" y="1473"/>
                  </a:cubicBezTo>
                  <a:cubicBezTo>
                    <a:pt x="7940" y="1473"/>
                    <a:pt x="8025" y="1309"/>
                    <a:pt x="8111" y="1309"/>
                  </a:cubicBezTo>
                  <a:cubicBezTo>
                    <a:pt x="8196" y="1309"/>
                    <a:pt x="8281" y="1145"/>
                    <a:pt x="8281" y="1145"/>
                  </a:cubicBezTo>
                  <a:cubicBezTo>
                    <a:pt x="8367" y="1064"/>
                    <a:pt x="8538" y="1064"/>
                    <a:pt x="8623" y="982"/>
                  </a:cubicBezTo>
                  <a:cubicBezTo>
                    <a:pt x="8623" y="982"/>
                    <a:pt x="8623" y="900"/>
                    <a:pt x="8708" y="818"/>
                  </a:cubicBezTo>
                  <a:cubicBezTo>
                    <a:pt x="8708" y="818"/>
                    <a:pt x="8794" y="818"/>
                    <a:pt x="8879" y="900"/>
                  </a:cubicBezTo>
                  <a:cubicBezTo>
                    <a:pt x="8879" y="982"/>
                    <a:pt x="8879" y="982"/>
                    <a:pt x="8879" y="982"/>
                  </a:cubicBezTo>
                  <a:cubicBezTo>
                    <a:pt x="8879" y="1064"/>
                    <a:pt x="8794" y="1145"/>
                    <a:pt x="8794" y="1227"/>
                  </a:cubicBezTo>
                  <a:cubicBezTo>
                    <a:pt x="8879" y="1309"/>
                    <a:pt x="8879" y="1391"/>
                    <a:pt x="8964" y="1391"/>
                  </a:cubicBezTo>
                  <a:cubicBezTo>
                    <a:pt x="8964" y="1473"/>
                    <a:pt x="9135" y="1473"/>
                    <a:pt x="9221" y="1555"/>
                  </a:cubicBezTo>
                  <a:cubicBezTo>
                    <a:pt x="9306" y="1555"/>
                    <a:pt x="9477" y="1636"/>
                    <a:pt x="9562" y="1636"/>
                  </a:cubicBezTo>
                  <a:cubicBezTo>
                    <a:pt x="9562" y="1636"/>
                    <a:pt x="9818" y="1636"/>
                    <a:pt x="9818" y="1636"/>
                  </a:cubicBezTo>
                  <a:cubicBezTo>
                    <a:pt x="9904" y="1718"/>
                    <a:pt x="9989" y="1800"/>
                    <a:pt x="10074" y="1800"/>
                  </a:cubicBezTo>
                  <a:cubicBezTo>
                    <a:pt x="10160" y="1800"/>
                    <a:pt x="10330" y="1800"/>
                    <a:pt x="10416" y="1800"/>
                  </a:cubicBezTo>
                  <a:cubicBezTo>
                    <a:pt x="10501" y="1800"/>
                    <a:pt x="10587" y="1964"/>
                    <a:pt x="10672" y="2045"/>
                  </a:cubicBezTo>
                  <a:cubicBezTo>
                    <a:pt x="10757" y="2127"/>
                    <a:pt x="10843" y="2291"/>
                    <a:pt x="10843" y="2373"/>
                  </a:cubicBezTo>
                  <a:cubicBezTo>
                    <a:pt x="10928" y="2373"/>
                    <a:pt x="11099" y="2373"/>
                    <a:pt x="11099" y="2373"/>
                  </a:cubicBezTo>
                  <a:cubicBezTo>
                    <a:pt x="11184" y="2373"/>
                    <a:pt x="11270" y="2373"/>
                    <a:pt x="11270" y="2291"/>
                  </a:cubicBezTo>
                  <a:cubicBezTo>
                    <a:pt x="11355" y="2291"/>
                    <a:pt x="11355" y="2127"/>
                    <a:pt x="11355" y="2045"/>
                  </a:cubicBezTo>
                  <a:cubicBezTo>
                    <a:pt x="11355" y="2045"/>
                    <a:pt x="11355" y="1964"/>
                    <a:pt x="11440" y="1882"/>
                  </a:cubicBezTo>
                  <a:cubicBezTo>
                    <a:pt x="11440" y="1882"/>
                    <a:pt x="11526" y="1882"/>
                    <a:pt x="11526" y="1882"/>
                  </a:cubicBezTo>
                  <a:cubicBezTo>
                    <a:pt x="11526" y="1964"/>
                    <a:pt x="11611" y="2045"/>
                    <a:pt x="11696" y="2045"/>
                  </a:cubicBezTo>
                  <a:cubicBezTo>
                    <a:pt x="11696" y="2127"/>
                    <a:pt x="11867" y="2127"/>
                    <a:pt x="11867" y="2209"/>
                  </a:cubicBezTo>
                  <a:cubicBezTo>
                    <a:pt x="11953" y="2291"/>
                    <a:pt x="12038" y="2373"/>
                    <a:pt x="12123" y="2536"/>
                  </a:cubicBezTo>
                  <a:cubicBezTo>
                    <a:pt x="12123" y="2618"/>
                    <a:pt x="12123" y="2782"/>
                    <a:pt x="12123" y="2864"/>
                  </a:cubicBezTo>
                  <a:cubicBezTo>
                    <a:pt x="12123" y="2864"/>
                    <a:pt x="12209" y="2945"/>
                    <a:pt x="12209" y="2945"/>
                  </a:cubicBezTo>
                  <a:cubicBezTo>
                    <a:pt x="12209" y="3027"/>
                    <a:pt x="12379" y="3109"/>
                    <a:pt x="12379" y="3191"/>
                  </a:cubicBezTo>
                  <a:cubicBezTo>
                    <a:pt x="12379" y="3273"/>
                    <a:pt x="12465" y="3355"/>
                    <a:pt x="12379" y="3355"/>
                  </a:cubicBezTo>
                  <a:cubicBezTo>
                    <a:pt x="12209" y="3355"/>
                    <a:pt x="12209" y="3355"/>
                    <a:pt x="12209" y="3355"/>
                  </a:cubicBezTo>
                  <a:cubicBezTo>
                    <a:pt x="12209" y="3355"/>
                    <a:pt x="12123" y="3273"/>
                    <a:pt x="12123" y="3273"/>
                  </a:cubicBezTo>
                  <a:cubicBezTo>
                    <a:pt x="12038" y="3273"/>
                    <a:pt x="12038" y="3273"/>
                    <a:pt x="11953" y="3273"/>
                  </a:cubicBezTo>
                  <a:cubicBezTo>
                    <a:pt x="11867" y="3273"/>
                    <a:pt x="11867" y="3355"/>
                    <a:pt x="11867" y="3355"/>
                  </a:cubicBezTo>
                  <a:cubicBezTo>
                    <a:pt x="11867" y="3436"/>
                    <a:pt x="11867" y="3518"/>
                    <a:pt x="11867" y="3518"/>
                  </a:cubicBezTo>
                  <a:cubicBezTo>
                    <a:pt x="11953" y="3518"/>
                    <a:pt x="12123" y="3518"/>
                    <a:pt x="12123" y="3600"/>
                  </a:cubicBezTo>
                  <a:cubicBezTo>
                    <a:pt x="12209" y="3600"/>
                    <a:pt x="12379" y="3682"/>
                    <a:pt x="12379" y="3764"/>
                  </a:cubicBezTo>
                  <a:cubicBezTo>
                    <a:pt x="12465" y="3845"/>
                    <a:pt x="12550" y="3927"/>
                    <a:pt x="12550" y="4091"/>
                  </a:cubicBezTo>
                  <a:cubicBezTo>
                    <a:pt x="12550" y="4173"/>
                    <a:pt x="12465" y="4418"/>
                    <a:pt x="12379" y="4500"/>
                  </a:cubicBezTo>
                  <a:cubicBezTo>
                    <a:pt x="12379" y="4664"/>
                    <a:pt x="12379" y="4991"/>
                    <a:pt x="12379" y="5155"/>
                  </a:cubicBezTo>
                  <a:cubicBezTo>
                    <a:pt x="12379" y="5236"/>
                    <a:pt x="12379" y="5400"/>
                    <a:pt x="12294" y="5482"/>
                  </a:cubicBezTo>
                  <a:cubicBezTo>
                    <a:pt x="12209" y="5645"/>
                    <a:pt x="12038" y="5727"/>
                    <a:pt x="11867" y="5809"/>
                  </a:cubicBezTo>
                  <a:cubicBezTo>
                    <a:pt x="11782" y="5891"/>
                    <a:pt x="11611" y="6055"/>
                    <a:pt x="11440" y="6136"/>
                  </a:cubicBezTo>
                  <a:cubicBezTo>
                    <a:pt x="11355" y="6218"/>
                    <a:pt x="11099" y="6136"/>
                    <a:pt x="11013" y="6218"/>
                  </a:cubicBezTo>
                  <a:cubicBezTo>
                    <a:pt x="10928" y="6218"/>
                    <a:pt x="10843" y="6300"/>
                    <a:pt x="10843" y="6382"/>
                  </a:cubicBezTo>
                  <a:cubicBezTo>
                    <a:pt x="10843" y="6382"/>
                    <a:pt x="10928" y="6464"/>
                    <a:pt x="10928" y="6545"/>
                  </a:cubicBezTo>
                  <a:cubicBezTo>
                    <a:pt x="11099" y="6545"/>
                    <a:pt x="11270" y="6627"/>
                    <a:pt x="11355" y="6627"/>
                  </a:cubicBezTo>
                  <a:cubicBezTo>
                    <a:pt x="11440" y="6627"/>
                    <a:pt x="11696" y="6464"/>
                    <a:pt x="11782" y="6464"/>
                  </a:cubicBezTo>
                  <a:cubicBezTo>
                    <a:pt x="11867" y="6382"/>
                    <a:pt x="12038" y="6382"/>
                    <a:pt x="12123" y="6382"/>
                  </a:cubicBezTo>
                  <a:cubicBezTo>
                    <a:pt x="12209" y="6300"/>
                    <a:pt x="12465" y="6218"/>
                    <a:pt x="12636" y="6218"/>
                  </a:cubicBezTo>
                  <a:cubicBezTo>
                    <a:pt x="12806" y="6218"/>
                    <a:pt x="13062" y="6218"/>
                    <a:pt x="13148" y="6218"/>
                  </a:cubicBezTo>
                  <a:cubicBezTo>
                    <a:pt x="13319" y="6218"/>
                    <a:pt x="13489" y="6218"/>
                    <a:pt x="13575" y="6300"/>
                  </a:cubicBezTo>
                  <a:cubicBezTo>
                    <a:pt x="13660" y="6300"/>
                    <a:pt x="13745" y="6382"/>
                    <a:pt x="13745" y="6545"/>
                  </a:cubicBezTo>
                  <a:cubicBezTo>
                    <a:pt x="13745" y="6545"/>
                    <a:pt x="13745" y="6709"/>
                    <a:pt x="13745" y="6709"/>
                  </a:cubicBezTo>
                  <a:cubicBezTo>
                    <a:pt x="13745" y="6873"/>
                    <a:pt x="13660" y="6873"/>
                    <a:pt x="13660" y="6955"/>
                  </a:cubicBezTo>
                  <a:cubicBezTo>
                    <a:pt x="13660" y="7036"/>
                    <a:pt x="13660" y="7200"/>
                    <a:pt x="13660" y="7282"/>
                  </a:cubicBezTo>
                  <a:cubicBezTo>
                    <a:pt x="13660" y="7282"/>
                    <a:pt x="13660" y="7445"/>
                    <a:pt x="13660" y="7527"/>
                  </a:cubicBezTo>
                  <a:cubicBezTo>
                    <a:pt x="13660" y="7527"/>
                    <a:pt x="13489" y="7609"/>
                    <a:pt x="13489" y="7691"/>
                  </a:cubicBezTo>
                  <a:cubicBezTo>
                    <a:pt x="13404" y="7773"/>
                    <a:pt x="13319" y="7936"/>
                    <a:pt x="13319" y="8018"/>
                  </a:cubicBezTo>
                  <a:cubicBezTo>
                    <a:pt x="13319" y="8100"/>
                    <a:pt x="13319" y="8182"/>
                    <a:pt x="13319" y="8264"/>
                  </a:cubicBezTo>
                  <a:cubicBezTo>
                    <a:pt x="13404" y="8345"/>
                    <a:pt x="13489" y="8345"/>
                    <a:pt x="13575" y="8264"/>
                  </a:cubicBezTo>
                  <a:cubicBezTo>
                    <a:pt x="13575" y="8264"/>
                    <a:pt x="13575" y="8100"/>
                    <a:pt x="13660" y="8100"/>
                  </a:cubicBezTo>
                  <a:cubicBezTo>
                    <a:pt x="13660" y="8018"/>
                    <a:pt x="13660" y="7936"/>
                    <a:pt x="13660" y="7855"/>
                  </a:cubicBezTo>
                  <a:cubicBezTo>
                    <a:pt x="13660" y="7773"/>
                    <a:pt x="13745" y="7609"/>
                    <a:pt x="13831" y="7527"/>
                  </a:cubicBezTo>
                  <a:cubicBezTo>
                    <a:pt x="13916" y="7445"/>
                    <a:pt x="13916" y="7282"/>
                    <a:pt x="14002" y="7282"/>
                  </a:cubicBezTo>
                  <a:cubicBezTo>
                    <a:pt x="14087" y="7200"/>
                    <a:pt x="14258" y="7200"/>
                    <a:pt x="14343" y="7118"/>
                  </a:cubicBezTo>
                  <a:cubicBezTo>
                    <a:pt x="14343" y="7036"/>
                    <a:pt x="14428" y="6873"/>
                    <a:pt x="14514" y="6873"/>
                  </a:cubicBezTo>
                  <a:cubicBezTo>
                    <a:pt x="14599" y="6873"/>
                    <a:pt x="14855" y="6873"/>
                    <a:pt x="14941" y="6873"/>
                  </a:cubicBezTo>
                  <a:cubicBezTo>
                    <a:pt x="15026" y="6873"/>
                    <a:pt x="15282" y="6955"/>
                    <a:pt x="15368" y="6955"/>
                  </a:cubicBezTo>
                  <a:cubicBezTo>
                    <a:pt x="15538" y="7036"/>
                    <a:pt x="15624" y="7282"/>
                    <a:pt x="15794" y="7282"/>
                  </a:cubicBezTo>
                  <a:cubicBezTo>
                    <a:pt x="15880" y="7364"/>
                    <a:pt x="16051" y="7364"/>
                    <a:pt x="16136" y="7445"/>
                  </a:cubicBezTo>
                  <a:cubicBezTo>
                    <a:pt x="16307" y="7445"/>
                    <a:pt x="16563" y="7609"/>
                    <a:pt x="16648" y="7609"/>
                  </a:cubicBezTo>
                  <a:cubicBezTo>
                    <a:pt x="16819" y="7691"/>
                    <a:pt x="17075" y="7855"/>
                    <a:pt x="17160" y="7855"/>
                  </a:cubicBezTo>
                  <a:cubicBezTo>
                    <a:pt x="17246" y="7936"/>
                    <a:pt x="17417" y="8018"/>
                    <a:pt x="17502" y="8018"/>
                  </a:cubicBezTo>
                  <a:cubicBezTo>
                    <a:pt x="17587" y="8100"/>
                    <a:pt x="17587" y="8264"/>
                    <a:pt x="17673" y="8345"/>
                  </a:cubicBezTo>
                  <a:cubicBezTo>
                    <a:pt x="17758" y="8345"/>
                    <a:pt x="17843" y="8509"/>
                    <a:pt x="17843" y="8509"/>
                  </a:cubicBezTo>
                  <a:cubicBezTo>
                    <a:pt x="17929" y="8509"/>
                    <a:pt x="18100" y="8591"/>
                    <a:pt x="18185" y="8673"/>
                  </a:cubicBezTo>
                  <a:cubicBezTo>
                    <a:pt x="18185" y="8673"/>
                    <a:pt x="18356" y="8673"/>
                    <a:pt x="18441" y="8673"/>
                  </a:cubicBezTo>
                  <a:cubicBezTo>
                    <a:pt x="18441" y="8591"/>
                    <a:pt x="18612" y="8509"/>
                    <a:pt x="18697" y="8509"/>
                  </a:cubicBezTo>
                  <a:cubicBezTo>
                    <a:pt x="18783" y="8427"/>
                    <a:pt x="18868" y="8345"/>
                    <a:pt x="19039" y="8345"/>
                  </a:cubicBezTo>
                  <a:cubicBezTo>
                    <a:pt x="19039" y="8345"/>
                    <a:pt x="19124" y="8182"/>
                    <a:pt x="19209" y="8182"/>
                  </a:cubicBezTo>
                  <a:cubicBezTo>
                    <a:pt x="19295" y="8100"/>
                    <a:pt x="19380" y="7936"/>
                    <a:pt x="19466" y="7855"/>
                  </a:cubicBezTo>
                  <a:cubicBezTo>
                    <a:pt x="19466" y="7855"/>
                    <a:pt x="19636" y="7855"/>
                    <a:pt x="19636" y="7855"/>
                  </a:cubicBezTo>
                  <a:cubicBezTo>
                    <a:pt x="19722" y="7773"/>
                    <a:pt x="19807" y="7773"/>
                    <a:pt x="19807" y="7691"/>
                  </a:cubicBezTo>
                  <a:cubicBezTo>
                    <a:pt x="19807" y="7691"/>
                    <a:pt x="19892" y="7609"/>
                    <a:pt x="19978" y="7609"/>
                  </a:cubicBezTo>
                  <a:cubicBezTo>
                    <a:pt x="19978" y="7527"/>
                    <a:pt x="20234" y="7527"/>
                    <a:pt x="20234" y="7527"/>
                  </a:cubicBezTo>
                  <a:cubicBezTo>
                    <a:pt x="20319" y="7527"/>
                    <a:pt x="20405" y="7609"/>
                    <a:pt x="20490" y="7609"/>
                  </a:cubicBezTo>
                  <a:cubicBezTo>
                    <a:pt x="20575" y="7609"/>
                    <a:pt x="20575" y="7609"/>
                    <a:pt x="20575" y="7691"/>
                  </a:cubicBezTo>
                  <a:cubicBezTo>
                    <a:pt x="20575" y="7773"/>
                    <a:pt x="20575" y="7773"/>
                    <a:pt x="20575" y="7773"/>
                  </a:cubicBezTo>
                  <a:cubicBezTo>
                    <a:pt x="20490" y="7773"/>
                    <a:pt x="20405" y="7773"/>
                    <a:pt x="20405" y="7773"/>
                  </a:cubicBezTo>
                  <a:cubicBezTo>
                    <a:pt x="20405" y="7855"/>
                    <a:pt x="20405" y="7855"/>
                    <a:pt x="20405" y="7855"/>
                  </a:cubicBezTo>
                  <a:cubicBezTo>
                    <a:pt x="20405" y="7855"/>
                    <a:pt x="20490" y="7855"/>
                    <a:pt x="20575" y="7855"/>
                  </a:cubicBezTo>
                  <a:cubicBezTo>
                    <a:pt x="20575" y="7855"/>
                    <a:pt x="20661" y="7855"/>
                    <a:pt x="20746" y="7855"/>
                  </a:cubicBezTo>
                  <a:cubicBezTo>
                    <a:pt x="20746" y="7855"/>
                    <a:pt x="20832" y="7855"/>
                    <a:pt x="20832" y="7773"/>
                  </a:cubicBezTo>
                  <a:cubicBezTo>
                    <a:pt x="20917" y="7773"/>
                    <a:pt x="20917" y="7691"/>
                    <a:pt x="20917" y="7609"/>
                  </a:cubicBezTo>
                  <a:cubicBezTo>
                    <a:pt x="21002" y="7609"/>
                    <a:pt x="21088" y="7527"/>
                    <a:pt x="21173" y="7527"/>
                  </a:cubicBezTo>
                  <a:cubicBezTo>
                    <a:pt x="21258" y="7527"/>
                    <a:pt x="21344" y="7527"/>
                    <a:pt x="21344" y="7527"/>
                  </a:cubicBezTo>
                  <a:cubicBezTo>
                    <a:pt x="21429" y="7527"/>
                    <a:pt x="21515" y="7527"/>
                    <a:pt x="21515" y="7527"/>
                  </a:cubicBezTo>
                  <a:cubicBezTo>
                    <a:pt x="21600" y="7609"/>
                    <a:pt x="21600" y="7609"/>
                    <a:pt x="21600" y="76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3" name="Google Shape;2553;p278"/>
            <p:cNvSpPr/>
            <p:nvPr/>
          </p:nvSpPr>
          <p:spPr>
            <a:xfrm>
              <a:off x="1736740" y="144001"/>
              <a:ext cx="1468377" cy="15316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691"/>
                  </a:moveTo>
                  <a:cubicBezTo>
                    <a:pt x="21600" y="7773"/>
                    <a:pt x="21600" y="7855"/>
                    <a:pt x="21600" y="7855"/>
                  </a:cubicBezTo>
                  <a:cubicBezTo>
                    <a:pt x="21515" y="8018"/>
                    <a:pt x="21344" y="8018"/>
                    <a:pt x="21258" y="8018"/>
                  </a:cubicBezTo>
                  <a:cubicBezTo>
                    <a:pt x="21258" y="8100"/>
                    <a:pt x="21088" y="8018"/>
                    <a:pt x="21088" y="8100"/>
                  </a:cubicBezTo>
                  <a:cubicBezTo>
                    <a:pt x="21088" y="8100"/>
                    <a:pt x="21002" y="8182"/>
                    <a:pt x="21002" y="8264"/>
                  </a:cubicBezTo>
                  <a:cubicBezTo>
                    <a:pt x="21002" y="8345"/>
                    <a:pt x="21088" y="8509"/>
                    <a:pt x="21088" y="8673"/>
                  </a:cubicBezTo>
                  <a:cubicBezTo>
                    <a:pt x="21088" y="8755"/>
                    <a:pt x="21173" y="8836"/>
                    <a:pt x="21173" y="8918"/>
                  </a:cubicBezTo>
                  <a:cubicBezTo>
                    <a:pt x="21173" y="9000"/>
                    <a:pt x="21088" y="9164"/>
                    <a:pt x="21088" y="9245"/>
                  </a:cubicBezTo>
                  <a:cubicBezTo>
                    <a:pt x="21088" y="9327"/>
                    <a:pt x="21088" y="9573"/>
                    <a:pt x="21173" y="9655"/>
                  </a:cubicBezTo>
                  <a:cubicBezTo>
                    <a:pt x="21173" y="9655"/>
                    <a:pt x="21258" y="9736"/>
                    <a:pt x="21258" y="9900"/>
                  </a:cubicBezTo>
                  <a:cubicBezTo>
                    <a:pt x="21258" y="9900"/>
                    <a:pt x="21344" y="10064"/>
                    <a:pt x="21344" y="10064"/>
                  </a:cubicBezTo>
                  <a:cubicBezTo>
                    <a:pt x="21344" y="10227"/>
                    <a:pt x="21173" y="10309"/>
                    <a:pt x="21088" y="10391"/>
                  </a:cubicBezTo>
                  <a:cubicBezTo>
                    <a:pt x="21002" y="10473"/>
                    <a:pt x="20917" y="10555"/>
                    <a:pt x="20832" y="10636"/>
                  </a:cubicBezTo>
                  <a:cubicBezTo>
                    <a:pt x="20661" y="10636"/>
                    <a:pt x="20405" y="10800"/>
                    <a:pt x="20234" y="10882"/>
                  </a:cubicBezTo>
                  <a:cubicBezTo>
                    <a:pt x="20149" y="10964"/>
                    <a:pt x="19978" y="11209"/>
                    <a:pt x="19892" y="11291"/>
                  </a:cubicBezTo>
                  <a:cubicBezTo>
                    <a:pt x="19807" y="11373"/>
                    <a:pt x="19722" y="11536"/>
                    <a:pt x="19636" y="11536"/>
                  </a:cubicBezTo>
                  <a:cubicBezTo>
                    <a:pt x="19636" y="11618"/>
                    <a:pt x="19466" y="11700"/>
                    <a:pt x="19380" y="11782"/>
                  </a:cubicBezTo>
                  <a:cubicBezTo>
                    <a:pt x="19380" y="11782"/>
                    <a:pt x="19295" y="11782"/>
                    <a:pt x="19295" y="11782"/>
                  </a:cubicBezTo>
                  <a:cubicBezTo>
                    <a:pt x="19209" y="11782"/>
                    <a:pt x="19124" y="11782"/>
                    <a:pt x="19124" y="11700"/>
                  </a:cubicBezTo>
                  <a:cubicBezTo>
                    <a:pt x="19039" y="11700"/>
                    <a:pt x="19039" y="11700"/>
                    <a:pt x="19039" y="11618"/>
                  </a:cubicBezTo>
                  <a:cubicBezTo>
                    <a:pt x="18953" y="11618"/>
                    <a:pt x="18868" y="11618"/>
                    <a:pt x="18868" y="11618"/>
                  </a:cubicBezTo>
                  <a:cubicBezTo>
                    <a:pt x="18783" y="11618"/>
                    <a:pt x="18783" y="11700"/>
                    <a:pt x="18783" y="11700"/>
                  </a:cubicBezTo>
                  <a:cubicBezTo>
                    <a:pt x="18697" y="11782"/>
                    <a:pt x="18697" y="11864"/>
                    <a:pt x="18697" y="11945"/>
                  </a:cubicBezTo>
                  <a:cubicBezTo>
                    <a:pt x="18612" y="12027"/>
                    <a:pt x="18526" y="12109"/>
                    <a:pt x="18441" y="12109"/>
                  </a:cubicBezTo>
                  <a:cubicBezTo>
                    <a:pt x="18441" y="12191"/>
                    <a:pt x="18356" y="12273"/>
                    <a:pt x="18356" y="12355"/>
                  </a:cubicBezTo>
                  <a:cubicBezTo>
                    <a:pt x="18356" y="12436"/>
                    <a:pt x="18441" y="12436"/>
                    <a:pt x="18441" y="12518"/>
                  </a:cubicBezTo>
                  <a:cubicBezTo>
                    <a:pt x="18526" y="12600"/>
                    <a:pt x="18526" y="12764"/>
                    <a:pt x="18612" y="12845"/>
                  </a:cubicBezTo>
                  <a:cubicBezTo>
                    <a:pt x="18612" y="12927"/>
                    <a:pt x="18697" y="13009"/>
                    <a:pt x="18697" y="13009"/>
                  </a:cubicBezTo>
                  <a:cubicBezTo>
                    <a:pt x="18783" y="13009"/>
                    <a:pt x="18953" y="12927"/>
                    <a:pt x="19039" y="12927"/>
                  </a:cubicBezTo>
                  <a:cubicBezTo>
                    <a:pt x="19124" y="12927"/>
                    <a:pt x="19209" y="13009"/>
                    <a:pt x="19295" y="13009"/>
                  </a:cubicBezTo>
                  <a:cubicBezTo>
                    <a:pt x="19295" y="13009"/>
                    <a:pt x="19380" y="13173"/>
                    <a:pt x="19295" y="13255"/>
                  </a:cubicBezTo>
                  <a:cubicBezTo>
                    <a:pt x="19295" y="13255"/>
                    <a:pt x="19209" y="13336"/>
                    <a:pt x="19124" y="13418"/>
                  </a:cubicBezTo>
                  <a:cubicBezTo>
                    <a:pt x="19124" y="13418"/>
                    <a:pt x="19124" y="13582"/>
                    <a:pt x="19124" y="13582"/>
                  </a:cubicBezTo>
                  <a:cubicBezTo>
                    <a:pt x="19039" y="13664"/>
                    <a:pt x="19124" y="13664"/>
                    <a:pt x="19124" y="13745"/>
                  </a:cubicBezTo>
                  <a:cubicBezTo>
                    <a:pt x="19124" y="13827"/>
                    <a:pt x="19124" y="13909"/>
                    <a:pt x="19124" y="13909"/>
                  </a:cubicBezTo>
                  <a:cubicBezTo>
                    <a:pt x="19124" y="13991"/>
                    <a:pt x="19124" y="14073"/>
                    <a:pt x="19124" y="14155"/>
                  </a:cubicBezTo>
                  <a:cubicBezTo>
                    <a:pt x="19039" y="14155"/>
                    <a:pt x="18953" y="14155"/>
                    <a:pt x="18868" y="14155"/>
                  </a:cubicBezTo>
                  <a:cubicBezTo>
                    <a:pt x="18783" y="14155"/>
                    <a:pt x="18697" y="14236"/>
                    <a:pt x="18697" y="14318"/>
                  </a:cubicBezTo>
                  <a:cubicBezTo>
                    <a:pt x="18526" y="14318"/>
                    <a:pt x="18441" y="14400"/>
                    <a:pt x="18356" y="14482"/>
                  </a:cubicBezTo>
                  <a:cubicBezTo>
                    <a:pt x="18270" y="14482"/>
                    <a:pt x="18185" y="14564"/>
                    <a:pt x="18100" y="14645"/>
                  </a:cubicBezTo>
                  <a:cubicBezTo>
                    <a:pt x="18100" y="14727"/>
                    <a:pt x="18014" y="14809"/>
                    <a:pt x="17929" y="14891"/>
                  </a:cubicBezTo>
                  <a:cubicBezTo>
                    <a:pt x="17843" y="14891"/>
                    <a:pt x="17673" y="15055"/>
                    <a:pt x="17587" y="15136"/>
                  </a:cubicBezTo>
                  <a:cubicBezTo>
                    <a:pt x="17587" y="15136"/>
                    <a:pt x="17502" y="15300"/>
                    <a:pt x="17502" y="15382"/>
                  </a:cubicBezTo>
                  <a:cubicBezTo>
                    <a:pt x="17417" y="15382"/>
                    <a:pt x="17417" y="15464"/>
                    <a:pt x="17417" y="15545"/>
                  </a:cubicBezTo>
                  <a:cubicBezTo>
                    <a:pt x="17417" y="15545"/>
                    <a:pt x="17417" y="15709"/>
                    <a:pt x="17417" y="15709"/>
                  </a:cubicBezTo>
                  <a:cubicBezTo>
                    <a:pt x="17417" y="15709"/>
                    <a:pt x="17502" y="15709"/>
                    <a:pt x="17587" y="15627"/>
                  </a:cubicBezTo>
                  <a:cubicBezTo>
                    <a:pt x="17587" y="15627"/>
                    <a:pt x="17587" y="15464"/>
                    <a:pt x="17673" y="15464"/>
                  </a:cubicBezTo>
                  <a:cubicBezTo>
                    <a:pt x="17758" y="15382"/>
                    <a:pt x="17843" y="15300"/>
                    <a:pt x="17843" y="15218"/>
                  </a:cubicBezTo>
                  <a:cubicBezTo>
                    <a:pt x="17929" y="15218"/>
                    <a:pt x="18014" y="15136"/>
                    <a:pt x="18100" y="15055"/>
                  </a:cubicBezTo>
                  <a:cubicBezTo>
                    <a:pt x="18100" y="15055"/>
                    <a:pt x="18185" y="14973"/>
                    <a:pt x="18185" y="14891"/>
                  </a:cubicBezTo>
                  <a:cubicBezTo>
                    <a:pt x="18270" y="15055"/>
                    <a:pt x="18270" y="15055"/>
                    <a:pt x="18270" y="15055"/>
                  </a:cubicBezTo>
                  <a:cubicBezTo>
                    <a:pt x="18356" y="15136"/>
                    <a:pt x="18356" y="15136"/>
                    <a:pt x="18356" y="15136"/>
                  </a:cubicBezTo>
                  <a:cubicBezTo>
                    <a:pt x="18441" y="15300"/>
                    <a:pt x="18441" y="15300"/>
                    <a:pt x="18441" y="15300"/>
                  </a:cubicBezTo>
                  <a:cubicBezTo>
                    <a:pt x="18526" y="15464"/>
                    <a:pt x="18526" y="15464"/>
                    <a:pt x="18526" y="15464"/>
                  </a:cubicBezTo>
                  <a:cubicBezTo>
                    <a:pt x="18697" y="15709"/>
                    <a:pt x="18697" y="15709"/>
                    <a:pt x="18697" y="15709"/>
                  </a:cubicBezTo>
                  <a:cubicBezTo>
                    <a:pt x="18612" y="15873"/>
                    <a:pt x="18612" y="15873"/>
                    <a:pt x="18612" y="15873"/>
                  </a:cubicBezTo>
                  <a:cubicBezTo>
                    <a:pt x="18441" y="15955"/>
                    <a:pt x="18441" y="15955"/>
                    <a:pt x="18441" y="15955"/>
                  </a:cubicBezTo>
                  <a:cubicBezTo>
                    <a:pt x="18441" y="16282"/>
                    <a:pt x="18441" y="16282"/>
                    <a:pt x="18441" y="16282"/>
                  </a:cubicBezTo>
                  <a:cubicBezTo>
                    <a:pt x="18526" y="16445"/>
                    <a:pt x="18526" y="16445"/>
                    <a:pt x="18526" y="16445"/>
                  </a:cubicBezTo>
                  <a:cubicBezTo>
                    <a:pt x="18697" y="16445"/>
                    <a:pt x="18697" y="16445"/>
                    <a:pt x="18697" y="16445"/>
                  </a:cubicBezTo>
                  <a:cubicBezTo>
                    <a:pt x="18783" y="16445"/>
                    <a:pt x="18783" y="16445"/>
                    <a:pt x="18783" y="16445"/>
                  </a:cubicBezTo>
                  <a:cubicBezTo>
                    <a:pt x="18868" y="16445"/>
                    <a:pt x="18868" y="16445"/>
                    <a:pt x="18868" y="16445"/>
                  </a:cubicBezTo>
                  <a:cubicBezTo>
                    <a:pt x="19039" y="16691"/>
                    <a:pt x="19039" y="16691"/>
                    <a:pt x="19039" y="16691"/>
                  </a:cubicBezTo>
                  <a:cubicBezTo>
                    <a:pt x="19039" y="16855"/>
                    <a:pt x="19039" y="16855"/>
                    <a:pt x="19039" y="16855"/>
                  </a:cubicBezTo>
                  <a:cubicBezTo>
                    <a:pt x="19209" y="17018"/>
                    <a:pt x="19209" y="17018"/>
                    <a:pt x="19209" y="17018"/>
                  </a:cubicBezTo>
                  <a:cubicBezTo>
                    <a:pt x="19466" y="17018"/>
                    <a:pt x="19466" y="17018"/>
                    <a:pt x="19466" y="17018"/>
                  </a:cubicBezTo>
                  <a:cubicBezTo>
                    <a:pt x="19636" y="16936"/>
                    <a:pt x="19636" y="16936"/>
                    <a:pt x="19636" y="16936"/>
                  </a:cubicBezTo>
                  <a:cubicBezTo>
                    <a:pt x="19807" y="17018"/>
                    <a:pt x="19807" y="17018"/>
                    <a:pt x="19807" y="17018"/>
                  </a:cubicBezTo>
                  <a:cubicBezTo>
                    <a:pt x="19978" y="17182"/>
                    <a:pt x="19978" y="17182"/>
                    <a:pt x="19978" y="17182"/>
                  </a:cubicBezTo>
                  <a:cubicBezTo>
                    <a:pt x="19978" y="17264"/>
                    <a:pt x="19978" y="17264"/>
                    <a:pt x="19978" y="17264"/>
                  </a:cubicBezTo>
                  <a:cubicBezTo>
                    <a:pt x="20063" y="17509"/>
                    <a:pt x="20063" y="17509"/>
                    <a:pt x="20063" y="17509"/>
                  </a:cubicBezTo>
                  <a:cubicBezTo>
                    <a:pt x="20063" y="17755"/>
                    <a:pt x="20063" y="17755"/>
                    <a:pt x="20063" y="17755"/>
                  </a:cubicBezTo>
                  <a:cubicBezTo>
                    <a:pt x="19978" y="17918"/>
                    <a:pt x="19978" y="17918"/>
                    <a:pt x="19978" y="17918"/>
                  </a:cubicBezTo>
                  <a:cubicBezTo>
                    <a:pt x="19807" y="18000"/>
                    <a:pt x="19807" y="18000"/>
                    <a:pt x="19807" y="18000"/>
                  </a:cubicBezTo>
                  <a:cubicBezTo>
                    <a:pt x="19722" y="18245"/>
                    <a:pt x="19722" y="18245"/>
                    <a:pt x="19722" y="18245"/>
                  </a:cubicBezTo>
                  <a:cubicBezTo>
                    <a:pt x="19807" y="18409"/>
                    <a:pt x="19807" y="18409"/>
                    <a:pt x="19807" y="18409"/>
                  </a:cubicBezTo>
                  <a:cubicBezTo>
                    <a:pt x="19807" y="18655"/>
                    <a:pt x="19807" y="18655"/>
                    <a:pt x="19807" y="18655"/>
                  </a:cubicBezTo>
                  <a:cubicBezTo>
                    <a:pt x="19722" y="18736"/>
                    <a:pt x="19722" y="18736"/>
                    <a:pt x="19722" y="18736"/>
                  </a:cubicBezTo>
                  <a:cubicBezTo>
                    <a:pt x="19466" y="18736"/>
                    <a:pt x="19466" y="18736"/>
                    <a:pt x="19466" y="18736"/>
                  </a:cubicBezTo>
                  <a:cubicBezTo>
                    <a:pt x="19209" y="18655"/>
                    <a:pt x="19209" y="18655"/>
                    <a:pt x="19209" y="18655"/>
                  </a:cubicBezTo>
                  <a:cubicBezTo>
                    <a:pt x="18868" y="18655"/>
                    <a:pt x="18868" y="18655"/>
                    <a:pt x="18868" y="18655"/>
                  </a:cubicBezTo>
                  <a:cubicBezTo>
                    <a:pt x="18783" y="18818"/>
                    <a:pt x="18783" y="18818"/>
                    <a:pt x="18783" y="18818"/>
                  </a:cubicBezTo>
                  <a:cubicBezTo>
                    <a:pt x="18868" y="18900"/>
                    <a:pt x="18868" y="18900"/>
                    <a:pt x="18868" y="18900"/>
                  </a:cubicBezTo>
                  <a:cubicBezTo>
                    <a:pt x="19039" y="19064"/>
                    <a:pt x="19039" y="19064"/>
                    <a:pt x="19039" y="19064"/>
                  </a:cubicBezTo>
                  <a:cubicBezTo>
                    <a:pt x="19039" y="19309"/>
                    <a:pt x="19039" y="19309"/>
                    <a:pt x="19039" y="19309"/>
                  </a:cubicBezTo>
                  <a:cubicBezTo>
                    <a:pt x="19039" y="19555"/>
                    <a:pt x="19039" y="19555"/>
                    <a:pt x="19039" y="19555"/>
                  </a:cubicBezTo>
                  <a:cubicBezTo>
                    <a:pt x="18868" y="19718"/>
                    <a:pt x="18868" y="19718"/>
                    <a:pt x="18868" y="19718"/>
                  </a:cubicBezTo>
                  <a:cubicBezTo>
                    <a:pt x="18783" y="19718"/>
                    <a:pt x="18783" y="19718"/>
                    <a:pt x="18783" y="19718"/>
                  </a:cubicBezTo>
                  <a:cubicBezTo>
                    <a:pt x="18526" y="19964"/>
                    <a:pt x="18526" y="19964"/>
                    <a:pt x="18526" y="19964"/>
                  </a:cubicBezTo>
                  <a:cubicBezTo>
                    <a:pt x="18441" y="20045"/>
                    <a:pt x="18441" y="20045"/>
                    <a:pt x="18441" y="20045"/>
                  </a:cubicBezTo>
                  <a:cubicBezTo>
                    <a:pt x="18270" y="20127"/>
                    <a:pt x="18270" y="20127"/>
                    <a:pt x="18270" y="20127"/>
                  </a:cubicBezTo>
                  <a:cubicBezTo>
                    <a:pt x="18014" y="20291"/>
                    <a:pt x="18014" y="20291"/>
                    <a:pt x="18014" y="20291"/>
                  </a:cubicBezTo>
                  <a:cubicBezTo>
                    <a:pt x="17843" y="20373"/>
                    <a:pt x="17843" y="20373"/>
                    <a:pt x="17843" y="20373"/>
                  </a:cubicBezTo>
                  <a:cubicBezTo>
                    <a:pt x="17758" y="20291"/>
                    <a:pt x="17758" y="20291"/>
                    <a:pt x="17758" y="20291"/>
                  </a:cubicBezTo>
                  <a:cubicBezTo>
                    <a:pt x="17587" y="20209"/>
                    <a:pt x="17587" y="20209"/>
                    <a:pt x="17587" y="20209"/>
                  </a:cubicBezTo>
                  <a:cubicBezTo>
                    <a:pt x="17417" y="20291"/>
                    <a:pt x="17417" y="20291"/>
                    <a:pt x="17417" y="20291"/>
                  </a:cubicBezTo>
                  <a:cubicBezTo>
                    <a:pt x="17417" y="20455"/>
                    <a:pt x="17417" y="20455"/>
                    <a:pt x="17417" y="20455"/>
                  </a:cubicBezTo>
                  <a:cubicBezTo>
                    <a:pt x="17331" y="20536"/>
                    <a:pt x="17331" y="20536"/>
                    <a:pt x="17331" y="20536"/>
                  </a:cubicBezTo>
                  <a:cubicBezTo>
                    <a:pt x="17331" y="20700"/>
                    <a:pt x="17331" y="20700"/>
                    <a:pt x="17331" y="20700"/>
                  </a:cubicBezTo>
                  <a:cubicBezTo>
                    <a:pt x="17246" y="20945"/>
                    <a:pt x="17246" y="20945"/>
                    <a:pt x="17246" y="20945"/>
                  </a:cubicBezTo>
                  <a:cubicBezTo>
                    <a:pt x="17417" y="21109"/>
                    <a:pt x="17417" y="21109"/>
                    <a:pt x="17417" y="21109"/>
                  </a:cubicBezTo>
                  <a:cubicBezTo>
                    <a:pt x="17331" y="21273"/>
                    <a:pt x="17331" y="21273"/>
                    <a:pt x="17331" y="21273"/>
                  </a:cubicBezTo>
                  <a:cubicBezTo>
                    <a:pt x="17160" y="21273"/>
                    <a:pt x="17160" y="21273"/>
                    <a:pt x="17160" y="21273"/>
                  </a:cubicBezTo>
                  <a:cubicBezTo>
                    <a:pt x="17075" y="21436"/>
                    <a:pt x="17075" y="21436"/>
                    <a:pt x="17075" y="21436"/>
                  </a:cubicBezTo>
                  <a:cubicBezTo>
                    <a:pt x="17160" y="21518"/>
                    <a:pt x="17160" y="21518"/>
                    <a:pt x="17160" y="21518"/>
                  </a:cubicBezTo>
                  <a:cubicBezTo>
                    <a:pt x="17160" y="21600"/>
                    <a:pt x="17160" y="21600"/>
                    <a:pt x="17160" y="21600"/>
                  </a:cubicBezTo>
                  <a:cubicBezTo>
                    <a:pt x="16990" y="21600"/>
                    <a:pt x="16990" y="21600"/>
                    <a:pt x="16990" y="21600"/>
                  </a:cubicBezTo>
                  <a:cubicBezTo>
                    <a:pt x="16648" y="21600"/>
                    <a:pt x="16648" y="21600"/>
                    <a:pt x="16648" y="21600"/>
                  </a:cubicBezTo>
                  <a:cubicBezTo>
                    <a:pt x="16221" y="21436"/>
                    <a:pt x="16221" y="21436"/>
                    <a:pt x="16221" y="21436"/>
                  </a:cubicBezTo>
                  <a:cubicBezTo>
                    <a:pt x="15880" y="21273"/>
                    <a:pt x="15880" y="21273"/>
                    <a:pt x="15880" y="21273"/>
                  </a:cubicBezTo>
                  <a:cubicBezTo>
                    <a:pt x="15624" y="21027"/>
                    <a:pt x="15624" y="21027"/>
                    <a:pt x="15624" y="21027"/>
                  </a:cubicBezTo>
                  <a:cubicBezTo>
                    <a:pt x="15282" y="20782"/>
                    <a:pt x="15282" y="20782"/>
                    <a:pt x="15282" y="20782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368" y="20700"/>
                    <a:pt x="15368" y="20700"/>
                    <a:pt x="15368" y="20700"/>
                  </a:cubicBezTo>
                  <a:cubicBezTo>
                    <a:pt x="15368" y="20536"/>
                    <a:pt x="15368" y="20536"/>
                    <a:pt x="15368" y="20536"/>
                  </a:cubicBezTo>
                  <a:cubicBezTo>
                    <a:pt x="15197" y="20373"/>
                    <a:pt x="15197" y="20373"/>
                    <a:pt x="15197" y="20373"/>
                  </a:cubicBezTo>
                  <a:cubicBezTo>
                    <a:pt x="15026" y="20373"/>
                    <a:pt x="15026" y="20373"/>
                    <a:pt x="15026" y="20373"/>
                  </a:cubicBezTo>
                  <a:cubicBezTo>
                    <a:pt x="14770" y="20373"/>
                    <a:pt x="14770" y="20373"/>
                    <a:pt x="14770" y="20373"/>
                  </a:cubicBezTo>
                  <a:cubicBezTo>
                    <a:pt x="14599" y="20373"/>
                    <a:pt x="14599" y="20373"/>
                    <a:pt x="14599" y="20373"/>
                  </a:cubicBezTo>
                  <a:cubicBezTo>
                    <a:pt x="14428" y="20291"/>
                    <a:pt x="14428" y="20291"/>
                    <a:pt x="14428" y="20291"/>
                  </a:cubicBezTo>
                  <a:cubicBezTo>
                    <a:pt x="14343" y="20127"/>
                    <a:pt x="14343" y="20127"/>
                    <a:pt x="14343" y="20127"/>
                  </a:cubicBezTo>
                  <a:cubicBezTo>
                    <a:pt x="14258" y="20045"/>
                    <a:pt x="14258" y="20045"/>
                    <a:pt x="14258" y="20045"/>
                  </a:cubicBezTo>
                  <a:cubicBezTo>
                    <a:pt x="14172" y="19964"/>
                    <a:pt x="14172" y="19964"/>
                    <a:pt x="14172" y="19964"/>
                  </a:cubicBezTo>
                  <a:cubicBezTo>
                    <a:pt x="14087" y="19718"/>
                    <a:pt x="14087" y="19718"/>
                    <a:pt x="14087" y="19718"/>
                  </a:cubicBezTo>
                  <a:cubicBezTo>
                    <a:pt x="13916" y="19555"/>
                    <a:pt x="13916" y="19555"/>
                    <a:pt x="13916" y="19555"/>
                  </a:cubicBezTo>
                  <a:cubicBezTo>
                    <a:pt x="13660" y="19473"/>
                    <a:pt x="13660" y="19473"/>
                    <a:pt x="13660" y="19473"/>
                  </a:cubicBezTo>
                  <a:cubicBezTo>
                    <a:pt x="13489" y="19473"/>
                    <a:pt x="13489" y="19473"/>
                    <a:pt x="13489" y="19473"/>
                  </a:cubicBezTo>
                  <a:cubicBezTo>
                    <a:pt x="13404" y="19473"/>
                    <a:pt x="13404" y="19473"/>
                    <a:pt x="13404" y="19473"/>
                  </a:cubicBezTo>
                  <a:cubicBezTo>
                    <a:pt x="13233" y="19227"/>
                    <a:pt x="13233" y="19227"/>
                    <a:pt x="13233" y="19227"/>
                  </a:cubicBezTo>
                  <a:cubicBezTo>
                    <a:pt x="13233" y="18900"/>
                    <a:pt x="13233" y="18900"/>
                    <a:pt x="13233" y="18900"/>
                  </a:cubicBezTo>
                  <a:cubicBezTo>
                    <a:pt x="13319" y="18736"/>
                    <a:pt x="13319" y="18736"/>
                    <a:pt x="13319" y="18736"/>
                  </a:cubicBezTo>
                  <a:cubicBezTo>
                    <a:pt x="13575" y="18573"/>
                    <a:pt x="13575" y="18573"/>
                    <a:pt x="13575" y="18573"/>
                  </a:cubicBezTo>
                  <a:cubicBezTo>
                    <a:pt x="13660" y="18573"/>
                    <a:pt x="13660" y="18573"/>
                    <a:pt x="13660" y="18573"/>
                  </a:cubicBezTo>
                  <a:cubicBezTo>
                    <a:pt x="13831" y="18573"/>
                    <a:pt x="13831" y="18573"/>
                    <a:pt x="13831" y="18573"/>
                  </a:cubicBezTo>
                  <a:cubicBezTo>
                    <a:pt x="13916" y="18409"/>
                    <a:pt x="13916" y="18409"/>
                    <a:pt x="13916" y="18409"/>
                  </a:cubicBezTo>
                  <a:cubicBezTo>
                    <a:pt x="13831" y="18327"/>
                    <a:pt x="13831" y="18327"/>
                    <a:pt x="13831" y="18327"/>
                  </a:cubicBezTo>
                  <a:cubicBezTo>
                    <a:pt x="13745" y="18164"/>
                    <a:pt x="13745" y="18164"/>
                    <a:pt x="13745" y="18164"/>
                  </a:cubicBezTo>
                  <a:cubicBezTo>
                    <a:pt x="13831" y="18082"/>
                    <a:pt x="13831" y="18082"/>
                    <a:pt x="13831" y="18082"/>
                  </a:cubicBezTo>
                  <a:cubicBezTo>
                    <a:pt x="13831" y="17836"/>
                    <a:pt x="13831" y="17836"/>
                    <a:pt x="13831" y="17836"/>
                  </a:cubicBezTo>
                  <a:cubicBezTo>
                    <a:pt x="13660" y="17591"/>
                    <a:pt x="13660" y="17591"/>
                    <a:pt x="13660" y="17591"/>
                  </a:cubicBezTo>
                  <a:cubicBezTo>
                    <a:pt x="13489" y="17509"/>
                    <a:pt x="13489" y="17509"/>
                    <a:pt x="13489" y="17509"/>
                  </a:cubicBezTo>
                  <a:cubicBezTo>
                    <a:pt x="13404" y="17345"/>
                    <a:pt x="13404" y="17345"/>
                    <a:pt x="13404" y="17345"/>
                  </a:cubicBezTo>
                  <a:cubicBezTo>
                    <a:pt x="13404" y="17182"/>
                    <a:pt x="13404" y="17182"/>
                    <a:pt x="13404" y="17182"/>
                  </a:cubicBezTo>
                  <a:cubicBezTo>
                    <a:pt x="13404" y="16773"/>
                    <a:pt x="13404" y="16773"/>
                    <a:pt x="13404" y="16773"/>
                  </a:cubicBezTo>
                  <a:cubicBezTo>
                    <a:pt x="13660" y="16773"/>
                    <a:pt x="13660" y="16773"/>
                    <a:pt x="13660" y="16773"/>
                  </a:cubicBezTo>
                  <a:cubicBezTo>
                    <a:pt x="13831" y="16609"/>
                    <a:pt x="13831" y="16609"/>
                    <a:pt x="13831" y="16609"/>
                  </a:cubicBezTo>
                  <a:cubicBezTo>
                    <a:pt x="13916" y="16445"/>
                    <a:pt x="13916" y="16445"/>
                    <a:pt x="13916" y="16445"/>
                  </a:cubicBezTo>
                  <a:cubicBezTo>
                    <a:pt x="13660" y="16364"/>
                    <a:pt x="13660" y="16364"/>
                    <a:pt x="13660" y="16364"/>
                  </a:cubicBezTo>
                  <a:cubicBezTo>
                    <a:pt x="13489" y="16364"/>
                    <a:pt x="13489" y="16364"/>
                    <a:pt x="13489" y="16364"/>
                  </a:cubicBezTo>
                  <a:cubicBezTo>
                    <a:pt x="13319" y="16527"/>
                    <a:pt x="13319" y="16527"/>
                    <a:pt x="13319" y="16527"/>
                  </a:cubicBezTo>
                  <a:cubicBezTo>
                    <a:pt x="13233" y="16609"/>
                    <a:pt x="13233" y="16609"/>
                    <a:pt x="13233" y="16609"/>
                  </a:cubicBezTo>
                  <a:cubicBezTo>
                    <a:pt x="12977" y="16691"/>
                    <a:pt x="12977" y="16691"/>
                    <a:pt x="12977" y="16691"/>
                  </a:cubicBezTo>
                  <a:cubicBezTo>
                    <a:pt x="12806" y="16691"/>
                    <a:pt x="12806" y="16691"/>
                    <a:pt x="12806" y="16691"/>
                  </a:cubicBezTo>
                  <a:cubicBezTo>
                    <a:pt x="12721" y="16691"/>
                    <a:pt x="12721" y="16691"/>
                    <a:pt x="12721" y="16691"/>
                  </a:cubicBezTo>
                  <a:cubicBezTo>
                    <a:pt x="12721" y="16936"/>
                    <a:pt x="12721" y="16936"/>
                    <a:pt x="12721" y="16936"/>
                  </a:cubicBezTo>
                  <a:cubicBezTo>
                    <a:pt x="12636" y="17018"/>
                    <a:pt x="12636" y="17018"/>
                    <a:pt x="12636" y="17018"/>
                  </a:cubicBezTo>
                  <a:cubicBezTo>
                    <a:pt x="12636" y="17182"/>
                    <a:pt x="12636" y="17182"/>
                    <a:pt x="12636" y="17182"/>
                  </a:cubicBezTo>
                  <a:cubicBezTo>
                    <a:pt x="12379" y="17264"/>
                    <a:pt x="12379" y="17264"/>
                    <a:pt x="12379" y="17264"/>
                  </a:cubicBezTo>
                  <a:cubicBezTo>
                    <a:pt x="12209" y="17182"/>
                    <a:pt x="12209" y="17182"/>
                    <a:pt x="12209" y="17182"/>
                  </a:cubicBezTo>
                  <a:cubicBezTo>
                    <a:pt x="12038" y="17182"/>
                    <a:pt x="12038" y="17182"/>
                    <a:pt x="12038" y="17182"/>
                  </a:cubicBezTo>
                  <a:cubicBezTo>
                    <a:pt x="11953" y="17345"/>
                    <a:pt x="11953" y="17345"/>
                    <a:pt x="11953" y="17345"/>
                  </a:cubicBezTo>
                  <a:cubicBezTo>
                    <a:pt x="12038" y="17509"/>
                    <a:pt x="12038" y="17509"/>
                    <a:pt x="12038" y="17509"/>
                  </a:cubicBezTo>
                  <a:cubicBezTo>
                    <a:pt x="11867" y="17591"/>
                    <a:pt x="11867" y="17591"/>
                    <a:pt x="11867" y="17591"/>
                  </a:cubicBezTo>
                  <a:cubicBezTo>
                    <a:pt x="11611" y="17673"/>
                    <a:pt x="11611" y="17673"/>
                    <a:pt x="11611" y="17673"/>
                  </a:cubicBezTo>
                  <a:cubicBezTo>
                    <a:pt x="11440" y="17591"/>
                    <a:pt x="11440" y="17591"/>
                    <a:pt x="11440" y="17591"/>
                  </a:cubicBezTo>
                  <a:cubicBezTo>
                    <a:pt x="11270" y="17673"/>
                    <a:pt x="11270" y="17673"/>
                    <a:pt x="11270" y="17673"/>
                  </a:cubicBezTo>
                  <a:cubicBezTo>
                    <a:pt x="11099" y="17836"/>
                    <a:pt x="11099" y="17836"/>
                    <a:pt x="11099" y="17836"/>
                  </a:cubicBezTo>
                  <a:cubicBezTo>
                    <a:pt x="11013" y="17918"/>
                    <a:pt x="11013" y="17918"/>
                    <a:pt x="11013" y="17918"/>
                  </a:cubicBezTo>
                  <a:cubicBezTo>
                    <a:pt x="10928" y="18164"/>
                    <a:pt x="10928" y="18164"/>
                    <a:pt x="10928" y="18164"/>
                  </a:cubicBezTo>
                  <a:cubicBezTo>
                    <a:pt x="10843" y="18245"/>
                    <a:pt x="10843" y="18245"/>
                    <a:pt x="10843" y="18245"/>
                  </a:cubicBezTo>
                  <a:cubicBezTo>
                    <a:pt x="10672" y="18327"/>
                    <a:pt x="10672" y="18327"/>
                    <a:pt x="10672" y="18327"/>
                  </a:cubicBezTo>
                  <a:cubicBezTo>
                    <a:pt x="10587" y="18491"/>
                    <a:pt x="10587" y="18491"/>
                    <a:pt x="10587" y="18491"/>
                  </a:cubicBezTo>
                  <a:cubicBezTo>
                    <a:pt x="10501" y="18491"/>
                    <a:pt x="10501" y="18491"/>
                    <a:pt x="10501" y="18491"/>
                  </a:cubicBezTo>
                  <a:cubicBezTo>
                    <a:pt x="10245" y="18409"/>
                    <a:pt x="10245" y="18409"/>
                    <a:pt x="10245" y="18409"/>
                  </a:cubicBezTo>
                  <a:cubicBezTo>
                    <a:pt x="10245" y="18245"/>
                    <a:pt x="10245" y="18245"/>
                    <a:pt x="10245" y="18245"/>
                  </a:cubicBezTo>
                  <a:cubicBezTo>
                    <a:pt x="9989" y="18082"/>
                    <a:pt x="9989" y="18082"/>
                    <a:pt x="9989" y="18082"/>
                  </a:cubicBezTo>
                  <a:cubicBezTo>
                    <a:pt x="9904" y="18082"/>
                    <a:pt x="9904" y="18082"/>
                    <a:pt x="9904" y="18082"/>
                  </a:cubicBezTo>
                  <a:cubicBezTo>
                    <a:pt x="9818" y="18327"/>
                    <a:pt x="9818" y="18327"/>
                    <a:pt x="9818" y="18327"/>
                  </a:cubicBezTo>
                  <a:cubicBezTo>
                    <a:pt x="9647" y="18409"/>
                    <a:pt x="9647" y="18409"/>
                    <a:pt x="9647" y="18409"/>
                  </a:cubicBezTo>
                  <a:cubicBezTo>
                    <a:pt x="9733" y="18573"/>
                    <a:pt x="9733" y="18573"/>
                    <a:pt x="9733" y="18573"/>
                  </a:cubicBezTo>
                  <a:cubicBezTo>
                    <a:pt x="9733" y="18736"/>
                    <a:pt x="9733" y="18736"/>
                    <a:pt x="9733" y="18736"/>
                  </a:cubicBezTo>
                  <a:cubicBezTo>
                    <a:pt x="9647" y="18655"/>
                    <a:pt x="9562" y="18655"/>
                    <a:pt x="9477" y="18573"/>
                  </a:cubicBezTo>
                  <a:cubicBezTo>
                    <a:pt x="9306" y="18573"/>
                    <a:pt x="9135" y="18409"/>
                    <a:pt x="8964" y="18327"/>
                  </a:cubicBezTo>
                  <a:cubicBezTo>
                    <a:pt x="8879" y="18245"/>
                    <a:pt x="8538" y="18082"/>
                    <a:pt x="8452" y="18000"/>
                  </a:cubicBezTo>
                  <a:cubicBezTo>
                    <a:pt x="8367" y="17836"/>
                    <a:pt x="8281" y="17591"/>
                    <a:pt x="8196" y="17427"/>
                  </a:cubicBezTo>
                  <a:cubicBezTo>
                    <a:pt x="8196" y="17345"/>
                    <a:pt x="8111" y="17100"/>
                    <a:pt x="8025" y="17018"/>
                  </a:cubicBezTo>
                  <a:cubicBezTo>
                    <a:pt x="8025" y="16855"/>
                    <a:pt x="7940" y="16609"/>
                    <a:pt x="7855" y="16445"/>
                  </a:cubicBezTo>
                  <a:cubicBezTo>
                    <a:pt x="7769" y="16364"/>
                    <a:pt x="7428" y="16282"/>
                    <a:pt x="7428" y="16118"/>
                  </a:cubicBezTo>
                  <a:cubicBezTo>
                    <a:pt x="7342" y="16118"/>
                    <a:pt x="7342" y="15955"/>
                    <a:pt x="7257" y="15873"/>
                  </a:cubicBezTo>
                  <a:cubicBezTo>
                    <a:pt x="7257" y="15709"/>
                    <a:pt x="7086" y="15382"/>
                    <a:pt x="7001" y="15218"/>
                  </a:cubicBezTo>
                  <a:cubicBezTo>
                    <a:pt x="6915" y="15055"/>
                    <a:pt x="6659" y="14727"/>
                    <a:pt x="6489" y="14564"/>
                  </a:cubicBezTo>
                  <a:cubicBezTo>
                    <a:pt x="6403" y="14482"/>
                    <a:pt x="6062" y="14236"/>
                    <a:pt x="5891" y="14155"/>
                  </a:cubicBezTo>
                  <a:cubicBezTo>
                    <a:pt x="5720" y="14155"/>
                    <a:pt x="5379" y="14073"/>
                    <a:pt x="5208" y="14073"/>
                  </a:cubicBezTo>
                  <a:cubicBezTo>
                    <a:pt x="5037" y="14073"/>
                    <a:pt x="4696" y="14073"/>
                    <a:pt x="4525" y="14073"/>
                  </a:cubicBezTo>
                  <a:cubicBezTo>
                    <a:pt x="4440" y="14073"/>
                    <a:pt x="4183" y="14155"/>
                    <a:pt x="4098" y="14155"/>
                  </a:cubicBezTo>
                  <a:cubicBezTo>
                    <a:pt x="4013" y="14155"/>
                    <a:pt x="3842" y="14236"/>
                    <a:pt x="3757" y="14236"/>
                  </a:cubicBezTo>
                  <a:cubicBezTo>
                    <a:pt x="3586" y="14236"/>
                    <a:pt x="3500" y="14155"/>
                    <a:pt x="3415" y="14155"/>
                  </a:cubicBezTo>
                  <a:cubicBezTo>
                    <a:pt x="3330" y="14073"/>
                    <a:pt x="3159" y="13991"/>
                    <a:pt x="3074" y="13909"/>
                  </a:cubicBezTo>
                  <a:cubicBezTo>
                    <a:pt x="2988" y="13827"/>
                    <a:pt x="2817" y="13664"/>
                    <a:pt x="2817" y="13582"/>
                  </a:cubicBezTo>
                  <a:cubicBezTo>
                    <a:pt x="2732" y="13418"/>
                    <a:pt x="2732" y="13173"/>
                    <a:pt x="2732" y="13091"/>
                  </a:cubicBezTo>
                  <a:cubicBezTo>
                    <a:pt x="2647" y="13009"/>
                    <a:pt x="2647" y="12845"/>
                    <a:pt x="2561" y="12764"/>
                  </a:cubicBezTo>
                  <a:cubicBezTo>
                    <a:pt x="2476" y="12764"/>
                    <a:pt x="2305" y="12682"/>
                    <a:pt x="2305" y="12682"/>
                  </a:cubicBezTo>
                  <a:cubicBezTo>
                    <a:pt x="2220" y="12600"/>
                    <a:pt x="2220" y="12436"/>
                    <a:pt x="2220" y="12436"/>
                  </a:cubicBezTo>
                  <a:cubicBezTo>
                    <a:pt x="2220" y="12355"/>
                    <a:pt x="2220" y="12191"/>
                    <a:pt x="2305" y="12191"/>
                  </a:cubicBezTo>
                  <a:cubicBezTo>
                    <a:pt x="2305" y="12109"/>
                    <a:pt x="2476" y="12109"/>
                    <a:pt x="2476" y="12109"/>
                  </a:cubicBezTo>
                  <a:cubicBezTo>
                    <a:pt x="2561" y="12109"/>
                    <a:pt x="2647" y="12027"/>
                    <a:pt x="2732" y="12109"/>
                  </a:cubicBezTo>
                  <a:cubicBezTo>
                    <a:pt x="2817" y="12109"/>
                    <a:pt x="2903" y="12191"/>
                    <a:pt x="2988" y="12191"/>
                  </a:cubicBezTo>
                  <a:cubicBezTo>
                    <a:pt x="3074" y="12191"/>
                    <a:pt x="3244" y="12191"/>
                    <a:pt x="3330" y="12191"/>
                  </a:cubicBezTo>
                  <a:cubicBezTo>
                    <a:pt x="3330" y="12191"/>
                    <a:pt x="3500" y="12109"/>
                    <a:pt x="3500" y="12027"/>
                  </a:cubicBezTo>
                  <a:cubicBezTo>
                    <a:pt x="3500" y="11945"/>
                    <a:pt x="3500" y="11782"/>
                    <a:pt x="3415" y="11700"/>
                  </a:cubicBezTo>
                  <a:cubicBezTo>
                    <a:pt x="3330" y="11700"/>
                    <a:pt x="3244" y="11536"/>
                    <a:pt x="3159" y="11536"/>
                  </a:cubicBezTo>
                  <a:cubicBezTo>
                    <a:pt x="3159" y="11455"/>
                    <a:pt x="2988" y="11455"/>
                    <a:pt x="2988" y="11373"/>
                  </a:cubicBezTo>
                  <a:cubicBezTo>
                    <a:pt x="2988" y="11291"/>
                    <a:pt x="2988" y="11209"/>
                    <a:pt x="2988" y="11127"/>
                  </a:cubicBezTo>
                  <a:cubicBezTo>
                    <a:pt x="2988" y="11127"/>
                    <a:pt x="2988" y="10964"/>
                    <a:pt x="2988" y="10882"/>
                  </a:cubicBezTo>
                  <a:cubicBezTo>
                    <a:pt x="2988" y="10882"/>
                    <a:pt x="2988" y="10800"/>
                    <a:pt x="2903" y="10800"/>
                  </a:cubicBezTo>
                  <a:cubicBezTo>
                    <a:pt x="2903" y="10718"/>
                    <a:pt x="2817" y="10800"/>
                    <a:pt x="2732" y="10800"/>
                  </a:cubicBezTo>
                  <a:cubicBezTo>
                    <a:pt x="2647" y="10800"/>
                    <a:pt x="2647" y="10882"/>
                    <a:pt x="2561" y="10882"/>
                  </a:cubicBezTo>
                  <a:cubicBezTo>
                    <a:pt x="2476" y="10882"/>
                    <a:pt x="2391" y="10882"/>
                    <a:pt x="2305" y="10882"/>
                  </a:cubicBezTo>
                  <a:cubicBezTo>
                    <a:pt x="2305" y="10800"/>
                    <a:pt x="2220" y="10555"/>
                    <a:pt x="2134" y="10473"/>
                  </a:cubicBezTo>
                  <a:cubicBezTo>
                    <a:pt x="2134" y="10391"/>
                    <a:pt x="2049" y="10227"/>
                    <a:pt x="2049" y="10064"/>
                  </a:cubicBezTo>
                  <a:cubicBezTo>
                    <a:pt x="2049" y="9982"/>
                    <a:pt x="2220" y="9736"/>
                    <a:pt x="2220" y="9655"/>
                  </a:cubicBezTo>
                  <a:cubicBezTo>
                    <a:pt x="2220" y="9573"/>
                    <a:pt x="2305" y="9409"/>
                    <a:pt x="2305" y="9327"/>
                  </a:cubicBezTo>
                  <a:cubicBezTo>
                    <a:pt x="2391" y="9327"/>
                    <a:pt x="2476" y="9245"/>
                    <a:pt x="2476" y="9245"/>
                  </a:cubicBezTo>
                  <a:cubicBezTo>
                    <a:pt x="2561" y="9164"/>
                    <a:pt x="2732" y="9082"/>
                    <a:pt x="2817" y="9082"/>
                  </a:cubicBezTo>
                  <a:cubicBezTo>
                    <a:pt x="2903" y="9082"/>
                    <a:pt x="2988" y="8918"/>
                    <a:pt x="3074" y="8836"/>
                  </a:cubicBezTo>
                  <a:cubicBezTo>
                    <a:pt x="3159" y="8836"/>
                    <a:pt x="3244" y="8755"/>
                    <a:pt x="3244" y="8673"/>
                  </a:cubicBezTo>
                  <a:cubicBezTo>
                    <a:pt x="3330" y="8591"/>
                    <a:pt x="3415" y="8427"/>
                    <a:pt x="3330" y="8427"/>
                  </a:cubicBezTo>
                  <a:cubicBezTo>
                    <a:pt x="3330" y="8345"/>
                    <a:pt x="3244" y="8345"/>
                    <a:pt x="3244" y="8345"/>
                  </a:cubicBezTo>
                  <a:cubicBezTo>
                    <a:pt x="3159" y="8345"/>
                    <a:pt x="3074" y="8427"/>
                    <a:pt x="2988" y="8427"/>
                  </a:cubicBezTo>
                  <a:cubicBezTo>
                    <a:pt x="2988" y="8427"/>
                    <a:pt x="2903" y="8509"/>
                    <a:pt x="2903" y="8591"/>
                  </a:cubicBezTo>
                  <a:cubicBezTo>
                    <a:pt x="2817" y="8673"/>
                    <a:pt x="2817" y="8836"/>
                    <a:pt x="2647" y="8918"/>
                  </a:cubicBezTo>
                  <a:cubicBezTo>
                    <a:pt x="2647" y="8918"/>
                    <a:pt x="2561" y="8918"/>
                    <a:pt x="2476" y="8836"/>
                  </a:cubicBezTo>
                  <a:cubicBezTo>
                    <a:pt x="2391" y="8836"/>
                    <a:pt x="2305" y="8755"/>
                    <a:pt x="2305" y="8755"/>
                  </a:cubicBezTo>
                  <a:cubicBezTo>
                    <a:pt x="2220" y="8673"/>
                    <a:pt x="2049" y="8673"/>
                    <a:pt x="2049" y="8673"/>
                  </a:cubicBezTo>
                  <a:cubicBezTo>
                    <a:pt x="1964" y="8673"/>
                    <a:pt x="1708" y="8673"/>
                    <a:pt x="1622" y="8673"/>
                  </a:cubicBezTo>
                  <a:cubicBezTo>
                    <a:pt x="1622" y="8673"/>
                    <a:pt x="1537" y="8591"/>
                    <a:pt x="1537" y="8591"/>
                  </a:cubicBezTo>
                  <a:cubicBezTo>
                    <a:pt x="1366" y="8591"/>
                    <a:pt x="1281" y="8591"/>
                    <a:pt x="1195" y="8673"/>
                  </a:cubicBezTo>
                  <a:cubicBezTo>
                    <a:pt x="1110" y="8673"/>
                    <a:pt x="1195" y="8755"/>
                    <a:pt x="1195" y="8755"/>
                  </a:cubicBezTo>
                  <a:cubicBezTo>
                    <a:pt x="1195" y="8836"/>
                    <a:pt x="1195" y="9000"/>
                    <a:pt x="1195" y="9000"/>
                  </a:cubicBezTo>
                  <a:cubicBezTo>
                    <a:pt x="1110" y="9082"/>
                    <a:pt x="939" y="9000"/>
                    <a:pt x="768" y="8918"/>
                  </a:cubicBezTo>
                  <a:cubicBezTo>
                    <a:pt x="768" y="8918"/>
                    <a:pt x="598" y="8836"/>
                    <a:pt x="598" y="8755"/>
                  </a:cubicBezTo>
                  <a:cubicBezTo>
                    <a:pt x="598" y="8755"/>
                    <a:pt x="427" y="8673"/>
                    <a:pt x="427" y="8673"/>
                  </a:cubicBezTo>
                  <a:cubicBezTo>
                    <a:pt x="427" y="8591"/>
                    <a:pt x="598" y="8509"/>
                    <a:pt x="512" y="8427"/>
                  </a:cubicBezTo>
                  <a:cubicBezTo>
                    <a:pt x="427" y="8427"/>
                    <a:pt x="427" y="8427"/>
                    <a:pt x="427" y="8427"/>
                  </a:cubicBezTo>
                  <a:cubicBezTo>
                    <a:pt x="427" y="8427"/>
                    <a:pt x="342" y="8509"/>
                    <a:pt x="342" y="8509"/>
                  </a:cubicBezTo>
                  <a:cubicBezTo>
                    <a:pt x="342" y="8591"/>
                    <a:pt x="342" y="8673"/>
                    <a:pt x="342" y="8673"/>
                  </a:cubicBezTo>
                  <a:cubicBezTo>
                    <a:pt x="256" y="8755"/>
                    <a:pt x="171" y="8673"/>
                    <a:pt x="171" y="8673"/>
                  </a:cubicBezTo>
                  <a:cubicBezTo>
                    <a:pt x="85" y="8673"/>
                    <a:pt x="85" y="8509"/>
                    <a:pt x="0" y="8427"/>
                  </a:cubicBezTo>
                  <a:cubicBezTo>
                    <a:pt x="0" y="8345"/>
                    <a:pt x="0" y="8182"/>
                    <a:pt x="85" y="8182"/>
                  </a:cubicBezTo>
                  <a:cubicBezTo>
                    <a:pt x="85" y="8100"/>
                    <a:pt x="171" y="7936"/>
                    <a:pt x="256" y="7855"/>
                  </a:cubicBezTo>
                  <a:cubicBezTo>
                    <a:pt x="256" y="7855"/>
                    <a:pt x="342" y="7855"/>
                    <a:pt x="342" y="7773"/>
                  </a:cubicBezTo>
                  <a:cubicBezTo>
                    <a:pt x="427" y="7773"/>
                    <a:pt x="598" y="7855"/>
                    <a:pt x="683" y="7855"/>
                  </a:cubicBezTo>
                  <a:cubicBezTo>
                    <a:pt x="768" y="7855"/>
                    <a:pt x="939" y="7773"/>
                    <a:pt x="939" y="7773"/>
                  </a:cubicBezTo>
                  <a:cubicBezTo>
                    <a:pt x="1025" y="7691"/>
                    <a:pt x="939" y="7527"/>
                    <a:pt x="939" y="7527"/>
                  </a:cubicBezTo>
                  <a:cubicBezTo>
                    <a:pt x="939" y="7527"/>
                    <a:pt x="768" y="7527"/>
                    <a:pt x="768" y="7527"/>
                  </a:cubicBezTo>
                  <a:cubicBezTo>
                    <a:pt x="768" y="7527"/>
                    <a:pt x="683" y="7527"/>
                    <a:pt x="598" y="7609"/>
                  </a:cubicBezTo>
                  <a:cubicBezTo>
                    <a:pt x="598" y="7609"/>
                    <a:pt x="427" y="7609"/>
                    <a:pt x="427" y="7527"/>
                  </a:cubicBezTo>
                  <a:cubicBezTo>
                    <a:pt x="342" y="7527"/>
                    <a:pt x="342" y="7527"/>
                    <a:pt x="342" y="7527"/>
                  </a:cubicBezTo>
                  <a:cubicBezTo>
                    <a:pt x="342" y="7445"/>
                    <a:pt x="342" y="7364"/>
                    <a:pt x="342" y="7282"/>
                  </a:cubicBezTo>
                  <a:cubicBezTo>
                    <a:pt x="427" y="7282"/>
                    <a:pt x="598" y="7282"/>
                    <a:pt x="683" y="7200"/>
                  </a:cubicBezTo>
                  <a:cubicBezTo>
                    <a:pt x="683" y="7200"/>
                    <a:pt x="768" y="7118"/>
                    <a:pt x="768" y="7118"/>
                  </a:cubicBezTo>
                  <a:cubicBezTo>
                    <a:pt x="939" y="7036"/>
                    <a:pt x="1025" y="7118"/>
                    <a:pt x="1110" y="7118"/>
                  </a:cubicBezTo>
                  <a:cubicBezTo>
                    <a:pt x="1281" y="7036"/>
                    <a:pt x="1537" y="7036"/>
                    <a:pt x="1622" y="6955"/>
                  </a:cubicBezTo>
                  <a:cubicBezTo>
                    <a:pt x="1708" y="6955"/>
                    <a:pt x="1964" y="6955"/>
                    <a:pt x="2049" y="6955"/>
                  </a:cubicBezTo>
                  <a:cubicBezTo>
                    <a:pt x="2134" y="6955"/>
                    <a:pt x="2305" y="7036"/>
                    <a:pt x="2391" y="7036"/>
                  </a:cubicBezTo>
                  <a:cubicBezTo>
                    <a:pt x="2476" y="7118"/>
                    <a:pt x="2647" y="7118"/>
                    <a:pt x="2732" y="7036"/>
                  </a:cubicBezTo>
                  <a:cubicBezTo>
                    <a:pt x="2817" y="7036"/>
                    <a:pt x="2903" y="6955"/>
                    <a:pt x="2988" y="6873"/>
                  </a:cubicBezTo>
                  <a:cubicBezTo>
                    <a:pt x="2988" y="6873"/>
                    <a:pt x="3159" y="6709"/>
                    <a:pt x="3159" y="6709"/>
                  </a:cubicBezTo>
                  <a:cubicBezTo>
                    <a:pt x="3244" y="6627"/>
                    <a:pt x="3159" y="6464"/>
                    <a:pt x="3244" y="6382"/>
                  </a:cubicBezTo>
                  <a:cubicBezTo>
                    <a:pt x="3244" y="6382"/>
                    <a:pt x="3330" y="6382"/>
                    <a:pt x="3330" y="6382"/>
                  </a:cubicBezTo>
                  <a:cubicBezTo>
                    <a:pt x="3415" y="6300"/>
                    <a:pt x="3500" y="6300"/>
                    <a:pt x="3500" y="6300"/>
                  </a:cubicBezTo>
                  <a:cubicBezTo>
                    <a:pt x="3586" y="6300"/>
                    <a:pt x="3757" y="6136"/>
                    <a:pt x="3757" y="6055"/>
                  </a:cubicBezTo>
                  <a:cubicBezTo>
                    <a:pt x="3757" y="6055"/>
                    <a:pt x="3757" y="5891"/>
                    <a:pt x="3757" y="5891"/>
                  </a:cubicBezTo>
                  <a:cubicBezTo>
                    <a:pt x="3757" y="5809"/>
                    <a:pt x="3671" y="5645"/>
                    <a:pt x="3586" y="5645"/>
                  </a:cubicBezTo>
                  <a:cubicBezTo>
                    <a:pt x="3586" y="5645"/>
                    <a:pt x="3500" y="5564"/>
                    <a:pt x="3500" y="5645"/>
                  </a:cubicBezTo>
                  <a:cubicBezTo>
                    <a:pt x="3415" y="5645"/>
                    <a:pt x="3330" y="5727"/>
                    <a:pt x="3330" y="5809"/>
                  </a:cubicBezTo>
                  <a:cubicBezTo>
                    <a:pt x="3330" y="5891"/>
                    <a:pt x="3330" y="6055"/>
                    <a:pt x="3244" y="6055"/>
                  </a:cubicBezTo>
                  <a:cubicBezTo>
                    <a:pt x="3244" y="6218"/>
                    <a:pt x="3074" y="6300"/>
                    <a:pt x="2988" y="6300"/>
                  </a:cubicBezTo>
                  <a:cubicBezTo>
                    <a:pt x="2903" y="6300"/>
                    <a:pt x="2732" y="6382"/>
                    <a:pt x="2647" y="6382"/>
                  </a:cubicBezTo>
                  <a:cubicBezTo>
                    <a:pt x="2561" y="6382"/>
                    <a:pt x="2476" y="6382"/>
                    <a:pt x="2305" y="6382"/>
                  </a:cubicBezTo>
                  <a:cubicBezTo>
                    <a:pt x="2305" y="6382"/>
                    <a:pt x="2220" y="6300"/>
                    <a:pt x="2134" y="6300"/>
                  </a:cubicBezTo>
                  <a:cubicBezTo>
                    <a:pt x="2049" y="6218"/>
                    <a:pt x="2049" y="6136"/>
                    <a:pt x="2049" y="6055"/>
                  </a:cubicBezTo>
                  <a:cubicBezTo>
                    <a:pt x="2049" y="5973"/>
                    <a:pt x="2049" y="5809"/>
                    <a:pt x="2049" y="5727"/>
                  </a:cubicBezTo>
                  <a:cubicBezTo>
                    <a:pt x="2134" y="5727"/>
                    <a:pt x="2305" y="5727"/>
                    <a:pt x="2391" y="5645"/>
                  </a:cubicBezTo>
                  <a:cubicBezTo>
                    <a:pt x="2476" y="5645"/>
                    <a:pt x="2561" y="5564"/>
                    <a:pt x="2561" y="5482"/>
                  </a:cubicBezTo>
                  <a:cubicBezTo>
                    <a:pt x="2647" y="5482"/>
                    <a:pt x="2732" y="5400"/>
                    <a:pt x="2817" y="5400"/>
                  </a:cubicBezTo>
                  <a:cubicBezTo>
                    <a:pt x="2817" y="5400"/>
                    <a:pt x="2903" y="5482"/>
                    <a:pt x="2988" y="5564"/>
                  </a:cubicBezTo>
                  <a:cubicBezTo>
                    <a:pt x="2988" y="5564"/>
                    <a:pt x="3159" y="5564"/>
                    <a:pt x="3244" y="5564"/>
                  </a:cubicBezTo>
                  <a:cubicBezTo>
                    <a:pt x="3244" y="5564"/>
                    <a:pt x="3330" y="5482"/>
                    <a:pt x="3330" y="5482"/>
                  </a:cubicBezTo>
                  <a:cubicBezTo>
                    <a:pt x="3330" y="5400"/>
                    <a:pt x="3415" y="5318"/>
                    <a:pt x="3330" y="5318"/>
                  </a:cubicBezTo>
                  <a:cubicBezTo>
                    <a:pt x="3330" y="5236"/>
                    <a:pt x="3244" y="5155"/>
                    <a:pt x="3244" y="5155"/>
                  </a:cubicBezTo>
                  <a:cubicBezTo>
                    <a:pt x="3159" y="5073"/>
                    <a:pt x="3074" y="4991"/>
                    <a:pt x="2988" y="4909"/>
                  </a:cubicBezTo>
                  <a:cubicBezTo>
                    <a:pt x="2988" y="4827"/>
                    <a:pt x="2903" y="4664"/>
                    <a:pt x="2817" y="4664"/>
                  </a:cubicBezTo>
                  <a:cubicBezTo>
                    <a:pt x="2817" y="4582"/>
                    <a:pt x="2647" y="4500"/>
                    <a:pt x="2647" y="4500"/>
                  </a:cubicBezTo>
                  <a:cubicBezTo>
                    <a:pt x="2561" y="4500"/>
                    <a:pt x="2391" y="4582"/>
                    <a:pt x="2305" y="4500"/>
                  </a:cubicBezTo>
                  <a:cubicBezTo>
                    <a:pt x="2220" y="4500"/>
                    <a:pt x="2134" y="4418"/>
                    <a:pt x="2134" y="4418"/>
                  </a:cubicBezTo>
                  <a:cubicBezTo>
                    <a:pt x="2134" y="4336"/>
                    <a:pt x="2220" y="4255"/>
                    <a:pt x="2220" y="4255"/>
                  </a:cubicBezTo>
                  <a:cubicBezTo>
                    <a:pt x="2220" y="4255"/>
                    <a:pt x="2305" y="4255"/>
                    <a:pt x="2391" y="4173"/>
                  </a:cubicBezTo>
                  <a:cubicBezTo>
                    <a:pt x="2391" y="4173"/>
                    <a:pt x="2305" y="4009"/>
                    <a:pt x="2305" y="3927"/>
                  </a:cubicBezTo>
                  <a:cubicBezTo>
                    <a:pt x="2305" y="3927"/>
                    <a:pt x="2305" y="3764"/>
                    <a:pt x="2305" y="3764"/>
                  </a:cubicBezTo>
                  <a:cubicBezTo>
                    <a:pt x="2305" y="3682"/>
                    <a:pt x="2220" y="3600"/>
                    <a:pt x="2220" y="3518"/>
                  </a:cubicBezTo>
                  <a:cubicBezTo>
                    <a:pt x="2134" y="3518"/>
                    <a:pt x="1964" y="3518"/>
                    <a:pt x="1964" y="3518"/>
                  </a:cubicBezTo>
                  <a:cubicBezTo>
                    <a:pt x="1878" y="3436"/>
                    <a:pt x="1708" y="3273"/>
                    <a:pt x="1708" y="3191"/>
                  </a:cubicBezTo>
                  <a:cubicBezTo>
                    <a:pt x="1708" y="3109"/>
                    <a:pt x="1622" y="2945"/>
                    <a:pt x="1622" y="2945"/>
                  </a:cubicBezTo>
                  <a:cubicBezTo>
                    <a:pt x="1622" y="2864"/>
                    <a:pt x="1537" y="2864"/>
                    <a:pt x="1451" y="2782"/>
                  </a:cubicBezTo>
                  <a:cubicBezTo>
                    <a:pt x="1366" y="2782"/>
                    <a:pt x="1281" y="2700"/>
                    <a:pt x="1281" y="2618"/>
                  </a:cubicBezTo>
                  <a:cubicBezTo>
                    <a:pt x="1281" y="2618"/>
                    <a:pt x="1281" y="2536"/>
                    <a:pt x="1281" y="2536"/>
                  </a:cubicBezTo>
                  <a:cubicBezTo>
                    <a:pt x="1366" y="2455"/>
                    <a:pt x="1366" y="2373"/>
                    <a:pt x="1366" y="2291"/>
                  </a:cubicBezTo>
                  <a:cubicBezTo>
                    <a:pt x="1366" y="2209"/>
                    <a:pt x="1366" y="2045"/>
                    <a:pt x="1281" y="2045"/>
                  </a:cubicBezTo>
                  <a:cubicBezTo>
                    <a:pt x="1195" y="1882"/>
                    <a:pt x="1025" y="1636"/>
                    <a:pt x="939" y="1473"/>
                  </a:cubicBezTo>
                  <a:cubicBezTo>
                    <a:pt x="854" y="1391"/>
                    <a:pt x="683" y="1227"/>
                    <a:pt x="598" y="1145"/>
                  </a:cubicBezTo>
                  <a:cubicBezTo>
                    <a:pt x="598" y="1064"/>
                    <a:pt x="598" y="818"/>
                    <a:pt x="598" y="736"/>
                  </a:cubicBezTo>
                  <a:cubicBezTo>
                    <a:pt x="598" y="655"/>
                    <a:pt x="768" y="491"/>
                    <a:pt x="768" y="409"/>
                  </a:cubicBezTo>
                  <a:cubicBezTo>
                    <a:pt x="768" y="245"/>
                    <a:pt x="768" y="164"/>
                    <a:pt x="854" y="82"/>
                  </a:cubicBezTo>
                  <a:cubicBezTo>
                    <a:pt x="939" y="0"/>
                    <a:pt x="1025" y="82"/>
                    <a:pt x="1025" y="82"/>
                  </a:cubicBezTo>
                  <a:cubicBezTo>
                    <a:pt x="1110" y="0"/>
                    <a:pt x="1195" y="0"/>
                    <a:pt x="1281" y="0"/>
                  </a:cubicBezTo>
                  <a:cubicBezTo>
                    <a:pt x="1366" y="0"/>
                    <a:pt x="1537" y="82"/>
                    <a:pt x="1537" y="82"/>
                  </a:cubicBezTo>
                  <a:cubicBezTo>
                    <a:pt x="1622" y="164"/>
                    <a:pt x="1708" y="245"/>
                    <a:pt x="1708" y="245"/>
                  </a:cubicBezTo>
                  <a:cubicBezTo>
                    <a:pt x="1878" y="245"/>
                    <a:pt x="1964" y="164"/>
                    <a:pt x="2049" y="164"/>
                  </a:cubicBezTo>
                  <a:cubicBezTo>
                    <a:pt x="2134" y="164"/>
                    <a:pt x="2305" y="0"/>
                    <a:pt x="2391" y="0"/>
                  </a:cubicBezTo>
                  <a:cubicBezTo>
                    <a:pt x="2476" y="0"/>
                    <a:pt x="2561" y="0"/>
                    <a:pt x="2561" y="0"/>
                  </a:cubicBezTo>
                  <a:cubicBezTo>
                    <a:pt x="2647" y="0"/>
                    <a:pt x="2817" y="164"/>
                    <a:pt x="2817" y="164"/>
                  </a:cubicBezTo>
                  <a:cubicBezTo>
                    <a:pt x="2903" y="164"/>
                    <a:pt x="3244" y="164"/>
                    <a:pt x="3330" y="164"/>
                  </a:cubicBezTo>
                  <a:cubicBezTo>
                    <a:pt x="3415" y="164"/>
                    <a:pt x="3586" y="164"/>
                    <a:pt x="3757" y="164"/>
                  </a:cubicBezTo>
                  <a:cubicBezTo>
                    <a:pt x="3842" y="245"/>
                    <a:pt x="3927" y="245"/>
                    <a:pt x="4013" y="409"/>
                  </a:cubicBezTo>
                  <a:cubicBezTo>
                    <a:pt x="4098" y="409"/>
                    <a:pt x="4183" y="573"/>
                    <a:pt x="4183" y="573"/>
                  </a:cubicBezTo>
                  <a:cubicBezTo>
                    <a:pt x="4269" y="655"/>
                    <a:pt x="4525" y="655"/>
                    <a:pt x="4696" y="736"/>
                  </a:cubicBezTo>
                  <a:cubicBezTo>
                    <a:pt x="4781" y="736"/>
                    <a:pt x="5037" y="736"/>
                    <a:pt x="5123" y="736"/>
                  </a:cubicBezTo>
                  <a:cubicBezTo>
                    <a:pt x="5208" y="736"/>
                    <a:pt x="5464" y="736"/>
                    <a:pt x="5549" y="818"/>
                  </a:cubicBezTo>
                  <a:cubicBezTo>
                    <a:pt x="5635" y="818"/>
                    <a:pt x="5806" y="818"/>
                    <a:pt x="5806" y="818"/>
                  </a:cubicBezTo>
                  <a:cubicBezTo>
                    <a:pt x="5891" y="900"/>
                    <a:pt x="5806" y="1145"/>
                    <a:pt x="5806" y="1227"/>
                  </a:cubicBezTo>
                  <a:cubicBezTo>
                    <a:pt x="5806" y="1309"/>
                    <a:pt x="5806" y="1473"/>
                    <a:pt x="5806" y="1473"/>
                  </a:cubicBezTo>
                  <a:cubicBezTo>
                    <a:pt x="5976" y="1555"/>
                    <a:pt x="6147" y="1555"/>
                    <a:pt x="6232" y="1555"/>
                  </a:cubicBezTo>
                  <a:cubicBezTo>
                    <a:pt x="6318" y="1555"/>
                    <a:pt x="6489" y="1555"/>
                    <a:pt x="6659" y="1473"/>
                  </a:cubicBezTo>
                  <a:cubicBezTo>
                    <a:pt x="6659" y="1473"/>
                    <a:pt x="6745" y="1391"/>
                    <a:pt x="6745" y="1391"/>
                  </a:cubicBezTo>
                  <a:cubicBezTo>
                    <a:pt x="6830" y="1309"/>
                    <a:pt x="6915" y="1145"/>
                    <a:pt x="6915" y="1064"/>
                  </a:cubicBezTo>
                  <a:cubicBezTo>
                    <a:pt x="7001" y="982"/>
                    <a:pt x="7172" y="900"/>
                    <a:pt x="7257" y="982"/>
                  </a:cubicBezTo>
                  <a:cubicBezTo>
                    <a:pt x="7342" y="1064"/>
                    <a:pt x="7342" y="1064"/>
                    <a:pt x="7342" y="1145"/>
                  </a:cubicBezTo>
                  <a:cubicBezTo>
                    <a:pt x="7342" y="1145"/>
                    <a:pt x="7257" y="1309"/>
                    <a:pt x="7342" y="1391"/>
                  </a:cubicBezTo>
                  <a:cubicBezTo>
                    <a:pt x="7342" y="1391"/>
                    <a:pt x="7342" y="1473"/>
                    <a:pt x="7342" y="1473"/>
                  </a:cubicBezTo>
                  <a:cubicBezTo>
                    <a:pt x="7428" y="1555"/>
                    <a:pt x="7598" y="1555"/>
                    <a:pt x="7684" y="1555"/>
                  </a:cubicBezTo>
                  <a:cubicBezTo>
                    <a:pt x="7769" y="1555"/>
                    <a:pt x="7855" y="1473"/>
                    <a:pt x="7940" y="1473"/>
                  </a:cubicBezTo>
                  <a:cubicBezTo>
                    <a:pt x="7940" y="1473"/>
                    <a:pt x="8025" y="1309"/>
                    <a:pt x="8111" y="1309"/>
                  </a:cubicBezTo>
                  <a:cubicBezTo>
                    <a:pt x="8196" y="1309"/>
                    <a:pt x="8281" y="1145"/>
                    <a:pt x="8281" y="1145"/>
                  </a:cubicBezTo>
                  <a:cubicBezTo>
                    <a:pt x="8367" y="1064"/>
                    <a:pt x="8538" y="1064"/>
                    <a:pt x="8623" y="982"/>
                  </a:cubicBezTo>
                  <a:cubicBezTo>
                    <a:pt x="8623" y="982"/>
                    <a:pt x="8623" y="900"/>
                    <a:pt x="8708" y="818"/>
                  </a:cubicBezTo>
                  <a:cubicBezTo>
                    <a:pt x="8708" y="818"/>
                    <a:pt x="8794" y="818"/>
                    <a:pt x="8879" y="900"/>
                  </a:cubicBezTo>
                  <a:cubicBezTo>
                    <a:pt x="8879" y="982"/>
                    <a:pt x="8879" y="982"/>
                    <a:pt x="8879" y="982"/>
                  </a:cubicBezTo>
                  <a:cubicBezTo>
                    <a:pt x="8879" y="1064"/>
                    <a:pt x="8794" y="1145"/>
                    <a:pt x="8794" y="1227"/>
                  </a:cubicBezTo>
                  <a:cubicBezTo>
                    <a:pt x="8879" y="1309"/>
                    <a:pt x="8879" y="1391"/>
                    <a:pt x="8964" y="1391"/>
                  </a:cubicBezTo>
                  <a:cubicBezTo>
                    <a:pt x="8964" y="1473"/>
                    <a:pt x="9135" y="1473"/>
                    <a:pt x="9221" y="1555"/>
                  </a:cubicBezTo>
                  <a:cubicBezTo>
                    <a:pt x="9306" y="1555"/>
                    <a:pt x="9477" y="1636"/>
                    <a:pt x="9562" y="1636"/>
                  </a:cubicBezTo>
                  <a:cubicBezTo>
                    <a:pt x="9562" y="1636"/>
                    <a:pt x="9818" y="1636"/>
                    <a:pt x="9818" y="1636"/>
                  </a:cubicBezTo>
                  <a:cubicBezTo>
                    <a:pt x="9904" y="1718"/>
                    <a:pt x="9989" y="1800"/>
                    <a:pt x="10074" y="1800"/>
                  </a:cubicBezTo>
                  <a:cubicBezTo>
                    <a:pt x="10160" y="1800"/>
                    <a:pt x="10330" y="1800"/>
                    <a:pt x="10416" y="1800"/>
                  </a:cubicBezTo>
                  <a:cubicBezTo>
                    <a:pt x="10501" y="1800"/>
                    <a:pt x="10587" y="1964"/>
                    <a:pt x="10672" y="2045"/>
                  </a:cubicBezTo>
                  <a:cubicBezTo>
                    <a:pt x="10757" y="2127"/>
                    <a:pt x="10843" y="2291"/>
                    <a:pt x="10843" y="2373"/>
                  </a:cubicBezTo>
                  <a:cubicBezTo>
                    <a:pt x="10928" y="2373"/>
                    <a:pt x="11099" y="2373"/>
                    <a:pt x="11099" y="2373"/>
                  </a:cubicBezTo>
                  <a:cubicBezTo>
                    <a:pt x="11184" y="2373"/>
                    <a:pt x="11270" y="2373"/>
                    <a:pt x="11270" y="2291"/>
                  </a:cubicBezTo>
                  <a:cubicBezTo>
                    <a:pt x="11355" y="2291"/>
                    <a:pt x="11355" y="2127"/>
                    <a:pt x="11355" y="2045"/>
                  </a:cubicBezTo>
                  <a:cubicBezTo>
                    <a:pt x="11355" y="2045"/>
                    <a:pt x="11355" y="1964"/>
                    <a:pt x="11440" y="1882"/>
                  </a:cubicBezTo>
                  <a:cubicBezTo>
                    <a:pt x="11440" y="1882"/>
                    <a:pt x="11526" y="1882"/>
                    <a:pt x="11526" y="1882"/>
                  </a:cubicBezTo>
                  <a:cubicBezTo>
                    <a:pt x="11526" y="1964"/>
                    <a:pt x="11611" y="2045"/>
                    <a:pt x="11696" y="2045"/>
                  </a:cubicBezTo>
                  <a:cubicBezTo>
                    <a:pt x="11696" y="2127"/>
                    <a:pt x="11867" y="2127"/>
                    <a:pt x="11867" y="2209"/>
                  </a:cubicBezTo>
                  <a:cubicBezTo>
                    <a:pt x="11953" y="2291"/>
                    <a:pt x="12038" y="2373"/>
                    <a:pt x="12123" y="2536"/>
                  </a:cubicBezTo>
                  <a:cubicBezTo>
                    <a:pt x="12123" y="2618"/>
                    <a:pt x="12123" y="2782"/>
                    <a:pt x="12123" y="2864"/>
                  </a:cubicBezTo>
                  <a:cubicBezTo>
                    <a:pt x="12123" y="2864"/>
                    <a:pt x="12209" y="2945"/>
                    <a:pt x="12209" y="2945"/>
                  </a:cubicBezTo>
                  <a:cubicBezTo>
                    <a:pt x="12209" y="3027"/>
                    <a:pt x="12379" y="3109"/>
                    <a:pt x="12379" y="3191"/>
                  </a:cubicBezTo>
                  <a:cubicBezTo>
                    <a:pt x="12379" y="3273"/>
                    <a:pt x="12465" y="3355"/>
                    <a:pt x="12379" y="3355"/>
                  </a:cubicBezTo>
                  <a:cubicBezTo>
                    <a:pt x="12209" y="3355"/>
                    <a:pt x="12209" y="3355"/>
                    <a:pt x="12209" y="3355"/>
                  </a:cubicBezTo>
                  <a:cubicBezTo>
                    <a:pt x="12209" y="3355"/>
                    <a:pt x="12123" y="3273"/>
                    <a:pt x="12123" y="3273"/>
                  </a:cubicBezTo>
                  <a:cubicBezTo>
                    <a:pt x="12038" y="3273"/>
                    <a:pt x="12038" y="3273"/>
                    <a:pt x="11953" y="3273"/>
                  </a:cubicBezTo>
                  <a:cubicBezTo>
                    <a:pt x="11867" y="3273"/>
                    <a:pt x="11867" y="3355"/>
                    <a:pt x="11867" y="3355"/>
                  </a:cubicBezTo>
                  <a:cubicBezTo>
                    <a:pt x="11867" y="3436"/>
                    <a:pt x="11867" y="3518"/>
                    <a:pt x="11867" y="3518"/>
                  </a:cubicBezTo>
                  <a:cubicBezTo>
                    <a:pt x="11953" y="3518"/>
                    <a:pt x="12123" y="3518"/>
                    <a:pt x="12123" y="3600"/>
                  </a:cubicBezTo>
                  <a:cubicBezTo>
                    <a:pt x="12209" y="3600"/>
                    <a:pt x="12379" y="3682"/>
                    <a:pt x="12379" y="3764"/>
                  </a:cubicBezTo>
                  <a:cubicBezTo>
                    <a:pt x="12465" y="3845"/>
                    <a:pt x="12550" y="3927"/>
                    <a:pt x="12550" y="4091"/>
                  </a:cubicBezTo>
                  <a:cubicBezTo>
                    <a:pt x="12550" y="4173"/>
                    <a:pt x="12465" y="4418"/>
                    <a:pt x="12379" y="4500"/>
                  </a:cubicBezTo>
                  <a:cubicBezTo>
                    <a:pt x="12379" y="4664"/>
                    <a:pt x="12379" y="4991"/>
                    <a:pt x="12379" y="5155"/>
                  </a:cubicBezTo>
                  <a:cubicBezTo>
                    <a:pt x="12379" y="5236"/>
                    <a:pt x="12379" y="5400"/>
                    <a:pt x="12294" y="5482"/>
                  </a:cubicBezTo>
                  <a:cubicBezTo>
                    <a:pt x="12209" y="5645"/>
                    <a:pt x="12038" y="5727"/>
                    <a:pt x="11867" y="5809"/>
                  </a:cubicBezTo>
                  <a:cubicBezTo>
                    <a:pt x="11782" y="5891"/>
                    <a:pt x="11611" y="6055"/>
                    <a:pt x="11440" y="6136"/>
                  </a:cubicBezTo>
                  <a:cubicBezTo>
                    <a:pt x="11355" y="6218"/>
                    <a:pt x="11099" y="6136"/>
                    <a:pt x="11013" y="6218"/>
                  </a:cubicBezTo>
                  <a:cubicBezTo>
                    <a:pt x="10928" y="6218"/>
                    <a:pt x="10843" y="6300"/>
                    <a:pt x="10843" y="6382"/>
                  </a:cubicBezTo>
                  <a:cubicBezTo>
                    <a:pt x="10843" y="6382"/>
                    <a:pt x="10928" y="6464"/>
                    <a:pt x="10928" y="6545"/>
                  </a:cubicBezTo>
                  <a:cubicBezTo>
                    <a:pt x="11099" y="6545"/>
                    <a:pt x="11270" y="6627"/>
                    <a:pt x="11355" y="6627"/>
                  </a:cubicBezTo>
                  <a:cubicBezTo>
                    <a:pt x="11440" y="6627"/>
                    <a:pt x="11696" y="6464"/>
                    <a:pt x="11782" y="6464"/>
                  </a:cubicBezTo>
                  <a:cubicBezTo>
                    <a:pt x="11867" y="6382"/>
                    <a:pt x="12038" y="6382"/>
                    <a:pt x="12123" y="6382"/>
                  </a:cubicBezTo>
                  <a:cubicBezTo>
                    <a:pt x="12209" y="6300"/>
                    <a:pt x="12465" y="6218"/>
                    <a:pt x="12636" y="6218"/>
                  </a:cubicBezTo>
                  <a:cubicBezTo>
                    <a:pt x="12806" y="6218"/>
                    <a:pt x="13062" y="6218"/>
                    <a:pt x="13148" y="6218"/>
                  </a:cubicBezTo>
                  <a:cubicBezTo>
                    <a:pt x="13319" y="6218"/>
                    <a:pt x="13489" y="6218"/>
                    <a:pt x="13575" y="6300"/>
                  </a:cubicBezTo>
                  <a:cubicBezTo>
                    <a:pt x="13660" y="6300"/>
                    <a:pt x="13745" y="6382"/>
                    <a:pt x="13745" y="6545"/>
                  </a:cubicBezTo>
                  <a:cubicBezTo>
                    <a:pt x="13745" y="6545"/>
                    <a:pt x="13745" y="6709"/>
                    <a:pt x="13745" y="6709"/>
                  </a:cubicBezTo>
                  <a:cubicBezTo>
                    <a:pt x="13745" y="6873"/>
                    <a:pt x="13660" y="6873"/>
                    <a:pt x="13660" y="6955"/>
                  </a:cubicBezTo>
                  <a:cubicBezTo>
                    <a:pt x="13660" y="7036"/>
                    <a:pt x="13660" y="7200"/>
                    <a:pt x="13660" y="7282"/>
                  </a:cubicBezTo>
                  <a:cubicBezTo>
                    <a:pt x="13660" y="7282"/>
                    <a:pt x="13660" y="7445"/>
                    <a:pt x="13660" y="7527"/>
                  </a:cubicBezTo>
                  <a:cubicBezTo>
                    <a:pt x="13660" y="7527"/>
                    <a:pt x="13489" y="7609"/>
                    <a:pt x="13489" y="7691"/>
                  </a:cubicBezTo>
                  <a:cubicBezTo>
                    <a:pt x="13404" y="7773"/>
                    <a:pt x="13319" y="7936"/>
                    <a:pt x="13319" y="8018"/>
                  </a:cubicBezTo>
                  <a:cubicBezTo>
                    <a:pt x="13319" y="8100"/>
                    <a:pt x="13319" y="8182"/>
                    <a:pt x="13319" y="8264"/>
                  </a:cubicBezTo>
                  <a:cubicBezTo>
                    <a:pt x="13404" y="8345"/>
                    <a:pt x="13489" y="8345"/>
                    <a:pt x="13575" y="8264"/>
                  </a:cubicBezTo>
                  <a:cubicBezTo>
                    <a:pt x="13575" y="8264"/>
                    <a:pt x="13575" y="8100"/>
                    <a:pt x="13660" y="8100"/>
                  </a:cubicBezTo>
                  <a:cubicBezTo>
                    <a:pt x="13660" y="8018"/>
                    <a:pt x="13660" y="7936"/>
                    <a:pt x="13660" y="7855"/>
                  </a:cubicBezTo>
                  <a:cubicBezTo>
                    <a:pt x="13660" y="7773"/>
                    <a:pt x="13745" y="7609"/>
                    <a:pt x="13831" y="7527"/>
                  </a:cubicBezTo>
                  <a:cubicBezTo>
                    <a:pt x="13916" y="7445"/>
                    <a:pt x="13916" y="7282"/>
                    <a:pt x="14002" y="7282"/>
                  </a:cubicBezTo>
                  <a:cubicBezTo>
                    <a:pt x="14087" y="7200"/>
                    <a:pt x="14258" y="7200"/>
                    <a:pt x="14343" y="7118"/>
                  </a:cubicBezTo>
                  <a:cubicBezTo>
                    <a:pt x="14343" y="7036"/>
                    <a:pt x="14428" y="6873"/>
                    <a:pt x="14514" y="6873"/>
                  </a:cubicBezTo>
                  <a:cubicBezTo>
                    <a:pt x="14599" y="6873"/>
                    <a:pt x="14855" y="6873"/>
                    <a:pt x="14941" y="6873"/>
                  </a:cubicBezTo>
                  <a:cubicBezTo>
                    <a:pt x="15026" y="6873"/>
                    <a:pt x="15282" y="6955"/>
                    <a:pt x="15368" y="6955"/>
                  </a:cubicBezTo>
                  <a:cubicBezTo>
                    <a:pt x="15538" y="7036"/>
                    <a:pt x="15624" y="7282"/>
                    <a:pt x="15794" y="7282"/>
                  </a:cubicBezTo>
                  <a:cubicBezTo>
                    <a:pt x="15880" y="7364"/>
                    <a:pt x="16051" y="7364"/>
                    <a:pt x="16136" y="7445"/>
                  </a:cubicBezTo>
                  <a:cubicBezTo>
                    <a:pt x="16307" y="7445"/>
                    <a:pt x="16563" y="7609"/>
                    <a:pt x="16648" y="7609"/>
                  </a:cubicBezTo>
                  <a:cubicBezTo>
                    <a:pt x="16819" y="7691"/>
                    <a:pt x="17075" y="7855"/>
                    <a:pt x="17160" y="7855"/>
                  </a:cubicBezTo>
                  <a:cubicBezTo>
                    <a:pt x="17246" y="7936"/>
                    <a:pt x="17417" y="8018"/>
                    <a:pt x="17502" y="8018"/>
                  </a:cubicBezTo>
                  <a:cubicBezTo>
                    <a:pt x="17587" y="8100"/>
                    <a:pt x="17587" y="8264"/>
                    <a:pt x="17673" y="8345"/>
                  </a:cubicBezTo>
                  <a:cubicBezTo>
                    <a:pt x="17758" y="8345"/>
                    <a:pt x="17843" y="8509"/>
                    <a:pt x="17843" y="8509"/>
                  </a:cubicBezTo>
                  <a:cubicBezTo>
                    <a:pt x="17929" y="8509"/>
                    <a:pt x="18100" y="8591"/>
                    <a:pt x="18185" y="8673"/>
                  </a:cubicBezTo>
                  <a:cubicBezTo>
                    <a:pt x="18185" y="8673"/>
                    <a:pt x="18356" y="8673"/>
                    <a:pt x="18441" y="8673"/>
                  </a:cubicBezTo>
                  <a:cubicBezTo>
                    <a:pt x="18441" y="8591"/>
                    <a:pt x="18612" y="8509"/>
                    <a:pt x="18697" y="8509"/>
                  </a:cubicBezTo>
                  <a:cubicBezTo>
                    <a:pt x="18783" y="8427"/>
                    <a:pt x="18868" y="8345"/>
                    <a:pt x="19039" y="8345"/>
                  </a:cubicBezTo>
                  <a:cubicBezTo>
                    <a:pt x="19039" y="8345"/>
                    <a:pt x="19124" y="8182"/>
                    <a:pt x="19209" y="8182"/>
                  </a:cubicBezTo>
                  <a:cubicBezTo>
                    <a:pt x="19295" y="8100"/>
                    <a:pt x="19380" y="7936"/>
                    <a:pt x="19466" y="7855"/>
                  </a:cubicBezTo>
                  <a:cubicBezTo>
                    <a:pt x="19466" y="7855"/>
                    <a:pt x="19636" y="7855"/>
                    <a:pt x="19636" y="7855"/>
                  </a:cubicBezTo>
                  <a:cubicBezTo>
                    <a:pt x="19722" y="7773"/>
                    <a:pt x="19807" y="7773"/>
                    <a:pt x="19807" y="7691"/>
                  </a:cubicBezTo>
                  <a:cubicBezTo>
                    <a:pt x="19807" y="7691"/>
                    <a:pt x="19892" y="7609"/>
                    <a:pt x="19978" y="7609"/>
                  </a:cubicBezTo>
                  <a:cubicBezTo>
                    <a:pt x="19978" y="7527"/>
                    <a:pt x="20234" y="7527"/>
                    <a:pt x="20234" y="7527"/>
                  </a:cubicBezTo>
                  <a:cubicBezTo>
                    <a:pt x="20319" y="7527"/>
                    <a:pt x="20405" y="7609"/>
                    <a:pt x="20490" y="7609"/>
                  </a:cubicBezTo>
                  <a:cubicBezTo>
                    <a:pt x="20575" y="7609"/>
                    <a:pt x="20575" y="7609"/>
                    <a:pt x="20575" y="7691"/>
                  </a:cubicBezTo>
                  <a:cubicBezTo>
                    <a:pt x="20575" y="7773"/>
                    <a:pt x="20575" y="7773"/>
                    <a:pt x="20575" y="7773"/>
                  </a:cubicBezTo>
                  <a:cubicBezTo>
                    <a:pt x="20490" y="7773"/>
                    <a:pt x="20405" y="7773"/>
                    <a:pt x="20405" y="7773"/>
                  </a:cubicBezTo>
                  <a:cubicBezTo>
                    <a:pt x="20405" y="7855"/>
                    <a:pt x="20405" y="7855"/>
                    <a:pt x="20405" y="7855"/>
                  </a:cubicBezTo>
                  <a:cubicBezTo>
                    <a:pt x="20405" y="7855"/>
                    <a:pt x="20490" y="7855"/>
                    <a:pt x="20575" y="7855"/>
                  </a:cubicBezTo>
                  <a:cubicBezTo>
                    <a:pt x="20575" y="7855"/>
                    <a:pt x="20661" y="7855"/>
                    <a:pt x="20746" y="7855"/>
                  </a:cubicBezTo>
                  <a:cubicBezTo>
                    <a:pt x="20746" y="7855"/>
                    <a:pt x="20832" y="7855"/>
                    <a:pt x="20832" y="7773"/>
                  </a:cubicBezTo>
                  <a:cubicBezTo>
                    <a:pt x="20917" y="7773"/>
                    <a:pt x="20917" y="7691"/>
                    <a:pt x="20917" y="7609"/>
                  </a:cubicBezTo>
                  <a:cubicBezTo>
                    <a:pt x="21002" y="7609"/>
                    <a:pt x="21088" y="7527"/>
                    <a:pt x="21173" y="7527"/>
                  </a:cubicBezTo>
                  <a:cubicBezTo>
                    <a:pt x="21258" y="7527"/>
                    <a:pt x="21344" y="7527"/>
                    <a:pt x="21344" y="7527"/>
                  </a:cubicBezTo>
                  <a:cubicBezTo>
                    <a:pt x="21429" y="7527"/>
                    <a:pt x="21515" y="7527"/>
                    <a:pt x="21515" y="7527"/>
                  </a:cubicBezTo>
                  <a:cubicBezTo>
                    <a:pt x="21600" y="7609"/>
                    <a:pt x="21600" y="7609"/>
                    <a:pt x="21600" y="76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4" name="Google Shape;2554;p278"/>
            <p:cNvSpPr/>
            <p:nvPr/>
          </p:nvSpPr>
          <p:spPr>
            <a:xfrm>
              <a:off x="1590558" y="329457"/>
              <a:ext cx="65456" cy="115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709" y="11880"/>
                  </a:moveTo>
                  <a:cubicBezTo>
                    <a:pt x="13745" y="10800"/>
                    <a:pt x="15709" y="9720"/>
                    <a:pt x="13745" y="8640"/>
                  </a:cubicBezTo>
                  <a:cubicBezTo>
                    <a:pt x="13745" y="8640"/>
                    <a:pt x="11782" y="6480"/>
                    <a:pt x="11782" y="6480"/>
                  </a:cubicBezTo>
                  <a:cubicBezTo>
                    <a:pt x="11782" y="5400"/>
                    <a:pt x="11782" y="5400"/>
                    <a:pt x="11782" y="4320"/>
                  </a:cubicBezTo>
                  <a:cubicBezTo>
                    <a:pt x="13745" y="4320"/>
                    <a:pt x="13745" y="4320"/>
                    <a:pt x="15709" y="3240"/>
                  </a:cubicBezTo>
                  <a:cubicBezTo>
                    <a:pt x="15709" y="3240"/>
                    <a:pt x="15709" y="2160"/>
                    <a:pt x="15709" y="2160"/>
                  </a:cubicBezTo>
                  <a:cubicBezTo>
                    <a:pt x="17673" y="2160"/>
                    <a:pt x="17673" y="1080"/>
                    <a:pt x="17673" y="1080"/>
                  </a:cubicBez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13745" y="0"/>
                    <a:pt x="13745" y="0"/>
                  </a:cubicBezTo>
                  <a:cubicBezTo>
                    <a:pt x="11782" y="1080"/>
                    <a:pt x="11782" y="2160"/>
                    <a:pt x="9818" y="2160"/>
                  </a:cubicBezTo>
                  <a:cubicBezTo>
                    <a:pt x="7855" y="3240"/>
                    <a:pt x="7855" y="4320"/>
                    <a:pt x="5891" y="5400"/>
                  </a:cubicBezTo>
                  <a:cubicBezTo>
                    <a:pt x="5891" y="5400"/>
                    <a:pt x="3927" y="6480"/>
                    <a:pt x="3927" y="6480"/>
                  </a:cubicBezTo>
                  <a:cubicBezTo>
                    <a:pt x="3927" y="7560"/>
                    <a:pt x="0" y="8640"/>
                    <a:pt x="0" y="8640"/>
                  </a:cubicBezTo>
                  <a:cubicBezTo>
                    <a:pt x="0" y="8640"/>
                    <a:pt x="0" y="9720"/>
                    <a:pt x="0" y="9720"/>
                  </a:cubicBezTo>
                  <a:cubicBezTo>
                    <a:pt x="0" y="10800"/>
                    <a:pt x="0" y="12960"/>
                    <a:pt x="0" y="12960"/>
                  </a:cubicBezTo>
                  <a:cubicBezTo>
                    <a:pt x="0" y="14040"/>
                    <a:pt x="3927" y="15120"/>
                    <a:pt x="3927" y="15120"/>
                  </a:cubicBezTo>
                  <a:cubicBezTo>
                    <a:pt x="5891" y="16200"/>
                    <a:pt x="7855" y="17280"/>
                    <a:pt x="7855" y="18360"/>
                  </a:cubicBezTo>
                  <a:cubicBezTo>
                    <a:pt x="7855" y="18360"/>
                    <a:pt x="7855" y="19440"/>
                    <a:pt x="7855" y="20520"/>
                  </a:cubicBezTo>
                  <a:cubicBezTo>
                    <a:pt x="7855" y="20520"/>
                    <a:pt x="9818" y="21600"/>
                    <a:pt x="11782" y="21600"/>
                  </a:cubicBezTo>
                  <a:cubicBezTo>
                    <a:pt x="11782" y="21600"/>
                    <a:pt x="13745" y="21600"/>
                    <a:pt x="15709" y="21600"/>
                  </a:cubicBezTo>
                  <a:cubicBezTo>
                    <a:pt x="17673" y="21600"/>
                    <a:pt x="19636" y="21600"/>
                    <a:pt x="21600" y="21600"/>
                  </a:cubicBezTo>
                  <a:cubicBezTo>
                    <a:pt x="21600" y="20520"/>
                    <a:pt x="21600" y="20520"/>
                    <a:pt x="21600" y="20520"/>
                  </a:cubicBezTo>
                  <a:cubicBezTo>
                    <a:pt x="21600" y="19440"/>
                    <a:pt x="19636" y="19440"/>
                    <a:pt x="19636" y="19440"/>
                  </a:cubicBezTo>
                  <a:cubicBezTo>
                    <a:pt x="19636" y="18360"/>
                    <a:pt x="19636" y="18360"/>
                    <a:pt x="19636" y="17280"/>
                  </a:cubicBezTo>
                  <a:cubicBezTo>
                    <a:pt x="21600" y="17280"/>
                    <a:pt x="21600" y="17280"/>
                    <a:pt x="21600" y="17280"/>
                  </a:cubicBezTo>
                  <a:cubicBezTo>
                    <a:pt x="21600" y="16200"/>
                    <a:pt x="21600" y="15120"/>
                    <a:pt x="19636" y="14040"/>
                  </a:cubicBezTo>
                  <a:cubicBezTo>
                    <a:pt x="19636" y="14040"/>
                    <a:pt x="19636" y="14040"/>
                    <a:pt x="19636" y="12960"/>
                  </a:cubicBezTo>
                  <a:cubicBezTo>
                    <a:pt x="17673" y="12960"/>
                    <a:pt x="15709" y="11880"/>
                    <a:pt x="15709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5" name="Google Shape;2555;p278"/>
            <p:cNvSpPr/>
            <p:nvPr/>
          </p:nvSpPr>
          <p:spPr>
            <a:xfrm>
              <a:off x="1590558" y="329457"/>
              <a:ext cx="65456" cy="115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709" y="11880"/>
                  </a:moveTo>
                  <a:cubicBezTo>
                    <a:pt x="13745" y="10800"/>
                    <a:pt x="15709" y="9720"/>
                    <a:pt x="13745" y="8640"/>
                  </a:cubicBezTo>
                  <a:cubicBezTo>
                    <a:pt x="13745" y="8640"/>
                    <a:pt x="11782" y="6480"/>
                    <a:pt x="11782" y="6480"/>
                  </a:cubicBezTo>
                  <a:cubicBezTo>
                    <a:pt x="11782" y="5400"/>
                    <a:pt x="11782" y="5400"/>
                    <a:pt x="11782" y="4320"/>
                  </a:cubicBezTo>
                  <a:cubicBezTo>
                    <a:pt x="13745" y="4320"/>
                    <a:pt x="13745" y="4320"/>
                    <a:pt x="15709" y="3240"/>
                  </a:cubicBezTo>
                  <a:cubicBezTo>
                    <a:pt x="15709" y="3240"/>
                    <a:pt x="15709" y="2160"/>
                    <a:pt x="15709" y="2160"/>
                  </a:cubicBezTo>
                  <a:cubicBezTo>
                    <a:pt x="17673" y="2160"/>
                    <a:pt x="17673" y="1080"/>
                    <a:pt x="17673" y="1080"/>
                  </a:cubicBez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13745" y="0"/>
                    <a:pt x="13745" y="0"/>
                  </a:cubicBezTo>
                  <a:cubicBezTo>
                    <a:pt x="11782" y="1080"/>
                    <a:pt x="11782" y="2160"/>
                    <a:pt x="9818" y="2160"/>
                  </a:cubicBezTo>
                  <a:cubicBezTo>
                    <a:pt x="7855" y="3240"/>
                    <a:pt x="7855" y="4320"/>
                    <a:pt x="5891" y="5400"/>
                  </a:cubicBezTo>
                  <a:cubicBezTo>
                    <a:pt x="5891" y="5400"/>
                    <a:pt x="3927" y="6480"/>
                    <a:pt x="3927" y="6480"/>
                  </a:cubicBezTo>
                  <a:cubicBezTo>
                    <a:pt x="3927" y="7560"/>
                    <a:pt x="0" y="8640"/>
                    <a:pt x="0" y="8640"/>
                  </a:cubicBezTo>
                  <a:cubicBezTo>
                    <a:pt x="0" y="8640"/>
                    <a:pt x="0" y="9720"/>
                    <a:pt x="0" y="9720"/>
                  </a:cubicBezTo>
                  <a:cubicBezTo>
                    <a:pt x="0" y="10800"/>
                    <a:pt x="0" y="12960"/>
                    <a:pt x="0" y="12960"/>
                  </a:cubicBezTo>
                  <a:cubicBezTo>
                    <a:pt x="0" y="14040"/>
                    <a:pt x="3927" y="15120"/>
                    <a:pt x="3927" y="15120"/>
                  </a:cubicBezTo>
                  <a:cubicBezTo>
                    <a:pt x="5891" y="16200"/>
                    <a:pt x="7855" y="17280"/>
                    <a:pt x="7855" y="18360"/>
                  </a:cubicBezTo>
                  <a:cubicBezTo>
                    <a:pt x="7855" y="18360"/>
                    <a:pt x="7855" y="19440"/>
                    <a:pt x="7855" y="20520"/>
                  </a:cubicBezTo>
                  <a:cubicBezTo>
                    <a:pt x="7855" y="20520"/>
                    <a:pt x="9818" y="21600"/>
                    <a:pt x="11782" y="21600"/>
                  </a:cubicBezTo>
                  <a:cubicBezTo>
                    <a:pt x="11782" y="21600"/>
                    <a:pt x="13745" y="21600"/>
                    <a:pt x="15709" y="21600"/>
                  </a:cubicBezTo>
                  <a:cubicBezTo>
                    <a:pt x="17673" y="21600"/>
                    <a:pt x="19636" y="21600"/>
                    <a:pt x="21600" y="21600"/>
                  </a:cubicBezTo>
                  <a:cubicBezTo>
                    <a:pt x="21600" y="20520"/>
                    <a:pt x="21600" y="20520"/>
                    <a:pt x="21600" y="20520"/>
                  </a:cubicBezTo>
                  <a:cubicBezTo>
                    <a:pt x="21600" y="19440"/>
                    <a:pt x="19636" y="19440"/>
                    <a:pt x="19636" y="19440"/>
                  </a:cubicBezTo>
                  <a:cubicBezTo>
                    <a:pt x="19636" y="18360"/>
                    <a:pt x="19636" y="18360"/>
                    <a:pt x="19636" y="17280"/>
                  </a:cubicBezTo>
                  <a:cubicBezTo>
                    <a:pt x="21600" y="17280"/>
                    <a:pt x="21600" y="17280"/>
                    <a:pt x="21600" y="17280"/>
                  </a:cubicBezTo>
                  <a:cubicBezTo>
                    <a:pt x="21600" y="16200"/>
                    <a:pt x="21600" y="15120"/>
                    <a:pt x="19636" y="14040"/>
                  </a:cubicBezTo>
                  <a:cubicBezTo>
                    <a:pt x="19636" y="14040"/>
                    <a:pt x="19636" y="14040"/>
                    <a:pt x="19636" y="12960"/>
                  </a:cubicBezTo>
                  <a:cubicBezTo>
                    <a:pt x="17673" y="12960"/>
                    <a:pt x="15709" y="11880"/>
                    <a:pt x="15709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6" name="Google Shape;2556;p278"/>
            <p:cNvSpPr/>
            <p:nvPr/>
          </p:nvSpPr>
          <p:spPr>
            <a:xfrm>
              <a:off x="3124389" y="538913"/>
              <a:ext cx="185457" cy="139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700" y="13500"/>
                  </a:moveTo>
                  <a:cubicBezTo>
                    <a:pt x="2700" y="13500"/>
                    <a:pt x="2025" y="14400"/>
                    <a:pt x="1350" y="14400"/>
                  </a:cubicBezTo>
                  <a:cubicBezTo>
                    <a:pt x="1350" y="14400"/>
                    <a:pt x="0" y="13500"/>
                    <a:pt x="0" y="13500"/>
                  </a:cubicBezTo>
                  <a:cubicBezTo>
                    <a:pt x="0" y="12600"/>
                    <a:pt x="0" y="10800"/>
                    <a:pt x="0" y="9900"/>
                  </a:cubicBezTo>
                  <a:cubicBezTo>
                    <a:pt x="0" y="9900"/>
                    <a:pt x="0" y="9000"/>
                    <a:pt x="0" y="7200"/>
                  </a:cubicBezTo>
                  <a:cubicBezTo>
                    <a:pt x="0" y="7200"/>
                    <a:pt x="0" y="5400"/>
                    <a:pt x="0" y="4500"/>
                  </a:cubicBezTo>
                  <a:cubicBezTo>
                    <a:pt x="675" y="3600"/>
                    <a:pt x="675" y="2700"/>
                    <a:pt x="1350" y="1800"/>
                  </a:cubicBezTo>
                  <a:cubicBezTo>
                    <a:pt x="1350" y="900"/>
                    <a:pt x="2700" y="900"/>
                    <a:pt x="3375" y="900"/>
                  </a:cubicBezTo>
                  <a:cubicBezTo>
                    <a:pt x="4050" y="0"/>
                    <a:pt x="5400" y="0"/>
                    <a:pt x="6075" y="0"/>
                  </a:cubicBezTo>
                  <a:cubicBezTo>
                    <a:pt x="6750" y="0"/>
                    <a:pt x="8100" y="0"/>
                    <a:pt x="8775" y="900"/>
                  </a:cubicBezTo>
                  <a:cubicBezTo>
                    <a:pt x="9450" y="900"/>
                    <a:pt x="10125" y="900"/>
                    <a:pt x="10800" y="900"/>
                  </a:cubicBezTo>
                  <a:cubicBezTo>
                    <a:pt x="11475" y="1800"/>
                    <a:pt x="12150" y="2700"/>
                    <a:pt x="13500" y="2700"/>
                  </a:cubicBezTo>
                  <a:cubicBezTo>
                    <a:pt x="13500" y="3600"/>
                    <a:pt x="14850" y="5400"/>
                    <a:pt x="15525" y="6300"/>
                  </a:cubicBezTo>
                  <a:cubicBezTo>
                    <a:pt x="16200" y="7200"/>
                    <a:pt x="17550" y="9900"/>
                    <a:pt x="18225" y="11700"/>
                  </a:cubicBezTo>
                  <a:cubicBezTo>
                    <a:pt x="18900" y="12600"/>
                    <a:pt x="20250" y="14400"/>
                    <a:pt x="20925" y="15300"/>
                  </a:cubicBezTo>
                  <a:cubicBezTo>
                    <a:pt x="20925" y="16200"/>
                    <a:pt x="21600" y="17100"/>
                    <a:pt x="21600" y="18000"/>
                  </a:cubicBezTo>
                  <a:cubicBezTo>
                    <a:pt x="21600" y="18900"/>
                    <a:pt x="21600" y="19800"/>
                    <a:pt x="21600" y="19800"/>
                  </a:cubicBezTo>
                  <a:cubicBezTo>
                    <a:pt x="21600" y="20700"/>
                    <a:pt x="20925" y="20700"/>
                    <a:pt x="20925" y="21600"/>
                  </a:cubicBezTo>
                  <a:cubicBezTo>
                    <a:pt x="20250" y="21600"/>
                    <a:pt x="19575" y="20700"/>
                    <a:pt x="18900" y="20700"/>
                  </a:cubicBezTo>
                  <a:cubicBezTo>
                    <a:pt x="18900" y="20700"/>
                    <a:pt x="18225" y="19800"/>
                    <a:pt x="16875" y="19800"/>
                  </a:cubicBezTo>
                  <a:cubicBezTo>
                    <a:pt x="16875" y="18900"/>
                    <a:pt x="16200" y="19800"/>
                    <a:pt x="15525" y="19800"/>
                  </a:cubicBezTo>
                  <a:cubicBezTo>
                    <a:pt x="14850" y="19800"/>
                    <a:pt x="14175" y="19800"/>
                    <a:pt x="13500" y="18900"/>
                  </a:cubicBezTo>
                  <a:cubicBezTo>
                    <a:pt x="13500" y="18900"/>
                    <a:pt x="13500" y="17100"/>
                    <a:pt x="12825" y="17100"/>
                  </a:cubicBezTo>
                  <a:cubicBezTo>
                    <a:pt x="12150" y="17100"/>
                    <a:pt x="12150" y="17100"/>
                    <a:pt x="12150" y="17100"/>
                  </a:cubicBezTo>
                  <a:cubicBezTo>
                    <a:pt x="11475" y="17100"/>
                    <a:pt x="12150" y="18900"/>
                    <a:pt x="12150" y="18900"/>
                  </a:cubicBezTo>
                  <a:cubicBezTo>
                    <a:pt x="12150" y="18900"/>
                    <a:pt x="11475" y="18900"/>
                    <a:pt x="11475" y="19800"/>
                  </a:cubicBezTo>
                  <a:cubicBezTo>
                    <a:pt x="11475" y="19800"/>
                    <a:pt x="10125" y="19800"/>
                    <a:pt x="10125" y="19800"/>
                  </a:cubicBezTo>
                  <a:cubicBezTo>
                    <a:pt x="9450" y="19800"/>
                    <a:pt x="8775" y="19800"/>
                    <a:pt x="8775" y="19800"/>
                  </a:cubicBezTo>
                  <a:cubicBezTo>
                    <a:pt x="8100" y="19800"/>
                    <a:pt x="7425" y="19800"/>
                    <a:pt x="6750" y="18900"/>
                  </a:cubicBezTo>
                  <a:cubicBezTo>
                    <a:pt x="6750" y="18900"/>
                    <a:pt x="6750" y="17100"/>
                    <a:pt x="6075" y="17100"/>
                  </a:cubicBezTo>
                  <a:cubicBezTo>
                    <a:pt x="6075" y="16200"/>
                    <a:pt x="6750" y="15300"/>
                    <a:pt x="6075" y="13500"/>
                  </a:cubicBezTo>
                  <a:cubicBezTo>
                    <a:pt x="5400" y="12600"/>
                    <a:pt x="5400" y="12600"/>
                    <a:pt x="5400" y="12600"/>
                  </a:cubicBezTo>
                  <a:cubicBezTo>
                    <a:pt x="4725" y="12600"/>
                    <a:pt x="4050" y="12600"/>
                    <a:pt x="2700" y="135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7" name="Google Shape;2557;p278"/>
            <p:cNvSpPr/>
            <p:nvPr/>
          </p:nvSpPr>
          <p:spPr>
            <a:xfrm>
              <a:off x="3124389" y="538913"/>
              <a:ext cx="185457" cy="139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700" y="13500"/>
                  </a:moveTo>
                  <a:cubicBezTo>
                    <a:pt x="2700" y="13500"/>
                    <a:pt x="2025" y="14400"/>
                    <a:pt x="1350" y="14400"/>
                  </a:cubicBezTo>
                  <a:cubicBezTo>
                    <a:pt x="1350" y="14400"/>
                    <a:pt x="0" y="13500"/>
                    <a:pt x="0" y="13500"/>
                  </a:cubicBezTo>
                  <a:cubicBezTo>
                    <a:pt x="0" y="12600"/>
                    <a:pt x="0" y="10800"/>
                    <a:pt x="0" y="9900"/>
                  </a:cubicBezTo>
                  <a:cubicBezTo>
                    <a:pt x="0" y="9900"/>
                    <a:pt x="0" y="9000"/>
                    <a:pt x="0" y="7200"/>
                  </a:cubicBezTo>
                  <a:cubicBezTo>
                    <a:pt x="0" y="7200"/>
                    <a:pt x="0" y="5400"/>
                    <a:pt x="0" y="4500"/>
                  </a:cubicBezTo>
                  <a:cubicBezTo>
                    <a:pt x="675" y="3600"/>
                    <a:pt x="675" y="2700"/>
                    <a:pt x="1350" y="1800"/>
                  </a:cubicBezTo>
                  <a:cubicBezTo>
                    <a:pt x="1350" y="900"/>
                    <a:pt x="2700" y="900"/>
                    <a:pt x="3375" y="900"/>
                  </a:cubicBezTo>
                  <a:cubicBezTo>
                    <a:pt x="4050" y="0"/>
                    <a:pt x="5400" y="0"/>
                    <a:pt x="6075" y="0"/>
                  </a:cubicBezTo>
                  <a:cubicBezTo>
                    <a:pt x="6750" y="0"/>
                    <a:pt x="8100" y="0"/>
                    <a:pt x="8775" y="900"/>
                  </a:cubicBezTo>
                  <a:cubicBezTo>
                    <a:pt x="9450" y="900"/>
                    <a:pt x="10125" y="900"/>
                    <a:pt x="10800" y="900"/>
                  </a:cubicBezTo>
                  <a:cubicBezTo>
                    <a:pt x="11475" y="1800"/>
                    <a:pt x="12150" y="2700"/>
                    <a:pt x="13500" y="2700"/>
                  </a:cubicBezTo>
                  <a:cubicBezTo>
                    <a:pt x="13500" y="3600"/>
                    <a:pt x="14850" y="5400"/>
                    <a:pt x="15525" y="6300"/>
                  </a:cubicBezTo>
                  <a:cubicBezTo>
                    <a:pt x="16200" y="7200"/>
                    <a:pt x="17550" y="9900"/>
                    <a:pt x="18225" y="11700"/>
                  </a:cubicBezTo>
                  <a:cubicBezTo>
                    <a:pt x="18900" y="12600"/>
                    <a:pt x="20250" y="14400"/>
                    <a:pt x="20925" y="15300"/>
                  </a:cubicBezTo>
                  <a:cubicBezTo>
                    <a:pt x="20925" y="16200"/>
                    <a:pt x="21600" y="17100"/>
                    <a:pt x="21600" y="18000"/>
                  </a:cubicBezTo>
                  <a:cubicBezTo>
                    <a:pt x="21600" y="18900"/>
                    <a:pt x="21600" y="19800"/>
                    <a:pt x="21600" y="19800"/>
                  </a:cubicBezTo>
                  <a:cubicBezTo>
                    <a:pt x="21600" y="20700"/>
                    <a:pt x="20925" y="20700"/>
                    <a:pt x="20925" y="21600"/>
                  </a:cubicBezTo>
                  <a:cubicBezTo>
                    <a:pt x="20250" y="21600"/>
                    <a:pt x="19575" y="20700"/>
                    <a:pt x="18900" y="20700"/>
                  </a:cubicBezTo>
                  <a:cubicBezTo>
                    <a:pt x="18900" y="20700"/>
                    <a:pt x="18225" y="19800"/>
                    <a:pt x="16875" y="19800"/>
                  </a:cubicBezTo>
                  <a:cubicBezTo>
                    <a:pt x="16875" y="18900"/>
                    <a:pt x="16200" y="19800"/>
                    <a:pt x="15525" y="19800"/>
                  </a:cubicBezTo>
                  <a:cubicBezTo>
                    <a:pt x="14850" y="19800"/>
                    <a:pt x="14175" y="19800"/>
                    <a:pt x="13500" y="18900"/>
                  </a:cubicBezTo>
                  <a:cubicBezTo>
                    <a:pt x="13500" y="18900"/>
                    <a:pt x="13500" y="17100"/>
                    <a:pt x="12825" y="17100"/>
                  </a:cubicBezTo>
                  <a:cubicBezTo>
                    <a:pt x="12150" y="17100"/>
                    <a:pt x="12150" y="17100"/>
                    <a:pt x="12150" y="17100"/>
                  </a:cubicBezTo>
                  <a:cubicBezTo>
                    <a:pt x="11475" y="17100"/>
                    <a:pt x="12150" y="18900"/>
                    <a:pt x="12150" y="18900"/>
                  </a:cubicBezTo>
                  <a:cubicBezTo>
                    <a:pt x="12150" y="18900"/>
                    <a:pt x="11475" y="18900"/>
                    <a:pt x="11475" y="19800"/>
                  </a:cubicBezTo>
                  <a:cubicBezTo>
                    <a:pt x="11475" y="19800"/>
                    <a:pt x="10125" y="19800"/>
                    <a:pt x="10125" y="19800"/>
                  </a:cubicBezTo>
                  <a:cubicBezTo>
                    <a:pt x="9450" y="19800"/>
                    <a:pt x="8775" y="19800"/>
                    <a:pt x="8775" y="19800"/>
                  </a:cubicBezTo>
                  <a:cubicBezTo>
                    <a:pt x="8100" y="19800"/>
                    <a:pt x="7425" y="19800"/>
                    <a:pt x="6750" y="18900"/>
                  </a:cubicBezTo>
                  <a:cubicBezTo>
                    <a:pt x="6750" y="18900"/>
                    <a:pt x="6750" y="17100"/>
                    <a:pt x="6075" y="17100"/>
                  </a:cubicBezTo>
                  <a:cubicBezTo>
                    <a:pt x="6075" y="16200"/>
                    <a:pt x="6750" y="15300"/>
                    <a:pt x="6075" y="13500"/>
                  </a:cubicBezTo>
                  <a:cubicBezTo>
                    <a:pt x="5400" y="12600"/>
                    <a:pt x="5400" y="12600"/>
                    <a:pt x="5400" y="12600"/>
                  </a:cubicBezTo>
                  <a:cubicBezTo>
                    <a:pt x="4725" y="12600"/>
                    <a:pt x="4050" y="12600"/>
                    <a:pt x="2700" y="135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8" name="Google Shape;2558;p278"/>
            <p:cNvSpPr/>
            <p:nvPr/>
          </p:nvSpPr>
          <p:spPr>
            <a:xfrm>
              <a:off x="1782559" y="968735"/>
              <a:ext cx="28365" cy="3491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21600"/>
                  </a:moveTo>
                  <a:cubicBezTo>
                    <a:pt x="17280" y="21600"/>
                    <a:pt x="1728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18000"/>
                    <a:pt x="0" y="14400"/>
                    <a:pt x="0" y="10800"/>
                  </a:cubicBezTo>
                  <a:cubicBezTo>
                    <a:pt x="0" y="10800"/>
                    <a:pt x="0" y="3600"/>
                    <a:pt x="4320" y="3600"/>
                  </a:cubicBezTo>
                  <a:cubicBezTo>
                    <a:pt x="4320" y="3600"/>
                    <a:pt x="8640" y="0"/>
                    <a:pt x="12960" y="0"/>
                  </a:cubicBezTo>
                  <a:cubicBezTo>
                    <a:pt x="12960" y="0"/>
                    <a:pt x="17280" y="0"/>
                    <a:pt x="21600" y="0"/>
                  </a:cubicBezTo>
                  <a:cubicBezTo>
                    <a:pt x="21600" y="3600"/>
                    <a:pt x="1728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1728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59" name="Google Shape;2559;p278"/>
            <p:cNvSpPr/>
            <p:nvPr/>
          </p:nvSpPr>
          <p:spPr>
            <a:xfrm>
              <a:off x="1782559" y="968735"/>
              <a:ext cx="28365" cy="3491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21600"/>
                  </a:moveTo>
                  <a:cubicBezTo>
                    <a:pt x="17280" y="21600"/>
                    <a:pt x="1728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18000"/>
                    <a:pt x="0" y="14400"/>
                    <a:pt x="0" y="10800"/>
                  </a:cubicBezTo>
                  <a:cubicBezTo>
                    <a:pt x="0" y="10800"/>
                    <a:pt x="0" y="3600"/>
                    <a:pt x="4320" y="3600"/>
                  </a:cubicBezTo>
                  <a:cubicBezTo>
                    <a:pt x="4320" y="3600"/>
                    <a:pt x="8640" y="0"/>
                    <a:pt x="12960" y="0"/>
                  </a:cubicBezTo>
                  <a:cubicBezTo>
                    <a:pt x="12960" y="0"/>
                    <a:pt x="17280" y="0"/>
                    <a:pt x="21600" y="0"/>
                  </a:cubicBezTo>
                  <a:cubicBezTo>
                    <a:pt x="21600" y="3600"/>
                    <a:pt x="1728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1728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0" name="Google Shape;2560;p278"/>
            <p:cNvSpPr/>
            <p:nvPr/>
          </p:nvSpPr>
          <p:spPr>
            <a:xfrm>
              <a:off x="1666923" y="573822"/>
              <a:ext cx="52365" cy="45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21600" y="16200"/>
                    <a:pt x="16800" y="16200"/>
                    <a:pt x="16800" y="13500"/>
                  </a:cubicBezTo>
                  <a:cubicBezTo>
                    <a:pt x="16800" y="13500"/>
                    <a:pt x="16800" y="8100"/>
                    <a:pt x="16800" y="5400"/>
                  </a:cubicBezTo>
                  <a:cubicBezTo>
                    <a:pt x="16800" y="5400"/>
                    <a:pt x="12000" y="2700"/>
                    <a:pt x="12000" y="0"/>
                  </a:cubicBezTo>
                  <a:cubicBezTo>
                    <a:pt x="9600" y="0"/>
                    <a:pt x="9600" y="0"/>
                    <a:pt x="7200" y="2700"/>
                  </a:cubicBezTo>
                  <a:cubicBezTo>
                    <a:pt x="7200" y="2700"/>
                    <a:pt x="4800" y="5400"/>
                    <a:pt x="4800" y="5400"/>
                  </a:cubicBezTo>
                  <a:cubicBezTo>
                    <a:pt x="2400" y="5400"/>
                    <a:pt x="0" y="10800"/>
                    <a:pt x="0" y="13500"/>
                  </a:cubicBezTo>
                  <a:cubicBezTo>
                    <a:pt x="2400" y="13500"/>
                    <a:pt x="2400" y="16200"/>
                    <a:pt x="4800" y="18900"/>
                  </a:cubicBezTo>
                  <a:cubicBezTo>
                    <a:pt x="7200" y="18900"/>
                    <a:pt x="9600" y="21600"/>
                    <a:pt x="96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6800" y="21600"/>
                    <a:pt x="19200" y="21600"/>
                    <a:pt x="19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1" name="Google Shape;2561;p278"/>
            <p:cNvSpPr/>
            <p:nvPr/>
          </p:nvSpPr>
          <p:spPr>
            <a:xfrm>
              <a:off x="1666923" y="573822"/>
              <a:ext cx="52365" cy="458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21600" y="16200"/>
                    <a:pt x="16800" y="16200"/>
                    <a:pt x="16800" y="13500"/>
                  </a:cubicBezTo>
                  <a:cubicBezTo>
                    <a:pt x="16800" y="13500"/>
                    <a:pt x="16800" y="8100"/>
                    <a:pt x="16800" y="5400"/>
                  </a:cubicBezTo>
                  <a:cubicBezTo>
                    <a:pt x="16800" y="5400"/>
                    <a:pt x="12000" y="2700"/>
                    <a:pt x="12000" y="0"/>
                  </a:cubicBezTo>
                  <a:cubicBezTo>
                    <a:pt x="9600" y="0"/>
                    <a:pt x="9600" y="0"/>
                    <a:pt x="7200" y="2700"/>
                  </a:cubicBezTo>
                  <a:cubicBezTo>
                    <a:pt x="7200" y="2700"/>
                    <a:pt x="4800" y="5400"/>
                    <a:pt x="4800" y="5400"/>
                  </a:cubicBezTo>
                  <a:cubicBezTo>
                    <a:pt x="2400" y="5400"/>
                    <a:pt x="0" y="10800"/>
                    <a:pt x="0" y="13500"/>
                  </a:cubicBezTo>
                  <a:cubicBezTo>
                    <a:pt x="2400" y="13500"/>
                    <a:pt x="2400" y="16200"/>
                    <a:pt x="4800" y="18900"/>
                  </a:cubicBezTo>
                  <a:cubicBezTo>
                    <a:pt x="7200" y="18900"/>
                    <a:pt x="9600" y="21600"/>
                    <a:pt x="96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6800" y="21600"/>
                    <a:pt x="19200" y="21600"/>
                    <a:pt x="19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2" name="Google Shape;2562;p278"/>
            <p:cNvSpPr/>
            <p:nvPr/>
          </p:nvSpPr>
          <p:spPr>
            <a:xfrm>
              <a:off x="1677830" y="504003"/>
              <a:ext cx="34911" cy="58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000" y="19440"/>
                  </a:moveTo>
                  <a:cubicBezTo>
                    <a:pt x="18000" y="19440"/>
                    <a:pt x="14400" y="21600"/>
                    <a:pt x="10800" y="21600"/>
                  </a:cubicBezTo>
                  <a:cubicBezTo>
                    <a:pt x="10800" y="21600"/>
                    <a:pt x="7200" y="19440"/>
                    <a:pt x="7200" y="19440"/>
                  </a:cubicBezTo>
                  <a:cubicBezTo>
                    <a:pt x="3600" y="19440"/>
                    <a:pt x="0" y="17280"/>
                    <a:pt x="0" y="15120"/>
                  </a:cubicBezTo>
                  <a:cubicBezTo>
                    <a:pt x="0" y="12960"/>
                    <a:pt x="0" y="10800"/>
                    <a:pt x="0" y="8640"/>
                  </a:cubicBezTo>
                  <a:cubicBezTo>
                    <a:pt x="0" y="6480"/>
                    <a:pt x="0" y="4320"/>
                    <a:pt x="0" y="4320"/>
                  </a:cubicBezTo>
                  <a:cubicBezTo>
                    <a:pt x="0" y="2160"/>
                    <a:pt x="7200" y="0"/>
                    <a:pt x="10800" y="0"/>
                  </a:cubicBezTo>
                  <a:cubicBezTo>
                    <a:pt x="10800" y="0"/>
                    <a:pt x="10800" y="2160"/>
                    <a:pt x="10800" y="4320"/>
                  </a:cubicBezTo>
                  <a:cubicBezTo>
                    <a:pt x="14400" y="4320"/>
                    <a:pt x="18000" y="4320"/>
                    <a:pt x="18000" y="4320"/>
                  </a:cubicBezTo>
                  <a:cubicBezTo>
                    <a:pt x="21600" y="6480"/>
                    <a:pt x="21600" y="8640"/>
                    <a:pt x="21600" y="10800"/>
                  </a:cubicBezTo>
                  <a:cubicBezTo>
                    <a:pt x="21600" y="10800"/>
                    <a:pt x="18000" y="12960"/>
                    <a:pt x="18000" y="12960"/>
                  </a:cubicBezTo>
                  <a:cubicBezTo>
                    <a:pt x="18000" y="15120"/>
                    <a:pt x="18000" y="17280"/>
                    <a:pt x="18000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3" name="Google Shape;2563;p278"/>
            <p:cNvSpPr/>
            <p:nvPr/>
          </p:nvSpPr>
          <p:spPr>
            <a:xfrm>
              <a:off x="1677830" y="504003"/>
              <a:ext cx="34911" cy="58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000" y="19440"/>
                  </a:moveTo>
                  <a:cubicBezTo>
                    <a:pt x="18000" y="19440"/>
                    <a:pt x="14400" y="21600"/>
                    <a:pt x="10800" y="21600"/>
                  </a:cubicBezTo>
                  <a:cubicBezTo>
                    <a:pt x="10800" y="21600"/>
                    <a:pt x="7200" y="19440"/>
                    <a:pt x="7200" y="19440"/>
                  </a:cubicBezTo>
                  <a:cubicBezTo>
                    <a:pt x="3600" y="19440"/>
                    <a:pt x="0" y="17280"/>
                    <a:pt x="0" y="15120"/>
                  </a:cubicBezTo>
                  <a:cubicBezTo>
                    <a:pt x="0" y="12960"/>
                    <a:pt x="0" y="10800"/>
                    <a:pt x="0" y="8640"/>
                  </a:cubicBezTo>
                  <a:cubicBezTo>
                    <a:pt x="0" y="6480"/>
                    <a:pt x="0" y="4320"/>
                    <a:pt x="0" y="4320"/>
                  </a:cubicBezTo>
                  <a:cubicBezTo>
                    <a:pt x="0" y="2160"/>
                    <a:pt x="7200" y="0"/>
                    <a:pt x="10800" y="0"/>
                  </a:cubicBezTo>
                  <a:cubicBezTo>
                    <a:pt x="10800" y="0"/>
                    <a:pt x="10800" y="2160"/>
                    <a:pt x="10800" y="4320"/>
                  </a:cubicBezTo>
                  <a:cubicBezTo>
                    <a:pt x="14400" y="4320"/>
                    <a:pt x="18000" y="4320"/>
                    <a:pt x="18000" y="4320"/>
                  </a:cubicBezTo>
                  <a:cubicBezTo>
                    <a:pt x="21600" y="6480"/>
                    <a:pt x="21600" y="8640"/>
                    <a:pt x="21600" y="10800"/>
                  </a:cubicBezTo>
                  <a:cubicBezTo>
                    <a:pt x="21600" y="10800"/>
                    <a:pt x="18000" y="12960"/>
                    <a:pt x="18000" y="12960"/>
                  </a:cubicBezTo>
                  <a:cubicBezTo>
                    <a:pt x="18000" y="15120"/>
                    <a:pt x="18000" y="17280"/>
                    <a:pt x="18000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4" name="Google Shape;2564;p278"/>
            <p:cNvSpPr/>
            <p:nvPr/>
          </p:nvSpPr>
          <p:spPr>
            <a:xfrm>
              <a:off x="1674831" y="469094"/>
              <a:ext cx="20455" cy="24002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14850" y="16200"/>
                  </a:moveTo>
                  <a:cubicBezTo>
                    <a:pt x="9450" y="21600"/>
                    <a:pt x="9450" y="21600"/>
                    <a:pt x="9450" y="21600"/>
                  </a:cubicBezTo>
                  <a:cubicBezTo>
                    <a:pt x="4050" y="21600"/>
                    <a:pt x="4050" y="21600"/>
                    <a:pt x="4050" y="16200"/>
                  </a:cubicBezTo>
                  <a:cubicBezTo>
                    <a:pt x="-1350" y="16200"/>
                    <a:pt x="-1350" y="5400"/>
                    <a:pt x="4050" y="5400"/>
                  </a:cubicBezTo>
                  <a:cubicBezTo>
                    <a:pt x="4050" y="0"/>
                    <a:pt x="9450" y="0"/>
                    <a:pt x="9450" y="0"/>
                  </a:cubicBezTo>
                  <a:cubicBezTo>
                    <a:pt x="14850" y="0"/>
                    <a:pt x="14850" y="0"/>
                    <a:pt x="14850" y="0"/>
                  </a:cubicBezTo>
                  <a:cubicBezTo>
                    <a:pt x="14850" y="5400"/>
                    <a:pt x="20250" y="5400"/>
                    <a:pt x="20250" y="10800"/>
                  </a:cubicBezTo>
                  <a:cubicBezTo>
                    <a:pt x="14850" y="10800"/>
                    <a:pt x="14850" y="16200"/>
                    <a:pt x="1485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5" name="Google Shape;2565;p278"/>
            <p:cNvSpPr/>
            <p:nvPr/>
          </p:nvSpPr>
          <p:spPr>
            <a:xfrm>
              <a:off x="1674831" y="469094"/>
              <a:ext cx="20455" cy="24002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14850" y="16200"/>
                  </a:moveTo>
                  <a:cubicBezTo>
                    <a:pt x="9450" y="21600"/>
                    <a:pt x="9450" y="21600"/>
                    <a:pt x="9450" y="21600"/>
                  </a:cubicBezTo>
                  <a:cubicBezTo>
                    <a:pt x="4050" y="21600"/>
                    <a:pt x="4050" y="21600"/>
                    <a:pt x="4050" y="16200"/>
                  </a:cubicBezTo>
                  <a:cubicBezTo>
                    <a:pt x="-1350" y="16200"/>
                    <a:pt x="-1350" y="5400"/>
                    <a:pt x="4050" y="5400"/>
                  </a:cubicBezTo>
                  <a:cubicBezTo>
                    <a:pt x="4050" y="0"/>
                    <a:pt x="9450" y="0"/>
                    <a:pt x="9450" y="0"/>
                  </a:cubicBezTo>
                  <a:cubicBezTo>
                    <a:pt x="14850" y="0"/>
                    <a:pt x="14850" y="0"/>
                    <a:pt x="14850" y="0"/>
                  </a:cubicBezTo>
                  <a:cubicBezTo>
                    <a:pt x="14850" y="5400"/>
                    <a:pt x="20250" y="5400"/>
                    <a:pt x="20250" y="10800"/>
                  </a:cubicBezTo>
                  <a:cubicBezTo>
                    <a:pt x="14850" y="10800"/>
                    <a:pt x="14850" y="16200"/>
                    <a:pt x="1485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6" name="Google Shape;2566;p278"/>
            <p:cNvSpPr/>
            <p:nvPr/>
          </p:nvSpPr>
          <p:spPr>
            <a:xfrm>
              <a:off x="1706195" y="469094"/>
              <a:ext cx="44668" cy="24002"/>
            </a:xfrm>
            <a:custGeom>
              <a:avLst/>
              <a:gdLst/>
              <a:ahLst/>
              <a:cxnLst/>
              <a:rect l="l" t="t" r="r" b="b"/>
              <a:pathLst>
                <a:path w="20100" h="21600" extrusionOk="0">
                  <a:moveTo>
                    <a:pt x="8100" y="21600"/>
                  </a:moveTo>
                  <a:cubicBezTo>
                    <a:pt x="8100" y="21600"/>
                    <a:pt x="5400" y="16200"/>
                    <a:pt x="2700" y="16200"/>
                  </a:cubicBezTo>
                  <a:cubicBezTo>
                    <a:pt x="2700" y="16200"/>
                    <a:pt x="0" y="5400"/>
                    <a:pt x="0" y="5400"/>
                  </a:cubicBezTo>
                  <a:cubicBezTo>
                    <a:pt x="0" y="0"/>
                    <a:pt x="2700" y="0"/>
                    <a:pt x="2700" y="0"/>
                  </a:cubicBezTo>
                  <a:cubicBezTo>
                    <a:pt x="5400" y="0"/>
                    <a:pt x="8100" y="0"/>
                    <a:pt x="8100" y="0"/>
                  </a:cubicBezTo>
                  <a:cubicBezTo>
                    <a:pt x="8100" y="0"/>
                    <a:pt x="8100" y="0"/>
                    <a:pt x="10800" y="0"/>
                  </a:cubicBezTo>
                  <a:cubicBezTo>
                    <a:pt x="13500" y="0"/>
                    <a:pt x="13500" y="0"/>
                    <a:pt x="16200" y="0"/>
                  </a:cubicBezTo>
                  <a:cubicBezTo>
                    <a:pt x="16200" y="0"/>
                    <a:pt x="18900" y="0"/>
                    <a:pt x="18900" y="5400"/>
                  </a:cubicBezTo>
                  <a:cubicBezTo>
                    <a:pt x="21600" y="5400"/>
                    <a:pt x="18900" y="10800"/>
                    <a:pt x="18900" y="162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18900" y="21600"/>
                    <a:pt x="13500" y="21600"/>
                    <a:pt x="13500" y="21600"/>
                  </a:cubicBezTo>
                  <a:cubicBezTo>
                    <a:pt x="10800" y="21600"/>
                    <a:pt x="8100" y="21600"/>
                    <a:pt x="81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7" name="Google Shape;2567;p278"/>
            <p:cNvSpPr/>
            <p:nvPr/>
          </p:nvSpPr>
          <p:spPr>
            <a:xfrm>
              <a:off x="1706195" y="469094"/>
              <a:ext cx="44668" cy="24002"/>
            </a:xfrm>
            <a:custGeom>
              <a:avLst/>
              <a:gdLst/>
              <a:ahLst/>
              <a:cxnLst/>
              <a:rect l="l" t="t" r="r" b="b"/>
              <a:pathLst>
                <a:path w="20100" h="21600" extrusionOk="0">
                  <a:moveTo>
                    <a:pt x="8100" y="21600"/>
                  </a:moveTo>
                  <a:cubicBezTo>
                    <a:pt x="8100" y="21600"/>
                    <a:pt x="5400" y="16200"/>
                    <a:pt x="2700" y="16200"/>
                  </a:cubicBezTo>
                  <a:cubicBezTo>
                    <a:pt x="2700" y="16200"/>
                    <a:pt x="0" y="5400"/>
                    <a:pt x="0" y="5400"/>
                  </a:cubicBezTo>
                  <a:cubicBezTo>
                    <a:pt x="0" y="0"/>
                    <a:pt x="2700" y="0"/>
                    <a:pt x="2700" y="0"/>
                  </a:cubicBezTo>
                  <a:cubicBezTo>
                    <a:pt x="5400" y="0"/>
                    <a:pt x="8100" y="0"/>
                    <a:pt x="8100" y="0"/>
                  </a:cubicBezTo>
                  <a:cubicBezTo>
                    <a:pt x="8100" y="0"/>
                    <a:pt x="8100" y="0"/>
                    <a:pt x="10800" y="0"/>
                  </a:cubicBezTo>
                  <a:cubicBezTo>
                    <a:pt x="13500" y="0"/>
                    <a:pt x="13500" y="0"/>
                    <a:pt x="16200" y="0"/>
                  </a:cubicBezTo>
                  <a:cubicBezTo>
                    <a:pt x="16200" y="0"/>
                    <a:pt x="18900" y="0"/>
                    <a:pt x="18900" y="5400"/>
                  </a:cubicBezTo>
                  <a:cubicBezTo>
                    <a:pt x="21600" y="5400"/>
                    <a:pt x="18900" y="10800"/>
                    <a:pt x="18900" y="162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18900" y="21600"/>
                    <a:pt x="13500" y="21600"/>
                    <a:pt x="13500" y="21600"/>
                  </a:cubicBezTo>
                  <a:cubicBezTo>
                    <a:pt x="10800" y="21600"/>
                    <a:pt x="8100" y="21600"/>
                    <a:pt x="81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8" name="Google Shape;2568;p278"/>
            <p:cNvSpPr/>
            <p:nvPr/>
          </p:nvSpPr>
          <p:spPr>
            <a:xfrm>
              <a:off x="1730195" y="573822"/>
              <a:ext cx="20668" cy="24002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5400" y="0"/>
                    <a:pt x="0" y="0"/>
                  </a:cubicBezTo>
                  <a:cubicBezTo>
                    <a:pt x="0" y="5400"/>
                    <a:pt x="0" y="5400"/>
                    <a:pt x="0" y="10800"/>
                  </a:cubicBezTo>
                  <a:cubicBezTo>
                    <a:pt x="0" y="16200"/>
                    <a:pt x="0" y="16200"/>
                    <a:pt x="0" y="21600"/>
                  </a:cubicBezTo>
                  <a:cubicBezTo>
                    <a:pt x="5400" y="21600"/>
                    <a:pt x="5400" y="21600"/>
                    <a:pt x="10800" y="21600"/>
                  </a:cubicBezTo>
                  <a:cubicBezTo>
                    <a:pt x="10800" y="21600"/>
                    <a:pt x="10800" y="21600"/>
                    <a:pt x="16200" y="16200"/>
                  </a:cubicBezTo>
                  <a:cubicBezTo>
                    <a:pt x="16200" y="16200"/>
                    <a:pt x="16200" y="10800"/>
                    <a:pt x="16200" y="5400"/>
                  </a:cubicBezTo>
                  <a:cubicBezTo>
                    <a:pt x="21600" y="5400"/>
                    <a:pt x="16200" y="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69" name="Google Shape;2569;p278"/>
            <p:cNvSpPr/>
            <p:nvPr/>
          </p:nvSpPr>
          <p:spPr>
            <a:xfrm>
              <a:off x="1730195" y="573822"/>
              <a:ext cx="20668" cy="24002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5400" y="0"/>
                    <a:pt x="0" y="0"/>
                  </a:cubicBezTo>
                  <a:cubicBezTo>
                    <a:pt x="0" y="5400"/>
                    <a:pt x="0" y="5400"/>
                    <a:pt x="0" y="10800"/>
                  </a:cubicBezTo>
                  <a:cubicBezTo>
                    <a:pt x="0" y="16200"/>
                    <a:pt x="0" y="16200"/>
                    <a:pt x="0" y="21600"/>
                  </a:cubicBezTo>
                  <a:cubicBezTo>
                    <a:pt x="5400" y="21600"/>
                    <a:pt x="5400" y="21600"/>
                    <a:pt x="10800" y="21600"/>
                  </a:cubicBezTo>
                  <a:cubicBezTo>
                    <a:pt x="10800" y="21600"/>
                    <a:pt x="10800" y="21600"/>
                    <a:pt x="16200" y="16200"/>
                  </a:cubicBezTo>
                  <a:cubicBezTo>
                    <a:pt x="16200" y="16200"/>
                    <a:pt x="16200" y="10800"/>
                    <a:pt x="16200" y="5400"/>
                  </a:cubicBezTo>
                  <a:cubicBezTo>
                    <a:pt x="21600" y="5400"/>
                    <a:pt x="16200" y="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0" name="Google Shape;2570;p278"/>
            <p:cNvSpPr/>
            <p:nvPr/>
          </p:nvSpPr>
          <p:spPr>
            <a:xfrm>
              <a:off x="1824014" y="573822"/>
              <a:ext cx="18789" cy="17456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0" y="0"/>
                    <a:pt x="0" y="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0" y="21600"/>
                    <a:pt x="5400" y="21600"/>
                  </a:cubicBezTo>
                  <a:cubicBezTo>
                    <a:pt x="5400" y="21600"/>
                    <a:pt x="108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21600" y="14400"/>
                    <a:pt x="16200" y="720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1" name="Google Shape;2571;p278"/>
            <p:cNvSpPr/>
            <p:nvPr/>
          </p:nvSpPr>
          <p:spPr>
            <a:xfrm>
              <a:off x="1824014" y="573822"/>
              <a:ext cx="18789" cy="17456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0" y="0"/>
                    <a:pt x="0" y="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0" y="21600"/>
                    <a:pt x="5400" y="21600"/>
                  </a:cubicBezTo>
                  <a:cubicBezTo>
                    <a:pt x="5400" y="21600"/>
                    <a:pt x="108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21600" y="14400"/>
                    <a:pt x="16200" y="720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2" name="Google Shape;2572;p278"/>
            <p:cNvSpPr/>
            <p:nvPr/>
          </p:nvSpPr>
          <p:spPr>
            <a:xfrm>
              <a:off x="1754195" y="493094"/>
              <a:ext cx="74183" cy="77526"/>
            </a:xfrm>
            <a:custGeom>
              <a:avLst/>
              <a:gdLst/>
              <a:ahLst/>
              <a:cxnLst/>
              <a:rect l="l" t="t" r="r" b="b"/>
              <a:pathLst>
                <a:path w="21600" h="20743" extrusionOk="0">
                  <a:moveTo>
                    <a:pt x="19938" y="7714"/>
                  </a:moveTo>
                  <a:cubicBezTo>
                    <a:pt x="19938" y="9257"/>
                    <a:pt x="19938" y="10800"/>
                    <a:pt x="18277" y="12343"/>
                  </a:cubicBezTo>
                  <a:cubicBezTo>
                    <a:pt x="18277" y="13886"/>
                    <a:pt x="18277" y="13886"/>
                    <a:pt x="16615" y="13886"/>
                  </a:cubicBezTo>
                  <a:cubicBezTo>
                    <a:pt x="16615" y="13886"/>
                    <a:pt x="14954" y="13886"/>
                    <a:pt x="14954" y="15429"/>
                  </a:cubicBezTo>
                  <a:cubicBezTo>
                    <a:pt x="14954" y="15429"/>
                    <a:pt x="14954" y="18514"/>
                    <a:pt x="14954" y="18514"/>
                  </a:cubicBezTo>
                  <a:cubicBezTo>
                    <a:pt x="14954" y="18514"/>
                    <a:pt x="13292" y="20057"/>
                    <a:pt x="11631" y="20057"/>
                  </a:cubicBezTo>
                  <a:cubicBezTo>
                    <a:pt x="11631" y="21600"/>
                    <a:pt x="8308" y="20057"/>
                    <a:pt x="6646" y="20057"/>
                  </a:cubicBezTo>
                  <a:cubicBezTo>
                    <a:pt x="6646" y="20057"/>
                    <a:pt x="4985" y="18514"/>
                    <a:pt x="3323" y="18514"/>
                  </a:cubicBezTo>
                  <a:cubicBezTo>
                    <a:pt x="3323" y="18514"/>
                    <a:pt x="3323" y="15429"/>
                    <a:pt x="1662" y="13886"/>
                  </a:cubicBezTo>
                  <a:cubicBezTo>
                    <a:pt x="1662" y="13886"/>
                    <a:pt x="0" y="12343"/>
                    <a:pt x="0" y="10800"/>
                  </a:cubicBezTo>
                  <a:cubicBezTo>
                    <a:pt x="0" y="10800"/>
                    <a:pt x="0" y="9257"/>
                    <a:pt x="0" y="7714"/>
                  </a:cubicBezTo>
                  <a:cubicBezTo>
                    <a:pt x="1662" y="6171"/>
                    <a:pt x="3323" y="4629"/>
                    <a:pt x="3323" y="4629"/>
                  </a:cubicBezTo>
                  <a:cubicBezTo>
                    <a:pt x="4985" y="4629"/>
                    <a:pt x="4985" y="6171"/>
                    <a:pt x="4985" y="6171"/>
                  </a:cubicBezTo>
                  <a:cubicBezTo>
                    <a:pt x="6646" y="6171"/>
                    <a:pt x="8308" y="6171"/>
                    <a:pt x="8308" y="6171"/>
                  </a:cubicBezTo>
                  <a:cubicBezTo>
                    <a:pt x="9969" y="4629"/>
                    <a:pt x="9969" y="3086"/>
                    <a:pt x="11631" y="3086"/>
                  </a:cubicBezTo>
                  <a:cubicBezTo>
                    <a:pt x="11631" y="3086"/>
                    <a:pt x="13292" y="3086"/>
                    <a:pt x="13292" y="3086"/>
                  </a:cubicBezTo>
                  <a:cubicBezTo>
                    <a:pt x="14954" y="3086"/>
                    <a:pt x="16615" y="3086"/>
                    <a:pt x="16615" y="3086"/>
                  </a:cubicBezTo>
                  <a:cubicBezTo>
                    <a:pt x="18277" y="3086"/>
                    <a:pt x="18277" y="1543"/>
                    <a:pt x="18277" y="0"/>
                  </a:cubicBezTo>
                  <a:cubicBezTo>
                    <a:pt x="19938" y="0"/>
                    <a:pt x="19938" y="0"/>
                    <a:pt x="21600" y="0"/>
                  </a:cubicBezTo>
                  <a:cubicBezTo>
                    <a:pt x="21600" y="1543"/>
                    <a:pt x="21600" y="3086"/>
                    <a:pt x="21600" y="3086"/>
                  </a:cubicBezTo>
                  <a:cubicBezTo>
                    <a:pt x="21600" y="4629"/>
                    <a:pt x="19938" y="4629"/>
                    <a:pt x="19938" y="4629"/>
                  </a:cubicBezTo>
                  <a:cubicBezTo>
                    <a:pt x="19938" y="6171"/>
                    <a:pt x="19938" y="6171"/>
                    <a:pt x="19938" y="77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3" name="Google Shape;2573;p278"/>
            <p:cNvSpPr/>
            <p:nvPr/>
          </p:nvSpPr>
          <p:spPr>
            <a:xfrm>
              <a:off x="1754195" y="493094"/>
              <a:ext cx="74183" cy="77526"/>
            </a:xfrm>
            <a:custGeom>
              <a:avLst/>
              <a:gdLst/>
              <a:ahLst/>
              <a:cxnLst/>
              <a:rect l="l" t="t" r="r" b="b"/>
              <a:pathLst>
                <a:path w="21600" h="20743" extrusionOk="0">
                  <a:moveTo>
                    <a:pt x="19938" y="7714"/>
                  </a:moveTo>
                  <a:cubicBezTo>
                    <a:pt x="19938" y="9257"/>
                    <a:pt x="19938" y="10800"/>
                    <a:pt x="18277" y="12343"/>
                  </a:cubicBezTo>
                  <a:cubicBezTo>
                    <a:pt x="18277" y="13886"/>
                    <a:pt x="18277" y="13886"/>
                    <a:pt x="16615" y="13886"/>
                  </a:cubicBezTo>
                  <a:cubicBezTo>
                    <a:pt x="16615" y="13886"/>
                    <a:pt x="14954" y="13886"/>
                    <a:pt x="14954" y="15429"/>
                  </a:cubicBezTo>
                  <a:cubicBezTo>
                    <a:pt x="14954" y="15429"/>
                    <a:pt x="14954" y="18514"/>
                    <a:pt x="14954" y="18514"/>
                  </a:cubicBezTo>
                  <a:cubicBezTo>
                    <a:pt x="14954" y="18514"/>
                    <a:pt x="13292" y="20057"/>
                    <a:pt x="11631" y="20057"/>
                  </a:cubicBezTo>
                  <a:cubicBezTo>
                    <a:pt x="11631" y="21600"/>
                    <a:pt x="8308" y="20057"/>
                    <a:pt x="6646" y="20057"/>
                  </a:cubicBezTo>
                  <a:cubicBezTo>
                    <a:pt x="6646" y="20057"/>
                    <a:pt x="4985" y="18514"/>
                    <a:pt x="3323" y="18514"/>
                  </a:cubicBezTo>
                  <a:cubicBezTo>
                    <a:pt x="3323" y="18514"/>
                    <a:pt x="3323" y="15429"/>
                    <a:pt x="1662" y="13886"/>
                  </a:cubicBezTo>
                  <a:cubicBezTo>
                    <a:pt x="1662" y="13886"/>
                    <a:pt x="0" y="12343"/>
                    <a:pt x="0" y="10800"/>
                  </a:cubicBezTo>
                  <a:cubicBezTo>
                    <a:pt x="0" y="10800"/>
                    <a:pt x="0" y="9257"/>
                    <a:pt x="0" y="7714"/>
                  </a:cubicBezTo>
                  <a:cubicBezTo>
                    <a:pt x="1662" y="6171"/>
                    <a:pt x="3323" y="4629"/>
                    <a:pt x="3323" y="4629"/>
                  </a:cubicBezTo>
                  <a:cubicBezTo>
                    <a:pt x="4985" y="4629"/>
                    <a:pt x="4985" y="6171"/>
                    <a:pt x="4985" y="6171"/>
                  </a:cubicBezTo>
                  <a:cubicBezTo>
                    <a:pt x="6646" y="6171"/>
                    <a:pt x="8308" y="6171"/>
                    <a:pt x="8308" y="6171"/>
                  </a:cubicBezTo>
                  <a:cubicBezTo>
                    <a:pt x="9969" y="4629"/>
                    <a:pt x="9969" y="3086"/>
                    <a:pt x="11631" y="3086"/>
                  </a:cubicBezTo>
                  <a:cubicBezTo>
                    <a:pt x="11631" y="3086"/>
                    <a:pt x="13292" y="3086"/>
                    <a:pt x="13292" y="3086"/>
                  </a:cubicBezTo>
                  <a:cubicBezTo>
                    <a:pt x="14954" y="3086"/>
                    <a:pt x="16615" y="3086"/>
                    <a:pt x="16615" y="3086"/>
                  </a:cubicBezTo>
                  <a:cubicBezTo>
                    <a:pt x="18277" y="3086"/>
                    <a:pt x="18277" y="1543"/>
                    <a:pt x="18277" y="0"/>
                  </a:cubicBezTo>
                  <a:cubicBezTo>
                    <a:pt x="19938" y="0"/>
                    <a:pt x="19938" y="0"/>
                    <a:pt x="21600" y="0"/>
                  </a:cubicBezTo>
                  <a:cubicBezTo>
                    <a:pt x="21600" y="1543"/>
                    <a:pt x="21600" y="3086"/>
                    <a:pt x="21600" y="3086"/>
                  </a:cubicBezTo>
                  <a:cubicBezTo>
                    <a:pt x="21600" y="4629"/>
                    <a:pt x="19938" y="4629"/>
                    <a:pt x="19938" y="4629"/>
                  </a:cubicBezTo>
                  <a:cubicBezTo>
                    <a:pt x="19938" y="6171"/>
                    <a:pt x="19938" y="6171"/>
                    <a:pt x="19938" y="77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4" name="Google Shape;2574;p278"/>
            <p:cNvSpPr/>
            <p:nvPr/>
          </p:nvSpPr>
          <p:spPr>
            <a:xfrm>
              <a:off x="1864768" y="487967"/>
              <a:ext cx="39975" cy="26946"/>
            </a:xfrm>
            <a:custGeom>
              <a:avLst/>
              <a:gdLst/>
              <a:ahLst/>
              <a:cxnLst/>
              <a:rect l="l" t="t" r="r" b="b"/>
              <a:pathLst>
                <a:path w="20829" h="20520" extrusionOk="0">
                  <a:moveTo>
                    <a:pt x="17743" y="20520"/>
                  </a:moveTo>
                  <a:cubicBezTo>
                    <a:pt x="14658" y="20520"/>
                    <a:pt x="11572" y="16200"/>
                    <a:pt x="11572" y="16200"/>
                  </a:cubicBezTo>
                  <a:cubicBezTo>
                    <a:pt x="8486" y="16200"/>
                    <a:pt x="5400" y="16200"/>
                    <a:pt x="5400" y="16200"/>
                  </a:cubicBezTo>
                  <a:cubicBezTo>
                    <a:pt x="2315" y="16200"/>
                    <a:pt x="2315" y="11880"/>
                    <a:pt x="2315" y="11880"/>
                  </a:cubicBezTo>
                  <a:cubicBezTo>
                    <a:pt x="-771" y="7560"/>
                    <a:pt x="-771" y="3240"/>
                    <a:pt x="2315" y="3240"/>
                  </a:cubicBezTo>
                  <a:cubicBezTo>
                    <a:pt x="2315" y="-1080"/>
                    <a:pt x="5400" y="-1080"/>
                    <a:pt x="8486" y="3240"/>
                  </a:cubicBezTo>
                  <a:cubicBezTo>
                    <a:pt x="11572" y="3240"/>
                    <a:pt x="11572" y="3240"/>
                    <a:pt x="14658" y="3240"/>
                  </a:cubicBezTo>
                  <a:cubicBezTo>
                    <a:pt x="14658" y="3240"/>
                    <a:pt x="17743" y="3240"/>
                    <a:pt x="17743" y="3240"/>
                  </a:cubicBezTo>
                  <a:cubicBezTo>
                    <a:pt x="20829" y="3240"/>
                    <a:pt x="20829" y="7560"/>
                    <a:pt x="20829" y="7560"/>
                  </a:cubicBezTo>
                  <a:cubicBezTo>
                    <a:pt x="20829" y="7560"/>
                    <a:pt x="20829" y="11880"/>
                    <a:pt x="20829" y="16200"/>
                  </a:cubicBezTo>
                  <a:cubicBezTo>
                    <a:pt x="20829" y="16200"/>
                    <a:pt x="20829" y="16200"/>
                    <a:pt x="20829" y="20520"/>
                  </a:cubicBezTo>
                  <a:cubicBezTo>
                    <a:pt x="20829" y="20520"/>
                    <a:pt x="17743" y="20520"/>
                    <a:pt x="17743" y="20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5" name="Google Shape;2575;p278"/>
            <p:cNvSpPr/>
            <p:nvPr/>
          </p:nvSpPr>
          <p:spPr>
            <a:xfrm>
              <a:off x="1864768" y="487967"/>
              <a:ext cx="39975" cy="26946"/>
            </a:xfrm>
            <a:custGeom>
              <a:avLst/>
              <a:gdLst/>
              <a:ahLst/>
              <a:cxnLst/>
              <a:rect l="l" t="t" r="r" b="b"/>
              <a:pathLst>
                <a:path w="20829" h="20520" extrusionOk="0">
                  <a:moveTo>
                    <a:pt x="17743" y="20520"/>
                  </a:moveTo>
                  <a:cubicBezTo>
                    <a:pt x="14658" y="20520"/>
                    <a:pt x="11572" y="16200"/>
                    <a:pt x="11572" y="16200"/>
                  </a:cubicBezTo>
                  <a:cubicBezTo>
                    <a:pt x="8486" y="16200"/>
                    <a:pt x="5400" y="16200"/>
                    <a:pt x="5400" y="16200"/>
                  </a:cubicBezTo>
                  <a:cubicBezTo>
                    <a:pt x="2315" y="16200"/>
                    <a:pt x="2315" y="11880"/>
                    <a:pt x="2315" y="11880"/>
                  </a:cubicBezTo>
                  <a:cubicBezTo>
                    <a:pt x="-771" y="7560"/>
                    <a:pt x="-771" y="3240"/>
                    <a:pt x="2315" y="3240"/>
                  </a:cubicBezTo>
                  <a:cubicBezTo>
                    <a:pt x="2315" y="-1080"/>
                    <a:pt x="5400" y="-1080"/>
                    <a:pt x="8486" y="3240"/>
                  </a:cubicBezTo>
                  <a:cubicBezTo>
                    <a:pt x="11572" y="3240"/>
                    <a:pt x="11572" y="3240"/>
                    <a:pt x="14658" y="3240"/>
                  </a:cubicBezTo>
                  <a:cubicBezTo>
                    <a:pt x="14658" y="3240"/>
                    <a:pt x="17743" y="3240"/>
                    <a:pt x="17743" y="3240"/>
                  </a:cubicBezTo>
                  <a:cubicBezTo>
                    <a:pt x="20829" y="3240"/>
                    <a:pt x="20829" y="7560"/>
                    <a:pt x="20829" y="7560"/>
                  </a:cubicBezTo>
                  <a:cubicBezTo>
                    <a:pt x="20829" y="7560"/>
                    <a:pt x="20829" y="11880"/>
                    <a:pt x="20829" y="16200"/>
                  </a:cubicBezTo>
                  <a:cubicBezTo>
                    <a:pt x="20829" y="16200"/>
                    <a:pt x="20829" y="16200"/>
                    <a:pt x="20829" y="20520"/>
                  </a:cubicBezTo>
                  <a:cubicBezTo>
                    <a:pt x="20829" y="20520"/>
                    <a:pt x="17743" y="20520"/>
                    <a:pt x="17743" y="20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6" name="Google Shape;2576;p278"/>
            <p:cNvSpPr/>
            <p:nvPr/>
          </p:nvSpPr>
          <p:spPr>
            <a:xfrm>
              <a:off x="1828378" y="405821"/>
              <a:ext cx="24001" cy="218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21600" y="5400"/>
                    <a:pt x="16200" y="0"/>
                    <a:pt x="16200" y="0"/>
                  </a:cubicBezTo>
                  <a:cubicBezTo>
                    <a:pt x="10800" y="0"/>
                    <a:pt x="5400" y="5400"/>
                    <a:pt x="5400" y="5400"/>
                  </a:cubicBezTo>
                  <a:cubicBezTo>
                    <a:pt x="0" y="5400"/>
                    <a:pt x="0" y="16200"/>
                    <a:pt x="0" y="162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16200"/>
                  </a:cubicBezTo>
                  <a:cubicBezTo>
                    <a:pt x="21600" y="16200"/>
                    <a:pt x="21600" y="108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7" name="Google Shape;2577;p278"/>
            <p:cNvSpPr/>
            <p:nvPr/>
          </p:nvSpPr>
          <p:spPr>
            <a:xfrm>
              <a:off x="1828378" y="405821"/>
              <a:ext cx="24001" cy="218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21600" y="5400"/>
                    <a:pt x="16200" y="0"/>
                    <a:pt x="16200" y="0"/>
                  </a:cubicBezTo>
                  <a:cubicBezTo>
                    <a:pt x="10800" y="0"/>
                    <a:pt x="5400" y="5400"/>
                    <a:pt x="5400" y="5400"/>
                  </a:cubicBezTo>
                  <a:cubicBezTo>
                    <a:pt x="0" y="5400"/>
                    <a:pt x="0" y="16200"/>
                    <a:pt x="0" y="162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16200"/>
                  </a:cubicBezTo>
                  <a:cubicBezTo>
                    <a:pt x="21600" y="16200"/>
                    <a:pt x="21600" y="108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8" name="Google Shape;2578;p278"/>
            <p:cNvSpPr/>
            <p:nvPr/>
          </p:nvSpPr>
          <p:spPr>
            <a:xfrm>
              <a:off x="1817468" y="364366"/>
              <a:ext cx="24002" cy="24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16200" y="16200"/>
                    <a:pt x="10800" y="21600"/>
                    <a:pt x="5400" y="21600"/>
                  </a:cubicBezTo>
                  <a:cubicBezTo>
                    <a:pt x="5400" y="21600"/>
                    <a:pt x="5400" y="16200"/>
                    <a:pt x="0" y="16200"/>
                  </a:cubicBezTo>
                  <a:cubicBezTo>
                    <a:pt x="0" y="16200"/>
                    <a:pt x="0" y="5400"/>
                    <a:pt x="5400" y="5400"/>
                  </a:cubicBezTo>
                  <a:cubicBezTo>
                    <a:pt x="5400" y="5400"/>
                    <a:pt x="5400" y="0"/>
                    <a:pt x="10800" y="0"/>
                  </a:cubicBezTo>
                  <a:cubicBezTo>
                    <a:pt x="10800" y="0"/>
                    <a:pt x="16200" y="0"/>
                    <a:pt x="21600" y="0"/>
                  </a:cubicBezTo>
                  <a:cubicBezTo>
                    <a:pt x="21600" y="0"/>
                    <a:pt x="21600" y="5400"/>
                    <a:pt x="21600" y="54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6200"/>
                    <a:pt x="21600" y="162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79" name="Google Shape;2579;p278"/>
            <p:cNvSpPr/>
            <p:nvPr/>
          </p:nvSpPr>
          <p:spPr>
            <a:xfrm>
              <a:off x="1817468" y="364366"/>
              <a:ext cx="24002" cy="2400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16200" y="16200"/>
                    <a:pt x="10800" y="21600"/>
                    <a:pt x="5400" y="21600"/>
                  </a:cubicBezTo>
                  <a:cubicBezTo>
                    <a:pt x="5400" y="21600"/>
                    <a:pt x="5400" y="16200"/>
                    <a:pt x="0" y="16200"/>
                  </a:cubicBezTo>
                  <a:cubicBezTo>
                    <a:pt x="0" y="16200"/>
                    <a:pt x="0" y="5400"/>
                    <a:pt x="5400" y="5400"/>
                  </a:cubicBezTo>
                  <a:cubicBezTo>
                    <a:pt x="5400" y="5400"/>
                    <a:pt x="5400" y="0"/>
                    <a:pt x="10800" y="0"/>
                  </a:cubicBezTo>
                  <a:cubicBezTo>
                    <a:pt x="10800" y="0"/>
                    <a:pt x="16200" y="0"/>
                    <a:pt x="21600" y="0"/>
                  </a:cubicBezTo>
                  <a:cubicBezTo>
                    <a:pt x="21600" y="0"/>
                    <a:pt x="21600" y="5400"/>
                    <a:pt x="21600" y="54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6200"/>
                    <a:pt x="21600" y="162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0" name="Google Shape;2580;p278"/>
            <p:cNvSpPr/>
            <p:nvPr/>
          </p:nvSpPr>
          <p:spPr>
            <a:xfrm>
              <a:off x="1730195" y="377457"/>
              <a:ext cx="80729" cy="501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21600" y="2400"/>
                    <a:pt x="21600" y="0"/>
                    <a:pt x="20057" y="0"/>
                  </a:cubicBezTo>
                  <a:cubicBezTo>
                    <a:pt x="20057" y="0"/>
                    <a:pt x="18514" y="0"/>
                    <a:pt x="16971" y="2400"/>
                  </a:cubicBezTo>
                  <a:cubicBezTo>
                    <a:pt x="16971" y="2400"/>
                    <a:pt x="16971" y="4800"/>
                    <a:pt x="16971" y="7200"/>
                  </a:cubicBezTo>
                  <a:cubicBezTo>
                    <a:pt x="15429" y="7200"/>
                    <a:pt x="15429" y="7200"/>
                    <a:pt x="13886" y="9600"/>
                  </a:cubicBezTo>
                  <a:cubicBezTo>
                    <a:pt x="13886" y="9600"/>
                    <a:pt x="12343" y="12000"/>
                    <a:pt x="9257" y="12000"/>
                  </a:cubicBezTo>
                  <a:cubicBezTo>
                    <a:pt x="9257" y="12000"/>
                    <a:pt x="7714" y="12000"/>
                    <a:pt x="6171" y="12000"/>
                  </a:cubicBezTo>
                  <a:cubicBezTo>
                    <a:pt x="6171" y="12000"/>
                    <a:pt x="1543" y="12000"/>
                    <a:pt x="1543" y="12000"/>
                  </a:cubicBezTo>
                  <a:cubicBezTo>
                    <a:pt x="1543" y="14400"/>
                    <a:pt x="0" y="16800"/>
                    <a:pt x="0" y="16800"/>
                  </a:cubicBezTo>
                  <a:cubicBezTo>
                    <a:pt x="0" y="19200"/>
                    <a:pt x="1543" y="19200"/>
                    <a:pt x="1543" y="21600"/>
                  </a:cubicBezTo>
                  <a:cubicBezTo>
                    <a:pt x="1543" y="21600"/>
                    <a:pt x="3086" y="21600"/>
                    <a:pt x="3086" y="21600"/>
                  </a:cubicBezTo>
                  <a:cubicBezTo>
                    <a:pt x="6171" y="21600"/>
                    <a:pt x="7714" y="19200"/>
                    <a:pt x="7714" y="19200"/>
                  </a:cubicBezTo>
                  <a:cubicBezTo>
                    <a:pt x="9257" y="19200"/>
                    <a:pt x="12343" y="19200"/>
                    <a:pt x="12343" y="19200"/>
                  </a:cubicBezTo>
                  <a:cubicBezTo>
                    <a:pt x="13886" y="19200"/>
                    <a:pt x="15429" y="19200"/>
                    <a:pt x="16971" y="19200"/>
                  </a:cubicBezTo>
                  <a:cubicBezTo>
                    <a:pt x="18514" y="16800"/>
                    <a:pt x="20057" y="16800"/>
                    <a:pt x="20057" y="14400"/>
                  </a:cubicBezTo>
                  <a:cubicBezTo>
                    <a:pt x="20057" y="12000"/>
                    <a:pt x="21600" y="9600"/>
                    <a:pt x="21600" y="9600"/>
                  </a:cubicBezTo>
                  <a:cubicBezTo>
                    <a:pt x="21600" y="72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1" name="Google Shape;2581;p278"/>
            <p:cNvSpPr/>
            <p:nvPr/>
          </p:nvSpPr>
          <p:spPr>
            <a:xfrm>
              <a:off x="1730195" y="377457"/>
              <a:ext cx="80729" cy="501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21600" y="2400"/>
                    <a:pt x="21600" y="0"/>
                    <a:pt x="20057" y="0"/>
                  </a:cubicBezTo>
                  <a:cubicBezTo>
                    <a:pt x="20057" y="0"/>
                    <a:pt x="18514" y="0"/>
                    <a:pt x="16971" y="2400"/>
                  </a:cubicBezTo>
                  <a:cubicBezTo>
                    <a:pt x="16971" y="2400"/>
                    <a:pt x="16971" y="4800"/>
                    <a:pt x="16971" y="7200"/>
                  </a:cubicBezTo>
                  <a:cubicBezTo>
                    <a:pt x="15429" y="7200"/>
                    <a:pt x="15429" y="7200"/>
                    <a:pt x="13886" y="9600"/>
                  </a:cubicBezTo>
                  <a:cubicBezTo>
                    <a:pt x="13886" y="9600"/>
                    <a:pt x="12343" y="12000"/>
                    <a:pt x="9257" y="12000"/>
                  </a:cubicBezTo>
                  <a:cubicBezTo>
                    <a:pt x="9257" y="12000"/>
                    <a:pt x="7714" y="12000"/>
                    <a:pt x="6171" y="12000"/>
                  </a:cubicBezTo>
                  <a:cubicBezTo>
                    <a:pt x="6171" y="12000"/>
                    <a:pt x="1543" y="12000"/>
                    <a:pt x="1543" y="12000"/>
                  </a:cubicBezTo>
                  <a:cubicBezTo>
                    <a:pt x="1543" y="14400"/>
                    <a:pt x="0" y="16800"/>
                    <a:pt x="0" y="16800"/>
                  </a:cubicBezTo>
                  <a:cubicBezTo>
                    <a:pt x="0" y="19200"/>
                    <a:pt x="1543" y="19200"/>
                    <a:pt x="1543" y="21600"/>
                  </a:cubicBezTo>
                  <a:cubicBezTo>
                    <a:pt x="1543" y="21600"/>
                    <a:pt x="3086" y="21600"/>
                    <a:pt x="3086" y="21600"/>
                  </a:cubicBezTo>
                  <a:cubicBezTo>
                    <a:pt x="6171" y="21600"/>
                    <a:pt x="7714" y="19200"/>
                    <a:pt x="7714" y="19200"/>
                  </a:cubicBezTo>
                  <a:cubicBezTo>
                    <a:pt x="9257" y="19200"/>
                    <a:pt x="12343" y="19200"/>
                    <a:pt x="12343" y="19200"/>
                  </a:cubicBezTo>
                  <a:cubicBezTo>
                    <a:pt x="13886" y="19200"/>
                    <a:pt x="15429" y="19200"/>
                    <a:pt x="16971" y="19200"/>
                  </a:cubicBezTo>
                  <a:cubicBezTo>
                    <a:pt x="18514" y="16800"/>
                    <a:pt x="20057" y="16800"/>
                    <a:pt x="20057" y="14400"/>
                  </a:cubicBezTo>
                  <a:cubicBezTo>
                    <a:pt x="20057" y="12000"/>
                    <a:pt x="21600" y="9600"/>
                    <a:pt x="21600" y="9600"/>
                  </a:cubicBezTo>
                  <a:cubicBezTo>
                    <a:pt x="21600" y="72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2" name="Google Shape;2582;p278"/>
            <p:cNvSpPr/>
            <p:nvPr/>
          </p:nvSpPr>
          <p:spPr>
            <a:xfrm>
              <a:off x="1656013" y="296002"/>
              <a:ext cx="116827" cy="85820"/>
            </a:xfrm>
            <a:custGeom>
              <a:avLst/>
              <a:gdLst/>
              <a:ahLst/>
              <a:cxnLst/>
              <a:rect l="l" t="t" r="r" b="b"/>
              <a:pathLst>
                <a:path w="21029" h="21240" extrusionOk="0">
                  <a:moveTo>
                    <a:pt x="19543" y="12600"/>
                  </a:moveTo>
                  <a:cubicBezTo>
                    <a:pt x="19543" y="12600"/>
                    <a:pt x="20571" y="11160"/>
                    <a:pt x="20571" y="11160"/>
                  </a:cubicBezTo>
                  <a:cubicBezTo>
                    <a:pt x="21600" y="9720"/>
                    <a:pt x="20571" y="8280"/>
                    <a:pt x="20571" y="6840"/>
                  </a:cubicBezTo>
                  <a:cubicBezTo>
                    <a:pt x="20571" y="5400"/>
                    <a:pt x="19543" y="3960"/>
                    <a:pt x="19543" y="3960"/>
                  </a:cubicBezTo>
                  <a:cubicBezTo>
                    <a:pt x="19543" y="2520"/>
                    <a:pt x="17486" y="2520"/>
                    <a:pt x="16457" y="2520"/>
                  </a:cubicBezTo>
                  <a:cubicBezTo>
                    <a:pt x="16457" y="1080"/>
                    <a:pt x="14400" y="1080"/>
                    <a:pt x="14400" y="1080"/>
                  </a:cubicBezTo>
                  <a:cubicBezTo>
                    <a:pt x="13371" y="-360"/>
                    <a:pt x="12343" y="-360"/>
                    <a:pt x="11314" y="1080"/>
                  </a:cubicBezTo>
                  <a:cubicBezTo>
                    <a:pt x="10286" y="1080"/>
                    <a:pt x="9257" y="1080"/>
                    <a:pt x="9257" y="1080"/>
                  </a:cubicBezTo>
                  <a:cubicBezTo>
                    <a:pt x="7200" y="1080"/>
                    <a:pt x="6171" y="1080"/>
                    <a:pt x="5143" y="1080"/>
                  </a:cubicBezTo>
                  <a:cubicBezTo>
                    <a:pt x="4114" y="1080"/>
                    <a:pt x="4114" y="2520"/>
                    <a:pt x="3086" y="3960"/>
                  </a:cubicBezTo>
                  <a:cubicBezTo>
                    <a:pt x="3086" y="3960"/>
                    <a:pt x="2057" y="5400"/>
                    <a:pt x="2057" y="5400"/>
                  </a:cubicBezTo>
                  <a:cubicBezTo>
                    <a:pt x="1029" y="5400"/>
                    <a:pt x="0" y="6840"/>
                    <a:pt x="0" y="8280"/>
                  </a:cubicBezTo>
                  <a:cubicBezTo>
                    <a:pt x="0" y="8280"/>
                    <a:pt x="0" y="9720"/>
                    <a:pt x="0" y="11160"/>
                  </a:cubicBezTo>
                  <a:cubicBezTo>
                    <a:pt x="0" y="11160"/>
                    <a:pt x="0" y="14040"/>
                    <a:pt x="1029" y="14040"/>
                  </a:cubicBezTo>
                  <a:cubicBezTo>
                    <a:pt x="2057" y="15480"/>
                    <a:pt x="3086" y="15480"/>
                    <a:pt x="4114" y="16920"/>
                  </a:cubicBezTo>
                  <a:cubicBezTo>
                    <a:pt x="5143" y="16920"/>
                    <a:pt x="7200" y="15480"/>
                    <a:pt x="9257" y="16920"/>
                  </a:cubicBezTo>
                  <a:cubicBezTo>
                    <a:pt x="9257" y="16920"/>
                    <a:pt x="10286" y="19800"/>
                    <a:pt x="10286" y="19800"/>
                  </a:cubicBezTo>
                  <a:cubicBezTo>
                    <a:pt x="10286" y="19800"/>
                    <a:pt x="12343" y="21240"/>
                    <a:pt x="13371" y="21240"/>
                  </a:cubicBezTo>
                  <a:cubicBezTo>
                    <a:pt x="13371" y="21240"/>
                    <a:pt x="15429" y="21240"/>
                    <a:pt x="16457" y="19800"/>
                  </a:cubicBezTo>
                  <a:cubicBezTo>
                    <a:pt x="16457" y="19800"/>
                    <a:pt x="18514" y="18360"/>
                    <a:pt x="18514" y="16920"/>
                  </a:cubicBezTo>
                  <a:cubicBezTo>
                    <a:pt x="18514" y="16920"/>
                    <a:pt x="17486" y="15480"/>
                    <a:pt x="18514" y="14040"/>
                  </a:cubicBezTo>
                  <a:cubicBezTo>
                    <a:pt x="18514" y="14040"/>
                    <a:pt x="19543" y="14040"/>
                    <a:pt x="19543" y="12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3" name="Google Shape;2583;p278"/>
            <p:cNvSpPr/>
            <p:nvPr/>
          </p:nvSpPr>
          <p:spPr>
            <a:xfrm>
              <a:off x="1656013" y="296002"/>
              <a:ext cx="116827" cy="85820"/>
            </a:xfrm>
            <a:custGeom>
              <a:avLst/>
              <a:gdLst/>
              <a:ahLst/>
              <a:cxnLst/>
              <a:rect l="l" t="t" r="r" b="b"/>
              <a:pathLst>
                <a:path w="21029" h="21240" extrusionOk="0">
                  <a:moveTo>
                    <a:pt x="19543" y="12600"/>
                  </a:moveTo>
                  <a:cubicBezTo>
                    <a:pt x="19543" y="12600"/>
                    <a:pt x="20571" y="11160"/>
                    <a:pt x="20571" y="11160"/>
                  </a:cubicBezTo>
                  <a:cubicBezTo>
                    <a:pt x="21600" y="9720"/>
                    <a:pt x="20571" y="8280"/>
                    <a:pt x="20571" y="6840"/>
                  </a:cubicBezTo>
                  <a:cubicBezTo>
                    <a:pt x="20571" y="5400"/>
                    <a:pt x="19543" y="3960"/>
                    <a:pt x="19543" y="3960"/>
                  </a:cubicBezTo>
                  <a:cubicBezTo>
                    <a:pt x="19543" y="2520"/>
                    <a:pt x="17486" y="2520"/>
                    <a:pt x="16457" y="2520"/>
                  </a:cubicBezTo>
                  <a:cubicBezTo>
                    <a:pt x="16457" y="1080"/>
                    <a:pt x="14400" y="1080"/>
                    <a:pt x="14400" y="1080"/>
                  </a:cubicBezTo>
                  <a:cubicBezTo>
                    <a:pt x="13371" y="-360"/>
                    <a:pt x="12343" y="-360"/>
                    <a:pt x="11314" y="1080"/>
                  </a:cubicBezTo>
                  <a:cubicBezTo>
                    <a:pt x="10286" y="1080"/>
                    <a:pt x="9257" y="1080"/>
                    <a:pt x="9257" y="1080"/>
                  </a:cubicBezTo>
                  <a:cubicBezTo>
                    <a:pt x="7200" y="1080"/>
                    <a:pt x="6171" y="1080"/>
                    <a:pt x="5143" y="1080"/>
                  </a:cubicBezTo>
                  <a:cubicBezTo>
                    <a:pt x="4114" y="1080"/>
                    <a:pt x="4114" y="2520"/>
                    <a:pt x="3086" y="3960"/>
                  </a:cubicBezTo>
                  <a:cubicBezTo>
                    <a:pt x="3086" y="3960"/>
                    <a:pt x="2057" y="5400"/>
                    <a:pt x="2057" y="5400"/>
                  </a:cubicBezTo>
                  <a:cubicBezTo>
                    <a:pt x="1029" y="5400"/>
                    <a:pt x="0" y="6840"/>
                    <a:pt x="0" y="8280"/>
                  </a:cubicBezTo>
                  <a:cubicBezTo>
                    <a:pt x="0" y="8280"/>
                    <a:pt x="0" y="9720"/>
                    <a:pt x="0" y="11160"/>
                  </a:cubicBezTo>
                  <a:cubicBezTo>
                    <a:pt x="0" y="11160"/>
                    <a:pt x="0" y="14040"/>
                    <a:pt x="1029" y="14040"/>
                  </a:cubicBezTo>
                  <a:cubicBezTo>
                    <a:pt x="2057" y="15480"/>
                    <a:pt x="3086" y="15480"/>
                    <a:pt x="4114" y="16920"/>
                  </a:cubicBezTo>
                  <a:cubicBezTo>
                    <a:pt x="5143" y="16920"/>
                    <a:pt x="7200" y="15480"/>
                    <a:pt x="9257" y="16920"/>
                  </a:cubicBezTo>
                  <a:cubicBezTo>
                    <a:pt x="9257" y="16920"/>
                    <a:pt x="10286" y="19800"/>
                    <a:pt x="10286" y="19800"/>
                  </a:cubicBezTo>
                  <a:cubicBezTo>
                    <a:pt x="10286" y="19800"/>
                    <a:pt x="12343" y="21240"/>
                    <a:pt x="13371" y="21240"/>
                  </a:cubicBezTo>
                  <a:cubicBezTo>
                    <a:pt x="13371" y="21240"/>
                    <a:pt x="15429" y="21240"/>
                    <a:pt x="16457" y="19800"/>
                  </a:cubicBezTo>
                  <a:cubicBezTo>
                    <a:pt x="16457" y="19800"/>
                    <a:pt x="18514" y="18360"/>
                    <a:pt x="18514" y="16920"/>
                  </a:cubicBezTo>
                  <a:cubicBezTo>
                    <a:pt x="18514" y="16920"/>
                    <a:pt x="17486" y="15480"/>
                    <a:pt x="18514" y="14040"/>
                  </a:cubicBezTo>
                  <a:cubicBezTo>
                    <a:pt x="18514" y="14040"/>
                    <a:pt x="19543" y="14040"/>
                    <a:pt x="19543" y="12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4" name="Google Shape;2584;p278"/>
            <p:cNvSpPr/>
            <p:nvPr/>
          </p:nvSpPr>
          <p:spPr>
            <a:xfrm>
              <a:off x="1586194" y="0"/>
              <a:ext cx="133093" cy="320914"/>
            </a:xfrm>
            <a:custGeom>
              <a:avLst/>
              <a:gdLst/>
              <a:ahLst/>
              <a:cxnLst/>
              <a:rect l="l" t="t" r="r" b="b"/>
              <a:pathLst>
                <a:path w="21600" h="21322" extrusionOk="0">
                  <a:moveTo>
                    <a:pt x="17843" y="2314"/>
                  </a:moveTo>
                  <a:cubicBezTo>
                    <a:pt x="17843" y="2314"/>
                    <a:pt x="16904" y="1929"/>
                    <a:pt x="15965" y="1929"/>
                  </a:cubicBezTo>
                  <a:cubicBezTo>
                    <a:pt x="15965" y="1543"/>
                    <a:pt x="15965" y="1157"/>
                    <a:pt x="15965" y="1157"/>
                  </a:cubicBezTo>
                  <a:cubicBezTo>
                    <a:pt x="15965" y="771"/>
                    <a:pt x="15965" y="771"/>
                    <a:pt x="16904" y="771"/>
                  </a:cubicBezTo>
                  <a:cubicBezTo>
                    <a:pt x="17843" y="1157"/>
                    <a:pt x="17843" y="1157"/>
                    <a:pt x="17843" y="1157"/>
                  </a:cubicBezTo>
                  <a:cubicBezTo>
                    <a:pt x="17843" y="1157"/>
                    <a:pt x="19722" y="1157"/>
                    <a:pt x="19722" y="1157"/>
                  </a:cubicBezTo>
                  <a:cubicBezTo>
                    <a:pt x="19722" y="771"/>
                    <a:pt x="19722" y="771"/>
                    <a:pt x="19722" y="771"/>
                  </a:cubicBezTo>
                  <a:cubicBezTo>
                    <a:pt x="19722" y="386"/>
                    <a:pt x="19722" y="386"/>
                    <a:pt x="18783" y="0"/>
                  </a:cubicBezTo>
                  <a:cubicBezTo>
                    <a:pt x="17843" y="0"/>
                    <a:pt x="16904" y="0"/>
                    <a:pt x="15965" y="0"/>
                  </a:cubicBezTo>
                  <a:cubicBezTo>
                    <a:pt x="15965" y="0"/>
                    <a:pt x="14087" y="386"/>
                    <a:pt x="13148" y="386"/>
                  </a:cubicBezTo>
                  <a:cubicBezTo>
                    <a:pt x="13148" y="771"/>
                    <a:pt x="12209" y="1929"/>
                    <a:pt x="11270" y="2314"/>
                  </a:cubicBezTo>
                  <a:cubicBezTo>
                    <a:pt x="11270" y="2700"/>
                    <a:pt x="9391" y="3857"/>
                    <a:pt x="7513" y="4243"/>
                  </a:cubicBezTo>
                  <a:cubicBezTo>
                    <a:pt x="7513" y="4629"/>
                    <a:pt x="6574" y="5400"/>
                    <a:pt x="6574" y="5786"/>
                  </a:cubicBezTo>
                  <a:cubicBezTo>
                    <a:pt x="5635" y="6557"/>
                    <a:pt x="3757" y="7714"/>
                    <a:pt x="3757" y="8100"/>
                  </a:cubicBezTo>
                  <a:cubicBezTo>
                    <a:pt x="2817" y="9257"/>
                    <a:pt x="2817" y="11186"/>
                    <a:pt x="2817" y="11957"/>
                  </a:cubicBezTo>
                  <a:cubicBezTo>
                    <a:pt x="2817" y="12729"/>
                    <a:pt x="1878" y="13886"/>
                    <a:pt x="939" y="14657"/>
                  </a:cubicBezTo>
                  <a:cubicBezTo>
                    <a:pt x="939" y="15043"/>
                    <a:pt x="939" y="16586"/>
                    <a:pt x="939" y="17357"/>
                  </a:cubicBezTo>
                  <a:cubicBezTo>
                    <a:pt x="939" y="17743"/>
                    <a:pt x="0" y="18514"/>
                    <a:pt x="0" y="18514"/>
                  </a:cubicBezTo>
                  <a:cubicBezTo>
                    <a:pt x="0" y="18900"/>
                    <a:pt x="0" y="19286"/>
                    <a:pt x="0" y="20057"/>
                  </a:cubicBezTo>
                  <a:cubicBezTo>
                    <a:pt x="0" y="20057"/>
                    <a:pt x="0" y="20443"/>
                    <a:pt x="0" y="20829"/>
                  </a:cubicBezTo>
                  <a:cubicBezTo>
                    <a:pt x="939" y="20829"/>
                    <a:pt x="2817" y="21600"/>
                    <a:pt x="2817" y="21214"/>
                  </a:cubicBezTo>
                  <a:cubicBezTo>
                    <a:pt x="3757" y="21214"/>
                    <a:pt x="3757" y="20829"/>
                    <a:pt x="3757" y="20443"/>
                  </a:cubicBezTo>
                  <a:cubicBezTo>
                    <a:pt x="3757" y="20443"/>
                    <a:pt x="2817" y="20443"/>
                    <a:pt x="2817" y="20057"/>
                  </a:cubicBezTo>
                  <a:cubicBezTo>
                    <a:pt x="2817" y="20057"/>
                    <a:pt x="3757" y="19671"/>
                    <a:pt x="3757" y="19286"/>
                  </a:cubicBezTo>
                  <a:cubicBezTo>
                    <a:pt x="3757" y="19286"/>
                    <a:pt x="3757" y="18900"/>
                    <a:pt x="3757" y="18514"/>
                  </a:cubicBezTo>
                  <a:cubicBezTo>
                    <a:pt x="3757" y="18514"/>
                    <a:pt x="2817" y="18129"/>
                    <a:pt x="2817" y="17743"/>
                  </a:cubicBezTo>
                  <a:cubicBezTo>
                    <a:pt x="2817" y="17357"/>
                    <a:pt x="2817" y="16586"/>
                    <a:pt x="2817" y="16586"/>
                  </a:cubicBezTo>
                  <a:cubicBezTo>
                    <a:pt x="3757" y="16200"/>
                    <a:pt x="2817" y="15429"/>
                    <a:pt x="2817" y="15043"/>
                  </a:cubicBezTo>
                  <a:cubicBezTo>
                    <a:pt x="2817" y="15043"/>
                    <a:pt x="3757" y="14657"/>
                    <a:pt x="3757" y="14271"/>
                  </a:cubicBezTo>
                  <a:cubicBezTo>
                    <a:pt x="3757" y="13886"/>
                    <a:pt x="3757" y="13500"/>
                    <a:pt x="3757" y="13500"/>
                  </a:cubicBezTo>
                  <a:cubicBezTo>
                    <a:pt x="4696" y="13114"/>
                    <a:pt x="5635" y="13114"/>
                    <a:pt x="6574" y="13114"/>
                  </a:cubicBezTo>
                  <a:cubicBezTo>
                    <a:pt x="6574" y="13114"/>
                    <a:pt x="6574" y="12343"/>
                    <a:pt x="6574" y="12343"/>
                  </a:cubicBezTo>
                  <a:cubicBezTo>
                    <a:pt x="7513" y="12343"/>
                    <a:pt x="7513" y="12343"/>
                    <a:pt x="7513" y="12343"/>
                  </a:cubicBezTo>
                  <a:cubicBezTo>
                    <a:pt x="8452" y="12343"/>
                    <a:pt x="9391" y="12729"/>
                    <a:pt x="9391" y="12729"/>
                  </a:cubicBezTo>
                  <a:cubicBezTo>
                    <a:pt x="10330" y="13114"/>
                    <a:pt x="10330" y="13500"/>
                    <a:pt x="11270" y="13886"/>
                  </a:cubicBezTo>
                  <a:cubicBezTo>
                    <a:pt x="11270" y="13886"/>
                    <a:pt x="13148" y="13886"/>
                    <a:pt x="13148" y="13886"/>
                  </a:cubicBezTo>
                  <a:cubicBezTo>
                    <a:pt x="14087" y="13886"/>
                    <a:pt x="15965" y="13500"/>
                    <a:pt x="16904" y="13500"/>
                  </a:cubicBezTo>
                  <a:cubicBezTo>
                    <a:pt x="17843" y="13500"/>
                    <a:pt x="19722" y="13114"/>
                    <a:pt x="20661" y="12729"/>
                  </a:cubicBezTo>
                  <a:cubicBezTo>
                    <a:pt x="20661" y="12343"/>
                    <a:pt x="21600" y="11957"/>
                    <a:pt x="21600" y="11957"/>
                  </a:cubicBezTo>
                  <a:cubicBezTo>
                    <a:pt x="21600" y="11571"/>
                    <a:pt x="19722" y="11571"/>
                    <a:pt x="19722" y="11571"/>
                  </a:cubicBezTo>
                  <a:cubicBezTo>
                    <a:pt x="18783" y="11571"/>
                    <a:pt x="16904" y="11571"/>
                    <a:pt x="16904" y="11571"/>
                  </a:cubicBezTo>
                  <a:cubicBezTo>
                    <a:pt x="15026" y="11571"/>
                    <a:pt x="13148" y="11571"/>
                    <a:pt x="11270" y="11186"/>
                  </a:cubicBezTo>
                  <a:cubicBezTo>
                    <a:pt x="11270" y="10800"/>
                    <a:pt x="9391" y="10800"/>
                    <a:pt x="9391" y="10414"/>
                  </a:cubicBezTo>
                  <a:cubicBezTo>
                    <a:pt x="9391" y="10029"/>
                    <a:pt x="10330" y="9643"/>
                    <a:pt x="10330" y="9257"/>
                  </a:cubicBezTo>
                  <a:cubicBezTo>
                    <a:pt x="10330" y="8871"/>
                    <a:pt x="10330" y="8100"/>
                    <a:pt x="9391" y="7714"/>
                  </a:cubicBezTo>
                  <a:cubicBezTo>
                    <a:pt x="9391" y="7329"/>
                    <a:pt x="9391" y="6557"/>
                    <a:pt x="9391" y="6557"/>
                  </a:cubicBezTo>
                  <a:cubicBezTo>
                    <a:pt x="9391" y="6171"/>
                    <a:pt x="10330" y="5786"/>
                    <a:pt x="10330" y="5400"/>
                  </a:cubicBezTo>
                  <a:cubicBezTo>
                    <a:pt x="11270" y="5014"/>
                    <a:pt x="12209" y="4629"/>
                    <a:pt x="13148" y="4243"/>
                  </a:cubicBezTo>
                  <a:cubicBezTo>
                    <a:pt x="13148" y="4243"/>
                    <a:pt x="14087" y="3857"/>
                    <a:pt x="15026" y="3857"/>
                  </a:cubicBezTo>
                  <a:cubicBezTo>
                    <a:pt x="15965" y="3471"/>
                    <a:pt x="15965" y="3471"/>
                    <a:pt x="16904" y="3086"/>
                  </a:cubicBezTo>
                  <a:cubicBezTo>
                    <a:pt x="16904" y="2700"/>
                    <a:pt x="17843" y="2700"/>
                    <a:pt x="17843" y="23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5" name="Google Shape;2585;p278"/>
            <p:cNvSpPr/>
            <p:nvPr/>
          </p:nvSpPr>
          <p:spPr>
            <a:xfrm>
              <a:off x="1586194" y="0"/>
              <a:ext cx="133093" cy="320914"/>
            </a:xfrm>
            <a:custGeom>
              <a:avLst/>
              <a:gdLst/>
              <a:ahLst/>
              <a:cxnLst/>
              <a:rect l="l" t="t" r="r" b="b"/>
              <a:pathLst>
                <a:path w="21600" h="21322" extrusionOk="0">
                  <a:moveTo>
                    <a:pt x="17843" y="2314"/>
                  </a:moveTo>
                  <a:cubicBezTo>
                    <a:pt x="17843" y="2314"/>
                    <a:pt x="16904" y="1929"/>
                    <a:pt x="15965" y="1929"/>
                  </a:cubicBezTo>
                  <a:cubicBezTo>
                    <a:pt x="15965" y="1543"/>
                    <a:pt x="15965" y="1157"/>
                    <a:pt x="15965" y="1157"/>
                  </a:cubicBezTo>
                  <a:cubicBezTo>
                    <a:pt x="15965" y="771"/>
                    <a:pt x="15965" y="771"/>
                    <a:pt x="16904" y="771"/>
                  </a:cubicBezTo>
                  <a:cubicBezTo>
                    <a:pt x="17843" y="1157"/>
                    <a:pt x="17843" y="1157"/>
                    <a:pt x="17843" y="1157"/>
                  </a:cubicBezTo>
                  <a:cubicBezTo>
                    <a:pt x="17843" y="1157"/>
                    <a:pt x="19722" y="1157"/>
                    <a:pt x="19722" y="1157"/>
                  </a:cubicBezTo>
                  <a:cubicBezTo>
                    <a:pt x="19722" y="771"/>
                    <a:pt x="19722" y="771"/>
                    <a:pt x="19722" y="771"/>
                  </a:cubicBezTo>
                  <a:cubicBezTo>
                    <a:pt x="19722" y="386"/>
                    <a:pt x="19722" y="386"/>
                    <a:pt x="18783" y="0"/>
                  </a:cubicBezTo>
                  <a:cubicBezTo>
                    <a:pt x="17843" y="0"/>
                    <a:pt x="16904" y="0"/>
                    <a:pt x="15965" y="0"/>
                  </a:cubicBezTo>
                  <a:cubicBezTo>
                    <a:pt x="15965" y="0"/>
                    <a:pt x="14087" y="386"/>
                    <a:pt x="13148" y="386"/>
                  </a:cubicBezTo>
                  <a:cubicBezTo>
                    <a:pt x="13148" y="771"/>
                    <a:pt x="12209" y="1929"/>
                    <a:pt x="11270" y="2314"/>
                  </a:cubicBezTo>
                  <a:cubicBezTo>
                    <a:pt x="11270" y="2700"/>
                    <a:pt x="9391" y="3857"/>
                    <a:pt x="7513" y="4243"/>
                  </a:cubicBezTo>
                  <a:cubicBezTo>
                    <a:pt x="7513" y="4629"/>
                    <a:pt x="6574" y="5400"/>
                    <a:pt x="6574" y="5786"/>
                  </a:cubicBezTo>
                  <a:cubicBezTo>
                    <a:pt x="5635" y="6557"/>
                    <a:pt x="3757" y="7714"/>
                    <a:pt x="3757" y="8100"/>
                  </a:cubicBezTo>
                  <a:cubicBezTo>
                    <a:pt x="2817" y="9257"/>
                    <a:pt x="2817" y="11186"/>
                    <a:pt x="2817" y="11957"/>
                  </a:cubicBezTo>
                  <a:cubicBezTo>
                    <a:pt x="2817" y="12729"/>
                    <a:pt x="1878" y="13886"/>
                    <a:pt x="939" y="14657"/>
                  </a:cubicBezTo>
                  <a:cubicBezTo>
                    <a:pt x="939" y="15043"/>
                    <a:pt x="939" y="16586"/>
                    <a:pt x="939" y="17357"/>
                  </a:cubicBezTo>
                  <a:cubicBezTo>
                    <a:pt x="939" y="17743"/>
                    <a:pt x="0" y="18514"/>
                    <a:pt x="0" y="18514"/>
                  </a:cubicBezTo>
                  <a:cubicBezTo>
                    <a:pt x="0" y="18900"/>
                    <a:pt x="0" y="19286"/>
                    <a:pt x="0" y="20057"/>
                  </a:cubicBezTo>
                  <a:cubicBezTo>
                    <a:pt x="0" y="20057"/>
                    <a:pt x="0" y="20443"/>
                    <a:pt x="0" y="20829"/>
                  </a:cubicBezTo>
                  <a:cubicBezTo>
                    <a:pt x="939" y="20829"/>
                    <a:pt x="2817" y="21600"/>
                    <a:pt x="2817" y="21214"/>
                  </a:cubicBezTo>
                  <a:cubicBezTo>
                    <a:pt x="3757" y="21214"/>
                    <a:pt x="3757" y="20829"/>
                    <a:pt x="3757" y="20443"/>
                  </a:cubicBezTo>
                  <a:cubicBezTo>
                    <a:pt x="3757" y="20443"/>
                    <a:pt x="2817" y="20443"/>
                    <a:pt x="2817" y="20057"/>
                  </a:cubicBezTo>
                  <a:cubicBezTo>
                    <a:pt x="2817" y="20057"/>
                    <a:pt x="3757" y="19671"/>
                    <a:pt x="3757" y="19286"/>
                  </a:cubicBezTo>
                  <a:cubicBezTo>
                    <a:pt x="3757" y="19286"/>
                    <a:pt x="3757" y="18900"/>
                    <a:pt x="3757" y="18514"/>
                  </a:cubicBezTo>
                  <a:cubicBezTo>
                    <a:pt x="3757" y="18514"/>
                    <a:pt x="2817" y="18129"/>
                    <a:pt x="2817" y="17743"/>
                  </a:cubicBezTo>
                  <a:cubicBezTo>
                    <a:pt x="2817" y="17357"/>
                    <a:pt x="2817" y="16586"/>
                    <a:pt x="2817" y="16586"/>
                  </a:cubicBezTo>
                  <a:cubicBezTo>
                    <a:pt x="3757" y="16200"/>
                    <a:pt x="2817" y="15429"/>
                    <a:pt x="2817" y="15043"/>
                  </a:cubicBezTo>
                  <a:cubicBezTo>
                    <a:pt x="2817" y="15043"/>
                    <a:pt x="3757" y="14657"/>
                    <a:pt x="3757" y="14271"/>
                  </a:cubicBezTo>
                  <a:cubicBezTo>
                    <a:pt x="3757" y="13886"/>
                    <a:pt x="3757" y="13500"/>
                    <a:pt x="3757" y="13500"/>
                  </a:cubicBezTo>
                  <a:cubicBezTo>
                    <a:pt x="4696" y="13114"/>
                    <a:pt x="5635" y="13114"/>
                    <a:pt x="6574" y="13114"/>
                  </a:cubicBezTo>
                  <a:cubicBezTo>
                    <a:pt x="6574" y="13114"/>
                    <a:pt x="6574" y="12343"/>
                    <a:pt x="6574" y="12343"/>
                  </a:cubicBezTo>
                  <a:cubicBezTo>
                    <a:pt x="7513" y="12343"/>
                    <a:pt x="7513" y="12343"/>
                    <a:pt x="7513" y="12343"/>
                  </a:cubicBezTo>
                  <a:cubicBezTo>
                    <a:pt x="8452" y="12343"/>
                    <a:pt x="9391" y="12729"/>
                    <a:pt x="9391" y="12729"/>
                  </a:cubicBezTo>
                  <a:cubicBezTo>
                    <a:pt x="10330" y="13114"/>
                    <a:pt x="10330" y="13500"/>
                    <a:pt x="11270" y="13886"/>
                  </a:cubicBezTo>
                  <a:cubicBezTo>
                    <a:pt x="11270" y="13886"/>
                    <a:pt x="13148" y="13886"/>
                    <a:pt x="13148" y="13886"/>
                  </a:cubicBezTo>
                  <a:cubicBezTo>
                    <a:pt x="14087" y="13886"/>
                    <a:pt x="15965" y="13500"/>
                    <a:pt x="16904" y="13500"/>
                  </a:cubicBezTo>
                  <a:cubicBezTo>
                    <a:pt x="17843" y="13500"/>
                    <a:pt x="19722" y="13114"/>
                    <a:pt x="20661" y="12729"/>
                  </a:cubicBezTo>
                  <a:cubicBezTo>
                    <a:pt x="20661" y="12343"/>
                    <a:pt x="21600" y="11957"/>
                    <a:pt x="21600" y="11957"/>
                  </a:cubicBezTo>
                  <a:cubicBezTo>
                    <a:pt x="21600" y="11571"/>
                    <a:pt x="19722" y="11571"/>
                    <a:pt x="19722" y="11571"/>
                  </a:cubicBezTo>
                  <a:cubicBezTo>
                    <a:pt x="18783" y="11571"/>
                    <a:pt x="16904" y="11571"/>
                    <a:pt x="16904" y="11571"/>
                  </a:cubicBezTo>
                  <a:cubicBezTo>
                    <a:pt x="15026" y="11571"/>
                    <a:pt x="13148" y="11571"/>
                    <a:pt x="11270" y="11186"/>
                  </a:cubicBezTo>
                  <a:cubicBezTo>
                    <a:pt x="11270" y="10800"/>
                    <a:pt x="9391" y="10800"/>
                    <a:pt x="9391" y="10414"/>
                  </a:cubicBezTo>
                  <a:cubicBezTo>
                    <a:pt x="9391" y="10029"/>
                    <a:pt x="10330" y="9643"/>
                    <a:pt x="10330" y="9257"/>
                  </a:cubicBezTo>
                  <a:cubicBezTo>
                    <a:pt x="10330" y="8871"/>
                    <a:pt x="10330" y="8100"/>
                    <a:pt x="9391" y="7714"/>
                  </a:cubicBezTo>
                  <a:cubicBezTo>
                    <a:pt x="9391" y="7329"/>
                    <a:pt x="9391" y="6557"/>
                    <a:pt x="9391" y="6557"/>
                  </a:cubicBezTo>
                  <a:cubicBezTo>
                    <a:pt x="9391" y="6171"/>
                    <a:pt x="10330" y="5786"/>
                    <a:pt x="10330" y="5400"/>
                  </a:cubicBezTo>
                  <a:cubicBezTo>
                    <a:pt x="11270" y="5014"/>
                    <a:pt x="12209" y="4629"/>
                    <a:pt x="13148" y="4243"/>
                  </a:cubicBezTo>
                  <a:cubicBezTo>
                    <a:pt x="13148" y="4243"/>
                    <a:pt x="14087" y="3857"/>
                    <a:pt x="15026" y="3857"/>
                  </a:cubicBezTo>
                  <a:cubicBezTo>
                    <a:pt x="15965" y="3471"/>
                    <a:pt x="15965" y="3471"/>
                    <a:pt x="16904" y="3086"/>
                  </a:cubicBezTo>
                  <a:cubicBezTo>
                    <a:pt x="16904" y="2700"/>
                    <a:pt x="17843" y="2700"/>
                    <a:pt x="17843" y="23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6" name="Google Shape;2586;p278"/>
            <p:cNvSpPr/>
            <p:nvPr/>
          </p:nvSpPr>
          <p:spPr>
            <a:xfrm>
              <a:off x="1555649" y="364366"/>
              <a:ext cx="24001" cy="34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600"/>
                  </a:moveTo>
                  <a:cubicBezTo>
                    <a:pt x="21600" y="3600"/>
                    <a:pt x="16200" y="0"/>
                    <a:pt x="10800" y="0"/>
                  </a:cubicBezTo>
                  <a:cubicBezTo>
                    <a:pt x="10800" y="0"/>
                    <a:pt x="5400" y="3600"/>
                    <a:pt x="5400" y="3600"/>
                  </a:cubicBezTo>
                  <a:cubicBezTo>
                    <a:pt x="5400" y="3600"/>
                    <a:pt x="0" y="10800"/>
                    <a:pt x="0" y="10800"/>
                  </a:cubicBezTo>
                  <a:cubicBezTo>
                    <a:pt x="0" y="14400"/>
                    <a:pt x="5400" y="18000"/>
                    <a:pt x="108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21600" y="21600"/>
                    <a:pt x="21600" y="18000"/>
                    <a:pt x="21600" y="14400"/>
                  </a:cubicBezTo>
                  <a:cubicBezTo>
                    <a:pt x="21600" y="14400"/>
                    <a:pt x="21600" y="10800"/>
                    <a:pt x="21600" y="10800"/>
                  </a:cubicBezTo>
                  <a:cubicBezTo>
                    <a:pt x="21600" y="10800"/>
                    <a:pt x="21600" y="7200"/>
                    <a:pt x="216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587" name="Google Shape;2587;p278"/>
            <p:cNvSpPr/>
            <p:nvPr/>
          </p:nvSpPr>
          <p:spPr>
            <a:xfrm>
              <a:off x="1555649" y="364366"/>
              <a:ext cx="24001" cy="34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600"/>
                  </a:moveTo>
                  <a:cubicBezTo>
                    <a:pt x="21600" y="3600"/>
                    <a:pt x="16200" y="0"/>
                    <a:pt x="10800" y="0"/>
                  </a:cubicBezTo>
                  <a:cubicBezTo>
                    <a:pt x="10800" y="0"/>
                    <a:pt x="5400" y="3600"/>
                    <a:pt x="5400" y="3600"/>
                  </a:cubicBezTo>
                  <a:cubicBezTo>
                    <a:pt x="5400" y="3600"/>
                    <a:pt x="0" y="10800"/>
                    <a:pt x="0" y="10800"/>
                  </a:cubicBezTo>
                  <a:cubicBezTo>
                    <a:pt x="0" y="14400"/>
                    <a:pt x="5400" y="18000"/>
                    <a:pt x="108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21600" y="21600"/>
                    <a:pt x="21600" y="18000"/>
                    <a:pt x="21600" y="14400"/>
                  </a:cubicBezTo>
                  <a:cubicBezTo>
                    <a:pt x="21600" y="14400"/>
                    <a:pt x="21600" y="10800"/>
                    <a:pt x="21600" y="10800"/>
                  </a:cubicBezTo>
                  <a:cubicBezTo>
                    <a:pt x="21600" y="10800"/>
                    <a:pt x="21600" y="7200"/>
                    <a:pt x="216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588" name="Google Shape;2588;p278"/>
          <p:cNvSpPr txBox="1">
            <a:spLocks noGrp="1"/>
          </p:cNvSpPr>
          <p:nvPr>
            <p:ph type="body" idx="1"/>
          </p:nvPr>
        </p:nvSpPr>
        <p:spPr>
          <a:xfrm>
            <a:off x="15826908" y="2402829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89" name="Google Shape;2589;p278"/>
          <p:cNvSpPr txBox="1">
            <a:spLocks noGrp="1"/>
          </p:cNvSpPr>
          <p:nvPr>
            <p:ph type="body" idx="2"/>
          </p:nvPr>
        </p:nvSpPr>
        <p:spPr>
          <a:xfrm>
            <a:off x="16938452" y="809532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0" name="Google Shape;2590;p278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1" name="Google Shape;2591;p278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2" name="Google Shape;2592;p278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3" name="Google Shape;2593;p278"/>
          <p:cNvSpPr txBox="1">
            <a:spLocks noGrp="1"/>
          </p:cNvSpPr>
          <p:nvPr>
            <p:ph type="body" idx="6"/>
          </p:nvPr>
        </p:nvSpPr>
        <p:spPr>
          <a:xfrm>
            <a:off x="16630489" y="3575476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4" name="Google Shape;2594;p278"/>
          <p:cNvSpPr txBox="1">
            <a:spLocks noGrp="1"/>
          </p:cNvSpPr>
          <p:nvPr>
            <p:ph type="body" idx="7"/>
          </p:nvPr>
        </p:nvSpPr>
        <p:spPr>
          <a:xfrm>
            <a:off x="17497044" y="881953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5" name="Google Shape;2595;p278"/>
          <p:cNvSpPr txBox="1">
            <a:spLocks noGrp="1"/>
          </p:cNvSpPr>
          <p:nvPr>
            <p:ph type="body" idx="8"/>
          </p:nvPr>
        </p:nvSpPr>
        <p:spPr>
          <a:xfrm>
            <a:off x="12395307" y="4793376"/>
            <a:ext cx="2952179" cy="972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6" name="Google Shape;2596;p278"/>
          <p:cNvSpPr txBox="1">
            <a:spLocks noGrp="1"/>
          </p:cNvSpPr>
          <p:nvPr>
            <p:ph type="body" idx="9"/>
          </p:nvPr>
        </p:nvSpPr>
        <p:spPr>
          <a:xfrm>
            <a:off x="12395307" y="5858019"/>
            <a:ext cx="2952179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7" name="Google Shape;2597;p278"/>
          <p:cNvSpPr txBox="1">
            <a:spLocks noGrp="1"/>
          </p:cNvSpPr>
          <p:nvPr>
            <p:ph type="body" idx="13"/>
          </p:nvPr>
        </p:nvSpPr>
        <p:spPr>
          <a:xfrm>
            <a:off x="12395307" y="7358776"/>
            <a:ext cx="2952179" cy="972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8" name="Google Shape;2598;p278"/>
          <p:cNvSpPr txBox="1">
            <a:spLocks noGrp="1"/>
          </p:cNvSpPr>
          <p:nvPr>
            <p:ph type="body" idx="14"/>
          </p:nvPr>
        </p:nvSpPr>
        <p:spPr>
          <a:xfrm>
            <a:off x="12395307" y="8423419"/>
            <a:ext cx="2952179" cy="34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599" name="Google Shape;2599;p27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9_Blank Slide">
  <p:cSld name="79_Blank Slide">
    <p:spTree>
      <p:nvGrpSpPr>
        <p:cNvPr id="1" name="Shape 2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1" name="Google Shape;2601;p279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2" name="Google Shape;2602;p279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3" name="Google Shape;2603;p279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4" name="Google Shape;2604;p279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278" cy="3563276"/>
          </a:xfrm>
          <a:prstGeom prst="rect">
            <a:avLst/>
          </a:prstGeom>
          <a:solidFill>
            <a:srgbClr val="65D5D1">
              <a:alpha val="60000"/>
            </a:srgb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5" name="Google Shape;2605;p279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4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6" name="Google Shape;2606;p279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7" name="Google Shape;2607;p279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608" name="Google Shape;2608;p27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4_Blank Slide">
  <p:cSld name="84_Blank Slide">
    <p:spTree>
      <p:nvGrpSpPr>
        <p:cNvPr id="1" name="Shape 2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0" name="Google Shape;2610;p280"/>
          <p:cNvGrpSpPr/>
          <p:nvPr/>
        </p:nvGrpSpPr>
        <p:grpSpPr>
          <a:xfrm>
            <a:off x="14629281" y="3040188"/>
            <a:ext cx="6470771" cy="7635625"/>
            <a:chOff x="0" y="0"/>
            <a:chExt cx="6470770" cy="7635624"/>
          </a:xfrm>
        </p:grpSpPr>
        <p:sp>
          <p:nvSpPr>
            <p:cNvPr id="2611" name="Google Shape;2611;p280"/>
            <p:cNvSpPr/>
            <p:nvPr/>
          </p:nvSpPr>
          <p:spPr>
            <a:xfrm>
              <a:off x="3135572" y="6363653"/>
              <a:ext cx="1838011" cy="1232988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19401" y="17630"/>
                  </a:moveTo>
                  <a:cubicBezTo>
                    <a:pt x="19479" y="17514"/>
                    <a:pt x="19558" y="17397"/>
                    <a:pt x="19636" y="17397"/>
                  </a:cubicBezTo>
                  <a:cubicBezTo>
                    <a:pt x="19715" y="17397"/>
                    <a:pt x="19793" y="17397"/>
                    <a:pt x="19793" y="17397"/>
                  </a:cubicBezTo>
                  <a:cubicBezTo>
                    <a:pt x="19793" y="17280"/>
                    <a:pt x="19872" y="17163"/>
                    <a:pt x="19872" y="17046"/>
                  </a:cubicBezTo>
                  <a:cubicBezTo>
                    <a:pt x="19872" y="17046"/>
                    <a:pt x="19872" y="16930"/>
                    <a:pt x="19872" y="16930"/>
                  </a:cubicBezTo>
                  <a:cubicBezTo>
                    <a:pt x="19872" y="16813"/>
                    <a:pt x="19951" y="16813"/>
                    <a:pt x="20029" y="16813"/>
                  </a:cubicBezTo>
                  <a:cubicBezTo>
                    <a:pt x="20029" y="16813"/>
                    <a:pt x="20029" y="16696"/>
                    <a:pt x="20108" y="16696"/>
                  </a:cubicBezTo>
                  <a:cubicBezTo>
                    <a:pt x="20108" y="16696"/>
                    <a:pt x="20186" y="16813"/>
                    <a:pt x="20265" y="16813"/>
                  </a:cubicBezTo>
                  <a:cubicBezTo>
                    <a:pt x="20265" y="16813"/>
                    <a:pt x="20343" y="16696"/>
                    <a:pt x="20343" y="16696"/>
                  </a:cubicBezTo>
                  <a:cubicBezTo>
                    <a:pt x="20343" y="16579"/>
                    <a:pt x="20265" y="16579"/>
                    <a:pt x="20265" y="16579"/>
                  </a:cubicBezTo>
                  <a:cubicBezTo>
                    <a:pt x="20186" y="16463"/>
                    <a:pt x="20186" y="16346"/>
                    <a:pt x="20186" y="16346"/>
                  </a:cubicBezTo>
                  <a:cubicBezTo>
                    <a:pt x="20108" y="16346"/>
                    <a:pt x="20029" y="16463"/>
                    <a:pt x="20029" y="16463"/>
                  </a:cubicBezTo>
                  <a:cubicBezTo>
                    <a:pt x="19951" y="16463"/>
                    <a:pt x="19872" y="16463"/>
                    <a:pt x="19872" y="16346"/>
                  </a:cubicBezTo>
                  <a:cubicBezTo>
                    <a:pt x="19872" y="16346"/>
                    <a:pt x="19872" y="16229"/>
                    <a:pt x="19872" y="16229"/>
                  </a:cubicBezTo>
                  <a:cubicBezTo>
                    <a:pt x="19872" y="16229"/>
                    <a:pt x="19951" y="16229"/>
                    <a:pt x="19951" y="16229"/>
                  </a:cubicBezTo>
                  <a:cubicBezTo>
                    <a:pt x="20029" y="16229"/>
                    <a:pt x="20029" y="16346"/>
                    <a:pt x="20108" y="16346"/>
                  </a:cubicBezTo>
                  <a:cubicBezTo>
                    <a:pt x="20108" y="16229"/>
                    <a:pt x="20186" y="16229"/>
                    <a:pt x="20186" y="16112"/>
                  </a:cubicBezTo>
                  <a:cubicBezTo>
                    <a:pt x="20186" y="15996"/>
                    <a:pt x="20108" y="15879"/>
                    <a:pt x="20108" y="15879"/>
                  </a:cubicBezTo>
                  <a:cubicBezTo>
                    <a:pt x="20029" y="15762"/>
                    <a:pt x="20029" y="15762"/>
                    <a:pt x="20029" y="15645"/>
                  </a:cubicBezTo>
                  <a:cubicBezTo>
                    <a:pt x="20029" y="15645"/>
                    <a:pt x="19951" y="15529"/>
                    <a:pt x="19872" y="15529"/>
                  </a:cubicBezTo>
                  <a:cubicBezTo>
                    <a:pt x="19872" y="15529"/>
                    <a:pt x="19793" y="15645"/>
                    <a:pt x="19793" y="15645"/>
                  </a:cubicBezTo>
                  <a:cubicBezTo>
                    <a:pt x="19715" y="15529"/>
                    <a:pt x="19479" y="15529"/>
                    <a:pt x="19479" y="15412"/>
                  </a:cubicBezTo>
                  <a:cubicBezTo>
                    <a:pt x="19479" y="15412"/>
                    <a:pt x="19401" y="15295"/>
                    <a:pt x="19401" y="15178"/>
                  </a:cubicBezTo>
                  <a:cubicBezTo>
                    <a:pt x="19479" y="15178"/>
                    <a:pt x="19479" y="15178"/>
                    <a:pt x="19479" y="15062"/>
                  </a:cubicBezTo>
                  <a:cubicBezTo>
                    <a:pt x="19479" y="15062"/>
                    <a:pt x="19479" y="14945"/>
                    <a:pt x="19479" y="14945"/>
                  </a:cubicBezTo>
                  <a:cubicBezTo>
                    <a:pt x="19479" y="14945"/>
                    <a:pt x="19401" y="15062"/>
                    <a:pt x="19322" y="14945"/>
                  </a:cubicBezTo>
                  <a:cubicBezTo>
                    <a:pt x="19322" y="14945"/>
                    <a:pt x="19244" y="14945"/>
                    <a:pt x="19244" y="14828"/>
                  </a:cubicBezTo>
                  <a:cubicBezTo>
                    <a:pt x="19244" y="14828"/>
                    <a:pt x="19165" y="14711"/>
                    <a:pt x="19165" y="14595"/>
                  </a:cubicBezTo>
                  <a:cubicBezTo>
                    <a:pt x="19165" y="14478"/>
                    <a:pt x="19087" y="14244"/>
                    <a:pt x="19165" y="14128"/>
                  </a:cubicBezTo>
                  <a:cubicBezTo>
                    <a:pt x="19165" y="14128"/>
                    <a:pt x="19244" y="14011"/>
                    <a:pt x="19244" y="14011"/>
                  </a:cubicBezTo>
                  <a:cubicBezTo>
                    <a:pt x="19322" y="14128"/>
                    <a:pt x="19244" y="14244"/>
                    <a:pt x="19244" y="14244"/>
                  </a:cubicBezTo>
                  <a:cubicBezTo>
                    <a:pt x="19244" y="14244"/>
                    <a:pt x="19322" y="14361"/>
                    <a:pt x="19401" y="14361"/>
                  </a:cubicBezTo>
                  <a:cubicBezTo>
                    <a:pt x="19479" y="14361"/>
                    <a:pt x="19558" y="14244"/>
                    <a:pt x="19558" y="14128"/>
                  </a:cubicBezTo>
                  <a:cubicBezTo>
                    <a:pt x="19558" y="14128"/>
                    <a:pt x="19715" y="14011"/>
                    <a:pt x="19636" y="13894"/>
                  </a:cubicBezTo>
                  <a:cubicBezTo>
                    <a:pt x="19636" y="13777"/>
                    <a:pt x="19479" y="13661"/>
                    <a:pt x="19401" y="13544"/>
                  </a:cubicBezTo>
                  <a:cubicBezTo>
                    <a:pt x="19401" y="13427"/>
                    <a:pt x="19322" y="13310"/>
                    <a:pt x="19322" y="13310"/>
                  </a:cubicBezTo>
                  <a:cubicBezTo>
                    <a:pt x="19322" y="13310"/>
                    <a:pt x="19244" y="13194"/>
                    <a:pt x="19165" y="13194"/>
                  </a:cubicBezTo>
                  <a:cubicBezTo>
                    <a:pt x="19165" y="13194"/>
                    <a:pt x="19165" y="13310"/>
                    <a:pt x="19165" y="13310"/>
                  </a:cubicBezTo>
                  <a:cubicBezTo>
                    <a:pt x="19165" y="13427"/>
                    <a:pt x="19087" y="13310"/>
                    <a:pt x="19008" y="13310"/>
                  </a:cubicBezTo>
                  <a:cubicBezTo>
                    <a:pt x="18929" y="13310"/>
                    <a:pt x="18772" y="13194"/>
                    <a:pt x="18772" y="13077"/>
                  </a:cubicBezTo>
                  <a:cubicBezTo>
                    <a:pt x="18694" y="13077"/>
                    <a:pt x="18537" y="13077"/>
                    <a:pt x="18537" y="12960"/>
                  </a:cubicBezTo>
                  <a:cubicBezTo>
                    <a:pt x="18458" y="12960"/>
                    <a:pt x="18458" y="12843"/>
                    <a:pt x="18458" y="12726"/>
                  </a:cubicBezTo>
                  <a:cubicBezTo>
                    <a:pt x="18458" y="12610"/>
                    <a:pt x="18458" y="12493"/>
                    <a:pt x="18458" y="12376"/>
                  </a:cubicBezTo>
                  <a:cubicBezTo>
                    <a:pt x="18380" y="12259"/>
                    <a:pt x="18458" y="12026"/>
                    <a:pt x="18458" y="11909"/>
                  </a:cubicBezTo>
                  <a:cubicBezTo>
                    <a:pt x="18458" y="11909"/>
                    <a:pt x="18458" y="11792"/>
                    <a:pt x="18458" y="11792"/>
                  </a:cubicBezTo>
                  <a:cubicBezTo>
                    <a:pt x="18458" y="11676"/>
                    <a:pt x="18537" y="11676"/>
                    <a:pt x="18615" y="11559"/>
                  </a:cubicBezTo>
                  <a:cubicBezTo>
                    <a:pt x="18615" y="11559"/>
                    <a:pt x="18615" y="11442"/>
                    <a:pt x="18615" y="11325"/>
                  </a:cubicBezTo>
                  <a:cubicBezTo>
                    <a:pt x="18615" y="11325"/>
                    <a:pt x="18537" y="11325"/>
                    <a:pt x="18458" y="11209"/>
                  </a:cubicBezTo>
                  <a:cubicBezTo>
                    <a:pt x="18458" y="11209"/>
                    <a:pt x="18380" y="11092"/>
                    <a:pt x="18380" y="10975"/>
                  </a:cubicBezTo>
                  <a:cubicBezTo>
                    <a:pt x="18380" y="10975"/>
                    <a:pt x="18301" y="10858"/>
                    <a:pt x="18301" y="10858"/>
                  </a:cubicBezTo>
                  <a:cubicBezTo>
                    <a:pt x="18301" y="10742"/>
                    <a:pt x="18380" y="10742"/>
                    <a:pt x="18380" y="10742"/>
                  </a:cubicBezTo>
                  <a:cubicBezTo>
                    <a:pt x="18380" y="10625"/>
                    <a:pt x="18380" y="10508"/>
                    <a:pt x="18380" y="10391"/>
                  </a:cubicBezTo>
                  <a:cubicBezTo>
                    <a:pt x="18380" y="10275"/>
                    <a:pt x="18458" y="10275"/>
                    <a:pt x="18537" y="10275"/>
                  </a:cubicBezTo>
                  <a:cubicBezTo>
                    <a:pt x="18537" y="10158"/>
                    <a:pt x="18615" y="10041"/>
                    <a:pt x="18615" y="10041"/>
                  </a:cubicBezTo>
                  <a:cubicBezTo>
                    <a:pt x="18615" y="9924"/>
                    <a:pt x="18694" y="9808"/>
                    <a:pt x="18694" y="9808"/>
                  </a:cubicBezTo>
                  <a:cubicBezTo>
                    <a:pt x="18772" y="9691"/>
                    <a:pt x="18851" y="9691"/>
                    <a:pt x="18851" y="9574"/>
                  </a:cubicBezTo>
                  <a:cubicBezTo>
                    <a:pt x="18929" y="9457"/>
                    <a:pt x="18929" y="9107"/>
                    <a:pt x="18929" y="8990"/>
                  </a:cubicBezTo>
                  <a:cubicBezTo>
                    <a:pt x="18929" y="8757"/>
                    <a:pt x="18851" y="8523"/>
                    <a:pt x="18929" y="8290"/>
                  </a:cubicBezTo>
                  <a:cubicBezTo>
                    <a:pt x="18929" y="8290"/>
                    <a:pt x="18929" y="8173"/>
                    <a:pt x="19008" y="8056"/>
                  </a:cubicBezTo>
                  <a:cubicBezTo>
                    <a:pt x="19008" y="7939"/>
                    <a:pt x="19008" y="7823"/>
                    <a:pt x="19008" y="7706"/>
                  </a:cubicBezTo>
                  <a:cubicBezTo>
                    <a:pt x="18929" y="7589"/>
                    <a:pt x="18929" y="7472"/>
                    <a:pt x="18929" y="7356"/>
                  </a:cubicBezTo>
                  <a:cubicBezTo>
                    <a:pt x="18929" y="7239"/>
                    <a:pt x="19008" y="7122"/>
                    <a:pt x="19087" y="7005"/>
                  </a:cubicBezTo>
                  <a:cubicBezTo>
                    <a:pt x="19087" y="6889"/>
                    <a:pt x="19165" y="6655"/>
                    <a:pt x="19244" y="6538"/>
                  </a:cubicBezTo>
                  <a:cubicBezTo>
                    <a:pt x="19244" y="6538"/>
                    <a:pt x="19322" y="6305"/>
                    <a:pt x="19322" y="6305"/>
                  </a:cubicBezTo>
                  <a:cubicBezTo>
                    <a:pt x="19401" y="6188"/>
                    <a:pt x="19479" y="6188"/>
                    <a:pt x="19479" y="6071"/>
                  </a:cubicBezTo>
                  <a:cubicBezTo>
                    <a:pt x="19558" y="6071"/>
                    <a:pt x="19479" y="5838"/>
                    <a:pt x="19558" y="5838"/>
                  </a:cubicBezTo>
                  <a:cubicBezTo>
                    <a:pt x="19558" y="5721"/>
                    <a:pt x="19636" y="5604"/>
                    <a:pt x="19715" y="5488"/>
                  </a:cubicBezTo>
                  <a:cubicBezTo>
                    <a:pt x="19715" y="5371"/>
                    <a:pt x="19793" y="5137"/>
                    <a:pt x="19793" y="5021"/>
                  </a:cubicBezTo>
                  <a:cubicBezTo>
                    <a:pt x="19872" y="4904"/>
                    <a:pt x="19951" y="4670"/>
                    <a:pt x="19951" y="4670"/>
                  </a:cubicBezTo>
                  <a:cubicBezTo>
                    <a:pt x="20029" y="4554"/>
                    <a:pt x="20186" y="4320"/>
                    <a:pt x="20265" y="4203"/>
                  </a:cubicBezTo>
                  <a:cubicBezTo>
                    <a:pt x="20265" y="4203"/>
                    <a:pt x="20265" y="4086"/>
                    <a:pt x="20265" y="3970"/>
                  </a:cubicBezTo>
                  <a:cubicBezTo>
                    <a:pt x="20343" y="3853"/>
                    <a:pt x="20422" y="3736"/>
                    <a:pt x="20500" y="3619"/>
                  </a:cubicBezTo>
                  <a:cubicBezTo>
                    <a:pt x="20579" y="3503"/>
                    <a:pt x="20579" y="3152"/>
                    <a:pt x="20657" y="3036"/>
                  </a:cubicBezTo>
                  <a:cubicBezTo>
                    <a:pt x="20657" y="3036"/>
                    <a:pt x="20736" y="2919"/>
                    <a:pt x="20736" y="2919"/>
                  </a:cubicBezTo>
                  <a:cubicBezTo>
                    <a:pt x="20815" y="2802"/>
                    <a:pt x="20815" y="2452"/>
                    <a:pt x="20893" y="2335"/>
                  </a:cubicBezTo>
                  <a:cubicBezTo>
                    <a:pt x="20893" y="2218"/>
                    <a:pt x="20893" y="1985"/>
                    <a:pt x="20893" y="1985"/>
                  </a:cubicBezTo>
                  <a:cubicBezTo>
                    <a:pt x="20972" y="1868"/>
                    <a:pt x="21050" y="1751"/>
                    <a:pt x="21050" y="1635"/>
                  </a:cubicBezTo>
                  <a:cubicBezTo>
                    <a:pt x="21050" y="1518"/>
                    <a:pt x="20972" y="1401"/>
                    <a:pt x="20972" y="1284"/>
                  </a:cubicBezTo>
                  <a:cubicBezTo>
                    <a:pt x="20972" y="1284"/>
                    <a:pt x="21050" y="1051"/>
                    <a:pt x="21129" y="934"/>
                  </a:cubicBezTo>
                  <a:cubicBezTo>
                    <a:pt x="21129" y="817"/>
                    <a:pt x="21286" y="701"/>
                    <a:pt x="21364" y="701"/>
                  </a:cubicBezTo>
                  <a:cubicBezTo>
                    <a:pt x="21364" y="584"/>
                    <a:pt x="21521" y="467"/>
                    <a:pt x="21600" y="467"/>
                  </a:cubicBezTo>
                  <a:cubicBezTo>
                    <a:pt x="21600" y="350"/>
                    <a:pt x="21600" y="350"/>
                    <a:pt x="21521" y="234"/>
                  </a:cubicBezTo>
                  <a:cubicBezTo>
                    <a:pt x="21521" y="117"/>
                    <a:pt x="21286" y="234"/>
                    <a:pt x="21207" y="117"/>
                  </a:cubicBezTo>
                  <a:cubicBezTo>
                    <a:pt x="21129" y="117"/>
                    <a:pt x="21050" y="117"/>
                    <a:pt x="20972" y="117"/>
                  </a:cubicBezTo>
                  <a:cubicBezTo>
                    <a:pt x="20972" y="117"/>
                    <a:pt x="20893" y="0"/>
                    <a:pt x="20893" y="0"/>
                  </a:cubicBezTo>
                  <a:cubicBezTo>
                    <a:pt x="20815" y="0"/>
                    <a:pt x="20736" y="117"/>
                    <a:pt x="20736" y="117"/>
                  </a:cubicBezTo>
                  <a:cubicBezTo>
                    <a:pt x="20657" y="117"/>
                    <a:pt x="20657" y="117"/>
                    <a:pt x="20579" y="117"/>
                  </a:cubicBezTo>
                  <a:cubicBezTo>
                    <a:pt x="20579" y="234"/>
                    <a:pt x="20500" y="350"/>
                    <a:pt x="20500" y="467"/>
                  </a:cubicBezTo>
                  <a:cubicBezTo>
                    <a:pt x="20422" y="467"/>
                    <a:pt x="20343" y="701"/>
                    <a:pt x="20265" y="701"/>
                  </a:cubicBezTo>
                  <a:cubicBezTo>
                    <a:pt x="20186" y="817"/>
                    <a:pt x="20029" y="701"/>
                    <a:pt x="20029" y="701"/>
                  </a:cubicBezTo>
                  <a:cubicBezTo>
                    <a:pt x="19951" y="701"/>
                    <a:pt x="19951" y="701"/>
                    <a:pt x="19872" y="701"/>
                  </a:cubicBezTo>
                  <a:cubicBezTo>
                    <a:pt x="19872" y="817"/>
                    <a:pt x="19872" y="934"/>
                    <a:pt x="19793" y="1051"/>
                  </a:cubicBezTo>
                  <a:cubicBezTo>
                    <a:pt x="19793" y="1168"/>
                    <a:pt x="19636" y="1284"/>
                    <a:pt x="19558" y="1401"/>
                  </a:cubicBezTo>
                  <a:cubicBezTo>
                    <a:pt x="19479" y="1401"/>
                    <a:pt x="19322" y="1518"/>
                    <a:pt x="19244" y="1635"/>
                  </a:cubicBezTo>
                  <a:cubicBezTo>
                    <a:pt x="19165" y="1635"/>
                    <a:pt x="19008" y="1635"/>
                    <a:pt x="18929" y="1518"/>
                  </a:cubicBezTo>
                  <a:cubicBezTo>
                    <a:pt x="18929" y="1401"/>
                    <a:pt x="18929" y="1401"/>
                    <a:pt x="18929" y="1401"/>
                  </a:cubicBezTo>
                  <a:cubicBezTo>
                    <a:pt x="18929" y="1284"/>
                    <a:pt x="18929" y="1168"/>
                    <a:pt x="18929" y="1051"/>
                  </a:cubicBezTo>
                  <a:cubicBezTo>
                    <a:pt x="18929" y="934"/>
                    <a:pt x="18929" y="817"/>
                    <a:pt x="18851" y="701"/>
                  </a:cubicBezTo>
                  <a:cubicBezTo>
                    <a:pt x="18851" y="701"/>
                    <a:pt x="18694" y="584"/>
                    <a:pt x="18694" y="584"/>
                  </a:cubicBezTo>
                  <a:cubicBezTo>
                    <a:pt x="18615" y="701"/>
                    <a:pt x="18615" y="701"/>
                    <a:pt x="18537" y="701"/>
                  </a:cubicBezTo>
                  <a:cubicBezTo>
                    <a:pt x="18537" y="817"/>
                    <a:pt x="18615" y="817"/>
                    <a:pt x="18615" y="934"/>
                  </a:cubicBezTo>
                  <a:cubicBezTo>
                    <a:pt x="18694" y="934"/>
                    <a:pt x="18694" y="1168"/>
                    <a:pt x="18694" y="1284"/>
                  </a:cubicBezTo>
                  <a:cubicBezTo>
                    <a:pt x="18694" y="1401"/>
                    <a:pt x="18694" y="1751"/>
                    <a:pt x="18615" y="1868"/>
                  </a:cubicBezTo>
                  <a:cubicBezTo>
                    <a:pt x="18615" y="2102"/>
                    <a:pt x="18458" y="2335"/>
                    <a:pt x="18380" y="2335"/>
                  </a:cubicBezTo>
                  <a:cubicBezTo>
                    <a:pt x="18301" y="2452"/>
                    <a:pt x="18144" y="2685"/>
                    <a:pt x="17987" y="2685"/>
                  </a:cubicBezTo>
                  <a:cubicBezTo>
                    <a:pt x="17987" y="2802"/>
                    <a:pt x="17830" y="2802"/>
                    <a:pt x="17751" y="2685"/>
                  </a:cubicBezTo>
                  <a:cubicBezTo>
                    <a:pt x="17751" y="2685"/>
                    <a:pt x="17673" y="2569"/>
                    <a:pt x="17594" y="2452"/>
                  </a:cubicBezTo>
                  <a:cubicBezTo>
                    <a:pt x="17516" y="2452"/>
                    <a:pt x="17437" y="2452"/>
                    <a:pt x="17359" y="2452"/>
                  </a:cubicBezTo>
                  <a:cubicBezTo>
                    <a:pt x="17280" y="2452"/>
                    <a:pt x="17123" y="2452"/>
                    <a:pt x="17044" y="2335"/>
                  </a:cubicBezTo>
                  <a:cubicBezTo>
                    <a:pt x="16966" y="2335"/>
                    <a:pt x="16887" y="2102"/>
                    <a:pt x="16809" y="1985"/>
                  </a:cubicBezTo>
                  <a:cubicBezTo>
                    <a:pt x="16809" y="1985"/>
                    <a:pt x="16652" y="1985"/>
                    <a:pt x="16652" y="1985"/>
                  </a:cubicBezTo>
                  <a:cubicBezTo>
                    <a:pt x="16573" y="2102"/>
                    <a:pt x="16495" y="2218"/>
                    <a:pt x="16416" y="2335"/>
                  </a:cubicBezTo>
                  <a:cubicBezTo>
                    <a:pt x="16337" y="2452"/>
                    <a:pt x="16180" y="2569"/>
                    <a:pt x="16102" y="2569"/>
                  </a:cubicBezTo>
                  <a:cubicBezTo>
                    <a:pt x="16023" y="2569"/>
                    <a:pt x="15866" y="2569"/>
                    <a:pt x="15788" y="2569"/>
                  </a:cubicBezTo>
                  <a:cubicBezTo>
                    <a:pt x="15709" y="2569"/>
                    <a:pt x="15552" y="2452"/>
                    <a:pt x="15473" y="2569"/>
                  </a:cubicBezTo>
                  <a:cubicBezTo>
                    <a:pt x="15395" y="2569"/>
                    <a:pt x="15316" y="2919"/>
                    <a:pt x="15316" y="3036"/>
                  </a:cubicBezTo>
                  <a:cubicBezTo>
                    <a:pt x="15238" y="3152"/>
                    <a:pt x="15159" y="3386"/>
                    <a:pt x="15081" y="3386"/>
                  </a:cubicBezTo>
                  <a:cubicBezTo>
                    <a:pt x="15002" y="3503"/>
                    <a:pt x="14845" y="3619"/>
                    <a:pt x="14767" y="3736"/>
                  </a:cubicBezTo>
                  <a:cubicBezTo>
                    <a:pt x="14767" y="3736"/>
                    <a:pt x="14609" y="3853"/>
                    <a:pt x="14609" y="3853"/>
                  </a:cubicBezTo>
                  <a:cubicBezTo>
                    <a:pt x="14531" y="3853"/>
                    <a:pt x="14452" y="3853"/>
                    <a:pt x="14452" y="3853"/>
                  </a:cubicBezTo>
                  <a:cubicBezTo>
                    <a:pt x="14374" y="3853"/>
                    <a:pt x="14295" y="3970"/>
                    <a:pt x="14295" y="3970"/>
                  </a:cubicBezTo>
                  <a:cubicBezTo>
                    <a:pt x="14138" y="4086"/>
                    <a:pt x="13981" y="4203"/>
                    <a:pt x="13824" y="4203"/>
                  </a:cubicBezTo>
                  <a:cubicBezTo>
                    <a:pt x="13745" y="4203"/>
                    <a:pt x="13588" y="4086"/>
                    <a:pt x="13431" y="4203"/>
                  </a:cubicBezTo>
                  <a:cubicBezTo>
                    <a:pt x="13431" y="4203"/>
                    <a:pt x="13274" y="4203"/>
                    <a:pt x="13196" y="4203"/>
                  </a:cubicBezTo>
                  <a:cubicBezTo>
                    <a:pt x="13117" y="4320"/>
                    <a:pt x="12960" y="4437"/>
                    <a:pt x="12881" y="4437"/>
                  </a:cubicBezTo>
                  <a:cubicBezTo>
                    <a:pt x="12803" y="4554"/>
                    <a:pt x="12567" y="4437"/>
                    <a:pt x="12489" y="4437"/>
                  </a:cubicBezTo>
                  <a:cubicBezTo>
                    <a:pt x="12410" y="4554"/>
                    <a:pt x="12253" y="4670"/>
                    <a:pt x="12175" y="4670"/>
                  </a:cubicBezTo>
                  <a:cubicBezTo>
                    <a:pt x="12096" y="4670"/>
                    <a:pt x="11939" y="4670"/>
                    <a:pt x="11860" y="4554"/>
                  </a:cubicBezTo>
                  <a:cubicBezTo>
                    <a:pt x="11782" y="4554"/>
                    <a:pt x="11625" y="4437"/>
                    <a:pt x="11546" y="4437"/>
                  </a:cubicBezTo>
                  <a:cubicBezTo>
                    <a:pt x="11546" y="4437"/>
                    <a:pt x="11468" y="4437"/>
                    <a:pt x="11389" y="4554"/>
                  </a:cubicBezTo>
                  <a:cubicBezTo>
                    <a:pt x="11389" y="4554"/>
                    <a:pt x="11311" y="4670"/>
                    <a:pt x="11232" y="4670"/>
                  </a:cubicBezTo>
                  <a:cubicBezTo>
                    <a:pt x="11153" y="4670"/>
                    <a:pt x="10996" y="4670"/>
                    <a:pt x="10918" y="4670"/>
                  </a:cubicBezTo>
                  <a:cubicBezTo>
                    <a:pt x="10918" y="4554"/>
                    <a:pt x="10839" y="4437"/>
                    <a:pt x="10839" y="4437"/>
                  </a:cubicBezTo>
                  <a:cubicBezTo>
                    <a:pt x="10761" y="4437"/>
                    <a:pt x="10682" y="4437"/>
                    <a:pt x="10682" y="4437"/>
                  </a:cubicBezTo>
                  <a:cubicBezTo>
                    <a:pt x="10604" y="4437"/>
                    <a:pt x="10525" y="4554"/>
                    <a:pt x="10525" y="4554"/>
                  </a:cubicBezTo>
                  <a:cubicBezTo>
                    <a:pt x="10447" y="4554"/>
                    <a:pt x="10447" y="4554"/>
                    <a:pt x="10368" y="4554"/>
                  </a:cubicBezTo>
                  <a:cubicBezTo>
                    <a:pt x="10368" y="4554"/>
                    <a:pt x="10289" y="4437"/>
                    <a:pt x="10289" y="4437"/>
                  </a:cubicBezTo>
                  <a:cubicBezTo>
                    <a:pt x="10211" y="4437"/>
                    <a:pt x="10132" y="4554"/>
                    <a:pt x="10054" y="4670"/>
                  </a:cubicBezTo>
                  <a:cubicBezTo>
                    <a:pt x="10054" y="4670"/>
                    <a:pt x="9897" y="4787"/>
                    <a:pt x="9818" y="4787"/>
                  </a:cubicBezTo>
                  <a:cubicBezTo>
                    <a:pt x="9818" y="4787"/>
                    <a:pt x="9740" y="5021"/>
                    <a:pt x="9740" y="5021"/>
                  </a:cubicBezTo>
                  <a:cubicBezTo>
                    <a:pt x="9661" y="5137"/>
                    <a:pt x="9583" y="5254"/>
                    <a:pt x="9583" y="5254"/>
                  </a:cubicBezTo>
                  <a:cubicBezTo>
                    <a:pt x="9504" y="5254"/>
                    <a:pt x="9347" y="5371"/>
                    <a:pt x="9268" y="5488"/>
                  </a:cubicBezTo>
                  <a:cubicBezTo>
                    <a:pt x="9111" y="5488"/>
                    <a:pt x="8876" y="5488"/>
                    <a:pt x="8719" y="5371"/>
                  </a:cubicBezTo>
                  <a:cubicBezTo>
                    <a:pt x="8640" y="5371"/>
                    <a:pt x="8483" y="5254"/>
                    <a:pt x="8326" y="5137"/>
                  </a:cubicBezTo>
                  <a:cubicBezTo>
                    <a:pt x="8326" y="5137"/>
                    <a:pt x="8169" y="5021"/>
                    <a:pt x="8090" y="4904"/>
                  </a:cubicBezTo>
                  <a:cubicBezTo>
                    <a:pt x="8012" y="4787"/>
                    <a:pt x="7933" y="4670"/>
                    <a:pt x="7855" y="4554"/>
                  </a:cubicBezTo>
                  <a:cubicBezTo>
                    <a:pt x="7776" y="4554"/>
                    <a:pt x="7619" y="4554"/>
                    <a:pt x="7540" y="4554"/>
                  </a:cubicBezTo>
                  <a:cubicBezTo>
                    <a:pt x="7540" y="4437"/>
                    <a:pt x="7462" y="4320"/>
                    <a:pt x="7383" y="4320"/>
                  </a:cubicBezTo>
                  <a:cubicBezTo>
                    <a:pt x="7383" y="4203"/>
                    <a:pt x="7383" y="3970"/>
                    <a:pt x="7383" y="3853"/>
                  </a:cubicBezTo>
                  <a:cubicBezTo>
                    <a:pt x="7383" y="3853"/>
                    <a:pt x="7383" y="3619"/>
                    <a:pt x="7383" y="3619"/>
                  </a:cubicBezTo>
                  <a:cubicBezTo>
                    <a:pt x="7305" y="3619"/>
                    <a:pt x="7305" y="3619"/>
                    <a:pt x="7226" y="3619"/>
                  </a:cubicBezTo>
                  <a:cubicBezTo>
                    <a:pt x="7226" y="3619"/>
                    <a:pt x="7148" y="3503"/>
                    <a:pt x="7148" y="3503"/>
                  </a:cubicBezTo>
                  <a:cubicBezTo>
                    <a:pt x="7069" y="3619"/>
                    <a:pt x="7069" y="3736"/>
                    <a:pt x="7069" y="3736"/>
                  </a:cubicBezTo>
                  <a:cubicBezTo>
                    <a:pt x="7069" y="3736"/>
                    <a:pt x="6991" y="3853"/>
                    <a:pt x="6912" y="3853"/>
                  </a:cubicBezTo>
                  <a:cubicBezTo>
                    <a:pt x="6833" y="3970"/>
                    <a:pt x="6755" y="3853"/>
                    <a:pt x="6676" y="3853"/>
                  </a:cubicBezTo>
                  <a:cubicBezTo>
                    <a:pt x="6598" y="3853"/>
                    <a:pt x="6519" y="3853"/>
                    <a:pt x="6441" y="3853"/>
                  </a:cubicBezTo>
                  <a:cubicBezTo>
                    <a:pt x="6441" y="3853"/>
                    <a:pt x="6362" y="3853"/>
                    <a:pt x="6362" y="3736"/>
                  </a:cubicBezTo>
                  <a:cubicBezTo>
                    <a:pt x="6284" y="3736"/>
                    <a:pt x="6284" y="3503"/>
                    <a:pt x="6205" y="3386"/>
                  </a:cubicBezTo>
                  <a:cubicBezTo>
                    <a:pt x="6205" y="3269"/>
                    <a:pt x="6205" y="3036"/>
                    <a:pt x="6205" y="2919"/>
                  </a:cubicBezTo>
                  <a:cubicBezTo>
                    <a:pt x="6127" y="2802"/>
                    <a:pt x="6048" y="2802"/>
                    <a:pt x="6048" y="2802"/>
                  </a:cubicBezTo>
                  <a:cubicBezTo>
                    <a:pt x="5969" y="2685"/>
                    <a:pt x="5969" y="2685"/>
                    <a:pt x="5891" y="2569"/>
                  </a:cubicBezTo>
                  <a:cubicBezTo>
                    <a:pt x="5891" y="2569"/>
                    <a:pt x="5891" y="2452"/>
                    <a:pt x="5891" y="2335"/>
                  </a:cubicBezTo>
                  <a:cubicBezTo>
                    <a:pt x="5812" y="2335"/>
                    <a:pt x="5734" y="2335"/>
                    <a:pt x="5655" y="2335"/>
                  </a:cubicBezTo>
                  <a:cubicBezTo>
                    <a:pt x="5577" y="2452"/>
                    <a:pt x="5577" y="2569"/>
                    <a:pt x="5498" y="2569"/>
                  </a:cubicBezTo>
                  <a:cubicBezTo>
                    <a:pt x="5498" y="2685"/>
                    <a:pt x="5341" y="2802"/>
                    <a:pt x="5341" y="2919"/>
                  </a:cubicBezTo>
                  <a:cubicBezTo>
                    <a:pt x="5263" y="2919"/>
                    <a:pt x="5027" y="2919"/>
                    <a:pt x="4948" y="2919"/>
                  </a:cubicBezTo>
                  <a:cubicBezTo>
                    <a:pt x="4870" y="2919"/>
                    <a:pt x="4713" y="2919"/>
                    <a:pt x="4634" y="2919"/>
                  </a:cubicBezTo>
                  <a:cubicBezTo>
                    <a:pt x="4634" y="2802"/>
                    <a:pt x="4477" y="2919"/>
                    <a:pt x="4477" y="2919"/>
                  </a:cubicBezTo>
                  <a:cubicBezTo>
                    <a:pt x="4399" y="2919"/>
                    <a:pt x="4320" y="2919"/>
                    <a:pt x="4320" y="3036"/>
                  </a:cubicBezTo>
                  <a:cubicBezTo>
                    <a:pt x="4241" y="3036"/>
                    <a:pt x="4163" y="3152"/>
                    <a:pt x="4163" y="3269"/>
                  </a:cubicBezTo>
                  <a:cubicBezTo>
                    <a:pt x="4163" y="3269"/>
                    <a:pt x="4241" y="3386"/>
                    <a:pt x="4163" y="3503"/>
                  </a:cubicBezTo>
                  <a:cubicBezTo>
                    <a:pt x="4163" y="3503"/>
                    <a:pt x="4163" y="3503"/>
                    <a:pt x="4084" y="3503"/>
                  </a:cubicBezTo>
                  <a:cubicBezTo>
                    <a:pt x="4084" y="3619"/>
                    <a:pt x="4084" y="3619"/>
                    <a:pt x="4084" y="3619"/>
                  </a:cubicBezTo>
                  <a:cubicBezTo>
                    <a:pt x="4163" y="3736"/>
                    <a:pt x="4163" y="3853"/>
                    <a:pt x="4163" y="3853"/>
                  </a:cubicBezTo>
                  <a:cubicBezTo>
                    <a:pt x="4241" y="3970"/>
                    <a:pt x="4163" y="4203"/>
                    <a:pt x="4163" y="4320"/>
                  </a:cubicBezTo>
                  <a:cubicBezTo>
                    <a:pt x="4163" y="4320"/>
                    <a:pt x="4006" y="4437"/>
                    <a:pt x="3927" y="4437"/>
                  </a:cubicBezTo>
                  <a:cubicBezTo>
                    <a:pt x="3927" y="4554"/>
                    <a:pt x="3692" y="4670"/>
                    <a:pt x="3613" y="4670"/>
                  </a:cubicBezTo>
                  <a:cubicBezTo>
                    <a:pt x="3613" y="4787"/>
                    <a:pt x="3535" y="4904"/>
                    <a:pt x="3535" y="4904"/>
                  </a:cubicBezTo>
                  <a:cubicBezTo>
                    <a:pt x="3535" y="4904"/>
                    <a:pt x="3377" y="4904"/>
                    <a:pt x="3377" y="4904"/>
                  </a:cubicBezTo>
                  <a:cubicBezTo>
                    <a:pt x="3299" y="4904"/>
                    <a:pt x="3220" y="5137"/>
                    <a:pt x="3220" y="5137"/>
                  </a:cubicBezTo>
                  <a:cubicBezTo>
                    <a:pt x="3142" y="5137"/>
                    <a:pt x="2985" y="5137"/>
                    <a:pt x="2906" y="5137"/>
                  </a:cubicBezTo>
                  <a:cubicBezTo>
                    <a:pt x="2906" y="5137"/>
                    <a:pt x="2749" y="4787"/>
                    <a:pt x="2749" y="4787"/>
                  </a:cubicBezTo>
                  <a:cubicBezTo>
                    <a:pt x="2671" y="4787"/>
                    <a:pt x="2592" y="4670"/>
                    <a:pt x="2513" y="4670"/>
                  </a:cubicBezTo>
                  <a:cubicBezTo>
                    <a:pt x="2435" y="4554"/>
                    <a:pt x="2356" y="4437"/>
                    <a:pt x="2278" y="4320"/>
                  </a:cubicBezTo>
                  <a:cubicBezTo>
                    <a:pt x="2278" y="4203"/>
                    <a:pt x="2278" y="3970"/>
                    <a:pt x="2199" y="3853"/>
                  </a:cubicBezTo>
                  <a:cubicBezTo>
                    <a:pt x="2199" y="3736"/>
                    <a:pt x="2121" y="3619"/>
                    <a:pt x="2121" y="3619"/>
                  </a:cubicBezTo>
                  <a:cubicBezTo>
                    <a:pt x="2121" y="3503"/>
                    <a:pt x="2199" y="3386"/>
                    <a:pt x="2121" y="3386"/>
                  </a:cubicBezTo>
                  <a:cubicBezTo>
                    <a:pt x="2121" y="3269"/>
                    <a:pt x="2042" y="3269"/>
                    <a:pt x="1964" y="3269"/>
                  </a:cubicBezTo>
                  <a:cubicBezTo>
                    <a:pt x="1964" y="3269"/>
                    <a:pt x="1964" y="3152"/>
                    <a:pt x="1885" y="3152"/>
                  </a:cubicBezTo>
                  <a:cubicBezTo>
                    <a:pt x="1885" y="3152"/>
                    <a:pt x="1807" y="3152"/>
                    <a:pt x="1807" y="3269"/>
                  </a:cubicBezTo>
                  <a:cubicBezTo>
                    <a:pt x="1728" y="3269"/>
                    <a:pt x="1728" y="3503"/>
                    <a:pt x="1728" y="3503"/>
                  </a:cubicBezTo>
                  <a:cubicBezTo>
                    <a:pt x="1728" y="3619"/>
                    <a:pt x="1807" y="3619"/>
                    <a:pt x="1807" y="3736"/>
                  </a:cubicBezTo>
                  <a:cubicBezTo>
                    <a:pt x="1807" y="3736"/>
                    <a:pt x="1728" y="3853"/>
                    <a:pt x="1728" y="3970"/>
                  </a:cubicBezTo>
                  <a:cubicBezTo>
                    <a:pt x="1728" y="3970"/>
                    <a:pt x="1807" y="4086"/>
                    <a:pt x="1807" y="4086"/>
                  </a:cubicBezTo>
                  <a:cubicBezTo>
                    <a:pt x="1728" y="4203"/>
                    <a:pt x="1649" y="4320"/>
                    <a:pt x="1649" y="4320"/>
                  </a:cubicBezTo>
                  <a:cubicBezTo>
                    <a:pt x="1571" y="4320"/>
                    <a:pt x="1571" y="4203"/>
                    <a:pt x="1492" y="4203"/>
                  </a:cubicBezTo>
                  <a:cubicBezTo>
                    <a:pt x="1492" y="4086"/>
                    <a:pt x="1414" y="4203"/>
                    <a:pt x="1414" y="4203"/>
                  </a:cubicBezTo>
                  <a:cubicBezTo>
                    <a:pt x="1335" y="4203"/>
                    <a:pt x="1335" y="4320"/>
                    <a:pt x="1335" y="4320"/>
                  </a:cubicBezTo>
                  <a:cubicBezTo>
                    <a:pt x="1335" y="4437"/>
                    <a:pt x="1257" y="4554"/>
                    <a:pt x="1257" y="4670"/>
                  </a:cubicBezTo>
                  <a:cubicBezTo>
                    <a:pt x="1178" y="4670"/>
                    <a:pt x="1100" y="4787"/>
                    <a:pt x="1100" y="4787"/>
                  </a:cubicBezTo>
                  <a:cubicBezTo>
                    <a:pt x="1021" y="4787"/>
                    <a:pt x="943" y="4670"/>
                    <a:pt x="943" y="4670"/>
                  </a:cubicBezTo>
                  <a:cubicBezTo>
                    <a:pt x="864" y="4787"/>
                    <a:pt x="785" y="4787"/>
                    <a:pt x="707" y="4904"/>
                  </a:cubicBezTo>
                  <a:cubicBezTo>
                    <a:pt x="707" y="4904"/>
                    <a:pt x="628" y="5137"/>
                    <a:pt x="628" y="5137"/>
                  </a:cubicBezTo>
                  <a:cubicBezTo>
                    <a:pt x="628" y="5137"/>
                    <a:pt x="550" y="5254"/>
                    <a:pt x="550" y="5254"/>
                  </a:cubicBezTo>
                  <a:cubicBezTo>
                    <a:pt x="471" y="5254"/>
                    <a:pt x="393" y="5371"/>
                    <a:pt x="314" y="5371"/>
                  </a:cubicBezTo>
                  <a:cubicBezTo>
                    <a:pt x="314" y="5371"/>
                    <a:pt x="157" y="5488"/>
                    <a:pt x="157" y="5488"/>
                  </a:cubicBezTo>
                  <a:cubicBezTo>
                    <a:pt x="157" y="5604"/>
                    <a:pt x="314" y="5604"/>
                    <a:pt x="314" y="5604"/>
                  </a:cubicBezTo>
                  <a:cubicBezTo>
                    <a:pt x="314" y="5604"/>
                    <a:pt x="236" y="5721"/>
                    <a:pt x="236" y="5838"/>
                  </a:cubicBezTo>
                  <a:cubicBezTo>
                    <a:pt x="314" y="5838"/>
                    <a:pt x="393" y="5838"/>
                    <a:pt x="393" y="5838"/>
                  </a:cubicBezTo>
                  <a:cubicBezTo>
                    <a:pt x="393" y="5955"/>
                    <a:pt x="393" y="5955"/>
                    <a:pt x="393" y="6071"/>
                  </a:cubicBezTo>
                  <a:cubicBezTo>
                    <a:pt x="393" y="6071"/>
                    <a:pt x="314" y="6071"/>
                    <a:pt x="314" y="6071"/>
                  </a:cubicBezTo>
                  <a:cubicBezTo>
                    <a:pt x="314" y="6188"/>
                    <a:pt x="314" y="6188"/>
                    <a:pt x="314" y="6305"/>
                  </a:cubicBezTo>
                  <a:cubicBezTo>
                    <a:pt x="236" y="6305"/>
                    <a:pt x="236" y="6305"/>
                    <a:pt x="236" y="6305"/>
                  </a:cubicBezTo>
                  <a:cubicBezTo>
                    <a:pt x="236" y="6422"/>
                    <a:pt x="314" y="6422"/>
                    <a:pt x="314" y="6422"/>
                  </a:cubicBezTo>
                  <a:cubicBezTo>
                    <a:pt x="314" y="6538"/>
                    <a:pt x="314" y="6538"/>
                    <a:pt x="314" y="6655"/>
                  </a:cubicBezTo>
                  <a:cubicBezTo>
                    <a:pt x="314" y="6655"/>
                    <a:pt x="236" y="6655"/>
                    <a:pt x="236" y="6655"/>
                  </a:cubicBezTo>
                  <a:cubicBezTo>
                    <a:pt x="157" y="6655"/>
                    <a:pt x="157" y="6772"/>
                    <a:pt x="157" y="6772"/>
                  </a:cubicBezTo>
                  <a:cubicBezTo>
                    <a:pt x="157" y="6889"/>
                    <a:pt x="157" y="7005"/>
                    <a:pt x="157" y="7005"/>
                  </a:cubicBezTo>
                  <a:cubicBezTo>
                    <a:pt x="157" y="7122"/>
                    <a:pt x="236" y="7122"/>
                    <a:pt x="236" y="7239"/>
                  </a:cubicBezTo>
                  <a:cubicBezTo>
                    <a:pt x="314" y="7239"/>
                    <a:pt x="236" y="7472"/>
                    <a:pt x="236" y="7472"/>
                  </a:cubicBezTo>
                  <a:cubicBezTo>
                    <a:pt x="236" y="7589"/>
                    <a:pt x="236" y="7823"/>
                    <a:pt x="236" y="7939"/>
                  </a:cubicBezTo>
                  <a:cubicBezTo>
                    <a:pt x="236" y="7939"/>
                    <a:pt x="157" y="7939"/>
                    <a:pt x="79" y="8056"/>
                  </a:cubicBezTo>
                  <a:cubicBezTo>
                    <a:pt x="79" y="8056"/>
                    <a:pt x="0" y="8056"/>
                    <a:pt x="0" y="8173"/>
                  </a:cubicBezTo>
                  <a:cubicBezTo>
                    <a:pt x="0" y="8173"/>
                    <a:pt x="0" y="8290"/>
                    <a:pt x="0" y="8290"/>
                  </a:cubicBezTo>
                  <a:cubicBezTo>
                    <a:pt x="0" y="8406"/>
                    <a:pt x="79" y="8406"/>
                    <a:pt x="79" y="8523"/>
                  </a:cubicBezTo>
                  <a:cubicBezTo>
                    <a:pt x="157" y="8523"/>
                    <a:pt x="157" y="8757"/>
                    <a:pt x="236" y="8874"/>
                  </a:cubicBezTo>
                  <a:cubicBezTo>
                    <a:pt x="236" y="8990"/>
                    <a:pt x="314" y="9107"/>
                    <a:pt x="314" y="9224"/>
                  </a:cubicBezTo>
                  <a:cubicBezTo>
                    <a:pt x="314" y="9341"/>
                    <a:pt x="314" y="9457"/>
                    <a:pt x="314" y="9574"/>
                  </a:cubicBezTo>
                  <a:cubicBezTo>
                    <a:pt x="314" y="9574"/>
                    <a:pt x="471" y="9691"/>
                    <a:pt x="550" y="9808"/>
                  </a:cubicBezTo>
                  <a:cubicBezTo>
                    <a:pt x="550" y="9808"/>
                    <a:pt x="628" y="9924"/>
                    <a:pt x="628" y="9924"/>
                  </a:cubicBezTo>
                  <a:cubicBezTo>
                    <a:pt x="707" y="10041"/>
                    <a:pt x="785" y="9924"/>
                    <a:pt x="864" y="9924"/>
                  </a:cubicBezTo>
                  <a:cubicBezTo>
                    <a:pt x="943" y="9924"/>
                    <a:pt x="1021" y="10041"/>
                    <a:pt x="1100" y="10158"/>
                  </a:cubicBezTo>
                  <a:cubicBezTo>
                    <a:pt x="1100" y="10158"/>
                    <a:pt x="1178" y="10158"/>
                    <a:pt x="1178" y="10275"/>
                  </a:cubicBezTo>
                  <a:cubicBezTo>
                    <a:pt x="1257" y="10391"/>
                    <a:pt x="1257" y="10508"/>
                    <a:pt x="1257" y="10625"/>
                  </a:cubicBezTo>
                  <a:cubicBezTo>
                    <a:pt x="1335" y="10742"/>
                    <a:pt x="1414" y="10975"/>
                    <a:pt x="1492" y="11092"/>
                  </a:cubicBezTo>
                  <a:cubicBezTo>
                    <a:pt x="1571" y="11209"/>
                    <a:pt x="1728" y="11209"/>
                    <a:pt x="1807" y="11209"/>
                  </a:cubicBezTo>
                  <a:cubicBezTo>
                    <a:pt x="1885" y="11209"/>
                    <a:pt x="2121" y="10975"/>
                    <a:pt x="2199" y="10975"/>
                  </a:cubicBezTo>
                  <a:cubicBezTo>
                    <a:pt x="2278" y="10975"/>
                    <a:pt x="2435" y="10975"/>
                    <a:pt x="2513" y="10975"/>
                  </a:cubicBezTo>
                  <a:cubicBezTo>
                    <a:pt x="2592" y="10975"/>
                    <a:pt x="2749" y="10858"/>
                    <a:pt x="2828" y="10858"/>
                  </a:cubicBezTo>
                  <a:cubicBezTo>
                    <a:pt x="2906" y="10858"/>
                    <a:pt x="3142" y="10858"/>
                    <a:pt x="3220" y="10858"/>
                  </a:cubicBezTo>
                  <a:cubicBezTo>
                    <a:pt x="3220" y="10858"/>
                    <a:pt x="3377" y="10858"/>
                    <a:pt x="3377" y="10858"/>
                  </a:cubicBezTo>
                  <a:cubicBezTo>
                    <a:pt x="3456" y="10858"/>
                    <a:pt x="3613" y="10975"/>
                    <a:pt x="3613" y="11092"/>
                  </a:cubicBezTo>
                  <a:cubicBezTo>
                    <a:pt x="3692" y="11092"/>
                    <a:pt x="3692" y="11209"/>
                    <a:pt x="3692" y="11325"/>
                  </a:cubicBezTo>
                  <a:cubicBezTo>
                    <a:pt x="3692" y="11325"/>
                    <a:pt x="3927" y="11325"/>
                    <a:pt x="4006" y="11442"/>
                  </a:cubicBezTo>
                  <a:cubicBezTo>
                    <a:pt x="4006" y="11442"/>
                    <a:pt x="4006" y="11676"/>
                    <a:pt x="4006" y="11676"/>
                  </a:cubicBezTo>
                  <a:cubicBezTo>
                    <a:pt x="4084" y="11792"/>
                    <a:pt x="4163" y="11792"/>
                    <a:pt x="4163" y="11909"/>
                  </a:cubicBezTo>
                  <a:cubicBezTo>
                    <a:pt x="4320" y="11909"/>
                    <a:pt x="4477" y="11676"/>
                    <a:pt x="4556" y="11676"/>
                  </a:cubicBezTo>
                  <a:cubicBezTo>
                    <a:pt x="4634" y="11676"/>
                    <a:pt x="4791" y="11676"/>
                    <a:pt x="4870" y="11676"/>
                  </a:cubicBezTo>
                  <a:cubicBezTo>
                    <a:pt x="4948" y="11792"/>
                    <a:pt x="4948" y="11792"/>
                    <a:pt x="5027" y="11792"/>
                  </a:cubicBezTo>
                  <a:cubicBezTo>
                    <a:pt x="5105" y="11909"/>
                    <a:pt x="5263" y="11792"/>
                    <a:pt x="5263" y="11909"/>
                  </a:cubicBezTo>
                  <a:cubicBezTo>
                    <a:pt x="5341" y="11909"/>
                    <a:pt x="5341" y="12143"/>
                    <a:pt x="5420" y="12143"/>
                  </a:cubicBezTo>
                  <a:cubicBezTo>
                    <a:pt x="5420" y="12259"/>
                    <a:pt x="5577" y="12376"/>
                    <a:pt x="5577" y="12493"/>
                  </a:cubicBezTo>
                  <a:cubicBezTo>
                    <a:pt x="5655" y="12493"/>
                    <a:pt x="5734" y="12610"/>
                    <a:pt x="5812" y="12726"/>
                  </a:cubicBezTo>
                  <a:cubicBezTo>
                    <a:pt x="5812" y="12726"/>
                    <a:pt x="5891" y="12960"/>
                    <a:pt x="5969" y="12960"/>
                  </a:cubicBezTo>
                  <a:cubicBezTo>
                    <a:pt x="5969" y="13077"/>
                    <a:pt x="6048" y="12960"/>
                    <a:pt x="6048" y="13077"/>
                  </a:cubicBezTo>
                  <a:cubicBezTo>
                    <a:pt x="6127" y="13077"/>
                    <a:pt x="6205" y="13310"/>
                    <a:pt x="6284" y="13310"/>
                  </a:cubicBezTo>
                  <a:cubicBezTo>
                    <a:pt x="6284" y="13427"/>
                    <a:pt x="6362" y="13427"/>
                    <a:pt x="6441" y="13544"/>
                  </a:cubicBezTo>
                  <a:cubicBezTo>
                    <a:pt x="6519" y="13661"/>
                    <a:pt x="6676" y="13777"/>
                    <a:pt x="6755" y="13894"/>
                  </a:cubicBezTo>
                  <a:cubicBezTo>
                    <a:pt x="6833" y="13894"/>
                    <a:pt x="6912" y="14011"/>
                    <a:pt x="6912" y="14011"/>
                  </a:cubicBezTo>
                  <a:cubicBezTo>
                    <a:pt x="6991" y="14011"/>
                    <a:pt x="7069" y="14011"/>
                    <a:pt x="7148" y="14011"/>
                  </a:cubicBezTo>
                  <a:cubicBezTo>
                    <a:pt x="7148" y="14128"/>
                    <a:pt x="7226" y="14128"/>
                    <a:pt x="7305" y="14244"/>
                  </a:cubicBezTo>
                  <a:cubicBezTo>
                    <a:pt x="7305" y="14244"/>
                    <a:pt x="7462" y="14244"/>
                    <a:pt x="7462" y="14244"/>
                  </a:cubicBezTo>
                  <a:cubicBezTo>
                    <a:pt x="7540" y="14244"/>
                    <a:pt x="7619" y="14361"/>
                    <a:pt x="7697" y="14361"/>
                  </a:cubicBezTo>
                  <a:cubicBezTo>
                    <a:pt x="7776" y="14361"/>
                    <a:pt x="7855" y="14361"/>
                    <a:pt x="7933" y="14361"/>
                  </a:cubicBezTo>
                  <a:cubicBezTo>
                    <a:pt x="8012" y="14478"/>
                    <a:pt x="8169" y="14711"/>
                    <a:pt x="8247" y="14828"/>
                  </a:cubicBezTo>
                  <a:cubicBezTo>
                    <a:pt x="8247" y="14828"/>
                    <a:pt x="8326" y="14945"/>
                    <a:pt x="8326" y="14945"/>
                  </a:cubicBezTo>
                  <a:cubicBezTo>
                    <a:pt x="8326" y="15062"/>
                    <a:pt x="8404" y="14945"/>
                    <a:pt x="8404" y="15062"/>
                  </a:cubicBezTo>
                  <a:cubicBezTo>
                    <a:pt x="8483" y="15062"/>
                    <a:pt x="8483" y="15178"/>
                    <a:pt x="8483" y="15295"/>
                  </a:cubicBezTo>
                  <a:cubicBezTo>
                    <a:pt x="8483" y="15295"/>
                    <a:pt x="8640" y="15529"/>
                    <a:pt x="8719" y="15529"/>
                  </a:cubicBezTo>
                  <a:cubicBezTo>
                    <a:pt x="8797" y="15529"/>
                    <a:pt x="8954" y="15529"/>
                    <a:pt x="8954" y="15645"/>
                  </a:cubicBezTo>
                  <a:cubicBezTo>
                    <a:pt x="9033" y="15645"/>
                    <a:pt x="9111" y="15879"/>
                    <a:pt x="9190" y="15879"/>
                  </a:cubicBezTo>
                  <a:cubicBezTo>
                    <a:pt x="9268" y="15879"/>
                    <a:pt x="9347" y="15879"/>
                    <a:pt x="9347" y="15879"/>
                  </a:cubicBezTo>
                  <a:cubicBezTo>
                    <a:pt x="9425" y="15879"/>
                    <a:pt x="9583" y="15879"/>
                    <a:pt x="9661" y="15996"/>
                  </a:cubicBezTo>
                  <a:cubicBezTo>
                    <a:pt x="9740" y="15996"/>
                    <a:pt x="9740" y="16112"/>
                    <a:pt x="9818" y="16112"/>
                  </a:cubicBezTo>
                  <a:cubicBezTo>
                    <a:pt x="9818" y="16229"/>
                    <a:pt x="9975" y="16229"/>
                    <a:pt x="9975" y="16229"/>
                  </a:cubicBezTo>
                  <a:cubicBezTo>
                    <a:pt x="10054" y="16346"/>
                    <a:pt x="9975" y="16463"/>
                    <a:pt x="10054" y="16579"/>
                  </a:cubicBezTo>
                  <a:cubicBezTo>
                    <a:pt x="10054" y="16579"/>
                    <a:pt x="10211" y="16696"/>
                    <a:pt x="10289" y="16696"/>
                  </a:cubicBezTo>
                  <a:cubicBezTo>
                    <a:pt x="10368" y="16579"/>
                    <a:pt x="10447" y="16463"/>
                    <a:pt x="10525" y="16463"/>
                  </a:cubicBezTo>
                  <a:cubicBezTo>
                    <a:pt x="10604" y="16463"/>
                    <a:pt x="10761" y="16579"/>
                    <a:pt x="10839" y="16463"/>
                  </a:cubicBezTo>
                  <a:cubicBezTo>
                    <a:pt x="10918" y="16463"/>
                    <a:pt x="11075" y="16346"/>
                    <a:pt x="11153" y="16346"/>
                  </a:cubicBezTo>
                  <a:cubicBezTo>
                    <a:pt x="11232" y="16346"/>
                    <a:pt x="11468" y="16346"/>
                    <a:pt x="11546" y="16463"/>
                  </a:cubicBezTo>
                  <a:cubicBezTo>
                    <a:pt x="11625" y="16463"/>
                    <a:pt x="11782" y="16579"/>
                    <a:pt x="11939" y="16579"/>
                  </a:cubicBezTo>
                  <a:cubicBezTo>
                    <a:pt x="11939" y="16579"/>
                    <a:pt x="12096" y="16463"/>
                    <a:pt x="12175" y="16463"/>
                  </a:cubicBezTo>
                  <a:cubicBezTo>
                    <a:pt x="12253" y="16463"/>
                    <a:pt x="12410" y="16579"/>
                    <a:pt x="12410" y="16579"/>
                  </a:cubicBezTo>
                  <a:cubicBezTo>
                    <a:pt x="12489" y="16696"/>
                    <a:pt x="12646" y="16696"/>
                    <a:pt x="12724" y="16696"/>
                  </a:cubicBezTo>
                  <a:cubicBezTo>
                    <a:pt x="12803" y="16813"/>
                    <a:pt x="12881" y="16930"/>
                    <a:pt x="12960" y="16930"/>
                  </a:cubicBezTo>
                  <a:cubicBezTo>
                    <a:pt x="13039" y="17046"/>
                    <a:pt x="13117" y="17046"/>
                    <a:pt x="13196" y="17046"/>
                  </a:cubicBezTo>
                  <a:cubicBezTo>
                    <a:pt x="13274" y="17163"/>
                    <a:pt x="13431" y="17397"/>
                    <a:pt x="13510" y="17514"/>
                  </a:cubicBezTo>
                  <a:cubicBezTo>
                    <a:pt x="13510" y="17630"/>
                    <a:pt x="13745" y="17747"/>
                    <a:pt x="13745" y="17864"/>
                  </a:cubicBezTo>
                  <a:cubicBezTo>
                    <a:pt x="13824" y="17864"/>
                    <a:pt x="13824" y="18097"/>
                    <a:pt x="13824" y="18097"/>
                  </a:cubicBezTo>
                  <a:cubicBezTo>
                    <a:pt x="13824" y="18214"/>
                    <a:pt x="13903" y="18331"/>
                    <a:pt x="13903" y="18448"/>
                  </a:cubicBezTo>
                  <a:cubicBezTo>
                    <a:pt x="13981" y="18564"/>
                    <a:pt x="14060" y="18564"/>
                    <a:pt x="14060" y="18681"/>
                  </a:cubicBezTo>
                  <a:cubicBezTo>
                    <a:pt x="14138" y="18798"/>
                    <a:pt x="14217" y="19031"/>
                    <a:pt x="14217" y="19265"/>
                  </a:cubicBezTo>
                  <a:cubicBezTo>
                    <a:pt x="14295" y="19265"/>
                    <a:pt x="14374" y="19382"/>
                    <a:pt x="14452" y="19498"/>
                  </a:cubicBezTo>
                  <a:cubicBezTo>
                    <a:pt x="14452" y="19615"/>
                    <a:pt x="14374" y="19732"/>
                    <a:pt x="14374" y="19732"/>
                  </a:cubicBezTo>
                  <a:cubicBezTo>
                    <a:pt x="14452" y="19849"/>
                    <a:pt x="14531" y="19849"/>
                    <a:pt x="14609" y="19965"/>
                  </a:cubicBezTo>
                  <a:cubicBezTo>
                    <a:pt x="14609" y="19965"/>
                    <a:pt x="14688" y="20082"/>
                    <a:pt x="14688" y="20082"/>
                  </a:cubicBezTo>
                  <a:cubicBezTo>
                    <a:pt x="14767" y="20082"/>
                    <a:pt x="14924" y="20082"/>
                    <a:pt x="14924" y="20082"/>
                  </a:cubicBezTo>
                  <a:cubicBezTo>
                    <a:pt x="15002" y="20082"/>
                    <a:pt x="15159" y="20199"/>
                    <a:pt x="15159" y="20199"/>
                  </a:cubicBezTo>
                  <a:cubicBezTo>
                    <a:pt x="15238" y="20199"/>
                    <a:pt x="15395" y="20199"/>
                    <a:pt x="15473" y="20316"/>
                  </a:cubicBezTo>
                  <a:cubicBezTo>
                    <a:pt x="15552" y="20316"/>
                    <a:pt x="15709" y="20316"/>
                    <a:pt x="15788" y="20432"/>
                  </a:cubicBezTo>
                  <a:cubicBezTo>
                    <a:pt x="15788" y="20432"/>
                    <a:pt x="15866" y="20666"/>
                    <a:pt x="15866" y="20783"/>
                  </a:cubicBezTo>
                  <a:cubicBezTo>
                    <a:pt x="15945" y="20783"/>
                    <a:pt x="15945" y="20899"/>
                    <a:pt x="16023" y="20899"/>
                  </a:cubicBezTo>
                  <a:cubicBezTo>
                    <a:pt x="16102" y="20899"/>
                    <a:pt x="16180" y="20783"/>
                    <a:pt x="16259" y="20899"/>
                  </a:cubicBezTo>
                  <a:cubicBezTo>
                    <a:pt x="16337" y="20899"/>
                    <a:pt x="16416" y="20899"/>
                    <a:pt x="16495" y="21016"/>
                  </a:cubicBezTo>
                  <a:cubicBezTo>
                    <a:pt x="16573" y="21016"/>
                    <a:pt x="16652" y="21016"/>
                    <a:pt x="16730" y="21016"/>
                  </a:cubicBezTo>
                  <a:cubicBezTo>
                    <a:pt x="16809" y="21016"/>
                    <a:pt x="16887" y="20899"/>
                    <a:pt x="16887" y="20899"/>
                  </a:cubicBezTo>
                  <a:cubicBezTo>
                    <a:pt x="16966" y="20783"/>
                    <a:pt x="17044" y="20783"/>
                    <a:pt x="17123" y="20783"/>
                  </a:cubicBezTo>
                  <a:cubicBezTo>
                    <a:pt x="17123" y="20666"/>
                    <a:pt x="17201" y="20666"/>
                    <a:pt x="17280" y="20666"/>
                  </a:cubicBezTo>
                  <a:cubicBezTo>
                    <a:pt x="17359" y="20666"/>
                    <a:pt x="17516" y="20666"/>
                    <a:pt x="17516" y="20666"/>
                  </a:cubicBezTo>
                  <a:cubicBezTo>
                    <a:pt x="17594" y="20666"/>
                    <a:pt x="17673" y="20899"/>
                    <a:pt x="17673" y="20899"/>
                  </a:cubicBezTo>
                  <a:cubicBezTo>
                    <a:pt x="17751" y="21016"/>
                    <a:pt x="17830" y="21133"/>
                    <a:pt x="17908" y="21133"/>
                  </a:cubicBezTo>
                  <a:cubicBezTo>
                    <a:pt x="17908" y="21133"/>
                    <a:pt x="18065" y="20899"/>
                    <a:pt x="18065" y="20899"/>
                  </a:cubicBezTo>
                  <a:cubicBezTo>
                    <a:pt x="18144" y="20899"/>
                    <a:pt x="18301" y="20899"/>
                    <a:pt x="18380" y="20899"/>
                  </a:cubicBezTo>
                  <a:cubicBezTo>
                    <a:pt x="18380" y="21016"/>
                    <a:pt x="18458" y="21250"/>
                    <a:pt x="18537" y="21250"/>
                  </a:cubicBezTo>
                  <a:cubicBezTo>
                    <a:pt x="18537" y="21366"/>
                    <a:pt x="18615" y="21483"/>
                    <a:pt x="18694" y="21483"/>
                  </a:cubicBezTo>
                  <a:cubicBezTo>
                    <a:pt x="18694" y="21483"/>
                    <a:pt x="18772" y="21600"/>
                    <a:pt x="18851" y="21483"/>
                  </a:cubicBezTo>
                  <a:cubicBezTo>
                    <a:pt x="18929" y="21483"/>
                    <a:pt x="18851" y="21366"/>
                    <a:pt x="18929" y="21250"/>
                  </a:cubicBezTo>
                  <a:cubicBezTo>
                    <a:pt x="18929" y="21250"/>
                    <a:pt x="19087" y="21366"/>
                    <a:pt x="19087" y="21250"/>
                  </a:cubicBezTo>
                  <a:cubicBezTo>
                    <a:pt x="19165" y="21250"/>
                    <a:pt x="19087" y="21016"/>
                    <a:pt x="19087" y="20899"/>
                  </a:cubicBezTo>
                  <a:cubicBezTo>
                    <a:pt x="19087" y="20783"/>
                    <a:pt x="19008" y="20666"/>
                    <a:pt x="19008" y="20666"/>
                  </a:cubicBezTo>
                  <a:cubicBezTo>
                    <a:pt x="19008" y="20549"/>
                    <a:pt x="19008" y="20432"/>
                    <a:pt x="19008" y="20316"/>
                  </a:cubicBezTo>
                  <a:cubicBezTo>
                    <a:pt x="19008" y="20316"/>
                    <a:pt x="18929" y="20199"/>
                    <a:pt x="18929" y="20082"/>
                  </a:cubicBezTo>
                  <a:cubicBezTo>
                    <a:pt x="18851" y="19965"/>
                    <a:pt x="18851" y="19732"/>
                    <a:pt x="18851" y="19498"/>
                  </a:cubicBezTo>
                  <a:cubicBezTo>
                    <a:pt x="18772" y="19382"/>
                    <a:pt x="18772" y="19265"/>
                    <a:pt x="18772" y="19148"/>
                  </a:cubicBezTo>
                  <a:cubicBezTo>
                    <a:pt x="18851" y="19031"/>
                    <a:pt x="18929" y="18798"/>
                    <a:pt x="18929" y="18681"/>
                  </a:cubicBezTo>
                  <a:cubicBezTo>
                    <a:pt x="18929" y="18681"/>
                    <a:pt x="18929" y="18448"/>
                    <a:pt x="19008" y="18331"/>
                  </a:cubicBezTo>
                  <a:cubicBezTo>
                    <a:pt x="19008" y="18214"/>
                    <a:pt x="19165" y="18097"/>
                    <a:pt x="19244" y="17981"/>
                  </a:cubicBezTo>
                  <a:cubicBezTo>
                    <a:pt x="19244" y="17981"/>
                    <a:pt x="19322" y="17747"/>
                    <a:pt x="19322" y="17747"/>
                  </a:cubicBezTo>
                  <a:cubicBezTo>
                    <a:pt x="19322" y="17747"/>
                    <a:pt x="19401" y="17630"/>
                    <a:pt x="19401" y="176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2" name="Google Shape;2612;p280"/>
            <p:cNvSpPr/>
            <p:nvPr/>
          </p:nvSpPr>
          <p:spPr>
            <a:xfrm>
              <a:off x="3135572" y="6363653"/>
              <a:ext cx="1838011" cy="1232988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19401" y="17630"/>
                  </a:moveTo>
                  <a:cubicBezTo>
                    <a:pt x="19479" y="17514"/>
                    <a:pt x="19558" y="17397"/>
                    <a:pt x="19636" y="17397"/>
                  </a:cubicBezTo>
                  <a:cubicBezTo>
                    <a:pt x="19715" y="17397"/>
                    <a:pt x="19793" y="17397"/>
                    <a:pt x="19793" y="17397"/>
                  </a:cubicBezTo>
                  <a:cubicBezTo>
                    <a:pt x="19793" y="17280"/>
                    <a:pt x="19872" y="17163"/>
                    <a:pt x="19872" y="17046"/>
                  </a:cubicBezTo>
                  <a:cubicBezTo>
                    <a:pt x="19872" y="17046"/>
                    <a:pt x="19872" y="16930"/>
                    <a:pt x="19872" y="16930"/>
                  </a:cubicBezTo>
                  <a:cubicBezTo>
                    <a:pt x="19872" y="16813"/>
                    <a:pt x="19951" y="16813"/>
                    <a:pt x="20029" y="16813"/>
                  </a:cubicBezTo>
                  <a:cubicBezTo>
                    <a:pt x="20029" y="16813"/>
                    <a:pt x="20029" y="16696"/>
                    <a:pt x="20108" y="16696"/>
                  </a:cubicBezTo>
                  <a:cubicBezTo>
                    <a:pt x="20108" y="16696"/>
                    <a:pt x="20186" y="16813"/>
                    <a:pt x="20265" y="16813"/>
                  </a:cubicBezTo>
                  <a:cubicBezTo>
                    <a:pt x="20265" y="16813"/>
                    <a:pt x="20343" y="16696"/>
                    <a:pt x="20343" y="16696"/>
                  </a:cubicBezTo>
                  <a:cubicBezTo>
                    <a:pt x="20343" y="16579"/>
                    <a:pt x="20265" y="16579"/>
                    <a:pt x="20265" y="16579"/>
                  </a:cubicBezTo>
                  <a:cubicBezTo>
                    <a:pt x="20186" y="16463"/>
                    <a:pt x="20186" y="16346"/>
                    <a:pt x="20186" y="16346"/>
                  </a:cubicBezTo>
                  <a:cubicBezTo>
                    <a:pt x="20108" y="16346"/>
                    <a:pt x="20029" y="16463"/>
                    <a:pt x="20029" y="16463"/>
                  </a:cubicBezTo>
                  <a:cubicBezTo>
                    <a:pt x="19951" y="16463"/>
                    <a:pt x="19872" y="16463"/>
                    <a:pt x="19872" y="16346"/>
                  </a:cubicBezTo>
                  <a:cubicBezTo>
                    <a:pt x="19872" y="16346"/>
                    <a:pt x="19872" y="16229"/>
                    <a:pt x="19872" y="16229"/>
                  </a:cubicBezTo>
                  <a:cubicBezTo>
                    <a:pt x="19872" y="16229"/>
                    <a:pt x="19951" y="16229"/>
                    <a:pt x="19951" y="16229"/>
                  </a:cubicBezTo>
                  <a:cubicBezTo>
                    <a:pt x="20029" y="16229"/>
                    <a:pt x="20029" y="16346"/>
                    <a:pt x="20108" y="16346"/>
                  </a:cubicBezTo>
                  <a:cubicBezTo>
                    <a:pt x="20108" y="16229"/>
                    <a:pt x="20186" y="16229"/>
                    <a:pt x="20186" y="16112"/>
                  </a:cubicBezTo>
                  <a:cubicBezTo>
                    <a:pt x="20186" y="15996"/>
                    <a:pt x="20108" y="15879"/>
                    <a:pt x="20108" y="15879"/>
                  </a:cubicBezTo>
                  <a:cubicBezTo>
                    <a:pt x="20029" y="15762"/>
                    <a:pt x="20029" y="15762"/>
                    <a:pt x="20029" y="15645"/>
                  </a:cubicBezTo>
                  <a:cubicBezTo>
                    <a:pt x="20029" y="15645"/>
                    <a:pt x="19951" y="15529"/>
                    <a:pt x="19872" y="15529"/>
                  </a:cubicBezTo>
                  <a:cubicBezTo>
                    <a:pt x="19872" y="15529"/>
                    <a:pt x="19793" y="15645"/>
                    <a:pt x="19793" y="15645"/>
                  </a:cubicBezTo>
                  <a:cubicBezTo>
                    <a:pt x="19715" y="15529"/>
                    <a:pt x="19479" y="15529"/>
                    <a:pt x="19479" y="15412"/>
                  </a:cubicBezTo>
                  <a:cubicBezTo>
                    <a:pt x="19479" y="15412"/>
                    <a:pt x="19401" y="15295"/>
                    <a:pt x="19401" y="15178"/>
                  </a:cubicBezTo>
                  <a:cubicBezTo>
                    <a:pt x="19479" y="15178"/>
                    <a:pt x="19479" y="15178"/>
                    <a:pt x="19479" y="15062"/>
                  </a:cubicBezTo>
                  <a:cubicBezTo>
                    <a:pt x="19479" y="15062"/>
                    <a:pt x="19479" y="14945"/>
                    <a:pt x="19479" y="14945"/>
                  </a:cubicBezTo>
                  <a:cubicBezTo>
                    <a:pt x="19479" y="14945"/>
                    <a:pt x="19401" y="15062"/>
                    <a:pt x="19322" y="14945"/>
                  </a:cubicBezTo>
                  <a:cubicBezTo>
                    <a:pt x="19322" y="14945"/>
                    <a:pt x="19244" y="14945"/>
                    <a:pt x="19244" y="14828"/>
                  </a:cubicBezTo>
                  <a:cubicBezTo>
                    <a:pt x="19244" y="14828"/>
                    <a:pt x="19165" y="14711"/>
                    <a:pt x="19165" y="14595"/>
                  </a:cubicBezTo>
                  <a:cubicBezTo>
                    <a:pt x="19165" y="14478"/>
                    <a:pt x="19087" y="14244"/>
                    <a:pt x="19165" y="14128"/>
                  </a:cubicBezTo>
                  <a:cubicBezTo>
                    <a:pt x="19165" y="14128"/>
                    <a:pt x="19244" y="14011"/>
                    <a:pt x="19244" y="14011"/>
                  </a:cubicBezTo>
                  <a:cubicBezTo>
                    <a:pt x="19322" y="14128"/>
                    <a:pt x="19244" y="14244"/>
                    <a:pt x="19244" y="14244"/>
                  </a:cubicBezTo>
                  <a:cubicBezTo>
                    <a:pt x="19244" y="14244"/>
                    <a:pt x="19322" y="14361"/>
                    <a:pt x="19401" y="14361"/>
                  </a:cubicBezTo>
                  <a:cubicBezTo>
                    <a:pt x="19479" y="14361"/>
                    <a:pt x="19558" y="14244"/>
                    <a:pt x="19558" y="14128"/>
                  </a:cubicBezTo>
                  <a:cubicBezTo>
                    <a:pt x="19558" y="14128"/>
                    <a:pt x="19715" y="14011"/>
                    <a:pt x="19636" y="13894"/>
                  </a:cubicBezTo>
                  <a:cubicBezTo>
                    <a:pt x="19636" y="13777"/>
                    <a:pt x="19479" y="13661"/>
                    <a:pt x="19401" y="13544"/>
                  </a:cubicBezTo>
                  <a:cubicBezTo>
                    <a:pt x="19401" y="13427"/>
                    <a:pt x="19322" y="13310"/>
                    <a:pt x="19322" y="13310"/>
                  </a:cubicBezTo>
                  <a:cubicBezTo>
                    <a:pt x="19322" y="13310"/>
                    <a:pt x="19244" y="13194"/>
                    <a:pt x="19165" y="13194"/>
                  </a:cubicBezTo>
                  <a:cubicBezTo>
                    <a:pt x="19165" y="13194"/>
                    <a:pt x="19165" y="13310"/>
                    <a:pt x="19165" y="13310"/>
                  </a:cubicBezTo>
                  <a:cubicBezTo>
                    <a:pt x="19165" y="13427"/>
                    <a:pt x="19087" y="13310"/>
                    <a:pt x="19008" y="13310"/>
                  </a:cubicBezTo>
                  <a:cubicBezTo>
                    <a:pt x="18929" y="13310"/>
                    <a:pt x="18772" y="13194"/>
                    <a:pt x="18772" y="13077"/>
                  </a:cubicBezTo>
                  <a:cubicBezTo>
                    <a:pt x="18694" y="13077"/>
                    <a:pt x="18537" y="13077"/>
                    <a:pt x="18537" y="12960"/>
                  </a:cubicBezTo>
                  <a:cubicBezTo>
                    <a:pt x="18458" y="12960"/>
                    <a:pt x="18458" y="12843"/>
                    <a:pt x="18458" y="12726"/>
                  </a:cubicBezTo>
                  <a:cubicBezTo>
                    <a:pt x="18458" y="12610"/>
                    <a:pt x="18458" y="12493"/>
                    <a:pt x="18458" y="12376"/>
                  </a:cubicBezTo>
                  <a:cubicBezTo>
                    <a:pt x="18380" y="12259"/>
                    <a:pt x="18458" y="12026"/>
                    <a:pt x="18458" y="11909"/>
                  </a:cubicBezTo>
                  <a:cubicBezTo>
                    <a:pt x="18458" y="11909"/>
                    <a:pt x="18458" y="11792"/>
                    <a:pt x="18458" y="11792"/>
                  </a:cubicBezTo>
                  <a:cubicBezTo>
                    <a:pt x="18458" y="11676"/>
                    <a:pt x="18537" y="11676"/>
                    <a:pt x="18615" y="11559"/>
                  </a:cubicBezTo>
                  <a:cubicBezTo>
                    <a:pt x="18615" y="11559"/>
                    <a:pt x="18615" y="11442"/>
                    <a:pt x="18615" y="11325"/>
                  </a:cubicBezTo>
                  <a:cubicBezTo>
                    <a:pt x="18615" y="11325"/>
                    <a:pt x="18537" y="11325"/>
                    <a:pt x="18458" y="11209"/>
                  </a:cubicBezTo>
                  <a:cubicBezTo>
                    <a:pt x="18458" y="11209"/>
                    <a:pt x="18380" y="11092"/>
                    <a:pt x="18380" y="10975"/>
                  </a:cubicBezTo>
                  <a:cubicBezTo>
                    <a:pt x="18380" y="10975"/>
                    <a:pt x="18301" y="10858"/>
                    <a:pt x="18301" y="10858"/>
                  </a:cubicBezTo>
                  <a:cubicBezTo>
                    <a:pt x="18301" y="10742"/>
                    <a:pt x="18380" y="10742"/>
                    <a:pt x="18380" y="10742"/>
                  </a:cubicBezTo>
                  <a:cubicBezTo>
                    <a:pt x="18380" y="10625"/>
                    <a:pt x="18380" y="10508"/>
                    <a:pt x="18380" y="10391"/>
                  </a:cubicBezTo>
                  <a:cubicBezTo>
                    <a:pt x="18380" y="10275"/>
                    <a:pt x="18458" y="10275"/>
                    <a:pt x="18537" y="10275"/>
                  </a:cubicBezTo>
                  <a:cubicBezTo>
                    <a:pt x="18537" y="10158"/>
                    <a:pt x="18615" y="10041"/>
                    <a:pt x="18615" y="10041"/>
                  </a:cubicBezTo>
                  <a:cubicBezTo>
                    <a:pt x="18615" y="9924"/>
                    <a:pt x="18694" y="9808"/>
                    <a:pt x="18694" y="9808"/>
                  </a:cubicBezTo>
                  <a:cubicBezTo>
                    <a:pt x="18772" y="9691"/>
                    <a:pt x="18851" y="9691"/>
                    <a:pt x="18851" y="9574"/>
                  </a:cubicBezTo>
                  <a:cubicBezTo>
                    <a:pt x="18929" y="9457"/>
                    <a:pt x="18929" y="9107"/>
                    <a:pt x="18929" y="8990"/>
                  </a:cubicBezTo>
                  <a:cubicBezTo>
                    <a:pt x="18929" y="8757"/>
                    <a:pt x="18851" y="8523"/>
                    <a:pt x="18929" y="8290"/>
                  </a:cubicBezTo>
                  <a:cubicBezTo>
                    <a:pt x="18929" y="8290"/>
                    <a:pt x="18929" y="8173"/>
                    <a:pt x="19008" y="8056"/>
                  </a:cubicBezTo>
                  <a:cubicBezTo>
                    <a:pt x="19008" y="7939"/>
                    <a:pt x="19008" y="7823"/>
                    <a:pt x="19008" y="7706"/>
                  </a:cubicBezTo>
                  <a:cubicBezTo>
                    <a:pt x="18929" y="7589"/>
                    <a:pt x="18929" y="7472"/>
                    <a:pt x="18929" y="7356"/>
                  </a:cubicBezTo>
                  <a:cubicBezTo>
                    <a:pt x="18929" y="7239"/>
                    <a:pt x="19008" y="7122"/>
                    <a:pt x="19087" y="7005"/>
                  </a:cubicBezTo>
                  <a:cubicBezTo>
                    <a:pt x="19087" y="6889"/>
                    <a:pt x="19165" y="6655"/>
                    <a:pt x="19244" y="6538"/>
                  </a:cubicBezTo>
                  <a:cubicBezTo>
                    <a:pt x="19244" y="6538"/>
                    <a:pt x="19322" y="6305"/>
                    <a:pt x="19322" y="6305"/>
                  </a:cubicBezTo>
                  <a:cubicBezTo>
                    <a:pt x="19401" y="6188"/>
                    <a:pt x="19479" y="6188"/>
                    <a:pt x="19479" y="6071"/>
                  </a:cubicBezTo>
                  <a:cubicBezTo>
                    <a:pt x="19558" y="6071"/>
                    <a:pt x="19479" y="5838"/>
                    <a:pt x="19558" y="5838"/>
                  </a:cubicBezTo>
                  <a:cubicBezTo>
                    <a:pt x="19558" y="5721"/>
                    <a:pt x="19636" y="5604"/>
                    <a:pt x="19715" y="5488"/>
                  </a:cubicBezTo>
                  <a:cubicBezTo>
                    <a:pt x="19715" y="5371"/>
                    <a:pt x="19793" y="5137"/>
                    <a:pt x="19793" y="5021"/>
                  </a:cubicBezTo>
                  <a:cubicBezTo>
                    <a:pt x="19872" y="4904"/>
                    <a:pt x="19951" y="4670"/>
                    <a:pt x="19951" y="4670"/>
                  </a:cubicBezTo>
                  <a:cubicBezTo>
                    <a:pt x="20029" y="4554"/>
                    <a:pt x="20186" y="4320"/>
                    <a:pt x="20265" y="4203"/>
                  </a:cubicBezTo>
                  <a:cubicBezTo>
                    <a:pt x="20265" y="4203"/>
                    <a:pt x="20265" y="4086"/>
                    <a:pt x="20265" y="3970"/>
                  </a:cubicBezTo>
                  <a:cubicBezTo>
                    <a:pt x="20343" y="3853"/>
                    <a:pt x="20422" y="3736"/>
                    <a:pt x="20500" y="3619"/>
                  </a:cubicBezTo>
                  <a:cubicBezTo>
                    <a:pt x="20579" y="3503"/>
                    <a:pt x="20579" y="3152"/>
                    <a:pt x="20657" y="3036"/>
                  </a:cubicBezTo>
                  <a:cubicBezTo>
                    <a:pt x="20657" y="3036"/>
                    <a:pt x="20736" y="2919"/>
                    <a:pt x="20736" y="2919"/>
                  </a:cubicBezTo>
                  <a:cubicBezTo>
                    <a:pt x="20815" y="2802"/>
                    <a:pt x="20815" y="2452"/>
                    <a:pt x="20893" y="2335"/>
                  </a:cubicBezTo>
                  <a:cubicBezTo>
                    <a:pt x="20893" y="2218"/>
                    <a:pt x="20893" y="1985"/>
                    <a:pt x="20893" y="1985"/>
                  </a:cubicBezTo>
                  <a:cubicBezTo>
                    <a:pt x="20972" y="1868"/>
                    <a:pt x="21050" y="1751"/>
                    <a:pt x="21050" y="1635"/>
                  </a:cubicBezTo>
                  <a:cubicBezTo>
                    <a:pt x="21050" y="1518"/>
                    <a:pt x="20972" y="1401"/>
                    <a:pt x="20972" y="1284"/>
                  </a:cubicBezTo>
                  <a:cubicBezTo>
                    <a:pt x="20972" y="1284"/>
                    <a:pt x="21050" y="1051"/>
                    <a:pt x="21129" y="934"/>
                  </a:cubicBezTo>
                  <a:cubicBezTo>
                    <a:pt x="21129" y="817"/>
                    <a:pt x="21286" y="701"/>
                    <a:pt x="21364" y="701"/>
                  </a:cubicBezTo>
                  <a:cubicBezTo>
                    <a:pt x="21364" y="584"/>
                    <a:pt x="21521" y="467"/>
                    <a:pt x="21600" y="467"/>
                  </a:cubicBezTo>
                  <a:cubicBezTo>
                    <a:pt x="21600" y="350"/>
                    <a:pt x="21600" y="350"/>
                    <a:pt x="21521" y="234"/>
                  </a:cubicBezTo>
                  <a:cubicBezTo>
                    <a:pt x="21521" y="117"/>
                    <a:pt x="21286" y="234"/>
                    <a:pt x="21207" y="117"/>
                  </a:cubicBezTo>
                  <a:cubicBezTo>
                    <a:pt x="21129" y="117"/>
                    <a:pt x="21050" y="117"/>
                    <a:pt x="20972" y="117"/>
                  </a:cubicBezTo>
                  <a:cubicBezTo>
                    <a:pt x="20972" y="117"/>
                    <a:pt x="20893" y="0"/>
                    <a:pt x="20893" y="0"/>
                  </a:cubicBezTo>
                  <a:cubicBezTo>
                    <a:pt x="20815" y="0"/>
                    <a:pt x="20736" y="117"/>
                    <a:pt x="20736" y="117"/>
                  </a:cubicBezTo>
                  <a:cubicBezTo>
                    <a:pt x="20657" y="117"/>
                    <a:pt x="20657" y="117"/>
                    <a:pt x="20579" y="117"/>
                  </a:cubicBezTo>
                  <a:cubicBezTo>
                    <a:pt x="20579" y="234"/>
                    <a:pt x="20500" y="350"/>
                    <a:pt x="20500" y="467"/>
                  </a:cubicBezTo>
                  <a:cubicBezTo>
                    <a:pt x="20422" y="467"/>
                    <a:pt x="20343" y="701"/>
                    <a:pt x="20265" y="701"/>
                  </a:cubicBezTo>
                  <a:cubicBezTo>
                    <a:pt x="20186" y="817"/>
                    <a:pt x="20029" y="701"/>
                    <a:pt x="20029" y="701"/>
                  </a:cubicBezTo>
                  <a:cubicBezTo>
                    <a:pt x="19951" y="701"/>
                    <a:pt x="19951" y="701"/>
                    <a:pt x="19872" y="701"/>
                  </a:cubicBezTo>
                  <a:cubicBezTo>
                    <a:pt x="19872" y="817"/>
                    <a:pt x="19872" y="934"/>
                    <a:pt x="19793" y="1051"/>
                  </a:cubicBezTo>
                  <a:cubicBezTo>
                    <a:pt x="19793" y="1168"/>
                    <a:pt x="19636" y="1284"/>
                    <a:pt x="19558" y="1401"/>
                  </a:cubicBezTo>
                  <a:cubicBezTo>
                    <a:pt x="19479" y="1401"/>
                    <a:pt x="19322" y="1518"/>
                    <a:pt x="19244" y="1635"/>
                  </a:cubicBezTo>
                  <a:cubicBezTo>
                    <a:pt x="19165" y="1635"/>
                    <a:pt x="19008" y="1635"/>
                    <a:pt x="18929" y="1518"/>
                  </a:cubicBezTo>
                  <a:cubicBezTo>
                    <a:pt x="18929" y="1401"/>
                    <a:pt x="18929" y="1401"/>
                    <a:pt x="18929" y="1401"/>
                  </a:cubicBezTo>
                  <a:cubicBezTo>
                    <a:pt x="18929" y="1284"/>
                    <a:pt x="18929" y="1168"/>
                    <a:pt x="18929" y="1051"/>
                  </a:cubicBezTo>
                  <a:cubicBezTo>
                    <a:pt x="18929" y="934"/>
                    <a:pt x="18929" y="817"/>
                    <a:pt x="18851" y="701"/>
                  </a:cubicBezTo>
                  <a:cubicBezTo>
                    <a:pt x="18851" y="701"/>
                    <a:pt x="18694" y="584"/>
                    <a:pt x="18694" y="584"/>
                  </a:cubicBezTo>
                  <a:cubicBezTo>
                    <a:pt x="18615" y="701"/>
                    <a:pt x="18615" y="701"/>
                    <a:pt x="18537" y="701"/>
                  </a:cubicBezTo>
                  <a:cubicBezTo>
                    <a:pt x="18537" y="817"/>
                    <a:pt x="18615" y="817"/>
                    <a:pt x="18615" y="934"/>
                  </a:cubicBezTo>
                  <a:cubicBezTo>
                    <a:pt x="18694" y="934"/>
                    <a:pt x="18694" y="1168"/>
                    <a:pt x="18694" y="1284"/>
                  </a:cubicBezTo>
                  <a:cubicBezTo>
                    <a:pt x="18694" y="1401"/>
                    <a:pt x="18694" y="1751"/>
                    <a:pt x="18615" y="1868"/>
                  </a:cubicBezTo>
                  <a:cubicBezTo>
                    <a:pt x="18615" y="2102"/>
                    <a:pt x="18458" y="2335"/>
                    <a:pt x="18380" y="2335"/>
                  </a:cubicBezTo>
                  <a:cubicBezTo>
                    <a:pt x="18301" y="2452"/>
                    <a:pt x="18144" y="2685"/>
                    <a:pt x="17987" y="2685"/>
                  </a:cubicBezTo>
                  <a:cubicBezTo>
                    <a:pt x="17987" y="2802"/>
                    <a:pt x="17830" y="2802"/>
                    <a:pt x="17751" y="2685"/>
                  </a:cubicBezTo>
                  <a:cubicBezTo>
                    <a:pt x="17751" y="2685"/>
                    <a:pt x="17673" y="2569"/>
                    <a:pt x="17594" y="2452"/>
                  </a:cubicBezTo>
                  <a:cubicBezTo>
                    <a:pt x="17516" y="2452"/>
                    <a:pt x="17437" y="2452"/>
                    <a:pt x="17359" y="2452"/>
                  </a:cubicBezTo>
                  <a:cubicBezTo>
                    <a:pt x="17280" y="2452"/>
                    <a:pt x="17123" y="2452"/>
                    <a:pt x="17044" y="2335"/>
                  </a:cubicBezTo>
                  <a:cubicBezTo>
                    <a:pt x="16966" y="2335"/>
                    <a:pt x="16887" y="2102"/>
                    <a:pt x="16809" y="1985"/>
                  </a:cubicBezTo>
                  <a:cubicBezTo>
                    <a:pt x="16809" y="1985"/>
                    <a:pt x="16652" y="1985"/>
                    <a:pt x="16652" y="1985"/>
                  </a:cubicBezTo>
                  <a:cubicBezTo>
                    <a:pt x="16573" y="2102"/>
                    <a:pt x="16495" y="2218"/>
                    <a:pt x="16416" y="2335"/>
                  </a:cubicBezTo>
                  <a:cubicBezTo>
                    <a:pt x="16337" y="2452"/>
                    <a:pt x="16180" y="2569"/>
                    <a:pt x="16102" y="2569"/>
                  </a:cubicBezTo>
                  <a:cubicBezTo>
                    <a:pt x="16023" y="2569"/>
                    <a:pt x="15866" y="2569"/>
                    <a:pt x="15788" y="2569"/>
                  </a:cubicBezTo>
                  <a:cubicBezTo>
                    <a:pt x="15709" y="2569"/>
                    <a:pt x="15552" y="2452"/>
                    <a:pt x="15473" y="2569"/>
                  </a:cubicBezTo>
                  <a:cubicBezTo>
                    <a:pt x="15395" y="2569"/>
                    <a:pt x="15316" y="2919"/>
                    <a:pt x="15316" y="3036"/>
                  </a:cubicBezTo>
                  <a:cubicBezTo>
                    <a:pt x="15238" y="3152"/>
                    <a:pt x="15159" y="3386"/>
                    <a:pt x="15081" y="3386"/>
                  </a:cubicBezTo>
                  <a:cubicBezTo>
                    <a:pt x="15002" y="3503"/>
                    <a:pt x="14845" y="3619"/>
                    <a:pt x="14767" y="3736"/>
                  </a:cubicBezTo>
                  <a:cubicBezTo>
                    <a:pt x="14767" y="3736"/>
                    <a:pt x="14609" y="3853"/>
                    <a:pt x="14609" y="3853"/>
                  </a:cubicBezTo>
                  <a:cubicBezTo>
                    <a:pt x="14531" y="3853"/>
                    <a:pt x="14452" y="3853"/>
                    <a:pt x="14452" y="3853"/>
                  </a:cubicBezTo>
                  <a:cubicBezTo>
                    <a:pt x="14374" y="3853"/>
                    <a:pt x="14295" y="3970"/>
                    <a:pt x="14295" y="3970"/>
                  </a:cubicBezTo>
                  <a:cubicBezTo>
                    <a:pt x="14138" y="4086"/>
                    <a:pt x="13981" y="4203"/>
                    <a:pt x="13824" y="4203"/>
                  </a:cubicBezTo>
                  <a:cubicBezTo>
                    <a:pt x="13745" y="4203"/>
                    <a:pt x="13588" y="4086"/>
                    <a:pt x="13431" y="4203"/>
                  </a:cubicBezTo>
                  <a:cubicBezTo>
                    <a:pt x="13431" y="4203"/>
                    <a:pt x="13274" y="4203"/>
                    <a:pt x="13196" y="4203"/>
                  </a:cubicBezTo>
                  <a:cubicBezTo>
                    <a:pt x="13117" y="4320"/>
                    <a:pt x="12960" y="4437"/>
                    <a:pt x="12881" y="4437"/>
                  </a:cubicBezTo>
                  <a:cubicBezTo>
                    <a:pt x="12803" y="4554"/>
                    <a:pt x="12567" y="4437"/>
                    <a:pt x="12489" y="4437"/>
                  </a:cubicBezTo>
                  <a:cubicBezTo>
                    <a:pt x="12410" y="4554"/>
                    <a:pt x="12253" y="4670"/>
                    <a:pt x="12175" y="4670"/>
                  </a:cubicBezTo>
                  <a:cubicBezTo>
                    <a:pt x="12096" y="4670"/>
                    <a:pt x="11939" y="4670"/>
                    <a:pt x="11860" y="4554"/>
                  </a:cubicBezTo>
                  <a:cubicBezTo>
                    <a:pt x="11782" y="4554"/>
                    <a:pt x="11625" y="4437"/>
                    <a:pt x="11546" y="4437"/>
                  </a:cubicBezTo>
                  <a:cubicBezTo>
                    <a:pt x="11546" y="4437"/>
                    <a:pt x="11468" y="4437"/>
                    <a:pt x="11389" y="4554"/>
                  </a:cubicBezTo>
                  <a:cubicBezTo>
                    <a:pt x="11389" y="4554"/>
                    <a:pt x="11311" y="4670"/>
                    <a:pt x="11232" y="4670"/>
                  </a:cubicBezTo>
                  <a:cubicBezTo>
                    <a:pt x="11153" y="4670"/>
                    <a:pt x="10996" y="4670"/>
                    <a:pt x="10918" y="4670"/>
                  </a:cubicBezTo>
                  <a:cubicBezTo>
                    <a:pt x="10918" y="4554"/>
                    <a:pt x="10839" y="4437"/>
                    <a:pt x="10839" y="4437"/>
                  </a:cubicBezTo>
                  <a:cubicBezTo>
                    <a:pt x="10761" y="4437"/>
                    <a:pt x="10682" y="4437"/>
                    <a:pt x="10682" y="4437"/>
                  </a:cubicBezTo>
                  <a:cubicBezTo>
                    <a:pt x="10604" y="4437"/>
                    <a:pt x="10525" y="4554"/>
                    <a:pt x="10525" y="4554"/>
                  </a:cubicBezTo>
                  <a:cubicBezTo>
                    <a:pt x="10447" y="4554"/>
                    <a:pt x="10447" y="4554"/>
                    <a:pt x="10368" y="4554"/>
                  </a:cubicBezTo>
                  <a:cubicBezTo>
                    <a:pt x="10368" y="4554"/>
                    <a:pt x="10289" y="4437"/>
                    <a:pt x="10289" y="4437"/>
                  </a:cubicBezTo>
                  <a:cubicBezTo>
                    <a:pt x="10211" y="4437"/>
                    <a:pt x="10132" y="4554"/>
                    <a:pt x="10054" y="4670"/>
                  </a:cubicBezTo>
                  <a:cubicBezTo>
                    <a:pt x="10054" y="4670"/>
                    <a:pt x="9897" y="4787"/>
                    <a:pt x="9818" y="4787"/>
                  </a:cubicBezTo>
                  <a:cubicBezTo>
                    <a:pt x="9818" y="4787"/>
                    <a:pt x="9740" y="5021"/>
                    <a:pt x="9740" y="5021"/>
                  </a:cubicBezTo>
                  <a:cubicBezTo>
                    <a:pt x="9661" y="5137"/>
                    <a:pt x="9583" y="5254"/>
                    <a:pt x="9583" y="5254"/>
                  </a:cubicBezTo>
                  <a:cubicBezTo>
                    <a:pt x="9504" y="5254"/>
                    <a:pt x="9347" y="5371"/>
                    <a:pt x="9268" y="5488"/>
                  </a:cubicBezTo>
                  <a:cubicBezTo>
                    <a:pt x="9111" y="5488"/>
                    <a:pt x="8876" y="5488"/>
                    <a:pt x="8719" y="5371"/>
                  </a:cubicBezTo>
                  <a:cubicBezTo>
                    <a:pt x="8640" y="5371"/>
                    <a:pt x="8483" y="5254"/>
                    <a:pt x="8326" y="5137"/>
                  </a:cubicBezTo>
                  <a:cubicBezTo>
                    <a:pt x="8326" y="5137"/>
                    <a:pt x="8169" y="5021"/>
                    <a:pt x="8090" y="4904"/>
                  </a:cubicBezTo>
                  <a:cubicBezTo>
                    <a:pt x="8012" y="4787"/>
                    <a:pt x="7933" y="4670"/>
                    <a:pt x="7855" y="4554"/>
                  </a:cubicBezTo>
                  <a:cubicBezTo>
                    <a:pt x="7776" y="4554"/>
                    <a:pt x="7619" y="4554"/>
                    <a:pt x="7540" y="4554"/>
                  </a:cubicBezTo>
                  <a:cubicBezTo>
                    <a:pt x="7540" y="4437"/>
                    <a:pt x="7462" y="4320"/>
                    <a:pt x="7383" y="4320"/>
                  </a:cubicBezTo>
                  <a:cubicBezTo>
                    <a:pt x="7383" y="4203"/>
                    <a:pt x="7383" y="3970"/>
                    <a:pt x="7383" y="3853"/>
                  </a:cubicBezTo>
                  <a:cubicBezTo>
                    <a:pt x="7383" y="3853"/>
                    <a:pt x="7383" y="3619"/>
                    <a:pt x="7383" y="3619"/>
                  </a:cubicBezTo>
                  <a:cubicBezTo>
                    <a:pt x="7305" y="3619"/>
                    <a:pt x="7305" y="3619"/>
                    <a:pt x="7226" y="3619"/>
                  </a:cubicBezTo>
                  <a:cubicBezTo>
                    <a:pt x="7226" y="3619"/>
                    <a:pt x="7148" y="3503"/>
                    <a:pt x="7148" y="3503"/>
                  </a:cubicBezTo>
                  <a:cubicBezTo>
                    <a:pt x="7069" y="3619"/>
                    <a:pt x="7069" y="3736"/>
                    <a:pt x="7069" y="3736"/>
                  </a:cubicBezTo>
                  <a:cubicBezTo>
                    <a:pt x="7069" y="3736"/>
                    <a:pt x="6991" y="3853"/>
                    <a:pt x="6912" y="3853"/>
                  </a:cubicBezTo>
                  <a:cubicBezTo>
                    <a:pt x="6833" y="3970"/>
                    <a:pt x="6755" y="3853"/>
                    <a:pt x="6676" y="3853"/>
                  </a:cubicBezTo>
                  <a:cubicBezTo>
                    <a:pt x="6598" y="3853"/>
                    <a:pt x="6519" y="3853"/>
                    <a:pt x="6441" y="3853"/>
                  </a:cubicBezTo>
                  <a:cubicBezTo>
                    <a:pt x="6441" y="3853"/>
                    <a:pt x="6362" y="3853"/>
                    <a:pt x="6362" y="3736"/>
                  </a:cubicBezTo>
                  <a:cubicBezTo>
                    <a:pt x="6284" y="3736"/>
                    <a:pt x="6284" y="3503"/>
                    <a:pt x="6205" y="3386"/>
                  </a:cubicBezTo>
                  <a:cubicBezTo>
                    <a:pt x="6205" y="3269"/>
                    <a:pt x="6205" y="3036"/>
                    <a:pt x="6205" y="2919"/>
                  </a:cubicBezTo>
                  <a:cubicBezTo>
                    <a:pt x="6127" y="2802"/>
                    <a:pt x="6048" y="2802"/>
                    <a:pt x="6048" y="2802"/>
                  </a:cubicBezTo>
                  <a:cubicBezTo>
                    <a:pt x="5969" y="2685"/>
                    <a:pt x="5969" y="2685"/>
                    <a:pt x="5891" y="2569"/>
                  </a:cubicBezTo>
                  <a:cubicBezTo>
                    <a:pt x="5891" y="2569"/>
                    <a:pt x="5891" y="2452"/>
                    <a:pt x="5891" y="2335"/>
                  </a:cubicBezTo>
                  <a:cubicBezTo>
                    <a:pt x="5812" y="2335"/>
                    <a:pt x="5734" y="2335"/>
                    <a:pt x="5655" y="2335"/>
                  </a:cubicBezTo>
                  <a:cubicBezTo>
                    <a:pt x="5577" y="2452"/>
                    <a:pt x="5577" y="2569"/>
                    <a:pt x="5498" y="2569"/>
                  </a:cubicBezTo>
                  <a:cubicBezTo>
                    <a:pt x="5498" y="2685"/>
                    <a:pt x="5341" y="2802"/>
                    <a:pt x="5341" y="2919"/>
                  </a:cubicBezTo>
                  <a:cubicBezTo>
                    <a:pt x="5263" y="2919"/>
                    <a:pt x="5027" y="2919"/>
                    <a:pt x="4948" y="2919"/>
                  </a:cubicBezTo>
                  <a:cubicBezTo>
                    <a:pt x="4870" y="2919"/>
                    <a:pt x="4713" y="2919"/>
                    <a:pt x="4634" y="2919"/>
                  </a:cubicBezTo>
                  <a:cubicBezTo>
                    <a:pt x="4634" y="2802"/>
                    <a:pt x="4477" y="2919"/>
                    <a:pt x="4477" y="2919"/>
                  </a:cubicBezTo>
                  <a:cubicBezTo>
                    <a:pt x="4399" y="2919"/>
                    <a:pt x="4320" y="2919"/>
                    <a:pt x="4320" y="3036"/>
                  </a:cubicBezTo>
                  <a:cubicBezTo>
                    <a:pt x="4241" y="3036"/>
                    <a:pt x="4163" y="3152"/>
                    <a:pt x="4163" y="3269"/>
                  </a:cubicBezTo>
                  <a:cubicBezTo>
                    <a:pt x="4163" y="3269"/>
                    <a:pt x="4241" y="3386"/>
                    <a:pt x="4163" y="3503"/>
                  </a:cubicBezTo>
                  <a:cubicBezTo>
                    <a:pt x="4163" y="3503"/>
                    <a:pt x="4163" y="3503"/>
                    <a:pt x="4084" y="3503"/>
                  </a:cubicBezTo>
                  <a:cubicBezTo>
                    <a:pt x="4084" y="3619"/>
                    <a:pt x="4084" y="3619"/>
                    <a:pt x="4084" y="3619"/>
                  </a:cubicBezTo>
                  <a:cubicBezTo>
                    <a:pt x="4163" y="3736"/>
                    <a:pt x="4163" y="3853"/>
                    <a:pt x="4163" y="3853"/>
                  </a:cubicBezTo>
                  <a:cubicBezTo>
                    <a:pt x="4241" y="3970"/>
                    <a:pt x="4163" y="4203"/>
                    <a:pt x="4163" y="4320"/>
                  </a:cubicBezTo>
                  <a:cubicBezTo>
                    <a:pt x="4163" y="4320"/>
                    <a:pt x="4006" y="4437"/>
                    <a:pt x="3927" y="4437"/>
                  </a:cubicBezTo>
                  <a:cubicBezTo>
                    <a:pt x="3927" y="4554"/>
                    <a:pt x="3692" y="4670"/>
                    <a:pt x="3613" y="4670"/>
                  </a:cubicBezTo>
                  <a:cubicBezTo>
                    <a:pt x="3613" y="4787"/>
                    <a:pt x="3535" y="4904"/>
                    <a:pt x="3535" y="4904"/>
                  </a:cubicBezTo>
                  <a:cubicBezTo>
                    <a:pt x="3535" y="4904"/>
                    <a:pt x="3377" y="4904"/>
                    <a:pt x="3377" y="4904"/>
                  </a:cubicBezTo>
                  <a:cubicBezTo>
                    <a:pt x="3299" y="4904"/>
                    <a:pt x="3220" y="5137"/>
                    <a:pt x="3220" y="5137"/>
                  </a:cubicBezTo>
                  <a:cubicBezTo>
                    <a:pt x="3142" y="5137"/>
                    <a:pt x="2985" y="5137"/>
                    <a:pt x="2906" y="5137"/>
                  </a:cubicBezTo>
                  <a:cubicBezTo>
                    <a:pt x="2906" y="5137"/>
                    <a:pt x="2749" y="4787"/>
                    <a:pt x="2749" y="4787"/>
                  </a:cubicBezTo>
                  <a:cubicBezTo>
                    <a:pt x="2671" y="4787"/>
                    <a:pt x="2592" y="4670"/>
                    <a:pt x="2513" y="4670"/>
                  </a:cubicBezTo>
                  <a:cubicBezTo>
                    <a:pt x="2435" y="4554"/>
                    <a:pt x="2356" y="4437"/>
                    <a:pt x="2278" y="4320"/>
                  </a:cubicBezTo>
                  <a:cubicBezTo>
                    <a:pt x="2278" y="4203"/>
                    <a:pt x="2278" y="3970"/>
                    <a:pt x="2199" y="3853"/>
                  </a:cubicBezTo>
                  <a:cubicBezTo>
                    <a:pt x="2199" y="3736"/>
                    <a:pt x="2121" y="3619"/>
                    <a:pt x="2121" y="3619"/>
                  </a:cubicBezTo>
                  <a:cubicBezTo>
                    <a:pt x="2121" y="3503"/>
                    <a:pt x="2199" y="3386"/>
                    <a:pt x="2121" y="3386"/>
                  </a:cubicBezTo>
                  <a:cubicBezTo>
                    <a:pt x="2121" y="3269"/>
                    <a:pt x="2042" y="3269"/>
                    <a:pt x="1964" y="3269"/>
                  </a:cubicBezTo>
                  <a:cubicBezTo>
                    <a:pt x="1964" y="3269"/>
                    <a:pt x="1964" y="3152"/>
                    <a:pt x="1885" y="3152"/>
                  </a:cubicBezTo>
                  <a:cubicBezTo>
                    <a:pt x="1885" y="3152"/>
                    <a:pt x="1807" y="3152"/>
                    <a:pt x="1807" y="3269"/>
                  </a:cubicBezTo>
                  <a:cubicBezTo>
                    <a:pt x="1728" y="3269"/>
                    <a:pt x="1728" y="3503"/>
                    <a:pt x="1728" y="3503"/>
                  </a:cubicBezTo>
                  <a:cubicBezTo>
                    <a:pt x="1728" y="3619"/>
                    <a:pt x="1807" y="3619"/>
                    <a:pt x="1807" y="3736"/>
                  </a:cubicBezTo>
                  <a:cubicBezTo>
                    <a:pt x="1807" y="3736"/>
                    <a:pt x="1728" y="3853"/>
                    <a:pt x="1728" y="3970"/>
                  </a:cubicBezTo>
                  <a:cubicBezTo>
                    <a:pt x="1728" y="3970"/>
                    <a:pt x="1807" y="4086"/>
                    <a:pt x="1807" y="4086"/>
                  </a:cubicBezTo>
                  <a:cubicBezTo>
                    <a:pt x="1728" y="4203"/>
                    <a:pt x="1649" y="4320"/>
                    <a:pt x="1649" y="4320"/>
                  </a:cubicBezTo>
                  <a:cubicBezTo>
                    <a:pt x="1571" y="4320"/>
                    <a:pt x="1571" y="4203"/>
                    <a:pt x="1492" y="4203"/>
                  </a:cubicBezTo>
                  <a:cubicBezTo>
                    <a:pt x="1492" y="4086"/>
                    <a:pt x="1414" y="4203"/>
                    <a:pt x="1414" y="4203"/>
                  </a:cubicBezTo>
                  <a:cubicBezTo>
                    <a:pt x="1335" y="4203"/>
                    <a:pt x="1335" y="4320"/>
                    <a:pt x="1335" y="4320"/>
                  </a:cubicBezTo>
                  <a:cubicBezTo>
                    <a:pt x="1335" y="4437"/>
                    <a:pt x="1257" y="4554"/>
                    <a:pt x="1257" y="4670"/>
                  </a:cubicBezTo>
                  <a:cubicBezTo>
                    <a:pt x="1178" y="4670"/>
                    <a:pt x="1100" y="4787"/>
                    <a:pt x="1100" y="4787"/>
                  </a:cubicBezTo>
                  <a:cubicBezTo>
                    <a:pt x="1021" y="4787"/>
                    <a:pt x="943" y="4670"/>
                    <a:pt x="943" y="4670"/>
                  </a:cubicBezTo>
                  <a:cubicBezTo>
                    <a:pt x="864" y="4787"/>
                    <a:pt x="785" y="4787"/>
                    <a:pt x="707" y="4904"/>
                  </a:cubicBezTo>
                  <a:cubicBezTo>
                    <a:pt x="707" y="4904"/>
                    <a:pt x="628" y="5137"/>
                    <a:pt x="628" y="5137"/>
                  </a:cubicBezTo>
                  <a:cubicBezTo>
                    <a:pt x="628" y="5137"/>
                    <a:pt x="550" y="5254"/>
                    <a:pt x="550" y="5254"/>
                  </a:cubicBezTo>
                  <a:cubicBezTo>
                    <a:pt x="471" y="5254"/>
                    <a:pt x="393" y="5371"/>
                    <a:pt x="314" y="5371"/>
                  </a:cubicBezTo>
                  <a:cubicBezTo>
                    <a:pt x="314" y="5371"/>
                    <a:pt x="157" y="5488"/>
                    <a:pt x="157" y="5488"/>
                  </a:cubicBezTo>
                  <a:cubicBezTo>
                    <a:pt x="157" y="5604"/>
                    <a:pt x="314" y="5604"/>
                    <a:pt x="314" y="5604"/>
                  </a:cubicBezTo>
                  <a:cubicBezTo>
                    <a:pt x="314" y="5604"/>
                    <a:pt x="236" y="5721"/>
                    <a:pt x="236" y="5838"/>
                  </a:cubicBezTo>
                  <a:cubicBezTo>
                    <a:pt x="314" y="5838"/>
                    <a:pt x="393" y="5838"/>
                    <a:pt x="393" y="5838"/>
                  </a:cubicBezTo>
                  <a:cubicBezTo>
                    <a:pt x="393" y="5955"/>
                    <a:pt x="393" y="5955"/>
                    <a:pt x="393" y="6071"/>
                  </a:cubicBezTo>
                  <a:cubicBezTo>
                    <a:pt x="393" y="6071"/>
                    <a:pt x="314" y="6071"/>
                    <a:pt x="314" y="6071"/>
                  </a:cubicBezTo>
                  <a:cubicBezTo>
                    <a:pt x="314" y="6188"/>
                    <a:pt x="314" y="6188"/>
                    <a:pt x="314" y="6305"/>
                  </a:cubicBezTo>
                  <a:cubicBezTo>
                    <a:pt x="236" y="6305"/>
                    <a:pt x="236" y="6305"/>
                    <a:pt x="236" y="6305"/>
                  </a:cubicBezTo>
                  <a:cubicBezTo>
                    <a:pt x="236" y="6422"/>
                    <a:pt x="314" y="6422"/>
                    <a:pt x="314" y="6422"/>
                  </a:cubicBezTo>
                  <a:cubicBezTo>
                    <a:pt x="314" y="6538"/>
                    <a:pt x="314" y="6538"/>
                    <a:pt x="314" y="6655"/>
                  </a:cubicBezTo>
                  <a:cubicBezTo>
                    <a:pt x="314" y="6655"/>
                    <a:pt x="236" y="6655"/>
                    <a:pt x="236" y="6655"/>
                  </a:cubicBezTo>
                  <a:cubicBezTo>
                    <a:pt x="157" y="6655"/>
                    <a:pt x="157" y="6772"/>
                    <a:pt x="157" y="6772"/>
                  </a:cubicBezTo>
                  <a:cubicBezTo>
                    <a:pt x="157" y="6889"/>
                    <a:pt x="157" y="7005"/>
                    <a:pt x="157" y="7005"/>
                  </a:cubicBezTo>
                  <a:cubicBezTo>
                    <a:pt x="157" y="7122"/>
                    <a:pt x="236" y="7122"/>
                    <a:pt x="236" y="7239"/>
                  </a:cubicBezTo>
                  <a:cubicBezTo>
                    <a:pt x="314" y="7239"/>
                    <a:pt x="236" y="7472"/>
                    <a:pt x="236" y="7472"/>
                  </a:cubicBezTo>
                  <a:cubicBezTo>
                    <a:pt x="236" y="7589"/>
                    <a:pt x="236" y="7823"/>
                    <a:pt x="236" y="7939"/>
                  </a:cubicBezTo>
                  <a:cubicBezTo>
                    <a:pt x="236" y="7939"/>
                    <a:pt x="157" y="7939"/>
                    <a:pt x="79" y="8056"/>
                  </a:cubicBezTo>
                  <a:cubicBezTo>
                    <a:pt x="79" y="8056"/>
                    <a:pt x="0" y="8056"/>
                    <a:pt x="0" y="8173"/>
                  </a:cubicBezTo>
                  <a:cubicBezTo>
                    <a:pt x="0" y="8173"/>
                    <a:pt x="0" y="8290"/>
                    <a:pt x="0" y="8290"/>
                  </a:cubicBezTo>
                  <a:cubicBezTo>
                    <a:pt x="0" y="8406"/>
                    <a:pt x="79" y="8406"/>
                    <a:pt x="79" y="8523"/>
                  </a:cubicBezTo>
                  <a:cubicBezTo>
                    <a:pt x="157" y="8523"/>
                    <a:pt x="157" y="8757"/>
                    <a:pt x="236" y="8874"/>
                  </a:cubicBezTo>
                  <a:cubicBezTo>
                    <a:pt x="236" y="8990"/>
                    <a:pt x="314" y="9107"/>
                    <a:pt x="314" y="9224"/>
                  </a:cubicBezTo>
                  <a:cubicBezTo>
                    <a:pt x="314" y="9341"/>
                    <a:pt x="314" y="9457"/>
                    <a:pt x="314" y="9574"/>
                  </a:cubicBezTo>
                  <a:cubicBezTo>
                    <a:pt x="314" y="9574"/>
                    <a:pt x="471" y="9691"/>
                    <a:pt x="550" y="9808"/>
                  </a:cubicBezTo>
                  <a:cubicBezTo>
                    <a:pt x="550" y="9808"/>
                    <a:pt x="628" y="9924"/>
                    <a:pt x="628" y="9924"/>
                  </a:cubicBezTo>
                  <a:cubicBezTo>
                    <a:pt x="707" y="10041"/>
                    <a:pt x="785" y="9924"/>
                    <a:pt x="864" y="9924"/>
                  </a:cubicBezTo>
                  <a:cubicBezTo>
                    <a:pt x="943" y="9924"/>
                    <a:pt x="1021" y="10041"/>
                    <a:pt x="1100" y="10158"/>
                  </a:cubicBezTo>
                  <a:cubicBezTo>
                    <a:pt x="1100" y="10158"/>
                    <a:pt x="1178" y="10158"/>
                    <a:pt x="1178" y="10275"/>
                  </a:cubicBezTo>
                  <a:cubicBezTo>
                    <a:pt x="1257" y="10391"/>
                    <a:pt x="1257" y="10508"/>
                    <a:pt x="1257" y="10625"/>
                  </a:cubicBezTo>
                  <a:cubicBezTo>
                    <a:pt x="1335" y="10742"/>
                    <a:pt x="1414" y="10975"/>
                    <a:pt x="1492" y="11092"/>
                  </a:cubicBezTo>
                  <a:cubicBezTo>
                    <a:pt x="1571" y="11209"/>
                    <a:pt x="1728" y="11209"/>
                    <a:pt x="1807" y="11209"/>
                  </a:cubicBezTo>
                  <a:cubicBezTo>
                    <a:pt x="1885" y="11209"/>
                    <a:pt x="2121" y="10975"/>
                    <a:pt x="2199" y="10975"/>
                  </a:cubicBezTo>
                  <a:cubicBezTo>
                    <a:pt x="2278" y="10975"/>
                    <a:pt x="2435" y="10975"/>
                    <a:pt x="2513" y="10975"/>
                  </a:cubicBezTo>
                  <a:cubicBezTo>
                    <a:pt x="2592" y="10975"/>
                    <a:pt x="2749" y="10858"/>
                    <a:pt x="2828" y="10858"/>
                  </a:cubicBezTo>
                  <a:cubicBezTo>
                    <a:pt x="2906" y="10858"/>
                    <a:pt x="3142" y="10858"/>
                    <a:pt x="3220" y="10858"/>
                  </a:cubicBezTo>
                  <a:cubicBezTo>
                    <a:pt x="3220" y="10858"/>
                    <a:pt x="3377" y="10858"/>
                    <a:pt x="3377" y="10858"/>
                  </a:cubicBezTo>
                  <a:cubicBezTo>
                    <a:pt x="3456" y="10858"/>
                    <a:pt x="3613" y="10975"/>
                    <a:pt x="3613" y="11092"/>
                  </a:cubicBezTo>
                  <a:cubicBezTo>
                    <a:pt x="3692" y="11092"/>
                    <a:pt x="3692" y="11209"/>
                    <a:pt x="3692" y="11325"/>
                  </a:cubicBezTo>
                  <a:cubicBezTo>
                    <a:pt x="3692" y="11325"/>
                    <a:pt x="3927" y="11325"/>
                    <a:pt x="4006" y="11442"/>
                  </a:cubicBezTo>
                  <a:cubicBezTo>
                    <a:pt x="4006" y="11442"/>
                    <a:pt x="4006" y="11676"/>
                    <a:pt x="4006" y="11676"/>
                  </a:cubicBezTo>
                  <a:cubicBezTo>
                    <a:pt x="4084" y="11792"/>
                    <a:pt x="4163" y="11792"/>
                    <a:pt x="4163" y="11909"/>
                  </a:cubicBezTo>
                  <a:cubicBezTo>
                    <a:pt x="4320" y="11909"/>
                    <a:pt x="4477" y="11676"/>
                    <a:pt x="4556" y="11676"/>
                  </a:cubicBezTo>
                  <a:cubicBezTo>
                    <a:pt x="4634" y="11676"/>
                    <a:pt x="4791" y="11676"/>
                    <a:pt x="4870" y="11676"/>
                  </a:cubicBezTo>
                  <a:cubicBezTo>
                    <a:pt x="4948" y="11792"/>
                    <a:pt x="4948" y="11792"/>
                    <a:pt x="5027" y="11792"/>
                  </a:cubicBezTo>
                  <a:cubicBezTo>
                    <a:pt x="5105" y="11909"/>
                    <a:pt x="5263" y="11792"/>
                    <a:pt x="5263" y="11909"/>
                  </a:cubicBezTo>
                  <a:cubicBezTo>
                    <a:pt x="5341" y="11909"/>
                    <a:pt x="5341" y="12143"/>
                    <a:pt x="5420" y="12143"/>
                  </a:cubicBezTo>
                  <a:cubicBezTo>
                    <a:pt x="5420" y="12259"/>
                    <a:pt x="5577" y="12376"/>
                    <a:pt x="5577" y="12493"/>
                  </a:cubicBezTo>
                  <a:cubicBezTo>
                    <a:pt x="5655" y="12493"/>
                    <a:pt x="5734" y="12610"/>
                    <a:pt x="5812" y="12726"/>
                  </a:cubicBezTo>
                  <a:cubicBezTo>
                    <a:pt x="5812" y="12726"/>
                    <a:pt x="5891" y="12960"/>
                    <a:pt x="5969" y="12960"/>
                  </a:cubicBezTo>
                  <a:cubicBezTo>
                    <a:pt x="5969" y="13077"/>
                    <a:pt x="6048" y="12960"/>
                    <a:pt x="6048" y="13077"/>
                  </a:cubicBezTo>
                  <a:cubicBezTo>
                    <a:pt x="6127" y="13077"/>
                    <a:pt x="6205" y="13310"/>
                    <a:pt x="6284" y="13310"/>
                  </a:cubicBezTo>
                  <a:cubicBezTo>
                    <a:pt x="6284" y="13427"/>
                    <a:pt x="6362" y="13427"/>
                    <a:pt x="6441" y="13544"/>
                  </a:cubicBezTo>
                  <a:cubicBezTo>
                    <a:pt x="6519" y="13661"/>
                    <a:pt x="6676" y="13777"/>
                    <a:pt x="6755" y="13894"/>
                  </a:cubicBezTo>
                  <a:cubicBezTo>
                    <a:pt x="6833" y="13894"/>
                    <a:pt x="6912" y="14011"/>
                    <a:pt x="6912" y="14011"/>
                  </a:cubicBezTo>
                  <a:cubicBezTo>
                    <a:pt x="6991" y="14011"/>
                    <a:pt x="7069" y="14011"/>
                    <a:pt x="7148" y="14011"/>
                  </a:cubicBezTo>
                  <a:cubicBezTo>
                    <a:pt x="7148" y="14128"/>
                    <a:pt x="7226" y="14128"/>
                    <a:pt x="7305" y="14244"/>
                  </a:cubicBezTo>
                  <a:cubicBezTo>
                    <a:pt x="7305" y="14244"/>
                    <a:pt x="7462" y="14244"/>
                    <a:pt x="7462" y="14244"/>
                  </a:cubicBezTo>
                  <a:cubicBezTo>
                    <a:pt x="7540" y="14244"/>
                    <a:pt x="7619" y="14361"/>
                    <a:pt x="7697" y="14361"/>
                  </a:cubicBezTo>
                  <a:cubicBezTo>
                    <a:pt x="7776" y="14361"/>
                    <a:pt x="7855" y="14361"/>
                    <a:pt x="7933" y="14361"/>
                  </a:cubicBezTo>
                  <a:cubicBezTo>
                    <a:pt x="8012" y="14478"/>
                    <a:pt x="8169" y="14711"/>
                    <a:pt x="8247" y="14828"/>
                  </a:cubicBezTo>
                  <a:cubicBezTo>
                    <a:pt x="8247" y="14828"/>
                    <a:pt x="8326" y="14945"/>
                    <a:pt x="8326" y="14945"/>
                  </a:cubicBezTo>
                  <a:cubicBezTo>
                    <a:pt x="8326" y="15062"/>
                    <a:pt x="8404" y="14945"/>
                    <a:pt x="8404" y="15062"/>
                  </a:cubicBezTo>
                  <a:cubicBezTo>
                    <a:pt x="8483" y="15062"/>
                    <a:pt x="8483" y="15178"/>
                    <a:pt x="8483" y="15295"/>
                  </a:cubicBezTo>
                  <a:cubicBezTo>
                    <a:pt x="8483" y="15295"/>
                    <a:pt x="8640" y="15529"/>
                    <a:pt x="8719" y="15529"/>
                  </a:cubicBezTo>
                  <a:cubicBezTo>
                    <a:pt x="8797" y="15529"/>
                    <a:pt x="8954" y="15529"/>
                    <a:pt x="8954" y="15645"/>
                  </a:cubicBezTo>
                  <a:cubicBezTo>
                    <a:pt x="9033" y="15645"/>
                    <a:pt x="9111" y="15879"/>
                    <a:pt x="9190" y="15879"/>
                  </a:cubicBezTo>
                  <a:cubicBezTo>
                    <a:pt x="9268" y="15879"/>
                    <a:pt x="9347" y="15879"/>
                    <a:pt x="9347" y="15879"/>
                  </a:cubicBezTo>
                  <a:cubicBezTo>
                    <a:pt x="9425" y="15879"/>
                    <a:pt x="9583" y="15879"/>
                    <a:pt x="9661" y="15996"/>
                  </a:cubicBezTo>
                  <a:cubicBezTo>
                    <a:pt x="9740" y="15996"/>
                    <a:pt x="9740" y="16112"/>
                    <a:pt x="9818" y="16112"/>
                  </a:cubicBezTo>
                  <a:cubicBezTo>
                    <a:pt x="9818" y="16229"/>
                    <a:pt x="9975" y="16229"/>
                    <a:pt x="9975" y="16229"/>
                  </a:cubicBezTo>
                  <a:cubicBezTo>
                    <a:pt x="10054" y="16346"/>
                    <a:pt x="9975" y="16463"/>
                    <a:pt x="10054" y="16579"/>
                  </a:cubicBezTo>
                  <a:cubicBezTo>
                    <a:pt x="10054" y="16579"/>
                    <a:pt x="10211" y="16696"/>
                    <a:pt x="10289" y="16696"/>
                  </a:cubicBezTo>
                  <a:cubicBezTo>
                    <a:pt x="10368" y="16579"/>
                    <a:pt x="10447" y="16463"/>
                    <a:pt x="10525" y="16463"/>
                  </a:cubicBezTo>
                  <a:cubicBezTo>
                    <a:pt x="10604" y="16463"/>
                    <a:pt x="10761" y="16579"/>
                    <a:pt x="10839" y="16463"/>
                  </a:cubicBezTo>
                  <a:cubicBezTo>
                    <a:pt x="10918" y="16463"/>
                    <a:pt x="11075" y="16346"/>
                    <a:pt x="11153" y="16346"/>
                  </a:cubicBezTo>
                  <a:cubicBezTo>
                    <a:pt x="11232" y="16346"/>
                    <a:pt x="11468" y="16346"/>
                    <a:pt x="11546" y="16463"/>
                  </a:cubicBezTo>
                  <a:cubicBezTo>
                    <a:pt x="11625" y="16463"/>
                    <a:pt x="11782" y="16579"/>
                    <a:pt x="11939" y="16579"/>
                  </a:cubicBezTo>
                  <a:cubicBezTo>
                    <a:pt x="11939" y="16579"/>
                    <a:pt x="12096" y="16463"/>
                    <a:pt x="12175" y="16463"/>
                  </a:cubicBezTo>
                  <a:cubicBezTo>
                    <a:pt x="12253" y="16463"/>
                    <a:pt x="12410" y="16579"/>
                    <a:pt x="12410" y="16579"/>
                  </a:cubicBezTo>
                  <a:cubicBezTo>
                    <a:pt x="12489" y="16696"/>
                    <a:pt x="12646" y="16696"/>
                    <a:pt x="12724" y="16696"/>
                  </a:cubicBezTo>
                  <a:cubicBezTo>
                    <a:pt x="12803" y="16813"/>
                    <a:pt x="12881" y="16930"/>
                    <a:pt x="12960" y="16930"/>
                  </a:cubicBezTo>
                  <a:cubicBezTo>
                    <a:pt x="13039" y="17046"/>
                    <a:pt x="13117" y="17046"/>
                    <a:pt x="13196" y="17046"/>
                  </a:cubicBezTo>
                  <a:cubicBezTo>
                    <a:pt x="13274" y="17163"/>
                    <a:pt x="13431" y="17397"/>
                    <a:pt x="13510" y="17514"/>
                  </a:cubicBezTo>
                  <a:cubicBezTo>
                    <a:pt x="13510" y="17630"/>
                    <a:pt x="13745" y="17747"/>
                    <a:pt x="13745" y="17864"/>
                  </a:cubicBezTo>
                  <a:cubicBezTo>
                    <a:pt x="13824" y="17864"/>
                    <a:pt x="13824" y="18097"/>
                    <a:pt x="13824" y="18097"/>
                  </a:cubicBezTo>
                  <a:cubicBezTo>
                    <a:pt x="13824" y="18214"/>
                    <a:pt x="13903" y="18331"/>
                    <a:pt x="13903" y="18448"/>
                  </a:cubicBezTo>
                  <a:cubicBezTo>
                    <a:pt x="13981" y="18564"/>
                    <a:pt x="14060" y="18564"/>
                    <a:pt x="14060" y="18681"/>
                  </a:cubicBezTo>
                  <a:cubicBezTo>
                    <a:pt x="14138" y="18798"/>
                    <a:pt x="14217" y="19031"/>
                    <a:pt x="14217" y="19265"/>
                  </a:cubicBezTo>
                  <a:cubicBezTo>
                    <a:pt x="14295" y="19265"/>
                    <a:pt x="14374" y="19382"/>
                    <a:pt x="14452" y="19498"/>
                  </a:cubicBezTo>
                  <a:cubicBezTo>
                    <a:pt x="14452" y="19615"/>
                    <a:pt x="14374" y="19732"/>
                    <a:pt x="14374" y="19732"/>
                  </a:cubicBezTo>
                  <a:cubicBezTo>
                    <a:pt x="14452" y="19849"/>
                    <a:pt x="14531" y="19849"/>
                    <a:pt x="14609" y="19965"/>
                  </a:cubicBezTo>
                  <a:cubicBezTo>
                    <a:pt x="14609" y="19965"/>
                    <a:pt x="14688" y="20082"/>
                    <a:pt x="14688" y="20082"/>
                  </a:cubicBezTo>
                  <a:cubicBezTo>
                    <a:pt x="14767" y="20082"/>
                    <a:pt x="14924" y="20082"/>
                    <a:pt x="14924" y="20082"/>
                  </a:cubicBezTo>
                  <a:cubicBezTo>
                    <a:pt x="15002" y="20082"/>
                    <a:pt x="15159" y="20199"/>
                    <a:pt x="15159" y="20199"/>
                  </a:cubicBezTo>
                  <a:cubicBezTo>
                    <a:pt x="15238" y="20199"/>
                    <a:pt x="15395" y="20199"/>
                    <a:pt x="15473" y="20316"/>
                  </a:cubicBezTo>
                  <a:cubicBezTo>
                    <a:pt x="15552" y="20316"/>
                    <a:pt x="15709" y="20316"/>
                    <a:pt x="15788" y="20432"/>
                  </a:cubicBezTo>
                  <a:cubicBezTo>
                    <a:pt x="15788" y="20432"/>
                    <a:pt x="15866" y="20666"/>
                    <a:pt x="15866" y="20783"/>
                  </a:cubicBezTo>
                  <a:cubicBezTo>
                    <a:pt x="15945" y="20783"/>
                    <a:pt x="15945" y="20899"/>
                    <a:pt x="16023" y="20899"/>
                  </a:cubicBezTo>
                  <a:cubicBezTo>
                    <a:pt x="16102" y="20899"/>
                    <a:pt x="16180" y="20783"/>
                    <a:pt x="16259" y="20899"/>
                  </a:cubicBezTo>
                  <a:cubicBezTo>
                    <a:pt x="16337" y="20899"/>
                    <a:pt x="16416" y="20899"/>
                    <a:pt x="16495" y="21016"/>
                  </a:cubicBezTo>
                  <a:cubicBezTo>
                    <a:pt x="16573" y="21016"/>
                    <a:pt x="16652" y="21016"/>
                    <a:pt x="16730" y="21016"/>
                  </a:cubicBezTo>
                  <a:cubicBezTo>
                    <a:pt x="16809" y="21016"/>
                    <a:pt x="16887" y="20899"/>
                    <a:pt x="16887" y="20899"/>
                  </a:cubicBezTo>
                  <a:cubicBezTo>
                    <a:pt x="16966" y="20783"/>
                    <a:pt x="17044" y="20783"/>
                    <a:pt x="17123" y="20783"/>
                  </a:cubicBezTo>
                  <a:cubicBezTo>
                    <a:pt x="17123" y="20666"/>
                    <a:pt x="17201" y="20666"/>
                    <a:pt x="17280" y="20666"/>
                  </a:cubicBezTo>
                  <a:cubicBezTo>
                    <a:pt x="17359" y="20666"/>
                    <a:pt x="17516" y="20666"/>
                    <a:pt x="17516" y="20666"/>
                  </a:cubicBezTo>
                  <a:cubicBezTo>
                    <a:pt x="17594" y="20666"/>
                    <a:pt x="17673" y="20899"/>
                    <a:pt x="17673" y="20899"/>
                  </a:cubicBezTo>
                  <a:cubicBezTo>
                    <a:pt x="17751" y="21016"/>
                    <a:pt x="17830" y="21133"/>
                    <a:pt x="17908" y="21133"/>
                  </a:cubicBezTo>
                  <a:cubicBezTo>
                    <a:pt x="17908" y="21133"/>
                    <a:pt x="18065" y="20899"/>
                    <a:pt x="18065" y="20899"/>
                  </a:cubicBezTo>
                  <a:cubicBezTo>
                    <a:pt x="18144" y="20899"/>
                    <a:pt x="18301" y="20899"/>
                    <a:pt x="18380" y="20899"/>
                  </a:cubicBezTo>
                  <a:cubicBezTo>
                    <a:pt x="18380" y="21016"/>
                    <a:pt x="18458" y="21250"/>
                    <a:pt x="18537" y="21250"/>
                  </a:cubicBezTo>
                  <a:cubicBezTo>
                    <a:pt x="18537" y="21366"/>
                    <a:pt x="18615" y="21483"/>
                    <a:pt x="18694" y="21483"/>
                  </a:cubicBezTo>
                  <a:cubicBezTo>
                    <a:pt x="18694" y="21483"/>
                    <a:pt x="18772" y="21600"/>
                    <a:pt x="18851" y="21483"/>
                  </a:cubicBezTo>
                  <a:cubicBezTo>
                    <a:pt x="18929" y="21483"/>
                    <a:pt x="18851" y="21366"/>
                    <a:pt x="18929" y="21250"/>
                  </a:cubicBezTo>
                  <a:cubicBezTo>
                    <a:pt x="18929" y="21250"/>
                    <a:pt x="19087" y="21366"/>
                    <a:pt x="19087" y="21250"/>
                  </a:cubicBezTo>
                  <a:cubicBezTo>
                    <a:pt x="19165" y="21250"/>
                    <a:pt x="19087" y="21016"/>
                    <a:pt x="19087" y="20899"/>
                  </a:cubicBezTo>
                  <a:cubicBezTo>
                    <a:pt x="19087" y="20783"/>
                    <a:pt x="19008" y="20666"/>
                    <a:pt x="19008" y="20666"/>
                  </a:cubicBezTo>
                  <a:cubicBezTo>
                    <a:pt x="19008" y="20549"/>
                    <a:pt x="19008" y="20432"/>
                    <a:pt x="19008" y="20316"/>
                  </a:cubicBezTo>
                  <a:cubicBezTo>
                    <a:pt x="19008" y="20316"/>
                    <a:pt x="18929" y="20199"/>
                    <a:pt x="18929" y="20082"/>
                  </a:cubicBezTo>
                  <a:cubicBezTo>
                    <a:pt x="18851" y="19965"/>
                    <a:pt x="18851" y="19732"/>
                    <a:pt x="18851" y="19498"/>
                  </a:cubicBezTo>
                  <a:cubicBezTo>
                    <a:pt x="18772" y="19382"/>
                    <a:pt x="18772" y="19265"/>
                    <a:pt x="18772" y="19148"/>
                  </a:cubicBezTo>
                  <a:cubicBezTo>
                    <a:pt x="18851" y="19031"/>
                    <a:pt x="18929" y="18798"/>
                    <a:pt x="18929" y="18681"/>
                  </a:cubicBezTo>
                  <a:cubicBezTo>
                    <a:pt x="18929" y="18681"/>
                    <a:pt x="18929" y="18448"/>
                    <a:pt x="19008" y="18331"/>
                  </a:cubicBezTo>
                  <a:cubicBezTo>
                    <a:pt x="19008" y="18214"/>
                    <a:pt x="19165" y="18097"/>
                    <a:pt x="19244" y="17981"/>
                  </a:cubicBezTo>
                  <a:cubicBezTo>
                    <a:pt x="19244" y="17981"/>
                    <a:pt x="19322" y="17747"/>
                    <a:pt x="19322" y="17747"/>
                  </a:cubicBezTo>
                  <a:cubicBezTo>
                    <a:pt x="19322" y="17747"/>
                    <a:pt x="19401" y="17630"/>
                    <a:pt x="19401" y="176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3" name="Google Shape;2613;p280"/>
            <p:cNvSpPr/>
            <p:nvPr/>
          </p:nvSpPr>
          <p:spPr>
            <a:xfrm>
              <a:off x="2860479" y="7520016"/>
              <a:ext cx="80338" cy="115608"/>
            </a:xfrm>
            <a:custGeom>
              <a:avLst/>
              <a:gdLst/>
              <a:ahLst/>
              <a:cxnLst/>
              <a:rect l="l" t="t" r="r" b="b"/>
              <a:pathLst>
                <a:path w="21600" h="20933" extrusionOk="0">
                  <a:moveTo>
                    <a:pt x="21600" y="18000"/>
                  </a:moveTo>
                  <a:cubicBezTo>
                    <a:pt x="19800" y="18000"/>
                    <a:pt x="18000" y="20400"/>
                    <a:pt x="16200" y="20400"/>
                  </a:cubicBezTo>
                  <a:cubicBezTo>
                    <a:pt x="16200" y="20400"/>
                    <a:pt x="14400" y="21600"/>
                    <a:pt x="12600" y="20400"/>
                  </a:cubicBezTo>
                  <a:cubicBezTo>
                    <a:pt x="12600" y="20400"/>
                    <a:pt x="9000" y="20400"/>
                    <a:pt x="9000" y="19200"/>
                  </a:cubicBezTo>
                  <a:cubicBezTo>
                    <a:pt x="7200" y="19200"/>
                    <a:pt x="7200" y="18000"/>
                    <a:pt x="7200" y="18000"/>
                  </a:cubicBezTo>
                  <a:cubicBezTo>
                    <a:pt x="7200" y="16800"/>
                    <a:pt x="5400" y="16800"/>
                    <a:pt x="5400" y="16800"/>
                  </a:cubicBezTo>
                  <a:cubicBezTo>
                    <a:pt x="5400" y="16800"/>
                    <a:pt x="5400" y="14400"/>
                    <a:pt x="5400" y="14400"/>
                  </a:cubicBezTo>
                  <a:cubicBezTo>
                    <a:pt x="5400" y="13200"/>
                    <a:pt x="3600" y="13200"/>
                    <a:pt x="1800" y="13200"/>
                  </a:cubicBezTo>
                  <a:cubicBezTo>
                    <a:pt x="1800" y="12000"/>
                    <a:pt x="1800" y="10800"/>
                    <a:pt x="1800" y="9600"/>
                  </a:cubicBezTo>
                  <a:cubicBezTo>
                    <a:pt x="0" y="9600"/>
                    <a:pt x="0" y="7200"/>
                    <a:pt x="0" y="7200"/>
                  </a:cubicBezTo>
                  <a:cubicBezTo>
                    <a:pt x="1800" y="6000"/>
                    <a:pt x="1800" y="6000"/>
                    <a:pt x="1800" y="4800"/>
                  </a:cubicBezTo>
                  <a:cubicBezTo>
                    <a:pt x="1800" y="4800"/>
                    <a:pt x="0" y="3600"/>
                    <a:pt x="0" y="3600"/>
                  </a:cubicBezTo>
                  <a:cubicBezTo>
                    <a:pt x="0" y="2400"/>
                    <a:pt x="0" y="1200"/>
                    <a:pt x="1800" y="0"/>
                  </a:cubicBezTo>
                  <a:cubicBezTo>
                    <a:pt x="1800" y="0"/>
                    <a:pt x="3600" y="0"/>
                    <a:pt x="5400" y="0"/>
                  </a:cubicBezTo>
                  <a:cubicBezTo>
                    <a:pt x="5400" y="1200"/>
                    <a:pt x="7200" y="2400"/>
                    <a:pt x="7200" y="2400"/>
                  </a:cubicBezTo>
                  <a:cubicBezTo>
                    <a:pt x="5400" y="3600"/>
                    <a:pt x="5400" y="3600"/>
                    <a:pt x="5400" y="3600"/>
                  </a:cubicBezTo>
                  <a:cubicBezTo>
                    <a:pt x="5400" y="3600"/>
                    <a:pt x="5400" y="6000"/>
                    <a:pt x="7200" y="6000"/>
                  </a:cubicBezTo>
                  <a:cubicBezTo>
                    <a:pt x="7200" y="7200"/>
                    <a:pt x="10800" y="8400"/>
                    <a:pt x="12600" y="8400"/>
                  </a:cubicBezTo>
                  <a:cubicBezTo>
                    <a:pt x="12600" y="8400"/>
                    <a:pt x="14400" y="8400"/>
                    <a:pt x="14400" y="8400"/>
                  </a:cubicBezTo>
                  <a:cubicBezTo>
                    <a:pt x="14400" y="8400"/>
                    <a:pt x="16200" y="9600"/>
                    <a:pt x="16200" y="9600"/>
                  </a:cubicBezTo>
                  <a:cubicBezTo>
                    <a:pt x="18000" y="10800"/>
                    <a:pt x="19800" y="10800"/>
                    <a:pt x="19800" y="12000"/>
                  </a:cubicBezTo>
                  <a:cubicBezTo>
                    <a:pt x="19800" y="12000"/>
                    <a:pt x="21600" y="13200"/>
                    <a:pt x="21600" y="14400"/>
                  </a:cubicBezTo>
                  <a:cubicBezTo>
                    <a:pt x="21600" y="14400"/>
                    <a:pt x="21600" y="15600"/>
                    <a:pt x="21600" y="15600"/>
                  </a:cubicBezTo>
                  <a:cubicBezTo>
                    <a:pt x="21600" y="15600"/>
                    <a:pt x="21600" y="16800"/>
                    <a:pt x="21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4" name="Google Shape;2614;p280"/>
            <p:cNvSpPr/>
            <p:nvPr/>
          </p:nvSpPr>
          <p:spPr>
            <a:xfrm>
              <a:off x="2860479" y="7520016"/>
              <a:ext cx="80338" cy="115608"/>
            </a:xfrm>
            <a:custGeom>
              <a:avLst/>
              <a:gdLst/>
              <a:ahLst/>
              <a:cxnLst/>
              <a:rect l="l" t="t" r="r" b="b"/>
              <a:pathLst>
                <a:path w="21600" h="20933" extrusionOk="0">
                  <a:moveTo>
                    <a:pt x="21600" y="18000"/>
                  </a:moveTo>
                  <a:cubicBezTo>
                    <a:pt x="19800" y="18000"/>
                    <a:pt x="18000" y="20400"/>
                    <a:pt x="16200" y="20400"/>
                  </a:cubicBezTo>
                  <a:cubicBezTo>
                    <a:pt x="16200" y="20400"/>
                    <a:pt x="14400" y="21600"/>
                    <a:pt x="12600" y="20400"/>
                  </a:cubicBezTo>
                  <a:cubicBezTo>
                    <a:pt x="12600" y="20400"/>
                    <a:pt x="9000" y="20400"/>
                    <a:pt x="9000" y="19200"/>
                  </a:cubicBezTo>
                  <a:cubicBezTo>
                    <a:pt x="7200" y="19200"/>
                    <a:pt x="7200" y="18000"/>
                    <a:pt x="7200" y="18000"/>
                  </a:cubicBezTo>
                  <a:cubicBezTo>
                    <a:pt x="7200" y="16800"/>
                    <a:pt x="5400" y="16800"/>
                    <a:pt x="5400" y="16800"/>
                  </a:cubicBezTo>
                  <a:cubicBezTo>
                    <a:pt x="5400" y="16800"/>
                    <a:pt x="5400" y="14400"/>
                    <a:pt x="5400" y="14400"/>
                  </a:cubicBezTo>
                  <a:cubicBezTo>
                    <a:pt x="5400" y="13200"/>
                    <a:pt x="3600" y="13200"/>
                    <a:pt x="1800" y="13200"/>
                  </a:cubicBezTo>
                  <a:cubicBezTo>
                    <a:pt x="1800" y="12000"/>
                    <a:pt x="1800" y="10800"/>
                    <a:pt x="1800" y="9600"/>
                  </a:cubicBezTo>
                  <a:cubicBezTo>
                    <a:pt x="0" y="9600"/>
                    <a:pt x="0" y="7200"/>
                    <a:pt x="0" y="7200"/>
                  </a:cubicBezTo>
                  <a:cubicBezTo>
                    <a:pt x="1800" y="6000"/>
                    <a:pt x="1800" y="6000"/>
                    <a:pt x="1800" y="4800"/>
                  </a:cubicBezTo>
                  <a:cubicBezTo>
                    <a:pt x="1800" y="4800"/>
                    <a:pt x="0" y="3600"/>
                    <a:pt x="0" y="3600"/>
                  </a:cubicBezTo>
                  <a:cubicBezTo>
                    <a:pt x="0" y="2400"/>
                    <a:pt x="0" y="1200"/>
                    <a:pt x="1800" y="0"/>
                  </a:cubicBezTo>
                  <a:cubicBezTo>
                    <a:pt x="1800" y="0"/>
                    <a:pt x="3600" y="0"/>
                    <a:pt x="5400" y="0"/>
                  </a:cubicBezTo>
                  <a:cubicBezTo>
                    <a:pt x="5400" y="1200"/>
                    <a:pt x="7200" y="2400"/>
                    <a:pt x="7200" y="2400"/>
                  </a:cubicBezTo>
                  <a:cubicBezTo>
                    <a:pt x="5400" y="3600"/>
                    <a:pt x="5400" y="3600"/>
                    <a:pt x="5400" y="3600"/>
                  </a:cubicBezTo>
                  <a:cubicBezTo>
                    <a:pt x="5400" y="3600"/>
                    <a:pt x="5400" y="6000"/>
                    <a:pt x="7200" y="6000"/>
                  </a:cubicBezTo>
                  <a:cubicBezTo>
                    <a:pt x="7200" y="7200"/>
                    <a:pt x="10800" y="8400"/>
                    <a:pt x="12600" y="8400"/>
                  </a:cubicBezTo>
                  <a:cubicBezTo>
                    <a:pt x="12600" y="8400"/>
                    <a:pt x="14400" y="8400"/>
                    <a:pt x="14400" y="8400"/>
                  </a:cubicBezTo>
                  <a:cubicBezTo>
                    <a:pt x="14400" y="8400"/>
                    <a:pt x="16200" y="9600"/>
                    <a:pt x="16200" y="9600"/>
                  </a:cubicBezTo>
                  <a:cubicBezTo>
                    <a:pt x="18000" y="10800"/>
                    <a:pt x="19800" y="10800"/>
                    <a:pt x="19800" y="12000"/>
                  </a:cubicBezTo>
                  <a:cubicBezTo>
                    <a:pt x="19800" y="12000"/>
                    <a:pt x="21600" y="13200"/>
                    <a:pt x="21600" y="14400"/>
                  </a:cubicBezTo>
                  <a:cubicBezTo>
                    <a:pt x="21600" y="14400"/>
                    <a:pt x="21600" y="15600"/>
                    <a:pt x="21600" y="15600"/>
                  </a:cubicBezTo>
                  <a:cubicBezTo>
                    <a:pt x="21600" y="15600"/>
                    <a:pt x="21600" y="16800"/>
                    <a:pt x="21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5" name="Google Shape;2615;p280"/>
            <p:cNvSpPr/>
            <p:nvPr/>
          </p:nvSpPr>
          <p:spPr>
            <a:xfrm>
              <a:off x="2901864" y="6704476"/>
              <a:ext cx="53559" cy="462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429"/>
                  </a:moveTo>
                  <a:cubicBezTo>
                    <a:pt x="18900" y="12343"/>
                    <a:pt x="16200" y="15429"/>
                    <a:pt x="16200" y="12343"/>
                  </a:cubicBezTo>
                  <a:cubicBezTo>
                    <a:pt x="13500" y="12343"/>
                    <a:pt x="16200" y="9257"/>
                    <a:pt x="13500" y="6171"/>
                  </a:cubicBezTo>
                  <a:cubicBezTo>
                    <a:pt x="10800" y="6171"/>
                    <a:pt x="10800" y="6171"/>
                    <a:pt x="10800" y="6171"/>
                  </a:cubicBezTo>
                  <a:cubicBezTo>
                    <a:pt x="10800" y="3086"/>
                    <a:pt x="13500" y="0"/>
                    <a:pt x="10800" y="0"/>
                  </a:cubicBezTo>
                  <a:cubicBezTo>
                    <a:pt x="10800" y="0"/>
                    <a:pt x="8100" y="0"/>
                    <a:pt x="5400" y="0"/>
                  </a:cubicBezTo>
                  <a:cubicBezTo>
                    <a:pt x="5400" y="0"/>
                    <a:pt x="0" y="0"/>
                    <a:pt x="0" y="0"/>
                  </a:cubicBezTo>
                  <a:cubicBezTo>
                    <a:pt x="0" y="3086"/>
                    <a:pt x="2700" y="3086"/>
                    <a:pt x="2700" y="6171"/>
                  </a:cubicBezTo>
                  <a:cubicBezTo>
                    <a:pt x="2700" y="6171"/>
                    <a:pt x="0" y="9257"/>
                    <a:pt x="0" y="9257"/>
                  </a:cubicBezTo>
                  <a:cubicBezTo>
                    <a:pt x="0" y="12343"/>
                    <a:pt x="5400" y="12343"/>
                    <a:pt x="5400" y="12343"/>
                  </a:cubicBezTo>
                  <a:cubicBezTo>
                    <a:pt x="5400" y="12343"/>
                    <a:pt x="8100" y="12343"/>
                    <a:pt x="10800" y="12343"/>
                  </a:cubicBezTo>
                  <a:cubicBezTo>
                    <a:pt x="10800" y="12343"/>
                    <a:pt x="10800" y="15429"/>
                    <a:pt x="10800" y="18514"/>
                  </a:cubicBezTo>
                  <a:cubicBezTo>
                    <a:pt x="13500" y="18514"/>
                    <a:pt x="16200" y="21600"/>
                    <a:pt x="16200" y="21600"/>
                  </a:cubicBezTo>
                  <a:cubicBezTo>
                    <a:pt x="18900" y="21600"/>
                    <a:pt x="21600" y="18514"/>
                    <a:pt x="21600" y="18514"/>
                  </a:cubicBezTo>
                  <a:cubicBezTo>
                    <a:pt x="21600" y="18514"/>
                    <a:pt x="21600" y="15429"/>
                    <a:pt x="21600" y="154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6" name="Google Shape;2616;p280"/>
            <p:cNvSpPr/>
            <p:nvPr/>
          </p:nvSpPr>
          <p:spPr>
            <a:xfrm>
              <a:off x="2901864" y="6704476"/>
              <a:ext cx="53559" cy="4625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429"/>
                  </a:moveTo>
                  <a:cubicBezTo>
                    <a:pt x="18900" y="12343"/>
                    <a:pt x="16200" y="15429"/>
                    <a:pt x="16200" y="12343"/>
                  </a:cubicBezTo>
                  <a:cubicBezTo>
                    <a:pt x="13500" y="12343"/>
                    <a:pt x="16200" y="9257"/>
                    <a:pt x="13500" y="6171"/>
                  </a:cubicBezTo>
                  <a:cubicBezTo>
                    <a:pt x="10800" y="6171"/>
                    <a:pt x="10800" y="6171"/>
                    <a:pt x="10800" y="6171"/>
                  </a:cubicBezTo>
                  <a:cubicBezTo>
                    <a:pt x="10800" y="3086"/>
                    <a:pt x="13500" y="0"/>
                    <a:pt x="10800" y="0"/>
                  </a:cubicBezTo>
                  <a:cubicBezTo>
                    <a:pt x="10800" y="0"/>
                    <a:pt x="8100" y="0"/>
                    <a:pt x="5400" y="0"/>
                  </a:cubicBezTo>
                  <a:cubicBezTo>
                    <a:pt x="5400" y="0"/>
                    <a:pt x="0" y="0"/>
                    <a:pt x="0" y="0"/>
                  </a:cubicBezTo>
                  <a:cubicBezTo>
                    <a:pt x="0" y="3086"/>
                    <a:pt x="2700" y="3086"/>
                    <a:pt x="2700" y="6171"/>
                  </a:cubicBezTo>
                  <a:cubicBezTo>
                    <a:pt x="2700" y="6171"/>
                    <a:pt x="0" y="9257"/>
                    <a:pt x="0" y="9257"/>
                  </a:cubicBezTo>
                  <a:cubicBezTo>
                    <a:pt x="0" y="12343"/>
                    <a:pt x="5400" y="12343"/>
                    <a:pt x="5400" y="12343"/>
                  </a:cubicBezTo>
                  <a:cubicBezTo>
                    <a:pt x="5400" y="12343"/>
                    <a:pt x="8100" y="12343"/>
                    <a:pt x="10800" y="12343"/>
                  </a:cubicBezTo>
                  <a:cubicBezTo>
                    <a:pt x="10800" y="12343"/>
                    <a:pt x="10800" y="15429"/>
                    <a:pt x="10800" y="18514"/>
                  </a:cubicBezTo>
                  <a:cubicBezTo>
                    <a:pt x="13500" y="18514"/>
                    <a:pt x="16200" y="21600"/>
                    <a:pt x="16200" y="21600"/>
                  </a:cubicBezTo>
                  <a:cubicBezTo>
                    <a:pt x="18900" y="21600"/>
                    <a:pt x="21600" y="18514"/>
                    <a:pt x="21600" y="18514"/>
                  </a:cubicBezTo>
                  <a:cubicBezTo>
                    <a:pt x="21600" y="18514"/>
                    <a:pt x="21600" y="15429"/>
                    <a:pt x="21600" y="154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7" name="Google Shape;2617;p280"/>
            <p:cNvSpPr/>
            <p:nvPr/>
          </p:nvSpPr>
          <p:spPr>
            <a:xfrm>
              <a:off x="3035760" y="6723951"/>
              <a:ext cx="58428" cy="37346"/>
            </a:xfrm>
            <a:custGeom>
              <a:avLst/>
              <a:gdLst/>
              <a:ahLst/>
              <a:cxnLst/>
              <a:rect l="l" t="t" r="r" b="b"/>
              <a:pathLst>
                <a:path w="21600" h="19491" extrusionOk="0">
                  <a:moveTo>
                    <a:pt x="12000" y="3600"/>
                  </a:moveTo>
                  <a:cubicBezTo>
                    <a:pt x="12000" y="3600"/>
                    <a:pt x="9600" y="7200"/>
                    <a:pt x="7200" y="3600"/>
                  </a:cubicBezTo>
                  <a:cubicBezTo>
                    <a:pt x="7200" y="3600"/>
                    <a:pt x="7200" y="0"/>
                    <a:pt x="7200" y="0"/>
                  </a:cubicBezTo>
                  <a:cubicBezTo>
                    <a:pt x="7200" y="0"/>
                    <a:pt x="4800" y="0"/>
                    <a:pt x="4800" y="3600"/>
                  </a:cubicBezTo>
                  <a:cubicBezTo>
                    <a:pt x="2400" y="3600"/>
                    <a:pt x="2400" y="3600"/>
                    <a:pt x="2400" y="3600"/>
                  </a:cubicBezTo>
                  <a:cubicBezTo>
                    <a:pt x="2400" y="7200"/>
                    <a:pt x="0" y="3600"/>
                    <a:pt x="0" y="7200"/>
                  </a:cubicBezTo>
                  <a:cubicBezTo>
                    <a:pt x="2400" y="10800"/>
                    <a:pt x="2400" y="10800"/>
                    <a:pt x="2400" y="10800"/>
                  </a:cubicBezTo>
                  <a:cubicBezTo>
                    <a:pt x="2400" y="10800"/>
                    <a:pt x="0" y="14400"/>
                    <a:pt x="2400" y="14400"/>
                  </a:cubicBezTo>
                  <a:cubicBezTo>
                    <a:pt x="2400" y="18000"/>
                    <a:pt x="4800" y="14400"/>
                    <a:pt x="7200" y="14400"/>
                  </a:cubicBezTo>
                  <a:cubicBezTo>
                    <a:pt x="7200" y="14400"/>
                    <a:pt x="9600" y="10800"/>
                    <a:pt x="9600" y="10800"/>
                  </a:cubicBezTo>
                  <a:cubicBezTo>
                    <a:pt x="12000" y="14400"/>
                    <a:pt x="14400" y="14400"/>
                    <a:pt x="14400" y="18000"/>
                  </a:cubicBezTo>
                  <a:cubicBezTo>
                    <a:pt x="14400" y="18000"/>
                    <a:pt x="14400" y="18000"/>
                    <a:pt x="14400" y="18000"/>
                  </a:cubicBezTo>
                  <a:cubicBezTo>
                    <a:pt x="16800" y="21600"/>
                    <a:pt x="19200" y="18000"/>
                    <a:pt x="21600" y="14400"/>
                  </a:cubicBezTo>
                  <a:cubicBezTo>
                    <a:pt x="21600" y="14400"/>
                    <a:pt x="19200" y="10800"/>
                    <a:pt x="19200" y="7200"/>
                  </a:cubicBezTo>
                  <a:cubicBezTo>
                    <a:pt x="16800" y="7200"/>
                    <a:pt x="14400" y="7200"/>
                    <a:pt x="14400" y="7200"/>
                  </a:cubicBezTo>
                  <a:cubicBezTo>
                    <a:pt x="14400" y="7200"/>
                    <a:pt x="14400" y="3600"/>
                    <a:pt x="120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8" name="Google Shape;2618;p280"/>
            <p:cNvSpPr/>
            <p:nvPr/>
          </p:nvSpPr>
          <p:spPr>
            <a:xfrm>
              <a:off x="3035760" y="6723951"/>
              <a:ext cx="58428" cy="37346"/>
            </a:xfrm>
            <a:custGeom>
              <a:avLst/>
              <a:gdLst/>
              <a:ahLst/>
              <a:cxnLst/>
              <a:rect l="l" t="t" r="r" b="b"/>
              <a:pathLst>
                <a:path w="21600" h="19491" extrusionOk="0">
                  <a:moveTo>
                    <a:pt x="12000" y="3600"/>
                  </a:moveTo>
                  <a:cubicBezTo>
                    <a:pt x="12000" y="3600"/>
                    <a:pt x="9600" y="7200"/>
                    <a:pt x="7200" y="3600"/>
                  </a:cubicBezTo>
                  <a:cubicBezTo>
                    <a:pt x="7200" y="3600"/>
                    <a:pt x="7200" y="0"/>
                    <a:pt x="7200" y="0"/>
                  </a:cubicBezTo>
                  <a:cubicBezTo>
                    <a:pt x="7200" y="0"/>
                    <a:pt x="4800" y="0"/>
                    <a:pt x="4800" y="3600"/>
                  </a:cubicBezTo>
                  <a:cubicBezTo>
                    <a:pt x="2400" y="3600"/>
                    <a:pt x="2400" y="3600"/>
                    <a:pt x="2400" y="3600"/>
                  </a:cubicBezTo>
                  <a:cubicBezTo>
                    <a:pt x="2400" y="7200"/>
                    <a:pt x="0" y="3600"/>
                    <a:pt x="0" y="7200"/>
                  </a:cubicBezTo>
                  <a:cubicBezTo>
                    <a:pt x="2400" y="10800"/>
                    <a:pt x="2400" y="10800"/>
                    <a:pt x="2400" y="10800"/>
                  </a:cubicBezTo>
                  <a:cubicBezTo>
                    <a:pt x="2400" y="10800"/>
                    <a:pt x="0" y="14400"/>
                    <a:pt x="2400" y="14400"/>
                  </a:cubicBezTo>
                  <a:cubicBezTo>
                    <a:pt x="2400" y="18000"/>
                    <a:pt x="4800" y="14400"/>
                    <a:pt x="7200" y="14400"/>
                  </a:cubicBezTo>
                  <a:cubicBezTo>
                    <a:pt x="7200" y="14400"/>
                    <a:pt x="9600" y="10800"/>
                    <a:pt x="9600" y="10800"/>
                  </a:cubicBezTo>
                  <a:cubicBezTo>
                    <a:pt x="12000" y="14400"/>
                    <a:pt x="14400" y="14400"/>
                    <a:pt x="14400" y="18000"/>
                  </a:cubicBezTo>
                  <a:cubicBezTo>
                    <a:pt x="14400" y="18000"/>
                    <a:pt x="14400" y="18000"/>
                    <a:pt x="14400" y="18000"/>
                  </a:cubicBezTo>
                  <a:cubicBezTo>
                    <a:pt x="16800" y="21600"/>
                    <a:pt x="19200" y="18000"/>
                    <a:pt x="21600" y="14400"/>
                  </a:cubicBezTo>
                  <a:cubicBezTo>
                    <a:pt x="21600" y="14400"/>
                    <a:pt x="19200" y="10800"/>
                    <a:pt x="19200" y="7200"/>
                  </a:cubicBezTo>
                  <a:cubicBezTo>
                    <a:pt x="16800" y="7200"/>
                    <a:pt x="14400" y="7200"/>
                    <a:pt x="14400" y="7200"/>
                  </a:cubicBezTo>
                  <a:cubicBezTo>
                    <a:pt x="14400" y="7200"/>
                    <a:pt x="14400" y="3600"/>
                    <a:pt x="120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19" name="Google Shape;2619;p280"/>
            <p:cNvSpPr/>
            <p:nvPr/>
          </p:nvSpPr>
          <p:spPr>
            <a:xfrm>
              <a:off x="3062538" y="6670393"/>
              <a:ext cx="19477" cy="340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17280"/>
                  </a:moveTo>
                  <a:cubicBezTo>
                    <a:pt x="14400" y="17280"/>
                    <a:pt x="14400" y="21600"/>
                    <a:pt x="14400" y="21600"/>
                  </a:cubicBezTo>
                  <a:cubicBezTo>
                    <a:pt x="14400" y="21600"/>
                    <a:pt x="7200" y="21600"/>
                    <a:pt x="0" y="17280"/>
                  </a:cubicBezTo>
                  <a:cubicBezTo>
                    <a:pt x="0" y="17280"/>
                    <a:pt x="0" y="1296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7200" y="0"/>
                    <a:pt x="7200" y="0"/>
                  </a:cubicBezTo>
                  <a:cubicBezTo>
                    <a:pt x="7200" y="0"/>
                    <a:pt x="14400" y="4320"/>
                    <a:pt x="14400" y="4320"/>
                  </a:cubicBezTo>
                  <a:cubicBezTo>
                    <a:pt x="14400" y="4320"/>
                    <a:pt x="7200" y="8640"/>
                    <a:pt x="14400" y="8640"/>
                  </a:cubicBezTo>
                  <a:cubicBezTo>
                    <a:pt x="14400" y="12960"/>
                    <a:pt x="14400" y="8640"/>
                    <a:pt x="21600" y="8640"/>
                  </a:cubicBezTo>
                  <a:cubicBezTo>
                    <a:pt x="21600" y="12960"/>
                    <a:pt x="21600" y="12960"/>
                    <a:pt x="144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0" name="Google Shape;2620;p280"/>
            <p:cNvSpPr/>
            <p:nvPr/>
          </p:nvSpPr>
          <p:spPr>
            <a:xfrm>
              <a:off x="3062538" y="6670393"/>
              <a:ext cx="19477" cy="340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17280"/>
                  </a:moveTo>
                  <a:cubicBezTo>
                    <a:pt x="14400" y="17280"/>
                    <a:pt x="14400" y="21600"/>
                    <a:pt x="14400" y="21600"/>
                  </a:cubicBezTo>
                  <a:cubicBezTo>
                    <a:pt x="14400" y="21600"/>
                    <a:pt x="7200" y="21600"/>
                    <a:pt x="0" y="17280"/>
                  </a:cubicBezTo>
                  <a:cubicBezTo>
                    <a:pt x="0" y="17280"/>
                    <a:pt x="0" y="1296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7200" y="0"/>
                    <a:pt x="7200" y="0"/>
                  </a:cubicBezTo>
                  <a:cubicBezTo>
                    <a:pt x="7200" y="0"/>
                    <a:pt x="14400" y="4320"/>
                    <a:pt x="14400" y="4320"/>
                  </a:cubicBezTo>
                  <a:cubicBezTo>
                    <a:pt x="14400" y="4320"/>
                    <a:pt x="7200" y="8640"/>
                    <a:pt x="14400" y="8640"/>
                  </a:cubicBezTo>
                  <a:cubicBezTo>
                    <a:pt x="14400" y="12960"/>
                    <a:pt x="14400" y="8640"/>
                    <a:pt x="21600" y="8640"/>
                  </a:cubicBezTo>
                  <a:cubicBezTo>
                    <a:pt x="21600" y="12960"/>
                    <a:pt x="21600" y="12960"/>
                    <a:pt x="144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1" name="Google Shape;2621;p280"/>
            <p:cNvSpPr/>
            <p:nvPr/>
          </p:nvSpPr>
          <p:spPr>
            <a:xfrm>
              <a:off x="4679013" y="6003354"/>
              <a:ext cx="34083" cy="4138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4400"/>
                  </a:moveTo>
                  <a:cubicBezTo>
                    <a:pt x="17280" y="10800"/>
                    <a:pt x="17280" y="10800"/>
                    <a:pt x="21600" y="10800"/>
                  </a:cubicBezTo>
                  <a:cubicBezTo>
                    <a:pt x="21600" y="7200"/>
                    <a:pt x="17280" y="3600"/>
                    <a:pt x="17280" y="3600"/>
                  </a:cubicBezTo>
                  <a:cubicBezTo>
                    <a:pt x="17280" y="0"/>
                    <a:pt x="12960" y="0"/>
                    <a:pt x="12960" y="0"/>
                  </a:cubicBezTo>
                  <a:cubicBezTo>
                    <a:pt x="12960" y="0"/>
                    <a:pt x="8640" y="0"/>
                    <a:pt x="8640" y="0"/>
                  </a:cubicBezTo>
                  <a:cubicBezTo>
                    <a:pt x="8640" y="3600"/>
                    <a:pt x="8640" y="3600"/>
                    <a:pt x="4320" y="7200"/>
                  </a:cubicBezTo>
                  <a:cubicBezTo>
                    <a:pt x="4320" y="7200"/>
                    <a:pt x="4320" y="10800"/>
                    <a:pt x="0" y="10800"/>
                  </a:cubicBezTo>
                  <a:cubicBezTo>
                    <a:pt x="0" y="10800"/>
                    <a:pt x="0" y="14400"/>
                    <a:pt x="0" y="14400"/>
                  </a:cubicBezTo>
                  <a:cubicBezTo>
                    <a:pt x="0" y="18000"/>
                    <a:pt x="4320" y="18000"/>
                    <a:pt x="4320" y="180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8640" y="21600"/>
                    <a:pt x="12960" y="18000"/>
                    <a:pt x="12960" y="18000"/>
                  </a:cubicBezTo>
                  <a:cubicBezTo>
                    <a:pt x="12960" y="18000"/>
                    <a:pt x="12960" y="14400"/>
                    <a:pt x="1728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2" name="Google Shape;2622;p280"/>
            <p:cNvSpPr/>
            <p:nvPr/>
          </p:nvSpPr>
          <p:spPr>
            <a:xfrm>
              <a:off x="4679013" y="6003354"/>
              <a:ext cx="34083" cy="4138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4400"/>
                  </a:moveTo>
                  <a:cubicBezTo>
                    <a:pt x="17280" y="10800"/>
                    <a:pt x="17280" y="10800"/>
                    <a:pt x="21600" y="10800"/>
                  </a:cubicBezTo>
                  <a:cubicBezTo>
                    <a:pt x="21600" y="7200"/>
                    <a:pt x="17280" y="3600"/>
                    <a:pt x="17280" y="3600"/>
                  </a:cubicBezTo>
                  <a:cubicBezTo>
                    <a:pt x="17280" y="0"/>
                    <a:pt x="12960" y="0"/>
                    <a:pt x="12960" y="0"/>
                  </a:cubicBezTo>
                  <a:cubicBezTo>
                    <a:pt x="12960" y="0"/>
                    <a:pt x="8640" y="0"/>
                    <a:pt x="8640" y="0"/>
                  </a:cubicBezTo>
                  <a:cubicBezTo>
                    <a:pt x="8640" y="3600"/>
                    <a:pt x="8640" y="3600"/>
                    <a:pt x="4320" y="7200"/>
                  </a:cubicBezTo>
                  <a:cubicBezTo>
                    <a:pt x="4320" y="7200"/>
                    <a:pt x="4320" y="10800"/>
                    <a:pt x="0" y="10800"/>
                  </a:cubicBezTo>
                  <a:cubicBezTo>
                    <a:pt x="0" y="10800"/>
                    <a:pt x="0" y="14400"/>
                    <a:pt x="0" y="14400"/>
                  </a:cubicBezTo>
                  <a:cubicBezTo>
                    <a:pt x="0" y="18000"/>
                    <a:pt x="4320" y="18000"/>
                    <a:pt x="4320" y="180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8640" y="21600"/>
                    <a:pt x="12960" y="18000"/>
                    <a:pt x="12960" y="18000"/>
                  </a:cubicBezTo>
                  <a:cubicBezTo>
                    <a:pt x="12960" y="18000"/>
                    <a:pt x="12960" y="14400"/>
                    <a:pt x="1728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3" name="Google Shape;2623;p280"/>
            <p:cNvSpPr/>
            <p:nvPr/>
          </p:nvSpPr>
          <p:spPr>
            <a:xfrm>
              <a:off x="4605980" y="6137249"/>
              <a:ext cx="26780" cy="194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7200"/>
                    <a:pt x="16200" y="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0" y="0"/>
                    <a:pt x="0" y="7200"/>
                    <a:pt x="0" y="72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16200" y="14400"/>
                    <a:pt x="21600" y="144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4" name="Google Shape;2624;p280"/>
            <p:cNvSpPr/>
            <p:nvPr/>
          </p:nvSpPr>
          <p:spPr>
            <a:xfrm>
              <a:off x="4605980" y="6137249"/>
              <a:ext cx="26780" cy="194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7200"/>
                    <a:pt x="16200" y="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0" y="0"/>
                    <a:pt x="0" y="7200"/>
                    <a:pt x="0" y="72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16200" y="14400"/>
                    <a:pt x="21600" y="144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5" name="Google Shape;2625;p280"/>
            <p:cNvSpPr/>
            <p:nvPr/>
          </p:nvSpPr>
          <p:spPr>
            <a:xfrm>
              <a:off x="4472085" y="6190807"/>
              <a:ext cx="38952" cy="389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7200"/>
                    <a:pt x="21600" y="3600"/>
                  </a:cubicBezTo>
                  <a:cubicBezTo>
                    <a:pt x="21600" y="3600"/>
                    <a:pt x="21600" y="0"/>
                    <a:pt x="18000" y="0"/>
                  </a:cubicBezTo>
                  <a:cubicBezTo>
                    <a:pt x="18000" y="0"/>
                    <a:pt x="14400" y="3600"/>
                    <a:pt x="10800" y="3600"/>
                  </a:cubicBezTo>
                  <a:cubicBezTo>
                    <a:pt x="10800" y="3600"/>
                    <a:pt x="7200" y="0"/>
                    <a:pt x="7200" y="0"/>
                  </a:cubicBezTo>
                  <a:cubicBezTo>
                    <a:pt x="3600" y="0"/>
                    <a:pt x="3600" y="0"/>
                    <a:pt x="0" y="3600"/>
                  </a:cubicBezTo>
                  <a:cubicBezTo>
                    <a:pt x="0" y="3600"/>
                    <a:pt x="0" y="7200"/>
                    <a:pt x="0" y="10800"/>
                  </a:cubicBezTo>
                  <a:cubicBezTo>
                    <a:pt x="0" y="10800"/>
                    <a:pt x="7200" y="10800"/>
                    <a:pt x="72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4400" y="21600"/>
                    <a:pt x="18000" y="21600"/>
                  </a:cubicBezTo>
                  <a:cubicBezTo>
                    <a:pt x="18000" y="21600"/>
                    <a:pt x="21600" y="18000"/>
                    <a:pt x="21600" y="18000"/>
                  </a:cubicBezTo>
                  <a:cubicBezTo>
                    <a:pt x="21600" y="144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6" name="Google Shape;2626;p280"/>
            <p:cNvSpPr/>
            <p:nvPr/>
          </p:nvSpPr>
          <p:spPr>
            <a:xfrm>
              <a:off x="4472085" y="6190807"/>
              <a:ext cx="38952" cy="389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7200"/>
                    <a:pt x="21600" y="3600"/>
                  </a:cubicBezTo>
                  <a:cubicBezTo>
                    <a:pt x="21600" y="3600"/>
                    <a:pt x="21600" y="0"/>
                    <a:pt x="18000" y="0"/>
                  </a:cubicBezTo>
                  <a:cubicBezTo>
                    <a:pt x="18000" y="0"/>
                    <a:pt x="14400" y="3600"/>
                    <a:pt x="10800" y="3600"/>
                  </a:cubicBezTo>
                  <a:cubicBezTo>
                    <a:pt x="10800" y="3600"/>
                    <a:pt x="7200" y="0"/>
                    <a:pt x="7200" y="0"/>
                  </a:cubicBezTo>
                  <a:cubicBezTo>
                    <a:pt x="3600" y="0"/>
                    <a:pt x="3600" y="0"/>
                    <a:pt x="0" y="3600"/>
                  </a:cubicBezTo>
                  <a:cubicBezTo>
                    <a:pt x="0" y="3600"/>
                    <a:pt x="0" y="7200"/>
                    <a:pt x="0" y="10800"/>
                  </a:cubicBezTo>
                  <a:cubicBezTo>
                    <a:pt x="0" y="10800"/>
                    <a:pt x="7200" y="10800"/>
                    <a:pt x="72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4400" y="21600"/>
                    <a:pt x="18000" y="21600"/>
                  </a:cubicBezTo>
                  <a:cubicBezTo>
                    <a:pt x="18000" y="21600"/>
                    <a:pt x="21600" y="18000"/>
                    <a:pt x="21600" y="18000"/>
                  </a:cubicBezTo>
                  <a:cubicBezTo>
                    <a:pt x="21600" y="144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7" name="Google Shape;2627;p280"/>
            <p:cNvSpPr/>
            <p:nvPr/>
          </p:nvSpPr>
          <p:spPr>
            <a:xfrm>
              <a:off x="4532946" y="6224889"/>
              <a:ext cx="41498" cy="64087"/>
            </a:xfrm>
            <a:custGeom>
              <a:avLst/>
              <a:gdLst/>
              <a:ahLst/>
              <a:cxnLst/>
              <a:rect l="l" t="t" r="r" b="b"/>
              <a:pathLst>
                <a:path w="19378" h="21060" extrusionOk="0">
                  <a:moveTo>
                    <a:pt x="15429" y="0"/>
                  </a:moveTo>
                  <a:cubicBezTo>
                    <a:pt x="15429" y="0"/>
                    <a:pt x="12343" y="2160"/>
                    <a:pt x="12343" y="2160"/>
                  </a:cubicBezTo>
                  <a:cubicBezTo>
                    <a:pt x="9257" y="2160"/>
                    <a:pt x="6171" y="2160"/>
                    <a:pt x="3086" y="2160"/>
                  </a:cubicBezTo>
                  <a:cubicBezTo>
                    <a:pt x="3086" y="2160"/>
                    <a:pt x="0" y="4320"/>
                    <a:pt x="0" y="6480"/>
                  </a:cubicBezTo>
                  <a:cubicBezTo>
                    <a:pt x="0" y="6480"/>
                    <a:pt x="0" y="10800"/>
                    <a:pt x="0" y="10800"/>
                  </a:cubicBezTo>
                  <a:cubicBezTo>
                    <a:pt x="0" y="12960"/>
                    <a:pt x="3086" y="12960"/>
                    <a:pt x="6171" y="15120"/>
                  </a:cubicBezTo>
                  <a:cubicBezTo>
                    <a:pt x="6171" y="15120"/>
                    <a:pt x="9257" y="19440"/>
                    <a:pt x="12343" y="19440"/>
                  </a:cubicBezTo>
                  <a:cubicBezTo>
                    <a:pt x="12343" y="21600"/>
                    <a:pt x="15429" y="21600"/>
                    <a:pt x="15429" y="19440"/>
                  </a:cubicBezTo>
                  <a:cubicBezTo>
                    <a:pt x="15429" y="19440"/>
                    <a:pt x="15429" y="17280"/>
                    <a:pt x="15429" y="17280"/>
                  </a:cubicBezTo>
                  <a:cubicBezTo>
                    <a:pt x="15429" y="15120"/>
                    <a:pt x="15429" y="12960"/>
                    <a:pt x="15429" y="12960"/>
                  </a:cubicBezTo>
                  <a:cubicBezTo>
                    <a:pt x="15429" y="10800"/>
                    <a:pt x="18514" y="10800"/>
                    <a:pt x="18514" y="8640"/>
                  </a:cubicBezTo>
                  <a:cubicBezTo>
                    <a:pt x="21600" y="8640"/>
                    <a:pt x="15429" y="6480"/>
                    <a:pt x="15429" y="4320"/>
                  </a:cubicBezTo>
                  <a:cubicBezTo>
                    <a:pt x="15429" y="4320"/>
                    <a:pt x="18514" y="2160"/>
                    <a:pt x="18514" y="2160"/>
                  </a:cubicBezTo>
                  <a:cubicBezTo>
                    <a:pt x="18514" y="0"/>
                    <a:pt x="15429" y="0"/>
                    <a:pt x="15429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8" name="Google Shape;2628;p280"/>
            <p:cNvSpPr/>
            <p:nvPr/>
          </p:nvSpPr>
          <p:spPr>
            <a:xfrm>
              <a:off x="4532946" y="6224889"/>
              <a:ext cx="41498" cy="64087"/>
            </a:xfrm>
            <a:custGeom>
              <a:avLst/>
              <a:gdLst/>
              <a:ahLst/>
              <a:cxnLst/>
              <a:rect l="l" t="t" r="r" b="b"/>
              <a:pathLst>
                <a:path w="19378" h="21060" extrusionOk="0">
                  <a:moveTo>
                    <a:pt x="15429" y="0"/>
                  </a:moveTo>
                  <a:cubicBezTo>
                    <a:pt x="15429" y="0"/>
                    <a:pt x="12343" y="2160"/>
                    <a:pt x="12343" y="2160"/>
                  </a:cubicBezTo>
                  <a:cubicBezTo>
                    <a:pt x="9257" y="2160"/>
                    <a:pt x="6171" y="2160"/>
                    <a:pt x="3086" y="2160"/>
                  </a:cubicBezTo>
                  <a:cubicBezTo>
                    <a:pt x="3086" y="2160"/>
                    <a:pt x="0" y="4320"/>
                    <a:pt x="0" y="6480"/>
                  </a:cubicBezTo>
                  <a:cubicBezTo>
                    <a:pt x="0" y="6480"/>
                    <a:pt x="0" y="10800"/>
                    <a:pt x="0" y="10800"/>
                  </a:cubicBezTo>
                  <a:cubicBezTo>
                    <a:pt x="0" y="12960"/>
                    <a:pt x="3086" y="12960"/>
                    <a:pt x="6171" y="15120"/>
                  </a:cubicBezTo>
                  <a:cubicBezTo>
                    <a:pt x="6171" y="15120"/>
                    <a:pt x="9257" y="19440"/>
                    <a:pt x="12343" y="19440"/>
                  </a:cubicBezTo>
                  <a:cubicBezTo>
                    <a:pt x="12343" y="21600"/>
                    <a:pt x="15429" y="21600"/>
                    <a:pt x="15429" y="19440"/>
                  </a:cubicBezTo>
                  <a:cubicBezTo>
                    <a:pt x="15429" y="19440"/>
                    <a:pt x="15429" y="17280"/>
                    <a:pt x="15429" y="17280"/>
                  </a:cubicBezTo>
                  <a:cubicBezTo>
                    <a:pt x="15429" y="15120"/>
                    <a:pt x="15429" y="12960"/>
                    <a:pt x="15429" y="12960"/>
                  </a:cubicBezTo>
                  <a:cubicBezTo>
                    <a:pt x="15429" y="10800"/>
                    <a:pt x="18514" y="10800"/>
                    <a:pt x="18514" y="8640"/>
                  </a:cubicBezTo>
                  <a:cubicBezTo>
                    <a:pt x="21600" y="8640"/>
                    <a:pt x="15429" y="6480"/>
                    <a:pt x="15429" y="4320"/>
                  </a:cubicBezTo>
                  <a:cubicBezTo>
                    <a:pt x="15429" y="4320"/>
                    <a:pt x="18514" y="2160"/>
                    <a:pt x="18514" y="2160"/>
                  </a:cubicBezTo>
                  <a:cubicBezTo>
                    <a:pt x="18514" y="0"/>
                    <a:pt x="15429" y="0"/>
                    <a:pt x="15429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29" name="Google Shape;2629;p280"/>
            <p:cNvSpPr/>
            <p:nvPr/>
          </p:nvSpPr>
          <p:spPr>
            <a:xfrm>
              <a:off x="4559726" y="6297922"/>
              <a:ext cx="42584" cy="44604"/>
            </a:xfrm>
            <a:custGeom>
              <a:avLst/>
              <a:gdLst/>
              <a:ahLst/>
              <a:cxnLst/>
              <a:rect l="l" t="t" r="r" b="b"/>
              <a:pathLst>
                <a:path w="19886" h="20829" extrusionOk="0">
                  <a:moveTo>
                    <a:pt x="15429" y="9257"/>
                  </a:moveTo>
                  <a:cubicBezTo>
                    <a:pt x="15429" y="6171"/>
                    <a:pt x="9257" y="9257"/>
                    <a:pt x="9257" y="9257"/>
                  </a:cubicBezTo>
                  <a:cubicBezTo>
                    <a:pt x="6171" y="9257"/>
                    <a:pt x="9257" y="3086"/>
                    <a:pt x="6171" y="3086"/>
                  </a:cubicBezTo>
                  <a:cubicBezTo>
                    <a:pt x="6171" y="0"/>
                    <a:pt x="3086" y="0"/>
                    <a:pt x="3086" y="0"/>
                  </a:cubicBezTo>
                  <a:cubicBezTo>
                    <a:pt x="0" y="0"/>
                    <a:pt x="0" y="3086"/>
                    <a:pt x="0" y="3086"/>
                  </a:cubicBezTo>
                  <a:cubicBezTo>
                    <a:pt x="0" y="6171"/>
                    <a:pt x="0" y="9257"/>
                    <a:pt x="0" y="12343"/>
                  </a:cubicBezTo>
                  <a:cubicBezTo>
                    <a:pt x="0" y="12343"/>
                    <a:pt x="3086" y="15429"/>
                    <a:pt x="6171" y="15429"/>
                  </a:cubicBezTo>
                  <a:cubicBezTo>
                    <a:pt x="6171" y="18514"/>
                    <a:pt x="9257" y="18514"/>
                    <a:pt x="9257" y="18514"/>
                  </a:cubicBezTo>
                  <a:cubicBezTo>
                    <a:pt x="12343" y="21600"/>
                    <a:pt x="18514" y="21600"/>
                    <a:pt x="18514" y="18514"/>
                  </a:cubicBezTo>
                  <a:cubicBezTo>
                    <a:pt x="21600" y="18514"/>
                    <a:pt x="18514" y="18514"/>
                    <a:pt x="18514" y="15429"/>
                  </a:cubicBezTo>
                  <a:cubicBezTo>
                    <a:pt x="18514" y="15429"/>
                    <a:pt x="15429" y="12343"/>
                    <a:pt x="15429" y="12343"/>
                  </a:cubicBezTo>
                  <a:cubicBezTo>
                    <a:pt x="15429" y="12343"/>
                    <a:pt x="18514" y="9257"/>
                    <a:pt x="15429" y="92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0" name="Google Shape;2630;p280"/>
            <p:cNvSpPr/>
            <p:nvPr/>
          </p:nvSpPr>
          <p:spPr>
            <a:xfrm>
              <a:off x="4559726" y="6297922"/>
              <a:ext cx="42584" cy="44604"/>
            </a:xfrm>
            <a:custGeom>
              <a:avLst/>
              <a:gdLst/>
              <a:ahLst/>
              <a:cxnLst/>
              <a:rect l="l" t="t" r="r" b="b"/>
              <a:pathLst>
                <a:path w="19886" h="20829" extrusionOk="0">
                  <a:moveTo>
                    <a:pt x="15429" y="9257"/>
                  </a:moveTo>
                  <a:cubicBezTo>
                    <a:pt x="15429" y="6171"/>
                    <a:pt x="9257" y="9257"/>
                    <a:pt x="9257" y="9257"/>
                  </a:cubicBezTo>
                  <a:cubicBezTo>
                    <a:pt x="6171" y="9257"/>
                    <a:pt x="9257" y="3086"/>
                    <a:pt x="6171" y="3086"/>
                  </a:cubicBezTo>
                  <a:cubicBezTo>
                    <a:pt x="6171" y="0"/>
                    <a:pt x="3086" y="0"/>
                    <a:pt x="3086" y="0"/>
                  </a:cubicBezTo>
                  <a:cubicBezTo>
                    <a:pt x="0" y="0"/>
                    <a:pt x="0" y="3086"/>
                    <a:pt x="0" y="3086"/>
                  </a:cubicBezTo>
                  <a:cubicBezTo>
                    <a:pt x="0" y="6171"/>
                    <a:pt x="0" y="9257"/>
                    <a:pt x="0" y="12343"/>
                  </a:cubicBezTo>
                  <a:cubicBezTo>
                    <a:pt x="0" y="12343"/>
                    <a:pt x="3086" y="15429"/>
                    <a:pt x="6171" y="15429"/>
                  </a:cubicBezTo>
                  <a:cubicBezTo>
                    <a:pt x="6171" y="18514"/>
                    <a:pt x="9257" y="18514"/>
                    <a:pt x="9257" y="18514"/>
                  </a:cubicBezTo>
                  <a:cubicBezTo>
                    <a:pt x="12343" y="21600"/>
                    <a:pt x="18514" y="21600"/>
                    <a:pt x="18514" y="18514"/>
                  </a:cubicBezTo>
                  <a:cubicBezTo>
                    <a:pt x="21600" y="18514"/>
                    <a:pt x="18514" y="18514"/>
                    <a:pt x="18514" y="15429"/>
                  </a:cubicBezTo>
                  <a:cubicBezTo>
                    <a:pt x="18514" y="15429"/>
                    <a:pt x="15429" y="12343"/>
                    <a:pt x="15429" y="12343"/>
                  </a:cubicBezTo>
                  <a:cubicBezTo>
                    <a:pt x="15429" y="12343"/>
                    <a:pt x="18514" y="9257"/>
                    <a:pt x="15429" y="92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1" name="Google Shape;2631;p280"/>
            <p:cNvSpPr/>
            <p:nvPr/>
          </p:nvSpPr>
          <p:spPr>
            <a:xfrm>
              <a:off x="4330887" y="6198110"/>
              <a:ext cx="34083" cy="27941"/>
            </a:xfrm>
            <a:custGeom>
              <a:avLst/>
              <a:gdLst/>
              <a:ahLst/>
              <a:cxnLst/>
              <a:rect l="l" t="t" r="r" b="b"/>
              <a:pathLst>
                <a:path w="21600" h="19069" extrusionOk="0">
                  <a:moveTo>
                    <a:pt x="21600" y="8640"/>
                  </a:moveTo>
                  <a:cubicBezTo>
                    <a:pt x="21600" y="4320"/>
                    <a:pt x="17280" y="8640"/>
                    <a:pt x="17280" y="8640"/>
                  </a:cubicBezTo>
                  <a:cubicBezTo>
                    <a:pt x="12960" y="8640"/>
                    <a:pt x="12960" y="0"/>
                    <a:pt x="864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0" y="0"/>
                    <a:pt x="0" y="4320"/>
                    <a:pt x="0" y="4320"/>
                  </a:cubicBezTo>
                  <a:cubicBezTo>
                    <a:pt x="0" y="8640"/>
                    <a:pt x="0" y="12960"/>
                    <a:pt x="4320" y="12960"/>
                  </a:cubicBezTo>
                  <a:cubicBezTo>
                    <a:pt x="4320" y="17280"/>
                    <a:pt x="12960" y="21600"/>
                    <a:pt x="12960" y="1728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7280" y="12960"/>
                    <a:pt x="17280" y="17280"/>
                    <a:pt x="21600" y="12960"/>
                  </a:cubicBezTo>
                  <a:cubicBezTo>
                    <a:pt x="21600" y="12960"/>
                    <a:pt x="21600" y="864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2" name="Google Shape;2632;p280"/>
            <p:cNvSpPr/>
            <p:nvPr/>
          </p:nvSpPr>
          <p:spPr>
            <a:xfrm>
              <a:off x="4330887" y="6198110"/>
              <a:ext cx="34083" cy="27941"/>
            </a:xfrm>
            <a:custGeom>
              <a:avLst/>
              <a:gdLst/>
              <a:ahLst/>
              <a:cxnLst/>
              <a:rect l="l" t="t" r="r" b="b"/>
              <a:pathLst>
                <a:path w="21600" h="19069" extrusionOk="0">
                  <a:moveTo>
                    <a:pt x="21600" y="8640"/>
                  </a:moveTo>
                  <a:cubicBezTo>
                    <a:pt x="21600" y="4320"/>
                    <a:pt x="17280" y="8640"/>
                    <a:pt x="17280" y="8640"/>
                  </a:cubicBezTo>
                  <a:cubicBezTo>
                    <a:pt x="12960" y="8640"/>
                    <a:pt x="12960" y="0"/>
                    <a:pt x="864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0" y="0"/>
                    <a:pt x="0" y="4320"/>
                    <a:pt x="0" y="4320"/>
                  </a:cubicBezTo>
                  <a:cubicBezTo>
                    <a:pt x="0" y="8640"/>
                    <a:pt x="0" y="12960"/>
                    <a:pt x="4320" y="12960"/>
                  </a:cubicBezTo>
                  <a:cubicBezTo>
                    <a:pt x="4320" y="17280"/>
                    <a:pt x="12960" y="21600"/>
                    <a:pt x="12960" y="1728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7280" y="12960"/>
                    <a:pt x="17280" y="17280"/>
                    <a:pt x="21600" y="12960"/>
                  </a:cubicBezTo>
                  <a:cubicBezTo>
                    <a:pt x="21600" y="12960"/>
                    <a:pt x="21600" y="864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3" name="Google Shape;2633;p280"/>
            <p:cNvSpPr/>
            <p:nvPr/>
          </p:nvSpPr>
          <p:spPr>
            <a:xfrm>
              <a:off x="4196993" y="6217586"/>
              <a:ext cx="34083" cy="340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960"/>
                  </a:moveTo>
                  <a:cubicBezTo>
                    <a:pt x="21600" y="12960"/>
                    <a:pt x="21600" y="21600"/>
                    <a:pt x="17280" y="21600"/>
                  </a:cubicBezTo>
                  <a:cubicBezTo>
                    <a:pt x="17280" y="21600"/>
                    <a:pt x="8640" y="21600"/>
                    <a:pt x="8640" y="17280"/>
                  </a:cubicBezTo>
                  <a:cubicBezTo>
                    <a:pt x="4320" y="17280"/>
                    <a:pt x="0" y="8640"/>
                    <a:pt x="0" y="8640"/>
                  </a:cubicBezTo>
                  <a:cubicBezTo>
                    <a:pt x="0" y="4320"/>
                    <a:pt x="4320" y="4320"/>
                    <a:pt x="8640" y="0"/>
                  </a:cubicBezTo>
                  <a:cubicBezTo>
                    <a:pt x="8640" y="0"/>
                    <a:pt x="12960" y="0"/>
                    <a:pt x="17280" y="0"/>
                  </a:cubicBezTo>
                  <a:cubicBezTo>
                    <a:pt x="17280" y="4320"/>
                    <a:pt x="21600" y="4320"/>
                    <a:pt x="21600" y="8640"/>
                  </a:cubicBezTo>
                  <a:cubicBezTo>
                    <a:pt x="21600" y="12960"/>
                    <a:pt x="21600" y="12960"/>
                    <a:pt x="2160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4" name="Google Shape;2634;p280"/>
            <p:cNvSpPr/>
            <p:nvPr/>
          </p:nvSpPr>
          <p:spPr>
            <a:xfrm>
              <a:off x="4196993" y="6217586"/>
              <a:ext cx="34083" cy="3408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960"/>
                  </a:moveTo>
                  <a:cubicBezTo>
                    <a:pt x="21600" y="12960"/>
                    <a:pt x="21600" y="21600"/>
                    <a:pt x="17280" y="21600"/>
                  </a:cubicBezTo>
                  <a:cubicBezTo>
                    <a:pt x="17280" y="21600"/>
                    <a:pt x="8640" y="21600"/>
                    <a:pt x="8640" y="17280"/>
                  </a:cubicBezTo>
                  <a:cubicBezTo>
                    <a:pt x="4320" y="17280"/>
                    <a:pt x="0" y="8640"/>
                    <a:pt x="0" y="8640"/>
                  </a:cubicBezTo>
                  <a:cubicBezTo>
                    <a:pt x="0" y="4320"/>
                    <a:pt x="4320" y="4320"/>
                    <a:pt x="8640" y="0"/>
                  </a:cubicBezTo>
                  <a:cubicBezTo>
                    <a:pt x="8640" y="0"/>
                    <a:pt x="12960" y="0"/>
                    <a:pt x="17280" y="0"/>
                  </a:cubicBezTo>
                  <a:cubicBezTo>
                    <a:pt x="17280" y="4320"/>
                    <a:pt x="21600" y="4320"/>
                    <a:pt x="21600" y="8640"/>
                  </a:cubicBezTo>
                  <a:cubicBezTo>
                    <a:pt x="21600" y="12960"/>
                    <a:pt x="21600" y="12960"/>
                    <a:pt x="2160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5" name="Google Shape;2635;p280"/>
            <p:cNvSpPr/>
            <p:nvPr/>
          </p:nvSpPr>
          <p:spPr>
            <a:xfrm>
              <a:off x="107115" y="800933"/>
              <a:ext cx="535580" cy="4284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513"/>
                  </a:moveTo>
                  <a:cubicBezTo>
                    <a:pt x="21600" y="14850"/>
                    <a:pt x="21600" y="15525"/>
                    <a:pt x="21600" y="15525"/>
                  </a:cubicBezTo>
                  <a:cubicBezTo>
                    <a:pt x="21330" y="15863"/>
                    <a:pt x="20790" y="16200"/>
                    <a:pt x="20520" y="16200"/>
                  </a:cubicBezTo>
                  <a:cubicBezTo>
                    <a:pt x="20250" y="16200"/>
                    <a:pt x="19980" y="15863"/>
                    <a:pt x="19710" y="16200"/>
                  </a:cubicBezTo>
                  <a:cubicBezTo>
                    <a:pt x="19440" y="16200"/>
                    <a:pt x="19170" y="17213"/>
                    <a:pt x="18900" y="17213"/>
                  </a:cubicBezTo>
                  <a:cubicBezTo>
                    <a:pt x="18900" y="17550"/>
                    <a:pt x="18360" y="17888"/>
                    <a:pt x="18090" y="17888"/>
                  </a:cubicBezTo>
                  <a:cubicBezTo>
                    <a:pt x="17820" y="17888"/>
                    <a:pt x="17280" y="17888"/>
                    <a:pt x="17280" y="17888"/>
                  </a:cubicBezTo>
                  <a:cubicBezTo>
                    <a:pt x="17010" y="17888"/>
                    <a:pt x="16470" y="17550"/>
                    <a:pt x="16200" y="17550"/>
                  </a:cubicBezTo>
                  <a:cubicBezTo>
                    <a:pt x="15930" y="17550"/>
                    <a:pt x="15120" y="17550"/>
                    <a:pt x="14850" y="17550"/>
                  </a:cubicBezTo>
                  <a:cubicBezTo>
                    <a:pt x="14580" y="17550"/>
                    <a:pt x="14040" y="17213"/>
                    <a:pt x="14040" y="17213"/>
                  </a:cubicBezTo>
                  <a:cubicBezTo>
                    <a:pt x="13770" y="17213"/>
                    <a:pt x="13230" y="17213"/>
                    <a:pt x="12960" y="17213"/>
                  </a:cubicBezTo>
                  <a:cubicBezTo>
                    <a:pt x="12960" y="17213"/>
                    <a:pt x="12690" y="17888"/>
                    <a:pt x="12420" y="17888"/>
                  </a:cubicBezTo>
                  <a:cubicBezTo>
                    <a:pt x="12420" y="18225"/>
                    <a:pt x="12150" y="18563"/>
                    <a:pt x="11880" y="18900"/>
                  </a:cubicBezTo>
                  <a:cubicBezTo>
                    <a:pt x="11610" y="19238"/>
                    <a:pt x="11340" y="19575"/>
                    <a:pt x="11070" y="19575"/>
                  </a:cubicBezTo>
                  <a:cubicBezTo>
                    <a:pt x="10800" y="19913"/>
                    <a:pt x="10260" y="19575"/>
                    <a:pt x="9990" y="19575"/>
                  </a:cubicBezTo>
                  <a:cubicBezTo>
                    <a:pt x="9720" y="19913"/>
                    <a:pt x="9180" y="20250"/>
                    <a:pt x="8910" y="20588"/>
                  </a:cubicBezTo>
                  <a:cubicBezTo>
                    <a:pt x="8910" y="20588"/>
                    <a:pt x="8640" y="20925"/>
                    <a:pt x="8640" y="21263"/>
                  </a:cubicBezTo>
                  <a:cubicBezTo>
                    <a:pt x="8640" y="21263"/>
                    <a:pt x="8100" y="21600"/>
                    <a:pt x="8100" y="21600"/>
                  </a:cubicBezTo>
                  <a:cubicBezTo>
                    <a:pt x="7830" y="21600"/>
                    <a:pt x="7560" y="21263"/>
                    <a:pt x="7290" y="21263"/>
                  </a:cubicBezTo>
                  <a:cubicBezTo>
                    <a:pt x="7290" y="21263"/>
                    <a:pt x="7020" y="21263"/>
                    <a:pt x="6750" y="21263"/>
                  </a:cubicBezTo>
                  <a:cubicBezTo>
                    <a:pt x="6750" y="21263"/>
                    <a:pt x="6750" y="20925"/>
                    <a:pt x="6750" y="20925"/>
                  </a:cubicBezTo>
                  <a:cubicBezTo>
                    <a:pt x="6480" y="20925"/>
                    <a:pt x="6210" y="20588"/>
                    <a:pt x="6210" y="20250"/>
                  </a:cubicBezTo>
                  <a:cubicBezTo>
                    <a:pt x="5940" y="20250"/>
                    <a:pt x="5940" y="19575"/>
                    <a:pt x="5940" y="19238"/>
                  </a:cubicBezTo>
                  <a:cubicBezTo>
                    <a:pt x="5940" y="19238"/>
                    <a:pt x="5670" y="19238"/>
                    <a:pt x="5670" y="19238"/>
                  </a:cubicBezTo>
                  <a:cubicBezTo>
                    <a:pt x="5400" y="19238"/>
                    <a:pt x="5130" y="19238"/>
                    <a:pt x="5130" y="19238"/>
                  </a:cubicBezTo>
                  <a:cubicBezTo>
                    <a:pt x="4860" y="18900"/>
                    <a:pt x="4860" y="18900"/>
                    <a:pt x="4860" y="18900"/>
                  </a:cubicBezTo>
                  <a:cubicBezTo>
                    <a:pt x="4860" y="18900"/>
                    <a:pt x="5130" y="18563"/>
                    <a:pt x="5130" y="18563"/>
                  </a:cubicBezTo>
                  <a:cubicBezTo>
                    <a:pt x="5130" y="18563"/>
                    <a:pt x="5130" y="18225"/>
                    <a:pt x="4860" y="18225"/>
                  </a:cubicBezTo>
                  <a:cubicBezTo>
                    <a:pt x="4860" y="18225"/>
                    <a:pt x="4320" y="18225"/>
                    <a:pt x="4320" y="18225"/>
                  </a:cubicBezTo>
                  <a:cubicBezTo>
                    <a:pt x="4050" y="18225"/>
                    <a:pt x="4050" y="17888"/>
                    <a:pt x="4050" y="17888"/>
                  </a:cubicBezTo>
                  <a:cubicBezTo>
                    <a:pt x="3780" y="17550"/>
                    <a:pt x="3780" y="16875"/>
                    <a:pt x="3780" y="16875"/>
                  </a:cubicBezTo>
                  <a:cubicBezTo>
                    <a:pt x="3780" y="16538"/>
                    <a:pt x="3780" y="16200"/>
                    <a:pt x="3780" y="15863"/>
                  </a:cubicBezTo>
                  <a:cubicBezTo>
                    <a:pt x="3780" y="15525"/>
                    <a:pt x="3510" y="14850"/>
                    <a:pt x="3510" y="14850"/>
                  </a:cubicBezTo>
                  <a:cubicBezTo>
                    <a:pt x="3510" y="14513"/>
                    <a:pt x="4050" y="14513"/>
                    <a:pt x="4050" y="14175"/>
                  </a:cubicBezTo>
                  <a:cubicBezTo>
                    <a:pt x="4050" y="13838"/>
                    <a:pt x="3780" y="13500"/>
                    <a:pt x="3780" y="13163"/>
                  </a:cubicBezTo>
                  <a:cubicBezTo>
                    <a:pt x="3780" y="12825"/>
                    <a:pt x="3510" y="12488"/>
                    <a:pt x="3510" y="12488"/>
                  </a:cubicBezTo>
                  <a:cubicBezTo>
                    <a:pt x="3240" y="12488"/>
                    <a:pt x="3240" y="12488"/>
                    <a:pt x="2970" y="12488"/>
                  </a:cubicBezTo>
                  <a:cubicBezTo>
                    <a:pt x="2970" y="12488"/>
                    <a:pt x="2700" y="12825"/>
                    <a:pt x="2700" y="12825"/>
                  </a:cubicBezTo>
                  <a:cubicBezTo>
                    <a:pt x="2430" y="12825"/>
                    <a:pt x="2160" y="12825"/>
                    <a:pt x="1890" y="12488"/>
                  </a:cubicBezTo>
                  <a:cubicBezTo>
                    <a:pt x="1890" y="12488"/>
                    <a:pt x="1620" y="12150"/>
                    <a:pt x="1350" y="12150"/>
                  </a:cubicBezTo>
                  <a:cubicBezTo>
                    <a:pt x="1350" y="11813"/>
                    <a:pt x="1080" y="11475"/>
                    <a:pt x="1080" y="11475"/>
                  </a:cubicBezTo>
                  <a:cubicBezTo>
                    <a:pt x="810" y="11475"/>
                    <a:pt x="540" y="11138"/>
                    <a:pt x="540" y="10800"/>
                  </a:cubicBezTo>
                  <a:cubicBezTo>
                    <a:pt x="540" y="10800"/>
                    <a:pt x="1080" y="10800"/>
                    <a:pt x="1080" y="10800"/>
                  </a:cubicBezTo>
                  <a:cubicBezTo>
                    <a:pt x="1080" y="10800"/>
                    <a:pt x="1350" y="11138"/>
                    <a:pt x="1620" y="10800"/>
                  </a:cubicBezTo>
                  <a:cubicBezTo>
                    <a:pt x="1620" y="10800"/>
                    <a:pt x="1620" y="10800"/>
                    <a:pt x="1620" y="10462"/>
                  </a:cubicBezTo>
                  <a:cubicBezTo>
                    <a:pt x="1620" y="10462"/>
                    <a:pt x="1350" y="10125"/>
                    <a:pt x="1350" y="9787"/>
                  </a:cubicBezTo>
                  <a:cubicBezTo>
                    <a:pt x="1350" y="9787"/>
                    <a:pt x="1350" y="9450"/>
                    <a:pt x="1080" y="9112"/>
                  </a:cubicBezTo>
                  <a:cubicBezTo>
                    <a:pt x="810" y="9450"/>
                    <a:pt x="810" y="9450"/>
                    <a:pt x="810" y="9450"/>
                  </a:cubicBezTo>
                  <a:cubicBezTo>
                    <a:pt x="540" y="9450"/>
                    <a:pt x="270" y="9112"/>
                    <a:pt x="270" y="8775"/>
                  </a:cubicBezTo>
                  <a:cubicBezTo>
                    <a:pt x="0" y="8775"/>
                    <a:pt x="0" y="8437"/>
                    <a:pt x="0" y="8100"/>
                  </a:cubicBezTo>
                  <a:cubicBezTo>
                    <a:pt x="0" y="8100"/>
                    <a:pt x="270" y="7425"/>
                    <a:pt x="270" y="7425"/>
                  </a:cubicBezTo>
                  <a:cubicBezTo>
                    <a:pt x="270" y="7087"/>
                    <a:pt x="0" y="6750"/>
                    <a:pt x="0" y="6412"/>
                  </a:cubicBezTo>
                  <a:cubicBezTo>
                    <a:pt x="0" y="6412"/>
                    <a:pt x="270" y="5737"/>
                    <a:pt x="270" y="5737"/>
                  </a:cubicBezTo>
                  <a:cubicBezTo>
                    <a:pt x="270" y="5737"/>
                    <a:pt x="540" y="5400"/>
                    <a:pt x="540" y="5400"/>
                  </a:cubicBezTo>
                  <a:cubicBezTo>
                    <a:pt x="810" y="5400"/>
                    <a:pt x="1080" y="5400"/>
                    <a:pt x="1350" y="5400"/>
                  </a:cubicBezTo>
                  <a:cubicBezTo>
                    <a:pt x="1350" y="5400"/>
                    <a:pt x="1890" y="5400"/>
                    <a:pt x="1890" y="5400"/>
                  </a:cubicBezTo>
                  <a:cubicBezTo>
                    <a:pt x="2160" y="5400"/>
                    <a:pt x="2700" y="5400"/>
                    <a:pt x="2970" y="5062"/>
                  </a:cubicBezTo>
                  <a:cubicBezTo>
                    <a:pt x="3240" y="5062"/>
                    <a:pt x="3240" y="4725"/>
                    <a:pt x="3510" y="4725"/>
                  </a:cubicBezTo>
                  <a:cubicBezTo>
                    <a:pt x="3510" y="4725"/>
                    <a:pt x="3780" y="4725"/>
                    <a:pt x="4050" y="4387"/>
                  </a:cubicBezTo>
                  <a:cubicBezTo>
                    <a:pt x="4050" y="4387"/>
                    <a:pt x="4320" y="4050"/>
                    <a:pt x="4320" y="3712"/>
                  </a:cubicBezTo>
                  <a:cubicBezTo>
                    <a:pt x="4320" y="3712"/>
                    <a:pt x="4050" y="3037"/>
                    <a:pt x="4050" y="2700"/>
                  </a:cubicBezTo>
                  <a:cubicBezTo>
                    <a:pt x="4320" y="2700"/>
                    <a:pt x="4590" y="2362"/>
                    <a:pt x="4860" y="2362"/>
                  </a:cubicBezTo>
                  <a:cubicBezTo>
                    <a:pt x="4860" y="2362"/>
                    <a:pt x="5130" y="2362"/>
                    <a:pt x="5130" y="2362"/>
                  </a:cubicBezTo>
                  <a:cubicBezTo>
                    <a:pt x="5400" y="2700"/>
                    <a:pt x="5670" y="3037"/>
                    <a:pt x="5940" y="3375"/>
                  </a:cubicBezTo>
                  <a:cubicBezTo>
                    <a:pt x="5940" y="3712"/>
                    <a:pt x="5940" y="4050"/>
                    <a:pt x="5940" y="4387"/>
                  </a:cubicBezTo>
                  <a:cubicBezTo>
                    <a:pt x="5940" y="4725"/>
                    <a:pt x="6480" y="4725"/>
                    <a:pt x="6480" y="4725"/>
                  </a:cubicBezTo>
                  <a:cubicBezTo>
                    <a:pt x="6750" y="4725"/>
                    <a:pt x="7020" y="4387"/>
                    <a:pt x="7020" y="4387"/>
                  </a:cubicBezTo>
                  <a:cubicBezTo>
                    <a:pt x="7290" y="4050"/>
                    <a:pt x="7560" y="4387"/>
                    <a:pt x="7560" y="4387"/>
                  </a:cubicBezTo>
                  <a:cubicBezTo>
                    <a:pt x="7560" y="4387"/>
                    <a:pt x="7830" y="4725"/>
                    <a:pt x="7830" y="4725"/>
                  </a:cubicBezTo>
                  <a:cubicBezTo>
                    <a:pt x="8100" y="5062"/>
                    <a:pt x="8370" y="4725"/>
                    <a:pt x="8370" y="4725"/>
                  </a:cubicBezTo>
                  <a:cubicBezTo>
                    <a:pt x="8370" y="4387"/>
                    <a:pt x="8640" y="4050"/>
                    <a:pt x="8640" y="3712"/>
                  </a:cubicBezTo>
                  <a:cubicBezTo>
                    <a:pt x="8910" y="3375"/>
                    <a:pt x="9450" y="3375"/>
                    <a:pt x="9720" y="3037"/>
                  </a:cubicBezTo>
                  <a:cubicBezTo>
                    <a:pt x="9990" y="3037"/>
                    <a:pt x="10260" y="2362"/>
                    <a:pt x="10530" y="2362"/>
                  </a:cubicBezTo>
                  <a:cubicBezTo>
                    <a:pt x="10530" y="2362"/>
                    <a:pt x="10800" y="2362"/>
                    <a:pt x="11070" y="2700"/>
                  </a:cubicBezTo>
                  <a:cubicBezTo>
                    <a:pt x="11070" y="2700"/>
                    <a:pt x="11340" y="3037"/>
                    <a:pt x="11340" y="3375"/>
                  </a:cubicBezTo>
                  <a:cubicBezTo>
                    <a:pt x="11610" y="3375"/>
                    <a:pt x="11880" y="3712"/>
                    <a:pt x="11880" y="3712"/>
                  </a:cubicBezTo>
                  <a:cubicBezTo>
                    <a:pt x="12150" y="3712"/>
                    <a:pt x="12420" y="3037"/>
                    <a:pt x="12690" y="3037"/>
                  </a:cubicBezTo>
                  <a:cubicBezTo>
                    <a:pt x="12690" y="2700"/>
                    <a:pt x="12690" y="2362"/>
                    <a:pt x="12690" y="2362"/>
                  </a:cubicBezTo>
                  <a:cubicBezTo>
                    <a:pt x="12960" y="2025"/>
                    <a:pt x="13230" y="2025"/>
                    <a:pt x="13230" y="2025"/>
                  </a:cubicBezTo>
                  <a:cubicBezTo>
                    <a:pt x="13770" y="1687"/>
                    <a:pt x="14580" y="1687"/>
                    <a:pt x="14850" y="1350"/>
                  </a:cubicBezTo>
                  <a:cubicBezTo>
                    <a:pt x="14850" y="1012"/>
                    <a:pt x="15120" y="1012"/>
                    <a:pt x="15120" y="675"/>
                  </a:cubicBezTo>
                  <a:cubicBezTo>
                    <a:pt x="15390" y="675"/>
                    <a:pt x="15660" y="0"/>
                    <a:pt x="15930" y="0"/>
                  </a:cubicBezTo>
                  <a:cubicBezTo>
                    <a:pt x="15930" y="337"/>
                    <a:pt x="15930" y="1012"/>
                    <a:pt x="16200" y="1012"/>
                  </a:cubicBezTo>
                  <a:cubicBezTo>
                    <a:pt x="16200" y="1012"/>
                    <a:pt x="16470" y="1012"/>
                    <a:pt x="16740" y="1012"/>
                  </a:cubicBezTo>
                  <a:cubicBezTo>
                    <a:pt x="17010" y="1012"/>
                    <a:pt x="17280" y="1012"/>
                    <a:pt x="17550" y="1012"/>
                  </a:cubicBezTo>
                  <a:cubicBezTo>
                    <a:pt x="17820" y="1012"/>
                    <a:pt x="18360" y="1012"/>
                    <a:pt x="18360" y="1350"/>
                  </a:cubicBezTo>
                  <a:cubicBezTo>
                    <a:pt x="18630" y="1350"/>
                    <a:pt x="18630" y="2025"/>
                    <a:pt x="18630" y="2025"/>
                  </a:cubicBezTo>
                  <a:cubicBezTo>
                    <a:pt x="18630" y="2362"/>
                    <a:pt x="18900" y="3037"/>
                    <a:pt x="19170" y="3037"/>
                  </a:cubicBezTo>
                  <a:cubicBezTo>
                    <a:pt x="19170" y="3375"/>
                    <a:pt x="19440" y="3375"/>
                    <a:pt x="19440" y="3375"/>
                  </a:cubicBezTo>
                  <a:cubicBezTo>
                    <a:pt x="19440" y="3712"/>
                    <a:pt x="19440" y="4050"/>
                    <a:pt x="19440" y="4050"/>
                  </a:cubicBezTo>
                  <a:cubicBezTo>
                    <a:pt x="19440" y="4387"/>
                    <a:pt x="19440" y="5062"/>
                    <a:pt x="19440" y="5062"/>
                  </a:cubicBezTo>
                  <a:cubicBezTo>
                    <a:pt x="19710" y="5400"/>
                    <a:pt x="19980" y="6075"/>
                    <a:pt x="19980" y="6412"/>
                  </a:cubicBezTo>
                  <a:cubicBezTo>
                    <a:pt x="20250" y="6412"/>
                    <a:pt x="20520" y="6750"/>
                    <a:pt x="20520" y="7087"/>
                  </a:cubicBezTo>
                  <a:cubicBezTo>
                    <a:pt x="20520" y="7425"/>
                    <a:pt x="19980" y="8100"/>
                    <a:pt x="19980" y="8437"/>
                  </a:cubicBezTo>
                  <a:cubicBezTo>
                    <a:pt x="19710" y="8775"/>
                    <a:pt x="19710" y="9450"/>
                    <a:pt x="19710" y="9787"/>
                  </a:cubicBezTo>
                  <a:cubicBezTo>
                    <a:pt x="19710" y="10125"/>
                    <a:pt x="20250" y="10800"/>
                    <a:pt x="20520" y="10800"/>
                  </a:cubicBezTo>
                  <a:cubicBezTo>
                    <a:pt x="20520" y="11138"/>
                    <a:pt x="21330" y="11813"/>
                    <a:pt x="21330" y="12150"/>
                  </a:cubicBezTo>
                  <a:cubicBezTo>
                    <a:pt x="21330" y="12150"/>
                    <a:pt x="21600" y="12488"/>
                    <a:pt x="21330" y="12825"/>
                  </a:cubicBezTo>
                  <a:cubicBezTo>
                    <a:pt x="21330" y="13163"/>
                    <a:pt x="21060" y="13163"/>
                    <a:pt x="20790" y="13500"/>
                  </a:cubicBezTo>
                  <a:cubicBezTo>
                    <a:pt x="20790" y="13500"/>
                    <a:pt x="21060" y="13838"/>
                    <a:pt x="21060" y="13838"/>
                  </a:cubicBezTo>
                  <a:cubicBezTo>
                    <a:pt x="21060" y="14175"/>
                    <a:pt x="21330" y="14513"/>
                    <a:pt x="21600" y="145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6" name="Google Shape;2636;p280"/>
            <p:cNvSpPr/>
            <p:nvPr/>
          </p:nvSpPr>
          <p:spPr>
            <a:xfrm>
              <a:off x="107115" y="800933"/>
              <a:ext cx="535580" cy="42846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513"/>
                  </a:moveTo>
                  <a:cubicBezTo>
                    <a:pt x="21600" y="14850"/>
                    <a:pt x="21600" y="15525"/>
                    <a:pt x="21600" y="15525"/>
                  </a:cubicBezTo>
                  <a:cubicBezTo>
                    <a:pt x="21330" y="15863"/>
                    <a:pt x="20790" y="16200"/>
                    <a:pt x="20520" y="16200"/>
                  </a:cubicBezTo>
                  <a:cubicBezTo>
                    <a:pt x="20250" y="16200"/>
                    <a:pt x="19980" y="15863"/>
                    <a:pt x="19710" y="16200"/>
                  </a:cubicBezTo>
                  <a:cubicBezTo>
                    <a:pt x="19440" y="16200"/>
                    <a:pt x="19170" y="17213"/>
                    <a:pt x="18900" y="17213"/>
                  </a:cubicBezTo>
                  <a:cubicBezTo>
                    <a:pt x="18900" y="17550"/>
                    <a:pt x="18360" y="17888"/>
                    <a:pt x="18090" y="17888"/>
                  </a:cubicBezTo>
                  <a:cubicBezTo>
                    <a:pt x="17820" y="17888"/>
                    <a:pt x="17280" y="17888"/>
                    <a:pt x="17280" y="17888"/>
                  </a:cubicBezTo>
                  <a:cubicBezTo>
                    <a:pt x="17010" y="17888"/>
                    <a:pt x="16470" y="17550"/>
                    <a:pt x="16200" y="17550"/>
                  </a:cubicBezTo>
                  <a:cubicBezTo>
                    <a:pt x="15930" y="17550"/>
                    <a:pt x="15120" y="17550"/>
                    <a:pt x="14850" y="17550"/>
                  </a:cubicBezTo>
                  <a:cubicBezTo>
                    <a:pt x="14580" y="17550"/>
                    <a:pt x="14040" y="17213"/>
                    <a:pt x="14040" y="17213"/>
                  </a:cubicBezTo>
                  <a:cubicBezTo>
                    <a:pt x="13770" y="17213"/>
                    <a:pt x="13230" y="17213"/>
                    <a:pt x="12960" y="17213"/>
                  </a:cubicBezTo>
                  <a:cubicBezTo>
                    <a:pt x="12960" y="17213"/>
                    <a:pt x="12690" y="17888"/>
                    <a:pt x="12420" y="17888"/>
                  </a:cubicBezTo>
                  <a:cubicBezTo>
                    <a:pt x="12420" y="18225"/>
                    <a:pt x="12150" y="18563"/>
                    <a:pt x="11880" y="18900"/>
                  </a:cubicBezTo>
                  <a:cubicBezTo>
                    <a:pt x="11610" y="19238"/>
                    <a:pt x="11340" y="19575"/>
                    <a:pt x="11070" y="19575"/>
                  </a:cubicBezTo>
                  <a:cubicBezTo>
                    <a:pt x="10800" y="19913"/>
                    <a:pt x="10260" y="19575"/>
                    <a:pt x="9990" y="19575"/>
                  </a:cubicBezTo>
                  <a:cubicBezTo>
                    <a:pt x="9720" y="19913"/>
                    <a:pt x="9180" y="20250"/>
                    <a:pt x="8910" y="20588"/>
                  </a:cubicBezTo>
                  <a:cubicBezTo>
                    <a:pt x="8910" y="20588"/>
                    <a:pt x="8640" y="20925"/>
                    <a:pt x="8640" y="21263"/>
                  </a:cubicBezTo>
                  <a:cubicBezTo>
                    <a:pt x="8640" y="21263"/>
                    <a:pt x="8100" y="21600"/>
                    <a:pt x="8100" y="21600"/>
                  </a:cubicBezTo>
                  <a:cubicBezTo>
                    <a:pt x="7830" y="21600"/>
                    <a:pt x="7560" y="21263"/>
                    <a:pt x="7290" y="21263"/>
                  </a:cubicBezTo>
                  <a:cubicBezTo>
                    <a:pt x="7290" y="21263"/>
                    <a:pt x="7020" y="21263"/>
                    <a:pt x="6750" y="21263"/>
                  </a:cubicBezTo>
                  <a:cubicBezTo>
                    <a:pt x="6750" y="21263"/>
                    <a:pt x="6750" y="20925"/>
                    <a:pt x="6750" y="20925"/>
                  </a:cubicBezTo>
                  <a:cubicBezTo>
                    <a:pt x="6480" y="20925"/>
                    <a:pt x="6210" y="20588"/>
                    <a:pt x="6210" y="20250"/>
                  </a:cubicBezTo>
                  <a:cubicBezTo>
                    <a:pt x="5940" y="20250"/>
                    <a:pt x="5940" y="19575"/>
                    <a:pt x="5940" y="19238"/>
                  </a:cubicBezTo>
                  <a:cubicBezTo>
                    <a:pt x="5940" y="19238"/>
                    <a:pt x="5670" y="19238"/>
                    <a:pt x="5670" y="19238"/>
                  </a:cubicBezTo>
                  <a:cubicBezTo>
                    <a:pt x="5400" y="19238"/>
                    <a:pt x="5130" y="19238"/>
                    <a:pt x="5130" y="19238"/>
                  </a:cubicBezTo>
                  <a:cubicBezTo>
                    <a:pt x="4860" y="18900"/>
                    <a:pt x="4860" y="18900"/>
                    <a:pt x="4860" y="18900"/>
                  </a:cubicBezTo>
                  <a:cubicBezTo>
                    <a:pt x="4860" y="18900"/>
                    <a:pt x="5130" y="18563"/>
                    <a:pt x="5130" y="18563"/>
                  </a:cubicBezTo>
                  <a:cubicBezTo>
                    <a:pt x="5130" y="18563"/>
                    <a:pt x="5130" y="18225"/>
                    <a:pt x="4860" y="18225"/>
                  </a:cubicBezTo>
                  <a:cubicBezTo>
                    <a:pt x="4860" y="18225"/>
                    <a:pt x="4320" y="18225"/>
                    <a:pt x="4320" y="18225"/>
                  </a:cubicBezTo>
                  <a:cubicBezTo>
                    <a:pt x="4050" y="18225"/>
                    <a:pt x="4050" y="17888"/>
                    <a:pt x="4050" y="17888"/>
                  </a:cubicBezTo>
                  <a:cubicBezTo>
                    <a:pt x="3780" y="17550"/>
                    <a:pt x="3780" y="16875"/>
                    <a:pt x="3780" y="16875"/>
                  </a:cubicBezTo>
                  <a:cubicBezTo>
                    <a:pt x="3780" y="16538"/>
                    <a:pt x="3780" y="16200"/>
                    <a:pt x="3780" y="15863"/>
                  </a:cubicBezTo>
                  <a:cubicBezTo>
                    <a:pt x="3780" y="15525"/>
                    <a:pt x="3510" y="14850"/>
                    <a:pt x="3510" y="14850"/>
                  </a:cubicBezTo>
                  <a:cubicBezTo>
                    <a:pt x="3510" y="14513"/>
                    <a:pt x="4050" y="14513"/>
                    <a:pt x="4050" y="14175"/>
                  </a:cubicBezTo>
                  <a:cubicBezTo>
                    <a:pt x="4050" y="13838"/>
                    <a:pt x="3780" y="13500"/>
                    <a:pt x="3780" y="13163"/>
                  </a:cubicBezTo>
                  <a:cubicBezTo>
                    <a:pt x="3780" y="12825"/>
                    <a:pt x="3510" y="12488"/>
                    <a:pt x="3510" y="12488"/>
                  </a:cubicBezTo>
                  <a:cubicBezTo>
                    <a:pt x="3240" y="12488"/>
                    <a:pt x="3240" y="12488"/>
                    <a:pt x="2970" y="12488"/>
                  </a:cubicBezTo>
                  <a:cubicBezTo>
                    <a:pt x="2970" y="12488"/>
                    <a:pt x="2700" y="12825"/>
                    <a:pt x="2700" y="12825"/>
                  </a:cubicBezTo>
                  <a:cubicBezTo>
                    <a:pt x="2430" y="12825"/>
                    <a:pt x="2160" y="12825"/>
                    <a:pt x="1890" y="12488"/>
                  </a:cubicBezTo>
                  <a:cubicBezTo>
                    <a:pt x="1890" y="12488"/>
                    <a:pt x="1620" y="12150"/>
                    <a:pt x="1350" y="12150"/>
                  </a:cubicBezTo>
                  <a:cubicBezTo>
                    <a:pt x="1350" y="11813"/>
                    <a:pt x="1080" y="11475"/>
                    <a:pt x="1080" y="11475"/>
                  </a:cubicBezTo>
                  <a:cubicBezTo>
                    <a:pt x="810" y="11475"/>
                    <a:pt x="540" y="11138"/>
                    <a:pt x="540" y="10800"/>
                  </a:cubicBezTo>
                  <a:cubicBezTo>
                    <a:pt x="540" y="10800"/>
                    <a:pt x="1080" y="10800"/>
                    <a:pt x="1080" y="10800"/>
                  </a:cubicBezTo>
                  <a:cubicBezTo>
                    <a:pt x="1080" y="10800"/>
                    <a:pt x="1350" y="11138"/>
                    <a:pt x="1620" y="10800"/>
                  </a:cubicBezTo>
                  <a:cubicBezTo>
                    <a:pt x="1620" y="10800"/>
                    <a:pt x="1620" y="10800"/>
                    <a:pt x="1620" y="10462"/>
                  </a:cubicBezTo>
                  <a:cubicBezTo>
                    <a:pt x="1620" y="10462"/>
                    <a:pt x="1350" y="10125"/>
                    <a:pt x="1350" y="9787"/>
                  </a:cubicBezTo>
                  <a:cubicBezTo>
                    <a:pt x="1350" y="9787"/>
                    <a:pt x="1350" y="9450"/>
                    <a:pt x="1080" y="9112"/>
                  </a:cubicBezTo>
                  <a:cubicBezTo>
                    <a:pt x="810" y="9450"/>
                    <a:pt x="810" y="9450"/>
                    <a:pt x="810" y="9450"/>
                  </a:cubicBezTo>
                  <a:cubicBezTo>
                    <a:pt x="540" y="9450"/>
                    <a:pt x="270" y="9112"/>
                    <a:pt x="270" y="8775"/>
                  </a:cubicBezTo>
                  <a:cubicBezTo>
                    <a:pt x="0" y="8775"/>
                    <a:pt x="0" y="8437"/>
                    <a:pt x="0" y="8100"/>
                  </a:cubicBezTo>
                  <a:cubicBezTo>
                    <a:pt x="0" y="8100"/>
                    <a:pt x="270" y="7425"/>
                    <a:pt x="270" y="7425"/>
                  </a:cubicBezTo>
                  <a:cubicBezTo>
                    <a:pt x="270" y="7087"/>
                    <a:pt x="0" y="6750"/>
                    <a:pt x="0" y="6412"/>
                  </a:cubicBezTo>
                  <a:cubicBezTo>
                    <a:pt x="0" y="6412"/>
                    <a:pt x="270" y="5737"/>
                    <a:pt x="270" y="5737"/>
                  </a:cubicBezTo>
                  <a:cubicBezTo>
                    <a:pt x="270" y="5737"/>
                    <a:pt x="540" y="5400"/>
                    <a:pt x="540" y="5400"/>
                  </a:cubicBezTo>
                  <a:cubicBezTo>
                    <a:pt x="810" y="5400"/>
                    <a:pt x="1080" y="5400"/>
                    <a:pt x="1350" y="5400"/>
                  </a:cubicBezTo>
                  <a:cubicBezTo>
                    <a:pt x="1350" y="5400"/>
                    <a:pt x="1890" y="5400"/>
                    <a:pt x="1890" y="5400"/>
                  </a:cubicBezTo>
                  <a:cubicBezTo>
                    <a:pt x="2160" y="5400"/>
                    <a:pt x="2700" y="5400"/>
                    <a:pt x="2970" y="5062"/>
                  </a:cubicBezTo>
                  <a:cubicBezTo>
                    <a:pt x="3240" y="5062"/>
                    <a:pt x="3240" y="4725"/>
                    <a:pt x="3510" y="4725"/>
                  </a:cubicBezTo>
                  <a:cubicBezTo>
                    <a:pt x="3510" y="4725"/>
                    <a:pt x="3780" y="4725"/>
                    <a:pt x="4050" y="4387"/>
                  </a:cubicBezTo>
                  <a:cubicBezTo>
                    <a:pt x="4050" y="4387"/>
                    <a:pt x="4320" y="4050"/>
                    <a:pt x="4320" y="3712"/>
                  </a:cubicBezTo>
                  <a:cubicBezTo>
                    <a:pt x="4320" y="3712"/>
                    <a:pt x="4050" y="3037"/>
                    <a:pt x="4050" y="2700"/>
                  </a:cubicBezTo>
                  <a:cubicBezTo>
                    <a:pt x="4320" y="2700"/>
                    <a:pt x="4590" y="2362"/>
                    <a:pt x="4860" y="2362"/>
                  </a:cubicBezTo>
                  <a:cubicBezTo>
                    <a:pt x="4860" y="2362"/>
                    <a:pt x="5130" y="2362"/>
                    <a:pt x="5130" y="2362"/>
                  </a:cubicBezTo>
                  <a:cubicBezTo>
                    <a:pt x="5400" y="2700"/>
                    <a:pt x="5670" y="3037"/>
                    <a:pt x="5940" y="3375"/>
                  </a:cubicBezTo>
                  <a:cubicBezTo>
                    <a:pt x="5940" y="3712"/>
                    <a:pt x="5940" y="4050"/>
                    <a:pt x="5940" y="4387"/>
                  </a:cubicBezTo>
                  <a:cubicBezTo>
                    <a:pt x="5940" y="4725"/>
                    <a:pt x="6480" y="4725"/>
                    <a:pt x="6480" y="4725"/>
                  </a:cubicBezTo>
                  <a:cubicBezTo>
                    <a:pt x="6750" y="4725"/>
                    <a:pt x="7020" y="4387"/>
                    <a:pt x="7020" y="4387"/>
                  </a:cubicBezTo>
                  <a:cubicBezTo>
                    <a:pt x="7290" y="4050"/>
                    <a:pt x="7560" y="4387"/>
                    <a:pt x="7560" y="4387"/>
                  </a:cubicBezTo>
                  <a:cubicBezTo>
                    <a:pt x="7560" y="4387"/>
                    <a:pt x="7830" y="4725"/>
                    <a:pt x="7830" y="4725"/>
                  </a:cubicBezTo>
                  <a:cubicBezTo>
                    <a:pt x="8100" y="5062"/>
                    <a:pt x="8370" y="4725"/>
                    <a:pt x="8370" y="4725"/>
                  </a:cubicBezTo>
                  <a:cubicBezTo>
                    <a:pt x="8370" y="4387"/>
                    <a:pt x="8640" y="4050"/>
                    <a:pt x="8640" y="3712"/>
                  </a:cubicBezTo>
                  <a:cubicBezTo>
                    <a:pt x="8910" y="3375"/>
                    <a:pt x="9450" y="3375"/>
                    <a:pt x="9720" y="3037"/>
                  </a:cubicBezTo>
                  <a:cubicBezTo>
                    <a:pt x="9990" y="3037"/>
                    <a:pt x="10260" y="2362"/>
                    <a:pt x="10530" y="2362"/>
                  </a:cubicBezTo>
                  <a:cubicBezTo>
                    <a:pt x="10530" y="2362"/>
                    <a:pt x="10800" y="2362"/>
                    <a:pt x="11070" y="2700"/>
                  </a:cubicBezTo>
                  <a:cubicBezTo>
                    <a:pt x="11070" y="2700"/>
                    <a:pt x="11340" y="3037"/>
                    <a:pt x="11340" y="3375"/>
                  </a:cubicBezTo>
                  <a:cubicBezTo>
                    <a:pt x="11610" y="3375"/>
                    <a:pt x="11880" y="3712"/>
                    <a:pt x="11880" y="3712"/>
                  </a:cubicBezTo>
                  <a:cubicBezTo>
                    <a:pt x="12150" y="3712"/>
                    <a:pt x="12420" y="3037"/>
                    <a:pt x="12690" y="3037"/>
                  </a:cubicBezTo>
                  <a:cubicBezTo>
                    <a:pt x="12690" y="2700"/>
                    <a:pt x="12690" y="2362"/>
                    <a:pt x="12690" y="2362"/>
                  </a:cubicBezTo>
                  <a:cubicBezTo>
                    <a:pt x="12960" y="2025"/>
                    <a:pt x="13230" y="2025"/>
                    <a:pt x="13230" y="2025"/>
                  </a:cubicBezTo>
                  <a:cubicBezTo>
                    <a:pt x="13770" y="1687"/>
                    <a:pt x="14580" y="1687"/>
                    <a:pt x="14850" y="1350"/>
                  </a:cubicBezTo>
                  <a:cubicBezTo>
                    <a:pt x="14850" y="1012"/>
                    <a:pt x="15120" y="1012"/>
                    <a:pt x="15120" y="675"/>
                  </a:cubicBezTo>
                  <a:cubicBezTo>
                    <a:pt x="15390" y="675"/>
                    <a:pt x="15660" y="0"/>
                    <a:pt x="15930" y="0"/>
                  </a:cubicBezTo>
                  <a:cubicBezTo>
                    <a:pt x="15930" y="337"/>
                    <a:pt x="15930" y="1012"/>
                    <a:pt x="16200" y="1012"/>
                  </a:cubicBezTo>
                  <a:cubicBezTo>
                    <a:pt x="16200" y="1012"/>
                    <a:pt x="16470" y="1012"/>
                    <a:pt x="16740" y="1012"/>
                  </a:cubicBezTo>
                  <a:cubicBezTo>
                    <a:pt x="17010" y="1012"/>
                    <a:pt x="17280" y="1012"/>
                    <a:pt x="17550" y="1012"/>
                  </a:cubicBezTo>
                  <a:cubicBezTo>
                    <a:pt x="17820" y="1012"/>
                    <a:pt x="18360" y="1012"/>
                    <a:pt x="18360" y="1350"/>
                  </a:cubicBezTo>
                  <a:cubicBezTo>
                    <a:pt x="18630" y="1350"/>
                    <a:pt x="18630" y="2025"/>
                    <a:pt x="18630" y="2025"/>
                  </a:cubicBezTo>
                  <a:cubicBezTo>
                    <a:pt x="18630" y="2362"/>
                    <a:pt x="18900" y="3037"/>
                    <a:pt x="19170" y="3037"/>
                  </a:cubicBezTo>
                  <a:cubicBezTo>
                    <a:pt x="19170" y="3375"/>
                    <a:pt x="19440" y="3375"/>
                    <a:pt x="19440" y="3375"/>
                  </a:cubicBezTo>
                  <a:cubicBezTo>
                    <a:pt x="19440" y="3712"/>
                    <a:pt x="19440" y="4050"/>
                    <a:pt x="19440" y="4050"/>
                  </a:cubicBezTo>
                  <a:cubicBezTo>
                    <a:pt x="19440" y="4387"/>
                    <a:pt x="19440" y="5062"/>
                    <a:pt x="19440" y="5062"/>
                  </a:cubicBezTo>
                  <a:cubicBezTo>
                    <a:pt x="19710" y="5400"/>
                    <a:pt x="19980" y="6075"/>
                    <a:pt x="19980" y="6412"/>
                  </a:cubicBezTo>
                  <a:cubicBezTo>
                    <a:pt x="20250" y="6412"/>
                    <a:pt x="20520" y="6750"/>
                    <a:pt x="20520" y="7087"/>
                  </a:cubicBezTo>
                  <a:cubicBezTo>
                    <a:pt x="20520" y="7425"/>
                    <a:pt x="19980" y="8100"/>
                    <a:pt x="19980" y="8437"/>
                  </a:cubicBezTo>
                  <a:cubicBezTo>
                    <a:pt x="19710" y="8775"/>
                    <a:pt x="19710" y="9450"/>
                    <a:pt x="19710" y="9787"/>
                  </a:cubicBezTo>
                  <a:cubicBezTo>
                    <a:pt x="19710" y="10125"/>
                    <a:pt x="20250" y="10800"/>
                    <a:pt x="20520" y="10800"/>
                  </a:cubicBezTo>
                  <a:cubicBezTo>
                    <a:pt x="20520" y="11138"/>
                    <a:pt x="21330" y="11813"/>
                    <a:pt x="21330" y="12150"/>
                  </a:cubicBezTo>
                  <a:cubicBezTo>
                    <a:pt x="21330" y="12150"/>
                    <a:pt x="21600" y="12488"/>
                    <a:pt x="21330" y="12825"/>
                  </a:cubicBezTo>
                  <a:cubicBezTo>
                    <a:pt x="21330" y="13163"/>
                    <a:pt x="21060" y="13163"/>
                    <a:pt x="20790" y="13500"/>
                  </a:cubicBezTo>
                  <a:cubicBezTo>
                    <a:pt x="20790" y="13500"/>
                    <a:pt x="21060" y="13838"/>
                    <a:pt x="21060" y="13838"/>
                  </a:cubicBezTo>
                  <a:cubicBezTo>
                    <a:pt x="21060" y="14175"/>
                    <a:pt x="21330" y="14513"/>
                    <a:pt x="21600" y="145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7" name="Google Shape;2637;p280"/>
            <p:cNvSpPr/>
            <p:nvPr/>
          </p:nvSpPr>
          <p:spPr>
            <a:xfrm>
              <a:off x="2882389" y="314044"/>
              <a:ext cx="811442" cy="766853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21423" y="19910"/>
                  </a:moveTo>
                  <a:cubicBezTo>
                    <a:pt x="21600" y="19910"/>
                    <a:pt x="21600" y="20285"/>
                    <a:pt x="21423" y="20473"/>
                  </a:cubicBezTo>
                  <a:cubicBezTo>
                    <a:pt x="21423" y="20473"/>
                    <a:pt x="21423" y="20661"/>
                    <a:pt x="21246" y="20661"/>
                  </a:cubicBezTo>
                  <a:cubicBezTo>
                    <a:pt x="21246" y="20661"/>
                    <a:pt x="21069" y="20661"/>
                    <a:pt x="20892" y="20661"/>
                  </a:cubicBezTo>
                  <a:cubicBezTo>
                    <a:pt x="20892" y="20661"/>
                    <a:pt x="20715" y="20849"/>
                    <a:pt x="20715" y="21037"/>
                  </a:cubicBezTo>
                  <a:cubicBezTo>
                    <a:pt x="20715" y="21037"/>
                    <a:pt x="20715" y="21224"/>
                    <a:pt x="20715" y="21412"/>
                  </a:cubicBezTo>
                  <a:cubicBezTo>
                    <a:pt x="20715" y="21412"/>
                    <a:pt x="20361" y="21412"/>
                    <a:pt x="20184" y="21412"/>
                  </a:cubicBezTo>
                  <a:cubicBezTo>
                    <a:pt x="20184" y="21412"/>
                    <a:pt x="20007" y="21600"/>
                    <a:pt x="20007" y="21600"/>
                  </a:cubicBezTo>
                  <a:cubicBezTo>
                    <a:pt x="19830" y="21600"/>
                    <a:pt x="19652" y="21412"/>
                    <a:pt x="19475" y="21412"/>
                  </a:cubicBezTo>
                  <a:cubicBezTo>
                    <a:pt x="19298" y="21412"/>
                    <a:pt x="19121" y="21412"/>
                    <a:pt x="18944" y="21412"/>
                  </a:cubicBezTo>
                  <a:cubicBezTo>
                    <a:pt x="18944" y="21224"/>
                    <a:pt x="18944" y="21224"/>
                    <a:pt x="18944" y="21224"/>
                  </a:cubicBezTo>
                  <a:cubicBezTo>
                    <a:pt x="18944" y="21224"/>
                    <a:pt x="18767" y="21037"/>
                    <a:pt x="18944" y="20849"/>
                  </a:cubicBezTo>
                  <a:cubicBezTo>
                    <a:pt x="19121" y="20661"/>
                    <a:pt x="19298" y="20473"/>
                    <a:pt x="19298" y="20473"/>
                  </a:cubicBezTo>
                  <a:cubicBezTo>
                    <a:pt x="19298" y="20285"/>
                    <a:pt x="19298" y="20097"/>
                    <a:pt x="19298" y="19910"/>
                  </a:cubicBezTo>
                  <a:cubicBezTo>
                    <a:pt x="19298" y="19910"/>
                    <a:pt x="18944" y="19722"/>
                    <a:pt x="18944" y="19534"/>
                  </a:cubicBezTo>
                  <a:cubicBezTo>
                    <a:pt x="18767" y="19346"/>
                    <a:pt x="18413" y="18970"/>
                    <a:pt x="18413" y="18783"/>
                  </a:cubicBezTo>
                  <a:cubicBezTo>
                    <a:pt x="18236" y="18783"/>
                    <a:pt x="18059" y="18407"/>
                    <a:pt x="17882" y="18219"/>
                  </a:cubicBezTo>
                  <a:cubicBezTo>
                    <a:pt x="17705" y="18031"/>
                    <a:pt x="17351" y="17656"/>
                    <a:pt x="17174" y="17468"/>
                  </a:cubicBezTo>
                  <a:cubicBezTo>
                    <a:pt x="16997" y="17468"/>
                    <a:pt x="16997" y="17280"/>
                    <a:pt x="16820" y="17280"/>
                  </a:cubicBezTo>
                  <a:cubicBezTo>
                    <a:pt x="16820" y="17092"/>
                    <a:pt x="16643" y="17280"/>
                    <a:pt x="16466" y="17280"/>
                  </a:cubicBezTo>
                  <a:cubicBezTo>
                    <a:pt x="16466" y="17468"/>
                    <a:pt x="16466" y="17843"/>
                    <a:pt x="16466" y="17843"/>
                  </a:cubicBezTo>
                  <a:cubicBezTo>
                    <a:pt x="16466" y="18031"/>
                    <a:pt x="16643" y="18219"/>
                    <a:pt x="16643" y="18407"/>
                  </a:cubicBezTo>
                  <a:cubicBezTo>
                    <a:pt x="16643" y="18407"/>
                    <a:pt x="16643" y="18783"/>
                    <a:pt x="16643" y="18970"/>
                  </a:cubicBezTo>
                  <a:cubicBezTo>
                    <a:pt x="16643" y="18970"/>
                    <a:pt x="16289" y="19346"/>
                    <a:pt x="16111" y="19346"/>
                  </a:cubicBezTo>
                  <a:cubicBezTo>
                    <a:pt x="15934" y="19346"/>
                    <a:pt x="15757" y="19346"/>
                    <a:pt x="15580" y="19346"/>
                  </a:cubicBezTo>
                  <a:cubicBezTo>
                    <a:pt x="15403" y="19346"/>
                    <a:pt x="15403" y="18970"/>
                    <a:pt x="15226" y="18970"/>
                  </a:cubicBezTo>
                  <a:cubicBezTo>
                    <a:pt x="15049" y="18783"/>
                    <a:pt x="14872" y="18970"/>
                    <a:pt x="14695" y="18970"/>
                  </a:cubicBezTo>
                  <a:cubicBezTo>
                    <a:pt x="14695" y="18783"/>
                    <a:pt x="14695" y="18595"/>
                    <a:pt x="14518" y="18595"/>
                  </a:cubicBezTo>
                  <a:cubicBezTo>
                    <a:pt x="14341" y="18595"/>
                    <a:pt x="13987" y="18595"/>
                    <a:pt x="13987" y="18595"/>
                  </a:cubicBezTo>
                  <a:cubicBezTo>
                    <a:pt x="13810" y="18595"/>
                    <a:pt x="13633" y="18407"/>
                    <a:pt x="13633" y="18407"/>
                  </a:cubicBezTo>
                  <a:cubicBezTo>
                    <a:pt x="13456" y="18219"/>
                    <a:pt x="13279" y="18407"/>
                    <a:pt x="13102" y="18407"/>
                  </a:cubicBezTo>
                  <a:cubicBezTo>
                    <a:pt x="12925" y="18407"/>
                    <a:pt x="12748" y="18407"/>
                    <a:pt x="12570" y="18219"/>
                  </a:cubicBezTo>
                  <a:cubicBezTo>
                    <a:pt x="12570" y="18219"/>
                    <a:pt x="12393" y="18031"/>
                    <a:pt x="12216" y="18031"/>
                  </a:cubicBezTo>
                  <a:cubicBezTo>
                    <a:pt x="12216" y="18031"/>
                    <a:pt x="11862" y="17843"/>
                    <a:pt x="11862" y="18031"/>
                  </a:cubicBezTo>
                  <a:cubicBezTo>
                    <a:pt x="11685" y="18031"/>
                    <a:pt x="11685" y="18219"/>
                    <a:pt x="11685" y="18219"/>
                  </a:cubicBezTo>
                  <a:cubicBezTo>
                    <a:pt x="11508" y="18407"/>
                    <a:pt x="11331" y="18219"/>
                    <a:pt x="11331" y="18219"/>
                  </a:cubicBezTo>
                  <a:cubicBezTo>
                    <a:pt x="11154" y="18407"/>
                    <a:pt x="11154" y="18595"/>
                    <a:pt x="11154" y="18595"/>
                  </a:cubicBezTo>
                  <a:cubicBezTo>
                    <a:pt x="10977" y="18783"/>
                    <a:pt x="10977" y="18783"/>
                    <a:pt x="10977" y="18783"/>
                  </a:cubicBezTo>
                  <a:cubicBezTo>
                    <a:pt x="10977" y="18783"/>
                    <a:pt x="10800" y="18783"/>
                    <a:pt x="10800" y="18783"/>
                  </a:cubicBezTo>
                  <a:cubicBezTo>
                    <a:pt x="10623" y="18970"/>
                    <a:pt x="10446" y="19158"/>
                    <a:pt x="10446" y="19346"/>
                  </a:cubicBezTo>
                  <a:cubicBezTo>
                    <a:pt x="10446" y="19346"/>
                    <a:pt x="10446" y="19534"/>
                    <a:pt x="10446" y="19534"/>
                  </a:cubicBezTo>
                  <a:cubicBezTo>
                    <a:pt x="10623" y="19534"/>
                    <a:pt x="10800" y="19534"/>
                    <a:pt x="10977" y="19534"/>
                  </a:cubicBezTo>
                  <a:cubicBezTo>
                    <a:pt x="10977" y="19534"/>
                    <a:pt x="11154" y="19722"/>
                    <a:pt x="11331" y="19722"/>
                  </a:cubicBezTo>
                  <a:cubicBezTo>
                    <a:pt x="11331" y="19910"/>
                    <a:pt x="11331" y="20097"/>
                    <a:pt x="11154" y="20097"/>
                  </a:cubicBezTo>
                  <a:cubicBezTo>
                    <a:pt x="11154" y="20097"/>
                    <a:pt x="10977" y="20097"/>
                    <a:pt x="10800" y="20285"/>
                  </a:cubicBezTo>
                  <a:cubicBezTo>
                    <a:pt x="10800" y="20285"/>
                    <a:pt x="10800" y="20473"/>
                    <a:pt x="10800" y="20661"/>
                  </a:cubicBezTo>
                  <a:cubicBezTo>
                    <a:pt x="10800" y="20849"/>
                    <a:pt x="10623" y="21037"/>
                    <a:pt x="10446" y="21037"/>
                  </a:cubicBezTo>
                  <a:cubicBezTo>
                    <a:pt x="10446" y="21037"/>
                    <a:pt x="10092" y="21037"/>
                    <a:pt x="10092" y="21037"/>
                  </a:cubicBezTo>
                  <a:cubicBezTo>
                    <a:pt x="9915" y="21037"/>
                    <a:pt x="9738" y="21037"/>
                    <a:pt x="9561" y="21037"/>
                  </a:cubicBezTo>
                  <a:cubicBezTo>
                    <a:pt x="9561" y="21037"/>
                    <a:pt x="9561" y="21037"/>
                    <a:pt x="9384" y="20849"/>
                  </a:cubicBezTo>
                  <a:cubicBezTo>
                    <a:pt x="9384" y="20661"/>
                    <a:pt x="9384" y="20661"/>
                    <a:pt x="9384" y="20473"/>
                  </a:cubicBezTo>
                  <a:cubicBezTo>
                    <a:pt x="9384" y="20285"/>
                    <a:pt x="8852" y="20097"/>
                    <a:pt x="8852" y="19910"/>
                  </a:cubicBezTo>
                  <a:cubicBezTo>
                    <a:pt x="8675" y="19722"/>
                    <a:pt x="8852" y="19158"/>
                    <a:pt x="8852" y="18970"/>
                  </a:cubicBezTo>
                  <a:cubicBezTo>
                    <a:pt x="8852" y="18783"/>
                    <a:pt x="8852" y="18219"/>
                    <a:pt x="8675" y="18031"/>
                  </a:cubicBezTo>
                  <a:cubicBezTo>
                    <a:pt x="8675" y="17843"/>
                    <a:pt x="8498" y="17280"/>
                    <a:pt x="8321" y="17092"/>
                  </a:cubicBezTo>
                  <a:cubicBezTo>
                    <a:pt x="8144" y="16904"/>
                    <a:pt x="7613" y="17092"/>
                    <a:pt x="7436" y="17092"/>
                  </a:cubicBezTo>
                  <a:cubicBezTo>
                    <a:pt x="7259" y="16904"/>
                    <a:pt x="7082" y="16717"/>
                    <a:pt x="6905" y="16717"/>
                  </a:cubicBezTo>
                  <a:cubicBezTo>
                    <a:pt x="6728" y="16717"/>
                    <a:pt x="6197" y="16717"/>
                    <a:pt x="6020" y="16904"/>
                  </a:cubicBezTo>
                  <a:cubicBezTo>
                    <a:pt x="5843" y="16904"/>
                    <a:pt x="5666" y="17092"/>
                    <a:pt x="5666" y="17280"/>
                  </a:cubicBezTo>
                  <a:cubicBezTo>
                    <a:pt x="5489" y="17280"/>
                    <a:pt x="5134" y="17280"/>
                    <a:pt x="5134" y="17280"/>
                  </a:cubicBezTo>
                  <a:cubicBezTo>
                    <a:pt x="4957" y="17280"/>
                    <a:pt x="4780" y="17843"/>
                    <a:pt x="4780" y="17843"/>
                  </a:cubicBezTo>
                  <a:cubicBezTo>
                    <a:pt x="4603" y="18031"/>
                    <a:pt x="4249" y="18219"/>
                    <a:pt x="4072" y="18219"/>
                  </a:cubicBezTo>
                  <a:cubicBezTo>
                    <a:pt x="3895" y="18219"/>
                    <a:pt x="3718" y="18031"/>
                    <a:pt x="3718" y="17843"/>
                  </a:cubicBezTo>
                  <a:cubicBezTo>
                    <a:pt x="3718" y="17656"/>
                    <a:pt x="3895" y="17092"/>
                    <a:pt x="3718" y="16904"/>
                  </a:cubicBezTo>
                  <a:cubicBezTo>
                    <a:pt x="3718" y="16904"/>
                    <a:pt x="3364" y="16904"/>
                    <a:pt x="3364" y="16904"/>
                  </a:cubicBezTo>
                  <a:cubicBezTo>
                    <a:pt x="3187" y="16904"/>
                    <a:pt x="2833" y="17092"/>
                    <a:pt x="2656" y="16904"/>
                  </a:cubicBezTo>
                  <a:cubicBezTo>
                    <a:pt x="2479" y="16904"/>
                    <a:pt x="2479" y="16529"/>
                    <a:pt x="2479" y="16341"/>
                  </a:cubicBezTo>
                  <a:cubicBezTo>
                    <a:pt x="2479" y="16153"/>
                    <a:pt x="2656" y="15777"/>
                    <a:pt x="2479" y="15590"/>
                  </a:cubicBezTo>
                  <a:cubicBezTo>
                    <a:pt x="2479" y="15402"/>
                    <a:pt x="2302" y="15214"/>
                    <a:pt x="2125" y="15026"/>
                  </a:cubicBezTo>
                  <a:cubicBezTo>
                    <a:pt x="2125" y="15026"/>
                    <a:pt x="1770" y="14838"/>
                    <a:pt x="1593" y="14838"/>
                  </a:cubicBezTo>
                  <a:cubicBezTo>
                    <a:pt x="1416" y="14650"/>
                    <a:pt x="1239" y="14275"/>
                    <a:pt x="1062" y="14087"/>
                  </a:cubicBezTo>
                  <a:cubicBezTo>
                    <a:pt x="885" y="13899"/>
                    <a:pt x="708" y="13336"/>
                    <a:pt x="708" y="13148"/>
                  </a:cubicBezTo>
                  <a:cubicBezTo>
                    <a:pt x="708" y="12772"/>
                    <a:pt x="885" y="12397"/>
                    <a:pt x="885" y="12209"/>
                  </a:cubicBezTo>
                  <a:cubicBezTo>
                    <a:pt x="1062" y="12209"/>
                    <a:pt x="1416" y="12021"/>
                    <a:pt x="1593" y="12021"/>
                  </a:cubicBezTo>
                  <a:cubicBezTo>
                    <a:pt x="1593" y="11833"/>
                    <a:pt x="1770" y="11457"/>
                    <a:pt x="1770" y="11270"/>
                  </a:cubicBezTo>
                  <a:cubicBezTo>
                    <a:pt x="1770" y="11082"/>
                    <a:pt x="1593" y="10518"/>
                    <a:pt x="1416" y="10330"/>
                  </a:cubicBezTo>
                  <a:cubicBezTo>
                    <a:pt x="1239" y="10143"/>
                    <a:pt x="885" y="9955"/>
                    <a:pt x="708" y="9955"/>
                  </a:cubicBezTo>
                  <a:cubicBezTo>
                    <a:pt x="531" y="9579"/>
                    <a:pt x="0" y="9016"/>
                    <a:pt x="0" y="8640"/>
                  </a:cubicBezTo>
                  <a:cubicBezTo>
                    <a:pt x="0" y="8264"/>
                    <a:pt x="0" y="7701"/>
                    <a:pt x="177" y="7325"/>
                  </a:cubicBezTo>
                  <a:cubicBezTo>
                    <a:pt x="177" y="7137"/>
                    <a:pt x="531" y="6762"/>
                    <a:pt x="708" y="6574"/>
                  </a:cubicBezTo>
                  <a:cubicBezTo>
                    <a:pt x="885" y="6574"/>
                    <a:pt x="1239" y="6574"/>
                    <a:pt x="1416" y="6574"/>
                  </a:cubicBezTo>
                  <a:cubicBezTo>
                    <a:pt x="1416" y="6386"/>
                    <a:pt x="1416" y="5823"/>
                    <a:pt x="1416" y="5635"/>
                  </a:cubicBezTo>
                  <a:cubicBezTo>
                    <a:pt x="1416" y="5447"/>
                    <a:pt x="1239" y="4883"/>
                    <a:pt x="1416" y="4696"/>
                  </a:cubicBezTo>
                  <a:cubicBezTo>
                    <a:pt x="1593" y="4508"/>
                    <a:pt x="2125" y="4320"/>
                    <a:pt x="2302" y="4320"/>
                  </a:cubicBezTo>
                  <a:cubicBezTo>
                    <a:pt x="2656" y="4132"/>
                    <a:pt x="3187" y="4132"/>
                    <a:pt x="3364" y="3944"/>
                  </a:cubicBezTo>
                  <a:cubicBezTo>
                    <a:pt x="3541" y="3757"/>
                    <a:pt x="3718" y="3381"/>
                    <a:pt x="3895" y="3193"/>
                  </a:cubicBezTo>
                  <a:cubicBezTo>
                    <a:pt x="3895" y="3005"/>
                    <a:pt x="3895" y="2254"/>
                    <a:pt x="4072" y="2066"/>
                  </a:cubicBezTo>
                  <a:cubicBezTo>
                    <a:pt x="4072" y="1878"/>
                    <a:pt x="4603" y="1878"/>
                    <a:pt x="4780" y="1690"/>
                  </a:cubicBezTo>
                  <a:cubicBezTo>
                    <a:pt x="4780" y="1503"/>
                    <a:pt x="4780" y="1315"/>
                    <a:pt x="4780" y="1127"/>
                  </a:cubicBezTo>
                  <a:cubicBezTo>
                    <a:pt x="4780" y="939"/>
                    <a:pt x="4957" y="563"/>
                    <a:pt x="4957" y="376"/>
                  </a:cubicBezTo>
                  <a:cubicBezTo>
                    <a:pt x="5134" y="376"/>
                    <a:pt x="5311" y="0"/>
                    <a:pt x="5489" y="0"/>
                  </a:cubicBezTo>
                  <a:cubicBezTo>
                    <a:pt x="5666" y="0"/>
                    <a:pt x="6020" y="188"/>
                    <a:pt x="6197" y="376"/>
                  </a:cubicBezTo>
                  <a:cubicBezTo>
                    <a:pt x="6197" y="376"/>
                    <a:pt x="6374" y="563"/>
                    <a:pt x="6374" y="563"/>
                  </a:cubicBezTo>
                  <a:cubicBezTo>
                    <a:pt x="6374" y="751"/>
                    <a:pt x="6551" y="939"/>
                    <a:pt x="6728" y="939"/>
                  </a:cubicBezTo>
                  <a:cubicBezTo>
                    <a:pt x="6905" y="1127"/>
                    <a:pt x="7259" y="1127"/>
                    <a:pt x="7436" y="1127"/>
                  </a:cubicBezTo>
                  <a:cubicBezTo>
                    <a:pt x="7613" y="1127"/>
                    <a:pt x="7967" y="1127"/>
                    <a:pt x="7967" y="1127"/>
                  </a:cubicBezTo>
                  <a:cubicBezTo>
                    <a:pt x="8144" y="1127"/>
                    <a:pt x="8321" y="939"/>
                    <a:pt x="8498" y="939"/>
                  </a:cubicBezTo>
                  <a:cubicBezTo>
                    <a:pt x="8675" y="939"/>
                    <a:pt x="9030" y="939"/>
                    <a:pt x="9207" y="939"/>
                  </a:cubicBezTo>
                  <a:cubicBezTo>
                    <a:pt x="9207" y="939"/>
                    <a:pt x="9561" y="939"/>
                    <a:pt x="9738" y="939"/>
                  </a:cubicBezTo>
                  <a:cubicBezTo>
                    <a:pt x="9738" y="939"/>
                    <a:pt x="10092" y="751"/>
                    <a:pt x="10269" y="751"/>
                  </a:cubicBezTo>
                  <a:cubicBezTo>
                    <a:pt x="10269" y="751"/>
                    <a:pt x="10623" y="751"/>
                    <a:pt x="10623" y="939"/>
                  </a:cubicBezTo>
                  <a:cubicBezTo>
                    <a:pt x="10800" y="939"/>
                    <a:pt x="10800" y="1127"/>
                    <a:pt x="10800" y="1315"/>
                  </a:cubicBezTo>
                  <a:cubicBezTo>
                    <a:pt x="10977" y="1315"/>
                    <a:pt x="11331" y="1127"/>
                    <a:pt x="11508" y="1315"/>
                  </a:cubicBezTo>
                  <a:cubicBezTo>
                    <a:pt x="11508" y="1315"/>
                    <a:pt x="11685" y="1503"/>
                    <a:pt x="11685" y="1690"/>
                  </a:cubicBezTo>
                  <a:cubicBezTo>
                    <a:pt x="11862" y="1690"/>
                    <a:pt x="11862" y="1878"/>
                    <a:pt x="12039" y="1878"/>
                  </a:cubicBezTo>
                  <a:cubicBezTo>
                    <a:pt x="12216" y="1878"/>
                    <a:pt x="12393" y="1878"/>
                    <a:pt x="12570" y="1878"/>
                  </a:cubicBezTo>
                  <a:cubicBezTo>
                    <a:pt x="12748" y="1690"/>
                    <a:pt x="13102" y="1690"/>
                    <a:pt x="13279" y="1503"/>
                  </a:cubicBezTo>
                  <a:cubicBezTo>
                    <a:pt x="13456" y="1503"/>
                    <a:pt x="13633" y="1315"/>
                    <a:pt x="13633" y="1315"/>
                  </a:cubicBezTo>
                  <a:cubicBezTo>
                    <a:pt x="13810" y="1127"/>
                    <a:pt x="13987" y="1315"/>
                    <a:pt x="14164" y="1315"/>
                  </a:cubicBezTo>
                  <a:cubicBezTo>
                    <a:pt x="14164" y="1315"/>
                    <a:pt x="14518" y="1503"/>
                    <a:pt x="14695" y="1690"/>
                  </a:cubicBezTo>
                  <a:cubicBezTo>
                    <a:pt x="14872" y="1690"/>
                    <a:pt x="15049" y="1503"/>
                    <a:pt x="15049" y="1503"/>
                  </a:cubicBezTo>
                  <a:cubicBezTo>
                    <a:pt x="15226" y="1503"/>
                    <a:pt x="15403" y="1503"/>
                    <a:pt x="15403" y="1690"/>
                  </a:cubicBezTo>
                  <a:cubicBezTo>
                    <a:pt x="15580" y="1690"/>
                    <a:pt x="15757" y="1878"/>
                    <a:pt x="15757" y="1878"/>
                  </a:cubicBezTo>
                  <a:cubicBezTo>
                    <a:pt x="15934" y="1878"/>
                    <a:pt x="16289" y="1878"/>
                    <a:pt x="16466" y="1690"/>
                  </a:cubicBezTo>
                  <a:cubicBezTo>
                    <a:pt x="16466" y="1690"/>
                    <a:pt x="16466" y="1690"/>
                    <a:pt x="16643" y="1503"/>
                  </a:cubicBezTo>
                  <a:cubicBezTo>
                    <a:pt x="16643" y="1503"/>
                    <a:pt x="16820" y="1690"/>
                    <a:pt x="16820" y="1690"/>
                  </a:cubicBezTo>
                  <a:cubicBezTo>
                    <a:pt x="16997" y="1690"/>
                    <a:pt x="17351" y="1878"/>
                    <a:pt x="17528" y="1878"/>
                  </a:cubicBezTo>
                  <a:cubicBezTo>
                    <a:pt x="17528" y="1878"/>
                    <a:pt x="17705" y="2066"/>
                    <a:pt x="17705" y="2254"/>
                  </a:cubicBezTo>
                  <a:cubicBezTo>
                    <a:pt x="17882" y="2254"/>
                    <a:pt x="17882" y="2254"/>
                    <a:pt x="17882" y="2254"/>
                  </a:cubicBezTo>
                  <a:cubicBezTo>
                    <a:pt x="18059" y="2442"/>
                    <a:pt x="18059" y="2630"/>
                    <a:pt x="17882" y="2817"/>
                  </a:cubicBezTo>
                  <a:cubicBezTo>
                    <a:pt x="17882" y="3005"/>
                    <a:pt x="17882" y="3569"/>
                    <a:pt x="17705" y="3757"/>
                  </a:cubicBezTo>
                  <a:cubicBezTo>
                    <a:pt x="17528" y="3757"/>
                    <a:pt x="17351" y="3757"/>
                    <a:pt x="17351" y="3757"/>
                  </a:cubicBezTo>
                  <a:cubicBezTo>
                    <a:pt x="17174" y="3944"/>
                    <a:pt x="16997" y="4132"/>
                    <a:pt x="16820" y="4132"/>
                  </a:cubicBezTo>
                  <a:cubicBezTo>
                    <a:pt x="16820" y="4320"/>
                    <a:pt x="16820" y="4508"/>
                    <a:pt x="16643" y="4508"/>
                  </a:cubicBezTo>
                  <a:cubicBezTo>
                    <a:pt x="16643" y="4508"/>
                    <a:pt x="16466" y="4696"/>
                    <a:pt x="16466" y="4696"/>
                  </a:cubicBezTo>
                  <a:cubicBezTo>
                    <a:pt x="16289" y="4696"/>
                    <a:pt x="16111" y="4883"/>
                    <a:pt x="15934" y="5071"/>
                  </a:cubicBezTo>
                  <a:cubicBezTo>
                    <a:pt x="15934" y="5071"/>
                    <a:pt x="15757" y="5259"/>
                    <a:pt x="15757" y="5447"/>
                  </a:cubicBezTo>
                  <a:cubicBezTo>
                    <a:pt x="15580" y="5447"/>
                    <a:pt x="15403" y="5447"/>
                    <a:pt x="15403" y="5447"/>
                  </a:cubicBezTo>
                  <a:cubicBezTo>
                    <a:pt x="15226" y="5447"/>
                    <a:pt x="15049" y="5635"/>
                    <a:pt x="15049" y="5635"/>
                  </a:cubicBezTo>
                  <a:cubicBezTo>
                    <a:pt x="15049" y="5823"/>
                    <a:pt x="15049" y="6198"/>
                    <a:pt x="14872" y="6386"/>
                  </a:cubicBezTo>
                  <a:cubicBezTo>
                    <a:pt x="14872" y="6386"/>
                    <a:pt x="14872" y="6574"/>
                    <a:pt x="14695" y="6574"/>
                  </a:cubicBezTo>
                  <a:cubicBezTo>
                    <a:pt x="14695" y="6762"/>
                    <a:pt x="14341" y="6762"/>
                    <a:pt x="14164" y="6950"/>
                  </a:cubicBezTo>
                  <a:cubicBezTo>
                    <a:pt x="14164" y="6950"/>
                    <a:pt x="13987" y="6762"/>
                    <a:pt x="13987" y="6762"/>
                  </a:cubicBezTo>
                  <a:cubicBezTo>
                    <a:pt x="13810" y="6950"/>
                    <a:pt x="13810" y="7137"/>
                    <a:pt x="13810" y="7325"/>
                  </a:cubicBezTo>
                  <a:cubicBezTo>
                    <a:pt x="13810" y="7325"/>
                    <a:pt x="14164" y="7513"/>
                    <a:pt x="14164" y="7513"/>
                  </a:cubicBezTo>
                  <a:cubicBezTo>
                    <a:pt x="14341" y="7701"/>
                    <a:pt x="14518" y="7889"/>
                    <a:pt x="14518" y="7889"/>
                  </a:cubicBezTo>
                  <a:cubicBezTo>
                    <a:pt x="14518" y="8077"/>
                    <a:pt x="14341" y="8264"/>
                    <a:pt x="14341" y="8264"/>
                  </a:cubicBezTo>
                  <a:cubicBezTo>
                    <a:pt x="14341" y="8452"/>
                    <a:pt x="14518" y="8640"/>
                    <a:pt x="14695" y="8640"/>
                  </a:cubicBezTo>
                  <a:cubicBezTo>
                    <a:pt x="14695" y="8828"/>
                    <a:pt x="14872" y="8828"/>
                    <a:pt x="14872" y="8640"/>
                  </a:cubicBezTo>
                  <a:cubicBezTo>
                    <a:pt x="15049" y="8640"/>
                    <a:pt x="15049" y="8264"/>
                    <a:pt x="15226" y="8077"/>
                  </a:cubicBezTo>
                  <a:cubicBezTo>
                    <a:pt x="15226" y="8077"/>
                    <a:pt x="15580" y="8077"/>
                    <a:pt x="15757" y="8077"/>
                  </a:cubicBezTo>
                  <a:cubicBezTo>
                    <a:pt x="15757" y="8264"/>
                    <a:pt x="15934" y="8452"/>
                    <a:pt x="16111" y="8640"/>
                  </a:cubicBezTo>
                  <a:cubicBezTo>
                    <a:pt x="16289" y="8640"/>
                    <a:pt x="16643" y="8640"/>
                    <a:pt x="16820" y="8640"/>
                  </a:cubicBezTo>
                  <a:cubicBezTo>
                    <a:pt x="16820" y="8828"/>
                    <a:pt x="16997" y="9016"/>
                    <a:pt x="17174" y="9016"/>
                  </a:cubicBezTo>
                  <a:cubicBezTo>
                    <a:pt x="17174" y="9203"/>
                    <a:pt x="17351" y="9203"/>
                    <a:pt x="17351" y="9203"/>
                  </a:cubicBezTo>
                  <a:cubicBezTo>
                    <a:pt x="17528" y="9391"/>
                    <a:pt x="17705" y="9203"/>
                    <a:pt x="17705" y="9391"/>
                  </a:cubicBezTo>
                  <a:cubicBezTo>
                    <a:pt x="17882" y="9391"/>
                    <a:pt x="17705" y="9767"/>
                    <a:pt x="17705" y="9767"/>
                  </a:cubicBezTo>
                  <a:cubicBezTo>
                    <a:pt x="17705" y="9955"/>
                    <a:pt x="17528" y="10330"/>
                    <a:pt x="17528" y="10518"/>
                  </a:cubicBezTo>
                  <a:cubicBezTo>
                    <a:pt x="17351" y="10706"/>
                    <a:pt x="17174" y="11082"/>
                    <a:pt x="16997" y="11082"/>
                  </a:cubicBezTo>
                  <a:cubicBezTo>
                    <a:pt x="16997" y="11270"/>
                    <a:pt x="16643" y="11270"/>
                    <a:pt x="16643" y="11270"/>
                  </a:cubicBezTo>
                  <a:cubicBezTo>
                    <a:pt x="16466" y="11270"/>
                    <a:pt x="16111" y="11270"/>
                    <a:pt x="16111" y="11457"/>
                  </a:cubicBezTo>
                  <a:cubicBezTo>
                    <a:pt x="16111" y="11645"/>
                    <a:pt x="16289" y="11833"/>
                    <a:pt x="16111" y="11833"/>
                  </a:cubicBezTo>
                  <a:cubicBezTo>
                    <a:pt x="16111" y="12021"/>
                    <a:pt x="15934" y="12021"/>
                    <a:pt x="15934" y="12021"/>
                  </a:cubicBezTo>
                  <a:cubicBezTo>
                    <a:pt x="15934" y="12209"/>
                    <a:pt x="16111" y="12397"/>
                    <a:pt x="15934" y="12584"/>
                  </a:cubicBezTo>
                  <a:cubicBezTo>
                    <a:pt x="15934" y="12584"/>
                    <a:pt x="15757" y="12772"/>
                    <a:pt x="15757" y="12772"/>
                  </a:cubicBezTo>
                  <a:cubicBezTo>
                    <a:pt x="15757" y="12772"/>
                    <a:pt x="15757" y="13148"/>
                    <a:pt x="15934" y="13148"/>
                  </a:cubicBezTo>
                  <a:cubicBezTo>
                    <a:pt x="15934" y="13336"/>
                    <a:pt x="16289" y="13336"/>
                    <a:pt x="16466" y="13336"/>
                  </a:cubicBezTo>
                  <a:cubicBezTo>
                    <a:pt x="16466" y="13336"/>
                    <a:pt x="16466" y="13148"/>
                    <a:pt x="16643" y="13148"/>
                  </a:cubicBezTo>
                  <a:cubicBezTo>
                    <a:pt x="16643" y="12960"/>
                    <a:pt x="16997" y="12960"/>
                    <a:pt x="16997" y="13148"/>
                  </a:cubicBezTo>
                  <a:cubicBezTo>
                    <a:pt x="17174" y="13148"/>
                    <a:pt x="17351" y="13148"/>
                    <a:pt x="17351" y="13148"/>
                  </a:cubicBezTo>
                  <a:cubicBezTo>
                    <a:pt x="17528" y="13336"/>
                    <a:pt x="17528" y="13523"/>
                    <a:pt x="17528" y="13523"/>
                  </a:cubicBezTo>
                  <a:cubicBezTo>
                    <a:pt x="17705" y="13711"/>
                    <a:pt x="17705" y="14087"/>
                    <a:pt x="17528" y="14275"/>
                  </a:cubicBezTo>
                  <a:cubicBezTo>
                    <a:pt x="17528" y="14463"/>
                    <a:pt x="17351" y="14463"/>
                    <a:pt x="17174" y="14650"/>
                  </a:cubicBezTo>
                  <a:cubicBezTo>
                    <a:pt x="17174" y="14838"/>
                    <a:pt x="16997" y="15026"/>
                    <a:pt x="16997" y="15214"/>
                  </a:cubicBezTo>
                  <a:cubicBezTo>
                    <a:pt x="16997" y="15402"/>
                    <a:pt x="16820" y="15590"/>
                    <a:pt x="16820" y="15590"/>
                  </a:cubicBezTo>
                  <a:cubicBezTo>
                    <a:pt x="16820" y="15777"/>
                    <a:pt x="16997" y="15965"/>
                    <a:pt x="16997" y="15965"/>
                  </a:cubicBezTo>
                  <a:cubicBezTo>
                    <a:pt x="17174" y="16153"/>
                    <a:pt x="17705" y="15965"/>
                    <a:pt x="17882" y="16153"/>
                  </a:cubicBezTo>
                  <a:cubicBezTo>
                    <a:pt x="17882" y="16153"/>
                    <a:pt x="18236" y="16341"/>
                    <a:pt x="18236" y="16529"/>
                  </a:cubicBezTo>
                  <a:cubicBezTo>
                    <a:pt x="18413" y="16529"/>
                    <a:pt x="18413" y="16904"/>
                    <a:pt x="18413" y="16904"/>
                  </a:cubicBezTo>
                  <a:cubicBezTo>
                    <a:pt x="18590" y="17092"/>
                    <a:pt x="18767" y="17092"/>
                    <a:pt x="18944" y="17092"/>
                  </a:cubicBezTo>
                  <a:cubicBezTo>
                    <a:pt x="18944" y="17280"/>
                    <a:pt x="19298" y="17468"/>
                    <a:pt x="19298" y="17656"/>
                  </a:cubicBezTo>
                  <a:cubicBezTo>
                    <a:pt x="19298" y="17656"/>
                    <a:pt x="19475" y="17843"/>
                    <a:pt x="19475" y="18031"/>
                  </a:cubicBezTo>
                  <a:cubicBezTo>
                    <a:pt x="19475" y="18219"/>
                    <a:pt x="19652" y="18407"/>
                    <a:pt x="19830" y="18595"/>
                  </a:cubicBezTo>
                  <a:cubicBezTo>
                    <a:pt x="20007" y="18595"/>
                    <a:pt x="20184" y="18595"/>
                    <a:pt x="20184" y="18595"/>
                  </a:cubicBezTo>
                  <a:cubicBezTo>
                    <a:pt x="20361" y="18783"/>
                    <a:pt x="20361" y="19158"/>
                    <a:pt x="20361" y="19158"/>
                  </a:cubicBezTo>
                  <a:cubicBezTo>
                    <a:pt x="20361" y="19346"/>
                    <a:pt x="20715" y="19534"/>
                    <a:pt x="20715" y="19722"/>
                  </a:cubicBezTo>
                  <a:cubicBezTo>
                    <a:pt x="20892" y="19722"/>
                    <a:pt x="21246" y="19722"/>
                    <a:pt x="21423" y="19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8" name="Google Shape;2638;p280"/>
            <p:cNvSpPr/>
            <p:nvPr/>
          </p:nvSpPr>
          <p:spPr>
            <a:xfrm>
              <a:off x="2882389" y="314044"/>
              <a:ext cx="811442" cy="766853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21423" y="19910"/>
                  </a:moveTo>
                  <a:cubicBezTo>
                    <a:pt x="21600" y="19910"/>
                    <a:pt x="21600" y="20285"/>
                    <a:pt x="21423" y="20473"/>
                  </a:cubicBezTo>
                  <a:cubicBezTo>
                    <a:pt x="21423" y="20473"/>
                    <a:pt x="21423" y="20661"/>
                    <a:pt x="21246" y="20661"/>
                  </a:cubicBezTo>
                  <a:cubicBezTo>
                    <a:pt x="21246" y="20661"/>
                    <a:pt x="21069" y="20661"/>
                    <a:pt x="20892" y="20661"/>
                  </a:cubicBezTo>
                  <a:cubicBezTo>
                    <a:pt x="20892" y="20661"/>
                    <a:pt x="20715" y="20849"/>
                    <a:pt x="20715" y="21037"/>
                  </a:cubicBezTo>
                  <a:cubicBezTo>
                    <a:pt x="20715" y="21037"/>
                    <a:pt x="20715" y="21224"/>
                    <a:pt x="20715" y="21412"/>
                  </a:cubicBezTo>
                  <a:cubicBezTo>
                    <a:pt x="20715" y="21412"/>
                    <a:pt x="20361" y="21412"/>
                    <a:pt x="20184" y="21412"/>
                  </a:cubicBezTo>
                  <a:cubicBezTo>
                    <a:pt x="20184" y="21412"/>
                    <a:pt x="20007" y="21600"/>
                    <a:pt x="20007" y="21600"/>
                  </a:cubicBezTo>
                  <a:cubicBezTo>
                    <a:pt x="19830" y="21600"/>
                    <a:pt x="19652" y="21412"/>
                    <a:pt x="19475" y="21412"/>
                  </a:cubicBezTo>
                  <a:cubicBezTo>
                    <a:pt x="19298" y="21412"/>
                    <a:pt x="19121" y="21412"/>
                    <a:pt x="18944" y="21412"/>
                  </a:cubicBezTo>
                  <a:cubicBezTo>
                    <a:pt x="18944" y="21224"/>
                    <a:pt x="18944" y="21224"/>
                    <a:pt x="18944" y="21224"/>
                  </a:cubicBezTo>
                  <a:cubicBezTo>
                    <a:pt x="18944" y="21224"/>
                    <a:pt x="18767" y="21037"/>
                    <a:pt x="18944" y="20849"/>
                  </a:cubicBezTo>
                  <a:cubicBezTo>
                    <a:pt x="19121" y="20661"/>
                    <a:pt x="19298" y="20473"/>
                    <a:pt x="19298" y="20473"/>
                  </a:cubicBezTo>
                  <a:cubicBezTo>
                    <a:pt x="19298" y="20285"/>
                    <a:pt x="19298" y="20097"/>
                    <a:pt x="19298" y="19910"/>
                  </a:cubicBezTo>
                  <a:cubicBezTo>
                    <a:pt x="19298" y="19910"/>
                    <a:pt x="18944" y="19722"/>
                    <a:pt x="18944" y="19534"/>
                  </a:cubicBezTo>
                  <a:cubicBezTo>
                    <a:pt x="18767" y="19346"/>
                    <a:pt x="18413" y="18970"/>
                    <a:pt x="18413" y="18783"/>
                  </a:cubicBezTo>
                  <a:cubicBezTo>
                    <a:pt x="18236" y="18783"/>
                    <a:pt x="18059" y="18407"/>
                    <a:pt x="17882" y="18219"/>
                  </a:cubicBezTo>
                  <a:cubicBezTo>
                    <a:pt x="17705" y="18031"/>
                    <a:pt x="17351" y="17656"/>
                    <a:pt x="17174" y="17468"/>
                  </a:cubicBezTo>
                  <a:cubicBezTo>
                    <a:pt x="16997" y="17468"/>
                    <a:pt x="16997" y="17280"/>
                    <a:pt x="16820" y="17280"/>
                  </a:cubicBezTo>
                  <a:cubicBezTo>
                    <a:pt x="16820" y="17092"/>
                    <a:pt x="16643" y="17280"/>
                    <a:pt x="16466" y="17280"/>
                  </a:cubicBezTo>
                  <a:cubicBezTo>
                    <a:pt x="16466" y="17468"/>
                    <a:pt x="16466" y="17843"/>
                    <a:pt x="16466" y="17843"/>
                  </a:cubicBezTo>
                  <a:cubicBezTo>
                    <a:pt x="16466" y="18031"/>
                    <a:pt x="16643" y="18219"/>
                    <a:pt x="16643" y="18407"/>
                  </a:cubicBezTo>
                  <a:cubicBezTo>
                    <a:pt x="16643" y="18407"/>
                    <a:pt x="16643" y="18783"/>
                    <a:pt x="16643" y="18970"/>
                  </a:cubicBezTo>
                  <a:cubicBezTo>
                    <a:pt x="16643" y="18970"/>
                    <a:pt x="16289" y="19346"/>
                    <a:pt x="16111" y="19346"/>
                  </a:cubicBezTo>
                  <a:cubicBezTo>
                    <a:pt x="15934" y="19346"/>
                    <a:pt x="15757" y="19346"/>
                    <a:pt x="15580" y="19346"/>
                  </a:cubicBezTo>
                  <a:cubicBezTo>
                    <a:pt x="15403" y="19346"/>
                    <a:pt x="15403" y="18970"/>
                    <a:pt x="15226" y="18970"/>
                  </a:cubicBezTo>
                  <a:cubicBezTo>
                    <a:pt x="15049" y="18783"/>
                    <a:pt x="14872" y="18970"/>
                    <a:pt x="14695" y="18970"/>
                  </a:cubicBezTo>
                  <a:cubicBezTo>
                    <a:pt x="14695" y="18783"/>
                    <a:pt x="14695" y="18595"/>
                    <a:pt x="14518" y="18595"/>
                  </a:cubicBezTo>
                  <a:cubicBezTo>
                    <a:pt x="14341" y="18595"/>
                    <a:pt x="13987" y="18595"/>
                    <a:pt x="13987" y="18595"/>
                  </a:cubicBezTo>
                  <a:cubicBezTo>
                    <a:pt x="13810" y="18595"/>
                    <a:pt x="13633" y="18407"/>
                    <a:pt x="13633" y="18407"/>
                  </a:cubicBezTo>
                  <a:cubicBezTo>
                    <a:pt x="13456" y="18219"/>
                    <a:pt x="13279" y="18407"/>
                    <a:pt x="13102" y="18407"/>
                  </a:cubicBezTo>
                  <a:cubicBezTo>
                    <a:pt x="12925" y="18407"/>
                    <a:pt x="12748" y="18407"/>
                    <a:pt x="12570" y="18219"/>
                  </a:cubicBezTo>
                  <a:cubicBezTo>
                    <a:pt x="12570" y="18219"/>
                    <a:pt x="12393" y="18031"/>
                    <a:pt x="12216" y="18031"/>
                  </a:cubicBezTo>
                  <a:cubicBezTo>
                    <a:pt x="12216" y="18031"/>
                    <a:pt x="11862" y="17843"/>
                    <a:pt x="11862" y="18031"/>
                  </a:cubicBezTo>
                  <a:cubicBezTo>
                    <a:pt x="11685" y="18031"/>
                    <a:pt x="11685" y="18219"/>
                    <a:pt x="11685" y="18219"/>
                  </a:cubicBezTo>
                  <a:cubicBezTo>
                    <a:pt x="11508" y="18407"/>
                    <a:pt x="11331" y="18219"/>
                    <a:pt x="11331" y="18219"/>
                  </a:cubicBezTo>
                  <a:cubicBezTo>
                    <a:pt x="11154" y="18407"/>
                    <a:pt x="11154" y="18595"/>
                    <a:pt x="11154" y="18595"/>
                  </a:cubicBezTo>
                  <a:cubicBezTo>
                    <a:pt x="10977" y="18783"/>
                    <a:pt x="10977" y="18783"/>
                    <a:pt x="10977" y="18783"/>
                  </a:cubicBezTo>
                  <a:cubicBezTo>
                    <a:pt x="10977" y="18783"/>
                    <a:pt x="10800" y="18783"/>
                    <a:pt x="10800" y="18783"/>
                  </a:cubicBezTo>
                  <a:cubicBezTo>
                    <a:pt x="10623" y="18970"/>
                    <a:pt x="10446" y="19158"/>
                    <a:pt x="10446" y="19346"/>
                  </a:cubicBezTo>
                  <a:cubicBezTo>
                    <a:pt x="10446" y="19346"/>
                    <a:pt x="10446" y="19534"/>
                    <a:pt x="10446" y="19534"/>
                  </a:cubicBezTo>
                  <a:cubicBezTo>
                    <a:pt x="10623" y="19534"/>
                    <a:pt x="10800" y="19534"/>
                    <a:pt x="10977" y="19534"/>
                  </a:cubicBezTo>
                  <a:cubicBezTo>
                    <a:pt x="10977" y="19534"/>
                    <a:pt x="11154" y="19722"/>
                    <a:pt x="11331" y="19722"/>
                  </a:cubicBezTo>
                  <a:cubicBezTo>
                    <a:pt x="11331" y="19910"/>
                    <a:pt x="11331" y="20097"/>
                    <a:pt x="11154" y="20097"/>
                  </a:cubicBezTo>
                  <a:cubicBezTo>
                    <a:pt x="11154" y="20097"/>
                    <a:pt x="10977" y="20097"/>
                    <a:pt x="10800" y="20285"/>
                  </a:cubicBezTo>
                  <a:cubicBezTo>
                    <a:pt x="10800" y="20285"/>
                    <a:pt x="10800" y="20473"/>
                    <a:pt x="10800" y="20661"/>
                  </a:cubicBezTo>
                  <a:cubicBezTo>
                    <a:pt x="10800" y="20849"/>
                    <a:pt x="10623" y="21037"/>
                    <a:pt x="10446" y="21037"/>
                  </a:cubicBezTo>
                  <a:cubicBezTo>
                    <a:pt x="10446" y="21037"/>
                    <a:pt x="10092" y="21037"/>
                    <a:pt x="10092" y="21037"/>
                  </a:cubicBezTo>
                  <a:cubicBezTo>
                    <a:pt x="9915" y="21037"/>
                    <a:pt x="9738" y="21037"/>
                    <a:pt x="9561" y="21037"/>
                  </a:cubicBezTo>
                  <a:cubicBezTo>
                    <a:pt x="9561" y="21037"/>
                    <a:pt x="9561" y="21037"/>
                    <a:pt x="9384" y="20849"/>
                  </a:cubicBezTo>
                  <a:cubicBezTo>
                    <a:pt x="9384" y="20661"/>
                    <a:pt x="9384" y="20661"/>
                    <a:pt x="9384" y="20473"/>
                  </a:cubicBezTo>
                  <a:cubicBezTo>
                    <a:pt x="9384" y="20285"/>
                    <a:pt x="8852" y="20097"/>
                    <a:pt x="8852" y="19910"/>
                  </a:cubicBezTo>
                  <a:cubicBezTo>
                    <a:pt x="8675" y="19722"/>
                    <a:pt x="8852" y="19158"/>
                    <a:pt x="8852" y="18970"/>
                  </a:cubicBezTo>
                  <a:cubicBezTo>
                    <a:pt x="8852" y="18783"/>
                    <a:pt x="8852" y="18219"/>
                    <a:pt x="8675" y="18031"/>
                  </a:cubicBezTo>
                  <a:cubicBezTo>
                    <a:pt x="8675" y="17843"/>
                    <a:pt x="8498" y="17280"/>
                    <a:pt x="8321" y="17092"/>
                  </a:cubicBezTo>
                  <a:cubicBezTo>
                    <a:pt x="8144" y="16904"/>
                    <a:pt x="7613" y="17092"/>
                    <a:pt x="7436" y="17092"/>
                  </a:cubicBezTo>
                  <a:cubicBezTo>
                    <a:pt x="7259" y="16904"/>
                    <a:pt x="7082" y="16717"/>
                    <a:pt x="6905" y="16717"/>
                  </a:cubicBezTo>
                  <a:cubicBezTo>
                    <a:pt x="6728" y="16717"/>
                    <a:pt x="6197" y="16717"/>
                    <a:pt x="6020" y="16904"/>
                  </a:cubicBezTo>
                  <a:cubicBezTo>
                    <a:pt x="5843" y="16904"/>
                    <a:pt x="5666" y="17092"/>
                    <a:pt x="5666" y="17280"/>
                  </a:cubicBezTo>
                  <a:cubicBezTo>
                    <a:pt x="5489" y="17280"/>
                    <a:pt x="5134" y="17280"/>
                    <a:pt x="5134" y="17280"/>
                  </a:cubicBezTo>
                  <a:cubicBezTo>
                    <a:pt x="4957" y="17280"/>
                    <a:pt x="4780" y="17843"/>
                    <a:pt x="4780" y="17843"/>
                  </a:cubicBezTo>
                  <a:cubicBezTo>
                    <a:pt x="4603" y="18031"/>
                    <a:pt x="4249" y="18219"/>
                    <a:pt x="4072" y="18219"/>
                  </a:cubicBezTo>
                  <a:cubicBezTo>
                    <a:pt x="3895" y="18219"/>
                    <a:pt x="3718" y="18031"/>
                    <a:pt x="3718" y="17843"/>
                  </a:cubicBezTo>
                  <a:cubicBezTo>
                    <a:pt x="3718" y="17656"/>
                    <a:pt x="3895" y="17092"/>
                    <a:pt x="3718" y="16904"/>
                  </a:cubicBezTo>
                  <a:cubicBezTo>
                    <a:pt x="3718" y="16904"/>
                    <a:pt x="3364" y="16904"/>
                    <a:pt x="3364" y="16904"/>
                  </a:cubicBezTo>
                  <a:cubicBezTo>
                    <a:pt x="3187" y="16904"/>
                    <a:pt x="2833" y="17092"/>
                    <a:pt x="2656" y="16904"/>
                  </a:cubicBezTo>
                  <a:cubicBezTo>
                    <a:pt x="2479" y="16904"/>
                    <a:pt x="2479" y="16529"/>
                    <a:pt x="2479" y="16341"/>
                  </a:cubicBezTo>
                  <a:cubicBezTo>
                    <a:pt x="2479" y="16153"/>
                    <a:pt x="2656" y="15777"/>
                    <a:pt x="2479" y="15590"/>
                  </a:cubicBezTo>
                  <a:cubicBezTo>
                    <a:pt x="2479" y="15402"/>
                    <a:pt x="2302" y="15214"/>
                    <a:pt x="2125" y="15026"/>
                  </a:cubicBezTo>
                  <a:cubicBezTo>
                    <a:pt x="2125" y="15026"/>
                    <a:pt x="1770" y="14838"/>
                    <a:pt x="1593" y="14838"/>
                  </a:cubicBezTo>
                  <a:cubicBezTo>
                    <a:pt x="1416" y="14650"/>
                    <a:pt x="1239" y="14275"/>
                    <a:pt x="1062" y="14087"/>
                  </a:cubicBezTo>
                  <a:cubicBezTo>
                    <a:pt x="885" y="13899"/>
                    <a:pt x="708" y="13336"/>
                    <a:pt x="708" y="13148"/>
                  </a:cubicBezTo>
                  <a:cubicBezTo>
                    <a:pt x="708" y="12772"/>
                    <a:pt x="885" y="12397"/>
                    <a:pt x="885" y="12209"/>
                  </a:cubicBezTo>
                  <a:cubicBezTo>
                    <a:pt x="1062" y="12209"/>
                    <a:pt x="1416" y="12021"/>
                    <a:pt x="1593" y="12021"/>
                  </a:cubicBezTo>
                  <a:cubicBezTo>
                    <a:pt x="1593" y="11833"/>
                    <a:pt x="1770" y="11457"/>
                    <a:pt x="1770" y="11270"/>
                  </a:cubicBezTo>
                  <a:cubicBezTo>
                    <a:pt x="1770" y="11082"/>
                    <a:pt x="1593" y="10518"/>
                    <a:pt x="1416" y="10330"/>
                  </a:cubicBezTo>
                  <a:cubicBezTo>
                    <a:pt x="1239" y="10143"/>
                    <a:pt x="885" y="9955"/>
                    <a:pt x="708" y="9955"/>
                  </a:cubicBezTo>
                  <a:cubicBezTo>
                    <a:pt x="531" y="9579"/>
                    <a:pt x="0" y="9016"/>
                    <a:pt x="0" y="8640"/>
                  </a:cubicBezTo>
                  <a:cubicBezTo>
                    <a:pt x="0" y="8264"/>
                    <a:pt x="0" y="7701"/>
                    <a:pt x="177" y="7325"/>
                  </a:cubicBezTo>
                  <a:cubicBezTo>
                    <a:pt x="177" y="7137"/>
                    <a:pt x="531" y="6762"/>
                    <a:pt x="708" y="6574"/>
                  </a:cubicBezTo>
                  <a:cubicBezTo>
                    <a:pt x="885" y="6574"/>
                    <a:pt x="1239" y="6574"/>
                    <a:pt x="1416" y="6574"/>
                  </a:cubicBezTo>
                  <a:cubicBezTo>
                    <a:pt x="1416" y="6386"/>
                    <a:pt x="1416" y="5823"/>
                    <a:pt x="1416" y="5635"/>
                  </a:cubicBezTo>
                  <a:cubicBezTo>
                    <a:pt x="1416" y="5447"/>
                    <a:pt x="1239" y="4883"/>
                    <a:pt x="1416" y="4696"/>
                  </a:cubicBezTo>
                  <a:cubicBezTo>
                    <a:pt x="1593" y="4508"/>
                    <a:pt x="2125" y="4320"/>
                    <a:pt x="2302" y="4320"/>
                  </a:cubicBezTo>
                  <a:cubicBezTo>
                    <a:pt x="2656" y="4132"/>
                    <a:pt x="3187" y="4132"/>
                    <a:pt x="3364" y="3944"/>
                  </a:cubicBezTo>
                  <a:cubicBezTo>
                    <a:pt x="3541" y="3757"/>
                    <a:pt x="3718" y="3381"/>
                    <a:pt x="3895" y="3193"/>
                  </a:cubicBezTo>
                  <a:cubicBezTo>
                    <a:pt x="3895" y="3005"/>
                    <a:pt x="3895" y="2254"/>
                    <a:pt x="4072" y="2066"/>
                  </a:cubicBezTo>
                  <a:cubicBezTo>
                    <a:pt x="4072" y="1878"/>
                    <a:pt x="4603" y="1878"/>
                    <a:pt x="4780" y="1690"/>
                  </a:cubicBezTo>
                  <a:cubicBezTo>
                    <a:pt x="4780" y="1503"/>
                    <a:pt x="4780" y="1315"/>
                    <a:pt x="4780" y="1127"/>
                  </a:cubicBezTo>
                  <a:cubicBezTo>
                    <a:pt x="4780" y="939"/>
                    <a:pt x="4957" y="563"/>
                    <a:pt x="4957" y="376"/>
                  </a:cubicBezTo>
                  <a:cubicBezTo>
                    <a:pt x="5134" y="376"/>
                    <a:pt x="5311" y="0"/>
                    <a:pt x="5489" y="0"/>
                  </a:cubicBezTo>
                  <a:cubicBezTo>
                    <a:pt x="5666" y="0"/>
                    <a:pt x="6020" y="188"/>
                    <a:pt x="6197" y="376"/>
                  </a:cubicBezTo>
                  <a:cubicBezTo>
                    <a:pt x="6197" y="376"/>
                    <a:pt x="6374" y="563"/>
                    <a:pt x="6374" y="563"/>
                  </a:cubicBezTo>
                  <a:cubicBezTo>
                    <a:pt x="6374" y="751"/>
                    <a:pt x="6551" y="939"/>
                    <a:pt x="6728" y="939"/>
                  </a:cubicBezTo>
                  <a:cubicBezTo>
                    <a:pt x="6905" y="1127"/>
                    <a:pt x="7259" y="1127"/>
                    <a:pt x="7436" y="1127"/>
                  </a:cubicBezTo>
                  <a:cubicBezTo>
                    <a:pt x="7613" y="1127"/>
                    <a:pt x="7967" y="1127"/>
                    <a:pt x="7967" y="1127"/>
                  </a:cubicBezTo>
                  <a:cubicBezTo>
                    <a:pt x="8144" y="1127"/>
                    <a:pt x="8321" y="939"/>
                    <a:pt x="8498" y="939"/>
                  </a:cubicBezTo>
                  <a:cubicBezTo>
                    <a:pt x="8675" y="939"/>
                    <a:pt x="9030" y="939"/>
                    <a:pt x="9207" y="939"/>
                  </a:cubicBezTo>
                  <a:cubicBezTo>
                    <a:pt x="9207" y="939"/>
                    <a:pt x="9561" y="939"/>
                    <a:pt x="9738" y="939"/>
                  </a:cubicBezTo>
                  <a:cubicBezTo>
                    <a:pt x="9738" y="939"/>
                    <a:pt x="10092" y="751"/>
                    <a:pt x="10269" y="751"/>
                  </a:cubicBezTo>
                  <a:cubicBezTo>
                    <a:pt x="10269" y="751"/>
                    <a:pt x="10623" y="751"/>
                    <a:pt x="10623" y="939"/>
                  </a:cubicBezTo>
                  <a:cubicBezTo>
                    <a:pt x="10800" y="939"/>
                    <a:pt x="10800" y="1127"/>
                    <a:pt x="10800" y="1315"/>
                  </a:cubicBezTo>
                  <a:cubicBezTo>
                    <a:pt x="10977" y="1315"/>
                    <a:pt x="11331" y="1127"/>
                    <a:pt x="11508" y="1315"/>
                  </a:cubicBezTo>
                  <a:cubicBezTo>
                    <a:pt x="11508" y="1315"/>
                    <a:pt x="11685" y="1503"/>
                    <a:pt x="11685" y="1690"/>
                  </a:cubicBezTo>
                  <a:cubicBezTo>
                    <a:pt x="11862" y="1690"/>
                    <a:pt x="11862" y="1878"/>
                    <a:pt x="12039" y="1878"/>
                  </a:cubicBezTo>
                  <a:cubicBezTo>
                    <a:pt x="12216" y="1878"/>
                    <a:pt x="12393" y="1878"/>
                    <a:pt x="12570" y="1878"/>
                  </a:cubicBezTo>
                  <a:cubicBezTo>
                    <a:pt x="12748" y="1690"/>
                    <a:pt x="13102" y="1690"/>
                    <a:pt x="13279" y="1503"/>
                  </a:cubicBezTo>
                  <a:cubicBezTo>
                    <a:pt x="13456" y="1503"/>
                    <a:pt x="13633" y="1315"/>
                    <a:pt x="13633" y="1315"/>
                  </a:cubicBezTo>
                  <a:cubicBezTo>
                    <a:pt x="13810" y="1127"/>
                    <a:pt x="13987" y="1315"/>
                    <a:pt x="14164" y="1315"/>
                  </a:cubicBezTo>
                  <a:cubicBezTo>
                    <a:pt x="14164" y="1315"/>
                    <a:pt x="14518" y="1503"/>
                    <a:pt x="14695" y="1690"/>
                  </a:cubicBezTo>
                  <a:cubicBezTo>
                    <a:pt x="14872" y="1690"/>
                    <a:pt x="15049" y="1503"/>
                    <a:pt x="15049" y="1503"/>
                  </a:cubicBezTo>
                  <a:cubicBezTo>
                    <a:pt x="15226" y="1503"/>
                    <a:pt x="15403" y="1503"/>
                    <a:pt x="15403" y="1690"/>
                  </a:cubicBezTo>
                  <a:cubicBezTo>
                    <a:pt x="15580" y="1690"/>
                    <a:pt x="15757" y="1878"/>
                    <a:pt x="15757" y="1878"/>
                  </a:cubicBezTo>
                  <a:cubicBezTo>
                    <a:pt x="15934" y="1878"/>
                    <a:pt x="16289" y="1878"/>
                    <a:pt x="16466" y="1690"/>
                  </a:cubicBezTo>
                  <a:cubicBezTo>
                    <a:pt x="16466" y="1690"/>
                    <a:pt x="16466" y="1690"/>
                    <a:pt x="16643" y="1503"/>
                  </a:cubicBezTo>
                  <a:cubicBezTo>
                    <a:pt x="16643" y="1503"/>
                    <a:pt x="16820" y="1690"/>
                    <a:pt x="16820" y="1690"/>
                  </a:cubicBezTo>
                  <a:cubicBezTo>
                    <a:pt x="16997" y="1690"/>
                    <a:pt x="17351" y="1878"/>
                    <a:pt x="17528" y="1878"/>
                  </a:cubicBezTo>
                  <a:cubicBezTo>
                    <a:pt x="17528" y="1878"/>
                    <a:pt x="17705" y="2066"/>
                    <a:pt x="17705" y="2254"/>
                  </a:cubicBezTo>
                  <a:cubicBezTo>
                    <a:pt x="17882" y="2254"/>
                    <a:pt x="17882" y="2254"/>
                    <a:pt x="17882" y="2254"/>
                  </a:cubicBezTo>
                  <a:cubicBezTo>
                    <a:pt x="18059" y="2442"/>
                    <a:pt x="18059" y="2630"/>
                    <a:pt x="17882" y="2817"/>
                  </a:cubicBezTo>
                  <a:cubicBezTo>
                    <a:pt x="17882" y="3005"/>
                    <a:pt x="17882" y="3569"/>
                    <a:pt x="17705" y="3757"/>
                  </a:cubicBezTo>
                  <a:cubicBezTo>
                    <a:pt x="17528" y="3757"/>
                    <a:pt x="17351" y="3757"/>
                    <a:pt x="17351" y="3757"/>
                  </a:cubicBezTo>
                  <a:cubicBezTo>
                    <a:pt x="17174" y="3944"/>
                    <a:pt x="16997" y="4132"/>
                    <a:pt x="16820" y="4132"/>
                  </a:cubicBezTo>
                  <a:cubicBezTo>
                    <a:pt x="16820" y="4320"/>
                    <a:pt x="16820" y="4508"/>
                    <a:pt x="16643" y="4508"/>
                  </a:cubicBezTo>
                  <a:cubicBezTo>
                    <a:pt x="16643" y="4508"/>
                    <a:pt x="16466" y="4696"/>
                    <a:pt x="16466" y="4696"/>
                  </a:cubicBezTo>
                  <a:cubicBezTo>
                    <a:pt x="16289" y="4696"/>
                    <a:pt x="16111" y="4883"/>
                    <a:pt x="15934" y="5071"/>
                  </a:cubicBezTo>
                  <a:cubicBezTo>
                    <a:pt x="15934" y="5071"/>
                    <a:pt x="15757" y="5259"/>
                    <a:pt x="15757" y="5447"/>
                  </a:cubicBezTo>
                  <a:cubicBezTo>
                    <a:pt x="15580" y="5447"/>
                    <a:pt x="15403" y="5447"/>
                    <a:pt x="15403" y="5447"/>
                  </a:cubicBezTo>
                  <a:cubicBezTo>
                    <a:pt x="15226" y="5447"/>
                    <a:pt x="15049" y="5635"/>
                    <a:pt x="15049" y="5635"/>
                  </a:cubicBezTo>
                  <a:cubicBezTo>
                    <a:pt x="15049" y="5823"/>
                    <a:pt x="15049" y="6198"/>
                    <a:pt x="14872" y="6386"/>
                  </a:cubicBezTo>
                  <a:cubicBezTo>
                    <a:pt x="14872" y="6386"/>
                    <a:pt x="14872" y="6574"/>
                    <a:pt x="14695" y="6574"/>
                  </a:cubicBezTo>
                  <a:cubicBezTo>
                    <a:pt x="14695" y="6762"/>
                    <a:pt x="14341" y="6762"/>
                    <a:pt x="14164" y="6950"/>
                  </a:cubicBezTo>
                  <a:cubicBezTo>
                    <a:pt x="14164" y="6950"/>
                    <a:pt x="13987" y="6762"/>
                    <a:pt x="13987" y="6762"/>
                  </a:cubicBezTo>
                  <a:cubicBezTo>
                    <a:pt x="13810" y="6950"/>
                    <a:pt x="13810" y="7137"/>
                    <a:pt x="13810" y="7325"/>
                  </a:cubicBezTo>
                  <a:cubicBezTo>
                    <a:pt x="13810" y="7325"/>
                    <a:pt x="14164" y="7513"/>
                    <a:pt x="14164" y="7513"/>
                  </a:cubicBezTo>
                  <a:cubicBezTo>
                    <a:pt x="14341" y="7701"/>
                    <a:pt x="14518" y="7889"/>
                    <a:pt x="14518" y="7889"/>
                  </a:cubicBezTo>
                  <a:cubicBezTo>
                    <a:pt x="14518" y="8077"/>
                    <a:pt x="14341" y="8264"/>
                    <a:pt x="14341" y="8264"/>
                  </a:cubicBezTo>
                  <a:cubicBezTo>
                    <a:pt x="14341" y="8452"/>
                    <a:pt x="14518" y="8640"/>
                    <a:pt x="14695" y="8640"/>
                  </a:cubicBezTo>
                  <a:cubicBezTo>
                    <a:pt x="14695" y="8828"/>
                    <a:pt x="14872" y="8828"/>
                    <a:pt x="14872" y="8640"/>
                  </a:cubicBezTo>
                  <a:cubicBezTo>
                    <a:pt x="15049" y="8640"/>
                    <a:pt x="15049" y="8264"/>
                    <a:pt x="15226" y="8077"/>
                  </a:cubicBezTo>
                  <a:cubicBezTo>
                    <a:pt x="15226" y="8077"/>
                    <a:pt x="15580" y="8077"/>
                    <a:pt x="15757" y="8077"/>
                  </a:cubicBezTo>
                  <a:cubicBezTo>
                    <a:pt x="15757" y="8264"/>
                    <a:pt x="15934" y="8452"/>
                    <a:pt x="16111" y="8640"/>
                  </a:cubicBezTo>
                  <a:cubicBezTo>
                    <a:pt x="16289" y="8640"/>
                    <a:pt x="16643" y="8640"/>
                    <a:pt x="16820" y="8640"/>
                  </a:cubicBezTo>
                  <a:cubicBezTo>
                    <a:pt x="16820" y="8828"/>
                    <a:pt x="16997" y="9016"/>
                    <a:pt x="17174" y="9016"/>
                  </a:cubicBezTo>
                  <a:cubicBezTo>
                    <a:pt x="17174" y="9203"/>
                    <a:pt x="17351" y="9203"/>
                    <a:pt x="17351" y="9203"/>
                  </a:cubicBezTo>
                  <a:cubicBezTo>
                    <a:pt x="17528" y="9391"/>
                    <a:pt x="17705" y="9203"/>
                    <a:pt x="17705" y="9391"/>
                  </a:cubicBezTo>
                  <a:cubicBezTo>
                    <a:pt x="17882" y="9391"/>
                    <a:pt x="17705" y="9767"/>
                    <a:pt x="17705" y="9767"/>
                  </a:cubicBezTo>
                  <a:cubicBezTo>
                    <a:pt x="17705" y="9955"/>
                    <a:pt x="17528" y="10330"/>
                    <a:pt x="17528" y="10518"/>
                  </a:cubicBezTo>
                  <a:cubicBezTo>
                    <a:pt x="17351" y="10706"/>
                    <a:pt x="17174" y="11082"/>
                    <a:pt x="16997" y="11082"/>
                  </a:cubicBezTo>
                  <a:cubicBezTo>
                    <a:pt x="16997" y="11270"/>
                    <a:pt x="16643" y="11270"/>
                    <a:pt x="16643" y="11270"/>
                  </a:cubicBezTo>
                  <a:cubicBezTo>
                    <a:pt x="16466" y="11270"/>
                    <a:pt x="16111" y="11270"/>
                    <a:pt x="16111" y="11457"/>
                  </a:cubicBezTo>
                  <a:cubicBezTo>
                    <a:pt x="16111" y="11645"/>
                    <a:pt x="16289" y="11833"/>
                    <a:pt x="16111" y="11833"/>
                  </a:cubicBezTo>
                  <a:cubicBezTo>
                    <a:pt x="16111" y="12021"/>
                    <a:pt x="15934" y="12021"/>
                    <a:pt x="15934" y="12021"/>
                  </a:cubicBezTo>
                  <a:cubicBezTo>
                    <a:pt x="15934" y="12209"/>
                    <a:pt x="16111" y="12397"/>
                    <a:pt x="15934" y="12584"/>
                  </a:cubicBezTo>
                  <a:cubicBezTo>
                    <a:pt x="15934" y="12584"/>
                    <a:pt x="15757" y="12772"/>
                    <a:pt x="15757" y="12772"/>
                  </a:cubicBezTo>
                  <a:cubicBezTo>
                    <a:pt x="15757" y="12772"/>
                    <a:pt x="15757" y="13148"/>
                    <a:pt x="15934" y="13148"/>
                  </a:cubicBezTo>
                  <a:cubicBezTo>
                    <a:pt x="15934" y="13336"/>
                    <a:pt x="16289" y="13336"/>
                    <a:pt x="16466" y="13336"/>
                  </a:cubicBezTo>
                  <a:cubicBezTo>
                    <a:pt x="16466" y="13336"/>
                    <a:pt x="16466" y="13148"/>
                    <a:pt x="16643" y="13148"/>
                  </a:cubicBezTo>
                  <a:cubicBezTo>
                    <a:pt x="16643" y="12960"/>
                    <a:pt x="16997" y="12960"/>
                    <a:pt x="16997" y="13148"/>
                  </a:cubicBezTo>
                  <a:cubicBezTo>
                    <a:pt x="17174" y="13148"/>
                    <a:pt x="17351" y="13148"/>
                    <a:pt x="17351" y="13148"/>
                  </a:cubicBezTo>
                  <a:cubicBezTo>
                    <a:pt x="17528" y="13336"/>
                    <a:pt x="17528" y="13523"/>
                    <a:pt x="17528" y="13523"/>
                  </a:cubicBezTo>
                  <a:cubicBezTo>
                    <a:pt x="17705" y="13711"/>
                    <a:pt x="17705" y="14087"/>
                    <a:pt x="17528" y="14275"/>
                  </a:cubicBezTo>
                  <a:cubicBezTo>
                    <a:pt x="17528" y="14463"/>
                    <a:pt x="17351" y="14463"/>
                    <a:pt x="17174" y="14650"/>
                  </a:cubicBezTo>
                  <a:cubicBezTo>
                    <a:pt x="17174" y="14838"/>
                    <a:pt x="16997" y="15026"/>
                    <a:pt x="16997" y="15214"/>
                  </a:cubicBezTo>
                  <a:cubicBezTo>
                    <a:pt x="16997" y="15402"/>
                    <a:pt x="16820" y="15590"/>
                    <a:pt x="16820" y="15590"/>
                  </a:cubicBezTo>
                  <a:cubicBezTo>
                    <a:pt x="16820" y="15777"/>
                    <a:pt x="16997" y="15965"/>
                    <a:pt x="16997" y="15965"/>
                  </a:cubicBezTo>
                  <a:cubicBezTo>
                    <a:pt x="17174" y="16153"/>
                    <a:pt x="17705" y="15965"/>
                    <a:pt x="17882" y="16153"/>
                  </a:cubicBezTo>
                  <a:cubicBezTo>
                    <a:pt x="17882" y="16153"/>
                    <a:pt x="18236" y="16341"/>
                    <a:pt x="18236" y="16529"/>
                  </a:cubicBezTo>
                  <a:cubicBezTo>
                    <a:pt x="18413" y="16529"/>
                    <a:pt x="18413" y="16904"/>
                    <a:pt x="18413" y="16904"/>
                  </a:cubicBezTo>
                  <a:cubicBezTo>
                    <a:pt x="18590" y="17092"/>
                    <a:pt x="18767" y="17092"/>
                    <a:pt x="18944" y="17092"/>
                  </a:cubicBezTo>
                  <a:cubicBezTo>
                    <a:pt x="18944" y="17280"/>
                    <a:pt x="19298" y="17468"/>
                    <a:pt x="19298" y="17656"/>
                  </a:cubicBezTo>
                  <a:cubicBezTo>
                    <a:pt x="19298" y="17656"/>
                    <a:pt x="19475" y="17843"/>
                    <a:pt x="19475" y="18031"/>
                  </a:cubicBezTo>
                  <a:cubicBezTo>
                    <a:pt x="19475" y="18219"/>
                    <a:pt x="19652" y="18407"/>
                    <a:pt x="19830" y="18595"/>
                  </a:cubicBezTo>
                  <a:cubicBezTo>
                    <a:pt x="20007" y="18595"/>
                    <a:pt x="20184" y="18595"/>
                    <a:pt x="20184" y="18595"/>
                  </a:cubicBezTo>
                  <a:cubicBezTo>
                    <a:pt x="20361" y="18783"/>
                    <a:pt x="20361" y="19158"/>
                    <a:pt x="20361" y="19158"/>
                  </a:cubicBezTo>
                  <a:cubicBezTo>
                    <a:pt x="20361" y="19346"/>
                    <a:pt x="20715" y="19534"/>
                    <a:pt x="20715" y="19722"/>
                  </a:cubicBezTo>
                  <a:cubicBezTo>
                    <a:pt x="20892" y="19722"/>
                    <a:pt x="21246" y="19722"/>
                    <a:pt x="21423" y="19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39" name="Google Shape;2639;p280"/>
            <p:cNvSpPr/>
            <p:nvPr/>
          </p:nvSpPr>
          <p:spPr>
            <a:xfrm>
              <a:off x="1898871" y="0"/>
              <a:ext cx="1015167" cy="1042908"/>
            </a:xfrm>
            <a:custGeom>
              <a:avLst/>
              <a:gdLst/>
              <a:ahLst/>
              <a:cxnLst/>
              <a:rect l="l" t="t" r="r" b="b"/>
              <a:pathLst>
                <a:path w="21600" h="21519" extrusionOk="0">
                  <a:moveTo>
                    <a:pt x="21600" y="5503"/>
                  </a:moveTo>
                  <a:cubicBezTo>
                    <a:pt x="21458" y="5641"/>
                    <a:pt x="21032" y="5778"/>
                    <a:pt x="21032" y="5916"/>
                  </a:cubicBezTo>
                  <a:cubicBezTo>
                    <a:pt x="20889" y="6054"/>
                    <a:pt x="21032" y="6604"/>
                    <a:pt x="20747" y="6741"/>
                  </a:cubicBezTo>
                  <a:cubicBezTo>
                    <a:pt x="20747" y="6879"/>
                    <a:pt x="20321" y="6741"/>
                    <a:pt x="20179" y="6879"/>
                  </a:cubicBezTo>
                  <a:cubicBezTo>
                    <a:pt x="20037" y="6879"/>
                    <a:pt x="19753" y="7154"/>
                    <a:pt x="19611" y="7154"/>
                  </a:cubicBezTo>
                  <a:cubicBezTo>
                    <a:pt x="19468" y="7154"/>
                    <a:pt x="19042" y="7154"/>
                    <a:pt x="18900" y="7017"/>
                  </a:cubicBezTo>
                  <a:cubicBezTo>
                    <a:pt x="18758" y="7017"/>
                    <a:pt x="18474" y="6604"/>
                    <a:pt x="18332" y="6604"/>
                  </a:cubicBezTo>
                  <a:cubicBezTo>
                    <a:pt x="18189" y="6466"/>
                    <a:pt x="17763" y="6604"/>
                    <a:pt x="17621" y="6741"/>
                  </a:cubicBezTo>
                  <a:cubicBezTo>
                    <a:pt x="17479" y="6879"/>
                    <a:pt x="17479" y="7154"/>
                    <a:pt x="17337" y="7292"/>
                  </a:cubicBezTo>
                  <a:cubicBezTo>
                    <a:pt x="17337" y="7429"/>
                    <a:pt x="17479" y="7980"/>
                    <a:pt x="17337" y="8117"/>
                  </a:cubicBezTo>
                  <a:cubicBezTo>
                    <a:pt x="17195" y="8255"/>
                    <a:pt x="16911" y="8255"/>
                    <a:pt x="16768" y="8255"/>
                  </a:cubicBezTo>
                  <a:cubicBezTo>
                    <a:pt x="16626" y="8392"/>
                    <a:pt x="16342" y="8255"/>
                    <a:pt x="16200" y="8255"/>
                  </a:cubicBezTo>
                  <a:cubicBezTo>
                    <a:pt x="15916" y="8255"/>
                    <a:pt x="15489" y="8255"/>
                    <a:pt x="15347" y="8392"/>
                  </a:cubicBezTo>
                  <a:cubicBezTo>
                    <a:pt x="15205" y="8530"/>
                    <a:pt x="15205" y="8668"/>
                    <a:pt x="15205" y="8805"/>
                  </a:cubicBezTo>
                  <a:cubicBezTo>
                    <a:pt x="15205" y="8943"/>
                    <a:pt x="15632" y="8943"/>
                    <a:pt x="15632" y="9080"/>
                  </a:cubicBezTo>
                  <a:cubicBezTo>
                    <a:pt x="15774" y="9080"/>
                    <a:pt x="15916" y="9355"/>
                    <a:pt x="15916" y="9493"/>
                  </a:cubicBezTo>
                  <a:cubicBezTo>
                    <a:pt x="15916" y="9631"/>
                    <a:pt x="15632" y="9906"/>
                    <a:pt x="15489" y="10043"/>
                  </a:cubicBezTo>
                  <a:cubicBezTo>
                    <a:pt x="15489" y="10181"/>
                    <a:pt x="15063" y="10318"/>
                    <a:pt x="15063" y="10456"/>
                  </a:cubicBezTo>
                  <a:cubicBezTo>
                    <a:pt x="14921" y="10594"/>
                    <a:pt x="14779" y="11006"/>
                    <a:pt x="14779" y="11144"/>
                  </a:cubicBezTo>
                  <a:cubicBezTo>
                    <a:pt x="14779" y="11282"/>
                    <a:pt x="15063" y="11557"/>
                    <a:pt x="15205" y="11694"/>
                  </a:cubicBezTo>
                  <a:cubicBezTo>
                    <a:pt x="15347" y="11832"/>
                    <a:pt x="15774" y="11969"/>
                    <a:pt x="15916" y="12107"/>
                  </a:cubicBezTo>
                  <a:cubicBezTo>
                    <a:pt x="16058" y="12245"/>
                    <a:pt x="16484" y="12382"/>
                    <a:pt x="16626" y="12657"/>
                  </a:cubicBezTo>
                  <a:cubicBezTo>
                    <a:pt x="16626" y="12795"/>
                    <a:pt x="16626" y="13208"/>
                    <a:pt x="16626" y="13345"/>
                  </a:cubicBezTo>
                  <a:cubicBezTo>
                    <a:pt x="16626" y="13483"/>
                    <a:pt x="16342" y="13896"/>
                    <a:pt x="16342" y="14033"/>
                  </a:cubicBezTo>
                  <a:cubicBezTo>
                    <a:pt x="16200" y="14308"/>
                    <a:pt x="16058" y="14721"/>
                    <a:pt x="15916" y="14859"/>
                  </a:cubicBezTo>
                  <a:cubicBezTo>
                    <a:pt x="15774" y="14859"/>
                    <a:pt x="15489" y="14859"/>
                    <a:pt x="15489" y="14859"/>
                  </a:cubicBezTo>
                  <a:cubicBezTo>
                    <a:pt x="15205" y="14859"/>
                    <a:pt x="14637" y="14859"/>
                    <a:pt x="14495" y="14859"/>
                  </a:cubicBezTo>
                  <a:cubicBezTo>
                    <a:pt x="14353" y="14996"/>
                    <a:pt x="14211" y="15134"/>
                    <a:pt x="14068" y="15271"/>
                  </a:cubicBezTo>
                  <a:cubicBezTo>
                    <a:pt x="14068" y="15409"/>
                    <a:pt x="14068" y="15684"/>
                    <a:pt x="14068" y="15822"/>
                  </a:cubicBezTo>
                  <a:cubicBezTo>
                    <a:pt x="14068" y="15959"/>
                    <a:pt x="14068" y="16234"/>
                    <a:pt x="14068" y="16372"/>
                  </a:cubicBezTo>
                  <a:cubicBezTo>
                    <a:pt x="13926" y="16510"/>
                    <a:pt x="13642" y="16922"/>
                    <a:pt x="13500" y="17060"/>
                  </a:cubicBezTo>
                  <a:cubicBezTo>
                    <a:pt x="13358" y="17197"/>
                    <a:pt x="13074" y="17473"/>
                    <a:pt x="12789" y="17473"/>
                  </a:cubicBezTo>
                  <a:cubicBezTo>
                    <a:pt x="12789" y="17335"/>
                    <a:pt x="12505" y="17197"/>
                    <a:pt x="12505" y="17060"/>
                  </a:cubicBezTo>
                  <a:cubicBezTo>
                    <a:pt x="12363" y="17060"/>
                    <a:pt x="12363" y="16785"/>
                    <a:pt x="12363" y="16647"/>
                  </a:cubicBezTo>
                  <a:cubicBezTo>
                    <a:pt x="12221" y="16510"/>
                    <a:pt x="12079" y="16372"/>
                    <a:pt x="11937" y="16372"/>
                  </a:cubicBezTo>
                  <a:cubicBezTo>
                    <a:pt x="11795" y="16372"/>
                    <a:pt x="11368" y="16372"/>
                    <a:pt x="11226" y="16372"/>
                  </a:cubicBezTo>
                  <a:cubicBezTo>
                    <a:pt x="11084" y="16510"/>
                    <a:pt x="10658" y="16647"/>
                    <a:pt x="10658" y="16922"/>
                  </a:cubicBezTo>
                  <a:cubicBezTo>
                    <a:pt x="10658" y="17060"/>
                    <a:pt x="10658" y="17197"/>
                    <a:pt x="10658" y="17335"/>
                  </a:cubicBezTo>
                  <a:cubicBezTo>
                    <a:pt x="10800" y="17335"/>
                    <a:pt x="11084" y="17197"/>
                    <a:pt x="11084" y="17335"/>
                  </a:cubicBezTo>
                  <a:cubicBezTo>
                    <a:pt x="11226" y="17473"/>
                    <a:pt x="11084" y="17610"/>
                    <a:pt x="11084" y="17748"/>
                  </a:cubicBezTo>
                  <a:cubicBezTo>
                    <a:pt x="11084" y="17885"/>
                    <a:pt x="10800" y="18023"/>
                    <a:pt x="10658" y="18023"/>
                  </a:cubicBezTo>
                  <a:cubicBezTo>
                    <a:pt x="10658" y="18023"/>
                    <a:pt x="10516" y="17885"/>
                    <a:pt x="10374" y="17885"/>
                  </a:cubicBezTo>
                  <a:cubicBezTo>
                    <a:pt x="10232" y="17885"/>
                    <a:pt x="9947" y="18023"/>
                    <a:pt x="9805" y="18023"/>
                  </a:cubicBezTo>
                  <a:cubicBezTo>
                    <a:pt x="9663" y="18161"/>
                    <a:pt x="9379" y="18436"/>
                    <a:pt x="9237" y="18711"/>
                  </a:cubicBezTo>
                  <a:cubicBezTo>
                    <a:pt x="9237" y="18848"/>
                    <a:pt x="9237" y="19124"/>
                    <a:pt x="9237" y="19399"/>
                  </a:cubicBezTo>
                  <a:cubicBezTo>
                    <a:pt x="9237" y="19536"/>
                    <a:pt x="9237" y="20087"/>
                    <a:pt x="9095" y="20224"/>
                  </a:cubicBezTo>
                  <a:cubicBezTo>
                    <a:pt x="8953" y="20362"/>
                    <a:pt x="8811" y="20362"/>
                    <a:pt x="8668" y="20499"/>
                  </a:cubicBezTo>
                  <a:cubicBezTo>
                    <a:pt x="8526" y="20637"/>
                    <a:pt x="8526" y="20912"/>
                    <a:pt x="8384" y="21050"/>
                  </a:cubicBezTo>
                  <a:cubicBezTo>
                    <a:pt x="8242" y="21187"/>
                    <a:pt x="7958" y="21462"/>
                    <a:pt x="7674" y="21462"/>
                  </a:cubicBezTo>
                  <a:cubicBezTo>
                    <a:pt x="7532" y="21600"/>
                    <a:pt x="7247" y="21462"/>
                    <a:pt x="7105" y="21325"/>
                  </a:cubicBezTo>
                  <a:cubicBezTo>
                    <a:pt x="6963" y="21325"/>
                    <a:pt x="6963" y="21050"/>
                    <a:pt x="6821" y="20912"/>
                  </a:cubicBezTo>
                  <a:cubicBezTo>
                    <a:pt x="6679" y="20912"/>
                    <a:pt x="6395" y="20775"/>
                    <a:pt x="6395" y="20912"/>
                  </a:cubicBezTo>
                  <a:cubicBezTo>
                    <a:pt x="6253" y="20912"/>
                    <a:pt x="6253" y="21325"/>
                    <a:pt x="6111" y="21325"/>
                  </a:cubicBezTo>
                  <a:cubicBezTo>
                    <a:pt x="5968" y="21462"/>
                    <a:pt x="5684" y="21462"/>
                    <a:pt x="5542" y="21325"/>
                  </a:cubicBezTo>
                  <a:cubicBezTo>
                    <a:pt x="5400" y="21325"/>
                    <a:pt x="5258" y="20912"/>
                    <a:pt x="5258" y="20775"/>
                  </a:cubicBezTo>
                  <a:cubicBezTo>
                    <a:pt x="5258" y="20637"/>
                    <a:pt x="5400" y="20499"/>
                    <a:pt x="5400" y="20362"/>
                  </a:cubicBezTo>
                  <a:cubicBezTo>
                    <a:pt x="5400" y="20224"/>
                    <a:pt x="5542" y="19949"/>
                    <a:pt x="5400" y="19811"/>
                  </a:cubicBezTo>
                  <a:cubicBezTo>
                    <a:pt x="5258" y="19674"/>
                    <a:pt x="4832" y="19674"/>
                    <a:pt x="4689" y="19674"/>
                  </a:cubicBezTo>
                  <a:cubicBezTo>
                    <a:pt x="4547" y="19674"/>
                    <a:pt x="4405" y="19674"/>
                    <a:pt x="4263" y="19674"/>
                  </a:cubicBezTo>
                  <a:cubicBezTo>
                    <a:pt x="4121" y="19674"/>
                    <a:pt x="4121" y="19674"/>
                    <a:pt x="4121" y="19674"/>
                  </a:cubicBezTo>
                  <a:cubicBezTo>
                    <a:pt x="4121" y="19536"/>
                    <a:pt x="3837" y="19399"/>
                    <a:pt x="3695" y="19261"/>
                  </a:cubicBezTo>
                  <a:cubicBezTo>
                    <a:pt x="3553" y="19261"/>
                    <a:pt x="3268" y="19261"/>
                    <a:pt x="3126" y="19261"/>
                  </a:cubicBezTo>
                  <a:cubicBezTo>
                    <a:pt x="3126" y="19261"/>
                    <a:pt x="2842" y="19399"/>
                    <a:pt x="2842" y="19536"/>
                  </a:cubicBezTo>
                  <a:cubicBezTo>
                    <a:pt x="2700" y="19536"/>
                    <a:pt x="2700" y="19811"/>
                    <a:pt x="2700" y="19949"/>
                  </a:cubicBezTo>
                  <a:cubicBezTo>
                    <a:pt x="2558" y="20087"/>
                    <a:pt x="2274" y="20224"/>
                    <a:pt x="2132" y="20224"/>
                  </a:cubicBezTo>
                  <a:cubicBezTo>
                    <a:pt x="1847" y="20224"/>
                    <a:pt x="1421" y="19811"/>
                    <a:pt x="1279" y="19674"/>
                  </a:cubicBezTo>
                  <a:cubicBezTo>
                    <a:pt x="1279" y="19536"/>
                    <a:pt x="1137" y="19261"/>
                    <a:pt x="1137" y="19124"/>
                  </a:cubicBezTo>
                  <a:cubicBezTo>
                    <a:pt x="995" y="18986"/>
                    <a:pt x="995" y="18711"/>
                    <a:pt x="995" y="18573"/>
                  </a:cubicBezTo>
                  <a:cubicBezTo>
                    <a:pt x="995" y="18436"/>
                    <a:pt x="853" y="18023"/>
                    <a:pt x="853" y="17885"/>
                  </a:cubicBezTo>
                  <a:cubicBezTo>
                    <a:pt x="711" y="17885"/>
                    <a:pt x="568" y="17748"/>
                    <a:pt x="426" y="17610"/>
                  </a:cubicBezTo>
                  <a:cubicBezTo>
                    <a:pt x="426" y="17473"/>
                    <a:pt x="284" y="17335"/>
                    <a:pt x="284" y="17197"/>
                  </a:cubicBezTo>
                  <a:cubicBezTo>
                    <a:pt x="284" y="17060"/>
                    <a:pt x="426" y="16647"/>
                    <a:pt x="568" y="16510"/>
                  </a:cubicBezTo>
                  <a:cubicBezTo>
                    <a:pt x="568" y="16372"/>
                    <a:pt x="853" y="16097"/>
                    <a:pt x="995" y="15959"/>
                  </a:cubicBezTo>
                  <a:cubicBezTo>
                    <a:pt x="995" y="15684"/>
                    <a:pt x="1279" y="15134"/>
                    <a:pt x="1421" y="14859"/>
                  </a:cubicBezTo>
                  <a:cubicBezTo>
                    <a:pt x="1421" y="14721"/>
                    <a:pt x="1705" y="14171"/>
                    <a:pt x="1705" y="14033"/>
                  </a:cubicBezTo>
                  <a:cubicBezTo>
                    <a:pt x="1705" y="13620"/>
                    <a:pt x="1705" y="12932"/>
                    <a:pt x="1705" y="12657"/>
                  </a:cubicBezTo>
                  <a:cubicBezTo>
                    <a:pt x="1705" y="12520"/>
                    <a:pt x="1847" y="12107"/>
                    <a:pt x="1705" y="11969"/>
                  </a:cubicBezTo>
                  <a:cubicBezTo>
                    <a:pt x="1563" y="11832"/>
                    <a:pt x="1279" y="11969"/>
                    <a:pt x="1137" y="11832"/>
                  </a:cubicBezTo>
                  <a:cubicBezTo>
                    <a:pt x="995" y="11832"/>
                    <a:pt x="853" y="11557"/>
                    <a:pt x="853" y="11557"/>
                  </a:cubicBezTo>
                  <a:cubicBezTo>
                    <a:pt x="853" y="11419"/>
                    <a:pt x="995" y="11144"/>
                    <a:pt x="1137" y="11144"/>
                  </a:cubicBezTo>
                  <a:cubicBezTo>
                    <a:pt x="1279" y="11006"/>
                    <a:pt x="1705" y="11006"/>
                    <a:pt x="1847" y="11006"/>
                  </a:cubicBezTo>
                  <a:cubicBezTo>
                    <a:pt x="2132" y="11006"/>
                    <a:pt x="2274" y="11144"/>
                    <a:pt x="2416" y="11144"/>
                  </a:cubicBezTo>
                  <a:cubicBezTo>
                    <a:pt x="2416" y="11144"/>
                    <a:pt x="2416" y="10869"/>
                    <a:pt x="2416" y="10731"/>
                  </a:cubicBezTo>
                  <a:cubicBezTo>
                    <a:pt x="2416" y="10731"/>
                    <a:pt x="2274" y="10594"/>
                    <a:pt x="2274" y="10456"/>
                  </a:cubicBezTo>
                  <a:cubicBezTo>
                    <a:pt x="2274" y="10318"/>
                    <a:pt x="2274" y="10181"/>
                    <a:pt x="2274" y="10043"/>
                  </a:cubicBezTo>
                  <a:cubicBezTo>
                    <a:pt x="2274" y="9906"/>
                    <a:pt x="2274" y="9631"/>
                    <a:pt x="2132" y="9493"/>
                  </a:cubicBezTo>
                  <a:cubicBezTo>
                    <a:pt x="2132" y="9355"/>
                    <a:pt x="1705" y="9218"/>
                    <a:pt x="1563" y="9218"/>
                  </a:cubicBezTo>
                  <a:cubicBezTo>
                    <a:pt x="1421" y="9080"/>
                    <a:pt x="1137" y="9355"/>
                    <a:pt x="995" y="9355"/>
                  </a:cubicBezTo>
                  <a:cubicBezTo>
                    <a:pt x="853" y="9218"/>
                    <a:pt x="853" y="9080"/>
                    <a:pt x="853" y="8943"/>
                  </a:cubicBezTo>
                  <a:cubicBezTo>
                    <a:pt x="853" y="8943"/>
                    <a:pt x="853" y="8943"/>
                    <a:pt x="853" y="8805"/>
                  </a:cubicBezTo>
                  <a:cubicBezTo>
                    <a:pt x="853" y="8805"/>
                    <a:pt x="995" y="8943"/>
                    <a:pt x="995" y="8805"/>
                  </a:cubicBezTo>
                  <a:cubicBezTo>
                    <a:pt x="995" y="8805"/>
                    <a:pt x="1137" y="8805"/>
                    <a:pt x="1137" y="8668"/>
                  </a:cubicBezTo>
                  <a:cubicBezTo>
                    <a:pt x="1137" y="8668"/>
                    <a:pt x="995" y="8530"/>
                    <a:pt x="995" y="8530"/>
                  </a:cubicBezTo>
                  <a:cubicBezTo>
                    <a:pt x="995" y="8392"/>
                    <a:pt x="1137" y="8255"/>
                    <a:pt x="1137" y="8117"/>
                  </a:cubicBezTo>
                  <a:cubicBezTo>
                    <a:pt x="1279" y="7980"/>
                    <a:pt x="1279" y="7980"/>
                    <a:pt x="1421" y="7842"/>
                  </a:cubicBezTo>
                  <a:cubicBezTo>
                    <a:pt x="1421" y="7842"/>
                    <a:pt x="1421" y="7704"/>
                    <a:pt x="1421" y="7567"/>
                  </a:cubicBezTo>
                  <a:cubicBezTo>
                    <a:pt x="1279" y="7567"/>
                    <a:pt x="1279" y="7429"/>
                    <a:pt x="1137" y="7429"/>
                  </a:cubicBezTo>
                  <a:cubicBezTo>
                    <a:pt x="1137" y="7429"/>
                    <a:pt x="995" y="7292"/>
                    <a:pt x="995" y="7292"/>
                  </a:cubicBezTo>
                  <a:cubicBezTo>
                    <a:pt x="853" y="7292"/>
                    <a:pt x="711" y="7429"/>
                    <a:pt x="568" y="7429"/>
                  </a:cubicBezTo>
                  <a:cubicBezTo>
                    <a:pt x="426" y="7429"/>
                    <a:pt x="284" y="7429"/>
                    <a:pt x="284" y="7429"/>
                  </a:cubicBezTo>
                  <a:cubicBezTo>
                    <a:pt x="284" y="7292"/>
                    <a:pt x="142" y="7154"/>
                    <a:pt x="142" y="7154"/>
                  </a:cubicBezTo>
                  <a:cubicBezTo>
                    <a:pt x="0" y="7017"/>
                    <a:pt x="0" y="6879"/>
                    <a:pt x="0" y="6879"/>
                  </a:cubicBezTo>
                  <a:cubicBezTo>
                    <a:pt x="0" y="6741"/>
                    <a:pt x="0" y="6466"/>
                    <a:pt x="142" y="6466"/>
                  </a:cubicBezTo>
                  <a:cubicBezTo>
                    <a:pt x="142" y="6466"/>
                    <a:pt x="284" y="6329"/>
                    <a:pt x="284" y="6329"/>
                  </a:cubicBezTo>
                  <a:cubicBezTo>
                    <a:pt x="426" y="6191"/>
                    <a:pt x="284" y="6054"/>
                    <a:pt x="284" y="5916"/>
                  </a:cubicBezTo>
                  <a:cubicBezTo>
                    <a:pt x="426" y="5778"/>
                    <a:pt x="426" y="5778"/>
                    <a:pt x="426" y="5641"/>
                  </a:cubicBezTo>
                  <a:cubicBezTo>
                    <a:pt x="568" y="5641"/>
                    <a:pt x="711" y="5503"/>
                    <a:pt x="711" y="5503"/>
                  </a:cubicBezTo>
                  <a:cubicBezTo>
                    <a:pt x="711" y="5366"/>
                    <a:pt x="568" y="5228"/>
                    <a:pt x="568" y="5228"/>
                  </a:cubicBezTo>
                  <a:cubicBezTo>
                    <a:pt x="568" y="5228"/>
                    <a:pt x="568" y="5090"/>
                    <a:pt x="568" y="4953"/>
                  </a:cubicBezTo>
                  <a:cubicBezTo>
                    <a:pt x="568" y="4953"/>
                    <a:pt x="711" y="4815"/>
                    <a:pt x="853" y="4815"/>
                  </a:cubicBezTo>
                  <a:cubicBezTo>
                    <a:pt x="853" y="4678"/>
                    <a:pt x="995" y="4403"/>
                    <a:pt x="995" y="4265"/>
                  </a:cubicBezTo>
                  <a:cubicBezTo>
                    <a:pt x="995" y="4265"/>
                    <a:pt x="853" y="4127"/>
                    <a:pt x="995" y="3990"/>
                  </a:cubicBezTo>
                  <a:cubicBezTo>
                    <a:pt x="995" y="3990"/>
                    <a:pt x="1279" y="3852"/>
                    <a:pt x="1421" y="3852"/>
                  </a:cubicBezTo>
                  <a:cubicBezTo>
                    <a:pt x="1421" y="3852"/>
                    <a:pt x="1705" y="3990"/>
                    <a:pt x="1705" y="3990"/>
                  </a:cubicBezTo>
                  <a:cubicBezTo>
                    <a:pt x="1847" y="3990"/>
                    <a:pt x="1989" y="3990"/>
                    <a:pt x="2132" y="3990"/>
                  </a:cubicBezTo>
                  <a:cubicBezTo>
                    <a:pt x="2132" y="3990"/>
                    <a:pt x="2274" y="3852"/>
                    <a:pt x="2274" y="3715"/>
                  </a:cubicBezTo>
                  <a:cubicBezTo>
                    <a:pt x="2416" y="3715"/>
                    <a:pt x="2558" y="3577"/>
                    <a:pt x="2700" y="3577"/>
                  </a:cubicBezTo>
                  <a:cubicBezTo>
                    <a:pt x="2700" y="3577"/>
                    <a:pt x="2984" y="3577"/>
                    <a:pt x="2984" y="3577"/>
                  </a:cubicBezTo>
                  <a:cubicBezTo>
                    <a:pt x="3126" y="3715"/>
                    <a:pt x="3126" y="3715"/>
                    <a:pt x="3126" y="3852"/>
                  </a:cubicBezTo>
                  <a:cubicBezTo>
                    <a:pt x="3268" y="3852"/>
                    <a:pt x="3268" y="3990"/>
                    <a:pt x="3411" y="4127"/>
                  </a:cubicBezTo>
                  <a:cubicBezTo>
                    <a:pt x="3411" y="4127"/>
                    <a:pt x="3553" y="3990"/>
                    <a:pt x="3695" y="3990"/>
                  </a:cubicBezTo>
                  <a:cubicBezTo>
                    <a:pt x="3695" y="3990"/>
                    <a:pt x="3837" y="3990"/>
                    <a:pt x="3837" y="4127"/>
                  </a:cubicBezTo>
                  <a:cubicBezTo>
                    <a:pt x="3979" y="4127"/>
                    <a:pt x="4121" y="4265"/>
                    <a:pt x="4121" y="4403"/>
                  </a:cubicBezTo>
                  <a:cubicBezTo>
                    <a:pt x="4121" y="4403"/>
                    <a:pt x="3837" y="4540"/>
                    <a:pt x="3837" y="4540"/>
                  </a:cubicBezTo>
                  <a:cubicBezTo>
                    <a:pt x="3837" y="4678"/>
                    <a:pt x="3837" y="4815"/>
                    <a:pt x="3837" y="4815"/>
                  </a:cubicBezTo>
                  <a:cubicBezTo>
                    <a:pt x="3837" y="4953"/>
                    <a:pt x="4121" y="4953"/>
                    <a:pt x="4263" y="5090"/>
                  </a:cubicBezTo>
                  <a:cubicBezTo>
                    <a:pt x="4405" y="5090"/>
                    <a:pt x="4547" y="4953"/>
                    <a:pt x="4689" y="4953"/>
                  </a:cubicBezTo>
                  <a:cubicBezTo>
                    <a:pt x="4832" y="5090"/>
                    <a:pt x="5258" y="5090"/>
                    <a:pt x="5400" y="5090"/>
                  </a:cubicBezTo>
                  <a:cubicBezTo>
                    <a:pt x="5400" y="5228"/>
                    <a:pt x="5542" y="5228"/>
                    <a:pt x="5684" y="5228"/>
                  </a:cubicBezTo>
                  <a:cubicBezTo>
                    <a:pt x="5826" y="5228"/>
                    <a:pt x="6111" y="5228"/>
                    <a:pt x="6111" y="5228"/>
                  </a:cubicBezTo>
                  <a:cubicBezTo>
                    <a:pt x="6253" y="5228"/>
                    <a:pt x="6537" y="5228"/>
                    <a:pt x="6679" y="5228"/>
                  </a:cubicBezTo>
                  <a:cubicBezTo>
                    <a:pt x="6821" y="5090"/>
                    <a:pt x="6963" y="4953"/>
                    <a:pt x="7105" y="4815"/>
                  </a:cubicBezTo>
                  <a:cubicBezTo>
                    <a:pt x="7105" y="4815"/>
                    <a:pt x="7247" y="4540"/>
                    <a:pt x="7247" y="4540"/>
                  </a:cubicBezTo>
                  <a:cubicBezTo>
                    <a:pt x="7247" y="4403"/>
                    <a:pt x="7389" y="4403"/>
                    <a:pt x="7389" y="4265"/>
                  </a:cubicBezTo>
                  <a:cubicBezTo>
                    <a:pt x="7532" y="4265"/>
                    <a:pt x="7532" y="3990"/>
                    <a:pt x="7532" y="3852"/>
                  </a:cubicBezTo>
                  <a:cubicBezTo>
                    <a:pt x="7532" y="3715"/>
                    <a:pt x="7532" y="3577"/>
                    <a:pt x="7532" y="3439"/>
                  </a:cubicBezTo>
                  <a:cubicBezTo>
                    <a:pt x="7532" y="3302"/>
                    <a:pt x="7674" y="3164"/>
                    <a:pt x="7674" y="3027"/>
                  </a:cubicBezTo>
                  <a:cubicBezTo>
                    <a:pt x="7674" y="3027"/>
                    <a:pt x="7816" y="2752"/>
                    <a:pt x="7816" y="2614"/>
                  </a:cubicBezTo>
                  <a:cubicBezTo>
                    <a:pt x="7958" y="2476"/>
                    <a:pt x="8100" y="2476"/>
                    <a:pt x="8242" y="2476"/>
                  </a:cubicBezTo>
                  <a:cubicBezTo>
                    <a:pt x="8384" y="2339"/>
                    <a:pt x="8384" y="2201"/>
                    <a:pt x="8526" y="2064"/>
                  </a:cubicBezTo>
                  <a:cubicBezTo>
                    <a:pt x="8526" y="2064"/>
                    <a:pt x="8668" y="2201"/>
                    <a:pt x="8811" y="2201"/>
                  </a:cubicBezTo>
                  <a:cubicBezTo>
                    <a:pt x="8953" y="2201"/>
                    <a:pt x="9095" y="2064"/>
                    <a:pt x="9237" y="1926"/>
                  </a:cubicBezTo>
                  <a:cubicBezTo>
                    <a:pt x="9379" y="1926"/>
                    <a:pt x="9521" y="1789"/>
                    <a:pt x="9521" y="1789"/>
                  </a:cubicBezTo>
                  <a:cubicBezTo>
                    <a:pt x="9663" y="1651"/>
                    <a:pt x="9947" y="1789"/>
                    <a:pt x="10089" y="1789"/>
                  </a:cubicBezTo>
                  <a:cubicBezTo>
                    <a:pt x="10089" y="1789"/>
                    <a:pt x="10374" y="1651"/>
                    <a:pt x="10374" y="1651"/>
                  </a:cubicBezTo>
                  <a:cubicBezTo>
                    <a:pt x="10516" y="1789"/>
                    <a:pt x="10658" y="1789"/>
                    <a:pt x="10658" y="1926"/>
                  </a:cubicBezTo>
                  <a:cubicBezTo>
                    <a:pt x="10658" y="1926"/>
                    <a:pt x="10800" y="1926"/>
                    <a:pt x="10800" y="1926"/>
                  </a:cubicBezTo>
                  <a:cubicBezTo>
                    <a:pt x="10942" y="2064"/>
                    <a:pt x="10942" y="1789"/>
                    <a:pt x="11084" y="1789"/>
                  </a:cubicBezTo>
                  <a:cubicBezTo>
                    <a:pt x="11226" y="1789"/>
                    <a:pt x="11368" y="1789"/>
                    <a:pt x="11368" y="1789"/>
                  </a:cubicBezTo>
                  <a:cubicBezTo>
                    <a:pt x="11511" y="1789"/>
                    <a:pt x="11511" y="1513"/>
                    <a:pt x="11653" y="1376"/>
                  </a:cubicBezTo>
                  <a:cubicBezTo>
                    <a:pt x="11653" y="1376"/>
                    <a:pt x="11795" y="1376"/>
                    <a:pt x="11937" y="1376"/>
                  </a:cubicBezTo>
                  <a:cubicBezTo>
                    <a:pt x="11937" y="1376"/>
                    <a:pt x="12079" y="1513"/>
                    <a:pt x="12079" y="1513"/>
                  </a:cubicBezTo>
                  <a:cubicBezTo>
                    <a:pt x="12221" y="1651"/>
                    <a:pt x="12363" y="1651"/>
                    <a:pt x="12505" y="1651"/>
                  </a:cubicBezTo>
                  <a:cubicBezTo>
                    <a:pt x="12647" y="1651"/>
                    <a:pt x="12789" y="1513"/>
                    <a:pt x="12789" y="1513"/>
                  </a:cubicBezTo>
                  <a:cubicBezTo>
                    <a:pt x="12932" y="1513"/>
                    <a:pt x="13216" y="1513"/>
                    <a:pt x="13358" y="1513"/>
                  </a:cubicBezTo>
                  <a:cubicBezTo>
                    <a:pt x="13358" y="1513"/>
                    <a:pt x="13642" y="1651"/>
                    <a:pt x="13642" y="1651"/>
                  </a:cubicBezTo>
                  <a:cubicBezTo>
                    <a:pt x="13784" y="1651"/>
                    <a:pt x="14068" y="1789"/>
                    <a:pt x="14211" y="1789"/>
                  </a:cubicBezTo>
                  <a:cubicBezTo>
                    <a:pt x="14211" y="1789"/>
                    <a:pt x="14353" y="1789"/>
                    <a:pt x="14495" y="1789"/>
                  </a:cubicBezTo>
                  <a:cubicBezTo>
                    <a:pt x="14637" y="1789"/>
                    <a:pt x="14779" y="1789"/>
                    <a:pt x="14779" y="1789"/>
                  </a:cubicBezTo>
                  <a:cubicBezTo>
                    <a:pt x="15063" y="1789"/>
                    <a:pt x="15347" y="1651"/>
                    <a:pt x="15489" y="1651"/>
                  </a:cubicBezTo>
                  <a:cubicBezTo>
                    <a:pt x="15632" y="1513"/>
                    <a:pt x="15774" y="1376"/>
                    <a:pt x="15916" y="1238"/>
                  </a:cubicBezTo>
                  <a:cubicBezTo>
                    <a:pt x="16058" y="1238"/>
                    <a:pt x="16200" y="1101"/>
                    <a:pt x="16342" y="1101"/>
                  </a:cubicBezTo>
                  <a:cubicBezTo>
                    <a:pt x="16484" y="963"/>
                    <a:pt x="16626" y="825"/>
                    <a:pt x="16768" y="688"/>
                  </a:cubicBezTo>
                  <a:cubicBezTo>
                    <a:pt x="16911" y="688"/>
                    <a:pt x="17053" y="688"/>
                    <a:pt x="17195" y="688"/>
                  </a:cubicBezTo>
                  <a:cubicBezTo>
                    <a:pt x="17337" y="688"/>
                    <a:pt x="17479" y="688"/>
                    <a:pt x="17621" y="688"/>
                  </a:cubicBezTo>
                  <a:cubicBezTo>
                    <a:pt x="17763" y="550"/>
                    <a:pt x="17905" y="413"/>
                    <a:pt x="17905" y="413"/>
                  </a:cubicBezTo>
                  <a:cubicBezTo>
                    <a:pt x="18047" y="275"/>
                    <a:pt x="18332" y="413"/>
                    <a:pt x="18474" y="413"/>
                  </a:cubicBezTo>
                  <a:cubicBezTo>
                    <a:pt x="18474" y="275"/>
                    <a:pt x="18616" y="138"/>
                    <a:pt x="18758" y="138"/>
                  </a:cubicBezTo>
                  <a:cubicBezTo>
                    <a:pt x="18758" y="138"/>
                    <a:pt x="19042" y="0"/>
                    <a:pt x="19184" y="0"/>
                  </a:cubicBezTo>
                  <a:cubicBezTo>
                    <a:pt x="19326" y="138"/>
                    <a:pt x="19468" y="138"/>
                    <a:pt x="19611" y="275"/>
                  </a:cubicBezTo>
                  <a:cubicBezTo>
                    <a:pt x="19611" y="275"/>
                    <a:pt x="19753" y="550"/>
                    <a:pt x="19753" y="550"/>
                  </a:cubicBezTo>
                  <a:cubicBezTo>
                    <a:pt x="19611" y="688"/>
                    <a:pt x="19611" y="688"/>
                    <a:pt x="19468" y="688"/>
                  </a:cubicBezTo>
                  <a:cubicBezTo>
                    <a:pt x="19468" y="825"/>
                    <a:pt x="19468" y="963"/>
                    <a:pt x="19468" y="1101"/>
                  </a:cubicBezTo>
                  <a:cubicBezTo>
                    <a:pt x="19468" y="1101"/>
                    <a:pt x="19184" y="1238"/>
                    <a:pt x="19042" y="1238"/>
                  </a:cubicBezTo>
                  <a:cubicBezTo>
                    <a:pt x="19042" y="1238"/>
                    <a:pt x="18900" y="1101"/>
                    <a:pt x="18900" y="1101"/>
                  </a:cubicBezTo>
                  <a:cubicBezTo>
                    <a:pt x="18758" y="1101"/>
                    <a:pt x="18616" y="1101"/>
                    <a:pt x="18616" y="1101"/>
                  </a:cubicBezTo>
                  <a:cubicBezTo>
                    <a:pt x="18474" y="1238"/>
                    <a:pt x="18474" y="1376"/>
                    <a:pt x="18474" y="1376"/>
                  </a:cubicBezTo>
                  <a:cubicBezTo>
                    <a:pt x="18332" y="1513"/>
                    <a:pt x="18332" y="1513"/>
                    <a:pt x="18332" y="1651"/>
                  </a:cubicBezTo>
                  <a:cubicBezTo>
                    <a:pt x="18332" y="1651"/>
                    <a:pt x="18332" y="1789"/>
                    <a:pt x="18332" y="1926"/>
                  </a:cubicBezTo>
                  <a:cubicBezTo>
                    <a:pt x="18332" y="1926"/>
                    <a:pt x="18616" y="1926"/>
                    <a:pt x="18616" y="2064"/>
                  </a:cubicBezTo>
                  <a:cubicBezTo>
                    <a:pt x="18616" y="2064"/>
                    <a:pt x="18616" y="2201"/>
                    <a:pt x="18616" y="2339"/>
                  </a:cubicBezTo>
                  <a:cubicBezTo>
                    <a:pt x="18616" y="2339"/>
                    <a:pt x="18616" y="2476"/>
                    <a:pt x="18616" y="2614"/>
                  </a:cubicBezTo>
                  <a:cubicBezTo>
                    <a:pt x="18616" y="2614"/>
                    <a:pt x="18616" y="2752"/>
                    <a:pt x="18616" y="2889"/>
                  </a:cubicBezTo>
                  <a:cubicBezTo>
                    <a:pt x="18758" y="2889"/>
                    <a:pt x="18900" y="2889"/>
                    <a:pt x="18900" y="2889"/>
                  </a:cubicBezTo>
                  <a:cubicBezTo>
                    <a:pt x="18900" y="2889"/>
                    <a:pt x="19042" y="3027"/>
                    <a:pt x="19042" y="3027"/>
                  </a:cubicBezTo>
                  <a:cubicBezTo>
                    <a:pt x="19184" y="3027"/>
                    <a:pt x="19184" y="3164"/>
                    <a:pt x="19326" y="3164"/>
                  </a:cubicBezTo>
                  <a:cubicBezTo>
                    <a:pt x="19326" y="3164"/>
                    <a:pt x="19468" y="3027"/>
                    <a:pt x="19611" y="3027"/>
                  </a:cubicBezTo>
                  <a:cubicBezTo>
                    <a:pt x="19611" y="3027"/>
                    <a:pt x="19895" y="3027"/>
                    <a:pt x="19895" y="3027"/>
                  </a:cubicBezTo>
                  <a:cubicBezTo>
                    <a:pt x="19895" y="3164"/>
                    <a:pt x="19895" y="3302"/>
                    <a:pt x="20037" y="3302"/>
                  </a:cubicBezTo>
                  <a:cubicBezTo>
                    <a:pt x="20037" y="3302"/>
                    <a:pt x="20179" y="3302"/>
                    <a:pt x="20179" y="3302"/>
                  </a:cubicBezTo>
                  <a:cubicBezTo>
                    <a:pt x="20321" y="3439"/>
                    <a:pt x="20179" y="3577"/>
                    <a:pt x="20179" y="3715"/>
                  </a:cubicBezTo>
                  <a:cubicBezTo>
                    <a:pt x="20179" y="3852"/>
                    <a:pt x="20037" y="3990"/>
                    <a:pt x="20037" y="3990"/>
                  </a:cubicBezTo>
                  <a:cubicBezTo>
                    <a:pt x="20037" y="4127"/>
                    <a:pt x="20037" y="4265"/>
                    <a:pt x="20037" y="4403"/>
                  </a:cubicBezTo>
                  <a:cubicBezTo>
                    <a:pt x="20037" y="4540"/>
                    <a:pt x="20179" y="4678"/>
                    <a:pt x="20321" y="4678"/>
                  </a:cubicBezTo>
                  <a:cubicBezTo>
                    <a:pt x="20321" y="4678"/>
                    <a:pt x="20463" y="4678"/>
                    <a:pt x="20605" y="4678"/>
                  </a:cubicBezTo>
                  <a:cubicBezTo>
                    <a:pt x="20747" y="4678"/>
                    <a:pt x="20889" y="4815"/>
                    <a:pt x="21032" y="4953"/>
                  </a:cubicBezTo>
                  <a:cubicBezTo>
                    <a:pt x="21174" y="4953"/>
                    <a:pt x="21174" y="5228"/>
                    <a:pt x="21316" y="5366"/>
                  </a:cubicBezTo>
                  <a:cubicBezTo>
                    <a:pt x="21458" y="5366"/>
                    <a:pt x="21458" y="5366"/>
                    <a:pt x="21600" y="55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0" name="Google Shape;2640;p280"/>
            <p:cNvSpPr/>
            <p:nvPr/>
          </p:nvSpPr>
          <p:spPr>
            <a:xfrm>
              <a:off x="1898871" y="0"/>
              <a:ext cx="1015167" cy="1042908"/>
            </a:xfrm>
            <a:custGeom>
              <a:avLst/>
              <a:gdLst/>
              <a:ahLst/>
              <a:cxnLst/>
              <a:rect l="l" t="t" r="r" b="b"/>
              <a:pathLst>
                <a:path w="21600" h="21519" extrusionOk="0">
                  <a:moveTo>
                    <a:pt x="21600" y="5503"/>
                  </a:moveTo>
                  <a:cubicBezTo>
                    <a:pt x="21458" y="5641"/>
                    <a:pt x="21032" y="5778"/>
                    <a:pt x="21032" y="5916"/>
                  </a:cubicBezTo>
                  <a:cubicBezTo>
                    <a:pt x="20889" y="6054"/>
                    <a:pt x="21032" y="6604"/>
                    <a:pt x="20747" y="6741"/>
                  </a:cubicBezTo>
                  <a:cubicBezTo>
                    <a:pt x="20747" y="6879"/>
                    <a:pt x="20321" y="6741"/>
                    <a:pt x="20179" y="6879"/>
                  </a:cubicBezTo>
                  <a:cubicBezTo>
                    <a:pt x="20037" y="6879"/>
                    <a:pt x="19753" y="7154"/>
                    <a:pt x="19611" y="7154"/>
                  </a:cubicBezTo>
                  <a:cubicBezTo>
                    <a:pt x="19468" y="7154"/>
                    <a:pt x="19042" y="7154"/>
                    <a:pt x="18900" y="7017"/>
                  </a:cubicBezTo>
                  <a:cubicBezTo>
                    <a:pt x="18758" y="7017"/>
                    <a:pt x="18474" y="6604"/>
                    <a:pt x="18332" y="6604"/>
                  </a:cubicBezTo>
                  <a:cubicBezTo>
                    <a:pt x="18189" y="6466"/>
                    <a:pt x="17763" y="6604"/>
                    <a:pt x="17621" y="6741"/>
                  </a:cubicBezTo>
                  <a:cubicBezTo>
                    <a:pt x="17479" y="6879"/>
                    <a:pt x="17479" y="7154"/>
                    <a:pt x="17337" y="7292"/>
                  </a:cubicBezTo>
                  <a:cubicBezTo>
                    <a:pt x="17337" y="7429"/>
                    <a:pt x="17479" y="7980"/>
                    <a:pt x="17337" y="8117"/>
                  </a:cubicBezTo>
                  <a:cubicBezTo>
                    <a:pt x="17195" y="8255"/>
                    <a:pt x="16911" y="8255"/>
                    <a:pt x="16768" y="8255"/>
                  </a:cubicBezTo>
                  <a:cubicBezTo>
                    <a:pt x="16626" y="8392"/>
                    <a:pt x="16342" y="8255"/>
                    <a:pt x="16200" y="8255"/>
                  </a:cubicBezTo>
                  <a:cubicBezTo>
                    <a:pt x="15916" y="8255"/>
                    <a:pt x="15489" y="8255"/>
                    <a:pt x="15347" y="8392"/>
                  </a:cubicBezTo>
                  <a:cubicBezTo>
                    <a:pt x="15205" y="8530"/>
                    <a:pt x="15205" y="8668"/>
                    <a:pt x="15205" y="8805"/>
                  </a:cubicBezTo>
                  <a:cubicBezTo>
                    <a:pt x="15205" y="8943"/>
                    <a:pt x="15632" y="8943"/>
                    <a:pt x="15632" y="9080"/>
                  </a:cubicBezTo>
                  <a:cubicBezTo>
                    <a:pt x="15774" y="9080"/>
                    <a:pt x="15916" y="9355"/>
                    <a:pt x="15916" y="9493"/>
                  </a:cubicBezTo>
                  <a:cubicBezTo>
                    <a:pt x="15916" y="9631"/>
                    <a:pt x="15632" y="9906"/>
                    <a:pt x="15489" y="10043"/>
                  </a:cubicBezTo>
                  <a:cubicBezTo>
                    <a:pt x="15489" y="10181"/>
                    <a:pt x="15063" y="10318"/>
                    <a:pt x="15063" y="10456"/>
                  </a:cubicBezTo>
                  <a:cubicBezTo>
                    <a:pt x="14921" y="10594"/>
                    <a:pt x="14779" y="11006"/>
                    <a:pt x="14779" y="11144"/>
                  </a:cubicBezTo>
                  <a:cubicBezTo>
                    <a:pt x="14779" y="11282"/>
                    <a:pt x="15063" y="11557"/>
                    <a:pt x="15205" y="11694"/>
                  </a:cubicBezTo>
                  <a:cubicBezTo>
                    <a:pt x="15347" y="11832"/>
                    <a:pt x="15774" y="11969"/>
                    <a:pt x="15916" y="12107"/>
                  </a:cubicBezTo>
                  <a:cubicBezTo>
                    <a:pt x="16058" y="12245"/>
                    <a:pt x="16484" y="12382"/>
                    <a:pt x="16626" y="12657"/>
                  </a:cubicBezTo>
                  <a:cubicBezTo>
                    <a:pt x="16626" y="12795"/>
                    <a:pt x="16626" y="13208"/>
                    <a:pt x="16626" y="13345"/>
                  </a:cubicBezTo>
                  <a:cubicBezTo>
                    <a:pt x="16626" y="13483"/>
                    <a:pt x="16342" y="13896"/>
                    <a:pt x="16342" y="14033"/>
                  </a:cubicBezTo>
                  <a:cubicBezTo>
                    <a:pt x="16200" y="14308"/>
                    <a:pt x="16058" y="14721"/>
                    <a:pt x="15916" y="14859"/>
                  </a:cubicBezTo>
                  <a:cubicBezTo>
                    <a:pt x="15774" y="14859"/>
                    <a:pt x="15489" y="14859"/>
                    <a:pt x="15489" y="14859"/>
                  </a:cubicBezTo>
                  <a:cubicBezTo>
                    <a:pt x="15205" y="14859"/>
                    <a:pt x="14637" y="14859"/>
                    <a:pt x="14495" y="14859"/>
                  </a:cubicBezTo>
                  <a:cubicBezTo>
                    <a:pt x="14353" y="14996"/>
                    <a:pt x="14211" y="15134"/>
                    <a:pt x="14068" y="15271"/>
                  </a:cubicBezTo>
                  <a:cubicBezTo>
                    <a:pt x="14068" y="15409"/>
                    <a:pt x="14068" y="15684"/>
                    <a:pt x="14068" y="15822"/>
                  </a:cubicBezTo>
                  <a:cubicBezTo>
                    <a:pt x="14068" y="15959"/>
                    <a:pt x="14068" y="16234"/>
                    <a:pt x="14068" y="16372"/>
                  </a:cubicBezTo>
                  <a:cubicBezTo>
                    <a:pt x="13926" y="16510"/>
                    <a:pt x="13642" y="16922"/>
                    <a:pt x="13500" y="17060"/>
                  </a:cubicBezTo>
                  <a:cubicBezTo>
                    <a:pt x="13358" y="17197"/>
                    <a:pt x="13074" y="17473"/>
                    <a:pt x="12789" y="17473"/>
                  </a:cubicBezTo>
                  <a:cubicBezTo>
                    <a:pt x="12789" y="17335"/>
                    <a:pt x="12505" y="17197"/>
                    <a:pt x="12505" y="17060"/>
                  </a:cubicBezTo>
                  <a:cubicBezTo>
                    <a:pt x="12363" y="17060"/>
                    <a:pt x="12363" y="16785"/>
                    <a:pt x="12363" y="16647"/>
                  </a:cubicBezTo>
                  <a:cubicBezTo>
                    <a:pt x="12221" y="16510"/>
                    <a:pt x="12079" y="16372"/>
                    <a:pt x="11937" y="16372"/>
                  </a:cubicBezTo>
                  <a:cubicBezTo>
                    <a:pt x="11795" y="16372"/>
                    <a:pt x="11368" y="16372"/>
                    <a:pt x="11226" y="16372"/>
                  </a:cubicBezTo>
                  <a:cubicBezTo>
                    <a:pt x="11084" y="16510"/>
                    <a:pt x="10658" y="16647"/>
                    <a:pt x="10658" y="16922"/>
                  </a:cubicBezTo>
                  <a:cubicBezTo>
                    <a:pt x="10658" y="17060"/>
                    <a:pt x="10658" y="17197"/>
                    <a:pt x="10658" y="17335"/>
                  </a:cubicBezTo>
                  <a:cubicBezTo>
                    <a:pt x="10800" y="17335"/>
                    <a:pt x="11084" y="17197"/>
                    <a:pt x="11084" y="17335"/>
                  </a:cubicBezTo>
                  <a:cubicBezTo>
                    <a:pt x="11226" y="17473"/>
                    <a:pt x="11084" y="17610"/>
                    <a:pt x="11084" y="17748"/>
                  </a:cubicBezTo>
                  <a:cubicBezTo>
                    <a:pt x="11084" y="17885"/>
                    <a:pt x="10800" y="18023"/>
                    <a:pt x="10658" y="18023"/>
                  </a:cubicBezTo>
                  <a:cubicBezTo>
                    <a:pt x="10658" y="18023"/>
                    <a:pt x="10516" y="17885"/>
                    <a:pt x="10374" y="17885"/>
                  </a:cubicBezTo>
                  <a:cubicBezTo>
                    <a:pt x="10232" y="17885"/>
                    <a:pt x="9947" y="18023"/>
                    <a:pt x="9805" y="18023"/>
                  </a:cubicBezTo>
                  <a:cubicBezTo>
                    <a:pt x="9663" y="18161"/>
                    <a:pt x="9379" y="18436"/>
                    <a:pt x="9237" y="18711"/>
                  </a:cubicBezTo>
                  <a:cubicBezTo>
                    <a:pt x="9237" y="18848"/>
                    <a:pt x="9237" y="19124"/>
                    <a:pt x="9237" y="19399"/>
                  </a:cubicBezTo>
                  <a:cubicBezTo>
                    <a:pt x="9237" y="19536"/>
                    <a:pt x="9237" y="20087"/>
                    <a:pt x="9095" y="20224"/>
                  </a:cubicBezTo>
                  <a:cubicBezTo>
                    <a:pt x="8953" y="20362"/>
                    <a:pt x="8811" y="20362"/>
                    <a:pt x="8668" y="20499"/>
                  </a:cubicBezTo>
                  <a:cubicBezTo>
                    <a:pt x="8526" y="20637"/>
                    <a:pt x="8526" y="20912"/>
                    <a:pt x="8384" y="21050"/>
                  </a:cubicBezTo>
                  <a:cubicBezTo>
                    <a:pt x="8242" y="21187"/>
                    <a:pt x="7958" y="21462"/>
                    <a:pt x="7674" y="21462"/>
                  </a:cubicBezTo>
                  <a:cubicBezTo>
                    <a:pt x="7532" y="21600"/>
                    <a:pt x="7247" y="21462"/>
                    <a:pt x="7105" y="21325"/>
                  </a:cubicBezTo>
                  <a:cubicBezTo>
                    <a:pt x="6963" y="21325"/>
                    <a:pt x="6963" y="21050"/>
                    <a:pt x="6821" y="20912"/>
                  </a:cubicBezTo>
                  <a:cubicBezTo>
                    <a:pt x="6679" y="20912"/>
                    <a:pt x="6395" y="20775"/>
                    <a:pt x="6395" y="20912"/>
                  </a:cubicBezTo>
                  <a:cubicBezTo>
                    <a:pt x="6253" y="20912"/>
                    <a:pt x="6253" y="21325"/>
                    <a:pt x="6111" y="21325"/>
                  </a:cubicBezTo>
                  <a:cubicBezTo>
                    <a:pt x="5968" y="21462"/>
                    <a:pt x="5684" y="21462"/>
                    <a:pt x="5542" y="21325"/>
                  </a:cubicBezTo>
                  <a:cubicBezTo>
                    <a:pt x="5400" y="21325"/>
                    <a:pt x="5258" y="20912"/>
                    <a:pt x="5258" y="20775"/>
                  </a:cubicBezTo>
                  <a:cubicBezTo>
                    <a:pt x="5258" y="20637"/>
                    <a:pt x="5400" y="20499"/>
                    <a:pt x="5400" y="20362"/>
                  </a:cubicBezTo>
                  <a:cubicBezTo>
                    <a:pt x="5400" y="20224"/>
                    <a:pt x="5542" y="19949"/>
                    <a:pt x="5400" y="19811"/>
                  </a:cubicBezTo>
                  <a:cubicBezTo>
                    <a:pt x="5258" y="19674"/>
                    <a:pt x="4832" y="19674"/>
                    <a:pt x="4689" y="19674"/>
                  </a:cubicBezTo>
                  <a:cubicBezTo>
                    <a:pt x="4547" y="19674"/>
                    <a:pt x="4405" y="19674"/>
                    <a:pt x="4263" y="19674"/>
                  </a:cubicBezTo>
                  <a:cubicBezTo>
                    <a:pt x="4121" y="19674"/>
                    <a:pt x="4121" y="19674"/>
                    <a:pt x="4121" y="19674"/>
                  </a:cubicBezTo>
                  <a:cubicBezTo>
                    <a:pt x="4121" y="19536"/>
                    <a:pt x="3837" y="19399"/>
                    <a:pt x="3695" y="19261"/>
                  </a:cubicBezTo>
                  <a:cubicBezTo>
                    <a:pt x="3553" y="19261"/>
                    <a:pt x="3268" y="19261"/>
                    <a:pt x="3126" y="19261"/>
                  </a:cubicBezTo>
                  <a:cubicBezTo>
                    <a:pt x="3126" y="19261"/>
                    <a:pt x="2842" y="19399"/>
                    <a:pt x="2842" y="19536"/>
                  </a:cubicBezTo>
                  <a:cubicBezTo>
                    <a:pt x="2700" y="19536"/>
                    <a:pt x="2700" y="19811"/>
                    <a:pt x="2700" y="19949"/>
                  </a:cubicBezTo>
                  <a:cubicBezTo>
                    <a:pt x="2558" y="20087"/>
                    <a:pt x="2274" y="20224"/>
                    <a:pt x="2132" y="20224"/>
                  </a:cubicBezTo>
                  <a:cubicBezTo>
                    <a:pt x="1847" y="20224"/>
                    <a:pt x="1421" y="19811"/>
                    <a:pt x="1279" y="19674"/>
                  </a:cubicBezTo>
                  <a:cubicBezTo>
                    <a:pt x="1279" y="19536"/>
                    <a:pt x="1137" y="19261"/>
                    <a:pt x="1137" y="19124"/>
                  </a:cubicBezTo>
                  <a:cubicBezTo>
                    <a:pt x="995" y="18986"/>
                    <a:pt x="995" y="18711"/>
                    <a:pt x="995" y="18573"/>
                  </a:cubicBezTo>
                  <a:cubicBezTo>
                    <a:pt x="995" y="18436"/>
                    <a:pt x="853" y="18023"/>
                    <a:pt x="853" y="17885"/>
                  </a:cubicBezTo>
                  <a:cubicBezTo>
                    <a:pt x="711" y="17885"/>
                    <a:pt x="568" y="17748"/>
                    <a:pt x="426" y="17610"/>
                  </a:cubicBezTo>
                  <a:cubicBezTo>
                    <a:pt x="426" y="17473"/>
                    <a:pt x="284" y="17335"/>
                    <a:pt x="284" y="17197"/>
                  </a:cubicBezTo>
                  <a:cubicBezTo>
                    <a:pt x="284" y="17060"/>
                    <a:pt x="426" y="16647"/>
                    <a:pt x="568" y="16510"/>
                  </a:cubicBezTo>
                  <a:cubicBezTo>
                    <a:pt x="568" y="16372"/>
                    <a:pt x="853" y="16097"/>
                    <a:pt x="995" y="15959"/>
                  </a:cubicBezTo>
                  <a:cubicBezTo>
                    <a:pt x="995" y="15684"/>
                    <a:pt x="1279" y="15134"/>
                    <a:pt x="1421" y="14859"/>
                  </a:cubicBezTo>
                  <a:cubicBezTo>
                    <a:pt x="1421" y="14721"/>
                    <a:pt x="1705" y="14171"/>
                    <a:pt x="1705" y="14033"/>
                  </a:cubicBezTo>
                  <a:cubicBezTo>
                    <a:pt x="1705" y="13620"/>
                    <a:pt x="1705" y="12932"/>
                    <a:pt x="1705" y="12657"/>
                  </a:cubicBezTo>
                  <a:cubicBezTo>
                    <a:pt x="1705" y="12520"/>
                    <a:pt x="1847" y="12107"/>
                    <a:pt x="1705" y="11969"/>
                  </a:cubicBezTo>
                  <a:cubicBezTo>
                    <a:pt x="1563" y="11832"/>
                    <a:pt x="1279" y="11969"/>
                    <a:pt x="1137" y="11832"/>
                  </a:cubicBezTo>
                  <a:cubicBezTo>
                    <a:pt x="995" y="11832"/>
                    <a:pt x="853" y="11557"/>
                    <a:pt x="853" y="11557"/>
                  </a:cubicBezTo>
                  <a:cubicBezTo>
                    <a:pt x="853" y="11419"/>
                    <a:pt x="995" y="11144"/>
                    <a:pt x="1137" y="11144"/>
                  </a:cubicBezTo>
                  <a:cubicBezTo>
                    <a:pt x="1279" y="11006"/>
                    <a:pt x="1705" y="11006"/>
                    <a:pt x="1847" y="11006"/>
                  </a:cubicBezTo>
                  <a:cubicBezTo>
                    <a:pt x="2132" y="11006"/>
                    <a:pt x="2274" y="11144"/>
                    <a:pt x="2416" y="11144"/>
                  </a:cubicBezTo>
                  <a:cubicBezTo>
                    <a:pt x="2416" y="11144"/>
                    <a:pt x="2416" y="10869"/>
                    <a:pt x="2416" y="10731"/>
                  </a:cubicBezTo>
                  <a:cubicBezTo>
                    <a:pt x="2416" y="10731"/>
                    <a:pt x="2274" y="10594"/>
                    <a:pt x="2274" y="10456"/>
                  </a:cubicBezTo>
                  <a:cubicBezTo>
                    <a:pt x="2274" y="10318"/>
                    <a:pt x="2274" y="10181"/>
                    <a:pt x="2274" y="10043"/>
                  </a:cubicBezTo>
                  <a:cubicBezTo>
                    <a:pt x="2274" y="9906"/>
                    <a:pt x="2274" y="9631"/>
                    <a:pt x="2132" y="9493"/>
                  </a:cubicBezTo>
                  <a:cubicBezTo>
                    <a:pt x="2132" y="9355"/>
                    <a:pt x="1705" y="9218"/>
                    <a:pt x="1563" y="9218"/>
                  </a:cubicBezTo>
                  <a:cubicBezTo>
                    <a:pt x="1421" y="9080"/>
                    <a:pt x="1137" y="9355"/>
                    <a:pt x="995" y="9355"/>
                  </a:cubicBezTo>
                  <a:cubicBezTo>
                    <a:pt x="853" y="9218"/>
                    <a:pt x="853" y="9080"/>
                    <a:pt x="853" y="8943"/>
                  </a:cubicBezTo>
                  <a:cubicBezTo>
                    <a:pt x="853" y="8943"/>
                    <a:pt x="853" y="8943"/>
                    <a:pt x="853" y="8805"/>
                  </a:cubicBezTo>
                  <a:cubicBezTo>
                    <a:pt x="853" y="8805"/>
                    <a:pt x="995" y="8943"/>
                    <a:pt x="995" y="8805"/>
                  </a:cubicBezTo>
                  <a:cubicBezTo>
                    <a:pt x="995" y="8805"/>
                    <a:pt x="1137" y="8805"/>
                    <a:pt x="1137" y="8668"/>
                  </a:cubicBezTo>
                  <a:cubicBezTo>
                    <a:pt x="1137" y="8668"/>
                    <a:pt x="995" y="8530"/>
                    <a:pt x="995" y="8530"/>
                  </a:cubicBezTo>
                  <a:cubicBezTo>
                    <a:pt x="995" y="8392"/>
                    <a:pt x="1137" y="8255"/>
                    <a:pt x="1137" y="8117"/>
                  </a:cubicBezTo>
                  <a:cubicBezTo>
                    <a:pt x="1279" y="7980"/>
                    <a:pt x="1279" y="7980"/>
                    <a:pt x="1421" y="7842"/>
                  </a:cubicBezTo>
                  <a:cubicBezTo>
                    <a:pt x="1421" y="7842"/>
                    <a:pt x="1421" y="7704"/>
                    <a:pt x="1421" y="7567"/>
                  </a:cubicBezTo>
                  <a:cubicBezTo>
                    <a:pt x="1279" y="7567"/>
                    <a:pt x="1279" y="7429"/>
                    <a:pt x="1137" y="7429"/>
                  </a:cubicBezTo>
                  <a:cubicBezTo>
                    <a:pt x="1137" y="7429"/>
                    <a:pt x="995" y="7292"/>
                    <a:pt x="995" y="7292"/>
                  </a:cubicBezTo>
                  <a:cubicBezTo>
                    <a:pt x="853" y="7292"/>
                    <a:pt x="711" y="7429"/>
                    <a:pt x="568" y="7429"/>
                  </a:cubicBezTo>
                  <a:cubicBezTo>
                    <a:pt x="426" y="7429"/>
                    <a:pt x="284" y="7429"/>
                    <a:pt x="284" y="7429"/>
                  </a:cubicBezTo>
                  <a:cubicBezTo>
                    <a:pt x="284" y="7292"/>
                    <a:pt x="142" y="7154"/>
                    <a:pt x="142" y="7154"/>
                  </a:cubicBezTo>
                  <a:cubicBezTo>
                    <a:pt x="0" y="7017"/>
                    <a:pt x="0" y="6879"/>
                    <a:pt x="0" y="6879"/>
                  </a:cubicBezTo>
                  <a:cubicBezTo>
                    <a:pt x="0" y="6741"/>
                    <a:pt x="0" y="6466"/>
                    <a:pt x="142" y="6466"/>
                  </a:cubicBezTo>
                  <a:cubicBezTo>
                    <a:pt x="142" y="6466"/>
                    <a:pt x="284" y="6329"/>
                    <a:pt x="284" y="6329"/>
                  </a:cubicBezTo>
                  <a:cubicBezTo>
                    <a:pt x="426" y="6191"/>
                    <a:pt x="284" y="6054"/>
                    <a:pt x="284" y="5916"/>
                  </a:cubicBezTo>
                  <a:cubicBezTo>
                    <a:pt x="426" y="5778"/>
                    <a:pt x="426" y="5778"/>
                    <a:pt x="426" y="5641"/>
                  </a:cubicBezTo>
                  <a:cubicBezTo>
                    <a:pt x="568" y="5641"/>
                    <a:pt x="711" y="5503"/>
                    <a:pt x="711" y="5503"/>
                  </a:cubicBezTo>
                  <a:cubicBezTo>
                    <a:pt x="711" y="5366"/>
                    <a:pt x="568" y="5228"/>
                    <a:pt x="568" y="5228"/>
                  </a:cubicBezTo>
                  <a:cubicBezTo>
                    <a:pt x="568" y="5228"/>
                    <a:pt x="568" y="5090"/>
                    <a:pt x="568" y="4953"/>
                  </a:cubicBezTo>
                  <a:cubicBezTo>
                    <a:pt x="568" y="4953"/>
                    <a:pt x="711" y="4815"/>
                    <a:pt x="853" y="4815"/>
                  </a:cubicBezTo>
                  <a:cubicBezTo>
                    <a:pt x="853" y="4678"/>
                    <a:pt x="995" y="4403"/>
                    <a:pt x="995" y="4265"/>
                  </a:cubicBezTo>
                  <a:cubicBezTo>
                    <a:pt x="995" y="4265"/>
                    <a:pt x="853" y="4127"/>
                    <a:pt x="995" y="3990"/>
                  </a:cubicBezTo>
                  <a:cubicBezTo>
                    <a:pt x="995" y="3990"/>
                    <a:pt x="1279" y="3852"/>
                    <a:pt x="1421" y="3852"/>
                  </a:cubicBezTo>
                  <a:cubicBezTo>
                    <a:pt x="1421" y="3852"/>
                    <a:pt x="1705" y="3990"/>
                    <a:pt x="1705" y="3990"/>
                  </a:cubicBezTo>
                  <a:cubicBezTo>
                    <a:pt x="1847" y="3990"/>
                    <a:pt x="1989" y="3990"/>
                    <a:pt x="2132" y="3990"/>
                  </a:cubicBezTo>
                  <a:cubicBezTo>
                    <a:pt x="2132" y="3990"/>
                    <a:pt x="2274" y="3852"/>
                    <a:pt x="2274" y="3715"/>
                  </a:cubicBezTo>
                  <a:cubicBezTo>
                    <a:pt x="2416" y="3715"/>
                    <a:pt x="2558" y="3577"/>
                    <a:pt x="2700" y="3577"/>
                  </a:cubicBezTo>
                  <a:cubicBezTo>
                    <a:pt x="2700" y="3577"/>
                    <a:pt x="2984" y="3577"/>
                    <a:pt x="2984" y="3577"/>
                  </a:cubicBezTo>
                  <a:cubicBezTo>
                    <a:pt x="3126" y="3715"/>
                    <a:pt x="3126" y="3715"/>
                    <a:pt x="3126" y="3852"/>
                  </a:cubicBezTo>
                  <a:cubicBezTo>
                    <a:pt x="3268" y="3852"/>
                    <a:pt x="3268" y="3990"/>
                    <a:pt x="3411" y="4127"/>
                  </a:cubicBezTo>
                  <a:cubicBezTo>
                    <a:pt x="3411" y="4127"/>
                    <a:pt x="3553" y="3990"/>
                    <a:pt x="3695" y="3990"/>
                  </a:cubicBezTo>
                  <a:cubicBezTo>
                    <a:pt x="3695" y="3990"/>
                    <a:pt x="3837" y="3990"/>
                    <a:pt x="3837" y="4127"/>
                  </a:cubicBezTo>
                  <a:cubicBezTo>
                    <a:pt x="3979" y="4127"/>
                    <a:pt x="4121" y="4265"/>
                    <a:pt x="4121" y="4403"/>
                  </a:cubicBezTo>
                  <a:cubicBezTo>
                    <a:pt x="4121" y="4403"/>
                    <a:pt x="3837" y="4540"/>
                    <a:pt x="3837" y="4540"/>
                  </a:cubicBezTo>
                  <a:cubicBezTo>
                    <a:pt x="3837" y="4678"/>
                    <a:pt x="3837" y="4815"/>
                    <a:pt x="3837" y="4815"/>
                  </a:cubicBezTo>
                  <a:cubicBezTo>
                    <a:pt x="3837" y="4953"/>
                    <a:pt x="4121" y="4953"/>
                    <a:pt x="4263" y="5090"/>
                  </a:cubicBezTo>
                  <a:cubicBezTo>
                    <a:pt x="4405" y="5090"/>
                    <a:pt x="4547" y="4953"/>
                    <a:pt x="4689" y="4953"/>
                  </a:cubicBezTo>
                  <a:cubicBezTo>
                    <a:pt x="4832" y="5090"/>
                    <a:pt x="5258" y="5090"/>
                    <a:pt x="5400" y="5090"/>
                  </a:cubicBezTo>
                  <a:cubicBezTo>
                    <a:pt x="5400" y="5228"/>
                    <a:pt x="5542" y="5228"/>
                    <a:pt x="5684" y="5228"/>
                  </a:cubicBezTo>
                  <a:cubicBezTo>
                    <a:pt x="5826" y="5228"/>
                    <a:pt x="6111" y="5228"/>
                    <a:pt x="6111" y="5228"/>
                  </a:cubicBezTo>
                  <a:cubicBezTo>
                    <a:pt x="6253" y="5228"/>
                    <a:pt x="6537" y="5228"/>
                    <a:pt x="6679" y="5228"/>
                  </a:cubicBezTo>
                  <a:cubicBezTo>
                    <a:pt x="6821" y="5090"/>
                    <a:pt x="6963" y="4953"/>
                    <a:pt x="7105" y="4815"/>
                  </a:cubicBezTo>
                  <a:cubicBezTo>
                    <a:pt x="7105" y="4815"/>
                    <a:pt x="7247" y="4540"/>
                    <a:pt x="7247" y="4540"/>
                  </a:cubicBezTo>
                  <a:cubicBezTo>
                    <a:pt x="7247" y="4403"/>
                    <a:pt x="7389" y="4403"/>
                    <a:pt x="7389" y="4265"/>
                  </a:cubicBezTo>
                  <a:cubicBezTo>
                    <a:pt x="7532" y="4265"/>
                    <a:pt x="7532" y="3990"/>
                    <a:pt x="7532" y="3852"/>
                  </a:cubicBezTo>
                  <a:cubicBezTo>
                    <a:pt x="7532" y="3715"/>
                    <a:pt x="7532" y="3577"/>
                    <a:pt x="7532" y="3439"/>
                  </a:cubicBezTo>
                  <a:cubicBezTo>
                    <a:pt x="7532" y="3302"/>
                    <a:pt x="7674" y="3164"/>
                    <a:pt x="7674" y="3027"/>
                  </a:cubicBezTo>
                  <a:cubicBezTo>
                    <a:pt x="7674" y="3027"/>
                    <a:pt x="7816" y="2752"/>
                    <a:pt x="7816" y="2614"/>
                  </a:cubicBezTo>
                  <a:cubicBezTo>
                    <a:pt x="7958" y="2476"/>
                    <a:pt x="8100" y="2476"/>
                    <a:pt x="8242" y="2476"/>
                  </a:cubicBezTo>
                  <a:cubicBezTo>
                    <a:pt x="8384" y="2339"/>
                    <a:pt x="8384" y="2201"/>
                    <a:pt x="8526" y="2064"/>
                  </a:cubicBezTo>
                  <a:cubicBezTo>
                    <a:pt x="8526" y="2064"/>
                    <a:pt x="8668" y="2201"/>
                    <a:pt x="8811" y="2201"/>
                  </a:cubicBezTo>
                  <a:cubicBezTo>
                    <a:pt x="8953" y="2201"/>
                    <a:pt x="9095" y="2064"/>
                    <a:pt x="9237" y="1926"/>
                  </a:cubicBezTo>
                  <a:cubicBezTo>
                    <a:pt x="9379" y="1926"/>
                    <a:pt x="9521" y="1789"/>
                    <a:pt x="9521" y="1789"/>
                  </a:cubicBezTo>
                  <a:cubicBezTo>
                    <a:pt x="9663" y="1651"/>
                    <a:pt x="9947" y="1789"/>
                    <a:pt x="10089" y="1789"/>
                  </a:cubicBezTo>
                  <a:cubicBezTo>
                    <a:pt x="10089" y="1789"/>
                    <a:pt x="10374" y="1651"/>
                    <a:pt x="10374" y="1651"/>
                  </a:cubicBezTo>
                  <a:cubicBezTo>
                    <a:pt x="10516" y="1789"/>
                    <a:pt x="10658" y="1789"/>
                    <a:pt x="10658" y="1926"/>
                  </a:cubicBezTo>
                  <a:cubicBezTo>
                    <a:pt x="10658" y="1926"/>
                    <a:pt x="10800" y="1926"/>
                    <a:pt x="10800" y="1926"/>
                  </a:cubicBezTo>
                  <a:cubicBezTo>
                    <a:pt x="10942" y="2064"/>
                    <a:pt x="10942" y="1789"/>
                    <a:pt x="11084" y="1789"/>
                  </a:cubicBezTo>
                  <a:cubicBezTo>
                    <a:pt x="11226" y="1789"/>
                    <a:pt x="11368" y="1789"/>
                    <a:pt x="11368" y="1789"/>
                  </a:cubicBezTo>
                  <a:cubicBezTo>
                    <a:pt x="11511" y="1789"/>
                    <a:pt x="11511" y="1513"/>
                    <a:pt x="11653" y="1376"/>
                  </a:cubicBezTo>
                  <a:cubicBezTo>
                    <a:pt x="11653" y="1376"/>
                    <a:pt x="11795" y="1376"/>
                    <a:pt x="11937" y="1376"/>
                  </a:cubicBezTo>
                  <a:cubicBezTo>
                    <a:pt x="11937" y="1376"/>
                    <a:pt x="12079" y="1513"/>
                    <a:pt x="12079" y="1513"/>
                  </a:cubicBezTo>
                  <a:cubicBezTo>
                    <a:pt x="12221" y="1651"/>
                    <a:pt x="12363" y="1651"/>
                    <a:pt x="12505" y="1651"/>
                  </a:cubicBezTo>
                  <a:cubicBezTo>
                    <a:pt x="12647" y="1651"/>
                    <a:pt x="12789" y="1513"/>
                    <a:pt x="12789" y="1513"/>
                  </a:cubicBezTo>
                  <a:cubicBezTo>
                    <a:pt x="12932" y="1513"/>
                    <a:pt x="13216" y="1513"/>
                    <a:pt x="13358" y="1513"/>
                  </a:cubicBezTo>
                  <a:cubicBezTo>
                    <a:pt x="13358" y="1513"/>
                    <a:pt x="13642" y="1651"/>
                    <a:pt x="13642" y="1651"/>
                  </a:cubicBezTo>
                  <a:cubicBezTo>
                    <a:pt x="13784" y="1651"/>
                    <a:pt x="14068" y="1789"/>
                    <a:pt x="14211" y="1789"/>
                  </a:cubicBezTo>
                  <a:cubicBezTo>
                    <a:pt x="14211" y="1789"/>
                    <a:pt x="14353" y="1789"/>
                    <a:pt x="14495" y="1789"/>
                  </a:cubicBezTo>
                  <a:cubicBezTo>
                    <a:pt x="14637" y="1789"/>
                    <a:pt x="14779" y="1789"/>
                    <a:pt x="14779" y="1789"/>
                  </a:cubicBezTo>
                  <a:cubicBezTo>
                    <a:pt x="15063" y="1789"/>
                    <a:pt x="15347" y="1651"/>
                    <a:pt x="15489" y="1651"/>
                  </a:cubicBezTo>
                  <a:cubicBezTo>
                    <a:pt x="15632" y="1513"/>
                    <a:pt x="15774" y="1376"/>
                    <a:pt x="15916" y="1238"/>
                  </a:cubicBezTo>
                  <a:cubicBezTo>
                    <a:pt x="16058" y="1238"/>
                    <a:pt x="16200" y="1101"/>
                    <a:pt x="16342" y="1101"/>
                  </a:cubicBezTo>
                  <a:cubicBezTo>
                    <a:pt x="16484" y="963"/>
                    <a:pt x="16626" y="825"/>
                    <a:pt x="16768" y="688"/>
                  </a:cubicBezTo>
                  <a:cubicBezTo>
                    <a:pt x="16911" y="688"/>
                    <a:pt x="17053" y="688"/>
                    <a:pt x="17195" y="688"/>
                  </a:cubicBezTo>
                  <a:cubicBezTo>
                    <a:pt x="17337" y="688"/>
                    <a:pt x="17479" y="688"/>
                    <a:pt x="17621" y="688"/>
                  </a:cubicBezTo>
                  <a:cubicBezTo>
                    <a:pt x="17763" y="550"/>
                    <a:pt x="17905" y="413"/>
                    <a:pt x="17905" y="413"/>
                  </a:cubicBezTo>
                  <a:cubicBezTo>
                    <a:pt x="18047" y="275"/>
                    <a:pt x="18332" y="413"/>
                    <a:pt x="18474" y="413"/>
                  </a:cubicBezTo>
                  <a:cubicBezTo>
                    <a:pt x="18474" y="275"/>
                    <a:pt x="18616" y="138"/>
                    <a:pt x="18758" y="138"/>
                  </a:cubicBezTo>
                  <a:cubicBezTo>
                    <a:pt x="18758" y="138"/>
                    <a:pt x="19042" y="0"/>
                    <a:pt x="19184" y="0"/>
                  </a:cubicBezTo>
                  <a:cubicBezTo>
                    <a:pt x="19326" y="138"/>
                    <a:pt x="19468" y="138"/>
                    <a:pt x="19611" y="275"/>
                  </a:cubicBezTo>
                  <a:cubicBezTo>
                    <a:pt x="19611" y="275"/>
                    <a:pt x="19753" y="550"/>
                    <a:pt x="19753" y="550"/>
                  </a:cubicBezTo>
                  <a:cubicBezTo>
                    <a:pt x="19611" y="688"/>
                    <a:pt x="19611" y="688"/>
                    <a:pt x="19468" y="688"/>
                  </a:cubicBezTo>
                  <a:cubicBezTo>
                    <a:pt x="19468" y="825"/>
                    <a:pt x="19468" y="963"/>
                    <a:pt x="19468" y="1101"/>
                  </a:cubicBezTo>
                  <a:cubicBezTo>
                    <a:pt x="19468" y="1101"/>
                    <a:pt x="19184" y="1238"/>
                    <a:pt x="19042" y="1238"/>
                  </a:cubicBezTo>
                  <a:cubicBezTo>
                    <a:pt x="19042" y="1238"/>
                    <a:pt x="18900" y="1101"/>
                    <a:pt x="18900" y="1101"/>
                  </a:cubicBezTo>
                  <a:cubicBezTo>
                    <a:pt x="18758" y="1101"/>
                    <a:pt x="18616" y="1101"/>
                    <a:pt x="18616" y="1101"/>
                  </a:cubicBezTo>
                  <a:cubicBezTo>
                    <a:pt x="18474" y="1238"/>
                    <a:pt x="18474" y="1376"/>
                    <a:pt x="18474" y="1376"/>
                  </a:cubicBezTo>
                  <a:cubicBezTo>
                    <a:pt x="18332" y="1513"/>
                    <a:pt x="18332" y="1513"/>
                    <a:pt x="18332" y="1651"/>
                  </a:cubicBezTo>
                  <a:cubicBezTo>
                    <a:pt x="18332" y="1651"/>
                    <a:pt x="18332" y="1789"/>
                    <a:pt x="18332" y="1926"/>
                  </a:cubicBezTo>
                  <a:cubicBezTo>
                    <a:pt x="18332" y="1926"/>
                    <a:pt x="18616" y="1926"/>
                    <a:pt x="18616" y="2064"/>
                  </a:cubicBezTo>
                  <a:cubicBezTo>
                    <a:pt x="18616" y="2064"/>
                    <a:pt x="18616" y="2201"/>
                    <a:pt x="18616" y="2339"/>
                  </a:cubicBezTo>
                  <a:cubicBezTo>
                    <a:pt x="18616" y="2339"/>
                    <a:pt x="18616" y="2476"/>
                    <a:pt x="18616" y="2614"/>
                  </a:cubicBezTo>
                  <a:cubicBezTo>
                    <a:pt x="18616" y="2614"/>
                    <a:pt x="18616" y="2752"/>
                    <a:pt x="18616" y="2889"/>
                  </a:cubicBezTo>
                  <a:cubicBezTo>
                    <a:pt x="18758" y="2889"/>
                    <a:pt x="18900" y="2889"/>
                    <a:pt x="18900" y="2889"/>
                  </a:cubicBezTo>
                  <a:cubicBezTo>
                    <a:pt x="18900" y="2889"/>
                    <a:pt x="19042" y="3027"/>
                    <a:pt x="19042" y="3027"/>
                  </a:cubicBezTo>
                  <a:cubicBezTo>
                    <a:pt x="19184" y="3027"/>
                    <a:pt x="19184" y="3164"/>
                    <a:pt x="19326" y="3164"/>
                  </a:cubicBezTo>
                  <a:cubicBezTo>
                    <a:pt x="19326" y="3164"/>
                    <a:pt x="19468" y="3027"/>
                    <a:pt x="19611" y="3027"/>
                  </a:cubicBezTo>
                  <a:cubicBezTo>
                    <a:pt x="19611" y="3027"/>
                    <a:pt x="19895" y="3027"/>
                    <a:pt x="19895" y="3027"/>
                  </a:cubicBezTo>
                  <a:cubicBezTo>
                    <a:pt x="19895" y="3164"/>
                    <a:pt x="19895" y="3302"/>
                    <a:pt x="20037" y="3302"/>
                  </a:cubicBezTo>
                  <a:cubicBezTo>
                    <a:pt x="20037" y="3302"/>
                    <a:pt x="20179" y="3302"/>
                    <a:pt x="20179" y="3302"/>
                  </a:cubicBezTo>
                  <a:cubicBezTo>
                    <a:pt x="20321" y="3439"/>
                    <a:pt x="20179" y="3577"/>
                    <a:pt x="20179" y="3715"/>
                  </a:cubicBezTo>
                  <a:cubicBezTo>
                    <a:pt x="20179" y="3852"/>
                    <a:pt x="20037" y="3990"/>
                    <a:pt x="20037" y="3990"/>
                  </a:cubicBezTo>
                  <a:cubicBezTo>
                    <a:pt x="20037" y="4127"/>
                    <a:pt x="20037" y="4265"/>
                    <a:pt x="20037" y="4403"/>
                  </a:cubicBezTo>
                  <a:cubicBezTo>
                    <a:pt x="20037" y="4540"/>
                    <a:pt x="20179" y="4678"/>
                    <a:pt x="20321" y="4678"/>
                  </a:cubicBezTo>
                  <a:cubicBezTo>
                    <a:pt x="20321" y="4678"/>
                    <a:pt x="20463" y="4678"/>
                    <a:pt x="20605" y="4678"/>
                  </a:cubicBezTo>
                  <a:cubicBezTo>
                    <a:pt x="20747" y="4678"/>
                    <a:pt x="20889" y="4815"/>
                    <a:pt x="21032" y="4953"/>
                  </a:cubicBezTo>
                  <a:cubicBezTo>
                    <a:pt x="21174" y="4953"/>
                    <a:pt x="21174" y="5228"/>
                    <a:pt x="21316" y="5366"/>
                  </a:cubicBezTo>
                  <a:cubicBezTo>
                    <a:pt x="21458" y="5366"/>
                    <a:pt x="21458" y="5366"/>
                    <a:pt x="21600" y="55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1" name="Google Shape;2641;p280"/>
            <p:cNvSpPr/>
            <p:nvPr/>
          </p:nvSpPr>
          <p:spPr>
            <a:xfrm>
              <a:off x="942133" y="360298"/>
              <a:ext cx="1416851" cy="1475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26" y="8699"/>
                  </a:moveTo>
                  <a:cubicBezTo>
                    <a:pt x="17626" y="8894"/>
                    <a:pt x="17626" y="9090"/>
                    <a:pt x="17626" y="9187"/>
                  </a:cubicBezTo>
                  <a:cubicBezTo>
                    <a:pt x="17525" y="9285"/>
                    <a:pt x="17525" y="9578"/>
                    <a:pt x="17525" y="9676"/>
                  </a:cubicBezTo>
                  <a:cubicBezTo>
                    <a:pt x="17525" y="9774"/>
                    <a:pt x="17321" y="9969"/>
                    <a:pt x="17321" y="10067"/>
                  </a:cubicBezTo>
                  <a:cubicBezTo>
                    <a:pt x="17219" y="10165"/>
                    <a:pt x="16913" y="10360"/>
                    <a:pt x="16811" y="10458"/>
                  </a:cubicBezTo>
                  <a:cubicBezTo>
                    <a:pt x="16709" y="10556"/>
                    <a:pt x="16506" y="10751"/>
                    <a:pt x="16506" y="10947"/>
                  </a:cubicBezTo>
                  <a:cubicBezTo>
                    <a:pt x="16404" y="11142"/>
                    <a:pt x="16302" y="11533"/>
                    <a:pt x="16302" y="11729"/>
                  </a:cubicBezTo>
                  <a:cubicBezTo>
                    <a:pt x="16404" y="11924"/>
                    <a:pt x="16404" y="12217"/>
                    <a:pt x="16506" y="12413"/>
                  </a:cubicBezTo>
                  <a:cubicBezTo>
                    <a:pt x="16506" y="12510"/>
                    <a:pt x="16811" y="12706"/>
                    <a:pt x="16811" y="12901"/>
                  </a:cubicBezTo>
                  <a:cubicBezTo>
                    <a:pt x="16913" y="12999"/>
                    <a:pt x="17015" y="13292"/>
                    <a:pt x="17015" y="13488"/>
                  </a:cubicBezTo>
                  <a:cubicBezTo>
                    <a:pt x="17015" y="13586"/>
                    <a:pt x="17117" y="13781"/>
                    <a:pt x="17117" y="13976"/>
                  </a:cubicBezTo>
                  <a:cubicBezTo>
                    <a:pt x="17219" y="14074"/>
                    <a:pt x="17321" y="14270"/>
                    <a:pt x="17423" y="14367"/>
                  </a:cubicBezTo>
                  <a:cubicBezTo>
                    <a:pt x="17423" y="14465"/>
                    <a:pt x="17626" y="14563"/>
                    <a:pt x="17728" y="14563"/>
                  </a:cubicBezTo>
                  <a:cubicBezTo>
                    <a:pt x="17830" y="14563"/>
                    <a:pt x="18034" y="14563"/>
                    <a:pt x="18136" y="14563"/>
                  </a:cubicBezTo>
                  <a:cubicBezTo>
                    <a:pt x="18136" y="14563"/>
                    <a:pt x="18340" y="14661"/>
                    <a:pt x="18340" y="14758"/>
                  </a:cubicBezTo>
                  <a:cubicBezTo>
                    <a:pt x="18442" y="14856"/>
                    <a:pt x="18645" y="15052"/>
                    <a:pt x="18747" y="15149"/>
                  </a:cubicBezTo>
                  <a:cubicBezTo>
                    <a:pt x="18849" y="15247"/>
                    <a:pt x="18951" y="15540"/>
                    <a:pt x="19053" y="15638"/>
                  </a:cubicBezTo>
                  <a:cubicBezTo>
                    <a:pt x="19155" y="15833"/>
                    <a:pt x="19562" y="15931"/>
                    <a:pt x="19664" y="15931"/>
                  </a:cubicBezTo>
                  <a:cubicBezTo>
                    <a:pt x="19766" y="16029"/>
                    <a:pt x="20174" y="16127"/>
                    <a:pt x="20275" y="16224"/>
                  </a:cubicBezTo>
                  <a:cubicBezTo>
                    <a:pt x="20377" y="16322"/>
                    <a:pt x="20479" y="16518"/>
                    <a:pt x="20581" y="16615"/>
                  </a:cubicBezTo>
                  <a:cubicBezTo>
                    <a:pt x="20581" y="16713"/>
                    <a:pt x="20581" y="16909"/>
                    <a:pt x="20683" y="16909"/>
                  </a:cubicBezTo>
                  <a:cubicBezTo>
                    <a:pt x="20683" y="17006"/>
                    <a:pt x="20887" y="17104"/>
                    <a:pt x="20887" y="17104"/>
                  </a:cubicBezTo>
                  <a:cubicBezTo>
                    <a:pt x="20989" y="17202"/>
                    <a:pt x="21091" y="17397"/>
                    <a:pt x="21192" y="17397"/>
                  </a:cubicBezTo>
                  <a:cubicBezTo>
                    <a:pt x="21192" y="17495"/>
                    <a:pt x="21396" y="17593"/>
                    <a:pt x="21600" y="17690"/>
                  </a:cubicBezTo>
                  <a:cubicBezTo>
                    <a:pt x="21396" y="17788"/>
                    <a:pt x="21192" y="17886"/>
                    <a:pt x="21091" y="17886"/>
                  </a:cubicBezTo>
                  <a:cubicBezTo>
                    <a:pt x="20887" y="17984"/>
                    <a:pt x="20479" y="17984"/>
                    <a:pt x="20275" y="17984"/>
                  </a:cubicBezTo>
                  <a:cubicBezTo>
                    <a:pt x="20072" y="17984"/>
                    <a:pt x="19664" y="18081"/>
                    <a:pt x="19358" y="18179"/>
                  </a:cubicBezTo>
                  <a:cubicBezTo>
                    <a:pt x="19257" y="18179"/>
                    <a:pt x="18951" y="18472"/>
                    <a:pt x="18747" y="18472"/>
                  </a:cubicBezTo>
                  <a:cubicBezTo>
                    <a:pt x="18543" y="18472"/>
                    <a:pt x="18238" y="18179"/>
                    <a:pt x="18034" y="18179"/>
                  </a:cubicBezTo>
                  <a:cubicBezTo>
                    <a:pt x="17830" y="18081"/>
                    <a:pt x="17423" y="18081"/>
                    <a:pt x="17321" y="18081"/>
                  </a:cubicBezTo>
                  <a:cubicBezTo>
                    <a:pt x="17117" y="18179"/>
                    <a:pt x="16811" y="18472"/>
                    <a:pt x="16608" y="18472"/>
                  </a:cubicBezTo>
                  <a:cubicBezTo>
                    <a:pt x="16404" y="18570"/>
                    <a:pt x="15894" y="18570"/>
                    <a:pt x="15589" y="18472"/>
                  </a:cubicBezTo>
                  <a:cubicBezTo>
                    <a:pt x="15487" y="18375"/>
                    <a:pt x="15385" y="18179"/>
                    <a:pt x="15283" y="18081"/>
                  </a:cubicBezTo>
                  <a:cubicBezTo>
                    <a:pt x="15181" y="18081"/>
                    <a:pt x="14875" y="17886"/>
                    <a:pt x="14672" y="17886"/>
                  </a:cubicBezTo>
                  <a:cubicBezTo>
                    <a:pt x="14570" y="17886"/>
                    <a:pt x="14162" y="17984"/>
                    <a:pt x="13958" y="17984"/>
                  </a:cubicBezTo>
                  <a:cubicBezTo>
                    <a:pt x="13857" y="17886"/>
                    <a:pt x="13653" y="17593"/>
                    <a:pt x="13449" y="17495"/>
                  </a:cubicBezTo>
                  <a:cubicBezTo>
                    <a:pt x="13347" y="17495"/>
                    <a:pt x="13042" y="17397"/>
                    <a:pt x="12940" y="17397"/>
                  </a:cubicBezTo>
                  <a:cubicBezTo>
                    <a:pt x="12736" y="17397"/>
                    <a:pt x="12430" y="17788"/>
                    <a:pt x="12328" y="17788"/>
                  </a:cubicBezTo>
                  <a:cubicBezTo>
                    <a:pt x="12125" y="17788"/>
                    <a:pt x="11921" y="17495"/>
                    <a:pt x="11921" y="17397"/>
                  </a:cubicBezTo>
                  <a:cubicBezTo>
                    <a:pt x="11921" y="17300"/>
                    <a:pt x="12125" y="17006"/>
                    <a:pt x="12023" y="16909"/>
                  </a:cubicBezTo>
                  <a:cubicBezTo>
                    <a:pt x="12023" y="16713"/>
                    <a:pt x="11717" y="16615"/>
                    <a:pt x="11615" y="16518"/>
                  </a:cubicBezTo>
                  <a:cubicBezTo>
                    <a:pt x="11513" y="16518"/>
                    <a:pt x="11309" y="16518"/>
                    <a:pt x="11208" y="16518"/>
                  </a:cubicBezTo>
                  <a:cubicBezTo>
                    <a:pt x="11106" y="16518"/>
                    <a:pt x="10800" y="16420"/>
                    <a:pt x="10698" y="16518"/>
                  </a:cubicBezTo>
                  <a:cubicBezTo>
                    <a:pt x="10596" y="16518"/>
                    <a:pt x="10392" y="16713"/>
                    <a:pt x="10291" y="16811"/>
                  </a:cubicBezTo>
                  <a:cubicBezTo>
                    <a:pt x="10087" y="16909"/>
                    <a:pt x="9985" y="17202"/>
                    <a:pt x="9781" y="17300"/>
                  </a:cubicBezTo>
                  <a:cubicBezTo>
                    <a:pt x="9577" y="17397"/>
                    <a:pt x="9068" y="17202"/>
                    <a:pt x="8864" y="17104"/>
                  </a:cubicBezTo>
                  <a:cubicBezTo>
                    <a:pt x="8762" y="17006"/>
                    <a:pt x="8762" y="16713"/>
                    <a:pt x="8660" y="16713"/>
                  </a:cubicBezTo>
                  <a:cubicBezTo>
                    <a:pt x="8558" y="16615"/>
                    <a:pt x="8253" y="16615"/>
                    <a:pt x="8151" y="16615"/>
                  </a:cubicBezTo>
                  <a:cubicBezTo>
                    <a:pt x="8049" y="16713"/>
                    <a:pt x="7845" y="17006"/>
                    <a:pt x="7642" y="17104"/>
                  </a:cubicBezTo>
                  <a:cubicBezTo>
                    <a:pt x="7540" y="17104"/>
                    <a:pt x="7336" y="16909"/>
                    <a:pt x="7234" y="16909"/>
                  </a:cubicBezTo>
                  <a:cubicBezTo>
                    <a:pt x="7030" y="17006"/>
                    <a:pt x="6826" y="17300"/>
                    <a:pt x="6725" y="17397"/>
                  </a:cubicBezTo>
                  <a:cubicBezTo>
                    <a:pt x="6623" y="17495"/>
                    <a:pt x="6521" y="17886"/>
                    <a:pt x="6419" y="17984"/>
                  </a:cubicBezTo>
                  <a:cubicBezTo>
                    <a:pt x="6419" y="18179"/>
                    <a:pt x="6317" y="18570"/>
                    <a:pt x="6317" y="18668"/>
                  </a:cubicBezTo>
                  <a:cubicBezTo>
                    <a:pt x="6419" y="18766"/>
                    <a:pt x="6521" y="19059"/>
                    <a:pt x="6623" y="19157"/>
                  </a:cubicBezTo>
                  <a:cubicBezTo>
                    <a:pt x="6623" y="19254"/>
                    <a:pt x="6928" y="19450"/>
                    <a:pt x="6928" y="19548"/>
                  </a:cubicBezTo>
                  <a:cubicBezTo>
                    <a:pt x="6928" y="19645"/>
                    <a:pt x="6826" y="19841"/>
                    <a:pt x="6826" y="19938"/>
                  </a:cubicBezTo>
                  <a:cubicBezTo>
                    <a:pt x="6725" y="20036"/>
                    <a:pt x="6521" y="20036"/>
                    <a:pt x="6521" y="20134"/>
                  </a:cubicBezTo>
                  <a:cubicBezTo>
                    <a:pt x="6521" y="20232"/>
                    <a:pt x="6521" y="20427"/>
                    <a:pt x="6521" y="20525"/>
                  </a:cubicBezTo>
                  <a:cubicBezTo>
                    <a:pt x="6521" y="20623"/>
                    <a:pt x="6317" y="20623"/>
                    <a:pt x="6317" y="20720"/>
                  </a:cubicBezTo>
                  <a:cubicBezTo>
                    <a:pt x="6215" y="20818"/>
                    <a:pt x="6215" y="21111"/>
                    <a:pt x="6113" y="21307"/>
                  </a:cubicBezTo>
                  <a:cubicBezTo>
                    <a:pt x="6113" y="21307"/>
                    <a:pt x="6011" y="21502"/>
                    <a:pt x="6011" y="21600"/>
                  </a:cubicBezTo>
                  <a:cubicBezTo>
                    <a:pt x="5909" y="21502"/>
                    <a:pt x="5909" y="21405"/>
                    <a:pt x="5909" y="21405"/>
                  </a:cubicBezTo>
                  <a:cubicBezTo>
                    <a:pt x="5808" y="21307"/>
                    <a:pt x="5604" y="21307"/>
                    <a:pt x="5604" y="21209"/>
                  </a:cubicBezTo>
                  <a:cubicBezTo>
                    <a:pt x="5502" y="21111"/>
                    <a:pt x="5604" y="20916"/>
                    <a:pt x="5604" y="20818"/>
                  </a:cubicBezTo>
                  <a:cubicBezTo>
                    <a:pt x="5502" y="20720"/>
                    <a:pt x="5400" y="20525"/>
                    <a:pt x="5298" y="20427"/>
                  </a:cubicBezTo>
                  <a:cubicBezTo>
                    <a:pt x="5298" y="20329"/>
                    <a:pt x="5298" y="20134"/>
                    <a:pt x="5196" y="20036"/>
                  </a:cubicBezTo>
                  <a:cubicBezTo>
                    <a:pt x="5196" y="20036"/>
                    <a:pt x="5094" y="19938"/>
                    <a:pt x="4992" y="19938"/>
                  </a:cubicBezTo>
                  <a:cubicBezTo>
                    <a:pt x="4891" y="19938"/>
                    <a:pt x="4687" y="20036"/>
                    <a:pt x="4585" y="19938"/>
                  </a:cubicBezTo>
                  <a:cubicBezTo>
                    <a:pt x="4483" y="19938"/>
                    <a:pt x="4279" y="19841"/>
                    <a:pt x="4279" y="19743"/>
                  </a:cubicBezTo>
                  <a:cubicBezTo>
                    <a:pt x="4177" y="19645"/>
                    <a:pt x="4177" y="19352"/>
                    <a:pt x="4177" y="19254"/>
                  </a:cubicBezTo>
                  <a:cubicBezTo>
                    <a:pt x="4177" y="19157"/>
                    <a:pt x="4177" y="19059"/>
                    <a:pt x="4177" y="18961"/>
                  </a:cubicBezTo>
                  <a:cubicBezTo>
                    <a:pt x="4177" y="18863"/>
                    <a:pt x="4075" y="18766"/>
                    <a:pt x="3974" y="18668"/>
                  </a:cubicBezTo>
                  <a:cubicBezTo>
                    <a:pt x="3974" y="18668"/>
                    <a:pt x="3770" y="18570"/>
                    <a:pt x="3668" y="18472"/>
                  </a:cubicBezTo>
                  <a:cubicBezTo>
                    <a:pt x="3668" y="18472"/>
                    <a:pt x="3668" y="18277"/>
                    <a:pt x="3566" y="18277"/>
                  </a:cubicBezTo>
                  <a:cubicBezTo>
                    <a:pt x="3566" y="18179"/>
                    <a:pt x="3362" y="18179"/>
                    <a:pt x="3362" y="18179"/>
                  </a:cubicBezTo>
                  <a:cubicBezTo>
                    <a:pt x="3260" y="18179"/>
                    <a:pt x="3158" y="18277"/>
                    <a:pt x="3057" y="18277"/>
                  </a:cubicBezTo>
                  <a:cubicBezTo>
                    <a:pt x="3057" y="18179"/>
                    <a:pt x="2955" y="18081"/>
                    <a:pt x="2853" y="18081"/>
                  </a:cubicBezTo>
                  <a:cubicBezTo>
                    <a:pt x="2853" y="17984"/>
                    <a:pt x="2853" y="17886"/>
                    <a:pt x="2751" y="17788"/>
                  </a:cubicBezTo>
                  <a:cubicBezTo>
                    <a:pt x="2751" y="17690"/>
                    <a:pt x="2751" y="17495"/>
                    <a:pt x="2649" y="17495"/>
                  </a:cubicBezTo>
                  <a:cubicBezTo>
                    <a:pt x="2649" y="17397"/>
                    <a:pt x="2547" y="17397"/>
                    <a:pt x="2547" y="17300"/>
                  </a:cubicBezTo>
                  <a:cubicBezTo>
                    <a:pt x="2445" y="17300"/>
                    <a:pt x="2242" y="17300"/>
                    <a:pt x="2242" y="17300"/>
                  </a:cubicBezTo>
                  <a:cubicBezTo>
                    <a:pt x="2140" y="17300"/>
                    <a:pt x="2038" y="17495"/>
                    <a:pt x="2038" y="17495"/>
                  </a:cubicBezTo>
                  <a:cubicBezTo>
                    <a:pt x="1936" y="17593"/>
                    <a:pt x="1834" y="17690"/>
                    <a:pt x="1732" y="17690"/>
                  </a:cubicBezTo>
                  <a:cubicBezTo>
                    <a:pt x="1528" y="17690"/>
                    <a:pt x="1325" y="17593"/>
                    <a:pt x="1223" y="17495"/>
                  </a:cubicBezTo>
                  <a:cubicBezTo>
                    <a:pt x="1121" y="17495"/>
                    <a:pt x="917" y="17300"/>
                    <a:pt x="815" y="17202"/>
                  </a:cubicBezTo>
                  <a:cubicBezTo>
                    <a:pt x="713" y="17104"/>
                    <a:pt x="713" y="16909"/>
                    <a:pt x="611" y="16909"/>
                  </a:cubicBezTo>
                  <a:cubicBezTo>
                    <a:pt x="611" y="16811"/>
                    <a:pt x="509" y="16713"/>
                    <a:pt x="509" y="16615"/>
                  </a:cubicBezTo>
                  <a:cubicBezTo>
                    <a:pt x="408" y="16615"/>
                    <a:pt x="306" y="16518"/>
                    <a:pt x="306" y="16518"/>
                  </a:cubicBezTo>
                  <a:cubicBezTo>
                    <a:pt x="204" y="16322"/>
                    <a:pt x="306" y="16127"/>
                    <a:pt x="306" y="15931"/>
                  </a:cubicBezTo>
                  <a:cubicBezTo>
                    <a:pt x="306" y="15833"/>
                    <a:pt x="408" y="15736"/>
                    <a:pt x="408" y="15638"/>
                  </a:cubicBezTo>
                  <a:cubicBezTo>
                    <a:pt x="408" y="15540"/>
                    <a:pt x="306" y="15345"/>
                    <a:pt x="306" y="15247"/>
                  </a:cubicBezTo>
                  <a:cubicBezTo>
                    <a:pt x="204" y="15149"/>
                    <a:pt x="102" y="15052"/>
                    <a:pt x="0" y="14954"/>
                  </a:cubicBezTo>
                  <a:cubicBezTo>
                    <a:pt x="0" y="14856"/>
                    <a:pt x="102" y="14758"/>
                    <a:pt x="102" y="14661"/>
                  </a:cubicBezTo>
                  <a:cubicBezTo>
                    <a:pt x="204" y="14563"/>
                    <a:pt x="408" y="14661"/>
                    <a:pt x="509" y="14563"/>
                  </a:cubicBezTo>
                  <a:cubicBezTo>
                    <a:pt x="611" y="14563"/>
                    <a:pt x="713" y="14465"/>
                    <a:pt x="815" y="14465"/>
                  </a:cubicBezTo>
                  <a:cubicBezTo>
                    <a:pt x="917" y="14465"/>
                    <a:pt x="1121" y="14465"/>
                    <a:pt x="1223" y="14465"/>
                  </a:cubicBezTo>
                  <a:cubicBezTo>
                    <a:pt x="1223" y="14563"/>
                    <a:pt x="1223" y="14661"/>
                    <a:pt x="1325" y="14661"/>
                  </a:cubicBezTo>
                  <a:cubicBezTo>
                    <a:pt x="1325" y="14758"/>
                    <a:pt x="1528" y="14856"/>
                    <a:pt x="1528" y="14856"/>
                  </a:cubicBezTo>
                  <a:cubicBezTo>
                    <a:pt x="1630" y="14856"/>
                    <a:pt x="1732" y="14661"/>
                    <a:pt x="1834" y="14661"/>
                  </a:cubicBezTo>
                  <a:cubicBezTo>
                    <a:pt x="1834" y="14563"/>
                    <a:pt x="1834" y="14465"/>
                    <a:pt x="1834" y="14367"/>
                  </a:cubicBezTo>
                  <a:cubicBezTo>
                    <a:pt x="1834" y="14270"/>
                    <a:pt x="1732" y="14074"/>
                    <a:pt x="1834" y="14074"/>
                  </a:cubicBezTo>
                  <a:cubicBezTo>
                    <a:pt x="1834" y="13976"/>
                    <a:pt x="2038" y="13976"/>
                    <a:pt x="2038" y="13976"/>
                  </a:cubicBezTo>
                  <a:cubicBezTo>
                    <a:pt x="2140" y="13976"/>
                    <a:pt x="2242" y="13879"/>
                    <a:pt x="2343" y="13879"/>
                  </a:cubicBezTo>
                  <a:cubicBezTo>
                    <a:pt x="2445" y="13781"/>
                    <a:pt x="2445" y="13586"/>
                    <a:pt x="2445" y="13488"/>
                  </a:cubicBezTo>
                  <a:cubicBezTo>
                    <a:pt x="2445" y="13390"/>
                    <a:pt x="2343" y="13097"/>
                    <a:pt x="2242" y="12999"/>
                  </a:cubicBezTo>
                  <a:cubicBezTo>
                    <a:pt x="2140" y="12901"/>
                    <a:pt x="1936" y="12706"/>
                    <a:pt x="1936" y="12608"/>
                  </a:cubicBezTo>
                  <a:cubicBezTo>
                    <a:pt x="1834" y="12510"/>
                    <a:pt x="1630" y="12315"/>
                    <a:pt x="1630" y="12119"/>
                  </a:cubicBezTo>
                  <a:cubicBezTo>
                    <a:pt x="1528" y="12022"/>
                    <a:pt x="1528" y="11729"/>
                    <a:pt x="1426" y="11533"/>
                  </a:cubicBezTo>
                  <a:cubicBezTo>
                    <a:pt x="1426" y="11435"/>
                    <a:pt x="1325" y="11142"/>
                    <a:pt x="1223" y="11044"/>
                  </a:cubicBezTo>
                  <a:cubicBezTo>
                    <a:pt x="1223" y="10947"/>
                    <a:pt x="1019" y="10849"/>
                    <a:pt x="917" y="10751"/>
                  </a:cubicBezTo>
                  <a:cubicBezTo>
                    <a:pt x="917" y="10653"/>
                    <a:pt x="917" y="10458"/>
                    <a:pt x="815" y="10360"/>
                  </a:cubicBezTo>
                  <a:cubicBezTo>
                    <a:pt x="815" y="10360"/>
                    <a:pt x="713" y="10165"/>
                    <a:pt x="611" y="10165"/>
                  </a:cubicBezTo>
                  <a:cubicBezTo>
                    <a:pt x="509" y="10067"/>
                    <a:pt x="306" y="9969"/>
                    <a:pt x="204" y="9871"/>
                  </a:cubicBezTo>
                  <a:cubicBezTo>
                    <a:pt x="204" y="9871"/>
                    <a:pt x="102" y="9676"/>
                    <a:pt x="102" y="9676"/>
                  </a:cubicBezTo>
                  <a:cubicBezTo>
                    <a:pt x="102" y="9481"/>
                    <a:pt x="306" y="9187"/>
                    <a:pt x="306" y="8992"/>
                  </a:cubicBezTo>
                  <a:cubicBezTo>
                    <a:pt x="408" y="8796"/>
                    <a:pt x="408" y="8405"/>
                    <a:pt x="509" y="8308"/>
                  </a:cubicBezTo>
                  <a:cubicBezTo>
                    <a:pt x="509" y="8210"/>
                    <a:pt x="713" y="8014"/>
                    <a:pt x="713" y="7917"/>
                  </a:cubicBezTo>
                  <a:cubicBezTo>
                    <a:pt x="815" y="7819"/>
                    <a:pt x="917" y="7526"/>
                    <a:pt x="1019" y="7428"/>
                  </a:cubicBezTo>
                  <a:cubicBezTo>
                    <a:pt x="1019" y="7233"/>
                    <a:pt x="1325" y="7037"/>
                    <a:pt x="1325" y="6939"/>
                  </a:cubicBezTo>
                  <a:cubicBezTo>
                    <a:pt x="1426" y="6842"/>
                    <a:pt x="1426" y="6451"/>
                    <a:pt x="1426" y="6353"/>
                  </a:cubicBezTo>
                  <a:cubicBezTo>
                    <a:pt x="1426" y="6157"/>
                    <a:pt x="1223" y="5864"/>
                    <a:pt x="1325" y="5767"/>
                  </a:cubicBezTo>
                  <a:cubicBezTo>
                    <a:pt x="1325" y="5669"/>
                    <a:pt x="1325" y="5571"/>
                    <a:pt x="1325" y="5473"/>
                  </a:cubicBezTo>
                  <a:cubicBezTo>
                    <a:pt x="1426" y="5473"/>
                    <a:pt x="1528" y="5376"/>
                    <a:pt x="1528" y="5278"/>
                  </a:cubicBezTo>
                  <a:cubicBezTo>
                    <a:pt x="1630" y="5278"/>
                    <a:pt x="1630" y="5376"/>
                    <a:pt x="1732" y="5376"/>
                  </a:cubicBezTo>
                  <a:cubicBezTo>
                    <a:pt x="1834" y="5376"/>
                    <a:pt x="1936" y="5376"/>
                    <a:pt x="2038" y="5376"/>
                  </a:cubicBezTo>
                  <a:cubicBezTo>
                    <a:pt x="2038" y="5376"/>
                    <a:pt x="2038" y="5278"/>
                    <a:pt x="2140" y="5278"/>
                  </a:cubicBezTo>
                  <a:cubicBezTo>
                    <a:pt x="2140" y="5278"/>
                    <a:pt x="2242" y="5278"/>
                    <a:pt x="2242" y="5376"/>
                  </a:cubicBezTo>
                  <a:cubicBezTo>
                    <a:pt x="2343" y="5376"/>
                    <a:pt x="2343" y="5571"/>
                    <a:pt x="2445" y="5571"/>
                  </a:cubicBezTo>
                  <a:cubicBezTo>
                    <a:pt x="2547" y="5669"/>
                    <a:pt x="2649" y="5571"/>
                    <a:pt x="2751" y="5669"/>
                  </a:cubicBezTo>
                  <a:cubicBezTo>
                    <a:pt x="2853" y="5669"/>
                    <a:pt x="2955" y="5669"/>
                    <a:pt x="3057" y="5669"/>
                  </a:cubicBezTo>
                  <a:cubicBezTo>
                    <a:pt x="3057" y="5767"/>
                    <a:pt x="3057" y="6060"/>
                    <a:pt x="3057" y="6157"/>
                  </a:cubicBezTo>
                  <a:cubicBezTo>
                    <a:pt x="3057" y="6157"/>
                    <a:pt x="2955" y="6353"/>
                    <a:pt x="2955" y="6353"/>
                  </a:cubicBezTo>
                  <a:cubicBezTo>
                    <a:pt x="2853" y="6451"/>
                    <a:pt x="2751" y="6451"/>
                    <a:pt x="2649" y="6451"/>
                  </a:cubicBezTo>
                  <a:cubicBezTo>
                    <a:pt x="2649" y="6548"/>
                    <a:pt x="2445" y="6548"/>
                    <a:pt x="2445" y="6646"/>
                  </a:cubicBezTo>
                  <a:cubicBezTo>
                    <a:pt x="2445" y="6646"/>
                    <a:pt x="2547" y="6744"/>
                    <a:pt x="2649" y="6744"/>
                  </a:cubicBezTo>
                  <a:cubicBezTo>
                    <a:pt x="2751" y="6744"/>
                    <a:pt x="2853" y="6744"/>
                    <a:pt x="2853" y="6744"/>
                  </a:cubicBezTo>
                  <a:cubicBezTo>
                    <a:pt x="2955" y="6842"/>
                    <a:pt x="3057" y="7037"/>
                    <a:pt x="3158" y="7037"/>
                  </a:cubicBezTo>
                  <a:cubicBezTo>
                    <a:pt x="3158" y="7135"/>
                    <a:pt x="3362" y="7135"/>
                    <a:pt x="3362" y="7135"/>
                  </a:cubicBezTo>
                  <a:cubicBezTo>
                    <a:pt x="3464" y="7233"/>
                    <a:pt x="3464" y="7428"/>
                    <a:pt x="3464" y="7526"/>
                  </a:cubicBezTo>
                  <a:cubicBezTo>
                    <a:pt x="3464" y="7526"/>
                    <a:pt x="3566" y="7624"/>
                    <a:pt x="3668" y="7721"/>
                  </a:cubicBezTo>
                  <a:cubicBezTo>
                    <a:pt x="3668" y="7819"/>
                    <a:pt x="3770" y="7917"/>
                    <a:pt x="3668" y="8014"/>
                  </a:cubicBezTo>
                  <a:cubicBezTo>
                    <a:pt x="3668" y="8112"/>
                    <a:pt x="3566" y="8112"/>
                    <a:pt x="3566" y="8210"/>
                  </a:cubicBezTo>
                  <a:cubicBezTo>
                    <a:pt x="3566" y="8308"/>
                    <a:pt x="3566" y="8308"/>
                    <a:pt x="3566" y="8308"/>
                  </a:cubicBezTo>
                  <a:cubicBezTo>
                    <a:pt x="3668" y="8405"/>
                    <a:pt x="3872" y="8308"/>
                    <a:pt x="3974" y="8405"/>
                  </a:cubicBezTo>
                  <a:cubicBezTo>
                    <a:pt x="4177" y="8405"/>
                    <a:pt x="4279" y="8503"/>
                    <a:pt x="4279" y="8503"/>
                  </a:cubicBezTo>
                  <a:cubicBezTo>
                    <a:pt x="4381" y="8503"/>
                    <a:pt x="4483" y="8503"/>
                    <a:pt x="4585" y="8503"/>
                  </a:cubicBezTo>
                  <a:cubicBezTo>
                    <a:pt x="4585" y="8405"/>
                    <a:pt x="4687" y="8210"/>
                    <a:pt x="4687" y="8210"/>
                  </a:cubicBezTo>
                  <a:cubicBezTo>
                    <a:pt x="4687" y="8112"/>
                    <a:pt x="4687" y="8014"/>
                    <a:pt x="4687" y="8014"/>
                  </a:cubicBezTo>
                  <a:cubicBezTo>
                    <a:pt x="4687" y="7917"/>
                    <a:pt x="4891" y="7917"/>
                    <a:pt x="4891" y="7917"/>
                  </a:cubicBezTo>
                  <a:cubicBezTo>
                    <a:pt x="4891" y="7819"/>
                    <a:pt x="4789" y="7624"/>
                    <a:pt x="4789" y="7624"/>
                  </a:cubicBezTo>
                  <a:cubicBezTo>
                    <a:pt x="4687" y="7526"/>
                    <a:pt x="4585" y="7526"/>
                    <a:pt x="4585" y="7526"/>
                  </a:cubicBezTo>
                  <a:cubicBezTo>
                    <a:pt x="4483" y="7526"/>
                    <a:pt x="4483" y="7330"/>
                    <a:pt x="4483" y="7233"/>
                  </a:cubicBezTo>
                  <a:cubicBezTo>
                    <a:pt x="4381" y="7135"/>
                    <a:pt x="4381" y="7037"/>
                    <a:pt x="4381" y="6939"/>
                  </a:cubicBezTo>
                  <a:cubicBezTo>
                    <a:pt x="4381" y="6939"/>
                    <a:pt x="4483" y="6842"/>
                    <a:pt x="4483" y="6744"/>
                  </a:cubicBezTo>
                  <a:cubicBezTo>
                    <a:pt x="4483" y="6744"/>
                    <a:pt x="4381" y="6548"/>
                    <a:pt x="4381" y="6548"/>
                  </a:cubicBezTo>
                  <a:cubicBezTo>
                    <a:pt x="4381" y="6451"/>
                    <a:pt x="4381" y="6353"/>
                    <a:pt x="4381" y="6255"/>
                  </a:cubicBezTo>
                  <a:cubicBezTo>
                    <a:pt x="4483" y="6157"/>
                    <a:pt x="4483" y="5864"/>
                    <a:pt x="4585" y="5864"/>
                  </a:cubicBezTo>
                  <a:cubicBezTo>
                    <a:pt x="4687" y="5767"/>
                    <a:pt x="4789" y="5864"/>
                    <a:pt x="4891" y="5767"/>
                  </a:cubicBezTo>
                  <a:cubicBezTo>
                    <a:pt x="4992" y="5767"/>
                    <a:pt x="4891" y="5473"/>
                    <a:pt x="4891" y="5376"/>
                  </a:cubicBezTo>
                  <a:cubicBezTo>
                    <a:pt x="4891" y="5376"/>
                    <a:pt x="4891" y="5180"/>
                    <a:pt x="4992" y="5180"/>
                  </a:cubicBezTo>
                  <a:cubicBezTo>
                    <a:pt x="4992" y="5082"/>
                    <a:pt x="5196" y="5082"/>
                    <a:pt x="5298" y="4985"/>
                  </a:cubicBezTo>
                  <a:cubicBezTo>
                    <a:pt x="5298" y="4985"/>
                    <a:pt x="5298" y="4887"/>
                    <a:pt x="5298" y="4887"/>
                  </a:cubicBezTo>
                  <a:cubicBezTo>
                    <a:pt x="5400" y="4789"/>
                    <a:pt x="5604" y="4789"/>
                    <a:pt x="5604" y="4691"/>
                  </a:cubicBezTo>
                  <a:cubicBezTo>
                    <a:pt x="5706" y="4691"/>
                    <a:pt x="5808" y="4496"/>
                    <a:pt x="5808" y="4398"/>
                  </a:cubicBezTo>
                  <a:cubicBezTo>
                    <a:pt x="5909" y="4300"/>
                    <a:pt x="6113" y="4007"/>
                    <a:pt x="6215" y="3910"/>
                  </a:cubicBezTo>
                  <a:cubicBezTo>
                    <a:pt x="6215" y="3812"/>
                    <a:pt x="6317" y="3519"/>
                    <a:pt x="6317" y="3421"/>
                  </a:cubicBezTo>
                  <a:cubicBezTo>
                    <a:pt x="6419" y="3323"/>
                    <a:pt x="6521" y="3225"/>
                    <a:pt x="6521" y="3225"/>
                  </a:cubicBezTo>
                  <a:cubicBezTo>
                    <a:pt x="6521" y="3128"/>
                    <a:pt x="6521" y="3030"/>
                    <a:pt x="6419" y="2932"/>
                  </a:cubicBezTo>
                  <a:cubicBezTo>
                    <a:pt x="6419" y="2834"/>
                    <a:pt x="6317" y="2737"/>
                    <a:pt x="6317" y="2737"/>
                  </a:cubicBezTo>
                  <a:cubicBezTo>
                    <a:pt x="6317" y="2639"/>
                    <a:pt x="6419" y="2541"/>
                    <a:pt x="6419" y="2541"/>
                  </a:cubicBezTo>
                  <a:cubicBezTo>
                    <a:pt x="6419" y="2443"/>
                    <a:pt x="6419" y="2248"/>
                    <a:pt x="6419" y="2150"/>
                  </a:cubicBezTo>
                  <a:cubicBezTo>
                    <a:pt x="6317" y="2150"/>
                    <a:pt x="6215" y="2150"/>
                    <a:pt x="6215" y="2052"/>
                  </a:cubicBezTo>
                  <a:cubicBezTo>
                    <a:pt x="6113" y="2052"/>
                    <a:pt x="6113" y="1955"/>
                    <a:pt x="6113" y="1857"/>
                  </a:cubicBezTo>
                  <a:cubicBezTo>
                    <a:pt x="6113" y="1857"/>
                    <a:pt x="6215" y="1759"/>
                    <a:pt x="6215" y="1759"/>
                  </a:cubicBezTo>
                  <a:cubicBezTo>
                    <a:pt x="6317" y="1662"/>
                    <a:pt x="6317" y="1466"/>
                    <a:pt x="6317" y="1368"/>
                  </a:cubicBezTo>
                  <a:cubicBezTo>
                    <a:pt x="6419" y="1271"/>
                    <a:pt x="6623" y="1271"/>
                    <a:pt x="6623" y="1271"/>
                  </a:cubicBezTo>
                  <a:cubicBezTo>
                    <a:pt x="6725" y="1271"/>
                    <a:pt x="6826" y="1271"/>
                    <a:pt x="6928" y="1271"/>
                  </a:cubicBezTo>
                  <a:cubicBezTo>
                    <a:pt x="6928" y="1271"/>
                    <a:pt x="7030" y="1368"/>
                    <a:pt x="7132" y="1368"/>
                  </a:cubicBezTo>
                  <a:cubicBezTo>
                    <a:pt x="7132" y="1466"/>
                    <a:pt x="7132" y="1564"/>
                    <a:pt x="7132" y="1662"/>
                  </a:cubicBezTo>
                  <a:cubicBezTo>
                    <a:pt x="7234" y="1662"/>
                    <a:pt x="7438" y="1662"/>
                    <a:pt x="7438" y="1662"/>
                  </a:cubicBezTo>
                  <a:cubicBezTo>
                    <a:pt x="7540" y="1662"/>
                    <a:pt x="7540" y="1564"/>
                    <a:pt x="7540" y="1466"/>
                  </a:cubicBezTo>
                  <a:cubicBezTo>
                    <a:pt x="7540" y="1466"/>
                    <a:pt x="7540" y="1368"/>
                    <a:pt x="7642" y="1271"/>
                  </a:cubicBezTo>
                  <a:cubicBezTo>
                    <a:pt x="7743" y="1271"/>
                    <a:pt x="7743" y="1271"/>
                    <a:pt x="7743" y="1271"/>
                  </a:cubicBezTo>
                  <a:cubicBezTo>
                    <a:pt x="7845" y="1271"/>
                    <a:pt x="7845" y="1466"/>
                    <a:pt x="7845" y="1466"/>
                  </a:cubicBezTo>
                  <a:cubicBezTo>
                    <a:pt x="7845" y="1564"/>
                    <a:pt x="7845" y="1857"/>
                    <a:pt x="7845" y="1955"/>
                  </a:cubicBezTo>
                  <a:cubicBezTo>
                    <a:pt x="7845" y="2052"/>
                    <a:pt x="7743" y="2248"/>
                    <a:pt x="7743" y="2443"/>
                  </a:cubicBezTo>
                  <a:cubicBezTo>
                    <a:pt x="7743" y="2443"/>
                    <a:pt x="7845" y="2639"/>
                    <a:pt x="7845" y="2639"/>
                  </a:cubicBezTo>
                  <a:cubicBezTo>
                    <a:pt x="7845" y="2737"/>
                    <a:pt x="8049" y="2834"/>
                    <a:pt x="8151" y="2834"/>
                  </a:cubicBezTo>
                  <a:cubicBezTo>
                    <a:pt x="8151" y="2932"/>
                    <a:pt x="8151" y="3128"/>
                    <a:pt x="8151" y="3225"/>
                  </a:cubicBezTo>
                  <a:cubicBezTo>
                    <a:pt x="8253" y="3323"/>
                    <a:pt x="8355" y="3421"/>
                    <a:pt x="8355" y="3421"/>
                  </a:cubicBezTo>
                  <a:cubicBezTo>
                    <a:pt x="8457" y="3421"/>
                    <a:pt x="8660" y="3421"/>
                    <a:pt x="8762" y="3421"/>
                  </a:cubicBezTo>
                  <a:cubicBezTo>
                    <a:pt x="8864" y="3421"/>
                    <a:pt x="8966" y="3519"/>
                    <a:pt x="9068" y="3519"/>
                  </a:cubicBezTo>
                  <a:cubicBezTo>
                    <a:pt x="9170" y="3519"/>
                    <a:pt x="9170" y="3421"/>
                    <a:pt x="9272" y="3421"/>
                  </a:cubicBezTo>
                  <a:cubicBezTo>
                    <a:pt x="9374" y="3421"/>
                    <a:pt x="9475" y="3519"/>
                    <a:pt x="9475" y="3519"/>
                  </a:cubicBezTo>
                  <a:cubicBezTo>
                    <a:pt x="9577" y="3519"/>
                    <a:pt x="9679" y="3323"/>
                    <a:pt x="9679" y="3323"/>
                  </a:cubicBezTo>
                  <a:cubicBezTo>
                    <a:pt x="9679" y="3225"/>
                    <a:pt x="9679" y="3030"/>
                    <a:pt x="9781" y="2932"/>
                  </a:cubicBezTo>
                  <a:cubicBezTo>
                    <a:pt x="9781" y="2932"/>
                    <a:pt x="9985" y="2932"/>
                    <a:pt x="9985" y="2932"/>
                  </a:cubicBezTo>
                  <a:cubicBezTo>
                    <a:pt x="10087" y="2932"/>
                    <a:pt x="10189" y="3030"/>
                    <a:pt x="10189" y="3030"/>
                  </a:cubicBezTo>
                  <a:cubicBezTo>
                    <a:pt x="10291" y="3030"/>
                    <a:pt x="10392" y="2932"/>
                    <a:pt x="10494" y="2932"/>
                  </a:cubicBezTo>
                  <a:cubicBezTo>
                    <a:pt x="10494" y="2834"/>
                    <a:pt x="10494" y="2834"/>
                    <a:pt x="10494" y="2737"/>
                  </a:cubicBezTo>
                  <a:cubicBezTo>
                    <a:pt x="10596" y="2737"/>
                    <a:pt x="10698" y="2737"/>
                    <a:pt x="10800" y="2737"/>
                  </a:cubicBezTo>
                  <a:cubicBezTo>
                    <a:pt x="10800" y="2639"/>
                    <a:pt x="10902" y="2541"/>
                    <a:pt x="11004" y="2541"/>
                  </a:cubicBezTo>
                  <a:cubicBezTo>
                    <a:pt x="11004" y="2541"/>
                    <a:pt x="11106" y="2541"/>
                    <a:pt x="11208" y="2541"/>
                  </a:cubicBezTo>
                  <a:cubicBezTo>
                    <a:pt x="11208" y="2639"/>
                    <a:pt x="11208" y="2834"/>
                    <a:pt x="11309" y="2834"/>
                  </a:cubicBezTo>
                  <a:cubicBezTo>
                    <a:pt x="11411" y="2834"/>
                    <a:pt x="11513" y="2737"/>
                    <a:pt x="11615" y="2834"/>
                  </a:cubicBezTo>
                  <a:cubicBezTo>
                    <a:pt x="11615" y="2834"/>
                    <a:pt x="11717" y="2932"/>
                    <a:pt x="11819" y="2932"/>
                  </a:cubicBezTo>
                  <a:cubicBezTo>
                    <a:pt x="11819" y="3030"/>
                    <a:pt x="11819" y="3225"/>
                    <a:pt x="11819" y="3323"/>
                  </a:cubicBezTo>
                  <a:cubicBezTo>
                    <a:pt x="11819" y="3323"/>
                    <a:pt x="11921" y="3519"/>
                    <a:pt x="12023" y="3519"/>
                  </a:cubicBezTo>
                  <a:cubicBezTo>
                    <a:pt x="12023" y="3616"/>
                    <a:pt x="12226" y="3519"/>
                    <a:pt x="12328" y="3616"/>
                  </a:cubicBezTo>
                  <a:cubicBezTo>
                    <a:pt x="12328" y="3616"/>
                    <a:pt x="12328" y="3714"/>
                    <a:pt x="12328" y="3812"/>
                  </a:cubicBezTo>
                  <a:cubicBezTo>
                    <a:pt x="12430" y="3812"/>
                    <a:pt x="12328" y="3910"/>
                    <a:pt x="12328" y="3910"/>
                  </a:cubicBezTo>
                  <a:cubicBezTo>
                    <a:pt x="12430" y="4007"/>
                    <a:pt x="12430" y="4105"/>
                    <a:pt x="12532" y="4105"/>
                  </a:cubicBezTo>
                  <a:cubicBezTo>
                    <a:pt x="12634" y="4203"/>
                    <a:pt x="12838" y="4203"/>
                    <a:pt x="12838" y="4203"/>
                  </a:cubicBezTo>
                  <a:cubicBezTo>
                    <a:pt x="12940" y="4203"/>
                    <a:pt x="13143" y="4105"/>
                    <a:pt x="13245" y="4007"/>
                  </a:cubicBezTo>
                  <a:cubicBezTo>
                    <a:pt x="13245" y="4007"/>
                    <a:pt x="13347" y="3812"/>
                    <a:pt x="13347" y="3714"/>
                  </a:cubicBezTo>
                  <a:cubicBezTo>
                    <a:pt x="13347" y="3616"/>
                    <a:pt x="13245" y="3421"/>
                    <a:pt x="13143" y="3421"/>
                  </a:cubicBezTo>
                  <a:cubicBezTo>
                    <a:pt x="13042" y="3323"/>
                    <a:pt x="12940" y="3323"/>
                    <a:pt x="12838" y="3225"/>
                  </a:cubicBezTo>
                  <a:cubicBezTo>
                    <a:pt x="12736" y="3225"/>
                    <a:pt x="12634" y="3128"/>
                    <a:pt x="12634" y="3030"/>
                  </a:cubicBezTo>
                  <a:cubicBezTo>
                    <a:pt x="12634" y="2932"/>
                    <a:pt x="12634" y="2932"/>
                    <a:pt x="12634" y="2932"/>
                  </a:cubicBezTo>
                  <a:cubicBezTo>
                    <a:pt x="12634" y="2834"/>
                    <a:pt x="12532" y="2737"/>
                    <a:pt x="12532" y="2639"/>
                  </a:cubicBezTo>
                  <a:cubicBezTo>
                    <a:pt x="12634" y="2639"/>
                    <a:pt x="12634" y="2541"/>
                    <a:pt x="12736" y="2541"/>
                  </a:cubicBezTo>
                  <a:cubicBezTo>
                    <a:pt x="12838" y="2541"/>
                    <a:pt x="12940" y="2541"/>
                    <a:pt x="13042" y="2541"/>
                  </a:cubicBezTo>
                  <a:cubicBezTo>
                    <a:pt x="13143" y="2541"/>
                    <a:pt x="13245" y="2346"/>
                    <a:pt x="13245" y="2248"/>
                  </a:cubicBezTo>
                  <a:cubicBezTo>
                    <a:pt x="13245" y="2248"/>
                    <a:pt x="13042" y="2150"/>
                    <a:pt x="13042" y="2052"/>
                  </a:cubicBezTo>
                  <a:cubicBezTo>
                    <a:pt x="12940" y="2052"/>
                    <a:pt x="12838" y="1955"/>
                    <a:pt x="12838" y="1955"/>
                  </a:cubicBezTo>
                  <a:cubicBezTo>
                    <a:pt x="12736" y="1955"/>
                    <a:pt x="12634" y="2052"/>
                    <a:pt x="12634" y="2052"/>
                  </a:cubicBezTo>
                  <a:cubicBezTo>
                    <a:pt x="12532" y="2052"/>
                    <a:pt x="12328" y="2052"/>
                    <a:pt x="12328" y="2052"/>
                  </a:cubicBezTo>
                  <a:cubicBezTo>
                    <a:pt x="12226" y="1955"/>
                    <a:pt x="12328" y="1564"/>
                    <a:pt x="12226" y="1466"/>
                  </a:cubicBezTo>
                  <a:cubicBezTo>
                    <a:pt x="12226" y="1368"/>
                    <a:pt x="12226" y="1271"/>
                    <a:pt x="12226" y="1173"/>
                  </a:cubicBezTo>
                  <a:cubicBezTo>
                    <a:pt x="12226" y="1075"/>
                    <a:pt x="12328" y="880"/>
                    <a:pt x="12328" y="782"/>
                  </a:cubicBezTo>
                  <a:cubicBezTo>
                    <a:pt x="12328" y="684"/>
                    <a:pt x="12532" y="586"/>
                    <a:pt x="12532" y="586"/>
                  </a:cubicBezTo>
                  <a:cubicBezTo>
                    <a:pt x="12532" y="489"/>
                    <a:pt x="12532" y="293"/>
                    <a:pt x="12634" y="293"/>
                  </a:cubicBezTo>
                  <a:cubicBezTo>
                    <a:pt x="12634" y="195"/>
                    <a:pt x="12838" y="98"/>
                    <a:pt x="12940" y="98"/>
                  </a:cubicBezTo>
                  <a:cubicBezTo>
                    <a:pt x="13042" y="98"/>
                    <a:pt x="13245" y="0"/>
                    <a:pt x="13347" y="0"/>
                  </a:cubicBezTo>
                  <a:cubicBezTo>
                    <a:pt x="13449" y="0"/>
                    <a:pt x="13551" y="0"/>
                    <a:pt x="13653" y="98"/>
                  </a:cubicBezTo>
                  <a:cubicBezTo>
                    <a:pt x="13653" y="98"/>
                    <a:pt x="13755" y="195"/>
                    <a:pt x="13755" y="293"/>
                  </a:cubicBezTo>
                  <a:cubicBezTo>
                    <a:pt x="13755" y="391"/>
                    <a:pt x="13755" y="489"/>
                    <a:pt x="13755" y="586"/>
                  </a:cubicBezTo>
                  <a:cubicBezTo>
                    <a:pt x="13755" y="684"/>
                    <a:pt x="13958" y="684"/>
                    <a:pt x="14060" y="782"/>
                  </a:cubicBezTo>
                  <a:cubicBezTo>
                    <a:pt x="14060" y="782"/>
                    <a:pt x="14162" y="880"/>
                    <a:pt x="14264" y="880"/>
                  </a:cubicBezTo>
                  <a:cubicBezTo>
                    <a:pt x="14264" y="880"/>
                    <a:pt x="14366" y="782"/>
                    <a:pt x="14468" y="782"/>
                  </a:cubicBezTo>
                  <a:cubicBezTo>
                    <a:pt x="14468" y="684"/>
                    <a:pt x="14570" y="586"/>
                    <a:pt x="14570" y="489"/>
                  </a:cubicBezTo>
                  <a:cubicBezTo>
                    <a:pt x="14672" y="489"/>
                    <a:pt x="14774" y="586"/>
                    <a:pt x="14774" y="586"/>
                  </a:cubicBezTo>
                  <a:cubicBezTo>
                    <a:pt x="14875" y="684"/>
                    <a:pt x="14977" y="684"/>
                    <a:pt x="14977" y="684"/>
                  </a:cubicBezTo>
                  <a:cubicBezTo>
                    <a:pt x="15079" y="782"/>
                    <a:pt x="15079" y="880"/>
                    <a:pt x="15079" y="880"/>
                  </a:cubicBezTo>
                  <a:cubicBezTo>
                    <a:pt x="15079" y="977"/>
                    <a:pt x="15181" y="977"/>
                    <a:pt x="15181" y="977"/>
                  </a:cubicBezTo>
                  <a:cubicBezTo>
                    <a:pt x="15181" y="1075"/>
                    <a:pt x="15181" y="1075"/>
                    <a:pt x="15181" y="1075"/>
                  </a:cubicBezTo>
                  <a:cubicBezTo>
                    <a:pt x="15181" y="1173"/>
                    <a:pt x="15283" y="1271"/>
                    <a:pt x="15283" y="1368"/>
                  </a:cubicBezTo>
                  <a:cubicBezTo>
                    <a:pt x="15385" y="1368"/>
                    <a:pt x="15691" y="1173"/>
                    <a:pt x="15792" y="1271"/>
                  </a:cubicBezTo>
                  <a:cubicBezTo>
                    <a:pt x="15894" y="1271"/>
                    <a:pt x="16098" y="1368"/>
                    <a:pt x="16098" y="1466"/>
                  </a:cubicBezTo>
                  <a:cubicBezTo>
                    <a:pt x="16200" y="1564"/>
                    <a:pt x="16200" y="1759"/>
                    <a:pt x="16200" y="1857"/>
                  </a:cubicBezTo>
                  <a:cubicBezTo>
                    <a:pt x="16200" y="1955"/>
                    <a:pt x="16200" y="2052"/>
                    <a:pt x="16200" y="2150"/>
                  </a:cubicBezTo>
                  <a:cubicBezTo>
                    <a:pt x="16200" y="2248"/>
                    <a:pt x="16302" y="2346"/>
                    <a:pt x="16302" y="2346"/>
                  </a:cubicBezTo>
                  <a:cubicBezTo>
                    <a:pt x="16302" y="2443"/>
                    <a:pt x="16302" y="2639"/>
                    <a:pt x="16302" y="2639"/>
                  </a:cubicBezTo>
                  <a:cubicBezTo>
                    <a:pt x="16200" y="2639"/>
                    <a:pt x="16098" y="2541"/>
                    <a:pt x="15996" y="2541"/>
                  </a:cubicBezTo>
                  <a:cubicBezTo>
                    <a:pt x="15894" y="2541"/>
                    <a:pt x="15589" y="2541"/>
                    <a:pt x="15487" y="2639"/>
                  </a:cubicBezTo>
                  <a:cubicBezTo>
                    <a:pt x="15385" y="2639"/>
                    <a:pt x="15283" y="2834"/>
                    <a:pt x="15283" y="2932"/>
                  </a:cubicBezTo>
                  <a:cubicBezTo>
                    <a:pt x="15283" y="2932"/>
                    <a:pt x="15385" y="3128"/>
                    <a:pt x="15385" y="3128"/>
                  </a:cubicBezTo>
                  <a:cubicBezTo>
                    <a:pt x="15487" y="3225"/>
                    <a:pt x="15792" y="3128"/>
                    <a:pt x="15894" y="3225"/>
                  </a:cubicBezTo>
                  <a:cubicBezTo>
                    <a:pt x="15894" y="3323"/>
                    <a:pt x="15792" y="3616"/>
                    <a:pt x="15792" y="3714"/>
                  </a:cubicBezTo>
                  <a:cubicBezTo>
                    <a:pt x="15792" y="3910"/>
                    <a:pt x="15894" y="4398"/>
                    <a:pt x="15894" y="4594"/>
                  </a:cubicBezTo>
                  <a:cubicBezTo>
                    <a:pt x="15792" y="4789"/>
                    <a:pt x="15691" y="5082"/>
                    <a:pt x="15589" y="5278"/>
                  </a:cubicBezTo>
                  <a:cubicBezTo>
                    <a:pt x="15487" y="5473"/>
                    <a:pt x="15385" y="5767"/>
                    <a:pt x="15283" y="6060"/>
                  </a:cubicBezTo>
                  <a:cubicBezTo>
                    <a:pt x="15181" y="6157"/>
                    <a:pt x="15079" y="6353"/>
                    <a:pt x="14977" y="6451"/>
                  </a:cubicBezTo>
                  <a:cubicBezTo>
                    <a:pt x="14875" y="6548"/>
                    <a:pt x="14774" y="6842"/>
                    <a:pt x="14875" y="6939"/>
                  </a:cubicBezTo>
                  <a:cubicBezTo>
                    <a:pt x="14875" y="7037"/>
                    <a:pt x="14875" y="7135"/>
                    <a:pt x="14977" y="7233"/>
                  </a:cubicBezTo>
                  <a:cubicBezTo>
                    <a:pt x="14977" y="7330"/>
                    <a:pt x="15181" y="7428"/>
                    <a:pt x="15181" y="7428"/>
                  </a:cubicBezTo>
                  <a:cubicBezTo>
                    <a:pt x="15283" y="7526"/>
                    <a:pt x="15283" y="7819"/>
                    <a:pt x="15283" y="7917"/>
                  </a:cubicBezTo>
                  <a:cubicBezTo>
                    <a:pt x="15385" y="8014"/>
                    <a:pt x="15385" y="8210"/>
                    <a:pt x="15385" y="8308"/>
                  </a:cubicBezTo>
                  <a:cubicBezTo>
                    <a:pt x="15385" y="8405"/>
                    <a:pt x="15487" y="8601"/>
                    <a:pt x="15589" y="8699"/>
                  </a:cubicBezTo>
                  <a:cubicBezTo>
                    <a:pt x="15691" y="8796"/>
                    <a:pt x="15996" y="9090"/>
                    <a:pt x="16098" y="9090"/>
                  </a:cubicBezTo>
                  <a:cubicBezTo>
                    <a:pt x="16200" y="9090"/>
                    <a:pt x="16404" y="8992"/>
                    <a:pt x="16506" y="8894"/>
                  </a:cubicBezTo>
                  <a:cubicBezTo>
                    <a:pt x="16506" y="8796"/>
                    <a:pt x="16506" y="8601"/>
                    <a:pt x="16608" y="8601"/>
                  </a:cubicBezTo>
                  <a:cubicBezTo>
                    <a:pt x="16608" y="8503"/>
                    <a:pt x="16811" y="8405"/>
                    <a:pt x="16811" y="8405"/>
                  </a:cubicBezTo>
                  <a:cubicBezTo>
                    <a:pt x="16913" y="8405"/>
                    <a:pt x="17117" y="8405"/>
                    <a:pt x="17219" y="8405"/>
                  </a:cubicBezTo>
                  <a:cubicBezTo>
                    <a:pt x="17321" y="8503"/>
                    <a:pt x="17525" y="8601"/>
                    <a:pt x="17525" y="8699"/>
                  </a:cubicBezTo>
                  <a:cubicBezTo>
                    <a:pt x="17525" y="8699"/>
                    <a:pt x="17525" y="8699"/>
                    <a:pt x="17626" y="86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2" name="Google Shape;2642;p280"/>
            <p:cNvSpPr/>
            <p:nvPr/>
          </p:nvSpPr>
          <p:spPr>
            <a:xfrm>
              <a:off x="942133" y="360298"/>
              <a:ext cx="1416851" cy="1475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26" y="8699"/>
                  </a:moveTo>
                  <a:cubicBezTo>
                    <a:pt x="17626" y="8894"/>
                    <a:pt x="17626" y="9090"/>
                    <a:pt x="17626" y="9187"/>
                  </a:cubicBezTo>
                  <a:cubicBezTo>
                    <a:pt x="17525" y="9285"/>
                    <a:pt x="17525" y="9578"/>
                    <a:pt x="17525" y="9676"/>
                  </a:cubicBezTo>
                  <a:cubicBezTo>
                    <a:pt x="17525" y="9774"/>
                    <a:pt x="17321" y="9969"/>
                    <a:pt x="17321" y="10067"/>
                  </a:cubicBezTo>
                  <a:cubicBezTo>
                    <a:pt x="17219" y="10165"/>
                    <a:pt x="16913" y="10360"/>
                    <a:pt x="16811" y="10458"/>
                  </a:cubicBezTo>
                  <a:cubicBezTo>
                    <a:pt x="16709" y="10556"/>
                    <a:pt x="16506" y="10751"/>
                    <a:pt x="16506" y="10947"/>
                  </a:cubicBezTo>
                  <a:cubicBezTo>
                    <a:pt x="16404" y="11142"/>
                    <a:pt x="16302" y="11533"/>
                    <a:pt x="16302" y="11729"/>
                  </a:cubicBezTo>
                  <a:cubicBezTo>
                    <a:pt x="16404" y="11924"/>
                    <a:pt x="16404" y="12217"/>
                    <a:pt x="16506" y="12413"/>
                  </a:cubicBezTo>
                  <a:cubicBezTo>
                    <a:pt x="16506" y="12510"/>
                    <a:pt x="16811" y="12706"/>
                    <a:pt x="16811" y="12901"/>
                  </a:cubicBezTo>
                  <a:cubicBezTo>
                    <a:pt x="16913" y="12999"/>
                    <a:pt x="17015" y="13292"/>
                    <a:pt x="17015" y="13488"/>
                  </a:cubicBezTo>
                  <a:cubicBezTo>
                    <a:pt x="17015" y="13586"/>
                    <a:pt x="17117" y="13781"/>
                    <a:pt x="17117" y="13976"/>
                  </a:cubicBezTo>
                  <a:cubicBezTo>
                    <a:pt x="17219" y="14074"/>
                    <a:pt x="17321" y="14270"/>
                    <a:pt x="17423" y="14367"/>
                  </a:cubicBezTo>
                  <a:cubicBezTo>
                    <a:pt x="17423" y="14465"/>
                    <a:pt x="17626" y="14563"/>
                    <a:pt x="17728" y="14563"/>
                  </a:cubicBezTo>
                  <a:cubicBezTo>
                    <a:pt x="17830" y="14563"/>
                    <a:pt x="18034" y="14563"/>
                    <a:pt x="18136" y="14563"/>
                  </a:cubicBezTo>
                  <a:cubicBezTo>
                    <a:pt x="18136" y="14563"/>
                    <a:pt x="18340" y="14661"/>
                    <a:pt x="18340" y="14758"/>
                  </a:cubicBezTo>
                  <a:cubicBezTo>
                    <a:pt x="18442" y="14856"/>
                    <a:pt x="18645" y="15052"/>
                    <a:pt x="18747" y="15149"/>
                  </a:cubicBezTo>
                  <a:cubicBezTo>
                    <a:pt x="18849" y="15247"/>
                    <a:pt x="18951" y="15540"/>
                    <a:pt x="19053" y="15638"/>
                  </a:cubicBezTo>
                  <a:cubicBezTo>
                    <a:pt x="19155" y="15833"/>
                    <a:pt x="19562" y="15931"/>
                    <a:pt x="19664" y="15931"/>
                  </a:cubicBezTo>
                  <a:cubicBezTo>
                    <a:pt x="19766" y="16029"/>
                    <a:pt x="20174" y="16127"/>
                    <a:pt x="20275" y="16224"/>
                  </a:cubicBezTo>
                  <a:cubicBezTo>
                    <a:pt x="20377" y="16322"/>
                    <a:pt x="20479" y="16518"/>
                    <a:pt x="20581" y="16615"/>
                  </a:cubicBezTo>
                  <a:cubicBezTo>
                    <a:pt x="20581" y="16713"/>
                    <a:pt x="20581" y="16909"/>
                    <a:pt x="20683" y="16909"/>
                  </a:cubicBezTo>
                  <a:cubicBezTo>
                    <a:pt x="20683" y="17006"/>
                    <a:pt x="20887" y="17104"/>
                    <a:pt x="20887" y="17104"/>
                  </a:cubicBezTo>
                  <a:cubicBezTo>
                    <a:pt x="20989" y="17202"/>
                    <a:pt x="21091" y="17397"/>
                    <a:pt x="21192" y="17397"/>
                  </a:cubicBezTo>
                  <a:cubicBezTo>
                    <a:pt x="21192" y="17495"/>
                    <a:pt x="21396" y="17593"/>
                    <a:pt x="21600" y="17690"/>
                  </a:cubicBezTo>
                  <a:cubicBezTo>
                    <a:pt x="21396" y="17788"/>
                    <a:pt x="21192" y="17886"/>
                    <a:pt x="21091" y="17886"/>
                  </a:cubicBezTo>
                  <a:cubicBezTo>
                    <a:pt x="20887" y="17984"/>
                    <a:pt x="20479" y="17984"/>
                    <a:pt x="20275" y="17984"/>
                  </a:cubicBezTo>
                  <a:cubicBezTo>
                    <a:pt x="20072" y="17984"/>
                    <a:pt x="19664" y="18081"/>
                    <a:pt x="19358" y="18179"/>
                  </a:cubicBezTo>
                  <a:cubicBezTo>
                    <a:pt x="19257" y="18179"/>
                    <a:pt x="18951" y="18472"/>
                    <a:pt x="18747" y="18472"/>
                  </a:cubicBezTo>
                  <a:cubicBezTo>
                    <a:pt x="18543" y="18472"/>
                    <a:pt x="18238" y="18179"/>
                    <a:pt x="18034" y="18179"/>
                  </a:cubicBezTo>
                  <a:cubicBezTo>
                    <a:pt x="17830" y="18081"/>
                    <a:pt x="17423" y="18081"/>
                    <a:pt x="17321" y="18081"/>
                  </a:cubicBezTo>
                  <a:cubicBezTo>
                    <a:pt x="17117" y="18179"/>
                    <a:pt x="16811" y="18472"/>
                    <a:pt x="16608" y="18472"/>
                  </a:cubicBezTo>
                  <a:cubicBezTo>
                    <a:pt x="16404" y="18570"/>
                    <a:pt x="15894" y="18570"/>
                    <a:pt x="15589" y="18472"/>
                  </a:cubicBezTo>
                  <a:cubicBezTo>
                    <a:pt x="15487" y="18375"/>
                    <a:pt x="15385" y="18179"/>
                    <a:pt x="15283" y="18081"/>
                  </a:cubicBezTo>
                  <a:cubicBezTo>
                    <a:pt x="15181" y="18081"/>
                    <a:pt x="14875" y="17886"/>
                    <a:pt x="14672" y="17886"/>
                  </a:cubicBezTo>
                  <a:cubicBezTo>
                    <a:pt x="14570" y="17886"/>
                    <a:pt x="14162" y="17984"/>
                    <a:pt x="13958" y="17984"/>
                  </a:cubicBezTo>
                  <a:cubicBezTo>
                    <a:pt x="13857" y="17886"/>
                    <a:pt x="13653" y="17593"/>
                    <a:pt x="13449" y="17495"/>
                  </a:cubicBezTo>
                  <a:cubicBezTo>
                    <a:pt x="13347" y="17495"/>
                    <a:pt x="13042" y="17397"/>
                    <a:pt x="12940" y="17397"/>
                  </a:cubicBezTo>
                  <a:cubicBezTo>
                    <a:pt x="12736" y="17397"/>
                    <a:pt x="12430" y="17788"/>
                    <a:pt x="12328" y="17788"/>
                  </a:cubicBezTo>
                  <a:cubicBezTo>
                    <a:pt x="12125" y="17788"/>
                    <a:pt x="11921" y="17495"/>
                    <a:pt x="11921" y="17397"/>
                  </a:cubicBezTo>
                  <a:cubicBezTo>
                    <a:pt x="11921" y="17300"/>
                    <a:pt x="12125" y="17006"/>
                    <a:pt x="12023" y="16909"/>
                  </a:cubicBezTo>
                  <a:cubicBezTo>
                    <a:pt x="12023" y="16713"/>
                    <a:pt x="11717" y="16615"/>
                    <a:pt x="11615" y="16518"/>
                  </a:cubicBezTo>
                  <a:cubicBezTo>
                    <a:pt x="11513" y="16518"/>
                    <a:pt x="11309" y="16518"/>
                    <a:pt x="11208" y="16518"/>
                  </a:cubicBezTo>
                  <a:cubicBezTo>
                    <a:pt x="11106" y="16518"/>
                    <a:pt x="10800" y="16420"/>
                    <a:pt x="10698" y="16518"/>
                  </a:cubicBezTo>
                  <a:cubicBezTo>
                    <a:pt x="10596" y="16518"/>
                    <a:pt x="10392" y="16713"/>
                    <a:pt x="10291" y="16811"/>
                  </a:cubicBezTo>
                  <a:cubicBezTo>
                    <a:pt x="10087" y="16909"/>
                    <a:pt x="9985" y="17202"/>
                    <a:pt x="9781" y="17300"/>
                  </a:cubicBezTo>
                  <a:cubicBezTo>
                    <a:pt x="9577" y="17397"/>
                    <a:pt x="9068" y="17202"/>
                    <a:pt x="8864" y="17104"/>
                  </a:cubicBezTo>
                  <a:cubicBezTo>
                    <a:pt x="8762" y="17006"/>
                    <a:pt x="8762" y="16713"/>
                    <a:pt x="8660" y="16713"/>
                  </a:cubicBezTo>
                  <a:cubicBezTo>
                    <a:pt x="8558" y="16615"/>
                    <a:pt x="8253" y="16615"/>
                    <a:pt x="8151" y="16615"/>
                  </a:cubicBezTo>
                  <a:cubicBezTo>
                    <a:pt x="8049" y="16713"/>
                    <a:pt x="7845" y="17006"/>
                    <a:pt x="7642" y="17104"/>
                  </a:cubicBezTo>
                  <a:cubicBezTo>
                    <a:pt x="7540" y="17104"/>
                    <a:pt x="7336" y="16909"/>
                    <a:pt x="7234" y="16909"/>
                  </a:cubicBezTo>
                  <a:cubicBezTo>
                    <a:pt x="7030" y="17006"/>
                    <a:pt x="6826" y="17300"/>
                    <a:pt x="6725" y="17397"/>
                  </a:cubicBezTo>
                  <a:cubicBezTo>
                    <a:pt x="6623" y="17495"/>
                    <a:pt x="6521" y="17886"/>
                    <a:pt x="6419" y="17984"/>
                  </a:cubicBezTo>
                  <a:cubicBezTo>
                    <a:pt x="6419" y="18179"/>
                    <a:pt x="6317" y="18570"/>
                    <a:pt x="6317" y="18668"/>
                  </a:cubicBezTo>
                  <a:cubicBezTo>
                    <a:pt x="6419" y="18766"/>
                    <a:pt x="6521" y="19059"/>
                    <a:pt x="6623" y="19157"/>
                  </a:cubicBezTo>
                  <a:cubicBezTo>
                    <a:pt x="6623" y="19254"/>
                    <a:pt x="6928" y="19450"/>
                    <a:pt x="6928" y="19548"/>
                  </a:cubicBezTo>
                  <a:cubicBezTo>
                    <a:pt x="6928" y="19645"/>
                    <a:pt x="6826" y="19841"/>
                    <a:pt x="6826" y="19938"/>
                  </a:cubicBezTo>
                  <a:cubicBezTo>
                    <a:pt x="6725" y="20036"/>
                    <a:pt x="6521" y="20036"/>
                    <a:pt x="6521" y="20134"/>
                  </a:cubicBezTo>
                  <a:cubicBezTo>
                    <a:pt x="6521" y="20232"/>
                    <a:pt x="6521" y="20427"/>
                    <a:pt x="6521" y="20525"/>
                  </a:cubicBezTo>
                  <a:cubicBezTo>
                    <a:pt x="6521" y="20623"/>
                    <a:pt x="6317" y="20623"/>
                    <a:pt x="6317" y="20720"/>
                  </a:cubicBezTo>
                  <a:cubicBezTo>
                    <a:pt x="6215" y="20818"/>
                    <a:pt x="6215" y="21111"/>
                    <a:pt x="6113" y="21307"/>
                  </a:cubicBezTo>
                  <a:cubicBezTo>
                    <a:pt x="6113" y="21307"/>
                    <a:pt x="6011" y="21502"/>
                    <a:pt x="6011" y="21600"/>
                  </a:cubicBezTo>
                  <a:cubicBezTo>
                    <a:pt x="5909" y="21502"/>
                    <a:pt x="5909" y="21405"/>
                    <a:pt x="5909" y="21405"/>
                  </a:cubicBezTo>
                  <a:cubicBezTo>
                    <a:pt x="5808" y="21307"/>
                    <a:pt x="5604" y="21307"/>
                    <a:pt x="5604" y="21209"/>
                  </a:cubicBezTo>
                  <a:cubicBezTo>
                    <a:pt x="5502" y="21111"/>
                    <a:pt x="5604" y="20916"/>
                    <a:pt x="5604" y="20818"/>
                  </a:cubicBezTo>
                  <a:cubicBezTo>
                    <a:pt x="5502" y="20720"/>
                    <a:pt x="5400" y="20525"/>
                    <a:pt x="5298" y="20427"/>
                  </a:cubicBezTo>
                  <a:cubicBezTo>
                    <a:pt x="5298" y="20329"/>
                    <a:pt x="5298" y="20134"/>
                    <a:pt x="5196" y="20036"/>
                  </a:cubicBezTo>
                  <a:cubicBezTo>
                    <a:pt x="5196" y="20036"/>
                    <a:pt x="5094" y="19938"/>
                    <a:pt x="4992" y="19938"/>
                  </a:cubicBezTo>
                  <a:cubicBezTo>
                    <a:pt x="4891" y="19938"/>
                    <a:pt x="4687" y="20036"/>
                    <a:pt x="4585" y="19938"/>
                  </a:cubicBezTo>
                  <a:cubicBezTo>
                    <a:pt x="4483" y="19938"/>
                    <a:pt x="4279" y="19841"/>
                    <a:pt x="4279" y="19743"/>
                  </a:cubicBezTo>
                  <a:cubicBezTo>
                    <a:pt x="4177" y="19645"/>
                    <a:pt x="4177" y="19352"/>
                    <a:pt x="4177" y="19254"/>
                  </a:cubicBezTo>
                  <a:cubicBezTo>
                    <a:pt x="4177" y="19157"/>
                    <a:pt x="4177" y="19059"/>
                    <a:pt x="4177" y="18961"/>
                  </a:cubicBezTo>
                  <a:cubicBezTo>
                    <a:pt x="4177" y="18863"/>
                    <a:pt x="4075" y="18766"/>
                    <a:pt x="3974" y="18668"/>
                  </a:cubicBezTo>
                  <a:cubicBezTo>
                    <a:pt x="3974" y="18668"/>
                    <a:pt x="3770" y="18570"/>
                    <a:pt x="3668" y="18472"/>
                  </a:cubicBezTo>
                  <a:cubicBezTo>
                    <a:pt x="3668" y="18472"/>
                    <a:pt x="3668" y="18277"/>
                    <a:pt x="3566" y="18277"/>
                  </a:cubicBezTo>
                  <a:cubicBezTo>
                    <a:pt x="3566" y="18179"/>
                    <a:pt x="3362" y="18179"/>
                    <a:pt x="3362" y="18179"/>
                  </a:cubicBezTo>
                  <a:cubicBezTo>
                    <a:pt x="3260" y="18179"/>
                    <a:pt x="3158" y="18277"/>
                    <a:pt x="3057" y="18277"/>
                  </a:cubicBezTo>
                  <a:cubicBezTo>
                    <a:pt x="3057" y="18179"/>
                    <a:pt x="2955" y="18081"/>
                    <a:pt x="2853" y="18081"/>
                  </a:cubicBezTo>
                  <a:cubicBezTo>
                    <a:pt x="2853" y="17984"/>
                    <a:pt x="2853" y="17886"/>
                    <a:pt x="2751" y="17788"/>
                  </a:cubicBezTo>
                  <a:cubicBezTo>
                    <a:pt x="2751" y="17690"/>
                    <a:pt x="2751" y="17495"/>
                    <a:pt x="2649" y="17495"/>
                  </a:cubicBezTo>
                  <a:cubicBezTo>
                    <a:pt x="2649" y="17397"/>
                    <a:pt x="2547" y="17397"/>
                    <a:pt x="2547" y="17300"/>
                  </a:cubicBezTo>
                  <a:cubicBezTo>
                    <a:pt x="2445" y="17300"/>
                    <a:pt x="2242" y="17300"/>
                    <a:pt x="2242" y="17300"/>
                  </a:cubicBezTo>
                  <a:cubicBezTo>
                    <a:pt x="2140" y="17300"/>
                    <a:pt x="2038" y="17495"/>
                    <a:pt x="2038" y="17495"/>
                  </a:cubicBezTo>
                  <a:cubicBezTo>
                    <a:pt x="1936" y="17593"/>
                    <a:pt x="1834" y="17690"/>
                    <a:pt x="1732" y="17690"/>
                  </a:cubicBezTo>
                  <a:cubicBezTo>
                    <a:pt x="1528" y="17690"/>
                    <a:pt x="1325" y="17593"/>
                    <a:pt x="1223" y="17495"/>
                  </a:cubicBezTo>
                  <a:cubicBezTo>
                    <a:pt x="1121" y="17495"/>
                    <a:pt x="917" y="17300"/>
                    <a:pt x="815" y="17202"/>
                  </a:cubicBezTo>
                  <a:cubicBezTo>
                    <a:pt x="713" y="17104"/>
                    <a:pt x="713" y="16909"/>
                    <a:pt x="611" y="16909"/>
                  </a:cubicBezTo>
                  <a:cubicBezTo>
                    <a:pt x="611" y="16811"/>
                    <a:pt x="509" y="16713"/>
                    <a:pt x="509" y="16615"/>
                  </a:cubicBezTo>
                  <a:cubicBezTo>
                    <a:pt x="408" y="16615"/>
                    <a:pt x="306" y="16518"/>
                    <a:pt x="306" y="16518"/>
                  </a:cubicBezTo>
                  <a:cubicBezTo>
                    <a:pt x="204" y="16322"/>
                    <a:pt x="306" y="16127"/>
                    <a:pt x="306" y="15931"/>
                  </a:cubicBezTo>
                  <a:cubicBezTo>
                    <a:pt x="306" y="15833"/>
                    <a:pt x="408" y="15736"/>
                    <a:pt x="408" y="15638"/>
                  </a:cubicBezTo>
                  <a:cubicBezTo>
                    <a:pt x="408" y="15540"/>
                    <a:pt x="306" y="15345"/>
                    <a:pt x="306" y="15247"/>
                  </a:cubicBezTo>
                  <a:cubicBezTo>
                    <a:pt x="204" y="15149"/>
                    <a:pt x="102" y="15052"/>
                    <a:pt x="0" y="14954"/>
                  </a:cubicBezTo>
                  <a:cubicBezTo>
                    <a:pt x="0" y="14856"/>
                    <a:pt x="102" y="14758"/>
                    <a:pt x="102" y="14661"/>
                  </a:cubicBezTo>
                  <a:cubicBezTo>
                    <a:pt x="204" y="14563"/>
                    <a:pt x="408" y="14661"/>
                    <a:pt x="509" y="14563"/>
                  </a:cubicBezTo>
                  <a:cubicBezTo>
                    <a:pt x="611" y="14563"/>
                    <a:pt x="713" y="14465"/>
                    <a:pt x="815" y="14465"/>
                  </a:cubicBezTo>
                  <a:cubicBezTo>
                    <a:pt x="917" y="14465"/>
                    <a:pt x="1121" y="14465"/>
                    <a:pt x="1223" y="14465"/>
                  </a:cubicBezTo>
                  <a:cubicBezTo>
                    <a:pt x="1223" y="14563"/>
                    <a:pt x="1223" y="14661"/>
                    <a:pt x="1325" y="14661"/>
                  </a:cubicBezTo>
                  <a:cubicBezTo>
                    <a:pt x="1325" y="14758"/>
                    <a:pt x="1528" y="14856"/>
                    <a:pt x="1528" y="14856"/>
                  </a:cubicBezTo>
                  <a:cubicBezTo>
                    <a:pt x="1630" y="14856"/>
                    <a:pt x="1732" y="14661"/>
                    <a:pt x="1834" y="14661"/>
                  </a:cubicBezTo>
                  <a:cubicBezTo>
                    <a:pt x="1834" y="14563"/>
                    <a:pt x="1834" y="14465"/>
                    <a:pt x="1834" y="14367"/>
                  </a:cubicBezTo>
                  <a:cubicBezTo>
                    <a:pt x="1834" y="14270"/>
                    <a:pt x="1732" y="14074"/>
                    <a:pt x="1834" y="14074"/>
                  </a:cubicBezTo>
                  <a:cubicBezTo>
                    <a:pt x="1834" y="13976"/>
                    <a:pt x="2038" y="13976"/>
                    <a:pt x="2038" y="13976"/>
                  </a:cubicBezTo>
                  <a:cubicBezTo>
                    <a:pt x="2140" y="13976"/>
                    <a:pt x="2242" y="13879"/>
                    <a:pt x="2343" y="13879"/>
                  </a:cubicBezTo>
                  <a:cubicBezTo>
                    <a:pt x="2445" y="13781"/>
                    <a:pt x="2445" y="13586"/>
                    <a:pt x="2445" y="13488"/>
                  </a:cubicBezTo>
                  <a:cubicBezTo>
                    <a:pt x="2445" y="13390"/>
                    <a:pt x="2343" y="13097"/>
                    <a:pt x="2242" y="12999"/>
                  </a:cubicBezTo>
                  <a:cubicBezTo>
                    <a:pt x="2140" y="12901"/>
                    <a:pt x="1936" y="12706"/>
                    <a:pt x="1936" y="12608"/>
                  </a:cubicBezTo>
                  <a:cubicBezTo>
                    <a:pt x="1834" y="12510"/>
                    <a:pt x="1630" y="12315"/>
                    <a:pt x="1630" y="12119"/>
                  </a:cubicBezTo>
                  <a:cubicBezTo>
                    <a:pt x="1528" y="12022"/>
                    <a:pt x="1528" y="11729"/>
                    <a:pt x="1426" y="11533"/>
                  </a:cubicBezTo>
                  <a:cubicBezTo>
                    <a:pt x="1426" y="11435"/>
                    <a:pt x="1325" y="11142"/>
                    <a:pt x="1223" y="11044"/>
                  </a:cubicBezTo>
                  <a:cubicBezTo>
                    <a:pt x="1223" y="10947"/>
                    <a:pt x="1019" y="10849"/>
                    <a:pt x="917" y="10751"/>
                  </a:cubicBezTo>
                  <a:cubicBezTo>
                    <a:pt x="917" y="10653"/>
                    <a:pt x="917" y="10458"/>
                    <a:pt x="815" y="10360"/>
                  </a:cubicBezTo>
                  <a:cubicBezTo>
                    <a:pt x="815" y="10360"/>
                    <a:pt x="713" y="10165"/>
                    <a:pt x="611" y="10165"/>
                  </a:cubicBezTo>
                  <a:cubicBezTo>
                    <a:pt x="509" y="10067"/>
                    <a:pt x="306" y="9969"/>
                    <a:pt x="204" y="9871"/>
                  </a:cubicBezTo>
                  <a:cubicBezTo>
                    <a:pt x="204" y="9871"/>
                    <a:pt x="102" y="9676"/>
                    <a:pt x="102" y="9676"/>
                  </a:cubicBezTo>
                  <a:cubicBezTo>
                    <a:pt x="102" y="9481"/>
                    <a:pt x="306" y="9187"/>
                    <a:pt x="306" y="8992"/>
                  </a:cubicBezTo>
                  <a:cubicBezTo>
                    <a:pt x="408" y="8796"/>
                    <a:pt x="408" y="8405"/>
                    <a:pt x="509" y="8308"/>
                  </a:cubicBezTo>
                  <a:cubicBezTo>
                    <a:pt x="509" y="8210"/>
                    <a:pt x="713" y="8014"/>
                    <a:pt x="713" y="7917"/>
                  </a:cubicBezTo>
                  <a:cubicBezTo>
                    <a:pt x="815" y="7819"/>
                    <a:pt x="917" y="7526"/>
                    <a:pt x="1019" y="7428"/>
                  </a:cubicBezTo>
                  <a:cubicBezTo>
                    <a:pt x="1019" y="7233"/>
                    <a:pt x="1325" y="7037"/>
                    <a:pt x="1325" y="6939"/>
                  </a:cubicBezTo>
                  <a:cubicBezTo>
                    <a:pt x="1426" y="6842"/>
                    <a:pt x="1426" y="6451"/>
                    <a:pt x="1426" y="6353"/>
                  </a:cubicBezTo>
                  <a:cubicBezTo>
                    <a:pt x="1426" y="6157"/>
                    <a:pt x="1223" y="5864"/>
                    <a:pt x="1325" y="5767"/>
                  </a:cubicBezTo>
                  <a:cubicBezTo>
                    <a:pt x="1325" y="5669"/>
                    <a:pt x="1325" y="5571"/>
                    <a:pt x="1325" y="5473"/>
                  </a:cubicBezTo>
                  <a:cubicBezTo>
                    <a:pt x="1426" y="5473"/>
                    <a:pt x="1528" y="5376"/>
                    <a:pt x="1528" y="5278"/>
                  </a:cubicBezTo>
                  <a:cubicBezTo>
                    <a:pt x="1630" y="5278"/>
                    <a:pt x="1630" y="5376"/>
                    <a:pt x="1732" y="5376"/>
                  </a:cubicBezTo>
                  <a:cubicBezTo>
                    <a:pt x="1834" y="5376"/>
                    <a:pt x="1936" y="5376"/>
                    <a:pt x="2038" y="5376"/>
                  </a:cubicBezTo>
                  <a:cubicBezTo>
                    <a:pt x="2038" y="5376"/>
                    <a:pt x="2038" y="5278"/>
                    <a:pt x="2140" y="5278"/>
                  </a:cubicBezTo>
                  <a:cubicBezTo>
                    <a:pt x="2140" y="5278"/>
                    <a:pt x="2242" y="5278"/>
                    <a:pt x="2242" y="5376"/>
                  </a:cubicBezTo>
                  <a:cubicBezTo>
                    <a:pt x="2343" y="5376"/>
                    <a:pt x="2343" y="5571"/>
                    <a:pt x="2445" y="5571"/>
                  </a:cubicBezTo>
                  <a:cubicBezTo>
                    <a:pt x="2547" y="5669"/>
                    <a:pt x="2649" y="5571"/>
                    <a:pt x="2751" y="5669"/>
                  </a:cubicBezTo>
                  <a:cubicBezTo>
                    <a:pt x="2853" y="5669"/>
                    <a:pt x="2955" y="5669"/>
                    <a:pt x="3057" y="5669"/>
                  </a:cubicBezTo>
                  <a:cubicBezTo>
                    <a:pt x="3057" y="5767"/>
                    <a:pt x="3057" y="6060"/>
                    <a:pt x="3057" y="6157"/>
                  </a:cubicBezTo>
                  <a:cubicBezTo>
                    <a:pt x="3057" y="6157"/>
                    <a:pt x="2955" y="6353"/>
                    <a:pt x="2955" y="6353"/>
                  </a:cubicBezTo>
                  <a:cubicBezTo>
                    <a:pt x="2853" y="6451"/>
                    <a:pt x="2751" y="6451"/>
                    <a:pt x="2649" y="6451"/>
                  </a:cubicBezTo>
                  <a:cubicBezTo>
                    <a:pt x="2649" y="6548"/>
                    <a:pt x="2445" y="6548"/>
                    <a:pt x="2445" y="6646"/>
                  </a:cubicBezTo>
                  <a:cubicBezTo>
                    <a:pt x="2445" y="6646"/>
                    <a:pt x="2547" y="6744"/>
                    <a:pt x="2649" y="6744"/>
                  </a:cubicBezTo>
                  <a:cubicBezTo>
                    <a:pt x="2751" y="6744"/>
                    <a:pt x="2853" y="6744"/>
                    <a:pt x="2853" y="6744"/>
                  </a:cubicBezTo>
                  <a:cubicBezTo>
                    <a:pt x="2955" y="6842"/>
                    <a:pt x="3057" y="7037"/>
                    <a:pt x="3158" y="7037"/>
                  </a:cubicBezTo>
                  <a:cubicBezTo>
                    <a:pt x="3158" y="7135"/>
                    <a:pt x="3362" y="7135"/>
                    <a:pt x="3362" y="7135"/>
                  </a:cubicBezTo>
                  <a:cubicBezTo>
                    <a:pt x="3464" y="7233"/>
                    <a:pt x="3464" y="7428"/>
                    <a:pt x="3464" y="7526"/>
                  </a:cubicBezTo>
                  <a:cubicBezTo>
                    <a:pt x="3464" y="7526"/>
                    <a:pt x="3566" y="7624"/>
                    <a:pt x="3668" y="7721"/>
                  </a:cubicBezTo>
                  <a:cubicBezTo>
                    <a:pt x="3668" y="7819"/>
                    <a:pt x="3770" y="7917"/>
                    <a:pt x="3668" y="8014"/>
                  </a:cubicBezTo>
                  <a:cubicBezTo>
                    <a:pt x="3668" y="8112"/>
                    <a:pt x="3566" y="8112"/>
                    <a:pt x="3566" y="8210"/>
                  </a:cubicBezTo>
                  <a:cubicBezTo>
                    <a:pt x="3566" y="8308"/>
                    <a:pt x="3566" y="8308"/>
                    <a:pt x="3566" y="8308"/>
                  </a:cubicBezTo>
                  <a:cubicBezTo>
                    <a:pt x="3668" y="8405"/>
                    <a:pt x="3872" y="8308"/>
                    <a:pt x="3974" y="8405"/>
                  </a:cubicBezTo>
                  <a:cubicBezTo>
                    <a:pt x="4177" y="8405"/>
                    <a:pt x="4279" y="8503"/>
                    <a:pt x="4279" y="8503"/>
                  </a:cubicBezTo>
                  <a:cubicBezTo>
                    <a:pt x="4381" y="8503"/>
                    <a:pt x="4483" y="8503"/>
                    <a:pt x="4585" y="8503"/>
                  </a:cubicBezTo>
                  <a:cubicBezTo>
                    <a:pt x="4585" y="8405"/>
                    <a:pt x="4687" y="8210"/>
                    <a:pt x="4687" y="8210"/>
                  </a:cubicBezTo>
                  <a:cubicBezTo>
                    <a:pt x="4687" y="8112"/>
                    <a:pt x="4687" y="8014"/>
                    <a:pt x="4687" y="8014"/>
                  </a:cubicBezTo>
                  <a:cubicBezTo>
                    <a:pt x="4687" y="7917"/>
                    <a:pt x="4891" y="7917"/>
                    <a:pt x="4891" y="7917"/>
                  </a:cubicBezTo>
                  <a:cubicBezTo>
                    <a:pt x="4891" y="7819"/>
                    <a:pt x="4789" y="7624"/>
                    <a:pt x="4789" y="7624"/>
                  </a:cubicBezTo>
                  <a:cubicBezTo>
                    <a:pt x="4687" y="7526"/>
                    <a:pt x="4585" y="7526"/>
                    <a:pt x="4585" y="7526"/>
                  </a:cubicBezTo>
                  <a:cubicBezTo>
                    <a:pt x="4483" y="7526"/>
                    <a:pt x="4483" y="7330"/>
                    <a:pt x="4483" y="7233"/>
                  </a:cubicBezTo>
                  <a:cubicBezTo>
                    <a:pt x="4381" y="7135"/>
                    <a:pt x="4381" y="7037"/>
                    <a:pt x="4381" y="6939"/>
                  </a:cubicBezTo>
                  <a:cubicBezTo>
                    <a:pt x="4381" y="6939"/>
                    <a:pt x="4483" y="6842"/>
                    <a:pt x="4483" y="6744"/>
                  </a:cubicBezTo>
                  <a:cubicBezTo>
                    <a:pt x="4483" y="6744"/>
                    <a:pt x="4381" y="6548"/>
                    <a:pt x="4381" y="6548"/>
                  </a:cubicBezTo>
                  <a:cubicBezTo>
                    <a:pt x="4381" y="6451"/>
                    <a:pt x="4381" y="6353"/>
                    <a:pt x="4381" y="6255"/>
                  </a:cubicBezTo>
                  <a:cubicBezTo>
                    <a:pt x="4483" y="6157"/>
                    <a:pt x="4483" y="5864"/>
                    <a:pt x="4585" y="5864"/>
                  </a:cubicBezTo>
                  <a:cubicBezTo>
                    <a:pt x="4687" y="5767"/>
                    <a:pt x="4789" y="5864"/>
                    <a:pt x="4891" y="5767"/>
                  </a:cubicBezTo>
                  <a:cubicBezTo>
                    <a:pt x="4992" y="5767"/>
                    <a:pt x="4891" y="5473"/>
                    <a:pt x="4891" y="5376"/>
                  </a:cubicBezTo>
                  <a:cubicBezTo>
                    <a:pt x="4891" y="5376"/>
                    <a:pt x="4891" y="5180"/>
                    <a:pt x="4992" y="5180"/>
                  </a:cubicBezTo>
                  <a:cubicBezTo>
                    <a:pt x="4992" y="5082"/>
                    <a:pt x="5196" y="5082"/>
                    <a:pt x="5298" y="4985"/>
                  </a:cubicBezTo>
                  <a:cubicBezTo>
                    <a:pt x="5298" y="4985"/>
                    <a:pt x="5298" y="4887"/>
                    <a:pt x="5298" y="4887"/>
                  </a:cubicBezTo>
                  <a:cubicBezTo>
                    <a:pt x="5400" y="4789"/>
                    <a:pt x="5604" y="4789"/>
                    <a:pt x="5604" y="4691"/>
                  </a:cubicBezTo>
                  <a:cubicBezTo>
                    <a:pt x="5706" y="4691"/>
                    <a:pt x="5808" y="4496"/>
                    <a:pt x="5808" y="4398"/>
                  </a:cubicBezTo>
                  <a:cubicBezTo>
                    <a:pt x="5909" y="4300"/>
                    <a:pt x="6113" y="4007"/>
                    <a:pt x="6215" y="3910"/>
                  </a:cubicBezTo>
                  <a:cubicBezTo>
                    <a:pt x="6215" y="3812"/>
                    <a:pt x="6317" y="3519"/>
                    <a:pt x="6317" y="3421"/>
                  </a:cubicBezTo>
                  <a:cubicBezTo>
                    <a:pt x="6419" y="3323"/>
                    <a:pt x="6521" y="3225"/>
                    <a:pt x="6521" y="3225"/>
                  </a:cubicBezTo>
                  <a:cubicBezTo>
                    <a:pt x="6521" y="3128"/>
                    <a:pt x="6521" y="3030"/>
                    <a:pt x="6419" y="2932"/>
                  </a:cubicBezTo>
                  <a:cubicBezTo>
                    <a:pt x="6419" y="2834"/>
                    <a:pt x="6317" y="2737"/>
                    <a:pt x="6317" y="2737"/>
                  </a:cubicBezTo>
                  <a:cubicBezTo>
                    <a:pt x="6317" y="2639"/>
                    <a:pt x="6419" y="2541"/>
                    <a:pt x="6419" y="2541"/>
                  </a:cubicBezTo>
                  <a:cubicBezTo>
                    <a:pt x="6419" y="2443"/>
                    <a:pt x="6419" y="2248"/>
                    <a:pt x="6419" y="2150"/>
                  </a:cubicBezTo>
                  <a:cubicBezTo>
                    <a:pt x="6317" y="2150"/>
                    <a:pt x="6215" y="2150"/>
                    <a:pt x="6215" y="2052"/>
                  </a:cubicBezTo>
                  <a:cubicBezTo>
                    <a:pt x="6113" y="2052"/>
                    <a:pt x="6113" y="1955"/>
                    <a:pt x="6113" y="1857"/>
                  </a:cubicBezTo>
                  <a:cubicBezTo>
                    <a:pt x="6113" y="1857"/>
                    <a:pt x="6215" y="1759"/>
                    <a:pt x="6215" y="1759"/>
                  </a:cubicBezTo>
                  <a:cubicBezTo>
                    <a:pt x="6317" y="1662"/>
                    <a:pt x="6317" y="1466"/>
                    <a:pt x="6317" y="1368"/>
                  </a:cubicBezTo>
                  <a:cubicBezTo>
                    <a:pt x="6419" y="1271"/>
                    <a:pt x="6623" y="1271"/>
                    <a:pt x="6623" y="1271"/>
                  </a:cubicBezTo>
                  <a:cubicBezTo>
                    <a:pt x="6725" y="1271"/>
                    <a:pt x="6826" y="1271"/>
                    <a:pt x="6928" y="1271"/>
                  </a:cubicBezTo>
                  <a:cubicBezTo>
                    <a:pt x="6928" y="1271"/>
                    <a:pt x="7030" y="1368"/>
                    <a:pt x="7132" y="1368"/>
                  </a:cubicBezTo>
                  <a:cubicBezTo>
                    <a:pt x="7132" y="1466"/>
                    <a:pt x="7132" y="1564"/>
                    <a:pt x="7132" y="1662"/>
                  </a:cubicBezTo>
                  <a:cubicBezTo>
                    <a:pt x="7234" y="1662"/>
                    <a:pt x="7438" y="1662"/>
                    <a:pt x="7438" y="1662"/>
                  </a:cubicBezTo>
                  <a:cubicBezTo>
                    <a:pt x="7540" y="1662"/>
                    <a:pt x="7540" y="1564"/>
                    <a:pt x="7540" y="1466"/>
                  </a:cubicBezTo>
                  <a:cubicBezTo>
                    <a:pt x="7540" y="1466"/>
                    <a:pt x="7540" y="1368"/>
                    <a:pt x="7642" y="1271"/>
                  </a:cubicBezTo>
                  <a:cubicBezTo>
                    <a:pt x="7743" y="1271"/>
                    <a:pt x="7743" y="1271"/>
                    <a:pt x="7743" y="1271"/>
                  </a:cubicBezTo>
                  <a:cubicBezTo>
                    <a:pt x="7845" y="1271"/>
                    <a:pt x="7845" y="1466"/>
                    <a:pt x="7845" y="1466"/>
                  </a:cubicBezTo>
                  <a:cubicBezTo>
                    <a:pt x="7845" y="1564"/>
                    <a:pt x="7845" y="1857"/>
                    <a:pt x="7845" y="1955"/>
                  </a:cubicBezTo>
                  <a:cubicBezTo>
                    <a:pt x="7845" y="2052"/>
                    <a:pt x="7743" y="2248"/>
                    <a:pt x="7743" y="2443"/>
                  </a:cubicBezTo>
                  <a:cubicBezTo>
                    <a:pt x="7743" y="2443"/>
                    <a:pt x="7845" y="2639"/>
                    <a:pt x="7845" y="2639"/>
                  </a:cubicBezTo>
                  <a:cubicBezTo>
                    <a:pt x="7845" y="2737"/>
                    <a:pt x="8049" y="2834"/>
                    <a:pt x="8151" y="2834"/>
                  </a:cubicBezTo>
                  <a:cubicBezTo>
                    <a:pt x="8151" y="2932"/>
                    <a:pt x="8151" y="3128"/>
                    <a:pt x="8151" y="3225"/>
                  </a:cubicBezTo>
                  <a:cubicBezTo>
                    <a:pt x="8253" y="3323"/>
                    <a:pt x="8355" y="3421"/>
                    <a:pt x="8355" y="3421"/>
                  </a:cubicBezTo>
                  <a:cubicBezTo>
                    <a:pt x="8457" y="3421"/>
                    <a:pt x="8660" y="3421"/>
                    <a:pt x="8762" y="3421"/>
                  </a:cubicBezTo>
                  <a:cubicBezTo>
                    <a:pt x="8864" y="3421"/>
                    <a:pt x="8966" y="3519"/>
                    <a:pt x="9068" y="3519"/>
                  </a:cubicBezTo>
                  <a:cubicBezTo>
                    <a:pt x="9170" y="3519"/>
                    <a:pt x="9170" y="3421"/>
                    <a:pt x="9272" y="3421"/>
                  </a:cubicBezTo>
                  <a:cubicBezTo>
                    <a:pt x="9374" y="3421"/>
                    <a:pt x="9475" y="3519"/>
                    <a:pt x="9475" y="3519"/>
                  </a:cubicBezTo>
                  <a:cubicBezTo>
                    <a:pt x="9577" y="3519"/>
                    <a:pt x="9679" y="3323"/>
                    <a:pt x="9679" y="3323"/>
                  </a:cubicBezTo>
                  <a:cubicBezTo>
                    <a:pt x="9679" y="3225"/>
                    <a:pt x="9679" y="3030"/>
                    <a:pt x="9781" y="2932"/>
                  </a:cubicBezTo>
                  <a:cubicBezTo>
                    <a:pt x="9781" y="2932"/>
                    <a:pt x="9985" y="2932"/>
                    <a:pt x="9985" y="2932"/>
                  </a:cubicBezTo>
                  <a:cubicBezTo>
                    <a:pt x="10087" y="2932"/>
                    <a:pt x="10189" y="3030"/>
                    <a:pt x="10189" y="3030"/>
                  </a:cubicBezTo>
                  <a:cubicBezTo>
                    <a:pt x="10291" y="3030"/>
                    <a:pt x="10392" y="2932"/>
                    <a:pt x="10494" y="2932"/>
                  </a:cubicBezTo>
                  <a:cubicBezTo>
                    <a:pt x="10494" y="2834"/>
                    <a:pt x="10494" y="2834"/>
                    <a:pt x="10494" y="2737"/>
                  </a:cubicBezTo>
                  <a:cubicBezTo>
                    <a:pt x="10596" y="2737"/>
                    <a:pt x="10698" y="2737"/>
                    <a:pt x="10800" y="2737"/>
                  </a:cubicBezTo>
                  <a:cubicBezTo>
                    <a:pt x="10800" y="2639"/>
                    <a:pt x="10902" y="2541"/>
                    <a:pt x="11004" y="2541"/>
                  </a:cubicBezTo>
                  <a:cubicBezTo>
                    <a:pt x="11004" y="2541"/>
                    <a:pt x="11106" y="2541"/>
                    <a:pt x="11208" y="2541"/>
                  </a:cubicBezTo>
                  <a:cubicBezTo>
                    <a:pt x="11208" y="2639"/>
                    <a:pt x="11208" y="2834"/>
                    <a:pt x="11309" y="2834"/>
                  </a:cubicBezTo>
                  <a:cubicBezTo>
                    <a:pt x="11411" y="2834"/>
                    <a:pt x="11513" y="2737"/>
                    <a:pt x="11615" y="2834"/>
                  </a:cubicBezTo>
                  <a:cubicBezTo>
                    <a:pt x="11615" y="2834"/>
                    <a:pt x="11717" y="2932"/>
                    <a:pt x="11819" y="2932"/>
                  </a:cubicBezTo>
                  <a:cubicBezTo>
                    <a:pt x="11819" y="3030"/>
                    <a:pt x="11819" y="3225"/>
                    <a:pt x="11819" y="3323"/>
                  </a:cubicBezTo>
                  <a:cubicBezTo>
                    <a:pt x="11819" y="3323"/>
                    <a:pt x="11921" y="3519"/>
                    <a:pt x="12023" y="3519"/>
                  </a:cubicBezTo>
                  <a:cubicBezTo>
                    <a:pt x="12023" y="3616"/>
                    <a:pt x="12226" y="3519"/>
                    <a:pt x="12328" y="3616"/>
                  </a:cubicBezTo>
                  <a:cubicBezTo>
                    <a:pt x="12328" y="3616"/>
                    <a:pt x="12328" y="3714"/>
                    <a:pt x="12328" y="3812"/>
                  </a:cubicBezTo>
                  <a:cubicBezTo>
                    <a:pt x="12430" y="3812"/>
                    <a:pt x="12328" y="3910"/>
                    <a:pt x="12328" y="3910"/>
                  </a:cubicBezTo>
                  <a:cubicBezTo>
                    <a:pt x="12430" y="4007"/>
                    <a:pt x="12430" y="4105"/>
                    <a:pt x="12532" y="4105"/>
                  </a:cubicBezTo>
                  <a:cubicBezTo>
                    <a:pt x="12634" y="4203"/>
                    <a:pt x="12838" y="4203"/>
                    <a:pt x="12838" y="4203"/>
                  </a:cubicBezTo>
                  <a:cubicBezTo>
                    <a:pt x="12940" y="4203"/>
                    <a:pt x="13143" y="4105"/>
                    <a:pt x="13245" y="4007"/>
                  </a:cubicBezTo>
                  <a:cubicBezTo>
                    <a:pt x="13245" y="4007"/>
                    <a:pt x="13347" y="3812"/>
                    <a:pt x="13347" y="3714"/>
                  </a:cubicBezTo>
                  <a:cubicBezTo>
                    <a:pt x="13347" y="3616"/>
                    <a:pt x="13245" y="3421"/>
                    <a:pt x="13143" y="3421"/>
                  </a:cubicBezTo>
                  <a:cubicBezTo>
                    <a:pt x="13042" y="3323"/>
                    <a:pt x="12940" y="3323"/>
                    <a:pt x="12838" y="3225"/>
                  </a:cubicBezTo>
                  <a:cubicBezTo>
                    <a:pt x="12736" y="3225"/>
                    <a:pt x="12634" y="3128"/>
                    <a:pt x="12634" y="3030"/>
                  </a:cubicBezTo>
                  <a:cubicBezTo>
                    <a:pt x="12634" y="2932"/>
                    <a:pt x="12634" y="2932"/>
                    <a:pt x="12634" y="2932"/>
                  </a:cubicBezTo>
                  <a:cubicBezTo>
                    <a:pt x="12634" y="2834"/>
                    <a:pt x="12532" y="2737"/>
                    <a:pt x="12532" y="2639"/>
                  </a:cubicBezTo>
                  <a:cubicBezTo>
                    <a:pt x="12634" y="2639"/>
                    <a:pt x="12634" y="2541"/>
                    <a:pt x="12736" y="2541"/>
                  </a:cubicBezTo>
                  <a:cubicBezTo>
                    <a:pt x="12838" y="2541"/>
                    <a:pt x="12940" y="2541"/>
                    <a:pt x="13042" y="2541"/>
                  </a:cubicBezTo>
                  <a:cubicBezTo>
                    <a:pt x="13143" y="2541"/>
                    <a:pt x="13245" y="2346"/>
                    <a:pt x="13245" y="2248"/>
                  </a:cubicBezTo>
                  <a:cubicBezTo>
                    <a:pt x="13245" y="2248"/>
                    <a:pt x="13042" y="2150"/>
                    <a:pt x="13042" y="2052"/>
                  </a:cubicBezTo>
                  <a:cubicBezTo>
                    <a:pt x="12940" y="2052"/>
                    <a:pt x="12838" y="1955"/>
                    <a:pt x="12838" y="1955"/>
                  </a:cubicBezTo>
                  <a:cubicBezTo>
                    <a:pt x="12736" y="1955"/>
                    <a:pt x="12634" y="2052"/>
                    <a:pt x="12634" y="2052"/>
                  </a:cubicBezTo>
                  <a:cubicBezTo>
                    <a:pt x="12532" y="2052"/>
                    <a:pt x="12328" y="2052"/>
                    <a:pt x="12328" y="2052"/>
                  </a:cubicBezTo>
                  <a:cubicBezTo>
                    <a:pt x="12226" y="1955"/>
                    <a:pt x="12328" y="1564"/>
                    <a:pt x="12226" y="1466"/>
                  </a:cubicBezTo>
                  <a:cubicBezTo>
                    <a:pt x="12226" y="1368"/>
                    <a:pt x="12226" y="1271"/>
                    <a:pt x="12226" y="1173"/>
                  </a:cubicBezTo>
                  <a:cubicBezTo>
                    <a:pt x="12226" y="1075"/>
                    <a:pt x="12328" y="880"/>
                    <a:pt x="12328" y="782"/>
                  </a:cubicBezTo>
                  <a:cubicBezTo>
                    <a:pt x="12328" y="684"/>
                    <a:pt x="12532" y="586"/>
                    <a:pt x="12532" y="586"/>
                  </a:cubicBezTo>
                  <a:cubicBezTo>
                    <a:pt x="12532" y="489"/>
                    <a:pt x="12532" y="293"/>
                    <a:pt x="12634" y="293"/>
                  </a:cubicBezTo>
                  <a:cubicBezTo>
                    <a:pt x="12634" y="195"/>
                    <a:pt x="12838" y="98"/>
                    <a:pt x="12940" y="98"/>
                  </a:cubicBezTo>
                  <a:cubicBezTo>
                    <a:pt x="13042" y="98"/>
                    <a:pt x="13245" y="0"/>
                    <a:pt x="13347" y="0"/>
                  </a:cubicBezTo>
                  <a:cubicBezTo>
                    <a:pt x="13449" y="0"/>
                    <a:pt x="13551" y="0"/>
                    <a:pt x="13653" y="98"/>
                  </a:cubicBezTo>
                  <a:cubicBezTo>
                    <a:pt x="13653" y="98"/>
                    <a:pt x="13755" y="195"/>
                    <a:pt x="13755" y="293"/>
                  </a:cubicBezTo>
                  <a:cubicBezTo>
                    <a:pt x="13755" y="391"/>
                    <a:pt x="13755" y="489"/>
                    <a:pt x="13755" y="586"/>
                  </a:cubicBezTo>
                  <a:cubicBezTo>
                    <a:pt x="13755" y="684"/>
                    <a:pt x="13958" y="684"/>
                    <a:pt x="14060" y="782"/>
                  </a:cubicBezTo>
                  <a:cubicBezTo>
                    <a:pt x="14060" y="782"/>
                    <a:pt x="14162" y="880"/>
                    <a:pt x="14264" y="880"/>
                  </a:cubicBezTo>
                  <a:cubicBezTo>
                    <a:pt x="14264" y="880"/>
                    <a:pt x="14366" y="782"/>
                    <a:pt x="14468" y="782"/>
                  </a:cubicBezTo>
                  <a:cubicBezTo>
                    <a:pt x="14468" y="684"/>
                    <a:pt x="14570" y="586"/>
                    <a:pt x="14570" y="489"/>
                  </a:cubicBezTo>
                  <a:cubicBezTo>
                    <a:pt x="14672" y="489"/>
                    <a:pt x="14774" y="586"/>
                    <a:pt x="14774" y="586"/>
                  </a:cubicBezTo>
                  <a:cubicBezTo>
                    <a:pt x="14875" y="684"/>
                    <a:pt x="14977" y="684"/>
                    <a:pt x="14977" y="684"/>
                  </a:cubicBezTo>
                  <a:cubicBezTo>
                    <a:pt x="15079" y="782"/>
                    <a:pt x="15079" y="880"/>
                    <a:pt x="15079" y="880"/>
                  </a:cubicBezTo>
                  <a:cubicBezTo>
                    <a:pt x="15079" y="977"/>
                    <a:pt x="15181" y="977"/>
                    <a:pt x="15181" y="977"/>
                  </a:cubicBezTo>
                  <a:cubicBezTo>
                    <a:pt x="15181" y="1075"/>
                    <a:pt x="15181" y="1075"/>
                    <a:pt x="15181" y="1075"/>
                  </a:cubicBezTo>
                  <a:cubicBezTo>
                    <a:pt x="15181" y="1173"/>
                    <a:pt x="15283" y="1271"/>
                    <a:pt x="15283" y="1368"/>
                  </a:cubicBezTo>
                  <a:cubicBezTo>
                    <a:pt x="15385" y="1368"/>
                    <a:pt x="15691" y="1173"/>
                    <a:pt x="15792" y="1271"/>
                  </a:cubicBezTo>
                  <a:cubicBezTo>
                    <a:pt x="15894" y="1271"/>
                    <a:pt x="16098" y="1368"/>
                    <a:pt x="16098" y="1466"/>
                  </a:cubicBezTo>
                  <a:cubicBezTo>
                    <a:pt x="16200" y="1564"/>
                    <a:pt x="16200" y="1759"/>
                    <a:pt x="16200" y="1857"/>
                  </a:cubicBezTo>
                  <a:cubicBezTo>
                    <a:pt x="16200" y="1955"/>
                    <a:pt x="16200" y="2052"/>
                    <a:pt x="16200" y="2150"/>
                  </a:cubicBezTo>
                  <a:cubicBezTo>
                    <a:pt x="16200" y="2248"/>
                    <a:pt x="16302" y="2346"/>
                    <a:pt x="16302" y="2346"/>
                  </a:cubicBezTo>
                  <a:cubicBezTo>
                    <a:pt x="16302" y="2443"/>
                    <a:pt x="16302" y="2639"/>
                    <a:pt x="16302" y="2639"/>
                  </a:cubicBezTo>
                  <a:cubicBezTo>
                    <a:pt x="16200" y="2639"/>
                    <a:pt x="16098" y="2541"/>
                    <a:pt x="15996" y="2541"/>
                  </a:cubicBezTo>
                  <a:cubicBezTo>
                    <a:pt x="15894" y="2541"/>
                    <a:pt x="15589" y="2541"/>
                    <a:pt x="15487" y="2639"/>
                  </a:cubicBezTo>
                  <a:cubicBezTo>
                    <a:pt x="15385" y="2639"/>
                    <a:pt x="15283" y="2834"/>
                    <a:pt x="15283" y="2932"/>
                  </a:cubicBezTo>
                  <a:cubicBezTo>
                    <a:pt x="15283" y="2932"/>
                    <a:pt x="15385" y="3128"/>
                    <a:pt x="15385" y="3128"/>
                  </a:cubicBezTo>
                  <a:cubicBezTo>
                    <a:pt x="15487" y="3225"/>
                    <a:pt x="15792" y="3128"/>
                    <a:pt x="15894" y="3225"/>
                  </a:cubicBezTo>
                  <a:cubicBezTo>
                    <a:pt x="15894" y="3323"/>
                    <a:pt x="15792" y="3616"/>
                    <a:pt x="15792" y="3714"/>
                  </a:cubicBezTo>
                  <a:cubicBezTo>
                    <a:pt x="15792" y="3910"/>
                    <a:pt x="15894" y="4398"/>
                    <a:pt x="15894" y="4594"/>
                  </a:cubicBezTo>
                  <a:cubicBezTo>
                    <a:pt x="15792" y="4789"/>
                    <a:pt x="15691" y="5082"/>
                    <a:pt x="15589" y="5278"/>
                  </a:cubicBezTo>
                  <a:cubicBezTo>
                    <a:pt x="15487" y="5473"/>
                    <a:pt x="15385" y="5767"/>
                    <a:pt x="15283" y="6060"/>
                  </a:cubicBezTo>
                  <a:cubicBezTo>
                    <a:pt x="15181" y="6157"/>
                    <a:pt x="15079" y="6353"/>
                    <a:pt x="14977" y="6451"/>
                  </a:cubicBezTo>
                  <a:cubicBezTo>
                    <a:pt x="14875" y="6548"/>
                    <a:pt x="14774" y="6842"/>
                    <a:pt x="14875" y="6939"/>
                  </a:cubicBezTo>
                  <a:cubicBezTo>
                    <a:pt x="14875" y="7037"/>
                    <a:pt x="14875" y="7135"/>
                    <a:pt x="14977" y="7233"/>
                  </a:cubicBezTo>
                  <a:cubicBezTo>
                    <a:pt x="14977" y="7330"/>
                    <a:pt x="15181" y="7428"/>
                    <a:pt x="15181" y="7428"/>
                  </a:cubicBezTo>
                  <a:cubicBezTo>
                    <a:pt x="15283" y="7526"/>
                    <a:pt x="15283" y="7819"/>
                    <a:pt x="15283" y="7917"/>
                  </a:cubicBezTo>
                  <a:cubicBezTo>
                    <a:pt x="15385" y="8014"/>
                    <a:pt x="15385" y="8210"/>
                    <a:pt x="15385" y="8308"/>
                  </a:cubicBezTo>
                  <a:cubicBezTo>
                    <a:pt x="15385" y="8405"/>
                    <a:pt x="15487" y="8601"/>
                    <a:pt x="15589" y="8699"/>
                  </a:cubicBezTo>
                  <a:cubicBezTo>
                    <a:pt x="15691" y="8796"/>
                    <a:pt x="15996" y="9090"/>
                    <a:pt x="16098" y="9090"/>
                  </a:cubicBezTo>
                  <a:cubicBezTo>
                    <a:pt x="16200" y="9090"/>
                    <a:pt x="16404" y="8992"/>
                    <a:pt x="16506" y="8894"/>
                  </a:cubicBezTo>
                  <a:cubicBezTo>
                    <a:pt x="16506" y="8796"/>
                    <a:pt x="16506" y="8601"/>
                    <a:pt x="16608" y="8601"/>
                  </a:cubicBezTo>
                  <a:cubicBezTo>
                    <a:pt x="16608" y="8503"/>
                    <a:pt x="16811" y="8405"/>
                    <a:pt x="16811" y="8405"/>
                  </a:cubicBezTo>
                  <a:cubicBezTo>
                    <a:pt x="16913" y="8405"/>
                    <a:pt x="17117" y="8405"/>
                    <a:pt x="17219" y="8405"/>
                  </a:cubicBezTo>
                  <a:cubicBezTo>
                    <a:pt x="17321" y="8503"/>
                    <a:pt x="17525" y="8601"/>
                    <a:pt x="17525" y="8699"/>
                  </a:cubicBezTo>
                  <a:cubicBezTo>
                    <a:pt x="17525" y="8699"/>
                    <a:pt x="17525" y="8699"/>
                    <a:pt x="17626" y="86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3" name="Google Shape;2643;p280"/>
            <p:cNvSpPr/>
            <p:nvPr/>
          </p:nvSpPr>
          <p:spPr>
            <a:xfrm>
              <a:off x="0" y="478427"/>
              <a:ext cx="1331645" cy="1781903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21491" y="16236"/>
                  </a:moveTo>
                  <a:cubicBezTo>
                    <a:pt x="21600" y="16236"/>
                    <a:pt x="21600" y="16316"/>
                    <a:pt x="21600" y="16397"/>
                  </a:cubicBezTo>
                  <a:cubicBezTo>
                    <a:pt x="21600" y="16477"/>
                    <a:pt x="21491" y="16558"/>
                    <a:pt x="21491" y="16639"/>
                  </a:cubicBezTo>
                  <a:cubicBezTo>
                    <a:pt x="21383" y="16719"/>
                    <a:pt x="21274" y="16800"/>
                    <a:pt x="21166" y="16961"/>
                  </a:cubicBezTo>
                  <a:cubicBezTo>
                    <a:pt x="21057" y="16961"/>
                    <a:pt x="21057" y="16961"/>
                    <a:pt x="20949" y="16961"/>
                  </a:cubicBezTo>
                  <a:cubicBezTo>
                    <a:pt x="20840" y="16961"/>
                    <a:pt x="20623" y="16880"/>
                    <a:pt x="20515" y="16880"/>
                  </a:cubicBezTo>
                  <a:cubicBezTo>
                    <a:pt x="20406" y="16800"/>
                    <a:pt x="20297" y="16639"/>
                    <a:pt x="20297" y="16558"/>
                  </a:cubicBezTo>
                  <a:cubicBezTo>
                    <a:pt x="20189" y="16477"/>
                    <a:pt x="20080" y="16477"/>
                    <a:pt x="19972" y="16397"/>
                  </a:cubicBezTo>
                  <a:cubicBezTo>
                    <a:pt x="19863" y="16397"/>
                    <a:pt x="19538" y="16397"/>
                    <a:pt x="19429" y="16397"/>
                  </a:cubicBezTo>
                  <a:cubicBezTo>
                    <a:pt x="19321" y="16397"/>
                    <a:pt x="19104" y="16397"/>
                    <a:pt x="18995" y="16477"/>
                  </a:cubicBezTo>
                  <a:cubicBezTo>
                    <a:pt x="18886" y="16558"/>
                    <a:pt x="18886" y="16719"/>
                    <a:pt x="18886" y="16800"/>
                  </a:cubicBezTo>
                  <a:cubicBezTo>
                    <a:pt x="18778" y="16961"/>
                    <a:pt x="18669" y="17283"/>
                    <a:pt x="18452" y="17364"/>
                  </a:cubicBezTo>
                  <a:cubicBezTo>
                    <a:pt x="18344" y="17445"/>
                    <a:pt x="18018" y="17445"/>
                    <a:pt x="17910" y="17445"/>
                  </a:cubicBezTo>
                  <a:cubicBezTo>
                    <a:pt x="17801" y="17445"/>
                    <a:pt x="17692" y="17525"/>
                    <a:pt x="17584" y="17445"/>
                  </a:cubicBezTo>
                  <a:cubicBezTo>
                    <a:pt x="17475" y="17445"/>
                    <a:pt x="17584" y="17203"/>
                    <a:pt x="17475" y="17122"/>
                  </a:cubicBezTo>
                  <a:cubicBezTo>
                    <a:pt x="17367" y="17122"/>
                    <a:pt x="17258" y="17122"/>
                    <a:pt x="17150" y="17042"/>
                  </a:cubicBezTo>
                  <a:cubicBezTo>
                    <a:pt x="17041" y="17042"/>
                    <a:pt x="16716" y="17122"/>
                    <a:pt x="16607" y="17122"/>
                  </a:cubicBezTo>
                  <a:cubicBezTo>
                    <a:pt x="16498" y="17122"/>
                    <a:pt x="16390" y="17203"/>
                    <a:pt x="16281" y="17283"/>
                  </a:cubicBezTo>
                  <a:cubicBezTo>
                    <a:pt x="16173" y="17283"/>
                    <a:pt x="16173" y="17445"/>
                    <a:pt x="16064" y="17525"/>
                  </a:cubicBezTo>
                  <a:cubicBezTo>
                    <a:pt x="15847" y="17606"/>
                    <a:pt x="15522" y="17606"/>
                    <a:pt x="15305" y="17606"/>
                  </a:cubicBezTo>
                  <a:cubicBezTo>
                    <a:pt x="15087" y="17606"/>
                    <a:pt x="14870" y="17525"/>
                    <a:pt x="14762" y="17606"/>
                  </a:cubicBezTo>
                  <a:cubicBezTo>
                    <a:pt x="14653" y="17606"/>
                    <a:pt x="14545" y="17767"/>
                    <a:pt x="14545" y="17848"/>
                  </a:cubicBezTo>
                  <a:cubicBezTo>
                    <a:pt x="14436" y="17848"/>
                    <a:pt x="14436" y="18009"/>
                    <a:pt x="14328" y="18089"/>
                  </a:cubicBezTo>
                  <a:cubicBezTo>
                    <a:pt x="14328" y="18089"/>
                    <a:pt x="14219" y="18251"/>
                    <a:pt x="14111" y="18251"/>
                  </a:cubicBezTo>
                  <a:cubicBezTo>
                    <a:pt x="14002" y="18251"/>
                    <a:pt x="13785" y="18251"/>
                    <a:pt x="13676" y="18170"/>
                  </a:cubicBezTo>
                  <a:cubicBezTo>
                    <a:pt x="13568" y="18089"/>
                    <a:pt x="13568" y="17848"/>
                    <a:pt x="13459" y="17767"/>
                  </a:cubicBezTo>
                  <a:cubicBezTo>
                    <a:pt x="13459" y="17767"/>
                    <a:pt x="13242" y="17686"/>
                    <a:pt x="13242" y="17686"/>
                  </a:cubicBezTo>
                  <a:cubicBezTo>
                    <a:pt x="13134" y="17686"/>
                    <a:pt x="13025" y="17848"/>
                    <a:pt x="12917" y="17848"/>
                  </a:cubicBezTo>
                  <a:cubicBezTo>
                    <a:pt x="12808" y="18009"/>
                    <a:pt x="12808" y="18331"/>
                    <a:pt x="12699" y="18492"/>
                  </a:cubicBezTo>
                  <a:cubicBezTo>
                    <a:pt x="12699" y="18654"/>
                    <a:pt x="12482" y="18895"/>
                    <a:pt x="12374" y="19056"/>
                  </a:cubicBezTo>
                  <a:cubicBezTo>
                    <a:pt x="12265" y="19137"/>
                    <a:pt x="11940" y="19298"/>
                    <a:pt x="11831" y="19379"/>
                  </a:cubicBezTo>
                  <a:cubicBezTo>
                    <a:pt x="11831" y="19379"/>
                    <a:pt x="11723" y="19459"/>
                    <a:pt x="11723" y="19540"/>
                  </a:cubicBezTo>
                  <a:cubicBezTo>
                    <a:pt x="11723" y="19621"/>
                    <a:pt x="11831" y="19701"/>
                    <a:pt x="11831" y="19701"/>
                  </a:cubicBezTo>
                  <a:cubicBezTo>
                    <a:pt x="11831" y="19782"/>
                    <a:pt x="11940" y="19862"/>
                    <a:pt x="11940" y="19943"/>
                  </a:cubicBezTo>
                  <a:cubicBezTo>
                    <a:pt x="11940" y="20024"/>
                    <a:pt x="11723" y="20104"/>
                    <a:pt x="11723" y="20185"/>
                  </a:cubicBezTo>
                  <a:cubicBezTo>
                    <a:pt x="11723" y="20265"/>
                    <a:pt x="11723" y="20346"/>
                    <a:pt x="11723" y="20427"/>
                  </a:cubicBezTo>
                  <a:cubicBezTo>
                    <a:pt x="11831" y="20507"/>
                    <a:pt x="11831" y="20668"/>
                    <a:pt x="11723" y="20749"/>
                  </a:cubicBezTo>
                  <a:cubicBezTo>
                    <a:pt x="11723" y="20830"/>
                    <a:pt x="11506" y="20830"/>
                    <a:pt x="11397" y="20830"/>
                  </a:cubicBezTo>
                  <a:cubicBezTo>
                    <a:pt x="11288" y="20910"/>
                    <a:pt x="11071" y="20991"/>
                    <a:pt x="10963" y="21071"/>
                  </a:cubicBezTo>
                  <a:cubicBezTo>
                    <a:pt x="10963" y="21152"/>
                    <a:pt x="10963" y="21233"/>
                    <a:pt x="10854" y="21313"/>
                  </a:cubicBezTo>
                  <a:cubicBezTo>
                    <a:pt x="10746" y="21313"/>
                    <a:pt x="10529" y="21313"/>
                    <a:pt x="10420" y="21313"/>
                  </a:cubicBezTo>
                  <a:cubicBezTo>
                    <a:pt x="10312" y="21313"/>
                    <a:pt x="10094" y="21233"/>
                    <a:pt x="9986" y="21233"/>
                  </a:cubicBezTo>
                  <a:cubicBezTo>
                    <a:pt x="9877" y="21233"/>
                    <a:pt x="9769" y="21233"/>
                    <a:pt x="9660" y="21233"/>
                  </a:cubicBezTo>
                  <a:cubicBezTo>
                    <a:pt x="9552" y="21233"/>
                    <a:pt x="9443" y="21071"/>
                    <a:pt x="9335" y="21071"/>
                  </a:cubicBezTo>
                  <a:cubicBezTo>
                    <a:pt x="9226" y="21071"/>
                    <a:pt x="9118" y="21152"/>
                    <a:pt x="9009" y="21233"/>
                  </a:cubicBezTo>
                  <a:cubicBezTo>
                    <a:pt x="9009" y="21313"/>
                    <a:pt x="9009" y="21394"/>
                    <a:pt x="8901" y="21474"/>
                  </a:cubicBezTo>
                  <a:cubicBezTo>
                    <a:pt x="8792" y="21474"/>
                    <a:pt x="8683" y="21555"/>
                    <a:pt x="8575" y="21474"/>
                  </a:cubicBezTo>
                  <a:cubicBezTo>
                    <a:pt x="8575" y="21474"/>
                    <a:pt x="8466" y="21474"/>
                    <a:pt x="8466" y="21394"/>
                  </a:cubicBezTo>
                  <a:cubicBezTo>
                    <a:pt x="8575" y="21394"/>
                    <a:pt x="8683" y="21313"/>
                    <a:pt x="8683" y="21233"/>
                  </a:cubicBezTo>
                  <a:cubicBezTo>
                    <a:pt x="8792" y="21152"/>
                    <a:pt x="8792" y="20991"/>
                    <a:pt x="8792" y="20910"/>
                  </a:cubicBezTo>
                  <a:cubicBezTo>
                    <a:pt x="8683" y="20830"/>
                    <a:pt x="8575" y="20749"/>
                    <a:pt x="8466" y="20749"/>
                  </a:cubicBezTo>
                  <a:cubicBezTo>
                    <a:pt x="8466" y="20668"/>
                    <a:pt x="8358" y="20588"/>
                    <a:pt x="8358" y="20507"/>
                  </a:cubicBezTo>
                  <a:cubicBezTo>
                    <a:pt x="8358" y="20427"/>
                    <a:pt x="8466" y="20346"/>
                    <a:pt x="8466" y="20265"/>
                  </a:cubicBezTo>
                  <a:cubicBezTo>
                    <a:pt x="8466" y="20265"/>
                    <a:pt x="8466" y="20185"/>
                    <a:pt x="8358" y="20185"/>
                  </a:cubicBezTo>
                  <a:cubicBezTo>
                    <a:pt x="8358" y="20185"/>
                    <a:pt x="8249" y="20104"/>
                    <a:pt x="8141" y="20185"/>
                  </a:cubicBezTo>
                  <a:cubicBezTo>
                    <a:pt x="8141" y="20185"/>
                    <a:pt x="8141" y="20346"/>
                    <a:pt x="8032" y="20346"/>
                  </a:cubicBezTo>
                  <a:cubicBezTo>
                    <a:pt x="7924" y="20427"/>
                    <a:pt x="7598" y="20346"/>
                    <a:pt x="7489" y="20346"/>
                  </a:cubicBezTo>
                  <a:cubicBezTo>
                    <a:pt x="7381" y="20346"/>
                    <a:pt x="7164" y="20427"/>
                    <a:pt x="6947" y="20507"/>
                  </a:cubicBezTo>
                  <a:cubicBezTo>
                    <a:pt x="6947" y="20507"/>
                    <a:pt x="6838" y="20668"/>
                    <a:pt x="6730" y="20668"/>
                  </a:cubicBezTo>
                  <a:cubicBezTo>
                    <a:pt x="6621" y="20668"/>
                    <a:pt x="6513" y="20588"/>
                    <a:pt x="6404" y="20588"/>
                  </a:cubicBezTo>
                  <a:cubicBezTo>
                    <a:pt x="6295" y="20507"/>
                    <a:pt x="6078" y="20588"/>
                    <a:pt x="5970" y="20588"/>
                  </a:cubicBezTo>
                  <a:cubicBezTo>
                    <a:pt x="5861" y="20588"/>
                    <a:pt x="5753" y="20668"/>
                    <a:pt x="5644" y="20668"/>
                  </a:cubicBezTo>
                  <a:cubicBezTo>
                    <a:pt x="5536" y="20588"/>
                    <a:pt x="5427" y="20507"/>
                    <a:pt x="5319" y="20507"/>
                  </a:cubicBezTo>
                  <a:cubicBezTo>
                    <a:pt x="5210" y="20427"/>
                    <a:pt x="5102" y="20427"/>
                    <a:pt x="4993" y="20427"/>
                  </a:cubicBezTo>
                  <a:cubicBezTo>
                    <a:pt x="4884" y="20346"/>
                    <a:pt x="4776" y="20265"/>
                    <a:pt x="4776" y="20185"/>
                  </a:cubicBezTo>
                  <a:cubicBezTo>
                    <a:pt x="4667" y="20185"/>
                    <a:pt x="4450" y="20185"/>
                    <a:pt x="4342" y="20104"/>
                  </a:cubicBezTo>
                  <a:cubicBezTo>
                    <a:pt x="4342" y="20104"/>
                    <a:pt x="4233" y="20024"/>
                    <a:pt x="4125" y="20024"/>
                  </a:cubicBezTo>
                  <a:cubicBezTo>
                    <a:pt x="4125" y="19943"/>
                    <a:pt x="4125" y="19862"/>
                    <a:pt x="4016" y="19862"/>
                  </a:cubicBezTo>
                  <a:cubicBezTo>
                    <a:pt x="4016" y="19862"/>
                    <a:pt x="3908" y="19782"/>
                    <a:pt x="3908" y="19782"/>
                  </a:cubicBezTo>
                  <a:cubicBezTo>
                    <a:pt x="3908" y="19782"/>
                    <a:pt x="3799" y="19862"/>
                    <a:pt x="3799" y="19862"/>
                  </a:cubicBezTo>
                  <a:cubicBezTo>
                    <a:pt x="3690" y="19862"/>
                    <a:pt x="3582" y="19701"/>
                    <a:pt x="3473" y="19701"/>
                  </a:cubicBezTo>
                  <a:cubicBezTo>
                    <a:pt x="3365" y="19621"/>
                    <a:pt x="3256" y="19621"/>
                    <a:pt x="3148" y="19621"/>
                  </a:cubicBezTo>
                  <a:cubicBezTo>
                    <a:pt x="3148" y="19540"/>
                    <a:pt x="2931" y="19621"/>
                    <a:pt x="2822" y="19621"/>
                  </a:cubicBezTo>
                  <a:cubicBezTo>
                    <a:pt x="2714" y="19621"/>
                    <a:pt x="2714" y="19540"/>
                    <a:pt x="2605" y="19459"/>
                  </a:cubicBezTo>
                  <a:cubicBezTo>
                    <a:pt x="2605" y="19459"/>
                    <a:pt x="2605" y="19298"/>
                    <a:pt x="2605" y="19218"/>
                  </a:cubicBezTo>
                  <a:cubicBezTo>
                    <a:pt x="2605" y="19137"/>
                    <a:pt x="2605" y="19137"/>
                    <a:pt x="2605" y="19056"/>
                  </a:cubicBezTo>
                  <a:cubicBezTo>
                    <a:pt x="2605" y="18976"/>
                    <a:pt x="2496" y="18895"/>
                    <a:pt x="2388" y="18815"/>
                  </a:cubicBezTo>
                  <a:cubicBezTo>
                    <a:pt x="2279" y="18815"/>
                    <a:pt x="2062" y="18815"/>
                    <a:pt x="2062" y="18734"/>
                  </a:cubicBezTo>
                  <a:cubicBezTo>
                    <a:pt x="1954" y="18654"/>
                    <a:pt x="1845" y="18412"/>
                    <a:pt x="1845" y="18331"/>
                  </a:cubicBezTo>
                  <a:cubicBezTo>
                    <a:pt x="1845" y="18251"/>
                    <a:pt x="1845" y="18089"/>
                    <a:pt x="1845" y="18009"/>
                  </a:cubicBezTo>
                  <a:cubicBezTo>
                    <a:pt x="1845" y="17928"/>
                    <a:pt x="1845" y="17848"/>
                    <a:pt x="1954" y="17767"/>
                  </a:cubicBezTo>
                  <a:cubicBezTo>
                    <a:pt x="1954" y="17767"/>
                    <a:pt x="2062" y="17686"/>
                    <a:pt x="2171" y="17686"/>
                  </a:cubicBezTo>
                  <a:cubicBezTo>
                    <a:pt x="2171" y="17606"/>
                    <a:pt x="2171" y="17606"/>
                    <a:pt x="2171" y="17525"/>
                  </a:cubicBezTo>
                  <a:cubicBezTo>
                    <a:pt x="2171" y="17525"/>
                    <a:pt x="1954" y="17445"/>
                    <a:pt x="1845" y="17364"/>
                  </a:cubicBezTo>
                  <a:cubicBezTo>
                    <a:pt x="1845" y="17364"/>
                    <a:pt x="1737" y="17203"/>
                    <a:pt x="1737" y="17203"/>
                  </a:cubicBezTo>
                  <a:cubicBezTo>
                    <a:pt x="1628" y="17122"/>
                    <a:pt x="1737" y="16880"/>
                    <a:pt x="1737" y="16800"/>
                  </a:cubicBezTo>
                  <a:cubicBezTo>
                    <a:pt x="1737" y="16719"/>
                    <a:pt x="1845" y="16639"/>
                    <a:pt x="1845" y="16639"/>
                  </a:cubicBezTo>
                  <a:cubicBezTo>
                    <a:pt x="1954" y="16558"/>
                    <a:pt x="2062" y="16558"/>
                    <a:pt x="2062" y="16477"/>
                  </a:cubicBezTo>
                  <a:cubicBezTo>
                    <a:pt x="2171" y="16397"/>
                    <a:pt x="2279" y="16236"/>
                    <a:pt x="2388" y="16155"/>
                  </a:cubicBezTo>
                  <a:cubicBezTo>
                    <a:pt x="2496" y="16155"/>
                    <a:pt x="2605" y="15994"/>
                    <a:pt x="2605" y="15913"/>
                  </a:cubicBezTo>
                  <a:cubicBezTo>
                    <a:pt x="2605" y="15833"/>
                    <a:pt x="2496" y="15752"/>
                    <a:pt x="2496" y="15671"/>
                  </a:cubicBezTo>
                  <a:cubicBezTo>
                    <a:pt x="2496" y="15591"/>
                    <a:pt x="2605" y="15510"/>
                    <a:pt x="2714" y="15430"/>
                  </a:cubicBezTo>
                  <a:cubicBezTo>
                    <a:pt x="2714" y="15430"/>
                    <a:pt x="2931" y="15349"/>
                    <a:pt x="3039" y="15430"/>
                  </a:cubicBezTo>
                  <a:cubicBezTo>
                    <a:pt x="3039" y="15430"/>
                    <a:pt x="3148" y="15510"/>
                    <a:pt x="3148" y="15510"/>
                  </a:cubicBezTo>
                  <a:cubicBezTo>
                    <a:pt x="3256" y="15591"/>
                    <a:pt x="3473" y="15591"/>
                    <a:pt x="3473" y="15591"/>
                  </a:cubicBezTo>
                  <a:cubicBezTo>
                    <a:pt x="3582" y="15510"/>
                    <a:pt x="3365" y="15268"/>
                    <a:pt x="3365" y="15188"/>
                  </a:cubicBezTo>
                  <a:cubicBezTo>
                    <a:pt x="3365" y="15107"/>
                    <a:pt x="3148" y="14946"/>
                    <a:pt x="3148" y="14865"/>
                  </a:cubicBezTo>
                  <a:cubicBezTo>
                    <a:pt x="3039" y="14785"/>
                    <a:pt x="3039" y="14624"/>
                    <a:pt x="3148" y="14543"/>
                  </a:cubicBezTo>
                  <a:cubicBezTo>
                    <a:pt x="3148" y="14462"/>
                    <a:pt x="3148" y="14301"/>
                    <a:pt x="3148" y="14301"/>
                  </a:cubicBezTo>
                  <a:cubicBezTo>
                    <a:pt x="3148" y="14221"/>
                    <a:pt x="2931" y="14140"/>
                    <a:pt x="2822" y="14059"/>
                  </a:cubicBezTo>
                  <a:cubicBezTo>
                    <a:pt x="2714" y="13979"/>
                    <a:pt x="2714" y="13898"/>
                    <a:pt x="2605" y="13898"/>
                  </a:cubicBezTo>
                  <a:cubicBezTo>
                    <a:pt x="2605" y="13898"/>
                    <a:pt x="2496" y="13898"/>
                    <a:pt x="2388" y="13898"/>
                  </a:cubicBezTo>
                  <a:cubicBezTo>
                    <a:pt x="2388" y="13898"/>
                    <a:pt x="2279" y="13979"/>
                    <a:pt x="2279" y="14059"/>
                  </a:cubicBezTo>
                  <a:cubicBezTo>
                    <a:pt x="2171" y="14059"/>
                    <a:pt x="2062" y="14059"/>
                    <a:pt x="2062" y="14059"/>
                  </a:cubicBezTo>
                  <a:cubicBezTo>
                    <a:pt x="1954" y="14059"/>
                    <a:pt x="1954" y="13898"/>
                    <a:pt x="1845" y="13898"/>
                  </a:cubicBezTo>
                  <a:cubicBezTo>
                    <a:pt x="1737" y="13898"/>
                    <a:pt x="1628" y="13898"/>
                    <a:pt x="1520" y="13818"/>
                  </a:cubicBezTo>
                  <a:cubicBezTo>
                    <a:pt x="1411" y="13818"/>
                    <a:pt x="1303" y="13737"/>
                    <a:pt x="1194" y="13656"/>
                  </a:cubicBezTo>
                  <a:cubicBezTo>
                    <a:pt x="1194" y="13656"/>
                    <a:pt x="1085" y="13576"/>
                    <a:pt x="977" y="13495"/>
                  </a:cubicBezTo>
                  <a:cubicBezTo>
                    <a:pt x="977" y="13415"/>
                    <a:pt x="977" y="13334"/>
                    <a:pt x="977" y="13254"/>
                  </a:cubicBezTo>
                  <a:cubicBezTo>
                    <a:pt x="977" y="13254"/>
                    <a:pt x="1085" y="13173"/>
                    <a:pt x="1085" y="13092"/>
                  </a:cubicBezTo>
                  <a:cubicBezTo>
                    <a:pt x="1085" y="13092"/>
                    <a:pt x="977" y="12931"/>
                    <a:pt x="977" y="12931"/>
                  </a:cubicBezTo>
                  <a:cubicBezTo>
                    <a:pt x="977" y="12851"/>
                    <a:pt x="977" y="12770"/>
                    <a:pt x="977" y="12689"/>
                  </a:cubicBezTo>
                  <a:cubicBezTo>
                    <a:pt x="977" y="12689"/>
                    <a:pt x="977" y="12609"/>
                    <a:pt x="977" y="12528"/>
                  </a:cubicBezTo>
                  <a:cubicBezTo>
                    <a:pt x="868" y="12448"/>
                    <a:pt x="868" y="12448"/>
                    <a:pt x="868" y="12448"/>
                  </a:cubicBezTo>
                  <a:cubicBezTo>
                    <a:pt x="760" y="12448"/>
                    <a:pt x="651" y="12448"/>
                    <a:pt x="543" y="12448"/>
                  </a:cubicBezTo>
                  <a:cubicBezTo>
                    <a:pt x="543" y="12448"/>
                    <a:pt x="326" y="12448"/>
                    <a:pt x="326" y="12367"/>
                  </a:cubicBezTo>
                  <a:cubicBezTo>
                    <a:pt x="326" y="12286"/>
                    <a:pt x="326" y="12206"/>
                    <a:pt x="326" y="12125"/>
                  </a:cubicBezTo>
                  <a:cubicBezTo>
                    <a:pt x="217" y="12045"/>
                    <a:pt x="109" y="11964"/>
                    <a:pt x="109" y="11964"/>
                  </a:cubicBezTo>
                  <a:cubicBezTo>
                    <a:pt x="109" y="11883"/>
                    <a:pt x="0" y="11803"/>
                    <a:pt x="0" y="11722"/>
                  </a:cubicBezTo>
                  <a:cubicBezTo>
                    <a:pt x="0" y="11642"/>
                    <a:pt x="217" y="11480"/>
                    <a:pt x="217" y="11480"/>
                  </a:cubicBezTo>
                  <a:cubicBezTo>
                    <a:pt x="326" y="11400"/>
                    <a:pt x="434" y="11400"/>
                    <a:pt x="543" y="11400"/>
                  </a:cubicBezTo>
                  <a:cubicBezTo>
                    <a:pt x="651" y="11319"/>
                    <a:pt x="760" y="11480"/>
                    <a:pt x="868" y="11480"/>
                  </a:cubicBezTo>
                  <a:cubicBezTo>
                    <a:pt x="868" y="11400"/>
                    <a:pt x="977" y="11400"/>
                    <a:pt x="977" y="11400"/>
                  </a:cubicBezTo>
                  <a:cubicBezTo>
                    <a:pt x="1085" y="11400"/>
                    <a:pt x="1085" y="11319"/>
                    <a:pt x="1194" y="11239"/>
                  </a:cubicBezTo>
                  <a:cubicBezTo>
                    <a:pt x="1194" y="11239"/>
                    <a:pt x="1411" y="11319"/>
                    <a:pt x="1411" y="11319"/>
                  </a:cubicBezTo>
                  <a:cubicBezTo>
                    <a:pt x="1520" y="11319"/>
                    <a:pt x="1520" y="11480"/>
                    <a:pt x="1628" y="11480"/>
                  </a:cubicBezTo>
                  <a:cubicBezTo>
                    <a:pt x="1628" y="11480"/>
                    <a:pt x="1845" y="11480"/>
                    <a:pt x="1845" y="11480"/>
                  </a:cubicBezTo>
                  <a:cubicBezTo>
                    <a:pt x="1954" y="11400"/>
                    <a:pt x="2062" y="11400"/>
                    <a:pt x="2062" y="11319"/>
                  </a:cubicBezTo>
                  <a:cubicBezTo>
                    <a:pt x="2171" y="11319"/>
                    <a:pt x="2171" y="11239"/>
                    <a:pt x="2171" y="11239"/>
                  </a:cubicBezTo>
                  <a:cubicBezTo>
                    <a:pt x="2279" y="11158"/>
                    <a:pt x="2388" y="11239"/>
                    <a:pt x="2496" y="11239"/>
                  </a:cubicBezTo>
                  <a:cubicBezTo>
                    <a:pt x="2605" y="11239"/>
                    <a:pt x="2714" y="11158"/>
                    <a:pt x="2714" y="11158"/>
                  </a:cubicBezTo>
                  <a:cubicBezTo>
                    <a:pt x="2714" y="11077"/>
                    <a:pt x="2605" y="10916"/>
                    <a:pt x="2605" y="10916"/>
                  </a:cubicBezTo>
                  <a:cubicBezTo>
                    <a:pt x="2714" y="10836"/>
                    <a:pt x="2822" y="10755"/>
                    <a:pt x="2931" y="10755"/>
                  </a:cubicBezTo>
                  <a:cubicBezTo>
                    <a:pt x="3039" y="10755"/>
                    <a:pt x="3256" y="10674"/>
                    <a:pt x="3365" y="10674"/>
                  </a:cubicBezTo>
                  <a:cubicBezTo>
                    <a:pt x="3473" y="10674"/>
                    <a:pt x="3582" y="10755"/>
                    <a:pt x="3690" y="10755"/>
                  </a:cubicBezTo>
                  <a:cubicBezTo>
                    <a:pt x="3690" y="10755"/>
                    <a:pt x="3908" y="10755"/>
                    <a:pt x="3908" y="10755"/>
                  </a:cubicBezTo>
                  <a:cubicBezTo>
                    <a:pt x="3908" y="10674"/>
                    <a:pt x="3908" y="10674"/>
                    <a:pt x="4016" y="10594"/>
                  </a:cubicBezTo>
                  <a:cubicBezTo>
                    <a:pt x="4016" y="10594"/>
                    <a:pt x="4233" y="10594"/>
                    <a:pt x="4233" y="10513"/>
                  </a:cubicBezTo>
                  <a:cubicBezTo>
                    <a:pt x="4233" y="10433"/>
                    <a:pt x="4233" y="10271"/>
                    <a:pt x="4233" y="10271"/>
                  </a:cubicBezTo>
                  <a:cubicBezTo>
                    <a:pt x="4233" y="10191"/>
                    <a:pt x="4016" y="10030"/>
                    <a:pt x="4016" y="10030"/>
                  </a:cubicBezTo>
                  <a:cubicBezTo>
                    <a:pt x="4016" y="9949"/>
                    <a:pt x="3908" y="9788"/>
                    <a:pt x="3908" y="9788"/>
                  </a:cubicBezTo>
                  <a:cubicBezTo>
                    <a:pt x="3908" y="9707"/>
                    <a:pt x="4125" y="9627"/>
                    <a:pt x="4233" y="9546"/>
                  </a:cubicBezTo>
                  <a:cubicBezTo>
                    <a:pt x="4233" y="9546"/>
                    <a:pt x="4342" y="9546"/>
                    <a:pt x="4450" y="9546"/>
                  </a:cubicBezTo>
                  <a:cubicBezTo>
                    <a:pt x="4450" y="9546"/>
                    <a:pt x="4667" y="9546"/>
                    <a:pt x="4667" y="9465"/>
                  </a:cubicBezTo>
                  <a:cubicBezTo>
                    <a:pt x="4776" y="9465"/>
                    <a:pt x="4667" y="9304"/>
                    <a:pt x="4667" y="9224"/>
                  </a:cubicBezTo>
                  <a:cubicBezTo>
                    <a:pt x="4667" y="9224"/>
                    <a:pt x="4559" y="9143"/>
                    <a:pt x="4559" y="9062"/>
                  </a:cubicBezTo>
                  <a:cubicBezTo>
                    <a:pt x="4559" y="9062"/>
                    <a:pt x="4450" y="8982"/>
                    <a:pt x="4450" y="8982"/>
                  </a:cubicBezTo>
                  <a:cubicBezTo>
                    <a:pt x="4559" y="8982"/>
                    <a:pt x="4667" y="8982"/>
                    <a:pt x="4667" y="8982"/>
                  </a:cubicBezTo>
                  <a:cubicBezTo>
                    <a:pt x="4776" y="8982"/>
                    <a:pt x="4884" y="9062"/>
                    <a:pt x="4993" y="9062"/>
                  </a:cubicBezTo>
                  <a:cubicBezTo>
                    <a:pt x="4993" y="9062"/>
                    <a:pt x="5210" y="8982"/>
                    <a:pt x="5210" y="8982"/>
                  </a:cubicBezTo>
                  <a:cubicBezTo>
                    <a:pt x="5210" y="8901"/>
                    <a:pt x="5319" y="8821"/>
                    <a:pt x="5319" y="8821"/>
                  </a:cubicBezTo>
                  <a:cubicBezTo>
                    <a:pt x="5427" y="8740"/>
                    <a:pt x="5644" y="8659"/>
                    <a:pt x="5753" y="8579"/>
                  </a:cubicBezTo>
                  <a:cubicBezTo>
                    <a:pt x="5861" y="8579"/>
                    <a:pt x="6078" y="8659"/>
                    <a:pt x="6187" y="8579"/>
                  </a:cubicBezTo>
                  <a:cubicBezTo>
                    <a:pt x="6295" y="8579"/>
                    <a:pt x="6513" y="8498"/>
                    <a:pt x="6621" y="8418"/>
                  </a:cubicBezTo>
                  <a:cubicBezTo>
                    <a:pt x="6621" y="8337"/>
                    <a:pt x="6730" y="8256"/>
                    <a:pt x="6838" y="8176"/>
                  </a:cubicBezTo>
                  <a:cubicBezTo>
                    <a:pt x="6838" y="8176"/>
                    <a:pt x="6947" y="8015"/>
                    <a:pt x="7055" y="8015"/>
                  </a:cubicBezTo>
                  <a:cubicBezTo>
                    <a:pt x="7055" y="8015"/>
                    <a:pt x="7272" y="8015"/>
                    <a:pt x="7381" y="8015"/>
                  </a:cubicBezTo>
                  <a:cubicBezTo>
                    <a:pt x="7489" y="8015"/>
                    <a:pt x="7598" y="8095"/>
                    <a:pt x="7707" y="8095"/>
                  </a:cubicBezTo>
                  <a:cubicBezTo>
                    <a:pt x="7924" y="8095"/>
                    <a:pt x="8141" y="8095"/>
                    <a:pt x="8249" y="8095"/>
                  </a:cubicBezTo>
                  <a:cubicBezTo>
                    <a:pt x="8358" y="8095"/>
                    <a:pt x="8575" y="8176"/>
                    <a:pt x="8683" y="8176"/>
                  </a:cubicBezTo>
                  <a:cubicBezTo>
                    <a:pt x="8683" y="8176"/>
                    <a:pt x="8901" y="8176"/>
                    <a:pt x="9009" y="8176"/>
                  </a:cubicBezTo>
                  <a:cubicBezTo>
                    <a:pt x="9118" y="8176"/>
                    <a:pt x="9335" y="8095"/>
                    <a:pt x="9335" y="8015"/>
                  </a:cubicBezTo>
                  <a:cubicBezTo>
                    <a:pt x="9443" y="8015"/>
                    <a:pt x="9552" y="7773"/>
                    <a:pt x="9660" y="7773"/>
                  </a:cubicBezTo>
                  <a:cubicBezTo>
                    <a:pt x="9769" y="7692"/>
                    <a:pt x="9877" y="7773"/>
                    <a:pt x="9986" y="7773"/>
                  </a:cubicBezTo>
                  <a:cubicBezTo>
                    <a:pt x="10094" y="7773"/>
                    <a:pt x="10312" y="7692"/>
                    <a:pt x="10420" y="7612"/>
                  </a:cubicBezTo>
                  <a:cubicBezTo>
                    <a:pt x="10420" y="7612"/>
                    <a:pt x="10420" y="7451"/>
                    <a:pt x="10420" y="7370"/>
                  </a:cubicBezTo>
                  <a:cubicBezTo>
                    <a:pt x="10312" y="7370"/>
                    <a:pt x="10203" y="7289"/>
                    <a:pt x="10203" y="7209"/>
                  </a:cubicBezTo>
                  <a:cubicBezTo>
                    <a:pt x="10203" y="7209"/>
                    <a:pt x="10094" y="7128"/>
                    <a:pt x="10094" y="7128"/>
                  </a:cubicBezTo>
                  <a:cubicBezTo>
                    <a:pt x="10203" y="7048"/>
                    <a:pt x="10312" y="7048"/>
                    <a:pt x="10312" y="6967"/>
                  </a:cubicBezTo>
                  <a:cubicBezTo>
                    <a:pt x="10420" y="6886"/>
                    <a:pt x="10312" y="6806"/>
                    <a:pt x="10312" y="6806"/>
                  </a:cubicBezTo>
                  <a:cubicBezTo>
                    <a:pt x="10312" y="6645"/>
                    <a:pt x="9986" y="6564"/>
                    <a:pt x="9986" y="6483"/>
                  </a:cubicBezTo>
                  <a:cubicBezTo>
                    <a:pt x="9877" y="6403"/>
                    <a:pt x="9660" y="6322"/>
                    <a:pt x="9660" y="6242"/>
                  </a:cubicBezTo>
                  <a:cubicBezTo>
                    <a:pt x="9660" y="6161"/>
                    <a:pt x="9660" y="6000"/>
                    <a:pt x="9769" y="5919"/>
                  </a:cubicBezTo>
                  <a:cubicBezTo>
                    <a:pt x="9769" y="5839"/>
                    <a:pt x="9986" y="5677"/>
                    <a:pt x="9986" y="5597"/>
                  </a:cubicBezTo>
                  <a:cubicBezTo>
                    <a:pt x="9986" y="5516"/>
                    <a:pt x="9877" y="5436"/>
                    <a:pt x="9769" y="5436"/>
                  </a:cubicBezTo>
                  <a:cubicBezTo>
                    <a:pt x="9769" y="5355"/>
                    <a:pt x="9660" y="5194"/>
                    <a:pt x="9552" y="5113"/>
                  </a:cubicBezTo>
                  <a:cubicBezTo>
                    <a:pt x="9552" y="5113"/>
                    <a:pt x="9552" y="4952"/>
                    <a:pt x="9552" y="4871"/>
                  </a:cubicBezTo>
                  <a:cubicBezTo>
                    <a:pt x="9552" y="4871"/>
                    <a:pt x="9552" y="4791"/>
                    <a:pt x="9552" y="4710"/>
                  </a:cubicBezTo>
                  <a:cubicBezTo>
                    <a:pt x="9660" y="4710"/>
                    <a:pt x="9769" y="4710"/>
                    <a:pt x="9769" y="4710"/>
                  </a:cubicBezTo>
                  <a:cubicBezTo>
                    <a:pt x="9877" y="4710"/>
                    <a:pt x="9986" y="4710"/>
                    <a:pt x="9986" y="4710"/>
                  </a:cubicBezTo>
                  <a:cubicBezTo>
                    <a:pt x="10094" y="4710"/>
                    <a:pt x="10203" y="4791"/>
                    <a:pt x="10312" y="4791"/>
                  </a:cubicBezTo>
                  <a:cubicBezTo>
                    <a:pt x="10312" y="4791"/>
                    <a:pt x="10420" y="4710"/>
                    <a:pt x="10529" y="4710"/>
                  </a:cubicBezTo>
                  <a:cubicBezTo>
                    <a:pt x="10529" y="4630"/>
                    <a:pt x="10529" y="4468"/>
                    <a:pt x="10529" y="4388"/>
                  </a:cubicBezTo>
                  <a:cubicBezTo>
                    <a:pt x="10529" y="4307"/>
                    <a:pt x="10746" y="4146"/>
                    <a:pt x="10854" y="4065"/>
                  </a:cubicBezTo>
                  <a:cubicBezTo>
                    <a:pt x="10963" y="3985"/>
                    <a:pt x="11288" y="4065"/>
                    <a:pt x="11397" y="3985"/>
                  </a:cubicBezTo>
                  <a:cubicBezTo>
                    <a:pt x="11506" y="3985"/>
                    <a:pt x="11723" y="3824"/>
                    <a:pt x="11723" y="3743"/>
                  </a:cubicBezTo>
                  <a:cubicBezTo>
                    <a:pt x="11831" y="3662"/>
                    <a:pt x="11723" y="3421"/>
                    <a:pt x="11831" y="3259"/>
                  </a:cubicBezTo>
                  <a:cubicBezTo>
                    <a:pt x="11831" y="3179"/>
                    <a:pt x="12048" y="3018"/>
                    <a:pt x="12157" y="3018"/>
                  </a:cubicBezTo>
                  <a:cubicBezTo>
                    <a:pt x="12265" y="3018"/>
                    <a:pt x="12374" y="3018"/>
                    <a:pt x="12482" y="3018"/>
                  </a:cubicBezTo>
                  <a:cubicBezTo>
                    <a:pt x="12482" y="2937"/>
                    <a:pt x="12482" y="2856"/>
                    <a:pt x="12591" y="2776"/>
                  </a:cubicBezTo>
                  <a:cubicBezTo>
                    <a:pt x="12591" y="2776"/>
                    <a:pt x="12808" y="2776"/>
                    <a:pt x="12808" y="2776"/>
                  </a:cubicBezTo>
                  <a:cubicBezTo>
                    <a:pt x="12917" y="2695"/>
                    <a:pt x="13025" y="2534"/>
                    <a:pt x="13025" y="2534"/>
                  </a:cubicBezTo>
                  <a:cubicBezTo>
                    <a:pt x="13025" y="2454"/>
                    <a:pt x="12917" y="2373"/>
                    <a:pt x="12808" y="2292"/>
                  </a:cubicBezTo>
                  <a:cubicBezTo>
                    <a:pt x="12808" y="2212"/>
                    <a:pt x="12808" y="2051"/>
                    <a:pt x="12808" y="1970"/>
                  </a:cubicBezTo>
                  <a:cubicBezTo>
                    <a:pt x="12699" y="1970"/>
                    <a:pt x="12699" y="1970"/>
                    <a:pt x="12591" y="1889"/>
                  </a:cubicBezTo>
                  <a:cubicBezTo>
                    <a:pt x="12591" y="1889"/>
                    <a:pt x="12482" y="1809"/>
                    <a:pt x="12482" y="1728"/>
                  </a:cubicBezTo>
                  <a:cubicBezTo>
                    <a:pt x="12482" y="1728"/>
                    <a:pt x="12482" y="1648"/>
                    <a:pt x="12482" y="1648"/>
                  </a:cubicBezTo>
                  <a:cubicBezTo>
                    <a:pt x="12482" y="1567"/>
                    <a:pt x="12699" y="1567"/>
                    <a:pt x="12808" y="1486"/>
                  </a:cubicBezTo>
                  <a:cubicBezTo>
                    <a:pt x="12808" y="1406"/>
                    <a:pt x="12808" y="1406"/>
                    <a:pt x="12808" y="1406"/>
                  </a:cubicBezTo>
                  <a:cubicBezTo>
                    <a:pt x="12917" y="1325"/>
                    <a:pt x="13134" y="1406"/>
                    <a:pt x="13134" y="1406"/>
                  </a:cubicBezTo>
                  <a:cubicBezTo>
                    <a:pt x="13242" y="1406"/>
                    <a:pt x="13351" y="1325"/>
                    <a:pt x="13459" y="1245"/>
                  </a:cubicBezTo>
                  <a:cubicBezTo>
                    <a:pt x="13459" y="1245"/>
                    <a:pt x="13459" y="1083"/>
                    <a:pt x="13459" y="1083"/>
                  </a:cubicBezTo>
                  <a:cubicBezTo>
                    <a:pt x="13568" y="1003"/>
                    <a:pt x="13676" y="1083"/>
                    <a:pt x="13785" y="1083"/>
                  </a:cubicBezTo>
                  <a:cubicBezTo>
                    <a:pt x="13785" y="1003"/>
                    <a:pt x="13785" y="842"/>
                    <a:pt x="13893" y="761"/>
                  </a:cubicBezTo>
                  <a:cubicBezTo>
                    <a:pt x="13893" y="761"/>
                    <a:pt x="14111" y="842"/>
                    <a:pt x="14219" y="761"/>
                  </a:cubicBezTo>
                  <a:cubicBezTo>
                    <a:pt x="14219" y="761"/>
                    <a:pt x="14219" y="600"/>
                    <a:pt x="14219" y="600"/>
                  </a:cubicBezTo>
                  <a:cubicBezTo>
                    <a:pt x="14219" y="519"/>
                    <a:pt x="14111" y="358"/>
                    <a:pt x="14111" y="358"/>
                  </a:cubicBezTo>
                  <a:cubicBezTo>
                    <a:pt x="14111" y="277"/>
                    <a:pt x="14328" y="197"/>
                    <a:pt x="14436" y="197"/>
                  </a:cubicBezTo>
                  <a:cubicBezTo>
                    <a:pt x="14545" y="116"/>
                    <a:pt x="14762" y="36"/>
                    <a:pt x="14870" y="36"/>
                  </a:cubicBezTo>
                  <a:cubicBezTo>
                    <a:pt x="14979" y="-45"/>
                    <a:pt x="15305" y="36"/>
                    <a:pt x="15413" y="36"/>
                  </a:cubicBezTo>
                  <a:cubicBezTo>
                    <a:pt x="15413" y="116"/>
                    <a:pt x="15413" y="277"/>
                    <a:pt x="15413" y="358"/>
                  </a:cubicBezTo>
                  <a:cubicBezTo>
                    <a:pt x="15413" y="439"/>
                    <a:pt x="15522" y="600"/>
                    <a:pt x="15522" y="600"/>
                  </a:cubicBezTo>
                  <a:cubicBezTo>
                    <a:pt x="15522" y="680"/>
                    <a:pt x="15413" y="761"/>
                    <a:pt x="15413" y="842"/>
                  </a:cubicBezTo>
                  <a:cubicBezTo>
                    <a:pt x="15413" y="922"/>
                    <a:pt x="15522" y="1083"/>
                    <a:pt x="15413" y="1164"/>
                  </a:cubicBezTo>
                  <a:cubicBezTo>
                    <a:pt x="15413" y="1164"/>
                    <a:pt x="15305" y="1245"/>
                    <a:pt x="15305" y="1325"/>
                  </a:cubicBezTo>
                  <a:cubicBezTo>
                    <a:pt x="15196" y="1406"/>
                    <a:pt x="15196" y="1567"/>
                    <a:pt x="15196" y="1648"/>
                  </a:cubicBezTo>
                  <a:cubicBezTo>
                    <a:pt x="15305" y="1728"/>
                    <a:pt x="15305" y="1809"/>
                    <a:pt x="15413" y="1889"/>
                  </a:cubicBezTo>
                  <a:cubicBezTo>
                    <a:pt x="15522" y="1970"/>
                    <a:pt x="15739" y="1970"/>
                    <a:pt x="15847" y="2051"/>
                  </a:cubicBezTo>
                  <a:cubicBezTo>
                    <a:pt x="15847" y="2131"/>
                    <a:pt x="15956" y="2292"/>
                    <a:pt x="15956" y="2292"/>
                  </a:cubicBezTo>
                  <a:cubicBezTo>
                    <a:pt x="16064" y="2373"/>
                    <a:pt x="16173" y="2454"/>
                    <a:pt x="16281" y="2454"/>
                  </a:cubicBezTo>
                  <a:cubicBezTo>
                    <a:pt x="16281" y="2454"/>
                    <a:pt x="16390" y="2534"/>
                    <a:pt x="16498" y="2615"/>
                  </a:cubicBezTo>
                  <a:cubicBezTo>
                    <a:pt x="16498" y="2615"/>
                    <a:pt x="16716" y="2695"/>
                    <a:pt x="16716" y="2776"/>
                  </a:cubicBezTo>
                  <a:cubicBezTo>
                    <a:pt x="16824" y="2776"/>
                    <a:pt x="16824" y="2937"/>
                    <a:pt x="16933" y="2937"/>
                  </a:cubicBezTo>
                  <a:cubicBezTo>
                    <a:pt x="16933" y="2937"/>
                    <a:pt x="16933" y="2937"/>
                    <a:pt x="16933" y="2937"/>
                  </a:cubicBezTo>
                  <a:cubicBezTo>
                    <a:pt x="16933" y="3018"/>
                    <a:pt x="16824" y="3098"/>
                    <a:pt x="16716" y="3179"/>
                  </a:cubicBezTo>
                  <a:cubicBezTo>
                    <a:pt x="16716" y="3179"/>
                    <a:pt x="16716" y="3340"/>
                    <a:pt x="16716" y="3340"/>
                  </a:cubicBezTo>
                  <a:cubicBezTo>
                    <a:pt x="16607" y="3501"/>
                    <a:pt x="16824" y="3662"/>
                    <a:pt x="16824" y="3824"/>
                  </a:cubicBezTo>
                  <a:cubicBezTo>
                    <a:pt x="16824" y="3904"/>
                    <a:pt x="16824" y="4227"/>
                    <a:pt x="16716" y="4307"/>
                  </a:cubicBezTo>
                  <a:cubicBezTo>
                    <a:pt x="16716" y="4388"/>
                    <a:pt x="16390" y="4549"/>
                    <a:pt x="16390" y="4710"/>
                  </a:cubicBezTo>
                  <a:cubicBezTo>
                    <a:pt x="16281" y="4791"/>
                    <a:pt x="16173" y="5033"/>
                    <a:pt x="16064" y="5113"/>
                  </a:cubicBezTo>
                  <a:cubicBezTo>
                    <a:pt x="16064" y="5194"/>
                    <a:pt x="15847" y="5355"/>
                    <a:pt x="15847" y="5436"/>
                  </a:cubicBezTo>
                  <a:cubicBezTo>
                    <a:pt x="15739" y="5516"/>
                    <a:pt x="15739" y="5839"/>
                    <a:pt x="15630" y="6000"/>
                  </a:cubicBezTo>
                  <a:cubicBezTo>
                    <a:pt x="15630" y="6161"/>
                    <a:pt x="15413" y="6403"/>
                    <a:pt x="15413" y="6564"/>
                  </a:cubicBezTo>
                  <a:cubicBezTo>
                    <a:pt x="15413" y="6564"/>
                    <a:pt x="15522" y="6725"/>
                    <a:pt x="15522" y="6806"/>
                  </a:cubicBezTo>
                  <a:cubicBezTo>
                    <a:pt x="15630" y="6886"/>
                    <a:pt x="15847" y="6967"/>
                    <a:pt x="15956" y="6967"/>
                  </a:cubicBezTo>
                  <a:cubicBezTo>
                    <a:pt x="16064" y="7048"/>
                    <a:pt x="16173" y="7128"/>
                    <a:pt x="16173" y="7209"/>
                  </a:cubicBezTo>
                  <a:cubicBezTo>
                    <a:pt x="16281" y="7289"/>
                    <a:pt x="16281" y="7451"/>
                    <a:pt x="16281" y="7531"/>
                  </a:cubicBezTo>
                  <a:cubicBezTo>
                    <a:pt x="16390" y="7612"/>
                    <a:pt x="16607" y="7692"/>
                    <a:pt x="16607" y="7773"/>
                  </a:cubicBezTo>
                  <a:cubicBezTo>
                    <a:pt x="16716" y="7854"/>
                    <a:pt x="16824" y="8015"/>
                    <a:pt x="16824" y="8095"/>
                  </a:cubicBezTo>
                  <a:cubicBezTo>
                    <a:pt x="16933" y="8256"/>
                    <a:pt x="16933" y="8498"/>
                    <a:pt x="17041" y="8659"/>
                  </a:cubicBezTo>
                  <a:cubicBezTo>
                    <a:pt x="17041" y="8740"/>
                    <a:pt x="17258" y="8982"/>
                    <a:pt x="17367" y="9062"/>
                  </a:cubicBezTo>
                  <a:cubicBezTo>
                    <a:pt x="17367" y="9143"/>
                    <a:pt x="17584" y="9224"/>
                    <a:pt x="17692" y="9304"/>
                  </a:cubicBezTo>
                  <a:cubicBezTo>
                    <a:pt x="17801" y="9385"/>
                    <a:pt x="17910" y="9627"/>
                    <a:pt x="17910" y="9788"/>
                  </a:cubicBezTo>
                  <a:cubicBezTo>
                    <a:pt x="17910" y="9868"/>
                    <a:pt x="17910" y="9949"/>
                    <a:pt x="17801" y="10030"/>
                  </a:cubicBezTo>
                  <a:cubicBezTo>
                    <a:pt x="17692" y="10110"/>
                    <a:pt x="17584" y="10110"/>
                    <a:pt x="17475" y="10191"/>
                  </a:cubicBezTo>
                  <a:cubicBezTo>
                    <a:pt x="17475" y="10191"/>
                    <a:pt x="17258" y="10191"/>
                    <a:pt x="17258" y="10191"/>
                  </a:cubicBezTo>
                  <a:cubicBezTo>
                    <a:pt x="17150" y="10271"/>
                    <a:pt x="17258" y="10352"/>
                    <a:pt x="17258" y="10433"/>
                  </a:cubicBezTo>
                  <a:cubicBezTo>
                    <a:pt x="17258" y="10513"/>
                    <a:pt x="17258" y="10594"/>
                    <a:pt x="17258" y="10674"/>
                  </a:cubicBezTo>
                  <a:cubicBezTo>
                    <a:pt x="17150" y="10674"/>
                    <a:pt x="17041" y="10836"/>
                    <a:pt x="16933" y="10836"/>
                  </a:cubicBezTo>
                  <a:cubicBezTo>
                    <a:pt x="16933" y="10836"/>
                    <a:pt x="16716" y="10755"/>
                    <a:pt x="16716" y="10674"/>
                  </a:cubicBezTo>
                  <a:cubicBezTo>
                    <a:pt x="16607" y="10674"/>
                    <a:pt x="16607" y="10594"/>
                    <a:pt x="16607" y="10513"/>
                  </a:cubicBezTo>
                  <a:cubicBezTo>
                    <a:pt x="16498" y="10513"/>
                    <a:pt x="16281" y="10513"/>
                    <a:pt x="16173" y="10513"/>
                  </a:cubicBezTo>
                  <a:cubicBezTo>
                    <a:pt x="16064" y="10513"/>
                    <a:pt x="15956" y="10594"/>
                    <a:pt x="15847" y="10594"/>
                  </a:cubicBezTo>
                  <a:cubicBezTo>
                    <a:pt x="15739" y="10674"/>
                    <a:pt x="15522" y="10594"/>
                    <a:pt x="15413" y="10674"/>
                  </a:cubicBezTo>
                  <a:cubicBezTo>
                    <a:pt x="15413" y="10755"/>
                    <a:pt x="15305" y="10836"/>
                    <a:pt x="15305" y="10916"/>
                  </a:cubicBezTo>
                  <a:cubicBezTo>
                    <a:pt x="15413" y="10997"/>
                    <a:pt x="15522" y="11077"/>
                    <a:pt x="15630" y="11158"/>
                  </a:cubicBezTo>
                  <a:cubicBezTo>
                    <a:pt x="15630" y="11239"/>
                    <a:pt x="15739" y="11400"/>
                    <a:pt x="15739" y="11480"/>
                  </a:cubicBezTo>
                  <a:cubicBezTo>
                    <a:pt x="15739" y="11561"/>
                    <a:pt x="15630" y="11642"/>
                    <a:pt x="15630" y="11722"/>
                  </a:cubicBezTo>
                  <a:cubicBezTo>
                    <a:pt x="15630" y="11883"/>
                    <a:pt x="15522" y="12045"/>
                    <a:pt x="15630" y="12206"/>
                  </a:cubicBezTo>
                  <a:cubicBezTo>
                    <a:pt x="15630" y="12206"/>
                    <a:pt x="15739" y="12286"/>
                    <a:pt x="15847" y="12286"/>
                  </a:cubicBezTo>
                  <a:cubicBezTo>
                    <a:pt x="15847" y="12367"/>
                    <a:pt x="15956" y="12448"/>
                    <a:pt x="15956" y="12528"/>
                  </a:cubicBezTo>
                  <a:cubicBezTo>
                    <a:pt x="16064" y="12609"/>
                    <a:pt x="16064" y="12770"/>
                    <a:pt x="16173" y="12851"/>
                  </a:cubicBezTo>
                  <a:cubicBezTo>
                    <a:pt x="16281" y="12931"/>
                    <a:pt x="16498" y="13012"/>
                    <a:pt x="16607" y="13092"/>
                  </a:cubicBezTo>
                  <a:cubicBezTo>
                    <a:pt x="16716" y="13173"/>
                    <a:pt x="16933" y="13254"/>
                    <a:pt x="17150" y="13254"/>
                  </a:cubicBezTo>
                  <a:cubicBezTo>
                    <a:pt x="17258" y="13254"/>
                    <a:pt x="17367" y="13092"/>
                    <a:pt x="17475" y="13092"/>
                  </a:cubicBezTo>
                  <a:cubicBezTo>
                    <a:pt x="17475" y="13012"/>
                    <a:pt x="17584" y="12931"/>
                    <a:pt x="17692" y="12931"/>
                  </a:cubicBezTo>
                  <a:cubicBezTo>
                    <a:pt x="17692" y="12851"/>
                    <a:pt x="17910" y="12931"/>
                    <a:pt x="18018" y="12931"/>
                  </a:cubicBezTo>
                  <a:cubicBezTo>
                    <a:pt x="18018" y="12931"/>
                    <a:pt x="18127" y="13012"/>
                    <a:pt x="18127" y="13012"/>
                  </a:cubicBezTo>
                  <a:cubicBezTo>
                    <a:pt x="18235" y="13092"/>
                    <a:pt x="18235" y="13254"/>
                    <a:pt x="18235" y="13254"/>
                  </a:cubicBezTo>
                  <a:cubicBezTo>
                    <a:pt x="18344" y="13334"/>
                    <a:pt x="18344" y="13495"/>
                    <a:pt x="18344" y="13495"/>
                  </a:cubicBezTo>
                  <a:cubicBezTo>
                    <a:pt x="18452" y="13576"/>
                    <a:pt x="18561" y="13656"/>
                    <a:pt x="18561" y="13656"/>
                  </a:cubicBezTo>
                  <a:cubicBezTo>
                    <a:pt x="18669" y="13656"/>
                    <a:pt x="18778" y="13576"/>
                    <a:pt x="18886" y="13576"/>
                  </a:cubicBezTo>
                  <a:cubicBezTo>
                    <a:pt x="18886" y="13576"/>
                    <a:pt x="19104" y="13656"/>
                    <a:pt x="19104" y="13656"/>
                  </a:cubicBezTo>
                  <a:cubicBezTo>
                    <a:pt x="19212" y="13656"/>
                    <a:pt x="19212" y="13818"/>
                    <a:pt x="19212" y="13898"/>
                  </a:cubicBezTo>
                  <a:cubicBezTo>
                    <a:pt x="19321" y="13898"/>
                    <a:pt x="19538" y="13979"/>
                    <a:pt x="19538" y="14059"/>
                  </a:cubicBezTo>
                  <a:cubicBezTo>
                    <a:pt x="19646" y="14059"/>
                    <a:pt x="19755" y="14221"/>
                    <a:pt x="19755" y="14301"/>
                  </a:cubicBezTo>
                  <a:cubicBezTo>
                    <a:pt x="19755" y="14301"/>
                    <a:pt x="19646" y="14462"/>
                    <a:pt x="19646" y="14462"/>
                  </a:cubicBezTo>
                  <a:cubicBezTo>
                    <a:pt x="19646" y="14624"/>
                    <a:pt x="19755" y="14785"/>
                    <a:pt x="19755" y="14865"/>
                  </a:cubicBezTo>
                  <a:cubicBezTo>
                    <a:pt x="19863" y="14946"/>
                    <a:pt x="19972" y="15107"/>
                    <a:pt x="20080" y="15107"/>
                  </a:cubicBezTo>
                  <a:cubicBezTo>
                    <a:pt x="20189" y="15107"/>
                    <a:pt x="20515" y="15027"/>
                    <a:pt x="20623" y="15107"/>
                  </a:cubicBezTo>
                  <a:cubicBezTo>
                    <a:pt x="20623" y="15107"/>
                    <a:pt x="20840" y="15107"/>
                    <a:pt x="20840" y="15107"/>
                  </a:cubicBezTo>
                  <a:cubicBezTo>
                    <a:pt x="20949" y="15188"/>
                    <a:pt x="20840" y="15349"/>
                    <a:pt x="20949" y="15430"/>
                  </a:cubicBezTo>
                  <a:cubicBezTo>
                    <a:pt x="20949" y="15510"/>
                    <a:pt x="21166" y="15671"/>
                    <a:pt x="21166" y="15752"/>
                  </a:cubicBezTo>
                  <a:cubicBezTo>
                    <a:pt x="21166" y="15833"/>
                    <a:pt x="21166" y="16074"/>
                    <a:pt x="21274" y="16074"/>
                  </a:cubicBezTo>
                  <a:cubicBezTo>
                    <a:pt x="21274" y="16155"/>
                    <a:pt x="21491" y="16155"/>
                    <a:pt x="21491" y="162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4" name="Google Shape;2644;p280"/>
            <p:cNvSpPr/>
            <p:nvPr/>
          </p:nvSpPr>
          <p:spPr>
            <a:xfrm>
              <a:off x="0" y="478427"/>
              <a:ext cx="1331645" cy="1781903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21491" y="16236"/>
                  </a:moveTo>
                  <a:cubicBezTo>
                    <a:pt x="21600" y="16236"/>
                    <a:pt x="21600" y="16316"/>
                    <a:pt x="21600" y="16397"/>
                  </a:cubicBezTo>
                  <a:cubicBezTo>
                    <a:pt x="21600" y="16477"/>
                    <a:pt x="21491" y="16558"/>
                    <a:pt x="21491" y="16639"/>
                  </a:cubicBezTo>
                  <a:cubicBezTo>
                    <a:pt x="21383" y="16719"/>
                    <a:pt x="21274" y="16800"/>
                    <a:pt x="21166" y="16961"/>
                  </a:cubicBezTo>
                  <a:cubicBezTo>
                    <a:pt x="21057" y="16961"/>
                    <a:pt x="21057" y="16961"/>
                    <a:pt x="20949" y="16961"/>
                  </a:cubicBezTo>
                  <a:cubicBezTo>
                    <a:pt x="20840" y="16961"/>
                    <a:pt x="20623" y="16880"/>
                    <a:pt x="20515" y="16880"/>
                  </a:cubicBezTo>
                  <a:cubicBezTo>
                    <a:pt x="20406" y="16800"/>
                    <a:pt x="20297" y="16639"/>
                    <a:pt x="20297" y="16558"/>
                  </a:cubicBezTo>
                  <a:cubicBezTo>
                    <a:pt x="20189" y="16477"/>
                    <a:pt x="20080" y="16477"/>
                    <a:pt x="19972" y="16397"/>
                  </a:cubicBezTo>
                  <a:cubicBezTo>
                    <a:pt x="19863" y="16397"/>
                    <a:pt x="19538" y="16397"/>
                    <a:pt x="19429" y="16397"/>
                  </a:cubicBezTo>
                  <a:cubicBezTo>
                    <a:pt x="19321" y="16397"/>
                    <a:pt x="19104" y="16397"/>
                    <a:pt x="18995" y="16477"/>
                  </a:cubicBezTo>
                  <a:cubicBezTo>
                    <a:pt x="18886" y="16558"/>
                    <a:pt x="18886" y="16719"/>
                    <a:pt x="18886" y="16800"/>
                  </a:cubicBezTo>
                  <a:cubicBezTo>
                    <a:pt x="18778" y="16961"/>
                    <a:pt x="18669" y="17283"/>
                    <a:pt x="18452" y="17364"/>
                  </a:cubicBezTo>
                  <a:cubicBezTo>
                    <a:pt x="18344" y="17445"/>
                    <a:pt x="18018" y="17445"/>
                    <a:pt x="17910" y="17445"/>
                  </a:cubicBezTo>
                  <a:cubicBezTo>
                    <a:pt x="17801" y="17445"/>
                    <a:pt x="17692" y="17525"/>
                    <a:pt x="17584" y="17445"/>
                  </a:cubicBezTo>
                  <a:cubicBezTo>
                    <a:pt x="17475" y="17445"/>
                    <a:pt x="17584" y="17203"/>
                    <a:pt x="17475" y="17122"/>
                  </a:cubicBezTo>
                  <a:cubicBezTo>
                    <a:pt x="17367" y="17122"/>
                    <a:pt x="17258" y="17122"/>
                    <a:pt x="17150" y="17042"/>
                  </a:cubicBezTo>
                  <a:cubicBezTo>
                    <a:pt x="17041" y="17042"/>
                    <a:pt x="16716" y="17122"/>
                    <a:pt x="16607" y="17122"/>
                  </a:cubicBezTo>
                  <a:cubicBezTo>
                    <a:pt x="16498" y="17122"/>
                    <a:pt x="16390" y="17203"/>
                    <a:pt x="16281" y="17283"/>
                  </a:cubicBezTo>
                  <a:cubicBezTo>
                    <a:pt x="16173" y="17283"/>
                    <a:pt x="16173" y="17445"/>
                    <a:pt x="16064" y="17525"/>
                  </a:cubicBezTo>
                  <a:cubicBezTo>
                    <a:pt x="15847" y="17606"/>
                    <a:pt x="15522" y="17606"/>
                    <a:pt x="15305" y="17606"/>
                  </a:cubicBezTo>
                  <a:cubicBezTo>
                    <a:pt x="15087" y="17606"/>
                    <a:pt x="14870" y="17525"/>
                    <a:pt x="14762" y="17606"/>
                  </a:cubicBezTo>
                  <a:cubicBezTo>
                    <a:pt x="14653" y="17606"/>
                    <a:pt x="14545" y="17767"/>
                    <a:pt x="14545" y="17848"/>
                  </a:cubicBezTo>
                  <a:cubicBezTo>
                    <a:pt x="14436" y="17848"/>
                    <a:pt x="14436" y="18009"/>
                    <a:pt x="14328" y="18089"/>
                  </a:cubicBezTo>
                  <a:cubicBezTo>
                    <a:pt x="14328" y="18089"/>
                    <a:pt x="14219" y="18251"/>
                    <a:pt x="14111" y="18251"/>
                  </a:cubicBezTo>
                  <a:cubicBezTo>
                    <a:pt x="14002" y="18251"/>
                    <a:pt x="13785" y="18251"/>
                    <a:pt x="13676" y="18170"/>
                  </a:cubicBezTo>
                  <a:cubicBezTo>
                    <a:pt x="13568" y="18089"/>
                    <a:pt x="13568" y="17848"/>
                    <a:pt x="13459" y="17767"/>
                  </a:cubicBezTo>
                  <a:cubicBezTo>
                    <a:pt x="13459" y="17767"/>
                    <a:pt x="13242" y="17686"/>
                    <a:pt x="13242" y="17686"/>
                  </a:cubicBezTo>
                  <a:cubicBezTo>
                    <a:pt x="13134" y="17686"/>
                    <a:pt x="13025" y="17848"/>
                    <a:pt x="12917" y="17848"/>
                  </a:cubicBezTo>
                  <a:cubicBezTo>
                    <a:pt x="12808" y="18009"/>
                    <a:pt x="12808" y="18331"/>
                    <a:pt x="12699" y="18492"/>
                  </a:cubicBezTo>
                  <a:cubicBezTo>
                    <a:pt x="12699" y="18654"/>
                    <a:pt x="12482" y="18895"/>
                    <a:pt x="12374" y="19056"/>
                  </a:cubicBezTo>
                  <a:cubicBezTo>
                    <a:pt x="12265" y="19137"/>
                    <a:pt x="11940" y="19298"/>
                    <a:pt x="11831" y="19379"/>
                  </a:cubicBezTo>
                  <a:cubicBezTo>
                    <a:pt x="11831" y="19379"/>
                    <a:pt x="11723" y="19459"/>
                    <a:pt x="11723" y="19540"/>
                  </a:cubicBezTo>
                  <a:cubicBezTo>
                    <a:pt x="11723" y="19621"/>
                    <a:pt x="11831" y="19701"/>
                    <a:pt x="11831" y="19701"/>
                  </a:cubicBezTo>
                  <a:cubicBezTo>
                    <a:pt x="11831" y="19782"/>
                    <a:pt x="11940" y="19862"/>
                    <a:pt x="11940" y="19943"/>
                  </a:cubicBezTo>
                  <a:cubicBezTo>
                    <a:pt x="11940" y="20024"/>
                    <a:pt x="11723" y="20104"/>
                    <a:pt x="11723" y="20185"/>
                  </a:cubicBezTo>
                  <a:cubicBezTo>
                    <a:pt x="11723" y="20265"/>
                    <a:pt x="11723" y="20346"/>
                    <a:pt x="11723" y="20427"/>
                  </a:cubicBezTo>
                  <a:cubicBezTo>
                    <a:pt x="11831" y="20507"/>
                    <a:pt x="11831" y="20668"/>
                    <a:pt x="11723" y="20749"/>
                  </a:cubicBezTo>
                  <a:cubicBezTo>
                    <a:pt x="11723" y="20830"/>
                    <a:pt x="11506" y="20830"/>
                    <a:pt x="11397" y="20830"/>
                  </a:cubicBezTo>
                  <a:cubicBezTo>
                    <a:pt x="11288" y="20910"/>
                    <a:pt x="11071" y="20991"/>
                    <a:pt x="10963" y="21071"/>
                  </a:cubicBezTo>
                  <a:cubicBezTo>
                    <a:pt x="10963" y="21152"/>
                    <a:pt x="10963" y="21233"/>
                    <a:pt x="10854" y="21313"/>
                  </a:cubicBezTo>
                  <a:cubicBezTo>
                    <a:pt x="10746" y="21313"/>
                    <a:pt x="10529" y="21313"/>
                    <a:pt x="10420" y="21313"/>
                  </a:cubicBezTo>
                  <a:cubicBezTo>
                    <a:pt x="10312" y="21313"/>
                    <a:pt x="10094" y="21233"/>
                    <a:pt x="9986" y="21233"/>
                  </a:cubicBezTo>
                  <a:cubicBezTo>
                    <a:pt x="9877" y="21233"/>
                    <a:pt x="9769" y="21233"/>
                    <a:pt x="9660" y="21233"/>
                  </a:cubicBezTo>
                  <a:cubicBezTo>
                    <a:pt x="9552" y="21233"/>
                    <a:pt x="9443" y="21071"/>
                    <a:pt x="9335" y="21071"/>
                  </a:cubicBezTo>
                  <a:cubicBezTo>
                    <a:pt x="9226" y="21071"/>
                    <a:pt x="9118" y="21152"/>
                    <a:pt x="9009" y="21233"/>
                  </a:cubicBezTo>
                  <a:cubicBezTo>
                    <a:pt x="9009" y="21313"/>
                    <a:pt x="9009" y="21394"/>
                    <a:pt x="8901" y="21474"/>
                  </a:cubicBezTo>
                  <a:cubicBezTo>
                    <a:pt x="8792" y="21474"/>
                    <a:pt x="8683" y="21555"/>
                    <a:pt x="8575" y="21474"/>
                  </a:cubicBezTo>
                  <a:cubicBezTo>
                    <a:pt x="8575" y="21474"/>
                    <a:pt x="8466" y="21474"/>
                    <a:pt x="8466" y="21394"/>
                  </a:cubicBezTo>
                  <a:cubicBezTo>
                    <a:pt x="8575" y="21394"/>
                    <a:pt x="8683" y="21313"/>
                    <a:pt x="8683" y="21233"/>
                  </a:cubicBezTo>
                  <a:cubicBezTo>
                    <a:pt x="8792" y="21152"/>
                    <a:pt x="8792" y="20991"/>
                    <a:pt x="8792" y="20910"/>
                  </a:cubicBezTo>
                  <a:cubicBezTo>
                    <a:pt x="8683" y="20830"/>
                    <a:pt x="8575" y="20749"/>
                    <a:pt x="8466" y="20749"/>
                  </a:cubicBezTo>
                  <a:cubicBezTo>
                    <a:pt x="8466" y="20668"/>
                    <a:pt x="8358" y="20588"/>
                    <a:pt x="8358" y="20507"/>
                  </a:cubicBezTo>
                  <a:cubicBezTo>
                    <a:pt x="8358" y="20427"/>
                    <a:pt x="8466" y="20346"/>
                    <a:pt x="8466" y="20265"/>
                  </a:cubicBezTo>
                  <a:cubicBezTo>
                    <a:pt x="8466" y="20265"/>
                    <a:pt x="8466" y="20185"/>
                    <a:pt x="8358" y="20185"/>
                  </a:cubicBezTo>
                  <a:cubicBezTo>
                    <a:pt x="8358" y="20185"/>
                    <a:pt x="8249" y="20104"/>
                    <a:pt x="8141" y="20185"/>
                  </a:cubicBezTo>
                  <a:cubicBezTo>
                    <a:pt x="8141" y="20185"/>
                    <a:pt x="8141" y="20346"/>
                    <a:pt x="8032" y="20346"/>
                  </a:cubicBezTo>
                  <a:cubicBezTo>
                    <a:pt x="7924" y="20427"/>
                    <a:pt x="7598" y="20346"/>
                    <a:pt x="7489" y="20346"/>
                  </a:cubicBezTo>
                  <a:cubicBezTo>
                    <a:pt x="7381" y="20346"/>
                    <a:pt x="7164" y="20427"/>
                    <a:pt x="6947" y="20507"/>
                  </a:cubicBezTo>
                  <a:cubicBezTo>
                    <a:pt x="6947" y="20507"/>
                    <a:pt x="6838" y="20668"/>
                    <a:pt x="6730" y="20668"/>
                  </a:cubicBezTo>
                  <a:cubicBezTo>
                    <a:pt x="6621" y="20668"/>
                    <a:pt x="6513" y="20588"/>
                    <a:pt x="6404" y="20588"/>
                  </a:cubicBezTo>
                  <a:cubicBezTo>
                    <a:pt x="6295" y="20507"/>
                    <a:pt x="6078" y="20588"/>
                    <a:pt x="5970" y="20588"/>
                  </a:cubicBezTo>
                  <a:cubicBezTo>
                    <a:pt x="5861" y="20588"/>
                    <a:pt x="5753" y="20668"/>
                    <a:pt x="5644" y="20668"/>
                  </a:cubicBezTo>
                  <a:cubicBezTo>
                    <a:pt x="5536" y="20588"/>
                    <a:pt x="5427" y="20507"/>
                    <a:pt x="5319" y="20507"/>
                  </a:cubicBezTo>
                  <a:cubicBezTo>
                    <a:pt x="5210" y="20427"/>
                    <a:pt x="5102" y="20427"/>
                    <a:pt x="4993" y="20427"/>
                  </a:cubicBezTo>
                  <a:cubicBezTo>
                    <a:pt x="4884" y="20346"/>
                    <a:pt x="4776" y="20265"/>
                    <a:pt x="4776" y="20185"/>
                  </a:cubicBezTo>
                  <a:cubicBezTo>
                    <a:pt x="4667" y="20185"/>
                    <a:pt x="4450" y="20185"/>
                    <a:pt x="4342" y="20104"/>
                  </a:cubicBezTo>
                  <a:cubicBezTo>
                    <a:pt x="4342" y="20104"/>
                    <a:pt x="4233" y="20024"/>
                    <a:pt x="4125" y="20024"/>
                  </a:cubicBezTo>
                  <a:cubicBezTo>
                    <a:pt x="4125" y="19943"/>
                    <a:pt x="4125" y="19862"/>
                    <a:pt x="4016" y="19862"/>
                  </a:cubicBezTo>
                  <a:cubicBezTo>
                    <a:pt x="4016" y="19862"/>
                    <a:pt x="3908" y="19782"/>
                    <a:pt x="3908" y="19782"/>
                  </a:cubicBezTo>
                  <a:cubicBezTo>
                    <a:pt x="3908" y="19782"/>
                    <a:pt x="3799" y="19862"/>
                    <a:pt x="3799" y="19862"/>
                  </a:cubicBezTo>
                  <a:cubicBezTo>
                    <a:pt x="3690" y="19862"/>
                    <a:pt x="3582" y="19701"/>
                    <a:pt x="3473" y="19701"/>
                  </a:cubicBezTo>
                  <a:cubicBezTo>
                    <a:pt x="3365" y="19621"/>
                    <a:pt x="3256" y="19621"/>
                    <a:pt x="3148" y="19621"/>
                  </a:cubicBezTo>
                  <a:cubicBezTo>
                    <a:pt x="3148" y="19540"/>
                    <a:pt x="2931" y="19621"/>
                    <a:pt x="2822" y="19621"/>
                  </a:cubicBezTo>
                  <a:cubicBezTo>
                    <a:pt x="2714" y="19621"/>
                    <a:pt x="2714" y="19540"/>
                    <a:pt x="2605" y="19459"/>
                  </a:cubicBezTo>
                  <a:cubicBezTo>
                    <a:pt x="2605" y="19459"/>
                    <a:pt x="2605" y="19298"/>
                    <a:pt x="2605" y="19218"/>
                  </a:cubicBezTo>
                  <a:cubicBezTo>
                    <a:pt x="2605" y="19137"/>
                    <a:pt x="2605" y="19137"/>
                    <a:pt x="2605" y="19056"/>
                  </a:cubicBezTo>
                  <a:cubicBezTo>
                    <a:pt x="2605" y="18976"/>
                    <a:pt x="2496" y="18895"/>
                    <a:pt x="2388" y="18815"/>
                  </a:cubicBezTo>
                  <a:cubicBezTo>
                    <a:pt x="2279" y="18815"/>
                    <a:pt x="2062" y="18815"/>
                    <a:pt x="2062" y="18734"/>
                  </a:cubicBezTo>
                  <a:cubicBezTo>
                    <a:pt x="1954" y="18654"/>
                    <a:pt x="1845" y="18412"/>
                    <a:pt x="1845" y="18331"/>
                  </a:cubicBezTo>
                  <a:cubicBezTo>
                    <a:pt x="1845" y="18251"/>
                    <a:pt x="1845" y="18089"/>
                    <a:pt x="1845" y="18009"/>
                  </a:cubicBezTo>
                  <a:cubicBezTo>
                    <a:pt x="1845" y="17928"/>
                    <a:pt x="1845" y="17848"/>
                    <a:pt x="1954" y="17767"/>
                  </a:cubicBezTo>
                  <a:cubicBezTo>
                    <a:pt x="1954" y="17767"/>
                    <a:pt x="2062" y="17686"/>
                    <a:pt x="2171" y="17686"/>
                  </a:cubicBezTo>
                  <a:cubicBezTo>
                    <a:pt x="2171" y="17606"/>
                    <a:pt x="2171" y="17606"/>
                    <a:pt x="2171" y="17525"/>
                  </a:cubicBezTo>
                  <a:cubicBezTo>
                    <a:pt x="2171" y="17525"/>
                    <a:pt x="1954" y="17445"/>
                    <a:pt x="1845" y="17364"/>
                  </a:cubicBezTo>
                  <a:cubicBezTo>
                    <a:pt x="1845" y="17364"/>
                    <a:pt x="1737" y="17203"/>
                    <a:pt x="1737" y="17203"/>
                  </a:cubicBezTo>
                  <a:cubicBezTo>
                    <a:pt x="1628" y="17122"/>
                    <a:pt x="1737" y="16880"/>
                    <a:pt x="1737" y="16800"/>
                  </a:cubicBezTo>
                  <a:cubicBezTo>
                    <a:pt x="1737" y="16719"/>
                    <a:pt x="1845" y="16639"/>
                    <a:pt x="1845" y="16639"/>
                  </a:cubicBezTo>
                  <a:cubicBezTo>
                    <a:pt x="1954" y="16558"/>
                    <a:pt x="2062" y="16558"/>
                    <a:pt x="2062" y="16477"/>
                  </a:cubicBezTo>
                  <a:cubicBezTo>
                    <a:pt x="2171" y="16397"/>
                    <a:pt x="2279" y="16236"/>
                    <a:pt x="2388" y="16155"/>
                  </a:cubicBezTo>
                  <a:cubicBezTo>
                    <a:pt x="2496" y="16155"/>
                    <a:pt x="2605" y="15994"/>
                    <a:pt x="2605" y="15913"/>
                  </a:cubicBezTo>
                  <a:cubicBezTo>
                    <a:pt x="2605" y="15833"/>
                    <a:pt x="2496" y="15752"/>
                    <a:pt x="2496" y="15671"/>
                  </a:cubicBezTo>
                  <a:cubicBezTo>
                    <a:pt x="2496" y="15591"/>
                    <a:pt x="2605" y="15510"/>
                    <a:pt x="2714" y="15430"/>
                  </a:cubicBezTo>
                  <a:cubicBezTo>
                    <a:pt x="2714" y="15430"/>
                    <a:pt x="2931" y="15349"/>
                    <a:pt x="3039" y="15430"/>
                  </a:cubicBezTo>
                  <a:cubicBezTo>
                    <a:pt x="3039" y="15430"/>
                    <a:pt x="3148" y="15510"/>
                    <a:pt x="3148" y="15510"/>
                  </a:cubicBezTo>
                  <a:cubicBezTo>
                    <a:pt x="3256" y="15591"/>
                    <a:pt x="3473" y="15591"/>
                    <a:pt x="3473" y="15591"/>
                  </a:cubicBezTo>
                  <a:cubicBezTo>
                    <a:pt x="3582" y="15510"/>
                    <a:pt x="3365" y="15268"/>
                    <a:pt x="3365" y="15188"/>
                  </a:cubicBezTo>
                  <a:cubicBezTo>
                    <a:pt x="3365" y="15107"/>
                    <a:pt x="3148" y="14946"/>
                    <a:pt x="3148" y="14865"/>
                  </a:cubicBezTo>
                  <a:cubicBezTo>
                    <a:pt x="3039" y="14785"/>
                    <a:pt x="3039" y="14624"/>
                    <a:pt x="3148" y="14543"/>
                  </a:cubicBezTo>
                  <a:cubicBezTo>
                    <a:pt x="3148" y="14462"/>
                    <a:pt x="3148" y="14301"/>
                    <a:pt x="3148" y="14301"/>
                  </a:cubicBezTo>
                  <a:cubicBezTo>
                    <a:pt x="3148" y="14221"/>
                    <a:pt x="2931" y="14140"/>
                    <a:pt x="2822" y="14059"/>
                  </a:cubicBezTo>
                  <a:cubicBezTo>
                    <a:pt x="2714" y="13979"/>
                    <a:pt x="2714" y="13898"/>
                    <a:pt x="2605" y="13898"/>
                  </a:cubicBezTo>
                  <a:cubicBezTo>
                    <a:pt x="2605" y="13898"/>
                    <a:pt x="2496" y="13898"/>
                    <a:pt x="2388" y="13898"/>
                  </a:cubicBezTo>
                  <a:cubicBezTo>
                    <a:pt x="2388" y="13898"/>
                    <a:pt x="2279" y="13979"/>
                    <a:pt x="2279" y="14059"/>
                  </a:cubicBezTo>
                  <a:cubicBezTo>
                    <a:pt x="2171" y="14059"/>
                    <a:pt x="2062" y="14059"/>
                    <a:pt x="2062" y="14059"/>
                  </a:cubicBezTo>
                  <a:cubicBezTo>
                    <a:pt x="1954" y="14059"/>
                    <a:pt x="1954" y="13898"/>
                    <a:pt x="1845" y="13898"/>
                  </a:cubicBezTo>
                  <a:cubicBezTo>
                    <a:pt x="1737" y="13898"/>
                    <a:pt x="1628" y="13898"/>
                    <a:pt x="1520" y="13818"/>
                  </a:cubicBezTo>
                  <a:cubicBezTo>
                    <a:pt x="1411" y="13818"/>
                    <a:pt x="1303" y="13737"/>
                    <a:pt x="1194" y="13656"/>
                  </a:cubicBezTo>
                  <a:cubicBezTo>
                    <a:pt x="1194" y="13656"/>
                    <a:pt x="1085" y="13576"/>
                    <a:pt x="977" y="13495"/>
                  </a:cubicBezTo>
                  <a:cubicBezTo>
                    <a:pt x="977" y="13415"/>
                    <a:pt x="977" y="13334"/>
                    <a:pt x="977" y="13254"/>
                  </a:cubicBezTo>
                  <a:cubicBezTo>
                    <a:pt x="977" y="13254"/>
                    <a:pt x="1085" y="13173"/>
                    <a:pt x="1085" y="13092"/>
                  </a:cubicBezTo>
                  <a:cubicBezTo>
                    <a:pt x="1085" y="13092"/>
                    <a:pt x="977" y="12931"/>
                    <a:pt x="977" y="12931"/>
                  </a:cubicBezTo>
                  <a:cubicBezTo>
                    <a:pt x="977" y="12851"/>
                    <a:pt x="977" y="12770"/>
                    <a:pt x="977" y="12689"/>
                  </a:cubicBezTo>
                  <a:cubicBezTo>
                    <a:pt x="977" y="12689"/>
                    <a:pt x="977" y="12609"/>
                    <a:pt x="977" y="12528"/>
                  </a:cubicBezTo>
                  <a:cubicBezTo>
                    <a:pt x="868" y="12448"/>
                    <a:pt x="868" y="12448"/>
                    <a:pt x="868" y="12448"/>
                  </a:cubicBezTo>
                  <a:cubicBezTo>
                    <a:pt x="760" y="12448"/>
                    <a:pt x="651" y="12448"/>
                    <a:pt x="543" y="12448"/>
                  </a:cubicBezTo>
                  <a:cubicBezTo>
                    <a:pt x="543" y="12448"/>
                    <a:pt x="326" y="12448"/>
                    <a:pt x="326" y="12367"/>
                  </a:cubicBezTo>
                  <a:cubicBezTo>
                    <a:pt x="326" y="12286"/>
                    <a:pt x="326" y="12206"/>
                    <a:pt x="326" y="12125"/>
                  </a:cubicBezTo>
                  <a:cubicBezTo>
                    <a:pt x="217" y="12045"/>
                    <a:pt x="109" y="11964"/>
                    <a:pt x="109" y="11964"/>
                  </a:cubicBezTo>
                  <a:cubicBezTo>
                    <a:pt x="109" y="11883"/>
                    <a:pt x="0" y="11803"/>
                    <a:pt x="0" y="11722"/>
                  </a:cubicBezTo>
                  <a:cubicBezTo>
                    <a:pt x="0" y="11642"/>
                    <a:pt x="217" y="11480"/>
                    <a:pt x="217" y="11480"/>
                  </a:cubicBezTo>
                  <a:cubicBezTo>
                    <a:pt x="326" y="11400"/>
                    <a:pt x="434" y="11400"/>
                    <a:pt x="543" y="11400"/>
                  </a:cubicBezTo>
                  <a:cubicBezTo>
                    <a:pt x="651" y="11319"/>
                    <a:pt x="760" y="11480"/>
                    <a:pt x="868" y="11480"/>
                  </a:cubicBezTo>
                  <a:cubicBezTo>
                    <a:pt x="868" y="11400"/>
                    <a:pt x="977" y="11400"/>
                    <a:pt x="977" y="11400"/>
                  </a:cubicBezTo>
                  <a:cubicBezTo>
                    <a:pt x="1085" y="11400"/>
                    <a:pt x="1085" y="11319"/>
                    <a:pt x="1194" y="11239"/>
                  </a:cubicBezTo>
                  <a:cubicBezTo>
                    <a:pt x="1194" y="11239"/>
                    <a:pt x="1411" y="11319"/>
                    <a:pt x="1411" y="11319"/>
                  </a:cubicBezTo>
                  <a:cubicBezTo>
                    <a:pt x="1520" y="11319"/>
                    <a:pt x="1520" y="11480"/>
                    <a:pt x="1628" y="11480"/>
                  </a:cubicBezTo>
                  <a:cubicBezTo>
                    <a:pt x="1628" y="11480"/>
                    <a:pt x="1845" y="11480"/>
                    <a:pt x="1845" y="11480"/>
                  </a:cubicBezTo>
                  <a:cubicBezTo>
                    <a:pt x="1954" y="11400"/>
                    <a:pt x="2062" y="11400"/>
                    <a:pt x="2062" y="11319"/>
                  </a:cubicBezTo>
                  <a:cubicBezTo>
                    <a:pt x="2171" y="11319"/>
                    <a:pt x="2171" y="11239"/>
                    <a:pt x="2171" y="11239"/>
                  </a:cubicBezTo>
                  <a:cubicBezTo>
                    <a:pt x="2279" y="11158"/>
                    <a:pt x="2388" y="11239"/>
                    <a:pt x="2496" y="11239"/>
                  </a:cubicBezTo>
                  <a:cubicBezTo>
                    <a:pt x="2605" y="11239"/>
                    <a:pt x="2714" y="11158"/>
                    <a:pt x="2714" y="11158"/>
                  </a:cubicBezTo>
                  <a:cubicBezTo>
                    <a:pt x="2714" y="11077"/>
                    <a:pt x="2605" y="10916"/>
                    <a:pt x="2605" y="10916"/>
                  </a:cubicBezTo>
                  <a:cubicBezTo>
                    <a:pt x="2714" y="10836"/>
                    <a:pt x="2822" y="10755"/>
                    <a:pt x="2931" y="10755"/>
                  </a:cubicBezTo>
                  <a:cubicBezTo>
                    <a:pt x="3039" y="10755"/>
                    <a:pt x="3256" y="10674"/>
                    <a:pt x="3365" y="10674"/>
                  </a:cubicBezTo>
                  <a:cubicBezTo>
                    <a:pt x="3473" y="10674"/>
                    <a:pt x="3582" y="10755"/>
                    <a:pt x="3690" y="10755"/>
                  </a:cubicBezTo>
                  <a:cubicBezTo>
                    <a:pt x="3690" y="10755"/>
                    <a:pt x="3908" y="10755"/>
                    <a:pt x="3908" y="10755"/>
                  </a:cubicBezTo>
                  <a:cubicBezTo>
                    <a:pt x="3908" y="10674"/>
                    <a:pt x="3908" y="10674"/>
                    <a:pt x="4016" y="10594"/>
                  </a:cubicBezTo>
                  <a:cubicBezTo>
                    <a:pt x="4016" y="10594"/>
                    <a:pt x="4233" y="10594"/>
                    <a:pt x="4233" y="10513"/>
                  </a:cubicBezTo>
                  <a:cubicBezTo>
                    <a:pt x="4233" y="10433"/>
                    <a:pt x="4233" y="10271"/>
                    <a:pt x="4233" y="10271"/>
                  </a:cubicBezTo>
                  <a:cubicBezTo>
                    <a:pt x="4233" y="10191"/>
                    <a:pt x="4016" y="10030"/>
                    <a:pt x="4016" y="10030"/>
                  </a:cubicBezTo>
                  <a:cubicBezTo>
                    <a:pt x="4016" y="9949"/>
                    <a:pt x="3908" y="9788"/>
                    <a:pt x="3908" y="9788"/>
                  </a:cubicBezTo>
                  <a:cubicBezTo>
                    <a:pt x="3908" y="9707"/>
                    <a:pt x="4125" y="9627"/>
                    <a:pt x="4233" y="9546"/>
                  </a:cubicBezTo>
                  <a:cubicBezTo>
                    <a:pt x="4233" y="9546"/>
                    <a:pt x="4342" y="9546"/>
                    <a:pt x="4450" y="9546"/>
                  </a:cubicBezTo>
                  <a:cubicBezTo>
                    <a:pt x="4450" y="9546"/>
                    <a:pt x="4667" y="9546"/>
                    <a:pt x="4667" y="9465"/>
                  </a:cubicBezTo>
                  <a:cubicBezTo>
                    <a:pt x="4776" y="9465"/>
                    <a:pt x="4667" y="9304"/>
                    <a:pt x="4667" y="9224"/>
                  </a:cubicBezTo>
                  <a:cubicBezTo>
                    <a:pt x="4667" y="9224"/>
                    <a:pt x="4559" y="9143"/>
                    <a:pt x="4559" y="9062"/>
                  </a:cubicBezTo>
                  <a:cubicBezTo>
                    <a:pt x="4559" y="9062"/>
                    <a:pt x="4450" y="8982"/>
                    <a:pt x="4450" y="8982"/>
                  </a:cubicBezTo>
                  <a:cubicBezTo>
                    <a:pt x="4559" y="8982"/>
                    <a:pt x="4667" y="8982"/>
                    <a:pt x="4667" y="8982"/>
                  </a:cubicBezTo>
                  <a:cubicBezTo>
                    <a:pt x="4776" y="8982"/>
                    <a:pt x="4884" y="9062"/>
                    <a:pt x="4993" y="9062"/>
                  </a:cubicBezTo>
                  <a:cubicBezTo>
                    <a:pt x="4993" y="9062"/>
                    <a:pt x="5210" y="8982"/>
                    <a:pt x="5210" y="8982"/>
                  </a:cubicBezTo>
                  <a:cubicBezTo>
                    <a:pt x="5210" y="8901"/>
                    <a:pt x="5319" y="8821"/>
                    <a:pt x="5319" y="8821"/>
                  </a:cubicBezTo>
                  <a:cubicBezTo>
                    <a:pt x="5427" y="8740"/>
                    <a:pt x="5644" y="8659"/>
                    <a:pt x="5753" y="8579"/>
                  </a:cubicBezTo>
                  <a:cubicBezTo>
                    <a:pt x="5861" y="8579"/>
                    <a:pt x="6078" y="8659"/>
                    <a:pt x="6187" y="8579"/>
                  </a:cubicBezTo>
                  <a:cubicBezTo>
                    <a:pt x="6295" y="8579"/>
                    <a:pt x="6513" y="8498"/>
                    <a:pt x="6621" y="8418"/>
                  </a:cubicBezTo>
                  <a:cubicBezTo>
                    <a:pt x="6621" y="8337"/>
                    <a:pt x="6730" y="8256"/>
                    <a:pt x="6838" y="8176"/>
                  </a:cubicBezTo>
                  <a:cubicBezTo>
                    <a:pt x="6838" y="8176"/>
                    <a:pt x="6947" y="8015"/>
                    <a:pt x="7055" y="8015"/>
                  </a:cubicBezTo>
                  <a:cubicBezTo>
                    <a:pt x="7055" y="8015"/>
                    <a:pt x="7272" y="8015"/>
                    <a:pt x="7381" y="8015"/>
                  </a:cubicBezTo>
                  <a:cubicBezTo>
                    <a:pt x="7489" y="8015"/>
                    <a:pt x="7598" y="8095"/>
                    <a:pt x="7707" y="8095"/>
                  </a:cubicBezTo>
                  <a:cubicBezTo>
                    <a:pt x="7924" y="8095"/>
                    <a:pt x="8141" y="8095"/>
                    <a:pt x="8249" y="8095"/>
                  </a:cubicBezTo>
                  <a:cubicBezTo>
                    <a:pt x="8358" y="8095"/>
                    <a:pt x="8575" y="8176"/>
                    <a:pt x="8683" y="8176"/>
                  </a:cubicBezTo>
                  <a:cubicBezTo>
                    <a:pt x="8683" y="8176"/>
                    <a:pt x="8901" y="8176"/>
                    <a:pt x="9009" y="8176"/>
                  </a:cubicBezTo>
                  <a:cubicBezTo>
                    <a:pt x="9118" y="8176"/>
                    <a:pt x="9335" y="8095"/>
                    <a:pt x="9335" y="8015"/>
                  </a:cubicBezTo>
                  <a:cubicBezTo>
                    <a:pt x="9443" y="8015"/>
                    <a:pt x="9552" y="7773"/>
                    <a:pt x="9660" y="7773"/>
                  </a:cubicBezTo>
                  <a:cubicBezTo>
                    <a:pt x="9769" y="7692"/>
                    <a:pt x="9877" y="7773"/>
                    <a:pt x="9986" y="7773"/>
                  </a:cubicBezTo>
                  <a:cubicBezTo>
                    <a:pt x="10094" y="7773"/>
                    <a:pt x="10312" y="7692"/>
                    <a:pt x="10420" y="7612"/>
                  </a:cubicBezTo>
                  <a:cubicBezTo>
                    <a:pt x="10420" y="7612"/>
                    <a:pt x="10420" y="7451"/>
                    <a:pt x="10420" y="7370"/>
                  </a:cubicBezTo>
                  <a:cubicBezTo>
                    <a:pt x="10312" y="7370"/>
                    <a:pt x="10203" y="7289"/>
                    <a:pt x="10203" y="7209"/>
                  </a:cubicBezTo>
                  <a:cubicBezTo>
                    <a:pt x="10203" y="7209"/>
                    <a:pt x="10094" y="7128"/>
                    <a:pt x="10094" y="7128"/>
                  </a:cubicBezTo>
                  <a:cubicBezTo>
                    <a:pt x="10203" y="7048"/>
                    <a:pt x="10312" y="7048"/>
                    <a:pt x="10312" y="6967"/>
                  </a:cubicBezTo>
                  <a:cubicBezTo>
                    <a:pt x="10420" y="6886"/>
                    <a:pt x="10312" y="6806"/>
                    <a:pt x="10312" y="6806"/>
                  </a:cubicBezTo>
                  <a:cubicBezTo>
                    <a:pt x="10312" y="6645"/>
                    <a:pt x="9986" y="6564"/>
                    <a:pt x="9986" y="6483"/>
                  </a:cubicBezTo>
                  <a:cubicBezTo>
                    <a:pt x="9877" y="6403"/>
                    <a:pt x="9660" y="6322"/>
                    <a:pt x="9660" y="6242"/>
                  </a:cubicBezTo>
                  <a:cubicBezTo>
                    <a:pt x="9660" y="6161"/>
                    <a:pt x="9660" y="6000"/>
                    <a:pt x="9769" y="5919"/>
                  </a:cubicBezTo>
                  <a:cubicBezTo>
                    <a:pt x="9769" y="5839"/>
                    <a:pt x="9986" y="5677"/>
                    <a:pt x="9986" y="5597"/>
                  </a:cubicBezTo>
                  <a:cubicBezTo>
                    <a:pt x="9986" y="5516"/>
                    <a:pt x="9877" y="5436"/>
                    <a:pt x="9769" y="5436"/>
                  </a:cubicBezTo>
                  <a:cubicBezTo>
                    <a:pt x="9769" y="5355"/>
                    <a:pt x="9660" y="5194"/>
                    <a:pt x="9552" y="5113"/>
                  </a:cubicBezTo>
                  <a:cubicBezTo>
                    <a:pt x="9552" y="5113"/>
                    <a:pt x="9552" y="4952"/>
                    <a:pt x="9552" y="4871"/>
                  </a:cubicBezTo>
                  <a:cubicBezTo>
                    <a:pt x="9552" y="4871"/>
                    <a:pt x="9552" y="4791"/>
                    <a:pt x="9552" y="4710"/>
                  </a:cubicBezTo>
                  <a:cubicBezTo>
                    <a:pt x="9660" y="4710"/>
                    <a:pt x="9769" y="4710"/>
                    <a:pt x="9769" y="4710"/>
                  </a:cubicBezTo>
                  <a:cubicBezTo>
                    <a:pt x="9877" y="4710"/>
                    <a:pt x="9986" y="4710"/>
                    <a:pt x="9986" y="4710"/>
                  </a:cubicBezTo>
                  <a:cubicBezTo>
                    <a:pt x="10094" y="4710"/>
                    <a:pt x="10203" y="4791"/>
                    <a:pt x="10312" y="4791"/>
                  </a:cubicBezTo>
                  <a:cubicBezTo>
                    <a:pt x="10312" y="4791"/>
                    <a:pt x="10420" y="4710"/>
                    <a:pt x="10529" y="4710"/>
                  </a:cubicBezTo>
                  <a:cubicBezTo>
                    <a:pt x="10529" y="4630"/>
                    <a:pt x="10529" y="4468"/>
                    <a:pt x="10529" y="4388"/>
                  </a:cubicBezTo>
                  <a:cubicBezTo>
                    <a:pt x="10529" y="4307"/>
                    <a:pt x="10746" y="4146"/>
                    <a:pt x="10854" y="4065"/>
                  </a:cubicBezTo>
                  <a:cubicBezTo>
                    <a:pt x="10963" y="3985"/>
                    <a:pt x="11288" y="4065"/>
                    <a:pt x="11397" y="3985"/>
                  </a:cubicBezTo>
                  <a:cubicBezTo>
                    <a:pt x="11506" y="3985"/>
                    <a:pt x="11723" y="3824"/>
                    <a:pt x="11723" y="3743"/>
                  </a:cubicBezTo>
                  <a:cubicBezTo>
                    <a:pt x="11831" y="3662"/>
                    <a:pt x="11723" y="3421"/>
                    <a:pt x="11831" y="3259"/>
                  </a:cubicBezTo>
                  <a:cubicBezTo>
                    <a:pt x="11831" y="3179"/>
                    <a:pt x="12048" y="3018"/>
                    <a:pt x="12157" y="3018"/>
                  </a:cubicBezTo>
                  <a:cubicBezTo>
                    <a:pt x="12265" y="3018"/>
                    <a:pt x="12374" y="3018"/>
                    <a:pt x="12482" y="3018"/>
                  </a:cubicBezTo>
                  <a:cubicBezTo>
                    <a:pt x="12482" y="2937"/>
                    <a:pt x="12482" y="2856"/>
                    <a:pt x="12591" y="2776"/>
                  </a:cubicBezTo>
                  <a:cubicBezTo>
                    <a:pt x="12591" y="2776"/>
                    <a:pt x="12808" y="2776"/>
                    <a:pt x="12808" y="2776"/>
                  </a:cubicBezTo>
                  <a:cubicBezTo>
                    <a:pt x="12917" y="2695"/>
                    <a:pt x="13025" y="2534"/>
                    <a:pt x="13025" y="2534"/>
                  </a:cubicBezTo>
                  <a:cubicBezTo>
                    <a:pt x="13025" y="2454"/>
                    <a:pt x="12917" y="2373"/>
                    <a:pt x="12808" y="2292"/>
                  </a:cubicBezTo>
                  <a:cubicBezTo>
                    <a:pt x="12808" y="2212"/>
                    <a:pt x="12808" y="2051"/>
                    <a:pt x="12808" y="1970"/>
                  </a:cubicBezTo>
                  <a:cubicBezTo>
                    <a:pt x="12699" y="1970"/>
                    <a:pt x="12699" y="1970"/>
                    <a:pt x="12591" y="1889"/>
                  </a:cubicBezTo>
                  <a:cubicBezTo>
                    <a:pt x="12591" y="1889"/>
                    <a:pt x="12482" y="1809"/>
                    <a:pt x="12482" y="1728"/>
                  </a:cubicBezTo>
                  <a:cubicBezTo>
                    <a:pt x="12482" y="1728"/>
                    <a:pt x="12482" y="1648"/>
                    <a:pt x="12482" y="1648"/>
                  </a:cubicBezTo>
                  <a:cubicBezTo>
                    <a:pt x="12482" y="1567"/>
                    <a:pt x="12699" y="1567"/>
                    <a:pt x="12808" y="1486"/>
                  </a:cubicBezTo>
                  <a:cubicBezTo>
                    <a:pt x="12808" y="1406"/>
                    <a:pt x="12808" y="1406"/>
                    <a:pt x="12808" y="1406"/>
                  </a:cubicBezTo>
                  <a:cubicBezTo>
                    <a:pt x="12917" y="1325"/>
                    <a:pt x="13134" y="1406"/>
                    <a:pt x="13134" y="1406"/>
                  </a:cubicBezTo>
                  <a:cubicBezTo>
                    <a:pt x="13242" y="1406"/>
                    <a:pt x="13351" y="1325"/>
                    <a:pt x="13459" y="1245"/>
                  </a:cubicBezTo>
                  <a:cubicBezTo>
                    <a:pt x="13459" y="1245"/>
                    <a:pt x="13459" y="1083"/>
                    <a:pt x="13459" y="1083"/>
                  </a:cubicBezTo>
                  <a:cubicBezTo>
                    <a:pt x="13568" y="1003"/>
                    <a:pt x="13676" y="1083"/>
                    <a:pt x="13785" y="1083"/>
                  </a:cubicBezTo>
                  <a:cubicBezTo>
                    <a:pt x="13785" y="1003"/>
                    <a:pt x="13785" y="842"/>
                    <a:pt x="13893" y="761"/>
                  </a:cubicBezTo>
                  <a:cubicBezTo>
                    <a:pt x="13893" y="761"/>
                    <a:pt x="14111" y="842"/>
                    <a:pt x="14219" y="761"/>
                  </a:cubicBezTo>
                  <a:cubicBezTo>
                    <a:pt x="14219" y="761"/>
                    <a:pt x="14219" y="600"/>
                    <a:pt x="14219" y="600"/>
                  </a:cubicBezTo>
                  <a:cubicBezTo>
                    <a:pt x="14219" y="519"/>
                    <a:pt x="14111" y="358"/>
                    <a:pt x="14111" y="358"/>
                  </a:cubicBezTo>
                  <a:cubicBezTo>
                    <a:pt x="14111" y="277"/>
                    <a:pt x="14328" y="197"/>
                    <a:pt x="14436" y="197"/>
                  </a:cubicBezTo>
                  <a:cubicBezTo>
                    <a:pt x="14545" y="116"/>
                    <a:pt x="14762" y="36"/>
                    <a:pt x="14870" y="36"/>
                  </a:cubicBezTo>
                  <a:cubicBezTo>
                    <a:pt x="14979" y="-45"/>
                    <a:pt x="15305" y="36"/>
                    <a:pt x="15413" y="36"/>
                  </a:cubicBezTo>
                  <a:cubicBezTo>
                    <a:pt x="15413" y="116"/>
                    <a:pt x="15413" y="277"/>
                    <a:pt x="15413" y="358"/>
                  </a:cubicBezTo>
                  <a:cubicBezTo>
                    <a:pt x="15413" y="439"/>
                    <a:pt x="15522" y="600"/>
                    <a:pt x="15522" y="600"/>
                  </a:cubicBezTo>
                  <a:cubicBezTo>
                    <a:pt x="15522" y="680"/>
                    <a:pt x="15413" y="761"/>
                    <a:pt x="15413" y="842"/>
                  </a:cubicBezTo>
                  <a:cubicBezTo>
                    <a:pt x="15413" y="922"/>
                    <a:pt x="15522" y="1083"/>
                    <a:pt x="15413" y="1164"/>
                  </a:cubicBezTo>
                  <a:cubicBezTo>
                    <a:pt x="15413" y="1164"/>
                    <a:pt x="15305" y="1245"/>
                    <a:pt x="15305" y="1325"/>
                  </a:cubicBezTo>
                  <a:cubicBezTo>
                    <a:pt x="15196" y="1406"/>
                    <a:pt x="15196" y="1567"/>
                    <a:pt x="15196" y="1648"/>
                  </a:cubicBezTo>
                  <a:cubicBezTo>
                    <a:pt x="15305" y="1728"/>
                    <a:pt x="15305" y="1809"/>
                    <a:pt x="15413" y="1889"/>
                  </a:cubicBezTo>
                  <a:cubicBezTo>
                    <a:pt x="15522" y="1970"/>
                    <a:pt x="15739" y="1970"/>
                    <a:pt x="15847" y="2051"/>
                  </a:cubicBezTo>
                  <a:cubicBezTo>
                    <a:pt x="15847" y="2131"/>
                    <a:pt x="15956" y="2292"/>
                    <a:pt x="15956" y="2292"/>
                  </a:cubicBezTo>
                  <a:cubicBezTo>
                    <a:pt x="16064" y="2373"/>
                    <a:pt x="16173" y="2454"/>
                    <a:pt x="16281" y="2454"/>
                  </a:cubicBezTo>
                  <a:cubicBezTo>
                    <a:pt x="16281" y="2454"/>
                    <a:pt x="16390" y="2534"/>
                    <a:pt x="16498" y="2615"/>
                  </a:cubicBezTo>
                  <a:cubicBezTo>
                    <a:pt x="16498" y="2615"/>
                    <a:pt x="16716" y="2695"/>
                    <a:pt x="16716" y="2776"/>
                  </a:cubicBezTo>
                  <a:cubicBezTo>
                    <a:pt x="16824" y="2776"/>
                    <a:pt x="16824" y="2937"/>
                    <a:pt x="16933" y="2937"/>
                  </a:cubicBezTo>
                  <a:cubicBezTo>
                    <a:pt x="16933" y="2937"/>
                    <a:pt x="16933" y="2937"/>
                    <a:pt x="16933" y="2937"/>
                  </a:cubicBezTo>
                  <a:cubicBezTo>
                    <a:pt x="16933" y="3018"/>
                    <a:pt x="16824" y="3098"/>
                    <a:pt x="16716" y="3179"/>
                  </a:cubicBezTo>
                  <a:cubicBezTo>
                    <a:pt x="16716" y="3179"/>
                    <a:pt x="16716" y="3340"/>
                    <a:pt x="16716" y="3340"/>
                  </a:cubicBezTo>
                  <a:cubicBezTo>
                    <a:pt x="16607" y="3501"/>
                    <a:pt x="16824" y="3662"/>
                    <a:pt x="16824" y="3824"/>
                  </a:cubicBezTo>
                  <a:cubicBezTo>
                    <a:pt x="16824" y="3904"/>
                    <a:pt x="16824" y="4227"/>
                    <a:pt x="16716" y="4307"/>
                  </a:cubicBezTo>
                  <a:cubicBezTo>
                    <a:pt x="16716" y="4388"/>
                    <a:pt x="16390" y="4549"/>
                    <a:pt x="16390" y="4710"/>
                  </a:cubicBezTo>
                  <a:cubicBezTo>
                    <a:pt x="16281" y="4791"/>
                    <a:pt x="16173" y="5033"/>
                    <a:pt x="16064" y="5113"/>
                  </a:cubicBezTo>
                  <a:cubicBezTo>
                    <a:pt x="16064" y="5194"/>
                    <a:pt x="15847" y="5355"/>
                    <a:pt x="15847" y="5436"/>
                  </a:cubicBezTo>
                  <a:cubicBezTo>
                    <a:pt x="15739" y="5516"/>
                    <a:pt x="15739" y="5839"/>
                    <a:pt x="15630" y="6000"/>
                  </a:cubicBezTo>
                  <a:cubicBezTo>
                    <a:pt x="15630" y="6161"/>
                    <a:pt x="15413" y="6403"/>
                    <a:pt x="15413" y="6564"/>
                  </a:cubicBezTo>
                  <a:cubicBezTo>
                    <a:pt x="15413" y="6564"/>
                    <a:pt x="15522" y="6725"/>
                    <a:pt x="15522" y="6806"/>
                  </a:cubicBezTo>
                  <a:cubicBezTo>
                    <a:pt x="15630" y="6886"/>
                    <a:pt x="15847" y="6967"/>
                    <a:pt x="15956" y="6967"/>
                  </a:cubicBezTo>
                  <a:cubicBezTo>
                    <a:pt x="16064" y="7048"/>
                    <a:pt x="16173" y="7128"/>
                    <a:pt x="16173" y="7209"/>
                  </a:cubicBezTo>
                  <a:cubicBezTo>
                    <a:pt x="16281" y="7289"/>
                    <a:pt x="16281" y="7451"/>
                    <a:pt x="16281" y="7531"/>
                  </a:cubicBezTo>
                  <a:cubicBezTo>
                    <a:pt x="16390" y="7612"/>
                    <a:pt x="16607" y="7692"/>
                    <a:pt x="16607" y="7773"/>
                  </a:cubicBezTo>
                  <a:cubicBezTo>
                    <a:pt x="16716" y="7854"/>
                    <a:pt x="16824" y="8015"/>
                    <a:pt x="16824" y="8095"/>
                  </a:cubicBezTo>
                  <a:cubicBezTo>
                    <a:pt x="16933" y="8256"/>
                    <a:pt x="16933" y="8498"/>
                    <a:pt x="17041" y="8659"/>
                  </a:cubicBezTo>
                  <a:cubicBezTo>
                    <a:pt x="17041" y="8740"/>
                    <a:pt x="17258" y="8982"/>
                    <a:pt x="17367" y="9062"/>
                  </a:cubicBezTo>
                  <a:cubicBezTo>
                    <a:pt x="17367" y="9143"/>
                    <a:pt x="17584" y="9224"/>
                    <a:pt x="17692" y="9304"/>
                  </a:cubicBezTo>
                  <a:cubicBezTo>
                    <a:pt x="17801" y="9385"/>
                    <a:pt x="17910" y="9627"/>
                    <a:pt x="17910" y="9788"/>
                  </a:cubicBezTo>
                  <a:cubicBezTo>
                    <a:pt x="17910" y="9868"/>
                    <a:pt x="17910" y="9949"/>
                    <a:pt x="17801" y="10030"/>
                  </a:cubicBezTo>
                  <a:cubicBezTo>
                    <a:pt x="17692" y="10110"/>
                    <a:pt x="17584" y="10110"/>
                    <a:pt x="17475" y="10191"/>
                  </a:cubicBezTo>
                  <a:cubicBezTo>
                    <a:pt x="17475" y="10191"/>
                    <a:pt x="17258" y="10191"/>
                    <a:pt x="17258" y="10191"/>
                  </a:cubicBezTo>
                  <a:cubicBezTo>
                    <a:pt x="17150" y="10271"/>
                    <a:pt x="17258" y="10352"/>
                    <a:pt x="17258" y="10433"/>
                  </a:cubicBezTo>
                  <a:cubicBezTo>
                    <a:pt x="17258" y="10513"/>
                    <a:pt x="17258" y="10594"/>
                    <a:pt x="17258" y="10674"/>
                  </a:cubicBezTo>
                  <a:cubicBezTo>
                    <a:pt x="17150" y="10674"/>
                    <a:pt x="17041" y="10836"/>
                    <a:pt x="16933" y="10836"/>
                  </a:cubicBezTo>
                  <a:cubicBezTo>
                    <a:pt x="16933" y="10836"/>
                    <a:pt x="16716" y="10755"/>
                    <a:pt x="16716" y="10674"/>
                  </a:cubicBezTo>
                  <a:cubicBezTo>
                    <a:pt x="16607" y="10674"/>
                    <a:pt x="16607" y="10594"/>
                    <a:pt x="16607" y="10513"/>
                  </a:cubicBezTo>
                  <a:cubicBezTo>
                    <a:pt x="16498" y="10513"/>
                    <a:pt x="16281" y="10513"/>
                    <a:pt x="16173" y="10513"/>
                  </a:cubicBezTo>
                  <a:cubicBezTo>
                    <a:pt x="16064" y="10513"/>
                    <a:pt x="15956" y="10594"/>
                    <a:pt x="15847" y="10594"/>
                  </a:cubicBezTo>
                  <a:cubicBezTo>
                    <a:pt x="15739" y="10674"/>
                    <a:pt x="15522" y="10594"/>
                    <a:pt x="15413" y="10674"/>
                  </a:cubicBezTo>
                  <a:cubicBezTo>
                    <a:pt x="15413" y="10755"/>
                    <a:pt x="15305" y="10836"/>
                    <a:pt x="15305" y="10916"/>
                  </a:cubicBezTo>
                  <a:cubicBezTo>
                    <a:pt x="15413" y="10997"/>
                    <a:pt x="15522" y="11077"/>
                    <a:pt x="15630" y="11158"/>
                  </a:cubicBezTo>
                  <a:cubicBezTo>
                    <a:pt x="15630" y="11239"/>
                    <a:pt x="15739" y="11400"/>
                    <a:pt x="15739" y="11480"/>
                  </a:cubicBezTo>
                  <a:cubicBezTo>
                    <a:pt x="15739" y="11561"/>
                    <a:pt x="15630" y="11642"/>
                    <a:pt x="15630" y="11722"/>
                  </a:cubicBezTo>
                  <a:cubicBezTo>
                    <a:pt x="15630" y="11883"/>
                    <a:pt x="15522" y="12045"/>
                    <a:pt x="15630" y="12206"/>
                  </a:cubicBezTo>
                  <a:cubicBezTo>
                    <a:pt x="15630" y="12206"/>
                    <a:pt x="15739" y="12286"/>
                    <a:pt x="15847" y="12286"/>
                  </a:cubicBezTo>
                  <a:cubicBezTo>
                    <a:pt x="15847" y="12367"/>
                    <a:pt x="15956" y="12448"/>
                    <a:pt x="15956" y="12528"/>
                  </a:cubicBezTo>
                  <a:cubicBezTo>
                    <a:pt x="16064" y="12609"/>
                    <a:pt x="16064" y="12770"/>
                    <a:pt x="16173" y="12851"/>
                  </a:cubicBezTo>
                  <a:cubicBezTo>
                    <a:pt x="16281" y="12931"/>
                    <a:pt x="16498" y="13012"/>
                    <a:pt x="16607" y="13092"/>
                  </a:cubicBezTo>
                  <a:cubicBezTo>
                    <a:pt x="16716" y="13173"/>
                    <a:pt x="16933" y="13254"/>
                    <a:pt x="17150" y="13254"/>
                  </a:cubicBezTo>
                  <a:cubicBezTo>
                    <a:pt x="17258" y="13254"/>
                    <a:pt x="17367" y="13092"/>
                    <a:pt x="17475" y="13092"/>
                  </a:cubicBezTo>
                  <a:cubicBezTo>
                    <a:pt x="17475" y="13012"/>
                    <a:pt x="17584" y="12931"/>
                    <a:pt x="17692" y="12931"/>
                  </a:cubicBezTo>
                  <a:cubicBezTo>
                    <a:pt x="17692" y="12851"/>
                    <a:pt x="17910" y="12931"/>
                    <a:pt x="18018" y="12931"/>
                  </a:cubicBezTo>
                  <a:cubicBezTo>
                    <a:pt x="18018" y="12931"/>
                    <a:pt x="18127" y="13012"/>
                    <a:pt x="18127" y="13012"/>
                  </a:cubicBezTo>
                  <a:cubicBezTo>
                    <a:pt x="18235" y="13092"/>
                    <a:pt x="18235" y="13254"/>
                    <a:pt x="18235" y="13254"/>
                  </a:cubicBezTo>
                  <a:cubicBezTo>
                    <a:pt x="18344" y="13334"/>
                    <a:pt x="18344" y="13495"/>
                    <a:pt x="18344" y="13495"/>
                  </a:cubicBezTo>
                  <a:cubicBezTo>
                    <a:pt x="18452" y="13576"/>
                    <a:pt x="18561" y="13656"/>
                    <a:pt x="18561" y="13656"/>
                  </a:cubicBezTo>
                  <a:cubicBezTo>
                    <a:pt x="18669" y="13656"/>
                    <a:pt x="18778" y="13576"/>
                    <a:pt x="18886" y="13576"/>
                  </a:cubicBezTo>
                  <a:cubicBezTo>
                    <a:pt x="18886" y="13576"/>
                    <a:pt x="19104" y="13656"/>
                    <a:pt x="19104" y="13656"/>
                  </a:cubicBezTo>
                  <a:cubicBezTo>
                    <a:pt x="19212" y="13656"/>
                    <a:pt x="19212" y="13818"/>
                    <a:pt x="19212" y="13898"/>
                  </a:cubicBezTo>
                  <a:cubicBezTo>
                    <a:pt x="19321" y="13898"/>
                    <a:pt x="19538" y="13979"/>
                    <a:pt x="19538" y="14059"/>
                  </a:cubicBezTo>
                  <a:cubicBezTo>
                    <a:pt x="19646" y="14059"/>
                    <a:pt x="19755" y="14221"/>
                    <a:pt x="19755" y="14301"/>
                  </a:cubicBezTo>
                  <a:cubicBezTo>
                    <a:pt x="19755" y="14301"/>
                    <a:pt x="19646" y="14462"/>
                    <a:pt x="19646" y="14462"/>
                  </a:cubicBezTo>
                  <a:cubicBezTo>
                    <a:pt x="19646" y="14624"/>
                    <a:pt x="19755" y="14785"/>
                    <a:pt x="19755" y="14865"/>
                  </a:cubicBezTo>
                  <a:cubicBezTo>
                    <a:pt x="19863" y="14946"/>
                    <a:pt x="19972" y="15107"/>
                    <a:pt x="20080" y="15107"/>
                  </a:cubicBezTo>
                  <a:cubicBezTo>
                    <a:pt x="20189" y="15107"/>
                    <a:pt x="20515" y="15027"/>
                    <a:pt x="20623" y="15107"/>
                  </a:cubicBezTo>
                  <a:cubicBezTo>
                    <a:pt x="20623" y="15107"/>
                    <a:pt x="20840" y="15107"/>
                    <a:pt x="20840" y="15107"/>
                  </a:cubicBezTo>
                  <a:cubicBezTo>
                    <a:pt x="20949" y="15188"/>
                    <a:pt x="20840" y="15349"/>
                    <a:pt x="20949" y="15430"/>
                  </a:cubicBezTo>
                  <a:cubicBezTo>
                    <a:pt x="20949" y="15510"/>
                    <a:pt x="21166" y="15671"/>
                    <a:pt x="21166" y="15752"/>
                  </a:cubicBezTo>
                  <a:cubicBezTo>
                    <a:pt x="21166" y="15833"/>
                    <a:pt x="21166" y="16074"/>
                    <a:pt x="21274" y="16074"/>
                  </a:cubicBezTo>
                  <a:cubicBezTo>
                    <a:pt x="21274" y="16155"/>
                    <a:pt x="21491" y="16155"/>
                    <a:pt x="21491" y="162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5" name="Google Shape;2645;p280"/>
            <p:cNvSpPr/>
            <p:nvPr/>
          </p:nvSpPr>
          <p:spPr>
            <a:xfrm>
              <a:off x="421160" y="1835575"/>
              <a:ext cx="1336514" cy="60861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64" y="1662"/>
                  </a:moveTo>
                  <a:cubicBezTo>
                    <a:pt x="14364" y="1662"/>
                    <a:pt x="14472" y="1424"/>
                    <a:pt x="14580" y="1424"/>
                  </a:cubicBezTo>
                  <a:cubicBezTo>
                    <a:pt x="14580" y="1424"/>
                    <a:pt x="14796" y="1424"/>
                    <a:pt x="14904" y="1424"/>
                  </a:cubicBezTo>
                  <a:cubicBezTo>
                    <a:pt x="15012" y="1662"/>
                    <a:pt x="15228" y="1899"/>
                    <a:pt x="15228" y="1899"/>
                  </a:cubicBezTo>
                  <a:cubicBezTo>
                    <a:pt x="15336" y="2136"/>
                    <a:pt x="15444" y="2374"/>
                    <a:pt x="15552" y="2374"/>
                  </a:cubicBezTo>
                  <a:cubicBezTo>
                    <a:pt x="15660" y="2136"/>
                    <a:pt x="15876" y="1899"/>
                    <a:pt x="15876" y="1899"/>
                  </a:cubicBezTo>
                  <a:cubicBezTo>
                    <a:pt x="15984" y="1662"/>
                    <a:pt x="16200" y="1662"/>
                    <a:pt x="16308" y="1662"/>
                  </a:cubicBezTo>
                  <a:cubicBezTo>
                    <a:pt x="16308" y="1899"/>
                    <a:pt x="16416" y="2136"/>
                    <a:pt x="16524" y="2374"/>
                  </a:cubicBezTo>
                  <a:cubicBezTo>
                    <a:pt x="16632" y="2611"/>
                    <a:pt x="16848" y="3086"/>
                    <a:pt x="16848" y="3560"/>
                  </a:cubicBezTo>
                  <a:cubicBezTo>
                    <a:pt x="16956" y="3798"/>
                    <a:pt x="16956" y="4273"/>
                    <a:pt x="16956" y="4747"/>
                  </a:cubicBezTo>
                  <a:cubicBezTo>
                    <a:pt x="16956" y="4747"/>
                    <a:pt x="16956" y="5222"/>
                    <a:pt x="16956" y="5459"/>
                  </a:cubicBezTo>
                  <a:cubicBezTo>
                    <a:pt x="16848" y="5697"/>
                    <a:pt x="16740" y="5934"/>
                    <a:pt x="16740" y="6171"/>
                  </a:cubicBezTo>
                  <a:cubicBezTo>
                    <a:pt x="16740" y="6171"/>
                    <a:pt x="16740" y="6646"/>
                    <a:pt x="16740" y="6646"/>
                  </a:cubicBezTo>
                  <a:cubicBezTo>
                    <a:pt x="16848" y="6646"/>
                    <a:pt x="16956" y="6646"/>
                    <a:pt x="17064" y="6409"/>
                  </a:cubicBezTo>
                  <a:cubicBezTo>
                    <a:pt x="17172" y="6409"/>
                    <a:pt x="17280" y="6171"/>
                    <a:pt x="17388" y="5934"/>
                  </a:cubicBezTo>
                  <a:cubicBezTo>
                    <a:pt x="17496" y="5934"/>
                    <a:pt x="17712" y="5934"/>
                    <a:pt x="17712" y="5934"/>
                  </a:cubicBezTo>
                  <a:cubicBezTo>
                    <a:pt x="17820" y="5934"/>
                    <a:pt x="18036" y="5934"/>
                    <a:pt x="18036" y="6171"/>
                  </a:cubicBezTo>
                  <a:cubicBezTo>
                    <a:pt x="18144" y="6171"/>
                    <a:pt x="18252" y="6884"/>
                    <a:pt x="18360" y="7121"/>
                  </a:cubicBezTo>
                  <a:cubicBezTo>
                    <a:pt x="18360" y="7121"/>
                    <a:pt x="18468" y="7358"/>
                    <a:pt x="18468" y="7358"/>
                  </a:cubicBezTo>
                  <a:cubicBezTo>
                    <a:pt x="18576" y="7596"/>
                    <a:pt x="18576" y="7833"/>
                    <a:pt x="18576" y="7833"/>
                  </a:cubicBezTo>
                  <a:cubicBezTo>
                    <a:pt x="18684" y="8070"/>
                    <a:pt x="18792" y="8308"/>
                    <a:pt x="18900" y="8545"/>
                  </a:cubicBezTo>
                  <a:cubicBezTo>
                    <a:pt x="19008" y="8545"/>
                    <a:pt x="19224" y="8782"/>
                    <a:pt x="19332" y="8782"/>
                  </a:cubicBezTo>
                  <a:cubicBezTo>
                    <a:pt x="19440" y="9020"/>
                    <a:pt x="19548" y="9732"/>
                    <a:pt x="19548" y="9969"/>
                  </a:cubicBezTo>
                  <a:cubicBezTo>
                    <a:pt x="19656" y="10207"/>
                    <a:pt x="19656" y="10919"/>
                    <a:pt x="19764" y="11156"/>
                  </a:cubicBezTo>
                  <a:cubicBezTo>
                    <a:pt x="19872" y="11393"/>
                    <a:pt x="19980" y="11393"/>
                    <a:pt x="20088" y="11631"/>
                  </a:cubicBezTo>
                  <a:cubicBezTo>
                    <a:pt x="20196" y="11631"/>
                    <a:pt x="20304" y="12105"/>
                    <a:pt x="20304" y="12343"/>
                  </a:cubicBezTo>
                  <a:cubicBezTo>
                    <a:pt x="20412" y="12343"/>
                    <a:pt x="20628" y="12818"/>
                    <a:pt x="20736" y="12818"/>
                  </a:cubicBezTo>
                  <a:cubicBezTo>
                    <a:pt x="20844" y="13055"/>
                    <a:pt x="21060" y="13055"/>
                    <a:pt x="21168" y="13292"/>
                  </a:cubicBezTo>
                  <a:cubicBezTo>
                    <a:pt x="21276" y="13292"/>
                    <a:pt x="21492" y="13767"/>
                    <a:pt x="21492" y="14004"/>
                  </a:cubicBezTo>
                  <a:cubicBezTo>
                    <a:pt x="21600" y="14242"/>
                    <a:pt x="21600" y="14954"/>
                    <a:pt x="21600" y="15429"/>
                  </a:cubicBezTo>
                  <a:cubicBezTo>
                    <a:pt x="21600" y="15429"/>
                    <a:pt x="21600" y="15666"/>
                    <a:pt x="21600" y="15666"/>
                  </a:cubicBezTo>
                  <a:cubicBezTo>
                    <a:pt x="21600" y="15666"/>
                    <a:pt x="21492" y="15666"/>
                    <a:pt x="21384" y="15666"/>
                  </a:cubicBezTo>
                  <a:cubicBezTo>
                    <a:pt x="21276" y="15429"/>
                    <a:pt x="21060" y="15429"/>
                    <a:pt x="20952" y="15191"/>
                  </a:cubicBezTo>
                  <a:cubicBezTo>
                    <a:pt x="20844" y="15191"/>
                    <a:pt x="20736" y="14954"/>
                    <a:pt x="20628" y="14716"/>
                  </a:cubicBezTo>
                  <a:cubicBezTo>
                    <a:pt x="20628" y="14479"/>
                    <a:pt x="20520" y="14242"/>
                    <a:pt x="20412" y="14242"/>
                  </a:cubicBezTo>
                  <a:cubicBezTo>
                    <a:pt x="20412" y="14242"/>
                    <a:pt x="20304" y="14242"/>
                    <a:pt x="20196" y="14242"/>
                  </a:cubicBezTo>
                  <a:cubicBezTo>
                    <a:pt x="20196" y="14004"/>
                    <a:pt x="20088" y="13767"/>
                    <a:pt x="20088" y="13530"/>
                  </a:cubicBezTo>
                  <a:cubicBezTo>
                    <a:pt x="20088" y="13530"/>
                    <a:pt x="19980" y="13292"/>
                    <a:pt x="19872" y="13292"/>
                  </a:cubicBezTo>
                  <a:cubicBezTo>
                    <a:pt x="19872" y="13292"/>
                    <a:pt x="19656" y="13530"/>
                    <a:pt x="19656" y="13530"/>
                  </a:cubicBezTo>
                  <a:cubicBezTo>
                    <a:pt x="19656" y="13530"/>
                    <a:pt x="19764" y="13767"/>
                    <a:pt x="19764" y="14004"/>
                  </a:cubicBezTo>
                  <a:cubicBezTo>
                    <a:pt x="19764" y="14004"/>
                    <a:pt x="19872" y="14242"/>
                    <a:pt x="19980" y="14479"/>
                  </a:cubicBezTo>
                  <a:cubicBezTo>
                    <a:pt x="19980" y="14479"/>
                    <a:pt x="19872" y="14716"/>
                    <a:pt x="19872" y="14716"/>
                  </a:cubicBezTo>
                  <a:cubicBezTo>
                    <a:pt x="19764" y="14954"/>
                    <a:pt x="19548" y="14716"/>
                    <a:pt x="19548" y="14479"/>
                  </a:cubicBezTo>
                  <a:cubicBezTo>
                    <a:pt x="19332" y="14479"/>
                    <a:pt x="19116" y="14242"/>
                    <a:pt x="18900" y="14004"/>
                  </a:cubicBezTo>
                  <a:cubicBezTo>
                    <a:pt x="18792" y="13767"/>
                    <a:pt x="18792" y="13292"/>
                    <a:pt x="18684" y="13055"/>
                  </a:cubicBezTo>
                  <a:cubicBezTo>
                    <a:pt x="18684" y="12818"/>
                    <a:pt x="18468" y="12580"/>
                    <a:pt x="18468" y="12580"/>
                  </a:cubicBezTo>
                  <a:cubicBezTo>
                    <a:pt x="18360" y="12580"/>
                    <a:pt x="18252" y="12580"/>
                    <a:pt x="18252" y="12580"/>
                  </a:cubicBezTo>
                  <a:cubicBezTo>
                    <a:pt x="18144" y="12580"/>
                    <a:pt x="18144" y="12818"/>
                    <a:pt x="18144" y="12818"/>
                  </a:cubicBezTo>
                  <a:cubicBezTo>
                    <a:pt x="18036" y="12818"/>
                    <a:pt x="17928" y="12580"/>
                    <a:pt x="17928" y="12343"/>
                  </a:cubicBezTo>
                  <a:cubicBezTo>
                    <a:pt x="17820" y="12343"/>
                    <a:pt x="17820" y="11868"/>
                    <a:pt x="17820" y="11868"/>
                  </a:cubicBezTo>
                  <a:cubicBezTo>
                    <a:pt x="17820" y="11631"/>
                    <a:pt x="17712" y="11393"/>
                    <a:pt x="17712" y="11393"/>
                  </a:cubicBezTo>
                  <a:cubicBezTo>
                    <a:pt x="17604" y="11156"/>
                    <a:pt x="17496" y="11156"/>
                    <a:pt x="17496" y="11156"/>
                  </a:cubicBezTo>
                  <a:cubicBezTo>
                    <a:pt x="17388" y="10919"/>
                    <a:pt x="17172" y="10919"/>
                    <a:pt x="17064" y="10681"/>
                  </a:cubicBezTo>
                  <a:cubicBezTo>
                    <a:pt x="17064" y="10681"/>
                    <a:pt x="16956" y="10444"/>
                    <a:pt x="16956" y="10207"/>
                  </a:cubicBezTo>
                  <a:cubicBezTo>
                    <a:pt x="16848" y="10207"/>
                    <a:pt x="16740" y="10207"/>
                    <a:pt x="16632" y="10207"/>
                  </a:cubicBezTo>
                  <a:cubicBezTo>
                    <a:pt x="16632" y="10207"/>
                    <a:pt x="16524" y="10207"/>
                    <a:pt x="16524" y="10207"/>
                  </a:cubicBezTo>
                  <a:cubicBezTo>
                    <a:pt x="16524" y="10207"/>
                    <a:pt x="16416" y="10207"/>
                    <a:pt x="16416" y="9969"/>
                  </a:cubicBezTo>
                  <a:cubicBezTo>
                    <a:pt x="16308" y="9969"/>
                    <a:pt x="16308" y="9732"/>
                    <a:pt x="16308" y="9732"/>
                  </a:cubicBezTo>
                  <a:cubicBezTo>
                    <a:pt x="16200" y="9732"/>
                    <a:pt x="16092" y="9732"/>
                    <a:pt x="16092" y="9732"/>
                  </a:cubicBezTo>
                  <a:cubicBezTo>
                    <a:pt x="15984" y="9495"/>
                    <a:pt x="16092" y="9257"/>
                    <a:pt x="15984" y="9020"/>
                  </a:cubicBezTo>
                  <a:cubicBezTo>
                    <a:pt x="15984" y="8782"/>
                    <a:pt x="15768" y="8782"/>
                    <a:pt x="15660" y="8545"/>
                  </a:cubicBezTo>
                  <a:cubicBezTo>
                    <a:pt x="15660" y="8545"/>
                    <a:pt x="15660" y="8070"/>
                    <a:pt x="15660" y="8070"/>
                  </a:cubicBezTo>
                  <a:cubicBezTo>
                    <a:pt x="15552" y="7833"/>
                    <a:pt x="15444" y="8070"/>
                    <a:pt x="15336" y="8070"/>
                  </a:cubicBezTo>
                  <a:cubicBezTo>
                    <a:pt x="15228" y="8070"/>
                    <a:pt x="15012" y="7833"/>
                    <a:pt x="15012" y="7833"/>
                  </a:cubicBezTo>
                  <a:cubicBezTo>
                    <a:pt x="14904" y="7596"/>
                    <a:pt x="14904" y="7596"/>
                    <a:pt x="14796" y="7596"/>
                  </a:cubicBezTo>
                  <a:cubicBezTo>
                    <a:pt x="14796" y="7358"/>
                    <a:pt x="14688" y="7358"/>
                    <a:pt x="14580" y="7596"/>
                  </a:cubicBezTo>
                  <a:cubicBezTo>
                    <a:pt x="14580" y="7596"/>
                    <a:pt x="14580" y="7833"/>
                    <a:pt x="14580" y="7833"/>
                  </a:cubicBezTo>
                  <a:cubicBezTo>
                    <a:pt x="14580" y="8070"/>
                    <a:pt x="14580" y="8308"/>
                    <a:pt x="14580" y="8308"/>
                  </a:cubicBezTo>
                  <a:cubicBezTo>
                    <a:pt x="14580" y="8545"/>
                    <a:pt x="14580" y="8782"/>
                    <a:pt x="14472" y="8782"/>
                  </a:cubicBezTo>
                  <a:cubicBezTo>
                    <a:pt x="14472" y="8782"/>
                    <a:pt x="14364" y="8782"/>
                    <a:pt x="14256" y="8545"/>
                  </a:cubicBezTo>
                  <a:cubicBezTo>
                    <a:pt x="14256" y="8545"/>
                    <a:pt x="14256" y="8308"/>
                    <a:pt x="14256" y="8308"/>
                  </a:cubicBezTo>
                  <a:cubicBezTo>
                    <a:pt x="14148" y="8070"/>
                    <a:pt x="14040" y="8070"/>
                    <a:pt x="14040" y="8070"/>
                  </a:cubicBezTo>
                  <a:cubicBezTo>
                    <a:pt x="14040" y="7833"/>
                    <a:pt x="13932" y="7596"/>
                    <a:pt x="13932" y="7596"/>
                  </a:cubicBezTo>
                  <a:cubicBezTo>
                    <a:pt x="13932" y="7358"/>
                    <a:pt x="14040" y="7121"/>
                    <a:pt x="13932" y="7121"/>
                  </a:cubicBezTo>
                  <a:cubicBezTo>
                    <a:pt x="13932" y="6884"/>
                    <a:pt x="13824" y="6884"/>
                    <a:pt x="13716" y="6884"/>
                  </a:cubicBezTo>
                  <a:cubicBezTo>
                    <a:pt x="13608" y="6646"/>
                    <a:pt x="13284" y="6409"/>
                    <a:pt x="13176" y="6409"/>
                  </a:cubicBezTo>
                  <a:cubicBezTo>
                    <a:pt x="13068" y="6171"/>
                    <a:pt x="12636" y="6171"/>
                    <a:pt x="12420" y="6171"/>
                  </a:cubicBezTo>
                  <a:cubicBezTo>
                    <a:pt x="12312" y="6171"/>
                    <a:pt x="12204" y="5697"/>
                    <a:pt x="11988" y="5697"/>
                  </a:cubicBezTo>
                  <a:cubicBezTo>
                    <a:pt x="11988" y="5697"/>
                    <a:pt x="11880" y="5934"/>
                    <a:pt x="11880" y="5934"/>
                  </a:cubicBezTo>
                  <a:cubicBezTo>
                    <a:pt x="11772" y="5934"/>
                    <a:pt x="11772" y="5934"/>
                    <a:pt x="11664" y="5697"/>
                  </a:cubicBezTo>
                  <a:cubicBezTo>
                    <a:pt x="11556" y="5697"/>
                    <a:pt x="11448" y="5459"/>
                    <a:pt x="11340" y="5222"/>
                  </a:cubicBezTo>
                  <a:cubicBezTo>
                    <a:pt x="11232" y="5222"/>
                    <a:pt x="11016" y="5222"/>
                    <a:pt x="10908" y="5222"/>
                  </a:cubicBezTo>
                  <a:cubicBezTo>
                    <a:pt x="10800" y="5222"/>
                    <a:pt x="10584" y="5222"/>
                    <a:pt x="10476" y="5222"/>
                  </a:cubicBezTo>
                  <a:cubicBezTo>
                    <a:pt x="10368" y="5222"/>
                    <a:pt x="10152" y="5697"/>
                    <a:pt x="10152" y="5697"/>
                  </a:cubicBezTo>
                  <a:cubicBezTo>
                    <a:pt x="10044" y="5934"/>
                    <a:pt x="9936" y="5934"/>
                    <a:pt x="9936" y="5934"/>
                  </a:cubicBezTo>
                  <a:cubicBezTo>
                    <a:pt x="9828" y="5934"/>
                    <a:pt x="9720" y="5934"/>
                    <a:pt x="9720" y="6171"/>
                  </a:cubicBezTo>
                  <a:cubicBezTo>
                    <a:pt x="9612" y="6171"/>
                    <a:pt x="9504" y="6646"/>
                    <a:pt x="9504" y="6646"/>
                  </a:cubicBezTo>
                  <a:cubicBezTo>
                    <a:pt x="9396" y="6884"/>
                    <a:pt x="9288" y="6884"/>
                    <a:pt x="9180" y="6884"/>
                  </a:cubicBezTo>
                  <a:cubicBezTo>
                    <a:pt x="9072" y="7121"/>
                    <a:pt x="8964" y="7358"/>
                    <a:pt x="8856" y="7358"/>
                  </a:cubicBezTo>
                  <a:cubicBezTo>
                    <a:pt x="8856" y="7358"/>
                    <a:pt x="8748" y="7358"/>
                    <a:pt x="8748" y="7596"/>
                  </a:cubicBezTo>
                  <a:cubicBezTo>
                    <a:pt x="8640" y="7596"/>
                    <a:pt x="8640" y="7833"/>
                    <a:pt x="8532" y="7833"/>
                  </a:cubicBezTo>
                  <a:cubicBezTo>
                    <a:pt x="8424" y="8070"/>
                    <a:pt x="8316" y="8070"/>
                    <a:pt x="8208" y="8308"/>
                  </a:cubicBezTo>
                  <a:cubicBezTo>
                    <a:pt x="8208" y="8308"/>
                    <a:pt x="8100" y="8545"/>
                    <a:pt x="8100" y="8782"/>
                  </a:cubicBezTo>
                  <a:cubicBezTo>
                    <a:pt x="8100" y="8782"/>
                    <a:pt x="8208" y="9020"/>
                    <a:pt x="8208" y="9257"/>
                  </a:cubicBezTo>
                  <a:cubicBezTo>
                    <a:pt x="8208" y="9257"/>
                    <a:pt x="8100" y="9732"/>
                    <a:pt x="8100" y="9732"/>
                  </a:cubicBezTo>
                  <a:cubicBezTo>
                    <a:pt x="8100" y="9969"/>
                    <a:pt x="7992" y="10207"/>
                    <a:pt x="7884" y="10444"/>
                  </a:cubicBezTo>
                  <a:cubicBezTo>
                    <a:pt x="7884" y="10681"/>
                    <a:pt x="7668" y="11156"/>
                    <a:pt x="7560" y="11393"/>
                  </a:cubicBezTo>
                  <a:cubicBezTo>
                    <a:pt x="7560" y="11393"/>
                    <a:pt x="7344" y="11393"/>
                    <a:pt x="7236" y="11631"/>
                  </a:cubicBezTo>
                  <a:cubicBezTo>
                    <a:pt x="7128" y="11631"/>
                    <a:pt x="7020" y="11868"/>
                    <a:pt x="7020" y="11868"/>
                  </a:cubicBezTo>
                  <a:cubicBezTo>
                    <a:pt x="6912" y="11868"/>
                    <a:pt x="6804" y="11868"/>
                    <a:pt x="6804" y="11868"/>
                  </a:cubicBezTo>
                  <a:cubicBezTo>
                    <a:pt x="6696" y="12105"/>
                    <a:pt x="6480" y="12343"/>
                    <a:pt x="6372" y="12580"/>
                  </a:cubicBezTo>
                  <a:cubicBezTo>
                    <a:pt x="6372" y="12818"/>
                    <a:pt x="6264" y="13292"/>
                    <a:pt x="6156" y="13530"/>
                  </a:cubicBezTo>
                  <a:cubicBezTo>
                    <a:pt x="6156" y="13767"/>
                    <a:pt x="6048" y="14004"/>
                    <a:pt x="6048" y="14004"/>
                  </a:cubicBezTo>
                  <a:cubicBezTo>
                    <a:pt x="6048" y="14242"/>
                    <a:pt x="6048" y="14716"/>
                    <a:pt x="6048" y="14954"/>
                  </a:cubicBezTo>
                  <a:cubicBezTo>
                    <a:pt x="6048" y="14954"/>
                    <a:pt x="5832" y="15191"/>
                    <a:pt x="5832" y="15429"/>
                  </a:cubicBezTo>
                  <a:cubicBezTo>
                    <a:pt x="5832" y="15429"/>
                    <a:pt x="5616" y="15666"/>
                    <a:pt x="5616" y="15903"/>
                  </a:cubicBezTo>
                  <a:cubicBezTo>
                    <a:pt x="5616" y="16141"/>
                    <a:pt x="5508" y="16615"/>
                    <a:pt x="5508" y="16853"/>
                  </a:cubicBezTo>
                  <a:cubicBezTo>
                    <a:pt x="5508" y="17090"/>
                    <a:pt x="5616" y="17090"/>
                    <a:pt x="5616" y="17327"/>
                  </a:cubicBezTo>
                  <a:cubicBezTo>
                    <a:pt x="5616" y="17327"/>
                    <a:pt x="5508" y="17565"/>
                    <a:pt x="5508" y="17565"/>
                  </a:cubicBezTo>
                  <a:cubicBezTo>
                    <a:pt x="5400" y="17565"/>
                    <a:pt x="5292" y="17802"/>
                    <a:pt x="5292" y="17802"/>
                  </a:cubicBezTo>
                  <a:cubicBezTo>
                    <a:pt x="5184" y="18040"/>
                    <a:pt x="5184" y="18277"/>
                    <a:pt x="5076" y="18514"/>
                  </a:cubicBezTo>
                  <a:cubicBezTo>
                    <a:pt x="4968" y="18514"/>
                    <a:pt x="4860" y="18989"/>
                    <a:pt x="4752" y="18989"/>
                  </a:cubicBezTo>
                  <a:cubicBezTo>
                    <a:pt x="4752" y="18989"/>
                    <a:pt x="4644" y="18989"/>
                    <a:pt x="4536" y="18989"/>
                  </a:cubicBezTo>
                  <a:cubicBezTo>
                    <a:pt x="4536" y="19226"/>
                    <a:pt x="4428" y="19226"/>
                    <a:pt x="4320" y="19226"/>
                  </a:cubicBezTo>
                  <a:cubicBezTo>
                    <a:pt x="4320" y="19464"/>
                    <a:pt x="4212" y="19701"/>
                    <a:pt x="4104" y="19701"/>
                  </a:cubicBezTo>
                  <a:cubicBezTo>
                    <a:pt x="4104" y="19701"/>
                    <a:pt x="3996" y="19701"/>
                    <a:pt x="3888" y="19701"/>
                  </a:cubicBezTo>
                  <a:cubicBezTo>
                    <a:pt x="3888" y="19938"/>
                    <a:pt x="3672" y="20176"/>
                    <a:pt x="3564" y="20176"/>
                  </a:cubicBezTo>
                  <a:cubicBezTo>
                    <a:pt x="3456" y="20176"/>
                    <a:pt x="3240" y="20176"/>
                    <a:pt x="3132" y="20176"/>
                  </a:cubicBezTo>
                  <a:cubicBezTo>
                    <a:pt x="3024" y="20413"/>
                    <a:pt x="2916" y="20651"/>
                    <a:pt x="2808" y="20651"/>
                  </a:cubicBezTo>
                  <a:cubicBezTo>
                    <a:pt x="2700" y="20888"/>
                    <a:pt x="2484" y="20651"/>
                    <a:pt x="2484" y="20888"/>
                  </a:cubicBezTo>
                  <a:cubicBezTo>
                    <a:pt x="2376" y="20888"/>
                    <a:pt x="2160" y="21125"/>
                    <a:pt x="2160" y="21125"/>
                  </a:cubicBezTo>
                  <a:cubicBezTo>
                    <a:pt x="2160" y="21125"/>
                    <a:pt x="1944" y="21125"/>
                    <a:pt x="1836" y="21125"/>
                  </a:cubicBezTo>
                  <a:cubicBezTo>
                    <a:pt x="1836" y="21125"/>
                    <a:pt x="1728" y="21600"/>
                    <a:pt x="1620" y="21600"/>
                  </a:cubicBezTo>
                  <a:cubicBezTo>
                    <a:pt x="1620" y="21600"/>
                    <a:pt x="1404" y="21600"/>
                    <a:pt x="1296" y="21600"/>
                  </a:cubicBezTo>
                  <a:cubicBezTo>
                    <a:pt x="1188" y="21363"/>
                    <a:pt x="1080" y="21363"/>
                    <a:pt x="972" y="21363"/>
                  </a:cubicBezTo>
                  <a:cubicBezTo>
                    <a:pt x="864" y="21363"/>
                    <a:pt x="756" y="21363"/>
                    <a:pt x="648" y="21600"/>
                  </a:cubicBezTo>
                  <a:cubicBezTo>
                    <a:pt x="540" y="21600"/>
                    <a:pt x="216" y="21600"/>
                    <a:pt x="216" y="21600"/>
                  </a:cubicBezTo>
                  <a:cubicBezTo>
                    <a:pt x="216" y="21600"/>
                    <a:pt x="216" y="21125"/>
                    <a:pt x="216" y="21125"/>
                  </a:cubicBezTo>
                  <a:cubicBezTo>
                    <a:pt x="216" y="20888"/>
                    <a:pt x="216" y="20413"/>
                    <a:pt x="216" y="20176"/>
                  </a:cubicBezTo>
                  <a:cubicBezTo>
                    <a:pt x="216" y="20176"/>
                    <a:pt x="0" y="19938"/>
                    <a:pt x="0" y="19701"/>
                  </a:cubicBezTo>
                  <a:cubicBezTo>
                    <a:pt x="0" y="19701"/>
                    <a:pt x="108" y="19464"/>
                    <a:pt x="108" y="19226"/>
                  </a:cubicBezTo>
                  <a:cubicBezTo>
                    <a:pt x="216" y="19226"/>
                    <a:pt x="324" y="18989"/>
                    <a:pt x="432" y="18752"/>
                  </a:cubicBezTo>
                  <a:cubicBezTo>
                    <a:pt x="432" y="18752"/>
                    <a:pt x="540" y="18514"/>
                    <a:pt x="540" y="18277"/>
                  </a:cubicBezTo>
                  <a:cubicBezTo>
                    <a:pt x="648" y="18040"/>
                    <a:pt x="648" y="17802"/>
                    <a:pt x="648" y="17565"/>
                  </a:cubicBezTo>
                  <a:cubicBezTo>
                    <a:pt x="648" y="17327"/>
                    <a:pt x="756" y="17090"/>
                    <a:pt x="864" y="17090"/>
                  </a:cubicBezTo>
                  <a:cubicBezTo>
                    <a:pt x="972" y="16853"/>
                    <a:pt x="1296" y="16615"/>
                    <a:pt x="1296" y="16615"/>
                  </a:cubicBezTo>
                  <a:cubicBezTo>
                    <a:pt x="1404" y="16378"/>
                    <a:pt x="1512" y="16141"/>
                    <a:pt x="1512" y="15903"/>
                  </a:cubicBezTo>
                  <a:cubicBezTo>
                    <a:pt x="1512" y="15666"/>
                    <a:pt x="1404" y="15429"/>
                    <a:pt x="1404" y="15191"/>
                  </a:cubicBezTo>
                  <a:cubicBezTo>
                    <a:pt x="1404" y="15191"/>
                    <a:pt x="1512" y="14954"/>
                    <a:pt x="1512" y="14954"/>
                  </a:cubicBezTo>
                  <a:cubicBezTo>
                    <a:pt x="1620" y="14716"/>
                    <a:pt x="1620" y="14716"/>
                    <a:pt x="1620" y="14716"/>
                  </a:cubicBezTo>
                  <a:cubicBezTo>
                    <a:pt x="1620" y="14954"/>
                    <a:pt x="1728" y="14954"/>
                    <a:pt x="1728" y="14954"/>
                  </a:cubicBezTo>
                  <a:cubicBezTo>
                    <a:pt x="1836" y="15191"/>
                    <a:pt x="1944" y="14954"/>
                    <a:pt x="2052" y="14954"/>
                  </a:cubicBezTo>
                  <a:cubicBezTo>
                    <a:pt x="2160" y="14716"/>
                    <a:pt x="2160" y="14479"/>
                    <a:pt x="2160" y="14242"/>
                  </a:cubicBezTo>
                  <a:cubicBezTo>
                    <a:pt x="2268" y="14004"/>
                    <a:pt x="2376" y="13767"/>
                    <a:pt x="2484" y="13767"/>
                  </a:cubicBezTo>
                  <a:cubicBezTo>
                    <a:pt x="2592" y="13767"/>
                    <a:pt x="2700" y="14242"/>
                    <a:pt x="2808" y="14242"/>
                  </a:cubicBezTo>
                  <a:cubicBezTo>
                    <a:pt x="2916" y="14242"/>
                    <a:pt x="3024" y="14242"/>
                    <a:pt x="3132" y="14242"/>
                  </a:cubicBezTo>
                  <a:cubicBezTo>
                    <a:pt x="3240" y="14242"/>
                    <a:pt x="3456" y="14479"/>
                    <a:pt x="3564" y="14479"/>
                  </a:cubicBezTo>
                  <a:cubicBezTo>
                    <a:pt x="3672" y="14479"/>
                    <a:pt x="3888" y="14479"/>
                    <a:pt x="3996" y="14479"/>
                  </a:cubicBezTo>
                  <a:cubicBezTo>
                    <a:pt x="4104" y="14242"/>
                    <a:pt x="4104" y="14004"/>
                    <a:pt x="4104" y="13767"/>
                  </a:cubicBezTo>
                  <a:cubicBezTo>
                    <a:pt x="4212" y="13530"/>
                    <a:pt x="4428" y="13292"/>
                    <a:pt x="4536" y="13055"/>
                  </a:cubicBezTo>
                  <a:cubicBezTo>
                    <a:pt x="4644" y="13055"/>
                    <a:pt x="4860" y="13055"/>
                    <a:pt x="4860" y="12818"/>
                  </a:cubicBezTo>
                  <a:cubicBezTo>
                    <a:pt x="4968" y="12580"/>
                    <a:pt x="4968" y="12105"/>
                    <a:pt x="4860" y="11868"/>
                  </a:cubicBezTo>
                  <a:cubicBezTo>
                    <a:pt x="4860" y="11631"/>
                    <a:pt x="4860" y="11393"/>
                    <a:pt x="4860" y="11156"/>
                  </a:cubicBezTo>
                  <a:cubicBezTo>
                    <a:pt x="4860" y="10919"/>
                    <a:pt x="5076" y="10681"/>
                    <a:pt x="5076" y="10444"/>
                  </a:cubicBezTo>
                  <a:cubicBezTo>
                    <a:pt x="5076" y="10207"/>
                    <a:pt x="4968" y="9969"/>
                    <a:pt x="4968" y="9732"/>
                  </a:cubicBezTo>
                  <a:cubicBezTo>
                    <a:pt x="4968" y="9732"/>
                    <a:pt x="4860" y="9495"/>
                    <a:pt x="4860" y="9257"/>
                  </a:cubicBezTo>
                  <a:cubicBezTo>
                    <a:pt x="4860" y="9020"/>
                    <a:pt x="4968" y="8782"/>
                    <a:pt x="4968" y="8782"/>
                  </a:cubicBezTo>
                  <a:cubicBezTo>
                    <a:pt x="5076" y="8545"/>
                    <a:pt x="5400" y="8070"/>
                    <a:pt x="5508" y="7833"/>
                  </a:cubicBezTo>
                  <a:cubicBezTo>
                    <a:pt x="5616" y="7358"/>
                    <a:pt x="5832" y="6646"/>
                    <a:pt x="5832" y="6171"/>
                  </a:cubicBezTo>
                  <a:cubicBezTo>
                    <a:pt x="5940" y="5697"/>
                    <a:pt x="6048" y="4747"/>
                    <a:pt x="6156" y="4510"/>
                  </a:cubicBezTo>
                  <a:cubicBezTo>
                    <a:pt x="6156" y="4273"/>
                    <a:pt x="6264" y="4035"/>
                    <a:pt x="6372" y="4035"/>
                  </a:cubicBezTo>
                  <a:cubicBezTo>
                    <a:pt x="6480" y="4035"/>
                    <a:pt x="6588" y="4035"/>
                    <a:pt x="6588" y="4273"/>
                  </a:cubicBezTo>
                  <a:cubicBezTo>
                    <a:pt x="6696" y="4510"/>
                    <a:pt x="6804" y="5222"/>
                    <a:pt x="6912" y="5222"/>
                  </a:cubicBezTo>
                  <a:cubicBezTo>
                    <a:pt x="7020" y="5459"/>
                    <a:pt x="7236" y="5697"/>
                    <a:pt x="7344" y="5697"/>
                  </a:cubicBezTo>
                  <a:cubicBezTo>
                    <a:pt x="7452" y="5459"/>
                    <a:pt x="7452" y="5222"/>
                    <a:pt x="7560" y="4985"/>
                  </a:cubicBezTo>
                  <a:cubicBezTo>
                    <a:pt x="7560" y="4985"/>
                    <a:pt x="7668" y="4510"/>
                    <a:pt x="7668" y="4273"/>
                  </a:cubicBezTo>
                  <a:cubicBezTo>
                    <a:pt x="7776" y="4035"/>
                    <a:pt x="7884" y="3798"/>
                    <a:pt x="7992" y="3560"/>
                  </a:cubicBezTo>
                  <a:cubicBezTo>
                    <a:pt x="8100" y="3560"/>
                    <a:pt x="8316" y="3798"/>
                    <a:pt x="8424" y="3798"/>
                  </a:cubicBezTo>
                  <a:cubicBezTo>
                    <a:pt x="8640" y="3560"/>
                    <a:pt x="8964" y="3560"/>
                    <a:pt x="9180" y="3323"/>
                  </a:cubicBezTo>
                  <a:cubicBezTo>
                    <a:pt x="9288" y="3323"/>
                    <a:pt x="9288" y="2848"/>
                    <a:pt x="9396" y="2611"/>
                  </a:cubicBezTo>
                  <a:cubicBezTo>
                    <a:pt x="9504" y="2611"/>
                    <a:pt x="9612" y="2374"/>
                    <a:pt x="9720" y="2374"/>
                  </a:cubicBezTo>
                  <a:cubicBezTo>
                    <a:pt x="9828" y="2136"/>
                    <a:pt x="10152" y="2136"/>
                    <a:pt x="10260" y="2136"/>
                  </a:cubicBezTo>
                  <a:cubicBezTo>
                    <a:pt x="10368" y="2136"/>
                    <a:pt x="10476" y="2136"/>
                    <a:pt x="10584" y="2374"/>
                  </a:cubicBezTo>
                  <a:cubicBezTo>
                    <a:pt x="10692" y="2611"/>
                    <a:pt x="10584" y="3086"/>
                    <a:pt x="10692" y="3323"/>
                  </a:cubicBezTo>
                  <a:cubicBezTo>
                    <a:pt x="10800" y="3323"/>
                    <a:pt x="10908" y="3323"/>
                    <a:pt x="11016" y="3086"/>
                  </a:cubicBezTo>
                  <a:cubicBezTo>
                    <a:pt x="11124" y="3086"/>
                    <a:pt x="11448" y="3086"/>
                    <a:pt x="11556" y="2848"/>
                  </a:cubicBezTo>
                  <a:cubicBezTo>
                    <a:pt x="11772" y="2611"/>
                    <a:pt x="11880" y="1662"/>
                    <a:pt x="11988" y="1187"/>
                  </a:cubicBezTo>
                  <a:cubicBezTo>
                    <a:pt x="11988" y="949"/>
                    <a:pt x="11988" y="475"/>
                    <a:pt x="12096" y="237"/>
                  </a:cubicBezTo>
                  <a:cubicBezTo>
                    <a:pt x="12204" y="0"/>
                    <a:pt x="12420" y="0"/>
                    <a:pt x="12636" y="0"/>
                  </a:cubicBezTo>
                  <a:cubicBezTo>
                    <a:pt x="12744" y="0"/>
                    <a:pt x="12960" y="0"/>
                    <a:pt x="13176" y="0"/>
                  </a:cubicBezTo>
                  <a:cubicBezTo>
                    <a:pt x="13176" y="237"/>
                    <a:pt x="13392" y="237"/>
                    <a:pt x="13392" y="475"/>
                  </a:cubicBezTo>
                  <a:cubicBezTo>
                    <a:pt x="13500" y="712"/>
                    <a:pt x="13608" y="1187"/>
                    <a:pt x="13716" y="1424"/>
                  </a:cubicBezTo>
                  <a:cubicBezTo>
                    <a:pt x="13716" y="1424"/>
                    <a:pt x="14040" y="1662"/>
                    <a:pt x="14148" y="1662"/>
                  </a:cubicBezTo>
                  <a:cubicBezTo>
                    <a:pt x="14148" y="1662"/>
                    <a:pt x="14256" y="1662"/>
                    <a:pt x="14364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6" name="Google Shape;2646;p280"/>
            <p:cNvSpPr/>
            <p:nvPr/>
          </p:nvSpPr>
          <p:spPr>
            <a:xfrm>
              <a:off x="421160" y="1835575"/>
              <a:ext cx="1336514" cy="60861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64" y="1662"/>
                  </a:moveTo>
                  <a:cubicBezTo>
                    <a:pt x="14364" y="1662"/>
                    <a:pt x="14472" y="1424"/>
                    <a:pt x="14580" y="1424"/>
                  </a:cubicBezTo>
                  <a:cubicBezTo>
                    <a:pt x="14580" y="1424"/>
                    <a:pt x="14796" y="1424"/>
                    <a:pt x="14904" y="1424"/>
                  </a:cubicBezTo>
                  <a:cubicBezTo>
                    <a:pt x="15012" y="1662"/>
                    <a:pt x="15228" y="1899"/>
                    <a:pt x="15228" y="1899"/>
                  </a:cubicBezTo>
                  <a:cubicBezTo>
                    <a:pt x="15336" y="2136"/>
                    <a:pt x="15444" y="2374"/>
                    <a:pt x="15552" y="2374"/>
                  </a:cubicBezTo>
                  <a:cubicBezTo>
                    <a:pt x="15660" y="2136"/>
                    <a:pt x="15876" y="1899"/>
                    <a:pt x="15876" y="1899"/>
                  </a:cubicBezTo>
                  <a:cubicBezTo>
                    <a:pt x="15984" y="1662"/>
                    <a:pt x="16200" y="1662"/>
                    <a:pt x="16308" y="1662"/>
                  </a:cubicBezTo>
                  <a:cubicBezTo>
                    <a:pt x="16308" y="1899"/>
                    <a:pt x="16416" y="2136"/>
                    <a:pt x="16524" y="2374"/>
                  </a:cubicBezTo>
                  <a:cubicBezTo>
                    <a:pt x="16632" y="2611"/>
                    <a:pt x="16848" y="3086"/>
                    <a:pt x="16848" y="3560"/>
                  </a:cubicBezTo>
                  <a:cubicBezTo>
                    <a:pt x="16956" y="3798"/>
                    <a:pt x="16956" y="4273"/>
                    <a:pt x="16956" y="4747"/>
                  </a:cubicBezTo>
                  <a:cubicBezTo>
                    <a:pt x="16956" y="4747"/>
                    <a:pt x="16956" y="5222"/>
                    <a:pt x="16956" y="5459"/>
                  </a:cubicBezTo>
                  <a:cubicBezTo>
                    <a:pt x="16848" y="5697"/>
                    <a:pt x="16740" y="5934"/>
                    <a:pt x="16740" y="6171"/>
                  </a:cubicBezTo>
                  <a:cubicBezTo>
                    <a:pt x="16740" y="6171"/>
                    <a:pt x="16740" y="6646"/>
                    <a:pt x="16740" y="6646"/>
                  </a:cubicBezTo>
                  <a:cubicBezTo>
                    <a:pt x="16848" y="6646"/>
                    <a:pt x="16956" y="6646"/>
                    <a:pt x="17064" y="6409"/>
                  </a:cubicBezTo>
                  <a:cubicBezTo>
                    <a:pt x="17172" y="6409"/>
                    <a:pt x="17280" y="6171"/>
                    <a:pt x="17388" y="5934"/>
                  </a:cubicBezTo>
                  <a:cubicBezTo>
                    <a:pt x="17496" y="5934"/>
                    <a:pt x="17712" y="5934"/>
                    <a:pt x="17712" y="5934"/>
                  </a:cubicBezTo>
                  <a:cubicBezTo>
                    <a:pt x="17820" y="5934"/>
                    <a:pt x="18036" y="5934"/>
                    <a:pt x="18036" y="6171"/>
                  </a:cubicBezTo>
                  <a:cubicBezTo>
                    <a:pt x="18144" y="6171"/>
                    <a:pt x="18252" y="6884"/>
                    <a:pt x="18360" y="7121"/>
                  </a:cubicBezTo>
                  <a:cubicBezTo>
                    <a:pt x="18360" y="7121"/>
                    <a:pt x="18468" y="7358"/>
                    <a:pt x="18468" y="7358"/>
                  </a:cubicBezTo>
                  <a:cubicBezTo>
                    <a:pt x="18576" y="7596"/>
                    <a:pt x="18576" y="7833"/>
                    <a:pt x="18576" y="7833"/>
                  </a:cubicBezTo>
                  <a:cubicBezTo>
                    <a:pt x="18684" y="8070"/>
                    <a:pt x="18792" y="8308"/>
                    <a:pt x="18900" y="8545"/>
                  </a:cubicBezTo>
                  <a:cubicBezTo>
                    <a:pt x="19008" y="8545"/>
                    <a:pt x="19224" y="8782"/>
                    <a:pt x="19332" y="8782"/>
                  </a:cubicBezTo>
                  <a:cubicBezTo>
                    <a:pt x="19440" y="9020"/>
                    <a:pt x="19548" y="9732"/>
                    <a:pt x="19548" y="9969"/>
                  </a:cubicBezTo>
                  <a:cubicBezTo>
                    <a:pt x="19656" y="10207"/>
                    <a:pt x="19656" y="10919"/>
                    <a:pt x="19764" y="11156"/>
                  </a:cubicBezTo>
                  <a:cubicBezTo>
                    <a:pt x="19872" y="11393"/>
                    <a:pt x="19980" y="11393"/>
                    <a:pt x="20088" y="11631"/>
                  </a:cubicBezTo>
                  <a:cubicBezTo>
                    <a:pt x="20196" y="11631"/>
                    <a:pt x="20304" y="12105"/>
                    <a:pt x="20304" y="12343"/>
                  </a:cubicBezTo>
                  <a:cubicBezTo>
                    <a:pt x="20412" y="12343"/>
                    <a:pt x="20628" y="12818"/>
                    <a:pt x="20736" y="12818"/>
                  </a:cubicBezTo>
                  <a:cubicBezTo>
                    <a:pt x="20844" y="13055"/>
                    <a:pt x="21060" y="13055"/>
                    <a:pt x="21168" y="13292"/>
                  </a:cubicBezTo>
                  <a:cubicBezTo>
                    <a:pt x="21276" y="13292"/>
                    <a:pt x="21492" y="13767"/>
                    <a:pt x="21492" y="14004"/>
                  </a:cubicBezTo>
                  <a:cubicBezTo>
                    <a:pt x="21600" y="14242"/>
                    <a:pt x="21600" y="14954"/>
                    <a:pt x="21600" y="15429"/>
                  </a:cubicBezTo>
                  <a:cubicBezTo>
                    <a:pt x="21600" y="15429"/>
                    <a:pt x="21600" y="15666"/>
                    <a:pt x="21600" y="15666"/>
                  </a:cubicBezTo>
                  <a:cubicBezTo>
                    <a:pt x="21600" y="15666"/>
                    <a:pt x="21492" y="15666"/>
                    <a:pt x="21384" y="15666"/>
                  </a:cubicBezTo>
                  <a:cubicBezTo>
                    <a:pt x="21276" y="15429"/>
                    <a:pt x="21060" y="15429"/>
                    <a:pt x="20952" y="15191"/>
                  </a:cubicBezTo>
                  <a:cubicBezTo>
                    <a:pt x="20844" y="15191"/>
                    <a:pt x="20736" y="14954"/>
                    <a:pt x="20628" y="14716"/>
                  </a:cubicBezTo>
                  <a:cubicBezTo>
                    <a:pt x="20628" y="14479"/>
                    <a:pt x="20520" y="14242"/>
                    <a:pt x="20412" y="14242"/>
                  </a:cubicBezTo>
                  <a:cubicBezTo>
                    <a:pt x="20412" y="14242"/>
                    <a:pt x="20304" y="14242"/>
                    <a:pt x="20196" y="14242"/>
                  </a:cubicBezTo>
                  <a:cubicBezTo>
                    <a:pt x="20196" y="14004"/>
                    <a:pt x="20088" y="13767"/>
                    <a:pt x="20088" y="13530"/>
                  </a:cubicBezTo>
                  <a:cubicBezTo>
                    <a:pt x="20088" y="13530"/>
                    <a:pt x="19980" y="13292"/>
                    <a:pt x="19872" y="13292"/>
                  </a:cubicBezTo>
                  <a:cubicBezTo>
                    <a:pt x="19872" y="13292"/>
                    <a:pt x="19656" y="13530"/>
                    <a:pt x="19656" y="13530"/>
                  </a:cubicBezTo>
                  <a:cubicBezTo>
                    <a:pt x="19656" y="13530"/>
                    <a:pt x="19764" y="13767"/>
                    <a:pt x="19764" y="14004"/>
                  </a:cubicBezTo>
                  <a:cubicBezTo>
                    <a:pt x="19764" y="14004"/>
                    <a:pt x="19872" y="14242"/>
                    <a:pt x="19980" y="14479"/>
                  </a:cubicBezTo>
                  <a:cubicBezTo>
                    <a:pt x="19980" y="14479"/>
                    <a:pt x="19872" y="14716"/>
                    <a:pt x="19872" y="14716"/>
                  </a:cubicBezTo>
                  <a:cubicBezTo>
                    <a:pt x="19764" y="14954"/>
                    <a:pt x="19548" y="14716"/>
                    <a:pt x="19548" y="14479"/>
                  </a:cubicBezTo>
                  <a:cubicBezTo>
                    <a:pt x="19332" y="14479"/>
                    <a:pt x="19116" y="14242"/>
                    <a:pt x="18900" y="14004"/>
                  </a:cubicBezTo>
                  <a:cubicBezTo>
                    <a:pt x="18792" y="13767"/>
                    <a:pt x="18792" y="13292"/>
                    <a:pt x="18684" y="13055"/>
                  </a:cubicBezTo>
                  <a:cubicBezTo>
                    <a:pt x="18684" y="12818"/>
                    <a:pt x="18468" y="12580"/>
                    <a:pt x="18468" y="12580"/>
                  </a:cubicBezTo>
                  <a:cubicBezTo>
                    <a:pt x="18360" y="12580"/>
                    <a:pt x="18252" y="12580"/>
                    <a:pt x="18252" y="12580"/>
                  </a:cubicBezTo>
                  <a:cubicBezTo>
                    <a:pt x="18144" y="12580"/>
                    <a:pt x="18144" y="12818"/>
                    <a:pt x="18144" y="12818"/>
                  </a:cubicBezTo>
                  <a:cubicBezTo>
                    <a:pt x="18036" y="12818"/>
                    <a:pt x="17928" y="12580"/>
                    <a:pt x="17928" y="12343"/>
                  </a:cubicBezTo>
                  <a:cubicBezTo>
                    <a:pt x="17820" y="12343"/>
                    <a:pt x="17820" y="11868"/>
                    <a:pt x="17820" y="11868"/>
                  </a:cubicBezTo>
                  <a:cubicBezTo>
                    <a:pt x="17820" y="11631"/>
                    <a:pt x="17712" y="11393"/>
                    <a:pt x="17712" y="11393"/>
                  </a:cubicBezTo>
                  <a:cubicBezTo>
                    <a:pt x="17604" y="11156"/>
                    <a:pt x="17496" y="11156"/>
                    <a:pt x="17496" y="11156"/>
                  </a:cubicBezTo>
                  <a:cubicBezTo>
                    <a:pt x="17388" y="10919"/>
                    <a:pt x="17172" y="10919"/>
                    <a:pt x="17064" y="10681"/>
                  </a:cubicBezTo>
                  <a:cubicBezTo>
                    <a:pt x="17064" y="10681"/>
                    <a:pt x="16956" y="10444"/>
                    <a:pt x="16956" y="10207"/>
                  </a:cubicBezTo>
                  <a:cubicBezTo>
                    <a:pt x="16848" y="10207"/>
                    <a:pt x="16740" y="10207"/>
                    <a:pt x="16632" y="10207"/>
                  </a:cubicBezTo>
                  <a:cubicBezTo>
                    <a:pt x="16632" y="10207"/>
                    <a:pt x="16524" y="10207"/>
                    <a:pt x="16524" y="10207"/>
                  </a:cubicBezTo>
                  <a:cubicBezTo>
                    <a:pt x="16524" y="10207"/>
                    <a:pt x="16416" y="10207"/>
                    <a:pt x="16416" y="9969"/>
                  </a:cubicBezTo>
                  <a:cubicBezTo>
                    <a:pt x="16308" y="9969"/>
                    <a:pt x="16308" y="9732"/>
                    <a:pt x="16308" y="9732"/>
                  </a:cubicBezTo>
                  <a:cubicBezTo>
                    <a:pt x="16200" y="9732"/>
                    <a:pt x="16092" y="9732"/>
                    <a:pt x="16092" y="9732"/>
                  </a:cubicBezTo>
                  <a:cubicBezTo>
                    <a:pt x="15984" y="9495"/>
                    <a:pt x="16092" y="9257"/>
                    <a:pt x="15984" y="9020"/>
                  </a:cubicBezTo>
                  <a:cubicBezTo>
                    <a:pt x="15984" y="8782"/>
                    <a:pt x="15768" y="8782"/>
                    <a:pt x="15660" y="8545"/>
                  </a:cubicBezTo>
                  <a:cubicBezTo>
                    <a:pt x="15660" y="8545"/>
                    <a:pt x="15660" y="8070"/>
                    <a:pt x="15660" y="8070"/>
                  </a:cubicBezTo>
                  <a:cubicBezTo>
                    <a:pt x="15552" y="7833"/>
                    <a:pt x="15444" y="8070"/>
                    <a:pt x="15336" y="8070"/>
                  </a:cubicBezTo>
                  <a:cubicBezTo>
                    <a:pt x="15228" y="8070"/>
                    <a:pt x="15012" y="7833"/>
                    <a:pt x="15012" y="7833"/>
                  </a:cubicBezTo>
                  <a:cubicBezTo>
                    <a:pt x="14904" y="7596"/>
                    <a:pt x="14904" y="7596"/>
                    <a:pt x="14796" y="7596"/>
                  </a:cubicBezTo>
                  <a:cubicBezTo>
                    <a:pt x="14796" y="7358"/>
                    <a:pt x="14688" y="7358"/>
                    <a:pt x="14580" y="7596"/>
                  </a:cubicBezTo>
                  <a:cubicBezTo>
                    <a:pt x="14580" y="7596"/>
                    <a:pt x="14580" y="7833"/>
                    <a:pt x="14580" y="7833"/>
                  </a:cubicBezTo>
                  <a:cubicBezTo>
                    <a:pt x="14580" y="8070"/>
                    <a:pt x="14580" y="8308"/>
                    <a:pt x="14580" y="8308"/>
                  </a:cubicBezTo>
                  <a:cubicBezTo>
                    <a:pt x="14580" y="8545"/>
                    <a:pt x="14580" y="8782"/>
                    <a:pt x="14472" y="8782"/>
                  </a:cubicBezTo>
                  <a:cubicBezTo>
                    <a:pt x="14472" y="8782"/>
                    <a:pt x="14364" y="8782"/>
                    <a:pt x="14256" y="8545"/>
                  </a:cubicBezTo>
                  <a:cubicBezTo>
                    <a:pt x="14256" y="8545"/>
                    <a:pt x="14256" y="8308"/>
                    <a:pt x="14256" y="8308"/>
                  </a:cubicBezTo>
                  <a:cubicBezTo>
                    <a:pt x="14148" y="8070"/>
                    <a:pt x="14040" y="8070"/>
                    <a:pt x="14040" y="8070"/>
                  </a:cubicBezTo>
                  <a:cubicBezTo>
                    <a:pt x="14040" y="7833"/>
                    <a:pt x="13932" y="7596"/>
                    <a:pt x="13932" y="7596"/>
                  </a:cubicBezTo>
                  <a:cubicBezTo>
                    <a:pt x="13932" y="7358"/>
                    <a:pt x="14040" y="7121"/>
                    <a:pt x="13932" y="7121"/>
                  </a:cubicBezTo>
                  <a:cubicBezTo>
                    <a:pt x="13932" y="6884"/>
                    <a:pt x="13824" y="6884"/>
                    <a:pt x="13716" y="6884"/>
                  </a:cubicBezTo>
                  <a:cubicBezTo>
                    <a:pt x="13608" y="6646"/>
                    <a:pt x="13284" y="6409"/>
                    <a:pt x="13176" y="6409"/>
                  </a:cubicBezTo>
                  <a:cubicBezTo>
                    <a:pt x="13068" y="6171"/>
                    <a:pt x="12636" y="6171"/>
                    <a:pt x="12420" y="6171"/>
                  </a:cubicBezTo>
                  <a:cubicBezTo>
                    <a:pt x="12312" y="6171"/>
                    <a:pt x="12204" y="5697"/>
                    <a:pt x="11988" y="5697"/>
                  </a:cubicBezTo>
                  <a:cubicBezTo>
                    <a:pt x="11988" y="5697"/>
                    <a:pt x="11880" y="5934"/>
                    <a:pt x="11880" y="5934"/>
                  </a:cubicBezTo>
                  <a:cubicBezTo>
                    <a:pt x="11772" y="5934"/>
                    <a:pt x="11772" y="5934"/>
                    <a:pt x="11664" y="5697"/>
                  </a:cubicBezTo>
                  <a:cubicBezTo>
                    <a:pt x="11556" y="5697"/>
                    <a:pt x="11448" y="5459"/>
                    <a:pt x="11340" y="5222"/>
                  </a:cubicBezTo>
                  <a:cubicBezTo>
                    <a:pt x="11232" y="5222"/>
                    <a:pt x="11016" y="5222"/>
                    <a:pt x="10908" y="5222"/>
                  </a:cubicBezTo>
                  <a:cubicBezTo>
                    <a:pt x="10800" y="5222"/>
                    <a:pt x="10584" y="5222"/>
                    <a:pt x="10476" y="5222"/>
                  </a:cubicBezTo>
                  <a:cubicBezTo>
                    <a:pt x="10368" y="5222"/>
                    <a:pt x="10152" y="5697"/>
                    <a:pt x="10152" y="5697"/>
                  </a:cubicBezTo>
                  <a:cubicBezTo>
                    <a:pt x="10044" y="5934"/>
                    <a:pt x="9936" y="5934"/>
                    <a:pt x="9936" y="5934"/>
                  </a:cubicBezTo>
                  <a:cubicBezTo>
                    <a:pt x="9828" y="5934"/>
                    <a:pt x="9720" y="5934"/>
                    <a:pt x="9720" y="6171"/>
                  </a:cubicBezTo>
                  <a:cubicBezTo>
                    <a:pt x="9612" y="6171"/>
                    <a:pt x="9504" y="6646"/>
                    <a:pt x="9504" y="6646"/>
                  </a:cubicBezTo>
                  <a:cubicBezTo>
                    <a:pt x="9396" y="6884"/>
                    <a:pt x="9288" y="6884"/>
                    <a:pt x="9180" y="6884"/>
                  </a:cubicBezTo>
                  <a:cubicBezTo>
                    <a:pt x="9072" y="7121"/>
                    <a:pt x="8964" y="7358"/>
                    <a:pt x="8856" y="7358"/>
                  </a:cubicBezTo>
                  <a:cubicBezTo>
                    <a:pt x="8856" y="7358"/>
                    <a:pt x="8748" y="7358"/>
                    <a:pt x="8748" y="7596"/>
                  </a:cubicBezTo>
                  <a:cubicBezTo>
                    <a:pt x="8640" y="7596"/>
                    <a:pt x="8640" y="7833"/>
                    <a:pt x="8532" y="7833"/>
                  </a:cubicBezTo>
                  <a:cubicBezTo>
                    <a:pt x="8424" y="8070"/>
                    <a:pt x="8316" y="8070"/>
                    <a:pt x="8208" y="8308"/>
                  </a:cubicBezTo>
                  <a:cubicBezTo>
                    <a:pt x="8208" y="8308"/>
                    <a:pt x="8100" y="8545"/>
                    <a:pt x="8100" y="8782"/>
                  </a:cubicBezTo>
                  <a:cubicBezTo>
                    <a:pt x="8100" y="8782"/>
                    <a:pt x="8208" y="9020"/>
                    <a:pt x="8208" y="9257"/>
                  </a:cubicBezTo>
                  <a:cubicBezTo>
                    <a:pt x="8208" y="9257"/>
                    <a:pt x="8100" y="9732"/>
                    <a:pt x="8100" y="9732"/>
                  </a:cubicBezTo>
                  <a:cubicBezTo>
                    <a:pt x="8100" y="9969"/>
                    <a:pt x="7992" y="10207"/>
                    <a:pt x="7884" y="10444"/>
                  </a:cubicBezTo>
                  <a:cubicBezTo>
                    <a:pt x="7884" y="10681"/>
                    <a:pt x="7668" y="11156"/>
                    <a:pt x="7560" y="11393"/>
                  </a:cubicBezTo>
                  <a:cubicBezTo>
                    <a:pt x="7560" y="11393"/>
                    <a:pt x="7344" y="11393"/>
                    <a:pt x="7236" y="11631"/>
                  </a:cubicBezTo>
                  <a:cubicBezTo>
                    <a:pt x="7128" y="11631"/>
                    <a:pt x="7020" y="11868"/>
                    <a:pt x="7020" y="11868"/>
                  </a:cubicBezTo>
                  <a:cubicBezTo>
                    <a:pt x="6912" y="11868"/>
                    <a:pt x="6804" y="11868"/>
                    <a:pt x="6804" y="11868"/>
                  </a:cubicBezTo>
                  <a:cubicBezTo>
                    <a:pt x="6696" y="12105"/>
                    <a:pt x="6480" y="12343"/>
                    <a:pt x="6372" y="12580"/>
                  </a:cubicBezTo>
                  <a:cubicBezTo>
                    <a:pt x="6372" y="12818"/>
                    <a:pt x="6264" y="13292"/>
                    <a:pt x="6156" y="13530"/>
                  </a:cubicBezTo>
                  <a:cubicBezTo>
                    <a:pt x="6156" y="13767"/>
                    <a:pt x="6048" y="14004"/>
                    <a:pt x="6048" y="14004"/>
                  </a:cubicBezTo>
                  <a:cubicBezTo>
                    <a:pt x="6048" y="14242"/>
                    <a:pt x="6048" y="14716"/>
                    <a:pt x="6048" y="14954"/>
                  </a:cubicBezTo>
                  <a:cubicBezTo>
                    <a:pt x="6048" y="14954"/>
                    <a:pt x="5832" y="15191"/>
                    <a:pt x="5832" y="15429"/>
                  </a:cubicBezTo>
                  <a:cubicBezTo>
                    <a:pt x="5832" y="15429"/>
                    <a:pt x="5616" y="15666"/>
                    <a:pt x="5616" y="15903"/>
                  </a:cubicBezTo>
                  <a:cubicBezTo>
                    <a:pt x="5616" y="16141"/>
                    <a:pt x="5508" y="16615"/>
                    <a:pt x="5508" y="16853"/>
                  </a:cubicBezTo>
                  <a:cubicBezTo>
                    <a:pt x="5508" y="17090"/>
                    <a:pt x="5616" y="17090"/>
                    <a:pt x="5616" y="17327"/>
                  </a:cubicBezTo>
                  <a:cubicBezTo>
                    <a:pt x="5616" y="17327"/>
                    <a:pt x="5508" y="17565"/>
                    <a:pt x="5508" y="17565"/>
                  </a:cubicBezTo>
                  <a:cubicBezTo>
                    <a:pt x="5400" y="17565"/>
                    <a:pt x="5292" y="17802"/>
                    <a:pt x="5292" y="17802"/>
                  </a:cubicBezTo>
                  <a:cubicBezTo>
                    <a:pt x="5184" y="18040"/>
                    <a:pt x="5184" y="18277"/>
                    <a:pt x="5076" y="18514"/>
                  </a:cubicBezTo>
                  <a:cubicBezTo>
                    <a:pt x="4968" y="18514"/>
                    <a:pt x="4860" y="18989"/>
                    <a:pt x="4752" y="18989"/>
                  </a:cubicBezTo>
                  <a:cubicBezTo>
                    <a:pt x="4752" y="18989"/>
                    <a:pt x="4644" y="18989"/>
                    <a:pt x="4536" y="18989"/>
                  </a:cubicBezTo>
                  <a:cubicBezTo>
                    <a:pt x="4536" y="19226"/>
                    <a:pt x="4428" y="19226"/>
                    <a:pt x="4320" y="19226"/>
                  </a:cubicBezTo>
                  <a:cubicBezTo>
                    <a:pt x="4320" y="19464"/>
                    <a:pt x="4212" y="19701"/>
                    <a:pt x="4104" y="19701"/>
                  </a:cubicBezTo>
                  <a:cubicBezTo>
                    <a:pt x="4104" y="19701"/>
                    <a:pt x="3996" y="19701"/>
                    <a:pt x="3888" y="19701"/>
                  </a:cubicBezTo>
                  <a:cubicBezTo>
                    <a:pt x="3888" y="19938"/>
                    <a:pt x="3672" y="20176"/>
                    <a:pt x="3564" y="20176"/>
                  </a:cubicBezTo>
                  <a:cubicBezTo>
                    <a:pt x="3456" y="20176"/>
                    <a:pt x="3240" y="20176"/>
                    <a:pt x="3132" y="20176"/>
                  </a:cubicBezTo>
                  <a:cubicBezTo>
                    <a:pt x="3024" y="20413"/>
                    <a:pt x="2916" y="20651"/>
                    <a:pt x="2808" y="20651"/>
                  </a:cubicBezTo>
                  <a:cubicBezTo>
                    <a:pt x="2700" y="20888"/>
                    <a:pt x="2484" y="20651"/>
                    <a:pt x="2484" y="20888"/>
                  </a:cubicBezTo>
                  <a:cubicBezTo>
                    <a:pt x="2376" y="20888"/>
                    <a:pt x="2160" y="21125"/>
                    <a:pt x="2160" y="21125"/>
                  </a:cubicBezTo>
                  <a:cubicBezTo>
                    <a:pt x="2160" y="21125"/>
                    <a:pt x="1944" y="21125"/>
                    <a:pt x="1836" y="21125"/>
                  </a:cubicBezTo>
                  <a:cubicBezTo>
                    <a:pt x="1836" y="21125"/>
                    <a:pt x="1728" y="21600"/>
                    <a:pt x="1620" y="21600"/>
                  </a:cubicBezTo>
                  <a:cubicBezTo>
                    <a:pt x="1620" y="21600"/>
                    <a:pt x="1404" y="21600"/>
                    <a:pt x="1296" y="21600"/>
                  </a:cubicBezTo>
                  <a:cubicBezTo>
                    <a:pt x="1188" y="21363"/>
                    <a:pt x="1080" y="21363"/>
                    <a:pt x="972" y="21363"/>
                  </a:cubicBezTo>
                  <a:cubicBezTo>
                    <a:pt x="864" y="21363"/>
                    <a:pt x="756" y="21363"/>
                    <a:pt x="648" y="21600"/>
                  </a:cubicBezTo>
                  <a:cubicBezTo>
                    <a:pt x="540" y="21600"/>
                    <a:pt x="216" y="21600"/>
                    <a:pt x="216" y="21600"/>
                  </a:cubicBezTo>
                  <a:cubicBezTo>
                    <a:pt x="216" y="21600"/>
                    <a:pt x="216" y="21125"/>
                    <a:pt x="216" y="21125"/>
                  </a:cubicBezTo>
                  <a:cubicBezTo>
                    <a:pt x="216" y="20888"/>
                    <a:pt x="216" y="20413"/>
                    <a:pt x="216" y="20176"/>
                  </a:cubicBezTo>
                  <a:cubicBezTo>
                    <a:pt x="216" y="20176"/>
                    <a:pt x="0" y="19938"/>
                    <a:pt x="0" y="19701"/>
                  </a:cubicBezTo>
                  <a:cubicBezTo>
                    <a:pt x="0" y="19701"/>
                    <a:pt x="108" y="19464"/>
                    <a:pt x="108" y="19226"/>
                  </a:cubicBezTo>
                  <a:cubicBezTo>
                    <a:pt x="216" y="19226"/>
                    <a:pt x="324" y="18989"/>
                    <a:pt x="432" y="18752"/>
                  </a:cubicBezTo>
                  <a:cubicBezTo>
                    <a:pt x="432" y="18752"/>
                    <a:pt x="540" y="18514"/>
                    <a:pt x="540" y="18277"/>
                  </a:cubicBezTo>
                  <a:cubicBezTo>
                    <a:pt x="648" y="18040"/>
                    <a:pt x="648" y="17802"/>
                    <a:pt x="648" y="17565"/>
                  </a:cubicBezTo>
                  <a:cubicBezTo>
                    <a:pt x="648" y="17327"/>
                    <a:pt x="756" y="17090"/>
                    <a:pt x="864" y="17090"/>
                  </a:cubicBezTo>
                  <a:cubicBezTo>
                    <a:pt x="972" y="16853"/>
                    <a:pt x="1296" y="16615"/>
                    <a:pt x="1296" y="16615"/>
                  </a:cubicBezTo>
                  <a:cubicBezTo>
                    <a:pt x="1404" y="16378"/>
                    <a:pt x="1512" y="16141"/>
                    <a:pt x="1512" y="15903"/>
                  </a:cubicBezTo>
                  <a:cubicBezTo>
                    <a:pt x="1512" y="15666"/>
                    <a:pt x="1404" y="15429"/>
                    <a:pt x="1404" y="15191"/>
                  </a:cubicBezTo>
                  <a:cubicBezTo>
                    <a:pt x="1404" y="15191"/>
                    <a:pt x="1512" y="14954"/>
                    <a:pt x="1512" y="14954"/>
                  </a:cubicBezTo>
                  <a:cubicBezTo>
                    <a:pt x="1620" y="14716"/>
                    <a:pt x="1620" y="14716"/>
                    <a:pt x="1620" y="14716"/>
                  </a:cubicBezTo>
                  <a:cubicBezTo>
                    <a:pt x="1620" y="14954"/>
                    <a:pt x="1728" y="14954"/>
                    <a:pt x="1728" y="14954"/>
                  </a:cubicBezTo>
                  <a:cubicBezTo>
                    <a:pt x="1836" y="15191"/>
                    <a:pt x="1944" y="14954"/>
                    <a:pt x="2052" y="14954"/>
                  </a:cubicBezTo>
                  <a:cubicBezTo>
                    <a:pt x="2160" y="14716"/>
                    <a:pt x="2160" y="14479"/>
                    <a:pt x="2160" y="14242"/>
                  </a:cubicBezTo>
                  <a:cubicBezTo>
                    <a:pt x="2268" y="14004"/>
                    <a:pt x="2376" y="13767"/>
                    <a:pt x="2484" y="13767"/>
                  </a:cubicBezTo>
                  <a:cubicBezTo>
                    <a:pt x="2592" y="13767"/>
                    <a:pt x="2700" y="14242"/>
                    <a:pt x="2808" y="14242"/>
                  </a:cubicBezTo>
                  <a:cubicBezTo>
                    <a:pt x="2916" y="14242"/>
                    <a:pt x="3024" y="14242"/>
                    <a:pt x="3132" y="14242"/>
                  </a:cubicBezTo>
                  <a:cubicBezTo>
                    <a:pt x="3240" y="14242"/>
                    <a:pt x="3456" y="14479"/>
                    <a:pt x="3564" y="14479"/>
                  </a:cubicBezTo>
                  <a:cubicBezTo>
                    <a:pt x="3672" y="14479"/>
                    <a:pt x="3888" y="14479"/>
                    <a:pt x="3996" y="14479"/>
                  </a:cubicBezTo>
                  <a:cubicBezTo>
                    <a:pt x="4104" y="14242"/>
                    <a:pt x="4104" y="14004"/>
                    <a:pt x="4104" y="13767"/>
                  </a:cubicBezTo>
                  <a:cubicBezTo>
                    <a:pt x="4212" y="13530"/>
                    <a:pt x="4428" y="13292"/>
                    <a:pt x="4536" y="13055"/>
                  </a:cubicBezTo>
                  <a:cubicBezTo>
                    <a:pt x="4644" y="13055"/>
                    <a:pt x="4860" y="13055"/>
                    <a:pt x="4860" y="12818"/>
                  </a:cubicBezTo>
                  <a:cubicBezTo>
                    <a:pt x="4968" y="12580"/>
                    <a:pt x="4968" y="12105"/>
                    <a:pt x="4860" y="11868"/>
                  </a:cubicBezTo>
                  <a:cubicBezTo>
                    <a:pt x="4860" y="11631"/>
                    <a:pt x="4860" y="11393"/>
                    <a:pt x="4860" y="11156"/>
                  </a:cubicBezTo>
                  <a:cubicBezTo>
                    <a:pt x="4860" y="10919"/>
                    <a:pt x="5076" y="10681"/>
                    <a:pt x="5076" y="10444"/>
                  </a:cubicBezTo>
                  <a:cubicBezTo>
                    <a:pt x="5076" y="10207"/>
                    <a:pt x="4968" y="9969"/>
                    <a:pt x="4968" y="9732"/>
                  </a:cubicBezTo>
                  <a:cubicBezTo>
                    <a:pt x="4968" y="9732"/>
                    <a:pt x="4860" y="9495"/>
                    <a:pt x="4860" y="9257"/>
                  </a:cubicBezTo>
                  <a:cubicBezTo>
                    <a:pt x="4860" y="9020"/>
                    <a:pt x="4968" y="8782"/>
                    <a:pt x="4968" y="8782"/>
                  </a:cubicBezTo>
                  <a:cubicBezTo>
                    <a:pt x="5076" y="8545"/>
                    <a:pt x="5400" y="8070"/>
                    <a:pt x="5508" y="7833"/>
                  </a:cubicBezTo>
                  <a:cubicBezTo>
                    <a:pt x="5616" y="7358"/>
                    <a:pt x="5832" y="6646"/>
                    <a:pt x="5832" y="6171"/>
                  </a:cubicBezTo>
                  <a:cubicBezTo>
                    <a:pt x="5940" y="5697"/>
                    <a:pt x="6048" y="4747"/>
                    <a:pt x="6156" y="4510"/>
                  </a:cubicBezTo>
                  <a:cubicBezTo>
                    <a:pt x="6156" y="4273"/>
                    <a:pt x="6264" y="4035"/>
                    <a:pt x="6372" y="4035"/>
                  </a:cubicBezTo>
                  <a:cubicBezTo>
                    <a:pt x="6480" y="4035"/>
                    <a:pt x="6588" y="4035"/>
                    <a:pt x="6588" y="4273"/>
                  </a:cubicBezTo>
                  <a:cubicBezTo>
                    <a:pt x="6696" y="4510"/>
                    <a:pt x="6804" y="5222"/>
                    <a:pt x="6912" y="5222"/>
                  </a:cubicBezTo>
                  <a:cubicBezTo>
                    <a:pt x="7020" y="5459"/>
                    <a:pt x="7236" y="5697"/>
                    <a:pt x="7344" y="5697"/>
                  </a:cubicBezTo>
                  <a:cubicBezTo>
                    <a:pt x="7452" y="5459"/>
                    <a:pt x="7452" y="5222"/>
                    <a:pt x="7560" y="4985"/>
                  </a:cubicBezTo>
                  <a:cubicBezTo>
                    <a:pt x="7560" y="4985"/>
                    <a:pt x="7668" y="4510"/>
                    <a:pt x="7668" y="4273"/>
                  </a:cubicBezTo>
                  <a:cubicBezTo>
                    <a:pt x="7776" y="4035"/>
                    <a:pt x="7884" y="3798"/>
                    <a:pt x="7992" y="3560"/>
                  </a:cubicBezTo>
                  <a:cubicBezTo>
                    <a:pt x="8100" y="3560"/>
                    <a:pt x="8316" y="3798"/>
                    <a:pt x="8424" y="3798"/>
                  </a:cubicBezTo>
                  <a:cubicBezTo>
                    <a:pt x="8640" y="3560"/>
                    <a:pt x="8964" y="3560"/>
                    <a:pt x="9180" y="3323"/>
                  </a:cubicBezTo>
                  <a:cubicBezTo>
                    <a:pt x="9288" y="3323"/>
                    <a:pt x="9288" y="2848"/>
                    <a:pt x="9396" y="2611"/>
                  </a:cubicBezTo>
                  <a:cubicBezTo>
                    <a:pt x="9504" y="2611"/>
                    <a:pt x="9612" y="2374"/>
                    <a:pt x="9720" y="2374"/>
                  </a:cubicBezTo>
                  <a:cubicBezTo>
                    <a:pt x="9828" y="2136"/>
                    <a:pt x="10152" y="2136"/>
                    <a:pt x="10260" y="2136"/>
                  </a:cubicBezTo>
                  <a:cubicBezTo>
                    <a:pt x="10368" y="2136"/>
                    <a:pt x="10476" y="2136"/>
                    <a:pt x="10584" y="2374"/>
                  </a:cubicBezTo>
                  <a:cubicBezTo>
                    <a:pt x="10692" y="2611"/>
                    <a:pt x="10584" y="3086"/>
                    <a:pt x="10692" y="3323"/>
                  </a:cubicBezTo>
                  <a:cubicBezTo>
                    <a:pt x="10800" y="3323"/>
                    <a:pt x="10908" y="3323"/>
                    <a:pt x="11016" y="3086"/>
                  </a:cubicBezTo>
                  <a:cubicBezTo>
                    <a:pt x="11124" y="3086"/>
                    <a:pt x="11448" y="3086"/>
                    <a:pt x="11556" y="2848"/>
                  </a:cubicBezTo>
                  <a:cubicBezTo>
                    <a:pt x="11772" y="2611"/>
                    <a:pt x="11880" y="1662"/>
                    <a:pt x="11988" y="1187"/>
                  </a:cubicBezTo>
                  <a:cubicBezTo>
                    <a:pt x="11988" y="949"/>
                    <a:pt x="11988" y="475"/>
                    <a:pt x="12096" y="237"/>
                  </a:cubicBezTo>
                  <a:cubicBezTo>
                    <a:pt x="12204" y="0"/>
                    <a:pt x="12420" y="0"/>
                    <a:pt x="12636" y="0"/>
                  </a:cubicBezTo>
                  <a:cubicBezTo>
                    <a:pt x="12744" y="0"/>
                    <a:pt x="12960" y="0"/>
                    <a:pt x="13176" y="0"/>
                  </a:cubicBezTo>
                  <a:cubicBezTo>
                    <a:pt x="13176" y="237"/>
                    <a:pt x="13392" y="237"/>
                    <a:pt x="13392" y="475"/>
                  </a:cubicBezTo>
                  <a:cubicBezTo>
                    <a:pt x="13500" y="712"/>
                    <a:pt x="13608" y="1187"/>
                    <a:pt x="13716" y="1424"/>
                  </a:cubicBezTo>
                  <a:cubicBezTo>
                    <a:pt x="13716" y="1424"/>
                    <a:pt x="14040" y="1662"/>
                    <a:pt x="14148" y="1662"/>
                  </a:cubicBezTo>
                  <a:cubicBezTo>
                    <a:pt x="14148" y="1662"/>
                    <a:pt x="14256" y="1662"/>
                    <a:pt x="14364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7" name="Google Shape;2647;p280"/>
            <p:cNvSpPr/>
            <p:nvPr/>
          </p:nvSpPr>
          <p:spPr>
            <a:xfrm>
              <a:off x="2305425" y="3546994"/>
              <a:ext cx="23060" cy="31649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6200" y="8640"/>
                  </a:moveTo>
                  <a:cubicBezTo>
                    <a:pt x="16200" y="8640"/>
                    <a:pt x="21600" y="4320"/>
                    <a:pt x="16200" y="4320"/>
                  </a:cubicBezTo>
                  <a:cubicBezTo>
                    <a:pt x="16200" y="4320"/>
                    <a:pt x="10800" y="0"/>
                    <a:pt x="5400" y="0"/>
                  </a:cubicBezTo>
                  <a:cubicBezTo>
                    <a:pt x="5400" y="0"/>
                    <a:pt x="5400" y="4320"/>
                    <a:pt x="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5400" y="12960"/>
                  </a:cubicBezTo>
                  <a:cubicBezTo>
                    <a:pt x="5400" y="12960"/>
                    <a:pt x="0" y="21600"/>
                    <a:pt x="5400" y="21600"/>
                  </a:cubicBezTo>
                  <a:cubicBezTo>
                    <a:pt x="5400" y="21600"/>
                    <a:pt x="16200" y="21600"/>
                    <a:pt x="16200" y="21600"/>
                  </a:cubicBezTo>
                  <a:cubicBezTo>
                    <a:pt x="16200" y="21600"/>
                    <a:pt x="16200" y="17280"/>
                    <a:pt x="16200" y="12960"/>
                  </a:cubicBezTo>
                  <a:cubicBezTo>
                    <a:pt x="16200" y="12960"/>
                    <a:pt x="16200" y="12960"/>
                    <a:pt x="162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8" name="Google Shape;2648;p280"/>
            <p:cNvSpPr/>
            <p:nvPr/>
          </p:nvSpPr>
          <p:spPr>
            <a:xfrm>
              <a:off x="2305425" y="3546994"/>
              <a:ext cx="23060" cy="31649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6200" y="8640"/>
                  </a:moveTo>
                  <a:cubicBezTo>
                    <a:pt x="16200" y="8640"/>
                    <a:pt x="21600" y="4320"/>
                    <a:pt x="16200" y="4320"/>
                  </a:cubicBezTo>
                  <a:cubicBezTo>
                    <a:pt x="16200" y="4320"/>
                    <a:pt x="10800" y="0"/>
                    <a:pt x="5400" y="0"/>
                  </a:cubicBezTo>
                  <a:cubicBezTo>
                    <a:pt x="5400" y="0"/>
                    <a:pt x="5400" y="4320"/>
                    <a:pt x="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5400" y="12960"/>
                  </a:cubicBezTo>
                  <a:cubicBezTo>
                    <a:pt x="5400" y="12960"/>
                    <a:pt x="0" y="21600"/>
                    <a:pt x="5400" y="21600"/>
                  </a:cubicBezTo>
                  <a:cubicBezTo>
                    <a:pt x="5400" y="21600"/>
                    <a:pt x="16200" y="21600"/>
                    <a:pt x="16200" y="21600"/>
                  </a:cubicBezTo>
                  <a:cubicBezTo>
                    <a:pt x="16200" y="21600"/>
                    <a:pt x="16200" y="17280"/>
                    <a:pt x="16200" y="12960"/>
                  </a:cubicBezTo>
                  <a:cubicBezTo>
                    <a:pt x="16200" y="12960"/>
                    <a:pt x="16200" y="12960"/>
                    <a:pt x="162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49" name="Google Shape;2649;p280"/>
            <p:cNvSpPr/>
            <p:nvPr/>
          </p:nvSpPr>
          <p:spPr>
            <a:xfrm>
              <a:off x="2193439" y="3466657"/>
              <a:ext cx="31649" cy="535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0800"/>
                  </a:moveTo>
                  <a:cubicBezTo>
                    <a:pt x="17280" y="8100"/>
                    <a:pt x="17280" y="5400"/>
                    <a:pt x="17280" y="5400"/>
                  </a:cubicBezTo>
                  <a:cubicBezTo>
                    <a:pt x="17280" y="2700"/>
                    <a:pt x="12960" y="2700"/>
                    <a:pt x="1296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4320" y="0"/>
                    <a:pt x="4320" y="0"/>
                    <a:pt x="0" y="0"/>
                  </a:cubicBezTo>
                  <a:cubicBezTo>
                    <a:pt x="0" y="2700"/>
                    <a:pt x="4320" y="2700"/>
                    <a:pt x="4320" y="5400"/>
                  </a:cubicBezTo>
                  <a:cubicBezTo>
                    <a:pt x="4320" y="5400"/>
                    <a:pt x="0" y="5400"/>
                    <a:pt x="0" y="5400"/>
                  </a:cubicBezTo>
                  <a:cubicBezTo>
                    <a:pt x="0" y="8100"/>
                    <a:pt x="0" y="8100"/>
                    <a:pt x="0" y="10800"/>
                  </a:cubicBezTo>
                  <a:cubicBezTo>
                    <a:pt x="0" y="10800"/>
                    <a:pt x="4320" y="10800"/>
                    <a:pt x="4320" y="10800"/>
                  </a:cubicBezTo>
                  <a:cubicBezTo>
                    <a:pt x="8640" y="13500"/>
                    <a:pt x="8640" y="16200"/>
                    <a:pt x="8640" y="16200"/>
                  </a:cubicBezTo>
                  <a:cubicBezTo>
                    <a:pt x="12960" y="18900"/>
                    <a:pt x="17280" y="21600"/>
                    <a:pt x="17280" y="21600"/>
                  </a:cubicBezTo>
                  <a:cubicBezTo>
                    <a:pt x="21600" y="18900"/>
                    <a:pt x="21600" y="16200"/>
                    <a:pt x="21600" y="16200"/>
                  </a:cubicBezTo>
                  <a:cubicBezTo>
                    <a:pt x="21600" y="13500"/>
                    <a:pt x="17280" y="10800"/>
                    <a:pt x="1728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0" name="Google Shape;2650;p280"/>
            <p:cNvSpPr/>
            <p:nvPr/>
          </p:nvSpPr>
          <p:spPr>
            <a:xfrm>
              <a:off x="2193439" y="3466657"/>
              <a:ext cx="31649" cy="535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0800"/>
                  </a:moveTo>
                  <a:cubicBezTo>
                    <a:pt x="17280" y="8100"/>
                    <a:pt x="17280" y="5400"/>
                    <a:pt x="17280" y="5400"/>
                  </a:cubicBezTo>
                  <a:cubicBezTo>
                    <a:pt x="17280" y="2700"/>
                    <a:pt x="12960" y="2700"/>
                    <a:pt x="1296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4320" y="0"/>
                    <a:pt x="4320" y="0"/>
                    <a:pt x="0" y="0"/>
                  </a:cubicBezTo>
                  <a:cubicBezTo>
                    <a:pt x="0" y="2700"/>
                    <a:pt x="4320" y="2700"/>
                    <a:pt x="4320" y="5400"/>
                  </a:cubicBezTo>
                  <a:cubicBezTo>
                    <a:pt x="4320" y="5400"/>
                    <a:pt x="0" y="5400"/>
                    <a:pt x="0" y="5400"/>
                  </a:cubicBezTo>
                  <a:cubicBezTo>
                    <a:pt x="0" y="8100"/>
                    <a:pt x="0" y="8100"/>
                    <a:pt x="0" y="10800"/>
                  </a:cubicBezTo>
                  <a:cubicBezTo>
                    <a:pt x="0" y="10800"/>
                    <a:pt x="4320" y="10800"/>
                    <a:pt x="4320" y="10800"/>
                  </a:cubicBezTo>
                  <a:cubicBezTo>
                    <a:pt x="8640" y="13500"/>
                    <a:pt x="8640" y="16200"/>
                    <a:pt x="8640" y="16200"/>
                  </a:cubicBezTo>
                  <a:cubicBezTo>
                    <a:pt x="12960" y="18900"/>
                    <a:pt x="17280" y="21600"/>
                    <a:pt x="17280" y="21600"/>
                  </a:cubicBezTo>
                  <a:cubicBezTo>
                    <a:pt x="21600" y="18900"/>
                    <a:pt x="21600" y="16200"/>
                    <a:pt x="21600" y="16200"/>
                  </a:cubicBezTo>
                  <a:cubicBezTo>
                    <a:pt x="21600" y="13500"/>
                    <a:pt x="17280" y="10800"/>
                    <a:pt x="1728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1" name="Google Shape;2651;p280"/>
            <p:cNvSpPr/>
            <p:nvPr/>
          </p:nvSpPr>
          <p:spPr>
            <a:xfrm>
              <a:off x="1879395" y="3486132"/>
              <a:ext cx="38952" cy="35346"/>
            </a:xfrm>
            <a:custGeom>
              <a:avLst/>
              <a:gdLst/>
              <a:ahLst/>
              <a:cxnLst/>
              <a:rect l="l" t="t" r="r" b="b"/>
              <a:pathLst>
                <a:path w="21600" h="19600" extrusionOk="0">
                  <a:moveTo>
                    <a:pt x="21600" y="10800"/>
                  </a:moveTo>
                  <a:cubicBezTo>
                    <a:pt x="21600" y="10800"/>
                    <a:pt x="18000" y="7200"/>
                    <a:pt x="18000" y="3600"/>
                  </a:cubicBezTo>
                  <a:cubicBezTo>
                    <a:pt x="18000" y="3600"/>
                    <a:pt x="14400" y="0"/>
                    <a:pt x="10800" y="0"/>
                  </a:cubicBezTo>
                  <a:cubicBezTo>
                    <a:pt x="10800" y="0"/>
                    <a:pt x="7200" y="3600"/>
                    <a:pt x="3600" y="3600"/>
                  </a:cubicBezTo>
                  <a:cubicBezTo>
                    <a:pt x="3600" y="3600"/>
                    <a:pt x="3600" y="7200"/>
                    <a:pt x="3600" y="7200"/>
                  </a:cubicBezTo>
                  <a:cubicBezTo>
                    <a:pt x="3600" y="7200"/>
                    <a:pt x="0" y="10800"/>
                    <a:pt x="0" y="14400"/>
                  </a:cubicBezTo>
                  <a:cubicBezTo>
                    <a:pt x="0" y="14400"/>
                    <a:pt x="3600" y="14400"/>
                    <a:pt x="36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0800" y="18000"/>
                    <a:pt x="14400" y="18000"/>
                  </a:cubicBezTo>
                  <a:cubicBezTo>
                    <a:pt x="14400" y="21600"/>
                    <a:pt x="18000" y="18000"/>
                    <a:pt x="18000" y="18000"/>
                  </a:cubicBezTo>
                  <a:cubicBezTo>
                    <a:pt x="21600" y="180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2" name="Google Shape;2652;p280"/>
            <p:cNvSpPr/>
            <p:nvPr/>
          </p:nvSpPr>
          <p:spPr>
            <a:xfrm>
              <a:off x="1879395" y="3486132"/>
              <a:ext cx="38952" cy="35346"/>
            </a:xfrm>
            <a:custGeom>
              <a:avLst/>
              <a:gdLst/>
              <a:ahLst/>
              <a:cxnLst/>
              <a:rect l="l" t="t" r="r" b="b"/>
              <a:pathLst>
                <a:path w="21600" h="19600" extrusionOk="0">
                  <a:moveTo>
                    <a:pt x="21600" y="10800"/>
                  </a:moveTo>
                  <a:cubicBezTo>
                    <a:pt x="21600" y="10800"/>
                    <a:pt x="18000" y="7200"/>
                    <a:pt x="18000" y="3600"/>
                  </a:cubicBezTo>
                  <a:cubicBezTo>
                    <a:pt x="18000" y="3600"/>
                    <a:pt x="14400" y="0"/>
                    <a:pt x="10800" y="0"/>
                  </a:cubicBezTo>
                  <a:cubicBezTo>
                    <a:pt x="10800" y="0"/>
                    <a:pt x="7200" y="3600"/>
                    <a:pt x="3600" y="3600"/>
                  </a:cubicBezTo>
                  <a:cubicBezTo>
                    <a:pt x="3600" y="3600"/>
                    <a:pt x="3600" y="7200"/>
                    <a:pt x="3600" y="7200"/>
                  </a:cubicBezTo>
                  <a:cubicBezTo>
                    <a:pt x="3600" y="7200"/>
                    <a:pt x="0" y="10800"/>
                    <a:pt x="0" y="14400"/>
                  </a:cubicBezTo>
                  <a:cubicBezTo>
                    <a:pt x="0" y="14400"/>
                    <a:pt x="3600" y="14400"/>
                    <a:pt x="36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0800" y="18000"/>
                    <a:pt x="14400" y="18000"/>
                  </a:cubicBezTo>
                  <a:cubicBezTo>
                    <a:pt x="14400" y="21600"/>
                    <a:pt x="18000" y="18000"/>
                    <a:pt x="18000" y="18000"/>
                  </a:cubicBezTo>
                  <a:cubicBezTo>
                    <a:pt x="21600" y="180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3" name="Google Shape;2653;p280"/>
            <p:cNvSpPr/>
            <p:nvPr/>
          </p:nvSpPr>
          <p:spPr>
            <a:xfrm>
              <a:off x="1752804" y="3291376"/>
              <a:ext cx="35149" cy="46256"/>
            </a:xfrm>
            <a:custGeom>
              <a:avLst/>
              <a:gdLst/>
              <a:ahLst/>
              <a:cxnLst/>
              <a:rect l="l" t="t" r="r" b="b"/>
              <a:pathLst>
                <a:path w="19491" h="21600" extrusionOk="0">
                  <a:moveTo>
                    <a:pt x="18000" y="12343"/>
                  </a:moveTo>
                  <a:cubicBezTo>
                    <a:pt x="18000" y="9257"/>
                    <a:pt x="14400" y="9257"/>
                    <a:pt x="14400" y="6171"/>
                  </a:cubicBezTo>
                  <a:cubicBezTo>
                    <a:pt x="14400" y="6171"/>
                    <a:pt x="14400" y="3086"/>
                    <a:pt x="14400" y="3086"/>
                  </a:cubicBezTo>
                  <a:cubicBezTo>
                    <a:pt x="14400" y="0"/>
                    <a:pt x="10800" y="0"/>
                    <a:pt x="10800" y="0"/>
                  </a:cubicBezTo>
                  <a:cubicBezTo>
                    <a:pt x="7200" y="0"/>
                    <a:pt x="7200" y="0"/>
                    <a:pt x="7200" y="3086"/>
                  </a:cubicBezTo>
                  <a:cubicBezTo>
                    <a:pt x="3600" y="3086"/>
                    <a:pt x="7200" y="6171"/>
                    <a:pt x="7200" y="6171"/>
                  </a:cubicBezTo>
                  <a:cubicBezTo>
                    <a:pt x="7200" y="9257"/>
                    <a:pt x="7200" y="12343"/>
                    <a:pt x="3600" y="12343"/>
                  </a:cubicBezTo>
                  <a:cubicBezTo>
                    <a:pt x="3600" y="15429"/>
                    <a:pt x="3600" y="12343"/>
                    <a:pt x="0" y="12343"/>
                  </a:cubicBezTo>
                  <a:cubicBezTo>
                    <a:pt x="0" y="15429"/>
                    <a:pt x="0" y="15429"/>
                    <a:pt x="0" y="18514"/>
                  </a:cubicBezTo>
                  <a:cubicBezTo>
                    <a:pt x="0" y="18514"/>
                    <a:pt x="3600" y="21600"/>
                    <a:pt x="7200" y="21600"/>
                  </a:cubicBezTo>
                  <a:cubicBezTo>
                    <a:pt x="10800" y="21600"/>
                    <a:pt x="14400" y="18514"/>
                    <a:pt x="14400" y="18514"/>
                  </a:cubicBezTo>
                  <a:cubicBezTo>
                    <a:pt x="18000" y="18514"/>
                    <a:pt x="21600" y="12343"/>
                    <a:pt x="1800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4" name="Google Shape;2654;p280"/>
            <p:cNvSpPr/>
            <p:nvPr/>
          </p:nvSpPr>
          <p:spPr>
            <a:xfrm>
              <a:off x="1752804" y="3291376"/>
              <a:ext cx="35149" cy="46256"/>
            </a:xfrm>
            <a:custGeom>
              <a:avLst/>
              <a:gdLst/>
              <a:ahLst/>
              <a:cxnLst/>
              <a:rect l="l" t="t" r="r" b="b"/>
              <a:pathLst>
                <a:path w="19491" h="21600" extrusionOk="0">
                  <a:moveTo>
                    <a:pt x="18000" y="12343"/>
                  </a:moveTo>
                  <a:cubicBezTo>
                    <a:pt x="18000" y="9257"/>
                    <a:pt x="14400" y="9257"/>
                    <a:pt x="14400" y="6171"/>
                  </a:cubicBezTo>
                  <a:cubicBezTo>
                    <a:pt x="14400" y="6171"/>
                    <a:pt x="14400" y="3086"/>
                    <a:pt x="14400" y="3086"/>
                  </a:cubicBezTo>
                  <a:cubicBezTo>
                    <a:pt x="14400" y="0"/>
                    <a:pt x="10800" y="0"/>
                    <a:pt x="10800" y="0"/>
                  </a:cubicBezTo>
                  <a:cubicBezTo>
                    <a:pt x="7200" y="0"/>
                    <a:pt x="7200" y="0"/>
                    <a:pt x="7200" y="3086"/>
                  </a:cubicBezTo>
                  <a:cubicBezTo>
                    <a:pt x="3600" y="3086"/>
                    <a:pt x="7200" y="6171"/>
                    <a:pt x="7200" y="6171"/>
                  </a:cubicBezTo>
                  <a:cubicBezTo>
                    <a:pt x="7200" y="9257"/>
                    <a:pt x="7200" y="12343"/>
                    <a:pt x="3600" y="12343"/>
                  </a:cubicBezTo>
                  <a:cubicBezTo>
                    <a:pt x="3600" y="15429"/>
                    <a:pt x="3600" y="12343"/>
                    <a:pt x="0" y="12343"/>
                  </a:cubicBezTo>
                  <a:cubicBezTo>
                    <a:pt x="0" y="15429"/>
                    <a:pt x="0" y="15429"/>
                    <a:pt x="0" y="18514"/>
                  </a:cubicBezTo>
                  <a:cubicBezTo>
                    <a:pt x="0" y="18514"/>
                    <a:pt x="3600" y="21600"/>
                    <a:pt x="7200" y="21600"/>
                  </a:cubicBezTo>
                  <a:cubicBezTo>
                    <a:pt x="10800" y="21600"/>
                    <a:pt x="14400" y="18514"/>
                    <a:pt x="14400" y="18514"/>
                  </a:cubicBezTo>
                  <a:cubicBezTo>
                    <a:pt x="18000" y="18514"/>
                    <a:pt x="21600" y="12343"/>
                    <a:pt x="1800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5" name="Google Shape;2655;p280"/>
            <p:cNvSpPr/>
            <p:nvPr/>
          </p:nvSpPr>
          <p:spPr>
            <a:xfrm>
              <a:off x="1779582" y="3103924"/>
              <a:ext cx="195930" cy="133896"/>
            </a:xfrm>
            <a:custGeom>
              <a:avLst/>
              <a:gdLst/>
              <a:ahLst/>
              <a:cxnLst/>
              <a:rect l="l" t="t" r="r" b="b"/>
              <a:pathLst>
                <a:path w="21200" h="21600" extrusionOk="0">
                  <a:moveTo>
                    <a:pt x="20160" y="11880"/>
                  </a:moveTo>
                  <a:cubicBezTo>
                    <a:pt x="19440" y="10800"/>
                    <a:pt x="19440" y="9720"/>
                    <a:pt x="19440" y="8640"/>
                  </a:cubicBezTo>
                  <a:cubicBezTo>
                    <a:pt x="19440" y="7560"/>
                    <a:pt x="20160" y="6480"/>
                    <a:pt x="20160" y="5400"/>
                  </a:cubicBezTo>
                  <a:cubicBezTo>
                    <a:pt x="20160" y="5400"/>
                    <a:pt x="20160" y="3240"/>
                    <a:pt x="20160" y="3240"/>
                  </a:cubicBezTo>
                  <a:cubicBezTo>
                    <a:pt x="19440" y="2160"/>
                    <a:pt x="19440" y="2160"/>
                    <a:pt x="18720" y="1080"/>
                  </a:cubicBezTo>
                  <a:cubicBezTo>
                    <a:pt x="18720" y="1080"/>
                    <a:pt x="18720" y="0"/>
                    <a:pt x="18000" y="0"/>
                  </a:cubicBezTo>
                  <a:cubicBezTo>
                    <a:pt x="18000" y="0"/>
                    <a:pt x="17280" y="1080"/>
                    <a:pt x="17280" y="2160"/>
                  </a:cubicBezTo>
                  <a:cubicBezTo>
                    <a:pt x="17280" y="2160"/>
                    <a:pt x="17280" y="3240"/>
                    <a:pt x="17280" y="3240"/>
                  </a:cubicBezTo>
                  <a:cubicBezTo>
                    <a:pt x="17280" y="3240"/>
                    <a:pt x="16560" y="4320"/>
                    <a:pt x="16560" y="4320"/>
                  </a:cubicBezTo>
                  <a:cubicBezTo>
                    <a:pt x="16560" y="4320"/>
                    <a:pt x="16560" y="5400"/>
                    <a:pt x="16560" y="5400"/>
                  </a:cubicBezTo>
                  <a:cubicBezTo>
                    <a:pt x="16560" y="5400"/>
                    <a:pt x="15840" y="5400"/>
                    <a:pt x="15840" y="5400"/>
                  </a:cubicBezTo>
                  <a:cubicBezTo>
                    <a:pt x="15840" y="5400"/>
                    <a:pt x="15120" y="6480"/>
                    <a:pt x="15120" y="6480"/>
                  </a:cubicBezTo>
                  <a:cubicBezTo>
                    <a:pt x="15120" y="7560"/>
                    <a:pt x="15120" y="8640"/>
                    <a:pt x="15120" y="8640"/>
                  </a:cubicBezTo>
                  <a:cubicBezTo>
                    <a:pt x="15120" y="9720"/>
                    <a:pt x="14400" y="9720"/>
                    <a:pt x="14400" y="9720"/>
                  </a:cubicBezTo>
                  <a:cubicBezTo>
                    <a:pt x="13680" y="9720"/>
                    <a:pt x="13680" y="9720"/>
                    <a:pt x="13680" y="8640"/>
                  </a:cubicBezTo>
                  <a:cubicBezTo>
                    <a:pt x="12960" y="8640"/>
                    <a:pt x="12960" y="7560"/>
                    <a:pt x="12960" y="7560"/>
                  </a:cubicBezTo>
                  <a:cubicBezTo>
                    <a:pt x="12960" y="7560"/>
                    <a:pt x="12240" y="7560"/>
                    <a:pt x="12240" y="6480"/>
                  </a:cubicBezTo>
                  <a:cubicBezTo>
                    <a:pt x="11520" y="6480"/>
                    <a:pt x="10800" y="6480"/>
                    <a:pt x="10800" y="5400"/>
                  </a:cubicBezTo>
                  <a:cubicBezTo>
                    <a:pt x="10800" y="5400"/>
                    <a:pt x="10800" y="4320"/>
                    <a:pt x="10080" y="3240"/>
                  </a:cubicBezTo>
                  <a:cubicBezTo>
                    <a:pt x="10080" y="3240"/>
                    <a:pt x="9360" y="4320"/>
                    <a:pt x="9360" y="4320"/>
                  </a:cubicBezTo>
                  <a:cubicBezTo>
                    <a:pt x="9360" y="4320"/>
                    <a:pt x="9360" y="5400"/>
                    <a:pt x="9360" y="5400"/>
                  </a:cubicBezTo>
                  <a:cubicBezTo>
                    <a:pt x="9360" y="6480"/>
                    <a:pt x="9360" y="7560"/>
                    <a:pt x="9360" y="8640"/>
                  </a:cubicBezTo>
                  <a:cubicBezTo>
                    <a:pt x="9360" y="8640"/>
                    <a:pt x="9360" y="8640"/>
                    <a:pt x="9360" y="9720"/>
                  </a:cubicBezTo>
                  <a:cubicBezTo>
                    <a:pt x="8640" y="9720"/>
                    <a:pt x="9360" y="10800"/>
                    <a:pt x="8640" y="10800"/>
                  </a:cubicBezTo>
                  <a:cubicBezTo>
                    <a:pt x="8640" y="10800"/>
                    <a:pt x="7200" y="9720"/>
                    <a:pt x="7200" y="9720"/>
                  </a:cubicBezTo>
                  <a:cubicBezTo>
                    <a:pt x="6480" y="9720"/>
                    <a:pt x="5760" y="7560"/>
                    <a:pt x="5760" y="7560"/>
                  </a:cubicBezTo>
                  <a:cubicBezTo>
                    <a:pt x="5040" y="7560"/>
                    <a:pt x="4320" y="7560"/>
                    <a:pt x="4320" y="8640"/>
                  </a:cubicBezTo>
                  <a:cubicBezTo>
                    <a:pt x="4320" y="8640"/>
                    <a:pt x="4320" y="8640"/>
                    <a:pt x="3600" y="9720"/>
                  </a:cubicBezTo>
                  <a:cubicBezTo>
                    <a:pt x="3600" y="9720"/>
                    <a:pt x="2880" y="8640"/>
                    <a:pt x="2160" y="8640"/>
                  </a:cubicBezTo>
                  <a:cubicBezTo>
                    <a:pt x="2160" y="9720"/>
                    <a:pt x="1440" y="9720"/>
                    <a:pt x="720" y="9720"/>
                  </a:cubicBezTo>
                  <a:cubicBezTo>
                    <a:pt x="720" y="10800"/>
                    <a:pt x="0" y="11880"/>
                    <a:pt x="0" y="12960"/>
                  </a:cubicBezTo>
                  <a:cubicBezTo>
                    <a:pt x="0" y="12960"/>
                    <a:pt x="0" y="15120"/>
                    <a:pt x="0" y="15120"/>
                  </a:cubicBezTo>
                  <a:cubicBezTo>
                    <a:pt x="720" y="16200"/>
                    <a:pt x="1440" y="16200"/>
                    <a:pt x="2160" y="16200"/>
                  </a:cubicBezTo>
                  <a:cubicBezTo>
                    <a:pt x="2160" y="17280"/>
                    <a:pt x="2880" y="19440"/>
                    <a:pt x="3600" y="19440"/>
                  </a:cubicBezTo>
                  <a:cubicBezTo>
                    <a:pt x="3600" y="19440"/>
                    <a:pt x="4320" y="18360"/>
                    <a:pt x="5040" y="18360"/>
                  </a:cubicBezTo>
                  <a:cubicBezTo>
                    <a:pt x="5040" y="18360"/>
                    <a:pt x="5760" y="19440"/>
                    <a:pt x="5760" y="19440"/>
                  </a:cubicBezTo>
                  <a:cubicBezTo>
                    <a:pt x="6480" y="19440"/>
                    <a:pt x="7200" y="19440"/>
                    <a:pt x="7200" y="19440"/>
                  </a:cubicBezTo>
                  <a:cubicBezTo>
                    <a:pt x="7920" y="18360"/>
                    <a:pt x="7200" y="17280"/>
                    <a:pt x="7920" y="17280"/>
                  </a:cubicBezTo>
                  <a:cubicBezTo>
                    <a:pt x="7920" y="16200"/>
                    <a:pt x="8640" y="16200"/>
                    <a:pt x="8640" y="16200"/>
                  </a:cubicBezTo>
                  <a:cubicBezTo>
                    <a:pt x="9360" y="16200"/>
                    <a:pt x="10080" y="18360"/>
                    <a:pt x="10080" y="18360"/>
                  </a:cubicBezTo>
                  <a:cubicBezTo>
                    <a:pt x="10800" y="18360"/>
                    <a:pt x="10800" y="17280"/>
                    <a:pt x="11520" y="17280"/>
                  </a:cubicBezTo>
                  <a:cubicBezTo>
                    <a:pt x="11520" y="16200"/>
                    <a:pt x="10800" y="15120"/>
                    <a:pt x="11520" y="15120"/>
                  </a:cubicBezTo>
                  <a:cubicBezTo>
                    <a:pt x="11520" y="15120"/>
                    <a:pt x="12240" y="15120"/>
                    <a:pt x="12240" y="15120"/>
                  </a:cubicBezTo>
                  <a:cubicBezTo>
                    <a:pt x="12960" y="15120"/>
                    <a:pt x="12960" y="15120"/>
                    <a:pt x="12960" y="16200"/>
                  </a:cubicBezTo>
                  <a:cubicBezTo>
                    <a:pt x="12960" y="16200"/>
                    <a:pt x="12240" y="17280"/>
                    <a:pt x="12960" y="17280"/>
                  </a:cubicBezTo>
                  <a:cubicBezTo>
                    <a:pt x="12960" y="17280"/>
                    <a:pt x="12960" y="17280"/>
                    <a:pt x="13680" y="17280"/>
                  </a:cubicBezTo>
                  <a:cubicBezTo>
                    <a:pt x="13680" y="16200"/>
                    <a:pt x="13680" y="16200"/>
                    <a:pt x="13680" y="15120"/>
                  </a:cubicBezTo>
                  <a:cubicBezTo>
                    <a:pt x="13680" y="15120"/>
                    <a:pt x="13680" y="15120"/>
                    <a:pt x="13680" y="15120"/>
                  </a:cubicBezTo>
                  <a:cubicBezTo>
                    <a:pt x="13680" y="14040"/>
                    <a:pt x="14400" y="14040"/>
                    <a:pt x="14400" y="15120"/>
                  </a:cubicBezTo>
                  <a:cubicBezTo>
                    <a:pt x="14400" y="15120"/>
                    <a:pt x="15120" y="15120"/>
                    <a:pt x="15120" y="15120"/>
                  </a:cubicBezTo>
                  <a:cubicBezTo>
                    <a:pt x="15120" y="16200"/>
                    <a:pt x="15120" y="17280"/>
                    <a:pt x="15120" y="17280"/>
                  </a:cubicBezTo>
                  <a:cubicBezTo>
                    <a:pt x="15120" y="18360"/>
                    <a:pt x="15840" y="19440"/>
                    <a:pt x="15840" y="20520"/>
                  </a:cubicBezTo>
                  <a:cubicBezTo>
                    <a:pt x="16560" y="20520"/>
                    <a:pt x="17280" y="19440"/>
                    <a:pt x="18000" y="20520"/>
                  </a:cubicBezTo>
                  <a:cubicBezTo>
                    <a:pt x="18000" y="20520"/>
                    <a:pt x="18000" y="21600"/>
                    <a:pt x="18000" y="21600"/>
                  </a:cubicBezTo>
                  <a:cubicBezTo>
                    <a:pt x="18720" y="21600"/>
                    <a:pt x="18720" y="21600"/>
                    <a:pt x="19440" y="21600"/>
                  </a:cubicBezTo>
                  <a:cubicBezTo>
                    <a:pt x="19440" y="21600"/>
                    <a:pt x="19440" y="19440"/>
                    <a:pt x="19440" y="18360"/>
                  </a:cubicBezTo>
                  <a:cubicBezTo>
                    <a:pt x="19440" y="18360"/>
                    <a:pt x="18720" y="17280"/>
                    <a:pt x="18000" y="17280"/>
                  </a:cubicBezTo>
                  <a:cubicBezTo>
                    <a:pt x="18000" y="16200"/>
                    <a:pt x="18000" y="16200"/>
                    <a:pt x="18000" y="15120"/>
                  </a:cubicBezTo>
                  <a:cubicBezTo>
                    <a:pt x="18000" y="15120"/>
                    <a:pt x="18000" y="14040"/>
                    <a:pt x="18000" y="14040"/>
                  </a:cubicBezTo>
                  <a:cubicBezTo>
                    <a:pt x="18720" y="14040"/>
                    <a:pt x="19440" y="14040"/>
                    <a:pt x="19440" y="14040"/>
                  </a:cubicBezTo>
                  <a:cubicBezTo>
                    <a:pt x="19440" y="14040"/>
                    <a:pt x="19440" y="15120"/>
                    <a:pt x="19440" y="16200"/>
                  </a:cubicBezTo>
                  <a:cubicBezTo>
                    <a:pt x="19440" y="16200"/>
                    <a:pt x="20160" y="16200"/>
                    <a:pt x="20160" y="16200"/>
                  </a:cubicBezTo>
                  <a:cubicBezTo>
                    <a:pt x="20880" y="15120"/>
                    <a:pt x="20880" y="15120"/>
                    <a:pt x="20880" y="15120"/>
                  </a:cubicBezTo>
                  <a:cubicBezTo>
                    <a:pt x="20880" y="14040"/>
                    <a:pt x="21600" y="12960"/>
                    <a:pt x="20880" y="12960"/>
                  </a:cubicBezTo>
                  <a:cubicBezTo>
                    <a:pt x="20880" y="11880"/>
                    <a:pt x="20160" y="11880"/>
                    <a:pt x="20160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6" name="Google Shape;2656;p280"/>
            <p:cNvSpPr/>
            <p:nvPr/>
          </p:nvSpPr>
          <p:spPr>
            <a:xfrm>
              <a:off x="1779582" y="3103924"/>
              <a:ext cx="195930" cy="133896"/>
            </a:xfrm>
            <a:custGeom>
              <a:avLst/>
              <a:gdLst/>
              <a:ahLst/>
              <a:cxnLst/>
              <a:rect l="l" t="t" r="r" b="b"/>
              <a:pathLst>
                <a:path w="21200" h="21600" extrusionOk="0">
                  <a:moveTo>
                    <a:pt x="20160" y="11880"/>
                  </a:moveTo>
                  <a:cubicBezTo>
                    <a:pt x="19440" y="10800"/>
                    <a:pt x="19440" y="9720"/>
                    <a:pt x="19440" y="8640"/>
                  </a:cubicBezTo>
                  <a:cubicBezTo>
                    <a:pt x="19440" y="7560"/>
                    <a:pt x="20160" y="6480"/>
                    <a:pt x="20160" y="5400"/>
                  </a:cubicBezTo>
                  <a:cubicBezTo>
                    <a:pt x="20160" y="5400"/>
                    <a:pt x="20160" y="3240"/>
                    <a:pt x="20160" y="3240"/>
                  </a:cubicBezTo>
                  <a:cubicBezTo>
                    <a:pt x="19440" y="2160"/>
                    <a:pt x="19440" y="2160"/>
                    <a:pt x="18720" y="1080"/>
                  </a:cubicBezTo>
                  <a:cubicBezTo>
                    <a:pt x="18720" y="1080"/>
                    <a:pt x="18720" y="0"/>
                    <a:pt x="18000" y="0"/>
                  </a:cubicBezTo>
                  <a:cubicBezTo>
                    <a:pt x="18000" y="0"/>
                    <a:pt x="17280" y="1080"/>
                    <a:pt x="17280" y="2160"/>
                  </a:cubicBezTo>
                  <a:cubicBezTo>
                    <a:pt x="17280" y="2160"/>
                    <a:pt x="17280" y="3240"/>
                    <a:pt x="17280" y="3240"/>
                  </a:cubicBezTo>
                  <a:cubicBezTo>
                    <a:pt x="17280" y="3240"/>
                    <a:pt x="16560" y="4320"/>
                    <a:pt x="16560" y="4320"/>
                  </a:cubicBezTo>
                  <a:cubicBezTo>
                    <a:pt x="16560" y="4320"/>
                    <a:pt x="16560" y="5400"/>
                    <a:pt x="16560" y="5400"/>
                  </a:cubicBezTo>
                  <a:cubicBezTo>
                    <a:pt x="16560" y="5400"/>
                    <a:pt x="15840" y="5400"/>
                    <a:pt x="15840" y="5400"/>
                  </a:cubicBezTo>
                  <a:cubicBezTo>
                    <a:pt x="15840" y="5400"/>
                    <a:pt x="15120" y="6480"/>
                    <a:pt x="15120" y="6480"/>
                  </a:cubicBezTo>
                  <a:cubicBezTo>
                    <a:pt x="15120" y="7560"/>
                    <a:pt x="15120" y="8640"/>
                    <a:pt x="15120" y="8640"/>
                  </a:cubicBezTo>
                  <a:cubicBezTo>
                    <a:pt x="15120" y="9720"/>
                    <a:pt x="14400" y="9720"/>
                    <a:pt x="14400" y="9720"/>
                  </a:cubicBezTo>
                  <a:cubicBezTo>
                    <a:pt x="13680" y="9720"/>
                    <a:pt x="13680" y="9720"/>
                    <a:pt x="13680" y="8640"/>
                  </a:cubicBezTo>
                  <a:cubicBezTo>
                    <a:pt x="12960" y="8640"/>
                    <a:pt x="12960" y="7560"/>
                    <a:pt x="12960" y="7560"/>
                  </a:cubicBezTo>
                  <a:cubicBezTo>
                    <a:pt x="12960" y="7560"/>
                    <a:pt x="12240" y="7560"/>
                    <a:pt x="12240" y="6480"/>
                  </a:cubicBezTo>
                  <a:cubicBezTo>
                    <a:pt x="11520" y="6480"/>
                    <a:pt x="10800" y="6480"/>
                    <a:pt x="10800" y="5400"/>
                  </a:cubicBezTo>
                  <a:cubicBezTo>
                    <a:pt x="10800" y="5400"/>
                    <a:pt x="10800" y="4320"/>
                    <a:pt x="10080" y="3240"/>
                  </a:cubicBezTo>
                  <a:cubicBezTo>
                    <a:pt x="10080" y="3240"/>
                    <a:pt x="9360" y="4320"/>
                    <a:pt x="9360" y="4320"/>
                  </a:cubicBezTo>
                  <a:cubicBezTo>
                    <a:pt x="9360" y="4320"/>
                    <a:pt x="9360" y="5400"/>
                    <a:pt x="9360" y="5400"/>
                  </a:cubicBezTo>
                  <a:cubicBezTo>
                    <a:pt x="9360" y="6480"/>
                    <a:pt x="9360" y="7560"/>
                    <a:pt x="9360" y="8640"/>
                  </a:cubicBezTo>
                  <a:cubicBezTo>
                    <a:pt x="9360" y="8640"/>
                    <a:pt x="9360" y="8640"/>
                    <a:pt x="9360" y="9720"/>
                  </a:cubicBezTo>
                  <a:cubicBezTo>
                    <a:pt x="8640" y="9720"/>
                    <a:pt x="9360" y="10800"/>
                    <a:pt x="8640" y="10800"/>
                  </a:cubicBezTo>
                  <a:cubicBezTo>
                    <a:pt x="8640" y="10800"/>
                    <a:pt x="7200" y="9720"/>
                    <a:pt x="7200" y="9720"/>
                  </a:cubicBezTo>
                  <a:cubicBezTo>
                    <a:pt x="6480" y="9720"/>
                    <a:pt x="5760" y="7560"/>
                    <a:pt x="5760" y="7560"/>
                  </a:cubicBezTo>
                  <a:cubicBezTo>
                    <a:pt x="5040" y="7560"/>
                    <a:pt x="4320" y="7560"/>
                    <a:pt x="4320" y="8640"/>
                  </a:cubicBezTo>
                  <a:cubicBezTo>
                    <a:pt x="4320" y="8640"/>
                    <a:pt x="4320" y="8640"/>
                    <a:pt x="3600" y="9720"/>
                  </a:cubicBezTo>
                  <a:cubicBezTo>
                    <a:pt x="3600" y="9720"/>
                    <a:pt x="2880" y="8640"/>
                    <a:pt x="2160" y="8640"/>
                  </a:cubicBezTo>
                  <a:cubicBezTo>
                    <a:pt x="2160" y="9720"/>
                    <a:pt x="1440" y="9720"/>
                    <a:pt x="720" y="9720"/>
                  </a:cubicBezTo>
                  <a:cubicBezTo>
                    <a:pt x="720" y="10800"/>
                    <a:pt x="0" y="11880"/>
                    <a:pt x="0" y="12960"/>
                  </a:cubicBezTo>
                  <a:cubicBezTo>
                    <a:pt x="0" y="12960"/>
                    <a:pt x="0" y="15120"/>
                    <a:pt x="0" y="15120"/>
                  </a:cubicBezTo>
                  <a:cubicBezTo>
                    <a:pt x="720" y="16200"/>
                    <a:pt x="1440" y="16200"/>
                    <a:pt x="2160" y="16200"/>
                  </a:cubicBezTo>
                  <a:cubicBezTo>
                    <a:pt x="2160" y="17280"/>
                    <a:pt x="2880" y="19440"/>
                    <a:pt x="3600" y="19440"/>
                  </a:cubicBezTo>
                  <a:cubicBezTo>
                    <a:pt x="3600" y="19440"/>
                    <a:pt x="4320" y="18360"/>
                    <a:pt x="5040" y="18360"/>
                  </a:cubicBezTo>
                  <a:cubicBezTo>
                    <a:pt x="5040" y="18360"/>
                    <a:pt x="5760" y="19440"/>
                    <a:pt x="5760" y="19440"/>
                  </a:cubicBezTo>
                  <a:cubicBezTo>
                    <a:pt x="6480" y="19440"/>
                    <a:pt x="7200" y="19440"/>
                    <a:pt x="7200" y="19440"/>
                  </a:cubicBezTo>
                  <a:cubicBezTo>
                    <a:pt x="7920" y="18360"/>
                    <a:pt x="7200" y="17280"/>
                    <a:pt x="7920" y="17280"/>
                  </a:cubicBezTo>
                  <a:cubicBezTo>
                    <a:pt x="7920" y="16200"/>
                    <a:pt x="8640" y="16200"/>
                    <a:pt x="8640" y="16200"/>
                  </a:cubicBezTo>
                  <a:cubicBezTo>
                    <a:pt x="9360" y="16200"/>
                    <a:pt x="10080" y="18360"/>
                    <a:pt x="10080" y="18360"/>
                  </a:cubicBezTo>
                  <a:cubicBezTo>
                    <a:pt x="10800" y="18360"/>
                    <a:pt x="10800" y="17280"/>
                    <a:pt x="11520" y="17280"/>
                  </a:cubicBezTo>
                  <a:cubicBezTo>
                    <a:pt x="11520" y="16200"/>
                    <a:pt x="10800" y="15120"/>
                    <a:pt x="11520" y="15120"/>
                  </a:cubicBezTo>
                  <a:cubicBezTo>
                    <a:pt x="11520" y="15120"/>
                    <a:pt x="12240" y="15120"/>
                    <a:pt x="12240" y="15120"/>
                  </a:cubicBezTo>
                  <a:cubicBezTo>
                    <a:pt x="12960" y="15120"/>
                    <a:pt x="12960" y="15120"/>
                    <a:pt x="12960" y="16200"/>
                  </a:cubicBezTo>
                  <a:cubicBezTo>
                    <a:pt x="12960" y="16200"/>
                    <a:pt x="12240" y="17280"/>
                    <a:pt x="12960" y="17280"/>
                  </a:cubicBezTo>
                  <a:cubicBezTo>
                    <a:pt x="12960" y="17280"/>
                    <a:pt x="12960" y="17280"/>
                    <a:pt x="13680" y="17280"/>
                  </a:cubicBezTo>
                  <a:cubicBezTo>
                    <a:pt x="13680" y="16200"/>
                    <a:pt x="13680" y="16200"/>
                    <a:pt x="13680" y="15120"/>
                  </a:cubicBezTo>
                  <a:cubicBezTo>
                    <a:pt x="13680" y="15120"/>
                    <a:pt x="13680" y="15120"/>
                    <a:pt x="13680" y="15120"/>
                  </a:cubicBezTo>
                  <a:cubicBezTo>
                    <a:pt x="13680" y="14040"/>
                    <a:pt x="14400" y="14040"/>
                    <a:pt x="14400" y="15120"/>
                  </a:cubicBezTo>
                  <a:cubicBezTo>
                    <a:pt x="14400" y="15120"/>
                    <a:pt x="15120" y="15120"/>
                    <a:pt x="15120" y="15120"/>
                  </a:cubicBezTo>
                  <a:cubicBezTo>
                    <a:pt x="15120" y="16200"/>
                    <a:pt x="15120" y="17280"/>
                    <a:pt x="15120" y="17280"/>
                  </a:cubicBezTo>
                  <a:cubicBezTo>
                    <a:pt x="15120" y="18360"/>
                    <a:pt x="15840" y="19440"/>
                    <a:pt x="15840" y="20520"/>
                  </a:cubicBezTo>
                  <a:cubicBezTo>
                    <a:pt x="16560" y="20520"/>
                    <a:pt x="17280" y="19440"/>
                    <a:pt x="18000" y="20520"/>
                  </a:cubicBezTo>
                  <a:cubicBezTo>
                    <a:pt x="18000" y="20520"/>
                    <a:pt x="18000" y="21600"/>
                    <a:pt x="18000" y="21600"/>
                  </a:cubicBezTo>
                  <a:cubicBezTo>
                    <a:pt x="18720" y="21600"/>
                    <a:pt x="18720" y="21600"/>
                    <a:pt x="19440" y="21600"/>
                  </a:cubicBezTo>
                  <a:cubicBezTo>
                    <a:pt x="19440" y="21600"/>
                    <a:pt x="19440" y="19440"/>
                    <a:pt x="19440" y="18360"/>
                  </a:cubicBezTo>
                  <a:cubicBezTo>
                    <a:pt x="19440" y="18360"/>
                    <a:pt x="18720" y="17280"/>
                    <a:pt x="18000" y="17280"/>
                  </a:cubicBezTo>
                  <a:cubicBezTo>
                    <a:pt x="18000" y="16200"/>
                    <a:pt x="18000" y="16200"/>
                    <a:pt x="18000" y="15120"/>
                  </a:cubicBezTo>
                  <a:cubicBezTo>
                    <a:pt x="18000" y="15120"/>
                    <a:pt x="18000" y="14040"/>
                    <a:pt x="18000" y="14040"/>
                  </a:cubicBezTo>
                  <a:cubicBezTo>
                    <a:pt x="18720" y="14040"/>
                    <a:pt x="19440" y="14040"/>
                    <a:pt x="19440" y="14040"/>
                  </a:cubicBezTo>
                  <a:cubicBezTo>
                    <a:pt x="19440" y="14040"/>
                    <a:pt x="19440" y="15120"/>
                    <a:pt x="19440" y="16200"/>
                  </a:cubicBezTo>
                  <a:cubicBezTo>
                    <a:pt x="19440" y="16200"/>
                    <a:pt x="20160" y="16200"/>
                    <a:pt x="20160" y="16200"/>
                  </a:cubicBezTo>
                  <a:cubicBezTo>
                    <a:pt x="20880" y="15120"/>
                    <a:pt x="20880" y="15120"/>
                    <a:pt x="20880" y="15120"/>
                  </a:cubicBezTo>
                  <a:cubicBezTo>
                    <a:pt x="20880" y="14040"/>
                    <a:pt x="21600" y="12960"/>
                    <a:pt x="20880" y="12960"/>
                  </a:cubicBezTo>
                  <a:cubicBezTo>
                    <a:pt x="20880" y="11880"/>
                    <a:pt x="20160" y="11880"/>
                    <a:pt x="20160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7" name="Google Shape;2657;p280"/>
            <p:cNvSpPr/>
            <p:nvPr/>
          </p:nvSpPr>
          <p:spPr>
            <a:xfrm>
              <a:off x="1618910" y="2957857"/>
              <a:ext cx="26780" cy="608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16200" y="4800"/>
                    <a:pt x="16200" y="240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2400"/>
                    <a:pt x="10800" y="4800"/>
                    <a:pt x="10800" y="4800"/>
                  </a:cubicBezTo>
                  <a:cubicBezTo>
                    <a:pt x="10800" y="4800"/>
                    <a:pt x="5400" y="7200"/>
                    <a:pt x="5400" y="7200"/>
                  </a:cubicBezTo>
                  <a:cubicBezTo>
                    <a:pt x="0" y="9600"/>
                    <a:pt x="5400" y="120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16800"/>
                    <a:pt x="0" y="19200"/>
                    <a:pt x="0" y="19200"/>
                  </a:cubicBezTo>
                  <a:cubicBezTo>
                    <a:pt x="0" y="19200"/>
                    <a:pt x="5400" y="19200"/>
                    <a:pt x="54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6200" y="21600"/>
                    <a:pt x="16200" y="19200"/>
                  </a:cubicBezTo>
                  <a:cubicBezTo>
                    <a:pt x="16200" y="19200"/>
                    <a:pt x="16200" y="16800"/>
                    <a:pt x="21600" y="16800"/>
                  </a:cubicBezTo>
                  <a:cubicBezTo>
                    <a:pt x="21600" y="14400"/>
                    <a:pt x="21600" y="12000"/>
                    <a:pt x="21600" y="9600"/>
                  </a:cubicBezTo>
                  <a:cubicBezTo>
                    <a:pt x="21600" y="96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8" name="Google Shape;2658;p280"/>
            <p:cNvSpPr/>
            <p:nvPr/>
          </p:nvSpPr>
          <p:spPr>
            <a:xfrm>
              <a:off x="1618910" y="2957857"/>
              <a:ext cx="26780" cy="608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16200" y="4800"/>
                    <a:pt x="16200" y="240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2400"/>
                    <a:pt x="10800" y="4800"/>
                    <a:pt x="10800" y="4800"/>
                  </a:cubicBezTo>
                  <a:cubicBezTo>
                    <a:pt x="10800" y="4800"/>
                    <a:pt x="5400" y="7200"/>
                    <a:pt x="5400" y="7200"/>
                  </a:cubicBezTo>
                  <a:cubicBezTo>
                    <a:pt x="0" y="9600"/>
                    <a:pt x="5400" y="120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16800"/>
                    <a:pt x="0" y="19200"/>
                    <a:pt x="0" y="19200"/>
                  </a:cubicBezTo>
                  <a:cubicBezTo>
                    <a:pt x="0" y="19200"/>
                    <a:pt x="5400" y="19200"/>
                    <a:pt x="54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6200" y="21600"/>
                    <a:pt x="16200" y="19200"/>
                  </a:cubicBezTo>
                  <a:cubicBezTo>
                    <a:pt x="16200" y="19200"/>
                    <a:pt x="16200" y="16800"/>
                    <a:pt x="21600" y="16800"/>
                  </a:cubicBezTo>
                  <a:cubicBezTo>
                    <a:pt x="21600" y="14400"/>
                    <a:pt x="21600" y="12000"/>
                    <a:pt x="21600" y="9600"/>
                  </a:cubicBezTo>
                  <a:cubicBezTo>
                    <a:pt x="21600" y="96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59" name="Google Shape;2659;p280"/>
            <p:cNvSpPr/>
            <p:nvPr/>
          </p:nvSpPr>
          <p:spPr>
            <a:xfrm>
              <a:off x="1665165" y="2704674"/>
              <a:ext cx="19476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720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21600"/>
                    <a:pt x="21600" y="14400"/>
                    <a:pt x="21600" y="7200"/>
                  </a:cubicBezTo>
                  <a:cubicBezTo>
                    <a:pt x="21600" y="720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0" name="Google Shape;2660;p280"/>
            <p:cNvSpPr/>
            <p:nvPr/>
          </p:nvSpPr>
          <p:spPr>
            <a:xfrm>
              <a:off x="1665165" y="2704674"/>
              <a:ext cx="19476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720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21600"/>
                    <a:pt x="21600" y="14400"/>
                    <a:pt x="21600" y="7200"/>
                  </a:cubicBezTo>
                  <a:cubicBezTo>
                    <a:pt x="21600" y="720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1" name="Google Shape;2661;p280"/>
            <p:cNvSpPr/>
            <p:nvPr/>
          </p:nvSpPr>
          <p:spPr>
            <a:xfrm>
              <a:off x="1565352" y="1978443"/>
              <a:ext cx="1390072" cy="1507690"/>
            </a:xfrm>
            <a:custGeom>
              <a:avLst/>
              <a:gdLst/>
              <a:ahLst/>
              <a:cxnLst/>
              <a:rect l="l" t="t" r="r" b="b"/>
              <a:pathLst>
                <a:path w="21600" h="21576" extrusionOk="0">
                  <a:moveTo>
                    <a:pt x="18485" y="16606"/>
                  </a:moveTo>
                  <a:cubicBezTo>
                    <a:pt x="18485" y="16606"/>
                    <a:pt x="18381" y="16606"/>
                    <a:pt x="18381" y="16702"/>
                  </a:cubicBezTo>
                  <a:cubicBezTo>
                    <a:pt x="18277" y="16702"/>
                    <a:pt x="18069" y="16702"/>
                    <a:pt x="17965" y="16797"/>
                  </a:cubicBezTo>
                  <a:cubicBezTo>
                    <a:pt x="17862" y="16797"/>
                    <a:pt x="17758" y="16893"/>
                    <a:pt x="17654" y="16988"/>
                  </a:cubicBezTo>
                  <a:cubicBezTo>
                    <a:pt x="17654" y="17084"/>
                    <a:pt x="17550" y="17180"/>
                    <a:pt x="17550" y="17275"/>
                  </a:cubicBezTo>
                  <a:cubicBezTo>
                    <a:pt x="17550" y="17371"/>
                    <a:pt x="17654" y="17562"/>
                    <a:pt x="17654" y="17657"/>
                  </a:cubicBezTo>
                  <a:cubicBezTo>
                    <a:pt x="17758" y="17753"/>
                    <a:pt x="17862" y="17849"/>
                    <a:pt x="17965" y="17849"/>
                  </a:cubicBezTo>
                  <a:cubicBezTo>
                    <a:pt x="17965" y="17944"/>
                    <a:pt x="18069" y="18135"/>
                    <a:pt x="18069" y="18231"/>
                  </a:cubicBezTo>
                  <a:cubicBezTo>
                    <a:pt x="18069" y="18326"/>
                    <a:pt x="17965" y="18422"/>
                    <a:pt x="17862" y="18518"/>
                  </a:cubicBezTo>
                  <a:cubicBezTo>
                    <a:pt x="17862" y="18518"/>
                    <a:pt x="17758" y="18709"/>
                    <a:pt x="17654" y="18709"/>
                  </a:cubicBezTo>
                  <a:cubicBezTo>
                    <a:pt x="17654" y="18804"/>
                    <a:pt x="17446" y="18900"/>
                    <a:pt x="17342" y="18900"/>
                  </a:cubicBezTo>
                  <a:cubicBezTo>
                    <a:pt x="17342" y="18995"/>
                    <a:pt x="17342" y="19091"/>
                    <a:pt x="17342" y="19187"/>
                  </a:cubicBezTo>
                  <a:cubicBezTo>
                    <a:pt x="17342" y="19282"/>
                    <a:pt x="17446" y="19378"/>
                    <a:pt x="17342" y="19473"/>
                  </a:cubicBezTo>
                  <a:cubicBezTo>
                    <a:pt x="17342" y="19569"/>
                    <a:pt x="17238" y="19569"/>
                    <a:pt x="17238" y="19664"/>
                  </a:cubicBezTo>
                  <a:cubicBezTo>
                    <a:pt x="17135" y="19760"/>
                    <a:pt x="17031" y="19951"/>
                    <a:pt x="17135" y="19951"/>
                  </a:cubicBezTo>
                  <a:cubicBezTo>
                    <a:pt x="17031" y="19951"/>
                    <a:pt x="16719" y="20047"/>
                    <a:pt x="16512" y="20047"/>
                  </a:cubicBezTo>
                  <a:cubicBezTo>
                    <a:pt x="16408" y="20047"/>
                    <a:pt x="16200" y="20047"/>
                    <a:pt x="16200" y="20047"/>
                  </a:cubicBezTo>
                  <a:cubicBezTo>
                    <a:pt x="16096" y="20142"/>
                    <a:pt x="15888" y="20238"/>
                    <a:pt x="15888" y="20334"/>
                  </a:cubicBezTo>
                  <a:cubicBezTo>
                    <a:pt x="15888" y="20334"/>
                    <a:pt x="15992" y="20525"/>
                    <a:pt x="15992" y="20525"/>
                  </a:cubicBezTo>
                  <a:cubicBezTo>
                    <a:pt x="16096" y="20620"/>
                    <a:pt x="16304" y="20525"/>
                    <a:pt x="16408" y="20525"/>
                  </a:cubicBezTo>
                  <a:cubicBezTo>
                    <a:pt x="16408" y="20620"/>
                    <a:pt x="16615" y="20716"/>
                    <a:pt x="16615" y="20811"/>
                  </a:cubicBezTo>
                  <a:cubicBezTo>
                    <a:pt x="16615" y="20907"/>
                    <a:pt x="16512" y="21003"/>
                    <a:pt x="16512" y="21098"/>
                  </a:cubicBezTo>
                  <a:cubicBezTo>
                    <a:pt x="16408" y="21194"/>
                    <a:pt x="16304" y="21194"/>
                    <a:pt x="16200" y="21289"/>
                  </a:cubicBezTo>
                  <a:cubicBezTo>
                    <a:pt x="16096" y="21289"/>
                    <a:pt x="15992" y="21289"/>
                    <a:pt x="15888" y="21289"/>
                  </a:cubicBezTo>
                  <a:cubicBezTo>
                    <a:pt x="15785" y="21385"/>
                    <a:pt x="15577" y="21385"/>
                    <a:pt x="15473" y="21385"/>
                  </a:cubicBezTo>
                  <a:cubicBezTo>
                    <a:pt x="15473" y="21480"/>
                    <a:pt x="15369" y="21576"/>
                    <a:pt x="15265" y="21576"/>
                  </a:cubicBezTo>
                  <a:cubicBezTo>
                    <a:pt x="15162" y="21576"/>
                    <a:pt x="14850" y="21480"/>
                    <a:pt x="14746" y="21385"/>
                  </a:cubicBezTo>
                  <a:cubicBezTo>
                    <a:pt x="14538" y="21289"/>
                    <a:pt x="14123" y="21194"/>
                    <a:pt x="14019" y="21098"/>
                  </a:cubicBezTo>
                  <a:cubicBezTo>
                    <a:pt x="13812" y="21098"/>
                    <a:pt x="13500" y="21098"/>
                    <a:pt x="13396" y="21003"/>
                  </a:cubicBezTo>
                  <a:cubicBezTo>
                    <a:pt x="13292" y="21003"/>
                    <a:pt x="13292" y="20907"/>
                    <a:pt x="13188" y="20907"/>
                  </a:cubicBezTo>
                  <a:cubicBezTo>
                    <a:pt x="13188" y="20907"/>
                    <a:pt x="12981" y="20907"/>
                    <a:pt x="12981" y="20907"/>
                  </a:cubicBezTo>
                  <a:cubicBezTo>
                    <a:pt x="12877" y="20907"/>
                    <a:pt x="12773" y="20907"/>
                    <a:pt x="12669" y="20907"/>
                  </a:cubicBezTo>
                  <a:cubicBezTo>
                    <a:pt x="12669" y="21003"/>
                    <a:pt x="12565" y="21003"/>
                    <a:pt x="12565" y="21003"/>
                  </a:cubicBezTo>
                  <a:cubicBezTo>
                    <a:pt x="12565" y="21098"/>
                    <a:pt x="12565" y="21194"/>
                    <a:pt x="12565" y="21194"/>
                  </a:cubicBezTo>
                  <a:cubicBezTo>
                    <a:pt x="12565" y="21289"/>
                    <a:pt x="12565" y="21289"/>
                    <a:pt x="12462" y="21385"/>
                  </a:cubicBezTo>
                  <a:cubicBezTo>
                    <a:pt x="12462" y="21385"/>
                    <a:pt x="12462" y="21480"/>
                    <a:pt x="12462" y="21480"/>
                  </a:cubicBezTo>
                  <a:cubicBezTo>
                    <a:pt x="12462" y="21576"/>
                    <a:pt x="12254" y="21576"/>
                    <a:pt x="12150" y="21576"/>
                  </a:cubicBezTo>
                  <a:cubicBezTo>
                    <a:pt x="12150" y="21576"/>
                    <a:pt x="12046" y="21576"/>
                    <a:pt x="12046" y="21576"/>
                  </a:cubicBezTo>
                  <a:cubicBezTo>
                    <a:pt x="11942" y="21576"/>
                    <a:pt x="12046" y="21385"/>
                    <a:pt x="12046" y="21385"/>
                  </a:cubicBezTo>
                  <a:cubicBezTo>
                    <a:pt x="11942" y="21289"/>
                    <a:pt x="11838" y="21194"/>
                    <a:pt x="11735" y="21194"/>
                  </a:cubicBezTo>
                  <a:cubicBezTo>
                    <a:pt x="11735" y="21194"/>
                    <a:pt x="11527" y="21194"/>
                    <a:pt x="11527" y="21194"/>
                  </a:cubicBezTo>
                  <a:cubicBezTo>
                    <a:pt x="11527" y="21194"/>
                    <a:pt x="11423" y="21098"/>
                    <a:pt x="11423" y="21003"/>
                  </a:cubicBezTo>
                  <a:cubicBezTo>
                    <a:pt x="11423" y="21003"/>
                    <a:pt x="11527" y="20811"/>
                    <a:pt x="11527" y="20716"/>
                  </a:cubicBezTo>
                  <a:cubicBezTo>
                    <a:pt x="11527" y="20716"/>
                    <a:pt x="11631" y="20620"/>
                    <a:pt x="11631" y="20620"/>
                  </a:cubicBezTo>
                  <a:cubicBezTo>
                    <a:pt x="11735" y="20620"/>
                    <a:pt x="11838" y="20620"/>
                    <a:pt x="11942" y="20620"/>
                  </a:cubicBezTo>
                  <a:cubicBezTo>
                    <a:pt x="11942" y="20620"/>
                    <a:pt x="12150" y="20716"/>
                    <a:pt x="12150" y="20620"/>
                  </a:cubicBezTo>
                  <a:cubicBezTo>
                    <a:pt x="12254" y="20620"/>
                    <a:pt x="12254" y="20429"/>
                    <a:pt x="12254" y="20429"/>
                  </a:cubicBezTo>
                  <a:cubicBezTo>
                    <a:pt x="12358" y="20334"/>
                    <a:pt x="12358" y="20142"/>
                    <a:pt x="12358" y="19951"/>
                  </a:cubicBezTo>
                  <a:cubicBezTo>
                    <a:pt x="12358" y="19951"/>
                    <a:pt x="12254" y="19856"/>
                    <a:pt x="12254" y="19760"/>
                  </a:cubicBezTo>
                  <a:cubicBezTo>
                    <a:pt x="12254" y="19664"/>
                    <a:pt x="12254" y="19569"/>
                    <a:pt x="12150" y="19473"/>
                  </a:cubicBezTo>
                  <a:cubicBezTo>
                    <a:pt x="12150" y="19473"/>
                    <a:pt x="12046" y="19473"/>
                    <a:pt x="11942" y="19473"/>
                  </a:cubicBezTo>
                  <a:cubicBezTo>
                    <a:pt x="11942" y="19473"/>
                    <a:pt x="11942" y="19569"/>
                    <a:pt x="11838" y="19569"/>
                  </a:cubicBezTo>
                  <a:cubicBezTo>
                    <a:pt x="11838" y="19569"/>
                    <a:pt x="11838" y="19378"/>
                    <a:pt x="11735" y="19378"/>
                  </a:cubicBezTo>
                  <a:cubicBezTo>
                    <a:pt x="11735" y="19282"/>
                    <a:pt x="11631" y="19091"/>
                    <a:pt x="11631" y="19091"/>
                  </a:cubicBezTo>
                  <a:cubicBezTo>
                    <a:pt x="11527" y="18995"/>
                    <a:pt x="11527" y="18995"/>
                    <a:pt x="11423" y="18995"/>
                  </a:cubicBezTo>
                  <a:cubicBezTo>
                    <a:pt x="11423" y="18900"/>
                    <a:pt x="11527" y="18804"/>
                    <a:pt x="11527" y="18709"/>
                  </a:cubicBezTo>
                  <a:cubicBezTo>
                    <a:pt x="11527" y="18709"/>
                    <a:pt x="11319" y="18613"/>
                    <a:pt x="11215" y="18613"/>
                  </a:cubicBezTo>
                  <a:cubicBezTo>
                    <a:pt x="11112" y="18613"/>
                    <a:pt x="10904" y="18613"/>
                    <a:pt x="10800" y="18518"/>
                  </a:cubicBezTo>
                  <a:cubicBezTo>
                    <a:pt x="10696" y="18422"/>
                    <a:pt x="10800" y="18040"/>
                    <a:pt x="10696" y="17944"/>
                  </a:cubicBezTo>
                  <a:cubicBezTo>
                    <a:pt x="10592" y="17849"/>
                    <a:pt x="10385" y="17562"/>
                    <a:pt x="10177" y="17466"/>
                  </a:cubicBezTo>
                  <a:cubicBezTo>
                    <a:pt x="10073" y="17371"/>
                    <a:pt x="9762" y="17371"/>
                    <a:pt x="9658" y="17371"/>
                  </a:cubicBezTo>
                  <a:cubicBezTo>
                    <a:pt x="9450" y="17371"/>
                    <a:pt x="9346" y="17275"/>
                    <a:pt x="9346" y="17275"/>
                  </a:cubicBezTo>
                  <a:cubicBezTo>
                    <a:pt x="9242" y="17275"/>
                    <a:pt x="9138" y="17275"/>
                    <a:pt x="9138" y="17275"/>
                  </a:cubicBezTo>
                  <a:cubicBezTo>
                    <a:pt x="9035" y="17275"/>
                    <a:pt x="8827" y="17180"/>
                    <a:pt x="8723" y="17084"/>
                  </a:cubicBezTo>
                  <a:cubicBezTo>
                    <a:pt x="8723" y="17084"/>
                    <a:pt x="8619" y="16988"/>
                    <a:pt x="8619" y="16893"/>
                  </a:cubicBezTo>
                  <a:cubicBezTo>
                    <a:pt x="8619" y="16893"/>
                    <a:pt x="8619" y="16797"/>
                    <a:pt x="8619" y="16797"/>
                  </a:cubicBezTo>
                  <a:cubicBezTo>
                    <a:pt x="8619" y="16702"/>
                    <a:pt x="8723" y="16702"/>
                    <a:pt x="8827" y="16606"/>
                  </a:cubicBezTo>
                  <a:cubicBezTo>
                    <a:pt x="8827" y="16606"/>
                    <a:pt x="8827" y="16415"/>
                    <a:pt x="8827" y="16319"/>
                  </a:cubicBezTo>
                  <a:cubicBezTo>
                    <a:pt x="8931" y="16319"/>
                    <a:pt x="8827" y="16224"/>
                    <a:pt x="8827" y="16128"/>
                  </a:cubicBezTo>
                  <a:cubicBezTo>
                    <a:pt x="8827" y="16033"/>
                    <a:pt x="8931" y="15937"/>
                    <a:pt x="8931" y="15937"/>
                  </a:cubicBezTo>
                  <a:cubicBezTo>
                    <a:pt x="8827" y="15841"/>
                    <a:pt x="8827" y="15746"/>
                    <a:pt x="8723" y="15746"/>
                  </a:cubicBezTo>
                  <a:cubicBezTo>
                    <a:pt x="8619" y="15650"/>
                    <a:pt x="8412" y="15555"/>
                    <a:pt x="8204" y="15459"/>
                  </a:cubicBezTo>
                  <a:cubicBezTo>
                    <a:pt x="8204" y="15459"/>
                    <a:pt x="7996" y="15459"/>
                    <a:pt x="7892" y="15364"/>
                  </a:cubicBezTo>
                  <a:cubicBezTo>
                    <a:pt x="7788" y="15364"/>
                    <a:pt x="7685" y="15459"/>
                    <a:pt x="7581" y="15459"/>
                  </a:cubicBezTo>
                  <a:cubicBezTo>
                    <a:pt x="7477" y="15459"/>
                    <a:pt x="7373" y="15268"/>
                    <a:pt x="7269" y="15364"/>
                  </a:cubicBezTo>
                  <a:cubicBezTo>
                    <a:pt x="7165" y="15364"/>
                    <a:pt x="7165" y="15459"/>
                    <a:pt x="7165" y="15459"/>
                  </a:cubicBezTo>
                  <a:cubicBezTo>
                    <a:pt x="7165" y="15555"/>
                    <a:pt x="7165" y="15650"/>
                    <a:pt x="7165" y="15650"/>
                  </a:cubicBezTo>
                  <a:cubicBezTo>
                    <a:pt x="7165" y="15650"/>
                    <a:pt x="7062" y="15746"/>
                    <a:pt x="6958" y="15746"/>
                  </a:cubicBezTo>
                  <a:cubicBezTo>
                    <a:pt x="6958" y="15746"/>
                    <a:pt x="6750" y="15650"/>
                    <a:pt x="6750" y="15650"/>
                  </a:cubicBezTo>
                  <a:cubicBezTo>
                    <a:pt x="6646" y="15555"/>
                    <a:pt x="6542" y="15459"/>
                    <a:pt x="6542" y="15459"/>
                  </a:cubicBezTo>
                  <a:cubicBezTo>
                    <a:pt x="6542" y="15364"/>
                    <a:pt x="6438" y="15268"/>
                    <a:pt x="6438" y="15172"/>
                  </a:cubicBezTo>
                  <a:cubicBezTo>
                    <a:pt x="6542" y="15172"/>
                    <a:pt x="6542" y="14981"/>
                    <a:pt x="6646" y="14981"/>
                  </a:cubicBezTo>
                  <a:cubicBezTo>
                    <a:pt x="6646" y="14981"/>
                    <a:pt x="6750" y="14981"/>
                    <a:pt x="6750" y="14981"/>
                  </a:cubicBezTo>
                  <a:cubicBezTo>
                    <a:pt x="6750" y="14886"/>
                    <a:pt x="6750" y="14790"/>
                    <a:pt x="6750" y="14695"/>
                  </a:cubicBezTo>
                  <a:cubicBezTo>
                    <a:pt x="6750" y="14599"/>
                    <a:pt x="6854" y="14503"/>
                    <a:pt x="6854" y="14408"/>
                  </a:cubicBezTo>
                  <a:cubicBezTo>
                    <a:pt x="6854" y="14408"/>
                    <a:pt x="6958" y="14312"/>
                    <a:pt x="6958" y="14217"/>
                  </a:cubicBezTo>
                  <a:cubicBezTo>
                    <a:pt x="6958" y="14121"/>
                    <a:pt x="6958" y="13739"/>
                    <a:pt x="6958" y="13643"/>
                  </a:cubicBezTo>
                  <a:cubicBezTo>
                    <a:pt x="6958" y="13452"/>
                    <a:pt x="6958" y="13070"/>
                    <a:pt x="6854" y="12879"/>
                  </a:cubicBezTo>
                  <a:cubicBezTo>
                    <a:pt x="6854" y="12783"/>
                    <a:pt x="6854" y="12688"/>
                    <a:pt x="6750" y="12688"/>
                  </a:cubicBezTo>
                  <a:cubicBezTo>
                    <a:pt x="6750" y="12592"/>
                    <a:pt x="6750" y="12401"/>
                    <a:pt x="6750" y="12305"/>
                  </a:cubicBezTo>
                  <a:cubicBezTo>
                    <a:pt x="6750" y="12305"/>
                    <a:pt x="6646" y="12114"/>
                    <a:pt x="6542" y="12114"/>
                  </a:cubicBezTo>
                  <a:cubicBezTo>
                    <a:pt x="6542" y="12018"/>
                    <a:pt x="6542" y="11923"/>
                    <a:pt x="6438" y="11827"/>
                  </a:cubicBezTo>
                  <a:cubicBezTo>
                    <a:pt x="6438" y="11827"/>
                    <a:pt x="6335" y="11732"/>
                    <a:pt x="6335" y="11636"/>
                  </a:cubicBezTo>
                  <a:cubicBezTo>
                    <a:pt x="6231" y="11636"/>
                    <a:pt x="6231" y="11636"/>
                    <a:pt x="6231" y="11541"/>
                  </a:cubicBezTo>
                  <a:cubicBezTo>
                    <a:pt x="6231" y="11541"/>
                    <a:pt x="6231" y="11349"/>
                    <a:pt x="6231" y="11254"/>
                  </a:cubicBezTo>
                  <a:cubicBezTo>
                    <a:pt x="6231" y="11158"/>
                    <a:pt x="6023" y="10967"/>
                    <a:pt x="6023" y="10872"/>
                  </a:cubicBezTo>
                  <a:cubicBezTo>
                    <a:pt x="5919" y="10776"/>
                    <a:pt x="5712" y="10489"/>
                    <a:pt x="5608" y="10394"/>
                  </a:cubicBezTo>
                  <a:cubicBezTo>
                    <a:pt x="5608" y="10298"/>
                    <a:pt x="5400" y="10298"/>
                    <a:pt x="5296" y="10203"/>
                  </a:cubicBezTo>
                  <a:cubicBezTo>
                    <a:pt x="5296" y="10203"/>
                    <a:pt x="5192" y="10011"/>
                    <a:pt x="5192" y="10011"/>
                  </a:cubicBezTo>
                  <a:cubicBezTo>
                    <a:pt x="5192" y="9916"/>
                    <a:pt x="5192" y="9725"/>
                    <a:pt x="5088" y="9725"/>
                  </a:cubicBezTo>
                  <a:cubicBezTo>
                    <a:pt x="5088" y="9629"/>
                    <a:pt x="4985" y="9534"/>
                    <a:pt x="4985" y="9534"/>
                  </a:cubicBezTo>
                  <a:cubicBezTo>
                    <a:pt x="4881" y="9438"/>
                    <a:pt x="4881" y="9342"/>
                    <a:pt x="4881" y="9247"/>
                  </a:cubicBezTo>
                  <a:cubicBezTo>
                    <a:pt x="4881" y="9247"/>
                    <a:pt x="4985" y="9151"/>
                    <a:pt x="4985" y="9151"/>
                  </a:cubicBezTo>
                  <a:cubicBezTo>
                    <a:pt x="5088" y="9056"/>
                    <a:pt x="4985" y="8960"/>
                    <a:pt x="4985" y="8960"/>
                  </a:cubicBezTo>
                  <a:cubicBezTo>
                    <a:pt x="5088" y="8864"/>
                    <a:pt x="5088" y="8673"/>
                    <a:pt x="5088" y="8578"/>
                  </a:cubicBezTo>
                  <a:cubicBezTo>
                    <a:pt x="5088" y="8482"/>
                    <a:pt x="5088" y="8387"/>
                    <a:pt x="4985" y="8291"/>
                  </a:cubicBezTo>
                  <a:cubicBezTo>
                    <a:pt x="4985" y="8195"/>
                    <a:pt x="4777" y="8195"/>
                    <a:pt x="4777" y="8100"/>
                  </a:cubicBezTo>
                  <a:cubicBezTo>
                    <a:pt x="4777" y="8100"/>
                    <a:pt x="4673" y="7909"/>
                    <a:pt x="4673" y="7909"/>
                  </a:cubicBezTo>
                  <a:cubicBezTo>
                    <a:pt x="4569" y="7813"/>
                    <a:pt x="4673" y="7526"/>
                    <a:pt x="4673" y="7431"/>
                  </a:cubicBezTo>
                  <a:cubicBezTo>
                    <a:pt x="4673" y="7335"/>
                    <a:pt x="4673" y="7144"/>
                    <a:pt x="4673" y="7049"/>
                  </a:cubicBezTo>
                  <a:cubicBezTo>
                    <a:pt x="4673" y="6953"/>
                    <a:pt x="4569" y="6762"/>
                    <a:pt x="4569" y="6666"/>
                  </a:cubicBezTo>
                  <a:cubicBezTo>
                    <a:pt x="4569" y="6666"/>
                    <a:pt x="4569" y="6475"/>
                    <a:pt x="4569" y="6475"/>
                  </a:cubicBezTo>
                  <a:cubicBezTo>
                    <a:pt x="4569" y="6380"/>
                    <a:pt x="4569" y="6188"/>
                    <a:pt x="4569" y="6093"/>
                  </a:cubicBezTo>
                  <a:cubicBezTo>
                    <a:pt x="4569" y="5997"/>
                    <a:pt x="4362" y="5806"/>
                    <a:pt x="4362" y="5711"/>
                  </a:cubicBezTo>
                  <a:cubicBezTo>
                    <a:pt x="4258" y="5615"/>
                    <a:pt x="4258" y="5328"/>
                    <a:pt x="4154" y="5233"/>
                  </a:cubicBezTo>
                  <a:cubicBezTo>
                    <a:pt x="4154" y="5137"/>
                    <a:pt x="4050" y="5041"/>
                    <a:pt x="4050" y="5041"/>
                  </a:cubicBezTo>
                  <a:cubicBezTo>
                    <a:pt x="3946" y="5041"/>
                    <a:pt x="3842" y="4946"/>
                    <a:pt x="3842" y="4850"/>
                  </a:cubicBezTo>
                  <a:cubicBezTo>
                    <a:pt x="3842" y="4850"/>
                    <a:pt x="3738" y="4659"/>
                    <a:pt x="3635" y="4659"/>
                  </a:cubicBezTo>
                  <a:cubicBezTo>
                    <a:pt x="3635" y="4564"/>
                    <a:pt x="3427" y="4564"/>
                    <a:pt x="3427" y="4564"/>
                  </a:cubicBezTo>
                  <a:cubicBezTo>
                    <a:pt x="3323" y="4468"/>
                    <a:pt x="3115" y="4372"/>
                    <a:pt x="3115" y="4372"/>
                  </a:cubicBezTo>
                  <a:cubicBezTo>
                    <a:pt x="3115" y="4372"/>
                    <a:pt x="3012" y="4372"/>
                    <a:pt x="3012" y="4277"/>
                  </a:cubicBezTo>
                  <a:cubicBezTo>
                    <a:pt x="3012" y="4277"/>
                    <a:pt x="3012" y="4181"/>
                    <a:pt x="3012" y="4181"/>
                  </a:cubicBezTo>
                  <a:cubicBezTo>
                    <a:pt x="3012" y="3990"/>
                    <a:pt x="3012" y="3703"/>
                    <a:pt x="2908" y="3608"/>
                  </a:cubicBezTo>
                  <a:cubicBezTo>
                    <a:pt x="2908" y="3512"/>
                    <a:pt x="2700" y="3321"/>
                    <a:pt x="2596" y="3321"/>
                  </a:cubicBezTo>
                  <a:cubicBezTo>
                    <a:pt x="2492" y="3226"/>
                    <a:pt x="2285" y="3226"/>
                    <a:pt x="2181" y="3130"/>
                  </a:cubicBezTo>
                  <a:cubicBezTo>
                    <a:pt x="2077" y="3130"/>
                    <a:pt x="1869" y="2939"/>
                    <a:pt x="1765" y="2939"/>
                  </a:cubicBezTo>
                  <a:cubicBezTo>
                    <a:pt x="1765" y="2843"/>
                    <a:pt x="1558" y="2652"/>
                    <a:pt x="1454" y="2652"/>
                  </a:cubicBezTo>
                  <a:cubicBezTo>
                    <a:pt x="1454" y="2557"/>
                    <a:pt x="1246" y="2557"/>
                    <a:pt x="1246" y="2461"/>
                  </a:cubicBezTo>
                  <a:cubicBezTo>
                    <a:pt x="1142" y="2365"/>
                    <a:pt x="1038" y="2079"/>
                    <a:pt x="1038" y="1983"/>
                  </a:cubicBezTo>
                  <a:cubicBezTo>
                    <a:pt x="935" y="1888"/>
                    <a:pt x="831" y="1601"/>
                    <a:pt x="831" y="1505"/>
                  </a:cubicBezTo>
                  <a:cubicBezTo>
                    <a:pt x="727" y="1505"/>
                    <a:pt x="519" y="1410"/>
                    <a:pt x="415" y="1410"/>
                  </a:cubicBezTo>
                  <a:cubicBezTo>
                    <a:pt x="312" y="1314"/>
                    <a:pt x="208" y="1218"/>
                    <a:pt x="104" y="1123"/>
                  </a:cubicBezTo>
                  <a:cubicBezTo>
                    <a:pt x="104" y="1123"/>
                    <a:pt x="104" y="1027"/>
                    <a:pt x="0" y="932"/>
                  </a:cubicBezTo>
                  <a:cubicBezTo>
                    <a:pt x="0" y="932"/>
                    <a:pt x="0" y="932"/>
                    <a:pt x="0" y="932"/>
                  </a:cubicBezTo>
                  <a:cubicBezTo>
                    <a:pt x="104" y="932"/>
                    <a:pt x="312" y="932"/>
                    <a:pt x="415" y="932"/>
                  </a:cubicBezTo>
                  <a:cubicBezTo>
                    <a:pt x="415" y="932"/>
                    <a:pt x="623" y="836"/>
                    <a:pt x="623" y="741"/>
                  </a:cubicBezTo>
                  <a:cubicBezTo>
                    <a:pt x="623" y="741"/>
                    <a:pt x="727" y="645"/>
                    <a:pt x="727" y="645"/>
                  </a:cubicBezTo>
                  <a:cubicBezTo>
                    <a:pt x="831" y="549"/>
                    <a:pt x="831" y="358"/>
                    <a:pt x="831" y="263"/>
                  </a:cubicBezTo>
                  <a:cubicBezTo>
                    <a:pt x="935" y="263"/>
                    <a:pt x="1038" y="72"/>
                    <a:pt x="1142" y="72"/>
                  </a:cubicBezTo>
                  <a:cubicBezTo>
                    <a:pt x="1246" y="-24"/>
                    <a:pt x="1454" y="-24"/>
                    <a:pt x="1558" y="72"/>
                  </a:cubicBezTo>
                  <a:cubicBezTo>
                    <a:pt x="1558" y="72"/>
                    <a:pt x="1765" y="167"/>
                    <a:pt x="1765" y="167"/>
                  </a:cubicBezTo>
                  <a:cubicBezTo>
                    <a:pt x="1869" y="263"/>
                    <a:pt x="2077" y="263"/>
                    <a:pt x="2181" y="263"/>
                  </a:cubicBezTo>
                  <a:cubicBezTo>
                    <a:pt x="2181" y="263"/>
                    <a:pt x="2388" y="263"/>
                    <a:pt x="2492" y="263"/>
                  </a:cubicBezTo>
                  <a:cubicBezTo>
                    <a:pt x="2492" y="263"/>
                    <a:pt x="2596" y="358"/>
                    <a:pt x="2596" y="454"/>
                  </a:cubicBezTo>
                  <a:cubicBezTo>
                    <a:pt x="2700" y="549"/>
                    <a:pt x="2596" y="741"/>
                    <a:pt x="2596" y="836"/>
                  </a:cubicBezTo>
                  <a:cubicBezTo>
                    <a:pt x="2700" y="932"/>
                    <a:pt x="2700" y="1027"/>
                    <a:pt x="2804" y="1027"/>
                  </a:cubicBezTo>
                  <a:cubicBezTo>
                    <a:pt x="2908" y="1123"/>
                    <a:pt x="3115" y="1218"/>
                    <a:pt x="3323" y="1218"/>
                  </a:cubicBezTo>
                  <a:cubicBezTo>
                    <a:pt x="3427" y="1314"/>
                    <a:pt x="3738" y="1218"/>
                    <a:pt x="3842" y="1314"/>
                  </a:cubicBezTo>
                  <a:cubicBezTo>
                    <a:pt x="3946" y="1314"/>
                    <a:pt x="4154" y="1410"/>
                    <a:pt x="4258" y="1505"/>
                  </a:cubicBezTo>
                  <a:cubicBezTo>
                    <a:pt x="4362" y="1601"/>
                    <a:pt x="4569" y="1792"/>
                    <a:pt x="4569" y="1888"/>
                  </a:cubicBezTo>
                  <a:cubicBezTo>
                    <a:pt x="4673" y="1983"/>
                    <a:pt x="4673" y="2174"/>
                    <a:pt x="4777" y="2174"/>
                  </a:cubicBezTo>
                  <a:cubicBezTo>
                    <a:pt x="4777" y="2270"/>
                    <a:pt x="4985" y="2365"/>
                    <a:pt x="4985" y="2365"/>
                  </a:cubicBezTo>
                  <a:cubicBezTo>
                    <a:pt x="5088" y="2365"/>
                    <a:pt x="5192" y="2079"/>
                    <a:pt x="5192" y="1983"/>
                  </a:cubicBezTo>
                  <a:cubicBezTo>
                    <a:pt x="5192" y="1983"/>
                    <a:pt x="5088" y="1888"/>
                    <a:pt x="5088" y="1888"/>
                  </a:cubicBezTo>
                  <a:cubicBezTo>
                    <a:pt x="5088" y="1792"/>
                    <a:pt x="5192" y="1696"/>
                    <a:pt x="5192" y="1696"/>
                  </a:cubicBezTo>
                  <a:cubicBezTo>
                    <a:pt x="5296" y="1696"/>
                    <a:pt x="5296" y="1888"/>
                    <a:pt x="5400" y="1983"/>
                  </a:cubicBezTo>
                  <a:cubicBezTo>
                    <a:pt x="5400" y="1983"/>
                    <a:pt x="5400" y="2174"/>
                    <a:pt x="5504" y="2270"/>
                  </a:cubicBezTo>
                  <a:cubicBezTo>
                    <a:pt x="5608" y="2270"/>
                    <a:pt x="5815" y="2365"/>
                    <a:pt x="5919" y="2365"/>
                  </a:cubicBezTo>
                  <a:cubicBezTo>
                    <a:pt x="6127" y="2461"/>
                    <a:pt x="6335" y="2557"/>
                    <a:pt x="6438" y="2652"/>
                  </a:cubicBezTo>
                  <a:cubicBezTo>
                    <a:pt x="6542" y="2748"/>
                    <a:pt x="6646" y="3034"/>
                    <a:pt x="6750" y="3130"/>
                  </a:cubicBezTo>
                  <a:cubicBezTo>
                    <a:pt x="6854" y="3130"/>
                    <a:pt x="7062" y="3130"/>
                    <a:pt x="7165" y="3226"/>
                  </a:cubicBezTo>
                  <a:cubicBezTo>
                    <a:pt x="7269" y="3226"/>
                    <a:pt x="7477" y="3417"/>
                    <a:pt x="7581" y="3417"/>
                  </a:cubicBezTo>
                  <a:cubicBezTo>
                    <a:pt x="7685" y="3417"/>
                    <a:pt x="7892" y="3417"/>
                    <a:pt x="7996" y="3321"/>
                  </a:cubicBezTo>
                  <a:cubicBezTo>
                    <a:pt x="8100" y="3321"/>
                    <a:pt x="8204" y="3130"/>
                    <a:pt x="8204" y="3130"/>
                  </a:cubicBezTo>
                  <a:cubicBezTo>
                    <a:pt x="8308" y="3130"/>
                    <a:pt x="8515" y="3034"/>
                    <a:pt x="8619" y="3034"/>
                  </a:cubicBezTo>
                  <a:cubicBezTo>
                    <a:pt x="8723" y="3130"/>
                    <a:pt x="8931" y="3226"/>
                    <a:pt x="9035" y="3226"/>
                  </a:cubicBezTo>
                  <a:cubicBezTo>
                    <a:pt x="9138" y="3321"/>
                    <a:pt x="9346" y="3608"/>
                    <a:pt x="9554" y="3703"/>
                  </a:cubicBezTo>
                  <a:cubicBezTo>
                    <a:pt x="9658" y="3703"/>
                    <a:pt x="9865" y="3799"/>
                    <a:pt x="9969" y="3799"/>
                  </a:cubicBezTo>
                  <a:cubicBezTo>
                    <a:pt x="10073" y="3799"/>
                    <a:pt x="10177" y="3703"/>
                    <a:pt x="10177" y="3608"/>
                  </a:cubicBezTo>
                  <a:cubicBezTo>
                    <a:pt x="10281" y="3608"/>
                    <a:pt x="10281" y="3417"/>
                    <a:pt x="10385" y="3321"/>
                  </a:cubicBezTo>
                  <a:cubicBezTo>
                    <a:pt x="10385" y="3321"/>
                    <a:pt x="10592" y="3226"/>
                    <a:pt x="10592" y="3226"/>
                  </a:cubicBezTo>
                  <a:cubicBezTo>
                    <a:pt x="10696" y="3321"/>
                    <a:pt x="10800" y="3321"/>
                    <a:pt x="10904" y="3417"/>
                  </a:cubicBezTo>
                  <a:cubicBezTo>
                    <a:pt x="11008" y="3417"/>
                    <a:pt x="11112" y="3608"/>
                    <a:pt x="11112" y="3608"/>
                  </a:cubicBezTo>
                  <a:cubicBezTo>
                    <a:pt x="11215" y="3703"/>
                    <a:pt x="11319" y="3799"/>
                    <a:pt x="11423" y="3799"/>
                  </a:cubicBezTo>
                  <a:cubicBezTo>
                    <a:pt x="11527" y="3799"/>
                    <a:pt x="11735" y="3703"/>
                    <a:pt x="11838" y="3703"/>
                  </a:cubicBezTo>
                  <a:cubicBezTo>
                    <a:pt x="11942" y="3703"/>
                    <a:pt x="12150" y="3703"/>
                    <a:pt x="12254" y="3703"/>
                  </a:cubicBezTo>
                  <a:cubicBezTo>
                    <a:pt x="12358" y="3703"/>
                    <a:pt x="12462" y="3799"/>
                    <a:pt x="12565" y="3799"/>
                  </a:cubicBezTo>
                  <a:cubicBezTo>
                    <a:pt x="12669" y="3799"/>
                    <a:pt x="12773" y="3608"/>
                    <a:pt x="12773" y="3608"/>
                  </a:cubicBezTo>
                  <a:cubicBezTo>
                    <a:pt x="12773" y="3512"/>
                    <a:pt x="12565" y="3417"/>
                    <a:pt x="12565" y="3321"/>
                  </a:cubicBezTo>
                  <a:cubicBezTo>
                    <a:pt x="12565" y="3226"/>
                    <a:pt x="12669" y="3130"/>
                    <a:pt x="12669" y="3034"/>
                  </a:cubicBezTo>
                  <a:cubicBezTo>
                    <a:pt x="12773" y="3034"/>
                    <a:pt x="12877" y="3034"/>
                    <a:pt x="12877" y="2939"/>
                  </a:cubicBezTo>
                  <a:cubicBezTo>
                    <a:pt x="12981" y="2939"/>
                    <a:pt x="12981" y="2748"/>
                    <a:pt x="12981" y="2748"/>
                  </a:cubicBezTo>
                  <a:cubicBezTo>
                    <a:pt x="13085" y="2652"/>
                    <a:pt x="13188" y="2652"/>
                    <a:pt x="13292" y="2652"/>
                  </a:cubicBezTo>
                  <a:cubicBezTo>
                    <a:pt x="13396" y="2557"/>
                    <a:pt x="13604" y="2652"/>
                    <a:pt x="13708" y="2557"/>
                  </a:cubicBezTo>
                  <a:cubicBezTo>
                    <a:pt x="13708" y="2557"/>
                    <a:pt x="13812" y="2365"/>
                    <a:pt x="13812" y="2365"/>
                  </a:cubicBezTo>
                  <a:cubicBezTo>
                    <a:pt x="13915" y="2270"/>
                    <a:pt x="14227" y="2174"/>
                    <a:pt x="14331" y="2270"/>
                  </a:cubicBezTo>
                  <a:cubicBezTo>
                    <a:pt x="14435" y="2270"/>
                    <a:pt x="14538" y="2365"/>
                    <a:pt x="14538" y="2365"/>
                  </a:cubicBezTo>
                  <a:cubicBezTo>
                    <a:pt x="14642" y="2461"/>
                    <a:pt x="14538" y="2557"/>
                    <a:pt x="14538" y="2652"/>
                  </a:cubicBezTo>
                  <a:cubicBezTo>
                    <a:pt x="14538" y="2748"/>
                    <a:pt x="14746" y="2843"/>
                    <a:pt x="14850" y="2843"/>
                  </a:cubicBezTo>
                  <a:cubicBezTo>
                    <a:pt x="14850" y="2843"/>
                    <a:pt x="15058" y="2843"/>
                    <a:pt x="15162" y="2843"/>
                  </a:cubicBezTo>
                  <a:cubicBezTo>
                    <a:pt x="15265" y="2843"/>
                    <a:pt x="15369" y="2843"/>
                    <a:pt x="15473" y="2939"/>
                  </a:cubicBezTo>
                  <a:cubicBezTo>
                    <a:pt x="15577" y="2939"/>
                    <a:pt x="15681" y="3130"/>
                    <a:pt x="15785" y="3226"/>
                  </a:cubicBezTo>
                  <a:cubicBezTo>
                    <a:pt x="15785" y="3226"/>
                    <a:pt x="15785" y="3417"/>
                    <a:pt x="15888" y="3512"/>
                  </a:cubicBezTo>
                  <a:cubicBezTo>
                    <a:pt x="15992" y="3608"/>
                    <a:pt x="16096" y="3608"/>
                    <a:pt x="16200" y="3608"/>
                  </a:cubicBezTo>
                  <a:cubicBezTo>
                    <a:pt x="16200" y="3608"/>
                    <a:pt x="16200" y="3417"/>
                    <a:pt x="16304" y="3417"/>
                  </a:cubicBezTo>
                  <a:cubicBezTo>
                    <a:pt x="16304" y="3417"/>
                    <a:pt x="16408" y="3321"/>
                    <a:pt x="16512" y="3321"/>
                  </a:cubicBezTo>
                  <a:cubicBezTo>
                    <a:pt x="16512" y="3321"/>
                    <a:pt x="16615" y="3417"/>
                    <a:pt x="16719" y="3417"/>
                  </a:cubicBezTo>
                  <a:cubicBezTo>
                    <a:pt x="16719" y="3417"/>
                    <a:pt x="16823" y="3512"/>
                    <a:pt x="16823" y="3608"/>
                  </a:cubicBezTo>
                  <a:cubicBezTo>
                    <a:pt x="16927" y="3608"/>
                    <a:pt x="16927" y="3703"/>
                    <a:pt x="16823" y="3799"/>
                  </a:cubicBezTo>
                  <a:cubicBezTo>
                    <a:pt x="16823" y="3799"/>
                    <a:pt x="16719" y="3895"/>
                    <a:pt x="16615" y="3895"/>
                  </a:cubicBezTo>
                  <a:cubicBezTo>
                    <a:pt x="16615" y="3990"/>
                    <a:pt x="16512" y="4181"/>
                    <a:pt x="16408" y="4277"/>
                  </a:cubicBezTo>
                  <a:cubicBezTo>
                    <a:pt x="16408" y="4372"/>
                    <a:pt x="16408" y="4564"/>
                    <a:pt x="16304" y="4564"/>
                  </a:cubicBezTo>
                  <a:cubicBezTo>
                    <a:pt x="16304" y="4659"/>
                    <a:pt x="16096" y="4659"/>
                    <a:pt x="16096" y="4659"/>
                  </a:cubicBezTo>
                  <a:cubicBezTo>
                    <a:pt x="15992" y="4755"/>
                    <a:pt x="15992" y="4850"/>
                    <a:pt x="16096" y="4946"/>
                  </a:cubicBezTo>
                  <a:cubicBezTo>
                    <a:pt x="16096" y="4946"/>
                    <a:pt x="16200" y="5137"/>
                    <a:pt x="16200" y="5137"/>
                  </a:cubicBezTo>
                  <a:cubicBezTo>
                    <a:pt x="16304" y="5233"/>
                    <a:pt x="16512" y="5328"/>
                    <a:pt x="16615" y="5424"/>
                  </a:cubicBezTo>
                  <a:cubicBezTo>
                    <a:pt x="16719" y="5424"/>
                    <a:pt x="16823" y="5615"/>
                    <a:pt x="16927" y="5711"/>
                  </a:cubicBezTo>
                  <a:cubicBezTo>
                    <a:pt x="16927" y="5806"/>
                    <a:pt x="17031" y="6093"/>
                    <a:pt x="17135" y="6188"/>
                  </a:cubicBezTo>
                  <a:cubicBezTo>
                    <a:pt x="17135" y="6284"/>
                    <a:pt x="17342" y="6380"/>
                    <a:pt x="17446" y="6475"/>
                  </a:cubicBezTo>
                  <a:cubicBezTo>
                    <a:pt x="17550" y="6475"/>
                    <a:pt x="17758" y="6475"/>
                    <a:pt x="17862" y="6475"/>
                  </a:cubicBezTo>
                  <a:cubicBezTo>
                    <a:pt x="17862" y="6475"/>
                    <a:pt x="18069" y="6380"/>
                    <a:pt x="18173" y="6380"/>
                  </a:cubicBezTo>
                  <a:cubicBezTo>
                    <a:pt x="18277" y="6380"/>
                    <a:pt x="18588" y="6380"/>
                    <a:pt x="18588" y="6475"/>
                  </a:cubicBezTo>
                  <a:cubicBezTo>
                    <a:pt x="18692" y="6571"/>
                    <a:pt x="18692" y="6762"/>
                    <a:pt x="18692" y="6857"/>
                  </a:cubicBezTo>
                  <a:cubicBezTo>
                    <a:pt x="18796" y="6857"/>
                    <a:pt x="19004" y="6857"/>
                    <a:pt x="19108" y="6953"/>
                  </a:cubicBezTo>
                  <a:cubicBezTo>
                    <a:pt x="19108" y="6953"/>
                    <a:pt x="19315" y="7049"/>
                    <a:pt x="19315" y="7049"/>
                  </a:cubicBezTo>
                  <a:cubicBezTo>
                    <a:pt x="19419" y="7049"/>
                    <a:pt x="19627" y="7049"/>
                    <a:pt x="19731" y="6953"/>
                  </a:cubicBezTo>
                  <a:cubicBezTo>
                    <a:pt x="19731" y="6953"/>
                    <a:pt x="19835" y="6857"/>
                    <a:pt x="19835" y="6857"/>
                  </a:cubicBezTo>
                  <a:cubicBezTo>
                    <a:pt x="19938" y="6857"/>
                    <a:pt x="19938" y="6857"/>
                    <a:pt x="20042" y="6857"/>
                  </a:cubicBezTo>
                  <a:cubicBezTo>
                    <a:pt x="20042" y="6953"/>
                    <a:pt x="20146" y="6953"/>
                    <a:pt x="20146" y="6953"/>
                  </a:cubicBezTo>
                  <a:cubicBezTo>
                    <a:pt x="20250" y="6953"/>
                    <a:pt x="20354" y="6953"/>
                    <a:pt x="20458" y="6953"/>
                  </a:cubicBezTo>
                  <a:cubicBezTo>
                    <a:pt x="20458" y="6857"/>
                    <a:pt x="20458" y="6857"/>
                    <a:pt x="20562" y="6762"/>
                  </a:cubicBezTo>
                  <a:cubicBezTo>
                    <a:pt x="20665" y="6762"/>
                    <a:pt x="20769" y="6762"/>
                    <a:pt x="20873" y="6762"/>
                  </a:cubicBezTo>
                  <a:cubicBezTo>
                    <a:pt x="20873" y="6762"/>
                    <a:pt x="20977" y="6857"/>
                    <a:pt x="21081" y="6857"/>
                  </a:cubicBezTo>
                  <a:cubicBezTo>
                    <a:pt x="21081" y="6857"/>
                    <a:pt x="21185" y="6953"/>
                    <a:pt x="21288" y="6953"/>
                  </a:cubicBezTo>
                  <a:cubicBezTo>
                    <a:pt x="21288" y="7049"/>
                    <a:pt x="21392" y="7049"/>
                    <a:pt x="21392" y="7144"/>
                  </a:cubicBezTo>
                  <a:cubicBezTo>
                    <a:pt x="21496" y="7144"/>
                    <a:pt x="21600" y="7240"/>
                    <a:pt x="21600" y="7335"/>
                  </a:cubicBezTo>
                  <a:cubicBezTo>
                    <a:pt x="21600" y="7431"/>
                    <a:pt x="21496" y="7431"/>
                    <a:pt x="21496" y="7431"/>
                  </a:cubicBezTo>
                  <a:cubicBezTo>
                    <a:pt x="21496" y="7526"/>
                    <a:pt x="21392" y="7526"/>
                    <a:pt x="21288" y="7526"/>
                  </a:cubicBezTo>
                  <a:cubicBezTo>
                    <a:pt x="21288" y="7622"/>
                    <a:pt x="21288" y="7813"/>
                    <a:pt x="21185" y="7813"/>
                  </a:cubicBezTo>
                  <a:cubicBezTo>
                    <a:pt x="21185" y="7909"/>
                    <a:pt x="20873" y="7909"/>
                    <a:pt x="20873" y="7909"/>
                  </a:cubicBezTo>
                  <a:cubicBezTo>
                    <a:pt x="20873" y="7909"/>
                    <a:pt x="20769" y="8100"/>
                    <a:pt x="20769" y="8100"/>
                  </a:cubicBezTo>
                  <a:cubicBezTo>
                    <a:pt x="20769" y="8195"/>
                    <a:pt x="20873" y="8291"/>
                    <a:pt x="20873" y="8387"/>
                  </a:cubicBezTo>
                  <a:cubicBezTo>
                    <a:pt x="20873" y="8482"/>
                    <a:pt x="20873" y="8482"/>
                    <a:pt x="20873" y="8578"/>
                  </a:cubicBezTo>
                  <a:cubicBezTo>
                    <a:pt x="20873" y="8578"/>
                    <a:pt x="20873" y="8673"/>
                    <a:pt x="20769" y="8673"/>
                  </a:cubicBezTo>
                  <a:cubicBezTo>
                    <a:pt x="20769" y="8769"/>
                    <a:pt x="20562" y="8864"/>
                    <a:pt x="20458" y="8960"/>
                  </a:cubicBezTo>
                  <a:cubicBezTo>
                    <a:pt x="20354" y="8960"/>
                    <a:pt x="20250" y="9056"/>
                    <a:pt x="20250" y="9151"/>
                  </a:cubicBezTo>
                  <a:cubicBezTo>
                    <a:pt x="20146" y="9151"/>
                    <a:pt x="19938" y="9151"/>
                    <a:pt x="19938" y="9247"/>
                  </a:cubicBezTo>
                  <a:cubicBezTo>
                    <a:pt x="19835" y="9247"/>
                    <a:pt x="19835" y="9438"/>
                    <a:pt x="19835" y="9534"/>
                  </a:cubicBezTo>
                  <a:cubicBezTo>
                    <a:pt x="19835" y="9629"/>
                    <a:pt x="19835" y="9725"/>
                    <a:pt x="19835" y="9820"/>
                  </a:cubicBezTo>
                  <a:cubicBezTo>
                    <a:pt x="19835" y="9916"/>
                    <a:pt x="19731" y="10011"/>
                    <a:pt x="19731" y="10011"/>
                  </a:cubicBezTo>
                  <a:cubicBezTo>
                    <a:pt x="19627" y="10107"/>
                    <a:pt x="19523" y="10011"/>
                    <a:pt x="19523" y="10107"/>
                  </a:cubicBezTo>
                  <a:cubicBezTo>
                    <a:pt x="19419" y="10107"/>
                    <a:pt x="19419" y="10203"/>
                    <a:pt x="19419" y="10203"/>
                  </a:cubicBezTo>
                  <a:cubicBezTo>
                    <a:pt x="19419" y="10298"/>
                    <a:pt x="19523" y="10489"/>
                    <a:pt x="19627" y="10585"/>
                  </a:cubicBezTo>
                  <a:cubicBezTo>
                    <a:pt x="19627" y="10585"/>
                    <a:pt x="19627" y="10776"/>
                    <a:pt x="19627" y="10872"/>
                  </a:cubicBezTo>
                  <a:cubicBezTo>
                    <a:pt x="19731" y="10967"/>
                    <a:pt x="19835" y="11063"/>
                    <a:pt x="19938" y="11063"/>
                  </a:cubicBezTo>
                  <a:cubicBezTo>
                    <a:pt x="19938" y="11158"/>
                    <a:pt x="20146" y="11063"/>
                    <a:pt x="20250" y="11158"/>
                  </a:cubicBezTo>
                  <a:cubicBezTo>
                    <a:pt x="20354" y="11158"/>
                    <a:pt x="20458" y="11349"/>
                    <a:pt x="20562" y="11349"/>
                  </a:cubicBezTo>
                  <a:cubicBezTo>
                    <a:pt x="20665" y="11445"/>
                    <a:pt x="20769" y="11732"/>
                    <a:pt x="20769" y="11827"/>
                  </a:cubicBezTo>
                  <a:cubicBezTo>
                    <a:pt x="20769" y="11923"/>
                    <a:pt x="20665" y="12018"/>
                    <a:pt x="20665" y="12114"/>
                  </a:cubicBezTo>
                  <a:cubicBezTo>
                    <a:pt x="20562" y="12114"/>
                    <a:pt x="20354" y="12210"/>
                    <a:pt x="20354" y="12210"/>
                  </a:cubicBezTo>
                  <a:cubicBezTo>
                    <a:pt x="20250" y="12305"/>
                    <a:pt x="20250" y="12496"/>
                    <a:pt x="20146" y="12496"/>
                  </a:cubicBezTo>
                  <a:cubicBezTo>
                    <a:pt x="20042" y="12592"/>
                    <a:pt x="19627" y="12496"/>
                    <a:pt x="19523" y="12592"/>
                  </a:cubicBezTo>
                  <a:cubicBezTo>
                    <a:pt x="19523" y="12592"/>
                    <a:pt x="19419" y="12783"/>
                    <a:pt x="19419" y="12879"/>
                  </a:cubicBezTo>
                  <a:cubicBezTo>
                    <a:pt x="19419" y="12879"/>
                    <a:pt x="19419" y="13165"/>
                    <a:pt x="19315" y="13165"/>
                  </a:cubicBezTo>
                  <a:cubicBezTo>
                    <a:pt x="19315" y="13261"/>
                    <a:pt x="19108" y="13357"/>
                    <a:pt x="19004" y="13357"/>
                  </a:cubicBezTo>
                  <a:cubicBezTo>
                    <a:pt x="19004" y="13357"/>
                    <a:pt x="18900" y="13261"/>
                    <a:pt x="18900" y="13261"/>
                  </a:cubicBezTo>
                  <a:cubicBezTo>
                    <a:pt x="18900" y="13261"/>
                    <a:pt x="18796" y="13261"/>
                    <a:pt x="18692" y="13261"/>
                  </a:cubicBezTo>
                  <a:cubicBezTo>
                    <a:pt x="18692" y="13261"/>
                    <a:pt x="18485" y="13452"/>
                    <a:pt x="18485" y="13452"/>
                  </a:cubicBezTo>
                  <a:cubicBezTo>
                    <a:pt x="18485" y="13548"/>
                    <a:pt x="18485" y="13834"/>
                    <a:pt x="18485" y="13930"/>
                  </a:cubicBezTo>
                  <a:cubicBezTo>
                    <a:pt x="18485" y="14026"/>
                    <a:pt x="18485" y="14217"/>
                    <a:pt x="18485" y="14312"/>
                  </a:cubicBezTo>
                  <a:cubicBezTo>
                    <a:pt x="18588" y="14312"/>
                    <a:pt x="18692" y="14408"/>
                    <a:pt x="18796" y="14503"/>
                  </a:cubicBezTo>
                  <a:cubicBezTo>
                    <a:pt x="18796" y="14599"/>
                    <a:pt x="18796" y="14695"/>
                    <a:pt x="18796" y="14790"/>
                  </a:cubicBezTo>
                  <a:cubicBezTo>
                    <a:pt x="18796" y="14790"/>
                    <a:pt x="19004" y="14886"/>
                    <a:pt x="19004" y="14981"/>
                  </a:cubicBezTo>
                  <a:cubicBezTo>
                    <a:pt x="19108" y="15077"/>
                    <a:pt x="19108" y="15364"/>
                    <a:pt x="19108" y="15555"/>
                  </a:cubicBezTo>
                  <a:cubicBezTo>
                    <a:pt x="19108" y="15555"/>
                    <a:pt x="19108" y="15746"/>
                    <a:pt x="19004" y="15746"/>
                  </a:cubicBezTo>
                  <a:cubicBezTo>
                    <a:pt x="19004" y="15841"/>
                    <a:pt x="18796" y="15937"/>
                    <a:pt x="18796" y="16033"/>
                  </a:cubicBezTo>
                  <a:cubicBezTo>
                    <a:pt x="18692" y="16128"/>
                    <a:pt x="18692" y="16415"/>
                    <a:pt x="18692" y="16511"/>
                  </a:cubicBezTo>
                  <a:cubicBezTo>
                    <a:pt x="18588" y="16511"/>
                    <a:pt x="18588" y="16606"/>
                    <a:pt x="18485" y="166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2" name="Google Shape;2662;p280"/>
            <p:cNvSpPr/>
            <p:nvPr/>
          </p:nvSpPr>
          <p:spPr>
            <a:xfrm>
              <a:off x="1565352" y="1978443"/>
              <a:ext cx="1390072" cy="1507690"/>
            </a:xfrm>
            <a:custGeom>
              <a:avLst/>
              <a:gdLst/>
              <a:ahLst/>
              <a:cxnLst/>
              <a:rect l="l" t="t" r="r" b="b"/>
              <a:pathLst>
                <a:path w="21600" h="21576" extrusionOk="0">
                  <a:moveTo>
                    <a:pt x="18485" y="16606"/>
                  </a:moveTo>
                  <a:cubicBezTo>
                    <a:pt x="18485" y="16606"/>
                    <a:pt x="18381" y="16606"/>
                    <a:pt x="18381" y="16702"/>
                  </a:cubicBezTo>
                  <a:cubicBezTo>
                    <a:pt x="18277" y="16702"/>
                    <a:pt x="18069" y="16702"/>
                    <a:pt x="17965" y="16797"/>
                  </a:cubicBezTo>
                  <a:cubicBezTo>
                    <a:pt x="17862" y="16797"/>
                    <a:pt x="17758" y="16893"/>
                    <a:pt x="17654" y="16988"/>
                  </a:cubicBezTo>
                  <a:cubicBezTo>
                    <a:pt x="17654" y="17084"/>
                    <a:pt x="17550" y="17180"/>
                    <a:pt x="17550" y="17275"/>
                  </a:cubicBezTo>
                  <a:cubicBezTo>
                    <a:pt x="17550" y="17371"/>
                    <a:pt x="17654" y="17562"/>
                    <a:pt x="17654" y="17657"/>
                  </a:cubicBezTo>
                  <a:cubicBezTo>
                    <a:pt x="17758" y="17753"/>
                    <a:pt x="17862" y="17849"/>
                    <a:pt x="17965" y="17849"/>
                  </a:cubicBezTo>
                  <a:cubicBezTo>
                    <a:pt x="17965" y="17944"/>
                    <a:pt x="18069" y="18135"/>
                    <a:pt x="18069" y="18231"/>
                  </a:cubicBezTo>
                  <a:cubicBezTo>
                    <a:pt x="18069" y="18326"/>
                    <a:pt x="17965" y="18422"/>
                    <a:pt x="17862" y="18518"/>
                  </a:cubicBezTo>
                  <a:cubicBezTo>
                    <a:pt x="17862" y="18518"/>
                    <a:pt x="17758" y="18709"/>
                    <a:pt x="17654" y="18709"/>
                  </a:cubicBezTo>
                  <a:cubicBezTo>
                    <a:pt x="17654" y="18804"/>
                    <a:pt x="17446" y="18900"/>
                    <a:pt x="17342" y="18900"/>
                  </a:cubicBezTo>
                  <a:cubicBezTo>
                    <a:pt x="17342" y="18995"/>
                    <a:pt x="17342" y="19091"/>
                    <a:pt x="17342" y="19187"/>
                  </a:cubicBezTo>
                  <a:cubicBezTo>
                    <a:pt x="17342" y="19282"/>
                    <a:pt x="17446" y="19378"/>
                    <a:pt x="17342" y="19473"/>
                  </a:cubicBezTo>
                  <a:cubicBezTo>
                    <a:pt x="17342" y="19569"/>
                    <a:pt x="17238" y="19569"/>
                    <a:pt x="17238" y="19664"/>
                  </a:cubicBezTo>
                  <a:cubicBezTo>
                    <a:pt x="17135" y="19760"/>
                    <a:pt x="17031" y="19951"/>
                    <a:pt x="17135" y="19951"/>
                  </a:cubicBezTo>
                  <a:cubicBezTo>
                    <a:pt x="17031" y="19951"/>
                    <a:pt x="16719" y="20047"/>
                    <a:pt x="16512" y="20047"/>
                  </a:cubicBezTo>
                  <a:cubicBezTo>
                    <a:pt x="16408" y="20047"/>
                    <a:pt x="16200" y="20047"/>
                    <a:pt x="16200" y="20047"/>
                  </a:cubicBezTo>
                  <a:cubicBezTo>
                    <a:pt x="16096" y="20142"/>
                    <a:pt x="15888" y="20238"/>
                    <a:pt x="15888" y="20334"/>
                  </a:cubicBezTo>
                  <a:cubicBezTo>
                    <a:pt x="15888" y="20334"/>
                    <a:pt x="15992" y="20525"/>
                    <a:pt x="15992" y="20525"/>
                  </a:cubicBezTo>
                  <a:cubicBezTo>
                    <a:pt x="16096" y="20620"/>
                    <a:pt x="16304" y="20525"/>
                    <a:pt x="16408" y="20525"/>
                  </a:cubicBezTo>
                  <a:cubicBezTo>
                    <a:pt x="16408" y="20620"/>
                    <a:pt x="16615" y="20716"/>
                    <a:pt x="16615" y="20811"/>
                  </a:cubicBezTo>
                  <a:cubicBezTo>
                    <a:pt x="16615" y="20907"/>
                    <a:pt x="16512" y="21003"/>
                    <a:pt x="16512" y="21098"/>
                  </a:cubicBezTo>
                  <a:cubicBezTo>
                    <a:pt x="16408" y="21194"/>
                    <a:pt x="16304" y="21194"/>
                    <a:pt x="16200" y="21289"/>
                  </a:cubicBezTo>
                  <a:cubicBezTo>
                    <a:pt x="16096" y="21289"/>
                    <a:pt x="15992" y="21289"/>
                    <a:pt x="15888" y="21289"/>
                  </a:cubicBezTo>
                  <a:cubicBezTo>
                    <a:pt x="15785" y="21385"/>
                    <a:pt x="15577" y="21385"/>
                    <a:pt x="15473" y="21385"/>
                  </a:cubicBezTo>
                  <a:cubicBezTo>
                    <a:pt x="15473" y="21480"/>
                    <a:pt x="15369" y="21576"/>
                    <a:pt x="15265" y="21576"/>
                  </a:cubicBezTo>
                  <a:cubicBezTo>
                    <a:pt x="15162" y="21576"/>
                    <a:pt x="14850" y="21480"/>
                    <a:pt x="14746" y="21385"/>
                  </a:cubicBezTo>
                  <a:cubicBezTo>
                    <a:pt x="14538" y="21289"/>
                    <a:pt x="14123" y="21194"/>
                    <a:pt x="14019" y="21098"/>
                  </a:cubicBezTo>
                  <a:cubicBezTo>
                    <a:pt x="13812" y="21098"/>
                    <a:pt x="13500" y="21098"/>
                    <a:pt x="13396" y="21003"/>
                  </a:cubicBezTo>
                  <a:cubicBezTo>
                    <a:pt x="13292" y="21003"/>
                    <a:pt x="13292" y="20907"/>
                    <a:pt x="13188" y="20907"/>
                  </a:cubicBezTo>
                  <a:cubicBezTo>
                    <a:pt x="13188" y="20907"/>
                    <a:pt x="12981" y="20907"/>
                    <a:pt x="12981" y="20907"/>
                  </a:cubicBezTo>
                  <a:cubicBezTo>
                    <a:pt x="12877" y="20907"/>
                    <a:pt x="12773" y="20907"/>
                    <a:pt x="12669" y="20907"/>
                  </a:cubicBezTo>
                  <a:cubicBezTo>
                    <a:pt x="12669" y="21003"/>
                    <a:pt x="12565" y="21003"/>
                    <a:pt x="12565" y="21003"/>
                  </a:cubicBezTo>
                  <a:cubicBezTo>
                    <a:pt x="12565" y="21098"/>
                    <a:pt x="12565" y="21194"/>
                    <a:pt x="12565" y="21194"/>
                  </a:cubicBezTo>
                  <a:cubicBezTo>
                    <a:pt x="12565" y="21289"/>
                    <a:pt x="12565" y="21289"/>
                    <a:pt x="12462" y="21385"/>
                  </a:cubicBezTo>
                  <a:cubicBezTo>
                    <a:pt x="12462" y="21385"/>
                    <a:pt x="12462" y="21480"/>
                    <a:pt x="12462" y="21480"/>
                  </a:cubicBezTo>
                  <a:cubicBezTo>
                    <a:pt x="12462" y="21576"/>
                    <a:pt x="12254" y="21576"/>
                    <a:pt x="12150" y="21576"/>
                  </a:cubicBezTo>
                  <a:cubicBezTo>
                    <a:pt x="12150" y="21576"/>
                    <a:pt x="12046" y="21576"/>
                    <a:pt x="12046" y="21576"/>
                  </a:cubicBezTo>
                  <a:cubicBezTo>
                    <a:pt x="11942" y="21576"/>
                    <a:pt x="12046" y="21385"/>
                    <a:pt x="12046" y="21385"/>
                  </a:cubicBezTo>
                  <a:cubicBezTo>
                    <a:pt x="11942" y="21289"/>
                    <a:pt x="11838" y="21194"/>
                    <a:pt x="11735" y="21194"/>
                  </a:cubicBezTo>
                  <a:cubicBezTo>
                    <a:pt x="11735" y="21194"/>
                    <a:pt x="11527" y="21194"/>
                    <a:pt x="11527" y="21194"/>
                  </a:cubicBezTo>
                  <a:cubicBezTo>
                    <a:pt x="11527" y="21194"/>
                    <a:pt x="11423" y="21098"/>
                    <a:pt x="11423" y="21003"/>
                  </a:cubicBezTo>
                  <a:cubicBezTo>
                    <a:pt x="11423" y="21003"/>
                    <a:pt x="11527" y="20811"/>
                    <a:pt x="11527" y="20716"/>
                  </a:cubicBezTo>
                  <a:cubicBezTo>
                    <a:pt x="11527" y="20716"/>
                    <a:pt x="11631" y="20620"/>
                    <a:pt x="11631" y="20620"/>
                  </a:cubicBezTo>
                  <a:cubicBezTo>
                    <a:pt x="11735" y="20620"/>
                    <a:pt x="11838" y="20620"/>
                    <a:pt x="11942" y="20620"/>
                  </a:cubicBezTo>
                  <a:cubicBezTo>
                    <a:pt x="11942" y="20620"/>
                    <a:pt x="12150" y="20716"/>
                    <a:pt x="12150" y="20620"/>
                  </a:cubicBezTo>
                  <a:cubicBezTo>
                    <a:pt x="12254" y="20620"/>
                    <a:pt x="12254" y="20429"/>
                    <a:pt x="12254" y="20429"/>
                  </a:cubicBezTo>
                  <a:cubicBezTo>
                    <a:pt x="12358" y="20334"/>
                    <a:pt x="12358" y="20142"/>
                    <a:pt x="12358" y="19951"/>
                  </a:cubicBezTo>
                  <a:cubicBezTo>
                    <a:pt x="12358" y="19951"/>
                    <a:pt x="12254" y="19856"/>
                    <a:pt x="12254" y="19760"/>
                  </a:cubicBezTo>
                  <a:cubicBezTo>
                    <a:pt x="12254" y="19664"/>
                    <a:pt x="12254" y="19569"/>
                    <a:pt x="12150" y="19473"/>
                  </a:cubicBezTo>
                  <a:cubicBezTo>
                    <a:pt x="12150" y="19473"/>
                    <a:pt x="12046" y="19473"/>
                    <a:pt x="11942" y="19473"/>
                  </a:cubicBezTo>
                  <a:cubicBezTo>
                    <a:pt x="11942" y="19473"/>
                    <a:pt x="11942" y="19569"/>
                    <a:pt x="11838" y="19569"/>
                  </a:cubicBezTo>
                  <a:cubicBezTo>
                    <a:pt x="11838" y="19569"/>
                    <a:pt x="11838" y="19378"/>
                    <a:pt x="11735" y="19378"/>
                  </a:cubicBezTo>
                  <a:cubicBezTo>
                    <a:pt x="11735" y="19282"/>
                    <a:pt x="11631" y="19091"/>
                    <a:pt x="11631" y="19091"/>
                  </a:cubicBezTo>
                  <a:cubicBezTo>
                    <a:pt x="11527" y="18995"/>
                    <a:pt x="11527" y="18995"/>
                    <a:pt x="11423" y="18995"/>
                  </a:cubicBezTo>
                  <a:cubicBezTo>
                    <a:pt x="11423" y="18900"/>
                    <a:pt x="11527" y="18804"/>
                    <a:pt x="11527" y="18709"/>
                  </a:cubicBezTo>
                  <a:cubicBezTo>
                    <a:pt x="11527" y="18709"/>
                    <a:pt x="11319" y="18613"/>
                    <a:pt x="11215" y="18613"/>
                  </a:cubicBezTo>
                  <a:cubicBezTo>
                    <a:pt x="11112" y="18613"/>
                    <a:pt x="10904" y="18613"/>
                    <a:pt x="10800" y="18518"/>
                  </a:cubicBezTo>
                  <a:cubicBezTo>
                    <a:pt x="10696" y="18422"/>
                    <a:pt x="10800" y="18040"/>
                    <a:pt x="10696" y="17944"/>
                  </a:cubicBezTo>
                  <a:cubicBezTo>
                    <a:pt x="10592" y="17849"/>
                    <a:pt x="10385" y="17562"/>
                    <a:pt x="10177" y="17466"/>
                  </a:cubicBezTo>
                  <a:cubicBezTo>
                    <a:pt x="10073" y="17371"/>
                    <a:pt x="9762" y="17371"/>
                    <a:pt x="9658" y="17371"/>
                  </a:cubicBezTo>
                  <a:cubicBezTo>
                    <a:pt x="9450" y="17371"/>
                    <a:pt x="9346" y="17275"/>
                    <a:pt x="9346" y="17275"/>
                  </a:cubicBezTo>
                  <a:cubicBezTo>
                    <a:pt x="9242" y="17275"/>
                    <a:pt x="9138" y="17275"/>
                    <a:pt x="9138" y="17275"/>
                  </a:cubicBezTo>
                  <a:cubicBezTo>
                    <a:pt x="9035" y="17275"/>
                    <a:pt x="8827" y="17180"/>
                    <a:pt x="8723" y="17084"/>
                  </a:cubicBezTo>
                  <a:cubicBezTo>
                    <a:pt x="8723" y="17084"/>
                    <a:pt x="8619" y="16988"/>
                    <a:pt x="8619" y="16893"/>
                  </a:cubicBezTo>
                  <a:cubicBezTo>
                    <a:pt x="8619" y="16893"/>
                    <a:pt x="8619" y="16797"/>
                    <a:pt x="8619" y="16797"/>
                  </a:cubicBezTo>
                  <a:cubicBezTo>
                    <a:pt x="8619" y="16702"/>
                    <a:pt x="8723" y="16702"/>
                    <a:pt x="8827" y="16606"/>
                  </a:cubicBezTo>
                  <a:cubicBezTo>
                    <a:pt x="8827" y="16606"/>
                    <a:pt x="8827" y="16415"/>
                    <a:pt x="8827" y="16319"/>
                  </a:cubicBezTo>
                  <a:cubicBezTo>
                    <a:pt x="8931" y="16319"/>
                    <a:pt x="8827" y="16224"/>
                    <a:pt x="8827" y="16128"/>
                  </a:cubicBezTo>
                  <a:cubicBezTo>
                    <a:pt x="8827" y="16033"/>
                    <a:pt x="8931" y="15937"/>
                    <a:pt x="8931" y="15937"/>
                  </a:cubicBezTo>
                  <a:cubicBezTo>
                    <a:pt x="8827" y="15841"/>
                    <a:pt x="8827" y="15746"/>
                    <a:pt x="8723" y="15746"/>
                  </a:cubicBezTo>
                  <a:cubicBezTo>
                    <a:pt x="8619" y="15650"/>
                    <a:pt x="8412" y="15555"/>
                    <a:pt x="8204" y="15459"/>
                  </a:cubicBezTo>
                  <a:cubicBezTo>
                    <a:pt x="8204" y="15459"/>
                    <a:pt x="7996" y="15459"/>
                    <a:pt x="7892" y="15364"/>
                  </a:cubicBezTo>
                  <a:cubicBezTo>
                    <a:pt x="7788" y="15364"/>
                    <a:pt x="7685" y="15459"/>
                    <a:pt x="7581" y="15459"/>
                  </a:cubicBezTo>
                  <a:cubicBezTo>
                    <a:pt x="7477" y="15459"/>
                    <a:pt x="7373" y="15268"/>
                    <a:pt x="7269" y="15364"/>
                  </a:cubicBezTo>
                  <a:cubicBezTo>
                    <a:pt x="7165" y="15364"/>
                    <a:pt x="7165" y="15459"/>
                    <a:pt x="7165" y="15459"/>
                  </a:cubicBezTo>
                  <a:cubicBezTo>
                    <a:pt x="7165" y="15555"/>
                    <a:pt x="7165" y="15650"/>
                    <a:pt x="7165" y="15650"/>
                  </a:cubicBezTo>
                  <a:cubicBezTo>
                    <a:pt x="7165" y="15650"/>
                    <a:pt x="7062" y="15746"/>
                    <a:pt x="6958" y="15746"/>
                  </a:cubicBezTo>
                  <a:cubicBezTo>
                    <a:pt x="6958" y="15746"/>
                    <a:pt x="6750" y="15650"/>
                    <a:pt x="6750" y="15650"/>
                  </a:cubicBezTo>
                  <a:cubicBezTo>
                    <a:pt x="6646" y="15555"/>
                    <a:pt x="6542" y="15459"/>
                    <a:pt x="6542" y="15459"/>
                  </a:cubicBezTo>
                  <a:cubicBezTo>
                    <a:pt x="6542" y="15364"/>
                    <a:pt x="6438" y="15268"/>
                    <a:pt x="6438" y="15172"/>
                  </a:cubicBezTo>
                  <a:cubicBezTo>
                    <a:pt x="6542" y="15172"/>
                    <a:pt x="6542" y="14981"/>
                    <a:pt x="6646" y="14981"/>
                  </a:cubicBezTo>
                  <a:cubicBezTo>
                    <a:pt x="6646" y="14981"/>
                    <a:pt x="6750" y="14981"/>
                    <a:pt x="6750" y="14981"/>
                  </a:cubicBezTo>
                  <a:cubicBezTo>
                    <a:pt x="6750" y="14886"/>
                    <a:pt x="6750" y="14790"/>
                    <a:pt x="6750" y="14695"/>
                  </a:cubicBezTo>
                  <a:cubicBezTo>
                    <a:pt x="6750" y="14599"/>
                    <a:pt x="6854" y="14503"/>
                    <a:pt x="6854" y="14408"/>
                  </a:cubicBezTo>
                  <a:cubicBezTo>
                    <a:pt x="6854" y="14408"/>
                    <a:pt x="6958" y="14312"/>
                    <a:pt x="6958" y="14217"/>
                  </a:cubicBezTo>
                  <a:cubicBezTo>
                    <a:pt x="6958" y="14121"/>
                    <a:pt x="6958" y="13739"/>
                    <a:pt x="6958" y="13643"/>
                  </a:cubicBezTo>
                  <a:cubicBezTo>
                    <a:pt x="6958" y="13452"/>
                    <a:pt x="6958" y="13070"/>
                    <a:pt x="6854" y="12879"/>
                  </a:cubicBezTo>
                  <a:cubicBezTo>
                    <a:pt x="6854" y="12783"/>
                    <a:pt x="6854" y="12688"/>
                    <a:pt x="6750" y="12688"/>
                  </a:cubicBezTo>
                  <a:cubicBezTo>
                    <a:pt x="6750" y="12592"/>
                    <a:pt x="6750" y="12401"/>
                    <a:pt x="6750" y="12305"/>
                  </a:cubicBezTo>
                  <a:cubicBezTo>
                    <a:pt x="6750" y="12305"/>
                    <a:pt x="6646" y="12114"/>
                    <a:pt x="6542" y="12114"/>
                  </a:cubicBezTo>
                  <a:cubicBezTo>
                    <a:pt x="6542" y="12018"/>
                    <a:pt x="6542" y="11923"/>
                    <a:pt x="6438" y="11827"/>
                  </a:cubicBezTo>
                  <a:cubicBezTo>
                    <a:pt x="6438" y="11827"/>
                    <a:pt x="6335" y="11732"/>
                    <a:pt x="6335" y="11636"/>
                  </a:cubicBezTo>
                  <a:cubicBezTo>
                    <a:pt x="6231" y="11636"/>
                    <a:pt x="6231" y="11636"/>
                    <a:pt x="6231" y="11541"/>
                  </a:cubicBezTo>
                  <a:cubicBezTo>
                    <a:pt x="6231" y="11541"/>
                    <a:pt x="6231" y="11349"/>
                    <a:pt x="6231" y="11254"/>
                  </a:cubicBezTo>
                  <a:cubicBezTo>
                    <a:pt x="6231" y="11158"/>
                    <a:pt x="6023" y="10967"/>
                    <a:pt x="6023" y="10872"/>
                  </a:cubicBezTo>
                  <a:cubicBezTo>
                    <a:pt x="5919" y="10776"/>
                    <a:pt x="5712" y="10489"/>
                    <a:pt x="5608" y="10394"/>
                  </a:cubicBezTo>
                  <a:cubicBezTo>
                    <a:pt x="5608" y="10298"/>
                    <a:pt x="5400" y="10298"/>
                    <a:pt x="5296" y="10203"/>
                  </a:cubicBezTo>
                  <a:cubicBezTo>
                    <a:pt x="5296" y="10203"/>
                    <a:pt x="5192" y="10011"/>
                    <a:pt x="5192" y="10011"/>
                  </a:cubicBezTo>
                  <a:cubicBezTo>
                    <a:pt x="5192" y="9916"/>
                    <a:pt x="5192" y="9725"/>
                    <a:pt x="5088" y="9725"/>
                  </a:cubicBezTo>
                  <a:cubicBezTo>
                    <a:pt x="5088" y="9629"/>
                    <a:pt x="4985" y="9534"/>
                    <a:pt x="4985" y="9534"/>
                  </a:cubicBezTo>
                  <a:cubicBezTo>
                    <a:pt x="4881" y="9438"/>
                    <a:pt x="4881" y="9342"/>
                    <a:pt x="4881" y="9247"/>
                  </a:cubicBezTo>
                  <a:cubicBezTo>
                    <a:pt x="4881" y="9247"/>
                    <a:pt x="4985" y="9151"/>
                    <a:pt x="4985" y="9151"/>
                  </a:cubicBezTo>
                  <a:cubicBezTo>
                    <a:pt x="5088" y="9056"/>
                    <a:pt x="4985" y="8960"/>
                    <a:pt x="4985" y="8960"/>
                  </a:cubicBezTo>
                  <a:cubicBezTo>
                    <a:pt x="5088" y="8864"/>
                    <a:pt x="5088" y="8673"/>
                    <a:pt x="5088" y="8578"/>
                  </a:cubicBezTo>
                  <a:cubicBezTo>
                    <a:pt x="5088" y="8482"/>
                    <a:pt x="5088" y="8387"/>
                    <a:pt x="4985" y="8291"/>
                  </a:cubicBezTo>
                  <a:cubicBezTo>
                    <a:pt x="4985" y="8195"/>
                    <a:pt x="4777" y="8195"/>
                    <a:pt x="4777" y="8100"/>
                  </a:cubicBezTo>
                  <a:cubicBezTo>
                    <a:pt x="4777" y="8100"/>
                    <a:pt x="4673" y="7909"/>
                    <a:pt x="4673" y="7909"/>
                  </a:cubicBezTo>
                  <a:cubicBezTo>
                    <a:pt x="4569" y="7813"/>
                    <a:pt x="4673" y="7526"/>
                    <a:pt x="4673" y="7431"/>
                  </a:cubicBezTo>
                  <a:cubicBezTo>
                    <a:pt x="4673" y="7335"/>
                    <a:pt x="4673" y="7144"/>
                    <a:pt x="4673" y="7049"/>
                  </a:cubicBezTo>
                  <a:cubicBezTo>
                    <a:pt x="4673" y="6953"/>
                    <a:pt x="4569" y="6762"/>
                    <a:pt x="4569" y="6666"/>
                  </a:cubicBezTo>
                  <a:cubicBezTo>
                    <a:pt x="4569" y="6666"/>
                    <a:pt x="4569" y="6475"/>
                    <a:pt x="4569" y="6475"/>
                  </a:cubicBezTo>
                  <a:cubicBezTo>
                    <a:pt x="4569" y="6380"/>
                    <a:pt x="4569" y="6188"/>
                    <a:pt x="4569" y="6093"/>
                  </a:cubicBezTo>
                  <a:cubicBezTo>
                    <a:pt x="4569" y="5997"/>
                    <a:pt x="4362" y="5806"/>
                    <a:pt x="4362" y="5711"/>
                  </a:cubicBezTo>
                  <a:cubicBezTo>
                    <a:pt x="4258" y="5615"/>
                    <a:pt x="4258" y="5328"/>
                    <a:pt x="4154" y="5233"/>
                  </a:cubicBezTo>
                  <a:cubicBezTo>
                    <a:pt x="4154" y="5137"/>
                    <a:pt x="4050" y="5041"/>
                    <a:pt x="4050" y="5041"/>
                  </a:cubicBezTo>
                  <a:cubicBezTo>
                    <a:pt x="3946" y="5041"/>
                    <a:pt x="3842" y="4946"/>
                    <a:pt x="3842" y="4850"/>
                  </a:cubicBezTo>
                  <a:cubicBezTo>
                    <a:pt x="3842" y="4850"/>
                    <a:pt x="3738" y="4659"/>
                    <a:pt x="3635" y="4659"/>
                  </a:cubicBezTo>
                  <a:cubicBezTo>
                    <a:pt x="3635" y="4564"/>
                    <a:pt x="3427" y="4564"/>
                    <a:pt x="3427" y="4564"/>
                  </a:cubicBezTo>
                  <a:cubicBezTo>
                    <a:pt x="3323" y="4468"/>
                    <a:pt x="3115" y="4372"/>
                    <a:pt x="3115" y="4372"/>
                  </a:cubicBezTo>
                  <a:cubicBezTo>
                    <a:pt x="3115" y="4372"/>
                    <a:pt x="3012" y="4372"/>
                    <a:pt x="3012" y="4277"/>
                  </a:cubicBezTo>
                  <a:cubicBezTo>
                    <a:pt x="3012" y="4277"/>
                    <a:pt x="3012" y="4181"/>
                    <a:pt x="3012" y="4181"/>
                  </a:cubicBezTo>
                  <a:cubicBezTo>
                    <a:pt x="3012" y="3990"/>
                    <a:pt x="3012" y="3703"/>
                    <a:pt x="2908" y="3608"/>
                  </a:cubicBezTo>
                  <a:cubicBezTo>
                    <a:pt x="2908" y="3512"/>
                    <a:pt x="2700" y="3321"/>
                    <a:pt x="2596" y="3321"/>
                  </a:cubicBezTo>
                  <a:cubicBezTo>
                    <a:pt x="2492" y="3226"/>
                    <a:pt x="2285" y="3226"/>
                    <a:pt x="2181" y="3130"/>
                  </a:cubicBezTo>
                  <a:cubicBezTo>
                    <a:pt x="2077" y="3130"/>
                    <a:pt x="1869" y="2939"/>
                    <a:pt x="1765" y="2939"/>
                  </a:cubicBezTo>
                  <a:cubicBezTo>
                    <a:pt x="1765" y="2843"/>
                    <a:pt x="1558" y="2652"/>
                    <a:pt x="1454" y="2652"/>
                  </a:cubicBezTo>
                  <a:cubicBezTo>
                    <a:pt x="1454" y="2557"/>
                    <a:pt x="1246" y="2557"/>
                    <a:pt x="1246" y="2461"/>
                  </a:cubicBezTo>
                  <a:cubicBezTo>
                    <a:pt x="1142" y="2365"/>
                    <a:pt x="1038" y="2079"/>
                    <a:pt x="1038" y="1983"/>
                  </a:cubicBezTo>
                  <a:cubicBezTo>
                    <a:pt x="935" y="1888"/>
                    <a:pt x="831" y="1601"/>
                    <a:pt x="831" y="1505"/>
                  </a:cubicBezTo>
                  <a:cubicBezTo>
                    <a:pt x="727" y="1505"/>
                    <a:pt x="519" y="1410"/>
                    <a:pt x="415" y="1410"/>
                  </a:cubicBezTo>
                  <a:cubicBezTo>
                    <a:pt x="312" y="1314"/>
                    <a:pt x="208" y="1218"/>
                    <a:pt x="104" y="1123"/>
                  </a:cubicBezTo>
                  <a:cubicBezTo>
                    <a:pt x="104" y="1123"/>
                    <a:pt x="104" y="1027"/>
                    <a:pt x="0" y="932"/>
                  </a:cubicBezTo>
                  <a:cubicBezTo>
                    <a:pt x="0" y="932"/>
                    <a:pt x="0" y="932"/>
                    <a:pt x="0" y="932"/>
                  </a:cubicBezTo>
                  <a:cubicBezTo>
                    <a:pt x="104" y="932"/>
                    <a:pt x="312" y="932"/>
                    <a:pt x="415" y="932"/>
                  </a:cubicBezTo>
                  <a:cubicBezTo>
                    <a:pt x="415" y="932"/>
                    <a:pt x="623" y="836"/>
                    <a:pt x="623" y="741"/>
                  </a:cubicBezTo>
                  <a:cubicBezTo>
                    <a:pt x="623" y="741"/>
                    <a:pt x="727" y="645"/>
                    <a:pt x="727" y="645"/>
                  </a:cubicBezTo>
                  <a:cubicBezTo>
                    <a:pt x="831" y="549"/>
                    <a:pt x="831" y="358"/>
                    <a:pt x="831" y="263"/>
                  </a:cubicBezTo>
                  <a:cubicBezTo>
                    <a:pt x="935" y="263"/>
                    <a:pt x="1038" y="72"/>
                    <a:pt x="1142" y="72"/>
                  </a:cubicBezTo>
                  <a:cubicBezTo>
                    <a:pt x="1246" y="-24"/>
                    <a:pt x="1454" y="-24"/>
                    <a:pt x="1558" y="72"/>
                  </a:cubicBezTo>
                  <a:cubicBezTo>
                    <a:pt x="1558" y="72"/>
                    <a:pt x="1765" y="167"/>
                    <a:pt x="1765" y="167"/>
                  </a:cubicBezTo>
                  <a:cubicBezTo>
                    <a:pt x="1869" y="263"/>
                    <a:pt x="2077" y="263"/>
                    <a:pt x="2181" y="263"/>
                  </a:cubicBezTo>
                  <a:cubicBezTo>
                    <a:pt x="2181" y="263"/>
                    <a:pt x="2388" y="263"/>
                    <a:pt x="2492" y="263"/>
                  </a:cubicBezTo>
                  <a:cubicBezTo>
                    <a:pt x="2492" y="263"/>
                    <a:pt x="2596" y="358"/>
                    <a:pt x="2596" y="454"/>
                  </a:cubicBezTo>
                  <a:cubicBezTo>
                    <a:pt x="2700" y="549"/>
                    <a:pt x="2596" y="741"/>
                    <a:pt x="2596" y="836"/>
                  </a:cubicBezTo>
                  <a:cubicBezTo>
                    <a:pt x="2700" y="932"/>
                    <a:pt x="2700" y="1027"/>
                    <a:pt x="2804" y="1027"/>
                  </a:cubicBezTo>
                  <a:cubicBezTo>
                    <a:pt x="2908" y="1123"/>
                    <a:pt x="3115" y="1218"/>
                    <a:pt x="3323" y="1218"/>
                  </a:cubicBezTo>
                  <a:cubicBezTo>
                    <a:pt x="3427" y="1314"/>
                    <a:pt x="3738" y="1218"/>
                    <a:pt x="3842" y="1314"/>
                  </a:cubicBezTo>
                  <a:cubicBezTo>
                    <a:pt x="3946" y="1314"/>
                    <a:pt x="4154" y="1410"/>
                    <a:pt x="4258" y="1505"/>
                  </a:cubicBezTo>
                  <a:cubicBezTo>
                    <a:pt x="4362" y="1601"/>
                    <a:pt x="4569" y="1792"/>
                    <a:pt x="4569" y="1888"/>
                  </a:cubicBezTo>
                  <a:cubicBezTo>
                    <a:pt x="4673" y="1983"/>
                    <a:pt x="4673" y="2174"/>
                    <a:pt x="4777" y="2174"/>
                  </a:cubicBezTo>
                  <a:cubicBezTo>
                    <a:pt x="4777" y="2270"/>
                    <a:pt x="4985" y="2365"/>
                    <a:pt x="4985" y="2365"/>
                  </a:cubicBezTo>
                  <a:cubicBezTo>
                    <a:pt x="5088" y="2365"/>
                    <a:pt x="5192" y="2079"/>
                    <a:pt x="5192" y="1983"/>
                  </a:cubicBezTo>
                  <a:cubicBezTo>
                    <a:pt x="5192" y="1983"/>
                    <a:pt x="5088" y="1888"/>
                    <a:pt x="5088" y="1888"/>
                  </a:cubicBezTo>
                  <a:cubicBezTo>
                    <a:pt x="5088" y="1792"/>
                    <a:pt x="5192" y="1696"/>
                    <a:pt x="5192" y="1696"/>
                  </a:cubicBezTo>
                  <a:cubicBezTo>
                    <a:pt x="5296" y="1696"/>
                    <a:pt x="5296" y="1888"/>
                    <a:pt x="5400" y="1983"/>
                  </a:cubicBezTo>
                  <a:cubicBezTo>
                    <a:pt x="5400" y="1983"/>
                    <a:pt x="5400" y="2174"/>
                    <a:pt x="5504" y="2270"/>
                  </a:cubicBezTo>
                  <a:cubicBezTo>
                    <a:pt x="5608" y="2270"/>
                    <a:pt x="5815" y="2365"/>
                    <a:pt x="5919" y="2365"/>
                  </a:cubicBezTo>
                  <a:cubicBezTo>
                    <a:pt x="6127" y="2461"/>
                    <a:pt x="6335" y="2557"/>
                    <a:pt x="6438" y="2652"/>
                  </a:cubicBezTo>
                  <a:cubicBezTo>
                    <a:pt x="6542" y="2748"/>
                    <a:pt x="6646" y="3034"/>
                    <a:pt x="6750" y="3130"/>
                  </a:cubicBezTo>
                  <a:cubicBezTo>
                    <a:pt x="6854" y="3130"/>
                    <a:pt x="7062" y="3130"/>
                    <a:pt x="7165" y="3226"/>
                  </a:cubicBezTo>
                  <a:cubicBezTo>
                    <a:pt x="7269" y="3226"/>
                    <a:pt x="7477" y="3417"/>
                    <a:pt x="7581" y="3417"/>
                  </a:cubicBezTo>
                  <a:cubicBezTo>
                    <a:pt x="7685" y="3417"/>
                    <a:pt x="7892" y="3417"/>
                    <a:pt x="7996" y="3321"/>
                  </a:cubicBezTo>
                  <a:cubicBezTo>
                    <a:pt x="8100" y="3321"/>
                    <a:pt x="8204" y="3130"/>
                    <a:pt x="8204" y="3130"/>
                  </a:cubicBezTo>
                  <a:cubicBezTo>
                    <a:pt x="8308" y="3130"/>
                    <a:pt x="8515" y="3034"/>
                    <a:pt x="8619" y="3034"/>
                  </a:cubicBezTo>
                  <a:cubicBezTo>
                    <a:pt x="8723" y="3130"/>
                    <a:pt x="8931" y="3226"/>
                    <a:pt x="9035" y="3226"/>
                  </a:cubicBezTo>
                  <a:cubicBezTo>
                    <a:pt x="9138" y="3321"/>
                    <a:pt x="9346" y="3608"/>
                    <a:pt x="9554" y="3703"/>
                  </a:cubicBezTo>
                  <a:cubicBezTo>
                    <a:pt x="9658" y="3703"/>
                    <a:pt x="9865" y="3799"/>
                    <a:pt x="9969" y="3799"/>
                  </a:cubicBezTo>
                  <a:cubicBezTo>
                    <a:pt x="10073" y="3799"/>
                    <a:pt x="10177" y="3703"/>
                    <a:pt x="10177" y="3608"/>
                  </a:cubicBezTo>
                  <a:cubicBezTo>
                    <a:pt x="10281" y="3608"/>
                    <a:pt x="10281" y="3417"/>
                    <a:pt x="10385" y="3321"/>
                  </a:cubicBezTo>
                  <a:cubicBezTo>
                    <a:pt x="10385" y="3321"/>
                    <a:pt x="10592" y="3226"/>
                    <a:pt x="10592" y="3226"/>
                  </a:cubicBezTo>
                  <a:cubicBezTo>
                    <a:pt x="10696" y="3321"/>
                    <a:pt x="10800" y="3321"/>
                    <a:pt x="10904" y="3417"/>
                  </a:cubicBezTo>
                  <a:cubicBezTo>
                    <a:pt x="11008" y="3417"/>
                    <a:pt x="11112" y="3608"/>
                    <a:pt x="11112" y="3608"/>
                  </a:cubicBezTo>
                  <a:cubicBezTo>
                    <a:pt x="11215" y="3703"/>
                    <a:pt x="11319" y="3799"/>
                    <a:pt x="11423" y="3799"/>
                  </a:cubicBezTo>
                  <a:cubicBezTo>
                    <a:pt x="11527" y="3799"/>
                    <a:pt x="11735" y="3703"/>
                    <a:pt x="11838" y="3703"/>
                  </a:cubicBezTo>
                  <a:cubicBezTo>
                    <a:pt x="11942" y="3703"/>
                    <a:pt x="12150" y="3703"/>
                    <a:pt x="12254" y="3703"/>
                  </a:cubicBezTo>
                  <a:cubicBezTo>
                    <a:pt x="12358" y="3703"/>
                    <a:pt x="12462" y="3799"/>
                    <a:pt x="12565" y="3799"/>
                  </a:cubicBezTo>
                  <a:cubicBezTo>
                    <a:pt x="12669" y="3799"/>
                    <a:pt x="12773" y="3608"/>
                    <a:pt x="12773" y="3608"/>
                  </a:cubicBezTo>
                  <a:cubicBezTo>
                    <a:pt x="12773" y="3512"/>
                    <a:pt x="12565" y="3417"/>
                    <a:pt x="12565" y="3321"/>
                  </a:cubicBezTo>
                  <a:cubicBezTo>
                    <a:pt x="12565" y="3226"/>
                    <a:pt x="12669" y="3130"/>
                    <a:pt x="12669" y="3034"/>
                  </a:cubicBezTo>
                  <a:cubicBezTo>
                    <a:pt x="12773" y="3034"/>
                    <a:pt x="12877" y="3034"/>
                    <a:pt x="12877" y="2939"/>
                  </a:cubicBezTo>
                  <a:cubicBezTo>
                    <a:pt x="12981" y="2939"/>
                    <a:pt x="12981" y="2748"/>
                    <a:pt x="12981" y="2748"/>
                  </a:cubicBezTo>
                  <a:cubicBezTo>
                    <a:pt x="13085" y="2652"/>
                    <a:pt x="13188" y="2652"/>
                    <a:pt x="13292" y="2652"/>
                  </a:cubicBezTo>
                  <a:cubicBezTo>
                    <a:pt x="13396" y="2557"/>
                    <a:pt x="13604" y="2652"/>
                    <a:pt x="13708" y="2557"/>
                  </a:cubicBezTo>
                  <a:cubicBezTo>
                    <a:pt x="13708" y="2557"/>
                    <a:pt x="13812" y="2365"/>
                    <a:pt x="13812" y="2365"/>
                  </a:cubicBezTo>
                  <a:cubicBezTo>
                    <a:pt x="13915" y="2270"/>
                    <a:pt x="14227" y="2174"/>
                    <a:pt x="14331" y="2270"/>
                  </a:cubicBezTo>
                  <a:cubicBezTo>
                    <a:pt x="14435" y="2270"/>
                    <a:pt x="14538" y="2365"/>
                    <a:pt x="14538" y="2365"/>
                  </a:cubicBezTo>
                  <a:cubicBezTo>
                    <a:pt x="14642" y="2461"/>
                    <a:pt x="14538" y="2557"/>
                    <a:pt x="14538" y="2652"/>
                  </a:cubicBezTo>
                  <a:cubicBezTo>
                    <a:pt x="14538" y="2748"/>
                    <a:pt x="14746" y="2843"/>
                    <a:pt x="14850" y="2843"/>
                  </a:cubicBezTo>
                  <a:cubicBezTo>
                    <a:pt x="14850" y="2843"/>
                    <a:pt x="15058" y="2843"/>
                    <a:pt x="15162" y="2843"/>
                  </a:cubicBezTo>
                  <a:cubicBezTo>
                    <a:pt x="15265" y="2843"/>
                    <a:pt x="15369" y="2843"/>
                    <a:pt x="15473" y="2939"/>
                  </a:cubicBezTo>
                  <a:cubicBezTo>
                    <a:pt x="15577" y="2939"/>
                    <a:pt x="15681" y="3130"/>
                    <a:pt x="15785" y="3226"/>
                  </a:cubicBezTo>
                  <a:cubicBezTo>
                    <a:pt x="15785" y="3226"/>
                    <a:pt x="15785" y="3417"/>
                    <a:pt x="15888" y="3512"/>
                  </a:cubicBezTo>
                  <a:cubicBezTo>
                    <a:pt x="15992" y="3608"/>
                    <a:pt x="16096" y="3608"/>
                    <a:pt x="16200" y="3608"/>
                  </a:cubicBezTo>
                  <a:cubicBezTo>
                    <a:pt x="16200" y="3608"/>
                    <a:pt x="16200" y="3417"/>
                    <a:pt x="16304" y="3417"/>
                  </a:cubicBezTo>
                  <a:cubicBezTo>
                    <a:pt x="16304" y="3417"/>
                    <a:pt x="16408" y="3321"/>
                    <a:pt x="16512" y="3321"/>
                  </a:cubicBezTo>
                  <a:cubicBezTo>
                    <a:pt x="16512" y="3321"/>
                    <a:pt x="16615" y="3417"/>
                    <a:pt x="16719" y="3417"/>
                  </a:cubicBezTo>
                  <a:cubicBezTo>
                    <a:pt x="16719" y="3417"/>
                    <a:pt x="16823" y="3512"/>
                    <a:pt x="16823" y="3608"/>
                  </a:cubicBezTo>
                  <a:cubicBezTo>
                    <a:pt x="16927" y="3608"/>
                    <a:pt x="16927" y="3703"/>
                    <a:pt x="16823" y="3799"/>
                  </a:cubicBezTo>
                  <a:cubicBezTo>
                    <a:pt x="16823" y="3799"/>
                    <a:pt x="16719" y="3895"/>
                    <a:pt x="16615" y="3895"/>
                  </a:cubicBezTo>
                  <a:cubicBezTo>
                    <a:pt x="16615" y="3990"/>
                    <a:pt x="16512" y="4181"/>
                    <a:pt x="16408" y="4277"/>
                  </a:cubicBezTo>
                  <a:cubicBezTo>
                    <a:pt x="16408" y="4372"/>
                    <a:pt x="16408" y="4564"/>
                    <a:pt x="16304" y="4564"/>
                  </a:cubicBezTo>
                  <a:cubicBezTo>
                    <a:pt x="16304" y="4659"/>
                    <a:pt x="16096" y="4659"/>
                    <a:pt x="16096" y="4659"/>
                  </a:cubicBezTo>
                  <a:cubicBezTo>
                    <a:pt x="15992" y="4755"/>
                    <a:pt x="15992" y="4850"/>
                    <a:pt x="16096" y="4946"/>
                  </a:cubicBezTo>
                  <a:cubicBezTo>
                    <a:pt x="16096" y="4946"/>
                    <a:pt x="16200" y="5137"/>
                    <a:pt x="16200" y="5137"/>
                  </a:cubicBezTo>
                  <a:cubicBezTo>
                    <a:pt x="16304" y="5233"/>
                    <a:pt x="16512" y="5328"/>
                    <a:pt x="16615" y="5424"/>
                  </a:cubicBezTo>
                  <a:cubicBezTo>
                    <a:pt x="16719" y="5424"/>
                    <a:pt x="16823" y="5615"/>
                    <a:pt x="16927" y="5711"/>
                  </a:cubicBezTo>
                  <a:cubicBezTo>
                    <a:pt x="16927" y="5806"/>
                    <a:pt x="17031" y="6093"/>
                    <a:pt x="17135" y="6188"/>
                  </a:cubicBezTo>
                  <a:cubicBezTo>
                    <a:pt x="17135" y="6284"/>
                    <a:pt x="17342" y="6380"/>
                    <a:pt x="17446" y="6475"/>
                  </a:cubicBezTo>
                  <a:cubicBezTo>
                    <a:pt x="17550" y="6475"/>
                    <a:pt x="17758" y="6475"/>
                    <a:pt x="17862" y="6475"/>
                  </a:cubicBezTo>
                  <a:cubicBezTo>
                    <a:pt x="17862" y="6475"/>
                    <a:pt x="18069" y="6380"/>
                    <a:pt x="18173" y="6380"/>
                  </a:cubicBezTo>
                  <a:cubicBezTo>
                    <a:pt x="18277" y="6380"/>
                    <a:pt x="18588" y="6380"/>
                    <a:pt x="18588" y="6475"/>
                  </a:cubicBezTo>
                  <a:cubicBezTo>
                    <a:pt x="18692" y="6571"/>
                    <a:pt x="18692" y="6762"/>
                    <a:pt x="18692" y="6857"/>
                  </a:cubicBezTo>
                  <a:cubicBezTo>
                    <a:pt x="18796" y="6857"/>
                    <a:pt x="19004" y="6857"/>
                    <a:pt x="19108" y="6953"/>
                  </a:cubicBezTo>
                  <a:cubicBezTo>
                    <a:pt x="19108" y="6953"/>
                    <a:pt x="19315" y="7049"/>
                    <a:pt x="19315" y="7049"/>
                  </a:cubicBezTo>
                  <a:cubicBezTo>
                    <a:pt x="19419" y="7049"/>
                    <a:pt x="19627" y="7049"/>
                    <a:pt x="19731" y="6953"/>
                  </a:cubicBezTo>
                  <a:cubicBezTo>
                    <a:pt x="19731" y="6953"/>
                    <a:pt x="19835" y="6857"/>
                    <a:pt x="19835" y="6857"/>
                  </a:cubicBezTo>
                  <a:cubicBezTo>
                    <a:pt x="19938" y="6857"/>
                    <a:pt x="19938" y="6857"/>
                    <a:pt x="20042" y="6857"/>
                  </a:cubicBezTo>
                  <a:cubicBezTo>
                    <a:pt x="20042" y="6953"/>
                    <a:pt x="20146" y="6953"/>
                    <a:pt x="20146" y="6953"/>
                  </a:cubicBezTo>
                  <a:cubicBezTo>
                    <a:pt x="20250" y="6953"/>
                    <a:pt x="20354" y="6953"/>
                    <a:pt x="20458" y="6953"/>
                  </a:cubicBezTo>
                  <a:cubicBezTo>
                    <a:pt x="20458" y="6857"/>
                    <a:pt x="20458" y="6857"/>
                    <a:pt x="20562" y="6762"/>
                  </a:cubicBezTo>
                  <a:cubicBezTo>
                    <a:pt x="20665" y="6762"/>
                    <a:pt x="20769" y="6762"/>
                    <a:pt x="20873" y="6762"/>
                  </a:cubicBezTo>
                  <a:cubicBezTo>
                    <a:pt x="20873" y="6762"/>
                    <a:pt x="20977" y="6857"/>
                    <a:pt x="21081" y="6857"/>
                  </a:cubicBezTo>
                  <a:cubicBezTo>
                    <a:pt x="21081" y="6857"/>
                    <a:pt x="21185" y="6953"/>
                    <a:pt x="21288" y="6953"/>
                  </a:cubicBezTo>
                  <a:cubicBezTo>
                    <a:pt x="21288" y="7049"/>
                    <a:pt x="21392" y="7049"/>
                    <a:pt x="21392" y="7144"/>
                  </a:cubicBezTo>
                  <a:cubicBezTo>
                    <a:pt x="21496" y="7144"/>
                    <a:pt x="21600" y="7240"/>
                    <a:pt x="21600" y="7335"/>
                  </a:cubicBezTo>
                  <a:cubicBezTo>
                    <a:pt x="21600" y="7431"/>
                    <a:pt x="21496" y="7431"/>
                    <a:pt x="21496" y="7431"/>
                  </a:cubicBezTo>
                  <a:cubicBezTo>
                    <a:pt x="21496" y="7526"/>
                    <a:pt x="21392" y="7526"/>
                    <a:pt x="21288" y="7526"/>
                  </a:cubicBezTo>
                  <a:cubicBezTo>
                    <a:pt x="21288" y="7622"/>
                    <a:pt x="21288" y="7813"/>
                    <a:pt x="21185" y="7813"/>
                  </a:cubicBezTo>
                  <a:cubicBezTo>
                    <a:pt x="21185" y="7909"/>
                    <a:pt x="20873" y="7909"/>
                    <a:pt x="20873" y="7909"/>
                  </a:cubicBezTo>
                  <a:cubicBezTo>
                    <a:pt x="20873" y="7909"/>
                    <a:pt x="20769" y="8100"/>
                    <a:pt x="20769" y="8100"/>
                  </a:cubicBezTo>
                  <a:cubicBezTo>
                    <a:pt x="20769" y="8195"/>
                    <a:pt x="20873" y="8291"/>
                    <a:pt x="20873" y="8387"/>
                  </a:cubicBezTo>
                  <a:cubicBezTo>
                    <a:pt x="20873" y="8482"/>
                    <a:pt x="20873" y="8482"/>
                    <a:pt x="20873" y="8578"/>
                  </a:cubicBezTo>
                  <a:cubicBezTo>
                    <a:pt x="20873" y="8578"/>
                    <a:pt x="20873" y="8673"/>
                    <a:pt x="20769" y="8673"/>
                  </a:cubicBezTo>
                  <a:cubicBezTo>
                    <a:pt x="20769" y="8769"/>
                    <a:pt x="20562" y="8864"/>
                    <a:pt x="20458" y="8960"/>
                  </a:cubicBezTo>
                  <a:cubicBezTo>
                    <a:pt x="20354" y="8960"/>
                    <a:pt x="20250" y="9056"/>
                    <a:pt x="20250" y="9151"/>
                  </a:cubicBezTo>
                  <a:cubicBezTo>
                    <a:pt x="20146" y="9151"/>
                    <a:pt x="19938" y="9151"/>
                    <a:pt x="19938" y="9247"/>
                  </a:cubicBezTo>
                  <a:cubicBezTo>
                    <a:pt x="19835" y="9247"/>
                    <a:pt x="19835" y="9438"/>
                    <a:pt x="19835" y="9534"/>
                  </a:cubicBezTo>
                  <a:cubicBezTo>
                    <a:pt x="19835" y="9629"/>
                    <a:pt x="19835" y="9725"/>
                    <a:pt x="19835" y="9820"/>
                  </a:cubicBezTo>
                  <a:cubicBezTo>
                    <a:pt x="19835" y="9916"/>
                    <a:pt x="19731" y="10011"/>
                    <a:pt x="19731" y="10011"/>
                  </a:cubicBezTo>
                  <a:cubicBezTo>
                    <a:pt x="19627" y="10107"/>
                    <a:pt x="19523" y="10011"/>
                    <a:pt x="19523" y="10107"/>
                  </a:cubicBezTo>
                  <a:cubicBezTo>
                    <a:pt x="19419" y="10107"/>
                    <a:pt x="19419" y="10203"/>
                    <a:pt x="19419" y="10203"/>
                  </a:cubicBezTo>
                  <a:cubicBezTo>
                    <a:pt x="19419" y="10298"/>
                    <a:pt x="19523" y="10489"/>
                    <a:pt x="19627" y="10585"/>
                  </a:cubicBezTo>
                  <a:cubicBezTo>
                    <a:pt x="19627" y="10585"/>
                    <a:pt x="19627" y="10776"/>
                    <a:pt x="19627" y="10872"/>
                  </a:cubicBezTo>
                  <a:cubicBezTo>
                    <a:pt x="19731" y="10967"/>
                    <a:pt x="19835" y="11063"/>
                    <a:pt x="19938" y="11063"/>
                  </a:cubicBezTo>
                  <a:cubicBezTo>
                    <a:pt x="19938" y="11158"/>
                    <a:pt x="20146" y="11063"/>
                    <a:pt x="20250" y="11158"/>
                  </a:cubicBezTo>
                  <a:cubicBezTo>
                    <a:pt x="20354" y="11158"/>
                    <a:pt x="20458" y="11349"/>
                    <a:pt x="20562" y="11349"/>
                  </a:cubicBezTo>
                  <a:cubicBezTo>
                    <a:pt x="20665" y="11445"/>
                    <a:pt x="20769" y="11732"/>
                    <a:pt x="20769" y="11827"/>
                  </a:cubicBezTo>
                  <a:cubicBezTo>
                    <a:pt x="20769" y="11923"/>
                    <a:pt x="20665" y="12018"/>
                    <a:pt x="20665" y="12114"/>
                  </a:cubicBezTo>
                  <a:cubicBezTo>
                    <a:pt x="20562" y="12114"/>
                    <a:pt x="20354" y="12210"/>
                    <a:pt x="20354" y="12210"/>
                  </a:cubicBezTo>
                  <a:cubicBezTo>
                    <a:pt x="20250" y="12305"/>
                    <a:pt x="20250" y="12496"/>
                    <a:pt x="20146" y="12496"/>
                  </a:cubicBezTo>
                  <a:cubicBezTo>
                    <a:pt x="20042" y="12592"/>
                    <a:pt x="19627" y="12496"/>
                    <a:pt x="19523" y="12592"/>
                  </a:cubicBezTo>
                  <a:cubicBezTo>
                    <a:pt x="19523" y="12592"/>
                    <a:pt x="19419" y="12783"/>
                    <a:pt x="19419" y="12879"/>
                  </a:cubicBezTo>
                  <a:cubicBezTo>
                    <a:pt x="19419" y="12879"/>
                    <a:pt x="19419" y="13165"/>
                    <a:pt x="19315" y="13165"/>
                  </a:cubicBezTo>
                  <a:cubicBezTo>
                    <a:pt x="19315" y="13261"/>
                    <a:pt x="19108" y="13357"/>
                    <a:pt x="19004" y="13357"/>
                  </a:cubicBezTo>
                  <a:cubicBezTo>
                    <a:pt x="19004" y="13357"/>
                    <a:pt x="18900" y="13261"/>
                    <a:pt x="18900" y="13261"/>
                  </a:cubicBezTo>
                  <a:cubicBezTo>
                    <a:pt x="18900" y="13261"/>
                    <a:pt x="18796" y="13261"/>
                    <a:pt x="18692" y="13261"/>
                  </a:cubicBezTo>
                  <a:cubicBezTo>
                    <a:pt x="18692" y="13261"/>
                    <a:pt x="18485" y="13452"/>
                    <a:pt x="18485" y="13452"/>
                  </a:cubicBezTo>
                  <a:cubicBezTo>
                    <a:pt x="18485" y="13548"/>
                    <a:pt x="18485" y="13834"/>
                    <a:pt x="18485" y="13930"/>
                  </a:cubicBezTo>
                  <a:cubicBezTo>
                    <a:pt x="18485" y="14026"/>
                    <a:pt x="18485" y="14217"/>
                    <a:pt x="18485" y="14312"/>
                  </a:cubicBezTo>
                  <a:cubicBezTo>
                    <a:pt x="18588" y="14312"/>
                    <a:pt x="18692" y="14408"/>
                    <a:pt x="18796" y="14503"/>
                  </a:cubicBezTo>
                  <a:cubicBezTo>
                    <a:pt x="18796" y="14599"/>
                    <a:pt x="18796" y="14695"/>
                    <a:pt x="18796" y="14790"/>
                  </a:cubicBezTo>
                  <a:cubicBezTo>
                    <a:pt x="18796" y="14790"/>
                    <a:pt x="19004" y="14886"/>
                    <a:pt x="19004" y="14981"/>
                  </a:cubicBezTo>
                  <a:cubicBezTo>
                    <a:pt x="19108" y="15077"/>
                    <a:pt x="19108" y="15364"/>
                    <a:pt x="19108" y="15555"/>
                  </a:cubicBezTo>
                  <a:cubicBezTo>
                    <a:pt x="19108" y="15555"/>
                    <a:pt x="19108" y="15746"/>
                    <a:pt x="19004" y="15746"/>
                  </a:cubicBezTo>
                  <a:cubicBezTo>
                    <a:pt x="19004" y="15841"/>
                    <a:pt x="18796" y="15937"/>
                    <a:pt x="18796" y="16033"/>
                  </a:cubicBezTo>
                  <a:cubicBezTo>
                    <a:pt x="18692" y="16128"/>
                    <a:pt x="18692" y="16415"/>
                    <a:pt x="18692" y="16511"/>
                  </a:cubicBezTo>
                  <a:cubicBezTo>
                    <a:pt x="18588" y="16511"/>
                    <a:pt x="18588" y="16606"/>
                    <a:pt x="18485" y="166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3" name="Google Shape;2663;p280"/>
            <p:cNvSpPr/>
            <p:nvPr/>
          </p:nvSpPr>
          <p:spPr>
            <a:xfrm>
              <a:off x="1309734" y="1486290"/>
              <a:ext cx="1861076" cy="984678"/>
            </a:xfrm>
            <a:custGeom>
              <a:avLst/>
              <a:gdLst/>
              <a:ahLst/>
              <a:cxnLst/>
              <a:rect l="l" t="t" r="r" b="b"/>
              <a:pathLst>
                <a:path w="21557" h="21519" extrusionOk="0">
                  <a:moveTo>
                    <a:pt x="310" y="7654"/>
                  </a:moveTo>
                  <a:cubicBezTo>
                    <a:pt x="310" y="7508"/>
                    <a:pt x="387" y="7362"/>
                    <a:pt x="387" y="7216"/>
                  </a:cubicBezTo>
                  <a:cubicBezTo>
                    <a:pt x="465" y="7070"/>
                    <a:pt x="465" y="6633"/>
                    <a:pt x="542" y="6487"/>
                  </a:cubicBezTo>
                  <a:cubicBezTo>
                    <a:pt x="542" y="6341"/>
                    <a:pt x="697" y="6195"/>
                    <a:pt x="697" y="6049"/>
                  </a:cubicBezTo>
                  <a:cubicBezTo>
                    <a:pt x="697" y="6049"/>
                    <a:pt x="697" y="5611"/>
                    <a:pt x="697" y="5465"/>
                  </a:cubicBezTo>
                  <a:cubicBezTo>
                    <a:pt x="697" y="5319"/>
                    <a:pt x="852" y="5319"/>
                    <a:pt x="929" y="5173"/>
                  </a:cubicBezTo>
                  <a:cubicBezTo>
                    <a:pt x="929" y="5027"/>
                    <a:pt x="1006" y="4735"/>
                    <a:pt x="1006" y="4589"/>
                  </a:cubicBezTo>
                  <a:cubicBezTo>
                    <a:pt x="1006" y="4443"/>
                    <a:pt x="774" y="4151"/>
                    <a:pt x="774" y="4005"/>
                  </a:cubicBezTo>
                  <a:cubicBezTo>
                    <a:pt x="697" y="3860"/>
                    <a:pt x="619" y="3422"/>
                    <a:pt x="542" y="3276"/>
                  </a:cubicBezTo>
                  <a:cubicBezTo>
                    <a:pt x="542" y="3130"/>
                    <a:pt x="619" y="2546"/>
                    <a:pt x="619" y="2254"/>
                  </a:cubicBezTo>
                  <a:cubicBezTo>
                    <a:pt x="697" y="2108"/>
                    <a:pt x="774" y="1524"/>
                    <a:pt x="852" y="1378"/>
                  </a:cubicBezTo>
                  <a:cubicBezTo>
                    <a:pt x="929" y="1233"/>
                    <a:pt x="1084" y="795"/>
                    <a:pt x="1239" y="649"/>
                  </a:cubicBezTo>
                  <a:cubicBezTo>
                    <a:pt x="1316" y="649"/>
                    <a:pt x="1471" y="941"/>
                    <a:pt x="1548" y="941"/>
                  </a:cubicBezTo>
                  <a:cubicBezTo>
                    <a:pt x="1703" y="795"/>
                    <a:pt x="1858" y="357"/>
                    <a:pt x="1935" y="211"/>
                  </a:cubicBezTo>
                  <a:cubicBezTo>
                    <a:pt x="2013" y="211"/>
                    <a:pt x="2245" y="211"/>
                    <a:pt x="2323" y="357"/>
                  </a:cubicBezTo>
                  <a:cubicBezTo>
                    <a:pt x="2400" y="357"/>
                    <a:pt x="2400" y="795"/>
                    <a:pt x="2477" y="941"/>
                  </a:cubicBezTo>
                  <a:cubicBezTo>
                    <a:pt x="2632" y="1087"/>
                    <a:pt x="3019" y="1378"/>
                    <a:pt x="3174" y="1233"/>
                  </a:cubicBezTo>
                  <a:cubicBezTo>
                    <a:pt x="3329" y="1087"/>
                    <a:pt x="3406" y="649"/>
                    <a:pt x="3561" y="503"/>
                  </a:cubicBezTo>
                  <a:cubicBezTo>
                    <a:pt x="3639" y="357"/>
                    <a:pt x="3794" y="65"/>
                    <a:pt x="3871" y="65"/>
                  </a:cubicBezTo>
                  <a:cubicBezTo>
                    <a:pt x="3948" y="-81"/>
                    <a:pt x="4181" y="65"/>
                    <a:pt x="4258" y="65"/>
                  </a:cubicBezTo>
                  <a:cubicBezTo>
                    <a:pt x="4335" y="65"/>
                    <a:pt x="4490" y="65"/>
                    <a:pt x="4568" y="65"/>
                  </a:cubicBezTo>
                  <a:cubicBezTo>
                    <a:pt x="4645" y="211"/>
                    <a:pt x="4877" y="357"/>
                    <a:pt x="4877" y="649"/>
                  </a:cubicBezTo>
                  <a:cubicBezTo>
                    <a:pt x="4955" y="795"/>
                    <a:pt x="4800" y="1233"/>
                    <a:pt x="4800" y="1378"/>
                  </a:cubicBezTo>
                  <a:cubicBezTo>
                    <a:pt x="4800" y="1524"/>
                    <a:pt x="4955" y="1962"/>
                    <a:pt x="5110" y="1962"/>
                  </a:cubicBezTo>
                  <a:cubicBezTo>
                    <a:pt x="5187" y="1962"/>
                    <a:pt x="5419" y="1378"/>
                    <a:pt x="5574" y="1378"/>
                  </a:cubicBezTo>
                  <a:cubicBezTo>
                    <a:pt x="5729" y="1378"/>
                    <a:pt x="5884" y="1524"/>
                    <a:pt x="5961" y="1524"/>
                  </a:cubicBezTo>
                  <a:cubicBezTo>
                    <a:pt x="6116" y="1670"/>
                    <a:pt x="6271" y="2108"/>
                    <a:pt x="6348" y="2254"/>
                  </a:cubicBezTo>
                  <a:cubicBezTo>
                    <a:pt x="6503" y="2254"/>
                    <a:pt x="6813" y="2108"/>
                    <a:pt x="6890" y="2108"/>
                  </a:cubicBezTo>
                  <a:cubicBezTo>
                    <a:pt x="7045" y="2108"/>
                    <a:pt x="7277" y="2400"/>
                    <a:pt x="7355" y="2400"/>
                  </a:cubicBezTo>
                  <a:cubicBezTo>
                    <a:pt x="7432" y="2546"/>
                    <a:pt x="7510" y="2838"/>
                    <a:pt x="7587" y="2984"/>
                  </a:cubicBezTo>
                  <a:cubicBezTo>
                    <a:pt x="7819" y="3130"/>
                    <a:pt x="8206" y="3130"/>
                    <a:pt x="8361" y="2984"/>
                  </a:cubicBezTo>
                  <a:cubicBezTo>
                    <a:pt x="8516" y="2984"/>
                    <a:pt x="8748" y="2546"/>
                    <a:pt x="8903" y="2400"/>
                  </a:cubicBezTo>
                  <a:cubicBezTo>
                    <a:pt x="8981" y="2400"/>
                    <a:pt x="9290" y="2400"/>
                    <a:pt x="9445" y="2546"/>
                  </a:cubicBezTo>
                  <a:cubicBezTo>
                    <a:pt x="9600" y="2546"/>
                    <a:pt x="9832" y="2984"/>
                    <a:pt x="9987" y="2984"/>
                  </a:cubicBezTo>
                  <a:cubicBezTo>
                    <a:pt x="10142" y="2984"/>
                    <a:pt x="10374" y="2546"/>
                    <a:pt x="10452" y="2546"/>
                  </a:cubicBezTo>
                  <a:cubicBezTo>
                    <a:pt x="10684" y="2400"/>
                    <a:pt x="10994" y="2254"/>
                    <a:pt x="11148" y="2254"/>
                  </a:cubicBezTo>
                  <a:cubicBezTo>
                    <a:pt x="11303" y="2254"/>
                    <a:pt x="11690" y="2254"/>
                    <a:pt x="11845" y="2108"/>
                  </a:cubicBezTo>
                  <a:cubicBezTo>
                    <a:pt x="11923" y="2108"/>
                    <a:pt x="12077" y="1962"/>
                    <a:pt x="12155" y="1816"/>
                  </a:cubicBezTo>
                  <a:cubicBezTo>
                    <a:pt x="12232" y="1816"/>
                    <a:pt x="12232" y="1816"/>
                    <a:pt x="12232" y="1816"/>
                  </a:cubicBezTo>
                  <a:cubicBezTo>
                    <a:pt x="12387" y="1816"/>
                    <a:pt x="12542" y="1816"/>
                    <a:pt x="12619" y="1816"/>
                  </a:cubicBezTo>
                  <a:cubicBezTo>
                    <a:pt x="12774" y="1816"/>
                    <a:pt x="12929" y="1816"/>
                    <a:pt x="13006" y="1816"/>
                  </a:cubicBezTo>
                  <a:cubicBezTo>
                    <a:pt x="13084" y="1962"/>
                    <a:pt x="13161" y="2108"/>
                    <a:pt x="13239" y="2108"/>
                  </a:cubicBezTo>
                  <a:cubicBezTo>
                    <a:pt x="13316" y="2254"/>
                    <a:pt x="13548" y="2400"/>
                    <a:pt x="13626" y="2400"/>
                  </a:cubicBezTo>
                  <a:cubicBezTo>
                    <a:pt x="13703" y="2546"/>
                    <a:pt x="13858" y="2838"/>
                    <a:pt x="13935" y="2838"/>
                  </a:cubicBezTo>
                  <a:cubicBezTo>
                    <a:pt x="14013" y="2984"/>
                    <a:pt x="14168" y="3130"/>
                    <a:pt x="14323" y="3130"/>
                  </a:cubicBezTo>
                  <a:cubicBezTo>
                    <a:pt x="14323" y="3130"/>
                    <a:pt x="14477" y="3130"/>
                    <a:pt x="14477" y="2984"/>
                  </a:cubicBezTo>
                  <a:cubicBezTo>
                    <a:pt x="14555" y="2984"/>
                    <a:pt x="14710" y="2692"/>
                    <a:pt x="14787" y="2546"/>
                  </a:cubicBezTo>
                  <a:cubicBezTo>
                    <a:pt x="14787" y="2400"/>
                    <a:pt x="14865" y="2108"/>
                    <a:pt x="14865" y="2108"/>
                  </a:cubicBezTo>
                  <a:cubicBezTo>
                    <a:pt x="14942" y="1962"/>
                    <a:pt x="15174" y="1816"/>
                    <a:pt x="15252" y="1816"/>
                  </a:cubicBezTo>
                  <a:cubicBezTo>
                    <a:pt x="15329" y="1962"/>
                    <a:pt x="15406" y="2108"/>
                    <a:pt x="15484" y="2108"/>
                  </a:cubicBezTo>
                  <a:cubicBezTo>
                    <a:pt x="15561" y="2254"/>
                    <a:pt x="15639" y="2400"/>
                    <a:pt x="15716" y="2400"/>
                  </a:cubicBezTo>
                  <a:cubicBezTo>
                    <a:pt x="15794" y="2400"/>
                    <a:pt x="16026" y="2254"/>
                    <a:pt x="16103" y="2254"/>
                  </a:cubicBezTo>
                  <a:cubicBezTo>
                    <a:pt x="16103" y="2108"/>
                    <a:pt x="16181" y="1816"/>
                    <a:pt x="16258" y="1670"/>
                  </a:cubicBezTo>
                  <a:cubicBezTo>
                    <a:pt x="16335" y="1670"/>
                    <a:pt x="16490" y="1670"/>
                    <a:pt x="16490" y="1670"/>
                  </a:cubicBezTo>
                  <a:cubicBezTo>
                    <a:pt x="16645" y="1524"/>
                    <a:pt x="16800" y="1524"/>
                    <a:pt x="16877" y="1524"/>
                  </a:cubicBezTo>
                  <a:cubicBezTo>
                    <a:pt x="17032" y="1524"/>
                    <a:pt x="17342" y="1816"/>
                    <a:pt x="17497" y="1962"/>
                  </a:cubicBezTo>
                  <a:cubicBezTo>
                    <a:pt x="17574" y="2108"/>
                    <a:pt x="17729" y="2254"/>
                    <a:pt x="17729" y="2400"/>
                  </a:cubicBezTo>
                  <a:cubicBezTo>
                    <a:pt x="17806" y="2546"/>
                    <a:pt x="17961" y="2838"/>
                    <a:pt x="17961" y="2984"/>
                  </a:cubicBezTo>
                  <a:cubicBezTo>
                    <a:pt x="18039" y="3130"/>
                    <a:pt x="18194" y="3276"/>
                    <a:pt x="18271" y="3568"/>
                  </a:cubicBezTo>
                  <a:cubicBezTo>
                    <a:pt x="18271" y="3568"/>
                    <a:pt x="18271" y="3714"/>
                    <a:pt x="18348" y="3860"/>
                  </a:cubicBezTo>
                  <a:cubicBezTo>
                    <a:pt x="18271" y="3860"/>
                    <a:pt x="18271" y="3860"/>
                    <a:pt x="18271" y="4005"/>
                  </a:cubicBezTo>
                  <a:cubicBezTo>
                    <a:pt x="18271" y="4005"/>
                    <a:pt x="18271" y="4005"/>
                    <a:pt x="18271" y="4151"/>
                  </a:cubicBezTo>
                  <a:cubicBezTo>
                    <a:pt x="18271" y="4151"/>
                    <a:pt x="18348" y="4443"/>
                    <a:pt x="18271" y="4443"/>
                  </a:cubicBezTo>
                  <a:cubicBezTo>
                    <a:pt x="18271" y="4589"/>
                    <a:pt x="18271" y="4589"/>
                    <a:pt x="18194" y="4589"/>
                  </a:cubicBezTo>
                  <a:cubicBezTo>
                    <a:pt x="18194" y="4589"/>
                    <a:pt x="18116" y="4589"/>
                    <a:pt x="18116" y="4589"/>
                  </a:cubicBezTo>
                  <a:cubicBezTo>
                    <a:pt x="18116" y="4589"/>
                    <a:pt x="18116" y="4443"/>
                    <a:pt x="18039" y="4443"/>
                  </a:cubicBezTo>
                  <a:cubicBezTo>
                    <a:pt x="18039" y="4443"/>
                    <a:pt x="17961" y="4443"/>
                    <a:pt x="17961" y="4443"/>
                  </a:cubicBezTo>
                  <a:cubicBezTo>
                    <a:pt x="17884" y="4443"/>
                    <a:pt x="17806" y="4589"/>
                    <a:pt x="17806" y="4735"/>
                  </a:cubicBezTo>
                  <a:cubicBezTo>
                    <a:pt x="17806" y="4735"/>
                    <a:pt x="17884" y="5027"/>
                    <a:pt x="17961" y="5027"/>
                  </a:cubicBezTo>
                  <a:cubicBezTo>
                    <a:pt x="17961" y="5027"/>
                    <a:pt x="18116" y="4881"/>
                    <a:pt x="18116" y="4881"/>
                  </a:cubicBezTo>
                  <a:cubicBezTo>
                    <a:pt x="18194" y="4881"/>
                    <a:pt x="18194" y="5027"/>
                    <a:pt x="18194" y="5027"/>
                  </a:cubicBezTo>
                  <a:cubicBezTo>
                    <a:pt x="18194" y="5173"/>
                    <a:pt x="18116" y="5319"/>
                    <a:pt x="18116" y="5465"/>
                  </a:cubicBezTo>
                  <a:cubicBezTo>
                    <a:pt x="18116" y="5611"/>
                    <a:pt x="18194" y="6049"/>
                    <a:pt x="18194" y="6195"/>
                  </a:cubicBezTo>
                  <a:cubicBezTo>
                    <a:pt x="18194" y="6341"/>
                    <a:pt x="18194" y="6633"/>
                    <a:pt x="18194" y="6633"/>
                  </a:cubicBezTo>
                  <a:cubicBezTo>
                    <a:pt x="18194" y="6778"/>
                    <a:pt x="18271" y="6924"/>
                    <a:pt x="18271" y="7070"/>
                  </a:cubicBezTo>
                  <a:cubicBezTo>
                    <a:pt x="18271" y="7070"/>
                    <a:pt x="18194" y="7216"/>
                    <a:pt x="18194" y="7216"/>
                  </a:cubicBezTo>
                  <a:cubicBezTo>
                    <a:pt x="18116" y="7362"/>
                    <a:pt x="18116" y="7216"/>
                    <a:pt x="18116" y="7216"/>
                  </a:cubicBezTo>
                  <a:cubicBezTo>
                    <a:pt x="18039" y="7216"/>
                    <a:pt x="18039" y="6924"/>
                    <a:pt x="17961" y="6924"/>
                  </a:cubicBezTo>
                  <a:cubicBezTo>
                    <a:pt x="17884" y="6924"/>
                    <a:pt x="17961" y="7070"/>
                    <a:pt x="17884" y="7070"/>
                  </a:cubicBezTo>
                  <a:cubicBezTo>
                    <a:pt x="17884" y="7216"/>
                    <a:pt x="17806" y="7070"/>
                    <a:pt x="17806" y="7070"/>
                  </a:cubicBezTo>
                  <a:cubicBezTo>
                    <a:pt x="17729" y="6924"/>
                    <a:pt x="17729" y="6778"/>
                    <a:pt x="17806" y="6778"/>
                  </a:cubicBezTo>
                  <a:cubicBezTo>
                    <a:pt x="17806" y="6778"/>
                    <a:pt x="17806" y="6633"/>
                    <a:pt x="17806" y="6633"/>
                  </a:cubicBezTo>
                  <a:cubicBezTo>
                    <a:pt x="17806" y="6487"/>
                    <a:pt x="17806" y="6487"/>
                    <a:pt x="17729" y="6487"/>
                  </a:cubicBezTo>
                  <a:cubicBezTo>
                    <a:pt x="17729" y="6341"/>
                    <a:pt x="17652" y="6487"/>
                    <a:pt x="17652" y="6487"/>
                  </a:cubicBezTo>
                  <a:cubicBezTo>
                    <a:pt x="17574" y="6487"/>
                    <a:pt x="17652" y="6778"/>
                    <a:pt x="17652" y="6778"/>
                  </a:cubicBezTo>
                  <a:cubicBezTo>
                    <a:pt x="17652" y="6924"/>
                    <a:pt x="17574" y="6924"/>
                    <a:pt x="17497" y="6924"/>
                  </a:cubicBezTo>
                  <a:cubicBezTo>
                    <a:pt x="17497" y="6924"/>
                    <a:pt x="17419" y="6778"/>
                    <a:pt x="17419" y="6778"/>
                  </a:cubicBezTo>
                  <a:cubicBezTo>
                    <a:pt x="17342" y="6778"/>
                    <a:pt x="17265" y="6924"/>
                    <a:pt x="17265" y="6924"/>
                  </a:cubicBezTo>
                  <a:cubicBezTo>
                    <a:pt x="17187" y="7070"/>
                    <a:pt x="17187" y="7362"/>
                    <a:pt x="17265" y="7508"/>
                  </a:cubicBezTo>
                  <a:cubicBezTo>
                    <a:pt x="17265" y="7654"/>
                    <a:pt x="17342" y="7800"/>
                    <a:pt x="17342" y="7946"/>
                  </a:cubicBezTo>
                  <a:cubicBezTo>
                    <a:pt x="17419" y="8092"/>
                    <a:pt x="17497" y="8238"/>
                    <a:pt x="17497" y="8092"/>
                  </a:cubicBezTo>
                  <a:cubicBezTo>
                    <a:pt x="17574" y="8092"/>
                    <a:pt x="17574" y="8092"/>
                    <a:pt x="17574" y="7946"/>
                  </a:cubicBezTo>
                  <a:cubicBezTo>
                    <a:pt x="17574" y="7946"/>
                    <a:pt x="17574" y="7800"/>
                    <a:pt x="17574" y="7800"/>
                  </a:cubicBezTo>
                  <a:cubicBezTo>
                    <a:pt x="17574" y="7800"/>
                    <a:pt x="17652" y="7654"/>
                    <a:pt x="17652" y="7654"/>
                  </a:cubicBezTo>
                  <a:cubicBezTo>
                    <a:pt x="17729" y="7800"/>
                    <a:pt x="17652" y="7946"/>
                    <a:pt x="17652" y="7946"/>
                  </a:cubicBezTo>
                  <a:cubicBezTo>
                    <a:pt x="17729" y="7946"/>
                    <a:pt x="17729" y="7946"/>
                    <a:pt x="17806" y="7946"/>
                  </a:cubicBezTo>
                  <a:cubicBezTo>
                    <a:pt x="17884" y="7946"/>
                    <a:pt x="17961" y="7800"/>
                    <a:pt x="17961" y="7800"/>
                  </a:cubicBezTo>
                  <a:cubicBezTo>
                    <a:pt x="18039" y="7800"/>
                    <a:pt x="18116" y="7800"/>
                    <a:pt x="18194" y="7654"/>
                  </a:cubicBezTo>
                  <a:cubicBezTo>
                    <a:pt x="18194" y="7654"/>
                    <a:pt x="18194" y="7508"/>
                    <a:pt x="18194" y="7508"/>
                  </a:cubicBezTo>
                  <a:cubicBezTo>
                    <a:pt x="18271" y="7508"/>
                    <a:pt x="18348" y="7362"/>
                    <a:pt x="18348" y="7362"/>
                  </a:cubicBezTo>
                  <a:cubicBezTo>
                    <a:pt x="18426" y="7362"/>
                    <a:pt x="18426" y="7654"/>
                    <a:pt x="18426" y="7654"/>
                  </a:cubicBezTo>
                  <a:cubicBezTo>
                    <a:pt x="18503" y="7800"/>
                    <a:pt x="18503" y="8092"/>
                    <a:pt x="18503" y="8092"/>
                  </a:cubicBezTo>
                  <a:cubicBezTo>
                    <a:pt x="18503" y="8238"/>
                    <a:pt x="18426" y="8530"/>
                    <a:pt x="18426" y="8676"/>
                  </a:cubicBezTo>
                  <a:cubicBezTo>
                    <a:pt x="18426" y="8822"/>
                    <a:pt x="18426" y="9114"/>
                    <a:pt x="18426" y="9260"/>
                  </a:cubicBezTo>
                  <a:cubicBezTo>
                    <a:pt x="18503" y="9551"/>
                    <a:pt x="18581" y="10135"/>
                    <a:pt x="18658" y="10427"/>
                  </a:cubicBezTo>
                  <a:cubicBezTo>
                    <a:pt x="18658" y="10719"/>
                    <a:pt x="18735" y="11157"/>
                    <a:pt x="18813" y="11449"/>
                  </a:cubicBezTo>
                  <a:cubicBezTo>
                    <a:pt x="18813" y="11741"/>
                    <a:pt x="18890" y="12324"/>
                    <a:pt x="18968" y="12616"/>
                  </a:cubicBezTo>
                  <a:cubicBezTo>
                    <a:pt x="18968" y="12762"/>
                    <a:pt x="19123" y="13200"/>
                    <a:pt x="19123" y="13346"/>
                  </a:cubicBezTo>
                  <a:cubicBezTo>
                    <a:pt x="19200" y="13492"/>
                    <a:pt x="19432" y="13930"/>
                    <a:pt x="19510" y="14222"/>
                  </a:cubicBezTo>
                  <a:cubicBezTo>
                    <a:pt x="19587" y="14368"/>
                    <a:pt x="19665" y="14660"/>
                    <a:pt x="19742" y="14805"/>
                  </a:cubicBezTo>
                  <a:cubicBezTo>
                    <a:pt x="19819" y="14951"/>
                    <a:pt x="19897" y="15535"/>
                    <a:pt x="20052" y="15681"/>
                  </a:cubicBezTo>
                  <a:cubicBezTo>
                    <a:pt x="20129" y="15827"/>
                    <a:pt x="20284" y="16119"/>
                    <a:pt x="20361" y="16265"/>
                  </a:cubicBezTo>
                  <a:cubicBezTo>
                    <a:pt x="20516" y="16411"/>
                    <a:pt x="20671" y="16995"/>
                    <a:pt x="20826" y="17141"/>
                  </a:cubicBezTo>
                  <a:cubicBezTo>
                    <a:pt x="20903" y="17287"/>
                    <a:pt x="21058" y="17433"/>
                    <a:pt x="21135" y="17433"/>
                  </a:cubicBezTo>
                  <a:cubicBezTo>
                    <a:pt x="21213" y="17578"/>
                    <a:pt x="21290" y="17578"/>
                    <a:pt x="21368" y="17578"/>
                  </a:cubicBezTo>
                  <a:cubicBezTo>
                    <a:pt x="21368" y="17578"/>
                    <a:pt x="21445" y="17578"/>
                    <a:pt x="21523" y="17578"/>
                  </a:cubicBezTo>
                  <a:cubicBezTo>
                    <a:pt x="21523" y="17724"/>
                    <a:pt x="21523" y="17870"/>
                    <a:pt x="21523" y="18016"/>
                  </a:cubicBezTo>
                  <a:cubicBezTo>
                    <a:pt x="21523" y="18162"/>
                    <a:pt x="21600" y="18600"/>
                    <a:pt x="21523" y="18746"/>
                  </a:cubicBezTo>
                  <a:cubicBezTo>
                    <a:pt x="21523" y="18892"/>
                    <a:pt x="21523" y="19184"/>
                    <a:pt x="21445" y="19184"/>
                  </a:cubicBezTo>
                  <a:cubicBezTo>
                    <a:pt x="21368" y="19330"/>
                    <a:pt x="21213" y="19476"/>
                    <a:pt x="21135" y="19476"/>
                  </a:cubicBezTo>
                  <a:cubicBezTo>
                    <a:pt x="21135" y="19622"/>
                    <a:pt x="21058" y="19914"/>
                    <a:pt x="21058" y="19914"/>
                  </a:cubicBezTo>
                  <a:cubicBezTo>
                    <a:pt x="20981" y="20060"/>
                    <a:pt x="20826" y="20351"/>
                    <a:pt x="20748" y="20351"/>
                  </a:cubicBezTo>
                  <a:cubicBezTo>
                    <a:pt x="20671" y="20351"/>
                    <a:pt x="20516" y="20060"/>
                    <a:pt x="20439" y="19914"/>
                  </a:cubicBezTo>
                  <a:cubicBezTo>
                    <a:pt x="20439" y="19768"/>
                    <a:pt x="20516" y="19476"/>
                    <a:pt x="20439" y="19330"/>
                  </a:cubicBezTo>
                  <a:cubicBezTo>
                    <a:pt x="20439" y="19330"/>
                    <a:pt x="20439" y="19184"/>
                    <a:pt x="20439" y="19038"/>
                  </a:cubicBezTo>
                  <a:cubicBezTo>
                    <a:pt x="20361" y="18892"/>
                    <a:pt x="20206" y="19038"/>
                    <a:pt x="20129" y="18892"/>
                  </a:cubicBezTo>
                  <a:cubicBezTo>
                    <a:pt x="20052" y="18746"/>
                    <a:pt x="20052" y="18600"/>
                    <a:pt x="20052" y="18454"/>
                  </a:cubicBezTo>
                  <a:cubicBezTo>
                    <a:pt x="20052" y="18454"/>
                    <a:pt x="19974" y="18454"/>
                    <a:pt x="19974" y="18454"/>
                  </a:cubicBezTo>
                  <a:cubicBezTo>
                    <a:pt x="19974" y="18308"/>
                    <a:pt x="19897" y="18308"/>
                    <a:pt x="19897" y="18162"/>
                  </a:cubicBezTo>
                  <a:cubicBezTo>
                    <a:pt x="19897" y="18016"/>
                    <a:pt x="20052" y="17870"/>
                    <a:pt x="19974" y="17724"/>
                  </a:cubicBezTo>
                  <a:cubicBezTo>
                    <a:pt x="19974" y="17578"/>
                    <a:pt x="19742" y="17724"/>
                    <a:pt x="19665" y="17724"/>
                  </a:cubicBezTo>
                  <a:cubicBezTo>
                    <a:pt x="19587" y="17724"/>
                    <a:pt x="19510" y="17724"/>
                    <a:pt x="19432" y="17870"/>
                  </a:cubicBezTo>
                  <a:cubicBezTo>
                    <a:pt x="19432" y="17870"/>
                    <a:pt x="19355" y="18162"/>
                    <a:pt x="19277" y="18162"/>
                  </a:cubicBezTo>
                  <a:cubicBezTo>
                    <a:pt x="19277" y="18162"/>
                    <a:pt x="19277" y="18162"/>
                    <a:pt x="19277" y="18162"/>
                  </a:cubicBezTo>
                  <a:cubicBezTo>
                    <a:pt x="19200" y="18308"/>
                    <a:pt x="18968" y="18308"/>
                    <a:pt x="18890" y="18308"/>
                  </a:cubicBezTo>
                  <a:cubicBezTo>
                    <a:pt x="18813" y="18308"/>
                    <a:pt x="18735" y="18162"/>
                    <a:pt x="18735" y="18162"/>
                  </a:cubicBezTo>
                  <a:cubicBezTo>
                    <a:pt x="18658" y="18308"/>
                    <a:pt x="18735" y="18454"/>
                    <a:pt x="18658" y="18600"/>
                  </a:cubicBezTo>
                  <a:cubicBezTo>
                    <a:pt x="18658" y="18600"/>
                    <a:pt x="18658" y="18892"/>
                    <a:pt x="18581" y="18892"/>
                  </a:cubicBezTo>
                  <a:cubicBezTo>
                    <a:pt x="18581" y="19038"/>
                    <a:pt x="18426" y="19038"/>
                    <a:pt x="18348" y="18892"/>
                  </a:cubicBezTo>
                  <a:cubicBezTo>
                    <a:pt x="18348" y="18892"/>
                    <a:pt x="18348" y="18746"/>
                    <a:pt x="18348" y="18600"/>
                  </a:cubicBezTo>
                  <a:cubicBezTo>
                    <a:pt x="18348" y="18454"/>
                    <a:pt x="18271" y="18308"/>
                    <a:pt x="18194" y="18308"/>
                  </a:cubicBezTo>
                  <a:cubicBezTo>
                    <a:pt x="18116" y="18308"/>
                    <a:pt x="18039" y="18454"/>
                    <a:pt x="18039" y="18600"/>
                  </a:cubicBezTo>
                  <a:cubicBezTo>
                    <a:pt x="17961" y="18746"/>
                    <a:pt x="17961" y="19038"/>
                    <a:pt x="17961" y="19184"/>
                  </a:cubicBezTo>
                  <a:cubicBezTo>
                    <a:pt x="17961" y="19330"/>
                    <a:pt x="18039" y="19622"/>
                    <a:pt x="18039" y="19768"/>
                  </a:cubicBezTo>
                  <a:cubicBezTo>
                    <a:pt x="18039" y="19914"/>
                    <a:pt x="18039" y="20205"/>
                    <a:pt x="18039" y="20351"/>
                  </a:cubicBezTo>
                  <a:cubicBezTo>
                    <a:pt x="17961" y="20497"/>
                    <a:pt x="17884" y="20643"/>
                    <a:pt x="17884" y="20789"/>
                  </a:cubicBezTo>
                  <a:cubicBezTo>
                    <a:pt x="17884" y="20935"/>
                    <a:pt x="17884" y="21081"/>
                    <a:pt x="17884" y="21227"/>
                  </a:cubicBezTo>
                  <a:cubicBezTo>
                    <a:pt x="17806" y="21227"/>
                    <a:pt x="17806" y="21227"/>
                    <a:pt x="17729" y="21227"/>
                  </a:cubicBezTo>
                  <a:cubicBezTo>
                    <a:pt x="17729" y="21227"/>
                    <a:pt x="17652" y="21373"/>
                    <a:pt x="17652" y="21373"/>
                  </a:cubicBezTo>
                  <a:cubicBezTo>
                    <a:pt x="17574" y="21519"/>
                    <a:pt x="17419" y="21519"/>
                    <a:pt x="17342" y="21519"/>
                  </a:cubicBezTo>
                  <a:cubicBezTo>
                    <a:pt x="17342" y="21519"/>
                    <a:pt x="17187" y="21373"/>
                    <a:pt x="17110" y="21373"/>
                  </a:cubicBezTo>
                  <a:cubicBezTo>
                    <a:pt x="17032" y="21227"/>
                    <a:pt x="16955" y="21227"/>
                    <a:pt x="16877" y="21227"/>
                  </a:cubicBezTo>
                  <a:cubicBezTo>
                    <a:pt x="16800" y="21081"/>
                    <a:pt x="16877" y="20789"/>
                    <a:pt x="16800" y="20643"/>
                  </a:cubicBezTo>
                  <a:cubicBezTo>
                    <a:pt x="16723" y="20497"/>
                    <a:pt x="16568" y="20497"/>
                    <a:pt x="16413" y="20497"/>
                  </a:cubicBezTo>
                  <a:cubicBezTo>
                    <a:pt x="16413" y="20497"/>
                    <a:pt x="16258" y="20643"/>
                    <a:pt x="16181" y="20643"/>
                  </a:cubicBezTo>
                  <a:cubicBezTo>
                    <a:pt x="16103" y="20643"/>
                    <a:pt x="16026" y="20643"/>
                    <a:pt x="15948" y="20643"/>
                  </a:cubicBezTo>
                  <a:cubicBezTo>
                    <a:pt x="15871" y="20497"/>
                    <a:pt x="15716" y="20351"/>
                    <a:pt x="15716" y="20205"/>
                  </a:cubicBezTo>
                  <a:cubicBezTo>
                    <a:pt x="15639" y="20060"/>
                    <a:pt x="15561" y="19622"/>
                    <a:pt x="15561" y="19476"/>
                  </a:cubicBezTo>
                  <a:cubicBezTo>
                    <a:pt x="15484" y="19330"/>
                    <a:pt x="15406" y="19038"/>
                    <a:pt x="15329" y="19038"/>
                  </a:cubicBezTo>
                  <a:cubicBezTo>
                    <a:pt x="15252" y="18892"/>
                    <a:pt x="15097" y="18746"/>
                    <a:pt x="15019" y="18600"/>
                  </a:cubicBezTo>
                  <a:cubicBezTo>
                    <a:pt x="15019" y="18600"/>
                    <a:pt x="14942" y="18308"/>
                    <a:pt x="14942" y="18308"/>
                  </a:cubicBezTo>
                  <a:cubicBezTo>
                    <a:pt x="14865" y="18162"/>
                    <a:pt x="14865" y="18016"/>
                    <a:pt x="14942" y="17870"/>
                  </a:cubicBezTo>
                  <a:cubicBezTo>
                    <a:pt x="14942" y="17870"/>
                    <a:pt x="15097" y="17870"/>
                    <a:pt x="15097" y="17724"/>
                  </a:cubicBezTo>
                  <a:cubicBezTo>
                    <a:pt x="15174" y="17724"/>
                    <a:pt x="15174" y="17433"/>
                    <a:pt x="15174" y="17287"/>
                  </a:cubicBezTo>
                  <a:cubicBezTo>
                    <a:pt x="15252" y="17141"/>
                    <a:pt x="15329" y="16849"/>
                    <a:pt x="15329" y="16703"/>
                  </a:cubicBezTo>
                  <a:cubicBezTo>
                    <a:pt x="15406" y="16703"/>
                    <a:pt x="15484" y="16557"/>
                    <a:pt x="15484" y="16557"/>
                  </a:cubicBezTo>
                  <a:cubicBezTo>
                    <a:pt x="15561" y="16411"/>
                    <a:pt x="15561" y="16265"/>
                    <a:pt x="15484" y="16265"/>
                  </a:cubicBezTo>
                  <a:cubicBezTo>
                    <a:pt x="15484" y="16119"/>
                    <a:pt x="15406" y="15973"/>
                    <a:pt x="15406" y="15973"/>
                  </a:cubicBezTo>
                  <a:cubicBezTo>
                    <a:pt x="15329" y="15973"/>
                    <a:pt x="15252" y="15827"/>
                    <a:pt x="15252" y="15827"/>
                  </a:cubicBezTo>
                  <a:cubicBezTo>
                    <a:pt x="15174" y="15827"/>
                    <a:pt x="15097" y="15973"/>
                    <a:pt x="15097" y="15973"/>
                  </a:cubicBezTo>
                  <a:cubicBezTo>
                    <a:pt x="15019" y="15973"/>
                    <a:pt x="15019" y="16265"/>
                    <a:pt x="15019" y="16265"/>
                  </a:cubicBezTo>
                  <a:cubicBezTo>
                    <a:pt x="14942" y="16265"/>
                    <a:pt x="14865" y="16265"/>
                    <a:pt x="14787" y="16119"/>
                  </a:cubicBezTo>
                  <a:cubicBezTo>
                    <a:pt x="14710" y="15973"/>
                    <a:pt x="14710" y="15681"/>
                    <a:pt x="14710" y="15681"/>
                  </a:cubicBezTo>
                  <a:cubicBezTo>
                    <a:pt x="14632" y="15535"/>
                    <a:pt x="14555" y="15243"/>
                    <a:pt x="14477" y="15243"/>
                  </a:cubicBezTo>
                  <a:cubicBezTo>
                    <a:pt x="14400" y="15097"/>
                    <a:pt x="14323" y="15097"/>
                    <a:pt x="14245" y="15097"/>
                  </a:cubicBezTo>
                  <a:cubicBezTo>
                    <a:pt x="14168" y="15097"/>
                    <a:pt x="14013" y="15097"/>
                    <a:pt x="14013" y="15097"/>
                  </a:cubicBezTo>
                  <a:cubicBezTo>
                    <a:pt x="13935" y="15097"/>
                    <a:pt x="13781" y="14951"/>
                    <a:pt x="13781" y="14805"/>
                  </a:cubicBezTo>
                  <a:cubicBezTo>
                    <a:pt x="13781" y="14660"/>
                    <a:pt x="13858" y="14514"/>
                    <a:pt x="13781" y="14368"/>
                  </a:cubicBezTo>
                  <a:cubicBezTo>
                    <a:pt x="13781" y="14368"/>
                    <a:pt x="13703" y="14222"/>
                    <a:pt x="13626" y="14222"/>
                  </a:cubicBezTo>
                  <a:cubicBezTo>
                    <a:pt x="13548" y="14076"/>
                    <a:pt x="13316" y="14222"/>
                    <a:pt x="13239" y="14368"/>
                  </a:cubicBezTo>
                  <a:cubicBezTo>
                    <a:pt x="13239" y="14368"/>
                    <a:pt x="13161" y="14660"/>
                    <a:pt x="13161" y="14660"/>
                  </a:cubicBezTo>
                  <a:cubicBezTo>
                    <a:pt x="13084" y="14805"/>
                    <a:pt x="12929" y="14660"/>
                    <a:pt x="12852" y="14805"/>
                  </a:cubicBezTo>
                  <a:cubicBezTo>
                    <a:pt x="12774" y="14805"/>
                    <a:pt x="12697" y="14805"/>
                    <a:pt x="12619" y="14951"/>
                  </a:cubicBezTo>
                  <a:cubicBezTo>
                    <a:pt x="12619" y="14951"/>
                    <a:pt x="12619" y="15243"/>
                    <a:pt x="12542" y="15243"/>
                  </a:cubicBezTo>
                  <a:cubicBezTo>
                    <a:pt x="12542" y="15389"/>
                    <a:pt x="12465" y="15389"/>
                    <a:pt x="12387" y="15389"/>
                  </a:cubicBezTo>
                  <a:cubicBezTo>
                    <a:pt x="12387" y="15535"/>
                    <a:pt x="12310" y="15681"/>
                    <a:pt x="12310" y="15827"/>
                  </a:cubicBezTo>
                  <a:cubicBezTo>
                    <a:pt x="12310" y="15973"/>
                    <a:pt x="12465" y="16119"/>
                    <a:pt x="12465" y="16265"/>
                  </a:cubicBezTo>
                  <a:cubicBezTo>
                    <a:pt x="12465" y="16265"/>
                    <a:pt x="12387" y="16557"/>
                    <a:pt x="12310" y="16557"/>
                  </a:cubicBezTo>
                  <a:cubicBezTo>
                    <a:pt x="12232" y="16557"/>
                    <a:pt x="12155" y="16411"/>
                    <a:pt x="12077" y="16411"/>
                  </a:cubicBezTo>
                  <a:cubicBezTo>
                    <a:pt x="12000" y="16411"/>
                    <a:pt x="11845" y="16411"/>
                    <a:pt x="11768" y="16411"/>
                  </a:cubicBezTo>
                  <a:cubicBezTo>
                    <a:pt x="11690" y="16411"/>
                    <a:pt x="11535" y="16557"/>
                    <a:pt x="11458" y="16557"/>
                  </a:cubicBezTo>
                  <a:cubicBezTo>
                    <a:pt x="11381" y="16557"/>
                    <a:pt x="11226" y="16411"/>
                    <a:pt x="11226" y="16265"/>
                  </a:cubicBezTo>
                  <a:cubicBezTo>
                    <a:pt x="11148" y="16265"/>
                    <a:pt x="11071" y="15973"/>
                    <a:pt x="10994" y="15973"/>
                  </a:cubicBezTo>
                  <a:cubicBezTo>
                    <a:pt x="10994" y="15827"/>
                    <a:pt x="10916" y="15827"/>
                    <a:pt x="10839" y="15681"/>
                  </a:cubicBezTo>
                  <a:cubicBezTo>
                    <a:pt x="10761" y="15681"/>
                    <a:pt x="10684" y="15827"/>
                    <a:pt x="10606" y="15827"/>
                  </a:cubicBezTo>
                  <a:cubicBezTo>
                    <a:pt x="10606" y="15973"/>
                    <a:pt x="10606" y="16265"/>
                    <a:pt x="10529" y="16265"/>
                  </a:cubicBezTo>
                  <a:cubicBezTo>
                    <a:pt x="10452" y="16411"/>
                    <a:pt x="10374" y="16557"/>
                    <a:pt x="10297" y="16557"/>
                  </a:cubicBezTo>
                  <a:cubicBezTo>
                    <a:pt x="10297" y="16557"/>
                    <a:pt x="10142" y="16411"/>
                    <a:pt x="10065" y="16411"/>
                  </a:cubicBezTo>
                  <a:cubicBezTo>
                    <a:pt x="9910" y="16265"/>
                    <a:pt x="9755" y="15827"/>
                    <a:pt x="9677" y="15681"/>
                  </a:cubicBezTo>
                  <a:cubicBezTo>
                    <a:pt x="9600" y="15681"/>
                    <a:pt x="9445" y="15535"/>
                    <a:pt x="9368" y="15389"/>
                  </a:cubicBezTo>
                  <a:cubicBezTo>
                    <a:pt x="9290" y="15389"/>
                    <a:pt x="9135" y="15535"/>
                    <a:pt x="9058" y="15535"/>
                  </a:cubicBezTo>
                  <a:cubicBezTo>
                    <a:pt x="9058" y="15535"/>
                    <a:pt x="8981" y="15827"/>
                    <a:pt x="8903" y="15827"/>
                  </a:cubicBezTo>
                  <a:cubicBezTo>
                    <a:pt x="8826" y="15973"/>
                    <a:pt x="8671" y="15973"/>
                    <a:pt x="8594" y="15973"/>
                  </a:cubicBezTo>
                  <a:cubicBezTo>
                    <a:pt x="8516" y="15973"/>
                    <a:pt x="8361" y="15681"/>
                    <a:pt x="8284" y="15681"/>
                  </a:cubicBezTo>
                  <a:cubicBezTo>
                    <a:pt x="8206" y="15535"/>
                    <a:pt x="8052" y="15535"/>
                    <a:pt x="7974" y="15535"/>
                  </a:cubicBezTo>
                  <a:cubicBezTo>
                    <a:pt x="7897" y="15389"/>
                    <a:pt x="7819" y="14951"/>
                    <a:pt x="7742" y="14805"/>
                  </a:cubicBezTo>
                  <a:cubicBezTo>
                    <a:pt x="7665" y="14660"/>
                    <a:pt x="7510" y="14514"/>
                    <a:pt x="7355" y="14368"/>
                  </a:cubicBezTo>
                  <a:cubicBezTo>
                    <a:pt x="7277" y="14368"/>
                    <a:pt x="7123" y="14222"/>
                    <a:pt x="7045" y="14222"/>
                  </a:cubicBezTo>
                  <a:cubicBezTo>
                    <a:pt x="6968" y="14076"/>
                    <a:pt x="6968" y="13784"/>
                    <a:pt x="6968" y="13638"/>
                  </a:cubicBezTo>
                  <a:cubicBezTo>
                    <a:pt x="6890" y="13638"/>
                    <a:pt x="6890" y="13346"/>
                    <a:pt x="6813" y="13346"/>
                  </a:cubicBezTo>
                  <a:cubicBezTo>
                    <a:pt x="6813" y="13346"/>
                    <a:pt x="6735" y="13492"/>
                    <a:pt x="6735" y="13492"/>
                  </a:cubicBezTo>
                  <a:cubicBezTo>
                    <a:pt x="6735" y="13638"/>
                    <a:pt x="6813" y="13784"/>
                    <a:pt x="6813" y="13784"/>
                  </a:cubicBezTo>
                  <a:cubicBezTo>
                    <a:pt x="6813" y="13930"/>
                    <a:pt x="6735" y="14368"/>
                    <a:pt x="6658" y="14368"/>
                  </a:cubicBezTo>
                  <a:cubicBezTo>
                    <a:pt x="6658" y="14368"/>
                    <a:pt x="6503" y="14222"/>
                    <a:pt x="6503" y="14076"/>
                  </a:cubicBezTo>
                  <a:cubicBezTo>
                    <a:pt x="6426" y="13930"/>
                    <a:pt x="6426" y="13638"/>
                    <a:pt x="6348" y="13638"/>
                  </a:cubicBezTo>
                  <a:cubicBezTo>
                    <a:pt x="6348" y="13346"/>
                    <a:pt x="6194" y="13054"/>
                    <a:pt x="6116" y="12908"/>
                  </a:cubicBezTo>
                  <a:cubicBezTo>
                    <a:pt x="6039" y="12908"/>
                    <a:pt x="5884" y="12762"/>
                    <a:pt x="5806" y="12616"/>
                  </a:cubicBezTo>
                  <a:cubicBezTo>
                    <a:pt x="5729" y="12616"/>
                    <a:pt x="5497" y="12616"/>
                    <a:pt x="5342" y="12616"/>
                  </a:cubicBezTo>
                  <a:cubicBezTo>
                    <a:pt x="5265" y="12616"/>
                    <a:pt x="5032" y="12470"/>
                    <a:pt x="4955" y="12324"/>
                  </a:cubicBezTo>
                  <a:cubicBezTo>
                    <a:pt x="4955" y="12178"/>
                    <a:pt x="4877" y="12033"/>
                    <a:pt x="4877" y="12033"/>
                  </a:cubicBezTo>
                  <a:cubicBezTo>
                    <a:pt x="4877" y="11887"/>
                    <a:pt x="4877" y="11449"/>
                    <a:pt x="4877" y="11303"/>
                  </a:cubicBezTo>
                  <a:cubicBezTo>
                    <a:pt x="4877" y="11303"/>
                    <a:pt x="4800" y="11157"/>
                    <a:pt x="4723" y="11011"/>
                  </a:cubicBezTo>
                  <a:cubicBezTo>
                    <a:pt x="4645" y="11011"/>
                    <a:pt x="4568" y="11157"/>
                    <a:pt x="4490" y="11157"/>
                  </a:cubicBezTo>
                  <a:cubicBezTo>
                    <a:pt x="4413" y="11011"/>
                    <a:pt x="4258" y="11011"/>
                    <a:pt x="4258" y="11011"/>
                  </a:cubicBezTo>
                  <a:cubicBezTo>
                    <a:pt x="4181" y="10865"/>
                    <a:pt x="4103" y="10719"/>
                    <a:pt x="4103" y="10719"/>
                  </a:cubicBezTo>
                  <a:cubicBezTo>
                    <a:pt x="4026" y="10719"/>
                    <a:pt x="3871" y="10719"/>
                    <a:pt x="3794" y="10719"/>
                  </a:cubicBezTo>
                  <a:cubicBezTo>
                    <a:pt x="3716" y="10865"/>
                    <a:pt x="3639" y="11011"/>
                    <a:pt x="3561" y="11157"/>
                  </a:cubicBezTo>
                  <a:cubicBezTo>
                    <a:pt x="3561" y="11303"/>
                    <a:pt x="3561" y="11449"/>
                    <a:pt x="3484" y="11595"/>
                  </a:cubicBezTo>
                  <a:cubicBezTo>
                    <a:pt x="3484" y="11741"/>
                    <a:pt x="3406" y="11741"/>
                    <a:pt x="3406" y="11887"/>
                  </a:cubicBezTo>
                  <a:cubicBezTo>
                    <a:pt x="3406" y="11887"/>
                    <a:pt x="3252" y="12033"/>
                    <a:pt x="3252" y="12033"/>
                  </a:cubicBezTo>
                  <a:cubicBezTo>
                    <a:pt x="3174" y="12178"/>
                    <a:pt x="3019" y="12178"/>
                    <a:pt x="2942" y="12178"/>
                  </a:cubicBezTo>
                  <a:cubicBezTo>
                    <a:pt x="2942" y="12178"/>
                    <a:pt x="2942" y="12178"/>
                    <a:pt x="2942" y="12178"/>
                  </a:cubicBezTo>
                  <a:cubicBezTo>
                    <a:pt x="2942" y="12033"/>
                    <a:pt x="2865" y="12033"/>
                    <a:pt x="2865" y="11887"/>
                  </a:cubicBezTo>
                  <a:cubicBezTo>
                    <a:pt x="2787" y="11741"/>
                    <a:pt x="2710" y="11449"/>
                    <a:pt x="2632" y="11303"/>
                  </a:cubicBezTo>
                  <a:cubicBezTo>
                    <a:pt x="2632" y="11303"/>
                    <a:pt x="2477" y="11303"/>
                    <a:pt x="2400" y="11303"/>
                  </a:cubicBezTo>
                  <a:cubicBezTo>
                    <a:pt x="2400" y="11303"/>
                    <a:pt x="2245" y="11303"/>
                    <a:pt x="2168" y="11303"/>
                  </a:cubicBezTo>
                  <a:cubicBezTo>
                    <a:pt x="2090" y="11303"/>
                    <a:pt x="2013" y="11595"/>
                    <a:pt x="1935" y="11595"/>
                  </a:cubicBezTo>
                  <a:cubicBezTo>
                    <a:pt x="1858" y="11595"/>
                    <a:pt x="1781" y="11741"/>
                    <a:pt x="1703" y="11741"/>
                  </a:cubicBezTo>
                  <a:cubicBezTo>
                    <a:pt x="1703" y="11595"/>
                    <a:pt x="1703" y="11449"/>
                    <a:pt x="1703" y="11303"/>
                  </a:cubicBezTo>
                  <a:cubicBezTo>
                    <a:pt x="1703" y="11303"/>
                    <a:pt x="1781" y="11011"/>
                    <a:pt x="1858" y="11011"/>
                  </a:cubicBezTo>
                  <a:cubicBezTo>
                    <a:pt x="1858" y="10865"/>
                    <a:pt x="1858" y="10573"/>
                    <a:pt x="1858" y="10427"/>
                  </a:cubicBezTo>
                  <a:cubicBezTo>
                    <a:pt x="1858" y="10281"/>
                    <a:pt x="1858" y="9843"/>
                    <a:pt x="1781" y="9697"/>
                  </a:cubicBezTo>
                  <a:cubicBezTo>
                    <a:pt x="1781" y="9551"/>
                    <a:pt x="1626" y="9260"/>
                    <a:pt x="1548" y="8968"/>
                  </a:cubicBezTo>
                  <a:cubicBezTo>
                    <a:pt x="1471" y="8968"/>
                    <a:pt x="1394" y="8822"/>
                    <a:pt x="1394" y="8676"/>
                  </a:cubicBezTo>
                  <a:cubicBezTo>
                    <a:pt x="1316" y="8676"/>
                    <a:pt x="1161" y="8676"/>
                    <a:pt x="1084" y="8822"/>
                  </a:cubicBezTo>
                  <a:cubicBezTo>
                    <a:pt x="1084" y="8822"/>
                    <a:pt x="929" y="8968"/>
                    <a:pt x="852" y="8968"/>
                  </a:cubicBezTo>
                  <a:cubicBezTo>
                    <a:pt x="774" y="8968"/>
                    <a:pt x="697" y="8822"/>
                    <a:pt x="619" y="8822"/>
                  </a:cubicBezTo>
                  <a:cubicBezTo>
                    <a:pt x="619" y="8822"/>
                    <a:pt x="465" y="8676"/>
                    <a:pt x="387" y="8530"/>
                  </a:cubicBezTo>
                  <a:cubicBezTo>
                    <a:pt x="310" y="8530"/>
                    <a:pt x="155" y="8530"/>
                    <a:pt x="155" y="8530"/>
                  </a:cubicBezTo>
                  <a:cubicBezTo>
                    <a:pt x="77" y="8530"/>
                    <a:pt x="0" y="8676"/>
                    <a:pt x="0" y="8676"/>
                  </a:cubicBezTo>
                  <a:cubicBezTo>
                    <a:pt x="0" y="8384"/>
                    <a:pt x="155" y="8238"/>
                    <a:pt x="155" y="8092"/>
                  </a:cubicBezTo>
                  <a:cubicBezTo>
                    <a:pt x="232" y="7946"/>
                    <a:pt x="232" y="7800"/>
                    <a:pt x="310" y="7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4" name="Google Shape;2664;p280"/>
            <p:cNvSpPr/>
            <p:nvPr/>
          </p:nvSpPr>
          <p:spPr>
            <a:xfrm>
              <a:off x="1309734" y="1486290"/>
              <a:ext cx="1861076" cy="984678"/>
            </a:xfrm>
            <a:custGeom>
              <a:avLst/>
              <a:gdLst/>
              <a:ahLst/>
              <a:cxnLst/>
              <a:rect l="l" t="t" r="r" b="b"/>
              <a:pathLst>
                <a:path w="21557" h="21519" extrusionOk="0">
                  <a:moveTo>
                    <a:pt x="310" y="7654"/>
                  </a:moveTo>
                  <a:cubicBezTo>
                    <a:pt x="310" y="7508"/>
                    <a:pt x="387" y="7362"/>
                    <a:pt x="387" y="7216"/>
                  </a:cubicBezTo>
                  <a:cubicBezTo>
                    <a:pt x="465" y="7070"/>
                    <a:pt x="465" y="6633"/>
                    <a:pt x="542" y="6487"/>
                  </a:cubicBezTo>
                  <a:cubicBezTo>
                    <a:pt x="542" y="6341"/>
                    <a:pt x="697" y="6195"/>
                    <a:pt x="697" y="6049"/>
                  </a:cubicBezTo>
                  <a:cubicBezTo>
                    <a:pt x="697" y="6049"/>
                    <a:pt x="697" y="5611"/>
                    <a:pt x="697" y="5465"/>
                  </a:cubicBezTo>
                  <a:cubicBezTo>
                    <a:pt x="697" y="5319"/>
                    <a:pt x="852" y="5319"/>
                    <a:pt x="929" y="5173"/>
                  </a:cubicBezTo>
                  <a:cubicBezTo>
                    <a:pt x="929" y="5027"/>
                    <a:pt x="1006" y="4735"/>
                    <a:pt x="1006" y="4589"/>
                  </a:cubicBezTo>
                  <a:cubicBezTo>
                    <a:pt x="1006" y="4443"/>
                    <a:pt x="774" y="4151"/>
                    <a:pt x="774" y="4005"/>
                  </a:cubicBezTo>
                  <a:cubicBezTo>
                    <a:pt x="697" y="3860"/>
                    <a:pt x="619" y="3422"/>
                    <a:pt x="542" y="3276"/>
                  </a:cubicBezTo>
                  <a:cubicBezTo>
                    <a:pt x="542" y="3130"/>
                    <a:pt x="619" y="2546"/>
                    <a:pt x="619" y="2254"/>
                  </a:cubicBezTo>
                  <a:cubicBezTo>
                    <a:pt x="697" y="2108"/>
                    <a:pt x="774" y="1524"/>
                    <a:pt x="852" y="1378"/>
                  </a:cubicBezTo>
                  <a:cubicBezTo>
                    <a:pt x="929" y="1233"/>
                    <a:pt x="1084" y="795"/>
                    <a:pt x="1239" y="649"/>
                  </a:cubicBezTo>
                  <a:cubicBezTo>
                    <a:pt x="1316" y="649"/>
                    <a:pt x="1471" y="941"/>
                    <a:pt x="1548" y="941"/>
                  </a:cubicBezTo>
                  <a:cubicBezTo>
                    <a:pt x="1703" y="795"/>
                    <a:pt x="1858" y="357"/>
                    <a:pt x="1935" y="211"/>
                  </a:cubicBezTo>
                  <a:cubicBezTo>
                    <a:pt x="2013" y="211"/>
                    <a:pt x="2245" y="211"/>
                    <a:pt x="2323" y="357"/>
                  </a:cubicBezTo>
                  <a:cubicBezTo>
                    <a:pt x="2400" y="357"/>
                    <a:pt x="2400" y="795"/>
                    <a:pt x="2477" y="941"/>
                  </a:cubicBezTo>
                  <a:cubicBezTo>
                    <a:pt x="2632" y="1087"/>
                    <a:pt x="3019" y="1378"/>
                    <a:pt x="3174" y="1233"/>
                  </a:cubicBezTo>
                  <a:cubicBezTo>
                    <a:pt x="3329" y="1087"/>
                    <a:pt x="3406" y="649"/>
                    <a:pt x="3561" y="503"/>
                  </a:cubicBezTo>
                  <a:cubicBezTo>
                    <a:pt x="3639" y="357"/>
                    <a:pt x="3794" y="65"/>
                    <a:pt x="3871" y="65"/>
                  </a:cubicBezTo>
                  <a:cubicBezTo>
                    <a:pt x="3948" y="-81"/>
                    <a:pt x="4181" y="65"/>
                    <a:pt x="4258" y="65"/>
                  </a:cubicBezTo>
                  <a:cubicBezTo>
                    <a:pt x="4335" y="65"/>
                    <a:pt x="4490" y="65"/>
                    <a:pt x="4568" y="65"/>
                  </a:cubicBezTo>
                  <a:cubicBezTo>
                    <a:pt x="4645" y="211"/>
                    <a:pt x="4877" y="357"/>
                    <a:pt x="4877" y="649"/>
                  </a:cubicBezTo>
                  <a:cubicBezTo>
                    <a:pt x="4955" y="795"/>
                    <a:pt x="4800" y="1233"/>
                    <a:pt x="4800" y="1378"/>
                  </a:cubicBezTo>
                  <a:cubicBezTo>
                    <a:pt x="4800" y="1524"/>
                    <a:pt x="4955" y="1962"/>
                    <a:pt x="5110" y="1962"/>
                  </a:cubicBezTo>
                  <a:cubicBezTo>
                    <a:pt x="5187" y="1962"/>
                    <a:pt x="5419" y="1378"/>
                    <a:pt x="5574" y="1378"/>
                  </a:cubicBezTo>
                  <a:cubicBezTo>
                    <a:pt x="5729" y="1378"/>
                    <a:pt x="5884" y="1524"/>
                    <a:pt x="5961" y="1524"/>
                  </a:cubicBezTo>
                  <a:cubicBezTo>
                    <a:pt x="6116" y="1670"/>
                    <a:pt x="6271" y="2108"/>
                    <a:pt x="6348" y="2254"/>
                  </a:cubicBezTo>
                  <a:cubicBezTo>
                    <a:pt x="6503" y="2254"/>
                    <a:pt x="6813" y="2108"/>
                    <a:pt x="6890" y="2108"/>
                  </a:cubicBezTo>
                  <a:cubicBezTo>
                    <a:pt x="7045" y="2108"/>
                    <a:pt x="7277" y="2400"/>
                    <a:pt x="7355" y="2400"/>
                  </a:cubicBezTo>
                  <a:cubicBezTo>
                    <a:pt x="7432" y="2546"/>
                    <a:pt x="7510" y="2838"/>
                    <a:pt x="7587" y="2984"/>
                  </a:cubicBezTo>
                  <a:cubicBezTo>
                    <a:pt x="7819" y="3130"/>
                    <a:pt x="8206" y="3130"/>
                    <a:pt x="8361" y="2984"/>
                  </a:cubicBezTo>
                  <a:cubicBezTo>
                    <a:pt x="8516" y="2984"/>
                    <a:pt x="8748" y="2546"/>
                    <a:pt x="8903" y="2400"/>
                  </a:cubicBezTo>
                  <a:cubicBezTo>
                    <a:pt x="8981" y="2400"/>
                    <a:pt x="9290" y="2400"/>
                    <a:pt x="9445" y="2546"/>
                  </a:cubicBezTo>
                  <a:cubicBezTo>
                    <a:pt x="9600" y="2546"/>
                    <a:pt x="9832" y="2984"/>
                    <a:pt x="9987" y="2984"/>
                  </a:cubicBezTo>
                  <a:cubicBezTo>
                    <a:pt x="10142" y="2984"/>
                    <a:pt x="10374" y="2546"/>
                    <a:pt x="10452" y="2546"/>
                  </a:cubicBezTo>
                  <a:cubicBezTo>
                    <a:pt x="10684" y="2400"/>
                    <a:pt x="10994" y="2254"/>
                    <a:pt x="11148" y="2254"/>
                  </a:cubicBezTo>
                  <a:cubicBezTo>
                    <a:pt x="11303" y="2254"/>
                    <a:pt x="11690" y="2254"/>
                    <a:pt x="11845" y="2108"/>
                  </a:cubicBezTo>
                  <a:cubicBezTo>
                    <a:pt x="11923" y="2108"/>
                    <a:pt x="12077" y="1962"/>
                    <a:pt x="12155" y="1816"/>
                  </a:cubicBezTo>
                  <a:cubicBezTo>
                    <a:pt x="12232" y="1816"/>
                    <a:pt x="12232" y="1816"/>
                    <a:pt x="12232" y="1816"/>
                  </a:cubicBezTo>
                  <a:cubicBezTo>
                    <a:pt x="12387" y="1816"/>
                    <a:pt x="12542" y="1816"/>
                    <a:pt x="12619" y="1816"/>
                  </a:cubicBezTo>
                  <a:cubicBezTo>
                    <a:pt x="12774" y="1816"/>
                    <a:pt x="12929" y="1816"/>
                    <a:pt x="13006" y="1816"/>
                  </a:cubicBezTo>
                  <a:cubicBezTo>
                    <a:pt x="13084" y="1962"/>
                    <a:pt x="13161" y="2108"/>
                    <a:pt x="13239" y="2108"/>
                  </a:cubicBezTo>
                  <a:cubicBezTo>
                    <a:pt x="13316" y="2254"/>
                    <a:pt x="13548" y="2400"/>
                    <a:pt x="13626" y="2400"/>
                  </a:cubicBezTo>
                  <a:cubicBezTo>
                    <a:pt x="13703" y="2546"/>
                    <a:pt x="13858" y="2838"/>
                    <a:pt x="13935" y="2838"/>
                  </a:cubicBezTo>
                  <a:cubicBezTo>
                    <a:pt x="14013" y="2984"/>
                    <a:pt x="14168" y="3130"/>
                    <a:pt x="14323" y="3130"/>
                  </a:cubicBezTo>
                  <a:cubicBezTo>
                    <a:pt x="14323" y="3130"/>
                    <a:pt x="14477" y="3130"/>
                    <a:pt x="14477" y="2984"/>
                  </a:cubicBezTo>
                  <a:cubicBezTo>
                    <a:pt x="14555" y="2984"/>
                    <a:pt x="14710" y="2692"/>
                    <a:pt x="14787" y="2546"/>
                  </a:cubicBezTo>
                  <a:cubicBezTo>
                    <a:pt x="14787" y="2400"/>
                    <a:pt x="14865" y="2108"/>
                    <a:pt x="14865" y="2108"/>
                  </a:cubicBezTo>
                  <a:cubicBezTo>
                    <a:pt x="14942" y="1962"/>
                    <a:pt x="15174" y="1816"/>
                    <a:pt x="15252" y="1816"/>
                  </a:cubicBezTo>
                  <a:cubicBezTo>
                    <a:pt x="15329" y="1962"/>
                    <a:pt x="15406" y="2108"/>
                    <a:pt x="15484" y="2108"/>
                  </a:cubicBezTo>
                  <a:cubicBezTo>
                    <a:pt x="15561" y="2254"/>
                    <a:pt x="15639" y="2400"/>
                    <a:pt x="15716" y="2400"/>
                  </a:cubicBezTo>
                  <a:cubicBezTo>
                    <a:pt x="15794" y="2400"/>
                    <a:pt x="16026" y="2254"/>
                    <a:pt x="16103" y="2254"/>
                  </a:cubicBezTo>
                  <a:cubicBezTo>
                    <a:pt x="16103" y="2108"/>
                    <a:pt x="16181" y="1816"/>
                    <a:pt x="16258" y="1670"/>
                  </a:cubicBezTo>
                  <a:cubicBezTo>
                    <a:pt x="16335" y="1670"/>
                    <a:pt x="16490" y="1670"/>
                    <a:pt x="16490" y="1670"/>
                  </a:cubicBezTo>
                  <a:cubicBezTo>
                    <a:pt x="16645" y="1524"/>
                    <a:pt x="16800" y="1524"/>
                    <a:pt x="16877" y="1524"/>
                  </a:cubicBezTo>
                  <a:cubicBezTo>
                    <a:pt x="17032" y="1524"/>
                    <a:pt x="17342" y="1816"/>
                    <a:pt x="17497" y="1962"/>
                  </a:cubicBezTo>
                  <a:cubicBezTo>
                    <a:pt x="17574" y="2108"/>
                    <a:pt x="17729" y="2254"/>
                    <a:pt x="17729" y="2400"/>
                  </a:cubicBezTo>
                  <a:cubicBezTo>
                    <a:pt x="17806" y="2546"/>
                    <a:pt x="17961" y="2838"/>
                    <a:pt x="17961" y="2984"/>
                  </a:cubicBezTo>
                  <a:cubicBezTo>
                    <a:pt x="18039" y="3130"/>
                    <a:pt x="18194" y="3276"/>
                    <a:pt x="18271" y="3568"/>
                  </a:cubicBezTo>
                  <a:cubicBezTo>
                    <a:pt x="18271" y="3568"/>
                    <a:pt x="18271" y="3714"/>
                    <a:pt x="18348" y="3860"/>
                  </a:cubicBezTo>
                  <a:cubicBezTo>
                    <a:pt x="18271" y="3860"/>
                    <a:pt x="18271" y="3860"/>
                    <a:pt x="18271" y="4005"/>
                  </a:cubicBezTo>
                  <a:cubicBezTo>
                    <a:pt x="18271" y="4005"/>
                    <a:pt x="18271" y="4005"/>
                    <a:pt x="18271" y="4151"/>
                  </a:cubicBezTo>
                  <a:cubicBezTo>
                    <a:pt x="18271" y="4151"/>
                    <a:pt x="18348" y="4443"/>
                    <a:pt x="18271" y="4443"/>
                  </a:cubicBezTo>
                  <a:cubicBezTo>
                    <a:pt x="18271" y="4589"/>
                    <a:pt x="18271" y="4589"/>
                    <a:pt x="18194" y="4589"/>
                  </a:cubicBezTo>
                  <a:cubicBezTo>
                    <a:pt x="18194" y="4589"/>
                    <a:pt x="18116" y="4589"/>
                    <a:pt x="18116" y="4589"/>
                  </a:cubicBezTo>
                  <a:cubicBezTo>
                    <a:pt x="18116" y="4589"/>
                    <a:pt x="18116" y="4443"/>
                    <a:pt x="18039" y="4443"/>
                  </a:cubicBezTo>
                  <a:cubicBezTo>
                    <a:pt x="18039" y="4443"/>
                    <a:pt x="17961" y="4443"/>
                    <a:pt x="17961" y="4443"/>
                  </a:cubicBezTo>
                  <a:cubicBezTo>
                    <a:pt x="17884" y="4443"/>
                    <a:pt x="17806" y="4589"/>
                    <a:pt x="17806" y="4735"/>
                  </a:cubicBezTo>
                  <a:cubicBezTo>
                    <a:pt x="17806" y="4735"/>
                    <a:pt x="17884" y="5027"/>
                    <a:pt x="17961" y="5027"/>
                  </a:cubicBezTo>
                  <a:cubicBezTo>
                    <a:pt x="17961" y="5027"/>
                    <a:pt x="18116" y="4881"/>
                    <a:pt x="18116" y="4881"/>
                  </a:cubicBezTo>
                  <a:cubicBezTo>
                    <a:pt x="18194" y="4881"/>
                    <a:pt x="18194" y="5027"/>
                    <a:pt x="18194" y="5027"/>
                  </a:cubicBezTo>
                  <a:cubicBezTo>
                    <a:pt x="18194" y="5173"/>
                    <a:pt x="18116" y="5319"/>
                    <a:pt x="18116" y="5465"/>
                  </a:cubicBezTo>
                  <a:cubicBezTo>
                    <a:pt x="18116" y="5611"/>
                    <a:pt x="18194" y="6049"/>
                    <a:pt x="18194" y="6195"/>
                  </a:cubicBezTo>
                  <a:cubicBezTo>
                    <a:pt x="18194" y="6341"/>
                    <a:pt x="18194" y="6633"/>
                    <a:pt x="18194" y="6633"/>
                  </a:cubicBezTo>
                  <a:cubicBezTo>
                    <a:pt x="18194" y="6778"/>
                    <a:pt x="18271" y="6924"/>
                    <a:pt x="18271" y="7070"/>
                  </a:cubicBezTo>
                  <a:cubicBezTo>
                    <a:pt x="18271" y="7070"/>
                    <a:pt x="18194" y="7216"/>
                    <a:pt x="18194" y="7216"/>
                  </a:cubicBezTo>
                  <a:cubicBezTo>
                    <a:pt x="18116" y="7362"/>
                    <a:pt x="18116" y="7216"/>
                    <a:pt x="18116" y="7216"/>
                  </a:cubicBezTo>
                  <a:cubicBezTo>
                    <a:pt x="18039" y="7216"/>
                    <a:pt x="18039" y="6924"/>
                    <a:pt x="17961" y="6924"/>
                  </a:cubicBezTo>
                  <a:cubicBezTo>
                    <a:pt x="17884" y="6924"/>
                    <a:pt x="17961" y="7070"/>
                    <a:pt x="17884" y="7070"/>
                  </a:cubicBezTo>
                  <a:cubicBezTo>
                    <a:pt x="17884" y="7216"/>
                    <a:pt x="17806" y="7070"/>
                    <a:pt x="17806" y="7070"/>
                  </a:cubicBezTo>
                  <a:cubicBezTo>
                    <a:pt x="17729" y="6924"/>
                    <a:pt x="17729" y="6778"/>
                    <a:pt x="17806" y="6778"/>
                  </a:cubicBezTo>
                  <a:cubicBezTo>
                    <a:pt x="17806" y="6778"/>
                    <a:pt x="17806" y="6633"/>
                    <a:pt x="17806" y="6633"/>
                  </a:cubicBezTo>
                  <a:cubicBezTo>
                    <a:pt x="17806" y="6487"/>
                    <a:pt x="17806" y="6487"/>
                    <a:pt x="17729" y="6487"/>
                  </a:cubicBezTo>
                  <a:cubicBezTo>
                    <a:pt x="17729" y="6341"/>
                    <a:pt x="17652" y="6487"/>
                    <a:pt x="17652" y="6487"/>
                  </a:cubicBezTo>
                  <a:cubicBezTo>
                    <a:pt x="17574" y="6487"/>
                    <a:pt x="17652" y="6778"/>
                    <a:pt x="17652" y="6778"/>
                  </a:cubicBezTo>
                  <a:cubicBezTo>
                    <a:pt x="17652" y="6924"/>
                    <a:pt x="17574" y="6924"/>
                    <a:pt x="17497" y="6924"/>
                  </a:cubicBezTo>
                  <a:cubicBezTo>
                    <a:pt x="17497" y="6924"/>
                    <a:pt x="17419" y="6778"/>
                    <a:pt x="17419" y="6778"/>
                  </a:cubicBezTo>
                  <a:cubicBezTo>
                    <a:pt x="17342" y="6778"/>
                    <a:pt x="17265" y="6924"/>
                    <a:pt x="17265" y="6924"/>
                  </a:cubicBezTo>
                  <a:cubicBezTo>
                    <a:pt x="17187" y="7070"/>
                    <a:pt x="17187" y="7362"/>
                    <a:pt x="17265" y="7508"/>
                  </a:cubicBezTo>
                  <a:cubicBezTo>
                    <a:pt x="17265" y="7654"/>
                    <a:pt x="17342" y="7800"/>
                    <a:pt x="17342" y="7946"/>
                  </a:cubicBezTo>
                  <a:cubicBezTo>
                    <a:pt x="17419" y="8092"/>
                    <a:pt x="17497" y="8238"/>
                    <a:pt x="17497" y="8092"/>
                  </a:cubicBezTo>
                  <a:cubicBezTo>
                    <a:pt x="17574" y="8092"/>
                    <a:pt x="17574" y="8092"/>
                    <a:pt x="17574" y="7946"/>
                  </a:cubicBezTo>
                  <a:cubicBezTo>
                    <a:pt x="17574" y="7946"/>
                    <a:pt x="17574" y="7800"/>
                    <a:pt x="17574" y="7800"/>
                  </a:cubicBezTo>
                  <a:cubicBezTo>
                    <a:pt x="17574" y="7800"/>
                    <a:pt x="17652" y="7654"/>
                    <a:pt x="17652" y="7654"/>
                  </a:cubicBezTo>
                  <a:cubicBezTo>
                    <a:pt x="17729" y="7800"/>
                    <a:pt x="17652" y="7946"/>
                    <a:pt x="17652" y="7946"/>
                  </a:cubicBezTo>
                  <a:cubicBezTo>
                    <a:pt x="17729" y="7946"/>
                    <a:pt x="17729" y="7946"/>
                    <a:pt x="17806" y="7946"/>
                  </a:cubicBezTo>
                  <a:cubicBezTo>
                    <a:pt x="17884" y="7946"/>
                    <a:pt x="17961" y="7800"/>
                    <a:pt x="17961" y="7800"/>
                  </a:cubicBezTo>
                  <a:cubicBezTo>
                    <a:pt x="18039" y="7800"/>
                    <a:pt x="18116" y="7800"/>
                    <a:pt x="18194" y="7654"/>
                  </a:cubicBezTo>
                  <a:cubicBezTo>
                    <a:pt x="18194" y="7654"/>
                    <a:pt x="18194" y="7508"/>
                    <a:pt x="18194" y="7508"/>
                  </a:cubicBezTo>
                  <a:cubicBezTo>
                    <a:pt x="18271" y="7508"/>
                    <a:pt x="18348" y="7362"/>
                    <a:pt x="18348" y="7362"/>
                  </a:cubicBezTo>
                  <a:cubicBezTo>
                    <a:pt x="18426" y="7362"/>
                    <a:pt x="18426" y="7654"/>
                    <a:pt x="18426" y="7654"/>
                  </a:cubicBezTo>
                  <a:cubicBezTo>
                    <a:pt x="18503" y="7800"/>
                    <a:pt x="18503" y="8092"/>
                    <a:pt x="18503" y="8092"/>
                  </a:cubicBezTo>
                  <a:cubicBezTo>
                    <a:pt x="18503" y="8238"/>
                    <a:pt x="18426" y="8530"/>
                    <a:pt x="18426" y="8676"/>
                  </a:cubicBezTo>
                  <a:cubicBezTo>
                    <a:pt x="18426" y="8822"/>
                    <a:pt x="18426" y="9114"/>
                    <a:pt x="18426" y="9260"/>
                  </a:cubicBezTo>
                  <a:cubicBezTo>
                    <a:pt x="18503" y="9551"/>
                    <a:pt x="18581" y="10135"/>
                    <a:pt x="18658" y="10427"/>
                  </a:cubicBezTo>
                  <a:cubicBezTo>
                    <a:pt x="18658" y="10719"/>
                    <a:pt x="18735" y="11157"/>
                    <a:pt x="18813" y="11449"/>
                  </a:cubicBezTo>
                  <a:cubicBezTo>
                    <a:pt x="18813" y="11741"/>
                    <a:pt x="18890" y="12324"/>
                    <a:pt x="18968" y="12616"/>
                  </a:cubicBezTo>
                  <a:cubicBezTo>
                    <a:pt x="18968" y="12762"/>
                    <a:pt x="19123" y="13200"/>
                    <a:pt x="19123" y="13346"/>
                  </a:cubicBezTo>
                  <a:cubicBezTo>
                    <a:pt x="19200" y="13492"/>
                    <a:pt x="19432" y="13930"/>
                    <a:pt x="19510" y="14222"/>
                  </a:cubicBezTo>
                  <a:cubicBezTo>
                    <a:pt x="19587" y="14368"/>
                    <a:pt x="19665" y="14660"/>
                    <a:pt x="19742" y="14805"/>
                  </a:cubicBezTo>
                  <a:cubicBezTo>
                    <a:pt x="19819" y="14951"/>
                    <a:pt x="19897" y="15535"/>
                    <a:pt x="20052" y="15681"/>
                  </a:cubicBezTo>
                  <a:cubicBezTo>
                    <a:pt x="20129" y="15827"/>
                    <a:pt x="20284" y="16119"/>
                    <a:pt x="20361" y="16265"/>
                  </a:cubicBezTo>
                  <a:cubicBezTo>
                    <a:pt x="20516" y="16411"/>
                    <a:pt x="20671" y="16995"/>
                    <a:pt x="20826" y="17141"/>
                  </a:cubicBezTo>
                  <a:cubicBezTo>
                    <a:pt x="20903" y="17287"/>
                    <a:pt x="21058" y="17433"/>
                    <a:pt x="21135" y="17433"/>
                  </a:cubicBezTo>
                  <a:cubicBezTo>
                    <a:pt x="21213" y="17578"/>
                    <a:pt x="21290" y="17578"/>
                    <a:pt x="21368" y="17578"/>
                  </a:cubicBezTo>
                  <a:cubicBezTo>
                    <a:pt x="21368" y="17578"/>
                    <a:pt x="21445" y="17578"/>
                    <a:pt x="21523" y="17578"/>
                  </a:cubicBezTo>
                  <a:cubicBezTo>
                    <a:pt x="21523" y="17724"/>
                    <a:pt x="21523" y="17870"/>
                    <a:pt x="21523" y="18016"/>
                  </a:cubicBezTo>
                  <a:cubicBezTo>
                    <a:pt x="21523" y="18162"/>
                    <a:pt x="21600" y="18600"/>
                    <a:pt x="21523" y="18746"/>
                  </a:cubicBezTo>
                  <a:cubicBezTo>
                    <a:pt x="21523" y="18892"/>
                    <a:pt x="21523" y="19184"/>
                    <a:pt x="21445" y="19184"/>
                  </a:cubicBezTo>
                  <a:cubicBezTo>
                    <a:pt x="21368" y="19330"/>
                    <a:pt x="21213" y="19476"/>
                    <a:pt x="21135" y="19476"/>
                  </a:cubicBezTo>
                  <a:cubicBezTo>
                    <a:pt x="21135" y="19622"/>
                    <a:pt x="21058" y="19914"/>
                    <a:pt x="21058" y="19914"/>
                  </a:cubicBezTo>
                  <a:cubicBezTo>
                    <a:pt x="20981" y="20060"/>
                    <a:pt x="20826" y="20351"/>
                    <a:pt x="20748" y="20351"/>
                  </a:cubicBezTo>
                  <a:cubicBezTo>
                    <a:pt x="20671" y="20351"/>
                    <a:pt x="20516" y="20060"/>
                    <a:pt x="20439" y="19914"/>
                  </a:cubicBezTo>
                  <a:cubicBezTo>
                    <a:pt x="20439" y="19768"/>
                    <a:pt x="20516" y="19476"/>
                    <a:pt x="20439" y="19330"/>
                  </a:cubicBezTo>
                  <a:cubicBezTo>
                    <a:pt x="20439" y="19330"/>
                    <a:pt x="20439" y="19184"/>
                    <a:pt x="20439" y="19038"/>
                  </a:cubicBezTo>
                  <a:cubicBezTo>
                    <a:pt x="20361" y="18892"/>
                    <a:pt x="20206" y="19038"/>
                    <a:pt x="20129" y="18892"/>
                  </a:cubicBezTo>
                  <a:cubicBezTo>
                    <a:pt x="20052" y="18746"/>
                    <a:pt x="20052" y="18600"/>
                    <a:pt x="20052" y="18454"/>
                  </a:cubicBezTo>
                  <a:cubicBezTo>
                    <a:pt x="20052" y="18454"/>
                    <a:pt x="19974" y="18454"/>
                    <a:pt x="19974" y="18454"/>
                  </a:cubicBezTo>
                  <a:cubicBezTo>
                    <a:pt x="19974" y="18308"/>
                    <a:pt x="19897" y="18308"/>
                    <a:pt x="19897" y="18162"/>
                  </a:cubicBezTo>
                  <a:cubicBezTo>
                    <a:pt x="19897" y="18016"/>
                    <a:pt x="20052" y="17870"/>
                    <a:pt x="19974" y="17724"/>
                  </a:cubicBezTo>
                  <a:cubicBezTo>
                    <a:pt x="19974" y="17578"/>
                    <a:pt x="19742" y="17724"/>
                    <a:pt x="19665" y="17724"/>
                  </a:cubicBezTo>
                  <a:cubicBezTo>
                    <a:pt x="19587" y="17724"/>
                    <a:pt x="19510" y="17724"/>
                    <a:pt x="19432" y="17870"/>
                  </a:cubicBezTo>
                  <a:cubicBezTo>
                    <a:pt x="19432" y="17870"/>
                    <a:pt x="19355" y="18162"/>
                    <a:pt x="19277" y="18162"/>
                  </a:cubicBezTo>
                  <a:cubicBezTo>
                    <a:pt x="19277" y="18162"/>
                    <a:pt x="19277" y="18162"/>
                    <a:pt x="19277" y="18162"/>
                  </a:cubicBezTo>
                  <a:cubicBezTo>
                    <a:pt x="19200" y="18308"/>
                    <a:pt x="18968" y="18308"/>
                    <a:pt x="18890" y="18308"/>
                  </a:cubicBezTo>
                  <a:cubicBezTo>
                    <a:pt x="18813" y="18308"/>
                    <a:pt x="18735" y="18162"/>
                    <a:pt x="18735" y="18162"/>
                  </a:cubicBezTo>
                  <a:cubicBezTo>
                    <a:pt x="18658" y="18308"/>
                    <a:pt x="18735" y="18454"/>
                    <a:pt x="18658" y="18600"/>
                  </a:cubicBezTo>
                  <a:cubicBezTo>
                    <a:pt x="18658" y="18600"/>
                    <a:pt x="18658" y="18892"/>
                    <a:pt x="18581" y="18892"/>
                  </a:cubicBezTo>
                  <a:cubicBezTo>
                    <a:pt x="18581" y="19038"/>
                    <a:pt x="18426" y="19038"/>
                    <a:pt x="18348" y="18892"/>
                  </a:cubicBezTo>
                  <a:cubicBezTo>
                    <a:pt x="18348" y="18892"/>
                    <a:pt x="18348" y="18746"/>
                    <a:pt x="18348" y="18600"/>
                  </a:cubicBezTo>
                  <a:cubicBezTo>
                    <a:pt x="18348" y="18454"/>
                    <a:pt x="18271" y="18308"/>
                    <a:pt x="18194" y="18308"/>
                  </a:cubicBezTo>
                  <a:cubicBezTo>
                    <a:pt x="18116" y="18308"/>
                    <a:pt x="18039" y="18454"/>
                    <a:pt x="18039" y="18600"/>
                  </a:cubicBezTo>
                  <a:cubicBezTo>
                    <a:pt x="17961" y="18746"/>
                    <a:pt x="17961" y="19038"/>
                    <a:pt x="17961" y="19184"/>
                  </a:cubicBezTo>
                  <a:cubicBezTo>
                    <a:pt x="17961" y="19330"/>
                    <a:pt x="18039" y="19622"/>
                    <a:pt x="18039" y="19768"/>
                  </a:cubicBezTo>
                  <a:cubicBezTo>
                    <a:pt x="18039" y="19914"/>
                    <a:pt x="18039" y="20205"/>
                    <a:pt x="18039" y="20351"/>
                  </a:cubicBezTo>
                  <a:cubicBezTo>
                    <a:pt x="17961" y="20497"/>
                    <a:pt x="17884" y="20643"/>
                    <a:pt x="17884" y="20789"/>
                  </a:cubicBezTo>
                  <a:cubicBezTo>
                    <a:pt x="17884" y="20935"/>
                    <a:pt x="17884" y="21081"/>
                    <a:pt x="17884" y="21227"/>
                  </a:cubicBezTo>
                  <a:cubicBezTo>
                    <a:pt x="17806" y="21227"/>
                    <a:pt x="17806" y="21227"/>
                    <a:pt x="17729" y="21227"/>
                  </a:cubicBezTo>
                  <a:cubicBezTo>
                    <a:pt x="17729" y="21227"/>
                    <a:pt x="17652" y="21373"/>
                    <a:pt x="17652" y="21373"/>
                  </a:cubicBezTo>
                  <a:cubicBezTo>
                    <a:pt x="17574" y="21519"/>
                    <a:pt x="17419" y="21519"/>
                    <a:pt x="17342" y="21519"/>
                  </a:cubicBezTo>
                  <a:cubicBezTo>
                    <a:pt x="17342" y="21519"/>
                    <a:pt x="17187" y="21373"/>
                    <a:pt x="17110" y="21373"/>
                  </a:cubicBezTo>
                  <a:cubicBezTo>
                    <a:pt x="17032" y="21227"/>
                    <a:pt x="16955" y="21227"/>
                    <a:pt x="16877" y="21227"/>
                  </a:cubicBezTo>
                  <a:cubicBezTo>
                    <a:pt x="16800" y="21081"/>
                    <a:pt x="16877" y="20789"/>
                    <a:pt x="16800" y="20643"/>
                  </a:cubicBezTo>
                  <a:cubicBezTo>
                    <a:pt x="16723" y="20497"/>
                    <a:pt x="16568" y="20497"/>
                    <a:pt x="16413" y="20497"/>
                  </a:cubicBezTo>
                  <a:cubicBezTo>
                    <a:pt x="16413" y="20497"/>
                    <a:pt x="16258" y="20643"/>
                    <a:pt x="16181" y="20643"/>
                  </a:cubicBezTo>
                  <a:cubicBezTo>
                    <a:pt x="16103" y="20643"/>
                    <a:pt x="16026" y="20643"/>
                    <a:pt x="15948" y="20643"/>
                  </a:cubicBezTo>
                  <a:cubicBezTo>
                    <a:pt x="15871" y="20497"/>
                    <a:pt x="15716" y="20351"/>
                    <a:pt x="15716" y="20205"/>
                  </a:cubicBezTo>
                  <a:cubicBezTo>
                    <a:pt x="15639" y="20060"/>
                    <a:pt x="15561" y="19622"/>
                    <a:pt x="15561" y="19476"/>
                  </a:cubicBezTo>
                  <a:cubicBezTo>
                    <a:pt x="15484" y="19330"/>
                    <a:pt x="15406" y="19038"/>
                    <a:pt x="15329" y="19038"/>
                  </a:cubicBezTo>
                  <a:cubicBezTo>
                    <a:pt x="15252" y="18892"/>
                    <a:pt x="15097" y="18746"/>
                    <a:pt x="15019" y="18600"/>
                  </a:cubicBezTo>
                  <a:cubicBezTo>
                    <a:pt x="15019" y="18600"/>
                    <a:pt x="14942" y="18308"/>
                    <a:pt x="14942" y="18308"/>
                  </a:cubicBezTo>
                  <a:cubicBezTo>
                    <a:pt x="14865" y="18162"/>
                    <a:pt x="14865" y="18016"/>
                    <a:pt x="14942" y="17870"/>
                  </a:cubicBezTo>
                  <a:cubicBezTo>
                    <a:pt x="14942" y="17870"/>
                    <a:pt x="15097" y="17870"/>
                    <a:pt x="15097" y="17724"/>
                  </a:cubicBezTo>
                  <a:cubicBezTo>
                    <a:pt x="15174" y="17724"/>
                    <a:pt x="15174" y="17433"/>
                    <a:pt x="15174" y="17287"/>
                  </a:cubicBezTo>
                  <a:cubicBezTo>
                    <a:pt x="15252" y="17141"/>
                    <a:pt x="15329" y="16849"/>
                    <a:pt x="15329" y="16703"/>
                  </a:cubicBezTo>
                  <a:cubicBezTo>
                    <a:pt x="15406" y="16703"/>
                    <a:pt x="15484" y="16557"/>
                    <a:pt x="15484" y="16557"/>
                  </a:cubicBezTo>
                  <a:cubicBezTo>
                    <a:pt x="15561" y="16411"/>
                    <a:pt x="15561" y="16265"/>
                    <a:pt x="15484" y="16265"/>
                  </a:cubicBezTo>
                  <a:cubicBezTo>
                    <a:pt x="15484" y="16119"/>
                    <a:pt x="15406" y="15973"/>
                    <a:pt x="15406" y="15973"/>
                  </a:cubicBezTo>
                  <a:cubicBezTo>
                    <a:pt x="15329" y="15973"/>
                    <a:pt x="15252" y="15827"/>
                    <a:pt x="15252" y="15827"/>
                  </a:cubicBezTo>
                  <a:cubicBezTo>
                    <a:pt x="15174" y="15827"/>
                    <a:pt x="15097" y="15973"/>
                    <a:pt x="15097" y="15973"/>
                  </a:cubicBezTo>
                  <a:cubicBezTo>
                    <a:pt x="15019" y="15973"/>
                    <a:pt x="15019" y="16265"/>
                    <a:pt x="15019" y="16265"/>
                  </a:cubicBezTo>
                  <a:cubicBezTo>
                    <a:pt x="14942" y="16265"/>
                    <a:pt x="14865" y="16265"/>
                    <a:pt x="14787" y="16119"/>
                  </a:cubicBezTo>
                  <a:cubicBezTo>
                    <a:pt x="14710" y="15973"/>
                    <a:pt x="14710" y="15681"/>
                    <a:pt x="14710" y="15681"/>
                  </a:cubicBezTo>
                  <a:cubicBezTo>
                    <a:pt x="14632" y="15535"/>
                    <a:pt x="14555" y="15243"/>
                    <a:pt x="14477" y="15243"/>
                  </a:cubicBezTo>
                  <a:cubicBezTo>
                    <a:pt x="14400" y="15097"/>
                    <a:pt x="14323" y="15097"/>
                    <a:pt x="14245" y="15097"/>
                  </a:cubicBezTo>
                  <a:cubicBezTo>
                    <a:pt x="14168" y="15097"/>
                    <a:pt x="14013" y="15097"/>
                    <a:pt x="14013" y="15097"/>
                  </a:cubicBezTo>
                  <a:cubicBezTo>
                    <a:pt x="13935" y="15097"/>
                    <a:pt x="13781" y="14951"/>
                    <a:pt x="13781" y="14805"/>
                  </a:cubicBezTo>
                  <a:cubicBezTo>
                    <a:pt x="13781" y="14660"/>
                    <a:pt x="13858" y="14514"/>
                    <a:pt x="13781" y="14368"/>
                  </a:cubicBezTo>
                  <a:cubicBezTo>
                    <a:pt x="13781" y="14368"/>
                    <a:pt x="13703" y="14222"/>
                    <a:pt x="13626" y="14222"/>
                  </a:cubicBezTo>
                  <a:cubicBezTo>
                    <a:pt x="13548" y="14076"/>
                    <a:pt x="13316" y="14222"/>
                    <a:pt x="13239" y="14368"/>
                  </a:cubicBezTo>
                  <a:cubicBezTo>
                    <a:pt x="13239" y="14368"/>
                    <a:pt x="13161" y="14660"/>
                    <a:pt x="13161" y="14660"/>
                  </a:cubicBezTo>
                  <a:cubicBezTo>
                    <a:pt x="13084" y="14805"/>
                    <a:pt x="12929" y="14660"/>
                    <a:pt x="12852" y="14805"/>
                  </a:cubicBezTo>
                  <a:cubicBezTo>
                    <a:pt x="12774" y="14805"/>
                    <a:pt x="12697" y="14805"/>
                    <a:pt x="12619" y="14951"/>
                  </a:cubicBezTo>
                  <a:cubicBezTo>
                    <a:pt x="12619" y="14951"/>
                    <a:pt x="12619" y="15243"/>
                    <a:pt x="12542" y="15243"/>
                  </a:cubicBezTo>
                  <a:cubicBezTo>
                    <a:pt x="12542" y="15389"/>
                    <a:pt x="12465" y="15389"/>
                    <a:pt x="12387" y="15389"/>
                  </a:cubicBezTo>
                  <a:cubicBezTo>
                    <a:pt x="12387" y="15535"/>
                    <a:pt x="12310" y="15681"/>
                    <a:pt x="12310" y="15827"/>
                  </a:cubicBezTo>
                  <a:cubicBezTo>
                    <a:pt x="12310" y="15973"/>
                    <a:pt x="12465" y="16119"/>
                    <a:pt x="12465" y="16265"/>
                  </a:cubicBezTo>
                  <a:cubicBezTo>
                    <a:pt x="12465" y="16265"/>
                    <a:pt x="12387" y="16557"/>
                    <a:pt x="12310" y="16557"/>
                  </a:cubicBezTo>
                  <a:cubicBezTo>
                    <a:pt x="12232" y="16557"/>
                    <a:pt x="12155" y="16411"/>
                    <a:pt x="12077" y="16411"/>
                  </a:cubicBezTo>
                  <a:cubicBezTo>
                    <a:pt x="12000" y="16411"/>
                    <a:pt x="11845" y="16411"/>
                    <a:pt x="11768" y="16411"/>
                  </a:cubicBezTo>
                  <a:cubicBezTo>
                    <a:pt x="11690" y="16411"/>
                    <a:pt x="11535" y="16557"/>
                    <a:pt x="11458" y="16557"/>
                  </a:cubicBezTo>
                  <a:cubicBezTo>
                    <a:pt x="11381" y="16557"/>
                    <a:pt x="11226" y="16411"/>
                    <a:pt x="11226" y="16265"/>
                  </a:cubicBezTo>
                  <a:cubicBezTo>
                    <a:pt x="11148" y="16265"/>
                    <a:pt x="11071" y="15973"/>
                    <a:pt x="10994" y="15973"/>
                  </a:cubicBezTo>
                  <a:cubicBezTo>
                    <a:pt x="10994" y="15827"/>
                    <a:pt x="10916" y="15827"/>
                    <a:pt x="10839" y="15681"/>
                  </a:cubicBezTo>
                  <a:cubicBezTo>
                    <a:pt x="10761" y="15681"/>
                    <a:pt x="10684" y="15827"/>
                    <a:pt x="10606" y="15827"/>
                  </a:cubicBezTo>
                  <a:cubicBezTo>
                    <a:pt x="10606" y="15973"/>
                    <a:pt x="10606" y="16265"/>
                    <a:pt x="10529" y="16265"/>
                  </a:cubicBezTo>
                  <a:cubicBezTo>
                    <a:pt x="10452" y="16411"/>
                    <a:pt x="10374" y="16557"/>
                    <a:pt x="10297" y="16557"/>
                  </a:cubicBezTo>
                  <a:cubicBezTo>
                    <a:pt x="10297" y="16557"/>
                    <a:pt x="10142" y="16411"/>
                    <a:pt x="10065" y="16411"/>
                  </a:cubicBezTo>
                  <a:cubicBezTo>
                    <a:pt x="9910" y="16265"/>
                    <a:pt x="9755" y="15827"/>
                    <a:pt x="9677" y="15681"/>
                  </a:cubicBezTo>
                  <a:cubicBezTo>
                    <a:pt x="9600" y="15681"/>
                    <a:pt x="9445" y="15535"/>
                    <a:pt x="9368" y="15389"/>
                  </a:cubicBezTo>
                  <a:cubicBezTo>
                    <a:pt x="9290" y="15389"/>
                    <a:pt x="9135" y="15535"/>
                    <a:pt x="9058" y="15535"/>
                  </a:cubicBezTo>
                  <a:cubicBezTo>
                    <a:pt x="9058" y="15535"/>
                    <a:pt x="8981" y="15827"/>
                    <a:pt x="8903" y="15827"/>
                  </a:cubicBezTo>
                  <a:cubicBezTo>
                    <a:pt x="8826" y="15973"/>
                    <a:pt x="8671" y="15973"/>
                    <a:pt x="8594" y="15973"/>
                  </a:cubicBezTo>
                  <a:cubicBezTo>
                    <a:pt x="8516" y="15973"/>
                    <a:pt x="8361" y="15681"/>
                    <a:pt x="8284" y="15681"/>
                  </a:cubicBezTo>
                  <a:cubicBezTo>
                    <a:pt x="8206" y="15535"/>
                    <a:pt x="8052" y="15535"/>
                    <a:pt x="7974" y="15535"/>
                  </a:cubicBezTo>
                  <a:cubicBezTo>
                    <a:pt x="7897" y="15389"/>
                    <a:pt x="7819" y="14951"/>
                    <a:pt x="7742" y="14805"/>
                  </a:cubicBezTo>
                  <a:cubicBezTo>
                    <a:pt x="7665" y="14660"/>
                    <a:pt x="7510" y="14514"/>
                    <a:pt x="7355" y="14368"/>
                  </a:cubicBezTo>
                  <a:cubicBezTo>
                    <a:pt x="7277" y="14368"/>
                    <a:pt x="7123" y="14222"/>
                    <a:pt x="7045" y="14222"/>
                  </a:cubicBezTo>
                  <a:cubicBezTo>
                    <a:pt x="6968" y="14076"/>
                    <a:pt x="6968" y="13784"/>
                    <a:pt x="6968" y="13638"/>
                  </a:cubicBezTo>
                  <a:cubicBezTo>
                    <a:pt x="6890" y="13638"/>
                    <a:pt x="6890" y="13346"/>
                    <a:pt x="6813" y="13346"/>
                  </a:cubicBezTo>
                  <a:cubicBezTo>
                    <a:pt x="6813" y="13346"/>
                    <a:pt x="6735" y="13492"/>
                    <a:pt x="6735" y="13492"/>
                  </a:cubicBezTo>
                  <a:cubicBezTo>
                    <a:pt x="6735" y="13638"/>
                    <a:pt x="6813" y="13784"/>
                    <a:pt x="6813" y="13784"/>
                  </a:cubicBezTo>
                  <a:cubicBezTo>
                    <a:pt x="6813" y="13930"/>
                    <a:pt x="6735" y="14368"/>
                    <a:pt x="6658" y="14368"/>
                  </a:cubicBezTo>
                  <a:cubicBezTo>
                    <a:pt x="6658" y="14368"/>
                    <a:pt x="6503" y="14222"/>
                    <a:pt x="6503" y="14076"/>
                  </a:cubicBezTo>
                  <a:cubicBezTo>
                    <a:pt x="6426" y="13930"/>
                    <a:pt x="6426" y="13638"/>
                    <a:pt x="6348" y="13638"/>
                  </a:cubicBezTo>
                  <a:cubicBezTo>
                    <a:pt x="6348" y="13346"/>
                    <a:pt x="6194" y="13054"/>
                    <a:pt x="6116" y="12908"/>
                  </a:cubicBezTo>
                  <a:cubicBezTo>
                    <a:pt x="6039" y="12908"/>
                    <a:pt x="5884" y="12762"/>
                    <a:pt x="5806" y="12616"/>
                  </a:cubicBezTo>
                  <a:cubicBezTo>
                    <a:pt x="5729" y="12616"/>
                    <a:pt x="5497" y="12616"/>
                    <a:pt x="5342" y="12616"/>
                  </a:cubicBezTo>
                  <a:cubicBezTo>
                    <a:pt x="5265" y="12616"/>
                    <a:pt x="5032" y="12470"/>
                    <a:pt x="4955" y="12324"/>
                  </a:cubicBezTo>
                  <a:cubicBezTo>
                    <a:pt x="4955" y="12178"/>
                    <a:pt x="4877" y="12033"/>
                    <a:pt x="4877" y="12033"/>
                  </a:cubicBezTo>
                  <a:cubicBezTo>
                    <a:pt x="4877" y="11887"/>
                    <a:pt x="4877" y="11449"/>
                    <a:pt x="4877" y="11303"/>
                  </a:cubicBezTo>
                  <a:cubicBezTo>
                    <a:pt x="4877" y="11303"/>
                    <a:pt x="4800" y="11157"/>
                    <a:pt x="4723" y="11011"/>
                  </a:cubicBezTo>
                  <a:cubicBezTo>
                    <a:pt x="4645" y="11011"/>
                    <a:pt x="4568" y="11157"/>
                    <a:pt x="4490" y="11157"/>
                  </a:cubicBezTo>
                  <a:cubicBezTo>
                    <a:pt x="4413" y="11011"/>
                    <a:pt x="4258" y="11011"/>
                    <a:pt x="4258" y="11011"/>
                  </a:cubicBezTo>
                  <a:cubicBezTo>
                    <a:pt x="4181" y="10865"/>
                    <a:pt x="4103" y="10719"/>
                    <a:pt x="4103" y="10719"/>
                  </a:cubicBezTo>
                  <a:cubicBezTo>
                    <a:pt x="4026" y="10719"/>
                    <a:pt x="3871" y="10719"/>
                    <a:pt x="3794" y="10719"/>
                  </a:cubicBezTo>
                  <a:cubicBezTo>
                    <a:pt x="3716" y="10865"/>
                    <a:pt x="3639" y="11011"/>
                    <a:pt x="3561" y="11157"/>
                  </a:cubicBezTo>
                  <a:cubicBezTo>
                    <a:pt x="3561" y="11303"/>
                    <a:pt x="3561" y="11449"/>
                    <a:pt x="3484" y="11595"/>
                  </a:cubicBezTo>
                  <a:cubicBezTo>
                    <a:pt x="3484" y="11741"/>
                    <a:pt x="3406" y="11741"/>
                    <a:pt x="3406" y="11887"/>
                  </a:cubicBezTo>
                  <a:cubicBezTo>
                    <a:pt x="3406" y="11887"/>
                    <a:pt x="3252" y="12033"/>
                    <a:pt x="3252" y="12033"/>
                  </a:cubicBezTo>
                  <a:cubicBezTo>
                    <a:pt x="3174" y="12178"/>
                    <a:pt x="3019" y="12178"/>
                    <a:pt x="2942" y="12178"/>
                  </a:cubicBezTo>
                  <a:cubicBezTo>
                    <a:pt x="2942" y="12178"/>
                    <a:pt x="2942" y="12178"/>
                    <a:pt x="2942" y="12178"/>
                  </a:cubicBezTo>
                  <a:cubicBezTo>
                    <a:pt x="2942" y="12033"/>
                    <a:pt x="2865" y="12033"/>
                    <a:pt x="2865" y="11887"/>
                  </a:cubicBezTo>
                  <a:cubicBezTo>
                    <a:pt x="2787" y="11741"/>
                    <a:pt x="2710" y="11449"/>
                    <a:pt x="2632" y="11303"/>
                  </a:cubicBezTo>
                  <a:cubicBezTo>
                    <a:pt x="2632" y="11303"/>
                    <a:pt x="2477" y="11303"/>
                    <a:pt x="2400" y="11303"/>
                  </a:cubicBezTo>
                  <a:cubicBezTo>
                    <a:pt x="2400" y="11303"/>
                    <a:pt x="2245" y="11303"/>
                    <a:pt x="2168" y="11303"/>
                  </a:cubicBezTo>
                  <a:cubicBezTo>
                    <a:pt x="2090" y="11303"/>
                    <a:pt x="2013" y="11595"/>
                    <a:pt x="1935" y="11595"/>
                  </a:cubicBezTo>
                  <a:cubicBezTo>
                    <a:pt x="1858" y="11595"/>
                    <a:pt x="1781" y="11741"/>
                    <a:pt x="1703" y="11741"/>
                  </a:cubicBezTo>
                  <a:cubicBezTo>
                    <a:pt x="1703" y="11595"/>
                    <a:pt x="1703" y="11449"/>
                    <a:pt x="1703" y="11303"/>
                  </a:cubicBezTo>
                  <a:cubicBezTo>
                    <a:pt x="1703" y="11303"/>
                    <a:pt x="1781" y="11011"/>
                    <a:pt x="1858" y="11011"/>
                  </a:cubicBezTo>
                  <a:cubicBezTo>
                    <a:pt x="1858" y="10865"/>
                    <a:pt x="1858" y="10573"/>
                    <a:pt x="1858" y="10427"/>
                  </a:cubicBezTo>
                  <a:cubicBezTo>
                    <a:pt x="1858" y="10281"/>
                    <a:pt x="1858" y="9843"/>
                    <a:pt x="1781" y="9697"/>
                  </a:cubicBezTo>
                  <a:cubicBezTo>
                    <a:pt x="1781" y="9551"/>
                    <a:pt x="1626" y="9260"/>
                    <a:pt x="1548" y="8968"/>
                  </a:cubicBezTo>
                  <a:cubicBezTo>
                    <a:pt x="1471" y="8968"/>
                    <a:pt x="1394" y="8822"/>
                    <a:pt x="1394" y="8676"/>
                  </a:cubicBezTo>
                  <a:cubicBezTo>
                    <a:pt x="1316" y="8676"/>
                    <a:pt x="1161" y="8676"/>
                    <a:pt x="1084" y="8822"/>
                  </a:cubicBezTo>
                  <a:cubicBezTo>
                    <a:pt x="1084" y="8822"/>
                    <a:pt x="929" y="8968"/>
                    <a:pt x="852" y="8968"/>
                  </a:cubicBezTo>
                  <a:cubicBezTo>
                    <a:pt x="774" y="8968"/>
                    <a:pt x="697" y="8822"/>
                    <a:pt x="619" y="8822"/>
                  </a:cubicBezTo>
                  <a:cubicBezTo>
                    <a:pt x="619" y="8822"/>
                    <a:pt x="465" y="8676"/>
                    <a:pt x="387" y="8530"/>
                  </a:cubicBezTo>
                  <a:cubicBezTo>
                    <a:pt x="310" y="8530"/>
                    <a:pt x="155" y="8530"/>
                    <a:pt x="155" y="8530"/>
                  </a:cubicBezTo>
                  <a:cubicBezTo>
                    <a:pt x="77" y="8530"/>
                    <a:pt x="0" y="8676"/>
                    <a:pt x="0" y="8676"/>
                  </a:cubicBezTo>
                  <a:cubicBezTo>
                    <a:pt x="0" y="8384"/>
                    <a:pt x="155" y="8238"/>
                    <a:pt x="155" y="8092"/>
                  </a:cubicBezTo>
                  <a:cubicBezTo>
                    <a:pt x="232" y="7946"/>
                    <a:pt x="232" y="7800"/>
                    <a:pt x="310" y="7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5" name="Google Shape;2665;p280"/>
            <p:cNvSpPr/>
            <p:nvPr/>
          </p:nvSpPr>
          <p:spPr>
            <a:xfrm>
              <a:off x="2855610" y="2295686"/>
              <a:ext cx="954305" cy="9567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49" y="16917"/>
                  </a:moveTo>
                  <a:cubicBezTo>
                    <a:pt x="21600" y="17069"/>
                    <a:pt x="21600" y="17069"/>
                    <a:pt x="21600" y="17220"/>
                  </a:cubicBezTo>
                  <a:cubicBezTo>
                    <a:pt x="21449" y="17371"/>
                    <a:pt x="21449" y="17371"/>
                    <a:pt x="21298" y="17371"/>
                  </a:cubicBezTo>
                  <a:cubicBezTo>
                    <a:pt x="21298" y="17522"/>
                    <a:pt x="20996" y="17371"/>
                    <a:pt x="20996" y="17371"/>
                  </a:cubicBezTo>
                  <a:cubicBezTo>
                    <a:pt x="20845" y="17522"/>
                    <a:pt x="20543" y="17371"/>
                    <a:pt x="20543" y="17522"/>
                  </a:cubicBezTo>
                  <a:cubicBezTo>
                    <a:pt x="20392" y="17522"/>
                    <a:pt x="20241" y="17673"/>
                    <a:pt x="20241" y="17824"/>
                  </a:cubicBezTo>
                  <a:cubicBezTo>
                    <a:pt x="20090" y="17824"/>
                    <a:pt x="20090" y="17824"/>
                    <a:pt x="19938" y="17975"/>
                  </a:cubicBezTo>
                  <a:cubicBezTo>
                    <a:pt x="19938" y="17975"/>
                    <a:pt x="19636" y="17975"/>
                    <a:pt x="19636" y="17975"/>
                  </a:cubicBezTo>
                  <a:cubicBezTo>
                    <a:pt x="19485" y="17975"/>
                    <a:pt x="19334" y="17975"/>
                    <a:pt x="19334" y="18126"/>
                  </a:cubicBezTo>
                  <a:cubicBezTo>
                    <a:pt x="19183" y="18277"/>
                    <a:pt x="19334" y="18428"/>
                    <a:pt x="19183" y="18579"/>
                  </a:cubicBezTo>
                  <a:cubicBezTo>
                    <a:pt x="19183" y="18579"/>
                    <a:pt x="19032" y="18730"/>
                    <a:pt x="19032" y="18730"/>
                  </a:cubicBezTo>
                  <a:cubicBezTo>
                    <a:pt x="19032" y="18881"/>
                    <a:pt x="19032" y="19032"/>
                    <a:pt x="19032" y="19183"/>
                  </a:cubicBezTo>
                  <a:cubicBezTo>
                    <a:pt x="19032" y="19183"/>
                    <a:pt x="18881" y="19334"/>
                    <a:pt x="18881" y="19334"/>
                  </a:cubicBezTo>
                  <a:cubicBezTo>
                    <a:pt x="18881" y="19485"/>
                    <a:pt x="18579" y="19485"/>
                    <a:pt x="18579" y="19485"/>
                  </a:cubicBezTo>
                  <a:cubicBezTo>
                    <a:pt x="18428" y="19485"/>
                    <a:pt x="18277" y="19485"/>
                    <a:pt x="18126" y="19485"/>
                  </a:cubicBezTo>
                  <a:cubicBezTo>
                    <a:pt x="18126" y="19334"/>
                    <a:pt x="17975" y="19334"/>
                    <a:pt x="17824" y="19183"/>
                  </a:cubicBezTo>
                  <a:cubicBezTo>
                    <a:pt x="17824" y="19183"/>
                    <a:pt x="17522" y="19183"/>
                    <a:pt x="17371" y="19183"/>
                  </a:cubicBezTo>
                  <a:cubicBezTo>
                    <a:pt x="17371" y="19183"/>
                    <a:pt x="17220" y="19183"/>
                    <a:pt x="17069" y="19334"/>
                  </a:cubicBezTo>
                  <a:cubicBezTo>
                    <a:pt x="17069" y="19334"/>
                    <a:pt x="16917" y="19485"/>
                    <a:pt x="16917" y="19636"/>
                  </a:cubicBezTo>
                  <a:cubicBezTo>
                    <a:pt x="16917" y="19636"/>
                    <a:pt x="16766" y="19787"/>
                    <a:pt x="16766" y="19787"/>
                  </a:cubicBezTo>
                  <a:cubicBezTo>
                    <a:pt x="16766" y="19938"/>
                    <a:pt x="16766" y="20090"/>
                    <a:pt x="16766" y="20241"/>
                  </a:cubicBezTo>
                  <a:cubicBezTo>
                    <a:pt x="16766" y="20392"/>
                    <a:pt x="16766" y="20543"/>
                    <a:pt x="16615" y="20694"/>
                  </a:cubicBezTo>
                  <a:cubicBezTo>
                    <a:pt x="16615" y="20694"/>
                    <a:pt x="16313" y="20845"/>
                    <a:pt x="16313" y="20845"/>
                  </a:cubicBezTo>
                  <a:cubicBezTo>
                    <a:pt x="16162" y="20996"/>
                    <a:pt x="16011" y="20996"/>
                    <a:pt x="15860" y="21147"/>
                  </a:cubicBezTo>
                  <a:cubicBezTo>
                    <a:pt x="15860" y="21147"/>
                    <a:pt x="15709" y="21298"/>
                    <a:pt x="15709" y="21449"/>
                  </a:cubicBezTo>
                  <a:cubicBezTo>
                    <a:pt x="15709" y="21449"/>
                    <a:pt x="15407" y="21449"/>
                    <a:pt x="15407" y="21600"/>
                  </a:cubicBezTo>
                  <a:cubicBezTo>
                    <a:pt x="15256" y="21600"/>
                    <a:pt x="15256" y="21600"/>
                    <a:pt x="15105" y="21600"/>
                  </a:cubicBezTo>
                  <a:cubicBezTo>
                    <a:pt x="15105" y="21600"/>
                    <a:pt x="14803" y="21600"/>
                    <a:pt x="14803" y="21449"/>
                  </a:cubicBezTo>
                  <a:cubicBezTo>
                    <a:pt x="14652" y="21449"/>
                    <a:pt x="14652" y="21147"/>
                    <a:pt x="14652" y="21147"/>
                  </a:cubicBezTo>
                  <a:cubicBezTo>
                    <a:pt x="14501" y="20996"/>
                    <a:pt x="14350" y="20845"/>
                    <a:pt x="14199" y="20845"/>
                  </a:cubicBezTo>
                  <a:cubicBezTo>
                    <a:pt x="14199" y="20845"/>
                    <a:pt x="14048" y="20694"/>
                    <a:pt x="14048" y="20694"/>
                  </a:cubicBezTo>
                  <a:cubicBezTo>
                    <a:pt x="13897" y="20694"/>
                    <a:pt x="13745" y="20845"/>
                    <a:pt x="13594" y="20845"/>
                  </a:cubicBezTo>
                  <a:cubicBezTo>
                    <a:pt x="13594" y="20845"/>
                    <a:pt x="13443" y="20845"/>
                    <a:pt x="13443" y="20845"/>
                  </a:cubicBezTo>
                  <a:cubicBezTo>
                    <a:pt x="13443" y="20694"/>
                    <a:pt x="13443" y="20694"/>
                    <a:pt x="13292" y="20543"/>
                  </a:cubicBezTo>
                  <a:cubicBezTo>
                    <a:pt x="13292" y="20543"/>
                    <a:pt x="13292" y="20241"/>
                    <a:pt x="13292" y="20241"/>
                  </a:cubicBezTo>
                  <a:cubicBezTo>
                    <a:pt x="13292" y="20090"/>
                    <a:pt x="13292" y="19938"/>
                    <a:pt x="13292" y="19787"/>
                  </a:cubicBezTo>
                  <a:cubicBezTo>
                    <a:pt x="13292" y="19787"/>
                    <a:pt x="13443" y="19787"/>
                    <a:pt x="13443" y="19636"/>
                  </a:cubicBezTo>
                  <a:cubicBezTo>
                    <a:pt x="13443" y="19636"/>
                    <a:pt x="13594" y="19334"/>
                    <a:pt x="13594" y="19183"/>
                  </a:cubicBezTo>
                  <a:cubicBezTo>
                    <a:pt x="13594" y="19032"/>
                    <a:pt x="13443" y="19032"/>
                    <a:pt x="13292" y="18881"/>
                  </a:cubicBezTo>
                  <a:cubicBezTo>
                    <a:pt x="13292" y="18730"/>
                    <a:pt x="13443" y="18579"/>
                    <a:pt x="13292" y="18428"/>
                  </a:cubicBezTo>
                  <a:cubicBezTo>
                    <a:pt x="13292" y="18428"/>
                    <a:pt x="12990" y="18428"/>
                    <a:pt x="12990" y="18428"/>
                  </a:cubicBezTo>
                  <a:cubicBezTo>
                    <a:pt x="12839" y="18428"/>
                    <a:pt x="12688" y="18579"/>
                    <a:pt x="12688" y="18730"/>
                  </a:cubicBezTo>
                  <a:cubicBezTo>
                    <a:pt x="12537" y="18730"/>
                    <a:pt x="12537" y="18881"/>
                    <a:pt x="12537" y="18881"/>
                  </a:cubicBezTo>
                  <a:cubicBezTo>
                    <a:pt x="12386" y="18881"/>
                    <a:pt x="12084" y="18881"/>
                    <a:pt x="12084" y="18730"/>
                  </a:cubicBezTo>
                  <a:cubicBezTo>
                    <a:pt x="11933" y="18730"/>
                    <a:pt x="11933" y="18428"/>
                    <a:pt x="11933" y="18277"/>
                  </a:cubicBezTo>
                  <a:cubicBezTo>
                    <a:pt x="11782" y="18126"/>
                    <a:pt x="11782" y="17975"/>
                    <a:pt x="11782" y="17824"/>
                  </a:cubicBezTo>
                  <a:cubicBezTo>
                    <a:pt x="11782" y="17824"/>
                    <a:pt x="11631" y="17673"/>
                    <a:pt x="11480" y="17673"/>
                  </a:cubicBezTo>
                  <a:cubicBezTo>
                    <a:pt x="11480" y="17522"/>
                    <a:pt x="11178" y="17371"/>
                    <a:pt x="11027" y="17371"/>
                  </a:cubicBezTo>
                  <a:cubicBezTo>
                    <a:pt x="11027" y="17371"/>
                    <a:pt x="10876" y="17522"/>
                    <a:pt x="10876" y="17522"/>
                  </a:cubicBezTo>
                  <a:cubicBezTo>
                    <a:pt x="10724" y="17673"/>
                    <a:pt x="10724" y="17824"/>
                    <a:pt x="10724" y="17975"/>
                  </a:cubicBezTo>
                  <a:cubicBezTo>
                    <a:pt x="10724" y="17975"/>
                    <a:pt x="10573" y="18126"/>
                    <a:pt x="10422" y="17975"/>
                  </a:cubicBezTo>
                  <a:cubicBezTo>
                    <a:pt x="10271" y="17975"/>
                    <a:pt x="10120" y="17824"/>
                    <a:pt x="9969" y="17673"/>
                  </a:cubicBezTo>
                  <a:cubicBezTo>
                    <a:pt x="9969" y="17522"/>
                    <a:pt x="9818" y="17220"/>
                    <a:pt x="9818" y="17069"/>
                  </a:cubicBezTo>
                  <a:cubicBezTo>
                    <a:pt x="9667" y="16917"/>
                    <a:pt x="9516" y="16615"/>
                    <a:pt x="9516" y="16464"/>
                  </a:cubicBezTo>
                  <a:cubicBezTo>
                    <a:pt x="9516" y="16313"/>
                    <a:pt x="9365" y="16011"/>
                    <a:pt x="9365" y="15709"/>
                  </a:cubicBezTo>
                  <a:cubicBezTo>
                    <a:pt x="9516" y="15558"/>
                    <a:pt x="9516" y="15407"/>
                    <a:pt x="9516" y="15256"/>
                  </a:cubicBezTo>
                  <a:cubicBezTo>
                    <a:pt x="9516" y="15105"/>
                    <a:pt x="9516" y="14954"/>
                    <a:pt x="9516" y="14803"/>
                  </a:cubicBezTo>
                  <a:cubicBezTo>
                    <a:pt x="9365" y="14803"/>
                    <a:pt x="9365" y="14652"/>
                    <a:pt x="9214" y="14501"/>
                  </a:cubicBezTo>
                  <a:cubicBezTo>
                    <a:pt x="9214" y="14501"/>
                    <a:pt x="8912" y="14350"/>
                    <a:pt x="8912" y="14199"/>
                  </a:cubicBezTo>
                  <a:cubicBezTo>
                    <a:pt x="8912" y="14048"/>
                    <a:pt x="8912" y="13745"/>
                    <a:pt x="8912" y="13594"/>
                  </a:cubicBezTo>
                  <a:cubicBezTo>
                    <a:pt x="8912" y="13443"/>
                    <a:pt x="9063" y="13292"/>
                    <a:pt x="9063" y="13141"/>
                  </a:cubicBezTo>
                  <a:cubicBezTo>
                    <a:pt x="9063" y="12990"/>
                    <a:pt x="9063" y="12839"/>
                    <a:pt x="9063" y="12688"/>
                  </a:cubicBezTo>
                  <a:cubicBezTo>
                    <a:pt x="9063" y="12537"/>
                    <a:pt x="8761" y="12235"/>
                    <a:pt x="8610" y="12235"/>
                  </a:cubicBezTo>
                  <a:cubicBezTo>
                    <a:pt x="8610" y="12084"/>
                    <a:pt x="8308" y="11933"/>
                    <a:pt x="8308" y="11933"/>
                  </a:cubicBezTo>
                  <a:cubicBezTo>
                    <a:pt x="8157" y="11782"/>
                    <a:pt x="8006" y="11631"/>
                    <a:pt x="8006" y="11480"/>
                  </a:cubicBezTo>
                  <a:cubicBezTo>
                    <a:pt x="8006" y="11178"/>
                    <a:pt x="8006" y="10724"/>
                    <a:pt x="7855" y="10422"/>
                  </a:cubicBezTo>
                  <a:cubicBezTo>
                    <a:pt x="7855" y="10422"/>
                    <a:pt x="7703" y="10271"/>
                    <a:pt x="7703" y="10120"/>
                  </a:cubicBezTo>
                  <a:cubicBezTo>
                    <a:pt x="7703" y="10120"/>
                    <a:pt x="7552" y="9969"/>
                    <a:pt x="7401" y="9818"/>
                  </a:cubicBezTo>
                  <a:cubicBezTo>
                    <a:pt x="7401" y="9818"/>
                    <a:pt x="7552" y="9667"/>
                    <a:pt x="7552" y="9516"/>
                  </a:cubicBezTo>
                  <a:cubicBezTo>
                    <a:pt x="7552" y="9365"/>
                    <a:pt x="7855" y="9214"/>
                    <a:pt x="7855" y="9063"/>
                  </a:cubicBezTo>
                  <a:cubicBezTo>
                    <a:pt x="7855" y="9063"/>
                    <a:pt x="7855" y="8761"/>
                    <a:pt x="7703" y="8761"/>
                  </a:cubicBezTo>
                  <a:cubicBezTo>
                    <a:pt x="7703" y="8610"/>
                    <a:pt x="7552" y="8459"/>
                    <a:pt x="7401" y="8459"/>
                  </a:cubicBezTo>
                  <a:cubicBezTo>
                    <a:pt x="7250" y="8459"/>
                    <a:pt x="7099" y="8610"/>
                    <a:pt x="7099" y="8610"/>
                  </a:cubicBezTo>
                  <a:cubicBezTo>
                    <a:pt x="6948" y="8761"/>
                    <a:pt x="6948" y="8912"/>
                    <a:pt x="6948" y="9063"/>
                  </a:cubicBezTo>
                  <a:cubicBezTo>
                    <a:pt x="6797" y="9063"/>
                    <a:pt x="6495" y="9063"/>
                    <a:pt x="6344" y="9063"/>
                  </a:cubicBezTo>
                  <a:cubicBezTo>
                    <a:pt x="6193" y="9063"/>
                    <a:pt x="6042" y="8912"/>
                    <a:pt x="5891" y="8912"/>
                  </a:cubicBezTo>
                  <a:cubicBezTo>
                    <a:pt x="5740" y="8761"/>
                    <a:pt x="5740" y="8308"/>
                    <a:pt x="5589" y="8308"/>
                  </a:cubicBezTo>
                  <a:cubicBezTo>
                    <a:pt x="5438" y="8157"/>
                    <a:pt x="5287" y="8006"/>
                    <a:pt x="5136" y="8006"/>
                  </a:cubicBezTo>
                  <a:cubicBezTo>
                    <a:pt x="5136" y="7855"/>
                    <a:pt x="4834" y="7855"/>
                    <a:pt x="4834" y="7855"/>
                  </a:cubicBezTo>
                  <a:cubicBezTo>
                    <a:pt x="4683" y="7703"/>
                    <a:pt x="4683" y="7401"/>
                    <a:pt x="4531" y="7250"/>
                  </a:cubicBezTo>
                  <a:cubicBezTo>
                    <a:pt x="4531" y="7250"/>
                    <a:pt x="4229" y="7250"/>
                    <a:pt x="4229" y="7250"/>
                  </a:cubicBezTo>
                  <a:cubicBezTo>
                    <a:pt x="4078" y="7250"/>
                    <a:pt x="3776" y="7250"/>
                    <a:pt x="3625" y="7401"/>
                  </a:cubicBezTo>
                  <a:cubicBezTo>
                    <a:pt x="3625" y="7401"/>
                    <a:pt x="3474" y="7703"/>
                    <a:pt x="3323" y="7703"/>
                  </a:cubicBezTo>
                  <a:cubicBezTo>
                    <a:pt x="3323" y="7855"/>
                    <a:pt x="3172" y="7855"/>
                    <a:pt x="3021" y="7855"/>
                  </a:cubicBezTo>
                  <a:cubicBezTo>
                    <a:pt x="2870" y="7703"/>
                    <a:pt x="2719" y="7552"/>
                    <a:pt x="2719" y="7401"/>
                  </a:cubicBezTo>
                  <a:cubicBezTo>
                    <a:pt x="2568" y="7250"/>
                    <a:pt x="2719" y="6948"/>
                    <a:pt x="2870" y="6948"/>
                  </a:cubicBezTo>
                  <a:cubicBezTo>
                    <a:pt x="2870" y="6797"/>
                    <a:pt x="3021" y="6797"/>
                    <a:pt x="3021" y="6646"/>
                  </a:cubicBezTo>
                  <a:cubicBezTo>
                    <a:pt x="3021" y="6495"/>
                    <a:pt x="3021" y="6344"/>
                    <a:pt x="2870" y="6193"/>
                  </a:cubicBezTo>
                  <a:cubicBezTo>
                    <a:pt x="2870" y="6193"/>
                    <a:pt x="2568" y="6042"/>
                    <a:pt x="2568" y="6042"/>
                  </a:cubicBezTo>
                  <a:cubicBezTo>
                    <a:pt x="2417" y="6042"/>
                    <a:pt x="2115" y="6042"/>
                    <a:pt x="2115" y="6193"/>
                  </a:cubicBezTo>
                  <a:cubicBezTo>
                    <a:pt x="1964" y="6193"/>
                    <a:pt x="1964" y="6344"/>
                    <a:pt x="1964" y="6344"/>
                  </a:cubicBezTo>
                  <a:cubicBezTo>
                    <a:pt x="1813" y="6344"/>
                    <a:pt x="1662" y="6495"/>
                    <a:pt x="1510" y="6495"/>
                  </a:cubicBezTo>
                  <a:cubicBezTo>
                    <a:pt x="1359" y="6495"/>
                    <a:pt x="1359" y="6344"/>
                    <a:pt x="1208" y="6344"/>
                  </a:cubicBezTo>
                  <a:cubicBezTo>
                    <a:pt x="1208" y="6344"/>
                    <a:pt x="1208" y="6193"/>
                    <a:pt x="1208" y="6193"/>
                  </a:cubicBezTo>
                  <a:cubicBezTo>
                    <a:pt x="1208" y="6042"/>
                    <a:pt x="1057" y="5891"/>
                    <a:pt x="1057" y="5740"/>
                  </a:cubicBezTo>
                  <a:cubicBezTo>
                    <a:pt x="1057" y="5589"/>
                    <a:pt x="1208" y="5287"/>
                    <a:pt x="1208" y="5287"/>
                  </a:cubicBezTo>
                  <a:cubicBezTo>
                    <a:pt x="1208" y="5287"/>
                    <a:pt x="1662" y="5287"/>
                    <a:pt x="1662" y="5136"/>
                  </a:cubicBezTo>
                  <a:cubicBezTo>
                    <a:pt x="1813" y="5136"/>
                    <a:pt x="1813" y="4985"/>
                    <a:pt x="1813" y="4834"/>
                  </a:cubicBezTo>
                  <a:cubicBezTo>
                    <a:pt x="1964" y="4834"/>
                    <a:pt x="2115" y="4683"/>
                    <a:pt x="2115" y="4683"/>
                  </a:cubicBezTo>
                  <a:cubicBezTo>
                    <a:pt x="2115" y="4683"/>
                    <a:pt x="2266" y="4531"/>
                    <a:pt x="2266" y="4531"/>
                  </a:cubicBezTo>
                  <a:cubicBezTo>
                    <a:pt x="2266" y="4380"/>
                    <a:pt x="2115" y="4229"/>
                    <a:pt x="1964" y="4078"/>
                  </a:cubicBezTo>
                  <a:cubicBezTo>
                    <a:pt x="1964" y="4078"/>
                    <a:pt x="1813" y="3927"/>
                    <a:pt x="1813" y="3927"/>
                  </a:cubicBezTo>
                  <a:cubicBezTo>
                    <a:pt x="1662" y="3927"/>
                    <a:pt x="1510" y="3776"/>
                    <a:pt x="1510" y="3776"/>
                  </a:cubicBezTo>
                  <a:cubicBezTo>
                    <a:pt x="1359" y="3625"/>
                    <a:pt x="1208" y="3625"/>
                    <a:pt x="1208" y="3625"/>
                  </a:cubicBezTo>
                  <a:cubicBezTo>
                    <a:pt x="1057" y="3625"/>
                    <a:pt x="906" y="3625"/>
                    <a:pt x="755" y="3625"/>
                  </a:cubicBezTo>
                  <a:cubicBezTo>
                    <a:pt x="604" y="3625"/>
                    <a:pt x="604" y="3776"/>
                    <a:pt x="604" y="3776"/>
                  </a:cubicBezTo>
                  <a:cubicBezTo>
                    <a:pt x="453" y="3776"/>
                    <a:pt x="302" y="3927"/>
                    <a:pt x="151" y="3927"/>
                  </a:cubicBezTo>
                  <a:cubicBezTo>
                    <a:pt x="151" y="3776"/>
                    <a:pt x="0" y="3776"/>
                    <a:pt x="0" y="3776"/>
                  </a:cubicBezTo>
                  <a:cubicBezTo>
                    <a:pt x="0" y="3625"/>
                    <a:pt x="0" y="3323"/>
                    <a:pt x="0" y="3323"/>
                  </a:cubicBezTo>
                  <a:cubicBezTo>
                    <a:pt x="0" y="3172"/>
                    <a:pt x="151" y="2870"/>
                    <a:pt x="302" y="2719"/>
                  </a:cubicBezTo>
                  <a:cubicBezTo>
                    <a:pt x="302" y="2568"/>
                    <a:pt x="302" y="2417"/>
                    <a:pt x="302" y="2266"/>
                  </a:cubicBezTo>
                  <a:cubicBezTo>
                    <a:pt x="302" y="2115"/>
                    <a:pt x="151" y="1813"/>
                    <a:pt x="151" y="1662"/>
                  </a:cubicBezTo>
                  <a:cubicBezTo>
                    <a:pt x="151" y="1510"/>
                    <a:pt x="151" y="1208"/>
                    <a:pt x="302" y="906"/>
                  </a:cubicBezTo>
                  <a:cubicBezTo>
                    <a:pt x="302" y="906"/>
                    <a:pt x="453" y="604"/>
                    <a:pt x="604" y="604"/>
                  </a:cubicBezTo>
                  <a:cubicBezTo>
                    <a:pt x="755" y="604"/>
                    <a:pt x="906" y="906"/>
                    <a:pt x="906" y="1057"/>
                  </a:cubicBezTo>
                  <a:cubicBezTo>
                    <a:pt x="906" y="1057"/>
                    <a:pt x="906" y="1208"/>
                    <a:pt x="906" y="1359"/>
                  </a:cubicBezTo>
                  <a:cubicBezTo>
                    <a:pt x="1057" y="1359"/>
                    <a:pt x="1359" y="1359"/>
                    <a:pt x="1359" y="1359"/>
                  </a:cubicBezTo>
                  <a:cubicBezTo>
                    <a:pt x="1510" y="1208"/>
                    <a:pt x="1510" y="1057"/>
                    <a:pt x="1510" y="906"/>
                  </a:cubicBezTo>
                  <a:cubicBezTo>
                    <a:pt x="1662" y="906"/>
                    <a:pt x="1510" y="604"/>
                    <a:pt x="1662" y="604"/>
                  </a:cubicBezTo>
                  <a:cubicBezTo>
                    <a:pt x="1662" y="453"/>
                    <a:pt x="1813" y="755"/>
                    <a:pt x="1964" y="755"/>
                  </a:cubicBezTo>
                  <a:cubicBezTo>
                    <a:pt x="2115" y="755"/>
                    <a:pt x="2568" y="604"/>
                    <a:pt x="2719" y="604"/>
                  </a:cubicBezTo>
                  <a:cubicBezTo>
                    <a:pt x="2719" y="604"/>
                    <a:pt x="2719" y="755"/>
                    <a:pt x="2719" y="755"/>
                  </a:cubicBezTo>
                  <a:cubicBezTo>
                    <a:pt x="2719" y="755"/>
                    <a:pt x="2568" y="906"/>
                    <a:pt x="2568" y="906"/>
                  </a:cubicBezTo>
                  <a:cubicBezTo>
                    <a:pt x="2568" y="1057"/>
                    <a:pt x="2719" y="1057"/>
                    <a:pt x="2719" y="1057"/>
                  </a:cubicBezTo>
                  <a:cubicBezTo>
                    <a:pt x="2870" y="1208"/>
                    <a:pt x="3021" y="1208"/>
                    <a:pt x="3021" y="1208"/>
                  </a:cubicBezTo>
                  <a:cubicBezTo>
                    <a:pt x="3172" y="1208"/>
                    <a:pt x="3323" y="1359"/>
                    <a:pt x="3474" y="1359"/>
                  </a:cubicBezTo>
                  <a:cubicBezTo>
                    <a:pt x="3474" y="1359"/>
                    <a:pt x="3776" y="1510"/>
                    <a:pt x="3776" y="1359"/>
                  </a:cubicBezTo>
                  <a:cubicBezTo>
                    <a:pt x="3927" y="1359"/>
                    <a:pt x="3927" y="1208"/>
                    <a:pt x="3927" y="1208"/>
                  </a:cubicBezTo>
                  <a:cubicBezTo>
                    <a:pt x="3927" y="1057"/>
                    <a:pt x="4078" y="1057"/>
                    <a:pt x="4078" y="906"/>
                  </a:cubicBezTo>
                  <a:cubicBezTo>
                    <a:pt x="4078" y="906"/>
                    <a:pt x="4078" y="906"/>
                    <a:pt x="4078" y="755"/>
                  </a:cubicBezTo>
                  <a:cubicBezTo>
                    <a:pt x="4078" y="755"/>
                    <a:pt x="4229" y="755"/>
                    <a:pt x="4229" y="906"/>
                  </a:cubicBezTo>
                  <a:cubicBezTo>
                    <a:pt x="4229" y="906"/>
                    <a:pt x="4229" y="1208"/>
                    <a:pt x="4380" y="1208"/>
                  </a:cubicBezTo>
                  <a:cubicBezTo>
                    <a:pt x="4531" y="1359"/>
                    <a:pt x="4834" y="1359"/>
                    <a:pt x="4985" y="1510"/>
                  </a:cubicBezTo>
                  <a:cubicBezTo>
                    <a:pt x="5136" y="1510"/>
                    <a:pt x="5136" y="1662"/>
                    <a:pt x="5136" y="1813"/>
                  </a:cubicBezTo>
                  <a:cubicBezTo>
                    <a:pt x="5136" y="1964"/>
                    <a:pt x="5136" y="2266"/>
                    <a:pt x="5136" y="2266"/>
                  </a:cubicBezTo>
                  <a:cubicBezTo>
                    <a:pt x="5136" y="2417"/>
                    <a:pt x="5438" y="2719"/>
                    <a:pt x="5589" y="2719"/>
                  </a:cubicBezTo>
                  <a:cubicBezTo>
                    <a:pt x="5891" y="2719"/>
                    <a:pt x="6042" y="2417"/>
                    <a:pt x="6193" y="2417"/>
                  </a:cubicBezTo>
                  <a:cubicBezTo>
                    <a:pt x="6344" y="2266"/>
                    <a:pt x="6344" y="1964"/>
                    <a:pt x="6495" y="1964"/>
                  </a:cubicBezTo>
                  <a:cubicBezTo>
                    <a:pt x="6646" y="1813"/>
                    <a:pt x="6948" y="1813"/>
                    <a:pt x="7099" y="1662"/>
                  </a:cubicBezTo>
                  <a:cubicBezTo>
                    <a:pt x="7099" y="1510"/>
                    <a:pt x="7250" y="1208"/>
                    <a:pt x="7250" y="1057"/>
                  </a:cubicBezTo>
                  <a:cubicBezTo>
                    <a:pt x="7250" y="906"/>
                    <a:pt x="7099" y="604"/>
                    <a:pt x="7099" y="453"/>
                  </a:cubicBezTo>
                  <a:cubicBezTo>
                    <a:pt x="7099" y="302"/>
                    <a:pt x="7099" y="151"/>
                    <a:pt x="7250" y="0"/>
                  </a:cubicBezTo>
                  <a:cubicBezTo>
                    <a:pt x="7401" y="0"/>
                    <a:pt x="7552" y="0"/>
                    <a:pt x="7552" y="0"/>
                  </a:cubicBezTo>
                  <a:cubicBezTo>
                    <a:pt x="7855" y="0"/>
                    <a:pt x="8157" y="151"/>
                    <a:pt x="8308" y="302"/>
                  </a:cubicBezTo>
                  <a:cubicBezTo>
                    <a:pt x="8610" y="453"/>
                    <a:pt x="9063" y="906"/>
                    <a:pt x="9365" y="1208"/>
                  </a:cubicBezTo>
                  <a:cubicBezTo>
                    <a:pt x="9516" y="1359"/>
                    <a:pt x="9969" y="1662"/>
                    <a:pt x="10120" y="1813"/>
                  </a:cubicBezTo>
                  <a:cubicBezTo>
                    <a:pt x="10422" y="1964"/>
                    <a:pt x="11027" y="2266"/>
                    <a:pt x="11329" y="2568"/>
                  </a:cubicBezTo>
                  <a:cubicBezTo>
                    <a:pt x="11480" y="2719"/>
                    <a:pt x="11782" y="3172"/>
                    <a:pt x="11933" y="3323"/>
                  </a:cubicBezTo>
                  <a:cubicBezTo>
                    <a:pt x="12084" y="3323"/>
                    <a:pt x="12386" y="3474"/>
                    <a:pt x="12537" y="3625"/>
                  </a:cubicBezTo>
                  <a:cubicBezTo>
                    <a:pt x="12688" y="3625"/>
                    <a:pt x="12839" y="3927"/>
                    <a:pt x="12990" y="3927"/>
                  </a:cubicBezTo>
                  <a:cubicBezTo>
                    <a:pt x="13141" y="4078"/>
                    <a:pt x="13292" y="4380"/>
                    <a:pt x="13443" y="4380"/>
                  </a:cubicBezTo>
                  <a:cubicBezTo>
                    <a:pt x="13594" y="4531"/>
                    <a:pt x="14048" y="4834"/>
                    <a:pt x="14199" y="4834"/>
                  </a:cubicBezTo>
                  <a:cubicBezTo>
                    <a:pt x="14350" y="4985"/>
                    <a:pt x="14652" y="4985"/>
                    <a:pt x="14803" y="5136"/>
                  </a:cubicBezTo>
                  <a:cubicBezTo>
                    <a:pt x="14954" y="5136"/>
                    <a:pt x="15407" y="5438"/>
                    <a:pt x="15558" y="5438"/>
                  </a:cubicBezTo>
                  <a:cubicBezTo>
                    <a:pt x="15709" y="5438"/>
                    <a:pt x="15709" y="5136"/>
                    <a:pt x="15860" y="5136"/>
                  </a:cubicBezTo>
                  <a:cubicBezTo>
                    <a:pt x="16011" y="5136"/>
                    <a:pt x="16162" y="5136"/>
                    <a:pt x="16313" y="5136"/>
                  </a:cubicBezTo>
                  <a:cubicBezTo>
                    <a:pt x="16313" y="5136"/>
                    <a:pt x="16615" y="5287"/>
                    <a:pt x="16615" y="5438"/>
                  </a:cubicBezTo>
                  <a:cubicBezTo>
                    <a:pt x="16615" y="5438"/>
                    <a:pt x="16615" y="5589"/>
                    <a:pt x="16766" y="5740"/>
                  </a:cubicBezTo>
                  <a:cubicBezTo>
                    <a:pt x="16766" y="5891"/>
                    <a:pt x="16917" y="5891"/>
                    <a:pt x="17069" y="6042"/>
                  </a:cubicBezTo>
                  <a:cubicBezTo>
                    <a:pt x="17220" y="6042"/>
                    <a:pt x="17522" y="6193"/>
                    <a:pt x="17522" y="6344"/>
                  </a:cubicBezTo>
                  <a:cubicBezTo>
                    <a:pt x="17522" y="6495"/>
                    <a:pt x="17371" y="6646"/>
                    <a:pt x="17371" y="6797"/>
                  </a:cubicBezTo>
                  <a:cubicBezTo>
                    <a:pt x="17371" y="6948"/>
                    <a:pt x="17522" y="7250"/>
                    <a:pt x="17522" y="7250"/>
                  </a:cubicBezTo>
                  <a:cubicBezTo>
                    <a:pt x="17673" y="7552"/>
                    <a:pt x="17975" y="7703"/>
                    <a:pt x="17975" y="8006"/>
                  </a:cubicBezTo>
                  <a:cubicBezTo>
                    <a:pt x="18126" y="8157"/>
                    <a:pt x="18126" y="8610"/>
                    <a:pt x="18126" y="8761"/>
                  </a:cubicBezTo>
                  <a:cubicBezTo>
                    <a:pt x="18277" y="8912"/>
                    <a:pt x="18579" y="9516"/>
                    <a:pt x="18730" y="9667"/>
                  </a:cubicBezTo>
                  <a:cubicBezTo>
                    <a:pt x="18730" y="9818"/>
                    <a:pt x="19032" y="10120"/>
                    <a:pt x="19032" y="10271"/>
                  </a:cubicBezTo>
                  <a:cubicBezTo>
                    <a:pt x="19183" y="10573"/>
                    <a:pt x="19334" y="11178"/>
                    <a:pt x="19485" y="11480"/>
                  </a:cubicBezTo>
                  <a:cubicBezTo>
                    <a:pt x="19636" y="11933"/>
                    <a:pt x="20090" y="12688"/>
                    <a:pt x="20241" y="13141"/>
                  </a:cubicBezTo>
                  <a:cubicBezTo>
                    <a:pt x="20392" y="13292"/>
                    <a:pt x="20543" y="13745"/>
                    <a:pt x="20543" y="13897"/>
                  </a:cubicBezTo>
                  <a:cubicBezTo>
                    <a:pt x="20543" y="14048"/>
                    <a:pt x="20543" y="14501"/>
                    <a:pt x="20543" y="14652"/>
                  </a:cubicBezTo>
                  <a:cubicBezTo>
                    <a:pt x="20543" y="14954"/>
                    <a:pt x="20845" y="15407"/>
                    <a:pt x="20845" y="15558"/>
                  </a:cubicBezTo>
                  <a:cubicBezTo>
                    <a:pt x="20996" y="16011"/>
                    <a:pt x="21449" y="16615"/>
                    <a:pt x="21449" y="169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6" name="Google Shape;2666;p280"/>
            <p:cNvSpPr/>
            <p:nvPr/>
          </p:nvSpPr>
          <p:spPr>
            <a:xfrm>
              <a:off x="2855610" y="2295686"/>
              <a:ext cx="954305" cy="9567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49" y="16917"/>
                  </a:moveTo>
                  <a:cubicBezTo>
                    <a:pt x="21600" y="17069"/>
                    <a:pt x="21600" y="17069"/>
                    <a:pt x="21600" y="17220"/>
                  </a:cubicBezTo>
                  <a:cubicBezTo>
                    <a:pt x="21449" y="17371"/>
                    <a:pt x="21449" y="17371"/>
                    <a:pt x="21298" y="17371"/>
                  </a:cubicBezTo>
                  <a:cubicBezTo>
                    <a:pt x="21298" y="17522"/>
                    <a:pt x="20996" y="17371"/>
                    <a:pt x="20996" y="17371"/>
                  </a:cubicBezTo>
                  <a:cubicBezTo>
                    <a:pt x="20845" y="17522"/>
                    <a:pt x="20543" y="17371"/>
                    <a:pt x="20543" y="17522"/>
                  </a:cubicBezTo>
                  <a:cubicBezTo>
                    <a:pt x="20392" y="17522"/>
                    <a:pt x="20241" y="17673"/>
                    <a:pt x="20241" y="17824"/>
                  </a:cubicBezTo>
                  <a:cubicBezTo>
                    <a:pt x="20090" y="17824"/>
                    <a:pt x="20090" y="17824"/>
                    <a:pt x="19938" y="17975"/>
                  </a:cubicBezTo>
                  <a:cubicBezTo>
                    <a:pt x="19938" y="17975"/>
                    <a:pt x="19636" y="17975"/>
                    <a:pt x="19636" y="17975"/>
                  </a:cubicBezTo>
                  <a:cubicBezTo>
                    <a:pt x="19485" y="17975"/>
                    <a:pt x="19334" y="17975"/>
                    <a:pt x="19334" y="18126"/>
                  </a:cubicBezTo>
                  <a:cubicBezTo>
                    <a:pt x="19183" y="18277"/>
                    <a:pt x="19334" y="18428"/>
                    <a:pt x="19183" y="18579"/>
                  </a:cubicBezTo>
                  <a:cubicBezTo>
                    <a:pt x="19183" y="18579"/>
                    <a:pt x="19032" y="18730"/>
                    <a:pt x="19032" y="18730"/>
                  </a:cubicBezTo>
                  <a:cubicBezTo>
                    <a:pt x="19032" y="18881"/>
                    <a:pt x="19032" y="19032"/>
                    <a:pt x="19032" y="19183"/>
                  </a:cubicBezTo>
                  <a:cubicBezTo>
                    <a:pt x="19032" y="19183"/>
                    <a:pt x="18881" y="19334"/>
                    <a:pt x="18881" y="19334"/>
                  </a:cubicBezTo>
                  <a:cubicBezTo>
                    <a:pt x="18881" y="19485"/>
                    <a:pt x="18579" y="19485"/>
                    <a:pt x="18579" y="19485"/>
                  </a:cubicBezTo>
                  <a:cubicBezTo>
                    <a:pt x="18428" y="19485"/>
                    <a:pt x="18277" y="19485"/>
                    <a:pt x="18126" y="19485"/>
                  </a:cubicBezTo>
                  <a:cubicBezTo>
                    <a:pt x="18126" y="19334"/>
                    <a:pt x="17975" y="19334"/>
                    <a:pt x="17824" y="19183"/>
                  </a:cubicBezTo>
                  <a:cubicBezTo>
                    <a:pt x="17824" y="19183"/>
                    <a:pt x="17522" y="19183"/>
                    <a:pt x="17371" y="19183"/>
                  </a:cubicBezTo>
                  <a:cubicBezTo>
                    <a:pt x="17371" y="19183"/>
                    <a:pt x="17220" y="19183"/>
                    <a:pt x="17069" y="19334"/>
                  </a:cubicBezTo>
                  <a:cubicBezTo>
                    <a:pt x="17069" y="19334"/>
                    <a:pt x="16917" y="19485"/>
                    <a:pt x="16917" y="19636"/>
                  </a:cubicBezTo>
                  <a:cubicBezTo>
                    <a:pt x="16917" y="19636"/>
                    <a:pt x="16766" y="19787"/>
                    <a:pt x="16766" y="19787"/>
                  </a:cubicBezTo>
                  <a:cubicBezTo>
                    <a:pt x="16766" y="19938"/>
                    <a:pt x="16766" y="20090"/>
                    <a:pt x="16766" y="20241"/>
                  </a:cubicBezTo>
                  <a:cubicBezTo>
                    <a:pt x="16766" y="20392"/>
                    <a:pt x="16766" y="20543"/>
                    <a:pt x="16615" y="20694"/>
                  </a:cubicBezTo>
                  <a:cubicBezTo>
                    <a:pt x="16615" y="20694"/>
                    <a:pt x="16313" y="20845"/>
                    <a:pt x="16313" y="20845"/>
                  </a:cubicBezTo>
                  <a:cubicBezTo>
                    <a:pt x="16162" y="20996"/>
                    <a:pt x="16011" y="20996"/>
                    <a:pt x="15860" y="21147"/>
                  </a:cubicBezTo>
                  <a:cubicBezTo>
                    <a:pt x="15860" y="21147"/>
                    <a:pt x="15709" y="21298"/>
                    <a:pt x="15709" y="21449"/>
                  </a:cubicBezTo>
                  <a:cubicBezTo>
                    <a:pt x="15709" y="21449"/>
                    <a:pt x="15407" y="21449"/>
                    <a:pt x="15407" y="21600"/>
                  </a:cubicBezTo>
                  <a:cubicBezTo>
                    <a:pt x="15256" y="21600"/>
                    <a:pt x="15256" y="21600"/>
                    <a:pt x="15105" y="21600"/>
                  </a:cubicBezTo>
                  <a:cubicBezTo>
                    <a:pt x="15105" y="21600"/>
                    <a:pt x="14803" y="21600"/>
                    <a:pt x="14803" y="21449"/>
                  </a:cubicBezTo>
                  <a:cubicBezTo>
                    <a:pt x="14652" y="21449"/>
                    <a:pt x="14652" y="21147"/>
                    <a:pt x="14652" y="21147"/>
                  </a:cubicBezTo>
                  <a:cubicBezTo>
                    <a:pt x="14501" y="20996"/>
                    <a:pt x="14350" y="20845"/>
                    <a:pt x="14199" y="20845"/>
                  </a:cubicBezTo>
                  <a:cubicBezTo>
                    <a:pt x="14199" y="20845"/>
                    <a:pt x="14048" y="20694"/>
                    <a:pt x="14048" y="20694"/>
                  </a:cubicBezTo>
                  <a:cubicBezTo>
                    <a:pt x="13897" y="20694"/>
                    <a:pt x="13745" y="20845"/>
                    <a:pt x="13594" y="20845"/>
                  </a:cubicBezTo>
                  <a:cubicBezTo>
                    <a:pt x="13594" y="20845"/>
                    <a:pt x="13443" y="20845"/>
                    <a:pt x="13443" y="20845"/>
                  </a:cubicBezTo>
                  <a:cubicBezTo>
                    <a:pt x="13443" y="20694"/>
                    <a:pt x="13443" y="20694"/>
                    <a:pt x="13292" y="20543"/>
                  </a:cubicBezTo>
                  <a:cubicBezTo>
                    <a:pt x="13292" y="20543"/>
                    <a:pt x="13292" y="20241"/>
                    <a:pt x="13292" y="20241"/>
                  </a:cubicBezTo>
                  <a:cubicBezTo>
                    <a:pt x="13292" y="20090"/>
                    <a:pt x="13292" y="19938"/>
                    <a:pt x="13292" y="19787"/>
                  </a:cubicBezTo>
                  <a:cubicBezTo>
                    <a:pt x="13292" y="19787"/>
                    <a:pt x="13443" y="19787"/>
                    <a:pt x="13443" y="19636"/>
                  </a:cubicBezTo>
                  <a:cubicBezTo>
                    <a:pt x="13443" y="19636"/>
                    <a:pt x="13594" y="19334"/>
                    <a:pt x="13594" y="19183"/>
                  </a:cubicBezTo>
                  <a:cubicBezTo>
                    <a:pt x="13594" y="19032"/>
                    <a:pt x="13443" y="19032"/>
                    <a:pt x="13292" y="18881"/>
                  </a:cubicBezTo>
                  <a:cubicBezTo>
                    <a:pt x="13292" y="18730"/>
                    <a:pt x="13443" y="18579"/>
                    <a:pt x="13292" y="18428"/>
                  </a:cubicBezTo>
                  <a:cubicBezTo>
                    <a:pt x="13292" y="18428"/>
                    <a:pt x="12990" y="18428"/>
                    <a:pt x="12990" y="18428"/>
                  </a:cubicBezTo>
                  <a:cubicBezTo>
                    <a:pt x="12839" y="18428"/>
                    <a:pt x="12688" y="18579"/>
                    <a:pt x="12688" y="18730"/>
                  </a:cubicBezTo>
                  <a:cubicBezTo>
                    <a:pt x="12537" y="18730"/>
                    <a:pt x="12537" y="18881"/>
                    <a:pt x="12537" y="18881"/>
                  </a:cubicBezTo>
                  <a:cubicBezTo>
                    <a:pt x="12386" y="18881"/>
                    <a:pt x="12084" y="18881"/>
                    <a:pt x="12084" y="18730"/>
                  </a:cubicBezTo>
                  <a:cubicBezTo>
                    <a:pt x="11933" y="18730"/>
                    <a:pt x="11933" y="18428"/>
                    <a:pt x="11933" y="18277"/>
                  </a:cubicBezTo>
                  <a:cubicBezTo>
                    <a:pt x="11782" y="18126"/>
                    <a:pt x="11782" y="17975"/>
                    <a:pt x="11782" y="17824"/>
                  </a:cubicBezTo>
                  <a:cubicBezTo>
                    <a:pt x="11782" y="17824"/>
                    <a:pt x="11631" y="17673"/>
                    <a:pt x="11480" y="17673"/>
                  </a:cubicBezTo>
                  <a:cubicBezTo>
                    <a:pt x="11480" y="17522"/>
                    <a:pt x="11178" y="17371"/>
                    <a:pt x="11027" y="17371"/>
                  </a:cubicBezTo>
                  <a:cubicBezTo>
                    <a:pt x="11027" y="17371"/>
                    <a:pt x="10876" y="17522"/>
                    <a:pt x="10876" y="17522"/>
                  </a:cubicBezTo>
                  <a:cubicBezTo>
                    <a:pt x="10724" y="17673"/>
                    <a:pt x="10724" y="17824"/>
                    <a:pt x="10724" y="17975"/>
                  </a:cubicBezTo>
                  <a:cubicBezTo>
                    <a:pt x="10724" y="17975"/>
                    <a:pt x="10573" y="18126"/>
                    <a:pt x="10422" y="17975"/>
                  </a:cubicBezTo>
                  <a:cubicBezTo>
                    <a:pt x="10271" y="17975"/>
                    <a:pt x="10120" y="17824"/>
                    <a:pt x="9969" y="17673"/>
                  </a:cubicBezTo>
                  <a:cubicBezTo>
                    <a:pt x="9969" y="17522"/>
                    <a:pt x="9818" y="17220"/>
                    <a:pt x="9818" y="17069"/>
                  </a:cubicBezTo>
                  <a:cubicBezTo>
                    <a:pt x="9667" y="16917"/>
                    <a:pt x="9516" y="16615"/>
                    <a:pt x="9516" y="16464"/>
                  </a:cubicBezTo>
                  <a:cubicBezTo>
                    <a:pt x="9516" y="16313"/>
                    <a:pt x="9365" y="16011"/>
                    <a:pt x="9365" y="15709"/>
                  </a:cubicBezTo>
                  <a:cubicBezTo>
                    <a:pt x="9516" y="15558"/>
                    <a:pt x="9516" y="15407"/>
                    <a:pt x="9516" y="15256"/>
                  </a:cubicBezTo>
                  <a:cubicBezTo>
                    <a:pt x="9516" y="15105"/>
                    <a:pt x="9516" y="14954"/>
                    <a:pt x="9516" y="14803"/>
                  </a:cubicBezTo>
                  <a:cubicBezTo>
                    <a:pt x="9365" y="14803"/>
                    <a:pt x="9365" y="14652"/>
                    <a:pt x="9214" y="14501"/>
                  </a:cubicBezTo>
                  <a:cubicBezTo>
                    <a:pt x="9214" y="14501"/>
                    <a:pt x="8912" y="14350"/>
                    <a:pt x="8912" y="14199"/>
                  </a:cubicBezTo>
                  <a:cubicBezTo>
                    <a:pt x="8912" y="14048"/>
                    <a:pt x="8912" y="13745"/>
                    <a:pt x="8912" y="13594"/>
                  </a:cubicBezTo>
                  <a:cubicBezTo>
                    <a:pt x="8912" y="13443"/>
                    <a:pt x="9063" y="13292"/>
                    <a:pt x="9063" y="13141"/>
                  </a:cubicBezTo>
                  <a:cubicBezTo>
                    <a:pt x="9063" y="12990"/>
                    <a:pt x="9063" y="12839"/>
                    <a:pt x="9063" y="12688"/>
                  </a:cubicBezTo>
                  <a:cubicBezTo>
                    <a:pt x="9063" y="12537"/>
                    <a:pt x="8761" y="12235"/>
                    <a:pt x="8610" y="12235"/>
                  </a:cubicBezTo>
                  <a:cubicBezTo>
                    <a:pt x="8610" y="12084"/>
                    <a:pt x="8308" y="11933"/>
                    <a:pt x="8308" y="11933"/>
                  </a:cubicBezTo>
                  <a:cubicBezTo>
                    <a:pt x="8157" y="11782"/>
                    <a:pt x="8006" y="11631"/>
                    <a:pt x="8006" y="11480"/>
                  </a:cubicBezTo>
                  <a:cubicBezTo>
                    <a:pt x="8006" y="11178"/>
                    <a:pt x="8006" y="10724"/>
                    <a:pt x="7855" y="10422"/>
                  </a:cubicBezTo>
                  <a:cubicBezTo>
                    <a:pt x="7855" y="10422"/>
                    <a:pt x="7703" y="10271"/>
                    <a:pt x="7703" y="10120"/>
                  </a:cubicBezTo>
                  <a:cubicBezTo>
                    <a:pt x="7703" y="10120"/>
                    <a:pt x="7552" y="9969"/>
                    <a:pt x="7401" y="9818"/>
                  </a:cubicBezTo>
                  <a:cubicBezTo>
                    <a:pt x="7401" y="9818"/>
                    <a:pt x="7552" y="9667"/>
                    <a:pt x="7552" y="9516"/>
                  </a:cubicBezTo>
                  <a:cubicBezTo>
                    <a:pt x="7552" y="9365"/>
                    <a:pt x="7855" y="9214"/>
                    <a:pt x="7855" y="9063"/>
                  </a:cubicBezTo>
                  <a:cubicBezTo>
                    <a:pt x="7855" y="9063"/>
                    <a:pt x="7855" y="8761"/>
                    <a:pt x="7703" y="8761"/>
                  </a:cubicBezTo>
                  <a:cubicBezTo>
                    <a:pt x="7703" y="8610"/>
                    <a:pt x="7552" y="8459"/>
                    <a:pt x="7401" y="8459"/>
                  </a:cubicBezTo>
                  <a:cubicBezTo>
                    <a:pt x="7250" y="8459"/>
                    <a:pt x="7099" y="8610"/>
                    <a:pt x="7099" y="8610"/>
                  </a:cubicBezTo>
                  <a:cubicBezTo>
                    <a:pt x="6948" y="8761"/>
                    <a:pt x="6948" y="8912"/>
                    <a:pt x="6948" y="9063"/>
                  </a:cubicBezTo>
                  <a:cubicBezTo>
                    <a:pt x="6797" y="9063"/>
                    <a:pt x="6495" y="9063"/>
                    <a:pt x="6344" y="9063"/>
                  </a:cubicBezTo>
                  <a:cubicBezTo>
                    <a:pt x="6193" y="9063"/>
                    <a:pt x="6042" y="8912"/>
                    <a:pt x="5891" y="8912"/>
                  </a:cubicBezTo>
                  <a:cubicBezTo>
                    <a:pt x="5740" y="8761"/>
                    <a:pt x="5740" y="8308"/>
                    <a:pt x="5589" y="8308"/>
                  </a:cubicBezTo>
                  <a:cubicBezTo>
                    <a:pt x="5438" y="8157"/>
                    <a:pt x="5287" y="8006"/>
                    <a:pt x="5136" y="8006"/>
                  </a:cubicBezTo>
                  <a:cubicBezTo>
                    <a:pt x="5136" y="7855"/>
                    <a:pt x="4834" y="7855"/>
                    <a:pt x="4834" y="7855"/>
                  </a:cubicBezTo>
                  <a:cubicBezTo>
                    <a:pt x="4683" y="7703"/>
                    <a:pt x="4683" y="7401"/>
                    <a:pt x="4531" y="7250"/>
                  </a:cubicBezTo>
                  <a:cubicBezTo>
                    <a:pt x="4531" y="7250"/>
                    <a:pt x="4229" y="7250"/>
                    <a:pt x="4229" y="7250"/>
                  </a:cubicBezTo>
                  <a:cubicBezTo>
                    <a:pt x="4078" y="7250"/>
                    <a:pt x="3776" y="7250"/>
                    <a:pt x="3625" y="7401"/>
                  </a:cubicBezTo>
                  <a:cubicBezTo>
                    <a:pt x="3625" y="7401"/>
                    <a:pt x="3474" y="7703"/>
                    <a:pt x="3323" y="7703"/>
                  </a:cubicBezTo>
                  <a:cubicBezTo>
                    <a:pt x="3323" y="7855"/>
                    <a:pt x="3172" y="7855"/>
                    <a:pt x="3021" y="7855"/>
                  </a:cubicBezTo>
                  <a:cubicBezTo>
                    <a:pt x="2870" y="7703"/>
                    <a:pt x="2719" y="7552"/>
                    <a:pt x="2719" y="7401"/>
                  </a:cubicBezTo>
                  <a:cubicBezTo>
                    <a:pt x="2568" y="7250"/>
                    <a:pt x="2719" y="6948"/>
                    <a:pt x="2870" y="6948"/>
                  </a:cubicBezTo>
                  <a:cubicBezTo>
                    <a:pt x="2870" y="6797"/>
                    <a:pt x="3021" y="6797"/>
                    <a:pt x="3021" y="6646"/>
                  </a:cubicBezTo>
                  <a:cubicBezTo>
                    <a:pt x="3021" y="6495"/>
                    <a:pt x="3021" y="6344"/>
                    <a:pt x="2870" y="6193"/>
                  </a:cubicBezTo>
                  <a:cubicBezTo>
                    <a:pt x="2870" y="6193"/>
                    <a:pt x="2568" y="6042"/>
                    <a:pt x="2568" y="6042"/>
                  </a:cubicBezTo>
                  <a:cubicBezTo>
                    <a:pt x="2417" y="6042"/>
                    <a:pt x="2115" y="6042"/>
                    <a:pt x="2115" y="6193"/>
                  </a:cubicBezTo>
                  <a:cubicBezTo>
                    <a:pt x="1964" y="6193"/>
                    <a:pt x="1964" y="6344"/>
                    <a:pt x="1964" y="6344"/>
                  </a:cubicBezTo>
                  <a:cubicBezTo>
                    <a:pt x="1813" y="6344"/>
                    <a:pt x="1662" y="6495"/>
                    <a:pt x="1510" y="6495"/>
                  </a:cubicBezTo>
                  <a:cubicBezTo>
                    <a:pt x="1359" y="6495"/>
                    <a:pt x="1359" y="6344"/>
                    <a:pt x="1208" y="6344"/>
                  </a:cubicBezTo>
                  <a:cubicBezTo>
                    <a:pt x="1208" y="6344"/>
                    <a:pt x="1208" y="6193"/>
                    <a:pt x="1208" y="6193"/>
                  </a:cubicBezTo>
                  <a:cubicBezTo>
                    <a:pt x="1208" y="6042"/>
                    <a:pt x="1057" y="5891"/>
                    <a:pt x="1057" y="5740"/>
                  </a:cubicBezTo>
                  <a:cubicBezTo>
                    <a:pt x="1057" y="5589"/>
                    <a:pt x="1208" y="5287"/>
                    <a:pt x="1208" y="5287"/>
                  </a:cubicBezTo>
                  <a:cubicBezTo>
                    <a:pt x="1208" y="5287"/>
                    <a:pt x="1662" y="5287"/>
                    <a:pt x="1662" y="5136"/>
                  </a:cubicBezTo>
                  <a:cubicBezTo>
                    <a:pt x="1813" y="5136"/>
                    <a:pt x="1813" y="4985"/>
                    <a:pt x="1813" y="4834"/>
                  </a:cubicBezTo>
                  <a:cubicBezTo>
                    <a:pt x="1964" y="4834"/>
                    <a:pt x="2115" y="4683"/>
                    <a:pt x="2115" y="4683"/>
                  </a:cubicBezTo>
                  <a:cubicBezTo>
                    <a:pt x="2115" y="4683"/>
                    <a:pt x="2266" y="4531"/>
                    <a:pt x="2266" y="4531"/>
                  </a:cubicBezTo>
                  <a:cubicBezTo>
                    <a:pt x="2266" y="4380"/>
                    <a:pt x="2115" y="4229"/>
                    <a:pt x="1964" y="4078"/>
                  </a:cubicBezTo>
                  <a:cubicBezTo>
                    <a:pt x="1964" y="4078"/>
                    <a:pt x="1813" y="3927"/>
                    <a:pt x="1813" y="3927"/>
                  </a:cubicBezTo>
                  <a:cubicBezTo>
                    <a:pt x="1662" y="3927"/>
                    <a:pt x="1510" y="3776"/>
                    <a:pt x="1510" y="3776"/>
                  </a:cubicBezTo>
                  <a:cubicBezTo>
                    <a:pt x="1359" y="3625"/>
                    <a:pt x="1208" y="3625"/>
                    <a:pt x="1208" y="3625"/>
                  </a:cubicBezTo>
                  <a:cubicBezTo>
                    <a:pt x="1057" y="3625"/>
                    <a:pt x="906" y="3625"/>
                    <a:pt x="755" y="3625"/>
                  </a:cubicBezTo>
                  <a:cubicBezTo>
                    <a:pt x="604" y="3625"/>
                    <a:pt x="604" y="3776"/>
                    <a:pt x="604" y="3776"/>
                  </a:cubicBezTo>
                  <a:cubicBezTo>
                    <a:pt x="453" y="3776"/>
                    <a:pt x="302" y="3927"/>
                    <a:pt x="151" y="3927"/>
                  </a:cubicBezTo>
                  <a:cubicBezTo>
                    <a:pt x="151" y="3776"/>
                    <a:pt x="0" y="3776"/>
                    <a:pt x="0" y="3776"/>
                  </a:cubicBezTo>
                  <a:cubicBezTo>
                    <a:pt x="0" y="3625"/>
                    <a:pt x="0" y="3323"/>
                    <a:pt x="0" y="3323"/>
                  </a:cubicBezTo>
                  <a:cubicBezTo>
                    <a:pt x="0" y="3172"/>
                    <a:pt x="151" y="2870"/>
                    <a:pt x="302" y="2719"/>
                  </a:cubicBezTo>
                  <a:cubicBezTo>
                    <a:pt x="302" y="2568"/>
                    <a:pt x="302" y="2417"/>
                    <a:pt x="302" y="2266"/>
                  </a:cubicBezTo>
                  <a:cubicBezTo>
                    <a:pt x="302" y="2115"/>
                    <a:pt x="151" y="1813"/>
                    <a:pt x="151" y="1662"/>
                  </a:cubicBezTo>
                  <a:cubicBezTo>
                    <a:pt x="151" y="1510"/>
                    <a:pt x="151" y="1208"/>
                    <a:pt x="302" y="906"/>
                  </a:cubicBezTo>
                  <a:cubicBezTo>
                    <a:pt x="302" y="906"/>
                    <a:pt x="453" y="604"/>
                    <a:pt x="604" y="604"/>
                  </a:cubicBezTo>
                  <a:cubicBezTo>
                    <a:pt x="755" y="604"/>
                    <a:pt x="906" y="906"/>
                    <a:pt x="906" y="1057"/>
                  </a:cubicBezTo>
                  <a:cubicBezTo>
                    <a:pt x="906" y="1057"/>
                    <a:pt x="906" y="1208"/>
                    <a:pt x="906" y="1359"/>
                  </a:cubicBezTo>
                  <a:cubicBezTo>
                    <a:pt x="1057" y="1359"/>
                    <a:pt x="1359" y="1359"/>
                    <a:pt x="1359" y="1359"/>
                  </a:cubicBezTo>
                  <a:cubicBezTo>
                    <a:pt x="1510" y="1208"/>
                    <a:pt x="1510" y="1057"/>
                    <a:pt x="1510" y="906"/>
                  </a:cubicBezTo>
                  <a:cubicBezTo>
                    <a:pt x="1662" y="906"/>
                    <a:pt x="1510" y="604"/>
                    <a:pt x="1662" y="604"/>
                  </a:cubicBezTo>
                  <a:cubicBezTo>
                    <a:pt x="1662" y="453"/>
                    <a:pt x="1813" y="755"/>
                    <a:pt x="1964" y="755"/>
                  </a:cubicBezTo>
                  <a:cubicBezTo>
                    <a:pt x="2115" y="755"/>
                    <a:pt x="2568" y="604"/>
                    <a:pt x="2719" y="604"/>
                  </a:cubicBezTo>
                  <a:cubicBezTo>
                    <a:pt x="2719" y="604"/>
                    <a:pt x="2719" y="755"/>
                    <a:pt x="2719" y="755"/>
                  </a:cubicBezTo>
                  <a:cubicBezTo>
                    <a:pt x="2719" y="755"/>
                    <a:pt x="2568" y="906"/>
                    <a:pt x="2568" y="906"/>
                  </a:cubicBezTo>
                  <a:cubicBezTo>
                    <a:pt x="2568" y="1057"/>
                    <a:pt x="2719" y="1057"/>
                    <a:pt x="2719" y="1057"/>
                  </a:cubicBezTo>
                  <a:cubicBezTo>
                    <a:pt x="2870" y="1208"/>
                    <a:pt x="3021" y="1208"/>
                    <a:pt x="3021" y="1208"/>
                  </a:cubicBezTo>
                  <a:cubicBezTo>
                    <a:pt x="3172" y="1208"/>
                    <a:pt x="3323" y="1359"/>
                    <a:pt x="3474" y="1359"/>
                  </a:cubicBezTo>
                  <a:cubicBezTo>
                    <a:pt x="3474" y="1359"/>
                    <a:pt x="3776" y="1510"/>
                    <a:pt x="3776" y="1359"/>
                  </a:cubicBezTo>
                  <a:cubicBezTo>
                    <a:pt x="3927" y="1359"/>
                    <a:pt x="3927" y="1208"/>
                    <a:pt x="3927" y="1208"/>
                  </a:cubicBezTo>
                  <a:cubicBezTo>
                    <a:pt x="3927" y="1057"/>
                    <a:pt x="4078" y="1057"/>
                    <a:pt x="4078" y="906"/>
                  </a:cubicBezTo>
                  <a:cubicBezTo>
                    <a:pt x="4078" y="906"/>
                    <a:pt x="4078" y="906"/>
                    <a:pt x="4078" y="755"/>
                  </a:cubicBezTo>
                  <a:cubicBezTo>
                    <a:pt x="4078" y="755"/>
                    <a:pt x="4229" y="755"/>
                    <a:pt x="4229" y="906"/>
                  </a:cubicBezTo>
                  <a:cubicBezTo>
                    <a:pt x="4229" y="906"/>
                    <a:pt x="4229" y="1208"/>
                    <a:pt x="4380" y="1208"/>
                  </a:cubicBezTo>
                  <a:cubicBezTo>
                    <a:pt x="4531" y="1359"/>
                    <a:pt x="4834" y="1359"/>
                    <a:pt x="4985" y="1510"/>
                  </a:cubicBezTo>
                  <a:cubicBezTo>
                    <a:pt x="5136" y="1510"/>
                    <a:pt x="5136" y="1662"/>
                    <a:pt x="5136" y="1813"/>
                  </a:cubicBezTo>
                  <a:cubicBezTo>
                    <a:pt x="5136" y="1964"/>
                    <a:pt x="5136" y="2266"/>
                    <a:pt x="5136" y="2266"/>
                  </a:cubicBezTo>
                  <a:cubicBezTo>
                    <a:pt x="5136" y="2417"/>
                    <a:pt x="5438" y="2719"/>
                    <a:pt x="5589" y="2719"/>
                  </a:cubicBezTo>
                  <a:cubicBezTo>
                    <a:pt x="5891" y="2719"/>
                    <a:pt x="6042" y="2417"/>
                    <a:pt x="6193" y="2417"/>
                  </a:cubicBezTo>
                  <a:cubicBezTo>
                    <a:pt x="6344" y="2266"/>
                    <a:pt x="6344" y="1964"/>
                    <a:pt x="6495" y="1964"/>
                  </a:cubicBezTo>
                  <a:cubicBezTo>
                    <a:pt x="6646" y="1813"/>
                    <a:pt x="6948" y="1813"/>
                    <a:pt x="7099" y="1662"/>
                  </a:cubicBezTo>
                  <a:cubicBezTo>
                    <a:pt x="7099" y="1510"/>
                    <a:pt x="7250" y="1208"/>
                    <a:pt x="7250" y="1057"/>
                  </a:cubicBezTo>
                  <a:cubicBezTo>
                    <a:pt x="7250" y="906"/>
                    <a:pt x="7099" y="604"/>
                    <a:pt x="7099" y="453"/>
                  </a:cubicBezTo>
                  <a:cubicBezTo>
                    <a:pt x="7099" y="302"/>
                    <a:pt x="7099" y="151"/>
                    <a:pt x="7250" y="0"/>
                  </a:cubicBezTo>
                  <a:cubicBezTo>
                    <a:pt x="7401" y="0"/>
                    <a:pt x="7552" y="0"/>
                    <a:pt x="7552" y="0"/>
                  </a:cubicBezTo>
                  <a:cubicBezTo>
                    <a:pt x="7855" y="0"/>
                    <a:pt x="8157" y="151"/>
                    <a:pt x="8308" y="302"/>
                  </a:cubicBezTo>
                  <a:cubicBezTo>
                    <a:pt x="8610" y="453"/>
                    <a:pt x="9063" y="906"/>
                    <a:pt x="9365" y="1208"/>
                  </a:cubicBezTo>
                  <a:cubicBezTo>
                    <a:pt x="9516" y="1359"/>
                    <a:pt x="9969" y="1662"/>
                    <a:pt x="10120" y="1813"/>
                  </a:cubicBezTo>
                  <a:cubicBezTo>
                    <a:pt x="10422" y="1964"/>
                    <a:pt x="11027" y="2266"/>
                    <a:pt x="11329" y="2568"/>
                  </a:cubicBezTo>
                  <a:cubicBezTo>
                    <a:pt x="11480" y="2719"/>
                    <a:pt x="11782" y="3172"/>
                    <a:pt x="11933" y="3323"/>
                  </a:cubicBezTo>
                  <a:cubicBezTo>
                    <a:pt x="12084" y="3323"/>
                    <a:pt x="12386" y="3474"/>
                    <a:pt x="12537" y="3625"/>
                  </a:cubicBezTo>
                  <a:cubicBezTo>
                    <a:pt x="12688" y="3625"/>
                    <a:pt x="12839" y="3927"/>
                    <a:pt x="12990" y="3927"/>
                  </a:cubicBezTo>
                  <a:cubicBezTo>
                    <a:pt x="13141" y="4078"/>
                    <a:pt x="13292" y="4380"/>
                    <a:pt x="13443" y="4380"/>
                  </a:cubicBezTo>
                  <a:cubicBezTo>
                    <a:pt x="13594" y="4531"/>
                    <a:pt x="14048" y="4834"/>
                    <a:pt x="14199" y="4834"/>
                  </a:cubicBezTo>
                  <a:cubicBezTo>
                    <a:pt x="14350" y="4985"/>
                    <a:pt x="14652" y="4985"/>
                    <a:pt x="14803" y="5136"/>
                  </a:cubicBezTo>
                  <a:cubicBezTo>
                    <a:pt x="14954" y="5136"/>
                    <a:pt x="15407" y="5438"/>
                    <a:pt x="15558" y="5438"/>
                  </a:cubicBezTo>
                  <a:cubicBezTo>
                    <a:pt x="15709" y="5438"/>
                    <a:pt x="15709" y="5136"/>
                    <a:pt x="15860" y="5136"/>
                  </a:cubicBezTo>
                  <a:cubicBezTo>
                    <a:pt x="16011" y="5136"/>
                    <a:pt x="16162" y="5136"/>
                    <a:pt x="16313" y="5136"/>
                  </a:cubicBezTo>
                  <a:cubicBezTo>
                    <a:pt x="16313" y="5136"/>
                    <a:pt x="16615" y="5287"/>
                    <a:pt x="16615" y="5438"/>
                  </a:cubicBezTo>
                  <a:cubicBezTo>
                    <a:pt x="16615" y="5438"/>
                    <a:pt x="16615" y="5589"/>
                    <a:pt x="16766" y="5740"/>
                  </a:cubicBezTo>
                  <a:cubicBezTo>
                    <a:pt x="16766" y="5891"/>
                    <a:pt x="16917" y="5891"/>
                    <a:pt x="17069" y="6042"/>
                  </a:cubicBezTo>
                  <a:cubicBezTo>
                    <a:pt x="17220" y="6042"/>
                    <a:pt x="17522" y="6193"/>
                    <a:pt x="17522" y="6344"/>
                  </a:cubicBezTo>
                  <a:cubicBezTo>
                    <a:pt x="17522" y="6495"/>
                    <a:pt x="17371" y="6646"/>
                    <a:pt x="17371" y="6797"/>
                  </a:cubicBezTo>
                  <a:cubicBezTo>
                    <a:pt x="17371" y="6948"/>
                    <a:pt x="17522" y="7250"/>
                    <a:pt x="17522" y="7250"/>
                  </a:cubicBezTo>
                  <a:cubicBezTo>
                    <a:pt x="17673" y="7552"/>
                    <a:pt x="17975" y="7703"/>
                    <a:pt x="17975" y="8006"/>
                  </a:cubicBezTo>
                  <a:cubicBezTo>
                    <a:pt x="18126" y="8157"/>
                    <a:pt x="18126" y="8610"/>
                    <a:pt x="18126" y="8761"/>
                  </a:cubicBezTo>
                  <a:cubicBezTo>
                    <a:pt x="18277" y="8912"/>
                    <a:pt x="18579" y="9516"/>
                    <a:pt x="18730" y="9667"/>
                  </a:cubicBezTo>
                  <a:cubicBezTo>
                    <a:pt x="18730" y="9818"/>
                    <a:pt x="19032" y="10120"/>
                    <a:pt x="19032" y="10271"/>
                  </a:cubicBezTo>
                  <a:cubicBezTo>
                    <a:pt x="19183" y="10573"/>
                    <a:pt x="19334" y="11178"/>
                    <a:pt x="19485" y="11480"/>
                  </a:cubicBezTo>
                  <a:cubicBezTo>
                    <a:pt x="19636" y="11933"/>
                    <a:pt x="20090" y="12688"/>
                    <a:pt x="20241" y="13141"/>
                  </a:cubicBezTo>
                  <a:cubicBezTo>
                    <a:pt x="20392" y="13292"/>
                    <a:pt x="20543" y="13745"/>
                    <a:pt x="20543" y="13897"/>
                  </a:cubicBezTo>
                  <a:cubicBezTo>
                    <a:pt x="20543" y="14048"/>
                    <a:pt x="20543" y="14501"/>
                    <a:pt x="20543" y="14652"/>
                  </a:cubicBezTo>
                  <a:cubicBezTo>
                    <a:pt x="20543" y="14954"/>
                    <a:pt x="20845" y="15407"/>
                    <a:pt x="20845" y="15558"/>
                  </a:cubicBezTo>
                  <a:cubicBezTo>
                    <a:pt x="20996" y="16011"/>
                    <a:pt x="21449" y="16615"/>
                    <a:pt x="21449" y="169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7" name="Google Shape;2667;p280"/>
            <p:cNvSpPr/>
            <p:nvPr/>
          </p:nvSpPr>
          <p:spPr>
            <a:xfrm>
              <a:off x="2753363" y="2563476"/>
              <a:ext cx="703557" cy="9494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4" y="14907"/>
                  </a:moveTo>
                  <a:cubicBezTo>
                    <a:pt x="21394" y="15059"/>
                    <a:pt x="21189" y="15211"/>
                    <a:pt x="21189" y="15211"/>
                  </a:cubicBezTo>
                  <a:cubicBezTo>
                    <a:pt x="21189" y="15363"/>
                    <a:pt x="20983" y="15515"/>
                    <a:pt x="20983" y="15515"/>
                  </a:cubicBezTo>
                  <a:cubicBezTo>
                    <a:pt x="20777" y="15668"/>
                    <a:pt x="20777" y="15972"/>
                    <a:pt x="20777" y="16124"/>
                  </a:cubicBezTo>
                  <a:cubicBezTo>
                    <a:pt x="20571" y="16124"/>
                    <a:pt x="20571" y="16428"/>
                    <a:pt x="20366" y="16428"/>
                  </a:cubicBezTo>
                  <a:cubicBezTo>
                    <a:pt x="20160" y="16428"/>
                    <a:pt x="19749" y="16276"/>
                    <a:pt x="19543" y="16276"/>
                  </a:cubicBezTo>
                  <a:cubicBezTo>
                    <a:pt x="19337" y="16276"/>
                    <a:pt x="18720" y="16428"/>
                    <a:pt x="18514" y="16580"/>
                  </a:cubicBezTo>
                  <a:cubicBezTo>
                    <a:pt x="18514" y="16580"/>
                    <a:pt x="18309" y="16732"/>
                    <a:pt x="18103" y="16885"/>
                  </a:cubicBezTo>
                  <a:cubicBezTo>
                    <a:pt x="18103" y="17037"/>
                    <a:pt x="18103" y="17189"/>
                    <a:pt x="18103" y="17189"/>
                  </a:cubicBezTo>
                  <a:cubicBezTo>
                    <a:pt x="17897" y="17341"/>
                    <a:pt x="17691" y="17493"/>
                    <a:pt x="17691" y="17493"/>
                  </a:cubicBezTo>
                  <a:cubicBezTo>
                    <a:pt x="17486" y="17493"/>
                    <a:pt x="17280" y="17189"/>
                    <a:pt x="17074" y="17189"/>
                  </a:cubicBezTo>
                  <a:cubicBezTo>
                    <a:pt x="17074" y="17037"/>
                    <a:pt x="16869" y="17037"/>
                    <a:pt x="16663" y="17037"/>
                  </a:cubicBezTo>
                  <a:cubicBezTo>
                    <a:pt x="16663" y="17037"/>
                    <a:pt x="16457" y="17189"/>
                    <a:pt x="16457" y="17189"/>
                  </a:cubicBezTo>
                  <a:cubicBezTo>
                    <a:pt x="16251" y="17341"/>
                    <a:pt x="16251" y="17645"/>
                    <a:pt x="16046" y="17797"/>
                  </a:cubicBezTo>
                  <a:cubicBezTo>
                    <a:pt x="16046" y="17797"/>
                    <a:pt x="15634" y="17949"/>
                    <a:pt x="15429" y="18101"/>
                  </a:cubicBezTo>
                  <a:cubicBezTo>
                    <a:pt x="15429" y="18101"/>
                    <a:pt x="15429" y="18406"/>
                    <a:pt x="15223" y="18406"/>
                  </a:cubicBezTo>
                  <a:cubicBezTo>
                    <a:pt x="15223" y="18558"/>
                    <a:pt x="14811" y="18558"/>
                    <a:pt x="14811" y="18710"/>
                  </a:cubicBezTo>
                  <a:cubicBezTo>
                    <a:pt x="14606" y="18710"/>
                    <a:pt x="14400" y="18558"/>
                    <a:pt x="14194" y="18558"/>
                  </a:cubicBezTo>
                  <a:cubicBezTo>
                    <a:pt x="14194" y="18558"/>
                    <a:pt x="13783" y="18558"/>
                    <a:pt x="13783" y="18710"/>
                  </a:cubicBezTo>
                  <a:cubicBezTo>
                    <a:pt x="13577" y="18710"/>
                    <a:pt x="13577" y="18862"/>
                    <a:pt x="13577" y="18862"/>
                  </a:cubicBezTo>
                  <a:cubicBezTo>
                    <a:pt x="13577" y="19014"/>
                    <a:pt x="13577" y="19166"/>
                    <a:pt x="13577" y="19318"/>
                  </a:cubicBezTo>
                  <a:cubicBezTo>
                    <a:pt x="13783" y="19318"/>
                    <a:pt x="13783" y="19470"/>
                    <a:pt x="13783" y="19623"/>
                  </a:cubicBezTo>
                  <a:cubicBezTo>
                    <a:pt x="13783" y="19775"/>
                    <a:pt x="13783" y="19927"/>
                    <a:pt x="13577" y="19927"/>
                  </a:cubicBezTo>
                  <a:cubicBezTo>
                    <a:pt x="13577" y="20079"/>
                    <a:pt x="13166" y="20079"/>
                    <a:pt x="13166" y="20079"/>
                  </a:cubicBezTo>
                  <a:cubicBezTo>
                    <a:pt x="12960" y="20079"/>
                    <a:pt x="12754" y="19927"/>
                    <a:pt x="12754" y="19927"/>
                  </a:cubicBezTo>
                  <a:cubicBezTo>
                    <a:pt x="12549" y="19927"/>
                    <a:pt x="12343" y="19927"/>
                    <a:pt x="12343" y="19927"/>
                  </a:cubicBezTo>
                  <a:cubicBezTo>
                    <a:pt x="12137" y="20079"/>
                    <a:pt x="12137" y="20383"/>
                    <a:pt x="12137" y="20383"/>
                  </a:cubicBezTo>
                  <a:cubicBezTo>
                    <a:pt x="12137" y="20535"/>
                    <a:pt x="12137" y="20687"/>
                    <a:pt x="12137" y="20687"/>
                  </a:cubicBezTo>
                  <a:cubicBezTo>
                    <a:pt x="12137" y="20839"/>
                    <a:pt x="11931" y="20992"/>
                    <a:pt x="11931" y="20992"/>
                  </a:cubicBezTo>
                  <a:cubicBezTo>
                    <a:pt x="11726" y="21144"/>
                    <a:pt x="11314" y="21144"/>
                    <a:pt x="11109" y="21296"/>
                  </a:cubicBezTo>
                  <a:cubicBezTo>
                    <a:pt x="11109" y="21296"/>
                    <a:pt x="10903" y="21448"/>
                    <a:pt x="10903" y="21600"/>
                  </a:cubicBezTo>
                  <a:cubicBezTo>
                    <a:pt x="10697" y="21600"/>
                    <a:pt x="10491" y="21600"/>
                    <a:pt x="10286" y="21448"/>
                  </a:cubicBezTo>
                  <a:cubicBezTo>
                    <a:pt x="10286" y="21448"/>
                    <a:pt x="10080" y="21296"/>
                    <a:pt x="10286" y="21144"/>
                  </a:cubicBezTo>
                  <a:cubicBezTo>
                    <a:pt x="10286" y="21144"/>
                    <a:pt x="10286" y="20992"/>
                    <a:pt x="10286" y="20839"/>
                  </a:cubicBezTo>
                  <a:cubicBezTo>
                    <a:pt x="10491" y="20839"/>
                    <a:pt x="10286" y="20535"/>
                    <a:pt x="10286" y="20535"/>
                  </a:cubicBezTo>
                  <a:cubicBezTo>
                    <a:pt x="10080" y="20535"/>
                    <a:pt x="9874" y="20535"/>
                    <a:pt x="9669" y="20535"/>
                  </a:cubicBezTo>
                  <a:cubicBezTo>
                    <a:pt x="9669" y="20535"/>
                    <a:pt x="9463" y="20839"/>
                    <a:pt x="9463" y="20839"/>
                  </a:cubicBezTo>
                  <a:cubicBezTo>
                    <a:pt x="9257" y="20839"/>
                    <a:pt x="9051" y="20687"/>
                    <a:pt x="9051" y="20535"/>
                  </a:cubicBezTo>
                  <a:cubicBezTo>
                    <a:pt x="8846" y="20535"/>
                    <a:pt x="8846" y="20383"/>
                    <a:pt x="8846" y="20231"/>
                  </a:cubicBezTo>
                  <a:cubicBezTo>
                    <a:pt x="8846" y="20231"/>
                    <a:pt x="9051" y="20079"/>
                    <a:pt x="9051" y="20079"/>
                  </a:cubicBezTo>
                  <a:cubicBezTo>
                    <a:pt x="9257" y="19927"/>
                    <a:pt x="9257" y="19775"/>
                    <a:pt x="9257" y="19623"/>
                  </a:cubicBezTo>
                  <a:cubicBezTo>
                    <a:pt x="9051" y="19623"/>
                    <a:pt x="9051" y="19470"/>
                    <a:pt x="9051" y="19318"/>
                  </a:cubicBezTo>
                  <a:cubicBezTo>
                    <a:pt x="8846" y="19318"/>
                    <a:pt x="8640" y="19318"/>
                    <a:pt x="8434" y="19318"/>
                  </a:cubicBezTo>
                  <a:cubicBezTo>
                    <a:pt x="8229" y="19318"/>
                    <a:pt x="8023" y="19470"/>
                    <a:pt x="7817" y="19470"/>
                  </a:cubicBezTo>
                  <a:cubicBezTo>
                    <a:pt x="7611" y="19470"/>
                    <a:pt x="7406" y="19318"/>
                    <a:pt x="7200" y="19318"/>
                  </a:cubicBezTo>
                  <a:cubicBezTo>
                    <a:pt x="6994" y="19166"/>
                    <a:pt x="6789" y="19014"/>
                    <a:pt x="6583" y="19014"/>
                  </a:cubicBezTo>
                  <a:cubicBezTo>
                    <a:pt x="6583" y="18862"/>
                    <a:pt x="6583" y="18710"/>
                    <a:pt x="6583" y="18558"/>
                  </a:cubicBezTo>
                  <a:cubicBezTo>
                    <a:pt x="6377" y="18558"/>
                    <a:pt x="6171" y="18406"/>
                    <a:pt x="6171" y="18254"/>
                  </a:cubicBezTo>
                  <a:cubicBezTo>
                    <a:pt x="6171" y="18101"/>
                    <a:pt x="5966" y="17949"/>
                    <a:pt x="5966" y="17949"/>
                  </a:cubicBezTo>
                  <a:cubicBezTo>
                    <a:pt x="5966" y="17797"/>
                    <a:pt x="5966" y="17645"/>
                    <a:pt x="5966" y="17493"/>
                  </a:cubicBezTo>
                  <a:cubicBezTo>
                    <a:pt x="5966" y="17341"/>
                    <a:pt x="5760" y="17189"/>
                    <a:pt x="5760" y="17189"/>
                  </a:cubicBezTo>
                  <a:cubicBezTo>
                    <a:pt x="5760" y="17037"/>
                    <a:pt x="5554" y="17037"/>
                    <a:pt x="5349" y="17037"/>
                  </a:cubicBezTo>
                  <a:cubicBezTo>
                    <a:pt x="5143" y="16885"/>
                    <a:pt x="4937" y="16732"/>
                    <a:pt x="4731" y="16580"/>
                  </a:cubicBezTo>
                  <a:cubicBezTo>
                    <a:pt x="4526" y="16580"/>
                    <a:pt x="4114" y="16580"/>
                    <a:pt x="4114" y="16580"/>
                  </a:cubicBezTo>
                  <a:cubicBezTo>
                    <a:pt x="3909" y="16580"/>
                    <a:pt x="3703" y="16732"/>
                    <a:pt x="3497" y="16732"/>
                  </a:cubicBezTo>
                  <a:cubicBezTo>
                    <a:pt x="3497" y="16885"/>
                    <a:pt x="3291" y="17037"/>
                    <a:pt x="3086" y="17037"/>
                  </a:cubicBezTo>
                  <a:cubicBezTo>
                    <a:pt x="3086" y="17037"/>
                    <a:pt x="2674" y="17037"/>
                    <a:pt x="2469" y="16885"/>
                  </a:cubicBezTo>
                  <a:cubicBezTo>
                    <a:pt x="2469" y="16885"/>
                    <a:pt x="2469" y="16732"/>
                    <a:pt x="2263" y="16580"/>
                  </a:cubicBezTo>
                  <a:cubicBezTo>
                    <a:pt x="2263" y="16580"/>
                    <a:pt x="1851" y="16428"/>
                    <a:pt x="1851" y="16276"/>
                  </a:cubicBezTo>
                  <a:cubicBezTo>
                    <a:pt x="1646" y="16276"/>
                    <a:pt x="1646" y="16124"/>
                    <a:pt x="1440" y="15972"/>
                  </a:cubicBezTo>
                  <a:cubicBezTo>
                    <a:pt x="1440" y="15972"/>
                    <a:pt x="1029" y="15972"/>
                    <a:pt x="1029" y="15820"/>
                  </a:cubicBezTo>
                  <a:cubicBezTo>
                    <a:pt x="823" y="15820"/>
                    <a:pt x="1029" y="15515"/>
                    <a:pt x="1029" y="15363"/>
                  </a:cubicBezTo>
                  <a:cubicBezTo>
                    <a:pt x="1029" y="15363"/>
                    <a:pt x="1234" y="15363"/>
                    <a:pt x="1234" y="15363"/>
                  </a:cubicBezTo>
                  <a:cubicBezTo>
                    <a:pt x="1234" y="15211"/>
                    <a:pt x="1440" y="15059"/>
                    <a:pt x="1440" y="15059"/>
                  </a:cubicBezTo>
                  <a:cubicBezTo>
                    <a:pt x="1440" y="14907"/>
                    <a:pt x="1440" y="14755"/>
                    <a:pt x="1440" y="14755"/>
                  </a:cubicBezTo>
                  <a:cubicBezTo>
                    <a:pt x="1234" y="14603"/>
                    <a:pt x="1234" y="14603"/>
                    <a:pt x="1029" y="14603"/>
                  </a:cubicBezTo>
                  <a:cubicBezTo>
                    <a:pt x="1029" y="14603"/>
                    <a:pt x="823" y="14755"/>
                    <a:pt x="823" y="14755"/>
                  </a:cubicBezTo>
                  <a:cubicBezTo>
                    <a:pt x="617" y="14755"/>
                    <a:pt x="206" y="14603"/>
                    <a:pt x="206" y="14603"/>
                  </a:cubicBezTo>
                  <a:cubicBezTo>
                    <a:pt x="0" y="14451"/>
                    <a:pt x="0" y="14299"/>
                    <a:pt x="0" y="14146"/>
                  </a:cubicBezTo>
                  <a:cubicBezTo>
                    <a:pt x="206" y="14146"/>
                    <a:pt x="206" y="13994"/>
                    <a:pt x="411" y="13842"/>
                  </a:cubicBezTo>
                  <a:cubicBezTo>
                    <a:pt x="411" y="13842"/>
                    <a:pt x="206" y="13538"/>
                    <a:pt x="206" y="13538"/>
                  </a:cubicBezTo>
                  <a:cubicBezTo>
                    <a:pt x="206" y="13386"/>
                    <a:pt x="0" y="13234"/>
                    <a:pt x="0" y="13234"/>
                  </a:cubicBezTo>
                  <a:cubicBezTo>
                    <a:pt x="206" y="13082"/>
                    <a:pt x="206" y="12930"/>
                    <a:pt x="411" y="12930"/>
                  </a:cubicBezTo>
                  <a:cubicBezTo>
                    <a:pt x="411" y="12777"/>
                    <a:pt x="411" y="12321"/>
                    <a:pt x="617" y="12169"/>
                  </a:cubicBezTo>
                  <a:cubicBezTo>
                    <a:pt x="617" y="12169"/>
                    <a:pt x="1029" y="11865"/>
                    <a:pt x="1029" y="11713"/>
                  </a:cubicBezTo>
                  <a:cubicBezTo>
                    <a:pt x="1234" y="11713"/>
                    <a:pt x="1234" y="11408"/>
                    <a:pt x="1234" y="11408"/>
                  </a:cubicBezTo>
                  <a:cubicBezTo>
                    <a:pt x="1234" y="11104"/>
                    <a:pt x="1234" y="10648"/>
                    <a:pt x="1029" y="10496"/>
                  </a:cubicBezTo>
                  <a:cubicBezTo>
                    <a:pt x="1029" y="10344"/>
                    <a:pt x="617" y="10192"/>
                    <a:pt x="617" y="10192"/>
                  </a:cubicBezTo>
                  <a:cubicBezTo>
                    <a:pt x="617" y="10039"/>
                    <a:pt x="617" y="9887"/>
                    <a:pt x="617" y="9735"/>
                  </a:cubicBezTo>
                  <a:cubicBezTo>
                    <a:pt x="411" y="9583"/>
                    <a:pt x="206" y="9431"/>
                    <a:pt x="0" y="9431"/>
                  </a:cubicBezTo>
                  <a:cubicBezTo>
                    <a:pt x="0" y="9279"/>
                    <a:pt x="0" y="8975"/>
                    <a:pt x="0" y="8823"/>
                  </a:cubicBezTo>
                  <a:cubicBezTo>
                    <a:pt x="0" y="8670"/>
                    <a:pt x="0" y="8214"/>
                    <a:pt x="0" y="8062"/>
                  </a:cubicBezTo>
                  <a:cubicBezTo>
                    <a:pt x="0" y="8062"/>
                    <a:pt x="411" y="7758"/>
                    <a:pt x="411" y="7758"/>
                  </a:cubicBezTo>
                  <a:cubicBezTo>
                    <a:pt x="617" y="7758"/>
                    <a:pt x="823" y="7758"/>
                    <a:pt x="823" y="7758"/>
                  </a:cubicBezTo>
                  <a:cubicBezTo>
                    <a:pt x="823" y="7758"/>
                    <a:pt x="1029" y="7910"/>
                    <a:pt x="1029" y="7910"/>
                  </a:cubicBezTo>
                  <a:cubicBezTo>
                    <a:pt x="1234" y="7910"/>
                    <a:pt x="1646" y="7758"/>
                    <a:pt x="1646" y="7606"/>
                  </a:cubicBezTo>
                  <a:cubicBezTo>
                    <a:pt x="1851" y="7606"/>
                    <a:pt x="1851" y="7149"/>
                    <a:pt x="1851" y="7149"/>
                  </a:cubicBezTo>
                  <a:cubicBezTo>
                    <a:pt x="1851" y="6997"/>
                    <a:pt x="2057" y="6693"/>
                    <a:pt x="2057" y="6693"/>
                  </a:cubicBezTo>
                  <a:cubicBezTo>
                    <a:pt x="2263" y="6541"/>
                    <a:pt x="3086" y="6693"/>
                    <a:pt x="3291" y="6541"/>
                  </a:cubicBezTo>
                  <a:cubicBezTo>
                    <a:pt x="3497" y="6541"/>
                    <a:pt x="3497" y="6237"/>
                    <a:pt x="3703" y="6085"/>
                  </a:cubicBezTo>
                  <a:cubicBezTo>
                    <a:pt x="3703" y="6085"/>
                    <a:pt x="4114" y="5932"/>
                    <a:pt x="4320" y="5932"/>
                  </a:cubicBezTo>
                  <a:cubicBezTo>
                    <a:pt x="4320" y="5780"/>
                    <a:pt x="4526" y="5628"/>
                    <a:pt x="4526" y="5476"/>
                  </a:cubicBezTo>
                  <a:cubicBezTo>
                    <a:pt x="4526" y="5324"/>
                    <a:pt x="4320" y="4868"/>
                    <a:pt x="4114" y="4715"/>
                  </a:cubicBezTo>
                  <a:cubicBezTo>
                    <a:pt x="3909" y="4715"/>
                    <a:pt x="3703" y="4411"/>
                    <a:pt x="3497" y="4411"/>
                  </a:cubicBezTo>
                  <a:cubicBezTo>
                    <a:pt x="3291" y="4259"/>
                    <a:pt x="2880" y="4411"/>
                    <a:pt x="2880" y="4259"/>
                  </a:cubicBezTo>
                  <a:cubicBezTo>
                    <a:pt x="2674" y="4259"/>
                    <a:pt x="2469" y="4107"/>
                    <a:pt x="2263" y="3955"/>
                  </a:cubicBezTo>
                  <a:cubicBezTo>
                    <a:pt x="2263" y="3803"/>
                    <a:pt x="2263" y="3499"/>
                    <a:pt x="2263" y="3499"/>
                  </a:cubicBezTo>
                  <a:cubicBezTo>
                    <a:pt x="2057" y="3346"/>
                    <a:pt x="1851" y="3042"/>
                    <a:pt x="1851" y="2890"/>
                  </a:cubicBezTo>
                  <a:cubicBezTo>
                    <a:pt x="1851" y="2890"/>
                    <a:pt x="1851" y="2738"/>
                    <a:pt x="2057" y="2738"/>
                  </a:cubicBezTo>
                  <a:cubicBezTo>
                    <a:pt x="2057" y="2586"/>
                    <a:pt x="2263" y="2738"/>
                    <a:pt x="2469" y="2586"/>
                  </a:cubicBezTo>
                  <a:cubicBezTo>
                    <a:pt x="2469" y="2586"/>
                    <a:pt x="2674" y="2434"/>
                    <a:pt x="2674" y="2282"/>
                  </a:cubicBezTo>
                  <a:cubicBezTo>
                    <a:pt x="2674" y="2130"/>
                    <a:pt x="2674" y="1825"/>
                    <a:pt x="2674" y="1673"/>
                  </a:cubicBezTo>
                  <a:cubicBezTo>
                    <a:pt x="2674" y="1673"/>
                    <a:pt x="2674" y="1369"/>
                    <a:pt x="2880" y="1217"/>
                  </a:cubicBezTo>
                  <a:cubicBezTo>
                    <a:pt x="2880" y="1217"/>
                    <a:pt x="3291" y="1217"/>
                    <a:pt x="3497" y="1065"/>
                  </a:cubicBezTo>
                  <a:cubicBezTo>
                    <a:pt x="3497" y="1065"/>
                    <a:pt x="3703" y="913"/>
                    <a:pt x="3909" y="761"/>
                  </a:cubicBezTo>
                  <a:cubicBezTo>
                    <a:pt x="4114" y="761"/>
                    <a:pt x="4526" y="608"/>
                    <a:pt x="4526" y="456"/>
                  </a:cubicBezTo>
                  <a:cubicBezTo>
                    <a:pt x="4731" y="456"/>
                    <a:pt x="4731" y="304"/>
                    <a:pt x="4731" y="304"/>
                  </a:cubicBezTo>
                  <a:cubicBezTo>
                    <a:pt x="4937" y="304"/>
                    <a:pt x="4937" y="304"/>
                    <a:pt x="5143" y="304"/>
                  </a:cubicBezTo>
                  <a:cubicBezTo>
                    <a:pt x="5349" y="304"/>
                    <a:pt x="5554" y="304"/>
                    <a:pt x="5760" y="152"/>
                  </a:cubicBezTo>
                  <a:cubicBezTo>
                    <a:pt x="5760" y="152"/>
                    <a:pt x="5760" y="0"/>
                    <a:pt x="5966" y="0"/>
                  </a:cubicBezTo>
                  <a:cubicBezTo>
                    <a:pt x="5966" y="0"/>
                    <a:pt x="6377" y="0"/>
                    <a:pt x="6583" y="0"/>
                  </a:cubicBezTo>
                  <a:cubicBezTo>
                    <a:pt x="6583" y="0"/>
                    <a:pt x="6994" y="0"/>
                    <a:pt x="6994" y="152"/>
                  </a:cubicBezTo>
                  <a:cubicBezTo>
                    <a:pt x="7200" y="152"/>
                    <a:pt x="7200" y="456"/>
                    <a:pt x="7200" y="608"/>
                  </a:cubicBezTo>
                  <a:cubicBezTo>
                    <a:pt x="7200" y="608"/>
                    <a:pt x="6994" y="761"/>
                    <a:pt x="6994" y="761"/>
                  </a:cubicBezTo>
                  <a:cubicBezTo>
                    <a:pt x="6789" y="913"/>
                    <a:pt x="6583" y="1065"/>
                    <a:pt x="6789" y="1217"/>
                  </a:cubicBezTo>
                  <a:cubicBezTo>
                    <a:pt x="6789" y="1369"/>
                    <a:pt x="6994" y="1673"/>
                    <a:pt x="7200" y="1673"/>
                  </a:cubicBezTo>
                  <a:cubicBezTo>
                    <a:pt x="7406" y="1673"/>
                    <a:pt x="7611" y="1673"/>
                    <a:pt x="7611" y="1673"/>
                  </a:cubicBezTo>
                  <a:cubicBezTo>
                    <a:pt x="7817" y="1521"/>
                    <a:pt x="8023" y="1369"/>
                    <a:pt x="8023" y="1217"/>
                  </a:cubicBezTo>
                  <a:cubicBezTo>
                    <a:pt x="8229" y="1217"/>
                    <a:pt x="8640" y="1217"/>
                    <a:pt x="8846" y="1217"/>
                  </a:cubicBezTo>
                  <a:cubicBezTo>
                    <a:pt x="8846" y="1217"/>
                    <a:pt x="9257" y="1217"/>
                    <a:pt x="9257" y="1217"/>
                  </a:cubicBezTo>
                  <a:cubicBezTo>
                    <a:pt x="9463" y="1217"/>
                    <a:pt x="9463" y="1521"/>
                    <a:pt x="9669" y="1673"/>
                  </a:cubicBezTo>
                  <a:cubicBezTo>
                    <a:pt x="9669" y="1673"/>
                    <a:pt x="9874" y="1825"/>
                    <a:pt x="9874" y="1825"/>
                  </a:cubicBezTo>
                  <a:cubicBezTo>
                    <a:pt x="10080" y="1977"/>
                    <a:pt x="10491" y="2130"/>
                    <a:pt x="10491" y="2282"/>
                  </a:cubicBezTo>
                  <a:cubicBezTo>
                    <a:pt x="10697" y="2282"/>
                    <a:pt x="10903" y="2738"/>
                    <a:pt x="10903" y="2890"/>
                  </a:cubicBezTo>
                  <a:cubicBezTo>
                    <a:pt x="11109" y="2890"/>
                    <a:pt x="11520" y="3042"/>
                    <a:pt x="11520" y="3042"/>
                  </a:cubicBezTo>
                  <a:cubicBezTo>
                    <a:pt x="11726" y="3042"/>
                    <a:pt x="12137" y="3042"/>
                    <a:pt x="12343" y="3042"/>
                  </a:cubicBezTo>
                  <a:cubicBezTo>
                    <a:pt x="12549" y="2890"/>
                    <a:pt x="12549" y="2738"/>
                    <a:pt x="12549" y="2586"/>
                  </a:cubicBezTo>
                  <a:cubicBezTo>
                    <a:pt x="12754" y="2586"/>
                    <a:pt x="12960" y="2434"/>
                    <a:pt x="13166" y="2434"/>
                  </a:cubicBezTo>
                  <a:cubicBezTo>
                    <a:pt x="13166" y="2434"/>
                    <a:pt x="13371" y="2586"/>
                    <a:pt x="13577" y="2738"/>
                  </a:cubicBezTo>
                  <a:cubicBezTo>
                    <a:pt x="13577" y="2738"/>
                    <a:pt x="13577" y="3042"/>
                    <a:pt x="13577" y="3042"/>
                  </a:cubicBezTo>
                  <a:cubicBezTo>
                    <a:pt x="13577" y="3194"/>
                    <a:pt x="13371" y="3346"/>
                    <a:pt x="13371" y="3499"/>
                  </a:cubicBezTo>
                  <a:cubicBezTo>
                    <a:pt x="13166" y="3651"/>
                    <a:pt x="13166" y="3803"/>
                    <a:pt x="13166" y="3803"/>
                  </a:cubicBezTo>
                  <a:cubicBezTo>
                    <a:pt x="13166" y="3955"/>
                    <a:pt x="13371" y="4107"/>
                    <a:pt x="13371" y="4107"/>
                  </a:cubicBezTo>
                  <a:cubicBezTo>
                    <a:pt x="13577" y="4259"/>
                    <a:pt x="13577" y="4411"/>
                    <a:pt x="13783" y="4411"/>
                  </a:cubicBezTo>
                  <a:cubicBezTo>
                    <a:pt x="13783" y="4715"/>
                    <a:pt x="13783" y="5172"/>
                    <a:pt x="13989" y="5476"/>
                  </a:cubicBezTo>
                  <a:cubicBezTo>
                    <a:pt x="13989" y="5628"/>
                    <a:pt x="14194" y="5780"/>
                    <a:pt x="14194" y="5932"/>
                  </a:cubicBezTo>
                  <a:cubicBezTo>
                    <a:pt x="14400" y="5932"/>
                    <a:pt x="14606" y="6085"/>
                    <a:pt x="14811" y="6237"/>
                  </a:cubicBezTo>
                  <a:cubicBezTo>
                    <a:pt x="15017" y="6237"/>
                    <a:pt x="15223" y="6541"/>
                    <a:pt x="15223" y="6693"/>
                  </a:cubicBezTo>
                  <a:cubicBezTo>
                    <a:pt x="15429" y="6845"/>
                    <a:pt x="15223" y="6997"/>
                    <a:pt x="15223" y="7149"/>
                  </a:cubicBezTo>
                  <a:cubicBezTo>
                    <a:pt x="15223" y="7301"/>
                    <a:pt x="15017" y="7454"/>
                    <a:pt x="15017" y="7606"/>
                  </a:cubicBezTo>
                  <a:cubicBezTo>
                    <a:pt x="15017" y="7758"/>
                    <a:pt x="15017" y="8062"/>
                    <a:pt x="15017" y="8214"/>
                  </a:cubicBezTo>
                  <a:cubicBezTo>
                    <a:pt x="15223" y="8366"/>
                    <a:pt x="15429" y="8518"/>
                    <a:pt x="15634" y="8518"/>
                  </a:cubicBezTo>
                  <a:cubicBezTo>
                    <a:pt x="15634" y="8670"/>
                    <a:pt x="15840" y="8823"/>
                    <a:pt x="15840" y="8823"/>
                  </a:cubicBezTo>
                  <a:cubicBezTo>
                    <a:pt x="15840" y="8975"/>
                    <a:pt x="16046" y="9127"/>
                    <a:pt x="16046" y="9279"/>
                  </a:cubicBezTo>
                  <a:cubicBezTo>
                    <a:pt x="16046" y="9431"/>
                    <a:pt x="15840" y="9583"/>
                    <a:pt x="15840" y="9735"/>
                  </a:cubicBezTo>
                  <a:cubicBezTo>
                    <a:pt x="15840" y="10039"/>
                    <a:pt x="15840" y="10344"/>
                    <a:pt x="15840" y="10496"/>
                  </a:cubicBezTo>
                  <a:cubicBezTo>
                    <a:pt x="16046" y="10648"/>
                    <a:pt x="16251" y="10952"/>
                    <a:pt x="16251" y="11104"/>
                  </a:cubicBezTo>
                  <a:cubicBezTo>
                    <a:pt x="16457" y="11256"/>
                    <a:pt x="16457" y="11561"/>
                    <a:pt x="16663" y="11713"/>
                  </a:cubicBezTo>
                  <a:cubicBezTo>
                    <a:pt x="16663" y="11713"/>
                    <a:pt x="17074" y="12017"/>
                    <a:pt x="17280" y="12017"/>
                  </a:cubicBezTo>
                  <a:cubicBezTo>
                    <a:pt x="17486" y="12169"/>
                    <a:pt x="17691" y="12017"/>
                    <a:pt x="17691" y="11865"/>
                  </a:cubicBezTo>
                  <a:cubicBezTo>
                    <a:pt x="17691" y="11865"/>
                    <a:pt x="17691" y="11561"/>
                    <a:pt x="17897" y="11561"/>
                  </a:cubicBezTo>
                  <a:cubicBezTo>
                    <a:pt x="17897" y="11561"/>
                    <a:pt x="18103" y="11408"/>
                    <a:pt x="18103" y="11408"/>
                  </a:cubicBezTo>
                  <a:cubicBezTo>
                    <a:pt x="18309" y="11408"/>
                    <a:pt x="18720" y="11561"/>
                    <a:pt x="18720" y="11561"/>
                  </a:cubicBezTo>
                  <a:cubicBezTo>
                    <a:pt x="18926" y="11713"/>
                    <a:pt x="19131" y="11713"/>
                    <a:pt x="19131" y="11865"/>
                  </a:cubicBezTo>
                  <a:cubicBezTo>
                    <a:pt x="19131" y="11865"/>
                    <a:pt x="19131" y="12169"/>
                    <a:pt x="19337" y="12321"/>
                  </a:cubicBezTo>
                  <a:cubicBezTo>
                    <a:pt x="19337" y="12473"/>
                    <a:pt x="19337" y="12777"/>
                    <a:pt x="19543" y="12777"/>
                  </a:cubicBezTo>
                  <a:cubicBezTo>
                    <a:pt x="19543" y="12930"/>
                    <a:pt x="19954" y="12930"/>
                    <a:pt x="20160" y="12930"/>
                  </a:cubicBezTo>
                  <a:cubicBezTo>
                    <a:pt x="20160" y="12930"/>
                    <a:pt x="20160" y="12777"/>
                    <a:pt x="20366" y="12777"/>
                  </a:cubicBezTo>
                  <a:cubicBezTo>
                    <a:pt x="20366" y="12625"/>
                    <a:pt x="20571" y="12473"/>
                    <a:pt x="20777" y="12473"/>
                  </a:cubicBezTo>
                  <a:cubicBezTo>
                    <a:pt x="20777" y="12473"/>
                    <a:pt x="21189" y="12473"/>
                    <a:pt x="21189" y="12473"/>
                  </a:cubicBezTo>
                  <a:cubicBezTo>
                    <a:pt x="21394" y="12625"/>
                    <a:pt x="21189" y="12777"/>
                    <a:pt x="21189" y="12930"/>
                  </a:cubicBezTo>
                  <a:cubicBezTo>
                    <a:pt x="21394" y="13082"/>
                    <a:pt x="21600" y="13082"/>
                    <a:pt x="21600" y="13234"/>
                  </a:cubicBezTo>
                  <a:cubicBezTo>
                    <a:pt x="21600" y="13386"/>
                    <a:pt x="21394" y="13690"/>
                    <a:pt x="21394" y="13690"/>
                  </a:cubicBezTo>
                  <a:cubicBezTo>
                    <a:pt x="21394" y="13842"/>
                    <a:pt x="21189" y="13842"/>
                    <a:pt x="21189" y="13842"/>
                  </a:cubicBezTo>
                  <a:cubicBezTo>
                    <a:pt x="21189" y="13994"/>
                    <a:pt x="21189" y="14146"/>
                    <a:pt x="21189" y="14299"/>
                  </a:cubicBezTo>
                  <a:cubicBezTo>
                    <a:pt x="21189" y="14299"/>
                    <a:pt x="21189" y="14603"/>
                    <a:pt x="21189" y="14603"/>
                  </a:cubicBezTo>
                  <a:cubicBezTo>
                    <a:pt x="21394" y="14755"/>
                    <a:pt x="21394" y="14755"/>
                    <a:pt x="21394" y="149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8" name="Google Shape;2668;p280"/>
            <p:cNvSpPr/>
            <p:nvPr/>
          </p:nvSpPr>
          <p:spPr>
            <a:xfrm>
              <a:off x="2753363" y="2563476"/>
              <a:ext cx="703557" cy="9494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4" y="14907"/>
                  </a:moveTo>
                  <a:cubicBezTo>
                    <a:pt x="21394" y="15059"/>
                    <a:pt x="21189" y="15211"/>
                    <a:pt x="21189" y="15211"/>
                  </a:cubicBezTo>
                  <a:cubicBezTo>
                    <a:pt x="21189" y="15363"/>
                    <a:pt x="20983" y="15515"/>
                    <a:pt x="20983" y="15515"/>
                  </a:cubicBezTo>
                  <a:cubicBezTo>
                    <a:pt x="20777" y="15668"/>
                    <a:pt x="20777" y="15972"/>
                    <a:pt x="20777" y="16124"/>
                  </a:cubicBezTo>
                  <a:cubicBezTo>
                    <a:pt x="20571" y="16124"/>
                    <a:pt x="20571" y="16428"/>
                    <a:pt x="20366" y="16428"/>
                  </a:cubicBezTo>
                  <a:cubicBezTo>
                    <a:pt x="20160" y="16428"/>
                    <a:pt x="19749" y="16276"/>
                    <a:pt x="19543" y="16276"/>
                  </a:cubicBezTo>
                  <a:cubicBezTo>
                    <a:pt x="19337" y="16276"/>
                    <a:pt x="18720" y="16428"/>
                    <a:pt x="18514" y="16580"/>
                  </a:cubicBezTo>
                  <a:cubicBezTo>
                    <a:pt x="18514" y="16580"/>
                    <a:pt x="18309" y="16732"/>
                    <a:pt x="18103" y="16885"/>
                  </a:cubicBezTo>
                  <a:cubicBezTo>
                    <a:pt x="18103" y="17037"/>
                    <a:pt x="18103" y="17189"/>
                    <a:pt x="18103" y="17189"/>
                  </a:cubicBezTo>
                  <a:cubicBezTo>
                    <a:pt x="17897" y="17341"/>
                    <a:pt x="17691" y="17493"/>
                    <a:pt x="17691" y="17493"/>
                  </a:cubicBezTo>
                  <a:cubicBezTo>
                    <a:pt x="17486" y="17493"/>
                    <a:pt x="17280" y="17189"/>
                    <a:pt x="17074" y="17189"/>
                  </a:cubicBezTo>
                  <a:cubicBezTo>
                    <a:pt x="17074" y="17037"/>
                    <a:pt x="16869" y="17037"/>
                    <a:pt x="16663" y="17037"/>
                  </a:cubicBezTo>
                  <a:cubicBezTo>
                    <a:pt x="16663" y="17037"/>
                    <a:pt x="16457" y="17189"/>
                    <a:pt x="16457" y="17189"/>
                  </a:cubicBezTo>
                  <a:cubicBezTo>
                    <a:pt x="16251" y="17341"/>
                    <a:pt x="16251" y="17645"/>
                    <a:pt x="16046" y="17797"/>
                  </a:cubicBezTo>
                  <a:cubicBezTo>
                    <a:pt x="16046" y="17797"/>
                    <a:pt x="15634" y="17949"/>
                    <a:pt x="15429" y="18101"/>
                  </a:cubicBezTo>
                  <a:cubicBezTo>
                    <a:pt x="15429" y="18101"/>
                    <a:pt x="15429" y="18406"/>
                    <a:pt x="15223" y="18406"/>
                  </a:cubicBezTo>
                  <a:cubicBezTo>
                    <a:pt x="15223" y="18558"/>
                    <a:pt x="14811" y="18558"/>
                    <a:pt x="14811" y="18710"/>
                  </a:cubicBezTo>
                  <a:cubicBezTo>
                    <a:pt x="14606" y="18710"/>
                    <a:pt x="14400" y="18558"/>
                    <a:pt x="14194" y="18558"/>
                  </a:cubicBezTo>
                  <a:cubicBezTo>
                    <a:pt x="14194" y="18558"/>
                    <a:pt x="13783" y="18558"/>
                    <a:pt x="13783" y="18710"/>
                  </a:cubicBezTo>
                  <a:cubicBezTo>
                    <a:pt x="13577" y="18710"/>
                    <a:pt x="13577" y="18862"/>
                    <a:pt x="13577" y="18862"/>
                  </a:cubicBezTo>
                  <a:cubicBezTo>
                    <a:pt x="13577" y="19014"/>
                    <a:pt x="13577" y="19166"/>
                    <a:pt x="13577" y="19318"/>
                  </a:cubicBezTo>
                  <a:cubicBezTo>
                    <a:pt x="13783" y="19318"/>
                    <a:pt x="13783" y="19470"/>
                    <a:pt x="13783" y="19623"/>
                  </a:cubicBezTo>
                  <a:cubicBezTo>
                    <a:pt x="13783" y="19775"/>
                    <a:pt x="13783" y="19927"/>
                    <a:pt x="13577" y="19927"/>
                  </a:cubicBezTo>
                  <a:cubicBezTo>
                    <a:pt x="13577" y="20079"/>
                    <a:pt x="13166" y="20079"/>
                    <a:pt x="13166" y="20079"/>
                  </a:cubicBezTo>
                  <a:cubicBezTo>
                    <a:pt x="12960" y="20079"/>
                    <a:pt x="12754" y="19927"/>
                    <a:pt x="12754" y="19927"/>
                  </a:cubicBezTo>
                  <a:cubicBezTo>
                    <a:pt x="12549" y="19927"/>
                    <a:pt x="12343" y="19927"/>
                    <a:pt x="12343" y="19927"/>
                  </a:cubicBezTo>
                  <a:cubicBezTo>
                    <a:pt x="12137" y="20079"/>
                    <a:pt x="12137" y="20383"/>
                    <a:pt x="12137" y="20383"/>
                  </a:cubicBezTo>
                  <a:cubicBezTo>
                    <a:pt x="12137" y="20535"/>
                    <a:pt x="12137" y="20687"/>
                    <a:pt x="12137" y="20687"/>
                  </a:cubicBezTo>
                  <a:cubicBezTo>
                    <a:pt x="12137" y="20839"/>
                    <a:pt x="11931" y="20992"/>
                    <a:pt x="11931" y="20992"/>
                  </a:cubicBezTo>
                  <a:cubicBezTo>
                    <a:pt x="11726" y="21144"/>
                    <a:pt x="11314" y="21144"/>
                    <a:pt x="11109" y="21296"/>
                  </a:cubicBezTo>
                  <a:cubicBezTo>
                    <a:pt x="11109" y="21296"/>
                    <a:pt x="10903" y="21448"/>
                    <a:pt x="10903" y="21600"/>
                  </a:cubicBezTo>
                  <a:cubicBezTo>
                    <a:pt x="10697" y="21600"/>
                    <a:pt x="10491" y="21600"/>
                    <a:pt x="10286" y="21448"/>
                  </a:cubicBezTo>
                  <a:cubicBezTo>
                    <a:pt x="10286" y="21448"/>
                    <a:pt x="10080" y="21296"/>
                    <a:pt x="10286" y="21144"/>
                  </a:cubicBezTo>
                  <a:cubicBezTo>
                    <a:pt x="10286" y="21144"/>
                    <a:pt x="10286" y="20992"/>
                    <a:pt x="10286" y="20839"/>
                  </a:cubicBezTo>
                  <a:cubicBezTo>
                    <a:pt x="10491" y="20839"/>
                    <a:pt x="10286" y="20535"/>
                    <a:pt x="10286" y="20535"/>
                  </a:cubicBezTo>
                  <a:cubicBezTo>
                    <a:pt x="10080" y="20535"/>
                    <a:pt x="9874" y="20535"/>
                    <a:pt x="9669" y="20535"/>
                  </a:cubicBezTo>
                  <a:cubicBezTo>
                    <a:pt x="9669" y="20535"/>
                    <a:pt x="9463" y="20839"/>
                    <a:pt x="9463" y="20839"/>
                  </a:cubicBezTo>
                  <a:cubicBezTo>
                    <a:pt x="9257" y="20839"/>
                    <a:pt x="9051" y="20687"/>
                    <a:pt x="9051" y="20535"/>
                  </a:cubicBezTo>
                  <a:cubicBezTo>
                    <a:pt x="8846" y="20535"/>
                    <a:pt x="8846" y="20383"/>
                    <a:pt x="8846" y="20231"/>
                  </a:cubicBezTo>
                  <a:cubicBezTo>
                    <a:pt x="8846" y="20231"/>
                    <a:pt x="9051" y="20079"/>
                    <a:pt x="9051" y="20079"/>
                  </a:cubicBezTo>
                  <a:cubicBezTo>
                    <a:pt x="9257" y="19927"/>
                    <a:pt x="9257" y="19775"/>
                    <a:pt x="9257" y="19623"/>
                  </a:cubicBezTo>
                  <a:cubicBezTo>
                    <a:pt x="9051" y="19623"/>
                    <a:pt x="9051" y="19470"/>
                    <a:pt x="9051" y="19318"/>
                  </a:cubicBezTo>
                  <a:cubicBezTo>
                    <a:pt x="8846" y="19318"/>
                    <a:pt x="8640" y="19318"/>
                    <a:pt x="8434" y="19318"/>
                  </a:cubicBezTo>
                  <a:cubicBezTo>
                    <a:pt x="8229" y="19318"/>
                    <a:pt x="8023" y="19470"/>
                    <a:pt x="7817" y="19470"/>
                  </a:cubicBezTo>
                  <a:cubicBezTo>
                    <a:pt x="7611" y="19470"/>
                    <a:pt x="7406" y="19318"/>
                    <a:pt x="7200" y="19318"/>
                  </a:cubicBezTo>
                  <a:cubicBezTo>
                    <a:pt x="6994" y="19166"/>
                    <a:pt x="6789" y="19014"/>
                    <a:pt x="6583" y="19014"/>
                  </a:cubicBezTo>
                  <a:cubicBezTo>
                    <a:pt x="6583" y="18862"/>
                    <a:pt x="6583" y="18710"/>
                    <a:pt x="6583" y="18558"/>
                  </a:cubicBezTo>
                  <a:cubicBezTo>
                    <a:pt x="6377" y="18558"/>
                    <a:pt x="6171" y="18406"/>
                    <a:pt x="6171" y="18254"/>
                  </a:cubicBezTo>
                  <a:cubicBezTo>
                    <a:pt x="6171" y="18101"/>
                    <a:pt x="5966" y="17949"/>
                    <a:pt x="5966" y="17949"/>
                  </a:cubicBezTo>
                  <a:cubicBezTo>
                    <a:pt x="5966" y="17797"/>
                    <a:pt x="5966" y="17645"/>
                    <a:pt x="5966" y="17493"/>
                  </a:cubicBezTo>
                  <a:cubicBezTo>
                    <a:pt x="5966" y="17341"/>
                    <a:pt x="5760" y="17189"/>
                    <a:pt x="5760" y="17189"/>
                  </a:cubicBezTo>
                  <a:cubicBezTo>
                    <a:pt x="5760" y="17037"/>
                    <a:pt x="5554" y="17037"/>
                    <a:pt x="5349" y="17037"/>
                  </a:cubicBezTo>
                  <a:cubicBezTo>
                    <a:pt x="5143" y="16885"/>
                    <a:pt x="4937" y="16732"/>
                    <a:pt x="4731" y="16580"/>
                  </a:cubicBezTo>
                  <a:cubicBezTo>
                    <a:pt x="4526" y="16580"/>
                    <a:pt x="4114" y="16580"/>
                    <a:pt x="4114" y="16580"/>
                  </a:cubicBezTo>
                  <a:cubicBezTo>
                    <a:pt x="3909" y="16580"/>
                    <a:pt x="3703" y="16732"/>
                    <a:pt x="3497" y="16732"/>
                  </a:cubicBezTo>
                  <a:cubicBezTo>
                    <a:pt x="3497" y="16885"/>
                    <a:pt x="3291" y="17037"/>
                    <a:pt x="3086" y="17037"/>
                  </a:cubicBezTo>
                  <a:cubicBezTo>
                    <a:pt x="3086" y="17037"/>
                    <a:pt x="2674" y="17037"/>
                    <a:pt x="2469" y="16885"/>
                  </a:cubicBezTo>
                  <a:cubicBezTo>
                    <a:pt x="2469" y="16885"/>
                    <a:pt x="2469" y="16732"/>
                    <a:pt x="2263" y="16580"/>
                  </a:cubicBezTo>
                  <a:cubicBezTo>
                    <a:pt x="2263" y="16580"/>
                    <a:pt x="1851" y="16428"/>
                    <a:pt x="1851" y="16276"/>
                  </a:cubicBezTo>
                  <a:cubicBezTo>
                    <a:pt x="1646" y="16276"/>
                    <a:pt x="1646" y="16124"/>
                    <a:pt x="1440" y="15972"/>
                  </a:cubicBezTo>
                  <a:cubicBezTo>
                    <a:pt x="1440" y="15972"/>
                    <a:pt x="1029" y="15972"/>
                    <a:pt x="1029" y="15820"/>
                  </a:cubicBezTo>
                  <a:cubicBezTo>
                    <a:pt x="823" y="15820"/>
                    <a:pt x="1029" y="15515"/>
                    <a:pt x="1029" y="15363"/>
                  </a:cubicBezTo>
                  <a:cubicBezTo>
                    <a:pt x="1029" y="15363"/>
                    <a:pt x="1234" y="15363"/>
                    <a:pt x="1234" y="15363"/>
                  </a:cubicBezTo>
                  <a:cubicBezTo>
                    <a:pt x="1234" y="15211"/>
                    <a:pt x="1440" y="15059"/>
                    <a:pt x="1440" y="15059"/>
                  </a:cubicBezTo>
                  <a:cubicBezTo>
                    <a:pt x="1440" y="14907"/>
                    <a:pt x="1440" y="14755"/>
                    <a:pt x="1440" y="14755"/>
                  </a:cubicBezTo>
                  <a:cubicBezTo>
                    <a:pt x="1234" y="14603"/>
                    <a:pt x="1234" y="14603"/>
                    <a:pt x="1029" y="14603"/>
                  </a:cubicBezTo>
                  <a:cubicBezTo>
                    <a:pt x="1029" y="14603"/>
                    <a:pt x="823" y="14755"/>
                    <a:pt x="823" y="14755"/>
                  </a:cubicBezTo>
                  <a:cubicBezTo>
                    <a:pt x="617" y="14755"/>
                    <a:pt x="206" y="14603"/>
                    <a:pt x="206" y="14603"/>
                  </a:cubicBezTo>
                  <a:cubicBezTo>
                    <a:pt x="0" y="14451"/>
                    <a:pt x="0" y="14299"/>
                    <a:pt x="0" y="14146"/>
                  </a:cubicBezTo>
                  <a:cubicBezTo>
                    <a:pt x="206" y="14146"/>
                    <a:pt x="206" y="13994"/>
                    <a:pt x="411" y="13842"/>
                  </a:cubicBezTo>
                  <a:cubicBezTo>
                    <a:pt x="411" y="13842"/>
                    <a:pt x="206" y="13538"/>
                    <a:pt x="206" y="13538"/>
                  </a:cubicBezTo>
                  <a:cubicBezTo>
                    <a:pt x="206" y="13386"/>
                    <a:pt x="0" y="13234"/>
                    <a:pt x="0" y="13234"/>
                  </a:cubicBezTo>
                  <a:cubicBezTo>
                    <a:pt x="206" y="13082"/>
                    <a:pt x="206" y="12930"/>
                    <a:pt x="411" y="12930"/>
                  </a:cubicBezTo>
                  <a:cubicBezTo>
                    <a:pt x="411" y="12777"/>
                    <a:pt x="411" y="12321"/>
                    <a:pt x="617" y="12169"/>
                  </a:cubicBezTo>
                  <a:cubicBezTo>
                    <a:pt x="617" y="12169"/>
                    <a:pt x="1029" y="11865"/>
                    <a:pt x="1029" y="11713"/>
                  </a:cubicBezTo>
                  <a:cubicBezTo>
                    <a:pt x="1234" y="11713"/>
                    <a:pt x="1234" y="11408"/>
                    <a:pt x="1234" y="11408"/>
                  </a:cubicBezTo>
                  <a:cubicBezTo>
                    <a:pt x="1234" y="11104"/>
                    <a:pt x="1234" y="10648"/>
                    <a:pt x="1029" y="10496"/>
                  </a:cubicBezTo>
                  <a:cubicBezTo>
                    <a:pt x="1029" y="10344"/>
                    <a:pt x="617" y="10192"/>
                    <a:pt x="617" y="10192"/>
                  </a:cubicBezTo>
                  <a:cubicBezTo>
                    <a:pt x="617" y="10039"/>
                    <a:pt x="617" y="9887"/>
                    <a:pt x="617" y="9735"/>
                  </a:cubicBezTo>
                  <a:cubicBezTo>
                    <a:pt x="411" y="9583"/>
                    <a:pt x="206" y="9431"/>
                    <a:pt x="0" y="9431"/>
                  </a:cubicBezTo>
                  <a:cubicBezTo>
                    <a:pt x="0" y="9279"/>
                    <a:pt x="0" y="8975"/>
                    <a:pt x="0" y="8823"/>
                  </a:cubicBezTo>
                  <a:cubicBezTo>
                    <a:pt x="0" y="8670"/>
                    <a:pt x="0" y="8214"/>
                    <a:pt x="0" y="8062"/>
                  </a:cubicBezTo>
                  <a:cubicBezTo>
                    <a:pt x="0" y="8062"/>
                    <a:pt x="411" y="7758"/>
                    <a:pt x="411" y="7758"/>
                  </a:cubicBezTo>
                  <a:cubicBezTo>
                    <a:pt x="617" y="7758"/>
                    <a:pt x="823" y="7758"/>
                    <a:pt x="823" y="7758"/>
                  </a:cubicBezTo>
                  <a:cubicBezTo>
                    <a:pt x="823" y="7758"/>
                    <a:pt x="1029" y="7910"/>
                    <a:pt x="1029" y="7910"/>
                  </a:cubicBezTo>
                  <a:cubicBezTo>
                    <a:pt x="1234" y="7910"/>
                    <a:pt x="1646" y="7758"/>
                    <a:pt x="1646" y="7606"/>
                  </a:cubicBezTo>
                  <a:cubicBezTo>
                    <a:pt x="1851" y="7606"/>
                    <a:pt x="1851" y="7149"/>
                    <a:pt x="1851" y="7149"/>
                  </a:cubicBezTo>
                  <a:cubicBezTo>
                    <a:pt x="1851" y="6997"/>
                    <a:pt x="2057" y="6693"/>
                    <a:pt x="2057" y="6693"/>
                  </a:cubicBezTo>
                  <a:cubicBezTo>
                    <a:pt x="2263" y="6541"/>
                    <a:pt x="3086" y="6693"/>
                    <a:pt x="3291" y="6541"/>
                  </a:cubicBezTo>
                  <a:cubicBezTo>
                    <a:pt x="3497" y="6541"/>
                    <a:pt x="3497" y="6237"/>
                    <a:pt x="3703" y="6085"/>
                  </a:cubicBezTo>
                  <a:cubicBezTo>
                    <a:pt x="3703" y="6085"/>
                    <a:pt x="4114" y="5932"/>
                    <a:pt x="4320" y="5932"/>
                  </a:cubicBezTo>
                  <a:cubicBezTo>
                    <a:pt x="4320" y="5780"/>
                    <a:pt x="4526" y="5628"/>
                    <a:pt x="4526" y="5476"/>
                  </a:cubicBezTo>
                  <a:cubicBezTo>
                    <a:pt x="4526" y="5324"/>
                    <a:pt x="4320" y="4868"/>
                    <a:pt x="4114" y="4715"/>
                  </a:cubicBezTo>
                  <a:cubicBezTo>
                    <a:pt x="3909" y="4715"/>
                    <a:pt x="3703" y="4411"/>
                    <a:pt x="3497" y="4411"/>
                  </a:cubicBezTo>
                  <a:cubicBezTo>
                    <a:pt x="3291" y="4259"/>
                    <a:pt x="2880" y="4411"/>
                    <a:pt x="2880" y="4259"/>
                  </a:cubicBezTo>
                  <a:cubicBezTo>
                    <a:pt x="2674" y="4259"/>
                    <a:pt x="2469" y="4107"/>
                    <a:pt x="2263" y="3955"/>
                  </a:cubicBezTo>
                  <a:cubicBezTo>
                    <a:pt x="2263" y="3803"/>
                    <a:pt x="2263" y="3499"/>
                    <a:pt x="2263" y="3499"/>
                  </a:cubicBezTo>
                  <a:cubicBezTo>
                    <a:pt x="2057" y="3346"/>
                    <a:pt x="1851" y="3042"/>
                    <a:pt x="1851" y="2890"/>
                  </a:cubicBezTo>
                  <a:cubicBezTo>
                    <a:pt x="1851" y="2890"/>
                    <a:pt x="1851" y="2738"/>
                    <a:pt x="2057" y="2738"/>
                  </a:cubicBezTo>
                  <a:cubicBezTo>
                    <a:pt x="2057" y="2586"/>
                    <a:pt x="2263" y="2738"/>
                    <a:pt x="2469" y="2586"/>
                  </a:cubicBezTo>
                  <a:cubicBezTo>
                    <a:pt x="2469" y="2586"/>
                    <a:pt x="2674" y="2434"/>
                    <a:pt x="2674" y="2282"/>
                  </a:cubicBezTo>
                  <a:cubicBezTo>
                    <a:pt x="2674" y="2130"/>
                    <a:pt x="2674" y="1825"/>
                    <a:pt x="2674" y="1673"/>
                  </a:cubicBezTo>
                  <a:cubicBezTo>
                    <a:pt x="2674" y="1673"/>
                    <a:pt x="2674" y="1369"/>
                    <a:pt x="2880" y="1217"/>
                  </a:cubicBezTo>
                  <a:cubicBezTo>
                    <a:pt x="2880" y="1217"/>
                    <a:pt x="3291" y="1217"/>
                    <a:pt x="3497" y="1065"/>
                  </a:cubicBezTo>
                  <a:cubicBezTo>
                    <a:pt x="3497" y="1065"/>
                    <a:pt x="3703" y="913"/>
                    <a:pt x="3909" y="761"/>
                  </a:cubicBezTo>
                  <a:cubicBezTo>
                    <a:pt x="4114" y="761"/>
                    <a:pt x="4526" y="608"/>
                    <a:pt x="4526" y="456"/>
                  </a:cubicBezTo>
                  <a:cubicBezTo>
                    <a:pt x="4731" y="456"/>
                    <a:pt x="4731" y="304"/>
                    <a:pt x="4731" y="304"/>
                  </a:cubicBezTo>
                  <a:cubicBezTo>
                    <a:pt x="4937" y="304"/>
                    <a:pt x="4937" y="304"/>
                    <a:pt x="5143" y="304"/>
                  </a:cubicBezTo>
                  <a:cubicBezTo>
                    <a:pt x="5349" y="304"/>
                    <a:pt x="5554" y="304"/>
                    <a:pt x="5760" y="152"/>
                  </a:cubicBezTo>
                  <a:cubicBezTo>
                    <a:pt x="5760" y="152"/>
                    <a:pt x="5760" y="0"/>
                    <a:pt x="5966" y="0"/>
                  </a:cubicBezTo>
                  <a:cubicBezTo>
                    <a:pt x="5966" y="0"/>
                    <a:pt x="6377" y="0"/>
                    <a:pt x="6583" y="0"/>
                  </a:cubicBezTo>
                  <a:cubicBezTo>
                    <a:pt x="6583" y="0"/>
                    <a:pt x="6994" y="0"/>
                    <a:pt x="6994" y="152"/>
                  </a:cubicBezTo>
                  <a:cubicBezTo>
                    <a:pt x="7200" y="152"/>
                    <a:pt x="7200" y="456"/>
                    <a:pt x="7200" y="608"/>
                  </a:cubicBezTo>
                  <a:cubicBezTo>
                    <a:pt x="7200" y="608"/>
                    <a:pt x="6994" y="761"/>
                    <a:pt x="6994" y="761"/>
                  </a:cubicBezTo>
                  <a:cubicBezTo>
                    <a:pt x="6789" y="913"/>
                    <a:pt x="6583" y="1065"/>
                    <a:pt x="6789" y="1217"/>
                  </a:cubicBezTo>
                  <a:cubicBezTo>
                    <a:pt x="6789" y="1369"/>
                    <a:pt x="6994" y="1673"/>
                    <a:pt x="7200" y="1673"/>
                  </a:cubicBezTo>
                  <a:cubicBezTo>
                    <a:pt x="7406" y="1673"/>
                    <a:pt x="7611" y="1673"/>
                    <a:pt x="7611" y="1673"/>
                  </a:cubicBezTo>
                  <a:cubicBezTo>
                    <a:pt x="7817" y="1521"/>
                    <a:pt x="8023" y="1369"/>
                    <a:pt x="8023" y="1217"/>
                  </a:cubicBezTo>
                  <a:cubicBezTo>
                    <a:pt x="8229" y="1217"/>
                    <a:pt x="8640" y="1217"/>
                    <a:pt x="8846" y="1217"/>
                  </a:cubicBezTo>
                  <a:cubicBezTo>
                    <a:pt x="8846" y="1217"/>
                    <a:pt x="9257" y="1217"/>
                    <a:pt x="9257" y="1217"/>
                  </a:cubicBezTo>
                  <a:cubicBezTo>
                    <a:pt x="9463" y="1217"/>
                    <a:pt x="9463" y="1521"/>
                    <a:pt x="9669" y="1673"/>
                  </a:cubicBezTo>
                  <a:cubicBezTo>
                    <a:pt x="9669" y="1673"/>
                    <a:pt x="9874" y="1825"/>
                    <a:pt x="9874" y="1825"/>
                  </a:cubicBezTo>
                  <a:cubicBezTo>
                    <a:pt x="10080" y="1977"/>
                    <a:pt x="10491" y="2130"/>
                    <a:pt x="10491" y="2282"/>
                  </a:cubicBezTo>
                  <a:cubicBezTo>
                    <a:pt x="10697" y="2282"/>
                    <a:pt x="10903" y="2738"/>
                    <a:pt x="10903" y="2890"/>
                  </a:cubicBezTo>
                  <a:cubicBezTo>
                    <a:pt x="11109" y="2890"/>
                    <a:pt x="11520" y="3042"/>
                    <a:pt x="11520" y="3042"/>
                  </a:cubicBezTo>
                  <a:cubicBezTo>
                    <a:pt x="11726" y="3042"/>
                    <a:pt x="12137" y="3042"/>
                    <a:pt x="12343" y="3042"/>
                  </a:cubicBezTo>
                  <a:cubicBezTo>
                    <a:pt x="12549" y="2890"/>
                    <a:pt x="12549" y="2738"/>
                    <a:pt x="12549" y="2586"/>
                  </a:cubicBezTo>
                  <a:cubicBezTo>
                    <a:pt x="12754" y="2586"/>
                    <a:pt x="12960" y="2434"/>
                    <a:pt x="13166" y="2434"/>
                  </a:cubicBezTo>
                  <a:cubicBezTo>
                    <a:pt x="13166" y="2434"/>
                    <a:pt x="13371" y="2586"/>
                    <a:pt x="13577" y="2738"/>
                  </a:cubicBezTo>
                  <a:cubicBezTo>
                    <a:pt x="13577" y="2738"/>
                    <a:pt x="13577" y="3042"/>
                    <a:pt x="13577" y="3042"/>
                  </a:cubicBezTo>
                  <a:cubicBezTo>
                    <a:pt x="13577" y="3194"/>
                    <a:pt x="13371" y="3346"/>
                    <a:pt x="13371" y="3499"/>
                  </a:cubicBezTo>
                  <a:cubicBezTo>
                    <a:pt x="13166" y="3651"/>
                    <a:pt x="13166" y="3803"/>
                    <a:pt x="13166" y="3803"/>
                  </a:cubicBezTo>
                  <a:cubicBezTo>
                    <a:pt x="13166" y="3955"/>
                    <a:pt x="13371" y="4107"/>
                    <a:pt x="13371" y="4107"/>
                  </a:cubicBezTo>
                  <a:cubicBezTo>
                    <a:pt x="13577" y="4259"/>
                    <a:pt x="13577" y="4411"/>
                    <a:pt x="13783" y="4411"/>
                  </a:cubicBezTo>
                  <a:cubicBezTo>
                    <a:pt x="13783" y="4715"/>
                    <a:pt x="13783" y="5172"/>
                    <a:pt x="13989" y="5476"/>
                  </a:cubicBezTo>
                  <a:cubicBezTo>
                    <a:pt x="13989" y="5628"/>
                    <a:pt x="14194" y="5780"/>
                    <a:pt x="14194" y="5932"/>
                  </a:cubicBezTo>
                  <a:cubicBezTo>
                    <a:pt x="14400" y="5932"/>
                    <a:pt x="14606" y="6085"/>
                    <a:pt x="14811" y="6237"/>
                  </a:cubicBezTo>
                  <a:cubicBezTo>
                    <a:pt x="15017" y="6237"/>
                    <a:pt x="15223" y="6541"/>
                    <a:pt x="15223" y="6693"/>
                  </a:cubicBezTo>
                  <a:cubicBezTo>
                    <a:pt x="15429" y="6845"/>
                    <a:pt x="15223" y="6997"/>
                    <a:pt x="15223" y="7149"/>
                  </a:cubicBezTo>
                  <a:cubicBezTo>
                    <a:pt x="15223" y="7301"/>
                    <a:pt x="15017" y="7454"/>
                    <a:pt x="15017" y="7606"/>
                  </a:cubicBezTo>
                  <a:cubicBezTo>
                    <a:pt x="15017" y="7758"/>
                    <a:pt x="15017" y="8062"/>
                    <a:pt x="15017" y="8214"/>
                  </a:cubicBezTo>
                  <a:cubicBezTo>
                    <a:pt x="15223" y="8366"/>
                    <a:pt x="15429" y="8518"/>
                    <a:pt x="15634" y="8518"/>
                  </a:cubicBezTo>
                  <a:cubicBezTo>
                    <a:pt x="15634" y="8670"/>
                    <a:pt x="15840" y="8823"/>
                    <a:pt x="15840" y="8823"/>
                  </a:cubicBezTo>
                  <a:cubicBezTo>
                    <a:pt x="15840" y="8975"/>
                    <a:pt x="16046" y="9127"/>
                    <a:pt x="16046" y="9279"/>
                  </a:cubicBezTo>
                  <a:cubicBezTo>
                    <a:pt x="16046" y="9431"/>
                    <a:pt x="15840" y="9583"/>
                    <a:pt x="15840" y="9735"/>
                  </a:cubicBezTo>
                  <a:cubicBezTo>
                    <a:pt x="15840" y="10039"/>
                    <a:pt x="15840" y="10344"/>
                    <a:pt x="15840" y="10496"/>
                  </a:cubicBezTo>
                  <a:cubicBezTo>
                    <a:pt x="16046" y="10648"/>
                    <a:pt x="16251" y="10952"/>
                    <a:pt x="16251" y="11104"/>
                  </a:cubicBezTo>
                  <a:cubicBezTo>
                    <a:pt x="16457" y="11256"/>
                    <a:pt x="16457" y="11561"/>
                    <a:pt x="16663" y="11713"/>
                  </a:cubicBezTo>
                  <a:cubicBezTo>
                    <a:pt x="16663" y="11713"/>
                    <a:pt x="17074" y="12017"/>
                    <a:pt x="17280" y="12017"/>
                  </a:cubicBezTo>
                  <a:cubicBezTo>
                    <a:pt x="17486" y="12169"/>
                    <a:pt x="17691" y="12017"/>
                    <a:pt x="17691" y="11865"/>
                  </a:cubicBezTo>
                  <a:cubicBezTo>
                    <a:pt x="17691" y="11865"/>
                    <a:pt x="17691" y="11561"/>
                    <a:pt x="17897" y="11561"/>
                  </a:cubicBezTo>
                  <a:cubicBezTo>
                    <a:pt x="17897" y="11561"/>
                    <a:pt x="18103" y="11408"/>
                    <a:pt x="18103" y="11408"/>
                  </a:cubicBezTo>
                  <a:cubicBezTo>
                    <a:pt x="18309" y="11408"/>
                    <a:pt x="18720" y="11561"/>
                    <a:pt x="18720" y="11561"/>
                  </a:cubicBezTo>
                  <a:cubicBezTo>
                    <a:pt x="18926" y="11713"/>
                    <a:pt x="19131" y="11713"/>
                    <a:pt x="19131" y="11865"/>
                  </a:cubicBezTo>
                  <a:cubicBezTo>
                    <a:pt x="19131" y="11865"/>
                    <a:pt x="19131" y="12169"/>
                    <a:pt x="19337" y="12321"/>
                  </a:cubicBezTo>
                  <a:cubicBezTo>
                    <a:pt x="19337" y="12473"/>
                    <a:pt x="19337" y="12777"/>
                    <a:pt x="19543" y="12777"/>
                  </a:cubicBezTo>
                  <a:cubicBezTo>
                    <a:pt x="19543" y="12930"/>
                    <a:pt x="19954" y="12930"/>
                    <a:pt x="20160" y="12930"/>
                  </a:cubicBezTo>
                  <a:cubicBezTo>
                    <a:pt x="20160" y="12930"/>
                    <a:pt x="20160" y="12777"/>
                    <a:pt x="20366" y="12777"/>
                  </a:cubicBezTo>
                  <a:cubicBezTo>
                    <a:pt x="20366" y="12625"/>
                    <a:pt x="20571" y="12473"/>
                    <a:pt x="20777" y="12473"/>
                  </a:cubicBezTo>
                  <a:cubicBezTo>
                    <a:pt x="20777" y="12473"/>
                    <a:pt x="21189" y="12473"/>
                    <a:pt x="21189" y="12473"/>
                  </a:cubicBezTo>
                  <a:cubicBezTo>
                    <a:pt x="21394" y="12625"/>
                    <a:pt x="21189" y="12777"/>
                    <a:pt x="21189" y="12930"/>
                  </a:cubicBezTo>
                  <a:cubicBezTo>
                    <a:pt x="21394" y="13082"/>
                    <a:pt x="21600" y="13082"/>
                    <a:pt x="21600" y="13234"/>
                  </a:cubicBezTo>
                  <a:cubicBezTo>
                    <a:pt x="21600" y="13386"/>
                    <a:pt x="21394" y="13690"/>
                    <a:pt x="21394" y="13690"/>
                  </a:cubicBezTo>
                  <a:cubicBezTo>
                    <a:pt x="21394" y="13842"/>
                    <a:pt x="21189" y="13842"/>
                    <a:pt x="21189" y="13842"/>
                  </a:cubicBezTo>
                  <a:cubicBezTo>
                    <a:pt x="21189" y="13994"/>
                    <a:pt x="21189" y="14146"/>
                    <a:pt x="21189" y="14299"/>
                  </a:cubicBezTo>
                  <a:cubicBezTo>
                    <a:pt x="21189" y="14299"/>
                    <a:pt x="21189" y="14603"/>
                    <a:pt x="21189" y="14603"/>
                  </a:cubicBezTo>
                  <a:cubicBezTo>
                    <a:pt x="21394" y="14755"/>
                    <a:pt x="21394" y="14755"/>
                    <a:pt x="21394" y="149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69" name="Google Shape;2669;p280"/>
            <p:cNvSpPr/>
            <p:nvPr/>
          </p:nvSpPr>
          <p:spPr>
            <a:xfrm>
              <a:off x="3349803" y="4520774"/>
              <a:ext cx="31649" cy="49840"/>
            </a:xfrm>
            <a:custGeom>
              <a:avLst/>
              <a:gdLst/>
              <a:ahLst/>
              <a:cxnLst/>
              <a:rect l="l" t="t" r="r" b="b"/>
              <a:pathLst>
                <a:path w="21600" h="20100" extrusionOk="0">
                  <a:moveTo>
                    <a:pt x="12960" y="10800"/>
                  </a:moveTo>
                  <a:cubicBezTo>
                    <a:pt x="12960" y="8100"/>
                    <a:pt x="12960" y="8100"/>
                    <a:pt x="12960" y="8100"/>
                  </a:cubicBezTo>
                  <a:cubicBezTo>
                    <a:pt x="12960" y="8100"/>
                    <a:pt x="17280" y="5400"/>
                    <a:pt x="17280" y="5400"/>
                  </a:cubicBezTo>
                  <a:cubicBezTo>
                    <a:pt x="21600" y="5400"/>
                    <a:pt x="21600" y="5400"/>
                    <a:pt x="21600" y="2700"/>
                  </a:cubicBezTo>
                  <a:cubicBezTo>
                    <a:pt x="21600" y="2700"/>
                    <a:pt x="21600" y="0"/>
                    <a:pt x="17280" y="0"/>
                  </a:cubicBezTo>
                  <a:cubicBezTo>
                    <a:pt x="17280" y="0"/>
                    <a:pt x="12960" y="0"/>
                    <a:pt x="8640" y="0"/>
                  </a:cubicBezTo>
                  <a:cubicBezTo>
                    <a:pt x="8640" y="0"/>
                    <a:pt x="8640" y="2700"/>
                    <a:pt x="8640" y="2700"/>
                  </a:cubicBezTo>
                  <a:cubicBezTo>
                    <a:pt x="4320" y="2700"/>
                    <a:pt x="0" y="5400"/>
                    <a:pt x="0" y="5400"/>
                  </a:cubicBezTo>
                  <a:cubicBezTo>
                    <a:pt x="0" y="5400"/>
                    <a:pt x="0" y="8100"/>
                    <a:pt x="0" y="8100"/>
                  </a:cubicBezTo>
                  <a:cubicBezTo>
                    <a:pt x="0" y="10800"/>
                    <a:pt x="0" y="10800"/>
                    <a:pt x="0" y="13500"/>
                  </a:cubicBezTo>
                  <a:cubicBezTo>
                    <a:pt x="0" y="13500"/>
                    <a:pt x="0" y="16200"/>
                    <a:pt x="0" y="16200"/>
                  </a:cubicBezTo>
                  <a:cubicBezTo>
                    <a:pt x="0" y="18900"/>
                    <a:pt x="0" y="18900"/>
                    <a:pt x="4320" y="18900"/>
                  </a:cubicBezTo>
                  <a:cubicBezTo>
                    <a:pt x="4320" y="21600"/>
                    <a:pt x="8640" y="18900"/>
                    <a:pt x="8640" y="18900"/>
                  </a:cubicBezTo>
                  <a:cubicBezTo>
                    <a:pt x="8640" y="18900"/>
                    <a:pt x="12960" y="16200"/>
                    <a:pt x="12960" y="13500"/>
                  </a:cubicBezTo>
                  <a:cubicBezTo>
                    <a:pt x="12960" y="13500"/>
                    <a:pt x="12960" y="13500"/>
                    <a:pt x="12960" y="10800"/>
                  </a:cubicBezTo>
                  <a:cubicBezTo>
                    <a:pt x="12960" y="10800"/>
                    <a:pt x="12960" y="10800"/>
                    <a:pt x="1296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0" name="Google Shape;2670;p280"/>
            <p:cNvSpPr/>
            <p:nvPr/>
          </p:nvSpPr>
          <p:spPr>
            <a:xfrm>
              <a:off x="3349803" y="4520774"/>
              <a:ext cx="31649" cy="49840"/>
            </a:xfrm>
            <a:custGeom>
              <a:avLst/>
              <a:gdLst/>
              <a:ahLst/>
              <a:cxnLst/>
              <a:rect l="l" t="t" r="r" b="b"/>
              <a:pathLst>
                <a:path w="21600" h="20100" extrusionOk="0">
                  <a:moveTo>
                    <a:pt x="12960" y="10800"/>
                  </a:moveTo>
                  <a:cubicBezTo>
                    <a:pt x="12960" y="8100"/>
                    <a:pt x="12960" y="8100"/>
                    <a:pt x="12960" y="8100"/>
                  </a:cubicBezTo>
                  <a:cubicBezTo>
                    <a:pt x="12960" y="8100"/>
                    <a:pt x="17280" y="5400"/>
                    <a:pt x="17280" y="5400"/>
                  </a:cubicBezTo>
                  <a:cubicBezTo>
                    <a:pt x="21600" y="5400"/>
                    <a:pt x="21600" y="5400"/>
                    <a:pt x="21600" y="2700"/>
                  </a:cubicBezTo>
                  <a:cubicBezTo>
                    <a:pt x="21600" y="2700"/>
                    <a:pt x="21600" y="0"/>
                    <a:pt x="17280" y="0"/>
                  </a:cubicBezTo>
                  <a:cubicBezTo>
                    <a:pt x="17280" y="0"/>
                    <a:pt x="12960" y="0"/>
                    <a:pt x="8640" y="0"/>
                  </a:cubicBezTo>
                  <a:cubicBezTo>
                    <a:pt x="8640" y="0"/>
                    <a:pt x="8640" y="2700"/>
                    <a:pt x="8640" y="2700"/>
                  </a:cubicBezTo>
                  <a:cubicBezTo>
                    <a:pt x="4320" y="2700"/>
                    <a:pt x="0" y="5400"/>
                    <a:pt x="0" y="5400"/>
                  </a:cubicBezTo>
                  <a:cubicBezTo>
                    <a:pt x="0" y="5400"/>
                    <a:pt x="0" y="8100"/>
                    <a:pt x="0" y="8100"/>
                  </a:cubicBezTo>
                  <a:cubicBezTo>
                    <a:pt x="0" y="10800"/>
                    <a:pt x="0" y="10800"/>
                    <a:pt x="0" y="13500"/>
                  </a:cubicBezTo>
                  <a:cubicBezTo>
                    <a:pt x="0" y="13500"/>
                    <a:pt x="0" y="16200"/>
                    <a:pt x="0" y="16200"/>
                  </a:cubicBezTo>
                  <a:cubicBezTo>
                    <a:pt x="0" y="18900"/>
                    <a:pt x="0" y="18900"/>
                    <a:pt x="4320" y="18900"/>
                  </a:cubicBezTo>
                  <a:cubicBezTo>
                    <a:pt x="4320" y="21600"/>
                    <a:pt x="8640" y="18900"/>
                    <a:pt x="8640" y="18900"/>
                  </a:cubicBezTo>
                  <a:cubicBezTo>
                    <a:pt x="8640" y="18900"/>
                    <a:pt x="12960" y="16200"/>
                    <a:pt x="12960" y="13500"/>
                  </a:cubicBezTo>
                  <a:cubicBezTo>
                    <a:pt x="12960" y="13500"/>
                    <a:pt x="12960" y="13500"/>
                    <a:pt x="12960" y="10800"/>
                  </a:cubicBezTo>
                  <a:cubicBezTo>
                    <a:pt x="12960" y="10800"/>
                    <a:pt x="12960" y="10800"/>
                    <a:pt x="1296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1" name="Google Shape;2671;p280"/>
            <p:cNvSpPr/>
            <p:nvPr/>
          </p:nvSpPr>
          <p:spPr>
            <a:xfrm>
              <a:off x="3292594" y="4517258"/>
              <a:ext cx="19476" cy="26509"/>
            </a:xfrm>
            <a:custGeom>
              <a:avLst/>
              <a:gdLst/>
              <a:ahLst/>
              <a:cxnLst/>
              <a:rect l="l" t="t" r="r" b="b"/>
              <a:pathLst>
                <a:path w="21600" h="16800" extrusionOk="0">
                  <a:moveTo>
                    <a:pt x="10800" y="1920"/>
                  </a:moveTo>
                  <a:cubicBezTo>
                    <a:pt x="10800" y="-2400"/>
                    <a:pt x="0" y="1920"/>
                    <a:pt x="0" y="1920"/>
                  </a:cubicBezTo>
                  <a:cubicBezTo>
                    <a:pt x="0" y="6240"/>
                    <a:pt x="0" y="6240"/>
                    <a:pt x="0" y="6240"/>
                  </a:cubicBezTo>
                  <a:cubicBezTo>
                    <a:pt x="0" y="10560"/>
                    <a:pt x="0" y="10560"/>
                    <a:pt x="0" y="10560"/>
                  </a:cubicBezTo>
                  <a:cubicBezTo>
                    <a:pt x="0" y="14880"/>
                    <a:pt x="0" y="14880"/>
                    <a:pt x="0" y="14880"/>
                  </a:cubicBezTo>
                  <a:cubicBezTo>
                    <a:pt x="10800" y="19200"/>
                    <a:pt x="10800" y="14880"/>
                    <a:pt x="21600" y="14880"/>
                  </a:cubicBezTo>
                  <a:cubicBezTo>
                    <a:pt x="21600" y="10560"/>
                    <a:pt x="21600" y="10560"/>
                    <a:pt x="21600" y="6240"/>
                  </a:cubicBezTo>
                  <a:cubicBezTo>
                    <a:pt x="21600" y="6240"/>
                    <a:pt x="21600" y="1920"/>
                    <a:pt x="10800" y="19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2" name="Google Shape;2672;p280"/>
            <p:cNvSpPr/>
            <p:nvPr/>
          </p:nvSpPr>
          <p:spPr>
            <a:xfrm>
              <a:off x="3292594" y="4517258"/>
              <a:ext cx="19476" cy="26509"/>
            </a:xfrm>
            <a:custGeom>
              <a:avLst/>
              <a:gdLst/>
              <a:ahLst/>
              <a:cxnLst/>
              <a:rect l="l" t="t" r="r" b="b"/>
              <a:pathLst>
                <a:path w="21600" h="16800" extrusionOk="0">
                  <a:moveTo>
                    <a:pt x="10800" y="1920"/>
                  </a:moveTo>
                  <a:cubicBezTo>
                    <a:pt x="10800" y="-2400"/>
                    <a:pt x="0" y="1920"/>
                    <a:pt x="0" y="1920"/>
                  </a:cubicBezTo>
                  <a:cubicBezTo>
                    <a:pt x="0" y="6240"/>
                    <a:pt x="0" y="6240"/>
                    <a:pt x="0" y="6240"/>
                  </a:cubicBezTo>
                  <a:cubicBezTo>
                    <a:pt x="0" y="10560"/>
                    <a:pt x="0" y="10560"/>
                    <a:pt x="0" y="10560"/>
                  </a:cubicBezTo>
                  <a:cubicBezTo>
                    <a:pt x="0" y="14880"/>
                    <a:pt x="0" y="14880"/>
                    <a:pt x="0" y="14880"/>
                  </a:cubicBezTo>
                  <a:cubicBezTo>
                    <a:pt x="10800" y="19200"/>
                    <a:pt x="10800" y="14880"/>
                    <a:pt x="21600" y="14880"/>
                  </a:cubicBezTo>
                  <a:cubicBezTo>
                    <a:pt x="21600" y="10560"/>
                    <a:pt x="21600" y="10560"/>
                    <a:pt x="21600" y="6240"/>
                  </a:cubicBezTo>
                  <a:cubicBezTo>
                    <a:pt x="21600" y="6240"/>
                    <a:pt x="21600" y="1920"/>
                    <a:pt x="10800" y="19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3" name="Google Shape;2673;p280"/>
            <p:cNvSpPr/>
            <p:nvPr/>
          </p:nvSpPr>
          <p:spPr>
            <a:xfrm>
              <a:off x="2546435" y="3138006"/>
              <a:ext cx="1363293" cy="1172129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906" y="4295"/>
                  </a:moveTo>
                  <a:cubicBezTo>
                    <a:pt x="1800" y="4295"/>
                    <a:pt x="1906" y="4050"/>
                    <a:pt x="2012" y="3927"/>
                  </a:cubicBezTo>
                  <a:cubicBezTo>
                    <a:pt x="2012" y="3805"/>
                    <a:pt x="2118" y="3805"/>
                    <a:pt x="2118" y="3682"/>
                  </a:cubicBezTo>
                  <a:cubicBezTo>
                    <a:pt x="2224" y="3559"/>
                    <a:pt x="2118" y="3314"/>
                    <a:pt x="2118" y="3191"/>
                  </a:cubicBezTo>
                  <a:cubicBezTo>
                    <a:pt x="2118" y="3191"/>
                    <a:pt x="2118" y="2945"/>
                    <a:pt x="2118" y="2945"/>
                  </a:cubicBezTo>
                  <a:cubicBezTo>
                    <a:pt x="2224" y="2823"/>
                    <a:pt x="2329" y="2823"/>
                    <a:pt x="2435" y="2700"/>
                  </a:cubicBezTo>
                  <a:cubicBezTo>
                    <a:pt x="2435" y="2700"/>
                    <a:pt x="2541" y="2455"/>
                    <a:pt x="2647" y="2455"/>
                  </a:cubicBezTo>
                  <a:cubicBezTo>
                    <a:pt x="2647" y="2332"/>
                    <a:pt x="2753" y="2209"/>
                    <a:pt x="2753" y="2086"/>
                  </a:cubicBezTo>
                  <a:cubicBezTo>
                    <a:pt x="2753" y="1964"/>
                    <a:pt x="2753" y="1718"/>
                    <a:pt x="2647" y="1595"/>
                  </a:cubicBezTo>
                  <a:cubicBezTo>
                    <a:pt x="2647" y="1595"/>
                    <a:pt x="2435" y="1473"/>
                    <a:pt x="2435" y="1350"/>
                  </a:cubicBezTo>
                  <a:cubicBezTo>
                    <a:pt x="2329" y="1227"/>
                    <a:pt x="2224" y="982"/>
                    <a:pt x="2224" y="859"/>
                  </a:cubicBezTo>
                  <a:cubicBezTo>
                    <a:pt x="2224" y="736"/>
                    <a:pt x="2329" y="614"/>
                    <a:pt x="2435" y="491"/>
                  </a:cubicBezTo>
                  <a:cubicBezTo>
                    <a:pt x="2435" y="368"/>
                    <a:pt x="2541" y="245"/>
                    <a:pt x="2647" y="245"/>
                  </a:cubicBezTo>
                  <a:cubicBezTo>
                    <a:pt x="2753" y="123"/>
                    <a:pt x="3071" y="123"/>
                    <a:pt x="3176" y="123"/>
                  </a:cubicBezTo>
                  <a:cubicBezTo>
                    <a:pt x="3176" y="0"/>
                    <a:pt x="3282" y="0"/>
                    <a:pt x="3282" y="0"/>
                  </a:cubicBezTo>
                  <a:cubicBezTo>
                    <a:pt x="3282" y="123"/>
                    <a:pt x="3388" y="245"/>
                    <a:pt x="3388" y="245"/>
                  </a:cubicBezTo>
                  <a:cubicBezTo>
                    <a:pt x="3388" y="368"/>
                    <a:pt x="3494" y="491"/>
                    <a:pt x="3494" y="614"/>
                  </a:cubicBezTo>
                  <a:cubicBezTo>
                    <a:pt x="3388" y="614"/>
                    <a:pt x="3388" y="736"/>
                    <a:pt x="3282" y="859"/>
                  </a:cubicBezTo>
                  <a:cubicBezTo>
                    <a:pt x="3282" y="859"/>
                    <a:pt x="3282" y="1105"/>
                    <a:pt x="3388" y="1105"/>
                  </a:cubicBezTo>
                  <a:cubicBezTo>
                    <a:pt x="3388" y="1227"/>
                    <a:pt x="3600" y="1227"/>
                    <a:pt x="3706" y="1227"/>
                  </a:cubicBezTo>
                  <a:cubicBezTo>
                    <a:pt x="3706" y="1227"/>
                    <a:pt x="3812" y="1105"/>
                    <a:pt x="3812" y="1105"/>
                  </a:cubicBezTo>
                  <a:cubicBezTo>
                    <a:pt x="3918" y="1105"/>
                    <a:pt x="3918" y="1227"/>
                    <a:pt x="4024" y="1227"/>
                  </a:cubicBezTo>
                  <a:cubicBezTo>
                    <a:pt x="4024" y="1350"/>
                    <a:pt x="4024" y="1473"/>
                    <a:pt x="4024" y="1473"/>
                  </a:cubicBezTo>
                  <a:cubicBezTo>
                    <a:pt x="4024" y="1595"/>
                    <a:pt x="3918" y="1718"/>
                    <a:pt x="3918" y="1718"/>
                  </a:cubicBezTo>
                  <a:cubicBezTo>
                    <a:pt x="3918" y="1841"/>
                    <a:pt x="3812" y="1841"/>
                    <a:pt x="3812" y="1841"/>
                  </a:cubicBezTo>
                  <a:cubicBezTo>
                    <a:pt x="3812" y="1841"/>
                    <a:pt x="3706" y="2086"/>
                    <a:pt x="3812" y="2209"/>
                  </a:cubicBezTo>
                  <a:cubicBezTo>
                    <a:pt x="3812" y="2209"/>
                    <a:pt x="4024" y="2209"/>
                    <a:pt x="4024" y="2332"/>
                  </a:cubicBezTo>
                  <a:cubicBezTo>
                    <a:pt x="4129" y="2332"/>
                    <a:pt x="4129" y="2455"/>
                    <a:pt x="4235" y="2577"/>
                  </a:cubicBezTo>
                  <a:cubicBezTo>
                    <a:pt x="4235" y="2577"/>
                    <a:pt x="4447" y="2700"/>
                    <a:pt x="4447" y="2823"/>
                  </a:cubicBezTo>
                  <a:cubicBezTo>
                    <a:pt x="4553" y="2823"/>
                    <a:pt x="4553" y="3068"/>
                    <a:pt x="4553" y="3068"/>
                  </a:cubicBezTo>
                  <a:cubicBezTo>
                    <a:pt x="4659" y="3068"/>
                    <a:pt x="4871" y="3191"/>
                    <a:pt x="4871" y="3191"/>
                  </a:cubicBezTo>
                  <a:cubicBezTo>
                    <a:pt x="4976" y="3191"/>
                    <a:pt x="5082" y="2945"/>
                    <a:pt x="5082" y="2945"/>
                  </a:cubicBezTo>
                  <a:cubicBezTo>
                    <a:pt x="5188" y="2823"/>
                    <a:pt x="5294" y="2823"/>
                    <a:pt x="5400" y="2700"/>
                  </a:cubicBezTo>
                  <a:cubicBezTo>
                    <a:pt x="5400" y="2700"/>
                    <a:pt x="5612" y="2823"/>
                    <a:pt x="5718" y="2823"/>
                  </a:cubicBezTo>
                  <a:cubicBezTo>
                    <a:pt x="5824" y="2823"/>
                    <a:pt x="5929" y="3068"/>
                    <a:pt x="6035" y="3068"/>
                  </a:cubicBezTo>
                  <a:cubicBezTo>
                    <a:pt x="6141" y="3191"/>
                    <a:pt x="6247" y="3191"/>
                    <a:pt x="6247" y="3191"/>
                  </a:cubicBezTo>
                  <a:cubicBezTo>
                    <a:pt x="6247" y="3314"/>
                    <a:pt x="6353" y="3436"/>
                    <a:pt x="6353" y="3436"/>
                  </a:cubicBezTo>
                  <a:cubicBezTo>
                    <a:pt x="6353" y="3559"/>
                    <a:pt x="6353" y="3805"/>
                    <a:pt x="6353" y="3927"/>
                  </a:cubicBezTo>
                  <a:cubicBezTo>
                    <a:pt x="6353" y="3927"/>
                    <a:pt x="6459" y="4050"/>
                    <a:pt x="6459" y="4173"/>
                  </a:cubicBezTo>
                  <a:cubicBezTo>
                    <a:pt x="6459" y="4295"/>
                    <a:pt x="6565" y="4418"/>
                    <a:pt x="6671" y="4418"/>
                  </a:cubicBezTo>
                  <a:cubicBezTo>
                    <a:pt x="6671" y="4541"/>
                    <a:pt x="6671" y="4664"/>
                    <a:pt x="6671" y="4786"/>
                  </a:cubicBezTo>
                  <a:cubicBezTo>
                    <a:pt x="6776" y="4786"/>
                    <a:pt x="6882" y="4909"/>
                    <a:pt x="6988" y="5032"/>
                  </a:cubicBezTo>
                  <a:cubicBezTo>
                    <a:pt x="7094" y="5032"/>
                    <a:pt x="7200" y="5155"/>
                    <a:pt x="7306" y="5155"/>
                  </a:cubicBezTo>
                  <a:cubicBezTo>
                    <a:pt x="7412" y="5155"/>
                    <a:pt x="7518" y="5032"/>
                    <a:pt x="7624" y="5032"/>
                  </a:cubicBezTo>
                  <a:cubicBezTo>
                    <a:pt x="7729" y="5032"/>
                    <a:pt x="7835" y="5032"/>
                    <a:pt x="7941" y="5032"/>
                  </a:cubicBezTo>
                  <a:cubicBezTo>
                    <a:pt x="7941" y="5155"/>
                    <a:pt x="7941" y="5277"/>
                    <a:pt x="8047" y="5277"/>
                  </a:cubicBezTo>
                  <a:cubicBezTo>
                    <a:pt x="8047" y="5400"/>
                    <a:pt x="8047" y="5523"/>
                    <a:pt x="7941" y="5645"/>
                  </a:cubicBezTo>
                  <a:cubicBezTo>
                    <a:pt x="7941" y="5645"/>
                    <a:pt x="7835" y="5768"/>
                    <a:pt x="7835" y="5768"/>
                  </a:cubicBezTo>
                  <a:cubicBezTo>
                    <a:pt x="7835" y="5891"/>
                    <a:pt x="7835" y="6014"/>
                    <a:pt x="7941" y="6014"/>
                  </a:cubicBezTo>
                  <a:cubicBezTo>
                    <a:pt x="7941" y="6136"/>
                    <a:pt x="8047" y="6259"/>
                    <a:pt x="8153" y="6259"/>
                  </a:cubicBezTo>
                  <a:cubicBezTo>
                    <a:pt x="8153" y="6259"/>
                    <a:pt x="8259" y="6014"/>
                    <a:pt x="8259" y="6014"/>
                  </a:cubicBezTo>
                  <a:cubicBezTo>
                    <a:pt x="8365" y="6014"/>
                    <a:pt x="8471" y="6014"/>
                    <a:pt x="8576" y="6014"/>
                  </a:cubicBezTo>
                  <a:cubicBezTo>
                    <a:pt x="8576" y="6014"/>
                    <a:pt x="8682" y="6259"/>
                    <a:pt x="8576" y="6259"/>
                  </a:cubicBezTo>
                  <a:cubicBezTo>
                    <a:pt x="8576" y="6382"/>
                    <a:pt x="8576" y="6505"/>
                    <a:pt x="8576" y="6505"/>
                  </a:cubicBezTo>
                  <a:cubicBezTo>
                    <a:pt x="8471" y="6627"/>
                    <a:pt x="8576" y="6750"/>
                    <a:pt x="8576" y="6750"/>
                  </a:cubicBezTo>
                  <a:cubicBezTo>
                    <a:pt x="8682" y="6873"/>
                    <a:pt x="8788" y="6873"/>
                    <a:pt x="8894" y="6873"/>
                  </a:cubicBezTo>
                  <a:cubicBezTo>
                    <a:pt x="8894" y="6750"/>
                    <a:pt x="9000" y="6627"/>
                    <a:pt x="9000" y="6627"/>
                  </a:cubicBezTo>
                  <a:cubicBezTo>
                    <a:pt x="9106" y="6505"/>
                    <a:pt x="9318" y="6505"/>
                    <a:pt x="9424" y="6382"/>
                  </a:cubicBezTo>
                  <a:cubicBezTo>
                    <a:pt x="9424" y="6382"/>
                    <a:pt x="9529" y="6259"/>
                    <a:pt x="9529" y="6136"/>
                  </a:cubicBezTo>
                  <a:cubicBezTo>
                    <a:pt x="9529" y="6136"/>
                    <a:pt x="9529" y="6014"/>
                    <a:pt x="9529" y="5891"/>
                  </a:cubicBezTo>
                  <a:cubicBezTo>
                    <a:pt x="9529" y="5891"/>
                    <a:pt x="9529" y="5645"/>
                    <a:pt x="9635" y="5523"/>
                  </a:cubicBezTo>
                  <a:cubicBezTo>
                    <a:pt x="9635" y="5523"/>
                    <a:pt x="9741" y="5523"/>
                    <a:pt x="9847" y="5523"/>
                  </a:cubicBezTo>
                  <a:cubicBezTo>
                    <a:pt x="9847" y="5523"/>
                    <a:pt x="9953" y="5645"/>
                    <a:pt x="10059" y="5645"/>
                  </a:cubicBezTo>
                  <a:cubicBezTo>
                    <a:pt x="10059" y="5645"/>
                    <a:pt x="10271" y="5645"/>
                    <a:pt x="10271" y="5523"/>
                  </a:cubicBezTo>
                  <a:cubicBezTo>
                    <a:pt x="10376" y="5523"/>
                    <a:pt x="10482" y="5400"/>
                    <a:pt x="10482" y="5277"/>
                  </a:cubicBezTo>
                  <a:cubicBezTo>
                    <a:pt x="10482" y="5155"/>
                    <a:pt x="10376" y="5032"/>
                    <a:pt x="10271" y="5032"/>
                  </a:cubicBezTo>
                  <a:cubicBezTo>
                    <a:pt x="10271" y="4909"/>
                    <a:pt x="10271" y="4786"/>
                    <a:pt x="10271" y="4664"/>
                  </a:cubicBezTo>
                  <a:cubicBezTo>
                    <a:pt x="10271" y="4664"/>
                    <a:pt x="10271" y="4541"/>
                    <a:pt x="10376" y="4541"/>
                  </a:cubicBezTo>
                  <a:cubicBezTo>
                    <a:pt x="10482" y="4418"/>
                    <a:pt x="10588" y="4418"/>
                    <a:pt x="10694" y="4418"/>
                  </a:cubicBezTo>
                  <a:cubicBezTo>
                    <a:pt x="10694" y="4418"/>
                    <a:pt x="10906" y="4541"/>
                    <a:pt x="10906" y="4541"/>
                  </a:cubicBezTo>
                  <a:cubicBezTo>
                    <a:pt x="11012" y="4418"/>
                    <a:pt x="11118" y="4418"/>
                    <a:pt x="11224" y="4295"/>
                  </a:cubicBezTo>
                  <a:cubicBezTo>
                    <a:pt x="11224" y="4295"/>
                    <a:pt x="11224" y="4050"/>
                    <a:pt x="11329" y="4050"/>
                  </a:cubicBezTo>
                  <a:cubicBezTo>
                    <a:pt x="11329" y="3927"/>
                    <a:pt x="11541" y="3805"/>
                    <a:pt x="11647" y="3805"/>
                  </a:cubicBezTo>
                  <a:cubicBezTo>
                    <a:pt x="11753" y="3559"/>
                    <a:pt x="11753" y="3314"/>
                    <a:pt x="11753" y="3191"/>
                  </a:cubicBezTo>
                  <a:cubicBezTo>
                    <a:pt x="11753" y="3191"/>
                    <a:pt x="11859" y="3068"/>
                    <a:pt x="11965" y="3068"/>
                  </a:cubicBezTo>
                  <a:cubicBezTo>
                    <a:pt x="11965" y="3068"/>
                    <a:pt x="12071" y="3191"/>
                    <a:pt x="12176" y="3191"/>
                  </a:cubicBezTo>
                  <a:cubicBezTo>
                    <a:pt x="12176" y="3314"/>
                    <a:pt x="12282" y="3436"/>
                    <a:pt x="12388" y="3436"/>
                  </a:cubicBezTo>
                  <a:cubicBezTo>
                    <a:pt x="12388" y="3436"/>
                    <a:pt x="12494" y="3314"/>
                    <a:pt x="12600" y="3314"/>
                  </a:cubicBezTo>
                  <a:cubicBezTo>
                    <a:pt x="12600" y="3191"/>
                    <a:pt x="12600" y="3068"/>
                    <a:pt x="12600" y="3068"/>
                  </a:cubicBezTo>
                  <a:cubicBezTo>
                    <a:pt x="12706" y="2945"/>
                    <a:pt x="12812" y="2823"/>
                    <a:pt x="12812" y="2700"/>
                  </a:cubicBezTo>
                  <a:cubicBezTo>
                    <a:pt x="12918" y="2577"/>
                    <a:pt x="13235" y="2577"/>
                    <a:pt x="13341" y="2577"/>
                  </a:cubicBezTo>
                  <a:cubicBezTo>
                    <a:pt x="13447" y="2577"/>
                    <a:pt x="13659" y="2700"/>
                    <a:pt x="13765" y="2577"/>
                  </a:cubicBezTo>
                  <a:cubicBezTo>
                    <a:pt x="13871" y="2577"/>
                    <a:pt x="13871" y="2455"/>
                    <a:pt x="13976" y="2332"/>
                  </a:cubicBezTo>
                  <a:cubicBezTo>
                    <a:pt x="13976" y="2209"/>
                    <a:pt x="13976" y="2086"/>
                    <a:pt x="14082" y="1964"/>
                  </a:cubicBezTo>
                  <a:cubicBezTo>
                    <a:pt x="14082" y="1841"/>
                    <a:pt x="14188" y="1718"/>
                    <a:pt x="14188" y="1718"/>
                  </a:cubicBezTo>
                  <a:cubicBezTo>
                    <a:pt x="14188" y="1595"/>
                    <a:pt x="14294" y="1473"/>
                    <a:pt x="14294" y="1350"/>
                  </a:cubicBezTo>
                  <a:cubicBezTo>
                    <a:pt x="14294" y="1350"/>
                    <a:pt x="14400" y="1350"/>
                    <a:pt x="14400" y="1350"/>
                  </a:cubicBezTo>
                  <a:cubicBezTo>
                    <a:pt x="14506" y="1350"/>
                    <a:pt x="14612" y="1227"/>
                    <a:pt x="14718" y="1227"/>
                  </a:cubicBezTo>
                  <a:cubicBezTo>
                    <a:pt x="14718" y="1350"/>
                    <a:pt x="14824" y="1350"/>
                    <a:pt x="14824" y="1350"/>
                  </a:cubicBezTo>
                  <a:cubicBezTo>
                    <a:pt x="14929" y="1473"/>
                    <a:pt x="15035" y="1595"/>
                    <a:pt x="15141" y="1595"/>
                  </a:cubicBezTo>
                  <a:cubicBezTo>
                    <a:pt x="15141" y="1718"/>
                    <a:pt x="15141" y="1841"/>
                    <a:pt x="15247" y="1964"/>
                  </a:cubicBezTo>
                  <a:cubicBezTo>
                    <a:pt x="15247" y="1964"/>
                    <a:pt x="15459" y="2086"/>
                    <a:pt x="15459" y="2086"/>
                  </a:cubicBezTo>
                  <a:cubicBezTo>
                    <a:pt x="15565" y="2086"/>
                    <a:pt x="15565" y="1964"/>
                    <a:pt x="15671" y="1964"/>
                  </a:cubicBezTo>
                  <a:cubicBezTo>
                    <a:pt x="15671" y="1964"/>
                    <a:pt x="15671" y="1964"/>
                    <a:pt x="15671" y="1964"/>
                  </a:cubicBezTo>
                  <a:cubicBezTo>
                    <a:pt x="15671" y="2086"/>
                    <a:pt x="15671" y="2209"/>
                    <a:pt x="15671" y="2209"/>
                  </a:cubicBezTo>
                  <a:cubicBezTo>
                    <a:pt x="15671" y="2332"/>
                    <a:pt x="15776" y="2455"/>
                    <a:pt x="15882" y="2577"/>
                  </a:cubicBezTo>
                  <a:cubicBezTo>
                    <a:pt x="15882" y="2577"/>
                    <a:pt x="15882" y="2823"/>
                    <a:pt x="15882" y="2823"/>
                  </a:cubicBezTo>
                  <a:cubicBezTo>
                    <a:pt x="15776" y="2945"/>
                    <a:pt x="15671" y="2945"/>
                    <a:pt x="15671" y="3068"/>
                  </a:cubicBezTo>
                  <a:cubicBezTo>
                    <a:pt x="15671" y="3068"/>
                    <a:pt x="15671" y="3191"/>
                    <a:pt x="15565" y="3314"/>
                  </a:cubicBezTo>
                  <a:cubicBezTo>
                    <a:pt x="15565" y="3314"/>
                    <a:pt x="15353" y="3436"/>
                    <a:pt x="15141" y="3436"/>
                  </a:cubicBezTo>
                  <a:cubicBezTo>
                    <a:pt x="15141" y="3436"/>
                    <a:pt x="15035" y="3436"/>
                    <a:pt x="14929" y="3436"/>
                  </a:cubicBezTo>
                  <a:cubicBezTo>
                    <a:pt x="14824" y="3436"/>
                    <a:pt x="14612" y="3559"/>
                    <a:pt x="14400" y="3682"/>
                  </a:cubicBezTo>
                  <a:cubicBezTo>
                    <a:pt x="14294" y="3682"/>
                    <a:pt x="14082" y="3805"/>
                    <a:pt x="13976" y="3927"/>
                  </a:cubicBezTo>
                  <a:cubicBezTo>
                    <a:pt x="13976" y="3927"/>
                    <a:pt x="13871" y="4050"/>
                    <a:pt x="13871" y="4173"/>
                  </a:cubicBezTo>
                  <a:cubicBezTo>
                    <a:pt x="13976" y="4173"/>
                    <a:pt x="13976" y="4295"/>
                    <a:pt x="14082" y="4295"/>
                  </a:cubicBezTo>
                  <a:cubicBezTo>
                    <a:pt x="14082" y="4418"/>
                    <a:pt x="14294" y="4418"/>
                    <a:pt x="14294" y="4418"/>
                  </a:cubicBezTo>
                  <a:cubicBezTo>
                    <a:pt x="14400" y="4418"/>
                    <a:pt x="14506" y="4541"/>
                    <a:pt x="14506" y="4664"/>
                  </a:cubicBezTo>
                  <a:cubicBezTo>
                    <a:pt x="14506" y="4786"/>
                    <a:pt x="14400" y="4786"/>
                    <a:pt x="14294" y="4786"/>
                  </a:cubicBezTo>
                  <a:cubicBezTo>
                    <a:pt x="14294" y="4909"/>
                    <a:pt x="14082" y="4909"/>
                    <a:pt x="13976" y="4909"/>
                  </a:cubicBezTo>
                  <a:cubicBezTo>
                    <a:pt x="13871" y="5032"/>
                    <a:pt x="13765" y="5155"/>
                    <a:pt x="13765" y="5277"/>
                  </a:cubicBezTo>
                  <a:cubicBezTo>
                    <a:pt x="13765" y="5277"/>
                    <a:pt x="13765" y="5400"/>
                    <a:pt x="13871" y="5523"/>
                  </a:cubicBezTo>
                  <a:cubicBezTo>
                    <a:pt x="13871" y="5523"/>
                    <a:pt x="13976" y="5523"/>
                    <a:pt x="14082" y="5523"/>
                  </a:cubicBezTo>
                  <a:cubicBezTo>
                    <a:pt x="14082" y="5523"/>
                    <a:pt x="14188" y="5645"/>
                    <a:pt x="14294" y="5645"/>
                  </a:cubicBezTo>
                  <a:cubicBezTo>
                    <a:pt x="14294" y="5768"/>
                    <a:pt x="14294" y="6014"/>
                    <a:pt x="14294" y="6136"/>
                  </a:cubicBezTo>
                  <a:cubicBezTo>
                    <a:pt x="14294" y="6136"/>
                    <a:pt x="14294" y="6382"/>
                    <a:pt x="14294" y="6505"/>
                  </a:cubicBezTo>
                  <a:cubicBezTo>
                    <a:pt x="14294" y="6627"/>
                    <a:pt x="14294" y="6750"/>
                    <a:pt x="14400" y="6873"/>
                  </a:cubicBezTo>
                  <a:cubicBezTo>
                    <a:pt x="14400" y="6873"/>
                    <a:pt x="14506" y="6995"/>
                    <a:pt x="14612" y="7118"/>
                  </a:cubicBezTo>
                  <a:cubicBezTo>
                    <a:pt x="14718" y="7118"/>
                    <a:pt x="14929" y="7241"/>
                    <a:pt x="15035" y="7364"/>
                  </a:cubicBezTo>
                  <a:cubicBezTo>
                    <a:pt x="15141" y="7364"/>
                    <a:pt x="15141" y="7609"/>
                    <a:pt x="15141" y="7732"/>
                  </a:cubicBezTo>
                  <a:cubicBezTo>
                    <a:pt x="15247" y="7855"/>
                    <a:pt x="15141" y="7977"/>
                    <a:pt x="15141" y="8100"/>
                  </a:cubicBezTo>
                  <a:cubicBezTo>
                    <a:pt x="15247" y="8100"/>
                    <a:pt x="15353" y="8223"/>
                    <a:pt x="15353" y="8223"/>
                  </a:cubicBezTo>
                  <a:cubicBezTo>
                    <a:pt x="15459" y="8345"/>
                    <a:pt x="15565" y="8468"/>
                    <a:pt x="15565" y="8468"/>
                  </a:cubicBezTo>
                  <a:cubicBezTo>
                    <a:pt x="15671" y="8591"/>
                    <a:pt x="15671" y="8714"/>
                    <a:pt x="15671" y="8836"/>
                  </a:cubicBezTo>
                  <a:cubicBezTo>
                    <a:pt x="15671" y="8959"/>
                    <a:pt x="15671" y="9082"/>
                    <a:pt x="15565" y="9205"/>
                  </a:cubicBezTo>
                  <a:cubicBezTo>
                    <a:pt x="15565" y="9205"/>
                    <a:pt x="15459" y="9205"/>
                    <a:pt x="15353" y="9205"/>
                  </a:cubicBezTo>
                  <a:cubicBezTo>
                    <a:pt x="15247" y="9205"/>
                    <a:pt x="15141" y="9205"/>
                    <a:pt x="15141" y="9205"/>
                  </a:cubicBezTo>
                  <a:cubicBezTo>
                    <a:pt x="15035" y="9082"/>
                    <a:pt x="15035" y="8836"/>
                    <a:pt x="14929" y="8836"/>
                  </a:cubicBezTo>
                  <a:cubicBezTo>
                    <a:pt x="14929" y="8836"/>
                    <a:pt x="14718" y="8714"/>
                    <a:pt x="14718" y="8714"/>
                  </a:cubicBezTo>
                  <a:cubicBezTo>
                    <a:pt x="14612" y="8714"/>
                    <a:pt x="14506" y="8714"/>
                    <a:pt x="14506" y="8836"/>
                  </a:cubicBezTo>
                  <a:cubicBezTo>
                    <a:pt x="14400" y="8836"/>
                    <a:pt x="14294" y="8959"/>
                    <a:pt x="14188" y="9082"/>
                  </a:cubicBezTo>
                  <a:cubicBezTo>
                    <a:pt x="14188" y="9082"/>
                    <a:pt x="14082" y="9205"/>
                    <a:pt x="14082" y="9327"/>
                  </a:cubicBezTo>
                  <a:cubicBezTo>
                    <a:pt x="13976" y="9327"/>
                    <a:pt x="13765" y="9327"/>
                    <a:pt x="13659" y="9327"/>
                  </a:cubicBezTo>
                  <a:cubicBezTo>
                    <a:pt x="13553" y="9327"/>
                    <a:pt x="13341" y="9205"/>
                    <a:pt x="13341" y="9327"/>
                  </a:cubicBezTo>
                  <a:cubicBezTo>
                    <a:pt x="13235" y="9327"/>
                    <a:pt x="13129" y="9450"/>
                    <a:pt x="13129" y="9450"/>
                  </a:cubicBezTo>
                  <a:cubicBezTo>
                    <a:pt x="13024" y="9573"/>
                    <a:pt x="13024" y="9695"/>
                    <a:pt x="13129" y="9818"/>
                  </a:cubicBezTo>
                  <a:cubicBezTo>
                    <a:pt x="13129" y="9818"/>
                    <a:pt x="13235" y="9818"/>
                    <a:pt x="13235" y="9818"/>
                  </a:cubicBezTo>
                  <a:cubicBezTo>
                    <a:pt x="13341" y="9941"/>
                    <a:pt x="13341" y="10186"/>
                    <a:pt x="13341" y="10309"/>
                  </a:cubicBezTo>
                  <a:cubicBezTo>
                    <a:pt x="13447" y="10432"/>
                    <a:pt x="13341" y="10555"/>
                    <a:pt x="13447" y="10677"/>
                  </a:cubicBezTo>
                  <a:cubicBezTo>
                    <a:pt x="13447" y="10800"/>
                    <a:pt x="13553" y="11045"/>
                    <a:pt x="13553" y="11168"/>
                  </a:cubicBezTo>
                  <a:cubicBezTo>
                    <a:pt x="13659" y="11168"/>
                    <a:pt x="13871" y="11168"/>
                    <a:pt x="13976" y="11168"/>
                  </a:cubicBezTo>
                  <a:cubicBezTo>
                    <a:pt x="13976" y="11168"/>
                    <a:pt x="14188" y="11045"/>
                    <a:pt x="14188" y="11045"/>
                  </a:cubicBezTo>
                  <a:cubicBezTo>
                    <a:pt x="14294" y="11168"/>
                    <a:pt x="14400" y="11168"/>
                    <a:pt x="14506" y="11291"/>
                  </a:cubicBezTo>
                  <a:cubicBezTo>
                    <a:pt x="14612" y="11291"/>
                    <a:pt x="14612" y="11536"/>
                    <a:pt x="14612" y="11659"/>
                  </a:cubicBezTo>
                  <a:cubicBezTo>
                    <a:pt x="14718" y="11659"/>
                    <a:pt x="14824" y="11782"/>
                    <a:pt x="14929" y="11782"/>
                  </a:cubicBezTo>
                  <a:cubicBezTo>
                    <a:pt x="15035" y="11905"/>
                    <a:pt x="15247" y="11782"/>
                    <a:pt x="15353" y="11782"/>
                  </a:cubicBezTo>
                  <a:cubicBezTo>
                    <a:pt x="15353" y="11782"/>
                    <a:pt x="15565" y="11782"/>
                    <a:pt x="15671" y="11905"/>
                  </a:cubicBezTo>
                  <a:cubicBezTo>
                    <a:pt x="15776" y="11905"/>
                    <a:pt x="15882" y="12150"/>
                    <a:pt x="15988" y="12273"/>
                  </a:cubicBezTo>
                  <a:cubicBezTo>
                    <a:pt x="15988" y="12273"/>
                    <a:pt x="16094" y="12518"/>
                    <a:pt x="16094" y="12641"/>
                  </a:cubicBezTo>
                  <a:cubicBezTo>
                    <a:pt x="16094" y="12641"/>
                    <a:pt x="15882" y="12764"/>
                    <a:pt x="15882" y="12886"/>
                  </a:cubicBezTo>
                  <a:cubicBezTo>
                    <a:pt x="15882" y="13009"/>
                    <a:pt x="15988" y="13132"/>
                    <a:pt x="15988" y="13255"/>
                  </a:cubicBezTo>
                  <a:cubicBezTo>
                    <a:pt x="16094" y="13255"/>
                    <a:pt x="16200" y="13377"/>
                    <a:pt x="16306" y="13377"/>
                  </a:cubicBezTo>
                  <a:cubicBezTo>
                    <a:pt x="16306" y="13377"/>
                    <a:pt x="16518" y="13377"/>
                    <a:pt x="16624" y="13377"/>
                  </a:cubicBezTo>
                  <a:cubicBezTo>
                    <a:pt x="16729" y="13377"/>
                    <a:pt x="16835" y="13132"/>
                    <a:pt x="16835" y="13132"/>
                  </a:cubicBezTo>
                  <a:cubicBezTo>
                    <a:pt x="16941" y="13132"/>
                    <a:pt x="17153" y="13255"/>
                    <a:pt x="17153" y="13377"/>
                  </a:cubicBezTo>
                  <a:cubicBezTo>
                    <a:pt x="17259" y="13377"/>
                    <a:pt x="17365" y="13500"/>
                    <a:pt x="17471" y="13623"/>
                  </a:cubicBezTo>
                  <a:cubicBezTo>
                    <a:pt x="17471" y="13745"/>
                    <a:pt x="17471" y="13991"/>
                    <a:pt x="17576" y="14114"/>
                  </a:cubicBezTo>
                  <a:cubicBezTo>
                    <a:pt x="17682" y="14114"/>
                    <a:pt x="17788" y="14359"/>
                    <a:pt x="17894" y="14359"/>
                  </a:cubicBezTo>
                  <a:cubicBezTo>
                    <a:pt x="17894" y="14359"/>
                    <a:pt x="18000" y="14114"/>
                    <a:pt x="18000" y="13991"/>
                  </a:cubicBezTo>
                  <a:cubicBezTo>
                    <a:pt x="18000" y="13991"/>
                    <a:pt x="18106" y="13991"/>
                    <a:pt x="18212" y="13991"/>
                  </a:cubicBezTo>
                  <a:cubicBezTo>
                    <a:pt x="18212" y="13868"/>
                    <a:pt x="18212" y="13745"/>
                    <a:pt x="18212" y="13745"/>
                  </a:cubicBezTo>
                  <a:cubicBezTo>
                    <a:pt x="18212" y="13623"/>
                    <a:pt x="18318" y="13500"/>
                    <a:pt x="18424" y="13377"/>
                  </a:cubicBezTo>
                  <a:cubicBezTo>
                    <a:pt x="18529" y="13377"/>
                    <a:pt x="18741" y="13500"/>
                    <a:pt x="18741" y="13500"/>
                  </a:cubicBezTo>
                  <a:cubicBezTo>
                    <a:pt x="18847" y="13623"/>
                    <a:pt x="19059" y="13745"/>
                    <a:pt x="19165" y="13868"/>
                  </a:cubicBezTo>
                  <a:cubicBezTo>
                    <a:pt x="19165" y="13991"/>
                    <a:pt x="19271" y="14359"/>
                    <a:pt x="19376" y="14482"/>
                  </a:cubicBezTo>
                  <a:cubicBezTo>
                    <a:pt x="19482" y="14605"/>
                    <a:pt x="19588" y="14605"/>
                    <a:pt x="19694" y="14727"/>
                  </a:cubicBezTo>
                  <a:cubicBezTo>
                    <a:pt x="19800" y="14727"/>
                    <a:pt x="20012" y="14605"/>
                    <a:pt x="20118" y="14605"/>
                  </a:cubicBezTo>
                  <a:cubicBezTo>
                    <a:pt x="20224" y="14482"/>
                    <a:pt x="20224" y="14359"/>
                    <a:pt x="20329" y="14236"/>
                  </a:cubicBezTo>
                  <a:cubicBezTo>
                    <a:pt x="20329" y="14236"/>
                    <a:pt x="20435" y="14114"/>
                    <a:pt x="20541" y="14114"/>
                  </a:cubicBezTo>
                  <a:cubicBezTo>
                    <a:pt x="20541" y="14114"/>
                    <a:pt x="20647" y="14114"/>
                    <a:pt x="20647" y="14236"/>
                  </a:cubicBezTo>
                  <a:cubicBezTo>
                    <a:pt x="20753" y="14236"/>
                    <a:pt x="20859" y="14482"/>
                    <a:pt x="20859" y="14482"/>
                  </a:cubicBezTo>
                  <a:cubicBezTo>
                    <a:pt x="20965" y="14605"/>
                    <a:pt x="20965" y="14850"/>
                    <a:pt x="21071" y="14850"/>
                  </a:cubicBezTo>
                  <a:cubicBezTo>
                    <a:pt x="21176" y="14973"/>
                    <a:pt x="21388" y="15218"/>
                    <a:pt x="21494" y="15341"/>
                  </a:cubicBezTo>
                  <a:cubicBezTo>
                    <a:pt x="21494" y="15341"/>
                    <a:pt x="21494" y="15341"/>
                    <a:pt x="21494" y="15341"/>
                  </a:cubicBezTo>
                  <a:cubicBezTo>
                    <a:pt x="21600" y="15464"/>
                    <a:pt x="21600" y="15832"/>
                    <a:pt x="21600" y="16077"/>
                  </a:cubicBezTo>
                  <a:cubicBezTo>
                    <a:pt x="21600" y="16200"/>
                    <a:pt x="21600" y="16568"/>
                    <a:pt x="21494" y="16691"/>
                  </a:cubicBezTo>
                  <a:cubicBezTo>
                    <a:pt x="21494" y="16814"/>
                    <a:pt x="21282" y="16936"/>
                    <a:pt x="21282" y="17059"/>
                  </a:cubicBezTo>
                  <a:cubicBezTo>
                    <a:pt x="21176" y="17182"/>
                    <a:pt x="21071" y="17427"/>
                    <a:pt x="21071" y="17550"/>
                  </a:cubicBezTo>
                  <a:cubicBezTo>
                    <a:pt x="21071" y="17550"/>
                    <a:pt x="21071" y="17795"/>
                    <a:pt x="21071" y="17918"/>
                  </a:cubicBezTo>
                  <a:cubicBezTo>
                    <a:pt x="21071" y="17918"/>
                    <a:pt x="21071" y="17918"/>
                    <a:pt x="21071" y="17918"/>
                  </a:cubicBezTo>
                  <a:cubicBezTo>
                    <a:pt x="21071" y="18164"/>
                    <a:pt x="20859" y="18286"/>
                    <a:pt x="20859" y="18409"/>
                  </a:cubicBezTo>
                  <a:cubicBezTo>
                    <a:pt x="20753" y="18532"/>
                    <a:pt x="20647" y="18777"/>
                    <a:pt x="20647" y="18900"/>
                  </a:cubicBezTo>
                  <a:cubicBezTo>
                    <a:pt x="20647" y="19023"/>
                    <a:pt x="20541" y="19391"/>
                    <a:pt x="20541" y="19514"/>
                  </a:cubicBezTo>
                  <a:cubicBezTo>
                    <a:pt x="20541" y="19636"/>
                    <a:pt x="20541" y="20005"/>
                    <a:pt x="20541" y="20127"/>
                  </a:cubicBezTo>
                  <a:cubicBezTo>
                    <a:pt x="20541" y="20250"/>
                    <a:pt x="20329" y="20495"/>
                    <a:pt x="20224" y="20618"/>
                  </a:cubicBezTo>
                  <a:cubicBezTo>
                    <a:pt x="20224" y="20741"/>
                    <a:pt x="20012" y="20741"/>
                    <a:pt x="19906" y="20864"/>
                  </a:cubicBezTo>
                  <a:cubicBezTo>
                    <a:pt x="19906" y="20864"/>
                    <a:pt x="19694" y="20986"/>
                    <a:pt x="19588" y="21109"/>
                  </a:cubicBezTo>
                  <a:cubicBezTo>
                    <a:pt x="19588" y="20986"/>
                    <a:pt x="19482" y="20864"/>
                    <a:pt x="19376" y="20864"/>
                  </a:cubicBezTo>
                  <a:cubicBezTo>
                    <a:pt x="19376" y="20741"/>
                    <a:pt x="19271" y="20741"/>
                    <a:pt x="19165" y="20741"/>
                  </a:cubicBezTo>
                  <a:cubicBezTo>
                    <a:pt x="19059" y="20741"/>
                    <a:pt x="18953" y="20864"/>
                    <a:pt x="18847" y="20864"/>
                  </a:cubicBezTo>
                  <a:cubicBezTo>
                    <a:pt x="18847" y="20864"/>
                    <a:pt x="18741" y="20741"/>
                    <a:pt x="18741" y="20741"/>
                  </a:cubicBezTo>
                  <a:cubicBezTo>
                    <a:pt x="18635" y="20741"/>
                    <a:pt x="18529" y="20741"/>
                    <a:pt x="18424" y="20741"/>
                  </a:cubicBezTo>
                  <a:cubicBezTo>
                    <a:pt x="18424" y="20741"/>
                    <a:pt x="18318" y="20864"/>
                    <a:pt x="18318" y="20864"/>
                  </a:cubicBezTo>
                  <a:cubicBezTo>
                    <a:pt x="18212" y="20864"/>
                    <a:pt x="18106" y="20986"/>
                    <a:pt x="18106" y="21109"/>
                  </a:cubicBezTo>
                  <a:cubicBezTo>
                    <a:pt x="18106" y="21109"/>
                    <a:pt x="18318" y="21109"/>
                    <a:pt x="18318" y="21232"/>
                  </a:cubicBezTo>
                  <a:cubicBezTo>
                    <a:pt x="18318" y="21232"/>
                    <a:pt x="18212" y="21355"/>
                    <a:pt x="18212" y="21355"/>
                  </a:cubicBezTo>
                  <a:cubicBezTo>
                    <a:pt x="18212" y="21477"/>
                    <a:pt x="18000" y="21477"/>
                    <a:pt x="17894" y="21477"/>
                  </a:cubicBezTo>
                  <a:cubicBezTo>
                    <a:pt x="17894" y="21477"/>
                    <a:pt x="17788" y="21355"/>
                    <a:pt x="17682" y="21355"/>
                  </a:cubicBezTo>
                  <a:cubicBezTo>
                    <a:pt x="17682" y="21355"/>
                    <a:pt x="17576" y="21232"/>
                    <a:pt x="17471" y="21232"/>
                  </a:cubicBezTo>
                  <a:cubicBezTo>
                    <a:pt x="17471" y="21109"/>
                    <a:pt x="17259" y="21232"/>
                    <a:pt x="17259" y="21109"/>
                  </a:cubicBezTo>
                  <a:cubicBezTo>
                    <a:pt x="17153" y="21109"/>
                    <a:pt x="17153" y="21109"/>
                    <a:pt x="17047" y="20986"/>
                  </a:cubicBezTo>
                  <a:cubicBezTo>
                    <a:pt x="17047" y="20986"/>
                    <a:pt x="16835" y="20741"/>
                    <a:pt x="16729" y="20741"/>
                  </a:cubicBezTo>
                  <a:cubicBezTo>
                    <a:pt x="16624" y="20618"/>
                    <a:pt x="16412" y="20741"/>
                    <a:pt x="16306" y="20618"/>
                  </a:cubicBezTo>
                  <a:cubicBezTo>
                    <a:pt x="16200" y="20618"/>
                    <a:pt x="15988" y="20495"/>
                    <a:pt x="15882" y="20495"/>
                  </a:cubicBezTo>
                  <a:cubicBezTo>
                    <a:pt x="15776" y="20495"/>
                    <a:pt x="15565" y="20495"/>
                    <a:pt x="15459" y="20495"/>
                  </a:cubicBezTo>
                  <a:cubicBezTo>
                    <a:pt x="15247" y="20495"/>
                    <a:pt x="14929" y="20495"/>
                    <a:pt x="14824" y="20618"/>
                  </a:cubicBezTo>
                  <a:cubicBezTo>
                    <a:pt x="14612" y="20618"/>
                    <a:pt x="14400" y="20864"/>
                    <a:pt x="14294" y="20986"/>
                  </a:cubicBezTo>
                  <a:cubicBezTo>
                    <a:pt x="14188" y="20986"/>
                    <a:pt x="14082" y="20986"/>
                    <a:pt x="14082" y="21109"/>
                  </a:cubicBezTo>
                  <a:cubicBezTo>
                    <a:pt x="13976" y="21109"/>
                    <a:pt x="14082" y="21232"/>
                    <a:pt x="14082" y="21232"/>
                  </a:cubicBezTo>
                  <a:cubicBezTo>
                    <a:pt x="13976" y="21355"/>
                    <a:pt x="13976" y="21477"/>
                    <a:pt x="13871" y="21477"/>
                  </a:cubicBezTo>
                  <a:cubicBezTo>
                    <a:pt x="13871" y="21600"/>
                    <a:pt x="13659" y="21477"/>
                    <a:pt x="13659" y="21477"/>
                  </a:cubicBezTo>
                  <a:cubicBezTo>
                    <a:pt x="13553" y="21477"/>
                    <a:pt x="13341" y="21355"/>
                    <a:pt x="13341" y="21232"/>
                  </a:cubicBezTo>
                  <a:cubicBezTo>
                    <a:pt x="13235" y="21109"/>
                    <a:pt x="13235" y="20986"/>
                    <a:pt x="13235" y="20864"/>
                  </a:cubicBezTo>
                  <a:cubicBezTo>
                    <a:pt x="13129" y="20741"/>
                    <a:pt x="13129" y="20495"/>
                    <a:pt x="13024" y="20373"/>
                  </a:cubicBezTo>
                  <a:cubicBezTo>
                    <a:pt x="12918" y="20250"/>
                    <a:pt x="12706" y="20005"/>
                    <a:pt x="12494" y="19882"/>
                  </a:cubicBezTo>
                  <a:cubicBezTo>
                    <a:pt x="12388" y="19759"/>
                    <a:pt x="12176" y="19514"/>
                    <a:pt x="11965" y="19391"/>
                  </a:cubicBezTo>
                  <a:cubicBezTo>
                    <a:pt x="11859" y="19391"/>
                    <a:pt x="11647" y="19268"/>
                    <a:pt x="11541" y="19268"/>
                  </a:cubicBezTo>
                  <a:cubicBezTo>
                    <a:pt x="11435" y="19145"/>
                    <a:pt x="11224" y="19145"/>
                    <a:pt x="11118" y="19145"/>
                  </a:cubicBezTo>
                  <a:cubicBezTo>
                    <a:pt x="11012" y="19145"/>
                    <a:pt x="10906" y="19145"/>
                    <a:pt x="10906" y="19145"/>
                  </a:cubicBezTo>
                  <a:cubicBezTo>
                    <a:pt x="10800" y="19145"/>
                    <a:pt x="10800" y="19145"/>
                    <a:pt x="10694" y="19145"/>
                  </a:cubicBezTo>
                  <a:cubicBezTo>
                    <a:pt x="10694" y="19023"/>
                    <a:pt x="10588" y="18777"/>
                    <a:pt x="10482" y="18777"/>
                  </a:cubicBezTo>
                  <a:cubicBezTo>
                    <a:pt x="10376" y="18655"/>
                    <a:pt x="10165" y="18655"/>
                    <a:pt x="10059" y="18655"/>
                  </a:cubicBezTo>
                  <a:cubicBezTo>
                    <a:pt x="9953" y="18655"/>
                    <a:pt x="9847" y="18777"/>
                    <a:pt x="9741" y="18777"/>
                  </a:cubicBezTo>
                  <a:cubicBezTo>
                    <a:pt x="9741" y="18777"/>
                    <a:pt x="9635" y="18777"/>
                    <a:pt x="9529" y="18777"/>
                  </a:cubicBezTo>
                  <a:cubicBezTo>
                    <a:pt x="9424" y="18655"/>
                    <a:pt x="9318" y="18286"/>
                    <a:pt x="9212" y="18164"/>
                  </a:cubicBezTo>
                  <a:cubicBezTo>
                    <a:pt x="9106" y="17918"/>
                    <a:pt x="8894" y="17427"/>
                    <a:pt x="8682" y="17182"/>
                  </a:cubicBezTo>
                  <a:cubicBezTo>
                    <a:pt x="8576" y="16936"/>
                    <a:pt x="8259" y="16445"/>
                    <a:pt x="8153" y="16323"/>
                  </a:cubicBezTo>
                  <a:cubicBezTo>
                    <a:pt x="7941" y="16077"/>
                    <a:pt x="7624" y="15709"/>
                    <a:pt x="7412" y="15586"/>
                  </a:cubicBezTo>
                  <a:cubicBezTo>
                    <a:pt x="7306" y="15464"/>
                    <a:pt x="7094" y="15095"/>
                    <a:pt x="6882" y="14973"/>
                  </a:cubicBezTo>
                  <a:cubicBezTo>
                    <a:pt x="6776" y="14973"/>
                    <a:pt x="6353" y="14850"/>
                    <a:pt x="6247" y="14727"/>
                  </a:cubicBezTo>
                  <a:cubicBezTo>
                    <a:pt x="6141" y="14727"/>
                    <a:pt x="5929" y="14727"/>
                    <a:pt x="5929" y="14605"/>
                  </a:cubicBezTo>
                  <a:cubicBezTo>
                    <a:pt x="5824" y="14482"/>
                    <a:pt x="5929" y="14359"/>
                    <a:pt x="5929" y="14359"/>
                  </a:cubicBezTo>
                  <a:cubicBezTo>
                    <a:pt x="5929" y="14236"/>
                    <a:pt x="5824" y="14114"/>
                    <a:pt x="5824" y="13991"/>
                  </a:cubicBezTo>
                  <a:cubicBezTo>
                    <a:pt x="5718" y="13868"/>
                    <a:pt x="5824" y="13623"/>
                    <a:pt x="5824" y="13500"/>
                  </a:cubicBezTo>
                  <a:cubicBezTo>
                    <a:pt x="5718" y="13255"/>
                    <a:pt x="5612" y="13009"/>
                    <a:pt x="5506" y="12764"/>
                  </a:cubicBezTo>
                  <a:cubicBezTo>
                    <a:pt x="5506" y="12641"/>
                    <a:pt x="5400" y="12273"/>
                    <a:pt x="5188" y="12150"/>
                  </a:cubicBezTo>
                  <a:cubicBezTo>
                    <a:pt x="5082" y="11905"/>
                    <a:pt x="4765" y="11782"/>
                    <a:pt x="4553" y="11659"/>
                  </a:cubicBezTo>
                  <a:cubicBezTo>
                    <a:pt x="4447" y="11536"/>
                    <a:pt x="4235" y="11168"/>
                    <a:pt x="4024" y="11045"/>
                  </a:cubicBezTo>
                  <a:cubicBezTo>
                    <a:pt x="3918" y="10923"/>
                    <a:pt x="3706" y="10677"/>
                    <a:pt x="3600" y="10555"/>
                  </a:cubicBezTo>
                  <a:cubicBezTo>
                    <a:pt x="3494" y="10555"/>
                    <a:pt x="3282" y="10432"/>
                    <a:pt x="3282" y="10432"/>
                  </a:cubicBezTo>
                  <a:cubicBezTo>
                    <a:pt x="3071" y="10432"/>
                    <a:pt x="2859" y="10555"/>
                    <a:pt x="2753" y="10555"/>
                  </a:cubicBezTo>
                  <a:cubicBezTo>
                    <a:pt x="2753" y="10555"/>
                    <a:pt x="2647" y="10555"/>
                    <a:pt x="2541" y="10555"/>
                  </a:cubicBezTo>
                  <a:cubicBezTo>
                    <a:pt x="2541" y="10555"/>
                    <a:pt x="2435" y="10309"/>
                    <a:pt x="2435" y="10309"/>
                  </a:cubicBezTo>
                  <a:cubicBezTo>
                    <a:pt x="2329" y="10186"/>
                    <a:pt x="2329" y="9941"/>
                    <a:pt x="2224" y="9818"/>
                  </a:cubicBezTo>
                  <a:cubicBezTo>
                    <a:pt x="2118" y="9695"/>
                    <a:pt x="2012" y="9450"/>
                    <a:pt x="1906" y="9327"/>
                  </a:cubicBezTo>
                  <a:cubicBezTo>
                    <a:pt x="1800" y="9205"/>
                    <a:pt x="1694" y="9082"/>
                    <a:pt x="1694" y="8959"/>
                  </a:cubicBezTo>
                  <a:cubicBezTo>
                    <a:pt x="1694" y="8959"/>
                    <a:pt x="1694" y="8836"/>
                    <a:pt x="1694" y="8714"/>
                  </a:cubicBezTo>
                  <a:cubicBezTo>
                    <a:pt x="1694" y="8714"/>
                    <a:pt x="1482" y="8591"/>
                    <a:pt x="1482" y="8591"/>
                  </a:cubicBezTo>
                  <a:cubicBezTo>
                    <a:pt x="1482" y="8468"/>
                    <a:pt x="1482" y="8345"/>
                    <a:pt x="1482" y="8345"/>
                  </a:cubicBezTo>
                  <a:cubicBezTo>
                    <a:pt x="1482" y="8223"/>
                    <a:pt x="1271" y="7977"/>
                    <a:pt x="1271" y="7855"/>
                  </a:cubicBezTo>
                  <a:cubicBezTo>
                    <a:pt x="1271" y="7732"/>
                    <a:pt x="1165" y="7609"/>
                    <a:pt x="1165" y="7486"/>
                  </a:cubicBezTo>
                  <a:cubicBezTo>
                    <a:pt x="1059" y="7364"/>
                    <a:pt x="953" y="7118"/>
                    <a:pt x="847" y="6995"/>
                  </a:cubicBezTo>
                  <a:cubicBezTo>
                    <a:pt x="635" y="6873"/>
                    <a:pt x="318" y="6627"/>
                    <a:pt x="106" y="6505"/>
                  </a:cubicBezTo>
                  <a:cubicBezTo>
                    <a:pt x="106" y="6505"/>
                    <a:pt x="106" y="6505"/>
                    <a:pt x="0" y="6382"/>
                  </a:cubicBezTo>
                  <a:cubicBezTo>
                    <a:pt x="106" y="6382"/>
                    <a:pt x="212" y="6259"/>
                    <a:pt x="212" y="6136"/>
                  </a:cubicBezTo>
                  <a:cubicBezTo>
                    <a:pt x="318" y="6136"/>
                    <a:pt x="529" y="6136"/>
                    <a:pt x="635" y="6014"/>
                  </a:cubicBezTo>
                  <a:cubicBezTo>
                    <a:pt x="741" y="6014"/>
                    <a:pt x="847" y="6014"/>
                    <a:pt x="953" y="6014"/>
                  </a:cubicBezTo>
                  <a:cubicBezTo>
                    <a:pt x="1059" y="5891"/>
                    <a:pt x="1165" y="5891"/>
                    <a:pt x="1271" y="5768"/>
                  </a:cubicBezTo>
                  <a:cubicBezTo>
                    <a:pt x="1271" y="5645"/>
                    <a:pt x="1376" y="5523"/>
                    <a:pt x="1376" y="5400"/>
                  </a:cubicBezTo>
                  <a:cubicBezTo>
                    <a:pt x="1376" y="5277"/>
                    <a:pt x="1165" y="5155"/>
                    <a:pt x="1165" y="5032"/>
                  </a:cubicBezTo>
                  <a:cubicBezTo>
                    <a:pt x="1059" y="5032"/>
                    <a:pt x="847" y="5155"/>
                    <a:pt x="741" y="5032"/>
                  </a:cubicBezTo>
                  <a:cubicBezTo>
                    <a:pt x="741" y="5032"/>
                    <a:pt x="635" y="4786"/>
                    <a:pt x="635" y="4786"/>
                  </a:cubicBezTo>
                  <a:cubicBezTo>
                    <a:pt x="635" y="4664"/>
                    <a:pt x="847" y="4541"/>
                    <a:pt x="953" y="4418"/>
                  </a:cubicBezTo>
                  <a:cubicBezTo>
                    <a:pt x="953" y="4418"/>
                    <a:pt x="1165" y="4418"/>
                    <a:pt x="1271" y="4418"/>
                  </a:cubicBezTo>
                  <a:cubicBezTo>
                    <a:pt x="1482" y="4418"/>
                    <a:pt x="1800" y="4295"/>
                    <a:pt x="1906" y="4295"/>
                  </a:cubicBezTo>
                  <a:close/>
                  <a:moveTo>
                    <a:pt x="1906" y="4295"/>
                  </a:moveTo>
                  <a:cubicBezTo>
                    <a:pt x="1906" y="4295"/>
                    <a:pt x="1906" y="4295"/>
                    <a:pt x="1906" y="4295"/>
                  </a:cubicBezTo>
                  <a:cubicBezTo>
                    <a:pt x="1906" y="4295"/>
                    <a:pt x="1906" y="4295"/>
                    <a:pt x="1906" y="429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4" name="Google Shape;2674;p280"/>
            <p:cNvSpPr/>
            <p:nvPr/>
          </p:nvSpPr>
          <p:spPr>
            <a:xfrm>
              <a:off x="2546435" y="3138006"/>
              <a:ext cx="1363293" cy="1172129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906" y="4295"/>
                  </a:moveTo>
                  <a:cubicBezTo>
                    <a:pt x="1800" y="4295"/>
                    <a:pt x="1906" y="4050"/>
                    <a:pt x="2012" y="3927"/>
                  </a:cubicBezTo>
                  <a:cubicBezTo>
                    <a:pt x="2012" y="3805"/>
                    <a:pt x="2118" y="3805"/>
                    <a:pt x="2118" y="3682"/>
                  </a:cubicBezTo>
                  <a:cubicBezTo>
                    <a:pt x="2224" y="3559"/>
                    <a:pt x="2118" y="3314"/>
                    <a:pt x="2118" y="3191"/>
                  </a:cubicBezTo>
                  <a:cubicBezTo>
                    <a:pt x="2118" y="3191"/>
                    <a:pt x="2118" y="2945"/>
                    <a:pt x="2118" y="2945"/>
                  </a:cubicBezTo>
                  <a:cubicBezTo>
                    <a:pt x="2224" y="2823"/>
                    <a:pt x="2329" y="2823"/>
                    <a:pt x="2435" y="2700"/>
                  </a:cubicBezTo>
                  <a:cubicBezTo>
                    <a:pt x="2435" y="2700"/>
                    <a:pt x="2541" y="2455"/>
                    <a:pt x="2647" y="2455"/>
                  </a:cubicBezTo>
                  <a:cubicBezTo>
                    <a:pt x="2647" y="2332"/>
                    <a:pt x="2753" y="2209"/>
                    <a:pt x="2753" y="2086"/>
                  </a:cubicBezTo>
                  <a:cubicBezTo>
                    <a:pt x="2753" y="1964"/>
                    <a:pt x="2753" y="1718"/>
                    <a:pt x="2647" y="1595"/>
                  </a:cubicBezTo>
                  <a:cubicBezTo>
                    <a:pt x="2647" y="1595"/>
                    <a:pt x="2435" y="1473"/>
                    <a:pt x="2435" y="1350"/>
                  </a:cubicBezTo>
                  <a:cubicBezTo>
                    <a:pt x="2329" y="1227"/>
                    <a:pt x="2224" y="982"/>
                    <a:pt x="2224" y="859"/>
                  </a:cubicBezTo>
                  <a:cubicBezTo>
                    <a:pt x="2224" y="736"/>
                    <a:pt x="2329" y="614"/>
                    <a:pt x="2435" y="491"/>
                  </a:cubicBezTo>
                  <a:cubicBezTo>
                    <a:pt x="2435" y="368"/>
                    <a:pt x="2541" y="245"/>
                    <a:pt x="2647" y="245"/>
                  </a:cubicBezTo>
                  <a:cubicBezTo>
                    <a:pt x="2753" y="123"/>
                    <a:pt x="3071" y="123"/>
                    <a:pt x="3176" y="123"/>
                  </a:cubicBezTo>
                  <a:cubicBezTo>
                    <a:pt x="3176" y="0"/>
                    <a:pt x="3282" y="0"/>
                    <a:pt x="3282" y="0"/>
                  </a:cubicBezTo>
                  <a:cubicBezTo>
                    <a:pt x="3282" y="123"/>
                    <a:pt x="3388" y="245"/>
                    <a:pt x="3388" y="245"/>
                  </a:cubicBezTo>
                  <a:cubicBezTo>
                    <a:pt x="3388" y="368"/>
                    <a:pt x="3494" y="491"/>
                    <a:pt x="3494" y="614"/>
                  </a:cubicBezTo>
                  <a:cubicBezTo>
                    <a:pt x="3388" y="614"/>
                    <a:pt x="3388" y="736"/>
                    <a:pt x="3282" y="859"/>
                  </a:cubicBezTo>
                  <a:cubicBezTo>
                    <a:pt x="3282" y="859"/>
                    <a:pt x="3282" y="1105"/>
                    <a:pt x="3388" y="1105"/>
                  </a:cubicBezTo>
                  <a:cubicBezTo>
                    <a:pt x="3388" y="1227"/>
                    <a:pt x="3600" y="1227"/>
                    <a:pt x="3706" y="1227"/>
                  </a:cubicBezTo>
                  <a:cubicBezTo>
                    <a:pt x="3706" y="1227"/>
                    <a:pt x="3812" y="1105"/>
                    <a:pt x="3812" y="1105"/>
                  </a:cubicBezTo>
                  <a:cubicBezTo>
                    <a:pt x="3918" y="1105"/>
                    <a:pt x="3918" y="1227"/>
                    <a:pt x="4024" y="1227"/>
                  </a:cubicBezTo>
                  <a:cubicBezTo>
                    <a:pt x="4024" y="1350"/>
                    <a:pt x="4024" y="1473"/>
                    <a:pt x="4024" y="1473"/>
                  </a:cubicBezTo>
                  <a:cubicBezTo>
                    <a:pt x="4024" y="1595"/>
                    <a:pt x="3918" y="1718"/>
                    <a:pt x="3918" y="1718"/>
                  </a:cubicBezTo>
                  <a:cubicBezTo>
                    <a:pt x="3918" y="1841"/>
                    <a:pt x="3812" y="1841"/>
                    <a:pt x="3812" y="1841"/>
                  </a:cubicBezTo>
                  <a:cubicBezTo>
                    <a:pt x="3812" y="1841"/>
                    <a:pt x="3706" y="2086"/>
                    <a:pt x="3812" y="2209"/>
                  </a:cubicBezTo>
                  <a:cubicBezTo>
                    <a:pt x="3812" y="2209"/>
                    <a:pt x="4024" y="2209"/>
                    <a:pt x="4024" y="2332"/>
                  </a:cubicBezTo>
                  <a:cubicBezTo>
                    <a:pt x="4129" y="2332"/>
                    <a:pt x="4129" y="2455"/>
                    <a:pt x="4235" y="2577"/>
                  </a:cubicBezTo>
                  <a:cubicBezTo>
                    <a:pt x="4235" y="2577"/>
                    <a:pt x="4447" y="2700"/>
                    <a:pt x="4447" y="2823"/>
                  </a:cubicBezTo>
                  <a:cubicBezTo>
                    <a:pt x="4553" y="2823"/>
                    <a:pt x="4553" y="3068"/>
                    <a:pt x="4553" y="3068"/>
                  </a:cubicBezTo>
                  <a:cubicBezTo>
                    <a:pt x="4659" y="3068"/>
                    <a:pt x="4871" y="3191"/>
                    <a:pt x="4871" y="3191"/>
                  </a:cubicBezTo>
                  <a:cubicBezTo>
                    <a:pt x="4976" y="3191"/>
                    <a:pt x="5082" y="2945"/>
                    <a:pt x="5082" y="2945"/>
                  </a:cubicBezTo>
                  <a:cubicBezTo>
                    <a:pt x="5188" y="2823"/>
                    <a:pt x="5294" y="2823"/>
                    <a:pt x="5400" y="2700"/>
                  </a:cubicBezTo>
                  <a:cubicBezTo>
                    <a:pt x="5400" y="2700"/>
                    <a:pt x="5612" y="2823"/>
                    <a:pt x="5718" y="2823"/>
                  </a:cubicBezTo>
                  <a:cubicBezTo>
                    <a:pt x="5824" y="2823"/>
                    <a:pt x="5929" y="3068"/>
                    <a:pt x="6035" y="3068"/>
                  </a:cubicBezTo>
                  <a:cubicBezTo>
                    <a:pt x="6141" y="3191"/>
                    <a:pt x="6247" y="3191"/>
                    <a:pt x="6247" y="3191"/>
                  </a:cubicBezTo>
                  <a:cubicBezTo>
                    <a:pt x="6247" y="3314"/>
                    <a:pt x="6353" y="3436"/>
                    <a:pt x="6353" y="3436"/>
                  </a:cubicBezTo>
                  <a:cubicBezTo>
                    <a:pt x="6353" y="3559"/>
                    <a:pt x="6353" y="3805"/>
                    <a:pt x="6353" y="3927"/>
                  </a:cubicBezTo>
                  <a:cubicBezTo>
                    <a:pt x="6353" y="3927"/>
                    <a:pt x="6459" y="4050"/>
                    <a:pt x="6459" y="4173"/>
                  </a:cubicBezTo>
                  <a:cubicBezTo>
                    <a:pt x="6459" y="4295"/>
                    <a:pt x="6565" y="4418"/>
                    <a:pt x="6671" y="4418"/>
                  </a:cubicBezTo>
                  <a:cubicBezTo>
                    <a:pt x="6671" y="4541"/>
                    <a:pt x="6671" y="4664"/>
                    <a:pt x="6671" y="4786"/>
                  </a:cubicBezTo>
                  <a:cubicBezTo>
                    <a:pt x="6776" y="4786"/>
                    <a:pt x="6882" y="4909"/>
                    <a:pt x="6988" y="5032"/>
                  </a:cubicBezTo>
                  <a:cubicBezTo>
                    <a:pt x="7094" y="5032"/>
                    <a:pt x="7200" y="5155"/>
                    <a:pt x="7306" y="5155"/>
                  </a:cubicBezTo>
                  <a:cubicBezTo>
                    <a:pt x="7412" y="5155"/>
                    <a:pt x="7518" y="5032"/>
                    <a:pt x="7624" y="5032"/>
                  </a:cubicBezTo>
                  <a:cubicBezTo>
                    <a:pt x="7729" y="5032"/>
                    <a:pt x="7835" y="5032"/>
                    <a:pt x="7941" y="5032"/>
                  </a:cubicBezTo>
                  <a:cubicBezTo>
                    <a:pt x="7941" y="5155"/>
                    <a:pt x="7941" y="5277"/>
                    <a:pt x="8047" y="5277"/>
                  </a:cubicBezTo>
                  <a:cubicBezTo>
                    <a:pt x="8047" y="5400"/>
                    <a:pt x="8047" y="5523"/>
                    <a:pt x="7941" y="5645"/>
                  </a:cubicBezTo>
                  <a:cubicBezTo>
                    <a:pt x="7941" y="5645"/>
                    <a:pt x="7835" y="5768"/>
                    <a:pt x="7835" y="5768"/>
                  </a:cubicBezTo>
                  <a:cubicBezTo>
                    <a:pt x="7835" y="5891"/>
                    <a:pt x="7835" y="6014"/>
                    <a:pt x="7941" y="6014"/>
                  </a:cubicBezTo>
                  <a:cubicBezTo>
                    <a:pt x="7941" y="6136"/>
                    <a:pt x="8047" y="6259"/>
                    <a:pt x="8153" y="6259"/>
                  </a:cubicBezTo>
                  <a:cubicBezTo>
                    <a:pt x="8153" y="6259"/>
                    <a:pt x="8259" y="6014"/>
                    <a:pt x="8259" y="6014"/>
                  </a:cubicBezTo>
                  <a:cubicBezTo>
                    <a:pt x="8365" y="6014"/>
                    <a:pt x="8471" y="6014"/>
                    <a:pt x="8576" y="6014"/>
                  </a:cubicBezTo>
                  <a:cubicBezTo>
                    <a:pt x="8576" y="6014"/>
                    <a:pt x="8682" y="6259"/>
                    <a:pt x="8576" y="6259"/>
                  </a:cubicBezTo>
                  <a:cubicBezTo>
                    <a:pt x="8576" y="6382"/>
                    <a:pt x="8576" y="6505"/>
                    <a:pt x="8576" y="6505"/>
                  </a:cubicBezTo>
                  <a:cubicBezTo>
                    <a:pt x="8471" y="6627"/>
                    <a:pt x="8576" y="6750"/>
                    <a:pt x="8576" y="6750"/>
                  </a:cubicBezTo>
                  <a:cubicBezTo>
                    <a:pt x="8682" y="6873"/>
                    <a:pt x="8788" y="6873"/>
                    <a:pt x="8894" y="6873"/>
                  </a:cubicBezTo>
                  <a:cubicBezTo>
                    <a:pt x="8894" y="6750"/>
                    <a:pt x="9000" y="6627"/>
                    <a:pt x="9000" y="6627"/>
                  </a:cubicBezTo>
                  <a:cubicBezTo>
                    <a:pt x="9106" y="6505"/>
                    <a:pt x="9318" y="6505"/>
                    <a:pt x="9424" y="6382"/>
                  </a:cubicBezTo>
                  <a:cubicBezTo>
                    <a:pt x="9424" y="6382"/>
                    <a:pt x="9529" y="6259"/>
                    <a:pt x="9529" y="6136"/>
                  </a:cubicBezTo>
                  <a:cubicBezTo>
                    <a:pt x="9529" y="6136"/>
                    <a:pt x="9529" y="6014"/>
                    <a:pt x="9529" y="5891"/>
                  </a:cubicBezTo>
                  <a:cubicBezTo>
                    <a:pt x="9529" y="5891"/>
                    <a:pt x="9529" y="5645"/>
                    <a:pt x="9635" y="5523"/>
                  </a:cubicBezTo>
                  <a:cubicBezTo>
                    <a:pt x="9635" y="5523"/>
                    <a:pt x="9741" y="5523"/>
                    <a:pt x="9847" y="5523"/>
                  </a:cubicBezTo>
                  <a:cubicBezTo>
                    <a:pt x="9847" y="5523"/>
                    <a:pt x="9953" y="5645"/>
                    <a:pt x="10059" y="5645"/>
                  </a:cubicBezTo>
                  <a:cubicBezTo>
                    <a:pt x="10059" y="5645"/>
                    <a:pt x="10271" y="5645"/>
                    <a:pt x="10271" y="5523"/>
                  </a:cubicBezTo>
                  <a:cubicBezTo>
                    <a:pt x="10376" y="5523"/>
                    <a:pt x="10482" y="5400"/>
                    <a:pt x="10482" y="5277"/>
                  </a:cubicBezTo>
                  <a:cubicBezTo>
                    <a:pt x="10482" y="5155"/>
                    <a:pt x="10376" y="5032"/>
                    <a:pt x="10271" y="5032"/>
                  </a:cubicBezTo>
                  <a:cubicBezTo>
                    <a:pt x="10271" y="4909"/>
                    <a:pt x="10271" y="4786"/>
                    <a:pt x="10271" y="4664"/>
                  </a:cubicBezTo>
                  <a:cubicBezTo>
                    <a:pt x="10271" y="4664"/>
                    <a:pt x="10271" y="4541"/>
                    <a:pt x="10376" y="4541"/>
                  </a:cubicBezTo>
                  <a:cubicBezTo>
                    <a:pt x="10482" y="4418"/>
                    <a:pt x="10588" y="4418"/>
                    <a:pt x="10694" y="4418"/>
                  </a:cubicBezTo>
                  <a:cubicBezTo>
                    <a:pt x="10694" y="4418"/>
                    <a:pt x="10906" y="4541"/>
                    <a:pt x="10906" y="4541"/>
                  </a:cubicBezTo>
                  <a:cubicBezTo>
                    <a:pt x="11012" y="4418"/>
                    <a:pt x="11118" y="4418"/>
                    <a:pt x="11224" y="4295"/>
                  </a:cubicBezTo>
                  <a:cubicBezTo>
                    <a:pt x="11224" y="4295"/>
                    <a:pt x="11224" y="4050"/>
                    <a:pt x="11329" y="4050"/>
                  </a:cubicBezTo>
                  <a:cubicBezTo>
                    <a:pt x="11329" y="3927"/>
                    <a:pt x="11541" y="3805"/>
                    <a:pt x="11647" y="3805"/>
                  </a:cubicBezTo>
                  <a:cubicBezTo>
                    <a:pt x="11753" y="3559"/>
                    <a:pt x="11753" y="3314"/>
                    <a:pt x="11753" y="3191"/>
                  </a:cubicBezTo>
                  <a:cubicBezTo>
                    <a:pt x="11753" y="3191"/>
                    <a:pt x="11859" y="3068"/>
                    <a:pt x="11965" y="3068"/>
                  </a:cubicBezTo>
                  <a:cubicBezTo>
                    <a:pt x="11965" y="3068"/>
                    <a:pt x="12071" y="3191"/>
                    <a:pt x="12176" y="3191"/>
                  </a:cubicBezTo>
                  <a:cubicBezTo>
                    <a:pt x="12176" y="3314"/>
                    <a:pt x="12282" y="3436"/>
                    <a:pt x="12388" y="3436"/>
                  </a:cubicBezTo>
                  <a:cubicBezTo>
                    <a:pt x="12388" y="3436"/>
                    <a:pt x="12494" y="3314"/>
                    <a:pt x="12600" y="3314"/>
                  </a:cubicBezTo>
                  <a:cubicBezTo>
                    <a:pt x="12600" y="3191"/>
                    <a:pt x="12600" y="3068"/>
                    <a:pt x="12600" y="3068"/>
                  </a:cubicBezTo>
                  <a:cubicBezTo>
                    <a:pt x="12706" y="2945"/>
                    <a:pt x="12812" y="2823"/>
                    <a:pt x="12812" y="2700"/>
                  </a:cubicBezTo>
                  <a:cubicBezTo>
                    <a:pt x="12918" y="2577"/>
                    <a:pt x="13235" y="2577"/>
                    <a:pt x="13341" y="2577"/>
                  </a:cubicBezTo>
                  <a:cubicBezTo>
                    <a:pt x="13447" y="2577"/>
                    <a:pt x="13659" y="2700"/>
                    <a:pt x="13765" y="2577"/>
                  </a:cubicBezTo>
                  <a:cubicBezTo>
                    <a:pt x="13871" y="2577"/>
                    <a:pt x="13871" y="2455"/>
                    <a:pt x="13976" y="2332"/>
                  </a:cubicBezTo>
                  <a:cubicBezTo>
                    <a:pt x="13976" y="2209"/>
                    <a:pt x="13976" y="2086"/>
                    <a:pt x="14082" y="1964"/>
                  </a:cubicBezTo>
                  <a:cubicBezTo>
                    <a:pt x="14082" y="1841"/>
                    <a:pt x="14188" y="1718"/>
                    <a:pt x="14188" y="1718"/>
                  </a:cubicBezTo>
                  <a:cubicBezTo>
                    <a:pt x="14188" y="1595"/>
                    <a:pt x="14294" y="1473"/>
                    <a:pt x="14294" y="1350"/>
                  </a:cubicBezTo>
                  <a:cubicBezTo>
                    <a:pt x="14294" y="1350"/>
                    <a:pt x="14400" y="1350"/>
                    <a:pt x="14400" y="1350"/>
                  </a:cubicBezTo>
                  <a:cubicBezTo>
                    <a:pt x="14506" y="1350"/>
                    <a:pt x="14612" y="1227"/>
                    <a:pt x="14718" y="1227"/>
                  </a:cubicBezTo>
                  <a:cubicBezTo>
                    <a:pt x="14718" y="1350"/>
                    <a:pt x="14824" y="1350"/>
                    <a:pt x="14824" y="1350"/>
                  </a:cubicBezTo>
                  <a:cubicBezTo>
                    <a:pt x="14929" y="1473"/>
                    <a:pt x="15035" y="1595"/>
                    <a:pt x="15141" y="1595"/>
                  </a:cubicBezTo>
                  <a:cubicBezTo>
                    <a:pt x="15141" y="1718"/>
                    <a:pt x="15141" y="1841"/>
                    <a:pt x="15247" y="1964"/>
                  </a:cubicBezTo>
                  <a:cubicBezTo>
                    <a:pt x="15247" y="1964"/>
                    <a:pt x="15459" y="2086"/>
                    <a:pt x="15459" y="2086"/>
                  </a:cubicBezTo>
                  <a:cubicBezTo>
                    <a:pt x="15565" y="2086"/>
                    <a:pt x="15565" y="1964"/>
                    <a:pt x="15671" y="1964"/>
                  </a:cubicBezTo>
                  <a:cubicBezTo>
                    <a:pt x="15671" y="1964"/>
                    <a:pt x="15671" y="1964"/>
                    <a:pt x="15671" y="1964"/>
                  </a:cubicBezTo>
                  <a:cubicBezTo>
                    <a:pt x="15671" y="2086"/>
                    <a:pt x="15671" y="2209"/>
                    <a:pt x="15671" y="2209"/>
                  </a:cubicBezTo>
                  <a:cubicBezTo>
                    <a:pt x="15671" y="2332"/>
                    <a:pt x="15776" y="2455"/>
                    <a:pt x="15882" y="2577"/>
                  </a:cubicBezTo>
                  <a:cubicBezTo>
                    <a:pt x="15882" y="2577"/>
                    <a:pt x="15882" y="2823"/>
                    <a:pt x="15882" y="2823"/>
                  </a:cubicBezTo>
                  <a:cubicBezTo>
                    <a:pt x="15776" y="2945"/>
                    <a:pt x="15671" y="2945"/>
                    <a:pt x="15671" y="3068"/>
                  </a:cubicBezTo>
                  <a:cubicBezTo>
                    <a:pt x="15671" y="3068"/>
                    <a:pt x="15671" y="3191"/>
                    <a:pt x="15565" y="3314"/>
                  </a:cubicBezTo>
                  <a:cubicBezTo>
                    <a:pt x="15565" y="3314"/>
                    <a:pt x="15353" y="3436"/>
                    <a:pt x="15141" y="3436"/>
                  </a:cubicBezTo>
                  <a:cubicBezTo>
                    <a:pt x="15141" y="3436"/>
                    <a:pt x="15035" y="3436"/>
                    <a:pt x="14929" y="3436"/>
                  </a:cubicBezTo>
                  <a:cubicBezTo>
                    <a:pt x="14824" y="3436"/>
                    <a:pt x="14612" y="3559"/>
                    <a:pt x="14400" y="3682"/>
                  </a:cubicBezTo>
                  <a:cubicBezTo>
                    <a:pt x="14294" y="3682"/>
                    <a:pt x="14082" y="3805"/>
                    <a:pt x="13976" y="3927"/>
                  </a:cubicBezTo>
                  <a:cubicBezTo>
                    <a:pt x="13976" y="3927"/>
                    <a:pt x="13871" y="4050"/>
                    <a:pt x="13871" y="4173"/>
                  </a:cubicBezTo>
                  <a:cubicBezTo>
                    <a:pt x="13976" y="4173"/>
                    <a:pt x="13976" y="4295"/>
                    <a:pt x="14082" y="4295"/>
                  </a:cubicBezTo>
                  <a:cubicBezTo>
                    <a:pt x="14082" y="4418"/>
                    <a:pt x="14294" y="4418"/>
                    <a:pt x="14294" y="4418"/>
                  </a:cubicBezTo>
                  <a:cubicBezTo>
                    <a:pt x="14400" y="4418"/>
                    <a:pt x="14506" y="4541"/>
                    <a:pt x="14506" y="4664"/>
                  </a:cubicBezTo>
                  <a:cubicBezTo>
                    <a:pt x="14506" y="4786"/>
                    <a:pt x="14400" y="4786"/>
                    <a:pt x="14294" y="4786"/>
                  </a:cubicBezTo>
                  <a:cubicBezTo>
                    <a:pt x="14294" y="4909"/>
                    <a:pt x="14082" y="4909"/>
                    <a:pt x="13976" y="4909"/>
                  </a:cubicBezTo>
                  <a:cubicBezTo>
                    <a:pt x="13871" y="5032"/>
                    <a:pt x="13765" y="5155"/>
                    <a:pt x="13765" y="5277"/>
                  </a:cubicBezTo>
                  <a:cubicBezTo>
                    <a:pt x="13765" y="5277"/>
                    <a:pt x="13765" y="5400"/>
                    <a:pt x="13871" y="5523"/>
                  </a:cubicBezTo>
                  <a:cubicBezTo>
                    <a:pt x="13871" y="5523"/>
                    <a:pt x="13976" y="5523"/>
                    <a:pt x="14082" y="5523"/>
                  </a:cubicBezTo>
                  <a:cubicBezTo>
                    <a:pt x="14082" y="5523"/>
                    <a:pt x="14188" y="5645"/>
                    <a:pt x="14294" y="5645"/>
                  </a:cubicBezTo>
                  <a:cubicBezTo>
                    <a:pt x="14294" y="5768"/>
                    <a:pt x="14294" y="6014"/>
                    <a:pt x="14294" y="6136"/>
                  </a:cubicBezTo>
                  <a:cubicBezTo>
                    <a:pt x="14294" y="6136"/>
                    <a:pt x="14294" y="6382"/>
                    <a:pt x="14294" y="6505"/>
                  </a:cubicBezTo>
                  <a:cubicBezTo>
                    <a:pt x="14294" y="6627"/>
                    <a:pt x="14294" y="6750"/>
                    <a:pt x="14400" y="6873"/>
                  </a:cubicBezTo>
                  <a:cubicBezTo>
                    <a:pt x="14400" y="6873"/>
                    <a:pt x="14506" y="6995"/>
                    <a:pt x="14612" y="7118"/>
                  </a:cubicBezTo>
                  <a:cubicBezTo>
                    <a:pt x="14718" y="7118"/>
                    <a:pt x="14929" y="7241"/>
                    <a:pt x="15035" y="7364"/>
                  </a:cubicBezTo>
                  <a:cubicBezTo>
                    <a:pt x="15141" y="7364"/>
                    <a:pt x="15141" y="7609"/>
                    <a:pt x="15141" y="7732"/>
                  </a:cubicBezTo>
                  <a:cubicBezTo>
                    <a:pt x="15247" y="7855"/>
                    <a:pt x="15141" y="7977"/>
                    <a:pt x="15141" y="8100"/>
                  </a:cubicBezTo>
                  <a:cubicBezTo>
                    <a:pt x="15247" y="8100"/>
                    <a:pt x="15353" y="8223"/>
                    <a:pt x="15353" y="8223"/>
                  </a:cubicBezTo>
                  <a:cubicBezTo>
                    <a:pt x="15459" y="8345"/>
                    <a:pt x="15565" y="8468"/>
                    <a:pt x="15565" y="8468"/>
                  </a:cubicBezTo>
                  <a:cubicBezTo>
                    <a:pt x="15671" y="8591"/>
                    <a:pt x="15671" y="8714"/>
                    <a:pt x="15671" y="8836"/>
                  </a:cubicBezTo>
                  <a:cubicBezTo>
                    <a:pt x="15671" y="8959"/>
                    <a:pt x="15671" y="9082"/>
                    <a:pt x="15565" y="9205"/>
                  </a:cubicBezTo>
                  <a:cubicBezTo>
                    <a:pt x="15565" y="9205"/>
                    <a:pt x="15459" y="9205"/>
                    <a:pt x="15353" y="9205"/>
                  </a:cubicBezTo>
                  <a:cubicBezTo>
                    <a:pt x="15247" y="9205"/>
                    <a:pt x="15141" y="9205"/>
                    <a:pt x="15141" y="9205"/>
                  </a:cubicBezTo>
                  <a:cubicBezTo>
                    <a:pt x="15035" y="9082"/>
                    <a:pt x="15035" y="8836"/>
                    <a:pt x="14929" y="8836"/>
                  </a:cubicBezTo>
                  <a:cubicBezTo>
                    <a:pt x="14929" y="8836"/>
                    <a:pt x="14718" y="8714"/>
                    <a:pt x="14718" y="8714"/>
                  </a:cubicBezTo>
                  <a:cubicBezTo>
                    <a:pt x="14612" y="8714"/>
                    <a:pt x="14506" y="8714"/>
                    <a:pt x="14506" y="8836"/>
                  </a:cubicBezTo>
                  <a:cubicBezTo>
                    <a:pt x="14400" y="8836"/>
                    <a:pt x="14294" y="8959"/>
                    <a:pt x="14188" y="9082"/>
                  </a:cubicBezTo>
                  <a:cubicBezTo>
                    <a:pt x="14188" y="9082"/>
                    <a:pt x="14082" y="9205"/>
                    <a:pt x="14082" y="9327"/>
                  </a:cubicBezTo>
                  <a:cubicBezTo>
                    <a:pt x="13976" y="9327"/>
                    <a:pt x="13765" y="9327"/>
                    <a:pt x="13659" y="9327"/>
                  </a:cubicBezTo>
                  <a:cubicBezTo>
                    <a:pt x="13553" y="9327"/>
                    <a:pt x="13341" y="9205"/>
                    <a:pt x="13341" y="9327"/>
                  </a:cubicBezTo>
                  <a:cubicBezTo>
                    <a:pt x="13235" y="9327"/>
                    <a:pt x="13129" y="9450"/>
                    <a:pt x="13129" y="9450"/>
                  </a:cubicBezTo>
                  <a:cubicBezTo>
                    <a:pt x="13024" y="9573"/>
                    <a:pt x="13024" y="9695"/>
                    <a:pt x="13129" y="9818"/>
                  </a:cubicBezTo>
                  <a:cubicBezTo>
                    <a:pt x="13129" y="9818"/>
                    <a:pt x="13235" y="9818"/>
                    <a:pt x="13235" y="9818"/>
                  </a:cubicBezTo>
                  <a:cubicBezTo>
                    <a:pt x="13341" y="9941"/>
                    <a:pt x="13341" y="10186"/>
                    <a:pt x="13341" y="10309"/>
                  </a:cubicBezTo>
                  <a:cubicBezTo>
                    <a:pt x="13447" y="10432"/>
                    <a:pt x="13341" y="10555"/>
                    <a:pt x="13447" y="10677"/>
                  </a:cubicBezTo>
                  <a:cubicBezTo>
                    <a:pt x="13447" y="10800"/>
                    <a:pt x="13553" y="11045"/>
                    <a:pt x="13553" y="11168"/>
                  </a:cubicBezTo>
                  <a:cubicBezTo>
                    <a:pt x="13659" y="11168"/>
                    <a:pt x="13871" y="11168"/>
                    <a:pt x="13976" y="11168"/>
                  </a:cubicBezTo>
                  <a:cubicBezTo>
                    <a:pt x="13976" y="11168"/>
                    <a:pt x="14188" y="11045"/>
                    <a:pt x="14188" y="11045"/>
                  </a:cubicBezTo>
                  <a:cubicBezTo>
                    <a:pt x="14294" y="11168"/>
                    <a:pt x="14400" y="11168"/>
                    <a:pt x="14506" y="11291"/>
                  </a:cubicBezTo>
                  <a:cubicBezTo>
                    <a:pt x="14612" y="11291"/>
                    <a:pt x="14612" y="11536"/>
                    <a:pt x="14612" y="11659"/>
                  </a:cubicBezTo>
                  <a:cubicBezTo>
                    <a:pt x="14718" y="11659"/>
                    <a:pt x="14824" y="11782"/>
                    <a:pt x="14929" y="11782"/>
                  </a:cubicBezTo>
                  <a:cubicBezTo>
                    <a:pt x="15035" y="11905"/>
                    <a:pt x="15247" y="11782"/>
                    <a:pt x="15353" y="11782"/>
                  </a:cubicBezTo>
                  <a:cubicBezTo>
                    <a:pt x="15353" y="11782"/>
                    <a:pt x="15565" y="11782"/>
                    <a:pt x="15671" y="11905"/>
                  </a:cubicBezTo>
                  <a:cubicBezTo>
                    <a:pt x="15776" y="11905"/>
                    <a:pt x="15882" y="12150"/>
                    <a:pt x="15988" y="12273"/>
                  </a:cubicBezTo>
                  <a:cubicBezTo>
                    <a:pt x="15988" y="12273"/>
                    <a:pt x="16094" y="12518"/>
                    <a:pt x="16094" y="12641"/>
                  </a:cubicBezTo>
                  <a:cubicBezTo>
                    <a:pt x="16094" y="12641"/>
                    <a:pt x="15882" y="12764"/>
                    <a:pt x="15882" y="12886"/>
                  </a:cubicBezTo>
                  <a:cubicBezTo>
                    <a:pt x="15882" y="13009"/>
                    <a:pt x="15988" y="13132"/>
                    <a:pt x="15988" y="13255"/>
                  </a:cubicBezTo>
                  <a:cubicBezTo>
                    <a:pt x="16094" y="13255"/>
                    <a:pt x="16200" y="13377"/>
                    <a:pt x="16306" y="13377"/>
                  </a:cubicBezTo>
                  <a:cubicBezTo>
                    <a:pt x="16306" y="13377"/>
                    <a:pt x="16518" y="13377"/>
                    <a:pt x="16624" y="13377"/>
                  </a:cubicBezTo>
                  <a:cubicBezTo>
                    <a:pt x="16729" y="13377"/>
                    <a:pt x="16835" y="13132"/>
                    <a:pt x="16835" y="13132"/>
                  </a:cubicBezTo>
                  <a:cubicBezTo>
                    <a:pt x="16941" y="13132"/>
                    <a:pt x="17153" y="13255"/>
                    <a:pt x="17153" y="13377"/>
                  </a:cubicBezTo>
                  <a:cubicBezTo>
                    <a:pt x="17259" y="13377"/>
                    <a:pt x="17365" y="13500"/>
                    <a:pt x="17471" y="13623"/>
                  </a:cubicBezTo>
                  <a:cubicBezTo>
                    <a:pt x="17471" y="13745"/>
                    <a:pt x="17471" y="13991"/>
                    <a:pt x="17576" y="14114"/>
                  </a:cubicBezTo>
                  <a:cubicBezTo>
                    <a:pt x="17682" y="14114"/>
                    <a:pt x="17788" y="14359"/>
                    <a:pt x="17894" y="14359"/>
                  </a:cubicBezTo>
                  <a:cubicBezTo>
                    <a:pt x="17894" y="14359"/>
                    <a:pt x="18000" y="14114"/>
                    <a:pt x="18000" y="13991"/>
                  </a:cubicBezTo>
                  <a:cubicBezTo>
                    <a:pt x="18000" y="13991"/>
                    <a:pt x="18106" y="13991"/>
                    <a:pt x="18212" y="13991"/>
                  </a:cubicBezTo>
                  <a:cubicBezTo>
                    <a:pt x="18212" y="13868"/>
                    <a:pt x="18212" y="13745"/>
                    <a:pt x="18212" y="13745"/>
                  </a:cubicBezTo>
                  <a:cubicBezTo>
                    <a:pt x="18212" y="13623"/>
                    <a:pt x="18318" y="13500"/>
                    <a:pt x="18424" y="13377"/>
                  </a:cubicBezTo>
                  <a:cubicBezTo>
                    <a:pt x="18529" y="13377"/>
                    <a:pt x="18741" y="13500"/>
                    <a:pt x="18741" y="13500"/>
                  </a:cubicBezTo>
                  <a:cubicBezTo>
                    <a:pt x="18847" y="13623"/>
                    <a:pt x="19059" y="13745"/>
                    <a:pt x="19165" y="13868"/>
                  </a:cubicBezTo>
                  <a:cubicBezTo>
                    <a:pt x="19165" y="13991"/>
                    <a:pt x="19271" y="14359"/>
                    <a:pt x="19376" y="14482"/>
                  </a:cubicBezTo>
                  <a:cubicBezTo>
                    <a:pt x="19482" y="14605"/>
                    <a:pt x="19588" y="14605"/>
                    <a:pt x="19694" y="14727"/>
                  </a:cubicBezTo>
                  <a:cubicBezTo>
                    <a:pt x="19800" y="14727"/>
                    <a:pt x="20012" y="14605"/>
                    <a:pt x="20118" y="14605"/>
                  </a:cubicBezTo>
                  <a:cubicBezTo>
                    <a:pt x="20224" y="14482"/>
                    <a:pt x="20224" y="14359"/>
                    <a:pt x="20329" y="14236"/>
                  </a:cubicBezTo>
                  <a:cubicBezTo>
                    <a:pt x="20329" y="14236"/>
                    <a:pt x="20435" y="14114"/>
                    <a:pt x="20541" y="14114"/>
                  </a:cubicBezTo>
                  <a:cubicBezTo>
                    <a:pt x="20541" y="14114"/>
                    <a:pt x="20647" y="14114"/>
                    <a:pt x="20647" y="14236"/>
                  </a:cubicBezTo>
                  <a:cubicBezTo>
                    <a:pt x="20753" y="14236"/>
                    <a:pt x="20859" y="14482"/>
                    <a:pt x="20859" y="14482"/>
                  </a:cubicBezTo>
                  <a:cubicBezTo>
                    <a:pt x="20965" y="14605"/>
                    <a:pt x="20965" y="14850"/>
                    <a:pt x="21071" y="14850"/>
                  </a:cubicBezTo>
                  <a:cubicBezTo>
                    <a:pt x="21176" y="14973"/>
                    <a:pt x="21388" y="15218"/>
                    <a:pt x="21494" y="15341"/>
                  </a:cubicBezTo>
                  <a:cubicBezTo>
                    <a:pt x="21494" y="15341"/>
                    <a:pt x="21494" y="15341"/>
                    <a:pt x="21494" y="15341"/>
                  </a:cubicBezTo>
                  <a:cubicBezTo>
                    <a:pt x="21600" y="15464"/>
                    <a:pt x="21600" y="15832"/>
                    <a:pt x="21600" y="16077"/>
                  </a:cubicBezTo>
                  <a:cubicBezTo>
                    <a:pt x="21600" y="16200"/>
                    <a:pt x="21600" y="16568"/>
                    <a:pt x="21494" y="16691"/>
                  </a:cubicBezTo>
                  <a:cubicBezTo>
                    <a:pt x="21494" y="16814"/>
                    <a:pt x="21282" y="16936"/>
                    <a:pt x="21282" y="17059"/>
                  </a:cubicBezTo>
                  <a:cubicBezTo>
                    <a:pt x="21176" y="17182"/>
                    <a:pt x="21071" y="17427"/>
                    <a:pt x="21071" y="17550"/>
                  </a:cubicBezTo>
                  <a:cubicBezTo>
                    <a:pt x="21071" y="17550"/>
                    <a:pt x="21071" y="17795"/>
                    <a:pt x="21071" y="17918"/>
                  </a:cubicBezTo>
                  <a:cubicBezTo>
                    <a:pt x="21071" y="17918"/>
                    <a:pt x="21071" y="17918"/>
                    <a:pt x="21071" y="17918"/>
                  </a:cubicBezTo>
                  <a:cubicBezTo>
                    <a:pt x="21071" y="18164"/>
                    <a:pt x="20859" y="18286"/>
                    <a:pt x="20859" y="18409"/>
                  </a:cubicBezTo>
                  <a:cubicBezTo>
                    <a:pt x="20753" y="18532"/>
                    <a:pt x="20647" y="18777"/>
                    <a:pt x="20647" y="18900"/>
                  </a:cubicBezTo>
                  <a:cubicBezTo>
                    <a:pt x="20647" y="19023"/>
                    <a:pt x="20541" y="19391"/>
                    <a:pt x="20541" y="19514"/>
                  </a:cubicBezTo>
                  <a:cubicBezTo>
                    <a:pt x="20541" y="19636"/>
                    <a:pt x="20541" y="20005"/>
                    <a:pt x="20541" y="20127"/>
                  </a:cubicBezTo>
                  <a:cubicBezTo>
                    <a:pt x="20541" y="20250"/>
                    <a:pt x="20329" y="20495"/>
                    <a:pt x="20224" y="20618"/>
                  </a:cubicBezTo>
                  <a:cubicBezTo>
                    <a:pt x="20224" y="20741"/>
                    <a:pt x="20012" y="20741"/>
                    <a:pt x="19906" y="20864"/>
                  </a:cubicBezTo>
                  <a:cubicBezTo>
                    <a:pt x="19906" y="20864"/>
                    <a:pt x="19694" y="20986"/>
                    <a:pt x="19588" y="21109"/>
                  </a:cubicBezTo>
                  <a:cubicBezTo>
                    <a:pt x="19588" y="20986"/>
                    <a:pt x="19482" y="20864"/>
                    <a:pt x="19376" y="20864"/>
                  </a:cubicBezTo>
                  <a:cubicBezTo>
                    <a:pt x="19376" y="20741"/>
                    <a:pt x="19271" y="20741"/>
                    <a:pt x="19165" y="20741"/>
                  </a:cubicBezTo>
                  <a:cubicBezTo>
                    <a:pt x="19059" y="20741"/>
                    <a:pt x="18953" y="20864"/>
                    <a:pt x="18847" y="20864"/>
                  </a:cubicBezTo>
                  <a:cubicBezTo>
                    <a:pt x="18847" y="20864"/>
                    <a:pt x="18741" y="20741"/>
                    <a:pt x="18741" y="20741"/>
                  </a:cubicBezTo>
                  <a:cubicBezTo>
                    <a:pt x="18635" y="20741"/>
                    <a:pt x="18529" y="20741"/>
                    <a:pt x="18424" y="20741"/>
                  </a:cubicBezTo>
                  <a:cubicBezTo>
                    <a:pt x="18424" y="20741"/>
                    <a:pt x="18318" y="20864"/>
                    <a:pt x="18318" y="20864"/>
                  </a:cubicBezTo>
                  <a:cubicBezTo>
                    <a:pt x="18212" y="20864"/>
                    <a:pt x="18106" y="20986"/>
                    <a:pt x="18106" y="21109"/>
                  </a:cubicBezTo>
                  <a:cubicBezTo>
                    <a:pt x="18106" y="21109"/>
                    <a:pt x="18318" y="21109"/>
                    <a:pt x="18318" y="21232"/>
                  </a:cubicBezTo>
                  <a:cubicBezTo>
                    <a:pt x="18318" y="21232"/>
                    <a:pt x="18212" y="21355"/>
                    <a:pt x="18212" y="21355"/>
                  </a:cubicBezTo>
                  <a:cubicBezTo>
                    <a:pt x="18212" y="21477"/>
                    <a:pt x="18000" y="21477"/>
                    <a:pt x="17894" y="21477"/>
                  </a:cubicBezTo>
                  <a:cubicBezTo>
                    <a:pt x="17894" y="21477"/>
                    <a:pt x="17788" y="21355"/>
                    <a:pt x="17682" y="21355"/>
                  </a:cubicBezTo>
                  <a:cubicBezTo>
                    <a:pt x="17682" y="21355"/>
                    <a:pt x="17576" y="21232"/>
                    <a:pt x="17471" y="21232"/>
                  </a:cubicBezTo>
                  <a:cubicBezTo>
                    <a:pt x="17471" y="21109"/>
                    <a:pt x="17259" y="21232"/>
                    <a:pt x="17259" y="21109"/>
                  </a:cubicBezTo>
                  <a:cubicBezTo>
                    <a:pt x="17153" y="21109"/>
                    <a:pt x="17153" y="21109"/>
                    <a:pt x="17047" y="20986"/>
                  </a:cubicBezTo>
                  <a:cubicBezTo>
                    <a:pt x="17047" y="20986"/>
                    <a:pt x="16835" y="20741"/>
                    <a:pt x="16729" y="20741"/>
                  </a:cubicBezTo>
                  <a:cubicBezTo>
                    <a:pt x="16624" y="20618"/>
                    <a:pt x="16412" y="20741"/>
                    <a:pt x="16306" y="20618"/>
                  </a:cubicBezTo>
                  <a:cubicBezTo>
                    <a:pt x="16200" y="20618"/>
                    <a:pt x="15988" y="20495"/>
                    <a:pt x="15882" y="20495"/>
                  </a:cubicBezTo>
                  <a:cubicBezTo>
                    <a:pt x="15776" y="20495"/>
                    <a:pt x="15565" y="20495"/>
                    <a:pt x="15459" y="20495"/>
                  </a:cubicBezTo>
                  <a:cubicBezTo>
                    <a:pt x="15247" y="20495"/>
                    <a:pt x="14929" y="20495"/>
                    <a:pt x="14824" y="20618"/>
                  </a:cubicBezTo>
                  <a:cubicBezTo>
                    <a:pt x="14612" y="20618"/>
                    <a:pt x="14400" y="20864"/>
                    <a:pt x="14294" y="20986"/>
                  </a:cubicBezTo>
                  <a:cubicBezTo>
                    <a:pt x="14188" y="20986"/>
                    <a:pt x="14082" y="20986"/>
                    <a:pt x="14082" y="21109"/>
                  </a:cubicBezTo>
                  <a:cubicBezTo>
                    <a:pt x="13976" y="21109"/>
                    <a:pt x="14082" y="21232"/>
                    <a:pt x="14082" y="21232"/>
                  </a:cubicBezTo>
                  <a:cubicBezTo>
                    <a:pt x="13976" y="21355"/>
                    <a:pt x="13976" y="21477"/>
                    <a:pt x="13871" y="21477"/>
                  </a:cubicBezTo>
                  <a:cubicBezTo>
                    <a:pt x="13871" y="21600"/>
                    <a:pt x="13659" y="21477"/>
                    <a:pt x="13659" y="21477"/>
                  </a:cubicBezTo>
                  <a:cubicBezTo>
                    <a:pt x="13553" y="21477"/>
                    <a:pt x="13341" y="21355"/>
                    <a:pt x="13341" y="21232"/>
                  </a:cubicBezTo>
                  <a:cubicBezTo>
                    <a:pt x="13235" y="21109"/>
                    <a:pt x="13235" y="20986"/>
                    <a:pt x="13235" y="20864"/>
                  </a:cubicBezTo>
                  <a:cubicBezTo>
                    <a:pt x="13129" y="20741"/>
                    <a:pt x="13129" y="20495"/>
                    <a:pt x="13024" y="20373"/>
                  </a:cubicBezTo>
                  <a:cubicBezTo>
                    <a:pt x="12918" y="20250"/>
                    <a:pt x="12706" y="20005"/>
                    <a:pt x="12494" y="19882"/>
                  </a:cubicBezTo>
                  <a:cubicBezTo>
                    <a:pt x="12388" y="19759"/>
                    <a:pt x="12176" y="19514"/>
                    <a:pt x="11965" y="19391"/>
                  </a:cubicBezTo>
                  <a:cubicBezTo>
                    <a:pt x="11859" y="19391"/>
                    <a:pt x="11647" y="19268"/>
                    <a:pt x="11541" y="19268"/>
                  </a:cubicBezTo>
                  <a:cubicBezTo>
                    <a:pt x="11435" y="19145"/>
                    <a:pt x="11224" y="19145"/>
                    <a:pt x="11118" y="19145"/>
                  </a:cubicBezTo>
                  <a:cubicBezTo>
                    <a:pt x="11012" y="19145"/>
                    <a:pt x="10906" y="19145"/>
                    <a:pt x="10906" y="19145"/>
                  </a:cubicBezTo>
                  <a:cubicBezTo>
                    <a:pt x="10800" y="19145"/>
                    <a:pt x="10800" y="19145"/>
                    <a:pt x="10694" y="19145"/>
                  </a:cubicBezTo>
                  <a:cubicBezTo>
                    <a:pt x="10694" y="19023"/>
                    <a:pt x="10588" y="18777"/>
                    <a:pt x="10482" y="18777"/>
                  </a:cubicBezTo>
                  <a:cubicBezTo>
                    <a:pt x="10376" y="18655"/>
                    <a:pt x="10165" y="18655"/>
                    <a:pt x="10059" y="18655"/>
                  </a:cubicBezTo>
                  <a:cubicBezTo>
                    <a:pt x="9953" y="18655"/>
                    <a:pt x="9847" y="18777"/>
                    <a:pt x="9741" y="18777"/>
                  </a:cubicBezTo>
                  <a:cubicBezTo>
                    <a:pt x="9741" y="18777"/>
                    <a:pt x="9635" y="18777"/>
                    <a:pt x="9529" y="18777"/>
                  </a:cubicBezTo>
                  <a:cubicBezTo>
                    <a:pt x="9424" y="18655"/>
                    <a:pt x="9318" y="18286"/>
                    <a:pt x="9212" y="18164"/>
                  </a:cubicBezTo>
                  <a:cubicBezTo>
                    <a:pt x="9106" y="17918"/>
                    <a:pt x="8894" y="17427"/>
                    <a:pt x="8682" y="17182"/>
                  </a:cubicBezTo>
                  <a:cubicBezTo>
                    <a:pt x="8576" y="16936"/>
                    <a:pt x="8259" y="16445"/>
                    <a:pt x="8153" y="16323"/>
                  </a:cubicBezTo>
                  <a:cubicBezTo>
                    <a:pt x="7941" y="16077"/>
                    <a:pt x="7624" y="15709"/>
                    <a:pt x="7412" y="15586"/>
                  </a:cubicBezTo>
                  <a:cubicBezTo>
                    <a:pt x="7306" y="15464"/>
                    <a:pt x="7094" y="15095"/>
                    <a:pt x="6882" y="14973"/>
                  </a:cubicBezTo>
                  <a:cubicBezTo>
                    <a:pt x="6776" y="14973"/>
                    <a:pt x="6353" y="14850"/>
                    <a:pt x="6247" y="14727"/>
                  </a:cubicBezTo>
                  <a:cubicBezTo>
                    <a:pt x="6141" y="14727"/>
                    <a:pt x="5929" y="14727"/>
                    <a:pt x="5929" y="14605"/>
                  </a:cubicBezTo>
                  <a:cubicBezTo>
                    <a:pt x="5824" y="14482"/>
                    <a:pt x="5929" y="14359"/>
                    <a:pt x="5929" y="14359"/>
                  </a:cubicBezTo>
                  <a:cubicBezTo>
                    <a:pt x="5929" y="14236"/>
                    <a:pt x="5824" y="14114"/>
                    <a:pt x="5824" y="13991"/>
                  </a:cubicBezTo>
                  <a:cubicBezTo>
                    <a:pt x="5718" y="13868"/>
                    <a:pt x="5824" y="13623"/>
                    <a:pt x="5824" y="13500"/>
                  </a:cubicBezTo>
                  <a:cubicBezTo>
                    <a:pt x="5718" y="13255"/>
                    <a:pt x="5612" y="13009"/>
                    <a:pt x="5506" y="12764"/>
                  </a:cubicBezTo>
                  <a:cubicBezTo>
                    <a:pt x="5506" y="12641"/>
                    <a:pt x="5400" y="12273"/>
                    <a:pt x="5188" y="12150"/>
                  </a:cubicBezTo>
                  <a:cubicBezTo>
                    <a:pt x="5082" y="11905"/>
                    <a:pt x="4765" y="11782"/>
                    <a:pt x="4553" y="11659"/>
                  </a:cubicBezTo>
                  <a:cubicBezTo>
                    <a:pt x="4447" y="11536"/>
                    <a:pt x="4235" y="11168"/>
                    <a:pt x="4024" y="11045"/>
                  </a:cubicBezTo>
                  <a:cubicBezTo>
                    <a:pt x="3918" y="10923"/>
                    <a:pt x="3706" y="10677"/>
                    <a:pt x="3600" y="10555"/>
                  </a:cubicBezTo>
                  <a:cubicBezTo>
                    <a:pt x="3494" y="10555"/>
                    <a:pt x="3282" y="10432"/>
                    <a:pt x="3282" y="10432"/>
                  </a:cubicBezTo>
                  <a:cubicBezTo>
                    <a:pt x="3071" y="10432"/>
                    <a:pt x="2859" y="10555"/>
                    <a:pt x="2753" y="10555"/>
                  </a:cubicBezTo>
                  <a:cubicBezTo>
                    <a:pt x="2753" y="10555"/>
                    <a:pt x="2647" y="10555"/>
                    <a:pt x="2541" y="10555"/>
                  </a:cubicBezTo>
                  <a:cubicBezTo>
                    <a:pt x="2541" y="10555"/>
                    <a:pt x="2435" y="10309"/>
                    <a:pt x="2435" y="10309"/>
                  </a:cubicBezTo>
                  <a:cubicBezTo>
                    <a:pt x="2329" y="10186"/>
                    <a:pt x="2329" y="9941"/>
                    <a:pt x="2224" y="9818"/>
                  </a:cubicBezTo>
                  <a:cubicBezTo>
                    <a:pt x="2118" y="9695"/>
                    <a:pt x="2012" y="9450"/>
                    <a:pt x="1906" y="9327"/>
                  </a:cubicBezTo>
                  <a:cubicBezTo>
                    <a:pt x="1800" y="9205"/>
                    <a:pt x="1694" y="9082"/>
                    <a:pt x="1694" y="8959"/>
                  </a:cubicBezTo>
                  <a:cubicBezTo>
                    <a:pt x="1694" y="8959"/>
                    <a:pt x="1694" y="8836"/>
                    <a:pt x="1694" y="8714"/>
                  </a:cubicBezTo>
                  <a:cubicBezTo>
                    <a:pt x="1694" y="8714"/>
                    <a:pt x="1482" y="8591"/>
                    <a:pt x="1482" y="8591"/>
                  </a:cubicBezTo>
                  <a:cubicBezTo>
                    <a:pt x="1482" y="8468"/>
                    <a:pt x="1482" y="8345"/>
                    <a:pt x="1482" y="8345"/>
                  </a:cubicBezTo>
                  <a:cubicBezTo>
                    <a:pt x="1482" y="8223"/>
                    <a:pt x="1271" y="7977"/>
                    <a:pt x="1271" y="7855"/>
                  </a:cubicBezTo>
                  <a:cubicBezTo>
                    <a:pt x="1271" y="7732"/>
                    <a:pt x="1165" y="7609"/>
                    <a:pt x="1165" y="7486"/>
                  </a:cubicBezTo>
                  <a:cubicBezTo>
                    <a:pt x="1059" y="7364"/>
                    <a:pt x="953" y="7118"/>
                    <a:pt x="847" y="6995"/>
                  </a:cubicBezTo>
                  <a:cubicBezTo>
                    <a:pt x="635" y="6873"/>
                    <a:pt x="318" y="6627"/>
                    <a:pt x="106" y="6505"/>
                  </a:cubicBezTo>
                  <a:cubicBezTo>
                    <a:pt x="106" y="6505"/>
                    <a:pt x="106" y="6505"/>
                    <a:pt x="0" y="6382"/>
                  </a:cubicBezTo>
                  <a:cubicBezTo>
                    <a:pt x="106" y="6382"/>
                    <a:pt x="212" y="6259"/>
                    <a:pt x="212" y="6136"/>
                  </a:cubicBezTo>
                  <a:cubicBezTo>
                    <a:pt x="318" y="6136"/>
                    <a:pt x="529" y="6136"/>
                    <a:pt x="635" y="6014"/>
                  </a:cubicBezTo>
                  <a:cubicBezTo>
                    <a:pt x="741" y="6014"/>
                    <a:pt x="847" y="6014"/>
                    <a:pt x="953" y="6014"/>
                  </a:cubicBezTo>
                  <a:cubicBezTo>
                    <a:pt x="1059" y="5891"/>
                    <a:pt x="1165" y="5891"/>
                    <a:pt x="1271" y="5768"/>
                  </a:cubicBezTo>
                  <a:cubicBezTo>
                    <a:pt x="1271" y="5645"/>
                    <a:pt x="1376" y="5523"/>
                    <a:pt x="1376" y="5400"/>
                  </a:cubicBezTo>
                  <a:cubicBezTo>
                    <a:pt x="1376" y="5277"/>
                    <a:pt x="1165" y="5155"/>
                    <a:pt x="1165" y="5032"/>
                  </a:cubicBezTo>
                  <a:cubicBezTo>
                    <a:pt x="1059" y="5032"/>
                    <a:pt x="847" y="5155"/>
                    <a:pt x="741" y="5032"/>
                  </a:cubicBezTo>
                  <a:cubicBezTo>
                    <a:pt x="741" y="5032"/>
                    <a:pt x="635" y="4786"/>
                    <a:pt x="635" y="4786"/>
                  </a:cubicBezTo>
                  <a:cubicBezTo>
                    <a:pt x="635" y="4664"/>
                    <a:pt x="847" y="4541"/>
                    <a:pt x="953" y="4418"/>
                  </a:cubicBezTo>
                  <a:cubicBezTo>
                    <a:pt x="953" y="4418"/>
                    <a:pt x="1165" y="4418"/>
                    <a:pt x="1271" y="4418"/>
                  </a:cubicBezTo>
                  <a:cubicBezTo>
                    <a:pt x="1482" y="4418"/>
                    <a:pt x="1800" y="4295"/>
                    <a:pt x="1906" y="4295"/>
                  </a:cubicBezTo>
                  <a:close/>
                  <a:moveTo>
                    <a:pt x="1906" y="4295"/>
                  </a:moveTo>
                  <a:cubicBezTo>
                    <a:pt x="1906" y="4295"/>
                    <a:pt x="1906" y="4295"/>
                    <a:pt x="1906" y="4295"/>
                  </a:cubicBezTo>
                  <a:cubicBezTo>
                    <a:pt x="1906" y="4295"/>
                    <a:pt x="1906" y="4295"/>
                    <a:pt x="1906" y="429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5" name="Google Shape;2675;p280"/>
            <p:cNvSpPr/>
            <p:nvPr/>
          </p:nvSpPr>
          <p:spPr>
            <a:xfrm>
              <a:off x="688950" y="4313845"/>
              <a:ext cx="942133" cy="17503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885" y="21353"/>
                  </a:moveTo>
                  <a:cubicBezTo>
                    <a:pt x="8885" y="21435"/>
                    <a:pt x="8732" y="21435"/>
                    <a:pt x="8732" y="21435"/>
                  </a:cubicBezTo>
                  <a:cubicBezTo>
                    <a:pt x="8579" y="21435"/>
                    <a:pt x="8426" y="21353"/>
                    <a:pt x="8426" y="21353"/>
                  </a:cubicBezTo>
                  <a:cubicBezTo>
                    <a:pt x="8426" y="21353"/>
                    <a:pt x="8426" y="21270"/>
                    <a:pt x="8272" y="21270"/>
                  </a:cubicBezTo>
                  <a:cubicBezTo>
                    <a:pt x="8119" y="21270"/>
                    <a:pt x="8119" y="21270"/>
                    <a:pt x="8119" y="21270"/>
                  </a:cubicBezTo>
                  <a:cubicBezTo>
                    <a:pt x="8119" y="21270"/>
                    <a:pt x="8119" y="21353"/>
                    <a:pt x="7966" y="21353"/>
                  </a:cubicBezTo>
                  <a:cubicBezTo>
                    <a:pt x="7966" y="21353"/>
                    <a:pt x="7813" y="21270"/>
                    <a:pt x="7813" y="21188"/>
                  </a:cubicBezTo>
                  <a:cubicBezTo>
                    <a:pt x="7813" y="21188"/>
                    <a:pt x="7813" y="21105"/>
                    <a:pt x="7660" y="21023"/>
                  </a:cubicBezTo>
                  <a:cubicBezTo>
                    <a:pt x="7660" y="20940"/>
                    <a:pt x="7506" y="20940"/>
                    <a:pt x="7353" y="20940"/>
                  </a:cubicBezTo>
                  <a:cubicBezTo>
                    <a:pt x="7353" y="20940"/>
                    <a:pt x="7200" y="20858"/>
                    <a:pt x="7200" y="20858"/>
                  </a:cubicBezTo>
                  <a:cubicBezTo>
                    <a:pt x="7047" y="20858"/>
                    <a:pt x="7047" y="20940"/>
                    <a:pt x="6894" y="20940"/>
                  </a:cubicBezTo>
                  <a:cubicBezTo>
                    <a:pt x="6894" y="21023"/>
                    <a:pt x="6740" y="20940"/>
                    <a:pt x="6740" y="21023"/>
                  </a:cubicBezTo>
                  <a:cubicBezTo>
                    <a:pt x="6587" y="21023"/>
                    <a:pt x="6434" y="21105"/>
                    <a:pt x="6434" y="21105"/>
                  </a:cubicBezTo>
                  <a:cubicBezTo>
                    <a:pt x="6281" y="21105"/>
                    <a:pt x="6281" y="21188"/>
                    <a:pt x="6281" y="21270"/>
                  </a:cubicBezTo>
                  <a:cubicBezTo>
                    <a:pt x="6281" y="21270"/>
                    <a:pt x="6128" y="21270"/>
                    <a:pt x="6128" y="21353"/>
                  </a:cubicBezTo>
                  <a:cubicBezTo>
                    <a:pt x="6128" y="21353"/>
                    <a:pt x="6281" y="21435"/>
                    <a:pt x="6281" y="21435"/>
                  </a:cubicBezTo>
                  <a:cubicBezTo>
                    <a:pt x="6281" y="21518"/>
                    <a:pt x="6281" y="21600"/>
                    <a:pt x="6281" y="21600"/>
                  </a:cubicBezTo>
                  <a:cubicBezTo>
                    <a:pt x="6128" y="21600"/>
                    <a:pt x="5974" y="21600"/>
                    <a:pt x="5974" y="21600"/>
                  </a:cubicBezTo>
                  <a:cubicBezTo>
                    <a:pt x="5974" y="21518"/>
                    <a:pt x="5821" y="21435"/>
                    <a:pt x="5821" y="21435"/>
                  </a:cubicBezTo>
                  <a:cubicBezTo>
                    <a:pt x="5821" y="21435"/>
                    <a:pt x="5974" y="21353"/>
                    <a:pt x="5974" y="21270"/>
                  </a:cubicBezTo>
                  <a:cubicBezTo>
                    <a:pt x="5821" y="21270"/>
                    <a:pt x="5668" y="21353"/>
                    <a:pt x="5668" y="21353"/>
                  </a:cubicBezTo>
                  <a:cubicBezTo>
                    <a:pt x="5668" y="21270"/>
                    <a:pt x="5515" y="21270"/>
                    <a:pt x="5515" y="21188"/>
                  </a:cubicBezTo>
                  <a:cubicBezTo>
                    <a:pt x="5515" y="21188"/>
                    <a:pt x="5515" y="21023"/>
                    <a:pt x="5515" y="20940"/>
                  </a:cubicBezTo>
                  <a:cubicBezTo>
                    <a:pt x="5515" y="20858"/>
                    <a:pt x="5668" y="20776"/>
                    <a:pt x="5668" y="20693"/>
                  </a:cubicBezTo>
                  <a:cubicBezTo>
                    <a:pt x="5821" y="20611"/>
                    <a:pt x="5821" y="20611"/>
                    <a:pt x="5821" y="20611"/>
                  </a:cubicBezTo>
                  <a:cubicBezTo>
                    <a:pt x="5821" y="20611"/>
                    <a:pt x="5821" y="20528"/>
                    <a:pt x="5668" y="20446"/>
                  </a:cubicBezTo>
                  <a:cubicBezTo>
                    <a:pt x="5668" y="20446"/>
                    <a:pt x="5515" y="20446"/>
                    <a:pt x="5515" y="20446"/>
                  </a:cubicBezTo>
                  <a:cubicBezTo>
                    <a:pt x="5362" y="20446"/>
                    <a:pt x="5515" y="20528"/>
                    <a:pt x="5515" y="20611"/>
                  </a:cubicBezTo>
                  <a:cubicBezTo>
                    <a:pt x="5515" y="20611"/>
                    <a:pt x="5362" y="20693"/>
                    <a:pt x="5362" y="20693"/>
                  </a:cubicBezTo>
                  <a:cubicBezTo>
                    <a:pt x="5362" y="20693"/>
                    <a:pt x="5209" y="20611"/>
                    <a:pt x="5209" y="20611"/>
                  </a:cubicBezTo>
                  <a:cubicBezTo>
                    <a:pt x="5209" y="20611"/>
                    <a:pt x="5055" y="20528"/>
                    <a:pt x="5055" y="20528"/>
                  </a:cubicBezTo>
                  <a:cubicBezTo>
                    <a:pt x="4902" y="20446"/>
                    <a:pt x="4902" y="20198"/>
                    <a:pt x="4902" y="20116"/>
                  </a:cubicBezTo>
                  <a:cubicBezTo>
                    <a:pt x="4902" y="20034"/>
                    <a:pt x="5055" y="19869"/>
                    <a:pt x="4902" y="19869"/>
                  </a:cubicBezTo>
                  <a:cubicBezTo>
                    <a:pt x="4902" y="19786"/>
                    <a:pt x="4596" y="19869"/>
                    <a:pt x="4596" y="19786"/>
                  </a:cubicBezTo>
                  <a:cubicBezTo>
                    <a:pt x="4596" y="19786"/>
                    <a:pt x="4596" y="19704"/>
                    <a:pt x="4596" y="19621"/>
                  </a:cubicBezTo>
                  <a:cubicBezTo>
                    <a:pt x="4596" y="19621"/>
                    <a:pt x="4289" y="19621"/>
                    <a:pt x="4289" y="19539"/>
                  </a:cubicBezTo>
                  <a:cubicBezTo>
                    <a:pt x="4289" y="19539"/>
                    <a:pt x="4289" y="19456"/>
                    <a:pt x="4289" y="19456"/>
                  </a:cubicBezTo>
                  <a:cubicBezTo>
                    <a:pt x="4289" y="19456"/>
                    <a:pt x="4136" y="19456"/>
                    <a:pt x="4136" y="19374"/>
                  </a:cubicBezTo>
                  <a:cubicBezTo>
                    <a:pt x="3983" y="19374"/>
                    <a:pt x="3830" y="19374"/>
                    <a:pt x="3830" y="19292"/>
                  </a:cubicBezTo>
                  <a:cubicBezTo>
                    <a:pt x="3830" y="19292"/>
                    <a:pt x="3830" y="19209"/>
                    <a:pt x="3677" y="19127"/>
                  </a:cubicBezTo>
                  <a:cubicBezTo>
                    <a:pt x="3677" y="19127"/>
                    <a:pt x="3523" y="19127"/>
                    <a:pt x="3370" y="19127"/>
                  </a:cubicBezTo>
                  <a:cubicBezTo>
                    <a:pt x="3370" y="19127"/>
                    <a:pt x="3370" y="19044"/>
                    <a:pt x="3370" y="18962"/>
                  </a:cubicBezTo>
                  <a:cubicBezTo>
                    <a:pt x="3217" y="18879"/>
                    <a:pt x="3217" y="18715"/>
                    <a:pt x="3064" y="18715"/>
                  </a:cubicBezTo>
                  <a:cubicBezTo>
                    <a:pt x="3064" y="18632"/>
                    <a:pt x="2757" y="18550"/>
                    <a:pt x="2757" y="18550"/>
                  </a:cubicBezTo>
                  <a:cubicBezTo>
                    <a:pt x="2604" y="18467"/>
                    <a:pt x="2451" y="18467"/>
                    <a:pt x="2451" y="18385"/>
                  </a:cubicBezTo>
                  <a:cubicBezTo>
                    <a:pt x="2451" y="18302"/>
                    <a:pt x="2451" y="18137"/>
                    <a:pt x="2451" y="18055"/>
                  </a:cubicBezTo>
                  <a:cubicBezTo>
                    <a:pt x="2604" y="17973"/>
                    <a:pt x="2911" y="17808"/>
                    <a:pt x="3064" y="17808"/>
                  </a:cubicBezTo>
                  <a:cubicBezTo>
                    <a:pt x="3064" y="17808"/>
                    <a:pt x="3217" y="17808"/>
                    <a:pt x="3370" y="17725"/>
                  </a:cubicBezTo>
                  <a:cubicBezTo>
                    <a:pt x="3370" y="17725"/>
                    <a:pt x="3370" y="17643"/>
                    <a:pt x="3370" y="17560"/>
                  </a:cubicBezTo>
                  <a:cubicBezTo>
                    <a:pt x="3370" y="17560"/>
                    <a:pt x="3217" y="17395"/>
                    <a:pt x="3064" y="17395"/>
                  </a:cubicBezTo>
                  <a:cubicBezTo>
                    <a:pt x="3064" y="17313"/>
                    <a:pt x="2911" y="17148"/>
                    <a:pt x="2757" y="17148"/>
                  </a:cubicBezTo>
                  <a:cubicBezTo>
                    <a:pt x="2757" y="17148"/>
                    <a:pt x="2604" y="17148"/>
                    <a:pt x="2604" y="17148"/>
                  </a:cubicBezTo>
                  <a:cubicBezTo>
                    <a:pt x="2451" y="17066"/>
                    <a:pt x="2604" y="16983"/>
                    <a:pt x="2604" y="16983"/>
                  </a:cubicBezTo>
                  <a:cubicBezTo>
                    <a:pt x="2604" y="16901"/>
                    <a:pt x="2604" y="16818"/>
                    <a:pt x="2604" y="16736"/>
                  </a:cubicBezTo>
                  <a:cubicBezTo>
                    <a:pt x="2604" y="16736"/>
                    <a:pt x="2911" y="16653"/>
                    <a:pt x="2911" y="16653"/>
                  </a:cubicBezTo>
                  <a:cubicBezTo>
                    <a:pt x="2911" y="16571"/>
                    <a:pt x="3064" y="16489"/>
                    <a:pt x="3064" y="16406"/>
                  </a:cubicBezTo>
                  <a:cubicBezTo>
                    <a:pt x="3064" y="16324"/>
                    <a:pt x="2911" y="16324"/>
                    <a:pt x="2911" y="16241"/>
                  </a:cubicBezTo>
                  <a:cubicBezTo>
                    <a:pt x="2757" y="16241"/>
                    <a:pt x="2604" y="16241"/>
                    <a:pt x="2604" y="16159"/>
                  </a:cubicBezTo>
                  <a:cubicBezTo>
                    <a:pt x="2604" y="16076"/>
                    <a:pt x="2757" y="15994"/>
                    <a:pt x="2757" y="15994"/>
                  </a:cubicBezTo>
                  <a:cubicBezTo>
                    <a:pt x="2911" y="15911"/>
                    <a:pt x="3064" y="15747"/>
                    <a:pt x="3217" y="15747"/>
                  </a:cubicBezTo>
                  <a:cubicBezTo>
                    <a:pt x="3370" y="15664"/>
                    <a:pt x="3523" y="15499"/>
                    <a:pt x="3523" y="15417"/>
                  </a:cubicBezTo>
                  <a:cubicBezTo>
                    <a:pt x="3677" y="15417"/>
                    <a:pt x="3677" y="15417"/>
                    <a:pt x="3677" y="15334"/>
                  </a:cubicBezTo>
                  <a:cubicBezTo>
                    <a:pt x="3830" y="15334"/>
                    <a:pt x="3677" y="15169"/>
                    <a:pt x="3677" y="15087"/>
                  </a:cubicBezTo>
                  <a:cubicBezTo>
                    <a:pt x="3677" y="15087"/>
                    <a:pt x="3830" y="15005"/>
                    <a:pt x="3830" y="14922"/>
                  </a:cubicBezTo>
                  <a:cubicBezTo>
                    <a:pt x="3830" y="14922"/>
                    <a:pt x="3677" y="14840"/>
                    <a:pt x="3677" y="14757"/>
                  </a:cubicBezTo>
                  <a:cubicBezTo>
                    <a:pt x="3677" y="14675"/>
                    <a:pt x="3677" y="14592"/>
                    <a:pt x="3677" y="14592"/>
                  </a:cubicBezTo>
                  <a:cubicBezTo>
                    <a:pt x="3677" y="14510"/>
                    <a:pt x="3830" y="14345"/>
                    <a:pt x="3677" y="14345"/>
                  </a:cubicBezTo>
                  <a:cubicBezTo>
                    <a:pt x="3677" y="14263"/>
                    <a:pt x="3677" y="14180"/>
                    <a:pt x="3677" y="14180"/>
                  </a:cubicBezTo>
                  <a:cubicBezTo>
                    <a:pt x="3677" y="14098"/>
                    <a:pt x="3677" y="14015"/>
                    <a:pt x="3677" y="14015"/>
                  </a:cubicBezTo>
                  <a:cubicBezTo>
                    <a:pt x="3677" y="13933"/>
                    <a:pt x="3677" y="13768"/>
                    <a:pt x="3523" y="13603"/>
                  </a:cubicBezTo>
                  <a:cubicBezTo>
                    <a:pt x="3523" y="13603"/>
                    <a:pt x="3523" y="13438"/>
                    <a:pt x="3523" y="13438"/>
                  </a:cubicBezTo>
                  <a:cubicBezTo>
                    <a:pt x="3677" y="13356"/>
                    <a:pt x="3830" y="13356"/>
                    <a:pt x="3830" y="13356"/>
                  </a:cubicBezTo>
                  <a:cubicBezTo>
                    <a:pt x="3983" y="13356"/>
                    <a:pt x="4136" y="13521"/>
                    <a:pt x="4289" y="13603"/>
                  </a:cubicBezTo>
                  <a:cubicBezTo>
                    <a:pt x="4289" y="13685"/>
                    <a:pt x="4136" y="13768"/>
                    <a:pt x="4136" y="13850"/>
                  </a:cubicBezTo>
                  <a:cubicBezTo>
                    <a:pt x="4289" y="13850"/>
                    <a:pt x="4443" y="13850"/>
                    <a:pt x="4596" y="13933"/>
                  </a:cubicBezTo>
                  <a:cubicBezTo>
                    <a:pt x="4596" y="13933"/>
                    <a:pt x="4596" y="14015"/>
                    <a:pt x="4749" y="14015"/>
                  </a:cubicBezTo>
                  <a:cubicBezTo>
                    <a:pt x="4749" y="14098"/>
                    <a:pt x="5055" y="14098"/>
                    <a:pt x="5055" y="14098"/>
                  </a:cubicBezTo>
                  <a:cubicBezTo>
                    <a:pt x="5209" y="14098"/>
                    <a:pt x="5209" y="14015"/>
                    <a:pt x="5209" y="13933"/>
                  </a:cubicBezTo>
                  <a:cubicBezTo>
                    <a:pt x="5209" y="13933"/>
                    <a:pt x="5209" y="13850"/>
                    <a:pt x="5055" y="13850"/>
                  </a:cubicBezTo>
                  <a:cubicBezTo>
                    <a:pt x="5055" y="13933"/>
                    <a:pt x="5055" y="13933"/>
                    <a:pt x="5055" y="13933"/>
                  </a:cubicBezTo>
                  <a:cubicBezTo>
                    <a:pt x="4902" y="13933"/>
                    <a:pt x="4749" y="13850"/>
                    <a:pt x="4749" y="13850"/>
                  </a:cubicBezTo>
                  <a:cubicBezTo>
                    <a:pt x="4749" y="13850"/>
                    <a:pt x="4596" y="13768"/>
                    <a:pt x="4596" y="13685"/>
                  </a:cubicBezTo>
                  <a:cubicBezTo>
                    <a:pt x="4596" y="13685"/>
                    <a:pt x="4596" y="13521"/>
                    <a:pt x="4596" y="13521"/>
                  </a:cubicBezTo>
                  <a:cubicBezTo>
                    <a:pt x="4596" y="13438"/>
                    <a:pt x="4902" y="13438"/>
                    <a:pt x="4902" y="13356"/>
                  </a:cubicBezTo>
                  <a:cubicBezTo>
                    <a:pt x="4902" y="13356"/>
                    <a:pt x="4749" y="13273"/>
                    <a:pt x="4749" y="13273"/>
                  </a:cubicBezTo>
                  <a:cubicBezTo>
                    <a:pt x="4749" y="13191"/>
                    <a:pt x="4902" y="13108"/>
                    <a:pt x="4902" y="13026"/>
                  </a:cubicBezTo>
                  <a:cubicBezTo>
                    <a:pt x="4902" y="13026"/>
                    <a:pt x="4902" y="12944"/>
                    <a:pt x="5055" y="12861"/>
                  </a:cubicBezTo>
                  <a:cubicBezTo>
                    <a:pt x="5055" y="12861"/>
                    <a:pt x="5055" y="12944"/>
                    <a:pt x="5209" y="12944"/>
                  </a:cubicBezTo>
                  <a:cubicBezTo>
                    <a:pt x="5209" y="12944"/>
                    <a:pt x="5209" y="12861"/>
                    <a:pt x="5209" y="12861"/>
                  </a:cubicBezTo>
                  <a:cubicBezTo>
                    <a:pt x="5209" y="12779"/>
                    <a:pt x="5055" y="12779"/>
                    <a:pt x="4902" y="12779"/>
                  </a:cubicBezTo>
                  <a:cubicBezTo>
                    <a:pt x="4902" y="12696"/>
                    <a:pt x="4902" y="12614"/>
                    <a:pt x="5055" y="12531"/>
                  </a:cubicBezTo>
                  <a:cubicBezTo>
                    <a:pt x="5055" y="12531"/>
                    <a:pt x="5055" y="12366"/>
                    <a:pt x="5209" y="12366"/>
                  </a:cubicBezTo>
                  <a:cubicBezTo>
                    <a:pt x="5209" y="12366"/>
                    <a:pt x="5362" y="12531"/>
                    <a:pt x="5362" y="12531"/>
                  </a:cubicBezTo>
                  <a:cubicBezTo>
                    <a:pt x="5515" y="12531"/>
                    <a:pt x="5668" y="12614"/>
                    <a:pt x="5668" y="12531"/>
                  </a:cubicBezTo>
                  <a:cubicBezTo>
                    <a:pt x="5821" y="12531"/>
                    <a:pt x="5821" y="12449"/>
                    <a:pt x="5821" y="12449"/>
                  </a:cubicBezTo>
                  <a:cubicBezTo>
                    <a:pt x="5821" y="12366"/>
                    <a:pt x="5668" y="12366"/>
                    <a:pt x="5668" y="12284"/>
                  </a:cubicBezTo>
                  <a:cubicBezTo>
                    <a:pt x="5515" y="12284"/>
                    <a:pt x="5668" y="12119"/>
                    <a:pt x="5515" y="12119"/>
                  </a:cubicBezTo>
                  <a:cubicBezTo>
                    <a:pt x="5515" y="12037"/>
                    <a:pt x="5362" y="12037"/>
                    <a:pt x="5362" y="12037"/>
                  </a:cubicBezTo>
                  <a:cubicBezTo>
                    <a:pt x="5209" y="12037"/>
                    <a:pt x="5055" y="12037"/>
                    <a:pt x="5055" y="12037"/>
                  </a:cubicBezTo>
                  <a:cubicBezTo>
                    <a:pt x="4902" y="12037"/>
                    <a:pt x="5055" y="12202"/>
                    <a:pt x="5055" y="12202"/>
                  </a:cubicBezTo>
                  <a:cubicBezTo>
                    <a:pt x="5055" y="12202"/>
                    <a:pt x="5055" y="12284"/>
                    <a:pt x="4902" y="12284"/>
                  </a:cubicBezTo>
                  <a:cubicBezTo>
                    <a:pt x="4902" y="12284"/>
                    <a:pt x="4749" y="12284"/>
                    <a:pt x="4596" y="12202"/>
                  </a:cubicBezTo>
                  <a:cubicBezTo>
                    <a:pt x="4596" y="12202"/>
                    <a:pt x="4596" y="12119"/>
                    <a:pt x="4443" y="12119"/>
                  </a:cubicBezTo>
                  <a:cubicBezTo>
                    <a:pt x="4443" y="12037"/>
                    <a:pt x="4136" y="12037"/>
                    <a:pt x="4136" y="12119"/>
                  </a:cubicBezTo>
                  <a:cubicBezTo>
                    <a:pt x="3983" y="12119"/>
                    <a:pt x="3677" y="12119"/>
                    <a:pt x="3677" y="12202"/>
                  </a:cubicBezTo>
                  <a:cubicBezTo>
                    <a:pt x="3830" y="12202"/>
                    <a:pt x="3830" y="12202"/>
                    <a:pt x="3830" y="12202"/>
                  </a:cubicBezTo>
                  <a:cubicBezTo>
                    <a:pt x="3830" y="12284"/>
                    <a:pt x="3830" y="12366"/>
                    <a:pt x="3830" y="12366"/>
                  </a:cubicBezTo>
                  <a:cubicBezTo>
                    <a:pt x="3677" y="12366"/>
                    <a:pt x="3523" y="12449"/>
                    <a:pt x="3523" y="12366"/>
                  </a:cubicBezTo>
                  <a:cubicBezTo>
                    <a:pt x="3523" y="12366"/>
                    <a:pt x="3523" y="12202"/>
                    <a:pt x="3523" y="12202"/>
                  </a:cubicBezTo>
                  <a:cubicBezTo>
                    <a:pt x="3370" y="12202"/>
                    <a:pt x="3217" y="12202"/>
                    <a:pt x="3064" y="12119"/>
                  </a:cubicBezTo>
                  <a:cubicBezTo>
                    <a:pt x="3064" y="12119"/>
                    <a:pt x="3064" y="12037"/>
                    <a:pt x="3064" y="12037"/>
                  </a:cubicBezTo>
                  <a:cubicBezTo>
                    <a:pt x="2911" y="11954"/>
                    <a:pt x="3064" y="11707"/>
                    <a:pt x="3064" y="11624"/>
                  </a:cubicBezTo>
                  <a:cubicBezTo>
                    <a:pt x="3064" y="11542"/>
                    <a:pt x="3064" y="11460"/>
                    <a:pt x="3064" y="11377"/>
                  </a:cubicBezTo>
                  <a:cubicBezTo>
                    <a:pt x="3064" y="11377"/>
                    <a:pt x="3217" y="11295"/>
                    <a:pt x="3217" y="11295"/>
                  </a:cubicBezTo>
                  <a:cubicBezTo>
                    <a:pt x="3370" y="11212"/>
                    <a:pt x="3217" y="11130"/>
                    <a:pt x="3217" y="11130"/>
                  </a:cubicBezTo>
                  <a:cubicBezTo>
                    <a:pt x="3217" y="11047"/>
                    <a:pt x="2911" y="11130"/>
                    <a:pt x="2911" y="11047"/>
                  </a:cubicBezTo>
                  <a:cubicBezTo>
                    <a:pt x="2911" y="11047"/>
                    <a:pt x="2757" y="10965"/>
                    <a:pt x="2911" y="10882"/>
                  </a:cubicBezTo>
                  <a:cubicBezTo>
                    <a:pt x="2911" y="10882"/>
                    <a:pt x="3217" y="10800"/>
                    <a:pt x="3370" y="10800"/>
                  </a:cubicBezTo>
                  <a:cubicBezTo>
                    <a:pt x="3370" y="10800"/>
                    <a:pt x="3523" y="10882"/>
                    <a:pt x="3677" y="10800"/>
                  </a:cubicBezTo>
                  <a:cubicBezTo>
                    <a:pt x="3830" y="10800"/>
                    <a:pt x="3983" y="10718"/>
                    <a:pt x="4136" y="10635"/>
                  </a:cubicBezTo>
                  <a:cubicBezTo>
                    <a:pt x="4136" y="10635"/>
                    <a:pt x="4289" y="10635"/>
                    <a:pt x="4289" y="10553"/>
                  </a:cubicBezTo>
                  <a:cubicBezTo>
                    <a:pt x="4289" y="10470"/>
                    <a:pt x="4289" y="10305"/>
                    <a:pt x="4289" y="10223"/>
                  </a:cubicBezTo>
                  <a:cubicBezTo>
                    <a:pt x="4136" y="10223"/>
                    <a:pt x="4136" y="10140"/>
                    <a:pt x="4136" y="10140"/>
                  </a:cubicBezTo>
                  <a:cubicBezTo>
                    <a:pt x="3983" y="10058"/>
                    <a:pt x="4136" y="9893"/>
                    <a:pt x="4136" y="9811"/>
                  </a:cubicBezTo>
                  <a:cubicBezTo>
                    <a:pt x="4136" y="9728"/>
                    <a:pt x="3830" y="9728"/>
                    <a:pt x="3830" y="9646"/>
                  </a:cubicBezTo>
                  <a:cubicBezTo>
                    <a:pt x="3830" y="9646"/>
                    <a:pt x="4136" y="9563"/>
                    <a:pt x="4136" y="9563"/>
                  </a:cubicBezTo>
                  <a:cubicBezTo>
                    <a:pt x="4136" y="9481"/>
                    <a:pt x="4136" y="9398"/>
                    <a:pt x="4289" y="9398"/>
                  </a:cubicBezTo>
                  <a:cubicBezTo>
                    <a:pt x="4289" y="9316"/>
                    <a:pt x="4136" y="9234"/>
                    <a:pt x="4136" y="9151"/>
                  </a:cubicBezTo>
                  <a:cubicBezTo>
                    <a:pt x="4136" y="9151"/>
                    <a:pt x="4289" y="9151"/>
                    <a:pt x="4289" y="9069"/>
                  </a:cubicBezTo>
                  <a:cubicBezTo>
                    <a:pt x="4289" y="9069"/>
                    <a:pt x="4289" y="8904"/>
                    <a:pt x="4289" y="8821"/>
                  </a:cubicBezTo>
                  <a:cubicBezTo>
                    <a:pt x="4289" y="8821"/>
                    <a:pt x="4289" y="8739"/>
                    <a:pt x="4289" y="8739"/>
                  </a:cubicBezTo>
                  <a:cubicBezTo>
                    <a:pt x="4289" y="8656"/>
                    <a:pt x="4136" y="8492"/>
                    <a:pt x="4136" y="8492"/>
                  </a:cubicBezTo>
                  <a:cubicBezTo>
                    <a:pt x="3983" y="8409"/>
                    <a:pt x="3677" y="8409"/>
                    <a:pt x="3677" y="8409"/>
                  </a:cubicBezTo>
                  <a:cubicBezTo>
                    <a:pt x="3677" y="8327"/>
                    <a:pt x="3677" y="8327"/>
                    <a:pt x="3523" y="8244"/>
                  </a:cubicBezTo>
                  <a:cubicBezTo>
                    <a:pt x="3523" y="8244"/>
                    <a:pt x="3217" y="8244"/>
                    <a:pt x="3064" y="8244"/>
                  </a:cubicBezTo>
                  <a:cubicBezTo>
                    <a:pt x="3064" y="8244"/>
                    <a:pt x="3064" y="8162"/>
                    <a:pt x="3064" y="8162"/>
                  </a:cubicBezTo>
                  <a:cubicBezTo>
                    <a:pt x="3064" y="8079"/>
                    <a:pt x="3064" y="7915"/>
                    <a:pt x="3064" y="7832"/>
                  </a:cubicBezTo>
                  <a:cubicBezTo>
                    <a:pt x="3064" y="7750"/>
                    <a:pt x="3217" y="7585"/>
                    <a:pt x="3217" y="7585"/>
                  </a:cubicBezTo>
                  <a:cubicBezTo>
                    <a:pt x="3217" y="7420"/>
                    <a:pt x="2911" y="7337"/>
                    <a:pt x="2911" y="7255"/>
                  </a:cubicBezTo>
                  <a:cubicBezTo>
                    <a:pt x="2911" y="7090"/>
                    <a:pt x="3064" y="6925"/>
                    <a:pt x="2911" y="6843"/>
                  </a:cubicBezTo>
                  <a:cubicBezTo>
                    <a:pt x="2911" y="6843"/>
                    <a:pt x="2604" y="6843"/>
                    <a:pt x="2604" y="6760"/>
                  </a:cubicBezTo>
                  <a:cubicBezTo>
                    <a:pt x="2604" y="6760"/>
                    <a:pt x="2451" y="6760"/>
                    <a:pt x="2451" y="6678"/>
                  </a:cubicBezTo>
                  <a:cubicBezTo>
                    <a:pt x="2451" y="6678"/>
                    <a:pt x="2451" y="6513"/>
                    <a:pt x="2451" y="6431"/>
                  </a:cubicBezTo>
                  <a:cubicBezTo>
                    <a:pt x="2298" y="6431"/>
                    <a:pt x="2298" y="6348"/>
                    <a:pt x="2298" y="6266"/>
                  </a:cubicBezTo>
                  <a:cubicBezTo>
                    <a:pt x="2298" y="6266"/>
                    <a:pt x="2298" y="6101"/>
                    <a:pt x="2298" y="6101"/>
                  </a:cubicBezTo>
                  <a:cubicBezTo>
                    <a:pt x="2298" y="6018"/>
                    <a:pt x="1991" y="5936"/>
                    <a:pt x="1838" y="5936"/>
                  </a:cubicBezTo>
                  <a:cubicBezTo>
                    <a:pt x="1685" y="5936"/>
                    <a:pt x="1685" y="6018"/>
                    <a:pt x="1532" y="6018"/>
                  </a:cubicBezTo>
                  <a:cubicBezTo>
                    <a:pt x="1532" y="6018"/>
                    <a:pt x="1379" y="5936"/>
                    <a:pt x="1379" y="5936"/>
                  </a:cubicBezTo>
                  <a:cubicBezTo>
                    <a:pt x="1226" y="6018"/>
                    <a:pt x="1379" y="6101"/>
                    <a:pt x="1226" y="6101"/>
                  </a:cubicBezTo>
                  <a:cubicBezTo>
                    <a:pt x="1226" y="6101"/>
                    <a:pt x="1072" y="6101"/>
                    <a:pt x="919" y="6101"/>
                  </a:cubicBezTo>
                  <a:cubicBezTo>
                    <a:pt x="919" y="6101"/>
                    <a:pt x="766" y="6101"/>
                    <a:pt x="766" y="6018"/>
                  </a:cubicBezTo>
                  <a:cubicBezTo>
                    <a:pt x="766" y="6018"/>
                    <a:pt x="766" y="5853"/>
                    <a:pt x="766" y="5853"/>
                  </a:cubicBezTo>
                  <a:cubicBezTo>
                    <a:pt x="766" y="5853"/>
                    <a:pt x="919" y="5771"/>
                    <a:pt x="919" y="5771"/>
                  </a:cubicBezTo>
                  <a:cubicBezTo>
                    <a:pt x="919" y="5689"/>
                    <a:pt x="919" y="5689"/>
                    <a:pt x="919" y="5689"/>
                  </a:cubicBezTo>
                  <a:cubicBezTo>
                    <a:pt x="766" y="5689"/>
                    <a:pt x="613" y="5689"/>
                    <a:pt x="613" y="5689"/>
                  </a:cubicBezTo>
                  <a:cubicBezTo>
                    <a:pt x="460" y="5771"/>
                    <a:pt x="613" y="5936"/>
                    <a:pt x="460" y="5936"/>
                  </a:cubicBezTo>
                  <a:cubicBezTo>
                    <a:pt x="460" y="6018"/>
                    <a:pt x="306" y="6018"/>
                    <a:pt x="306" y="6018"/>
                  </a:cubicBezTo>
                  <a:cubicBezTo>
                    <a:pt x="306" y="6101"/>
                    <a:pt x="460" y="6183"/>
                    <a:pt x="306" y="6266"/>
                  </a:cubicBezTo>
                  <a:cubicBezTo>
                    <a:pt x="306" y="6266"/>
                    <a:pt x="153" y="6266"/>
                    <a:pt x="153" y="6266"/>
                  </a:cubicBezTo>
                  <a:cubicBezTo>
                    <a:pt x="0" y="6183"/>
                    <a:pt x="0" y="6018"/>
                    <a:pt x="0" y="5936"/>
                  </a:cubicBezTo>
                  <a:cubicBezTo>
                    <a:pt x="0" y="5853"/>
                    <a:pt x="0" y="5689"/>
                    <a:pt x="0" y="5689"/>
                  </a:cubicBezTo>
                  <a:cubicBezTo>
                    <a:pt x="0" y="5606"/>
                    <a:pt x="153" y="5524"/>
                    <a:pt x="153" y="5524"/>
                  </a:cubicBezTo>
                  <a:cubicBezTo>
                    <a:pt x="153" y="5524"/>
                    <a:pt x="306" y="5524"/>
                    <a:pt x="460" y="5524"/>
                  </a:cubicBezTo>
                  <a:cubicBezTo>
                    <a:pt x="460" y="5441"/>
                    <a:pt x="460" y="5359"/>
                    <a:pt x="613" y="5359"/>
                  </a:cubicBezTo>
                  <a:cubicBezTo>
                    <a:pt x="613" y="5276"/>
                    <a:pt x="613" y="5194"/>
                    <a:pt x="613" y="5111"/>
                  </a:cubicBezTo>
                  <a:cubicBezTo>
                    <a:pt x="613" y="5111"/>
                    <a:pt x="766" y="5029"/>
                    <a:pt x="766" y="5029"/>
                  </a:cubicBezTo>
                  <a:cubicBezTo>
                    <a:pt x="766" y="4947"/>
                    <a:pt x="613" y="4947"/>
                    <a:pt x="460" y="4947"/>
                  </a:cubicBezTo>
                  <a:cubicBezTo>
                    <a:pt x="306" y="4864"/>
                    <a:pt x="153" y="4782"/>
                    <a:pt x="153" y="4782"/>
                  </a:cubicBezTo>
                  <a:cubicBezTo>
                    <a:pt x="153" y="4699"/>
                    <a:pt x="0" y="4617"/>
                    <a:pt x="0" y="4617"/>
                  </a:cubicBezTo>
                  <a:cubicBezTo>
                    <a:pt x="0" y="4617"/>
                    <a:pt x="306" y="4534"/>
                    <a:pt x="306" y="4452"/>
                  </a:cubicBezTo>
                  <a:cubicBezTo>
                    <a:pt x="306" y="4452"/>
                    <a:pt x="306" y="4287"/>
                    <a:pt x="306" y="4205"/>
                  </a:cubicBezTo>
                  <a:cubicBezTo>
                    <a:pt x="306" y="4205"/>
                    <a:pt x="306" y="4040"/>
                    <a:pt x="460" y="3957"/>
                  </a:cubicBezTo>
                  <a:cubicBezTo>
                    <a:pt x="460" y="3957"/>
                    <a:pt x="766" y="3957"/>
                    <a:pt x="766" y="3875"/>
                  </a:cubicBezTo>
                  <a:cubicBezTo>
                    <a:pt x="766" y="3875"/>
                    <a:pt x="766" y="3710"/>
                    <a:pt x="766" y="3710"/>
                  </a:cubicBezTo>
                  <a:cubicBezTo>
                    <a:pt x="919" y="3627"/>
                    <a:pt x="919" y="3463"/>
                    <a:pt x="1072" y="3380"/>
                  </a:cubicBezTo>
                  <a:cubicBezTo>
                    <a:pt x="1072" y="3380"/>
                    <a:pt x="1226" y="3298"/>
                    <a:pt x="1226" y="3215"/>
                  </a:cubicBezTo>
                  <a:cubicBezTo>
                    <a:pt x="1226" y="3215"/>
                    <a:pt x="1072" y="3133"/>
                    <a:pt x="1072" y="3133"/>
                  </a:cubicBezTo>
                  <a:cubicBezTo>
                    <a:pt x="919" y="3050"/>
                    <a:pt x="766" y="3050"/>
                    <a:pt x="766" y="3050"/>
                  </a:cubicBezTo>
                  <a:cubicBezTo>
                    <a:pt x="613" y="3050"/>
                    <a:pt x="613" y="2968"/>
                    <a:pt x="613" y="2885"/>
                  </a:cubicBezTo>
                  <a:cubicBezTo>
                    <a:pt x="460" y="2803"/>
                    <a:pt x="613" y="2721"/>
                    <a:pt x="613" y="2638"/>
                  </a:cubicBezTo>
                  <a:cubicBezTo>
                    <a:pt x="613" y="2556"/>
                    <a:pt x="613" y="2473"/>
                    <a:pt x="766" y="2473"/>
                  </a:cubicBezTo>
                  <a:cubicBezTo>
                    <a:pt x="766" y="2473"/>
                    <a:pt x="1072" y="2556"/>
                    <a:pt x="1072" y="2556"/>
                  </a:cubicBezTo>
                  <a:cubicBezTo>
                    <a:pt x="1226" y="2556"/>
                    <a:pt x="1379" y="2638"/>
                    <a:pt x="1532" y="2638"/>
                  </a:cubicBezTo>
                  <a:cubicBezTo>
                    <a:pt x="1532" y="2721"/>
                    <a:pt x="1379" y="2803"/>
                    <a:pt x="1379" y="2803"/>
                  </a:cubicBezTo>
                  <a:cubicBezTo>
                    <a:pt x="1379" y="2885"/>
                    <a:pt x="1532" y="2968"/>
                    <a:pt x="1532" y="2968"/>
                  </a:cubicBezTo>
                  <a:cubicBezTo>
                    <a:pt x="1532" y="3050"/>
                    <a:pt x="1532" y="3133"/>
                    <a:pt x="1532" y="3133"/>
                  </a:cubicBezTo>
                  <a:cubicBezTo>
                    <a:pt x="1685" y="3215"/>
                    <a:pt x="1838" y="3298"/>
                    <a:pt x="1838" y="3380"/>
                  </a:cubicBezTo>
                  <a:cubicBezTo>
                    <a:pt x="1991" y="3463"/>
                    <a:pt x="1991" y="3545"/>
                    <a:pt x="2145" y="3545"/>
                  </a:cubicBezTo>
                  <a:cubicBezTo>
                    <a:pt x="2298" y="3545"/>
                    <a:pt x="2451" y="3545"/>
                    <a:pt x="2604" y="3545"/>
                  </a:cubicBezTo>
                  <a:cubicBezTo>
                    <a:pt x="2757" y="3545"/>
                    <a:pt x="2911" y="3627"/>
                    <a:pt x="3064" y="3627"/>
                  </a:cubicBezTo>
                  <a:cubicBezTo>
                    <a:pt x="3064" y="3627"/>
                    <a:pt x="3217" y="3545"/>
                    <a:pt x="3370" y="3545"/>
                  </a:cubicBezTo>
                  <a:cubicBezTo>
                    <a:pt x="3523" y="3545"/>
                    <a:pt x="3830" y="3627"/>
                    <a:pt x="3983" y="3627"/>
                  </a:cubicBezTo>
                  <a:cubicBezTo>
                    <a:pt x="4136" y="3627"/>
                    <a:pt x="4136" y="3792"/>
                    <a:pt x="4289" y="3792"/>
                  </a:cubicBezTo>
                  <a:cubicBezTo>
                    <a:pt x="4443" y="3875"/>
                    <a:pt x="4596" y="3875"/>
                    <a:pt x="4749" y="3875"/>
                  </a:cubicBezTo>
                  <a:cubicBezTo>
                    <a:pt x="4902" y="3875"/>
                    <a:pt x="5209" y="3792"/>
                    <a:pt x="5515" y="3792"/>
                  </a:cubicBezTo>
                  <a:cubicBezTo>
                    <a:pt x="5668" y="3710"/>
                    <a:pt x="5974" y="3710"/>
                    <a:pt x="6128" y="3627"/>
                  </a:cubicBezTo>
                  <a:cubicBezTo>
                    <a:pt x="6281" y="3545"/>
                    <a:pt x="6281" y="3380"/>
                    <a:pt x="6434" y="3298"/>
                  </a:cubicBezTo>
                  <a:cubicBezTo>
                    <a:pt x="6587" y="3215"/>
                    <a:pt x="7047" y="3133"/>
                    <a:pt x="7353" y="3050"/>
                  </a:cubicBezTo>
                  <a:cubicBezTo>
                    <a:pt x="7353" y="3050"/>
                    <a:pt x="7506" y="2968"/>
                    <a:pt x="7660" y="2968"/>
                  </a:cubicBezTo>
                  <a:cubicBezTo>
                    <a:pt x="7660" y="2968"/>
                    <a:pt x="7966" y="3050"/>
                    <a:pt x="7966" y="3050"/>
                  </a:cubicBezTo>
                  <a:cubicBezTo>
                    <a:pt x="8119" y="3133"/>
                    <a:pt x="8426" y="3050"/>
                    <a:pt x="8579" y="3050"/>
                  </a:cubicBezTo>
                  <a:cubicBezTo>
                    <a:pt x="8579" y="2968"/>
                    <a:pt x="8732" y="2885"/>
                    <a:pt x="8885" y="2885"/>
                  </a:cubicBezTo>
                  <a:cubicBezTo>
                    <a:pt x="9038" y="2803"/>
                    <a:pt x="9191" y="2638"/>
                    <a:pt x="9345" y="2556"/>
                  </a:cubicBezTo>
                  <a:cubicBezTo>
                    <a:pt x="9345" y="2473"/>
                    <a:pt x="9345" y="2308"/>
                    <a:pt x="9345" y="2308"/>
                  </a:cubicBezTo>
                  <a:cubicBezTo>
                    <a:pt x="9498" y="2226"/>
                    <a:pt x="9498" y="2144"/>
                    <a:pt x="9651" y="2061"/>
                  </a:cubicBezTo>
                  <a:cubicBezTo>
                    <a:pt x="9651" y="2061"/>
                    <a:pt x="9957" y="2061"/>
                    <a:pt x="9957" y="1979"/>
                  </a:cubicBezTo>
                  <a:cubicBezTo>
                    <a:pt x="10111" y="1979"/>
                    <a:pt x="10264" y="1814"/>
                    <a:pt x="10417" y="1731"/>
                  </a:cubicBezTo>
                  <a:cubicBezTo>
                    <a:pt x="10570" y="1731"/>
                    <a:pt x="10723" y="1649"/>
                    <a:pt x="10877" y="1566"/>
                  </a:cubicBezTo>
                  <a:cubicBezTo>
                    <a:pt x="11030" y="1484"/>
                    <a:pt x="11336" y="1237"/>
                    <a:pt x="11489" y="1154"/>
                  </a:cubicBezTo>
                  <a:cubicBezTo>
                    <a:pt x="11643" y="1154"/>
                    <a:pt x="11796" y="1237"/>
                    <a:pt x="11949" y="1237"/>
                  </a:cubicBezTo>
                  <a:cubicBezTo>
                    <a:pt x="12102" y="1237"/>
                    <a:pt x="12255" y="1237"/>
                    <a:pt x="12409" y="1154"/>
                  </a:cubicBezTo>
                  <a:cubicBezTo>
                    <a:pt x="12409" y="1154"/>
                    <a:pt x="12562" y="989"/>
                    <a:pt x="12715" y="989"/>
                  </a:cubicBezTo>
                  <a:cubicBezTo>
                    <a:pt x="12715" y="989"/>
                    <a:pt x="13021" y="989"/>
                    <a:pt x="13021" y="907"/>
                  </a:cubicBezTo>
                  <a:cubicBezTo>
                    <a:pt x="13174" y="907"/>
                    <a:pt x="13174" y="660"/>
                    <a:pt x="13174" y="577"/>
                  </a:cubicBezTo>
                  <a:cubicBezTo>
                    <a:pt x="13174" y="577"/>
                    <a:pt x="13021" y="412"/>
                    <a:pt x="13021" y="412"/>
                  </a:cubicBezTo>
                  <a:cubicBezTo>
                    <a:pt x="13021" y="330"/>
                    <a:pt x="12868" y="330"/>
                    <a:pt x="12868" y="247"/>
                  </a:cubicBezTo>
                  <a:cubicBezTo>
                    <a:pt x="12868" y="247"/>
                    <a:pt x="12868" y="165"/>
                    <a:pt x="12868" y="165"/>
                  </a:cubicBezTo>
                  <a:cubicBezTo>
                    <a:pt x="12868" y="165"/>
                    <a:pt x="13021" y="82"/>
                    <a:pt x="13174" y="82"/>
                  </a:cubicBezTo>
                  <a:cubicBezTo>
                    <a:pt x="13328" y="82"/>
                    <a:pt x="13328" y="82"/>
                    <a:pt x="13328" y="82"/>
                  </a:cubicBezTo>
                  <a:cubicBezTo>
                    <a:pt x="13481" y="82"/>
                    <a:pt x="13634" y="82"/>
                    <a:pt x="13634" y="82"/>
                  </a:cubicBezTo>
                  <a:cubicBezTo>
                    <a:pt x="13787" y="82"/>
                    <a:pt x="13940" y="0"/>
                    <a:pt x="14094" y="0"/>
                  </a:cubicBezTo>
                  <a:cubicBezTo>
                    <a:pt x="14247" y="0"/>
                    <a:pt x="14400" y="82"/>
                    <a:pt x="14400" y="165"/>
                  </a:cubicBezTo>
                  <a:cubicBezTo>
                    <a:pt x="14400" y="165"/>
                    <a:pt x="14553" y="247"/>
                    <a:pt x="14553" y="247"/>
                  </a:cubicBezTo>
                  <a:cubicBezTo>
                    <a:pt x="14553" y="247"/>
                    <a:pt x="14400" y="330"/>
                    <a:pt x="14400" y="330"/>
                  </a:cubicBezTo>
                  <a:cubicBezTo>
                    <a:pt x="14400" y="412"/>
                    <a:pt x="14400" y="495"/>
                    <a:pt x="14400" y="577"/>
                  </a:cubicBezTo>
                  <a:cubicBezTo>
                    <a:pt x="14400" y="577"/>
                    <a:pt x="14400" y="660"/>
                    <a:pt x="14553" y="660"/>
                  </a:cubicBezTo>
                  <a:cubicBezTo>
                    <a:pt x="14553" y="660"/>
                    <a:pt x="14706" y="660"/>
                    <a:pt x="14706" y="660"/>
                  </a:cubicBezTo>
                  <a:cubicBezTo>
                    <a:pt x="14860" y="660"/>
                    <a:pt x="14706" y="577"/>
                    <a:pt x="14706" y="495"/>
                  </a:cubicBezTo>
                  <a:cubicBezTo>
                    <a:pt x="14860" y="412"/>
                    <a:pt x="14860" y="412"/>
                    <a:pt x="14860" y="412"/>
                  </a:cubicBezTo>
                  <a:cubicBezTo>
                    <a:pt x="14860" y="412"/>
                    <a:pt x="14860" y="495"/>
                    <a:pt x="14860" y="577"/>
                  </a:cubicBezTo>
                  <a:cubicBezTo>
                    <a:pt x="15013" y="577"/>
                    <a:pt x="14860" y="660"/>
                    <a:pt x="14860" y="742"/>
                  </a:cubicBezTo>
                  <a:cubicBezTo>
                    <a:pt x="15013" y="742"/>
                    <a:pt x="15013" y="824"/>
                    <a:pt x="15013" y="824"/>
                  </a:cubicBezTo>
                  <a:cubicBezTo>
                    <a:pt x="15166" y="742"/>
                    <a:pt x="15166" y="660"/>
                    <a:pt x="15166" y="660"/>
                  </a:cubicBezTo>
                  <a:cubicBezTo>
                    <a:pt x="15166" y="660"/>
                    <a:pt x="15319" y="742"/>
                    <a:pt x="15472" y="660"/>
                  </a:cubicBezTo>
                  <a:cubicBezTo>
                    <a:pt x="15472" y="660"/>
                    <a:pt x="15319" y="577"/>
                    <a:pt x="15319" y="577"/>
                  </a:cubicBezTo>
                  <a:cubicBezTo>
                    <a:pt x="15472" y="495"/>
                    <a:pt x="15626" y="495"/>
                    <a:pt x="15626" y="577"/>
                  </a:cubicBezTo>
                  <a:cubicBezTo>
                    <a:pt x="15779" y="577"/>
                    <a:pt x="15779" y="660"/>
                    <a:pt x="15779" y="660"/>
                  </a:cubicBezTo>
                  <a:cubicBezTo>
                    <a:pt x="15932" y="660"/>
                    <a:pt x="15932" y="824"/>
                    <a:pt x="16085" y="824"/>
                  </a:cubicBezTo>
                  <a:cubicBezTo>
                    <a:pt x="16085" y="907"/>
                    <a:pt x="16238" y="907"/>
                    <a:pt x="16238" y="907"/>
                  </a:cubicBezTo>
                  <a:cubicBezTo>
                    <a:pt x="16238" y="989"/>
                    <a:pt x="16545" y="989"/>
                    <a:pt x="16698" y="1072"/>
                  </a:cubicBezTo>
                  <a:cubicBezTo>
                    <a:pt x="16698" y="1154"/>
                    <a:pt x="16545" y="1154"/>
                    <a:pt x="16545" y="1237"/>
                  </a:cubicBezTo>
                  <a:cubicBezTo>
                    <a:pt x="16545" y="1237"/>
                    <a:pt x="16545" y="1402"/>
                    <a:pt x="16545" y="1402"/>
                  </a:cubicBezTo>
                  <a:cubicBezTo>
                    <a:pt x="16545" y="1484"/>
                    <a:pt x="16698" y="1484"/>
                    <a:pt x="16851" y="1484"/>
                  </a:cubicBezTo>
                  <a:cubicBezTo>
                    <a:pt x="16851" y="1484"/>
                    <a:pt x="16851" y="1402"/>
                    <a:pt x="16851" y="1319"/>
                  </a:cubicBezTo>
                  <a:cubicBezTo>
                    <a:pt x="16851" y="1319"/>
                    <a:pt x="16851" y="1237"/>
                    <a:pt x="17004" y="1154"/>
                  </a:cubicBezTo>
                  <a:cubicBezTo>
                    <a:pt x="17004" y="1154"/>
                    <a:pt x="17311" y="1154"/>
                    <a:pt x="17464" y="1154"/>
                  </a:cubicBezTo>
                  <a:cubicBezTo>
                    <a:pt x="17464" y="1072"/>
                    <a:pt x="17464" y="989"/>
                    <a:pt x="17464" y="989"/>
                  </a:cubicBezTo>
                  <a:cubicBezTo>
                    <a:pt x="17617" y="989"/>
                    <a:pt x="17770" y="989"/>
                    <a:pt x="17770" y="989"/>
                  </a:cubicBezTo>
                  <a:cubicBezTo>
                    <a:pt x="17770" y="1072"/>
                    <a:pt x="17923" y="1154"/>
                    <a:pt x="18077" y="1237"/>
                  </a:cubicBezTo>
                  <a:cubicBezTo>
                    <a:pt x="18077" y="1237"/>
                    <a:pt x="18230" y="1402"/>
                    <a:pt x="18230" y="1484"/>
                  </a:cubicBezTo>
                  <a:cubicBezTo>
                    <a:pt x="18230" y="1484"/>
                    <a:pt x="18230" y="1566"/>
                    <a:pt x="18077" y="1566"/>
                  </a:cubicBezTo>
                  <a:cubicBezTo>
                    <a:pt x="18077" y="1649"/>
                    <a:pt x="17770" y="1566"/>
                    <a:pt x="17770" y="1649"/>
                  </a:cubicBezTo>
                  <a:cubicBezTo>
                    <a:pt x="17770" y="1649"/>
                    <a:pt x="17770" y="1731"/>
                    <a:pt x="17770" y="1814"/>
                  </a:cubicBezTo>
                  <a:cubicBezTo>
                    <a:pt x="17770" y="1814"/>
                    <a:pt x="17617" y="1896"/>
                    <a:pt x="17617" y="1896"/>
                  </a:cubicBezTo>
                  <a:cubicBezTo>
                    <a:pt x="17617" y="1979"/>
                    <a:pt x="17464" y="1979"/>
                    <a:pt x="17464" y="2061"/>
                  </a:cubicBezTo>
                  <a:cubicBezTo>
                    <a:pt x="17464" y="2061"/>
                    <a:pt x="17311" y="2226"/>
                    <a:pt x="17464" y="2308"/>
                  </a:cubicBezTo>
                  <a:cubicBezTo>
                    <a:pt x="17464" y="2308"/>
                    <a:pt x="17617" y="2226"/>
                    <a:pt x="17617" y="2226"/>
                  </a:cubicBezTo>
                  <a:cubicBezTo>
                    <a:pt x="17770" y="2144"/>
                    <a:pt x="17923" y="2061"/>
                    <a:pt x="17923" y="2061"/>
                  </a:cubicBezTo>
                  <a:cubicBezTo>
                    <a:pt x="18077" y="2061"/>
                    <a:pt x="18077" y="2144"/>
                    <a:pt x="18077" y="2226"/>
                  </a:cubicBezTo>
                  <a:cubicBezTo>
                    <a:pt x="18077" y="2226"/>
                    <a:pt x="17923" y="2308"/>
                    <a:pt x="18077" y="2308"/>
                  </a:cubicBezTo>
                  <a:cubicBezTo>
                    <a:pt x="18077" y="2308"/>
                    <a:pt x="18230" y="2308"/>
                    <a:pt x="18230" y="2308"/>
                  </a:cubicBezTo>
                  <a:cubicBezTo>
                    <a:pt x="18230" y="2308"/>
                    <a:pt x="18230" y="2226"/>
                    <a:pt x="18383" y="2144"/>
                  </a:cubicBezTo>
                  <a:cubicBezTo>
                    <a:pt x="18383" y="2144"/>
                    <a:pt x="18689" y="2144"/>
                    <a:pt x="18843" y="2144"/>
                  </a:cubicBezTo>
                  <a:cubicBezTo>
                    <a:pt x="18843" y="2144"/>
                    <a:pt x="19149" y="2226"/>
                    <a:pt x="19149" y="2226"/>
                  </a:cubicBezTo>
                  <a:cubicBezTo>
                    <a:pt x="19149" y="2308"/>
                    <a:pt x="19302" y="2391"/>
                    <a:pt x="19302" y="2391"/>
                  </a:cubicBezTo>
                  <a:cubicBezTo>
                    <a:pt x="19149" y="2391"/>
                    <a:pt x="19149" y="2473"/>
                    <a:pt x="19149" y="2473"/>
                  </a:cubicBezTo>
                  <a:cubicBezTo>
                    <a:pt x="18996" y="2473"/>
                    <a:pt x="18843" y="2391"/>
                    <a:pt x="18689" y="2391"/>
                  </a:cubicBezTo>
                  <a:cubicBezTo>
                    <a:pt x="18536" y="2391"/>
                    <a:pt x="18383" y="2556"/>
                    <a:pt x="18383" y="2556"/>
                  </a:cubicBezTo>
                  <a:cubicBezTo>
                    <a:pt x="18383" y="2638"/>
                    <a:pt x="18383" y="2721"/>
                    <a:pt x="18383" y="2803"/>
                  </a:cubicBezTo>
                  <a:cubicBezTo>
                    <a:pt x="18383" y="2803"/>
                    <a:pt x="18230" y="2803"/>
                    <a:pt x="18230" y="2885"/>
                  </a:cubicBezTo>
                  <a:cubicBezTo>
                    <a:pt x="18230" y="2885"/>
                    <a:pt x="18383" y="2968"/>
                    <a:pt x="18230" y="2968"/>
                  </a:cubicBezTo>
                  <a:cubicBezTo>
                    <a:pt x="18230" y="3050"/>
                    <a:pt x="18077" y="2968"/>
                    <a:pt x="18077" y="2968"/>
                  </a:cubicBezTo>
                  <a:cubicBezTo>
                    <a:pt x="17923" y="2968"/>
                    <a:pt x="17617" y="2885"/>
                    <a:pt x="17464" y="2968"/>
                  </a:cubicBezTo>
                  <a:cubicBezTo>
                    <a:pt x="17464" y="2968"/>
                    <a:pt x="17464" y="3133"/>
                    <a:pt x="17464" y="3133"/>
                  </a:cubicBezTo>
                  <a:cubicBezTo>
                    <a:pt x="17464" y="3133"/>
                    <a:pt x="17770" y="3133"/>
                    <a:pt x="17770" y="3133"/>
                  </a:cubicBezTo>
                  <a:cubicBezTo>
                    <a:pt x="17923" y="3133"/>
                    <a:pt x="18230" y="3215"/>
                    <a:pt x="18230" y="3215"/>
                  </a:cubicBezTo>
                  <a:cubicBezTo>
                    <a:pt x="18383" y="3215"/>
                    <a:pt x="18536" y="3133"/>
                    <a:pt x="18536" y="3133"/>
                  </a:cubicBezTo>
                  <a:cubicBezTo>
                    <a:pt x="18689" y="3133"/>
                    <a:pt x="18996" y="3050"/>
                    <a:pt x="18996" y="3050"/>
                  </a:cubicBezTo>
                  <a:cubicBezTo>
                    <a:pt x="18996" y="3133"/>
                    <a:pt x="18996" y="3215"/>
                    <a:pt x="18996" y="3215"/>
                  </a:cubicBezTo>
                  <a:cubicBezTo>
                    <a:pt x="18996" y="3215"/>
                    <a:pt x="18996" y="3298"/>
                    <a:pt x="18996" y="3298"/>
                  </a:cubicBezTo>
                  <a:cubicBezTo>
                    <a:pt x="18996" y="3298"/>
                    <a:pt x="19149" y="3463"/>
                    <a:pt x="19302" y="3463"/>
                  </a:cubicBezTo>
                  <a:cubicBezTo>
                    <a:pt x="19302" y="3545"/>
                    <a:pt x="19455" y="3463"/>
                    <a:pt x="19609" y="3463"/>
                  </a:cubicBezTo>
                  <a:cubicBezTo>
                    <a:pt x="19609" y="3545"/>
                    <a:pt x="19762" y="3627"/>
                    <a:pt x="19762" y="3627"/>
                  </a:cubicBezTo>
                  <a:cubicBezTo>
                    <a:pt x="19915" y="3627"/>
                    <a:pt x="20068" y="3627"/>
                    <a:pt x="20068" y="3627"/>
                  </a:cubicBezTo>
                  <a:cubicBezTo>
                    <a:pt x="20221" y="3710"/>
                    <a:pt x="20374" y="3710"/>
                    <a:pt x="20374" y="3792"/>
                  </a:cubicBezTo>
                  <a:cubicBezTo>
                    <a:pt x="20374" y="3792"/>
                    <a:pt x="20221" y="3875"/>
                    <a:pt x="20221" y="3875"/>
                  </a:cubicBezTo>
                  <a:cubicBezTo>
                    <a:pt x="20068" y="3875"/>
                    <a:pt x="19915" y="3792"/>
                    <a:pt x="19915" y="3792"/>
                  </a:cubicBezTo>
                  <a:cubicBezTo>
                    <a:pt x="19915" y="3792"/>
                    <a:pt x="19762" y="3875"/>
                    <a:pt x="19762" y="3875"/>
                  </a:cubicBezTo>
                  <a:cubicBezTo>
                    <a:pt x="19762" y="3875"/>
                    <a:pt x="19915" y="3957"/>
                    <a:pt x="19915" y="3957"/>
                  </a:cubicBezTo>
                  <a:cubicBezTo>
                    <a:pt x="19915" y="3957"/>
                    <a:pt x="19915" y="4040"/>
                    <a:pt x="19762" y="4040"/>
                  </a:cubicBezTo>
                  <a:cubicBezTo>
                    <a:pt x="19609" y="4040"/>
                    <a:pt x="19609" y="4040"/>
                    <a:pt x="19609" y="4040"/>
                  </a:cubicBezTo>
                  <a:cubicBezTo>
                    <a:pt x="19609" y="4040"/>
                    <a:pt x="19609" y="3957"/>
                    <a:pt x="19455" y="3957"/>
                  </a:cubicBezTo>
                  <a:cubicBezTo>
                    <a:pt x="19455" y="3957"/>
                    <a:pt x="19455" y="4040"/>
                    <a:pt x="19455" y="4040"/>
                  </a:cubicBezTo>
                  <a:cubicBezTo>
                    <a:pt x="19302" y="4122"/>
                    <a:pt x="19302" y="4205"/>
                    <a:pt x="19455" y="4205"/>
                  </a:cubicBezTo>
                  <a:cubicBezTo>
                    <a:pt x="19455" y="4287"/>
                    <a:pt x="19762" y="4287"/>
                    <a:pt x="19915" y="4287"/>
                  </a:cubicBezTo>
                  <a:cubicBezTo>
                    <a:pt x="19915" y="4369"/>
                    <a:pt x="20221" y="4534"/>
                    <a:pt x="20221" y="4534"/>
                  </a:cubicBezTo>
                  <a:cubicBezTo>
                    <a:pt x="20221" y="4617"/>
                    <a:pt x="20068" y="4782"/>
                    <a:pt x="20068" y="4864"/>
                  </a:cubicBezTo>
                  <a:cubicBezTo>
                    <a:pt x="20068" y="4864"/>
                    <a:pt x="20221" y="5029"/>
                    <a:pt x="20221" y="5029"/>
                  </a:cubicBezTo>
                  <a:cubicBezTo>
                    <a:pt x="20374" y="5111"/>
                    <a:pt x="20528" y="5111"/>
                    <a:pt x="20528" y="5111"/>
                  </a:cubicBezTo>
                  <a:cubicBezTo>
                    <a:pt x="20528" y="5194"/>
                    <a:pt x="20528" y="5276"/>
                    <a:pt x="20528" y="5276"/>
                  </a:cubicBezTo>
                  <a:cubicBezTo>
                    <a:pt x="20528" y="5359"/>
                    <a:pt x="20528" y="5441"/>
                    <a:pt x="20528" y="5441"/>
                  </a:cubicBezTo>
                  <a:cubicBezTo>
                    <a:pt x="20528" y="5524"/>
                    <a:pt x="20374" y="5524"/>
                    <a:pt x="20374" y="5606"/>
                  </a:cubicBezTo>
                  <a:cubicBezTo>
                    <a:pt x="20374" y="5689"/>
                    <a:pt x="20374" y="5771"/>
                    <a:pt x="20374" y="5853"/>
                  </a:cubicBezTo>
                  <a:cubicBezTo>
                    <a:pt x="20374" y="5936"/>
                    <a:pt x="20528" y="6018"/>
                    <a:pt x="20681" y="6101"/>
                  </a:cubicBezTo>
                  <a:cubicBezTo>
                    <a:pt x="20681" y="6183"/>
                    <a:pt x="21140" y="6266"/>
                    <a:pt x="21140" y="6348"/>
                  </a:cubicBezTo>
                  <a:cubicBezTo>
                    <a:pt x="21140" y="6348"/>
                    <a:pt x="21140" y="6431"/>
                    <a:pt x="21140" y="6513"/>
                  </a:cubicBezTo>
                  <a:cubicBezTo>
                    <a:pt x="21140" y="6513"/>
                    <a:pt x="21447" y="6595"/>
                    <a:pt x="21447" y="6595"/>
                  </a:cubicBezTo>
                  <a:cubicBezTo>
                    <a:pt x="21600" y="6595"/>
                    <a:pt x="21600" y="6678"/>
                    <a:pt x="21600" y="6760"/>
                  </a:cubicBezTo>
                  <a:cubicBezTo>
                    <a:pt x="21600" y="6760"/>
                    <a:pt x="21447" y="6843"/>
                    <a:pt x="21294" y="6925"/>
                  </a:cubicBezTo>
                  <a:cubicBezTo>
                    <a:pt x="21294" y="7008"/>
                    <a:pt x="21294" y="7255"/>
                    <a:pt x="21140" y="7337"/>
                  </a:cubicBezTo>
                  <a:cubicBezTo>
                    <a:pt x="21140" y="7420"/>
                    <a:pt x="20987" y="7420"/>
                    <a:pt x="20834" y="7502"/>
                  </a:cubicBezTo>
                  <a:cubicBezTo>
                    <a:pt x="20681" y="7585"/>
                    <a:pt x="20987" y="7750"/>
                    <a:pt x="20834" y="7832"/>
                  </a:cubicBezTo>
                  <a:cubicBezTo>
                    <a:pt x="20834" y="7915"/>
                    <a:pt x="20528" y="7997"/>
                    <a:pt x="20528" y="7997"/>
                  </a:cubicBezTo>
                  <a:cubicBezTo>
                    <a:pt x="20374" y="7997"/>
                    <a:pt x="20374" y="7997"/>
                    <a:pt x="20221" y="7997"/>
                  </a:cubicBezTo>
                  <a:cubicBezTo>
                    <a:pt x="20068" y="8079"/>
                    <a:pt x="19609" y="8162"/>
                    <a:pt x="19609" y="8244"/>
                  </a:cubicBezTo>
                  <a:cubicBezTo>
                    <a:pt x="19455" y="8327"/>
                    <a:pt x="19455" y="8409"/>
                    <a:pt x="19302" y="8492"/>
                  </a:cubicBezTo>
                  <a:cubicBezTo>
                    <a:pt x="19302" y="8574"/>
                    <a:pt x="18996" y="8739"/>
                    <a:pt x="18996" y="8821"/>
                  </a:cubicBezTo>
                  <a:cubicBezTo>
                    <a:pt x="18843" y="8904"/>
                    <a:pt x="18843" y="9151"/>
                    <a:pt x="18843" y="9234"/>
                  </a:cubicBezTo>
                  <a:cubicBezTo>
                    <a:pt x="18843" y="9398"/>
                    <a:pt x="18996" y="9563"/>
                    <a:pt x="19149" y="9728"/>
                  </a:cubicBezTo>
                  <a:cubicBezTo>
                    <a:pt x="19149" y="9811"/>
                    <a:pt x="19149" y="10058"/>
                    <a:pt x="19302" y="10140"/>
                  </a:cubicBezTo>
                  <a:cubicBezTo>
                    <a:pt x="19455" y="10305"/>
                    <a:pt x="19915" y="10388"/>
                    <a:pt x="20068" y="10470"/>
                  </a:cubicBezTo>
                  <a:cubicBezTo>
                    <a:pt x="20068" y="10553"/>
                    <a:pt x="20221" y="10800"/>
                    <a:pt x="20068" y="10882"/>
                  </a:cubicBezTo>
                  <a:cubicBezTo>
                    <a:pt x="20068" y="10882"/>
                    <a:pt x="19915" y="10965"/>
                    <a:pt x="19915" y="10965"/>
                  </a:cubicBezTo>
                  <a:cubicBezTo>
                    <a:pt x="19915" y="11047"/>
                    <a:pt x="19915" y="11130"/>
                    <a:pt x="19915" y="11212"/>
                  </a:cubicBezTo>
                  <a:cubicBezTo>
                    <a:pt x="19762" y="11295"/>
                    <a:pt x="19609" y="11377"/>
                    <a:pt x="19609" y="11460"/>
                  </a:cubicBezTo>
                  <a:cubicBezTo>
                    <a:pt x="19455" y="11542"/>
                    <a:pt x="19455" y="11624"/>
                    <a:pt x="19455" y="11707"/>
                  </a:cubicBezTo>
                  <a:cubicBezTo>
                    <a:pt x="19609" y="11707"/>
                    <a:pt x="19762" y="11789"/>
                    <a:pt x="19762" y="11872"/>
                  </a:cubicBezTo>
                  <a:cubicBezTo>
                    <a:pt x="19762" y="11872"/>
                    <a:pt x="19915" y="12037"/>
                    <a:pt x="19915" y="12119"/>
                  </a:cubicBezTo>
                  <a:cubicBezTo>
                    <a:pt x="19762" y="12119"/>
                    <a:pt x="19609" y="12202"/>
                    <a:pt x="19609" y="12202"/>
                  </a:cubicBezTo>
                  <a:cubicBezTo>
                    <a:pt x="19455" y="12202"/>
                    <a:pt x="19609" y="12284"/>
                    <a:pt x="19609" y="12366"/>
                  </a:cubicBezTo>
                  <a:cubicBezTo>
                    <a:pt x="19609" y="12366"/>
                    <a:pt x="19762" y="12449"/>
                    <a:pt x="19762" y="12531"/>
                  </a:cubicBezTo>
                  <a:cubicBezTo>
                    <a:pt x="19762" y="12614"/>
                    <a:pt x="19762" y="12779"/>
                    <a:pt x="19609" y="12861"/>
                  </a:cubicBezTo>
                  <a:cubicBezTo>
                    <a:pt x="19609" y="12944"/>
                    <a:pt x="19455" y="13026"/>
                    <a:pt x="19455" y="13108"/>
                  </a:cubicBezTo>
                  <a:cubicBezTo>
                    <a:pt x="19455" y="13191"/>
                    <a:pt x="19302" y="13273"/>
                    <a:pt x="19302" y="13356"/>
                  </a:cubicBezTo>
                  <a:cubicBezTo>
                    <a:pt x="19455" y="13438"/>
                    <a:pt x="19455" y="13603"/>
                    <a:pt x="19609" y="13685"/>
                  </a:cubicBezTo>
                  <a:cubicBezTo>
                    <a:pt x="19609" y="13768"/>
                    <a:pt x="19609" y="13850"/>
                    <a:pt x="19455" y="13933"/>
                  </a:cubicBezTo>
                  <a:cubicBezTo>
                    <a:pt x="19455" y="14015"/>
                    <a:pt x="19302" y="14098"/>
                    <a:pt x="19302" y="14098"/>
                  </a:cubicBezTo>
                  <a:cubicBezTo>
                    <a:pt x="19302" y="14180"/>
                    <a:pt x="19302" y="14263"/>
                    <a:pt x="19302" y="14263"/>
                  </a:cubicBezTo>
                  <a:cubicBezTo>
                    <a:pt x="19302" y="14345"/>
                    <a:pt x="19149" y="14345"/>
                    <a:pt x="19149" y="14427"/>
                  </a:cubicBezTo>
                  <a:cubicBezTo>
                    <a:pt x="19149" y="14510"/>
                    <a:pt x="19149" y="14757"/>
                    <a:pt x="19149" y="14840"/>
                  </a:cubicBezTo>
                  <a:cubicBezTo>
                    <a:pt x="19149" y="15005"/>
                    <a:pt x="19149" y="15252"/>
                    <a:pt x="19149" y="15334"/>
                  </a:cubicBezTo>
                  <a:cubicBezTo>
                    <a:pt x="18996" y="15499"/>
                    <a:pt x="18689" y="15664"/>
                    <a:pt x="18843" y="15747"/>
                  </a:cubicBezTo>
                  <a:cubicBezTo>
                    <a:pt x="18843" y="15911"/>
                    <a:pt x="18996" y="15994"/>
                    <a:pt x="18996" y="16076"/>
                  </a:cubicBezTo>
                  <a:cubicBezTo>
                    <a:pt x="18996" y="16159"/>
                    <a:pt x="18996" y="16406"/>
                    <a:pt x="18843" y="16571"/>
                  </a:cubicBezTo>
                  <a:cubicBezTo>
                    <a:pt x="18843" y="16653"/>
                    <a:pt x="18689" y="16818"/>
                    <a:pt x="18536" y="16901"/>
                  </a:cubicBezTo>
                  <a:cubicBezTo>
                    <a:pt x="18536" y="16901"/>
                    <a:pt x="18536" y="17066"/>
                    <a:pt x="18536" y="17148"/>
                  </a:cubicBezTo>
                  <a:cubicBezTo>
                    <a:pt x="18383" y="17148"/>
                    <a:pt x="18383" y="17148"/>
                    <a:pt x="18383" y="17148"/>
                  </a:cubicBezTo>
                  <a:cubicBezTo>
                    <a:pt x="18230" y="17148"/>
                    <a:pt x="18230" y="17231"/>
                    <a:pt x="18230" y="17313"/>
                  </a:cubicBezTo>
                  <a:cubicBezTo>
                    <a:pt x="18383" y="17313"/>
                    <a:pt x="18536" y="17313"/>
                    <a:pt x="18536" y="17395"/>
                  </a:cubicBezTo>
                  <a:cubicBezTo>
                    <a:pt x="18536" y="17395"/>
                    <a:pt x="18536" y="17560"/>
                    <a:pt x="18689" y="17560"/>
                  </a:cubicBezTo>
                  <a:cubicBezTo>
                    <a:pt x="18689" y="17643"/>
                    <a:pt x="18996" y="17643"/>
                    <a:pt x="18996" y="17643"/>
                  </a:cubicBezTo>
                  <a:cubicBezTo>
                    <a:pt x="18996" y="17725"/>
                    <a:pt x="18843" y="17725"/>
                    <a:pt x="18689" y="17725"/>
                  </a:cubicBezTo>
                  <a:cubicBezTo>
                    <a:pt x="18689" y="17808"/>
                    <a:pt x="18536" y="17725"/>
                    <a:pt x="18536" y="17725"/>
                  </a:cubicBezTo>
                  <a:cubicBezTo>
                    <a:pt x="18383" y="17808"/>
                    <a:pt x="18383" y="17890"/>
                    <a:pt x="18230" y="17890"/>
                  </a:cubicBezTo>
                  <a:cubicBezTo>
                    <a:pt x="18230" y="17973"/>
                    <a:pt x="18230" y="18055"/>
                    <a:pt x="18230" y="18137"/>
                  </a:cubicBezTo>
                  <a:cubicBezTo>
                    <a:pt x="18230" y="18220"/>
                    <a:pt x="18077" y="18385"/>
                    <a:pt x="18077" y="18467"/>
                  </a:cubicBezTo>
                  <a:cubicBezTo>
                    <a:pt x="18077" y="18550"/>
                    <a:pt x="18230" y="18632"/>
                    <a:pt x="18230" y="18715"/>
                  </a:cubicBezTo>
                  <a:cubicBezTo>
                    <a:pt x="18230" y="18797"/>
                    <a:pt x="18077" y="18879"/>
                    <a:pt x="18077" y="18879"/>
                  </a:cubicBezTo>
                  <a:cubicBezTo>
                    <a:pt x="18077" y="18962"/>
                    <a:pt x="18077" y="19044"/>
                    <a:pt x="18077" y="19127"/>
                  </a:cubicBezTo>
                  <a:cubicBezTo>
                    <a:pt x="17923" y="19127"/>
                    <a:pt x="17770" y="19044"/>
                    <a:pt x="17617" y="19127"/>
                  </a:cubicBezTo>
                  <a:cubicBezTo>
                    <a:pt x="17617" y="19127"/>
                    <a:pt x="17617" y="19209"/>
                    <a:pt x="17617" y="19292"/>
                  </a:cubicBezTo>
                  <a:cubicBezTo>
                    <a:pt x="17617" y="19292"/>
                    <a:pt x="17770" y="19374"/>
                    <a:pt x="17617" y="19456"/>
                  </a:cubicBezTo>
                  <a:cubicBezTo>
                    <a:pt x="17617" y="19456"/>
                    <a:pt x="17464" y="19456"/>
                    <a:pt x="17311" y="19456"/>
                  </a:cubicBezTo>
                  <a:cubicBezTo>
                    <a:pt x="17311" y="19374"/>
                    <a:pt x="17311" y="19374"/>
                    <a:pt x="17311" y="19292"/>
                  </a:cubicBezTo>
                  <a:cubicBezTo>
                    <a:pt x="17157" y="19292"/>
                    <a:pt x="17311" y="19209"/>
                    <a:pt x="17157" y="19209"/>
                  </a:cubicBezTo>
                  <a:cubicBezTo>
                    <a:pt x="17157" y="19127"/>
                    <a:pt x="17004" y="19209"/>
                    <a:pt x="16851" y="19209"/>
                  </a:cubicBezTo>
                  <a:cubicBezTo>
                    <a:pt x="16698" y="19209"/>
                    <a:pt x="16545" y="19209"/>
                    <a:pt x="16391" y="19209"/>
                  </a:cubicBezTo>
                  <a:cubicBezTo>
                    <a:pt x="16391" y="19209"/>
                    <a:pt x="16238" y="19127"/>
                    <a:pt x="16238" y="19127"/>
                  </a:cubicBezTo>
                  <a:cubicBezTo>
                    <a:pt x="16238" y="19127"/>
                    <a:pt x="15932" y="19127"/>
                    <a:pt x="15932" y="19127"/>
                  </a:cubicBezTo>
                  <a:cubicBezTo>
                    <a:pt x="15779" y="19127"/>
                    <a:pt x="15779" y="19044"/>
                    <a:pt x="15779" y="18962"/>
                  </a:cubicBezTo>
                  <a:cubicBezTo>
                    <a:pt x="15626" y="18962"/>
                    <a:pt x="15626" y="18879"/>
                    <a:pt x="15472" y="18879"/>
                  </a:cubicBezTo>
                  <a:cubicBezTo>
                    <a:pt x="15472" y="18879"/>
                    <a:pt x="15166" y="18879"/>
                    <a:pt x="15166" y="18879"/>
                  </a:cubicBezTo>
                  <a:cubicBezTo>
                    <a:pt x="15013" y="18797"/>
                    <a:pt x="15013" y="18715"/>
                    <a:pt x="15013" y="18632"/>
                  </a:cubicBezTo>
                  <a:cubicBezTo>
                    <a:pt x="14860" y="18632"/>
                    <a:pt x="15013" y="18550"/>
                    <a:pt x="14860" y="18467"/>
                  </a:cubicBezTo>
                  <a:cubicBezTo>
                    <a:pt x="14860" y="18385"/>
                    <a:pt x="14553" y="18385"/>
                    <a:pt x="14247" y="18302"/>
                  </a:cubicBezTo>
                  <a:cubicBezTo>
                    <a:pt x="14247" y="18302"/>
                    <a:pt x="13940" y="18302"/>
                    <a:pt x="13787" y="18302"/>
                  </a:cubicBezTo>
                  <a:cubicBezTo>
                    <a:pt x="13634" y="18302"/>
                    <a:pt x="13481" y="18385"/>
                    <a:pt x="13328" y="18385"/>
                  </a:cubicBezTo>
                  <a:cubicBezTo>
                    <a:pt x="13328" y="18385"/>
                    <a:pt x="13174" y="18385"/>
                    <a:pt x="13021" y="18385"/>
                  </a:cubicBezTo>
                  <a:cubicBezTo>
                    <a:pt x="13021" y="18467"/>
                    <a:pt x="13021" y="18550"/>
                    <a:pt x="13021" y="18550"/>
                  </a:cubicBezTo>
                  <a:cubicBezTo>
                    <a:pt x="13021" y="18550"/>
                    <a:pt x="12868" y="18632"/>
                    <a:pt x="12868" y="18632"/>
                  </a:cubicBezTo>
                  <a:cubicBezTo>
                    <a:pt x="12715" y="18632"/>
                    <a:pt x="12562" y="18550"/>
                    <a:pt x="12562" y="18550"/>
                  </a:cubicBezTo>
                  <a:cubicBezTo>
                    <a:pt x="12409" y="18550"/>
                    <a:pt x="12409" y="18550"/>
                    <a:pt x="12255" y="18550"/>
                  </a:cubicBezTo>
                  <a:cubicBezTo>
                    <a:pt x="12255" y="18550"/>
                    <a:pt x="12102" y="18550"/>
                    <a:pt x="11949" y="18550"/>
                  </a:cubicBezTo>
                  <a:cubicBezTo>
                    <a:pt x="11949" y="18550"/>
                    <a:pt x="11643" y="18632"/>
                    <a:pt x="11643" y="18632"/>
                  </a:cubicBezTo>
                  <a:cubicBezTo>
                    <a:pt x="11489" y="18632"/>
                    <a:pt x="11489" y="18715"/>
                    <a:pt x="11336" y="18797"/>
                  </a:cubicBezTo>
                  <a:cubicBezTo>
                    <a:pt x="11183" y="18797"/>
                    <a:pt x="11030" y="18879"/>
                    <a:pt x="10877" y="18962"/>
                  </a:cubicBezTo>
                  <a:cubicBezTo>
                    <a:pt x="10877" y="19044"/>
                    <a:pt x="10723" y="19209"/>
                    <a:pt x="10723" y="19292"/>
                  </a:cubicBezTo>
                  <a:cubicBezTo>
                    <a:pt x="10723" y="19374"/>
                    <a:pt x="10877" y="19539"/>
                    <a:pt x="10877" y="19539"/>
                  </a:cubicBezTo>
                  <a:cubicBezTo>
                    <a:pt x="11030" y="19621"/>
                    <a:pt x="11183" y="19621"/>
                    <a:pt x="11183" y="19704"/>
                  </a:cubicBezTo>
                  <a:cubicBezTo>
                    <a:pt x="11336" y="19704"/>
                    <a:pt x="11489" y="19869"/>
                    <a:pt x="11336" y="19951"/>
                  </a:cubicBezTo>
                  <a:cubicBezTo>
                    <a:pt x="11336" y="19951"/>
                    <a:pt x="11030" y="19951"/>
                    <a:pt x="11030" y="20034"/>
                  </a:cubicBezTo>
                  <a:cubicBezTo>
                    <a:pt x="11030" y="20034"/>
                    <a:pt x="10877" y="20116"/>
                    <a:pt x="10877" y="20116"/>
                  </a:cubicBezTo>
                  <a:cubicBezTo>
                    <a:pt x="10877" y="20198"/>
                    <a:pt x="11030" y="20281"/>
                    <a:pt x="11030" y="20281"/>
                  </a:cubicBezTo>
                  <a:cubicBezTo>
                    <a:pt x="11030" y="20363"/>
                    <a:pt x="11183" y="20446"/>
                    <a:pt x="11030" y="20528"/>
                  </a:cubicBezTo>
                  <a:cubicBezTo>
                    <a:pt x="11030" y="20528"/>
                    <a:pt x="10877" y="20528"/>
                    <a:pt x="10877" y="20528"/>
                  </a:cubicBezTo>
                  <a:cubicBezTo>
                    <a:pt x="10877" y="20528"/>
                    <a:pt x="10723" y="20446"/>
                    <a:pt x="10723" y="20446"/>
                  </a:cubicBezTo>
                  <a:cubicBezTo>
                    <a:pt x="10570" y="20528"/>
                    <a:pt x="10570" y="20611"/>
                    <a:pt x="10570" y="20611"/>
                  </a:cubicBezTo>
                  <a:cubicBezTo>
                    <a:pt x="10417" y="20611"/>
                    <a:pt x="10111" y="20693"/>
                    <a:pt x="9957" y="20693"/>
                  </a:cubicBezTo>
                  <a:cubicBezTo>
                    <a:pt x="9957" y="20776"/>
                    <a:pt x="9804" y="20940"/>
                    <a:pt x="9651" y="21023"/>
                  </a:cubicBezTo>
                  <a:cubicBezTo>
                    <a:pt x="9651" y="21105"/>
                    <a:pt x="9498" y="21188"/>
                    <a:pt x="9498" y="21188"/>
                  </a:cubicBezTo>
                  <a:cubicBezTo>
                    <a:pt x="9498" y="21188"/>
                    <a:pt x="9345" y="21188"/>
                    <a:pt x="9191" y="21188"/>
                  </a:cubicBezTo>
                  <a:cubicBezTo>
                    <a:pt x="9191" y="21270"/>
                    <a:pt x="9038" y="21270"/>
                    <a:pt x="9038" y="21270"/>
                  </a:cubicBezTo>
                  <a:cubicBezTo>
                    <a:pt x="9038" y="21270"/>
                    <a:pt x="9038" y="21353"/>
                    <a:pt x="8885" y="2135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6" name="Google Shape;2676;p280"/>
            <p:cNvSpPr/>
            <p:nvPr/>
          </p:nvSpPr>
          <p:spPr>
            <a:xfrm>
              <a:off x="688950" y="4313845"/>
              <a:ext cx="942133" cy="175037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885" y="21353"/>
                  </a:moveTo>
                  <a:cubicBezTo>
                    <a:pt x="8885" y="21435"/>
                    <a:pt x="8732" y="21435"/>
                    <a:pt x="8732" y="21435"/>
                  </a:cubicBezTo>
                  <a:cubicBezTo>
                    <a:pt x="8579" y="21435"/>
                    <a:pt x="8426" y="21353"/>
                    <a:pt x="8426" y="21353"/>
                  </a:cubicBezTo>
                  <a:cubicBezTo>
                    <a:pt x="8426" y="21353"/>
                    <a:pt x="8426" y="21270"/>
                    <a:pt x="8272" y="21270"/>
                  </a:cubicBezTo>
                  <a:cubicBezTo>
                    <a:pt x="8119" y="21270"/>
                    <a:pt x="8119" y="21270"/>
                    <a:pt x="8119" y="21270"/>
                  </a:cubicBezTo>
                  <a:cubicBezTo>
                    <a:pt x="8119" y="21270"/>
                    <a:pt x="8119" y="21353"/>
                    <a:pt x="7966" y="21353"/>
                  </a:cubicBezTo>
                  <a:cubicBezTo>
                    <a:pt x="7966" y="21353"/>
                    <a:pt x="7813" y="21270"/>
                    <a:pt x="7813" y="21188"/>
                  </a:cubicBezTo>
                  <a:cubicBezTo>
                    <a:pt x="7813" y="21188"/>
                    <a:pt x="7813" y="21105"/>
                    <a:pt x="7660" y="21023"/>
                  </a:cubicBezTo>
                  <a:cubicBezTo>
                    <a:pt x="7660" y="20940"/>
                    <a:pt x="7506" y="20940"/>
                    <a:pt x="7353" y="20940"/>
                  </a:cubicBezTo>
                  <a:cubicBezTo>
                    <a:pt x="7353" y="20940"/>
                    <a:pt x="7200" y="20858"/>
                    <a:pt x="7200" y="20858"/>
                  </a:cubicBezTo>
                  <a:cubicBezTo>
                    <a:pt x="7047" y="20858"/>
                    <a:pt x="7047" y="20940"/>
                    <a:pt x="6894" y="20940"/>
                  </a:cubicBezTo>
                  <a:cubicBezTo>
                    <a:pt x="6894" y="21023"/>
                    <a:pt x="6740" y="20940"/>
                    <a:pt x="6740" y="21023"/>
                  </a:cubicBezTo>
                  <a:cubicBezTo>
                    <a:pt x="6587" y="21023"/>
                    <a:pt x="6434" y="21105"/>
                    <a:pt x="6434" y="21105"/>
                  </a:cubicBezTo>
                  <a:cubicBezTo>
                    <a:pt x="6281" y="21105"/>
                    <a:pt x="6281" y="21188"/>
                    <a:pt x="6281" y="21270"/>
                  </a:cubicBezTo>
                  <a:cubicBezTo>
                    <a:pt x="6281" y="21270"/>
                    <a:pt x="6128" y="21270"/>
                    <a:pt x="6128" y="21353"/>
                  </a:cubicBezTo>
                  <a:cubicBezTo>
                    <a:pt x="6128" y="21353"/>
                    <a:pt x="6281" y="21435"/>
                    <a:pt x="6281" y="21435"/>
                  </a:cubicBezTo>
                  <a:cubicBezTo>
                    <a:pt x="6281" y="21518"/>
                    <a:pt x="6281" y="21600"/>
                    <a:pt x="6281" y="21600"/>
                  </a:cubicBezTo>
                  <a:cubicBezTo>
                    <a:pt x="6128" y="21600"/>
                    <a:pt x="5974" y="21600"/>
                    <a:pt x="5974" y="21600"/>
                  </a:cubicBezTo>
                  <a:cubicBezTo>
                    <a:pt x="5974" y="21518"/>
                    <a:pt x="5821" y="21435"/>
                    <a:pt x="5821" y="21435"/>
                  </a:cubicBezTo>
                  <a:cubicBezTo>
                    <a:pt x="5821" y="21435"/>
                    <a:pt x="5974" y="21353"/>
                    <a:pt x="5974" y="21270"/>
                  </a:cubicBezTo>
                  <a:cubicBezTo>
                    <a:pt x="5821" y="21270"/>
                    <a:pt x="5668" y="21353"/>
                    <a:pt x="5668" y="21353"/>
                  </a:cubicBezTo>
                  <a:cubicBezTo>
                    <a:pt x="5668" y="21270"/>
                    <a:pt x="5515" y="21270"/>
                    <a:pt x="5515" y="21188"/>
                  </a:cubicBezTo>
                  <a:cubicBezTo>
                    <a:pt x="5515" y="21188"/>
                    <a:pt x="5515" y="21023"/>
                    <a:pt x="5515" y="20940"/>
                  </a:cubicBezTo>
                  <a:cubicBezTo>
                    <a:pt x="5515" y="20858"/>
                    <a:pt x="5668" y="20776"/>
                    <a:pt x="5668" y="20693"/>
                  </a:cubicBezTo>
                  <a:cubicBezTo>
                    <a:pt x="5821" y="20611"/>
                    <a:pt x="5821" y="20611"/>
                    <a:pt x="5821" y="20611"/>
                  </a:cubicBezTo>
                  <a:cubicBezTo>
                    <a:pt x="5821" y="20611"/>
                    <a:pt x="5821" y="20528"/>
                    <a:pt x="5668" y="20446"/>
                  </a:cubicBezTo>
                  <a:cubicBezTo>
                    <a:pt x="5668" y="20446"/>
                    <a:pt x="5515" y="20446"/>
                    <a:pt x="5515" y="20446"/>
                  </a:cubicBezTo>
                  <a:cubicBezTo>
                    <a:pt x="5362" y="20446"/>
                    <a:pt x="5515" y="20528"/>
                    <a:pt x="5515" y="20611"/>
                  </a:cubicBezTo>
                  <a:cubicBezTo>
                    <a:pt x="5515" y="20611"/>
                    <a:pt x="5362" y="20693"/>
                    <a:pt x="5362" y="20693"/>
                  </a:cubicBezTo>
                  <a:cubicBezTo>
                    <a:pt x="5362" y="20693"/>
                    <a:pt x="5209" y="20611"/>
                    <a:pt x="5209" y="20611"/>
                  </a:cubicBezTo>
                  <a:cubicBezTo>
                    <a:pt x="5209" y="20611"/>
                    <a:pt x="5055" y="20528"/>
                    <a:pt x="5055" y="20528"/>
                  </a:cubicBezTo>
                  <a:cubicBezTo>
                    <a:pt x="4902" y="20446"/>
                    <a:pt x="4902" y="20198"/>
                    <a:pt x="4902" y="20116"/>
                  </a:cubicBezTo>
                  <a:cubicBezTo>
                    <a:pt x="4902" y="20034"/>
                    <a:pt x="5055" y="19869"/>
                    <a:pt x="4902" y="19869"/>
                  </a:cubicBezTo>
                  <a:cubicBezTo>
                    <a:pt x="4902" y="19786"/>
                    <a:pt x="4596" y="19869"/>
                    <a:pt x="4596" y="19786"/>
                  </a:cubicBezTo>
                  <a:cubicBezTo>
                    <a:pt x="4596" y="19786"/>
                    <a:pt x="4596" y="19704"/>
                    <a:pt x="4596" y="19621"/>
                  </a:cubicBezTo>
                  <a:cubicBezTo>
                    <a:pt x="4596" y="19621"/>
                    <a:pt x="4289" y="19621"/>
                    <a:pt x="4289" y="19539"/>
                  </a:cubicBezTo>
                  <a:cubicBezTo>
                    <a:pt x="4289" y="19539"/>
                    <a:pt x="4289" y="19456"/>
                    <a:pt x="4289" y="19456"/>
                  </a:cubicBezTo>
                  <a:cubicBezTo>
                    <a:pt x="4289" y="19456"/>
                    <a:pt x="4136" y="19456"/>
                    <a:pt x="4136" y="19374"/>
                  </a:cubicBezTo>
                  <a:cubicBezTo>
                    <a:pt x="3983" y="19374"/>
                    <a:pt x="3830" y="19374"/>
                    <a:pt x="3830" y="19292"/>
                  </a:cubicBezTo>
                  <a:cubicBezTo>
                    <a:pt x="3830" y="19292"/>
                    <a:pt x="3830" y="19209"/>
                    <a:pt x="3677" y="19127"/>
                  </a:cubicBezTo>
                  <a:cubicBezTo>
                    <a:pt x="3677" y="19127"/>
                    <a:pt x="3523" y="19127"/>
                    <a:pt x="3370" y="19127"/>
                  </a:cubicBezTo>
                  <a:cubicBezTo>
                    <a:pt x="3370" y="19127"/>
                    <a:pt x="3370" y="19044"/>
                    <a:pt x="3370" y="18962"/>
                  </a:cubicBezTo>
                  <a:cubicBezTo>
                    <a:pt x="3217" y="18879"/>
                    <a:pt x="3217" y="18715"/>
                    <a:pt x="3064" y="18715"/>
                  </a:cubicBezTo>
                  <a:cubicBezTo>
                    <a:pt x="3064" y="18632"/>
                    <a:pt x="2757" y="18550"/>
                    <a:pt x="2757" y="18550"/>
                  </a:cubicBezTo>
                  <a:cubicBezTo>
                    <a:pt x="2604" y="18467"/>
                    <a:pt x="2451" y="18467"/>
                    <a:pt x="2451" y="18385"/>
                  </a:cubicBezTo>
                  <a:cubicBezTo>
                    <a:pt x="2451" y="18302"/>
                    <a:pt x="2451" y="18137"/>
                    <a:pt x="2451" y="18055"/>
                  </a:cubicBezTo>
                  <a:cubicBezTo>
                    <a:pt x="2604" y="17973"/>
                    <a:pt x="2911" y="17808"/>
                    <a:pt x="3064" y="17808"/>
                  </a:cubicBezTo>
                  <a:cubicBezTo>
                    <a:pt x="3064" y="17808"/>
                    <a:pt x="3217" y="17808"/>
                    <a:pt x="3370" y="17725"/>
                  </a:cubicBezTo>
                  <a:cubicBezTo>
                    <a:pt x="3370" y="17725"/>
                    <a:pt x="3370" y="17643"/>
                    <a:pt x="3370" y="17560"/>
                  </a:cubicBezTo>
                  <a:cubicBezTo>
                    <a:pt x="3370" y="17560"/>
                    <a:pt x="3217" y="17395"/>
                    <a:pt x="3064" y="17395"/>
                  </a:cubicBezTo>
                  <a:cubicBezTo>
                    <a:pt x="3064" y="17313"/>
                    <a:pt x="2911" y="17148"/>
                    <a:pt x="2757" y="17148"/>
                  </a:cubicBezTo>
                  <a:cubicBezTo>
                    <a:pt x="2757" y="17148"/>
                    <a:pt x="2604" y="17148"/>
                    <a:pt x="2604" y="17148"/>
                  </a:cubicBezTo>
                  <a:cubicBezTo>
                    <a:pt x="2451" y="17066"/>
                    <a:pt x="2604" y="16983"/>
                    <a:pt x="2604" y="16983"/>
                  </a:cubicBezTo>
                  <a:cubicBezTo>
                    <a:pt x="2604" y="16901"/>
                    <a:pt x="2604" y="16818"/>
                    <a:pt x="2604" y="16736"/>
                  </a:cubicBezTo>
                  <a:cubicBezTo>
                    <a:pt x="2604" y="16736"/>
                    <a:pt x="2911" y="16653"/>
                    <a:pt x="2911" y="16653"/>
                  </a:cubicBezTo>
                  <a:cubicBezTo>
                    <a:pt x="2911" y="16571"/>
                    <a:pt x="3064" y="16489"/>
                    <a:pt x="3064" y="16406"/>
                  </a:cubicBezTo>
                  <a:cubicBezTo>
                    <a:pt x="3064" y="16324"/>
                    <a:pt x="2911" y="16324"/>
                    <a:pt x="2911" y="16241"/>
                  </a:cubicBezTo>
                  <a:cubicBezTo>
                    <a:pt x="2757" y="16241"/>
                    <a:pt x="2604" y="16241"/>
                    <a:pt x="2604" y="16159"/>
                  </a:cubicBezTo>
                  <a:cubicBezTo>
                    <a:pt x="2604" y="16076"/>
                    <a:pt x="2757" y="15994"/>
                    <a:pt x="2757" y="15994"/>
                  </a:cubicBezTo>
                  <a:cubicBezTo>
                    <a:pt x="2911" y="15911"/>
                    <a:pt x="3064" y="15747"/>
                    <a:pt x="3217" y="15747"/>
                  </a:cubicBezTo>
                  <a:cubicBezTo>
                    <a:pt x="3370" y="15664"/>
                    <a:pt x="3523" y="15499"/>
                    <a:pt x="3523" y="15417"/>
                  </a:cubicBezTo>
                  <a:cubicBezTo>
                    <a:pt x="3677" y="15417"/>
                    <a:pt x="3677" y="15417"/>
                    <a:pt x="3677" y="15334"/>
                  </a:cubicBezTo>
                  <a:cubicBezTo>
                    <a:pt x="3830" y="15334"/>
                    <a:pt x="3677" y="15169"/>
                    <a:pt x="3677" y="15087"/>
                  </a:cubicBezTo>
                  <a:cubicBezTo>
                    <a:pt x="3677" y="15087"/>
                    <a:pt x="3830" y="15005"/>
                    <a:pt x="3830" y="14922"/>
                  </a:cubicBezTo>
                  <a:cubicBezTo>
                    <a:pt x="3830" y="14922"/>
                    <a:pt x="3677" y="14840"/>
                    <a:pt x="3677" y="14757"/>
                  </a:cubicBezTo>
                  <a:cubicBezTo>
                    <a:pt x="3677" y="14675"/>
                    <a:pt x="3677" y="14592"/>
                    <a:pt x="3677" y="14592"/>
                  </a:cubicBezTo>
                  <a:cubicBezTo>
                    <a:pt x="3677" y="14510"/>
                    <a:pt x="3830" y="14345"/>
                    <a:pt x="3677" y="14345"/>
                  </a:cubicBezTo>
                  <a:cubicBezTo>
                    <a:pt x="3677" y="14263"/>
                    <a:pt x="3677" y="14180"/>
                    <a:pt x="3677" y="14180"/>
                  </a:cubicBezTo>
                  <a:cubicBezTo>
                    <a:pt x="3677" y="14098"/>
                    <a:pt x="3677" y="14015"/>
                    <a:pt x="3677" y="14015"/>
                  </a:cubicBezTo>
                  <a:cubicBezTo>
                    <a:pt x="3677" y="13933"/>
                    <a:pt x="3677" y="13768"/>
                    <a:pt x="3523" y="13603"/>
                  </a:cubicBezTo>
                  <a:cubicBezTo>
                    <a:pt x="3523" y="13603"/>
                    <a:pt x="3523" y="13438"/>
                    <a:pt x="3523" y="13438"/>
                  </a:cubicBezTo>
                  <a:cubicBezTo>
                    <a:pt x="3677" y="13356"/>
                    <a:pt x="3830" y="13356"/>
                    <a:pt x="3830" y="13356"/>
                  </a:cubicBezTo>
                  <a:cubicBezTo>
                    <a:pt x="3983" y="13356"/>
                    <a:pt x="4136" y="13521"/>
                    <a:pt x="4289" y="13603"/>
                  </a:cubicBezTo>
                  <a:cubicBezTo>
                    <a:pt x="4289" y="13685"/>
                    <a:pt x="4136" y="13768"/>
                    <a:pt x="4136" y="13850"/>
                  </a:cubicBezTo>
                  <a:cubicBezTo>
                    <a:pt x="4289" y="13850"/>
                    <a:pt x="4443" y="13850"/>
                    <a:pt x="4596" y="13933"/>
                  </a:cubicBezTo>
                  <a:cubicBezTo>
                    <a:pt x="4596" y="13933"/>
                    <a:pt x="4596" y="14015"/>
                    <a:pt x="4749" y="14015"/>
                  </a:cubicBezTo>
                  <a:cubicBezTo>
                    <a:pt x="4749" y="14098"/>
                    <a:pt x="5055" y="14098"/>
                    <a:pt x="5055" y="14098"/>
                  </a:cubicBezTo>
                  <a:cubicBezTo>
                    <a:pt x="5209" y="14098"/>
                    <a:pt x="5209" y="14015"/>
                    <a:pt x="5209" y="13933"/>
                  </a:cubicBezTo>
                  <a:cubicBezTo>
                    <a:pt x="5209" y="13933"/>
                    <a:pt x="5209" y="13850"/>
                    <a:pt x="5055" y="13850"/>
                  </a:cubicBezTo>
                  <a:cubicBezTo>
                    <a:pt x="5055" y="13933"/>
                    <a:pt x="5055" y="13933"/>
                    <a:pt x="5055" y="13933"/>
                  </a:cubicBezTo>
                  <a:cubicBezTo>
                    <a:pt x="4902" y="13933"/>
                    <a:pt x="4749" y="13850"/>
                    <a:pt x="4749" y="13850"/>
                  </a:cubicBezTo>
                  <a:cubicBezTo>
                    <a:pt x="4749" y="13850"/>
                    <a:pt x="4596" y="13768"/>
                    <a:pt x="4596" y="13685"/>
                  </a:cubicBezTo>
                  <a:cubicBezTo>
                    <a:pt x="4596" y="13685"/>
                    <a:pt x="4596" y="13521"/>
                    <a:pt x="4596" y="13521"/>
                  </a:cubicBezTo>
                  <a:cubicBezTo>
                    <a:pt x="4596" y="13438"/>
                    <a:pt x="4902" y="13438"/>
                    <a:pt x="4902" y="13356"/>
                  </a:cubicBezTo>
                  <a:cubicBezTo>
                    <a:pt x="4902" y="13356"/>
                    <a:pt x="4749" y="13273"/>
                    <a:pt x="4749" y="13273"/>
                  </a:cubicBezTo>
                  <a:cubicBezTo>
                    <a:pt x="4749" y="13191"/>
                    <a:pt x="4902" y="13108"/>
                    <a:pt x="4902" y="13026"/>
                  </a:cubicBezTo>
                  <a:cubicBezTo>
                    <a:pt x="4902" y="13026"/>
                    <a:pt x="4902" y="12944"/>
                    <a:pt x="5055" y="12861"/>
                  </a:cubicBezTo>
                  <a:cubicBezTo>
                    <a:pt x="5055" y="12861"/>
                    <a:pt x="5055" y="12944"/>
                    <a:pt x="5209" y="12944"/>
                  </a:cubicBezTo>
                  <a:cubicBezTo>
                    <a:pt x="5209" y="12944"/>
                    <a:pt x="5209" y="12861"/>
                    <a:pt x="5209" y="12861"/>
                  </a:cubicBezTo>
                  <a:cubicBezTo>
                    <a:pt x="5209" y="12779"/>
                    <a:pt x="5055" y="12779"/>
                    <a:pt x="4902" y="12779"/>
                  </a:cubicBezTo>
                  <a:cubicBezTo>
                    <a:pt x="4902" y="12696"/>
                    <a:pt x="4902" y="12614"/>
                    <a:pt x="5055" y="12531"/>
                  </a:cubicBezTo>
                  <a:cubicBezTo>
                    <a:pt x="5055" y="12531"/>
                    <a:pt x="5055" y="12366"/>
                    <a:pt x="5209" y="12366"/>
                  </a:cubicBezTo>
                  <a:cubicBezTo>
                    <a:pt x="5209" y="12366"/>
                    <a:pt x="5362" y="12531"/>
                    <a:pt x="5362" y="12531"/>
                  </a:cubicBezTo>
                  <a:cubicBezTo>
                    <a:pt x="5515" y="12531"/>
                    <a:pt x="5668" y="12614"/>
                    <a:pt x="5668" y="12531"/>
                  </a:cubicBezTo>
                  <a:cubicBezTo>
                    <a:pt x="5821" y="12531"/>
                    <a:pt x="5821" y="12449"/>
                    <a:pt x="5821" y="12449"/>
                  </a:cubicBezTo>
                  <a:cubicBezTo>
                    <a:pt x="5821" y="12366"/>
                    <a:pt x="5668" y="12366"/>
                    <a:pt x="5668" y="12284"/>
                  </a:cubicBezTo>
                  <a:cubicBezTo>
                    <a:pt x="5515" y="12284"/>
                    <a:pt x="5668" y="12119"/>
                    <a:pt x="5515" y="12119"/>
                  </a:cubicBezTo>
                  <a:cubicBezTo>
                    <a:pt x="5515" y="12037"/>
                    <a:pt x="5362" y="12037"/>
                    <a:pt x="5362" y="12037"/>
                  </a:cubicBezTo>
                  <a:cubicBezTo>
                    <a:pt x="5209" y="12037"/>
                    <a:pt x="5055" y="12037"/>
                    <a:pt x="5055" y="12037"/>
                  </a:cubicBezTo>
                  <a:cubicBezTo>
                    <a:pt x="4902" y="12037"/>
                    <a:pt x="5055" y="12202"/>
                    <a:pt x="5055" y="12202"/>
                  </a:cubicBezTo>
                  <a:cubicBezTo>
                    <a:pt x="5055" y="12202"/>
                    <a:pt x="5055" y="12284"/>
                    <a:pt x="4902" y="12284"/>
                  </a:cubicBezTo>
                  <a:cubicBezTo>
                    <a:pt x="4902" y="12284"/>
                    <a:pt x="4749" y="12284"/>
                    <a:pt x="4596" y="12202"/>
                  </a:cubicBezTo>
                  <a:cubicBezTo>
                    <a:pt x="4596" y="12202"/>
                    <a:pt x="4596" y="12119"/>
                    <a:pt x="4443" y="12119"/>
                  </a:cubicBezTo>
                  <a:cubicBezTo>
                    <a:pt x="4443" y="12037"/>
                    <a:pt x="4136" y="12037"/>
                    <a:pt x="4136" y="12119"/>
                  </a:cubicBezTo>
                  <a:cubicBezTo>
                    <a:pt x="3983" y="12119"/>
                    <a:pt x="3677" y="12119"/>
                    <a:pt x="3677" y="12202"/>
                  </a:cubicBezTo>
                  <a:cubicBezTo>
                    <a:pt x="3830" y="12202"/>
                    <a:pt x="3830" y="12202"/>
                    <a:pt x="3830" y="12202"/>
                  </a:cubicBezTo>
                  <a:cubicBezTo>
                    <a:pt x="3830" y="12284"/>
                    <a:pt x="3830" y="12366"/>
                    <a:pt x="3830" y="12366"/>
                  </a:cubicBezTo>
                  <a:cubicBezTo>
                    <a:pt x="3677" y="12366"/>
                    <a:pt x="3523" y="12449"/>
                    <a:pt x="3523" y="12366"/>
                  </a:cubicBezTo>
                  <a:cubicBezTo>
                    <a:pt x="3523" y="12366"/>
                    <a:pt x="3523" y="12202"/>
                    <a:pt x="3523" y="12202"/>
                  </a:cubicBezTo>
                  <a:cubicBezTo>
                    <a:pt x="3370" y="12202"/>
                    <a:pt x="3217" y="12202"/>
                    <a:pt x="3064" y="12119"/>
                  </a:cubicBezTo>
                  <a:cubicBezTo>
                    <a:pt x="3064" y="12119"/>
                    <a:pt x="3064" y="12037"/>
                    <a:pt x="3064" y="12037"/>
                  </a:cubicBezTo>
                  <a:cubicBezTo>
                    <a:pt x="2911" y="11954"/>
                    <a:pt x="3064" y="11707"/>
                    <a:pt x="3064" y="11624"/>
                  </a:cubicBezTo>
                  <a:cubicBezTo>
                    <a:pt x="3064" y="11542"/>
                    <a:pt x="3064" y="11460"/>
                    <a:pt x="3064" y="11377"/>
                  </a:cubicBezTo>
                  <a:cubicBezTo>
                    <a:pt x="3064" y="11377"/>
                    <a:pt x="3217" y="11295"/>
                    <a:pt x="3217" y="11295"/>
                  </a:cubicBezTo>
                  <a:cubicBezTo>
                    <a:pt x="3370" y="11212"/>
                    <a:pt x="3217" y="11130"/>
                    <a:pt x="3217" y="11130"/>
                  </a:cubicBezTo>
                  <a:cubicBezTo>
                    <a:pt x="3217" y="11047"/>
                    <a:pt x="2911" y="11130"/>
                    <a:pt x="2911" y="11047"/>
                  </a:cubicBezTo>
                  <a:cubicBezTo>
                    <a:pt x="2911" y="11047"/>
                    <a:pt x="2757" y="10965"/>
                    <a:pt x="2911" y="10882"/>
                  </a:cubicBezTo>
                  <a:cubicBezTo>
                    <a:pt x="2911" y="10882"/>
                    <a:pt x="3217" y="10800"/>
                    <a:pt x="3370" y="10800"/>
                  </a:cubicBezTo>
                  <a:cubicBezTo>
                    <a:pt x="3370" y="10800"/>
                    <a:pt x="3523" y="10882"/>
                    <a:pt x="3677" y="10800"/>
                  </a:cubicBezTo>
                  <a:cubicBezTo>
                    <a:pt x="3830" y="10800"/>
                    <a:pt x="3983" y="10718"/>
                    <a:pt x="4136" y="10635"/>
                  </a:cubicBezTo>
                  <a:cubicBezTo>
                    <a:pt x="4136" y="10635"/>
                    <a:pt x="4289" y="10635"/>
                    <a:pt x="4289" y="10553"/>
                  </a:cubicBezTo>
                  <a:cubicBezTo>
                    <a:pt x="4289" y="10470"/>
                    <a:pt x="4289" y="10305"/>
                    <a:pt x="4289" y="10223"/>
                  </a:cubicBezTo>
                  <a:cubicBezTo>
                    <a:pt x="4136" y="10223"/>
                    <a:pt x="4136" y="10140"/>
                    <a:pt x="4136" y="10140"/>
                  </a:cubicBezTo>
                  <a:cubicBezTo>
                    <a:pt x="3983" y="10058"/>
                    <a:pt x="4136" y="9893"/>
                    <a:pt x="4136" y="9811"/>
                  </a:cubicBezTo>
                  <a:cubicBezTo>
                    <a:pt x="4136" y="9728"/>
                    <a:pt x="3830" y="9728"/>
                    <a:pt x="3830" y="9646"/>
                  </a:cubicBezTo>
                  <a:cubicBezTo>
                    <a:pt x="3830" y="9646"/>
                    <a:pt x="4136" y="9563"/>
                    <a:pt x="4136" y="9563"/>
                  </a:cubicBezTo>
                  <a:cubicBezTo>
                    <a:pt x="4136" y="9481"/>
                    <a:pt x="4136" y="9398"/>
                    <a:pt x="4289" y="9398"/>
                  </a:cubicBezTo>
                  <a:cubicBezTo>
                    <a:pt x="4289" y="9316"/>
                    <a:pt x="4136" y="9234"/>
                    <a:pt x="4136" y="9151"/>
                  </a:cubicBezTo>
                  <a:cubicBezTo>
                    <a:pt x="4136" y="9151"/>
                    <a:pt x="4289" y="9151"/>
                    <a:pt x="4289" y="9069"/>
                  </a:cubicBezTo>
                  <a:cubicBezTo>
                    <a:pt x="4289" y="9069"/>
                    <a:pt x="4289" y="8904"/>
                    <a:pt x="4289" y="8821"/>
                  </a:cubicBezTo>
                  <a:cubicBezTo>
                    <a:pt x="4289" y="8821"/>
                    <a:pt x="4289" y="8739"/>
                    <a:pt x="4289" y="8739"/>
                  </a:cubicBezTo>
                  <a:cubicBezTo>
                    <a:pt x="4289" y="8656"/>
                    <a:pt x="4136" y="8492"/>
                    <a:pt x="4136" y="8492"/>
                  </a:cubicBezTo>
                  <a:cubicBezTo>
                    <a:pt x="3983" y="8409"/>
                    <a:pt x="3677" y="8409"/>
                    <a:pt x="3677" y="8409"/>
                  </a:cubicBezTo>
                  <a:cubicBezTo>
                    <a:pt x="3677" y="8327"/>
                    <a:pt x="3677" y="8327"/>
                    <a:pt x="3523" y="8244"/>
                  </a:cubicBezTo>
                  <a:cubicBezTo>
                    <a:pt x="3523" y="8244"/>
                    <a:pt x="3217" y="8244"/>
                    <a:pt x="3064" y="8244"/>
                  </a:cubicBezTo>
                  <a:cubicBezTo>
                    <a:pt x="3064" y="8244"/>
                    <a:pt x="3064" y="8162"/>
                    <a:pt x="3064" y="8162"/>
                  </a:cubicBezTo>
                  <a:cubicBezTo>
                    <a:pt x="3064" y="8079"/>
                    <a:pt x="3064" y="7915"/>
                    <a:pt x="3064" y="7832"/>
                  </a:cubicBezTo>
                  <a:cubicBezTo>
                    <a:pt x="3064" y="7750"/>
                    <a:pt x="3217" y="7585"/>
                    <a:pt x="3217" y="7585"/>
                  </a:cubicBezTo>
                  <a:cubicBezTo>
                    <a:pt x="3217" y="7420"/>
                    <a:pt x="2911" y="7337"/>
                    <a:pt x="2911" y="7255"/>
                  </a:cubicBezTo>
                  <a:cubicBezTo>
                    <a:pt x="2911" y="7090"/>
                    <a:pt x="3064" y="6925"/>
                    <a:pt x="2911" y="6843"/>
                  </a:cubicBezTo>
                  <a:cubicBezTo>
                    <a:pt x="2911" y="6843"/>
                    <a:pt x="2604" y="6843"/>
                    <a:pt x="2604" y="6760"/>
                  </a:cubicBezTo>
                  <a:cubicBezTo>
                    <a:pt x="2604" y="6760"/>
                    <a:pt x="2451" y="6760"/>
                    <a:pt x="2451" y="6678"/>
                  </a:cubicBezTo>
                  <a:cubicBezTo>
                    <a:pt x="2451" y="6678"/>
                    <a:pt x="2451" y="6513"/>
                    <a:pt x="2451" y="6431"/>
                  </a:cubicBezTo>
                  <a:cubicBezTo>
                    <a:pt x="2298" y="6431"/>
                    <a:pt x="2298" y="6348"/>
                    <a:pt x="2298" y="6266"/>
                  </a:cubicBezTo>
                  <a:cubicBezTo>
                    <a:pt x="2298" y="6266"/>
                    <a:pt x="2298" y="6101"/>
                    <a:pt x="2298" y="6101"/>
                  </a:cubicBezTo>
                  <a:cubicBezTo>
                    <a:pt x="2298" y="6018"/>
                    <a:pt x="1991" y="5936"/>
                    <a:pt x="1838" y="5936"/>
                  </a:cubicBezTo>
                  <a:cubicBezTo>
                    <a:pt x="1685" y="5936"/>
                    <a:pt x="1685" y="6018"/>
                    <a:pt x="1532" y="6018"/>
                  </a:cubicBezTo>
                  <a:cubicBezTo>
                    <a:pt x="1532" y="6018"/>
                    <a:pt x="1379" y="5936"/>
                    <a:pt x="1379" y="5936"/>
                  </a:cubicBezTo>
                  <a:cubicBezTo>
                    <a:pt x="1226" y="6018"/>
                    <a:pt x="1379" y="6101"/>
                    <a:pt x="1226" y="6101"/>
                  </a:cubicBezTo>
                  <a:cubicBezTo>
                    <a:pt x="1226" y="6101"/>
                    <a:pt x="1072" y="6101"/>
                    <a:pt x="919" y="6101"/>
                  </a:cubicBezTo>
                  <a:cubicBezTo>
                    <a:pt x="919" y="6101"/>
                    <a:pt x="766" y="6101"/>
                    <a:pt x="766" y="6018"/>
                  </a:cubicBezTo>
                  <a:cubicBezTo>
                    <a:pt x="766" y="6018"/>
                    <a:pt x="766" y="5853"/>
                    <a:pt x="766" y="5853"/>
                  </a:cubicBezTo>
                  <a:cubicBezTo>
                    <a:pt x="766" y="5853"/>
                    <a:pt x="919" y="5771"/>
                    <a:pt x="919" y="5771"/>
                  </a:cubicBezTo>
                  <a:cubicBezTo>
                    <a:pt x="919" y="5689"/>
                    <a:pt x="919" y="5689"/>
                    <a:pt x="919" y="5689"/>
                  </a:cubicBezTo>
                  <a:cubicBezTo>
                    <a:pt x="766" y="5689"/>
                    <a:pt x="613" y="5689"/>
                    <a:pt x="613" y="5689"/>
                  </a:cubicBezTo>
                  <a:cubicBezTo>
                    <a:pt x="460" y="5771"/>
                    <a:pt x="613" y="5936"/>
                    <a:pt x="460" y="5936"/>
                  </a:cubicBezTo>
                  <a:cubicBezTo>
                    <a:pt x="460" y="6018"/>
                    <a:pt x="306" y="6018"/>
                    <a:pt x="306" y="6018"/>
                  </a:cubicBezTo>
                  <a:cubicBezTo>
                    <a:pt x="306" y="6101"/>
                    <a:pt x="460" y="6183"/>
                    <a:pt x="306" y="6266"/>
                  </a:cubicBezTo>
                  <a:cubicBezTo>
                    <a:pt x="306" y="6266"/>
                    <a:pt x="153" y="6266"/>
                    <a:pt x="153" y="6266"/>
                  </a:cubicBezTo>
                  <a:cubicBezTo>
                    <a:pt x="0" y="6183"/>
                    <a:pt x="0" y="6018"/>
                    <a:pt x="0" y="5936"/>
                  </a:cubicBezTo>
                  <a:cubicBezTo>
                    <a:pt x="0" y="5853"/>
                    <a:pt x="0" y="5689"/>
                    <a:pt x="0" y="5689"/>
                  </a:cubicBezTo>
                  <a:cubicBezTo>
                    <a:pt x="0" y="5606"/>
                    <a:pt x="153" y="5524"/>
                    <a:pt x="153" y="5524"/>
                  </a:cubicBezTo>
                  <a:cubicBezTo>
                    <a:pt x="153" y="5524"/>
                    <a:pt x="306" y="5524"/>
                    <a:pt x="460" y="5524"/>
                  </a:cubicBezTo>
                  <a:cubicBezTo>
                    <a:pt x="460" y="5441"/>
                    <a:pt x="460" y="5359"/>
                    <a:pt x="613" y="5359"/>
                  </a:cubicBezTo>
                  <a:cubicBezTo>
                    <a:pt x="613" y="5276"/>
                    <a:pt x="613" y="5194"/>
                    <a:pt x="613" y="5111"/>
                  </a:cubicBezTo>
                  <a:cubicBezTo>
                    <a:pt x="613" y="5111"/>
                    <a:pt x="766" y="5029"/>
                    <a:pt x="766" y="5029"/>
                  </a:cubicBezTo>
                  <a:cubicBezTo>
                    <a:pt x="766" y="4947"/>
                    <a:pt x="613" y="4947"/>
                    <a:pt x="460" y="4947"/>
                  </a:cubicBezTo>
                  <a:cubicBezTo>
                    <a:pt x="306" y="4864"/>
                    <a:pt x="153" y="4782"/>
                    <a:pt x="153" y="4782"/>
                  </a:cubicBezTo>
                  <a:cubicBezTo>
                    <a:pt x="153" y="4699"/>
                    <a:pt x="0" y="4617"/>
                    <a:pt x="0" y="4617"/>
                  </a:cubicBezTo>
                  <a:cubicBezTo>
                    <a:pt x="0" y="4617"/>
                    <a:pt x="306" y="4534"/>
                    <a:pt x="306" y="4452"/>
                  </a:cubicBezTo>
                  <a:cubicBezTo>
                    <a:pt x="306" y="4452"/>
                    <a:pt x="306" y="4287"/>
                    <a:pt x="306" y="4205"/>
                  </a:cubicBezTo>
                  <a:cubicBezTo>
                    <a:pt x="306" y="4205"/>
                    <a:pt x="306" y="4040"/>
                    <a:pt x="460" y="3957"/>
                  </a:cubicBezTo>
                  <a:cubicBezTo>
                    <a:pt x="460" y="3957"/>
                    <a:pt x="766" y="3957"/>
                    <a:pt x="766" y="3875"/>
                  </a:cubicBezTo>
                  <a:cubicBezTo>
                    <a:pt x="766" y="3875"/>
                    <a:pt x="766" y="3710"/>
                    <a:pt x="766" y="3710"/>
                  </a:cubicBezTo>
                  <a:cubicBezTo>
                    <a:pt x="919" y="3627"/>
                    <a:pt x="919" y="3463"/>
                    <a:pt x="1072" y="3380"/>
                  </a:cubicBezTo>
                  <a:cubicBezTo>
                    <a:pt x="1072" y="3380"/>
                    <a:pt x="1226" y="3298"/>
                    <a:pt x="1226" y="3215"/>
                  </a:cubicBezTo>
                  <a:cubicBezTo>
                    <a:pt x="1226" y="3215"/>
                    <a:pt x="1072" y="3133"/>
                    <a:pt x="1072" y="3133"/>
                  </a:cubicBezTo>
                  <a:cubicBezTo>
                    <a:pt x="919" y="3050"/>
                    <a:pt x="766" y="3050"/>
                    <a:pt x="766" y="3050"/>
                  </a:cubicBezTo>
                  <a:cubicBezTo>
                    <a:pt x="613" y="3050"/>
                    <a:pt x="613" y="2968"/>
                    <a:pt x="613" y="2885"/>
                  </a:cubicBezTo>
                  <a:cubicBezTo>
                    <a:pt x="460" y="2803"/>
                    <a:pt x="613" y="2721"/>
                    <a:pt x="613" y="2638"/>
                  </a:cubicBezTo>
                  <a:cubicBezTo>
                    <a:pt x="613" y="2556"/>
                    <a:pt x="613" y="2473"/>
                    <a:pt x="766" y="2473"/>
                  </a:cubicBezTo>
                  <a:cubicBezTo>
                    <a:pt x="766" y="2473"/>
                    <a:pt x="1072" y="2556"/>
                    <a:pt x="1072" y="2556"/>
                  </a:cubicBezTo>
                  <a:cubicBezTo>
                    <a:pt x="1226" y="2556"/>
                    <a:pt x="1379" y="2638"/>
                    <a:pt x="1532" y="2638"/>
                  </a:cubicBezTo>
                  <a:cubicBezTo>
                    <a:pt x="1532" y="2721"/>
                    <a:pt x="1379" y="2803"/>
                    <a:pt x="1379" y="2803"/>
                  </a:cubicBezTo>
                  <a:cubicBezTo>
                    <a:pt x="1379" y="2885"/>
                    <a:pt x="1532" y="2968"/>
                    <a:pt x="1532" y="2968"/>
                  </a:cubicBezTo>
                  <a:cubicBezTo>
                    <a:pt x="1532" y="3050"/>
                    <a:pt x="1532" y="3133"/>
                    <a:pt x="1532" y="3133"/>
                  </a:cubicBezTo>
                  <a:cubicBezTo>
                    <a:pt x="1685" y="3215"/>
                    <a:pt x="1838" y="3298"/>
                    <a:pt x="1838" y="3380"/>
                  </a:cubicBezTo>
                  <a:cubicBezTo>
                    <a:pt x="1991" y="3463"/>
                    <a:pt x="1991" y="3545"/>
                    <a:pt x="2145" y="3545"/>
                  </a:cubicBezTo>
                  <a:cubicBezTo>
                    <a:pt x="2298" y="3545"/>
                    <a:pt x="2451" y="3545"/>
                    <a:pt x="2604" y="3545"/>
                  </a:cubicBezTo>
                  <a:cubicBezTo>
                    <a:pt x="2757" y="3545"/>
                    <a:pt x="2911" y="3627"/>
                    <a:pt x="3064" y="3627"/>
                  </a:cubicBezTo>
                  <a:cubicBezTo>
                    <a:pt x="3064" y="3627"/>
                    <a:pt x="3217" y="3545"/>
                    <a:pt x="3370" y="3545"/>
                  </a:cubicBezTo>
                  <a:cubicBezTo>
                    <a:pt x="3523" y="3545"/>
                    <a:pt x="3830" y="3627"/>
                    <a:pt x="3983" y="3627"/>
                  </a:cubicBezTo>
                  <a:cubicBezTo>
                    <a:pt x="4136" y="3627"/>
                    <a:pt x="4136" y="3792"/>
                    <a:pt x="4289" y="3792"/>
                  </a:cubicBezTo>
                  <a:cubicBezTo>
                    <a:pt x="4443" y="3875"/>
                    <a:pt x="4596" y="3875"/>
                    <a:pt x="4749" y="3875"/>
                  </a:cubicBezTo>
                  <a:cubicBezTo>
                    <a:pt x="4902" y="3875"/>
                    <a:pt x="5209" y="3792"/>
                    <a:pt x="5515" y="3792"/>
                  </a:cubicBezTo>
                  <a:cubicBezTo>
                    <a:pt x="5668" y="3710"/>
                    <a:pt x="5974" y="3710"/>
                    <a:pt x="6128" y="3627"/>
                  </a:cubicBezTo>
                  <a:cubicBezTo>
                    <a:pt x="6281" y="3545"/>
                    <a:pt x="6281" y="3380"/>
                    <a:pt x="6434" y="3298"/>
                  </a:cubicBezTo>
                  <a:cubicBezTo>
                    <a:pt x="6587" y="3215"/>
                    <a:pt x="7047" y="3133"/>
                    <a:pt x="7353" y="3050"/>
                  </a:cubicBezTo>
                  <a:cubicBezTo>
                    <a:pt x="7353" y="3050"/>
                    <a:pt x="7506" y="2968"/>
                    <a:pt x="7660" y="2968"/>
                  </a:cubicBezTo>
                  <a:cubicBezTo>
                    <a:pt x="7660" y="2968"/>
                    <a:pt x="7966" y="3050"/>
                    <a:pt x="7966" y="3050"/>
                  </a:cubicBezTo>
                  <a:cubicBezTo>
                    <a:pt x="8119" y="3133"/>
                    <a:pt x="8426" y="3050"/>
                    <a:pt x="8579" y="3050"/>
                  </a:cubicBezTo>
                  <a:cubicBezTo>
                    <a:pt x="8579" y="2968"/>
                    <a:pt x="8732" y="2885"/>
                    <a:pt x="8885" y="2885"/>
                  </a:cubicBezTo>
                  <a:cubicBezTo>
                    <a:pt x="9038" y="2803"/>
                    <a:pt x="9191" y="2638"/>
                    <a:pt x="9345" y="2556"/>
                  </a:cubicBezTo>
                  <a:cubicBezTo>
                    <a:pt x="9345" y="2473"/>
                    <a:pt x="9345" y="2308"/>
                    <a:pt x="9345" y="2308"/>
                  </a:cubicBezTo>
                  <a:cubicBezTo>
                    <a:pt x="9498" y="2226"/>
                    <a:pt x="9498" y="2144"/>
                    <a:pt x="9651" y="2061"/>
                  </a:cubicBezTo>
                  <a:cubicBezTo>
                    <a:pt x="9651" y="2061"/>
                    <a:pt x="9957" y="2061"/>
                    <a:pt x="9957" y="1979"/>
                  </a:cubicBezTo>
                  <a:cubicBezTo>
                    <a:pt x="10111" y="1979"/>
                    <a:pt x="10264" y="1814"/>
                    <a:pt x="10417" y="1731"/>
                  </a:cubicBezTo>
                  <a:cubicBezTo>
                    <a:pt x="10570" y="1731"/>
                    <a:pt x="10723" y="1649"/>
                    <a:pt x="10877" y="1566"/>
                  </a:cubicBezTo>
                  <a:cubicBezTo>
                    <a:pt x="11030" y="1484"/>
                    <a:pt x="11336" y="1237"/>
                    <a:pt x="11489" y="1154"/>
                  </a:cubicBezTo>
                  <a:cubicBezTo>
                    <a:pt x="11643" y="1154"/>
                    <a:pt x="11796" y="1237"/>
                    <a:pt x="11949" y="1237"/>
                  </a:cubicBezTo>
                  <a:cubicBezTo>
                    <a:pt x="12102" y="1237"/>
                    <a:pt x="12255" y="1237"/>
                    <a:pt x="12409" y="1154"/>
                  </a:cubicBezTo>
                  <a:cubicBezTo>
                    <a:pt x="12409" y="1154"/>
                    <a:pt x="12562" y="989"/>
                    <a:pt x="12715" y="989"/>
                  </a:cubicBezTo>
                  <a:cubicBezTo>
                    <a:pt x="12715" y="989"/>
                    <a:pt x="13021" y="989"/>
                    <a:pt x="13021" y="907"/>
                  </a:cubicBezTo>
                  <a:cubicBezTo>
                    <a:pt x="13174" y="907"/>
                    <a:pt x="13174" y="660"/>
                    <a:pt x="13174" y="577"/>
                  </a:cubicBezTo>
                  <a:cubicBezTo>
                    <a:pt x="13174" y="577"/>
                    <a:pt x="13021" y="412"/>
                    <a:pt x="13021" y="412"/>
                  </a:cubicBezTo>
                  <a:cubicBezTo>
                    <a:pt x="13021" y="330"/>
                    <a:pt x="12868" y="330"/>
                    <a:pt x="12868" y="247"/>
                  </a:cubicBezTo>
                  <a:cubicBezTo>
                    <a:pt x="12868" y="247"/>
                    <a:pt x="12868" y="165"/>
                    <a:pt x="12868" y="165"/>
                  </a:cubicBezTo>
                  <a:cubicBezTo>
                    <a:pt x="12868" y="165"/>
                    <a:pt x="13021" y="82"/>
                    <a:pt x="13174" y="82"/>
                  </a:cubicBezTo>
                  <a:cubicBezTo>
                    <a:pt x="13328" y="82"/>
                    <a:pt x="13328" y="82"/>
                    <a:pt x="13328" y="82"/>
                  </a:cubicBezTo>
                  <a:cubicBezTo>
                    <a:pt x="13481" y="82"/>
                    <a:pt x="13634" y="82"/>
                    <a:pt x="13634" y="82"/>
                  </a:cubicBezTo>
                  <a:cubicBezTo>
                    <a:pt x="13787" y="82"/>
                    <a:pt x="13940" y="0"/>
                    <a:pt x="14094" y="0"/>
                  </a:cubicBezTo>
                  <a:cubicBezTo>
                    <a:pt x="14247" y="0"/>
                    <a:pt x="14400" y="82"/>
                    <a:pt x="14400" y="165"/>
                  </a:cubicBezTo>
                  <a:cubicBezTo>
                    <a:pt x="14400" y="165"/>
                    <a:pt x="14553" y="247"/>
                    <a:pt x="14553" y="247"/>
                  </a:cubicBezTo>
                  <a:cubicBezTo>
                    <a:pt x="14553" y="247"/>
                    <a:pt x="14400" y="330"/>
                    <a:pt x="14400" y="330"/>
                  </a:cubicBezTo>
                  <a:cubicBezTo>
                    <a:pt x="14400" y="412"/>
                    <a:pt x="14400" y="495"/>
                    <a:pt x="14400" y="577"/>
                  </a:cubicBezTo>
                  <a:cubicBezTo>
                    <a:pt x="14400" y="577"/>
                    <a:pt x="14400" y="660"/>
                    <a:pt x="14553" y="660"/>
                  </a:cubicBezTo>
                  <a:cubicBezTo>
                    <a:pt x="14553" y="660"/>
                    <a:pt x="14706" y="660"/>
                    <a:pt x="14706" y="660"/>
                  </a:cubicBezTo>
                  <a:cubicBezTo>
                    <a:pt x="14860" y="660"/>
                    <a:pt x="14706" y="577"/>
                    <a:pt x="14706" y="495"/>
                  </a:cubicBezTo>
                  <a:cubicBezTo>
                    <a:pt x="14860" y="412"/>
                    <a:pt x="14860" y="412"/>
                    <a:pt x="14860" y="412"/>
                  </a:cubicBezTo>
                  <a:cubicBezTo>
                    <a:pt x="14860" y="412"/>
                    <a:pt x="14860" y="495"/>
                    <a:pt x="14860" y="577"/>
                  </a:cubicBezTo>
                  <a:cubicBezTo>
                    <a:pt x="15013" y="577"/>
                    <a:pt x="14860" y="660"/>
                    <a:pt x="14860" y="742"/>
                  </a:cubicBezTo>
                  <a:cubicBezTo>
                    <a:pt x="15013" y="742"/>
                    <a:pt x="15013" y="824"/>
                    <a:pt x="15013" y="824"/>
                  </a:cubicBezTo>
                  <a:cubicBezTo>
                    <a:pt x="15166" y="742"/>
                    <a:pt x="15166" y="660"/>
                    <a:pt x="15166" y="660"/>
                  </a:cubicBezTo>
                  <a:cubicBezTo>
                    <a:pt x="15166" y="660"/>
                    <a:pt x="15319" y="742"/>
                    <a:pt x="15472" y="660"/>
                  </a:cubicBezTo>
                  <a:cubicBezTo>
                    <a:pt x="15472" y="660"/>
                    <a:pt x="15319" y="577"/>
                    <a:pt x="15319" y="577"/>
                  </a:cubicBezTo>
                  <a:cubicBezTo>
                    <a:pt x="15472" y="495"/>
                    <a:pt x="15626" y="495"/>
                    <a:pt x="15626" y="577"/>
                  </a:cubicBezTo>
                  <a:cubicBezTo>
                    <a:pt x="15779" y="577"/>
                    <a:pt x="15779" y="660"/>
                    <a:pt x="15779" y="660"/>
                  </a:cubicBezTo>
                  <a:cubicBezTo>
                    <a:pt x="15932" y="660"/>
                    <a:pt x="15932" y="824"/>
                    <a:pt x="16085" y="824"/>
                  </a:cubicBezTo>
                  <a:cubicBezTo>
                    <a:pt x="16085" y="907"/>
                    <a:pt x="16238" y="907"/>
                    <a:pt x="16238" y="907"/>
                  </a:cubicBezTo>
                  <a:cubicBezTo>
                    <a:pt x="16238" y="989"/>
                    <a:pt x="16545" y="989"/>
                    <a:pt x="16698" y="1072"/>
                  </a:cubicBezTo>
                  <a:cubicBezTo>
                    <a:pt x="16698" y="1154"/>
                    <a:pt x="16545" y="1154"/>
                    <a:pt x="16545" y="1237"/>
                  </a:cubicBezTo>
                  <a:cubicBezTo>
                    <a:pt x="16545" y="1237"/>
                    <a:pt x="16545" y="1402"/>
                    <a:pt x="16545" y="1402"/>
                  </a:cubicBezTo>
                  <a:cubicBezTo>
                    <a:pt x="16545" y="1484"/>
                    <a:pt x="16698" y="1484"/>
                    <a:pt x="16851" y="1484"/>
                  </a:cubicBezTo>
                  <a:cubicBezTo>
                    <a:pt x="16851" y="1484"/>
                    <a:pt x="16851" y="1402"/>
                    <a:pt x="16851" y="1319"/>
                  </a:cubicBezTo>
                  <a:cubicBezTo>
                    <a:pt x="16851" y="1319"/>
                    <a:pt x="16851" y="1237"/>
                    <a:pt x="17004" y="1154"/>
                  </a:cubicBezTo>
                  <a:cubicBezTo>
                    <a:pt x="17004" y="1154"/>
                    <a:pt x="17311" y="1154"/>
                    <a:pt x="17464" y="1154"/>
                  </a:cubicBezTo>
                  <a:cubicBezTo>
                    <a:pt x="17464" y="1072"/>
                    <a:pt x="17464" y="989"/>
                    <a:pt x="17464" y="989"/>
                  </a:cubicBezTo>
                  <a:cubicBezTo>
                    <a:pt x="17617" y="989"/>
                    <a:pt x="17770" y="989"/>
                    <a:pt x="17770" y="989"/>
                  </a:cubicBezTo>
                  <a:cubicBezTo>
                    <a:pt x="17770" y="1072"/>
                    <a:pt x="17923" y="1154"/>
                    <a:pt x="18077" y="1237"/>
                  </a:cubicBezTo>
                  <a:cubicBezTo>
                    <a:pt x="18077" y="1237"/>
                    <a:pt x="18230" y="1402"/>
                    <a:pt x="18230" y="1484"/>
                  </a:cubicBezTo>
                  <a:cubicBezTo>
                    <a:pt x="18230" y="1484"/>
                    <a:pt x="18230" y="1566"/>
                    <a:pt x="18077" y="1566"/>
                  </a:cubicBezTo>
                  <a:cubicBezTo>
                    <a:pt x="18077" y="1649"/>
                    <a:pt x="17770" y="1566"/>
                    <a:pt x="17770" y="1649"/>
                  </a:cubicBezTo>
                  <a:cubicBezTo>
                    <a:pt x="17770" y="1649"/>
                    <a:pt x="17770" y="1731"/>
                    <a:pt x="17770" y="1814"/>
                  </a:cubicBezTo>
                  <a:cubicBezTo>
                    <a:pt x="17770" y="1814"/>
                    <a:pt x="17617" y="1896"/>
                    <a:pt x="17617" y="1896"/>
                  </a:cubicBezTo>
                  <a:cubicBezTo>
                    <a:pt x="17617" y="1979"/>
                    <a:pt x="17464" y="1979"/>
                    <a:pt x="17464" y="2061"/>
                  </a:cubicBezTo>
                  <a:cubicBezTo>
                    <a:pt x="17464" y="2061"/>
                    <a:pt x="17311" y="2226"/>
                    <a:pt x="17464" y="2308"/>
                  </a:cubicBezTo>
                  <a:cubicBezTo>
                    <a:pt x="17464" y="2308"/>
                    <a:pt x="17617" y="2226"/>
                    <a:pt x="17617" y="2226"/>
                  </a:cubicBezTo>
                  <a:cubicBezTo>
                    <a:pt x="17770" y="2144"/>
                    <a:pt x="17923" y="2061"/>
                    <a:pt x="17923" y="2061"/>
                  </a:cubicBezTo>
                  <a:cubicBezTo>
                    <a:pt x="18077" y="2061"/>
                    <a:pt x="18077" y="2144"/>
                    <a:pt x="18077" y="2226"/>
                  </a:cubicBezTo>
                  <a:cubicBezTo>
                    <a:pt x="18077" y="2226"/>
                    <a:pt x="17923" y="2308"/>
                    <a:pt x="18077" y="2308"/>
                  </a:cubicBezTo>
                  <a:cubicBezTo>
                    <a:pt x="18077" y="2308"/>
                    <a:pt x="18230" y="2308"/>
                    <a:pt x="18230" y="2308"/>
                  </a:cubicBezTo>
                  <a:cubicBezTo>
                    <a:pt x="18230" y="2308"/>
                    <a:pt x="18230" y="2226"/>
                    <a:pt x="18383" y="2144"/>
                  </a:cubicBezTo>
                  <a:cubicBezTo>
                    <a:pt x="18383" y="2144"/>
                    <a:pt x="18689" y="2144"/>
                    <a:pt x="18843" y="2144"/>
                  </a:cubicBezTo>
                  <a:cubicBezTo>
                    <a:pt x="18843" y="2144"/>
                    <a:pt x="19149" y="2226"/>
                    <a:pt x="19149" y="2226"/>
                  </a:cubicBezTo>
                  <a:cubicBezTo>
                    <a:pt x="19149" y="2308"/>
                    <a:pt x="19302" y="2391"/>
                    <a:pt x="19302" y="2391"/>
                  </a:cubicBezTo>
                  <a:cubicBezTo>
                    <a:pt x="19149" y="2391"/>
                    <a:pt x="19149" y="2473"/>
                    <a:pt x="19149" y="2473"/>
                  </a:cubicBezTo>
                  <a:cubicBezTo>
                    <a:pt x="18996" y="2473"/>
                    <a:pt x="18843" y="2391"/>
                    <a:pt x="18689" y="2391"/>
                  </a:cubicBezTo>
                  <a:cubicBezTo>
                    <a:pt x="18536" y="2391"/>
                    <a:pt x="18383" y="2556"/>
                    <a:pt x="18383" y="2556"/>
                  </a:cubicBezTo>
                  <a:cubicBezTo>
                    <a:pt x="18383" y="2638"/>
                    <a:pt x="18383" y="2721"/>
                    <a:pt x="18383" y="2803"/>
                  </a:cubicBezTo>
                  <a:cubicBezTo>
                    <a:pt x="18383" y="2803"/>
                    <a:pt x="18230" y="2803"/>
                    <a:pt x="18230" y="2885"/>
                  </a:cubicBezTo>
                  <a:cubicBezTo>
                    <a:pt x="18230" y="2885"/>
                    <a:pt x="18383" y="2968"/>
                    <a:pt x="18230" y="2968"/>
                  </a:cubicBezTo>
                  <a:cubicBezTo>
                    <a:pt x="18230" y="3050"/>
                    <a:pt x="18077" y="2968"/>
                    <a:pt x="18077" y="2968"/>
                  </a:cubicBezTo>
                  <a:cubicBezTo>
                    <a:pt x="17923" y="2968"/>
                    <a:pt x="17617" y="2885"/>
                    <a:pt x="17464" y="2968"/>
                  </a:cubicBezTo>
                  <a:cubicBezTo>
                    <a:pt x="17464" y="2968"/>
                    <a:pt x="17464" y="3133"/>
                    <a:pt x="17464" y="3133"/>
                  </a:cubicBezTo>
                  <a:cubicBezTo>
                    <a:pt x="17464" y="3133"/>
                    <a:pt x="17770" y="3133"/>
                    <a:pt x="17770" y="3133"/>
                  </a:cubicBezTo>
                  <a:cubicBezTo>
                    <a:pt x="17923" y="3133"/>
                    <a:pt x="18230" y="3215"/>
                    <a:pt x="18230" y="3215"/>
                  </a:cubicBezTo>
                  <a:cubicBezTo>
                    <a:pt x="18383" y="3215"/>
                    <a:pt x="18536" y="3133"/>
                    <a:pt x="18536" y="3133"/>
                  </a:cubicBezTo>
                  <a:cubicBezTo>
                    <a:pt x="18689" y="3133"/>
                    <a:pt x="18996" y="3050"/>
                    <a:pt x="18996" y="3050"/>
                  </a:cubicBezTo>
                  <a:cubicBezTo>
                    <a:pt x="18996" y="3133"/>
                    <a:pt x="18996" y="3215"/>
                    <a:pt x="18996" y="3215"/>
                  </a:cubicBezTo>
                  <a:cubicBezTo>
                    <a:pt x="18996" y="3215"/>
                    <a:pt x="18996" y="3298"/>
                    <a:pt x="18996" y="3298"/>
                  </a:cubicBezTo>
                  <a:cubicBezTo>
                    <a:pt x="18996" y="3298"/>
                    <a:pt x="19149" y="3463"/>
                    <a:pt x="19302" y="3463"/>
                  </a:cubicBezTo>
                  <a:cubicBezTo>
                    <a:pt x="19302" y="3545"/>
                    <a:pt x="19455" y="3463"/>
                    <a:pt x="19609" y="3463"/>
                  </a:cubicBezTo>
                  <a:cubicBezTo>
                    <a:pt x="19609" y="3545"/>
                    <a:pt x="19762" y="3627"/>
                    <a:pt x="19762" y="3627"/>
                  </a:cubicBezTo>
                  <a:cubicBezTo>
                    <a:pt x="19915" y="3627"/>
                    <a:pt x="20068" y="3627"/>
                    <a:pt x="20068" y="3627"/>
                  </a:cubicBezTo>
                  <a:cubicBezTo>
                    <a:pt x="20221" y="3710"/>
                    <a:pt x="20374" y="3710"/>
                    <a:pt x="20374" y="3792"/>
                  </a:cubicBezTo>
                  <a:cubicBezTo>
                    <a:pt x="20374" y="3792"/>
                    <a:pt x="20221" y="3875"/>
                    <a:pt x="20221" y="3875"/>
                  </a:cubicBezTo>
                  <a:cubicBezTo>
                    <a:pt x="20068" y="3875"/>
                    <a:pt x="19915" y="3792"/>
                    <a:pt x="19915" y="3792"/>
                  </a:cubicBezTo>
                  <a:cubicBezTo>
                    <a:pt x="19915" y="3792"/>
                    <a:pt x="19762" y="3875"/>
                    <a:pt x="19762" y="3875"/>
                  </a:cubicBezTo>
                  <a:cubicBezTo>
                    <a:pt x="19762" y="3875"/>
                    <a:pt x="19915" y="3957"/>
                    <a:pt x="19915" y="3957"/>
                  </a:cubicBezTo>
                  <a:cubicBezTo>
                    <a:pt x="19915" y="3957"/>
                    <a:pt x="19915" y="4040"/>
                    <a:pt x="19762" y="4040"/>
                  </a:cubicBezTo>
                  <a:cubicBezTo>
                    <a:pt x="19609" y="4040"/>
                    <a:pt x="19609" y="4040"/>
                    <a:pt x="19609" y="4040"/>
                  </a:cubicBezTo>
                  <a:cubicBezTo>
                    <a:pt x="19609" y="4040"/>
                    <a:pt x="19609" y="3957"/>
                    <a:pt x="19455" y="3957"/>
                  </a:cubicBezTo>
                  <a:cubicBezTo>
                    <a:pt x="19455" y="3957"/>
                    <a:pt x="19455" y="4040"/>
                    <a:pt x="19455" y="4040"/>
                  </a:cubicBezTo>
                  <a:cubicBezTo>
                    <a:pt x="19302" y="4122"/>
                    <a:pt x="19302" y="4205"/>
                    <a:pt x="19455" y="4205"/>
                  </a:cubicBezTo>
                  <a:cubicBezTo>
                    <a:pt x="19455" y="4287"/>
                    <a:pt x="19762" y="4287"/>
                    <a:pt x="19915" y="4287"/>
                  </a:cubicBezTo>
                  <a:cubicBezTo>
                    <a:pt x="19915" y="4369"/>
                    <a:pt x="20221" y="4534"/>
                    <a:pt x="20221" y="4534"/>
                  </a:cubicBezTo>
                  <a:cubicBezTo>
                    <a:pt x="20221" y="4617"/>
                    <a:pt x="20068" y="4782"/>
                    <a:pt x="20068" y="4864"/>
                  </a:cubicBezTo>
                  <a:cubicBezTo>
                    <a:pt x="20068" y="4864"/>
                    <a:pt x="20221" y="5029"/>
                    <a:pt x="20221" y="5029"/>
                  </a:cubicBezTo>
                  <a:cubicBezTo>
                    <a:pt x="20374" y="5111"/>
                    <a:pt x="20528" y="5111"/>
                    <a:pt x="20528" y="5111"/>
                  </a:cubicBezTo>
                  <a:cubicBezTo>
                    <a:pt x="20528" y="5194"/>
                    <a:pt x="20528" y="5276"/>
                    <a:pt x="20528" y="5276"/>
                  </a:cubicBezTo>
                  <a:cubicBezTo>
                    <a:pt x="20528" y="5359"/>
                    <a:pt x="20528" y="5441"/>
                    <a:pt x="20528" y="5441"/>
                  </a:cubicBezTo>
                  <a:cubicBezTo>
                    <a:pt x="20528" y="5524"/>
                    <a:pt x="20374" y="5524"/>
                    <a:pt x="20374" y="5606"/>
                  </a:cubicBezTo>
                  <a:cubicBezTo>
                    <a:pt x="20374" y="5689"/>
                    <a:pt x="20374" y="5771"/>
                    <a:pt x="20374" y="5853"/>
                  </a:cubicBezTo>
                  <a:cubicBezTo>
                    <a:pt x="20374" y="5936"/>
                    <a:pt x="20528" y="6018"/>
                    <a:pt x="20681" y="6101"/>
                  </a:cubicBezTo>
                  <a:cubicBezTo>
                    <a:pt x="20681" y="6183"/>
                    <a:pt x="21140" y="6266"/>
                    <a:pt x="21140" y="6348"/>
                  </a:cubicBezTo>
                  <a:cubicBezTo>
                    <a:pt x="21140" y="6348"/>
                    <a:pt x="21140" y="6431"/>
                    <a:pt x="21140" y="6513"/>
                  </a:cubicBezTo>
                  <a:cubicBezTo>
                    <a:pt x="21140" y="6513"/>
                    <a:pt x="21447" y="6595"/>
                    <a:pt x="21447" y="6595"/>
                  </a:cubicBezTo>
                  <a:cubicBezTo>
                    <a:pt x="21600" y="6595"/>
                    <a:pt x="21600" y="6678"/>
                    <a:pt x="21600" y="6760"/>
                  </a:cubicBezTo>
                  <a:cubicBezTo>
                    <a:pt x="21600" y="6760"/>
                    <a:pt x="21447" y="6843"/>
                    <a:pt x="21294" y="6925"/>
                  </a:cubicBezTo>
                  <a:cubicBezTo>
                    <a:pt x="21294" y="7008"/>
                    <a:pt x="21294" y="7255"/>
                    <a:pt x="21140" y="7337"/>
                  </a:cubicBezTo>
                  <a:cubicBezTo>
                    <a:pt x="21140" y="7420"/>
                    <a:pt x="20987" y="7420"/>
                    <a:pt x="20834" y="7502"/>
                  </a:cubicBezTo>
                  <a:cubicBezTo>
                    <a:pt x="20681" y="7585"/>
                    <a:pt x="20987" y="7750"/>
                    <a:pt x="20834" y="7832"/>
                  </a:cubicBezTo>
                  <a:cubicBezTo>
                    <a:pt x="20834" y="7915"/>
                    <a:pt x="20528" y="7997"/>
                    <a:pt x="20528" y="7997"/>
                  </a:cubicBezTo>
                  <a:cubicBezTo>
                    <a:pt x="20374" y="7997"/>
                    <a:pt x="20374" y="7997"/>
                    <a:pt x="20221" y="7997"/>
                  </a:cubicBezTo>
                  <a:cubicBezTo>
                    <a:pt x="20068" y="8079"/>
                    <a:pt x="19609" y="8162"/>
                    <a:pt x="19609" y="8244"/>
                  </a:cubicBezTo>
                  <a:cubicBezTo>
                    <a:pt x="19455" y="8327"/>
                    <a:pt x="19455" y="8409"/>
                    <a:pt x="19302" y="8492"/>
                  </a:cubicBezTo>
                  <a:cubicBezTo>
                    <a:pt x="19302" y="8574"/>
                    <a:pt x="18996" y="8739"/>
                    <a:pt x="18996" y="8821"/>
                  </a:cubicBezTo>
                  <a:cubicBezTo>
                    <a:pt x="18843" y="8904"/>
                    <a:pt x="18843" y="9151"/>
                    <a:pt x="18843" y="9234"/>
                  </a:cubicBezTo>
                  <a:cubicBezTo>
                    <a:pt x="18843" y="9398"/>
                    <a:pt x="18996" y="9563"/>
                    <a:pt x="19149" y="9728"/>
                  </a:cubicBezTo>
                  <a:cubicBezTo>
                    <a:pt x="19149" y="9811"/>
                    <a:pt x="19149" y="10058"/>
                    <a:pt x="19302" y="10140"/>
                  </a:cubicBezTo>
                  <a:cubicBezTo>
                    <a:pt x="19455" y="10305"/>
                    <a:pt x="19915" y="10388"/>
                    <a:pt x="20068" y="10470"/>
                  </a:cubicBezTo>
                  <a:cubicBezTo>
                    <a:pt x="20068" y="10553"/>
                    <a:pt x="20221" y="10800"/>
                    <a:pt x="20068" y="10882"/>
                  </a:cubicBezTo>
                  <a:cubicBezTo>
                    <a:pt x="20068" y="10882"/>
                    <a:pt x="19915" y="10965"/>
                    <a:pt x="19915" y="10965"/>
                  </a:cubicBezTo>
                  <a:cubicBezTo>
                    <a:pt x="19915" y="11047"/>
                    <a:pt x="19915" y="11130"/>
                    <a:pt x="19915" y="11212"/>
                  </a:cubicBezTo>
                  <a:cubicBezTo>
                    <a:pt x="19762" y="11295"/>
                    <a:pt x="19609" y="11377"/>
                    <a:pt x="19609" y="11460"/>
                  </a:cubicBezTo>
                  <a:cubicBezTo>
                    <a:pt x="19455" y="11542"/>
                    <a:pt x="19455" y="11624"/>
                    <a:pt x="19455" y="11707"/>
                  </a:cubicBezTo>
                  <a:cubicBezTo>
                    <a:pt x="19609" y="11707"/>
                    <a:pt x="19762" y="11789"/>
                    <a:pt x="19762" y="11872"/>
                  </a:cubicBezTo>
                  <a:cubicBezTo>
                    <a:pt x="19762" y="11872"/>
                    <a:pt x="19915" y="12037"/>
                    <a:pt x="19915" y="12119"/>
                  </a:cubicBezTo>
                  <a:cubicBezTo>
                    <a:pt x="19762" y="12119"/>
                    <a:pt x="19609" y="12202"/>
                    <a:pt x="19609" y="12202"/>
                  </a:cubicBezTo>
                  <a:cubicBezTo>
                    <a:pt x="19455" y="12202"/>
                    <a:pt x="19609" y="12284"/>
                    <a:pt x="19609" y="12366"/>
                  </a:cubicBezTo>
                  <a:cubicBezTo>
                    <a:pt x="19609" y="12366"/>
                    <a:pt x="19762" y="12449"/>
                    <a:pt x="19762" y="12531"/>
                  </a:cubicBezTo>
                  <a:cubicBezTo>
                    <a:pt x="19762" y="12614"/>
                    <a:pt x="19762" y="12779"/>
                    <a:pt x="19609" y="12861"/>
                  </a:cubicBezTo>
                  <a:cubicBezTo>
                    <a:pt x="19609" y="12944"/>
                    <a:pt x="19455" y="13026"/>
                    <a:pt x="19455" y="13108"/>
                  </a:cubicBezTo>
                  <a:cubicBezTo>
                    <a:pt x="19455" y="13191"/>
                    <a:pt x="19302" y="13273"/>
                    <a:pt x="19302" y="13356"/>
                  </a:cubicBezTo>
                  <a:cubicBezTo>
                    <a:pt x="19455" y="13438"/>
                    <a:pt x="19455" y="13603"/>
                    <a:pt x="19609" y="13685"/>
                  </a:cubicBezTo>
                  <a:cubicBezTo>
                    <a:pt x="19609" y="13768"/>
                    <a:pt x="19609" y="13850"/>
                    <a:pt x="19455" y="13933"/>
                  </a:cubicBezTo>
                  <a:cubicBezTo>
                    <a:pt x="19455" y="14015"/>
                    <a:pt x="19302" y="14098"/>
                    <a:pt x="19302" y="14098"/>
                  </a:cubicBezTo>
                  <a:cubicBezTo>
                    <a:pt x="19302" y="14180"/>
                    <a:pt x="19302" y="14263"/>
                    <a:pt x="19302" y="14263"/>
                  </a:cubicBezTo>
                  <a:cubicBezTo>
                    <a:pt x="19302" y="14345"/>
                    <a:pt x="19149" y="14345"/>
                    <a:pt x="19149" y="14427"/>
                  </a:cubicBezTo>
                  <a:cubicBezTo>
                    <a:pt x="19149" y="14510"/>
                    <a:pt x="19149" y="14757"/>
                    <a:pt x="19149" y="14840"/>
                  </a:cubicBezTo>
                  <a:cubicBezTo>
                    <a:pt x="19149" y="15005"/>
                    <a:pt x="19149" y="15252"/>
                    <a:pt x="19149" y="15334"/>
                  </a:cubicBezTo>
                  <a:cubicBezTo>
                    <a:pt x="18996" y="15499"/>
                    <a:pt x="18689" y="15664"/>
                    <a:pt x="18843" y="15747"/>
                  </a:cubicBezTo>
                  <a:cubicBezTo>
                    <a:pt x="18843" y="15911"/>
                    <a:pt x="18996" y="15994"/>
                    <a:pt x="18996" y="16076"/>
                  </a:cubicBezTo>
                  <a:cubicBezTo>
                    <a:pt x="18996" y="16159"/>
                    <a:pt x="18996" y="16406"/>
                    <a:pt x="18843" y="16571"/>
                  </a:cubicBezTo>
                  <a:cubicBezTo>
                    <a:pt x="18843" y="16653"/>
                    <a:pt x="18689" y="16818"/>
                    <a:pt x="18536" y="16901"/>
                  </a:cubicBezTo>
                  <a:cubicBezTo>
                    <a:pt x="18536" y="16901"/>
                    <a:pt x="18536" y="17066"/>
                    <a:pt x="18536" y="17148"/>
                  </a:cubicBezTo>
                  <a:cubicBezTo>
                    <a:pt x="18383" y="17148"/>
                    <a:pt x="18383" y="17148"/>
                    <a:pt x="18383" y="17148"/>
                  </a:cubicBezTo>
                  <a:cubicBezTo>
                    <a:pt x="18230" y="17148"/>
                    <a:pt x="18230" y="17231"/>
                    <a:pt x="18230" y="17313"/>
                  </a:cubicBezTo>
                  <a:cubicBezTo>
                    <a:pt x="18383" y="17313"/>
                    <a:pt x="18536" y="17313"/>
                    <a:pt x="18536" y="17395"/>
                  </a:cubicBezTo>
                  <a:cubicBezTo>
                    <a:pt x="18536" y="17395"/>
                    <a:pt x="18536" y="17560"/>
                    <a:pt x="18689" y="17560"/>
                  </a:cubicBezTo>
                  <a:cubicBezTo>
                    <a:pt x="18689" y="17643"/>
                    <a:pt x="18996" y="17643"/>
                    <a:pt x="18996" y="17643"/>
                  </a:cubicBezTo>
                  <a:cubicBezTo>
                    <a:pt x="18996" y="17725"/>
                    <a:pt x="18843" y="17725"/>
                    <a:pt x="18689" y="17725"/>
                  </a:cubicBezTo>
                  <a:cubicBezTo>
                    <a:pt x="18689" y="17808"/>
                    <a:pt x="18536" y="17725"/>
                    <a:pt x="18536" y="17725"/>
                  </a:cubicBezTo>
                  <a:cubicBezTo>
                    <a:pt x="18383" y="17808"/>
                    <a:pt x="18383" y="17890"/>
                    <a:pt x="18230" y="17890"/>
                  </a:cubicBezTo>
                  <a:cubicBezTo>
                    <a:pt x="18230" y="17973"/>
                    <a:pt x="18230" y="18055"/>
                    <a:pt x="18230" y="18137"/>
                  </a:cubicBezTo>
                  <a:cubicBezTo>
                    <a:pt x="18230" y="18220"/>
                    <a:pt x="18077" y="18385"/>
                    <a:pt x="18077" y="18467"/>
                  </a:cubicBezTo>
                  <a:cubicBezTo>
                    <a:pt x="18077" y="18550"/>
                    <a:pt x="18230" y="18632"/>
                    <a:pt x="18230" y="18715"/>
                  </a:cubicBezTo>
                  <a:cubicBezTo>
                    <a:pt x="18230" y="18797"/>
                    <a:pt x="18077" y="18879"/>
                    <a:pt x="18077" y="18879"/>
                  </a:cubicBezTo>
                  <a:cubicBezTo>
                    <a:pt x="18077" y="18962"/>
                    <a:pt x="18077" y="19044"/>
                    <a:pt x="18077" y="19127"/>
                  </a:cubicBezTo>
                  <a:cubicBezTo>
                    <a:pt x="17923" y="19127"/>
                    <a:pt x="17770" y="19044"/>
                    <a:pt x="17617" y="19127"/>
                  </a:cubicBezTo>
                  <a:cubicBezTo>
                    <a:pt x="17617" y="19127"/>
                    <a:pt x="17617" y="19209"/>
                    <a:pt x="17617" y="19292"/>
                  </a:cubicBezTo>
                  <a:cubicBezTo>
                    <a:pt x="17617" y="19292"/>
                    <a:pt x="17770" y="19374"/>
                    <a:pt x="17617" y="19456"/>
                  </a:cubicBezTo>
                  <a:cubicBezTo>
                    <a:pt x="17617" y="19456"/>
                    <a:pt x="17464" y="19456"/>
                    <a:pt x="17311" y="19456"/>
                  </a:cubicBezTo>
                  <a:cubicBezTo>
                    <a:pt x="17311" y="19374"/>
                    <a:pt x="17311" y="19374"/>
                    <a:pt x="17311" y="19292"/>
                  </a:cubicBezTo>
                  <a:cubicBezTo>
                    <a:pt x="17157" y="19292"/>
                    <a:pt x="17311" y="19209"/>
                    <a:pt x="17157" y="19209"/>
                  </a:cubicBezTo>
                  <a:cubicBezTo>
                    <a:pt x="17157" y="19127"/>
                    <a:pt x="17004" y="19209"/>
                    <a:pt x="16851" y="19209"/>
                  </a:cubicBezTo>
                  <a:cubicBezTo>
                    <a:pt x="16698" y="19209"/>
                    <a:pt x="16545" y="19209"/>
                    <a:pt x="16391" y="19209"/>
                  </a:cubicBezTo>
                  <a:cubicBezTo>
                    <a:pt x="16391" y="19209"/>
                    <a:pt x="16238" y="19127"/>
                    <a:pt x="16238" y="19127"/>
                  </a:cubicBezTo>
                  <a:cubicBezTo>
                    <a:pt x="16238" y="19127"/>
                    <a:pt x="15932" y="19127"/>
                    <a:pt x="15932" y="19127"/>
                  </a:cubicBezTo>
                  <a:cubicBezTo>
                    <a:pt x="15779" y="19127"/>
                    <a:pt x="15779" y="19044"/>
                    <a:pt x="15779" y="18962"/>
                  </a:cubicBezTo>
                  <a:cubicBezTo>
                    <a:pt x="15626" y="18962"/>
                    <a:pt x="15626" y="18879"/>
                    <a:pt x="15472" y="18879"/>
                  </a:cubicBezTo>
                  <a:cubicBezTo>
                    <a:pt x="15472" y="18879"/>
                    <a:pt x="15166" y="18879"/>
                    <a:pt x="15166" y="18879"/>
                  </a:cubicBezTo>
                  <a:cubicBezTo>
                    <a:pt x="15013" y="18797"/>
                    <a:pt x="15013" y="18715"/>
                    <a:pt x="15013" y="18632"/>
                  </a:cubicBezTo>
                  <a:cubicBezTo>
                    <a:pt x="14860" y="18632"/>
                    <a:pt x="15013" y="18550"/>
                    <a:pt x="14860" y="18467"/>
                  </a:cubicBezTo>
                  <a:cubicBezTo>
                    <a:pt x="14860" y="18385"/>
                    <a:pt x="14553" y="18385"/>
                    <a:pt x="14247" y="18302"/>
                  </a:cubicBezTo>
                  <a:cubicBezTo>
                    <a:pt x="14247" y="18302"/>
                    <a:pt x="13940" y="18302"/>
                    <a:pt x="13787" y="18302"/>
                  </a:cubicBezTo>
                  <a:cubicBezTo>
                    <a:pt x="13634" y="18302"/>
                    <a:pt x="13481" y="18385"/>
                    <a:pt x="13328" y="18385"/>
                  </a:cubicBezTo>
                  <a:cubicBezTo>
                    <a:pt x="13328" y="18385"/>
                    <a:pt x="13174" y="18385"/>
                    <a:pt x="13021" y="18385"/>
                  </a:cubicBezTo>
                  <a:cubicBezTo>
                    <a:pt x="13021" y="18467"/>
                    <a:pt x="13021" y="18550"/>
                    <a:pt x="13021" y="18550"/>
                  </a:cubicBezTo>
                  <a:cubicBezTo>
                    <a:pt x="13021" y="18550"/>
                    <a:pt x="12868" y="18632"/>
                    <a:pt x="12868" y="18632"/>
                  </a:cubicBezTo>
                  <a:cubicBezTo>
                    <a:pt x="12715" y="18632"/>
                    <a:pt x="12562" y="18550"/>
                    <a:pt x="12562" y="18550"/>
                  </a:cubicBezTo>
                  <a:cubicBezTo>
                    <a:pt x="12409" y="18550"/>
                    <a:pt x="12409" y="18550"/>
                    <a:pt x="12255" y="18550"/>
                  </a:cubicBezTo>
                  <a:cubicBezTo>
                    <a:pt x="12255" y="18550"/>
                    <a:pt x="12102" y="18550"/>
                    <a:pt x="11949" y="18550"/>
                  </a:cubicBezTo>
                  <a:cubicBezTo>
                    <a:pt x="11949" y="18550"/>
                    <a:pt x="11643" y="18632"/>
                    <a:pt x="11643" y="18632"/>
                  </a:cubicBezTo>
                  <a:cubicBezTo>
                    <a:pt x="11489" y="18632"/>
                    <a:pt x="11489" y="18715"/>
                    <a:pt x="11336" y="18797"/>
                  </a:cubicBezTo>
                  <a:cubicBezTo>
                    <a:pt x="11183" y="18797"/>
                    <a:pt x="11030" y="18879"/>
                    <a:pt x="10877" y="18962"/>
                  </a:cubicBezTo>
                  <a:cubicBezTo>
                    <a:pt x="10877" y="19044"/>
                    <a:pt x="10723" y="19209"/>
                    <a:pt x="10723" y="19292"/>
                  </a:cubicBezTo>
                  <a:cubicBezTo>
                    <a:pt x="10723" y="19374"/>
                    <a:pt x="10877" y="19539"/>
                    <a:pt x="10877" y="19539"/>
                  </a:cubicBezTo>
                  <a:cubicBezTo>
                    <a:pt x="11030" y="19621"/>
                    <a:pt x="11183" y="19621"/>
                    <a:pt x="11183" y="19704"/>
                  </a:cubicBezTo>
                  <a:cubicBezTo>
                    <a:pt x="11336" y="19704"/>
                    <a:pt x="11489" y="19869"/>
                    <a:pt x="11336" y="19951"/>
                  </a:cubicBezTo>
                  <a:cubicBezTo>
                    <a:pt x="11336" y="19951"/>
                    <a:pt x="11030" y="19951"/>
                    <a:pt x="11030" y="20034"/>
                  </a:cubicBezTo>
                  <a:cubicBezTo>
                    <a:pt x="11030" y="20034"/>
                    <a:pt x="10877" y="20116"/>
                    <a:pt x="10877" y="20116"/>
                  </a:cubicBezTo>
                  <a:cubicBezTo>
                    <a:pt x="10877" y="20198"/>
                    <a:pt x="11030" y="20281"/>
                    <a:pt x="11030" y="20281"/>
                  </a:cubicBezTo>
                  <a:cubicBezTo>
                    <a:pt x="11030" y="20363"/>
                    <a:pt x="11183" y="20446"/>
                    <a:pt x="11030" y="20528"/>
                  </a:cubicBezTo>
                  <a:cubicBezTo>
                    <a:pt x="11030" y="20528"/>
                    <a:pt x="10877" y="20528"/>
                    <a:pt x="10877" y="20528"/>
                  </a:cubicBezTo>
                  <a:cubicBezTo>
                    <a:pt x="10877" y="20528"/>
                    <a:pt x="10723" y="20446"/>
                    <a:pt x="10723" y="20446"/>
                  </a:cubicBezTo>
                  <a:cubicBezTo>
                    <a:pt x="10570" y="20528"/>
                    <a:pt x="10570" y="20611"/>
                    <a:pt x="10570" y="20611"/>
                  </a:cubicBezTo>
                  <a:cubicBezTo>
                    <a:pt x="10417" y="20611"/>
                    <a:pt x="10111" y="20693"/>
                    <a:pt x="9957" y="20693"/>
                  </a:cubicBezTo>
                  <a:cubicBezTo>
                    <a:pt x="9957" y="20776"/>
                    <a:pt x="9804" y="20940"/>
                    <a:pt x="9651" y="21023"/>
                  </a:cubicBezTo>
                  <a:cubicBezTo>
                    <a:pt x="9651" y="21105"/>
                    <a:pt x="9498" y="21188"/>
                    <a:pt x="9498" y="21188"/>
                  </a:cubicBezTo>
                  <a:cubicBezTo>
                    <a:pt x="9498" y="21188"/>
                    <a:pt x="9345" y="21188"/>
                    <a:pt x="9191" y="21188"/>
                  </a:cubicBezTo>
                  <a:cubicBezTo>
                    <a:pt x="9191" y="21270"/>
                    <a:pt x="9038" y="21270"/>
                    <a:pt x="9038" y="21270"/>
                  </a:cubicBezTo>
                  <a:cubicBezTo>
                    <a:pt x="9038" y="21270"/>
                    <a:pt x="9038" y="21353"/>
                    <a:pt x="8885" y="2135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7" name="Google Shape;2677;p280"/>
            <p:cNvSpPr/>
            <p:nvPr/>
          </p:nvSpPr>
          <p:spPr>
            <a:xfrm>
              <a:off x="780277" y="5869459"/>
              <a:ext cx="69346" cy="121724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20509" y="9600"/>
                  </a:moveTo>
                  <a:cubicBezTo>
                    <a:pt x="20509" y="8400"/>
                    <a:pt x="18545" y="8400"/>
                    <a:pt x="18545" y="8400"/>
                  </a:cubicBezTo>
                  <a:cubicBezTo>
                    <a:pt x="18545" y="8400"/>
                    <a:pt x="20509" y="7200"/>
                    <a:pt x="20509" y="6000"/>
                  </a:cubicBezTo>
                  <a:cubicBezTo>
                    <a:pt x="20509" y="6000"/>
                    <a:pt x="20509" y="4800"/>
                    <a:pt x="18545" y="3600"/>
                  </a:cubicBezTo>
                  <a:cubicBezTo>
                    <a:pt x="16582" y="2400"/>
                    <a:pt x="16582" y="2400"/>
                    <a:pt x="16582" y="2400"/>
                  </a:cubicBezTo>
                  <a:cubicBezTo>
                    <a:pt x="14618" y="2400"/>
                    <a:pt x="14618" y="1200"/>
                    <a:pt x="14618" y="0"/>
                  </a:cubicBezTo>
                  <a:cubicBezTo>
                    <a:pt x="14618" y="0"/>
                    <a:pt x="10691" y="0"/>
                    <a:pt x="8727" y="0"/>
                  </a:cubicBezTo>
                  <a:cubicBezTo>
                    <a:pt x="6764" y="0"/>
                    <a:pt x="4800" y="0"/>
                    <a:pt x="4800" y="0"/>
                  </a:cubicBezTo>
                  <a:cubicBezTo>
                    <a:pt x="2836" y="0"/>
                    <a:pt x="2836" y="0"/>
                    <a:pt x="873" y="1200"/>
                  </a:cubicBezTo>
                  <a:cubicBezTo>
                    <a:pt x="873" y="2400"/>
                    <a:pt x="873" y="2400"/>
                    <a:pt x="873" y="2400"/>
                  </a:cubicBezTo>
                  <a:cubicBezTo>
                    <a:pt x="873" y="2400"/>
                    <a:pt x="2836" y="2400"/>
                    <a:pt x="2836" y="3600"/>
                  </a:cubicBezTo>
                  <a:cubicBezTo>
                    <a:pt x="2836" y="3600"/>
                    <a:pt x="2836" y="3600"/>
                    <a:pt x="2836" y="4800"/>
                  </a:cubicBezTo>
                  <a:cubicBezTo>
                    <a:pt x="873" y="4800"/>
                    <a:pt x="873" y="4800"/>
                    <a:pt x="873" y="4800"/>
                  </a:cubicBezTo>
                  <a:cubicBezTo>
                    <a:pt x="-1091" y="4800"/>
                    <a:pt x="873" y="7200"/>
                    <a:pt x="873" y="7200"/>
                  </a:cubicBezTo>
                  <a:cubicBezTo>
                    <a:pt x="2836" y="8400"/>
                    <a:pt x="2836" y="8400"/>
                    <a:pt x="4800" y="8400"/>
                  </a:cubicBezTo>
                  <a:cubicBezTo>
                    <a:pt x="4800" y="9600"/>
                    <a:pt x="4800" y="10800"/>
                    <a:pt x="4800" y="10800"/>
                  </a:cubicBezTo>
                  <a:cubicBezTo>
                    <a:pt x="4800" y="12000"/>
                    <a:pt x="6764" y="12000"/>
                    <a:pt x="6764" y="13200"/>
                  </a:cubicBezTo>
                  <a:cubicBezTo>
                    <a:pt x="6764" y="13200"/>
                    <a:pt x="6764" y="14400"/>
                    <a:pt x="6764" y="15600"/>
                  </a:cubicBezTo>
                  <a:cubicBezTo>
                    <a:pt x="6764" y="15600"/>
                    <a:pt x="8727" y="16800"/>
                    <a:pt x="8727" y="16800"/>
                  </a:cubicBezTo>
                  <a:cubicBezTo>
                    <a:pt x="8727" y="16800"/>
                    <a:pt x="8727" y="18000"/>
                    <a:pt x="8727" y="19200"/>
                  </a:cubicBezTo>
                  <a:cubicBezTo>
                    <a:pt x="8727" y="19200"/>
                    <a:pt x="8727" y="21600"/>
                    <a:pt x="10691" y="21600"/>
                  </a:cubicBezTo>
                  <a:cubicBezTo>
                    <a:pt x="10691" y="21600"/>
                    <a:pt x="12654" y="21600"/>
                    <a:pt x="12654" y="21600"/>
                  </a:cubicBezTo>
                  <a:cubicBezTo>
                    <a:pt x="12654" y="20400"/>
                    <a:pt x="16582" y="21600"/>
                    <a:pt x="16582" y="21600"/>
                  </a:cubicBezTo>
                  <a:cubicBezTo>
                    <a:pt x="18545" y="20400"/>
                    <a:pt x="18545" y="19200"/>
                    <a:pt x="18545" y="18000"/>
                  </a:cubicBezTo>
                  <a:cubicBezTo>
                    <a:pt x="18545" y="16800"/>
                    <a:pt x="18545" y="15600"/>
                    <a:pt x="18545" y="14400"/>
                  </a:cubicBezTo>
                  <a:cubicBezTo>
                    <a:pt x="18545" y="14400"/>
                    <a:pt x="18545" y="12000"/>
                    <a:pt x="18545" y="12000"/>
                  </a:cubicBezTo>
                  <a:cubicBezTo>
                    <a:pt x="18545" y="10800"/>
                    <a:pt x="20509" y="9600"/>
                    <a:pt x="20509" y="9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8" name="Google Shape;2678;p280"/>
            <p:cNvSpPr/>
            <p:nvPr/>
          </p:nvSpPr>
          <p:spPr>
            <a:xfrm>
              <a:off x="780277" y="5869459"/>
              <a:ext cx="69346" cy="121724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20509" y="9600"/>
                  </a:moveTo>
                  <a:cubicBezTo>
                    <a:pt x="20509" y="8400"/>
                    <a:pt x="18545" y="8400"/>
                    <a:pt x="18545" y="8400"/>
                  </a:cubicBezTo>
                  <a:cubicBezTo>
                    <a:pt x="18545" y="8400"/>
                    <a:pt x="20509" y="7200"/>
                    <a:pt x="20509" y="6000"/>
                  </a:cubicBezTo>
                  <a:cubicBezTo>
                    <a:pt x="20509" y="6000"/>
                    <a:pt x="20509" y="4800"/>
                    <a:pt x="18545" y="3600"/>
                  </a:cubicBezTo>
                  <a:cubicBezTo>
                    <a:pt x="16582" y="2400"/>
                    <a:pt x="16582" y="2400"/>
                    <a:pt x="16582" y="2400"/>
                  </a:cubicBezTo>
                  <a:cubicBezTo>
                    <a:pt x="14618" y="2400"/>
                    <a:pt x="14618" y="1200"/>
                    <a:pt x="14618" y="0"/>
                  </a:cubicBezTo>
                  <a:cubicBezTo>
                    <a:pt x="14618" y="0"/>
                    <a:pt x="10691" y="0"/>
                    <a:pt x="8727" y="0"/>
                  </a:cubicBezTo>
                  <a:cubicBezTo>
                    <a:pt x="6764" y="0"/>
                    <a:pt x="4800" y="0"/>
                    <a:pt x="4800" y="0"/>
                  </a:cubicBezTo>
                  <a:cubicBezTo>
                    <a:pt x="2836" y="0"/>
                    <a:pt x="2836" y="0"/>
                    <a:pt x="873" y="1200"/>
                  </a:cubicBezTo>
                  <a:cubicBezTo>
                    <a:pt x="873" y="2400"/>
                    <a:pt x="873" y="2400"/>
                    <a:pt x="873" y="2400"/>
                  </a:cubicBezTo>
                  <a:cubicBezTo>
                    <a:pt x="873" y="2400"/>
                    <a:pt x="2836" y="2400"/>
                    <a:pt x="2836" y="3600"/>
                  </a:cubicBezTo>
                  <a:cubicBezTo>
                    <a:pt x="2836" y="3600"/>
                    <a:pt x="2836" y="3600"/>
                    <a:pt x="2836" y="4800"/>
                  </a:cubicBezTo>
                  <a:cubicBezTo>
                    <a:pt x="873" y="4800"/>
                    <a:pt x="873" y="4800"/>
                    <a:pt x="873" y="4800"/>
                  </a:cubicBezTo>
                  <a:cubicBezTo>
                    <a:pt x="-1091" y="4800"/>
                    <a:pt x="873" y="7200"/>
                    <a:pt x="873" y="7200"/>
                  </a:cubicBezTo>
                  <a:cubicBezTo>
                    <a:pt x="2836" y="8400"/>
                    <a:pt x="2836" y="8400"/>
                    <a:pt x="4800" y="8400"/>
                  </a:cubicBezTo>
                  <a:cubicBezTo>
                    <a:pt x="4800" y="9600"/>
                    <a:pt x="4800" y="10800"/>
                    <a:pt x="4800" y="10800"/>
                  </a:cubicBezTo>
                  <a:cubicBezTo>
                    <a:pt x="4800" y="12000"/>
                    <a:pt x="6764" y="12000"/>
                    <a:pt x="6764" y="13200"/>
                  </a:cubicBezTo>
                  <a:cubicBezTo>
                    <a:pt x="6764" y="13200"/>
                    <a:pt x="6764" y="14400"/>
                    <a:pt x="6764" y="15600"/>
                  </a:cubicBezTo>
                  <a:cubicBezTo>
                    <a:pt x="6764" y="15600"/>
                    <a:pt x="8727" y="16800"/>
                    <a:pt x="8727" y="16800"/>
                  </a:cubicBezTo>
                  <a:cubicBezTo>
                    <a:pt x="8727" y="16800"/>
                    <a:pt x="8727" y="18000"/>
                    <a:pt x="8727" y="19200"/>
                  </a:cubicBezTo>
                  <a:cubicBezTo>
                    <a:pt x="8727" y="19200"/>
                    <a:pt x="8727" y="21600"/>
                    <a:pt x="10691" y="21600"/>
                  </a:cubicBezTo>
                  <a:cubicBezTo>
                    <a:pt x="10691" y="21600"/>
                    <a:pt x="12654" y="21600"/>
                    <a:pt x="12654" y="21600"/>
                  </a:cubicBezTo>
                  <a:cubicBezTo>
                    <a:pt x="12654" y="20400"/>
                    <a:pt x="16582" y="21600"/>
                    <a:pt x="16582" y="21600"/>
                  </a:cubicBezTo>
                  <a:cubicBezTo>
                    <a:pt x="18545" y="20400"/>
                    <a:pt x="18545" y="19200"/>
                    <a:pt x="18545" y="18000"/>
                  </a:cubicBezTo>
                  <a:cubicBezTo>
                    <a:pt x="18545" y="16800"/>
                    <a:pt x="18545" y="15600"/>
                    <a:pt x="18545" y="14400"/>
                  </a:cubicBezTo>
                  <a:cubicBezTo>
                    <a:pt x="18545" y="14400"/>
                    <a:pt x="18545" y="12000"/>
                    <a:pt x="18545" y="12000"/>
                  </a:cubicBezTo>
                  <a:cubicBezTo>
                    <a:pt x="18545" y="10800"/>
                    <a:pt x="20509" y="9600"/>
                    <a:pt x="20509" y="9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79" name="Google Shape;2679;p280"/>
            <p:cNvSpPr/>
            <p:nvPr/>
          </p:nvSpPr>
          <p:spPr>
            <a:xfrm>
              <a:off x="708424" y="5808598"/>
              <a:ext cx="53559" cy="876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69"/>
                  </a:moveTo>
                  <a:cubicBezTo>
                    <a:pt x="21600" y="9969"/>
                    <a:pt x="21600" y="6646"/>
                    <a:pt x="216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18900" y="0"/>
                    <a:pt x="16200" y="0"/>
                    <a:pt x="13500" y="0"/>
                  </a:cubicBezTo>
                  <a:cubicBezTo>
                    <a:pt x="13500" y="1662"/>
                    <a:pt x="10800" y="1662"/>
                    <a:pt x="10800" y="1662"/>
                  </a:cubicBezTo>
                  <a:cubicBezTo>
                    <a:pt x="8100" y="3323"/>
                    <a:pt x="8100" y="3323"/>
                    <a:pt x="8100" y="4985"/>
                  </a:cubicBezTo>
                  <a:cubicBezTo>
                    <a:pt x="5400" y="4985"/>
                    <a:pt x="2700" y="4985"/>
                    <a:pt x="2700" y="4985"/>
                  </a:cubicBezTo>
                  <a:cubicBezTo>
                    <a:pt x="2700" y="4985"/>
                    <a:pt x="0" y="6646"/>
                    <a:pt x="0" y="8308"/>
                  </a:cubicBezTo>
                  <a:cubicBezTo>
                    <a:pt x="0" y="8308"/>
                    <a:pt x="0" y="9969"/>
                    <a:pt x="0" y="9969"/>
                  </a:cubicBezTo>
                  <a:cubicBezTo>
                    <a:pt x="2700" y="9969"/>
                    <a:pt x="2700" y="9969"/>
                    <a:pt x="5400" y="9969"/>
                  </a:cubicBezTo>
                  <a:cubicBezTo>
                    <a:pt x="5400" y="11631"/>
                    <a:pt x="5400" y="13292"/>
                    <a:pt x="5400" y="13292"/>
                  </a:cubicBezTo>
                  <a:cubicBezTo>
                    <a:pt x="5400" y="14954"/>
                    <a:pt x="5400" y="16615"/>
                    <a:pt x="5400" y="16615"/>
                  </a:cubicBezTo>
                  <a:cubicBezTo>
                    <a:pt x="8100" y="18277"/>
                    <a:pt x="10800" y="18277"/>
                    <a:pt x="10800" y="18277"/>
                  </a:cubicBezTo>
                  <a:cubicBezTo>
                    <a:pt x="10800" y="18277"/>
                    <a:pt x="13500" y="21600"/>
                    <a:pt x="16200" y="21600"/>
                  </a:cubicBezTo>
                  <a:cubicBezTo>
                    <a:pt x="16200" y="21600"/>
                    <a:pt x="16200" y="18277"/>
                    <a:pt x="18900" y="18277"/>
                  </a:cubicBezTo>
                  <a:cubicBezTo>
                    <a:pt x="18900" y="18277"/>
                    <a:pt x="21600" y="16615"/>
                    <a:pt x="21600" y="14954"/>
                  </a:cubicBezTo>
                  <a:cubicBezTo>
                    <a:pt x="21600" y="14954"/>
                    <a:pt x="21600" y="13292"/>
                    <a:pt x="21600" y="11631"/>
                  </a:cubicBezTo>
                  <a:cubicBezTo>
                    <a:pt x="21600" y="9969"/>
                    <a:pt x="21600" y="9969"/>
                    <a:pt x="21600" y="996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0" name="Google Shape;2680;p280"/>
            <p:cNvSpPr/>
            <p:nvPr/>
          </p:nvSpPr>
          <p:spPr>
            <a:xfrm>
              <a:off x="708424" y="5808598"/>
              <a:ext cx="53559" cy="8764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69"/>
                  </a:moveTo>
                  <a:cubicBezTo>
                    <a:pt x="21600" y="9969"/>
                    <a:pt x="21600" y="6646"/>
                    <a:pt x="216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18900" y="0"/>
                    <a:pt x="16200" y="0"/>
                    <a:pt x="13500" y="0"/>
                  </a:cubicBezTo>
                  <a:cubicBezTo>
                    <a:pt x="13500" y="1662"/>
                    <a:pt x="10800" y="1662"/>
                    <a:pt x="10800" y="1662"/>
                  </a:cubicBezTo>
                  <a:cubicBezTo>
                    <a:pt x="8100" y="3323"/>
                    <a:pt x="8100" y="3323"/>
                    <a:pt x="8100" y="4985"/>
                  </a:cubicBezTo>
                  <a:cubicBezTo>
                    <a:pt x="5400" y="4985"/>
                    <a:pt x="2700" y="4985"/>
                    <a:pt x="2700" y="4985"/>
                  </a:cubicBezTo>
                  <a:cubicBezTo>
                    <a:pt x="2700" y="4985"/>
                    <a:pt x="0" y="6646"/>
                    <a:pt x="0" y="8308"/>
                  </a:cubicBezTo>
                  <a:cubicBezTo>
                    <a:pt x="0" y="8308"/>
                    <a:pt x="0" y="9969"/>
                    <a:pt x="0" y="9969"/>
                  </a:cubicBezTo>
                  <a:cubicBezTo>
                    <a:pt x="2700" y="9969"/>
                    <a:pt x="2700" y="9969"/>
                    <a:pt x="5400" y="9969"/>
                  </a:cubicBezTo>
                  <a:cubicBezTo>
                    <a:pt x="5400" y="11631"/>
                    <a:pt x="5400" y="13292"/>
                    <a:pt x="5400" y="13292"/>
                  </a:cubicBezTo>
                  <a:cubicBezTo>
                    <a:pt x="5400" y="14954"/>
                    <a:pt x="5400" y="16615"/>
                    <a:pt x="5400" y="16615"/>
                  </a:cubicBezTo>
                  <a:cubicBezTo>
                    <a:pt x="8100" y="18277"/>
                    <a:pt x="10800" y="18277"/>
                    <a:pt x="10800" y="18277"/>
                  </a:cubicBezTo>
                  <a:cubicBezTo>
                    <a:pt x="10800" y="18277"/>
                    <a:pt x="13500" y="21600"/>
                    <a:pt x="16200" y="21600"/>
                  </a:cubicBezTo>
                  <a:cubicBezTo>
                    <a:pt x="16200" y="21600"/>
                    <a:pt x="16200" y="18277"/>
                    <a:pt x="18900" y="18277"/>
                  </a:cubicBezTo>
                  <a:cubicBezTo>
                    <a:pt x="18900" y="18277"/>
                    <a:pt x="21600" y="16615"/>
                    <a:pt x="21600" y="14954"/>
                  </a:cubicBezTo>
                  <a:cubicBezTo>
                    <a:pt x="21600" y="14954"/>
                    <a:pt x="21600" y="13292"/>
                    <a:pt x="21600" y="11631"/>
                  </a:cubicBezTo>
                  <a:cubicBezTo>
                    <a:pt x="21600" y="9969"/>
                    <a:pt x="21600" y="9969"/>
                    <a:pt x="21600" y="996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1" name="Google Shape;2681;p280"/>
            <p:cNvSpPr/>
            <p:nvPr/>
          </p:nvSpPr>
          <p:spPr>
            <a:xfrm>
              <a:off x="735204" y="4410142"/>
              <a:ext cx="80338" cy="98461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16200" y="10720"/>
                  </a:moveTo>
                  <a:cubicBezTo>
                    <a:pt x="16200" y="9280"/>
                    <a:pt x="14400" y="9280"/>
                    <a:pt x="12600" y="9280"/>
                  </a:cubicBezTo>
                  <a:cubicBezTo>
                    <a:pt x="12600" y="9280"/>
                    <a:pt x="10800" y="10720"/>
                    <a:pt x="10800" y="10720"/>
                  </a:cubicBezTo>
                  <a:cubicBezTo>
                    <a:pt x="9000" y="10720"/>
                    <a:pt x="7200" y="12160"/>
                    <a:pt x="7200" y="12160"/>
                  </a:cubicBezTo>
                  <a:cubicBezTo>
                    <a:pt x="7200" y="12160"/>
                    <a:pt x="5400" y="13600"/>
                    <a:pt x="7200" y="13600"/>
                  </a:cubicBezTo>
                  <a:cubicBezTo>
                    <a:pt x="7200" y="15040"/>
                    <a:pt x="9000" y="15040"/>
                    <a:pt x="9000" y="15040"/>
                  </a:cubicBezTo>
                  <a:cubicBezTo>
                    <a:pt x="9000" y="15040"/>
                    <a:pt x="9000" y="17920"/>
                    <a:pt x="9000" y="17920"/>
                  </a:cubicBezTo>
                  <a:cubicBezTo>
                    <a:pt x="9000" y="19360"/>
                    <a:pt x="9000" y="20800"/>
                    <a:pt x="7200" y="20800"/>
                  </a:cubicBezTo>
                  <a:cubicBezTo>
                    <a:pt x="7200" y="20800"/>
                    <a:pt x="5400" y="19360"/>
                    <a:pt x="5400" y="19360"/>
                  </a:cubicBezTo>
                  <a:cubicBezTo>
                    <a:pt x="3600" y="19360"/>
                    <a:pt x="1800" y="19360"/>
                    <a:pt x="1800" y="19360"/>
                  </a:cubicBezTo>
                  <a:cubicBezTo>
                    <a:pt x="0" y="17920"/>
                    <a:pt x="0" y="16480"/>
                    <a:pt x="0" y="16480"/>
                  </a:cubicBezTo>
                  <a:cubicBezTo>
                    <a:pt x="1800" y="15040"/>
                    <a:pt x="1800" y="15040"/>
                    <a:pt x="1800" y="15040"/>
                  </a:cubicBezTo>
                  <a:cubicBezTo>
                    <a:pt x="3600" y="13600"/>
                    <a:pt x="1800" y="13600"/>
                    <a:pt x="1800" y="12160"/>
                  </a:cubicBezTo>
                  <a:cubicBezTo>
                    <a:pt x="1800" y="12160"/>
                    <a:pt x="3600" y="12160"/>
                    <a:pt x="3600" y="12160"/>
                  </a:cubicBezTo>
                  <a:cubicBezTo>
                    <a:pt x="3600" y="10720"/>
                    <a:pt x="5400" y="10720"/>
                    <a:pt x="5400" y="10720"/>
                  </a:cubicBezTo>
                  <a:cubicBezTo>
                    <a:pt x="7200" y="9280"/>
                    <a:pt x="7200" y="7840"/>
                    <a:pt x="7200" y="6400"/>
                  </a:cubicBezTo>
                  <a:cubicBezTo>
                    <a:pt x="9000" y="6400"/>
                    <a:pt x="9000" y="6400"/>
                    <a:pt x="9000" y="6400"/>
                  </a:cubicBezTo>
                  <a:cubicBezTo>
                    <a:pt x="10800" y="4960"/>
                    <a:pt x="10800" y="6400"/>
                    <a:pt x="12600" y="4960"/>
                  </a:cubicBezTo>
                  <a:cubicBezTo>
                    <a:pt x="12600" y="4960"/>
                    <a:pt x="12600" y="4960"/>
                    <a:pt x="12600" y="4960"/>
                  </a:cubicBezTo>
                  <a:cubicBezTo>
                    <a:pt x="12600" y="3520"/>
                    <a:pt x="10800" y="3520"/>
                    <a:pt x="10800" y="3520"/>
                  </a:cubicBezTo>
                  <a:cubicBezTo>
                    <a:pt x="10800" y="3520"/>
                    <a:pt x="10800" y="2080"/>
                    <a:pt x="10800" y="2080"/>
                  </a:cubicBezTo>
                  <a:cubicBezTo>
                    <a:pt x="10800" y="640"/>
                    <a:pt x="12600" y="640"/>
                    <a:pt x="12600" y="640"/>
                  </a:cubicBezTo>
                  <a:cubicBezTo>
                    <a:pt x="14400" y="640"/>
                    <a:pt x="16200" y="-800"/>
                    <a:pt x="18000" y="640"/>
                  </a:cubicBezTo>
                  <a:cubicBezTo>
                    <a:pt x="18000" y="640"/>
                    <a:pt x="19800" y="2080"/>
                    <a:pt x="19800" y="3520"/>
                  </a:cubicBezTo>
                  <a:cubicBezTo>
                    <a:pt x="21600" y="3520"/>
                    <a:pt x="21600" y="3520"/>
                    <a:pt x="21600" y="3520"/>
                  </a:cubicBezTo>
                  <a:cubicBezTo>
                    <a:pt x="21600" y="4960"/>
                    <a:pt x="21600" y="4960"/>
                    <a:pt x="21600" y="6400"/>
                  </a:cubicBezTo>
                  <a:cubicBezTo>
                    <a:pt x="21600" y="7840"/>
                    <a:pt x="21600" y="9280"/>
                    <a:pt x="21600" y="9280"/>
                  </a:cubicBezTo>
                  <a:cubicBezTo>
                    <a:pt x="21600" y="10720"/>
                    <a:pt x="19800" y="10720"/>
                    <a:pt x="19800" y="10720"/>
                  </a:cubicBezTo>
                  <a:cubicBezTo>
                    <a:pt x="19800" y="12160"/>
                    <a:pt x="18000" y="12160"/>
                    <a:pt x="18000" y="10720"/>
                  </a:cubicBezTo>
                  <a:cubicBezTo>
                    <a:pt x="16200" y="10720"/>
                    <a:pt x="16200" y="10720"/>
                    <a:pt x="16200" y="10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2" name="Google Shape;2682;p280"/>
            <p:cNvSpPr/>
            <p:nvPr/>
          </p:nvSpPr>
          <p:spPr>
            <a:xfrm>
              <a:off x="735204" y="4410142"/>
              <a:ext cx="80338" cy="98461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16200" y="10720"/>
                  </a:moveTo>
                  <a:cubicBezTo>
                    <a:pt x="16200" y="9280"/>
                    <a:pt x="14400" y="9280"/>
                    <a:pt x="12600" y="9280"/>
                  </a:cubicBezTo>
                  <a:cubicBezTo>
                    <a:pt x="12600" y="9280"/>
                    <a:pt x="10800" y="10720"/>
                    <a:pt x="10800" y="10720"/>
                  </a:cubicBezTo>
                  <a:cubicBezTo>
                    <a:pt x="9000" y="10720"/>
                    <a:pt x="7200" y="12160"/>
                    <a:pt x="7200" y="12160"/>
                  </a:cubicBezTo>
                  <a:cubicBezTo>
                    <a:pt x="7200" y="12160"/>
                    <a:pt x="5400" y="13600"/>
                    <a:pt x="7200" y="13600"/>
                  </a:cubicBezTo>
                  <a:cubicBezTo>
                    <a:pt x="7200" y="15040"/>
                    <a:pt x="9000" y="15040"/>
                    <a:pt x="9000" y="15040"/>
                  </a:cubicBezTo>
                  <a:cubicBezTo>
                    <a:pt x="9000" y="15040"/>
                    <a:pt x="9000" y="17920"/>
                    <a:pt x="9000" y="17920"/>
                  </a:cubicBezTo>
                  <a:cubicBezTo>
                    <a:pt x="9000" y="19360"/>
                    <a:pt x="9000" y="20800"/>
                    <a:pt x="7200" y="20800"/>
                  </a:cubicBezTo>
                  <a:cubicBezTo>
                    <a:pt x="7200" y="20800"/>
                    <a:pt x="5400" y="19360"/>
                    <a:pt x="5400" y="19360"/>
                  </a:cubicBezTo>
                  <a:cubicBezTo>
                    <a:pt x="3600" y="19360"/>
                    <a:pt x="1800" y="19360"/>
                    <a:pt x="1800" y="19360"/>
                  </a:cubicBezTo>
                  <a:cubicBezTo>
                    <a:pt x="0" y="17920"/>
                    <a:pt x="0" y="16480"/>
                    <a:pt x="0" y="16480"/>
                  </a:cubicBezTo>
                  <a:cubicBezTo>
                    <a:pt x="1800" y="15040"/>
                    <a:pt x="1800" y="15040"/>
                    <a:pt x="1800" y="15040"/>
                  </a:cubicBezTo>
                  <a:cubicBezTo>
                    <a:pt x="3600" y="13600"/>
                    <a:pt x="1800" y="13600"/>
                    <a:pt x="1800" y="12160"/>
                  </a:cubicBezTo>
                  <a:cubicBezTo>
                    <a:pt x="1800" y="12160"/>
                    <a:pt x="3600" y="12160"/>
                    <a:pt x="3600" y="12160"/>
                  </a:cubicBezTo>
                  <a:cubicBezTo>
                    <a:pt x="3600" y="10720"/>
                    <a:pt x="5400" y="10720"/>
                    <a:pt x="5400" y="10720"/>
                  </a:cubicBezTo>
                  <a:cubicBezTo>
                    <a:pt x="7200" y="9280"/>
                    <a:pt x="7200" y="7840"/>
                    <a:pt x="7200" y="6400"/>
                  </a:cubicBezTo>
                  <a:cubicBezTo>
                    <a:pt x="9000" y="6400"/>
                    <a:pt x="9000" y="6400"/>
                    <a:pt x="9000" y="6400"/>
                  </a:cubicBezTo>
                  <a:cubicBezTo>
                    <a:pt x="10800" y="4960"/>
                    <a:pt x="10800" y="6400"/>
                    <a:pt x="12600" y="4960"/>
                  </a:cubicBezTo>
                  <a:cubicBezTo>
                    <a:pt x="12600" y="4960"/>
                    <a:pt x="12600" y="4960"/>
                    <a:pt x="12600" y="4960"/>
                  </a:cubicBezTo>
                  <a:cubicBezTo>
                    <a:pt x="12600" y="3520"/>
                    <a:pt x="10800" y="3520"/>
                    <a:pt x="10800" y="3520"/>
                  </a:cubicBezTo>
                  <a:cubicBezTo>
                    <a:pt x="10800" y="3520"/>
                    <a:pt x="10800" y="2080"/>
                    <a:pt x="10800" y="2080"/>
                  </a:cubicBezTo>
                  <a:cubicBezTo>
                    <a:pt x="10800" y="640"/>
                    <a:pt x="12600" y="640"/>
                    <a:pt x="12600" y="640"/>
                  </a:cubicBezTo>
                  <a:cubicBezTo>
                    <a:pt x="14400" y="640"/>
                    <a:pt x="16200" y="-800"/>
                    <a:pt x="18000" y="640"/>
                  </a:cubicBezTo>
                  <a:cubicBezTo>
                    <a:pt x="18000" y="640"/>
                    <a:pt x="19800" y="2080"/>
                    <a:pt x="19800" y="3520"/>
                  </a:cubicBezTo>
                  <a:cubicBezTo>
                    <a:pt x="21600" y="3520"/>
                    <a:pt x="21600" y="3520"/>
                    <a:pt x="21600" y="3520"/>
                  </a:cubicBezTo>
                  <a:cubicBezTo>
                    <a:pt x="21600" y="4960"/>
                    <a:pt x="21600" y="4960"/>
                    <a:pt x="21600" y="6400"/>
                  </a:cubicBezTo>
                  <a:cubicBezTo>
                    <a:pt x="21600" y="7840"/>
                    <a:pt x="21600" y="9280"/>
                    <a:pt x="21600" y="9280"/>
                  </a:cubicBezTo>
                  <a:cubicBezTo>
                    <a:pt x="21600" y="10720"/>
                    <a:pt x="19800" y="10720"/>
                    <a:pt x="19800" y="10720"/>
                  </a:cubicBezTo>
                  <a:cubicBezTo>
                    <a:pt x="19800" y="12160"/>
                    <a:pt x="18000" y="12160"/>
                    <a:pt x="18000" y="10720"/>
                  </a:cubicBezTo>
                  <a:cubicBezTo>
                    <a:pt x="16200" y="10720"/>
                    <a:pt x="16200" y="10720"/>
                    <a:pt x="16200" y="10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3" name="Google Shape;2683;p280"/>
            <p:cNvSpPr/>
            <p:nvPr/>
          </p:nvSpPr>
          <p:spPr>
            <a:xfrm>
              <a:off x="1351120" y="4310329"/>
              <a:ext cx="26780" cy="30297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6200" y="6240"/>
                  </a:moveTo>
                  <a:cubicBezTo>
                    <a:pt x="16200" y="1920"/>
                    <a:pt x="10800" y="1920"/>
                    <a:pt x="10800" y="1920"/>
                  </a:cubicBezTo>
                  <a:cubicBezTo>
                    <a:pt x="10800" y="1920"/>
                    <a:pt x="5400" y="-2400"/>
                    <a:pt x="5400" y="1920"/>
                  </a:cubicBezTo>
                  <a:cubicBezTo>
                    <a:pt x="5400" y="1920"/>
                    <a:pt x="0" y="6240"/>
                    <a:pt x="0" y="10560"/>
                  </a:cubicBezTo>
                  <a:cubicBezTo>
                    <a:pt x="5400" y="10560"/>
                    <a:pt x="5400" y="14880"/>
                    <a:pt x="5400" y="14880"/>
                  </a:cubicBezTo>
                  <a:cubicBezTo>
                    <a:pt x="5400" y="14880"/>
                    <a:pt x="5400" y="19200"/>
                    <a:pt x="5400" y="19200"/>
                  </a:cubicBezTo>
                  <a:cubicBezTo>
                    <a:pt x="10800" y="19200"/>
                    <a:pt x="16200" y="19200"/>
                    <a:pt x="16200" y="19200"/>
                  </a:cubicBezTo>
                  <a:cubicBezTo>
                    <a:pt x="16200" y="19200"/>
                    <a:pt x="21600" y="14880"/>
                    <a:pt x="21600" y="14880"/>
                  </a:cubicBezTo>
                  <a:cubicBezTo>
                    <a:pt x="21600" y="10560"/>
                    <a:pt x="16200" y="10560"/>
                    <a:pt x="16200" y="6240"/>
                  </a:cubicBezTo>
                  <a:cubicBezTo>
                    <a:pt x="16200" y="6240"/>
                    <a:pt x="21600" y="6240"/>
                    <a:pt x="16200" y="62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4" name="Google Shape;2684;p280"/>
            <p:cNvSpPr/>
            <p:nvPr/>
          </p:nvSpPr>
          <p:spPr>
            <a:xfrm>
              <a:off x="1351120" y="4310329"/>
              <a:ext cx="26780" cy="30297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6200" y="6240"/>
                  </a:moveTo>
                  <a:cubicBezTo>
                    <a:pt x="16200" y="1920"/>
                    <a:pt x="10800" y="1920"/>
                    <a:pt x="10800" y="1920"/>
                  </a:cubicBezTo>
                  <a:cubicBezTo>
                    <a:pt x="10800" y="1920"/>
                    <a:pt x="5400" y="-2400"/>
                    <a:pt x="5400" y="1920"/>
                  </a:cubicBezTo>
                  <a:cubicBezTo>
                    <a:pt x="5400" y="1920"/>
                    <a:pt x="0" y="6240"/>
                    <a:pt x="0" y="10560"/>
                  </a:cubicBezTo>
                  <a:cubicBezTo>
                    <a:pt x="5400" y="10560"/>
                    <a:pt x="5400" y="14880"/>
                    <a:pt x="5400" y="14880"/>
                  </a:cubicBezTo>
                  <a:cubicBezTo>
                    <a:pt x="5400" y="14880"/>
                    <a:pt x="5400" y="19200"/>
                    <a:pt x="5400" y="19200"/>
                  </a:cubicBezTo>
                  <a:cubicBezTo>
                    <a:pt x="10800" y="19200"/>
                    <a:pt x="16200" y="19200"/>
                    <a:pt x="16200" y="19200"/>
                  </a:cubicBezTo>
                  <a:cubicBezTo>
                    <a:pt x="16200" y="19200"/>
                    <a:pt x="21600" y="14880"/>
                    <a:pt x="21600" y="14880"/>
                  </a:cubicBezTo>
                  <a:cubicBezTo>
                    <a:pt x="21600" y="10560"/>
                    <a:pt x="16200" y="10560"/>
                    <a:pt x="16200" y="6240"/>
                  </a:cubicBezTo>
                  <a:cubicBezTo>
                    <a:pt x="16200" y="6240"/>
                    <a:pt x="21600" y="6240"/>
                    <a:pt x="16200" y="62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5" name="Google Shape;2685;p280"/>
            <p:cNvSpPr/>
            <p:nvPr/>
          </p:nvSpPr>
          <p:spPr>
            <a:xfrm>
              <a:off x="1385202" y="4306542"/>
              <a:ext cx="31649" cy="462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320" y="12343"/>
                  </a:moveTo>
                  <a:cubicBezTo>
                    <a:pt x="8640" y="9257"/>
                    <a:pt x="4320" y="9257"/>
                    <a:pt x="8640" y="6171"/>
                  </a:cubicBezTo>
                  <a:cubicBezTo>
                    <a:pt x="8640" y="6171"/>
                    <a:pt x="8640" y="6171"/>
                    <a:pt x="8640" y="6171"/>
                  </a:cubicBezTo>
                  <a:cubicBezTo>
                    <a:pt x="12960" y="6171"/>
                    <a:pt x="8640" y="3086"/>
                    <a:pt x="12960" y="3086"/>
                  </a:cubicBezTo>
                  <a:cubicBezTo>
                    <a:pt x="12960" y="0"/>
                    <a:pt x="12960" y="0"/>
                    <a:pt x="17280" y="0"/>
                  </a:cubicBezTo>
                  <a:cubicBezTo>
                    <a:pt x="17280" y="3086"/>
                    <a:pt x="17280" y="3086"/>
                    <a:pt x="17280" y="6171"/>
                  </a:cubicBezTo>
                  <a:cubicBezTo>
                    <a:pt x="17280" y="9257"/>
                    <a:pt x="17280" y="9257"/>
                    <a:pt x="17280" y="9257"/>
                  </a:cubicBezTo>
                  <a:cubicBezTo>
                    <a:pt x="17280" y="9257"/>
                    <a:pt x="21600" y="12343"/>
                    <a:pt x="21600" y="12343"/>
                  </a:cubicBezTo>
                  <a:cubicBezTo>
                    <a:pt x="21600" y="12343"/>
                    <a:pt x="17280" y="18514"/>
                    <a:pt x="12960" y="18514"/>
                  </a:cubicBezTo>
                  <a:cubicBezTo>
                    <a:pt x="12960" y="18514"/>
                    <a:pt x="1296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21600"/>
                    <a:pt x="4320" y="21600"/>
                    <a:pt x="0" y="18514"/>
                  </a:cubicBezTo>
                  <a:cubicBezTo>
                    <a:pt x="0" y="18514"/>
                    <a:pt x="0" y="15429"/>
                    <a:pt x="4320" y="12343"/>
                  </a:cubicBezTo>
                  <a:cubicBezTo>
                    <a:pt x="4320" y="12343"/>
                    <a:pt x="4320" y="12343"/>
                    <a:pt x="432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6" name="Google Shape;2686;p280"/>
            <p:cNvSpPr/>
            <p:nvPr/>
          </p:nvSpPr>
          <p:spPr>
            <a:xfrm>
              <a:off x="1385202" y="4306542"/>
              <a:ext cx="31649" cy="462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320" y="12343"/>
                  </a:moveTo>
                  <a:cubicBezTo>
                    <a:pt x="8640" y="9257"/>
                    <a:pt x="4320" y="9257"/>
                    <a:pt x="8640" y="6171"/>
                  </a:cubicBezTo>
                  <a:cubicBezTo>
                    <a:pt x="8640" y="6171"/>
                    <a:pt x="8640" y="6171"/>
                    <a:pt x="8640" y="6171"/>
                  </a:cubicBezTo>
                  <a:cubicBezTo>
                    <a:pt x="12960" y="6171"/>
                    <a:pt x="8640" y="3086"/>
                    <a:pt x="12960" y="3086"/>
                  </a:cubicBezTo>
                  <a:cubicBezTo>
                    <a:pt x="12960" y="0"/>
                    <a:pt x="12960" y="0"/>
                    <a:pt x="17280" y="0"/>
                  </a:cubicBezTo>
                  <a:cubicBezTo>
                    <a:pt x="17280" y="3086"/>
                    <a:pt x="17280" y="3086"/>
                    <a:pt x="17280" y="6171"/>
                  </a:cubicBezTo>
                  <a:cubicBezTo>
                    <a:pt x="17280" y="9257"/>
                    <a:pt x="17280" y="9257"/>
                    <a:pt x="17280" y="9257"/>
                  </a:cubicBezTo>
                  <a:cubicBezTo>
                    <a:pt x="17280" y="9257"/>
                    <a:pt x="21600" y="12343"/>
                    <a:pt x="21600" y="12343"/>
                  </a:cubicBezTo>
                  <a:cubicBezTo>
                    <a:pt x="21600" y="12343"/>
                    <a:pt x="17280" y="18514"/>
                    <a:pt x="12960" y="18514"/>
                  </a:cubicBezTo>
                  <a:cubicBezTo>
                    <a:pt x="12960" y="18514"/>
                    <a:pt x="1296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21600"/>
                    <a:pt x="4320" y="21600"/>
                    <a:pt x="0" y="18514"/>
                  </a:cubicBezTo>
                  <a:cubicBezTo>
                    <a:pt x="0" y="18514"/>
                    <a:pt x="0" y="15429"/>
                    <a:pt x="4320" y="12343"/>
                  </a:cubicBezTo>
                  <a:cubicBezTo>
                    <a:pt x="4320" y="12343"/>
                    <a:pt x="4320" y="12343"/>
                    <a:pt x="432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7" name="Google Shape;2687;p280"/>
            <p:cNvSpPr/>
            <p:nvPr/>
          </p:nvSpPr>
          <p:spPr>
            <a:xfrm>
              <a:off x="1416849" y="4326018"/>
              <a:ext cx="26780" cy="486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21600"/>
                  </a:moveTo>
                  <a:cubicBezTo>
                    <a:pt x="16200" y="18514"/>
                    <a:pt x="16200" y="15429"/>
                    <a:pt x="16200" y="15429"/>
                  </a:cubicBezTo>
                  <a:cubicBezTo>
                    <a:pt x="16200" y="12343"/>
                    <a:pt x="16200" y="12343"/>
                    <a:pt x="21600" y="9257"/>
                  </a:cubicBezTo>
                  <a:cubicBezTo>
                    <a:pt x="21600" y="9257"/>
                    <a:pt x="21600" y="6171"/>
                    <a:pt x="21600" y="3086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6200" y="0"/>
                    <a:pt x="5400" y="0"/>
                    <a:pt x="5400" y="3086"/>
                  </a:cubicBezTo>
                  <a:cubicBezTo>
                    <a:pt x="5400" y="3086"/>
                    <a:pt x="5400" y="6171"/>
                    <a:pt x="5400" y="6171"/>
                  </a:cubicBezTo>
                  <a:cubicBezTo>
                    <a:pt x="5400" y="9257"/>
                    <a:pt x="0" y="9257"/>
                    <a:pt x="0" y="9257"/>
                  </a:cubicBezTo>
                  <a:cubicBezTo>
                    <a:pt x="0" y="12343"/>
                    <a:pt x="0" y="15429"/>
                    <a:pt x="0" y="15429"/>
                  </a:cubicBezTo>
                  <a:cubicBezTo>
                    <a:pt x="0" y="15429"/>
                    <a:pt x="5400" y="18514"/>
                    <a:pt x="5400" y="18514"/>
                  </a:cubicBezTo>
                  <a:cubicBezTo>
                    <a:pt x="5400" y="18514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8" name="Google Shape;2688;p280"/>
            <p:cNvSpPr/>
            <p:nvPr/>
          </p:nvSpPr>
          <p:spPr>
            <a:xfrm>
              <a:off x="1416849" y="4326018"/>
              <a:ext cx="26780" cy="486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21600"/>
                  </a:moveTo>
                  <a:cubicBezTo>
                    <a:pt x="16200" y="18514"/>
                    <a:pt x="16200" y="15429"/>
                    <a:pt x="16200" y="15429"/>
                  </a:cubicBezTo>
                  <a:cubicBezTo>
                    <a:pt x="16200" y="12343"/>
                    <a:pt x="16200" y="12343"/>
                    <a:pt x="21600" y="9257"/>
                  </a:cubicBezTo>
                  <a:cubicBezTo>
                    <a:pt x="21600" y="9257"/>
                    <a:pt x="21600" y="6171"/>
                    <a:pt x="21600" y="3086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6200" y="0"/>
                    <a:pt x="5400" y="0"/>
                    <a:pt x="5400" y="3086"/>
                  </a:cubicBezTo>
                  <a:cubicBezTo>
                    <a:pt x="5400" y="3086"/>
                    <a:pt x="5400" y="6171"/>
                    <a:pt x="5400" y="6171"/>
                  </a:cubicBezTo>
                  <a:cubicBezTo>
                    <a:pt x="5400" y="9257"/>
                    <a:pt x="0" y="9257"/>
                    <a:pt x="0" y="9257"/>
                  </a:cubicBezTo>
                  <a:cubicBezTo>
                    <a:pt x="0" y="12343"/>
                    <a:pt x="0" y="15429"/>
                    <a:pt x="0" y="15429"/>
                  </a:cubicBezTo>
                  <a:cubicBezTo>
                    <a:pt x="0" y="15429"/>
                    <a:pt x="5400" y="18514"/>
                    <a:pt x="5400" y="18514"/>
                  </a:cubicBezTo>
                  <a:cubicBezTo>
                    <a:pt x="5400" y="18514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89" name="Google Shape;2689;p280"/>
            <p:cNvSpPr/>
            <p:nvPr/>
          </p:nvSpPr>
          <p:spPr>
            <a:xfrm>
              <a:off x="1558049" y="4559725"/>
              <a:ext cx="26780" cy="21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14400"/>
                  </a:moveTo>
                  <a:cubicBezTo>
                    <a:pt x="16200" y="14400"/>
                    <a:pt x="21600" y="14400"/>
                    <a:pt x="21600" y="14400"/>
                  </a:cubicBezTo>
                  <a:cubicBezTo>
                    <a:pt x="21600" y="7200"/>
                    <a:pt x="21600" y="0"/>
                    <a:pt x="216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0800" y="0"/>
                    <a:pt x="10800" y="7200"/>
                    <a:pt x="10800" y="7200"/>
                  </a:cubicBezTo>
                  <a:cubicBezTo>
                    <a:pt x="10800" y="7200"/>
                    <a:pt x="5400" y="72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5400" y="21600"/>
                    <a:pt x="10800" y="21600"/>
                    <a:pt x="10800" y="14400"/>
                  </a:cubicBezTo>
                  <a:cubicBezTo>
                    <a:pt x="10800" y="14400"/>
                    <a:pt x="10800" y="14400"/>
                    <a:pt x="162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0" name="Google Shape;2690;p280"/>
            <p:cNvSpPr/>
            <p:nvPr/>
          </p:nvSpPr>
          <p:spPr>
            <a:xfrm>
              <a:off x="1558049" y="4559725"/>
              <a:ext cx="26780" cy="2191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14400"/>
                  </a:moveTo>
                  <a:cubicBezTo>
                    <a:pt x="16200" y="14400"/>
                    <a:pt x="21600" y="14400"/>
                    <a:pt x="21600" y="14400"/>
                  </a:cubicBezTo>
                  <a:cubicBezTo>
                    <a:pt x="21600" y="7200"/>
                    <a:pt x="21600" y="0"/>
                    <a:pt x="216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0800" y="0"/>
                    <a:pt x="10800" y="7200"/>
                    <a:pt x="10800" y="7200"/>
                  </a:cubicBezTo>
                  <a:cubicBezTo>
                    <a:pt x="10800" y="7200"/>
                    <a:pt x="5400" y="72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5400" y="21600"/>
                    <a:pt x="10800" y="21600"/>
                    <a:pt x="10800" y="14400"/>
                  </a:cubicBezTo>
                  <a:cubicBezTo>
                    <a:pt x="10800" y="14400"/>
                    <a:pt x="10800" y="14400"/>
                    <a:pt x="162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1" name="Google Shape;2691;p280"/>
            <p:cNvSpPr/>
            <p:nvPr/>
          </p:nvSpPr>
          <p:spPr>
            <a:xfrm>
              <a:off x="1570220" y="4591373"/>
              <a:ext cx="21911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0" y="0"/>
                  </a:cubicBezTo>
                  <a:cubicBezTo>
                    <a:pt x="0" y="0"/>
                    <a:pt x="0" y="10800"/>
                    <a:pt x="0" y="108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14400" y="21600"/>
                    <a:pt x="21600" y="21600"/>
                    <a:pt x="216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2" name="Google Shape;2692;p280"/>
            <p:cNvSpPr/>
            <p:nvPr/>
          </p:nvSpPr>
          <p:spPr>
            <a:xfrm>
              <a:off x="1570220" y="4591373"/>
              <a:ext cx="21911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0" y="0"/>
                  </a:cubicBezTo>
                  <a:cubicBezTo>
                    <a:pt x="0" y="0"/>
                    <a:pt x="0" y="10800"/>
                    <a:pt x="0" y="108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14400" y="21600"/>
                    <a:pt x="21600" y="21600"/>
                    <a:pt x="216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3" name="Google Shape;2693;p280"/>
            <p:cNvSpPr/>
            <p:nvPr/>
          </p:nvSpPr>
          <p:spPr>
            <a:xfrm>
              <a:off x="4671710" y="3562885"/>
              <a:ext cx="20085" cy="23061"/>
            </a:xfrm>
            <a:custGeom>
              <a:avLst/>
              <a:gdLst/>
              <a:ahLst/>
              <a:cxnLst/>
              <a:rect l="l" t="t" r="r" b="b"/>
              <a:pathLst>
                <a:path w="19800" h="18600" extrusionOk="0">
                  <a:moveTo>
                    <a:pt x="14400" y="13200"/>
                  </a:moveTo>
                  <a:cubicBezTo>
                    <a:pt x="21600" y="7800"/>
                    <a:pt x="21600" y="2400"/>
                    <a:pt x="14400" y="2400"/>
                  </a:cubicBezTo>
                  <a:cubicBezTo>
                    <a:pt x="14400" y="2400"/>
                    <a:pt x="7200" y="-3000"/>
                    <a:pt x="7200" y="24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7200" y="7800"/>
                    <a:pt x="0" y="7800"/>
                    <a:pt x="0" y="7800"/>
                  </a:cubicBezTo>
                  <a:cubicBezTo>
                    <a:pt x="0" y="7800"/>
                    <a:pt x="7200" y="7800"/>
                    <a:pt x="7200" y="13200"/>
                  </a:cubicBezTo>
                  <a:cubicBezTo>
                    <a:pt x="7200" y="13200"/>
                    <a:pt x="7200" y="13200"/>
                    <a:pt x="7200" y="18600"/>
                  </a:cubicBezTo>
                  <a:cubicBezTo>
                    <a:pt x="7200" y="18600"/>
                    <a:pt x="7200" y="18600"/>
                    <a:pt x="7200" y="18600"/>
                  </a:cubicBezTo>
                  <a:cubicBezTo>
                    <a:pt x="14400" y="18600"/>
                    <a:pt x="14400" y="18600"/>
                    <a:pt x="14400" y="18600"/>
                  </a:cubicBezTo>
                  <a:cubicBezTo>
                    <a:pt x="14400" y="18600"/>
                    <a:pt x="14400" y="13200"/>
                    <a:pt x="14400" y="13200"/>
                  </a:cubicBezTo>
                  <a:cubicBezTo>
                    <a:pt x="14400" y="13200"/>
                    <a:pt x="14400" y="13200"/>
                    <a:pt x="14400" y="1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4" name="Google Shape;2694;p280"/>
            <p:cNvSpPr/>
            <p:nvPr/>
          </p:nvSpPr>
          <p:spPr>
            <a:xfrm>
              <a:off x="4671710" y="3562885"/>
              <a:ext cx="20085" cy="23061"/>
            </a:xfrm>
            <a:custGeom>
              <a:avLst/>
              <a:gdLst/>
              <a:ahLst/>
              <a:cxnLst/>
              <a:rect l="l" t="t" r="r" b="b"/>
              <a:pathLst>
                <a:path w="19800" h="18600" extrusionOk="0">
                  <a:moveTo>
                    <a:pt x="14400" y="13200"/>
                  </a:moveTo>
                  <a:cubicBezTo>
                    <a:pt x="21600" y="7800"/>
                    <a:pt x="21600" y="2400"/>
                    <a:pt x="14400" y="2400"/>
                  </a:cubicBezTo>
                  <a:cubicBezTo>
                    <a:pt x="14400" y="2400"/>
                    <a:pt x="7200" y="-3000"/>
                    <a:pt x="7200" y="24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7200" y="7800"/>
                    <a:pt x="0" y="7800"/>
                    <a:pt x="0" y="7800"/>
                  </a:cubicBezTo>
                  <a:cubicBezTo>
                    <a:pt x="0" y="7800"/>
                    <a:pt x="7200" y="7800"/>
                    <a:pt x="7200" y="13200"/>
                  </a:cubicBezTo>
                  <a:cubicBezTo>
                    <a:pt x="7200" y="13200"/>
                    <a:pt x="7200" y="13200"/>
                    <a:pt x="7200" y="18600"/>
                  </a:cubicBezTo>
                  <a:cubicBezTo>
                    <a:pt x="7200" y="18600"/>
                    <a:pt x="7200" y="18600"/>
                    <a:pt x="7200" y="18600"/>
                  </a:cubicBezTo>
                  <a:cubicBezTo>
                    <a:pt x="14400" y="18600"/>
                    <a:pt x="14400" y="18600"/>
                    <a:pt x="14400" y="18600"/>
                  </a:cubicBezTo>
                  <a:cubicBezTo>
                    <a:pt x="14400" y="18600"/>
                    <a:pt x="14400" y="13200"/>
                    <a:pt x="14400" y="13200"/>
                  </a:cubicBezTo>
                  <a:cubicBezTo>
                    <a:pt x="14400" y="13200"/>
                    <a:pt x="14400" y="13200"/>
                    <a:pt x="14400" y="1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5" name="Google Shape;2695;p280"/>
            <p:cNvSpPr/>
            <p:nvPr/>
          </p:nvSpPr>
          <p:spPr>
            <a:xfrm>
              <a:off x="4696054" y="3562818"/>
              <a:ext cx="19477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0800" y="0"/>
                    <a:pt x="10800" y="0"/>
                    <a:pt x="10800" y="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21600"/>
                    <a:pt x="0" y="21600"/>
                  </a:cubicBezTo>
                  <a:cubicBezTo>
                    <a:pt x="10800" y="21600"/>
                    <a:pt x="10800" y="21600"/>
                    <a:pt x="21600" y="21600"/>
                  </a:cubicBezTo>
                  <a:cubicBezTo>
                    <a:pt x="21600" y="21600"/>
                    <a:pt x="21600" y="10800"/>
                    <a:pt x="21600" y="10800"/>
                  </a:cubicBezTo>
                  <a:cubicBezTo>
                    <a:pt x="21600" y="108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6" name="Google Shape;2696;p280"/>
            <p:cNvSpPr/>
            <p:nvPr/>
          </p:nvSpPr>
          <p:spPr>
            <a:xfrm>
              <a:off x="4696054" y="3562818"/>
              <a:ext cx="19477" cy="19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0800" y="0"/>
                    <a:pt x="10800" y="0"/>
                    <a:pt x="10800" y="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21600"/>
                    <a:pt x="0" y="21600"/>
                  </a:cubicBezTo>
                  <a:cubicBezTo>
                    <a:pt x="10800" y="21600"/>
                    <a:pt x="10800" y="21600"/>
                    <a:pt x="21600" y="21600"/>
                  </a:cubicBezTo>
                  <a:cubicBezTo>
                    <a:pt x="21600" y="21600"/>
                    <a:pt x="21600" y="10800"/>
                    <a:pt x="21600" y="10800"/>
                  </a:cubicBezTo>
                  <a:cubicBezTo>
                    <a:pt x="21600" y="108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7" name="Google Shape;2697;p280"/>
            <p:cNvSpPr/>
            <p:nvPr/>
          </p:nvSpPr>
          <p:spPr>
            <a:xfrm>
              <a:off x="4693620" y="3539690"/>
              <a:ext cx="26780" cy="194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14400"/>
                  </a:moveTo>
                  <a:cubicBezTo>
                    <a:pt x="10800" y="21600"/>
                    <a:pt x="5400" y="21600"/>
                    <a:pt x="5400" y="216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7200"/>
                    <a:pt x="5400" y="0"/>
                    <a:pt x="5400" y="0"/>
                  </a:cubicBezTo>
                  <a:cubicBezTo>
                    <a:pt x="10800" y="0"/>
                    <a:pt x="16200" y="0"/>
                    <a:pt x="16200" y="0"/>
                  </a:cubicBezTo>
                  <a:cubicBezTo>
                    <a:pt x="16200" y="0"/>
                    <a:pt x="21600" y="7200"/>
                    <a:pt x="21600" y="7200"/>
                  </a:cubicBezTo>
                  <a:cubicBezTo>
                    <a:pt x="16200" y="7200"/>
                    <a:pt x="16200" y="14400"/>
                    <a:pt x="108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8" name="Google Shape;2698;p280"/>
            <p:cNvSpPr/>
            <p:nvPr/>
          </p:nvSpPr>
          <p:spPr>
            <a:xfrm>
              <a:off x="4693620" y="3539690"/>
              <a:ext cx="26780" cy="194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14400"/>
                  </a:moveTo>
                  <a:cubicBezTo>
                    <a:pt x="10800" y="21600"/>
                    <a:pt x="5400" y="21600"/>
                    <a:pt x="5400" y="216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7200"/>
                    <a:pt x="5400" y="0"/>
                    <a:pt x="5400" y="0"/>
                  </a:cubicBezTo>
                  <a:cubicBezTo>
                    <a:pt x="10800" y="0"/>
                    <a:pt x="16200" y="0"/>
                    <a:pt x="16200" y="0"/>
                  </a:cubicBezTo>
                  <a:cubicBezTo>
                    <a:pt x="16200" y="0"/>
                    <a:pt x="21600" y="7200"/>
                    <a:pt x="21600" y="7200"/>
                  </a:cubicBezTo>
                  <a:cubicBezTo>
                    <a:pt x="16200" y="7200"/>
                    <a:pt x="16200" y="14400"/>
                    <a:pt x="108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699" name="Google Shape;2699;p280"/>
            <p:cNvSpPr/>
            <p:nvPr/>
          </p:nvSpPr>
          <p:spPr>
            <a:xfrm>
              <a:off x="4403864" y="3671089"/>
              <a:ext cx="2066906" cy="1470471"/>
            </a:xfrm>
            <a:custGeom>
              <a:avLst/>
              <a:gdLst/>
              <a:ahLst/>
              <a:cxnLst/>
              <a:rect l="l" t="t" r="r" b="b"/>
              <a:pathLst>
                <a:path w="21550" h="21530" extrusionOk="0">
                  <a:moveTo>
                    <a:pt x="577" y="5697"/>
                  </a:moveTo>
                  <a:cubicBezTo>
                    <a:pt x="577" y="5697"/>
                    <a:pt x="577" y="5697"/>
                    <a:pt x="577" y="5697"/>
                  </a:cubicBezTo>
                  <a:cubicBezTo>
                    <a:pt x="507" y="5697"/>
                    <a:pt x="438" y="5403"/>
                    <a:pt x="368" y="5306"/>
                  </a:cubicBezTo>
                  <a:cubicBezTo>
                    <a:pt x="298" y="5208"/>
                    <a:pt x="159" y="5012"/>
                    <a:pt x="89" y="4817"/>
                  </a:cubicBezTo>
                  <a:cubicBezTo>
                    <a:pt x="89" y="4719"/>
                    <a:pt x="-50" y="4328"/>
                    <a:pt x="20" y="4230"/>
                  </a:cubicBezTo>
                  <a:cubicBezTo>
                    <a:pt x="20" y="4133"/>
                    <a:pt x="159" y="3840"/>
                    <a:pt x="229" y="3840"/>
                  </a:cubicBezTo>
                  <a:cubicBezTo>
                    <a:pt x="298" y="3742"/>
                    <a:pt x="368" y="3644"/>
                    <a:pt x="438" y="3742"/>
                  </a:cubicBezTo>
                  <a:cubicBezTo>
                    <a:pt x="507" y="3742"/>
                    <a:pt x="507" y="3937"/>
                    <a:pt x="507" y="3937"/>
                  </a:cubicBezTo>
                  <a:cubicBezTo>
                    <a:pt x="577" y="3937"/>
                    <a:pt x="716" y="3937"/>
                    <a:pt x="716" y="3840"/>
                  </a:cubicBezTo>
                  <a:cubicBezTo>
                    <a:pt x="786" y="3742"/>
                    <a:pt x="786" y="3644"/>
                    <a:pt x="786" y="3546"/>
                  </a:cubicBezTo>
                  <a:cubicBezTo>
                    <a:pt x="856" y="3546"/>
                    <a:pt x="995" y="3546"/>
                    <a:pt x="1065" y="3449"/>
                  </a:cubicBezTo>
                  <a:cubicBezTo>
                    <a:pt x="1135" y="3449"/>
                    <a:pt x="1204" y="3253"/>
                    <a:pt x="1204" y="3155"/>
                  </a:cubicBezTo>
                  <a:cubicBezTo>
                    <a:pt x="1204" y="3058"/>
                    <a:pt x="1135" y="2960"/>
                    <a:pt x="1065" y="2862"/>
                  </a:cubicBezTo>
                  <a:cubicBezTo>
                    <a:pt x="995" y="2862"/>
                    <a:pt x="856" y="2764"/>
                    <a:pt x="786" y="2667"/>
                  </a:cubicBezTo>
                  <a:cubicBezTo>
                    <a:pt x="786" y="2569"/>
                    <a:pt x="786" y="2373"/>
                    <a:pt x="786" y="2276"/>
                  </a:cubicBezTo>
                  <a:cubicBezTo>
                    <a:pt x="786" y="2178"/>
                    <a:pt x="925" y="2080"/>
                    <a:pt x="925" y="2080"/>
                  </a:cubicBezTo>
                  <a:cubicBezTo>
                    <a:pt x="925" y="1885"/>
                    <a:pt x="856" y="1689"/>
                    <a:pt x="856" y="1592"/>
                  </a:cubicBezTo>
                  <a:cubicBezTo>
                    <a:pt x="856" y="1592"/>
                    <a:pt x="856" y="1396"/>
                    <a:pt x="856" y="1396"/>
                  </a:cubicBezTo>
                  <a:cubicBezTo>
                    <a:pt x="856" y="1298"/>
                    <a:pt x="925" y="1103"/>
                    <a:pt x="995" y="1005"/>
                  </a:cubicBezTo>
                  <a:cubicBezTo>
                    <a:pt x="1065" y="907"/>
                    <a:pt x="1135" y="810"/>
                    <a:pt x="1204" y="810"/>
                  </a:cubicBezTo>
                  <a:cubicBezTo>
                    <a:pt x="1204" y="810"/>
                    <a:pt x="1274" y="810"/>
                    <a:pt x="1344" y="810"/>
                  </a:cubicBezTo>
                  <a:cubicBezTo>
                    <a:pt x="1483" y="810"/>
                    <a:pt x="1762" y="810"/>
                    <a:pt x="1971" y="810"/>
                  </a:cubicBezTo>
                  <a:cubicBezTo>
                    <a:pt x="2110" y="810"/>
                    <a:pt x="2319" y="907"/>
                    <a:pt x="2458" y="907"/>
                  </a:cubicBezTo>
                  <a:cubicBezTo>
                    <a:pt x="2667" y="907"/>
                    <a:pt x="3016" y="810"/>
                    <a:pt x="3225" y="712"/>
                  </a:cubicBezTo>
                  <a:cubicBezTo>
                    <a:pt x="3295" y="712"/>
                    <a:pt x="3504" y="614"/>
                    <a:pt x="3643" y="516"/>
                  </a:cubicBezTo>
                  <a:cubicBezTo>
                    <a:pt x="3713" y="516"/>
                    <a:pt x="3852" y="419"/>
                    <a:pt x="3922" y="419"/>
                  </a:cubicBezTo>
                  <a:cubicBezTo>
                    <a:pt x="3991" y="419"/>
                    <a:pt x="4131" y="614"/>
                    <a:pt x="4200" y="614"/>
                  </a:cubicBezTo>
                  <a:cubicBezTo>
                    <a:pt x="4270" y="614"/>
                    <a:pt x="4479" y="614"/>
                    <a:pt x="4549" y="614"/>
                  </a:cubicBezTo>
                  <a:cubicBezTo>
                    <a:pt x="4688" y="516"/>
                    <a:pt x="4967" y="419"/>
                    <a:pt x="5106" y="419"/>
                  </a:cubicBezTo>
                  <a:cubicBezTo>
                    <a:pt x="5176" y="321"/>
                    <a:pt x="5315" y="223"/>
                    <a:pt x="5385" y="223"/>
                  </a:cubicBezTo>
                  <a:cubicBezTo>
                    <a:pt x="5455" y="223"/>
                    <a:pt x="5664" y="125"/>
                    <a:pt x="5733" y="125"/>
                  </a:cubicBezTo>
                  <a:cubicBezTo>
                    <a:pt x="5873" y="125"/>
                    <a:pt x="6082" y="-70"/>
                    <a:pt x="6221" y="28"/>
                  </a:cubicBezTo>
                  <a:cubicBezTo>
                    <a:pt x="6291" y="28"/>
                    <a:pt x="6430" y="223"/>
                    <a:pt x="6569" y="223"/>
                  </a:cubicBezTo>
                  <a:cubicBezTo>
                    <a:pt x="6639" y="321"/>
                    <a:pt x="6778" y="419"/>
                    <a:pt x="6848" y="516"/>
                  </a:cubicBezTo>
                  <a:cubicBezTo>
                    <a:pt x="6918" y="614"/>
                    <a:pt x="6987" y="810"/>
                    <a:pt x="6987" y="907"/>
                  </a:cubicBezTo>
                  <a:cubicBezTo>
                    <a:pt x="7057" y="1005"/>
                    <a:pt x="7057" y="1103"/>
                    <a:pt x="7057" y="1103"/>
                  </a:cubicBezTo>
                  <a:cubicBezTo>
                    <a:pt x="7057" y="1298"/>
                    <a:pt x="7196" y="1494"/>
                    <a:pt x="7196" y="1592"/>
                  </a:cubicBezTo>
                  <a:cubicBezTo>
                    <a:pt x="7127" y="1689"/>
                    <a:pt x="7057" y="1885"/>
                    <a:pt x="6987" y="1982"/>
                  </a:cubicBezTo>
                  <a:cubicBezTo>
                    <a:pt x="6987" y="2080"/>
                    <a:pt x="6918" y="2178"/>
                    <a:pt x="6848" y="2276"/>
                  </a:cubicBezTo>
                  <a:cubicBezTo>
                    <a:pt x="6778" y="2373"/>
                    <a:pt x="6569" y="2471"/>
                    <a:pt x="6569" y="2471"/>
                  </a:cubicBezTo>
                  <a:cubicBezTo>
                    <a:pt x="6500" y="2569"/>
                    <a:pt x="6430" y="2764"/>
                    <a:pt x="6430" y="2862"/>
                  </a:cubicBezTo>
                  <a:cubicBezTo>
                    <a:pt x="6360" y="2960"/>
                    <a:pt x="6221" y="2960"/>
                    <a:pt x="6151" y="3058"/>
                  </a:cubicBezTo>
                  <a:cubicBezTo>
                    <a:pt x="6082" y="3155"/>
                    <a:pt x="5873" y="3253"/>
                    <a:pt x="5803" y="3351"/>
                  </a:cubicBezTo>
                  <a:cubicBezTo>
                    <a:pt x="5803" y="3449"/>
                    <a:pt x="5664" y="3546"/>
                    <a:pt x="5594" y="3644"/>
                  </a:cubicBezTo>
                  <a:cubicBezTo>
                    <a:pt x="5594" y="3742"/>
                    <a:pt x="5524" y="4035"/>
                    <a:pt x="5594" y="4133"/>
                  </a:cubicBezTo>
                  <a:cubicBezTo>
                    <a:pt x="5594" y="4328"/>
                    <a:pt x="5733" y="4817"/>
                    <a:pt x="5803" y="5012"/>
                  </a:cubicBezTo>
                  <a:cubicBezTo>
                    <a:pt x="5873" y="5110"/>
                    <a:pt x="6012" y="5403"/>
                    <a:pt x="6082" y="5501"/>
                  </a:cubicBezTo>
                  <a:cubicBezTo>
                    <a:pt x="6151" y="5599"/>
                    <a:pt x="6500" y="5697"/>
                    <a:pt x="6639" y="5794"/>
                  </a:cubicBezTo>
                  <a:cubicBezTo>
                    <a:pt x="6778" y="5892"/>
                    <a:pt x="7127" y="6185"/>
                    <a:pt x="7266" y="6283"/>
                  </a:cubicBezTo>
                  <a:cubicBezTo>
                    <a:pt x="7336" y="6283"/>
                    <a:pt x="7475" y="6185"/>
                    <a:pt x="7545" y="6185"/>
                  </a:cubicBezTo>
                  <a:cubicBezTo>
                    <a:pt x="7615" y="6283"/>
                    <a:pt x="7684" y="6478"/>
                    <a:pt x="7824" y="6576"/>
                  </a:cubicBezTo>
                  <a:cubicBezTo>
                    <a:pt x="7893" y="6576"/>
                    <a:pt x="8102" y="6674"/>
                    <a:pt x="8242" y="6674"/>
                  </a:cubicBezTo>
                  <a:cubicBezTo>
                    <a:pt x="8311" y="6772"/>
                    <a:pt x="8451" y="6869"/>
                    <a:pt x="8520" y="6869"/>
                  </a:cubicBezTo>
                  <a:cubicBezTo>
                    <a:pt x="8590" y="6967"/>
                    <a:pt x="8729" y="6967"/>
                    <a:pt x="8799" y="6967"/>
                  </a:cubicBezTo>
                  <a:cubicBezTo>
                    <a:pt x="8869" y="7065"/>
                    <a:pt x="8938" y="7260"/>
                    <a:pt x="9008" y="7260"/>
                  </a:cubicBezTo>
                  <a:cubicBezTo>
                    <a:pt x="9078" y="7260"/>
                    <a:pt x="9147" y="7260"/>
                    <a:pt x="9217" y="7260"/>
                  </a:cubicBezTo>
                  <a:cubicBezTo>
                    <a:pt x="9287" y="7260"/>
                    <a:pt x="9356" y="7358"/>
                    <a:pt x="9426" y="7358"/>
                  </a:cubicBezTo>
                  <a:cubicBezTo>
                    <a:pt x="9426" y="7456"/>
                    <a:pt x="9496" y="7554"/>
                    <a:pt x="9565" y="7554"/>
                  </a:cubicBezTo>
                  <a:cubicBezTo>
                    <a:pt x="9565" y="7554"/>
                    <a:pt x="9705" y="7554"/>
                    <a:pt x="9775" y="7651"/>
                  </a:cubicBezTo>
                  <a:cubicBezTo>
                    <a:pt x="9775" y="7651"/>
                    <a:pt x="9844" y="7749"/>
                    <a:pt x="9844" y="7749"/>
                  </a:cubicBezTo>
                  <a:cubicBezTo>
                    <a:pt x="9914" y="7749"/>
                    <a:pt x="10053" y="7749"/>
                    <a:pt x="10123" y="7749"/>
                  </a:cubicBezTo>
                  <a:cubicBezTo>
                    <a:pt x="10193" y="7749"/>
                    <a:pt x="10402" y="7847"/>
                    <a:pt x="10471" y="7847"/>
                  </a:cubicBezTo>
                  <a:cubicBezTo>
                    <a:pt x="10611" y="7944"/>
                    <a:pt x="10750" y="8140"/>
                    <a:pt x="10889" y="8238"/>
                  </a:cubicBezTo>
                  <a:cubicBezTo>
                    <a:pt x="11029" y="8335"/>
                    <a:pt x="11307" y="8238"/>
                    <a:pt x="11447" y="8335"/>
                  </a:cubicBezTo>
                  <a:cubicBezTo>
                    <a:pt x="11516" y="8335"/>
                    <a:pt x="11656" y="8433"/>
                    <a:pt x="11725" y="8531"/>
                  </a:cubicBezTo>
                  <a:cubicBezTo>
                    <a:pt x="11865" y="8531"/>
                    <a:pt x="12144" y="8629"/>
                    <a:pt x="12283" y="8726"/>
                  </a:cubicBezTo>
                  <a:cubicBezTo>
                    <a:pt x="12353" y="8726"/>
                    <a:pt x="12631" y="8922"/>
                    <a:pt x="12771" y="8922"/>
                  </a:cubicBezTo>
                  <a:cubicBezTo>
                    <a:pt x="12840" y="9020"/>
                    <a:pt x="12980" y="9020"/>
                    <a:pt x="13049" y="9117"/>
                  </a:cubicBezTo>
                  <a:cubicBezTo>
                    <a:pt x="13189" y="9117"/>
                    <a:pt x="13398" y="9313"/>
                    <a:pt x="13467" y="9411"/>
                  </a:cubicBezTo>
                  <a:cubicBezTo>
                    <a:pt x="13537" y="9411"/>
                    <a:pt x="13676" y="9606"/>
                    <a:pt x="13746" y="9606"/>
                  </a:cubicBezTo>
                  <a:cubicBezTo>
                    <a:pt x="13885" y="9801"/>
                    <a:pt x="14164" y="10192"/>
                    <a:pt x="14373" y="10290"/>
                  </a:cubicBezTo>
                  <a:cubicBezTo>
                    <a:pt x="14513" y="10486"/>
                    <a:pt x="14791" y="10681"/>
                    <a:pt x="14931" y="10877"/>
                  </a:cubicBezTo>
                  <a:cubicBezTo>
                    <a:pt x="15070" y="10974"/>
                    <a:pt x="15279" y="11170"/>
                    <a:pt x="15418" y="11268"/>
                  </a:cubicBezTo>
                  <a:cubicBezTo>
                    <a:pt x="15558" y="11365"/>
                    <a:pt x="15836" y="11365"/>
                    <a:pt x="16045" y="11463"/>
                  </a:cubicBezTo>
                  <a:cubicBezTo>
                    <a:pt x="16115" y="11463"/>
                    <a:pt x="16324" y="11561"/>
                    <a:pt x="16464" y="11659"/>
                  </a:cubicBezTo>
                  <a:cubicBezTo>
                    <a:pt x="16603" y="11756"/>
                    <a:pt x="16882" y="11952"/>
                    <a:pt x="17021" y="12049"/>
                  </a:cubicBezTo>
                  <a:cubicBezTo>
                    <a:pt x="17091" y="12147"/>
                    <a:pt x="17230" y="12245"/>
                    <a:pt x="17300" y="12245"/>
                  </a:cubicBezTo>
                  <a:cubicBezTo>
                    <a:pt x="17369" y="12245"/>
                    <a:pt x="17578" y="12245"/>
                    <a:pt x="17648" y="12245"/>
                  </a:cubicBezTo>
                  <a:cubicBezTo>
                    <a:pt x="17718" y="12245"/>
                    <a:pt x="17857" y="12245"/>
                    <a:pt x="17927" y="12245"/>
                  </a:cubicBezTo>
                  <a:cubicBezTo>
                    <a:pt x="17996" y="12343"/>
                    <a:pt x="17996" y="12440"/>
                    <a:pt x="17927" y="12440"/>
                  </a:cubicBezTo>
                  <a:cubicBezTo>
                    <a:pt x="17927" y="12538"/>
                    <a:pt x="17857" y="12538"/>
                    <a:pt x="17857" y="12636"/>
                  </a:cubicBezTo>
                  <a:cubicBezTo>
                    <a:pt x="17857" y="12636"/>
                    <a:pt x="17927" y="12734"/>
                    <a:pt x="17927" y="12734"/>
                  </a:cubicBezTo>
                  <a:cubicBezTo>
                    <a:pt x="17996" y="12734"/>
                    <a:pt x="18066" y="12636"/>
                    <a:pt x="18136" y="12636"/>
                  </a:cubicBezTo>
                  <a:cubicBezTo>
                    <a:pt x="18136" y="12636"/>
                    <a:pt x="18275" y="12538"/>
                    <a:pt x="18275" y="12636"/>
                  </a:cubicBezTo>
                  <a:cubicBezTo>
                    <a:pt x="18345" y="12636"/>
                    <a:pt x="18275" y="12734"/>
                    <a:pt x="18275" y="12831"/>
                  </a:cubicBezTo>
                  <a:cubicBezTo>
                    <a:pt x="18345" y="12929"/>
                    <a:pt x="18415" y="12929"/>
                    <a:pt x="18484" y="13027"/>
                  </a:cubicBezTo>
                  <a:cubicBezTo>
                    <a:pt x="18484" y="13125"/>
                    <a:pt x="18415" y="13320"/>
                    <a:pt x="18415" y="13418"/>
                  </a:cubicBezTo>
                  <a:cubicBezTo>
                    <a:pt x="18484" y="13516"/>
                    <a:pt x="18693" y="13516"/>
                    <a:pt x="18763" y="13613"/>
                  </a:cubicBezTo>
                  <a:cubicBezTo>
                    <a:pt x="18763" y="13613"/>
                    <a:pt x="18833" y="13809"/>
                    <a:pt x="18902" y="13809"/>
                  </a:cubicBezTo>
                  <a:cubicBezTo>
                    <a:pt x="18972" y="13906"/>
                    <a:pt x="19181" y="14200"/>
                    <a:pt x="19320" y="14200"/>
                  </a:cubicBezTo>
                  <a:cubicBezTo>
                    <a:pt x="19390" y="14297"/>
                    <a:pt x="19669" y="14395"/>
                    <a:pt x="19808" y="14591"/>
                  </a:cubicBezTo>
                  <a:cubicBezTo>
                    <a:pt x="19878" y="14591"/>
                    <a:pt x="20017" y="14884"/>
                    <a:pt x="20087" y="14982"/>
                  </a:cubicBezTo>
                  <a:cubicBezTo>
                    <a:pt x="20226" y="15079"/>
                    <a:pt x="20435" y="15373"/>
                    <a:pt x="20505" y="15470"/>
                  </a:cubicBezTo>
                  <a:cubicBezTo>
                    <a:pt x="20575" y="15568"/>
                    <a:pt x="20714" y="15763"/>
                    <a:pt x="20784" y="15861"/>
                  </a:cubicBezTo>
                  <a:cubicBezTo>
                    <a:pt x="20784" y="15959"/>
                    <a:pt x="20923" y="16057"/>
                    <a:pt x="20923" y="16057"/>
                  </a:cubicBezTo>
                  <a:cubicBezTo>
                    <a:pt x="20993" y="16154"/>
                    <a:pt x="21132" y="16448"/>
                    <a:pt x="21202" y="16545"/>
                  </a:cubicBezTo>
                  <a:cubicBezTo>
                    <a:pt x="21202" y="16643"/>
                    <a:pt x="21202" y="16839"/>
                    <a:pt x="21202" y="16936"/>
                  </a:cubicBezTo>
                  <a:cubicBezTo>
                    <a:pt x="21202" y="17034"/>
                    <a:pt x="21271" y="17230"/>
                    <a:pt x="21341" y="17327"/>
                  </a:cubicBezTo>
                  <a:cubicBezTo>
                    <a:pt x="21341" y="17425"/>
                    <a:pt x="21480" y="17523"/>
                    <a:pt x="21480" y="17620"/>
                  </a:cubicBezTo>
                  <a:cubicBezTo>
                    <a:pt x="21550" y="17718"/>
                    <a:pt x="21550" y="17914"/>
                    <a:pt x="21550" y="18011"/>
                  </a:cubicBezTo>
                  <a:cubicBezTo>
                    <a:pt x="21480" y="18109"/>
                    <a:pt x="21411" y="18207"/>
                    <a:pt x="21341" y="18207"/>
                  </a:cubicBezTo>
                  <a:cubicBezTo>
                    <a:pt x="21341" y="18305"/>
                    <a:pt x="21341" y="18598"/>
                    <a:pt x="21271" y="18696"/>
                  </a:cubicBezTo>
                  <a:cubicBezTo>
                    <a:pt x="21271" y="18696"/>
                    <a:pt x="21202" y="18793"/>
                    <a:pt x="21202" y="18891"/>
                  </a:cubicBezTo>
                  <a:cubicBezTo>
                    <a:pt x="21202" y="18891"/>
                    <a:pt x="21202" y="18989"/>
                    <a:pt x="21202" y="19087"/>
                  </a:cubicBezTo>
                  <a:cubicBezTo>
                    <a:pt x="21202" y="19184"/>
                    <a:pt x="21062" y="19184"/>
                    <a:pt x="20993" y="19184"/>
                  </a:cubicBezTo>
                  <a:cubicBezTo>
                    <a:pt x="20993" y="19282"/>
                    <a:pt x="20993" y="19575"/>
                    <a:pt x="20993" y="19673"/>
                  </a:cubicBezTo>
                  <a:cubicBezTo>
                    <a:pt x="20923" y="19771"/>
                    <a:pt x="20923" y="19966"/>
                    <a:pt x="20923" y="19966"/>
                  </a:cubicBezTo>
                  <a:cubicBezTo>
                    <a:pt x="20923" y="20064"/>
                    <a:pt x="20993" y="20162"/>
                    <a:pt x="21062" y="20259"/>
                  </a:cubicBezTo>
                  <a:cubicBezTo>
                    <a:pt x="21062" y="20357"/>
                    <a:pt x="20993" y="20650"/>
                    <a:pt x="20993" y="20748"/>
                  </a:cubicBezTo>
                  <a:cubicBezTo>
                    <a:pt x="20993" y="20846"/>
                    <a:pt x="21062" y="20944"/>
                    <a:pt x="21062" y="21041"/>
                  </a:cubicBezTo>
                  <a:cubicBezTo>
                    <a:pt x="21062" y="21139"/>
                    <a:pt x="21062" y="21335"/>
                    <a:pt x="20993" y="21432"/>
                  </a:cubicBezTo>
                  <a:cubicBezTo>
                    <a:pt x="20923" y="21432"/>
                    <a:pt x="20853" y="21530"/>
                    <a:pt x="20853" y="21530"/>
                  </a:cubicBezTo>
                  <a:cubicBezTo>
                    <a:pt x="20784" y="21432"/>
                    <a:pt x="20714" y="21432"/>
                    <a:pt x="20644" y="21432"/>
                  </a:cubicBezTo>
                  <a:cubicBezTo>
                    <a:pt x="20644" y="21335"/>
                    <a:pt x="20575" y="21139"/>
                    <a:pt x="20505" y="21139"/>
                  </a:cubicBezTo>
                  <a:cubicBezTo>
                    <a:pt x="20435" y="21041"/>
                    <a:pt x="20365" y="21041"/>
                    <a:pt x="20296" y="21041"/>
                  </a:cubicBezTo>
                  <a:cubicBezTo>
                    <a:pt x="20226" y="20944"/>
                    <a:pt x="20087" y="21041"/>
                    <a:pt x="20017" y="21041"/>
                  </a:cubicBezTo>
                  <a:cubicBezTo>
                    <a:pt x="19947" y="21041"/>
                    <a:pt x="19947" y="21139"/>
                    <a:pt x="19878" y="21139"/>
                  </a:cubicBezTo>
                  <a:cubicBezTo>
                    <a:pt x="19808" y="21139"/>
                    <a:pt x="19738" y="20846"/>
                    <a:pt x="19669" y="20846"/>
                  </a:cubicBezTo>
                  <a:cubicBezTo>
                    <a:pt x="19599" y="20748"/>
                    <a:pt x="19460" y="20650"/>
                    <a:pt x="19390" y="20553"/>
                  </a:cubicBezTo>
                  <a:cubicBezTo>
                    <a:pt x="19320" y="20553"/>
                    <a:pt x="19251" y="20553"/>
                    <a:pt x="19181" y="20455"/>
                  </a:cubicBezTo>
                  <a:cubicBezTo>
                    <a:pt x="19111" y="20357"/>
                    <a:pt x="18902" y="20162"/>
                    <a:pt x="18902" y="20064"/>
                  </a:cubicBezTo>
                  <a:cubicBezTo>
                    <a:pt x="18833" y="20064"/>
                    <a:pt x="18833" y="19868"/>
                    <a:pt x="18833" y="19868"/>
                  </a:cubicBezTo>
                  <a:cubicBezTo>
                    <a:pt x="18833" y="19868"/>
                    <a:pt x="18763" y="19868"/>
                    <a:pt x="18693" y="19771"/>
                  </a:cubicBezTo>
                  <a:cubicBezTo>
                    <a:pt x="18693" y="19771"/>
                    <a:pt x="18554" y="19575"/>
                    <a:pt x="18624" y="19575"/>
                  </a:cubicBezTo>
                  <a:cubicBezTo>
                    <a:pt x="18624" y="19478"/>
                    <a:pt x="18693" y="19575"/>
                    <a:pt x="18693" y="19478"/>
                  </a:cubicBezTo>
                  <a:cubicBezTo>
                    <a:pt x="18763" y="19478"/>
                    <a:pt x="18693" y="19282"/>
                    <a:pt x="18693" y="19184"/>
                  </a:cubicBezTo>
                  <a:cubicBezTo>
                    <a:pt x="18693" y="19184"/>
                    <a:pt x="18624" y="19087"/>
                    <a:pt x="18624" y="18989"/>
                  </a:cubicBezTo>
                  <a:cubicBezTo>
                    <a:pt x="18624" y="18891"/>
                    <a:pt x="18624" y="18696"/>
                    <a:pt x="18624" y="18598"/>
                  </a:cubicBezTo>
                  <a:cubicBezTo>
                    <a:pt x="18624" y="18500"/>
                    <a:pt x="18484" y="18305"/>
                    <a:pt x="18484" y="18207"/>
                  </a:cubicBezTo>
                  <a:cubicBezTo>
                    <a:pt x="18484" y="18109"/>
                    <a:pt x="18415" y="18011"/>
                    <a:pt x="18415" y="17914"/>
                  </a:cubicBezTo>
                  <a:cubicBezTo>
                    <a:pt x="18345" y="17914"/>
                    <a:pt x="18275" y="17816"/>
                    <a:pt x="18275" y="17816"/>
                  </a:cubicBezTo>
                  <a:cubicBezTo>
                    <a:pt x="18205" y="17816"/>
                    <a:pt x="18136" y="17914"/>
                    <a:pt x="18136" y="17914"/>
                  </a:cubicBezTo>
                  <a:cubicBezTo>
                    <a:pt x="18066" y="17816"/>
                    <a:pt x="18136" y="17620"/>
                    <a:pt x="18136" y="17620"/>
                  </a:cubicBezTo>
                  <a:cubicBezTo>
                    <a:pt x="18136" y="17523"/>
                    <a:pt x="18066" y="17327"/>
                    <a:pt x="18066" y="17230"/>
                  </a:cubicBezTo>
                  <a:cubicBezTo>
                    <a:pt x="17996" y="17132"/>
                    <a:pt x="17927" y="17034"/>
                    <a:pt x="17927" y="16936"/>
                  </a:cubicBezTo>
                  <a:cubicBezTo>
                    <a:pt x="17927" y="16936"/>
                    <a:pt x="17996" y="16839"/>
                    <a:pt x="17996" y="16839"/>
                  </a:cubicBezTo>
                  <a:cubicBezTo>
                    <a:pt x="17927" y="16741"/>
                    <a:pt x="17787" y="16839"/>
                    <a:pt x="17787" y="16741"/>
                  </a:cubicBezTo>
                  <a:cubicBezTo>
                    <a:pt x="17718" y="16741"/>
                    <a:pt x="17718" y="16643"/>
                    <a:pt x="17718" y="16545"/>
                  </a:cubicBezTo>
                  <a:cubicBezTo>
                    <a:pt x="17648" y="16545"/>
                    <a:pt x="17648" y="16643"/>
                    <a:pt x="17578" y="16643"/>
                  </a:cubicBezTo>
                  <a:cubicBezTo>
                    <a:pt x="17509" y="16741"/>
                    <a:pt x="17369" y="16643"/>
                    <a:pt x="17300" y="16545"/>
                  </a:cubicBezTo>
                  <a:cubicBezTo>
                    <a:pt x="17230" y="16545"/>
                    <a:pt x="17021" y="16643"/>
                    <a:pt x="16951" y="16545"/>
                  </a:cubicBezTo>
                  <a:cubicBezTo>
                    <a:pt x="16951" y="16545"/>
                    <a:pt x="16882" y="16448"/>
                    <a:pt x="16812" y="16448"/>
                  </a:cubicBezTo>
                  <a:cubicBezTo>
                    <a:pt x="16812" y="16448"/>
                    <a:pt x="16673" y="16545"/>
                    <a:pt x="16673" y="16545"/>
                  </a:cubicBezTo>
                  <a:cubicBezTo>
                    <a:pt x="16603" y="16545"/>
                    <a:pt x="16394" y="16545"/>
                    <a:pt x="16324" y="16545"/>
                  </a:cubicBezTo>
                  <a:cubicBezTo>
                    <a:pt x="16255" y="16643"/>
                    <a:pt x="16185" y="16643"/>
                    <a:pt x="16185" y="16643"/>
                  </a:cubicBezTo>
                  <a:cubicBezTo>
                    <a:pt x="16115" y="16741"/>
                    <a:pt x="15906" y="16643"/>
                    <a:pt x="15836" y="16643"/>
                  </a:cubicBezTo>
                  <a:cubicBezTo>
                    <a:pt x="15767" y="16741"/>
                    <a:pt x="15697" y="16741"/>
                    <a:pt x="15697" y="16741"/>
                  </a:cubicBezTo>
                  <a:cubicBezTo>
                    <a:pt x="15627" y="16741"/>
                    <a:pt x="15558" y="16643"/>
                    <a:pt x="15558" y="16643"/>
                  </a:cubicBezTo>
                  <a:cubicBezTo>
                    <a:pt x="15488" y="16545"/>
                    <a:pt x="15418" y="16643"/>
                    <a:pt x="15349" y="16643"/>
                  </a:cubicBezTo>
                  <a:cubicBezTo>
                    <a:pt x="15349" y="16545"/>
                    <a:pt x="15279" y="16448"/>
                    <a:pt x="15209" y="16448"/>
                  </a:cubicBezTo>
                  <a:cubicBezTo>
                    <a:pt x="15140" y="16350"/>
                    <a:pt x="15070" y="16448"/>
                    <a:pt x="15070" y="16448"/>
                  </a:cubicBezTo>
                  <a:cubicBezTo>
                    <a:pt x="15000" y="16448"/>
                    <a:pt x="14931" y="16350"/>
                    <a:pt x="14931" y="16252"/>
                  </a:cubicBezTo>
                  <a:cubicBezTo>
                    <a:pt x="14861" y="16154"/>
                    <a:pt x="14722" y="16057"/>
                    <a:pt x="14652" y="16057"/>
                  </a:cubicBezTo>
                  <a:cubicBezTo>
                    <a:pt x="14582" y="15959"/>
                    <a:pt x="14513" y="16057"/>
                    <a:pt x="14443" y="16057"/>
                  </a:cubicBezTo>
                  <a:cubicBezTo>
                    <a:pt x="14373" y="15959"/>
                    <a:pt x="14234" y="15861"/>
                    <a:pt x="14164" y="15861"/>
                  </a:cubicBezTo>
                  <a:cubicBezTo>
                    <a:pt x="14095" y="15763"/>
                    <a:pt x="13955" y="15763"/>
                    <a:pt x="13955" y="15861"/>
                  </a:cubicBezTo>
                  <a:cubicBezTo>
                    <a:pt x="13885" y="15861"/>
                    <a:pt x="13885" y="15959"/>
                    <a:pt x="13816" y="15959"/>
                  </a:cubicBezTo>
                  <a:cubicBezTo>
                    <a:pt x="13816" y="15861"/>
                    <a:pt x="13816" y="15763"/>
                    <a:pt x="13816" y="15666"/>
                  </a:cubicBezTo>
                  <a:cubicBezTo>
                    <a:pt x="13816" y="15666"/>
                    <a:pt x="13816" y="15568"/>
                    <a:pt x="13816" y="15568"/>
                  </a:cubicBezTo>
                  <a:cubicBezTo>
                    <a:pt x="13816" y="15568"/>
                    <a:pt x="13955" y="15568"/>
                    <a:pt x="14025" y="15470"/>
                  </a:cubicBezTo>
                  <a:cubicBezTo>
                    <a:pt x="14025" y="15373"/>
                    <a:pt x="14025" y="15373"/>
                    <a:pt x="14025" y="15373"/>
                  </a:cubicBezTo>
                  <a:cubicBezTo>
                    <a:pt x="14025" y="15373"/>
                    <a:pt x="13955" y="15275"/>
                    <a:pt x="13955" y="15177"/>
                  </a:cubicBezTo>
                  <a:cubicBezTo>
                    <a:pt x="13955" y="15177"/>
                    <a:pt x="14025" y="15079"/>
                    <a:pt x="14025" y="15079"/>
                  </a:cubicBezTo>
                  <a:cubicBezTo>
                    <a:pt x="14095" y="14982"/>
                    <a:pt x="14234" y="15079"/>
                    <a:pt x="14304" y="15079"/>
                  </a:cubicBezTo>
                  <a:cubicBezTo>
                    <a:pt x="14304" y="15079"/>
                    <a:pt x="14443" y="15079"/>
                    <a:pt x="14443" y="15079"/>
                  </a:cubicBezTo>
                  <a:cubicBezTo>
                    <a:pt x="14443" y="14982"/>
                    <a:pt x="14513" y="14884"/>
                    <a:pt x="14513" y="14884"/>
                  </a:cubicBezTo>
                  <a:cubicBezTo>
                    <a:pt x="14513" y="14786"/>
                    <a:pt x="14443" y="14688"/>
                    <a:pt x="14443" y="14591"/>
                  </a:cubicBezTo>
                  <a:cubicBezTo>
                    <a:pt x="14373" y="14591"/>
                    <a:pt x="14304" y="14688"/>
                    <a:pt x="14304" y="14688"/>
                  </a:cubicBezTo>
                  <a:cubicBezTo>
                    <a:pt x="14234" y="14688"/>
                    <a:pt x="14095" y="14591"/>
                    <a:pt x="14025" y="14688"/>
                  </a:cubicBezTo>
                  <a:cubicBezTo>
                    <a:pt x="14025" y="14688"/>
                    <a:pt x="13955" y="14786"/>
                    <a:pt x="13955" y="14786"/>
                  </a:cubicBezTo>
                  <a:cubicBezTo>
                    <a:pt x="13885" y="14786"/>
                    <a:pt x="13816" y="14884"/>
                    <a:pt x="13816" y="14982"/>
                  </a:cubicBezTo>
                  <a:cubicBezTo>
                    <a:pt x="13746" y="14982"/>
                    <a:pt x="13676" y="14982"/>
                    <a:pt x="13607" y="14982"/>
                  </a:cubicBezTo>
                  <a:cubicBezTo>
                    <a:pt x="13537" y="14884"/>
                    <a:pt x="13537" y="14688"/>
                    <a:pt x="13537" y="14688"/>
                  </a:cubicBezTo>
                  <a:cubicBezTo>
                    <a:pt x="13467" y="14591"/>
                    <a:pt x="13328" y="14591"/>
                    <a:pt x="13258" y="14591"/>
                  </a:cubicBezTo>
                  <a:cubicBezTo>
                    <a:pt x="13189" y="14591"/>
                    <a:pt x="12980" y="14688"/>
                    <a:pt x="12840" y="14688"/>
                  </a:cubicBezTo>
                  <a:cubicBezTo>
                    <a:pt x="12701" y="14786"/>
                    <a:pt x="12562" y="14884"/>
                    <a:pt x="12492" y="14982"/>
                  </a:cubicBezTo>
                  <a:cubicBezTo>
                    <a:pt x="12353" y="15079"/>
                    <a:pt x="12144" y="15470"/>
                    <a:pt x="12074" y="15666"/>
                  </a:cubicBezTo>
                  <a:cubicBezTo>
                    <a:pt x="12074" y="15666"/>
                    <a:pt x="12004" y="15763"/>
                    <a:pt x="12004" y="15861"/>
                  </a:cubicBezTo>
                  <a:cubicBezTo>
                    <a:pt x="11935" y="15763"/>
                    <a:pt x="11865" y="15666"/>
                    <a:pt x="11865" y="15568"/>
                  </a:cubicBezTo>
                  <a:cubicBezTo>
                    <a:pt x="11795" y="15470"/>
                    <a:pt x="11656" y="15275"/>
                    <a:pt x="11586" y="15177"/>
                  </a:cubicBezTo>
                  <a:cubicBezTo>
                    <a:pt x="11516" y="15177"/>
                    <a:pt x="11377" y="15275"/>
                    <a:pt x="11307" y="15177"/>
                  </a:cubicBezTo>
                  <a:cubicBezTo>
                    <a:pt x="11238" y="15177"/>
                    <a:pt x="11098" y="14982"/>
                    <a:pt x="11098" y="14884"/>
                  </a:cubicBezTo>
                  <a:cubicBezTo>
                    <a:pt x="11029" y="14786"/>
                    <a:pt x="11029" y="14591"/>
                    <a:pt x="11029" y="14591"/>
                  </a:cubicBezTo>
                  <a:cubicBezTo>
                    <a:pt x="11029" y="14493"/>
                    <a:pt x="11029" y="14297"/>
                    <a:pt x="11029" y="14297"/>
                  </a:cubicBezTo>
                  <a:cubicBezTo>
                    <a:pt x="11098" y="14200"/>
                    <a:pt x="11098" y="14102"/>
                    <a:pt x="11029" y="14004"/>
                  </a:cubicBezTo>
                  <a:cubicBezTo>
                    <a:pt x="11029" y="14004"/>
                    <a:pt x="10959" y="13906"/>
                    <a:pt x="10889" y="13906"/>
                  </a:cubicBezTo>
                  <a:cubicBezTo>
                    <a:pt x="10889" y="13809"/>
                    <a:pt x="10820" y="13613"/>
                    <a:pt x="10820" y="13516"/>
                  </a:cubicBezTo>
                  <a:cubicBezTo>
                    <a:pt x="10889" y="13418"/>
                    <a:pt x="10889" y="13320"/>
                    <a:pt x="10959" y="13222"/>
                  </a:cubicBezTo>
                  <a:cubicBezTo>
                    <a:pt x="10959" y="13125"/>
                    <a:pt x="11029" y="13027"/>
                    <a:pt x="10959" y="12929"/>
                  </a:cubicBezTo>
                  <a:cubicBezTo>
                    <a:pt x="10959" y="12831"/>
                    <a:pt x="10889" y="12636"/>
                    <a:pt x="10820" y="12636"/>
                  </a:cubicBezTo>
                  <a:cubicBezTo>
                    <a:pt x="10750" y="12538"/>
                    <a:pt x="10680" y="12538"/>
                    <a:pt x="10611" y="12636"/>
                  </a:cubicBezTo>
                  <a:cubicBezTo>
                    <a:pt x="10541" y="12636"/>
                    <a:pt x="10541" y="12929"/>
                    <a:pt x="10471" y="12929"/>
                  </a:cubicBezTo>
                  <a:cubicBezTo>
                    <a:pt x="10402" y="13027"/>
                    <a:pt x="10262" y="13027"/>
                    <a:pt x="10193" y="12929"/>
                  </a:cubicBezTo>
                  <a:cubicBezTo>
                    <a:pt x="10123" y="12929"/>
                    <a:pt x="10053" y="12636"/>
                    <a:pt x="9984" y="12636"/>
                  </a:cubicBezTo>
                  <a:cubicBezTo>
                    <a:pt x="9984" y="12538"/>
                    <a:pt x="9914" y="12636"/>
                    <a:pt x="9844" y="12636"/>
                  </a:cubicBezTo>
                  <a:cubicBezTo>
                    <a:pt x="9775" y="12636"/>
                    <a:pt x="9705" y="12734"/>
                    <a:pt x="9705" y="12831"/>
                  </a:cubicBezTo>
                  <a:cubicBezTo>
                    <a:pt x="9635" y="12831"/>
                    <a:pt x="9635" y="13027"/>
                    <a:pt x="9635" y="13125"/>
                  </a:cubicBezTo>
                  <a:cubicBezTo>
                    <a:pt x="9635" y="13222"/>
                    <a:pt x="9565" y="13320"/>
                    <a:pt x="9496" y="13320"/>
                  </a:cubicBezTo>
                  <a:cubicBezTo>
                    <a:pt x="9426" y="13320"/>
                    <a:pt x="9287" y="13125"/>
                    <a:pt x="9217" y="13027"/>
                  </a:cubicBezTo>
                  <a:cubicBezTo>
                    <a:pt x="9147" y="12929"/>
                    <a:pt x="9078" y="12734"/>
                    <a:pt x="8938" y="12636"/>
                  </a:cubicBezTo>
                  <a:cubicBezTo>
                    <a:pt x="8869" y="12538"/>
                    <a:pt x="8660" y="12440"/>
                    <a:pt x="8590" y="12343"/>
                  </a:cubicBezTo>
                  <a:cubicBezTo>
                    <a:pt x="8520" y="12343"/>
                    <a:pt x="8242" y="12245"/>
                    <a:pt x="8172" y="12147"/>
                  </a:cubicBezTo>
                  <a:cubicBezTo>
                    <a:pt x="8102" y="12147"/>
                    <a:pt x="7963" y="12049"/>
                    <a:pt x="7963" y="11952"/>
                  </a:cubicBezTo>
                  <a:cubicBezTo>
                    <a:pt x="7893" y="11756"/>
                    <a:pt x="7963" y="11463"/>
                    <a:pt x="7963" y="11365"/>
                  </a:cubicBezTo>
                  <a:cubicBezTo>
                    <a:pt x="7963" y="11268"/>
                    <a:pt x="7963" y="11072"/>
                    <a:pt x="7893" y="11072"/>
                  </a:cubicBezTo>
                  <a:cubicBezTo>
                    <a:pt x="7824" y="10974"/>
                    <a:pt x="7684" y="10779"/>
                    <a:pt x="7615" y="10779"/>
                  </a:cubicBezTo>
                  <a:cubicBezTo>
                    <a:pt x="7545" y="10779"/>
                    <a:pt x="7475" y="10877"/>
                    <a:pt x="7405" y="10974"/>
                  </a:cubicBezTo>
                  <a:cubicBezTo>
                    <a:pt x="7405" y="11072"/>
                    <a:pt x="7475" y="11268"/>
                    <a:pt x="7405" y="11365"/>
                  </a:cubicBezTo>
                  <a:cubicBezTo>
                    <a:pt x="7405" y="11365"/>
                    <a:pt x="7266" y="11365"/>
                    <a:pt x="7196" y="11365"/>
                  </a:cubicBezTo>
                  <a:cubicBezTo>
                    <a:pt x="7127" y="11365"/>
                    <a:pt x="7127" y="11072"/>
                    <a:pt x="7127" y="11072"/>
                  </a:cubicBezTo>
                  <a:cubicBezTo>
                    <a:pt x="7057" y="10974"/>
                    <a:pt x="6918" y="10877"/>
                    <a:pt x="6848" y="10877"/>
                  </a:cubicBezTo>
                  <a:cubicBezTo>
                    <a:pt x="6778" y="10877"/>
                    <a:pt x="6639" y="10877"/>
                    <a:pt x="6569" y="10779"/>
                  </a:cubicBezTo>
                  <a:cubicBezTo>
                    <a:pt x="6569" y="10779"/>
                    <a:pt x="6500" y="10583"/>
                    <a:pt x="6500" y="10486"/>
                  </a:cubicBezTo>
                  <a:cubicBezTo>
                    <a:pt x="6500" y="10388"/>
                    <a:pt x="6639" y="10388"/>
                    <a:pt x="6639" y="10290"/>
                  </a:cubicBezTo>
                  <a:cubicBezTo>
                    <a:pt x="6709" y="10192"/>
                    <a:pt x="6709" y="10095"/>
                    <a:pt x="6709" y="9997"/>
                  </a:cubicBezTo>
                  <a:cubicBezTo>
                    <a:pt x="6709" y="9899"/>
                    <a:pt x="6709" y="9704"/>
                    <a:pt x="6709" y="9606"/>
                  </a:cubicBezTo>
                  <a:cubicBezTo>
                    <a:pt x="6709" y="9508"/>
                    <a:pt x="6569" y="9313"/>
                    <a:pt x="6500" y="9215"/>
                  </a:cubicBezTo>
                  <a:cubicBezTo>
                    <a:pt x="6430" y="9117"/>
                    <a:pt x="6221" y="8922"/>
                    <a:pt x="6151" y="8922"/>
                  </a:cubicBezTo>
                  <a:cubicBezTo>
                    <a:pt x="6012" y="8824"/>
                    <a:pt x="5873" y="8824"/>
                    <a:pt x="5803" y="8824"/>
                  </a:cubicBezTo>
                  <a:cubicBezTo>
                    <a:pt x="5733" y="8824"/>
                    <a:pt x="5594" y="8922"/>
                    <a:pt x="5594" y="8922"/>
                  </a:cubicBezTo>
                  <a:cubicBezTo>
                    <a:pt x="5524" y="9020"/>
                    <a:pt x="5524" y="9117"/>
                    <a:pt x="5524" y="9215"/>
                  </a:cubicBezTo>
                  <a:cubicBezTo>
                    <a:pt x="5455" y="9313"/>
                    <a:pt x="5315" y="9411"/>
                    <a:pt x="5245" y="9508"/>
                  </a:cubicBezTo>
                  <a:cubicBezTo>
                    <a:pt x="5245" y="9606"/>
                    <a:pt x="5245" y="9704"/>
                    <a:pt x="5245" y="9704"/>
                  </a:cubicBezTo>
                  <a:cubicBezTo>
                    <a:pt x="5176" y="9801"/>
                    <a:pt x="5106" y="9801"/>
                    <a:pt x="5036" y="9801"/>
                  </a:cubicBezTo>
                  <a:cubicBezTo>
                    <a:pt x="4967" y="9801"/>
                    <a:pt x="5036" y="9606"/>
                    <a:pt x="4967" y="9508"/>
                  </a:cubicBezTo>
                  <a:cubicBezTo>
                    <a:pt x="4967" y="9411"/>
                    <a:pt x="4827" y="9313"/>
                    <a:pt x="4758" y="9313"/>
                  </a:cubicBezTo>
                  <a:cubicBezTo>
                    <a:pt x="4688" y="9313"/>
                    <a:pt x="4549" y="9508"/>
                    <a:pt x="4549" y="9606"/>
                  </a:cubicBezTo>
                  <a:cubicBezTo>
                    <a:pt x="4479" y="9606"/>
                    <a:pt x="4340" y="9801"/>
                    <a:pt x="4200" y="9801"/>
                  </a:cubicBezTo>
                  <a:cubicBezTo>
                    <a:pt x="4200" y="9899"/>
                    <a:pt x="4131" y="9899"/>
                    <a:pt x="4061" y="9899"/>
                  </a:cubicBezTo>
                  <a:cubicBezTo>
                    <a:pt x="3991" y="9899"/>
                    <a:pt x="3922" y="9899"/>
                    <a:pt x="3922" y="9899"/>
                  </a:cubicBezTo>
                  <a:cubicBezTo>
                    <a:pt x="3852" y="9801"/>
                    <a:pt x="3713" y="9704"/>
                    <a:pt x="3643" y="9704"/>
                  </a:cubicBezTo>
                  <a:cubicBezTo>
                    <a:pt x="3504" y="9606"/>
                    <a:pt x="3364" y="9411"/>
                    <a:pt x="3225" y="9411"/>
                  </a:cubicBezTo>
                  <a:cubicBezTo>
                    <a:pt x="3225" y="9411"/>
                    <a:pt x="3085" y="9508"/>
                    <a:pt x="3016" y="9508"/>
                  </a:cubicBezTo>
                  <a:cubicBezTo>
                    <a:pt x="2946" y="9508"/>
                    <a:pt x="2807" y="9704"/>
                    <a:pt x="2737" y="9704"/>
                  </a:cubicBezTo>
                  <a:cubicBezTo>
                    <a:pt x="2598" y="9704"/>
                    <a:pt x="2389" y="9606"/>
                    <a:pt x="2319" y="9508"/>
                  </a:cubicBezTo>
                  <a:cubicBezTo>
                    <a:pt x="2249" y="9411"/>
                    <a:pt x="2249" y="9117"/>
                    <a:pt x="2180" y="9020"/>
                  </a:cubicBezTo>
                  <a:cubicBezTo>
                    <a:pt x="2180" y="8922"/>
                    <a:pt x="2040" y="8824"/>
                    <a:pt x="2040" y="8726"/>
                  </a:cubicBezTo>
                  <a:cubicBezTo>
                    <a:pt x="2040" y="8629"/>
                    <a:pt x="2110" y="8335"/>
                    <a:pt x="2110" y="8140"/>
                  </a:cubicBezTo>
                  <a:cubicBezTo>
                    <a:pt x="2040" y="8042"/>
                    <a:pt x="2040" y="7749"/>
                    <a:pt x="1971" y="7651"/>
                  </a:cubicBezTo>
                  <a:cubicBezTo>
                    <a:pt x="1901" y="7554"/>
                    <a:pt x="1762" y="7651"/>
                    <a:pt x="1692" y="7651"/>
                  </a:cubicBezTo>
                  <a:cubicBezTo>
                    <a:pt x="1553" y="7651"/>
                    <a:pt x="1413" y="7554"/>
                    <a:pt x="1344" y="7456"/>
                  </a:cubicBezTo>
                  <a:cubicBezTo>
                    <a:pt x="1274" y="7456"/>
                    <a:pt x="1204" y="7358"/>
                    <a:pt x="1135" y="7260"/>
                  </a:cubicBezTo>
                  <a:cubicBezTo>
                    <a:pt x="1065" y="7163"/>
                    <a:pt x="1065" y="6772"/>
                    <a:pt x="1065" y="6674"/>
                  </a:cubicBezTo>
                  <a:cubicBezTo>
                    <a:pt x="1135" y="6576"/>
                    <a:pt x="1274" y="6674"/>
                    <a:pt x="1344" y="6576"/>
                  </a:cubicBezTo>
                  <a:cubicBezTo>
                    <a:pt x="1344" y="6478"/>
                    <a:pt x="1204" y="6185"/>
                    <a:pt x="1204" y="6087"/>
                  </a:cubicBezTo>
                  <a:cubicBezTo>
                    <a:pt x="1135" y="5990"/>
                    <a:pt x="925" y="5892"/>
                    <a:pt x="856" y="5794"/>
                  </a:cubicBezTo>
                  <a:cubicBezTo>
                    <a:pt x="786" y="5794"/>
                    <a:pt x="647" y="5794"/>
                    <a:pt x="577" y="56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0" name="Google Shape;2700;p280"/>
            <p:cNvSpPr/>
            <p:nvPr/>
          </p:nvSpPr>
          <p:spPr>
            <a:xfrm>
              <a:off x="4403864" y="3671089"/>
              <a:ext cx="2066906" cy="1470471"/>
            </a:xfrm>
            <a:custGeom>
              <a:avLst/>
              <a:gdLst/>
              <a:ahLst/>
              <a:cxnLst/>
              <a:rect l="l" t="t" r="r" b="b"/>
              <a:pathLst>
                <a:path w="21550" h="21530" extrusionOk="0">
                  <a:moveTo>
                    <a:pt x="577" y="5697"/>
                  </a:moveTo>
                  <a:cubicBezTo>
                    <a:pt x="577" y="5697"/>
                    <a:pt x="577" y="5697"/>
                    <a:pt x="577" y="5697"/>
                  </a:cubicBezTo>
                  <a:cubicBezTo>
                    <a:pt x="507" y="5697"/>
                    <a:pt x="438" y="5403"/>
                    <a:pt x="368" y="5306"/>
                  </a:cubicBezTo>
                  <a:cubicBezTo>
                    <a:pt x="298" y="5208"/>
                    <a:pt x="159" y="5012"/>
                    <a:pt x="89" y="4817"/>
                  </a:cubicBezTo>
                  <a:cubicBezTo>
                    <a:pt x="89" y="4719"/>
                    <a:pt x="-50" y="4328"/>
                    <a:pt x="20" y="4230"/>
                  </a:cubicBezTo>
                  <a:cubicBezTo>
                    <a:pt x="20" y="4133"/>
                    <a:pt x="159" y="3840"/>
                    <a:pt x="229" y="3840"/>
                  </a:cubicBezTo>
                  <a:cubicBezTo>
                    <a:pt x="298" y="3742"/>
                    <a:pt x="368" y="3644"/>
                    <a:pt x="438" y="3742"/>
                  </a:cubicBezTo>
                  <a:cubicBezTo>
                    <a:pt x="507" y="3742"/>
                    <a:pt x="507" y="3937"/>
                    <a:pt x="507" y="3937"/>
                  </a:cubicBezTo>
                  <a:cubicBezTo>
                    <a:pt x="577" y="3937"/>
                    <a:pt x="716" y="3937"/>
                    <a:pt x="716" y="3840"/>
                  </a:cubicBezTo>
                  <a:cubicBezTo>
                    <a:pt x="786" y="3742"/>
                    <a:pt x="786" y="3644"/>
                    <a:pt x="786" y="3546"/>
                  </a:cubicBezTo>
                  <a:cubicBezTo>
                    <a:pt x="856" y="3546"/>
                    <a:pt x="995" y="3546"/>
                    <a:pt x="1065" y="3449"/>
                  </a:cubicBezTo>
                  <a:cubicBezTo>
                    <a:pt x="1135" y="3449"/>
                    <a:pt x="1204" y="3253"/>
                    <a:pt x="1204" y="3155"/>
                  </a:cubicBezTo>
                  <a:cubicBezTo>
                    <a:pt x="1204" y="3058"/>
                    <a:pt x="1135" y="2960"/>
                    <a:pt x="1065" y="2862"/>
                  </a:cubicBezTo>
                  <a:cubicBezTo>
                    <a:pt x="995" y="2862"/>
                    <a:pt x="856" y="2764"/>
                    <a:pt x="786" y="2667"/>
                  </a:cubicBezTo>
                  <a:cubicBezTo>
                    <a:pt x="786" y="2569"/>
                    <a:pt x="786" y="2373"/>
                    <a:pt x="786" y="2276"/>
                  </a:cubicBezTo>
                  <a:cubicBezTo>
                    <a:pt x="786" y="2178"/>
                    <a:pt x="925" y="2080"/>
                    <a:pt x="925" y="2080"/>
                  </a:cubicBezTo>
                  <a:cubicBezTo>
                    <a:pt x="925" y="1885"/>
                    <a:pt x="856" y="1689"/>
                    <a:pt x="856" y="1592"/>
                  </a:cubicBezTo>
                  <a:cubicBezTo>
                    <a:pt x="856" y="1592"/>
                    <a:pt x="856" y="1396"/>
                    <a:pt x="856" y="1396"/>
                  </a:cubicBezTo>
                  <a:cubicBezTo>
                    <a:pt x="856" y="1298"/>
                    <a:pt x="925" y="1103"/>
                    <a:pt x="995" y="1005"/>
                  </a:cubicBezTo>
                  <a:cubicBezTo>
                    <a:pt x="1065" y="907"/>
                    <a:pt x="1135" y="810"/>
                    <a:pt x="1204" y="810"/>
                  </a:cubicBezTo>
                  <a:cubicBezTo>
                    <a:pt x="1204" y="810"/>
                    <a:pt x="1274" y="810"/>
                    <a:pt x="1344" y="810"/>
                  </a:cubicBezTo>
                  <a:cubicBezTo>
                    <a:pt x="1483" y="810"/>
                    <a:pt x="1762" y="810"/>
                    <a:pt x="1971" y="810"/>
                  </a:cubicBezTo>
                  <a:cubicBezTo>
                    <a:pt x="2110" y="810"/>
                    <a:pt x="2319" y="907"/>
                    <a:pt x="2458" y="907"/>
                  </a:cubicBezTo>
                  <a:cubicBezTo>
                    <a:pt x="2667" y="907"/>
                    <a:pt x="3016" y="810"/>
                    <a:pt x="3225" y="712"/>
                  </a:cubicBezTo>
                  <a:cubicBezTo>
                    <a:pt x="3295" y="712"/>
                    <a:pt x="3504" y="614"/>
                    <a:pt x="3643" y="516"/>
                  </a:cubicBezTo>
                  <a:cubicBezTo>
                    <a:pt x="3713" y="516"/>
                    <a:pt x="3852" y="419"/>
                    <a:pt x="3922" y="419"/>
                  </a:cubicBezTo>
                  <a:cubicBezTo>
                    <a:pt x="3991" y="419"/>
                    <a:pt x="4131" y="614"/>
                    <a:pt x="4200" y="614"/>
                  </a:cubicBezTo>
                  <a:cubicBezTo>
                    <a:pt x="4270" y="614"/>
                    <a:pt x="4479" y="614"/>
                    <a:pt x="4549" y="614"/>
                  </a:cubicBezTo>
                  <a:cubicBezTo>
                    <a:pt x="4688" y="516"/>
                    <a:pt x="4967" y="419"/>
                    <a:pt x="5106" y="419"/>
                  </a:cubicBezTo>
                  <a:cubicBezTo>
                    <a:pt x="5176" y="321"/>
                    <a:pt x="5315" y="223"/>
                    <a:pt x="5385" y="223"/>
                  </a:cubicBezTo>
                  <a:cubicBezTo>
                    <a:pt x="5455" y="223"/>
                    <a:pt x="5664" y="125"/>
                    <a:pt x="5733" y="125"/>
                  </a:cubicBezTo>
                  <a:cubicBezTo>
                    <a:pt x="5873" y="125"/>
                    <a:pt x="6082" y="-70"/>
                    <a:pt x="6221" y="28"/>
                  </a:cubicBezTo>
                  <a:cubicBezTo>
                    <a:pt x="6291" y="28"/>
                    <a:pt x="6430" y="223"/>
                    <a:pt x="6569" y="223"/>
                  </a:cubicBezTo>
                  <a:cubicBezTo>
                    <a:pt x="6639" y="321"/>
                    <a:pt x="6778" y="419"/>
                    <a:pt x="6848" y="516"/>
                  </a:cubicBezTo>
                  <a:cubicBezTo>
                    <a:pt x="6918" y="614"/>
                    <a:pt x="6987" y="810"/>
                    <a:pt x="6987" y="907"/>
                  </a:cubicBezTo>
                  <a:cubicBezTo>
                    <a:pt x="7057" y="1005"/>
                    <a:pt x="7057" y="1103"/>
                    <a:pt x="7057" y="1103"/>
                  </a:cubicBezTo>
                  <a:cubicBezTo>
                    <a:pt x="7057" y="1298"/>
                    <a:pt x="7196" y="1494"/>
                    <a:pt x="7196" y="1592"/>
                  </a:cubicBezTo>
                  <a:cubicBezTo>
                    <a:pt x="7127" y="1689"/>
                    <a:pt x="7057" y="1885"/>
                    <a:pt x="6987" y="1982"/>
                  </a:cubicBezTo>
                  <a:cubicBezTo>
                    <a:pt x="6987" y="2080"/>
                    <a:pt x="6918" y="2178"/>
                    <a:pt x="6848" y="2276"/>
                  </a:cubicBezTo>
                  <a:cubicBezTo>
                    <a:pt x="6778" y="2373"/>
                    <a:pt x="6569" y="2471"/>
                    <a:pt x="6569" y="2471"/>
                  </a:cubicBezTo>
                  <a:cubicBezTo>
                    <a:pt x="6500" y="2569"/>
                    <a:pt x="6430" y="2764"/>
                    <a:pt x="6430" y="2862"/>
                  </a:cubicBezTo>
                  <a:cubicBezTo>
                    <a:pt x="6360" y="2960"/>
                    <a:pt x="6221" y="2960"/>
                    <a:pt x="6151" y="3058"/>
                  </a:cubicBezTo>
                  <a:cubicBezTo>
                    <a:pt x="6082" y="3155"/>
                    <a:pt x="5873" y="3253"/>
                    <a:pt x="5803" y="3351"/>
                  </a:cubicBezTo>
                  <a:cubicBezTo>
                    <a:pt x="5803" y="3449"/>
                    <a:pt x="5664" y="3546"/>
                    <a:pt x="5594" y="3644"/>
                  </a:cubicBezTo>
                  <a:cubicBezTo>
                    <a:pt x="5594" y="3742"/>
                    <a:pt x="5524" y="4035"/>
                    <a:pt x="5594" y="4133"/>
                  </a:cubicBezTo>
                  <a:cubicBezTo>
                    <a:pt x="5594" y="4328"/>
                    <a:pt x="5733" y="4817"/>
                    <a:pt x="5803" y="5012"/>
                  </a:cubicBezTo>
                  <a:cubicBezTo>
                    <a:pt x="5873" y="5110"/>
                    <a:pt x="6012" y="5403"/>
                    <a:pt x="6082" y="5501"/>
                  </a:cubicBezTo>
                  <a:cubicBezTo>
                    <a:pt x="6151" y="5599"/>
                    <a:pt x="6500" y="5697"/>
                    <a:pt x="6639" y="5794"/>
                  </a:cubicBezTo>
                  <a:cubicBezTo>
                    <a:pt x="6778" y="5892"/>
                    <a:pt x="7127" y="6185"/>
                    <a:pt x="7266" y="6283"/>
                  </a:cubicBezTo>
                  <a:cubicBezTo>
                    <a:pt x="7336" y="6283"/>
                    <a:pt x="7475" y="6185"/>
                    <a:pt x="7545" y="6185"/>
                  </a:cubicBezTo>
                  <a:cubicBezTo>
                    <a:pt x="7615" y="6283"/>
                    <a:pt x="7684" y="6478"/>
                    <a:pt x="7824" y="6576"/>
                  </a:cubicBezTo>
                  <a:cubicBezTo>
                    <a:pt x="7893" y="6576"/>
                    <a:pt x="8102" y="6674"/>
                    <a:pt x="8242" y="6674"/>
                  </a:cubicBezTo>
                  <a:cubicBezTo>
                    <a:pt x="8311" y="6772"/>
                    <a:pt x="8451" y="6869"/>
                    <a:pt x="8520" y="6869"/>
                  </a:cubicBezTo>
                  <a:cubicBezTo>
                    <a:pt x="8590" y="6967"/>
                    <a:pt x="8729" y="6967"/>
                    <a:pt x="8799" y="6967"/>
                  </a:cubicBezTo>
                  <a:cubicBezTo>
                    <a:pt x="8869" y="7065"/>
                    <a:pt x="8938" y="7260"/>
                    <a:pt x="9008" y="7260"/>
                  </a:cubicBezTo>
                  <a:cubicBezTo>
                    <a:pt x="9078" y="7260"/>
                    <a:pt x="9147" y="7260"/>
                    <a:pt x="9217" y="7260"/>
                  </a:cubicBezTo>
                  <a:cubicBezTo>
                    <a:pt x="9287" y="7260"/>
                    <a:pt x="9356" y="7358"/>
                    <a:pt x="9426" y="7358"/>
                  </a:cubicBezTo>
                  <a:cubicBezTo>
                    <a:pt x="9426" y="7456"/>
                    <a:pt x="9496" y="7554"/>
                    <a:pt x="9565" y="7554"/>
                  </a:cubicBezTo>
                  <a:cubicBezTo>
                    <a:pt x="9565" y="7554"/>
                    <a:pt x="9705" y="7554"/>
                    <a:pt x="9775" y="7651"/>
                  </a:cubicBezTo>
                  <a:cubicBezTo>
                    <a:pt x="9775" y="7651"/>
                    <a:pt x="9844" y="7749"/>
                    <a:pt x="9844" y="7749"/>
                  </a:cubicBezTo>
                  <a:cubicBezTo>
                    <a:pt x="9914" y="7749"/>
                    <a:pt x="10053" y="7749"/>
                    <a:pt x="10123" y="7749"/>
                  </a:cubicBezTo>
                  <a:cubicBezTo>
                    <a:pt x="10193" y="7749"/>
                    <a:pt x="10402" y="7847"/>
                    <a:pt x="10471" y="7847"/>
                  </a:cubicBezTo>
                  <a:cubicBezTo>
                    <a:pt x="10611" y="7944"/>
                    <a:pt x="10750" y="8140"/>
                    <a:pt x="10889" y="8238"/>
                  </a:cubicBezTo>
                  <a:cubicBezTo>
                    <a:pt x="11029" y="8335"/>
                    <a:pt x="11307" y="8238"/>
                    <a:pt x="11447" y="8335"/>
                  </a:cubicBezTo>
                  <a:cubicBezTo>
                    <a:pt x="11516" y="8335"/>
                    <a:pt x="11656" y="8433"/>
                    <a:pt x="11725" y="8531"/>
                  </a:cubicBezTo>
                  <a:cubicBezTo>
                    <a:pt x="11865" y="8531"/>
                    <a:pt x="12144" y="8629"/>
                    <a:pt x="12283" y="8726"/>
                  </a:cubicBezTo>
                  <a:cubicBezTo>
                    <a:pt x="12353" y="8726"/>
                    <a:pt x="12631" y="8922"/>
                    <a:pt x="12771" y="8922"/>
                  </a:cubicBezTo>
                  <a:cubicBezTo>
                    <a:pt x="12840" y="9020"/>
                    <a:pt x="12980" y="9020"/>
                    <a:pt x="13049" y="9117"/>
                  </a:cubicBezTo>
                  <a:cubicBezTo>
                    <a:pt x="13189" y="9117"/>
                    <a:pt x="13398" y="9313"/>
                    <a:pt x="13467" y="9411"/>
                  </a:cubicBezTo>
                  <a:cubicBezTo>
                    <a:pt x="13537" y="9411"/>
                    <a:pt x="13676" y="9606"/>
                    <a:pt x="13746" y="9606"/>
                  </a:cubicBezTo>
                  <a:cubicBezTo>
                    <a:pt x="13885" y="9801"/>
                    <a:pt x="14164" y="10192"/>
                    <a:pt x="14373" y="10290"/>
                  </a:cubicBezTo>
                  <a:cubicBezTo>
                    <a:pt x="14513" y="10486"/>
                    <a:pt x="14791" y="10681"/>
                    <a:pt x="14931" y="10877"/>
                  </a:cubicBezTo>
                  <a:cubicBezTo>
                    <a:pt x="15070" y="10974"/>
                    <a:pt x="15279" y="11170"/>
                    <a:pt x="15418" y="11268"/>
                  </a:cubicBezTo>
                  <a:cubicBezTo>
                    <a:pt x="15558" y="11365"/>
                    <a:pt x="15836" y="11365"/>
                    <a:pt x="16045" y="11463"/>
                  </a:cubicBezTo>
                  <a:cubicBezTo>
                    <a:pt x="16115" y="11463"/>
                    <a:pt x="16324" y="11561"/>
                    <a:pt x="16464" y="11659"/>
                  </a:cubicBezTo>
                  <a:cubicBezTo>
                    <a:pt x="16603" y="11756"/>
                    <a:pt x="16882" y="11952"/>
                    <a:pt x="17021" y="12049"/>
                  </a:cubicBezTo>
                  <a:cubicBezTo>
                    <a:pt x="17091" y="12147"/>
                    <a:pt x="17230" y="12245"/>
                    <a:pt x="17300" y="12245"/>
                  </a:cubicBezTo>
                  <a:cubicBezTo>
                    <a:pt x="17369" y="12245"/>
                    <a:pt x="17578" y="12245"/>
                    <a:pt x="17648" y="12245"/>
                  </a:cubicBezTo>
                  <a:cubicBezTo>
                    <a:pt x="17718" y="12245"/>
                    <a:pt x="17857" y="12245"/>
                    <a:pt x="17927" y="12245"/>
                  </a:cubicBezTo>
                  <a:cubicBezTo>
                    <a:pt x="17996" y="12343"/>
                    <a:pt x="17996" y="12440"/>
                    <a:pt x="17927" y="12440"/>
                  </a:cubicBezTo>
                  <a:cubicBezTo>
                    <a:pt x="17927" y="12538"/>
                    <a:pt x="17857" y="12538"/>
                    <a:pt x="17857" y="12636"/>
                  </a:cubicBezTo>
                  <a:cubicBezTo>
                    <a:pt x="17857" y="12636"/>
                    <a:pt x="17927" y="12734"/>
                    <a:pt x="17927" y="12734"/>
                  </a:cubicBezTo>
                  <a:cubicBezTo>
                    <a:pt x="17996" y="12734"/>
                    <a:pt x="18066" y="12636"/>
                    <a:pt x="18136" y="12636"/>
                  </a:cubicBezTo>
                  <a:cubicBezTo>
                    <a:pt x="18136" y="12636"/>
                    <a:pt x="18275" y="12538"/>
                    <a:pt x="18275" y="12636"/>
                  </a:cubicBezTo>
                  <a:cubicBezTo>
                    <a:pt x="18345" y="12636"/>
                    <a:pt x="18275" y="12734"/>
                    <a:pt x="18275" y="12831"/>
                  </a:cubicBezTo>
                  <a:cubicBezTo>
                    <a:pt x="18345" y="12929"/>
                    <a:pt x="18415" y="12929"/>
                    <a:pt x="18484" y="13027"/>
                  </a:cubicBezTo>
                  <a:cubicBezTo>
                    <a:pt x="18484" y="13125"/>
                    <a:pt x="18415" y="13320"/>
                    <a:pt x="18415" y="13418"/>
                  </a:cubicBezTo>
                  <a:cubicBezTo>
                    <a:pt x="18484" y="13516"/>
                    <a:pt x="18693" y="13516"/>
                    <a:pt x="18763" y="13613"/>
                  </a:cubicBezTo>
                  <a:cubicBezTo>
                    <a:pt x="18763" y="13613"/>
                    <a:pt x="18833" y="13809"/>
                    <a:pt x="18902" y="13809"/>
                  </a:cubicBezTo>
                  <a:cubicBezTo>
                    <a:pt x="18972" y="13906"/>
                    <a:pt x="19181" y="14200"/>
                    <a:pt x="19320" y="14200"/>
                  </a:cubicBezTo>
                  <a:cubicBezTo>
                    <a:pt x="19390" y="14297"/>
                    <a:pt x="19669" y="14395"/>
                    <a:pt x="19808" y="14591"/>
                  </a:cubicBezTo>
                  <a:cubicBezTo>
                    <a:pt x="19878" y="14591"/>
                    <a:pt x="20017" y="14884"/>
                    <a:pt x="20087" y="14982"/>
                  </a:cubicBezTo>
                  <a:cubicBezTo>
                    <a:pt x="20226" y="15079"/>
                    <a:pt x="20435" y="15373"/>
                    <a:pt x="20505" y="15470"/>
                  </a:cubicBezTo>
                  <a:cubicBezTo>
                    <a:pt x="20575" y="15568"/>
                    <a:pt x="20714" y="15763"/>
                    <a:pt x="20784" y="15861"/>
                  </a:cubicBezTo>
                  <a:cubicBezTo>
                    <a:pt x="20784" y="15959"/>
                    <a:pt x="20923" y="16057"/>
                    <a:pt x="20923" y="16057"/>
                  </a:cubicBezTo>
                  <a:cubicBezTo>
                    <a:pt x="20993" y="16154"/>
                    <a:pt x="21132" y="16448"/>
                    <a:pt x="21202" y="16545"/>
                  </a:cubicBezTo>
                  <a:cubicBezTo>
                    <a:pt x="21202" y="16643"/>
                    <a:pt x="21202" y="16839"/>
                    <a:pt x="21202" y="16936"/>
                  </a:cubicBezTo>
                  <a:cubicBezTo>
                    <a:pt x="21202" y="17034"/>
                    <a:pt x="21271" y="17230"/>
                    <a:pt x="21341" y="17327"/>
                  </a:cubicBezTo>
                  <a:cubicBezTo>
                    <a:pt x="21341" y="17425"/>
                    <a:pt x="21480" y="17523"/>
                    <a:pt x="21480" y="17620"/>
                  </a:cubicBezTo>
                  <a:cubicBezTo>
                    <a:pt x="21550" y="17718"/>
                    <a:pt x="21550" y="17914"/>
                    <a:pt x="21550" y="18011"/>
                  </a:cubicBezTo>
                  <a:cubicBezTo>
                    <a:pt x="21480" y="18109"/>
                    <a:pt x="21411" y="18207"/>
                    <a:pt x="21341" y="18207"/>
                  </a:cubicBezTo>
                  <a:cubicBezTo>
                    <a:pt x="21341" y="18305"/>
                    <a:pt x="21341" y="18598"/>
                    <a:pt x="21271" y="18696"/>
                  </a:cubicBezTo>
                  <a:cubicBezTo>
                    <a:pt x="21271" y="18696"/>
                    <a:pt x="21202" y="18793"/>
                    <a:pt x="21202" y="18891"/>
                  </a:cubicBezTo>
                  <a:cubicBezTo>
                    <a:pt x="21202" y="18891"/>
                    <a:pt x="21202" y="18989"/>
                    <a:pt x="21202" y="19087"/>
                  </a:cubicBezTo>
                  <a:cubicBezTo>
                    <a:pt x="21202" y="19184"/>
                    <a:pt x="21062" y="19184"/>
                    <a:pt x="20993" y="19184"/>
                  </a:cubicBezTo>
                  <a:cubicBezTo>
                    <a:pt x="20993" y="19282"/>
                    <a:pt x="20993" y="19575"/>
                    <a:pt x="20993" y="19673"/>
                  </a:cubicBezTo>
                  <a:cubicBezTo>
                    <a:pt x="20923" y="19771"/>
                    <a:pt x="20923" y="19966"/>
                    <a:pt x="20923" y="19966"/>
                  </a:cubicBezTo>
                  <a:cubicBezTo>
                    <a:pt x="20923" y="20064"/>
                    <a:pt x="20993" y="20162"/>
                    <a:pt x="21062" y="20259"/>
                  </a:cubicBezTo>
                  <a:cubicBezTo>
                    <a:pt x="21062" y="20357"/>
                    <a:pt x="20993" y="20650"/>
                    <a:pt x="20993" y="20748"/>
                  </a:cubicBezTo>
                  <a:cubicBezTo>
                    <a:pt x="20993" y="20846"/>
                    <a:pt x="21062" y="20944"/>
                    <a:pt x="21062" y="21041"/>
                  </a:cubicBezTo>
                  <a:cubicBezTo>
                    <a:pt x="21062" y="21139"/>
                    <a:pt x="21062" y="21335"/>
                    <a:pt x="20993" y="21432"/>
                  </a:cubicBezTo>
                  <a:cubicBezTo>
                    <a:pt x="20923" y="21432"/>
                    <a:pt x="20853" y="21530"/>
                    <a:pt x="20853" y="21530"/>
                  </a:cubicBezTo>
                  <a:cubicBezTo>
                    <a:pt x="20784" y="21432"/>
                    <a:pt x="20714" y="21432"/>
                    <a:pt x="20644" y="21432"/>
                  </a:cubicBezTo>
                  <a:cubicBezTo>
                    <a:pt x="20644" y="21335"/>
                    <a:pt x="20575" y="21139"/>
                    <a:pt x="20505" y="21139"/>
                  </a:cubicBezTo>
                  <a:cubicBezTo>
                    <a:pt x="20435" y="21041"/>
                    <a:pt x="20365" y="21041"/>
                    <a:pt x="20296" y="21041"/>
                  </a:cubicBezTo>
                  <a:cubicBezTo>
                    <a:pt x="20226" y="20944"/>
                    <a:pt x="20087" y="21041"/>
                    <a:pt x="20017" y="21041"/>
                  </a:cubicBezTo>
                  <a:cubicBezTo>
                    <a:pt x="19947" y="21041"/>
                    <a:pt x="19947" y="21139"/>
                    <a:pt x="19878" y="21139"/>
                  </a:cubicBezTo>
                  <a:cubicBezTo>
                    <a:pt x="19808" y="21139"/>
                    <a:pt x="19738" y="20846"/>
                    <a:pt x="19669" y="20846"/>
                  </a:cubicBezTo>
                  <a:cubicBezTo>
                    <a:pt x="19599" y="20748"/>
                    <a:pt x="19460" y="20650"/>
                    <a:pt x="19390" y="20553"/>
                  </a:cubicBezTo>
                  <a:cubicBezTo>
                    <a:pt x="19320" y="20553"/>
                    <a:pt x="19251" y="20553"/>
                    <a:pt x="19181" y="20455"/>
                  </a:cubicBezTo>
                  <a:cubicBezTo>
                    <a:pt x="19111" y="20357"/>
                    <a:pt x="18902" y="20162"/>
                    <a:pt x="18902" y="20064"/>
                  </a:cubicBezTo>
                  <a:cubicBezTo>
                    <a:pt x="18833" y="20064"/>
                    <a:pt x="18833" y="19868"/>
                    <a:pt x="18833" y="19868"/>
                  </a:cubicBezTo>
                  <a:cubicBezTo>
                    <a:pt x="18833" y="19868"/>
                    <a:pt x="18763" y="19868"/>
                    <a:pt x="18693" y="19771"/>
                  </a:cubicBezTo>
                  <a:cubicBezTo>
                    <a:pt x="18693" y="19771"/>
                    <a:pt x="18554" y="19575"/>
                    <a:pt x="18624" y="19575"/>
                  </a:cubicBezTo>
                  <a:cubicBezTo>
                    <a:pt x="18624" y="19478"/>
                    <a:pt x="18693" y="19575"/>
                    <a:pt x="18693" y="19478"/>
                  </a:cubicBezTo>
                  <a:cubicBezTo>
                    <a:pt x="18763" y="19478"/>
                    <a:pt x="18693" y="19282"/>
                    <a:pt x="18693" y="19184"/>
                  </a:cubicBezTo>
                  <a:cubicBezTo>
                    <a:pt x="18693" y="19184"/>
                    <a:pt x="18624" y="19087"/>
                    <a:pt x="18624" y="18989"/>
                  </a:cubicBezTo>
                  <a:cubicBezTo>
                    <a:pt x="18624" y="18891"/>
                    <a:pt x="18624" y="18696"/>
                    <a:pt x="18624" y="18598"/>
                  </a:cubicBezTo>
                  <a:cubicBezTo>
                    <a:pt x="18624" y="18500"/>
                    <a:pt x="18484" y="18305"/>
                    <a:pt x="18484" y="18207"/>
                  </a:cubicBezTo>
                  <a:cubicBezTo>
                    <a:pt x="18484" y="18109"/>
                    <a:pt x="18415" y="18011"/>
                    <a:pt x="18415" y="17914"/>
                  </a:cubicBezTo>
                  <a:cubicBezTo>
                    <a:pt x="18345" y="17914"/>
                    <a:pt x="18275" y="17816"/>
                    <a:pt x="18275" y="17816"/>
                  </a:cubicBezTo>
                  <a:cubicBezTo>
                    <a:pt x="18205" y="17816"/>
                    <a:pt x="18136" y="17914"/>
                    <a:pt x="18136" y="17914"/>
                  </a:cubicBezTo>
                  <a:cubicBezTo>
                    <a:pt x="18066" y="17816"/>
                    <a:pt x="18136" y="17620"/>
                    <a:pt x="18136" y="17620"/>
                  </a:cubicBezTo>
                  <a:cubicBezTo>
                    <a:pt x="18136" y="17523"/>
                    <a:pt x="18066" y="17327"/>
                    <a:pt x="18066" y="17230"/>
                  </a:cubicBezTo>
                  <a:cubicBezTo>
                    <a:pt x="17996" y="17132"/>
                    <a:pt x="17927" y="17034"/>
                    <a:pt x="17927" y="16936"/>
                  </a:cubicBezTo>
                  <a:cubicBezTo>
                    <a:pt x="17927" y="16936"/>
                    <a:pt x="17996" y="16839"/>
                    <a:pt x="17996" y="16839"/>
                  </a:cubicBezTo>
                  <a:cubicBezTo>
                    <a:pt x="17927" y="16741"/>
                    <a:pt x="17787" y="16839"/>
                    <a:pt x="17787" y="16741"/>
                  </a:cubicBezTo>
                  <a:cubicBezTo>
                    <a:pt x="17718" y="16741"/>
                    <a:pt x="17718" y="16643"/>
                    <a:pt x="17718" y="16545"/>
                  </a:cubicBezTo>
                  <a:cubicBezTo>
                    <a:pt x="17648" y="16545"/>
                    <a:pt x="17648" y="16643"/>
                    <a:pt x="17578" y="16643"/>
                  </a:cubicBezTo>
                  <a:cubicBezTo>
                    <a:pt x="17509" y="16741"/>
                    <a:pt x="17369" y="16643"/>
                    <a:pt x="17300" y="16545"/>
                  </a:cubicBezTo>
                  <a:cubicBezTo>
                    <a:pt x="17230" y="16545"/>
                    <a:pt x="17021" y="16643"/>
                    <a:pt x="16951" y="16545"/>
                  </a:cubicBezTo>
                  <a:cubicBezTo>
                    <a:pt x="16951" y="16545"/>
                    <a:pt x="16882" y="16448"/>
                    <a:pt x="16812" y="16448"/>
                  </a:cubicBezTo>
                  <a:cubicBezTo>
                    <a:pt x="16812" y="16448"/>
                    <a:pt x="16673" y="16545"/>
                    <a:pt x="16673" y="16545"/>
                  </a:cubicBezTo>
                  <a:cubicBezTo>
                    <a:pt x="16603" y="16545"/>
                    <a:pt x="16394" y="16545"/>
                    <a:pt x="16324" y="16545"/>
                  </a:cubicBezTo>
                  <a:cubicBezTo>
                    <a:pt x="16255" y="16643"/>
                    <a:pt x="16185" y="16643"/>
                    <a:pt x="16185" y="16643"/>
                  </a:cubicBezTo>
                  <a:cubicBezTo>
                    <a:pt x="16115" y="16741"/>
                    <a:pt x="15906" y="16643"/>
                    <a:pt x="15836" y="16643"/>
                  </a:cubicBezTo>
                  <a:cubicBezTo>
                    <a:pt x="15767" y="16741"/>
                    <a:pt x="15697" y="16741"/>
                    <a:pt x="15697" y="16741"/>
                  </a:cubicBezTo>
                  <a:cubicBezTo>
                    <a:pt x="15627" y="16741"/>
                    <a:pt x="15558" y="16643"/>
                    <a:pt x="15558" y="16643"/>
                  </a:cubicBezTo>
                  <a:cubicBezTo>
                    <a:pt x="15488" y="16545"/>
                    <a:pt x="15418" y="16643"/>
                    <a:pt x="15349" y="16643"/>
                  </a:cubicBezTo>
                  <a:cubicBezTo>
                    <a:pt x="15349" y="16545"/>
                    <a:pt x="15279" y="16448"/>
                    <a:pt x="15209" y="16448"/>
                  </a:cubicBezTo>
                  <a:cubicBezTo>
                    <a:pt x="15140" y="16350"/>
                    <a:pt x="15070" y="16448"/>
                    <a:pt x="15070" y="16448"/>
                  </a:cubicBezTo>
                  <a:cubicBezTo>
                    <a:pt x="15000" y="16448"/>
                    <a:pt x="14931" y="16350"/>
                    <a:pt x="14931" y="16252"/>
                  </a:cubicBezTo>
                  <a:cubicBezTo>
                    <a:pt x="14861" y="16154"/>
                    <a:pt x="14722" y="16057"/>
                    <a:pt x="14652" y="16057"/>
                  </a:cubicBezTo>
                  <a:cubicBezTo>
                    <a:pt x="14582" y="15959"/>
                    <a:pt x="14513" y="16057"/>
                    <a:pt x="14443" y="16057"/>
                  </a:cubicBezTo>
                  <a:cubicBezTo>
                    <a:pt x="14373" y="15959"/>
                    <a:pt x="14234" y="15861"/>
                    <a:pt x="14164" y="15861"/>
                  </a:cubicBezTo>
                  <a:cubicBezTo>
                    <a:pt x="14095" y="15763"/>
                    <a:pt x="13955" y="15763"/>
                    <a:pt x="13955" y="15861"/>
                  </a:cubicBezTo>
                  <a:cubicBezTo>
                    <a:pt x="13885" y="15861"/>
                    <a:pt x="13885" y="15959"/>
                    <a:pt x="13816" y="15959"/>
                  </a:cubicBezTo>
                  <a:cubicBezTo>
                    <a:pt x="13816" y="15861"/>
                    <a:pt x="13816" y="15763"/>
                    <a:pt x="13816" y="15666"/>
                  </a:cubicBezTo>
                  <a:cubicBezTo>
                    <a:pt x="13816" y="15666"/>
                    <a:pt x="13816" y="15568"/>
                    <a:pt x="13816" y="15568"/>
                  </a:cubicBezTo>
                  <a:cubicBezTo>
                    <a:pt x="13816" y="15568"/>
                    <a:pt x="13955" y="15568"/>
                    <a:pt x="14025" y="15470"/>
                  </a:cubicBezTo>
                  <a:cubicBezTo>
                    <a:pt x="14025" y="15373"/>
                    <a:pt x="14025" y="15373"/>
                    <a:pt x="14025" y="15373"/>
                  </a:cubicBezTo>
                  <a:cubicBezTo>
                    <a:pt x="14025" y="15373"/>
                    <a:pt x="13955" y="15275"/>
                    <a:pt x="13955" y="15177"/>
                  </a:cubicBezTo>
                  <a:cubicBezTo>
                    <a:pt x="13955" y="15177"/>
                    <a:pt x="14025" y="15079"/>
                    <a:pt x="14025" y="15079"/>
                  </a:cubicBezTo>
                  <a:cubicBezTo>
                    <a:pt x="14095" y="14982"/>
                    <a:pt x="14234" y="15079"/>
                    <a:pt x="14304" y="15079"/>
                  </a:cubicBezTo>
                  <a:cubicBezTo>
                    <a:pt x="14304" y="15079"/>
                    <a:pt x="14443" y="15079"/>
                    <a:pt x="14443" y="15079"/>
                  </a:cubicBezTo>
                  <a:cubicBezTo>
                    <a:pt x="14443" y="14982"/>
                    <a:pt x="14513" y="14884"/>
                    <a:pt x="14513" y="14884"/>
                  </a:cubicBezTo>
                  <a:cubicBezTo>
                    <a:pt x="14513" y="14786"/>
                    <a:pt x="14443" y="14688"/>
                    <a:pt x="14443" y="14591"/>
                  </a:cubicBezTo>
                  <a:cubicBezTo>
                    <a:pt x="14373" y="14591"/>
                    <a:pt x="14304" y="14688"/>
                    <a:pt x="14304" y="14688"/>
                  </a:cubicBezTo>
                  <a:cubicBezTo>
                    <a:pt x="14234" y="14688"/>
                    <a:pt x="14095" y="14591"/>
                    <a:pt x="14025" y="14688"/>
                  </a:cubicBezTo>
                  <a:cubicBezTo>
                    <a:pt x="14025" y="14688"/>
                    <a:pt x="13955" y="14786"/>
                    <a:pt x="13955" y="14786"/>
                  </a:cubicBezTo>
                  <a:cubicBezTo>
                    <a:pt x="13885" y="14786"/>
                    <a:pt x="13816" y="14884"/>
                    <a:pt x="13816" y="14982"/>
                  </a:cubicBezTo>
                  <a:cubicBezTo>
                    <a:pt x="13746" y="14982"/>
                    <a:pt x="13676" y="14982"/>
                    <a:pt x="13607" y="14982"/>
                  </a:cubicBezTo>
                  <a:cubicBezTo>
                    <a:pt x="13537" y="14884"/>
                    <a:pt x="13537" y="14688"/>
                    <a:pt x="13537" y="14688"/>
                  </a:cubicBezTo>
                  <a:cubicBezTo>
                    <a:pt x="13467" y="14591"/>
                    <a:pt x="13328" y="14591"/>
                    <a:pt x="13258" y="14591"/>
                  </a:cubicBezTo>
                  <a:cubicBezTo>
                    <a:pt x="13189" y="14591"/>
                    <a:pt x="12980" y="14688"/>
                    <a:pt x="12840" y="14688"/>
                  </a:cubicBezTo>
                  <a:cubicBezTo>
                    <a:pt x="12701" y="14786"/>
                    <a:pt x="12562" y="14884"/>
                    <a:pt x="12492" y="14982"/>
                  </a:cubicBezTo>
                  <a:cubicBezTo>
                    <a:pt x="12353" y="15079"/>
                    <a:pt x="12144" y="15470"/>
                    <a:pt x="12074" y="15666"/>
                  </a:cubicBezTo>
                  <a:cubicBezTo>
                    <a:pt x="12074" y="15666"/>
                    <a:pt x="12004" y="15763"/>
                    <a:pt x="12004" y="15861"/>
                  </a:cubicBezTo>
                  <a:cubicBezTo>
                    <a:pt x="11935" y="15763"/>
                    <a:pt x="11865" y="15666"/>
                    <a:pt x="11865" y="15568"/>
                  </a:cubicBezTo>
                  <a:cubicBezTo>
                    <a:pt x="11795" y="15470"/>
                    <a:pt x="11656" y="15275"/>
                    <a:pt x="11586" y="15177"/>
                  </a:cubicBezTo>
                  <a:cubicBezTo>
                    <a:pt x="11516" y="15177"/>
                    <a:pt x="11377" y="15275"/>
                    <a:pt x="11307" y="15177"/>
                  </a:cubicBezTo>
                  <a:cubicBezTo>
                    <a:pt x="11238" y="15177"/>
                    <a:pt x="11098" y="14982"/>
                    <a:pt x="11098" y="14884"/>
                  </a:cubicBezTo>
                  <a:cubicBezTo>
                    <a:pt x="11029" y="14786"/>
                    <a:pt x="11029" y="14591"/>
                    <a:pt x="11029" y="14591"/>
                  </a:cubicBezTo>
                  <a:cubicBezTo>
                    <a:pt x="11029" y="14493"/>
                    <a:pt x="11029" y="14297"/>
                    <a:pt x="11029" y="14297"/>
                  </a:cubicBezTo>
                  <a:cubicBezTo>
                    <a:pt x="11098" y="14200"/>
                    <a:pt x="11098" y="14102"/>
                    <a:pt x="11029" y="14004"/>
                  </a:cubicBezTo>
                  <a:cubicBezTo>
                    <a:pt x="11029" y="14004"/>
                    <a:pt x="10959" y="13906"/>
                    <a:pt x="10889" y="13906"/>
                  </a:cubicBezTo>
                  <a:cubicBezTo>
                    <a:pt x="10889" y="13809"/>
                    <a:pt x="10820" y="13613"/>
                    <a:pt x="10820" y="13516"/>
                  </a:cubicBezTo>
                  <a:cubicBezTo>
                    <a:pt x="10889" y="13418"/>
                    <a:pt x="10889" y="13320"/>
                    <a:pt x="10959" y="13222"/>
                  </a:cubicBezTo>
                  <a:cubicBezTo>
                    <a:pt x="10959" y="13125"/>
                    <a:pt x="11029" y="13027"/>
                    <a:pt x="10959" y="12929"/>
                  </a:cubicBezTo>
                  <a:cubicBezTo>
                    <a:pt x="10959" y="12831"/>
                    <a:pt x="10889" y="12636"/>
                    <a:pt x="10820" y="12636"/>
                  </a:cubicBezTo>
                  <a:cubicBezTo>
                    <a:pt x="10750" y="12538"/>
                    <a:pt x="10680" y="12538"/>
                    <a:pt x="10611" y="12636"/>
                  </a:cubicBezTo>
                  <a:cubicBezTo>
                    <a:pt x="10541" y="12636"/>
                    <a:pt x="10541" y="12929"/>
                    <a:pt x="10471" y="12929"/>
                  </a:cubicBezTo>
                  <a:cubicBezTo>
                    <a:pt x="10402" y="13027"/>
                    <a:pt x="10262" y="13027"/>
                    <a:pt x="10193" y="12929"/>
                  </a:cubicBezTo>
                  <a:cubicBezTo>
                    <a:pt x="10123" y="12929"/>
                    <a:pt x="10053" y="12636"/>
                    <a:pt x="9984" y="12636"/>
                  </a:cubicBezTo>
                  <a:cubicBezTo>
                    <a:pt x="9984" y="12538"/>
                    <a:pt x="9914" y="12636"/>
                    <a:pt x="9844" y="12636"/>
                  </a:cubicBezTo>
                  <a:cubicBezTo>
                    <a:pt x="9775" y="12636"/>
                    <a:pt x="9705" y="12734"/>
                    <a:pt x="9705" y="12831"/>
                  </a:cubicBezTo>
                  <a:cubicBezTo>
                    <a:pt x="9635" y="12831"/>
                    <a:pt x="9635" y="13027"/>
                    <a:pt x="9635" y="13125"/>
                  </a:cubicBezTo>
                  <a:cubicBezTo>
                    <a:pt x="9635" y="13222"/>
                    <a:pt x="9565" y="13320"/>
                    <a:pt x="9496" y="13320"/>
                  </a:cubicBezTo>
                  <a:cubicBezTo>
                    <a:pt x="9426" y="13320"/>
                    <a:pt x="9287" y="13125"/>
                    <a:pt x="9217" y="13027"/>
                  </a:cubicBezTo>
                  <a:cubicBezTo>
                    <a:pt x="9147" y="12929"/>
                    <a:pt x="9078" y="12734"/>
                    <a:pt x="8938" y="12636"/>
                  </a:cubicBezTo>
                  <a:cubicBezTo>
                    <a:pt x="8869" y="12538"/>
                    <a:pt x="8660" y="12440"/>
                    <a:pt x="8590" y="12343"/>
                  </a:cubicBezTo>
                  <a:cubicBezTo>
                    <a:pt x="8520" y="12343"/>
                    <a:pt x="8242" y="12245"/>
                    <a:pt x="8172" y="12147"/>
                  </a:cubicBezTo>
                  <a:cubicBezTo>
                    <a:pt x="8102" y="12147"/>
                    <a:pt x="7963" y="12049"/>
                    <a:pt x="7963" y="11952"/>
                  </a:cubicBezTo>
                  <a:cubicBezTo>
                    <a:pt x="7893" y="11756"/>
                    <a:pt x="7963" y="11463"/>
                    <a:pt x="7963" y="11365"/>
                  </a:cubicBezTo>
                  <a:cubicBezTo>
                    <a:pt x="7963" y="11268"/>
                    <a:pt x="7963" y="11072"/>
                    <a:pt x="7893" y="11072"/>
                  </a:cubicBezTo>
                  <a:cubicBezTo>
                    <a:pt x="7824" y="10974"/>
                    <a:pt x="7684" y="10779"/>
                    <a:pt x="7615" y="10779"/>
                  </a:cubicBezTo>
                  <a:cubicBezTo>
                    <a:pt x="7545" y="10779"/>
                    <a:pt x="7475" y="10877"/>
                    <a:pt x="7405" y="10974"/>
                  </a:cubicBezTo>
                  <a:cubicBezTo>
                    <a:pt x="7405" y="11072"/>
                    <a:pt x="7475" y="11268"/>
                    <a:pt x="7405" y="11365"/>
                  </a:cubicBezTo>
                  <a:cubicBezTo>
                    <a:pt x="7405" y="11365"/>
                    <a:pt x="7266" y="11365"/>
                    <a:pt x="7196" y="11365"/>
                  </a:cubicBezTo>
                  <a:cubicBezTo>
                    <a:pt x="7127" y="11365"/>
                    <a:pt x="7127" y="11072"/>
                    <a:pt x="7127" y="11072"/>
                  </a:cubicBezTo>
                  <a:cubicBezTo>
                    <a:pt x="7057" y="10974"/>
                    <a:pt x="6918" y="10877"/>
                    <a:pt x="6848" y="10877"/>
                  </a:cubicBezTo>
                  <a:cubicBezTo>
                    <a:pt x="6778" y="10877"/>
                    <a:pt x="6639" y="10877"/>
                    <a:pt x="6569" y="10779"/>
                  </a:cubicBezTo>
                  <a:cubicBezTo>
                    <a:pt x="6569" y="10779"/>
                    <a:pt x="6500" y="10583"/>
                    <a:pt x="6500" y="10486"/>
                  </a:cubicBezTo>
                  <a:cubicBezTo>
                    <a:pt x="6500" y="10388"/>
                    <a:pt x="6639" y="10388"/>
                    <a:pt x="6639" y="10290"/>
                  </a:cubicBezTo>
                  <a:cubicBezTo>
                    <a:pt x="6709" y="10192"/>
                    <a:pt x="6709" y="10095"/>
                    <a:pt x="6709" y="9997"/>
                  </a:cubicBezTo>
                  <a:cubicBezTo>
                    <a:pt x="6709" y="9899"/>
                    <a:pt x="6709" y="9704"/>
                    <a:pt x="6709" y="9606"/>
                  </a:cubicBezTo>
                  <a:cubicBezTo>
                    <a:pt x="6709" y="9508"/>
                    <a:pt x="6569" y="9313"/>
                    <a:pt x="6500" y="9215"/>
                  </a:cubicBezTo>
                  <a:cubicBezTo>
                    <a:pt x="6430" y="9117"/>
                    <a:pt x="6221" y="8922"/>
                    <a:pt x="6151" y="8922"/>
                  </a:cubicBezTo>
                  <a:cubicBezTo>
                    <a:pt x="6012" y="8824"/>
                    <a:pt x="5873" y="8824"/>
                    <a:pt x="5803" y="8824"/>
                  </a:cubicBezTo>
                  <a:cubicBezTo>
                    <a:pt x="5733" y="8824"/>
                    <a:pt x="5594" y="8922"/>
                    <a:pt x="5594" y="8922"/>
                  </a:cubicBezTo>
                  <a:cubicBezTo>
                    <a:pt x="5524" y="9020"/>
                    <a:pt x="5524" y="9117"/>
                    <a:pt x="5524" y="9215"/>
                  </a:cubicBezTo>
                  <a:cubicBezTo>
                    <a:pt x="5455" y="9313"/>
                    <a:pt x="5315" y="9411"/>
                    <a:pt x="5245" y="9508"/>
                  </a:cubicBezTo>
                  <a:cubicBezTo>
                    <a:pt x="5245" y="9606"/>
                    <a:pt x="5245" y="9704"/>
                    <a:pt x="5245" y="9704"/>
                  </a:cubicBezTo>
                  <a:cubicBezTo>
                    <a:pt x="5176" y="9801"/>
                    <a:pt x="5106" y="9801"/>
                    <a:pt x="5036" y="9801"/>
                  </a:cubicBezTo>
                  <a:cubicBezTo>
                    <a:pt x="4967" y="9801"/>
                    <a:pt x="5036" y="9606"/>
                    <a:pt x="4967" y="9508"/>
                  </a:cubicBezTo>
                  <a:cubicBezTo>
                    <a:pt x="4967" y="9411"/>
                    <a:pt x="4827" y="9313"/>
                    <a:pt x="4758" y="9313"/>
                  </a:cubicBezTo>
                  <a:cubicBezTo>
                    <a:pt x="4688" y="9313"/>
                    <a:pt x="4549" y="9508"/>
                    <a:pt x="4549" y="9606"/>
                  </a:cubicBezTo>
                  <a:cubicBezTo>
                    <a:pt x="4479" y="9606"/>
                    <a:pt x="4340" y="9801"/>
                    <a:pt x="4200" y="9801"/>
                  </a:cubicBezTo>
                  <a:cubicBezTo>
                    <a:pt x="4200" y="9899"/>
                    <a:pt x="4131" y="9899"/>
                    <a:pt x="4061" y="9899"/>
                  </a:cubicBezTo>
                  <a:cubicBezTo>
                    <a:pt x="3991" y="9899"/>
                    <a:pt x="3922" y="9899"/>
                    <a:pt x="3922" y="9899"/>
                  </a:cubicBezTo>
                  <a:cubicBezTo>
                    <a:pt x="3852" y="9801"/>
                    <a:pt x="3713" y="9704"/>
                    <a:pt x="3643" y="9704"/>
                  </a:cubicBezTo>
                  <a:cubicBezTo>
                    <a:pt x="3504" y="9606"/>
                    <a:pt x="3364" y="9411"/>
                    <a:pt x="3225" y="9411"/>
                  </a:cubicBezTo>
                  <a:cubicBezTo>
                    <a:pt x="3225" y="9411"/>
                    <a:pt x="3085" y="9508"/>
                    <a:pt x="3016" y="9508"/>
                  </a:cubicBezTo>
                  <a:cubicBezTo>
                    <a:pt x="2946" y="9508"/>
                    <a:pt x="2807" y="9704"/>
                    <a:pt x="2737" y="9704"/>
                  </a:cubicBezTo>
                  <a:cubicBezTo>
                    <a:pt x="2598" y="9704"/>
                    <a:pt x="2389" y="9606"/>
                    <a:pt x="2319" y="9508"/>
                  </a:cubicBezTo>
                  <a:cubicBezTo>
                    <a:pt x="2249" y="9411"/>
                    <a:pt x="2249" y="9117"/>
                    <a:pt x="2180" y="9020"/>
                  </a:cubicBezTo>
                  <a:cubicBezTo>
                    <a:pt x="2180" y="8922"/>
                    <a:pt x="2040" y="8824"/>
                    <a:pt x="2040" y="8726"/>
                  </a:cubicBezTo>
                  <a:cubicBezTo>
                    <a:pt x="2040" y="8629"/>
                    <a:pt x="2110" y="8335"/>
                    <a:pt x="2110" y="8140"/>
                  </a:cubicBezTo>
                  <a:cubicBezTo>
                    <a:pt x="2040" y="8042"/>
                    <a:pt x="2040" y="7749"/>
                    <a:pt x="1971" y="7651"/>
                  </a:cubicBezTo>
                  <a:cubicBezTo>
                    <a:pt x="1901" y="7554"/>
                    <a:pt x="1762" y="7651"/>
                    <a:pt x="1692" y="7651"/>
                  </a:cubicBezTo>
                  <a:cubicBezTo>
                    <a:pt x="1553" y="7651"/>
                    <a:pt x="1413" y="7554"/>
                    <a:pt x="1344" y="7456"/>
                  </a:cubicBezTo>
                  <a:cubicBezTo>
                    <a:pt x="1274" y="7456"/>
                    <a:pt x="1204" y="7358"/>
                    <a:pt x="1135" y="7260"/>
                  </a:cubicBezTo>
                  <a:cubicBezTo>
                    <a:pt x="1065" y="7163"/>
                    <a:pt x="1065" y="6772"/>
                    <a:pt x="1065" y="6674"/>
                  </a:cubicBezTo>
                  <a:cubicBezTo>
                    <a:pt x="1135" y="6576"/>
                    <a:pt x="1274" y="6674"/>
                    <a:pt x="1344" y="6576"/>
                  </a:cubicBezTo>
                  <a:cubicBezTo>
                    <a:pt x="1344" y="6478"/>
                    <a:pt x="1204" y="6185"/>
                    <a:pt x="1204" y="6087"/>
                  </a:cubicBezTo>
                  <a:cubicBezTo>
                    <a:pt x="1135" y="5990"/>
                    <a:pt x="925" y="5892"/>
                    <a:pt x="856" y="5794"/>
                  </a:cubicBezTo>
                  <a:cubicBezTo>
                    <a:pt x="786" y="5794"/>
                    <a:pt x="647" y="5794"/>
                    <a:pt x="577" y="56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1" name="Google Shape;2701;p280"/>
            <p:cNvSpPr/>
            <p:nvPr/>
          </p:nvSpPr>
          <p:spPr>
            <a:xfrm>
              <a:off x="4958976" y="4980885"/>
              <a:ext cx="869100" cy="166273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76"/>
                  </a:moveTo>
                  <a:cubicBezTo>
                    <a:pt x="21600" y="10063"/>
                    <a:pt x="21600" y="10149"/>
                    <a:pt x="21600" y="10149"/>
                  </a:cubicBezTo>
                  <a:cubicBezTo>
                    <a:pt x="21600" y="10149"/>
                    <a:pt x="21434" y="10149"/>
                    <a:pt x="21268" y="10236"/>
                  </a:cubicBezTo>
                  <a:cubicBezTo>
                    <a:pt x="21268" y="10236"/>
                    <a:pt x="21102" y="10323"/>
                    <a:pt x="21102" y="10410"/>
                  </a:cubicBezTo>
                  <a:cubicBezTo>
                    <a:pt x="21102" y="10496"/>
                    <a:pt x="21102" y="10583"/>
                    <a:pt x="21102" y="10670"/>
                  </a:cubicBezTo>
                  <a:cubicBezTo>
                    <a:pt x="21102" y="10670"/>
                    <a:pt x="21268" y="10757"/>
                    <a:pt x="21268" y="10843"/>
                  </a:cubicBezTo>
                  <a:cubicBezTo>
                    <a:pt x="21268" y="10930"/>
                    <a:pt x="20935" y="10843"/>
                    <a:pt x="20935" y="10930"/>
                  </a:cubicBezTo>
                  <a:cubicBezTo>
                    <a:pt x="20769" y="10930"/>
                    <a:pt x="20603" y="11017"/>
                    <a:pt x="20603" y="11104"/>
                  </a:cubicBezTo>
                  <a:cubicBezTo>
                    <a:pt x="20603" y="11104"/>
                    <a:pt x="20603" y="11277"/>
                    <a:pt x="20603" y="11277"/>
                  </a:cubicBezTo>
                  <a:cubicBezTo>
                    <a:pt x="20437" y="11277"/>
                    <a:pt x="20437" y="11364"/>
                    <a:pt x="20437" y="11364"/>
                  </a:cubicBezTo>
                  <a:cubicBezTo>
                    <a:pt x="20271" y="11364"/>
                    <a:pt x="20271" y="11451"/>
                    <a:pt x="20271" y="11451"/>
                  </a:cubicBezTo>
                  <a:cubicBezTo>
                    <a:pt x="20271" y="11451"/>
                    <a:pt x="20105" y="11451"/>
                    <a:pt x="20105" y="11451"/>
                  </a:cubicBezTo>
                  <a:cubicBezTo>
                    <a:pt x="20105" y="11451"/>
                    <a:pt x="20105" y="11364"/>
                    <a:pt x="20105" y="11364"/>
                  </a:cubicBezTo>
                  <a:cubicBezTo>
                    <a:pt x="19938" y="11277"/>
                    <a:pt x="19772" y="11364"/>
                    <a:pt x="19772" y="11364"/>
                  </a:cubicBezTo>
                  <a:cubicBezTo>
                    <a:pt x="19606" y="11277"/>
                    <a:pt x="19606" y="11277"/>
                    <a:pt x="19440" y="11277"/>
                  </a:cubicBezTo>
                  <a:cubicBezTo>
                    <a:pt x="19274" y="11277"/>
                    <a:pt x="19274" y="11277"/>
                    <a:pt x="19274" y="11277"/>
                  </a:cubicBezTo>
                  <a:cubicBezTo>
                    <a:pt x="19274" y="11364"/>
                    <a:pt x="19274" y="11364"/>
                    <a:pt x="19274" y="11451"/>
                  </a:cubicBezTo>
                  <a:cubicBezTo>
                    <a:pt x="19274" y="11451"/>
                    <a:pt x="19274" y="11537"/>
                    <a:pt x="19108" y="11537"/>
                  </a:cubicBezTo>
                  <a:cubicBezTo>
                    <a:pt x="19108" y="11537"/>
                    <a:pt x="18942" y="11364"/>
                    <a:pt x="18775" y="11364"/>
                  </a:cubicBezTo>
                  <a:cubicBezTo>
                    <a:pt x="18775" y="11277"/>
                    <a:pt x="18775" y="11190"/>
                    <a:pt x="18775" y="11190"/>
                  </a:cubicBezTo>
                  <a:cubicBezTo>
                    <a:pt x="18775" y="11190"/>
                    <a:pt x="18609" y="11104"/>
                    <a:pt x="18609" y="11104"/>
                  </a:cubicBezTo>
                  <a:cubicBezTo>
                    <a:pt x="18443" y="11104"/>
                    <a:pt x="18277" y="11190"/>
                    <a:pt x="18277" y="11190"/>
                  </a:cubicBezTo>
                  <a:cubicBezTo>
                    <a:pt x="18111" y="11190"/>
                    <a:pt x="17778" y="11190"/>
                    <a:pt x="17612" y="11190"/>
                  </a:cubicBezTo>
                  <a:cubicBezTo>
                    <a:pt x="17446" y="11190"/>
                    <a:pt x="17280" y="11277"/>
                    <a:pt x="17114" y="11277"/>
                  </a:cubicBezTo>
                  <a:cubicBezTo>
                    <a:pt x="16782" y="11364"/>
                    <a:pt x="15785" y="11451"/>
                    <a:pt x="15452" y="11537"/>
                  </a:cubicBezTo>
                  <a:cubicBezTo>
                    <a:pt x="14954" y="11711"/>
                    <a:pt x="14289" y="11971"/>
                    <a:pt x="13957" y="12145"/>
                  </a:cubicBezTo>
                  <a:cubicBezTo>
                    <a:pt x="13625" y="12231"/>
                    <a:pt x="13292" y="12405"/>
                    <a:pt x="13126" y="12492"/>
                  </a:cubicBezTo>
                  <a:cubicBezTo>
                    <a:pt x="13126" y="12578"/>
                    <a:pt x="12960" y="12752"/>
                    <a:pt x="12794" y="12752"/>
                  </a:cubicBezTo>
                  <a:cubicBezTo>
                    <a:pt x="12794" y="12839"/>
                    <a:pt x="12794" y="13012"/>
                    <a:pt x="12794" y="13099"/>
                  </a:cubicBezTo>
                  <a:cubicBezTo>
                    <a:pt x="12794" y="13099"/>
                    <a:pt x="12628" y="13272"/>
                    <a:pt x="12628" y="13272"/>
                  </a:cubicBezTo>
                  <a:cubicBezTo>
                    <a:pt x="12628" y="13359"/>
                    <a:pt x="12628" y="13446"/>
                    <a:pt x="12628" y="13446"/>
                  </a:cubicBezTo>
                  <a:cubicBezTo>
                    <a:pt x="12462" y="13533"/>
                    <a:pt x="12462" y="13619"/>
                    <a:pt x="12462" y="13619"/>
                  </a:cubicBezTo>
                  <a:cubicBezTo>
                    <a:pt x="12462" y="13706"/>
                    <a:pt x="12794" y="13880"/>
                    <a:pt x="12794" y="13966"/>
                  </a:cubicBezTo>
                  <a:cubicBezTo>
                    <a:pt x="12794" y="14053"/>
                    <a:pt x="12794" y="14400"/>
                    <a:pt x="12794" y="14487"/>
                  </a:cubicBezTo>
                  <a:cubicBezTo>
                    <a:pt x="12794" y="14573"/>
                    <a:pt x="12960" y="14747"/>
                    <a:pt x="12960" y="14834"/>
                  </a:cubicBezTo>
                  <a:cubicBezTo>
                    <a:pt x="13126" y="15007"/>
                    <a:pt x="13126" y="15181"/>
                    <a:pt x="13126" y="15267"/>
                  </a:cubicBezTo>
                  <a:cubicBezTo>
                    <a:pt x="13126" y="15267"/>
                    <a:pt x="13292" y="15441"/>
                    <a:pt x="13292" y="15441"/>
                  </a:cubicBezTo>
                  <a:cubicBezTo>
                    <a:pt x="13292" y="15614"/>
                    <a:pt x="13458" y="15788"/>
                    <a:pt x="13458" y="15875"/>
                  </a:cubicBezTo>
                  <a:cubicBezTo>
                    <a:pt x="13458" y="15961"/>
                    <a:pt x="13458" y="16135"/>
                    <a:pt x="13458" y="16222"/>
                  </a:cubicBezTo>
                  <a:cubicBezTo>
                    <a:pt x="13458" y="16308"/>
                    <a:pt x="13126" y="16395"/>
                    <a:pt x="12960" y="16482"/>
                  </a:cubicBezTo>
                  <a:cubicBezTo>
                    <a:pt x="12794" y="16569"/>
                    <a:pt x="12462" y="16742"/>
                    <a:pt x="12462" y="16742"/>
                  </a:cubicBezTo>
                  <a:cubicBezTo>
                    <a:pt x="12295" y="16829"/>
                    <a:pt x="11963" y="17002"/>
                    <a:pt x="11797" y="17089"/>
                  </a:cubicBezTo>
                  <a:cubicBezTo>
                    <a:pt x="11631" y="17176"/>
                    <a:pt x="11298" y="17263"/>
                    <a:pt x="10966" y="17349"/>
                  </a:cubicBezTo>
                  <a:cubicBezTo>
                    <a:pt x="10800" y="17349"/>
                    <a:pt x="10468" y="17349"/>
                    <a:pt x="10468" y="17436"/>
                  </a:cubicBezTo>
                  <a:cubicBezTo>
                    <a:pt x="10302" y="17436"/>
                    <a:pt x="9969" y="17610"/>
                    <a:pt x="9969" y="17696"/>
                  </a:cubicBezTo>
                  <a:cubicBezTo>
                    <a:pt x="9637" y="17870"/>
                    <a:pt x="9138" y="18304"/>
                    <a:pt x="8972" y="18564"/>
                  </a:cubicBezTo>
                  <a:cubicBezTo>
                    <a:pt x="8640" y="18737"/>
                    <a:pt x="7975" y="18998"/>
                    <a:pt x="7975" y="19171"/>
                  </a:cubicBezTo>
                  <a:cubicBezTo>
                    <a:pt x="7809" y="19431"/>
                    <a:pt x="8142" y="19865"/>
                    <a:pt x="7975" y="20039"/>
                  </a:cubicBezTo>
                  <a:cubicBezTo>
                    <a:pt x="7975" y="20212"/>
                    <a:pt x="7809" y="20472"/>
                    <a:pt x="7643" y="20646"/>
                  </a:cubicBezTo>
                  <a:cubicBezTo>
                    <a:pt x="7477" y="20733"/>
                    <a:pt x="7311" y="20993"/>
                    <a:pt x="7145" y="21080"/>
                  </a:cubicBezTo>
                  <a:cubicBezTo>
                    <a:pt x="6978" y="21166"/>
                    <a:pt x="6480" y="21340"/>
                    <a:pt x="6314" y="21340"/>
                  </a:cubicBezTo>
                  <a:cubicBezTo>
                    <a:pt x="5982" y="21427"/>
                    <a:pt x="5483" y="21253"/>
                    <a:pt x="5151" y="21253"/>
                  </a:cubicBezTo>
                  <a:cubicBezTo>
                    <a:pt x="4985" y="21253"/>
                    <a:pt x="4320" y="21340"/>
                    <a:pt x="4154" y="21340"/>
                  </a:cubicBezTo>
                  <a:cubicBezTo>
                    <a:pt x="3822" y="21427"/>
                    <a:pt x="3323" y="21600"/>
                    <a:pt x="2991" y="21600"/>
                  </a:cubicBezTo>
                  <a:cubicBezTo>
                    <a:pt x="2825" y="21600"/>
                    <a:pt x="2492" y="21427"/>
                    <a:pt x="2326" y="21427"/>
                  </a:cubicBezTo>
                  <a:cubicBezTo>
                    <a:pt x="1994" y="21340"/>
                    <a:pt x="1495" y="21253"/>
                    <a:pt x="1329" y="21166"/>
                  </a:cubicBezTo>
                  <a:cubicBezTo>
                    <a:pt x="1163" y="21080"/>
                    <a:pt x="831" y="20819"/>
                    <a:pt x="831" y="20733"/>
                  </a:cubicBezTo>
                  <a:cubicBezTo>
                    <a:pt x="831" y="20646"/>
                    <a:pt x="831" y="20386"/>
                    <a:pt x="831" y="20299"/>
                  </a:cubicBezTo>
                  <a:cubicBezTo>
                    <a:pt x="665" y="20125"/>
                    <a:pt x="665" y="19865"/>
                    <a:pt x="665" y="19778"/>
                  </a:cubicBezTo>
                  <a:cubicBezTo>
                    <a:pt x="665" y="19692"/>
                    <a:pt x="831" y="19431"/>
                    <a:pt x="831" y="19345"/>
                  </a:cubicBezTo>
                  <a:cubicBezTo>
                    <a:pt x="831" y="19171"/>
                    <a:pt x="498" y="18998"/>
                    <a:pt x="498" y="18911"/>
                  </a:cubicBezTo>
                  <a:cubicBezTo>
                    <a:pt x="498" y="18824"/>
                    <a:pt x="498" y="18737"/>
                    <a:pt x="498" y="18651"/>
                  </a:cubicBezTo>
                  <a:cubicBezTo>
                    <a:pt x="498" y="18651"/>
                    <a:pt x="831" y="18651"/>
                    <a:pt x="831" y="18564"/>
                  </a:cubicBezTo>
                  <a:cubicBezTo>
                    <a:pt x="997" y="18564"/>
                    <a:pt x="1163" y="18304"/>
                    <a:pt x="1329" y="18304"/>
                  </a:cubicBezTo>
                  <a:cubicBezTo>
                    <a:pt x="1495" y="18217"/>
                    <a:pt x="1828" y="18304"/>
                    <a:pt x="1994" y="18217"/>
                  </a:cubicBezTo>
                  <a:cubicBezTo>
                    <a:pt x="2326" y="18217"/>
                    <a:pt x="2658" y="18043"/>
                    <a:pt x="2658" y="17957"/>
                  </a:cubicBezTo>
                  <a:cubicBezTo>
                    <a:pt x="2825" y="17783"/>
                    <a:pt x="2825" y="17436"/>
                    <a:pt x="2991" y="17349"/>
                  </a:cubicBezTo>
                  <a:cubicBezTo>
                    <a:pt x="2991" y="17263"/>
                    <a:pt x="3157" y="17089"/>
                    <a:pt x="3157" y="17002"/>
                  </a:cubicBezTo>
                  <a:cubicBezTo>
                    <a:pt x="3323" y="16916"/>
                    <a:pt x="3655" y="16655"/>
                    <a:pt x="3655" y="16569"/>
                  </a:cubicBezTo>
                  <a:cubicBezTo>
                    <a:pt x="3655" y="16482"/>
                    <a:pt x="3489" y="16395"/>
                    <a:pt x="3489" y="16308"/>
                  </a:cubicBezTo>
                  <a:cubicBezTo>
                    <a:pt x="3489" y="16222"/>
                    <a:pt x="3822" y="16048"/>
                    <a:pt x="3822" y="15875"/>
                  </a:cubicBezTo>
                  <a:cubicBezTo>
                    <a:pt x="3988" y="15701"/>
                    <a:pt x="3988" y="15441"/>
                    <a:pt x="3822" y="15354"/>
                  </a:cubicBezTo>
                  <a:cubicBezTo>
                    <a:pt x="3655" y="15267"/>
                    <a:pt x="3157" y="15181"/>
                    <a:pt x="2991" y="15094"/>
                  </a:cubicBezTo>
                  <a:cubicBezTo>
                    <a:pt x="2991" y="15094"/>
                    <a:pt x="2825" y="14920"/>
                    <a:pt x="2658" y="14920"/>
                  </a:cubicBezTo>
                  <a:cubicBezTo>
                    <a:pt x="2658" y="14920"/>
                    <a:pt x="2326" y="14920"/>
                    <a:pt x="2326" y="14834"/>
                  </a:cubicBezTo>
                  <a:cubicBezTo>
                    <a:pt x="2160" y="14747"/>
                    <a:pt x="2492" y="14573"/>
                    <a:pt x="2658" y="14487"/>
                  </a:cubicBezTo>
                  <a:cubicBezTo>
                    <a:pt x="2658" y="14313"/>
                    <a:pt x="3157" y="14140"/>
                    <a:pt x="3323" y="14140"/>
                  </a:cubicBezTo>
                  <a:cubicBezTo>
                    <a:pt x="3323" y="14053"/>
                    <a:pt x="3655" y="14053"/>
                    <a:pt x="3655" y="14053"/>
                  </a:cubicBezTo>
                  <a:cubicBezTo>
                    <a:pt x="3822" y="13966"/>
                    <a:pt x="3988" y="13793"/>
                    <a:pt x="4154" y="13706"/>
                  </a:cubicBezTo>
                  <a:cubicBezTo>
                    <a:pt x="4320" y="13706"/>
                    <a:pt x="4652" y="13619"/>
                    <a:pt x="4985" y="13619"/>
                  </a:cubicBezTo>
                  <a:cubicBezTo>
                    <a:pt x="5151" y="13533"/>
                    <a:pt x="5483" y="13533"/>
                    <a:pt x="5649" y="13533"/>
                  </a:cubicBezTo>
                  <a:cubicBezTo>
                    <a:pt x="5815" y="13533"/>
                    <a:pt x="6148" y="13619"/>
                    <a:pt x="6314" y="13619"/>
                  </a:cubicBezTo>
                  <a:cubicBezTo>
                    <a:pt x="6480" y="13619"/>
                    <a:pt x="6812" y="13533"/>
                    <a:pt x="6812" y="13446"/>
                  </a:cubicBezTo>
                  <a:cubicBezTo>
                    <a:pt x="6978" y="13359"/>
                    <a:pt x="7311" y="13186"/>
                    <a:pt x="7477" y="13099"/>
                  </a:cubicBezTo>
                  <a:cubicBezTo>
                    <a:pt x="7643" y="12925"/>
                    <a:pt x="7809" y="12665"/>
                    <a:pt x="7809" y="12492"/>
                  </a:cubicBezTo>
                  <a:cubicBezTo>
                    <a:pt x="7809" y="12318"/>
                    <a:pt x="7809" y="11971"/>
                    <a:pt x="7809" y="11798"/>
                  </a:cubicBezTo>
                  <a:cubicBezTo>
                    <a:pt x="7643" y="11798"/>
                    <a:pt x="7477" y="11624"/>
                    <a:pt x="7311" y="11537"/>
                  </a:cubicBezTo>
                  <a:cubicBezTo>
                    <a:pt x="7311" y="11537"/>
                    <a:pt x="6978" y="11537"/>
                    <a:pt x="6978" y="11451"/>
                  </a:cubicBezTo>
                  <a:cubicBezTo>
                    <a:pt x="6812" y="11364"/>
                    <a:pt x="6646" y="11190"/>
                    <a:pt x="6480" y="11104"/>
                  </a:cubicBezTo>
                  <a:cubicBezTo>
                    <a:pt x="6480" y="11017"/>
                    <a:pt x="6148" y="10930"/>
                    <a:pt x="5982" y="10843"/>
                  </a:cubicBezTo>
                  <a:cubicBezTo>
                    <a:pt x="5982" y="10843"/>
                    <a:pt x="5815" y="10670"/>
                    <a:pt x="5649" y="10583"/>
                  </a:cubicBezTo>
                  <a:cubicBezTo>
                    <a:pt x="5649" y="10496"/>
                    <a:pt x="5649" y="10323"/>
                    <a:pt x="5649" y="10236"/>
                  </a:cubicBezTo>
                  <a:cubicBezTo>
                    <a:pt x="5483" y="10149"/>
                    <a:pt x="5317" y="10063"/>
                    <a:pt x="5317" y="9976"/>
                  </a:cubicBezTo>
                  <a:cubicBezTo>
                    <a:pt x="5317" y="9802"/>
                    <a:pt x="5317" y="9542"/>
                    <a:pt x="5317" y="9369"/>
                  </a:cubicBezTo>
                  <a:cubicBezTo>
                    <a:pt x="5317" y="9195"/>
                    <a:pt x="4985" y="8935"/>
                    <a:pt x="4985" y="8761"/>
                  </a:cubicBezTo>
                  <a:cubicBezTo>
                    <a:pt x="4985" y="8588"/>
                    <a:pt x="4985" y="8328"/>
                    <a:pt x="4818" y="8241"/>
                  </a:cubicBezTo>
                  <a:cubicBezTo>
                    <a:pt x="4652" y="8067"/>
                    <a:pt x="4486" y="7894"/>
                    <a:pt x="4320" y="7720"/>
                  </a:cubicBezTo>
                  <a:cubicBezTo>
                    <a:pt x="4320" y="7634"/>
                    <a:pt x="4320" y="7287"/>
                    <a:pt x="4154" y="7200"/>
                  </a:cubicBezTo>
                  <a:cubicBezTo>
                    <a:pt x="3988" y="7027"/>
                    <a:pt x="3323" y="6853"/>
                    <a:pt x="3157" y="6766"/>
                  </a:cubicBezTo>
                  <a:cubicBezTo>
                    <a:pt x="3157" y="6680"/>
                    <a:pt x="3157" y="6419"/>
                    <a:pt x="2991" y="6333"/>
                  </a:cubicBezTo>
                  <a:cubicBezTo>
                    <a:pt x="2825" y="6246"/>
                    <a:pt x="2492" y="6072"/>
                    <a:pt x="2326" y="6072"/>
                  </a:cubicBezTo>
                  <a:cubicBezTo>
                    <a:pt x="2160" y="5986"/>
                    <a:pt x="1828" y="5986"/>
                    <a:pt x="1828" y="5899"/>
                  </a:cubicBezTo>
                  <a:cubicBezTo>
                    <a:pt x="1662" y="5812"/>
                    <a:pt x="1662" y="5639"/>
                    <a:pt x="1662" y="5552"/>
                  </a:cubicBezTo>
                  <a:cubicBezTo>
                    <a:pt x="1495" y="5378"/>
                    <a:pt x="1329" y="5031"/>
                    <a:pt x="1163" y="4945"/>
                  </a:cubicBezTo>
                  <a:cubicBezTo>
                    <a:pt x="997" y="4858"/>
                    <a:pt x="665" y="4684"/>
                    <a:pt x="665" y="4598"/>
                  </a:cubicBezTo>
                  <a:cubicBezTo>
                    <a:pt x="665" y="4424"/>
                    <a:pt x="665" y="4251"/>
                    <a:pt x="665" y="4164"/>
                  </a:cubicBezTo>
                  <a:cubicBezTo>
                    <a:pt x="665" y="4077"/>
                    <a:pt x="498" y="3990"/>
                    <a:pt x="498" y="3990"/>
                  </a:cubicBezTo>
                  <a:cubicBezTo>
                    <a:pt x="498" y="3904"/>
                    <a:pt x="498" y="3817"/>
                    <a:pt x="498" y="3817"/>
                  </a:cubicBezTo>
                  <a:cubicBezTo>
                    <a:pt x="332" y="3817"/>
                    <a:pt x="332" y="3730"/>
                    <a:pt x="166" y="3643"/>
                  </a:cubicBezTo>
                  <a:cubicBezTo>
                    <a:pt x="166" y="3643"/>
                    <a:pt x="166" y="3557"/>
                    <a:pt x="166" y="3557"/>
                  </a:cubicBezTo>
                  <a:cubicBezTo>
                    <a:pt x="166" y="3470"/>
                    <a:pt x="0" y="3383"/>
                    <a:pt x="0" y="3296"/>
                  </a:cubicBezTo>
                  <a:cubicBezTo>
                    <a:pt x="0" y="3210"/>
                    <a:pt x="166" y="3123"/>
                    <a:pt x="166" y="3036"/>
                  </a:cubicBezTo>
                  <a:cubicBezTo>
                    <a:pt x="166" y="2949"/>
                    <a:pt x="0" y="2776"/>
                    <a:pt x="0" y="2689"/>
                  </a:cubicBezTo>
                  <a:cubicBezTo>
                    <a:pt x="0" y="2602"/>
                    <a:pt x="332" y="2516"/>
                    <a:pt x="332" y="2516"/>
                  </a:cubicBezTo>
                  <a:cubicBezTo>
                    <a:pt x="498" y="2516"/>
                    <a:pt x="665" y="2516"/>
                    <a:pt x="831" y="2429"/>
                  </a:cubicBezTo>
                  <a:cubicBezTo>
                    <a:pt x="831" y="2429"/>
                    <a:pt x="831" y="2255"/>
                    <a:pt x="831" y="2169"/>
                  </a:cubicBezTo>
                  <a:cubicBezTo>
                    <a:pt x="831" y="2169"/>
                    <a:pt x="498" y="2082"/>
                    <a:pt x="498" y="1995"/>
                  </a:cubicBezTo>
                  <a:cubicBezTo>
                    <a:pt x="498" y="1908"/>
                    <a:pt x="831" y="1822"/>
                    <a:pt x="997" y="1735"/>
                  </a:cubicBezTo>
                  <a:cubicBezTo>
                    <a:pt x="1163" y="1735"/>
                    <a:pt x="1495" y="1648"/>
                    <a:pt x="1662" y="1735"/>
                  </a:cubicBezTo>
                  <a:cubicBezTo>
                    <a:pt x="1662" y="1735"/>
                    <a:pt x="1828" y="1822"/>
                    <a:pt x="1994" y="1822"/>
                  </a:cubicBezTo>
                  <a:cubicBezTo>
                    <a:pt x="1994" y="1822"/>
                    <a:pt x="2326" y="1822"/>
                    <a:pt x="2492" y="1735"/>
                  </a:cubicBezTo>
                  <a:cubicBezTo>
                    <a:pt x="2658" y="1735"/>
                    <a:pt x="2658" y="1648"/>
                    <a:pt x="2825" y="1648"/>
                  </a:cubicBezTo>
                  <a:cubicBezTo>
                    <a:pt x="2825" y="1561"/>
                    <a:pt x="3157" y="1475"/>
                    <a:pt x="3323" y="1475"/>
                  </a:cubicBezTo>
                  <a:cubicBezTo>
                    <a:pt x="3323" y="1475"/>
                    <a:pt x="3655" y="1475"/>
                    <a:pt x="3822" y="1475"/>
                  </a:cubicBezTo>
                  <a:cubicBezTo>
                    <a:pt x="3822" y="1561"/>
                    <a:pt x="3822" y="1648"/>
                    <a:pt x="3822" y="1735"/>
                  </a:cubicBezTo>
                  <a:cubicBezTo>
                    <a:pt x="3988" y="1822"/>
                    <a:pt x="4154" y="1908"/>
                    <a:pt x="4154" y="1995"/>
                  </a:cubicBezTo>
                  <a:cubicBezTo>
                    <a:pt x="4154" y="2082"/>
                    <a:pt x="3988" y="2255"/>
                    <a:pt x="3988" y="2255"/>
                  </a:cubicBezTo>
                  <a:cubicBezTo>
                    <a:pt x="3988" y="2342"/>
                    <a:pt x="4320" y="2516"/>
                    <a:pt x="4486" y="2516"/>
                  </a:cubicBezTo>
                  <a:cubicBezTo>
                    <a:pt x="4652" y="2516"/>
                    <a:pt x="5151" y="2516"/>
                    <a:pt x="5151" y="2516"/>
                  </a:cubicBezTo>
                  <a:cubicBezTo>
                    <a:pt x="5317" y="2429"/>
                    <a:pt x="5317" y="2255"/>
                    <a:pt x="5483" y="2255"/>
                  </a:cubicBezTo>
                  <a:cubicBezTo>
                    <a:pt x="5483" y="2169"/>
                    <a:pt x="5815" y="2169"/>
                    <a:pt x="5982" y="2169"/>
                  </a:cubicBezTo>
                  <a:cubicBezTo>
                    <a:pt x="6148" y="2169"/>
                    <a:pt x="6480" y="1995"/>
                    <a:pt x="6812" y="1995"/>
                  </a:cubicBezTo>
                  <a:cubicBezTo>
                    <a:pt x="6978" y="1995"/>
                    <a:pt x="7311" y="1995"/>
                    <a:pt x="7311" y="2082"/>
                  </a:cubicBezTo>
                  <a:cubicBezTo>
                    <a:pt x="7477" y="2082"/>
                    <a:pt x="7643" y="2255"/>
                    <a:pt x="7809" y="2342"/>
                  </a:cubicBezTo>
                  <a:cubicBezTo>
                    <a:pt x="7975" y="2342"/>
                    <a:pt x="8308" y="2342"/>
                    <a:pt x="8474" y="2342"/>
                  </a:cubicBezTo>
                  <a:cubicBezTo>
                    <a:pt x="8474" y="2255"/>
                    <a:pt x="8806" y="2082"/>
                    <a:pt x="8640" y="1995"/>
                  </a:cubicBezTo>
                  <a:cubicBezTo>
                    <a:pt x="8640" y="1908"/>
                    <a:pt x="8474" y="1822"/>
                    <a:pt x="8474" y="1735"/>
                  </a:cubicBezTo>
                  <a:cubicBezTo>
                    <a:pt x="8308" y="1648"/>
                    <a:pt x="8308" y="1561"/>
                    <a:pt x="8474" y="1475"/>
                  </a:cubicBezTo>
                  <a:cubicBezTo>
                    <a:pt x="8474" y="1388"/>
                    <a:pt x="8640" y="1214"/>
                    <a:pt x="8806" y="1128"/>
                  </a:cubicBezTo>
                  <a:cubicBezTo>
                    <a:pt x="8806" y="1128"/>
                    <a:pt x="8972" y="1041"/>
                    <a:pt x="9138" y="1041"/>
                  </a:cubicBezTo>
                  <a:cubicBezTo>
                    <a:pt x="9138" y="954"/>
                    <a:pt x="9138" y="781"/>
                    <a:pt x="9138" y="694"/>
                  </a:cubicBezTo>
                  <a:cubicBezTo>
                    <a:pt x="9138" y="694"/>
                    <a:pt x="9305" y="607"/>
                    <a:pt x="9305" y="520"/>
                  </a:cubicBezTo>
                  <a:cubicBezTo>
                    <a:pt x="9471" y="520"/>
                    <a:pt x="9471" y="347"/>
                    <a:pt x="9637" y="260"/>
                  </a:cubicBezTo>
                  <a:cubicBezTo>
                    <a:pt x="9637" y="260"/>
                    <a:pt x="9969" y="87"/>
                    <a:pt x="10135" y="87"/>
                  </a:cubicBezTo>
                  <a:cubicBezTo>
                    <a:pt x="10135" y="87"/>
                    <a:pt x="10468" y="87"/>
                    <a:pt x="10634" y="87"/>
                  </a:cubicBezTo>
                  <a:cubicBezTo>
                    <a:pt x="10800" y="87"/>
                    <a:pt x="11132" y="0"/>
                    <a:pt x="11132" y="0"/>
                  </a:cubicBezTo>
                  <a:cubicBezTo>
                    <a:pt x="11298" y="0"/>
                    <a:pt x="11465" y="87"/>
                    <a:pt x="11631" y="87"/>
                  </a:cubicBezTo>
                  <a:cubicBezTo>
                    <a:pt x="11631" y="173"/>
                    <a:pt x="11631" y="173"/>
                    <a:pt x="11631" y="260"/>
                  </a:cubicBezTo>
                  <a:cubicBezTo>
                    <a:pt x="11465" y="260"/>
                    <a:pt x="11298" y="434"/>
                    <a:pt x="11298" y="434"/>
                  </a:cubicBezTo>
                  <a:cubicBezTo>
                    <a:pt x="11132" y="607"/>
                    <a:pt x="11298" y="781"/>
                    <a:pt x="11298" y="867"/>
                  </a:cubicBezTo>
                  <a:cubicBezTo>
                    <a:pt x="11298" y="954"/>
                    <a:pt x="11465" y="1041"/>
                    <a:pt x="11465" y="1128"/>
                  </a:cubicBezTo>
                  <a:cubicBezTo>
                    <a:pt x="11631" y="1214"/>
                    <a:pt x="11631" y="1301"/>
                    <a:pt x="11631" y="1388"/>
                  </a:cubicBezTo>
                  <a:cubicBezTo>
                    <a:pt x="11631" y="1388"/>
                    <a:pt x="11797" y="1475"/>
                    <a:pt x="11797" y="1475"/>
                  </a:cubicBezTo>
                  <a:cubicBezTo>
                    <a:pt x="11797" y="1561"/>
                    <a:pt x="11631" y="1648"/>
                    <a:pt x="11465" y="1735"/>
                  </a:cubicBezTo>
                  <a:cubicBezTo>
                    <a:pt x="11465" y="1822"/>
                    <a:pt x="11465" y="2082"/>
                    <a:pt x="11298" y="2169"/>
                  </a:cubicBezTo>
                  <a:cubicBezTo>
                    <a:pt x="11298" y="2255"/>
                    <a:pt x="10966" y="2429"/>
                    <a:pt x="10966" y="2516"/>
                  </a:cubicBezTo>
                  <a:cubicBezTo>
                    <a:pt x="10800" y="2602"/>
                    <a:pt x="10302" y="2776"/>
                    <a:pt x="10302" y="2863"/>
                  </a:cubicBezTo>
                  <a:cubicBezTo>
                    <a:pt x="10135" y="3036"/>
                    <a:pt x="10135" y="3296"/>
                    <a:pt x="10135" y="3470"/>
                  </a:cubicBezTo>
                  <a:cubicBezTo>
                    <a:pt x="10302" y="3643"/>
                    <a:pt x="10800" y="3817"/>
                    <a:pt x="10966" y="3904"/>
                  </a:cubicBezTo>
                  <a:cubicBezTo>
                    <a:pt x="10966" y="4077"/>
                    <a:pt x="10800" y="4251"/>
                    <a:pt x="10966" y="4337"/>
                  </a:cubicBezTo>
                  <a:cubicBezTo>
                    <a:pt x="10966" y="4424"/>
                    <a:pt x="11298" y="4424"/>
                    <a:pt x="11298" y="4511"/>
                  </a:cubicBezTo>
                  <a:cubicBezTo>
                    <a:pt x="11631" y="4598"/>
                    <a:pt x="11963" y="4771"/>
                    <a:pt x="12129" y="4858"/>
                  </a:cubicBezTo>
                  <a:cubicBezTo>
                    <a:pt x="12462" y="4858"/>
                    <a:pt x="12960" y="4858"/>
                    <a:pt x="13126" y="4771"/>
                  </a:cubicBezTo>
                  <a:cubicBezTo>
                    <a:pt x="13292" y="4771"/>
                    <a:pt x="13458" y="4771"/>
                    <a:pt x="13458" y="4684"/>
                  </a:cubicBezTo>
                  <a:cubicBezTo>
                    <a:pt x="13625" y="4684"/>
                    <a:pt x="13791" y="4771"/>
                    <a:pt x="13791" y="4771"/>
                  </a:cubicBezTo>
                  <a:cubicBezTo>
                    <a:pt x="13957" y="4771"/>
                    <a:pt x="14289" y="4684"/>
                    <a:pt x="14455" y="4684"/>
                  </a:cubicBezTo>
                  <a:cubicBezTo>
                    <a:pt x="14622" y="4684"/>
                    <a:pt x="14954" y="4858"/>
                    <a:pt x="15120" y="4858"/>
                  </a:cubicBezTo>
                  <a:cubicBezTo>
                    <a:pt x="15452" y="4945"/>
                    <a:pt x="15618" y="5205"/>
                    <a:pt x="15785" y="5292"/>
                  </a:cubicBezTo>
                  <a:cubicBezTo>
                    <a:pt x="16117" y="5378"/>
                    <a:pt x="16615" y="5552"/>
                    <a:pt x="16782" y="5552"/>
                  </a:cubicBezTo>
                  <a:cubicBezTo>
                    <a:pt x="16948" y="5639"/>
                    <a:pt x="17280" y="5639"/>
                    <a:pt x="17446" y="5725"/>
                  </a:cubicBezTo>
                  <a:cubicBezTo>
                    <a:pt x="17612" y="5725"/>
                    <a:pt x="17778" y="5812"/>
                    <a:pt x="17778" y="5812"/>
                  </a:cubicBezTo>
                  <a:cubicBezTo>
                    <a:pt x="17778" y="5812"/>
                    <a:pt x="18111" y="5812"/>
                    <a:pt x="18111" y="5812"/>
                  </a:cubicBezTo>
                  <a:cubicBezTo>
                    <a:pt x="18277" y="5899"/>
                    <a:pt x="18443" y="5986"/>
                    <a:pt x="18609" y="6072"/>
                  </a:cubicBezTo>
                  <a:cubicBezTo>
                    <a:pt x="18609" y="6159"/>
                    <a:pt x="18775" y="6333"/>
                    <a:pt x="18942" y="6333"/>
                  </a:cubicBezTo>
                  <a:cubicBezTo>
                    <a:pt x="19108" y="6419"/>
                    <a:pt x="19440" y="6506"/>
                    <a:pt x="19606" y="6506"/>
                  </a:cubicBezTo>
                  <a:cubicBezTo>
                    <a:pt x="19606" y="6506"/>
                    <a:pt x="19772" y="6506"/>
                    <a:pt x="19938" y="6593"/>
                  </a:cubicBezTo>
                  <a:cubicBezTo>
                    <a:pt x="19938" y="6593"/>
                    <a:pt x="20105" y="6593"/>
                    <a:pt x="20105" y="6593"/>
                  </a:cubicBezTo>
                  <a:cubicBezTo>
                    <a:pt x="20271" y="6593"/>
                    <a:pt x="20105" y="6680"/>
                    <a:pt x="20105" y="6766"/>
                  </a:cubicBezTo>
                  <a:cubicBezTo>
                    <a:pt x="20105" y="6853"/>
                    <a:pt x="19938" y="7027"/>
                    <a:pt x="19772" y="7113"/>
                  </a:cubicBezTo>
                  <a:cubicBezTo>
                    <a:pt x="19772" y="7200"/>
                    <a:pt x="19772" y="7373"/>
                    <a:pt x="19772" y="7460"/>
                  </a:cubicBezTo>
                  <a:cubicBezTo>
                    <a:pt x="19772" y="7547"/>
                    <a:pt x="19772" y="7807"/>
                    <a:pt x="19772" y="7894"/>
                  </a:cubicBezTo>
                  <a:cubicBezTo>
                    <a:pt x="19938" y="7981"/>
                    <a:pt x="20105" y="8154"/>
                    <a:pt x="20105" y="8154"/>
                  </a:cubicBezTo>
                  <a:cubicBezTo>
                    <a:pt x="20271" y="8241"/>
                    <a:pt x="20437" y="8241"/>
                    <a:pt x="20437" y="8241"/>
                  </a:cubicBezTo>
                  <a:cubicBezTo>
                    <a:pt x="20603" y="8328"/>
                    <a:pt x="20437" y="8501"/>
                    <a:pt x="20437" y="8588"/>
                  </a:cubicBezTo>
                  <a:cubicBezTo>
                    <a:pt x="20437" y="8588"/>
                    <a:pt x="20271" y="8761"/>
                    <a:pt x="20271" y="8848"/>
                  </a:cubicBezTo>
                  <a:cubicBezTo>
                    <a:pt x="20105" y="8848"/>
                    <a:pt x="20105" y="8935"/>
                    <a:pt x="20105" y="9022"/>
                  </a:cubicBezTo>
                  <a:cubicBezTo>
                    <a:pt x="20105" y="9108"/>
                    <a:pt x="20105" y="9282"/>
                    <a:pt x="20105" y="9369"/>
                  </a:cubicBezTo>
                  <a:cubicBezTo>
                    <a:pt x="20271" y="9455"/>
                    <a:pt x="20603" y="9542"/>
                    <a:pt x="20603" y="9629"/>
                  </a:cubicBezTo>
                  <a:cubicBezTo>
                    <a:pt x="20603" y="9629"/>
                    <a:pt x="20603" y="9802"/>
                    <a:pt x="20603" y="9889"/>
                  </a:cubicBezTo>
                  <a:cubicBezTo>
                    <a:pt x="20769" y="9889"/>
                    <a:pt x="20935" y="9976"/>
                    <a:pt x="21102" y="9976"/>
                  </a:cubicBezTo>
                  <a:cubicBezTo>
                    <a:pt x="21102" y="9976"/>
                    <a:pt x="21268" y="10063"/>
                    <a:pt x="21268" y="10063"/>
                  </a:cubicBezTo>
                  <a:cubicBezTo>
                    <a:pt x="21268" y="10063"/>
                    <a:pt x="21434" y="9976"/>
                    <a:pt x="21434" y="9976"/>
                  </a:cubicBezTo>
                  <a:cubicBezTo>
                    <a:pt x="21600" y="9976"/>
                    <a:pt x="21600" y="9976"/>
                    <a:pt x="21600" y="99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2" name="Google Shape;2702;p280"/>
            <p:cNvSpPr/>
            <p:nvPr/>
          </p:nvSpPr>
          <p:spPr>
            <a:xfrm>
              <a:off x="4958976" y="4980885"/>
              <a:ext cx="869100" cy="166273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76"/>
                  </a:moveTo>
                  <a:cubicBezTo>
                    <a:pt x="21600" y="10063"/>
                    <a:pt x="21600" y="10149"/>
                    <a:pt x="21600" y="10149"/>
                  </a:cubicBezTo>
                  <a:cubicBezTo>
                    <a:pt x="21600" y="10149"/>
                    <a:pt x="21434" y="10149"/>
                    <a:pt x="21268" y="10236"/>
                  </a:cubicBezTo>
                  <a:cubicBezTo>
                    <a:pt x="21268" y="10236"/>
                    <a:pt x="21102" y="10323"/>
                    <a:pt x="21102" y="10410"/>
                  </a:cubicBezTo>
                  <a:cubicBezTo>
                    <a:pt x="21102" y="10496"/>
                    <a:pt x="21102" y="10583"/>
                    <a:pt x="21102" y="10670"/>
                  </a:cubicBezTo>
                  <a:cubicBezTo>
                    <a:pt x="21102" y="10670"/>
                    <a:pt x="21268" y="10757"/>
                    <a:pt x="21268" y="10843"/>
                  </a:cubicBezTo>
                  <a:cubicBezTo>
                    <a:pt x="21268" y="10930"/>
                    <a:pt x="20935" y="10843"/>
                    <a:pt x="20935" y="10930"/>
                  </a:cubicBezTo>
                  <a:cubicBezTo>
                    <a:pt x="20769" y="10930"/>
                    <a:pt x="20603" y="11017"/>
                    <a:pt x="20603" y="11104"/>
                  </a:cubicBezTo>
                  <a:cubicBezTo>
                    <a:pt x="20603" y="11104"/>
                    <a:pt x="20603" y="11277"/>
                    <a:pt x="20603" y="11277"/>
                  </a:cubicBezTo>
                  <a:cubicBezTo>
                    <a:pt x="20437" y="11277"/>
                    <a:pt x="20437" y="11364"/>
                    <a:pt x="20437" y="11364"/>
                  </a:cubicBezTo>
                  <a:cubicBezTo>
                    <a:pt x="20271" y="11364"/>
                    <a:pt x="20271" y="11451"/>
                    <a:pt x="20271" y="11451"/>
                  </a:cubicBezTo>
                  <a:cubicBezTo>
                    <a:pt x="20271" y="11451"/>
                    <a:pt x="20105" y="11451"/>
                    <a:pt x="20105" y="11451"/>
                  </a:cubicBezTo>
                  <a:cubicBezTo>
                    <a:pt x="20105" y="11451"/>
                    <a:pt x="20105" y="11364"/>
                    <a:pt x="20105" y="11364"/>
                  </a:cubicBezTo>
                  <a:cubicBezTo>
                    <a:pt x="19938" y="11277"/>
                    <a:pt x="19772" y="11364"/>
                    <a:pt x="19772" y="11364"/>
                  </a:cubicBezTo>
                  <a:cubicBezTo>
                    <a:pt x="19606" y="11277"/>
                    <a:pt x="19606" y="11277"/>
                    <a:pt x="19440" y="11277"/>
                  </a:cubicBezTo>
                  <a:cubicBezTo>
                    <a:pt x="19274" y="11277"/>
                    <a:pt x="19274" y="11277"/>
                    <a:pt x="19274" y="11277"/>
                  </a:cubicBezTo>
                  <a:cubicBezTo>
                    <a:pt x="19274" y="11364"/>
                    <a:pt x="19274" y="11364"/>
                    <a:pt x="19274" y="11451"/>
                  </a:cubicBezTo>
                  <a:cubicBezTo>
                    <a:pt x="19274" y="11451"/>
                    <a:pt x="19274" y="11537"/>
                    <a:pt x="19108" y="11537"/>
                  </a:cubicBezTo>
                  <a:cubicBezTo>
                    <a:pt x="19108" y="11537"/>
                    <a:pt x="18942" y="11364"/>
                    <a:pt x="18775" y="11364"/>
                  </a:cubicBezTo>
                  <a:cubicBezTo>
                    <a:pt x="18775" y="11277"/>
                    <a:pt x="18775" y="11190"/>
                    <a:pt x="18775" y="11190"/>
                  </a:cubicBezTo>
                  <a:cubicBezTo>
                    <a:pt x="18775" y="11190"/>
                    <a:pt x="18609" y="11104"/>
                    <a:pt x="18609" y="11104"/>
                  </a:cubicBezTo>
                  <a:cubicBezTo>
                    <a:pt x="18443" y="11104"/>
                    <a:pt x="18277" y="11190"/>
                    <a:pt x="18277" y="11190"/>
                  </a:cubicBezTo>
                  <a:cubicBezTo>
                    <a:pt x="18111" y="11190"/>
                    <a:pt x="17778" y="11190"/>
                    <a:pt x="17612" y="11190"/>
                  </a:cubicBezTo>
                  <a:cubicBezTo>
                    <a:pt x="17446" y="11190"/>
                    <a:pt x="17280" y="11277"/>
                    <a:pt x="17114" y="11277"/>
                  </a:cubicBezTo>
                  <a:cubicBezTo>
                    <a:pt x="16782" y="11364"/>
                    <a:pt x="15785" y="11451"/>
                    <a:pt x="15452" y="11537"/>
                  </a:cubicBezTo>
                  <a:cubicBezTo>
                    <a:pt x="14954" y="11711"/>
                    <a:pt x="14289" y="11971"/>
                    <a:pt x="13957" y="12145"/>
                  </a:cubicBezTo>
                  <a:cubicBezTo>
                    <a:pt x="13625" y="12231"/>
                    <a:pt x="13292" y="12405"/>
                    <a:pt x="13126" y="12492"/>
                  </a:cubicBezTo>
                  <a:cubicBezTo>
                    <a:pt x="13126" y="12578"/>
                    <a:pt x="12960" y="12752"/>
                    <a:pt x="12794" y="12752"/>
                  </a:cubicBezTo>
                  <a:cubicBezTo>
                    <a:pt x="12794" y="12839"/>
                    <a:pt x="12794" y="13012"/>
                    <a:pt x="12794" y="13099"/>
                  </a:cubicBezTo>
                  <a:cubicBezTo>
                    <a:pt x="12794" y="13099"/>
                    <a:pt x="12628" y="13272"/>
                    <a:pt x="12628" y="13272"/>
                  </a:cubicBezTo>
                  <a:cubicBezTo>
                    <a:pt x="12628" y="13359"/>
                    <a:pt x="12628" y="13446"/>
                    <a:pt x="12628" y="13446"/>
                  </a:cubicBezTo>
                  <a:cubicBezTo>
                    <a:pt x="12462" y="13533"/>
                    <a:pt x="12462" y="13619"/>
                    <a:pt x="12462" y="13619"/>
                  </a:cubicBezTo>
                  <a:cubicBezTo>
                    <a:pt x="12462" y="13706"/>
                    <a:pt x="12794" y="13880"/>
                    <a:pt x="12794" y="13966"/>
                  </a:cubicBezTo>
                  <a:cubicBezTo>
                    <a:pt x="12794" y="14053"/>
                    <a:pt x="12794" y="14400"/>
                    <a:pt x="12794" y="14487"/>
                  </a:cubicBezTo>
                  <a:cubicBezTo>
                    <a:pt x="12794" y="14573"/>
                    <a:pt x="12960" y="14747"/>
                    <a:pt x="12960" y="14834"/>
                  </a:cubicBezTo>
                  <a:cubicBezTo>
                    <a:pt x="13126" y="15007"/>
                    <a:pt x="13126" y="15181"/>
                    <a:pt x="13126" y="15267"/>
                  </a:cubicBezTo>
                  <a:cubicBezTo>
                    <a:pt x="13126" y="15267"/>
                    <a:pt x="13292" y="15441"/>
                    <a:pt x="13292" y="15441"/>
                  </a:cubicBezTo>
                  <a:cubicBezTo>
                    <a:pt x="13292" y="15614"/>
                    <a:pt x="13458" y="15788"/>
                    <a:pt x="13458" y="15875"/>
                  </a:cubicBezTo>
                  <a:cubicBezTo>
                    <a:pt x="13458" y="15961"/>
                    <a:pt x="13458" y="16135"/>
                    <a:pt x="13458" y="16222"/>
                  </a:cubicBezTo>
                  <a:cubicBezTo>
                    <a:pt x="13458" y="16308"/>
                    <a:pt x="13126" y="16395"/>
                    <a:pt x="12960" y="16482"/>
                  </a:cubicBezTo>
                  <a:cubicBezTo>
                    <a:pt x="12794" y="16569"/>
                    <a:pt x="12462" y="16742"/>
                    <a:pt x="12462" y="16742"/>
                  </a:cubicBezTo>
                  <a:cubicBezTo>
                    <a:pt x="12295" y="16829"/>
                    <a:pt x="11963" y="17002"/>
                    <a:pt x="11797" y="17089"/>
                  </a:cubicBezTo>
                  <a:cubicBezTo>
                    <a:pt x="11631" y="17176"/>
                    <a:pt x="11298" y="17263"/>
                    <a:pt x="10966" y="17349"/>
                  </a:cubicBezTo>
                  <a:cubicBezTo>
                    <a:pt x="10800" y="17349"/>
                    <a:pt x="10468" y="17349"/>
                    <a:pt x="10468" y="17436"/>
                  </a:cubicBezTo>
                  <a:cubicBezTo>
                    <a:pt x="10302" y="17436"/>
                    <a:pt x="9969" y="17610"/>
                    <a:pt x="9969" y="17696"/>
                  </a:cubicBezTo>
                  <a:cubicBezTo>
                    <a:pt x="9637" y="17870"/>
                    <a:pt x="9138" y="18304"/>
                    <a:pt x="8972" y="18564"/>
                  </a:cubicBezTo>
                  <a:cubicBezTo>
                    <a:pt x="8640" y="18737"/>
                    <a:pt x="7975" y="18998"/>
                    <a:pt x="7975" y="19171"/>
                  </a:cubicBezTo>
                  <a:cubicBezTo>
                    <a:pt x="7809" y="19431"/>
                    <a:pt x="8142" y="19865"/>
                    <a:pt x="7975" y="20039"/>
                  </a:cubicBezTo>
                  <a:cubicBezTo>
                    <a:pt x="7975" y="20212"/>
                    <a:pt x="7809" y="20472"/>
                    <a:pt x="7643" y="20646"/>
                  </a:cubicBezTo>
                  <a:cubicBezTo>
                    <a:pt x="7477" y="20733"/>
                    <a:pt x="7311" y="20993"/>
                    <a:pt x="7145" y="21080"/>
                  </a:cubicBezTo>
                  <a:cubicBezTo>
                    <a:pt x="6978" y="21166"/>
                    <a:pt x="6480" y="21340"/>
                    <a:pt x="6314" y="21340"/>
                  </a:cubicBezTo>
                  <a:cubicBezTo>
                    <a:pt x="5982" y="21427"/>
                    <a:pt x="5483" y="21253"/>
                    <a:pt x="5151" y="21253"/>
                  </a:cubicBezTo>
                  <a:cubicBezTo>
                    <a:pt x="4985" y="21253"/>
                    <a:pt x="4320" y="21340"/>
                    <a:pt x="4154" y="21340"/>
                  </a:cubicBezTo>
                  <a:cubicBezTo>
                    <a:pt x="3822" y="21427"/>
                    <a:pt x="3323" y="21600"/>
                    <a:pt x="2991" y="21600"/>
                  </a:cubicBezTo>
                  <a:cubicBezTo>
                    <a:pt x="2825" y="21600"/>
                    <a:pt x="2492" y="21427"/>
                    <a:pt x="2326" y="21427"/>
                  </a:cubicBezTo>
                  <a:cubicBezTo>
                    <a:pt x="1994" y="21340"/>
                    <a:pt x="1495" y="21253"/>
                    <a:pt x="1329" y="21166"/>
                  </a:cubicBezTo>
                  <a:cubicBezTo>
                    <a:pt x="1163" y="21080"/>
                    <a:pt x="831" y="20819"/>
                    <a:pt x="831" y="20733"/>
                  </a:cubicBezTo>
                  <a:cubicBezTo>
                    <a:pt x="831" y="20646"/>
                    <a:pt x="831" y="20386"/>
                    <a:pt x="831" y="20299"/>
                  </a:cubicBezTo>
                  <a:cubicBezTo>
                    <a:pt x="665" y="20125"/>
                    <a:pt x="665" y="19865"/>
                    <a:pt x="665" y="19778"/>
                  </a:cubicBezTo>
                  <a:cubicBezTo>
                    <a:pt x="665" y="19692"/>
                    <a:pt x="831" y="19431"/>
                    <a:pt x="831" y="19345"/>
                  </a:cubicBezTo>
                  <a:cubicBezTo>
                    <a:pt x="831" y="19171"/>
                    <a:pt x="498" y="18998"/>
                    <a:pt x="498" y="18911"/>
                  </a:cubicBezTo>
                  <a:cubicBezTo>
                    <a:pt x="498" y="18824"/>
                    <a:pt x="498" y="18737"/>
                    <a:pt x="498" y="18651"/>
                  </a:cubicBezTo>
                  <a:cubicBezTo>
                    <a:pt x="498" y="18651"/>
                    <a:pt x="831" y="18651"/>
                    <a:pt x="831" y="18564"/>
                  </a:cubicBezTo>
                  <a:cubicBezTo>
                    <a:pt x="997" y="18564"/>
                    <a:pt x="1163" y="18304"/>
                    <a:pt x="1329" y="18304"/>
                  </a:cubicBezTo>
                  <a:cubicBezTo>
                    <a:pt x="1495" y="18217"/>
                    <a:pt x="1828" y="18304"/>
                    <a:pt x="1994" y="18217"/>
                  </a:cubicBezTo>
                  <a:cubicBezTo>
                    <a:pt x="2326" y="18217"/>
                    <a:pt x="2658" y="18043"/>
                    <a:pt x="2658" y="17957"/>
                  </a:cubicBezTo>
                  <a:cubicBezTo>
                    <a:pt x="2825" y="17783"/>
                    <a:pt x="2825" y="17436"/>
                    <a:pt x="2991" y="17349"/>
                  </a:cubicBezTo>
                  <a:cubicBezTo>
                    <a:pt x="2991" y="17263"/>
                    <a:pt x="3157" y="17089"/>
                    <a:pt x="3157" y="17002"/>
                  </a:cubicBezTo>
                  <a:cubicBezTo>
                    <a:pt x="3323" y="16916"/>
                    <a:pt x="3655" y="16655"/>
                    <a:pt x="3655" y="16569"/>
                  </a:cubicBezTo>
                  <a:cubicBezTo>
                    <a:pt x="3655" y="16482"/>
                    <a:pt x="3489" y="16395"/>
                    <a:pt x="3489" y="16308"/>
                  </a:cubicBezTo>
                  <a:cubicBezTo>
                    <a:pt x="3489" y="16222"/>
                    <a:pt x="3822" y="16048"/>
                    <a:pt x="3822" y="15875"/>
                  </a:cubicBezTo>
                  <a:cubicBezTo>
                    <a:pt x="3988" y="15701"/>
                    <a:pt x="3988" y="15441"/>
                    <a:pt x="3822" y="15354"/>
                  </a:cubicBezTo>
                  <a:cubicBezTo>
                    <a:pt x="3655" y="15267"/>
                    <a:pt x="3157" y="15181"/>
                    <a:pt x="2991" y="15094"/>
                  </a:cubicBezTo>
                  <a:cubicBezTo>
                    <a:pt x="2991" y="15094"/>
                    <a:pt x="2825" y="14920"/>
                    <a:pt x="2658" y="14920"/>
                  </a:cubicBezTo>
                  <a:cubicBezTo>
                    <a:pt x="2658" y="14920"/>
                    <a:pt x="2326" y="14920"/>
                    <a:pt x="2326" y="14834"/>
                  </a:cubicBezTo>
                  <a:cubicBezTo>
                    <a:pt x="2160" y="14747"/>
                    <a:pt x="2492" y="14573"/>
                    <a:pt x="2658" y="14487"/>
                  </a:cubicBezTo>
                  <a:cubicBezTo>
                    <a:pt x="2658" y="14313"/>
                    <a:pt x="3157" y="14140"/>
                    <a:pt x="3323" y="14140"/>
                  </a:cubicBezTo>
                  <a:cubicBezTo>
                    <a:pt x="3323" y="14053"/>
                    <a:pt x="3655" y="14053"/>
                    <a:pt x="3655" y="14053"/>
                  </a:cubicBezTo>
                  <a:cubicBezTo>
                    <a:pt x="3822" y="13966"/>
                    <a:pt x="3988" y="13793"/>
                    <a:pt x="4154" y="13706"/>
                  </a:cubicBezTo>
                  <a:cubicBezTo>
                    <a:pt x="4320" y="13706"/>
                    <a:pt x="4652" y="13619"/>
                    <a:pt x="4985" y="13619"/>
                  </a:cubicBezTo>
                  <a:cubicBezTo>
                    <a:pt x="5151" y="13533"/>
                    <a:pt x="5483" y="13533"/>
                    <a:pt x="5649" y="13533"/>
                  </a:cubicBezTo>
                  <a:cubicBezTo>
                    <a:pt x="5815" y="13533"/>
                    <a:pt x="6148" y="13619"/>
                    <a:pt x="6314" y="13619"/>
                  </a:cubicBezTo>
                  <a:cubicBezTo>
                    <a:pt x="6480" y="13619"/>
                    <a:pt x="6812" y="13533"/>
                    <a:pt x="6812" y="13446"/>
                  </a:cubicBezTo>
                  <a:cubicBezTo>
                    <a:pt x="6978" y="13359"/>
                    <a:pt x="7311" y="13186"/>
                    <a:pt x="7477" y="13099"/>
                  </a:cubicBezTo>
                  <a:cubicBezTo>
                    <a:pt x="7643" y="12925"/>
                    <a:pt x="7809" y="12665"/>
                    <a:pt x="7809" y="12492"/>
                  </a:cubicBezTo>
                  <a:cubicBezTo>
                    <a:pt x="7809" y="12318"/>
                    <a:pt x="7809" y="11971"/>
                    <a:pt x="7809" y="11798"/>
                  </a:cubicBezTo>
                  <a:cubicBezTo>
                    <a:pt x="7643" y="11798"/>
                    <a:pt x="7477" y="11624"/>
                    <a:pt x="7311" y="11537"/>
                  </a:cubicBezTo>
                  <a:cubicBezTo>
                    <a:pt x="7311" y="11537"/>
                    <a:pt x="6978" y="11537"/>
                    <a:pt x="6978" y="11451"/>
                  </a:cubicBezTo>
                  <a:cubicBezTo>
                    <a:pt x="6812" y="11364"/>
                    <a:pt x="6646" y="11190"/>
                    <a:pt x="6480" y="11104"/>
                  </a:cubicBezTo>
                  <a:cubicBezTo>
                    <a:pt x="6480" y="11017"/>
                    <a:pt x="6148" y="10930"/>
                    <a:pt x="5982" y="10843"/>
                  </a:cubicBezTo>
                  <a:cubicBezTo>
                    <a:pt x="5982" y="10843"/>
                    <a:pt x="5815" y="10670"/>
                    <a:pt x="5649" y="10583"/>
                  </a:cubicBezTo>
                  <a:cubicBezTo>
                    <a:pt x="5649" y="10496"/>
                    <a:pt x="5649" y="10323"/>
                    <a:pt x="5649" y="10236"/>
                  </a:cubicBezTo>
                  <a:cubicBezTo>
                    <a:pt x="5483" y="10149"/>
                    <a:pt x="5317" y="10063"/>
                    <a:pt x="5317" y="9976"/>
                  </a:cubicBezTo>
                  <a:cubicBezTo>
                    <a:pt x="5317" y="9802"/>
                    <a:pt x="5317" y="9542"/>
                    <a:pt x="5317" y="9369"/>
                  </a:cubicBezTo>
                  <a:cubicBezTo>
                    <a:pt x="5317" y="9195"/>
                    <a:pt x="4985" y="8935"/>
                    <a:pt x="4985" y="8761"/>
                  </a:cubicBezTo>
                  <a:cubicBezTo>
                    <a:pt x="4985" y="8588"/>
                    <a:pt x="4985" y="8328"/>
                    <a:pt x="4818" y="8241"/>
                  </a:cubicBezTo>
                  <a:cubicBezTo>
                    <a:pt x="4652" y="8067"/>
                    <a:pt x="4486" y="7894"/>
                    <a:pt x="4320" y="7720"/>
                  </a:cubicBezTo>
                  <a:cubicBezTo>
                    <a:pt x="4320" y="7634"/>
                    <a:pt x="4320" y="7287"/>
                    <a:pt x="4154" y="7200"/>
                  </a:cubicBezTo>
                  <a:cubicBezTo>
                    <a:pt x="3988" y="7027"/>
                    <a:pt x="3323" y="6853"/>
                    <a:pt x="3157" y="6766"/>
                  </a:cubicBezTo>
                  <a:cubicBezTo>
                    <a:pt x="3157" y="6680"/>
                    <a:pt x="3157" y="6419"/>
                    <a:pt x="2991" y="6333"/>
                  </a:cubicBezTo>
                  <a:cubicBezTo>
                    <a:pt x="2825" y="6246"/>
                    <a:pt x="2492" y="6072"/>
                    <a:pt x="2326" y="6072"/>
                  </a:cubicBezTo>
                  <a:cubicBezTo>
                    <a:pt x="2160" y="5986"/>
                    <a:pt x="1828" y="5986"/>
                    <a:pt x="1828" y="5899"/>
                  </a:cubicBezTo>
                  <a:cubicBezTo>
                    <a:pt x="1662" y="5812"/>
                    <a:pt x="1662" y="5639"/>
                    <a:pt x="1662" y="5552"/>
                  </a:cubicBezTo>
                  <a:cubicBezTo>
                    <a:pt x="1495" y="5378"/>
                    <a:pt x="1329" y="5031"/>
                    <a:pt x="1163" y="4945"/>
                  </a:cubicBezTo>
                  <a:cubicBezTo>
                    <a:pt x="997" y="4858"/>
                    <a:pt x="665" y="4684"/>
                    <a:pt x="665" y="4598"/>
                  </a:cubicBezTo>
                  <a:cubicBezTo>
                    <a:pt x="665" y="4424"/>
                    <a:pt x="665" y="4251"/>
                    <a:pt x="665" y="4164"/>
                  </a:cubicBezTo>
                  <a:cubicBezTo>
                    <a:pt x="665" y="4077"/>
                    <a:pt x="498" y="3990"/>
                    <a:pt x="498" y="3990"/>
                  </a:cubicBezTo>
                  <a:cubicBezTo>
                    <a:pt x="498" y="3904"/>
                    <a:pt x="498" y="3817"/>
                    <a:pt x="498" y="3817"/>
                  </a:cubicBezTo>
                  <a:cubicBezTo>
                    <a:pt x="332" y="3817"/>
                    <a:pt x="332" y="3730"/>
                    <a:pt x="166" y="3643"/>
                  </a:cubicBezTo>
                  <a:cubicBezTo>
                    <a:pt x="166" y="3643"/>
                    <a:pt x="166" y="3557"/>
                    <a:pt x="166" y="3557"/>
                  </a:cubicBezTo>
                  <a:cubicBezTo>
                    <a:pt x="166" y="3470"/>
                    <a:pt x="0" y="3383"/>
                    <a:pt x="0" y="3296"/>
                  </a:cubicBezTo>
                  <a:cubicBezTo>
                    <a:pt x="0" y="3210"/>
                    <a:pt x="166" y="3123"/>
                    <a:pt x="166" y="3036"/>
                  </a:cubicBezTo>
                  <a:cubicBezTo>
                    <a:pt x="166" y="2949"/>
                    <a:pt x="0" y="2776"/>
                    <a:pt x="0" y="2689"/>
                  </a:cubicBezTo>
                  <a:cubicBezTo>
                    <a:pt x="0" y="2602"/>
                    <a:pt x="332" y="2516"/>
                    <a:pt x="332" y="2516"/>
                  </a:cubicBezTo>
                  <a:cubicBezTo>
                    <a:pt x="498" y="2516"/>
                    <a:pt x="665" y="2516"/>
                    <a:pt x="831" y="2429"/>
                  </a:cubicBezTo>
                  <a:cubicBezTo>
                    <a:pt x="831" y="2429"/>
                    <a:pt x="831" y="2255"/>
                    <a:pt x="831" y="2169"/>
                  </a:cubicBezTo>
                  <a:cubicBezTo>
                    <a:pt x="831" y="2169"/>
                    <a:pt x="498" y="2082"/>
                    <a:pt x="498" y="1995"/>
                  </a:cubicBezTo>
                  <a:cubicBezTo>
                    <a:pt x="498" y="1908"/>
                    <a:pt x="831" y="1822"/>
                    <a:pt x="997" y="1735"/>
                  </a:cubicBezTo>
                  <a:cubicBezTo>
                    <a:pt x="1163" y="1735"/>
                    <a:pt x="1495" y="1648"/>
                    <a:pt x="1662" y="1735"/>
                  </a:cubicBezTo>
                  <a:cubicBezTo>
                    <a:pt x="1662" y="1735"/>
                    <a:pt x="1828" y="1822"/>
                    <a:pt x="1994" y="1822"/>
                  </a:cubicBezTo>
                  <a:cubicBezTo>
                    <a:pt x="1994" y="1822"/>
                    <a:pt x="2326" y="1822"/>
                    <a:pt x="2492" y="1735"/>
                  </a:cubicBezTo>
                  <a:cubicBezTo>
                    <a:pt x="2658" y="1735"/>
                    <a:pt x="2658" y="1648"/>
                    <a:pt x="2825" y="1648"/>
                  </a:cubicBezTo>
                  <a:cubicBezTo>
                    <a:pt x="2825" y="1561"/>
                    <a:pt x="3157" y="1475"/>
                    <a:pt x="3323" y="1475"/>
                  </a:cubicBezTo>
                  <a:cubicBezTo>
                    <a:pt x="3323" y="1475"/>
                    <a:pt x="3655" y="1475"/>
                    <a:pt x="3822" y="1475"/>
                  </a:cubicBezTo>
                  <a:cubicBezTo>
                    <a:pt x="3822" y="1561"/>
                    <a:pt x="3822" y="1648"/>
                    <a:pt x="3822" y="1735"/>
                  </a:cubicBezTo>
                  <a:cubicBezTo>
                    <a:pt x="3988" y="1822"/>
                    <a:pt x="4154" y="1908"/>
                    <a:pt x="4154" y="1995"/>
                  </a:cubicBezTo>
                  <a:cubicBezTo>
                    <a:pt x="4154" y="2082"/>
                    <a:pt x="3988" y="2255"/>
                    <a:pt x="3988" y="2255"/>
                  </a:cubicBezTo>
                  <a:cubicBezTo>
                    <a:pt x="3988" y="2342"/>
                    <a:pt x="4320" y="2516"/>
                    <a:pt x="4486" y="2516"/>
                  </a:cubicBezTo>
                  <a:cubicBezTo>
                    <a:pt x="4652" y="2516"/>
                    <a:pt x="5151" y="2516"/>
                    <a:pt x="5151" y="2516"/>
                  </a:cubicBezTo>
                  <a:cubicBezTo>
                    <a:pt x="5317" y="2429"/>
                    <a:pt x="5317" y="2255"/>
                    <a:pt x="5483" y="2255"/>
                  </a:cubicBezTo>
                  <a:cubicBezTo>
                    <a:pt x="5483" y="2169"/>
                    <a:pt x="5815" y="2169"/>
                    <a:pt x="5982" y="2169"/>
                  </a:cubicBezTo>
                  <a:cubicBezTo>
                    <a:pt x="6148" y="2169"/>
                    <a:pt x="6480" y="1995"/>
                    <a:pt x="6812" y="1995"/>
                  </a:cubicBezTo>
                  <a:cubicBezTo>
                    <a:pt x="6978" y="1995"/>
                    <a:pt x="7311" y="1995"/>
                    <a:pt x="7311" y="2082"/>
                  </a:cubicBezTo>
                  <a:cubicBezTo>
                    <a:pt x="7477" y="2082"/>
                    <a:pt x="7643" y="2255"/>
                    <a:pt x="7809" y="2342"/>
                  </a:cubicBezTo>
                  <a:cubicBezTo>
                    <a:pt x="7975" y="2342"/>
                    <a:pt x="8308" y="2342"/>
                    <a:pt x="8474" y="2342"/>
                  </a:cubicBezTo>
                  <a:cubicBezTo>
                    <a:pt x="8474" y="2255"/>
                    <a:pt x="8806" y="2082"/>
                    <a:pt x="8640" y="1995"/>
                  </a:cubicBezTo>
                  <a:cubicBezTo>
                    <a:pt x="8640" y="1908"/>
                    <a:pt x="8474" y="1822"/>
                    <a:pt x="8474" y="1735"/>
                  </a:cubicBezTo>
                  <a:cubicBezTo>
                    <a:pt x="8308" y="1648"/>
                    <a:pt x="8308" y="1561"/>
                    <a:pt x="8474" y="1475"/>
                  </a:cubicBezTo>
                  <a:cubicBezTo>
                    <a:pt x="8474" y="1388"/>
                    <a:pt x="8640" y="1214"/>
                    <a:pt x="8806" y="1128"/>
                  </a:cubicBezTo>
                  <a:cubicBezTo>
                    <a:pt x="8806" y="1128"/>
                    <a:pt x="8972" y="1041"/>
                    <a:pt x="9138" y="1041"/>
                  </a:cubicBezTo>
                  <a:cubicBezTo>
                    <a:pt x="9138" y="954"/>
                    <a:pt x="9138" y="781"/>
                    <a:pt x="9138" y="694"/>
                  </a:cubicBezTo>
                  <a:cubicBezTo>
                    <a:pt x="9138" y="694"/>
                    <a:pt x="9305" y="607"/>
                    <a:pt x="9305" y="520"/>
                  </a:cubicBezTo>
                  <a:cubicBezTo>
                    <a:pt x="9471" y="520"/>
                    <a:pt x="9471" y="347"/>
                    <a:pt x="9637" y="260"/>
                  </a:cubicBezTo>
                  <a:cubicBezTo>
                    <a:pt x="9637" y="260"/>
                    <a:pt x="9969" y="87"/>
                    <a:pt x="10135" y="87"/>
                  </a:cubicBezTo>
                  <a:cubicBezTo>
                    <a:pt x="10135" y="87"/>
                    <a:pt x="10468" y="87"/>
                    <a:pt x="10634" y="87"/>
                  </a:cubicBezTo>
                  <a:cubicBezTo>
                    <a:pt x="10800" y="87"/>
                    <a:pt x="11132" y="0"/>
                    <a:pt x="11132" y="0"/>
                  </a:cubicBezTo>
                  <a:cubicBezTo>
                    <a:pt x="11298" y="0"/>
                    <a:pt x="11465" y="87"/>
                    <a:pt x="11631" y="87"/>
                  </a:cubicBezTo>
                  <a:cubicBezTo>
                    <a:pt x="11631" y="173"/>
                    <a:pt x="11631" y="173"/>
                    <a:pt x="11631" y="260"/>
                  </a:cubicBezTo>
                  <a:cubicBezTo>
                    <a:pt x="11465" y="260"/>
                    <a:pt x="11298" y="434"/>
                    <a:pt x="11298" y="434"/>
                  </a:cubicBezTo>
                  <a:cubicBezTo>
                    <a:pt x="11132" y="607"/>
                    <a:pt x="11298" y="781"/>
                    <a:pt x="11298" y="867"/>
                  </a:cubicBezTo>
                  <a:cubicBezTo>
                    <a:pt x="11298" y="954"/>
                    <a:pt x="11465" y="1041"/>
                    <a:pt x="11465" y="1128"/>
                  </a:cubicBezTo>
                  <a:cubicBezTo>
                    <a:pt x="11631" y="1214"/>
                    <a:pt x="11631" y="1301"/>
                    <a:pt x="11631" y="1388"/>
                  </a:cubicBezTo>
                  <a:cubicBezTo>
                    <a:pt x="11631" y="1388"/>
                    <a:pt x="11797" y="1475"/>
                    <a:pt x="11797" y="1475"/>
                  </a:cubicBezTo>
                  <a:cubicBezTo>
                    <a:pt x="11797" y="1561"/>
                    <a:pt x="11631" y="1648"/>
                    <a:pt x="11465" y="1735"/>
                  </a:cubicBezTo>
                  <a:cubicBezTo>
                    <a:pt x="11465" y="1822"/>
                    <a:pt x="11465" y="2082"/>
                    <a:pt x="11298" y="2169"/>
                  </a:cubicBezTo>
                  <a:cubicBezTo>
                    <a:pt x="11298" y="2255"/>
                    <a:pt x="10966" y="2429"/>
                    <a:pt x="10966" y="2516"/>
                  </a:cubicBezTo>
                  <a:cubicBezTo>
                    <a:pt x="10800" y="2602"/>
                    <a:pt x="10302" y="2776"/>
                    <a:pt x="10302" y="2863"/>
                  </a:cubicBezTo>
                  <a:cubicBezTo>
                    <a:pt x="10135" y="3036"/>
                    <a:pt x="10135" y="3296"/>
                    <a:pt x="10135" y="3470"/>
                  </a:cubicBezTo>
                  <a:cubicBezTo>
                    <a:pt x="10302" y="3643"/>
                    <a:pt x="10800" y="3817"/>
                    <a:pt x="10966" y="3904"/>
                  </a:cubicBezTo>
                  <a:cubicBezTo>
                    <a:pt x="10966" y="4077"/>
                    <a:pt x="10800" y="4251"/>
                    <a:pt x="10966" y="4337"/>
                  </a:cubicBezTo>
                  <a:cubicBezTo>
                    <a:pt x="10966" y="4424"/>
                    <a:pt x="11298" y="4424"/>
                    <a:pt x="11298" y="4511"/>
                  </a:cubicBezTo>
                  <a:cubicBezTo>
                    <a:pt x="11631" y="4598"/>
                    <a:pt x="11963" y="4771"/>
                    <a:pt x="12129" y="4858"/>
                  </a:cubicBezTo>
                  <a:cubicBezTo>
                    <a:pt x="12462" y="4858"/>
                    <a:pt x="12960" y="4858"/>
                    <a:pt x="13126" y="4771"/>
                  </a:cubicBezTo>
                  <a:cubicBezTo>
                    <a:pt x="13292" y="4771"/>
                    <a:pt x="13458" y="4771"/>
                    <a:pt x="13458" y="4684"/>
                  </a:cubicBezTo>
                  <a:cubicBezTo>
                    <a:pt x="13625" y="4684"/>
                    <a:pt x="13791" y="4771"/>
                    <a:pt x="13791" y="4771"/>
                  </a:cubicBezTo>
                  <a:cubicBezTo>
                    <a:pt x="13957" y="4771"/>
                    <a:pt x="14289" y="4684"/>
                    <a:pt x="14455" y="4684"/>
                  </a:cubicBezTo>
                  <a:cubicBezTo>
                    <a:pt x="14622" y="4684"/>
                    <a:pt x="14954" y="4858"/>
                    <a:pt x="15120" y="4858"/>
                  </a:cubicBezTo>
                  <a:cubicBezTo>
                    <a:pt x="15452" y="4945"/>
                    <a:pt x="15618" y="5205"/>
                    <a:pt x="15785" y="5292"/>
                  </a:cubicBezTo>
                  <a:cubicBezTo>
                    <a:pt x="16117" y="5378"/>
                    <a:pt x="16615" y="5552"/>
                    <a:pt x="16782" y="5552"/>
                  </a:cubicBezTo>
                  <a:cubicBezTo>
                    <a:pt x="16948" y="5639"/>
                    <a:pt x="17280" y="5639"/>
                    <a:pt x="17446" y="5725"/>
                  </a:cubicBezTo>
                  <a:cubicBezTo>
                    <a:pt x="17612" y="5725"/>
                    <a:pt x="17778" y="5812"/>
                    <a:pt x="17778" y="5812"/>
                  </a:cubicBezTo>
                  <a:cubicBezTo>
                    <a:pt x="17778" y="5812"/>
                    <a:pt x="18111" y="5812"/>
                    <a:pt x="18111" y="5812"/>
                  </a:cubicBezTo>
                  <a:cubicBezTo>
                    <a:pt x="18277" y="5899"/>
                    <a:pt x="18443" y="5986"/>
                    <a:pt x="18609" y="6072"/>
                  </a:cubicBezTo>
                  <a:cubicBezTo>
                    <a:pt x="18609" y="6159"/>
                    <a:pt x="18775" y="6333"/>
                    <a:pt x="18942" y="6333"/>
                  </a:cubicBezTo>
                  <a:cubicBezTo>
                    <a:pt x="19108" y="6419"/>
                    <a:pt x="19440" y="6506"/>
                    <a:pt x="19606" y="6506"/>
                  </a:cubicBezTo>
                  <a:cubicBezTo>
                    <a:pt x="19606" y="6506"/>
                    <a:pt x="19772" y="6506"/>
                    <a:pt x="19938" y="6593"/>
                  </a:cubicBezTo>
                  <a:cubicBezTo>
                    <a:pt x="19938" y="6593"/>
                    <a:pt x="20105" y="6593"/>
                    <a:pt x="20105" y="6593"/>
                  </a:cubicBezTo>
                  <a:cubicBezTo>
                    <a:pt x="20271" y="6593"/>
                    <a:pt x="20105" y="6680"/>
                    <a:pt x="20105" y="6766"/>
                  </a:cubicBezTo>
                  <a:cubicBezTo>
                    <a:pt x="20105" y="6853"/>
                    <a:pt x="19938" y="7027"/>
                    <a:pt x="19772" y="7113"/>
                  </a:cubicBezTo>
                  <a:cubicBezTo>
                    <a:pt x="19772" y="7200"/>
                    <a:pt x="19772" y="7373"/>
                    <a:pt x="19772" y="7460"/>
                  </a:cubicBezTo>
                  <a:cubicBezTo>
                    <a:pt x="19772" y="7547"/>
                    <a:pt x="19772" y="7807"/>
                    <a:pt x="19772" y="7894"/>
                  </a:cubicBezTo>
                  <a:cubicBezTo>
                    <a:pt x="19938" y="7981"/>
                    <a:pt x="20105" y="8154"/>
                    <a:pt x="20105" y="8154"/>
                  </a:cubicBezTo>
                  <a:cubicBezTo>
                    <a:pt x="20271" y="8241"/>
                    <a:pt x="20437" y="8241"/>
                    <a:pt x="20437" y="8241"/>
                  </a:cubicBezTo>
                  <a:cubicBezTo>
                    <a:pt x="20603" y="8328"/>
                    <a:pt x="20437" y="8501"/>
                    <a:pt x="20437" y="8588"/>
                  </a:cubicBezTo>
                  <a:cubicBezTo>
                    <a:pt x="20437" y="8588"/>
                    <a:pt x="20271" y="8761"/>
                    <a:pt x="20271" y="8848"/>
                  </a:cubicBezTo>
                  <a:cubicBezTo>
                    <a:pt x="20105" y="8848"/>
                    <a:pt x="20105" y="8935"/>
                    <a:pt x="20105" y="9022"/>
                  </a:cubicBezTo>
                  <a:cubicBezTo>
                    <a:pt x="20105" y="9108"/>
                    <a:pt x="20105" y="9282"/>
                    <a:pt x="20105" y="9369"/>
                  </a:cubicBezTo>
                  <a:cubicBezTo>
                    <a:pt x="20271" y="9455"/>
                    <a:pt x="20603" y="9542"/>
                    <a:pt x="20603" y="9629"/>
                  </a:cubicBezTo>
                  <a:cubicBezTo>
                    <a:pt x="20603" y="9629"/>
                    <a:pt x="20603" y="9802"/>
                    <a:pt x="20603" y="9889"/>
                  </a:cubicBezTo>
                  <a:cubicBezTo>
                    <a:pt x="20769" y="9889"/>
                    <a:pt x="20935" y="9976"/>
                    <a:pt x="21102" y="9976"/>
                  </a:cubicBezTo>
                  <a:cubicBezTo>
                    <a:pt x="21102" y="9976"/>
                    <a:pt x="21268" y="10063"/>
                    <a:pt x="21268" y="10063"/>
                  </a:cubicBezTo>
                  <a:cubicBezTo>
                    <a:pt x="21268" y="10063"/>
                    <a:pt x="21434" y="9976"/>
                    <a:pt x="21434" y="9976"/>
                  </a:cubicBezTo>
                  <a:cubicBezTo>
                    <a:pt x="21600" y="9976"/>
                    <a:pt x="21600" y="9976"/>
                    <a:pt x="21600" y="99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3" name="Google Shape;2703;p280"/>
            <p:cNvSpPr/>
            <p:nvPr/>
          </p:nvSpPr>
          <p:spPr>
            <a:xfrm>
              <a:off x="4686317" y="4274894"/>
              <a:ext cx="869099" cy="9129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68" y="11036"/>
                  </a:moveTo>
                  <a:cubicBezTo>
                    <a:pt x="21434" y="11036"/>
                    <a:pt x="21600" y="11194"/>
                    <a:pt x="21600" y="11352"/>
                  </a:cubicBezTo>
                  <a:cubicBezTo>
                    <a:pt x="21434" y="11667"/>
                    <a:pt x="21268" y="12140"/>
                    <a:pt x="21102" y="12298"/>
                  </a:cubicBezTo>
                  <a:cubicBezTo>
                    <a:pt x="21102" y="12455"/>
                    <a:pt x="20935" y="12771"/>
                    <a:pt x="20769" y="12771"/>
                  </a:cubicBezTo>
                  <a:cubicBezTo>
                    <a:pt x="20603" y="12928"/>
                    <a:pt x="20437" y="13086"/>
                    <a:pt x="20271" y="13244"/>
                  </a:cubicBezTo>
                  <a:cubicBezTo>
                    <a:pt x="20271" y="13401"/>
                    <a:pt x="20271" y="13874"/>
                    <a:pt x="20105" y="14032"/>
                  </a:cubicBezTo>
                  <a:cubicBezTo>
                    <a:pt x="20105" y="14190"/>
                    <a:pt x="19772" y="14347"/>
                    <a:pt x="19772" y="14505"/>
                  </a:cubicBezTo>
                  <a:cubicBezTo>
                    <a:pt x="19772" y="14663"/>
                    <a:pt x="19938" y="14978"/>
                    <a:pt x="19772" y="14978"/>
                  </a:cubicBezTo>
                  <a:cubicBezTo>
                    <a:pt x="19772" y="15136"/>
                    <a:pt x="19772" y="15136"/>
                    <a:pt x="19772" y="15136"/>
                  </a:cubicBezTo>
                  <a:cubicBezTo>
                    <a:pt x="19606" y="15293"/>
                    <a:pt x="19440" y="15451"/>
                    <a:pt x="19440" y="15609"/>
                  </a:cubicBezTo>
                  <a:cubicBezTo>
                    <a:pt x="19274" y="15766"/>
                    <a:pt x="19108" y="16082"/>
                    <a:pt x="18942" y="16239"/>
                  </a:cubicBezTo>
                  <a:cubicBezTo>
                    <a:pt x="18942" y="16397"/>
                    <a:pt x="18609" y="16712"/>
                    <a:pt x="18609" y="16712"/>
                  </a:cubicBezTo>
                  <a:cubicBezTo>
                    <a:pt x="18609" y="16870"/>
                    <a:pt x="18609" y="16870"/>
                    <a:pt x="18443" y="16870"/>
                  </a:cubicBezTo>
                  <a:cubicBezTo>
                    <a:pt x="18277" y="16870"/>
                    <a:pt x="18111" y="16712"/>
                    <a:pt x="17945" y="16712"/>
                  </a:cubicBezTo>
                  <a:cubicBezTo>
                    <a:pt x="17945" y="16712"/>
                    <a:pt x="17612" y="16870"/>
                    <a:pt x="17446" y="16870"/>
                  </a:cubicBezTo>
                  <a:cubicBezTo>
                    <a:pt x="17280" y="16870"/>
                    <a:pt x="16948" y="16870"/>
                    <a:pt x="16948" y="16870"/>
                  </a:cubicBezTo>
                  <a:cubicBezTo>
                    <a:pt x="16782" y="16870"/>
                    <a:pt x="16449" y="17185"/>
                    <a:pt x="16449" y="17185"/>
                  </a:cubicBezTo>
                  <a:cubicBezTo>
                    <a:pt x="16283" y="17343"/>
                    <a:pt x="16283" y="17658"/>
                    <a:pt x="16117" y="17658"/>
                  </a:cubicBezTo>
                  <a:cubicBezTo>
                    <a:pt x="16117" y="17816"/>
                    <a:pt x="15951" y="17974"/>
                    <a:pt x="15951" y="17974"/>
                  </a:cubicBezTo>
                  <a:cubicBezTo>
                    <a:pt x="15951" y="18131"/>
                    <a:pt x="15951" y="18447"/>
                    <a:pt x="15951" y="18604"/>
                  </a:cubicBezTo>
                  <a:cubicBezTo>
                    <a:pt x="15785" y="18604"/>
                    <a:pt x="15618" y="18762"/>
                    <a:pt x="15618" y="18762"/>
                  </a:cubicBezTo>
                  <a:cubicBezTo>
                    <a:pt x="15452" y="18920"/>
                    <a:pt x="15286" y="19235"/>
                    <a:pt x="15286" y="19393"/>
                  </a:cubicBezTo>
                  <a:cubicBezTo>
                    <a:pt x="15120" y="19550"/>
                    <a:pt x="15120" y="19708"/>
                    <a:pt x="15286" y="19866"/>
                  </a:cubicBezTo>
                  <a:cubicBezTo>
                    <a:pt x="15286" y="20023"/>
                    <a:pt x="15452" y="20181"/>
                    <a:pt x="15452" y="20339"/>
                  </a:cubicBezTo>
                  <a:cubicBezTo>
                    <a:pt x="15618" y="20496"/>
                    <a:pt x="15286" y="20812"/>
                    <a:pt x="15286" y="20969"/>
                  </a:cubicBezTo>
                  <a:cubicBezTo>
                    <a:pt x="15120" y="20969"/>
                    <a:pt x="14788" y="20969"/>
                    <a:pt x="14622" y="20969"/>
                  </a:cubicBezTo>
                  <a:cubicBezTo>
                    <a:pt x="14455" y="20812"/>
                    <a:pt x="14289" y="20496"/>
                    <a:pt x="14123" y="20496"/>
                  </a:cubicBezTo>
                  <a:cubicBezTo>
                    <a:pt x="14123" y="20339"/>
                    <a:pt x="13791" y="20339"/>
                    <a:pt x="13625" y="20339"/>
                  </a:cubicBezTo>
                  <a:cubicBezTo>
                    <a:pt x="13292" y="20339"/>
                    <a:pt x="12960" y="20654"/>
                    <a:pt x="12794" y="20654"/>
                  </a:cubicBezTo>
                  <a:cubicBezTo>
                    <a:pt x="12628" y="20654"/>
                    <a:pt x="12295" y="20654"/>
                    <a:pt x="12295" y="20812"/>
                  </a:cubicBezTo>
                  <a:cubicBezTo>
                    <a:pt x="12129" y="20812"/>
                    <a:pt x="12129" y="21285"/>
                    <a:pt x="11963" y="21285"/>
                  </a:cubicBezTo>
                  <a:cubicBezTo>
                    <a:pt x="11963" y="21442"/>
                    <a:pt x="11465" y="21442"/>
                    <a:pt x="11298" y="21285"/>
                  </a:cubicBezTo>
                  <a:cubicBezTo>
                    <a:pt x="11132" y="21285"/>
                    <a:pt x="10966" y="20969"/>
                    <a:pt x="10800" y="20812"/>
                  </a:cubicBezTo>
                  <a:cubicBezTo>
                    <a:pt x="10800" y="20812"/>
                    <a:pt x="10966" y="20496"/>
                    <a:pt x="10966" y="20339"/>
                  </a:cubicBezTo>
                  <a:cubicBezTo>
                    <a:pt x="10966" y="20181"/>
                    <a:pt x="10800" y="20023"/>
                    <a:pt x="10634" y="19866"/>
                  </a:cubicBezTo>
                  <a:cubicBezTo>
                    <a:pt x="10634" y="19708"/>
                    <a:pt x="10634" y="19550"/>
                    <a:pt x="10634" y="19393"/>
                  </a:cubicBezTo>
                  <a:cubicBezTo>
                    <a:pt x="10468" y="19393"/>
                    <a:pt x="10135" y="19393"/>
                    <a:pt x="10135" y="19393"/>
                  </a:cubicBezTo>
                  <a:cubicBezTo>
                    <a:pt x="9969" y="19393"/>
                    <a:pt x="9637" y="19550"/>
                    <a:pt x="9637" y="19708"/>
                  </a:cubicBezTo>
                  <a:cubicBezTo>
                    <a:pt x="9471" y="19708"/>
                    <a:pt x="9471" y="19866"/>
                    <a:pt x="9305" y="19866"/>
                  </a:cubicBezTo>
                  <a:cubicBezTo>
                    <a:pt x="9138" y="20023"/>
                    <a:pt x="8806" y="20023"/>
                    <a:pt x="8806" y="20023"/>
                  </a:cubicBezTo>
                  <a:cubicBezTo>
                    <a:pt x="8640" y="20023"/>
                    <a:pt x="8474" y="19866"/>
                    <a:pt x="8474" y="19866"/>
                  </a:cubicBezTo>
                  <a:cubicBezTo>
                    <a:pt x="8308" y="19708"/>
                    <a:pt x="7975" y="19866"/>
                    <a:pt x="7809" y="19866"/>
                  </a:cubicBezTo>
                  <a:cubicBezTo>
                    <a:pt x="7643" y="20023"/>
                    <a:pt x="7311" y="20181"/>
                    <a:pt x="7311" y="20339"/>
                  </a:cubicBezTo>
                  <a:cubicBezTo>
                    <a:pt x="7311" y="20496"/>
                    <a:pt x="7643" y="20654"/>
                    <a:pt x="7643" y="20654"/>
                  </a:cubicBezTo>
                  <a:cubicBezTo>
                    <a:pt x="7643" y="20812"/>
                    <a:pt x="7643" y="21127"/>
                    <a:pt x="7643" y="21285"/>
                  </a:cubicBezTo>
                  <a:cubicBezTo>
                    <a:pt x="7477" y="21285"/>
                    <a:pt x="7311" y="21285"/>
                    <a:pt x="7145" y="21285"/>
                  </a:cubicBezTo>
                  <a:cubicBezTo>
                    <a:pt x="7145" y="21442"/>
                    <a:pt x="6812" y="21442"/>
                    <a:pt x="6812" y="21600"/>
                  </a:cubicBezTo>
                  <a:cubicBezTo>
                    <a:pt x="6646" y="21600"/>
                    <a:pt x="6646" y="21600"/>
                    <a:pt x="6646" y="21600"/>
                  </a:cubicBezTo>
                  <a:cubicBezTo>
                    <a:pt x="6646" y="21442"/>
                    <a:pt x="6314" y="21285"/>
                    <a:pt x="6148" y="20969"/>
                  </a:cubicBezTo>
                  <a:cubicBezTo>
                    <a:pt x="6148" y="20812"/>
                    <a:pt x="5982" y="20654"/>
                    <a:pt x="5982" y="20496"/>
                  </a:cubicBezTo>
                  <a:cubicBezTo>
                    <a:pt x="5815" y="20339"/>
                    <a:pt x="5649" y="20181"/>
                    <a:pt x="5483" y="20023"/>
                  </a:cubicBezTo>
                  <a:cubicBezTo>
                    <a:pt x="5483" y="19866"/>
                    <a:pt x="5317" y="19550"/>
                    <a:pt x="5151" y="19393"/>
                  </a:cubicBezTo>
                  <a:cubicBezTo>
                    <a:pt x="5151" y="19393"/>
                    <a:pt x="4818" y="19235"/>
                    <a:pt x="4652" y="19235"/>
                  </a:cubicBezTo>
                  <a:cubicBezTo>
                    <a:pt x="4818" y="19077"/>
                    <a:pt x="4818" y="18920"/>
                    <a:pt x="4818" y="18920"/>
                  </a:cubicBezTo>
                  <a:cubicBezTo>
                    <a:pt x="4985" y="18762"/>
                    <a:pt x="5151" y="18604"/>
                    <a:pt x="5317" y="18604"/>
                  </a:cubicBezTo>
                  <a:cubicBezTo>
                    <a:pt x="5317" y="18447"/>
                    <a:pt x="5649" y="18447"/>
                    <a:pt x="5649" y="18289"/>
                  </a:cubicBezTo>
                  <a:cubicBezTo>
                    <a:pt x="5815" y="18289"/>
                    <a:pt x="5815" y="17974"/>
                    <a:pt x="5815" y="17816"/>
                  </a:cubicBezTo>
                  <a:cubicBezTo>
                    <a:pt x="5815" y="17658"/>
                    <a:pt x="5649" y="17501"/>
                    <a:pt x="5649" y="17343"/>
                  </a:cubicBezTo>
                  <a:cubicBezTo>
                    <a:pt x="5649" y="17185"/>
                    <a:pt x="5815" y="16870"/>
                    <a:pt x="5982" y="16870"/>
                  </a:cubicBezTo>
                  <a:cubicBezTo>
                    <a:pt x="6148" y="16712"/>
                    <a:pt x="6480" y="16712"/>
                    <a:pt x="6480" y="16555"/>
                  </a:cubicBezTo>
                  <a:cubicBezTo>
                    <a:pt x="6646" y="16555"/>
                    <a:pt x="6646" y="16239"/>
                    <a:pt x="6812" y="16082"/>
                  </a:cubicBezTo>
                  <a:cubicBezTo>
                    <a:pt x="6812" y="16082"/>
                    <a:pt x="6978" y="15924"/>
                    <a:pt x="7145" y="15924"/>
                  </a:cubicBezTo>
                  <a:cubicBezTo>
                    <a:pt x="7145" y="15766"/>
                    <a:pt x="7311" y="15451"/>
                    <a:pt x="7311" y="15293"/>
                  </a:cubicBezTo>
                  <a:cubicBezTo>
                    <a:pt x="7311" y="15136"/>
                    <a:pt x="7145" y="14978"/>
                    <a:pt x="7145" y="14820"/>
                  </a:cubicBezTo>
                  <a:cubicBezTo>
                    <a:pt x="7145" y="14663"/>
                    <a:pt x="7145" y="14347"/>
                    <a:pt x="6978" y="14347"/>
                  </a:cubicBezTo>
                  <a:cubicBezTo>
                    <a:pt x="6978" y="14347"/>
                    <a:pt x="6812" y="14347"/>
                    <a:pt x="6646" y="14347"/>
                  </a:cubicBezTo>
                  <a:cubicBezTo>
                    <a:pt x="6480" y="14347"/>
                    <a:pt x="6148" y="14505"/>
                    <a:pt x="5982" y="14347"/>
                  </a:cubicBezTo>
                  <a:cubicBezTo>
                    <a:pt x="5815" y="14347"/>
                    <a:pt x="5815" y="14190"/>
                    <a:pt x="5815" y="14032"/>
                  </a:cubicBezTo>
                  <a:cubicBezTo>
                    <a:pt x="5649" y="14032"/>
                    <a:pt x="5649" y="13717"/>
                    <a:pt x="5649" y="13559"/>
                  </a:cubicBezTo>
                  <a:cubicBezTo>
                    <a:pt x="5649" y="13401"/>
                    <a:pt x="5483" y="13086"/>
                    <a:pt x="5317" y="12928"/>
                  </a:cubicBezTo>
                  <a:cubicBezTo>
                    <a:pt x="5151" y="12771"/>
                    <a:pt x="4818" y="12771"/>
                    <a:pt x="4652" y="12613"/>
                  </a:cubicBezTo>
                  <a:cubicBezTo>
                    <a:pt x="4486" y="12613"/>
                    <a:pt x="3988" y="12613"/>
                    <a:pt x="3822" y="12613"/>
                  </a:cubicBezTo>
                  <a:cubicBezTo>
                    <a:pt x="3822" y="12613"/>
                    <a:pt x="3489" y="12455"/>
                    <a:pt x="3489" y="12298"/>
                  </a:cubicBezTo>
                  <a:cubicBezTo>
                    <a:pt x="3323" y="12298"/>
                    <a:pt x="3157" y="11982"/>
                    <a:pt x="3157" y="11825"/>
                  </a:cubicBezTo>
                  <a:cubicBezTo>
                    <a:pt x="3157" y="11667"/>
                    <a:pt x="3323" y="11352"/>
                    <a:pt x="3323" y="11194"/>
                  </a:cubicBezTo>
                  <a:cubicBezTo>
                    <a:pt x="3157" y="11036"/>
                    <a:pt x="3157" y="10564"/>
                    <a:pt x="2991" y="10406"/>
                  </a:cubicBezTo>
                  <a:cubicBezTo>
                    <a:pt x="2991" y="10248"/>
                    <a:pt x="2658" y="10091"/>
                    <a:pt x="2658" y="10091"/>
                  </a:cubicBezTo>
                  <a:cubicBezTo>
                    <a:pt x="2492" y="10091"/>
                    <a:pt x="2160" y="10091"/>
                    <a:pt x="2160" y="10091"/>
                  </a:cubicBezTo>
                  <a:cubicBezTo>
                    <a:pt x="1994" y="9933"/>
                    <a:pt x="1828" y="9775"/>
                    <a:pt x="1662" y="9618"/>
                  </a:cubicBezTo>
                  <a:cubicBezTo>
                    <a:pt x="1662" y="9618"/>
                    <a:pt x="1662" y="9460"/>
                    <a:pt x="1828" y="9302"/>
                  </a:cubicBezTo>
                  <a:cubicBezTo>
                    <a:pt x="1828" y="9302"/>
                    <a:pt x="2160" y="9145"/>
                    <a:pt x="2160" y="9145"/>
                  </a:cubicBezTo>
                  <a:cubicBezTo>
                    <a:pt x="2326" y="8987"/>
                    <a:pt x="2160" y="8829"/>
                    <a:pt x="2160" y="8672"/>
                  </a:cubicBezTo>
                  <a:cubicBezTo>
                    <a:pt x="2160" y="8514"/>
                    <a:pt x="2160" y="8199"/>
                    <a:pt x="1994" y="8199"/>
                  </a:cubicBezTo>
                  <a:cubicBezTo>
                    <a:pt x="1828" y="8041"/>
                    <a:pt x="1495" y="8041"/>
                    <a:pt x="1329" y="8041"/>
                  </a:cubicBezTo>
                  <a:cubicBezTo>
                    <a:pt x="1163" y="7883"/>
                    <a:pt x="997" y="7726"/>
                    <a:pt x="831" y="7568"/>
                  </a:cubicBezTo>
                  <a:cubicBezTo>
                    <a:pt x="665" y="7410"/>
                    <a:pt x="665" y="7095"/>
                    <a:pt x="498" y="6937"/>
                  </a:cubicBezTo>
                  <a:cubicBezTo>
                    <a:pt x="498" y="6780"/>
                    <a:pt x="166" y="6464"/>
                    <a:pt x="166" y="6307"/>
                  </a:cubicBezTo>
                  <a:cubicBezTo>
                    <a:pt x="0" y="6149"/>
                    <a:pt x="0" y="5834"/>
                    <a:pt x="0" y="5518"/>
                  </a:cubicBezTo>
                  <a:cubicBezTo>
                    <a:pt x="0" y="5361"/>
                    <a:pt x="166" y="5203"/>
                    <a:pt x="332" y="5045"/>
                  </a:cubicBezTo>
                  <a:cubicBezTo>
                    <a:pt x="498" y="5045"/>
                    <a:pt x="665" y="4888"/>
                    <a:pt x="997" y="5045"/>
                  </a:cubicBezTo>
                  <a:cubicBezTo>
                    <a:pt x="997" y="5045"/>
                    <a:pt x="1163" y="5203"/>
                    <a:pt x="1329" y="5361"/>
                  </a:cubicBezTo>
                  <a:cubicBezTo>
                    <a:pt x="1329" y="5361"/>
                    <a:pt x="1662" y="5361"/>
                    <a:pt x="1828" y="5361"/>
                  </a:cubicBezTo>
                  <a:cubicBezTo>
                    <a:pt x="1994" y="5203"/>
                    <a:pt x="1994" y="4888"/>
                    <a:pt x="2160" y="4888"/>
                  </a:cubicBezTo>
                  <a:cubicBezTo>
                    <a:pt x="2326" y="4730"/>
                    <a:pt x="2492" y="4730"/>
                    <a:pt x="2658" y="4730"/>
                  </a:cubicBezTo>
                  <a:cubicBezTo>
                    <a:pt x="2825" y="4572"/>
                    <a:pt x="2991" y="4415"/>
                    <a:pt x="2991" y="4257"/>
                  </a:cubicBezTo>
                  <a:cubicBezTo>
                    <a:pt x="3157" y="4099"/>
                    <a:pt x="2991" y="3626"/>
                    <a:pt x="2991" y="3311"/>
                  </a:cubicBezTo>
                  <a:cubicBezTo>
                    <a:pt x="2991" y="3311"/>
                    <a:pt x="2825" y="2996"/>
                    <a:pt x="2658" y="2838"/>
                  </a:cubicBezTo>
                  <a:cubicBezTo>
                    <a:pt x="2658" y="2680"/>
                    <a:pt x="2492" y="2207"/>
                    <a:pt x="2492" y="2050"/>
                  </a:cubicBezTo>
                  <a:cubicBezTo>
                    <a:pt x="2492" y="2050"/>
                    <a:pt x="2492" y="1892"/>
                    <a:pt x="2658" y="1734"/>
                  </a:cubicBezTo>
                  <a:cubicBezTo>
                    <a:pt x="2825" y="1734"/>
                    <a:pt x="2991" y="1734"/>
                    <a:pt x="2991" y="1577"/>
                  </a:cubicBezTo>
                  <a:cubicBezTo>
                    <a:pt x="3323" y="1577"/>
                    <a:pt x="3655" y="1261"/>
                    <a:pt x="3822" y="1261"/>
                  </a:cubicBezTo>
                  <a:cubicBezTo>
                    <a:pt x="3822" y="1104"/>
                    <a:pt x="4154" y="788"/>
                    <a:pt x="4320" y="788"/>
                  </a:cubicBezTo>
                  <a:cubicBezTo>
                    <a:pt x="4486" y="788"/>
                    <a:pt x="4818" y="946"/>
                    <a:pt x="4818" y="1104"/>
                  </a:cubicBezTo>
                  <a:cubicBezTo>
                    <a:pt x="4985" y="1261"/>
                    <a:pt x="4818" y="1577"/>
                    <a:pt x="4985" y="1577"/>
                  </a:cubicBezTo>
                  <a:cubicBezTo>
                    <a:pt x="5151" y="1577"/>
                    <a:pt x="5317" y="1577"/>
                    <a:pt x="5483" y="1419"/>
                  </a:cubicBezTo>
                  <a:cubicBezTo>
                    <a:pt x="5483" y="1419"/>
                    <a:pt x="5483" y="1261"/>
                    <a:pt x="5483" y="1104"/>
                  </a:cubicBezTo>
                  <a:cubicBezTo>
                    <a:pt x="5649" y="946"/>
                    <a:pt x="5982" y="788"/>
                    <a:pt x="6148" y="631"/>
                  </a:cubicBezTo>
                  <a:cubicBezTo>
                    <a:pt x="6148" y="473"/>
                    <a:pt x="6148" y="315"/>
                    <a:pt x="6314" y="158"/>
                  </a:cubicBezTo>
                  <a:cubicBezTo>
                    <a:pt x="6314" y="158"/>
                    <a:pt x="6646" y="0"/>
                    <a:pt x="6812" y="0"/>
                  </a:cubicBezTo>
                  <a:cubicBezTo>
                    <a:pt x="6978" y="0"/>
                    <a:pt x="7311" y="0"/>
                    <a:pt x="7643" y="158"/>
                  </a:cubicBezTo>
                  <a:cubicBezTo>
                    <a:pt x="7809" y="158"/>
                    <a:pt x="8308" y="473"/>
                    <a:pt x="8474" y="631"/>
                  </a:cubicBezTo>
                  <a:cubicBezTo>
                    <a:pt x="8640" y="788"/>
                    <a:pt x="8972" y="1104"/>
                    <a:pt x="8972" y="1261"/>
                  </a:cubicBezTo>
                  <a:cubicBezTo>
                    <a:pt x="8972" y="1419"/>
                    <a:pt x="8972" y="1734"/>
                    <a:pt x="8972" y="1892"/>
                  </a:cubicBezTo>
                  <a:cubicBezTo>
                    <a:pt x="8972" y="2050"/>
                    <a:pt x="8972" y="2207"/>
                    <a:pt x="8806" y="2365"/>
                  </a:cubicBezTo>
                  <a:cubicBezTo>
                    <a:pt x="8806" y="2523"/>
                    <a:pt x="8474" y="2523"/>
                    <a:pt x="8474" y="2680"/>
                  </a:cubicBezTo>
                  <a:cubicBezTo>
                    <a:pt x="8474" y="2838"/>
                    <a:pt x="8640" y="3153"/>
                    <a:pt x="8640" y="3153"/>
                  </a:cubicBezTo>
                  <a:cubicBezTo>
                    <a:pt x="8806" y="3311"/>
                    <a:pt x="9138" y="3311"/>
                    <a:pt x="9305" y="3311"/>
                  </a:cubicBezTo>
                  <a:cubicBezTo>
                    <a:pt x="9471" y="3311"/>
                    <a:pt x="9803" y="3469"/>
                    <a:pt x="9969" y="3626"/>
                  </a:cubicBezTo>
                  <a:cubicBezTo>
                    <a:pt x="9969" y="3626"/>
                    <a:pt x="9969" y="4099"/>
                    <a:pt x="10135" y="4099"/>
                  </a:cubicBezTo>
                  <a:cubicBezTo>
                    <a:pt x="10302" y="4099"/>
                    <a:pt x="10634" y="4099"/>
                    <a:pt x="10634" y="4099"/>
                  </a:cubicBezTo>
                  <a:cubicBezTo>
                    <a:pt x="10800" y="3942"/>
                    <a:pt x="10634" y="3626"/>
                    <a:pt x="10634" y="3469"/>
                  </a:cubicBezTo>
                  <a:cubicBezTo>
                    <a:pt x="10800" y="3311"/>
                    <a:pt x="11132" y="3153"/>
                    <a:pt x="11298" y="3153"/>
                  </a:cubicBezTo>
                  <a:cubicBezTo>
                    <a:pt x="11465" y="3153"/>
                    <a:pt x="11631" y="3469"/>
                    <a:pt x="11797" y="3626"/>
                  </a:cubicBezTo>
                  <a:cubicBezTo>
                    <a:pt x="11963" y="3626"/>
                    <a:pt x="11963" y="3942"/>
                    <a:pt x="11963" y="4099"/>
                  </a:cubicBezTo>
                  <a:cubicBezTo>
                    <a:pt x="11963" y="4257"/>
                    <a:pt x="11797" y="4730"/>
                    <a:pt x="11963" y="5045"/>
                  </a:cubicBezTo>
                  <a:cubicBezTo>
                    <a:pt x="11963" y="5203"/>
                    <a:pt x="12295" y="5361"/>
                    <a:pt x="12462" y="5361"/>
                  </a:cubicBezTo>
                  <a:cubicBezTo>
                    <a:pt x="12628" y="5518"/>
                    <a:pt x="13292" y="5676"/>
                    <a:pt x="13458" y="5676"/>
                  </a:cubicBezTo>
                  <a:cubicBezTo>
                    <a:pt x="13625" y="5834"/>
                    <a:pt x="14123" y="5991"/>
                    <a:pt x="14289" y="6149"/>
                  </a:cubicBezTo>
                  <a:cubicBezTo>
                    <a:pt x="14622" y="6307"/>
                    <a:pt x="14788" y="6622"/>
                    <a:pt x="14954" y="6780"/>
                  </a:cubicBezTo>
                  <a:cubicBezTo>
                    <a:pt x="15120" y="6937"/>
                    <a:pt x="15452" y="7410"/>
                    <a:pt x="15618" y="7410"/>
                  </a:cubicBezTo>
                  <a:cubicBezTo>
                    <a:pt x="15785" y="7410"/>
                    <a:pt x="15951" y="7095"/>
                    <a:pt x="15951" y="6937"/>
                  </a:cubicBezTo>
                  <a:cubicBezTo>
                    <a:pt x="15951" y="6780"/>
                    <a:pt x="15951" y="6464"/>
                    <a:pt x="16117" y="6464"/>
                  </a:cubicBezTo>
                  <a:cubicBezTo>
                    <a:pt x="16117" y="6307"/>
                    <a:pt x="16283" y="6149"/>
                    <a:pt x="16449" y="6149"/>
                  </a:cubicBezTo>
                  <a:cubicBezTo>
                    <a:pt x="16615" y="6149"/>
                    <a:pt x="16782" y="5991"/>
                    <a:pt x="16782" y="6149"/>
                  </a:cubicBezTo>
                  <a:cubicBezTo>
                    <a:pt x="16948" y="6149"/>
                    <a:pt x="17114" y="6622"/>
                    <a:pt x="17280" y="6622"/>
                  </a:cubicBezTo>
                  <a:cubicBezTo>
                    <a:pt x="17446" y="6780"/>
                    <a:pt x="17778" y="6780"/>
                    <a:pt x="17945" y="6622"/>
                  </a:cubicBezTo>
                  <a:cubicBezTo>
                    <a:pt x="18111" y="6622"/>
                    <a:pt x="18111" y="6149"/>
                    <a:pt x="18277" y="6149"/>
                  </a:cubicBezTo>
                  <a:cubicBezTo>
                    <a:pt x="18443" y="5991"/>
                    <a:pt x="18609" y="5991"/>
                    <a:pt x="18775" y="6149"/>
                  </a:cubicBezTo>
                  <a:cubicBezTo>
                    <a:pt x="18942" y="6149"/>
                    <a:pt x="19108" y="6464"/>
                    <a:pt x="19108" y="6622"/>
                  </a:cubicBezTo>
                  <a:cubicBezTo>
                    <a:pt x="19274" y="6780"/>
                    <a:pt x="19108" y="6937"/>
                    <a:pt x="19108" y="7095"/>
                  </a:cubicBezTo>
                  <a:cubicBezTo>
                    <a:pt x="18942" y="7410"/>
                    <a:pt x="18942" y="7568"/>
                    <a:pt x="18775" y="7726"/>
                  </a:cubicBezTo>
                  <a:cubicBezTo>
                    <a:pt x="18775" y="7883"/>
                    <a:pt x="18942" y="8041"/>
                    <a:pt x="18942" y="8199"/>
                  </a:cubicBezTo>
                  <a:cubicBezTo>
                    <a:pt x="19108" y="8356"/>
                    <a:pt x="19274" y="8356"/>
                    <a:pt x="19274" y="8514"/>
                  </a:cubicBezTo>
                  <a:cubicBezTo>
                    <a:pt x="19440" y="8514"/>
                    <a:pt x="19440" y="8829"/>
                    <a:pt x="19274" y="8829"/>
                  </a:cubicBezTo>
                  <a:cubicBezTo>
                    <a:pt x="19274" y="8987"/>
                    <a:pt x="19274" y="9145"/>
                    <a:pt x="19274" y="9302"/>
                  </a:cubicBezTo>
                  <a:cubicBezTo>
                    <a:pt x="19274" y="9460"/>
                    <a:pt x="19274" y="9775"/>
                    <a:pt x="19440" y="9775"/>
                  </a:cubicBezTo>
                  <a:cubicBezTo>
                    <a:pt x="19440" y="9933"/>
                    <a:pt x="19772" y="10248"/>
                    <a:pt x="19938" y="10406"/>
                  </a:cubicBezTo>
                  <a:cubicBezTo>
                    <a:pt x="20105" y="10406"/>
                    <a:pt x="20437" y="10406"/>
                    <a:pt x="20603" y="10406"/>
                  </a:cubicBezTo>
                  <a:cubicBezTo>
                    <a:pt x="20935" y="10406"/>
                    <a:pt x="21268" y="10879"/>
                    <a:pt x="21268" y="110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4" name="Google Shape;2704;p280"/>
            <p:cNvSpPr/>
            <p:nvPr/>
          </p:nvSpPr>
          <p:spPr>
            <a:xfrm>
              <a:off x="4686317" y="4274894"/>
              <a:ext cx="869099" cy="9129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68" y="11036"/>
                  </a:moveTo>
                  <a:cubicBezTo>
                    <a:pt x="21434" y="11036"/>
                    <a:pt x="21600" y="11194"/>
                    <a:pt x="21600" y="11352"/>
                  </a:cubicBezTo>
                  <a:cubicBezTo>
                    <a:pt x="21434" y="11667"/>
                    <a:pt x="21268" y="12140"/>
                    <a:pt x="21102" y="12298"/>
                  </a:cubicBezTo>
                  <a:cubicBezTo>
                    <a:pt x="21102" y="12455"/>
                    <a:pt x="20935" y="12771"/>
                    <a:pt x="20769" y="12771"/>
                  </a:cubicBezTo>
                  <a:cubicBezTo>
                    <a:pt x="20603" y="12928"/>
                    <a:pt x="20437" y="13086"/>
                    <a:pt x="20271" y="13244"/>
                  </a:cubicBezTo>
                  <a:cubicBezTo>
                    <a:pt x="20271" y="13401"/>
                    <a:pt x="20271" y="13874"/>
                    <a:pt x="20105" y="14032"/>
                  </a:cubicBezTo>
                  <a:cubicBezTo>
                    <a:pt x="20105" y="14190"/>
                    <a:pt x="19772" y="14347"/>
                    <a:pt x="19772" y="14505"/>
                  </a:cubicBezTo>
                  <a:cubicBezTo>
                    <a:pt x="19772" y="14663"/>
                    <a:pt x="19938" y="14978"/>
                    <a:pt x="19772" y="14978"/>
                  </a:cubicBezTo>
                  <a:cubicBezTo>
                    <a:pt x="19772" y="15136"/>
                    <a:pt x="19772" y="15136"/>
                    <a:pt x="19772" y="15136"/>
                  </a:cubicBezTo>
                  <a:cubicBezTo>
                    <a:pt x="19606" y="15293"/>
                    <a:pt x="19440" y="15451"/>
                    <a:pt x="19440" y="15609"/>
                  </a:cubicBezTo>
                  <a:cubicBezTo>
                    <a:pt x="19274" y="15766"/>
                    <a:pt x="19108" y="16082"/>
                    <a:pt x="18942" y="16239"/>
                  </a:cubicBezTo>
                  <a:cubicBezTo>
                    <a:pt x="18942" y="16397"/>
                    <a:pt x="18609" y="16712"/>
                    <a:pt x="18609" y="16712"/>
                  </a:cubicBezTo>
                  <a:cubicBezTo>
                    <a:pt x="18609" y="16870"/>
                    <a:pt x="18609" y="16870"/>
                    <a:pt x="18443" y="16870"/>
                  </a:cubicBezTo>
                  <a:cubicBezTo>
                    <a:pt x="18277" y="16870"/>
                    <a:pt x="18111" y="16712"/>
                    <a:pt x="17945" y="16712"/>
                  </a:cubicBezTo>
                  <a:cubicBezTo>
                    <a:pt x="17945" y="16712"/>
                    <a:pt x="17612" y="16870"/>
                    <a:pt x="17446" y="16870"/>
                  </a:cubicBezTo>
                  <a:cubicBezTo>
                    <a:pt x="17280" y="16870"/>
                    <a:pt x="16948" y="16870"/>
                    <a:pt x="16948" y="16870"/>
                  </a:cubicBezTo>
                  <a:cubicBezTo>
                    <a:pt x="16782" y="16870"/>
                    <a:pt x="16449" y="17185"/>
                    <a:pt x="16449" y="17185"/>
                  </a:cubicBezTo>
                  <a:cubicBezTo>
                    <a:pt x="16283" y="17343"/>
                    <a:pt x="16283" y="17658"/>
                    <a:pt x="16117" y="17658"/>
                  </a:cubicBezTo>
                  <a:cubicBezTo>
                    <a:pt x="16117" y="17816"/>
                    <a:pt x="15951" y="17974"/>
                    <a:pt x="15951" y="17974"/>
                  </a:cubicBezTo>
                  <a:cubicBezTo>
                    <a:pt x="15951" y="18131"/>
                    <a:pt x="15951" y="18447"/>
                    <a:pt x="15951" y="18604"/>
                  </a:cubicBezTo>
                  <a:cubicBezTo>
                    <a:pt x="15785" y="18604"/>
                    <a:pt x="15618" y="18762"/>
                    <a:pt x="15618" y="18762"/>
                  </a:cubicBezTo>
                  <a:cubicBezTo>
                    <a:pt x="15452" y="18920"/>
                    <a:pt x="15286" y="19235"/>
                    <a:pt x="15286" y="19393"/>
                  </a:cubicBezTo>
                  <a:cubicBezTo>
                    <a:pt x="15120" y="19550"/>
                    <a:pt x="15120" y="19708"/>
                    <a:pt x="15286" y="19866"/>
                  </a:cubicBezTo>
                  <a:cubicBezTo>
                    <a:pt x="15286" y="20023"/>
                    <a:pt x="15452" y="20181"/>
                    <a:pt x="15452" y="20339"/>
                  </a:cubicBezTo>
                  <a:cubicBezTo>
                    <a:pt x="15618" y="20496"/>
                    <a:pt x="15286" y="20812"/>
                    <a:pt x="15286" y="20969"/>
                  </a:cubicBezTo>
                  <a:cubicBezTo>
                    <a:pt x="15120" y="20969"/>
                    <a:pt x="14788" y="20969"/>
                    <a:pt x="14622" y="20969"/>
                  </a:cubicBezTo>
                  <a:cubicBezTo>
                    <a:pt x="14455" y="20812"/>
                    <a:pt x="14289" y="20496"/>
                    <a:pt x="14123" y="20496"/>
                  </a:cubicBezTo>
                  <a:cubicBezTo>
                    <a:pt x="14123" y="20339"/>
                    <a:pt x="13791" y="20339"/>
                    <a:pt x="13625" y="20339"/>
                  </a:cubicBezTo>
                  <a:cubicBezTo>
                    <a:pt x="13292" y="20339"/>
                    <a:pt x="12960" y="20654"/>
                    <a:pt x="12794" y="20654"/>
                  </a:cubicBezTo>
                  <a:cubicBezTo>
                    <a:pt x="12628" y="20654"/>
                    <a:pt x="12295" y="20654"/>
                    <a:pt x="12295" y="20812"/>
                  </a:cubicBezTo>
                  <a:cubicBezTo>
                    <a:pt x="12129" y="20812"/>
                    <a:pt x="12129" y="21285"/>
                    <a:pt x="11963" y="21285"/>
                  </a:cubicBezTo>
                  <a:cubicBezTo>
                    <a:pt x="11963" y="21442"/>
                    <a:pt x="11465" y="21442"/>
                    <a:pt x="11298" y="21285"/>
                  </a:cubicBezTo>
                  <a:cubicBezTo>
                    <a:pt x="11132" y="21285"/>
                    <a:pt x="10966" y="20969"/>
                    <a:pt x="10800" y="20812"/>
                  </a:cubicBezTo>
                  <a:cubicBezTo>
                    <a:pt x="10800" y="20812"/>
                    <a:pt x="10966" y="20496"/>
                    <a:pt x="10966" y="20339"/>
                  </a:cubicBezTo>
                  <a:cubicBezTo>
                    <a:pt x="10966" y="20181"/>
                    <a:pt x="10800" y="20023"/>
                    <a:pt x="10634" y="19866"/>
                  </a:cubicBezTo>
                  <a:cubicBezTo>
                    <a:pt x="10634" y="19708"/>
                    <a:pt x="10634" y="19550"/>
                    <a:pt x="10634" y="19393"/>
                  </a:cubicBezTo>
                  <a:cubicBezTo>
                    <a:pt x="10468" y="19393"/>
                    <a:pt x="10135" y="19393"/>
                    <a:pt x="10135" y="19393"/>
                  </a:cubicBezTo>
                  <a:cubicBezTo>
                    <a:pt x="9969" y="19393"/>
                    <a:pt x="9637" y="19550"/>
                    <a:pt x="9637" y="19708"/>
                  </a:cubicBezTo>
                  <a:cubicBezTo>
                    <a:pt x="9471" y="19708"/>
                    <a:pt x="9471" y="19866"/>
                    <a:pt x="9305" y="19866"/>
                  </a:cubicBezTo>
                  <a:cubicBezTo>
                    <a:pt x="9138" y="20023"/>
                    <a:pt x="8806" y="20023"/>
                    <a:pt x="8806" y="20023"/>
                  </a:cubicBezTo>
                  <a:cubicBezTo>
                    <a:pt x="8640" y="20023"/>
                    <a:pt x="8474" y="19866"/>
                    <a:pt x="8474" y="19866"/>
                  </a:cubicBezTo>
                  <a:cubicBezTo>
                    <a:pt x="8308" y="19708"/>
                    <a:pt x="7975" y="19866"/>
                    <a:pt x="7809" y="19866"/>
                  </a:cubicBezTo>
                  <a:cubicBezTo>
                    <a:pt x="7643" y="20023"/>
                    <a:pt x="7311" y="20181"/>
                    <a:pt x="7311" y="20339"/>
                  </a:cubicBezTo>
                  <a:cubicBezTo>
                    <a:pt x="7311" y="20496"/>
                    <a:pt x="7643" y="20654"/>
                    <a:pt x="7643" y="20654"/>
                  </a:cubicBezTo>
                  <a:cubicBezTo>
                    <a:pt x="7643" y="20812"/>
                    <a:pt x="7643" y="21127"/>
                    <a:pt x="7643" y="21285"/>
                  </a:cubicBezTo>
                  <a:cubicBezTo>
                    <a:pt x="7477" y="21285"/>
                    <a:pt x="7311" y="21285"/>
                    <a:pt x="7145" y="21285"/>
                  </a:cubicBezTo>
                  <a:cubicBezTo>
                    <a:pt x="7145" y="21442"/>
                    <a:pt x="6812" y="21442"/>
                    <a:pt x="6812" y="21600"/>
                  </a:cubicBezTo>
                  <a:cubicBezTo>
                    <a:pt x="6646" y="21600"/>
                    <a:pt x="6646" y="21600"/>
                    <a:pt x="6646" y="21600"/>
                  </a:cubicBezTo>
                  <a:cubicBezTo>
                    <a:pt x="6646" y="21442"/>
                    <a:pt x="6314" y="21285"/>
                    <a:pt x="6148" y="20969"/>
                  </a:cubicBezTo>
                  <a:cubicBezTo>
                    <a:pt x="6148" y="20812"/>
                    <a:pt x="5982" y="20654"/>
                    <a:pt x="5982" y="20496"/>
                  </a:cubicBezTo>
                  <a:cubicBezTo>
                    <a:pt x="5815" y="20339"/>
                    <a:pt x="5649" y="20181"/>
                    <a:pt x="5483" y="20023"/>
                  </a:cubicBezTo>
                  <a:cubicBezTo>
                    <a:pt x="5483" y="19866"/>
                    <a:pt x="5317" y="19550"/>
                    <a:pt x="5151" y="19393"/>
                  </a:cubicBezTo>
                  <a:cubicBezTo>
                    <a:pt x="5151" y="19393"/>
                    <a:pt x="4818" y="19235"/>
                    <a:pt x="4652" y="19235"/>
                  </a:cubicBezTo>
                  <a:cubicBezTo>
                    <a:pt x="4818" y="19077"/>
                    <a:pt x="4818" y="18920"/>
                    <a:pt x="4818" y="18920"/>
                  </a:cubicBezTo>
                  <a:cubicBezTo>
                    <a:pt x="4985" y="18762"/>
                    <a:pt x="5151" y="18604"/>
                    <a:pt x="5317" y="18604"/>
                  </a:cubicBezTo>
                  <a:cubicBezTo>
                    <a:pt x="5317" y="18447"/>
                    <a:pt x="5649" y="18447"/>
                    <a:pt x="5649" y="18289"/>
                  </a:cubicBezTo>
                  <a:cubicBezTo>
                    <a:pt x="5815" y="18289"/>
                    <a:pt x="5815" y="17974"/>
                    <a:pt x="5815" y="17816"/>
                  </a:cubicBezTo>
                  <a:cubicBezTo>
                    <a:pt x="5815" y="17658"/>
                    <a:pt x="5649" y="17501"/>
                    <a:pt x="5649" y="17343"/>
                  </a:cubicBezTo>
                  <a:cubicBezTo>
                    <a:pt x="5649" y="17185"/>
                    <a:pt x="5815" y="16870"/>
                    <a:pt x="5982" y="16870"/>
                  </a:cubicBezTo>
                  <a:cubicBezTo>
                    <a:pt x="6148" y="16712"/>
                    <a:pt x="6480" y="16712"/>
                    <a:pt x="6480" y="16555"/>
                  </a:cubicBezTo>
                  <a:cubicBezTo>
                    <a:pt x="6646" y="16555"/>
                    <a:pt x="6646" y="16239"/>
                    <a:pt x="6812" y="16082"/>
                  </a:cubicBezTo>
                  <a:cubicBezTo>
                    <a:pt x="6812" y="16082"/>
                    <a:pt x="6978" y="15924"/>
                    <a:pt x="7145" y="15924"/>
                  </a:cubicBezTo>
                  <a:cubicBezTo>
                    <a:pt x="7145" y="15766"/>
                    <a:pt x="7311" y="15451"/>
                    <a:pt x="7311" y="15293"/>
                  </a:cubicBezTo>
                  <a:cubicBezTo>
                    <a:pt x="7311" y="15136"/>
                    <a:pt x="7145" y="14978"/>
                    <a:pt x="7145" y="14820"/>
                  </a:cubicBezTo>
                  <a:cubicBezTo>
                    <a:pt x="7145" y="14663"/>
                    <a:pt x="7145" y="14347"/>
                    <a:pt x="6978" y="14347"/>
                  </a:cubicBezTo>
                  <a:cubicBezTo>
                    <a:pt x="6978" y="14347"/>
                    <a:pt x="6812" y="14347"/>
                    <a:pt x="6646" y="14347"/>
                  </a:cubicBezTo>
                  <a:cubicBezTo>
                    <a:pt x="6480" y="14347"/>
                    <a:pt x="6148" y="14505"/>
                    <a:pt x="5982" y="14347"/>
                  </a:cubicBezTo>
                  <a:cubicBezTo>
                    <a:pt x="5815" y="14347"/>
                    <a:pt x="5815" y="14190"/>
                    <a:pt x="5815" y="14032"/>
                  </a:cubicBezTo>
                  <a:cubicBezTo>
                    <a:pt x="5649" y="14032"/>
                    <a:pt x="5649" y="13717"/>
                    <a:pt x="5649" y="13559"/>
                  </a:cubicBezTo>
                  <a:cubicBezTo>
                    <a:pt x="5649" y="13401"/>
                    <a:pt x="5483" y="13086"/>
                    <a:pt x="5317" y="12928"/>
                  </a:cubicBezTo>
                  <a:cubicBezTo>
                    <a:pt x="5151" y="12771"/>
                    <a:pt x="4818" y="12771"/>
                    <a:pt x="4652" y="12613"/>
                  </a:cubicBezTo>
                  <a:cubicBezTo>
                    <a:pt x="4486" y="12613"/>
                    <a:pt x="3988" y="12613"/>
                    <a:pt x="3822" y="12613"/>
                  </a:cubicBezTo>
                  <a:cubicBezTo>
                    <a:pt x="3822" y="12613"/>
                    <a:pt x="3489" y="12455"/>
                    <a:pt x="3489" y="12298"/>
                  </a:cubicBezTo>
                  <a:cubicBezTo>
                    <a:pt x="3323" y="12298"/>
                    <a:pt x="3157" y="11982"/>
                    <a:pt x="3157" y="11825"/>
                  </a:cubicBezTo>
                  <a:cubicBezTo>
                    <a:pt x="3157" y="11667"/>
                    <a:pt x="3323" y="11352"/>
                    <a:pt x="3323" y="11194"/>
                  </a:cubicBezTo>
                  <a:cubicBezTo>
                    <a:pt x="3157" y="11036"/>
                    <a:pt x="3157" y="10564"/>
                    <a:pt x="2991" y="10406"/>
                  </a:cubicBezTo>
                  <a:cubicBezTo>
                    <a:pt x="2991" y="10248"/>
                    <a:pt x="2658" y="10091"/>
                    <a:pt x="2658" y="10091"/>
                  </a:cubicBezTo>
                  <a:cubicBezTo>
                    <a:pt x="2492" y="10091"/>
                    <a:pt x="2160" y="10091"/>
                    <a:pt x="2160" y="10091"/>
                  </a:cubicBezTo>
                  <a:cubicBezTo>
                    <a:pt x="1994" y="9933"/>
                    <a:pt x="1828" y="9775"/>
                    <a:pt x="1662" y="9618"/>
                  </a:cubicBezTo>
                  <a:cubicBezTo>
                    <a:pt x="1662" y="9618"/>
                    <a:pt x="1662" y="9460"/>
                    <a:pt x="1828" y="9302"/>
                  </a:cubicBezTo>
                  <a:cubicBezTo>
                    <a:pt x="1828" y="9302"/>
                    <a:pt x="2160" y="9145"/>
                    <a:pt x="2160" y="9145"/>
                  </a:cubicBezTo>
                  <a:cubicBezTo>
                    <a:pt x="2326" y="8987"/>
                    <a:pt x="2160" y="8829"/>
                    <a:pt x="2160" y="8672"/>
                  </a:cubicBezTo>
                  <a:cubicBezTo>
                    <a:pt x="2160" y="8514"/>
                    <a:pt x="2160" y="8199"/>
                    <a:pt x="1994" y="8199"/>
                  </a:cubicBezTo>
                  <a:cubicBezTo>
                    <a:pt x="1828" y="8041"/>
                    <a:pt x="1495" y="8041"/>
                    <a:pt x="1329" y="8041"/>
                  </a:cubicBezTo>
                  <a:cubicBezTo>
                    <a:pt x="1163" y="7883"/>
                    <a:pt x="997" y="7726"/>
                    <a:pt x="831" y="7568"/>
                  </a:cubicBezTo>
                  <a:cubicBezTo>
                    <a:pt x="665" y="7410"/>
                    <a:pt x="665" y="7095"/>
                    <a:pt x="498" y="6937"/>
                  </a:cubicBezTo>
                  <a:cubicBezTo>
                    <a:pt x="498" y="6780"/>
                    <a:pt x="166" y="6464"/>
                    <a:pt x="166" y="6307"/>
                  </a:cubicBezTo>
                  <a:cubicBezTo>
                    <a:pt x="0" y="6149"/>
                    <a:pt x="0" y="5834"/>
                    <a:pt x="0" y="5518"/>
                  </a:cubicBezTo>
                  <a:cubicBezTo>
                    <a:pt x="0" y="5361"/>
                    <a:pt x="166" y="5203"/>
                    <a:pt x="332" y="5045"/>
                  </a:cubicBezTo>
                  <a:cubicBezTo>
                    <a:pt x="498" y="5045"/>
                    <a:pt x="665" y="4888"/>
                    <a:pt x="997" y="5045"/>
                  </a:cubicBezTo>
                  <a:cubicBezTo>
                    <a:pt x="997" y="5045"/>
                    <a:pt x="1163" y="5203"/>
                    <a:pt x="1329" y="5361"/>
                  </a:cubicBezTo>
                  <a:cubicBezTo>
                    <a:pt x="1329" y="5361"/>
                    <a:pt x="1662" y="5361"/>
                    <a:pt x="1828" y="5361"/>
                  </a:cubicBezTo>
                  <a:cubicBezTo>
                    <a:pt x="1994" y="5203"/>
                    <a:pt x="1994" y="4888"/>
                    <a:pt x="2160" y="4888"/>
                  </a:cubicBezTo>
                  <a:cubicBezTo>
                    <a:pt x="2326" y="4730"/>
                    <a:pt x="2492" y="4730"/>
                    <a:pt x="2658" y="4730"/>
                  </a:cubicBezTo>
                  <a:cubicBezTo>
                    <a:pt x="2825" y="4572"/>
                    <a:pt x="2991" y="4415"/>
                    <a:pt x="2991" y="4257"/>
                  </a:cubicBezTo>
                  <a:cubicBezTo>
                    <a:pt x="3157" y="4099"/>
                    <a:pt x="2991" y="3626"/>
                    <a:pt x="2991" y="3311"/>
                  </a:cubicBezTo>
                  <a:cubicBezTo>
                    <a:pt x="2991" y="3311"/>
                    <a:pt x="2825" y="2996"/>
                    <a:pt x="2658" y="2838"/>
                  </a:cubicBezTo>
                  <a:cubicBezTo>
                    <a:pt x="2658" y="2680"/>
                    <a:pt x="2492" y="2207"/>
                    <a:pt x="2492" y="2050"/>
                  </a:cubicBezTo>
                  <a:cubicBezTo>
                    <a:pt x="2492" y="2050"/>
                    <a:pt x="2492" y="1892"/>
                    <a:pt x="2658" y="1734"/>
                  </a:cubicBezTo>
                  <a:cubicBezTo>
                    <a:pt x="2825" y="1734"/>
                    <a:pt x="2991" y="1734"/>
                    <a:pt x="2991" y="1577"/>
                  </a:cubicBezTo>
                  <a:cubicBezTo>
                    <a:pt x="3323" y="1577"/>
                    <a:pt x="3655" y="1261"/>
                    <a:pt x="3822" y="1261"/>
                  </a:cubicBezTo>
                  <a:cubicBezTo>
                    <a:pt x="3822" y="1104"/>
                    <a:pt x="4154" y="788"/>
                    <a:pt x="4320" y="788"/>
                  </a:cubicBezTo>
                  <a:cubicBezTo>
                    <a:pt x="4486" y="788"/>
                    <a:pt x="4818" y="946"/>
                    <a:pt x="4818" y="1104"/>
                  </a:cubicBezTo>
                  <a:cubicBezTo>
                    <a:pt x="4985" y="1261"/>
                    <a:pt x="4818" y="1577"/>
                    <a:pt x="4985" y="1577"/>
                  </a:cubicBezTo>
                  <a:cubicBezTo>
                    <a:pt x="5151" y="1577"/>
                    <a:pt x="5317" y="1577"/>
                    <a:pt x="5483" y="1419"/>
                  </a:cubicBezTo>
                  <a:cubicBezTo>
                    <a:pt x="5483" y="1419"/>
                    <a:pt x="5483" y="1261"/>
                    <a:pt x="5483" y="1104"/>
                  </a:cubicBezTo>
                  <a:cubicBezTo>
                    <a:pt x="5649" y="946"/>
                    <a:pt x="5982" y="788"/>
                    <a:pt x="6148" y="631"/>
                  </a:cubicBezTo>
                  <a:cubicBezTo>
                    <a:pt x="6148" y="473"/>
                    <a:pt x="6148" y="315"/>
                    <a:pt x="6314" y="158"/>
                  </a:cubicBezTo>
                  <a:cubicBezTo>
                    <a:pt x="6314" y="158"/>
                    <a:pt x="6646" y="0"/>
                    <a:pt x="6812" y="0"/>
                  </a:cubicBezTo>
                  <a:cubicBezTo>
                    <a:pt x="6978" y="0"/>
                    <a:pt x="7311" y="0"/>
                    <a:pt x="7643" y="158"/>
                  </a:cubicBezTo>
                  <a:cubicBezTo>
                    <a:pt x="7809" y="158"/>
                    <a:pt x="8308" y="473"/>
                    <a:pt x="8474" y="631"/>
                  </a:cubicBezTo>
                  <a:cubicBezTo>
                    <a:pt x="8640" y="788"/>
                    <a:pt x="8972" y="1104"/>
                    <a:pt x="8972" y="1261"/>
                  </a:cubicBezTo>
                  <a:cubicBezTo>
                    <a:pt x="8972" y="1419"/>
                    <a:pt x="8972" y="1734"/>
                    <a:pt x="8972" y="1892"/>
                  </a:cubicBezTo>
                  <a:cubicBezTo>
                    <a:pt x="8972" y="2050"/>
                    <a:pt x="8972" y="2207"/>
                    <a:pt x="8806" y="2365"/>
                  </a:cubicBezTo>
                  <a:cubicBezTo>
                    <a:pt x="8806" y="2523"/>
                    <a:pt x="8474" y="2523"/>
                    <a:pt x="8474" y="2680"/>
                  </a:cubicBezTo>
                  <a:cubicBezTo>
                    <a:pt x="8474" y="2838"/>
                    <a:pt x="8640" y="3153"/>
                    <a:pt x="8640" y="3153"/>
                  </a:cubicBezTo>
                  <a:cubicBezTo>
                    <a:pt x="8806" y="3311"/>
                    <a:pt x="9138" y="3311"/>
                    <a:pt x="9305" y="3311"/>
                  </a:cubicBezTo>
                  <a:cubicBezTo>
                    <a:pt x="9471" y="3311"/>
                    <a:pt x="9803" y="3469"/>
                    <a:pt x="9969" y="3626"/>
                  </a:cubicBezTo>
                  <a:cubicBezTo>
                    <a:pt x="9969" y="3626"/>
                    <a:pt x="9969" y="4099"/>
                    <a:pt x="10135" y="4099"/>
                  </a:cubicBezTo>
                  <a:cubicBezTo>
                    <a:pt x="10302" y="4099"/>
                    <a:pt x="10634" y="4099"/>
                    <a:pt x="10634" y="4099"/>
                  </a:cubicBezTo>
                  <a:cubicBezTo>
                    <a:pt x="10800" y="3942"/>
                    <a:pt x="10634" y="3626"/>
                    <a:pt x="10634" y="3469"/>
                  </a:cubicBezTo>
                  <a:cubicBezTo>
                    <a:pt x="10800" y="3311"/>
                    <a:pt x="11132" y="3153"/>
                    <a:pt x="11298" y="3153"/>
                  </a:cubicBezTo>
                  <a:cubicBezTo>
                    <a:pt x="11465" y="3153"/>
                    <a:pt x="11631" y="3469"/>
                    <a:pt x="11797" y="3626"/>
                  </a:cubicBezTo>
                  <a:cubicBezTo>
                    <a:pt x="11963" y="3626"/>
                    <a:pt x="11963" y="3942"/>
                    <a:pt x="11963" y="4099"/>
                  </a:cubicBezTo>
                  <a:cubicBezTo>
                    <a:pt x="11963" y="4257"/>
                    <a:pt x="11797" y="4730"/>
                    <a:pt x="11963" y="5045"/>
                  </a:cubicBezTo>
                  <a:cubicBezTo>
                    <a:pt x="11963" y="5203"/>
                    <a:pt x="12295" y="5361"/>
                    <a:pt x="12462" y="5361"/>
                  </a:cubicBezTo>
                  <a:cubicBezTo>
                    <a:pt x="12628" y="5518"/>
                    <a:pt x="13292" y="5676"/>
                    <a:pt x="13458" y="5676"/>
                  </a:cubicBezTo>
                  <a:cubicBezTo>
                    <a:pt x="13625" y="5834"/>
                    <a:pt x="14123" y="5991"/>
                    <a:pt x="14289" y="6149"/>
                  </a:cubicBezTo>
                  <a:cubicBezTo>
                    <a:pt x="14622" y="6307"/>
                    <a:pt x="14788" y="6622"/>
                    <a:pt x="14954" y="6780"/>
                  </a:cubicBezTo>
                  <a:cubicBezTo>
                    <a:pt x="15120" y="6937"/>
                    <a:pt x="15452" y="7410"/>
                    <a:pt x="15618" y="7410"/>
                  </a:cubicBezTo>
                  <a:cubicBezTo>
                    <a:pt x="15785" y="7410"/>
                    <a:pt x="15951" y="7095"/>
                    <a:pt x="15951" y="6937"/>
                  </a:cubicBezTo>
                  <a:cubicBezTo>
                    <a:pt x="15951" y="6780"/>
                    <a:pt x="15951" y="6464"/>
                    <a:pt x="16117" y="6464"/>
                  </a:cubicBezTo>
                  <a:cubicBezTo>
                    <a:pt x="16117" y="6307"/>
                    <a:pt x="16283" y="6149"/>
                    <a:pt x="16449" y="6149"/>
                  </a:cubicBezTo>
                  <a:cubicBezTo>
                    <a:pt x="16615" y="6149"/>
                    <a:pt x="16782" y="5991"/>
                    <a:pt x="16782" y="6149"/>
                  </a:cubicBezTo>
                  <a:cubicBezTo>
                    <a:pt x="16948" y="6149"/>
                    <a:pt x="17114" y="6622"/>
                    <a:pt x="17280" y="6622"/>
                  </a:cubicBezTo>
                  <a:cubicBezTo>
                    <a:pt x="17446" y="6780"/>
                    <a:pt x="17778" y="6780"/>
                    <a:pt x="17945" y="6622"/>
                  </a:cubicBezTo>
                  <a:cubicBezTo>
                    <a:pt x="18111" y="6622"/>
                    <a:pt x="18111" y="6149"/>
                    <a:pt x="18277" y="6149"/>
                  </a:cubicBezTo>
                  <a:cubicBezTo>
                    <a:pt x="18443" y="5991"/>
                    <a:pt x="18609" y="5991"/>
                    <a:pt x="18775" y="6149"/>
                  </a:cubicBezTo>
                  <a:cubicBezTo>
                    <a:pt x="18942" y="6149"/>
                    <a:pt x="19108" y="6464"/>
                    <a:pt x="19108" y="6622"/>
                  </a:cubicBezTo>
                  <a:cubicBezTo>
                    <a:pt x="19274" y="6780"/>
                    <a:pt x="19108" y="6937"/>
                    <a:pt x="19108" y="7095"/>
                  </a:cubicBezTo>
                  <a:cubicBezTo>
                    <a:pt x="18942" y="7410"/>
                    <a:pt x="18942" y="7568"/>
                    <a:pt x="18775" y="7726"/>
                  </a:cubicBezTo>
                  <a:cubicBezTo>
                    <a:pt x="18775" y="7883"/>
                    <a:pt x="18942" y="8041"/>
                    <a:pt x="18942" y="8199"/>
                  </a:cubicBezTo>
                  <a:cubicBezTo>
                    <a:pt x="19108" y="8356"/>
                    <a:pt x="19274" y="8356"/>
                    <a:pt x="19274" y="8514"/>
                  </a:cubicBezTo>
                  <a:cubicBezTo>
                    <a:pt x="19440" y="8514"/>
                    <a:pt x="19440" y="8829"/>
                    <a:pt x="19274" y="8829"/>
                  </a:cubicBezTo>
                  <a:cubicBezTo>
                    <a:pt x="19274" y="8987"/>
                    <a:pt x="19274" y="9145"/>
                    <a:pt x="19274" y="9302"/>
                  </a:cubicBezTo>
                  <a:cubicBezTo>
                    <a:pt x="19274" y="9460"/>
                    <a:pt x="19274" y="9775"/>
                    <a:pt x="19440" y="9775"/>
                  </a:cubicBezTo>
                  <a:cubicBezTo>
                    <a:pt x="19440" y="9933"/>
                    <a:pt x="19772" y="10248"/>
                    <a:pt x="19938" y="10406"/>
                  </a:cubicBezTo>
                  <a:cubicBezTo>
                    <a:pt x="20105" y="10406"/>
                    <a:pt x="20437" y="10406"/>
                    <a:pt x="20603" y="10406"/>
                  </a:cubicBezTo>
                  <a:cubicBezTo>
                    <a:pt x="20935" y="10406"/>
                    <a:pt x="21268" y="10879"/>
                    <a:pt x="21268" y="110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5" name="Google Shape;2705;p280"/>
            <p:cNvSpPr/>
            <p:nvPr/>
          </p:nvSpPr>
          <p:spPr>
            <a:xfrm>
              <a:off x="4043622" y="4772807"/>
              <a:ext cx="53559" cy="23061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8900" y="2400"/>
                  </a:moveTo>
                  <a:cubicBezTo>
                    <a:pt x="16200" y="-3000"/>
                    <a:pt x="16200" y="2400"/>
                    <a:pt x="13500" y="2400"/>
                  </a:cubicBezTo>
                  <a:cubicBezTo>
                    <a:pt x="13500" y="2400"/>
                    <a:pt x="10800" y="2400"/>
                    <a:pt x="8100" y="2400"/>
                  </a:cubicBezTo>
                  <a:cubicBezTo>
                    <a:pt x="8100" y="2400"/>
                    <a:pt x="2700" y="2400"/>
                    <a:pt x="2700" y="2400"/>
                  </a:cubicBezTo>
                  <a:cubicBezTo>
                    <a:pt x="2700" y="2400"/>
                    <a:pt x="0" y="7800"/>
                    <a:pt x="0" y="7800"/>
                  </a:cubicBezTo>
                  <a:cubicBezTo>
                    <a:pt x="0" y="13200"/>
                    <a:pt x="2700" y="18600"/>
                    <a:pt x="2700" y="18600"/>
                  </a:cubicBezTo>
                  <a:cubicBezTo>
                    <a:pt x="2700" y="18600"/>
                    <a:pt x="8100" y="18600"/>
                    <a:pt x="8100" y="18600"/>
                  </a:cubicBezTo>
                  <a:cubicBezTo>
                    <a:pt x="10800" y="18600"/>
                    <a:pt x="10800" y="18600"/>
                    <a:pt x="13500" y="18600"/>
                  </a:cubicBezTo>
                  <a:cubicBezTo>
                    <a:pt x="13500" y="18600"/>
                    <a:pt x="13500" y="13200"/>
                    <a:pt x="13500" y="13200"/>
                  </a:cubicBezTo>
                  <a:cubicBezTo>
                    <a:pt x="16200" y="13200"/>
                    <a:pt x="18900" y="18600"/>
                    <a:pt x="18900" y="18600"/>
                  </a:cubicBezTo>
                  <a:cubicBezTo>
                    <a:pt x="21600" y="18600"/>
                    <a:pt x="21600" y="7800"/>
                    <a:pt x="21600" y="7800"/>
                  </a:cubicBezTo>
                  <a:cubicBezTo>
                    <a:pt x="21600" y="7800"/>
                    <a:pt x="18900" y="2400"/>
                    <a:pt x="18900" y="2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6" name="Google Shape;2706;p280"/>
            <p:cNvSpPr/>
            <p:nvPr/>
          </p:nvSpPr>
          <p:spPr>
            <a:xfrm>
              <a:off x="4043622" y="4772807"/>
              <a:ext cx="53559" cy="23061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8900" y="2400"/>
                  </a:moveTo>
                  <a:cubicBezTo>
                    <a:pt x="16200" y="-3000"/>
                    <a:pt x="16200" y="2400"/>
                    <a:pt x="13500" y="2400"/>
                  </a:cubicBezTo>
                  <a:cubicBezTo>
                    <a:pt x="13500" y="2400"/>
                    <a:pt x="10800" y="2400"/>
                    <a:pt x="8100" y="2400"/>
                  </a:cubicBezTo>
                  <a:cubicBezTo>
                    <a:pt x="8100" y="2400"/>
                    <a:pt x="2700" y="2400"/>
                    <a:pt x="2700" y="2400"/>
                  </a:cubicBezTo>
                  <a:cubicBezTo>
                    <a:pt x="2700" y="2400"/>
                    <a:pt x="0" y="7800"/>
                    <a:pt x="0" y="7800"/>
                  </a:cubicBezTo>
                  <a:cubicBezTo>
                    <a:pt x="0" y="13200"/>
                    <a:pt x="2700" y="18600"/>
                    <a:pt x="2700" y="18600"/>
                  </a:cubicBezTo>
                  <a:cubicBezTo>
                    <a:pt x="2700" y="18600"/>
                    <a:pt x="8100" y="18600"/>
                    <a:pt x="8100" y="18600"/>
                  </a:cubicBezTo>
                  <a:cubicBezTo>
                    <a:pt x="10800" y="18600"/>
                    <a:pt x="10800" y="18600"/>
                    <a:pt x="13500" y="18600"/>
                  </a:cubicBezTo>
                  <a:cubicBezTo>
                    <a:pt x="13500" y="18600"/>
                    <a:pt x="13500" y="13200"/>
                    <a:pt x="13500" y="13200"/>
                  </a:cubicBezTo>
                  <a:cubicBezTo>
                    <a:pt x="16200" y="13200"/>
                    <a:pt x="18900" y="18600"/>
                    <a:pt x="18900" y="18600"/>
                  </a:cubicBezTo>
                  <a:cubicBezTo>
                    <a:pt x="21600" y="18600"/>
                    <a:pt x="21600" y="7800"/>
                    <a:pt x="21600" y="7800"/>
                  </a:cubicBezTo>
                  <a:cubicBezTo>
                    <a:pt x="21600" y="7800"/>
                    <a:pt x="18900" y="2400"/>
                    <a:pt x="18900" y="2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7" name="Google Shape;2707;p280"/>
            <p:cNvSpPr/>
            <p:nvPr/>
          </p:nvSpPr>
          <p:spPr>
            <a:xfrm>
              <a:off x="3936507" y="4627890"/>
              <a:ext cx="21911" cy="23061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21600" y="5400"/>
                  </a:moveTo>
                  <a:cubicBezTo>
                    <a:pt x="21600" y="0"/>
                    <a:pt x="14400" y="0"/>
                    <a:pt x="14400" y="0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5400"/>
                    <a:pt x="0" y="5400"/>
                  </a:cubicBezTo>
                  <a:cubicBezTo>
                    <a:pt x="0" y="10800"/>
                    <a:pt x="0" y="16200"/>
                    <a:pt x="7200" y="16200"/>
                  </a:cubicBezTo>
                  <a:cubicBezTo>
                    <a:pt x="7200" y="16200"/>
                    <a:pt x="14400" y="21600"/>
                    <a:pt x="14400" y="16200"/>
                  </a:cubicBezTo>
                  <a:cubicBezTo>
                    <a:pt x="21600" y="16200"/>
                    <a:pt x="14400" y="10800"/>
                    <a:pt x="14400" y="108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8" name="Google Shape;2708;p280"/>
            <p:cNvSpPr/>
            <p:nvPr/>
          </p:nvSpPr>
          <p:spPr>
            <a:xfrm>
              <a:off x="3936507" y="4627890"/>
              <a:ext cx="21911" cy="23061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21600" y="5400"/>
                  </a:moveTo>
                  <a:cubicBezTo>
                    <a:pt x="21600" y="0"/>
                    <a:pt x="14400" y="0"/>
                    <a:pt x="14400" y="0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5400"/>
                    <a:pt x="0" y="5400"/>
                  </a:cubicBezTo>
                  <a:cubicBezTo>
                    <a:pt x="0" y="10800"/>
                    <a:pt x="0" y="16200"/>
                    <a:pt x="7200" y="16200"/>
                  </a:cubicBezTo>
                  <a:cubicBezTo>
                    <a:pt x="7200" y="16200"/>
                    <a:pt x="14400" y="21600"/>
                    <a:pt x="14400" y="16200"/>
                  </a:cubicBezTo>
                  <a:cubicBezTo>
                    <a:pt x="21600" y="16200"/>
                    <a:pt x="14400" y="10800"/>
                    <a:pt x="14400" y="108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09" name="Google Shape;2709;p280"/>
            <p:cNvSpPr/>
            <p:nvPr/>
          </p:nvSpPr>
          <p:spPr>
            <a:xfrm>
              <a:off x="3851301" y="4635193"/>
              <a:ext cx="73034" cy="535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9636" y="5400"/>
                    <a:pt x="17673" y="5400"/>
                    <a:pt x="17673" y="5400"/>
                  </a:cubicBezTo>
                  <a:cubicBezTo>
                    <a:pt x="15709" y="2700"/>
                    <a:pt x="13745" y="0"/>
                    <a:pt x="13745" y="0"/>
                  </a:cubicBezTo>
                  <a:cubicBezTo>
                    <a:pt x="11782" y="0"/>
                    <a:pt x="9818" y="2700"/>
                    <a:pt x="9818" y="2700"/>
                  </a:cubicBezTo>
                  <a:cubicBezTo>
                    <a:pt x="7855" y="2700"/>
                    <a:pt x="5891" y="0"/>
                    <a:pt x="3927" y="0"/>
                  </a:cubicBezTo>
                  <a:cubicBezTo>
                    <a:pt x="3927" y="0"/>
                    <a:pt x="1964" y="5400"/>
                    <a:pt x="1964" y="5400"/>
                  </a:cubicBezTo>
                  <a:cubicBezTo>
                    <a:pt x="0" y="8100"/>
                    <a:pt x="0" y="13500"/>
                    <a:pt x="0" y="13500"/>
                  </a:cubicBezTo>
                  <a:cubicBezTo>
                    <a:pt x="0" y="16200"/>
                    <a:pt x="3927" y="16200"/>
                    <a:pt x="3927" y="18900"/>
                  </a:cubicBezTo>
                  <a:cubicBezTo>
                    <a:pt x="3927" y="18900"/>
                    <a:pt x="5891" y="21600"/>
                    <a:pt x="5891" y="21600"/>
                  </a:cubicBezTo>
                  <a:cubicBezTo>
                    <a:pt x="7855" y="21600"/>
                    <a:pt x="7855" y="18900"/>
                    <a:pt x="9818" y="18900"/>
                  </a:cubicBezTo>
                  <a:cubicBezTo>
                    <a:pt x="11782" y="18900"/>
                    <a:pt x="13745" y="21600"/>
                    <a:pt x="15709" y="18900"/>
                  </a:cubicBezTo>
                  <a:cubicBezTo>
                    <a:pt x="15709" y="18900"/>
                    <a:pt x="17673" y="18900"/>
                    <a:pt x="19636" y="18900"/>
                  </a:cubicBezTo>
                  <a:cubicBezTo>
                    <a:pt x="19636" y="18900"/>
                    <a:pt x="19636" y="13500"/>
                    <a:pt x="21600" y="10800"/>
                  </a:cubicBezTo>
                  <a:cubicBezTo>
                    <a:pt x="21600" y="10800"/>
                    <a:pt x="21600" y="81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0" name="Google Shape;2710;p280"/>
            <p:cNvSpPr/>
            <p:nvPr/>
          </p:nvSpPr>
          <p:spPr>
            <a:xfrm>
              <a:off x="3851301" y="4635193"/>
              <a:ext cx="73034" cy="535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9636" y="5400"/>
                    <a:pt x="17673" y="5400"/>
                    <a:pt x="17673" y="5400"/>
                  </a:cubicBezTo>
                  <a:cubicBezTo>
                    <a:pt x="15709" y="2700"/>
                    <a:pt x="13745" y="0"/>
                    <a:pt x="13745" y="0"/>
                  </a:cubicBezTo>
                  <a:cubicBezTo>
                    <a:pt x="11782" y="0"/>
                    <a:pt x="9818" y="2700"/>
                    <a:pt x="9818" y="2700"/>
                  </a:cubicBezTo>
                  <a:cubicBezTo>
                    <a:pt x="7855" y="2700"/>
                    <a:pt x="5891" y="0"/>
                    <a:pt x="3927" y="0"/>
                  </a:cubicBezTo>
                  <a:cubicBezTo>
                    <a:pt x="3927" y="0"/>
                    <a:pt x="1964" y="5400"/>
                    <a:pt x="1964" y="5400"/>
                  </a:cubicBezTo>
                  <a:cubicBezTo>
                    <a:pt x="0" y="8100"/>
                    <a:pt x="0" y="13500"/>
                    <a:pt x="0" y="13500"/>
                  </a:cubicBezTo>
                  <a:cubicBezTo>
                    <a:pt x="0" y="16200"/>
                    <a:pt x="3927" y="16200"/>
                    <a:pt x="3927" y="18900"/>
                  </a:cubicBezTo>
                  <a:cubicBezTo>
                    <a:pt x="3927" y="18900"/>
                    <a:pt x="5891" y="21600"/>
                    <a:pt x="5891" y="21600"/>
                  </a:cubicBezTo>
                  <a:cubicBezTo>
                    <a:pt x="7855" y="21600"/>
                    <a:pt x="7855" y="18900"/>
                    <a:pt x="9818" y="18900"/>
                  </a:cubicBezTo>
                  <a:cubicBezTo>
                    <a:pt x="11782" y="18900"/>
                    <a:pt x="13745" y="21600"/>
                    <a:pt x="15709" y="18900"/>
                  </a:cubicBezTo>
                  <a:cubicBezTo>
                    <a:pt x="15709" y="18900"/>
                    <a:pt x="17673" y="18900"/>
                    <a:pt x="19636" y="18900"/>
                  </a:cubicBezTo>
                  <a:cubicBezTo>
                    <a:pt x="19636" y="18900"/>
                    <a:pt x="19636" y="13500"/>
                    <a:pt x="21600" y="10800"/>
                  </a:cubicBezTo>
                  <a:cubicBezTo>
                    <a:pt x="21600" y="10800"/>
                    <a:pt x="21600" y="81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1" name="Google Shape;2711;p280"/>
            <p:cNvSpPr/>
            <p:nvPr/>
          </p:nvSpPr>
          <p:spPr>
            <a:xfrm>
              <a:off x="3783136" y="4065531"/>
              <a:ext cx="1197750" cy="10687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79" y="16875"/>
                  </a:moveTo>
                  <a:cubicBezTo>
                    <a:pt x="21479" y="17010"/>
                    <a:pt x="21600" y="17145"/>
                    <a:pt x="21600" y="17280"/>
                  </a:cubicBezTo>
                  <a:cubicBezTo>
                    <a:pt x="21600" y="17415"/>
                    <a:pt x="21479" y="17685"/>
                    <a:pt x="21479" y="17820"/>
                  </a:cubicBezTo>
                  <a:cubicBezTo>
                    <a:pt x="21359" y="17820"/>
                    <a:pt x="21238" y="17955"/>
                    <a:pt x="21238" y="17955"/>
                  </a:cubicBezTo>
                  <a:cubicBezTo>
                    <a:pt x="21117" y="18090"/>
                    <a:pt x="21117" y="18360"/>
                    <a:pt x="20997" y="18360"/>
                  </a:cubicBezTo>
                  <a:cubicBezTo>
                    <a:pt x="20997" y="18495"/>
                    <a:pt x="20755" y="18495"/>
                    <a:pt x="20635" y="18630"/>
                  </a:cubicBezTo>
                  <a:cubicBezTo>
                    <a:pt x="20514" y="18630"/>
                    <a:pt x="20393" y="18900"/>
                    <a:pt x="20393" y="19035"/>
                  </a:cubicBezTo>
                  <a:cubicBezTo>
                    <a:pt x="20393" y="19170"/>
                    <a:pt x="20514" y="19305"/>
                    <a:pt x="20514" y="19440"/>
                  </a:cubicBezTo>
                  <a:cubicBezTo>
                    <a:pt x="20514" y="19575"/>
                    <a:pt x="20514" y="19845"/>
                    <a:pt x="20393" y="19845"/>
                  </a:cubicBezTo>
                  <a:cubicBezTo>
                    <a:pt x="20393" y="19980"/>
                    <a:pt x="20152" y="19980"/>
                    <a:pt x="20152" y="20115"/>
                  </a:cubicBezTo>
                  <a:cubicBezTo>
                    <a:pt x="20031" y="20115"/>
                    <a:pt x="19911" y="20250"/>
                    <a:pt x="19790" y="20385"/>
                  </a:cubicBezTo>
                  <a:cubicBezTo>
                    <a:pt x="19790" y="20385"/>
                    <a:pt x="19790" y="20520"/>
                    <a:pt x="19669" y="20655"/>
                  </a:cubicBezTo>
                  <a:cubicBezTo>
                    <a:pt x="19669" y="20655"/>
                    <a:pt x="19669" y="20655"/>
                    <a:pt x="19669" y="20520"/>
                  </a:cubicBezTo>
                  <a:cubicBezTo>
                    <a:pt x="19549" y="20520"/>
                    <a:pt x="19669" y="20385"/>
                    <a:pt x="19549" y="20385"/>
                  </a:cubicBezTo>
                  <a:cubicBezTo>
                    <a:pt x="19549" y="20250"/>
                    <a:pt x="19307" y="20250"/>
                    <a:pt x="19187" y="20250"/>
                  </a:cubicBezTo>
                  <a:cubicBezTo>
                    <a:pt x="19066" y="20250"/>
                    <a:pt x="18825" y="20250"/>
                    <a:pt x="18825" y="20250"/>
                  </a:cubicBezTo>
                  <a:cubicBezTo>
                    <a:pt x="18583" y="20250"/>
                    <a:pt x="18463" y="20250"/>
                    <a:pt x="18342" y="20385"/>
                  </a:cubicBezTo>
                  <a:cubicBezTo>
                    <a:pt x="18221" y="20385"/>
                    <a:pt x="18221" y="20655"/>
                    <a:pt x="18101" y="20790"/>
                  </a:cubicBezTo>
                  <a:cubicBezTo>
                    <a:pt x="17980" y="20790"/>
                    <a:pt x="17980" y="20790"/>
                    <a:pt x="17980" y="20790"/>
                  </a:cubicBezTo>
                  <a:cubicBezTo>
                    <a:pt x="17859" y="20925"/>
                    <a:pt x="17739" y="21060"/>
                    <a:pt x="17739" y="21195"/>
                  </a:cubicBezTo>
                  <a:cubicBezTo>
                    <a:pt x="17618" y="21195"/>
                    <a:pt x="17739" y="21465"/>
                    <a:pt x="17618" y="21465"/>
                  </a:cubicBezTo>
                  <a:cubicBezTo>
                    <a:pt x="17618" y="21600"/>
                    <a:pt x="17497" y="21600"/>
                    <a:pt x="17497" y="21600"/>
                  </a:cubicBezTo>
                  <a:cubicBezTo>
                    <a:pt x="17377" y="21600"/>
                    <a:pt x="17135" y="21465"/>
                    <a:pt x="17135" y="21465"/>
                  </a:cubicBezTo>
                  <a:cubicBezTo>
                    <a:pt x="17015" y="21465"/>
                    <a:pt x="16773" y="21600"/>
                    <a:pt x="16653" y="21465"/>
                  </a:cubicBezTo>
                  <a:cubicBezTo>
                    <a:pt x="16653" y="21465"/>
                    <a:pt x="16653" y="21330"/>
                    <a:pt x="16653" y="21330"/>
                  </a:cubicBezTo>
                  <a:cubicBezTo>
                    <a:pt x="16653" y="21195"/>
                    <a:pt x="16532" y="21195"/>
                    <a:pt x="16411" y="21195"/>
                  </a:cubicBezTo>
                  <a:cubicBezTo>
                    <a:pt x="16411" y="21195"/>
                    <a:pt x="16291" y="21330"/>
                    <a:pt x="16291" y="21330"/>
                  </a:cubicBezTo>
                  <a:cubicBezTo>
                    <a:pt x="16291" y="21330"/>
                    <a:pt x="16170" y="21330"/>
                    <a:pt x="16049" y="21330"/>
                  </a:cubicBezTo>
                  <a:cubicBezTo>
                    <a:pt x="16049" y="21330"/>
                    <a:pt x="15928" y="21330"/>
                    <a:pt x="15808" y="21195"/>
                  </a:cubicBezTo>
                  <a:cubicBezTo>
                    <a:pt x="15808" y="21195"/>
                    <a:pt x="15808" y="21060"/>
                    <a:pt x="15928" y="21060"/>
                  </a:cubicBezTo>
                  <a:cubicBezTo>
                    <a:pt x="15928" y="20925"/>
                    <a:pt x="16049" y="21060"/>
                    <a:pt x="16049" y="21060"/>
                  </a:cubicBezTo>
                  <a:cubicBezTo>
                    <a:pt x="16170" y="20925"/>
                    <a:pt x="16049" y="20790"/>
                    <a:pt x="16049" y="20790"/>
                  </a:cubicBezTo>
                  <a:cubicBezTo>
                    <a:pt x="16049" y="20655"/>
                    <a:pt x="16049" y="20520"/>
                    <a:pt x="15928" y="20385"/>
                  </a:cubicBezTo>
                  <a:cubicBezTo>
                    <a:pt x="15928" y="20250"/>
                    <a:pt x="15687" y="20385"/>
                    <a:pt x="15566" y="20250"/>
                  </a:cubicBezTo>
                  <a:cubicBezTo>
                    <a:pt x="15566" y="20250"/>
                    <a:pt x="15446" y="20115"/>
                    <a:pt x="15325" y="19980"/>
                  </a:cubicBezTo>
                  <a:cubicBezTo>
                    <a:pt x="15325" y="19980"/>
                    <a:pt x="15084" y="19980"/>
                    <a:pt x="15084" y="19980"/>
                  </a:cubicBezTo>
                  <a:cubicBezTo>
                    <a:pt x="14963" y="19980"/>
                    <a:pt x="14963" y="19710"/>
                    <a:pt x="14842" y="19710"/>
                  </a:cubicBezTo>
                  <a:cubicBezTo>
                    <a:pt x="14842" y="19575"/>
                    <a:pt x="14842" y="19440"/>
                    <a:pt x="14722" y="19440"/>
                  </a:cubicBezTo>
                  <a:cubicBezTo>
                    <a:pt x="14722" y="19305"/>
                    <a:pt x="14480" y="19305"/>
                    <a:pt x="14480" y="19305"/>
                  </a:cubicBezTo>
                  <a:cubicBezTo>
                    <a:pt x="14360" y="19305"/>
                    <a:pt x="14239" y="19305"/>
                    <a:pt x="14118" y="19305"/>
                  </a:cubicBezTo>
                  <a:cubicBezTo>
                    <a:pt x="14118" y="19305"/>
                    <a:pt x="13877" y="19440"/>
                    <a:pt x="13877" y="19440"/>
                  </a:cubicBezTo>
                  <a:cubicBezTo>
                    <a:pt x="13756" y="19440"/>
                    <a:pt x="13515" y="19305"/>
                    <a:pt x="13394" y="19170"/>
                  </a:cubicBezTo>
                  <a:cubicBezTo>
                    <a:pt x="13274" y="19170"/>
                    <a:pt x="13274" y="18765"/>
                    <a:pt x="13153" y="18765"/>
                  </a:cubicBezTo>
                  <a:cubicBezTo>
                    <a:pt x="13153" y="18765"/>
                    <a:pt x="13032" y="18765"/>
                    <a:pt x="12912" y="18765"/>
                  </a:cubicBezTo>
                  <a:cubicBezTo>
                    <a:pt x="12912" y="18765"/>
                    <a:pt x="12791" y="18765"/>
                    <a:pt x="12791" y="18630"/>
                  </a:cubicBezTo>
                  <a:cubicBezTo>
                    <a:pt x="12791" y="18630"/>
                    <a:pt x="12791" y="18630"/>
                    <a:pt x="12670" y="18495"/>
                  </a:cubicBezTo>
                  <a:cubicBezTo>
                    <a:pt x="12670" y="18495"/>
                    <a:pt x="12670" y="18495"/>
                    <a:pt x="12550" y="18495"/>
                  </a:cubicBezTo>
                  <a:cubicBezTo>
                    <a:pt x="12550" y="18495"/>
                    <a:pt x="12429" y="18630"/>
                    <a:pt x="12429" y="18495"/>
                  </a:cubicBezTo>
                  <a:cubicBezTo>
                    <a:pt x="12308" y="18495"/>
                    <a:pt x="12188" y="18360"/>
                    <a:pt x="12188" y="18360"/>
                  </a:cubicBezTo>
                  <a:cubicBezTo>
                    <a:pt x="12188" y="18225"/>
                    <a:pt x="12188" y="18090"/>
                    <a:pt x="12188" y="18090"/>
                  </a:cubicBezTo>
                  <a:cubicBezTo>
                    <a:pt x="12188" y="17955"/>
                    <a:pt x="12308" y="17955"/>
                    <a:pt x="12429" y="17820"/>
                  </a:cubicBezTo>
                  <a:cubicBezTo>
                    <a:pt x="12429" y="17820"/>
                    <a:pt x="12550" y="17685"/>
                    <a:pt x="12670" y="17550"/>
                  </a:cubicBezTo>
                  <a:cubicBezTo>
                    <a:pt x="12670" y="17550"/>
                    <a:pt x="12550" y="17415"/>
                    <a:pt x="12429" y="17280"/>
                  </a:cubicBezTo>
                  <a:cubicBezTo>
                    <a:pt x="12429" y="17280"/>
                    <a:pt x="12550" y="17145"/>
                    <a:pt x="12550" y="17010"/>
                  </a:cubicBezTo>
                  <a:cubicBezTo>
                    <a:pt x="12670" y="16875"/>
                    <a:pt x="12791" y="16740"/>
                    <a:pt x="12912" y="16605"/>
                  </a:cubicBezTo>
                  <a:cubicBezTo>
                    <a:pt x="12912" y="16605"/>
                    <a:pt x="13153" y="16605"/>
                    <a:pt x="13153" y="16470"/>
                  </a:cubicBezTo>
                  <a:cubicBezTo>
                    <a:pt x="13153" y="16470"/>
                    <a:pt x="13153" y="16335"/>
                    <a:pt x="13153" y="16200"/>
                  </a:cubicBezTo>
                  <a:cubicBezTo>
                    <a:pt x="13153" y="16200"/>
                    <a:pt x="12912" y="16065"/>
                    <a:pt x="12912" y="16065"/>
                  </a:cubicBezTo>
                  <a:cubicBezTo>
                    <a:pt x="12791" y="15795"/>
                    <a:pt x="12670" y="15390"/>
                    <a:pt x="12670" y="15255"/>
                  </a:cubicBezTo>
                  <a:cubicBezTo>
                    <a:pt x="12550" y="14985"/>
                    <a:pt x="12308" y="14580"/>
                    <a:pt x="12188" y="14445"/>
                  </a:cubicBezTo>
                  <a:cubicBezTo>
                    <a:pt x="12067" y="14175"/>
                    <a:pt x="11946" y="13770"/>
                    <a:pt x="11826" y="13635"/>
                  </a:cubicBezTo>
                  <a:cubicBezTo>
                    <a:pt x="11826" y="13500"/>
                    <a:pt x="11584" y="13365"/>
                    <a:pt x="11464" y="13365"/>
                  </a:cubicBezTo>
                  <a:cubicBezTo>
                    <a:pt x="11464" y="13230"/>
                    <a:pt x="11222" y="12960"/>
                    <a:pt x="11102" y="12825"/>
                  </a:cubicBezTo>
                  <a:cubicBezTo>
                    <a:pt x="10981" y="12690"/>
                    <a:pt x="10740" y="12555"/>
                    <a:pt x="10740" y="12420"/>
                  </a:cubicBezTo>
                  <a:cubicBezTo>
                    <a:pt x="10740" y="12420"/>
                    <a:pt x="10740" y="12285"/>
                    <a:pt x="10740" y="12285"/>
                  </a:cubicBezTo>
                  <a:cubicBezTo>
                    <a:pt x="10619" y="12150"/>
                    <a:pt x="10498" y="12150"/>
                    <a:pt x="10498" y="12150"/>
                  </a:cubicBezTo>
                  <a:cubicBezTo>
                    <a:pt x="10378" y="12285"/>
                    <a:pt x="10378" y="12420"/>
                    <a:pt x="10378" y="12420"/>
                  </a:cubicBezTo>
                  <a:cubicBezTo>
                    <a:pt x="10378" y="12420"/>
                    <a:pt x="10257" y="12285"/>
                    <a:pt x="10257" y="12285"/>
                  </a:cubicBezTo>
                  <a:cubicBezTo>
                    <a:pt x="10136" y="12420"/>
                    <a:pt x="10136" y="12690"/>
                    <a:pt x="10016" y="12690"/>
                  </a:cubicBezTo>
                  <a:cubicBezTo>
                    <a:pt x="10016" y="12825"/>
                    <a:pt x="10016" y="12960"/>
                    <a:pt x="9895" y="12960"/>
                  </a:cubicBezTo>
                  <a:cubicBezTo>
                    <a:pt x="9774" y="13095"/>
                    <a:pt x="9654" y="12960"/>
                    <a:pt x="9654" y="12960"/>
                  </a:cubicBezTo>
                  <a:cubicBezTo>
                    <a:pt x="9533" y="12960"/>
                    <a:pt x="9412" y="12825"/>
                    <a:pt x="9292" y="12960"/>
                  </a:cubicBezTo>
                  <a:cubicBezTo>
                    <a:pt x="9292" y="12960"/>
                    <a:pt x="9171" y="13095"/>
                    <a:pt x="9050" y="13095"/>
                  </a:cubicBezTo>
                  <a:cubicBezTo>
                    <a:pt x="8930" y="13230"/>
                    <a:pt x="8688" y="13365"/>
                    <a:pt x="8447" y="13365"/>
                  </a:cubicBezTo>
                  <a:cubicBezTo>
                    <a:pt x="8326" y="13365"/>
                    <a:pt x="8206" y="13500"/>
                    <a:pt x="8085" y="13500"/>
                  </a:cubicBezTo>
                  <a:cubicBezTo>
                    <a:pt x="7964" y="13365"/>
                    <a:pt x="7844" y="13230"/>
                    <a:pt x="7723" y="13230"/>
                  </a:cubicBezTo>
                  <a:cubicBezTo>
                    <a:pt x="7602" y="13230"/>
                    <a:pt x="7361" y="13365"/>
                    <a:pt x="7240" y="13365"/>
                  </a:cubicBezTo>
                  <a:cubicBezTo>
                    <a:pt x="7120" y="13500"/>
                    <a:pt x="6878" y="13635"/>
                    <a:pt x="6758" y="13635"/>
                  </a:cubicBezTo>
                  <a:cubicBezTo>
                    <a:pt x="6758" y="13770"/>
                    <a:pt x="6637" y="13905"/>
                    <a:pt x="6637" y="13905"/>
                  </a:cubicBezTo>
                  <a:cubicBezTo>
                    <a:pt x="6516" y="14040"/>
                    <a:pt x="6154" y="14175"/>
                    <a:pt x="6034" y="14175"/>
                  </a:cubicBezTo>
                  <a:cubicBezTo>
                    <a:pt x="6034" y="14040"/>
                    <a:pt x="5913" y="13905"/>
                    <a:pt x="5913" y="13905"/>
                  </a:cubicBezTo>
                  <a:cubicBezTo>
                    <a:pt x="5913" y="13770"/>
                    <a:pt x="6154" y="13635"/>
                    <a:pt x="6154" y="13500"/>
                  </a:cubicBezTo>
                  <a:cubicBezTo>
                    <a:pt x="6154" y="13500"/>
                    <a:pt x="6154" y="13230"/>
                    <a:pt x="6154" y="13230"/>
                  </a:cubicBezTo>
                  <a:cubicBezTo>
                    <a:pt x="6275" y="13095"/>
                    <a:pt x="6637" y="13230"/>
                    <a:pt x="6637" y="13095"/>
                  </a:cubicBezTo>
                  <a:cubicBezTo>
                    <a:pt x="6758" y="12960"/>
                    <a:pt x="6758" y="12690"/>
                    <a:pt x="6878" y="12555"/>
                  </a:cubicBezTo>
                  <a:cubicBezTo>
                    <a:pt x="6878" y="12420"/>
                    <a:pt x="7120" y="12150"/>
                    <a:pt x="7240" y="12150"/>
                  </a:cubicBezTo>
                  <a:cubicBezTo>
                    <a:pt x="7361" y="12015"/>
                    <a:pt x="7482" y="12015"/>
                    <a:pt x="7482" y="12015"/>
                  </a:cubicBezTo>
                  <a:cubicBezTo>
                    <a:pt x="7602" y="11880"/>
                    <a:pt x="7482" y="11610"/>
                    <a:pt x="7482" y="11610"/>
                  </a:cubicBezTo>
                  <a:cubicBezTo>
                    <a:pt x="7361" y="11475"/>
                    <a:pt x="7361" y="11340"/>
                    <a:pt x="7240" y="11340"/>
                  </a:cubicBezTo>
                  <a:cubicBezTo>
                    <a:pt x="7120" y="11205"/>
                    <a:pt x="6758" y="11205"/>
                    <a:pt x="6637" y="11205"/>
                  </a:cubicBezTo>
                  <a:cubicBezTo>
                    <a:pt x="6516" y="11070"/>
                    <a:pt x="6275" y="10800"/>
                    <a:pt x="6154" y="10665"/>
                  </a:cubicBezTo>
                  <a:cubicBezTo>
                    <a:pt x="6034" y="10530"/>
                    <a:pt x="5913" y="10260"/>
                    <a:pt x="5792" y="10125"/>
                  </a:cubicBezTo>
                  <a:cubicBezTo>
                    <a:pt x="5672" y="10125"/>
                    <a:pt x="5551" y="9990"/>
                    <a:pt x="5430" y="9990"/>
                  </a:cubicBezTo>
                  <a:cubicBezTo>
                    <a:pt x="5309" y="9990"/>
                    <a:pt x="5189" y="10125"/>
                    <a:pt x="5068" y="10125"/>
                  </a:cubicBezTo>
                  <a:cubicBezTo>
                    <a:pt x="4947" y="10260"/>
                    <a:pt x="4827" y="10395"/>
                    <a:pt x="4706" y="10530"/>
                  </a:cubicBezTo>
                  <a:cubicBezTo>
                    <a:pt x="4706" y="10530"/>
                    <a:pt x="4706" y="10665"/>
                    <a:pt x="4585" y="10665"/>
                  </a:cubicBezTo>
                  <a:cubicBezTo>
                    <a:pt x="4585" y="10800"/>
                    <a:pt x="4465" y="10665"/>
                    <a:pt x="4344" y="10665"/>
                  </a:cubicBezTo>
                  <a:cubicBezTo>
                    <a:pt x="4344" y="10665"/>
                    <a:pt x="4223" y="10395"/>
                    <a:pt x="4103" y="10395"/>
                  </a:cubicBezTo>
                  <a:cubicBezTo>
                    <a:pt x="4103" y="10395"/>
                    <a:pt x="3861" y="10395"/>
                    <a:pt x="3861" y="10395"/>
                  </a:cubicBezTo>
                  <a:cubicBezTo>
                    <a:pt x="3741" y="10395"/>
                    <a:pt x="3620" y="10395"/>
                    <a:pt x="3620" y="10395"/>
                  </a:cubicBezTo>
                  <a:cubicBezTo>
                    <a:pt x="3499" y="10395"/>
                    <a:pt x="3499" y="10665"/>
                    <a:pt x="3499" y="10665"/>
                  </a:cubicBezTo>
                  <a:cubicBezTo>
                    <a:pt x="3499" y="10800"/>
                    <a:pt x="3741" y="10800"/>
                    <a:pt x="3741" y="10800"/>
                  </a:cubicBezTo>
                  <a:cubicBezTo>
                    <a:pt x="3741" y="10800"/>
                    <a:pt x="3741" y="10935"/>
                    <a:pt x="3741" y="11070"/>
                  </a:cubicBezTo>
                  <a:cubicBezTo>
                    <a:pt x="3741" y="11070"/>
                    <a:pt x="3499" y="11070"/>
                    <a:pt x="3499" y="11070"/>
                  </a:cubicBezTo>
                  <a:cubicBezTo>
                    <a:pt x="3379" y="11070"/>
                    <a:pt x="3258" y="11070"/>
                    <a:pt x="3258" y="11070"/>
                  </a:cubicBezTo>
                  <a:cubicBezTo>
                    <a:pt x="3137" y="10935"/>
                    <a:pt x="3137" y="10800"/>
                    <a:pt x="3017" y="10665"/>
                  </a:cubicBezTo>
                  <a:cubicBezTo>
                    <a:pt x="3017" y="10530"/>
                    <a:pt x="3137" y="10260"/>
                    <a:pt x="3137" y="10125"/>
                  </a:cubicBezTo>
                  <a:cubicBezTo>
                    <a:pt x="3137" y="9855"/>
                    <a:pt x="3017" y="9450"/>
                    <a:pt x="3017" y="9315"/>
                  </a:cubicBezTo>
                  <a:cubicBezTo>
                    <a:pt x="2896" y="9045"/>
                    <a:pt x="2775" y="8640"/>
                    <a:pt x="2655" y="8370"/>
                  </a:cubicBezTo>
                  <a:cubicBezTo>
                    <a:pt x="2534" y="8370"/>
                    <a:pt x="2293" y="8235"/>
                    <a:pt x="2172" y="8100"/>
                  </a:cubicBezTo>
                  <a:cubicBezTo>
                    <a:pt x="2051" y="7965"/>
                    <a:pt x="1810" y="7695"/>
                    <a:pt x="1810" y="7560"/>
                  </a:cubicBezTo>
                  <a:cubicBezTo>
                    <a:pt x="1689" y="7425"/>
                    <a:pt x="1689" y="7155"/>
                    <a:pt x="1569" y="6885"/>
                  </a:cubicBezTo>
                  <a:cubicBezTo>
                    <a:pt x="1448" y="6750"/>
                    <a:pt x="1327" y="6345"/>
                    <a:pt x="1207" y="6210"/>
                  </a:cubicBezTo>
                  <a:cubicBezTo>
                    <a:pt x="1086" y="5940"/>
                    <a:pt x="724" y="5400"/>
                    <a:pt x="603" y="5265"/>
                  </a:cubicBezTo>
                  <a:cubicBezTo>
                    <a:pt x="483" y="4995"/>
                    <a:pt x="241" y="4725"/>
                    <a:pt x="121" y="4590"/>
                  </a:cubicBezTo>
                  <a:cubicBezTo>
                    <a:pt x="121" y="4455"/>
                    <a:pt x="0" y="4455"/>
                    <a:pt x="0" y="4455"/>
                  </a:cubicBezTo>
                  <a:cubicBezTo>
                    <a:pt x="121" y="4320"/>
                    <a:pt x="362" y="4320"/>
                    <a:pt x="362" y="4185"/>
                  </a:cubicBezTo>
                  <a:cubicBezTo>
                    <a:pt x="483" y="4185"/>
                    <a:pt x="724" y="4050"/>
                    <a:pt x="724" y="4050"/>
                  </a:cubicBezTo>
                  <a:cubicBezTo>
                    <a:pt x="845" y="3915"/>
                    <a:pt x="1086" y="3645"/>
                    <a:pt x="1086" y="3375"/>
                  </a:cubicBezTo>
                  <a:cubicBezTo>
                    <a:pt x="1086" y="3240"/>
                    <a:pt x="1086" y="2970"/>
                    <a:pt x="1086" y="2835"/>
                  </a:cubicBezTo>
                  <a:cubicBezTo>
                    <a:pt x="1086" y="2565"/>
                    <a:pt x="1207" y="2295"/>
                    <a:pt x="1207" y="2160"/>
                  </a:cubicBezTo>
                  <a:cubicBezTo>
                    <a:pt x="1207" y="2025"/>
                    <a:pt x="1327" y="1755"/>
                    <a:pt x="1448" y="1620"/>
                  </a:cubicBezTo>
                  <a:cubicBezTo>
                    <a:pt x="1448" y="1485"/>
                    <a:pt x="1689" y="1215"/>
                    <a:pt x="1689" y="1080"/>
                  </a:cubicBezTo>
                  <a:cubicBezTo>
                    <a:pt x="1689" y="1080"/>
                    <a:pt x="1689" y="1080"/>
                    <a:pt x="1689" y="945"/>
                  </a:cubicBezTo>
                  <a:cubicBezTo>
                    <a:pt x="1810" y="945"/>
                    <a:pt x="1931" y="945"/>
                    <a:pt x="2051" y="945"/>
                  </a:cubicBezTo>
                  <a:cubicBezTo>
                    <a:pt x="2172" y="945"/>
                    <a:pt x="2534" y="945"/>
                    <a:pt x="2534" y="1080"/>
                  </a:cubicBezTo>
                  <a:cubicBezTo>
                    <a:pt x="2655" y="1215"/>
                    <a:pt x="2655" y="1350"/>
                    <a:pt x="2655" y="1485"/>
                  </a:cubicBezTo>
                  <a:cubicBezTo>
                    <a:pt x="2775" y="1485"/>
                    <a:pt x="2896" y="1620"/>
                    <a:pt x="3017" y="1620"/>
                  </a:cubicBezTo>
                  <a:cubicBezTo>
                    <a:pt x="3137" y="1620"/>
                    <a:pt x="3379" y="1620"/>
                    <a:pt x="3499" y="1485"/>
                  </a:cubicBezTo>
                  <a:cubicBezTo>
                    <a:pt x="3620" y="1485"/>
                    <a:pt x="3620" y="1215"/>
                    <a:pt x="3620" y="1080"/>
                  </a:cubicBezTo>
                  <a:cubicBezTo>
                    <a:pt x="3620" y="945"/>
                    <a:pt x="3499" y="675"/>
                    <a:pt x="3620" y="540"/>
                  </a:cubicBezTo>
                  <a:cubicBezTo>
                    <a:pt x="3620" y="405"/>
                    <a:pt x="3741" y="270"/>
                    <a:pt x="3861" y="270"/>
                  </a:cubicBezTo>
                  <a:cubicBezTo>
                    <a:pt x="3982" y="270"/>
                    <a:pt x="4223" y="270"/>
                    <a:pt x="4344" y="270"/>
                  </a:cubicBezTo>
                  <a:cubicBezTo>
                    <a:pt x="4344" y="405"/>
                    <a:pt x="4465" y="540"/>
                    <a:pt x="4585" y="540"/>
                  </a:cubicBezTo>
                  <a:cubicBezTo>
                    <a:pt x="4706" y="675"/>
                    <a:pt x="5068" y="540"/>
                    <a:pt x="5189" y="675"/>
                  </a:cubicBezTo>
                  <a:cubicBezTo>
                    <a:pt x="5189" y="675"/>
                    <a:pt x="5430" y="675"/>
                    <a:pt x="5430" y="810"/>
                  </a:cubicBezTo>
                  <a:cubicBezTo>
                    <a:pt x="5430" y="945"/>
                    <a:pt x="5309" y="1080"/>
                    <a:pt x="5309" y="1215"/>
                  </a:cubicBezTo>
                  <a:cubicBezTo>
                    <a:pt x="5309" y="1350"/>
                    <a:pt x="5309" y="1755"/>
                    <a:pt x="5430" y="1890"/>
                  </a:cubicBezTo>
                  <a:cubicBezTo>
                    <a:pt x="5551" y="1890"/>
                    <a:pt x="5792" y="1890"/>
                    <a:pt x="5792" y="1890"/>
                  </a:cubicBezTo>
                  <a:cubicBezTo>
                    <a:pt x="5913" y="1890"/>
                    <a:pt x="6034" y="1620"/>
                    <a:pt x="6154" y="1485"/>
                  </a:cubicBezTo>
                  <a:cubicBezTo>
                    <a:pt x="6275" y="1485"/>
                    <a:pt x="6396" y="1620"/>
                    <a:pt x="6396" y="1620"/>
                  </a:cubicBezTo>
                  <a:cubicBezTo>
                    <a:pt x="6516" y="1620"/>
                    <a:pt x="6637" y="1755"/>
                    <a:pt x="6758" y="1755"/>
                  </a:cubicBezTo>
                  <a:cubicBezTo>
                    <a:pt x="6999" y="1890"/>
                    <a:pt x="7361" y="1755"/>
                    <a:pt x="7602" y="1620"/>
                  </a:cubicBezTo>
                  <a:cubicBezTo>
                    <a:pt x="7602" y="1620"/>
                    <a:pt x="7602" y="1485"/>
                    <a:pt x="7723" y="1485"/>
                  </a:cubicBezTo>
                  <a:cubicBezTo>
                    <a:pt x="7844" y="1350"/>
                    <a:pt x="8085" y="1485"/>
                    <a:pt x="8206" y="1620"/>
                  </a:cubicBezTo>
                  <a:cubicBezTo>
                    <a:pt x="8326" y="1620"/>
                    <a:pt x="8568" y="2025"/>
                    <a:pt x="8688" y="2025"/>
                  </a:cubicBezTo>
                  <a:cubicBezTo>
                    <a:pt x="8809" y="2160"/>
                    <a:pt x="9171" y="2025"/>
                    <a:pt x="9171" y="1890"/>
                  </a:cubicBezTo>
                  <a:cubicBezTo>
                    <a:pt x="9292" y="1755"/>
                    <a:pt x="9171" y="1350"/>
                    <a:pt x="9292" y="1215"/>
                  </a:cubicBezTo>
                  <a:cubicBezTo>
                    <a:pt x="9412" y="1080"/>
                    <a:pt x="9654" y="945"/>
                    <a:pt x="9774" y="810"/>
                  </a:cubicBezTo>
                  <a:cubicBezTo>
                    <a:pt x="9895" y="675"/>
                    <a:pt x="10136" y="540"/>
                    <a:pt x="10257" y="540"/>
                  </a:cubicBezTo>
                  <a:cubicBezTo>
                    <a:pt x="10498" y="540"/>
                    <a:pt x="10740" y="675"/>
                    <a:pt x="10981" y="675"/>
                  </a:cubicBezTo>
                  <a:cubicBezTo>
                    <a:pt x="11102" y="675"/>
                    <a:pt x="11343" y="675"/>
                    <a:pt x="11343" y="540"/>
                  </a:cubicBezTo>
                  <a:cubicBezTo>
                    <a:pt x="11464" y="405"/>
                    <a:pt x="11584" y="135"/>
                    <a:pt x="11584" y="135"/>
                  </a:cubicBezTo>
                  <a:cubicBezTo>
                    <a:pt x="11705" y="0"/>
                    <a:pt x="12067" y="0"/>
                    <a:pt x="12188" y="0"/>
                  </a:cubicBezTo>
                  <a:cubicBezTo>
                    <a:pt x="12308" y="135"/>
                    <a:pt x="12550" y="0"/>
                    <a:pt x="12670" y="135"/>
                  </a:cubicBezTo>
                  <a:cubicBezTo>
                    <a:pt x="12791" y="135"/>
                    <a:pt x="13153" y="270"/>
                    <a:pt x="13274" y="405"/>
                  </a:cubicBezTo>
                  <a:cubicBezTo>
                    <a:pt x="13274" y="540"/>
                    <a:pt x="13515" y="945"/>
                    <a:pt x="13515" y="1080"/>
                  </a:cubicBezTo>
                  <a:cubicBezTo>
                    <a:pt x="13394" y="1215"/>
                    <a:pt x="13153" y="1215"/>
                    <a:pt x="13032" y="1215"/>
                  </a:cubicBezTo>
                  <a:cubicBezTo>
                    <a:pt x="13032" y="1485"/>
                    <a:pt x="13032" y="1890"/>
                    <a:pt x="13153" y="2160"/>
                  </a:cubicBezTo>
                  <a:cubicBezTo>
                    <a:pt x="13274" y="2160"/>
                    <a:pt x="13394" y="2295"/>
                    <a:pt x="13515" y="2430"/>
                  </a:cubicBezTo>
                  <a:cubicBezTo>
                    <a:pt x="13636" y="2430"/>
                    <a:pt x="13877" y="2565"/>
                    <a:pt x="14118" y="2565"/>
                  </a:cubicBezTo>
                  <a:cubicBezTo>
                    <a:pt x="14239" y="2700"/>
                    <a:pt x="14480" y="2565"/>
                    <a:pt x="14601" y="2565"/>
                  </a:cubicBezTo>
                  <a:cubicBezTo>
                    <a:pt x="14722" y="2700"/>
                    <a:pt x="14722" y="3105"/>
                    <a:pt x="14842" y="3240"/>
                  </a:cubicBezTo>
                  <a:cubicBezTo>
                    <a:pt x="14842" y="3510"/>
                    <a:pt x="14722" y="3915"/>
                    <a:pt x="14722" y="4050"/>
                  </a:cubicBezTo>
                  <a:cubicBezTo>
                    <a:pt x="14722" y="4185"/>
                    <a:pt x="14963" y="4320"/>
                    <a:pt x="14963" y="4455"/>
                  </a:cubicBezTo>
                  <a:cubicBezTo>
                    <a:pt x="15084" y="4590"/>
                    <a:pt x="15084" y="4995"/>
                    <a:pt x="15204" y="5130"/>
                  </a:cubicBezTo>
                  <a:cubicBezTo>
                    <a:pt x="15325" y="5265"/>
                    <a:pt x="15687" y="5400"/>
                    <a:pt x="15928" y="5400"/>
                  </a:cubicBezTo>
                  <a:cubicBezTo>
                    <a:pt x="16049" y="5400"/>
                    <a:pt x="16291" y="5130"/>
                    <a:pt x="16411" y="5130"/>
                  </a:cubicBezTo>
                  <a:cubicBezTo>
                    <a:pt x="16532" y="5130"/>
                    <a:pt x="16653" y="4995"/>
                    <a:pt x="16773" y="4995"/>
                  </a:cubicBezTo>
                  <a:cubicBezTo>
                    <a:pt x="17015" y="4995"/>
                    <a:pt x="17256" y="5265"/>
                    <a:pt x="17377" y="5400"/>
                  </a:cubicBezTo>
                  <a:cubicBezTo>
                    <a:pt x="17497" y="5400"/>
                    <a:pt x="17739" y="5535"/>
                    <a:pt x="17859" y="5670"/>
                  </a:cubicBezTo>
                  <a:cubicBezTo>
                    <a:pt x="17980" y="5670"/>
                    <a:pt x="17980" y="5670"/>
                    <a:pt x="18101" y="5670"/>
                  </a:cubicBezTo>
                  <a:cubicBezTo>
                    <a:pt x="18101" y="5805"/>
                    <a:pt x="18101" y="5940"/>
                    <a:pt x="18101" y="5940"/>
                  </a:cubicBezTo>
                  <a:cubicBezTo>
                    <a:pt x="18101" y="6075"/>
                    <a:pt x="18101" y="6480"/>
                    <a:pt x="18221" y="6615"/>
                  </a:cubicBezTo>
                  <a:cubicBezTo>
                    <a:pt x="18221" y="6750"/>
                    <a:pt x="18342" y="7020"/>
                    <a:pt x="18342" y="7020"/>
                  </a:cubicBezTo>
                  <a:cubicBezTo>
                    <a:pt x="18463" y="7290"/>
                    <a:pt x="18463" y="7695"/>
                    <a:pt x="18463" y="7830"/>
                  </a:cubicBezTo>
                  <a:cubicBezTo>
                    <a:pt x="18463" y="7965"/>
                    <a:pt x="18221" y="8100"/>
                    <a:pt x="18101" y="8235"/>
                  </a:cubicBezTo>
                  <a:cubicBezTo>
                    <a:pt x="18101" y="8235"/>
                    <a:pt x="17859" y="8235"/>
                    <a:pt x="17859" y="8370"/>
                  </a:cubicBezTo>
                  <a:cubicBezTo>
                    <a:pt x="17739" y="8370"/>
                    <a:pt x="17618" y="8640"/>
                    <a:pt x="17497" y="8775"/>
                  </a:cubicBezTo>
                  <a:cubicBezTo>
                    <a:pt x="17377" y="8775"/>
                    <a:pt x="17256" y="8775"/>
                    <a:pt x="17135" y="8775"/>
                  </a:cubicBezTo>
                  <a:cubicBezTo>
                    <a:pt x="17015" y="8640"/>
                    <a:pt x="17015" y="8505"/>
                    <a:pt x="16894" y="8505"/>
                  </a:cubicBezTo>
                  <a:cubicBezTo>
                    <a:pt x="16773" y="8370"/>
                    <a:pt x="16653" y="8505"/>
                    <a:pt x="16532" y="8505"/>
                  </a:cubicBezTo>
                  <a:cubicBezTo>
                    <a:pt x="16411" y="8640"/>
                    <a:pt x="16291" y="8775"/>
                    <a:pt x="16291" y="8910"/>
                  </a:cubicBezTo>
                  <a:cubicBezTo>
                    <a:pt x="16291" y="9180"/>
                    <a:pt x="16291" y="9450"/>
                    <a:pt x="16411" y="9585"/>
                  </a:cubicBezTo>
                  <a:cubicBezTo>
                    <a:pt x="16411" y="9720"/>
                    <a:pt x="16653" y="9990"/>
                    <a:pt x="16653" y="10125"/>
                  </a:cubicBezTo>
                  <a:cubicBezTo>
                    <a:pt x="16773" y="10260"/>
                    <a:pt x="16773" y="10530"/>
                    <a:pt x="16894" y="10530"/>
                  </a:cubicBezTo>
                  <a:cubicBezTo>
                    <a:pt x="16894" y="10665"/>
                    <a:pt x="17135" y="10935"/>
                    <a:pt x="17256" y="10935"/>
                  </a:cubicBezTo>
                  <a:cubicBezTo>
                    <a:pt x="17377" y="11070"/>
                    <a:pt x="17618" y="10935"/>
                    <a:pt x="17618" y="11070"/>
                  </a:cubicBezTo>
                  <a:cubicBezTo>
                    <a:pt x="17739" y="11205"/>
                    <a:pt x="17739" y="11475"/>
                    <a:pt x="17859" y="11475"/>
                  </a:cubicBezTo>
                  <a:cubicBezTo>
                    <a:pt x="17859" y="11610"/>
                    <a:pt x="17859" y="11880"/>
                    <a:pt x="17859" y="11880"/>
                  </a:cubicBezTo>
                  <a:cubicBezTo>
                    <a:pt x="17739" y="12015"/>
                    <a:pt x="17618" y="12015"/>
                    <a:pt x="17497" y="12150"/>
                  </a:cubicBezTo>
                  <a:cubicBezTo>
                    <a:pt x="17497" y="12150"/>
                    <a:pt x="17497" y="12285"/>
                    <a:pt x="17497" y="12420"/>
                  </a:cubicBezTo>
                  <a:cubicBezTo>
                    <a:pt x="17497" y="12555"/>
                    <a:pt x="17739" y="12690"/>
                    <a:pt x="17739" y="12825"/>
                  </a:cubicBezTo>
                  <a:cubicBezTo>
                    <a:pt x="17859" y="12825"/>
                    <a:pt x="17980" y="12825"/>
                    <a:pt x="18101" y="12825"/>
                  </a:cubicBezTo>
                  <a:cubicBezTo>
                    <a:pt x="18221" y="12825"/>
                    <a:pt x="18342" y="12960"/>
                    <a:pt x="18463" y="13095"/>
                  </a:cubicBezTo>
                  <a:cubicBezTo>
                    <a:pt x="18583" y="13230"/>
                    <a:pt x="18583" y="13635"/>
                    <a:pt x="18583" y="13770"/>
                  </a:cubicBezTo>
                  <a:cubicBezTo>
                    <a:pt x="18583" y="13905"/>
                    <a:pt x="18463" y="14175"/>
                    <a:pt x="18463" y="14310"/>
                  </a:cubicBezTo>
                  <a:cubicBezTo>
                    <a:pt x="18583" y="14445"/>
                    <a:pt x="18583" y="14715"/>
                    <a:pt x="18825" y="14715"/>
                  </a:cubicBezTo>
                  <a:cubicBezTo>
                    <a:pt x="18825" y="14850"/>
                    <a:pt x="19066" y="14985"/>
                    <a:pt x="19066" y="14985"/>
                  </a:cubicBezTo>
                  <a:cubicBezTo>
                    <a:pt x="19187" y="14985"/>
                    <a:pt x="19549" y="14985"/>
                    <a:pt x="19669" y="14985"/>
                  </a:cubicBezTo>
                  <a:cubicBezTo>
                    <a:pt x="19790" y="15120"/>
                    <a:pt x="20031" y="15120"/>
                    <a:pt x="20152" y="15255"/>
                  </a:cubicBezTo>
                  <a:cubicBezTo>
                    <a:pt x="20273" y="15390"/>
                    <a:pt x="20393" y="15660"/>
                    <a:pt x="20393" y="15795"/>
                  </a:cubicBezTo>
                  <a:cubicBezTo>
                    <a:pt x="20393" y="15930"/>
                    <a:pt x="20393" y="16200"/>
                    <a:pt x="20514" y="16200"/>
                  </a:cubicBezTo>
                  <a:cubicBezTo>
                    <a:pt x="20514" y="16335"/>
                    <a:pt x="20514" y="16470"/>
                    <a:pt x="20635" y="16470"/>
                  </a:cubicBezTo>
                  <a:cubicBezTo>
                    <a:pt x="20755" y="16605"/>
                    <a:pt x="20997" y="16470"/>
                    <a:pt x="21117" y="16470"/>
                  </a:cubicBezTo>
                  <a:cubicBezTo>
                    <a:pt x="21238" y="16470"/>
                    <a:pt x="21359" y="16470"/>
                    <a:pt x="21359" y="16470"/>
                  </a:cubicBezTo>
                  <a:cubicBezTo>
                    <a:pt x="21479" y="16470"/>
                    <a:pt x="21479" y="16740"/>
                    <a:pt x="21479" y="168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2" name="Google Shape;2712;p280"/>
            <p:cNvSpPr/>
            <p:nvPr/>
          </p:nvSpPr>
          <p:spPr>
            <a:xfrm>
              <a:off x="3783136" y="4065531"/>
              <a:ext cx="1197750" cy="106872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79" y="16875"/>
                  </a:moveTo>
                  <a:cubicBezTo>
                    <a:pt x="21479" y="17010"/>
                    <a:pt x="21600" y="17145"/>
                    <a:pt x="21600" y="17280"/>
                  </a:cubicBezTo>
                  <a:cubicBezTo>
                    <a:pt x="21600" y="17415"/>
                    <a:pt x="21479" y="17685"/>
                    <a:pt x="21479" y="17820"/>
                  </a:cubicBezTo>
                  <a:cubicBezTo>
                    <a:pt x="21359" y="17820"/>
                    <a:pt x="21238" y="17955"/>
                    <a:pt x="21238" y="17955"/>
                  </a:cubicBezTo>
                  <a:cubicBezTo>
                    <a:pt x="21117" y="18090"/>
                    <a:pt x="21117" y="18360"/>
                    <a:pt x="20997" y="18360"/>
                  </a:cubicBezTo>
                  <a:cubicBezTo>
                    <a:pt x="20997" y="18495"/>
                    <a:pt x="20755" y="18495"/>
                    <a:pt x="20635" y="18630"/>
                  </a:cubicBezTo>
                  <a:cubicBezTo>
                    <a:pt x="20514" y="18630"/>
                    <a:pt x="20393" y="18900"/>
                    <a:pt x="20393" y="19035"/>
                  </a:cubicBezTo>
                  <a:cubicBezTo>
                    <a:pt x="20393" y="19170"/>
                    <a:pt x="20514" y="19305"/>
                    <a:pt x="20514" y="19440"/>
                  </a:cubicBezTo>
                  <a:cubicBezTo>
                    <a:pt x="20514" y="19575"/>
                    <a:pt x="20514" y="19845"/>
                    <a:pt x="20393" y="19845"/>
                  </a:cubicBezTo>
                  <a:cubicBezTo>
                    <a:pt x="20393" y="19980"/>
                    <a:pt x="20152" y="19980"/>
                    <a:pt x="20152" y="20115"/>
                  </a:cubicBezTo>
                  <a:cubicBezTo>
                    <a:pt x="20031" y="20115"/>
                    <a:pt x="19911" y="20250"/>
                    <a:pt x="19790" y="20385"/>
                  </a:cubicBezTo>
                  <a:cubicBezTo>
                    <a:pt x="19790" y="20385"/>
                    <a:pt x="19790" y="20520"/>
                    <a:pt x="19669" y="20655"/>
                  </a:cubicBezTo>
                  <a:cubicBezTo>
                    <a:pt x="19669" y="20655"/>
                    <a:pt x="19669" y="20655"/>
                    <a:pt x="19669" y="20520"/>
                  </a:cubicBezTo>
                  <a:cubicBezTo>
                    <a:pt x="19549" y="20520"/>
                    <a:pt x="19669" y="20385"/>
                    <a:pt x="19549" y="20385"/>
                  </a:cubicBezTo>
                  <a:cubicBezTo>
                    <a:pt x="19549" y="20250"/>
                    <a:pt x="19307" y="20250"/>
                    <a:pt x="19187" y="20250"/>
                  </a:cubicBezTo>
                  <a:cubicBezTo>
                    <a:pt x="19066" y="20250"/>
                    <a:pt x="18825" y="20250"/>
                    <a:pt x="18825" y="20250"/>
                  </a:cubicBezTo>
                  <a:cubicBezTo>
                    <a:pt x="18583" y="20250"/>
                    <a:pt x="18463" y="20250"/>
                    <a:pt x="18342" y="20385"/>
                  </a:cubicBezTo>
                  <a:cubicBezTo>
                    <a:pt x="18221" y="20385"/>
                    <a:pt x="18221" y="20655"/>
                    <a:pt x="18101" y="20790"/>
                  </a:cubicBezTo>
                  <a:cubicBezTo>
                    <a:pt x="17980" y="20790"/>
                    <a:pt x="17980" y="20790"/>
                    <a:pt x="17980" y="20790"/>
                  </a:cubicBezTo>
                  <a:cubicBezTo>
                    <a:pt x="17859" y="20925"/>
                    <a:pt x="17739" y="21060"/>
                    <a:pt x="17739" y="21195"/>
                  </a:cubicBezTo>
                  <a:cubicBezTo>
                    <a:pt x="17618" y="21195"/>
                    <a:pt x="17739" y="21465"/>
                    <a:pt x="17618" y="21465"/>
                  </a:cubicBezTo>
                  <a:cubicBezTo>
                    <a:pt x="17618" y="21600"/>
                    <a:pt x="17497" y="21600"/>
                    <a:pt x="17497" y="21600"/>
                  </a:cubicBezTo>
                  <a:cubicBezTo>
                    <a:pt x="17377" y="21600"/>
                    <a:pt x="17135" y="21465"/>
                    <a:pt x="17135" y="21465"/>
                  </a:cubicBezTo>
                  <a:cubicBezTo>
                    <a:pt x="17015" y="21465"/>
                    <a:pt x="16773" y="21600"/>
                    <a:pt x="16653" y="21465"/>
                  </a:cubicBezTo>
                  <a:cubicBezTo>
                    <a:pt x="16653" y="21465"/>
                    <a:pt x="16653" y="21330"/>
                    <a:pt x="16653" y="21330"/>
                  </a:cubicBezTo>
                  <a:cubicBezTo>
                    <a:pt x="16653" y="21195"/>
                    <a:pt x="16532" y="21195"/>
                    <a:pt x="16411" y="21195"/>
                  </a:cubicBezTo>
                  <a:cubicBezTo>
                    <a:pt x="16411" y="21195"/>
                    <a:pt x="16291" y="21330"/>
                    <a:pt x="16291" y="21330"/>
                  </a:cubicBezTo>
                  <a:cubicBezTo>
                    <a:pt x="16291" y="21330"/>
                    <a:pt x="16170" y="21330"/>
                    <a:pt x="16049" y="21330"/>
                  </a:cubicBezTo>
                  <a:cubicBezTo>
                    <a:pt x="16049" y="21330"/>
                    <a:pt x="15928" y="21330"/>
                    <a:pt x="15808" y="21195"/>
                  </a:cubicBezTo>
                  <a:cubicBezTo>
                    <a:pt x="15808" y="21195"/>
                    <a:pt x="15808" y="21060"/>
                    <a:pt x="15928" y="21060"/>
                  </a:cubicBezTo>
                  <a:cubicBezTo>
                    <a:pt x="15928" y="20925"/>
                    <a:pt x="16049" y="21060"/>
                    <a:pt x="16049" y="21060"/>
                  </a:cubicBezTo>
                  <a:cubicBezTo>
                    <a:pt x="16170" y="20925"/>
                    <a:pt x="16049" y="20790"/>
                    <a:pt x="16049" y="20790"/>
                  </a:cubicBezTo>
                  <a:cubicBezTo>
                    <a:pt x="16049" y="20655"/>
                    <a:pt x="16049" y="20520"/>
                    <a:pt x="15928" y="20385"/>
                  </a:cubicBezTo>
                  <a:cubicBezTo>
                    <a:pt x="15928" y="20250"/>
                    <a:pt x="15687" y="20385"/>
                    <a:pt x="15566" y="20250"/>
                  </a:cubicBezTo>
                  <a:cubicBezTo>
                    <a:pt x="15566" y="20250"/>
                    <a:pt x="15446" y="20115"/>
                    <a:pt x="15325" y="19980"/>
                  </a:cubicBezTo>
                  <a:cubicBezTo>
                    <a:pt x="15325" y="19980"/>
                    <a:pt x="15084" y="19980"/>
                    <a:pt x="15084" y="19980"/>
                  </a:cubicBezTo>
                  <a:cubicBezTo>
                    <a:pt x="14963" y="19980"/>
                    <a:pt x="14963" y="19710"/>
                    <a:pt x="14842" y="19710"/>
                  </a:cubicBezTo>
                  <a:cubicBezTo>
                    <a:pt x="14842" y="19575"/>
                    <a:pt x="14842" y="19440"/>
                    <a:pt x="14722" y="19440"/>
                  </a:cubicBezTo>
                  <a:cubicBezTo>
                    <a:pt x="14722" y="19305"/>
                    <a:pt x="14480" y="19305"/>
                    <a:pt x="14480" y="19305"/>
                  </a:cubicBezTo>
                  <a:cubicBezTo>
                    <a:pt x="14360" y="19305"/>
                    <a:pt x="14239" y="19305"/>
                    <a:pt x="14118" y="19305"/>
                  </a:cubicBezTo>
                  <a:cubicBezTo>
                    <a:pt x="14118" y="19305"/>
                    <a:pt x="13877" y="19440"/>
                    <a:pt x="13877" y="19440"/>
                  </a:cubicBezTo>
                  <a:cubicBezTo>
                    <a:pt x="13756" y="19440"/>
                    <a:pt x="13515" y="19305"/>
                    <a:pt x="13394" y="19170"/>
                  </a:cubicBezTo>
                  <a:cubicBezTo>
                    <a:pt x="13274" y="19170"/>
                    <a:pt x="13274" y="18765"/>
                    <a:pt x="13153" y="18765"/>
                  </a:cubicBezTo>
                  <a:cubicBezTo>
                    <a:pt x="13153" y="18765"/>
                    <a:pt x="13032" y="18765"/>
                    <a:pt x="12912" y="18765"/>
                  </a:cubicBezTo>
                  <a:cubicBezTo>
                    <a:pt x="12912" y="18765"/>
                    <a:pt x="12791" y="18765"/>
                    <a:pt x="12791" y="18630"/>
                  </a:cubicBezTo>
                  <a:cubicBezTo>
                    <a:pt x="12791" y="18630"/>
                    <a:pt x="12791" y="18630"/>
                    <a:pt x="12670" y="18495"/>
                  </a:cubicBezTo>
                  <a:cubicBezTo>
                    <a:pt x="12670" y="18495"/>
                    <a:pt x="12670" y="18495"/>
                    <a:pt x="12550" y="18495"/>
                  </a:cubicBezTo>
                  <a:cubicBezTo>
                    <a:pt x="12550" y="18495"/>
                    <a:pt x="12429" y="18630"/>
                    <a:pt x="12429" y="18495"/>
                  </a:cubicBezTo>
                  <a:cubicBezTo>
                    <a:pt x="12308" y="18495"/>
                    <a:pt x="12188" y="18360"/>
                    <a:pt x="12188" y="18360"/>
                  </a:cubicBezTo>
                  <a:cubicBezTo>
                    <a:pt x="12188" y="18225"/>
                    <a:pt x="12188" y="18090"/>
                    <a:pt x="12188" y="18090"/>
                  </a:cubicBezTo>
                  <a:cubicBezTo>
                    <a:pt x="12188" y="17955"/>
                    <a:pt x="12308" y="17955"/>
                    <a:pt x="12429" y="17820"/>
                  </a:cubicBezTo>
                  <a:cubicBezTo>
                    <a:pt x="12429" y="17820"/>
                    <a:pt x="12550" y="17685"/>
                    <a:pt x="12670" y="17550"/>
                  </a:cubicBezTo>
                  <a:cubicBezTo>
                    <a:pt x="12670" y="17550"/>
                    <a:pt x="12550" y="17415"/>
                    <a:pt x="12429" y="17280"/>
                  </a:cubicBezTo>
                  <a:cubicBezTo>
                    <a:pt x="12429" y="17280"/>
                    <a:pt x="12550" y="17145"/>
                    <a:pt x="12550" y="17010"/>
                  </a:cubicBezTo>
                  <a:cubicBezTo>
                    <a:pt x="12670" y="16875"/>
                    <a:pt x="12791" y="16740"/>
                    <a:pt x="12912" y="16605"/>
                  </a:cubicBezTo>
                  <a:cubicBezTo>
                    <a:pt x="12912" y="16605"/>
                    <a:pt x="13153" y="16605"/>
                    <a:pt x="13153" y="16470"/>
                  </a:cubicBezTo>
                  <a:cubicBezTo>
                    <a:pt x="13153" y="16470"/>
                    <a:pt x="13153" y="16335"/>
                    <a:pt x="13153" y="16200"/>
                  </a:cubicBezTo>
                  <a:cubicBezTo>
                    <a:pt x="13153" y="16200"/>
                    <a:pt x="12912" y="16065"/>
                    <a:pt x="12912" y="16065"/>
                  </a:cubicBezTo>
                  <a:cubicBezTo>
                    <a:pt x="12791" y="15795"/>
                    <a:pt x="12670" y="15390"/>
                    <a:pt x="12670" y="15255"/>
                  </a:cubicBezTo>
                  <a:cubicBezTo>
                    <a:pt x="12550" y="14985"/>
                    <a:pt x="12308" y="14580"/>
                    <a:pt x="12188" y="14445"/>
                  </a:cubicBezTo>
                  <a:cubicBezTo>
                    <a:pt x="12067" y="14175"/>
                    <a:pt x="11946" y="13770"/>
                    <a:pt x="11826" y="13635"/>
                  </a:cubicBezTo>
                  <a:cubicBezTo>
                    <a:pt x="11826" y="13500"/>
                    <a:pt x="11584" y="13365"/>
                    <a:pt x="11464" y="13365"/>
                  </a:cubicBezTo>
                  <a:cubicBezTo>
                    <a:pt x="11464" y="13230"/>
                    <a:pt x="11222" y="12960"/>
                    <a:pt x="11102" y="12825"/>
                  </a:cubicBezTo>
                  <a:cubicBezTo>
                    <a:pt x="10981" y="12690"/>
                    <a:pt x="10740" y="12555"/>
                    <a:pt x="10740" y="12420"/>
                  </a:cubicBezTo>
                  <a:cubicBezTo>
                    <a:pt x="10740" y="12420"/>
                    <a:pt x="10740" y="12285"/>
                    <a:pt x="10740" y="12285"/>
                  </a:cubicBezTo>
                  <a:cubicBezTo>
                    <a:pt x="10619" y="12150"/>
                    <a:pt x="10498" y="12150"/>
                    <a:pt x="10498" y="12150"/>
                  </a:cubicBezTo>
                  <a:cubicBezTo>
                    <a:pt x="10378" y="12285"/>
                    <a:pt x="10378" y="12420"/>
                    <a:pt x="10378" y="12420"/>
                  </a:cubicBezTo>
                  <a:cubicBezTo>
                    <a:pt x="10378" y="12420"/>
                    <a:pt x="10257" y="12285"/>
                    <a:pt x="10257" y="12285"/>
                  </a:cubicBezTo>
                  <a:cubicBezTo>
                    <a:pt x="10136" y="12420"/>
                    <a:pt x="10136" y="12690"/>
                    <a:pt x="10016" y="12690"/>
                  </a:cubicBezTo>
                  <a:cubicBezTo>
                    <a:pt x="10016" y="12825"/>
                    <a:pt x="10016" y="12960"/>
                    <a:pt x="9895" y="12960"/>
                  </a:cubicBezTo>
                  <a:cubicBezTo>
                    <a:pt x="9774" y="13095"/>
                    <a:pt x="9654" y="12960"/>
                    <a:pt x="9654" y="12960"/>
                  </a:cubicBezTo>
                  <a:cubicBezTo>
                    <a:pt x="9533" y="12960"/>
                    <a:pt x="9412" y="12825"/>
                    <a:pt x="9292" y="12960"/>
                  </a:cubicBezTo>
                  <a:cubicBezTo>
                    <a:pt x="9292" y="12960"/>
                    <a:pt x="9171" y="13095"/>
                    <a:pt x="9050" y="13095"/>
                  </a:cubicBezTo>
                  <a:cubicBezTo>
                    <a:pt x="8930" y="13230"/>
                    <a:pt x="8688" y="13365"/>
                    <a:pt x="8447" y="13365"/>
                  </a:cubicBezTo>
                  <a:cubicBezTo>
                    <a:pt x="8326" y="13365"/>
                    <a:pt x="8206" y="13500"/>
                    <a:pt x="8085" y="13500"/>
                  </a:cubicBezTo>
                  <a:cubicBezTo>
                    <a:pt x="7964" y="13365"/>
                    <a:pt x="7844" y="13230"/>
                    <a:pt x="7723" y="13230"/>
                  </a:cubicBezTo>
                  <a:cubicBezTo>
                    <a:pt x="7602" y="13230"/>
                    <a:pt x="7361" y="13365"/>
                    <a:pt x="7240" y="13365"/>
                  </a:cubicBezTo>
                  <a:cubicBezTo>
                    <a:pt x="7120" y="13500"/>
                    <a:pt x="6878" y="13635"/>
                    <a:pt x="6758" y="13635"/>
                  </a:cubicBezTo>
                  <a:cubicBezTo>
                    <a:pt x="6758" y="13770"/>
                    <a:pt x="6637" y="13905"/>
                    <a:pt x="6637" y="13905"/>
                  </a:cubicBezTo>
                  <a:cubicBezTo>
                    <a:pt x="6516" y="14040"/>
                    <a:pt x="6154" y="14175"/>
                    <a:pt x="6034" y="14175"/>
                  </a:cubicBezTo>
                  <a:cubicBezTo>
                    <a:pt x="6034" y="14040"/>
                    <a:pt x="5913" y="13905"/>
                    <a:pt x="5913" y="13905"/>
                  </a:cubicBezTo>
                  <a:cubicBezTo>
                    <a:pt x="5913" y="13770"/>
                    <a:pt x="6154" y="13635"/>
                    <a:pt x="6154" y="13500"/>
                  </a:cubicBezTo>
                  <a:cubicBezTo>
                    <a:pt x="6154" y="13500"/>
                    <a:pt x="6154" y="13230"/>
                    <a:pt x="6154" y="13230"/>
                  </a:cubicBezTo>
                  <a:cubicBezTo>
                    <a:pt x="6275" y="13095"/>
                    <a:pt x="6637" y="13230"/>
                    <a:pt x="6637" y="13095"/>
                  </a:cubicBezTo>
                  <a:cubicBezTo>
                    <a:pt x="6758" y="12960"/>
                    <a:pt x="6758" y="12690"/>
                    <a:pt x="6878" y="12555"/>
                  </a:cubicBezTo>
                  <a:cubicBezTo>
                    <a:pt x="6878" y="12420"/>
                    <a:pt x="7120" y="12150"/>
                    <a:pt x="7240" y="12150"/>
                  </a:cubicBezTo>
                  <a:cubicBezTo>
                    <a:pt x="7361" y="12015"/>
                    <a:pt x="7482" y="12015"/>
                    <a:pt x="7482" y="12015"/>
                  </a:cubicBezTo>
                  <a:cubicBezTo>
                    <a:pt x="7602" y="11880"/>
                    <a:pt x="7482" y="11610"/>
                    <a:pt x="7482" y="11610"/>
                  </a:cubicBezTo>
                  <a:cubicBezTo>
                    <a:pt x="7361" y="11475"/>
                    <a:pt x="7361" y="11340"/>
                    <a:pt x="7240" y="11340"/>
                  </a:cubicBezTo>
                  <a:cubicBezTo>
                    <a:pt x="7120" y="11205"/>
                    <a:pt x="6758" y="11205"/>
                    <a:pt x="6637" y="11205"/>
                  </a:cubicBezTo>
                  <a:cubicBezTo>
                    <a:pt x="6516" y="11070"/>
                    <a:pt x="6275" y="10800"/>
                    <a:pt x="6154" y="10665"/>
                  </a:cubicBezTo>
                  <a:cubicBezTo>
                    <a:pt x="6034" y="10530"/>
                    <a:pt x="5913" y="10260"/>
                    <a:pt x="5792" y="10125"/>
                  </a:cubicBezTo>
                  <a:cubicBezTo>
                    <a:pt x="5672" y="10125"/>
                    <a:pt x="5551" y="9990"/>
                    <a:pt x="5430" y="9990"/>
                  </a:cubicBezTo>
                  <a:cubicBezTo>
                    <a:pt x="5309" y="9990"/>
                    <a:pt x="5189" y="10125"/>
                    <a:pt x="5068" y="10125"/>
                  </a:cubicBezTo>
                  <a:cubicBezTo>
                    <a:pt x="4947" y="10260"/>
                    <a:pt x="4827" y="10395"/>
                    <a:pt x="4706" y="10530"/>
                  </a:cubicBezTo>
                  <a:cubicBezTo>
                    <a:pt x="4706" y="10530"/>
                    <a:pt x="4706" y="10665"/>
                    <a:pt x="4585" y="10665"/>
                  </a:cubicBezTo>
                  <a:cubicBezTo>
                    <a:pt x="4585" y="10800"/>
                    <a:pt x="4465" y="10665"/>
                    <a:pt x="4344" y="10665"/>
                  </a:cubicBezTo>
                  <a:cubicBezTo>
                    <a:pt x="4344" y="10665"/>
                    <a:pt x="4223" y="10395"/>
                    <a:pt x="4103" y="10395"/>
                  </a:cubicBezTo>
                  <a:cubicBezTo>
                    <a:pt x="4103" y="10395"/>
                    <a:pt x="3861" y="10395"/>
                    <a:pt x="3861" y="10395"/>
                  </a:cubicBezTo>
                  <a:cubicBezTo>
                    <a:pt x="3741" y="10395"/>
                    <a:pt x="3620" y="10395"/>
                    <a:pt x="3620" y="10395"/>
                  </a:cubicBezTo>
                  <a:cubicBezTo>
                    <a:pt x="3499" y="10395"/>
                    <a:pt x="3499" y="10665"/>
                    <a:pt x="3499" y="10665"/>
                  </a:cubicBezTo>
                  <a:cubicBezTo>
                    <a:pt x="3499" y="10800"/>
                    <a:pt x="3741" y="10800"/>
                    <a:pt x="3741" y="10800"/>
                  </a:cubicBezTo>
                  <a:cubicBezTo>
                    <a:pt x="3741" y="10800"/>
                    <a:pt x="3741" y="10935"/>
                    <a:pt x="3741" y="11070"/>
                  </a:cubicBezTo>
                  <a:cubicBezTo>
                    <a:pt x="3741" y="11070"/>
                    <a:pt x="3499" y="11070"/>
                    <a:pt x="3499" y="11070"/>
                  </a:cubicBezTo>
                  <a:cubicBezTo>
                    <a:pt x="3379" y="11070"/>
                    <a:pt x="3258" y="11070"/>
                    <a:pt x="3258" y="11070"/>
                  </a:cubicBezTo>
                  <a:cubicBezTo>
                    <a:pt x="3137" y="10935"/>
                    <a:pt x="3137" y="10800"/>
                    <a:pt x="3017" y="10665"/>
                  </a:cubicBezTo>
                  <a:cubicBezTo>
                    <a:pt x="3017" y="10530"/>
                    <a:pt x="3137" y="10260"/>
                    <a:pt x="3137" y="10125"/>
                  </a:cubicBezTo>
                  <a:cubicBezTo>
                    <a:pt x="3137" y="9855"/>
                    <a:pt x="3017" y="9450"/>
                    <a:pt x="3017" y="9315"/>
                  </a:cubicBezTo>
                  <a:cubicBezTo>
                    <a:pt x="2896" y="9045"/>
                    <a:pt x="2775" y="8640"/>
                    <a:pt x="2655" y="8370"/>
                  </a:cubicBezTo>
                  <a:cubicBezTo>
                    <a:pt x="2534" y="8370"/>
                    <a:pt x="2293" y="8235"/>
                    <a:pt x="2172" y="8100"/>
                  </a:cubicBezTo>
                  <a:cubicBezTo>
                    <a:pt x="2051" y="7965"/>
                    <a:pt x="1810" y="7695"/>
                    <a:pt x="1810" y="7560"/>
                  </a:cubicBezTo>
                  <a:cubicBezTo>
                    <a:pt x="1689" y="7425"/>
                    <a:pt x="1689" y="7155"/>
                    <a:pt x="1569" y="6885"/>
                  </a:cubicBezTo>
                  <a:cubicBezTo>
                    <a:pt x="1448" y="6750"/>
                    <a:pt x="1327" y="6345"/>
                    <a:pt x="1207" y="6210"/>
                  </a:cubicBezTo>
                  <a:cubicBezTo>
                    <a:pt x="1086" y="5940"/>
                    <a:pt x="724" y="5400"/>
                    <a:pt x="603" y="5265"/>
                  </a:cubicBezTo>
                  <a:cubicBezTo>
                    <a:pt x="483" y="4995"/>
                    <a:pt x="241" y="4725"/>
                    <a:pt x="121" y="4590"/>
                  </a:cubicBezTo>
                  <a:cubicBezTo>
                    <a:pt x="121" y="4455"/>
                    <a:pt x="0" y="4455"/>
                    <a:pt x="0" y="4455"/>
                  </a:cubicBezTo>
                  <a:cubicBezTo>
                    <a:pt x="121" y="4320"/>
                    <a:pt x="362" y="4320"/>
                    <a:pt x="362" y="4185"/>
                  </a:cubicBezTo>
                  <a:cubicBezTo>
                    <a:pt x="483" y="4185"/>
                    <a:pt x="724" y="4050"/>
                    <a:pt x="724" y="4050"/>
                  </a:cubicBezTo>
                  <a:cubicBezTo>
                    <a:pt x="845" y="3915"/>
                    <a:pt x="1086" y="3645"/>
                    <a:pt x="1086" y="3375"/>
                  </a:cubicBezTo>
                  <a:cubicBezTo>
                    <a:pt x="1086" y="3240"/>
                    <a:pt x="1086" y="2970"/>
                    <a:pt x="1086" y="2835"/>
                  </a:cubicBezTo>
                  <a:cubicBezTo>
                    <a:pt x="1086" y="2565"/>
                    <a:pt x="1207" y="2295"/>
                    <a:pt x="1207" y="2160"/>
                  </a:cubicBezTo>
                  <a:cubicBezTo>
                    <a:pt x="1207" y="2025"/>
                    <a:pt x="1327" y="1755"/>
                    <a:pt x="1448" y="1620"/>
                  </a:cubicBezTo>
                  <a:cubicBezTo>
                    <a:pt x="1448" y="1485"/>
                    <a:pt x="1689" y="1215"/>
                    <a:pt x="1689" y="1080"/>
                  </a:cubicBezTo>
                  <a:cubicBezTo>
                    <a:pt x="1689" y="1080"/>
                    <a:pt x="1689" y="1080"/>
                    <a:pt x="1689" y="945"/>
                  </a:cubicBezTo>
                  <a:cubicBezTo>
                    <a:pt x="1810" y="945"/>
                    <a:pt x="1931" y="945"/>
                    <a:pt x="2051" y="945"/>
                  </a:cubicBezTo>
                  <a:cubicBezTo>
                    <a:pt x="2172" y="945"/>
                    <a:pt x="2534" y="945"/>
                    <a:pt x="2534" y="1080"/>
                  </a:cubicBezTo>
                  <a:cubicBezTo>
                    <a:pt x="2655" y="1215"/>
                    <a:pt x="2655" y="1350"/>
                    <a:pt x="2655" y="1485"/>
                  </a:cubicBezTo>
                  <a:cubicBezTo>
                    <a:pt x="2775" y="1485"/>
                    <a:pt x="2896" y="1620"/>
                    <a:pt x="3017" y="1620"/>
                  </a:cubicBezTo>
                  <a:cubicBezTo>
                    <a:pt x="3137" y="1620"/>
                    <a:pt x="3379" y="1620"/>
                    <a:pt x="3499" y="1485"/>
                  </a:cubicBezTo>
                  <a:cubicBezTo>
                    <a:pt x="3620" y="1485"/>
                    <a:pt x="3620" y="1215"/>
                    <a:pt x="3620" y="1080"/>
                  </a:cubicBezTo>
                  <a:cubicBezTo>
                    <a:pt x="3620" y="945"/>
                    <a:pt x="3499" y="675"/>
                    <a:pt x="3620" y="540"/>
                  </a:cubicBezTo>
                  <a:cubicBezTo>
                    <a:pt x="3620" y="405"/>
                    <a:pt x="3741" y="270"/>
                    <a:pt x="3861" y="270"/>
                  </a:cubicBezTo>
                  <a:cubicBezTo>
                    <a:pt x="3982" y="270"/>
                    <a:pt x="4223" y="270"/>
                    <a:pt x="4344" y="270"/>
                  </a:cubicBezTo>
                  <a:cubicBezTo>
                    <a:pt x="4344" y="405"/>
                    <a:pt x="4465" y="540"/>
                    <a:pt x="4585" y="540"/>
                  </a:cubicBezTo>
                  <a:cubicBezTo>
                    <a:pt x="4706" y="675"/>
                    <a:pt x="5068" y="540"/>
                    <a:pt x="5189" y="675"/>
                  </a:cubicBezTo>
                  <a:cubicBezTo>
                    <a:pt x="5189" y="675"/>
                    <a:pt x="5430" y="675"/>
                    <a:pt x="5430" y="810"/>
                  </a:cubicBezTo>
                  <a:cubicBezTo>
                    <a:pt x="5430" y="945"/>
                    <a:pt x="5309" y="1080"/>
                    <a:pt x="5309" y="1215"/>
                  </a:cubicBezTo>
                  <a:cubicBezTo>
                    <a:pt x="5309" y="1350"/>
                    <a:pt x="5309" y="1755"/>
                    <a:pt x="5430" y="1890"/>
                  </a:cubicBezTo>
                  <a:cubicBezTo>
                    <a:pt x="5551" y="1890"/>
                    <a:pt x="5792" y="1890"/>
                    <a:pt x="5792" y="1890"/>
                  </a:cubicBezTo>
                  <a:cubicBezTo>
                    <a:pt x="5913" y="1890"/>
                    <a:pt x="6034" y="1620"/>
                    <a:pt x="6154" y="1485"/>
                  </a:cubicBezTo>
                  <a:cubicBezTo>
                    <a:pt x="6275" y="1485"/>
                    <a:pt x="6396" y="1620"/>
                    <a:pt x="6396" y="1620"/>
                  </a:cubicBezTo>
                  <a:cubicBezTo>
                    <a:pt x="6516" y="1620"/>
                    <a:pt x="6637" y="1755"/>
                    <a:pt x="6758" y="1755"/>
                  </a:cubicBezTo>
                  <a:cubicBezTo>
                    <a:pt x="6999" y="1890"/>
                    <a:pt x="7361" y="1755"/>
                    <a:pt x="7602" y="1620"/>
                  </a:cubicBezTo>
                  <a:cubicBezTo>
                    <a:pt x="7602" y="1620"/>
                    <a:pt x="7602" y="1485"/>
                    <a:pt x="7723" y="1485"/>
                  </a:cubicBezTo>
                  <a:cubicBezTo>
                    <a:pt x="7844" y="1350"/>
                    <a:pt x="8085" y="1485"/>
                    <a:pt x="8206" y="1620"/>
                  </a:cubicBezTo>
                  <a:cubicBezTo>
                    <a:pt x="8326" y="1620"/>
                    <a:pt x="8568" y="2025"/>
                    <a:pt x="8688" y="2025"/>
                  </a:cubicBezTo>
                  <a:cubicBezTo>
                    <a:pt x="8809" y="2160"/>
                    <a:pt x="9171" y="2025"/>
                    <a:pt x="9171" y="1890"/>
                  </a:cubicBezTo>
                  <a:cubicBezTo>
                    <a:pt x="9292" y="1755"/>
                    <a:pt x="9171" y="1350"/>
                    <a:pt x="9292" y="1215"/>
                  </a:cubicBezTo>
                  <a:cubicBezTo>
                    <a:pt x="9412" y="1080"/>
                    <a:pt x="9654" y="945"/>
                    <a:pt x="9774" y="810"/>
                  </a:cubicBezTo>
                  <a:cubicBezTo>
                    <a:pt x="9895" y="675"/>
                    <a:pt x="10136" y="540"/>
                    <a:pt x="10257" y="540"/>
                  </a:cubicBezTo>
                  <a:cubicBezTo>
                    <a:pt x="10498" y="540"/>
                    <a:pt x="10740" y="675"/>
                    <a:pt x="10981" y="675"/>
                  </a:cubicBezTo>
                  <a:cubicBezTo>
                    <a:pt x="11102" y="675"/>
                    <a:pt x="11343" y="675"/>
                    <a:pt x="11343" y="540"/>
                  </a:cubicBezTo>
                  <a:cubicBezTo>
                    <a:pt x="11464" y="405"/>
                    <a:pt x="11584" y="135"/>
                    <a:pt x="11584" y="135"/>
                  </a:cubicBezTo>
                  <a:cubicBezTo>
                    <a:pt x="11705" y="0"/>
                    <a:pt x="12067" y="0"/>
                    <a:pt x="12188" y="0"/>
                  </a:cubicBezTo>
                  <a:cubicBezTo>
                    <a:pt x="12308" y="135"/>
                    <a:pt x="12550" y="0"/>
                    <a:pt x="12670" y="135"/>
                  </a:cubicBezTo>
                  <a:cubicBezTo>
                    <a:pt x="12791" y="135"/>
                    <a:pt x="13153" y="270"/>
                    <a:pt x="13274" y="405"/>
                  </a:cubicBezTo>
                  <a:cubicBezTo>
                    <a:pt x="13274" y="540"/>
                    <a:pt x="13515" y="945"/>
                    <a:pt x="13515" y="1080"/>
                  </a:cubicBezTo>
                  <a:cubicBezTo>
                    <a:pt x="13394" y="1215"/>
                    <a:pt x="13153" y="1215"/>
                    <a:pt x="13032" y="1215"/>
                  </a:cubicBezTo>
                  <a:cubicBezTo>
                    <a:pt x="13032" y="1485"/>
                    <a:pt x="13032" y="1890"/>
                    <a:pt x="13153" y="2160"/>
                  </a:cubicBezTo>
                  <a:cubicBezTo>
                    <a:pt x="13274" y="2160"/>
                    <a:pt x="13394" y="2295"/>
                    <a:pt x="13515" y="2430"/>
                  </a:cubicBezTo>
                  <a:cubicBezTo>
                    <a:pt x="13636" y="2430"/>
                    <a:pt x="13877" y="2565"/>
                    <a:pt x="14118" y="2565"/>
                  </a:cubicBezTo>
                  <a:cubicBezTo>
                    <a:pt x="14239" y="2700"/>
                    <a:pt x="14480" y="2565"/>
                    <a:pt x="14601" y="2565"/>
                  </a:cubicBezTo>
                  <a:cubicBezTo>
                    <a:pt x="14722" y="2700"/>
                    <a:pt x="14722" y="3105"/>
                    <a:pt x="14842" y="3240"/>
                  </a:cubicBezTo>
                  <a:cubicBezTo>
                    <a:pt x="14842" y="3510"/>
                    <a:pt x="14722" y="3915"/>
                    <a:pt x="14722" y="4050"/>
                  </a:cubicBezTo>
                  <a:cubicBezTo>
                    <a:pt x="14722" y="4185"/>
                    <a:pt x="14963" y="4320"/>
                    <a:pt x="14963" y="4455"/>
                  </a:cubicBezTo>
                  <a:cubicBezTo>
                    <a:pt x="15084" y="4590"/>
                    <a:pt x="15084" y="4995"/>
                    <a:pt x="15204" y="5130"/>
                  </a:cubicBezTo>
                  <a:cubicBezTo>
                    <a:pt x="15325" y="5265"/>
                    <a:pt x="15687" y="5400"/>
                    <a:pt x="15928" y="5400"/>
                  </a:cubicBezTo>
                  <a:cubicBezTo>
                    <a:pt x="16049" y="5400"/>
                    <a:pt x="16291" y="5130"/>
                    <a:pt x="16411" y="5130"/>
                  </a:cubicBezTo>
                  <a:cubicBezTo>
                    <a:pt x="16532" y="5130"/>
                    <a:pt x="16653" y="4995"/>
                    <a:pt x="16773" y="4995"/>
                  </a:cubicBezTo>
                  <a:cubicBezTo>
                    <a:pt x="17015" y="4995"/>
                    <a:pt x="17256" y="5265"/>
                    <a:pt x="17377" y="5400"/>
                  </a:cubicBezTo>
                  <a:cubicBezTo>
                    <a:pt x="17497" y="5400"/>
                    <a:pt x="17739" y="5535"/>
                    <a:pt x="17859" y="5670"/>
                  </a:cubicBezTo>
                  <a:cubicBezTo>
                    <a:pt x="17980" y="5670"/>
                    <a:pt x="17980" y="5670"/>
                    <a:pt x="18101" y="5670"/>
                  </a:cubicBezTo>
                  <a:cubicBezTo>
                    <a:pt x="18101" y="5805"/>
                    <a:pt x="18101" y="5940"/>
                    <a:pt x="18101" y="5940"/>
                  </a:cubicBezTo>
                  <a:cubicBezTo>
                    <a:pt x="18101" y="6075"/>
                    <a:pt x="18101" y="6480"/>
                    <a:pt x="18221" y="6615"/>
                  </a:cubicBezTo>
                  <a:cubicBezTo>
                    <a:pt x="18221" y="6750"/>
                    <a:pt x="18342" y="7020"/>
                    <a:pt x="18342" y="7020"/>
                  </a:cubicBezTo>
                  <a:cubicBezTo>
                    <a:pt x="18463" y="7290"/>
                    <a:pt x="18463" y="7695"/>
                    <a:pt x="18463" y="7830"/>
                  </a:cubicBezTo>
                  <a:cubicBezTo>
                    <a:pt x="18463" y="7965"/>
                    <a:pt x="18221" y="8100"/>
                    <a:pt x="18101" y="8235"/>
                  </a:cubicBezTo>
                  <a:cubicBezTo>
                    <a:pt x="18101" y="8235"/>
                    <a:pt x="17859" y="8235"/>
                    <a:pt x="17859" y="8370"/>
                  </a:cubicBezTo>
                  <a:cubicBezTo>
                    <a:pt x="17739" y="8370"/>
                    <a:pt x="17618" y="8640"/>
                    <a:pt x="17497" y="8775"/>
                  </a:cubicBezTo>
                  <a:cubicBezTo>
                    <a:pt x="17377" y="8775"/>
                    <a:pt x="17256" y="8775"/>
                    <a:pt x="17135" y="8775"/>
                  </a:cubicBezTo>
                  <a:cubicBezTo>
                    <a:pt x="17015" y="8640"/>
                    <a:pt x="17015" y="8505"/>
                    <a:pt x="16894" y="8505"/>
                  </a:cubicBezTo>
                  <a:cubicBezTo>
                    <a:pt x="16773" y="8370"/>
                    <a:pt x="16653" y="8505"/>
                    <a:pt x="16532" y="8505"/>
                  </a:cubicBezTo>
                  <a:cubicBezTo>
                    <a:pt x="16411" y="8640"/>
                    <a:pt x="16291" y="8775"/>
                    <a:pt x="16291" y="8910"/>
                  </a:cubicBezTo>
                  <a:cubicBezTo>
                    <a:pt x="16291" y="9180"/>
                    <a:pt x="16291" y="9450"/>
                    <a:pt x="16411" y="9585"/>
                  </a:cubicBezTo>
                  <a:cubicBezTo>
                    <a:pt x="16411" y="9720"/>
                    <a:pt x="16653" y="9990"/>
                    <a:pt x="16653" y="10125"/>
                  </a:cubicBezTo>
                  <a:cubicBezTo>
                    <a:pt x="16773" y="10260"/>
                    <a:pt x="16773" y="10530"/>
                    <a:pt x="16894" y="10530"/>
                  </a:cubicBezTo>
                  <a:cubicBezTo>
                    <a:pt x="16894" y="10665"/>
                    <a:pt x="17135" y="10935"/>
                    <a:pt x="17256" y="10935"/>
                  </a:cubicBezTo>
                  <a:cubicBezTo>
                    <a:pt x="17377" y="11070"/>
                    <a:pt x="17618" y="10935"/>
                    <a:pt x="17618" y="11070"/>
                  </a:cubicBezTo>
                  <a:cubicBezTo>
                    <a:pt x="17739" y="11205"/>
                    <a:pt x="17739" y="11475"/>
                    <a:pt x="17859" y="11475"/>
                  </a:cubicBezTo>
                  <a:cubicBezTo>
                    <a:pt x="17859" y="11610"/>
                    <a:pt x="17859" y="11880"/>
                    <a:pt x="17859" y="11880"/>
                  </a:cubicBezTo>
                  <a:cubicBezTo>
                    <a:pt x="17739" y="12015"/>
                    <a:pt x="17618" y="12015"/>
                    <a:pt x="17497" y="12150"/>
                  </a:cubicBezTo>
                  <a:cubicBezTo>
                    <a:pt x="17497" y="12150"/>
                    <a:pt x="17497" y="12285"/>
                    <a:pt x="17497" y="12420"/>
                  </a:cubicBezTo>
                  <a:cubicBezTo>
                    <a:pt x="17497" y="12555"/>
                    <a:pt x="17739" y="12690"/>
                    <a:pt x="17739" y="12825"/>
                  </a:cubicBezTo>
                  <a:cubicBezTo>
                    <a:pt x="17859" y="12825"/>
                    <a:pt x="17980" y="12825"/>
                    <a:pt x="18101" y="12825"/>
                  </a:cubicBezTo>
                  <a:cubicBezTo>
                    <a:pt x="18221" y="12825"/>
                    <a:pt x="18342" y="12960"/>
                    <a:pt x="18463" y="13095"/>
                  </a:cubicBezTo>
                  <a:cubicBezTo>
                    <a:pt x="18583" y="13230"/>
                    <a:pt x="18583" y="13635"/>
                    <a:pt x="18583" y="13770"/>
                  </a:cubicBezTo>
                  <a:cubicBezTo>
                    <a:pt x="18583" y="13905"/>
                    <a:pt x="18463" y="14175"/>
                    <a:pt x="18463" y="14310"/>
                  </a:cubicBezTo>
                  <a:cubicBezTo>
                    <a:pt x="18583" y="14445"/>
                    <a:pt x="18583" y="14715"/>
                    <a:pt x="18825" y="14715"/>
                  </a:cubicBezTo>
                  <a:cubicBezTo>
                    <a:pt x="18825" y="14850"/>
                    <a:pt x="19066" y="14985"/>
                    <a:pt x="19066" y="14985"/>
                  </a:cubicBezTo>
                  <a:cubicBezTo>
                    <a:pt x="19187" y="14985"/>
                    <a:pt x="19549" y="14985"/>
                    <a:pt x="19669" y="14985"/>
                  </a:cubicBezTo>
                  <a:cubicBezTo>
                    <a:pt x="19790" y="15120"/>
                    <a:pt x="20031" y="15120"/>
                    <a:pt x="20152" y="15255"/>
                  </a:cubicBezTo>
                  <a:cubicBezTo>
                    <a:pt x="20273" y="15390"/>
                    <a:pt x="20393" y="15660"/>
                    <a:pt x="20393" y="15795"/>
                  </a:cubicBezTo>
                  <a:cubicBezTo>
                    <a:pt x="20393" y="15930"/>
                    <a:pt x="20393" y="16200"/>
                    <a:pt x="20514" y="16200"/>
                  </a:cubicBezTo>
                  <a:cubicBezTo>
                    <a:pt x="20514" y="16335"/>
                    <a:pt x="20514" y="16470"/>
                    <a:pt x="20635" y="16470"/>
                  </a:cubicBezTo>
                  <a:cubicBezTo>
                    <a:pt x="20755" y="16605"/>
                    <a:pt x="20997" y="16470"/>
                    <a:pt x="21117" y="16470"/>
                  </a:cubicBezTo>
                  <a:cubicBezTo>
                    <a:pt x="21238" y="16470"/>
                    <a:pt x="21359" y="16470"/>
                    <a:pt x="21359" y="16470"/>
                  </a:cubicBezTo>
                  <a:cubicBezTo>
                    <a:pt x="21479" y="16470"/>
                    <a:pt x="21479" y="16740"/>
                    <a:pt x="21479" y="168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3" name="Google Shape;2713;p280"/>
            <p:cNvSpPr/>
            <p:nvPr/>
          </p:nvSpPr>
          <p:spPr>
            <a:xfrm>
              <a:off x="3878079" y="3639503"/>
              <a:ext cx="640261" cy="5282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50" y="9296"/>
                  </a:moveTo>
                  <a:cubicBezTo>
                    <a:pt x="21375" y="9296"/>
                    <a:pt x="21600" y="9843"/>
                    <a:pt x="21600" y="10116"/>
                  </a:cubicBezTo>
                  <a:cubicBezTo>
                    <a:pt x="21600" y="10390"/>
                    <a:pt x="21375" y="10937"/>
                    <a:pt x="21150" y="10937"/>
                  </a:cubicBezTo>
                  <a:cubicBezTo>
                    <a:pt x="20925" y="11210"/>
                    <a:pt x="20475" y="11210"/>
                    <a:pt x="20250" y="11210"/>
                  </a:cubicBezTo>
                  <a:cubicBezTo>
                    <a:pt x="20250" y="11484"/>
                    <a:pt x="20250" y="11757"/>
                    <a:pt x="20025" y="12030"/>
                  </a:cubicBezTo>
                  <a:cubicBezTo>
                    <a:pt x="20025" y="12304"/>
                    <a:pt x="19575" y="12304"/>
                    <a:pt x="19350" y="12304"/>
                  </a:cubicBezTo>
                  <a:cubicBezTo>
                    <a:pt x="19350" y="12304"/>
                    <a:pt x="19350" y="11757"/>
                    <a:pt x="19125" y="11757"/>
                  </a:cubicBezTo>
                  <a:cubicBezTo>
                    <a:pt x="18900" y="11484"/>
                    <a:pt x="18675" y="11757"/>
                    <a:pt x="18450" y="12030"/>
                  </a:cubicBezTo>
                  <a:cubicBezTo>
                    <a:pt x="18225" y="12030"/>
                    <a:pt x="17775" y="12851"/>
                    <a:pt x="17775" y="13124"/>
                  </a:cubicBezTo>
                  <a:cubicBezTo>
                    <a:pt x="17550" y="13397"/>
                    <a:pt x="18000" y="14491"/>
                    <a:pt x="18000" y="14765"/>
                  </a:cubicBezTo>
                  <a:cubicBezTo>
                    <a:pt x="18225" y="15311"/>
                    <a:pt x="18675" y="15858"/>
                    <a:pt x="18900" y="16132"/>
                  </a:cubicBezTo>
                  <a:cubicBezTo>
                    <a:pt x="19125" y="16405"/>
                    <a:pt x="19350" y="17225"/>
                    <a:pt x="19575" y="17225"/>
                  </a:cubicBezTo>
                  <a:cubicBezTo>
                    <a:pt x="19575" y="17225"/>
                    <a:pt x="19575" y="17225"/>
                    <a:pt x="19575" y="17225"/>
                  </a:cubicBezTo>
                  <a:cubicBezTo>
                    <a:pt x="19350" y="17499"/>
                    <a:pt x="18675" y="17499"/>
                    <a:pt x="18450" y="17499"/>
                  </a:cubicBezTo>
                  <a:cubicBezTo>
                    <a:pt x="18450" y="17772"/>
                    <a:pt x="18225" y="18319"/>
                    <a:pt x="18000" y="18592"/>
                  </a:cubicBezTo>
                  <a:cubicBezTo>
                    <a:pt x="18000" y="18592"/>
                    <a:pt x="17550" y="18866"/>
                    <a:pt x="17325" y="18866"/>
                  </a:cubicBezTo>
                  <a:cubicBezTo>
                    <a:pt x="16875" y="18866"/>
                    <a:pt x="16425" y="18319"/>
                    <a:pt x="15975" y="18592"/>
                  </a:cubicBezTo>
                  <a:cubicBezTo>
                    <a:pt x="15750" y="18592"/>
                    <a:pt x="15300" y="18866"/>
                    <a:pt x="15075" y="19139"/>
                  </a:cubicBezTo>
                  <a:cubicBezTo>
                    <a:pt x="14850" y="19139"/>
                    <a:pt x="14400" y="19686"/>
                    <a:pt x="14175" y="19959"/>
                  </a:cubicBezTo>
                  <a:cubicBezTo>
                    <a:pt x="13950" y="20233"/>
                    <a:pt x="14175" y="20780"/>
                    <a:pt x="13950" y="21053"/>
                  </a:cubicBezTo>
                  <a:cubicBezTo>
                    <a:pt x="13950" y="21327"/>
                    <a:pt x="13275" y="21600"/>
                    <a:pt x="13050" y="21600"/>
                  </a:cubicBezTo>
                  <a:cubicBezTo>
                    <a:pt x="12825" y="21600"/>
                    <a:pt x="12600" y="20780"/>
                    <a:pt x="12375" y="20506"/>
                  </a:cubicBezTo>
                  <a:cubicBezTo>
                    <a:pt x="12150" y="20506"/>
                    <a:pt x="11475" y="20233"/>
                    <a:pt x="11250" y="20233"/>
                  </a:cubicBezTo>
                  <a:cubicBezTo>
                    <a:pt x="11250" y="20233"/>
                    <a:pt x="11250" y="20780"/>
                    <a:pt x="11025" y="20780"/>
                  </a:cubicBezTo>
                  <a:cubicBezTo>
                    <a:pt x="10575" y="21053"/>
                    <a:pt x="9900" y="21053"/>
                    <a:pt x="9450" y="21053"/>
                  </a:cubicBezTo>
                  <a:cubicBezTo>
                    <a:pt x="9225" y="21053"/>
                    <a:pt x="9000" y="20780"/>
                    <a:pt x="8775" y="20506"/>
                  </a:cubicBezTo>
                  <a:cubicBezTo>
                    <a:pt x="8775" y="20506"/>
                    <a:pt x="8550" y="20506"/>
                    <a:pt x="8325" y="20506"/>
                  </a:cubicBezTo>
                  <a:cubicBezTo>
                    <a:pt x="8100" y="20506"/>
                    <a:pt x="7875" y="21053"/>
                    <a:pt x="7650" y="21053"/>
                  </a:cubicBezTo>
                  <a:cubicBezTo>
                    <a:pt x="7650" y="21327"/>
                    <a:pt x="7200" y="21327"/>
                    <a:pt x="6975" y="21053"/>
                  </a:cubicBezTo>
                  <a:cubicBezTo>
                    <a:pt x="6750" y="20780"/>
                    <a:pt x="6750" y="20233"/>
                    <a:pt x="6750" y="19959"/>
                  </a:cubicBezTo>
                  <a:cubicBezTo>
                    <a:pt x="6750" y="19686"/>
                    <a:pt x="6975" y="19139"/>
                    <a:pt x="6975" y="18866"/>
                  </a:cubicBezTo>
                  <a:cubicBezTo>
                    <a:pt x="6975" y="18866"/>
                    <a:pt x="6525" y="18592"/>
                    <a:pt x="6525" y="18592"/>
                  </a:cubicBezTo>
                  <a:cubicBezTo>
                    <a:pt x="6300" y="18592"/>
                    <a:pt x="5625" y="18592"/>
                    <a:pt x="5400" y="18592"/>
                  </a:cubicBezTo>
                  <a:cubicBezTo>
                    <a:pt x="5175" y="18592"/>
                    <a:pt x="4950" y="18046"/>
                    <a:pt x="4950" y="18046"/>
                  </a:cubicBezTo>
                  <a:cubicBezTo>
                    <a:pt x="4725" y="17772"/>
                    <a:pt x="4275" y="17772"/>
                    <a:pt x="4050" y="18046"/>
                  </a:cubicBezTo>
                  <a:cubicBezTo>
                    <a:pt x="3825" y="18046"/>
                    <a:pt x="3600" y="18319"/>
                    <a:pt x="3600" y="18319"/>
                  </a:cubicBezTo>
                  <a:cubicBezTo>
                    <a:pt x="3375" y="18592"/>
                    <a:pt x="3600" y="19139"/>
                    <a:pt x="3600" y="19413"/>
                  </a:cubicBezTo>
                  <a:cubicBezTo>
                    <a:pt x="3600" y="19686"/>
                    <a:pt x="3600" y="20233"/>
                    <a:pt x="3375" y="20506"/>
                  </a:cubicBezTo>
                  <a:cubicBezTo>
                    <a:pt x="3150" y="20780"/>
                    <a:pt x="2700" y="20506"/>
                    <a:pt x="2475" y="20506"/>
                  </a:cubicBezTo>
                  <a:cubicBezTo>
                    <a:pt x="2250" y="20506"/>
                    <a:pt x="2025" y="20506"/>
                    <a:pt x="1800" y="20233"/>
                  </a:cubicBezTo>
                  <a:cubicBezTo>
                    <a:pt x="1800" y="20233"/>
                    <a:pt x="1800" y="19686"/>
                    <a:pt x="1575" y="19686"/>
                  </a:cubicBezTo>
                  <a:cubicBezTo>
                    <a:pt x="1575" y="19413"/>
                    <a:pt x="900" y="19413"/>
                    <a:pt x="675" y="19413"/>
                  </a:cubicBezTo>
                  <a:cubicBezTo>
                    <a:pt x="450" y="19139"/>
                    <a:pt x="225" y="19413"/>
                    <a:pt x="0" y="19413"/>
                  </a:cubicBezTo>
                  <a:cubicBezTo>
                    <a:pt x="0" y="19139"/>
                    <a:pt x="0" y="18592"/>
                    <a:pt x="0" y="18592"/>
                  </a:cubicBezTo>
                  <a:cubicBezTo>
                    <a:pt x="0" y="18319"/>
                    <a:pt x="225" y="17772"/>
                    <a:pt x="450" y="17499"/>
                  </a:cubicBezTo>
                  <a:cubicBezTo>
                    <a:pt x="450" y="17225"/>
                    <a:pt x="900" y="16952"/>
                    <a:pt x="900" y="16678"/>
                  </a:cubicBezTo>
                  <a:cubicBezTo>
                    <a:pt x="1125" y="16405"/>
                    <a:pt x="1125" y="15585"/>
                    <a:pt x="1125" y="15311"/>
                  </a:cubicBezTo>
                  <a:cubicBezTo>
                    <a:pt x="1125" y="14765"/>
                    <a:pt x="1125" y="13944"/>
                    <a:pt x="900" y="13671"/>
                  </a:cubicBezTo>
                  <a:cubicBezTo>
                    <a:pt x="900" y="13397"/>
                    <a:pt x="1125" y="13124"/>
                    <a:pt x="1125" y="12851"/>
                  </a:cubicBezTo>
                  <a:cubicBezTo>
                    <a:pt x="1350" y="12577"/>
                    <a:pt x="1350" y="12030"/>
                    <a:pt x="1575" y="12030"/>
                  </a:cubicBezTo>
                  <a:cubicBezTo>
                    <a:pt x="1800" y="11757"/>
                    <a:pt x="2025" y="12030"/>
                    <a:pt x="2250" y="12030"/>
                  </a:cubicBezTo>
                  <a:cubicBezTo>
                    <a:pt x="2250" y="12030"/>
                    <a:pt x="2475" y="12304"/>
                    <a:pt x="2700" y="12304"/>
                  </a:cubicBezTo>
                  <a:cubicBezTo>
                    <a:pt x="2700" y="12304"/>
                    <a:pt x="3150" y="12030"/>
                    <a:pt x="3150" y="12030"/>
                  </a:cubicBezTo>
                  <a:cubicBezTo>
                    <a:pt x="3375" y="11757"/>
                    <a:pt x="3150" y="11210"/>
                    <a:pt x="3375" y="10937"/>
                  </a:cubicBezTo>
                  <a:cubicBezTo>
                    <a:pt x="3375" y="10663"/>
                    <a:pt x="3375" y="10116"/>
                    <a:pt x="3600" y="9843"/>
                  </a:cubicBezTo>
                  <a:cubicBezTo>
                    <a:pt x="3825" y="9843"/>
                    <a:pt x="4275" y="10116"/>
                    <a:pt x="4500" y="10116"/>
                  </a:cubicBezTo>
                  <a:cubicBezTo>
                    <a:pt x="4725" y="9843"/>
                    <a:pt x="4725" y="9570"/>
                    <a:pt x="4725" y="9296"/>
                  </a:cubicBezTo>
                  <a:cubicBezTo>
                    <a:pt x="4725" y="9023"/>
                    <a:pt x="4500" y="8749"/>
                    <a:pt x="4500" y="8749"/>
                  </a:cubicBezTo>
                  <a:cubicBezTo>
                    <a:pt x="4275" y="8476"/>
                    <a:pt x="4275" y="7929"/>
                    <a:pt x="4275" y="7656"/>
                  </a:cubicBezTo>
                  <a:cubicBezTo>
                    <a:pt x="4275" y="7382"/>
                    <a:pt x="4500" y="6835"/>
                    <a:pt x="4725" y="6562"/>
                  </a:cubicBezTo>
                  <a:cubicBezTo>
                    <a:pt x="4725" y="6562"/>
                    <a:pt x="5175" y="6289"/>
                    <a:pt x="5400" y="6289"/>
                  </a:cubicBezTo>
                  <a:cubicBezTo>
                    <a:pt x="5400" y="6289"/>
                    <a:pt x="5850" y="6289"/>
                    <a:pt x="6075" y="6289"/>
                  </a:cubicBezTo>
                  <a:cubicBezTo>
                    <a:pt x="6075" y="6289"/>
                    <a:pt x="6075" y="6835"/>
                    <a:pt x="6075" y="6835"/>
                  </a:cubicBezTo>
                  <a:cubicBezTo>
                    <a:pt x="6300" y="6835"/>
                    <a:pt x="6525" y="6289"/>
                    <a:pt x="6750" y="6289"/>
                  </a:cubicBezTo>
                  <a:cubicBezTo>
                    <a:pt x="6975" y="6289"/>
                    <a:pt x="7425" y="6289"/>
                    <a:pt x="7650" y="6289"/>
                  </a:cubicBezTo>
                  <a:cubicBezTo>
                    <a:pt x="7875" y="6562"/>
                    <a:pt x="8100" y="7109"/>
                    <a:pt x="8100" y="7382"/>
                  </a:cubicBezTo>
                  <a:cubicBezTo>
                    <a:pt x="8100" y="7656"/>
                    <a:pt x="8100" y="8203"/>
                    <a:pt x="8100" y="8476"/>
                  </a:cubicBezTo>
                  <a:cubicBezTo>
                    <a:pt x="8325" y="8749"/>
                    <a:pt x="8550" y="9296"/>
                    <a:pt x="8775" y="9296"/>
                  </a:cubicBezTo>
                  <a:cubicBezTo>
                    <a:pt x="9225" y="9296"/>
                    <a:pt x="9900" y="9570"/>
                    <a:pt x="10125" y="9296"/>
                  </a:cubicBezTo>
                  <a:cubicBezTo>
                    <a:pt x="10575" y="9023"/>
                    <a:pt x="11250" y="8203"/>
                    <a:pt x="11475" y="7656"/>
                  </a:cubicBezTo>
                  <a:cubicBezTo>
                    <a:pt x="11475" y="7382"/>
                    <a:pt x="11475" y="6562"/>
                    <a:pt x="11700" y="6289"/>
                  </a:cubicBezTo>
                  <a:cubicBezTo>
                    <a:pt x="11925" y="6015"/>
                    <a:pt x="12600" y="5742"/>
                    <a:pt x="12825" y="5468"/>
                  </a:cubicBezTo>
                  <a:cubicBezTo>
                    <a:pt x="12825" y="5195"/>
                    <a:pt x="12825" y="4648"/>
                    <a:pt x="12825" y="4375"/>
                  </a:cubicBezTo>
                  <a:cubicBezTo>
                    <a:pt x="12825" y="4101"/>
                    <a:pt x="12600" y="3281"/>
                    <a:pt x="12600" y="3008"/>
                  </a:cubicBezTo>
                  <a:cubicBezTo>
                    <a:pt x="12825" y="2734"/>
                    <a:pt x="13275" y="2461"/>
                    <a:pt x="13500" y="2187"/>
                  </a:cubicBezTo>
                  <a:cubicBezTo>
                    <a:pt x="13500" y="1914"/>
                    <a:pt x="13725" y="1094"/>
                    <a:pt x="13950" y="820"/>
                  </a:cubicBezTo>
                  <a:cubicBezTo>
                    <a:pt x="13950" y="547"/>
                    <a:pt x="14400" y="273"/>
                    <a:pt x="14400" y="273"/>
                  </a:cubicBezTo>
                  <a:cubicBezTo>
                    <a:pt x="14625" y="0"/>
                    <a:pt x="14850" y="0"/>
                    <a:pt x="14850" y="0"/>
                  </a:cubicBezTo>
                  <a:cubicBezTo>
                    <a:pt x="15075" y="0"/>
                    <a:pt x="15075" y="273"/>
                    <a:pt x="15300" y="273"/>
                  </a:cubicBezTo>
                  <a:cubicBezTo>
                    <a:pt x="15525" y="547"/>
                    <a:pt x="16200" y="547"/>
                    <a:pt x="16650" y="547"/>
                  </a:cubicBezTo>
                  <a:cubicBezTo>
                    <a:pt x="16875" y="820"/>
                    <a:pt x="17100" y="1094"/>
                    <a:pt x="17325" y="1094"/>
                  </a:cubicBezTo>
                  <a:cubicBezTo>
                    <a:pt x="17550" y="1094"/>
                    <a:pt x="18000" y="1094"/>
                    <a:pt x="18450" y="1094"/>
                  </a:cubicBezTo>
                  <a:cubicBezTo>
                    <a:pt x="18675" y="1367"/>
                    <a:pt x="19125" y="1914"/>
                    <a:pt x="19350" y="1914"/>
                  </a:cubicBezTo>
                  <a:cubicBezTo>
                    <a:pt x="19575" y="2187"/>
                    <a:pt x="19800" y="2461"/>
                    <a:pt x="20025" y="2734"/>
                  </a:cubicBezTo>
                  <a:cubicBezTo>
                    <a:pt x="20475" y="3008"/>
                    <a:pt x="21150" y="3008"/>
                    <a:pt x="21600" y="3281"/>
                  </a:cubicBezTo>
                  <a:cubicBezTo>
                    <a:pt x="21375" y="3554"/>
                    <a:pt x="21150" y="3828"/>
                    <a:pt x="20925" y="3828"/>
                  </a:cubicBezTo>
                  <a:cubicBezTo>
                    <a:pt x="20700" y="4101"/>
                    <a:pt x="20475" y="4648"/>
                    <a:pt x="20475" y="4922"/>
                  </a:cubicBezTo>
                  <a:cubicBezTo>
                    <a:pt x="20475" y="5195"/>
                    <a:pt x="20475" y="5468"/>
                    <a:pt x="20475" y="5742"/>
                  </a:cubicBezTo>
                  <a:cubicBezTo>
                    <a:pt x="20475" y="6015"/>
                    <a:pt x="20700" y="6562"/>
                    <a:pt x="20700" y="6835"/>
                  </a:cubicBezTo>
                  <a:cubicBezTo>
                    <a:pt x="20700" y="7109"/>
                    <a:pt x="20250" y="7382"/>
                    <a:pt x="20250" y="7656"/>
                  </a:cubicBezTo>
                  <a:cubicBezTo>
                    <a:pt x="20250" y="7929"/>
                    <a:pt x="20250" y="8476"/>
                    <a:pt x="20250" y="8749"/>
                  </a:cubicBezTo>
                  <a:cubicBezTo>
                    <a:pt x="20475" y="9023"/>
                    <a:pt x="20925" y="9023"/>
                    <a:pt x="21150" y="929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4" name="Google Shape;2714;p280"/>
            <p:cNvSpPr/>
            <p:nvPr/>
          </p:nvSpPr>
          <p:spPr>
            <a:xfrm>
              <a:off x="3878079" y="3639503"/>
              <a:ext cx="640261" cy="52827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50" y="9296"/>
                  </a:moveTo>
                  <a:cubicBezTo>
                    <a:pt x="21375" y="9296"/>
                    <a:pt x="21600" y="9843"/>
                    <a:pt x="21600" y="10116"/>
                  </a:cubicBezTo>
                  <a:cubicBezTo>
                    <a:pt x="21600" y="10390"/>
                    <a:pt x="21375" y="10937"/>
                    <a:pt x="21150" y="10937"/>
                  </a:cubicBezTo>
                  <a:cubicBezTo>
                    <a:pt x="20925" y="11210"/>
                    <a:pt x="20475" y="11210"/>
                    <a:pt x="20250" y="11210"/>
                  </a:cubicBezTo>
                  <a:cubicBezTo>
                    <a:pt x="20250" y="11484"/>
                    <a:pt x="20250" y="11757"/>
                    <a:pt x="20025" y="12030"/>
                  </a:cubicBezTo>
                  <a:cubicBezTo>
                    <a:pt x="20025" y="12304"/>
                    <a:pt x="19575" y="12304"/>
                    <a:pt x="19350" y="12304"/>
                  </a:cubicBezTo>
                  <a:cubicBezTo>
                    <a:pt x="19350" y="12304"/>
                    <a:pt x="19350" y="11757"/>
                    <a:pt x="19125" y="11757"/>
                  </a:cubicBezTo>
                  <a:cubicBezTo>
                    <a:pt x="18900" y="11484"/>
                    <a:pt x="18675" y="11757"/>
                    <a:pt x="18450" y="12030"/>
                  </a:cubicBezTo>
                  <a:cubicBezTo>
                    <a:pt x="18225" y="12030"/>
                    <a:pt x="17775" y="12851"/>
                    <a:pt x="17775" y="13124"/>
                  </a:cubicBezTo>
                  <a:cubicBezTo>
                    <a:pt x="17550" y="13397"/>
                    <a:pt x="18000" y="14491"/>
                    <a:pt x="18000" y="14765"/>
                  </a:cubicBezTo>
                  <a:cubicBezTo>
                    <a:pt x="18225" y="15311"/>
                    <a:pt x="18675" y="15858"/>
                    <a:pt x="18900" y="16132"/>
                  </a:cubicBezTo>
                  <a:cubicBezTo>
                    <a:pt x="19125" y="16405"/>
                    <a:pt x="19350" y="17225"/>
                    <a:pt x="19575" y="17225"/>
                  </a:cubicBezTo>
                  <a:cubicBezTo>
                    <a:pt x="19575" y="17225"/>
                    <a:pt x="19575" y="17225"/>
                    <a:pt x="19575" y="17225"/>
                  </a:cubicBezTo>
                  <a:cubicBezTo>
                    <a:pt x="19350" y="17499"/>
                    <a:pt x="18675" y="17499"/>
                    <a:pt x="18450" y="17499"/>
                  </a:cubicBezTo>
                  <a:cubicBezTo>
                    <a:pt x="18450" y="17772"/>
                    <a:pt x="18225" y="18319"/>
                    <a:pt x="18000" y="18592"/>
                  </a:cubicBezTo>
                  <a:cubicBezTo>
                    <a:pt x="18000" y="18592"/>
                    <a:pt x="17550" y="18866"/>
                    <a:pt x="17325" y="18866"/>
                  </a:cubicBezTo>
                  <a:cubicBezTo>
                    <a:pt x="16875" y="18866"/>
                    <a:pt x="16425" y="18319"/>
                    <a:pt x="15975" y="18592"/>
                  </a:cubicBezTo>
                  <a:cubicBezTo>
                    <a:pt x="15750" y="18592"/>
                    <a:pt x="15300" y="18866"/>
                    <a:pt x="15075" y="19139"/>
                  </a:cubicBezTo>
                  <a:cubicBezTo>
                    <a:pt x="14850" y="19139"/>
                    <a:pt x="14400" y="19686"/>
                    <a:pt x="14175" y="19959"/>
                  </a:cubicBezTo>
                  <a:cubicBezTo>
                    <a:pt x="13950" y="20233"/>
                    <a:pt x="14175" y="20780"/>
                    <a:pt x="13950" y="21053"/>
                  </a:cubicBezTo>
                  <a:cubicBezTo>
                    <a:pt x="13950" y="21327"/>
                    <a:pt x="13275" y="21600"/>
                    <a:pt x="13050" y="21600"/>
                  </a:cubicBezTo>
                  <a:cubicBezTo>
                    <a:pt x="12825" y="21600"/>
                    <a:pt x="12600" y="20780"/>
                    <a:pt x="12375" y="20506"/>
                  </a:cubicBezTo>
                  <a:cubicBezTo>
                    <a:pt x="12150" y="20506"/>
                    <a:pt x="11475" y="20233"/>
                    <a:pt x="11250" y="20233"/>
                  </a:cubicBezTo>
                  <a:cubicBezTo>
                    <a:pt x="11250" y="20233"/>
                    <a:pt x="11250" y="20780"/>
                    <a:pt x="11025" y="20780"/>
                  </a:cubicBezTo>
                  <a:cubicBezTo>
                    <a:pt x="10575" y="21053"/>
                    <a:pt x="9900" y="21053"/>
                    <a:pt x="9450" y="21053"/>
                  </a:cubicBezTo>
                  <a:cubicBezTo>
                    <a:pt x="9225" y="21053"/>
                    <a:pt x="9000" y="20780"/>
                    <a:pt x="8775" y="20506"/>
                  </a:cubicBezTo>
                  <a:cubicBezTo>
                    <a:pt x="8775" y="20506"/>
                    <a:pt x="8550" y="20506"/>
                    <a:pt x="8325" y="20506"/>
                  </a:cubicBezTo>
                  <a:cubicBezTo>
                    <a:pt x="8100" y="20506"/>
                    <a:pt x="7875" y="21053"/>
                    <a:pt x="7650" y="21053"/>
                  </a:cubicBezTo>
                  <a:cubicBezTo>
                    <a:pt x="7650" y="21327"/>
                    <a:pt x="7200" y="21327"/>
                    <a:pt x="6975" y="21053"/>
                  </a:cubicBezTo>
                  <a:cubicBezTo>
                    <a:pt x="6750" y="20780"/>
                    <a:pt x="6750" y="20233"/>
                    <a:pt x="6750" y="19959"/>
                  </a:cubicBezTo>
                  <a:cubicBezTo>
                    <a:pt x="6750" y="19686"/>
                    <a:pt x="6975" y="19139"/>
                    <a:pt x="6975" y="18866"/>
                  </a:cubicBezTo>
                  <a:cubicBezTo>
                    <a:pt x="6975" y="18866"/>
                    <a:pt x="6525" y="18592"/>
                    <a:pt x="6525" y="18592"/>
                  </a:cubicBezTo>
                  <a:cubicBezTo>
                    <a:pt x="6300" y="18592"/>
                    <a:pt x="5625" y="18592"/>
                    <a:pt x="5400" y="18592"/>
                  </a:cubicBezTo>
                  <a:cubicBezTo>
                    <a:pt x="5175" y="18592"/>
                    <a:pt x="4950" y="18046"/>
                    <a:pt x="4950" y="18046"/>
                  </a:cubicBezTo>
                  <a:cubicBezTo>
                    <a:pt x="4725" y="17772"/>
                    <a:pt x="4275" y="17772"/>
                    <a:pt x="4050" y="18046"/>
                  </a:cubicBezTo>
                  <a:cubicBezTo>
                    <a:pt x="3825" y="18046"/>
                    <a:pt x="3600" y="18319"/>
                    <a:pt x="3600" y="18319"/>
                  </a:cubicBezTo>
                  <a:cubicBezTo>
                    <a:pt x="3375" y="18592"/>
                    <a:pt x="3600" y="19139"/>
                    <a:pt x="3600" y="19413"/>
                  </a:cubicBezTo>
                  <a:cubicBezTo>
                    <a:pt x="3600" y="19686"/>
                    <a:pt x="3600" y="20233"/>
                    <a:pt x="3375" y="20506"/>
                  </a:cubicBezTo>
                  <a:cubicBezTo>
                    <a:pt x="3150" y="20780"/>
                    <a:pt x="2700" y="20506"/>
                    <a:pt x="2475" y="20506"/>
                  </a:cubicBezTo>
                  <a:cubicBezTo>
                    <a:pt x="2250" y="20506"/>
                    <a:pt x="2025" y="20506"/>
                    <a:pt x="1800" y="20233"/>
                  </a:cubicBezTo>
                  <a:cubicBezTo>
                    <a:pt x="1800" y="20233"/>
                    <a:pt x="1800" y="19686"/>
                    <a:pt x="1575" y="19686"/>
                  </a:cubicBezTo>
                  <a:cubicBezTo>
                    <a:pt x="1575" y="19413"/>
                    <a:pt x="900" y="19413"/>
                    <a:pt x="675" y="19413"/>
                  </a:cubicBezTo>
                  <a:cubicBezTo>
                    <a:pt x="450" y="19139"/>
                    <a:pt x="225" y="19413"/>
                    <a:pt x="0" y="19413"/>
                  </a:cubicBezTo>
                  <a:cubicBezTo>
                    <a:pt x="0" y="19139"/>
                    <a:pt x="0" y="18592"/>
                    <a:pt x="0" y="18592"/>
                  </a:cubicBezTo>
                  <a:cubicBezTo>
                    <a:pt x="0" y="18319"/>
                    <a:pt x="225" y="17772"/>
                    <a:pt x="450" y="17499"/>
                  </a:cubicBezTo>
                  <a:cubicBezTo>
                    <a:pt x="450" y="17225"/>
                    <a:pt x="900" y="16952"/>
                    <a:pt x="900" y="16678"/>
                  </a:cubicBezTo>
                  <a:cubicBezTo>
                    <a:pt x="1125" y="16405"/>
                    <a:pt x="1125" y="15585"/>
                    <a:pt x="1125" y="15311"/>
                  </a:cubicBezTo>
                  <a:cubicBezTo>
                    <a:pt x="1125" y="14765"/>
                    <a:pt x="1125" y="13944"/>
                    <a:pt x="900" y="13671"/>
                  </a:cubicBezTo>
                  <a:cubicBezTo>
                    <a:pt x="900" y="13397"/>
                    <a:pt x="1125" y="13124"/>
                    <a:pt x="1125" y="12851"/>
                  </a:cubicBezTo>
                  <a:cubicBezTo>
                    <a:pt x="1350" y="12577"/>
                    <a:pt x="1350" y="12030"/>
                    <a:pt x="1575" y="12030"/>
                  </a:cubicBezTo>
                  <a:cubicBezTo>
                    <a:pt x="1800" y="11757"/>
                    <a:pt x="2025" y="12030"/>
                    <a:pt x="2250" y="12030"/>
                  </a:cubicBezTo>
                  <a:cubicBezTo>
                    <a:pt x="2250" y="12030"/>
                    <a:pt x="2475" y="12304"/>
                    <a:pt x="2700" y="12304"/>
                  </a:cubicBezTo>
                  <a:cubicBezTo>
                    <a:pt x="2700" y="12304"/>
                    <a:pt x="3150" y="12030"/>
                    <a:pt x="3150" y="12030"/>
                  </a:cubicBezTo>
                  <a:cubicBezTo>
                    <a:pt x="3375" y="11757"/>
                    <a:pt x="3150" y="11210"/>
                    <a:pt x="3375" y="10937"/>
                  </a:cubicBezTo>
                  <a:cubicBezTo>
                    <a:pt x="3375" y="10663"/>
                    <a:pt x="3375" y="10116"/>
                    <a:pt x="3600" y="9843"/>
                  </a:cubicBezTo>
                  <a:cubicBezTo>
                    <a:pt x="3825" y="9843"/>
                    <a:pt x="4275" y="10116"/>
                    <a:pt x="4500" y="10116"/>
                  </a:cubicBezTo>
                  <a:cubicBezTo>
                    <a:pt x="4725" y="9843"/>
                    <a:pt x="4725" y="9570"/>
                    <a:pt x="4725" y="9296"/>
                  </a:cubicBezTo>
                  <a:cubicBezTo>
                    <a:pt x="4725" y="9023"/>
                    <a:pt x="4500" y="8749"/>
                    <a:pt x="4500" y="8749"/>
                  </a:cubicBezTo>
                  <a:cubicBezTo>
                    <a:pt x="4275" y="8476"/>
                    <a:pt x="4275" y="7929"/>
                    <a:pt x="4275" y="7656"/>
                  </a:cubicBezTo>
                  <a:cubicBezTo>
                    <a:pt x="4275" y="7382"/>
                    <a:pt x="4500" y="6835"/>
                    <a:pt x="4725" y="6562"/>
                  </a:cubicBezTo>
                  <a:cubicBezTo>
                    <a:pt x="4725" y="6562"/>
                    <a:pt x="5175" y="6289"/>
                    <a:pt x="5400" y="6289"/>
                  </a:cubicBezTo>
                  <a:cubicBezTo>
                    <a:pt x="5400" y="6289"/>
                    <a:pt x="5850" y="6289"/>
                    <a:pt x="6075" y="6289"/>
                  </a:cubicBezTo>
                  <a:cubicBezTo>
                    <a:pt x="6075" y="6289"/>
                    <a:pt x="6075" y="6835"/>
                    <a:pt x="6075" y="6835"/>
                  </a:cubicBezTo>
                  <a:cubicBezTo>
                    <a:pt x="6300" y="6835"/>
                    <a:pt x="6525" y="6289"/>
                    <a:pt x="6750" y="6289"/>
                  </a:cubicBezTo>
                  <a:cubicBezTo>
                    <a:pt x="6975" y="6289"/>
                    <a:pt x="7425" y="6289"/>
                    <a:pt x="7650" y="6289"/>
                  </a:cubicBezTo>
                  <a:cubicBezTo>
                    <a:pt x="7875" y="6562"/>
                    <a:pt x="8100" y="7109"/>
                    <a:pt x="8100" y="7382"/>
                  </a:cubicBezTo>
                  <a:cubicBezTo>
                    <a:pt x="8100" y="7656"/>
                    <a:pt x="8100" y="8203"/>
                    <a:pt x="8100" y="8476"/>
                  </a:cubicBezTo>
                  <a:cubicBezTo>
                    <a:pt x="8325" y="8749"/>
                    <a:pt x="8550" y="9296"/>
                    <a:pt x="8775" y="9296"/>
                  </a:cubicBezTo>
                  <a:cubicBezTo>
                    <a:pt x="9225" y="9296"/>
                    <a:pt x="9900" y="9570"/>
                    <a:pt x="10125" y="9296"/>
                  </a:cubicBezTo>
                  <a:cubicBezTo>
                    <a:pt x="10575" y="9023"/>
                    <a:pt x="11250" y="8203"/>
                    <a:pt x="11475" y="7656"/>
                  </a:cubicBezTo>
                  <a:cubicBezTo>
                    <a:pt x="11475" y="7382"/>
                    <a:pt x="11475" y="6562"/>
                    <a:pt x="11700" y="6289"/>
                  </a:cubicBezTo>
                  <a:cubicBezTo>
                    <a:pt x="11925" y="6015"/>
                    <a:pt x="12600" y="5742"/>
                    <a:pt x="12825" y="5468"/>
                  </a:cubicBezTo>
                  <a:cubicBezTo>
                    <a:pt x="12825" y="5195"/>
                    <a:pt x="12825" y="4648"/>
                    <a:pt x="12825" y="4375"/>
                  </a:cubicBezTo>
                  <a:cubicBezTo>
                    <a:pt x="12825" y="4101"/>
                    <a:pt x="12600" y="3281"/>
                    <a:pt x="12600" y="3008"/>
                  </a:cubicBezTo>
                  <a:cubicBezTo>
                    <a:pt x="12825" y="2734"/>
                    <a:pt x="13275" y="2461"/>
                    <a:pt x="13500" y="2187"/>
                  </a:cubicBezTo>
                  <a:cubicBezTo>
                    <a:pt x="13500" y="1914"/>
                    <a:pt x="13725" y="1094"/>
                    <a:pt x="13950" y="820"/>
                  </a:cubicBezTo>
                  <a:cubicBezTo>
                    <a:pt x="13950" y="547"/>
                    <a:pt x="14400" y="273"/>
                    <a:pt x="14400" y="273"/>
                  </a:cubicBezTo>
                  <a:cubicBezTo>
                    <a:pt x="14625" y="0"/>
                    <a:pt x="14850" y="0"/>
                    <a:pt x="14850" y="0"/>
                  </a:cubicBezTo>
                  <a:cubicBezTo>
                    <a:pt x="15075" y="0"/>
                    <a:pt x="15075" y="273"/>
                    <a:pt x="15300" y="273"/>
                  </a:cubicBezTo>
                  <a:cubicBezTo>
                    <a:pt x="15525" y="547"/>
                    <a:pt x="16200" y="547"/>
                    <a:pt x="16650" y="547"/>
                  </a:cubicBezTo>
                  <a:cubicBezTo>
                    <a:pt x="16875" y="820"/>
                    <a:pt x="17100" y="1094"/>
                    <a:pt x="17325" y="1094"/>
                  </a:cubicBezTo>
                  <a:cubicBezTo>
                    <a:pt x="17550" y="1094"/>
                    <a:pt x="18000" y="1094"/>
                    <a:pt x="18450" y="1094"/>
                  </a:cubicBezTo>
                  <a:cubicBezTo>
                    <a:pt x="18675" y="1367"/>
                    <a:pt x="19125" y="1914"/>
                    <a:pt x="19350" y="1914"/>
                  </a:cubicBezTo>
                  <a:cubicBezTo>
                    <a:pt x="19575" y="2187"/>
                    <a:pt x="19800" y="2461"/>
                    <a:pt x="20025" y="2734"/>
                  </a:cubicBezTo>
                  <a:cubicBezTo>
                    <a:pt x="20475" y="3008"/>
                    <a:pt x="21150" y="3008"/>
                    <a:pt x="21600" y="3281"/>
                  </a:cubicBezTo>
                  <a:cubicBezTo>
                    <a:pt x="21375" y="3554"/>
                    <a:pt x="21150" y="3828"/>
                    <a:pt x="20925" y="3828"/>
                  </a:cubicBezTo>
                  <a:cubicBezTo>
                    <a:pt x="20700" y="4101"/>
                    <a:pt x="20475" y="4648"/>
                    <a:pt x="20475" y="4922"/>
                  </a:cubicBezTo>
                  <a:cubicBezTo>
                    <a:pt x="20475" y="5195"/>
                    <a:pt x="20475" y="5468"/>
                    <a:pt x="20475" y="5742"/>
                  </a:cubicBezTo>
                  <a:cubicBezTo>
                    <a:pt x="20475" y="6015"/>
                    <a:pt x="20700" y="6562"/>
                    <a:pt x="20700" y="6835"/>
                  </a:cubicBezTo>
                  <a:cubicBezTo>
                    <a:pt x="20700" y="7109"/>
                    <a:pt x="20250" y="7382"/>
                    <a:pt x="20250" y="7656"/>
                  </a:cubicBezTo>
                  <a:cubicBezTo>
                    <a:pt x="20250" y="7929"/>
                    <a:pt x="20250" y="8476"/>
                    <a:pt x="20250" y="8749"/>
                  </a:cubicBezTo>
                  <a:cubicBezTo>
                    <a:pt x="20475" y="9023"/>
                    <a:pt x="20925" y="9023"/>
                    <a:pt x="21150" y="929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5" name="Google Shape;2715;p280"/>
            <p:cNvSpPr/>
            <p:nvPr/>
          </p:nvSpPr>
          <p:spPr>
            <a:xfrm>
              <a:off x="2013291" y="267789"/>
              <a:ext cx="1222095" cy="14217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38" y="19775"/>
                  </a:moveTo>
                  <a:cubicBezTo>
                    <a:pt x="5902" y="19673"/>
                    <a:pt x="5666" y="19572"/>
                    <a:pt x="5666" y="19470"/>
                  </a:cubicBezTo>
                  <a:cubicBezTo>
                    <a:pt x="5548" y="19470"/>
                    <a:pt x="5430" y="19268"/>
                    <a:pt x="5311" y="19166"/>
                  </a:cubicBezTo>
                  <a:cubicBezTo>
                    <a:pt x="5311" y="19166"/>
                    <a:pt x="5075" y="19065"/>
                    <a:pt x="5075" y="18963"/>
                  </a:cubicBezTo>
                  <a:cubicBezTo>
                    <a:pt x="4957" y="18963"/>
                    <a:pt x="4957" y="18761"/>
                    <a:pt x="4957" y="18659"/>
                  </a:cubicBezTo>
                  <a:cubicBezTo>
                    <a:pt x="4839" y="18558"/>
                    <a:pt x="4721" y="18355"/>
                    <a:pt x="4603" y="18254"/>
                  </a:cubicBezTo>
                  <a:cubicBezTo>
                    <a:pt x="4485" y="18152"/>
                    <a:pt x="4013" y="18051"/>
                    <a:pt x="3895" y="17949"/>
                  </a:cubicBezTo>
                  <a:cubicBezTo>
                    <a:pt x="3777" y="17949"/>
                    <a:pt x="3305" y="17848"/>
                    <a:pt x="3187" y="17645"/>
                  </a:cubicBezTo>
                  <a:cubicBezTo>
                    <a:pt x="3069" y="17544"/>
                    <a:pt x="2951" y="17239"/>
                    <a:pt x="2833" y="17138"/>
                  </a:cubicBezTo>
                  <a:cubicBezTo>
                    <a:pt x="2715" y="17037"/>
                    <a:pt x="2479" y="16834"/>
                    <a:pt x="2361" y="16732"/>
                  </a:cubicBezTo>
                  <a:cubicBezTo>
                    <a:pt x="2361" y="16631"/>
                    <a:pt x="2125" y="16530"/>
                    <a:pt x="2125" y="16530"/>
                  </a:cubicBezTo>
                  <a:cubicBezTo>
                    <a:pt x="2007" y="16530"/>
                    <a:pt x="1770" y="16530"/>
                    <a:pt x="1652" y="16530"/>
                  </a:cubicBezTo>
                  <a:cubicBezTo>
                    <a:pt x="1534" y="16530"/>
                    <a:pt x="1298" y="16428"/>
                    <a:pt x="1298" y="16327"/>
                  </a:cubicBezTo>
                  <a:cubicBezTo>
                    <a:pt x="1180" y="16225"/>
                    <a:pt x="1062" y="16023"/>
                    <a:pt x="944" y="15921"/>
                  </a:cubicBezTo>
                  <a:cubicBezTo>
                    <a:pt x="944" y="15820"/>
                    <a:pt x="826" y="15515"/>
                    <a:pt x="826" y="15414"/>
                  </a:cubicBezTo>
                  <a:cubicBezTo>
                    <a:pt x="826" y="15313"/>
                    <a:pt x="708" y="14907"/>
                    <a:pt x="590" y="14806"/>
                  </a:cubicBezTo>
                  <a:cubicBezTo>
                    <a:pt x="590" y="14603"/>
                    <a:pt x="236" y="14400"/>
                    <a:pt x="236" y="14299"/>
                  </a:cubicBezTo>
                  <a:cubicBezTo>
                    <a:pt x="118" y="14096"/>
                    <a:pt x="118" y="13792"/>
                    <a:pt x="0" y="13589"/>
                  </a:cubicBezTo>
                  <a:cubicBezTo>
                    <a:pt x="0" y="13386"/>
                    <a:pt x="118" y="12980"/>
                    <a:pt x="236" y="12777"/>
                  </a:cubicBezTo>
                  <a:cubicBezTo>
                    <a:pt x="236" y="12575"/>
                    <a:pt x="472" y="12372"/>
                    <a:pt x="590" y="12270"/>
                  </a:cubicBezTo>
                  <a:cubicBezTo>
                    <a:pt x="708" y="12169"/>
                    <a:pt x="1062" y="11966"/>
                    <a:pt x="1180" y="11865"/>
                  </a:cubicBezTo>
                  <a:cubicBezTo>
                    <a:pt x="1180" y="11763"/>
                    <a:pt x="1416" y="11561"/>
                    <a:pt x="1416" y="11459"/>
                  </a:cubicBezTo>
                  <a:cubicBezTo>
                    <a:pt x="1416" y="11358"/>
                    <a:pt x="1416" y="11054"/>
                    <a:pt x="1534" y="10952"/>
                  </a:cubicBezTo>
                  <a:cubicBezTo>
                    <a:pt x="1534" y="10851"/>
                    <a:pt x="1534" y="10648"/>
                    <a:pt x="1534" y="10445"/>
                  </a:cubicBezTo>
                  <a:cubicBezTo>
                    <a:pt x="1652" y="10445"/>
                    <a:pt x="1770" y="10445"/>
                    <a:pt x="1889" y="10445"/>
                  </a:cubicBezTo>
                  <a:cubicBezTo>
                    <a:pt x="2007" y="10445"/>
                    <a:pt x="2361" y="10445"/>
                    <a:pt x="2479" y="10546"/>
                  </a:cubicBezTo>
                  <a:cubicBezTo>
                    <a:pt x="2597" y="10648"/>
                    <a:pt x="2479" y="10851"/>
                    <a:pt x="2479" y="10952"/>
                  </a:cubicBezTo>
                  <a:cubicBezTo>
                    <a:pt x="2479" y="11054"/>
                    <a:pt x="2361" y="11155"/>
                    <a:pt x="2361" y="11256"/>
                  </a:cubicBezTo>
                  <a:cubicBezTo>
                    <a:pt x="2361" y="11358"/>
                    <a:pt x="2479" y="11662"/>
                    <a:pt x="2597" y="11662"/>
                  </a:cubicBezTo>
                  <a:cubicBezTo>
                    <a:pt x="2715" y="11763"/>
                    <a:pt x="2951" y="11763"/>
                    <a:pt x="3069" y="11662"/>
                  </a:cubicBezTo>
                  <a:cubicBezTo>
                    <a:pt x="3187" y="11662"/>
                    <a:pt x="3187" y="11358"/>
                    <a:pt x="3305" y="11358"/>
                  </a:cubicBezTo>
                  <a:cubicBezTo>
                    <a:pt x="3305" y="11256"/>
                    <a:pt x="3541" y="11358"/>
                    <a:pt x="3659" y="11358"/>
                  </a:cubicBezTo>
                  <a:cubicBezTo>
                    <a:pt x="3777" y="11459"/>
                    <a:pt x="3777" y="11662"/>
                    <a:pt x="3895" y="11662"/>
                  </a:cubicBezTo>
                  <a:cubicBezTo>
                    <a:pt x="4013" y="11763"/>
                    <a:pt x="4249" y="11865"/>
                    <a:pt x="4367" y="11763"/>
                  </a:cubicBezTo>
                  <a:cubicBezTo>
                    <a:pt x="4603" y="11763"/>
                    <a:pt x="4839" y="11561"/>
                    <a:pt x="4957" y="11459"/>
                  </a:cubicBezTo>
                  <a:cubicBezTo>
                    <a:pt x="4957" y="11358"/>
                    <a:pt x="5075" y="11155"/>
                    <a:pt x="5193" y="11054"/>
                  </a:cubicBezTo>
                  <a:cubicBezTo>
                    <a:pt x="5193" y="10952"/>
                    <a:pt x="5430" y="10952"/>
                    <a:pt x="5430" y="10851"/>
                  </a:cubicBezTo>
                  <a:cubicBezTo>
                    <a:pt x="5548" y="10749"/>
                    <a:pt x="5548" y="10344"/>
                    <a:pt x="5548" y="10242"/>
                  </a:cubicBezTo>
                  <a:cubicBezTo>
                    <a:pt x="5666" y="10039"/>
                    <a:pt x="5548" y="9837"/>
                    <a:pt x="5666" y="9735"/>
                  </a:cubicBezTo>
                  <a:cubicBezTo>
                    <a:pt x="5666" y="9532"/>
                    <a:pt x="6020" y="9330"/>
                    <a:pt x="6138" y="9228"/>
                  </a:cubicBezTo>
                  <a:cubicBezTo>
                    <a:pt x="6256" y="9228"/>
                    <a:pt x="6492" y="9127"/>
                    <a:pt x="6610" y="9127"/>
                  </a:cubicBezTo>
                  <a:cubicBezTo>
                    <a:pt x="6728" y="9127"/>
                    <a:pt x="6846" y="9228"/>
                    <a:pt x="6846" y="9228"/>
                  </a:cubicBezTo>
                  <a:cubicBezTo>
                    <a:pt x="6964" y="9228"/>
                    <a:pt x="7200" y="9127"/>
                    <a:pt x="7200" y="9025"/>
                  </a:cubicBezTo>
                  <a:cubicBezTo>
                    <a:pt x="7200" y="8924"/>
                    <a:pt x="7318" y="8823"/>
                    <a:pt x="7200" y="8721"/>
                  </a:cubicBezTo>
                  <a:cubicBezTo>
                    <a:pt x="7200" y="8620"/>
                    <a:pt x="6964" y="8721"/>
                    <a:pt x="6846" y="8721"/>
                  </a:cubicBezTo>
                  <a:cubicBezTo>
                    <a:pt x="6846" y="8620"/>
                    <a:pt x="6846" y="8518"/>
                    <a:pt x="6846" y="8417"/>
                  </a:cubicBezTo>
                  <a:cubicBezTo>
                    <a:pt x="6846" y="8214"/>
                    <a:pt x="7200" y="8113"/>
                    <a:pt x="7318" y="8011"/>
                  </a:cubicBezTo>
                  <a:cubicBezTo>
                    <a:pt x="7436" y="8011"/>
                    <a:pt x="7790" y="8011"/>
                    <a:pt x="7908" y="8011"/>
                  </a:cubicBezTo>
                  <a:cubicBezTo>
                    <a:pt x="8026" y="8011"/>
                    <a:pt x="8144" y="8113"/>
                    <a:pt x="8262" y="8214"/>
                  </a:cubicBezTo>
                  <a:cubicBezTo>
                    <a:pt x="8262" y="8315"/>
                    <a:pt x="8262" y="8518"/>
                    <a:pt x="8380" y="8518"/>
                  </a:cubicBezTo>
                  <a:cubicBezTo>
                    <a:pt x="8380" y="8620"/>
                    <a:pt x="8616" y="8721"/>
                    <a:pt x="8616" y="8823"/>
                  </a:cubicBezTo>
                  <a:cubicBezTo>
                    <a:pt x="8852" y="8823"/>
                    <a:pt x="9089" y="8620"/>
                    <a:pt x="9207" y="8518"/>
                  </a:cubicBezTo>
                  <a:cubicBezTo>
                    <a:pt x="9325" y="8417"/>
                    <a:pt x="9561" y="8113"/>
                    <a:pt x="9679" y="8011"/>
                  </a:cubicBezTo>
                  <a:cubicBezTo>
                    <a:pt x="9679" y="7910"/>
                    <a:pt x="9679" y="7707"/>
                    <a:pt x="9679" y="7606"/>
                  </a:cubicBezTo>
                  <a:cubicBezTo>
                    <a:pt x="9679" y="7504"/>
                    <a:pt x="9679" y="7301"/>
                    <a:pt x="9679" y="7200"/>
                  </a:cubicBezTo>
                  <a:cubicBezTo>
                    <a:pt x="9797" y="7099"/>
                    <a:pt x="9915" y="6997"/>
                    <a:pt x="10033" y="6896"/>
                  </a:cubicBezTo>
                  <a:cubicBezTo>
                    <a:pt x="10151" y="6896"/>
                    <a:pt x="10505" y="6896"/>
                    <a:pt x="10741" y="6896"/>
                  </a:cubicBezTo>
                  <a:cubicBezTo>
                    <a:pt x="10859" y="6896"/>
                    <a:pt x="10977" y="6896"/>
                    <a:pt x="11095" y="6896"/>
                  </a:cubicBezTo>
                  <a:cubicBezTo>
                    <a:pt x="11331" y="6794"/>
                    <a:pt x="11449" y="6490"/>
                    <a:pt x="11449" y="6287"/>
                  </a:cubicBezTo>
                  <a:cubicBezTo>
                    <a:pt x="11567" y="6186"/>
                    <a:pt x="11685" y="5983"/>
                    <a:pt x="11685" y="5780"/>
                  </a:cubicBezTo>
                  <a:cubicBezTo>
                    <a:pt x="11803" y="5679"/>
                    <a:pt x="11803" y="5375"/>
                    <a:pt x="11685" y="5273"/>
                  </a:cubicBezTo>
                  <a:cubicBezTo>
                    <a:pt x="11567" y="5172"/>
                    <a:pt x="11331" y="4969"/>
                    <a:pt x="11213" y="4868"/>
                  </a:cubicBezTo>
                  <a:cubicBezTo>
                    <a:pt x="10977" y="4766"/>
                    <a:pt x="10623" y="4665"/>
                    <a:pt x="10505" y="4563"/>
                  </a:cubicBezTo>
                  <a:cubicBezTo>
                    <a:pt x="10505" y="4462"/>
                    <a:pt x="10269" y="4259"/>
                    <a:pt x="10269" y="4158"/>
                  </a:cubicBezTo>
                  <a:cubicBezTo>
                    <a:pt x="10269" y="4056"/>
                    <a:pt x="10387" y="3752"/>
                    <a:pt x="10387" y="3651"/>
                  </a:cubicBezTo>
                  <a:cubicBezTo>
                    <a:pt x="10505" y="3549"/>
                    <a:pt x="10741" y="3448"/>
                    <a:pt x="10859" y="3346"/>
                  </a:cubicBezTo>
                  <a:cubicBezTo>
                    <a:pt x="10977" y="3245"/>
                    <a:pt x="11095" y="3042"/>
                    <a:pt x="11095" y="2941"/>
                  </a:cubicBezTo>
                  <a:cubicBezTo>
                    <a:pt x="11095" y="2839"/>
                    <a:pt x="10977" y="2637"/>
                    <a:pt x="10977" y="2637"/>
                  </a:cubicBezTo>
                  <a:cubicBezTo>
                    <a:pt x="10859" y="2535"/>
                    <a:pt x="10623" y="2535"/>
                    <a:pt x="10623" y="2434"/>
                  </a:cubicBezTo>
                  <a:cubicBezTo>
                    <a:pt x="10505" y="2332"/>
                    <a:pt x="10623" y="2231"/>
                    <a:pt x="10623" y="2130"/>
                  </a:cubicBezTo>
                  <a:cubicBezTo>
                    <a:pt x="10741" y="2028"/>
                    <a:pt x="11213" y="2028"/>
                    <a:pt x="11331" y="2028"/>
                  </a:cubicBezTo>
                  <a:cubicBezTo>
                    <a:pt x="11449" y="2028"/>
                    <a:pt x="11685" y="2130"/>
                    <a:pt x="11803" y="2028"/>
                  </a:cubicBezTo>
                  <a:cubicBezTo>
                    <a:pt x="11921" y="2028"/>
                    <a:pt x="12275" y="2028"/>
                    <a:pt x="12275" y="1927"/>
                  </a:cubicBezTo>
                  <a:cubicBezTo>
                    <a:pt x="12393" y="1825"/>
                    <a:pt x="12275" y="1420"/>
                    <a:pt x="12393" y="1318"/>
                  </a:cubicBezTo>
                  <a:cubicBezTo>
                    <a:pt x="12393" y="1217"/>
                    <a:pt x="12511" y="1014"/>
                    <a:pt x="12511" y="913"/>
                  </a:cubicBezTo>
                  <a:cubicBezTo>
                    <a:pt x="12630" y="811"/>
                    <a:pt x="12984" y="710"/>
                    <a:pt x="13102" y="811"/>
                  </a:cubicBezTo>
                  <a:cubicBezTo>
                    <a:pt x="13338" y="811"/>
                    <a:pt x="13456" y="1115"/>
                    <a:pt x="13692" y="1115"/>
                  </a:cubicBezTo>
                  <a:cubicBezTo>
                    <a:pt x="13810" y="1217"/>
                    <a:pt x="14164" y="1217"/>
                    <a:pt x="14282" y="1217"/>
                  </a:cubicBezTo>
                  <a:cubicBezTo>
                    <a:pt x="14400" y="1217"/>
                    <a:pt x="14636" y="1014"/>
                    <a:pt x="14754" y="1014"/>
                  </a:cubicBezTo>
                  <a:cubicBezTo>
                    <a:pt x="14872" y="913"/>
                    <a:pt x="15226" y="1014"/>
                    <a:pt x="15226" y="913"/>
                  </a:cubicBezTo>
                  <a:cubicBezTo>
                    <a:pt x="15462" y="811"/>
                    <a:pt x="15344" y="406"/>
                    <a:pt x="15462" y="304"/>
                  </a:cubicBezTo>
                  <a:cubicBezTo>
                    <a:pt x="15462" y="203"/>
                    <a:pt x="15698" y="101"/>
                    <a:pt x="15816" y="0"/>
                  </a:cubicBezTo>
                  <a:cubicBezTo>
                    <a:pt x="15934" y="0"/>
                    <a:pt x="15934" y="101"/>
                    <a:pt x="16052" y="101"/>
                  </a:cubicBezTo>
                  <a:cubicBezTo>
                    <a:pt x="16052" y="203"/>
                    <a:pt x="16052" y="304"/>
                    <a:pt x="16052" y="304"/>
                  </a:cubicBezTo>
                  <a:cubicBezTo>
                    <a:pt x="16052" y="304"/>
                    <a:pt x="16289" y="304"/>
                    <a:pt x="16289" y="304"/>
                  </a:cubicBezTo>
                  <a:cubicBezTo>
                    <a:pt x="16407" y="406"/>
                    <a:pt x="16643" y="406"/>
                    <a:pt x="16643" y="507"/>
                  </a:cubicBezTo>
                  <a:cubicBezTo>
                    <a:pt x="16761" y="507"/>
                    <a:pt x="16879" y="710"/>
                    <a:pt x="16997" y="710"/>
                  </a:cubicBezTo>
                  <a:cubicBezTo>
                    <a:pt x="17115" y="710"/>
                    <a:pt x="17233" y="710"/>
                    <a:pt x="17351" y="710"/>
                  </a:cubicBezTo>
                  <a:cubicBezTo>
                    <a:pt x="17351" y="710"/>
                    <a:pt x="17587" y="710"/>
                    <a:pt x="17705" y="710"/>
                  </a:cubicBezTo>
                  <a:cubicBezTo>
                    <a:pt x="17705" y="710"/>
                    <a:pt x="17823" y="710"/>
                    <a:pt x="17941" y="710"/>
                  </a:cubicBezTo>
                  <a:cubicBezTo>
                    <a:pt x="18059" y="710"/>
                    <a:pt x="18177" y="608"/>
                    <a:pt x="18295" y="710"/>
                  </a:cubicBezTo>
                  <a:cubicBezTo>
                    <a:pt x="18413" y="710"/>
                    <a:pt x="18531" y="811"/>
                    <a:pt x="18649" y="811"/>
                  </a:cubicBezTo>
                  <a:cubicBezTo>
                    <a:pt x="18649" y="913"/>
                    <a:pt x="18649" y="913"/>
                    <a:pt x="18649" y="913"/>
                  </a:cubicBezTo>
                  <a:cubicBezTo>
                    <a:pt x="18649" y="1014"/>
                    <a:pt x="18531" y="1217"/>
                    <a:pt x="18531" y="1318"/>
                  </a:cubicBezTo>
                  <a:cubicBezTo>
                    <a:pt x="18531" y="1420"/>
                    <a:pt x="18531" y="1521"/>
                    <a:pt x="18531" y="1623"/>
                  </a:cubicBezTo>
                  <a:cubicBezTo>
                    <a:pt x="18413" y="1724"/>
                    <a:pt x="18059" y="1724"/>
                    <a:pt x="18059" y="1825"/>
                  </a:cubicBezTo>
                  <a:cubicBezTo>
                    <a:pt x="17941" y="1927"/>
                    <a:pt x="17941" y="2231"/>
                    <a:pt x="17941" y="2434"/>
                  </a:cubicBezTo>
                  <a:cubicBezTo>
                    <a:pt x="17823" y="2535"/>
                    <a:pt x="17705" y="2637"/>
                    <a:pt x="17587" y="2738"/>
                  </a:cubicBezTo>
                  <a:cubicBezTo>
                    <a:pt x="17469" y="2839"/>
                    <a:pt x="17115" y="2941"/>
                    <a:pt x="16879" y="2941"/>
                  </a:cubicBezTo>
                  <a:cubicBezTo>
                    <a:pt x="16761" y="3042"/>
                    <a:pt x="16407" y="3042"/>
                    <a:pt x="16289" y="3245"/>
                  </a:cubicBezTo>
                  <a:cubicBezTo>
                    <a:pt x="16170" y="3346"/>
                    <a:pt x="16289" y="3651"/>
                    <a:pt x="16289" y="3752"/>
                  </a:cubicBezTo>
                  <a:cubicBezTo>
                    <a:pt x="16289" y="3854"/>
                    <a:pt x="16289" y="4056"/>
                    <a:pt x="16289" y="4158"/>
                  </a:cubicBezTo>
                  <a:cubicBezTo>
                    <a:pt x="16170" y="4259"/>
                    <a:pt x="15934" y="4158"/>
                    <a:pt x="15816" y="4259"/>
                  </a:cubicBezTo>
                  <a:cubicBezTo>
                    <a:pt x="15698" y="4259"/>
                    <a:pt x="15462" y="4462"/>
                    <a:pt x="15462" y="4665"/>
                  </a:cubicBezTo>
                  <a:cubicBezTo>
                    <a:pt x="15344" y="4766"/>
                    <a:pt x="15344" y="5172"/>
                    <a:pt x="15344" y="5375"/>
                  </a:cubicBezTo>
                  <a:cubicBezTo>
                    <a:pt x="15344" y="5577"/>
                    <a:pt x="15698" y="5882"/>
                    <a:pt x="15816" y="6085"/>
                  </a:cubicBezTo>
                  <a:cubicBezTo>
                    <a:pt x="15934" y="6085"/>
                    <a:pt x="16170" y="6186"/>
                    <a:pt x="16289" y="6287"/>
                  </a:cubicBezTo>
                  <a:cubicBezTo>
                    <a:pt x="16407" y="6389"/>
                    <a:pt x="16525" y="6693"/>
                    <a:pt x="16525" y="6794"/>
                  </a:cubicBezTo>
                  <a:cubicBezTo>
                    <a:pt x="16525" y="6896"/>
                    <a:pt x="16407" y="7099"/>
                    <a:pt x="16407" y="7200"/>
                  </a:cubicBezTo>
                  <a:cubicBezTo>
                    <a:pt x="16289" y="7200"/>
                    <a:pt x="16052" y="7301"/>
                    <a:pt x="15934" y="7301"/>
                  </a:cubicBezTo>
                  <a:cubicBezTo>
                    <a:pt x="15934" y="7403"/>
                    <a:pt x="15816" y="7606"/>
                    <a:pt x="15816" y="7808"/>
                  </a:cubicBezTo>
                  <a:cubicBezTo>
                    <a:pt x="15816" y="7910"/>
                    <a:pt x="15934" y="8214"/>
                    <a:pt x="16052" y="8315"/>
                  </a:cubicBezTo>
                  <a:cubicBezTo>
                    <a:pt x="16170" y="8417"/>
                    <a:pt x="16289" y="8620"/>
                    <a:pt x="16407" y="8721"/>
                  </a:cubicBezTo>
                  <a:cubicBezTo>
                    <a:pt x="16525" y="8721"/>
                    <a:pt x="16761" y="8823"/>
                    <a:pt x="16761" y="8823"/>
                  </a:cubicBezTo>
                  <a:cubicBezTo>
                    <a:pt x="16879" y="8924"/>
                    <a:pt x="16997" y="9025"/>
                    <a:pt x="16997" y="9127"/>
                  </a:cubicBezTo>
                  <a:cubicBezTo>
                    <a:pt x="17115" y="9228"/>
                    <a:pt x="16997" y="9431"/>
                    <a:pt x="16997" y="9532"/>
                  </a:cubicBezTo>
                  <a:cubicBezTo>
                    <a:pt x="16997" y="9634"/>
                    <a:pt x="16997" y="9837"/>
                    <a:pt x="17115" y="9837"/>
                  </a:cubicBezTo>
                  <a:cubicBezTo>
                    <a:pt x="17233" y="9938"/>
                    <a:pt x="17469" y="9837"/>
                    <a:pt x="17587" y="9837"/>
                  </a:cubicBezTo>
                  <a:cubicBezTo>
                    <a:pt x="17587" y="9837"/>
                    <a:pt x="17823" y="9837"/>
                    <a:pt x="17823" y="9837"/>
                  </a:cubicBezTo>
                  <a:cubicBezTo>
                    <a:pt x="17941" y="9938"/>
                    <a:pt x="17823" y="10242"/>
                    <a:pt x="17823" y="10344"/>
                  </a:cubicBezTo>
                  <a:cubicBezTo>
                    <a:pt x="17823" y="10344"/>
                    <a:pt x="17941" y="10445"/>
                    <a:pt x="18059" y="10445"/>
                  </a:cubicBezTo>
                  <a:cubicBezTo>
                    <a:pt x="18177" y="10546"/>
                    <a:pt x="18413" y="10344"/>
                    <a:pt x="18531" y="10344"/>
                  </a:cubicBezTo>
                  <a:cubicBezTo>
                    <a:pt x="18531" y="10242"/>
                    <a:pt x="18649" y="10039"/>
                    <a:pt x="18767" y="10039"/>
                  </a:cubicBezTo>
                  <a:cubicBezTo>
                    <a:pt x="18767" y="10039"/>
                    <a:pt x="19003" y="10039"/>
                    <a:pt x="19121" y="10039"/>
                  </a:cubicBezTo>
                  <a:cubicBezTo>
                    <a:pt x="19121" y="9938"/>
                    <a:pt x="19239" y="9837"/>
                    <a:pt x="19357" y="9837"/>
                  </a:cubicBezTo>
                  <a:cubicBezTo>
                    <a:pt x="19475" y="9735"/>
                    <a:pt x="19830" y="9735"/>
                    <a:pt x="19948" y="9735"/>
                  </a:cubicBezTo>
                  <a:cubicBezTo>
                    <a:pt x="20066" y="9735"/>
                    <a:pt x="20184" y="9837"/>
                    <a:pt x="20302" y="9938"/>
                  </a:cubicBezTo>
                  <a:cubicBezTo>
                    <a:pt x="20420" y="9938"/>
                    <a:pt x="20774" y="9837"/>
                    <a:pt x="20892" y="9938"/>
                  </a:cubicBezTo>
                  <a:cubicBezTo>
                    <a:pt x="21010" y="10039"/>
                    <a:pt x="21128" y="10344"/>
                    <a:pt x="21128" y="10445"/>
                  </a:cubicBezTo>
                  <a:cubicBezTo>
                    <a:pt x="21246" y="10546"/>
                    <a:pt x="21246" y="10749"/>
                    <a:pt x="21246" y="10851"/>
                  </a:cubicBezTo>
                  <a:cubicBezTo>
                    <a:pt x="21246" y="10952"/>
                    <a:pt x="21128" y="11256"/>
                    <a:pt x="21246" y="11459"/>
                  </a:cubicBezTo>
                  <a:cubicBezTo>
                    <a:pt x="21246" y="11561"/>
                    <a:pt x="21600" y="11662"/>
                    <a:pt x="21600" y="11763"/>
                  </a:cubicBezTo>
                  <a:cubicBezTo>
                    <a:pt x="21600" y="11763"/>
                    <a:pt x="21600" y="11865"/>
                    <a:pt x="21600" y="11966"/>
                  </a:cubicBezTo>
                  <a:cubicBezTo>
                    <a:pt x="21600" y="11966"/>
                    <a:pt x="21600" y="11966"/>
                    <a:pt x="21600" y="11966"/>
                  </a:cubicBezTo>
                  <a:cubicBezTo>
                    <a:pt x="21482" y="11966"/>
                    <a:pt x="21364" y="12068"/>
                    <a:pt x="21364" y="12068"/>
                  </a:cubicBezTo>
                  <a:cubicBezTo>
                    <a:pt x="21246" y="12169"/>
                    <a:pt x="21010" y="12169"/>
                    <a:pt x="21010" y="12270"/>
                  </a:cubicBezTo>
                  <a:cubicBezTo>
                    <a:pt x="20892" y="12270"/>
                    <a:pt x="20774" y="12372"/>
                    <a:pt x="20774" y="12372"/>
                  </a:cubicBezTo>
                  <a:cubicBezTo>
                    <a:pt x="20774" y="12473"/>
                    <a:pt x="20656" y="12575"/>
                    <a:pt x="20656" y="12575"/>
                  </a:cubicBezTo>
                  <a:cubicBezTo>
                    <a:pt x="20538" y="12575"/>
                    <a:pt x="20538" y="12575"/>
                    <a:pt x="20420" y="12575"/>
                  </a:cubicBezTo>
                  <a:cubicBezTo>
                    <a:pt x="20420" y="12575"/>
                    <a:pt x="20302" y="12676"/>
                    <a:pt x="20184" y="12676"/>
                  </a:cubicBezTo>
                  <a:cubicBezTo>
                    <a:pt x="20066" y="12777"/>
                    <a:pt x="19711" y="12980"/>
                    <a:pt x="19593" y="13082"/>
                  </a:cubicBezTo>
                  <a:cubicBezTo>
                    <a:pt x="19593" y="13082"/>
                    <a:pt x="19357" y="13082"/>
                    <a:pt x="19357" y="13183"/>
                  </a:cubicBezTo>
                  <a:cubicBezTo>
                    <a:pt x="19239" y="13183"/>
                    <a:pt x="19121" y="13285"/>
                    <a:pt x="19003" y="13285"/>
                  </a:cubicBezTo>
                  <a:cubicBezTo>
                    <a:pt x="18885" y="13386"/>
                    <a:pt x="18767" y="13487"/>
                    <a:pt x="18649" y="13487"/>
                  </a:cubicBezTo>
                  <a:cubicBezTo>
                    <a:pt x="18531" y="13487"/>
                    <a:pt x="18413" y="13589"/>
                    <a:pt x="18295" y="13690"/>
                  </a:cubicBezTo>
                  <a:cubicBezTo>
                    <a:pt x="18177" y="13690"/>
                    <a:pt x="18059" y="13792"/>
                    <a:pt x="17941" y="13893"/>
                  </a:cubicBezTo>
                  <a:cubicBezTo>
                    <a:pt x="17823" y="13994"/>
                    <a:pt x="17351" y="14096"/>
                    <a:pt x="17233" y="14096"/>
                  </a:cubicBezTo>
                  <a:cubicBezTo>
                    <a:pt x="17115" y="14197"/>
                    <a:pt x="16879" y="14400"/>
                    <a:pt x="16761" y="14400"/>
                  </a:cubicBezTo>
                  <a:cubicBezTo>
                    <a:pt x="16643" y="14400"/>
                    <a:pt x="16525" y="14400"/>
                    <a:pt x="16525" y="14400"/>
                  </a:cubicBezTo>
                  <a:cubicBezTo>
                    <a:pt x="16525" y="14400"/>
                    <a:pt x="16407" y="14299"/>
                    <a:pt x="16407" y="14197"/>
                  </a:cubicBezTo>
                  <a:cubicBezTo>
                    <a:pt x="16407" y="14197"/>
                    <a:pt x="16407" y="14096"/>
                    <a:pt x="16525" y="13994"/>
                  </a:cubicBezTo>
                  <a:cubicBezTo>
                    <a:pt x="16525" y="13994"/>
                    <a:pt x="16761" y="13994"/>
                    <a:pt x="16761" y="13893"/>
                  </a:cubicBezTo>
                  <a:cubicBezTo>
                    <a:pt x="16879" y="13893"/>
                    <a:pt x="16997" y="13792"/>
                    <a:pt x="16997" y="13792"/>
                  </a:cubicBezTo>
                  <a:cubicBezTo>
                    <a:pt x="17115" y="13690"/>
                    <a:pt x="17233" y="13690"/>
                    <a:pt x="17233" y="13589"/>
                  </a:cubicBezTo>
                  <a:cubicBezTo>
                    <a:pt x="17351" y="13589"/>
                    <a:pt x="17351" y="13386"/>
                    <a:pt x="17469" y="13386"/>
                  </a:cubicBezTo>
                  <a:cubicBezTo>
                    <a:pt x="17587" y="13386"/>
                    <a:pt x="17587" y="13386"/>
                    <a:pt x="17587" y="13386"/>
                  </a:cubicBezTo>
                  <a:cubicBezTo>
                    <a:pt x="17587" y="13386"/>
                    <a:pt x="17587" y="13487"/>
                    <a:pt x="17705" y="13487"/>
                  </a:cubicBezTo>
                  <a:cubicBezTo>
                    <a:pt x="17705" y="13487"/>
                    <a:pt x="17823" y="13487"/>
                    <a:pt x="17941" y="13487"/>
                  </a:cubicBezTo>
                  <a:cubicBezTo>
                    <a:pt x="17941" y="13386"/>
                    <a:pt x="18059" y="13386"/>
                    <a:pt x="18059" y="13285"/>
                  </a:cubicBezTo>
                  <a:cubicBezTo>
                    <a:pt x="18059" y="13285"/>
                    <a:pt x="18059" y="13183"/>
                    <a:pt x="17941" y="13183"/>
                  </a:cubicBezTo>
                  <a:cubicBezTo>
                    <a:pt x="17941" y="13183"/>
                    <a:pt x="17941" y="13285"/>
                    <a:pt x="17823" y="13285"/>
                  </a:cubicBezTo>
                  <a:cubicBezTo>
                    <a:pt x="17705" y="13285"/>
                    <a:pt x="17705" y="13285"/>
                    <a:pt x="17705" y="13285"/>
                  </a:cubicBezTo>
                  <a:cubicBezTo>
                    <a:pt x="17705" y="13183"/>
                    <a:pt x="17941" y="13082"/>
                    <a:pt x="17941" y="13082"/>
                  </a:cubicBezTo>
                  <a:cubicBezTo>
                    <a:pt x="17941" y="13082"/>
                    <a:pt x="17823" y="13082"/>
                    <a:pt x="17705" y="13082"/>
                  </a:cubicBezTo>
                  <a:cubicBezTo>
                    <a:pt x="17705" y="13082"/>
                    <a:pt x="17587" y="13082"/>
                    <a:pt x="17587" y="13082"/>
                  </a:cubicBezTo>
                  <a:cubicBezTo>
                    <a:pt x="17469" y="13082"/>
                    <a:pt x="17351" y="12980"/>
                    <a:pt x="17233" y="12980"/>
                  </a:cubicBezTo>
                  <a:cubicBezTo>
                    <a:pt x="17233" y="12980"/>
                    <a:pt x="17115" y="12980"/>
                    <a:pt x="17115" y="12980"/>
                  </a:cubicBezTo>
                  <a:cubicBezTo>
                    <a:pt x="17115" y="12980"/>
                    <a:pt x="17115" y="13082"/>
                    <a:pt x="16997" y="13082"/>
                  </a:cubicBezTo>
                  <a:cubicBezTo>
                    <a:pt x="16997" y="13183"/>
                    <a:pt x="16879" y="13183"/>
                    <a:pt x="16761" y="13183"/>
                  </a:cubicBezTo>
                  <a:cubicBezTo>
                    <a:pt x="16761" y="13183"/>
                    <a:pt x="16761" y="13285"/>
                    <a:pt x="16761" y="13386"/>
                  </a:cubicBezTo>
                  <a:cubicBezTo>
                    <a:pt x="16761" y="13386"/>
                    <a:pt x="16879" y="13487"/>
                    <a:pt x="16879" y="13589"/>
                  </a:cubicBezTo>
                  <a:cubicBezTo>
                    <a:pt x="16879" y="13589"/>
                    <a:pt x="16761" y="13690"/>
                    <a:pt x="16643" y="13690"/>
                  </a:cubicBezTo>
                  <a:cubicBezTo>
                    <a:pt x="16643" y="13589"/>
                    <a:pt x="16643" y="13487"/>
                    <a:pt x="16643" y="13487"/>
                  </a:cubicBezTo>
                  <a:cubicBezTo>
                    <a:pt x="16643" y="13487"/>
                    <a:pt x="16525" y="13487"/>
                    <a:pt x="16525" y="13589"/>
                  </a:cubicBezTo>
                  <a:cubicBezTo>
                    <a:pt x="16407" y="13589"/>
                    <a:pt x="16407" y="13589"/>
                    <a:pt x="16289" y="13589"/>
                  </a:cubicBezTo>
                  <a:cubicBezTo>
                    <a:pt x="16289" y="13589"/>
                    <a:pt x="16170" y="13589"/>
                    <a:pt x="16170" y="13589"/>
                  </a:cubicBezTo>
                  <a:cubicBezTo>
                    <a:pt x="16052" y="13589"/>
                    <a:pt x="15934" y="13589"/>
                    <a:pt x="15934" y="13589"/>
                  </a:cubicBezTo>
                  <a:cubicBezTo>
                    <a:pt x="15816" y="13589"/>
                    <a:pt x="15816" y="13690"/>
                    <a:pt x="15816" y="13690"/>
                  </a:cubicBezTo>
                  <a:cubicBezTo>
                    <a:pt x="15816" y="13690"/>
                    <a:pt x="15698" y="13893"/>
                    <a:pt x="15580" y="13893"/>
                  </a:cubicBezTo>
                  <a:cubicBezTo>
                    <a:pt x="15580" y="13893"/>
                    <a:pt x="15462" y="13893"/>
                    <a:pt x="15462" y="13994"/>
                  </a:cubicBezTo>
                  <a:cubicBezTo>
                    <a:pt x="15344" y="13994"/>
                    <a:pt x="15344" y="14096"/>
                    <a:pt x="15344" y="14096"/>
                  </a:cubicBezTo>
                  <a:cubicBezTo>
                    <a:pt x="15344" y="14197"/>
                    <a:pt x="15580" y="14096"/>
                    <a:pt x="15580" y="14096"/>
                  </a:cubicBezTo>
                  <a:cubicBezTo>
                    <a:pt x="15698" y="14096"/>
                    <a:pt x="15816" y="14096"/>
                    <a:pt x="15816" y="14197"/>
                  </a:cubicBezTo>
                  <a:cubicBezTo>
                    <a:pt x="15934" y="14299"/>
                    <a:pt x="15816" y="14400"/>
                    <a:pt x="15816" y="14501"/>
                  </a:cubicBezTo>
                  <a:cubicBezTo>
                    <a:pt x="15698" y="14501"/>
                    <a:pt x="15580" y="14501"/>
                    <a:pt x="15462" y="14501"/>
                  </a:cubicBezTo>
                  <a:cubicBezTo>
                    <a:pt x="15462" y="14501"/>
                    <a:pt x="15462" y="14400"/>
                    <a:pt x="15344" y="14299"/>
                  </a:cubicBezTo>
                  <a:cubicBezTo>
                    <a:pt x="15226" y="14299"/>
                    <a:pt x="15108" y="14400"/>
                    <a:pt x="15108" y="14400"/>
                  </a:cubicBezTo>
                  <a:cubicBezTo>
                    <a:pt x="14990" y="14400"/>
                    <a:pt x="14990" y="14603"/>
                    <a:pt x="14990" y="14603"/>
                  </a:cubicBezTo>
                  <a:cubicBezTo>
                    <a:pt x="15108" y="14704"/>
                    <a:pt x="15108" y="14806"/>
                    <a:pt x="15108" y="14806"/>
                  </a:cubicBezTo>
                  <a:cubicBezTo>
                    <a:pt x="15108" y="14806"/>
                    <a:pt x="14990" y="14907"/>
                    <a:pt x="14990" y="14907"/>
                  </a:cubicBezTo>
                  <a:cubicBezTo>
                    <a:pt x="14990" y="15008"/>
                    <a:pt x="15108" y="15211"/>
                    <a:pt x="15108" y="15313"/>
                  </a:cubicBezTo>
                  <a:cubicBezTo>
                    <a:pt x="14990" y="15313"/>
                    <a:pt x="14872" y="15313"/>
                    <a:pt x="14872" y="15313"/>
                  </a:cubicBezTo>
                  <a:cubicBezTo>
                    <a:pt x="14872" y="15414"/>
                    <a:pt x="14754" y="15313"/>
                    <a:pt x="14636" y="15313"/>
                  </a:cubicBezTo>
                  <a:cubicBezTo>
                    <a:pt x="14636" y="15313"/>
                    <a:pt x="14518" y="15211"/>
                    <a:pt x="14518" y="15211"/>
                  </a:cubicBezTo>
                  <a:cubicBezTo>
                    <a:pt x="14518" y="15110"/>
                    <a:pt x="14636" y="14907"/>
                    <a:pt x="14636" y="14806"/>
                  </a:cubicBezTo>
                  <a:cubicBezTo>
                    <a:pt x="14518" y="14806"/>
                    <a:pt x="14400" y="14704"/>
                    <a:pt x="14400" y="14704"/>
                  </a:cubicBezTo>
                  <a:cubicBezTo>
                    <a:pt x="14400" y="14704"/>
                    <a:pt x="14400" y="14501"/>
                    <a:pt x="14282" y="14501"/>
                  </a:cubicBezTo>
                  <a:cubicBezTo>
                    <a:pt x="14282" y="14501"/>
                    <a:pt x="14164" y="14603"/>
                    <a:pt x="14046" y="14704"/>
                  </a:cubicBezTo>
                  <a:cubicBezTo>
                    <a:pt x="14046" y="14704"/>
                    <a:pt x="14046" y="14806"/>
                    <a:pt x="14046" y="14907"/>
                  </a:cubicBezTo>
                  <a:cubicBezTo>
                    <a:pt x="14164" y="14907"/>
                    <a:pt x="14164" y="15110"/>
                    <a:pt x="14164" y="15110"/>
                  </a:cubicBezTo>
                  <a:cubicBezTo>
                    <a:pt x="14164" y="15211"/>
                    <a:pt x="14046" y="15211"/>
                    <a:pt x="14046" y="15313"/>
                  </a:cubicBezTo>
                  <a:cubicBezTo>
                    <a:pt x="13928" y="15414"/>
                    <a:pt x="13928" y="15617"/>
                    <a:pt x="13928" y="15718"/>
                  </a:cubicBezTo>
                  <a:cubicBezTo>
                    <a:pt x="13928" y="15820"/>
                    <a:pt x="14046" y="15921"/>
                    <a:pt x="14164" y="16023"/>
                  </a:cubicBezTo>
                  <a:cubicBezTo>
                    <a:pt x="14164" y="16023"/>
                    <a:pt x="14400" y="16023"/>
                    <a:pt x="14400" y="16023"/>
                  </a:cubicBezTo>
                  <a:cubicBezTo>
                    <a:pt x="14518" y="16023"/>
                    <a:pt x="14518" y="16225"/>
                    <a:pt x="14518" y="16225"/>
                  </a:cubicBezTo>
                  <a:cubicBezTo>
                    <a:pt x="14636" y="16225"/>
                    <a:pt x="14754" y="16225"/>
                    <a:pt x="14754" y="16225"/>
                  </a:cubicBezTo>
                  <a:cubicBezTo>
                    <a:pt x="14872" y="16225"/>
                    <a:pt x="15108" y="16225"/>
                    <a:pt x="15108" y="16225"/>
                  </a:cubicBezTo>
                  <a:cubicBezTo>
                    <a:pt x="15226" y="16225"/>
                    <a:pt x="15344" y="16225"/>
                    <a:pt x="15344" y="16225"/>
                  </a:cubicBezTo>
                  <a:cubicBezTo>
                    <a:pt x="15344" y="16327"/>
                    <a:pt x="15344" y="16428"/>
                    <a:pt x="15344" y="16428"/>
                  </a:cubicBezTo>
                  <a:cubicBezTo>
                    <a:pt x="15344" y="16428"/>
                    <a:pt x="15226" y="16530"/>
                    <a:pt x="15226" y="16631"/>
                  </a:cubicBezTo>
                  <a:cubicBezTo>
                    <a:pt x="15226" y="16631"/>
                    <a:pt x="15344" y="16732"/>
                    <a:pt x="15344" y="16732"/>
                  </a:cubicBezTo>
                  <a:cubicBezTo>
                    <a:pt x="15462" y="16732"/>
                    <a:pt x="15462" y="16732"/>
                    <a:pt x="15462" y="16631"/>
                  </a:cubicBezTo>
                  <a:cubicBezTo>
                    <a:pt x="15462" y="16631"/>
                    <a:pt x="15462" y="16530"/>
                    <a:pt x="15462" y="16530"/>
                  </a:cubicBezTo>
                  <a:cubicBezTo>
                    <a:pt x="15462" y="16428"/>
                    <a:pt x="15462" y="16327"/>
                    <a:pt x="15462" y="16225"/>
                  </a:cubicBezTo>
                  <a:cubicBezTo>
                    <a:pt x="15580" y="16225"/>
                    <a:pt x="15580" y="16124"/>
                    <a:pt x="15580" y="16023"/>
                  </a:cubicBezTo>
                  <a:cubicBezTo>
                    <a:pt x="15580" y="15921"/>
                    <a:pt x="15580" y="15820"/>
                    <a:pt x="15580" y="15718"/>
                  </a:cubicBezTo>
                  <a:cubicBezTo>
                    <a:pt x="15698" y="15718"/>
                    <a:pt x="15698" y="15617"/>
                    <a:pt x="15698" y="15617"/>
                  </a:cubicBezTo>
                  <a:cubicBezTo>
                    <a:pt x="15698" y="15515"/>
                    <a:pt x="15580" y="15414"/>
                    <a:pt x="15698" y="15414"/>
                  </a:cubicBezTo>
                  <a:cubicBezTo>
                    <a:pt x="15816" y="15414"/>
                    <a:pt x="15816" y="15414"/>
                    <a:pt x="15816" y="15414"/>
                  </a:cubicBezTo>
                  <a:cubicBezTo>
                    <a:pt x="15816" y="15414"/>
                    <a:pt x="15816" y="15515"/>
                    <a:pt x="15816" y="15617"/>
                  </a:cubicBezTo>
                  <a:cubicBezTo>
                    <a:pt x="15816" y="15617"/>
                    <a:pt x="15816" y="15718"/>
                    <a:pt x="15816" y="15718"/>
                  </a:cubicBezTo>
                  <a:cubicBezTo>
                    <a:pt x="15816" y="15820"/>
                    <a:pt x="15698" y="16023"/>
                    <a:pt x="15698" y="16023"/>
                  </a:cubicBezTo>
                  <a:cubicBezTo>
                    <a:pt x="15698" y="16124"/>
                    <a:pt x="15698" y="16327"/>
                    <a:pt x="15698" y="16327"/>
                  </a:cubicBezTo>
                  <a:cubicBezTo>
                    <a:pt x="15698" y="16428"/>
                    <a:pt x="15698" y="16428"/>
                    <a:pt x="15698" y="16530"/>
                  </a:cubicBezTo>
                  <a:cubicBezTo>
                    <a:pt x="15698" y="16530"/>
                    <a:pt x="15698" y="16631"/>
                    <a:pt x="15698" y="16631"/>
                  </a:cubicBezTo>
                  <a:cubicBezTo>
                    <a:pt x="15580" y="16732"/>
                    <a:pt x="15580" y="16834"/>
                    <a:pt x="15580" y="16834"/>
                  </a:cubicBezTo>
                  <a:cubicBezTo>
                    <a:pt x="15580" y="16935"/>
                    <a:pt x="15580" y="17037"/>
                    <a:pt x="15580" y="17138"/>
                  </a:cubicBezTo>
                  <a:cubicBezTo>
                    <a:pt x="15698" y="17138"/>
                    <a:pt x="15580" y="17239"/>
                    <a:pt x="15580" y="17239"/>
                  </a:cubicBezTo>
                  <a:cubicBezTo>
                    <a:pt x="15698" y="17341"/>
                    <a:pt x="15698" y="17239"/>
                    <a:pt x="15698" y="17341"/>
                  </a:cubicBezTo>
                  <a:cubicBezTo>
                    <a:pt x="15816" y="17341"/>
                    <a:pt x="15816" y="17442"/>
                    <a:pt x="15816" y="17544"/>
                  </a:cubicBezTo>
                  <a:cubicBezTo>
                    <a:pt x="15934" y="17544"/>
                    <a:pt x="15934" y="17544"/>
                    <a:pt x="15934" y="17544"/>
                  </a:cubicBezTo>
                  <a:cubicBezTo>
                    <a:pt x="15934" y="17645"/>
                    <a:pt x="15934" y="17645"/>
                    <a:pt x="15934" y="17746"/>
                  </a:cubicBezTo>
                  <a:cubicBezTo>
                    <a:pt x="15934" y="17746"/>
                    <a:pt x="15816" y="17848"/>
                    <a:pt x="15816" y="17848"/>
                  </a:cubicBezTo>
                  <a:cubicBezTo>
                    <a:pt x="15816" y="17848"/>
                    <a:pt x="15934" y="17949"/>
                    <a:pt x="15934" y="18051"/>
                  </a:cubicBezTo>
                  <a:cubicBezTo>
                    <a:pt x="15816" y="18051"/>
                    <a:pt x="15816" y="18152"/>
                    <a:pt x="15816" y="18152"/>
                  </a:cubicBezTo>
                  <a:cubicBezTo>
                    <a:pt x="15698" y="18152"/>
                    <a:pt x="15698" y="18051"/>
                    <a:pt x="15580" y="18051"/>
                  </a:cubicBezTo>
                  <a:cubicBezTo>
                    <a:pt x="15580" y="17949"/>
                    <a:pt x="15580" y="17949"/>
                    <a:pt x="15580" y="17949"/>
                  </a:cubicBezTo>
                  <a:cubicBezTo>
                    <a:pt x="15580" y="17848"/>
                    <a:pt x="15462" y="17949"/>
                    <a:pt x="15462" y="17949"/>
                  </a:cubicBezTo>
                  <a:cubicBezTo>
                    <a:pt x="15344" y="17949"/>
                    <a:pt x="15344" y="18051"/>
                    <a:pt x="15344" y="18152"/>
                  </a:cubicBezTo>
                  <a:cubicBezTo>
                    <a:pt x="15462" y="18152"/>
                    <a:pt x="15462" y="18254"/>
                    <a:pt x="15580" y="18254"/>
                  </a:cubicBezTo>
                  <a:cubicBezTo>
                    <a:pt x="15580" y="18355"/>
                    <a:pt x="15462" y="18355"/>
                    <a:pt x="15462" y="18355"/>
                  </a:cubicBezTo>
                  <a:cubicBezTo>
                    <a:pt x="15462" y="18456"/>
                    <a:pt x="15462" y="18456"/>
                    <a:pt x="15462" y="18456"/>
                  </a:cubicBezTo>
                  <a:cubicBezTo>
                    <a:pt x="15462" y="18558"/>
                    <a:pt x="15580" y="18456"/>
                    <a:pt x="15580" y="18456"/>
                  </a:cubicBezTo>
                  <a:cubicBezTo>
                    <a:pt x="15698" y="18456"/>
                    <a:pt x="15698" y="18355"/>
                    <a:pt x="15698" y="18355"/>
                  </a:cubicBezTo>
                  <a:cubicBezTo>
                    <a:pt x="15698" y="18355"/>
                    <a:pt x="15816" y="18355"/>
                    <a:pt x="15934" y="18456"/>
                  </a:cubicBezTo>
                  <a:cubicBezTo>
                    <a:pt x="15934" y="18456"/>
                    <a:pt x="15934" y="18558"/>
                    <a:pt x="16052" y="18558"/>
                  </a:cubicBezTo>
                  <a:cubicBezTo>
                    <a:pt x="16052" y="18659"/>
                    <a:pt x="16052" y="18659"/>
                    <a:pt x="16170" y="18659"/>
                  </a:cubicBezTo>
                  <a:cubicBezTo>
                    <a:pt x="16170" y="18659"/>
                    <a:pt x="16289" y="18558"/>
                    <a:pt x="16289" y="18558"/>
                  </a:cubicBezTo>
                  <a:cubicBezTo>
                    <a:pt x="16407" y="18558"/>
                    <a:pt x="16525" y="18659"/>
                    <a:pt x="16525" y="18659"/>
                  </a:cubicBezTo>
                  <a:cubicBezTo>
                    <a:pt x="16525" y="18761"/>
                    <a:pt x="16643" y="18761"/>
                    <a:pt x="16643" y="18862"/>
                  </a:cubicBezTo>
                  <a:cubicBezTo>
                    <a:pt x="16761" y="18963"/>
                    <a:pt x="16997" y="18963"/>
                    <a:pt x="17115" y="19065"/>
                  </a:cubicBezTo>
                  <a:cubicBezTo>
                    <a:pt x="17115" y="19166"/>
                    <a:pt x="17233" y="19166"/>
                    <a:pt x="17233" y="19268"/>
                  </a:cubicBezTo>
                  <a:cubicBezTo>
                    <a:pt x="17351" y="19268"/>
                    <a:pt x="17351" y="19369"/>
                    <a:pt x="17351" y="19369"/>
                  </a:cubicBezTo>
                  <a:cubicBezTo>
                    <a:pt x="17233" y="19369"/>
                    <a:pt x="17233" y="19369"/>
                    <a:pt x="17115" y="19369"/>
                  </a:cubicBezTo>
                  <a:cubicBezTo>
                    <a:pt x="17115" y="19369"/>
                    <a:pt x="16997" y="19268"/>
                    <a:pt x="16879" y="19369"/>
                  </a:cubicBezTo>
                  <a:cubicBezTo>
                    <a:pt x="16879" y="19369"/>
                    <a:pt x="16761" y="19369"/>
                    <a:pt x="16761" y="19369"/>
                  </a:cubicBezTo>
                  <a:cubicBezTo>
                    <a:pt x="16761" y="19470"/>
                    <a:pt x="16761" y="19572"/>
                    <a:pt x="16879" y="19572"/>
                  </a:cubicBezTo>
                  <a:cubicBezTo>
                    <a:pt x="16879" y="19572"/>
                    <a:pt x="16997" y="19572"/>
                    <a:pt x="16997" y="19572"/>
                  </a:cubicBezTo>
                  <a:cubicBezTo>
                    <a:pt x="17115" y="19572"/>
                    <a:pt x="17115" y="19470"/>
                    <a:pt x="17233" y="19470"/>
                  </a:cubicBezTo>
                  <a:cubicBezTo>
                    <a:pt x="17233" y="19470"/>
                    <a:pt x="17351" y="19470"/>
                    <a:pt x="17351" y="19572"/>
                  </a:cubicBezTo>
                  <a:cubicBezTo>
                    <a:pt x="17351" y="19572"/>
                    <a:pt x="17351" y="19673"/>
                    <a:pt x="17351" y="19673"/>
                  </a:cubicBezTo>
                  <a:cubicBezTo>
                    <a:pt x="17469" y="19775"/>
                    <a:pt x="17587" y="19775"/>
                    <a:pt x="17587" y="19775"/>
                  </a:cubicBezTo>
                  <a:cubicBezTo>
                    <a:pt x="17705" y="19876"/>
                    <a:pt x="17705" y="19876"/>
                    <a:pt x="17705" y="19977"/>
                  </a:cubicBezTo>
                  <a:cubicBezTo>
                    <a:pt x="17705" y="19977"/>
                    <a:pt x="17587" y="20079"/>
                    <a:pt x="17587" y="20079"/>
                  </a:cubicBezTo>
                  <a:cubicBezTo>
                    <a:pt x="17587" y="20180"/>
                    <a:pt x="17469" y="20282"/>
                    <a:pt x="17469" y="20282"/>
                  </a:cubicBezTo>
                  <a:cubicBezTo>
                    <a:pt x="17469" y="20383"/>
                    <a:pt x="17469" y="20485"/>
                    <a:pt x="17469" y="20586"/>
                  </a:cubicBezTo>
                  <a:cubicBezTo>
                    <a:pt x="17469" y="20586"/>
                    <a:pt x="17469" y="20789"/>
                    <a:pt x="17469" y="20789"/>
                  </a:cubicBezTo>
                  <a:cubicBezTo>
                    <a:pt x="17469" y="20890"/>
                    <a:pt x="17351" y="20992"/>
                    <a:pt x="17351" y="20992"/>
                  </a:cubicBezTo>
                  <a:cubicBezTo>
                    <a:pt x="17233" y="20992"/>
                    <a:pt x="17115" y="20992"/>
                    <a:pt x="16997" y="20992"/>
                  </a:cubicBezTo>
                  <a:cubicBezTo>
                    <a:pt x="16997" y="20992"/>
                    <a:pt x="16879" y="20890"/>
                    <a:pt x="16879" y="20890"/>
                  </a:cubicBezTo>
                  <a:cubicBezTo>
                    <a:pt x="16879" y="20789"/>
                    <a:pt x="16997" y="20687"/>
                    <a:pt x="16997" y="20687"/>
                  </a:cubicBezTo>
                  <a:cubicBezTo>
                    <a:pt x="16997" y="20586"/>
                    <a:pt x="16997" y="20383"/>
                    <a:pt x="16997" y="20383"/>
                  </a:cubicBezTo>
                  <a:cubicBezTo>
                    <a:pt x="16997" y="20282"/>
                    <a:pt x="16879" y="20282"/>
                    <a:pt x="16761" y="20282"/>
                  </a:cubicBezTo>
                  <a:cubicBezTo>
                    <a:pt x="16761" y="20282"/>
                    <a:pt x="16761" y="20383"/>
                    <a:pt x="16643" y="20485"/>
                  </a:cubicBezTo>
                  <a:cubicBezTo>
                    <a:pt x="16643" y="20485"/>
                    <a:pt x="16525" y="20485"/>
                    <a:pt x="16525" y="20586"/>
                  </a:cubicBezTo>
                  <a:cubicBezTo>
                    <a:pt x="16525" y="20586"/>
                    <a:pt x="16525" y="20687"/>
                    <a:pt x="16643" y="20687"/>
                  </a:cubicBezTo>
                  <a:cubicBezTo>
                    <a:pt x="16761" y="20687"/>
                    <a:pt x="16761" y="20687"/>
                    <a:pt x="16761" y="20687"/>
                  </a:cubicBezTo>
                  <a:cubicBezTo>
                    <a:pt x="16761" y="20789"/>
                    <a:pt x="16761" y="20890"/>
                    <a:pt x="16761" y="20890"/>
                  </a:cubicBezTo>
                  <a:cubicBezTo>
                    <a:pt x="16761" y="20992"/>
                    <a:pt x="16643" y="20992"/>
                    <a:pt x="16643" y="20992"/>
                  </a:cubicBezTo>
                  <a:cubicBezTo>
                    <a:pt x="16643" y="21093"/>
                    <a:pt x="16761" y="21093"/>
                    <a:pt x="16879" y="21194"/>
                  </a:cubicBezTo>
                  <a:cubicBezTo>
                    <a:pt x="16879" y="21194"/>
                    <a:pt x="16761" y="21296"/>
                    <a:pt x="16761" y="21397"/>
                  </a:cubicBezTo>
                  <a:cubicBezTo>
                    <a:pt x="16643" y="21397"/>
                    <a:pt x="16643" y="21600"/>
                    <a:pt x="16525" y="21600"/>
                  </a:cubicBezTo>
                  <a:cubicBezTo>
                    <a:pt x="16407" y="21600"/>
                    <a:pt x="16289" y="21600"/>
                    <a:pt x="16289" y="21600"/>
                  </a:cubicBezTo>
                  <a:cubicBezTo>
                    <a:pt x="16170" y="21499"/>
                    <a:pt x="16170" y="21296"/>
                    <a:pt x="16170" y="21296"/>
                  </a:cubicBezTo>
                  <a:cubicBezTo>
                    <a:pt x="16052" y="21296"/>
                    <a:pt x="16052" y="21194"/>
                    <a:pt x="15934" y="21194"/>
                  </a:cubicBezTo>
                  <a:cubicBezTo>
                    <a:pt x="15934" y="21194"/>
                    <a:pt x="15934" y="21093"/>
                    <a:pt x="15934" y="21093"/>
                  </a:cubicBezTo>
                  <a:cubicBezTo>
                    <a:pt x="15816" y="21093"/>
                    <a:pt x="15698" y="21093"/>
                    <a:pt x="15698" y="21093"/>
                  </a:cubicBezTo>
                  <a:cubicBezTo>
                    <a:pt x="15580" y="21093"/>
                    <a:pt x="15580" y="21194"/>
                    <a:pt x="15580" y="21194"/>
                  </a:cubicBezTo>
                  <a:cubicBezTo>
                    <a:pt x="15462" y="21093"/>
                    <a:pt x="15462" y="20992"/>
                    <a:pt x="15462" y="20992"/>
                  </a:cubicBezTo>
                  <a:cubicBezTo>
                    <a:pt x="15344" y="20789"/>
                    <a:pt x="15108" y="20687"/>
                    <a:pt x="14990" y="20586"/>
                  </a:cubicBezTo>
                  <a:cubicBezTo>
                    <a:pt x="14990" y="20485"/>
                    <a:pt x="14754" y="20282"/>
                    <a:pt x="14636" y="20180"/>
                  </a:cubicBezTo>
                  <a:cubicBezTo>
                    <a:pt x="14636" y="20079"/>
                    <a:pt x="14400" y="19977"/>
                    <a:pt x="14282" y="19876"/>
                  </a:cubicBezTo>
                  <a:cubicBezTo>
                    <a:pt x="14046" y="19775"/>
                    <a:pt x="13574" y="19572"/>
                    <a:pt x="13338" y="19572"/>
                  </a:cubicBezTo>
                  <a:cubicBezTo>
                    <a:pt x="13220" y="19572"/>
                    <a:pt x="12984" y="19572"/>
                    <a:pt x="12748" y="19673"/>
                  </a:cubicBezTo>
                  <a:cubicBezTo>
                    <a:pt x="12748" y="19673"/>
                    <a:pt x="12511" y="19673"/>
                    <a:pt x="12393" y="19673"/>
                  </a:cubicBezTo>
                  <a:cubicBezTo>
                    <a:pt x="12275" y="19775"/>
                    <a:pt x="12157" y="19977"/>
                    <a:pt x="12157" y="20079"/>
                  </a:cubicBezTo>
                  <a:cubicBezTo>
                    <a:pt x="12039" y="20079"/>
                    <a:pt x="11685" y="20180"/>
                    <a:pt x="11567" y="20180"/>
                  </a:cubicBezTo>
                  <a:cubicBezTo>
                    <a:pt x="11449" y="20180"/>
                    <a:pt x="11331" y="20079"/>
                    <a:pt x="11213" y="19977"/>
                  </a:cubicBezTo>
                  <a:cubicBezTo>
                    <a:pt x="11095" y="19977"/>
                    <a:pt x="10977" y="19876"/>
                    <a:pt x="10859" y="19775"/>
                  </a:cubicBezTo>
                  <a:cubicBezTo>
                    <a:pt x="10741" y="19775"/>
                    <a:pt x="10387" y="19876"/>
                    <a:pt x="10269" y="19977"/>
                  </a:cubicBezTo>
                  <a:cubicBezTo>
                    <a:pt x="10269" y="19977"/>
                    <a:pt x="10151" y="20180"/>
                    <a:pt x="10151" y="20282"/>
                  </a:cubicBezTo>
                  <a:cubicBezTo>
                    <a:pt x="10033" y="20383"/>
                    <a:pt x="9797" y="20586"/>
                    <a:pt x="9679" y="20586"/>
                  </a:cubicBezTo>
                  <a:cubicBezTo>
                    <a:pt x="9679" y="20687"/>
                    <a:pt x="9443" y="20687"/>
                    <a:pt x="9443" y="20687"/>
                  </a:cubicBezTo>
                  <a:cubicBezTo>
                    <a:pt x="9207" y="20687"/>
                    <a:pt x="8970" y="20586"/>
                    <a:pt x="8852" y="20485"/>
                  </a:cubicBezTo>
                  <a:cubicBezTo>
                    <a:pt x="8734" y="20485"/>
                    <a:pt x="8498" y="20282"/>
                    <a:pt x="8380" y="20180"/>
                  </a:cubicBezTo>
                  <a:cubicBezTo>
                    <a:pt x="8262" y="20180"/>
                    <a:pt x="7908" y="20079"/>
                    <a:pt x="7790" y="19977"/>
                  </a:cubicBezTo>
                  <a:cubicBezTo>
                    <a:pt x="7672" y="19977"/>
                    <a:pt x="7554" y="19876"/>
                    <a:pt x="7436" y="19775"/>
                  </a:cubicBezTo>
                  <a:cubicBezTo>
                    <a:pt x="7318" y="19775"/>
                    <a:pt x="7082" y="19775"/>
                    <a:pt x="6846" y="19775"/>
                  </a:cubicBezTo>
                  <a:cubicBezTo>
                    <a:pt x="6728" y="19775"/>
                    <a:pt x="6492" y="19775"/>
                    <a:pt x="6256" y="19775"/>
                  </a:cubicBezTo>
                  <a:cubicBezTo>
                    <a:pt x="6256" y="19775"/>
                    <a:pt x="6256" y="19775"/>
                    <a:pt x="6138" y="197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6" name="Google Shape;2716;p280"/>
            <p:cNvSpPr/>
            <p:nvPr/>
          </p:nvSpPr>
          <p:spPr>
            <a:xfrm>
              <a:off x="2013291" y="267789"/>
              <a:ext cx="1222095" cy="14217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38" y="19775"/>
                  </a:moveTo>
                  <a:cubicBezTo>
                    <a:pt x="5902" y="19673"/>
                    <a:pt x="5666" y="19572"/>
                    <a:pt x="5666" y="19470"/>
                  </a:cubicBezTo>
                  <a:cubicBezTo>
                    <a:pt x="5548" y="19470"/>
                    <a:pt x="5430" y="19268"/>
                    <a:pt x="5311" y="19166"/>
                  </a:cubicBezTo>
                  <a:cubicBezTo>
                    <a:pt x="5311" y="19166"/>
                    <a:pt x="5075" y="19065"/>
                    <a:pt x="5075" y="18963"/>
                  </a:cubicBezTo>
                  <a:cubicBezTo>
                    <a:pt x="4957" y="18963"/>
                    <a:pt x="4957" y="18761"/>
                    <a:pt x="4957" y="18659"/>
                  </a:cubicBezTo>
                  <a:cubicBezTo>
                    <a:pt x="4839" y="18558"/>
                    <a:pt x="4721" y="18355"/>
                    <a:pt x="4603" y="18254"/>
                  </a:cubicBezTo>
                  <a:cubicBezTo>
                    <a:pt x="4485" y="18152"/>
                    <a:pt x="4013" y="18051"/>
                    <a:pt x="3895" y="17949"/>
                  </a:cubicBezTo>
                  <a:cubicBezTo>
                    <a:pt x="3777" y="17949"/>
                    <a:pt x="3305" y="17848"/>
                    <a:pt x="3187" y="17645"/>
                  </a:cubicBezTo>
                  <a:cubicBezTo>
                    <a:pt x="3069" y="17544"/>
                    <a:pt x="2951" y="17239"/>
                    <a:pt x="2833" y="17138"/>
                  </a:cubicBezTo>
                  <a:cubicBezTo>
                    <a:pt x="2715" y="17037"/>
                    <a:pt x="2479" y="16834"/>
                    <a:pt x="2361" y="16732"/>
                  </a:cubicBezTo>
                  <a:cubicBezTo>
                    <a:pt x="2361" y="16631"/>
                    <a:pt x="2125" y="16530"/>
                    <a:pt x="2125" y="16530"/>
                  </a:cubicBezTo>
                  <a:cubicBezTo>
                    <a:pt x="2007" y="16530"/>
                    <a:pt x="1770" y="16530"/>
                    <a:pt x="1652" y="16530"/>
                  </a:cubicBezTo>
                  <a:cubicBezTo>
                    <a:pt x="1534" y="16530"/>
                    <a:pt x="1298" y="16428"/>
                    <a:pt x="1298" y="16327"/>
                  </a:cubicBezTo>
                  <a:cubicBezTo>
                    <a:pt x="1180" y="16225"/>
                    <a:pt x="1062" y="16023"/>
                    <a:pt x="944" y="15921"/>
                  </a:cubicBezTo>
                  <a:cubicBezTo>
                    <a:pt x="944" y="15820"/>
                    <a:pt x="826" y="15515"/>
                    <a:pt x="826" y="15414"/>
                  </a:cubicBezTo>
                  <a:cubicBezTo>
                    <a:pt x="826" y="15313"/>
                    <a:pt x="708" y="14907"/>
                    <a:pt x="590" y="14806"/>
                  </a:cubicBezTo>
                  <a:cubicBezTo>
                    <a:pt x="590" y="14603"/>
                    <a:pt x="236" y="14400"/>
                    <a:pt x="236" y="14299"/>
                  </a:cubicBezTo>
                  <a:cubicBezTo>
                    <a:pt x="118" y="14096"/>
                    <a:pt x="118" y="13792"/>
                    <a:pt x="0" y="13589"/>
                  </a:cubicBezTo>
                  <a:cubicBezTo>
                    <a:pt x="0" y="13386"/>
                    <a:pt x="118" y="12980"/>
                    <a:pt x="236" y="12777"/>
                  </a:cubicBezTo>
                  <a:cubicBezTo>
                    <a:pt x="236" y="12575"/>
                    <a:pt x="472" y="12372"/>
                    <a:pt x="590" y="12270"/>
                  </a:cubicBezTo>
                  <a:cubicBezTo>
                    <a:pt x="708" y="12169"/>
                    <a:pt x="1062" y="11966"/>
                    <a:pt x="1180" y="11865"/>
                  </a:cubicBezTo>
                  <a:cubicBezTo>
                    <a:pt x="1180" y="11763"/>
                    <a:pt x="1416" y="11561"/>
                    <a:pt x="1416" y="11459"/>
                  </a:cubicBezTo>
                  <a:cubicBezTo>
                    <a:pt x="1416" y="11358"/>
                    <a:pt x="1416" y="11054"/>
                    <a:pt x="1534" y="10952"/>
                  </a:cubicBezTo>
                  <a:cubicBezTo>
                    <a:pt x="1534" y="10851"/>
                    <a:pt x="1534" y="10648"/>
                    <a:pt x="1534" y="10445"/>
                  </a:cubicBezTo>
                  <a:cubicBezTo>
                    <a:pt x="1652" y="10445"/>
                    <a:pt x="1770" y="10445"/>
                    <a:pt x="1889" y="10445"/>
                  </a:cubicBezTo>
                  <a:cubicBezTo>
                    <a:pt x="2007" y="10445"/>
                    <a:pt x="2361" y="10445"/>
                    <a:pt x="2479" y="10546"/>
                  </a:cubicBezTo>
                  <a:cubicBezTo>
                    <a:pt x="2597" y="10648"/>
                    <a:pt x="2479" y="10851"/>
                    <a:pt x="2479" y="10952"/>
                  </a:cubicBezTo>
                  <a:cubicBezTo>
                    <a:pt x="2479" y="11054"/>
                    <a:pt x="2361" y="11155"/>
                    <a:pt x="2361" y="11256"/>
                  </a:cubicBezTo>
                  <a:cubicBezTo>
                    <a:pt x="2361" y="11358"/>
                    <a:pt x="2479" y="11662"/>
                    <a:pt x="2597" y="11662"/>
                  </a:cubicBezTo>
                  <a:cubicBezTo>
                    <a:pt x="2715" y="11763"/>
                    <a:pt x="2951" y="11763"/>
                    <a:pt x="3069" y="11662"/>
                  </a:cubicBezTo>
                  <a:cubicBezTo>
                    <a:pt x="3187" y="11662"/>
                    <a:pt x="3187" y="11358"/>
                    <a:pt x="3305" y="11358"/>
                  </a:cubicBezTo>
                  <a:cubicBezTo>
                    <a:pt x="3305" y="11256"/>
                    <a:pt x="3541" y="11358"/>
                    <a:pt x="3659" y="11358"/>
                  </a:cubicBezTo>
                  <a:cubicBezTo>
                    <a:pt x="3777" y="11459"/>
                    <a:pt x="3777" y="11662"/>
                    <a:pt x="3895" y="11662"/>
                  </a:cubicBezTo>
                  <a:cubicBezTo>
                    <a:pt x="4013" y="11763"/>
                    <a:pt x="4249" y="11865"/>
                    <a:pt x="4367" y="11763"/>
                  </a:cubicBezTo>
                  <a:cubicBezTo>
                    <a:pt x="4603" y="11763"/>
                    <a:pt x="4839" y="11561"/>
                    <a:pt x="4957" y="11459"/>
                  </a:cubicBezTo>
                  <a:cubicBezTo>
                    <a:pt x="4957" y="11358"/>
                    <a:pt x="5075" y="11155"/>
                    <a:pt x="5193" y="11054"/>
                  </a:cubicBezTo>
                  <a:cubicBezTo>
                    <a:pt x="5193" y="10952"/>
                    <a:pt x="5430" y="10952"/>
                    <a:pt x="5430" y="10851"/>
                  </a:cubicBezTo>
                  <a:cubicBezTo>
                    <a:pt x="5548" y="10749"/>
                    <a:pt x="5548" y="10344"/>
                    <a:pt x="5548" y="10242"/>
                  </a:cubicBezTo>
                  <a:cubicBezTo>
                    <a:pt x="5666" y="10039"/>
                    <a:pt x="5548" y="9837"/>
                    <a:pt x="5666" y="9735"/>
                  </a:cubicBezTo>
                  <a:cubicBezTo>
                    <a:pt x="5666" y="9532"/>
                    <a:pt x="6020" y="9330"/>
                    <a:pt x="6138" y="9228"/>
                  </a:cubicBezTo>
                  <a:cubicBezTo>
                    <a:pt x="6256" y="9228"/>
                    <a:pt x="6492" y="9127"/>
                    <a:pt x="6610" y="9127"/>
                  </a:cubicBezTo>
                  <a:cubicBezTo>
                    <a:pt x="6728" y="9127"/>
                    <a:pt x="6846" y="9228"/>
                    <a:pt x="6846" y="9228"/>
                  </a:cubicBezTo>
                  <a:cubicBezTo>
                    <a:pt x="6964" y="9228"/>
                    <a:pt x="7200" y="9127"/>
                    <a:pt x="7200" y="9025"/>
                  </a:cubicBezTo>
                  <a:cubicBezTo>
                    <a:pt x="7200" y="8924"/>
                    <a:pt x="7318" y="8823"/>
                    <a:pt x="7200" y="8721"/>
                  </a:cubicBezTo>
                  <a:cubicBezTo>
                    <a:pt x="7200" y="8620"/>
                    <a:pt x="6964" y="8721"/>
                    <a:pt x="6846" y="8721"/>
                  </a:cubicBezTo>
                  <a:cubicBezTo>
                    <a:pt x="6846" y="8620"/>
                    <a:pt x="6846" y="8518"/>
                    <a:pt x="6846" y="8417"/>
                  </a:cubicBezTo>
                  <a:cubicBezTo>
                    <a:pt x="6846" y="8214"/>
                    <a:pt x="7200" y="8113"/>
                    <a:pt x="7318" y="8011"/>
                  </a:cubicBezTo>
                  <a:cubicBezTo>
                    <a:pt x="7436" y="8011"/>
                    <a:pt x="7790" y="8011"/>
                    <a:pt x="7908" y="8011"/>
                  </a:cubicBezTo>
                  <a:cubicBezTo>
                    <a:pt x="8026" y="8011"/>
                    <a:pt x="8144" y="8113"/>
                    <a:pt x="8262" y="8214"/>
                  </a:cubicBezTo>
                  <a:cubicBezTo>
                    <a:pt x="8262" y="8315"/>
                    <a:pt x="8262" y="8518"/>
                    <a:pt x="8380" y="8518"/>
                  </a:cubicBezTo>
                  <a:cubicBezTo>
                    <a:pt x="8380" y="8620"/>
                    <a:pt x="8616" y="8721"/>
                    <a:pt x="8616" y="8823"/>
                  </a:cubicBezTo>
                  <a:cubicBezTo>
                    <a:pt x="8852" y="8823"/>
                    <a:pt x="9089" y="8620"/>
                    <a:pt x="9207" y="8518"/>
                  </a:cubicBezTo>
                  <a:cubicBezTo>
                    <a:pt x="9325" y="8417"/>
                    <a:pt x="9561" y="8113"/>
                    <a:pt x="9679" y="8011"/>
                  </a:cubicBezTo>
                  <a:cubicBezTo>
                    <a:pt x="9679" y="7910"/>
                    <a:pt x="9679" y="7707"/>
                    <a:pt x="9679" y="7606"/>
                  </a:cubicBezTo>
                  <a:cubicBezTo>
                    <a:pt x="9679" y="7504"/>
                    <a:pt x="9679" y="7301"/>
                    <a:pt x="9679" y="7200"/>
                  </a:cubicBezTo>
                  <a:cubicBezTo>
                    <a:pt x="9797" y="7099"/>
                    <a:pt x="9915" y="6997"/>
                    <a:pt x="10033" y="6896"/>
                  </a:cubicBezTo>
                  <a:cubicBezTo>
                    <a:pt x="10151" y="6896"/>
                    <a:pt x="10505" y="6896"/>
                    <a:pt x="10741" y="6896"/>
                  </a:cubicBezTo>
                  <a:cubicBezTo>
                    <a:pt x="10859" y="6896"/>
                    <a:pt x="10977" y="6896"/>
                    <a:pt x="11095" y="6896"/>
                  </a:cubicBezTo>
                  <a:cubicBezTo>
                    <a:pt x="11331" y="6794"/>
                    <a:pt x="11449" y="6490"/>
                    <a:pt x="11449" y="6287"/>
                  </a:cubicBezTo>
                  <a:cubicBezTo>
                    <a:pt x="11567" y="6186"/>
                    <a:pt x="11685" y="5983"/>
                    <a:pt x="11685" y="5780"/>
                  </a:cubicBezTo>
                  <a:cubicBezTo>
                    <a:pt x="11803" y="5679"/>
                    <a:pt x="11803" y="5375"/>
                    <a:pt x="11685" y="5273"/>
                  </a:cubicBezTo>
                  <a:cubicBezTo>
                    <a:pt x="11567" y="5172"/>
                    <a:pt x="11331" y="4969"/>
                    <a:pt x="11213" y="4868"/>
                  </a:cubicBezTo>
                  <a:cubicBezTo>
                    <a:pt x="10977" y="4766"/>
                    <a:pt x="10623" y="4665"/>
                    <a:pt x="10505" y="4563"/>
                  </a:cubicBezTo>
                  <a:cubicBezTo>
                    <a:pt x="10505" y="4462"/>
                    <a:pt x="10269" y="4259"/>
                    <a:pt x="10269" y="4158"/>
                  </a:cubicBezTo>
                  <a:cubicBezTo>
                    <a:pt x="10269" y="4056"/>
                    <a:pt x="10387" y="3752"/>
                    <a:pt x="10387" y="3651"/>
                  </a:cubicBezTo>
                  <a:cubicBezTo>
                    <a:pt x="10505" y="3549"/>
                    <a:pt x="10741" y="3448"/>
                    <a:pt x="10859" y="3346"/>
                  </a:cubicBezTo>
                  <a:cubicBezTo>
                    <a:pt x="10977" y="3245"/>
                    <a:pt x="11095" y="3042"/>
                    <a:pt x="11095" y="2941"/>
                  </a:cubicBezTo>
                  <a:cubicBezTo>
                    <a:pt x="11095" y="2839"/>
                    <a:pt x="10977" y="2637"/>
                    <a:pt x="10977" y="2637"/>
                  </a:cubicBezTo>
                  <a:cubicBezTo>
                    <a:pt x="10859" y="2535"/>
                    <a:pt x="10623" y="2535"/>
                    <a:pt x="10623" y="2434"/>
                  </a:cubicBezTo>
                  <a:cubicBezTo>
                    <a:pt x="10505" y="2332"/>
                    <a:pt x="10623" y="2231"/>
                    <a:pt x="10623" y="2130"/>
                  </a:cubicBezTo>
                  <a:cubicBezTo>
                    <a:pt x="10741" y="2028"/>
                    <a:pt x="11213" y="2028"/>
                    <a:pt x="11331" y="2028"/>
                  </a:cubicBezTo>
                  <a:cubicBezTo>
                    <a:pt x="11449" y="2028"/>
                    <a:pt x="11685" y="2130"/>
                    <a:pt x="11803" y="2028"/>
                  </a:cubicBezTo>
                  <a:cubicBezTo>
                    <a:pt x="11921" y="2028"/>
                    <a:pt x="12275" y="2028"/>
                    <a:pt x="12275" y="1927"/>
                  </a:cubicBezTo>
                  <a:cubicBezTo>
                    <a:pt x="12393" y="1825"/>
                    <a:pt x="12275" y="1420"/>
                    <a:pt x="12393" y="1318"/>
                  </a:cubicBezTo>
                  <a:cubicBezTo>
                    <a:pt x="12393" y="1217"/>
                    <a:pt x="12511" y="1014"/>
                    <a:pt x="12511" y="913"/>
                  </a:cubicBezTo>
                  <a:cubicBezTo>
                    <a:pt x="12630" y="811"/>
                    <a:pt x="12984" y="710"/>
                    <a:pt x="13102" y="811"/>
                  </a:cubicBezTo>
                  <a:cubicBezTo>
                    <a:pt x="13338" y="811"/>
                    <a:pt x="13456" y="1115"/>
                    <a:pt x="13692" y="1115"/>
                  </a:cubicBezTo>
                  <a:cubicBezTo>
                    <a:pt x="13810" y="1217"/>
                    <a:pt x="14164" y="1217"/>
                    <a:pt x="14282" y="1217"/>
                  </a:cubicBezTo>
                  <a:cubicBezTo>
                    <a:pt x="14400" y="1217"/>
                    <a:pt x="14636" y="1014"/>
                    <a:pt x="14754" y="1014"/>
                  </a:cubicBezTo>
                  <a:cubicBezTo>
                    <a:pt x="14872" y="913"/>
                    <a:pt x="15226" y="1014"/>
                    <a:pt x="15226" y="913"/>
                  </a:cubicBezTo>
                  <a:cubicBezTo>
                    <a:pt x="15462" y="811"/>
                    <a:pt x="15344" y="406"/>
                    <a:pt x="15462" y="304"/>
                  </a:cubicBezTo>
                  <a:cubicBezTo>
                    <a:pt x="15462" y="203"/>
                    <a:pt x="15698" y="101"/>
                    <a:pt x="15816" y="0"/>
                  </a:cubicBezTo>
                  <a:cubicBezTo>
                    <a:pt x="15934" y="0"/>
                    <a:pt x="15934" y="101"/>
                    <a:pt x="16052" y="101"/>
                  </a:cubicBezTo>
                  <a:cubicBezTo>
                    <a:pt x="16052" y="203"/>
                    <a:pt x="16052" y="304"/>
                    <a:pt x="16052" y="304"/>
                  </a:cubicBezTo>
                  <a:cubicBezTo>
                    <a:pt x="16052" y="304"/>
                    <a:pt x="16289" y="304"/>
                    <a:pt x="16289" y="304"/>
                  </a:cubicBezTo>
                  <a:cubicBezTo>
                    <a:pt x="16407" y="406"/>
                    <a:pt x="16643" y="406"/>
                    <a:pt x="16643" y="507"/>
                  </a:cubicBezTo>
                  <a:cubicBezTo>
                    <a:pt x="16761" y="507"/>
                    <a:pt x="16879" y="710"/>
                    <a:pt x="16997" y="710"/>
                  </a:cubicBezTo>
                  <a:cubicBezTo>
                    <a:pt x="17115" y="710"/>
                    <a:pt x="17233" y="710"/>
                    <a:pt x="17351" y="710"/>
                  </a:cubicBezTo>
                  <a:cubicBezTo>
                    <a:pt x="17351" y="710"/>
                    <a:pt x="17587" y="710"/>
                    <a:pt x="17705" y="710"/>
                  </a:cubicBezTo>
                  <a:cubicBezTo>
                    <a:pt x="17705" y="710"/>
                    <a:pt x="17823" y="710"/>
                    <a:pt x="17941" y="710"/>
                  </a:cubicBezTo>
                  <a:cubicBezTo>
                    <a:pt x="18059" y="710"/>
                    <a:pt x="18177" y="608"/>
                    <a:pt x="18295" y="710"/>
                  </a:cubicBezTo>
                  <a:cubicBezTo>
                    <a:pt x="18413" y="710"/>
                    <a:pt x="18531" y="811"/>
                    <a:pt x="18649" y="811"/>
                  </a:cubicBezTo>
                  <a:cubicBezTo>
                    <a:pt x="18649" y="913"/>
                    <a:pt x="18649" y="913"/>
                    <a:pt x="18649" y="913"/>
                  </a:cubicBezTo>
                  <a:cubicBezTo>
                    <a:pt x="18649" y="1014"/>
                    <a:pt x="18531" y="1217"/>
                    <a:pt x="18531" y="1318"/>
                  </a:cubicBezTo>
                  <a:cubicBezTo>
                    <a:pt x="18531" y="1420"/>
                    <a:pt x="18531" y="1521"/>
                    <a:pt x="18531" y="1623"/>
                  </a:cubicBezTo>
                  <a:cubicBezTo>
                    <a:pt x="18413" y="1724"/>
                    <a:pt x="18059" y="1724"/>
                    <a:pt x="18059" y="1825"/>
                  </a:cubicBezTo>
                  <a:cubicBezTo>
                    <a:pt x="17941" y="1927"/>
                    <a:pt x="17941" y="2231"/>
                    <a:pt x="17941" y="2434"/>
                  </a:cubicBezTo>
                  <a:cubicBezTo>
                    <a:pt x="17823" y="2535"/>
                    <a:pt x="17705" y="2637"/>
                    <a:pt x="17587" y="2738"/>
                  </a:cubicBezTo>
                  <a:cubicBezTo>
                    <a:pt x="17469" y="2839"/>
                    <a:pt x="17115" y="2941"/>
                    <a:pt x="16879" y="2941"/>
                  </a:cubicBezTo>
                  <a:cubicBezTo>
                    <a:pt x="16761" y="3042"/>
                    <a:pt x="16407" y="3042"/>
                    <a:pt x="16289" y="3245"/>
                  </a:cubicBezTo>
                  <a:cubicBezTo>
                    <a:pt x="16170" y="3346"/>
                    <a:pt x="16289" y="3651"/>
                    <a:pt x="16289" y="3752"/>
                  </a:cubicBezTo>
                  <a:cubicBezTo>
                    <a:pt x="16289" y="3854"/>
                    <a:pt x="16289" y="4056"/>
                    <a:pt x="16289" y="4158"/>
                  </a:cubicBezTo>
                  <a:cubicBezTo>
                    <a:pt x="16170" y="4259"/>
                    <a:pt x="15934" y="4158"/>
                    <a:pt x="15816" y="4259"/>
                  </a:cubicBezTo>
                  <a:cubicBezTo>
                    <a:pt x="15698" y="4259"/>
                    <a:pt x="15462" y="4462"/>
                    <a:pt x="15462" y="4665"/>
                  </a:cubicBezTo>
                  <a:cubicBezTo>
                    <a:pt x="15344" y="4766"/>
                    <a:pt x="15344" y="5172"/>
                    <a:pt x="15344" y="5375"/>
                  </a:cubicBezTo>
                  <a:cubicBezTo>
                    <a:pt x="15344" y="5577"/>
                    <a:pt x="15698" y="5882"/>
                    <a:pt x="15816" y="6085"/>
                  </a:cubicBezTo>
                  <a:cubicBezTo>
                    <a:pt x="15934" y="6085"/>
                    <a:pt x="16170" y="6186"/>
                    <a:pt x="16289" y="6287"/>
                  </a:cubicBezTo>
                  <a:cubicBezTo>
                    <a:pt x="16407" y="6389"/>
                    <a:pt x="16525" y="6693"/>
                    <a:pt x="16525" y="6794"/>
                  </a:cubicBezTo>
                  <a:cubicBezTo>
                    <a:pt x="16525" y="6896"/>
                    <a:pt x="16407" y="7099"/>
                    <a:pt x="16407" y="7200"/>
                  </a:cubicBezTo>
                  <a:cubicBezTo>
                    <a:pt x="16289" y="7200"/>
                    <a:pt x="16052" y="7301"/>
                    <a:pt x="15934" y="7301"/>
                  </a:cubicBezTo>
                  <a:cubicBezTo>
                    <a:pt x="15934" y="7403"/>
                    <a:pt x="15816" y="7606"/>
                    <a:pt x="15816" y="7808"/>
                  </a:cubicBezTo>
                  <a:cubicBezTo>
                    <a:pt x="15816" y="7910"/>
                    <a:pt x="15934" y="8214"/>
                    <a:pt x="16052" y="8315"/>
                  </a:cubicBezTo>
                  <a:cubicBezTo>
                    <a:pt x="16170" y="8417"/>
                    <a:pt x="16289" y="8620"/>
                    <a:pt x="16407" y="8721"/>
                  </a:cubicBezTo>
                  <a:cubicBezTo>
                    <a:pt x="16525" y="8721"/>
                    <a:pt x="16761" y="8823"/>
                    <a:pt x="16761" y="8823"/>
                  </a:cubicBezTo>
                  <a:cubicBezTo>
                    <a:pt x="16879" y="8924"/>
                    <a:pt x="16997" y="9025"/>
                    <a:pt x="16997" y="9127"/>
                  </a:cubicBezTo>
                  <a:cubicBezTo>
                    <a:pt x="17115" y="9228"/>
                    <a:pt x="16997" y="9431"/>
                    <a:pt x="16997" y="9532"/>
                  </a:cubicBezTo>
                  <a:cubicBezTo>
                    <a:pt x="16997" y="9634"/>
                    <a:pt x="16997" y="9837"/>
                    <a:pt x="17115" y="9837"/>
                  </a:cubicBezTo>
                  <a:cubicBezTo>
                    <a:pt x="17233" y="9938"/>
                    <a:pt x="17469" y="9837"/>
                    <a:pt x="17587" y="9837"/>
                  </a:cubicBezTo>
                  <a:cubicBezTo>
                    <a:pt x="17587" y="9837"/>
                    <a:pt x="17823" y="9837"/>
                    <a:pt x="17823" y="9837"/>
                  </a:cubicBezTo>
                  <a:cubicBezTo>
                    <a:pt x="17941" y="9938"/>
                    <a:pt x="17823" y="10242"/>
                    <a:pt x="17823" y="10344"/>
                  </a:cubicBezTo>
                  <a:cubicBezTo>
                    <a:pt x="17823" y="10344"/>
                    <a:pt x="17941" y="10445"/>
                    <a:pt x="18059" y="10445"/>
                  </a:cubicBezTo>
                  <a:cubicBezTo>
                    <a:pt x="18177" y="10546"/>
                    <a:pt x="18413" y="10344"/>
                    <a:pt x="18531" y="10344"/>
                  </a:cubicBezTo>
                  <a:cubicBezTo>
                    <a:pt x="18531" y="10242"/>
                    <a:pt x="18649" y="10039"/>
                    <a:pt x="18767" y="10039"/>
                  </a:cubicBezTo>
                  <a:cubicBezTo>
                    <a:pt x="18767" y="10039"/>
                    <a:pt x="19003" y="10039"/>
                    <a:pt x="19121" y="10039"/>
                  </a:cubicBezTo>
                  <a:cubicBezTo>
                    <a:pt x="19121" y="9938"/>
                    <a:pt x="19239" y="9837"/>
                    <a:pt x="19357" y="9837"/>
                  </a:cubicBezTo>
                  <a:cubicBezTo>
                    <a:pt x="19475" y="9735"/>
                    <a:pt x="19830" y="9735"/>
                    <a:pt x="19948" y="9735"/>
                  </a:cubicBezTo>
                  <a:cubicBezTo>
                    <a:pt x="20066" y="9735"/>
                    <a:pt x="20184" y="9837"/>
                    <a:pt x="20302" y="9938"/>
                  </a:cubicBezTo>
                  <a:cubicBezTo>
                    <a:pt x="20420" y="9938"/>
                    <a:pt x="20774" y="9837"/>
                    <a:pt x="20892" y="9938"/>
                  </a:cubicBezTo>
                  <a:cubicBezTo>
                    <a:pt x="21010" y="10039"/>
                    <a:pt x="21128" y="10344"/>
                    <a:pt x="21128" y="10445"/>
                  </a:cubicBezTo>
                  <a:cubicBezTo>
                    <a:pt x="21246" y="10546"/>
                    <a:pt x="21246" y="10749"/>
                    <a:pt x="21246" y="10851"/>
                  </a:cubicBezTo>
                  <a:cubicBezTo>
                    <a:pt x="21246" y="10952"/>
                    <a:pt x="21128" y="11256"/>
                    <a:pt x="21246" y="11459"/>
                  </a:cubicBezTo>
                  <a:cubicBezTo>
                    <a:pt x="21246" y="11561"/>
                    <a:pt x="21600" y="11662"/>
                    <a:pt x="21600" y="11763"/>
                  </a:cubicBezTo>
                  <a:cubicBezTo>
                    <a:pt x="21600" y="11763"/>
                    <a:pt x="21600" y="11865"/>
                    <a:pt x="21600" y="11966"/>
                  </a:cubicBezTo>
                  <a:cubicBezTo>
                    <a:pt x="21600" y="11966"/>
                    <a:pt x="21600" y="11966"/>
                    <a:pt x="21600" y="11966"/>
                  </a:cubicBezTo>
                  <a:cubicBezTo>
                    <a:pt x="21482" y="11966"/>
                    <a:pt x="21364" y="12068"/>
                    <a:pt x="21364" y="12068"/>
                  </a:cubicBezTo>
                  <a:cubicBezTo>
                    <a:pt x="21246" y="12169"/>
                    <a:pt x="21010" y="12169"/>
                    <a:pt x="21010" y="12270"/>
                  </a:cubicBezTo>
                  <a:cubicBezTo>
                    <a:pt x="20892" y="12270"/>
                    <a:pt x="20774" y="12372"/>
                    <a:pt x="20774" y="12372"/>
                  </a:cubicBezTo>
                  <a:cubicBezTo>
                    <a:pt x="20774" y="12473"/>
                    <a:pt x="20656" y="12575"/>
                    <a:pt x="20656" y="12575"/>
                  </a:cubicBezTo>
                  <a:cubicBezTo>
                    <a:pt x="20538" y="12575"/>
                    <a:pt x="20538" y="12575"/>
                    <a:pt x="20420" y="12575"/>
                  </a:cubicBezTo>
                  <a:cubicBezTo>
                    <a:pt x="20420" y="12575"/>
                    <a:pt x="20302" y="12676"/>
                    <a:pt x="20184" y="12676"/>
                  </a:cubicBezTo>
                  <a:cubicBezTo>
                    <a:pt x="20066" y="12777"/>
                    <a:pt x="19711" y="12980"/>
                    <a:pt x="19593" y="13082"/>
                  </a:cubicBezTo>
                  <a:cubicBezTo>
                    <a:pt x="19593" y="13082"/>
                    <a:pt x="19357" y="13082"/>
                    <a:pt x="19357" y="13183"/>
                  </a:cubicBezTo>
                  <a:cubicBezTo>
                    <a:pt x="19239" y="13183"/>
                    <a:pt x="19121" y="13285"/>
                    <a:pt x="19003" y="13285"/>
                  </a:cubicBezTo>
                  <a:cubicBezTo>
                    <a:pt x="18885" y="13386"/>
                    <a:pt x="18767" y="13487"/>
                    <a:pt x="18649" y="13487"/>
                  </a:cubicBezTo>
                  <a:cubicBezTo>
                    <a:pt x="18531" y="13487"/>
                    <a:pt x="18413" y="13589"/>
                    <a:pt x="18295" y="13690"/>
                  </a:cubicBezTo>
                  <a:cubicBezTo>
                    <a:pt x="18177" y="13690"/>
                    <a:pt x="18059" y="13792"/>
                    <a:pt x="17941" y="13893"/>
                  </a:cubicBezTo>
                  <a:cubicBezTo>
                    <a:pt x="17823" y="13994"/>
                    <a:pt x="17351" y="14096"/>
                    <a:pt x="17233" y="14096"/>
                  </a:cubicBezTo>
                  <a:cubicBezTo>
                    <a:pt x="17115" y="14197"/>
                    <a:pt x="16879" y="14400"/>
                    <a:pt x="16761" y="14400"/>
                  </a:cubicBezTo>
                  <a:cubicBezTo>
                    <a:pt x="16643" y="14400"/>
                    <a:pt x="16525" y="14400"/>
                    <a:pt x="16525" y="14400"/>
                  </a:cubicBezTo>
                  <a:cubicBezTo>
                    <a:pt x="16525" y="14400"/>
                    <a:pt x="16407" y="14299"/>
                    <a:pt x="16407" y="14197"/>
                  </a:cubicBezTo>
                  <a:cubicBezTo>
                    <a:pt x="16407" y="14197"/>
                    <a:pt x="16407" y="14096"/>
                    <a:pt x="16525" y="13994"/>
                  </a:cubicBezTo>
                  <a:cubicBezTo>
                    <a:pt x="16525" y="13994"/>
                    <a:pt x="16761" y="13994"/>
                    <a:pt x="16761" y="13893"/>
                  </a:cubicBezTo>
                  <a:cubicBezTo>
                    <a:pt x="16879" y="13893"/>
                    <a:pt x="16997" y="13792"/>
                    <a:pt x="16997" y="13792"/>
                  </a:cubicBezTo>
                  <a:cubicBezTo>
                    <a:pt x="17115" y="13690"/>
                    <a:pt x="17233" y="13690"/>
                    <a:pt x="17233" y="13589"/>
                  </a:cubicBezTo>
                  <a:cubicBezTo>
                    <a:pt x="17351" y="13589"/>
                    <a:pt x="17351" y="13386"/>
                    <a:pt x="17469" y="13386"/>
                  </a:cubicBezTo>
                  <a:cubicBezTo>
                    <a:pt x="17587" y="13386"/>
                    <a:pt x="17587" y="13386"/>
                    <a:pt x="17587" y="13386"/>
                  </a:cubicBezTo>
                  <a:cubicBezTo>
                    <a:pt x="17587" y="13386"/>
                    <a:pt x="17587" y="13487"/>
                    <a:pt x="17705" y="13487"/>
                  </a:cubicBezTo>
                  <a:cubicBezTo>
                    <a:pt x="17705" y="13487"/>
                    <a:pt x="17823" y="13487"/>
                    <a:pt x="17941" y="13487"/>
                  </a:cubicBezTo>
                  <a:cubicBezTo>
                    <a:pt x="17941" y="13386"/>
                    <a:pt x="18059" y="13386"/>
                    <a:pt x="18059" y="13285"/>
                  </a:cubicBezTo>
                  <a:cubicBezTo>
                    <a:pt x="18059" y="13285"/>
                    <a:pt x="18059" y="13183"/>
                    <a:pt x="17941" y="13183"/>
                  </a:cubicBezTo>
                  <a:cubicBezTo>
                    <a:pt x="17941" y="13183"/>
                    <a:pt x="17941" y="13285"/>
                    <a:pt x="17823" y="13285"/>
                  </a:cubicBezTo>
                  <a:cubicBezTo>
                    <a:pt x="17705" y="13285"/>
                    <a:pt x="17705" y="13285"/>
                    <a:pt x="17705" y="13285"/>
                  </a:cubicBezTo>
                  <a:cubicBezTo>
                    <a:pt x="17705" y="13183"/>
                    <a:pt x="17941" y="13082"/>
                    <a:pt x="17941" y="13082"/>
                  </a:cubicBezTo>
                  <a:cubicBezTo>
                    <a:pt x="17941" y="13082"/>
                    <a:pt x="17823" y="13082"/>
                    <a:pt x="17705" y="13082"/>
                  </a:cubicBezTo>
                  <a:cubicBezTo>
                    <a:pt x="17705" y="13082"/>
                    <a:pt x="17587" y="13082"/>
                    <a:pt x="17587" y="13082"/>
                  </a:cubicBezTo>
                  <a:cubicBezTo>
                    <a:pt x="17469" y="13082"/>
                    <a:pt x="17351" y="12980"/>
                    <a:pt x="17233" y="12980"/>
                  </a:cubicBezTo>
                  <a:cubicBezTo>
                    <a:pt x="17233" y="12980"/>
                    <a:pt x="17115" y="12980"/>
                    <a:pt x="17115" y="12980"/>
                  </a:cubicBezTo>
                  <a:cubicBezTo>
                    <a:pt x="17115" y="12980"/>
                    <a:pt x="17115" y="13082"/>
                    <a:pt x="16997" y="13082"/>
                  </a:cubicBezTo>
                  <a:cubicBezTo>
                    <a:pt x="16997" y="13183"/>
                    <a:pt x="16879" y="13183"/>
                    <a:pt x="16761" y="13183"/>
                  </a:cubicBezTo>
                  <a:cubicBezTo>
                    <a:pt x="16761" y="13183"/>
                    <a:pt x="16761" y="13285"/>
                    <a:pt x="16761" y="13386"/>
                  </a:cubicBezTo>
                  <a:cubicBezTo>
                    <a:pt x="16761" y="13386"/>
                    <a:pt x="16879" y="13487"/>
                    <a:pt x="16879" y="13589"/>
                  </a:cubicBezTo>
                  <a:cubicBezTo>
                    <a:pt x="16879" y="13589"/>
                    <a:pt x="16761" y="13690"/>
                    <a:pt x="16643" y="13690"/>
                  </a:cubicBezTo>
                  <a:cubicBezTo>
                    <a:pt x="16643" y="13589"/>
                    <a:pt x="16643" y="13487"/>
                    <a:pt x="16643" y="13487"/>
                  </a:cubicBezTo>
                  <a:cubicBezTo>
                    <a:pt x="16643" y="13487"/>
                    <a:pt x="16525" y="13487"/>
                    <a:pt x="16525" y="13589"/>
                  </a:cubicBezTo>
                  <a:cubicBezTo>
                    <a:pt x="16407" y="13589"/>
                    <a:pt x="16407" y="13589"/>
                    <a:pt x="16289" y="13589"/>
                  </a:cubicBezTo>
                  <a:cubicBezTo>
                    <a:pt x="16289" y="13589"/>
                    <a:pt x="16170" y="13589"/>
                    <a:pt x="16170" y="13589"/>
                  </a:cubicBezTo>
                  <a:cubicBezTo>
                    <a:pt x="16052" y="13589"/>
                    <a:pt x="15934" y="13589"/>
                    <a:pt x="15934" y="13589"/>
                  </a:cubicBezTo>
                  <a:cubicBezTo>
                    <a:pt x="15816" y="13589"/>
                    <a:pt x="15816" y="13690"/>
                    <a:pt x="15816" y="13690"/>
                  </a:cubicBezTo>
                  <a:cubicBezTo>
                    <a:pt x="15816" y="13690"/>
                    <a:pt x="15698" y="13893"/>
                    <a:pt x="15580" y="13893"/>
                  </a:cubicBezTo>
                  <a:cubicBezTo>
                    <a:pt x="15580" y="13893"/>
                    <a:pt x="15462" y="13893"/>
                    <a:pt x="15462" y="13994"/>
                  </a:cubicBezTo>
                  <a:cubicBezTo>
                    <a:pt x="15344" y="13994"/>
                    <a:pt x="15344" y="14096"/>
                    <a:pt x="15344" y="14096"/>
                  </a:cubicBezTo>
                  <a:cubicBezTo>
                    <a:pt x="15344" y="14197"/>
                    <a:pt x="15580" y="14096"/>
                    <a:pt x="15580" y="14096"/>
                  </a:cubicBezTo>
                  <a:cubicBezTo>
                    <a:pt x="15698" y="14096"/>
                    <a:pt x="15816" y="14096"/>
                    <a:pt x="15816" y="14197"/>
                  </a:cubicBezTo>
                  <a:cubicBezTo>
                    <a:pt x="15934" y="14299"/>
                    <a:pt x="15816" y="14400"/>
                    <a:pt x="15816" y="14501"/>
                  </a:cubicBezTo>
                  <a:cubicBezTo>
                    <a:pt x="15698" y="14501"/>
                    <a:pt x="15580" y="14501"/>
                    <a:pt x="15462" y="14501"/>
                  </a:cubicBezTo>
                  <a:cubicBezTo>
                    <a:pt x="15462" y="14501"/>
                    <a:pt x="15462" y="14400"/>
                    <a:pt x="15344" y="14299"/>
                  </a:cubicBezTo>
                  <a:cubicBezTo>
                    <a:pt x="15226" y="14299"/>
                    <a:pt x="15108" y="14400"/>
                    <a:pt x="15108" y="14400"/>
                  </a:cubicBezTo>
                  <a:cubicBezTo>
                    <a:pt x="14990" y="14400"/>
                    <a:pt x="14990" y="14603"/>
                    <a:pt x="14990" y="14603"/>
                  </a:cubicBezTo>
                  <a:cubicBezTo>
                    <a:pt x="15108" y="14704"/>
                    <a:pt x="15108" y="14806"/>
                    <a:pt x="15108" y="14806"/>
                  </a:cubicBezTo>
                  <a:cubicBezTo>
                    <a:pt x="15108" y="14806"/>
                    <a:pt x="14990" y="14907"/>
                    <a:pt x="14990" y="14907"/>
                  </a:cubicBezTo>
                  <a:cubicBezTo>
                    <a:pt x="14990" y="15008"/>
                    <a:pt x="15108" y="15211"/>
                    <a:pt x="15108" y="15313"/>
                  </a:cubicBezTo>
                  <a:cubicBezTo>
                    <a:pt x="14990" y="15313"/>
                    <a:pt x="14872" y="15313"/>
                    <a:pt x="14872" y="15313"/>
                  </a:cubicBezTo>
                  <a:cubicBezTo>
                    <a:pt x="14872" y="15414"/>
                    <a:pt x="14754" y="15313"/>
                    <a:pt x="14636" y="15313"/>
                  </a:cubicBezTo>
                  <a:cubicBezTo>
                    <a:pt x="14636" y="15313"/>
                    <a:pt x="14518" y="15211"/>
                    <a:pt x="14518" y="15211"/>
                  </a:cubicBezTo>
                  <a:cubicBezTo>
                    <a:pt x="14518" y="15110"/>
                    <a:pt x="14636" y="14907"/>
                    <a:pt x="14636" y="14806"/>
                  </a:cubicBezTo>
                  <a:cubicBezTo>
                    <a:pt x="14518" y="14806"/>
                    <a:pt x="14400" y="14704"/>
                    <a:pt x="14400" y="14704"/>
                  </a:cubicBezTo>
                  <a:cubicBezTo>
                    <a:pt x="14400" y="14704"/>
                    <a:pt x="14400" y="14501"/>
                    <a:pt x="14282" y="14501"/>
                  </a:cubicBezTo>
                  <a:cubicBezTo>
                    <a:pt x="14282" y="14501"/>
                    <a:pt x="14164" y="14603"/>
                    <a:pt x="14046" y="14704"/>
                  </a:cubicBezTo>
                  <a:cubicBezTo>
                    <a:pt x="14046" y="14704"/>
                    <a:pt x="14046" y="14806"/>
                    <a:pt x="14046" y="14907"/>
                  </a:cubicBezTo>
                  <a:cubicBezTo>
                    <a:pt x="14164" y="14907"/>
                    <a:pt x="14164" y="15110"/>
                    <a:pt x="14164" y="15110"/>
                  </a:cubicBezTo>
                  <a:cubicBezTo>
                    <a:pt x="14164" y="15211"/>
                    <a:pt x="14046" y="15211"/>
                    <a:pt x="14046" y="15313"/>
                  </a:cubicBezTo>
                  <a:cubicBezTo>
                    <a:pt x="13928" y="15414"/>
                    <a:pt x="13928" y="15617"/>
                    <a:pt x="13928" y="15718"/>
                  </a:cubicBezTo>
                  <a:cubicBezTo>
                    <a:pt x="13928" y="15820"/>
                    <a:pt x="14046" y="15921"/>
                    <a:pt x="14164" y="16023"/>
                  </a:cubicBezTo>
                  <a:cubicBezTo>
                    <a:pt x="14164" y="16023"/>
                    <a:pt x="14400" y="16023"/>
                    <a:pt x="14400" y="16023"/>
                  </a:cubicBezTo>
                  <a:cubicBezTo>
                    <a:pt x="14518" y="16023"/>
                    <a:pt x="14518" y="16225"/>
                    <a:pt x="14518" y="16225"/>
                  </a:cubicBezTo>
                  <a:cubicBezTo>
                    <a:pt x="14636" y="16225"/>
                    <a:pt x="14754" y="16225"/>
                    <a:pt x="14754" y="16225"/>
                  </a:cubicBezTo>
                  <a:cubicBezTo>
                    <a:pt x="14872" y="16225"/>
                    <a:pt x="15108" y="16225"/>
                    <a:pt x="15108" y="16225"/>
                  </a:cubicBezTo>
                  <a:cubicBezTo>
                    <a:pt x="15226" y="16225"/>
                    <a:pt x="15344" y="16225"/>
                    <a:pt x="15344" y="16225"/>
                  </a:cubicBezTo>
                  <a:cubicBezTo>
                    <a:pt x="15344" y="16327"/>
                    <a:pt x="15344" y="16428"/>
                    <a:pt x="15344" y="16428"/>
                  </a:cubicBezTo>
                  <a:cubicBezTo>
                    <a:pt x="15344" y="16428"/>
                    <a:pt x="15226" y="16530"/>
                    <a:pt x="15226" y="16631"/>
                  </a:cubicBezTo>
                  <a:cubicBezTo>
                    <a:pt x="15226" y="16631"/>
                    <a:pt x="15344" y="16732"/>
                    <a:pt x="15344" y="16732"/>
                  </a:cubicBezTo>
                  <a:cubicBezTo>
                    <a:pt x="15462" y="16732"/>
                    <a:pt x="15462" y="16732"/>
                    <a:pt x="15462" y="16631"/>
                  </a:cubicBezTo>
                  <a:cubicBezTo>
                    <a:pt x="15462" y="16631"/>
                    <a:pt x="15462" y="16530"/>
                    <a:pt x="15462" y="16530"/>
                  </a:cubicBezTo>
                  <a:cubicBezTo>
                    <a:pt x="15462" y="16428"/>
                    <a:pt x="15462" y="16327"/>
                    <a:pt x="15462" y="16225"/>
                  </a:cubicBezTo>
                  <a:cubicBezTo>
                    <a:pt x="15580" y="16225"/>
                    <a:pt x="15580" y="16124"/>
                    <a:pt x="15580" y="16023"/>
                  </a:cubicBezTo>
                  <a:cubicBezTo>
                    <a:pt x="15580" y="15921"/>
                    <a:pt x="15580" y="15820"/>
                    <a:pt x="15580" y="15718"/>
                  </a:cubicBezTo>
                  <a:cubicBezTo>
                    <a:pt x="15698" y="15718"/>
                    <a:pt x="15698" y="15617"/>
                    <a:pt x="15698" y="15617"/>
                  </a:cubicBezTo>
                  <a:cubicBezTo>
                    <a:pt x="15698" y="15515"/>
                    <a:pt x="15580" y="15414"/>
                    <a:pt x="15698" y="15414"/>
                  </a:cubicBezTo>
                  <a:cubicBezTo>
                    <a:pt x="15816" y="15414"/>
                    <a:pt x="15816" y="15414"/>
                    <a:pt x="15816" y="15414"/>
                  </a:cubicBezTo>
                  <a:cubicBezTo>
                    <a:pt x="15816" y="15414"/>
                    <a:pt x="15816" y="15515"/>
                    <a:pt x="15816" y="15617"/>
                  </a:cubicBezTo>
                  <a:cubicBezTo>
                    <a:pt x="15816" y="15617"/>
                    <a:pt x="15816" y="15718"/>
                    <a:pt x="15816" y="15718"/>
                  </a:cubicBezTo>
                  <a:cubicBezTo>
                    <a:pt x="15816" y="15820"/>
                    <a:pt x="15698" y="16023"/>
                    <a:pt x="15698" y="16023"/>
                  </a:cubicBezTo>
                  <a:cubicBezTo>
                    <a:pt x="15698" y="16124"/>
                    <a:pt x="15698" y="16327"/>
                    <a:pt x="15698" y="16327"/>
                  </a:cubicBezTo>
                  <a:cubicBezTo>
                    <a:pt x="15698" y="16428"/>
                    <a:pt x="15698" y="16428"/>
                    <a:pt x="15698" y="16530"/>
                  </a:cubicBezTo>
                  <a:cubicBezTo>
                    <a:pt x="15698" y="16530"/>
                    <a:pt x="15698" y="16631"/>
                    <a:pt x="15698" y="16631"/>
                  </a:cubicBezTo>
                  <a:cubicBezTo>
                    <a:pt x="15580" y="16732"/>
                    <a:pt x="15580" y="16834"/>
                    <a:pt x="15580" y="16834"/>
                  </a:cubicBezTo>
                  <a:cubicBezTo>
                    <a:pt x="15580" y="16935"/>
                    <a:pt x="15580" y="17037"/>
                    <a:pt x="15580" y="17138"/>
                  </a:cubicBezTo>
                  <a:cubicBezTo>
                    <a:pt x="15698" y="17138"/>
                    <a:pt x="15580" y="17239"/>
                    <a:pt x="15580" y="17239"/>
                  </a:cubicBezTo>
                  <a:cubicBezTo>
                    <a:pt x="15698" y="17341"/>
                    <a:pt x="15698" y="17239"/>
                    <a:pt x="15698" y="17341"/>
                  </a:cubicBezTo>
                  <a:cubicBezTo>
                    <a:pt x="15816" y="17341"/>
                    <a:pt x="15816" y="17442"/>
                    <a:pt x="15816" y="17544"/>
                  </a:cubicBezTo>
                  <a:cubicBezTo>
                    <a:pt x="15934" y="17544"/>
                    <a:pt x="15934" y="17544"/>
                    <a:pt x="15934" y="17544"/>
                  </a:cubicBezTo>
                  <a:cubicBezTo>
                    <a:pt x="15934" y="17645"/>
                    <a:pt x="15934" y="17645"/>
                    <a:pt x="15934" y="17746"/>
                  </a:cubicBezTo>
                  <a:cubicBezTo>
                    <a:pt x="15934" y="17746"/>
                    <a:pt x="15816" y="17848"/>
                    <a:pt x="15816" y="17848"/>
                  </a:cubicBezTo>
                  <a:cubicBezTo>
                    <a:pt x="15816" y="17848"/>
                    <a:pt x="15934" y="17949"/>
                    <a:pt x="15934" y="18051"/>
                  </a:cubicBezTo>
                  <a:cubicBezTo>
                    <a:pt x="15816" y="18051"/>
                    <a:pt x="15816" y="18152"/>
                    <a:pt x="15816" y="18152"/>
                  </a:cubicBezTo>
                  <a:cubicBezTo>
                    <a:pt x="15698" y="18152"/>
                    <a:pt x="15698" y="18051"/>
                    <a:pt x="15580" y="18051"/>
                  </a:cubicBezTo>
                  <a:cubicBezTo>
                    <a:pt x="15580" y="17949"/>
                    <a:pt x="15580" y="17949"/>
                    <a:pt x="15580" y="17949"/>
                  </a:cubicBezTo>
                  <a:cubicBezTo>
                    <a:pt x="15580" y="17848"/>
                    <a:pt x="15462" y="17949"/>
                    <a:pt x="15462" y="17949"/>
                  </a:cubicBezTo>
                  <a:cubicBezTo>
                    <a:pt x="15344" y="17949"/>
                    <a:pt x="15344" y="18051"/>
                    <a:pt x="15344" y="18152"/>
                  </a:cubicBezTo>
                  <a:cubicBezTo>
                    <a:pt x="15462" y="18152"/>
                    <a:pt x="15462" y="18254"/>
                    <a:pt x="15580" y="18254"/>
                  </a:cubicBezTo>
                  <a:cubicBezTo>
                    <a:pt x="15580" y="18355"/>
                    <a:pt x="15462" y="18355"/>
                    <a:pt x="15462" y="18355"/>
                  </a:cubicBezTo>
                  <a:cubicBezTo>
                    <a:pt x="15462" y="18456"/>
                    <a:pt x="15462" y="18456"/>
                    <a:pt x="15462" y="18456"/>
                  </a:cubicBezTo>
                  <a:cubicBezTo>
                    <a:pt x="15462" y="18558"/>
                    <a:pt x="15580" y="18456"/>
                    <a:pt x="15580" y="18456"/>
                  </a:cubicBezTo>
                  <a:cubicBezTo>
                    <a:pt x="15698" y="18456"/>
                    <a:pt x="15698" y="18355"/>
                    <a:pt x="15698" y="18355"/>
                  </a:cubicBezTo>
                  <a:cubicBezTo>
                    <a:pt x="15698" y="18355"/>
                    <a:pt x="15816" y="18355"/>
                    <a:pt x="15934" y="18456"/>
                  </a:cubicBezTo>
                  <a:cubicBezTo>
                    <a:pt x="15934" y="18456"/>
                    <a:pt x="15934" y="18558"/>
                    <a:pt x="16052" y="18558"/>
                  </a:cubicBezTo>
                  <a:cubicBezTo>
                    <a:pt x="16052" y="18659"/>
                    <a:pt x="16052" y="18659"/>
                    <a:pt x="16170" y="18659"/>
                  </a:cubicBezTo>
                  <a:cubicBezTo>
                    <a:pt x="16170" y="18659"/>
                    <a:pt x="16289" y="18558"/>
                    <a:pt x="16289" y="18558"/>
                  </a:cubicBezTo>
                  <a:cubicBezTo>
                    <a:pt x="16407" y="18558"/>
                    <a:pt x="16525" y="18659"/>
                    <a:pt x="16525" y="18659"/>
                  </a:cubicBezTo>
                  <a:cubicBezTo>
                    <a:pt x="16525" y="18761"/>
                    <a:pt x="16643" y="18761"/>
                    <a:pt x="16643" y="18862"/>
                  </a:cubicBezTo>
                  <a:cubicBezTo>
                    <a:pt x="16761" y="18963"/>
                    <a:pt x="16997" y="18963"/>
                    <a:pt x="17115" y="19065"/>
                  </a:cubicBezTo>
                  <a:cubicBezTo>
                    <a:pt x="17115" y="19166"/>
                    <a:pt x="17233" y="19166"/>
                    <a:pt x="17233" y="19268"/>
                  </a:cubicBezTo>
                  <a:cubicBezTo>
                    <a:pt x="17351" y="19268"/>
                    <a:pt x="17351" y="19369"/>
                    <a:pt x="17351" y="19369"/>
                  </a:cubicBezTo>
                  <a:cubicBezTo>
                    <a:pt x="17233" y="19369"/>
                    <a:pt x="17233" y="19369"/>
                    <a:pt x="17115" y="19369"/>
                  </a:cubicBezTo>
                  <a:cubicBezTo>
                    <a:pt x="17115" y="19369"/>
                    <a:pt x="16997" y="19268"/>
                    <a:pt x="16879" y="19369"/>
                  </a:cubicBezTo>
                  <a:cubicBezTo>
                    <a:pt x="16879" y="19369"/>
                    <a:pt x="16761" y="19369"/>
                    <a:pt x="16761" y="19369"/>
                  </a:cubicBezTo>
                  <a:cubicBezTo>
                    <a:pt x="16761" y="19470"/>
                    <a:pt x="16761" y="19572"/>
                    <a:pt x="16879" y="19572"/>
                  </a:cubicBezTo>
                  <a:cubicBezTo>
                    <a:pt x="16879" y="19572"/>
                    <a:pt x="16997" y="19572"/>
                    <a:pt x="16997" y="19572"/>
                  </a:cubicBezTo>
                  <a:cubicBezTo>
                    <a:pt x="17115" y="19572"/>
                    <a:pt x="17115" y="19470"/>
                    <a:pt x="17233" y="19470"/>
                  </a:cubicBezTo>
                  <a:cubicBezTo>
                    <a:pt x="17233" y="19470"/>
                    <a:pt x="17351" y="19470"/>
                    <a:pt x="17351" y="19572"/>
                  </a:cubicBezTo>
                  <a:cubicBezTo>
                    <a:pt x="17351" y="19572"/>
                    <a:pt x="17351" y="19673"/>
                    <a:pt x="17351" y="19673"/>
                  </a:cubicBezTo>
                  <a:cubicBezTo>
                    <a:pt x="17469" y="19775"/>
                    <a:pt x="17587" y="19775"/>
                    <a:pt x="17587" y="19775"/>
                  </a:cubicBezTo>
                  <a:cubicBezTo>
                    <a:pt x="17705" y="19876"/>
                    <a:pt x="17705" y="19876"/>
                    <a:pt x="17705" y="19977"/>
                  </a:cubicBezTo>
                  <a:cubicBezTo>
                    <a:pt x="17705" y="19977"/>
                    <a:pt x="17587" y="20079"/>
                    <a:pt x="17587" y="20079"/>
                  </a:cubicBezTo>
                  <a:cubicBezTo>
                    <a:pt x="17587" y="20180"/>
                    <a:pt x="17469" y="20282"/>
                    <a:pt x="17469" y="20282"/>
                  </a:cubicBezTo>
                  <a:cubicBezTo>
                    <a:pt x="17469" y="20383"/>
                    <a:pt x="17469" y="20485"/>
                    <a:pt x="17469" y="20586"/>
                  </a:cubicBezTo>
                  <a:cubicBezTo>
                    <a:pt x="17469" y="20586"/>
                    <a:pt x="17469" y="20789"/>
                    <a:pt x="17469" y="20789"/>
                  </a:cubicBezTo>
                  <a:cubicBezTo>
                    <a:pt x="17469" y="20890"/>
                    <a:pt x="17351" y="20992"/>
                    <a:pt x="17351" y="20992"/>
                  </a:cubicBezTo>
                  <a:cubicBezTo>
                    <a:pt x="17233" y="20992"/>
                    <a:pt x="17115" y="20992"/>
                    <a:pt x="16997" y="20992"/>
                  </a:cubicBezTo>
                  <a:cubicBezTo>
                    <a:pt x="16997" y="20992"/>
                    <a:pt x="16879" y="20890"/>
                    <a:pt x="16879" y="20890"/>
                  </a:cubicBezTo>
                  <a:cubicBezTo>
                    <a:pt x="16879" y="20789"/>
                    <a:pt x="16997" y="20687"/>
                    <a:pt x="16997" y="20687"/>
                  </a:cubicBezTo>
                  <a:cubicBezTo>
                    <a:pt x="16997" y="20586"/>
                    <a:pt x="16997" y="20383"/>
                    <a:pt x="16997" y="20383"/>
                  </a:cubicBezTo>
                  <a:cubicBezTo>
                    <a:pt x="16997" y="20282"/>
                    <a:pt x="16879" y="20282"/>
                    <a:pt x="16761" y="20282"/>
                  </a:cubicBezTo>
                  <a:cubicBezTo>
                    <a:pt x="16761" y="20282"/>
                    <a:pt x="16761" y="20383"/>
                    <a:pt x="16643" y="20485"/>
                  </a:cubicBezTo>
                  <a:cubicBezTo>
                    <a:pt x="16643" y="20485"/>
                    <a:pt x="16525" y="20485"/>
                    <a:pt x="16525" y="20586"/>
                  </a:cubicBezTo>
                  <a:cubicBezTo>
                    <a:pt x="16525" y="20586"/>
                    <a:pt x="16525" y="20687"/>
                    <a:pt x="16643" y="20687"/>
                  </a:cubicBezTo>
                  <a:cubicBezTo>
                    <a:pt x="16761" y="20687"/>
                    <a:pt x="16761" y="20687"/>
                    <a:pt x="16761" y="20687"/>
                  </a:cubicBezTo>
                  <a:cubicBezTo>
                    <a:pt x="16761" y="20789"/>
                    <a:pt x="16761" y="20890"/>
                    <a:pt x="16761" y="20890"/>
                  </a:cubicBezTo>
                  <a:cubicBezTo>
                    <a:pt x="16761" y="20992"/>
                    <a:pt x="16643" y="20992"/>
                    <a:pt x="16643" y="20992"/>
                  </a:cubicBezTo>
                  <a:cubicBezTo>
                    <a:pt x="16643" y="21093"/>
                    <a:pt x="16761" y="21093"/>
                    <a:pt x="16879" y="21194"/>
                  </a:cubicBezTo>
                  <a:cubicBezTo>
                    <a:pt x="16879" y="21194"/>
                    <a:pt x="16761" y="21296"/>
                    <a:pt x="16761" y="21397"/>
                  </a:cubicBezTo>
                  <a:cubicBezTo>
                    <a:pt x="16643" y="21397"/>
                    <a:pt x="16643" y="21600"/>
                    <a:pt x="16525" y="21600"/>
                  </a:cubicBezTo>
                  <a:cubicBezTo>
                    <a:pt x="16407" y="21600"/>
                    <a:pt x="16289" y="21600"/>
                    <a:pt x="16289" y="21600"/>
                  </a:cubicBezTo>
                  <a:cubicBezTo>
                    <a:pt x="16170" y="21499"/>
                    <a:pt x="16170" y="21296"/>
                    <a:pt x="16170" y="21296"/>
                  </a:cubicBezTo>
                  <a:cubicBezTo>
                    <a:pt x="16052" y="21296"/>
                    <a:pt x="16052" y="21194"/>
                    <a:pt x="15934" y="21194"/>
                  </a:cubicBezTo>
                  <a:cubicBezTo>
                    <a:pt x="15934" y="21194"/>
                    <a:pt x="15934" y="21093"/>
                    <a:pt x="15934" y="21093"/>
                  </a:cubicBezTo>
                  <a:cubicBezTo>
                    <a:pt x="15816" y="21093"/>
                    <a:pt x="15698" y="21093"/>
                    <a:pt x="15698" y="21093"/>
                  </a:cubicBezTo>
                  <a:cubicBezTo>
                    <a:pt x="15580" y="21093"/>
                    <a:pt x="15580" y="21194"/>
                    <a:pt x="15580" y="21194"/>
                  </a:cubicBezTo>
                  <a:cubicBezTo>
                    <a:pt x="15462" y="21093"/>
                    <a:pt x="15462" y="20992"/>
                    <a:pt x="15462" y="20992"/>
                  </a:cubicBezTo>
                  <a:cubicBezTo>
                    <a:pt x="15344" y="20789"/>
                    <a:pt x="15108" y="20687"/>
                    <a:pt x="14990" y="20586"/>
                  </a:cubicBezTo>
                  <a:cubicBezTo>
                    <a:pt x="14990" y="20485"/>
                    <a:pt x="14754" y="20282"/>
                    <a:pt x="14636" y="20180"/>
                  </a:cubicBezTo>
                  <a:cubicBezTo>
                    <a:pt x="14636" y="20079"/>
                    <a:pt x="14400" y="19977"/>
                    <a:pt x="14282" y="19876"/>
                  </a:cubicBezTo>
                  <a:cubicBezTo>
                    <a:pt x="14046" y="19775"/>
                    <a:pt x="13574" y="19572"/>
                    <a:pt x="13338" y="19572"/>
                  </a:cubicBezTo>
                  <a:cubicBezTo>
                    <a:pt x="13220" y="19572"/>
                    <a:pt x="12984" y="19572"/>
                    <a:pt x="12748" y="19673"/>
                  </a:cubicBezTo>
                  <a:cubicBezTo>
                    <a:pt x="12748" y="19673"/>
                    <a:pt x="12511" y="19673"/>
                    <a:pt x="12393" y="19673"/>
                  </a:cubicBezTo>
                  <a:cubicBezTo>
                    <a:pt x="12275" y="19775"/>
                    <a:pt x="12157" y="19977"/>
                    <a:pt x="12157" y="20079"/>
                  </a:cubicBezTo>
                  <a:cubicBezTo>
                    <a:pt x="12039" y="20079"/>
                    <a:pt x="11685" y="20180"/>
                    <a:pt x="11567" y="20180"/>
                  </a:cubicBezTo>
                  <a:cubicBezTo>
                    <a:pt x="11449" y="20180"/>
                    <a:pt x="11331" y="20079"/>
                    <a:pt x="11213" y="19977"/>
                  </a:cubicBezTo>
                  <a:cubicBezTo>
                    <a:pt x="11095" y="19977"/>
                    <a:pt x="10977" y="19876"/>
                    <a:pt x="10859" y="19775"/>
                  </a:cubicBezTo>
                  <a:cubicBezTo>
                    <a:pt x="10741" y="19775"/>
                    <a:pt x="10387" y="19876"/>
                    <a:pt x="10269" y="19977"/>
                  </a:cubicBezTo>
                  <a:cubicBezTo>
                    <a:pt x="10269" y="19977"/>
                    <a:pt x="10151" y="20180"/>
                    <a:pt x="10151" y="20282"/>
                  </a:cubicBezTo>
                  <a:cubicBezTo>
                    <a:pt x="10033" y="20383"/>
                    <a:pt x="9797" y="20586"/>
                    <a:pt x="9679" y="20586"/>
                  </a:cubicBezTo>
                  <a:cubicBezTo>
                    <a:pt x="9679" y="20687"/>
                    <a:pt x="9443" y="20687"/>
                    <a:pt x="9443" y="20687"/>
                  </a:cubicBezTo>
                  <a:cubicBezTo>
                    <a:pt x="9207" y="20687"/>
                    <a:pt x="8970" y="20586"/>
                    <a:pt x="8852" y="20485"/>
                  </a:cubicBezTo>
                  <a:cubicBezTo>
                    <a:pt x="8734" y="20485"/>
                    <a:pt x="8498" y="20282"/>
                    <a:pt x="8380" y="20180"/>
                  </a:cubicBezTo>
                  <a:cubicBezTo>
                    <a:pt x="8262" y="20180"/>
                    <a:pt x="7908" y="20079"/>
                    <a:pt x="7790" y="19977"/>
                  </a:cubicBezTo>
                  <a:cubicBezTo>
                    <a:pt x="7672" y="19977"/>
                    <a:pt x="7554" y="19876"/>
                    <a:pt x="7436" y="19775"/>
                  </a:cubicBezTo>
                  <a:cubicBezTo>
                    <a:pt x="7318" y="19775"/>
                    <a:pt x="7082" y="19775"/>
                    <a:pt x="6846" y="19775"/>
                  </a:cubicBezTo>
                  <a:cubicBezTo>
                    <a:pt x="6728" y="19775"/>
                    <a:pt x="6492" y="19775"/>
                    <a:pt x="6256" y="19775"/>
                  </a:cubicBezTo>
                  <a:cubicBezTo>
                    <a:pt x="6256" y="19775"/>
                    <a:pt x="6256" y="19775"/>
                    <a:pt x="6138" y="197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7" name="Google Shape;2717;p280"/>
            <p:cNvSpPr/>
            <p:nvPr/>
          </p:nvSpPr>
          <p:spPr>
            <a:xfrm>
              <a:off x="2901864" y="1222093"/>
              <a:ext cx="46256" cy="535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8900"/>
                  </a:moveTo>
                  <a:cubicBezTo>
                    <a:pt x="0" y="18900"/>
                    <a:pt x="0" y="16200"/>
                    <a:pt x="3086" y="16200"/>
                  </a:cubicBezTo>
                  <a:cubicBezTo>
                    <a:pt x="3086" y="16200"/>
                    <a:pt x="3086" y="13500"/>
                    <a:pt x="6171" y="10800"/>
                  </a:cubicBezTo>
                  <a:cubicBezTo>
                    <a:pt x="6171" y="10800"/>
                    <a:pt x="6171" y="8100"/>
                    <a:pt x="6171" y="8100"/>
                  </a:cubicBezTo>
                  <a:cubicBezTo>
                    <a:pt x="9257" y="5400"/>
                    <a:pt x="9257" y="2700"/>
                    <a:pt x="12343" y="2700"/>
                  </a:cubicBezTo>
                  <a:cubicBezTo>
                    <a:pt x="12343" y="2700"/>
                    <a:pt x="12343" y="0"/>
                    <a:pt x="15429" y="0"/>
                  </a:cubicBezTo>
                  <a:cubicBezTo>
                    <a:pt x="15429" y="0"/>
                    <a:pt x="18514" y="0"/>
                    <a:pt x="18514" y="0"/>
                  </a:cubicBezTo>
                  <a:cubicBezTo>
                    <a:pt x="18514" y="0"/>
                    <a:pt x="18514" y="0"/>
                    <a:pt x="21600" y="2700"/>
                  </a:cubicBezTo>
                  <a:cubicBezTo>
                    <a:pt x="18514" y="5400"/>
                    <a:pt x="18514" y="5400"/>
                    <a:pt x="18514" y="5400"/>
                  </a:cubicBezTo>
                  <a:cubicBezTo>
                    <a:pt x="18514" y="5400"/>
                    <a:pt x="18514" y="8100"/>
                    <a:pt x="15429" y="8100"/>
                  </a:cubicBezTo>
                  <a:cubicBezTo>
                    <a:pt x="15429" y="8100"/>
                    <a:pt x="15429" y="10800"/>
                    <a:pt x="12343" y="10800"/>
                  </a:cubicBezTo>
                  <a:cubicBezTo>
                    <a:pt x="12343" y="10800"/>
                    <a:pt x="12343" y="13500"/>
                    <a:pt x="12343" y="13500"/>
                  </a:cubicBezTo>
                  <a:cubicBezTo>
                    <a:pt x="12343" y="16200"/>
                    <a:pt x="9257" y="16200"/>
                    <a:pt x="9257" y="18900"/>
                  </a:cubicBezTo>
                  <a:cubicBezTo>
                    <a:pt x="9257" y="18900"/>
                    <a:pt x="9257" y="18900"/>
                    <a:pt x="9257" y="18900"/>
                  </a:cubicBezTo>
                  <a:cubicBezTo>
                    <a:pt x="6171" y="21600"/>
                    <a:pt x="6171" y="21600"/>
                    <a:pt x="6171" y="21600"/>
                  </a:cubicBezTo>
                  <a:cubicBezTo>
                    <a:pt x="3086" y="21600"/>
                    <a:pt x="3086" y="18900"/>
                    <a:pt x="3086" y="18900"/>
                  </a:cubicBezTo>
                  <a:cubicBezTo>
                    <a:pt x="3086" y="18900"/>
                    <a:pt x="0" y="18900"/>
                    <a:pt x="0" y="189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8" name="Google Shape;2718;p280"/>
            <p:cNvSpPr/>
            <p:nvPr/>
          </p:nvSpPr>
          <p:spPr>
            <a:xfrm>
              <a:off x="2901864" y="1222093"/>
              <a:ext cx="46256" cy="5355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8900"/>
                  </a:moveTo>
                  <a:cubicBezTo>
                    <a:pt x="0" y="18900"/>
                    <a:pt x="0" y="16200"/>
                    <a:pt x="3086" y="16200"/>
                  </a:cubicBezTo>
                  <a:cubicBezTo>
                    <a:pt x="3086" y="16200"/>
                    <a:pt x="3086" y="13500"/>
                    <a:pt x="6171" y="10800"/>
                  </a:cubicBezTo>
                  <a:cubicBezTo>
                    <a:pt x="6171" y="10800"/>
                    <a:pt x="6171" y="8100"/>
                    <a:pt x="6171" y="8100"/>
                  </a:cubicBezTo>
                  <a:cubicBezTo>
                    <a:pt x="9257" y="5400"/>
                    <a:pt x="9257" y="2700"/>
                    <a:pt x="12343" y="2700"/>
                  </a:cubicBezTo>
                  <a:cubicBezTo>
                    <a:pt x="12343" y="2700"/>
                    <a:pt x="12343" y="0"/>
                    <a:pt x="15429" y="0"/>
                  </a:cubicBezTo>
                  <a:cubicBezTo>
                    <a:pt x="15429" y="0"/>
                    <a:pt x="18514" y="0"/>
                    <a:pt x="18514" y="0"/>
                  </a:cubicBezTo>
                  <a:cubicBezTo>
                    <a:pt x="18514" y="0"/>
                    <a:pt x="18514" y="0"/>
                    <a:pt x="21600" y="2700"/>
                  </a:cubicBezTo>
                  <a:cubicBezTo>
                    <a:pt x="18514" y="5400"/>
                    <a:pt x="18514" y="5400"/>
                    <a:pt x="18514" y="5400"/>
                  </a:cubicBezTo>
                  <a:cubicBezTo>
                    <a:pt x="18514" y="5400"/>
                    <a:pt x="18514" y="8100"/>
                    <a:pt x="15429" y="8100"/>
                  </a:cubicBezTo>
                  <a:cubicBezTo>
                    <a:pt x="15429" y="8100"/>
                    <a:pt x="15429" y="10800"/>
                    <a:pt x="12343" y="10800"/>
                  </a:cubicBezTo>
                  <a:cubicBezTo>
                    <a:pt x="12343" y="10800"/>
                    <a:pt x="12343" y="13500"/>
                    <a:pt x="12343" y="13500"/>
                  </a:cubicBezTo>
                  <a:cubicBezTo>
                    <a:pt x="12343" y="16200"/>
                    <a:pt x="9257" y="16200"/>
                    <a:pt x="9257" y="18900"/>
                  </a:cubicBezTo>
                  <a:cubicBezTo>
                    <a:pt x="9257" y="18900"/>
                    <a:pt x="9257" y="18900"/>
                    <a:pt x="9257" y="18900"/>
                  </a:cubicBezTo>
                  <a:cubicBezTo>
                    <a:pt x="6171" y="21600"/>
                    <a:pt x="6171" y="21600"/>
                    <a:pt x="6171" y="21600"/>
                  </a:cubicBezTo>
                  <a:cubicBezTo>
                    <a:pt x="3086" y="21600"/>
                    <a:pt x="3086" y="18900"/>
                    <a:pt x="3086" y="18900"/>
                  </a:cubicBezTo>
                  <a:cubicBezTo>
                    <a:pt x="3086" y="18900"/>
                    <a:pt x="0" y="18900"/>
                    <a:pt x="0" y="189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19" name="Google Shape;2719;p280"/>
            <p:cNvSpPr/>
            <p:nvPr/>
          </p:nvSpPr>
          <p:spPr>
            <a:xfrm>
              <a:off x="3370950" y="3064972"/>
              <a:ext cx="947765" cy="908051"/>
            </a:xfrm>
            <a:custGeom>
              <a:avLst/>
              <a:gdLst/>
              <a:ahLst/>
              <a:cxnLst/>
              <a:rect l="l" t="t" r="r" b="b"/>
              <a:pathLst>
                <a:path w="21562" h="21600" extrusionOk="0">
                  <a:moveTo>
                    <a:pt x="21562" y="13659"/>
                  </a:moveTo>
                  <a:cubicBezTo>
                    <a:pt x="21562" y="13818"/>
                    <a:pt x="21410" y="13818"/>
                    <a:pt x="21258" y="13818"/>
                  </a:cubicBezTo>
                  <a:cubicBezTo>
                    <a:pt x="21258" y="13976"/>
                    <a:pt x="20954" y="14135"/>
                    <a:pt x="20954" y="14135"/>
                  </a:cubicBezTo>
                  <a:cubicBezTo>
                    <a:pt x="20801" y="14453"/>
                    <a:pt x="20649" y="14771"/>
                    <a:pt x="20649" y="14929"/>
                  </a:cubicBezTo>
                  <a:cubicBezTo>
                    <a:pt x="20497" y="15088"/>
                    <a:pt x="20193" y="15406"/>
                    <a:pt x="20041" y="15565"/>
                  </a:cubicBezTo>
                  <a:cubicBezTo>
                    <a:pt x="20041" y="15724"/>
                    <a:pt x="20193" y="16041"/>
                    <a:pt x="20193" y="16200"/>
                  </a:cubicBezTo>
                  <a:cubicBezTo>
                    <a:pt x="20193" y="16359"/>
                    <a:pt x="20193" y="16835"/>
                    <a:pt x="20193" y="16994"/>
                  </a:cubicBezTo>
                  <a:cubicBezTo>
                    <a:pt x="20041" y="17153"/>
                    <a:pt x="19585" y="17153"/>
                    <a:pt x="19432" y="17312"/>
                  </a:cubicBezTo>
                  <a:cubicBezTo>
                    <a:pt x="19280" y="17471"/>
                    <a:pt x="19280" y="18106"/>
                    <a:pt x="19280" y="18265"/>
                  </a:cubicBezTo>
                  <a:cubicBezTo>
                    <a:pt x="19128" y="18582"/>
                    <a:pt x="18672" y="19059"/>
                    <a:pt x="18520" y="19218"/>
                  </a:cubicBezTo>
                  <a:cubicBezTo>
                    <a:pt x="18216" y="19376"/>
                    <a:pt x="17759" y="19218"/>
                    <a:pt x="17607" y="19218"/>
                  </a:cubicBezTo>
                  <a:cubicBezTo>
                    <a:pt x="17455" y="19218"/>
                    <a:pt x="17151" y="18900"/>
                    <a:pt x="17151" y="18741"/>
                  </a:cubicBezTo>
                  <a:cubicBezTo>
                    <a:pt x="16999" y="18582"/>
                    <a:pt x="17151" y="18106"/>
                    <a:pt x="16999" y="17947"/>
                  </a:cubicBezTo>
                  <a:cubicBezTo>
                    <a:pt x="16999" y="17788"/>
                    <a:pt x="16999" y="17471"/>
                    <a:pt x="16694" y="17471"/>
                  </a:cubicBezTo>
                  <a:cubicBezTo>
                    <a:pt x="16542" y="17312"/>
                    <a:pt x="16238" y="17312"/>
                    <a:pt x="16086" y="17312"/>
                  </a:cubicBezTo>
                  <a:cubicBezTo>
                    <a:pt x="15934" y="17471"/>
                    <a:pt x="15782" y="17788"/>
                    <a:pt x="15630" y="17629"/>
                  </a:cubicBezTo>
                  <a:cubicBezTo>
                    <a:pt x="15630" y="17629"/>
                    <a:pt x="15630" y="17471"/>
                    <a:pt x="15630" y="17471"/>
                  </a:cubicBezTo>
                  <a:cubicBezTo>
                    <a:pt x="15477" y="17312"/>
                    <a:pt x="15173" y="17312"/>
                    <a:pt x="15173" y="17471"/>
                  </a:cubicBezTo>
                  <a:cubicBezTo>
                    <a:pt x="15021" y="17471"/>
                    <a:pt x="14717" y="17471"/>
                    <a:pt x="14717" y="17629"/>
                  </a:cubicBezTo>
                  <a:cubicBezTo>
                    <a:pt x="14565" y="17788"/>
                    <a:pt x="14413" y="17947"/>
                    <a:pt x="14413" y="18106"/>
                  </a:cubicBezTo>
                  <a:cubicBezTo>
                    <a:pt x="14413" y="18265"/>
                    <a:pt x="14413" y="18582"/>
                    <a:pt x="14565" y="18741"/>
                  </a:cubicBezTo>
                  <a:cubicBezTo>
                    <a:pt x="14565" y="18900"/>
                    <a:pt x="14717" y="19059"/>
                    <a:pt x="14717" y="19218"/>
                  </a:cubicBezTo>
                  <a:cubicBezTo>
                    <a:pt x="14717" y="19376"/>
                    <a:pt x="14717" y="19535"/>
                    <a:pt x="14565" y="19535"/>
                  </a:cubicBezTo>
                  <a:cubicBezTo>
                    <a:pt x="14413" y="19694"/>
                    <a:pt x="14108" y="19376"/>
                    <a:pt x="13956" y="19535"/>
                  </a:cubicBezTo>
                  <a:cubicBezTo>
                    <a:pt x="13804" y="19694"/>
                    <a:pt x="13804" y="20012"/>
                    <a:pt x="13804" y="20171"/>
                  </a:cubicBezTo>
                  <a:cubicBezTo>
                    <a:pt x="13652" y="20329"/>
                    <a:pt x="13804" y="20488"/>
                    <a:pt x="13652" y="20647"/>
                  </a:cubicBezTo>
                  <a:cubicBezTo>
                    <a:pt x="13652" y="20806"/>
                    <a:pt x="13348" y="20965"/>
                    <a:pt x="13348" y="20965"/>
                  </a:cubicBezTo>
                  <a:cubicBezTo>
                    <a:pt x="13196" y="20965"/>
                    <a:pt x="13044" y="20806"/>
                    <a:pt x="13044" y="20647"/>
                  </a:cubicBezTo>
                  <a:cubicBezTo>
                    <a:pt x="12892" y="20647"/>
                    <a:pt x="12739" y="20647"/>
                    <a:pt x="12587" y="20647"/>
                  </a:cubicBezTo>
                  <a:cubicBezTo>
                    <a:pt x="12435" y="20806"/>
                    <a:pt x="12435" y="21124"/>
                    <a:pt x="12283" y="21282"/>
                  </a:cubicBezTo>
                  <a:cubicBezTo>
                    <a:pt x="12283" y="21282"/>
                    <a:pt x="12131" y="21441"/>
                    <a:pt x="12131" y="21600"/>
                  </a:cubicBezTo>
                  <a:cubicBezTo>
                    <a:pt x="12131" y="21600"/>
                    <a:pt x="12131" y="21600"/>
                    <a:pt x="12131" y="21600"/>
                  </a:cubicBezTo>
                  <a:cubicBezTo>
                    <a:pt x="11979" y="21441"/>
                    <a:pt x="11675" y="21282"/>
                    <a:pt x="11523" y="21124"/>
                  </a:cubicBezTo>
                  <a:cubicBezTo>
                    <a:pt x="11370" y="20965"/>
                    <a:pt x="11370" y="20806"/>
                    <a:pt x="11218" y="20647"/>
                  </a:cubicBezTo>
                  <a:cubicBezTo>
                    <a:pt x="11218" y="20488"/>
                    <a:pt x="11066" y="20329"/>
                    <a:pt x="10914" y="20171"/>
                  </a:cubicBezTo>
                  <a:cubicBezTo>
                    <a:pt x="10914" y="20171"/>
                    <a:pt x="10762" y="20012"/>
                    <a:pt x="10762" y="20012"/>
                  </a:cubicBezTo>
                  <a:cubicBezTo>
                    <a:pt x="10610" y="20012"/>
                    <a:pt x="10458" y="20171"/>
                    <a:pt x="10458" y="20329"/>
                  </a:cubicBezTo>
                  <a:cubicBezTo>
                    <a:pt x="10306" y="20329"/>
                    <a:pt x="10306" y="20647"/>
                    <a:pt x="10154" y="20647"/>
                  </a:cubicBezTo>
                  <a:cubicBezTo>
                    <a:pt x="10001" y="20806"/>
                    <a:pt x="9697" y="20806"/>
                    <a:pt x="9545" y="20806"/>
                  </a:cubicBezTo>
                  <a:cubicBezTo>
                    <a:pt x="9393" y="20806"/>
                    <a:pt x="9241" y="20647"/>
                    <a:pt x="9089" y="20488"/>
                  </a:cubicBezTo>
                  <a:cubicBezTo>
                    <a:pt x="8937" y="20329"/>
                    <a:pt x="8785" y="19853"/>
                    <a:pt x="8785" y="19694"/>
                  </a:cubicBezTo>
                  <a:cubicBezTo>
                    <a:pt x="8632" y="19694"/>
                    <a:pt x="8328" y="19376"/>
                    <a:pt x="8176" y="19376"/>
                  </a:cubicBezTo>
                  <a:cubicBezTo>
                    <a:pt x="8176" y="19218"/>
                    <a:pt x="7872" y="19218"/>
                    <a:pt x="7720" y="19218"/>
                  </a:cubicBezTo>
                  <a:cubicBezTo>
                    <a:pt x="7568" y="19218"/>
                    <a:pt x="7416" y="19376"/>
                    <a:pt x="7416" y="19535"/>
                  </a:cubicBezTo>
                  <a:cubicBezTo>
                    <a:pt x="7416" y="19694"/>
                    <a:pt x="7416" y="19853"/>
                    <a:pt x="7416" y="19853"/>
                  </a:cubicBezTo>
                  <a:cubicBezTo>
                    <a:pt x="7263" y="20012"/>
                    <a:pt x="7111" y="20012"/>
                    <a:pt x="7111" y="20012"/>
                  </a:cubicBezTo>
                  <a:cubicBezTo>
                    <a:pt x="7111" y="20012"/>
                    <a:pt x="6959" y="20329"/>
                    <a:pt x="6959" y="20329"/>
                  </a:cubicBezTo>
                  <a:cubicBezTo>
                    <a:pt x="6655" y="20329"/>
                    <a:pt x="6503" y="20171"/>
                    <a:pt x="6503" y="20012"/>
                  </a:cubicBezTo>
                  <a:cubicBezTo>
                    <a:pt x="6351" y="19853"/>
                    <a:pt x="6351" y="19535"/>
                    <a:pt x="6351" y="19535"/>
                  </a:cubicBezTo>
                  <a:cubicBezTo>
                    <a:pt x="6199" y="19376"/>
                    <a:pt x="6047" y="19218"/>
                    <a:pt x="5894" y="19059"/>
                  </a:cubicBezTo>
                  <a:cubicBezTo>
                    <a:pt x="5894" y="18900"/>
                    <a:pt x="5590" y="18741"/>
                    <a:pt x="5438" y="18741"/>
                  </a:cubicBezTo>
                  <a:cubicBezTo>
                    <a:pt x="5438" y="18741"/>
                    <a:pt x="5286" y="19059"/>
                    <a:pt x="5134" y="19059"/>
                  </a:cubicBezTo>
                  <a:cubicBezTo>
                    <a:pt x="4982" y="19218"/>
                    <a:pt x="4677" y="19218"/>
                    <a:pt x="4677" y="19218"/>
                  </a:cubicBezTo>
                  <a:cubicBezTo>
                    <a:pt x="4525" y="19218"/>
                    <a:pt x="4373" y="18900"/>
                    <a:pt x="4221" y="18900"/>
                  </a:cubicBezTo>
                  <a:cubicBezTo>
                    <a:pt x="4221" y="18741"/>
                    <a:pt x="4069" y="18582"/>
                    <a:pt x="4069" y="18424"/>
                  </a:cubicBezTo>
                  <a:cubicBezTo>
                    <a:pt x="4069" y="18424"/>
                    <a:pt x="4373" y="18265"/>
                    <a:pt x="4373" y="18106"/>
                  </a:cubicBezTo>
                  <a:cubicBezTo>
                    <a:pt x="4373" y="17947"/>
                    <a:pt x="4221" y="17788"/>
                    <a:pt x="4221" y="17629"/>
                  </a:cubicBezTo>
                  <a:cubicBezTo>
                    <a:pt x="4069" y="17471"/>
                    <a:pt x="3917" y="17153"/>
                    <a:pt x="3765" y="17153"/>
                  </a:cubicBezTo>
                  <a:cubicBezTo>
                    <a:pt x="3613" y="17153"/>
                    <a:pt x="3308" y="17153"/>
                    <a:pt x="3308" y="17153"/>
                  </a:cubicBezTo>
                  <a:cubicBezTo>
                    <a:pt x="3156" y="17153"/>
                    <a:pt x="2852" y="17153"/>
                    <a:pt x="2700" y="17153"/>
                  </a:cubicBezTo>
                  <a:cubicBezTo>
                    <a:pt x="2548" y="17153"/>
                    <a:pt x="2396" y="16994"/>
                    <a:pt x="2244" y="16835"/>
                  </a:cubicBezTo>
                  <a:cubicBezTo>
                    <a:pt x="2244" y="16835"/>
                    <a:pt x="2244" y="16518"/>
                    <a:pt x="2092" y="16359"/>
                  </a:cubicBezTo>
                  <a:cubicBezTo>
                    <a:pt x="1939" y="16359"/>
                    <a:pt x="1787" y="16200"/>
                    <a:pt x="1635" y="16200"/>
                  </a:cubicBezTo>
                  <a:cubicBezTo>
                    <a:pt x="1635" y="16200"/>
                    <a:pt x="1331" y="16359"/>
                    <a:pt x="1331" y="16359"/>
                  </a:cubicBezTo>
                  <a:cubicBezTo>
                    <a:pt x="1179" y="16359"/>
                    <a:pt x="875" y="16359"/>
                    <a:pt x="723" y="16200"/>
                  </a:cubicBezTo>
                  <a:cubicBezTo>
                    <a:pt x="723" y="16041"/>
                    <a:pt x="570" y="15724"/>
                    <a:pt x="570" y="15565"/>
                  </a:cubicBezTo>
                  <a:cubicBezTo>
                    <a:pt x="418" y="15565"/>
                    <a:pt x="570" y="15247"/>
                    <a:pt x="418" y="15088"/>
                  </a:cubicBezTo>
                  <a:cubicBezTo>
                    <a:pt x="418" y="14929"/>
                    <a:pt x="418" y="14771"/>
                    <a:pt x="266" y="14612"/>
                  </a:cubicBezTo>
                  <a:cubicBezTo>
                    <a:pt x="266" y="14612"/>
                    <a:pt x="114" y="14453"/>
                    <a:pt x="114" y="14453"/>
                  </a:cubicBezTo>
                  <a:cubicBezTo>
                    <a:pt x="-38" y="14453"/>
                    <a:pt x="-38" y="14135"/>
                    <a:pt x="114" y="14135"/>
                  </a:cubicBezTo>
                  <a:cubicBezTo>
                    <a:pt x="114" y="13976"/>
                    <a:pt x="266" y="13818"/>
                    <a:pt x="418" y="13818"/>
                  </a:cubicBezTo>
                  <a:cubicBezTo>
                    <a:pt x="418" y="13818"/>
                    <a:pt x="723" y="13976"/>
                    <a:pt x="875" y="13976"/>
                  </a:cubicBezTo>
                  <a:cubicBezTo>
                    <a:pt x="1027" y="13976"/>
                    <a:pt x="1331" y="13976"/>
                    <a:pt x="1483" y="13818"/>
                  </a:cubicBezTo>
                  <a:cubicBezTo>
                    <a:pt x="1483" y="13818"/>
                    <a:pt x="1635" y="13659"/>
                    <a:pt x="1635" y="13500"/>
                  </a:cubicBezTo>
                  <a:cubicBezTo>
                    <a:pt x="1787" y="13500"/>
                    <a:pt x="1939" y="13341"/>
                    <a:pt x="2092" y="13182"/>
                  </a:cubicBezTo>
                  <a:cubicBezTo>
                    <a:pt x="2092" y="13182"/>
                    <a:pt x="2244" y="13024"/>
                    <a:pt x="2396" y="13024"/>
                  </a:cubicBezTo>
                  <a:cubicBezTo>
                    <a:pt x="2396" y="13024"/>
                    <a:pt x="2700" y="13182"/>
                    <a:pt x="2700" y="13341"/>
                  </a:cubicBezTo>
                  <a:cubicBezTo>
                    <a:pt x="2852" y="13341"/>
                    <a:pt x="2852" y="13659"/>
                    <a:pt x="3004" y="13659"/>
                  </a:cubicBezTo>
                  <a:cubicBezTo>
                    <a:pt x="3004" y="13659"/>
                    <a:pt x="3156" y="13818"/>
                    <a:pt x="3308" y="13818"/>
                  </a:cubicBezTo>
                  <a:cubicBezTo>
                    <a:pt x="3461" y="13818"/>
                    <a:pt x="3613" y="13818"/>
                    <a:pt x="3613" y="13659"/>
                  </a:cubicBezTo>
                  <a:cubicBezTo>
                    <a:pt x="3765" y="13659"/>
                    <a:pt x="3765" y="13341"/>
                    <a:pt x="3765" y="13341"/>
                  </a:cubicBezTo>
                  <a:cubicBezTo>
                    <a:pt x="3765" y="13182"/>
                    <a:pt x="3765" y="12865"/>
                    <a:pt x="3613" y="12865"/>
                  </a:cubicBezTo>
                  <a:cubicBezTo>
                    <a:pt x="3613" y="12706"/>
                    <a:pt x="3461" y="12547"/>
                    <a:pt x="3308" y="12547"/>
                  </a:cubicBezTo>
                  <a:cubicBezTo>
                    <a:pt x="3308" y="12388"/>
                    <a:pt x="3156" y="12388"/>
                    <a:pt x="3004" y="12229"/>
                  </a:cubicBezTo>
                  <a:cubicBezTo>
                    <a:pt x="3004" y="12229"/>
                    <a:pt x="3156" y="12071"/>
                    <a:pt x="3004" y="11912"/>
                  </a:cubicBezTo>
                  <a:cubicBezTo>
                    <a:pt x="3004" y="11753"/>
                    <a:pt x="3004" y="11435"/>
                    <a:pt x="2852" y="11276"/>
                  </a:cubicBezTo>
                  <a:cubicBezTo>
                    <a:pt x="2700" y="11118"/>
                    <a:pt x="2396" y="11118"/>
                    <a:pt x="2244" y="10959"/>
                  </a:cubicBezTo>
                  <a:cubicBezTo>
                    <a:pt x="2092" y="10959"/>
                    <a:pt x="1939" y="10800"/>
                    <a:pt x="1939" y="10641"/>
                  </a:cubicBezTo>
                  <a:cubicBezTo>
                    <a:pt x="1787" y="10641"/>
                    <a:pt x="1787" y="10324"/>
                    <a:pt x="1787" y="10165"/>
                  </a:cubicBezTo>
                  <a:cubicBezTo>
                    <a:pt x="1787" y="10006"/>
                    <a:pt x="1787" y="9847"/>
                    <a:pt x="1787" y="9688"/>
                  </a:cubicBezTo>
                  <a:cubicBezTo>
                    <a:pt x="1787" y="9529"/>
                    <a:pt x="1787" y="9371"/>
                    <a:pt x="1787" y="9212"/>
                  </a:cubicBezTo>
                  <a:cubicBezTo>
                    <a:pt x="1635" y="9053"/>
                    <a:pt x="1483" y="9053"/>
                    <a:pt x="1483" y="8894"/>
                  </a:cubicBezTo>
                  <a:cubicBezTo>
                    <a:pt x="1331" y="8894"/>
                    <a:pt x="1179" y="9053"/>
                    <a:pt x="1179" y="8894"/>
                  </a:cubicBezTo>
                  <a:cubicBezTo>
                    <a:pt x="1027" y="8894"/>
                    <a:pt x="1027" y="8735"/>
                    <a:pt x="1027" y="8576"/>
                  </a:cubicBezTo>
                  <a:cubicBezTo>
                    <a:pt x="1027" y="8576"/>
                    <a:pt x="1179" y="8259"/>
                    <a:pt x="1331" y="8259"/>
                  </a:cubicBezTo>
                  <a:cubicBezTo>
                    <a:pt x="1483" y="8100"/>
                    <a:pt x="1787" y="8100"/>
                    <a:pt x="1787" y="8100"/>
                  </a:cubicBezTo>
                  <a:cubicBezTo>
                    <a:pt x="1939" y="8100"/>
                    <a:pt x="2092" y="7941"/>
                    <a:pt x="2092" y="7941"/>
                  </a:cubicBezTo>
                  <a:cubicBezTo>
                    <a:pt x="2092" y="7782"/>
                    <a:pt x="1939" y="7624"/>
                    <a:pt x="1787" y="7624"/>
                  </a:cubicBezTo>
                  <a:cubicBezTo>
                    <a:pt x="1787" y="7465"/>
                    <a:pt x="1483" y="7465"/>
                    <a:pt x="1483" y="7465"/>
                  </a:cubicBezTo>
                  <a:cubicBezTo>
                    <a:pt x="1331" y="7465"/>
                    <a:pt x="1331" y="7306"/>
                    <a:pt x="1179" y="7147"/>
                  </a:cubicBezTo>
                  <a:cubicBezTo>
                    <a:pt x="1179" y="7147"/>
                    <a:pt x="1331" y="6829"/>
                    <a:pt x="1331" y="6829"/>
                  </a:cubicBezTo>
                  <a:cubicBezTo>
                    <a:pt x="1483" y="6671"/>
                    <a:pt x="1787" y="6671"/>
                    <a:pt x="1939" y="6671"/>
                  </a:cubicBezTo>
                  <a:cubicBezTo>
                    <a:pt x="2244" y="6512"/>
                    <a:pt x="2548" y="6353"/>
                    <a:pt x="2700" y="6353"/>
                  </a:cubicBezTo>
                  <a:cubicBezTo>
                    <a:pt x="2852" y="6353"/>
                    <a:pt x="3004" y="6353"/>
                    <a:pt x="3004" y="6353"/>
                  </a:cubicBezTo>
                  <a:cubicBezTo>
                    <a:pt x="3308" y="6353"/>
                    <a:pt x="3613" y="6194"/>
                    <a:pt x="3613" y="6194"/>
                  </a:cubicBezTo>
                  <a:cubicBezTo>
                    <a:pt x="3765" y="6035"/>
                    <a:pt x="3765" y="5718"/>
                    <a:pt x="3765" y="5718"/>
                  </a:cubicBezTo>
                  <a:cubicBezTo>
                    <a:pt x="3765" y="5718"/>
                    <a:pt x="3917" y="5559"/>
                    <a:pt x="4069" y="5559"/>
                  </a:cubicBezTo>
                  <a:cubicBezTo>
                    <a:pt x="4069" y="5400"/>
                    <a:pt x="4069" y="5241"/>
                    <a:pt x="4069" y="5082"/>
                  </a:cubicBezTo>
                  <a:cubicBezTo>
                    <a:pt x="3917" y="5082"/>
                    <a:pt x="3765" y="4924"/>
                    <a:pt x="3765" y="4765"/>
                  </a:cubicBezTo>
                  <a:cubicBezTo>
                    <a:pt x="3765" y="4606"/>
                    <a:pt x="3765" y="4447"/>
                    <a:pt x="3765" y="4447"/>
                  </a:cubicBezTo>
                  <a:cubicBezTo>
                    <a:pt x="3765" y="4447"/>
                    <a:pt x="3765" y="4447"/>
                    <a:pt x="3765" y="4447"/>
                  </a:cubicBezTo>
                  <a:cubicBezTo>
                    <a:pt x="3765" y="4288"/>
                    <a:pt x="4069" y="4288"/>
                    <a:pt x="4069" y="4288"/>
                  </a:cubicBezTo>
                  <a:cubicBezTo>
                    <a:pt x="4069" y="4129"/>
                    <a:pt x="4221" y="3971"/>
                    <a:pt x="4221" y="3971"/>
                  </a:cubicBezTo>
                  <a:cubicBezTo>
                    <a:pt x="4373" y="3812"/>
                    <a:pt x="4525" y="3812"/>
                    <a:pt x="4677" y="3653"/>
                  </a:cubicBezTo>
                  <a:cubicBezTo>
                    <a:pt x="4677" y="3653"/>
                    <a:pt x="4982" y="3494"/>
                    <a:pt x="4982" y="3494"/>
                  </a:cubicBezTo>
                  <a:cubicBezTo>
                    <a:pt x="5134" y="3335"/>
                    <a:pt x="5134" y="3176"/>
                    <a:pt x="5134" y="3018"/>
                  </a:cubicBezTo>
                  <a:cubicBezTo>
                    <a:pt x="5134" y="2859"/>
                    <a:pt x="5134" y="2700"/>
                    <a:pt x="5134" y="2541"/>
                  </a:cubicBezTo>
                  <a:cubicBezTo>
                    <a:pt x="5134" y="2541"/>
                    <a:pt x="5286" y="2382"/>
                    <a:pt x="5286" y="2382"/>
                  </a:cubicBezTo>
                  <a:cubicBezTo>
                    <a:pt x="5286" y="2224"/>
                    <a:pt x="5438" y="2065"/>
                    <a:pt x="5438" y="2065"/>
                  </a:cubicBezTo>
                  <a:cubicBezTo>
                    <a:pt x="5590" y="1906"/>
                    <a:pt x="5742" y="1906"/>
                    <a:pt x="5742" y="1906"/>
                  </a:cubicBezTo>
                  <a:cubicBezTo>
                    <a:pt x="5894" y="1906"/>
                    <a:pt x="6199" y="1906"/>
                    <a:pt x="6199" y="1906"/>
                  </a:cubicBezTo>
                  <a:cubicBezTo>
                    <a:pt x="6351" y="2065"/>
                    <a:pt x="6503" y="2065"/>
                    <a:pt x="6503" y="2224"/>
                  </a:cubicBezTo>
                  <a:cubicBezTo>
                    <a:pt x="6655" y="2224"/>
                    <a:pt x="6959" y="2224"/>
                    <a:pt x="6959" y="2224"/>
                  </a:cubicBezTo>
                  <a:cubicBezTo>
                    <a:pt x="7111" y="2224"/>
                    <a:pt x="7263" y="2224"/>
                    <a:pt x="7416" y="2065"/>
                  </a:cubicBezTo>
                  <a:cubicBezTo>
                    <a:pt x="7416" y="2065"/>
                    <a:pt x="7416" y="1906"/>
                    <a:pt x="7568" y="1906"/>
                  </a:cubicBezTo>
                  <a:cubicBezTo>
                    <a:pt x="7568" y="1747"/>
                    <a:pt x="7568" y="1588"/>
                    <a:pt x="7568" y="1429"/>
                  </a:cubicBezTo>
                  <a:cubicBezTo>
                    <a:pt x="7568" y="1429"/>
                    <a:pt x="7720" y="1271"/>
                    <a:pt x="7720" y="1271"/>
                  </a:cubicBezTo>
                  <a:cubicBezTo>
                    <a:pt x="7720" y="1112"/>
                    <a:pt x="7720" y="953"/>
                    <a:pt x="7720" y="794"/>
                  </a:cubicBezTo>
                  <a:cubicBezTo>
                    <a:pt x="7872" y="635"/>
                    <a:pt x="8024" y="635"/>
                    <a:pt x="8024" y="635"/>
                  </a:cubicBezTo>
                  <a:cubicBezTo>
                    <a:pt x="8176" y="635"/>
                    <a:pt x="8328" y="635"/>
                    <a:pt x="8480" y="635"/>
                  </a:cubicBezTo>
                  <a:cubicBezTo>
                    <a:pt x="8480" y="476"/>
                    <a:pt x="8632" y="476"/>
                    <a:pt x="8632" y="476"/>
                  </a:cubicBezTo>
                  <a:cubicBezTo>
                    <a:pt x="8785" y="318"/>
                    <a:pt x="8937" y="159"/>
                    <a:pt x="8937" y="159"/>
                  </a:cubicBezTo>
                  <a:cubicBezTo>
                    <a:pt x="9089" y="159"/>
                    <a:pt x="9241" y="159"/>
                    <a:pt x="9393" y="159"/>
                  </a:cubicBezTo>
                  <a:cubicBezTo>
                    <a:pt x="9545" y="159"/>
                    <a:pt x="9697" y="159"/>
                    <a:pt x="9849" y="159"/>
                  </a:cubicBezTo>
                  <a:cubicBezTo>
                    <a:pt x="9849" y="159"/>
                    <a:pt x="10001" y="0"/>
                    <a:pt x="10154" y="0"/>
                  </a:cubicBezTo>
                  <a:cubicBezTo>
                    <a:pt x="10154" y="159"/>
                    <a:pt x="10154" y="159"/>
                    <a:pt x="10154" y="318"/>
                  </a:cubicBezTo>
                  <a:cubicBezTo>
                    <a:pt x="10154" y="476"/>
                    <a:pt x="10306" y="953"/>
                    <a:pt x="10458" y="1271"/>
                  </a:cubicBezTo>
                  <a:cubicBezTo>
                    <a:pt x="10458" y="1588"/>
                    <a:pt x="10762" y="2224"/>
                    <a:pt x="10914" y="2541"/>
                  </a:cubicBezTo>
                  <a:cubicBezTo>
                    <a:pt x="11066" y="2700"/>
                    <a:pt x="11370" y="3176"/>
                    <a:pt x="11523" y="3335"/>
                  </a:cubicBezTo>
                  <a:cubicBezTo>
                    <a:pt x="11675" y="3653"/>
                    <a:pt x="11827" y="4129"/>
                    <a:pt x="11827" y="4288"/>
                  </a:cubicBezTo>
                  <a:cubicBezTo>
                    <a:pt x="11979" y="4447"/>
                    <a:pt x="12283" y="4765"/>
                    <a:pt x="12435" y="4924"/>
                  </a:cubicBezTo>
                  <a:cubicBezTo>
                    <a:pt x="12587" y="5082"/>
                    <a:pt x="12739" y="5400"/>
                    <a:pt x="12892" y="5559"/>
                  </a:cubicBezTo>
                  <a:cubicBezTo>
                    <a:pt x="13044" y="5876"/>
                    <a:pt x="13500" y="6512"/>
                    <a:pt x="13804" y="6829"/>
                  </a:cubicBezTo>
                  <a:cubicBezTo>
                    <a:pt x="14108" y="7147"/>
                    <a:pt x="14717" y="7465"/>
                    <a:pt x="15021" y="7624"/>
                  </a:cubicBezTo>
                  <a:cubicBezTo>
                    <a:pt x="15173" y="7782"/>
                    <a:pt x="15325" y="7941"/>
                    <a:pt x="15477" y="7941"/>
                  </a:cubicBezTo>
                  <a:cubicBezTo>
                    <a:pt x="15630" y="8100"/>
                    <a:pt x="15934" y="8259"/>
                    <a:pt x="16086" y="8418"/>
                  </a:cubicBezTo>
                  <a:cubicBezTo>
                    <a:pt x="16238" y="8418"/>
                    <a:pt x="16238" y="8735"/>
                    <a:pt x="16390" y="8894"/>
                  </a:cubicBezTo>
                  <a:cubicBezTo>
                    <a:pt x="16542" y="9053"/>
                    <a:pt x="16694" y="9212"/>
                    <a:pt x="16999" y="9371"/>
                  </a:cubicBezTo>
                  <a:cubicBezTo>
                    <a:pt x="17151" y="9529"/>
                    <a:pt x="17303" y="9688"/>
                    <a:pt x="17455" y="9688"/>
                  </a:cubicBezTo>
                  <a:cubicBezTo>
                    <a:pt x="17607" y="9847"/>
                    <a:pt x="17759" y="10324"/>
                    <a:pt x="17911" y="10482"/>
                  </a:cubicBezTo>
                  <a:cubicBezTo>
                    <a:pt x="18063" y="10482"/>
                    <a:pt x="18368" y="10482"/>
                    <a:pt x="18520" y="10641"/>
                  </a:cubicBezTo>
                  <a:cubicBezTo>
                    <a:pt x="18672" y="10641"/>
                    <a:pt x="18976" y="10959"/>
                    <a:pt x="19280" y="10959"/>
                  </a:cubicBezTo>
                  <a:cubicBezTo>
                    <a:pt x="19280" y="11118"/>
                    <a:pt x="19585" y="11118"/>
                    <a:pt x="19737" y="11118"/>
                  </a:cubicBezTo>
                  <a:cubicBezTo>
                    <a:pt x="19737" y="11118"/>
                    <a:pt x="20041" y="11276"/>
                    <a:pt x="20193" y="11276"/>
                  </a:cubicBezTo>
                  <a:cubicBezTo>
                    <a:pt x="20193" y="11435"/>
                    <a:pt x="20345" y="11276"/>
                    <a:pt x="20497" y="11276"/>
                  </a:cubicBezTo>
                  <a:cubicBezTo>
                    <a:pt x="20497" y="11435"/>
                    <a:pt x="20649" y="11594"/>
                    <a:pt x="20649" y="11753"/>
                  </a:cubicBezTo>
                  <a:cubicBezTo>
                    <a:pt x="20649" y="11753"/>
                    <a:pt x="20497" y="12071"/>
                    <a:pt x="20497" y="12229"/>
                  </a:cubicBezTo>
                  <a:cubicBezTo>
                    <a:pt x="20497" y="12388"/>
                    <a:pt x="20497" y="12706"/>
                    <a:pt x="20497" y="12865"/>
                  </a:cubicBezTo>
                  <a:cubicBezTo>
                    <a:pt x="20649" y="13024"/>
                    <a:pt x="20801" y="13182"/>
                    <a:pt x="20954" y="13341"/>
                  </a:cubicBezTo>
                  <a:cubicBezTo>
                    <a:pt x="21106" y="13341"/>
                    <a:pt x="21410" y="13500"/>
                    <a:pt x="21562" y="13500"/>
                  </a:cubicBezTo>
                  <a:cubicBezTo>
                    <a:pt x="21562" y="13500"/>
                    <a:pt x="21562" y="13659"/>
                    <a:pt x="21562" y="1365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20" name="Google Shape;2720;p280"/>
            <p:cNvSpPr/>
            <p:nvPr/>
          </p:nvSpPr>
          <p:spPr>
            <a:xfrm>
              <a:off x="3370950" y="3064972"/>
              <a:ext cx="947765" cy="908051"/>
            </a:xfrm>
            <a:custGeom>
              <a:avLst/>
              <a:gdLst/>
              <a:ahLst/>
              <a:cxnLst/>
              <a:rect l="l" t="t" r="r" b="b"/>
              <a:pathLst>
                <a:path w="21562" h="21600" extrusionOk="0">
                  <a:moveTo>
                    <a:pt x="21562" y="13659"/>
                  </a:moveTo>
                  <a:cubicBezTo>
                    <a:pt x="21562" y="13818"/>
                    <a:pt x="21410" y="13818"/>
                    <a:pt x="21258" y="13818"/>
                  </a:cubicBezTo>
                  <a:cubicBezTo>
                    <a:pt x="21258" y="13976"/>
                    <a:pt x="20954" y="14135"/>
                    <a:pt x="20954" y="14135"/>
                  </a:cubicBezTo>
                  <a:cubicBezTo>
                    <a:pt x="20801" y="14453"/>
                    <a:pt x="20649" y="14771"/>
                    <a:pt x="20649" y="14929"/>
                  </a:cubicBezTo>
                  <a:cubicBezTo>
                    <a:pt x="20497" y="15088"/>
                    <a:pt x="20193" y="15406"/>
                    <a:pt x="20041" y="15565"/>
                  </a:cubicBezTo>
                  <a:cubicBezTo>
                    <a:pt x="20041" y="15724"/>
                    <a:pt x="20193" y="16041"/>
                    <a:pt x="20193" y="16200"/>
                  </a:cubicBezTo>
                  <a:cubicBezTo>
                    <a:pt x="20193" y="16359"/>
                    <a:pt x="20193" y="16835"/>
                    <a:pt x="20193" y="16994"/>
                  </a:cubicBezTo>
                  <a:cubicBezTo>
                    <a:pt x="20041" y="17153"/>
                    <a:pt x="19585" y="17153"/>
                    <a:pt x="19432" y="17312"/>
                  </a:cubicBezTo>
                  <a:cubicBezTo>
                    <a:pt x="19280" y="17471"/>
                    <a:pt x="19280" y="18106"/>
                    <a:pt x="19280" y="18265"/>
                  </a:cubicBezTo>
                  <a:cubicBezTo>
                    <a:pt x="19128" y="18582"/>
                    <a:pt x="18672" y="19059"/>
                    <a:pt x="18520" y="19218"/>
                  </a:cubicBezTo>
                  <a:cubicBezTo>
                    <a:pt x="18216" y="19376"/>
                    <a:pt x="17759" y="19218"/>
                    <a:pt x="17607" y="19218"/>
                  </a:cubicBezTo>
                  <a:cubicBezTo>
                    <a:pt x="17455" y="19218"/>
                    <a:pt x="17151" y="18900"/>
                    <a:pt x="17151" y="18741"/>
                  </a:cubicBezTo>
                  <a:cubicBezTo>
                    <a:pt x="16999" y="18582"/>
                    <a:pt x="17151" y="18106"/>
                    <a:pt x="16999" y="17947"/>
                  </a:cubicBezTo>
                  <a:cubicBezTo>
                    <a:pt x="16999" y="17788"/>
                    <a:pt x="16999" y="17471"/>
                    <a:pt x="16694" y="17471"/>
                  </a:cubicBezTo>
                  <a:cubicBezTo>
                    <a:pt x="16542" y="17312"/>
                    <a:pt x="16238" y="17312"/>
                    <a:pt x="16086" y="17312"/>
                  </a:cubicBezTo>
                  <a:cubicBezTo>
                    <a:pt x="15934" y="17471"/>
                    <a:pt x="15782" y="17788"/>
                    <a:pt x="15630" y="17629"/>
                  </a:cubicBezTo>
                  <a:cubicBezTo>
                    <a:pt x="15630" y="17629"/>
                    <a:pt x="15630" y="17471"/>
                    <a:pt x="15630" y="17471"/>
                  </a:cubicBezTo>
                  <a:cubicBezTo>
                    <a:pt x="15477" y="17312"/>
                    <a:pt x="15173" y="17312"/>
                    <a:pt x="15173" y="17471"/>
                  </a:cubicBezTo>
                  <a:cubicBezTo>
                    <a:pt x="15021" y="17471"/>
                    <a:pt x="14717" y="17471"/>
                    <a:pt x="14717" y="17629"/>
                  </a:cubicBezTo>
                  <a:cubicBezTo>
                    <a:pt x="14565" y="17788"/>
                    <a:pt x="14413" y="17947"/>
                    <a:pt x="14413" y="18106"/>
                  </a:cubicBezTo>
                  <a:cubicBezTo>
                    <a:pt x="14413" y="18265"/>
                    <a:pt x="14413" y="18582"/>
                    <a:pt x="14565" y="18741"/>
                  </a:cubicBezTo>
                  <a:cubicBezTo>
                    <a:pt x="14565" y="18900"/>
                    <a:pt x="14717" y="19059"/>
                    <a:pt x="14717" y="19218"/>
                  </a:cubicBezTo>
                  <a:cubicBezTo>
                    <a:pt x="14717" y="19376"/>
                    <a:pt x="14717" y="19535"/>
                    <a:pt x="14565" y="19535"/>
                  </a:cubicBezTo>
                  <a:cubicBezTo>
                    <a:pt x="14413" y="19694"/>
                    <a:pt x="14108" y="19376"/>
                    <a:pt x="13956" y="19535"/>
                  </a:cubicBezTo>
                  <a:cubicBezTo>
                    <a:pt x="13804" y="19694"/>
                    <a:pt x="13804" y="20012"/>
                    <a:pt x="13804" y="20171"/>
                  </a:cubicBezTo>
                  <a:cubicBezTo>
                    <a:pt x="13652" y="20329"/>
                    <a:pt x="13804" y="20488"/>
                    <a:pt x="13652" y="20647"/>
                  </a:cubicBezTo>
                  <a:cubicBezTo>
                    <a:pt x="13652" y="20806"/>
                    <a:pt x="13348" y="20965"/>
                    <a:pt x="13348" y="20965"/>
                  </a:cubicBezTo>
                  <a:cubicBezTo>
                    <a:pt x="13196" y="20965"/>
                    <a:pt x="13044" y="20806"/>
                    <a:pt x="13044" y="20647"/>
                  </a:cubicBezTo>
                  <a:cubicBezTo>
                    <a:pt x="12892" y="20647"/>
                    <a:pt x="12739" y="20647"/>
                    <a:pt x="12587" y="20647"/>
                  </a:cubicBezTo>
                  <a:cubicBezTo>
                    <a:pt x="12435" y="20806"/>
                    <a:pt x="12435" y="21124"/>
                    <a:pt x="12283" y="21282"/>
                  </a:cubicBezTo>
                  <a:cubicBezTo>
                    <a:pt x="12283" y="21282"/>
                    <a:pt x="12131" y="21441"/>
                    <a:pt x="12131" y="21600"/>
                  </a:cubicBezTo>
                  <a:cubicBezTo>
                    <a:pt x="12131" y="21600"/>
                    <a:pt x="12131" y="21600"/>
                    <a:pt x="12131" y="21600"/>
                  </a:cubicBezTo>
                  <a:cubicBezTo>
                    <a:pt x="11979" y="21441"/>
                    <a:pt x="11675" y="21282"/>
                    <a:pt x="11523" y="21124"/>
                  </a:cubicBezTo>
                  <a:cubicBezTo>
                    <a:pt x="11370" y="20965"/>
                    <a:pt x="11370" y="20806"/>
                    <a:pt x="11218" y="20647"/>
                  </a:cubicBezTo>
                  <a:cubicBezTo>
                    <a:pt x="11218" y="20488"/>
                    <a:pt x="11066" y="20329"/>
                    <a:pt x="10914" y="20171"/>
                  </a:cubicBezTo>
                  <a:cubicBezTo>
                    <a:pt x="10914" y="20171"/>
                    <a:pt x="10762" y="20012"/>
                    <a:pt x="10762" y="20012"/>
                  </a:cubicBezTo>
                  <a:cubicBezTo>
                    <a:pt x="10610" y="20012"/>
                    <a:pt x="10458" y="20171"/>
                    <a:pt x="10458" y="20329"/>
                  </a:cubicBezTo>
                  <a:cubicBezTo>
                    <a:pt x="10306" y="20329"/>
                    <a:pt x="10306" y="20647"/>
                    <a:pt x="10154" y="20647"/>
                  </a:cubicBezTo>
                  <a:cubicBezTo>
                    <a:pt x="10001" y="20806"/>
                    <a:pt x="9697" y="20806"/>
                    <a:pt x="9545" y="20806"/>
                  </a:cubicBezTo>
                  <a:cubicBezTo>
                    <a:pt x="9393" y="20806"/>
                    <a:pt x="9241" y="20647"/>
                    <a:pt x="9089" y="20488"/>
                  </a:cubicBezTo>
                  <a:cubicBezTo>
                    <a:pt x="8937" y="20329"/>
                    <a:pt x="8785" y="19853"/>
                    <a:pt x="8785" y="19694"/>
                  </a:cubicBezTo>
                  <a:cubicBezTo>
                    <a:pt x="8632" y="19694"/>
                    <a:pt x="8328" y="19376"/>
                    <a:pt x="8176" y="19376"/>
                  </a:cubicBezTo>
                  <a:cubicBezTo>
                    <a:pt x="8176" y="19218"/>
                    <a:pt x="7872" y="19218"/>
                    <a:pt x="7720" y="19218"/>
                  </a:cubicBezTo>
                  <a:cubicBezTo>
                    <a:pt x="7568" y="19218"/>
                    <a:pt x="7416" y="19376"/>
                    <a:pt x="7416" y="19535"/>
                  </a:cubicBezTo>
                  <a:cubicBezTo>
                    <a:pt x="7416" y="19694"/>
                    <a:pt x="7416" y="19853"/>
                    <a:pt x="7416" y="19853"/>
                  </a:cubicBezTo>
                  <a:cubicBezTo>
                    <a:pt x="7263" y="20012"/>
                    <a:pt x="7111" y="20012"/>
                    <a:pt x="7111" y="20012"/>
                  </a:cubicBezTo>
                  <a:cubicBezTo>
                    <a:pt x="7111" y="20012"/>
                    <a:pt x="6959" y="20329"/>
                    <a:pt x="6959" y="20329"/>
                  </a:cubicBezTo>
                  <a:cubicBezTo>
                    <a:pt x="6655" y="20329"/>
                    <a:pt x="6503" y="20171"/>
                    <a:pt x="6503" y="20012"/>
                  </a:cubicBezTo>
                  <a:cubicBezTo>
                    <a:pt x="6351" y="19853"/>
                    <a:pt x="6351" y="19535"/>
                    <a:pt x="6351" y="19535"/>
                  </a:cubicBezTo>
                  <a:cubicBezTo>
                    <a:pt x="6199" y="19376"/>
                    <a:pt x="6047" y="19218"/>
                    <a:pt x="5894" y="19059"/>
                  </a:cubicBezTo>
                  <a:cubicBezTo>
                    <a:pt x="5894" y="18900"/>
                    <a:pt x="5590" y="18741"/>
                    <a:pt x="5438" y="18741"/>
                  </a:cubicBezTo>
                  <a:cubicBezTo>
                    <a:pt x="5438" y="18741"/>
                    <a:pt x="5286" y="19059"/>
                    <a:pt x="5134" y="19059"/>
                  </a:cubicBezTo>
                  <a:cubicBezTo>
                    <a:pt x="4982" y="19218"/>
                    <a:pt x="4677" y="19218"/>
                    <a:pt x="4677" y="19218"/>
                  </a:cubicBezTo>
                  <a:cubicBezTo>
                    <a:pt x="4525" y="19218"/>
                    <a:pt x="4373" y="18900"/>
                    <a:pt x="4221" y="18900"/>
                  </a:cubicBezTo>
                  <a:cubicBezTo>
                    <a:pt x="4221" y="18741"/>
                    <a:pt x="4069" y="18582"/>
                    <a:pt x="4069" y="18424"/>
                  </a:cubicBezTo>
                  <a:cubicBezTo>
                    <a:pt x="4069" y="18424"/>
                    <a:pt x="4373" y="18265"/>
                    <a:pt x="4373" y="18106"/>
                  </a:cubicBezTo>
                  <a:cubicBezTo>
                    <a:pt x="4373" y="17947"/>
                    <a:pt x="4221" y="17788"/>
                    <a:pt x="4221" y="17629"/>
                  </a:cubicBezTo>
                  <a:cubicBezTo>
                    <a:pt x="4069" y="17471"/>
                    <a:pt x="3917" y="17153"/>
                    <a:pt x="3765" y="17153"/>
                  </a:cubicBezTo>
                  <a:cubicBezTo>
                    <a:pt x="3613" y="17153"/>
                    <a:pt x="3308" y="17153"/>
                    <a:pt x="3308" y="17153"/>
                  </a:cubicBezTo>
                  <a:cubicBezTo>
                    <a:pt x="3156" y="17153"/>
                    <a:pt x="2852" y="17153"/>
                    <a:pt x="2700" y="17153"/>
                  </a:cubicBezTo>
                  <a:cubicBezTo>
                    <a:pt x="2548" y="17153"/>
                    <a:pt x="2396" y="16994"/>
                    <a:pt x="2244" y="16835"/>
                  </a:cubicBezTo>
                  <a:cubicBezTo>
                    <a:pt x="2244" y="16835"/>
                    <a:pt x="2244" y="16518"/>
                    <a:pt x="2092" y="16359"/>
                  </a:cubicBezTo>
                  <a:cubicBezTo>
                    <a:pt x="1939" y="16359"/>
                    <a:pt x="1787" y="16200"/>
                    <a:pt x="1635" y="16200"/>
                  </a:cubicBezTo>
                  <a:cubicBezTo>
                    <a:pt x="1635" y="16200"/>
                    <a:pt x="1331" y="16359"/>
                    <a:pt x="1331" y="16359"/>
                  </a:cubicBezTo>
                  <a:cubicBezTo>
                    <a:pt x="1179" y="16359"/>
                    <a:pt x="875" y="16359"/>
                    <a:pt x="723" y="16200"/>
                  </a:cubicBezTo>
                  <a:cubicBezTo>
                    <a:pt x="723" y="16041"/>
                    <a:pt x="570" y="15724"/>
                    <a:pt x="570" y="15565"/>
                  </a:cubicBezTo>
                  <a:cubicBezTo>
                    <a:pt x="418" y="15565"/>
                    <a:pt x="570" y="15247"/>
                    <a:pt x="418" y="15088"/>
                  </a:cubicBezTo>
                  <a:cubicBezTo>
                    <a:pt x="418" y="14929"/>
                    <a:pt x="418" y="14771"/>
                    <a:pt x="266" y="14612"/>
                  </a:cubicBezTo>
                  <a:cubicBezTo>
                    <a:pt x="266" y="14612"/>
                    <a:pt x="114" y="14453"/>
                    <a:pt x="114" y="14453"/>
                  </a:cubicBezTo>
                  <a:cubicBezTo>
                    <a:pt x="-38" y="14453"/>
                    <a:pt x="-38" y="14135"/>
                    <a:pt x="114" y="14135"/>
                  </a:cubicBezTo>
                  <a:cubicBezTo>
                    <a:pt x="114" y="13976"/>
                    <a:pt x="266" y="13818"/>
                    <a:pt x="418" y="13818"/>
                  </a:cubicBezTo>
                  <a:cubicBezTo>
                    <a:pt x="418" y="13818"/>
                    <a:pt x="723" y="13976"/>
                    <a:pt x="875" y="13976"/>
                  </a:cubicBezTo>
                  <a:cubicBezTo>
                    <a:pt x="1027" y="13976"/>
                    <a:pt x="1331" y="13976"/>
                    <a:pt x="1483" y="13818"/>
                  </a:cubicBezTo>
                  <a:cubicBezTo>
                    <a:pt x="1483" y="13818"/>
                    <a:pt x="1635" y="13659"/>
                    <a:pt x="1635" y="13500"/>
                  </a:cubicBezTo>
                  <a:cubicBezTo>
                    <a:pt x="1787" y="13500"/>
                    <a:pt x="1939" y="13341"/>
                    <a:pt x="2092" y="13182"/>
                  </a:cubicBezTo>
                  <a:cubicBezTo>
                    <a:pt x="2092" y="13182"/>
                    <a:pt x="2244" y="13024"/>
                    <a:pt x="2396" y="13024"/>
                  </a:cubicBezTo>
                  <a:cubicBezTo>
                    <a:pt x="2396" y="13024"/>
                    <a:pt x="2700" y="13182"/>
                    <a:pt x="2700" y="13341"/>
                  </a:cubicBezTo>
                  <a:cubicBezTo>
                    <a:pt x="2852" y="13341"/>
                    <a:pt x="2852" y="13659"/>
                    <a:pt x="3004" y="13659"/>
                  </a:cubicBezTo>
                  <a:cubicBezTo>
                    <a:pt x="3004" y="13659"/>
                    <a:pt x="3156" y="13818"/>
                    <a:pt x="3308" y="13818"/>
                  </a:cubicBezTo>
                  <a:cubicBezTo>
                    <a:pt x="3461" y="13818"/>
                    <a:pt x="3613" y="13818"/>
                    <a:pt x="3613" y="13659"/>
                  </a:cubicBezTo>
                  <a:cubicBezTo>
                    <a:pt x="3765" y="13659"/>
                    <a:pt x="3765" y="13341"/>
                    <a:pt x="3765" y="13341"/>
                  </a:cubicBezTo>
                  <a:cubicBezTo>
                    <a:pt x="3765" y="13182"/>
                    <a:pt x="3765" y="12865"/>
                    <a:pt x="3613" y="12865"/>
                  </a:cubicBezTo>
                  <a:cubicBezTo>
                    <a:pt x="3613" y="12706"/>
                    <a:pt x="3461" y="12547"/>
                    <a:pt x="3308" y="12547"/>
                  </a:cubicBezTo>
                  <a:cubicBezTo>
                    <a:pt x="3308" y="12388"/>
                    <a:pt x="3156" y="12388"/>
                    <a:pt x="3004" y="12229"/>
                  </a:cubicBezTo>
                  <a:cubicBezTo>
                    <a:pt x="3004" y="12229"/>
                    <a:pt x="3156" y="12071"/>
                    <a:pt x="3004" y="11912"/>
                  </a:cubicBezTo>
                  <a:cubicBezTo>
                    <a:pt x="3004" y="11753"/>
                    <a:pt x="3004" y="11435"/>
                    <a:pt x="2852" y="11276"/>
                  </a:cubicBezTo>
                  <a:cubicBezTo>
                    <a:pt x="2700" y="11118"/>
                    <a:pt x="2396" y="11118"/>
                    <a:pt x="2244" y="10959"/>
                  </a:cubicBezTo>
                  <a:cubicBezTo>
                    <a:pt x="2092" y="10959"/>
                    <a:pt x="1939" y="10800"/>
                    <a:pt x="1939" y="10641"/>
                  </a:cubicBezTo>
                  <a:cubicBezTo>
                    <a:pt x="1787" y="10641"/>
                    <a:pt x="1787" y="10324"/>
                    <a:pt x="1787" y="10165"/>
                  </a:cubicBezTo>
                  <a:cubicBezTo>
                    <a:pt x="1787" y="10006"/>
                    <a:pt x="1787" y="9847"/>
                    <a:pt x="1787" y="9688"/>
                  </a:cubicBezTo>
                  <a:cubicBezTo>
                    <a:pt x="1787" y="9529"/>
                    <a:pt x="1787" y="9371"/>
                    <a:pt x="1787" y="9212"/>
                  </a:cubicBezTo>
                  <a:cubicBezTo>
                    <a:pt x="1635" y="9053"/>
                    <a:pt x="1483" y="9053"/>
                    <a:pt x="1483" y="8894"/>
                  </a:cubicBezTo>
                  <a:cubicBezTo>
                    <a:pt x="1331" y="8894"/>
                    <a:pt x="1179" y="9053"/>
                    <a:pt x="1179" y="8894"/>
                  </a:cubicBezTo>
                  <a:cubicBezTo>
                    <a:pt x="1027" y="8894"/>
                    <a:pt x="1027" y="8735"/>
                    <a:pt x="1027" y="8576"/>
                  </a:cubicBezTo>
                  <a:cubicBezTo>
                    <a:pt x="1027" y="8576"/>
                    <a:pt x="1179" y="8259"/>
                    <a:pt x="1331" y="8259"/>
                  </a:cubicBezTo>
                  <a:cubicBezTo>
                    <a:pt x="1483" y="8100"/>
                    <a:pt x="1787" y="8100"/>
                    <a:pt x="1787" y="8100"/>
                  </a:cubicBezTo>
                  <a:cubicBezTo>
                    <a:pt x="1939" y="8100"/>
                    <a:pt x="2092" y="7941"/>
                    <a:pt x="2092" y="7941"/>
                  </a:cubicBezTo>
                  <a:cubicBezTo>
                    <a:pt x="2092" y="7782"/>
                    <a:pt x="1939" y="7624"/>
                    <a:pt x="1787" y="7624"/>
                  </a:cubicBezTo>
                  <a:cubicBezTo>
                    <a:pt x="1787" y="7465"/>
                    <a:pt x="1483" y="7465"/>
                    <a:pt x="1483" y="7465"/>
                  </a:cubicBezTo>
                  <a:cubicBezTo>
                    <a:pt x="1331" y="7465"/>
                    <a:pt x="1331" y="7306"/>
                    <a:pt x="1179" y="7147"/>
                  </a:cubicBezTo>
                  <a:cubicBezTo>
                    <a:pt x="1179" y="7147"/>
                    <a:pt x="1331" y="6829"/>
                    <a:pt x="1331" y="6829"/>
                  </a:cubicBezTo>
                  <a:cubicBezTo>
                    <a:pt x="1483" y="6671"/>
                    <a:pt x="1787" y="6671"/>
                    <a:pt x="1939" y="6671"/>
                  </a:cubicBezTo>
                  <a:cubicBezTo>
                    <a:pt x="2244" y="6512"/>
                    <a:pt x="2548" y="6353"/>
                    <a:pt x="2700" y="6353"/>
                  </a:cubicBezTo>
                  <a:cubicBezTo>
                    <a:pt x="2852" y="6353"/>
                    <a:pt x="3004" y="6353"/>
                    <a:pt x="3004" y="6353"/>
                  </a:cubicBezTo>
                  <a:cubicBezTo>
                    <a:pt x="3308" y="6353"/>
                    <a:pt x="3613" y="6194"/>
                    <a:pt x="3613" y="6194"/>
                  </a:cubicBezTo>
                  <a:cubicBezTo>
                    <a:pt x="3765" y="6035"/>
                    <a:pt x="3765" y="5718"/>
                    <a:pt x="3765" y="5718"/>
                  </a:cubicBezTo>
                  <a:cubicBezTo>
                    <a:pt x="3765" y="5718"/>
                    <a:pt x="3917" y="5559"/>
                    <a:pt x="4069" y="5559"/>
                  </a:cubicBezTo>
                  <a:cubicBezTo>
                    <a:pt x="4069" y="5400"/>
                    <a:pt x="4069" y="5241"/>
                    <a:pt x="4069" y="5082"/>
                  </a:cubicBezTo>
                  <a:cubicBezTo>
                    <a:pt x="3917" y="5082"/>
                    <a:pt x="3765" y="4924"/>
                    <a:pt x="3765" y="4765"/>
                  </a:cubicBezTo>
                  <a:cubicBezTo>
                    <a:pt x="3765" y="4606"/>
                    <a:pt x="3765" y="4447"/>
                    <a:pt x="3765" y="4447"/>
                  </a:cubicBezTo>
                  <a:cubicBezTo>
                    <a:pt x="3765" y="4447"/>
                    <a:pt x="3765" y="4447"/>
                    <a:pt x="3765" y="4447"/>
                  </a:cubicBezTo>
                  <a:cubicBezTo>
                    <a:pt x="3765" y="4288"/>
                    <a:pt x="4069" y="4288"/>
                    <a:pt x="4069" y="4288"/>
                  </a:cubicBezTo>
                  <a:cubicBezTo>
                    <a:pt x="4069" y="4129"/>
                    <a:pt x="4221" y="3971"/>
                    <a:pt x="4221" y="3971"/>
                  </a:cubicBezTo>
                  <a:cubicBezTo>
                    <a:pt x="4373" y="3812"/>
                    <a:pt x="4525" y="3812"/>
                    <a:pt x="4677" y="3653"/>
                  </a:cubicBezTo>
                  <a:cubicBezTo>
                    <a:pt x="4677" y="3653"/>
                    <a:pt x="4982" y="3494"/>
                    <a:pt x="4982" y="3494"/>
                  </a:cubicBezTo>
                  <a:cubicBezTo>
                    <a:pt x="5134" y="3335"/>
                    <a:pt x="5134" y="3176"/>
                    <a:pt x="5134" y="3018"/>
                  </a:cubicBezTo>
                  <a:cubicBezTo>
                    <a:pt x="5134" y="2859"/>
                    <a:pt x="5134" y="2700"/>
                    <a:pt x="5134" y="2541"/>
                  </a:cubicBezTo>
                  <a:cubicBezTo>
                    <a:pt x="5134" y="2541"/>
                    <a:pt x="5286" y="2382"/>
                    <a:pt x="5286" y="2382"/>
                  </a:cubicBezTo>
                  <a:cubicBezTo>
                    <a:pt x="5286" y="2224"/>
                    <a:pt x="5438" y="2065"/>
                    <a:pt x="5438" y="2065"/>
                  </a:cubicBezTo>
                  <a:cubicBezTo>
                    <a:pt x="5590" y="1906"/>
                    <a:pt x="5742" y="1906"/>
                    <a:pt x="5742" y="1906"/>
                  </a:cubicBezTo>
                  <a:cubicBezTo>
                    <a:pt x="5894" y="1906"/>
                    <a:pt x="6199" y="1906"/>
                    <a:pt x="6199" y="1906"/>
                  </a:cubicBezTo>
                  <a:cubicBezTo>
                    <a:pt x="6351" y="2065"/>
                    <a:pt x="6503" y="2065"/>
                    <a:pt x="6503" y="2224"/>
                  </a:cubicBezTo>
                  <a:cubicBezTo>
                    <a:pt x="6655" y="2224"/>
                    <a:pt x="6959" y="2224"/>
                    <a:pt x="6959" y="2224"/>
                  </a:cubicBezTo>
                  <a:cubicBezTo>
                    <a:pt x="7111" y="2224"/>
                    <a:pt x="7263" y="2224"/>
                    <a:pt x="7416" y="2065"/>
                  </a:cubicBezTo>
                  <a:cubicBezTo>
                    <a:pt x="7416" y="2065"/>
                    <a:pt x="7416" y="1906"/>
                    <a:pt x="7568" y="1906"/>
                  </a:cubicBezTo>
                  <a:cubicBezTo>
                    <a:pt x="7568" y="1747"/>
                    <a:pt x="7568" y="1588"/>
                    <a:pt x="7568" y="1429"/>
                  </a:cubicBezTo>
                  <a:cubicBezTo>
                    <a:pt x="7568" y="1429"/>
                    <a:pt x="7720" y="1271"/>
                    <a:pt x="7720" y="1271"/>
                  </a:cubicBezTo>
                  <a:cubicBezTo>
                    <a:pt x="7720" y="1112"/>
                    <a:pt x="7720" y="953"/>
                    <a:pt x="7720" y="794"/>
                  </a:cubicBezTo>
                  <a:cubicBezTo>
                    <a:pt x="7872" y="635"/>
                    <a:pt x="8024" y="635"/>
                    <a:pt x="8024" y="635"/>
                  </a:cubicBezTo>
                  <a:cubicBezTo>
                    <a:pt x="8176" y="635"/>
                    <a:pt x="8328" y="635"/>
                    <a:pt x="8480" y="635"/>
                  </a:cubicBezTo>
                  <a:cubicBezTo>
                    <a:pt x="8480" y="476"/>
                    <a:pt x="8632" y="476"/>
                    <a:pt x="8632" y="476"/>
                  </a:cubicBezTo>
                  <a:cubicBezTo>
                    <a:pt x="8785" y="318"/>
                    <a:pt x="8937" y="159"/>
                    <a:pt x="8937" y="159"/>
                  </a:cubicBezTo>
                  <a:cubicBezTo>
                    <a:pt x="9089" y="159"/>
                    <a:pt x="9241" y="159"/>
                    <a:pt x="9393" y="159"/>
                  </a:cubicBezTo>
                  <a:cubicBezTo>
                    <a:pt x="9545" y="159"/>
                    <a:pt x="9697" y="159"/>
                    <a:pt x="9849" y="159"/>
                  </a:cubicBezTo>
                  <a:cubicBezTo>
                    <a:pt x="9849" y="159"/>
                    <a:pt x="10001" y="0"/>
                    <a:pt x="10154" y="0"/>
                  </a:cubicBezTo>
                  <a:cubicBezTo>
                    <a:pt x="10154" y="159"/>
                    <a:pt x="10154" y="159"/>
                    <a:pt x="10154" y="318"/>
                  </a:cubicBezTo>
                  <a:cubicBezTo>
                    <a:pt x="10154" y="476"/>
                    <a:pt x="10306" y="953"/>
                    <a:pt x="10458" y="1271"/>
                  </a:cubicBezTo>
                  <a:cubicBezTo>
                    <a:pt x="10458" y="1588"/>
                    <a:pt x="10762" y="2224"/>
                    <a:pt x="10914" y="2541"/>
                  </a:cubicBezTo>
                  <a:cubicBezTo>
                    <a:pt x="11066" y="2700"/>
                    <a:pt x="11370" y="3176"/>
                    <a:pt x="11523" y="3335"/>
                  </a:cubicBezTo>
                  <a:cubicBezTo>
                    <a:pt x="11675" y="3653"/>
                    <a:pt x="11827" y="4129"/>
                    <a:pt x="11827" y="4288"/>
                  </a:cubicBezTo>
                  <a:cubicBezTo>
                    <a:pt x="11979" y="4447"/>
                    <a:pt x="12283" y="4765"/>
                    <a:pt x="12435" y="4924"/>
                  </a:cubicBezTo>
                  <a:cubicBezTo>
                    <a:pt x="12587" y="5082"/>
                    <a:pt x="12739" y="5400"/>
                    <a:pt x="12892" y="5559"/>
                  </a:cubicBezTo>
                  <a:cubicBezTo>
                    <a:pt x="13044" y="5876"/>
                    <a:pt x="13500" y="6512"/>
                    <a:pt x="13804" y="6829"/>
                  </a:cubicBezTo>
                  <a:cubicBezTo>
                    <a:pt x="14108" y="7147"/>
                    <a:pt x="14717" y="7465"/>
                    <a:pt x="15021" y="7624"/>
                  </a:cubicBezTo>
                  <a:cubicBezTo>
                    <a:pt x="15173" y="7782"/>
                    <a:pt x="15325" y="7941"/>
                    <a:pt x="15477" y="7941"/>
                  </a:cubicBezTo>
                  <a:cubicBezTo>
                    <a:pt x="15630" y="8100"/>
                    <a:pt x="15934" y="8259"/>
                    <a:pt x="16086" y="8418"/>
                  </a:cubicBezTo>
                  <a:cubicBezTo>
                    <a:pt x="16238" y="8418"/>
                    <a:pt x="16238" y="8735"/>
                    <a:pt x="16390" y="8894"/>
                  </a:cubicBezTo>
                  <a:cubicBezTo>
                    <a:pt x="16542" y="9053"/>
                    <a:pt x="16694" y="9212"/>
                    <a:pt x="16999" y="9371"/>
                  </a:cubicBezTo>
                  <a:cubicBezTo>
                    <a:pt x="17151" y="9529"/>
                    <a:pt x="17303" y="9688"/>
                    <a:pt x="17455" y="9688"/>
                  </a:cubicBezTo>
                  <a:cubicBezTo>
                    <a:pt x="17607" y="9847"/>
                    <a:pt x="17759" y="10324"/>
                    <a:pt x="17911" y="10482"/>
                  </a:cubicBezTo>
                  <a:cubicBezTo>
                    <a:pt x="18063" y="10482"/>
                    <a:pt x="18368" y="10482"/>
                    <a:pt x="18520" y="10641"/>
                  </a:cubicBezTo>
                  <a:cubicBezTo>
                    <a:pt x="18672" y="10641"/>
                    <a:pt x="18976" y="10959"/>
                    <a:pt x="19280" y="10959"/>
                  </a:cubicBezTo>
                  <a:cubicBezTo>
                    <a:pt x="19280" y="11118"/>
                    <a:pt x="19585" y="11118"/>
                    <a:pt x="19737" y="11118"/>
                  </a:cubicBezTo>
                  <a:cubicBezTo>
                    <a:pt x="19737" y="11118"/>
                    <a:pt x="20041" y="11276"/>
                    <a:pt x="20193" y="11276"/>
                  </a:cubicBezTo>
                  <a:cubicBezTo>
                    <a:pt x="20193" y="11435"/>
                    <a:pt x="20345" y="11276"/>
                    <a:pt x="20497" y="11276"/>
                  </a:cubicBezTo>
                  <a:cubicBezTo>
                    <a:pt x="20497" y="11435"/>
                    <a:pt x="20649" y="11594"/>
                    <a:pt x="20649" y="11753"/>
                  </a:cubicBezTo>
                  <a:cubicBezTo>
                    <a:pt x="20649" y="11753"/>
                    <a:pt x="20497" y="12071"/>
                    <a:pt x="20497" y="12229"/>
                  </a:cubicBezTo>
                  <a:cubicBezTo>
                    <a:pt x="20497" y="12388"/>
                    <a:pt x="20497" y="12706"/>
                    <a:pt x="20497" y="12865"/>
                  </a:cubicBezTo>
                  <a:cubicBezTo>
                    <a:pt x="20649" y="13024"/>
                    <a:pt x="20801" y="13182"/>
                    <a:pt x="20954" y="13341"/>
                  </a:cubicBezTo>
                  <a:cubicBezTo>
                    <a:pt x="21106" y="13341"/>
                    <a:pt x="21410" y="13500"/>
                    <a:pt x="21562" y="13500"/>
                  </a:cubicBezTo>
                  <a:cubicBezTo>
                    <a:pt x="21562" y="13500"/>
                    <a:pt x="21562" y="13659"/>
                    <a:pt x="21562" y="1365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721" name="Google Shape;2721;p280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2" name="Google Shape;2722;p280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3" name="Google Shape;2723;p280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4" name="Google Shape;2724;p280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5" name="Google Shape;2725;p280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6" name="Google Shape;2726;p280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7" name="Google Shape;2727;p280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28" name="Google Shape;2728;p28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0_Blank Slide">
  <p:cSld name="80_Blank Slide">
    <p:spTree>
      <p:nvGrpSpPr>
        <p:cNvPr id="1" name="Shape 2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0" name="Google Shape;2730;p281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1" name="Google Shape;2731;p281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2" name="Google Shape;2732;p281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3" name="Google Shape;2733;p281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4" name="Google Shape;2734;p281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5" name="Google Shape;2735;p281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6" name="Google Shape;2736;p281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37" name="Google Shape;2737;p28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5_Blank Slide">
  <p:cSld name="85_Blank Slide">
    <p:spTree>
      <p:nvGrpSpPr>
        <p:cNvPr id="1" name="Shape 2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9" name="Google Shape;2739;p282"/>
          <p:cNvGrpSpPr/>
          <p:nvPr/>
        </p:nvGrpSpPr>
        <p:grpSpPr>
          <a:xfrm>
            <a:off x="13616691" y="2811890"/>
            <a:ext cx="8580025" cy="8092220"/>
            <a:chOff x="0" y="0"/>
            <a:chExt cx="8580024" cy="8092218"/>
          </a:xfrm>
        </p:grpSpPr>
        <p:sp>
          <p:nvSpPr>
            <p:cNvPr id="2740" name="Google Shape;2740;p282"/>
            <p:cNvSpPr/>
            <p:nvPr/>
          </p:nvSpPr>
          <p:spPr>
            <a:xfrm>
              <a:off x="0" y="773097"/>
              <a:ext cx="3389637" cy="498551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33" y="1093"/>
                  </a:moveTo>
                  <a:cubicBezTo>
                    <a:pt x="21452" y="1061"/>
                    <a:pt x="21354" y="1050"/>
                    <a:pt x="21257" y="1027"/>
                  </a:cubicBezTo>
                  <a:cubicBezTo>
                    <a:pt x="21145" y="1016"/>
                    <a:pt x="21095" y="972"/>
                    <a:pt x="20983" y="972"/>
                  </a:cubicBezTo>
                  <a:cubicBezTo>
                    <a:pt x="20933" y="972"/>
                    <a:pt x="20899" y="983"/>
                    <a:pt x="20835" y="983"/>
                  </a:cubicBezTo>
                  <a:cubicBezTo>
                    <a:pt x="20835" y="1038"/>
                    <a:pt x="20852" y="1082"/>
                    <a:pt x="20899" y="1126"/>
                  </a:cubicBezTo>
                  <a:cubicBezTo>
                    <a:pt x="20885" y="1137"/>
                    <a:pt x="20885" y="1137"/>
                    <a:pt x="20885" y="1137"/>
                  </a:cubicBezTo>
                  <a:cubicBezTo>
                    <a:pt x="20852" y="1137"/>
                    <a:pt x="20835" y="1126"/>
                    <a:pt x="20802" y="1116"/>
                  </a:cubicBezTo>
                  <a:cubicBezTo>
                    <a:pt x="20771" y="1126"/>
                    <a:pt x="20771" y="1126"/>
                    <a:pt x="20771" y="1126"/>
                  </a:cubicBezTo>
                  <a:cubicBezTo>
                    <a:pt x="20771" y="1137"/>
                    <a:pt x="20788" y="1148"/>
                    <a:pt x="20802" y="1160"/>
                  </a:cubicBezTo>
                  <a:cubicBezTo>
                    <a:pt x="20788" y="1181"/>
                    <a:pt x="20788" y="1181"/>
                    <a:pt x="20788" y="1181"/>
                  </a:cubicBezTo>
                  <a:cubicBezTo>
                    <a:pt x="20737" y="1171"/>
                    <a:pt x="20704" y="1148"/>
                    <a:pt x="20673" y="1126"/>
                  </a:cubicBezTo>
                  <a:cubicBezTo>
                    <a:pt x="20640" y="1137"/>
                    <a:pt x="20640" y="1137"/>
                    <a:pt x="20640" y="1137"/>
                  </a:cubicBezTo>
                  <a:cubicBezTo>
                    <a:pt x="20640" y="1181"/>
                    <a:pt x="20673" y="1192"/>
                    <a:pt x="20673" y="1238"/>
                  </a:cubicBezTo>
                  <a:cubicBezTo>
                    <a:pt x="20673" y="1247"/>
                    <a:pt x="20656" y="1247"/>
                    <a:pt x="20640" y="1247"/>
                  </a:cubicBezTo>
                  <a:cubicBezTo>
                    <a:pt x="20559" y="1171"/>
                    <a:pt x="20559" y="1171"/>
                    <a:pt x="20559" y="1171"/>
                  </a:cubicBezTo>
                  <a:cubicBezTo>
                    <a:pt x="20511" y="1215"/>
                    <a:pt x="20478" y="1238"/>
                    <a:pt x="20478" y="1293"/>
                  </a:cubicBezTo>
                  <a:cubicBezTo>
                    <a:pt x="20478" y="1371"/>
                    <a:pt x="20592" y="1568"/>
                    <a:pt x="20413" y="1371"/>
                  </a:cubicBezTo>
                  <a:cubicBezTo>
                    <a:pt x="20380" y="1426"/>
                    <a:pt x="20346" y="1502"/>
                    <a:pt x="20346" y="1547"/>
                  </a:cubicBezTo>
                  <a:cubicBezTo>
                    <a:pt x="20346" y="1568"/>
                    <a:pt x="20380" y="1623"/>
                    <a:pt x="20346" y="1579"/>
                  </a:cubicBezTo>
                  <a:cubicBezTo>
                    <a:pt x="20266" y="1490"/>
                    <a:pt x="20266" y="1490"/>
                    <a:pt x="20266" y="1490"/>
                  </a:cubicBezTo>
                  <a:cubicBezTo>
                    <a:pt x="20168" y="1481"/>
                    <a:pt x="20087" y="1435"/>
                    <a:pt x="20249" y="1435"/>
                  </a:cubicBezTo>
                  <a:cubicBezTo>
                    <a:pt x="20316" y="1435"/>
                    <a:pt x="20363" y="1403"/>
                    <a:pt x="20363" y="1359"/>
                  </a:cubicBezTo>
                  <a:cubicBezTo>
                    <a:pt x="20363" y="1293"/>
                    <a:pt x="20316" y="1259"/>
                    <a:pt x="20316" y="1181"/>
                  </a:cubicBezTo>
                  <a:cubicBezTo>
                    <a:pt x="20316" y="1126"/>
                    <a:pt x="20299" y="1093"/>
                    <a:pt x="20333" y="1050"/>
                  </a:cubicBezTo>
                  <a:cubicBezTo>
                    <a:pt x="20363" y="1016"/>
                    <a:pt x="20430" y="1004"/>
                    <a:pt x="20430" y="961"/>
                  </a:cubicBezTo>
                  <a:cubicBezTo>
                    <a:pt x="20430" y="862"/>
                    <a:pt x="20299" y="828"/>
                    <a:pt x="20185" y="784"/>
                  </a:cubicBezTo>
                  <a:cubicBezTo>
                    <a:pt x="20073" y="740"/>
                    <a:pt x="20039" y="706"/>
                    <a:pt x="19975" y="640"/>
                  </a:cubicBezTo>
                  <a:cubicBezTo>
                    <a:pt x="19958" y="607"/>
                    <a:pt x="19891" y="607"/>
                    <a:pt x="19891" y="585"/>
                  </a:cubicBezTo>
                  <a:cubicBezTo>
                    <a:pt x="19891" y="562"/>
                    <a:pt x="19908" y="562"/>
                    <a:pt x="19908" y="552"/>
                  </a:cubicBezTo>
                  <a:cubicBezTo>
                    <a:pt x="19908" y="475"/>
                    <a:pt x="19794" y="463"/>
                    <a:pt x="19699" y="420"/>
                  </a:cubicBezTo>
                  <a:cubicBezTo>
                    <a:pt x="19649" y="397"/>
                    <a:pt x="19618" y="376"/>
                    <a:pt x="19551" y="353"/>
                  </a:cubicBezTo>
                  <a:cubicBezTo>
                    <a:pt x="19503" y="330"/>
                    <a:pt x="19422" y="330"/>
                    <a:pt x="19422" y="298"/>
                  </a:cubicBezTo>
                  <a:cubicBezTo>
                    <a:pt x="19422" y="243"/>
                    <a:pt x="19422" y="188"/>
                    <a:pt x="19355" y="188"/>
                  </a:cubicBezTo>
                  <a:cubicBezTo>
                    <a:pt x="19274" y="188"/>
                    <a:pt x="19227" y="197"/>
                    <a:pt x="19146" y="197"/>
                  </a:cubicBezTo>
                  <a:cubicBezTo>
                    <a:pt x="18981" y="197"/>
                    <a:pt x="18884" y="110"/>
                    <a:pt x="18836" y="0"/>
                  </a:cubicBezTo>
                  <a:cubicBezTo>
                    <a:pt x="18772" y="21"/>
                    <a:pt x="18738" y="44"/>
                    <a:pt x="18691" y="66"/>
                  </a:cubicBezTo>
                  <a:cubicBezTo>
                    <a:pt x="18560" y="32"/>
                    <a:pt x="18560" y="32"/>
                    <a:pt x="18560" y="32"/>
                  </a:cubicBezTo>
                  <a:cubicBezTo>
                    <a:pt x="18526" y="32"/>
                    <a:pt x="18526" y="32"/>
                    <a:pt x="18526" y="32"/>
                  </a:cubicBezTo>
                  <a:cubicBezTo>
                    <a:pt x="18610" y="110"/>
                    <a:pt x="18641" y="165"/>
                    <a:pt x="18738" y="197"/>
                  </a:cubicBezTo>
                  <a:cubicBezTo>
                    <a:pt x="18722" y="220"/>
                    <a:pt x="18722" y="220"/>
                    <a:pt x="18722" y="220"/>
                  </a:cubicBezTo>
                  <a:cubicBezTo>
                    <a:pt x="18674" y="220"/>
                    <a:pt x="18641" y="220"/>
                    <a:pt x="18577" y="220"/>
                  </a:cubicBezTo>
                  <a:cubicBezTo>
                    <a:pt x="18577" y="309"/>
                    <a:pt x="18512" y="364"/>
                    <a:pt x="18398" y="420"/>
                  </a:cubicBezTo>
                  <a:cubicBezTo>
                    <a:pt x="18348" y="431"/>
                    <a:pt x="18348" y="475"/>
                    <a:pt x="18300" y="475"/>
                  </a:cubicBezTo>
                  <a:cubicBezTo>
                    <a:pt x="18169" y="475"/>
                    <a:pt x="18169" y="364"/>
                    <a:pt x="18169" y="275"/>
                  </a:cubicBezTo>
                  <a:cubicBezTo>
                    <a:pt x="18169" y="154"/>
                    <a:pt x="18186" y="252"/>
                    <a:pt x="18057" y="298"/>
                  </a:cubicBezTo>
                  <a:cubicBezTo>
                    <a:pt x="18007" y="319"/>
                    <a:pt x="17926" y="309"/>
                    <a:pt x="17926" y="353"/>
                  </a:cubicBezTo>
                  <a:cubicBezTo>
                    <a:pt x="17926" y="385"/>
                    <a:pt x="18007" y="385"/>
                    <a:pt x="18024" y="420"/>
                  </a:cubicBezTo>
                  <a:cubicBezTo>
                    <a:pt x="17943" y="431"/>
                    <a:pt x="17909" y="475"/>
                    <a:pt x="17845" y="475"/>
                  </a:cubicBezTo>
                  <a:cubicBezTo>
                    <a:pt x="17650" y="475"/>
                    <a:pt x="17828" y="319"/>
                    <a:pt x="17602" y="486"/>
                  </a:cubicBezTo>
                  <a:cubicBezTo>
                    <a:pt x="17616" y="530"/>
                    <a:pt x="17616" y="530"/>
                    <a:pt x="17616" y="530"/>
                  </a:cubicBezTo>
                  <a:cubicBezTo>
                    <a:pt x="17585" y="562"/>
                    <a:pt x="17518" y="585"/>
                    <a:pt x="17518" y="628"/>
                  </a:cubicBezTo>
                  <a:cubicBezTo>
                    <a:pt x="17518" y="662"/>
                    <a:pt x="17552" y="674"/>
                    <a:pt x="17552" y="706"/>
                  </a:cubicBezTo>
                  <a:cubicBezTo>
                    <a:pt x="17552" y="752"/>
                    <a:pt x="17454" y="740"/>
                    <a:pt x="17390" y="752"/>
                  </a:cubicBezTo>
                  <a:cubicBezTo>
                    <a:pt x="17407" y="784"/>
                    <a:pt x="17407" y="807"/>
                    <a:pt x="17423" y="839"/>
                  </a:cubicBezTo>
                  <a:cubicBezTo>
                    <a:pt x="17407" y="828"/>
                    <a:pt x="17407" y="828"/>
                    <a:pt x="17407" y="828"/>
                  </a:cubicBezTo>
                  <a:cubicBezTo>
                    <a:pt x="17373" y="795"/>
                    <a:pt x="17326" y="795"/>
                    <a:pt x="17309" y="761"/>
                  </a:cubicBezTo>
                  <a:cubicBezTo>
                    <a:pt x="17276" y="740"/>
                    <a:pt x="17292" y="685"/>
                    <a:pt x="17228" y="685"/>
                  </a:cubicBezTo>
                  <a:cubicBezTo>
                    <a:pt x="17016" y="685"/>
                    <a:pt x="17063" y="917"/>
                    <a:pt x="17063" y="541"/>
                  </a:cubicBezTo>
                  <a:lnTo>
                    <a:pt x="17080" y="530"/>
                  </a:lnTo>
                  <a:cubicBezTo>
                    <a:pt x="17080" y="486"/>
                    <a:pt x="17016" y="486"/>
                    <a:pt x="16968" y="463"/>
                  </a:cubicBezTo>
                  <a:cubicBezTo>
                    <a:pt x="16968" y="662"/>
                    <a:pt x="16968" y="662"/>
                    <a:pt x="16968" y="662"/>
                  </a:cubicBezTo>
                  <a:cubicBezTo>
                    <a:pt x="16968" y="706"/>
                    <a:pt x="16968" y="729"/>
                    <a:pt x="16952" y="773"/>
                  </a:cubicBezTo>
                  <a:cubicBezTo>
                    <a:pt x="16854" y="773"/>
                    <a:pt x="16773" y="773"/>
                    <a:pt x="16723" y="839"/>
                  </a:cubicBezTo>
                  <a:cubicBezTo>
                    <a:pt x="16706" y="828"/>
                    <a:pt x="16706" y="816"/>
                    <a:pt x="16692" y="816"/>
                  </a:cubicBezTo>
                  <a:cubicBezTo>
                    <a:pt x="16692" y="795"/>
                    <a:pt x="16692" y="795"/>
                    <a:pt x="16692" y="795"/>
                  </a:cubicBezTo>
                  <a:cubicBezTo>
                    <a:pt x="16625" y="795"/>
                    <a:pt x="16625" y="795"/>
                    <a:pt x="16625" y="795"/>
                  </a:cubicBezTo>
                  <a:cubicBezTo>
                    <a:pt x="16608" y="795"/>
                    <a:pt x="16594" y="784"/>
                    <a:pt x="16578" y="784"/>
                  </a:cubicBezTo>
                  <a:cubicBezTo>
                    <a:pt x="16561" y="784"/>
                    <a:pt x="16561" y="795"/>
                    <a:pt x="16544" y="795"/>
                  </a:cubicBezTo>
                  <a:cubicBezTo>
                    <a:pt x="16561" y="862"/>
                    <a:pt x="16416" y="871"/>
                    <a:pt x="16416" y="938"/>
                  </a:cubicBezTo>
                  <a:cubicBezTo>
                    <a:pt x="16416" y="1004"/>
                    <a:pt x="16513" y="1038"/>
                    <a:pt x="16594" y="1038"/>
                  </a:cubicBezTo>
                  <a:cubicBezTo>
                    <a:pt x="16594" y="1050"/>
                    <a:pt x="16608" y="1050"/>
                    <a:pt x="16608" y="1061"/>
                  </a:cubicBezTo>
                  <a:cubicBezTo>
                    <a:pt x="16608" y="1093"/>
                    <a:pt x="16578" y="1116"/>
                    <a:pt x="16544" y="1137"/>
                  </a:cubicBezTo>
                  <a:cubicBezTo>
                    <a:pt x="16561" y="1160"/>
                    <a:pt x="16561" y="1160"/>
                    <a:pt x="16561" y="1160"/>
                  </a:cubicBezTo>
                  <a:cubicBezTo>
                    <a:pt x="16578" y="1160"/>
                    <a:pt x="16578" y="1171"/>
                    <a:pt x="16594" y="1171"/>
                  </a:cubicBezTo>
                  <a:cubicBezTo>
                    <a:pt x="16608" y="1171"/>
                    <a:pt x="16625" y="1160"/>
                    <a:pt x="16642" y="1148"/>
                  </a:cubicBezTo>
                  <a:cubicBezTo>
                    <a:pt x="16659" y="1160"/>
                    <a:pt x="16675" y="1181"/>
                    <a:pt x="16692" y="1181"/>
                  </a:cubicBezTo>
                  <a:cubicBezTo>
                    <a:pt x="16723" y="1181"/>
                    <a:pt x="16740" y="1192"/>
                    <a:pt x="16756" y="1192"/>
                  </a:cubicBezTo>
                  <a:cubicBezTo>
                    <a:pt x="16723" y="1203"/>
                    <a:pt x="16706" y="1215"/>
                    <a:pt x="16706" y="1238"/>
                  </a:cubicBezTo>
                  <a:cubicBezTo>
                    <a:pt x="16706" y="1270"/>
                    <a:pt x="16773" y="1281"/>
                    <a:pt x="16820" y="1314"/>
                  </a:cubicBezTo>
                  <a:cubicBezTo>
                    <a:pt x="16756" y="1325"/>
                    <a:pt x="16723" y="1348"/>
                    <a:pt x="16659" y="1348"/>
                  </a:cubicBezTo>
                  <a:cubicBezTo>
                    <a:pt x="16561" y="1348"/>
                    <a:pt x="16513" y="1304"/>
                    <a:pt x="16432" y="1281"/>
                  </a:cubicBezTo>
                  <a:cubicBezTo>
                    <a:pt x="16432" y="1304"/>
                    <a:pt x="16416" y="1314"/>
                    <a:pt x="16399" y="1336"/>
                  </a:cubicBezTo>
                  <a:cubicBezTo>
                    <a:pt x="16237" y="1281"/>
                    <a:pt x="16237" y="1082"/>
                    <a:pt x="16220" y="1304"/>
                  </a:cubicBezTo>
                  <a:cubicBezTo>
                    <a:pt x="16153" y="1304"/>
                    <a:pt x="16106" y="1304"/>
                    <a:pt x="16042" y="1304"/>
                  </a:cubicBezTo>
                  <a:cubicBezTo>
                    <a:pt x="16042" y="1325"/>
                    <a:pt x="16042" y="1336"/>
                    <a:pt x="16042" y="1359"/>
                  </a:cubicBezTo>
                  <a:cubicBezTo>
                    <a:pt x="16106" y="1359"/>
                    <a:pt x="16106" y="1359"/>
                    <a:pt x="16106" y="1359"/>
                  </a:cubicBezTo>
                  <a:cubicBezTo>
                    <a:pt x="16153" y="1359"/>
                    <a:pt x="16187" y="1336"/>
                    <a:pt x="16251" y="1336"/>
                  </a:cubicBezTo>
                  <a:cubicBezTo>
                    <a:pt x="16187" y="1371"/>
                    <a:pt x="16153" y="1391"/>
                    <a:pt x="16089" y="1403"/>
                  </a:cubicBezTo>
                  <a:cubicBezTo>
                    <a:pt x="16106" y="1446"/>
                    <a:pt x="16153" y="1458"/>
                    <a:pt x="16220" y="1458"/>
                  </a:cubicBezTo>
                  <a:cubicBezTo>
                    <a:pt x="16251" y="1458"/>
                    <a:pt x="16284" y="1435"/>
                    <a:pt x="16318" y="1435"/>
                  </a:cubicBezTo>
                  <a:cubicBezTo>
                    <a:pt x="16301" y="1469"/>
                    <a:pt x="16301" y="1490"/>
                    <a:pt x="16301" y="1536"/>
                  </a:cubicBezTo>
                  <a:cubicBezTo>
                    <a:pt x="16301" y="1591"/>
                    <a:pt x="16561" y="1744"/>
                    <a:pt x="16497" y="1735"/>
                  </a:cubicBezTo>
                  <a:cubicBezTo>
                    <a:pt x="16365" y="1701"/>
                    <a:pt x="16399" y="1646"/>
                    <a:pt x="16301" y="1646"/>
                  </a:cubicBezTo>
                  <a:cubicBezTo>
                    <a:pt x="16268" y="1646"/>
                    <a:pt x="16251" y="1669"/>
                    <a:pt x="16237" y="1680"/>
                  </a:cubicBezTo>
                  <a:cubicBezTo>
                    <a:pt x="16170" y="1657"/>
                    <a:pt x="16123" y="1657"/>
                    <a:pt x="16106" y="1623"/>
                  </a:cubicBezTo>
                  <a:cubicBezTo>
                    <a:pt x="16072" y="1591"/>
                    <a:pt x="16123" y="1547"/>
                    <a:pt x="16089" y="1513"/>
                  </a:cubicBezTo>
                  <a:cubicBezTo>
                    <a:pt x="16042" y="1490"/>
                    <a:pt x="15991" y="1524"/>
                    <a:pt x="15944" y="1513"/>
                  </a:cubicBezTo>
                  <a:cubicBezTo>
                    <a:pt x="15910" y="1502"/>
                    <a:pt x="15910" y="1481"/>
                    <a:pt x="15877" y="1481"/>
                  </a:cubicBezTo>
                  <a:cubicBezTo>
                    <a:pt x="15796" y="1481"/>
                    <a:pt x="15782" y="1547"/>
                    <a:pt x="15715" y="1568"/>
                  </a:cubicBezTo>
                  <a:cubicBezTo>
                    <a:pt x="15748" y="1613"/>
                    <a:pt x="15748" y="1613"/>
                    <a:pt x="15748" y="1613"/>
                  </a:cubicBezTo>
                  <a:cubicBezTo>
                    <a:pt x="15715" y="1646"/>
                    <a:pt x="15684" y="1669"/>
                    <a:pt x="15617" y="1669"/>
                  </a:cubicBezTo>
                  <a:cubicBezTo>
                    <a:pt x="15587" y="1669"/>
                    <a:pt x="15553" y="1646"/>
                    <a:pt x="15536" y="1623"/>
                  </a:cubicBezTo>
                  <a:cubicBezTo>
                    <a:pt x="15506" y="1669"/>
                    <a:pt x="15408" y="1669"/>
                    <a:pt x="15408" y="1724"/>
                  </a:cubicBezTo>
                  <a:cubicBezTo>
                    <a:pt x="15408" y="1735"/>
                    <a:pt x="15422" y="1744"/>
                    <a:pt x="15439" y="1756"/>
                  </a:cubicBezTo>
                  <a:cubicBezTo>
                    <a:pt x="15374" y="1790"/>
                    <a:pt x="15358" y="1845"/>
                    <a:pt x="15358" y="1900"/>
                  </a:cubicBezTo>
                  <a:cubicBezTo>
                    <a:pt x="15358" y="1932"/>
                    <a:pt x="15391" y="1955"/>
                    <a:pt x="15439" y="1955"/>
                  </a:cubicBezTo>
                  <a:cubicBezTo>
                    <a:pt x="15439" y="1955"/>
                    <a:pt x="15455" y="1955"/>
                    <a:pt x="15472" y="1955"/>
                  </a:cubicBezTo>
                  <a:cubicBezTo>
                    <a:pt x="15506" y="1955"/>
                    <a:pt x="15506" y="1955"/>
                    <a:pt x="15506" y="1955"/>
                  </a:cubicBezTo>
                  <a:cubicBezTo>
                    <a:pt x="15506" y="1978"/>
                    <a:pt x="15506" y="1999"/>
                    <a:pt x="15506" y="2033"/>
                  </a:cubicBezTo>
                  <a:cubicBezTo>
                    <a:pt x="15684" y="1978"/>
                    <a:pt x="15715" y="1900"/>
                    <a:pt x="15846" y="1811"/>
                  </a:cubicBezTo>
                  <a:cubicBezTo>
                    <a:pt x="15846" y="1923"/>
                    <a:pt x="15846" y="1923"/>
                    <a:pt x="15846" y="1923"/>
                  </a:cubicBezTo>
                  <a:cubicBezTo>
                    <a:pt x="15846" y="1989"/>
                    <a:pt x="15667" y="1989"/>
                    <a:pt x="15667" y="2065"/>
                  </a:cubicBezTo>
                  <a:cubicBezTo>
                    <a:pt x="15667" y="2077"/>
                    <a:pt x="15684" y="2088"/>
                    <a:pt x="15684" y="2109"/>
                  </a:cubicBezTo>
                  <a:cubicBezTo>
                    <a:pt x="15651" y="2120"/>
                    <a:pt x="15617" y="2132"/>
                    <a:pt x="15617" y="2154"/>
                  </a:cubicBezTo>
                  <a:cubicBezTo>
                    <a:pt x="15617" y="2187"/>
                    <a:pt x="15651" y="2198"/>
                    <a:pt x="15651" y="2232"/>
                  </a:cubicBezTo>
                  <a:cubicBezTo>
                    <a:pt x="15651" y="2265"/>
                    <a:pt x="15587" y="2265"/>
                    <a:pt x="15553" y="2299"/>
                  </a:cubicBezTo>
                  <a:cubicBezTo>
                    <a:pt x="15506" y="2287"/>
                    <a:pt x="15489" y="2276"/>
                    <a:pt x="15439" y="2265"/>
                  </a:cubicBezTo>
                  <a:cubicBezTo>
                    <a:pt x="15422" y="2331"/>
                    <a:pt x="15422" y="2363"/>
                    <a:pt x="15391" y="2418"/>
                  </a:cubicBezTo>
                  <a:cubicBezTo>
                    <a:pt x="15422" y="2430"/>
                    <a:pt x="15439" y="2441"/>
                    <a:pt x="15472" y="2441"/>
                  </a:cubicBezTo>
                  <a:cubicBezTo>
                    <a:pt x="15506" y="2441"/>
                    <a:pt x="15520" y="2430"/>
                    <a:pt x="15553" y="2430"/>
                  </a:cubicBezTo>
                  <a:cubicBezTo>
                    <a:pt x="15603" y="2430"/>
                    <a:pt x="16072" y="2530"/>
                    <a:pt x="15977" y="2551"/>
                  </a:cubicBezTo>
                  <a:cubicBezTo>
                    <a:pt x="15796" y="2519"/>
                    <a:pt x="15698" y="2551"/>
                    <a:pt x="15536" y="2530"/>
                  </a:cubicBezTo>
                  <a:cubicBezTo>
                    <a:pt x="15455" y="2519"/>
                    <a:pt x="15408" y="2475"/>
                    <a:pt x="15327" y="2475"/>
                  </a:cubicBezTo>
                  <a:lnTo>
                    <a:pt x="15310" y="2485"/>
                  </a:lnTo>
                  <a:cubicBezTo>
                    <a:pt x="15310" y="2530"/>
                    <a:pt x="15358" y="2563"/>
                    <a:pt x="15422" y="2563"/>
                  </a:cubicBezTo>
                  <a:cubicBezTo>
                    <a:pt x="15422" y="2597"/>
                    <a:pt x="15408" y="2608"/>
                    <a:pt x="15391" y="2629"/>
                  </a:cubicBezTo>
                  <a:cubicBezTo>
                    <a:pt x="15341" y="2608"/>
                    <a:pt x="15327" y="2574"/>
                    <a:pt x="15260" y="2574"/>
                  </a:cubicBezTo>
                  <a:cubicBezTo>
                    <a:pt x="15243" y="2574"/>
                    <a:pt x="15229" y="2585"/>
                    <a:pt x="15212" y="2585"/>
                  </a:cubicBezTo>
                  <a:cubicBezTo>
                    <a:pt x="15098" y="2585"/>
                    <a:pt x="15098" y="2496"/>
                    <a:pt x="15034" y="2441"/>
                  </a:cubicBezTo>
                  <a:cubicBezTo>
                    <a:pt x="14967" y="2386"/>
                    <a:pt x="14886" y="2397"/>
                    <a:pt x="14788" y="2397"/>
                  </a:cubicBezTo>
                  <a:cubicBezTo>
                    <a:pt x="14774" y="2397"/>
                    <a:pt x="14774" y="2397"/>
                    <a:pt x="14757" y="2397"/>
                  </a:cubicBezTo>
                  <a:cubicBezTo>
                    <a:pt x="14788" y="2441"/>
                    <a:pt x="14838" y="2441"/>
                    <a:pt x="14838" y="2485"/>
                  </a:cubicBezTo>
                  <a:cubicBezTo>
                    <a:pt x="14838" y="2496"/>
                    <a:pt x="14822" y="2496"/>
                    <a:pt x="14822" y="2508"/>
                  </a:cubicBezTo>
                  <a:cubicBezTo>
                    <a:pt x="14757" y="2508"/>
                    <a:pt x="14757" y="2508"/>
                    <a:pt x="14757" y="2508"/>
                  </a:cubicBezTo>
                  <a:cubicBezTo>
                    <a:pt x="14724" y="2508"/>
                    <a:pt x="14707" y="2530"/>
                    <a:pt x="14676" y="2530"/>
                  </a:cubicBezTo>
                  <a:cubicBezTo>
                    <a:pt x="14643" y="2530"/>
                    <a:pt x="14626" y="2496"/>
                    <a:pt x="14595" y="2485"/>
                  </a:cubicBezTo>
                  <a:cubicBezTo>
                    <a:pt x="14528" y="2430"/>
                    <a:pt x="14447" y="2409"/>
                    <a:pt x="14447" y="2331"/>
                  </a:cubicBezTo>
                  <a:cubicBezTo>
                    <a:pt x="14447" y="2320"/>
                    <a:pt x="14464" y="2308"/>
                    <a:pt x="14464" y="2287"/>
                  </a:cubicBezTo>
                  <a:cubicBezTo>
                    <a:pt x="14400" y="2299"/>
                    <a:pt x="14400" y="2299"/>
                    <a:pt x="14400" y="2299"/>
                  </a:cubicBezTo>
                  <a:cubicBezTo>
                    <a:pt x="14383" y="2299"/>
                    <a:pt x="14383" y="2287"/>
                    <a:pt x="14366" y="2287"/>
                  </a:cubicBezTo>
                  <a:cubicBezTo>
                    <a:pt x="14350" y="2287"/>
                    <a:pt x="14350" y="2299"/>
                    <a:pt x="14333" y="2299"/>
                  </a:cubicBezTo>
                  <a:cubicBezTo>
                    <a:pt x="14333" y="2331"/>
                    <a:pt x="14319" y="2342"/>
                    <a:pt x="14319" y="2375"/>
                  </a:cubicBezTo>
                  <a:cubicBezTo>
                    <a:pt x="14319" y="2386"/>
                    <a:pt x="14333" y="2386"/>
                    <a:pt x="14333" y="2397"/>
                  </a:cubicBezTo>
                  <a:cubicBezTo>
                    <a:pt x="14431" y="2397"/>
                    <a:pt x="14431" y="2397"/>
                    <a:pt x="14431" y="2397"/>
                  </a:cubicBezTo>
                  <a:cubicBezTo>
                    <a:pt x="14431" y="2519"/>
                    <a:pt x="14431" y="2519"/>
                    <a:pt x="14431" y="2519"/>
                  </a:cubicBezTo>
                  <a:cubicBezTo>
                    <a:pt x="14400" y="2542"/>
                    <a:pt x="14333" y="2542"/>
                    <a:pt x="14333" y="2563"/>
                  </a:cubicBezTo>
                  <a:cubicBezTo>
                    <a:pt x="14333" y="2597"/>
                    <a:pt x="14366" y="2608"/>
                    <a:pt x="14366" y="2629"/>
                  </a:cubicBezTo>
                  <a:cubicBezTo>
                    <a:pt x="14366" y="2673"/>
                    <a:pt x="14269" y="2684"/>
                    <a:pt x="14269" y="2728"/>
                  </a:cubicBezTo>
                  <a:cubicBezTo>
                    <a:pt x="14269" y="2794"/>
                    <a:pt x="14400" y="2762"/>
                    <a:pt x="14464" y="2794"/>
                  </a:cubicBezTo>
                  <a:cubicBezTo>
                    <a:pt x="14528" y="2851"/>
                    <a:pt x="14512" y="2918"/>
                    <a:pt x="14545" y="2982"/>
                  </a:cubicBezTo>
                  <a:cubicBezTo>
                    <a:pt x="14595" y="2973"/>
                    <a:pt x="14643" y="2982"/>
                    <a:pt x="14693" y="2961"/>
                  </a:cubicBezTo>
                  <a:cubicBezTo>
                    <a:pt x="14724" y="2973"/>
                    <a:pt x="14724" y="2973"/>
                    <a:pt x="14724" y="2973"/>
                  </a:cubicBezTo>
                  <a:cubicBezTo>
                    <a:pt x="14676" y="3005"/>
                    <a:pt x="14643" y="3016"/>
                    <a:pt x="14579" y="3037"/>
                  </a:cubicBezTo>
                  <a:cubicBezTo>
                    <a:pt x="14660" y="3115"/>
                    <a:pt x="14741" y="3161"/>
                    <a:pt x="14562" y="3083"/>
                  </a:cubicBezTo>
                  <a:cubicBezTo>
                    <a:pt x="14609" y="3170"/>
                    <a:pt x="14643" y="3227"/>
                    <a:pt x="14724" y="3303"/>
                  </a:cubicBezTo>
                  <a:cubicBezTo>
                    <a:pt x="14707" y="3326"/>
                    <a:pt x="14707" y="3326"/>
                    <a:pt x="14707" y="3326"/>
                  </a:cubicBezTo>
                  <a:cubicBezTo>
                    <a:pt x="14609" y="3282"/>
                    <a:pt x="14545" y="3259"/>
                    <a:pt x="14464" y="3216"/>
                  </a:cubicBezTo>
                  <a:cubicBezTo>
                    <a:pt x="14400" y="3170"/>
                    <a:pt x="14417" y="3094"/>
                    <a:pt x="14333" y="3094"/>
                  </a:cubicBezTo>
                  <a:cubicBezTo>
                    <a:pt x="14286" y="3094"/>
                    <a:pt x="14319" y="3149"/>
                    <a:pt x="14319" y="3181"/>
                  </a:cubicBezTo>
                  <a:cubicBezTo>
                    <a:pt x="14319" y="3236"/>
                    <a:pt x="14383" y="3259"/>
                    <a:pt x="14417" y="3314"/>
                  </a:cubicBezTo>
                  <a:cubicBezTo>
                    <a:pt x="14400" y="3326"/>
                    <a:pt x="14366" y="3337"/>
                    <a:pt x="14333" y="3337"/>
                  </a:cubicBezTo>
                  <a:cubicBezTo>
                    <a:pt x="14333" y="3392"/>
                    <a:pt x="14252" y="3404"/>
                    <a:pt x="14252" y="3459"/>
                  </a:cubicBezTo>
                  <a:cubicBezTo>
                    <a:pt x="14252" y="3479"/>
                    <a:pt x="14269" y="3491"/>
                    <a:pt x="14269" y="3514"/>
                  </a:cubicBezTo>
                  <a:cubicBezTo>
                    <a:pt x="14269" y="3580"/>
                    <a:pt x="14221" y="3855"/>
                    <a:pt x="14221" y="3656"/>
                  </a:cubicBezTo>
                  <a:cubicBezTo>
                    <a:pt x="14221" y="3624"/>
                    <a:pt x="14238" y="3601"/>
                    <a:pt x="14238" y="3569"/>
                  </a:cubicBezTo>
                  <a:cubicBezTo>
                    <a:pt x="14238" y="3491"/>
                    <a:pt x="14140" y="3470"/>
                    <a:pt x="14043" y="3424"/>
                  </a:cubicBezTo>
                  <a:cubicBezTo>
                    <a:pt x="13928" y="3347"/>
                    <a:pt x="13976" y="3259"/>
                    <a:pt x="13895" y="3161"/>
                  </a:cubicBezTo>
                  <a:cubicBezTo>
                    <a:pt x="13830" y="3083"/>
                    <a:pt x="13685" y="3071"/>
                    <a:pt x="13685" y="2982"/>
                  </a:cubicBezTo>
                  <a:cubicBezTo>
                    <a:pt x="13685" y="2950"/>
                    <a:pt x="13699" y="2938"/>
                    <a:pt x="13699" y="2906"/>
                  </a:cubicBezTo>
                  <a:cubicBezTo>
                    <a:pt x="13699" y="2872"/>
                    <a:pt x="13699" y="2872"/>
                    <a:pt x="13699" y="2872"/>
                  </a:cubicBezTo>
                  <a:cubicBezTo>
                    <a:pt x="13669" y="2861"/>
                    <a:pt x="13652" y="2861"/>
                    <a:pt x="13602" y="2851"/>
                  </a:cubicBezTo>
                  <a:cubicBezTo>
                    <a:pt x="13618" y="2806"/>
                    <a:pt x="13618" y="2806"/>
                    <a:pt x="13618" y="2806"/>
                  </a:cubicBezTo>
                  <a:cubicBezTo>
                    <a:pt x="13554" y="2751"/>
                    <a:pt x="13423" y="2739"/>
                    <a:pt x="13423" y="2663"/>
                  </a:cubicBezTo>
                  <a:cubicBezTo>
                    <a:pt x="13423" y="2608"/>
                    <a:pt x="13473" y="2585"/>
                    <a:pt x="13490" y="2530"/>
                  </a:cubicBezTo>
                  <a:cubicBezTo>
                    <a:pt x="13440" y="2530"/>
                    <a:pt x="13423" y="2530"/>
                    <a:pt x="13375" y="2530"/>
                  </a:cubicBezTo>
                  <a:cubicBezTo>
                    <a:pt x="13342" y="2608"/>
                    <a:pt x="13278" y="2640"/>
                    <a:pt x="13163" y="2652"/>
                  </a:cubicBezTo>
                  <a:cubicBezTo>
                    <a:pt x="13180" y="2695"/>
                    <a:pt x="13163" y="2718"/>
                    <a:pt x="13163" y="2762"/>
                  </a:cubicBezTo>
                  <a:cubicBezTo>
                    <a:pt x="13163" y="2806"/>
                    <a:pt x="13213" y="2828"/>
                    <a:pt x="13278" y="2840"/>
                  </a:cubicBezTo>
                  <a:cubicBezTo>
                    <a:pt x="13261" y="2851"/>
                    <a:pt x="13261" y="2861"/>
                    <a:pt x="13261" y="2872"/>
                  </a:cubicBezTo>
                  <a:cubicBezTo>
                    <a:pt x="13163" y="2872"/>
                    <a:pt x="13099" y="2895"/>
                    <a:pt x="13001" y="2895"/>
                  </a:cubicBezTo>
                  <a:cubicBezTo>
                    <a:pt x="12954" y="2895"/>
                    <a:pt x="12937" y="2861"/>
                    <a:pt x="12904" y="2851"/>
                  </a:cubicBezTo>
                  <a:cubicBezTo>
                    <a:pt x="12887" y="2927"/>
                    <a:pt x="12904" y="2961"/>
                    <a:pt x="12904" y="3037"/>
                  </a:cubicBezTo>
                  <a:cubicBezTo>
                    <a:pt x="12873" y="3037"/>
                    <a:pt x="12873" y="3037"/>
                    <a:pt x="12873" y="3037"/>
                  </a:cubicBezTo>
                  <a:cubicBezTo>
                    <a:pt x="12708" y="3060"/>
                    <a:pt x="12661" y="3126"/>
                    <a:pt x="12563" y="3216"/>
                  </a:cubicBezTo>
                  <a:cubicBezTo>
                    <a:pt x="12482" y="3303"/>
                    <a:pt x="12384" y="3347"/>
                    <a:pt x="12384" y="3447"/>
                  </a:cubicBezTo>
                  <a:cubicBezTo>
                    <a:pt x="12384" y="3580"/>
                    <a:pt x="12432" y="3656"/>
                    <a:pt x="12449" y="3779"/>
                  </a:cubicBezTo>
                  <a:cubicBezTo>
                    <a:pt x="12449" y="3855"/>
                    <a:pt x="12401" y="3910"/>
                    <a:pt x="12482" y="3965"/>
                  </a:cubicBezTo>
                  <a:cubicBezTo>
                    <a:pt x="12530" y="4011"/>
                    <a:pt x="12708" y="3977"/>
                    <a:pt x="12708" y="4043"/>
                  </a:cubicBezTo>
                  <a:cubicBezTo>
                    <a:pt x="12708" y="4188"/>
                    <a:pt x="12513" y="4254"/>
                    <a:pt x="12317" y="4332"/>
                  </a:cubicBezTo>
                  <a:cubicBezTo>
                    <a:pt x="12172" y="4387"/>
                    <a:pt x="12108" y="4453"/>
                    <a:pt x="11929" y="4474"/>
                  </a:cubicBezTo>
                  <a:cubicBezTo>
                    <a:pt x="11862" y="4486"/>
                    <a:pt x="11879" y="4541"/>
                    <a:pt x="11832" y="4563"/>
                  </a:cubicBezTo>
                  <a:cubicBezTo>
                    <a:pt x="11848" y="4596"/>
                    <a:pt x="11879" y="4607"/>
                    <a:pt x="11879" y="4651"/>
                  </a:cubicBezTo>
                  <a:cubicBezTo>
                    <a:pt x="11879" y="4696"/>
                    <a:pt x="11815" y="4728"/>
                    <a:pt x="11751" y="4728"/>
                  </a:cubicBezTo>
                  <a:cubicBezTo>
                    <a:pt x="11734" y="4728"/>
                    <a:pt x="11717" y="4740"/>
                    <a:pt x="11686" y="4740"/>
                  </a:cubicBezTo>
                  <a:cubicBezTo>
                    <a:pt x="11700" y="4763"/>
                    <a:pt x="11700" y="4763"/>
                    <a:pt x="11700" y="4784"/>
                  </a:cubicBezTo>
                  <a:cubicBezTo>
                    <a:pt x="11700" y="4971"/>
                    <a:pt x="11555" y="5061"/>
                    <a:pt x="11407" y="5203"/>
                  </a:cubicBezTo>
                  <a:cubicBezTo>
                    <a:pt x="11231" y="5347"/>
                    <a:pt x="11134" y="5448"/>
                    <a:pt x="10905" y="5558"/>
                  </a:cubicBezTo>
                  <a:cubicBezTo>
                    <a:pt x="10679" y="5657"/>
                    <a:pt x="10514" y="5691"/>
                    <a:pt x="10254" y="5757"/>
                  </a:cubicBezTo>
                  <a:cubicBezTo>
                    <a:pt x="10028" y="5822"/>
                    <a:pt x="9914" y="5900"/>
                    <a:pt x="9671" y="5900"/>
                  </a:cubicBezTo>
                  <a:cubicBezTo>
                    <a:pt x="9492" y="5900"/>
                    <a:pt x="9492" y="5900"/>
                    <a:pt x="9492" y="5900"/>
                  </a:cubicBezTo>
                  <a:cubicBezTo>
                    <a:pt x="9230" y="5900"/>
                    <a:pt x="9101" y="6033"/>
                    <a:pt x="8842" y="6033"/>
                  </a:cubicBezTo>
                  <a:cubicBezTo>
                    <a:pt x="8663" y="6033"/>
                    <a:pt x="8582" y="5934"/>
                    <a:pt x="8403" y="5934"/>
                  </a:cubicBezTo>
                  <a:cubicBezTo>
                    <a:pt x="8370" y="5934"/>
                    <a:pt x="8370" y="5945"/>
                    <a:pt x="8353" y="5945"/>
                  </a:cubicBezTo>
                  <a:cubicBezTo>
                    <a:pt x="8353" y="5966"/>
                    <a:pt x="8353" y="5978"/>
                    <a:pt x="8353" y="6000"/>
                  </a:cubicBezTo>
                  <a:cubicBezTo>
                    <a:pt x="8306" y="6000"/>
                    <a:pt x="8289" y="5978"/>
                    <a:pt x="8255" y="5978"/>
                  </a:cubicBezTo>
                  <a:cubicBezTo>
                    <a:pt x="8060" y="5978"/>
                    <a:pt x="8046" y="6122"/>
                    <a:pt x="7898" y="6209"/>
                  </a:cubicBezTo>
                  <a:cubicBezTo>
                    <a:pt x="7753" y="6287"/>
                    <a:pt x="7622" y="6310"/>
                    <a:pt x="7443" y="6310"/>
                  </a:cubicBezTo>
                  <a:cubicBezTo>
                    <a:pt x="7312" y="6310"/>
                    <a:pt x="7312" y="6310"/>
                    <a:pt x="7312" y="6310"/>
                  </a:cubicBezTo>
                  <a:cubicBezTo>
                    <a:pt x="7119" y="6342"/>
                    <a:pt x="6971" y="6342"/>
                    <a:pt x="6792" y="6408"/>
                  </a:cubicBezTo>
                  <a:cubicBezTo>
                    <a:pt x="6664" y="6463"/>
                    <a:pt x="6630" y="6530"/>
                    <a:pt x="6516" y="6585"/>
                  </a:cubicBezTo>
                  <a:cubicBezTo>
                    <a:pt x="6321" y="6686"/>
                    <a:pt x="6159" y="6718"/>
                    <a:pt x="5916" y="6718"/>
                  </a:cubicBezTo>
                  <a:cubicBezTo>
                    <a:pt x="5785" y="6718"/>
                    <a:pt x="5737" y="6608"/>
                    <a:pt x="5589" y="6608"/>
                  </a:cubicBezTo>
                  <a:cubicBezTo>
                    <a:pt x="5427" y="6608"/>
                    <a:pt x="5346" y="6695"/>
                    <a:pt x="5201" y="6695"/>
                  </a:cubicBezTo>
                  <a:cubicBezTo>
                    <a:pt x="5151" y="6695"/>
                    <a:pt x="5134" y="6686"/>
                    <a:pt x="5103" y="6686"/>
                  </a:cubicBezTo>
                  <a:cubicBezTo>
                    <a:pt x="5103" y="6674"/>
                    <a:pt x="5184" y="6475"/>
                    <a:pt x="5134" y="6541"/>
                  </a:cubicBezTo>
                  <a:cubicBezTo>
                    <a:pt x="4955" y="6706"/>
                    <a:pt x="4760" y="6750"/>
                    <a:pt x="4486" y="6839"/>
                  </a:cubicBezTo>
                  <a:cubicBezTo>
                    <a:pt x="4436" y="6817"/>
                    <a:pt x="4436" y="6817"/>
                    <a:pt x="4436" y="6817"/>
                  </a:cubicBezTo>
                  <a:cubicBezTo>
                    <a:pt x="4389" y="6862"/>
                    <a:pt x="4403" y="6917"/>
                    <a:pt x="4338" y="6940"/>
                  </a:cubicBezTo>
                  <a:cubicBezTo>
                    <a:pt x="4210" y="6995"/>
                    <a:pt x="4062" y="6984"/>
                    <a:pt x="3964" y="7060"/>
                  </a:cubicBezTo>
                  <a:cubicBezTo>
                    <a:pt x="3786" y="7183"/>
                    <a:pt x="3721" y="7270"/>
                    <a:pt x="3526" y="7380"/>
                  </a:cubicBezTo>
                  <a:cubicBezTo>
                    <a:pt x="3250" y="7547"/>
                    <a:pt x="3037" y="7591"/>
                    <a:pt x="2680" y="7646"/>
                  </a:cubicBezTo>
                  <a:cubicBezTo>
                    <a:pt x="2582" y="7669"/>
                    <a:pt x="2552" y="7735"/>
                    <a:pt x="2454" y="7735"/>
                  </a:cubicBezTo>
                  <a:cubicBezTo>
                    <a:pt x="2420" y="7735"/>
                    <a:pt x="2390" y="7735"/>
                    <a:pt x="2356" y="7735"/>
                  </a:cubicBezTo>
                  <a:cubicBezTo>
                    <a:pt x="2292" y="7802"/>
                    <a:pt x="2306" y="7868"/>
                    <a:pt x="2242" y="7933"/>
                  </a:cubicBezTo>
                  <a:cubicBezTo>
                    <a:pt x="2178" y="8011"/>
                    <a:pt x="2097" y="8045"/>
                    <a:pt x="2063" y="8132"/>
                  </a:cubicBezTo>
                  <a:cubicBezTo>
                    <a:pt x="2030" y="8242"/>
                    <a:pt x="2046" y="8331"/>
                    <a:pt x="1918" y="8398"/>
                  </a:cubicBezTo>
                  <a:cubicBezTo>
                    <a:pt x="1901" y="8375"/>
                    <a:pt x="1868" y="8364"/>
                    <a:pt x="1837" y="8354"/>
                  </a:cubicBezTo>
                  <a:cubicBezTo>
                    <a:pt x="1803" y="8409"/>
                    <a:pt x="1739" y="8421"/>
                    <a:pt x="1656" y="8441"/>
                  </a:cubicBezTo>
                  <a:cubicBezTo>
                    <a:pt x="1642" y="8421"/>
                    <a:pt x="1625" y="8398"/>
                    <a:pt x="1625" y="8364"/>
                  </a:cubicBezTo>
                  <a:cubicBezTo>
                    <a:pt x="1625" y="8320"/>
                    <a:pt x="1656" y="8297"/>
                    <a:pt x="1656" y="8242"/>
                  </a:cubicBezTo>
                  <a:cubicBezTo>
                    <a:pt x="1561" y="8066"/>
                    <a:pt x="1561" y="8066"/>
                    <a:pt x="1561" y="8066"/>
                  </a:cubicBezTo>
                  <a:cubicBezTo>
                    <a:pt x="1575" y="8033"/>
                    <a:pt x="1575" y="8022"/>
                    <a:pt x="1575" y="7988"/>
                  </a:cubicBezTo>
                  <a:cubicBezTo>
                    <a:pt x="1544" y="7857"/>
                    <a:pt x="1544" y="7857"/>
                    <a:pt x="1544" y="7857"/>
                  </a:cubicBezTo>
                  <a:cubicBezTo>
                    <a:pt x="1561" y="7823"/>
                    <a:pt x="1625" y="7802"/>
                    <a:pt x="1625" y="7756"/>
                  </a:cubicBezTo>
                  <a:cubicBezTo>
                    <a:pt x="1625" y="7745"/>
                    <a:pt x="1608" y="7724"/>
                    <a:pt x="1591" y="7724"/>
                  </a:cubicBezTo>
                  <a:cubicBezTo>
                    <a:pt x="1463" y="7724"/>
                    <a:pt x="1429" y="7823"/>
                    <a:pt x="1382" y="7900"/>
                  </a:cubicBezTo>
                  <a:cubicBezTo>
                    <a:pt x="1332" y="7988"/>
                    <a:pt x="1301" y="8045"/>
                    <a:pt x="1234" y="8121"/>
                  </a:cubicBezTo>
                  <a:cubicBezTo>
                    <a:pt x="1187" y="8198"/>
                    <a:pt x="1187" y="8242"/>
                    <a:pt x="1153" y="8309"/>
                  </a:cubicBezTo>
                  <a:cubicBezTo>
                    <a:pt x="1106" y="8398"/>
                    <a:pt x="1039" y="8441"/>
                    <a:pt x="1039" y="8531"/>
                  </a:cubicBezTo>
                  <a:cubicBezTo>
                    <a:pt x="1039" y="8696"/>
                    <a:pt x="1234" y="8774"/>
                    <a:pt x="1234" y="8939"/>
                  </a:cubicBezTo>
                  <a:cubicBezTo>
                    <a:pt x="1234" y="8982"/>
                    <a:pt x="1170" y="8994"/>
                    <a:pt x="1170" y="9039"/>
                  </a:cubicBezTo>
                  <a:cubicBezTo>
                    <a:pt x="1170" y="9106"/>
                    <a:pt x="1187" y="9138"/>
                    <a:pt x="1187" y="9193"/>
                  </a:cubicBezTo>
                  <a:cubicBezTo>
                    <a:pt x="1187" y="9349"/>
                    <a:pt x="1039" y="9415"/>
                    <a:pt x="927" y="9558"/>
                  </a:cubicBezTo>
                  <a:cubicBezTo>
                    <a:pt x="745" y="9789"/>
                    <a:pt x="650" y="9945"/>
                    <a:pt x="650" y="10211"/>
                  </a:cubicBezTo>
                  <a:cubicBezTo>
                    <a:pt x="650" y="10486"/>
                    <a:pt x="1072" y="10596"/>
                    <a:pt x="1008" y="10873"/>
                  </a:cubicBezTo>
                  <a:cubicBezTo>
                    <a:pt x="1008" y="10928"/>
                    <a:pt x="1008" y="10983"/>
                    <a:pt x="1089" y="11017"/>
                  </a:cubicBezTo>
                  <a:cubicBezTo>
                    <a:pt x="1153" y="11038"/>
                    <a:pt x="1217" y="11050"/>
                    <a:pt x="1251" y="11093"/>
                  </a:cubicBezTo>
                  <a:cubicBezTo>
                    <a:pt x="1332" y="11249"/>
                    <a:pt x="1332" y="11359"/>
                    <a:pt x="1480" y="11492"/>
                  </a:cubicBezTo>
                  <a:cubicBezTo>
                    <a:pt x="1575" y="11570"/>
                    <a:pt x="1608" y="11625"/>
                    <a:pt x="1706" y="11691"/>
                  </a:cubicBezTo>
                  <a:cubicBezTo>
                    <a:pt x="1756" y="11746"/>
                    <a:pt x="1837" y="11767"/>
                    <a:pt x="1837" y="11824"/>
                  </a:cubicBezTo>
                  <a:cubicBezTo>
                    <a:pt x="1837" y="11834"/>
                    <a:pt x="1803" y="11845"/>
                    <a:pt x="1803" y="11856"/>
                  </a:cubicBezTo>
                  <a:cubicBezTo>
                    <a:pt x="1803" y="11879"/>
                    <a:pt x="1820" y="11891"/>
                    <a:pt x="1820" y="11911"/>
                  </a:cubicBezTo>
                  <a:cubicBezTo>
                    <a:pt x="1820" y="11923"/>
                    <a:pt x="1770" y="11923"/>
                    <a:pt x="1770" y="11934"/>
                  </a:cubicBezTo>
                  <a:cubicBezTo>
                    <a:pt x="1756" y="11978"/>
                    <a:pt x="1770" y="12001"/>
                    <a:pt x="1770" y="12033"/>
                  </a:cubicBezTo>
                  <a:cubicBezTo>
                    <a:pt x="1756" y="12067"/>
                    <a:pt x="1706" y="12077"/>
                    <a:pt x="1706" y="12122"/>
                  </a:cubicBezTo>
                  <a:cubicBezTo>
                    <a:pt x="1706" y="12166"/>
                    <a:pt x="1756" y="12189"/>
                    <a:pt x="1756" y="12232"/>
                  </a:cubicBezTo>
                  <a:cubicBezTo>
                    <a:pt x="1756" y="12299"/>
                    <a:pt x="1672" y="12376"/>
                    <a:pt x="1561" y="12376"/>
                  </a:cubicBezTo>
                  <a:cubicBezTo>
                    <a:pt x="1463" y="12376"/>
                    <a:pt x="1480" y="12287"/>
                    <a:pt x="1429" y="12232"/>
                  </a:cubicBezTo>
                  <a:cubicBezTo>
                    <a:pt x="1382" y="12166"/>
                    <a:pt x="1315" y="12143"/>
                    <a:pt x="1284" y="12077"/>
                  </a:cubicBezTo>
                  <a:cubicBezTo>
                    <a:pt x="1251" y="12077"/>
                    <a:pt x="1251" y="12077"/>
                    <a:pt x="1251" y="12077"/>
                  </a:cubicBezTo>
                  <a:cubicBezTo>
                    <a:pt x="1187" y="12122"/>
                    <a:pt x="1106" y="12143"/>
                    <a:pt x="991" y="12056"/>
                  </a:cubicBezTo>
                  <a:cubicBezTo>
                    <a:pt x="991" y="11966"/>
                    <a:pt x="1072" y="11911"/>
                    <a:pt x="1072" y="11824"/>
                  </a:cubicBezTo>
                  <a:cubicBezTo>
                    <a:pt x="1072" y="11758"/>
                    <a:pt x="991" y="11735"/>
                    <a:pt x="941" y="11680"/>
                  </a:cubicBezTo>
                  <a:cubicBezTo>
                    <a:pt x="860" y="11602"/>
                    <a:pt x="846" y="11558"/>
                    <a:pt x="745" y="11492"/>
                  </a:cubicBezTo>
                  <a:cubicBezTo>
                    <a:pt x="698" y="11503"/>
                    <a:pt x="698" y="11503"/>
                    <a:pt x="698" y="11503"/>
                  </a:cubicBezTo>
                  <a:cubicBezTo>
                    <a:pt x="681" y="11536"/>
                    <a:pt x="681" y="11547"/>
                    <a:pt x="681" y="11581"/>
                  </a:cubicBezTo>
                  <a:cubicBezTo>
                    <a:pt x="681" y="11646"/>
                    <a:pt x="681" y="11646"/>
                    <a:pt x="681" y="11646"/>
                  </a:cubicBezTo>
                  <a:cubicBezTo>
                    <a:pt x="681" y="11723"/>
                    <a:pt x="762" y="11746"/>
                    <a:pt x="812" y="11824"/>
                  </a:cubicBezTo>
                  <a:cubicBezTo>
                    <a:pt x="860" y="11923"/>
                    <a:pt x="860" y="11989"/>
                    <a:pt x="958" y="12077"/>
                  </a:cubicBezTo>
                  <a:cubicBezTo>
                    <a:pt x="1025" y="12154"/>
                    <a:pt x="1120" y="12166"/>
                    <a:pt x="1234" y="12221"/>
                  </a:cubicBezTo>
                  <a:cubicBezTo>
                    <a:pt x="1315" y="12264"/>
                    <a:pt x="1301" y="12342"/>
                    <a:pt x="1301" y="12420"/>
                  </a:cubicBezTo>
                  <a:cubicBezTo>
                    <a:pt x="1301" y="12464"/>
                    <a:pt x="1251" y="12487"/>
                    <a:pt x="1217" y="12519"/>
                  </a:cubicBezTo>
                  <a:cubicBezTo>
                    <a:pt x="1153" y="12564"/>
                    <a:pt x="1136" y="12619"/>
                    <a:pt x="1055" y="12619"/>
                  </a:cubicBezTo>
                  <a:cubicBezTo>
                    <a:pt x="1008" y="12619"/>
                    <a:pt x="991" y="12585"/>
                    <a:pt x="958" y="12574"/>
                  </a:cubicBezTo>
                  <a:cubicBezTo>
                    <a:pt x="893" y="12553"/>
                    <a:pt x="812" y="12542"/>
                    <a:pt x="812" y="12498"/>
                  </a:cubicBezTo>
                  <a:cubicBezTo>
                    <a:pt x="812" y="12452"/>
                    <a:pt x="829" y="12432"/>
                    <a:pt x="829" y="12386"/>
                  </a:cubicBezTo>
                  <a:cubicBezTo>
                    <a:pt x="779" y="12365"/>
                    <a:pt x="731" y="12354"/>
                    <a:pt x="698" y="12320"/>
                  </a:cubicBezTo>
                  <a:cubicBezTo>
                    <a:pt x="715" y="12287"/>
                    <a:pt x="731" y="12264"/>
                    <a:pt x="731" y="12232"/>
                  </a:cubicBezTo>
                  <a:cubicBezTo>
                    <a:pt x="731" y="12189"/>
                    <a:pt x="698" y="12154"/>
                    <a:pt x="650" y="12134"/>
                  </a:cubicBezTo>
                  <a:cubicBezTo>
                    <a:pt x="600" y="12134"/>
                    <a:pt x="600" y="12134"/>
                    <a:pt x="600" y="12134"/>
                  </a:cubicBezTo>
                  <a:cubicBezTo>
                    <a:pt x="600" y="12189"/>
                    <a:pt x="600" y="12189"/>
                    <a:pt x="600" y="12189"/>
                  </a:cubicBezTo>
                  <a:cubicBezTo>
                    <a:pt x="634" y="12264"/>
                    <a:pt x="634" y="12264"/>
                    <a:pt x="634" y="12264"/>
                  </a:cubicBezTo>
                  <a:cubicBezTo>
                    <a:pt x="634" y="12342"/>
                    <a:pt x="634" y="12342"/>
                    <a:pt x="634" y="12342"/>
                  </a:cubicBezTo>
                  <a:cubicBezTo>
                    <a:pt x="600" y="12354"/>
                    <a:pt x="600" y="12354"/>
                    <a:pt x="600" y="12354"/>
                  </a:cubicBezTo>
                  <a:cubicBezTo>
                    <a:pt x="583" y="12320"/>
                    <a:pt x="570" y="12287"/>
                    <a:pt x="519" y="12264"/>
                  </a:cubicBezTo>
                  <a:cubicBezTo>
                    <a:pt x="503" y="12264"/>
                    <a:pt x="503" y="12264"/>
                    <a:pt x="503" y="12264"/>
                  </a:cubicBezTo>
                  <a:cubicBezTo>
                    <a:pt x="519" y="12331"/>
                    <a:pt x="600" y="12342"/>
                    <a:pt x="664" y="12409"/>
                  </a:cubicBezTo>
                  <a:cubicBezTo>
                    <a:pt x="762" y="12530"/>
                    <a:pt x="860" y="12585"/>
                    <a:pt x="991" y="12695"/>
                  </a:cubicBezTo>
                  <a:cubicBezTo>
                    <a:pt x="1136" y="12807"/>
                    <a:pt x="1170" y="12883"/>
                    <a:pt x="1267" y="13005"/>
                  </a:cubicBezTo>
                  <a:cubicBezTo>
                    <a:pt x="1463" y="13204"/>
                    <a:pt x="1591" y="13326"/>
                    <a:pt x="1625" y="13569"/>
                  </a:cubicBezTo>
                  <a:cubicBezTo>
                    <a:pt x="1642" y="13569"/>
                    <a:pt x="1656" y="13569"/>
                    <a:pt x="1672" y="13569"/>
                  </a:cubicBezTo>
                  <a:cubicBezTo>
                    <a:pt x="1689" y="13591"/>
                    <a:pt x="1689" y="13591"/>
                    <a:pt x="1689" y="13591"/>
                  </a:cubicBezTo>
                  <a:cubicBezTo>
                    <a:pt x="1591" y="13658"/>
                    <a:pt x="1608" y="13724"/>
                    <a:pt x="1608" y="13812"/>
                  </a:cubicBezTo>
                  <a:cubicBezTo>
                    <a:pt x="1608" y="13924"/>
                    <a:pt x="1591" y="13999"/>
                    <a:pt x="1672" y="14100"/>
                  </a:cubicBezTo>
                  <a:cubicBezTo>
                    <a:pt x="1706" y="14132"/>
                    <a:pt x="1770" y="14121"/>
                    <a:pt x="1803" y="14155"/>
                  </a:cubicBezTo>
                  <a:cubicBezTo>
                    <a:pt x="1868" y="14197"/>
                    <a:pt x="1868" y="14231"/>
                    <a:pt x="1918" y="14275"/>
                  </a:cubicBezTo>
                  <a:cubicBezTo>
                    <a:pt x="2046" y="14385"/>
                    <a:pt x="2144" y="14440"/>
                    <a:pt x="2194" y="14573"/>
                  </a:cubicBezTo>
                  <a:cubicBezTo>
                    <a:pt x="2275" y="14706"/>
                    <a:pt x="2242" y="14793"/>
                    <a:pt x="2340" y="14916"/>
                  </a:cubicBezTo>
                  <a:cubicBezTo>
                    <a:pt x="2404" y="14992"/>
                    <a:pt x="2501" y="15004"/>
                    <a:pt x="2582" y="15070"/>
                  </a:cubicBezTo>
                  <a:cubicBezTo>
                    <a:pt x="2761" y="15235"/>
                    <a:pt x="2778" y="15368"/>
                    <a:pt x="2778" y="15579"/>
                  </a:cubicBezTo>
                  <a:cubicBezTo>
                    <a:pt x="2778" y="15645"/>
                    <a:pt x="2730" y="15689"/>
                    <a:pt x="2730" y="15767"/>
                  </a:cubicBezTo>
                  <a:cubicBezTo>
                    <a:pt x="2730" y="15932"/>
                    <a:pt x="2730" y="15932"/>
                    <a:pt x="2730" y="15932"/>
                  </a:cubicBezTo>
                  <a:cubicBezTo>
                    <a:pt x="2730" y="15976"/>
                    <a:pt x="2714" y="16010"/>
                    <a:pt x="2714" y="16065"/>
                  </a:cubicBezTo>
                  <a:cubicBezTo>
                    <a:pt x="2714" y="16131"/>
                    <a:pt x="2778" y="16154"/>
                    <a:pt x="2795" y="16209"/>
                  </a:cubicBezTo>
                  <a:cubicBezTo>
                    <a:pt x="2859" y="16340"/>
                    <a:pt x="2828" y="16418"/>
                    <a:pt x="2859" y="16551"/>
                  </a:cubicBezTo>
                  <a:cubicBezTo>
                    <a:pt x="2909" y="16750"/>
                    <a:pt x="3023" y="16849"/>
                    <a:pt x="3152" y="17025"/>
                  </a:cubicBezTo>
                  <a:cubicBezTo>
                    <a:pt x="3347" y="17259"/>
                    <a:pt x="3428" y="17401"/>
                    <a:pt x="3576" y="17644"/>
                  </a:cubicBezTo>
                  <a:cubicBezTo>
                    <a:pt x="3657" y="17767"/>
                    <a:pt x="3786" y="17823"/>
                    <a:pt x="3786" y="17953"/>
                  </a:cubicBezTo>
                  <a:cubicBezTo>
                    <a:pt x="3786" y="18098"/>
                    <a:pt x="3786" y="18098"/>
                    <a:pt x="3786" y="18098"/>
                  </a:cubicBezTo>
                  <a:cubicBezTo>
                    <a:pt x="3786" y="18121"/>
                    <a:pt x="3769" y="18132"/>
                    <a:pt x="3769" y="18153"/>
                  </a:cubicBezTo>
                  <a:cubicBezTo>
                    <a:pt x="3769" y="18231"/>
                    <a:pt x="3819" y="18274"/>
                    <a:pt x="3819" y="18364"/>
                  </a:cubicBezTo>
                  <a:cubicBezTo>
                    <a:pt x="3819" y="18419"/>
                    <a:pt x="3802" y="18451"/>
                    <a:pt x="3769" y="18496"/>
                  </a:cubicBezTo>
                  <a:cubicBezTo>
                    <a:pt x="3802" y="18572"/>
                    <a:pt x="3802" y="18572"/>
                    <a:pt x="3802" y="18572"/>
                  </a:cubicBezTo>
                  <a:cubicBezTo>
                    <a:pt x="3769" y="18639"/>
                    <a:pt x="3786" y="18684"/>
                    <a:pt x="3755" y="18739"/>
                  </a:cubicBezTo>
                  <a:cubicBezTo>
                    <a:pt x="3738" y="18760"/>
                    <a:pt x="3688" y="18760"/>
                    <a:pt x="3657" y="18772"/>
                  </a:cubicBezTo>
                  <a:cubicBezTo>
                    <a:pt x="3607" y="18806"/>
                    <a:pt x="3607" y="18849"/>
                    <a:pt x="3590" y="18905"/>
                  </a:cubicBezTo>
                  <a:cubicBezTo>
                    <a:pt x="3705" y="19379"/>
                    <a:pt x="3705" y="19379"/>
                    <a:pt x="3705" y="19379"/>
                  </a:cubicBezTo>
                  <a:cubicBezTo>
                    <a:pt x="3705" y="19535"/>
                    <a:pt x="3640" y="19624"/>
                    <a:pt x="3526" y="19766"/>
                  </a:cubicBezTo>
                  <a:cubicBezTo>
                    <a:pt x="3428" y="19899"/>
                    <a:pt x="3314" y="19998"/>
                    <a:pt x="3088" y="19998"/>
                  </a:cubicBezTo>
                  <a:cubicBezTo>
                    <a:pt x="2973" y="19998"/>
                    <a:pt x="2940" y="19922"/>
                    <a:pt x="2828" y="19876"/>
                  </a:cubicBezTo>
                  <a:cubicBezTo>
                    <a:pt x="2828" y="19966"/>
                    <a:pt x="2828" y="19966"/>
                    <a:pt x="2828" y="19966"/>
                  </a:cubicBezTo>
                  <a:cubicBezTo>
                    <a:pt x="2828" y="20009"/>
                    <a:pt x="2795" y="20021"/>
                    <a:pt x="2795" y="20053"/>
                  </a:cubicBezTo>
                  <a:cubicBezTo>
                    <a:pt x="2795" y="20319"/>
                    <a:pt x="2795" y="20319"/>
                    <a:pt x="2795" y="20319"/>
                  </a:cubicBezTo>
                  <a:cubicBezTo>
                    <a:pt x="2795" y="20408"/>
                    <a:pt x="2828" y="20463"/>
                    <a:pt x="2859" y="20552"/>
                  </a:cubicBezTo>
                  <a:cubicBezTo>
                    <a:pt x="2892" y="20639"/>
                    <a:pt x="2892" y="20695"/>
                    <a:pt x="2990" y="20750"/>
                  </a:cubicBezTo>
                  <a:cubicBezTo>
                    <a:pt x="3007" y="20717"/>
                    <a:pt x="3023" y="20695"/>
                    <a:pt x="3054" y="20662"/>
                  </a:cubicBezTo>
                  <a:cubicBezTo>
                    <a:pt x="3347" y="20738"/>
                    <a:pt x="3526" y="20793"/>
                    <a:pt x="3755" y="20949"/>
                  </a:cubicBezTo>
                  <a:cubicBezTo>
                    <a:pt x="3883" y="21038"/>
                    <a:pt x="4015" y="21070"/>
                    <a:pt x="4079" y="21180"/>
                  </a:cubicBezTo>
                  <a:cubicBezTo>
                    <a:pt x="4126" y="21236"/>
                    <a:pt x="4079" y="21281"/>
                    <a:pt x="4143" y="21313"/>
                  </a:cubicBezTo>
                  <a:cubicBezTo>
                    <a:pt x="4241" y="21357"/>
                    <a:pt x="4322" y="21325"/>
                    <a:pt x="4419" y="21348"/>
                  </a:cubicBezTo>
                  <a:cubicBezTo>
                    <a:pt x="4665" y="21403"/>
                    <a:pt x="4793" y="21446"/>
                    <a:pt x="5006" y="21535"/>
                  </a:cubicBezTo>
                  <a:cubicBezTo>
                    <a:pt x="5022" y="21501"/>
                    <a:pt x="5036" y="21480"/>
                    <a:pt x="5053" y="21446"/>
                  </a:cubicBezTo>
                  <a:cubicBezTo>
                    <a:pt x="5330" y="21535"/>
                    <a:pt x="5330" y="21535"/>
                    <a:pt x="5330" y="21535"/>
                  </a:cubicBezTo>
                  <a:cubicBezTo>
                    <a:pt x="5380" y="21513"/>
                    <a:pt x="5397" y="21480"/>
                    <a:pt x="5427" y="21446"/>
                  </a:cubicBezTo>
                  <a:cubicBezTo>
                    <a:pt x="5491" y="21480"/>
                    <a:pt x="5542" y="21501"/>
                    <a:pt x="5623" y="21501"/>
                  </a:cubicBezTo>
                  <a:cubicBezTo>
                    <a:pt x="5704" y="21501"/>
                    <a:pt x="5754" y="21513"/>
                    <a:pt x="5835" y="21513"/>
                  </a:cubicBezTo>
                  <a:cubicBezTo>
                    <a:pt x="5882" y="21513"/>
                    <a:pt x="5899" y="21469"/>
                    <a:pt x="5963" y="21469"/>
                  </a:cubicBezTo>
                  <a:cubicBezTo>
                    <a:pt x="6013" y="21469"/>
                    <a:pt x="6044" y="21480"/>
                    <a:pt x="6094" y="21469"/>
                  </a:cubicBezTo>
                  <a:cubicBezTo>
                    <a:pt x="6094" y="21490"/>
                    <a:pt x="6078" y="21501"/>
                    <a:pt x="6078" y="21524"/>
                  </a:cubicBezTo>
                  <a:cubicBezTo>
                    <a:pt x="6078" y="21545"/>
                    <a:pt x="6125" y="21535"/>
                    <a:pt x="6159" y="21545"/>
                  </a:cubicBezTo>
                  <a:cubicBezTo>
                    <a:pt x="6209" y="21556"/>
                    <a:pt x="6240" y="21591"/>
                    <a:pt x="6307" y="21591"/>
                  </a:cubicBezTo>
                  <a:cubicBezTo>
                    <a:pt x="6371" y="21591"/>
                    <a:pt x="6371" y="21513"/>
                    <a:pt x="6435" y="21513"/>
                  </a:cubicBezTo>
                  <a:cubicBezTo>
                    <a:pt x="6550" y="21513"/>
                    <a:pt x="6597" y="21591"/>
                    <a:pt x="6711" y="21600"/>
                  </a:cubicBezTo>
                  <a:cubicBezTo>
                    <a:pt x="6711" y="21480"/>
                    <a:pt x="6907" y="21458"/>
                    <a:pt x="7069" y="21391"/>
                  </a:cubicBezTo>
                  <a:cubicBezTo>
                    <a:pt x="7166" y="21357"/>
                    <a:pt x="7231" y="21357"/>
                    <a:pt x="7328" y="21313"/>
                  </a:cubicBezTo>
                  <a:cubicBezTo>
                    <a:pt x="7395" y="21281"/>
                    <a:pt x="7379" y="21226"/>
                    <a:pt x="7460" y="21203"/>
                  </a:cubicBezTo>
                  <a:cubicBezTo>
                    <a:pt x="7524" y="21171"/>
                    <a:pt x="7541" y="21137"/>
                    <a:pt x="7622" y="21114"/>
                  </a:cubicBezTo>
                  <a:cubicBezTo>
                    <a:pt x="7703" y="21093"/>
                    <a:pt x="7767" y="21103"/>
                    <a:pt x="7834" y="21059"/>
                  </a:cubicBezTo>
                  <a:cubicBezTo>
                    <a:pt x="7864" y="21038"/>
                    <a:pt x="7834" y="20993"/>
                    <a:pt x="7864" y="20960"/>
                  </a:cubicBezTo>
                  <a:cubicBezTo>
                    <a:pt x="7948" y="20871"/>
                    <a:pt x="8093" y="20871"/>
                    <a:pt x="8239" y="20871"/>
                  </a:cubicBezTo>
                  <a:cubicBezTo>
                    <a:pt x="8353" y="20871"/>
                    <a:pt x="8403" y="20905"/>
                    <a:pt x="8515" y="20917"/>
                  </a:cubicBezTo>
                  <a:cubicBezTo>
                    <a:pt x="8532" y="20871"/>
                    <a:pt x="8596" y="20871"/>
                    <a:pt x="8663" y="20862"/>
                  </a:cubicBezTo>
                  <a:cubicBezTo>
                    <a:pt x="8889" y="20552"/>
                    <a:pt x="9132" y="20286"/>
                    <a:pt x="9637" y="20286"/>
                  </a:cubicBezTo>
                  <a:cubicBezTo>
                    <a:pt x="9685" y="20286"/>
                    <a:pt x="9701" y="20307"/>
                    <a:pt x="9735" y="20307"/>
                  </a:cubicBezTo>
                  <a:cubicBezTo>
                    <a:pt x="9799" y="20307"/>
                    <a:pt x="9816" y="20286"/>
                    <a:pt x="9880" y="20286"/>
                  </a:cubicBezTo>
                  <a:cubicBezTo>
                    <a:pt x="9978" y="20286"/>
                    <a:pt x="10028" y="20319"/>
                    <a:pt x="10126" y="20319"/>
                  </a:cubicBezTo>
                  <a:cubicBezTo>
                    <a:pt x="10207" y="20319"/>
                    <a:pt x="10190" y="20243"/>
                    <a:pt x="10271" y="20231"/>
                  </a:cubicBezTo>
                  <a:cubicBezTo>
                    <a:pt x="10416" y="20209"/>
                    <a:pt x="10514" y="20209"/>
                    <a:pt x="10679" y="20209"/>
                  </a:cubicBezTo>
                  <a:cubicBezTo>
                    <a:pt x="10938" y="20209"/>
                    <a:pt x="10938" y="20209"/>
                    <a:pt x="10938" y="20209"/>
                  </a:cubicBezTo>
                  <a:cubicBezTo>
                    <a:pt x="11117" y="20209"/>
                    <a:pt x="11215" y="20154"/>
                    <a:pt x="11393" y="20154"/>
                  </a:cubicBezTo>
                  <a:cubicBezTo>
                    <a:pt x="11619" y="20154"/>
                    <a:pt x="11734" y="20243"/>
                    <a:pt x="11963" y="20243"/>
                  </a:cubicBezTo>
                  <a:cubicBezTo>
                    <a:pt x="12044" y="20243"/>
                    <a:pt x="12074" y="20197"/>
                    <a:pt x="12155" y="20197"/>
                  </a:cubicBezTo>
                  <a:cubicBezTo>
                    <a:pt x="12236" y="20197"/>
                    <a:pt x="12287" y="20220"/>
                    <a:pt x="12334" y="20275"/>
                  </a:cubicBezTo>
                  <a:cubicBezTo>
                    <a:pt x="12351" y="20307"/>
                    <a:pt x="12351" y="20353"/>
                    <a:pt x="12401" y="20353"/>
                  </a:cubicBezTo>
                  <a:cubicBezTo>
                    <a:pt x="12465" y="20353"/>
                    <a:pt x="12513" y="20362"/>
                    <a:pt x="12563" y="20341"/>
                  </a:cubicBezTo>
                  <a:cubicBezTo>
                    <a:pt x="12627" y="20319"/>
                    <a:pt x="12627" y="20243"/>
                    <a:pt x="12708" y="20243"/>
                  </a:cubicBezTo>
                  <a:cubicBezTo>
                    <a:pt x="12789" y="20243"/>
                    <a:pt x="12823" y="20286"/>
                    <a:pt x="12904" y="20286"/>
                  </a:cubicBezTo>
                  <a:cubicBezTo>
                    <a:pt x="12954" y="20286"/>
                    <a:pt x="12968" y="20264"/>
                    <a:pt x="13001" y="20252"/>
                  </a:cubicBezTo>
                  <a:cubicBezTo>
                    <a:pt x="13146" y="20252"/>
                    <a:pt x="13146" y="20252"/>
                    <a:pt x="13146" y="20252"/>
                  </a:cubicBezTo>
                  <a:cubicBezTo>
                    <a:pt x="13311" y="20252"/>
                    <a:pt x="13392" y="20231"/>
                    <a:pt x="13554" y="20231"/>
                  </a:cubicBezTo>
                  <a:cubicBezTo>
                    <a:pt x="13685" y="20231"/>
                    <a:pt x="13699" y="20353"/>
                    <a:pt x="13830" y="20353"/>
                  </a:cubicBezTo>
                  <a:cubicBezTo>
                    <a:pt x="13992" y="20353"/>
                    <a:pt x="14073" y="20298"/>
                    <a:pt x="14221" y="20243"/>
                  </a:cubicBezTo>
                  <a:cubicBezTo>
                    <a:pt x="14286" y="20220"/>
                    <a:pt x="14333" y="20220"/>
                    <a:pt x="14417" y="20209"/>
                  </a:cubicBezTo>
                  <a:cubicBezTo>
                    <a:pt x="14481" y="20197"/>
                    <a:pt x="14545" y="20197"/>
                    <a:pt x="14545" y="20165"/>
                  </a:cubicBezTo>
                  <a:cubicBezTo>
                    <a:pt x="14545" y="20131"/>
                    <a:pt x="14512" y="20119"/>
                    <a:pt x="14512" y="20087"/>
                  </a:cubicBezTo>
                  <a:cubicBezTo>
                    <a:pt x="14512" y="19966"/>
                    <a:pt x="14741" y="19966"/>
                    <a:pt x="14838" y="19865"/>
                  </a:cubicBezTo>
                  <a:cubicBezTo>
                    <a:pt x="14936" y="19766"/>
                    <a:pt x="14919" y="19688"/>
                    <a:pt x="14953" y="19578"/>
                  </a:cubicBezTo>
                  <a:cubicBezTo>
                    <a:pt x="15000" y="19446"/>
                    <a:pt x="15064" y="19370"/>
                    <a:pt x="15229" y="19303"/>
                  </a:cubicBezTo>
                  <a:cubicBezTo>
                    <a:pt x="15374" y="19246"/>
                    <a:pt x="15439" y="19182"/>
                    <a:pt x="15587" y="19182"/>
                  </a:cubicBezTo>
                  <a:cubicBezTo>
                    <a:pt x="15732" y="19182"/>
                    <a:pt x="15732" y="19182"/>
                    <a:pt x="15732" y="19182"/>
                  </a:cubicBezTo>
                  <a:cubicBezTo>
                    <a:pt x="15894" y="19182"/>
                    <a:pt x="15961" y="19115"/>
                    <a:pt x="16089" y="19060"/>
                  </a:cubicBezTo>
                  <a:cubicBezTo>
                    <a:pt x="16349" y="18948"/>
                    <a:pt x="16497" y="18872"/>
                    <a:pt x="16787" y="18827"/>
                  </a:cubicBezTo>
                  <a:cubicBezTo>
                    <a:pt x="17178" y="18806"/>
                    <a:pt x="17276" y="18529"/>
                    <a:pt x="17650" y="18462"/>
                  </a:cubicBezTo>
                  <a:cubicBezTo>
                    <a:pt x="17714" y="18474"/>
                    <a:pt x="17714" y="18474"/>
                    <a:pt x="17714" y="18474"/>
                  </a:cubicBezTo>
                  <a:cubicBezTo>
                    <a:pt x="17764" y="18451"/>
                    <a:pt x="17798" y="18430"/>
                    <a:pt x="17862" y="18430"/>
                  </a:cubicBezTo>
                  <a:cubicBezTo>
                    <a:pt x="18105" y="18430"/>
                    <a:pt x="18219" y="18529"/>
                    <a:pt x="18445" y="18529"/>
                  </a:cubicBezTo>
                  <a:cubicBezTo>
                    <a:pt x="18884" y="18529"/>
                    <a:pt x="19129" y="18496"/>
                    <a:pt x="19568" y="18430"/>
                  </a:cubicBezTo>
                  <a:cubicBezTo>
                    <a:pt x="19763" y="18396"/>
                    <a:pt x="19844" y="18329"/>
                    <a:pt x="20039" y="18297"/>
                  </a:cubicBezTo>
                  <a:cubicBezTo>
                    <a:pt x="20380" y="18242"/>
                    <a:pt x="20559" y="18187"/>
                    <a:pt x="20885" y="18086"/>
                  </a:cubicBezTo>
                  <a:cubicBezTo>
                    <a:pt x="21176" y="18009"/>
                    <a:pt x="21290" y="17855"/>
                    <a:pt x="21600" y="17855"/>
                  </a:cubicBezTo>
                  <a:cubicBezTo>
                    <a:pt x="21600" y="11879"/>
                    <a:pt x="21600" y="11879"/>
                    <a:pt x="21600" y="11879"/>
                  </a:cubicBezTo>
                  <a:cubicBezTo>
                    <a:pt x="21533" y="1093"/>
                    <a:pt x="21533" y="1093"/>
                    <a:pt x="21533" y="1093"/>
                  </a:cubicBezTo>
                  <a:close/>
                  <a:moveTo>
                    <a:pt x="3135" y="6796"/>
                  </a:moveTo>
                  <a:cubicBezTo>
                    <a:pt x="3185" y="6718"/>
                    <a:pt x="3250" y="6663"/>
                    <a:pt x="3364" y="6640"/>
                  </a:cubicBezTo>
                  <a:cubicBezTo>
                    <a:pt x="3364" y="6718"/>
                    <a:pt x="3314" y="6807"/>
                    <a:pt x="3202" y="6807"/>
                  </a:cubicBezTo>
                  <a:cubicBezTo>
                    <a:pt x="3169" y="6807"/>
                    <a:pt x="3152" y="6807"/>
                    <a:pt x="3135" y="6796"/>
                  </a:cubicBezTo>
                  <a:close/>
                  <a:moveTo>
                    <a:pt x="81" y="11425"/>
                  </a:moveTo>
                  <a:cubicBezTo>
                    <a:pt x="64" y="11425"/>
                    <a:pt x="47" y="11414"/>
                    <a:pt x="17" y="11414"/>
                  </a:cubicBezTo>
                  <a:cubicBezTo>
                    <a:pt x="17" y="11425"/>
                    <a:pt x="0" y="11437"/>
                    <a:pt x="0" y="11458"/>
                  </a:cubicBezTo>
                  <a:cubicBezTo>
                    <a:pt x="0" y="11613"/>
                    <a:pt x="81" y="11701"/>
                    <a:pt x="195" y="11834"/>
                  </a:cubicBezTo>
                  <a:cubicBezTo>
                    <a:pt x="260" y="11911"/>
                    <a:pt x="276" y="11966"/>
                    <a:pt x="341" y="12033"/>
                  </a:cubicBezTo>
                  <a:cubicBezTo>
                    <a:pt x="324" y="11813"/>
                    <a:pt x="81" y="11712"/>
                    <a:pt x="81" y="11492"/>
                  </a:cubicBezTo>
                  <a:lnTo>
                    <a:pt x="81" y="1142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1" name="Google Shape;2741;p282"/>
            <p:cNvSpPr/>
            <p:nvPr/>
          </p:nvSpPr>
          <p:spPr>
            <a:xfrm>
              <a:off x="3378485" y="191625"/>
              <a:ext cx="1908049" cy="332997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402" y="168"/>
                  </a:moveTo>
                  <a:cubicBezTo>
                    <a:pt x="5373" y="298"/>
                    <a:pt x="5402" y="364"/>
                    <a:pt x="5402" y="497"/>
                  </a:cubicBezTo>
                  <a:cubicBezTo>
                    <a:pt x="5343" y="415"/>
                    <a:pt x="5318" y="332"/>
                    <a:pt x="5174" y="332"/>
                  </a:cubicBezTo>
                  <a:cubicBezTo>
                    <a:pt x="5025" y="332"/>
                    <a:pt x="4882" y="364"/>
                    <a:pt x="4882" y="446"/>
                  </a:cubicBezTo>
                  <a:cubicBezTo>
                    <a:pt x="4882" y="514"/>
                    <a:pt x="4882" y="545"/>
                    <a:pt x="4882" y="597"/>
                  </a:cubicBezTo>
                  <a:cubicBezTo>
                    <a:pt x="4797" y="514"/>
                    <a:pt x="4852" y="364"/>
                    <a:pt x="4683" y="364"/>
                  </a:cubicBezTo>
                  <a:cubicBezTo>
                    <a:pt x="4510" y="364"/>
                    <a:pt x="4420" y="446"/>
                    <a:pt x="4247" y="463"/>
                  </a:cubicBezTo>
                  <a:cubicBezTo>
                    <a:pt x="4276" y="531"/>
                    <a:pt x="4336" y="563"/>
                    <a:pt x="4390" y="645"/>
                  </a:cubicBezTo>
                  <a:cubicBezTo>
                    <a:pt x="4336" y="645"/>
                    <a:pt x="4336" y="645"/>
                    <a:pt x="4336" y="645"/>
                  </a:cubicBezTo>
                  <a:cubicBezTo>
                    <a:pt x="4192" y="597"/>
                    <a:pt x="4132" y="531"/>
                    <a:pt x="3959" y="480"/>
                  </a:cubicBezTo>
                  <a:cubicBezTo>
                    <a:pt x="3845" y="463"/>
                    <a:pt x="3726" y="446"/>
                    <a:pt x="3701" y="364"/>
                  </a:cubicBezTo>
                  <a:cubicBezTo>
                    <a:pt x="3815" y="364"/>
                    <a:pt x="3815" y="364"/>
                    <a:pt x="3815" y="364"/>
                  </a:cubicBezTo>
                  <a:cubicBezTo>
                    <a:pt x="3815" y="349"/>
                    <a:pt x="3815" y="332"/>
                    <a:pt x="3845" y="315"/>
                  </a:cubicBezTo>
                  <a:cubicBezTo>
                    <a:pt x="3641" y="298"/>
                    <a:pt x="3557" y="216"/>
                    <a:pt x="3354" y="168"/>
                  </a:cubicBezTo>
                  <a:cubicBezTo>
                    <a:pt x="3354" y="168"/>
                    <a:pt x="3324" y="182"/>
                    <a:pt x="3324" y="199"/>
                  </a:cubicBezTo>
                  <a:cubicBezTo>
                    <a:pt x="3324" y="446"/>
                    <a:pt x="3582" y="563"/>
                    <a:pt x="3582" y="827"/>
                  </a:cubicBezTo>
                  <a:cubicBezTo>
                    <a:pt x="3726" y="827"/>
                    <a:pt x="3815" y="844"/>
                    <a:pt x="3899" y="878"/>
                  </a:cubicBezTo>
                  <a:cubicBezTo>
                    <a:pt x="4043" y="909"/>
                    <a:pt x="3989" y="1009"/>
                    <a:pt x="4103" y="1060"/>
                  </a:cubicBezTo>
                  <a:cubicBezTo>
                    <a:pt x="4217" y="1094"/>
                    <a:pt x="4306" y="1060"/>
                    <a:pt x="4450" y="1077"/>
                  </a:cubicBezTo>
                  <a:cubicBezTo>
                    <a:pt x="4564" y="1108"/>
                    <a:pt x="4624" y="1159"/>
                    <a:pt x="4708" y="1224"/>
                  </a:cubicBezTo>
                  <a:cubicBezTo>
                    <a:pt x="4797" y="1193"/>
                    <a:pt x="4797" y="1125"/>
                    <a:pt x="4882" y="1094"/>
                  </a:cubicBezTo>
                  <a:cubicBezTo>
                    <a:pt x="5001" y="1043"/>
                    <a:pt x="5145" y="1060"/>
                    <a:pt x="5259" y="994"/>
                  </a:cubicBezTo>
                  <a:cubicBezTo>
                    <a:pt x="5432" y="909"/>
                    <a:pt x="5432" y="744"/>
                    <a:pt x="5660" y="744"/>
                  </a:cubicBezTo>
                  <a:cubicBezTo>
                    <a:pt x="5720" y="744"/>
                    <a:pt x="5750" y="761"/>
                    <a:pt x="5809" y="761"/>
                  </a:cubicBezTo>
                  <a:cubicBezTo>
                    <a:pt x="5894" y="662"/>
                    <a:pt x="6037" y="614"/>
                    <a:pt x="6037" y="514"/>
                  </a:cubicBezTo>
                  <a:cubicBezTo>
                    <a:pt x="6037" y="432"/>
                    <a:pt x="5864" y="446"/>
                    <a:pt x="5809" y="381"/>
                  </a:cubicBezTo>
                  <a:cubicBezTo>
                    <a:pt x="5660" y="281"/>
                    <a:pt x="5606" y="216"/>
                    <a:pt x="5402" y="168"/>
                  </a:cubicBezTo>
                  <a:close/>
                  <a:moveTo>
                    <a:pt x="3294" y="480"/>
                  </a:moveTo>
                  <a:cubicBezTo>
                    <a:pt x="3354" y="597"/>
                    <a:pt x="3235" y="645"/>
                    <a:pt x="3210" y="761"/>
                  </a:cubicBezTo>
                  <a:cubicBezTo>
                    <a:pt x="3294" y="761"/>
                    <a:pt x="3383" y="744"/>
                    <a:pt x="3438" y="778"/>
                  </a:cubicBezTo>
                  <a:cubicBezTo>
                    <a:pt x="3408" y="844"/>
                    <a:pt x="3408" y="844"/>
                    <a:pt x="3408" y="844"/>
                  </a:cubicBezTo>
                  <a:cubicBezTo>
                    <a:pt x="3408" y="861"/>
                    <a:pt x="3408" y="878"/>
                    <a:pt x="3408" y="895"/>
                  </a:cubicBezTo>
                  <a:cubicBezTo>
                    <a:pt x="3612" y="909"/>
                    <a:pt x="3726" y="943"/>
                    <a:pt x="3875" y="1026"/>
                  </a:cubicBezTo>
                  <a:cubicBezTo>
                    <a:pt x="3815" y="1043"/>
                    <a:pt x="3755" y="1077"/>
                    <a:pt x="3671" y="1077"/>
                  </a:cubicBezTo>
                  <a:cubicBezTo>
                    <a:pt x="3408" y="1077"/>
                    <a:pt x="3264" y="994"/>
                    <a:pt x="3006" y="994"/>
                  </a:cubicBezTo>
                  <a:cubicBezTo>
                    <a:pt x="2833" y="994"/>
                    <a:pt x="2748" y="1026"/>
                    <a:pt x="2600" y="1043"/>
                  </a:cubicBezTo>
                  <a:cubicBezTo>
                    <a:pt x="2629" y="994"/>
                    <a:pt x="2629" y="943"/>
                    <a:pt x="2659" y="895"/>
                  </a:cubicBezTo>
                  <a:cubicBezTo>
                    <a:pt x="2748" y="895"/>
                    <a:pt x="2748" y="895"/>
                    <a:pt x="2748" y="895"/>
                  </a:cubicBezTo>
                  <a:cubicBezTo>
                    <a:pt x="2773" y="895"/>
                    <a:pt x="2803" y="909"/>
                    <a:pt x="2833" y="909"/>
                  </a:cubicBezTo>
                  <a:cubicBezTo>
                    <a:pt x="2947" y="909"/>
                    <a:pt x="3091" y="926"/>
                    <a:pt x="3091" y="861"/>
                  </a:cubicBezTo>
                  <a:cubicBezTo>
                    <a:pt x="3091" y="761"/>
                    <a:pt x="2947" y="744"/>
                    <a:pt x="2892" y="662"/>
                  </a:cubicBezTo>
                  <a:cubicBezTo>
                    <a:pt x="2947" y="597"/>
                    <a:pt x="2947" y="597"/>
                    <a:pt x="2947" y="597"/>
                  </a:cubicBezTo>
                  <a:cubicBezTo>
                    <a:pt x="2892" y="597"/>
                    <a:pt x="2862" y="580"/>
                    <a:pt x="2833" y="580"/>
                  </a:cubicBezTo>
                  <a:cubicBezTo>
                    <a:pt x="2862" y="545"/>
                    <a:pt x="2862" y="545"/>
                    <a:pt x="2862" y="545"/>
                  </a:cubicBezTo>
                  <a:cubicBezTo>
                    <a:pt x="3036" y="497"/>
                    <a:pt x="3091" y="432"/>
                    <a:pt x="3210" y="364"/>
                  </a:cubicBezTo>
                  <a:cubicBezTo>
                    <a:pt x="3264" y="398"/>
                    <a:pt x="3294" y="432"/>
                    <a:pt x="3294" y="480"/>
                  </a:cubicBezTo>
                  <a:close/>
                  <a:moveTo>
                    <a:pt x="17815" y="3904"/>
                  </a:moveTo>
                  <a:cubicBezTo>
                    <a:pt x="17815" y="3955"/>
                    <a:pt x="17845" y="3986"/>
                    <a:pt x="17845" y="4037"/>
                  </a:cubicBezTo>
                  <a:cubicBezTo>
                    <a:pt x="17845" y="4168"/>
                    <a:pt x="17815" y="4250"/>
                    <a:pt x="17790" y="4401"/>
                  </a:cubicBezTo>
                  <a:cubicBezTo>
                    <a:pt x="18192" y="4401"/>
                    <a:pt x="18395" y="4531"/>
                    <a:pt x="18797" y="4531"/>
                  </a:cubicBezTo>
                  <a:cubicBezTo>
                    <a:pt x="18857" y="4531"/>
                    <a:pt x="18916" y="4517"/>
                    <a:pt x="18971" y="4531"/>
                  </a:cubicBezTo>
                  <a:cubicBezTo>
                    <a:pt x="18971" y="4483"/>
                    <a:pt x="18971" y="4449"/>
                    <a:pt x="18971" y="4401"/>
                  </a:cubicBezTo>
                  <a:cubicBezTo>
                    <a:pt x="18941" y="4384"/>
                    <a:pt x="18941" y="4384"/>
                    <a:pt x="18941" y="4384"/>
                  </a:cubicBezTo>
                  <a:cubicBezTo>
                    <a:pt x="18886" y="4418"/>
                    <a:pt x="18857" y="4449"/>
                    <a:pt x="18772" y="4449"/>
                  </a:cubicBezTo>
                  <a:cubicBezTo>
                    <a:pt x="18713" y="4449"/>
                    <a:pt x="18713" y="4401"/>
                    <a:pt x="18683" y="4401"/>
                  </a:cubicBezTo>
                  <a:cubicBezTo>
                    <a:pt x="18623" y="4401"/>
                    <a:pt x="18599" y="4418"/>
                    <a:pt x="18569" y="4418"/>
                  </a:cubicBezTo>
                  <a:cubicBezTo>
                    <a:pt x="18455" y="4418"/>
                    <a:pt x="18395" y="4367"/>
                    <a:pt x="18395" y="4318"/>
                  </a:cubicBezTo>
                  <a:cubicBezTo>
                    <a:pt x="18395" y="4236"/>
                    <a:pt x="18509" y="4236"/>
                    <a:pt x="18569" y="4168"/>
                  </a:cubicBezTo>
                  <a:cubicBezTo>
                    <a:pt x="18480" y="4151"/>
                    <a:pt x="18395" y="4119"/>
                    <a:pt x="18395" y="4068"/>
                  </a:cubicBezTo>
                  <a:cubicBezTo>
                    <a:pt x="18395" y="4037"/>
                    <a:pt x="18425" y="4020"/>
                    <a:pt x="18425" y="3986"/>
                  </a:cubicBezTo>
                  <a:cubicBezTo>
                    <a:pt x="18480" y="3986"/>
                    <a:pt x="18509" y="3986"/>
                    <a:pt x="18569" y="3986"/>
                  </a:cubicBezTo>
                  <a:cubicBezTo>
                    <a:pt x="18742" y="3986"/>
                    <a:pt x="18971" y="3938"/>
                    <a:pt x="18623" y="3938"/>
                  </a:cubicBezTo>
                  <a:cubicBezTo>
                    <a:pt x="18509" y="3938"/>
                    <a:pt x="18395" y="3886"/>
                    <a:pt x="18395" y="3821"/>
                  </a:cubicBezTo>
                  <a:cubicBezTo>
                    <a:pt x="18395" y="3773"/>
                    <a:pt x="18455" y="3756"/>
                    <a:pt x="18455" y="3705"/>
                  </a:cubicBezTo>
                  <a:cubicBezTo>
                    <a:pt x="18455" y="3639"/>
                    <a:pt x="18306" y="3773"/>
                    <a:pt x="18251" y="3821"/>
                  </a:cubicBezTo>
                  <a:cubicBezTo>
                    <a:pt x="18162" y="3904"/>
                    <a:pt x="17988" y="3904"/>
                    <a:pt x="17815" y="3904"/>
                  </a:cubicBezTo>
                  <a:close/>
                  <a:moveTo>
                    <a:pt x="17353" y="3688"/>
                  </a:moveTo>
                  <a:cubicBezTo>
                    <a:pt x="17299" y="3673"/>
                    <a:pt x="17269" y="3673"/>
                    <a:pt x="17210" y="3656"/>
                  </a:cubicBezTo>
                  <a:cubicBezTo>
                    <a:pt x="17180" y="3688"/>
                    <a:pt x="17180" y="3705"/>
                    <a:pt x="17180" y="3722"/>
                  </a:cubicBezTo>
                  <a:cubicBezTo>
                    <a:pt x="17180" y="3804"/>
                    <a:pt x="17239" y="3838"/>
                    <a:pt x="17324" y="3904"/>
                  </a:cubicBezTo>
                  <a:cubicBezTo>
                    <a:pt x="17324" y="3821"/>
                    <a:pt x="17383" y="3773"/>
                    <a:pt x="17353" y="3688"/>
                  </a:cubicBezTo>
                  <a:close/>
                  <a:moveTo>
                    <a:pt x="19318" y="6551"/>
                  </a:moveTo>
                  <a:cubicBezTo>
                    <a:pt x="19263" y="6500"/>
                    <a:pt x="19263" y="6435"/>
                    <a:pt x="19144" y="6435"/>
                  </a:cubicBezTo>
                  <a:cubicBezTo>
                    <a:pt x="19085" y="6435"/>
                    <a:pt x="19030" y="6452"/>
                    <a:pt x="18971" y="6483"/>
                  </a:cubicBezTo>
                  <a:cubicBezTo>
                    <a:pt x="19085" y="6583"/>
                    <a:pt x="19174" y="6617"/>
                    <a:pt x="19318" y="6682"/>
                  </a:cubicBezTo>
                  <a:cubicBezTo>
                    <a:pt x="19318" y="6665"/>
                    <a:pt x="19348" y="6651"/>
                    <a:pt x="19348" y="6634"/>
                  </a:cubicBezTo>
                  <a:cubicBezTo>
                    <a:pt x="19348" y="6617"/>
                    <a:pt x="19318" y="6566"/>
                    <a:pt x="19318" y="6551"/>
                  </a:cubicBezTo>
                  <a:close/>
                  <a:moveTo>
                    <a:pt x="21570" y="7790"/>
                  </a:moveTo>
                  <a:cubicBezTo>
                    <a:pt x="21600" y="21600"/>
                    <a:pt x="21600" y="21600"/>
                    <a:pt x="21600" y="21600"/>
                  </a:cubicBezTo>
                  <a:cubicBezTo>
                    <a:pt x="119" y="21552"/>
                    <a:pt x="119" y="21552"/>
                    <a:pt x="119" y="21552"/>
                  </a:cubicBezTo>
                  <a:cubicBezTo>
                    <a:pt x="0" y="5409"/>
                    <a:pt x="0" y="5409"/>
                    <a:pt x="0" y="5409"/>
                  </a:cubicBezTo>
                  <a:cubicBezTo>
                    <a:pt x="263" y="5458"/>
                    <a:pt x="437" y="5557"/>
                    <a:pt x="437" y="5725"/>
                  </a:cubicBezTo>
                  <a:cubicBezTo>
                    <a:pt x="437" y="6071"/>
                    <a:pt x="437" y="5725"/>
                    <a:pt x="724" y="5725"/>
                  </a:cubicBezTo>
                  <a:cubicBezTo>
                    <a:pt x="695" y="5625"/>
                    <a:pt x="580" y="5574"/>
                    <a:pt x="580" y="5475"/>
                  </a:cubicBezTo>
                  <a:cubicBezTo>
                    <a:pt x="580" y="5443"/>
                    <a:pt x="580" y="5426"/>
                    <a:pt x="580" y="5392"/>
                  </a:cubicBezTo>
                  <a:cubicBezTo>
                    <a:pt x="610" y="5375"/>
                    <a:pt x="640" y="5375"/>
                    <a:pt x="665" y="5375"/>
                  </a:cubicBezTo>
                  <a:cubicBezTo>
                    <a:pt x="695" y="5375"/>
                    <a:pt x="724" y="5392"/>
                    <a:pt x="754" y="5392"/>
                  </a:cubicBezTo>
                  <a:cubicBezTo>
                    <a:pt x="868" y="5375"/>
                    <a:pt x="868" y="5375"/>
                    <a:pt x="868" y="5375"/>
                  </a:cubicBezTo>
                  <a:cubicBezTo>
                    <a:pt x="953" y="5458"/>
                    <a:pt x="1042" y="5492"/>
                    <a:pt x="1215" y="5526"/>
                  </a:cubicBezTo>
                  <a:cubicBezTo>
                    <a:pt x="1330" y="5557"/>
                    <a:pt x="1330" y="5639"/>
                    <a:pt x="1449" y="5673"/>
                  </a:cubicBezTo>
                  <a:cubicBezTo>
                    <a:pt x="1677" y="5790"/>
                    <a:pt x="1994" y="5824"/>
                    <a:pt x="1880" y="5807"/>
                  </a:cubicBezTo>
                  <a:cubicBezTo>
                    <a:pt x="1880" y="5756"/>
                    <a:pt x="1761" y="5773"/>
                    <a:pt x="1707" y="5725"/>
                  </a:cubicBezTo>
                  <a:cubicBezTo>
                    <a:pt x="1592" y="5673"/>
                    <a:pt x="1617" y="5608"/>
                    <a:pt x="1592" y="5526"/>
                  </a:cubicBezTo>
                  <a:cubicBezTo>
                    <a:pt x="1563" y="5475"/>
                    <a:pt x="1473" y="5443"/>
                    <a:pt x="1473" y="5392"/>
                  </a:cubicBezTo>
                  <a:cubicBezTo>
                    <a:pt x="1473" y="5344"/>
                    <a:pt x="1473" y="5344"/>
                    <a:pt x="1473" y="5344"/>
                  </a:cubicBezTo>
                  <a:cubicBezTo>
                    <a:pt x="1821" y="5344"/>
                    <a:pt x="1821" y="5344"/>
                    <a:pt x="1821" y="5344"/>
                  </a:cubicBezTo>
                  <a:cubicBezTo>
                    <a:pt x="1880" y="5344"/>
                    <a:pt x="1910" y="5310"/>
                    <a:pt x="1940" y="5310"/>
                  </a:cubicBezTo>
                  <a:cubicBezTo>
                    <a:pt x="1965" y="5310"/>
                    <a:pt x="1994" y="5327"/>
                    <a:pt x="2024" y="5327"/>
                  </a:cubicBezTo>
                  <a:cubicBezTo>
                    <a:pt x="2138" y="5327"/>
                    <a:pt x="2198" y="5244"/>
                    <a:pt x="2312" y="5244"/>
                  </a:cubicBezTo>
                  <a:cubicBezTo>
                    <a:pt x="2282" y="5227"/>
                    <a:pt x="2282" y="5193"/>
                    <a:pt x="2227" y="5193"/>
                  </a:cubicBezTo>
                  <a:cubicBezTo>
                    <a:pt x="2084" y="5193"/>
                    <a:pt x="2024" y="5227"/>
                    <a:pt x="1880" y="5227"/>
                  </a:cubicBezTo>
                  <a:cubicBezTo>
                    <a:pt x="1791" y="5227"/>
                    <a:pt x="1736" y="5227"/>
                    <a:pt x="1647" y="5227"/>
                  </a:cubicBezTo>
                  <a:cubicBezTo>
                    <a:pt x="1647" y="5176"/>
                    <a:pt x="1647" y="5145"/>
                    <a:pt x="1647" y="5094"/>
                  </a:cubicBezTo>
                  <a:cubicBezTo>
                    <a:pt x="1647" y="4994"/>
                    <a:pt x="1821" y="4994"/>
                    <a:pt x="1880" y="4912"/>
                  </a:cubicBezTo>
                  <a:cubicBezTo>
                    <a:pt x="1850" y="4912"/>
                    <a:pt x="1821" y="4898"/>
                    <a:pt x="1791" y="4898"/>
                  </a:cubicBezTo>
                  <a:cubicBezTo>
                    <a:pt x="1736" y="4898"/>
                    <a:pt x="1677" y="4912"/>
                    <a:pt x="1617" y="4929"/>
                  </a:cubicBezTo>
                  <a:cubicBezTo>
                    <a:pt x="1533" y="4847"/>
                    <a:pt x="1389" y="4864"/>
                    <a:pt x="1245" y="4813"/>
                  </a:cubicBezTo>
                  <a:cubicBezTo>
                    <a:pt x="1072" y="4747"/>
                    <a:pt x="982" y="4648"/>
                    <a:pt x="982" y="4517"/>
                  </a:cubicBezTo>
                  <a:cubicBezTo>
                    <a:pt x="982" y="4435"/>
                    <a:pt x="1072" y="4367"/>
                    <a:pt x="1215" y="4318"/>
                  </a:cubicBezTo>
                  <a:cubicBezTo>
                    <a:pt x="1330" y="4350"/>
                    <a:pt x="1330" y="4350"/>
                    <a:pt x="1330" y="4350"/>
                  </a:cubicBezTo>
                  <a:cubicBezTo>
                    <a:pt x="1449" y="4202"/>
                    <a:pt x="1821" y="4185"/>
                    <a:pt x="1821" y="4020"/>
                  </a:cubicBezTo>
                  <a:cubicBezTo>
                    <a:pt x="1821" y="3938"/>
                    <a:pt x="1910" y="3904"/>
                    <a:pt x="1965" y="3838"/>
                  </a:cubicBezTo>
                  <a:cubicBezTo>
                    <a:pt x="2024" y="3722"/>
                    <a:pt x="1965" y="3656"/>
                    <a:pt x="1965" y="3540"/>
                  </a:cubicBezTo>
                  <a:cubicBezTo>
                    <a:pt x="1965" y="3475"/>
                    <a:pt x="1994" y="3423"/>
                    <a:pt x="2084" y="3392"/>
                  </a:cubicBezTo>
                  <a:cubicBezTo>
                    <a:pt x="2168" y="3423"/>
                    <a:pt x="2227" y="3457"/>
                    <a:pt x="2312" y="3457"/>
                  </a:cubicBezTo>
                  <a:cubicBezTo>
                    <a:pt x="2600" y="3457"/>
                    <a:pt x="2689" y="3293"/>
                    <a:pt x="2947" y="3242"/>
                  </a:cubicBezTo>
                  <a:cubicBezTo>
                    <a:pt x="3006" y="3293"/>
                    <a:pt x="3036" y="3310"/>
                    <a:pt x="3091" y="3358"/>
                  </a:cubicBezTo>
                  <a:cubicBezTo>
                    <a:pt x="3150" y="3358"/>
                    <a:pt x="3150" y="3358"/>
                    <a:pt x="3150" y="3358"/>
                  </a:cubicBezTo>
                  <a:cubicBezTo>
                    <a:pt x="3120" y="3324"/>
                    <a:pt x="3066" y="3293"/>
                    <a:pt x="3066" y="3242"/>
                  </a:cubicBezTo>
                  <a:cubicBezTo>
                    <a:pt x="3066" y="3210"/>
                    <a:pt x="3120" y="3193"/>
                    <a:pt x="3120" y="3159"/>
                  </a:cubicBezTo>
                  <a:cubicBezTo>
                    <a:pt x="3120" y="2994"/>
                    <a:pt x="2748" y="2960"/>
                    <a:pt x="2748" y="2796"/>
                  </a:cubicBezTo>
                  <a:cubicBezTo>
                    <a:pt x="2748" y="2730"/>
                    <a:pt x="2803" y="2679"/>
                    <a:pt x="2803" y="2614"/>
                  </a:cubicBezTo>
                  <a:lnTo>
                    <a:pt x="2833" y="2597"/>
                  </a:lnTo>
                  <a:cubicBezTo>
                    <a:pt x="2917" y="2597"/>
                    <a:pt x="2947" y="2631"/>
                    <a:pt x="3006" y="2631"/>
                  </a:cubicBezTo>
                  <a:cubicBezTo>
                    <a:pt x="3264" y="2631"/>
                    <a:pt x="3294" y="2449"/>
                    <a:pt x="3294" y="2315"/>
                  </a:cubicBezTo>
                  <a:cubicBezTo>
                    <a:pt x="3354" y="2284"/>
                    <a:pt x="3383" y="2233"/>
                    <a:pt x="3438" y="2233"/>
                  </a:cubicBezTo>
                  <a:cubicBezTo>
                    <a:pt x="3671" y="2233"/>
                    <a:pt x="3726" y="2367"/>
                    <a:pt x="3929" y="2367"/>
                  </a:cubicBezTo>
                  <a:cubicBezTo>
                    <a:pt x="4018" y="2367"/>
                    <a:pt x="4073" y="2367"/>
                    <a:pt x="4162" y="2367"/>
                  </a:cubicBezTo>
                  <a:cubicBezTo>
                    <a:pt x="4192" y="2349"/>
                    <a:pt x="4192" y="2332"/>
                    <a:pt x="4217" y="2332"/>
                  </a:cubicBezTo>
                  <a:cubicBezTo>
                    <a:pt x="4103" y="2250"/>
                    <a:pt x="3875" y="2267"/>
                    <a:pt x="3875" y="2168"/>
                  </a:cubicBezTo>
                  <a:cubicBezTo>
                    <a:pt x="3875" y="2134"/>
                    <a:pt x="3785" y="2134"/>
                    <a:pt x="3785" y="2102"/>
                  </a:cubicBezTo>
                  <a:cubicBezTo>
                    <a:pt x="3785" y="2020"/>
                    <a:pt x="3875" y="1986"/>
                    <a:pt x="3875" y="1903"/>
                  </a:cubicBezTo>
                  <a:cubicBezTo>
                    <a:pt x="4073" y="1935"/>
                    <a:pt x="4217" y="2003"/>
                    <a:pt x="4306" y="2119"/>
                  </a:cubicBezTo>
                  <a:cubicBezTo>
                    <a:pt x="4336" y="2119"/>
                    <a:pt x="4336" y="2119"/>
                    <a:pt x="4336" y="2119"/>
                  </a:cubicBezTo>
                  <a:cubicBezTo>
                    <a:pt x="4366" y="2102"/>
                    <a:pt x="4366" y="2102"/>
                    <a:pt x="4366" y="2102"/>
                  </a:cubicBezTo>
                  <a:cubicBezTo>
                    <a:pt x="4420" y="2119"/>
                    <a:pt x="4450" y="2134"/>
                    <a:pt x="4510" y="2168"/>
                  </a:cubicBezTo>
                  <a:cubicBezTo>
                    <a:pt x="4564" y="2185"/>
                    <a:pt x="4564" y="2185"/>
                    <a:pt x="4564" y="2185"/>
                  </a:cubicBezTo>
                  <a:cubicBezTo>
                    <a:pt x="4564" y="2151"/>
                    <a:pt x="4564" y="2134"/>
                    <a:pt x="4564" y="2119"/>
                  </a:cubicBezTo>
                  <a:cubicBezTo>
                    <a:pt x="4594" y="2102"/>
                    <a:pt x="4594" y="2102"/>
                    <a:pt x="4594" y="2102"/>
                  </a:cubicBezTo>
                  <a:cubicBezTo>
                    <a:pt x="4653" y="2119"/>
                    <a:pt x="4683" y="2119"/>
                    <a:pt x="4708" y="2134"/>
                  </a:cubicBezTo>
                  <a:cubicBezTo>
                    <a:pt x="4738" y="2119"/>
                    <a:pt x="4738" y="2102"/>
                    <a:pt x="4738" y="2085"/>
                  </a:cubicBezTo>
                  <a:cubicBezTo>
                    <a:pt x="4738" y="1969"/>
                    <a:pt x="4564" y="1935"/>
                    <a:pt x="4564" y="1821"/>
                  </a:cubicBezTo>
                  <a:cubicBezTo>
                    <a:pt x="4564" y="1770"/>
                    <a:pt x="4564" y="1770"/>
                    <a:pt x="4564" y="1770"/>
                  </a:cubicBezTo>
                  <a:cubicBezTo>
                    <a:pt x="4738" y="1753"/>
                    <a:pt x="4827" y="1722"/>
                    <a:pt x="5001" y="1705"/>
                  </a:cubicBezTo>
                  <a:cubicBezTo>
                    <a:pt x="5085" y="1705"/>
                    <a:pt x="5174" y="1722"/>
                    <a:pt x="5259" y="1670"/>
                  </a:cubicBezTo>
                  <a:cubicBezTo>
                    <a:pt x="5343" y="1605"/>
                    <a:pt x="5318" y="1540"/>
                    <a:pt x="5432" y="1472"/>
                  </a:cubicBezTo>
                  <a:cubicBezTo>
                    <a:pt x="5432" y="1639"/>
                    <a:pt x="5750" y="1688"/>
                    <a:pt x="6037" y="1688"/>
                  </a:cubicBezTo>
                  <a:cubicBezTo>
                    <a:pt x="6300" y="1688"/>
                    <a:pt x="6300" y="1688"/>
                    <a:pt x="6300" y="1688"/>
                  </a:cubicBezTo>
                  <a:cubicBezTo>
                    <a:pt x="6355" y="1688"/>
                    <a:pt x="6385" y="1705"/>
                    <a:pt x="6469" y="1705"/>
                  </a:cubicBezTo>
                  <a:cubicBezTo>
                    <a:pt x="6618" y="1705"/>
                    <a:pt x="6672" y="1670"/>
                    <a:pt x="6792" y="1670"/>
                  </a:cubicBezTo>
                  <a:cubicBezTo>
                    <a:pt x="6960" y="1670"/>
                    <a:pt x="7020" y="1753"/>
                    <a:pt x="7164" y="1753"/>
                  </a:cubicBezTo>
                  <a:cubicBezTo>
                    <a:pt x="7427" y="1753"/>
                    <a:pt x="7541" y="1622"/>
                    <a:pt x="7799" y="1588"/>
                  </a:cubicBezTo>
                  <a:cubicBezTo>
                    <a:pt x="8002" y="1557"/>
                    <a:pt x="8116" y="1523"/>
                    <a:pt x="8320" y="1506"/>
                  </a:cubicBezTo>
                  <a:cubicBezTo>
                    <a:pt x="8463" y="1489"/>
                    <a:pt x="8637" y="1506"/>
                    <a:pt x="8697" y="1440"/>
                  </a:cubicBezTo>
                  <a:cubicBezTo>
                    <a:pt x="8721" y="1358"/>
                    <a:pt x="8697" y="1290"/>
                    <a:pt x="8697" y="1207"/>
                  </a:cubicBezTo>
                  <a:cubicBezTo>
                    <a:pt x="8697" y="977"/>
                    <a:pt x="8697" y="977"/>
                    <a:pt x="8697" y="977"/>
                  </a:cubicBezTo>
                  <a:cubicBezTo>
                    <a:pt x="8697" y="895"/>
                    <a:pt x="8811" y="861"/>
                    <a:pt x="8925" y="795"/>
                  </a:cubicBezTo>
                  <a:cubicBezTo>
                    <a:pt x="8895" y="795"/>
                    <a:pt x="8895" y="778"/>
                    <a:pt x="8870" y="778"/>
                  </a:cubicBezTo>
                  <a:cubicBezTo>
                    <a:pt x="8721" y="778"/>
                    <a:pt x="8667" y="844"/>
                    <a:pt x="8553" y="861"/>
                  </a:cubicBezTo>
                  <a:lnTo>
                    <a:pt x="8523" y="844"/>
                  </a:lnTo>
                  <a:cubicBezTo>
                    <a:pt x="8523" y="778"/>
                    <a:pt x="8607" y="744"/>
                    <a:pt x="8607" y="696"/>
                  </a:cubicBezTo>
                  <a:cubicBezTo>
                    <a:pt x="8607" y="545"/>
                    <a:pt x="8320" y="514"/>
                    <a:pt x="8086" y="514"/>
                  </a:cubicBezTo>
                  <a:cubicBezTo>
                    <a:pt x="7799" y="514"/>
                    <a:pt x="7655" y="597"/>
                    <a:pt x="7367" y="679"/>
                  </a:cubicBezTo>
                  <a:cubicBezTo>
                    <a:pt x="7337" y="545"/>
                    <a:pt x="7223" y="480"/>
                    <a:pt x="7050" y="398"/>
                  </a:cubicBezTo>
                  <a:cubicBezTo>
                    <a:pt x="6960" y="349"/>
                    <a:pt x="6816" y="332"/>
                    <a:pt x="6816" y="267"/>
                  </a:cubicBezTo>
                  <a:cubicBezTo>
                    <a:pt x="6816" y="233"/>
                    <a:pt x="6816" y="216"/>
                    <a:pt x="6816" y="182"/>
                  </a:cubicBezTo>
                  <a:cubicBezTo>
                    <a:pt x="6935" y="182"/>
                    <a:pt x="6935" y="182"/>
                    <a:pt x="6935" y="182"/>
                  </a:cubicBezTo>
                  <a:cubicBezTo>
                    <a:pt x="6990" y="182"/>
                    <a:pt x="7020" y="199"/>
                    <a:pt x="7050" y="199"/>
                  </a:cubicBezTo>
                  <a:cubicBezTo>
                    <a:pt x="7134" y="199"/>
                    <a:pt x="7134" y="134"/>
                    <a:pt x="7223" y="134"/>
                  </a:cubicBezTo>
                  <a:cubicBezTo>
                    <a:pt x="7427" y="134"/>
                    <a:pt x="7427" y="281"/>
                    <a:pt x="7570" y="364"/>
                  </a:cubicBezTo>
                  <a:lnTo>
                    <a:pt x="7600" y="349"/>
                  </a:lnTo>
                  <a:cubicBezTo>
                    <a:pt x="7600" y="315"/>
                    <a:pt x="7570" y="298"/>
                    <a:pt x="7570" y="267"/>
                  </a:cubicBezTo>
                  <a:cubicBezTo>
                    <a:pt x="7570" y="199"/>
                    <a:pt x="7600" y="151"/>
                    <a:pt x="7685" y="99"/>
                  </a:cubicBezTo>
                  <a:cubicBezTo>
                    <a:pt x="7744" y="134"/>
                    <a:pt x="7769" y="151"/>
                    <a:pt x="7828" y="151"/>
                  </a:cubicBezTo>
                  <a:cubicBezTo>
                    <a:pt x="7888" y="151"/>
                    <a:pt x="7942" y="116"/>
                    <a:pt x="8002" y="116"/>
                  </a:cubicBezTo>
                  <a:cubicBezTo>
                    <a:pt x="8116" y="116"/>
                    <a:pt x="8086" y="182"/>
                    <a:pt x="8146" y="233"/>
                  </a:cubicBezTo>
                  <a:cubicBezTo>
                    <a:pt x="8235" y="281"/>
                    <a:pt x="8320" y="267"/>
                    <a:pt x="8409" y="298"/>
                  </a:cubicBezTo>
                  <a:cubicBezTo>
                    <a:pt x="8409" y="281"/>
                    <a:pt x="8434" y="281"/>
                    <a:pt x="8434" y="267"/>
                  </a:cubicBezTo>
                  <a:cubicBezTo>
                    <a:pt x="8434" y="199"/>
                    <a:pt x="8349" y="168"/>
                    <a:pt x="8349" y="82"/>
                  </a:cubicBezTo>
                  <a:cubicBezTo>
                    <a:pt x="8349" y="51"/>
                    <a:pt x="8434" y="34"/>
                    <a:pt x="8493" y="0"/>
                  </a:cubicBezTo>
                  <a:cubicBezTo>
                    <a:pt x="8577" y="51"/>
                    <a:pt x="8553" y="99"/>
                    <a:pt x="8553" y="151"/>
                  </a:cubicBezTo>
                  <a:cubicBezTo>
                    <a:pt x="8553" y="332"/>
                    <a:pt x="8553" y="332"/>
                    <a:pt x="8553" y="332"/>
                  </a:cubicBezTo>
                  <a:cubicBezTo>
                    <a:pt x="8553" y="398"/>
                    <a:pt x="8577" y="446"/>
                    <a:pt x="8667" y="480"/>
                  </a:cubicBezTo>
                  <a:cubicBezTo>
                    <a:pt x="8781" y="514"/>
                    <a:pt x="8697" y="614"/>
                    <a:pt x="8811" y="614"/>
                  </a:cubicBezTo>
                  <a:cubicBezTo>
                    <a:pt x="8955" y="614"/>
                    <a:pt x="9044" y="631"/>
                    <a:pt x="9128" y="580"/>
                  </a:cubicBezTo>
                  <a:cubicBezTo>
                    <a:pt x="9217" y="545"/>
                    <a:pt x="9158" y="446"/>
                    <a:pt x="9272" y="446"/>
                  </a:cubicBezTo>
                  <a:cubicBezTo>
                    <a:pt x="9763" y="446"/>
                    <a:pt x="9649" y="943"/>
                    <a:pt x="10140" y="943"/>
                  </a:cubicBezTo>
                  <a:cubicBezTo>
                    <a:pt x="10225" y="943"/>
                    <a:pt x="10284" y="943"/>
                    <a:pt x="10363" y="943"/>
                  </a:cubicBezTo>
                  <a:cubicBezTo>
                    <a:pt x="10453" y="943"/>
                    <a:pt x="10507" y="994"/>
                    <a:pt x="10597" y="1026"/>
                  </a:cubicBezTo>
                  <a:cubicBezTo>
                    <a:pt x="10770" y="1077"/>
                    <a:pt x="10884" y="1094"/>
                    <a:pt x="11088" y="1094"/>
                  </a:cubicBezTo>
                  <a:cubicBezTo>
                    <a:pt x="11172" y="1094"/>
                    <a:pt x="11172" y="1060"/>
                    <a:pt x="11232" y="1026"/>
                  </a:cubicBezTo>
                  <a:cubicBezTo>
                    <a:pt x="11321" y="943"/>
                    <a:pt x="11435" y="960"/>
                    <a:pt x="11609" y="943"/>
                  </a:cubicBezTo>
                  <a:cubicBezTo>
                    <a:pt x="11609" y="960"/>
                    <a:pt x="11638" y="960"/>
                    <a:pt x="11638" y="977"/>
                  </a:cubicBezTo>
                  <a:cubicBezTo>
                    <a:pt x="11638" y="1026"/>
                    <a:pt x="11495" y="1043"/>
                    <a:pt x="11495" y="1108"/>
                  </a:cubicBezTo>
                  <a:cubicBezTo>
                    <a:pt x="11495" y="1193"/>
                    <a:pt x="11638" y="1242"/>
                    <a:pt x="11782" y="1242"/>
                  </a:cubicBezTo>
                  <a:cubicBezTo>
                    <a:pt x="11896" y="1242"/>
                    <a:pt x="11926" y="1176"/>
                    <a:pt x="12010" y="1176"/>
                  </a:cubicBezTo>
                  <a:cubicBezTo>
                    <a:pt x="12214" y="1176"/>
                    <a:pt x="12328" y="1307"/>
                    <a:pt x="12328" y="1440"/>
                  </a:cubicBezTo>
                  <a:cubicBezTo>
                    <a:pt x="12328" y="1440"/>
                    <a:pt x="12358" y="1457"/>
                    <a:pt x="12388" y="1457"/>
                  </a:cubicBezTo>
                  <a:cubicBezTo>
                    <a:pt x="12417" y="1406"/>
                    <a:pt x="12417" y="1324"/>
                    <a:pt x="12531" y="1324"/>
                  </a:cubicBezTo>
                  <a:cubicBezTo>
                    <a:pt x="12735" y="1324"/>
                    <a:pt x="12819" y="1440"/>
                    <a:pt x="13052" y="1440"/>
                  </a:cubicBezTo>
                  <a:cubicBezTo>
                    <a:pt x="13310" y="1440"/>
                    <a:pt x="13310" y="1440"/>
                    <a:pt x="13310" y="1440"/>
                  </a:cubicBezTo>
                  <a:cubicBezTo>
                    <a:pt x="13484" y="1440"/>
                    <a:pt x="13514" y="1324"/>
                    <a:pt x="13687" y="1276"/>
                  </a:cubicBezTo>
                  <a:cubicBezTo>
                    <a:pt x="13861" y="1440"/>
                    <a:pt x="14089" y="1472"/>
                    <a:pt x="14322" y="1571"/>
                  </a:cubicBezTo>
                  <a:cubicBezTo>
                    <a:pt x="14407" y="1605"/>
                    <a:pt x="14382" y="1688"/>
                    <a:pt x="14496" y="1688"/>
                  </a:cubicBezTo>
                  <a:cubicBezTo>
                    <a:pt x="14555" y="1688"/>
                    <a:pt x="14580" y="1656"/>
                    <a:pt x="14670" y="1656"/>
                  </a:cubicBezTo>
                  <a:cubicBezTo>
                    <a:pt x="14784" y="1656"/>
                    <a:pt x="14843" y="1739"/>
                    <a:pt x="14957" y="1739"/>
                  </a:cubicBezTo>
                  <a:cubicBezTo>
                    <a:pt x="15071" y="1739"/>
                    <a:pt x="15101" y="1670"/>
                    <a:pt x="15190" y="1639"/>
                  </a:cubicBezTo>
                  <a:cubicBezTo>
                    <a:pt x="15131" y="1622"/>
                    <a:pt x="15071" y="1622"/>
                    <a:pt x="15017" y="1639"/>
                  </a:cubicBezTo>
                  <a:cubicBezTo>
                    <a:pt x="15042" y="1557"/>
                    <a:pt x="15161" y="1557"/>
                    <a:pt x="15215" y="1489"/>
                  </a:cubicBezTo>
                  <a:cubicBezTo>
                    <a:pt x="15275" y="1506"/>
                    <a:pt x="15305" y="1523"/>
                    <a:pt x="15364" y="1523"/>
                  </a:cubicBezTo>
                  <a:cubicBezTo>
                    <a:pt x="15478" y="1523"/>
                    <a:pt x="15478" y="1389"/>
                    <a:pt x="15592" y="1389"/>
                  </a:cubicBezTo>
                  <a:cubicBezTo>
                    <a:pt x="15652" y="1389"/>
                    <a:pt x="15652" y="1406"/>
                    <a:pt x="15706" y="1406"/>
                  </a:cubicBezTo>
                  <a:cubicBezTo>
                    <a:pt x="15796" y="1406"/>
                    <a:pt x="15850" y="1372"/>
                    <a:pt x="15910" y="1358"/>
                  </a:cubicBezTo>
                  <a:cubicBezTo>
                    <a:pt x="15880" y="1341"/>
                    <a:pt x="15850" y="1341"/>
                    <a:pt x="15796" y="1324"/>
                  </a:cubicBezTo>
                  <a:cubicBezTo>
                    <a:pt x="16024" y="1276"/>
                    <a:pt x="16143" y="1259"/>
                    <a:pt x="16346" y="1207"/>
                  </a:cubicBezTo>
                  <a:cubicBezTo>
                    <a:pt x="16371" y="1207"/>
                    <a:pt x="16371" y="1207"/>
                    <a:pt x="16371" y="1207"/>
                  </a:cubicBezTo>
                  <a:cubicBezTo>
                    <a:pt x="16287" y="1341"/>
                    <a:pt x="16287" y="1440"/>
                    <a:pt x="16083" y="1523"/>
                  </a:cubicBezTo>
                  <a:cubicBezTo>
                    <a:pt x="16024" y="1557"/>
                    <a:pt x="15999" y="1571"/>
                    <a:pt x="15999" y="1622"/>
                  </a:cubicBezTo>
                  <a:cubicBezTo>
                    <a:pt x="15999" y="1688"/>
                    <a:pt x="15999" y="1688"/>
                    <a:pt x="15999" y="1688"/>
                  </a:cubicBezTo>
                  <a:cubicBezTo>
                    <a:pt x="16024" y="1688"/>
                    <a:pt x="16054" y="1688"/>
                    <a:pt x="16083" y="1688"/>
                  </a:cubicBezTo>
                  <a:cubicBezTo>
                    <a:pt x="16227" y="1688"/>
                    <a:pt x="16257" y="1571"/>
                    <a:pt x="16401" y="1571"/>
                  </a:cubicBezTo>
                  <a:cubicBezTo>
                    <a:pt x="16460" y="1571"/>
                    <a:pt x="16431" y="1622"/>
                    <a:pt x="16490" y="1622"/>
                  </a:cubicBezTo>
                  <a:cubicBezTo>
                    <a:pt x="16604" y="1656"/>
                    <a:pt x="16778" y="1656"/>
                    <a:pt x="16778" y="1739"/>
                  </a:cubicBezTo>
                  <a:cubicBezTo>
                    <a:pt x="16778" y="1804"/>
                    <a:pt x="16659" y="1821"/>
                    <a:pt x="16659" y="1903"/>
                  </a:cubicBezTo>
                  <a:cubicBezTo>
                    <a:pt x="16659" y="1921"/>
                    <a:pt x="16659" y="1935"/>
                    <a:pt x="16659" y="1969"/>
                  </a:cubicBezTo>
                  <a:cubicBezTo>
                    <a:pt x="17095" y="1969"/>
                    <a:pt x="17095" y="1969"/>
                    <a:pt x="17095" y="1969"/>
                  </a:cubicBezTo>
                  <a:cubicBezTo>
                    <a:pt x="17125" y="1969"/>
                    <a:pt x="17155" y="1986"/>
                    <a:pt x="17180" y="1986"/>
                  </a:cubicBezTo>
                  <a:cubicBezTo>
                    <a:pt x="17353" y="1986"/>
                    <a:pt x="17413" y="1886"/>
                    <a:pt x="17497" y="1787"/>
                  </a:cubicBezTo>
                  <a:cubicBezTo>
                    <a:pt x="17527" y="1739"/>
                    <a:pt x="17641" y="1705"/>
                    <a:pt x="17641" y="1639"/>
                  </a:cubicBezTo>
                  <a:cubicBezTo>
                    <a:pt x="17641" y="1540"/>
                    <a:pt x="17383" y="1571"/>
                    <a:pt x="17210" y="1540"/>
                  </a:cubicBezTo>
                  <a:cubicBezTo>
                    <a:pt x="17269" y="1457"/>
                    <a:pt x="17383" y="1423"/>
                    <a:pt x="17527" y="1406"/>
                  </a:cubicBezTo>
                  <a:cubicBezTo>
                    <a:pt x="17701" y="1372"/>
                    <a:pt x="17760" y="1307"/>
                    <a:pt x="17904" y="1276"/>
                  </a:cubicBezTo>
                  <a:cubicBezTo>
                    <a:pt x="17934" y="1440"/>
                    <a:pt x="18048" y="1540"/>
                    <a:pt x="18251" y="1622"/>
                  </a:cubicBezTo>
                  <a:cubicBezTo>
                    <a:pt x="18365" y="1656"/>
                    <a:pt x="18365" y="1722"/>
                    <a:pt x="18480" y="1722"/>
                  </a:cubicBezTo>
                  <a:cubicBezTo>
                    <a:pt x="18539" y="1722"/>
                    <a:pt x="18539" y="1688"/>
                    <a:pt x="18539" y="1656"/>
                  </a:cubicBezTo>
                  <a:cubicBezTo>
                    <a:pt x="18539" y="1622"/>
                    <a:pt x="18509" y="1588"/>
                    <a:pt x="18509" y="1557"/>
                  </a:cubicBezTo>
                  <a:cubicBezTo>
                    <a:pt x="18539" y="1557"/>
                    <a:pt x="18539" y="1540"/>
                    <a:pt x="18569" y="1540"/>
                  </a:cubicBezTo>
                  <a:cubicBezTo>
                    <a:pt x="18742" y="1540"/>
                    <a:pt x="18857" y="1622"/>
                    <a:pt x="18857" y="1722"/>
                  </a:cubicBezTo>
                  <a:cubicBezTo>
                    <a:pt x="18857" y="1821"/>
                    <a:pt x="18857" y="1969"/>
                    <a:pt x="18683" y="1969"/>
                  </a:cubicBezTo>
                  <a:cubicBezTo>
                    <a:pt x="18623" y="1969"/>
                    <a:pt x="18599" y="1935"/>
                    <a:pt x="18569" y="1935"/>
                  </a:cubicBezTo>
                  <a:cubicBezTo>
                    <a:pt x="18455" y="1935"/>
                    <a:pt x="18455" y="1935"/>
                    <a:pt x="18455" y="1935"/>
                  </a:cubicBezTo>
                  <a:cubicBezTo>
                    <a:pt x="18425" y="2119"/>
                    <a:pt x="18365" y="2233"/>
                    <a:pt x="18162" y="2367"/>
                  </a:cubicBezTo>
                  <a:cubicBezTo>
                    <a:pt x="18048" y="2349"/>
                    <a:pt x="18048" y="2349"/>
                    <a:pt x="18048" y="2349"/>
                  </a:cubicBezTo>
                  <a:cubicBezTo>
                    <a:pt x="17988" y="2384"/>
                    <a:pt x="17934" y="2398"/>
                    <a:pt x="17845" y="2415"/>
                  </a:cubicBezTo>
                  <a:cubicBezTo>
                    <a:pt x="17934" y="2514"/>
                    <a:pt x="18048" y="2548"/>
                    <a:pt x="18107" y="2648"/>
                  </a:cubicBezTo>
                  <a:cubicBezTo>
                    <a:pt x="17959" y="2665"/>
                    <a:pt x="17874" y="2665"/>
                    <a:pt x="17790" y="2696"/>
                  </a:cubicBezTo>
                  <a:cubicBezTo>
                    <a:pt x="17874" y="2747"/>
                    <a:pt x="17934" y="2778"/>
                    <a:pt x="17988" y="2830"/>
                  </a:cubicBezTo>
                  <a:cubicBezTo>
                    <a:pt x="17845" y="2878"/>
                    <a:pt x="17845" y="2946"/>
                    <a:pt x="17730" y="3011"/>
                  </a:cubicBezTo>
                  <a:cubicBezTo>
                    <a:pt x="17641" y="2946"/>
                    <a:pt x="17671" y="2878"/>
                    <a:pt x="17616" y="2778"/>
                  </a:cubicBezTo>
                  <a:cubicBezTo>
                    <a:pt x="17557" y="2778"/>
                    <a:pt x="17557" y="2778"/>
                    <a:pt x="17557" y="2778"/>
                  </a:cubicBezTo>
                  <a:cubicBezTo>
                    <a:pt x="17527" y="2847"/>
                    <a:pt x="17443" y="2895"/>
                    <a:pt x="17324" y="2895"/>
                  </a:cubicBezTo>
                  <a:cubicBezTo>
                    <a:pt x="17324" y="2912"/>
                    <a:pt x="17324" y="2912"/>
                    <a:pt x="17324" y="2912"/>
                  </a:cubicBezTo>
                  <a:cubicBezTo>
                    <a:pt x="17324" y="2929"/>
                    <a:pt x="17353" y="2946"/>
                    <a:pt x="17353" y="2946"/>
                  </a:cubicBezTo>
                  <a:cubicBezTo>
                    <a:pt x="17353" y="3011"/>
                    <a:pt x="17210" y="3011"/>
                    <a:pt x="17095" y="3060"/>
                  </a:cubicBezTo>
                  <a:cubicBezTo>
                    <a:pt x="17066" y="2977"/>
                    <a:pt x="17125" y="2929"/>
                    <a:pt x="17006" y="2861"/>
                  </a:cubicBezTo>
                  <a:cubicBezTo>
                    <a:pt x="16952" y="2946"/>
                    <a:pt x="16952" y="2994"/>
                    <a:pt x="16833" y="3028"/>
                  </a:cubicBezTo>
                  <a:cubicBezTo>
                    <a:pt x="16808" y="3028"/>
                    <a:pt x="16808" y="2994"/>
                    <a:pt x="16778" y="2994"/>
                  </a:cubicBezTo>
                  <a:cubicBezTo>
                    <a:pt x="16604" y="2994"/>
                    <a:pt x="16431" y="3077"/>
                    <a:pt x="16431" y="3176"/>
                  </a:cubicBezTo>
                  <a:cubicBezTo>
                    <a:pt x="16431" y="3242"/>
                    <a:pt x="16515" y="3259"/>
                    <a:pt x="16575" y="3310"/>
                  </a:cubicBezTo>
                  <a:cubicBezTo>
                    <a:pt x="16515" y="3310"/>
                    <a:pt x="16515" y="3310"/>
                    <a:pt x="16515" y="3310"/>
                  </a:cubicBezTo>
                  <a:cubicBezTo>
                    <a:pt x="16431" y="3293"/>
                    <a:pt x="16431" y="3293"/>
                    <a:pt x="16431" y="3293"/>
                  </a:cubicBezTo>
                  <a:cubicBezTo>
                    <a:pt x="16401" y="3375"/>
                    <a:pt x="16371" y="3440"/>
                    <a:pt x="16371" y="3523"/>
                  </a:cubicBezTo>
                  <a:cubicBezTo>
                    <a:pt x="16371" y="3639"/>
                    <a:pt x="16460" y="3756"/>
                    <a:pt x="16659" y="3756"/>
                  </a:cubicBezTo>
                  <a:cubicBezTo>
                    <a:pt x="16922" y="3756"/>
                    <a:pt x="16689" y="4085"/>
                    <a:pt x="16515" y="4284"/>
                  </a:cubicBezTo>
                  <a:cubicBezTo>
                    <a:pt x="16401" y="4418"/>
                    <a:pt x="16143" y="4418"/>
                    <a:pt x="16024" y="4548"/>
                  </a:cubicBezTo>
                  <a:cubicBezTo>
                    <a:pt x="15850" y="4747"/>
                    <a:pt x="15796" y="4864"/>
                    <a:pt x="15563" y="5029"/>
                  </a:cubicBezTo>
                  <a:cubicBezTo>
                    <a:pt x="15478" y="5094"/>
                    <a:pt x="15364" y="5111"/>
                    <a:pt x="15305" y="5193"/>
                  </a:cubicBezTo>
                  <a:cubicBezTo>
                    <a:pt x="15305" y="5375"/>
                    <a:pt x="15305" y="5375"/>
                    <a:pt x="15305" y="5375"/>
                  </a:cubicBezTo>
                  <a:cubicBezTo>
                    <a:pt x="15305" y="5443"/>
                    <a:pt x="15419" y="5426"/>
                    <a:pt x="15508" y="5475"/>
                  </a:cubicBezTo>
                  <a:cubicBezTo>
                    <a:pt x="16024" y="5656"/>
                    <a:pt x="15706" y="5725"/>
                    <a:pt x="16083" y="5725"/>
                  </a:cubicBezTo>
                  <a:cubicBezTo>
                    <a:pt x="16257" y="5725"/>
                    <a:pt x="16287" y="5824"/>
                    <a:pt x="16431" y="5872"/>
                  </a:cubicBezTo>
                  <a:cubicBezTo>
                    <a:pt x="16778" y="5972"/>
                    <a:pt x="17036" y="5989"/>
                    <a:pt x="17324" y="6154"/>
                  </a:cubicBezTo>
                  <a:cubicBezTo>
                    <a:pt x="17413" y="6219"/>
                    <a:pt x="17383" y="6287"/>
                    <a:pt x="17497" y="6369"/>
                  </a:cubicBezTo>
                  <a:cubicBezTo>
                    <a:pt x="17874" y="6617"/>
                    <a:pt x="18455" y="6452"/>
                    <a:pt x="18251" y="6699"/>
                  </a:cubicBezTo>
                  <a:cubicBezTo>
                    <a:pt x="18365" y="6716"/>
                    <a:pt x="18395" y="6781"/>
                    <a:pt x="18480" y="6847"/>
                  </a:cubicBezTo>
                  <a:cubicBezTo>
                    <a:pt x="18539" y="6833"/>
                    <a:pt x="18569" y="6816"/>
                    <a:pt x="18623" y="6816"/>
                  </a:cubicBezTo>
                  <a:cubicBezTo>
                    <a:pt x="18713" y="6816"/>
                    <a:pt x="18772" y="6847"/>
                    <a:pt x="18857" y="6847"/>
                  </a:cubicBezTo>
                  <a:cubicBezTo>
                    <a:pt x="18916" y="6847"/>
                    <a:pt x="18941" y="6833"/>
                    <a:pt x="18971" y="6816"/>
                  </a:cubicBezTo>
                  <a:cubicBezTo>
                    <a:pt x="19030" y="6816"/>
                    <a:pt x="19060" y="6816"/>
                    <a:pt x="19115" y="6816"/>
                  </a:cubicBezTo>
                  <a:cubicBezTo>
                    <a:pt x="19377" y="6816"/>
                    <a:pt x="19521" y="6898"/>
                    <a:pt x="19665" y="7029"/>
                  </a:cubicBezTo>
                  <a:cubicBezTo>
                    <a:pt x="19750" y="7114"/>
                    <a:pt x="19923" y="7080"/>
                    <a:pt x="20072" y="7145"/>
                  </a:cubicBezTo>
                  <a:cubicBezTo>
                    <a:pt x="20360" y="7262"/>
                    <a:pt x="20533" y="7361"/>
                    <a:pt x="20881" y="7361"/>
                  </a:cubicBezTo>
                  <a:cubicBezTo>
                    <a:pt x="20881" y="7361"/>
                    <a:pt x="20881" y="7378"/>
                    <a:pt x="20881" y="7392"/>
                  </a:cubicBezTo>
                  <a:cubicBezTo>
                    <a:pt x="20881" y="7409"/>
                    <a:pt x="20851" y="7409"/>
                    <a:pt x="20851" y="7426"/>
                  </a:cubicBezTo>
                  <a:cubicBezTo>
                    <a:pt x="20851" y="7443"/>
                    <a:pt x="20935" y="7443"/>
                    <a:pt x="20965" y="7460"/>
                  </a:cubicBezTo>
                  <a:cubicBezTo>
                    <a:pt x="21079" y="7509"/>
                    <a:pt x="21139" y="7526"/>
                    <a:pt x="21223" y="7591"/>
                  </a:cubicBezTo>
                  <a:cubicBezTo>
                    <a:pt x="21342" y="7676"/>
                    <a:pt x="21456" y="7742"/>
                    <a:pt x="21570" y="779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2" name="Google Shape;2742;p282"/>
            <p:cNvSpPr/>
            <p:nvPr/>
          </p:nvSpPr>
          <p:spPr>
            <a:xfrm>
              <a:off x="5283108" y="0"/>
              <a:ext cx="3285326" cy="4284657"/>
            </a:xfrm>
            <a:custGeom>
              <a:avLst/>
              <a:gdLst/>
              <a:ahLst/>
              <a:cxnLst/>
              <a:rect l="l" t="t" r="r" b="b"/>
              <a:pathLst>
                <a:path w="21600" h="21592" extrusionOk="0">
                  <a:moveTo>
                    <a:pt x="1610" y="7098"/>
                  </a:moveTo>
                  <a:cubicBezTo>
                    <a:pt x="1610" y="7149"/>
                    <a:pt x="1694" y="7162"/>
                    <a:pt x="1760" y="7162"/>
                  </a:cubicBezTo>
                  <a:cubicBezTo>
                    <a:pt x="1812" y="7162"/>
                    <a:pt x="1812" y="7111"/>
                    <a:pt x="1846" y="7085"/>
                  </a:cubicBezTo>
                  <a:cubicBezTo>
                    <a:pt x="1895" y="7060"/>
                    <a:pt x="1930" y="7071"/>
                    <a:pt x="1979" y="7071"/>
                  </a:cubicBezTo>
                  <a:cubicBezTo>
                    <a:pt x="1979" y="6996"/>
                    <a:pt x="2031" y="6893"/>
                    <a:pt x="2131" y="6893"/>
                  </a:cubicBezTo>
                  <a:cubicBezTo>
                    <a:pt x="2180" y="6893"/>
                    <a:pt x="2198" y="6943"/>
                    <a:pt x="2247" y="6943"/>
                  </a:cubicBezTo>
                  <a:cubicBezTo>
                    <a:pt x="2264" y="6943"/>
                    <a:pt x="2299" y="6919"/>
                    <a:pt x="2299" y="6893"/>
                  </a:cubicBezTo>
                  <a:cubicBezTo>
                    <a:pt x="2299" y="6815"/>
                    <a:pt x="2131" y="6829"/>
                    <a:pt x="2031" y="6855"/>
                  </a:cubicBezTo>
                  <a:cubicBezTo>
                    <a:pt x="1846" y="6919"/>
                    <a:pt x="1610" y="6943"/>
                    <a:pt x="1610" y="7098"/>
                  </a:cubicBezTo>
                  <a:close/>
                  <a:moveTo>
                    <a:pt x="2062" y="7484"/>
                  </a:moveTo>
                  <a:cubicBezTo>
                    <a:pt x="2031" y="7522"/>
                    <a:pt x="1996" y="7535"/>
                    <a:pt x="1962" y="7575"/>
                  </a:cubicBezTo>
                  <a:cubicBezTo>
                    <a:pt x="2013" y="7586"/>
                    <a:pt x="2045" y="7586"/>
                    <a:pt x="2114" y="7586"/>
                  </a:cubicBezTo>
                  <a:cubicBezTo>
                    <a:pt x="2114" y="7548"/>
                    <a:pt x="2097" y="7508"/>
                    <a:pt x="2062" y="7484"/>
                  </a:cubicBezTo>
                  <a:close/>
                  <a:moveTo>
                    <a:pt x="5870" y="506"/>
                  </a:moveTo>
                  <a:cubicBezTo>
                    <a:pt x="5818" y="531"/>
                    <a:pt x="5787" y="557"/>
                    <a:pt x="5787" y="608"/>
                  </a:cubicBezTo>
                  <a:cubicBezTo>
                    <a:pt x="5787" y="634"/>
                    <a:pt x="5801" y="634"/>
                    <a:pt x="5801" y="661"/>
                  </a:cubicBezTo>
                  <a:cubicBezTo>
                    <a:pt x="5818" y="621"/>
                    <a:pt x="5870" y="608"/>
                    <a:pt x="5919" y="608"/>
                  </a:cubicBezTo>
                  <a:cubicBezTo>
                    <a:pt x="5919" y="595"/>
                    <a:pt x="5919" y="595"/>
                    <a:pt x="5919" y="584"/>
                  </a:cubicBezTo>
                  <a:cubicBezTo>
                    <a:pt x="5919" y="544"/>
                    <a:pt x="5902" y="531"/>
                    <a:pt x="5870" y="506"/>
                  </a:cubicBezTo>
                  <a:close/>
                  <a:moveTo>
                    <a:pt x="5902" y="30"/>
                  </a:moveTo>
                  <a:cubicBezTo>
                    <a:pt x="5902" y="69"/>
                    <a:pt x="5954" y="83"/>
                    <a:pt x="5971" y="107"/>
                  </a:cubicBezTo>
                  <a:cubicBezTo>
                    <a:pt x="6020" y="83"/>
                    <a:pt x="6037" y="56"/>
                    <a:pt x="6055" y="18"/>
                  </a:cubicBezTo>
                  <a:cubicBezTo>
                    <a:pt x="6003" y="-8"/>
                    <a:pt x="5902" y="-8"/>
                    <a:pt x="5902" y="30"/>
                  </a:cubicBezTo>
                  <a:close/>
                  <a:moveTo>
                    <a:pt x="18126" y="14822"/>
                  </a:moveTo>
                  <a:cubicBezTo>
                    <a:pt x="18161" y="15014"/>
                    <a:pt x="18328" y="15091"/>
                    <a:pt x="18512" y="15219"/>
                  </a:cubicBezTo>
                  <a:cubicBezTo>
                    <a:pt x="18512" y="15208"/>
                    <a:pt x="18530" y="15208"/>
                    <a:pt x="18530" y="15195"/>
                  </a:cubicBezTo>
                  <a:cubicBezTo>
                    <a:pt x="18530" y="15118"/>
                    <a:pt x="18446" y="15091"/>
                    <a:pt x="18380" y="15027"/>
                  </a:cubicBezTo>
                  <a:cubicBezTo>
                    <a:pt x="18296" y="14937"/>
                    <a:pt x="18262" y="14835"/>
                    <a:pt x="18126" y="14822"/>
                  </a:cubicBezTo>
                  <a:close/>
                  <a:moveTo>
                    <a:pt x="21197" y="16402"/>
                  </a:moveTo>
                  <a:cubicBezTo>
                    <a:pt x="21179" y="16389"/>
                    <a:pt x="21179" y="16389"/>
                    <a:pt x="21179" y="16389"/>
                  </a:cubicBezTo>
                  <a:cubicBezTo>
                    <a:pt x="21179" y="16440"/>
                    <a:pt x="21197" y="16466"/>
                    <a:pt x="21197" y="16517"/>
                  </a:cubicBezTo>
                  <a:cubicBezTo>
                    <a:pt x="21197" y="16621"/>
                    <a:pt x="21130" y="16685"/>
                    <a:pt x="21027" y="16749"/>
                  </a:cubicBezTo>
                  <a:cubicBezTo>
                    <a:pt x="20978" y="16762"/>
                    <a:pt x="20929" y="16775"/>
                    <a:pt x="20929" y="16800"/>
                  </a:cubicBezTo>
                  <a:cubicBezTo>
                    <a:pt x="20929" y="16839"/>
                    <a:pt x="20943" y="16864"/>
                    <a:pt x="20943" y="16903"/>
                  </a:cubicBezTo>
                  <a:cubicBezTo>
                    <a:pt x="20943" y="17058"/>
                    <a:pt x="20943" y="17058"/>
                    <a:pt x="20943" y="17058"/>
                  </a:cubicBezTo>
                  <a:cubicBezTo>
                    <a:pt x="20943" y="17146"/>
                    <a:pt x="20860" y="17186"/>
                    <a:pt x="20776" y="17263"/>
                  </a:cubicBezTo>
                  <a:cubicBezTo>
                    <a:pt x="20877" y="17290"/>
                    <a:pt x="20845" y="17367"/>
                    <a:pt x="20877" y="17431"/>
                  </a:cubicBezTo>
                  <a:cubicBezTo>
                    <a:pt x="20894" y="17468"/>
                    <a:pt x="20943" y="17482"/>
                    <a:pt x="20978" y="17506"/>
                  </a:cubicBezTo>
                  <a:cubicBezTo>
                    <a:pt x="21079" y="17418"/>
                    <a:pt x="20978" y="17314"/>
                    <a:pt x="21061" y="17199"/>
                  </a:cubicBezTo>
                  <a:cubicBezTo>
                    <a:pt x="21130" y="17082"/>
                    <a:pt x="21145" y="17007"/>
                    <a:pt x="21197" y="16890"/>
                  </a:cubicBezTo>
                  <a:cubicBezTo>
                    <a:pt x="21263" y="16775"/>
                    <a:pt x="21347" y="16722"/>
                    <a:pt x="21347" y="16608"/>
                  </a:cubicBezTo>
                  <a:cubicBezTo>
                    <a:pt x="21347" y="16517"/>
                    <a:pt x="21246" y="16480"/>
                    <a:pt x="21197" y="16402"/>
                  </a:cubicBezTo>
                  <a:close/>
                  <a:moveTo>
                    <a:pt x="21600" y="20347"/>
                  </a:moveTo>
                  <a:cubicBezTo>
                    <a:pt x="21499" y="20396"/>
                    <a:pt x="21447" y="20422"/>
                    <a:pt x="21347" y="20449"/>
                  </a:cubicBezTo>
                  <a:cubicBezTo>
                    <a:pt x="21280" y="20460"/>
                    <a:pt x="21214" y="20435"/>
                    <a:pt x="21162" y="20460"/>
                  </a:cubicBezTo>
                  <a:cubicBezTo>
                    <a:pt x="21079" y="20486"/>
                    <a:pt x="21079" y="20590"/>
                    <a:pt x="20995" y="20590"/>
                  </a:cubicBezTo>
                  <a:cubicBezTo>
                    <a:pt x="20943" y="20590"/>
                    <a:pt x="20929" y="20563"/>
                    <a:pt x="20877" y="20563"/>
                  </a:cubicBezTo>
                  <a:cubicBezTo>
                    <a:pt x="20776" y="20550"/>
                    <a:pt x="20693" y="20577"/>
                    <a:pt x="20592" y="20577"/>
                  </a:cubicBezTo>
                  <a:cubicBezTo>
                    <a:pt x="20425" y="20577"/>
                    <a:pt x="20359" y="20473"/>
                    <a:pt x="20191" y="20473"/>
                  </a:cubicBezTo>
                  <a:cubicBezTo>
                    <a:pt x="20056" y="20473"/>
                    <a:pt x="20039" y="20577"/>
                    <a:pt x="19938" y="20641"/>
                  </a:cubicBezTo>
                  <a:cubicBezTo>
                    <a:pt x="19889" y="20667"/>
                    <a:pt x="19837" y="20641"/>
                    <a:pt x="19771" y="20667"/>
                  </a:cubicBezTo>
                  <a:cubicBezTo>
                    <a:pt x="19618" y="20705"/>
                    <a:pt x="19569" y="20782"/>
                    <a:pt x="19420" y="20819"/>
                  </a:cubicBezTo>
                  <a:cubicBezTo>
                    <a:pt x="19451" y="20886"/>
                    <a:pt x="19469" y="20923"/>
                    <a:pt x="19520" y="20963"/>
                  </a:cubicBezTo>
                  <a:cubicBezTo>
                    <a:pt x="19535" y="20974"/>
                    <a:pt x="19587" y="20974"/>
                    <a:pt x="19587" y="21000"/>
                  </a:cubicBezTo>
                  <a:cubicBezTo>
                    <a:pt x="19587" y="21142"/>
                    <a:pt x="19451" y="21270"/>
                    <a:pt x="19267" y="21270"/>
                  </a:cubicBezTo>
                  <a:cubicBezTo>
                    <a:pt x="19267" y="21296"/>
                    <a:pt x="19267" y="21309"/>
                    <a:pt x="19250" y="21334"/>
                  </a:cubicBezTo>
                  <a:cubicBezTo>
                    <a:pt x="19166" y="21334"/>
                    <a:pt x="19134" y="21245"/>
                    <a:pt x="19051" y="21245"/>
                  </a:cubicBezTo>
                  <a:cubicBezTo>
                    <a:pt x="18867" y="21245"/>
                    <a:pt x="18797" y="21373"/>
                    <a:pt x="18714" y="21501"/>
                  </a:cubicBezTo>
                  <a:cubicBezTo>
                    <a:pt x="18679" y="21539"/>
                    <a:pt x="18697" y="21592"/>
                    <a:pt x="18648" y="21592"/>
                  </a:cubicBezTo>
                  <a:cubicBezTo>
                    <a:pt x="18411" y="21592"/>
                    <a:pt x="18547" y="21283"/>
                    <a:pt x="18345" y="21206"/>
                  </a:cubicBezTo>
                  <a:cubicBezTo>
                    <a:pt x="18161" y="21142"/>
                    <a:pt x="18095" y="21064"/>
                    <a:pt x="17928" y="20987"/>
                  </a:cubicBezTo>
                  <a:cubicBezTo>
                    <a:pt x="17876" y="20963"/>
                    <a:pt x="17876" y="20910"/>
                    <a:pt x="17809" y="20910"/>
                  </a:cubicBezTo>
                  <a:cubicBezTo>
                    <a:pt x="17740" y="20910"/>
                    <a:pt x="17709" y="20950"/>
                    <a:pt x="17625" y="20950"/>
                  </a:cubicBezTo>
                  <a:cubicBezTo>
                    <a:pt x="17472" y="20950"/>
                    <a:pt x="17472" y="20950"/>
                    <a:pt x="17472" y="20950"/>
                  </a:cubicBezTo>
                  <a:cubicBezTo>
                    <a:pt x="17458" y="20950"/>
                    <a:pt x="17441" y="20963"/>
                    <a:pt x="17406" y="20963"/>
                  </a:cubicBezTo>
                  <a:cubicBezTo>
                    <a:pt x="17271" y="20963"/>
                    <a:pt x="17256" y="20819"/>
                    <a:pt x="17121" y="20819"/>
                  </a:cubicBezTo>
                  <a:cubicBezTo>
                    <a:pt x="16902" y="20819"/>
                    <a:pt x="16801" y="20923"/>
                    <a:pt x="16585" y="20923"/>
                  </a:cubicBezTo>
                  <a:cubicBezTo>
                    <a:pt x="16533" y="20923"/>
                    <a:pt x="16519" y="20910"/>
                    <a:pt x="16467" y="20910"/>
                  </a:cubicBezTo>
                  <a:cubicBezTo>
                    <a:pt x="16317" y="20910"/>
                    <a:pt x="16317" y="20910"/>
                    <a:pt x="16317" y="20910"/>
                  </a:cubicBezTo>
                  <a:cubicBezTo>
                    <a:pt x="16217" y="20910"/>
                    <a:pt x="16165" y="20859"/>
                    <a:pt x="16064" y="20859"/>
                  </a:cubicBezTo>
                  <a:cubicBezTo>
                    <a:pt x="15931" y="20859"/>
                    <a:pt x="15880" y="20963"/>
                    <a:pt x="15764" y="21027"/>
                  </a:cubicBezTo>
                  <a:cubicBezTo>
                    <a:pt x="15629" y="21102"/>
                    <a:pt x="15511" y="21102"/>
                    <a:pt x="15410" y="21206"/>
                  </a:cubicBezTo>
                  <a:cubicBezTo>
                    <a:pt x="15361" y="21245"/>
                    <a:pt x="15393" y="21323"/>
                    <a:pt x="15327" y="21334"/>
                  </a:cubicBezTo>
                  <a:cubicBezTo>
                    <a:pt x="4226" y="21360"/>
                    <a:pt x="4226" y="21360"/>
                    <a:pt x="4226" y="21360"/>
                  </a:cubicBezTo>
                  <a:cubicBezTo>
                    <a:pt x="4226" y="17764"/>
                    <a:pt x="4226" y="17764"/>
                    <a:pt x="4226" y="17764"/>
                  </a:cubicBezTo>
                  <a:cubicBezTo>
                    <a:pt x="17" y="17751"/>
                    <a:pt x="17" y="17751"/>
                    <a:pt x="17" y="17751"/>
                  </a:cubicBezTo>
                  <a:cubicBezTo>
                    <a:pt x="0" y="7021"/>
                    <a:pt x="0" y="7021"/>
                    <a:pt x="0" y="7021"/>
                  </a:cubicBezTo>
                  <a:cubicBezTo>
                    <a:pt x="101" y="7098"/>
                    <a:pt x="202" y="7138"/>
                    <a:pt x="369" y="7175"/>
                  </a:cubicBezTo>
                  <a:cubicBezTo>
                    <a:pt x="671" y="7252"/>
                    <a:pt x="838" y="7292"/>
                    <a:pt x="1158" y="7367"/>
                  </a:cubicBezTo>
                  <a:cubicBezTo>
                    <a:pt x="1308" y="7394"/>
                    <a:pt x="1443" y="7407"/>
                    <a:pt x="1527" y="7508"/>
                  </a:cubicBezTo>
                  <a:cubicBezTo>
                    <a:pt x="1627" y="7639"/>
                    <a:pt x="1544" y="7767"/>
                    <a:pt x="1676" y="7868"/>
                  </a:cubicBezTo>
                  <a:cubicBezTo>
                    <a:pt x="1777" y="7945"/>
                    <a:pt x="1913" y="7895"/>
                    <a:pt x="2045" y="7934"/>
                  </a:cubicBezTo>
                  <a:cubicBezTo>
                    <a:pt x="2131" y="7945"/>
                    <a:pt x="2146" y="7998"/>
                    <a:pt x="2215" y="8036"/>
                  </a:cubicBezTo>
                  <a:cubicBezTo>
                    <a:pt x="2431" y="8177"/>
                    <a:pt x="2281" y="8140"/>
                    <a:pt x="2466" y="8140"/>
                  </a:cubicBezTo>
                  <a:cubicBezTo>
                    <a:pt x="2650" y="8140"/>
                    <a:pt x="2699" y="8294"/>
                    <a:pt x="2886" y="8294"/>
                  </a:cubicBezTo>
                  <a:cubicBezTo>
                    <a:pt x="3036" y="8294"/>
                    <a:pt x="3036" y="8294"/>
                    <a:pt x="3036" y="8294"/>
                  </a:cubicBezTo>
                  <a:cubicBezTo>
                    <a:pt x="3321" y="8294"/>
                    <a:pt x="3439" y="8113"/>
                    <a:pt x="3724" y="8113"/>
                  </a:cubicBezTo>
                  <a:cubicBezTo>
                    <a:pt x="3742" y="8113"/>
                    <a:pt x="3756" y="8140"/>
                    <a:pt x="3773" y="8151"/>
                  </a:cubicBezTo>
                  <a:cubicBezTo>
                    <a:pt x="3773" y="8062"/>
                    <a:pt x="3773" y="8062"/>
                    <a:pt x="3773" y="8062"/>
                  </a:cubicBezTo>
                  <a:cubicBezTo>
                    <a:pt x="3791" y="8062"/>
                    <a:pt x="3791" y="8049"/>
                    <a:pt x="3808" y="8049"/>
                  </a:cubicBezTo>
                  <a:cubicBezTo>
                    <a:pt x="3825" y="8049"/>
                    <a:pt x="3840" y="8062"/>
                    <a:pt x="3874" y="8062"/>
                  </a:cubicBezTo>
                  <a:cubicBezTo>
                    <a:pt x="3874" y="7945"/>
                    <a:pt x="3975" y="7908"/>
                    <a:pt x="4041" y="7804"/>
                  </a:cubicBezTo>
                  <a:cubicBezTo>
                    <a:pt x="4076" y="7831"/>
                    <a:pt x="4076" y="7831"/>
                    <a:pt x="4076" y="7831"/>
                  </a:cubicBezTo>
                  <a:cubicBezTo>
                    <a:pt x="4159" y="7689"/>
                    <a:pt x="4226" y="7599"/>
                    <a:pt x="4194" y="7458"/>
                  </a:cubicBezTo>
                  <a:cubicBezTo>
                    <a:pt x="4260" y="7431"/>
                    <a:pt x="4295" y="7394"/>
                    <a:pt x="4326" y="7343"/>
                  </a:cubicBezTo>
                  <a:cubicBezTo>
                    <a:pt x="4344" y="7316"/>
                    <a:pt x="4344" y="7266"/>
                    <a:pt x="4378" y="7266"/>
                  </a:cubicBezTo>
                  <a:cubicBezTo>
                    <a:pt x="4393" y="7266"/>
                    <a:pt x="4393" y="7292"/>
                    <a:pt x="4410" y="7292"/>
                  </a:cubicBezTo>
                  <a:cubicBezTo>
                    <a:pt x="4410" y="7266"/>
                    <a:pt x="4410" y="7239"/>
                    <a:pt x="4410" y="7202"/>
                  </a:cubicBezTo>
                  <a:cubicBezTo>
                    <a:pt x="4462" y="7202"/>
                    <a:pt x="4493" y="7202"/>
                    <a:pt x="4563" y="7202"/>
                  </a:cubicBezTo>
                  <a:cubicBezTo>
                    <a:pt x="4528" y="7188"/>
                    <a:pt x="4511" y="7175"/>
                    <a:pt x="4511" y="7138"/>
                  </a:cubicBezTo>
                  <a:cubicBezTo>
                    <a:pt x="4511" y="7111"/>
                    <a:pt x="4528" y="7085"/>
                    <a:pt x="4563" y="7085"/>
                  </a:cubicBezTo>
                  <a:cubicBezTo>
                    <a:pt x="4580" y="7085"/>
                    <a:pt x="4580" y="7098"/>
                    <a:pt x="4594" y="7098"/>
                  </a:cubicBezTo>
                  <a:cubicBezTo>
                    <a:pt x="4594" y="7021"/>
                    <a:pt x="4594" y="7021"/>
                    <a:pt x="4594" y="7021"/>
                  </a:cubicBezTo>
                  <a:cubicBezTo>
                    <a:pt x="4594" y="6778"/>
                    <a:pt x="4796" y="6661"/>
                    <a:pt x="4796" y="6429"/>
                  </a:cubicBezTo>
                  <a:cubicBezTo>
                    <a:pt x="4796" y="6391"/>
                    <a:pt x="4764" y="6365"/>
                    <a:pt x="4764" y="6327"/>
                  </a:cubicBezTo>
                  <a:cubicBezTo>
                    <a:pt x="4764" y="6263"/>
                    <a:pt x="4796" y="6237"/>
                    <a:pt x="4796" y="6173"/>
                  </a:cubicBezTo>
                  <a:cubicBezTo>
                    <a:pt x="4796" y="6018"/>
                    <a:pt x="4862" y="5928"/>
                    <a:pt x="4931" y="5776"/>
                  </a:cubicBezTo>
                  <a:cubicBezTo>
                    <a:pt x="4963" y="5698"/>
                    <a:pt x="4948" y="5608"/>
                    <a:pt x="5049" y="5557"/>
                  </a:cubicBezTo>
                  <a:cubicBezTo>
                    <a:pt x="5199" y="5557"/>
                    <a:pt x="5049" y="5568"/>
                    <a:pt x="5049" y="5504"/>
                  </a:cubicBezTo>
                  <a:cubicBezTo>
                    <a:pt x="5049" y="5480"/>
                    <a:pt x="5081" y="5467"/>
                    <a:pt x="5098" y="5453"/>
                  </a:cubicBezTo>
                  <a:cubicBezTo>
                    <a:pt x="5150" y="5402"/>
                    <a:pt x="5133" y="5363"/>
                    <a:pt x="5150" y="5312"/>
                  </a:cubicBezTo>
                  <a:cubicBezTo>
                    <a:pt x="4980" y="5107"/>
                    <a:pt x="4931" y="4965"/>
                    <a:pt x="4931" y="4720"/>
                  </a:cubicBezTo>
                  <a:cubicBezTo>
                    <a:pt x="4931" y="4606"/>
                    <a:pt x="5049" y="4542"/>
                    <a:pt x="5049" y="4425"/>
                  </a:cubicBezTo>
                  <a:cubicBezTo>
                    <a:pt x="5049" y="4310"/>
                    <a:pt x="5049" y="4310"/>
                    <a:pt x="5049" y="4310"/>
                  </a:cubicBezTo>
                  <a:cubicBezTo>
                    <a:pt x="5049" y="4206"/>
                    <a:pt x="4848" y="4206"/>
                    <a:pt x="4848" y="4104"/>
                  </a:cubicBezTo>
                  <a:cubicBezTo>
                    <a:pt x="4848" y="4040"/>
                    <a:pt x="4897" y="4014"/>
                    <a:pt x="4897" y="3950"/>
                  </a:cubicBezTo>
                  <a:cubicBezTo>
                    <a:pt x="4914" y="3859"/>
                    <a:pt x="4914" y="3795"/>
                    <a:pt x="4980" y="3718"/>
                  </a:cubicBezTo>
                  <a:cubicBezTo>
                    <a:pt x="5049" y="3654"/>
                    <a:pt x="4997" y="3577"/>
                    <a:pt x="5064" y="3513"/>
                  </a:cubicBezTo>
                  <a:cubicBezTo>
                    <a:pt x="5116" y="3526"/>
                    <a:pt x="5116" y="3564"/>
                    <a:pt x="5165" y="3603"/>
                  </a:cubicBezTo>
                  <a:cubicBezTo>
                    <a:pt x="5182" y="3617"/>
                    <a:pt x="5182" y="3617"/>
                    <a:pt x="5182" y="3617"/>
                  </a:cubicBezTo>
                  <a:cubicBezTo>
                    <a:pt x="5182" y="3550"/>
                    <a:pt x="5234" y="3526"/>
                    <a:pt x="5265" y="3473"/>
                  </a:cubicBezTo>
                  <a:cubicBezTo>
                    <a:pt x="5165" y="3449"/>
                    <a:pt x="5150" y="3358"/>
                    <a:pt x="5116" y="3294"/>
                  </a:cubicBezTo>
                  <a:cubicBezTo>
                    <a:pt x="5064" y="3204"/>
                    <a:pt x="5032" y="3166"/>
                    <a:pt x="5032" y="3076"/>
                  </a:cubicBezTo>
                  <a:cubicBezTo>
                    <a:pt x="5032" y="2999"/>
                    <a:pt x="5133" y="2999"/>
                    <a:pt x="5216" y="2948"/>
                  </a:cubicBezTo>
                  <a:cubicBezTo>
                    <a:pt x="5283" y="2908"/>
                    <a:pt x="5283" y="2844"/>
                    <a:pt x="5332" y="2780"/>
                  </a:cubicBezTo>
                  <a:cubicBezTo>
                    <a:pt x="5502" y="2884"/>
                    <a:pt x="5568" y="3113"/>
                    <a:pt x="5484" y="2807"/>
                  </a:cubicBezTo>
                  <a:cubicBezTo>
                    <a:pt x="5718" y="2820"/>
                    <a:pt x="5484" y="2767"/>
                    <a:pt x="5401" y="2729"/>
                  </a:cubicBezTo>
                  <a:cubicBezTo>
                    <a:pt x="5818" y="2561"/>
                    <a:pt x="5165" y="2729"/>
                    <a:pt x="5165" y="2407"/>
                  </a:cubicBezTo>
                  <a:cubicBezTo>
                    <a:pt x="5165" y="2343"/>
                    <a:pt x="5165" y="2305"/>
                    <a:pt x="5234" y="2279"/>
                  </a:cubicBezTo>
                  <a:cubicBezTo>
                    <a:pt x="5283" y="2279"/>
                    <a:pt x="5283" y="2279"/>
                    <a:pt x="5283" y="2279"/>
                  </a:cubicBezTo>
                  <a:cubicBezTo>
                    <a:pt x="5265" y="2255"/>
                    <a:pt x="5265" y="2241"/>
                    <a:pt x="5265" y="2215"/>
                  </a:cubicBezTo>
                  <a:cubicBezTo>
                    <a:pt x="5265" y="2138"/>
                    <a:pt x="5332" y="2111"/>
                    <a:pt x="5418" y="2060"/>
                  </a:cubicBezTo>
                  <a:cubicBezTo>
                    <a:pt x="5450" y="2111"/>
                    <a:pt x="5484" y="2151"/>
                    <a:pt x="5502" y="2215"/>
                  </a:cubicBezTo>
                  <a:cubicBezTo>
                    <a:pt x="5502" y="2228"/>
                    <a:pt x="5519" y="2255"/>
                    <a:pt x="5519" y="2215"/>
                  </a:cubicBezTo>
                  <a:cubicBezTo>
                    <a:pt x="5519" y="2177"/>
                    <a:pt x="5502" y="2151"/>
                    <a:pt x="5502" y="2111"/>
                  </a:cubicBezTo>
                  <a:cubicBezTo>
                    <a:pt x="5502" y="2087"/>
                    <a:pt x="5502" y="2087"/>
                    <a:pt x="5502" y="2087"/>
                  </a:cubicBezTo>
                  <a:cubicBezTo>
                    <a:pt x="5634" y="2087"/>
                    <a:pt x="5634" y="2087"/>
                    <a:pt x="5634" y="2087"/>
                  </a:cubicBezTo>
                  <a:cubicBezTo>
                    <a:pt x="5634" y="2060"/>
                    <a:pt x="5634" y="2060"/>
                    <a:pt x="5634" y="2034"/>
                  </a:cubicBezTo>
                  <a:cubicBezTo>
                    <a:pt x="5634" y="1983"/>
                    <a:pt x="5502" y="1996"/>
                    <a:pt x="5502" y="1932"/>
                  </a:cubicBezTo>
                  <a:cubicBezTo>
                    <a:pt x="5502" y="1829"/>
                    <a:pt x="5602" y="1791"/>
                    <a:pt x="5686" y="1714"/>
                  </a:cubicBezTo>
                  <a:cubicBezTo>
                    <a:pt x="5669" y="1701"/>
                    <a:pt x="5651" y="1674"/>
                    <a:pt x="5651" y="1650"/>
                  </a:cubicBezTo>
                  <a:cubicBezTo>
                    <a:pt x="5651" y="1509"/>
                    <a:pt x="5769" y="1445"/>
                    <a:pt x="5769" y="1303"/>
                  </a:cubicBezTo>
                  <a:cubicBezTo>
                    <a:pt x="5769" y="1162"/>
                    <a:pt x="5769" y="1162"/>
                    <a:pt x="5769" y="1162"/>
                  </a:cubicBezTo>
                  <a:cubicBezTo>
                    <a:pt x="5769" y="1098"/>
                    <a:pt x="5787" y="1058"/>
                    <a:pt x="5787" y="981"/>
                  </a:cubicBezTo>
                  <a:cubicBezTo>
                    <a:pt x="5787" y="943"/>
                    <a:pt x="5787" y="917"/>
                    <a:pt x="5787" y="879"/>
                  </a:cubicBezTo>
                  <a:cubicBezTo>
                    <a:pt x="5818" y="879"/>
                    <a:pt x="5853" y="879"/>
                    <a:pt x="5888" y="879"/>
                  </a:cubicBezTo>
                  <a:cubicBezTo>
                    <a:pt x="6003" y="879"/>
                    <a:pt x="6089" y="815"/>
                    <a:pt x="6138" y="738"/>
                  </a:cubicBezTo>
                  <a:cubicBezTo>
                    <a:pt x="6155" y="698"/>
                    <a:pt x="6138" y="621"/>
                    <a:pt x="6204" y="621"/>
                  </a:cubicBezTo>
                  <a:cubicBezTo>
                    <a:pt x="6256" y="621"/>
                    <a:pt x="6271" y="634"/>
                    <a:pt x="6322" y="621"/>
                  </a:cubicBezTo>
                  <a:cubicBezTo>
                    <a:pt x="6322" y="634"/>
                    <a:pt x="6340" y="648"/>
                    <a:pt x="6340" y="661"/>
                  </a:cubicBezTo>
                  <a:cubicBezTo>
                    <a:pt x="6340" y="738"/>
                    <a:pt x="6271" y="789"/>
                    <a:pt x="6256" y="866"/>
                  </a:cubicBezTo>
                  <a:cubicBezTo>
                    <a:pt x="6271" y="866"/>
                    <a:pt x="6271" y="866"/>
                    <a:pt x="6288" y="866"/>
                  </a:cubicBezTo>
                  <a:cubicBezTo>
                    <a:pt x="6357" y="866"/>
                    <a:pt x="6389" y="853"/>
                    <a:pt x="6441" y="853"/>
                  </a:cubicBezTo>
                  <a:cubicBezTo>
                    <a:pt x="6472" y="853"/>
                    <a:pt x="6472" y="890"/>
                    <a:pt x="6507" y="904"/>
                  </a:cubicBezTo>
                  <a:cubicBezTo>
                    <a:pt x="6573" y="904"/>
                    <a:pt x="6657" y="904"/>
                    <a:pt x="6657" y="954"/>
                  </a:cubicBezTo>
                  <a:cubicBezTo>
                    <a:pt x="6657" y="1007"/>
                    <a:pt x="6625" y="1032"/>
                    <a:pt x="6625" y="1085"/>
                  </a:cubicBezTo>
                  <a:cubicBezTo>
                    <a:pt x="6625" y="1162"/>
                    <a:pt x="6691" y="1186"/>
                    <a:pt x="6726" y="1263"/>
                  </a:cubicBezTo>
                  <a:cubicBezTo>
                    <a:pt x="6792" y="1405"/>
                    <a:pt x="6792" y="1509"/>
                    <a:pt x="6792" y="1663"/>
                  </a:cubicBezTo>
                  <a:cubicBezTo>
                    <a:pt x="6792" y="1714"/>
                    <a:pt x="6757" y="1740"/>
                    <a:pt x="6757" y="1804"/>
                  </a:cubicBezTo>
                  <a:cubicBezTo>
                    <a:pt x="6757" y="1882"/>
                    <a:pt x="6841" y="1959"/>
                    <a:pt x="6942" y="1959"/>
                  </a:cubicBezTo>
                  <a:cubicBezTo>
                    <a:pt x="7011" y="1959"/>
                    <a:pt x="7043" y="1919"/>
                    <a:pt x="7112" y="1919"/>
                  </a:cubicBezTo>
                  <a:cubicBezTo>
                    <a:pt x="7161" y="1919"/>
                    <a:pt x="7178" y="1970"/>
                    <a:pt x="7178" y="2023"/>
                  </a:cubicBezTo>
                  <a:cubicBezTo>
                    <a:pt x="7178" y="2100"/>
                    <a:pt x="7060" y="2138"/>
                    <a:pt x="7060" y="2228"/>
                  </a:cubicBezTo>
                  <a:cubicBezTo>
                    <a:pt x="7060" y="2292"/>
                    <a:pt x="7060" y="2356"/>
                    <a:pt x="7126" y="2394"/>
                  </a:cubicBezTo>
                  <a:cubicBezTo>
                    <a:pt x="7195" y="2420"/>
                    <a:pt x="7261" y="2394"/>
                    <a:pt x="7310" y="2447"/>
                  </a:cubicBezTo>
                  <a:cubicBezTo>
                    <a:pt x="7345" y="2497"/>
                    <a:pt x="7310" y="2548"/>
                    <a:pt x="7362" y="2588"/>
                  </a:cubicBezTo>
                  <a:cubicBezTo>
                    <a:pt x="7429" y="2639"/>
                    <a:pt x="7547" y="2614"/>
                    <a:pt x="7547" y="2678"/>
                  </a:cubicBezTo>
                  <a:cubicBezTo>
                    <a:pt x="7547" y="2780"/>
                    <a:pt x="7429" y="2831"/>
                    <a:pt x="7429" y="2935"/>
                  </a:cubicBezTo>
                  <a:cubicBezTo>
                    <a:pt x="7429" y="2961"/>
                    <a:pt x="7446" y="2985"/>
                    <a:pt x="7463" y="2985"/>
                  </a:cubicBezTo>
                  <a:cubicBezTo>
                    <a:pt x="7512" y="2985"/>
                    <a:pt x="7547" y="2974"/>
                    <a:pt x="7581" y="2935"/>
                  </a:cubicBezTo>
                  <a:cubicBezTo>
                    <a:pt x="7647" y="2948"/>
                    <a:pt x="7647" y="2948"/>
                    <a:pt x="7647" y="2948"/>
                  </a:cubicBezTo>
                  <a:cubicBezTo>
                    <a:pt x="7647" y="3025"/>
                    <a:pt x="7630" y="3063"/>
                    <a:pt x="7630" y="3153"/>
                  </a:cubicBezTo>
                  <a:cubicBezTo>
                    <a:pt x="7630" y="3345"/>
                    <a:pt x="7780" y="3436"/>
                    <a:pt x="7780" y="3641"/>
                  </a:cubicBezTo>
                  <a:cubicBezTo>
                    <a:pt x="7780" y="3745"/>
                    <a:pt x="7665" y="3782"/>
                    <a:pt x="7665" y="3873"/>
                  </a:cubicBezTo>
                  <a:cubicBezTo>
                    <a:pt x="7665" y="3976"/>
                    <a:pt x="7748" y="4014"/>
                    <a:pt x="7814" y="4091"/>
                  </a:cubicBezTo>
                  <a:cubicBezTo>
                    <a:pt x="7881" y="4219"/>
                    <a:pt x="7849" y="4323"/>
                    <a:pt x="7915" y="4464"/>
                  </a:cubicBezTo>
                  <a:cubicBezTo>
                    <a:pt x="7999" y="4606"/>
                    <a:pt x="8117" y="4656"/>
                    <a:pt x="8249" y="4773"/>
                  </a:cubicBezTo>
                  <a:cubicBezTo>
                    <a:pt x="8419" y="4670"/>
                    <a:pt x="8468" y="4502"/>
                    <a:pt x="8670" y="4502"/>
                  </a:cubicBezTo>
                  <a:cubicBezTo>
                    <a:pt x="8719" y="4502"/>
                    <a:pt x="8736" y="4528"/>
                    <a:pt x="8788" y="4528"/>
                  </a:cubicBezTo>
                  <a:cubicBezTo>
                    <a:pt x="8906" y="4528"/>
                    <a:pt x="8921" y="4425"/>
                    <a:pt x="9021" y="4400"/>
                  </a:cubicBezTo>
                  <a:cubicBezTo>
                    <a:pt x="9056" y="4451"/>
                    <a:pt x="9139" y="4451"/>
                    <a:pt x="9139" y="4502"/>
                  </a:cubicBezTo>
                  <a:cubicBezTo>
                    <a:pt x="9139" y="4515"/>
                    <a:pt x="9122" y="4515"/>
                    <a:pt x="9122" y="4528"/>
                  </a:cubicBezTo>
                  <a:cubicBezTo>
                    <a:pt x="9122" y="4553"/>
                    <a:pt x="9174" y="4553"/>
                    <a:pt x="9191" y="4579"/>
                  </a:cubicBezTo>
                  <a:cubicBezTo>
                    <a:pt x="9258" y="4670"/>
                    <a:pt x="9223" y="4773"/>
                    <a:pt x="9341" y="4824"/>
                  </a:cubicBezTo>
                  <a:cubicBezTo>
                    <a:pt x="9459" y="4862"/>
                    <a:pt x="9592" y="4824"/>
                    <a:pt x="9644" y="4901"/>
                  </a:cubicBezTo>
                  <a:cubicBezTo>
                    <a:pt x="9661" y="4952"/>
                    <a:pt x="9644" y="4990"/>
                    <a:pt x="9692" y="5029"/>
                  </a:cubicBezTo>
                  <a:cubicBezTo>
                    <a:pt x="9793" y="5107"/>
                    <a:pt x="9911" y="5093"/>
                    <a:pt x="10012" y="5157"/>
                  </a:cubicBezTo>
                  <a:cubicBezTo>
                    <a:pt x="10078" y="5197"/>
                    <a:pt x="10179" y="5197"/>
                    <a:pt x="10179" y="5261"/>
                  </a:cubicBezTo>
                  <a:cubicBezTo>
                    <a:pt x="10179" y="5338"/>
                    <a:pt x="10078" y="5363"/>
                    <a:pt x="10078" y="5453"/>
                  </a:cubicBezTo>
                  <a:cubicBezTo>
                    <a:pt x="10078" y="5517"/>
                    <a:pt x="10113" y="5568"/>
                    <a:pt x="10179" y="5621"/>
                  </a:cubicBezTo>
                  <a:cubicBezTo>
                    <a:pt x="10113" y="5672"/>
                    <a:pt x="10061" y="5723"/>
                    <a:pt x="10061" y="5787"/>
                  </a:cubicBezTo>
                  <a:cubicBezTo>
                    <a:pt x="10061" y="5941"/>
                    <a:pt x="10263" y="5992"/>
                    <a:pt x="10263" y="6146"/>
                  </a:cubicBezTo>
                  <a:cubicBezTo>
                    <a:pt x="10263" y="6186"/>
                    <a:pt x="10246" y="6213"/>
                    <a:pt x="10246" y="6250"/>
                  </a:cubicBezTo>
                  <a:cubicBezTo>
                    <a:pt x="10246" y="6327"/>
                    <a:pt x="10398" y="6341"/>
                    <a:pt x="10398" y="6418"/>
                  </a:cubicBezTo>
                  <a:cubicBezTo>
                    <a:pt x="10398" y="6482"/>
                    <a:pt x="10346" y="6519"/>
                    <a:pt x="10346" y="6597"/>
                  </a:cubicBezTo>
                  <a:cubicBezTo>
                    <a:pt x="10346" y="6623"/>
                    <a:pt x="10364" y="6636"/>
                    <a:pt x="10364" y="6674"/>
                  </a:cubicBezTo>
                  <a:cubicBezTo>
                    <a:pt x="10364" y="6725"/>
                    <a:pt x="10280" y="6738"/>
                    <a:pt x="10280" y="6802"/>
                  </a:cubicBezTo>
                  <a:cubicBezTo>
                    <a:pt x="10280" y="6919"/>
                    <a:pt x="10430" y="6957"/>
                    <a:pt x="10513" y="7047"/>
                  </a:cubicBezTo>
                  <a:cubicBezTo>
                    <a:pt x="10666" y="7215"/>
                    <a:pt x="10732" y="7330"/>
                    <a:pt x="10951" y="7444"/>
                  </a:cubicBezTo>
                  <a:cubicBezTo>
                    <a:pt x="11000" y="7431"/>
                    <a:pt x="11000" y="7431"/>
                    <a:pt x="11000" y="7431"/>
                  </a:cubicBezTo>
                  <a:cubicBezTo>
                    <a:pt x="11000" y="7458"/>
                    <a:pt x="10983" y="7484"/>
                    <a:pt x="10983" y="7508"/>
                  </a:cubicBezTo>
                  <a:cubicBezTo>
                    <a:pt x="10983" y="7561"/>
                    <a:pt x="11035" y="7586"/>
                    <a:pt x="11052" y="7639"/>
                  </a:cubicBezTo>
                  <a:cubicBezTo>
                    <a:pt x="11136" y="7804"/>
                    <a:pt x="11167" y="7908"/>
                    <a:pt x="11219" y="8100"/>
                  </a:cubicBezTo>
                  <a:cubicBezTo>
                    <a:pt x="11236" y="8126"/>
                    <a:pt x="11254" y="8140"/>
                    <a:pt x="11254" y="8164"/>
                  </a:cubicBezTo>
                  <a:cubicBezTo>
                    <a:pt x="11254" y="8305"/>
                    <a:pt x="11254" y="8396"/>
                    <a:pt x="11254" y="8537"/>
                  </a:cubicBezTo>
                  <a:cubicBezTo>
                    <a:pt x="11118" y="8782"/>
                    <a:pt x="11118" y="8782"/>
                    <a:pt x="11118" y="8782"/>
                  </a:cubicBezTo>
                  <a:cubicBezTo>
                    <a:pt x="11136" y="8897"/>
                    <a:pt x="11167" y="8974"/>
                    <a:pt x="11268" y="9051"/>
                  </a:cubicBezTo>
                  <a:cubicBezTo>
                    <a:pt x="11369" y="9115"/>
                    <a:pt x="11403" y="9155"/>
                    <a:pt x="11487" y="9219"/>
                  </a:cubicBezTo>
                  <a:cubicBezTo>
                    <a:pt x="11522" y="9230"/>
                    <a:pt x="11553" y="9243"/>
                    <a:pt x="11553" y="9270"/>
                  </a:cubicBezTo>
                  <a:cubicBezTo>
                    <a:pt x="11553" y="9360"/>
                    <a:pt x="11504" y="9411"/>
                    <a:pt x="11504" y="9502"/>
                  </a:cubicBezTo>
                  <a:cubicBezTo>
                    <a:pt x="11504" y="9590"/>
                    <a:pt x="11553" y="9643"/>
                    <a:pt x="11622" y="9720"/>
                  </a:cubicBezTo>
                  <a:cubicBezTo>
                    <a:pt x="11821" y="9848"/>
                    <a:pt x="11974" y="9899"/>
                    <a:pt x="12207" y="9990"/>
                  </a:cubicBezTo>
                  <a:cubicBezTo>
                    <a:pt x="12325" y="10027"/>
                    <a:pt x="12342" y="10104"/>
                    <a:pt x="12461" y="10144"/>
                  </a:cubicBezTo>
                  <a:cubicBezTo>
                    <a:pt x="12478" y="10067"/>
                    <a:pt x="12510" y="10027"/>
                    <a:pt x="12593" y="9990"/>
                  </a:cubicBezTo>
                  <a:cubicBezTo>
                    <a:pt x="12593" y="10016"/>
                    <a:pt x="12593" y="10016"/>
                    <a:pt x="12593" y="10016"/>
                  </a:cubicBezTo>
                  <a:cubicBezTo>
                    <a:pt x="12561" y="10054"/>
                    <a:pt x="12561" y="10054"/>
                    <a:pt x="12561" y="10054"/>
                  </a:cubicBezTo>
                  <a:cubicBezTo>
                    <a:pt x="12610" y="10171"/>
                    <a:pt x="12760" y="10221"/>
                    <a:pt x="12930" y="10221"/>
                  </a:cubicBezTo>
                  <a:cubicBezTo>
                    <a:pt x="13014" y="10221"/>
                    <a:pt x="13063" y="10195"/>
                    <a:pt x="13163" y="10182"/>
                  </a:cubicBezTo>
                  <a:cubicBezTo>
                    <a:pt x="13215" y="10259"/>
                    <a:pt x="13281" y="10285"/>
                    <a:pt x="13281" y="10376"/>
                  </a:cubicBezTo>
                  <a:cubicBezTo>
                    <a:pt x="13281" y="10400"/>
                    <a:pt x="13264" y="10413"/>
                    <a:pt x="13264" y="10453"/>
                  </a:cubicBezTo>
                  <a:cubicBezTo>
                    <a:pt x="13264" y="10581"/>
                    <a:pt x="13417" y="10619"/>
                    <a:pt x="13532" y="10709"/>
                  </a:cubicBezTo>
                  <a:cubicBezTo>
                    <a:pt x="13567" y="10645"/>
                    <a:pt x="13567" y="10605"/>
                    <a:pt x="13616" y="10541"/>
                  </a:cubicBezTo>
                  <a:cubicBezTo>
                    <a:pt x="13685" y="10555"/>
                    <a:pt x="13685" y="10555"/>
                    <a:pt x="13685" y="10555"/>
                  </a:cubicBezTo>
                  <a:cubicBezTo>
                    <a:pt x="13685" y="10669"/>
                    <a:pt x="13751" y="10813"/>
                    <a:pt x="13901" y="10813"/>
                  </a:cubicBezTo>
                  <a:cubicBezTo>
                    <a:pt x="13953" y="10813"/>
                    <a:pt x="13953" y="10736"/>
                    <a:pt x="14002" y="10736"/>
                  </a:cubicBezTo>
                  <a:cubicBezTo>
                    <a:pt x="14102" y="10736"/>
                    <a:pt x="14120" y="10813"/>
                    <a:pt x="14186" y="10864"/>
                  </a:cubicBezTo>
                  <a:cubicBezTo>
                    <a:pt x="14321" y="10941"/>
                    <a:pt x="14370" y="11018"/>
                    <a:pt x="14540" y="11056"/>
                  </a:cubicBezTo>
                  <a:cubicBezTo>
                    <a:pt x="14540" y="11018"/>
                    <a:pt x="14572" y="10992"/>
                    <a:pt x="14606" y="10979"/>
                  </a:cubicBezTo>
                  <a:cubicBezTo>
                    <a:pt x="14638" y="11029"/>
                    <a:pt x="14638" y="11069"/>
                    <a:pt x="14690" y="11096"/>
                  </a:cubicBezTo>
                  <a:cubicBezTo>
                    <a:pt x="14742" y="11120"/>
                    <a:pt x="14791" y="11107"/>
                    <a:pt x="14825" y="11146"/>
                  </a:cubicBezTo>
                  <a:cubicBezTo>
                    <a:pt x="14840" y="11160"/>
                    <a:pt x="14825" y="11197"/>
                    <a:pt x="14857" y="11210"/>
                  </a:cubicBezTo>
                  <a:cubicBezTo>
                    <a:pt x="14941" y="11250"/>
                    <a:pt x="15041" y="11250"/>
                    <a:pt x="15041" y="11314"/>
                  </a:cubicBezTo>
                  <a:cubicBezTo>
                    <a:pt x="15041" y="11352"/>
                    <a:pt x="14992" y="11389"/>
                    <a:pt x="14923" y="11389"/>
                  </a:cubicBezTo>
                  <a:cubicBezTo>
                    <a:pt x="14892" y="11389"/>
                    <a:pt x="14874" y="11365"/>
                    <a:pt x="14840" y="11352"/>
                  </a:cubicBezTo>
                  <a:cubicBezTo>
                    <a:pt x="14840" y="11365"/>
                    <a:pt x="14825" y="11378"/>
                    <a:pt x="14825" y="11378"/>
                  </a:cubicBezTo>
                  <a:cubicBezTo>
                    <a:pt x="14825" y="11402"/>
                    <a:pt x="14857" y="11402"/>
                    <a:pt x="14857" y="11429"/>
                  </a:cubicBezTo>
                  <a:cubicBezTo>
                    <a:pt x="14857" y="11455"/>
                    <a:pt x="14808" y="11466"/>
                    <a:pt x="14808" y="11493"/>
                  </a:cubicBezTo>
                  <a:cubicBezTo>
                    <a:pt x="14808" y="11544"/>
                    <a:pt x="14857" y="11570"/>
                    <a:pt x="14892" y="11621"/>
                  </a:cubicBezTo>
                  <a:cubicBezTo>
                    <a:pt x="15041" y="11738"/>
                    <a:pt x="15076" y="11917"/>
                    <a:pt x="15295" y="11892"/>
                  </a:cubicBezTo>
                  <a:cubicBezTo>
                    <a:pt x="15295" y="11930"/>
                    <a:pt x="15295" y="11943"/>
                    <a:pt x="15295" y="11981"/>
                  </a:cubicBezTo>
                  <a:cubicBezTo>
                    <a:pt x="15327" y="11994"/>
                    <a:pt x="15327" y="11994"/>
                    <a:pt x="15327" y="11994"/>
                  </a:cubicBezTo>
                  <a:cubicBezTo>
                    <a:pt x="15344" y="11981"/>
                    <a:pt x="15344" y="11981"/>
                    <a:pt x="15361" y="11981"/>
                  </a:cubicBezTo>
                  <a:cubicBezTo>
                    <a:pt x="15410" y="11981"/>
                    <a:pt x="15410" y="12020"/>
                    <a:pt x="15445" y="12058"/>
                  </a:cubicBezTo>
                  <a:cubicBezTo>
                    <a:pt x="15479" y="12098"/>
                    <a:pt x="15563" y="12098"/>
                    <a:pt x="15563" y="12135"/>
                  </a:cubicBezTo>
                  <a:cubicBezTo>
                    <a:pt x="15563" y="12186"/>
                    <a:pt x="15511" y="12199"/>
                    <a:pt x="15511" y="12239"/>
                  </a:cubicBezTo>
                  <a:cubicBezTo>
                    <a:pt x="15511" y="12263"/>
                    <a:pt x="15528" y="12277"/>
                    <a:pt x="15528" y="12290"/>
                  </a:cubicBezTo>
                  <a:cubicBezTo>
                    <a:pt x="15545" y="12290"/>
                    <a:pt x="15563" y="12277"/>
                    <a:pt x="15594" y="12277"/>
                  </a:cubicBezTo>
                  <a:cubicBezTo>
                    <a:pt x="15646" y="12277"/>
                    <a:pt x="15646" y="12341"/>
                    <a:pt x="15646" y="12394"/>
                  </a:cubicBezTo>
                  <a:cubicBezTo>
                    <a:pt x="15664" y="12482"/>
                    <a:pt x="15646" y="12612"/>
                    <a:pt x="15764" y="12612"/>
                  </a:cubicBezTo>
                  <a:cubicBezTo>
                    <a:pt x="15779" y="12612"/>
                    <a:pt x="15796" y="12612"/>
                    <a:pt x="15813" y="12599"/>
                  </a:cubicBezTo>
                  <a:cubicBezTo>
                    <a:pt x="15831" y="12636"/>
                    <a:pt x="15897" y="12650"/>
                    <a:pt x="15897" y="12700"/>
                  </a:cubicBezTo>
                  <a:cubicBezTo>
                    <a:pt x="15897" y="12753"/>
                    <a:pt x="15862" y="12778"/>
                    <a:pt x="15862" y="12828"/>
                  </a:cubicBezTo>
                  <a:cubicBezTo>
                    <a:pt x="15862" y="13073"/>
                    <a:pt x="16116" y="13177"/>
                    <a:pt x="16116" y="13433"/>
                  </a:cubicBezTo>
                  <a:cubicBezTo>
                    <a:pt x="16116" y="13460"/>
                    <a:pt x="16081" y="13473"/>
                    <a:pt x="16081" y="13497"/>
                  </a:cubicBezTo>
                  <a:cubicBezTo>
                    <a:pt x="16081" y="13537"/>
                    <a:pt x="16133" y="13537"/>
                    <a:pt x="16150" y="13548"/>
                  </a:cubicBezTo>
                  <a:cubicBezTo>
                    <a:pt x="16199" y="13588"/>
                    <a:pt x="16199" y="13652"/>
                    <a:pt x="16266" y="13652"/>
                  </a:cubicBezTo>
                  <a:cubicBezTo>
                    <a:pt x="16300" y="13652"/>
                    <a:pt x="16300" y="13614"/>
                    <a:pt x="16332" y="13614"/>
                  </a:cubicBezTo>
                  <a:cubicBezTo>
                    <a:pt x="16652" y="13614"/>
                    <a:pt x="16770" y="14076"/>
                    <a:pt x="16603" y="13548"/>
                  </a:cubicBezTo>
                  <a:cubicBezTo>
                    <a:pt x="16634" y="13510"/>
                    <a:pt x="16634" y="13510"/>
                    <a:pt x="16634" y="13510"/>
                  </a:cubicBezTo>
                  <a:cubicBezTo>
                    <a:pt x="16620" y="13484"/>
                    <a:pt x="16603" y="13473"/>
                    <a:pt x="16603" y="13446"/>
                  </a:cubicBezTo>
                  <a:cubicBezTo>
                    <a:pt x="16603" y="13382"/>
                    <a:pt x="16620" y="13318"/>
                    <a:pt x="16686" y="13318"/>
                  </a:cubicBezTo>
                  <a:cubicBezTo>
                    <a:pt x="16801" y="13318"/>
                    <a:pt x="16770" y="13420"/>
                    <a:pt x="16853" y="13484"/>
                  </a:cubicBezTo>
                  <a:cubicBezTo>
                    <a:pt x="16971" y="13588"/>
                    <a:pt x="17072" y="13639"/>
                    <a:pt x="17205" y="13742"/>
                  </a:cubicBezTo>
                  <a:cubicBezTo>
                    <a:pt x="17305" y="13806"/>
                    <a:pt x="17357" y="13857"/>
                    <a:pt x="17490" y="13870"/>
                  </a:cubicBezTo>
                  <a:cubicBezTo>
                    <a:pt x="17490" y="13729"/>
                    <a:pt x="17490" y="13729"/>
                    <a:pt x="17490" y="13729"/>
                  </a:cubicBezTo>
                  <a:cubicBezTo>
                    <a:pt x="17490" y="13665"/>
                    <a:pt x="17441" y="13625"/>
                    <a:pt x="17441" y="13561"/>
                  </a:cubicBezTo>
                  <a:cubicBezTo>
                    <a:pt x="17441" y="13524"/>
                    <a:pt x="17441" y="13524"/>
                    <a:pt x="17441" y="13524"/>
                  </a:cubicBezTo>
                  <a:cubicBezTo>
                    <a:pt x="17458" y="13524"/>
                    <a:pt x="17458" y="13510"/>
                    <a:pt x="17472" y="13510"/>
                  </a:cubicBezTo>
                  <a:cubicBezTo>
                    <a:pt x="17542" y="13510"/>
                    <a:pt x="17524" y="13601"/>
                    <a:pt x="17573" y="13639"/>
                  </a:cubicBezTo>
                  <a:cubicBezTo>
                    <a:pt x="17657" y="13716"/>
                    <a:pt x="17642" y="13780"/>
                    <a:pt x="17691" y="13857"/>
                  </a:cubicBezTo>
                  <a:cubicBezTo>
                    <a:pt x="17726" y="13921"/>
                    <a:pt x="17792" y="13961"/>
                    <a:pt x="17792" y="14025"/>
                  </a:cubicBezTo>
                  <a:cubicBezTo>
                    <a:pt x="17792" y="14076"/>
                    <a:pt x="17726" y="14102"/>
                    <a:pt x="17726" y="14153"/>
                  </a:cubicBezTo>
                  <a:cubicBezTo>
                    <a:pt x="17726" y="14204"/>
                    <a:pt x="17775" y="14243"/>
                    <a:pt x="17792" y="14294"/>
                  </a:cubicBezTo>
                  <a:cubicBezTo>
                    <a:pt x="17827" y="14475"/>
                    <a:pt x="17841" y="14563"/>
                    <a:pt x="17841" y="14744"/>
                  </a:cubicBezTo>
                  <a:cubicBezTo>
                    <a:pt x="17841" y="14795"/>
                    <a:pt x="17841" y="14795"/>
                    <a:pt x="17841" y="14795"/>
                  </a:cubicBezTo>
                  <a:cubicBezTo>
                    <a:pt x="17827" y="14795"/>
                    <a:pt x="17827" y="14795"/>
                    <a:pt x="17809" y="14795"/>
                  </a:cubicBezTo>
                  <a:cubicBezTo>
                    <a:pt x="17792" y="14795"/>
                    <a:pt x="17775" y="14782"/>
                    <a:pt x="17758" y="14782"/>
                  </a:cubicBezTo>
                  <a:cubicBezTo>
                    <a:pt x="17709" y="14782"/>
                    <a:pt x="17625" y="14795"/>
                    <a:pt x="17625" y="14835"/>
                  </a:cubicBezTo>
                  <a:cubicBezTo>
                    <a:pt x="17625" y="14886"/>
                    <a:pt x="17691" y="14886"/>
                    <a:pt x="17726" y="14923"/>
                  </a:cubicBezTo>
                  <a:cubicBezTo>
                    <a:pt x="17809" y="14987"/>
                    <a:pt x="17893" y="14987"/>
                    <a:pt x="17976" y="15054"/>
                  </a:cubicBezTo>
                  <a:cubicBezTo>
                    <a:pt x="18028" y="15027"/>
                    <a:pt x="18011" y="14987"/>
                    <a:pt x="18043" y="14950"/>
                  </a:cubicBezTo>
                  <a:cubicBezTo>
                    <a:pt x="18210" y="15014"/>
                    <a:pt x="18227" y="15131"/>
                    <a:pt x="18328" y="15259"/>
                  </a:cubicBezTo>
                  <a:cubicBezTo>
                    <a:pt x="18380" y="15310"/>
                    <a:pt x="18463" y="15310"/>
                    <a:pt x="18547" y="15360"/>
                  </a:cubicBezTo>
                  <a:cubicBezTo>
                    <a:pt x="18596" y="15387"/>
                    <a:pt x="18613" y="15424"/>
                    <a:pt x="18648" y="15477"/>
                  </a:cubicBezTo>
                  <a:cubicBezTo>
                    <a:pt x="18697" y="15541"/>
                    <a:pt x="18780" y="15541"/>
                    <a:pt x="18881" y="15568"/>
                  </a:cubicBezTo>
                  <a:cubicBezTo>
                    <a:pt x="18915" y="15541"/>
                    <a:pt x="18933" y="15515"/>
                    <a:pt x="18967" y="15515"/>
                  </a:cubicBezTo>
                  <a:cubicBezTo>
                    <a:pt x="19016" y="15515"/>
                    <a:pt x="19034" y="15541"/>
                    <a:pt x="19083" y="15568"/>
                  </a:cubicBezTo>
                  <a:cubicBezTo>
                    <a:pt x="19235" y="15605"/>
                    <a:pt x="19336" y="15643"/>
                    <a:pt x="19402" y="15760"/>
                  </a:cubicBezTo>
                  <a:cubicBezTo>
                    <a:pt x="19451" y="15850"/>
                    <a:pt x="19486" y="15914"/>
                    <a:pt x="19469" y="16016"/>
                  </a:cubicBezTo>
                  <a:cubicBezTo>
                    <a:pt x="19503" y="16016"/>
                    <a:pt x="19503" y="16016"/>
                    <a:pt x="19503" y="16016"/>
                  </a:cubicBezTo>
                  <a:cubicBezTo>
                    <a:pt x="19604" y="16080"/>
                    <a:pt x="19587" y="16170"/>
                    <a:pt x="19687" y="16234"/>
                  </a:cubicBezTo>
                  <a:cubicBezTo>
                    <a:pt x="19788" y="16312"/>
                    <a:pt x="19921" y="16274"/>
                    <a:pt x="20022" y="16351"/>
                  </a:cubicBezTo>
                  <a:cubicBezTo>
                    <a:pt x="20088" y="16402"/>
                    <a:pt x="20039" y="16466"/>
                    <a:pt x="20056" y="16530"/>
                  </a:cubicBezTo>
                  <a:cubicBezTo>
                    <a:pt x="20088" y="16621"/>
                    <a:pt x="20191" y="16647"/>
                    <a:pt x="20223" y="16722"/>
                  </a:cubicBezTo>
                  <a:cubicBezTo>
                    <a:pt x="20240" y="16786"/>
                    <a:pt x="20258" y="16826"/>
                    <a:pt x="20324" y="16853"/>
                  </a:cubicBezTo>
                  <a:cubicBezTo>
                    <a:pt x="20425" y="16890"/>
                    <a:pt x="20474" y="16917"/>
                    <a:pt x="20575" y="16930"/>
                  </a:cubicBezTo>
                  <a:cubicBezTo>
                    <a:pt x="20626" y="16941"/>
                    <a:pt x="20710" y="16941"/>
                    <a:pt x="20710" y="16981"/>
                  </a:cubicBezTo>
                  <a:cubicBezTo>
                    <a:pt x="20710" y="17109"/>
                    <a:pt x="20626" y="17159"/>
                    <a:pt x="20626" y="17276"/>
                  </a:cubicBezTo>
                  <a:cubicBezTo>
                    <a:pt x="20626" y="17442"/>
                    <a:pt x="20759" y="17519"/>
                    <a:pt x="20912" y="17623"/>
                  </a:cubicBezTo>
                  <a:cubicBezTo>
                    <a:pt x="20961" y="17674"/>
                    <a:pt x="21061" y="17674"/>
                    <a:pt x="21061" y="17738"/>
                  </a:cubicBezTo>
                  <a:cubicBezTo>
                    <a:pt x="21061" y="17906"/>
                    <a:pt x="20912" y="17983"/>
                    <a:pt x="20912" y="18151"/>
                  </a:cubicBezTo>
                  <a:cubicBezTo>
                    <a:pt x="20912" y="18201"/>
                    <a:pt x="20943" y="18226"/>
                    <a:pt x="20943" y="18279"/>
                  </a:cubicBezTo>
                  <a:cubicBezTo>
                    <a:pt x="20961" y="18279"/>
                    <a:pt x="20961" y="18279"/>
                    <a:pt x="20978" y="18279"/>
                  </a:cubicBezTo>
                  <a:cubicBezTo>
                    <a:pt x="20995" y="18279"/>
                    <a:pt x="20995" y="18265"/>
                    <a:pt x="21012" y="18265"/>
                  </a:cubicBezTo>
                  <a:cubicBezTo>
                    <a:pt x="21044" y="18316"/>
                    <a:pt x="21044" y="18356"/>
                    <a:pt x="21044" y="18407"/>
                  </a:cubicBezTo>
                  <a:cubicBezTo>
                    <a:pt x="21044" y="18484"/>
                    <a:pt x="21044" y="18484"/>
                    <a:pt x="21044" y="18484"/>
                  </a:cubicBezTo>
                  <a:cubicBezTo>
                    <a:pt x="21044" y="18548"/>
                    <a:pt x="21079" y="18585"/>
                    <a:pt x="21130" y="18638"/>
                  </a:cubicBezTo>
                  <a:cubicBezTo>
                    <a:pt x="20995" y="18716"/>
                    <a:pt x="20929" y="18806"/>
                    <a:pt x="20929" y="18934"/>
                  </a:cubicBezTo>
                  <a:cubicBezTo>
                    <a:pt x="20929" y="18985"/>
                    <a:pt x="20995" y="18998"/>
                    <a:pt x="21044" y="19036"/>
                  </a:cubicBezTo>
                  <a:cubicBezTo>
                    <a:pt x="21012" y="19075"/>
                    <a:pt x="20929" y="19075"/>
                    <a:pt x="20929" y="19126"/>
                  </a:cubicBezTo>
                  <a:cubicBezTo>
                    <a:pt x="20929" y="19190"/>
                    <a:pt x="21027" y="19204"/>
                    <a:pt x="21061" y="19281"/>
                  </a:cubicBezTo>
                  <a:cubicBezTo>
                    <a:pt x="21096" y="19332"/>
                    <a:pt x="21079" y="19382"/>
                    <a:pt x="21113" y="19435"/>
                  </a:cubicBezTo>
                  <a:cubicBezTo>
                    <a:pt x="21145" y="19537"/>
                    <a:pt x="21246" y="19550"/>
                    <a:pt x="21312" y="19641"/>
                  </a:cubicBezTo>
                  <a:cubicBezTo>
                    <a:pt x="21298" y="19691"/>
                    <a:pt x="21280" y="19718"/>
                    <a:pt x="21280" y="19782"/>
                  </a:cubicBezTo>
                  <a:cubicBezTo>
                    <a:pt x="21280" y="20025"/>
                    <a:pt x="21514" y="20155"/>
                    <a:pt x="21600" y="203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3" name="Google Shape;2743;p282"/>
            <p:cNvSpPr/>
            <p:nvPr/>
          </p:nvSpPr>
          <p:spPr>
            <a:xfrm>
              <a:off x="3390075" y="3514307"/>
              <a:ext cx="2535839" cy="3030545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173" y="17186"/>
                  </a:moveTo>
                  <a:cubicBezTo>
                    <a:pt x="16020" y="17202"/>
                    <a:pt x="15957" y="17277"/>
                    <a:pt x="15867" y="17367"/>
                  </a:cubicBezTo>
                  <a:cubicBezTo>
                    <a:pt x="15975" y="17477"/>
                    <a:pt x="16106" y="17477"/>
                    <a:pt x="16281" y="17477"/>
                  </a:cubicBezTo>
                  <a:cubicBezTo>
                    <a:pt x="16326" y="17477"/>
                    <a:pt x="16345" y="17420"/>
                    <a:pt x="16412" y="17405"/>
                  </a:cubicBezTo>
                  <a:cubicBezTo>
                    <a:pt x="16345" y="17314"/>
                    <a:pt x="16281" y="17239"/>
                    <a:pt x="16173" y="17186"/>
                  </a:cubicBezTo>
                  <a:close/>
                  <a:moveTo>
                    <a:pt x="13588" y="17495"/>
                  </a:moveTo>
                  <a:cubicBezTo>
                    <a:pt x="13588" y="17586"/>
                    <a:pt x="13719" y="17567"/>
                    <a:pt x="13786" y="17605"/>
                  </a:cubicBezTo>
                  <a:cubicBezTo>
                    <a:pt x="13849" y="17639"/>
                    <a:pt x="13872" y="17711"/>
                    <a:pt x="13935" y="17711"/>
                  </a:cubicBezTo>
                  <a:cubicBezTo>
                    <a:pt x="14174" y="17711"/>
                    <a:pt x="14174" y="17711"/>
                    <a:pt x="14174" y="17711"/>
                  </a:cubicBezTo>
                  <a:cubicBezTo>
                    <a:pt x="14371" y="17748"/>
                    <a:pt x="14371" y="17748"/>
                    <a:pt x="14371" y="17748"/>
                  </a:cubicBezTo>
                  <a:cubicBezTo>
                    <a:pt x="14521" y="17748"/>
                    <a:pt x="14610" y="17748"/>
                    <a:pt x="14759" y="17729"/>
                  </a:cubicBezTo>
                  <a:cubicBezTo>
                    <a:pt x="14759" y="17711"/>
                    <a:pt x="14782" y="17695"/>
                    <a:pt x="14782" y="17676"/>
                  </a:cubicBezTo>
                  <a:cubicBezTo>
                    <a:pt x="14782" y="17658"/>
                    <a:pt x="14759" y="17658"/>
                    <a:pt x="14759" y="17639"/>
                  </a:cubicBezTo>
                  <a:cubicBezTo>
                    <a:pt x="14804" y="17620"/>
                    <a:pt x="14804" y="17620"/>
                    <a:pt x="14804" y="17620"/>
                  </a:cubicBezTo>
                  <a:cubicBezTo>
                    <a:pt x="15043" y="17620"/>
                    <a:pt x="15043" y="17620"/>
                    <a:pt x="15043" y="17620"/>
                  </a:cubicBezTo>
                  <a:cubicBezTo>
                    <a:pt x="15129" y="17711"/>
                    <a:pt x="15196" y="17767"/>
                    <a:pt x="15326" y="17839"/>
                  </a:cubicBezTo>
                  <a:cubicBezTo>
                    <a:pt x="15390" y="17711"/>
                    <a:pt x="15475" y="17658"/>
                    <a:pt x="15475" y="17530"/>
                  </a:cubicBezTo>
                  <a:cubicBezTo>
                    <a:pt x="15475" y="17458"/>
                    <a:pt x="15610" y="17495"/>
                    <a:pt x="15673" y="17458"/>
                  </a:cubicBezTo>
                  <a:cubicBezTo>
                    <a:pt x="15759" y="17405"/>
                    <a:pt x="15718" y="17330"/>
                    <a:pt x="15737" y="17239"/>
                  </a:cubicBezTo>
                  <a:cubicBezTo>
                    <a:pt x="15696" y="17239"/>
                    <a:pt x="15673" y="17239"/>
                    <a:pt x="15628" y="17239"/>
                  </a:cubicBezTo>
                  <a:cubicBezTo>
                    <a:pt x="15543" y="17239"/>
                    <a:pt x="15412" y="17239"/>
                    <a:pt x="15412" y="17149"/>
                  </a:cubicBezTo>
                  <a:cubicBezTo>
                    <a:pt x="15412" y="17096"/>
                    <a:pt x="15475" y="17077"/>
                    <a:pt x="15475" y="17021"/>
                  </a:cubicBezTo>
                  <a:cubicBezTo>
                    <a:pt x="15475" y="16968"/>
                    <a:pt x="15390" y="16930"/>
                    <a:pt x="15326" y="16930"/>
                  </a:cubicBezTo>
                  <a:cubicBezTo>
                    <a:pt x="14890" y="16930"/>
                    <a:pt x="14632" y="16987"/>
                    <a:pt x="14218" y="17111"/>
                  </a:cubicBezTo>
                  <a:cubicBezTo>
                    <a:pt x="14025" y="17186"/>
                    <a:pt x="13849" y="17111"/>
                    <a:pt x="13696" y="17221"/>
                  </a:cubicBezTo>
                  <a:cubicBezTo>
                    <a:pt x="13611" y="17296"/>
                    <a:pt x="13588" y="17386"/>
                    <a:pt x="13588" y="17495"/>
                  </a:cubicBezTo>
                  <a:close/>
                  <a:moveTo>
                    <a:pt x="0" y="98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151" y="53"/>
                    <a:pt x="16151" y="53"/>
                    <a:pt x="16151" y="53"/>
                  </a:cubicBezTo>
                  <a:cubicBezTo>
                    <a:pt x="21600" y="72"/>
                    <a:pt x="21600" y="72"/>
                    <a:pt x="21600" y="72"/>
                  </a:cubicBezTo>
                  <a:cubicBezTo>
                    <a:pt x="21600" y="5157"/>
                    <a:pt x="21600" y="5157"/>
                    <a:pt x="21600" y="5157"/>
                  </a:cubicBezTo>
                  <a:cubicBezTo>
                    <a:pt x="21559" y="14059"/>
                    <a:pt x="21559" y="14059"/>
                    <a:pt x="21559" y="14059"/>
                  </a:cubicBezTo>
                  <a:cubicBezTo>
                    <a:pt x="21537" y="21581"/>
                    <a:pt x="21537" y="21581"/>
                    <a:pt x="21537" y="21581"/>
                  </a:cubicBezTo>
                  <a:cubicBezTo>
                    <a:pt x="21469" y="21566"/>
                    <a:pt x="21406" y="21566"/>
                    <a:pt x="21320" y="21566"/>
                  </a:cubicBezTo>
                  <a:cubicBezTo>
                    <a:pt x="21208" y="21566"/>
                    <a:pt x="21145" y="21600"/>
                    <a:pt x="21014" y="21600"/>
                  </a:cubicBezTo>
                  <a:cubicBezTo>
                    <a:pt x="20861" y="21600"/>
                    <a:pt x="20820" y="21475"/>
                    <a:pt x="20712" y="21400"/>
                  </a:cubicBezTo>
                  <a:cubicBezTo>
                    <a:pt x="20429" y="21219"/>
                    <a:pt x="20343" y="21057"/>
                    <a:pt x="20190" y="20782"/>
                  </a:cubicBezTo>
                  <a:cubicBezTo>
                    <a:pt x="20145" y="20710"/>
                    <a:pt x="20082" y="20657"/>
                    <a:pt x="20015" y="20582"/>
                  </a:cubicBezTo>
                  <a:cubicBezTo>
                    <a:pt x="19974" y="20529"/>
                    <a:pt x="19974" y="20473"/>
                    <a:pt x="19907" y="20458"/>
                  </a:cubicBezTo>
                  <a:cubicBezTo>
                    <a:pt x="19821" y="20439"/>
                    <a:pt x="19757" y="20473"/>
                    <a:pt x="19690" y="20439"/>
                  </a:cubicBezTo>
                  <a:cubicBezTo>
                    <a:pt x="19515" y="20273"/>
                    <a:pt x="19582" y="20074"/>
                    <a:pt x="19366" y="19930"/>
                  </a:cubicBezTo>
                  <a:cubicBezTo>
                    <a:pt x="19384" y="19874"/>
                    <a:pt x="19452" y="19874"/>
                    <a:pt x="19452" y="19821"/>
                  </a:cubicBezTo>
                  <a:cubicBezTo>
                    <a:pt x="19452" y="19655"/>
                    <a:pt x="19366" y="19531"/>
                    <a:pt x="19168" y="19493"/>
                  </a:cubicBezTo>
                  <a:cubicBezTo>
                    <a:pt x="19407" y="19403"/>
                    <a:pt x="19582" y="19293"/>
                    <a:pt x="19582" y="19075"/>
                  </a:cubicBezTo>
                  <a:cubicBezTo>
                    <a:pt x="19582" y="18841"/>
                    <a:pt x="19582" y="18841"/>
                    <a:pt x="19582" y="18841"/>
                  </a:cubicBezTo>
                  <a:cubicBezTo>
                    <a:pt x="19582" y="18385"/>
                    <a:pt x="19276" y="18166"/>
                    <a:pt x="19060" y="17729"/>
                  </a:cubicBezTo>
                  <a:cubicBezTo>
                    <a:pt x="18952" y="17620"/>
                    <a:pt x="18821" y="17620"/>
                    <a:pt x="18713" y="17495"/>
                  </a:cubicBezTo>
                  <a:cubicBezTo>
                    <a:pt x="18560" y="17296"/>
                    <a:pt x="18407" y="17202"/>
                    <a:pt x="18258" y="16987"/>
                  </a:cubicBezTo>
                  <a:cubicBezTo>
                    <a:pt x="18236" y="16949"/>
                    <a:pt x="18150" y="16930"/>
                    <a:pt x="18150" y="16877"/>
                  </a:cubicBezTo>
                  <a:cubicBezTo>
                    <a:pt x="18150" y="16840"/>
                    <a:pt x="18150" y="16821"/>
                    <a:pt x="18168" y="16806"/>
                  </a:cubicBezTo>
                  <a:cubicBezTo>
                    <a:pt x="18236" y="16787"/>
                    <a:pt x="18280" y="16749"/>
                    <a:pt x="18366" y="16749"/>
                  </a:cubicBezTo>
                  <a:cubicBezTo>
                    <a:pt x="18430" y="16749"/>
                    <a:pt x="18497" y="16787"/>
                    <a:pt x="18497" y="16840"/>
                  </a:cubicBezTo>
                  <a:cubicBezTo>
                    <a:pt x="18497" y="16930"/>
                    <a:pt x="18389" y="16987"/>
                    <a:pt x="18389" y="17077"/>
                  </a:cubicBezTo>
                  <a:cubicBezTo>
                    <a:pt x="18389" y="17111"/>
                    <a:pt x="18452" y="17130"/>
                    <a:pt x="18474" y="17168"/>
                  </a:cubicBezTo>
                  <a:cubicBezTo>
                    <a:pt x="18691" y="17130"/>
                    <a:pt x="18668" y="16912"/>
                    <a:pt x="18668" y="16712"/>
                  </a:cubicBezTo>
                  <a:cubicBezTo>
                    <a:pt x="18668" y="16568"/>
                    <a:pt x="18560" y="16422"/>
                    <a:pt x="18389" y="16422"/>
                  </a:cubicBezTo>
                  <a:cubicBezTo>
                    <a:pt x="18213" y="16422"/>
                    <a:pt x="18150" y="16550"/>
                    <a:pt x="17997" y="16603"/>
                  </a:cubicBezTo>
                  <a:cubicBezTo>
                    <a:pt x="17911" y="16621"/>
                    <a:pt x="17844" y="16603"/>
                    <a:pt x="17758" y="16603"/>
                  </a:cubicBezTo>
                  <a:cubicBezTo>
                    <a:pt x="17605" y="16621"/>
                    <a:pt x="17583" y="16749"/>
                    <a:pt x="17434" y="16806"/>
                  </a:cubicBezTo>
                  <a:cubicBezTo>
                    <a:pt x="17191" y="16930"/>
                    <a:pt x="17042" y="16987"/>
                    <a:pt x="16759" y="17040"/>
                  </a:cubicBezTo>
                  <a:cubicBezTo>
                    <a:pt x="16456" y="17002"/>
                    <a:pt x="16456" y="17002"/>
                    <a:pt x="16456" y="17002"/>
                  </a:cubicBezTo>
                  <a:cubicBezTo>
                    <a:pt x="16434" y="16968"/>
                    <a:pt x="16434" y="16968"/>
                    <a:pt x="16434" y="16968"/>
                  </a:cubicBezTo>
                  <a:cubicBezTo>
                    <a:pt x="16497" y="16859"/>
                    <a:pt x="16650" y="16859"/>
                    <a:pt x="16714" y="16749"/>
                  </a:cubicBezTo>
                  <a:cubicBezTo>
                    <a:pt x="16911" y="16459"/>
                    <a:pt x="16997" y="16259"/>
                    <a:pt x="17128" y="15950"/>
                  </a:cubicBezTo>
                  <a:cubicBezTo>
                    <a:pt x="17191" y="15788"/>
                    <a:pt x="17281" y="15713"/>
                    <a:pt x="17281" y="15551"/>
                  </a:cubicBezTo>
                  <a:cubicBezTo>
                    <a:pt x="17281" y="15279"/>
                    <a:pt x="16975" y="15204"/>
                    <a:pt x="16803" y="14986"/>
                  </a:cubicBezTo>
                  <a:cubicBezTo>
                    <a:pt x="16673" y="14823"/>
                    <a:pt x="16673" y="14695"/>
                    <a:pt x="16606" y="14514"/>
                  </a:cubicBezTo>
                  <a:cubicBezTo>
                    <a:pt x="16565" y="14405"/>
                    <a:pt x="16475" y="14352"/>
                    <a:pt x="16456" y="14224"/>
                  </a:cubicBezTo>
                  <a:cubicBezTo>
                    <a:pt x="16326" y="14333"/>
                    <a:pt x="16304" y="14424"/>
                    <a:pt x="16195" y="14552"/>
                  </a:cubicBezTo>
                  <a:cubicBezTo>
                    <a:pt x="16020" y="14733"/>
                    <a:pt x="15957" y="14877"/>
                    <a:pt x="15934" y="15114"/>
                  </a:cubicBezTo>
                  <a:cubicBezTo>
                    <a:pt x="15934" y="15314"/>
                    <a:pt x="15848" y="15423"/>
                    <a:pt x="15804" y="15604"/>
                  </a:cubicBezTo>
                  <a:cubicBezTo>
                    <a:pt x="15804" y="15694"/>
                    <a:pt x="15759" y="15732"/>
                    <a:pt x="15759" y="15804"/>
                  </a:cubicBezTo>
                  <a:cubicBezTo>
                    <a:pt x="15737" y="15913"/>
                    <a:pt x="15718" y="16022"/>
                    <a:pt x="15587" y="16022"/>
                  </a:cubicBezTo>
                  <a:cubicBezTo>
                    <a:pt x="15457" y="16022"/>
                    <a:pt x="15390" y="15969"/>
                    <a:pt x="15259" y="15969"/>
                  </a:cubicBezTo>
                  <a:cubicBezTo>
                    <a:pt x="14804" y="15969"/>
                    <a:pt x="14632" y="16331"/>
                    <a:pt x="14174" y="16331"/>
                  </a:cubicBezTo>
                  <a:cubicBezTo>
                    <a:pt x="14110" y="16331"/>
                    <a:pt x="14110" y="16331"/>
                    <a:pt x="14110" y="16331"/>
                  </a:cubicBezTo>
                  <a:cubicBezTo>
                    <a:pt x="14110" y="16259"/>
                    <a:pt x="14110" y="16259"/>
                    <a:pt x="14110" y="16259"/>
                  </a:cubicBezTo>
                  <a:cubicBezTo>
                    <a:pt x="14110" y="16150"/>
                    <a:pt x="14196" y="16094"/>
                    <a:pt x="14241" y="16003"/>
                  </a:cubicBezTo>
                  <a:cubicBezTo>
                    <a:pt x="14304" y="15878"/>
                    <a:pt x="14260" y="15751"/>
                    <a:pt x="14412" y="15694"/>
                  </a:cubicBezTo>
                  <a:cubicBezTo>
                    <a:pt x="14502" y="15660"/>
                    <a:pt x="14588" y="15660"/>
                    <a:pt x="14696" y="15660"/>
                  </a:cubicBezTo>
                  <a:cubicBezTo>
                    <a:pt x="14957" y="15660"/>
                    <a:pt x="14957" y="15660"/>
                    <a:pt x="14957" y="15660"/>
                  </a:cubicBezTo>
                  <a:cubicBezTo>
                    <a:pt x="15240" y="15660"/>
                    <a:pt x="15282" y="15370"/>
                    <a:pt x="15282" y="15132"/>
                  </a:cubicBezTo>
                  <a:cubicBezTo>
                    <a:pt x="15282" y="14986"/>
                    <a:pt x="15240" y="14895"/>
                    <a:pt x="15196" y="14752"/>
                  </a:cubicBezTo>
                  <a:cubicBezTo>
                    <a:pt x="15304" y="14386"/>
                    <a:pt x="15304" y="14386"/>
                    <a:pt x="15304" y="14386"/>
                  </a:cubicBezTo>
                  <a:cubicBezTo>
                    <a:pt x="15304" y="14352"/>
                    <a:pt x="15259" y="14315"/>
                    <a:pt x="15259" y="14277"/>
                  </a:cubicBezTo>
                  <a:cubicBezTo>
                    <a:pt x="15259" y="14149"/>
                    <a:pt x="15412" y="14134"/>
                    <a:pt x="15412" y="14006"/>
                  </a:cubicBezTo>
                  <a:cubicBezTo>
                    <a:pt x="15412" y="13987"/>
                    <a:pt x="15367" y="13987"/>
                    <a:pt x="15367" y="13949"/>
                  </a:cubicBezTo>
                  <a:cubicBezTo>
                    <a:pt x="15367" y="13859"/>
                    <a:pt x="15543" y="13843"/>
                    <a:pt x="15543" y="13753"/>
                  </a:cubicBezTo>
                  <a:cubicBezTo>
                    <a:pt x="15543" y="13715"/>
                    <a:pt x="15498" y="13715"/>
                    <a:pt x="15457" y="13697"/>
                  </a:cubicBezTo>
                  <a:cubicBezTo>
                    <a:pt x="15543" y="13587"/>
                    <a:pt x="15651" y="13550"/>
                    <a:pt x="15781" y="13459"/>
                  </a:cubicBezTo>
                  <a:cubicBezTo>
                    <a:pt x="15867" y="13406"/>
                    <a:pt x="15867" y="13316"/>
                    <a:pt x="15957" y="13278"/>
                  </a:cubicBezTo>
                  <a:cubicBezTo>
                    <a:pt x="16020" y="13260"/>
                    <a:pt x="16106" y="13225"/>
                    <a:pt x="16106" y="13169"/>
                  </a:cubicBezTo>
                  <a:cubicBezTo>
                    <a:pt x="16106" y="12969"/>
                    <a:pt x="15889" y="12879"/>
                    <a:pt x="15889" y="12679"/>
                  </a:cubicBezTo>
                  <a:cubicBezTo>
                    <a:pt x="15889" y="12623"/>
                    <a:pt x="15912" y="12623"/>
                    <a:pt x="15912" y="12570"/>
                  </a:cubicBezTo>
                  <a:cubicBezTo>
                    <a:pt x="15912" y="12551"/>
                    <a:pt x="15889" y="12551"/>
                    <a:pt x="15889" y="12532"/>
                  </a:cubicBezTo>
                  <a:cubicBezTo>
                    <a:pt x="15889" y="12517"/>
                    <a:pt x="15889" y="12517"/>
                    <a:pt x="15912" y="12498"/>
                  </a:cubicBezTo>
                  <a:cubicBezTo>
                    <a:pt x="15998" y="12498"/>
                    <a:pt x="16042" y="12423"/>
                    <a:pt x="16151" y="12423"/>
                  </a:cubicBezTo>
                  <a:cubicBezTo>
                    <a:pt x="16173" y="12423"/>
                    <a:pt x="16195" y="12461"/>
                    <a:pt x="16218" y="12461"/>
                  </a:cubicBezTo>
                  <a:cubicBezTo>
                    <a:pt x="16236" y="12461"/>
                    <a:pt x="16259" y="12442"/>
                    <a:pt x="16259" y="12442"/>
                  </a:cubicBezTo>
                  <a:cubicBezTo>
                    <a:pt x="16259" y="12370"/>
                    <a:pt x="16259" y="12370"/>
                    <a:pt x="16259" y="12370"/>
                  </a:cubicBezTo>
                  <a:cubicBezTo>
                    <a:pt x="16259" y="12261"/>
                    <a:pt x="16128" y="12226"/>
                    <a:pt x="16087" y="12114"/>
                  </a:cubicBezTo>
                  <a:cubicBezTo>
                    <a:pt x="15934" y="11789"/>
                    <a:pt x="16042" y="11515"/>
                    <a:pt x="15759" y="11262"/>
                  </a:cubicBezTo>
                  <a:cubicBezTo>
                    <a:pt x="15737" y="11371"/>
                    <a:pt x="15718" y="11443"/>
                    <a:pt x="15718" y="11552"/>
                  </a:cubicBezTo>
                  <a:cubicBezTo>
                    <a:pt x="15718" y="11662"/>
                    <a:pt x="15759" y="11718"/>
                    <a:pt x="15759" y="11808"/>
                  </a:cubicBezTo>
                  <a:cubicBezTo>
                    <a:pt x="15759" y="11914"/>
                    <a:pt x="15781" y="12024"/>
                    <a:pt x="15673" y="12080"/>
                  </a:cubicBezTo>
                  <a:cubicBezTo>
                    <a:pt x="15610" y="12133"/>
                    <a:pt x="15520" y="12080"/>
                    <a:pt x="15434" y="12098"/>
                  </a:cubicBezTo>
                  <a:cubicBezTo>
                    <a:pt x="15349" y="12152"/>
                    <a:pt x="15390" y="12261"/>
                    <a:pt x="15304" y="12317"/>
                  </a:cubicBezTo>
                  <a:cubicBezTo>
                    <a:pt x="15259" y="12333"/>
                    <a:pt x="15196" y="12317"/>
                    <a:pt x="15151" y="12351"/>
                  </a:cubicBezTo>
                  <a:cubicBezTo>
                    <a:pt x="15110" y="12408"/>
                    <a:pt x="15129" y="12461"/>
                    <a:pt x="15129" y="12532"/>
                  </a:cubicBezTo>
                  <a:cubicBezTo>
                    <a:pt x="15110" y="12570"/>
                    <a:pt x="15065" y="12607"/>
                    <a:pt x="15043" y="12642"/>
                  </a:cubicBezTo>
                  <a:cubicBezTo>
                    <a:pt x="15020" y="12751"/>
                    <a:pt x="15088" y="12807"/>
                    <a:pt x="15043" y="12898"/>
                  </a:cubicBezTo>
                  <a:cubicBezTo>
                    <a:pt x="14979" y="12969"/>
                    <a:pt x="14912" y="12988"/>
                    <a:pt x="14890" y="13060"/>
                  </a:cubicBezTo>
                  <a:cubicBezTo>
                    <a:pt x="14804" y="13244"/>
                    <a:pt x="14759" y="13441"/>
                    <a:pt x="14521" y="13441"/>
                  </a:cubicBezTo>
                  <a:cubicBezTo>
                    <a:pt x="14412" y="13441"/>
                    <a:pt x="14349" y="13425"/>
                    <a:pt x="14218" y="13425"/>
                  </a:cubicBezTo>
                  <a:cubicBezTo>
                    <a:pt x="14151" y="13425"/>
                    <a:pt x="14151" y="13478"/>
                    <a:pt x="14110" y="13534"/>
                  </a:cubicBezTo>
                  <a:cubicBezTo>
                    <a:pt x="14066" y="13587"/>
                    <a:pt x="14002" y="13625"/>
                    <a:pt x="13935" y="13678"/>
                  </a:cubicBezTo>
                  <a:cubicBezTo>
                    <a:pt x="13849" y="13734"/>
                    <a:pt x="13786" y="13715"/>
                    <a:pt x="13674" y="13753"/>
                  </a:cubicBezTo>
                  <a:cubicBezTo>
                    <a:pt x="13525" y="13806"/>
                    <a:pt x="13480" y="13896"/>
                    <a:pt x="13327" y="13987"/>
                  </a:cubicBezTo>
                  <a:cubicBezTo>
                    <a:pt x="13155" y="14115"/>
                    <a:pt x="13155" y="14262"/>
                    <a:pt x="13025" y="14443"/>
                  </a:cubicBezTo>
                  <a:cubicBezTo>
                    <a:pt x="12958" y="14568"/>
                    <a:pt x="12741" y="14568"/>
                    <a:pt x="12741" y="14714"/>
                  </a:cubicBezTo>
                  <a:cubicBezTo>
                    <a:pt x="12741" y="14752"/>
                    <a:pt x="12764" y="14770"/>
                    <a:pt x="12764" y="14805"/>
                  </a:cubicBezTo>
                  <a:cubicBezTo>
                    <a:pt x="12764" y="14914"/>
                    <a:pt x="12611" y="14895"/>
                    <a:pt x="12525" y="14951"/>
                  </a:cubicBezTo>
                  <a:cubicBezTo>
                    <a:pt x="12372" y="15023"/>
                    <a:pt x="12309" y="15132"/>
                    <a:pt x="12309" y="15260"/>
                  </a:cubicBezTo>
                  <a:cubicBezTo>
                    <a:pt x="12309" y="15279"/>
                    <a:pt x="12327" y="15279"/>
                    <a:pt x="12327" y="15295"/>
                  </a:cubicBezTo>
                  <a:cubicBezTo>
                    <a:pt x="12327" y="15351"/>
                    <a:pt x="12242" y="15370"/>
                    <a:pt x="12242" y="15423"/>
                  </a:cubicBezTo>
                  <a:cubicBezTo>
                    <a:pt x="12242" y="15460"/>
                    <a:pt x="12264" y="15460"/>
                    <a:pt x="12264" y="15495"/>
                  </a:cubicBezTo>
                  <a:cubicBezTo>
                    <a:pt x="12350" y="15476"/>
                    <a:pt x="12417" y="15476"/>
                    <a:pt x="12480" y="15423"/>
                  </a:cubicBezTo>
                  <a:cubicBezTo>
                    <a:pt x="12458" y="15532"/>
                    <a:pt x="12436" y="15604"/>
                    <a:pt x="12436" y="15694"/>
                  </a:cubicBezTo>
                  <a:cubicBezTo>
                    <a:pt x="12286" y="15604"/>
                    <a:pt x="12201" y="15513"/>
                    <a:pt x="12003" y="15513"/>
                  </a:cubicBezTo>
                  <a:cubicBezTo>
                    <a:pt x="11939" y="15513"/>
                    <a:pt x="11939" y="15623"/>
                    <a:pt x="11917" y="15694"/>
                  </a:cubicBezTo>
                  <a:cubicBezTo>
                    <a:pt x="11895" y="15676"/>
                    <a:pt x="11895" y="15676"/>
                    <a:pt x="11895" y="15676"/>
                  </a:cubicBezTo>
                  <a:cubicBezTo>
                    <a:pt x="11809" y="15532"/>
                    <a:pt x="11809" y="15423"/>
                    <a:pt x="11678" y="15314"/>
                  </a:cubicBezTo>
                  <a:cubicBezTo>
                    <a:pt x="11134" y="14861"/>
                    <a:pt x="11373" y="15151"/>
                    <a:pt x="11593" y="15151"/>
                  </a:cubicBezTo>
                  <a:cubicBezTo>
                    <a:pt x="11634" y="15151"/>
                    <a:pt x="11634" y="15151"/>
                    <a:pt x="11634" y="15151"/>
                  </a:cubicBezTo>
                  <a:cubicBezTo>
                    <a:pt x="11634" y="15061"/>
                    <a:pt x="11634" y="15061"/>
                    <a:pt x="11634" y="15061"/>
                  </a:cubicBezTo>
                  <a:cubicBezTo>
                    <a:pt x="11462" y="14677"/>
                    <a:pt x="11462" y="14677"/>
                    <a:pt x="11462" y="14677"/>
                  </a:cubicBezTo>
                  <a:cubicBezTo>
                    <a:pt x="11462" y="14568"/>
                    <a:pt x="11481" y="14496"/>
                    <a:pt x="11417" y="14405"/>
                  </a:cubicBezTo>
                  <a:cubicBezTo>
                    <a:pt x="11373" y="14333"/>
                    <a:pt x="11287" y="14315"/>
                    <a:pt x="11287" y="14224"/>
                  </a:cubicBezTo>
                  <a:cubicBezTo>
                    <a:pt x="11287" y="14205"/>
                    <a:pt x="11309" y="14187"/>
                    <a:pt x="11309" y="14149"/>
                  </a:cubicBezTo>
                  <a:cubicBezTo>
                    <a:pt x="11309" y="14059"/>
                    <a:pt x="11242" y="14024"/>
                    <a:pt x="11220" y="13934"/>
                  </a:cubicBezTo>
                  <a:cubicBezTo>
                    <a:pt x="11179" y="13843"/>
                    <a:pt x="11179" y="13753"/>
                    <a:pt x="11070" y="13697"/>
                  </a:cubicBezTo>
                  <a:cubicBezTo>
                    <a:pt x="10940" y="13640"/>
                    <a:pt x="10854" y="13606"/>
                    <a:pt x="10787" y="13497"/>
                  </a:cubicBezTo>
                  <a:cubicBezTo>
                    <a:pt x="10701" y="13388"/>
                    <a:pt x="10612" y="13350"/>
                    <a:pt x="10571" y="13244"/>
                  </a:cubicBezTo>
                  <a:cubicBezTo>
                    <a:pt x="10485" y="13041"/>
                    <a:pt x="10548" y="12916"/>
                    <a:pt x="10462" y="12735"/>
                  </a:cubicBezTo>
                  <a:cubicBezTo>
                    <a:pt x="10418" y="12642"/>
                    <a:pt x="10265" y="12642"/>
                    <a:pt x="10265" y="12551"/>
                  </a:cubicBezTo>
                  <a:cubicBezTo>
                    <a:pt x="10265" y="12532"/>
                    <a:pt x="10287" y="12517"/>
                    <a:pt x="10287" y="12498"/>
                  </a:cubicBezTo>
                  <a:cubicBezTo>
                    <a:pt x="10287" y="12333"/>
                    <a:pt x="9963" y="12423"/>
                    <a:pt x="9769" y="12389"/>
                  </a:cubicBezTo>
                  <a:cubicBezTo>
                    <a:pt x="9549" y="12370"/>
                    <a:pt x="9508" y="12152"/>
                    <a:pt x="9310" y="12152"/>
                  </a:cubicBezTo>
                  <a:cubicBezTo>
                    <a:pt x="9310" y="12080"/>
                    <a:pt x="9310" y="12080"/>
                    <a:pt x="9310" y="12080"/>
                  </a:cubicBezTo>
                  <a:cubicBezTo>
                    <a:pt x="9310" y="12061"/>
                    <a:pt x="9332" y="12042"/>
                    <a:pt x="9332" y="12008"/>
                  </a:cubicBezTo>
                  <a:cubicBezTo>
                    <a:pt x="9332" y="11933"/>
                    <a:pt x="9224" y="11952"/>
                    <a:pt x="9138" y="11914"/>
                  </a:cubicBezTo>
                  <a:cubicBezTo>
                    <a:pt x="9246" y="11861"/>
                    <a:pt x="9224" y="11789"/>
                    <a:pt x="9288" y="11699"/>
                  </a:cubicBezTo>
                  <a:cubicBezTo>
                    <a:pt x="9355" y="11718"/>
                    <a:pt x="9355" y="11752"/>
                    <a:pt x="9377" y="11808"/>
                  </a:cubicBezTo>
                  <a:cubicBezTo>
                    <a:pt x="9440" y="11718"/>
                    <a:pt x="9526" y="11680"/>
                    <a:pt x="9526" y="11571"/>
                  </a:cubicBezTo>
                  <a:cubicBezTo>
                    <a:pt x="9526" y="11371"/>
                    <a:pt x="9463" y="11153"/>
                    <a:pt x="9224" y="11153"/>
                  </a:cubicBezTo>
                  <a:cubicBezTo>
                    <a:pt x="9008" y="11153"/>
                    <a:pt x="8941" y="11281"/>
                    <a:pt x="8747" y="11315"/>
                  </a:cubicBezTo>
                  <a:cubicBezTo>
                    <a:pt x="8724" y="11299"/>
                    <a:pt x="8702" y="11299"/>
                    <a:pt x="8702" y="11281"/>
                  </a:cubicBezTo>
                  <a:cubicBezTo>
                    <a:pt x="8702" y="11243"/>
                    <a:pt x="8769" y="11225"/>
                    <a:pt x="8769" y="11190"/>
                  </a:cubicBezTo>
                  <a:cubicBezTo>
                    <a:pt x="8769" y="11153"/>
                    <a:pt x="8747" y="11153"/>
                    <a:pt x="8747" y="11115"/>
                  </a:cubicBezTo>
                  <a:cubicBezTo>
                    <a:pt x="8788" y="11134"/>
                    <a:pt x="8810" y="11153"/>
                    <a:pt x="8855" y="11171"/>
                  </a:cubicBezTo>
                  <a:cubicBezTo>
                    <a:pt x="8896" y="11153"/>
                    <a:pt x="8896" y="11153"/>
                    <a:pt x="8896" y="11153"/>
                  </a:cubicBezTo>
                  <a:cubicBezTo>
                    <a:pt x="8832" y="10934"/>
                    <a:pt x="8616" y="10881"/>
                    <a:pt x="8463" y="10700"/>
                  </a:cubicBezTo>
                  <a:cubicBezTo>
                    <a:pt x="8400" y="10625"/>
                    <a:pt x="8377" y="10516"/>
                    <a:pt x="8269" y="10516"/>
                  </a:cubicBezTo>
                  <a:cubicBezTo>
                    <a:pt x="8202" y="10516"/>
                    <a:pt x="8202" y="10606"/>
                    <a:pt x="8139" y="10606"/>
                  </a:cubicBezTo>
                  <a:cubicBezTo>
                    <a:pt x="8094" y="10606"/>
                    <a:pt x="8072" y="10588"/>
                    <a:pt x="8031" y="10553"/>
                  </a:cubicBezTo>
                  <a:cubicBezTo>
                    <a:pt x="7922" y="10606"/>
                    <a:pt x="7878" y="10716"/>
                    <a:pt x="7747" y="10716"/>
                  </a:cubicBezTo>
                  <a:cubicBezTo>
                    <a:pt x="7557" y="10716"/>
                    <a:pt x="7467" y="10625"/>
                    <a:pt x="7296" y="10535"/>
                  </a:cubicBezTo>
                  <a:cubicBezTo>
                    <a:pt x="7229" y="10497"/>
                    <a:pt x="7165" y="10516"/>
                    <a:pt x="7098" y="10482"/>
                  </a:cubicBezTo>
                  <a:cubicBezTo>
                    <a:pt x="6818" y="10335"/>
                    <a:pt x="6643" y="10207"/>
                    <a:pt x="6318" y="10207"/>
                  </a:cubicBezTo>
                  <a:cubicBezTo>
                    <a:pt x="6210" y="10207"/>
                    <a:pt x="6166" y="10297"/>
                    <a:pt x="6080" y="10354"/>
                  </a:cubicBezTo>
                  <a:cubicBezTo>
                    <a:pt x="5949" y="10388"/>
                    <a:pt x="5841" y="10388"/>
                    <a:pt x="5711" y="10407"/>
                  </a:cubicBezTo>
                  <a:cubicBezTo>
                    <a:pt x="5688" y="10135"/>
                    <a:pt x="5341" y="10116"/>
                    <a:pt x="5103" y="9917"/>
                  </a:cubicBezTo>
                  <a:cubicBezTo>
                    <a:pt x="4864" y="9773"/>
                    <a:pt x="4689" y="9717"/>
                    <a:pt x="4427" y="9589"/>
                  </a:cubicBezTo>
                  <a:cubicBezTo>
                    <a:pt x="4233" y="9498"/>
                    <a:pt x="4148" y="9389"/>
                    <a:pt x="3928" y="9389"/>
                  </a:cubicBezTo>
                  <a:cubicBezTo>
                    <a:pt x="3801" y="9389"/>
                    <a:pt x="3734" y="9480"/>
                    <a:pt x="3625" y="9536"/>
                  </a:cubicBezTo>
                  <a:cubicBezTo>
                    <a:pt x="3450" y="9608"/>
                    <a:pt x="3320" y="9645"/>
                    <a:pt x="3103" y="9645"/>
                  </a:cubicBezTo>
                  <a:cubicBezTo>
                    <a:pt x="2909" y="9645"/>
                    <a:pt x="2801" y="9626"/>
                    <a:pt x="2585" y="9626"/>
                  </a:cubicBezTo>
                  <a:cubicBezTo>
                    <a:pt x="2410" y="9626"/>
                    <a:pt x="2324" y="9645"/>
                    <a:pt x="2148" y="9645"/>
                  </a:cubicBezTo>
                  <a:cubicBezTo>
                    <a:pt x="1347" y="9645"/>
                    <a:pt x="1347" y="9645"/>
                    <a:pt x="1347" y="9645"/>
                  </a:cubicBezTo>
                  <a:cubicBezTo>
                    <a:pt x="239" y="9826"/>
                    <a:pt x="239" y="9826"/>
                    <a:pt x="239" y="9826"/>
                  </a:cubicBezTo>
                  <a:cubicBezTo>
                    <a:pt x="19" y="9826"/>
                    <a:pt x="19" y="9826"/>
                    <a:pt x="19" y="9826"/>
                  </a:cubicBezTo>
                  <a:lnTo>
                    <a:pt x="0" y="98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4" name="Google Shape;2744;p282"/>
            <p:cNvSpPr/>
            <p:nvPr/>
          </p:nvSpPr>
          <p:spPr>
            <a:xfrm>
              <a:off x="5918626" y="5486670"/>
              <a:ext cx="1896458" cy="1346021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334" y="18571"/>
                  </a:moveTo>
                  <a:cubicBezTo>
                    <a:pt x="10219" y="18613"/>
                    <a:pt x="10159" y="18739"/>
                    <a:pt x="10104" y="18859"/>
                  </a:cubicBezTo>
                  <a:cubicBezTo>
                    <a:pt x="10189" y="18859"/>
                    <a:pt x="10249" y="18859"/>
                    <a:pt x="10364" y="18859"/>
                  </a:cubicBezTo>
                  <a:cubicBezTo>
                    <a:pt x="10364" y="18781"/>
                    <a:pt x="10334" y="18697"/>
                    <a:pt x="10334" y="18571"/>
                  </a:cubicBezTo>
                  <a:close/>
                  <a:moveTo>
                    <a:pt x="0" y="16975"/>
                  </a:moveTo>
                  <a:cubicBezTo>
                    <a:pt x="30" y="35"/>
                    <a:pt x="30" y="35"/>
                    <a:pt x="30" y="35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349" y="162"/>
                    <a:pt x="494" y="119"/>
                    <a:pt x="723" y="239"/>
                  </a:cubicBezTo>
                  <a:cubicBezTo>
                    <a:pt x="1017" y="408"/>
                    <a:pt x="1102" y="731"/>
                    <a:pt x="1421" y="731"/>
                  </a:cubicBezTo>
                  <a:cubicBezTo>
                    <a:pt x="1596" y="731"/>
                    <a:pt x="1566" y="281"/>
                    <a:pt x="1741" y="281"/>
                  </a:cubicBezTo>
                  <a:cubicBezTo>
                    <a:pt x="1915" y="281"/>
                    <a:pt x="2030" y="408"/>
                    <a:pt x="2204" y="408"/>
                  </a:cubicBezTo>
                  <a:cubicBezTo>
                    <a:pt x="2324" y="408"/>
                    <a:pt x="2379" y="366"/>
                    <a:pt x="2499" y="366"/>
                  </a:cubicBezTo>
                  <a:cubicBezTo>
                    <a:pt x="2728" y="366"/>
                    <a:pt x="2843" y="654"/>
                    <a:pt x="2987" y="935"/>
                  </a:cubicBezTo>
                  <a:cubicBezTo>
                    <a:pt x="3017" y="1019"/>
                    <a:pt x="3047" y="1104"/>
                    <a:pt x="3107" y="1181"/>
                  </a:cubicBezTo>
                  <a:cubicBezTo>
                    <a:pt x="3222" y="1307"/>
                    <a:pt x="3456" y="1181"/>
                    <a:pt x="3456" y="1385"/>
                  </a:cubicBezTo>
                  <a:cubicBezTo>
                    <a:pt x="3456" y="1553"/>
                    <a:pt x="3396" y="1673"/>
                    <a:pt x="3396" y="1877"/>
                  </a:cubicBezTo>
                  <a:cubicBezTo>
                    <a:pt x="3396" y="2081"/>
                    <a:pt x="3511" y="2165"/>
                    <a:pt x="3571" y="2327"/>
                  </a:cubicBezTo>
                  <a:cubicBezTo>
                    <a:pt x="3686" y="2699"/>
                    <a:pt x="3716" y="3107"/>
                    <a:pt x="3975" y="3107"/>
                  </a:cubicBezTo>
                  <a:cubicBezTo>
                    <a:pt x="4149" y="3107"/>
                    <a:pt x="4179" y="2783"/>
                    <a:pt x="4179" y="2530"/>
                  </a:cubicBezTo>
                  <a:cubicBezTo>
                    <a:pt x="4209" y="2327"/>
                    <a:pt x="4354" y="2291"/>
                    <a:pt x="4384" y="2081"/>
                  </a:cubicBezTo>
                  <a:cubicBezTo>
                    <a:pt x="4499" y="2573"/>
                    <a:pt x="4848" y="2615"/>
                    <a:pt x="5167" y="2741"/>
                  </a:cubicBezTo>
                  <a:cubicBezTo>
                    <a:pt x="5426" y="2819"/>
                    <a:pt x="5516" y="3022"/>
                    <a:pt x="5750" y="3149"/>
                  </a:cubicBezTo>
                  <a:cubicBezTo>
                    <a:pt x="5720" y="3353"/>
                    <a:pt x="5631" y="3437"/>
                    <a:pt x="5631" y="3641"/>
                  </a:cubicBezTo>
                  <a:cubicBezTo>
                    <a:pt x="5631" y="4049"/>
                    <a:pt x="5631" y="4372"/>
                    <a:pt x="5835" y="4660"/>
                  </a:cubicBezTo>
                  <a:cubicBezTo>
                    <a:pt x="5980" y="4864"/>
                    <a:pt x="6269" y="4822"/>
                    <a:pt x="6269" y="5110"/>
                  </a:cubicBezTo>
                  <a:cubicBezTo>
                    <a:pt x="6269" y="5398"/>
                    <a:pt x="6269" y="5398"/>
                    <a:pt x="6269" y="5398"/>
                  </a:cubicBezTo>
                  <a:cubicBezTo>
                    <a:pt x="6269" y="5602"/>
                    <a:pt x="6474" y="5560"/>
                    <a:pt x="6588" y="5602"/>
                  </a:cubicBezTo>
                  <a:cubicBezTo>
                    <a:pt x="6793" y="5686"/>
                    <a:pt x="6877" y="5890"/>
                    <a:pt x="7052" y="6052"/>
                  </a:cubicBezTo>
                  <a:cubicBezTo>
                    <a:pt x="7376" y="6340"/>
                    <a:pt x="7606" y="6460"/>
                    <a:pt x="7780" y="6909"/>
                  </a:cubicBezTo>
                  <a:cubicBezTo>
                    <a:pt x="7840" y="7078"/>
                    <a:pt x="7955" y="7078"/>
                    <a:pt x="8040" y="7198"/>
                  </a:cubicBezTo>
                  <a:cubicBezTo>
                    <a:pt x="8214" y="7605"/>
                    <a:pt x="8304" y="7894"/>
                    <a:pt x="8593" y="8182"/>
                  </a:cubicBezTo>
                  <a:cubicBezTo>
                    <a:pt x="8798" y="8428"/>
                    <a:pt x="8912" y="8716"/>
                    <a:pt x="9202" y="8716"/>
                  </a:cubicBezTo>
                  <a:cubicBezTo>
                    <a:pt x="9261" y="8716"/>
                    <a:pt x="9261" y="8632"/>
                    <a:pt x="9316" y="8589"/>
                  </a:cubicBezTo>
                  <a:cubicBezTo>
                    <a:pt x="9436" y="8547"/>
                    <a:pt x="9521" y="8589"/>
                    <a:pt x="9640" y="8547"/>
                  </a:cubicBezTo>
                  <a:cubicBezTo>
                    <a:pt x="9611" y="8386"/>
                    <a:pt x="9551" y="8343"/>
                    <a:pt x="9551" y="8182"/>
                  </a:cubicBezTo>
                  <a:cubicBezTo>
                    <a:pt x="9551" y="7851"/>
                    <a:pt x="9785" y="7605"/>
                    <a:pt x="10014" y="7605"/>
                  </a:cubicBezTo>
                  <a:cubicBezTo>
                    <a:pt x="10219" y="7605"/>
                    <a:pt x="10334" y="7690"/>
                    <a:pt x="10538" y="7690"/>
                  </a:cubicBezTo>
                  <a:cubicBezTo>
                    <a:pt x="10683" y="7690"/>
                    <a:pt x="10713" y="7528"/>
                    <a:pt x="10827" y="7528"/>
                  </a:cubicBezTo>
                  <a:cubicBezTo>
                    <a:pt x="11236" y="7528"/>
                    <a:pt x="11321" y="8182"/>
                    <a:pt x="11700" y="8182"/>
                  </a:cubicBezTo>
                  <a:cubicBezTo>
                    <a:pt x="11760" y="8182"/>
                    <a:pt x="11760" y="8097"/>
                    <a:pt x="11815" y="8097"/>
                  </a:cubicBezTo>
                  <a:cubicBezTo>
                    <a:pt x="11935" y="8097"/>
                    <a:pt x="11960" y="8224"/>
                    <a:pt x="12104" y="8224"/>
                  </a:cubicBezTo>
                  <a:cubicBezTo>
                    <a:pt x="12164" y="8224"/>
                    <a:pt x="12194" y="8182"/>
                    <a:pt x="12279" y="8182"/>
                  </a:cubicBezTo>
                  <a:cubicBezTo>
                    <a:pt x="12369" y="8182"/>
                    <a:pt x="12398" y="8301"/>
                    <a:pt x="12453" y="8343"/>
                  </a:cubicBezTo>
                  <a:cubicBezTo>
                    <a:pt x="12628" y="8428"/>
                    <a:pt x="12772" y="8386"/>
                    <a:pt x="12947" y="8386"/>
                  </a:cubicBezTo>
                  <a:cubicBezTo>
                    <a:pt x="13067" y="8386"/>
                    <a:pt x="13067" y="8386"/>
                    <a:pt x="13067" y="8386"/>
                  </a:cubicBezTo>
                  <a:cubicBezTo>
                    <a:pt x="13067" y="8224"/>
                    <a:pt x="13067" y="8224"/>
                    <a:pt x="13067" y="8224"/>
                  </a:cubicBezTo>
                  <a:cubicBezTo>
                    <a:pt x="13092" y="8182"/>
                    <a:pt x="13122" y="8140"/>
                    <a:pt x="13152" y="8140"/>
                  </a:cubicBezTo>
                  <a:cubicBezTo>
                    <a:pt x="13211" y="8140"/>
                    <a:pt x="13236" y="8182"/>
                    <a:pt x="13296" y="8182"/>
                  </a:cubicBezTo>
                  <a:cubicBezTo>
                    <a:pt x="13356" y="8182"/>
                    <a:pt x="13386" y="8182"/>
                    <a:pt x="13441" y="8182"/>
                  </a:cubicBezTo>
                  <a:cubicBezTo>
                    <a:pt x="13560" y="8182"/>
                    <a:pt x="13615" y="8343"/>
                    <a:pt x="13730" y="8386"/>
                  </a:cubicBezTo>
                  <a:cubicBezTo>
                    <a:pt x="14024" y="8547"/>
                    <a:pt x="14199" y="8716"/>
                    <a:pt x="14518" y="8716"/>
                  </a:cubicBezTo>
                  <a:cubicBezTo>
                    <a:pt x="14663" y="8716"/>
                    <a:pt x="14633" y="8343"/>
                    <a:pt x="14777" y="8301"/>
                  </a:cubicBezTo>
                  <a:cubicBezTo>
                    <a:pt x="15211" y="8140"/>
                    <a:pt x="15446" y="7978"/>
                    <a:pt x="15880" y="7978"/>
                  </a:cubicBezTo>
                  <a:cubicBezTo>
                    <a:pt x="16259" y="7978"/>
                    <a:pt x="16488" y="8055"/>
                    <a:pt x="16782" y="8386"/>
                  </a:cubicBezTo>
                  <a:cubicBezTo>
                    <a:pt x="17012" y="8589"/>
                    <a:pt x="16982" y="8955"/>
                    <a:pt x="16982" y="9370"/>
                  </a:cubicBezTo>
                  <a:cubicBezTo>
                    <a:pt x="16982" y="9735"/>
                    <a:pt x="16982" y="9735"/>
                    <a:pt x="16982" y="9735"/>
                  </a:cubicBezTo>
                  <a:cubicBezTo>
                    <a:pt x="16982" y="10311"/>
                    <a:pt x="17301" y="10515"/>
                    <a:pt x="17301" y="11085"/>
                  </a:cubicBezTo>
                  <a:cubicBezTo>
                    <a:pt x="17301" y="11211"/>
                    <a:pt x="17276" y="11246"/>
                    <a:pt x="17276" y="11373"/>
                  </a:cubicBezTo>
                  <a:cubicBezTo>
                    <a:pt x="17276" y="11577"/>
                    <a:pt x="17421" y="11619"/>
                    <a:pt x="17565" y="11696"/>
                  </a:cubicBezTo>
                  <a:cubicBezTo>
                    <a:pt x="17795" y="11823"/>
                    <a:pt x="17914" y="11984"/>
                    <a:pt x="18144" y="12111"/>
                  </a:cubicBezTo>
                  <a:cubicBezTo>
                    <a:pt x="21600" y="14564"/>
                    <a:pt x="21600" y="14564"/>
                    <a:pt x="21600" y="14564"/>
                  </a:cubicBezTo>
                  <a:cubicBezTo>
                    <a:pt x="21600" y="14648"/>
                    <a:pt x="21545" y="14768"/>
                    <a:pt x="21455" y="14768"/>
                  </a:cubicBezTo>
                  <a:cubicBezTo>
                    <a:pt x="21311" y="14768"/>
                    <a:pt x="21251" y="14606"/>
                    <a:pt x="21221" y="14445"/>
                  </a:cubicBezTo>
                  <a:cubicBezTo>
                    <a:pt x="21166" y="14480"/>
                    <a:pt x="21136" y="14522"/>
                    <a:pt x="21076" y="14522"/>
                  </a:cubicBezTo>
                  <a:cubicBezTo>
                    <a:pt x="20877" y="14276"/>
                    <a:pt x="20902" y="14318"/>
                    <a:pt x="21076" y="14810"/>
                  </a:cubicBezTo>
                  <a:cubicBezTo>
                    <a:pt x="21076" y="15344"/>
                    <a:pt x="20672" y="15422"/>
                    <a:pt x="20353" y="15625"/>
                  </a:cubicBezTo>
                  <a:cubicBezTo>
                    <a:pt x="20263" y="15625"/>
                    <a:pt x="20263" y="15625"/>
                    <a:pt x="20263" y="15625"/>
                  </a:cubicBezTo>
                  <a:cubicBezTo>
                    <a:pt x="20119" y="15668"/>
                    <a:pt x="20034" y="15710"/>
                    <a:pt x="19859" y="15710"/>
                  </a:cubicBezTo>
                  <a:cubicBezTo>
                    <a:pt x="19745" y="15710"/>
                    <a:pt x="19685" y="15625"/>
                    <a:pt x="19570" y="15625"/>
                  </a:cubicBezTo>
                  <a:cubicBezTo>
                    <a:pt x="19510" y="15625"/>
                    <a:pt x="19480" y="15710"/>
                    <a:pt x="19421" y="15710"/>
                  </a:cubicBezTo>
                  <a:cubicBezTo>
                    <a:pt x="19336" y="15710"/>
                    <a:pt x="19336" y="15625"/>
                    <a:pt x="19251" y="15625"/>
                  </a:cubicBezTo>
                  <a:cubicBezTo>
                    <a:pt x="18902" y="15625"/>
                    <a:pt x="18697" y="15829"/>
                    <a:pt x="18318" y="15829"/>
                  </a:cubicBezTo>
                  <a:cubicBezTo>
                    <a:pt x="18204" y="15829"/>
                    <a:pt x="18114" y="15829"/>
                    <a:pt x="18059" y="15710"/>
                  </a:cubicBezTo>
                  <a:cubicBezTo>
                    <a:pt x="17969" y="15871"/>
                    <a:pt x="17825" y="15829"/>
                    <a:pt x="17650" y="15871"/>
                  </a:cubicBezTo>
                  <a:cubicBezTo>
                    <a:pt x="17505" y="15914"/>
                    <a:pt x="17421" y="15998"/>
                    <a:pt x="17276" y="15998"/>
                  </a:cubicBezTo>
                  <a:cubicBezTo>
                    <a:pt x="17216" y="15998"/>
                    <a:pt x="17216" y="15871"/>
                    <a:pt x="17186" y="15794"/>
                  </a:cubicBezTo>
                  <a:cubicBezTo>
                    <a:pt x="17101" y="16075"/>
                    <a:pt x="16867" y="16117"/>
                    <a:pt x="16638" y="16117"/>
                  </a:cubicBezTo>
                  <a:cubicBezTo>
                    <a:pt x="16548" y="16117"/>
                    <a:pt x="16518" y="15914"/>
                    <a:pt x="16433" y="15914"/>
                  </a:cubicBezTo>
                  <a:cubicBezTo>
                    <a:pt x="16259" y="15914"/>
                    <a:pt x="16169" y="15956"/>
                    <a:pt x="15999" y="15998"/>
                  </a:cubicBezTo>
                  <a:cubicBezTo>
                    <a:pt x="15999" y="16040"/>
                    <a:pt x="15999" y="16075"/>
                    <a:pt x="15999" y="16117"/>
                  </a:cubicBezTo>
                  <a:cubicBezTo>
                    <a:pt x="15999" y="16279"/>
                    <a:pt x="16024" y="16406"/>
                    <a:pt x="16084" y="16532"/>
                  </a:cubicBezTo>
                  <a:cubicBezTo>
                    <a:pt x="15880" y="16694"/>
                    <a:pt x="15590" y="16694"/>
                    <a:pt x="15590" y="17017"/>
                  </a:cubicBezTo>
                  <a:cubicBezTo>
                    <a:pt x="15590" y="17059"/>
                    <a:pt x="15590" y="17059"/>
                    <a:pt x="15590" y="17101"/>
                  </a:cubicBezTo>
                  <a:cubicBezTo>
                    <a:pt x="15735" y="16975"/>
                    <a:pt x="15795" y="16898"/>
                    <a:pt x="15969" y="16855"/>
                  </a:cubicBezTo>
                  <a:cubicBezTo>
                    <a:pt x="15675" y="17263"/>
                    <a:pt x="15590" y="17551"/>
                    <a:pt x="15301" y="17959"/>
                  </a:cubicBezTo>
                  <a:cubicBezTo>
                    <a:pt x="15037" y="18332"/>
                    <a:pt x="14892" y="18535"/>
                    <a:pt x="14603" y="18859"/>
                  </a:cubicBezTo>
                  <a:cubicBezTo>
                    <a:pt x="14458" y="19027"/>
                    <a:pt x="14398" y="19147"/>
                    <a:pt x="14224" y="19231"/>
                  </a:cubicBezTo>
                  <a:cubicBezTo>
                    <a:pt x="13964" y="19351"/>
                    <a:pt x="13790" y="19266"/>
                    <a:pt x="13560" y="19393"/>
                  </a:cubicBezTo>
                  <a:cubicBezTo>
                    <a:pt x="13266" y="19555"/>
                    <a:pt x="13092" y="19716"/>
                    <a:pt x="12802" y="19716"/>
                  </a:cubicBezTo>
                  <a:cubicBezTo>
                    <a:pt x="12718" y="19716"/>
                    <a:pt x="12658" y="19716"/>
                    <a:pt x="12573" y="19716"/>
                  </a:cubicBezTo>
                  <a:cubicBezTo>
                    <a:pt x="12598" y="19927"/>
                    <a:pt x="12658" y="20047"/>
                    <a:pt x="12748" y="20250"/>
                  </a:cubicBezTo>
                  <a:cubicBezTo>
                    <a:pt x="12772" y="20377"/>
                    <a:pt x="12802" y="20539"/>
                    <a:pt x="12892" y="20539"/>
                  </a:cubicBezTo>
                  <a:cubicBezTo>
                    <a:pt x="13007" y="20539"/>
                    <a:pt x="13092" y="20454"/>
                    <a:pt x="13181" y="20377"/>
                  </a:cubicBezTo>
                  <a:cubicBezTo>
                    <a:pt x="13181" y="20412"/>
                    <a:pt x="13181" y="20454"/>
                    <a:pt x="13181" y="20496"/>
                  </a:cubicBezTo>
                  <a:cubicBezTo>
                    <a:pt x="13181" y="20946"/>
                    <a:pt x="13152" y="21192"/>
                    <a:pt x="13122" y="21600"/>
                  </a:cubicBezTo>
                  <a:cubicBezTo>
                    <a:pt x="12917" y="21523"/>
                    <a:pt x="12917" y="21234"/>
                    <a:pt x="12832" y="20946"/>
                  </a:cubicBezTo>
                  <a:cubicBezTo>
                    <a:pt x="12748" y="20700"/>
                    <a:pt x="12628" y="20581"/>
                    <a:pt x="12628" y="20293"/>
                  </a:cubicBezTo>
                  <a:cubicBezTo>
                    <a:pt x="12453" y="20250"/>
                    <a:pt x="12369" y="20131"/>
                    <a:pt x="12194" y="20131"/>
                  </a:cubicBezTo>
                  <a:cubicBezTo>
                    <a:pt x="12049" y="20131"/>
                    <a:pt x="12079" y="20412"/>
                    <a:pt x="12049" y="20623"/>
                  </a:cubicBezTo>
                  <a:cubicBezTo>
                    <a:pt x="11905" y="20412"/>
                    <a:pt x="11905" y="20250"/>
                    <a:pt x="11815" y="20004"/>
                  </a:cubicBezTo>
                  <a:cubicBezTo>
                    <a:pt x="11760" y="19927"/>
                    <a:pt x="11670" y="19885"/>
                    <a:pt x="11670" y="19758"/>
                  </a:cubicBezTo>
                  <a:cubicBezTo>
                    <a:pt x="11670" y="19681"/>
                    <a:pt x="11730" y="19681"/>
                    <a:pt x="11760" y="19639"/>
                  </a:cubicBezTo>
                  <a:cubicBezTo>
                    <a:pt x="11730" y="19512"/>
                    <a:pt x="11760" y="19351"/>
                    <a:pt x="11670" y="19351"/>
                  </a:cubicBezTo>
                  <a:cubicBezTo>
                    <a:pt x="11526" y="19351"/>
                    <a:pt x="11466" y="19512"/>
                    <a:pt x="11351" y="19555"/>
                  </a:cubicBezTo>
                  <a:cubicBezTo>
                    <a:pt x="11266" y="19597"/>
                    <a:pt x="11236" y="19597"/>
                    <a:pt x="11147" y="19597"/>
                  </a:cubicBezTo>
                  <a:cubicBezTo>
                    <a:pt x="11002" y="19597"/>
                    <a:pt x="11002" y="19393"/>
                    <a:pt x="10917" y="19189"/>
                  </a:cubicBezTo>
                  <a:cubicBezTo>
                    <a:pt x="10798" y="19027"/>
                    <a:pt x="10653" y="18943"/>
                    <a:pt x="10653" y="18697"/>
                  </a:cubicBezTo>
                  <a:cubicBezTo>
                    <a:pt x="10653" y="18613"/>
                    <a:pt x="10713" y="18535"/>
                    <a:pt x="10713" y="18451"/>
                  </a:cubicBezTo>
                  <a:cubicBezTo>
                    <a:pt x="10713" y="18409"/>
                    <a:pt x="10683" y="18409"/>
                    <a:pt x="10683" y="18367"/>
                  </a:cubicBezTo>
                  <a:cubicBezTo>
                    <a:pt x="10653" y="18367"/>
                    <a:pt x="10653" y="18367"/>
                    <a:pt x="10653" y="18367"/>
                  </a:cubicBezTo>
                  <a:cubicBezTo>
                    <a:pt x="10568" y="18367"/>
                    <a:pt x="10538" y="18409"/>
                    <a:pt x="10453" y="18409"/>
                  </a:cubicBezTo>
                  <a:cubicBezTo>
                    <a:pt x="10189" y="18367"/>
                    <a:pt x="10189" y="18367"/>
                    <a:pt x="10189" y="18367"/>
                  </a:cubicBezTo>
                  <a:cubicBezTo>
                    <a:pt x="10014" y="18367"/>
                    <a:pt x="9900" y="18367"/>
                    <a:pt x="9755" y="18535"/>
                  </a:cubicBezTo>
                  <a:cubicBezTo>
                    <a:pt x="9640" y="18613"/>
                    <a:pt x="9611" y="18781"/>
                    <a:pt x="9496" y="18781"/>
                  </a:cubicBezTo>
                  <a:cubicBezTo>
                    <a:pt x="9316" y="18781"/>
                    <a:pt x="9231" y="18571"/>
                    <a:pt x="9231" y="18367"/>
                  </a:cubicBezTo>
                  <a:cubicBezTo>
                    <a:pt x="9231" y="18121"/>
                    <a:pt x="9466" y="18205"/>
                    <a:pt x="9581" y="18043"/>
                  </a:cubicBezTo>
                  <a:cubicBezTo>
                    <a:pt x="9785" y="17755"/>
                    <a:pt x="9930" y="17551"/>
                    <a:pt x="9930" y="17144"/>
                  </a:cubicBezTo>
                  <a:cubicBezTo>
                    <a:pt x="9930" y="16813"/>
                    <a:pt x="9840" y="16652"/>
                    <a:pt x="9695" y="16406"/>
                  </a:cubicBezTo>
                  <a:cubicBezTo>
                    <a:pt x="9611" y="16244"/>
                    <a:pt x="9611" y="16040"/>
                    <a:pt x="9466" y="16040"/>
                  </a:cubicBezTo>
                  <a:cubicBezTo>
                    <a:pt x="9346" y="16040"/>
                    <a:pt x="9316" y="16202"/>
                    <a:pt x="9231" y="16321"/>
                  </a:cubicBezTo>
                  <a:cubicBezTo>
                    <a:pt x="9057" y="16490"/>
                    <a:pt x="8912" y="16532"/>
                    <a:pt x="8708" y="16736"/>
                  </a:cubicBezTo>
                  <a:cubicBezTo>
                    <a:pt x="8593" y="16813"/>
                    <a:pt x="8503" y="16898"/>
                    <a:pt x="8419" y="17017"/>
                  </a:cubicBezTo>
                  <a:cubicBezTo>
                    <a:pt x="8359" y="17144"/>
                    <a:pt x="8244" y="17144"/>
                    <a:pt x="8244" y="17263"/>
                  </a:cubicBezTo>
                  <a:cubicBezTo>
                    <a:pt x="8244" y="17425"/>
                    <a:pt x="8389" y="17509"/>
                    <a:pt x="8503" y="17509"/>
                  </a:cubicBezTo>
                  <a:cubicBezTo>
                    <a:pt x="8683" y="17509"/>
                    <a:pt x="8768" y="17347"/>
                    <a:pt x="8912" y="17221"/>
                  </a:cubicBezTo>
                  <a:cubicBezTo>
                    <a:pt x="8942" y="17263"/>
                    <a:pt x="8972" y="17305"/>
                    <a:pt x="8972" y="17347"/>
                  </a:cubicBezTo>
                  <a:cubicBezTo>
                    <a:pt x="8972" y="17678"/>
                    <a:pt x="8738" y="17713"/>
                    <a:pt x="8533" y="17840"/>
                  </a:cubicBezTo>
                  <a:cubicBezTo>
                    <a:pt x="8189" y="18121"/>
                    <a:pt x="7985" y="18332"/>
                    <a:pt x="7606" y="18571"/>
                  </a:cubicBezTo>
                  <a:cubicBezTo>
                    <a:pt x="7202" y="18859"/>
                    <a:pt x="7112" y="19266"/>
                    <a:pt x="6763" y="19639"/>
                  </a:cubicBezTo>
                  <a:cubicBezTo>
                    <a:pt x="6678" y="19716"/>
                    <a:pt x="6588" y="19716"/>
                    <a:pt x="6503" y="19801"/>
                  </a:cubicBezTo>
                  <a:cubicBezTo>
                    <a:pt x="6389" y="19969"/>
                    <a:pt x="6414" y="20335"/>
                    <a:pt x="6239" y="20335"/>
                  </a:cubicBezTo>
                  <a:cubicBezTo>
                    <a:pt x="5950" y="20335"/>
                    <a:pt x="5865" y="19885"/>
                    <a:pt x="5601" y="19885"/>
                  </a:cubicBezTo>
                  <a:cubicBezTo>
                    <a:pt x="5576" y="19885"/>
                    <a:pt x="5546" y="19969"/>
                    <a:pt x="5516" y="19969"/>
                  </a:cubicBezTo>
                  <a:cubicBezTo>
                    <a:pt x="5282" y="19969"/>
                    <a:pt x="5227" y="19639"/>
                    <a:pt x="4992" y="19477"/>
                  </a:cubicBezTo>
                  <a:cubicBezTo>
                    <a:pt x="4788" y="19351"/>
                    <a:pt x="4613" y="19393"/>
                    <a:pt x="4414" y="19189"/>
                  </a:cubicBezTo>
                  <a:cubicBezTo>
                    <a:pt x="4035" y="18781"/>
                    <a:pt x="3890" y="18247"/>
                    <a:pt x="3396" y="18247"/>
                  </a:cubicBezTo>
                  <a:cubicBezTo>
                    <a:pt x="3222" y="18247"/>
                    <a:pt x="3137" y="18409"/>
                    <a:pt x="2933" y="18409"/>
                  </a:cubicBezTo>
                  <a:cubicBezTo>
                    <a:pt x="2843" y="18409"/>
                    <a:pt x="2813" y="18289"/>
                    <a:pt x="2728" y="18205"/>
                  </a:cubicBezTo>
                  <a:cubicBezTo>
                    <a:pt x="2499" y="17959"/>
                    <a:pt x="2324" y="17797"/>
                    <a:pt x="2000" y="17797"/>
                  </a:cubicBezTo>
                  <a:cubicBezTo>
                    <a:pt x="1915" y="17797"/>
                    <a:pt x="1885" y="17882"/>
                    <a:pt x="1800" y="17917"/>
                  </a:cubicBezTo>
                  <a:cubicBezTo>
                    <a:pt x="1686" y="17959"/>
                    <a:pt x="1511" y="17917"/>
                    <a:pt x="1511" y="18086"/>
                  </a:cubicBezTo>
                  <a:cubicBezTo>
                    <a:pt x="1511" y="18163"/>
                    <a:pt x="1536" y="18205"/>
                    <a:pt x="1536" y="18289"/>
                  </a:cubicBezTo>
                  <a:cubicBezTo>
                    <a:pt x="1536" y="18409"/>
                    <a:pt x="1536" y="18409"/>
                    <a:pt x="1536" y="18409"/>
                  </a:cubicBezTo>
                  <a:cubicBezTo>
                    <a:pt x="1451" y="18409"/>
                    <a:pt x="1451" y="18409"/>
                    <a:pt x="1451" y="18409"/>
                  </a:cubicBezTo>
                  <a:cubicBezTo>
                    <a:pt x="1162" y="18247"/>
                    <a:pt x="1072" y="18001"/>
                    <a:pt x="843" y="17678"/>
                  </a:cubicBezTo>
                  <a:cubicBezTo>
                    <a:pt x="579" y="17263"/>
                    <a:pt x="349" y="17059"/>
                    <a:pt x="0" y="169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5" name="Google Shape;2745;p282"/>
            <p:cNvSpPr/>
            <p:nvPr/>
          </p:nvSpPr>
          <p:spPr>
            <a:xfrm>
              <a:off x="5922488" y="4037823"/>
              <a:ext cx="2657536" cy="235634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401" y="21600"/>
                  </a:moveTo>
                  <a:cubicBezTo>
                    <a:pt x="15422" y="21576"/>
                    <a:pt x="15422" y="21552"/>
                    <a:pt x="15422" y="21532"/>
                  </a:cubicBezTo>
                  <a:cubicBezTo>
                    <a:pt x="15422" y="21343"/>
                    <a:pt x="15422" y="21343"/>
                    <a:pt x="15422" y="21343"/>
                  </a:cubicBezTo>
                  <a:cubicBezTo>
                    <a:pt x="15422" y="21178"/>
                    <a:pt x="15465" y="21086"/>
                    <a:pt x="15465" y="20945"/>
                  </a:cubicBezTo>
                  <a:cubicBezTo>
                    <a:pt x="15465" y="20805"/>
                    <a:pt x="15443" y="20736"/>
                    <a:pt x="15443" y="20616"/>
                  </a:cubicBezTo>
                  <a:cubicBezTo>
                    <a:pt x="15361" y="20616"/>
                    <a:pt x="15361" y="20616"/>
                    <a:pt x="15361" y="20616"/>
                  </a:cubicBezTo>
                  <a:cubicBezTo>
                    <a:pt x="15319" y="20616"/>
                    <a:pt x="15319" y="20640"/>
                    <a:pt x="15276" y="20664"/>
                  </a:cubicBezTo>
                  <a:cubicBezTo>
                    <a:pt x="15276" y="20572"/>
                    <a:pt x="15276" y="20572"/>
                    <a:pt x="15276" y="20572"/>
                  </a:cubicBezTo>
                  <a:cubicBezTo>
                    <a:pt x="15340" y="20339"/>
                    <a:pt x="15340" y="20339"/>
                    <a:pt x="15340" y="20339"/>
                  </a:cubicBezTo>
                  <a:cubicBezTo>
                    <a:pt x="15319" y="20291"/>
                    <a:pt x="15297" y="20267"/>
                    <a:pt x="15297" y="20222"/>
                  </a:cubicBezTo>
                  <a:cubicBezTo>
                    <a:pt x="15297" y="20034"/>
                    <a:pt x="15465" y="19941"/>
                    <a:pt x="15465" y="19728"/>
                  </a:cubicBezTo>
                  <a:cubicBezTo>
                    <a:pt x="15465" y="19704"/>
                    <a:pt x="15443" y="19704"/>
                    <a:pt x="15443" y="19704"/>
                  </a:cubicBezTo>
                  <a:cubicBezTo>
                    <a:pt x="15443" y="19495"/>
                    <a:pt x="15586" y="19403"/>
                    <a:pt x="15586" y="19214"/>
                  </a:cubicBezTo>
                  <a:cubicBezTo>
                    <a:pt x="15586" y="18889"/>
                    <a:pt x="15586" y="18889"/>
                    <a:pt x="15586" y="18889"/>
                  </a:cubicBezTo>
                  <a:cubicBezTo>
                    <a:pt x="15586" y="18748"/>
                    <a:pt x="15710" y="18676"/>
                    <a:pt x="15710" y="18536"/>
                  </a:cubicBezTo>
                  <a:cubicBezTo>
                    <a:pt x="15710" y="18351"/>
                    <a:pt x="15628" y="18278"/>
                    <a:pt x="15628" y="18094"/>
                  </a:cubicBezTo>
                  <a:cubicBezTo>
                    <a:pt x="15628" y="17977"/>
                    <a:pt x="15753" y="17953"/>
                    <a:pt x="15753" y="17837"/>
                  </a:cubicBezTo>
                  <a:cubicBezTo>
                    <a:pt x="15753" y="17813"/>
                    <a:pt x="15710" y="17837"/>
                    <a:pt x="15710" y="17813"/>
                  </a:cubicBezTo>
                  <a:cubicBezTo>
                    <a:pt x="15710" y="17604"/>
                    <a:pt x="15856" y="17507"/>
                    <a:pt x="15856" y="17298"/>
                  </a:cubicBezTo>
                  <a:cubicBezTo>
                    <a:pt x="15920" y="17323"/>
                    <a:pt x="15960" y="17250"/>
                    <a:pt x="15981" y="17158"/>
                  </a:cubicBezTo>
                  <a:cubicBezTo>
                    <a:pt x="16024" y="17066"/>
                    <a:pt x="16106" y="17017"/>
                    <a:pt x="16106" y="16901"/>
                  </a:cubicBezTo>
                  <a:cubicBezTo>
                    <a:pt x="16106" y="16668"/>
                    <a:pt x="16230" y="16572"/>
                    <a:pt x="16273" y="16363"/>
                  </a:cubicBezTo>
                  <a:cubicBezTo>
                    <a:pt x="16291" y="16246"/>
                    <a:pt x="16334" y="16130"/>
                    <a:pt x="16398" y="16033"/>
                  </a:cubicBezTo>
                  <a:cubicBezTo>
                    <a:pt x="16376" y="16013"/>
                    <a:pt x="16355" y="16013"/>
                    <a:pt x="16355" y="15965"/>
                  </a:cubicBezTo>
                  <a:cubicBezTo>
                    <a:pt x="16355" y="15897"/>
                    <a:pt x="16501" y="15800"/>
                    <a:pt x="16561" y="15941"/>
                  </a:cubicBezTo>
                  <a:cubicBezTo>
                    <a:pt x="16583" y="15941"/>
                    <a:pt x="16583" y="15941"/>
                    <a:pt x="16604" y="15941"/>
                  </a:cubicBezTo>
                  <a:cubicBezTo>
                    <a:pt x="16626" y="15941"/>
                    <a:pt x="16643" y="15965"/>
                    <a:pt x="16665" y="15965"/>
                  </a:cubicBezTo>
                  <a:cubicBezTo>
                    <a:pt x="16686" y="15965"/>
                    <a:pt x="16707" y="15941"/>
                    <a:pt x="16707" y="15941"/>
                  </a:cubicBezTo>
                  <a:cubicBezTo>
                    <a:pt x="16665" y="15849"/>
                    <a:pt x="16643" y="15776"/>
                    <a:pt x="16643" y="15640"/>
                  </a:cubicBezTo>
                  <a:cubicBezTo>
                    <a:pt x="16643" y="15592"/>
                    <a:pt x="16707" y="15567"/>
                    <a:pt x="16747" y="15567"/>
                  </a:cubicBezTo>
                  <a:cubicBezTo>
                    <a:pt x="16853" y="15640"/>
                    <a:pt x="16871" y="15824"/>
                    <a:pt x="16768" y="15334"/>
                  </a:cubicBezTo>
                  <a:cubicBezTo>
                    <a:pt x="16747" y="15310"/>
                    <a:pt x="16747" y="15262"/>
                    <a:pt x="16729" y="15218"/>
                  </a:cubicBezTo>
                  <a:cubicBezTo>
                    <a:pt x="16871" y="15077"/>
                    <a:pt x="16957" y="14937"/>
                    <a:pt x="16957" y="14724"/>
                  </a:cubicBezTo>
                  <a:cubicBezTo>
                    <a:pt x="16957" y="14491"/>
                    <a:pt x="16957" y="14491"/>
                    <a:pt x="16957" y="14491"/>
                  </a:cubicBezTo>
                  <a:cubicBezTo>
                    <a:pt x="16957" y="14447"/>
                    <a:pt x="16893" y="14423"/>
                    <a:pt x="16893" y="14375"/>
                  </a:cubicBezTo>
                  <a:cubicBezTo>
                    <a:pt x="16893" y="14258"/>
                    <a:pt x="16978" y="14214"/>
                    <a:pt x="17017" y="14118"/>
                  </a:cubicBezTo>
                  <a:cubicBezTo>
                    <a:pt x="17103" y="13909"/>
                    <a:pt x="17206" y="13792"/>
                    <a:pt x="17327" y="13603"/>
                  </a:cubicBezTo>
                  <a:cubicBezTo>
                    <a:pt x="17576" y="13206"/>
                    <a:pt x="17701" y="12905"/>
                    <a:pt x="17701" y="12411"/>
                  </a:cubicBezTo>
                  <a:cubicBezTo>
                    <a:pt x="17701" y="12366"/>
                    <a:pt x="17683" y="12318"/>
                    <a:pt x="17640" y="12318"/>
                  </a:cubicBezTo>
                  <a:cubicBezTo>
                    <a:pt x="17558" y="12318"/>
                    <a:pt x="17537" y="12386"/>
                    <a:pt x="17452" y="12411"/>
                  </a:cubicBezTo>
                  <a:cubicBezTo>
                    <a:pt x="17452" y="12318"/>
                    <a:pt x="17452" y="12270"/>
                    <a:pt x="17452" y="12202"/>
                  </a:cubicBezTo>
                  <a:cubicBezTo>
                    <a:pt x="17452" y="12105"/>
                    <a:pt x="17391" y="12061"/>
                    <a:pt x="17391" y="11989"/>
                  </a:cubicBezTo>
                  <a:cubicBezTo>
                    <a:pt x="17391" y="11969"/>
                    <a:pt x="17412" y="11969"/>
                    <a:pt x="17412" y="11945"/>
                  </a:cubicBezTo>
                  <a:cubicBezTo>
                    <a:pt x="17452" y="11969"/>
                    <a:pt x="17473" y="12013"/>
                    <a:pt x="17516" y="12013"/>
                  </a:cubicBezTo>
                  <a:cubicBezTo>
                    <a:pt x="17558" y="12013"/>
                    <a:pt x="17576" y="11945"/>
                    <a:pt x="17619" y="11945"/>
                  </a:cubicBezTo>
                  <a:cubicBezTo>
                    <a:pt x="17662" y="11945"/>
                    <a:pt x="17683" y="12013"/>
                    <a:pt x="17744" y="12013"/>
                  </a:cubicBezTo>
                  <a:cubicBezTo>
                    <a:pt x="17826" y="12013"/>
                    <a:pt x="17929" y="11969"/>
                    <a:pt x="17929" y="11848"/>
                  </a:cubicBezTo>
                  <a:cubicBezTo>
                    <a:pt x="17929" y="11804"/>
                    <a:pt x="17907" y="11804"/>
                    <a:pt x="17907" y="11756"/>
                  </a:cubicBezTo>
                  <a:cubicBezTo>
                    <a:pt x="17907" y="11571"/>
                    <a:pt x="18096" y="11547"/>
                    <a:pt x="18096" y="11358"/>
                  </a:cubicBezTo>
                  <a:cubicBezTo>
                    <a:pt x="18096" y="11077"/>
                    <a:pt x="18096" y="11077"/>
                    <a:pt x="18096" y="11077"/>
                  </a:cubicBezTo>
                  <a:cubicBezTo>
                    <a:pt x="18096" y="11009"/>
                    <a:pt x="18139" y="10985"/>
                    <a:pt x="18178" y="10985"/>
                  </a:cubicBezTo>
                  <a:cubicBezTo>
                    <a:pt x="18242" y="10985"/>
                    <a:pt x="18242" y="10985"/>
                    <a:pt x="18242" y="10985"/>
                  </a:cubicBezTo>
                  <a:cubicBezTo>
                    <a:pt x="18242" y="11077"/>
                    <a:pt x="18221" y="11149"/>
                    <a:pt x="18242" y="11242"/>
                  </a:cubicBezTo>
                  <a:cubicBezTo>
                    <a:pt x="18303" y="11101"/>
                    <a:pt x="18303" y="11009"/>
                    <a:pt x="18385" y="10868"/>
                  </a:cubicBezTo>
                  <a:cubicBezTo>
                    <a:pt x="18509" y="10635"/>
                    <a:pt x="18698" y="10611"/>
                    <a:pt x="18823" y="10378"/>
                  </a:cubicBezTo>
                  <a:cubicBezTo>
                    <a:pt x="18844" y="10306"/>
                    <a:pt x="18823" y="10262"/>
                    <a:pt x="18862" y="10190"/>
                  </a:cubicBezTo>
                  <a:cubicBezTo>
                    <a:pt x="18947" y="10025"/>
                    <a:pt x="19111" y="10097"/>
                    <a:pt x="19278" y="10025"/>
                  </a:cubicBezTo>
                  <a:cubicBezTo>
                    <a:pt x="19424" y="9957"/>
                    <a:pt x="19464" y="9816"/>
                    <a:pt x="19609" y="9724"/>
                  </a:cubicBezTo>
                  <a:cubicBezTo>
                    <a:pt x="19670" y="9675"/>
                    <a:pt x="19755" y="9631"/>
                    <a:pt x="19755" y="9535"/>
                  </a:cubicBezTo>
                  <a:cubicBezTo>
                    <a:pt x="19755" y="9418"/>
                    <a:pt x="19734" y="9254"/>
                    <a:pt x="19631" y="9254"/>
                  </a:cubicBezTo>
                  <a:cubicBezTo>
                    <a:pt x="19609" y="9254"/>
                    <a:pt x="19609" y="9278"/>
                    <a:pt x="19588" y="9278"/>
                  </a:cubicBezTo>
                  <a:cubicBezTo>
                    <a:pt x="19588" y="9185"/>
                    <a:pt x="19545" y="9137"/>
                    <a:pt x="19545" y="9021"/>
                  </a:cubicBezTo>
                  <a:cubicBezTo>
                    <a:pt x="19545" y="8904"/>
                    <a:pt x="19734" y="8952"/>
                    <a:pt x="19777" y="8856"/>
                  </a:cubicBezTo>
                  <a:cubicBezTo>
                    <a:pt x="19816" y="8764"/>
                    <a:pt x="19795" y="8716"/>
                    <a:pt x="19837" y="8647"/>
                  </a:cubicBezTo>
                  <a:cubicBezTo>
                    <a:pt x="19941" y="8438"/>
                    <a:pt x="20108" y="8390"/>
                    <a:pt x="20190" y="8157"/>
                  </a:cubicBezTo>
                  <a:cubicBezTo>
                    <a:pt x="20250" y="7944"/>
                    <a:pt x="20293" y="7828"/>
                    <a:pt x="20315" y="7595"/>
                  </a:cubicBezTo>
                  <a:cubicBezTo>
                    <a:pt x="20336" y="7547"/>
                    <a:pt x="20375" y="7527"/>
                    <a:pt x="20418" y="7478"/>
                  </a:cubicBezTo>
                  <a:cubicBezTo>
                    <a:pt x="20500" y="7338"/>
                    <a:pt x="20521" y="7246"/>
                    <a:pt x="20542" y="7081"/>
                  </a:cubicBezTo>
                  <a:cubicBezTo>
                    <a:pt x="20585" y="6800"/>
                    <a:pt x="20728" y="6635"/>
                    <a:pt x="20728" y="6358"/>
                  </a:cubicBezTo>
                  <a:cubicBezTo>
                    <a:pt x="20728" y="6262"/>
                    <a:pt x="20728" y="6217"/>
                    <a:pt x="20728" y="6145"/>
                  </a:cubicBezTo>
                  <a:cubicBezTo>
                    <a:pt x="20585" y="6121"/>
                    <a:pt x="20624" y="5936"/>
                    <a:pt x="20624" y="5772"/>
                  </a:cubicBezTo>
                  <a:cubicBezTo>
                    <a:pt x="20624" y="5607"/>
                    <a:pt x="20688" y="5514"/>
                    <a:pt x="20706" y="5350"/>
                  </a:cubicBezTo>
                  <a:cubicBezTo>
                    <a:pt x="20792" y="5049"/>
                    <a:pt x="20792" y="4884"/>
                    <a:pt x="20874" y="4579"/>
                  </a:cubicBezTo>
                  <a:cubicBezTo>
                    <a:pt x="20895" y="4462"/>
                    <a:pt x="20998" y="4414"/>
                    <a:pt x="20998" y="4253"/>
                  </a:cubicBezTo>
                  <a:cubicBezTo>
                    <a:pt x="20998" y="4205"/>
                    <a:pt x="20998" y="4181"/>
                    <a:pt x="20998" y="4133"/>
                  </a:cubicBezTo>
                  <a:cubicBezTo>
                    <a:pt x="20998" y="4016"/>
                    <a:pt x="21101" y="3972"/>
                    <a:pt x="21101" y="3856"/>
                  </a:cubicBezTo>
                  <a:cubicBezTo>
                    <a:pt x="21101" y="3808"/>
                    <a:pt x="21059" y="3783"/>
                    <a:pt x="21059" y="3759"/>
                  </a:cubicBezTo>
                  <a:cubicBezTo>
                    <a:pt x="21059" y="3454"/>
                    <a:pt x="21226" y="3318"/>
                    <a:pt x="21226" y="3036"/>
                  </a:cubicBezTo>
                  <a:cubicBezTo>
                    <a:pt x="21226" y="2896"/>
                    <a:pt x="21123" y="2824"/>
                    <a:pt x="20998" y="2824"/>
                  </a:cubicBezTo>
                  <a:cubicBezTo>
                    <a:pt x="20955" y="2824"/>
                    <a:pt x="20916" y="2848"/>
                    <a:pt x="20874" y="2872"/>
                  </a:cubicBezTo>
                  <a:cubicBezTo>
                    <a:pt x="20895" y="2824"/>
                    <a:pt x="20895" y="2824"/>
                    <a:pt x="20895" y="2824"/>
                  </a:cubicBezTo>
                  <a:cubicBezTo>
                    <a:pt x="20955" y="2663"/>
                    <a:pt x="21144" y="2683"/>
                    <a:pt x="21247" y="2546"/>
                  </a:cubicBezTo>
                  <a:cubicBezTo>
                    <a:pt x="21393" y="2334"/>
                    <a:pt x="21308" y="2125"/>
                    <a:pt x="21393" y="1868"/>
                  </a:cubicBezTo>
                  <a:cubicBezTo>
                    <a:pt x="21454" y="1679"/>
                    <a:pt x="21600" y="1586"/>
                    <a:pt x="21600" y="1398"/>
                  </a:cubicBezTo>
                  <a:cubicBezTo>
                    <a:pt x="21600" y="1121"/>
                    <a:pt x="21518" y="956"/>
                    <a:pt x="21518" y="699"/>
                  </a:cubicBezTo>
                  <a:cubicBezTo>
                    <a:pt x="21518" y="534"/>
                    <a:pt x="21557" y="442"/>
                    <a:pt x="21557" y="277"/>
                  </a:cubicBezTo>
                  <a:cubicBezTo>
                    <a:pt x="21557" y="185"/>
                    <a:pt x="21536" y="88"/>
                    <a:pt x="21518" y="0"/>
                  </a:cubicBezTo>
                  <a:cubicBezTo>
                    <a:pt x="21393" y="88"/>
                    <a:pt x="21329" y="137"/>
                    <a:pt x="21205" y="185"/>
                  </a:cubicBezTo>
                  <a:cubicBezTo>
                    <a:pt x="21123" y="205"/>
                    <a:pt x="21041" y="161"/>
                    <a:pt x="20977" y="205"/>
                  </a:cubicBezTo>
                  <a:cubicBezTo>
                    <a:pt x="20874" y="253"/>
                    <a:pt x="20874" y="442"/>
                    <a:pt x="20770" y="442"/>
                  </a:cubicBezTo>
                  <a:cubicBezTo>
                    <a:pt x="20706" y="442"/>
                    <a:pt x="20688" y="394"/>
                    <a:pt x="20624" y="394"/>
                  </a:cubicBezTo>
                  <a:cubicBezTo>
                    <a:pt x="20500" y="370"/>
                    <a:pt x="20396" y="418"/>
                    <a:pt x="20272" y="418"/>
                  </a:cubicBezTo>
                  <a:cubicBezTo>
                    <a:pt x="20065" y="418"/>
                    <a:pt x="19983" y="229"/>
                    <a:pt x="19777" y="229"/>
                  </a:cubicBezTo>
                  <a:cubicBezTo>
                    <a:pt x="19609" y="229"/>
                    <a:pt x="19588" y="418"/>
                    <a:pt x="19464" y="534"/>
                  </a:cubicBezTo>
                  <a:cubicBezTo>
                    <a:pt x="19403" y="582"/>
                    <a:pt x="19339" y="534"/>
                    <a:pt x="19257" y="582"/>
                  </a:cubicBezTo>
                  <a:cubicBezTo>
                    <a:pt x="19068" y="651"/>
                    <a:pt x="19008" y="791"/>
                    <a:pt x="18823" y="860"/>
                  </a:cubicBezTo>
                  <a:cubicBezTo>
                    <a:pt x="18862" y="980"/>
                    <a:pt x="18883" y="1048"/>
                    <a:pt x="18947" y="1121"/>
                  </a:cubicBezTo>
                  <a:cubicBezTo>
                    <a:pt x="18965" y="1141"/>
                    <a:pt x="19029" y="1141"/>
                    <a:pt x="19029" y="1189"/>
                  </a:cubicBezTo>
                  <a:cubicBezTo>
                    <a:pt x="19029" y="1446"/>
                    <a:pt x="18862" y="1679"/>
                    <a:pt x="18634" y="1679"/>
                  </a:cubicBezTo>
                  <a:cubicBezTo>
                    <a:pt x="18634" y="1727"/>
                    <a:pt x="18634" y="1751"/>
                    <a:pt x="18612" y="1795"/>
                  </a:cubicBezTo>
                  <a:cubicBezTo>
                    <a:pt x="18509" y="1795"/>
                    <a:pt x="18470" y="1635"/>
                    <a:pt x="18367" y="1635"/>
                  </a:cubicBezTo>
                  <a:cubicBezTo>
                    <a:pt x="18139" y="1635"/>
                    <a:pt x="18053" y="1868"/>
                    <a:pt x="17950" y="2101"/>
                  </a:cubicBezTo>
                  <a:cubicBezTo>
                    <a:pt x="17907" y="2169"/>
                    <a:pt x="17929" y="2265"/>
                    <a:pt x="17868" y="2265"/>
                  </a:cubicBezTo>
                  <a:cubicBezTo>
                    <a:pt x="17576" y="2265"/>
                    <a:pt x="17744" y="1703"/>
                    <a:pt x="17494" y="1562"/>
                  </a:cubicBezTo>
                  <a:cubicBezTo>
                    <a:pt x="17266" y="1446"/>
                    <a:pt x="17185" y="1305"/>
                    <a:pt x="16978" y="1165"/>
                  </a:cubicBezTo>
                  <a:cubicBezTo>
                    <a:pt x="16914" y="1121"/>
                    <a:pt x="16914" y="1024"/>
                    <a:pt x="16832" y="1024"/>
                  </a:cubicBezTo>
                  <a:cubicBezTo>
                    <a:pt x="16747" y="1024"/>
                    <a:pt x="16707" y="1096"/>
                    <a:pt x="16604" y="1096"/>
                  </a:cubicBezTo>
                  <a:cubicBezTo>
                    <a:pt x="16415" y="1096"/>
                    <a:pt x="16415" y="1096"/>
                    <a:pt x="16415" y="1096"/>
                  </a:cubicBezTo>
                  <a:cubicBezTo>
                    <a:pt x="16398" y="1096"/>
                    <a:pt x="16376" y="1121"/>
                    <a:pt x="16334" y="1121"/>
                  </a:cubicBezTo>
                  <a:cubicBezTo>
                    <a:pt x="16166" y="1121"/>
                    <a:pt x="16148" y="860"/>
                    <a:pt x="15981" y="860"/>
                  </a:cubicBezTo>
                  <a:cubicBezTo>
                    <a:pt x="15710" y="860"/>
                    <a:pt x="15586" y="1048"/>
                    <a:pt x="15319" y="1048"/>
                  </a:cubicBezTo>
                  <a:cubicBezTo>
                    <a:pt x="15255" y="1048"/>
                    <a:pt x="15237" y="1024"/>
                    <a:pt x="15173" y="1024"/>
                  </a:cubicBezTo>
                  <a:cubicBezTo>
                    <a:pt x="14988" y="1024"/>
                    <a:pt x="14988" y="1024"/>
                    <a:pt x="14988" y="1024"/>
                  </a:cubicBezTo>
                  <a:cubicBezTo>
                    <a:pt x="14863" y="1024"/>
                    <a:pt x="14799" y="932"/>
                    <a:pt x="14674" y="932"/>
                  </a:cubicBezTo>
                  <a:cubicBezTo>
                    <a:pt x="14510" y="932"/>
                    <a:pt x="14446" y="1121"/>
                    <a:pt x="14304" y="1237"/>
                  </a:cubicBezTo>
                  <a:cubicBezTo>
                    <a:pt x="14136" y="1374"/>
                    <a:pt x="13991" y="1374"/>
                    <a:pt x="13866" y="1562"/>
                  </a:cubicBezTo>
                  <a:cubicBezTo>
                    <a:pt x="13805" y="1635"/>
                    <a:pt x="13845" y="1775"/>
                    <a:pt x="13763" y="1795"/>
                  </a:cubicBezTo>
                  <a:cubicBezTo>
                    <a:pt x="39" y="1844"/>
                    <a:pt x="39" y="1844"/>
                    <a:pt x="39" y="1844"/>
                  </a:cubicBezTo>
                  <a:cubicBezTo>
                    <a:pt x="0" y="13298"/>
                    <a:pt x="0" y="13298"/>
                    <a:pt x="0" y="13298"/>
                  </a:cubicBezTo>
                  <a:cubicBezTo>
                    <a:pt x="82" y="13278"/>
                    <a:pt x="82" y="13278"/>
                    <a:pt x="82" y="13278"/>
                  </a:cubicBezTo>
                  <a:cubicBezTo>
                    <a:pt x="228" y="13370"/>
                    <a:pt x="331" y="13346"/>
                    <a:pt x="495" y="13415"/>
                  </a:cubicBezTo>
                  <a:cubicBezTo>
                    <a:pt x="705" y="13511"/>
                    <a:pt x="766" y="13696"/>
                    <a:pt x="993" y="13696"/>
                  </a:cubicBezTo>
                  <a:cubicBezTo>
                    <a:pt x="1118" y="13696"/>
                    <a:pt x="1097" y="13439"/>
                    <a:pt x="1221" y="13439"/>
                  </a:cubicBezTo>
                  <a:cubicBezTo>
                    <a:pt x="1346" y="13439"/>
                    <a:pt x="1428" y="13511"/>
                    <a:pt x="1553" y="13511"/>
                  </a:cubicBezTo>
                  <a:cubicBezTo>
                    <a:pt x="1638" y="13511"/>
                    <a:pt x="1677" y="13487"/>
                    <a:pt x="1763" y="13487"/>
                  </a:cubicBezTo>
                  <a:cubicBezTo>
                    <a:pt x="1926" y="13487"/>
                    <a:pt x="2008" y="13652"/>
                    <a:pt x="2112" y="13812"/>
                  </a:cubicBezTo>
                  <a:cubicBezTo>
                    <a:pt x="2133" y="13860"/>
                    <a:pt x="2154" y="13909"/>
                    <a:pt x="2197" y="13953"/>
                  </a:cubicBezTo>
                  <a:cubicBezTo>
                    <a:pt x="2279" y="14025"/>
                    <a:pt x="2446" y="13953"/>
                    <a:pt x="2446" y="14069"/>
                  </a:cubicBezTo>
                  <a:cubicBezTo>
                    <a:pt x="2446" y="14166"/>
                    <a:pt x="2404" y="14234"/>
                    <a:pt x="2404" y="14350"/>
                  </a:cubicBezTo>
                  <a:cubicBezTo>
                    <a:pt x="2404" y="14467"/>
                    <a:pt x="2485" y="14515"/>
                    <a:pt x="2528" y="14608"/>
                  </a:cubicBezTo>
                  <a:cubicBezTo>
                    <a:pt x="2610" y="14820"/>
                    <a:pt x="2631" y="15053"/>
                    <a:pt x="2817" y="15053"/>
                  </a:cubicBezTo>
                  <a:cubicBezTo>
                    <a:pt x="2941" y="15053"/>
                    <a:pt x="2963" y="14869"/>
                    <a:pt x="2963" y="14724"/>
                  </a:cubicBezTo>
                  <a:cubicBezTo>
                    <a:pt x="2984" y="14608"/>
                    <a:pt x="3087" y="14587"/>
                    <a:pt x="3109" y="14467"/>
                  </a:cubicBezTo>
                  <a:cubicBezTo>
                    <a:pt x="3191" y="14748"/>
                    <a:pt x="3440" y="14772"/>
                    <a:pt x="3668" y="14844"/>
                  </a:cubicBezTo>
                  <a:cubicBezTo>
                    <a:pt x="3853" y="14889"/>
                    <a:pt x="3917" y="15005"/>
                    <a:pt x="4084" y="15077"/>
                  </a:cubicBezTo>
                  <a:cubicBezTo>
                    <a:pt x="4063" y="15194"/>
                    <a:pt x="3999" y="15242"/>
                    <a:pt x="3999" y="15359"/>
                  </a:cubicBezTo>
                  <a:cubicBezTo>
                    <a:pt x="3999" y="15592"/>
                    <a:pt x="3999" y="15776"/>
                    <a:pt x="4145" y="15941"/>
                  </a:cubicBezTo>
                  <a:cubicBezTo>
                    <a:pt x="4248" y="16057"/>
                    <a:pt x="4455" y="16033"/>
                    <a:pt x="4455" y="16198"/>
                  </a:cubicBezTo>
                  <a:cubicBezTo>
                    <a:pt x="4455" y="16363"/>
                    <a:pt x="4455" y="16363"/>
                    <a:pt x="4455" y="16363"/>
                  </a:cubicBezTo>
                  <a:cubicBezTo>
                    <a:pt x="4455" y="16479"/>
                    <a:pt x="4601" y="16455"/>
                    <a:pt x="4682" y="16479"/>
                  </a:cubicBezTo>
                  <a:cubicBezTo>
                    <a:pt x="4828" y="16527"/>
                    <a:pt x="4889" y="16644"/>
                    <a:pt x="5014" y="16736"/>
                  </a:cubicBezTo>
                  <a:cubicBezTo>
                    <a:pt x="5245" y="16901"/>
                    <a:pt x="5409" y="16969"/>
                    <a:pt x="5534" y="17226"/>
                  </a:cubicBezTo>
                  <a:cubicBezTo>
                    <a:pt x="5576" y="17323"/>
                    <a:pt x="5658" y="17323"/>
                    <a:pt x="5719" y="17391"/>
                  </a:cubicBezTo>
                  <a:cubicBezTo>
                    <a:pt x="5843" y="17624"/>
                    <a:pt x="5907" y="17788"/>
                    <a:pt x="6114" y="17953"/>
                  </a:cubicBezTo>
                  <a:cubicBezTo>
                    <a:pt x="6260" y="18094"/>
                    <a:pt x="6342" y="18258"/>
                    <a:pt x="6548" y="18258"/>
                  </a:cubicBezTo>
                  <a:cubicBezTo>
                    <a:pt x="6591" y="18258"/>
                    <a:pt x="6591" y="18210"/>
                    <a:pt x="6630" y="18186"/>
                  </a:cubicBezTo>
                  <a:cubicBezTo>
                    <a:pt x="6716" y="18162"/>
                    <a:pt x="6776" y="18186"/>
                    <a:pt x="6862" y="18162"/>
                  </a:cubicBezTo>
                  <a:cubicBezTo>
                    <a:pt x="6840" y="18070"/>
                    <a:pt x="6798" y="18046"/>
                    <a:pt x="6798" y="17953"/>
                  </a:cubicBezTo>
                  <a:cubicBezTo>
                    <a:pt x="6798" y="17764"/>
                    <a:pt x="6965" y="17624"/>
                    <a:pt x="7129" y="17624"/>
                  </a:cubicBezTo>
                  <a:cubicBezTo>
                    <a:pt x="7275" y="17624"/>
                    <a:pt x="7357" y="17672"/>
                    <a:pt x="7503" y="17672"/>
                  </a:cubicBezTo>
                  <a:cubicBezTo>
                    <a:pt x="7606" y="17672"/>
                    <a:pt x="7627" y="17580"/>
                    <a:pt x="7709" y="17580"/>
                  </a:cubicBezTo>
                  <a:cubicBezTo>
                    <a:pt x="8001" y="17580"/>
                    <a:pt x="8062" y="17953"/>
                    <a:pt x="8332" y="17953"/>
                  </a:cubicBezTo>
                  <a:cubicBezTo>
                    <a:pt x="8375" y="17953"/>
                    <a:pt x="8375" y="17905"/>
                    <a:pt x="8414" y="17905"/>
                  </a:cubicBezTo>
                  <a:cubicBezTo>
                    <a:pt x="8500" y="17905"/>
                    <a:pt x="8518" y="17977"/>
                    <a:pt x="8621" y="17977"/>
                  </a:cubicBezTo>
                  <a:cubicBezTo>
                    <a:pt x="8664" y="17977"/>
                    <a:pt x="8685" y="17953"/>
                    <a:pt x="8745" y="17953"/>
                  </a:cubicBezTo>
                  <a:cubicBezTo>
                    <a:pt x="8809" y="17953"/>
                    <a:pt x="8831" y="18021"/>
                    <a:pt x="8870" y="18046"/>
                  </a:cubicBezTo>
                  <a:cubicBezTo>
                    <a:pt x="8995" y="18094"/>
                    <a:pt x="9098" y="18070"/>
                    <a:pt x="9223" y="18070"/>
                  </a:cubicBezTo>
                  <a:cubicBezTo>
                    <a:pt x="9308" y="18070"/>
                    <a:pt x="9308" y="18070"/>
                    <a:pt x="9308" y="18070"/>
                  </a:cubicBezTo>
                  <a:cubicBezTo>
                    <a:pt x="9308" y="17977"/>
                    <a:pt x="9308" y="17977"/>
                    <a:pt x="9308" y="17977"/>
                  </a:cubicBezTo>
                  <a:cubicBezTo>
                    <a:pt x="9326" y="17953"/>
                    <a:pt x="9347" y="17929"/>
                    <a:pt x="9369" y="17929"/>
                  </a:cubicBezTo>
                  <a:cubicBezTo>
                    <a:pt x="9411" y="17929"/>
                    <a:pt x="9429" y="17953"/>
                    <a:pt x="9472" y="17953"/>
                  </a:cubicBezTo>
                  <a:cubicBezTo>
                    <a:pt x="9515" y="17953"/>
                    <a:pt x="9536" y="17953"/>
                    <a:pt x="9575" y="17953"/>
                  </a:cubicBezTo>
                  <a:cubicBezTo>
                    <a:pt x="9661" y="17953"/>
                    <a:pt x="9700" y="18046"/>
                    <a:pt x="9782" y="18070"/>
                  </a:cubicBezTo>
                  <a:cubicBezTo>
                    <a:pt x="9992" y="18162"/>
                    <a:pt x="10116" y="18258"/>
                    <a:pt x="10344" y="18258"/>
                  </a:cubicBezTo>
                  <a:cubicBezTo>
                    <a:pt x="10447" y="18258"/>
                    <a:pt x="10426" y="18046"/>
                    <a:pt x="10529" y="18021"/>
                  </a:cubicBezTo>
                  <a:cubicBezTo>
                    <a:pt x="10839" y="17929"/>
                    <a:pt x="11007" y="17837"/>
                    <a:pt x="11316" y="17837"/>
                  </a:cubicBezTo>
                  <a:cubicBezTo>
                    <a:pt x="11587" y="17837"/>
                    <a:pt x="11751" y="17881"/>
                    <a:pt x="11961" y="18070"/>
                  </a:cubicBezTo>
                  <a:cubicBezTo>
                    <a:pt x="12125" y="18186"/>
                    <a:pt x="12103" y="18395"/>
                    <a:pt x="12103" y="18632"/>
                  </a:cubicBezTo>
                  <a:cubicBezTo>
                    <a:pt x="12103" y="18841"/>
                    <a:pt x="12103" y="18841"/>
                    <a:pt x="12103" y="18841"/>
                  </a:cubicBezTo>
                  <a:cubicBezTo>
                    <a:pt x="12103" y="19170"/>
                    <a:pt x="12331" y="19287"/>
                    <a:pt x="12331" y="19612"/>
                  </a:cubicBezTo>
                  <a:cubicBezTo>
                    <a:pt x="12331" y="19684"/>
                    <a:pt x="12313" y="19704"/>
                    <a:pt x="12313" y="19777"/>
                  </a:cubicBezTo>
                  <a:cubicBezTo>
                    <a:pt x="12313" y="19893"/>
                    <a:pt x="12417" y="19917"/>
                    <a:pt x="12520" y="19961"/>
                  </a:cubicBezTo>
                  <a:cubicBezTo>
                    <a:pt x="12684" y="20034"/>
                    <a:pt x="12769" y="20126"/>
                    <a:pt x="12933" y="20198"/>
                  </a:cubicBezTo>
                  <a:cubicBezTo>
                    <a:pt x="15401" y="21600"/>
                    <a:pt x="15401" y="21600"/>
                    <a:pt x="15401" y="21600"/>
                  </a:cubicBezTo>
                  <a:close/>
                  <a:moveTo>
                    <a:pt x="13741" y="16013"/>
                  </a:moveTo>
                  <a:cubicBezTo>
                    <a:pt x="13827" y="15941"/>
                    <a:pt x="13887" y="15873"/>
                    <a:pt x="13991" y="15873"/>
                  </a:cubicBezTo>
                  <a:cubicBezTo>
                    <a:pt x="14218" y="15873"/>
                    <a:pt x="14201" y="16222"/>
                    <a:pt x="14407" y="16339"/>
                  </a:cubicBezTo>
                  <a:cubicBezTo>
                    <a:pt x="14282" y="16455"/>
                    <a:pt x="14136" y="16363"/>
                    <a:pt x="14012" y="16479"/>
                  </a:cubicBezTo>
                  <a:cubicBezTo>
                    <a:pt x="13951" y="16527"/>
                    <a:pt x="13969" y="16644"/>
                    <a:pt x="13951" y="16736"/>
                  </a:cubicBezTo>
                  <a:cubicBezTo>
                    <a:pt x="13930" y="16853"/>
                    <a:pt x="13887" y="16949"/>
                    <a:pt x="13887" y="17066"/>
                  </a:cubicBezTo>
                  <a:cubicBezTo>
                    <a:pt x="13887" y="17226"/>
                    <a:pt x="13930" y="17298"/>
                    <a:pt x="13930" y="17463"/>
                  </a:cubicBezTo>
                  <a:cubicBezTo>
                    <a:pt x="13930" y="17531"/>
                    <a:pt x="13909" y="17580"/>
                    <a:pt x="13909" y="17648"/>
                  </a:cubicBezTo>
                  <a:cubicBezTo>
                    <a:pt x="13909" y="17720"/>
                    <a:pt x="13951" y="17813"/>
                    <a:pt x="13887" y="17813"/>
                  </a:cubicBezTo>
                  <a:cubicBezTo>
                    <a:pt x="13702" y="17813"/>
                    <a:pt x="13638" y="17624"/>
                    <a:pt x="13535" y="17463"/>
                  </a:cubicBezTo>
                  <a:cubicBezTo>
                    <a:pt x="13410" y="17274"/>
                    <a:pt x="13285" y="17182"/>
                    <a:pt x="13285" y="16949"/>
                  </a:cubicBezTo>
                  <a:cubicBezTo>
                    <a:pt x="13285" y="16760"/>
                    <a:pt x="13410" y="16688"/>
                    <a:pt x="13410" y="16503"/>
                  </a:cubicBezTo>
                  <a:cubicBezTo>
                    <a:pt x="13410" y="16339"/>
                    <a:pt x="13410" y="16339"/>
                    <a:pt x="13410" y="16339"/>
                  </a:cubicBezTo>
                  <a:cubicBezTo>
                    <a:pt x="13410" y="16154"/>
                    <a:pt x="13702" y="16222"/>
                    <a:pt x="13741" y="160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2746" name="Google Shape;2746;p282"/>
            <p:cNvSpPr/>
            <p:nvPr/>
          </p:nvSpPr>
          <p:spPr>
            <a:xfrm>
              <a:off x="6525167" y="6954831"/>
              <a:ext cx="969260" cy="1137387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609" y="14719"/>
                  </a:moveTo>
                  <a:cubicBezTo>
                    <a:pt x="19609" y="15210"/>
                    <a:pt x="19433" y="15543"/>
                    <a:pt x="18984" y="15934"/>
                  </a:cubicBezTo>
                  <a:cubicBezTo>
                    <a:pt x="19267" y="16516"/>
                    <a:pt x="19267" y="16516"/>
                    <a:pt x="19267" y="16516"/>
                  </a:cubicBezTo>
                  <a:cubicBezTo>
                    <a:pt x="19209" y="16899"/>
                    <a:pt x="18808" y="17099"/>
                    <a:pt x="18808" y="17481"/>
                  </a:cubicBezTo>
                  <a:cubicBezTo>
                    <a:pt x="18808" y="17773"/>
                    <a:pt x="19492" y="17631"/>
                    <a:pt x="19492" y="17922"/>
                  </a:cubicBezTo>
                  <a:cubicBezTo>
                    <a:pt x="19492" y="18114"/>
                    <a:pt x="19326" y="18164"/>
                    <a:pt x="19209" y="18305"/>
                  </a:cubicBezTo>
                  <a:cubicBezTo>
                    <a:pt x="19326" y="18987"/>
                    <a:pt x="19326" y="18987"/>
                    <a:pt x="19326" y="18987"/>
                  </a:cubicBezTo>
                  <a:cubicBezTo>
                    <a:pt x="19326" y="19079"/>
                    <a:pt x="19267" y="19129"/>
                    <a:pt x="19209" y="19179"/>
                  </a:cubicBezTo>
                  <a:cubicBezTo>
                    <a:pt x="19043" y="19079"/>
                    <a:pt x="18984" y="18937"/>
                    <a:pt x="18926" y="18788"/>
                  </a:cubicBezTo>
                  <a:cubicBezTo>
                    <a:pt x="18808" y="18987"/>
                    <a:pt x="18750" y="19229"/>
                    <a:pt x="18525" y="19229"/>
                  </a:cubicBezTo>
                  <a:cubicBezTo>
                    <a:pt x="18418" y="19229"/>
                    <a:pt x="18242" y="19129"/>
                    <a:pt x="18242" y="19037"/>
                  </a:cubicBezTo>
                  <a:cubicBezTo>
                    <a:pt x="18242" y="18838"/>
                    <a:pt x="18242" y="18788"/>
                    <a:pt x="18242" y="18596"/>
                  </a:cubicBezTo>
                  <a:cubicBezTo>
                    <a:pt x="18076" y="18596"/>
                    <a:pt x="17959" y="18596"/>
                    <a:pt x="17793" y="18496"/>
                  </a:cubicBezTo>
                  <a:cubicBezTo>
                    <a:pt x="17901" y="18405"/>
                    <a:pt x="17901" y="18305"/>
                    <a:pt x="17901" y="18164"/>
                  </a:cubicBezTo>
                  <a:cubicBezTo>
                    <a:pt x="18018" y="18164"/>
                    <a:pt x="18018" y="18164"/>
                    <a:pt x="18018" y="18164"/>
                  </a:cubicBezTo>
                  <a:cubicBezTo>
                    <a:pt x="18184" y="18305"/>
                    <a:pt x="18242" y="18546"/>
                    <a:pt x="18525" y="18546"/>
                  </a:cubicBezTo>
                  <a:cubicBezTo>
                    <a:pt x="18701" y="18546"/>
                    <a:pt x="18926" y="18496"/>
                    <a:pt x="18926" y="18355"/>
                  </a:cubicBezTo>
                  <a:cubicBezTo>
                    <a:pt x="18926" y="17723"/>
                    <a:pt x="18184" y="17290"/>
                    <a:pt x="17452" y="17290"/>
                  </a:cubicBezTo>
                  <a:cubicBezTo>
                    <a:pt x="17052" y="17290"/>
                    <a:pt x="17052" y="18937"/>
                    <a:pt x="17052" y="18064"/>
                  </a:cubicBezTo>
                  <a:cubicBezTo>
                    <a:pt x="17052" y="17964"/>
                    <a:pt x="16993" y="17773"/>
                    <a:pt x="16827" y="17773"/>
                  </a:cubicBezTo>
                  <a:cubicBezTo>
                    <a:pt x="16485" y="17773"/>
                    <a:pt x="16251" y="18014"/>
                    <a:pt x="16251" y="18305"/>
                  </a:cubicBezTo>
                  <a:cubicBezTo>
                    <a:pt x="16251" y="18496"/>
                    <a:pt x="16251" y="18496"/>
                    <a:pt x="16251" y="18496"/>
                  </a:cubicBezTo>
                  <a:cubicBezTo>
                    <a:pt x="16144" y="18455"/>
                    <a:pt x="16085" y="18455"/>
                    <a:pt x="15968" y="18405"/>
                  </a:cubicBezTo>
                  <a:cubicBezTo>
                    <a:pt x="16027" y="18646"/>
                    <a:pt x="16144" y="18788"/>
                    <a:pt x="16144" y="19037"/>
                  </a:cubicBezTo>
                  <a:cubicBezTo>
                    <a:pt x="16144" y="19320"/>
                    <a:pt x="16202" y="19711"/>
                    <a:pt x="15861" y="19711"/>
                  </a:cubicBezTo>
                  <a:cubicBezTo>
                    <a:pt x="15568" y="19711"/>
                    <a:pt x="15344" y="19611"/>
                    <a:pt x="15236" y="19370"/>
                  </a:cubicBezTo>
                  <a:cubicBezTo>
                    <a:pt x="15236" y="19279"/>
                    <a:pt x="15236" y="19279"/>
                    <a:pt x="15236" y="19279"/>
                  </a:cubicBezTo>
                  <a:cubicBezTo>
                    <a:pt x="15002" y="19320"/>
                    <a:pt x="14836" y="19229"/>
                    <a:pt x="14611" y="19179"/>
                  </a:cubicBezTo>
                  <a:cubicBezTo>
                    <a:pt x="14836" y="19420"/>
                    <a:pt x="15002" y="19570"/>
                    <a:pt x="15002" y="19853"/>
                  </a:cubicBezTo>
                  <a:cubicBezTo>
                    <a:pt x="15002" y="19953"/>
                    <a:pt x="14943" y="20002"/>
                    <a:pt x="14836" y="20052"/>
                  </a:cubicBezTo>
                  <a:cubicBezTo>
                    <a:pt x="14836" y="20102"/>
                    <a:pt x="14943" y="20144"/>
                    <a:pt x="14943" y="20194"/>
                  </a:cubicBezTo>
                  <a:cubicBezTo>
                    <a:pt x="14943" y="20435"/>
                    <a:pt x="14660" y="20535"/>
                    <a:pt x="14436" y="20726"/>
                  </a:cubicBezTo>
                  <a:cubicBezTo>
                    <a:pt x="14211" y="21018"/>
                    <a:pt x="14377" y="21600"/>
                    <a:pt x="13928" y="21600"/>
                  </a:cubicBezTo>
                  <a:cubicBezTo>
                    <a:pt x="13352" y="21600"/>
                    <a:pt x="13186" y="21117"/>
                    <a:pt x="12620" y="21117"/>
                  </a:cubicBezTo>
                  <a:cubicBezTo>
                    <a:pt x="12220" y="21117"/>
                    <a:pt x="12054" y="21117"/>
                    <a:pt x="11654" y="21117"/>
                  </a:cubicBezTo>
                  <a:cubicBezTo>
                    <a:pt x="11478" y="21117"/>
                    <a:pt x="11430" y="21018"/>
                    <a:pt x="11254" y="21018"/>
                  </a:cubicBezTo>
                  <a:cubicBezTo>
                    <a:pt x="10971" y="21018"/>
                    <a:pt x="10912" y="21359"/>
                    <a:pt x="10571" y="21359"/>
                  </a:cubicBezTo>
                  <a:cubicBezTo>
                    <a:pt x="10122" y="21359"/>
                    <a:pt x="10346" y="20776"/>
                    <a:pt x="10063" y="20435"/>
                  </a:cubicBezTo>
                  <a:cubicBezTo>
                    <a:pt x="9780" y="20102"/>
                    <a:pt x="9546" y="19853"/>
                    <a:pt x="9204" y="19520"/>
                  </a:cubicBezTo>
                  <a:cubicBezTo>
                    <a:pt x="8872" y="18838"/>
                    <a:pt x="8248" y="18696"/>
                    <a:pt x="7847" y="18014"/>
                  </a:cubicBezTo>
                  <a:cubicBezTo>
                    <a:pt x="7506" y="17481"/>
                    <a:pt x="7506" y="17140"/>
                    <a:pt x="7330" y="16608"/>
                  </a:cubicBezTo>
                  <a:cubicBezTo>
                    <a:pt x="7223" y="16366"/>
                    <a:pt x="7047" y="16275"/>
                    <a:pt x="6940" y="16034"/>
                  </a:cubicBezTo>
                  <a:cubicBezTo>
                    <a:pt x="6823" y="15784"/>
                    <a:pt x="6940" y="15643"/>
                    <a:pt x="6881" y="15351"/>
                  </a:cubicBezTo>
                  <a:cubicBezTo>
                    <a:pt x="6823" y="14869"/>
                    <a:pt x="6540" y="14627"/>
                    <a:pt x="6481" y="14145"/>
                  </a:cubicBezTo>
                  <a:cubicBezTo>
                    <a:pt x="6540" y="14186"/>
                    <a:pt x="6540" y="14186"/>
                    <a:pt x="6540" y="14186"/>
                  </a:cubicBezTo>
                  <a:cubicBezTo>
                    <a:pt x="6764" y="14528"/>
                    <a:pt x="7047" y="14627"/>
                    <a:pt x="7389" y="14869"/>
                  </a:cubicBezTo>
                  <a:cubicBezTo>
                    <a:pt x="7672" y="15060"/>
                    <a:pt x="7447" y="15643"/>
                    <a:pt x="7613" y="15210"/>
                  </a:cubicBezTo>
                  <a:cubicBezTo>
                    <a:pt x="7789" y="15251"/>
                    <a:pt x="7847" y="15301"/>
                    <a:pt x="8013" y="15401"/>
                  </a:cubicBezTo>
                  <a:cubicBezTo>
                    <a:pt x="8013" y="15210"/>
                    <a:pt x="8013" y="15210"/>
                    <a:pt x="8013" y="15210"/>
                  </a:cubicBezTo>
                  <a:cubicBezTo>
                    <a:pt x="8013" y="14719"/>
                    <a:pt x="7506" y="14528"/>
                    <a:pt x="7281" y="14095"/>
                  </a:cubicBezTo>
                  <a:cubicBezTo>
                    <a:pt x="7164" y="13804"/>
                    <a:pt x="7047" y="13512"/>
                    <a:pt x="6705" y="13512"/>
                  </a:cubicBezTo>
                  <a:cubicBezTo>
                    <a:pt x="6705" y="12298"/>
                    <a:pt x="5690" y="11815"/>
                    <a:pt x="5066" y="10700"/>
                  </a:cubicBezTo>
                  <a:cubicBezTo>
                    <a:pt x="4773" y="10267"/>
                    <a:pt x="4382" y="10118"/>
                    <a:pt x="4382" y="9635"/>
                  </a:cubicBezTo>
                  <a:cubicBezTo>
                    <a:pt x="4382" y="9585"/>
                    <a:pt x="4490" y="9585"/>
                    <a:pt x="4490" y="9544"/>
                  </a:cubicBezTo>
                  <a:cubicBezTo>
                    <a:pt x="4490" y="8811"/>
                    <a:pt x="4099" y="8379"/>
                    <a:pt x="3865" y="7647"/>
                  </a:cubicBezTo>
                  <a:cubicBezTo>
                    <a:pt x="3865" y="7555"/>
                    <a:pt x="3699" y="7555"/>
                    <a:pt x="3699" y="7405"/>
                  </a:cubicBezTo>
                  <a:cubicBezTo>
                    <a:pt x="3699" y="6973"/>
                    <a:pt x="4099" y="6831"/>
                    <a:pt x="4148" y="6390"/>
                  </a:cubicBezTo>
                  <a:cubicBezTo>
                    <a:pt x="4041" y="5808"/>
                    <a:pt x="4041" y="5808"/>
                    <a:pt x="4041" y="5808"/>
                  </a:cubicBezTo>
                  <a:cubicBezTo>
                    <a:pt x="4148" y="5808"/>
                    <a:pt x="4148" y="5808"/>
                    <a:pt x="4148" y="5808"/>
                  </a:cubicBezTo>
                  <a:cubicBezTo>
                    <a:pt x="4207" y="5858"/>
                    <a:pt x="4265" y="5908"/>
                    <a:pt x="4324" y="5957"/>
                  </a:cubicBezTo>
                  <a:cubicBezTo>
                    <a:pt x="4666" y="6099"/>
                    <a:pt x="4890" y="6099"/>
                    <a:pt x="5232" y="6149"/>
                  </a:cubicBezTo>
                  <a:cubicBezTo>
                    <a:pt x="5515" y="6249"/>
                    <a:pt x="5573" y="6440"/>
                    <a:pt x="5856" y="6440"/>
                  </a:cubicBezTo>
                  <a:cubicBezTo>
                    <a:pt x="6022" y="6440"/>
                    <a:pt x="6081" y="6340"/>
                    <a:pt x="6256" y="6340"/>
                  </a:cubicBezTo>
                  <a:cubicBezTo>
                    <a:pt x="6823" y="6340"/>
                    <a:pt x="7047" y="6631"/>
                    <a:pt x="7564" y="6781"/>
                  </a:cubicBezTo>
                  <a:cubicBezTo>
                    <a:pt x="8579" y="7164"/>
                    <a:pt x="9155" y="7405"/>
                    <a:pt x="10170" y="7796"/>
                  </a:cubicBezTo>
                  <a:cubicBezTo>
                    <a:pt x="10688" y="7938"/>
                    <a:pt x="11029" y="8187"/>
                    <a:pt x="11595" y="8187"/>
                  </a:cubicBezTo>
                  <a:cubicBezTo>
                    <a:pt x="12103" y="8187"/>
                    <a:pt x="12103" y="8187"/>
                    <a:pt x="12103" y="8187"/>
                  </a:cubicBezTo>
                  <a:cubicBezTo>
                    <a:pt x="12445" y="8187"/>
                    <a:pt x="12562" y="8429"/>
                    <a:pt x="12903" y="8570"/>
                  </a:cubicBezTo>
                  <a:cubicBezTo>
                    <a:pt x="12962" y="8229"/>
                    <a:pt x="12962" y="7796"/>
                    <a:pt x="13352" y="7796"/>
                  </a:cubicBezTo>
                  <a:cubicBezTo>
                    <a:pt x="13645" y="7796"/>
                    <a:pt x="13811" y="7988"/>
                    <a:pt x="14036" y="8137"/>
                  </a:cubicBezTo>
                  <a:cubicBezTo>
                    <a:pt x="14377" y="8379"/>
                    <a:pt x="14494" y="8570"/>
                    <a:pt x="14777" y="8861"/>
                  </a:cubicBezTo>
                  <a:cubicBezTo>
                    <a:pt x="14895" y="9103"/>
                    <a:pt x="14270" y="7796"/>
                    <a:pt x="14270" y="7605"/>
                  </a:cubicBezTo>
                  <a:cubicBezTo>
                    <a:pt x="14270" y="7405"/>
                    <a:pt x="14270" y="7405"/>
                    <a:pt x="14270" y="7405"/>
                  </a:cubicBezTo>
                  <a:cubicBezTo>
                    <a:pt x="14319" y="7405"/>
                    <a:pt x="14377" y="7405"/>
                    <a:pt x="14377" y="7405"/>
                  </a:cubicBezTo>
                  <a:cubicBezTo>
                    <a:pt x="14719" y="7405"/>
                    <a:pt x="14895" y="7605"/>
                    <a:pt x="15236" y="7605"/>
                  </a:cubicBezTo>
                  <a:cubicBezTo>
                    <a:pt x="15568" y="7605"/>
                    <a:pt x="15685" y="7264"/>
                    <a:pt x="15968" y="7264"/>
                  </a:cubicBezTo>
                  <a:cubicBezTo>
                    <a:pt x="16202" y="7264"/>
                    <a:pt x="16310" y="7555"/>
                    <a:pt x="16534" y="7555"/>
                  </a:cubicBezTo>
                  <a:cubicBezTo>
                    <a:pt x="17159" y="7555"/>
                    <a:pt x="17452" y="7072"/>
                    <a:pt x="17735" y="6582"/>
                  </a:cubicBezTo>
                  <a:cubicBezTo>
                    <a:pt x="18076" y="6731"/>
                    <a:pt x="18184" y="6923"/>
                    <a:pt x="18584" y="6923"/>
                  </a:cubicBezTo>
                  <a:cubicBezTo>
                    <a:pt x="19043" y="6923"/>
                    <a:pt x="19384" y="6631"/>
                    <a:pt x="19384" y="6249"/>
                  </a:cubicBezTo>
                  <a:cubicBezTo>
                    <a:pt x="19384" y="5858"/>
                    <a:pt x="21083" y="7022"/>
                    <a:pt x="21083" y="7364"/>
                  </a:cubicBezTo>
                  <a:cubicBezTo>
                    <a:pt x="21083" y="7555"/>
                    <a:pt x="20692" y="7555"/>
                    <a:pt x="20692" y="7746"/>
                  </a:cubicBezTo>
                  <a:cubicBezTo>
                    <a:pt x="20692" y="7796"/>
                    <a:pt x="20741" y="7796"/>
                    <a:pt x="20741" y="7846"/>
                  </a:cubicBezTo>
                  <a:cubicBezTo>
                    <a:pt x="20741" y="8470"/>
                    <a:pt x="20741" y="8470"/>
                    <a:pt x="20741" y="8470"/>
                  </a:cubicBezTo>
                  <a:cubicBezTo>
                    <a:pt x="20741" y="8670"/>
                    <a:pt x="20917" y="8761"/>
                    <a:pt x="20917" y="8961"/>
                  </a:cubicBezTo>
                  <a:cubicBezTo>
                    <a:pt x="20917" y="9153"/>
                    <a:pt x="20800" y="9294"/>
                    <a:pt x="20800" y="9494"/>
                  </a:cubicBezTo>
                  <a:cubicBezTo>
                    <a:pt x="20800" y="9976"/>
                    <a:pt x="20800" y="9976"/>
                    <a:pt x="20800" y="9976"/>
                  </a:cubicBezTo>
                  <a:cubicBezTo>
                    <a:pt x="20800" y="10267"/>
                    <a:pt x="21083" y="10409"/>
                    <a:pt x="21083" y="10750"/>
                  </a:cubicBezTo>
                  <a:cubicBezTo>
                    <a:pt x="21083" y="11041"/>
                    <a:pt x="20858" y="11233"/>
                    <a:pt x="20858" y="11524"/>
                  </a:cubicBezTo>
                  <a:cubicBezTo>
                    <a:pt x="20858" y="11815"/>
                    <a:pt x="20917" y="11965"/>
                    <a:pt x="20917" y="12256"/>
                  </a:cubicBezTo>
                  <a:cubicBezTo>
                    <a:pt x="20917" y="12497"/>
                    <a:pt x="20741" y="12639"/>
                    <a:pt x="20741" y="12880"/>
                  </a:cubicBezTo>
                  <a:cubicBezTo>
                    <a:pt x="20741" y="13030"/>
                    <a:pt x="20917" y="13121"/>
                    <a:pt x="20975" y="13271"/>
                  </a:cubicBezTo>
                  <a:cubicBezTo>
                    <a:pt x="20800" y="13271"/>
                    <a:pt x="20741" y="13121"/>
                    <a:pt x="20517" y="13121"/>
                  </a:cubicBezTo>
                  <a:cubicBezTo>
                    <a:pt x="20517" y="13071"/>
                    <a:pt x="20517" y="13071"/>
                    <a:pt x="20517" y="13030"/>
                  </a:cubicBezTo>
                  <a:cubicBezTo>
                    <a:pt x="20517" y="12930"/>
                    <a:pt x="20575" y="12880"/>
                    <a:pt x="20575" y="12739"/>
                  </a:cubicBezTo>
                  <a:cubicBezTo>
                    <a:pt x="20116" y="12930"/>
                    <a:pt x="20009" y="13321"/>
                    <a:pt x="19892" y="13754"/>
                  </a:cubicBezTo>
                  <a:cubicBezTo>
                    <a:pt x="19775" y="14095"/>
                    <a:pt x="19550" y="14236"/>
                    <a:pt x="19550" y="14627"/>
                  </a:cubicBezTo>
                  <a:cubicBezTo>
                    <a:pt x="19550" y="14677"/>
                    <a:pt x="19609" y="14677"/>
                    <a:pt x="19609" y="14719"/>
                  </a:cubicBezTo>
                  <a:close/>
                  <a:moveTo>
                    <a:pt x="16368" y="19853"/>
                  </a:moveTo>
                  <a:cubicBezTo>
                    <a:pt x="16310" y="19811"/>
                    <a:pt x="16310" y="19811"/>
                    <a:pt x="16251" y="19811"/>
                  </a:cubicBezTo>
                  <a:cubicBezTo>
                    <a:pt x="15910" y="19811"/>
                    <a:pt x="15968" y="20194"/>
                    <a:pt x="15802" y="20435"/>
                  </a:cubicBezTo>
                  <a:cubicBezTo>
                    <a:pt x="15968" y="20585"/>
                    <a:pt x="15968" y="20776"/>
                    <a:pt x="16144" y="20926"/>
                  </a:cubicBezTo>
                  <a:cubicBezTo>
                    <a:pt x="16368" y="20726"/>
                    <a:pt x="16310" y="20535"/>
                    <a:pt x="16427" y="20394"/>
                  </a:cubicBezTo>
                  <a:cubicBezTo>
                    <a:pt x="16368" y="20194"/>
                    <a:pt x="16368" y="20194"/>
                    <a:pt x="16368" y="20194"/>
                  </a:cubicBezTo>
                  <a:cubicBezTo>
                    <a:pt x="16368" y="19853"/>
                    <a:pt x="16368" y="19853"/>
                    <a:pt x="16368" y="19853"/>
                  </a:cubicBezTo>
                  <a:close/>
                  <a:moveTo>
                    <a:pt x="20058" y="16075"/>
                  </a:moveTo>
                  <a:cubicBezTo>
                    <a:pt x="20058" y="16034"/>
                    <a:pt x="20058" y="16034"/>
                    <a:pt x="20058" y="16034"/>
                  </a:cubicBezTo>
                  <a:cubicBezTo>
                    <a:pt x="19950" y="15984"/>
                    <a:pt x="19950" y="15984"/>
                    <a:pt x="19950" y="15984"/>
                  </a:cubicBezTo>
                  <a:cubicBezTo>
                    <a:pt x="19833" y="16175"/>
                    <a:pt x="19833" y="16275"/>
                    <a:pt x="19775" y="16416"/>
                  </a:cubicBezTo>
                  <a:cubicBezTo>
                    <a:pt x="19833" y="16416"/>
                    <a:pt x="19892" y="16466"/>
                    <a:pt x="19950" y="16466"/>
                  </a:cubicBezTo>
                  <a:cubicBezTo>
                    <a:pt x="20009" y="16466"/>
                    <a:pt x="20058" y="16416"/>
                    <a:pt x="20116" y="16416"/>
                  </a:cubicBezTo>
                  <a:cubicBezTo>
                    <a:pt x="20058" y="16075"/>
                    <a:pt x="20058" y="16075"/>
                    <a:pt x="20058" y="16075"/>
                  </a:cubicBezTo>
                  <a:close/>
                  <a:moveTo>
                    <a:pt x="5007" y="5566"/>
                  </a:moveTo>
                  <a:cubicBezTo>
                    <a:pt x="4949" y="5716"/>
                    <a:pt x="4949" y="5808"/>
                    <a:pt x="4890" y="5908"/>
                  </a:cubicBezTo>
                  <a:cubicBezTo>
                    <a:pt x="5007" y="5957"/>
                    <a:pt x="5007" y="5957"/>
                    <a:pt x="5007" y="5957"/>
                  </a:cubicBezTo>
                  <a:cubicBezTo>
                    <a:pt x="5232" y="5908"/>
                    <a:pt x="5349" y="5858"/>
                    <a:pt x="5456" y="5716"/>
                  </a:cubicBezTo>
                  <a:cubicBezTo>
                    <a:pt x="5290" y="5666"/>
                    <a:pt x="5173" y="5616"/>
                    <a:pt x="5007" y="5566"/>
                  </a:cubicBezTo>
                  <a:close/>
                  <a:moveTo>
                    <a:pt x="18701" y="1406"/>
                  </a:moveTo>
                  <a:cubicBezTo>
                    <a:pt x="18984" y="1548"/>
                    <a:pt x="19101" y="1789"/>
                    <a:pt x="19101" y="2080"/>
                  </a:cubicBezTo>
                  <a:cubicBezTo>
                    <a:pt x="19101" y="2130"/>
                    <a:pt x="19043" y="2130"/>
                    <a:pt x="18984" y="2180"/>
                  </a:cubicBezTo>
                  <a:cubicBezTo>
                    <a:pt x="19043" y="2271"/>
                    <a:pt x="19043" y="2271"/>
                    <a:pt x="19043" y="2271"/>
                  </a:cubicBezTo>
                  <a:cubicBezTo>
                    <a:pt x="19433" y="2271"/>
                    <a:pt x="19492" y="2613"/>
                    <a:pt x="19667" y="2954"/>
                  </a:cubicBezTo>
                  <a:cubicBezTo>
                    <a:pt x="19775" y="3195"/>
                    <a:pt x="19892" y="3295"/>
                    <a:pt x="20009" y="3536"/>
                  </a:cubicBezTo>
                  <a:cubicBezTo>
                    <a:pt x="20234" y="3486"/>
                    <a:pt x="20234" y="3245"/>
                    <a:pt x="20458" y="3245"/>
                  </a:cubicBezTo>
                  <a:cubicBezTo>
                    <a:pt x="20634" y="3245"/>
                    <a:pt x="20741" y="3295"/>
                    <a:pt x="20917" y="3337"/>
                  </a:cubicBezTo>
                  <a:cubicBezTo>
                    <a:pt x="20917" y="3295"/>
                    <a:pt x="20917" y="3295"/>
                    <a:pt x="20917" y="3195"/>
                  </a:cubicBezTo>
                  <a:cubicBezTo>
                    <a:pt x="20917" y="3095"/>
                    <a:pt x="20917" y="3004"/>
                    <a:pt x="20917" y="2854"/>
                  </a:cubicBezTo>
                  <a:cubicBezTo>
                    <a:pt x="20858" y="2854"/>
                    <a:pt x="20800" y="2854"/>
                    <a:pt x="20692" y="2854"/>
                  </a:cubicBezTo>
                  <a:cubicBezTo>
                    <a:pt x="20634" y="2854"/>
                    <a:pt x="20634" y="2804"/>
                    <a:pt x="20575" y="2804"/>
                  </a:cubicBezTo>
                  <a:cubicBezTo>
                    <a:pt x="20692" y="2663"/>
                    <a:pt x="20800" y="2613"/>
                    <a:pt x="20800" y="2471"/>
                  </a:cubicBezTo>
                  <a:cubicBezTo>
                    <a:pt x="20800" y="1980"/>
                    <a:pt x="20800" y="1980"/>
                    <a:pt x="20800" y="1980"/>
                  </a:cubicBezTo>
                  <a:cubicBezTo>
                    <a:pt x="19950" y="1980"/>
                    <a:pt x="19833" y="1256"/>
                    <a:pt x="19209" y="774"/>
                  </a:cubicBezTo>
                  <a:cubicBezTo>
                    <a:pt x="19101" y="1065"/>
                    <a:pt x="18984" y="1256"/>
                    <a:pt x="18701" y="1406"/>
                  </a:cubicBezTo>
                  <a:close/>
                  <a:moveTo>
                    <a:pt x="20341" y="4019"/>
                  </a:moveTo>
                  <a:cubicBezTo>
                    <a:pt x="20234" y="4019"/>
                    <a:pt x="20116" y="3969"/>
                    <a:pt x="20009" y="3969"/>
                  </a:cubicBezTo>
                  <a:cubicBezTo>
                    <a:pt x="19775" y="3969"/>
                    <a:pt x="19550" y="4119"/>
                    <a:pt x="19550" y="4260"/>
                  </a:cubicBezTo>
                  <a:cubicBezTo>
                    <a:pt x="19775" y="4402"/>
                    <a:pt x="19950" y="4451"/>
                    <a:pt x="20234" y="4451"/>
                  </a:cubicBezTo>
                  <a:cubicBezTo>
                    <a:pt x="20458" y="4451"/>
                    <a:pt x="20634" y="4402"/>
                    <a:pt x="20858" y="4310"/>
                  </a:cubicBezTo>
                  <a:cubicBezTo>
                    <a:pt x="20975" y="4402"/>
                    <a:pt x="21024" y="4501"/>
                    <a:pt x="21141" y="4651"/>
                  </a:cubicBezTo>
                  <a:cubicBezTo>
                    <a:pt x="21307" y="4551"/>
                    <a:pt x="21424" y="4501"/>
                    <a:pt x="21600" y="4360"/>
                  </a:cubicBezTo>
                  <a:cubicBezTo>
                    <a:pt x="21424" y="4160"/>
                    <a:pt x="21307" y="4019"/>
                    <a:pt x="21200" y="3778"/>
                  </a:cubicBezTo>
                  <a:cubicBezTo>
                    <a:pt x="21083" y="3728"/>
                    <a:pt x="21083" y="3728"/>
                    <a:pt x="21083" y="3728"/>
                  </a:cubicBezTo>
                  <a:cubicBezTo>
                    <a:pt x="20917" y="3969"/>
                    <a:pt x="20634" y="4019"/>
                    <a:pt x="20341" y="4019"/>
                  </a:cubicBezTo>
                  <a:close/>
                  <a:moveTo>
                    <a:pt x="20175" y="4984"/>
                  </a:moveTo>
                  <a:cubicBezTo>
                    <a:pt x="20175" y="5034"/>
                    <a:pt x="20175" y="5084"/>
                    <a:pt x="20175" y="5134"/>
                  </a:cubicBezTo>
                  <a:cubicBezTo>
                    <a:pt x="20399" y="5084"/>
                    <a:pt x="20517" y="4984"/>
                    <a:pt x="20634" y="4843"/>
                  </a:cubicBezTo>
                  <a:cubicBezTo>
                    <a:pt x="20458" y="4793"/>
                    <a:pt x="20175" y="4843"/>
                    <a:pt x="20175" y="4984"/>
                  </a:cubicBezTo>
                  <a:close/>
                  <a:moveTo>
                    <a:pt x="4714" y="4501"/>
                  </a:moveTo>
                  <a:cubicBezTo>
                    <a:pt x="5232" y="4501"/>
                    <a:pt x="5232" y="4501"/>
                    <a:pt x="5232" y="4501"/>
                  </a:cubicBezTo>
                  <a:cubicBezTo>
                    <a:pt x="5232" y="4402"/>
                    <a:pt x="5232" y="4360"/>
                    <a:pt x="5232" y="4210"/>
                  </a:cubicBezTo>
                  <a:cubicBezTo>
                    <a:pt x="5007" y="4260"/>
                    <a:pt x="4890" y="4402"/>
                    <a:pt x="4714" y="4501"/>
                  </a:cubicBezTo>
                  <a:close/>
                  <a:moveTo>
                    <a:pt x="800" y="191"/>
                  </a:moveTo>
                  <a:cubicBezTo>
                    <a:pt x="742" y="141"/>
                    <a:pt x="683" y="92"/>
                    <a:pt x="576" y="50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517" y="141"/>
                    <a:pt x="576" y="241"/>
                    <a:pt x="517" y="383"/>
                  </a:cubicBezTo>
                  <a:cubicBezTo>
                    <a:pt x="400" y="533"/>
                    <a:pt x="117" y="483"/>
                    <a:pt x="117" y="624"/>
                  </a:cubicBezTo>
                  <a:cubicBezTo>
                    <a:pt x="117" y="774"/>
                    <a:pt x="234" y="824"/>
                    <a:pt x="234" y="965"/>
                  </a:cubicBezTo>
                  <a:cubicBezTo>
                    <a:pt x="234" y="1206"/>
                    <a:pt x="0" y="1306"/>
                    <a:pt x="0" y="1548"/>
                  </a:cubicBezTo>
                  <a:cubicBezTo>
                    <a:pt x="0" y="1739"/>
                    <a:pt x="0" y="1739"/>
                    <a:pt x="0" y="1739"/>
                  </a:cubicBezTo>
                  <a:cubicBezTo>
                    <a:pt x="117" y="1739"/>
                    <a:pt x="176" y="1739"/>
                    <a:pt x="283" y="1739"/>
                  </a:cubicBezTo>
                  <a:cubicBezTo>
                    <a:pt x="283" y="2712"/>
                    <a:pt x="283" y="2712"/>
                    <a:pt x="283" y="2712"/>
                  </a:cubicBezTo>
                  <a:cubicBezTo>
                    <a:pt x="283" y="2712"/>
                    <a:pt x="342" y="2762"/>
                    <a:pt x="400" y="2762"/>
                  </a:cubicBezTo>
                  <a:cubicBezTo>
                    <a:pt x="576" y="2762"/>
                    <a:pt x="576" y="2613"/>
                    <a:pt x="683" y="2513"/>
                  </a:cubicBezTo>
                  <a:cubicBezTo>
                    <a:pt x="1025" y="2371"/>
                    <a:pt x="1308" y="2180"/>
                    <a:pt x="1308" y="1839"/>
                  </a:cubicBezTo>
                  <a:cubicBezTo>
                    <a:pt x="1308" y="1498"/>
                    <a:pt x="1142" y="1356"/>
                    <a:pt x="1142" y="1065"/>
                  </a:cubicBezTo>
                  <a:cubicBezTo>
                    <a:pt x="1142" y="824"/>
                    <a:pt x="1249" y="674"/>
                    <a:pt x="1249" y="383"/>
                  </a:cubicBezTo>
                  <a:cubicBezTo>
                    <a:pt x="1249" y="241"/>
                    <a:pt x="966" y="241"/>
                    <a:pt x="800" y="1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2747" name="Google Shape;2747;p282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112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48" name="Google Shape;2748;p282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844" cy="10933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49" name="Google Shape;2749;p282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459" cy="1621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50" name="Google Shape;2750;p282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278" cy="3563276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4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51" name="Google Shape;2751;p282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114" cy="2208114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52" name="Google Shape;2752;p282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398" cy="9852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53" name="Google Shape;2753;p282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569" cy="7604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54" name="Google Shape;2754;p28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1_Blank Slide">
  <p:cSld name="81_Blank Slide">
    <p:spTree>
      <p:nvGrpSpPr>
        <p:cNvPr id="1" name="Shape 2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6" name="Google Shape;2756;p283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8_Blank Slide">
  <p:cSld name="88_Blank Slide">
    <p:spTree>
      <p:nvGrpSpPr>
        <p:cNvPr id="1" name="Shape 2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8" name="Google Shape;2758;p284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2759" name="Google Shape;2759;p284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1" cy="13716002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60" name="Google Shape;2760;p284"/>
          <p:cNvSpPr txBox="1">
            <a:spLocks noGrp="1"/>
          </p:cNvSpPr>
          <p:nvPr>
            <p:ph type="body" idx="3"/>
          </p:nvPr>
        </p:nvSpPr>
        <p:spPr>
          <a:xfrm>
            <a:off x="10614279" y="7841778"/>
            <a:ext cx="8452677" cy="20057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61" name="Google Shape;2761;p284"/>
          <p:cNvSpPr txBox="1">
            <a:spLocks noGrp="1"/>
          </p:cNvSpPr>
          <p:nvPr>
            <p:ph type="body" idx="4"/>
          </p:nvPr>
        </p:nvSpPr>
        <p:spPr>
          <a:xfrm>
            <a:off x="10614277" y="4343400"/>
            <a:ext cx="6417973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Main Slide">
  <p:cSld name="27_Main Slide"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3" name="Google Shape;163;p12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64" name="Google Shape;164;p12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5" name="Google Shape;165;p123"/>
          <p:cNvSpPr>
            <a:spLocks noGrp="1"/>
          </p:cNvSpPr>
          <p:nvPr>
            <p:ph type="pic" idx="2"/>
          </p:nvPr>
        </p:nvSpPr>
        <p:spPr>
          <a:xfrm>
            <a:off x="0" y="0"/>
            <a:ext cx="10071159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6_Blank Slide">
  <p:cSld name="86_Blank Slide">
    <p:spTree>
      <p:nvGrpSpPr>
        <p:cNvPr id="1" name="Shape 2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3" name="Google Shape;2763;p285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9_Blank Slide">
  <p:cSld name="89_Blank Slide">
    <p:spTree>
      <p:nvGrpSpPr>
        <p:cNvPr id="1" name="Shape 2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" name="Google Shape;2765;p286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2766" name="Google Shape;2766;p286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1" cy="13716002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67" name="Google Shape;2767;p286"/>
          <p:cNvSpPr txBox="1">
            <a:spLocks noGrp="1"/>
          </p:cNvSpPr>
          <p:nvPr>
            <p:ph type="body" idx="3"/>
          </p:nvPr>
        </p:nvSpPr>
        <p:spPr>
          <a:xfrm>
            <a:off x="10982287" y="6096001"/>
            <a:ext cx="9239327" cy="14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68" name="Google Shape;2768;p286"/>
          <p:cNvSpPr txBox="1">
            <a:spLocks noGrp="1"/>
          </p:cNvSpPr>
          <p:nvPr>
            <p:ph type="body" idx="4"/>
          </p:nvPr>
        </p:nvSpPr>
        <p:spPr>
          <a:xfrm>
            <a:off x="2899090" y="5689600"/>
            <a:ext cx="6417973" cy="22859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1_Blank Slide">
  <p:cSld name="91_Blank Slide">
    <p:spTree>
      <p:nvGrpSpPr>
        <p:cNvPr id="1" name="Shape 2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0" name="Google Shape;2770;p287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2771" name="Google Shape;2771;p287"/>
          <p:cNvSpPr txBox="1">
            <a:spLocks noGrp="1"/>
          </p:cNvSpPr>
          <p:nvPr>
            <p:ph type="body" idx="1"/>
          </p:nvPr>
        </p:nvSpPr>
        <p:spPr>
          <a:xfrm>
            <a:off x="13618622" y="5986285"/>
            <a:ext cx="9239328" cy="9607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2" name="Google Shape;2772;p287"/>
          <p:cNvSpPr txBox="1">
            <a:spLocks noGrp="1"/>
          </p:cNvSpPr>
          <p:nvPr>
            <p:ph type="body" idx="3"/>
          </p:nvPr>
        </p:nvSpPr>
        <p:spPr>
          <a:xfrm>
            <a:off x="13618622" y="2495598"/>
            <a:ext cx="6882893" cy="22324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3" name="Google Shape;2773;p287"/>
          <p:cNvSpPr txBox="1">
            <a:spLocks noGrp="1"/>
          </p:cNvSpPr>
          <p:nvPr>
            <p:ph type="body" idx="4"/>
          </p:nvPr>
        </p:nvSpPr>
        <p:spPr>
          <a:xfrm>
            <a:off x="13618622" y="8666182"/>
            <a:ext cx="4144940" cy="704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4" name="Google Shape;2774;p287"/>
          <p:cNvSpPr txBox="1">
            <a:spLocks noGrp="1"/>
          </p:cNvSpPr>
          <p:nvPr>
            <p:ph type="body" idx="5"/>
          </p:nvPr>
        </p:nvSpPr>
        <p:spPr>
          <a:xfrm>
            <a:off x="13618622" y="8153014"/>
            <a:ext cx="2868589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5" name="Google Shape;2775;p287"/>
          <p:cNvSpPr txBox="1">
            <a:spLocks noGrp="1"/>
          </p:cNvSpPr>
          <p:nvPr>
            <p:ph type="body" idx="6"/>
          </p:nvPr>
        </p:nvSpPr>
        <p:spPr>
          <a:xfrm>
            <a:off x="13618622" y="10755332"/>
            <a:ext cx="4144940" cy="704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6" name="Google Shape;2776;p287"/>
          <p:cNvSpPr txBox="1">
            <a:spLocks noGrp="1"/>
          </p:cNvSpPr>
          <p:nvPr>
            <p:ph type="body" idx="7"/>
          </p:nvPr>
        </p:nvSpPr>
        <p:spPr>
          <a:xfrm>
            <a:off x="13618622" y="10242164"/>
            <a:ext cx="2868589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7" name="Google Shape;2777;p287"/>
          <p:cNvSpPr txBox="1">
            <a:spLocks noGrp="1"/>
          </p:cNvSpPr>
          <p:nvPr>
            <p:ph type="body" idx="8"/>
          </p:nvPr>
        </p:nvSpPr>
        <p:spPr>
          <a:xfrm>
            <a:off x="18812338" y="8666182"/>
            <a:ext cx="4144940" cy="704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8" name="Google Shape;2778;p287"/>
          <p:cNvSpPr txBox="1">
            <a:spLocks noGrp="1"/>
          </p:cNvSpPr>
          <p:nvPr>
            <p:ph type="body" idx="9"/>
          </p:nvPr>
        </p:nvSpPr>
        <p:spPr>
          <a:xfrm>
            <a:off x="18812338" y="8153014"/>
            <a:ext cx="2868589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79" name="Google Shape;2779;p287"/>
          <p:cNvSpPr txBox="1">
            <a:spLocks noGrp="1"/>
          </p:cNvSpPr>
          <p:nvPr>
            <p:ph type="body" idx="13"/>
          </p:nvPr>
        </p:nvSpPr>
        <p:spPr>
          <a:xfrm>
            <a:off x="18812338" y="10755332"/>
            <a:ext cx="4144940" cy="704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80" name="Google Shape;2780;p287"/>
          <p:cNvSpPr txBox="1">
            <a:spLocks noGrp="1"/>
          </p:cNvSpPr>
          <p:nvPr>
            <p:ph type="body" idx="14"/>
          </p:nvPr>
        </p:nvSpPr>
        <p:spPr>
          <a:xfrm>
            <a:off x="18812338" y="10242164"/>
            <a:ext cx="2868589" cy="4636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81" name="Google Shape;2781;p28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2_Blank Slide">
  <p:cSld name="92_Blank Slide">
    <p:bg>
      <p:bgPr>
        <a:solidFill>
          <a:schemeClr val="lt1"/>
        </a:solidFill>
        <a:effectLst/>
      </p:bgPr>
    </p:bg>
    <p:spTree>
      <p:nvGrpSpPr>
        <p:cNvPr id="1" name="Shape 2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3" name="Google Shape;2783;p288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2784" name="Google Shape;2784;p288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1" cy="13716002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85" name="Google Shape;2785;p288"/>
          <p:cNvSpPr txBox="1">
            <a:spLocks noGrp="1"/>
          </p:cNvSpPr>
          <p:nvPr>
            <p:ph type="body" idx="3"/>
          </p:nvPr>
        </p:nvSpPr>
        <p:spPr>
          <a:xfrm>
            <a:off x="11239500" y="4559299"/>
            <a:ext cx="1905000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786" name="Google Shape;2786;p288"/>
          <p:cNvSpPr txBox="1">
            <a:spLocks noGrp="1"/>
          </p:cNvSpPr>
          <p:nvPr>
            <p:ph type="body" idx="4"/>
          </p:nvPr>
        </p:nvSpPr>
        <p:spPr>
          <a:xfrm>
            <a:off x="7350213" y="7686675"/>
            <a:ext cx="9683573" cy="13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Main Slide">
  <p:cSld name="32_Main Slide">
    <p:spTree>
      <p:nvGrpSpPr>
        <p:cNvPr id="1" name="Shape 2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" name="Google Shape;2836;g21c91014dda_0_284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37" name="Google Shape;2837;g21c91014dda_0_284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38" name="Google Shape;2838;g21c91014dda_0_284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39" name="Google Shape;2839;g21c91014dda_0_284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40" name="Google Shape;2840;g21c91014dda_0_284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41" name="Google Shape;2841;g21c91014dda_0_2848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1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42" name="Google Shape;2842;g21c91014dda_0_2848"/>
          <p:cNvSpPr>
            <a:spLocks noGrp="1"/>
          </p:cNvSpPr>
          <p:nvPr>
            <p:ph type="pic" idx="2"/>
          </p:nvPr>
        </p:nvSpPr>
        <p:spPr>
          <a:xfrm>
            <a:off x="-55609" y="-2"/>
            <a:ext cx="244395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Main Slide">
  <p:cSld name="54_Main Slide">
    <p:spTree>
      <p:nvGrpSpPr>
        <p:cNvPr id="1" name="Shape 2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1" name="Google Shape;2851;g21c91014dda_0_286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52" name="Google Shape;2852;g21c91014dda_0_286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53" name="Google Shape;2853;g21c91014dda_0_286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54" name="Google Shape;2854;g21c91014dda_0_286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55" name="Google Shape;2855;g21c91014dda_0_286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56" name="Google Shape;2856;g21c91014dda_0_286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57" name="Google Shape;2857;g21c91014dda_0_2863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2192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Helvetica Neue"/>
              <a:buNone/>
              <a:defRPr sz="32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858" name="Google Shape;2858;g21c91014dda_0_2863"/>
          <p:cNvSpPr txBox="1"/>
          <p:nvPr/>
        </p:nvSpPr>
        <p:spPr>
          <a:xfrm>
            <a:off x="22310469" y="12702579"/>
            <a:ext cx="5412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Main Slide">
  <p:cSld name="55_Main Slide">
    <p:spTree>
      <p:nvGrpSpPr>
        <p:cNvPr id="1" name="Shape 2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" name="Google Shape;2867;g21c91014dda_0_287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68" name="Google Shape;2868;g21c91014dda_0_287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69" name="Google Shape;2869;g21c91014dda_0_287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70" name="Google Shape;2870;g21c91014dda_0_287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71" name="Google Shape;2871;g21c91014dda_0_2879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740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Main Slide">
  <p:cSld name="13_Main Slide">
    <p:spTree>
      <p:nvGrpSpPr>
        <p:cNvPr id="1" name="Shape 2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3" name="Google Shape;2873;g21c91014dda_0_2885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74" name="Google Shape;2874;g21c91014dda_0_2885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75" name="Google Shape;2875;g21c91014dda_0_2885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76" name="Google Shape;2876;g21c91014dda_0_2885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77" name="Google Shape;2877;g21c91014dda_0_2885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78" name="Google Shape;2878;g21c91014dda_0_288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79" name="Google Shape;2879;g21c91014dda_0_2885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5079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880" name="Google Shape;2880;g21c91014dda_0_2885"/>
          <p:cNvSpPr>
            <a:spLocks noGrp="1"/>
          </p:cNvSpPr>
          <p:nvPr>
            <p:ph type="pic" idx="3"/>
          </p:nvPr>
        </p:nvSpPr>
        <p:spPr>
          <a:xfrm>
            <a:off x="5080000" y="5078412"/>
            <a:ext cx="5079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Main Slide">
  <p:cSld name="14_Main Slide">
    <p:spTree>
      <p:nvGrpSpPr>
        <p:cNvPr id="1" name="Shape 2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2" name="Google Shape;2882;g21c91014dda_0_289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83" name="Google Shape;2883;g21c91014dda_0_289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84" name="Google Shape;2884;g21c91014dda_0_289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85" name="Google Shape;2885;g21c91014dda_0_289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86" name="Google Shape;2886;g21c91014dda_0_289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87" name="Google Shape;2887;g21c91014dda_0_289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88" name="Google Shape;2888;g21c91014dda_0_2894"/>
          <p:cNvSpPr/>
          <p:nvPr/>
        </p:nvSpPr>
        <p:spPr>
          <a:xfrm>
            <a:off x="0" y="-1"/>
            <a:ext cx="1524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89" name="Google Shape;2889;g21c91014dda_0_2894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9147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Main Slide">
  <p:cSld name="58_Main Slide">
    <p:spTree>
      <p:nvGrpSpPr>
        <p:cNvPr id="1" name="Shape 2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1" name="Google Shape;2891;g21c91014dda_0_290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92" name="Google Shape;2892;g21c91014dda_0_290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93" name="Google Shape;2893;g21c91014dda_0_290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94" name="Google Shape;2894;g21c91014dda_0_290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95" name="Google Shape;2895;g21c91014dda_0_290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96" name="Google Shape;2896;g21c91014dda_0_290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897" name="Google Shape;2897;g21c91014dda_0_2903"/>
          <p:cNvSpPr>
            <a:spLocks noGrp="1"/>
          </p:cNvSpPr>
          <p:nvPr>
            <p:ph type="pic" idx="2"/>
          </p:nvPr>
        </p:nvSpPr>
        <p:spPr>
          <a:xfrm>
            <a:off x="9910298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898" name="Google Shape;2898;g21c91014dda_0_2903"/>
          <p:cNvSpPr>
            <a:spLocks noGrp="1"/>
          </p:cNvSpPr>
          <p:nvPr>
            <p:ph type="pic" idx="3"/>
          </p:nvPr>
        </p:nvSpPr>
        <p:spPr>
          <a:xfrm>
            <a:off x="14228298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899" name="Google Shape;2899;g21c91014dda_0_2903"/>
          <p:cNvSpPr>
            <a:spLocks noGrp="1"/>
          </p:cNvSpPr>
          <p:nvPr>
            <p:ph type="pic" idx="4"/>
          </p:nvPr>
        </p:nvSpPr>
        <p:spPr>
          <a:xfrm>
            <a:off x="18546300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Main Slide">
  <p:cSld name="28_Main Slide">
    <p:spTree>
      <p:nvGrpSpPr>
        <p:cNvPr id="1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12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" name="Google Shape;168;p12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69" name="Google Shape;169;p12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70" name="Google Shape;170;p12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71" name="Google Shape;171;p124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635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cxnSp>
        <p:nvCxnSpPr>
          <p:cNvPr id="172" name="Google Shape;172;p124"/>
          <p:cNvCxnSpPr/>
          <p:nvPr/>
        </p:nvCxnSpPr>
        <p:spPr>
          <a:xfrm>
            <a:off x="17921805" y="7782362"/>
            <a:ext cx="1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173" name="Google Shape;173;p124"/>
          <p:cNvCxnSpPr/>
          <p:nvPr/>
        </p:nvCxnSpPr>
        <p:spPr>
          <a:xfrm>
            <a:off x="12185650" y="7776012"/>
            <a:ext cx="0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174" name="Google Shape;174;p124"/>
          <p:cNvCxnSpPr/>
          <p:nvPr/>
        </p:nvCxnSpPr>
        <p:spPr>
          <a:xfrm flipH="1">
            <a:off x="6456108" y="7782362"/>
            <a:ext cx="1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Main Slide">
  <p:cSld name="19_Main Slide">
    <p:spTree>
      <p:nvGrpSpPr>
        <p:cNvPr id="1" name="Shape 2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9" name="Google Shape;2909;g21c91014dda_0_292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10" name="Google Shape;2910;g21c91014dda_0_292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11" name="Google Shape;2911;g21c91014dda_0_292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12" name="Google Shape;2912;g21c91014dda_0_292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13" name="Google Shape;2913;g21c91014dda_0_292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14" name="Google Shape;2914;g21c91014dda_0_292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15" name="Google Shape;2915;g21c91014dda_0_292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88845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16" name="Google Shape;2916;g21c91014dda_0_2921"/>
          <p:cNvSpPr>
            <a:spLocks noGrp="1"/>
          </p:cNvSpPr>
          <p:nvPr>
            <p:ph type="pic" idx="3"/>
          </p:nvPr>
        </p:nvSpPr>
        <p:spPr>
          <a:xfrm>
            <a:off x="21336000" y="2539140"/>
            <a:ext cx="30480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Main Slide">
  <p:cSld name="20_Main Slide">
    <p:spTree>
      <p:nvGrpSpPr>
        <p:cNvPr id="1" name="Shape 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" name="Google Shape;2918;g21c91014dda_0_293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19" name="Google Shape;2919;g21c91014dda_0_293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20" name="Google Shape;2920;g21c91014dda_0_293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21" name="Google Shape;2921;g21c91014dda_0_293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22" name="Google Shape;2922;g21c91014dda_0_293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23" name="Google Shape;2923;g21c91014dda_0_293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24" name="Google Shape;2924;g21c91014dda_0_2930"/>
          <p:cNvSpPr>
            <a:spLocks noGrp="1"/>
          </p:cNvSpPr>
          <p:nvPr>
            <p:ph type="pic" idx="2"/>
          </p:nvPr>
        </p:nvSpPr>
        <p:spPr>
          <a:xfrm>
            <a:off x="9297039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25" name="Google Shape;2925;g21c91014dda_0_2930"/>
          <p:cNvSpPr>
            <a:spLocks noGrp="1"/>
          </p:cNvSpPr>
          <p:nvPr>
            <p:ph type="pic" idx="3"/>
          </p:nvPr>
        </p:nvSpPr>
        <p:spPr>
          <a:xfrm>
            <a:off x="13098359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26" name="Google Shape;2926;g21c91014dda_0_2930"/>
          <p:cNvSpPr>
            <a:spLocks noGrp="1"/>
          </p:cNvSpPr>
          <p:nvPr>
            <p:ph type="pic" idx="4"/>
          </p:nvPr>
        </p:nvSpPr>
        <p:spPr>
          <a:xfrm>
            <a:off x="16899680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27" name="Google Shape;2927;g21c91014dda_0_2930"/>
          <p:cNvSpPr>
            <a:spLocks noGrp="1"/>
          </p:cNvSpPr>
          <p:nvPr>
            <p:ph type="pic" idx="5"/>
          </p:nvPr>
        </p:nvSpPr>
        <p:spPr>
          <a:xfrm>
            <a:off x="20700998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Main Slide">
  <p:cSld name="63_Main Slide">
    <p:spTree>
      <p:nvGrpSpPr>
        <p:cNvPr id="1" name="Shape 2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2" name="Google Shape;2942;g21c91014dda_0_295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43" name="Google Shape;2943;g21c91014dda_0_295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44" name="Google Shape;2944;g21c91014dda_0_295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45" name="Google Shape;2945;g21c91014dda_0_295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46" name="Google Shape;2946;g21c91014dda_0_295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47" name="Google Shape;2947;g21c91014dda_0_295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48" name="Google Shape;2948;g21c91014dda_0_2954"/>
          <p:cNvSpPr>
            <a:spLocks noGrp="1"/>
          </p:cNvSpPr>
          <p:nvPr>
            <p:ph type="pic" idx="2"/>
          </p:nvPr>
        </p:nvSpPr>
        <p:spPr>
          <a:xfrm>
            <a:off x="0" y="0"/>
            <a:ext cx="117114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Main Slide">
  <p:cSld name="64_Main Slide">
    <p:spTree>
      <p:nvGrpSpPr>
        <p:cNvPr id="1" name="Shape 2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0" name="Google Shape;2950;g21c91014dda_0_296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51" name="Google Shape;2951;g21c91014dda_0_296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52" name="Google Shape;2952;g21c91014dda_0_296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53" name="Google Shape;2953;g21c91014dda_0_296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54" name="Google Shape;2954;g21c91014dda_0_296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55" name="Google Shape;2955;g21c91014dda_0_296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56" name="Google Shape;2956;g21c91014dda_0_2962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95109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Main Slide">
  <p:cSld name="25_Main Slide">
    <p:spTree>
      <p:nvGrpSpPr>
        <p:cNvPr id="1" name="Shape 2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8" name="Google Shape;2958;g21c91014dda_0_297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59" name="Google Shape;2959;g21c91014dda_0_297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60" name="Google Shape;2960;g21c91014dda_0_297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61" name="Google Shape;2961;g21c91014dda_0_297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62" name="Google Shape;2962;g21c91014dda_0_297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63" name="Google Shape;2963;g21c91014dda_0_297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64" name="Google Shape;2964;g21c91014dda_0_2970"/>
          <p:cNvSpPr>
            <a:spLocks noGrp="1"/>
          </p:cNvSpPr>
          <p:nvPr>
            <p:ph type="pic" idx="2"/>
          </p:nvPr>
        </p:nvSpPr>
        <p:spPr>
          <a:xfrm>
            <a:off x="14221947" y="254277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65" name="Google Shape;2965;g21c91014dda_0_2970"/>
          <p:cNvSpPr>
            <a:spLocks noGrp="1"/>
          </p:cNvSpPr>
          <p:nvPr>
            <p:ph type="pic" idx="3"/>
          </p:nvPr>
        </p:nvSpPr>
        <p:spPr>
          <a:xfrm>
            <a:off x="18539947" y="254277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66" name="Google Shape;2966;g21c91014dda_0_2970"/>
          <p:cNvSpPr>
            <a:spLocks noGrp="1"/>
          </p:cNvSpPr>
          <p:nvPr>
            <p:ph type="pic" idx="4"/>
          </p:nvPr>
        </p:nvSpPr>
        <p:spPr>
          <a:xfrm>
            <a:off x="14221948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67" name="Google Shape;2967;g21c91014dda_0_2970"/>
          <p:cNvSpPr>
            <a:spLocks noGrp="1"/>
          </p:cNvSpPr>
          <p:nvPr>
            <p:ph type="pic" idx="5"/>
          </p:nvPr>
        </p:nvSpPr>
        <p:spPr>
          <a:xfrm>
            <a:off x="18539947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Main Slide">
  <p:cSld name="26_Main Slide">
    <p:spTree>
      <p:nvGrpSpPr>
        <p:cNvPr id="1" name="Shape 2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" name="Google Shape;2969;g21c91014dda_0_298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70" name="Google Shape;2970;g21c91014dda_0_298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71" name="Google Shape;2971;g21c91014dda_0_298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72" name="Google Shape;2972;g21c91014dda_0_298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73" name="Google Shape;2973;g21c91014dda_0_298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74" name="Google Shape;2974;g21c91014dda_0_298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75" name="Google Shape;2975;g21c91014dda_0_298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76" name="Google Shape;2976;g21c91014dda_0_2981"/>
          <p:cNvSpPr>
            <a:spLocks noGrp="1"/>
          </p:cNvSpPr>
          <p:nvPr>
            <p:ph type="pic" idx="3"/>
          </p:nvPr>
        </p:nvSpPr>
        <p:spPr>
          <a:xfrm>
            <a:off x="6096000" y="685800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77" name="Google Shape;2977;g21c91014dda_0_2981"/>
          <p:cNvSpPr>
            <a:spLocks noGrp="1"/>
          </p:cNvSpPr>
          <p:nvPr>
            <p:ph type="pic" idx="4"/>
          </p:nvPr>
        </p:nvSpPr>
        <p:spPr>
          <a:xfrm>
            <a:off x="12192000" y="253914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78" name="Google Shape;2978;g21c91014dda_0_2981"/>
          <p:cNvSpPr>
            <a:spLocks noGrp="1"/>
          </p:cNvSpPr>
          <p:nvPr>
            <p:ph type="pic" idx="5"/>
          </p:nvPr>
        </p:nvSpPr>
        <p:spPr>
          <a:xfrm>
            <a:off x="18288000" y="685800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Main Slide">
  <p:cSld name="29_Main Slide"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0" name="Google Shape;2980;g21c91014dda_0_299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981" name="Google Shape;2981;g21c91014dda_0_299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82" name="Google Shape;2982;g21c91014dda_0_299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83" name="Google Shape;2983;g21c91014dda_0_299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84" name="Google Shape;2984;g21c91014dda_0_299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85" name="Google Shape;2985;g21c91014dda_0_2992"/>
          <p:cNvSpPr>
            <a:spLocks noGrp="1"/>
          </p:cNvSpPr>
          <p:nvPr>
            <p:ph type="pic" idx="2"/>
          </p:nvPr>
        </p:nvSpPr>
        <p:spPr>
          <a:xfrm>
            <a:off x="14221948" y="2539140"/>
            <a:ext cx="86361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2986" name="Google Shape;2986;g21c91014dda_0_299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Main Slide">
  <p:cSld name="28_Main Slide">
    <p:spTree>
      <p:nvGrpSpPr>
        <p:cNvPr id="1" name="Shape 2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2" name="Google Shape;2992;g21c91014dda_0_300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93" name="Google Shape;2993;g21c91014dda_0_300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94" name="Google Shape;2994;g21c91014dda_0_300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95" name="Google Shape;2995;g21c91014dda_0_300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2996" name="Google Shape;2996;g21c91014dda_0_3004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6350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2997" name="Google Shape;2997;g21c91014dda_0_3004"/>
          <p:cNvCxnSpPr/>
          <p:nvPr/>
        </p:nvCxnSpPr>
        <p:spPr>
          <a:xfrm>
            <a:off x="17921805" y="778236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2998" name="Google Shape;2998;g21c91014dda_0_3004"/>
          <p:cNvCxnSpPr/>
          <p:nvPr/>
        </p:nvCxnSpPr>
        <p:spPr>
          <a:xfrm>
            <a:off x="12185650" y="777601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2999" name="Google Shape;2999;g21c91014dda_0_3004"/>
          <p:cNvCxnSpPr/>
          <p:nvPr/>
        </p:nvCxnSpPr>
        <p:spPr>
          <a:xfrm>
            <a:off x="6456109" y="778236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Main Slide">
  <p:cSld name="31_Main Slide">
    <p:spTree>
      <p:nvGrpSpPr>
        <p:cNvPr id="1" name="Shape 3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1" name="Google Shape;3001;g21c91014dda_0_301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02" name="Google Shape;3002;g21c91014dda_0_301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03" name="Google Shape;3003;g21c91014dda_0_301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04" name="Google Shape;3004;g21c91014dda_0_301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05" name="Google Shape;3005;g21c91014dda_0_301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06" name="Google Shape;3006;g21c91014dda_0_301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07" name="Google Shape;3007;g21c91014dda_0_3013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3501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08" name="Google Shape;3008;g21c91014dda_0_3013"/>
          <p:cNvSpPr>
            <a:spLocks noGrp="1"/>
          </p:cNvSpPr>
          <p:nvPr>
            <p:ph type="pic" idx="3"/>
          </p:nvPr>
        </p:nvSpPr>
        <p:spPr>
          <a:xfrm>
            <a:off x="6350000" y="0"/>
            <a:ext cx="63501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Main Slide Dark">
  <p:cSld name="1_Main Slide Dark">
    <p:bg>
      <p:bgPr>
        <a:solidFill>
          <a:srgbClr val="1C1F25"/>
        </a:solidFill>
        <a:effectLst/>
      </p:bgPr>
    </p:bg>
    <p:spTree>
      <p:nvGrpSpPr>
        <p:cNvPr id="1" name="Shape 3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2" name="Google Shape;3022;g21c91014dda_0_303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23" name="Google Shape;3023;g21c91014dda_0_3034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24" name="Google Shape;3024;g21c91014dda_0_303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25" name="Google Shape;3025;g21c91014dda_0_303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26" name="Google Shape;3026;g21c91014dda_0_3034"/>
          <p:cNvCxnSpPr/>
          <p:nvPr/>
        </p:nvCxnSpPr>
        <p:spPr>
          <a:xfrm rot="10800000">
            <a:off x="22857948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27" name="Google Shape;3027;g21c91014dda_0_303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28" name="Google Shape;3028;g21c91014dda_0_303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29" name="Google Shape;3029;g21c91014dda_0_303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30" name="Google Shape;3030;g21c91014dda_0_3034"/>
          <p:cNvSpPr>
            <a:spLocks noGrp="1"/>
          </p:cNvSpPr>
          <p:nvPr>
            <p:ph type="pic" idx="2"/>
          </p:nvPr>
        </p:nvSpPr>
        <p:spPr>
          <a:xfrm>
            <a:off x="17526000" y="0"/>
            <a:ext cx="6858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Main Slide">
  <p:cSld name="53_Main Slide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10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0" name="Google Shape;20;p10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1" name="Google Shape;21;p10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2" name="Google Shape;22;p107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23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3" name="Google Shape;23;p107"/>
          <p:cNvSpPr/>
          <p:nvPr/>
        </p:nvSpPr>
        <p:spPr>
          <a:xfrm>
            <a:off x="22860000" y="-1"/>
            <a:ext cx="1524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4" name="Google Shape;24;p107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0665752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Main Slide">
  <p:cSld name="31_Main Slide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12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77" name="Google Shape;177;p12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78" name="Google Shape;178;p12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9" name="Google Shape;179;p12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80" name="Google Shape;180;p12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81" name="Google Shape;181;p12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82" name="Google Shape;182;p125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350000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83" name="Google Shape;183;p125"/>
          <p:cNvSpPr>
            <a:spLocks noGrp="1"/>
          </p:cNvSpPr>
          <p:nvPr>
            <p:ph type="pic" idx="3"/>
          </p:nvPr>
        </p:nvSpPr>
        <p:spPr>
          <a:xfrm>
            <a:off x="6350000" y="0"/>
            <a:ext cx="6350000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Main Slide">
  <p:cSld name="34_Main Slide">
    <p:spTree>
      <p:nvGrpSpPr>
        <p:cNvPr id="1" name="Shape 3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2" name="Google Shape;3032;g21c91014dda_0_304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33" name="Google Shape;3033;g21c91014dda_0_304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34" name="Google Shape;3034;g21c91014dda_0_304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35" name="Google Shape;3035;g21c91014dda_0_304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36" name="Google Shape;3036;g21c91014dda_0_304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37" name="Google Shape;3037;g21c91014dda_0_304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38" name="Google Shape;3038;g21c91014dda_0_3044"/>
          <p:cNvSpPr/>
          <p:nvPr/>
        </p:nvSpPr>
        <p:spPr>
          <a:xfrm>
            <a:off x="1532665" y="127787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39" name="Google Shape;3039;g21c91014dda_0_3044"/>
          <p:cNvSpPr/>
          <p:nvPr/>
        </p:nvSpPr>
        <p:spPr>
          <a:xfrm>
            <a:off x="2073532" y="127787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40" name="Google Shape;3040;g21c91014dda_0_3044"/>
          <p:cNvSpPr>
            <a:spLocks noGrp="1"/>
          </p:cNvSpPr>
          <p:nvPr>
            <p:ph type="pic" idx="2"/>
          </p:nvPr>
        </p:nvSpPr>
        <p:spPr>
          <a:xfrm>
            <a:off x="-1" y="-1"/>
            <a:ext cx="71898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41" name="Google Shape;3041;g21c91014dda_0_3044"/>
          <p:cNvSpPr txBox="1"/>
          <p:nvPr/>
        </p:nvSpPr>
        <p:spPr>
          <a:xfrm>
            <a:off x="1519965" y="6815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42" name="Google Shape;3042;g21c91014dda_0_3044"/>
          <p:cNvCxnSpPr/>
          <p:nvPr/>
        </p:nvCxnSpPr>
        <p:spPr>
          <a:xfrm rot="10800000">
            <a:off x="1526316" y="4774"/>
            <a:ext cx="0" cy="5064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Main Slide">
  <p:cSld name="35_Main Slide">
    <p:spTree>
      <p:nvGrpSpPr>
        <p:cNvPr id="1" name="Shape 3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4" name="Google Shape;3044;g21c91014dda_0_305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45" name="Google Shape;3045;g21c91014dda_0_305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46" name="Google Shape;3046;g21c91014dda_0_305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47" name="Google Shape;3047;g21c91014dda_0_305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48" name="Google Shape;3048;g21c91014dda_0_305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49" name="Google Shape;3049;g21c91014dda_0_3056"/>
          <p:cNvSpPr>
            <a:spLocks noGrp="1"/>
          </p:cNvSpPr>
          <p:nvPr>
            <p:ph type="pic" idx="2"/>
          </p:nvPr>
        </p:nvSpPr>
        <p:spPr>
          <a:xfrm>
            <a:off x="17398841" y="0"/>
            <a:ext cx="69852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Main Slide">
  <p:cSld name="36_Main Slide">
    <p:spTree>
      <p:nvGrpSpPr>
        <p:cNvPr id="1" name="Shape 3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" name="Google Shape;3051;g21c91014dda_0_306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52" name="Google Shape;3052;g21c91014dda_0_306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53" name="Google Shape;3053;g21c91014dda_0_306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54" name="Google Shape;3054;g21c91014dda_0_306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55" name="Google Shape;3055;g21c91014dda_0_306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56" name="Google Shape;3056;g21c91014dda_0_306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57" name="Google Shape;3057;g21c91014dda_0_3063"/>
          <p:cNvSpPr>
            <a:spLocks noGrp="1"/>
          </p:cNvSpPr>
          <p:nvPr>
            <p:ph type="pic" idx="2"/>
          </p:nvPr>
        </p:nvSpPr>
        <p:spPr>
          <a:xfrm>
            <a:off x="12192000" y="685800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58" name="Google Shape;3058;g21c91014dda_0_3063"/>
          <p:cNvSpPr>
            <a:spLocks noGrp="1"/>
          </p:cNvSpPr>
          <p:nvPr>
            <p:ph type="pic" idx="3"/>
          </p:nvPr>
        </p:nvSpPr>
        <p:spPr>
          <a:xfrm>
            <a:off x="12192000" y="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Main Slide">
  <p:cSld name="37_Main Slide">
    <p:spTree>
      <p:nvGrpSpPr>
        <p:cNvPr id="1" name="Shape 3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0" name="Google Shape;3060;g21c91014dda_0_307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61" name="Google Shape;3061;g21c91014dda_0_307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62" name="Google Shape;3062;g21c91014dda_0_307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63" name="Google Shape;3063;g21c91014dda_0_307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64" name="Google Shape;3064;g21c91014dda_0_3072"/>
          <p:cNvSpPr>
            <a:spLocks noGrp="1"/>
          </p:cNvSpPr>
          <p:nvPr>
            <p:ph type="pic" idx="2"/>
          </p:nvPr>
        </p:nvSpPr>
        <p:spPr>
          <a:xfrm>
            <a:off x="14097000" y="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65" name="Google Shape;3065;g21c91014dda_0_3072"/>
          <p:cNvSpPr>
            <a:spLocks noGrp="1"/>
          </p:cNvSpPr>
          <p:nvPr>
            <p:ph type="pic" idx="3"/>
          </p:nvPr>
        </p:nvSpPr>
        <p:spPr>
          <a:xfrm>
            <a:off x="14097000" y="4826000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66" name="Google Shape;3066;g21c91014dda_0_3072"/>
          <p:cNvSpPr>
            <a:spLocks noGrp="1"/>
          </p:cNvSpPr>
          <p:nvPr>
            <p:ph type="pic" idx="4"/>
          </p:nvPr>
        </p:nvSpPr>
        <p:spPr>
          <a:xfrm>
            <a:off x="19304000" y="901700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67" name="Google Shape;3067;g21c91014dda_0_3072"/>
          <p:cNvSpPr>
            <a:spLocks noGrp="1"/>
          </p:cNvSpPr>
          <p:nvPr>
            <p:ph type="pic" idx="5"/>
          </p:nvPr>
        </p:nvSpPr>
        <p:spPr>
          <a:xfrm>
            <a:off x="19304000" y="-1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Main Slide Dark">
  <p:cSld name="4_Main Slide Dark">
    <p:bg>
      <p:bgPr>
        <a:solidFill>
          <a:srgbClr val="1C1F25"/>
        </a:solidFill>
        <a:effectLst/>
      </p:bgPr>
    </p:bg>
    <p:spTree>
      <p:nvGrpSpPr>
        <p:cNvPr id="1" name="Shape 3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9" name="Google Shape;3069;g21c91014dda_0_308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70" name="Google Shape;3070;g21c91014dda_0_3081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71" name="Google Shape;3071;g21c91014dda_0_308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72" name="Google Shape;3072;g21c91014dda_0_308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73" name="Google Shape;3073;g21c91014dda_0_3081"/>
          <p:cNvCxnSpPr/>
          <p:nvPr/>
        </p:nvCxnSpPr>
        <p:spPr>
          <a:xfrm rot="10800000">
            <a:off x="22857950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74" name="Google Shape;3074;g21c91014dda_0_3081"/>
          <p:cNvSpPr txBox="1">
            <a:spLocks noGrp="1"/>
          </p:cNvSpPr>
          <p:nvPr>
            <p:ph type="sldNum" idx="12"/>
          </p:nvPr>
        </p:nvSpPr>
        <p:spPr>
          <a:xfrm>
            <a:off x="22372320" y="12702579"/>
            <a:ext cx="4794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75" name="Google Shape;3075;g21c91014dda_0_3081"/>
          <p:cNvSpPr>
            <a:spLocks noGrp="1"/>
          </p:cNvSpPr>
          <p:nvPr>
            <p:ph type="pic" idx="2"/>
          </p:nvPr>
        </p:nvSpPr>
        <p:spPr>
          <a:xfrm>
            <a:off x="0" y="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76" name="Google Shape;3076;g21c91014dda_0_3081"/>
          <p:cNvSpPr>
            <a:spLocks noGrp="1"/>
          </p:cNvSpPr>
          <p:nvPr>
            <p:ph type="pic" idx="3"/>
          </p:nvPr>
        </p:nvSpPr>
        <p:spPr>
          <a:xfrm>
            <a:off x="-1" y="4826000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77" name="Google Shape;3077;g21c91014dda_0_3081"/>
          <p:cNvSpPr>
            <a:spLocks noGrp="1"/>
          </p:cNvSpPr>
          <p:nvPr>
            <p:ph type="pic" idx="4"/>
          </p:nvPr>
        </p:nvSpPr>
        <p:spPr>
          <a:xfrm>
            <a:off x="5207000" y="-1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078" name="Google Shape;3078;g21c91014dda_0_3081"/>
          <p:cNvSpPr>
            <a:spLocks noGrp="1"/>
          </p:cNvSpPr>
          <p:nvPr>
            <p:ph type="pic" idx="5"/>
          </p:nvPr>
        </p:nvSpPr>
        <p:spPr>
          <a:xfrm>
            <a:off x="5206999" y="901700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Main Slide">
  <p:cSld name="39_Main Slide">
    <p:spTree>
      <p:nvGrpSpPr>
        <p:cNvPr id="1" name="Shape 3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1" name="Google Shape;3091;g21c91014dda_0_310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92" name="Google Shape;3092;g21c91014dda_0_310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93" name="Google Shape;3093;g21c91014dda_0_310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94" name="Google Shape;3094;g21c91014dda_0_310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95" name="Google Shape;3095;g21c91014dda_0_310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96" name="Google Shape;3096;g21c91014dda_0_310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097" name="Google Shape;3097;g21c91014dda_0_3103"/>
          <p:cNvSpPr/>
          <p:nvPr/>
        </p:nvSpPr>
        <p:spPr>
          <a:xfrm>
            <a:off x="0" y="0"/>
            <a:ext cx="7620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98" name="Google Shape;3098;g21c91014dda_0_310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099" name="Google Shape;3099;g21c91014dda_0_3103"/>
          <p:cNvCxnSpPr/>
          <p:nvPr/>
        </p:nvCxnSpPr>
        <p:spPr>
          <a:xfrm rot="10800000">
            <a:off x="1526316" y="-26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00" name="Google Shape;3100;g21c91014dda_0_310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01" name="Google Shape;3101;g21c91014dda_0_310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02" name="Google Shape;3102;g21c91014dda_0_3103"/>
          <p:cNvSpPr>
            <a:spLocks noGrp="1"/>
          </p:cNvSpPr>
          <p:nvPr>
            <p:ph type="pic" idx="2"/>
          </p:nvPr>
        </p:nvSpPr>
        <p:spPr>
          <a:xfrm>
            <a:off x="7620000" y="0"/>
            <a:ext cx="7620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Main Slide">
  <p:cSld name="40_Main Slide">
    <p:spTree>
      <p:nvGrpSpPr>
        <p:cNvPr id="1" name="Shape 3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4" name="Google Shape;3104;g21c91014dda_0_3116"/>
          <p:cNvSpPr/>
          <p:nvPr/>
        </p:nvSpPr>
        <p:spPr>
          <a:xfrm>
            <a:off x="1380265" y="126009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05" name="Google Shape;3105;g21c91014dda_0_3116"/>
          <p:cNvSpPr/>
          <p:nvPr/>
        </p:nvSpPr>
        <p:spPr>
          <a:xfrm>
            <a:off x="1921132" y="126009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06" name="Google Shape;3106;g21c91014dda_0_311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07" name="Google Shape;3107;g21c91014dda_0_311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08" name="Google Shape;3108;g21c91014dda_0_3116"/>
          <p:cNvSpPr/>
          <p:nvPr/>
        </p:nvSpPr>
        <p:spPr>
          <a:xfrm>
            <a:off x="0" y="-1"/>
            <a:ext cx="64209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09" name="Google Shape;3109;g21c91014dda_0_311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10" name="Google Shape;3110;g21c91014dda_0_3116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11" name="Google Shape;3111;g21c91014dda_0_311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12" name="Google Shape;3112;g21c91014dda_0_311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13" name="Google Shape;3113;g21c91014dda_0_3116"/>
          <p:cNvSpPr>
            <a:spLocks noGrp="1"/>
          </p:cNvSpPr>
          <p:nvPr>
            <p:ph type="pic" idx="2"/>
          </p:nvPr>
        </p:nvSpPr>
        <p:spPr>
          <a:xfrm>
            <a:off x="1532665" y="2539140"/>
            <a:ext cx="97764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Main Slide">
  <p:cSld name="41_Main Slide">
    <p:spTree>
      <p:nvGrpSpPr>
        <p:cNvPr id="1" name="Shape 3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5" name="Google Shape;3115;g21c91014dda_0_312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16" name="Google Shape;3116;g21c91014dda_0_312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17" name="Google Shape;3117;g21c91014dda_0_312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18" name="Google Shape;3118;g21c91014dda_0_312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19" name="Google Shape;3119;g21c91014dda_0_312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20" name="Google Shape;3120;g21c91014dda_0_312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21" name="Google Shape;3121;g21c91014dda_0_3127"/>
          <p:cNvSpPr>
            <a:spLocks noGrp="1"/>
          </p:cNvSpPr>
          <p:nvPr>
            <p:ph type="pic" idx="2"/>
          </p:nvPr>
        </p:nvSpPr>
        <p:spPr>
          <a:xfrm>
            <a:off x="0" y="6858000"/>
            <a:ext cx="81279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22" name="Google Shape;3122;g21c91014dda_0_3127"/>
          <p:cNvSpPr>
            <a:spLocks noGrp="1"/>
          </p:cNvSpPr>
          <p:nvPr>
            <p:ph type="pic" idx="3"/>
          </p:nvPr>
        </p:nvSpPr>
        <p:spPr>
          <a:xfrm>
            <a:off x="8128000" y="0"/>
            <a:ext cx="162561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Main Slide">
  <p:cSld name="43_Main Slide">
    <p:spTree>
      <p:nvGrpSpPr>
        <p:cNvPr id="1" name="Shape 3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4" name="Google Shape;3124;g21c91014dda_0_313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25" name="Google Shape;3125;g21c91014dda_0_313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26" name="Google Shape;3126;g21c91014dda_0_313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27" name="Google Shape;3127;g21c91014dda_0_313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28" name="Google Shape;3128;g21c91014dda_0_313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29" name="Google Shape;3129;g21c91014dda_0_313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30" name="Google Shape;3130;g21c91014dda_0_3136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31" name="Google Shape;3131;g21c91014dda_0_3136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32" name="Google Shape;3132;g21c91014dda_0_3136"/>
          <p:cNvSpPr>
            <a:spLocks noGrp="1"/>
          </p:cNvSpPr>
          <p:nvPr>
            <p:ph type="pic" idx="4"/>
          </p:nvPr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33" name="Google Shape;3133;g21c91014dda_0_3136"/>
          <p:cNvSpPr>
            <a:spLocks noGrp="1"/>
          </p:cNvSpPr>
          <p:nvPr>
            <p:ph type="pic" idx="5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Main Slide">
  <p:cSld name="44_Main Slide">
    <p:spTree>
      <p:nvGrpSpPr>
        <p:cNvPr id="1" name="Shape 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5" name="Google Shape;3135;g21c91014dda_0_314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36" name="Google Shape;3136;g21c91014dda_0_314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37" name="Google Shape;3137;g21c91014dda_0_314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38" name="Google Shape;3138;g21c91014dda_0_314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39" name="Google Shape;3139;g21c91014dda_0_314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40" name="Google Shape;3140;g21c91014dda_0_314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41" name="Google Shape;3141;g21c91014dda_0_3147"/>
          <p:cNvSpPr/>
          <p:nvPr/>
        </p:nvSpPr>
        <p:spPr>
          <a:xfrm>
            <a:off x="10168664" y="6861637"/>
            <a:ext cx="4317900" cy="43179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42" name="Google Shape;3142;g21c91014dda_0_3147"/>
          <p:cNvSpPr/>
          <p:nvPr/>
        </p:nvSpPr>
        <p:spPr>
          <a:xfrm>
            <a:off x="5850664" y="2540000"/>
            <a:ext cx="4317900" cy="43179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43" name="Google Shape;3143;g21c91014dda_0_3147"/>
          <p:cNvSpPr/>
          <p:nvPr/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44" name="Google Shape;3144;g21c91014dda_0_3147"/>
          <p:cNvSpPr>
            <a:spLocks noGrp="1"/>
          </p:cNvSpPr>
          <p:nvPr>
            <p:ph type="pic" idx="2"/>
          </p:nvPr>
        </p:nvSpPr>
        <p:spPr>
          <a:xfrm>
            <a:off x="1532665" y="2540000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45" name="Google Shape;3145;g21c91014dda_0_3147"/>
          <p:cNvSpPr>
            <a:spLocks noGrp="1"/>
          </p:cNvSpPr>
          <p:nvPr>
            <p:ph type="pic" idx="3"/>
          </p:nvPr>
        </p:nvSpPr>
        <p:spPr>
          <a:xfrm>
            <a:off x="10168664" y="2540000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46" name="Google Shape;3146;g21c91014dda_0_3147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Main Slide">
  <p:cSld name="33_Main Slide">
    <p:spTree>
      <p:nvGrpSpPr>
        <p:cNvPr id="1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12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86" name="Google Shape;186;p12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87" name="Google Shape;187;p12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88" name="Google Shape;188;p12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89" name="Google Shape;189;p12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90" name="Google Shape;190;p12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91" name="Google Shape;191;p126"/>
          <p:cNvSpPr txBox="1"/>
          <p:nvPr/>
        </p:nvSpPr>
        <p:spPr>
          <a:xfrm>
            <a:off x="22521500" y="12702579"/>
            <a:ext cx="33009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192" name="Google Shape;192;p126"/>
          <p:cNvCxnSpPr/>
          <p:nvPr/>
        </p:nvCxnSpPr>
        <p:spPr>
          <a:xfrm rot="10800000" flipH="1">
            <a:off x="22857948" y="13207250"/>
            <a:ext cx="1" cy="508752"/>
          </a:xfrm>
          <a:prstGeom prst="straightConnector1">
            <a:avLst/>
          </a:prstGeom>
          <a:noFill/>
          <a:ln w="12700" cap="flat" cmpd="sng">
            <a:solidFill>
              <a:srgbClr val="2C2E3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93" name="Google Shape;193;p126"/>
          <p:cNvSpPr>
            <a:spLocks noGrp="1"/>
          </p:cNvSpPr>
          <p:nvPr>
            <p:ph type="pic" idx="2"/>
          </p:nvPr>
        </p:nvSpPr>
        <p:spPr>
          <a:xfrm>
            <a:off x="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94" name="Google Shape;194;p126"/>
          <p:cNvSpPr>
            <a:spLocks noGrp="1"/>
          </p:cNvSpPr>
          <p:nvPr>
            <p:ph type="pic" idx="3"/>
          </p:nvPr>
        </p:nvSpPr>
        <p:spPr>
          <a:xfrm>
            <a:off x="812800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95" name="Google Shape;195;p126"/>
          <p:cNvSpPr>
            <a:spLocks noGrp="1"/>
          </p:cNvSpPr>
          <p:nvPr>
            <p:ph type="pic" idx="4"/>
          </p:nvPr>
        </p:nvSpPr>
        <p:spPr>
          <a:xfrm>
            <a:off x="1625600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Main Slide">
  <p:cSld name="45_Main Slide">
    <p:spTree>
      <p:nvGrpSpPr>
        <p:cNvPr id="1" name="Shape 3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8" name="Google Shape;3148;g21c91014dda_0_316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49" name="Google Shape;3149;g21c91014dda_0_316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50" name="Google Shape;3150;g21c91014dda_0_316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51" name="Google Shape;3151;g21c91014dda_0_316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52" name="Google Shape;3152;g21c91014dda_0_316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53" name="Google Shape;3153;g21c91014dda_0_316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54" name="Google Shape;3154;g21c91014dda_0_3160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6984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Main Slide">
  <p:cSld name="46_Main Slide">
    <p:spTree>
      <p:nvGrpSpPr>
        <p:cNvPr id="1" name="Shape 3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6" name="Google Shape;3156;g21c91014dda_0_316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57" name="Google Shape;3157;g21c91014dda_0_316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58" name="Google Shape;3158;g21c91014dda_0_316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59" name="Google Shape;3159;g21c91014dda_0_316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60" name="Google Shape;3160;g21c91014dda_0_316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61" name="Google Shape;3161;g21c91014dda_0_316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62" name="Google Shape;3162;g21c91014dda_0_3168"/>
          <p:cNvSpPr>
            <a:spLocks noGrp="1"/>
          </p:cNvSpPr>
          <p:nvPr>
            <p:ph type="pic" idx="2"/>
          </p:nvPr>
        </p:nvSpPr>
        <p:spPr>
          <a:xfrm>
            <a:off x="13212297" y="2540000"/>
            <a:ext cx="4826100" cy="8636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63" name="Google Shape;3163;g21c91014dda_0_3168"/>
          <p:cNvSpPr>
            <a:spLocks noGrp="1"/>
          </p:cNvSpPr>
          <p:nvPr>
            <p:ph type="pic" idx="3"/>
          </p:nvPr>
        </p:nvSpPr>
        <p:spPr>
          <a:xfrm>
            <a:off x="18038297" y="2539140"/>
            <a:ext cx="4826100" cy="8636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Main Slide">
  <p:cSld name="42_Main Slide">
    <p:spTree>
      <p:nvGrpSpPr>
        <p:cNvPr id="1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5" name="Google Shape;3165;g21c91014dda_0_317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66" name="Google Shape;3166;g21c91014dda_0_317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67" name="Google Shape;3167;g21c91014dda_0_317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68" name="Google Shape;3168;g21c91014dda_0_317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69" name="Google Shape;3169;g21c91014dda_0_317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70" name="Google Shape;3170;g21c91014dda_0_317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71" name="Google Shape;3171;g21c91014dda_0_3177"/>
          <p:cNvSpPr>
            <a:spLocks noGrp="1"/>
          </p:cNvSpPr>
          <p:nvPr>
            <p:ph type="pic" idx="2"/>
          </p:nvPr>
        </p:nvSpPr>
        <p:spPr>
          <a:xfrm>
            <a:off x="1519965" y="253844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2" name="Google Shape;3172;g21c91014dda_0_3177"/>
          <p:cNvSpPr>
            <a:spLocks noGrp="1"/>
          </p:cNvSpPr>
          <p:nvPr>
            <p:ph type="pic" idx="3"/>
          </p:nvPr>
        </p:nvSpPr>
        <p:spPr>
          <a:xfrm>
            <a:off x="4440964" y="2537056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3" name="Google Shape;3173;g21c91014dda_0_3177"/>
          <p:cNvSpPr>
            <a:spLocks noGrp="1"/>
          </p:cNvSpPr>
          <p:nvPr>
            <p:ph type="pic" idx="4"/>
          </p:nvPr>
        </p:nvSpPr>
        <p:spPr>
          <a:xfrm>
            <a:off x="7361965" y="253844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4" name="Google Shape;3174;g21c91014dda_0_3177"/>
          <p:cNvSpPr>
            <a:spLocks noGrp="1"/>
          </p:cNvSpPr>
          <p:nvPr>
            <p:ph type="pic" idx="5"/>
          </p:nvPr>
        </p:nvSpPr>
        <p:spPr>
          <a:xfrm>
            <a:off x="1519965" y="546030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5" name="Google Shape;3175;g21c91014dda_0_3177"/>
          <p:cNvSpPr>
            <a:spLocks noGrp="1"/>
          </p:cNvSpPr>
          <p:nvPr>
            <p:ph type="pic" idx="6"/>
          </p:nvPr>
        </p:nvSpPr>
        <p:spPr>
          <a:xfrm>
            <a:off x="4440964" y="5458916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6" name="Google Shape;3176;g21c91014dda_0_3177"/>
          <p:cNvSpPr>
            <a:spLocks noGrp="1"/>
          </p:cNvSpPr>
          <p:nvPr>
            <p:ph type="pic" idx="7"/>
          </p:nvPr>
        </p:nvSpPr>
        <p:spPr>
          <a:xfrm>
            <a:off x="7361965" y="546030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7" name="Google Shape;3177;g21c91014dda_0_3177"/>
          <p:cNvSpPr>
            <a:spLocks noGrp="1"/>
          </p:cNvSpPr>
          <p:nvPr>
            <p:ph type="pic" idx="8"/>
          </p:nvPr>
        </p:nvSpPr>
        <p:spPr>
          <a:xfrm>
            <a:off x="1519965" y="8384943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8" name="Google Shape;3178;g21c91014dda_0_3177"/>
          <p:cNvSpPr>
            <a:spLocks noGrp="1"/>
          </p:cNvSpPr>
          <p:nvPr>
            <p:ph type="pic" idx="9"/>
          </p:nvPr>
        </p:nvSpPr>
        <p:spPr>
          <a:xfrm>
            <a:off x="4440964" y="8383554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79" name="Google Shape;3179;g21c91014dda_0_3177"/>
          <p:cNvSpPr>
            <a:spLocks noGrp="1"/>
          </p:cNvSpPr>
          <p:nvPr>
            <p:ph type="pic" idx="13"/>
          </p:nvPr>
        </p:nvSpPr>
        <p:spPr>
          <a:xfrm>
            <a:off x="7361965" y="8384943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Main Slide">
  <p:cSld name="47_Main Slide">
    <p:spTree>
      <p:nvGrpSpPr>
        <p:cNvPr id="1" name="Shape 3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1" name="Google Shape;3181;g21c91014dda_0_319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82" name="Google Shape;3182;g21c91014dda_0_319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83" name="Google Shape;3183;g21c91014dda_0_319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84" name="Google Shape;3184;g21c91014dda_0_319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85" name="Google Shape;3185;g21c91014dda_0_319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86" name="Google Shape;3186;g21c91014dda_0_319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87" name="Google Shape;3187;g21c91014dda_0_3193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86361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Main Slide">
  <p:cSld name="48_Main Slide">
    <p:spTree>
      <p:nvGrpSpPr>
        <p:cNvPr id="1" name="Shape 3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9" name="Google Shape;3189;g21c91014dda_0_320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190" name="Google Shape;3190;g21c91014dda_0_320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91" name="Google Shape;3191;g21c91014dda_0_320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92" name="Google Shape;3192;g21c91014dda_0_320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93" name="Google Shape;3193;g21c91014dda_0_320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94" name="Google Shape;3194;g21c91014dda_0_320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195" name="Google Shape;3195;g21c91014dda_0_3201"/>
          <p:cNvSpPr>
            <a:spLocks noGrp="1"/>
          </p:cNvSpPr>
          <p:nvPr>
            <p:ph type="pic" idx="2"/>
          </p:nvPr>
        </p:nvSpPr>
        <p:spPr>
          <a:xfrm>
            <a:off x="1519965" y="-1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96" name="Google Shape;3196;g21c91014dda_0_3201"/>
          <p:cNvSpPr>
            <a:spLocks noGrp="1"/>
          </p:cNvSpPr>
          <p:nvPr>
            <p:ph type="pic" idx="3"/>
          </p:nvPr>
        </p:nvSpPr>
        <p:spPr>
          <a:xfrm>
            <a:off x="6345964" y="2539140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197" name="Google Shape;3197;g21c91014dda_0_3201"/>
          <p:cNvSpPr>
            <a:spLocks noGrp="1"/>
          </p:cNvSpPr>
          <p:nvPr>
            <p:ph type="pic" idx="4"/>
          </p:nvPr>
        </p:nvSpPr>
        <p:spPr>
          <a:xfrm>
            <a:off x="11171964" y="-1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Main Slide">
  <p:cSld name="50_Main Slide">
    <p:spTree>
      <p:nvGrpSpPr>
        <p:cNvPr id="1" name="Shape 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7" name="Google Shape;3207;g21c91014dda_0_321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208" name="Google Shape;3208;g21c91014dda_0_321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209" name="Google Shape;3209;g21c91014dda_0_321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210" name="Google Shape;3210;g21c91014dda_0_321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211" name="Google Shape;3211;g21c91014dda_0_321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212" name="Google Shape;3212;g21c91014dda_0_321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213" name="Google Shape;3213;g21c91014dda_0_3219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14" name="Google Shape;3214;g21c91014dda_0_3219"/>
          <p:cNvSpPr>
            <a:spLocks noGrp="1"/>
          </p:cNvSpPr>
          <p:nvPr>
            <p:ph type="pic" idx="3"/>
          </p:nvPr>
        </p:nvSpPr>
        <p:spPr>
          <a:xfrm>
            <a:off x="487680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15" name="Google Shape;3215;g21c91014dda_0_3219"/>
          <p:cNvSpPr>
            <a:spLocks noGrp="1"/>
          </p:cNvSpPr>
          <p:nvPr>
            <p:ph type="pic" idx="4"/>
          </p:nvPr>
        </p:nvSpPr>
        <p:spPr>
          <a:xfrm>
            <a:off x="9753599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16" name="Google Shape;3216;g21c91014dda_0_3219"/>
          <p:cNvSpPr>
            <a:spLocks noGrp="1"/>
          </p:cNvSpPr>
          <p:nvPr>
            <p:ph type="pic" idx="5"/>
          </p:nvPr>
        </p:nvSpPr>
        <p:spPr>
          <a:xfrm>
            <a:off x="14630398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17" name="Google Shape;3217;g21c91014dda_0_3219"/>
          <p:cNvSpPr>
            <a:spLocks noGrp="1"/>
          </p:cNvSpPr>
          <p:nvPr>
            <p:ph type="pic" idx="6"/>
          </p:nvPr>
        </p:nvSpPr>
        <p:spPr>
          <a:xfrm>
            <a:off x="1950720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Main Slide">
  <p:cSld name="1_Main Slide">
    <p:spTree>
      <p:nvGrpSpPr>
        <p:cNvPr id="1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9" name="Google Shape;3219;g21c91014dda_0_3231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0" name="Google Shape;3220;g21c91014dda_0_3231"/>
          <p:cNvSpPr>
            <a:spLocks noGrp="1"/>
          </p:cNvSpPr>
          <p:nvPr>
            <p:ph type="pic" idx="3"/>
          </p:nvPr>
        </p:nvSpPr>
        <p:spPr>
          <a:xfrm>
            <a:off x="14478000" y="3836789"/>
            <a:ext cx="7620000" cy="5715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1" name="Google Shape;3221;g21c91014dda_0_323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Blank Slide">
  <p:cSld name="63_Blank Slide">
    <p:spTree>
      <p:nvGrpSpPr>
        <p:cNvPr id="1" name="Shape 3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3" name="Google Shape;3223;g21c91014dda_0_3235"/>
          <p:cNvSpPr>
            <a:spLocks noGrp="1"/>
          </p:cNvSpPr>
          <p:nvPr>
            <p:ph type="pic" idx="2"/>
          </p:nvPr>
        </p:nvSpPr>
        <p:spPr>
          <a:xfrm>
            <a:off x="1519965" y="2539140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4" name="Google Shape;3224;g21c91014dda_0_3235"/>
          <p:cNvSpPr>
            <a:spLocks noGrp="1"/>
          </p:cNvSpPr>
          <p:nvPr>
            <p:ph type="pic" idx="3"/>
          </p:nvPr>
        </p:nvSpPr>
        <p:spPr>
          <a:xfrm>
            <a:off x="1519965" y="6925137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5" name="Google Shape;3225;g21c91014dda_0_3235"/>
          <p:cNvSpPr>
            <a:spLocks noGrp="1"/>
          </p:cNvSpPr>
          <p:nvPr>
            <p:ph type="pic" idx="4"/>
          </p:nvPr>
        </p:nvSpPr>
        <p:spPr>
          <a:xfrm>
            <a:off x="5901464" y="6925137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6" name="Google Shape;3226;g21c91014dda_0_3235"/>
          <p:cNvSpPr>
            <a:spLocks noGrp="1"/>
          </p:cNvSpPr>
          <p:nvPr>
            <p:ph type="pic" idx="5"/>
          </p:nvPr>
        </p:nvSpPr>
        <p:spPr>
          <a:xfrm>
            <a:off x="10282965" y="2539140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27" name="Google Shape;3227;g21c91014dda_0_323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 Slide">
  <p:cSld name="1_Blank Slide">
    <p:spTree>
      <p:nvGrpSpPr>
        <p:cNvPr id="1" name="Shape 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9" name="Google Shape;3229;g21c91014dda_0_3241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00" cy="111681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 Slide">
  <p:cSld name="2_Blank Slide">
    <p:spTree>
      <p:nvGrpSpPr>
        <p:cNvPr id="1" name="Shape 3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1" name="Google Shape;3231;g21c91014dda_0_3243"/>
          <p:cNvSpPr>
            <a:spLocks noGrp="1"/>
          </p:cNvSpPr>
          <p:nvPr>
            <p:ph type="pic" idx="2"/>
          </p:nvPr>
        </p:nvSpPr>
        <p:spPr>
          <a:xfrm>
            <a:off x="1219200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32" name="Google Shape;3232;g21c91014dda_0_3243"/>
          <p:cNvSpPr>
            <a:spLocks noGrp="1"/>
          </p:cNvSpPr>
          <p:nvPr>
            <p:ph type="pic" idx="3"/>
          </p:nvPr>
        </p:nvSpPr>
        <p:spPr>
          <a:xfrm>
            <a:off x="0" y="-1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Main Slide Dark">
  <p:cSld name="1_Main Slide Dark">
    <p:bg>
      <p:bgPr>
        <a:solidFill>
          <a:srgbClr val="1C1F25"/>
        </a:solidFill>
        <a:effectLst/>
      </p:bgPr>
    </p:bg>
    <p:spTree>
      <p:nvGrpSpPr>
        <p:cNvPr id="1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12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98" name="Google Shape;198;p127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99" name="Google Shape;199;p12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00" name="Google Shape;200;p12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01" name="Google Shape;201;p127"/>
          <p:cNvCxnSpPr/>
          <p:nvPr/>
        </p:nvCxnSpPr>
        <p:spPr>
          <a:xfrm rot="10800000" flipH="1">
            <a:off x="22857948" y="13207250"/>
            <a:ext cx="1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02" name="Google Shape;202;p12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03" name="Google Shape;203;p12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04" name="Google Shape;204;p12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05" name="Google Shape;205;p127"/>
          <p:cNvSpPr>
            <a:spLocks noGrp="1"/>
          </p:cNvSpPr>
          <p:nvPr>
            <p:ph type="pic" idx="2"/>
          </p:nvPr>
        </p:nvSpPr>
        <p:spPr>
          <a:xfrm>
            <a:off x="17526000" y="0"/>
            <a:ext cx="6858000" cy="685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 Slide">
  <p:cSld name="4_Blank Slide">
    <p:spTree>
      <p:nvGrpSpPr>
        <p:cNvPr id="1" name="Shape 3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4" name="Google Shape;3234;g21c91014dda_0_3246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35" name="Google Shape;3235;g21c91014dda_0_3246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36" name="Google Shape;3236;g21c91014dda_0_3246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37" name="Google Shape;3237;g21c91014dda_0_324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 Slide">
  <p:cSld name="5_Blank Slide">
    <p:spTree>
      <p:nvGrpSpPr>
        <p:cNvPr id="1" name="Shape 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9" name="Google Shape;3239;g21c91014dda_0_3251"/>
          <p:cNvSpPr>
            <a:spLocks noGrp="1"/>
          </p:cNvSpPr>
          <p:nvPr>
            <p:ph type="pic" idx="2"/>
          </p:nvPr>
        </p:nvSpPr>
        <p:spPr>
          <a:xfrm>
            <a:off x="457200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0" name="Google Shape;3240;g21c91014dda_0_3251"/>
          <p:cNvSpPr>
            <a:spLocks noGrp="1"/>
          </p:cNvSpPr>
          <p:nvPr>
            <p:ph type="pic" idx="3"/>
          </p:nvPr>
        </p:nvSpPr>
        <p:spPr>
          <a:xfrm>
            <a:off x="457200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1" name="Google Shape;3241;g21c91014dda_0_3251"/>
          <p:cNvSpPr>
            <a:spLocks noGrp="1"/>
          </p:cNvSpPr>
          <p:nvPr>
            <p:ph type="pic" idx="4"/>
          </p:nvPr>
        </p:nvSpPr>
        <p:spPr>
          <a:xfrm>
            <a:off x="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2" name="Google Shape;3242;g21c91014dda_0_3251"/>
          <p:cNvSpPr>
            <a:spLocks noGrp="1"/>
          </p:cNvSpPr>
          <p:nvPr>
            <p:ph type="pic" idx="5"/>
          </p:nvPr>
        </p:nvSpPr>
        <p:spPr>
          <a:xfrm>
            <a:off x="457200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3" name="Google Shape;3243;g21c91014dda_0_3251"/>
          <p:cNvSpPr>
            <a:spLocks noGrp="1"/>
          </p:cNvSpPr>
          <p:nvPr>
            <p:ph type="pic" idx="6"/>
          </p:nvPr>
        </p:nvSpPr>
        <p:spPr>
          <a:xfrm>
            <a:off x="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4" name="Google Shape;3244;g21c91014dda_0_3251"/>
          <p:cNvSpPr>
            <a:spLocks noGrp="1"/>
          </p:cNvSpPr>
          <p:nvPr>
            <p:ph type="pic" idx="7"/>
          </p:nvPr>
        </p:nvSpPr>
        <p:spPr>
          <a:xfrm>
            <a:off x="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5" name="Google Shape;3245;g21c91014dda_0_325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 Slide">
  <p:cSld name="11_Blank Slide">
    <p:spTree>
      <p:nvGrpSpPr>
        <p:cNvPr id="1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" name="Google Shape;3247;g21c91014dda_0_3259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8" name="Google Shape;3248;g21c91014dda_0_3259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49" name="Google Shape;3249;g21c91014dda_0_3259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50" name="Google Shape;3250;g21c91014dda_0_3259"/>
          <p:cNvSpPr>
            <a:spLocks noGrp="1"/>
          </p:cNvSpPr>
          <p:nvPr>
            <p:ph type="pic" idx="5"/>
          </p:nvPr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51" name="Google Shape;3251;g21c91014dda_0_325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 Slide">
  <p:cSld name="12_Blank Slide">
    <p:spTree>
      <p:nvGrpSpPr>
        <p:cNvPr id="1" name="Shape 3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3" name="Google Shape;3253;g21c91014dda_0_3265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54" name="Google Shape;3254;g21c91014dda_0_326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 Slide">
  <p:cSld name="6_Blank Slide">
    <p:spTree>
      <p:nvGrpSpPr>
        <p:cNvPr id="1" name="Shape 3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" name="Google Shape;3256;g21c91014dda_0_3268"/>
          <p:cNvSpPr>
            <a:spLocks noGrp="1"/>
          </p:cNvSpPr>
          <p:nvPr>
            <p:ph type="pic" idx="2"/>
          </p:nvPr>
        </p:nvSpPr>
        <p:spPr>
          <a:xfrm>
            <a:off x="0" y="0"/>
            <a:ext cx="69849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57" name="Google Shape;3257;g21c91014dda_0_326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 Slide">
  <p:cSld name="15_Blank Slide">
    <p:spTree>
      <p:nvGrpSpPr>
        <p:cNvPr id="1" name="Shape 3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9" name="Google Shape;3259;g21c91014dda_0_3271"/>
          <p:cNvSpPr>
            <a:spLocks noGrp="1"/>
          </p:cNvSpPr>
          <p:nvPr>
            <p:ph type="pic" idx="2"/>
          </p:nvPr>
        </p:nvSpPr>
        <p:spPr>
          <a:xfrm>
            <a:off x="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0" name="Google Shape;3260;g21c91014dda_0_327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 Slide">
  <p:cSld name="18_Blank Slide">
    <p:spTree>
      <p:nvGrpSpPr>
        <p:cNvPr id="1" name="Shape 3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2" name="Google Shape;3262;g21c91014dda_0_3274"/>
          <p:cNvSpPr>
            <a:spLocks noGrp="1"/>
          </p:cNvSpPr>
          <p:nvPr>
            <p:ph type="pic" idx="2"/>
          </p:nvPr>
        </p:nvSpPr>
        <p:spPr>
          <a:xfrm>
            <a:off x="-1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3" name="Google Shape;3263;g21c91014dda_0_3274"/>
          <p:cNvSpPr>
            <a:spLocks noGrp="1"/>
          </p:cNvSpPr>
          <p:nvPr>
            <p:ph type="pic" idx="3"/>
          </p:nvPr>
        </p:nvSpPr>
        <p:spPr>
          <a:xfrm>
            <a:off x="7874000" y="253844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4" name="Google Shape;3264;g21c91014dda_0_3274"/>
          <p:cNvSpPr>
            <a:spLocks noGrp="1"/>
          </p:cNvSpPr>
          <p:nvPr>
            <p:ph type="pic" idx="4"/>
          </p:nvPr>
        </p:nvSpPr>
        <p:spPr>
          <a:xfrm>
            <a:off x="7874000" y="546030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5" name="Google Shape;3265;g21c91014dda_0_3274"/>
          <p:cNvSpPr>
            <a:spLocks noGrp="1"/>
          </p:cNvSpPr>
          <p:nvPr>
            <p:ph type="pic" idx="5"/>
          </p:nvPr>
        </p:nvSpPr>
        <p:spPr>
          <a:xfrm>
            <a:off x="7874000" y="8384943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6" name="Google Shape;3266;g21c91014dda_0_3274"/>
          <p:cNvSpPr>
            <a:spLocks noGrp="1"/>
          </p:cNvSpPr>
          <p:nvPr>
            <p:ph type="pic" idx="6"/>
          </p:nvPr>
        </p:nvSpPr>
        <p:spPr>
          <a:xfrm>
            <a:off x="10795000" y="2537056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7" name="Google Shape;3267;g21c91014dda_0_3274"/>
          <p:cNvSpPr>
            <a:spLocks noGrp="1"/>
          </p:cNvSpPr>
          <p:nvPr>
            <p:ph type="pic" idx="7"/>
          </p:nvPr>
        </p:nvSpPr>
        <p:spPr>
          <a:xfrm>
            <a:off x="10794999" y="5458916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8" name="Google Shape;3268;g21c91014dda_0_3274"/>
          <p:cNvSpPr>
            <a:spLocks noGrp="1"/>
          </p:cNvSpPr>
          <p:nvPr>
            <p:ph type="pic" idx="8"/>
          </p:nvPr>
        </p:nvSpPr>
        <p:spPr>
          <a:xfrm>
            <a:off x="10795000" y="8383554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69" name="Google Shape;3269;g21c91014dda_0_3274"/>
          <p:cNvSpPr>
            <a:spLocks noGrp="1"/>
          </p:cNvSpPr>
          <p:nvPr>
            <p:ph type="pic" idx="9"/>
          </p:nvPr>
        </p:nvSpPr>
        <p:spPr>
          <a:xfrm>
            <a:off x="13715998" y="253844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70" name="Google Shape;3270;g21c91014dda_0_3274"/>
          <p:cNvSpPr>
            <a:spLocks noGrp="1"/>
          </p:cNvSpPr>
          <p:nvPr>
            <p:ph type="pic" idx="13"/>
          </p:nvPr>
        </p:nvSpPr>
        <p:spPr>
          <a:xfrm>
            <a:off x="13716000" y="546030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71" name="Google Shape;3271;g21c91014dda_0_3274"/>
          <p:cNvSpPr>
            <a:spLocks noGrp="1"/>
          </p:cNvSpPr>
          <p:nvPr>
            <p:ph type="pic" idx="14"/>
          </p:nvPr>
        </p:nvSpPr>
        <p:spPr>
          <a:xfrm>
            <a:off x="13716000" y="8384943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72" name="Google Shape;3272;g21c91014dda_0_327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 Slide">
  <p:cSld name="19_Blank Slide">
    <p:spTree>
      <p:nvGrpSpPr>
        <p:cNvPr id="1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4" name="Google Shape;3274;g21c91014dda_0_3286"/>
          <p:cNvSpPr>
            <a:spLocks noGrp="1"/>
          </p:cNvSpPr>
          <p:nvPr>
            <p:ph type="pic" idx="2"/>
          </p:nvPr>
        </p:nvSpPr>
        <p:spPr>
          <a:xfrm>
            <a:off x="0" y="0"/>
            <a:ext cx="165099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75" name="Google Shape;3275;g21c91014dda_0_328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 Slide">
  <p:cSld name="26_Blank Slide">
    <p:spTree>
      <p:nvGrpSpPr>
        <p:cNvPr id="1" name="Shape 3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" name="Google Shape;3277;g21c91014dda_0_3289"/>
          <p:cNvSpPr>
            <a:spLocks noGrp="1"/>
          </p:cNvSpPr>
          <p:nvPr>
            <p:ph type="pic" idx="2"/>
          </p:nvPr>
        </p:nvSpPr>
        <p:spPr>
          <a:xfrm>
            <a:off x="17526000" y="-1"/>
            <a:ext cx="6858000" cy="8889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78" name="Google Shape;3278;g21c91014dda_0_328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 Slide">
  <p:cSld name="20_Blank Slide">
    <p:spTree>
      <p:nvGrpSpPr>
        <p:cNvPr id="1" name="Shape 3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0" name="Google Shape;3280;g21c91014dda_0_3292"/>
          <p:cNvSpPr>
            <a:spLocks noGrp="1"/>
          </p:cNvSpPr>
          <p:nvPr>
            <p:ph type="pic" idx="2"/>
          </p:nvPr>
        </p:nvSpPr>
        <p:spPr>
          <a:xfrm>
            <a:off x="13493948" y="4102099"/>
            <a:ext cx="8127900" cy="51435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81" name="Google Shape;3281;g21c91014dda_0_329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Main Slide">
  <p:cSld name="34_Main Slide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12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08" name="Google Shape;208;p12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09" name="Google Shape;209;p12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10" name="Google Shape;210;p12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11" name="Google Shape;211;p12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12" name="Google Shape;212;p12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13" name="Google Shape;213;p128"/>
          <p:cNvSpPr/>
          <p:nvPr/>
        </p:nvSpPr>
        <p:spPr>
          <a:xfrm>
            <a:off x="1532665" y="127787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14" name="Google Shape;214;p128"/>
          <p:cNvSpPr/>
          <p:nvPr/>
        </p:nvSpPr>
        <p:spPr>
          <a:xfrm>
            <a:off x="2073532" y="127787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15" name="Google Shape;215;p128"/>
          <p:cNvSpPr>
            <a:spLocks noGrp="1"/>
          </p:cNvSpPr>
          <p:nvPr>
            <p:ph type="pic" idx="2"/>
          </p:nvPr>
        </p:nvSpPr>
        <p:spPr>
          <a:xfrm>
            <a:off x="-1" y="-1"/>
            <a:ext cx="7189794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16" name="Google Shape;216;p128"/>
          <p:cNvSpPr txBox="1"/>
          <p:nvPr/>
        </p:nvSpPr>
        <p:spPr>
          <a:xfrm>
            <a:off x="1519965" y="6815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17" name="Google Shape;217;p128"/>
          <p:cNvCxnSpPr/>
          <p:nvPr/>
        </p:nvCxnSpPr>
        <p:spPr>
          <a:xfrm rot="10800000">
            <a:off x="1526316" y="4755"/>
            <a:ext cx="0" cy="506419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 Slide">
  <p:cSld name="21_Blank Slide">
    <p:spTree>
      <p:nvGrpSpPr>
        <p:cNvPr id="1" name="Shape 3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3" name="Google Shape;3283;g21c91014dda_0_3295"/>
          <p:cNvSpPr>
            <a:spLocks noGrp="1"/>
          </p:cNvSpPr>
          <p:nvPr>
            <p:ph type="pic" idx="2"/>
          </p:nvPr>
        </p:nvSpPr>
        <p:spPr>
          <a:xfrm>
            <a:off x="13938650" y="4333648"/>
            <a:ext cx="7769100" cy="48267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84" name="Google Shape;3284;g21c91014dda_0_329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 Slide">
  <p:cSld name="29_Blank Slide">
    <p:spTree>
      <p:nvGrpSpPr>
        <p:cNvPr id="1" name="Shape 3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6" name="Google Shape;3286;g21c91014dda_0_3298"/>
          <p:cNvSpPr>
            <a:spLocks noGrp="1"/>
          </p:cNvSpPr>
          <p:nvPr>
            <p:ph type="pic" idx="2"/>
          </p:nvPr>
        </p:nvSpPr>
        <p:spPr>
          <a:xfrm>
            <a:off x="8330073" y="4333648"/>
            <a:ext cx="7769100" cy="48267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87" name="Google Shape;3287;g21c91014dda_0_329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Blank Slide">
  <p:cSld name="30_Blank Slide">
    <p:spTree>
      <p:nvGrpSpPr>
        <p:cNvPr id="1" name="Shape 3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9" name="Google Shape;3289;g21c91014dda_0_3301"/>
          <p:cNvSpPr>
            <a:spLocks noGrp="1"/>
          </p:cNvSpPr>
          <p:nvPr>
            <p:ph type="pic" idx="2"/>
          </p:nvPr>
        </p:nvSpPr>
        <p:spPr>
          <a:xfrm>
            <a:off x="10482931" y="3880875"/>
            <a:ext cx="3418200" cy="60522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90" name="Google Shape;3290;g21c91014dda_0_330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Blank Slide">
  <p:cSld name="31_Blank Slide">
    <p:spTree>
      <p:nvGrpSpPr>
        <p:cNvPr id="1" name="Shape 3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2" name="Google Shape;3292;g21c91014dda_0_3304"/>
          <p:cNvSpPr>
            <a:spLocks noGrp="1"/>
          </p:cNvSpPr>
          <p:nvPr>
            <p:ph type="pic" idx="2"/>
          </p:nvPr>
        </p:nvSpPr>
        <p:spPr>
          <a:xfrm>
            <a:off x="14375272" y="3250002"/>
            <a:ext cx="8159100" cy="108054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93" name="Google Shape;3293;g21c91014dda_0_330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Blank Slide">
  <p:cSld name="32_Blank Slide">
    <p:spTree>
      <p:nvGrpSpPr>
        <p:cNvPr id="1" name="Shape 3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5" name="Google Shape;3295;g21c91014dda_0_3307"/>
          <p:cNvSpPr>
            <a:spLocks noGrp="1"/>
          </p:cNvSpPr>
          <p:nvPr>
            <p:ph type="pic" idx="2"/>
          </p:nvPr>
        </p:nvSpPr>
        <p:spPr>
          <a:xfrm>
            <a:off x="1993131" y="3559158"/>
            <a:ext cx="8239800" cy="110445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96" name="Google Shape;3296;g21c91014dda_0_330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Blank Slide">
  <p:cSld name="33_Blank Slide">
    <p:spTree>
      <p:nvGrpSpPr>
        <p:cNvPr id="1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Google Shape;3298;g21c91014dda_0_3310"/>
          <p:cNvSpPr>
            <a:spLocks noGrp="1"/>
          </p:cNvSpPr>
          <p:nvPr>
            <p:ph type="pic" idx="2"/>
          </p:nvPr>
        </p:nvSpPr>
        <p:spPr>
          <a:xfrm>
            <a:off x="10482930" y="3880875"/>
            <a:ext cx="3418200" cy="60522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299" name="Google Shape;3299;g21c91014dda_0_331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Blank Slide">
  <p:cSld name="34_Blank Slide">
    <p:spTree>
      <p:nvGrpSpPr>
        <p:cNvPr id="1" name="Shape 3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1" name="Google Shape;3301;g21c91014dda_0_3313"/>
          <p:cNvSpPr>
            <a:spLocks noGrp="1"/>
          </p:cNvSpPr>
          <p:nvPr>
            <p:ph type="pic" idx="2"/>
          </p:nvPr>
        </p:nvSpPr>
        <p:spPr>
          <a:xfrm>
            <a:off x="11342621" y="2539063"/>
            <a:ext cx="11523600" cy="8637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02" name="Google Shape;3302;g21c91014dda_0_331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Blank Slide">
  <p:cSld name="42_Blank Slide">
    <p:spTree>
      <p:nvGrpSpPr>
        <p:cNvPr id="1" name="Shape 3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4" name="Google Shape;3304;g21c91014dda_0_3316"/>
          <p:cNvSpPr>
            <a:spLocks noGrp="1"/>
          </p:cNvSpPr>
          <p:nvPr>
            <p:ph type="pic" idx="2"/>
          </p:nvPr>
        </p:nvSpPr>
        <p:spPr>
          <a:xfrm>
            <a:off x="78" y="-1"/>
            <a:ext cx="24385200" cy="7602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05" name="Google Shape;3305;g21c91014dda_0_331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Blank Slide">
  <p:cSld name="43_Blank Slide">
    <p:spTree>
      <p:nvGrpSpPr>
        <p:cNvPr id="1" name="Shape 3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" name="Google Shape;3307;g21c91014dda_0_3319"/>
          <p:cNvSpPr>
            <a:spLocks noGrp="1"/>
          </p:cNvSpPr>
          <p:nvPr>
            <p:ph type="pic" idx="2"/>
          </p:nvPr>
        </p:nvSpPr>
        <p:spPr>
          <a:xfrm>
            <a:off x="1520119" y="3337572"/>
            <a:ext cx="12936900" cy="7041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08" name="Google Shape;3308;g21c91014dda_0_331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9_Blank Slide">
  <p:cSld name="69_Blank Slide">
    <p:spTree>
      <p:nvGrpSpPr>
        <p:cNvPr id="1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0" name="Google Shape;3310;g21c91014dda_0_3322"/>
          <p:cNvSpPr>
            <a:spLocks noGrp="1"/>
          </p:cNvSpPr>
          <p:nvPr>
            <p:ph type="pic" idx="2"/>
          </p:nvPr>
        </p:nvSpPr>
        <p:spPr>
          <a:xfrm>
            <a:off x="1532664" y="2539139"/>
            <a:ext cx="14604900" cy="8637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11" name="Google Shape;3311;g21c91014dda_0_332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Main Slide">
  <p:cSld name="35_Main Slide">
    <p:spTree>
      <p:nvGrpSpPr>
        <p:cNvPr id="1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12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0" name="Google Shape;220;p12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21" name="Google Shape;221;p12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22" name="Google Shape;222;p12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23" name="Google Shape;223;p12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24" name="Google Shape;224;p129"/>
          <p:cNvSpPr>
            <a:spLocks noGrp="1"/>
          </p:cNvSpPr>
          <p:nvPr>
            <p:ph type="pic" idx="2"/>
          </p:nvPr>
        </p:nvSpPr>
        <p:spPr>
          <a:xfrm>
            <a:off x="17398841" y="0"/>
            <a:ext cx="698516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7_Blank Slide">
  <p:cSld name="87_Blank Slide">
    <p:spTree>
      <p:nvGrpSpPr>
        <p:cNvPr id="1" name="Shape 3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3" name="Google Shape;3313;g21c91014dda_0_3325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14" name="Google Shape;3314;g21c91014dda_0_332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0_Blank Slide">
  <p:cSld name="90_Blank Slide">
    <p:bg>
      <p:bgPr>
        <a:solidFill>
          <a:schemeClr val="lt1"/>
        </a:solidFill>
        <a:effectLst/>
      </p:bgPr>
    </p:bg>
    <p:spTree>
      <p:nvGrpSpPr>
        <p:cNvPr id="1" name="Shape 3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6" name="Google Shape;3316;g21c91014dda_0_3328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Main Slide">
  <p:cSld name="3_Main Slide">
    <p:spTree>
      <p:nvGrpSpPr>
        <p:cNvPr id="1" name="Shape 3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8" name="Google Shape;3318;g21c91014dda_0_333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319" name="Google Shape;3319;g21c91014dda_0_333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20" name="Google Shape;3320;g21c91014dda_0_333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21" name="Google Shape;3321;g21c91014dda_0_333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22" name="Google Shape;3322;g21c91014dda_0_333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23" name="Google Shape;3323;g21c91014dda_0_3330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1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324" name="Google Shape;3324;g21c91014dda_0_3330"/>
          <p:cNvSpPr>
            <a:spLocks noGrp="1"/>
          </p:cNvSpPr>
          <p:nvPr>
            <p:ph type="pic" idx="2"/>
          </p:nvPr>
        </p:nvSpPr>
        <p:spPr>
          <a:xfrm>
            <a:off x="-55609" y="-2"/>
            <a:ext cx="244395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25" name="Google Shape;3325;g21c91014dda_0_3330"/>
          <p:cNvSpPr txBox="1">
            <a:spLocks noGrp="1"/>
          </p:cNvSpPr>
          <p:nvPr>
            <p:ph type="body" idx="1"/>
          </p:nvPr>
        </p:nvSpPr>
        <p:spPr>
          <a:xfrm>
            <a:off x="-55609" y="-72876"/>
            <a:ext cx="24439500" cy="137889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26" name="Google Shape;3326;g21c91014dda_0_3330"/>
          <p:cNvSpPr txBox="1">
            <a:spLocks noGrp="1"/>
          </p:cNvSpPr>
          <p:nvPr>
            <p:ph type="body" idx="3"/>
          </p:nvPr>
        </p:nvSpPr>
        <p:spPr>
          <a:xfrm>
            <a:off x="6931604" y="5069429"/>
            <a:ext cx="104652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7500"/>
              <a:buFont typeface="Quicksand"/>
              <a:buNone/>
              <a:defRPr sz="14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27" name="Google Shape;3327;g21c91014dda_0_3330"/>
          <p:cNvSpPr txBox="1">
            <a:spLocks noGrp="1"/>
          </p:cNvSpPr>
          <p:nvPr>
            <p:ph type="body" idx="4"/>
          </p:nvPr>
        </p:nvSpPr>
        <p:spPr>
          <a:xfrm>
            <a:off x="7885904" y="7709770"/>
            <a:ext cx="8556600" cy="181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Main Slide">
  <p:cSld name="4_Main Slide">
    <p:spTree>
      <p:nvGrpSpPr>
        <p:cNvPr id="1" name="Shape 3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9" name="Google Shape;3329;g21c91014dda_0_334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30" name="Google Shape;3330;g21c91014dda_0_334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31" name="Google Shape;3331;g21c91014dda_0_334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32" name="Google Shape;3332;g21c91014dda_0_3341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1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333" name="Google Shape;3333;g21c91014dda_0_3341"/>
          <p:cNvSpPr/>
          <p:nvPr/>
        </p:nvSpPr>
        <p:spPr>
          <a:xfrm>
            <a:off x="22860000" y="-1"/>
            <a:ext cx="1524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34" name="Google Shape;3334;g21c91014dda_0_3341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0665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35" name="Google Shape;3335;g21c91014dda_0_3341"/>
          <p:cNvSpPr txBox="1">
            <a:spLocks noGrp="1"/>
          </p:cNvSpPr>
          <p:nvPr>
            <p:ph type="body" idx="1"/>
          </p:nvPr>
        </p:nvSpPr>
        <p:spPr>
          <a:xfrm>
            <a:off x="1441481" y="4075046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36" name="Google Shape;3336;g21c91014dda_0_3341"/>
          <p:cNvSpPr txBox="1">
            <a:spLocks noGrp="1"/>
          </p:cNvSpPr>
          <p:nvPr>
            <p:ph type="body" idx="3"/>
          </p:nvPr>
        </p:nvSpPr>
        <p:spPr>
          <a:xfrm>
            <a:off x="1454181" y="7585155"/>
            <a:ext cx="85566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37" name="Google Shape;3337;g21c91014dda_0_3341"/>
          <p:cNvSpPr txBox="1">
            <a:spLocks noGrp="1"/>
          </p:cNvSpPr>
          <p:nvPr>
            <p:ph type="body" idx="4"/>
          </p:nvPr>
        </p:nvSpPr>
        <p:spPr>
          <a:xfrm rot="-5400000">
            <a:off x="21300591" y="6550803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Main Slide">
  <p:cSld name="5_Main Slide"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9" name="Google Shape;3339;g21c91014dda_0_335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340" name="Google Shape;3340;g21c91014dda_0_335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41" name="Google Shape;3341;g21c91014dda_0_335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42" name="Google Shape;3342;g21c91014dda_0_335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43" name="Google Shape;3343;g21c91014dda_0_335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44" name="Google Shape;3344;g21c91014dda_0_335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345" name="Google Shape;3345;g21c91014dda_0_3351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2192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Helvetica Neue"/>
              <a:buNone/>
              <a:defRPr sz="32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46" name="Google Shape;3346;g21c91014dda_0_3351"/>
          <p:cNvSpPr txBox="1">
            <a:spLocks noGrp="1"/>
          </p:cNvSpPr>
          <p:nvPr>
            <p:ph type="body" idx="1"/>
          </p:nvPr>
        </p:nvSpPr>
        <p:spPr>
          <a:xfrm>
            <a:off x="12192000" y="0"/>
            <a:ext cx="12192000" cy="13716000"/>
          </a:xfrm>
          <a:prstGeom prst="rect">
            <a:avLst/>
          </a:prstGeom>
          <a:solidFill>
            <a:srgbClr val="1C1F25">
              <a:alpha val="898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47" name="Google Shape;3347;g21c91014dda_0_3351"/>
          <p:cNvSpPr/>
          <p:nvPr/>
        </p:nvSpPr>
        <p:spPr>
          <a:xfrm>
            <a:off x="1519965" y="11078037"/>
            <a:ext cx="72018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48" name="Google Shape;3348;g21c91014dda_0_3351"/>
          <p:cNvSpPr/>
          <p:nvPr/>
        </p:nvSpPr>
        <p:spPr>
          <a:xfrm>
            <a:off x="1519965" y="11078037"/>
            <a:ext cx="57780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49" name="Google Shape;3349;g21c91014dda_0_3351"/>
          <p:cNvSpPr txBox="1"/>
          <p:nvPr/>
        </p:nvSpPr>
        <p:spPr>
          <a:xfrm>
            <a:off x="22310469" y="12702579"/>
            <a:ext cx="5412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3350" name="Google Shape;3350;g21c91014dda_0_3351"/>
          <p:cNvSpPr txBox="1">
            <a:spLocks noGrp="1"/>
          </p:cNvSpPr>
          <p:nvPr>
            <p:ph type="body" idx="3"/>
          </p:nvPr>
        </p:nvSpPr>
        <p:spPr>
          <a:xfrm>
            <a:off x="1436111" y="2438973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1" name="Google Shape;3351;g21c91014dda_0_3351"/>
          <p:cNvSpPr txBox="1">
            <a:spLocks noGrp="1"/>
          </p:cNvSpPr>
          <p:nvPr>
            <p:ph type="body" idx="4"/>
          </p:nvPr>
        </p:nvSpPr>
        <p:spPr>
          <a:xfrm>
            <a:off x="1417061" y="5541653"/>
            <a:ext cx="8147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2" name="Google Shape;3352;g21c91014dda_0_3351"/>
          <p:cNvSpPr txBox="1">
            <a:spLocks noGrp="1"/>
          </p:cNvSpPr>
          <p:nvPr>
            <p:ph type="body" idx="5"/>
          </p:nvPr>
        </p:nvSpPr>
        <p:spPr>
          <a:xfrm>
            <a:off x="1436111" y="10369911"/>
            <a:ext cx="4855800" cy="41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3" name="Google Shape;3353;g21c91014dda_0_3351"/>
          <p:cNvSpPr txBox="1">
            <a:spLocks noGrp="1"/>
          </p:cNvSpPr>
          <p:nvPr>
            <p:ph type="body" idx="6"/>
          </p:nvPr>
        </p:nvSpPr>
        <p:spPr>
          <a:xfrm>
            <a:off x="7284881" y="10369911"/>
            <a:ext cx="1547100" cy="41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4" name="Google Shape;3354;g21c91014dda_0_3351"/>
          <p:cNvSpPr txBox="1">
            <a:spLocks noGrp="1"/>
          </p:cNvSpPr>
          <p:nvPr>
            <p:ph type="body" idx="7"/>
          </p:nvPr>
        </p:nvSpPr>
        <p:spPr>
          <a:xfrm>
            <a:off x="16462594" y="2388173"/>
            <a:ext cx="4778700" cy="199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5" name="Google Shape;3355;g21c91014dda_0_3351"/>
          <p:cNvSpPr txBox="1">
            <a:spLocks noGrp="1"/>
          </p:cNvSpPr>
          <p:nvPr>
            <p:ph type="body" idx="8"/>
          </p:nvPr>
        </p:nvSpPr>
        <p:spPr>
          <a:xfrm>
            <a:off x="16462594" y="5994387"/>
            <a:ext cx="4778700" cy="199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56" name="Google Shape;3356;g21c91014dda_0_3351"/>
          <p:cNvSpPr txBox="1">
            <a:spLocks noGrp="1"/>
          </p:cNvSpPr>
          <p:nvPr>
            <p:ph type="body" idx="9"/>
          </p:nvPr>
        </p:nvSpPr>
        <p:spPr>
          <a:xfrm>
            <a:off x="16462594" y="9597390"/>
            <a:ext cx="4778700" cy="199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3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Main Slide">
  <p:cSld name="6_Main Slide">
    <p:spTree>
      <p:nvGrpSpPr>
        <p:cNvPr id="1" name="Shape 3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" name="Google Shape;3358;g21c91014dda_0_337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359" name="Google Shape;3359;g21c91014dda_0_337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60" name="Google Shape;3360;g21c91014dda_0_337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61" name="Google Shape;3361;g21c91014dda_0_337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62" name="Google Shape;3362;g21c91014dda_0_337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63" name="Google Shape;3363;g21c91014dda_0_337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364" name="Google Shape;3364;g21c91014dda_0_3370"/>
          <p:cNvCxnSpPr/>
          <p:nvPr/>
        </p:nvCxnSpPr>
        <p:spPr>
          <a:xfrm rot="10800000">
            <a:off x="17184159" y="4528200"/>
            <a:ext cx="0" cy="9187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65" name="Google Shape;3365;g21c91014dda_0_3370"/>
          <p:cNvSpPr/>
          <p:nvPr/>
        </p:nvSpPr>
        <p:spPr>
          <a:xfrm>
            <a:off x="17088906" y="4337661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66" name="Google Shape;3366;g21c91014dda_0_3370"/>
          <p:cNvSpPr/>
          <p:nvPr/>
        </p:nvSpPr>
        <p:spPr>
          <a:xfrm>
            <a:off x="17088906" y="9156088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67" name="Google Shape;3367;g21c91014dda_0_3370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68" name="Google Shape;3368;g21c91014dda_0_3370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69" name="Google Shape;3369;g21c91014dda_0_3370"/>
          <p:cNvSpPr txBox="1">
            <a:spLocks noGrp="1"/>
          </p:cNvSpPr>
          <p:nvPr>
            <p:ph type="body" idx="3"/>
          </p:nvPr>
        </p:nvSpPr>
        <p:spPr>
          <a:xfrm>
            <a:off x="18253923" y="3734412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0" name="Google Shape;3370;g21c91014dda_0_3370"/>
          <p:cNvSpPr txBox="1">
            <a:spLocks noGrp="1"/>
          </p:cNvSpPr>
          <p:nvPr>
            <p:ph type="body" idx="4"/>
          </p:nvPr>
        </p:nvSpPr>
        <p:spPr>
          <a:xfrm>
            <a:off x="5269479" y="5432935"/>
            <a:ext cx="17145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1" name="Google Shape;3371;g21c91014dda_0_3370"/>
          <p:cNvSpPr txBox="1">
            <a:spLocks noGrp="1"/>
          </p:cNvSpPr>
          <p:nvPr>
            <p:ph type="body" idx="5"/>
          </p:nvPr>
        </p:nvSpPr>
        <p:spPr>
          <a:xfrm>
            <a:off x="18253923" y="4081023"/>
            <a:ext cx="46929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2" name="Google Shape;3372;g21c91014dda_0_3370"/>
          <p:cNvSpPr txBox="1">
            <a:spLocks noGrp="1"/>
          </p:cNvSpPr>
          <p:nvPr>
            <p:ph type="body" idx="6"/>
          </p:nvPr>
        </p:nvSpPr>
        <p:spPr>
          <a:xfrm>
            <a:off x="18245792" y="8877863"/>
            <a:ext cx="46929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3" name="Google Shape;3373;g21c91014dda_0_3370"/>
          <p:cNvSpPr txBox="1">
            <a:spLocks noGrp="1"/>
          </p:cNvSpPr>
          <p:nvPr>
            <p:ph type="body" idx="7"/>
          </p:nvPr>
        </p:nvSpPr>
        <p:spPr>
          <a:xfrm>
            <a:off x="18245792" y="8541271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4" name="Google Shape;3374;g21c91014dda_0_3370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75" name="Google Shape;3375;g21c91014dda_0_3370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Main Slide">
  <p:cSld name="7_Main Slide">
    <p:spTree>
      <p:nvGrpSpPr>
        <p:cNvPr id="1" name="Shape 3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7" name="Google Shape;3377;g21c91014dda_0_338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378" name="Google Shape;3378;g21c91014dda_0_338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79" name="Google Shape;3379;g21c91014dda_0_338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80" name="Google Shape;3380;g21c91014dda_0_338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81" name="Google Shape;3381;g21c91014dda_0_338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82" name="Google Shape;3382;g21c91014dda_0_338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383" name="Google Shape;3383;g21c91014dda_0_3389"/>
          <p:cNvCxnSpPr/>
          <p:nvPr/>
        </p:nvCxnSpPr>
        <p:spPr>
          <a:xfrm rot="10800000">
            <a:off x="17184158" y="0"/>
            <a:ext cx="0" cy="137160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84" name="Google Shape;3384;g21c91014dda_0_3389"/>
          <p:cNvSpPr/>
          <p:nvPr/>
        </p:nvSpPr>
        <p:spPr>
          <a:xfrm>
            <a:off x="17088906" y="4337661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85" name="Google Shape;3385;g21c91014dda_0_3389"/>
          <p:cNvSpPr/>
          <p:nvPr/>
        </p:nvSpPr>
        <p:spPr>
          <a:xfrm>
            <a:off x="17088906" y="9156088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86" name="Google Shape;3386;g21c91014dda_0_3389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87" name="Google Shape;3387;g21c91014dda_0_3389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88" name="Google Shape;3388;g21c91014dda_0_3389"/>
          <p:cNvSpPr txBox="1">
            <a:spLocks noGrp="1"/>
          </p:cNvSpPr>
          <p:nvPr>
            <p:ph type="body" idx="3"/>
          </p:nvPr>
        </p:nvSpPr>
        <p:spPr>
          <a:xfrm>
            <a:off x="5269479" y="5432935"/>
            <a:ext cx="17145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89" name="Google Shape;3389;g21c91014dda_0_3389"/>
          <p:cNvSpPr txBox="1">
            <a:spLocks noGrp="1"/>
          </p:cNvSpPr>
          <p:nvPr>
            <p:ph type="body" idx="4"/>
          </p:nvPr>
        </p:nvSpPr>
        <p:spPr>
          <a:xfrm>
            <a:off x="18253923" y="3683612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90" name="Google Shape;3390;g21c91014dda_0_3389"/>
          <p:cNvSpPr txBox="1">
            <a:spLocks noGrp="1"/>
          </p:cNvSpPr>
          <p:nvPr>
            <p:ph type="body" idx="5"/>
          </p:nvPr>
        </p:nvSpPr>
        <p:spPr>
          <a:xfrm>
            <a:off x="18253923" y="4030223"/>
            <a:ext cx="4815600" cy="144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91" name="Google Shape;3391;g21c91014dda_0_3389"/>
          <p:cNvSpPr txBox="1">
            <a:spLocks noGrp="1"/>
          </p:cNvSpPr>
          <p:nvPr>
            <p:ph type="body" idx="6"/>
          </p:nvPr>
        </p:nvSpPr>
        <p:spPr>
          <a:xfrm>
            <a:off x="18245792" y="8827063"/>
            <a:ext cx="4815600" cy="144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92" name="Google Shape;3392;g21c91014dda_0_3389"/>
          <p:cNvSpPr txBox="1">
            <a:spLocks noGrp="1"/>
          </p:cNvSpPr>
          <p:nvPr>
            <p:ph type="body" idx="7"/>
          </p:nvPr>
        </p:nvSpPr>
        <p:spPr>
          <a:xfrm>
            <a:off x="18245792" y="8490471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93" name="Google Shape;3393;g21c91014dda_0_3389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394" name="Google Shape;3394;g21c91014dda_0_3389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Main Slide">
  <p:cSld name="8_Main Slide">
    <p:spTree>
      <p:nvGrpSpPr>
        <p:cNvPr id="1" name="Shape 3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6" name="Google Shape;3396;g21c91014dda_0_340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397" name="Google Shape;3397;g21c91014dda_0_340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98" name="Google Shape;3398;g21c91014dda_0_340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99" name="Google Shape;3399;g21c91014dda_0_340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00" name="Google Shape;3400;g21c91014dda_0_340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01" name="Google Shape;3401;g21c91014dda_0_340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402" name="Google Shape;3402;g21c91014dda_0_3408"/>
          <p:cNvCxnSpPr/>
          <p:nvPr/>
        </p:nvCxnSpPr>
        <p:spPr>
          <a:xfrm rot="10800000">
            <a:off x="17190508" y="39"/>
            <a:ext cx="0" cy="9187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03" name="Google Shape;3403;g21c91014dda_0_3408"/>
          <p:cNvSpPr/>
          <p:nvPr/>
        </p:nvSpPr>
        <p:spPr>
          <a:xfrm>
            <a:off x="17095256" y="4369411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04" name="Google Shape;3404;g21c91014dda_0_3408"/>
          <p:cNvSpPr/>
          <p:nvPr/>
        </p:nvSpPr>
        <p:spPr>
          <a:xfrm>
            <a:off x="17095256" y="9156088"/>
            <a:ext cx="190500" cy="190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05" name="Google Shape;3405;g21c91014dda_0_3408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06" name="Google Shape;3406;g21c91014dda_0_3408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07" name="Google Shape;3407;g21c91014dda_0_3408"/>
          <p:cNvSpPr txBox="1">
            <a:spLocks noGrp="1"/>
          </p:cNvSpPr>
          <p:nvPr>
            <p:ph type="body" idx="3"/>
          </p:nvPr>
        </p:nvSpPr>
        <p:spPr>
          <a:xfrm>
            <a:off x="5269479" y="5432935"/>
            <a:ext cx="17145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08" name="Google Shape;3408;g21c91014dda_0_3408"/>
          <p:cNvSpPr txBox="1">
            <a:spLocks noGrp="1"/>
          </p:cNvSpPr>
          <p:nvPr>
            <p:ph type="body" idx="4"/>
          </p:nvPr>
        </p:nvSpPr>
        <p:spPr>
          <a:xfrm>
            <a:off x="18253923" y="3683612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09" name="Google Shape;3409;g21c91014dda_0_3408"/>
          <p:cNvSpPr txBox="1">
            <a:spLocks noGrp="1"/>
          </p:cNvSpPr>
          <p:nvPr>
            <p:ph type="body" idx="5"/>
          </p:nvPr>
        </p:nvSpPr>
        <p:spPr>
          <a:xfrm>
            <a:off x="18253923" y="4030223"/>
            <a:ext cx="4672500" cy="144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10" name="Google Shape;3410;g21c91014dda_0_3408"/>
          <p:cNvSpPr txBox="1">
            <a:spLocks noGrp="1"/>
          </p:cNvSpPr>
          <p:nvPr>
            <p:ph type="body" idx="6"/>
          </p:nvPr>
        </p:nvSpPr>
        <p:spPr>
          <a:xfrm>
            <a:off x="18253923" y="8467698"/>
            <a:ext cx="3177900" cy="44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11" name="Google Shape;3411;g21c91014dda_0_3408"/>
          <p:cNvSpPr txBox="1">
            <a:spLocks noGrp="1"/>
          </p:cNvSpPr>
          <p:nvPr>
            <p:ph type="body" idx="7"/>
          </p:nvPr>
        </p:nvSpPr>
        <p:spPr>
          <a:xfrm>
            <a:off x="18253923" y="8814309"/>
            <a:ext cx="4672500" cy="144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12" name="Google Shape;3412;g21c91014dda_0_3408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13" name="Google Shape;3413;g21c91014dda_0_3408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900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Main Slide">
  <p:cSld name="9_Main Slide">
    <p:spTree>
      <p:nvGrpSpPr>
        <p:cNvPr id="1" name="Shape 3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5" name="Google Shape;3415;g21c91014dda_0_342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16" name="Google Shape;3416;g21c91014dda_0_342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17" name="Google Shape;3417;g21c91014dda_0_342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18" name="Google Shape;3418;g21c91014dda_0_342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19" name="Google Shape;3419;g21c91014dda_0_342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20" name="Google Shape;3420;g21c91014dda_0_342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421" name="Google Shape;3421;g21c91014dda_0_3427"/>
          <p:cNvCxnSpPr/>
          <p:nvPr/>
        </p:nvCxnSpPr>
        <p:spPr>
          <a:xfrm rot="10800000">
            <a:off x="12192000" y="4702797"/>
            <a:ext cx="0" cy="43104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22" name="Google Shape;3422;g21c91014dda_0_3427"/>
          <p:cNvSpPr/>
          <p:nvPr/>
        </p:nvSpPr>
        <p:spPr>
          <a:xfrm>
            <a:off x="11557000" y="3432803"/>
            <a:ext cx="1269900" cy="1269900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23" name="Google Shape;3423;g21c91014dda_0_3427"/>
          <p:cNvSpPr/>
          <p:nvPr/>
        </p:nvSpPr>
        <p:spPr>
          <a:xfrm>
            <a:off x="11557000" y="9013196"/>
            <a:ext cx="1269900" cy="1269900"/>
          </a:xfrm>
          <a:prstGeom prst="ellipse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24" name="Google Shape;3424;g21c91014dda_0_3427"/>
          <p:cNvCxnSpPr/>
          <p:nvPr/>
        </p:nvCxnSpPr>
        <p:spPr>
          <a:xfrm rot="10800000">
            <a:off x="12185649" y="10283100"/>
            <a:ext cx="0" cy="34329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25" name="Google Shape;3425;g21c91014dda_0_3427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26" name="Google Shape;3426;g21c91014dda_0_3427"/>
          <p:cNvSpPr txBox="1">
            <a:spLocks noGrp="1"/>
          </p:cNvSpPr>
          <p:nvPr>
            <p:ph type="body" idx="2"/>
          </p:nvPr>
        </p:nvSpPr>
        <p:spPr>
          <a:xfrm>
            <a:off x="14002159" y="3663196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27" name="Google Shape;3427;g21c91014dda_0_3427"/>
          <p:cNvSpPr txBox="1">
            <a:spLocks noGrp="1"/>
          </p:cNvSpPr>
          <p:nvPr>
            <p:ph type="body" idx="3"/>
          </p:nvPr>
        </p:nvSpPr>
        <p:spPr>
          <a:xfrm>
            <a:off x="14002159" y="3318103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28" name="Google Shape;3428;g21c91014dda_0_3427"/>
          <p:cNvSpPr txBox="1">
            <a:spLocks noGrp="1"/>
          </p:cNvSpPr>
          <p:nvPr>
            <p:ph type="body" idx="4"/>
          </p:nvPr>
        </p:nvSpPr>
        <p:spPr>
          <a:xfrm>
            <a:off x="5335795" y="9230809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29" name="Google Shape;3429;g21c91014dda_0_3427"/>
          <p:cNvSpPr txBox="1">
            <a:spLocks noGrp="1"/>
          </p:cNvSpPr>
          <p:nvPr>
            <p:ph type="body" idx="5"/>
          </p:nvPr>
        </p:nvSpPr>
        <p:spPr>
          <a:xfrm>
            <a:off x="5335796" y="8885716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30" name="Google Shape;3430;g21c91014dda_0_3427"/>
          <p:cNvSpPr txBox="1">
            <a:spLocks noGrp="1"/>
          </p:cNvSpPr>
          <p:nvPr>
            <p:ph type="body" idx="6"/>
          </p:nvPr>
        </p:nvSpPr>
        <p:spPr>
          <a:xfrm>
            <a:off x="13996809" y="9428867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31" name="Google Shape;3431;g21c91014dda_0_3427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32" name="Google Shape;3432;g21c91014dda_0_3427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33" name="Google Shape;3433;g21c91014dda_0_3427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Main Slide">
  <p:cSld name="10_Main Slide">
    <p:spTree>
      <p:nvGrpSpPr>
        <p:cNvPr id="1" name="Shape 3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5" name="Google Shape;3435;g21c91014dda_0_344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36" name="Google Shape;3436;g21c91014dda_0_344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37" name="Google Shape;3437;g21c91014dda_0_344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38" name="Google Shape;3438;g21c91014dda_0_344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39" name="Google Shape;3439;g21c91014dda_0_344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40" name="Google Shape;3440;g21c91014dda_0_344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441" name="Google Shape;3441;g21c91014dda_0_3447"/>
          <p:cNvCxnSpPr/>
          <p:nvPr/>
        </p:nvCxnSpPr>
        <p:spPr>
          <a:xfrm rot="10800000">
            <a:off x="12192000" y="0"/>
            <a:ext cx="0" cy="137160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42" name="Google Shape;3442;g21c91014dda_0_3447"/>
          <p:cNvSpPr/>
          <p:nvPr/>
        </p:nvSpPr>
        <p:spPr>
          <a:xfrm>
            <a:off x="11557000" y="3432803"/>
            <a:ext cx="1269900" cy="1269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43" name="Google Shape;3443;g21c91014dda_0_3447"/>
          <p:cNvSpPr/>
          <p:nvPr/>
        </p:nvSpPr>
        <p:spPr>
          <a:xfrm>
            <a:off x="11557000" y="9013196"/>
            <a:ext cx="1269900" cy="1269900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44" name="Google Shape;3444;g21c91014dda_0_3447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45" name="Google Shape;3445;g21c91014dda_0_3447"/>
          <p:cNvSpPr txBox="1">
            <a:spLocks noGrp="1"/>
          </p:cNvSpPr>
          <p:nvPr>
            <p:ph type="body" idx="2"/>
          </p:nvPr>
        </p:nvSpPr>
        <p:spPr>
          <a:xfrm>
            <a:off x="13996809" y="3663196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46" name="Google Shape;3446;g21c91014dda_0_3447"/>
          <p:cNvSpPr txBox="1">
            <a:spLocks noGrp="1"/>
          </p:cNvSpPr>
          <p:nvPr>
            <p:ph type="body" idx="3"/>
          </p:nvPr>
        </p:nvSpPr>
        <p:spPr>
          <a:xfrm>
            <a:off x="13996809" y="3318103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47" name="Google Shape;3447;g21c91014dda_0_3447"/>
          <p:cNvSpPr txBox="1">
            <a:spLocks noGrp="1"/>
          </p:cNvSpPr>
          <p:nvPr>
            <p:ph type="body" idx="4"/>
          </p:nvPr>
        </p:nvSpPr>
        <p:spPr>
          <a:xfrm>
            <a:off x="13996809" y="9428867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48" name="Google Shape;3448;g21c91014dda_0_3447"/>
          <p:cNvSpPr txBox="1">
            <a:spLocks noGrp="1"/>
          </p:cNvSpPr>
          <p:nvPr>
            <p:ph type="body" idx="5"/>
          </p:nvPr>
        </p:nvSpPr>
        <p:spPr>
          <a:xfrm>
            <a:off x="5335795" y="9230809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49" name="Google Shape;3449;g21c91014dda_0_3447"/>
          <p:cNvSpPr txBox="1">
            <a:spLocks noGrp="1"/>
          </p:cNvSpPr>
          <p:nvPr>
            <p:ph type="body" idx="6"/>
          </p:nvPr>
        </p:nvSpPr>
        <p:spPr>
          <a:xfrm>
            <a:off x="5335796" y="8885716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50" name="Google Shape;3450;g21c91014dda_0_3447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51" name="Google Shape;3451;g21c91014dda_0_3447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52" name="Google Shape;3452;g21c91014dda_0_3447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Main Slide">
  <p:cSld name="36_Main Slide"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3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27" name="Google Shape;227;p13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28" name="Google Shape;228;p13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29" name="Google Shape;229;p13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30" name="Google Shape;230;p13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31" name="Google Shape;231;p13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32" name="Google Shape;232;p130"/>
          <p:cNvSpPr>
            <a:spLocks noGrp="1"/>
          </p:cNvSpPr>
          <p:nvPr>
            <p:ph type="pic" idx="2"/>
          </p:nvPr>
        </p:nvSpPr>
        <p:spPr>
          <a:xfrm>
            <a:off x="12192000" y="685800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33" name="Google Shape;233;p130"/>
          <p:cNvSpPr>
            <a:spLocks noGrp="1"/>
          </p:cNvSpPr>
          <p:nvPr>
            <p:ph type="pic" idx="3"/>
          </p:nvPr>
        </p:nvSpPr>
        <p:spPr>
          <a:xfrm>
            <a:off x="12192000" y="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Main Slide">
  <p:cSld name="11_Main Slide">
    <p:spTree>
      <p:nvGrpSpPr>
        <p:cNvPr id="1" name="Shape 3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Google Shape;3454;g21c91014dda_0_346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55" name="Google Shape;3455;g21c91014dda_0_346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56" name="Google Shape;3456;g21c91014dda_0_346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57" name="Google Shape;3457;g21c91014dda_0_346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58" name="Google Shape;3458;g21c91014dda_0_346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59" name="Google Shape;3459;g21c91014dda_0_346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460" name="Google Shape;3460;g21c91014dda_0_3466"/>
          <p:cNvCxnSpPr/>
          <p:nvPr/>
        </p:nvCxnSpPr>
        <p:spPr>
          <a:xfrm rot="10800000">
            <a:off x="12192000" y="-3"/>
            <a:ext cx="0" cy="9013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61" name="Google Shape;3461;g21c91014dda_0_3466"/>
          <p:cNvSpPr/>
          <p:nvPr/>
        </p:nvSpPr>
        <p:spPr>
          <a:xfrm>
            <a:off x="11557000" y="3432803"/>
            <a:ext cx="1269900" cy="1269900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62" name="Google Shape;3462;g21c91014dda_0_3466"/>
          <p:cNvSpPr/>
          <p:nvPr/>
        </p:nvSpPr>
        <p:spPr>
          <a:xfrm>
            <a:off x="11557000" y="9013196"/>
            <a:ext cx="1269900" cy="1269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63" name="Google Shape;3463;g21c91014dda_0_3466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4" name="Google Shape;3464;g21c91014dda_0_3466"/>
          <p:cNvSpPr txBox="1">
            <a:spLocks noGrp="1"/>
          </p:cNvSpPr>
          <p:nvPr>
            <p:ph type="body" idx="2"/>
          </p:nvPr>
        </p:nvSpPr>
        <p:spPr>
          <a:xfrm>
            <a:off x="13996809" y="3663196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5" name="Google Shape;3465;g21c91014dda_0_3466"/>
          <p:cNvSpPr txBox="1">
            <a:spLocks noGrp="1"/>
          </p:cNvSpPr>
          <p:nvPr>
            <p:ph type="body" idx="3"/>
          </p:nvPr>
        </p:nvSpPr>
        <p:spPr>
          <a:xfrm>
            <a:off x="13996809" y="3318103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6" name="Google Shape;3466;g21c91014dda_0_3466"/>
          <p:cNvSpPr txBox="1">
            <a:spLocks noGrp="1"/>
          </p:cNvSpPr>
          <p:nvPr>
            <p:ph type="body" idx="4"/>
          </p:nvPr>
        </p:nvSpPr>
        <p:spPr>
          <a:xfrm>
            <a:off x="13996809" y="9428867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7" name="Google Shape;3467;g21c91014dda_0_3466"/>
          <p:cNvSpPr txBox="1">
            <a:spLocks noGrp="1"/>
          </p:cNvSpPr>
          <p:nvPr>
            <p:ph type="body" idx="5"/>
          </p:nvPr>
        </p:nvSpPr>
        <p:spPr>
          <a:xfrm>
            <a:off x="5335795" y="9230809"/>
            <a:ext cx="5039700" cy="13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8" name="Google Shape;3468;g21c91014dda_0_3466"/>
          <p:cNvSpPr txBox="1">
            <a:spLocks noGrp="1"/>
          </p:cNvSpPr>
          <p:nvPr>
            <p:ph type="body" idx="6"/>
          </p:nvPr>
        </p:nvSpPr>
        <p:spPr>
          <a:xfrm>
            <a:off x="5335796" y="8885716"/>
            <a:ext cx="50397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69" name="Google Shape;3469;g21c91014dda_0_3466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70" name="Google Shape;3470;g21c91014dda_0_3466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71" name="Google Shape;3471;g21c91014dda_0_3466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699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Main Slide">
  <p:cSld name="12_Main Slide">
    <p:spTree>
      <p:nvGrpSpPr>
        <p:cNvPr id="1" name="Shape 3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3" name="Google Shape;3473;g21c91014dda_0_3485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74" name="Google Shape;3474;g21c91014dda_0_3485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75" name="Google Shape;3475;g21c91014dda_0_3485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76" name="Google Shape;3476;g21c91014dda_0_3485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77" name="Google Shape;3477;g21c91014dda_0_3485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78" name="Google Shape;3478;g21c91014dda_0_348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479" name="Google Shape;3479;g21c91014dda_0_3485"/>
          <p:cNvSpPr>
            <a:spLocks noGrp="1"/>
          </p:cNvSpPr>
          <p:nvPr>
            <p:ph type="pic" idx="2"/>
          </p:nvPr>
        </p:nvSpPr>
        <p:spPr>
          <a:xfrm>
            <a:off x="-1" y="0"/>
            <a:ext cx="24384000" cy="76617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80" name="Google Shape;3480;g21c91014dda_0_3485"/>
          <p:cNvSpPr txBox="1">
            <a:spLocks noGrp="1"/>
          </p:cNvSpPr>
          <p:nvPr>
            <p:ph type="body" idx="1"/>
          </p:nvPr>
        </p:nvSpPr>
        <p:spPr>
          <a:xfrm>
            <a:off x="0" y="1"/>
            <a:ext cx="24384000" cy="7661700"/>
          </a:xfrm>
          <a:prstGeom prst="rect">
            <a:avLst/>
          </a:prstGeom>
          <a:solidFill>
            <a:srgbClr val="1C1F25">
              <a:alpha val="8471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81" name="Google Shape;3481;g21c91014dda_0_3485"/>
          <p:cNvSpPr/>
          <p:nvPr/>
        </p:nvSpPr>
        <p:spPr>
          <a:xfrm>
            <a:off x="4064173" y="6836237"/>
            <a:ext cx="1429812" cy="165099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82" name="Google Shape;3482;g21c91014dda_0_3485"/>
          <p:cNvSpPr/>
          <p:nvPr/>
        </p:nvSpPr>
        <p:spPr>
          <a:xfrm>
            <a:off x="11487949" y="6836237"/>
            <a:ext cx="1429812" cy="165099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83" name="Google Shape;3483;g21c91014dda_0_3485"/>
          <p:cNvSpPr/>
          <p:nvPr/>
        </p:nvSpPr>
        <p:spPr>
          <a:xfrm>
            <a:off x="18911727" y="6836237"/>
            <a:ext cx="1429812" cy="165099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84" name="Google Shape;3484;g21c91014dda_0_3485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85" name="Google Shape;3485;g21c91014dda_0_3485"/>
          <p:cNvCxnSpPr/>
          <p:nvPr/>
        </p:nvCxnSpPr>
        <p:spPr>
          <a:xfrm rot="10800000">
            <a:off x="1526316" y="132"/>
            <a:ext cx="0" cy="5502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86" name="Google Shape;3486;g21c91014dda_0_3485"/>
          <p:cNvSpPr txBox="1">
            <a:spLocks noGrp="1"/>
          </p:cNvSpPr>
          <p:nvPr>
            <p:ph type="body" idx="3"/>
          </p:nvPr>
        </p:nvSpPr>
        <p:spPr>
          <a:xfrm>
            <a:off x="3303060" y="9709892"/>
            <a:ext cx="2952000" cy="3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87" name="Google Shape;3487;g21c91014dda_0_3485"/>
          <p:cNvSpPr txBox="1">
            <a:spLocks noGrp="1"/>
          </p:cNvSpPr>
          <p:nvPr>
            <p:ph type="body" idx="4"/>
          </p:nvPr>
        </p:nvSpPr>
        <p:spPr>
          <a:xfrm>
            <a:off x="2461202" y="10050444"/>
            <a:ext cx="46191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88" name="Google Shape;3488;g21c91014dda_0_3485"/>
          <p:cNvSpPr txBox="1">
            <a:spLocks noGrp="1"/>
          </p:cNvSpPr>
          <p:nvPr>
            <p:ph type="body" idx="5"/>
          </p:nvPr>
        </p:nvSpPr>
        <p:spPr>
          <a:xfrm>
            <a:off x="7469915" y="2497484"/>
            <a:ext cx="94584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89" name="Google Shape;3489;g21c91014dda_0_3485"/>
          <p:cNvSpPr txBox="1">
            <a:spLocks noGrp="1"/>
          </p:cNvSpPr>
          <p:nvPr>
            <p:ph type="body" idx="6"/>
          </p:nvPr>
        </p:nvSpPr>
        <p:spPr>
          <a:xfrm>
            <a:off x="10724334" y="9706770"/>
            <a:ext cx="2952000" cy="3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0" name="Google Shape;3490;g21c91014dda_0_3485"/>
          <p:cNvSpPr txBox="1">
            <a:spLocks noGrp="1"/>
          </p:cNvSpPr>
          <p:nvPr>
            <p:ph type="body" idx="7"/>
          </p:nvPr>
        </p:nvSpPr>
        <p:spPr>
          <a:xfrm>
            <a:off x="9882476" y="10047322"/>
            <a:ext cx="46191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1" name="Google Shape;3491;g21c91014dda_0_3485"/>
          <p:cNvSpPr txBox="1">
            <a:spLocks noGrp="1"/>
          </p:cNvSpPr>
          <p:nvPr>
            <p:ph type="body" idx="8"/>
          </p:nvPr>
        </p:nvSpPr>
        <p:spPr>
          <a:xfrm>
            <a:off x="18145608" y="9703648"/>
            <a:ext cx="2952000" cy="3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2" name="Google Shape;3492;g21c91014dda_0_3485"/>
          <p:cNvSpPr txBox="1">
            <a:spLocks noGrp="1"/>
          </p:cNvSpPr>
          <p:nvPr>
            <p:ph type="body" idx="9"/>
          </p:nvPr>
        </p:nvSpPr>
        <p:spPr>
          <a:xfrm>
            <a:off x="17303750" y="10044200"/>
            <a:ext cx="46191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3" name="Google Shape;3493;g21c91014dda_0_3485"/>
          <p:cNvSpPr txBox="1">
            <a:spLocks noGrp="1"/>
          </p:cNvSpPr>
          <p:nvPr>
            <p:ph type="body" idx="13"/>
          </p:nvPr>
        </p:nvSpPr>
        <p:spPr>
          <a:xfrm>
            <a:off x="11564149" y="7378078"/>
            <a:ext cx="1269900" cy="5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4" name="Google Shape;3494;g21c91014dda_0_3485"/>
          <p:cNvSpPr txBox="1">
            <a:spLocks noGrp="1"/>
          </p:cNvSpPr>
          <p:nvPr>
            <p:ph type="body" idx="14"/>
          </p:nvPr>
        </p:nvSpPr>
        <p:spPr>
          <a:xfrm>
            <a:off x="18974384" y="7345915"/>
            <a:ext cx="1269900" cy="5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495" name="Google Shape;3495;g21c91014dda_0_3485"/>
          <p:cNvSpPr txBox="1">
            <a:spLocks noGrp="1"/>
          </p:cNvSpPr>
          <p:nvPr>
            <p:ph type="body" idx="15"/>
          </p:nvPr>
        </p:nvSpPr>
        <p:spPr>
          <a:xfrm>
            <a:off x="4144075" y="7345915"/>
            <a:ext cx="1269900" cy="5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Main Slide">
  <p:cSld name="56_Main Slide">
    <p:spTree>
      <p:nvGrpSpPr>
        <p:cNvPr id="1" name="Shape 3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7" name="Google Shape;3497;g21c91014dda_0_350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498" name="Google Shape;3498;g21c91014dda_0_350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99" name="Google Shape;3499;g21c91014dda_0_350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00" name="Google Shape;3500;g21c91014dda_0_350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501" name="Google Shape;3501;g21c91014dda_0_350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02" name="Google Shape;3502;g21c91014dda_0_350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503" name="Google Shape;3503;g21c91014dda_0_3509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5079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04" name="Google Shape;3504;g21c91014dda_0_3509"/>
          <p:cNvSpPr>
            <a:spLocks noGrp="1"/>
          </p:cNvSpPr>
          <p:nvPr>
            <p:ph type="pic" idx="3"/>
          </p:nvPr>
        </p:nvSpPr>
        <p:spPr>
          <a:xfrm>
            <a:off x="5080000" y="5078412"/>
            <a:ext cx="5079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05" name="Google Shape;3505;g21c91014dda_0_3509"/>
          <p:cNvSpPr txBox="1">
            <a:spLocks noGrp="1"/>
          </p:cNvSpPr>
          <p:nvPr>
            <p:ph type="body" idx="1"/>
          </p:nvPr>
        </p:nvSpPr>
        <p:spPr>
          <a:xfrm>
            <a:off x="12417382" y="2437151"/>
            <a:ext cx="66294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06" name="Google Shape;3506;g21c91014dda_0_3509"/>
          <p:cNvSpPr txBox="1">
            <a:spLocks noGrp="1"/>
          </p:cNvSpPr>
          <p:nvPr>
            <p:ph type="body" idx="4"/>
          </p:nvPr>
        </p:nvSpPr>
        <p:spPr>
          <a:xfrm>
            <a:off x="12417381" y="5912891"/>
            <a:ext cx="103587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07" name="Google Shape;3507;g21c91014dda_0_3509"/>
          <p:cNvSpPr txBox="1">
            <a:spLocks noGrp="1"/>
          </p:cNvSpPr>
          <p:nvPr>
            <p:ph type="body" idx="5"/>
          </p:nvPr>
        </p:nvSpPr>
        <p:spPr>
          <a:xfrm>
            <a:off x="12407809" y="10245392"/>
            <a:ext cx="45963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08" name="Google Shape;3508;g21c91014dda_0_3509"/>
          <p:cNvSpPr txBox="1">
            <a:spLocks noGrp="1"/>
          </p:cNvSpPr>
          <p:nvPr>
            <p:ph type="body" idx="6"/>
          </p:nvPr>
        </p:nvSpPr>
        <p:spPr>
          <a:xfrm>
            <a:off x="17965770" y="10245392"/>
            <a:ext cx="45963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Main Slide">
  <p:cSld name="57_Main Slide">
    <p:spTree>
      <p:nvGrpSpPr>
        <p:cNvPr id="1" name="Shape 3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0" name="Google Shape;3510;g21c91014dda_0_352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11" name="Google Shape;3511;g21c91014dda_0_352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12" name="Google Shape;3512;g21c91014dda_0_352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13" name="Google Shape;3513;g21c91014dda_0_352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514" name="Google Shape;3514;g21c91014dda_0_352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15" name="Google Shape;3515;g21c91014dda_0_352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516" name="Google Shape;3516;g21c91014dda_0_3522"/>
          <p:cNvSpPr/>
          <p:nvPr/>
        </p:nvSpPr>
        <p:spPr>
          <a:xfrm>
            <a:off x="16074816" y="9235479"/>
            <a:ext cx="2913000" cy="1944300"/>
          </a:xfrm>
          <a:prstGeom prst="roundRect">
            <a:avLst>
              <a:gd name="adj" fmla="val 3266"/>
            </a:avLst>
          </a:prstGeom>
          <a:solidFill>
            <a:srgbClr val="C8CBD1">
              <a:alpha val="2471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17" name="Google Shape;3517;g21c91014dda_0_3522"/>
          <p:cNvSpPr/>
          <p:nvPr/>
        </p:nvSpPr>
        <p:spPr>
          <a:xfrm>
            <a:off x="0" y="-1"/>
            <a:ext cx="1524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18" name="Google Shape;3518;g21c91014dda_0_3522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9147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19" name="Google Shape;3519;g21c91014dda_0_3522"/>
          <p:cNvSpPr txBox="1">
            <a:spLocks noGrp="1"/>
          </p:cNvSpPr>
          <p:nvPr>
            <p:ph type="body" idx="1"/>
          </p:nvPr>
        </p:nvSpPr>
        <p:spPr>
          <a:xfrm>
            <a:off x="12143062" y="2437151"/>
            <a:ext cx="66294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0" name="Google Shape;3520;g21c91014dda_0_3522"/>
          <p:cNvSpPr txBox="1">
            <a:spLocks noGrp="1"/>
          </p:cNvSpPr>
          <p:nvPr>
            <p:ph type="body" idx="3"/>
          </p:nvPr>
        </p:nvSpPr>
        <p:spPr>
          <a:xfrm>
            <a:off x="12143061" y="5912891"/>
            <a:ext cx="103587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1" name="Google Shape;3521;g21c91014dda_0_3522"/>
          <p:cNvSpPr txBox="1">
            <a:spLocks noGrp="1"/>
          </p:cNvSpPr>
          <p:nvPr>
            <p:ph type="body" idx="4"/>
          </p:nvPr>
        </p:nvSpPr>
        <p:spPr>
          <a:xfrm>
            <a:off x="12106485" y="10310290"/>
            <a:ext cx="2426700" cy="68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2" name="Google Shape;3522;g21c91014dda_0_3522"/>
          <p:cNvSpPr txBox="1">
            <a:spLocks noGrp="1"/>
          </p:cNvSpPr>
          <p:nvPr>
            <p:ph type="body" idx="5"/>
          </p:nvPr>
        </p:nvSpPr>
        <p:spPr>
          <a:xfrm>
            <a:off x="16352391" y="10310290"/>
            <a:ext cx="2426700" cy="68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3" name="Google Shape;3523;g21c91014dda_0_3522"/>
          <p:cNvSpPr txBox="1">
            <a:spLocks noGrp="1"/>
          </p:cNvSpPr>
          <p:nvPr>
            <p:ph type="body" idx="6"/>
          </p:nvPr>
        </p:nvSpPr>
        <p:spPr>
          <a:xfrm>
            <a:off x="20598295" y="10310290"/>
            <a:ext cx="2426700" cy="68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4" name="Google Shape;3524;g21c91014dda_0_3522"/>
          <p:cNvSpPr txBox="1">
            <a:spLocks noGrp="1"/>
          </p:cNvSpPr>
          <p:nvPr>
            <p:ph type="body" idx="7"/>
          </p:nvPr>
        </p:nvSpPr>
        <p:spPr>
          <a:xfrm>
            <a:off x="12030689" y="9350024"/>
            <a:ext cx="2775900" cy="109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5" name="Google Shape;3525;g21c91014dda_0_3522"/>
          <p:cNvSpPr txBox="1">
            <a:spLocks noGrp="1"/>
          </p:cNvSpPr>
          <p:nvPr>
            <p:ph type="body" idx="8"/>
          </p:nvPr>
        </p:nvSpPr>
        <p:spPr>
          <a:xfrm>
            <a:off x="16323648" y="9340404"/>
            <a:ext cx="2426700" cy="109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6" name="Google Shape;3526;g21c91014dda_0_3522"/>
          <p:cNvSpPr txBox="1">
            <a:spLocks noGrp="1"/>
          </p:cNvSpPr>
          <p:nvPr>
            <p:ph type="body" idx="9"/>
          </p:nvPr>
        </p:nvSpPr>
        <p:spPr>
          <a:xfrm>
            <a:off x="20664734" y="9330784"/>
            <a:ext cx="2360100" cy="109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27" name="Google Shape;3527;g21c91014dda_0_3522"/>
          <p:cNvSpPr txBox="1">
            <a:spLocks noGrp="1"/>
          </p:cNvSpPr>
          <p:nvPr>
            <p:ph type="body" idx="13"/>
          </p:nvPr>
        </p:nvSpPr>
        <p:spPr>
          <a:xfrm rot="-5400000">
            <a:off x="-1557002" y="6686562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Main Slide">
  <p:cSld name="15_Main Slide">
    <p:spTree>
      <p:nvGrpSpPr>
        <p:cNvPr id="1" name="Shape 3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9" name="Google Shape;3529;g21c91014dda_0_354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30" name="Google Shape;3530;g21c91014dda_0_354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31" name="Google Shape;3531;g21c91014dda_0_354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32" name="Google Shape;3532;g21c91014dda_0_354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533" name="Google Shape;3533;g21c91014dda_0_354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34" name="Google Shape;3534;g21c91014dda_0_354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535" name="Google Shape;3535;g21c91014dda_0_3541"/>
          <p:cNvSpPr/>
          <p:nvPr/>
        </p:nvSpPr>
        <p:spPr>
          <a:xfrm>
            <a:off x="8941394" y="8123601"/>
            <a:ext cx="6501300" cy="3035700"/>
          </a:xfrm>
          <a:prstGeom prst="roundRect">
            <a:avLst>
              <a:gd name="adj" fmla="val 209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36" name="Google Shape;3536;g21c91014dda_0_3541"/>
          <p:cNvSpPr/>
          <p:nvPr/>
        </p:nvSpPr>
        <p:spPr>
          <a:xfrm>
            <a:off x="16362956" y="8123601"/>
            <a:ext cx="6501300" cy="3035700"/>
          </a:xfrm>
          <a:prstGeom prst="roundRect">
            <a:avLst>
              <a:gd name="adj" fmla="val 20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37" name="Google Shape;3537;g21c91014dda_0_3541"/>
          <p:cNvSpPr/>
          <p:nvPr/>
        </p:nvSpPr>
        <p:spPr>
          <a:xfrm>
            <a:off x="1519833" y="8123601"/>
            <a:ext cx="6501300" cy="3035700"/>
          </a:xfrm>
          <a:prstGeom prst="roundRect">
            <a:avLst>
              <a:gd name="adj" fmla="val 20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38" name="Google Shape;3538;g21c91014dda_0_3541"/>
          <p:cNvSpPr/>
          <p:nvPr/>
        </p:nvSpPr>
        <p:spPr>
          <a:xfrm>
            <a:off x="11811000" y="2539140"/>
            <a:ext cx="761994" cy="76199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39" name="Google Shape;3539;g21c91014dda_0_3541"/>
          <p:cNvSpPr txBox="1">
            <a:spLocks noGrp="1"/>
          </p:cNvSpPr>
          <p:nvPr>
            <p:ph type="body" idx="1"/>
          </p:nvPr>
        </p:nvSpPr>
        <p:spPr>
          <a:xfrm>
            <a:off x="7222358" y="3809768"/>
            <a:ext cx="99351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0" name="Google Shape;3540;g21c91014dda_0_3541"/>
          <p:cNvSpPr txBox="1">
            <a:spLocks noGrp="1"/>
          </p:cNvSpPr>
          <p:nvPr>
            <p:ph type="body" idx="2"/>
          </p:nvPr>
        </p:nvSpPr>
        <p:spPr>
          <a:xfrm>
            <a:off x="1554123" y="8981291"/>
            <a:ext cx="65013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1" name="Google Shape;3541;g21c91014dda_0_3541"/>
          <p:cNvSpPr txBox="1">
            <a:spLocks noGrp="1"/>
          </p:cNvSpPr>
          <p:nvPr>
            <p:ph type="body" idx="3"/>
          </p:nvPr>
        </p:nvSpPr>
        <p:spPr>
          <a:xfrm>
            <a:off x="8950152" y="8981291"/>
            <a:ext cx="65013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2" name="Google Shape;3542;g21c91014dda_0_3541"/>
          <p:cNvSpPr txBox="1">
            <a:spLocks noGrp="1"/>
          </p:cNvSpPr>
          <p:nvPr>
            <p:ph type="body" idx="4"/>
          </p:nvPr>
        </p:nvSpPr>
        <p:spPr>
          <a:xfrm>
            <a:off x="16346181" y="8981291"/>
            <a:ext cx="65013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3" name="Google Shape;3543;g21c91014dda_0_3541"/>
          <p:cNvSpPr txBox="1">
            <a:spLocks noGrp="1"/>
          </p:cNvSpPr>
          <p:nvPr>
            <p:ph type="body" idx="5"/>
          </p:nvPr>
        </p:nvSpPr>
        <p:spPr>
          <a:xfrm>
            <a:off x="1536607" y="8526340"/>
            <a:ext cx="6501300" cy="66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4" name="Google Shape;3544;g21c91014dda_0_3541"/>
          <p:cNvSpPr txBox="1">
            <a:spLocks noGrp="1"/>
          </p:cNvSpPr>
          <p:nvPr>
            <p:ph type="body" idx="6"/>
          </p:nvPr>
        </p:nvSpPr>
        <p:spPr>
          <a:xfrm>
            <a:off x="8950284" y="8505603"/>
            <a:ext cx="6501300" cy="66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45" name="Google Shape;3545;g21c91014dda_0_3541"/>
          <p:cNvSpPr txBox="1">
            <a:spLocks noGrp="1"/>
          </p:cNvSpPr>
          <p:nvPr>
            <p:ph type="body" idx="7"/>
          </p:nvPr>
        </p:nvSpPr>
        <p:spPr>
          <a:xfrm>
            <a:off x="16363961" y="8484866"/>
            <a:ext cx="6501300" cy="66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Main Slide">
  <p:cSld name="16_Main Slide">
    <p:spTree>
      <p:nvGrpSpPr>
        <p:cNvPr id="1" name="Shape 3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7" name="Google Shape;3547;g21c91014dda_0_355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48" name="Google Shape;3548;g21c91014dda_0_355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49" name="Google Shape;3549;g21c91014dda_0_355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0" name="Google Shape;3550;g21c91014dda_0_355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551" name="Google Shape;3551;g21c91014dda_0_355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52" name="Google Shape;3552;g21c91014dda_0_355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553" name="Google Shape;3553;g21c91014dda_0_3559"/>
          <p:cNvSpPr/>
          <p:nvPr/>
        </p:nvSpPr>
        <p:spPr>
          <a:xfrm>
            <a:off x="0" y="-1"/>
            <a:ext cx="100713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4" name="Google Shape;3554;g21c91014dda_0_3559"/>
          <p:cNvSpPr/>
          <p:nvPr/>
        </p:nvSpPr>
        <p:spPr>
          <a:xfrm>
            <a:off x="11671979" y="7808349"/>
            <a:ext cx="761994" cy="76199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5" name="Google Shape;3555;g21c91014dda_0_3559"/>
          <p:cNvSpPr/>
          <p:nvPr/>
        </p:nvSpPr>
        <p:spPr>
          <a:xfrm>
            <a:off x="11671979" y="2538445"/>
            <a:ext cx="692712" cy="76199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15709"/>
                </a:moveTo>
                <a:cubicBezTo>
                  <a:pt x="10203" y="15709"/>
                  <a:pt x="9720" y="16149"/>
                  <a:pt x="9720" y="16691"/>
                </a:cubicBezTo>
                <a:cubicBezTo>
                  <a:pt x="9720" y="17233"/>
                  <a:pt x="10203" y="17673"/>
                  <a:pt x="10800" y="17673"/>
                </a:cubicBezTo>
                <a:cubicBezTo>
                  <a:pt x="11396" y="17673"/>
                  <a:pt x="11880" y="17233"/>
                  <a:pt x="11880" y="16691"/>
                </a:cubicBezTo>
                <a:cubicBezTo>
                  <a:pt x="11880" y="16149"/>
                  <a:pt x="11396" y="15709"/>
                  <a:pt x="10800" y="15709"/>
                </a:cubicBezTo>
                <a:moveTo>
                  <a:pt x="12960" y="10800"/>
                </a:moveTo>
                <a:cubicBezTo>
                  <a:pt x="12363" y="10800"/>
                  <a:pt x="11880" y="11240"/>
                  <a:pt x="11880" y="11782"/>
                </a:cubicBezTo>
                <a:cubicBezTo>
                  <a:pt x="11880" y="12324"/>
                  <a:pt x="12363" y="12764"/>
                  <a:pt x="12960" y="12764"/>
                </a:cubicBezTo>
                <a:cubicBezTo>
                  <a:pt x="13556" y="12764"/>
                  <a:pt x="14040" y="12324"/>
                  <a:pt x="14040" y="11782"/>
                </a:cubicBezTo>
                <a:cubicBezTo>
                  <a:pt x="14040" y="11240"/>
                  <a:pt x="13556" y="10800"/>
                  <a:pt x="12960" y="10800"/>
                </a:cubicBezTo>
                <a:moveTo>
                  <a:pt x="15660" y="14727"/>
                </a:moveTo>
                <a:cubicBezTo>
                  <a:pt x="15362" y="14727"/>
                  <a:pt x="15120" y="14947"/>
                  <a:pt x="15120" y="15218"/>
                </a:cubicBezTo>
                <a:cubicBezTo>
                  <a:pt x="15120" y="15490"/>
                  <a:pt x="15362" y="15709"/>
                  <a:pt x="15660" y="15709"/>
                </a:cubicBezTo>
                <a:cubicBezTo>
                  <a:pt x="15958" y="15709"/>
                  <a:pt x="16200" y="15490"/>
                  <a:pt x="16200" y="15218"/>
                </a:cubicBezTo>
                <a:cubicBezTo>
                  <a:pt x="16200" y="14947"/>
                  <a:pt x="15958" y="14727"/>
                  <a:pt x="15660" y="14727"/>
                </a:cubicBezTo>
                <a:moveTo>
                  <a:pt x="16740" y="17673"/>
                </a:moveTo>
                <a:cubicBezTo>
                  <a:pt x="16442" y="17673"/>
                  <a:pt x="16200" y="17892"/>
                  <a:pt x="16200" y="18164"/>
                </a:cubicBezTo>
                <a:cubicBezTo>
                  <a:pt x="16200" y="18435"/>
                  <a:pt x="16442" y="18655"/>
                  <a:pt x="16740" y="18655"/>
                </a:cubicBezTo>
                <a:cubicBezTo>
                  <a:pt x="17038" y="18655"/>
                  <a:pt x="17280" y="18435"/>
                  <a:pt x="17280" y="18164"/>
                </a:cubicBezTo>
                <a:cubicBezTo>
                  <a:pt x="17280" y="17892"/>
                  <a:pt x="17038" y="17673"/>
                  <a:pt x="16740" y="17673"/>
                </a:cubicBezTo>
                <a:moveTo>
                  <a:pt x="7020" y="13745"/>
                </a:moveTo>
                <a:cubicBezTo>
                  <a:pt x="6722" y="13745"/>
                  <a:pt x="6480" y="13525"/>
                  <a:pt x="6480" y="13255"/>
                </a:cubicBezTo>
                <a:cubicBezTo>
                  <a:pt x="6480" y="12983"/>
                  <a:pt x="6722" y="12764"/>
                  <a:pt x="7020" y="12764"/>
                </a:cubicBezTo>
                <a:cubicBezTo>
                  <a:pt x="7318" y="12764"/>
                  <a:pt x="7560" y="12983"/>
                  <a:pt x="7560" y="13255"/>
                </a:cubicBezTo>
                <a:cubicBezTo>
                  <a:pt x="7560" y="13525"/>
                  <a:pt x="7318" y="13745"/>
                  <a:pt x="7020" y="13745"/>
                </a:cubicBezTo>
                <a:moveTo>
                  <a:pt x="7020" y="11782"/>
                </a:moveTo>
                <a:cubicBezTo>
                  <a:pt x="6126" y="11782"/>
                  <a:pt x="5400" y="12441"/>
                  <a:pt x="5400" y="13255"/>
                </a:cubicBezTo>
                <a:cubicBezTo>
                  <a:pt x="5400" y="14068"/>
                  <a:pt x="6126" y="14727"/>
                  <a:pt x="7020" y="14727"/>
                </a:cubicBezTo>
                <a:cubicBezTo>
                  <a:pt x="7914" y="14727"/>
                  <a:pt x="8640" y="14068"/>
                  <a:pt x="8640" y="13255"/>
                </a:cubicBezTo>
                <a:cubicBezTo>
                  <a:pt x="8640" y="12441"/>
                  <a:pt x="7914" y="11782"/>
                  <a:pt x="7020" y="11782"/>
                </a:cubicBezTo>
                <a:moveTo>
                  <a:pt x="16200" y="20618"/>
                </a:moveTo>
                <a:lnTo>
                  <a:pt x="5400" y="20618"/>
                </a:lnTo>
                <a:cubicBezTo>
                  <a:pt x="5224" y="20618"/>
                  <a:pt x="1080" y="20574"/>
                  <a:pt x="1080" y="16691"/>
                </a:cubicBezTo>
                <a:cubicBezTo>
                  <a:pt x="1080" y="12965"/>
                  <a:pt x="3149" y="11214"/>
                  <a:pt x="4975" y="9670"/>
                </a:cubicBezTo>
                <a:cubicBezTo>
                  <a:pt x="6031" y="8777"/>
                  <a:pt x="7028" y="7920"/>
                  <a:pt x="7400" y="6808"/>
                </a:cubicBezTo>
                <a:cubicBezTo>
                  <a:pt x="7683" y="6848"/>
                  <a:pt x="7974" y="6878"/>
                  <a:pt x="8279" y="6878"/>
                </a:cubicBezTo>
                <a:cubicBezTo>
                  <a:pt x="9182" y="6878"/>
                  <a:pt x="10166" y="6687"/>
                  <a:pt x="11184" y="6177"/>
                </a:cubicBezTo>
                <a:cubicBezTo>
                  <a:pt x="12256" y="5642"/>
                  <a:pt x="13226" y="5425"/>
                  <a:pt x="14040" y="5367"/>
                </a:cubicBezTo>
                <a:lnTo>
                  <a:pt x="14040" y="5891"/>
                </a:lnTo>
                <a:cubicBezTo>
                  <a:pt x="14040" y="7483"/>
                  <a:pt x="15296" y="8546"/>
                  <a:pt x="16625" y="9670"/>
                </a:cubicBezTo>
                <a:cubicBezTo>
                  <a:pt x="18451" y="11214"/>
                  <a:pt x="20520" y="12965"/>
                  <a:pt x="20520" y="16691"/>
                </a:cubicBezTo>
                <a:cubicBezTo>
                  <a:pt x="20520" y="20474"/>
                  <a:pt x="16637" y="20614"/>
                  <a:pt x="16200" y="20618"/>
                </a:cubicBezTo>
                <a:moveTo>
                  <a:pt x="14040" y="2945"/>
                </a:moveTo>
                <a:lnTo>
                  <a:pt x="14040" y="4432"/>
                </a:lnTo>
                <a:cubicBezTo>
                  <a:pt x="13069" y="4489"/>
                  <a:pt x="11917" y="4734"/>
                  <a:pt x="10654" y="5365"/>
                </a:cubicBezTo>
                <a:cubicBezTo>
                  <a:pt x="9547" y="5920"/>
                  <a:pt x="8485" y="6015"/>
                  <a:pt x="7560" y="5894"/>
                </a:cubicBezTo>
                <a:lnTo>
                  <a:pt x="7560" y="5891"/>
                </a:lnTo>
                <a:lnTo>
                  <a:pt x="7560" y="2945"/>
                </a:lnTo>
                <a:cubicBezTo>
                  <a:pt x="7560" y="2945"/>
                  <a:pt x="14040" y="2945"/>
                  <a:pt x="14040" y="2945"/>
                </a:cubicBezTo>
                <a:close/>
                <a:moveTo>
                  <a:pt x="5400" y="982"/>
                </a:moveTo>
                <a:lnTo>
                  <a:pt x="16200" y="982"/>
                </a:lnTo>
                <a:lnTo>
                  <a:pt x="16200" y="1964"/>
                </a:lnTo>
                <a:lnTo>
                  <a:pt x="5400" y="1964"/>
                </a:lnTo>
                <a:cubicBezTo>
                  <a:pt x="5400" y="1964"/>
                  <a:pt x="5400" y="982"/>
                  <a:pt x="5400" y="982"/>
                </a:cubicBezTo>
                <a:close/>
                <a:moveTo>
                  <a:pt x="15120" y="5891"/>
                </a:moveTo>
                <a:lnTo>
                  <a:pt x="15120" y="2945"/>
                </a:lnTo>
                <a:lnTo>
                  <a:pt x="16200" y="2945"/>
                </a:lnTo>
                <a:cubicBezTo>
                  <a:pt x="16796" y="2945"/>
                  <a:pt x="17280" y="2505"/>
                  <a:pt x="17280" y="1964"/>
                </a:cubicBezTo>
                <a:lnTo>
                  <a:pt x="17280" y="982"/>
                </a:lnTo>
                <a:cubicBezTo>
                  <a:pt x="17280" y="440"/>
                  <a:pt x="16796" y="0"/>
                  <a:pt x="16200" y="0"/>
                </a:cubicBezTo>
                <a:lnTo>
                  <a:pt x="5400" y="0"/>
                </a:lnTo>
                <a:cubicBezTo>
                  <a:pt x="4803" y="0"/>
                  <a:pt x="4320" y="440"/>
                  <a:pt x="4320" y="982"/>
                </a:cubicBezTo>
                <a:lnTo>
                  <a:pt x="4320" y="1964"/>
                </a:lnTo>
                <a:cubicBezTo>
                  <a:pt x="4320" y="2505"/>
                  <a:pt x="4803" y="2945"/>
                  <a:pt x="5400" y="2945"/>
                </a:cubicBezTo>
                <a:lnTo>
                  <a:pt x="6480" y="2945"/>
                </a:lnTo>
                <a:lnTo>
                  <a:pt x="6480" y="5891"/>
                </a:lnTo>
                <a:cubicBezTo>
                  <a:pt x="6480" y="8836"/>
                  <a:pt x="0" y="9818"/>
                  <a:pt x="0" y="16691"/>
                </a:cubicBezTo>
                <a:cubicBezTo>
                  <a:pt x="0" y="21600"/>
                  <a:pt x="5400" y="21600"/>
                  <a:pt x="5400" y="21600"/>
                </a:cubicBezTo>
                <a:lnTo>
                  <a:pt x="16200" y="21600"/>
                </a:lnTo>
                <a:cubicBezTo>
                  <a:pt x="16200" y="21600"/>
                  <a:pt x="21600" y="21600"/>
                  <a:pt x="21600" y="16691"/>
                </a:cubicBezTo>
                <a:cubicBezTo>
                  <a:pt x="21600" y="9818"/>
                  <a:pt x="15120" y="8836"/>
                  <a:pt x="15120" y="5891"/>
                </a:cubicBezTo>
                <a:moveTo>
                  <a:pt x="5940" y="16691"/>
                </a:moveTo>
                <a:cubicBezTo>
                  <a:pt x="5642" y="16691"/>
                  <a:pt x="5400" y="16910"/>
                  <a:pt x="5400" y="17182"/>
                </a:cubicBezTo>
                <a:cubicBezTo>
                  <a:pt x="5400" y="17453"/>
                  <a:pt x="5642" y="17673"/>
                  <a:pt x="5940" y="17673"/>
                </a:cubicBezTo>
                <a:cubicBezTo>
                  <a:pt x="6238" y="17673"/>
                  <a:pt x="6480" y="17453"/>
                  <a:pt x="6480" y="17182"/>
                </a:cubicBezTo>
                <a:cubicBezTo>
                  <a:pt x="6480" y="16910"/>
                  <a:pt x="6238" y="16691"/>
                  <a:pt x="5940" y="16691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6" name="Google Shape;3556;g21c91014dda_0_3559"/>
          <p:cNvSpPr/>
          <p:nvPr/>
        </p:nvSpPr>
        <p:spPr>
          <a:xfrm>
            <a:off x="18068548" y="2538445"/>
            <a:ext cx="761468" cy="761994"/>
          </a:xfrm>
          <a:custGeom>
            <a:avLst/>
            <a:gdLst/>
            <a:ahLst/>
            <a:cxnLst/>
            <a:rect l="l" t="t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7" name="Google Shape;3557;g21c91014dda_0_3559"/>
          <p:cNvSpPr/>
          <p:nvPr/>
        </p:nvSpPr>
        <p:spPr>
          <a:xfrm>
            <a:off x="18068548" y="7808349"/>
            <a:ext cx="484920" cy="76199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057" y="2884"/>
                </a:moveTo>
                <a:cubicBezTo>
                  <a:pt x="19862" y="3005"/>
                  <a:pt x="15661" y="5580"/>
                  <a:pt x="11606" y="4718"/>
                </a:cubicBezTo>
                <a:cubicBezTo>
                  <a:pt x="9681" y="4310"/>
                  <a:pt x="8390" y="3899"/>
                  <a:pt x="7251" y="3535"/>
                </a:cubicBezTo>
                <a:cubicBezTo>
                  <a:pt x="5426" y="2953"/>
                  <a:pt x="4042" y="2513"/>
                  <a:pt x="1543" y="2647"/>
                </a:cubicBezTo>
                <a:lnTo>
                  <a:pt x="1543" y="982"/>
                </a:lnTo>
                <a:lnTo>
                  <a:pt x="20057" y="982"/>
                </a:lnTo>
                <a:cubicBezTo>
                  <a:pt x="20057" y="982"/>
                  <a:pt x="20057" y="2884"/>
                  <a:pt x="20057" y="2884"/>
                </a:cubicBezTo>
                <a:close/>
                <a:moveTo>
                  <a:pt x="20057" y="5891"/>
                </a:moveTo>
                <a:cubicBezTo>
                  <a:pt x="20057" y="9144"/>
                  <a:pt x="15912" y="11782"/>
                  <a:pt x="10800" y="11782"/>
                </a:cubicBezTo>
                <a:cubicBezTo>
                  <a:pt x="5688" y="11782"/>
                  <a:pt x="1543" y="9144"/>
                  <a:pt x="1543" y="5891"/>
                </a:cubicBezTo>
                <a:lnTo>
                  <a:pt x="1543" y="3634"/>
                </a:lnTo>
                <a:cubicBezTo>
                  <a:pt x="3681" y="3500"/>
                  <a:pt x="4767" y="3841"/>
                  <a:pt x="6560" y="4413"/>
                </a:cubicBezTo>
                <a:cubicBezTo>
                  <a:pt x="7686" y="4772"/>
                  <a:pt x="9088" y="5219"/>
                  <a:pt x="11118" y="5650"/>
                </a:cubicBezTo>
                <a:cubicBezTo>
                  <a:pt x="11869" y="5809"/>
                  <a:pt x="12616" y="5877"/>
                  <a:pt x="13343" y="5877"/>
                </a:cubicBezTo>
                <a:cubicBezTo>
                  <a:pt x="16154" y="5877"/>
                  <a:pt x="18675" y="4862"/>
                  <a:pt x="20057" y="4176"/>
                </a:cubicBezTo>
                <a:cubicBezTo>
                  <a:pt x="20057" y="4176"/>
                  <a:pt x="20057" y="5891"/>
                  <a:pt x="20057" y="5891"/>
                </a:cubicBezTo>
                <a:close/>
                <a:moveTo>
                  <a:pt x="20829" y="0"/>
                </a:moveTo>
                <a:lnTo>
                  <a:pt x="771" y="0"/>
                </a:lnTo>
                <a:cubicBezTo>
                  <a:pt x="346" y="0"/>
                  <a:pt x="0" y="220"/>
                  <a:pt x="0" y="491"/>
                </a:cubicBezTo>
                <a:lnTo>
                  <a:pt x="0" y="5891"/>
                </a:lnTo>
                <a:cubicBezTo>
                  <a:pt x="0" y="9521"/>
                  <a:pt x="4426" y="12486"/>
                  <a:pt x="10029" y="12739"/>
                </a:cubicBezTo>
                <a:lnTo>
                  <a:pt x="10029" y="20618"/>
                </a:lnTo>
                <a:lnTo>
                  <a:pt x="3857" y="20618"/>
                </a:lnTo>
                <a:cubicBezTo>
                  <a:pt x="3432" y="20618"/>
                  <a:pt x="3086" y="20838"/>
                  <a:pt x="3086" y="21109"/>
                </a:cubicBezTo>
                <a:cubicBezTo>
                  <a:pt x="3086" y="21380"/>
                  <a:pt x="3432" y="21600"/>
                  <a:pt x="3857" y="21600"/>
                </a:cubicBezTo>
                <a:lnTo>
                  <a:pt x="17743" y="21600"/>
                </a:lnTo>
                <a:cubicBezTo>
                  <a:pt x="18168" y="21600"/>
                  <a:pt x="18514" y="21380"/>
                  <a:pt x="18514" y="21109"/>
                </a:cubicBezTo>
                <a:cubicBezTo>
                  <a:pt x="18514" y="20838"/>
                  <a:pt x="18168" y="20618"/>
                  <a:pt x="17743" y="20618"/>
                </a:cubicBezTo>
                <a:lnTo>
                  <a:pt x="11571" y="20618"/>
                </a:lnTo>
                <a:lnTo>
                  <a:pt x="11571" y="12739"/>
                </a:lnTo>
                <a:cubicBezTo>
                  <a:pt x="17174" y="12486"/>
                  <a:pt x="21600" y="9521"/>
                  <a:pt x="21600" y="5891"/>
                </a:cubicBezTo>
                <a:lnTo>
                  <a:pt x="21600" y="491"/>
                </a:lnTo>
                <a:cubicBezTo>
                  <a:pt x="21600" y="220"/>
                  <a:pt x="21254" y="0"/>
                  <a:pt x="20829" y="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58" name="Google Shape;3558;g21c91014dda_0_355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59" name="Google Shape;3559;g21c91014dda_0_3559"/>
          <p:cNvCxnSpPr/>
          <p:nvPr/>
        </p:nvCxnSpPr>
        <p:spPr>
          <a:xfrm rot="10800000">
            <a:off x="1526316" y="-100"/>
            <a:ext cx="0" cy="4827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60" name="Google Shape;3560;g21c91014dda_0_355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61" name="Google Shape;3561;g21c91014dda_0_355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62" name="Google Shape;3562;g21c91014dda_0_3559"/>
          <p:cNvSpPr txBox="1">
            <a:spLocks noGrp="1"/>
          </p:cNvSpPr>
          <p:nvPr>
            <p:ph type="body" idx="1"/>
          </p:nvPr>
        </p:nvSpPr>
        <p:spPr>
          <a:xfrm>
            <a:off x="11599591" y="3702546"/>
            <a:ext cx="4778700" cy="5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3" name="Google Shape;3563;g21c91014dda_0_3559"/>
          <p:cNvSpPr txBox="1">
            <a:spLocks noGrp="1"/>
          </p:cNvSpPr>
          <p:nvPr>
            <p:ph type="body" idx="2"/>
          </p:nvPr>
        </p:nvSpPr>
        <p:spPr>
          <a:xfrm>
            <a:off x="11582657" y="4178594"/>
            <a:ext cx="48972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4" name="Google Shape;3564;g21c91014dda_0_3559"/>
          <p:cNvSpPr txBox="1">
            <a:spLocks noGrp="1"/>
          </p:cNvSpPr>
          <p:nvPr>
            <p:ph type="body" idx="3"/>
          </p:nvPr>
        </p:nvSpPr>
        <p:spPr>
          <a:xfrm>
            <a:off x="18008380" y="3692209"/>
            <a:ext cx="4778700" cy="5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5" name="Google Shape;3565;g21c91014dda_0_3559"/>
          <p:cNvSpPr txBox="1">
            <a:spLocks noGrp="1"/>
          </p:cNvSpPr>
          <p:nvPr>
            <p:ph type="body" idx="4"/>
          </p:nvPr>
        </p:nvSpPr>
        <p:spPr>
          <a:xfrm>
            <a:off x="17991445" y="4168257"/>
            <a:ext cx="48972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6" name="Google Shape;3566;g21c91014dda_0_3559"/>
          <p:cNvSpPr txBox="1">
            <a:spLocks noGrp="1"/>
          </p:cNvSpPr>
          <p:nvPr>
            <p:ph type="body" idx="5"/>
          </p:nvPr>
        </p:nvSpPr>
        <p:spPr>
          <a:xfrm>
            <a:off x="17991445" y="8972558"/>
            <a:ext cx="4778700" cy="5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7" name="Google Shape;3567;g21c91014dda_0_3559"/>
          <p:cNvSpPr txBox="1">
            <a:spLocks noGrp="1"/>
          </p:cNvSpPr>
          <p:nvPr>
            <p:ph type="body" idx="6"/>
          </p:nvPr>
        </p:nvSpPr>
        <p:spPr>
          <a:xfrm>
            <a:off x="17974513" y="9448606"/>
            <a:ext cx="48972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8" name="Google Shape;3568;g21c91014dda_0_3559"/>
          <p:cNvSpPr txBox="1">
            <a:spLocks noGrp="1"/>
          </p:cNvSpPr>
          <p:nvPr>
            <p:ph type="body" idx="7"/>
          </p:nvPr>
        </p:nvSpPr>
        <p:spPr>
          <a:xfrm>
            <a:off x="11591124" y="8980102"/>
            <a:ext cx="4778700" cy="5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69" name="Google Shape;3569;g21c91014dda_0_3559"/>
          <p:cNvSpPr txBox="1">
            <a:spLocks noGrp="1"/>
          </p:cNvSpPr>
          <p:nvPr>
            <p:ph type="body" idx="8"/>
          </p:nvPr>
        </p:nvSpPr>
        <p:spPr>
          <a:xfrm>
            <a:off x="11574190" y="9456150"/>
            <a:ext cx="4897200" cy="17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70" name="Google Shape;3570;g21c91014dda_0_3559"/>
          <p:cNvSpPr txBox="1">
            <a:spLocks noGrp="1"/>
          </p:cNvSpPr>
          <p:nvPr>
            <p:ph type="body" idx="9"/>
          </p:nvPr>
        </p:nvSpPr>
        <p:spPr>
          <a:xfrm>
            <a:off x="1519965" y="2487257"/>
            <a:ext cx="61419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71" name="Google Shape;3571;g21c91014dda_0_3559"/>
          <p:cNvSpPr txBox="1">
            <a:spLocks noGrp="1"/>
          </p:cNvSpPr>
          <p:nvPr>
            <p:ph type="body" idx="13"/>
          </p:nvPr>
        </p:nvSpPr>
        <p:spPr>
          <a:xfrm>
            <a:off x="1424806" y="5985473"/>
            <a:ext cx="7137600" cy="19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72" name="Google Shape;3572;g21c91014dda_0_3559"/>
          <p:cNvSpPr txBox="1">
            <a:spLocks noGrp="1"/>
          </p:cNvSpPr>
          <p:nvPr>
            <p:ph type="body" idx="14"/>
          </p:nvPr>
        </p:nvSpPr>
        <p:spPr>
          <a:xfrm>
            <a:off x="1417511" y="9651948"/>
            <a:ext cx="1489800" cy="13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73" name="Google Shape;3573;g21c91014dda_0_3559"/>
          <p:cNvSpPr txBox="1">
            <a:spLocks noGrp="1"/>
          </p:cNvSpPr>
          <p:nvPr>
            <p:ph type="body" idx="15"/>
          </p:nvPr>
        </p:nvSpPr>
        <p:spPr>
          <a:xfrm>
            <a:off x="1423925" y="10725906"/>
            <a:ext cx="2258400" cy="50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Main Slide">
  <p:cSld name="17_Main Slide">
    <p:spTree>
      <p:nvGrpSpPr>
        <p:cNvPr id="1" name="Shape 3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5" name="Google Shape;3575;g21c91014dda_0_358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76" name="Google Shape;3576;g21c91014dda_0_358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77" name="Google Shape;3577;g21c91014dda_0_358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78" name="Google Shape;3578;g21c91014dda_0_358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579" name="Google Shape;3579;g21c91014dda_0_358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80" name="Google Shape;3580;g21c91014dda_0_358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581" name="Google Shape;3581;g21c91014dda_0_3587"/>
          <p:cNvSpPr>
            <a:spLocks noGrp="1"/>
          </p:cNvSpPr>
          <p:nvPr>
            <p:ph type="pic" idx="2"/>
          </p:nvPr>
        </p:nvSpPr>
        <p:spPr>
          <a:xfrm>
            <a:off x="9910298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2" name="Google Shape;3582;g21c91014dda_0_3587"/>
          <p:cNvSpPr>
            <a:spLocks noGrp="1"/>
          </p:cNvSpPr>
          <p:nvPr>
            <p:ph type="pic" idx="3"/>
          </p:nvPr>
        </p:nvSpPr>
        <p:spPr>
          <a:xfrm>
            <a:off x="14228298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3" name="Google Shape;3583;g21c91014dda_0_3587"/>
          <p:cNvSpPr>
            <a:spLocks noGrp="1"/>
          </p:cNvSpPr>
          <p:nvPr>
            <p:ph type="pic" idx="4"/>
          </p:nvPr>
        </p:nvSpPr>
        <p:spPr>
          <a:xfrm>
            <a:off x="18546300" y="2539140"/>
            <a:ext cx="43179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4" name="Google Shape;3584;g21c91014dda_0_3587"/>
          <p:cNvSpPr txBox="1">
            <a:spLocks noGrp="1"/>
          </p:cNvSpPr>
          <p:nvPr>
            <p:ph type="body" idx="1"/>
          </p:nvPr>
        </p:nvSpPr>
        <p:spPr>
          <a:xfrm>
            <a:off x="14252145" y="2539138"/>
            <a:ext cx="4317900" cy="8637600"/>
          </a:xfrm>
          <a:prstGeom prst="rect">
            <a:avLst/>
          </a:prstGeom>
          <a:solidFill>
            <a:srgbClr val="1C1F25">
              <a:alpha val="698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5" name="Google Shape;3585;g21c91014dda_0_3587"/>
          <p:cNvSpPr txBox="1">
            <a:spLocks noGrp="1"/>
          </p:cNvSpPr>
          <p:nvPr>
            <p:ph type="body" idx="5"/>
          </p:nvPr>
        </p:nvSpPr>
        <p:spPr>
          <a:xfrm>
            <a:off x="18563016" y="2539137"/>
            <a:ext cx="4317900" cy="8637600"/>
          </a:xfrm>
          <a:prstGeom prst="rect">
            <a:avLst/>
          </a:prstGeom>
          <a:solidFill>
            <a:srgbClr val="1C1F25">
              <a:alpha val="698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6" name="Google Shape;3586;g21c91014dda_0_3587"/>
          <p:cNvSpPr txBox="1">
            <a:spLocks noGrp="1"/>
          </p:cNvSpPr>
          <p:nvPr>
            <p:ph type="body" idx="6"/>
          </p:nvPr>
        </p:nvSpPr>
        <p:spPr>
          <a:xfrm>
            <a:off x="9937037" y="2539139"/>
            <a:ext cx="4317900" cy="8637600"/>
          </a:xfrm>
          <a:prstGeom prst="rect">
            <a:avLst/>
          </a:prstGeom>
          <a:solidFill>
            <a:srgbClr val="1C1F25">
              <a:alpha val="698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7" name="Google Shape;3587;g21c91014dda_0_3587"/>
          <p:cNvSpPr txBox="1">
            <a:spLocks noGrp="1"/>
          </p:cNvSpPr>
          <p:nvPr>
            <p:ph type="body" idx="7"/>
          </p:nvPr>
        </p:nvSpPr>
        <p:spPr>
          <a:xfrm>
            <a:off x="1436556" y="2488339"/>
            <a:ext cx="565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8" name="Google Shape;3588;g21c91014dda_0_3587"/>
          <p:cNvSpPr txBox="1">
            <a:spLocks noGrp="1"/>
          </p:cNvSpPr>
          <p:nvPr>
            <p:ph type="body" idx="8"/>
          </p:nvPr>
        </p:nvSpPr>
        <p:spPr>
          <a:xfrm>
            <a:off x="1425154" y="5876003"/>
            <a:ext cx="7180500" cy="219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89" name="Google Shape;3589;g21c91014dda_0_3587"/>
          <p:cNvSpPr txBox="1">
            <a:spLocks noGrp="1"/>
          </p:cNvSpPr>
          <p:nvPr>
            <p:ph type="body" idx="9"/>
          </p:nvPr>
        </p:nvSpPr>
        <p:spPr>
          <a:xfrm rot="-5400000">
            <a:off x="9662013" y="6550802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90" name="Google Shape;3590;g21c91014dda_0_3587"/>
          <p:cNvSpPr txBox="1">
            <a:spLocks noGrp="1"/>
          </p:cNvSpPr>
          <p:nvPr>
            <p:ph type="body" idx="13"/>
          </p:nvPr>
        </p:nvSpPr>
        <p:spPr>
          <a:xfrm rot="-5400000">
            <a:off x="13990628" y="6455555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91" name="Google Shape;3591;g21c91014dda_0_3587"/>
          <p:cNvSpPr txBox="1">
            <a:spLocks noGrp="1"/>
          </p:cNvSpPr>
          <p:nvPr>
            <p:ph type="body" idx="14"/>
          </p:nvPr>
        </p:nvSpPr>
        <p:spPr>
          <a:xfrm rot="-5400000">
            <a:off x="18300194" y="6360306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92" name="Google Shape;3592;g21c91014dda_0_3587"/>
          <p:cNvSpPr txBox="1">
            <a:spLocks noGrp="1"/>
          </p:cNvSpPr>
          <p:nvPr>
            <p:ph type="body" idx="15"/>
          </p:nvPr>
        </p:nvSpPr>
        <p:spPr>
          <a:xfrm>
            <a:off x="1425154" y="9649980"/>
            <a:ext cx="1899900" cy="123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93" name="Google Shape;3593;g21c91014dda_0_3587"/>
          <p:cNvSpPr txBox="1">
            <a:spLocks noGrp="1"/>
          </p:cNvSpPr>
          <p:nvPr>
            <p:ph type="body" idx="16"/>
          </p:nvPr>
        </p:nvSpPr>
        <p:spPr>
          <a:xfrm>
            <a:off x="2501058" y="9997447"/>
            <a:ext cx="1143000" cy="60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594" name="Google Shape;3594;g21c91014dda_0_3587"/>
          <p:cNvSpPr txBox="1">
            <a:spLocks noGrp="1"/>
          </p:cNvSpPr>
          <p:nvPr>
            <p:ph type="body" idx="17"/>
          </p:nvPr>
        </p:nvSpPr>
        <p:spPr>
          <a:xfrm>
            <a:off x="1436557" y="10599011"/>
            <a:ext cx="3078300" cy="101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Main Slide">
  <p:cSld name="59_Main Slide">
    <p:spTree>
      <p:nvGrpSpPr>
        <p:cNvPr id="1" name="Shape 3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6" name="Google Shape;3596;g21c91014dda_0_360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597" name="Google Shape;3597;g21c91014dda_0_360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98" name="Google Shape;3598;g21c91014dda_0_360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99" name="Google Shape;3599;g21c91014dda_0_360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00" name="Google Shape;3600;g21c91014dda_0_360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01" name="Google Shape;3601;g21c91014dda_0_360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602" name="Google Shape;3602;g21c91014dda_0_3608"/>
          <p:cNvSpPr>
            <a:spLocks noGrp="1"/>
          </p:cNvSpPr>
          <p:nvPr>
            <p:ph type="pic" idx="2"/>
          </p:nvPr>
        </p:nvSpPr>
        <p:spPr>
          <a:xfrm>
            <a:off x="0" y="6044339"/>
            <a:ext cx="12192000" cy="7671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3" name="Google Shape;3603;g21c91014dda_0_3608"/>
          <p:cNvSpPr txBox="1">
            <a:spLocks noGrp="1"/>
          </p:cNvSpPr>
          <p:nvPr>
            <p:ph type="body" idx="1"/>
          </p:nvPr>
        </p:nvSpPr>
        <p:spPr>
          <a:xfrm>
            <a:off x="1461599" y="2484338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4" name="Google Shape;3604;g21c91014dda_0_3608"/>
          <p:cNvSpPr txBox="1">
            <a:spLocks noGrp="1"/>
          </p:cNvSpPr>
          <p:nvPr>
            <p:ph type="body" idx="3"/>
          </p:nvPr>
        </p:nvSpPr>
        <p:spPr>
          <a:xfrm>
            <a:off x="14285497" y="9976776"/>
            <a:ext cx="38028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5" name="Google Shape;3605;g21c91014dda_0_3608"/>
          <p:cNvSpPr txBox="1">
            <a:spLocks noGrp="1"/>
          </p:cNvSpPr>
          <p:nvPr>
            <p:ph type="body" idx="4"/>
          </p:nvPr>
        </p:nvSpPr>
        <p:spPr>
          <a:xfrm>
            <a:off x="14287230" y="9520818"/>
            <a:ext cx="3802800" cy="50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6" name="Google Shape;3606;g21c91014dda_0_3608"/>
          <p:cNvSpPr txBox="1">
            <a:spLocks noGrp="1"/>
          </p:cNvSpPr>
          <p:nvPr>
            <p:ph type="body" idx="5"/>
          </p:nvPr>
        </p:nvSpPr>
        <p:spPr>
          <a:xfrm>
            <a:off x="19167583" y="9954361"/>
            <a:ext cx="38028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7" name="Google Shape;3607;g21c91014dda_0_3608"/>
          <p:cNvSpPr txBox="1">
            <a:spLocks noGrp="1"/>
          </p:cNvSpPr>
          <p:nvPr>
            <p:ph type="body" idx="6"/>
          </p:nvPr>
        </p:nvSpPr>
        <p:spPr>
          <a:xfrm>
            <a:off x="19169316" y="9498403"/>
            <a:ext cx="3802800" cy="50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08" name="Google Shape;3608;g21c91014dda_0_3608"/>
          <p:cNvSpPr txBox="1">
            <a:spLocks noGrp="1"/>
          </p:cNvSpPr>
          <p:nvPr>
            <p:ph type="body" idx="7"/>
          </p:nvPr>
        </p:nvSpPr>
        <p:spPr>
          <a:xfrm>
            <a:off x="14285497" y="5870991"/>
            <a:ext cx="85998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Main Slide">
  <p:cSld name="60_Main Slide">
    <p:spTree>
      <p:nvGrpSpPr>
        <p:cNvPr id="1" name="Shape 3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0" name="Google Shape;3610;g21c91014dda_0_362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611" name="Google Shape;3611;g21c91014dda_0_362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12" name="Google Shape;3612;g21c91014dda_0_362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13" name="Google Shape;3613;g21c91014dda_0_362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14" name="Google Shape;3614;g21c91014dda_0_362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15" name="Google Shape;3615;g21c91014dda_0_362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616" name="Google Shape;3616;g21c91014dda_0_3622"/>
          <p:cNvSpPr/>
          <p:nvPr/>
        </p:nvSpPr>
        <p:spPr>
          <a:xfrm>
            <a:off x="9968207" y="9118600"/>
            <a:ext cx="1269900" cy="1269900"/>
          </a:xfrm>
          <a:prstGeom prst="ellipse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17" name="Google Shape;3617;g21c91014dda_0_3622"/>
          <p:cNvSpPr/>
          <p:nvPr/>
        </p:nvSpPr>
        <p:spPr>
          <a:xfrm>
            <a:off x="13863316" y="9118600"/>
            <a:ext cx="1269900" cy="1269900"/>
          </a:xfrm>
          <a:prstGeom prst="ellipse">
            <a:avLst/>
          </a:pr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18" name="Google Shape;3618;g21c91014dda_0_3622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88845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19" name="Google Shape;3619;g21c91014dda_0_3622"/>
          <p:cNvSpPr>
            <a:spLocks noGrp="1"/>
          </p:cNvSpPr>
          <p:nvPr>
            <p:ph type="pic" idx="3"/>
          </p:nvPr>
        </p:nvSpPr>
        <p:spPr>
          <a:xfrm>
            <a:off x="21336000" y="2539140"/>
            <a:ext cx="30480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0" name="Google Shape;3620;g21c91014dda_0_3622"/>
          <p:cNvSpPr txBox="1">
            <a:spLocks noGrp="1"/>
          </p:cNvSpPr>
          <p:nvPr>
            <p:ph type="body" idx="1"/>
          </p:nvPr>
        </p:nvSpPr>
        <p:spPr>
          <a:xfrm>
            <a:off x="9893808" y="2488340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1" name="Google Shape;3621;g21c91014dda_0_3622"/>
          <p:cNvSpPr txBox="1">
            <a:spLocks noGrp="1"/>
          </p:cNvSpPr>
          <p:nvPr>
            <p:ph type="body" idx="4"/>
          </p:nvPr>
        </p:nvSpPr>
        <p:spPr>
          <a:xfrm>
            <a:off x="9881108" y="5896849"/>
            <a:ext cx="10433100" cy="20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2" name="Google Shape;3622;g21c91014dda_0_3622"/>
          <p:cNvSpPr txBox="1">
            <a:spLocks noGrp="1"/>
          </p:cNvSpPr>
          <p:nvPr>
            <p:ph type="body" idx="5"/>
          </p:nvPr>
        </p:nvSpPr>
        <p:spPr>
          <a:xfrm>
            <a:off x="11686435" y="9296058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3" name="Google Shape;3623;g21c91014dda_0_3622"/>
          <p:cNvSpPr txBox="1">
            <a:spLocks noGrp="1"/>
          </p:cNvSpPr>
          <p:nvPr>
            <p:ph type="body" idx="6"/>
          </p:nvPr>
        </p:nvSpPr>
        <p:spPr>
          <a:xfrm>
            <a:off x="11686435" y="9642053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4" name="Google Shape;3624;g21c91014dda_0_3622"/>
          <p:cNvSpPr txBox="1">
            <a:spLocks noGrp="1"/>
          </p:cNvSpPr>
          <p:nvPr>
            <p:ph type="body" idx="7"/>
          </p:nvPr>
        </p:nvSpPr>
        <p:spPr>
          <a:xfrm>
            <a:off x="15608544" y="9297738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25" name="Google Shape;3625;g21c91014dda_0_3622"/>
          <p:cNvSpPr txBox="1">
            <a:spLocks noGrp="1"/>
          </p:cNvSpPr>
          <p:nvPr>
            <p:ph type="body" idx="8"/>
          </p:nvPr>
        </p:nvSpPr>
        <p:spPr>
          <a:xfrm>
            <a:off x="15608544" y="9643733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Main Slide">
  <p:cSld name="61_Main Slide">
    <p:spTree>
      <p:nvGrpSpPr>
        <p:cNvPr id="1" name="Shape 3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7" name="Google Shape;3627;g21c91014dda_0_363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628" name="Google Shape;3628;g21c91014dda_0_363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29" name="Google Shape;3629;g21c91014dda_0_363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30" name="Google Shape;3630;g21c91014dda_0_363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31" name="Google Shape;3631;g21c91014dda_0_363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32" name="Google Shape;3632;g21c91014dda_0_363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633" name="Google Shape;3633;g21c91014dda_0_3639"/>
          <p:cNvCxnSpPr/>
          <p:nvPr/>
        </p:nvCxnSpPr>
        <p:spPr>
          <a:xfrm rot="10800000">
            <a:off x="9303389" y="6680339"/>
            <a:ext cx="0" cy="8163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3634" name="Google Shape;3634;g21c91014dda_0_3639"/>
          <p:cNvCxnSpPr/>
          <p:nvPr/>
        </p:nvCxnSpPr>
        <p:spPr>
          <a:xfrm rot="10800000">
            <a:off x="13104709" y="6680339"/>
            <a:ext cx="0" cy="8163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3635" name="Google Shape;3635;g21c91014dda_0_3639"/>
          <p:cNvCxnSpPr/>
          <p:nvPr/>
        </p:nvCxnSpPr>
        <p:spPr>
          <a:xfrm rot="10800000">
            <a:off x="16906030" y="6680339"/>
            <a:ext cx="0" cy="8163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3636" name="Google Shape;3636;g21c91014dda_0_3639"/>
          <p:cNvCxnSpPr/>
          <p:nvPr/>
        </p:nvCxnSpPr>
        <p:spPr>
          <a:xfrm rot="10800000">
            <a:off x="20707350" y="6680339"/>
            <a:ext cx="0" cy="8163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37" name="Google Shape;3637;g21c91014dda_0_3639"/>
          <p:cNvSpPr>
            <a:spLocks noGrp="1"/>
          </p:cNvSpPr>
          <p:nvPr>
            <p:ph type="pic" idx="2"/>
          </p:nvPr>
        </p:nvSpPr>
        <p:spPr>
          <a:xfrm>
            <a:off x="9297039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38" name="Google Shape;3638;g21c91014dda_0_3639"/>
          <p:cNvSpPr>
            <a:spLocks noGrp="1"/>
          </p:cNvSpPr>
          <p:nvPr>
            <p:ph type="pic" idx="3"/>
          </p:nvPr>
        </p:nvSpPr>
        <p:spPr>
          <a:xfrm>
            <a:off x="13098359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39" name="Google Shape;3639;g21c91014dda_0_3639"/>
          <p:cNvSpPr>
            <a:spLocks noGrp="1"/>
          </p:cNvSpPr>
          <p:nvPr>
            <p:ph type="pic" idx="4"/>
          </p:nvPr>
        </p:nvSpPr>
        <p:spPr>
          <a:xfrm>
            <a:off x="16899680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0" name="Google Shape;3640;g21c91014dda_0_3639"/>
          <p:cNvSpPr>
            <a:spLocks noGrp="1"/>
          </p:cNvSpPr>
          <p:nvPr>
            <p:ph type="pic" idx="5"/>
          </p:nvPr>
        </p:nvSpPr>
        <p:spPr>
          <a:xfrm>
            <a:off x="20700998" y="7496637"/>
            <a:ext cx="3683100" cy="3683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1" name="Google Shape;3641;g21c91014dda_0_3639"/>
          <p:cNvSpPr txBox="1">
            <a:spLocks noGrp="1"/>
          </p:cNvSpPr>
          <p:nvPr>
            <p:ph type="body" idx="1"/>
          </p:nvPr>
        </p:nvSpPr>
        <p:spPr>
          <a:xfrm>
            <a:off x="1426115" y="2488340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2" name="Google Shape;3642;g21c91014dda_0_3639"/>
          <p:cNvSpPr txBox="1">
            <a:spLocks noGrp="1"/>
          </p:cNvSpPr>
          <p:nvPr>
            <p:ph type="body" idx="6"/>
          </p:nvPr>
        </p:nvSpPr>
        <p:spPr>
          <a:xfrm>
            <a:off x="9201789" y="2561762"/>
            <a:ext cx="109404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3" name="Google Shape;3643;g21c91014dda_0_3639"/>
          <p:cNvSpPr txBox="1">
            <a:spLocks noGrp="1"/>
          </p:cNvSpPr>
          <p:nvPr>
            <p:ph type="body" idx="7"/>
          </p:nvPr>
        </p:nvSpPr>
        <p:spPr>
          <a:xfrm>
            <a:off x="2891348" y="7420437"/>
            <a:ext cx="5508000" cy="57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4" name="Google Shape;3644;g21c91014dda_0_3639"/>
          <p:cNvSpPr txBox="1">
            <a:spLocks noGrp="1"/>
          </p:cNvSpPr>
          <p:nvPr>
            <p:ph type="body" idx="8"/>
          </p:nvPr>
        </p:nvSpPr>
        <p:spPr>
          <a:xfrm>
            <a:off x="2908070" y="8145062"/>
            <a:ext cx="5508000" cy="190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5" name="Google Shape;3645;g21c91014dda_0_3639"/>
          <p:cNvSpPr txBox="1">
            <a:spLocks noGrp="1"/>
          </p:cNvSpPr>
          <p:nvPr>
            <p:ph type="body" idx="9"/>
          </p:nvPr>
        </p:nvSpPr>
        <p:spPr>
          <a:xfrm>
            <a:off x="9474218" y="6627812"/>
            <a:ext cx="22230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6" name="Google Shape;3646;g21c91014dda_0_3639"/>
          <p:cNvSpPr txBox="1">
            <a:spLocks noGrp="1"/>
          </p:cNvSpPr>
          <p:nvPr>
            <p:ph type="body" idx="13"/>
          </p:nvPr>
        </p:nvSpPr>
        <p:spPr>
          <a:xfrm>
            <a:off x="13284006" y="6627812"/>
            <a:ext cx="22230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7" name="Google Shape;3647;g21c91014dda_0_3639"/>
          <p:cNvSpPr txBox="1">
            <a:spLocks noGrp="1"/>
          </p:cNvSpPr>
          <p:nvPr>
            <p:ph type="body" idx="14"/>
          </p:nvPr>
        </p:nvSpPr>
        <p:spPr>
          <a:xfrm>
            <a:off x="17093794" y="6627812"/>
            <a:ext cx="22230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48" name="Google Shape;3648;g21c91014dda_0_3639"/>
          <p:cNvSpPr txBox="1">
            <a:spLocks noGrp="1"/>
          </p:cNvSpPr>
          <p:nvPr>
            <p:ph type="body" idx="15"/>
          </p:nvPr>
        </p:nvSpPr>
        <p:spPr>
          <a:xfrm>
            <a:off x="20903581" y="6627812"/>
            <a:ext cx="22230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Main Slide">
  <p:cSld name="37_Main Slide">
    <p:spTree>
      <p:nvGrpSpPr>
        <p:cNvPr id="1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13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36" name="Google Shape;236;p13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37" name="Google Shape;237;p13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38" name="Google Shape;238;p13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39" name="Google Shape;239;p131"/>
          <p:cNvSpPr>
            <a:spLocks noGrp="1"/>
          </p:cNvSpPr>
          <p:nvPr>
            <p:ph type="pic" idx="2"/>
          </p:nvPr>
        </p:nvSpPr>
        <p:spPr>
          <a:xfrm>
            <a:off x="14097000" y="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40" name="Google Shape;240;p131"/>
          <p:cNvSpPr>
            <a:spLocks noGrp="1"/>
          </p:cNvSpPr>
          <p:nvPr>
            <p:ph type="pic" idx="3"/>
          </p:nvPr>
        </p:nvSpPr>
        <p:spPr>
          <a:xfrm>
            <a:off x="14097000" y="4826000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41" name="Google Shape;241;p131"/>
          <p:cNvSpPr>
            <a:spLocks noGrp="1"/>
          </p:cNvSpPr>
          <p:nvPr>
            <p:ph type="pic" idx="4"/>
          </p:nvPr>
        </p:nvSpPr>
        <p:spPr>
          <a:xfrm>
            <a:off x="19304000" y="901700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42" name="Google Shape;242;p131"/>
          <p:cNvSpPr>
            <a:spLocks noGrp="1"/>
          </p:cNvSpPr>
          <p:nvPr>
            <p:ph type="pic" idx="5"/>
          </p:nvPr>
        </p:nvSpPr>
        <p:spPr>
          <a:xfrm>
            <a:off x="19304000" y="-1"/>
            <a:ext cx="5080000" cy="8890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Main Slide">
  <p:cSld name="62_Main Slide">
    <p:spTree>
      <p:nvGrpSpPr>
        <p:cNvPr id="1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0" name="Google Shape;3650;g21c91014dda_0_366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651" name="Google Shape;3651;g21c91014dda_0_366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52" name="Google Shape;3652;g21c91014dda_0_366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53" name="Google Shape;3653;g21c91014dda_0_366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54" name="Google Shape;3654;g21c91014dda_0_366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55" name="Google Shape;3655;g21c91014dda_0_366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656" name="Google Shape;3656;g21c91014dda_0_3662"/>
          <p:cNvSpPr/>
          <p:nvPr/>
        </p:nvSpPr>
        <p:spPr>
          <a:xfrm>
            <a:off x="15240000" y="4572000"/>
            <a:ext cx="4572000" cy="4572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57" name="Google Shape;3657;g21c91014dda_0_3662"/>
          <p:cNvSpPr txBox="1"/>
          <p:nvPr/>
        </p:nvSpPr>
        <p:spPr>
          <a:xfrm>
            <a:off x="22584086" y="12702579"/>
            <a:ext cx="2676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3658" name="Google Shape;3658;g21c91014dda_0_3662"/>
          <p:cNvSpPr/>
          <p:nvPr/>
        </p:nvSpPr>
        <p:spPr>
          <a:xfrm>
            <a:off x="1532665" y="8382859"/>
            <a:ext cx="761994" cy="76199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59" name="Google Shape;3659;g21c91014dda_0_3662"/>
          <p:cNvSpPr/>
          <p:nvPr/>
        </p:nvSpPr>
        <p:spPr>
          <a:xfrm>
            <a:off x="7583169" y="8381999"/>
            <a:ext cx="761468" cy="761994"/>
          </a:xfrm>
          <a:custGeom>
            <a:avLst/>
            <a:gdLst/>
            <a:ahLst/>
            <a:cxnLst/>
            <a:rect l="l" t="t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60" name="Google Shape;3660;g21c91014dda_0_3662"/>
          <p:cNvSpPr txBox="1">
            <a:spLocks noGrp="1"/>
          </p:cNvSpPr>
          <p:nvPr>
            <p:ph type="body" idx="1"/>
          </p:nvPr>
        </p:nvSpPr>
        <p:spPr>
          <a:xfrm>
            <a:off x="1447231" y="2502975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1" name="Google Shape;3661;g21c91014dda_0_3662"/>
          <p:cNvSpPr txBox="1">
            <a:spLocks noGrp="1"/>
          </p:cNvSpPr>
          <p:nvPr>
            <p:ph type="body" idx="2"/>
          </p:nvPr>
        </p:nvSpPr>
        <p:spPr>
          <a:xfrm>
            <a:off x="1447231" y="5910636"/>
            <a:ext cx="10431300" cy="16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2" name="Google Shape;3662;g21c91014dda_0_3662"/>
          <p:cNvSpPr txBox="1">
            <a:spLocks noGrp="1"/>
          </p:cNvSpPr>
          <p:nvPr>
            <p:ph type="body" idx="3"/>
          </p:nvPr>
        </p:nvSpPr>
        <p:spPr>
          <a:xfrm>
            <a:off x="1415997" y="10232305"/>
            <a:ext cx="4842300" cy="133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3" name="Google Shape;3663;g21c91014dda_0_3662"/>
          <p:cNvSpPr txBox="1">
            <a:spLocks noGrp="1"/>
          </p:cNvSpPr>
          <p:nvPr>
            <p:ph type="body" idx="4"/>
          </p:nvPr>
        </p:nvSpPr>
        <p:spPr>
          <a:xfrm>
            <a:off x="1415997" y="9522230"/>
            <a:ext cx="4842300" cy="71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4" name="Google Shape;3664;g21c91014dda_0_3662"/>
          <p:cNvSpPr txBox="1">
            <a:spLocks noGrp="1"/>
          </p:cNvSpPr>
          <p:nvPr>
            <p:ph type="body" idx="5"/>
          </p:nvPr>
        </p:nvSpPr>
        <p:spPr>
          <a:xfrm>
            <a:off x="7469811" y="10232305"/>
            <a:ext cx="4842300" cy="133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5" name="Google Shape;3665;g21c91014dda_0_3662"/>
          <p:cNvSpPr txBox="1">
            <a:spLocks noGrp="1"/>
          </p:cNvSpPr>
          <p:nvPr>
            <p:ph type="body" idx="6"/>
          </p:nvPr>
        </p:nvSpPr>
        <p:spPr>
          <a:xfrm>
            <a:off x="7469811" y="9522230"/>
            <a:ext cx="4842300" cy="71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6" name="Google Shape;3666;g21c91014dda_0_3662"/>
          <p:cNvSpPr>
            <a:spLocks noGrp="1"/>
          </p:cNvSpPr>
          <p:nvPr>
            <p:ph type="pic" idx="7"/>
          </p:nvPr>
        </p:nvSpPr>
        <p:spPr>
          <a:xfrm>
            <a:off x="15239998" y="-1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7" name="Google Shape;3667;g21c91014dda_0_3662"/>
          <p:cNvSpPr>
            <a:spLocks noGrp="1"/>
          </p:cNvSpPr>
          <p:nvPr>
            <p:ph type="pic" idx="8"/>
          </p:nvPr>
        </p:nvSpPr>
        <p:spPr>
          <a:xfrm>
            <a:off x="19811998" y="0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8" name="Google Shape;3668;g21c91014dda_0_3662"/>
          <p:cNvSpPr>
            <a:spLocks noGrp="1"/>
          </p:cNvSpPr>
          <p:nvPr>
            <p:ph type="pic" idx="9"/>
          </p:nvPr>
        </p:nvSpPr>
        <p:spPr>
          <a:xfrm>
            <a:off x="19811998" y="4571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69" name="Google Shape;3669;g21c91014dda_0_3662"/>
          <p:cNvSpPr>
            <a:spLocks noGrp="1"/>
          </p:cNvSpPr>
          <p:nvPr>
            <p:ph type="pic" idx="13"/>
          </p:nvPr>
        </p:nvSpPr>
        <p:spPr>
          <a:xfrm>
            <a:off x="19811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70" name="Google Shape;3670;g21c91014dda_0_3662"/>
          <p:cNvSpPr>
            <a:spLocks noGrp="1"/>
          </p:cNvSpPr>
          <p:nvPr>
            <p:ph type="pic" idx="14"/>
          </p:nvPr>
        </p:nvSpPr>
        <p:spPr>
          <a:xfrm>
            <a:off x="15239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71" name="Google Shape;3671;g21c91014dda_0_3662"/>
          <p:cNvSpPr txBox="1">
            <a:spLocks noGrp="1"/>
          </p:cNvSpPr>
          <p:nvPr>
            <p:ph type="body" idx="15"/>
          </p:nvPr>
        </p:nvSpPr>
        <p:spPr>
          <a:xfrm>
            <a:off x="16010770" y="6974731"/>
            <a:ext cx="3030600" cy="96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8CBD1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C8CB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72" name="Google Shape;3672;g21c91014dda_0_3662"/>
          <p:cNvSpPr txBox="1">
            <a:spLocks noGrp="1"/>
          </p:cNvSpPr>
          <p:nvPr>
            <p:ph type="body" idx="16"/>
          </p:nvPr>
        </p:nvSpPr>
        <p:spPr>
          <a:xfrm>
            <a:off x="16010770" y="6264655"/>
            <a:ext cx="3030600" cy="71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Main Slide">
  <p:cSld name="22_Main Slide">
    <p:spTree>
      <p:nvGrpSpPr>
        <p:cNvPr id="1" name="Shape 3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4" name="Google Shape;3674;g21c91014dda_0_368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675" name="Google Shape;3675;g21c91014dda_0_368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76" name="Google Shape;3676;g21c91014dda_0_368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77" name="Google Shape;3677;g21c91014dda_0_368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78" name="Google Shape;3678;g21c91014dda_0_368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79" name="Google Shape;3679;g21c91014dda_0_368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680" name="Google Shape;3680;g21c91014dda_0_3686"/>
          <p:cNvSpPr>
            <a:spLocks noGrp="1"/>
          </p:cNvSpPr>
          <p:nvPr>
            <p:ph type="pic" idx="2"/>
          </p:nvPr>
        </p:nvSpPr>
        <p:spPr>
          <a:xfrm>
            <a:off x="0" y="0"/>
            <a:ext cx="117114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1" name="Google Shape;3681;g21c91014dda_0_3686"/>
          <p:cNvSpPr txBox="1">
            <a:spLocks noGrp="1"/>
          </p:cNvSpPr>
          <p:nvPr>
            <p:ph type="body" idx="1"/>
          </p:nvPr>
        </p:nvSpPr>
        <p:spPr>
          <a:xfrm>
            <a:off x="12596337" y="4567998"/>
            <a:ext cx="78573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2" name="Google Shape;3682;g21c91014dda_0_3686"/>
          <p:cNvSpPr txBox="1">
            <a:spLocks noGrp="1"/>
          </p:cNvSpPr>
          <p:nvPr>
            <p:ph type="body" idx="3"/>
          </p:nvPr>
        </p:nvSpPr>
        <p:spPr>
          <a:xfrm>
            <a:off x="12596337" y="2493503"/>
            <a:ext cx="10309500" cy="15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3" name="Google Shape;3683;g21c91014dda_0_3686"/>
          <p:cNvSpPr txBox="1">
            <a:spLocks noGrp="1"/>
          </p:cNvSpPr>
          <p:nvPr>
            <p:ph type="body" idx="4"/>
          </p:nvPr>
        </p:nvSpPr>
        <p:spPr>
          <a:xfrm>
            <a:off x="1446120" y="9982165"/>
            <a:ext cx="46620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4" name="Google Shape;3684;g21c91014dda_0_3686"/>
          <p:cNvSpPr txBox="1">
            <a:spLocks noGrp="1"/>
          </p:cNvSpPr>
          <p:nvPr>
            <p:ph type="body" idx="5"/>
          </p:nvPr>
        </p:nvSpPr>
        <p:spPr>
          <a:xfrm>
            <a:off x="1446120" y="9520868"/>
            <a:ext cx="3584400" cy="4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5" name="Google Shape;3685;g21c91014dda_0_3686"/>
          <p:cNvSpPr txBox="1">
            <a:spLocks noGrp="1"/>
          </p:cNvSpPr>
          <p:nvPr>
            <p:ph type="body" idx="6"/>
          </p:nvPr>
        </p:nvSpPr>
        <p:spPr>
          <a:xfrm>
            <a:off x="7016924" y="9982165"/>
            <a:ext cx="46620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6" name="Google Shape;3686;g21c91014dda_0_3686"/>
          <p:cNvSpPr txBox="1">
            <a:spLocks noGrp="1"/>
          </p:cNvSpPr>
          <p:nvPr>
            <p:ph type="body" idx="7"/>
          </p:nvPr>
        </p:nvSpPr>
        <p:spPr>
          <a:xfrm>
            <a:off x="7016924" y="9520868"/>
            <a:ext cx="3584400" cy="4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7" name="Google Shape;3687;g21c91014dda_0_3686"/>
          <p:cNvSpPr txBox="1">
            <a:spLocks noGrp="1"/>
          </p:cNvSpPr>
          <p:nvPr>
            <p:ph type="body" idx="8"/>
          </p:nvPr>
        </p:nvSpPr>
        <p:spPr>
          <a:xfrm>
            <a:off x="12587728" y="9982165"/>
            <a:ext cx="46620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8" name="Google Shape;3688;g21c91014dda_0_3686"/>
          <p:cNvSpPr txBox="1">
            <a:spLocks noGrp="1"/>
          </p:cNvSpPr>
          <p:nvPr>
            <p:ph type="body" idx="9"/>
          </p:nvPr>
        </p:nvSpPr>
        <p:spPr>
          <a:xfrm>
            <a:off x="12587728" y="9520868"/>
            <a:ext cx="3584400" cy="4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89" name="Google Shape;3689;g21c91014dda_0_3686"/>
          <p:cNvSpPr txBox="1">
            <a:spLocks noGrp="1"/>
          </p:cNvSpPr>
          <p:nvPr>
            <p:ph type="body" idx="13"/>
          </p:nvPr>
        </p:nvSpPr>
        <p:spPr>
          <a:xfrm>
            <a:off x="18158531" y="9982165"/>
            <a:ext cx="4662000" cy="11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90" name="Google Shape;3690;g21c91014dda_0_3686"/>
          <p:cNvSpPr txBox="1">
            <a:spLocks noGrp="1"/>
          </p:cNvSpPr>
          <p:nvPr>
            <p:ph type="body" idx="14"/>
          </p:nvPr>
        </p:nvSpPr>
        <p:spPr>
          <a:xfrm>
            <a:off x="18158531" y="9520868"/>
            <a:ext cx="3584400" cy="48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Main Slide">
  <p:cSld name="23_Main Slide">
    <p:spTree>
      <p:nvGrpSpPr>
        <p:cNvPr id="1" name="Shape 3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2" name="Google Shape;3692;g21c91014dda_0_370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693" name="Google Shape;3693;g21c91014dda_0_370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94" name="Google Shape;3694;g21c91014dda_0_370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95" name="Google Shape;3695;g21c91014dda_0_370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96" name="Google Shape;3696;g21c91014dda_0_370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97" name="Google Shape;3697;g21c91014dda_0_3704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98" name="Google Shape;3698;g21c91014dda_0_3704"/>
          <p:cNvSpPr txBox="1">
            <a:spLocks noGrp="1"/>
          </p:cNvSpPr>
          <p:nvPr>
            <p:ph type="body" idx="1"/>
          </p:nvPr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699" name="Google Shape;3699;g21c91014dda_0_3704"/>
          <p:cNvSpPr txBox="1"/>
          <p:nvPr/>
        </p:nvSpPr>
        <p:spPr>
          <a:xfrm>
            <a:off x="22413914" y="12702579"/>
            <a:ext cx="437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3700" name="Google Shape;3700;g21c91014dda_0_3704"/>
          <p:cNvSpPr/>
          <p:nvPr/>
        </p:nvSpPr>
        <p:spPr>
          <a:xfrm>
            <a:off x="6667500" y="3746500"/>
            <a:ext cx="5207100" cy="27939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01" name="Google Shape;3701;g21c91014dda_0_3704"/>
          <p:cNvSpPr/>
          <p:nvPr/>
        </p:nvSpPr>
        <p:spPr>
          <a:xfrm>
            <a:off x="12509500" y="7175500"/>
            <a:ext cx="5207100" cy="27939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02" name="Google Shape;3702;g21c91014dda_0_3704"/>
          <p:cNvSpPr/>
          <p:nvPr/>
        </p:nvSpPr>
        <p:spPr>
          <a:xfrm>
            <a:off x="6667500" y="7175500"/>
            <a:ext cx="5207100" cy="27939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03" name="Google Shape;3703;g21c91014dda_0_3704"/>
          <p:cNvSpPr/>
          <p:nvPr/>
        </p:nvSpPr>
        <p:spPr>
          <a:xfrm>
            <a:off x="12509500" y="3746500"/>
            <a:ext cx="5207100" cy="27939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04" name="Google Shape;3704;g21c91014dda_0_3704"/>
          <p:cNvSpPr txBox="1">
            <a:spLocks noGrp="1"/>
          </p:cNvSpPr>
          <p:nvPr>
            <p:ph type="body" idx="3"/>
          </p:nvPr>
        </p:nvSpPr>
        <p:spPr>
          <a:xfrm>
            <a:off x="7193092" y="4286246"/>
            <a:ext cx="4155900" cy="4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05" name="Google Shape;3705;g21c91014dda_0_3704"/>
          <p:cNvSpPr txBox="1">
            <a:spLocks noGrp="1"/>
          </p:cNvSpPr>
          <p:nvPr>
            <p:ph type="body" idx="4"/>
          </p:nvPr>
        </p:nvSpPr>
        <p:spPr>
          <a:xfrm>
            <a:off x="6869010" y="4986273"/>
            <a:ext cx="4803900" cy="1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06" name="Google Shape;3706;g21c91014dda_0_3704"/>
          <p:cNvSpPr txBox="1">
            <a:spLocks noGrp="1"/>
          </p:cNvSpPr>
          <p:nvPr>
            <p:ph type="body" idx="5"/>
          </p:nvPr>
        </p:nvSpPr>
        <p:spPr>
          <a:xfrm>
            <a:off x="7193092" y="7704074"/>
            <a:ext cx="4155900" cy="4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07" name="Google Shape;3707;g21c91014dda_0_3704"/>
          <p:cNvSpPr txBox="1">
            <a:spLocks noGrp="1"/>
          </p:cNvSpPr>
          <p:nvPr>
            <p:ph type="body" idx="6"/>
          </p:nvPr>
        </p:nvSpPr>
        <p:spPr>
          <a:xfrm>
            <a:off x="6869010" y="8404101"/>
            <a:ext cx="4803900" cy="1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08" name="Google Shape;3708;g21c91014dda_0_3704"/>
          <p:cNvSpPr txBox="1">
            <a:spLocks noGrp="1"/>
          </p:cNvSpPr>
          <p:nvPr>
            <p:ph type="body" idx="7"/>
          </p:nvPr>
        </p:nvSpPr>
        <p:spPr>
          <a:xfrm>
            <a:off x="13022392" y="7704074"/>
            <a:ext cx="4155900" cy="4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09" name="Google Shape;3709;g21c91014dda_0_3704"/>
          <p:cNvSpPr txBox="1">
            <a:spLocks noGrp="1"/>
          </p:cNvSpPr>
          <p:nvPr>
            <p:ph type="body" idx="8"/>
          </p:nvPr>
        </p:nvSpPr>
        <p:spPr>
          <a:xfrm>
            <a:off x="12698310" y="8404101"/>
            <a:ext cx="4803900" cy="1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10" name="Google Shape;3710;g21c91014dda_0_3704"/>
          <p:cNvSpPr txBox="1">
            <a:spLocks noGrp="1"/>
          </p:cNvSpPr>
          <p:nvPr>
            <p:ph type="body" idx="9"/>
          </p:nvPr>
        </p:nvSpPr>
        <p:spPr>
          <a:xfrm>
            <a:off x="13019858" y="4286246"/>
            <a:ext cx="4155900" cy="4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11" name="Google Shape;3711;g21c91014dda_0_3704"/>
          <p:cNvSpPr txBox="1">
            <a:spLocks noGrp="1"/>
          </p:cNvSpPr>
          <p:nvPr>
            <p:ph type="body" idx="13"/>
          </p:nvPr>
        </p:nvSpPr>
        <p:spPr>
          <a:xfrm>
            <a:off x="12695776" y="4986273"/>
            <a:ext cx="4803900" cy="1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Main Slide">
  <p:cSld name="24_Main Slide">
    <p:spTree>
      <p:nvGrpSpPr>
        <p:cNvPr id="1" name="Shape 3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3" name="Google Shape;3713;g21c91014dda_0_3725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14" name="Google Shape;3714;g21c91014dda_0_3725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15" name="Google Shape;3715;g21c91014dda_0_3725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16" name="Google Shape;3716;g21c91014dda_0_3725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17" name="Google Shape;3717;g21c91014dda_0_3725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18" name="Google Shape;3718;g21c91014dda_0_372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719" name="Google Shape;3719;g21c91014dda_0_3725"/>
          <p:cNvSpPr/>
          <p:nvPr/>
        </p:nvSpPr>
        <p:spPr>
          <a:xfrm>
            <a:off x="12554871" y="4880438"/>
            <a:ext cx="83820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20" name="Google Shape;3720;g21c91014dda_0_3725"/>
          <p:cNvSpPr/>
          <p:nvPr/>
        </p:nvSpPr>
        <p:spPr>
          <a:xfrm>
            <a:off x="12554871" y="4880438"/>
            <a:ext cx="69849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21" name="Google Shape;3721;g21c91014dda_0_3725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95109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22" name="Google Shape;3722;g21c91014dda_0_3725"/>
          <p:cNvSpPr txBox="1">
            <a:spLocks noGrp="1"/>
          </p:cNvSpPr>
          <p:nvPr>
            <p:ph type="body" idx="1"/>
          </p:nvPr>
        </p:nvSpPr>
        <p:spPr>
          <a:xfrm>
            <a:off x="12491371" y="6184535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23" name="Google Shape;3723;g21c91014dda_0_3725"/>
          <p:cNvSpPr txBox="1">
            <a:spLocks noGrp="1"/>
          </p:cNvSpPr>
          <p:nvPr>
            <p:ph type="body" idx="3"/>
          </p:nvPr>
        </p:nvSpPr>
        <p:spPr>
          <a:xfrm>
            <a:off x="12471916" y="9723856"/>
            <a:ext cx="10379700" cy="17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24" name="Google Shape;3724;g21c91014dda_0_3725"/>
          <p:cNvSpPr txBox="1">
            <a:spLocks noGrp="1"/>
          </p:cNvSpPr>
          <p:nvPr>
            <p:ph type="body" idx="4"/>
          </p:nvPr>
        </p:nvSpPr>
        <p:spPr>
          <a:xfrm>
            <a:off x="12471916" y="4176379"/>
            <a:ext cx="5563200" cy="52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25" name="Google Shape;3725;g21c91014dda_0_3725"/>
          <p:cNvSpPr txBox="1">
            <a:spLocks noGrp="1"/>
          </p:cNvSpPr>
          <p:nvPr>
            <p:ph type="body" idx="5"/>
          </p:nvPr>
        </p:nvSpPr>
        <p:spPr>
          <a:xfrm>
            <a:off x="19864897" y="4278358"/>
            <a:ext cx="1173000" cy="4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37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Main Slide">
  <p:cSld name="65_Main Slide">
    <p:spTree>
      <p:nvGrpSpPr>
        <p:cNvPr id="1" name="Shape 3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" name="Google Shape;3727;g21c91014dda_0_373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28" name="Google Shape;3728;g21c91014dda_0_373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29" name="Google Shape;3729;g21c91014dda_0_373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30" name="Google Shape;3730;g21c91014dda_0_373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31" name="Google Shape;3731;g21c91014dda_0_373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32" name="Google Shape;3732;g21c91014dda_0_373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grpSp>
        <p:nvGrpSpPr>
          <p:cNvPr id="3733" name="Google Shape;3733;g21c91014dda_0_3739"/>
          <p:cNvGrpSpPr/>
          <p:nvPr/>
        </p:nvGrpSpPr>
        <p:grpSpPr>
          <a:xfrm>
            <a:off x="1532665" y="9896937"/>
            <a:ext cx="1269900" cy="1269900"/>
            <a:chOff x="0" y="0"/>
            <a:chExt cx="1269900" cy="1269900"/>
          </a:xfrm>
        </p:grpSpPr>
        <p:sp>
          <p:nvSpPr>
            <p:cNvPr id="3734" name="Google Shape;3734;g21c91014dda_0_3739"/>
            <p:cNvSpPr/>
            <p:nvPr/>
          </p:nvSpPr>
          <p:spPr>
            <a:xfrm>
              <a:off x="0" y="0"/>
              <a:ext cx="1269900" cy="1269900"/>
            </a:xfrm>
            <a:prstGeom prst="ellipse">
              <a:avLst/>
            </a:prstGeom>
            <a:noFill/>
            <a:ln w="25400" cap="flat" cmpd="sng">
              <a:solidFill>
                <a:srgbClr val="C8CB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3735" name="Google Shape;3735;g21c91014dda_0_3739"/>
            <p:cNvSpPr/>
            <p:nvPr/>
          </p:nvSpPr>
          <p:spPr>
            <a:xfrm>
              <a:off x="355600" y="431800"/>
              <a:ext cx="558792" cy="4064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18" y="18900"/>
                  </a:moveTo>
                  <a:cubicBezTo>
                    <a:pt x="20618" y="18980"/>
                    <a:pt x="20611" y="19058"/>
                    <a:pt x="20601" y="19135"/>
                  </a:cubicBezTo>
                  <a:lnTo>
                    <a:pt x="14539" y="10800"/>
                  </a:lnTo>
                  <a:lnTo>
                    <a:pt x="20601" y="2465"/>
                  </a:lnTo>
                  <a:cubicBezTo>
                    <a:pt x="20611" y="2542"/>
                    <a:pt x="20618" y="2620"/>
                    <a:pt x="20618" y="2700"/>
                  </a:cubicBezTo>
                  <a:cubicBezTo>
                    <a:pt x="20618" y="2700"/>
                    <a:pt x="20618" y="18900"/>
                    <a:pt x="20618" y="18900"/>
                  </a:cubicBezTo>
                  <a:close/>
                  <a:moveTo>
                    <a:pt x="19636" y="20250"/>
                  </a:moveTo>
                  <a:lnTo>
                    <a:pt x="1964" y="20250"/>
                  </a:lnTo>
                  <a:cubicBezTo>
                    <a:pt x="1849" y="20250"/>
                    <a:pt x="1739" y="20218"/>
                    <a:pt x="1637" y="20168"/>
                  </a:cubicBezTo>
                  <a:lnTo>
                    <a:pt x="7755" y="11754"/>
                  </a:lnTo>
                  <a:lnTo>
                    <a:pt x="9440" y="14072"/>
                  </a:lnTo>
                  <a:cubicBezTo>
                    <a:pt x="9816" y="14589"/>
                    <a:pt x="10308" y="14847"/>
                    <a:pt x="10800" y="14847"/>
                  </a:cubicBezTo>
                  <a:cubicBezTo>
                    <a:pt x="11292" y="14847"/>
                    <a:pt x="11784" y="14589"/>
                    <a:pt x="12159" y="14072"/>
                  </a:cubicBezTo>
                  <a:lnTo>
                    <a:pt x="13845" y="11754"/>
                  </a:lnTo>
                  <a:lnTo>
                    <a:pt x="19964" y="20168"/>
                  </a:lnTo>
                  <a:cubicBezTo>
                    <a:pt x="19861" y="20218"/>
                    <a:pt x="19752" y="20250"/>
                    <a:pt x="19636" y="20250"/>
                  </a:cubicBezTo>
                  <a:moveTo>
                    <a:pt x="982" y="18900"/>
                  </a:moveTo>
                  <a:lnTo>
                    <a:pt x="982" y="2700"/>
                  </a:lnTo>
                  <a:cubicBezTo>
                    <a:pt x="982" y="2620"/>
                    <a:pt x="989" y="2542"/>
                    <a:pt x="999" y="2465"/>
                  </a:cubicBezTo>
                  <a:lnTo>
                    <a:pt x="7061" y="10800"/>
                  </a:lnTo>
                  <a:lnTo>
                    <a:pt x="999" y="19135"/>
                  </a:lnTo>
                  <a:cubicBezTo>
                    <a:pt x="989" y="19058"/>
                    <a:pt x="982" y="18980"/>
                    <a:pt x="982" y="18900"/>
                  </a:cubicBezTo>
                  <a:moveTo>
                    <a:pt x="1964" y="1350"/>
                  </a:moveTo>
                  <a:lnTo>
                    <a:pt x="19636" y="1350"/>
                  </a:lnTo>
                  <a:cubicBezTo>
                    <a:pt x="19752" y="1350"/>
                    <a:pt x="19861" y="1382"/>
                    <a:pt x="19964" y="1433"/>
                  </a:cubicBezTo>
                  <a:lnTo>
                    <a:pt x="11465" y="13118"/>
                  </a:lnTo>
                  <a:cubicBezTo>
                    <a:pt x="11288" y="13362"/>
                    <a:pt x="11051" y="13497"/>
                    <a:pt x="10800" y="13497"/>
                  </a:cubicBezTo>
                  <a:cubicBezTo>
                    <a:pt x="10549" y="13497"/>
                    <a:pt x="10312" y="13362"/>
                    <a:pt x="10134" y="13118"/>
                  </a:cubicBezTo>
                  <a:lnTo>
                    <a:pt x="1637" y="1433"/>
                  </a:lnTo>
                  <a:cubicBezTo>
                    <a:pt x="1739" y="1382"/>
                    <a:pt x="1849" y="1350"/>
                    <a:pt x="1964" y="1350"/>
                  </a:cubicBezTo>
                  <a:moveTo>
                    <a:pt x="19636" y="0"/>
                  </a:moveTo>
                  <a:lnTo>
                    <a:pt x="1964" y="0"/>
                  </a:lnTo>
                  <a:cubicBezTo>
                    <a:pt x="879" y="0"/>
                    <a:pt x="0" y="1209"/>
                    <a:pt x="0" y="2700"/>
                  </a:cubicBezTo>
                  <a:lnTo>
                    <a:pt x="0" y="18900"/>
                  </a:lnTo>
                  <a:cubicBezTo>
                    <a:pt x="0" y="20391"/>
                    <a:pt x="879" y="21600"/>
                    <a:pt x="1964" y="21600"/>
                  </a:cubicBezTo>
                  <a:lnTo>
                    <a:pt x="19636" y="21600"/>
                  </a:lnTo>
                  <a:cubicBezTo>
                    <a:pt x="20721" y="21600"/>
                    <a:pt x="21600" y="20391"/>
                    <a:pt x="21600" y="18900"/>
                  </a:cubicBezTo>
                  <a:lnTo>
                    <a:pt x="21600" y="2700"/>
                  </a:lnTo>
                  <a:cubicBezTo>
                    <a:pt x="21600" y="1209"/>
                    <a:pt x="20721" y="0"/>
                    <a:pt x="19636" y="0"/>
                  </a:cubicBezTo>
                </a:path>
              </a:pathLst>
            </a:custGeom>
            <a:solidFill>
              <a:srgbClr val="6A6E77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grpSp>
        <p:nvGrpSpPr>
          <p:cNvPr id="3736" name="Google Shape;3736;g21c91014dda_0_3739"/>
          <p:cNvGrpSpPr/>
          <p:nvPr/>
        </p:nvGrpSpPr>
        <p:grpSpPr>
          <a:xfrm>
            <a:off x="5427772" y="9896937"/>
            <a:ext cx="1269900" cy="1269900"/>
            <a:chOff x="0" y="0"/>
            <a:chExt cx="1269900" cy="1269900"/>
          </a:xfrm>
        </p:grpSpPr>
        <p:sp>
          <p:nvSpPr>
            <p:cNvPr id="3737" name="Google Shape;3737;g21c91014dda_0_3739"/>
            <p:cNvSpPr/>
            <p:nvPr/>
          </p:nvSpPr>
          <p:spPr>
            <a:xfrm>
              <a:off x="0" y="0"/>
              <a:ext cx="1269900" cy="1269900"/>
            </a:xfrm>
            <a:prstGeom prst="ellipse">
              <a:avLst/>
            </a:prstGeom>
            <a:solidFill>
              <a:schemeClr val="accent2"/>
            </a:solidFill>
            <a:ln w="25400" cap="flat" cmpd="sng">
              <a:solidFill>
                <a:srgbClr val="65D5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3738" name="Google Shape;3738;g21c91014dda_0_3739"/>
            <p:cNvSpPr/>
            <p:nvPr/>
          </p:nvSpPr>
          <p:spPr>
            <a:xfrm>
              <a:off x="355600" y="381000"/>
              <a:ext cx="558792" cy="5079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18" y="20520"/>
                  </a:moveTo>
                  <a:lnTo>
                    <a:pt x="982" y="20520"/>
                  </a:lnTo>
                  <a:lnTo>
                    <a:pt x="982" y="14040"/>
                  </a:lnTo>
                  <a:lnTo>
                    <a:pt x="6907" y="14040"/>
                  </a:lnTo>
                  <a:cubicBezTo>
                    <a:pt x="7149" y="16170"/>
                    <a:pt x="8798" y="17820"/>
                    <a:pt x="10800" y="17820"/>
                  </a:cubicBezTo>
                  <a:cubicBezTo>
                    <a:pt x="12802" y="17820"/>
                    <a:pt x="14451" y="16170"/>
                    <a:pt x="14694" y="14040"/>
                  </a:cubicBezTo>
                  <a:lnTo>
                    <a:pt x="20618" y="14040"/>
                  </a:lnTo>
                  <a:cubicBezTo>
                    <a:pt x="20618" y="14040"/>
                    <a:pt x="20618" y="20520"/>
                    <a:pt x="20618" y="20520"/>
                  </a:cubicBezTo>
                  <a:close/>
                  <a:moveTo>
                    <a:pt x="21543" y="13261"/>
                  </a:moveTo>
                  <a:lnTo>
                    <a:pt x="21548" y="13259"/>
                  </a:lnTo>
                  <a:lnTo>
                    <a:pt x="16639" y="2459"/>
                  </a:lnTo>
                  <a:lnTo>
                    <a:pt x="16634" y="2461"/>
                  </a:lnTo>
                  <a:cubicBezTo>
                    <a:pt x="16554" y="2284"/>
                    <a:pt x="16392" y="2160"/>
                    <a:pt x="16200" y="2160"/>
                  </a:cubicBezTo>
                  <a:lnTo>
                    <a:pt x="12764" y="2160"/>
                  </a:lnTo>
                  <a:cubicBezTo>
                    <a:pt x="12492" y="2160"/>
                    <a:pt x="12273" y="2402"/>
                    <a:pt x="12273" y="2700"/>
                  </a:cubicBezTo>
                  <a:cubicBezTo>
                    <a:pt x="12273" y="2999"/>
                    <a:pt x="12492" y="3240"/>
                    <a:pt x="12764" y="3240"/>
                  </a:cubicBezTo>
                  <a:lnTo>
                    <a:pt x="15897" y="3240"/>
                  </a:lnTo>
                  <a:lnTo>
                    <a:pt x="20315" y="12960"/>
                  </a:lnTo>
                  <a:lnTo>
                    <a:pt x="14236" y="12960"/>
                  </a:lnTo>
                  <a:cubicBezTo>
                    <a:pt x="13965" y="12960"/>
                    <a:pt x="13745" y="13202"/>
                    <a:pt x="13745" y="13500"/>
                  </a:cubicBezTo>
                  <a:cubicBezTo>
                    <a:pt x="13745" y="15290"/>
                    <a:pt x="12426" y="16740"/>
                    <a:pt x="10800" y="16740"/>
                  </a:cubicBezTo>
                  <a:cubicBezTo>
                    <a:pt x="9173" y="16740"/>
                    <a:pt x="7855" y="15290"/>
                    <a:pt x="7855" y="13500"/>
                  </a:cubicBezTo>
                  <a:cubicBezTo>
                    <a:pt x="7855" y="13202"/>
                    <a:pt x="7635" y="12960"/>
                    <a:pt x="7364" y="12960"/>
                  </a:cubicBezTo>
                  <a:lnTo>
                    <a:pt x="1285" y="12960"/>
                  </a:lnTo>
                  <a:lnTo>
                    <a:pt x="5703" y="3240"/>
                  </a:lnTo>
                  <a:lnTo>
                    <a:pt x="8836" y="3240"/>
                  </a:lnTo>
                  <a:cubicBezTo>
                    <a:pt x="9108" y="3240"/>
                    <a:pt x="9327" y="2999"/>
                    <a:pt x="9327" y="2700"/>
                  </a:cubicBezTo>
                  <a:cubicBezTo>
                    <a:pt x="9327" y="2402"/>
                    <a:pt x="9108" y="2160"/>
                    <a:pt x="8836" y="2160"/>
                  </a:cubicBezTo>
                  <a:lnTo>
                    <a:pt x="5400" y="2160"/>
                  </a:lnTo>
                  <a:cubicBezTo>
                    <a:pt x="5208" y="2160"/>
                    <a:pt x="5046" y="2284"/>
                    <a:pt x="4966" y="2461"/>
                  </a:cubicBezTo>
                  <a:lnTo>
                    <a:pt x="4961" y="2459"/>
                  </a:lnTo>
                  <a:lnTo>
                    <a:pt x="52" y="13259"/>
                  </a:lnTo>
                  <a:lnTo>
                    <a:pt x="57" y="13261"/>
                  </a:lnTo>
                  <a:cubicBezTo>
                    <a:pt x="23" y="13334"/>
                    <a:pt x="0" y="13413"/>
                    <a:pt x="0" y="13500"/>
                  </a:cubicBezTo>
                  <a:lnTo>
                    <a:pt x="0" y="21060"/>
                  </a:lnTo>
                  <a:cubicBezTo>
                    <a:pt x="0" y="21359"/>
                    <a:pt x="220" y="21600"/>
                    <a:pt x="491" y="21600"/>
                  </a:cubicBezTo>
                  <a:lnTo>
                    <a:pt x="21109" y="21600"/>
                  </a:lnTo>
                  <a:cubicBezTo>
                    <a:pt x="21380" y="21600"/>
                    <a:pt x="21600" y="21359"/>
                    <a:pt x="21600" y="21060"/>
                  </a:cubicBezTo>
                  <a:lnTo>
                    <a:pt x="21600" y="13500"/>
                  </a:lnTo>
                  <a:cubicBezTo>
                    <a:pt x="21600" y="13413"/>
                    <a:pt x="21577" y="13334"/>
                    <a:pt x="21543" y="13261"/>
                  </a:cubicBezTo>
                  <a:moveTo>
                    <a:pt x="7855" y="8640"/>
                  </a:moveTo>
                  <a:cubicBezTo>
                    <a:pt x="7583" y="8640"/>
                    <a:pt x="7364" y="8882"/>
                    <a:pt x="7364" y="9180"/>
                  </a:cubicBezTo>
                  <a:cubicBezTo>
                    <a:pt x="7364" y="9329"/>
                    <a:pt x="7418" y="9464"/>
                    <a:pt x="7507" y="9562"/>
                  </a:cubicBezTo>
                  <a:lnTo>
                    <a:pt x="10453" y="12802"/>
                  </a:lnTo>
                  <a:cubicBezTo>
                    <a:pt x="10542" y="12900"/>
                    <a:pt x="10665" y="12960"/>
                    <a:pt x="10800" y="12960"/>
                  </a:cubicBezTo>
                  <a:cubicBezTo>
                    <a:pt x="10936" y="12960"/>
                    <a:pt x="11058" y="12900"/>
                    <a:pt x="11147" y="12802"/>
                  </a:cubicBezTo>
                  <a:lnTo>
                    <a:pt x="14093" y="9562"/>
                  </a:lnTo>
                  <a:cubicBezTo>
                    <a:pt x="14182" y="9464"/>
                    <a:pt x="14236" y="9329"/>
                    <a:pt x="14236" y="9180"/>
                  </a:cubicBezTo>
                  <a:cubicBezTo>
                    <a:pt x="14236" y="8882"/>
                    <a:pt x="14017" y="8640"/>
                    <a:pt x="13745" y="8640"/>
                  </a:cubicBezTo>
                  <a:cubicBezTo>
                    <a:pt x="13610" y="8640"/>
                    <a:pt x="13487" y="8701"/>
                    <a:pt x="13398" y="8798"/>
                  </a:cubicBezTo>
                  <a:lnTo>
                    <a:pt x="11291" y="11116"/>
                  </a:lnTo>
                  <a:lnTo>
                    <a:pt x="11291" y="540"/>
                  </a:lnTo>
                  <a:cubicBezTo>
                    <a:pt x="11291" y="242"/>
                    <a:pt x="11071" y="0"/>
                    <a:pt x="10800" y="0"/>
                  </a:cubicBezTo>
                  <a:cubicBezTo>
                    <a:pt x="10529" y="0"/>
                    <a:pt x="10309" y="242"/>
                    <a:pt x="10309" y="540"/>
                  </a:cubicBezTo>
                  <a:lnTo>
                    <a:pt x="10309" y="11116"/>
                  </a:lnTo>
                  <a:lnTo>
                    <a:pt x="8202" y="8798"/>
                  </a:lnTo>
                  <a:cubicBezTo>
                    <a:pt x="8113" y="8701"/>
                    <a:pt x="7990" y="8640"/>
                    <a:pt x="7855" y="8640"/>
                  </a:cubicBezTo>
                </a:path>
              </a:pathLst>
            </a:custGeom>
            <a:solidFill>
              <a:srgbClr val="F7F9FF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3739" name="Google Shape;3739;g21c91014dda_0_3739"/>
          <p:cNvSpPr>
            <a:spLocks noGrp="1"/>
          </p:cNvSpPr>
          <p:nvPr>
            <p:ph type="pic" idx="2"/>
          </p:nvPr>
        </p:nvSpPr>
        <p:spPr>
          <a:xfrm>
            <a:off x="14221947" y="254277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0" name="Google Shape;3740;g21c91014dda_0_3739"/>
          <p:cNvSpPr>
            <a:spLocks noGrp="1"/>
          </p:cNvSpPr>
          <p:nvPr>
            <p:ph type="pic" idx="3"/>
          </p:nvPr>
        </p:nvSpPr>
        <p:spPr>
          <a:xfrm>
            <a:off x="18539947" y="254277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1" name="Google Shape;3741;g21c91014dda_0_3739"/>
          <p:cNvSpPr>
            <a:spLocks noGrp="1"/>
          </p:cNvSpPr>
          <p:nvPr>
            <p:ph type="pic" idx="4"/>
          </p:nvPr>
        </p:nvSpPr>
        <p:spPr>
          <a:xfrm>
            <a:off x="14221948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2" name="Google Shape;3742;g21c91014dda_0_3739"/>
          <p:cNvSpPr>
            <a:spLocks noGrp="1"/>
          </p:cNvSpPr>
          <p:nvPr>
            <p:ph type="pic" idx="5"/>
          </p:nvPr>
        </p:nvSpPr>
        <p:spPr>
          <a:xfrm>
            <a:off x="18539947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3" name="Google Shape;3743;g21c91014dda_0_3739"/>
          <p:cNvSpPr txBox="1">
            <a:spLocks noGrp="1"/>
          </p:cNvSpPr>
          <p:nvPr>
            <p:ph type="body" idx="1"/>
          </p:nvPr>
        </p:nvSpPr>
        <p:spPr>
          <a:xfrm>
            <a:off x="1481462" y="2491015"/>
            <a:ext cx="73752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4" name="Google Shape;3744;g21c91014dda_0_3739"/>
          <p:cNvSpPr txBox="1">
            <a:spLocks noGrp="1"/>
          </p:cNvSpPr>
          <p:nvPr>
            <p:ph type="body" idx="6"/>
          </p:nvPr>
        </p:nvSpPr>
        <p:spPr>
          <a:xfrm>
            <a:off x="1436412" y="6001124"/>
            <a:ext cx="104151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5" name="Google Shape;3745;g21c91014dda_0_3739"/>
          <p:cNvSpPr txBox="1">
            <a:spLocks noGrp="1"/>
          </p:cNvSpPr>
          <p:nvPr>
            <p:ph type="body" idx="7"/>
          </p:nvPr>
        </p:nvSpPr>
        <p:spPr>
          <a:xfrm>
            <a:off x="7167566" y="10076153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6" name="Google Shape;3746;g21c91014dda_0_3739"/>
          <p:cNvSpPr txBox="1">
            <a:spLocks noGrp="1"/>
          </p:cNvSpPr>
          <p:nvPr>
            <p:ph type="body" idx="8"/>
          </p:nvPr>
        </p:nvSpPr>
        <p:spPr>
          <a:xfrm>
            <a:off x="7167566" y="10422148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7" name="Google Shape;3747;g21c91014dda_0_3739"/>
          <p:cNvSpPr txBox="1">
            <a:spLocks noGrp="1"/>
          </p:cNvSpPr>
          <p:nvPr>
            <p:ph type="body" idx="9"/>
          </p:nvPr>
        </p:nvSpPr>
        <p:spPr>
          <a:xfrm>
            <a:off x="3272459" y="10076153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48" name="Google Shape;3748;g21c91014dda_0_3739"/>
          <p:cNvSpPr txBox="1">
            <a:spLocks noGrp="1"/>
          </p:cNvSpPr>
          <p:nvPr>
            <p:ph type="body" idx="13"/>
          </p:nvPr>
        </p:nvSpPr>
        <p:spPr>
          <a:xfrm>
            <a:off x="3272459" y="10422148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/>
                                        <p:tgtEl>
                                          <p:spTgt spid="37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/>
                                        <p:tgtEl>
                                          <p:spTgt spid="37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750"/>
                            </p:stCondLst>
                            <p:childTnLst>
                              <p:par>
                                <p:cTn id="10" presetID="23" presetClass="entr" presetSubtype="16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/>
                                        <p:tgtEl>
                                          <p:spTgt spid="37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/>
                                        <p:tgtEl>
                                          <p:spTgt spid="37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Main Slide">
  <p:cSld name="66_Main Slide">
    <p:spTree>
      <p:nvGrpSpPr>
        <p:cNvPr id="1" name="Shape 3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0" name="Google Shape;3750;g21c91014dda_0_376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51" name="Google Shape;3751;g21c91014dda_0_376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52" name="Google Shape;3752;g21c91014dda_0_376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53" name="Google Shape;3753;g21c91014dda_0_376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54" name="Google Shape;3754;g21c91014dda_0_376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55" name="Google Shape;3755;g21c91014dda_0_376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756" name="Google Shape;3756;g21c91014dda_0_3762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57" name="Google Shape;3757;g21c91014dda_0_3762"/>
          <p:cNvSpPr>
            <a:spLocks noGrp="1"/>
          </p:cNvSpPr>
          <p:nvPr>
            <p:ph type="pic" idx="3"/>
          </p:nvPr>
        </p:nvSpPr>
        <p:spPr>
          <a:xfrm>
            <a:off x="6096000" y="685800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58" name="Google Shape;3758;g21c91014dda_0_3762"/>
          <p:cNvSpPr>
            <a:spLocks noGrp="1"/>
          </p:cNvSpPr>
          <p:nvPr>
            <p:ph type="pic" idx="4"/>
          </p:nvPr>
        </p:nvSpPr>
        <p:spPr>
          <a:xfrm>
            <a:off x="12192000" y="253914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59" name="Google Shape;3759;g21c91014dda_0_3762"/>
          <p:cNvSpPr>
            <a:spLocks noGrp="1"/>
          </p:cNvSpPr>
          <p:nvPr>
            <p:ph type="pic" idx="5"/>
          </p:nvPr>
        </p:nvSpPr>
        <p:spPr>
          <a:xfrm>
            <a:off x="18288000" y="6858000"/>
            <a:ext cx="60960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0" name="Google Shape;3760;g21c91014dda_0_3762"/>
          <p:cNvSpPr txBox="1">
            <a:spLocks noGrp="1"/>
          </p:cNvSpPr>
          <p:nvPr>
            <p:ph type="body" idx="1"/>
          </p:nvPr>
        </p:nvSpPr>
        <p:spPr>
          <a:xfrm>
            <a:off x="6987046" y="3741483"/>
            <a:ext cx="42942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1" name="Google Shape;3761;g21c91014dda_0_3762"/>
          <p:cNvSpPr txBox="1">
            <a:spLocks noGrp="1"/>
          </p:cNvSpPr>
          <p:nvPr>
            <p:ph type="body" idx="6"/>
          </p:nvPr>
        </p:nvSpPr>
        <p:spPr>
          <a:xfrm>
            <a:off x="6470309" y="4262084"/>
            <a:ext cx="53277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2" name="Google Shape;3762;g21c91014dda_0_3762"/>
          <p:cNvSpPr txBox="1">
            <a:spLocks noGrp="1"/>
          </p:cNvSpPr>
          <p:nvPr>
            <p:ph type="body" idx="7"/>
          </p:nvPr>
        </p:nvSpPr>
        <p:spPr>
          <a:xfrm>
            <a:off x="886343" y="8021670"/>
            <a:ext cx="42942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3" name="Google Shape;3763;g21c91014dda_0_3762"/>
          <p:cNvSpPr txBox="1">
            <a:spLocks noGrp="1"/>
          </p:cNvSpPr>
          <p:nvPr>
            <p:ph type="body" idx="8"/>
          </p:nvPr>
        </p:nvSpPr>
        <p:spPr>
          <a:xfrm>
            <a:off x="369606" y="8581181"/>
            <a:ext cx="53277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4" name="Google Shape;3764;g21c91014dda_0_3762"/>
          <p:cNvSpPr txBox="1">
            <a:spLocks noGrp="1"/>
          </p:cNvSpPr>
          <p:nvPr>
            <p:ph type="body" idx="9"/>
          </p:nvPr>
        </p:nvSpPr>
        <p:spPr>
          <a:xfrm>
            <a:off x="13093430" y="8021670"/>
            <a:ext cx="42942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5" name="Google Shape;3765;g21c91014dda_0_3762"/>
          <p:cNvSpPr txBox="1">
            <a:spLocks noGrp="1"/>
          </p:cNvSpPr>
          <p:nvPr>
            <p:ph type="body" idx="13"/>
          </p:nvPr>
        </p:nvSpPr>
        <p:spPr>
          <a:xfrm>
            <a:off x="12576693" y="8581181"/>
            <a:ext cx="53277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6" name="Google Shape;3766;g21c91014dda_0_3762"/>
          <p:cNvSpPr txBox="1">
            <a:spLocks noGrp="1"/>
          </p:cNvSpPr>
          <p:nvPr>
            <p:ph type="body" idx="14"/>
          </p:nvPr>
        </p:nvSpPr>
        <p:spPr>
          <a:xfrm>
            <a:off x="19179355" y="3741483"/>
            <a:ext cx="42942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67" name="Google Shape;3767;g21c91014dda_0_3762"/>
          <p:cNvSpPr txBox="1">
            <a:spLocks noGrp="1"/>
          </p:cNvSpPr>
          <p:nvPr>
            <p:ph type="body" idx="15"/>
          </p:nvPr>
        </p:nvSpPr>
        <p:spPr>
          <a:xfrm>
            <a:off x="18662617" y="4262084"/>
            <a:ext cx="53277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Main Slide">
  <p:cSld name="67_Main Slide">
    <p:spTree>
      <p:nvGrpSpPr>
        <p:cNvPr id="1" name="Shape 3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9" name="Google Shape;3769;g21c91014dda_0_378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70" name="Google Shape;3770;g21c91014dda_0_378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71" name="Google Shape;3771;g21c91014dda_0_378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2" name="Google Shape;3772;g21c91014dda_0_378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73" name="Google Shape;3773;g21c91014dda_0_378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74" name="Google Shape;3774;g21c91014dda_0_3781"/>
          <p:cNvSpPr>
            <a:spLocks noGrp="1"/>
          </p:cNvSpPr>
          <p:nvPr>
            <p:ph type="pic" idx="2"/>
          </p:nvPr>
        </p:nvSpPr>
        <p:spPr>
          <a:xfrm>
            <a:off x="14221948" y="2539140"/>
            <a:ext cx="86361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75" name="Google Shape;3775;g21c91014dda_0_378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776" name="Google Shape;3776;g21c91014dda_0_3781"/>
          <p:cNvSpPr/>
          <p:nvPr/>
        </p:nvSpPr>
        <p:spPr>
          <a:xfrm>
            <a:off x="11808948" y="6350859"/>
            <a:ext cx="4826100" cy="4826100"/>
          </a:xfrm>
          <a:prstGeom prst="rect">
            <a:avLst/>
          </a:prstGeom>
          <a:solidFill>
            <a:srgbClr val="2C2E3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7" name="Google Shape;3777;g21c91014dda_0_3781"/>
          <p:cNvSpPr/>
          <p:nvPr/>
        </p:nvSpPr>
        <p:spPr>
          <a:xfrm>
            <a:off x="1519964" y="11075259"/>
            <a:ext cx="83820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8" name="Google Shape;3778;g21c91014dda_0_3781"/>
          <p:cNvSpPr/>
          <p:nvPr/>
        </p:nvSpPr>
        <p:spPr>
          <a:xfrm>
            <a:off x="1519964" y="11075259"/>
            <a:ext cx="76200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9" name="Google Shape;3779;g21c91014dda_0_3781"/>
          <p:cNvSpPr/>
          <p:nvPr/>
        </p:nvSpPr>
        <p:spPr>
          <a:xfrm>
            <a:off x="1519964" y="9630388"/>
            <a:ext cx="83820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0" name="Google Shape;3780;g21c91014dda_0_3781"/>
          <p:cNvSpPr/>
          <p:nvPr/>
        </p:nvSpPr>
        <p:spPr>
          <a:xfrm>
            <a:off x="1519964" y="9630388"/>
            <a:ext cx="69849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1" name="Google Shape;3781;g21c91014dda_0_3781"/>
          <p:cNvSpPr txBox="1">
            <a:spLocks noGrp="1"/>
          </p:cNvSpPr>
          <p:nvPr>
            <p:ph type="body" idx="1"/>
          </p:nvPr>
        </p:nvSpPr>
        <p:spPr>
          <a:xfrm>
            <a:off x="1497846" y="2481971"/>
            <a:ext cx="6352200" cy="221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82" name="Google Shape;3782;g21c91014dda_0_3781"/>
          <p:cNvSpPr txBox="1">
            <a:spLocks noGrp="1"/>
          </p:cNvSpPr>
          <p:nvPr>
            <p:ph type="body" idx="3"/>
          </p:nvPr>
        </p:nvSpPr>
        <p:spPr>
          <a:xfrm>
            <a:off x="1497847" y="6007607"/>
            <a:ext cx="8411100" cy="187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83" name="Google Shape;3783;g21c91014dda_0_3781"/>
          <p:cNvSpPr txBox="1">
            <a:spLocks noGrp="1"/>
          </p:cNvSpPr>
          <p:nvPr>
            <p:ph type="body" idx="4"/>
          </p:nvPr>
        </p:nvSpPr>
        <p:spPr>
          <a:xfrm>
            <a:off x="1497846" y="8934236"/>
            <a:ext cx="2429400" cy="60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84" name="Google Shape;3784;g21c91014dda_0_3781"/>
          <p:cNvSpPr txBox="1">
            <a:spLocks noGrp="1"/>
          </p:cNvSpPr>
          <p:nvPr>
            <p:ph type="body" idx="5"/>
          </p:nvPr>
        </p:nvSpPr>
        <p:spPr>
          <a:xfrm>
            <a:off x="8858250" y="8927886"/>
            <a:ext cx="1140900" cy="60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85" name="Google Shape;3785;g21c91014dda_0_3781"/>
          <p:cNvSpPr txBox="1">
            <a:spLocks noGrp="1"/>
          </p:cNvSpPr>
          <p:nvPr>
            <p:ph type="body" idx="6"/>
          </p:nvPr>
        </p:nvSpPr>
        <p:spPr>
          <a:xfrm>
            <a:off x="1497846" y="10386470"/>
            <a:ext cx="2429400" cy="60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86" name="Google Shape;3786;g21c91014dda_0_3781"/>
          <p:cNvSpPr txBox="1">
            <a:spLocks noGrp="1"/>
          </p:cNvSpPr>
          <p:nvPr>
            <p:ph type="body" idx="7"/>
          </p:nvPr>
        </p:nvSpPr>
        <p:spPr>
          <a:xfrm>
            <a:off x="8858250" y="10380120"/>
            <a:ext cx="1140900" cy="60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7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7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8_Main Slide">
  <p:cSld name="68_Main Slide">
    <p:spTree>
      <p:nvGrpSpPr>
        <p:cNvPr id="1" name="Shape 3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" name="Google Shape;3788;g21c91014dda_0_380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89" name="Google Shape;3789;g21c91014dda_0_3800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90" name="Google Shape;3790;g21c91014dda_0_380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91" name="Google Shape;3791;g21c91014dda_0_380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92" name="Google Shape;3792;g21c91014dda_0_3800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93" name="Google Shape;3793;g21c91014dda_0_380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794" name="Google Shape;3794;g21c91014dda_0_3800"/>
          <p:cNvSpPr>
            <a:spLocks noGrp="1"/>
          </p:cNvSpPr>
          <p:nvPr>
            <p:ph type="pic" idx="2"/>
          </p:nvPr>
        </p:nvSpPr>
        <p:spPr>
          <a:xfrm>
            <a:off x="0" y="0"/>
            <a:ext cx="100713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95" name="Google Shape;3795;g21c91014dda_0_3800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10071000" cy="13716000"/>
          </a:xfrm>
          <a:prstGeom prst="rect">
            <a:avLst/>
          </a:prstGeom>
          <a:solidFill>
            <a:srgbClr val="1C1F25">
              <a:alpha val="749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796" name="Google Shape;3796;g21c91014dda_0_380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797" name="Google Shape;3797;g21c91014dda_0_3800"/>
          <p:cNvCxnSpPr/>
          <p:nvPr/>
        </p:nvCxnSpPr>
        <p:spPr>
          <a:xfrm rot="10800000">
            <a:off x="1526316" y="-84"/>
            <a:ext cx="0" cy="5229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98" name="Google Shape;3798;g21c91014dda_0_380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99" name="Google Shape;3799;g21c91014dda_0_380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00" name="Google Shape;3800;g21c91014dda_0_3800"/>
          <p:cNvCxnSpPr/>
          <p:nvPr/>
        </p:nvCxnSpPr>
        <p:spPr>
          <a:xfrm>
            <a:off x="11652598" y="6827639"/>
            <a:ext cx="112116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3801" name="Google Shape;3801;g21c91014dda_0_3800"/>
          <p:cNvCxnSpPr/>
          <p:nvPr/>
        </p:nvCxnSpPr>
        <p:spPr>
          <a:xfrm>
            <a:off x="17258450" y="2539139"/>
            <a:ext cx="0" cy="86376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3802" name="Google Shape;3802;g21c91014dda_0_3800"/>
          <p:cNvSpPr txBox="1">
            <a:spLocks noGrp="1"/>
          </p:cNvSpPr>
          <p:nvPr>
            <p:ph type="body" idx="3"/>
          </p:nvPr>
        </p:nvSpPr>
        <p:spPr>
          <a:xfrm>
            <a:off x="18426488" y="3815908"/>
            <a:ext cx="39498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3" name="Google Shape;3803;g21c91014dda_0_3800"/>
          <p:cNvSpPr txBox="1">
            <a:spLocks noGrp="1"/>
          </p:cNvSpPr>
          <p:nvPr>
            <p:ph type="body" idx="4"/>
          </p:nvPr>
        </p:nvSpPr>
        <p:spPr>
          <a:xfrm>
            <a:off x="17951184" y="4336509"/>
            <a:ext cx="49005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4" name="Google Shape;3804;g21c91014dda_0_3800"/>
          <p:cNvSpPr txBox="1">
            <a:spLocks noGrp="1"/>
          </p:cNvSpPr>
          <p:nvPr>
            <p:ph type="body" idx="5"/>
          </p:nvPr>
        </p:nvSpPr>
        <p:spPr>
          <a:xfrm>
            <a:off x="12140602" y="3815908"/>
            <a:ext cx="39498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5" name="Google Shape;3805;g21c91014dda_0_3800"/>
          <p:cNvSpPr txBox="1">
            <a:spLocks noGrp="1"/>
          </p:cNvSpPr>
          <p:nvPr>
            <p:ph type="body" idx="6"/>
          </p:nvPr>
        </p:nvSpPr>
        <p:spPr>
          <a:xfrm>
            <a:off x="11665300" y="4336509"/>
            <a:ext cx="49005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6" name="Google Shape;3806;g21c91014dda_0_3800"/>
          <p:cNvSpPr txBox="1">
            <a:spLocks noGrp="1"/>
          </p:cNvSpPr>
          <p:nvPr>
            <p:ph type="body" idx="7"/>
          </p:nvPr>
        </p:nvSpPr>
        <p:spPr>
          <a:xfrm>
            <a:off x="18439188" y="9147749"/>
            <a:ext cx="39498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7" name="Google Shape;3807;g21c91014dda_0_3800"/>
          <p:cNvSpPr txBox="1">
            <a:spLocks noGrp="1"/>
          </p:cNvSpPr>
          <p:nvPr>
            <p:ph type="body" idx="8"/>
          </p:nvPr>
        </p:nvSpPr>
        <p:spPr>
          <a:xfrm>
            <a:off x="17963886" y="9668350"/>
            <a:ext cx="49005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8" name="Google Shape;3808;g21c91014dda_0_3800"/>
          <p:cNvSpPr txBox="1">
            <a:spLocks noGrp="1"/>
          </p:cNvSpPr>
          <p:nvPr>
            <p:ph type="body" idx="9"/>
          </p:nvPr>
        </p:nvSpPr>
        <p:spPr>
          <a:xfrm>
            <a:off x="12153303" y="9147749"/>
            <a:ext cx="39498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09" name="Google Shape;3809;g21c91014dda_0_3800"/>
          <p:cNvSpPr txBox="1">
            <a:spLocks noGrp="1"/>
          </p:cNvSpPr>
          <p:nvPr>
            <p:ph type="body" idx="13"/>
          </p:nvPr>
        </p:nvSpPr>
        <p:spPr>
          <a:xfrm>
            <a:off x="11678001" y="9668350"/>
            <a:ext cx="49005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10" name="Google Shape;3810;g21c91014dda_0_3800"/>
          <p:cNvSpPr txBox="1">
            <a:spLocks noGrp="1"/>
          </p:cNvSpPr>
          <p:nvPr>
            <p:ph type="body" idx="14"/>
          </p:nvPr>
        </p:nvSpPr>
        <p:spPr>
          <a:xfrm>
            <a:off x="1455486" y="2495107"/>
            <a:ext cx="6896700" cy="22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11" name="Google Shape;3811;g21c91014dda_0_3800"/>
          <p:cNvSpPr txBox="1">
            <a:spLocks noGrp="1"/>
          </p:cNvSpPr>
          <p:nvPr>
            <p:ph type="body" idx="15"/>
          </p:nvPr>
        </p:nvSpPr>
        <p:spPr>
          <a:xfrm>
            <a:off x="1455486" y="6004863"/>
            <a:ext cx="7095600" cy="21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12" name="Google Shape;3812;g21c91014dda_0_3800"/>
          <p:cNvSpPr txBox="1">
            <a:spLocks noGrp="1"/>
          </p:cNvSpPr>
          <p:nvPr>
            <p:ph type="body" idx="16"/>
          </p:nvPr>
        </p:nvSpPr>
        <p:spPr>
          <a:xfrm>
            <a:off x="1125269" y="9661268"/>
            <a:ext cx="1520100" cy="100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13" name="Google Shape;3813;g21c91014dda_0_3800"/>
          <p:cNvSpPr txBox="1">
            <a:spLocks noGrp="1"/>
          </p:cNvSpPr>
          <p:nvPr>
            <p:ph type="body" idx="17"/>
          </p:nvPr>
        </p:nvSpPr>
        <p:spPr>
          <a:xfrm>
            <a:off x="2458279" y="10246226"/>
            <a:ext cx="677700" cy="39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14" name="Google Shape;3814;g21c91014dda_0_3800"/>
          <p:cNvSpPr txBox="1">
            <a:spLocks noGrp="1"/>
          </p:cNvSpPr>
          <p:nvPr>
            <p:ph type="body" idx="18"/>
          </p:nvPr>
        </p:nvSpPr>
        <p:spPr>
          <a:xfrm>
            <a:off x="1416986" y="10618356"/>
            <a:ext cx="3530400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9_Main Slide">
  <p:cSld name="69_Main Slide">
    <p:spTree>
      <p:nvGrpSpPr>
        <p:cNvPr id="1" name="Shape 3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6" name="Google Shape;3816;g21c91014dda_0_382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17" name="Google Shape;3817;g21c91014dda_0_382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18" name="Google Shape;3818;g21c91014dda_0_382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19" name="Google Shape;3819;g21c91014dda_0_382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20" name="Google Shape;3820;g21c91014dda_0_382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21" name="Google Shape;3821;g21c91014dda_0_382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822" name="Google Shape;3822;g21c91014dda_0_3828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6350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23" name="Google Shape;3823;g21c91014dda_0_3828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24384000" cy="6404400"/>
          </a:xfrm>
          <a:prstGeom prst="rect">
            <a:avLst/>
          </a:prstGeom>
          <a:solidFill>
            <a:srgbClr val="1C1F25">
              <a:alpha val="749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24" name="Google Shape;3824;g21c91014dda_0_3828"/>
          <p:cNvSpPr txBox="1"/>
          <p:nvPr/>
        </p:nvSpPr>
        <p:spPr>
          <a:xfrm>
            <a:off x="7442072" y="2539140"/>
            <a:ext cx="88032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There are no secrets to success. It is the </a:t>
            </a:r>
            <a:endParaRPr/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result of preparation, hard work, </a:t>
            </a:r>
            <a:endParaRPr/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and learning from failure.</a:t>
            </a:r>
            <a:endParaRPr/>
          </a:p>
        </p:txBody>
      </p:sp>
      <p:sp>
        <p:nvSpPr>
          <p:cNvPr id="3825" name="Google Shape;3825;g21c91014dda_0_382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26" name="Google Shape;3826;g21c91014dda_0_3828"/>
          <p:cNvCxnSpPr/>
          <p:nvPr/>
        </p:nvCxnSpPr>
        <p:spPr>
          <a:xfrm rot="10800000">
            <a:off x="1526316" y="132"/>
            <a:ext cx="0" cy="5121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3827" name="Google Shape;3827;g21c91014dda_0_3828"/>
          <p:cNvCxnSpPr/>
          <p:nvPr/>
        </p:nvCxnSpPr>
        <p:spPr>
          <a:xfrm>
            <a:off x="17921805" y="778236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3828" name="Google Shape;3828;g21c91014dda_0_3828"/>
          <p:cNvCxnSpPr/>
          <p:nvPr/>
        </p:nvCxnSpPr>
        <p:spPr>
          <a:xfrm>
            <a:off x="12185650" y="777601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3829" name="Google Shape;3829;g21c91014dda_0_3828"/>
          <p:cNvCxnSpPr/>
          <p:nvPr/>
        </p:nvCxnSpPr>
        <p:spPr>
          <a:xfrm>
            <a:off x="6456109" y="7782362"/>
            <a:ext cx="0" cy="3403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3830" name="Google Shape;3830;g21c91014dda_0_3828"/>
          <p:cNvSpPr txBox="1">
            <a:spLocks noGrp="1"/>
          </p:cNvSpPr>
          <p:nvPr>
            <p:ph type="body" idx="3"/>
          </p:nvPr>
        </p:nvSpPr>
        <p:spPr>
          <a:xfrm>
            <a:off x="18921109" y="9152794"/>
            <a:ext cx="35556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1" name="Google Shape;3831;g21c91014dda_0_3828"/>
          <p:cNvSpPr txBox="1">
            <a:spLocks noGrp="1"/>
          </p:cNvSpPr>
          <p:nvPr>
            <p:ph type="body" idx="4"/>
          </p:nvPr>
        </p:nvSpPr>
        <p:spPr>
          <a:xfrm>
            <a:off x="18540708" y="9673395"/>
            <a:ext cx="44112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2" name="Google Shape;3832;g21c91014dda_0_3828"/>
          <p:cNvSpPr txBox="1">
            <a:spLocks noGrp="1"/>
          </p:cNvSpPr>
          <p:nvPr>
            <p:ph type="body" idx="5"/>
          </p:nvPr>
        </p:nvSpPr>
        <p:spPr>
          <a:xfrm>
            <a:off x="13156250" y="9152794"/>
            <a:ext cx="35556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3" name="Google Shape;3833;g21c91014dda_0_3828"/>
          <p:cNvSpPr txBox="1">
            <a:spLocks noGrp="1"/>
          </p:cNvSpPr>
          <p:nvPr>
            <p:ph type="body" idx="6"/>
          </p:nvPr>
        </p:nvSpPr>
        <p:spPr>
          <a:xfrm>
            <a:off x="12775848" y="9673395"/>
            <a:ext cx="44112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4" name="Google Shape;3834;g21c91014dda_0_3828"/>
          <p:cNvSpPr txBox="1">
            <a:spLocks noGrp="1"/>
          </p:cNvSpPr>
          <p:nvPr>
            <p:ph type="body" idx="7"/>
          </p:nvPr>
        </p:nvSpPr>
        <p:spPr>
          <a:xfrm>
            <a:off x="7467590" y="9152794"/>
            <a:ext cx="35556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5" name="Google Shape;3835;g21c91014dda_0_3828"/>
          <p:cNvSpPr txBox="1">
            <a:spLocks noGrp="1"/>
          </p:cNvSpPr>
          <p:nvPr>
            <p:ph type="body" idx="8"/>
          </p:nvPr>
        </p:nvSpPr>
        <p:spPr>
          <a:xfrm>
            <a:off x="7087188" y="9673395"/>
            <a:ext cx="44112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6" name="Google Shape;3836;g21c91014dda_0_3828"/>
          <p:cNvSpPr txBox="1">
            <a:spLocks noGrp="1"/>
          </p:cNvSpPr>
          <p:nvPr>
            <p:ph type="body" idx="9"/>
          </p:nvPr>
        </p:nvSpPr>
        <p:spPr>
          <a:xfrm>
            <a:off x="1728130" y="9152794"/>
            <a:ext cx="3555600" cy="55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7" name="Google Shape;3837;g21c91014dda_0_3828"/>
          <p:cNvSpPr txBox="1">
            <a:spLocks noGrp="1"/>
          </p:cNvSpPr>
          <p:nvPr>
            <p:ph type="body" idx="13"/>
          </p:nvPr>
        </p:nvSpPr>
        <p:spPr>
          <a:xfrm>
            <a:off x="1347728" y="9673395"/>
            <a:ext cx="4411200" cy="165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38" name="Google Shape;3838;g21c91014dda_0_3828"/>
          <p:cNvSpPr txBox="1">
            <a:spLocks noGrp="1"/>
          </p:cNvSpPr>
          <p:nvPr>
            <p:ph type="body" idx="14"/>
          </p:nvPr>
        </p:nvSpPr>
        <p:spPr>
          <a:xfrm>
            <a:off x="7087188" y="2485562"/>
            <a:ext cx="9372000" cy="246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Main Slide">
  <p:cSld name="30_Main Slide">
    <p:spTree>
      <p:nvGrpSpPr>
        <p:cNvPr id="1" name="Shape 3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" name="Google Shape;3840;g21c91014dda_0_385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41" name="Google Shape;3841;g21c91014dda_0_385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42" name="Google Shape;3842;g21c91014dda_0_385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43" name="Google Shape;3843;g21c91014dda_0_385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44" name="Google Shape;3844;g21c91014dda_0_385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45" name="Google Shape;3845;g21c91014dda_0_3852"/>
          <p:cNvSpPr txBox="1">
            <a:spLocks noGrp="1"/>
          </p:cNvSpPr>
          <p:nvPr>
            <p:ph type="sldNum" idx="12"/>
          </p:nvPr>
        </p:nvSpPr>
        <p:spPr>
          <a:xfrm>
            <a:off x="22064133" y="12702579"/>
            <a:ext cx="7875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846" name="Google Shape;3846;g21c91014dda_0_3852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47" name="Google Shape;3847;g21c91014dda_0_3852"/>
          <p:cNvSpPr txBox="1"/>
          <p:nvPr/>
        </p:nvSpPr>
        <p:spPr>
          <a:xfrm>
            <a:off x="22174200" y="12702579"/>
            <a:ext cx="6774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Main Slide Dark">
  <p:cSld name="4_Main Slide Dark">
    <p:bg>
      <p:bgPr>
        <a:solidFill>
          <a:srgbClr val="1C1F25"/>
        </a:solidFill>
        <a:effectLst/>
      </p:bgPr>
    </p:bg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13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45" name="Google Shape;245;p132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46" name="Google Shape;246;p13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47" name="Google Shape;247;p13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48" name="Google Shape;248;p132"/>
          <p:cNvCxnSpPr/>
          <p:nvPr/>
        </p:nvCxnSpPr>
        <p:spPr>
          <a:xfrm rot="10800000">
            <a:off x="22857950" y="13207250"/>
            <a:ext cx="0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49" name="Google Shape;249;p132"/>
          <p:cNvSpPr txBox="1">
            <a:spLocks noGrp="1"/>
          </p:cNvSpPr>
          <p:nvPr>
            <p:ph type="sldNum" idx="12"/>
          </p:nvPr>
        </p:nvSpPr>
        <p:spPr>
          <a:xfrm>
            <a:off x="22372320" y="12702579"/>
            <a:ext cx="47927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50" name="Google Shape;250;p132"/>
          <p:cNvSpPr>
            <a:spLocks noGrp="1"/>
          </p:cNvSpPr>
          <p:nvPr>
            <p:ph type="pic" idx="2"/>
          </p:nvPr>
        </p:nvSpPr>
        <p:spPr>
          <a:xfrm>
            <a:off x="0" y="0"/>
            <a:ext cx="5080000" cy="4699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51" name="Google Shape;251;p132"/>
          <p:cNvSpPr>
            <a:spLocks noGrp="1"/>
          </p:cNvSpPr>
          <p:nvPr>
            <p:ph type="pic" idx="3"/>
          </p:nvPr>
        </p:nvSpPr>
        <p:spPr>
          <a:xfrm>
            <a:off x="-1" y="4826000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52" name="Google Shape;252;p132"/>
          <p:cNvSpPr>
            <a:spLocks noGrp="1"/>
          </p:cNvSpPr>
          <p:nvPr>
            <p:ph type="pic" idx="4"/>
          </p:nvPr>
        </p:nvSpPr>
        <p:spPr>
          <a:xfrm>
            <a:off x="5207000" y="-1"/>
            <a:ext cx="5080000" cy="889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53" name="Google Shape;253;p132"/>
          <p:cNvSpPr>
            <a:spLocks noGrp="1"/>
          </p:cNvSpPr>
          <p:nvPr>
            <p:ph type="pic" idx="5"/>
          </p:nvPr>
        </p:nvSpPr>
        <p:spPr>
          <a:xfrm>
            <a:off x="5206999" y="9017000"/>
            <a:ext cx="5080000" cy="4699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0_Main Slide">
  <p:cSld name="70_Main Slide">
    <p:spTree>
      <p:nvGrpSpPr>
        <p:cNvPr id="1" name="Shape 3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9" name="Google Shape;3849;g21c91014dda_0_386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50" name="Google Shape;3850;g21c91014dda_0_386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51" name="Google Shape;3851;g21c91014dda_0_386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52" name="Google Shape;3852;g21c91014dda_0_386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53" name="Google Shape;3853;g21c91014dda_0_386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54" name="Google Shape;3854;g21c91014dda_0_3861"/>
          <p:cNvSpPr txBox="1">
            <a:spLocks noGrp="1"/>
          </p:cNvSpPr>
          <p:nvPr>
            <p:ph type="sldNum" idx="12"/>
          </p:nvPr>
        </p:nvSpPr>
        <p:spPr>
          <a:xfrm>
            <a:off x="22064133" y="12702579"/>
            <a:ext cx="7875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855" name="Google Shape;3855;g21c91014dda_0_3861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56" name="Google Shape;3856;g21c91014dda_0_3861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24384000" cy="13716000"/>
          </a:xfrm>
          <a:prstGeom prst="rect">
            <a:avLst/>
          </a:prstGeom>
          <a:solidFill>
            <a:srgbClr val="1C1F25">
              <a:alpha val="749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2200"/>
              <a:buFont typeface="Quicksand"/>
              <a:buNone/>
              <a:defRPr sz="2200" b="0" i="0" u="none" strike="noStrike" cap="none"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57" name="Google Shape;3857;g21c91014dda_0_3861"/>
          <p:cNvSpPr txBox="1">
            <a:spLocks noGrp="1"/>
          </p:cNvSpPr>
          <p:nvPr>
            <p:ph type="body" idx="3"/>
          </p:nvPr>
        </p:nvSpPr>
        <p:spPr>
          <a:xfrm>
            <a:off x="7634187" y="3117949"/>
            <a:ext cx="8959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58" name="Google Shape;3858;g21c91014dda_0_3861"/>
          <p:cNvSpPr txBox="1">
            <a:spLocks noGrp="1"/>
          </p:cNvSpPr>
          <p:nvPr>
            <p:ph type="body" idx="4"/>
          </p:nvPr>
        </p:nvSpPr>
        <p:spPr>
          <a:xfrm>
            <a:off x="2791154" y="9031586"/>
            <a:ext cx="5077500" cy="169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59" name="Google Shape;3859;g21c91014dda_0_3861"/>
          <p:cNvSpPr txBox="1">
            <a:spLocks noGrp="1"/>
          </p:cNvSpPr>
          <p:nvPr>
            <p:ph type="body" idx="5"/>
          </p:nvPr>
        </p:nvSpPr>
        <p:spPr>
          <a:xfrm>
            <a:off x="2821427" y="8367548"/>
            <a:ext cx="50205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60" name="Google Shape;3860;g21c91014dda_0_3861"/>
          <p:cNvSpPr txBox="1">
            <a:spLocks noGrp="1"/>
          </p:cNvSpPr>
          <p:nvPr>
            <p:ph type="body" idx="6"/>
          </p:nvPr>
        </p:nvSpPr>
        <p:spPr>
          <a:xfrm>
            <a:off x="9667839" y="9031586"/>
            <a:ext cx="5077500" cy="169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61" name="Google Shape;3861;g21c91014dda_0_3861"/>
          <p:cNvSpPr txBox="1">
            <a:spLocks noGrp="1"/>
          </p:cNvSpPr>
          <p:nvPr>
            <p:ph type="body" idx="7"/>
          </p:nvPr>
        </p:nvSpPr>
        <p:spPr>
          <a:xfrm>
            <a:off x="16546327" y="9031585"/>
            <a:ext cx="5077500" cy="169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62" name="Google Shape;3862;g21c91014dda_0_3861"/>
          <p:cNvSpPr txBox="1">
            <a:spLocks noGrp="1"/>
          </p:cNvSpPr>
          <p:nvPr>
            <p:ph type="body" idx="8"/>
          </p:nvPr>
        </p:nvSpPr>
        <p:spPr>
          <a:xfrm>
            <a:off x="9692490" y="8370174"/>
            <a:ext cx="50205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63" name="Google Shape;3863;g21c91014dda_0_3861"/>
          <p:cNvSpPr txBox="1">
            <a:spLocks noGrp="1"/>
          </p:cNvSpPr>
          <p:nvPr>
            <p:ph type="body" idx="9"/>
          </p:nvPr>
        </p:nvSpPr>
        <p:spPr>
          <a:xfrm>
            <a:off x="16563553" y="8372800"/>
            <a:ext cx="50205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1_Main Slide">
  <p:cSld name="71_Main Slide">
    <p:spTree>
      <p:nvGrpSpPr>
        <p:cNvPr id="1" name="Shape 3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5" name="Google Shape;3865;g21c91014dda_0_3877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66" name="Google Shape;3866;g21c91014dda_0_3877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67" name="Google Shape;3867;g21c91014dda_0_3877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68" name="Google Shape;3868;g21c91014dda_0_3877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69" name="Google Shape;3869;g21c91014dda_0_3877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70" name="Google Shape;3870;g21c91014dda_0_387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871" name="Google Shape;3871;g21c91014dda_0_3877"/>
          <p:cNvSpPr/>
          <p:nvPr/>
        </p:nvSpPr>
        <p:spPr>
          <a:xfrm>
            <a:off x="14398911" y="9767972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72" name="Google Shape;3872;g21c91014dda_0_3877"/>
          <p:cNvSpPr/>
          <p:nvPr/>
        </p:nvSpPr>
        <p:spPr>
          <a:xfrm>
            <a:off x="18789470" y="9767972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73" name="Google Shape;3873;g21c91014dda_0_3877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3501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4" name="Google Shape;3874;g21c91014dda_0_3877"/>
          <p:cNvSpPr>
            <a:spLocks noGrp="1"/>
          </p:cNvSpPr>
          <p:nvPr>
            <p:ph type="pic" idx="3"/>
          </p:nvPr>
        </p:nvSpPr>
        <p:spPr>
          <a:xfrm>
            <a:off x="6350000" y="0"/>
            <a:ext cx="6350100" cy="111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5" name="Google Shape;3875;g21c91014dda_0_3877"/>
          <p:cNvSpPr txBox="1">
            <a:spLocks noGrp="1"/>
          </p:cNvSpPr>
          <p:nvPr>
            <p:ph type="body" idx="1"/>
          </p:nvPr>
        </p:nvSpPr>
        <p:spPr>
          <a:xfrm>
            <a:off x="14297313" y="2483430"/>
            <a:ext cx="60879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6" name="Google Shape;3876;g21c91014dda_0_3877"/>
          <p:cNvSpPr txBox="1">
            <a:spLocks noGrp="1"/>
          </p:cNvSpPr>
          <p:nvPr>
            <p:ph type="body" idx="4"/>
          </p:nvPr>
        </p:nvSpPr>
        <p:spPr>
          <a:xfrm>
            <a:off x="14297311" y="5993539"/>
            <a:ext cx="8560500" cy="167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7" name="Google Shape;3877;g21c91014dda_0_3877"/>
          <p:cNvSpPr txBox="1">
            <a:spLocks noGrp="1"/>
          </p:cNvSpPr>
          <p:nvPr>
            <p:ph type="body" idx="5"/>
          </p:nvPr>
        </p:nvSpPr>
        <p:spPr>
          <a:xfrm>
            <a:off x="20360447" y="10005080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8" name="Google Shape;3878;g21c91014dda_0_3877"/>
          <p:cNvSpPr txBox="1">
            <a:spLocks noGrp="1"/>
          </p:cNvSpPr>
          <p:nvPr>
            <p:ph type="body" idx="6"/>
          </p:nvPr>
        </p:nvSpPr>
        <p:spPr>
          <a:xfrm>
            <a:off x="20360447" y="10351075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79" name="Google Shape;3879;g21c91014dda_0_3877"/>
          <p:cNvSpPr txBox="1">
            <a:spLocks noGrp="1"/>
          </p:cNvSpPr>
          <p:nvPr>
            <p:ph type="body" idx="7"/>
          </p:nvPr>
        </p:nvSpPr>
        <p:spPr>
          <a:xfrm>
            <a:off x="15972369" y="10005080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80" name="Google Shape;3880;g21c91014dda_0_3877"/>
          <p:cNvSpPr txBox="1">
            <a:spLocks noGrp="1"/>
          </p:cNvSpPr>
          <p:nvPr>
            <p:ph type="body" idx="8"/>
          </p:nvPr>
        </p:nvSpPr>
        <p:spPr>
          <a:xfrm>
            <a:off x="15972369" y="10351075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2_Main Slide">
  <p:cSld name="72_Main Slide">
    <p:spTree>
      <p:nvGrpSpPr>
        <p:cNvPr id="1" name="Shape 3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2" name="Google Shape;3882;g21c91014dda_0_389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883" name="Google Shape;3883;g21c91014dda_0_389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84" name="Google Shape;3884;g21c91014dda_0_389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85" name="Google Shape;3885;g21c91014dda_0_389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86" name="Google Shape;3886;g21c91014dda_0_389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87" name="Google Shape;3887;g21c91014dda_0_389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888" name="Google Shape;3888;g21c91014dda_0_3894"/>
          <p:cNvSpPr txBox="1"/>
          <p:nvPr/>
        </p:nvSpPr>
        <p:spPr>
          <a:xfrm>
            <a:off x="22521500" y="12702579"/>
            <a:ext cx="330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3889" name="Google Shape;3889;g21c91014dda_0_3894"/>
          <p:cNvCxnSpPr/>
          <p:nvPr/>
        </p:nvCxnSpPr>
        <p:spPr>
          <a:xfrm rot="10800000">
            <a:off x="22857948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2C2E3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90" name="Google Shape;3890;g21c91014dda_0_3894"/>
          <p:cNvSpPr txBox="1">
            <a:spLocks noGrp="1"/>
          </p:cNvSpPr>
          <p:nvPr>
            <p:ph type="body" idx="1"/>
          </p:nvPr>
        </p:nvSpPr>
        <p:spPr>
          <a:xfrm>
            <a:off x="1486775" y="2484339"/>
            <a:ext cx="4990200" cy="186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1" name="Google Shape;3891;g21c91014dda_0_3894"/>
          <p:cNvSpPr txBox="1">
            <a:spLocks noGrp="1"/>
          </p:cNvSpPr>
          <p:nvPr>
            <p:ph type="body" idx="2"/>
          </p:nvPr>
        </p:nvSpPr>
        <p:spPr>
          <a:xfrm>
            <a:off x="2815360" y="5728198"/>
            <a:ext cx="4444800" cy="112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2" name="Google Shape;3892;g21c91014dda_0_3894"/>
          <p:cNvSpPr txBox="1">
            <a:spLocks noGrp="1"/>
          </p:cNvSpPr>
          <p:nvPr>
            <p:ph type="body" idx="3"/>
          </p:nvPr>
        </p:nvSpPr>
        <p:spPr>
          <a:xfrm>
            <a:off x="2815360" y="5039388"/>
            <a:ext cx="2372400" cy="5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3" name="Google Shape;3893;g21c91014dda_0_3894"/>
          <p:cNvSpPr txBox="1">
            <a:spLocks noGrp="1"/>
          </p:cNvSpPr>
          <p:nvPr>
            <p:ph type="body" idx="4"/>
          </p:nvPr>
        </p:nvSpPr>
        <p:spPr>
          <a:xfrm>
            <a:off x="10653777" y="5725635"/>
            <a:ext cx="4444800" cy="112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4" name="Google Shape;3894;g21c91014dda_0_3894"/>
          <p:cNvSpPr txBox="1">
            <a:spLocks noGrp="1"/>
          </p:cNvSpPr>
          <p:nvPr>
            <p:ph type="body" idx="5"/>
          </p:nvPr>
        </p:nvSpPr>
        <p:spPr>
          <a:xfrm>
            <a:off x="10653777" y="5036825"/>
            <a:ext cx="2372400" cy="5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5" name="Google Shape;3895;g21c91014dda_0_3894"/>
          <p:cNvSpPr txBox="1">
            <a:spLocks noGrp="1"/>
          </p:cNvSpPr>
          <p:nvPr>
            <p:ph type="body" idx="6"/>
          </p:nvPr>
        </p:nvSpPr>
        <p:spPr>
          <a:xfrm>
            <a:off x="18492194" y="5723072"/>
            <a:ext cx="4444800" cy="112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6" name="Google Shape;3896;g21c91014dda_0_3894"/>
          <p:cNvSpPr txBox="1">
            <a:spLocks noGrp="1"/>
          </p:cNvSpPr>
          <p:nvPr>
            <p:ph type="body" idx="7"/>
          </p:nvPr>
        </p:nvSpPr>
        <p:spPr>
          <a:xfrm>
            <a:off x="18492194" y="5034262"/>
            <a:ext cx="2372400" cy="5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7" name="Google Shape;3897;g21c91014dda_0_3894"/>
          <p:cNvSpPr>
            <a:spLocks noGrp="1"/>
          </p:cNvSpPr>
          <p:nvPr>
            <p:ph type="pic" idx="8"/>
          </p:nvPr>
        </p:nvSpPr>
        <p:spPr>
          <a:xfrm>
            <a:off x="0" y="8128000"/>
            <a:ext cx="8127900" cy="5588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8" name="Google Shape;3898;g21c91014dda_0_3894"/>
          <p:cNvSpPr>
            <a:spLocks noGrp="1"/>
          </p:cNvSpPr>
          <p:nvPr>
            <p:ph type="pic" idx="9"/>
          </p:nvPr>
        </p:nvSpPr>
        <p:spPr>
          <a:xfrm>
            <a:off x="8128000" y="8128000"/>
            <a:ext cx="8127900" cy="5588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899" name="Google Shape;3899;g21c91014dda_0_3894"/>
          <p:cNvSpPr>
            <a:spLocks noGrp="1"/>
          </p:cNvSpPr>
          <p:nvPr>
            <p:ph type="pic" idx="13"/>
          </p:nvPr>
        </p:nvSpPr>
        <p:spPr>
          <a:xfrm>
            <a:off x="16256000" y="8128000"/>
            <a:ext cx="8127900" cy="5588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Main Slide Dark">
  <p:cSld name="3_Main Slide Dark">
    <p:bg>
      <p:bgPr>
        <a:solidFill>
          <a:srgbClr val="1C1F25"/>
        </a:solidFill>
        <a:effectLst/>
      </p:bgPr>
    </p:bg>
    <p:spTree>
      <p:nvGrpSpPr>
        <p:cNvPr id="1" name="Shape 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" name="Google Shape;3901;g21c91014dda_0_391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02" name="Google Shape;3902;g21c91014dda_0_3913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03" name="Google Shape;3903;g21c91014dda_0_391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04" name="Google Shape;3904;g21c91014dda_0_391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05" name="Google Shape;3905;g21c91014dda_0_3913"/>
          <p:cNvCxnSpPr/>
          <p:nvPr/>
        </p:nvCxnSpPr>
        <p:spPr>
          <a:xfrm rot="10800000">
            <a:off x="22857948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06" name="Google Shape;3906;g21c91014dda_0_391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07" name="Google Shape;3907;g21c91014dda_0_391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08" name="Google Shape;3908;g21c91014dda_0_391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09" name="Google Shape;3909;g21c91014dda_0_3913"/>
          <p:cNvSpPr/>
          <p:nvPr/>
        </p:nvSpPr>
        <p:spPr>
          <a:xfrm>
            <a:off x="17526000" y="6858000"/>
            <a:ext cx="6858000" cy="6858000"/>
          </a:xfrm>
          <a:prstGeom prst="rect">
            <a:avLst/>
          </a:prstGeom>
          <a:solidFill>
            <a:srgbClr val="F7F9FF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10" name="Google Shape;3910;g21c91014dda_0_3913"/>
          <p:cNvSpPr>
            <a:spLocks noGrp="1"/>
          </p:cNvSpPr>
          <p:nvPr>
            <p:ph type="pic" idx="2"/>
          </p:nvPr>
        </p:nvSpPr>
        <p:spPr>
          <a:xfrm>
            <a:off x="17526000" y="0"/>
            <a:ext cx="6858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11" name="Google Shape;3911;g21c91014dda_0_3913"/>
          <p:cNvSpPr txBox="1">
            <a:spLocks noGrp="1"/>
          </p:cNvSpPr>
          <p:nvPr>
            <p:ph type="body" idx="1"/>
          </p:nvPr>
        </p:nvSpPr>
        <p:spPr>
          <a:xfrm>
            <a:off x="4028998" y="4332594"/>
            <a:ext cx="8866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12" name="Google Shape;3912;g21c91014dda_0_3913"/>
          <p:cNvSpPr txBox="1">
            <a:spLocks noGrp="1"/>
          </p:cNvSpPr>
          <p:nvPr>
            <p:ph type="body" idx="3"/>
          </p:nvPr>
        </p:nvSpPr>
        <p:spPr>
          <a:xfrm>
            <a:off x="4028998" y="7855403"/>
            <a:ext cx="9391800" cy="203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13" name="Google Shape;3913;g21c91014dda_0_3913"/>
          <p:cNvSpPr txBox="1">
            <a:spLocks noGrp="1"/>
          </p:cNvSpPr>
          <p:nvPr>
            <p:ph type="body" idx="4"/>
          </p:nvPr>
        </p:nvSpPr>
        <p:spPr>
          <a:xfrm>
            <a:off x="19057486" y="10003460"/>
            <a:ext cx="3907800" cy="95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14" name="Google Shape;3914;g21c91014dda_0_3913"/>
          <p:cNvSpPr txBox="1">
            <a:spLocks noGrp="1"/>
          </p:cNvSpPr>
          <p:nvPr>
            <p:ph type="body" idx="5"/>
          </p:nvPr>
        </p:nvSpPr>
        <p:spPr>
          <a:xfrm>
            <a:off x="18567402" y="11291030"/>
            <a:ext cx="4775100" cy="14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3_Main Slide">
  <p:cSld name="73_Main Slide">
    <p:spTree>
      <p:nvGrpSpPr>
        <p:cNvPr id="1" name="Shape 3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Google Shape;3916;g21c91014dda_0_392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17" name="Google Shape;3917;g21c91014dda_0_392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18" name="Google Shape;3918;g21c91014dda_0_392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19" name="Google Shape;3919;g21c91014dda_0_392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20" name="Google Shape;3920;g21c91014dda_0_392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21" name="Google Shape;3921;g21c91014dda_0_392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3922" name="Google Shape;3922;g21c91014dda_0_3928"/>
          <p:cNvCxnSpPr/>
          <p:nvPr/>
        </p:nvCxnSpPr>
        <p:spPr>
          <a:xfrm rot="10800000">
            <a:off x="15736475" y="3299749"/>
            <a:ext cx="0" cy="71673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3923" name="Google Shape;3923;g21c91014dda_0_3928"/>
          <p:cNvSpPr/>
          <p:nvPr/>
        </p:nvSpPr>
        <p:spPr>
          <a:xfrm>
            <a:off x="1532665" y="127787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24" name="Google Shape;3924;g21c91014dda_0_3928"/>
          <p:cNvSpPr/>
          <p:nvPr/>
        </p:nvSpPr>
        <p:spPr>
          <a:xfrm>
            <a:off x="2073532" y="127787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25" name="Google Shape;3925;g21c91014dda_0_3928"/>
          <p:cNvSpPr>
            <a:spLocks noGrp="1"/>
          </p:cNvSpPr>
          <p:nvPr>
            <p:ph type="pic" idx="2"/>
          </p:nvPr>
        </p:nvSpPr>
        <p:spPr>
          <a:xfrm>
            <a:off x="-1" y="-1"/>
            <a:ext cx="71898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26" name="Google Shape;3926;g21c91014dda_0_3928"/>
          <p:cNvSpPr txBox="1"/>
          <p:nvPr/>
        </p:nvSpPr>
        <p:spPr>
          <a:xfrm>
            <a:off x="1519965" y="6815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27" name="Google Shape;3927;g21c91014dda_0_3928"/>
          <p:cNvCxnSpPr/>
          <p:nvPr/>
        </p:nvCxnSpPr>
        <p:spPr>
          <a:xfrm rot="10800000">
            <a:off x="1526316" y="4774"/>
            <a:ext cx="0" cy="5064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28" name="Google Shape;3928;g21c91014dda_0_3928"/>
          <p:cNvSpPr txBox="1">
            <a:spLocks noGrp="1"/>
          </p:cNvSpPr>
          <p:nvPr>
            <p:ph type="body" idx="1"/>
          </p:nvPr>
        </p:nvSpPr>
        <p:spPr>
          <a:xfrm>
            <a:off x="8294276" y="4097191"/>
            <a:ext cx="5905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29" name="Google Shape;3929;g21c91014dda_0_3928"/>
          <p:cNvSpPr txBox="1">
            <a:spLocks noGrp="1"/>
          </p:cNvSpPr>
          <p:nvPr>
            <p:ph type="body" idx="3"/>
          </p:nvPr>
        </p:nvSpPr>
        <p:spPr>
          <a:xfrm>
            <a:off x="8306975" y="7607300"/>
            <a:ext cx="61710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0" name="Google Shape;3930;g21c91014dda_0_3928"/>
          <p:cNvSpPr txBox="1">
            <a:spLocks noGrp="1"/>
          </p:cNvSpPr>
          <p:nvPr>
            <p:ph type="body" idx="4"/>
          </p:nvPr>
        </p:nvSpPr>
        <p:spPr>
          <a:xfrm>
            <a:off x="16811164" y="3365073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1" name="Google Shape;3931;g21c91014dda_0_3928"/>
          <p:cNvSpPr txBox="1">
            <a:spLocks noGrp="1"/>
          </p:cNvSpPr>
          <p:nvPr>
            <p:ph type="body" idx="5"/>
          </p:nvPr>
        </p:nvSpPr>
        <p:spPr>
          <a:xfrm>
            <a:off x="16811166" y="3756695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2" name="Google Shape;3932;g21c91014dda_0_3928"/>
          <p:cNvSpPr txBox="1">
            <a:spLocks noGrp="1"/>
          </p:cNvSpPr>
          <p:nvPr>
            <p:ph type="body" idx="6"/>
          </p:nvPr>
        </p:nvSpPr>
        <p:spPr>
          <a:xfrm>
            <a:off x="16818086" y="6233735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3" name="Google Shape;3933;g21c91014dda_0_3928"/>
          <p:cNvSpPr txBox="1">
            <a:spLocks noGrp="1"/>
          </p:cNvSpPr>
          <p:nvPr>
            <p:ph type="body" idx="7"/>
          </p:nvPr>
        </p:nvSpPr>
        <p:spPr>
          <a:xfrm>
            <a:off x="16818088" y="6625357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4" name="Google Shape;3934;g21c91014dda_0_3928"/>
          <p:cNvSpPr txBox="1">
            <a:spLocks noGrp="1"/>
          </p:cNvSpPr>
          <p:nvPr>
            <p:ph type="body" idx="8"/>
          </p:nvPr>
        </p:nvSpPr>
        <p:spPr>
          <a:xfrm>
            <a:off x="16825008" y="9102397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35" name="Google Shape;3935;g21c91014dda_0_3928"/>
          <p:cNvSpPr txBox="1">
            <a:spLocks noGrp="1"/>
          </p:cNvSpPr>
          <p:nvPr>
            <p:ph type="body" idx="9"/>
          </p:nvPr>
        </p:nvSpPr>
        <p:spPr>
          <a:xfrm>
            <a:off x="16825009" y="9494019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4_Main Slide">
  <p:cSld name="74_Main Slide">
    <p:spTree>
      <p:nvGrpSpPr>
        <p:cNvPr id="1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g21c91014dda_0_394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38" name="Google Shape;3938;g21c91014dda_0_3949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39" name="Google Shape;3939;g21c91014dda_0_394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0" name="Google Shape;3940;g21c91014dda_0_394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1" name="Google Shape;3941;g21c91014dda_0_394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942" name="Google Shape;3942;g21c91014dda_0_3949"/>
          <p:cNvSpPr/>
          <p:nvPr/>
        </p:nvSpPr>
        <p:spPr>
          <a:xfrm>
            <a:off x="9366859" y="2558885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3" name="Google Shape;3943;g21c91014dda_0_3949"/>
          <p:cNvSpPr/>
          <p:nvPr/>
        </p:nvSpPr>
        <p:spPr>
          <a:xfrm>
            <a:off x="9366860" y="6163429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4" name="Google Shape;3944;g21c91014dda_0_3949"/>
          <p:cNvSpPr/>
          <p:nvPr/>
        </p:nvSpPr>
        <p:spPr>
          <a:xfrm>
            <a:off x="9366860" y="9767972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45" name="Google Shape;3945;g21c91014dda_0_3949"/>
          <p:cNvCxnSpPr/>
          <p:nvPr/>
        </p:nvCxnSpPr>
        <p:spPr>
          <a:xfrm>
            <a:off x="9971779" y="3984982"/>
            <a:ext cx="0" cy="2149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3946" name="Google Shape;3946;g21c91014dda_0_3949"/>
          <p:cNvCxnSpPr/>
          <p:nvPr/>
        </p:nvCxnSpPr>
        <p:spPr>
          <a:xfrm>
            <a:off x="9971778" y="7589526"/>
            <a:ext cx="0" cy="2149500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47" name="Google Shape;3947;g21c91014dda_0_3949"/>
          <p:cNvSpPr>
            <a:spLocks noGrp="1"/>
          </p:cNvSpPr>
          <p:nvPr>
            <p:ph type="pic" idx="2"/>
          </p:nvPr>
        </p:nvSpPr>
        <p:spPr>
          <a:xfrm>
            <a:off x="17398841" y="0"/>
            <a:ext cx="69852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48" name="Google Shape;3948;g21c91014dda_0_3949"/>
          <p:cNvSpPr txBox="1">
            <a:spLocks noGrp="1"/>
          </p:cNvSpPr>
          <p:nvPr>
            <p:ph type="body" idx="1"/>
          </p:nvPr>
        </p:nvSpPr>
        <p:spPr>
          <a:xfrm>
            <a:off x="11345306" y="2616195"/>
            <a:ext cx="31140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49" name="Google Shape;3949;g21c91014dda_0_3949"/>
          <p:cNvSpPr txBox="1">
            <a:spLocks noGrp="1"/>
          </p:cNvSpPr>
          <p:nvPr>
            <p:ph type="body" idx="3"/>
          </p:nvPr>
        </p:nvSpPr>
        <p:spPr>
          <a:xfrm>
            <a:off x="11345307" y="3007817"/>
            <a:ext cx="4692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0" name="Google Shape;3950;g21c91014dda_0_3949"/>
          <p:cNvSpPr txBox="1">
            <a:spLocks noGrp="1"/>
          </p:cNvSpPr>
          <p:nvPr>
            <p:ph type="body" idx="4"/>
          </p:nvPr>
        </p:nvSpPr>
        <p:spPr>
          <a:xfrm>
            <a:off x="11345306" y="6226325"/>
            <a:ext cx="31140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1" name="Google Shape;3951;g21c91014dda_0_3949"/>
          <p:cNvSpPr txBox="1">
            <a:spLocks noGrp="1"/>
          </p:cNvSpPr>
          <p:nvPr>
            <p:ph type="body" idx="5"/>
          </p:nvPr>
        </p:nvSpPr>
        <p:spPr>
          <a:xfrm>
            <a:off x="11345307" y="6617947"/>
            <a:ext cx="4692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2" name="Google Shape;3952;g21c91014dda_0_3949"/>
          <p:cNvSpPr txBox="1">
            <a:spLocks noGrp="1"/>
          </p:cNvSpPr>
          <p:nvPr>
            <p:ph type="body" idx="6"/>
          </p:nvPr>
        </p:nvSpPr>
        <p:spPr>
          <a:xfrm>
            <a:off x="11345306" y="9826830"/>
            <a:ext cx="31140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3" name="Google Shape;3953;g21c91014dda_0_3949"/>
          <p:cNvSpPr txBox="1">
            <a:spLocks noGrp="1"/>
          </p:cNvSpPr>
          <p:nvPr>
            <p:ph type="body" idx="7"/>
          </p:nvPr>
        </p:nvSpPr>
        <p:spPr>
          <a:xfrm>
            <a:off x="11345307" y="10218452"/>
            <a:ext cx="4692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4" name="Google Shape;3954;g21c91014dda_0_3949"/>
          <p:cNvSpPr txBox="1">
            <a:spLocks noGrp="1"/>
          </p:cNvSpPr>
          <p:nvPr>
            <p:ph type="body" idx="8"/>
          </p:nvPr>
        </p:nvSpPr>
        <p:spPr>
          <a:xfrm>
            <a:off x="3769799" y="10292637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5" name="Google Shape;3955;g21c91014dda_0_3949"/>
          <p:cNvSpPr txBox="1">
            <a:spLocks noGrp="1"/>
          </p:cNvSpPr>
          <p:nvPr>
            <p:ph type="body" idx="9"/>
          </p:nvPr>
        </p:nvSpPr>
        <p:spPr>
          <a:xfrm>
            <a:off x="3769799" y="10638632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6" name="Google Shape;3956;g21c91014dda_0_3949"/>
          <p:cNvSpPr txBox="1">
            <a:spLocks noGrp="1"/>
          </p:cNvSpPr>
          <p:nvPr>
            <p:ph type="body" idx="13"/>
          </p:nvPr>
        </p:nvSpPr>
        <p:spPr>
          <a:xfrm>
            <a:off x="1420059" y="10299099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7" name="Google Shape;3957;g21c91014dda_0_3949"/>
          <p:cNvSpPr txBox="1">
            <a:spLocks noGrp="1"/>
          </p:cNvSpPr>
          <p:nvPr>
            <p:ph type="body" idx="14"/>
          </p:nvPr>
        </p:nvSpPr>
        <p:spPr>
          <a:xfrm>
            <a:off x="1420059" y="10645094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8" name="Google Shape;3958;g21c91014dda_0_3949"/>
          <p:cNvSpPr txBox="1">
            <a:spLocks noGrp="1"/>
          </p:cNvSpPr>
          <p:nvPr>
            <p:ph type="body" idx="15"/>
          </p:nvPr>
        </p:nvSpPr>
        <p:spPr>
          <a:xfrm>
            <a:off x="1420058" y="5994401"/>
            <a:ext cx="6286800" cy="21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59" name="Google Shape;3959;g21c91014dda_0_3949"/>
          <p:cNvSpPr txBox="1">
            <a:spLocks noGrp="1"/>
          </p:cNvSpPr>
          <p:nvPr>
            <p:ph type="body" idx="16"/>
          </p:nvPr>
        </p:nvSpPr>
        <p:spPr>
          <a:xfrm>
            <a:off x="1432043" y="2479346"/>
            <a:ext cx="58281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5_Main Slide">
  <p:cSld name="75_Main Slide">
    <p:spTree>
      <p:nvGrpSpPr>
        <p:cNvPr id="1" name="Shape 3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1" name="Google Shape;3961;g21c91014dda_0_397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62" name="Google Shape;3962;g21c91014dda_0_397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63" name="Google Shape;3963;g21c91014dda_0_397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64" name="Google Shape;3964;g21c91014dda_0_397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65" name="Google Shape;3965;g21c91014dda_0_397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66" name="Google Shape;3966;g21c91014dda_0_397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3967" name="Google Shape;3967;g21c91014dda_0_3973"/>
          <p:cNvSpPr>
            <a:spLocks noGrp="1"/>
          </p:cNvSpPr>
          <p:nvPr>
            <p:ph type="pic" idx="2"/>
          </p:nvPr>
        </p:nvSpPr>
        <p:spPr>
          <a:xfrm>
            <a:off x="12192000" y="685800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68" name="Google Shape;3968;g21c91014dda_0_3973"/>
          <p:cNvSpPr>
            <a:spLocks noGrp="1"/>
          </p:cNvSpPr>
          <p:nvPr>
            <p:ph type="pic" idx="3"/>
          </p:nvPr>
        </p:nvSpPr>
        <p:spPr>
          <a:xfrm>
            <a:off x="12192000" y="0"/>
            <a:ext cx="12192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69" name="Google Shape;3969;g21c91014dda_0_3973"/>
          <p:cNvSpPr txBox="1">
            <a:spLocks noGrp="1"/>
          </p:cNvSpPr>
          <p:nvPr>
            <p:ph type="body" idx="1"/>
          </p:nvPr>
        </p:nvSpPr>
        <p:spPr>
          <a:xfrm>
            <a:off x="1408082" y="2492804"/>
            <a:ext cx="8404500" cy="24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0" name="Google Shape;3970;g21c91014dda_0_3973"/>
          <p:cNvSpPr txBox="1">
            <a:spLocks noGrp="1"/>
          </p:cNvSpPr>
          <p:nvPr>
            <p:ph type="body" idx="4"/>
          </p:nvPr>
        </p:nvSpPr>
        <p:spPr>
          <a:xfrm>
            <a:off x="4946681" y="6993420"/>
            <a:ext cx="4375200" cy="12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1" name="Google Shape;3971;g21c91014dda_0_3973"/>
          <p:cNvSpPr txBox="1">
            <a:spLocks noGrp="1"/>
          </p:cNvSpPr>
          <p:nvPr>
            <p:ph type="body" idx="5"/>
          </p:nvPr>
        </p:nvSpPr>
        <p:spPr>
          <a:xfrm>
            <a:off x="4946681" y="6490939"/>
            <a:ext cx="3314700" cy="63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2" name="Google Shape;3972;g21c91014dda_0_3973"/>
          <p:cNvSpPr txBox="1">
            <a:spLocks noGrp="1"/>
          </p:cNvSpPr>
          <p:nvPr>
            <p:ph type="body" idx="6"/>
          </p:nvPr>
        </p:nvSpPr>
        <p:spPr>
          <a:xfrm>
            <a:off x="4946681" y="10178577"/>
            <a:ext cx="4375200" cy="12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3" name="Google Shape;3973;g21c91014dda_0_3973"/>
          <p:cNvSpPr txBox="1">
            <a:spLocks noGrp="1"/>
          </p:cNvSpPr>
          <p:nvPr>
            <p:ph type="body" idx="7"/>
          </p:nvPr>
        </p:nvSpPr>
        <p:spPr>
          <a:xfrm>
            <a:off x="4946681" y="9676096"/>
            <a:ext cx="3314700" cy="63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4" name="Google Shape;3974;g21c91014dda_0_3973"/>
          <p:cNvSpPr txBox="1">
            <a:spLocks noGrp="1"/>
          </p:cNvSpPr>
          <p:nvPr>
            <p:ph type="body" idx="8"/>
          </p:nvPr>
        </p:nvSpPr>
        <p:spPr>
          <a:xfrm>
            <a:off x="1433483" y="10622199"/>
            <a:ext cx="2592300" cy="108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5" name="Google Shape;3975;g21c91014dda_0_3973"/>
          <p:cNvSpPr txBox="1">
            <a:spLocks noGrp="1"/>
          </p:cNvSpPr>
          <p:nvPr>
            <p:ph type="body" idx="9"/>
          </p:nvPr>
        </p:nvSpPr>
        <p:spPr>
          <a:xfrm>
            <a:off x="1431636" y="9310934"/>
            <a:ext cx="2594400" cy="161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6" name="Google Shape;3976;g21c91014dda_0_3973"/>
          <p:cNvSpPr txBox="1">
            <a:spLocks noGrp="1"/>
          </p:cNvSpPr>
          <p:nvPr>
            <p:ph type="body" idx="13"/>
          </p:nvPr>
        </p:nvSpPr>
        <p:spPr>
          <a:xfrm>
            <a:off x="1409929" y="7425531"/>
            <a:ext cx="2592300" cy="108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77" name="Google Shape;3977;g21c91014dda_0_3973"/>
          <p:cNvSpPr txBox="1">
            <a:spLocks noGrp="1"/>
          </p:cNvSpPr>
          <p:nvPr>
            <p:ph type="body" idx="14"/>
          </p:nvPr>
        </p:nvSpPr>
        <p:spPr>
          <a:xfrm>
            <a:off x="1408082" y="6114266"/>
            <a:ext cx="2594400" cy="161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6_Main Slide">
  <p:cSld name="76_Main Slide">
    <p:spTree>
      <p:nvGrpSpPr>
        <p:cNvPr id="1" name="Shape 3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9" name="Google Shape;3979;g21c91014dda_0_399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3980" name="Google Shape;3980;g21c91014dda_0_399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981" name="Google Shape;3981;g21c91014dda_0_399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2" name="Google Shape;3982;g21c91014dda_0_399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3" name="Google Shape;3983;g21c91014dda_0_3991"/>
          <p:cNvSpPr/>
          <p:nvPr/>
        </p:nvSpPr>
        <p:spPr>
          <a:xfrm>
            <a:off x="7535511" y="9515937"/>
            <a:ext cx="1650900" cy="1650900"/>
          </a:xfrm>
          <a:prstGeom prst="roundRect">
            <a:avLst>
              <a:gd name="adj" fmla="val 7692"/>
            </a:avLst>
          </a:pr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4" name="Google Shape;3984;g21c91014dda_0_3991"/>
          <p:cNvSpPr/>
          <p:nvPr/>
        </p:nvSpPr>
        <p:spPr>
          <a:xfrm>
            <a:off x="1532665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5" name="Google Shape;3985;g21c91014dda_0_3991"/>
          <p:cNvSpPr/>
          <p:nvPr/>
        </p:nvSpPr>
        <p:spPr>
          <a:xfrm>
            <a:off x="3533613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6" name="Google Shape;3986;g21c91014dda_0_3991"/>
          <p:cNvSpPr/>
          <p:nvPr/>
        </p:nvSpPr>
        <p:spPr>
          <a:xfrm>
            <a:off x="5534561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87" name="Google Shape;3987;g21c91014dda_0_3991"/>
          <p:cNvSpPr>
            <a:spLocks noGrp="1"/>
          </p:cNvSpPr>
          <p:nvPr>
            <p:ph type="pic" idx="2"/>
          </p:nvPr>
        </p:nvSpPr>
        <p:spPr>
          <a:xfrm>
            <a:off x="14097000" y="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88" name="Google Shape;3988;g21c91014dda_0_3991"/>
          <p:cNvSpPr>
            <a:spLocks noGrp="1"/>
          </p:cNvSpPr>
          <p:nvPr>
            <p:ph type="pic" idx="3"/>
          </p:nvPr>
        </p:nvSpPr>
        <p:spPr>
          <a:xfrm>
            <a:off x="14097000" y="4826000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89" name="Google Shape;3989;g21c91014dda_0_3991"/>
          <p:cNvSpPr>
            <a:spLocks noGrp="1"/>
          </p:cNvSpPr>
          <p:nvPr>
            <p:ph type="pic" idx="4"/>
          </p:nvPr>
        </p:nvSpPr>
        <p:spPr>
          <a:xfrm>
            <a:off x="19304000" y="901700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0" name="Google Shape;3990;g21c91014dda_0_3991"/>
          <p:cNvSpPr>
            <a:spLocks noGrp="1"/>
          </p:cNvSpPr>
          <p:nvPr>
            <p:ph type="pic" idx="5"/>
          </p:nvPr>
        </p:nvSpPr>
        <p:spPr>
          <a:xfrm>
            <a:off x="19304000" y="-1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1" name="Google Shape;3991;g21c91014dda_0_3991"/>
          <p:cNvSpPr txBox="1">
            <a:spLocks noGrp="1"/>
          </p:cNvSpPr>
          <p:nvPr>
            <p:ph type="body" idx="1"/>
          </p:nvPr>
        </p:nvSpPr>
        <p:spPr>
          <a:xfrm>
            <a:off x="1443765" y="2493897"/>
            <a:ext cx="56784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2" name="Google Shape;3992;g21c91014dda_0_3991"/>
          <p:cNvSpPr txBox="1">
            <a:spLocks noGrp="1"/>
          </p:cNvSpPr>
          <p:nvPr>
            <p:ph type="body" idx="6"/>
          </p:nvPr>
        </p:nvSpPr>
        <p:spPr>
          <a:xfrm>
            <a:off x="1443765" y="6004006"/>
            <a:ext cx="88431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3" name="Google Shape;3993;g21c91014dda_0_3991"/>
          <p:cNvSpPr txBox="1">
            <a:spLocks noGrp="1"/>
          </p:cNvSpPr>
          <p:nvPr>
            <p:ph type="body" idx="7"/>
          </p:nvPr>
        </p:nvSpPr>
        <p:spPr>
          <a:xfrm>
            <a:off x="1659666" y="10325958"/>
            <a:ext cx="14076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4" name="Google Shape;3994;g21c91014dda_0_3991"/>
          <p:cNvSpPr txBox="1">
            <a:spLocks noGrp="1"/>
          </p:cNvSpPr>
          <p:nvPr>
            <p:ph type="body" idx="8"/>
          </p:nvPr>
        </p:nvSpPr>
        <p:spPr>
          <a:xfrm>
            <a:off x="1868097" y="9651857"/>
            <a:ext cx="9801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5" name="Google Shape;3995;g21c91014dda_0_3991"/>
          <p:cNvSpPr txBox="1">
            <a:spLocks noGrp="1"/>
          </p:cNvSpPr>
          <p:nvPr>
            <p:ph type="body" idx="9"/>
          </p:nvPr>
        </p:nvSpPr>
        <p:spPr>
          <a:xfrm>
            <a:off x="3668602" y="10325958"/>
            <a:ext cx="14076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6" name="Google Shape;3996;g21c91014dda_0_3991"/>
          <p:cNvSpPr txBox="1">
            <a:spLocks noGrp="1"/>
          </p:cNvSpPr>
          <p:nvPr>
            <p:ph type="body" idx="13"/>
          </p:nvPr>
        </p:nvSpPr>
        <p:spPr>
          <a:xfrm>
            <a:off x="3877033" y="9651857"/>
            <a:ext cx="9801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7" name="Google Shape;3997;g21c91014dda_0_3991"/>
          <p:cNvSpPr txBox="1">
            <a:spLocks noGrp="1"/>
          </p:cNvSpPr>
          <p:nvPr>
            <p:ph type="body" idx="14"/>
          </p:nvPr>
        </p:nvSpPr>
        <p:spPr>
          <a:xfrm>
            <a:off x="5667913" y="10325958"/>
            <a:ext cx="14076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8" name="Google Shape;3998;g21c91014dda_0_3991"/>
          <p:cNvSpPr txBox="1">
            <a:spLocks noGrp="1"/>
          </p:cNvSpPr>
          <p:nvPr>
            <p:ph type="body" idx="15"/>
          </p:nvPr>
        </p:nvSpPr>
        <p:spPr>
          <a:xfrm>
            <a:off x="5876344" y="9651857"/>
            <a:ext cx="9801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3999" name="Google Shape;3999;g21c91014dda_0_3991"/>
          <p:cNvSpPr txBox="1">
            <a:spLocks noGrp="1"/>
          </p:cNvSpPr>
          <p:nvPr>
            <p:ph type="body" idx="16"/>
          </p:nvPr>
        </p:nvSpPr>
        <p:spPr>
          <a:xfrm>
            <a:off x="7682158" y="9783273"/>
            <a:ext cx="1357800" cy="76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Main Slide Dark">
  <p:cSld name="2_Main Slide Dark">
    <p:bg>
      <p:bgPr>
        <a:solidFill>
          <a:srgbClr val="1C1F25"/>
        </a:solidFill>
        <a:effectLst/>
      </p:bgPr>
    </p:bg>
    <p:spTree>
      <p:nvGrpSpPr>
        <p:cNvPr id="1" name="Shape 4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1" name="Google Shape;4001;g21c91014dda_0_401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02" name="Google Shape;4002;g21c91014dda_0_4013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03" name="Google Shape;4003;g21c91014dda_0_401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04" name="Google Shape;4004;g21c91014dda_0_401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05" name="Google Shape;4005;g21c91014dda_0_4013"/>
          <p:cNvCxnSpPr/>
          <p:nvPr/>
        </p:nvCxnSpPr>
        <p:spPr>
          <a:xfrm rot="10800000">
            <a:off x="22857948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06" name="Google Shape;4006;g21c91014dda_0_4013"/>
          <p:cNvSpPr txBox="1">
            <a:spLocks noGrp="1"/>
          </p:cNvSpPr>
          <p:nvPr>
            <p:ph type="sldNum" idx="12"/>
          </p:nvPr>
        </p:nvSpPr>
        <p:spPr>
          <a:xfrm>
            <a:off x="22372320" y="12702579"/>
            <a:ext cx="4794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007" name="Google Shape;4007;g21c91014dda_0_4013"/>
          <p:cNvSpPr/>
          <p:nvPr/>
        </p:nvSpPr>
        <p:spPr>
          <a:xfrm>
            <a:off x="12111107" y="9767972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08" name="Google Shape;4008;g21c91014dda_0_4013"/>
          <p:cNvSpPr/>
          <p:nvPr/>
        </p:nvSpPr>
        <p:spPr>
          <a:xfrm>
            <a:off x="16501666" y="9767972"/>
            <a:ext cx="1209816" cy="139698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09" name="Google Shape;4009;g21c91014dda_0_4013"/>
          <p:cNvSpPr>
            <a:spLocks noGrp="1"/>
          </p:cNvSpPr>
          <p:nvPr>
            <p:ph type="pic" idx="2"/>
          </p:nvPr>
        </p:nvSpPr>
        <p:spPr>
          <a:xfrm>
            <a:off x="0" y="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0" name="Google Shape;4010;g21c91014dda_0_4013"/>
          <p:cNvSpPr>
            <a:spLocks noGrp="1"/>
          </p:cNvSpPr>
          <p:nvPr>
            <p:ph type="pic" idx="3"/>
          </p:nvPr>
        </p:nvSpPr>
        <p:spPr>
          <a:xfrm>
            <a:off x="-1" y="4826000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1" name="Google Shape;4011;g21c91014dda_0_4013"/>
          <p:cNvSpPr>
            <a:spLocks noGrp="1"/>
          </p:cNvSpPr>
          <p:nvPr>
            <p:ph type="pic" idx="4"/>
          </p:nvPr>
        </p:nvSpPr>
        <p:spPr>
          <a:xfrm>
            <a:off x="5207000" y="-1"/>
            <a:ext cx="5079900" cy="8889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2" name="Google Shape;4012;g21c91014dda_0_4013"/>
          <p:cNvSpPr>
            <a:spLocks noGrp="1"/>
          </p:cNvSpPr>
          <p:nvPr>
            <p:ph type="pic" idx="5"/>
          </p:nvPr>
        </p:nvSpPr>
        <p:spPr>
          <a:xfrm>
            <a:off x="5206999" y="9017000"/>
            <a:ext cx="5079900" cy="4698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3" name="Google Shape;4013;g21c91014dda_0_4013"/>
          <p:cNvSpPr txBox="1">
            <a:spLocks noGrp="1"/>
          </p:cNvSpPr>
          <p:nvPr>
            <p:ph type="body" idx="1"/>
          </p:nvPr>
        </p:nvSpPr>
        <p:spPr>
          <a:xfrm>
            <a:off x="11990457" y="2484338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4" name="Google Shape;4014;g21c91014dda_0_4013"/>
          <p:cNvSpPr txBox="1">
            <a:spLocks noGrp="1"/>
          </p:cNvSpPr>
          <p:nvPr>
            <p:ph type="body" idx="6"/>
          </p:nvPr>
        </p:nvSpPr>
        <p:spPr>
          <a:xfrm>
            <a:off x="11990457" y="5997927"/>
            <a:ext cx="109584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5" name="Google Shape;4015;g21c91014dda_0_4013"/>
          <p:cNvSpPr txBox="1">
            <a:spLocks noGrp="1"/>
          </p:cNvSpPr>
          <p:nvPr>
            <p:ph type="body" idx="7"/>
          </p:nvPr>
        </p:nvSpPr>
        <p:spPr>
          <a:xfrm>
            <a:off x="18059944" y="10006508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6" name="Google Shape;4016;g21c91014dda_0_4013"/>
          <p:cNvSpPr txBox="1">
            <a:spLocks noGrp="1"/>
          </p:cNvSpPr>
          <p:nvPr>
            <p:ph type="body" idx="8"/>
          </p:nvPr>
        </p:nvSpPr>
        <p:spPr>
          <a:xfrm>
            <a:off x="18059944" y="10352503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7" name="Google Shape;4017;g21c91014dda_0_4013"/>
          <p:cNvSpPr txBox="1">
            <a:spLocks noGrp="1"/>
          </p:cNvSpPr>
          <p:nvPr>
            <p:ph type="body" idx="9"/>
          </p:nvPr>
        </p:nvSpPr>
        <p:spPr>
          <a:xfrm>
            <a:off x="13675733" y="9988202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18" name="Google Shape;4018;g21c91014dda_0_4013"/>
          <p:cNvSpPr txBox="1">
            <a:spLocks noGrp="1"/>
          </p:cNvSpPr>
          <p:nvPr>
            <p:ph type="body" idx="13"/>
          </p:nvPr>
        </p:nvSpPr>
        <p:spPr>
          <a:xfrm>
            <a:off x="13675733" y="10334197"/>
            <a:ext cx="1689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7_Main Slide">
  <p:cSld name="77_Main Slide">
    <p:spTree>
      <p:nvGrpSpPr>
        <p:cNvPr id="1" name="Shape 4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0" name="Google Shape;4020;g21c91014dda_0_403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21" name="Google Shape;4021;g21c91014dda_0_403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22" name="Google Shape;4022;g21c91014dda_0_403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23" name="Google Shape;4023;g21c91014dda_0_403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24" name="Google Shape;4024;g21c91014dda_0_403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25" name="Google Shape;4025;g21c91014dda_0_403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4026" name="Google Shape;4026;g21c91014dda_0_4032"/>
          <p:cNvCxnSpPr/>
          <p:nvPr/>
        </p:nvCxnSpPr>
        <p:spPr>
          <a:xfrm rot="10800000">
            <a:off x="7624300" y="4140300"/>
            <a:ext cx="0" cy="8127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027" name="Google Shape;4027;g21c91014dda_0_4032"/>
          <p:cNvCxnSpPr/>
          <p:nvPr/>
        </p:nvCxnSpPr>
        <p:spPr>
          <a:xfrm rot="10800000">
            <a:off x="11434300" y="8762887"/>
            <a:ext cx="0" cy="8145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028" name="Google Shape;4028;g21c91014dda_0_4032"/>
          <p:cNvCxnSpPr/>
          <p:nvPr/>
        </p:nvCxnSpPr>
        <p:spPr>
          <a:xfrm rot="10800000">
            <a:off x="15244300" y="4140300"/>
            <a:ext cx="0" cy="8127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029" name="Google Shape;4029;g21c91014dda_0_4032"/>
          <p:cNvCxnSpPr/>
          <p:nvPr/>
        </p:nvCxnSpPr>
        <p:spPr>
          <a:xfrm rot="10800000">
            <a:off x="19054300" y="8762887"/>
            <a:ext cx="0" cy="8145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30" name="Google Shape;4030;g21c91014dda_0_4032"/>
          <p:cNvSpPr>
            <a:spLocks noGrp="1"/>
          </p:cNvSpPr>
          <p:nvPr>
            <p:ph type="pic" idx="2"/>
          </p:nvPr>
        </p:nvSpPr>
        <p:spPr>
          <a:xfrm>
            <a:off x="761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1" name="Google Shape;4031;g21c91014dda_0_4032"/>
          <p:cNvSpPr>
            <a:spLocks noGrp="1"/>
          </p:cNvSpPr>
          <p:nvPr>
            <p:ph type="pic" idx="3"/>
          </p:nvPr>
        </p:nvSpPr>
        <p:spPr>
          <a:xfrm>
            <a:off x="1142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2" name="Google Shape;4032;g21c91014dda_0_4032"/>
          <p:cNvSpPr>
            <a:spLocks noGrp="1"/>
          </p:cNvSpPr>
          <p:nvPr>
            <p:ph type="pic" idx="4"/>
          </p:nvPr>
        </p:nvSpPr>
        <p:spPr>
          <a:xfrm>
            <a:off x="1523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3" name="Google Shape;4033;g21c91014dda_0_4032"/>
          <p:cNvSpPr>
            <a:spLocks noGrp="1"/>
          </p:cNvSpPr>
          <p:nvPr>
            <p:ph type="pic" idx="5"/>
          </p:nvPr>
        </p:nvSpPr>
        <p:spPr>
          <a:xfrm>
            <a:off x="1904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4" name="Google Shape;4034;g21c91014dda_0_4032"/>
          <p:cNvSpPr txBox="1">
            <a:spLocks noGrp="1"/>
          </p:cNvSpPr>
          <p:nvPr>
            <p:ph type="body" idx="1"/>
          </p:nvPr>
        </p:nvSpPr>
        <p:spPr>
          <a:xfrm>
            <a:off x="1428525" y="5650992"/>
            <a:ext cx="50232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5" name="Google Shape;4035;g21c91014dda_0_4032"/>
          <p:cNvSpPr txBox="1">
            <a:spLocks noGrp="1"/>
          </p:cNvSpPr>
          <p:nvPr>
            <p:ph type="body" idx="6"/>
          </p:nvPr>
        </p:nvSpPr>
        <p:spPr>
          <a:xfrm>
            <a:off x="7540225" y="3182044"/>
            <a:ext cx="33423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6" name="Google Shape;4036;g21c91014dda_0_4032"/>
          <p:cNvSpPr txBox="1">
            <a:spLocks noGrp="1"/>
          </p:cNvSpPr>
          <p:nvPr>
            <p:ph type="body" idx="7"/>
          </p:nvPr>
        </p:nvSpPr>
        <p:spPr>
          <a:xfrm>
            <a:off x="7540225" y="2494771"/>
            <a:ext cx="33423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7" name="Google Shape;4037;g21c91014dda_0_4032"/>
          <p:cNvSpPr txBox="1">
            <a:spLocks noGrp="1"/>
          </p:cNvSpPr>
          <p:nvPr>
            <p:ph type="body" idx="8"/>
          </p:nvPr>
        </p:nvSpPr>
        <p:spPr>
          <a:xfrm>
            <a:off x="11325748" y="10736507"/>
            <a:ext cx="33423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8" name="Google Shape;4038;g21c91014dda_0_4032"/>
          <p:cNvSpPr txBox="1">
            <a:spLocks noGrp="1"/>
          </p:cNvSpPr>
          <p:nvPr>
            <p:ph type="body" idx="9"/>
          </p:nvPr>
        </p:nvSpPr>
        <p:spPr>
          <a:xfrm>
            <a:off x="11325748" y="10049234"/>
            <a:ext cx="33423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39" name="Google Shape;4039;g21c91014dda_0_4032"/>
          <p:cNvSpPr txBox="1">
            <a:spLocks noGrp="1"/>
          </p:cNvSpPr>
          <p:nvPr>
            <p:ph type="body" idx="13"/>
          </p:nvPr>
        </p:nvSpPr>
        <p:spPr>
          <a:xfrm>
            <a:off x="18996386" y="10733832"/>
            <a:ext cx="33423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40" name="Google Shape;4040;g21c91014dda_0_4032"/>
          <p:cNvSpPr txBox="1">
            <a:spLocks noGrp="1"/>
          </p:cNvSpPr>
          <p:nvPr>
            <p:ph type="body" idx="14"/>
          </p:nvPr>
        </p:nvSpPr>
        <p:spPr>
          <a:xfrm>
            <a:off x="18996386" y="10046559"/>
            <a:ext cx="33423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41" name="Google Shape;4041;g21c91014dda_0_4032"/>
          <p:cNvSpPr txBox="1">
            <a:spLocks noGrp="1"/>
          </p:cNvSpPr>
          <p:nvPr>
            <p:ph type="body" idx="15"/>
          </p:nvPr>
        </p:nvSpPr>
        <p:spPr>
          <a:xfrm>
            <a:off x="15160988" y="3182044"/>
            <a:ext cx="3342300" cy="5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42" name="Google Shape;4042;g21c91014dda_0_4032"/>
          <p:cNvSpPr txBox="1">
            <a:spLocks noGrp="1"/>
          </p:cNvSpPr>
          <p:nvPr>
            <p:ph type="body" idx="16"/>
          </p:nvPr>
        </p:nvSpPr>
        <p:spPr>
          <a:xfrm>
            <a:off x="15160988" y="2494771"/>
            <a:ext cx="3342300" cy="73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Main Slide">
  <p:cSld name="38_Main Slide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13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56" name="Google Shape;256;p13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57" name="Google Shape;257;p13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58" name="Google Shape;258;p13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59" name="Google Shape;259;p13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60" name="Google Shape;260;p13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61" name="Google Shape;261;p133"/>
          <p:cNvSpPr>
            <a:spLocks noGrp="1"/>
          </p:cNvSpPr>
          <p:nvPr>
            <p:ph type="pic" idx="2"/>
          </p:nvPr>
        </p:nvSpPr>
        <p:spPr>
          <a:xfrm>
            <a:off x="7617948" y="4953000"/>
            <a:ext cx="3810001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62" name="Google Shape;262;p133"/>
          <p:cNvSpPr>
            <a:spLocks noGrp="1"/>
          </p:cNvSpPr>
          <p:nvPr>
            <p:ph type="pic" idx="3"/>
          </p:nvPr>
        </p:nvSpPr>
        <p:spPr>
          <a:xfrm>
            <a:off x="11427948" y="4953000"/>
            <a:ext cx="3810001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63" name="Google Shape;263;p133"/>
          <p:cNvSpPr>
            <a:spLocks noGrp="1"/>
          </p:cNvSpPr>
          <p:nvPr>
            <p:ph type="pic" idx="4"/>
          </p:nvPr>
        </p:nvSpPr>
        <p:spPr>
          <a:xfrm>
            <a:off x="1523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64" name="Google Shape;264;p133"/>
          <p:cNvSpPr>
            <a:spLocks noGrp="1"/>
          </p:cNvSpPr>
          <p:nvPr>
            <p:ph type="pic" idx="5"/>
          </p:nvPr>
        </p:nvSpPr>
        <p:spPr>
          <a:xfrm>
            <a:off x="19047948" y="4953000"/>
            <a:ext cx="3810000" cy="381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8_Main Slide">
  <p:cSld name="78_Main Slide">
    <p:spTree>
      <p:nvGrpSpPr>
        <p:cNvPr id="1" name="Shape 4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" name="Google Shape;4044;g21c91014dda_0_405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45" name="Google Shape;4045;g21c91014dda_0_405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46" name="Google Shape;4046;g21c91014dda_0_405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47" name="Google Shape;4047;g21c91014dda_0_405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48" name="Google Shape;4048;g21c91014dda_0_405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49" name="Google Shape;4049;g21c91014dda_0_405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050" name="Google Shape;4050;g21c91014dda_0_4056"/>
          <p:cNvSpPr/>
          <p:nvPr/>
        </p:nvSpPr>
        <p:spPr>
          <a:xfrm>
            <a:off x="0" y="0"/>
            <a:ext cx="7620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51" name="Google Shape;4051;g21c91014dda_0_405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52" name="Google Shape;4052;g21c91014dda_0_4056"/>
          <p:cNvCxnSpPr/>
          <p:nvPr/>
        </p:nvCxnSpPr>
        <p:spPr>
          <a:xfrm rot="10800000">
            <a:off x="1526316" y="-26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53" name="Google Shape;4053;g21c91014dda_0_405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54" name="Google Shape;4054;g21c91014dda_0_405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55" name="Google Shape;4055;g21c91014dda_0_4056"/>
          <p:cNvCxnSpPr/>
          <p:nvPr/>
        </p:nvCxnSpPr>
        <p:spPr>
          <a:xfrm>
            <a:off x="16901648" y="5421776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056" name="Google Shape;4056;g21c91014dda_0_4056"/>
          <p:cNvCxnSpPr/>
          <p:nvPr/>
        </p:nvCxnSpPr>
        <p:spPr>
          <a:xfrm>
            <a:off x="16901648" y="8294225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57" name="Google Shape;4057;g21c91014dda_0_4056"/>
          <p:cNvSpPr txBox="1">
            <a:spLocks noGrp="1"/>
          </p:cNvSpPr>
          <p:nvPr>
            <p:ph type="body" idx="1"/>
          </p:nvPr>
        </p:nvSpPr>
        <p:spPr>
          <a:xfrm>
            <a:off x="16811672" y="3338975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58" name="Google Shape;4058;g21c91014dda_0_4056"/>
          <p:cNvSpPr txBox="1">
            <a:spLocks noGrp="1"/>
          </p:cNvSpPr>
          <p:nvPr>
            <p:ph type="body" idx="2"/>
          </p:nvPr>
        </p:nvSpPr>
        <p:spPr>
          <a:xfrm>
            <a:off x="16811673" y="3730597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59" name="Google Shape;4059;g21c91014dda_0_4056"/>
          <p:cNvSpPr txBox="1">
            <a:spLocks noGrp="1"/>
          </p:cNvSpPr>
          <p:nvPr>
            <p:ph type="body" idx="3"/>
          </p:nvPr>
        </p:nvSpPr>
        <p:spPr>
          <a:xfrm>
            <a:off x="16811672" y="6210861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0" name="Google Shape;4060;g21c91014dda_0_4056"/>
          <p:cNvSpPr txBox="1">
            <a:spLocks noGrp="1"/>
          </p:cNvSpPr>
          <p:nvPr>
            <p:ph type="body" idx="4"/>
          </p:nvPr>
        </p:nvSpPr>
        <p:spPr>
          <a:xfrm>
            <a:off x="16811673" y="6602483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1" name="Google Shape;4061;g21c91014dda_0_4056"/>
          <p:cNvSpPr txBox="1">
            <a:spLocks noGrp="1"/>
          </p:cNvSpPr>
          <p:nvPr>
            <p:ph type="body" idx="5"/>
          </p:nvPr>
        </p:nvSpPr>
        <p:spPr>
          <a:xfrm>
            <a:off x="16811672" y="9082747"/>
            <a:ext cx="48156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2" name="Google Shape;4062;g21c91014dda_0_4056"/>
          <p:cNvSpPr txBox="1">
            <a:spLocks noGrp="1"/>
          </p:cNvSpPr>
          <p:nvPr>
            <p:ph type="body" idx="6"/>
          </p:nvPr>
        </p:nvSpPr>
        <p:spPr>
          <a:xfrm>
            <a:off x="16811673" y="9474369"/>
            <a:ext cx="60144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3" name="Google Shape;4063;g21c91014dda_0_4056"/>
          <p:cNvSpPr>
            <a:spLocks noGrp="1"/>
          </p:cNvSpPr>
          <p:nvPr>
            <p:ph type="pic" idx="7"/>
          </p:nvPr>
        </p:nvSpPr>
        <p:spPr>
          <a:xfrm>
            <a:off x="7620000" y="0"/>
            <a:ext cx="7620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4" name="Google Shape;4064;g21c91014dda_0_4056"/>
          <p:cNvSpPr txBox="1">
            <a:spLocks noGrp="1"/>
          </p:cNvSpPr>
          <p:nvPr>
            <p:ph type="body" idx="8"/>
          </p:nvPr>
        </p:nvSpPr>
        <p:spPr>
          <a:xfrm>
            <a:off x="1409701" y="4331396"/>
            <a:ext cx="50745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65" name="Google Shape;4065;g21c91014dda_0_4056"/>
          <p:cNvSpPr txBox="1">
            <a:spLocks noGrp="1"/>
          </p:cNvSpPr>
          <p:nvPr>
            <p:ph type="body" idx="9"/>
          </p:nvPr>
        </p:nvSpPr>
        <p:spPr>
          <a:xfrm>
            <a:off x="1409700" y="7848601"/>
            <a:ext cx="5074500" cy="187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9_Main Slide">
  <p:cSld name="79_Main Slide">
    <p:spTree>
      <p:nvGrpSpPr>
        <p:cNvPr id="1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7" name="Google Shape;4067;g21c91014dda_0_4079"/>
          <p:cNvSpPr/>
          <p:nvPr/>
        </p:nvSpPr>
        <p:spPr>
          <a:xfrm>
            <a:off x="1380265" y="126009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68" name="Google Shape;4068;g21c91014dda_0_4079"/>
          <p:cNvSpPr/>
          <p:nvPr/>
        </p:nvSpPr>
        <p:spPr>
          <a:xfrm>
            <a:off x="1921132" y="126009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69" name="Google Shape;4069;g21c91014dda_0_4079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70" name="Google Shape;4070;g21c91014dda_0_407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071" name="Google Shape;4071;g21c91014dda_0_4079"/>
          <p:cNvSpPr/>
          <p:nvPr/>
        </p:nvSpPr>
        <p:spPr>
          <a:xfrm>
            <a:off x="0" y="-1"/>
            <a:ext cx="64209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72" name="Google Shape;4072;g21c91014dda_0_4079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73" name="Google Shape;4073;g21c91014dda_0_4079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74" name="Google Shape;4074;g21c91014dda_0_4079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75" name="Google Shape;4075;g21c91014dda_0_4079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76" name="Google Shape;4076;g21c91014dda_0_4079"/>
          <p:cNvSpPr>
            <a:spLocks noGrp="1"/>
          </p:cNvSpPr>
          <p:nvPr>
            <p:ph type="pic" idx="2"/>
          </p:nvPr>
        </p:nvSpPr>
        <p:spPr>
          <a:xfrm>
            <a:off x="1532665" y="2539140"/>
            <a:ext cx="97764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4077" name="Google Shape;4077;g21c91014dda_0_4079"/>
          <p:cNvCxnSpPr/>
          <p:nvPr/>
        </p:nvCxnSpPr>
        <p:spPr>
          <a:xfrm>
            <a:off x="12699555" y="6788084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78" name="Google Shape;4078;g21c91014dda_0_4079"/>
          <p:cNvSpPr txBox="1">
            <a:spLocks noGrp="1"/>
          </p:cNvSpPr>
          <p:nvPr>
            <p:ph type="body" idx="1"/>
          </p:nvPr>
        </p:nvSpPr>
        <p:spPr>
          <a:xfrm>
            <a:off x="12609579" y="4705283"/>
            <a:ext cx="37068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79" name="Google Shape;4079;g21c91014dda_0_4079"/>
          <p:cNvSpPr txBox="1">
            <a:spLocks noGrp="1"/>
          </p:cNvSpPr>
          <p:nvPr>
            <p:ph type="body" idx="3"/>
          </p:nvPr>
        </p:nvSpPr>
        <p:spPr>
          <a:xfrm>
            <a:off x="12609580" y="5096905"/>
            <a:ext cx="4629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0" name="Google Shape;4080;g21c91014dda_0_4079"/>
          <p:cNvSpPr txBox="1">
            <a:spLocks noGrp="1"/>
          </p:cNvSpPr>
          <p:nvPr>
            <p:ph type="body" idx="4"/>
          </p:nvPr>
        </p:nvSpPr>
        <p:spPr>
          <a:xfrm>
            <a:off x="12609579" y="3130689"/>
            <a:ext cx="1638000" cy="10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1" name="Google Shape;4081;g21c91014dda_0_4079"/>
          <p:cNvSpPr txBox="1">
            <a:spLocks noGrp="1"/>
          </p:cNvSpPr>
          <p:nvPr>
            <p:ph type="body" idx="5"/>
          </p:nvPr>
        </p:nvSpPr>
        <p:spPr>
          <a:xfrm>
            <a:off x="18395242" y="3113855"/>
            <a:ext cx="1638000" cy="10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2" name="Google Shape;4082;g21c91014dda_0_4079"/>
          <p:cNvSpPr txBox="1">
            <a:spLocks noGrp="1"/>
          </p:cNvSpPr>
          <p:nvPr>
            <p:ph type="body" idx="6"/>
          </p:nvPr>
        </p:nvSpPr>
        <p:spPr>
          <a:xfrm>
            <a:off x="18393248" y="4706443"/>
            <a:ext cx="37068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3" name="Google Shape;4083;g21c91014dda_0_4079"/>
          <p:cNvSpPr txBox="1">
            <a:spLocks noGrp="1"/>
          </p:cNvSpPr>
          <p:nvPr>
            <p:ph type="body" idx="7"/>
          </p:nvPr>
        </p:nvSpPr>
        <p:spPr>
          <a:xfrm>
            <a:off x="18393248" y="5098065"/>
            <a:ext cx="4629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4" name="Google Shape;4084;g21c91014dda_0_4079"/>
          <p:cNvSpPr txBox="1">
            <a:spLocks noGrp="1"/>
          </p:cNvSpPr>
          <p:nvPr>
            <p:ph type="body" idx="8"/>
          </p:nvPr>
        </p:nvSpPr>
        <p:spPr>
          <a:xfrm>
            <a:off x="18393248" y="9492060"/>
            <a:ext cx="37068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5" name="Google Shape;4085;g21c91014dda_0_4079"/>
          <p:cNvSpPr txBox="1">
            <a:spLocks noGrp="1"/>
          </p:cNvSpPr>
          <p:nvPr>
            <p:ph type="body" idx="9"/>
          </p:nvPr>
        </p:nvSpPr>
        <p:spPr>
          <a:xfrm>
            <a:off x="18393248" y="9883682"/>
            <a:ext cx="4629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6" name="Google Shape;4086;g21c91014dda_0_4079"/>
          <p:cNvSpPr txBox="1">
            <a:spLocks noGrp="1"/>
          </p:cNvSpPr>
          <p:nvPr>
            <p:ph type="body" idx="13"/>
          </p:nvPr>
        </p:nvSpPr>
        <p:spPr>
          <a:xfrm>
            <a:off x="12609579" y="7918726"/>
            <a:ext cx="1638000" cy="10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7" name="Google Shape;4087;g21c91014dda_0_4079"/>
          <p:cNvSpPr txBox="1">
            <a:spLocks noGrp="1"/>
          </p:cNvSpPr>
          <p:nvPr>
            <p:ph type="body" idx="14"/>
          </p:nvPr>
        </p:nvSpPr>
        <p:spPr>
          <a:xfrm>
            <a:off x="18395242" y="7909151"/>
            <a:ext cx="1638000" cy="10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8" name="Google Shape;4088;g21c91014dda_0_4079"/>
          <p:cNvSpPr txBox="1">
            <a:spLocks noGrp="1"/>
          </p:cNvSpPr>
          <p:nvPr>
            <p:ph type="body" idx="15"/>
          </p:nvPr>
        </p:nvSpPr>
        <p:spPr>
          <a:xfrm>
            <a:off x="12604966" y="9479360"/>
            <a:ext cx="3706800" cy="48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089" name="Google Shape;4089;g21c91014dda_0_4079"/>
          <p:cNvSpPr txBox="1">
            <a:spLocks noGrp="1"/>
          </p:cNvSpPr>
          <p:nvPr>
            <p:ph type="body" idx="16"/>
          </p:nvPr>
        </p:nvSpPr>
        <p:spPr>
          <a:xfrm>
            <a:off x="12604967" y="9870982"/>
            <a:ext cx="4629600" cy="164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0_Main Slide">
  <p:cSld name="80_Main Slide"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g21c91014dda_0_410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092" name="Google Shape;4092;g21c91014dda_0_410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93" name="Google Shape;4093;g21c91014dda_0_410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94" name="Google Shape;4094;g21c91014dda_0_410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095" name="Google Shape;4095;g21c91014dda_0_410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96" name="Google Shape;4096;g21c91014dda_0_410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cxnSp>
        <p:nvCxnSpPr>
          <p:cNvPr id="4097" name="Google Shape;4097;g21c91014dda_0_4103"/>
          <p:cNvCxnSpPr/>
          <p:nvPr/>
        </p:nvCxnSpPr>
        <p:spPr>
          <a:xfrm>
            <a:off x="16012056" y="8944437"/>
            <a:ext cx="0" cy="223530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98" name="Google Shape;4098;g21c91014dda_0_4103"/>
          <p:cNvSpPr/>
          <p:nvPr/>
        </p:nvSpPr>
        <p:spPr>
          <a:xfrm>
            <a:off x="4511601" y="4469440"/>
            <a:ext cx="2811300" cy="1296600"/>
          </a:xfrm>
          <a:prstGeom prst="roundRect">
            <a:avLst>
              <a:gd name="adj" fmla="val 8332"/>
            </a:avLst>
          </a:prstGeom>
          <a:noFill/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099" name="Google Shape;4099;g21c91014dda_0_4103"/>
          <p:cNvSpPr>
            <a:spLocks noGrp="1"/>
          </p:cNvSpPr>
          <p:nvPr>
            <p:ph type="pic" idx="2"/>
          </p:nvPr>
        </p:nvSpPr>
        <p:spPr>
          <a:xfrm>
            <a:off x="0" y="6858000"/>
            <a:ext cx="81279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0" name="Google Shape;4100;g21c91014dda_0_4103"/>
          <p:cNvSpPr>
            <a:spLocks noGrp="1"/>
          </p:cNvSpPr>
          <p:nvPr>
            <p:ph type="pic" idx="3"/>
          </p:nvPr>
        </p:nvSpPr>
        <p:spPr>
          <a:xfrm>
            <a:off x="8128000" y="0"/>
            <a:ext cx="162561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1" name="Google Shape;4101;g21c91014dda_0_4103"/>
          <p:cNvSpPr txBox="1">
            <a:spLocks noGrp="1"/>
          </p:cNvSpPr>
          <p:nvPr>
            <p:ph type="body" idx="1"/>
          </p:nvPr>
        </p:nvSpPr>
        <p:spPr>
          <a:xfrm>
            <a:off x="4732772" y="2491504"/>
            <a:ext cx="1689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2" name="Google Shape;4102;g21c91014dda_0_4103"/>
          <p:cNvSpPr txBox="1">
            <a:spLocks noGrp="1"/>
          </p:cNvSpPr>
          <p:nvPr>
            <p:ph type="body" idx="4"/>
          </p:nvPr>
        </p:nvSpPr>
        <p:spPr>
          <a:xfrm>
            <a:off x="4732772" y="2837499"/>
            <a:ext cx="21204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3" name="Google Shape;4103;g21c91014dda_0_4103"/>
          <p:cNvSpPr txBox="1">
            <a:spLocks noGrp="1"/>
          </p:cNvSpPr>
          <p:nvPr>
            <p:ph type="body" idx="5"/>
          </p:nvPr>
        </p:nvSpPr>
        <p:spPr>
          <a:xfrm>
            <a:off x="1424263" y="2491504"/>
            <a:ext cx="1689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4" name="Google Shape;4104;g21c91014dda_0_4103"/>
          <p:cNvSpPr txBox="1">
            <a:spLocks noGrp="1"/>
          </p:cNvSpPr>
          <p:nvPr>
            <p:ph type="body" idx="6"/>
          </p:nvPr>
        </p:nvSpPr>
        <p:spPr>
          <a:xfrm>
            <a:off x="1424263" y="2837499"/>
            <a:ext cx="23391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5" name="Google Shape;4105;g21c91014dda_0_4103"/>
          <p:cNvSpPr txBox="1">
            <a:spLocks noGrp="1"/>
          </p:cNvSpPr>
          <p:nvPr>
            <p:ph type="body" idx="7"/>
          </p:nvPr>
        </p:nvSpPr>
        <p:spPr>
          <a:xfrm>
            <a:off x="1424263" y="4649316"/>
            <a:ext cx="1689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6" name="Google Shape;4106;g21c91014dda_0_4103"/>
          <p:cNvSpPr txBox="1">
            <a:spLocks noGrp="1"/>
          </p:cNvSpPr>
          <p:nvPr>
            <p:ph type="body" idx="8"/>
          </p:nvPr>
        </p:nvSpPr>
        <p:spPr>
          <a:xfrm>
            <a:off x="1424263" y="4995311"/>
            <a:ext cx="23487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7" name="Google Shape;4107;g21c91014dda_0_4103"/>
          <p:cNvSpPr txBox="1">
            <a:spLocks noGrp="1"/>
          </p:cNvSpPr>
          <p:nvPr>
            <p:ph type="body" idx="9"/>
          </p:nvPr>
        </p:nvSpPr>
        <p:spPr>
          <a:xfrm>
            <a:off x="4694272" y="4652867"/>
            <a:ext cx="1689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8" name="Google Shape;4108;g21c91014dda_0_4103"/>
          <p:cNvSpPr txBox="1">
            <a:spLocks noGrp="1"/>
          </p:cNvSpPr>
          <p:nvPr>
            <p:ph type="body" idx="13"/>
          </p:nvPr>
        </p:nvSpPr>
        <p:spPr>
          <a:xfrm>
            <a:off x="4694272" y="4998862"/>
            <a:ext cx="23487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09" name="Google Shape;4109;g21c91014dda_0_4103"/>
          <p:cNvSpPr txBox="1">
            <a:spLocks noGrp="1"/>
          </p:cNvSpPr>
          <p:nvPr>
            <p:ph type="body" idx="14"/>
          </p:nvPr>
        </p:nvSpPr>
        <p:spPr>
          <a:xfrm>
            <a:off x="9367771" y="8901688"/>
            <a:ext cx="58944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10" name="Google Shape;4110;g21c91014dda_0_4103"/>
          <p:cNvSpPr txBox="1">
            <a:spLocks noGrp="1"/>
          </p:cNvSpPr>
          <p:nvPr>
            <p:ph type="body" idx="15"/>
          </p:nvPr>
        </p:nvSpPr>
        <p:spPr>
          <a:xfrm>
            <a:off x="16600286" y="8901688"/>
            <a:ext cx="64599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1_Main Slide">
  <p:cSld name="81_Main Slide">
    <p:spTree>
      <p:nvGrpSpPr>
        <p:cNvPr id="1" name="Shape 4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2" name="Google Shape;4112;g21c91014dda_0_4124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113" name="Google Shape;4113;g21c91014dda_0_4124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14" name="Google Shape;4114;g21c91014dda_0_4124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15" name="Google Shape;4115;g21c91014dda_0_4124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116" name="Google Shape;4116;g21c91014dda_0_4124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17" name="Google Shape;4117;g21c91014dda_0_412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118" name="Google Shape;4118;g21c91014dda_0_4124"/>
          <p:cNvSpPr/>
          <p:nvPr/>
        </p:nvSpPr>
        <p:spPr>
          <a:xfrm>
            <a:off x="18539948" y="2540000"/>
            <a:ext cx="4317900" cy="86361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19" name="Google Shape;4119;g21c91014dda_0_4124"/>
          <p:cNvSpPr txBox="1">
            <a:spLocks noGrp="1"/>
          </p:cNvSpPr>
          <p:nvPr>
            <p:ph type="body" idx="1"/>
          </p:nvPr>
        </p:nvSpPr>
        <p:spPr>
          <a:xfrm>
            <a:off x="11051882" y="4084491"/>
            <a:ext cx="65502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0" name="Google Shape;4120;g21c91014dda_0_4124"/>
          <p:cNvSpPr txBox="1">
            <a:spLocks noGrp="1"/>
          </p:cNvSpPr>
          <p:nvPr>
            <p:ph type="body" idx="2"/>
          </p:nvPr>
        </p:nvSpPr>
        <p:spPr>
          <a:xfrm>
            <a:off x="11051882" y="7594600"/>
            <a:ext cx="65502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1" name="Google Shape;4121;g21c91014dda_0_4124"/>
          <p:cNvSpPr txBox="1">
            <a:spLocks noGrp="1"/>
          </p:cNvSpPr>
          <p:nvPr>
            <p:ph type="body" idx="3"/>
          </p:nvPr>
        </p:nvSpPr>
        <p:spPr>
          <a:xfrm>
            <a:off x="18948400" y="5341454"/>
            <a:ext cx="3545700" cy="12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2" name="Google Shape;4122;g21c91014dda_0_4124"/>
          <p:cNvSpPr txBox="1">
            <a:spLocks noGrp="1"/>
          </p:cNvSpPr>
          <p:nvPr>
            <p:ph type="body" idx="4"/>
          </p:nvPr>
        </p:nvSpPr>
        <p:spPr>
          <a:xfrm>
            <a:off x="18948400" y="4844585"/>
            <a:ext cx="3545700" cy="5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3" name="Google Shape;4123;g21c91014dda_0_4124"/>
          <p:cNvSpPr txBox="1">
            <a:spLocks noGrp="1"/>
          </p:cNvSpPr>
          <p:nvPr>
            <p:ph type="body" idx="5"/>
          </p:nvPr>
        </p:nvSpPr>
        <p:spPr>
          <a:xfrm>
            <a:off x="18948400" y="8978341"/>
            <a:ext cx="3545700" cy="12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4" name="Google Shape;4124;g21c91014dda_0_4124"/>
          <p:cNvSpPr txBox="1">
            <a:spLocks noGrp="1"/>
          </p:cNvSpPr>
          <p:nvPr>
            <p:ph type="body" idx="6"/>
          </p:nvPr>
        </p:nvSpPr>
        <p:spPr>
          <a:xfrm>
            <a:off x="18948400" y="8481472"/>
            <a:ext cx="3545700" cy="5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5" name="Google Shape;4125;g21c91014dda_0_4124"/>
          <p:cNvSpPr>
            <a:spLocks noGrp="1"/>
          </p:cNvSpPr>
          <p:nvPr>
            <p:ph type="pic" idx="7"/>
          </p:nvPr>
        </p:nvSpPr>
        <p:spPr>
          <a:xfrm>
            <a:off x="1532665" y="2539999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6" name="Google Shape;4126;g21c91014dda_0_4124"/>
          <p:cNvSpPr>
            <a:spLocks noGrp="1"/>
          </p:cNvSpPr>
          <p:nvPr>
            <p:ph type="pic" idx="8"/>
          </p:nvPr>
        </p:nvSpPr>
        <p:spPr>
          <a:xfrm>
            <a:off x="5850664" y="2539999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7" name="Google Shape;4127;g21c91014dda_0_4124"/>
          <p:cNvSpPr>
            <a:spLocks noGrp="1"/>
          </p:cNvSpPr>
          <p:nvPr>
            <p:ph type="pic" idx="9"/>
          </p:nvPr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28" name="Google Shape;4128;g21c91014dda_0_4124"/>
          <p:cNvSpPr>
            <a:spLocks noGrp="1"/>
          </p:cNvSpPr>
          <p:nvPr>
            <p:ph type="pic" idx="13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2_Main Slide">
  <p:cSld name="82_Main Slide">
    <p:spTree>
      <p:nvGrpSpPr>
        <p:cNvPr id="1" name="Shape 4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0" name="Google Shape;4130;g21c91014dda_0_414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131" name="Google Shape;4131;g21c91014dda_0_414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32" name="Google Shape;4132;g21c91014dda_0_414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33" name="Google Shape;4133;g21c91014dda_0_414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134" name="Google Shape;4134;g21c91014dda_0_414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35" name="Google Shape;4135;g21c91014dda_0_414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136" name="Google Shape;4136;g21c91014dda_0_4142"/>
          <p:cNvSpPr/>
          <p:nvPr/>
        </p:nvSpPr>
        <p:spPr>
          <a:xfrm>
            <a:off x="10168664" y="6861637"/>
            <a:ext cx="4317900" cy="43179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37" name="Google Shape;4137;g21c91014dda_0_4142"/>
          <p:cNvSpPr/>
          <p:nvPr/>
        </p:nvSpPr>
        <p:spPr>
          <a:xfrm>
            <a:off x="5850664" y="2540000"/>
            <a:ext cx="4317900" cy="43179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38" name="Google Shape;4138;g21c91014dda_0_4142"/>
          <p:cNvSpPr/>
          <p:nvPr/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39" name="Google Shape;4139;g21c91014dda_0_4142"/>
          <p:cNvSpPr/>
          <p:nvPr/>
        </p:nvSpPr>
        <p:spPr>
          <a:xfrm>
            <a:off x="16010664" y="11078037"/>
            <a:ext cx="68535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40" name="Google Shape;4140;g21c91014dda_0_4142"/>
          <p:cNvSpPr/>
          <p:nvPr/>
        </p:nvSpPr>
        <p:spPr>
          <a:xfrm>
            <a:off x="16010664" y="11078037"/>
            <a:ext cx="60927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41" name="Google Shape;4141;g21c91014dda_0_4142"/>
          <p:cNvSpPr>
            <a:spLocks noGrp="1"/>
          </p:cNvSpPr>
          <p:nvPr>
            <p:ph type="pic" idx="2"/>
          </p:nvPr>
        </p:nvSpPr>
        <p:spPr>
          <a:xfrm>
            <a:off x="1532665" y="2540000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2" name="Google Shape;4142;g21c91014dda_0_4142"/>
          <p:cNvSpPr>
            <a:spLocks noGrp="1"/>
          </p:cNvSpPr>
          <p:nvPr>
            <p:ph type="pic" idx="3"/>
          </p:nvPr>
        </p:nvSpPr>
        <p:spPr>
          <a:xfrm>
            <a:off x="10168664" y="2540000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3" name="Google Shape;4143;g21c91014dda_0_4142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4" name="Google Shape;4144;g21c91014dda_0_4142"/>
          <p:cNvSpPr txBox="1">
            <a:spLocks noGrp="1"/>
          </p:cNvSpPr>
          <p:nvPr>
            <p:ph type="body" idx="1"/>
          </p:nvPr>
        </p:nvSpPr>
        <p:spPr>
          <a:xfrm>
            <a:off x="15927116" y="2377253"/>
            <a:ext cx="60456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5" name="Google Shape;4145;g21c91014dda_0_4142"/>
          <p:cNvSpPr txBox="1">
            <a:spLocks noGrp="1"/>
          </p:cNvSpPr>
          <p:nvPr>
            <p:ph type="body" idx="5"/>
          </p:nvPr>
        </p:nvSpPr>
        <p:spPr>
          <a:xfrm>
            <a:off x="15927116" y="5994937"/>
            <a:ext cx="7091700" cy="167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6" name="Google Shape;4146;g21c91014dda_0_4142"/>
          <p:cNvSpPr txBox="1">
            <a:spLocks noGrp="1"/>
          </p:cNvSpPr>
          <p:nvPr>
            <p:ph type="body" idx="6"/>
          </p:nvPr>
        </p:nvSpPr>
        <p:spPr>
          <a:xfrm>
            <a:off x="15869495" y="8329516"/>
            <a:ext cx="2332500" cy="115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7" name="Google Shape;4147;g21c91014dda_0_4142"/>
          <p:cNvSpPr txBox="1">
            <a:spLocks noGrp="1"/>
          </p:cNvSpPr>
          <p:nvPr>
            <p:ph type="body" idx="7"/>
          </p:nvPr>
        </p:nvSpPr>
        <p:spPr>
          <a:xfrm>
            <a:off x="15891689" y="10363882"/>
            <a:ext cx="29550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8" name="Google Shape;4148;g21c91014dda_0_4142"/>
          <p:cNvSpPr txBox="1">
            <a:spLocks noGrp="1"/>
          </p:cNvSpPr>
          <p:nvPr>
            <p:ph type="body" idx="8"/>
          </p:nvPr>
        </p:nvSpPr>
        <p:spPr>
          <a:xfrm>
            <a:off x="20853405" y="10363882"/>
            <a:ext cx="2108100" cy="5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49" name="Google Shape;4149;g21c91014dda_0_4142"/>
          <p:cNvSpPr txBox="1">
            <a:spLocks noGrp="1"/>
          </p:cNvSpPr>
          <p:nvPr>
            <p:ph type="body" idx="9"/>
          </p:nvPr>
        </p:nvSpPr>
        <p:spPr>
          <a:xfrm>
            <a:off x="6159627" y="4441962"/>
            <a:ext cx="3747300" cy="167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50" name="Google Shape;4150;g21c91014dda_0_4142"/>
          <p:cNvSpPr txBox="1">
            <a:spLocks noGrp="1"/>
          </p:cNvSpPr>
          <p:nvPr>
            <p:ph type="body" idx="13"/>
          </p:nvPr>
        </p:nvSpPr>
        <p:spPr>
          <a:xfrm>
            <a:off x="6605470" y="3931844"/>
            <a:ext cx="2855700" cy="46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51" name="Google Shape;4151;g21c91014dda_0_4142"/>
          <p:cNvSpPr txBox="1">
            <a:spLocks noGrp="1"/>
          </p:cNvSpPr>
          <p:nvPr>
            <p:ph type="body" idx="14"/>
          </p:nvPr>
        </p:nvSpPr>
        <p:spPr>
          <a:xfrm>
            <a:off x="10384627" y="8772230"/>
            <a:ext cx="3747300" cy="167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52" name="Google Shape;4152;g21c91014dda_0_4142"/>
          <p:cNvSpPr txBox="1">
            <a:spLocks noGrp="1"/>
          </p:cNvSpPr>
          <p:nvPr>
            <p:ph type="body" idx="15"/>
          </p:nvPr>
        </p:nvSpPr>
        <p:spPr>
          <a:xfrm>
            <a:off x="10830470" y="8262112"/>
            <a:ext cx="2855700" cy="46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53" name="Google Shape;4153;g21c91014dda_0_4142"/>
          <p:cNvSpPr txBox="1">
            <a:spLocks noGrp="1"/>
          </p:cNvSpPr>
          <p:nvPr>
            <p:ph type="body" idx="16"/>
          </p:nvPr>
        </p:nvSpPr>
        <p:spPr>
          <a:xfrm>
            <a:off x="1817740" y="8778580"/>
            <a:ext cx="3747300" cy="167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54" name="Google Shape;4154;g21c91014dda_0_4142"/>
          <p:cNvSpPr txBox="1">
            <a:spLocks noGrp="1"/>
          </p:cNvSpPr>
          <p:nvPr>
            <p:ph type="body" idx="17"/>
          </p:nvPr>
        </p:nvSpPr>
        <p:spPr>
          <a:xfrm>
            <a:off x="2263583" y="8268462"/>
            <a:ext cx="2855700" cy="46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4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3_Main Slide">
  <p:cSld name="83_Main Slide">
    <p:spTree>
      <p:nvGrpSpPr>
        <p:cNvPr id="1" name="Shape 4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6" name="Google Shape;4156;g21c91014dda_0_416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157" name="Google Shape;4157;g21c91014dda_0_4168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58" name="Google Shape;4158;g21c91014dda_0_416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59" name="Google Shape;4159;g21c91014dda_0_416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160" name="Google Shape;4160;g21c91014dda_0_4168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61" name="Google Shape;4161;g21c91014dda_0_416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162" name="Google Shape;4162;g21c91014dda_0_4168"/>
          <p:cNvSpPr/>
          <p:nvPr/>
        </p:nvSpPr>
        <p:spPr>
          <a:xfrm>
            <a:off x="18787638" y="7974806"/>
            <a:ext cx="1617000" cy="1296600"/>
          </a:xfrm>
          <a:prstGeom prst="roundRect">
            <a:avLst>
              <a:gd name="adj" fmla="val 833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63" name="Google Shape;4163;g21c91014dda_0_4168"/>
          <p:cNvSpPr txBox="1">
            <a:spLocks noGrp="1"/>
          </p:cNvSpPr>
          <p:nvPr>
            <p:ph type="body" idx="1"/>
          </p:nvPr>
        </p:nvSpPr>
        <p:spPr>
          <a:xfrm>
            <a:off x="9390090" y="4469885"/>
            <a:ext cx="60456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4" name="Google Shape;4164;g21c91014dda_0_4168"/>
          <p:cNvSpPr txBox="1">
            <a:spLocks noGrp="1"/>
          </p:cNvSpPr>
          <p:nvPr>
            <p:ph type="body" idx="2"/>
          </p:nvPr>
        </p:nvSpPr>
        <p:spPr>
          <a:xfrm>
            <a:off x="16202431" y="4462663"/>
            <a:ext cx="6686700" cy="248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5" name="Google Shape;4165;g21c91014dda_0_4168"/>
          <p:cNvSpPr txBox="1">
            <a:spLocks noGrp="1"/>
          </p:cNvSpPr>
          <p:nvPr>
            <p:ph type="body" idx="3"/>
          </p:nvPr>
        </p:nvSpPr>
        <p:spPr>
          <a:xfrm>
            <a:off x="16202431" y="8158215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6" name="Google Shape;4166;g21c91014dda_0_4168"/>
          <p:cNvSpPr txBox="1">
            <a:spLocks noGrp="1"/>
          </p:cNvSpPr>
          <p:nvPr>
            <p:ph type="body" idx="4"/>
          </p:nvPr>
        </p:nvSpPr>
        <p:spPr>
          <a:xfrm>
            <a:off x="16202431" y="8504210"/>
            <a:ext cx="1230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7" name="Google Shape;4167;g21c91014dda_0_4168"/>
          <p:cNvSpPr txBox="1">
            <a:spLocks noGrp="1"/>
          </p:cNvSpPr>
          <p:nvPr>
            <p:ph type="body" idx="5"/>
          </p:nvPr>
        </p:nvSpPr>
        <p:spPr>
          <a:xfrm>
            <a:off x="19042152" y="8163561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8" name="Google Shape;4168;g21c91014dda_0_4168"/>
          <p:cNvSpPr txBox="1">
            <a:spLocks noGrp="1"/>
          </p:cNvSpPr>
          <p:nvPr>
            <p:ph type="body" idx="6"/>
          </p:nvPr>
        </p:nvSpPr>
        <p:spPr>
          <a:xfrm>
            <a:off x="19042152" y="8509556"/>
            <a:ext cx="1230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69" name="Google Shape;4169;g21c91014dda_0_4168"/>
          <p:cNvSpPr txBox="1">
            <a:spLocks noGrp="1"/>
          </p:cNvSpPr>
          <p:nvPr>
            <p:ph type="body" idx="7"/>
          </p:nvPr>
        </p:nvSpPr>
        <p:spPr>
          <a:xfrm>
            <a:off x="21389111" y="8163295"/>
            <a:ext cx="1230300" cy="46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70" name="Google Shape;4170;g21c91014dda_0_4168"/>
          <p:cNvSpPr txBox="1">
            <a:spLocks noGrp="1"/>
          </p:cNvSpPr>
          <p:nvPr>
            <p:ph type="body" idx="8"/>
          </p:nvPr>
        </p:nvSpPr>
        <p:spPr>
          <a:xfrm>
            <a:off x="21389111" y="8509290"/>
            <a:ext cx="1230300" cy="62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71" name="Google Shape;4171;g21c91014dda_0_4168"/>
          <p:cNvSpPr txBox="1">
            <a:spLocks noGrp="1"/>
          </p:cNvSpPr>
          <p:nvPr>
            <p:ph type="body" idx="9"/>
          </p:nvPr>
        </p:nvSpPr>
        <p:spPr>
          <a:xfrm rot="-5400000">
            <a:off x="-1557002" y="6686562"/>
            <a:ext cx="4642800" cy="6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72" name="Google Shape;4172;g21c91014dda_0_4168"/>
          <p:cNvSpPr>
            <a:spLocks noGrp="1"/>
          </p:cNvSpPr>
          <p:nvPr>
            <p:ph type="pic" idx="13"/>
          </p:nvPr>
        </p:nvSpPr>
        <p:spPr>
          <a:xfrm>
            <a:off x="1519965" y="0"/>
            <a:ext cx="6984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4_Main Slide">
  <p:cSld name="84_Main Slide">
    <p:spTree>
      <p:nvGrpSpPr>
        <p:cNvPr id="1" name="Shape 4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4" name="Google Shape;4174;g21c91014dda_0_418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175" name="Google Shape;4175;g21c91014dda_0_418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76" name="Google Shape;4176;g21c91014dda_0_418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77" name="Google Shape;4177;g21c91014dda_0_418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178" name="Google Shape;4178;g21c91014dda_0_418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79" name="Google Shape;4179;g21c91014dda_0_418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180" name="Google Shape;4180;g21c91014dda_0_4186"/>
          <p:cNvSpPr>
            <a:spLocks noGrp="1"/>
          </p:cNvSpPr>
          <p:nvPr>
            <p:ph type="pic" idx="2"/>
          </p:nvPr>
        </p:nvSpPr>
        <p:spPr>
          <a:xfrm>
            <a:off x="13212297" y="2540000"/>
            <a:ext cx="4826100" cy="8636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1" name="Google Shape;4181;g21c91014dda_0_4186"/>
          <p:cNvSpPr>
            <a:spLocks noGrp="1"/>
          </p:cNvSpPr>
          <p:nvPr>
            <p:ph type="pic" idx="3"/>
          </p:nvPr>
        </p:nvSpPr>
        <p:spPr>
          <a:xfrm>
            <a:off x="18038297" y="2539140"/>
            <a:ext cx="4826100" cy="86361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2" name="Google Shape;4182;g21c91014dda_0_4186"/>
          <p:cNvSpPr txBox="1">
            <a:spLocks noGrp="1"/>
          </p:cNvSpPr>
          <p:nvPr>
            <p:ph type="body" idx="1"/>
          </p:nvPr>
        </p:nvSpPr>
        <p:spPr>
          <a:xfrm>
            <a:off x="1489565" y="2514146"/>
            <a:ext cx="5825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3" name="Google Shape;4183;g21c91014dda_0_4186"/>
          <p:cNvSpPr txBox="1">
            <a:spLocks noGrp="1"/>
          </p:cNvSpPr>
          <p:nvPr>
            <p:ph type="body" idx="4"/>
          </p:nvPr>
        </p:nvSpPr>
        <p:spPr>
          <a:xfrm>
            <a:off x="1428781" y="5990043"/>
            <a:ext cx="85566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4" name="Google Shape;4184;g21c91014dda_0_4186"/>
          <p:cNvSpPr txBox="1">
            <a:spLocks noGrp="1"/>
          </p:cNvSpPr>
          <p:nvPr>
            <p:ph type="body" idx="5"/>
          </p:nvPr>
        </p:nvSpPr>
        <p:spPr>
          <a:xfrm>
            <a:off x="1428781" y="10206675"/>
            <a:ext cx="4066200" cy="149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5" name="Google Shape;4185;g21c91014dda_0_4186"/>
          <p:cNvSpPr txBox="1">
            <a:spLocks noGrp="1"/>
          </p:cNvSpPr>
          <p:nvPr>
            <p:ph type="body" idx="6"/>
          </p:nvPr>
        </p:nvSpPr>
        <p:spPr>
          <a:xfrm>
            <a:off x="1428781" y="9711270"/>
            <a:ext cx="2550600" cy="39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6" name="Google Shape;4186;g21c91014dda_0_4186"/>
          <p:cNvSpPr txBox="1">
            <a:spLocks noGrp="1"/>
          </p:cNvSpPr>
          <p:nvPr>
            <p:ph type="body" idx="7"/>
          </p:nvPr>
        </p:nvSpPr>
        <p:spPr>
          <a:xfrm>
            <a:off x="6045263" y="10206675"/>
            <a:ext cx="4066200" cy="149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87" name="Google Shape;4187;g21c91014dda_0_4186"/>
          <p:cNvSpPr txBox="1">
            <a:spLocks noGrp="1"/>
          </p:cNvSpPr>
          <p:nvPr>
            <p:ph type="body" idx="8"/>
          </p:nvPr>
        </p:nvSpPr>
        <p:spPr>
          <a:xfrm>
            <a:off x="6045263" y="9711270"/>
            <a:ext cx="2550600" cy="39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5_Main Slide">
  <p:cSld name="85_Main Slide">
    <p:spTree>
      <p:nvGrpSpPr>
        <p:cNvPr id="1" name="Shape 4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9" name="Google Shape;4189;g21c91014dda_0_420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190" name="Google Shape;4190;g21c91014dda_0_420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91" name="Google Shape;4191;g21c91014dda_0_420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92" name="Google Shape;4192;g21c91014dda_0_420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193" name="Google Shape;4193;g21c91014dda_0_420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194" name="Google Shape;4194;g21c91014dda_0_420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195" name="Google Shape;4195;g21c91014dda_0_4201"/>
          <p:cNvSpPr/>
          <p:nvPr/>
        </p:nvSpPr>
        <p:spPr>
          <a:xfrm>
            <a:off x="15678763" y="9108926"/>
            <a:ext cx="2639100" cy="1680900"/>
          </a:xfrm>
          <a:prstGeom prst="roundRect">
            <a:avLst>
              <a:gd name="adj" fmla="val 6426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196" name="Google Shape;4196;g21c91014dda_0_4201"/>
          <p:cNvSpPr>
            <a:spLocks noGrp="1"/>
          </p:cNvSpPr>
          <p:nvPr>
            <p:ph type="pic" idx="2"/>
          </p:nvPr>
        </p:nvSpPr>
        <p:spPr>
          <a:xfrm>
            <a:off x="1519965" y="253844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97" name="Google Shape;4197;g21c91014dda_0_4201"/>
          <p:cNvSpPr>
            <a:spLocks noGrp="1"/>
          </p:cNvSpPr>
          <p:nvPr>
            <p:ph type="pic" idx="3"/>
          </p:nvPr>
        </p:nvSpPr>
        <p:spPr>
          <a:xfrm>
            <a:off x="4440964" y="2537056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98" name="Google Shape;4198;g21c91014dda_0_4201"/>
          <p:cNvSpPr>
            <a:spLocks noGrp="1"/>
          </p:cNvSpPr>
          <p:nvPr>
            <p:ph type="pic" idx="4"/>
          </p:nvPr>
        </p:nvSpPr>
        <p:spPr>
          <a:xfrm>
            <a:off x="7361965" y="253844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199" name="Google Shape;4199;g21c91014dda_0_4201"/>
          <p:cNvSpPr>
            <a:spLocks noGrp="1"/>
          </p:cNvSpPr>
          <p:nvPr>
            <p:ph type="pic" idx="5"/>
          </p:nvPr>
        </p:nvSpPr>
        <p:spPr>
          <a:xfrm>
            <a:off x="1519965" y="546030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0" name="Google Shape;4200;g21c91014dda_0_4201"/>
          <p:cNvSpPr>
            <a:spLocks noGrp="1"/>
          </p:cNvSpPr>
          <p:nvPr>
            <p:ph type="pic" idx="6"/>
          </p:nvPr>
        </p:nvSpPr>
        <p:spPr>
          <a:xfrm>
            <a:off x="4440964" y="5458916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1" name="Google Shape;4201;g21c91014dda_0_4201"/>
          <p:cNvSpPr>
            <a:spLocks noGrp="1"/>
          </p:cNvSpPr>
          <p:nvPr>
            <p:ph type="pic" idx="7"/>
          </p:nvPr>
        </p:nvSpPr>
        <p:spPr>
          <a:xfrm>
            <a:off x="7361965" y="5460305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2" name="Google Shape;4202;g21c91014dda_0_4201"/>
          <p:cNvSpPr>
            <a:spLocks noGrp="1"/>
          </p:cNvSpPr>
          <p:nvPr>
            <p:ph type="pic" idx="8"/>
          </p:nvPr>
        </p:nvSpPr>
        <p:spPr>
          <a:xfrm>
            <a:off x="1519965" y="8384943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3" name="Google Shape;4203;g21c91014dda_0_4201"/>
          <p:cNvSpPr>
            <a:spLocks noGrp="1"/>
          </p:cNvSpPr>
          <p:nvPr>
            <p:ph type="pic" idx="9"/>
          </p:nvPr>
        </p:nvSpPr>
        <p:spPr>
          <a:xfrm>
            <a:off x="4440964" y="8383554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4" name="Google Shape;4204;g21c91014dda_0_4201"/>
          <p:cNvSpPr>
            <a:spLocks noGrp="1"/>
          </p:cNvSpPr>
          <p:nvPr>
            <p:ph type="pic" idx="13"/>
          </p:nvPr>
        </p:nvSpPr>
        <p:spPr>
          <a:xfrm>
            <a:off x="7361965" y="8384943"/>
            <a:ext cx="2793900" cy="27939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5" name="Google Shape;4205;g21c91014dda_0_4201"/>
          <p:cNvSpPr txBox="1">
            <a:spLocks noGrp="1"/>
          </p:cNvSpPr>
          <p:nvPr>
            <p:ph type="body" idx="1"/>
          </p:nvPr>
        </p:nvSpPr>
        <p:spPr>
          <a:xfrm>
            <a:off x="12105376" y="3057756"/>
            <a:ext cx="59802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4375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6" name="Google Shape;4206;g21c91014dda_0_4201"/>
          <p:cNvSpPr txBox="1">
            <a:spLocks noGrp="1"/>
          </p:cNvSpPr>
          <p:nvPr>
            <p:ph type="body" idx="14"/>
          </p:nvPr>
        </p:nvSpPr>
        <p:spPr>
          <a:xfrm>
            <a:off x="12105375" y="6380681"/>
            <a:ext cx="10389000" cy="20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7" name="Google Shape;4207;g21c91014dda_0_4201"/>
          <p:cNvSpPr txBox="1">
            <a:spLocks noGrp="1"/>
          </p:cNvSpPr>
          <p:nvPr>
            <p:ph type="body" idx="15"/>
          </p:nvPr>
        </p:nvSpPr>
        <p:spPr>
          <a:xfrm>
            <a:off x="12069590" y="9070826"/>
            <a:ext cx="1789800" cy="11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8" name="Google Shape;4208;g21c91014dda_0_4201"/>
          <p:cNvSpPr txBox="1">
            <a:spLocks noGrp="1"/>
          </p:cNvSpPr>
          <p:nvPr>
            <p:ph type="body" idx="16"/>
          </p:nvPr>
        </p:nvSpPr>
        <p:spPr>
          <a:xfrm>
            <a:off x="13135606" y="9489869"/>
            <a:ext cx="723900" cy="6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09" name="Google Shape;4209;g21c91014dda_0_4201"/>
          <p:cNvSpPr txBox="1">
            <a:spLocks noGrp="1"/>
          </p:cNvSpPr>
          <p:nvPr>
            <p:ph type="body" idx="17"/>
          </p:nvPr>
        </p:nvSpPr>
        <p:spPr>
          <a:xfrm>
            <a:off x="12069590" y="10041760"/>
            <a:ext cx="2467800" cy="60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10" name="Google Shape;4210;g21c91014dda_0_4201"/>
          <p:cNvSpPr txBox="1">
            <a:spLocks noGrp="1"/>
          </p:cNvSpPr>
          <p:nvPr>
            <p:ph type="body" idx="18"/>
          </p:nvPr>
        </p:nvSpPr>
        <p:spPr>
          <a:xfrm>
            <a:off x="15811036" y="9070826"/>
            <a:ext cx="1789800" cy="11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11" name="Google Shape;4211;g21c91014dda_0_4201"/>
          <p:cNvSpPr txBox="1">
            <a:spLocks noGrp="1"/>
          </p:cNvSpPr>
          <p:nvPr>
            <p:ph type="body" idx="19"/>
          </p:nvPr>
        </p:nvSpPr>
        <p:spPr>
          <a:xfrm>
            <a:off x="16877053" y="9489869"/>
            <a:ext cx="723900" cy="6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12" name="Google Shape;4212;g21c91014dda_0_4201"/>
          <p:cNvSpPr txBox="1">
            <a:spLocks noGrp="1"/>
          </p:cNvSpPr>
          <p:nvPr>
            <p:ph type="body" idx="20"/>
          </p:nvPr>
        </p:nvSpPr>
        <p:spPr>
          <a:xfrm>
            <a:off x="15811036" y="10041760"/>
            <a:ext cx="2467800" cy="60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6_Main Slide">
  <p:cSld name="86_Main Slide">
    <p:spTree>
      <p:nvGrpSpPr>
        <p:cNvPr id="1" name="Shape 4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4" name="Google Shape;4214;g21c91014dda_0_422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215" name="Google Shape;4215;g21c91014dda_0_4226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16" name="Google Shape;4216;g21c91014dda_0_422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17" name="Google Shape;4217;g21c91014dda_0_422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218" name="Google Shape;4218;g21c91014dda_0_4226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19" name="Google Shape;4219;g21c91014dda_0_422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220" name="Google Shape;4220;g21c91014dda_0_4226"/>
          <p:cNvSpPr/>
          <p:nvPr/>
        </p:nvSpPr>
        <p:spPr>
          <a:xfrm>
            <a:off x="10155965" y="2539140"/>
            <a:ext cx="4317900" cy="86361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221" name="Google Shape;4221;g21c91014dda_0_4226"/>
          <p:cNvCxnSpPr/>
          <p:nvPr/>
        </p:nvCxnSpPr>
        <p:spPr>
          <a:xfrm>
            <a:off x="11818547" y="7678407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222" name="Google Shape;4222;g21c91014dda_0_4226"/>
          <p:cNvCxnSpPr/>
          <p:nvPr/>
        </p:nvCxnSpPr>
        <p:spPr>
          <a:xfrm>
            <a:off x="11818547" y="6035874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23" name="Google Shape;4223;g21c91014dda_0_4226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8636100" cy="86376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24" name="Google Shape;4224;g21c91014dda_0_4226"/>
          <p:cNvSpPr txBox="1">
            <a:spLocks noGrp="1"/>
          </p:cNvSpPr>
          <p:nvPr>
            <p:ph type="body" idx="1"/>
          </p:nvPr>
        </p:nvSpPr>
        <p:spPr>
          <a:xfrm>
            <a:off x="16348516" y="4066336"/>
            <a:ext cx="59802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25" name="Google Shape;4225;g21c91014dda_0_4226"/>
          <p:cNvSpPr txBox="1">
            <a:spLocks noGrp="1"/>
          </p:cNvSpPr>
          <p:nvPr>
            <p:ph type="body" idx="3"/>
          </p:nvPr>
        </p:nvSpPr>
        <p:spPr>
          <a:xfrm>
            <a:off x="16348516" y="7588471"/>
            <a:ext cx="6484500" cy="20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26" name="Google Shape;4226;g21c91014dda_0_4226"/>
          <p:cNvSpPr txBox="1">
            <a:spLocks noGrp="1"/>
          </p:cNvSpPr>
          <p:nvPr>
            <p:ph type="body" idx="4"/>
          </p:nvPr>
        </p:nvSpPr>
        <p:spPr>
          <a:xfrm>
            <a:off x="10550110" y="5038829"/>
            <a:ext cx="3553200" cy="64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27" name="Google Shape;4227;g21c91014dda_0_4226"/>
          <p:cNvSpPr txBox="1">
            <a:spLocks noGrp="1"/>
          </p:cNvSpPr>
          <p:nvPr>
            <p:ph type="body" idx="5"/>
          </p:nvPr>
        </p:nvSpPr>
        <p:spPr>
          <a:xfrm>
            <a:off x="10547950" y="6676419"/>
            <a:ext cx="3553200" cy="64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28" name="Google Shape;4228;g21c91014dda_0_4226"/>
          <p:cNvSpPr txBox="1">
            <a:spLocks noGrp="1"/>
          </p:cNvSpPr>
          <p:nvPr>
            <p:ph type="body" idx="6"/>
          </p:nvPr>
        </p:nvSpPr>
        <p:spPr>
          <a:xfrm>
            <a:off x="10545790" y="8314009"/>
            <a:ext cx="3553200" cy="64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7_Main Slide">
  <p:cSld name="87_Main Slide">
    <p:spTree>
      <p:nvGrpSpPr>
        <p:cNvPr id="1" name="Shape 4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0" name="Google Shape;4230;g21c91014dda_0_4242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231" name="Google Shape;4231;g21c91014dda_0_4242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32" name="Google Shape;4232;g21c91014dda_0_4242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33" name="Google Shape;4233;g21c91014dda_0_4242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234" name="Google Shape;4234;g21c91014dda_0_4242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35" name="Google Shape;4235;g21c91014dda_0_424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236" name="Google Shape;4236;g21c91014dda_0_4242"/>
          <p:cNvSpPr>
            <a:spLocks noGrp="1"/>
          </p:cNvSpPr>
          <p:nvPr>
            <p:ph type="pic" idx="2"/>
          </p:nvPr>
        </p:nvSpPr>
        <p:spPr>
          <a:xfrm>
            <a:off x="1519965" y="-1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37" name="Google Shape;4237;g21c91014dda_0_4242"/>
          <p:cNvSpPr>
            <a:spLocks noGrp="1"/>
          </p:cNvSpPr>
          <p:nvPr>
            <p:ph type="pic" idx="3"/>
          </p:nvPr>
        </p:nvSpPr>
        <p:spPr>
          <a:xfrm>
            <a:off x="6345964" y="2539140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38" name="Google Shape;4238;g21c91014dda_0_4242"/>
          <p:cNvSpPr>
            <a:spLocks noGrp="1"/>
          </p:cNvSpPr>
          <p:nvPr>
            <p:ph type="pic" idx="4"/>
          </p:nvPr>
        </p:nvSpPr>
        <p:spPr>
          <a:xfrm>
            <a:off x="11171964" y="-1"/>
            <a:ext cx="4826100" cy="111795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39" name="Google Shape;4239;g21c91014dda_0_4242"/>
          <p:cNvSpPr txBox="1">
            <a:spLocks noGrp="1"/>
          </p:cNvSpPr>
          <p:nvPr>
            <p:ph type="body" idx="1"/>
          </p:nvPr>
        </p:nvSpPr>
        <p:spPr>
          <a:xfrm>
            <a:off x="17632180" y="2455032"/>
            <a:ext cx="4862100" cy="335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40" name="Google Shape;4240;g21c91014dda_0_4242"/>
          <p:cNvSpPr txBox="1">
            <a:spLocks noGrp="1"/>
          </p:cNvSpPr>
          <p:nvPr>
            <p:ph type="body" idx="5"/>
          </p:nvPr>
        </p:nvSpPr>
        <p:spPr>
          <a:xfrm>
            <a:off x="17632180" y="8669627"/>
            <a:ext cx="4985400" cy="259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41" name="Google Shape;4241;g21c91014dda_0_4242"/>
          <p:cNvSpPr txBox="1">
            <a:spLocks noGrp="1"/>
          </p:cNvSpPr>
          <p:nvPr>
            <p:ph type="body" idx="6"/>
          </p:nvPr>
        </p:nvSpPr>
        <p:spPr>
          <a:xfrm>
            <a:off x="17632180" y="6712934"/>
            <a:ext cx="3017100" cy="158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Main Slide">
  <p:cSld name="39_Main Slide">
    <p:spTree>
      <p:nvGrpSpPr>
        <p:cNvPr id="1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13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67" name="Google Shape;267;p13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68" name="Google Shape;268;p13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69" name="Google Shape;269;p13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70" name="Google Shape;270;p13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71" name="Google Shape;271;p13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72" name="Google Shape;272;p134"/>
          <p:cNvSpPr/>
          <p:nvPr/>
        </p:nvSpPr>
        <p:spPr>
          <a:xfrm>
            <a:off x="0" y="0"/>
            <a:ext cx="7620001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73" name="Google Shape;273;p13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74" name="Google Shape;274;p134"/>
          <p:cNvCxnSpPr/>
          <p:nvPr/>
        </p:nvCxnSpPr>
        <p:spPr>
          <a:xfrm rot="10800000">
            <a:off x="1526316" y="-1"/>
            <a:ext cx="0" cy="511175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75" name="Google Shape;275;p13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76" name="Google Shape;276;p13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77" name="Google Shape;277;p134"/>
          <p:cNvSpPr>
            <a:spLocks noGrp="1"/>
          </p:cNvSpPr>
          <p:nvPr>
            <p:ph type="pic" idx="2"/>
          </p:nvPr>
        </p:nvSpPr>
        <p:spPr>
          <a:xfrm>
            <a:off x="7620000" y="0"/>
            <a:ext cx="7620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8_Main Slide">
  <p:cSld name="88_Main Slide">
    <p:spTree>
      <p:nvGrpSpPr>
        <p:cNvPr id="1" name="Shape 4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3" name="Google Shape;4243;g21c91014dda_0_4255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244" name="Google Shape;4244;g21c91014dda_0_4255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45" name="Google Shape;4245;g21c91014dda_0_4255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46" name="Google Shape;4246;g21c91014dda_0_4255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247" name="Google Shape;4247;g21c91014dda_0_4255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48" name="Google Shape;4248;g21c91014dda_0_425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249" name="Google Shape;4249;g21c91014dda_0_4255"/>
          <p:cNvSpPr>
            <a:spLocks noGrp="1"/>
          </p:cNvSpPr>
          <p:nvPr>
            <p:ph type="pic" idx="2"/>
          </p:nvPr>
        </p:nvSpPr>
        <p:spPr>
          <a:xfrm>
            <a:off x="19304000" y="0"/>
            <a:ext cx="50799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0" name="Google Shape;4250;g21c91014dda_0_4255"/>
          <p:cNvSpPr txBox="1">
            <a:spLocks noGrp="1"/>
          </p:cNvSpPr>
          <p:nvPr>
            <p:ph type="body" idx="1"/>
          </p:nvPr>
        </p:nvSpPr>
        <p:spPr>
          <a:xfrm>
            <a:off x="1450830" y="3573217"/>
            <a:ext cx="68967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1" name="Google Shape;4251;g21c91014dda_0_4255"/>
          <p:cNvSpPr txBox="1">
            <a:spLocks noGrp="1"/>
          </p:cNvSpPr>
          <p:nvPr>
            <p:ph type="body" idx="3"/>
          </p:nvPr>
        </p:nvSpPr>
        <p:spPr>
          <a:xfrm>
            <a:off x="1431580" y="6919700"/>
            <a:ext cx="8556600" cy="234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2" name="Google Shape;4252;g21c91014dda_0_4255"/>
          <p:cNvSpPr txBox="1">
            <a:spLocks noGrp="1"/>
          </p:cNvSpPr>
          <p:nvPr>
            <p:ph type="body" idx="4"/>
          </p:nvPr>
        </p:nvSpPr>
        <p:spPr>
          <a:xfrm>
            <a:off x="13126567" y="9548283"/>
            <a:ext cx="4532700" cy="19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3" name="Google Shape;4253;g21c91014dda_0_4255"/>
          <p:cNvSpPr txBox="1">
            <a:spLocks noGrp="1"/>
          </p:cNvSpPr>
          <p:nvPr>
            <p:ph type="body" idx="5"/>
          </p:nvPr>
        </p:nvSpPr>
        <p:spPr>
          <a:xfrm>
            <a:off x="13127925" y="6599467"/>
            <a:ext cx="4532700" cy="19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4" name="Google Shape;4254;g21c91014dda_0_4255"/>
          <p:cNvSpPr txBox="1">
            <a:spLocks noGrp="1"/>
          </p:cNvSpPr>
          <p:nvPr>
            <p:ph type="body" idx="6"/>
          </p:nvPr>
        </p:nvSpPr>
        <p:spPr>
          <a:xfrm>
            <a:off x="13129283" y="3650651"/>
            <a:ext cx="4532700" cy="19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5" name="Google Shape;4255;g21c91014dda_0_4255"/>
          <p:cNvSpPr txBox="1">
            <a:spLocks noGrp="1"/>
          </p:cNvSpPr>
          <p:nvPr>
            <p:ph type="body" idx="7"/>
          </p:nvPr>
        </p:nvSpPr>
        <p:spPr>
          <a:xfrm>
            <a:off x="13131647" y="3162176"/>
            <a:ext cx="27867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6" name="Google Shape;4256;g21c91014dda_0_4255"/>
          <p:cNvSpPr txBox="1">
            <a:spLocks noGrp="1"/>
          </p:cNvSpPr>
          <p:nvPr>
            <p:ph type="body" idx="8"/>
          </p:nvPr>
        </p:nvSpPr>
        <p:spPr>
          <a:xfrm>
            <a:off x="13130536" y="6099929"/>
            <a:ext cx="27867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57" name="Google Shape;4257;g21c91014dda_0_4255"/>
          <p:cNvSpPr txBox="1">
            <a:spLocks noGrp="1"/>
          </p:cNvSpPr>
          <p:nvPr>
            <p:ph type="body" idx="9"/>
          </p:nvPr>
        </p:nvSpPr>
        <p:spPr>
          <a:xfrm>
            <a:off x="13124345" y="9037682"/>
            <a:ext cx="27867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9_Main Slide">
  <p:cSld name="89_Main Slide">
    <p:spTree>
      <p:nvGrpSpPr>
        <p:cNvPr id="1" name="Shape 4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" name="Google Shape;4259;g21c91014dda_0_4271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4260" name="Google Shape;4260;g21c91014dda_0_4271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61" name="Google Shape;4261;g21c91014dda_0_4271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62" name="Google Shape;4262;g21c91014dda_0_4271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263" name="Google Shape;4263;g21c91014dda_0_4271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64" name="Google Shape;4264;g21c91014dda_0_427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  <p:sp>
        <p:nvSpPr>
          <p:cNvPr id="4265" name="Google Shape;4265;g21c91014dda_0_427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66" name="Google Shape;4266;g21c91014dda_0_4271"/>
          <p:cNvSpPr>
            <a:spLocks noGrp="1"/>
          </p:cNvSpPr>
          <p:nvPr>
            <p:ph type="pic" idx="3"/>
          </p:nvPr>
        </p:nvSpPr>
        <p:spPr>
          <a:xfrm>
            <a:off x="487680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67" name="Google Shape;4267;g21c91014dda_0_4271"/>
          <p:cNvSpPr>
            <a:spLocks noGrp="1"/>
          </p:cNvSpPr>
          <p:nvPr>
            <p:ph type="pic" idx="4"/>
          </p:nvPr>
        </p:nvSpPr>
        <p:spPr>
          <a:xfrm>
            <a:off x="9753599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68" name="Google Shape;4268;g21c91014dda_0_4271"/>
          <p:cNvSpPr>
            <a:spLocks noGrp="1"/>
          </p:cNvSpPr>
          <p:nvPr>
            <p:ph type="pic" idx="5"/>
          </p:nvPr>
        </p:nvSpPr>
        <p:spPr>
          <a:xfrm>
            <a:off x="14630398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69" name="Google Shape;4269;g21c91014dda_0_4271"/>
          <p:cNvSpPr>
            <a:spLocks noGrp="1"/>
          </p:cNvSpPr>
          <p:nvPr>
            <p:ph type="pic" idx="6"/>
          </p:nvPr>
        </p:nvSpPr>
        <p:spPr>
          <a:xfrm>
            <a:off x="19507200" y="2539140"/>
            <a:ext cx="4876800" cy="48768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0" name="Google Shape;4270;g21c91014dda_0_4271"/>
          <p:cNvSpPr txBox="1">
            <a:spLocks noGrp="1"/>
          </p:cNvSpPr>
          <p:nvPr>
            <p:ph type="body" idx="1"/>
          </p:nvPr>
        </p:nvSpPr>
        <p:spPr>
          <a:xfrm>
            <a:off x="13523494" y="8895433"/>
            <a:ext cx="8393100" cy="197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1" name="Google Shape;4271;g21c91014dda_0_4271"/>
          <p:cNvSpPr txBox="1">
            <a:spLocks noGrp="1"/>
          </p:cNvSpPr>
          <p:nvPr>
            <p:ph type="body" idx="7"/>
          </p:nvPr>
        </p:nvSpPr>
        <p:spPr>
          <a:xfrm>
            <a:off x="9331689" y="9839946"/>
            <a:ext cx="27867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2" name="Google Shape;4272;g21c91014dda_0_4271"/>
          <p:cNvSpPr txBox="1">
            <a:spLocks noGrp="1"/>
          </p:cNvSpPr>
          <p:nvPr>
            <p:ph type="body" idx="8"/>
          </p:nvPr>
        </p:nvSpPr>
        <p:spPr>
          <a:xfrm>
            <a:off x="1435295" y="8895433"/>
            <a:ext cx="4948500" cy="26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3" name="Google Shape;4273;g21c91014dda_0_4271"/>
          <p:cNvSpPr txBox="1">
            <a:spLocks noGrp="1"/>
          </p:cNvSpPr>
          <p:nvPr>
            <p:ph type="body" idx="9"/>
          </p:nvPr>
        </p:nvSpPr>
        <p:spPr>
          <a:xfrm>
            <a:off x="8859167" y="8530581"/>
            <a:ext cx="1554900" cy="112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4" name="Google Shape;4274;g21c91014dda_0_4271"/>
          <p:cNvSpPr txBox="1">
            <a:spLocks noGrp="1"/>
          </p:cNvSpPr>
          <p:nvPr>
            <p:ph type="body" idx="13"/>
          </p:nvPr>
        </p:nvSpPr>
        <p:spPr>
          <a:xfrm>
            <a:off x="10236726" y="9365390"/>
            <a:ext cx="825600" cy="42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Main Slide">
  <p:cSld name="2_Main Slide">
    <p:spTree>
      <p:nvGrpSpPr>
        <p:cNvPr id="1" name="Shape 4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6" name="Google Shape;4276;g21c91014dda_0_4288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7" name="Google Shape;4277;g21c91014dda_0_4288"/>
          <p:cNvSpPr>
            <a:spLocks noGrp="1"/>
          </p:cNvSpPr>
          <p:nvPr>
            <p:ph type="pic" idx="3"/>
          </p:nvPr>
        </p:nvSpPr>
        <p:spPr>
          <a:xfrm>
            <a:off x="14478000" y="3836789"/>
            <a:ext cx="7620000" cy="5715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78" name="Google Shape;4278;g21c91014dda_0_4288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4279" name="Google Shape;4279;g21c91014dda_0_4288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280" name="Google Shape;4280;g21c91014dda_0_4288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81" name="Google Shape;4281;g21c91014dda_0_4288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282" name="Google Shape;4282;g21c91014dda_0_4288"/>
          <p:cNvSpPr txBox="1">
            <a:spLocks noGrp="1"/>
          </p:cNvSpPr>
          <p:nvPr>
            <p:ph type="body" idx="1"/>
          </p:nvPr>
        </p:nvSpPr>
        <p:spPr>
          <a:xfrm>
            <a:off x="16142477" y="2491480"/>
            <a:ext cx="4114500" cy="61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83" name="Google Shape;4283;g21c91014dda_0_4288"/>
          <p:cNvSpPr txBox="1">
            <a:spLocks noGrp="1"/>
          </p:cNvSpPr>
          <p:nvPr>
            <p:ph type="body" idx="4"/>
          </p:nvPr>
        </p:nvSpPr>
        <p:spPr>
          <a:xfrm>
            <a:off x="16071456" y="10247770"/>
            <a:ext cx="4433100" cy="93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84" name="Google Shape;4284;g21c91014dda_0_428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Blank Slide">
  <p:cSld name="64_Blank Slide">
    <p:spTree>
      <p:nvGrpSpPr>
        <p:cNvPr id="1" name="Shape 4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6" name="Google Shape;4286;g21c91014dda_0_4298"/>
          <p:cNvSpPr txBox="1">
            <a:spLocks noGrp="1"/>
          </p:cNvSpPr>
          <p:nvPr>
            <p:ph type="body" idx="1"/>
          </p:nvPr>
        </p:nvSpPr>
        <p:spPr>
          <a:xfrm>
            <a:off x="5901464" y="2539140"/>
            <a:ext cx="4254600" cy="4254600"/>
          </a:xfrm>
          <a:prstGeom prst="rect">
            <a:avLst/>
          </a:prstGeom>
          <a:solidFill>
            <a:srgbClr val="E3E6EB">
              <a:alpha val="6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87" name="Google Shape;4287;g21c91014dda_0_4298"/>
          <p:cNvSpPr txBox="1">
            <a:spLocks noGrp="1"/>
          </p:cNvSpPr>
          <p:nvPr>
            <p:ph type="body" idx="2"/>
          </p:nvPr>
        </p:nvSpPr>
        <p:spPr>
          <a:xfrm>
            <a:off x="10282965" y="6925137"/>
            <a:ext cx="4254600" cy="42546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88" name="Google Shape;4288;g21c91014dda_0_4298"/>
          <p:cNvSpPr>
            <a:spLocks noGrp="1"/>
          </p:cNvSpPr>
          <p:nvPr>
            <p:ph type="pic" idx="3"/>
          </p:nvPr>
        </p:nvSpPr>
        <p:spPr>
          <a:xfrm>
            <a:off x="1519965" y="2539140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89" name="Google Shape;4289;g21c91014dda_0_4298"/>
          <p:cNvSpPr>
            <a:spLocks noGrp="1"/>
          </p:cNvSpPr>
          <p:nvPr>
            <p:ph type="pic" idx="4"/>
          </p:nvPr>
        </p:nvSpPr>
        <p:spPr>
          <a:xfrm>
            <a:off x="1519965" y="6925137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0" name="Google Shape;4290;g21c91014dda_0_4298"/>
          <p:cNvSpPr>
            <a:spLocks noGrp="1"/>
          </p:cNvSpPr>
          <p:nvPr>
            <p:ph type="pic" idx="5"/>
          </p:nvPr>
        </p:nvSpPr>
        <p:spPr>
          <a:xfrm>
            <a:off x="5901464" y="6925137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1" name="Google Shape;4291;g21c91014dda_0_4298"/>
          <p:cNvSpPr>
            <a:spLocks noGrp="1"/>
          </p:cNvSpPr>
          <p:nvPr>
            <p:ph type="pic" idx="6"/>
          </p:nvPr>
        </p:nvSpPr>
        <p:spPr>
          <a:xfrm>
            <a:off x="10282965" y="2539140"/>
            <a:ext cx="4254600" cy="4254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2" name="Google Shape;4292;g21c91014dda_0_4298"/>
          <p:cNvSpPr txBox="1">
            <a:spLocks noGrp="1"/>
          </p:cNvSpPr>
          <p:nvPr>
            <p:ph type="body" idx="7"/>
          </p:nvPr>
        </p:nvSpPr>
        <p:spPr>
          <a:xfrm>
            <a:off x="16455164" y="4059328"/>
            <a:ext cx="5960700" cy="222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3" name="Google Shape;4293;g21c91014dda_0_4298"/>
          <p:cNvSpPr txBox="1">
            <a:spLocks noGrp="1"/>
          </p:cNvSpPr>
          <p:nvPr>
            <p:ph type="body" idx="8"/>
          </p:nvPr>
        </p:nvSpPr>
        <p:spPr>
          <a:xfrm>
            <a:off x="16455164" y="7592293"/>
            <a:ext cx="6420000" cy="19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4" name="Google Shape;4294;g21c91014dda_0_4298"/>
          <p:cNvSpPr txBox="1">
            <a:spLocks noGrp="1"/>
          </p:cNvSpPr>
          <p:nvPr>
            <p:ph type="body" idx="9"/>
          </p:nvPr>
        </p:nvSpPr>
        <p:spPr>
          <a:xfrm>
            <a:off x="10983780" y="8825903"/>
            <a:ext cx="2853000" cy="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5" name="Google Shape;4295;g21c91014dda_0_4298"/>
          <p:cNvSpPr txBox="1">
            <a:spLocks noGrp="1"/>
          </p:cNvSpPr>
          <p:nvPr>
            <p:ph type="body" idx="13"/>
          </p:nvPr>
        </p:nvSpPr>
        <p:spPr>
          <a:xfrm>
            <a:off x="10590080" y="9332800"/>
            <a:ext cx="3640200" cy="9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6" name="Google Shape;4296;g21c91014dda_0_4298"/>
          <p:cNvSpPr txBox="1">
            <a:spLocks noGrp="1"/>
          </p:cNvSpPr>
          <p:nvPr>
            <p:ph type="body" idx="14"/>
          </p:nvPr>
        </p:nvSpPr>
        <p:spPr>
          <a:xfrm>
            <a:off x="6653470" y="4402910"/>
            <a:ext cx="2853000" cy="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7" name="Google Shape;4297;g21c91014dda_0_4298"/>
          <p:cNvSpPr txBox="1">
            <a:spLocks noGrp="1"/>
          </p:cNvSpPr>
          <p:nvPr>
            <p:ph type="body" idx="15"/>
          </p:nvPr>
        </p:nvSpPr>
        <p:spPr>
          <a:xfrm>
            <a:off x="6259770" y="4909807"/>
            <a:ext cx="3640200" cy="9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298" name="Google Shape;4298;g21c91014dda_0_429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 Slide">
  <p:cSld name="3_Blank Slide">
    <p:spTree>
      <p:nvGrpSpPr>
        <p:cNvPr id="1" name="Shape 4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" name="Google Shape;4300;g21c91014dda_0_4312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00" cy="111681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1" name="Google Shape;4301;g21c91014dda_0_4312"/>
          <p:cNvSpPr txBox="1">
            <a:spLocks noGrp="1"/>
          </p:cNvSpPr>
          <p:nvPr>
            <p:ph type="body" idx="1"/>
          </p:nvPr>
        </p:nvSpPr>
        <p:spPr>
          <a:xfrm>
            <a:off x="1519965" y="2494598"/>
            <a:ext cx="6931800" cy="222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2" name="Google Shape;4302;g21c91014dda_0_4312"/>
          <p:cNvSpPr txBox="1">
            <a:spLocks noGrp="1"/>
          </p:cNvSpPr>
          <p:nvPr>
            <p:ph type="body" idx="3"/>
          </p:nvPr>
        </p:nvSpPr>
        <p:spPr>
          <a:xfrm>
            <a:off x="1532665" y="5999888"/>
            <a:ext cx="92265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3" name="Google Shape;4303;g21c91014dda_0_4312"/>
          <p:cNvSpPr txBox="1">
            <a:spLocks noGrp="1"/>
          </p:cNvSpPr>
          <p:nvPr>
            <p:ph type="body" idx="4"/>
          </p:nvPr>
        </p:nvSpPr>
        <p:spPr>
          <a:xfrm>
            <a:off x="1786270" y="9877093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4" name="Google Shape;4304;g21c91014dda_0_4312"/>
          <p:cNvSpPr txBox="1">
            <a:spLocks noGrp="1"/>
          </p:cNvSpPr>
          <p:nvPr>
            <p:ph type="body" idx="5"/>
          </p:nvPr>
        </p:nvSpPr>
        <p:spPr>
          <a:xfrm>
            <a:off x="1786270" y="10334251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5" name="Google Shape;4305;g21c91014dda_0_4312"/>
          <p:cNvSpPr txBox="1">
            <a:spLocks noGrp="1"/>
          </p:cNvSpPr>
          <p:nvPr>
            <p:ph type="body" idx="6"/>
          </p:nvPr>
        </p:nvSpPr>
        <p:spPr>
          <a:xfrm>
            <a:off x="3787218" y="9882336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6" name="Google Shape;4306;g21c91014dda_0_4312"/>
          <p:cNvSpPr txBox="1">
            <a:spLocks noGrp="1"/>
          </p:cNvSpPr>
          <p:nvPr>
            <p:ph type="body" idx="7"/>
          </p:nvPr>
        </p:nvSpPr>
        <p:spPr>
          <a:xfrm>
            <a:off x="3787218" y="10339494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7" name="Google Shape;4307;g21c91014dda_0_4312"/>
          <p:cNvSpPr txBox="1">
            <a:spLocks noGrp="1"/>
          </p:cNvSpPr>
          <p:nvPr>
            <p:ph type="body" idx="8"/>
          </p:nvPr>
        </p:nvSpPr>
        <p:spPr>
          <a:xfrm>
            <a:off x="5788166" y="9882336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08" name="Google Shape;4308;g21c91014dda_0_4312"/>
          <p:cNvSpPr txBox="1">
            <a:spLocks noGrp="1"/>
          </p:cNvSpPr>
          <p:nvPr>
            <p:ph type="body" idx="9"/>
          </p:nvPr>
        </p:nvSpPr>
        <p:spPr>
          <a:xfrm>
            <a:off x="5788166" y="10339494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 Slide">
  <p:cSld name="7_Blank Slide">
    <p:spTree>
      <p:nvGrpSpPr>
        <p:cNvPr id="1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0" name="Google Shape;4310;g21c91014dda_0_4322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00" cy="111681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1" name="Google Shape;4311;g21c91014dda_0_4322"/>
          <p:cNvSpPr/>
          <p:nvPr/>
        </p:nvSpPr>
        <p:spPr>
          <a:xfrm>
            <a:off x="1532665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12" name="Google Shape;4312;g21c91014dda_0_4322"/>
          <p:cNvSpPr/>
          <p:nvPr/>
        </p:nvSpPr>
        <p:spPr>
          <a:xfrm>
            <a:off x="3533613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13" name="Google Shape;4313;g21c91014dda_0_4322"/>
          <p:cNvSpPr/>
          <p:nvPr/>
        </p:nvSpPr>
        <p:spPr>
          <a:xfrm>
            <a:off x="5534561" y="9515937"/>
            <a:ext cx="1650900" cy="1650900"/>
          </a:xfrm>
          <a:prstGeom prst="roundRect">
            <a:avLst>
              <a:gd name="adj" fmla="val 76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14" name="Google Shape;4314;g21c91014dda_0_4322"/>
          <p:cNvSpPr txBox="1">
            <a:spLocks noGrp="1"/>
          </p:cNvSpPr>
          <p:nvPr>
            <p:ph type="body" idx="1"/>
          </p:nvPr>
        </p:nvSpPr>
        <p:spPr>
          <a:xfrm>
            <a:off x="1519965" y="2494598"/>
            <a:ext cx="6931800" cy="222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5" name="Google Shape;4315;g21c91014dda_0_4322"/>
          <p:cNvSpPr txBox="1">
            <a:spLocks noGrp="1"/>
          </p:cNvSpPr>
          <p:nvPr>
            <p:ph type="body" idx="3"/>
          </p:nvPr>
        </p:nvSpPr>
        <p:spPr>
          <a:xfrm>
            <a:off x="1532665" y="5999888"/>
            <a:ext cx="92265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6" name="Google Shape;4316;g21c91014dda_0_4322"/>
          <p:cNvSpPr txBox="1">
            <a:spLocks noGrp="1"/>
          </p:cNvSpPr>
          <p:nvPr>
            <p:ph type="body" idx="4"/>
          </p:nvPr>
        </p:nvSpPr>
        <p:spPr>
          <a:xfrm>
            <a:off x="1786270" y="9877093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7" name="Google Shape;4317;g21c91014dda_0_4322"/>
          <p:cNvSpPr txBox="1">
            <a:spLocks noGrp="1"/>
          </p:cNvSpPr>
          <p:nvPr>
            <p:ph type="body" idx="5"/>
          </p:nvPr>
        </p:nvSpPr>
        <p:spPr>
          <a:xfrm>
            <a:off x="1786270" y="10334251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8" name="Google Shape;4318;g21c91014dda_0_4322"/>
          <p:cNvSpPr txBox="1">
            <a:spLocks noGrp="1"/>
          </p:cNvSpPr>
          <p:nvPr>
            <p:ph type="body" idx="6"/>
          </p:nvPr>
        </p:nvSpPr>
        <p:spPr>
          <a:xfrm>
            <a:off x="3787218" y="9882336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19" name="Google Shape;4319;g21c91014dda_0_4322"/>
          <p:cNvSpPr txBox="1">
            <a:spLocks noGrp="1"/>
          </p:cNvSpPr>
          <p:nvPr>
            <p:ph type="body" idx="7"/>
          </p:nvPr>
        </p:nvSpPr>
        <p:spPr>
          <a:xfrm>
            <a:off x="3787218" y="10339494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0" name="Google Shape;4320;g21c91014dda_0_4322"/>
          <p:cNvSpPr txBox="1">
            <a:spLocks noGrp="1"/>
          </p:cNvSpPr>
          <p:nvPr>
            <p:ph type="body" idx="8"/>
          </p:nvPr>
        </p:nvSpPr>
        <p:spPr>
          <a:xfrm>
            <a:off x="5788166" y="9882336"/>
            <a:ext cx="1143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1" name="Google Shape;4321;g21c91014dda_0_4322"/>
          <p:cNvSpPr txBox="1">
            <a:spLocks noGrp="1"/>
          </p:cNvSpPr>
          <p:nvPr>
            <p:ph type="body" idx="9"/>
          </p:nvPr>
        </p:nvSpPr>
        <p:spPr>
          <a:xfrm>
            <a:off x="5788166" y="10339494"/>
            <a:ext cx="11439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 Slide">
  <p:cSld name="8_Blank Slide">
    <p:spTree>
      <p:nvGrpSpPr>
        <p:cNvPr id="1" name="Shape 4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3" name="Google Shape;4323;g21c91014dda_0_4335"/>
          <p:cNvSpPr>
            <a:spLocks noGrp="1"/>
          </p:cNvSpPr>
          <p:nvPr>
            <p:ph type="pic" idx="2"/>
          </p:nvPr>
        </p:nvSpPr>
        <p:spPr>
          <a:xfrm>
            <a:off x="1219200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4" name="Google Shape;4324;g21c91014dda_0_4335"/>
          <p:cNvSpPr>
            <a:spLocks noGrp="1"/>
          </p:cNvSpPr>
          <p:nvPr>
            <p:ph type="pic" idx="3"/>
          </p:nvPr>
        </p:nvSpPr>
        <p:spPr>
          <a:xfrm>
            <a:off x="0" y="-1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5" name="Google Shape;4325;g21c91014dda_0_4335"/>
          <p:cNvSpPr txBox="1">
            <a:spLocks noGrp="1"/>
          </p:cNvSpPr>
          <p:nvPr>
            <p:ph type="body" idx="1"/>
          </p:nvPr>
        </p:nvSpPr>
        <p:spPr>
          <a:xfrm>
            <a:off x="13668334" y="1301750"/>
            <a:ext cx="2615400" cy="1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6" name="Google Shape;4326;g21c91014dda_0_4335"/>
          <p:cNvSpPr txBox="1">
            <a:spLocks noGrp="1"/>
          </p:cNvSpPr>
          <p:nvPr>
            <p:ph type="body" idx="4"/>
          </p:nvPr>
        </p:nvSpPr>
        <p:spPr>
          <a:xfrm>
            <a:off x="13668336" y="4044425"/>
            <a:ext cx="92265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7" name="Google Shape;4327;g21c91014dda_0_4335"/>
          <p:cNvSpPr txBox="1">
            <a:spLocks noGrp="1"/>
          </p:cNvSpPr>
          <p:nvPr>
            <p:ph type="body" idx="5"/>
          </p:nvPr>
        </p:nvSpPr>
        <p:spPr>
          <a:xfrm>
            <a:off x="14729573" y="1787269"/>
            <a:ext cx="631800" cy="48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8" name="Google Shape;4328;g21c91014dda_0_4335"/>
          <p:cNvSpPr txBox="1">
            <a:spLocks noGrp="1"/>
          </p:cNvSpPr>
          <p:nvPr>
            <p:ph type="body" idx="6"/>
          </p:nvPr>
        </p:nvSpPr>
        <p:spPr>
          <a:xfrm>
            <a:off x="13668336" y="2366644"/>
            <a:ext cx="26154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29" name="Google Shape;4329;g21c91014dda_0_4335"/>
          <p:cNvSpPr txBox="1">
            <a:spLocks noGrp="1"/>
          </p:cNvSpPr>
          <p:nvPr>
            <p:ph type="body" idx="7"/>
          </p:nvPr>
        </p:nvSpPr>
        <p:spPr>
          <a:xfrm>
            <a:off x="7921586" y="7982051"/>
            <a:ext cx="2615400" cy="111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0" name="Google Shape;4330;g21c91014dda_0_4335"/>
          <p:cNvSpPr txBox="1">
            <a:spLocks noGrp="1"/>
          </p:cNvSpPr>
          <p:nvPr>
            <p:ph type="body" idx="8"/>
          </p:nvPr>
        </p:nvSpPr>
        <p:spPr>
          <a:xfrm>
            <a:off x="1310273" y="10724726"/>
            <a:ext cx="92265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1" name="Google Shape;4331;g21c91014dda_0_4335"/>
          <p:cNvSpPr txBox="1">
            <a:spLocks noGrp="1"/>
          </p:cNvSpPr>
          <p:nvPr>
            <p:ph type="body" idx="9"/>
          </p:nvPr>
        </p:nvSpPr>
        <p:spPr>
          <a:xfrm>
            <a:off x="10220966" y="8467570"/>
            <a:ext cx="631800" cy="48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2" name="Google Shape;4332;g21c91014dda_0_4335"/>
          <p:cNvSpPr txBox="1">
            <a:spLocks noGrp="1"/>
          </p:cNvSpPr>
          <p:nvPr>
            <p:ph type="body" idx="13"/>
          </p:nvPr>
        </p:nvSpPr>
        <p:spPr>
          <a:xfrm>
            <a:off x="7921587" y="9046945"/>
            <a:ext cx="2615400" cy="40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 Slide">
  <p:cSld name="9_Blank Slide">
    <p:spTree>
      <p:nvGrpSpPr>
        <p:cNvPr id="1" name="Shape 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4" name="Google Shape;4334;g21c91014dda_0_4346"/>
          <p:cNvSpPr txBox="1">
            <a:spLocks noGrp="1"/>
          </p:cNvSpPr>
          <p:nvPr>
            <p:ph type="body" idx="1"/>
          </p:nvPr>
        </p:nvSpPr>
        <p:spPr>
          <a:xfrm>
            <a:off x="17526000" y="5845637"/>
            <a:ext cx="5334000" cy="5334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5" name="Google Shape;4335;g21c91014dda_0_4346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6" name="Google Shape;4336;g21c91014dda_0_4346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7" name="Google Shape;4337;g21c91014dda_0_4346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8" name="Google Shape;4338;g21c91014dda_0_4346"/>
          <p:cNvSpPr txBox="1">
            <a:spLocks noGrp="1"/>
          </p:cNvSpPr>
          <p:nvPr>
            <p:ph type="body" idx="5"/>
          </p:nvPr>
        </p:nvSpPr>
        <p:spPr>
          <a:xfrm>
            <a:off x="1519965" y="2458842"/>
            <a:ext cx="56952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39" name="Google Shape;4339;g21c91014dda_0_4346"/>
          <p:cNvSpPr txBox="1">
            <a:spLocks noGrp="1"/>
          </p:cNvSpPr>
          <p:nvPr>
            <p:ph type="body" idx="6"/>
          </p:nvPr>
        </p:nvSpPr>
        <p:spPr>
          <a:xfrm>
            <a:off x="18400913" y="8815364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0" name="Google Shape;4340;g21c91014dda_0_4346"/>
          <p:cNvSpPr txBox="1">
            <a:spLocks noGrp="1"/>
          </p:cNvSpPr>
          <p:nvPr>
            <p:ph type="body" idx="7"/>
          </p:nvPr>
        </p:nvSpPr>
        <p:spPr>
          <a:xfrm>
            <a:off x="9117965" y="2580506"/>
            <a:ext cx="5893500" cy="211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1" name="Google Shape;4341;g21c91014dda_0_4346"/>
          <p:cNvSpPr txBox="1">
            <a:spLocks noGrp="1"/>
          </p:cNvSpPr>
          <p:nvPr>
            <p:ph type="body" idx="8"/>
          </p:nvPr>
        </p:nvSpPr>
        <p:spPr>
          <a:xfrm>
            <a:off x="18728850" y="8313573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2" name="Google Shape;4342;g21c91014dda_0_434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 Slide">
  <p:cSld name="10_Blank Slide">
    <p:spTree>
      <p:nvGrpSpPr>
        <p:cNvPr id="1" name="Shape 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4" name="Google Shape;4344;g21c91014dda_0_4356"/>
          <p:cNvSpPr txBox="1">
            <a:spLocks noGrp="1"/>
          </p:cNvSpPr>
          <p:nvPr>
            <p:ph type="body" idx="1"/>
          </p:nvPr>
        </p:nvSpPr>
        <p:spPr>
          <a:xfrm>
            <a:off x="17526000" y="5845637"/>
            <a:ext cx="5334000" cy="5334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5" name="Google Shape;4345;g21c91014dda_0_4356"/>
          <p:cNvSpPr/>
          <p:nvPr/>
        </p:nvSpPr>
        <p:spPr>
          <a:xfrm>
            <a:off x="19790566" y="7245939"/>
            <a:ext cx="804870" cy="65858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4457" y="20400"/>
                </a:moveTo>
                <a:cubicBezTo>
                  <a:pt x="4686" y="18711"/>
                  <a:pt x="5897" y="18036"/>
                  <a:pt x="7134" y="17493"/>
                </a:cubicBezTo>
                <a:lnTo>
                  <a:pt x="7173" y="17477"/>
                </a:lnTo>
                <a:cubicBezTo>
                  <a:pt x="8055" y="17190"/>
                  <a:pt x="9626" y="16039"/>
                  <a:pt x="9626" y="13569"/>
                </a:cubicBezTo>
                <a:cubicBezTo>
                  <a:pt x="9626" y="11474"/>
                  <a:pt x="8932" y="10452"/>
                  <a:pt x="8558" y="9902"/>
                </a:cubicBezTo>
                <a:cubicBezTo>
                  <a:pt x="8484" y="9791"/>
                  <a:pt x="8394" y="9649"/>
                  <a:pt x="8414" y="9680"/>
                </a:cubicBezTo>
                <a:cubicBezTo>
                  <a:pt x="8384" y="9599"/>
                  <a:pt x="8237" y="9129"/>
                  <a:pt x="8449" y="8035"/>
                </a:cubicBezTo>
                <a:cubicBezTo>
                  <a:pt x="8549" y="7522"/>
                  <a:pt x="8380" y="7241"/>
                  <a:pt x="8380" y="7241"/>
                </a:cubicBezTo>
                <a:cubicBezTo>
                  <a:pt x="8112" y="6505"/>
                  <a:pt x="7614" y="5133"/>
                  <a:pt x="7988" y="4025"/>
                </a:cubicBezTo>
                <a:cubicBezTo>
                  <a:pt x="8490" y="2492"/>
                  <a:pt x="8935" y="2190"/>
                  <a:pt x="9741" y="1747"/>
                </a:cubicBezTo>
                <a:cubicBezTo>
                  <a:pt x="9788" y="1721"/>
                  <a:pt x="9834" y="1691"/>
                  <a:pt x="9877" y="1657"/>
                </a:cubicBezTo>
                <a:cubicBezTo>
                  <a:pt x="10029" y="1535"/>
                  <a:pt x="10674" y="1200"/>
                  <a:pt x="11403" y="1200"/>
                </a:cubicBezTo>
                <a:cubicBezTo>
                  <a:pt x="11768" y="1200"/>
                  <a:pt x="12075" y="1285"/>
                  <a:pt x="12318" y="1454"/>
                </a:cubicBezTo>
                <a:cubicBezTo>
                  <a:pt x="12610" y="1655"/>
                  <a:pt x="12890" y="2039"/>
                  <a:pt x="13313" y="3271"/>
                </a:cubicBezTo>
                <a:cubicBezTo>
                  <a:pt x="14101" y="5469"/>
                  <a:pt x="13602" y="6698"/>
                  <a:pt x="13350" y="7124"/>
                </a:cubicBezTo>
                <a:cubicBezTo>
                  <a:pt x="13183" y="7407"/>
                  <a:pt x="13126" y="7764"/>
                  <a:pt x="13191" y="8102"/>
                </a:cubicBezTo>
                <a:cubicBezTo>
                  <a:pt x="13386" y="9109"/>
                  <a:pt x="13260" y="9534"/>
                  <a:pt x="13227" y="9619"/>
                </a:cubicBezTo>
                <a:cubicBezTo>
                  <a:pt x="13219" y="9631"/>
                  <a:pt x="13101" y="9814"/>
                  <a:pt x="13041" y="9902"/>
                </a:cubicBezTo>
                <a:cubicBezTo>
                  <a:pt x="12668" y="10452"/>
                  <a:pt x="11973" y="11474"/>
                  <a:pt x="11973" y="13569"/>
                </a:cubicBezTo>
                <a:cubicBezTo>
                  <a:pt x="11973" y="16039"/>
                  <a:pt x="13545" y="17190"/>
                  <a:pt x="14427" y="17477"/>
                </a:cubicBezTo>
                <a:lnTo>
                  <a:pt x="14466" y="17493"/>
                </a:lnTo>
                <a:cubicBezTo>
                  <a:pt x="15703" y="18036"/>
                  <a:pt x="16914" y="18711"/>
                  <a:pt x="17143" y="20400"/>
                </a:cubicBezTo>
                <a:cubicBezTo>
                  <a:pt x="17143" y="20400"/>
                  <a:pt x="4457" y="20400"/>
                  <a:pt x="4457" y="20400"/>
                </a:cubicBezTo>
                <a:close/>
                <a:moveTo>
                  <a:pt x="14715" y="16328"/>
                </a:moveTo>
                <a:cubicBezTo>
                  <a:pt x="14715" y="16328"/>
                  <a:pt x="12955" y="15815"/>
                  <a:pt x="12955" y="13569"/>
                </a:cubicBezTo>
                <a:cubicBezTo>
                  <a:pt x="12955" y="11596"/>
                  <a:pt x="13678" y="10901"/>
                  <a:pt x="13957" y="10421"/>
                </a:cubicBezTo>
                <a:cubicBezTo>
                  <a:pt x="13957" y="10421"/>
                  <a:pt x="14531" y="9807"/>
                  <a:pt x="14146" y="7826"/>
                </a:cubicBezTo>
                <a:cubicBezTo>
                  <a:pt x="14787" y="6740"/>
                  <a:pt x="14995" y="4972"/>
                  <a:pt x="14211" y="2789"/>
                </a:cubicBezTo>
                <a:cubicBezTo>
                  <a:pt x="13774" y="1514"/>
                  <a:pt x="13389" y="815"/>
                  <a:pt x="12801" y="409"/>
                </a:cubicBezTo>
                <a:cubicBezTo>
                  <a:pt x="12370" y="110"/>
                  <a:pt x="11880" y="0"/>
                  <a:pt x="11403" y="0"/>
                </a:cubicBezTo>
                <a:cubicBezTo>
                  <a:pt x="10516" y="0"/>
                  <a:pt x="9675" y="384"/>
                  <a:pt x="9339" y="653"/>
                </a:cubicBezTo>
                <a:cubicBezTo>
                  <a:pt x="8357" y="1192"/>
                  <a:pt x="7697" y="1688"/>
                  <a:pt x="7077" y="3579"/>
                </a:cubicBezTo>
                <a:cubicBezTo>
                  <a:pt x="6540" y="5168"/>
                  <a:pt x="7179" y="6892"/>
                  <a:pt x="7494" y="7758"/>
                </a:cubicBezTo>
                <a:cubicBezTo>
                  <a:pt x="7110" y="9740"/>
                  <a:pt x="7642" y="10421"/>
                  <a:pt x="7642" y="10421"/>
                </a:cubicBezTo>
                <a:cubicBezTo>
                  <a:pt x="7922" y="10901"/>
                  <a:pt x="8644" y="11596"/>
                  <a:pt x="8644" y="13569"/>
                </a:cubicBezTo>
                <a:cubicBezTo>
                  <a:pt x="8644" y="15815"/>
                  <a:pt x="6885" y="16328"/>
                  <a:pt x="6885" y="16328"/>
                </a:cubicBezTo>
                <a:cubicBezTo>
                  <a:pt x="5768" y="16819"/>
                  <a:pt x="3436" y="17760"/>
                  <a:pt x="3436" y="21000"/>
                </a:cubicBezTo>
                <a:cubicBezTo>
                  <a:pt x="3436" y="21000"/>
                  <a:pt x="3436" y="21600"/>
                  <a:pt x="3927" y="21600"/>
                </a:cubicBezTo>
                <a:lnTo>
                  <a:pt x="17673" y="21600"/>
                </a:lnTo>
                <a:cubicBezTo>
                  <a:pt x="18164" y="21600"/>
                  <a:pt x="18164" y="21000"/>
                  <a:pt x="18164" y="21000"/>
                </a:cubicBezTo>
                <a:cubicBezTo>
                  <a:pt x="18164" y="17760"/>
                  <a:pt x="15832" y="16819"/>
                  <a:pt x="14715" y="16328"/>
                </a:cubicBezTo>
                <a:moveTo>
                  <a:pt x="19516" y="15006"/>
                </a:moveTo>
                <a:cubicBezTo>
                  <a:pt x="19516" y="15006"/>
                  <a:pt x="18416" y="14701"/>
                  <a:pt x="18416" y="12954"/>
                </a:cubicBezTo>
                <a:cubicBezTo>
                  <a:pt x="18416" y="11419"/>
                  <a:pt x="18794" y="10879"/>
                  <a:pt x="19017" y="10506"/>
                </a:cubicBezTo>
                <a:cubicBezTo>
                  <a:pt x="19017" y="10506"/>
                  <a:pt x="19443" y="9975"/>
                  <a:pt x="19136" y="8435"/>
                </a:cubicBezTo>
                <a:cubicBezTo>
                  <a:pt x="19388" y="7760"/>
                  <a:pt x="19900" y="6419"/>
                  <a:pt x="19470" y="5184"/>
                </a:cubicBezTo>
                <a:cubicBezTo>
                  <a:pt x="18974" y="3714"/>
                  <a:pt x="18645" y="3327"/>
                  <a:pt x="17860" y="2908"/>
                </a:cubicBezTo>
                <a:cubicBezTo>
                  <a:pt x="17591" y="2699"/>
                  <a:pt x="16918" y="2400"/>
                  <a:pt x="16208" y="2400"/>
                </a:cubicBezTo>
                <a:cubicBezTo>
                  <a:pt x="15873" y="2400"/>
                  <a:pt x="15531" y="2473"/>
                  <a:pt x="15218" y="2647"/>
                </a:cubicBezTo>
                <a:cubicBezTo>
                  <a:pt x="15343" y="3035"/>
                  <a:pt x="15449" y="3420"/>
                  <a:pt x="15525" y="3799"/>
                </a:cubicBezTo>
                <a:cubicBezTo>
                  <a:pt x="15537" y="3790"/>
                  <a:pt x="15550" y="3779"/>
                  <a:pt x="15563" y="3770"/>
                </a:cubicBezTo>
                <a:cubicBezTo>
                  <a:pt x="15730" y="3657"/>
                  <a:pt x="15948" y="3600"/>
                  <a:pt x="16208" y="3600"/>
                </a:cubicBezTo>
                <a:cubicBezTo>
                  <a:pt x="16716" y="3600"/>
                  <a:pt x="17211" y="3825"/>
                  <a:pt x="17332" y="3919"/>
                </a:cubicBezTo>
                <a:cubicBezTo>
                  <a:pt x="17375" y="3953"/>
                  <a:pt x="17421" y="3983"/>
                  <a:pt x="17467" y="4008"/>
                </a:cubicBezTo>
                <a:cubicBezTo>
                  <a:pt x="17950" y="4265"/>
                  <a:pt x="18131" y="4362"/>
                  <a:pt x="18562" y="5641"/>
                </a:cubicBezTo>
                <a:cubicBezTo>
                  <a:pt x="18822" y="6387"/>
                  <a:pt x="18452" y="7378"/>
                  <a:pt x="18253" y="7911"/>
                </a:cubicBezTo>
                <a:cubicBezTo>
                  <a:pt x="18161" y="8156"/>
                  <a:pt x="18130" y="8457"/>
                  <a:pt x="18182" y="8718"/>
                </a:cubicBezTo>
                <a:cubicBezTo>
                  <a:pt x="18316" y="9392"/>
                  <a:pt x="18254" y="9706"/>
                  <a:pt x="18232" y="9784"/>
                </a:cubicBezTo>
                <a:cubicBezTo>
                  <a:pt x="18230" y="9788"/>
                  <a:pt x="18227" y="9793"/>
                  <a:pt x="18224" y="9798"/>
                </a:cubicBezTo>
                <a:lnTo>
                  <a:pt x="18191" y="9853"/>
                </a:lnTo>
                <a:cubicBezTo>
                  <a:pt x="17926" y="10290"/>
                  <a:pt x="17434" y="11106"/>
                  <a:pt x="17434" y="12954"/>
                </a:cubicBezTo>
                <a:cubicBezTo>
                  <a:pt x="17434" y="15019"/>
                  <a:pt x="18570" y="15933"/>
                  <a:pt x="19229" y="16155"/>
                </a:cubicBezTo>
                <a:cubicBezTo>
                  <a:pt x="19856" y="16429"/>
                  <a:pt x="20435" y="16859"/>
                  <a:pt x="20582" y="17999"/>
                </a:cubicBezTo>
                <a:lnTo>
                  <a:pt x="18459" y="18000"/>
                </a:lnTo>
                <a:cubicBezTo>
                  <a:pt x="18647" y="18353"/>
                  <a:pt x="18802" y="18755"/>
                  <a:pt x="18920" y="19200"/>
                </a:cubicBezTo>
                <a:lnTo>
                  <a:pt x="21109" y="19199"/>
                </a:lnTo>
                <a:cubicBezTo>
                  <a:pt x="21600" y="19199"/>
                  <a:pt x="21600" y="18599"/>
                  <a:pt x="21600" y="18599"/>
                </a:cubicBezTo>
                <a:cubicBezTo>
                  <a:pt x="21600" y="16199"/>
                  <a:pt x="20410" y="15388"/>
                  <a:pt x="19516" y="15006"/>
                </a:cubicBezTo>
                <a:moveTo>
                  <a:pt x="2371" y="16155"/>
                </a:moveTo>
                <a:cubicBezTo>
                  <a:pt x="3030" y="15933"/>
                  <a:pt x="4166" y="15019"/>
                  <a:pt x="4166" y="12954"/>
                </a:cubicBezTo>
                <a:cubicBezTo>
                  <a:pt x="4166" y="11106"/>
                  <a:pt x="3673" y="10290"/>
                  <a:pt x="3409" y="9853"/>
                </a:cubicBezTo>
                <a:lnTo>
                  <a:pt x="3376" y="9798"/>
                </a:lnTo>
                <a:cubicBezTo>
                  <a:pt x="3373" y="9793"/>
                  <a:pt x="3370" y="9788"/>
                  <a:pt x="3367" y="9784"/>
                </a:cubicBezTo>
                <a:cubicBezTo>
                  <a:pt x="3346" y="9706"/>
                  <a:pt x="3283" y="9392"/>
                  <a:pt x="3418" y="8718"/>
                </a:cubicBezTo>
                <a:cubicBezTo>
                  <a:pt x="3470" y="8457"/>
                  <a:pt x="3439" y="8156"/>
                  <a:pt x="3347" y="7911"/>
                </a:cubicBezTo>
                <a:cubicBezTo>
                  <a:pt x="3148" y="7378"/>
                  <a:pt x="2778" y="6387"/>
                  <a:pt x="3038" y="5641"/>
                </a:cubicBezTo>
                <a:cubicBezTo>
                  <a:pt x="3469" y="4362"/>
                  <a:pt x="3649" y="4265"/>
                  <a:pt x="4133" y="4008"/>
                </a:cubicBezTo>
                <a:cubicBezTo>
                  <a:pt x="4180" y="3983"/>
                  <a:pt x="4225" y="3953"/>
                  <a:pt x="4268" y="3919"/>
                </a:cubicBezTo>
                <a:cubicBezTo>
                  <a:pt x="4389" y="3825"/>
                  <a:pt x="4884" y="3600"/>
                  <a:pt x="5392" y="3600"/>
                </a:cubicBezTo>
                <a:cubicBezTo>
                  <a:pt x="5636" y="3600"/>
                  <a:pt x="5839" y="3655"/>
                  <a:pt x="6002" y="3755"/>
                </a:cubicBezTo>
                <a:cubicBezTo>
                  <a:pt x="6045" y="3548"/>
                  <a:pt x="6096" y="3341"/>
                  <a:pt x="6165" y="3134"/>
                </a:cubicBezTo>
                <a:cubicBezTo>
                  <a:pt x="6225" y="2950"/>
                  <a:pt x="6289" y="2793"/>
                  <a:pt x="6351" y="2630"/>
                </a:cubicBezTo>
                <a:cubicBezTo>
                  <a:pt x="6046" y="2468"/>
                  <a:pt x="5716" y="2400"/>
                  <a:pt x="5392" y="2400"/>
                </a:cubicBezTo>
                <a:cubicBezTo>
                  <a:pt x="4682" y="2400"/>
                  <a:pt x="4009" y="2699"/>
                  <a:pt x="3740" y="2908"/>
                </a:cubicBezTo>
                <a:cubicBezTo>
                  <a:pt x="2955" y="3327"/>
                  <a:pt x="2625" y="3714"/>
                  <a:pt x="2130" y="5184"/>
                </a:cubicBezTo>
                <a:cubicBezTo>
                  <a:pt x="1700" y="6419"/>
                  <a:pt x="2212" y="7760"/>
                  <a:pt x="2464" y="8435"/>
                </a:cubicBezTo>
                <a:cubicBezTo>
                  <a:pt x="2156" y="9975"/>
                  <a:pt x="2583" y="10506"/>
                  <a:pt x="2583" y="10506"/>
                </a:cubicBezTo>
                <a:cubicBezTo>
                  <a:pt x="2806" y="10879"/>
                  <a:pt x="3185" y="11419"/>
                  <a:pt x="3185" y="12954"/>
                </a:cubicBezTo>
                <a:cubicBezTo>
                  <a:pt x="3185" y="14701"/>
                  <a:pt x="2084" y="15006"/>
                  <a:pt x="2084" y="15006"/>
                </a:cubicBezTo>
                <a:cubicBezTo>
                  <a:pt x="1191" y="15388"/>
                  <a:pt x="0" y="16199"/>
                  <a:pt x="0" y="18599"/>
                </a:cubicBezTo>
                <a:cubicBezTo>
                  <a:pt x="0" y="18599"/>
                  <a:pt x="0" y="19199"/>
                  <a:pt x="491" y="19199"/>
                </a:cubicBezTo>
                <a:lnTo>
                  <a:pt x="2680" y="19200"/>
                </a:lnTo>
                <a:cubicBezTo>
                  <a:pt x="2798" y="18755"/>
                  <a:pt x="2952" y="18353"/>
                  <a:pt x="3141" y="18000"/>
                </a:cubicBezTo>
                <a:lnTo>
                  <a:pt x="1018" y="17999"/>
                </a:lnTo>
                <a:cubicBezTo>
                  <a:pt x="1165" y="16859"/>
                  <a:pt x="1744" y="16429"/>
                  <a:pt x="2371" y="16155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46" name="Google Shape;4346;g21c91014dda_0_4356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7" name="Google Shape;4347;g21c91014dda_0_4356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8" name="Google Shape;4348;g21c91014dda_0_4356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49" name="Google Shape;4349;g21c91014dda_0_4356"/>
          <p:cNvSpPr txBox="1">
            <a:spLocks noGrp="1"/>
          </p:cNvSpPr>
          <p:nvPr>
            <p:ph type="body" idx="5"/>
          </p:nvPr>
        </p:nvSpPr>
        <p:spPr>
          <a:xfrm>
            <a:off x="1519965" y="2458842"/>
            <a:ext cx="56952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0" name="Google Shape;4350;g21c91014dda_0_4356"/>
          <p:cNvSpPr txBox="1">
            <a:spLocks noGrp="1"/>
          </p:cNvSpPr>
          <p:nvPr>
            <p:ph type="body" idx="6"/>
          </p:nvPr>
        </p:nvSpPr>
        <p:spPr>
          <a:xfrm>
            <a:off x="18400913" y="8815364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1" name="Google Shape;4351;g21c91014dda_0_4356"/>
          <p:cNvSpPr txBox="1">
            <a:spLocks noGrp="1"/>
          </p:cNvSpPr>
          <p:nvPr>
            <p:ph type="body" idx="7"/>
          </p:nvPr>
        </p:nvSpPr>
        <p:spPr>
          <a:xfrm>
            <a:off x="9117965" y="2580506"/>
            <a:ext cx="5893500" cy="211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2" name="Google Shape;4352;g21c91014dda_0_4356"/>
          <p:cNvSpPr txBox="1">
            <a:spLocks noGrp="1"/>
          </p:cNvSpPr>
          <p:nvPr>
            <p:ph type="body" idx="8"/>
          </p:nvPr>
        </p:nvSpPr>
        <p:spPr>
          <a:xfrm>
            <a:off x="18728850" y="8313573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3" name="Google Shape;4353;g21c91014dda_0_435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 Slide">
  <p:cSld name="13_Blank Slide">
    <p:spTree>
      <p:nvGrpSpPr>
        <p:cNvPr id="1" name="Shape 4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5" name="Google Shape;4355;g21c91014dda_0_4367"/>
          <p:cNvSpPr/>
          <p:nvPr/>
        </p:nvSpPr>
        <p:spPr>
          <a:xfrm>
            <a:off x="14676238" y="9864129"/>
            <a:ext cx="1617000" cy="1296600"/>
          </a:xfrm>
          <a:prstGeom prst="roundRect">
            <a:avLst>
              <a:gd name="adj" fmla="val 833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56" name="Google Shape;4356;g21c91014dda_0_4367"/>
          <p:cNvSpPr txBox="1">
            <a:spLocks noGrp="1"/>
          </p:cNvSpPr>
          <p:nvPr>
            <p:ph type="body" idx="1"/>
          </p:nvPr>
        </p:nvSpPr>
        <p:spPr>
          <a:xfrm>
            <a:off x="12192000" y="5997507"/>
            <a:ext cx="102333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7" name="Google Shape;4357;g21c91014dda_0_4367"/>
          <p:cNvSpPr txBox="1">
            <a:spLocks noGrp="1"/>
          </p:cNvSpPr>
          <p:nvPr>
            <p:ph type="body" idx="2"/>
          </p:nvPr>
        </p:nvSpPr>
        <p:spPr>
          <a:xfrm>
            <a:off x="12192000" y="2488339"/>
            <a:ext cx="62145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8" name="Google Shape;4358;g21c91014dda_0_4367"/>
          <p:cNvSpPr>
            <a:spLocks noGrp="1"/>
          </p:cNvSpPr>
          <p:nvPr>
            <p:ph type="pic" idx="3"/>
          </p:nvPr>
        </p:nvSpPr>
        <p:spPr>
          <a:xfrm>
            <a:off x="457200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59" name="Google Shape;4359;g21c91014dda_0_4367"/>
          <p:cNvSpPr>
            <a:spLocks noGrp="1"/>
          </p:cNvSpPr>
          <p:nvPr>
            <p:ph type="pic" idx="4"/>
          </p:nvPr>
        </p:nvSpPr>
        <p:spPr>
          <a:xfrm>
            <a:off x="457200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0" name="Google Shape;4360;g21c91014dda_0_4367"/>
          <p:cNvSpPr>
            <a:spLocks noGrp="1"/>
          </p:cNvSpPr>
          <p:nvPr>
            <p:ph type="pic" idx="5"/>
          </p:nvPr>
        </p:nvSpPr>
        <p:spPr>
          <a:xfrm>
            <a:off x="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1" name="Google Shape;4361;g21c91014dda_0_4367"/>
          <p:cNvSpPr>
            <a:spLocks noGrp="1"/>
          </p:cNvSpPr>
          <p:nvPr>
            <p:ph type="pic" idx="6"/>
          </p:nvPr>
        </p:nvSpPr>
        <p:spPr>
          <a:xfrm>
            <a:off x="457200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2" name="Google Shape;4362;g21c91014dda_0_4367"/>
          <p:cNvSpPr>
            <a:spLocks noGrp="1"/>
          </p:cNvSpPr>
          <p:nvPr>
            <p:ph type="pic" idx="7"/>
          </p:nvPr>
        </p:nvSpPr>
        <p:spPr>
          <a:xfrm>
            <a:off x="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3" name="Google Shape;4363;g21c91014dda_0_4367"/>
          <p:cNvSpPr>
            <a:spLocks noGrp="1"/>
          </p:cNvSpPr>
          <p:nvPr>
            <p:ph type="pic" idx="8"/>
          </p:nvPr>
        </p:nvSpPr>
        <p:spPr>
          <a:xfrm>
            <a:off x="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4" name="Google Shape;4364;g21c91014dda_0_4367"/>
          <p:cNvSpPr txBox="1">
            <a:spLocks noGrp="1"/>
          </p:cNvSpPr>
          <p:nvPr>
            <p:ph type="body" idx="9"/>
          </p:nvPr>
        </p:nvSpPr>
        <p:spPr>
          <a:xfrm>
            <a:off x="12192000" y="10042458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5" name="Google Shape;4365;g21c91014dda_0_4367"/>
          <p:cNvSpPr txBox="1">
            <a:spLocks noGrp="1"/>
          </p:cNvSpPr>
          <p:nvPr>
            <p:ph type="body" idx="13"/>
          </p:nvPr>
        </p:nvSpPr>
        <p:spPr>
          <a:xfrm>
            <a:off x="12192000" y="10499616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6" name="Google Shape;4366;g21c91014dda_0_4367"/>
          <p:cNvSpPr txBox="1">
            <a:spLocks noGrp="1"/>
          </p:cNvSpPr>
          <p:nvPr>
            <p:ph type="body" idx="14"/>
          </p:nvPr>
        </p:nvSpPr>
        <p:spPr>
          <a:xfrm>
            <a:off x="15053069" y="10042458"/>
            <a:ext cx="12402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7" name="Google Shape;4367;g21c91014dda_0_4367"/>
          <p:cNvSpPr txBox="1">
            <a:spLocks noGrp="1"/>
          </p:cNvSpPr>
          <p:nvPr>
            <p:ph type="body" idx="15"/>
          </p:nvPr>
        </p:nvSpPr>
        <p:spPr>
          <a:xfrm>
            <a:off x="15053069" y="10499616"/>
            <a:ext cx="12402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8" name="Google Shape;4368;g21c91014dda_0_4367"/>
          <p:cNvSpPr txBox="1">
            <a:spLocks noGrp="1"/>
          </p:cNvSpPr>
          <p:nvPr>
            <p:ph type="body" idx="16"/>
          </p:nvPr>
        </p:nvSpPr>
        <p:spPr>
          <a:xfrm>
            <a:off x="17374644" y="10042458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69" name="Google Shape;4369;g21c91014dda_0_4367"/>
          <p:cNvSpPr txBox="1">
            <a:spLocks noGrp="1"/>
          </p:cNvSpPr>
          <p:nvPr>
            <p:ph type="body" idx="17"/>
          </p:nvPr>
        </p:nvSpPr>
        <p:spPr>
          <a:xfrm>
            <a:off x="17374644" y="10499616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0" name="Google Shape;4370;g21c91014dda_0_43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Main Slide">
  <p:cSld name="54_Main Slide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0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7" name="Google Shape;27;p10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" name="Google Shape;28;p10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" name="Google Shape;29;p10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" name="Google Shape;30;p10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" name="Google Shape;31;p10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" name="Google Shape;32;p108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219200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3" name="Google Shape;33;p108"/>
          <p:cNvSpPr txBox="1"/>
          <p:nvPr/>
        </p:nvSpPr>
        <p:spPr>
          <a:xfrm>
            <a:off x="22310469" y="12702579"/>
            <a:ext cx="5411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Main Slide">
  <p:cSld name="40_Main Slide">
    <p:spTree>
      <p:nvGrpSpPr>
        <p:cNvPr id="1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p135"/>
          <p:cNvSpPr/>
          <p:nvPr/>
        </p:nvSpPr>
        <p:spPr>
          <a:xfrm>
            <a:off x="1380265" y="126009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0" name="Google Shape;280;p135"/>
          <p:cNvSpPr/>
          <p:nvPr/>
        </p:nvSpPr>
        <p:spPr>
          <a:xfrm>
            <a:off x="1921132" y="126009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81" name="Google Shape;281;p13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2" name="Google Shape;282;p13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83" name="Google Shape;283;p135"/>
          <p:cNvSpPr/>
          <p:nvPr/>
        </p:nvSpPr>
        <p:spPr>
          <a:xfrm>
            <a:off x="0" y="-1"/>
            <a:ext cx="6420975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4" name="Google Shape;284;p13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85" name="Google Shape;285;p135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6" name="Google Shape;286;p13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7" name="Google Shape;287;p13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88" name="Google Shape;288;p135"/>
          <p:cNvSpPr>
            <a:spLocks noGrp="1"/>
          </p:cNvSpPr>
          <p:nvPr>
            <p:ph type="pic" idx="2"/>
          </p:nvPr>
        </p:nvSpPr>
        <p:spPr>
          <a:xfrm>
            <a:off x="1532665" y="2539140"/>
            <a:ext cx="9776487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 Slide">
  <p:cSld name="14_Blank Slide">
    <p:spTree>
      <p:nvGrpSpPr>
        <p:cNvPr id="1" name="Shape 4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" name="Google Shape;4372;g21c91014dda_0_4384"/>
          <p:cNvSpPr txBox="1">
            <a:spLocks noGrp="1"/>
          </p:cNvSpPr>
          <p:nvPr>
            <p:ph type="body" idx="1"/>
          </p:nvPr>
        </p:nvSpPr>
        <p:spPr>
          <a:xfrm>
            <a:off x="10168664" y="2543637"/>
            <a:ext cx="4317900" cy="86361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3" name="Google Shape;4373;g21c91014dda_0_4384"/>
          <p:cNvSpPr/>
          <p:nvPr/>
        </p:nvSpPr>
        <p:spPr>
          <a:xfrm>
            <a:off x="12010165" y="7424135"/>
            <a:ext cx="634986" cy="620596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74" name="Google Shape;4374;g21c91014dda_0_4384"/>
          <p:cNvSpPr/>
          <p:nvPr/>
        </p:nvSpPr>
        <p:spPr>
          <a:xfrm>
            <a:off x="12010165" y="3770451"/>
            <a:ext cx="634986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75" name="Google Shape;4375;g21c91014dda_0_4384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6" name="Google Shape;4376;g21c91014dda_0_4384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7" name="Google Shape;4377;g21c91014dda_0_4384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8" name="Google Shape;4378;g21c91014dda_0_4384"/>
          <p:cNvSpPr>
            <a:spLocks noGrp="1"/>
          </p:cNvSpPr>
          <p:nvPr>
            <p:ph type="pic" idx="5"/>
          </p:nvPr>
        </p:nvSpPr>
        <p:spPr>
          <a:xfrm>
            <a:off x="1532665" y="6861637"/>
            <a:ext cx="4317900" cy="4317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79" name="Google Shape;4379;g21c91014dda_0_4384"/>
          <p:cNvSpPr txBox="1">
            <a:spLocks noGrp="1"/>
          </p:cNvSpPr>
          <p:nvPr>
            <p:ph type="body" idx="6"/>
          </p:nvPr>
        </p:nvSpPr>
        <p:spPr>
          <a:xfrm>
            <a:off x="15820370" y="7811122"/>
            <a:ext cx="7031100" cy="146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0" name="Google Shape;4380;g21c91014dda_0_4384"/>
          <p:cNvSpPr txBox="1">
            <a:spLocks noGrp="1"/>
          </p:cNvSpPr>
          <p:nvPr>
            <p:ph type="body" idx="7"/>
          </p:nvPr>
        </p:nvSpPr>
        <p:spPr>
          <a:xfrm>
            <a:off x="15820370" y="4397204"/>
            <a:ext cx="56952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1" name="Google Shape;4381;g21c91014dda_0_4384"/>
          <p:cNvSpPr txBox="1">
            <a:spLocks noGrp="1"/>
          </p:cNvSpPr>
          <p:nvPr>
            <p:ph type="body" idx="8"/>
          </p:nvPr>
        </p:nvSpPr>
        <p:spPr>
          <a:xfrm>
            <a:off x="10535576" y="8994115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2" name="Google Shape;4382;g21c91014dda_0_4384"/>
          <p:cNvSpPr txBox="1">
            <a:spLocks noGrp="1"/>
          </p:cNvSpPr>
          <p:nvPr>
            <p:ph type="body" idx="9"/>
          </p:nvPr>
        </p:nvSpPr>
        <p:spPr>
          <a:xfrm>
            <a:off x="10863514" y="8492324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3" name="Google Shape;4383;g21c91014dda_0_4384"/>
          <p:cNvSpPr txBox="1">
            <a:spLocks noGrp="1"/>
          </p:cNvSpPr>
          <p:nvPr>
            <p:ph type="body" idx="13"/>
          </p:nvPr>
        </p:nvSpPr>
        <p:spPr>
          <a:xfrm>
            <a:off x="10535576" y="5346040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4" name="Google Shape;4384;g21c91014dda_0_4384"/>
          <p:cNvSpPr txBox="1">
            <a:spLocks noGrp="1"/>
          </p:cNvSpPr>
          <p:nvPr>
            <p:ph type="body" idx="14"/>
          </p:nvPr>
        </p:nvSpPr>
        <p:spPr>
          <a:xfrm>
            <a:off x="10863514" y="4844249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5" name="Google Shape;4385;g21c91014dda_0_438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 Slide">
  <p:cSld name="16_Blank Slide">
    <p:spTree>
      <p:nvGrpSpPr>
        <p:cNvPr id="1" name="Shape 4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7" name="Google Shape;4387;g21c91014dda_0_4399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8" name="Google Shape;4388;g21c91014dda_0_4399"/>
          <p:cNvSpPr txBox="1">
            <a:spLocks noGrp="1"/>
          </p:cNvSpPr>
          <p:nvPr>
            <p:ph type="body" idx="1"/>
          </p:nvPr>
        </p:nvSpPr>
        <p:spPr>
          <a:xfrm>
            <a:off x="14398911" y="5993946"/>
            <a:ext cx="84654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89" name="Google Shape;4389;g21c91014dda_0_4399"/>
          <p:cNvSpPr txBox="1">
            <a:spLocks noGrp="1"/>
          </p:cNvSpPr>
          <p:nvPr>
            <p:ph type="body" idx="3"/>
          </p:nvPr>
        </p:nvSpPr>
        <p:spPr>
          <a:xfrm>
            <a:off x="14411611" y="2495805"/>
            <a:ext cx="67092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90" name="Google Shape;4390;g21c91014dda_0_4399"/>
          <p:cNvSpPr txBox="1">
            <a:spLocks noGrp="1"/>
          </p:cNvSpPr>
          <p:nvPr>
            <p:ph type="body" idx="4"/>
          </p:nvPr>
        </p:nvSpPr>
        <p:spPr>
          <a:xfrm>
            <a:off x="16083453" y="9993075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91" name="Google Shape;4391;g21c91014dda_0_4399"/>
          <p:cNvSpPr txBox="1">
            <a:spLocks noGrp="1"/>
          </p:cNvSpPr>
          <p:nvPr>
            <p:ph type="body" idx="5"/>
          </p:nvPr>
        </p:nvSpPr>
        <p:spPr>
          <a:xfrm>
            <a:off x="16083453" y="10450233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92" name="Google Shape;4392;g21c91014dda_0_4399"/>
          <p:cNvSpPr txBox="1">
            <a:spLocks noGrp="1"/>
          </p:cNvSpPr>
          <p:nvPr>
            <p:ph type="body" idx="6"/>
          </p:nvPr>
        </p:nvSpPr>
        <p:spPr>
          <a:xfrm>
            <a:off x="20474013" y="9993075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93" name="Google Shape;4393;g21c91014dda_0_4399"/>
          <p:cNvSpPr txBox="1">
            <a:spLocks noGrp="1"/>
          </p:cNvSpPr>
          <p:nvPr>
            <p:ph type="body" idx="7"/>
          </p:nvPr>
        </p:nvSpPr>
        <p:spPr>
          <a:xfrm>
            <a:off x="20474013" y="10450233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394" name="Google Shape;4394;g21c91014dda_0_439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 Slide">
  <p:cSld name="17_Blank Slide">
    <p:spTree>
      <p:nvGrpSpPr>
        <p:cNvPr id="1" name="Shape 4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6" name="Google Shape;4396;g21c91014dda_0_4408"/>
          <p:cNvGrpSpPr/>
          <p:nvPr/>
        </p:nvGrpSpPr>
        <p:grpSpPr>
          <a:xfrm>
            <a:off x="14411611" y="9767972"/>
            <a:ext cx="1209816" cy="1396980"/>
            <a:chOff x="93581" y="0"/>
            <a:chExt cx="1209816" cy="1396980"/>
          </a:xfrm>
        </p:grpSpPr>
        <p:sp>
          <p:nvSpPr>
            <p:cNvPr id="4397" name="Google Shape;4397;g21c91014dda_0_4408"/>
            <p:cNvSpPr/>
            <p:nvPr/>
          </p:nvSpPr>
          <p:spPr>
            <a:xfrm>
              <a:off x="93581" y="0"/>
              <a:ext cx="1209816" cy="13969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lnTo>
                    <a:pt x="21600" y="5400"/>
                  </a:lnTo>
                  <a:lnTo>
                    <a:pt x="21600" y="16200"/>
                  </a:lnTo>
                  <a:lnTo>
                    <a:pt x="10800" y="21600"/>
                  </a:lnTo>
                  <a:lnTo>
                    <a:pt x="0" y="16200"/>
                  </a:lnTo>
                  <a:lnTo>
                    <a:pt x="0" y="5400"/>
                  </a:lnTo>
                  <a:close/>
                </a:path>
              </a:pathLst>
            </a:custGeom>
            <a:noFill/>
            <a:ln w="25400" cap="flat" cmpd="sng">
              <a:solidFill>
                <a:srgbClr val="C8CB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398" name="Google Shape;4398;g21c91014dda_0_4408"/>
            <p:cNvSpPr/>
            <p:nvPr/>
          </p:nvSpPr>
          <p:spPr>
            <a:xfrm>
              <a:off x="444500" y="444500"/>
              <a:ext cx="507978" cy="5079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281" y="19846"/>
                  </a:moveTo>
                  <a:lnTo>
                    <a:pt x="9413" y="12882"/>
                  </a:lnTo>
                  <a:lnTo>
                    <a:pt x="19655" y="2640"/>
                  </a:lnTo>
                  <a:cubicBezTo>
                    <a:pt x="19655" y="2640"/>
                    <a:pt x="12281" y="19846"/>
                    <a:pt x="12281" y="19846"/>
                  </a:cubicBezTo>
                  <a:close/>
                  <a:moveTo>
                    <a:pt x="1755" y="9320"/>
                  </a:moveTo>
                  <a:lnTo>
                    <a:pt x="18960" y="1945"/>
                  </a:lnTo>
                  <a:lnTo>
                    <a:pt x="8719" y="12187"/>
                  </a:lnTo>
                  <a:cubicBezTo>
                    <a:pt x="8719" y="12187"/>
                    <a:pt x="1755" y="9320"/>
                    <a:pt x="1755" y="9320"/>
                  </a:cubicBezTo>
                  <a:close/>
                  <a:moveTo>
                    <a:pt x="21600" y="491"/>
                  </a:moveTo>
                  <a:cubicBezTo>
                    <a:pt x="21600" y="220"/>
                    <a:pt x="21380" y="0"/>
                    <a:pt x="21109" y="0"/>
                  </a:cubicBezTo>
                  <a:cubicBezTo>
                    <a:pt x="21034" y="0"/>
                    <a:pt x="20964" y="20"/>
                    <a:pt x="20900" y="52"/>
                  </a:cubicBezTo>
                  <a:lnTo>
                    <a:pt x="20898" y="48"/>
                  </a:lnTo>
                  <a:lnTo>
                    <a:pt x="302" y="8875"/>
                  </a:lnTo>
                  <a:cubicBezTo>
                    <a:pt x="301" y="8875"/>
                    <a:pt x="299" y="8876"/>
                    <a:pt x="297" y="8877"/>
                  </a:cubicBezTo>
                  <a:lnTo>
                    <a:pt x="280" y="8885"/>
                  </a:lnTo>
                  <a:lnTo>
                    <a:pt x="281" y="8887"/>
                  </a:lnTo>
                  <a:cubicBezTo>
                    <a:pt x="116" y="8967"/>
                    <a:pt x="0" y="9132"/>
                    <a:pt x="0" y="9327"/>
                  </a:cubicBezTo>
                  <a:cubicBezTo>
                    <a:pt x="0" y="9550"/>
                    <a:pt x="151" y="9731"/>
                    <a:pt x="355" y="9791"/>
                  </a:cubicBezTo>
                  <a:lnTo>
                    <a:pt x="353" y="9799"/>
                  </a:lnTo>
                  <a:lnTo>
                    <a:pt x="8462" y="13138"/>
                  </a:lnTo>
                  <a:lnTo>
                    <a:pt x="11801" y="21248"/>
                  </a:lnTo>
                  <a:lnTo>
                    <a:pt x="11809" y="21245"/>
                  </a:lnTo>
                  <a:cubicBezTo>
                    <a:pt x="11869" y="21449"/>
                    <a:pt x="12050" y="21600"/>
                    <a:pt x="12273" y="21600"/>
                  </a:cubicBezTo>
                  <a:cubicBezTo>
                    <a:pt x="12468" y="21600"/>
                    <a:pt x="12634" y="21484"/>
                    <a:pt x="12713" y="21319"/>
                  </a:cubicBezTo>
                  <a:lnTo>
                    <a:pt x="12716" y="21320"/>
                  </a:lnTo>
                  <a:lnTo>
                    <a:pt x="12723" y="21303"/>
                  </a:lnTo>
                  <a:cubicBezTo>
                    <a:pt x="12724" y="21301"/>
                    <a:pt x="12725" y="21300"/>
                    <a:pt x="12725" y="21298"/>
                  </a:cubicBezTo>
                  <a:lnTo>
                    <a:pt x="21553" y="702"/>
                  </a:lnTo>
                  <a:lnTo>
                    <a:pt x="21547" y="699"/>
                  </a:lnTo>
                  <a:cubicBezTo>
                    <a:pt x="21578" y="636"/>
                    <a:pt x="21600" y="567"/>
                    <a:pt x="21600" y="491"/>
                  </a:cubicBezTo>
                  <a:moveTo>
                    <a:pt x="7855" y="16200"/>
                  </a:moveTo>
                  <a:cubicBezTo>
                    <a:pt x="7719" y="16200"/>
                    <a:pt x="7596" y="16255"/>
                    <a:pt x="7507" y="16344"/>
                  </a:cubicBezTo>
                  <a:lnTo>
                    <a:pt x="6035" y="17817"/>
                  </a:lnTo>
                  <a:cubicBezTo>
                    <a:pt x="5946" y="17905"/>
                    <a:pt x="5891" y="18029"/>
                    <a:pt x="5891" y="18164"/>
                  </a:cubicBezTo>
                  <a:cubicBezTo>
                    <a:pt x="5891" y="18435"/>
                    <a:pt x="6111" y="18655"/>
                    <a:pt x="6382" y="18655"/>
                  </a:cubicBezTo>
                  <a:cubicBezTo>
                    <a:pt x="6517" y="18655"/>
                    <a:pt x="6640" y="18600"/>
                    <a:pt x="6729" y="18511"/>
                  </a:cubicBezTo>
                  <a:lnTo>
                    <a:pt x="8202" y="17038"/>
                  </a:lnTo>
                  <a:cubicBezTo>
                    <a:pt x="8291" y="16950"/>
                    <a:pt x="8345" y="16827"/>
                    <a:pt x="8345" y="16691"/>
                  </a:cubicBezTo>
                  <a:cubicBezTo>
                    <a:pt x="8345" y="16420"/>
                    <a:pt x="8126" y="16200"/>
                    <a:pt x="7855" y="16200"/>
                  </a:cubicBezTo>
                  <a:moveTo>
                    <a:pt x="7855" y="14237"/>
                  </a:moveTo>
                  <a:cubicBezTo>
                    <a:pt x="7855" y="13966"/>
                    <a:pt x="7635" y="13745"/>
                    <a:pt x="7364" y="13745"/>
                  </a:cubicBezTo>
                  <a:cubicBezTo>
                    <a:pt x="7228" y="13745"/>
                    <a:pt x="7105" y="13801"/>
                    <a:pt x="7017" y="13889"/>
                  </a:cubicBezTo>
                  <a:lnTo>
                    <a:pt x="2107" y="18798"/>
                  </a:lnTo>
                  <a:cubicBezTo>
                    <a:pt x="2019" y="18888"/>
                    <a:pt x="1964" y="19011"/>
                    <a:pt x="1964" y="19145"/>
                  </a:cubicBezTo>
                  <a:cubicBezTo>
                    <a:pt x="1964" y="19417"/>
                    <a:pt x="2184" y="19636"/>
                    <a:pt x="2455" y="19636"/>
                  </a:cubicBezTo>
                  <a:cubicBezTo>
                    <a:pt x="2590" y="19636"/>
                    <a:pt x="2713" y="19582"/>
                    <a:pt x="2802" y="19493"/>
                  </a:cubicBezTo>
                  <a:lnTo>
                    <a:pt x="7711" y="14583"/>
                  </a:lnTo>
                  <a:cubicBezTo>
                    <a:pt x="7800" y="14495"/>
                    <a:pt x="7855" y="14372"/>
                    <a:pt x="7855" y="14237"/>
                  </a:cubicBezTo>
                  <a:moveTo>
                    <a:pt x="4765" y="14583"/>
                  </a:moveTo>
                  <a:lnTo>
                    <a:pt x="5256" y="14093"/>
                  </a:lnTo>
                  <a:cubicBezTo>
                    <a:pt x="5345" y="14004"/>
                    <a:pt x="5400" y="13881"/>
                    <a:pt x="5400" y="13745"/>
                  </a:cubicBezTo>
                  <a:cubicBezTo>
                    <a:pt x="5400" y="13475"/>
                    <a:pt x="5180" y="13255"/>
                    <a:pt x="4909" y="13255"/>
                  </a:cubicBezTo>
                  <a:cubicBezTo>
                    <a:pt x="4774" y="13255"/>
                    <a:pt x="4651" y="13310"/>
                    <a:pt x="4562" y="13398"/>
                  </a:cubicBezTo>
                  <a:lnTo>
                    <a:pt x="4071" y="13889"/>
                  </a:lnTo>
                  <a:cubicBezTo>
                    <a:pt x="3982" y="13979"/>
                    <a:pt x="3927" y="14101"/>
                    <a:pt x="3927" y="14237"/>
                  </a:cubicBezTo>
                  <a:cubicBezTo>
                    <a:pt x="3927" y="14507"/>
                    <a:pt x="4147" y="14727"/>
                    <a:pt x="4418" y="14727"/>
                  </a:cubicBezTo>
                  <a:cubicBezTo>
                    <a:pt x="4554" y="14727"/>
                    <a:pt x="4676" y="14673"/>
                    <a:pt x="4765" y="14583"/>
                  </a:cubicBezTo>
                </a:path>
              </a:pathLst>
            </a:custGeom>
            <a:solidFill>
              <a:srgbClr val="6A6E77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grpSp>
        <p:nvGrpSpPr>
          <p:cNvPr id="4399" name="Google Shape;4399;g21c91014dda_0_4408"/>
          <p:cNvGrpSpPr/>
          <p:nvPr/>
        </p:nvGrpSpPr>
        <p:grpSpPr>
          <a:xfrm>
            <a:off x="18802172" y="9767972"/>
            <a:ext cx="1209816" cy="1396980"/>
            <a:chOff x="93581" y="0"/>
            <a:chExt cx="1209816" cy="1396980"/>
          </a:xfrm>
        </p:grpSpPr>
        <p:sp>
          <p:nvSpPr>
            <p:cNvPr id="4400" name="Google Shape;4400;g21c91014dda_0_4408"/>
            <p:cNvSpPr/>
            <p:nvPr/>
          </p:nvSpPr>
          <p:spPr>
            <a:xfrm>
              <a:off x="93581" y="0"/>
              <a:ext cx="1209816" cy="13969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lnTo>
                    <a:pt x="21600" y="5400"/>
                  </a:lnTo>
                  <a:lnTo>
                    <a:pt x="21600" y="16200"/>
                  </a:lnTo>
                  <a:lnTo>
                    <a:pt x="10800" y="21600"/>
                  </a:lnTo>
                  <a:lnTo>
                    <a:pt x="0" y="16200"/>
                  </a:lnTo>
                  <a:lnTo>
                    <a:pt x="0" y="5400"/>
                  </a:lnTo>
                  <a:close/>
                </a:path>
              </a:pathLst>
            </a:custGeom>
            <a:solidFill>
              <a:schemeClr val="accent2"/>
            </a:solidFill>
            <a:ln w="25400" cap="flat" cmpd="sng">
              <a:solidFill>
                <a:srgbClr val="65D5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401" name="Google Shape;4401;g21c91014dda_0_4408"/>
            <p:cNvSpPr/>
            <p:nvPr/>
          </p:nvSpPr>
          <p:spPr>
            <a:xfrm>
              <a:off x="444500" y="467582"/>
              <a:ext cx="507978" cy="4618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182" y="12420"/>
                  </a:moveTo>
                  <a:cubicBezTo>
                    <a:pt x="16368" y="12420"/>
                    <a:pt x="15709" y="11694"/>
                    <a:pt x="15709" y="10800"/>
                  </a:cubicBezTo>
                  <a:cubicBezTo>
                    <a:pt x="15709" y="9906"/>
                    <a:pt x="16368" y="9180"/>
                    <a:pt x="17182" y="9180"/>
                  </a:cubicBezTo>
                  <a:cubicBezTo>
                    <a:pt x="17995" y="9180"/>
                    <a:pt x="18655" y="9906"/>
                    <a:pt x="18655" y="10800"/>
                  </a:cubicBezTo>
                  <a:cubicBezTo>
                    <a:pt x="18655" y="11694"/>
                    <a:pt x="17995" y="12420"/>
                    <a:pt x="17182" y="12420"/>
                  </a:cubicBezTo>
                  <a:moveTo>
                    <a:pt x="21109" y="10260"/>
                  </a:moveTo>
                  <a:lnTo>
                    <a:pt x="19587" y="10260"/>
                  </a:lnTo>
                  <a:cubicBezTo>
                    <a:pt x="19360" y="9028"/>
                    <a:pt x="18369" y="8100"/>
                    <a:pt x="17182" y="8100"/>
                  </a:cubicBezTo>
                  <a:cubicBezTo>
                    <a:pt x="15994" y="8100"/>
                    <a:pt x="15004" y="9028"/>
                    <a:pt x="14777" y="10260"/>
                  </a:cubicBezTo>
                  <a:lnTo>
                    <a:pt x="491" y="10260"/>
                  </a:lnTo>
                  <a:cubicBezTo>
                    <a:pt x="220" y="10260"/>
                    <a:pt x="0" y="10502"/>
                    <a:pt x="0" y="10800"/>
                  </a:cubicBezTo>
                  <a:cubicBezTo>
                    <a:pt x="0" y="11098"/>
                    <a:pt x="220" y="11340"/>
                    <a:pt x="491" y="11340"/>
                  </a:cubicBezTo>
                  <a:lnTo>
                    <a:pt x="14777" y="11340"/>
                  </a:lnTo>
                  <a:cubicBezTo>
                    <a:pt x="15004" y="12572"/>
                    <a:pt x="15994" y="13500"/>
                    <a:pt x="17182" y="13500"/>
                  </a:cubicBezTo>
                  <a:cubicBezTo>
                    <a:pt x="18369" y="13500"/>
                    <a:pt x="19360" y="12572"/>
                    <a:pt x="19587" y="11340"/>
                  </a:cubicBezTo>
                  <a:lnTo>
                    <a:pt x="21109" y="11340"/>
                  </a:lnTo>
                  <a:cubicBezTo>
                    <a:pt x="21380" y="11340"/>
                    <a:pt x="21600" y="11098"/>
                    <a:pt x="21600" y="10800"/>
                  </a:cubicBezTo>
                  <a:cubicBezTo>
                    <a:pt x="21600" y="10502"/>
                    <a:pt x="21380" y="10260"/>
                    <a:pt x="21109" y="10260"/>
                  </a:cubicBezTo>
                  <a:moveTo>
                    <a:pt x="5400" y="1080"/>
                  </a:moveTo>
                  <a:cubicBezTo>
                    <a:pt x="6214" y="1080"/>
                    <a:pt x="6873" y="1806"/>
                    <a:pt x="6873" y="2700"/>
                  </a:cubicBezTo>
                  <a:cubicBezTo>
                    <a:pt x="6873" y="3595"/>
                    <a:pt x="6214" y="4320"/>
                    <a:pt x="5400" y="4320"/>
                  </a:cubicBezTo>
                  <a:cubicBezTo>
                    <a:pt x="4586" y="4320"/>
                    <a:pt x="3927" y="3595"/>
                    <a:pt x="3927" y="2700"/>
                  </a:cubicBezTo>
                  <a:cubicBezTo>
                    <a:pt x="3927" y="1806"/>
                    <a:pt x="4586" y="1080"/>
                    <a:pt x="5400" y="1080"/>
                  </a:cubicBezTo>
                  <a:moveTo>
                    <a:pt x="491" y="3240"/>
                  </a:moveTo>
                  <a:lnTo>
                    <a:pt x="2995" y="3240"/>
                  </a:lnTo>
                  <a:cubicBezTo>
                    <a:pt x="3222" y="4472"/>
                    <a:pt x="4213" y="5400"/>
                    <a:pt x="5400" y="5400"/>
                  </a:cubicBezTo>
                  <a:cubicBezTo>
                    <a:pt x="6587" y="5400"/>
                    <a:pt x="7578" y="4472"/>
                    <a:pt x="7805" y="3240"/>
                  </a:cubicBezTo>
                  <a:lnTo>
                    <a:pt x="21109" y="3240"/>
                  </a:lnTo>
                  <a:cubicBezTo>
                    <a:pt x="21380" y="3240"/>
                    <a:pt x="21600" y="2999"/>
                    <a:pt x="21600" y="2700"/>
                  </a:cubicBezTo>
                  <a:cubicBezTo>
                    <a:pt x="21600" y="2402"/>
                    <a:pt x="21380" y="2160"/>
                    <a:pt x="21109" y="2160"/>
                  </a:cubicBezTo>
                  <a:lnTo>
                    <a:pt x="7805" y="2160"/>
                  </a:lnTo>
                  <a:cubicBezTo>
                    <a:pt x="7578" y="928"/>
                    <a:pt x="6587" y="0"/>
                    <a:pt x="5400" y="0"/>
                  </a:cubicBezTo>
                  <a:cubicBezTo>
                    <a:pt x="4213" y="0"/>
                    <a:pt x="3222" y="928"/>
                    <a:pt x="2995" y="2160"/>
                  </a:cubicBezTo>
                  <a:lnTo>
                    <a:pt x="491" y="2160"/>
                  </a:lnTo>
                  <a:cubicBezTo>
                    <a:pt x="220" y="2160"/>
                    <a:pt x="0" y="2402"/>
                    <a:pt x="0" y="2700"/>
                  </a:cubicBezTo>
                  <a:cubicBezTo>
                    <a:pt x="0" y="2999"/>
                    <a:pt x="220" y="3240"/>
                    <a:pt x="491" y="3240"/>
                  </a:cubicBezTo>
                  <a:moveTo>
                    <a:pt x="9327" y="20519"/>
                  </a:moveTo>
                  <a:cubicBezTo>
                    <a:pt x="8514" y="20519"/>
                    <a:pt x="7855" y="19794"/>
                    <a:pt x="7855" y="18899"/>
                  </a:cubicBezTo>
                  <a:cubicBezTo>
                    <a:pt x="7855" y="18005"/>
                    <a:pt x="8514" y="17279"/>
                    <a:pt x="9327" y="17279"/>
                  </a:cubicBezTo>
                  <a:cubicBezTo>
                    <a:pt x="10141" y="17279"/>
                    <a:pt x="10800" y="18005"/>
                    <a:pt x="10800" y="18899"/>
                  </a:cubicBezTo>
                  <a:cubicBezTo>
                    <a:pt x="10800" y="19794"/>
                    <a:pt x="10141" y="20519"/>
                    <a:pt x="9327" y="20519"/>
                  </a:cubicBezTo>
                  <a:moveTo>
                    <a:pt x="21109" y="18359"/>
                  </a:moveTo>
                  <a:lnTo>
                    <a:pt x="11732" y="18359"/>
                  </a:lnTo>
                  <a:cubicBezTo>
                    <a:pt x="11505" y="17127"/>
                    <a:pt x="10515" y="16199"/>
                    <a:pt x="9327" y="16199"/>
                  </a:cubicBezTo>
                  <a:cubicBezTo>
                    <a:pt x="8140" y="16199"/>
                    <a:pt x="7150" y="17127"/>
                    <a:pt x="6922" y="18359"/>
                  </a:cubicBezTo>
                  <a:lnTo>
                    <a:pt x="491" y="18359"/>
                  </a:lnTo>
                  <a:cubicBezTo>
                    <a:pt x="220" y="18359"/>
                    <a:pt x="0" y="18601"/>
                    <a:pt x="0" y="18899"/>
                  </a:cubicBezTo>
                  <a:cubicBezTo>
                    <a:pt x="0" y="19198"/>
                    <a:pt x="220" y="19439"/>
                    <a:pt x="491" y="19439"/>
                  </a:cubicBezTo>
                  <a:lnTo>
                    <a:pt x="6922" y="19439"/>
                  </a:lnTo>
                  <a:cubicBezTo>
                    <a:pt x="7150" y="20672"/>
                    <a:pt x="8140" y="21600"/>
                    <a:pt x="9327" y="21600"/>
                  </a:cubicBezTo>
                  <a:cubicBezTo>
                    <a:pt x="10515" y="21600"/>
                    <a:pt x="11505" y="20672"/>
                    <a:pt x="11732" y="19439"/>
                  </a:cubicBezTo>
                  <a:lnTo>
                    <a:pt x="21109" y="19439"/>
                  </a:lnTo>
                  <a:cubicBezTo>
                    <a:pt x="21380" y="19439"/>
                    <a:pt x="21600" y="19198"/>
                    <a:pt x="21600" y="18899"/>
                  </a:cubicBezTo>
                  <a:cubicBezTo>
                    <a:pt x="21600" y="18601"/>
                    <a:pt x="21380" y="18359"/>
                    <a:pt x="21109" y="18359"/>
                  </a:cubicBezTo>
                </a:path>
              </a:pathLst>
            </a:custGeom>
            <a:solidFill>
              <a:srgbClr val="F7F9FF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4402" name="Google Shape;4402;g21c91014dda_0_4408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3" name="Google Shape;4403;g21c91014dda_0_4408"/>
          <p:cNvSpPr txBox="1">
            <a:spLocks noGrp="1"/>
          </p:cNvSpPr>
          <p:nvPr>
            <p:ph type="body" idx="1"/>
          </p:nvPr>
        </p:nvSpPr>
        <p:spPr>
          <a:xfrm>
            <a:off x="14398911" y="5993946"/>
            <a:ext cx="84654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4" name="Google Shape;4404;g21c91014dda_0_4408"/>
          <p:cNvSpPr txBox="1">
            <a:spLocks noGrp="1"/>
          </p:cNvSpPr>
          <p:nvPr>
            <p:ph type="body" idx="3"/>
          </p:nvPr>
        </p:nvSpPr>
        <p:spPr>
          <a:xfrm>
            <a:off x="14411611" y="2495805"/>
            <a:ext cx="67092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5" name="Google Shape;4405;g21c91014dda_0_4408"/>
          <p:cNvSpPr txBox="1">
            <a:spLocks noGrp="1"/>
          </p:cNvSpPr>
          <p:nvPr>
            <p:ph type="body" idx="4"/>
          </p:nvPr>
        </p:nvSpPr>
        <p:spPr>
          <a:xfrm>
            <a:off x="16083453" y="9993075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6" name="Google Shape;4406;g21c91014dda_0_4408"/>
          <p:cNvSpPr txBox="1">
            <a:spLocks noGrp="1"/>
          </p:cNvSpPr>
          <p:nvPr>
            <p:ph type="body" idx="5"/>
          </p:nvPr>
        </p:nvSpPr>
        <p:spPr>
          <a:xfrm>
            <a:off x="16083453" y="10450233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7" name="Google Shape;4407;g21c91014dda_0_4408"/>
          <p:cNvSpPr txBox="1">
            <a:spLocks noGrp="1"/>
          </p:cNvSpPr>
          <p:nvPr>
            <p:ph type="body" idx="6"/>
          </p:nvPr>
        </p:nvSpPr>
        <p:spPr>
          <a:xfrm>
            <a:off x="20474013" y="9993075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8" name="Google Shape;4408;g21c91014dda_0_4408"/>
          <p:cNvSpPr txBox="1">
            <a:spLocks noGrp="1"/>
          </p:cNvSpPr>
          <p:nvPr>
            <p:ph type="body" idx="7"/>
          </p:nvPr>
        </p:nvSpPr>
        <p:spPr>
          <a:xfrm>
            <a:off x="20474013" y="10450233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09" name="Google Shape;4409;g21c91014dda_0_440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/>
                                        <p:tgtEl>
                                          <p:spTgt spid="43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/>
                                        <p:tgtEl>
                                          <p:spTgt spid="43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750"/>
                            </p:stCondLst>
                            <p:childTnLst>
                              <p:par>
                                <p:cTn id="10" presetID="23" presetClass="entr" presetSubtype="16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/>
                                        <p:tgtEl>
                                          <p:spTgt spid="4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/>
                                        <p:tgtEl>
                                          <p:spTgt spid="4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 Slide">
  <p:cSld name="23_Blank Slide">
    <p:spTree>
      <p:nvGrpSpPr>
        <p:cNvPr id="1" name="Shape 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1" name="Google Shape;4411;g21c91014dda_0_4423"/>
          <p:cNvSpPr>
            <a:spLocks noGrp="1"/>
          </p:cNvSpPr>
          <p:nvPr>
            <p:ph type="pic" idx="2"/>
          </p:nvPr>
        </p:nvSpPr>
        <p:spPr>
          <a:xfrm>
            <a:off x="0" y="0"/>
            <a:ext cx="69849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12" name="Google Shape;4412;g21c91014dda_0_4423"/>
          <p:cNvSpPr txBox="1">
            <a:spLocks noGrp="1"/>
          </p:cNvSpPr>
          <p:nvPr>
            <p:ph type="body" idx="1"/>
          </p:nvPr>
        </p:nvSpPr>
        <p:spPr>
          <a:xfrm>
            <a:off x="6984999" y="-13062"/>
            <a:ext cx="43179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13" name="Google Shape;4413;g21c91014dda_0_4423"/>
          <p:cNvSpPr/>
          <p:nvPr/>
        </p:nvSpPr>
        <p:spPr>
          <a:xfrm>
            <a:off x="8826500" y="8650948"/>
            <a:ext cx="634986" cy="620596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14" name="Google Shape;4414;g21c91014dda_0_4423"/>
          <p:cNvSpPr/>
          <p:nvPr/>
        </p:nvSpPr>
        <p:spPr>
          <a:xfrm>
            <a:off x="8826499" y="2539140"/>
            <a:ext cx="634986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15" name="Google Shape;4415;g21c91014dda_0_4423"/>
          <p:cNvSpPr/>
          <p:nvPr/>
        </p:nvSpPr>
        <p:spPr>
          <a:xfrm>
            <a:off x="8826499" y="5623908"/>
            <a:ext cx="634986" cy="57731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16" name="Google Shape;4416;g21c91014dda_0_4423"/>
          <p:cNvSpPr txBox="1">
            <a:spLocks noGrp="1"/>
          </p:cNvSpPr>
          <p:nvPr>
            <p:ph type="body" idx="3"/>
          </p:nvPr>
        </p:nvSpPr>
        <p:spPr>
          <a:xfrm>
            <a:off x="14398911" y="5993946"/>
            <a:ext cx="84654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17" name="Google Shape;4417;g21c91014dda_0_4423"/>
          <p:cNvSpPr txBox="1">
            <a:spLocks noGrp="1"/>
          </p:cNvSpPr>
          <p:nvPr>
            <p:ph type="body" idx="4"/>
          </p:nvPr>
        </p:nvSpPr>
        <p:spPr>
          <a:xfrm>
            <a:off x="14411611" y="2495805"/>
            <a:ext cx="67092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18" name="Google Shape;4418;g21c91014dda_0_4423"/>
          <p:cNvSpPr txBox="1">
            <a:spLocks noGrp="1"/>
          </p:cNvSpPr>
          <p:nvPr>
            <p:ph type="body" idx="5"/>
          </p:nvPr>
        </p:nvSpPr>
        <p:spPr>
          <a:xfrm>
            <a:off x="14411611" y="9000399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19" name="Google Shape;4419;g21c91014dda_0_4423"/>
          <p:cNvSpPr txBox="1">
            <a:spLocks noGrp="1"/>
          </p:cNvSpPr>
          <p:nvPr>
            <p:ph type="body" idx="6"/>
          </p:nvPr>
        </p:nvSpPr>
        <p:spPr>
          <a:xfrm>
            <a:off x="22151155" y="9029896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0" name="Google Shape;4420;g21c91014dda_0_4423"/>
          <p:cNvSpPr txBox="1">
            <a:spLocks noGrp="1"/>
          </p:cNvSpPr>
          <p:nvPr>
            <p:ph type="body" idx="7"/>
          </p:nvPr>
        </p:nvSpPr>
        <p:spPr>
          <a:xfrm>
            <a:off x="14411611" y="10457724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1" name="Google Shape;4421;g21c91014dda_0_4423"/>
          <p:cNvSpPr txBox="1">
            <a:spLocks noGrp="1"/>
          </p:cNvSpPr>
          <p:nvPr>
            <p:ph type="body" idx="8"/>
          </p:nvPr>
        </p:nvSpPr>
        <p:spPr>
          <a:xfrm>
            <a:off x="22151155" y="10487221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2" name="Google Shape;4422;g21c91014dda_0_4423"/>
          <p:cNvSpPr txBox="1">
            <a:spLocks noGrp="1"/>
          </p:cNvSpPr>
          <p:nvPr>
            <p:ph type="body" idx="9"/>
          </p:nvPr>
        </p:nvSpPr>
        <p:spPr>
          <a:xfrm>
            <a:off x="7351911" y="7141196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3" name="Google Shape;4423;g21c91014dda_0_4423"/>
          <p:cNvSpPr txBox="1">
            <a:spLocks noGrp="1"/>
          </p:cNvSpPr>
          <p:nvPr>
            <p:ph type="body" idx="13"/>
          </p:nvPr>
        </p:nvSpPr>
        <p:spPr>
          <a:xfrm>
            <a:off x="7679849" y="6639405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4" name="Google Shape;4424;g21c91014dda_0_4423"/>
          <p:cNvSpPr txBox="1">
            <a:spLocks noGrp="1"/>
          </p:cNvSpPr>
          <p:nvPr>
            <p:ph type="body" idx="14"/>
          </p:nvPr>
        </p:nvSpPr>
        <p:spPr>
          <a:xfrm>
            <a:off x="7351911" y="4116056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5" name="Google Shape;4425;g21c91014dda_0_4423"/>
          <p:cNvSpPr txBox="1">
            <a:spLocks noGrp="1"/>
          </p:cNvSpPr>
          <p:nvPr>
            <p:ph type="body" idx="15"/>
          </p:nvPr>
        </p:nvSpPr>
        <p:spPr>
          <a:xfrm>
            <a:off x="7679849" y="3614265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6" name="Google Shape;4426;g21c91014dda_0_4423"/>
          <p:cNvSpPr txBox="1">
            <a:spLocks noGrp="1"/>
          </p:cNvSpPr>
          <p:nvPr>
            <p:ph type="body" idx="16"/>
          </p:nvPr>
        </p:nvSpPr>
        <p:spPr>
          <a:xfrm>
            <a:off x="7351911" y="10210151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7" name="Google Shape;4427;g21c91014dda_0_4423"/>
          <p:cNvSpPr txBox="1">
            <a:spLocks noGrp="1"/>
          </p:cNvSpPr>
          <p:nvPr>
            <p:ph type="body" idx="17"/>
          </p:nvPr>
        </p:nvSpPr>
        <p:spPr>
          <a:xfrm>
            <a:off x="7679849" y="9708360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28" name="Google Shape;4428;g21c91014dda_0_442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 Slide">
  <p:cSld name="24_Blank Slide">
    <p:spTree>
      <p:nvGrpSpPr>
        <p:cNvPr id="1" name="Shape 4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0" name="Google Shape;4430;g21c91014dda_0_4442"/>
          <p:cNvSpPr>
            <a:spLocks noGrp="1"/>
          </p:cNvSpPr>
          <p:nvPr>
            <p:ph type="pic" idx="2"/>
          </p:nvPr>
        </p:nvSpPr>
        <p:spPr>
          <a:xfrm>
            <a:off x="0" y="0"/>
            <a:ext cx="69849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31" name="Google Shape;4431;g21c91014dda_0_4442"/>
          <p:cNvSpPr txBox="1">
            <a:spLocks noGrp="1"/>
          </p:cNvSpPr>
          <p:nvPr>
            <p:ph type="body" idx="1"/>
          </p:nvPr>
        </p:nvSpPr>
        <p:spPr>
          <a:xfrm>
            <a:off x="6984999" y="-13062"/>
            <a:ext cx="43179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32" name="Google Shape;4432;g21c91014dda_0_4442"/>
          <p:cNvSpPr/>
          <p:nvPr/>
        </p:nvSpPr>
        <p:spPr>
          <a:xfrm>
            <a:off x="8826500" y="8650948"/>
            <a:ext cx="634986" cy="620596"/>
          </a:xfrm>
          <a:custGeom>
            <a:avLst/>
            <a:gdLst/>
            <a:ahLst/>
            <a:cxnLst/>
            <a:rect l="l" t="t" r="r" b="b"/>
            <a:pathLst>
              <a:path w="21600" h="21319" extrusionOk="0">
                <a:moveTo>
                  <a:pt x="7530" y="4197"/>
                </a:moveTo>
                <a:lnTo>
                  <a:pt x="6680" y="3701"/>
                </a:lnTo>
                <a:lnTo>
                  <a:pt x="6189" y="4560"/>
                </a:lnTo>
                <a:lnTo>
                  <a:pt x="7040" y="5056"/>
                </a:lnTo>
                <a:cubicBezTo>
                  <a:pt x="7040" y="5056"/>
                  <a:pt x="7530" y="4197"/>
                  <a:pt x="7530" y="4197"/>
                </a:cubicBezTo>
                <a:close/>
                <a:moveTo>
                  <a:pt x="8512" y="2479"/>
                </a:moveTo>
                <a:lnTo>
                  <a:pt x="7662" y="1984"/>
                </a:lnTo>
                <a:lnTo>
                  <a:pt x="7171" y="2843"/>
                </a:lnTo>
                <a:lnTo>
                  <a:pt x="8021" y="3339"/>
                </a:lnTo>
                <a:cubicBezTo>
                  <a:pt x="8021" y="3339"/>
                  <a:pt x="8512" y="2479"/>
                  <a:pt x="8512" y="2479"/>
                </a:cubicBezTo>
                <a:close/>
                <a:moveTo>
                  <a:pt x="20618" y="8428"/>
                </a:moveTo>
                <a:lnTo>
                  <a:pt x="982" y="8428"/>
                </a:lnTo>
                <a:lnTo>
                  <a:pt x="982" y="6445"/>
                </a:lnTo>
                <a:lnTo>
                  <a:pt x="20618" y="6445"/>
                </a:lnTo>
                <a:cubicBezTo>
                  <a:pt x="20618" y="6445"/>
                  <a:pt x="20618" y="8428"/>
                  <a:pt x="20618" y="8428"/>
                </a:cubicBezTo>
                <a:close/>
                <a:moveTo>
                  <a:pt x="18655" y="20327"/>
                </a:moveTo>
                <a:lnTo>
                  <a:pt x="2945" y="20327"/>
                </a:lnTo>
                <a:lnTo>
                  <a:pt x="2945" y="9420"/>
                </a:lnTo>
                <a:lnTo>
                  <a:pt x="18655" y="9420"/>
                </a:lnTo>
                <a:cubicBezTo>
                  <a:pt x="18655" y="9420"/>
                  <a:pt x="18655" y="20327"/>
                  <a:pt x="18655" y="20327"/>
                </a:cubicBezTo>
                <a:close/>
                <a:moveTo>
                  <a:pt x="6811" y="1488"/>
                </a:moveTo>
                <a:cubicBezTo>
                  <a:pt x="7083" y="1014"/>
                  <a:pt x="7683" y="851"/>
                  <a:pt x="8153" y="1125"/>
                </a:cubicBezTo>
                <a:lnTo>
                  <a:pt x="9854" y="2117"/>
                </a:lnTo>
                <a:lnTo>
                  <a:pt x="7946" y="5454"/>
                </a:lnTo>
                <a:lnTo>
                  <a:pt x="5759" y="5454"/>
                </a:lnTo>
                <a:lnTo>
                  <a:pt x="5698" y="5419"/>
                </a:lnTo>
                <a:lnTo>
                  <a:pt x="5678" y="5454"/>
                </a:lnTo>
                <a:lnTo>
                  <a:pt x="4545" y="5454"/>
                </a:lnTo>
                <a:cubicBezTo>
                  <a:pt x="4545" y="5454"/>
                  <a:pt x="6811" y="1488"/>
                  <a:pt x="6811" y="1488"/>
                </a:cubicBezTo>
                <a:close/>
                <a:moveTo>
                  <a:pt x="15577" y="5454"/>
                </a:moveTo>
                <a:lnTo>
                  <a:pt x="9079" y="5454"/>
                </a:lnTo>
                <a:lnTo>
                  <a:pt x="10704" y="2612"/>
                </a:lnTo>
                <a:cubicBezTo>
                  <a:pt x="10704" y="2612"/>
                  <a:pt x="15577" y="5454"/>
                  <a:pt x="15577" y="5454"/>
                </a:cubicBezTo>
                <a:close/>
                <a:moveTo>
                  <a:pt x="15930" y="2759"/>
                </a:moveTo>
                <a:cubicBezTo>
                  <a:pt x="16454" y="2617"/>
                  <a:pt x="16991" y="2931"/>
                  <a:pt x="17132" y="3460"/>
                </a:cubicBezTo>
                <a:lnTo>
                  <a:pt x="17661" y="5454"/>
                </a:lnTo>
                <a:lnTo>
                  <a:pt x="17540" y="5454"/>
                </a:lnTo>
                <a:lnTo>
                  <a:pt x="16279" y="4718"/>
                </a:lnTo>
                <a:lnTo>
                  <a:pt x="16438" y="4674"/>
                </a:lnTo>
                <a:lnTo>
                  <a:pt x="16184" y="3716"/>
                </a:lnTo>
                <a:lnTo>
                  <a:pt x="15236" y="3973"/>
                </a:lnTo>
                <a:lnTo>
                  <a:pt x="15279" y="4135"/>
                </a:lnTo>
                <a:lnTo>
                  <a:pt x="14076" y="3434"/>
                </a:lnTo>
                <a:lnTo>
                  <a:pt x="14033" y="3272"/>
                </a:lnTo>
                <a:cubicBezTo>
                  <a:pt x="14033" y="3272"/>
                  <a:pt x="15930" y="2759"/>
                  <a:pt x="15930" y="2759"/>
                </a:cubicBezTo>
                <a:close/>
                <a:moveTo>
                  <a:pt x="20618" y="5454"/>
                </a:moveTo>
                <a:lnTo>
                  <a:pt x="18678" y="5454"/>
                </a:lnTo>
                <a:lnTo>
                  <a:pt x="18081" y="3203"/>
                </a:lnTo>
                <a:cubicBezTo>
                  <a:pt x="17800" y="2145"/>
                  <a:pt x="16724" y="1518"/>
                  <a:pt x="15676" y="1801"/>
                </a:cubicBezTo>
                <a:lnTo>
                  <a:pt x="12671" y="2615"/>
                </a:lnTo>
                <a:lnTo>
                  <a:pt x="8644" y="266"/>
                </a:lnTo>
                <a:cubicBezTo>
                  <a:pt x="7704" y="-281"/>
                  <a:pt x="6504" y="44"/>
                  <a:pt x="5961" y="992"/>
                </a:cubicBezTo>
                <a:lnTo>
                  <a:pt x="3410" y="5454"/>
                </a:lnTo>
                <a:lnTo>
                  <a:pt x="982" y="5454"/>
                </a:lnTo>
                <a:cubicBezTo>
                  <a:pt x="440" y="5454"/>
                  <a:pt x="0" y="5898"/>
                  <a:pt x="0" y="6445"/>
                </a:cubicBezTo>
                <a:lnTo>
                  <a:pt x="0" y="8428"/>
                </a:lnTo>
                <a:cubicBezTo>
                  <a:pt x="0" y="8977"/>
                  <a:pt x="440" y="9420"/>
                  <a:pt x="982" y="9420"/>
                </a:cubicBezTo>
                <a:lnTo>
                  <a:pt x="1964" y="9420"/>
                </a:lnTo>
                <a:lnTo>
                  <a:pt x="1964" y="20327"/>
                </a:lnTo>
                <a:cubicBezTo>
                  <a:pt x="1964" y="20875"/>
                  <a:pt x="2403" y="21319"/>
                  <a:pt x="2945" y="21319"/>
                </a:cubicBezTo>
                <a:lnTo>
                  <a:pt x="18655" y="21319"/>
                </a:lnTo>
                <a:cubicBezTo>
                  <a:pt x="19197" y="21319"/>
                  <a:pt x="19636" y="20875"/>
                  <a:pt x="19636" y="20327"/>
                </a:cubicBezTo>
                <a:lnTo>
                  <a:pt x="19636" y="9420"/>
                </a:lnTo>
                <a:lnTo>
                  <a:pt x="20618" y="9420"/>
                </a:lnTo>
                <a:cubicBezTo>
                  <a:pt x="21160" y="9420"/>
                  <a:pt x="21600" y="8977"/>
                  <a:pt x="21600" y="8428"/>
                </a:cubicBezTo>
                <a:lnTo>
                  <a:pt x="21600" y="6445"/>
                </a:lnTo>
                <a:cubicBezTo>
                  <a:pt x="21600" y="5898"/>
                  <a:pt x="21160" y="5454"/>
                  <a:pt x="20618" y="5454"/>
                </a:cubicBezTo>
                <a:moveTo>
                  <a:pt x="7855" y="12395"/>
                </a:moveTo>
                <a:lnTo>
                  <a:pt x="13745" y="12395"/>
                </a:lnTo>
                <a:lnTo>
                  <a:pt x="13745" y="13386"/>
                </a:lnTo>
                <a:lnTo>
                  <a:pt x="7855" y="13386"/>
                </a:lnTo>
                <a:cubicBezTo>
                  <a:pt x="7855" y="13386"/>
                  <a:pt x="7855" y="12395"/>
                  <a:pt x="7855" y="12395"/>
                </a:cubicBezTo>
                <a:close/>
                <a:moveTo>
                  <a:pt x="7855" y="14378"/>
                </a:moveTo>
                <a:lnTo>
                  <a:pt x="13745" y="14378"/>
                </a:lnTo>
                <a:cubicBezTo>
                  <a:pt x="14288" y="14378"/>
                  <a:pt x="14727" y="13934"/>
                  <a:pt x="14727" y="13386"/>
                </a:cubicBezTo>
                <a:lnTo>
                  <a:pt x="14727" y="12395"/>
                </a:lnTo>
                <a:cubicBezTo>
                  <a:pt x="14727" y="11847"/>
                  <a:pt x="14288" y="11403"/>
                  <a:pt x="13745" y="11403"/>
                </a:cubicBezTo>
                <a:lnTo>
                  <a:pt x="7855" y="11403"/>
                </a:lnTo>
                <a:cubicBezTo>
                  <a:pt x="7312" y="11403"/>
                  <a:pt x="6873" y="11847"/>
                  <a:pt x="6873" y="12395"/>
                </a:cubicBezTo>
                <a:lnTo>
                  <a:pt x="6873" y="13386"/>
                </a:lnTo>
                <a:cubicBezTo>
                  <a:pt x="6873" y="13934"/>
                  <a:pt x="7312" y="14378"/>
                  <a:pt x="7855" y="1437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3" name="Google Shape;4433;g21c91014dda_0_4442"/>
          <p:cNvSpPr/>
          <p:nvPr/>
        </p:nvSpPr>
        <p:spPr>
          <a:xfrm>
            <a:off x="8826499" y="2539140"/>
            <a:ext cx="634986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4909"/>
                </a:moveTo>
                <a:lnTo>
                  <a:pt x="12764" y="4909"/>
                </a:lnTo>
                <a:cubicBezTo>
                  <a:pt x="12493" y="4909"/>
                  <a:pt x="12273" y="5129"/>
                  <a:pt x="12273" y="5400"/>
                </a:cubicBezTo>
                <a:cubicBezTo>
                  <a:pt x="12273" y="5671"/>
                  <a:pt x="12493" y="5891"/>
                  <a:pt x="12764" y="5891"/>
                </a:cubicBezTo>
                <a:lnTo>
                  <a:pt x="20618" y="5891"/>
                </a:lnTo>
                <a:lnTo>
                  <a:pt x="20618" y="7854"/>
                </a:lnTo>
                <a:lnTo>
                  <a:pt x="12764" y="7854"/>
                </a:lnTo>
                <a:cubicBezTo>
                  <a:pt x="12493" y="7854"/>
                  <a:pt x="12273" y="8074"/>
                  <a:pt x="12273" y="8345"/>
                </a:cubicBezTo>
                <a:cubicBezTo>
                  <a:pt x="12273" y="8617"/>
                  <a:pt x="12493" y="8836"/>
                  <a:pt x="12764" y="8836"/>
                </a:cubicBezTo>
                <a:lnTo>
                  <a:pt x="18655" y="8836"/>
                </a:lnTo>
                <a:lnTo>
                  <a:pt x="18655" y="20617"/>
                </a:lnTo>
                <a:lnTo>
                  <a:pt x="2945" y="20617"/>
                </a:lnTo>
                <a:lnTo>
                  <a:pt x="2945" y="8836"/>
                </a:lnTo>
                <a:lnTo>
                  <a:pt x="8836" y="8836"/>
                </a:lnTo>
                <a:cubicBezTo>
                  <a:pt x="9107" y="8836"/>
                  <a:pt x="9327" y="8617"/>
                  <a:pt x="9327" y="8345"/>
                </a:cubicBezTo>
                <a:cubicBezTo>
                  <a:pt x="9327" y="8074"/>
                  <a:pt x="9107" y="7854"/>
                  <a:pt x="8836" y="7854"/>
                </a:cubicBezTo>
                <a:lnTo>
                  <a:pt x="982" y="7854"/>
                </a:lnTo>
                <a:lnTo>
                  <a:pt x="982" y="5891"/>
                </a:lnTo>
                <a:lnTo>
                  <a:pt x="8836" y="5891"/>
                </a:lnTo>
                <a:cubicBezTo>
                  <a:pt x="9107" y="5891"/>
                  <a:pt x="9327" y="5671"/>
                  <a:pt x="9327" y="5400"/>
                </a:cubicBezTo>
                <a:cubicBezTo>
                  <a:pt x="9327" y="5129"/>
                  <a:pt x="9107" y="4909"/>
                  <a:pt x="8836" y="4909"/>
                </a:cubicBez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7854"/>
                </a:lnTo>
                <a:cubicBezTo>
                  <a:pt x="0" y="8396"/>
                  <a:pt x="440" y="8836"/>
                  <a:pt x="982" y="8836"/>
                </a:cubicBezTo>
                <a:lnTo>
                  <a:pt x="1964" y="8836"/>
                </a:lnTo>
                <a:lnTo>
                  <a:pt x="1964" y="20617"/>
                </a:lnTo>
                <a:cubicBezTo>
                  <a:pt x="1964" y="21159"/>
                  <a:pt x="2403" y="21600"/>
                  <a:pt x="2945" y="21600"/>
                </a:cubicBezTo>
                <a:lnTo>
                  <a:pt x="18655" y="21600"/>
                </a:lnTo>
                <a:cubicBezTo>
                  <a:pt x="19197" y="21600"/>
                  <a:pt x="19636" y="21159"/>
                  <a:pt x="19636" y="20617"/>
                </a:cubicBezTo>
                <a:lnTo>
                  <a:pt x="19636" y="8836"/>
                </a:lnTo>
                <a:lnTo>
                  <a:pt x="20618" y="8836"/>
                </a:lnTo>
                <a:cubicBezTo>
                  <a:pt x="21160" y="8836"/>
                  <a:pt x="21600" y="8396"/>
                  <a:pt x="21600" y="7854"/>
                </a:cubicBezTo>
                <a:lnTo>
                  <a:pt x="21600" y="5891"/>
                </a:lnTo>
                <a:cubicBezTo>
                  <a:pt x="21600" y="5349"/>
                  <a:pt x="21160" y="4909"/>
                  <a:pt x="20618" y="4909"/>
                </a:cubicBezTo>
                <a:moveTo>
                  <a:pt x="7855" y="3927"/>
                </a:moveTo>
                <a:cubicBezTo>
                  <a:pt x="7990" y="3927"/>
                  <a:pt x="8113" y="3872"/>
                  <a:pt x="8202" y="3784"/>
                </a:cubicBezTo>
                <a:lnTo>
                  <a:pt x="10309" y="1676"/>
                </a:lnTo>
                <a:lnTo>
                  <a:pt x="10309" y="15218"/>
                </a:lnTo>
                <a:lnTo>
                  <a:pt x="10309" y="15218"/>
                </a:lnTo>
                <a:cubicBezTo>
                  <a:pt x="10309" y="15489"/>
                  <a:pt x="10529" y="15709"/>
                  <a:pt x="10800" y="15709"/>
                </a:cubicBezTo>
                <a:cubicBezTo>
                  <a:pt x="11071" y="15709"/>
                  <a:pt x="11291" y="15489"/>
                  <a:pt x="11291" y="15218"/>
                </a:cubicBezTo>
                <a:lnTo>
                  <a:pt x="11291" y="1676"/>
                </a:lnTo>
                <a:lnTo>
                  <a:pt x="13398" y="3784"/>
                </a:lnTo>
                <a:cubicBezTo>
                  <a:pt x="13487" y="3872"/>
                  <a:pt x="13610" y="3927"/>
                  <a:pt x="13745" y="3927"/>
                </a:cubicBezTo>
                <a:cubicBezTo>
                  <a:pt x="14016" y="3927"/>
                  <a:pt x="14236" y="3708"/>
                  <a:pt x="14236" y="3436"/>
                </a:cubicBezTo>
                <a:cubicBezTo>
                  <a:pt x="14236" y="3301"/>
                  <a:pt x="14181" y="3178"/>
                  <a:pt x="14093" y="3089"/>
                </a:cubicBezTo>
                <a:lnTo>
                  <a:pt x="11147" y="144"/>
                </a:lnTo>
                <a:cubicBezTo>
                  <a:pt x="11058" y="55"/>
                  <a:pt x="10935" y="0"/>
                  <a:pt x="10800" y="0"/>
                </a:cubicBezTo>
                <a:cubicBezTo>
                  <a:pt x="10665" y="0"/>
                  <a:pt x="10542" y="55"/>
                  <a:pt x="10453" y="144"/>
                </a:cubicBezTo>
                <a:lnTo>
                  <a:pt x="7507" y="3089"/>
                </a:lnTo>
                <a:cubicBezTo>
                  <a:pt x="7419" y="3178"/>
                  <a:pt x="7364" y="3301"/>
                  <a:pt x="7364" y="3436"/>
                </a:cubicBezTo>
                <a:cubicBezTo>
                  <a:pt x="7364" y="3708"/>
                  <a:pt x="7584" y="3927"/>
                  <a:pt x="7855" y="3927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4" name="Google Shape;4434;g21c91014dda_0_4442"/>
          <p:cNvSpPr/>
          <p:nvPr/>
        </p:nvSpPr>
        <p:spPr>
          <a:xfrm>
            <a:off x="8826499" y="5623908"/>
            <a:ext cx="634986" cy="577314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5" name="Google Shape;4435;g21c91014dda_0_4442"/>
          <p:cNvSpPr/>
          <p:nvPr/>
        </p:nvSpPr>
        <p:spPr>
          <a:xfrm>
            <a:off x="14398911" y="9623587"/>
            <a:ext cx="83820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6" name="Google Shape;4436;g21c91014dda_0_4442"/>
          <p:cNvSpPr/>
          <p:nvPr/>
        </p:nvSpPr>
        <p:spPr>
          <a:xfrm>
            <a:off x="14398911" y="9623587"/>
            <a:ext cx="69849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7" name="Google Shape;4437;g21c91014dda_0_4442"/>
          <p:cNvSpPr/>
          <p:nvPr/>
        </p:nvSpPr>
        <p:spPr>
          <a:xfrm>
            <a:off x="14398911" y="11078037"/>
            <a:ext cx="8382000" cy="101700"/>
          </a:xfrm>
          <a:prstGeom prst="rect">
            <a:avLst/>
          </a:prstGeom>
          <a:solidFill>
            <a:srgbClr val="1C1F25">
              <a:alpha val="15290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8" name="Google Shape;4438;g21c91014dda_0_4442"/>
          <p:cNvSpPr/>
          <p:nvPr/>
        </p:nvSpPr>
        <p:spPr>
          <a:xfrm>
            <a:off x="14398911" y="11078037"/>
            <a:ext cx="7838700" cy="1017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39" name="Google Shape;4439;g21c91014dda_0_4442"/>
          <p:cNvSpPr txBox="1">
            <a:spLocks noGrp="1"/>
          </p:cNvSpPr>
          <p:nvPr>
            <p:ph type="body" idx="3"/>
          </p:nvPr>
        </p:nvSpPr>
        <p:spPr>
          <a:xfrm>
            <a:off x="14398911" y="5993946"/>
            <a:ext cx="84654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0" name="Google Shape;4440;g21c91014dda_0_4442"/>
          <p:cNvSpPr txBox="1">
            <a:spLocks noGrp="1"/>
          </p:cNvSpPr>
          <p:nvPr>
            <p:ph type="body" idx="4"/>
          </p:nvPr>
        </p:nvSpPr>
        <p:spPr>
          <a:xfrm>
            <a:off x="14411611" y="2495805"/>
            <a:ext cx="67092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1" name="Google Shape;4441;g21c91014dda_0_4442"/>
          <p:cNvSpPr txBox="1">
            <a:spLocks noGrp="1"/>
          </p:cNvSpPr>
          <p:nvPr>
            <p:ph type="body" idx="5"/>
          </p:nvPr>
        </p:nvSpPr>
        <p:spPr>
          <a:xfrm>
            <a:off x="14411611" y="9000399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2" name="Google Shape;4442;g21c91014dda_0_4442"/>
          <p:cNvSpPr txBox="1">
            <a:spLocks noGrp="1"/>
          </p:cNvSpPr>
          <p:nvPr>
            <p:ph type="body" idx="6"/>
          </p:nvPr>
        </p:nvSpPr>
        <p:spPr>
          <a:xfrm>
            <a:off x="22151155" y="9029896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3" name="Google Shape;4443;g21c91014dda_0_4442"/>
          <p:cNvSpPr txBox="1">
            <a:spLocks noGrp="1"/>
          </p:cNvSpPr>
          <p:nvPr>
            <p:ph type="body" idx="7"/>
          </p:nvPr>
        </p:nvSpPr>
        <p:spPr>
          <a:xfrm>
            <a:off x="14411611" y="10457724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4" name="Google Shape;4444;g21c91014dda_0_4442"/>
          <p:cNvSpPr txBox="1">
            <a:spLocks noGrp="1"/>
          </p:cNvSpPr>
          <p:nvPr>
            <p:ph type="body" idx="8"/>
          </p:nvPr>
        </p:nvSpPr>
        <p:spPr>
          <a:xfrm>
            <a:off x="22151155" y="10487221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5" name="Google Shape;4445;g21c91014dda_0_4442"/>
          <p:cNvSpPr txBox="1">
            <a:spLocks noGrp="1"/>
          </p:cNvSpPr>
          <p:nvPr>
            <p:ph type="body" idx="9"/>
          </p:nvPr>
        </p:nvSpPr>
        <p:spPr>
          <a:xfrm>
            <a:off x="7351911" y="7141196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6" name="Google Shape;4446;g21c91014dda_0_4442"/>
          <p:cNvSpPr txBox="1">
            <a:spLocks noGrp="1"/>
          </p:cNvSpPr>
          <p:nvPr>
            <p:ph type="body" idx="13"/>
          </p:nvPr>
        </p:nvSpPr>
        <p:spPr>
          <a:xfrm>
            <a:off x="7679849" y="6639405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7" name="Google Shape;4447;g21c91014dda_0_4442"/>
          <p:cNvSpPr txBox="1">
            <a:spLocks noGrp="1"/>
          </p:cNvSpPr>
          <p:nvPr>
            <p:ph type="body" idx="14"/>
          </p:nvPr>
        </p:nvSpPr>
        <p:spPr>
          <a:xfrm>
            <a:off x="7351911" y="4116056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8" name="Google Shape;4448;g21c91014dda_0_4442"/>
          <p:cNvSpPr txBox="1">
            <a:spLocks noGrp="1"/>
          </p:cNvSpPr>
          <p:nvPr>
            <p:ph type="body" idx="15"/>
          </p:nvPr>
        </p:nvSpPr>
        <p:spPr>
          <a:xfrm>
            <a:off x="7679849" y="3614265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49" name="Google Shape;4449;g21c91014dda_0_4442"/>
          <p:cNvSpPr txBox="1">
            <a:spLocks noGrp="1"/>
          </p:cNvSpPr>
          <p:nvPr>
            <p:ph type="body" idx="16"/>
          </p:nvPr>
        </p:nvSpPr>
        <p:spPr>
          <a:xfrm>
            <a:off x="7351911" y="10210151"/>
            <a:ext cx="3584100" cy="96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0" name="Google Shape;4450;g21c91014dda_0_4442"/>
          <p:cNvSpPr txBox="1">
            <a:spLocks noGrp="1"/>
          </p:cNvSpPr>
          <p:nvPr>
            <p:ph type="body" idx="17"/>
          </p:nvPr>
        </p:nvSpPr>
        <p:spPr>
          <a:xfrm>
            <a:off x="7679849" y="9708360"/>
            <a:ext cx="2928300" cy="50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1" name="Google Shape;4451;g21c91014dda_0_444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 Slide">
  <p:cSld name="22_Blank Slide">
    <p:spTree>
      <p:nvGrpSpPr>
        <p:cNvPr id="1" name="Shape 4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3" name="Google Shape;4453;g21c91014dda_0_4465"/>
          <p:cNvSpPr txBox="1">
            <a:spLocks noGrp="1"/>
          </p:cNvSpPr>
          <p:nvPr>
            <p:ph type="body" idx="1"/>
          </p:nvPr>
        </p:nvSpPr>
        <p:spPr>
          <a:xfrm>
            <a:off x="12191999" y="-1"/>
            <a:ext cx="12192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4454" name="Google Shape;4454;g21c91014dda_0_4465"/>
          <p:cNvCxnSpPr/>
          <p:nvPr/>
        </p:nvCxnSpPr>
        <p:spPr>
          <a:xfrm rot="10800000">
            <a:off x="22857950" y="13207202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455" name="Google Shape;4455;g21c91014dda_0_4465"/>
          <p:cNvSpPr>
            <a:spLocks noGrp="1"/>
          </p:cNvSpPr>
          <p:nvPr>
            <p:ph type="pic" idx="2"/>
          </p:nvPr>
        </p:nvSpPr>
        <p:spPr>
          <a:xfrm>
            <a:off x="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6" name="Google Shape;4456;g21c91014dda_0_4465"/>
          <p:cNvSpPr txBox="1">
            <a:spLocks noGrp="1"/>
          </p:cNvSpPr>
          <p:nvPr>
            <p:ph type="body" idx="3"/>
          </p:nvPr>
        </p:nvSpPr>
        <p:spPr>
          <a:xfrm>
            <a:off x="1532665" y="4083128"/>
            <a:ext cx="38397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7" name="Google Shape;4457;g21c91014dda_0_4465"/>
          <p:cNvSpPr txBox="1">
            <a:spLocks noGrp="1"/>
          </p:cNvSpPr>
          <p:nvPr>
            <p:ph type="body" idx="4"/>
          </p:nvPr>
        </p:nvSpPr>
        <p:spPr>
          <a:xfrm>
            <a:off x="1532665" y="3571865"/>
            <a:ext cx="2372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8" name="Google Shape;4458;g21c91014dda_0_4465"/>
          <p:cNvSpPr txBox="1">
            <a:spLocks noGrp="1"/>
          </p:cNvSpPr>
          <p:nvPr>
            <p:ph type="body" idx="5"/>
          </p:nvPr>
        </p:nvSpPr>
        <p:spPr>
          <a:xfrm>
            <a:off x="6862332" y="4083128"/>
            <a:ext cx="38397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59" name="Google Shape;4459;g21c91014dda_0_4465"/>
          <p:cNvSpPr txBox="1">
            <a:spLocks noGrp="1"/>
          </p:cNvSpPr>
          <p:nvPr>
            <p:ph type="body" idx="6"/>
          </p:nvPr>
        </p:nvSpPr>
        <p:spPr>
          <a:xfrm>
            <a:off x="6862332" y="3571865"/>
            <a:ext cx="2372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60" name="Google Shape;4460;g21c91014dda_0_4465"/>
          <p:cNvSpPr txBox="1">
            <a:spLocks noGrp="1"/>
          </p:cNvSpPr>
          <p:nvPr>
            <p:ph type="body" idx="7"/>
          </p:nvPr>
        </p:nvSpPr>
        <p:spPr>
          <a:xfrm>
            <a:off x="14398911" y="7581900"/>
            <a:ext cx="8465400" cy="200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61" name="Google Shape;4461;g21c91014dda_0_4465"/>
          <p:cNvSpPr txBox="1">
            <a:spLocks noGrp="1"/>
          </p:cNvSpPr>
          <p:nvPr>
            <p:ph type="body" idx="8"/>
          </p:nvPr>
        </p:nvSpPr>
        <p:spPr>
          <a:xfrm>
            <a:off x="14398909" y="4076639"/>
            <a:ext cx="67221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62" name="Google Shape;4462;g21c91014dda_0_446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E6EB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E3E6EB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 Slide">
  <p:cSld name="25_Blank Slide">
    <p:spTree>
      <p:nvGrpSpPr>
        <p:cNvPr id="1" name="Shape 4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" name="Google Shape;4464;g21c91014dda_0_4476"/>
          <p:cNvSpPr>
            <a:spLocks noGrp="1"/>
          </p:cNvSpPr>
          <p:nvPr>
            <p:ph type="pic" idx="2"/>
          </p:nvPr>
        </p:nvSpPr>
        <p:spPr>
          <a:xfrm>
            <a:off x="-1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65" name="Google Shape;4465;g21c91014dda_0_4476"/>
          <p:cNvSpPr txBox="1">
            <a:spLocks noGrp="1"/>
          </p:cNvSpPr>
          <p:nvPr>
            <p:ph type="body" idx="1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cxnSp>
        <p:nvCxnSpPr>
          <p:cNvPr id="4466" name="Google Shape;4466;g21c91014dda_0_4476"/>
          <p:cNvCxnSpPr/>
          <p:nvPr/>
        </p:nvCxnSpPr>
        <p:spPr>
          <a:xfrm>
            <a:off x="17896313" y="5396376"/>
            <a:ext cx="9927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467" name="Google Shape;4467;g21c91014dda_0_4476"/>
          <p:cNvCxnSpPr/>
          <p:nvPr/>
        </p:nvCxnSpPr>
        <p:spPr>
          <a:xfrm>
            <a:off x="17896313" y="8319625"/>
            <a:ext cx="988500" cy="0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68" name="Google Shape;4468;g21c91014dda_0_4476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4469" name="Google Shape;4469;g21c91014dda_0_4476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470" name="Google Shape;4470;g21c91014dda_0_4476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71" name="Google Shape;4471;g21c91014dda_0_4476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72" name="Google Shape;4472;g21c91014dda_0_4476"/>
          <p:cNvSpPr>
            <a:spLocks noGrp="1"/>
          </p:cNvSpPr>
          <p:nvPr>
            <p:ph type="pic" idx="3"/>
          </p:nvPr>
        </p:nvSpPr>
        <p:spPr>
          <a:xfrm>
            <a:off x="7874000" y="253844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3" name="Google Shape;4473;g21c91014dda_0_4476"/>
          <p:cNvSpPr>
            <a:spLocks noGrp="1"/>
          </p:cNvSpPr>
          <p:nvPr>
            <p:ph type="pic" idx="4"/>
          </p:nvPr>
        </p:nvSpPr>
        <p:spPr>
          <a:xfrm>
            <a:off x="7874000" y="546030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4" name="Google Shape;4474;g21c91014dda_0_4476"/>
          <p:cNvSpPr>
            <a:spLocks noGrp="1"/>
          </p:cNvSpPr>
          <p:nvPr>
            <p:ph type="pic" idx="5"/>
          </p:nvPr>
        </p:nvSpPr>
        <p:spPr>
          <a:xfrm>
            <a:off x="7874000" y="8384943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5" name="Google Shape;4475;g21c91014dda_0_4476"/>
          <p:cNvSpPr>
            <a:spLocks noGrp="1"/>
          </p:cNvSpPr>
          <p:nvPr>
            <p:ph type="pic" idx="6"/>
          </p:nvPr>
        </p:nvSpPr>
        <p:spPr>
          <a:xfrm>
            <a:off x="10795000" y="2537056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6" name="Google Shape;4476;g21c91014dda_0_4476"/>
          <p:cNvSpPr>
            <a:spLocks noGrp="1"/>
          </p:cNvSpPr>
          <p:nvPr>
            <p:ph type="pic" idx="7"/>
          </p:nvPr>
        </p:nvSpPr>
        <p:spPr>
          <a:xfrm>
            <a:off x="10794999" y="5458916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7" name="Google Shape;4477;g21c91014dda_0_4476"/>
          <p:cNvSpPr>
            <a:spLocks noGrp="1"/>
          </p:cNvSpPr>
          <p:nvPr>
            <p:ph type="pic" idx="8"/>
          </p:nvPr>
        </p:nvSpPr>
        <p:spPr>
          <a:xfrm>
            <a:off x="10795000" y="8383554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8" name="Google Shape;4478;g21c91014dda_0_4476"/>
          <p:cNvSpPr>
            <a:spLocks noGrp="1"/>
          </p:cNvSpPr>
          <p:nvPr>
            <p:ph type="pic" idx="9"/>
          </p:nvPr>
        </p:nvSpPr>
        <p:spPr>
          <a:xfrm>
            <a:off x="13715998" y="253844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79" name="Google Shape;4479;g21c91014dda_0_4476"/>
          <p:cNvSpPr>
            <a:spLocks noGrp="1"/>
          </p:cNvSpPr>
          <p:nvPr>
            <p:ph type="pic" idx="13"/>
          </p:nvPr>
        </p:nvSpPr>
        <p:spPr>
          <a:xfrm>
            <a:off x="13716000" y="5460305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0" name="Google Shape;4480;g21c91014dda_0_4476"/>
          <p:cNvSpPr>
            <a:spLocks noGrp="1"/>
          </p:cNvSpPr>
          <p:nvPr>
            <p:ph type="pic" idx="14"/>
          </p:nvPr>
        </p:nvSpPr>
        <p:spPr>
          <a:xfrm>
            <a:off x="13716000" y="8384943"/>
            <a:ext cx="2793900" cy="2793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1" name="Google Shape;4481;g21c91014dda_0_4476"/>
          <p:cNvSpPr txBox="1">
            <a:spLocks noGrp="1"/>
          </p:cNvSpPr>
          <p:nvPr>
            <p:ph type="body" idx="15"/>
          </p:nvPr>
        </p:nvSpPr>
        <p:spPr>
          <a:xfrm>
            <a:off x="17896313" y="3679639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2" name="Google Shape;4482;g21c91014dda_0_4476"/>
          <p:cNvSpPr txBox="1">
            <a:spLocks noGrp="1"/>
          </p:cNvSpPr>
          <p:nvPr>
            <p:ph type="body" idx="16"/>
          </p:nvPr>
        </p:nvSpPr>
        <p:spPr>
          <a:xfrm>
            <a:off x="17896314" y="3168376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3" name="Google Shape;4483;g21c91014dda_0_4476"/>
          <p:cNvSpPr txBox="1">
            <a:spLocks noGrp="1"/>
          </p:cNvSpPr>
          <p:nvPr>
            <p:ph type="body" idx="17"/>
          </p:nvPr>
        </p:nvSpPr>
        <p:spPr>
          <a:xfrm>
            <a:off x="17896314" y="6614076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4" name="Google Shape;4484;g21c91014dda_0_4476"/>
          <p:cNvSpPr txBox="1">
            <a:spLocks noGrp="1"/>
          </p:cNvSpPr>
          <p:nvPr>
            <p:ph type="body" idx="18"/>
          </p:nvPr>
        </p:nvSpPr>
        <p:spPr>
          <a:xfrm>
            <a:off x="17896316" y="6102813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5" name="Google Shape;4485;g21c91014dda_0_4476"/>
          <p:cNvSpPr txBox="1">
            <a:spLocks noGrp="1"/>
          </p:cNvSpPr>
          <p:nvPr>
            <p:ph type="body" idx="19"/>
          </p:nvPr>
        </p:nvSpPr>
        <p:spPr>
          <a:xfrm>
            <a:off x="17896314" y="9538251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6" name="Google Shape;4486;g21c91014dda_0_4476"/>
          <p:cNvSpPr txBox="1">
            <a:spLocks noGrp="1"/>
          </p:cNvSpPr>
          <p:nvPr>
            <p:ph type="body" idx="20"/>
          </p:nvPr>
        </p:nvSpPr>
        <p:spPr>
          <a:xfrm>
            <a:off x="17896316" y="9026988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7" name="Google Shape;4487;g21c91014dda_0_4476"/>
          <p:cNvSpPr txBox="1">
            <a:spLocks noGrp="1"/>
          </p:cNvSpPr>
          <p:nvPr>
            <p:ph type="body" idx="21"/>
          </p:nvPr>
        </p:nvSpPr>
        <p:spPr>
          <a:xfrm>
            <a:off x="1532665" y="7855920"/>
            <a:ext cx="6227100" cy="14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8" name="Google Shape;4488;g21c91014dda_0_4476"/>
          <p:cNvSpPr txBox="1">
            <a:spLocks noGrp="1"/>
          </p:cNvSpPr>
          <p:nvPr>
            <p:ph type="body" idx="22"/>
          </p:nvPr>
        </p:nvSpPr>
        <p:spPr>
          <a:xfrm>
            <a:off x="1519965" y="4350658"/>
            <a:ext cx="62271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89" name="Google Shape;4489;g21c91014dda_0_447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 Slide">
  <p:cSld name="27_Blank Slide">
    <p:spTree>
      <p:nvGrpSpPr>
        <p:cNvPr id="1" name="Shape 4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1" name="Google Shape;4491;g21c91014dda_0_4503"/>
          <p:cNvSpPr>
            <a:spLocks noGrp="1"/>
          </p:cNvSpPr>
          <p:nvPr>
            <p:ph type="pic" idx="2"/>
          </p:nvPr>
        </p:nvSpPr>
        <p:spPr>
          <a:xfrm>
            <a:off x="0" y="0"/>
            <a:ext cx="165099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92" name="Google Shape;4492;g21c91014dda_0_4503"/>
          <p:cNvSpPr txBox="1">
            <a:spLocks noGrp="1"/>
          </p:cNvSpPr>
          <p:nvPr>
            <p:ph type="body" idx="1"/>
          </p:nvPr>
        </p:nvSpPr>
        <p:spPr>
          <a:xfrm>
            <a:off x="0" y="-1"/>
            <a:ext cx="16509900" cy="13716000"/>
          </a:xfrm>
          <a:prstGeom prst="rect">
            <a:avLst/>
          </a:prstGeom>
          <a:solidFill>
            <a:srgbClr val="1C1F25">
              <a:alpha val="698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93" name="Google Shape;4493;g21c91014dda_0_450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4494" name="Google Shape;4494;g21c91014dda_0_4503"/>
          <p:cNvCxnSpPr/>
          <p:nvPr/>
        </p:nvCxnSpPr>
        <p:spPr>
          <a:xfrm rot="10800000">
            <a:off x="1526316" y="-26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495" name="Google Shape;4495;g21c91014dda_0_4503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96" name="Google Shape;4496;g21c91014dda_0_4503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497" name="Google Shape;4497;g21c91014dda_0_4503"/>
          <p:cNvSpPr txBox="1">
            <a:spLocks noGrp="1"/>
          </p:cNvSpPr>
          <p:nvPr>
            <p:ph type="body" idx="3"/>
          </p:nvPr>
        </p:nvSpPr>
        <p:spPr>
          <a:xfrm>
            <a:off x="17896313" y="3679639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98" name="Google Shape;4498;g21c91014dda_0_4503"/>
          <p:cNvSpPr txBox="1">
            <a:spLocks noGrp="1"/>
          </p:cNvSpPr>
          <p:nvPr>
            <p:ph type="body" idx="4"/>
          </p:nvPr>
        </p:nvSpPr>
        <p:spPr>
          <a:xfrm>
            <a:off x="17896314" y="3168376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499" name="Google Shape;4499;g21c91014dda_0_4503"/>
          <p:cNvSpPr txBox="1">
            <a:spLocks noGrp="1"/>
          </p:cNvSpPr>
          <p:nvPr>
            <p:ph type="body" idx="5"/>
          </p:nvPr>
        </p:nvSpPr>
        <p:spPr>
          <a:xfrm>
            <a:off x="17896314" y="6614076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0" name="Google Shape;4500;g21c91014dda_0_4503"/>
          <p:cNvSpPr txBox="1">
            <a:spLocks noGrp="1"/>
          </p:cNvSpPr>
          <p:nvPr>
            <p:ph type="body" idx="6"/>
          </p:nvPr>
        </p:nvSpPr>
        <p:spPr>
          <a:xfrm>
            <a:off x="17896316" y="6102813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1" name="Google Shape;4501;g21c91014dda_0_4503"/>
          <p:cNvSpPr txBox="1">
            <a:spLocks noGrp="1"/>
          </p:cNvSpPr>
          <p:nvPr>
            <p:ph type="body" idx="7"/>
          </p:nvPr>
        </p:nvSpPr>
        <p:spPr>
          <a:xfrm>
            <a:off x="17896314" y="9538251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2" name="Google Shape;4502;g21c91014dda_0_4503"/>
          <p:cNvSpPr txBox="1">
            <a:spLocks noGrp="1"/>
          </p:cNvSpPr>
          <p:nvPr>
            <p:ph type="body" idx="8"/>
          </p:nvPr>
        </p:nvSpPr>
        <p:spPr>
          <a:xfrm>
            <a:off x="17896316" y="9026988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3" name="Google Shape;4503;g21c91014dda_0_4503"/>
          <p:cNvSpPr txBox="1">
            <a:spLocks noGrp="1"/>
          </p:cNvSpPr>
          <p:nvPr>
            <p:ph type="body" idx="9"/>
          </p:nvPr>
        </p:nvSpPr>
        <p:spPr>
          <a:xfrm>
            <a:off x="6670998" y="7855920"/>
            <a:ext cx="8465400" cy="14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4" name="Google Shape;4504;g21c91014dda_0_4503"/>
          <p:cNvSpPr txBox="1">
            <a:spLocks noGrp="1"/>
          </p:cNvSpPr>
          <p:nvPr>
            <p:ph type="body" idx="13"/>
          </p:nvPr>
        </p:nvSpPr>
        <p:spPr>
          <a:xfrm>
            <a:off x="6658298" y="4350658"/>
            <a:ext cx="84654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5" name="Google Shape;4505;g21c91014dda_0_450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 Slide">
  <p:cSld name="28_Blank Slide">
    <p:spTree>
      <p:nvGrpSpPr>
        <p:cNvPr id="1" name="Shape 4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7" name="Google Shape;4507;g21c91014dda_0_4519"/>
          <p:cNvSpPr txBox="1">
            <a:spLocks noGrp="1"/>
          </p:cNvSpPr>
          <p:nvPr>
            <p:ph type="body" idx="1"/>
          </p:nvPr>
        </p:nvSpPr>
        <p:spPr>
          <a:xfrm>
            <a:off x="17525998" y="8890000"/>
            <a:ext cx="6858000" cy="48261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8" name="Google Shape;4508;g21c91014dda_0_4519"/>
          <p:cNvSpPr>
            <a:spLocks noGrp="1"/>
          </p:cNvSpPr>
          <p:nvPr>
            <p:ph type="pic" idx="2"/>
          </p:nvPr>
        </p:nvSpPr>
        <p:spPr>
          <a:xfrm>
            <a:off x="17526000" y="-1"/>
            <a:ext cx="6858000" cy="88899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09" name="Google Shape;4509;g21c91014dda_0_4519"/>
          <p:cNvSpPr txBox="1">
            <a:spLocks noGrp="1"/>
          </p:cNvSpPr>
          <p:nvPr>
            <p:ph type="body" idx="3"/>
          </p:nvPr>
        </p:nvSpPr>
        <p:spPr>
          <a:xfrm>
            <a:off x="1532665" y="7855920"/>
            <a:ext cx="6227100" cy="146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0" name="Google Shape;4510;g21c91014dda_0_4519"/>
          <p:cNvSpPr txBox="1">
            <a:spLocks noGrp="1"/>
          </p:cNvSpPr>
          <p:nvPr>
            <p:ph type="body" idx="4"/>
          </p:nvPr>
        </p:nvSpPr>
        <p:spPr>
          <a:xfrm>
            <a:off x="1519965" y="4350658"/>
            <a:ext cx="62271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1" name="Google Shape;4511;g21c91014dda_0_4519"/>
          <p:cNvSpPr txBox="1">
            <a:spLocks noGrp="1"/>
          </p:cNvSpPr>
          <p:nvPr>
            <p:ph type="body" idx="5"/>
          </p:nvPr>
        </p:nvSpPr>
        <p:spPr>
          <a:xfrm>
            <a:off x="11578518" y="4444807"/>
            <a:ext cx="48174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2" name="Google Shape;4512;g21c91014dda_0_4519"/>
          <p:cNvSpPr txBox="1">
            <a:spLocks noGrp="1"/>
          </p:cNvSpPr>
          <p:nvPr>
            <p:ph type="body" idx="6"/>
          </p:nvPr>
        </p:nvSpPr>
        <p:spPr>
          <a:xfrm>
            <a:off x="11578518" y="3943068"/>
            <a:ext cx="3392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3" name="Google Shape;4513;g21c91014dda_0_4519"/>
          <p:cNvSpPr txBox="1">
            <a:spLocks noGrp="1"/>
          </p:cNvSpPr>
          <p:nvPr>
            <p:ph type="body" idx="7"/>
          </p:nvPr>
        </p:nvSpPr>
        <p:spPr>
          <a:xfrm>
            <a:off x="18275298" y="11393894"/>
            <a:ext cx="5359500" cy="110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4" name="Google Shape;4514;g21c91014dda_0_4519"/>
          <p:cNvSpPr txBox="1">
            <a:spLocks noGrp="1"/>
          </p:cNvSpPr>
          <p:nvPr>
            <p:ph type="body" idx="8"/>
          </p:nvPr>
        </p:nvSpPr>
        <p:spPr>
          <a:xfrm>
            <a:off x="11578518" y="2494467"/>
            <a:ext cx="2687400" cy="111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5" name="Google Shape;4515;g21c91014dda_0_4519"/>
          <p:cNvSpPr txBox="1">
            <a:spLocks noGrp="1"/>
          </p:cNvSpPr>
          <p:nvPr>
            <p:ph type="body" idx="9"/>
          </p:nvPr>
        </p:nvSpPr>
        <p:spPr>
          <a:xfrm>
            <a:off x="11578518" y="7599396"/>
            <a:ext cx="48174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6" name="Google Shape;4516;g21c91014dda_0_4519"/>
          <p:cNvSpPr txBox="1">
            <a:spLocks noGrp="1"/>
          </p:cNvSpPr>
          <p:nvPr>
            <p:ph type="body" idx="13"/>
          </p:nvPr>
        </p:nvSpPr>
        <p:spPr>
          <a:xfrm>
            <a:off x="11578518" y="7097657"/>
            <a:ext cx="3392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7" name="Google Shape;4517;g21c91014dda_0_4519"/>
          <p:cNvSpPr txBox="1">
            <a:spLocks noGrp="1"/>
          </p:cNvSpPr>
          <p:nvPr>
            <p:ph type="body" idx="14"/>
          </p:nvPr>
        </p:nvSpPr>
        <p:spPr>
          <a:xfrm>
            <a:off x="11578518" y="5649056"/>
            <a:ext cx="2687400" cy="111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8" name="Google Shape;4518;g21c91014dda_0_4519"/>
          <p:cNvSpPr txBox="1">
            <a:spLocks noGrp="1"/>
          </p:cNvSpPr>
          <p:nvPr>
            <p:ph type="body" idx="15"/>
          </p:nvPr>
        </p:nvSpPr>
        <p:spPr>
          <a:xfrm>
            <a:off x="11578518" y="10752171"/>
            <a:ext cx="48174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19" name="Google Shape;4519;g21c91014dda_0_4519"/>
          <p:cNvSpPr txBox="1">
            <a:spLocks noGrp="1"/>
          </p:cNvSpPr>
          <p:nvPr>
            <p:ph type="body" idx="16"/>
          </p:nvPr>
        </p:nvSpPr>
        <p:spPr>
          <a:xfrm>
            <a:off x="11578518" y="10250432"/>
            <a:ext cx="3392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0" name="Google Shape;4520;g21c91014dda_0_4519"/>
          <p:cNvSpPr txBox="1">
            <a:spLocks noGrp="1"/>
          </p:cNvSpPr>
          <p:nvPr>
            <p:ph type="body" idx="17"/>
          </p:nvPr>
        </p:nvSpPr>
        <p:spPr>
          <a:xfrm>
            <a:off x="11578518" y="8801831"/>
            <a:ext cx="2687400" cy="111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Blank Slide">
  <p:cSld name="35_Blank Slide">
    <p:spTree>
      <p:nvGrpSpPr>
        <p:cNvPr id="1" name="Shape 4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2" name="Google Shape;4522;g21c91014dda_0_4534"/>
          <p:cNvSpPr>
            <a:spLocks noGrp="1"/>
          </p:cNvSpPr>
          <p:nvPr>
            <p:ph type="pic" idx="2"/>
          </p:nvPr>
        </p:nvSpPr>
        <p:spPr>
          <a:xfrm>
            <a:off x="13493948" y="4102099"/>
            <a:ext cx="8127900" cy="51435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3" name="Google Shape;4523;g21c91014dda_0_4534"/>
          <p:cNvSpPr txBox="1">
            <a:spLocks noGrp="1"/>
          </p:cNvSpPr>
          <p:nvPr>
            <p:ph type="body" idx="1"/>
          </p:nvPr>
        </p:nvSpPr>
        <p:spPr>
          <a:xfrm>
            <a:off x="1532665" y="7589220"/>
            <a:ext cx="8452800" cy="199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4" name="Google Shape;4524;g21c91014dda_0_4534"/>
          <p:cNvSpPr txBox="1">
            <a:spLocks noGrp="1"/>
          </p:cNvSpPr>
          <p:nvPr>
            <p:ph type="body" idx="3"/>
          </p:nvPr>
        </p:nvSpPr>
        <p:spPr>
          <a:xfrm>
            <a:off x="1519965" y="4083958"/>
            <a:ext cx="62271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5" name="Google Shape;4525;g21c91014dda_0_453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Main Slide">
  <p:cSld name="41_Main Slide">
    <p:spTree>
      <p:nvGrpSpPr>
        <p:cNvPr id="1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13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91" name="Google Shape;291;p13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2" name="Google Shape;292;p13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93" name="Google Shape;293;p13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294" name="Google Shape;294;p13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95" name="Google Shape;295;p13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96" name="Google Shape;296;p136"/>
          <p:cNvSpPr>
            <a:spLocks noGrp="1"/>
          </p:cNvSpPr>
          <p:nvPr>
            <p:ph type="pic" idx="2"/>
          </p:nvPr>
        </p:nvSpPr>
        <p:spPr>
          <a:xfrm>
            <a:off x="0" y="6858000"/>
            <a:ext cx="8128000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297" name="Google Shape;297;p136"/>
          <p:cNvSpPr>
            <a:spLocks noGrp="1"/>
          </p:cNvSpPr>
          <p:nvPr>
            <p:ph type="pic" idx="3"/>
          </p:nvPr>
        </p:nvSpPr>
        <p:spPr>
          <a:xfrm>
            <a:off x="8128000" y="0"/>
            <a:ext cx="16256001" cy="685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Blank Slide">
  <p:cSld name="36_Blank Slide">
    <p:spTree>
      <p:nvGrpSpPr>
        <p:cNvPr id="1" name="Shape 4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7" name="Google Shape;4527;g21c91014dda_0_4539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76200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8" name="Google Shape;4528;g21c91014dda_0_4539"/>
          <p:cNvSpPr>
            <a:spLocks noGrp="1"/>
          </p:cNvSpPr>
          <p:nvPr>
            <p:ph type="pic" idx="2"/>
          </p:nvPr>
        </p:nvSpPr>
        <p:spPr>
          <a:xfrm>
            <a:off x="13938650" y="4333648"/>
            <a:ext cx="7769100" cy="48267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29" name="Google Shape;4529;g21c91014dda_0_4539"/>
          <p:cNvSpPr txBox="1">
            <a:spLocks noGrp="1"/>
          </p:cNvSpPr>
          <p:nvPr>
            <p:ph type="body" idx="3"/>
          </p:nvPr>
        </p:nvSpPr>
        <p:spPr>
          <a:xfrm>
            <a:off x="1526038" y="7850476"/>
            <a:ext cx="4889400" cy="14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0" name="Google Shape;4530;g21c91014dda_0_4539"/>
          <p:cNvSpPr txBox="1">
            <a:spLocks noGrp="1"/>
          </p:cNvSpPr>
          <p:nvPr>
            <p:ph type="body" idx="4"/>
          </p:nvPr>
        </p:nvSpPr>
        <p:spPr>
          <a:xfrm>
            <a:off x="1532665" y="4345214"/>
            <a:ext cx="48825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1" name="Google Shape;4531;g21c91014dda_0_4539"/>
          <p:cNvSpPr txBox="1">
            <a:spLocks noGrp="1"/>
          </p:cNvSpPr>
          <p:nvPr>
            <p:ph type="body" idx="5"/>
          </p:nvPr>
        </p:nvSpPr>
        <p:spPr>
          <a:xfrm>
            <a:off x="9043817" y="4703423"/>
            <a:ext cx="2398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2" name="Google Shape;4532;g21c91014dda_0_4539"/>
          <p:cNvSpPr txBox="1">
            <a:spLocks noGrp="1"/>
          </p:cNvSpPr>
          <p:nvPr>
            <p:ph type="body" idx="6"/>
          </p:nvPr>
        </p:nvSpPr>
        <p:spPr>
          <a:xfrm>
            <a:off x="9043815" y="3634396"/>
            <a:ext cx="15489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3" name="Google Shape;4533;g21c91014dda_0_4539"/>
          <p:cNvSpPr txBox="1">
            <a:spLocks noGrp="1"/>
          </p:cNvSpPr>
          <p:nvPr>
            <p:ph type="body" idx="7"/>
          </p:nvPr>
        </p:nvSpPr>
        <p:spPr>
          <a:xfrm>
            <a:off x="10112499" y="4220259"/>
            <a:ext cx="5817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4" name="Google Shape;4534;g21c91014dda_0_4539"/>
          <p:cNvSpPr txBox="1">
            <a:spLocks noGrp="1"/>
          </p:cNvSpPr>
          <p:nvPr>
            <p:ph type="body" idx="8"/>
          </p:nvPr>
        </p:nvSpPr>
        <p:spPr>
          <a:xfrm>
            <a:off x="9043817" y="7146813"/>
            <a:ext cx="2398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5" name="Google Shape;4535;g21c91014dda_0_4539"/>
          <p:cNvSpPr txBox="1">
            <a:spLocks noGrp="1"/>
          </p:cNvSpPr>
          <p:nvPr>
            <p:ph type="body" idx="9"/>
          </p:nvPr>
        </p:nvSpPr>
        <p:spPr>
          <a:xfrm>
            <a:off x="9043815" y="6077786"/>
            <a:ext cx="15489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6" name="Google Shape;4536;g21c91014dda_0_4539"/>
          <p:cNvSpPr txBox="1">
            <a:spLocks noGrp="1"/>
          </p:cNvSpPr>
          <p:nvPr>
            <p:ph type="body" idx="13"/>
          </p:nvPr>
        </p:nvSpPr>
        <p:spPr>
          <a:xfrm>
            <a:off x="10112499" y="6663649"/>
            <a:ext cx="5817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7" name="Google Shape;4537;g21c91014dda_0_4539"/>
          <p:cNvSpPr txBox="1">
            <a:spLocks noGrp="1"/>
          </p:cNvSpPr>
          <p:nvPr>
            <p:ph type="body" idx="14"/>
          </p:nvPr>
        </p:nvSpPr>
        <p:spPr>
          <a:xfrm>
            <a:off x="9043817" y="9594738"/>
            <a:ext cx="2398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8" name="Google Shape;4538;g21c91014dda_0_4539"/>
          <p:cNvSpPr txBox="1">
            <a:spLocks noGrp="1"/>
          </p:cNvSpPr>
          <p:nvPr>
            <p:ph type="body" idx="15"/>
          </p:nvPr>
        </p:nvSpPr>
        <p:spPr>
          <a:xfrm>
            <a:off x="9043815" y="8525711"/>
            <a:ext cx="15489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39" name="Google Shape;4539;g21c91014dda_0_4539"/>
          <p:cNvSpPr txBox="1">
            <a:spLocks noGrp="1"/>
          </p:cNvSpPr>
          <p:nvPr>
            <p:ph type="body" idx="16"/>
          </p:nvPr>
        </p:nvSpPr>
        <p:spPr>
          <a:xfrm>
            <a:off x="10112499" y="9111574"/>
            <a:ext cx="5817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0" name="Google Shape;4540;g21c91014dda_0_453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Blank Slide">
  <p:cSld name="37_Blank Slide">
    <p:spTree>
      <p:nvGrpSpPr>
        <p:cNvPr id="1" name="Shape 4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2" name="Google Shape;4542;g21c91014dda_0_4554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12214800" cy="13716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3" name="Google Shape;4543;g21c91014dda_0_4554"/>
          <p:cNvSpPr>
            <a:spLocks noGrp="1"/>
          </p:cNvSpPr>
          <p:nvPr>
            <p:ph type="pic" idx="2"/>
          </p:nvPr>
        </p:nvSpPr>
        <p:spPr>
          <a:xfrm>
            <a:off x="8330073" y="4333648"/>
            <a:ext cx="7769100" cy="48267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4" name="Google Shape;4544;g21c91014dda_0_4554"/>
          <p:cNvSpPr txBox="1">
            <a:spLocks noGrp="1"/>
          </p:cNvSpPr>
          <p:nvPr>
            <p:ph type="body" idx="3"/>
          </p:nvPr>
        </p:nvSpPr>
        <p:spPr>
          <a:xfrm>
            <a:off x="18325395" y="3732274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5" name="Google Shape;4545;g21c91014dda_0_4554"/>
          <p:cNvSpPr txBox="1">
            <a:spLocks noGrp="1"/>
          </p:cNvSpPr>
          <p:nvPr>
            <p:ph type="body" idx="4"/>
          </p:nvPr>
        </p:nvSpPr>
        <p:spPr>
          <a:xfrm>
            <a:off x="18325395" y="3228631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6" name="Google Shape;4546;g21c91014dda_0_4554"/>
          <p:cNvSpPr txBox="1">
            <a:spLocks noGrp="1"/>
          </p:cNvSpPr>
          <p:nvPr>
            <p:ph type="body" idx="5"/>
          </p:nvPr>
        </p:nvSpPr>
        <p:spPr>
          <a:xfrm>
            <a:off x="18325397" y="6593293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7" name="Google Shape;4547;g21c91014dda_0_4554"/>
          <p:cNvSpPr txBox="1">
            <a:spLocks noGrp="1"/>
          </p:cNvSpPr>
          <p:nvPr>
            <p:ph type="body" idx="6"/>
          </p:nvPr>
        </p:nvSpPr>
        <p:spPr>
          <a:xfrm>
            <a:off x="18325397" y="6099175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8" name="Google Shape;4548;g21c91014dda_0_4554"/>
          <p:cNvSpPr txBox="1">
            <a:spLocks noGrp="1"/>
          </p:cNvSpPr>
          <p:nvPr>
            <p:ph type="body" idx="7"/>
          </p:nvPr>
        </p:nvSpPr>
        <p:spPr>
          <a:xfrm>
            <a:off x="18325397" y="9469843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49" name="Google Shape;4549;g21c91014dda_0_4554"/>
          <p:cNvSpPr txBox="1">
            <a:spLocks noGrp="1"/>
          </p:cNvSpPr>
          <p:nvPr>
            <p:ph type="body" idx="8"/>
          </p:nvPr>
        </p:nvSpPr>
        <p:spPr>
          <a:xfrm>
            <a:off x="18325397" y="8975725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0" name="Google Shape;4550;g21c91014dda_0_4554"/>
          <p:cNvSpPr txBox="1">
            <a:spLocks noGrp="1"/>
          </p:cNvSpPr>
          <p:nvPr>
            <p:ph type="body" idx="9"/>
          </p:nvPr>
        </p:nvSpPr>
        <p:spPr>
          <a:xfrm>
            <a:off x="1519966" y="8125607"/>
            <a:ext cx="45327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1" name="Google Shape;4551;g21c91014dda_0_4554"/>
          <p:cNvSpPr txBox="1">
            <a:spLocks noGrp="1"/>
          </p:cNvSpPr>
          <p:nvPr>
            <p:ph type="body" idx="13"/>
          </p:nvPr>
        </p:nvSpPr>
        <p:spPr>
          <a:xfrm>
            <a:off x="1519965" y="4610186"/>
            <a:ext cx="6154200" cy="199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2" name="Google Shape;4552;g21c91014dda_0_455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Blank Slide">
  <p:cSld name="38_Blank Slide">
    <p:spTree>
      <p:nvGrpSpPr>
        <p:cNvPr id="1" name="Shape 4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54" name="Google Shape;4554;g21c91014dda_0_4566" descr="Phone-white.pdf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95718" y="2645568"/>
            <a:ext cx="3992506" cy="8424864"/>
          </a:xfrm>
          <a:prstGeom prst="rect">
            <a:avLst/>
          </a:prstGeom>
          <a:noFill/>
          <a:ln>
            <a:noFill/>
          </a:ln>
        </p:spPr>
      </p:pic>
      <p:sp>
        <p:nvSpPr>
          <p:cNvPr id="4555" name="Google Shape;4555;g21c91014dda_0_4566"/>
          <p:cNvSpPr>
            <a:spLocks noGrp="1"/>
          </p:cNvSpPr>
          <p:nvPr>
            <p:ph type="pic" idx="2"/>
          </p:nvPr>
        </p:nvSpPr>
        <p:spPr>
          <a:xfrm>
            <a:off x="10482931" y="3880875"/>
            <a:ext cx="3418200" cy="60522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6" name="Google Shape;4556;g21c91014dda_0_4566"/>
          <p:cNvSpPr txBox="1">
            <a:spLocks noGrp="1"/>
          </p:cNvSpPr>
          <p:nvPr>
            <p:ph type="body" idx="1"/>
          </p:nvPr>
        </p:nvSpPr>
        <p:spPr>
          <a:xfrm>
            <a:off x="1519700" y="7849802"/>
            <a:ext cx="7171800" cy="147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7" name="Google Shape;4557;g21c91014dda_0_4566"/>
          <p:cNvSpPr txBox="1">
            <a:spLocks noGrp="1"/>
          </p:cNvSpPr>
          <p:nvPr>
            <p:ph type="body" idx="3"/>
          </p:nvPr>
        </p:nvSpPr>
        <p:spPr>
          <a:xfrm>
            <a:off x="1519965" y="4343486"/>
            <a:ext cx="63381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8" name="Google Shape;4558;g21c91014dda_0_4566"/>
          <p:cNvSpPr>
            <a:spLocks noGrp="1"/>
          </p:cNvSpPr>
          <p:nvPr>
            <p:ph type="chart" idx="4"/>
          </p:nvPr>
        </p:nvSpPr>
        <p:spPr>
          <a:xfrm>
            <a:off x="15692438" y="4343400"/>
            <a:ext cx="7172400" cy="49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59" name="Google Shape;4559;g21c91014dda_0_456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Blank Slide">
  <p:cSld name="39_Blank Slide">
    <p:spTree>
      <p:nvGrpSpPr>
        <p:cNvPr id="1" name="Shape 4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1" name="Google Shape;4561;g21c91014dda_0_4573"/>
          <p:cNvSpPr>
            <a:spLocks noGrp="1"/>
          </p:cNvSpPr>
          <p:nvPr>
            <p:ph type="pic" idx="2"/>
          </p:nvPr>
        </p:nvSpPr>
        <p:spPr>
          <a:xfrm>
            <a:off x="14375272" y="3250002"/>
            <a:ext cx="8159100" cy="108054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2" name="Google Shape;4562;g21c91014dda_0_4573"/>
          <p:cNvSpPr txBox="1">
            <a:spLocks noGrp="1"/>
          </p:cNvSpPr>
          <p:nvPr>
            <p:ph type="body" idx="1"/>
          </p:nvPr>
        </p:nvSpPr>
        <p:spPr>
          <a:xfrm>
            <a:off x="1545365" y="5994391"/>
            <a:ext cx="84399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3" name="Google Shape;4563;g21c91014dda_0_4573"/>
          <p:cNvSpPr txBox="1">
            <a:spLocks noGrp="1"/>
          </p:cNvSpPr>
          <p:nvPr>
            <p:ph type="body" idx="3"/>
          </p:nvPr>
        </p:nvSpPr>
        <p:spPr>
          <a:xfrm>
            <a:off x="1519966" y="2488075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4" name="Google Shape;4564;g21c91014dda_0_4573"/>
          <p:cNvSpPr txBox="1">
            <a:spLocks noGrp="1"/>
          </p:cNvSpPr>
          <p:nvPr>
            <p:ph type="body" idx="4"/>
          </p:nvPr>
        </p:nvSpPr>
        <p:spPr>
          <a:xfrm>
            <a:off x="3217207" y="9903707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5" name="Google Shape;4565;g21c91014dda_0_4573"/>
          <p:cNvSpPr txBox="1">
            <a:spLocks noGrp="1"/>
          </p:cNvSpPr>
          <p:nvPr>
            <p:ph type="body" idx="5"/>
          </p:nvPr>
        </p:nvSpPr>
        <p:spPr>
          <a:xfrm>
            <a:off x="3217207" y="10360865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6" name="Google Shape;4566;g21c91014dda_0_4573"/>
          <p:cNvSpPr txBox="1">
            <a:spLocks noGrp="1"/>
          </p:cNvSpPr>
          <p:nvPr>
            <p:ph type="body" idx="6"/>
          </p:nvPr>
        </p:nvSpPr>
        <p:spPr>
          <a:xfrm>
            <a:off x="7607767" y="9903707"/>
            <a:ext cx="1836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7" name="Google Shape;4567;g21c91014dda_0_4573"/>
          <p:cNvSpPr txBox="1">
            <a:spLocks noGrp="1"/>
          </p:cNvSpPr>
          <p:nvPr>
            <p:ph type="body" idx="7"/>
          </p:nvPr>
        </p:nvSpPr>
        <p:spPr>
          <a:xfrm>
            <a:off x="7607767" y="10360865"/>
            <a:ext cx="1836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68" name="Google Shape;4568;g21c91014dda_0_457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Blank Slide">
  <p:cSld name="40_Blank Slide">
    <p:spTree>
      <p:nvGrpSpPr>
        <p:cNvPr id="1" name="Shape 4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0" name="Google Shape;4570;g21c91014dda_0_4582"/>
          <p:cNvSpPr>
            <a:spLocks noGrp="1"/>
          </p:cNvSpPr>
          <p:nvPr>
            <p:ph type="pic" idx="2"/>
          </p:nvPr>
        </p:nvSpPr>
        <p:spPr>
          <a:xfrm>
            <a:off x="1993131" y="3559158"/>
            <a:ext cx="8239800" cy="110445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1" name="Google Shape;4571;g21c91014dda_0_4582"/>
          <p:cNvSpPr txBox="1">
            <a:spLocks noGrp="1"/>
          </p:cNvSpPr>
          <p:nvPr>
            <p:ph type="body" idx="1"/>
          </p:nvPr>
        </p:nvSpPr>
        <p:spPr>
          <a:xfrm>
            <a:off x="14411609" y="5994391"/>
            <a:ext cx="84399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2" name="Google Shape;4572;g21c91014dda_0_4582"/>
          <p:cNvSpPr txBox="1">
            <a:spLocks noGrp="1"/>
          </p:cNvSpPr>
          <p:nvPr>
            <p:ph type="body" idx="3"/>
          </p:nvPr>
        </p:nvSpPr>
        <p:spPr>
          <a:xfrm>
            <a:off x="14386211" y="2488075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3" name="Google Shape;4573;g21c91014dda_0_4582"/>
          <p:cNvSpPr txBox="1">
            <a:spLocks noGrp="1"/>
          </p:cNvSpPr>
          <p:nvPr>
            <p:ph type="body" idx="4"/>
          </p:nvPr>
        </p:nvSpPr>
        <p:spPr>
          <a:xfrm>
            <a:off x="14411611" y="9000399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4" name="Google Shape;4574;g21c91014dda_0_4582"/>
          <p:cNvSpPr txBox="1">
            <a:spLocks noGrp="1"/>
          </p:cNvSpPr>
          <p:nvPr>
            <p:ph type="body" idx="5"/>
          </p:nvPr>
        </p:nvSpPr>
        <p:spPr>
          <a:xfrm>
            <a:off x="22151155" y="9029896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5" name="Google Shape;4575;g21c91014dda_0_4582"/>
          <p:cNvSpPr txBox="1">
            <a:spLocks noGrp="1"/>
          </p:cNvSpPr>
          <p:nvPr>
            <p:ph type="body" idx="6"/>
          </p:nvPr>
        </p:nvSpPr>
        <p:spPr>
          <a:xfrm>
            <a:off x="14411611" y="10457724"/>
            <a:ext cx="18231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6" name="Google Shape;4576;g21c91014dda_0_4582"/>
          <p:cNvSpPr txBox="1">
            <a:spLocks noGrp="1"/>
          </p:cNvSpPr>
          <p:nvPr>
            <p:ph type="body" idx="7"/>
          </p:nvPr>
        </p:nvSpPr>
        <p:spPr>
          <a:xfrm>
            <a:off x="22151155" y="10487221"/>
            <a:ext cx="8766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77" name="Google Shape;4577;g21c91014dda_0_458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Blank Slide">
  <p:cSld name="41_Blank Slide">
    <p:spTree>
      <p:nvGrpSpPr>
        <p:cNvPr id="1" name="Shape 4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9" name="Google Shape;4579;g21c91014dda_0_4591"/>
          <p:cNvSpPr>
            <a:spLocks noGrp="1"/>
          </p:cNvSpPr>
          <p:nvPr>
            <p:ph type="pic" idx="2"/>
          </p:nvPr>
        </p:nvSpPr>
        <p:spPr>
          <a:xfrm>
            <a:off x="10482930" y="3880875"/>
            <a:ext cx="3418200" cy="60522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0" name="Google Shape;4580;g21c91014dda_0_4591"/>
          <p:cNvSpPr txBox="1">
            <a:spLocks noGrp="1"/>
          </p:cNvSpPr>
          <p:nvPr>
            <p:ph type="body" idx="1"/>
          </p:nvPr>
        </p:nvSpPr>
        <p:spPr>
          <a:xfrm>
            <a:off x="1519965" y="7864316"/>
            <a:ext cx="70311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1" name="Google Shape;4581;g21c91014dda_0_4591"/>
          <p:cNvSpPr txBox="1">
            <a:spLocks noGrp="1"/>
          </p:cNvSpPr>
          <p:nvPr>
            <p:ph type="body" idx="3"/>
          </p:nvPr>
        </p:nvSpPr>
        <p:spPr>
          <a:xfrm>
            <a:off x="1519965" y="4358000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2" name="Google Shape;4582;g21c91014dda_0_4591"/>
          <p:cNvSpPr txBox="1">
            <a:spLocks noGrp="1"/>
          </p:cNvSpPr>
          <p:nvPr>
            <p:ph type="body" idx="4"/>
          </p:nvPr>
        </p:nvSpPr>
        <p:spPr>
          <a:xfrm>
            <a:off x="18325395" y="3656074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3" name="Google Shape;4583;g21c91014dda_0_4591"/>
          <p:cNvSpPr txBox="1">
            <a:spLocks noGrp="1"/>
          </p:cNvSpPr>
          <p:nvPr>
            <p:ph type="body" idx="5"/>
          </p:nvPr>
        </p:nvSpPr>
        <p:spPr>
          <a:xfrm>
            <a:off x="18325395" y="3161956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4" name="Google Shape;4584;g21c91014dda_0_4591"/>
          <p:cNvSpPr txBox="1">
            <a:spLocks noGrp="1"/>
          </p:cNvSpPr>
          <p:nvPr>
            <p:ph type="body" idx="6"/>
          </p:nvPr>
        </p:nvSpPr>
        <p:spPr>
          <a:xfrm>
            <a:off x="18325395" y="6595581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5" name="Google Shape;4585;g21c91014dda_0_4591"/>
          <p:cNvSpPr txBox="1">
            <a:spLocks noGrp="1"/>
          </p:cNvSpPr>
          <p:nvPr>
            <p:ph type="body" idx="7"/>
          </p:nvPr>
        </p:nvSpPr>
        <p:spPr>
          <a:xfrm>
            <a:off x="18325395" y="6101463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6" name="Google Shape;4586;g21c91014dda_0_4591"/>
          <p:cNvSpPr txBox="1">
            <a:spLocks noGrp="1"/>
          </p:cNvSpPr>
          <p:nvPr>
            <p:ph type="body" idx="8"/>
          </p:nvPr>
        </p:nvSpPr>
        <p:spPr>
          <a:xfrm>
            <a:off x="18325395" y="9532456"/>
            <a:ext cx="4830000" cy="10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7" name="Google Shape;4587;g21c91014dda_0_4591"/>
          <p:cNvSpPr txBox="1">
            <a:spLocks noGrp="1"/>
          </p:cNvSpPr>
          <p:nvPr>
            <p:ph type="body" idx="9"/>
          </p:nvPr>
        </p:nvSpPr>
        <p:spPr>
          <a:xfrm>
            <a:off x="18325395" y="9038338"/>
            <a:ext cx="34017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88" name="Google Shape;4588;g21c91014dda_0_459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Blank Slide">
  <p:cSld name="45_Blank Slide">
    <p:spTree>
      <p:nvGrpSpPr>
        <p:cNvPr id="1" name="Shape 4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0" name="Google Shape;4590;g21c91014dda_0_4602"/>
          <p:cNvSpPr>
            <a:spLocks noGrp="1"/>
          </p:cNvSpPr>
          <p:nvPr>
            <p:ph type="pic" idx="2"/>
          </p:nvPr>
        </p:nvSpPr>
        <p:spPr>
          <a:xfrm>
            <a:off x="11342621" y="2539063"/>
            <a:ext cx="11523600" cy="8637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1" name="Google Shape;4591;g21c91014dda_0_4602"/>
          <p:cNvSpPr txBox="1">
            <a:spLocks noGrp="1"/>
          </p:cNvSpPr>
          <p:nvPr>
            <p:ph type="body" idx="1"/>
          </p:nvPr>
        </p:nvSpPr>
        <p:spPr>
          <a:xfrm>
            <a:off x="1519965" y="7851616"/>
            <a:ext cx="84654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2" name="Google Shape;4592;g21c91014dda_0_4602"/>
          <p:cNvSpPr txBox="1">
            <a:spLocks noGrp="1"/>
          </p:cNvSpPr>
          <p:nvPr>
            <p:ph type="body" idx="3"/>
          </p:nvPr>
        </p:nvSpPr>
        <p:spPr>
          <a:xfrm>
            <a:off x="1519965" y="4358000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3" name="Google Shape;4593;g21c91014dda_0_460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Blank Slide">
  <p:cSld name="46_Blank Slide">
    <p:spTree>
      <p:nvGrpSpPr>
        <p:cNvPr id="1" name="Shape 4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5" name="Google Shape;4595;g21c91014dda_0_4607"/>
          <p:cNvSpPr>
            <a:spLocks noGrp="1"/>
          </p:cNvSpPr>
          <p:nvPr>
            <p:ph type="pic" idx="2"/>
          </p:nvPr>
        </p:nvSpPr>
        <p:spPr>
          <a:xfrm>
            <a:off x="78" y="-1"/>
            <a:ext cx="24385200" cy="7602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6" name="Google Shape;4596;g21c91014dda_0_4607"/>
          <p:cNvSpPr txBox="1">
            <a:spLocks noGrp="1"/>
          </p:cNvSpPr>
          <p:nvPr>
            <p:ph type="body" idx="1"/>
          </p:nvPr>
        </p:nvSpPr>
        <p:spPr>
          <a:xfrm>
            <a:off x="14392563" y="9694853"/>
            <a:ext cx="84654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7" name="Google Shape;4597;g21c91014dda_0_4607"/>
          <p:cNvSpPr txBox="1">
            <a:spLocks noGrp="1"/>
          </p:cNvSpPr>
          <p:nvPr>
            <p:ph type="body" idx="3"/>
          </p:nvPr>
        </p:nvSpPr>
        <p:spPr>
          <a:xfrm>
            <a:off x="14392561" y="6201237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8" name="Google Shape;4598;g21c91014dda_0_4607"/>
          <p:cNvSpPr txBox="1">
            <a:spLocks noGrp="1"/>
          </p:cNvSpPr>
          <p:nvPr>
            <p:ph type="body" idx="4"/>
          </p:nvPr>
        </p:nvSpPr>
        <p:spPr>
          <a:xfrm>
            <a:off x="1532667" y="10738480"/>
            <a:ext cx="2398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599" name="Google Shape;4599;g21c91014dda_0_4607"/>
          <p:cNvSpPr txBox="1">
            <a:spLocks noGrp="1"/>
          </p:cNvSpPr>
          <p:nvPr>
            <p:ph type="body" idx="5"/>
          </p:nvPr>
        </p:nvSpPr>
        <p:spPr>
          <a:xfrm>
            <a:off x="1532665" y="9669453"/>
            <a:ext cx="15489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0" name="Google Shape;4600;g21c91014dda_0_4607"/>
          <p:cNvSpPr txBox="1">
            <a:spLocks noGrp="1"/>
          </p:cNvSpPr>
          <p:nvPr>
            <p:ph type="body" idx="6"/>
          </p:nvPr>
        </p:nvSpPr>
        <p:spPr>
          <a:xfrm>
            <a:off x="2601349" y="10255316"/>
            <a:ext cx="5817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1" name="Google Shape;4601;g21c91014dda_0_4607"/>
          <p:cNvSpPr txBox="1">
            <a:spLocks noGrp="1"/>
          </p:cNvSpPr>
          <p:nvPr>
            <p:ph type="body" idx="7"/>
          </p:nvPr>
        </p:nvSpPr>
        <p:spPr>
          <a:xfrm>
            <a:off x="4961008" y="10738480"/>
            <a:ext cx="2713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2" name="Google Shape;4602;g21c91014dda_0_4607"/>
          <p:cNvSpPr txBox="1">
            <a:spLocks noGrp="1"/>
          </p:cNvSpPr>
          <p:nvPr>
            <p:ph type="body" idx="8"/>
          </p:nvPr>
        </p:nvSpPr>
        <p:spPr>
          <a:xfrm>
            <a:off x="4953197" y="9669453"/>
            <a:ext cx="17520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3" name="Google Shape;4603;g21c91014dda_0_4607"/>
          <p:cNvSpPr txBox="1">
            <a:spLocks noGrp="1"/>
          </p:cNvSpPr>
          <p:nvPr>
            <p:ph type="body" idx="9"/>
          </p:nvPr>
        </p:nvSpPr>
        <p:spPr>
          <a:xfrm>
            <a:off x="6012995" y="10255316"/>
            <a:ext cx="657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4" name="Google Shape;4604;g21c91014dda_0_4607"/>
          <p:cNvSpPr txBox="1">
            <a:spLocks noGrp="1"/>
          </p:cNvSpPr>
          <p:nvPr>
            <p:ph type="body" idx="13"/>
          </p:nvPr>
        </p:nvSpPr>
        <p:spPr>
          <a:xfrm>
            <a:off x="8381541" y="10738480"/>
            <a:ext cx="27138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5" name="Google Shape;4605;g21c91014dda_0_4607"/>
          <p:cNvSpPr txBox="1">
            <a:spLocks noGrp="1"/>
          </p:cNvSpPr>
          <p:nvPr>
            <p:ph type="body" idx="14"/>
          </p:nvPr>
        </p:nvSpPr>
        <p:spPr>
          <a:xfrm>
            <a:off x="8373731" y="9669453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6" name="Google Shape;4606;g21c91014dda_0_4607"/>
          <p:cNvSpPr txBox="1">
            <a:spLocks noGrp="1"/>
          </p:cNvSpPr>
          <p:nvPr>
            <p:ph type="body" idx="15"/>
          </p:nvPr>
        </p:nvSpPr>
        <p:spPr>
          <a:xfrm>
            <a:off x="9532016" y="10255316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07" name="Google Shape;4607;g21c91014dda_0_460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Blank Slide">
  <p:cSld name="50_Blank Slide">
    <p:spTree>
      <p:nvGrpSpPr>
        <p:cNvPr id="1" name="Shape 4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9" name="Google Shape;4609;g21c91014dda_0_4621"/>
          <p:cNvSpPr txBox="1">
            <a:spLocks noGrp="1"/>
          </p:cNvSpPr>
          <p:nvPr>
            <p:ph type="body" idx="1"/>
          </p:nvPr>
        </p:nvSpPr>
        <p:spPr>
          <a:xfrm>
            <a:off x="15150648" y="7840191"/>
            <a:ext cx="84654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0" name="Google Shape;4610;g21c91014dda_0_4621"/>
          <p:cNvSpPr txBox="1">
            <a:spLocks noGrp="1"/>
          </p:cNvSpPr>
          <p:nvPr>
            <p:ph type="body" idx="2"/>
          </p:nvPr>
        </p:nvSpPr>
        <p:spPr>
          <a:xfrm>
            <a:off x="15150648" y="4346575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1" name="Google Shape;4611;g21c91014dda_0_4621"/>
          <p:cNvSpPr>
            <a:spLocks noGrp="1"/>
          </p:cNvSpPr>
          <p:nvPr>
            <p:ph type="pic" idx="3"/>
          </p:nvPr>
        </p:nvSpPr>
        <p:spPr>
          <a:xfrm>
            <a:off x="1520119" y="3337572"/>
            <a:ext cx="12936900" cy="7041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2" name="Google Shape;4612;g21c91014dda_0_462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Blank Slide">
  <p:cSld name="47_Blank Slide">
    <p:spTree>
      <p:nvGrpSpPr>
        <p:cNvPr id="1" name="Shape 4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4" name="Google Shape;4614;g21c91014dda_0_4626"/>
          <p:cNvSpPr>
            <a:spLocks noGrp="1"/>
          </p:cNvSpPr>
          <p:nvPr>
            <p:ph type="pic" idx="2"/>
          </p:nvPr>
        </p:nvSpPr>
        <p:spPr>
          <a:xfrm>
            <a:off x="1532664" y="2539139"/>
            <a:ext cx="14604900" cy="86376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5" name="Google Shape;4615;g21c91014dda_0_4626"/>
          <p:cNvSpPr txBox="1">
            <a:spLocks noGrp="1"/>
          </p:cNvSpPr>
          <p:nvPr>
            <p:ph type="body" idx="1"/>
          </p:nvPr>
        </p:nvSpPr>
        <p:spPr>
          <a:xfrm>
            <a:off x="14386213" y="7570316"/>
            <a:ext cx="84654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6" name="Google Shape;4616;g21c91014dda_0_4626"/>
          <p:cNvSpPr txBox="1">
            <a:spLocks noGrp="1"/>
          </p:cNvSpPr>
          <p:nvPr>
            <p:ph type="body" idx="3"/>
          </p:nvPr>
        </p:nvSpPr>
        <p:spPr>
          <a:xfrm>
            <a:off x="14386211" y="4076700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17" name="Google Shape;4617;g21c91014dda_0_462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Main Slide">
  <p:cSld name="43_Main Slide">
    <p:spTree>
      <p:nvGrpSpPr>
        <p:cNvPr id="1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13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00" name="Google Shape;300;p13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1" name="Google Shape;301;p13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02" name="Google Shape;302;p13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03" name="Google Shape;303;p13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04" name="Google Shape;304;p13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05" name="Google Shape;305;p137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06" name="Google Shape;306;p137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07" name="Google Shape;307;p137"/>
          <p:cNvSpPr>
            <a:spLocks noGrp="1"/>
          </p:cNvSpPr>
          <p:nvPr>
            <p:ph type="pic" idx="4"/>
          </p:nvPr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08" name="Google Shape;308;p137"/>
          <p:cNvSpPr>
            <a:spLocks noGrp="1"/>
          </p:cNvSpPr>
          <p:nvPr>
            <p:ph type="pic" idx="5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Blank Slide">
  <p:cSld name="48_Blank Slide">
    <p:spTree>
      <p:nvGrpSpPr>
        <p:cNvPr id="1" name="Shape 4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9" name="Google Shape;4619;g21c91014dda_0_4631"/>
          <p:cNvSpPr>
            <a:spLocks noGrp="1"/>
          </p:cNvSpPr>
          <p:nvPr>
            <p:ph type="tbl" idx="2"/>
          </p:nvPr>
        </p:nvSpPr>
        <p:spPr>
          <a:xfrm>
            <a:off x="1658938" y="2538413"/>
            <a:ext cx="21199500" cy="86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0" name="Google Shape;4620;g21c91014dda_0_463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Blank Slide">
  <p:cSld name="49_Blank Slide">
    <p:spTree>
      <p:nvGrpSpPr>
        <p:cNvPr id="1" name="Shape 4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2" name="Google Shape;4622;g21c91014dda_0_4634"/>
          <p:cNvSpPr>
            <a:spLocks noGrp="1"/>
          </p:cNvSpPr>
          <p:nvPr>
            <p:ph type="tbl" idx="2"/>
          </p:nvPr>
        </p:nvSpPr>
        <p:spPr>
          <a:xfrm>
            <a:off x="8723245" y="2538413"/>
            <a:ext cx="14135100" cy="863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Helvetica Neue"/>
              <a:buNone/>
              <a:defRPr sz="2400" b="0" i="0" u="none" strike="noStrike" cap="none">
                <a:solidFill>
                  <a:schemeClr val="dk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3" name="Google Shape;4623;g21c91014dda_0_4634"/>
          <p:cNvSpPr txBox="1">
            <a:spLocks noGrp="1"/>
          </p:cNvSpPr>
          <p:nvPr>
            <p:ph type="body" idx="1"/>
          </p:nvPr>
        </p:nvSpPr>
        <p:spPr>
          <a:xfrm>
            <a:off x="1519966" y="7837016"/>
            <a:ext cx="64308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4" name="Google Shape;4624;g21c91014dda_0_4634"/>
          <p:cNvSpPr txBox="1">
            <a:spLocks noGrp="1"/>
          </p:cNvSpPr>
          <p:nvPr>
            <p:ph type="body" idx="3"/>
          </p:nvPr>
        </p:nvSpPr>
        <p:spPr>
          <a:xfrm>
            <a:off x="1519965" y="4343400"/>
            <a:ext cx="64308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5" name="Google Shape;4625;g21c91014dda_0_463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Blank Slide">
  <p:cSld name="44_Blank Slide">
    <p:spTree>
      <p:nvGrpSpPr>
        <p:cNvPr id="1" name="Shape 4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7" name="Google Shape;4627;g21c91014dda_0_4639"/>
          <p:cNvSpPr txBox="1">
            <a:spLocks noGrp="1"/>
          </p:cNvSpPr>
          <p:nvPr>
            <p:ph type="body" idx="1"/>
          </p:nvPr>
        </p:nvSpPr>
        <p:spPr>
          <a:xfrm>
            <a:off x="7075423" y="9714371"/>
            <a:ext cx="10233300" cy="14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8" name="Google Shape;4628;g21c91014dda_0_4639"/>
          <p:cNvSpPr txBox="1">
            <a:spLocks noGrp="1"/>
          </p:cNvSpPr>
          <p:nvPr>
            <p:ph type="body" idx="2"/>
          </p:nvPr>
        </p:nvSpPr>
        <p:spPr>
          <a:xfrm>
            <a:off x="10988483" y="5724752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29" name="Google Shape;4629;g21c91014dda_0_4639"/>
          <p:cNvSpPr txBox="1">
            <a:spLocks noGrp="1"/>
          </p:cNvSpPr>
          <p:nvPr>
            <p:ph type="body" idx="3"/>
          </p:nvPr>
        </p:nvSpPr>
        <p:spPr>
          <a:xfrm>
            <a:off x="9772459" y="2490642"/>
            <a:ext cx="4839000" cy="112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0" name="Google Shape;4630;g21c91014dda_0_4639"/>
          <p:cNvSpPr txBox="1">
            <a:spLocks noGrp="1"/>
          </p:cNvSpPr>
          <p:nvPr>
            <p:ph type="body" idx="4"/>
          </p:nvPr>
        </p:nvSpPr>
        <p:spPr>
          <a:xfrm>
            <a:off x="8180258" y="6051142"/>
            <a:ext cx="1984800" cy="14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D808A"/>
              </a:buClr>
              <a:buSzPts val="10000"/>
              <a:buFont typeface="Quicksand"/>
              <a:buNone/>
              <a:defRPr sz="10000" b="1" i="0" u="none" strike="noStrike" cap="none">
                <a:solidFill>
                  <a:srgbClr val="7D808A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1" name="Google Shape;4631;g21c91014dda_0_4639"/>
          <p:cNvSpPr txBox="1">
            <a:spLocks noGrp="1"/>
          </p:cNvSpPr>
          <p:nvPr>
            <p:ph type="body" idx="5"/>
          </p:nvPr>
        </p:nvSpPr>
        <p:spPr>
          <a:xfrm>
            <a:off x="6029576" y="6276339"/>
            <a:ext cx="1308000" cy="111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2" name="Google Shape;4632;g21c91014dda_0_4639"/>
          <p:cNvSpPr txBox="1">
            <a:spLocks noGrp="1"/>
          </p:cNvSpPr>
          <p:nvPr>
            <p:ph type="body" idx="6"/>
          </p:nvPr>
        </p:nvSpPr>
        <p:spPr>
          <a:xfrm>
            <a:off x="14166025" y="6037580"/>
            <a:ext cx="1984800" cy="14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10000"/>
              <a:buFont typeface="Quicksand"/>
              <a:buNone/>
              <a:defRPr sz="10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3" name="Google Shape;4633;g21c91014dda_0_4639"/>
          <p:cNvSpPr txBox="1">
            <a:spLocks noGrp="1"/>
          </p:cNvSpPr>
          <p:nvPr>
            <p:ph type="body" idx="7"/>
          </p:nvPr>
        </p:nvSpPr>
        <p:spPr>
          <a:xfrm>
            <a:off x="17041620" y="6276339"/>
            <a:ext cx="1308000" cy="111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ED0D8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CED0D8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4" name="Google Shape;4634;g21c91014dda_0_463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Blank Slide">
  <p:cSld name="51_Blank Slide">
    <p:spTree>
      <p:nvGrpSpPr>
        <p:cNvPr id="1" name="Shape 4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6" name="Google Shape;4636;g21c91014dda_0_4648"/>
          <p:cNvSpPr txBox="1">
            <a:spLocks noGrp="1"/>
          </p:cNvSpPr>
          <p:nvPr>
            <p:ph type="body" idx="1"/>
          </p:nvPr>
        </p:nvSpPr>
        <p:spPr>
          <a:xfrm>
            <a:off x="4876799" y="4381500"/>
            <a:ext cx="4572000" cy="4953000"/>
          </a:xfrm>
          <a:prstGeom prst="rect">
            <a:avLst/>
          </a:prstGeom>
          <a:solidFill>
            <a:srgbClr val="EDEFF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7" name="Google Shape;4637;g21c91014dda_0_4648"/>
          <p:cNvSpPr txBox="1">
            <a:spLocks noGrp="1"/>
          </p:cNvSpPr>
          <p:nvPr>
            <p:ph type="body" idx="2"/>
          </p:nvPr>
        </p:nvSpPr>
        <p:spPr>
          <a:xfrm>
            <a:off x="9905999" y="4381500"/>
            <a:ext cx="4572000" cy="49530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65D5D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8" name="Google Shape;4638;g21c91014dda_0_4648"/>
          <p:cNvSpPr txBox="1">
            <a:spLocks noGrp="1"/>
          </p:cNvSpPr>
          <p:nvPr>
            <p:ph type="body" idx="3"/>
          </p:nvPr>
        </p:nvSpPr>
        <p:spPr>
          <a:xfrm>
            <a:off x="14935198" y="4381500"/>
            <a:ext cx="4572000" cy="4953000"/>
          </a:xfrm>
          <a:prstGeom prst="rect">
            <a:avLst/>
          </a:prstGeom>
          <a:solidFill>
            <a:srgbClr val="EDEFF5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39" name="Google Shape;4639;g21c91014dda_0_4648"/>
          <p:cNvSpPr txBox="1">
            <a:spLocks noGrp="1"/>
          </p:cNvSpPr>
          <p:nvPr>
            <p:ph type="body" idx="4"/>
          </p:nvPr>
        </p:nvSpPr>
        <p:spPr>
          <a:xfrm>
            <a:off x="8945448" y="10239899"/>
            <a:ext cx="6493200" cy="112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0" name="Google Shape;4640;g21c91014dda_0_4648"/>
          <p:cNvSpPr txBox="1">
            <a:spLocks noGrp="1"/>
          </p:cNvSpPr>
          <p:nvPr>
            <p:ph type="body" idx="5"/>
          </p:nvPr>
        </p:nvSpPr>
        <p:spPr>
          <a:xfrm>
            <a:off x="9988550" y="2374039"/>
            <a:ext cx="4407000" cy="70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1" name="Google Shape;4641;g21c91014dda_0_4648"/>
          <p:cNvSpPr txBox="1">
            <a:spLocks noGrp="1"/>
          </p:cNvSpPr>
          <p:nvPr>
            <p:ph type="body" idx="6"/>
          </p:nvPr>
        </p:nvSpPr>
        <p:spPr>
          <a:xfrm>
            <a:off x="5242979" y="7928256"/>
            <a:ext cx="38397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2" name="Google Shape;4642;g21c91014dda_0_4648"/>
          <p:cNvSpPr txBox="1">
            <a:spLocks noGrp="1"/>
          </p:cNvSpPr>
          <p:nvPr>
            <p:ph type="body" idx="7"/>
          </p:nvPr>
        </p:nvSpPr>
        <p:spPr>
          <a:xfrm>
            <a:off x="5846062" y="4733923"/>
            <a:ext cx="2633400" cy="47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3" name="Google Shape;4643;g21c91014dda_0_4648"/>
          <p:cNvSpPr txBox="1">
            <a:spLocks noGrp="1"/>
          </p:cNvSpPr>
          <p:nvPr>
            <p:ph type="body" idx="8"/>
          </p:nvPr>
        </p:nvSpPr>
        <p:spPr>
          <a:xfrm>
            <a:off x="10272179" y="7928256"/>
            <a:ext cx="38397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4" name="Google Shape;4644;g21c91014dda_0_4648"/>
          <p:cNvSpPr txBox="1">
            <a:spLocks noGrp="1"/>
          </p:cNvSpPr>
          <p:nvPr>
            <p:ph type="body" idx="9"/>
          </p:nvPr>
        </p:nvSpPr>
        <p:spPr>
          <a:xfrm>
            <a:off x="10875262" y="4733923"/>
            <a:ext cx="2633400" cy="47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5" name="Google Shape;4645;g21c91014dda_0_4648"/>
          <p:cNvSpPr txBox="1">
            <a:spLocks noGrp="1"/>
          </p:cNvSpPr>
          <p:nvPr>
            <p:ph type="body" idx="13"/>
          </p:nvPr>
        </p:nvSpPr>
        <p:spPr>
          <a:xfrm>
            <a:off x="15301380" y="7928256"/>
            <a:ext cx="3839700" cy="9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6" name="Google Shape;4646;g21c91014dda_0_4648"/>
          <p:cNvSpPr txBox="1">
            <a:spLocks noGrp="1"/>
          </p:cNvSpPr>
          <p:nvPr>
            <p:ph type="body" idx="14"/>
          </p:nvPr>
        </p:nvSpPr>
        <p:spPr>
          <a:xfrm>
            <a:off x="15904463" y="4733923"/>
            <a:ext cx="2633400" cy="47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7" name="Google Shape;4647;g21c91014dda_0_4648"/>
          <p:cNvSpPr txBox="1">
            <a:spLocks noGrp="1"/>
          </p:cNvSpPr>
          <p:nvPr>
            <p:ph type="body" idx="15"/>
          </p:nvPr>
        </p:nvSpPr>
        <p:spPr>
          <a:xfrm>
            <a:off x="10937683" y="5483452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8" name="Google Shape;4648;g21c91014dda_0_4648"/>
          <p:cNvSpPr txBox="1">
            <a:spLocks noGrp="1"/>
          </p:cNvSpPr>
          <p:nvPr>
            <p:ph type="body" idx="16"/>
          </p:nvPr>
        </p:nvSpPr>
        <p:spPr>
          <a:xfrm>
            <a:off x="5966174" y="5480050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49" name="Google Shape;4649;g21c91014dda_0_4648"/>
          <p:cNvSpPr txBox="1">
            <a:spLocks noGrp="1"/>
          </p:cNvSpPr>
          <p:nvPr>
            <p:ph type="body" idx="17"/>
          </p:nvPr>
        </p:nvSpPr>
        <p:spPr>
          <a:xfrm>
            <a:off x="16024573" y="5480050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0" name="Google Shape;4650;g21c91014dda_0_464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Blank Slide">
  <p:cSld name="52_Blank Slide">
    <p:spTree>
      <p:nvGrpSpPr>
        <p:cNvPr id="1" name="Shape 4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" name="Google Shape;4652;g21c91014dda_0_4664"/>
          <p:cNvSpPr txBox="1">
            <a:spLocks noGrp="1"/>
          </p:cNvSpPr>
          <p:nvPr>
            <p:ph type="body" idx="1"/>
          </p:nvPr>
        </p:nvSpPr>
        <p:spPr>
          <a:xfrm>
            <a:off x="8699499" y="3365500"/>
            <a:ext cx="3174900" cy="31749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3" name="Google Shape;4653;g21c91014dda_0_4664"/>
          <p:cNvSpPr txBox="1">
            <a:spLocks noGrp="1"/>
          </p:cNvSpPr>
          <p:nvPr>
            <p:ph type="body" idx="2"/>
          </p:nvPr>
        </p:nvSpPr>
        <p:spPr>
          <a:xfrm>
            <a:off x="12509499" y="7175500"/>
            <a:ext cx="3174900" cy="31749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4" name="Google Shape;4654;g21c91014dda_0_4664"/>
          <p:cNvSpPr txBox="1">
            <a:spLocks noGrp="1"/>
          </p:cNvSpPr>
          <p:nvPr>
            <p:ph type="body" idx="3"/>
          </p:nvPr>
        </p:nvSpPr>
        <p:spPr>
          <a:xfrm>
            <a:off x="8699499" y="7175500"/>
            <a:ext cx="3174900" cy="31749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5" name="Google Shape;4655;g21c91014dda_0_4664"/>
          <p:cNvSpPr txBox="1">
            <a:spLocks noGrp="1"/>
          </p:cNvSpPr>
          <p:nvPr>
            <p:ph type="body" idx="4"/>
          </p:nvPr>
        </p:nvSpPr>
        <p:spPr>
          <a:xfrm>
            <a:off x="12509499" y="3365500"/>
            <a:ext cx="3174900" cy="31749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6" name="Google Shape;4656;g21c91014dda_0_4664"/>
          <p:cNvSpPr txBox="1">
            <a:spLocks noGrp="1"/>
          </p:cNvSpPr>
          <p:nvPr>
            <p:ph type="body" idx="5"/>
          </p:nvPr>
        </p:nvSpPr>
        <p:spPr>
          <a:xfrm>
            <a:off x="16740994" y="5802979"/>
            <a:ext cx="6123000" cy="200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7" name="Google Shape;4657;g21c91014dda_0_4664"/>
          <p:cNvSpPr txBox="1">
            <a:spLocks noGrp="1"/>
          </p:cNvSpPr>
          <p:nvPr>
            <p:ph type="body" idx="6"/>
          </p:nvPr>
        </p:nvSpPr>
        <p:spPr>
          <a:xfrm>
            <a:off x="1519966" y="5695950"/>
            <a:ext cx="48390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8" name="Google Shape;4658;g21c91014dda_0_4664"/>
          <p:cNvSpPr txBox="1">
            <a:spLocks noGrp="1"/>
          </p:cNvSpPr>
          <p:nvPr>
            <p:ph type="body" idx="7"/>
          </p:nvPr>
        </p:nvSpPr>
        <p:spPr>
          <a:xfrm>
            <a:off x="9084932" y="3846754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59" name="Google Shape;4659;g21c91014dda_0_4664"/>
          <p:cNvSpPr txBox="1">
            <a:spLocks noGrp="1"/>
          </p:cNvSpPr>
          <p:nvPr>
            <p:ph type="body" idx="8"/>
          </p:nvPr>
        </p:nvSpPr>
        <p:spPr>
          <a:xfrm>
            <a:off x="12891003" y="3846754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0" name="Google Shape;4660;g21c91014dda_0_4664"/>
          <p:cNvSpPr txBox="1">
            <a:spLocks noGrp="1"/>
          </p:cNvSpPr>
          <p:nvPr>
            <p:ph type="body" idx="9"/>
          </p:nvPr>
        </p:nvSpPr>
        <p:spPr>
          <a:xfrm>
            <a:off x="9084932" y="7642240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1" name="Google Shape;4661;g21c91014dda_0_4664"/>
          <p:cNvSpPr txBox="1">
            <a:spLocks noGrp="1"/>
          </p:cNvSpPr>
          <p:nvPr>
            <p:ph type="body" idx="13"/>
          </p:nvPr>
        </p:nvSpPr>
        <p:spPr>
          <a:xfrm>
            <a:off x="12901965" y="7642709"/>
            <a:ext cx="2406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2" name="Google Shape;4662;g21c91014dda_0_466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Blank Slide">
  <p:cSld name="53_Blank Slide">
    <p:spTree>
      <p:nvGrpSpPr>
        <p:cNvPr id="1" name="Shape 4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4" name="Google Shape;4664;g21c91014dda_0_4676"/>
          <p:cNvSpPr txBox="1">
            <a:spLocks noGrp="1"/>
          </p:cNvSpPr>
          <p:nvPr>
            <p:ph type="body" idx="1"/>
          </p:nvPr>
        </p:nvSpPr>
        <p:spPr>
          <a:xfrm>
            <a:off x="12893130" y="3610272"/>
            <a:ext cx="4051500" cy="64956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5" name="Google Shape;4665;g21c91014dda_0_4676"/>
          <p:cNvSpPr txBox="1">
            <a:spLocks noGrp="1"/>
          </p:cNvSpPr>
          <p:nvPr>
            <p:ph type="body" idx="2"/>
          </p:nvPr>
        </p:nvSpPr>
        <p:spPr>
          <a:xfrm>
            <a:off x="2212043" y="7615109"/>
            <a:ext cx="35556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6" name="Google Shape;4666;g21c91014dda_0_4676"/>
          <p:cNvSpPr txBox="1">
            <a:spLocks noGrp="1"/>
          </p:cNvSpPr>
          <p:nvPr>
            <p:ph type="body" idx="3"/>
          </p:nvPr>
        </p:nvSpPr>
        <p:spPr>
          <a:xfrm>
            <a:off x="2212043" y="3976685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7" name="Google Shape;4667;g21c91014dda_0_4676"/>
          <p:cNvSpPr txBox="1">
            <a:spLocks noGrp="1"/>
          </p:cNvSpPr>
          <p:nvPr>
            <p:ph type="body" idx="4"/>
          </p:nvPr>
        </p:nvSpPr>
        <p:spPr>
          <a:xfrm>
            <a:off x="2212043" y="4954452"/>
            <a:ext cx="35556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8" name="Google Shape;4668;g21c91014dda_0_4676"/>
          <p:cNvSpPr txBox="1">
            <a:spLocks noGrp="1"/>
          </p:cNvSpPr>
          <p:nvPr>
            <p:ph type="body" idx="5"/>
          </p:nvPr>
        </p:nvSpPr>
        <p:spPr>
          <a:xfrm>
            <a:off x="7679753" y="7605264"/>
            <a:ext cx="35556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69" name="Google Shape;4669;g21c91014dda_0_4676"/>
          <p:cNvSpPr txBox="1">
            <a:spLocks noGrp="1"/>
          </p:cNvSpPr>
          <p:nvPr>
            <p:ph type="body" idx="6"/>
          </p:nvPr>
        </p:nvSpPr>
        <p:spPr>
          <a:xfrm>
            <a:off x="7679753" y="3966840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0" name="Google Shape;4670;g21c91014dda_0_4676"/>
          <p:cNvSpPr txBox="1">
            <a:spLocks noGrp="1"/>
          </p:cNvSpPr>
          <p:nvPr>
            <p:ph type="body" idx="7"/>
          </p:nvPr>
        </p:nvSpPr>
        <p:spPr>
          <a:xfrm>
            <a:off x="7679753" y="4944607"/>
            <a:ext cx="35556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1" name="Google Shape;4671;g21c91014dda_0_4676"/>
          <p:cNvSpPr txBox="1">
            <a:spLocks noGrp="1"/>
          </p:cNvSpPr>
          <p:nvPr>
            <p:ph type="body" idx="8"/>
          </p:nvPr>
        </p:nvSpPr>
        <p:spPr>
          <a:xfrm>
            <a:off x="13138403" y="7613428"/>
            <a:ext cx="35556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2" name="Google Shape;4672;g21c91014dda_0_4676"/>
          <p:cNvSpPr txBox="1">
            <a:spLocks noGrp="1"/>
          </p:cNvSpPr>
          <p:nvPr>
            <p:ph type="body" idx="9"/>
          </p:nvPr>
        </p:nvSpPr>
        <p:spPr>
          <a:xfrm>
            <a:off x="13138403" y="3975004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3" name="Google Shape;4673;g21c91014dda_0_4676"/>
          <p:cNvSpPr txBox="1">
            <a:spLocks noGrp="1"/>
          </p:cNvSpPr>
          <p:nvPr>
            <p:ph type="body" idx="13"/>
          </p:nvPr>
        </p:nvSpPr>
        <p:spPr>
          <a:xfrm>
            <a:off x="13138403" y="4952771"/>
            <a:ext cx="35556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4" name="Google Shape;4674;g21c91014dda_0_4676"/>
          <p:cNvSpPr txBox="1">
            <a:spLocks noGrp="1"/>
          </p:cNvSpPr>
          <p:nvPr>
            <p:ph type="body" idx="14"/>
          </p:nvPr>
        </p:nvSpPr>
        <p:spPr>
          <a:xfrm>
            <a:off x="18606838" y="7605035"/>
            <a:ext cx="3555600" cy="19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75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5" name="Google Shape;4675;g21c91014dda_0_4676"/>
          <p:cNvSpPr txBox="1">
            <a:spLocks noGrp="1"/>
          </p:cNvSpPr>
          <p:nvPr>
            <p:ph type="body" idx="15"/>
          </p:nvPr>
        </p:nvSpPr>
        <p:spPr>
          <a:xfrm>
            <a:off x="18606838" y="3966611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6" name="Google Shape;4676;g21c91014dda_0_4676"/>
          <p:cNvSpPr txBox="1">
            <a:spLocks noGrp="1"/>
          </p:cNvSpPr>
          <p:nvPr>
            <p:ph type="body" idx="16"/>
          </p:nvPr>
        </p:nvSpPr>
        <p:spPr>
          <a:xfrm>
            <a:off x="18606838" y="4944378"/>
            <a:ext cx="35556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14000"/>
              <a:buFont typeface="Quicksand"/>
              <a:buNone/>
              <a:defRPr sz="14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77" name="Google Shape;4677;g21c91014dda_0_467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Blank Slide">
  <p:cSld name="54_Blank Slide">
    <p:spTree>
      <p:nvGrpSpPr>
        <p:cNvPr id="1" name="Shape 4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679" name="Google Shape;4679;g21c91014dda_0_4691"/>
          <p:cNvCxnSpPr/>
          <p:nvPr/>
        </p:nvCxnSpPr>
        <p:spPr>
          <a:xfrm rot="10800000">
            <a:off x="15449269" y="3691064"/>
            <a:ext cx="0" cy="63339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4680" name="Google Shape;4680;g21c91014dda_0_4691"/>
          <p:cNvCxnSpPr/>
          <p:nvPr/>
        </p:nvCxnSpPr>
        <p:spPr>
          <a:xfrm rot="10800000">
            <a:off x="8796025" y="3691064"/>
            <a:ext cx="0" cy="63339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681" name="Google Shape;4681;g21c91014dda_0_4691"/>
          <p:cNvSpPr txBox="1">
            <a:spLocks noGrp="1"/>
          </p:cNvSpPr>
          <p:nvPr>
            <p:ph type="body" idx="1"/>
          </p:nvPr>
        </p:nvSpPr>
        <p:spPr>
          <a:xfrm>
            <a:off x="10414236" y="3652936"/>
            <a:ext cx="3555600" cy="105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2" name="Google Shape;4682;g21c91014dda_0_4691"/>
          <p:cNvSpPr txBox="1">
            <a:spLocks noGrp="1"/>
          </p:cNvSpPr>
          <p:nvPr>
            <p:ph type="body" idx="2"/>
          </p:nvPr>
        </p:nvSpPr>
        <p:spPr>
          <a:xfrm>
            <a:off x="4085826" y="3645316"/>
            <a:ext cx="3555600" cy="105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3" name="Google Shape;4683;g21c91014dda_0_4691"/>
          <p:cNvSpPr txBox="1">
            <a:spLocks noGrp="1"/>
          </p:cNvSpPr>
          <p:nvPr>
            <p:ph type="body" idx="3"/>
          </p:nvPr>
        </p:nvSpPr>
        <p:spPr>
          <a:xfrm>
            <a:off x="16747727" y="3645316"/>
            <a:ext cx="3555600" cy="105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4" name="Google Shape;4684;g21c91014dda_0_4691"/>
          <p:cNvSpPr txBox="1">
            <a:spLocks noGrp="1"/>
          </p:cNvSpPr>
          <p:nvPr>
            <p:ph type="body" idx="4"/>
          </p:nvPr>
        </p:nvSpPr>
        <p:spPr>
          <a:xfrm>
            <a:off x="3888103" y="6791318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5" name="Google Shape;4685;g21c91014dda_0_4691"/>
          <p:cNvSpPr txBox="1">
            <a:spLocks noGrp="1"/>
          </p:cNvSpPr>
          <p:nvPr>
            <p:ph type="body" idx="5"/>
          </p:nvPr>
        </p:nvSpPr>
        <p:spPr>
          <a:xfrm>
            <a:off x="4085826" y="6287319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6" name="Google Shape;4686;g21c91014dda_0_4691"/>
          <p:cNvSpPr txBox="1">
            <a:spLocks noGrp="1"/>
          </p:cNvSpPr>
          <p:nvPr>
            <p:ph type="body" idx="6"/>
          </p:nvPr>
        </p:nvSpPr>
        <p:spPr>
          <a:xfrm>
            <a:off x="4083498" y="5081922"/>
            <a:ext cx="35601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7" name="Google Shape;4687;g21c91014dda_0_4691"/>
          <p:cNvSpPr txBox="1">
            <a:spLocks noGrp="1"/>
          </p:cNvSpPr>
          <p:nvPr>
            <p:ph type="body" idx="7"/>
          </p:nvPr>
        </p:nvSpPr>
        <p:spPr>
          <a:xfrm>
            <a:off x="3890432" y="9056995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8" name="Google Shape;4688;g21c91014dda_0_4691"/>
          <p:cNvSpPr txBox="1">
            <a:spLocks noGrp="1"/>
          </p:cNvSpPr>
          <p:nvPr>
            <p:ph type="body" idx="8"/>
          </p:nvPr>
        </p:nvSpPr>
        <p:spPr>
          <a:xfrm>
            <a:off x="4088155" y="8552996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89" name="Google Shape;4689;g21c91014dda_0_4691"/>
          <p:cNvSpPr txBox="1">
            <a:spLocks noGrp="1"/>
          </p:cNvSpPr>
          <p:nvPr>
            <p:ph type="body" idx="9"/>
          </p:nvPr>
        </p:nvSpPr>
        <p:spPr>
          <a:xfrm>
            <a:off x="10188130" y="6791318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0" name="Google Shape;4690;g21c91014dda_0_4691"/>
          <p:cNvSpPr txBox="1">
            <a:spLocks noGrp="1"/>
          </p:cNvSpPr>
          <p:nvPr>
            <p:ph type="body" idx="13"/>
          </p:nvPr>
        </p:nvSpPr>
        <p:spPr>
          <a:xfrm>
            <a:off x="10385853" y="6287319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1" name="Google Shape;4691;g21c91014dda_0_4691"/>
          <p:cNvSpPr txBox="1">
            <a:spLocks noGrp="1"/>
          </p:cNvSpPr>
          <p:nvPr>
            <p:ph type="body" idx="14"/>
          </p:nvPr>
        </p:nvSpPr>
        <p:spPr>
          <a:xfrm>
            <a:off x="10383525" y="5081922"/>
            <a:ext cx="35601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2" name="Google Shape;4692;g21c91014dda_0_4691"/>
          <p:cNvSpPr txBox="1">
            <a:spLocks noGrp="1"/>
          </p:cNvSpPr>
          <p:nvPr>
            <p:ph type="body" idx="15"/>
          </p:nvPr>
        </p:nvSpPr>
        <p:spPr>
          <a:xfrm>
            <a:off x="10190459" y="9056995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3" name="Google Shape;4693;g21c91014dda_0_4691"/>
          <p:cNvSpPr txBox="1">
            <a:spLocks noGrp="1"/>
          </p:cNvSpPr>
          <p:nvPr>
            <p:ph type="body" idx="16"/>
          </p:nvPr>
        </p:nvSpPr>
        <p:spPr>
          <a:xfrm>
            <a:off x="10388182" y="8552996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4" name="Google Shape;4694;g21c91014dda_0_4691"/>
          <p:cNvSpPr txBox="1">
            <a:spLocks noGrp="1"/>
          </p:cNvSpPr>
          <p:nvPr>
            <p:ph type="body" idx="17"/>
          </p:nvPr>
        </p:nvSpPr>
        <p:spPr>
          <a:xfrm>
            <a:off x="16488156" y="6791318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5" name="Google Shape;4695;g21c91014dda_0_4691"/>
          <p:cNvSpPr txBox="1">
            <a:spLocks noGrp="1"/>
          </p:cNvSpPr>
          <p:nvPr>
            <p:ph type="body" idx="18"/>
          </p:nvPr>
        </p:nvSpPr>
        <p:spPr>
          <a:xfrm>
            <a:off x="16685880" y="6287319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6" name="Google Shape;4696;g21c91014dda_0_4691"/>
          <p:cNvSpPr txBox="1">
            <a:spLocks noGrp="1"/>
          </p:cNvSpPr>
          <p:nvPr>
            <p:ph type="body" idx="19"/>
          </p:nvPr>
        </p:nvSpPr>
        <p:spPr>
          <a:xfrm>
            <a:off x="16683552" y="5081922"/>
            <a:ext cx="35601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7" name="Google Shape;4697;g21c91014dda_0_4691"/>
          <p:cNvSpPr txBox="1">
            <a:spLocks noGrp="1"/>
          </p:cNvSpPr>
          <p:nvPr>
            <p:ph type="body" idx="20"/>
          </p:nvPr>
        </p:nvSpPr>
        <p:spPr>
          <a:xfrm>
            <a:off x="16490486" y="9056995"/>
            <a:ext cx="3951000" cy="89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8" name="Google Shape;4698;g21c91014dda_0_4691"/>
          <p:cNvSpPr txBox="1">
            <a:spLocks noGrp="1"/>
          </p:cNvSpPr>
          <p:nvPr>
            <p:ph type="body" idx="21"/>
          </p:nvPr>
        </p:nvSpPr>
        <p:spPr>
          <a:xfrm>
            <a:off x="16688209" y="8552996"/>
            <a:ext cx="35556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699" name="Google Shape;4699;g21c91014dda_0_469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Blank Slide">
  <p:cSld name="55_Blank Slide">
    <p:spTree>
      <p:nvGrpSpPr>
        <p:cNvPr id="1" name="Shape 4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1" name="Google Shape;4701;g21c91014dda_0_4713"/>
          <p:cNvSpPr txBox="1">
            <a:spLocks noGrp="1"/>
          </p:cNvSpPr>
          <p:nvPr>
            <p:ph type="body" idx="1"/>
          </p:nvPr>
        </p:nvSpPr>
        <p:spPr>
          <a:xfrm>
            <a:off x="4016902" y="9318095"/>
            <a:ext cx="1617000" cy="12966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2" name="Google Shape;4702;g21c91014dda_0_4713"/>
          <p:cNvSpPr txBox="1">
            <a:spLocks noGrp="1"/>
          </p:cNvSpPr>
          <p:nvPr>
            <p:ph type="body" idx="2"/>
          </p:nvPr>
        </p:nvSpPr>
        <p:spPr>
          <a:xfrm>
            <a:off x="1532664" y="6556961"/>
            <a:ext cx="84528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3" name="Google Shape;4703;g21c91014dda_0_4713"/>
          <p:cNvSpPr txBox="1">
            <a:spLocks noGrp="1"/>
          </p:cNvSpPr>
          <p:nvPr>
            <p:ph type="body" idx="3"/>
          </p:nvPr>
        </p:nvSpPr>
        <p:spPr>
          <a:xfrm>
            <a:off x="1532665" y="3063345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4" name="Google Shape;4704;g21c91014dda_0_4713"/>
          <p:cNvSpPr txBox="1">
            <a:spLocks noGrp="1"/>
          </p:cNvSpPr>
          <p:nvPr>
            <p:ph type="body" idx="4"/>
          </p:nvPr>
        </p:nvSpPr>
        <p:spPr>
          <a:xfrm>
            <a:off x="1532664" y="9503733"/>
            <a:ext cx="17547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5" name="Google Shape;4705;g21c91014dda_0_4713"/>
          <p:cNvSpPr txBox="1">
            <a:spLocks noGrp="1"/>
          </p:cNvSpPr>
          <p:nvPr>
            <p:ph type="body" idx="5"/>
          </p:nvPr>
        </p:nvSpPr>
        <p:spPr>
          <a:xfrm>
            <a:off x="1532664" y="9960891"/>
            <a:ext cx="17547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6" name="Google Shape;4706;g21c91014dda_0_4713"/>
          <p:cNvSpPr txBox="1">
            <a:spLocks noGrp="1"/>
          </p:cNvSpPr>
          <p:nvPr>
            <p:ph type="body" idx="6"/>
          </p:nvPr>
        </p:nvSpPr>
        <p:spPr>
          <a:xfrm>
            <a:off x="4295774" y="9503733"/>
            <a:ext cx="13383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7" name="Google Shape;4707;g21c91014dda_0_4713"/>
          <p:cNvSpPr txBox="1">
            <a:spLocks noGrp="1"/>
          </p:cNvSpPr>
          <p:nvPr>
            <p:ph type="body" idx="7"/>
          </p:nvPr>
        </p:nvSpPr>
        <p:spPr>
          <a:xfrm>
            <a:off x="4295774" y="9960891"/>
            <a:ext cx="10143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8" name="Google Shape;4708;g21c91014dda_0_4713"/>
          <p:cNvSpPr>
            <a:spLocks noGrp="1"/>
          </p:cNvSpPr>
          <p:nvPr>
            <p:ph type="chart" idx="8"/>
          </p:nvPr>
        </p:nvSpPr>
        <p:spPr>
          <a:xfrm>
            <a:off x="12933363" y="3063346"/>
            <a:ext cx="9918600" cy="724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09" name="Google Shape;4709;g21c91014dda_0_471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Blank Slide">
  <p:cSld name="56_Blank Slide">
    <p:spTree>
      <p:nvGrpSpPr>
        <p:cNvPr id="1" name="Shape 4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1" name="Google Shape;4711;g21c91014dda_0_4723"/>
          <p:cNvSpPr txBox="1">
            <a:spLocks noGrp="1"/>
          </p:cNvSpPr>
          <p:nvPr>
            <p:ph type="body" idx="1"/>
          </p:nvPr>
        </p:nvSpPr>
        <p:spPr>
          <a:xfrm>
            <a:off x="5923224" y="9265632"/>
            <a:ext cx="1209900" cy="1397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2" name="Google Shape;4712;g21c91014dda_0_4723"/>
          <p:cNvSpPr txBox="1">
            <a:spLocks noGrp="1"/>
          </p:cNvSpPr>
          <p:nvPr>
            <p:ph type="body" idx="2"/>
          </p:nvPr>
        </p:nvSpPr>
        <p:spPr>
          <a:xfrm>
            <a:off x="1532665" y="9265632"/>
            <a:ext cx="1209900" cy="1397100"/>
          </a:xfrm>
          <a:prstGeom prst="rect">
            <a:avLst/>
          </a:prstGeom>
          <a:solidFill>
            <a:srgbClr val="F7F9FF"/>
          </a:solidFill>
          <a:ln w="381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rgbClr val="F7F9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3" name="Google Shape;4713;g21c91014dda_0_4723"/>
          <p:cNvSpPr txBox="1">
            <a:spLocks noGrp="1"/>
          </p:cNvSpPr>
          <p:nvPr>
            <p:ph type="body" idx="3"/>
          </p:nvPr>
        </p:nvSpPr>
        <p:spPr>
          <a:xfrm>
            <a:off x="1532665" y="6514098"/>
            <a:ext cx="84528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4" name="Google Shape;4714;g21c91014dda_0_4723"/>
          <p:cNvSpPr txBox="1">
            <a:spLocks noGrp="1"/>
          </p:cNvSpPr>
          <p:nvPr>
            <p:ph type="body" idx="4"/>
          </p:nvPr>
        </p:nvSpPr>
        <p:spPr>
          <a:xfrm>
            <a:off x="1532665" y="3015720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5" name="Google Shape;4715;g21c91014dda_0_4723"/>
          <p:cNvSpPr txBox="1">
            <a:spLocks noGrp="1"/>
          </p:cNvSpPr>
          <p:nvPr>
            <p:ph type="body" idx="5"/>
          </p:nvPr>
        </p:nvSpPr>
        <p:spPr>
          <a:xfrm>
            <a:off x="3204507" y="9498287"/>
            <a:ext cx="17547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6" name="Google Shape;4716;g21c91014dda_0_4723"/>
          <p:cNvSpPr txBox="1">
            <a:spLocks noGrp="1"/>
          </p:cNvSpPr>
          <p:nvPr>
            <p:ph type="body" idx="6"/>
          </p:nvPr>
        </p:nvSpPr>
        <p:spPr>
          <a:xfrm>
            <a:off x="3204507" y="9955445"/>
            <a:ext cx="17547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7" name="Google Shape;4717;g21c91014dda_0_4723"/>
          <p:cNvSpPr txBox="1">
            <a:spLocks noGrp="1"/>
          </p:cNvSpPr>
          <p:nvPr>
            <p:ph type="body" idx="7"/>
          </p:nvPr>
        </p:nvSpPr>
        <p:spPr>
          <a:xfrm>
            <a:off x="7595067" y="9498287"/>
            <a:ext cx="16848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8" name="Google Shape;4718;g21c91014dda_0_4723"/>
          <p:cNvSpPr txBox="1">
            <a:spLocks noGrp="1"/>
          </p:cNvSpPr>
          <p:nvPr>
            <p:ph type="body" idx="8"/>
          </p:nvPr>
        </p:nvSpPr>
        <p:spPr>
          <a:xfrm>
            <a:off x="7595067" y="9955445"/>
            <a:ext cx="16848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19" name="Google Shape;4719;g21c91014dda_0_4723"/>
          <p:cNvSpPr>
            <a:spLocks noGrp="1"/>
          </p:cNvSpPr>
          <p:nvPr>
            <p:ph type="chart" idx="9"/>
          </p:nvPr>
        </p:nvSpPr>
        <p:spPr>
          <a:xfrm rot="5400000">
            <a:off x="14024194" y="2191139"/>
            <a:ext cx="7380600" cy="956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0" name="Google Shape;4720;g21c91014dda_0_472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Blank Slide">
  <p:cSld name="57_Blank Slide">
    <p:spTree>
      <p:nvGrpSpPr>
        <p:cNvPr id="1" name="Shape 4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2" name="Google Shape;4722;g21c91014dda_0_4734"/>
          <p:cNvSpPr txBox="1">
            <a:spLocks noGrp="1"/>
          </p:cNvSpPr>
          <p:nvPr>
            <p:ph type="body" idx="1"/>
          </p:nvPr>
        </p:nvSpPr>
        <p:spPr>
          <a:xfrm>
            <a:off x="12198613" y="6010698"/>
            <a:ext cx="10233300" cy="13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3" name="Google Shape;4723;g21c91014dda_0_4734"/>
          <p:cNvSpPr txBox="1">
            <a:spLocks noGrp="1"/>
          </p:cNvSpPr>
          <p:nvPr>
            <p:ph type="body" idx="2"/>
          </p:nvPr>
        </p:nvSpPr>
        <p:spPr>
          <a:xfrm>
            <a:off x="12198614" y="2511687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4" name="Google Shape;4724;g21c91014dda_0_4734"/>
          <p:cNvSpPr txBox="1">
            <a:spLocks noGrp="1"/>
          </p:cNvSpPr>
          <p:nvPr>
            <p:ph type="body" idx="3"/>
          </p:nvPr>
        </p:nvSpPr>
        <p:spPr>
          <a:xfrm>
            <a:off x="12198614" y="9045959"/>
            <a:ext cx="2907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5" name="Google Shape;4725;g21c91014dda_0_4734"/>
          <p:cNvSpPr txBox="1">
            <a:spLocks noGrp="1"/>
          </p:cNvSpPr>
          <p:nvPr>
            <p:ph type="body" idx="4"/>
          </p:nvPr>
        </p:nvSpPr>
        <p:spPr>
          <a:xfrm>
            <a:off x="12198613" y="9731375"/>
            <a:ext cx="4608900" cy="97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6" name="Google Shape;4726;g21c91014dda_0_4734"/>
          <p:cNvSpPr txBox="1">
            <a:spLocks noGrp="1"/>
          </p:cNvSpPr>
          <p:nvPr>
            <p:ph type="body" idx="5"/>
          </p:nvPr>
        </p:nvSpPr>
        <p:spPr>
          <a:xfrm>
            <a:off x="18249119" y="9036434"/>
            <a:ext cx="2907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7" name="Google Shape;4727;g21c91014dda_0_4734"/>
          <p:cNvSpPr txBox="1">
            <a:spLocks noGrp="1"/>
          </p:cNvSpPr>
          <p:nvPr>
            <p:ph type="body" idx="6"/>
          </p:nvPr>
        </p:nvSpPr>
        <p:spPr>
          <a:xfrm>
            <a:off x="18249119" y="9721850"/>
            <a:ext cx="4608900" cy="97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8" name="Google Shape;4728;g21c91014dda_0_4734"/>
          <p:cNvSpPr txBox="1">
            <a:spLocks noGrp="1"/>
          </p:cNvSpPr>
          <p:nvPr>
            <p:ph type="body" idx="7"/>
          </p:nvPr>
        </p:nvSpPr>
        <p:spPr>
          <a:xfrm>
            <a:off x="4136959" y="6893185"/>
            <a:ext cx="2907900" cy="48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29" name="Google Shape;4729;g21c91014dda_0_4734"/>
          <p:cNvSpPr txBox="1">
            <a:spLocks noGrp="1"/>
          </p:cNvSpPr>
          <p:nvPr>
            <p:ph type="body" idx="8"/>
          </p:nvPr>
        </p:nvSpPr>
        <p:spPr>
          <a:xfrm>
            <a:off x="3113333" y="7397309"/>
            <a:ext cx="4955400" cy="96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0" name="Google Shape;4730;g21c91014dda_0_473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Main Slide">
  <p:cSld name="44_Main Slide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13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11" name="Google Shape;311;p13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2" name="Google Shape;312;p13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3" name="Google Shape;313;p13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14" name="Google Shape;314;p13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15" name="Google Shape;315;p13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16" name="Google Shape;316;p138"/>
          <p:cNvSpPr/>
          <p:nvPr/>
        </p:nvSpPr>
        <p:spPr>
          <a:xfrm>
            <a:off x="10168664" y="6861637"/>
            <a:ext cx="4318001" cy="4318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7" name="Google Shape;317;p138"/>
          <p:cNvSpPr/>
          <p:nvPr/>
        </p:nvSpPr>
        <p:spPr>
          <a:xfrm>
            <a:off x="5850664" y="2540000"/>
            <a:ext cx="4318001" cy="43180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8" name="Google Shape;318;p138"/>
          <p:cNvSpPr/>
          <p:nvPr/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19" name="Google Shape;319;p138"/>
          <p:cNvSpPr>
            <a:spLocks noGrp="1"/>
          </p:cNvSpPr>
          <p:nvPr>
            <p:ph type="pic" idx="2"/>
          </p:nvPr>
        </p:nvSpPr>
        <p:spPr>
          <a:xfrm>
            <a:off x="1532665" y="2540000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20" name="Google Shape;320;p138"/>
          <p:cNvSpPr>
            <a:spLocks noGrp="1"/>
          </p:cNvSpPr>
          <p:nvPr>
            <p:ph type="pic" idx="3"/>
          </p:nvPr>
        </p:nvSpPr>
        <p:spPr>
          <a:xfrm>
            <a:off x="10168664" y="2540000"/>
            <a:ext cx="4318001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21" name="Google Shape;321;p138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Blank Slide">
  <p:cSld name="58_Blank Slide">
    <p:spTree>
      <p:nvGrpSpPr>
        <p:cNvPr id="1" name="Shape 4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2" name="Google Shape;4732;g21c91014dda_0_4744"/>
          <p:cNvSpPr txBox="1">
            <a:spLocks noGrp="1"/>
          </p:cNvSpPr>
          <p:nvPr>
            <p:ph type="body" idx="1"/>
          </p:nvPr>
        </p:nvSpPr>
        <p:spPr>
          <a:xfrm>
            <a:off x="1519965" y="7861549"/>
            <a:ext cx="8465400" cy="147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3" name="Google Shape;4733;g21c91014dda_0_4744"/>
          <p:cNvSpPr txBox="1">
            <a:spLocks noGrp="1"/>
          </p:cNvSpPr>
          <p:nvPr>
            <p:ph type="body" idx="2"/>
          </p:nvPr>
        </p:nvSpPr>
        <p:spPr>
          <a:xfrm>
            <a:off x="3684543" y="4349836"/>
            <a:ext cx="6300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4" name="Google Shape;4734;g21c91014dda_0_4744"/>
          <p:cNvSpPr>
            <a:spLocks noGrp="1"/>
          </p:cNvSpPr>
          <p:nvPr>
            <p:ph type="chart" idx="3"/>
          </p:nvPr>
        </p:nvSpPr>
        <p:spPr>
          <a:xfrm>
            <a:off x="12312251" y="3063346"/>
            <a:ext cx="10539900" cy="76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5" name="Google Shape;4735;g21c91014dda_0_474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Blank Slide">
  <p:cSld name="59_Blank Slide">
    <p:spTree>
      <p:nvGrpSpPr>
        <p:cNvPr id="1" name="Shape 4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7" name="Google Shape;4737;g21c91014dda_0_4749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800" cy="14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8" name="Google Shape;4738;g21c91014dda_0_4749"/>
          <p:cNvSpPr txBox="1">
            <a:spLocks noGrp="1"/>
          </p:cNvSpPr>
          <p:nvPr>
            <p:ph type="body" idx="2"/>
          </p:nvPr>
        </p:nvSpPr>
        <p:spPr>
          <a:xfrm>
            <a:off x="1532666" y="3282949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39" name="Google Shape;4739;g21c91014dda_0_4749"/>
          <p:cNvSpPr txBox="1">
            <a:spLocks noGrp="1"/>
          </p:cNvSpPr>
          <p:nvPr>
            <p:ph type="body" idx="3"/>
          </p:nvPr>
        </p:nvSpPr>
        <p:spPr>
          <a:xfrm>
            <a:off x="1532666" y="9495084"/>
            <a:ext cx="16848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0" name="Google Shape;4740;g21c91014dda_0_4749"/>
          <p:cNvSpPr txBox="1">
            <a:spLocks noGrp="1"/>
          </p:cNvSpPr>
          <p:nvPr>
            <p:ph type="body" idx="4"/>
          </p:nvPr>
        </p:nvSpPr>
        <p:spPr>
          <a:xfrm>
            <a:off x="1532666" y="9952242"/>
            <a:ext cx="16848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1" name="Google Shape;4741;g21c91014dda_0_4749"/>
          <p:cNvSpPr txBox="1">
            <a:spLocks noGrp="1"/>
          </p:cNvSpPr>
          <p:nvPr>
            <p:ph type="body" idx="5"/>
          </p:nvPr>
        </p:nvSpPr>
        <p:spPr>
          <a:xfrm>
            <a:off x="3885492" y="9493743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2" name="Google Shape;4742;g21c91014dda_0_4749"/>
          <p:cNvSpPr txBox="1">
            <a:spLocks noGrp="1"/>
          </p:cNvSpPr>
          <p:nvPr>
            <p:ph type="body" idx="6"/>
          </p:nvPr>
        </p:nvSpPr>
        <p:spPr>
          <a:xfrm>
            <a:off x="3885492" y="9950901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3" name="Google Shape;4743;g21c91014dda_0_4749"/>
          <p:cNvSpPr>
            <a:spLocks noGrp="1"/>
          </p:cNvSpPr>
          <p:nvPr>
            <p:ph type="chart" idx="7"/>
          </p:nvPr>
        </p:nvSpPr>
        <p:spPr>
          <a:xfrm>
            <a:off x="12492040" y="3282948"/>
            <a:ext cx="10359300" cy="701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4" name="Google Shape;4744;g21c91014dda_0_474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Blank Slide">
  <p:cSld name="60_Blank Slide">
    <p:spTree>
      <p:nvGrpSpPr>
        <p:cNvPr id="1" name="Shape 4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6" name="Google Shape;4746;g21c91014dda_0_4758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800" cy="14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7" name="Google Shape;4747;g21c91014dda_0_4758"/>
          <p:cNvSpPr txBox="1">
            <a:spLocks noGrp="1"/>
          </p:cNvSpPr>
          <p:nvPr>
            <p:ph type="body" idx="2"/>
          </p:nvPr>
        </p:nvSpPr>
        <p:spPr>
          <a:xfrm>
            <a:off x="1532666" y="3297463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8" name="Google Shape;4748;g21c91014dda_0_4758"/>
          <p:cNvSpPr txBox="1">
            <a:spLocks noGrp="1"/>
          </p:cNvSpPr>
          <p:nvPr>
            <p:ph type="body" idx="3"/>
          </p:nvPr>
        </p:nvSpPr>
        <p:spPr>
          <a:xfrm>
            <a:off x="1532666" y="9495084"/>
            <a:ext cx="16848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49" name="Google Shape;4749;g21c91014dda_0_4758"/>
          <p:cNvSpPr txBox="1">
            <a:spLocks noGrp="1"/>
          </p:cNvSpPr>
          <p:nvPr>
            <p:ph type="body" idx="4"/>
          </p:nvPr>
        </p:nvSpPr>
        <p:spPr>
          <a:xfrm>
            <a:off x="1532666" y="9952242"/>
            <a:ext cx="16848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0" name="Google Shape;4750;g21c91014dda_0_4758"/>
          <p:cNvSpPr txBox="1">
            <a:spLocks noGrp="1"/>
          </p:cNvSpPr>
          <p:nvPr>
            <p:ph type="body" idx="5"/>
          </p:nvPr>
        </p:nvSpPr>
        <p:spPr>
          <a:xfrm>
            <a:off x="3885492" y="9493743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1" name="Google Shape;4751;g21c91014dda_0_4758"/>
          <p:cNvSpPr txBox="1">
            <a:spLocks noGrp="1"/>
          </p:cNvSpPr>
          <p:nvPr>
            <p:ph type="body" idx="6"/>
          </p:nvPr>
        </p:nvSpPr>
        <p:spPr>
          <a:xfrm>
            <a:off x="3885492" y="9950901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2" name="Google Shape;4752;g21c91014dda_0_4758"/>
          <p:cNvSpPr>
            <a:spLocks noGrp="1"/>
          </p:cNvSpPr>
          <p:nvPr>
            <p:ph type="chart" idx="7"/>
          </p:nvPr>
        </p:nvSpPr>
        <p:spPr>
          <a:xfrm>
            <a:off x="12557542" y="3282948"/>
            <a:ext cx="10293900" cy="701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3" name="Google Shape;4753;g21c91014dda_0_475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Blank Slide">
  <p:cSld name="61_Blank Slide">
    <p:spTree>
      <p:nvGrpSpPr>
        <p:cNvPr id="1" name="Shape 4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5" name="Google Shape;4755;g21c91014dda_0_4767"/>
          <p:cNvSpPr>
            <a:spLocks noGrp="1"/>
          </p:cNvSpPr>
          <p:nvPr>
            <p:ph type="chart" idx="2"/>
          </p:nvPr>
        </p:nvSpPr>
        <p:spPr>
          <a:xfrm>
            <a:off x="10396020" y="3282948"/>
            <a:ext cx="13089300" cy="701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6" name="Google Shape;4756;g21c91014dda_0_4767"/>
          <p:cNvSpPr txBox="1">
            <a:spLocks noGrp="1"/>
          </p:cNvSpPr>
          <p:nvPr>
            <p:ph type="body" idx="1"/>
          </p:nvPr>
        </p:nvSpPr>
        <p:spPr>
          <a:xfrm>
            <a:off x="2543432" y="3666754"/>
            <a:ext cx="4532700" cy="9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7" name="Google Shape;4757;g21c91014dda_0_4767"/>
          <p:cNvSpPr txBox="1">
            <a:spLocks noGrp="1"/>
          </p:cNvSpPr>
          <p:nvPr>
            <p:ph type="body" idx="3"/>
          </p:nvPr>
        </p:nvSpPr>
        <p:spPr>
          <a:xfrm>
            <a:off x="2543432" y="3165728"/>
            <a:ext cx="29505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8" name="Google Shape;4758;g21c91014dda_0_4767"/>
          <p:cNvSpPr txBox="1">
            <a:spLocks noGrp="1"/>
          </p:cNvSpPr>
          <p:nvPr>
            <p:ph type="body" idx="4"/>
          </p:nvPr>
        </p:nvSpPr>
        <p:spPr>
          <a:xfrm>
            <a:off x="2543432" y="6597381"/>
            <a:ext cx="4532700" cy="9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59" name="Google Shape;4759;g21c91014dda_0_4767"/>
          <p:cNvSpPr txBox="1">
            <a:spLocks noGrp="1"/>
          </p:cNvSpPr>
          <p:nvPr>
            <p:ph type="body" idx="5"/>
          </p:nvPr>
        </p:nvSpPr>
        <p:spPr>
          <a:xfrm>
            <a:off x="2543432" y="6096355"/>
            <a:ext cx="29505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0" name="Google Shape;4760;g21c91014dda_0_4767"/>
          <p:cNvSpPr txBox="1">
            <a:spLocks noGrp="1"/>
          </p:cNvSpPr>
          <p:nvPr>
            <p:ph type="body" idx="6"/>
          </p:nvPr>
        </p:nvSpPr>
        <p:spPr>
          <a:xfrm>
            <a:off x="2543432" y="9540606"/>
            <a:ext cx="4532700" cy="9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1" name="Google Shape;4761;g21c91014dda_0_4767"/>
          <p:cNvSpPr txBox="1">
            <a:spLocks noGrp="1"/>
          </p:cNvSpPr>
          <p:nvPr>
            <p:ph type="body" idx="7"/>
          </p:nvPr>
        </p:nvSpPr>
        <p:spPr>
          <a:xfrm>
            <a:off x="2543432" y="9039580"/>
            <a:ext cx="29505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2" name="Google Shape;4762;g21c91014dda_0_47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Blank Slide">
  <p:cSld name="65_Blank Slide">
    <p:spTree>
      <p:nvGrpSpPr>
        <p:cNvPr id="1" name="Shape 4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4" name="Google Shape;4764;g21c91014dda_0_4776"/>
          <p:cNvSpPr>
            <a:spLocks noGrp="1"/>
          </p:cNvSpPr>
          <p:nvPr>
            <p:ph type="chart" idx="2"/>
          </p:nvPr>
        </p:nvSpPr>
        <p:spPr>
          <a:xfrm>
            <a:off x="1526050" y="3591270"/>
            <a:ext cx="10376700" cy="636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5" name="Google Shape;4765;g21c91014dda_0_4776"/>
          <p:cNvSpPr txBox="1">
            <a:spLocks noGrp="1"/>
          </p:cNvSpPr>
          <p:nvPr>
            <p:ph type="body" idx="1"/>
          </p:nvPr>
        </p:nvSpPr>
        <p:spPr>
          <a:xfrm>
            <a:off x="13718756" y="6050822"/>
            <a:ext cx="8452800" cy="14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6" name="Google Shape;4766;g21c91014dda_0_4776"/>
          <p:cNvSpPr txBox="1">
            <a:spLocks noGrp="1"/>
          </p:cNvSpPr>
          <p:nvPr>
            <p:ph type="body" idx="3"/>
          </p:nvPr>
        </p:nvSpPr>
        <p:spPr>
          <a:xfrm>
            <a:off x="13718756" y="2499650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7" name="Google Shape;4767;g21c91014dda_0_4776"/>
          <p:cNvSpPr txBox="1">
            <a:spLocks noGrp="1"/>
          </p:cNvSpPr>
          <p:nvPr>
            <p:ph type="body" idx="4"/>
          </p:nvPr>
        </p:nvSpPr>
        <p:spPr>
          <a:xfrm>
            <a:off x="13718756" y="10744555"/>
            <a:ext cx="4356000" cy="6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8" name="Google Shape;4768;g21c91014dda_0_4776"/>
          <p:cNvSpPr txBox="1">
            <a:spLocks noGrp="1"/>
          </p:cNvSpPr>
          <p:nvPr>
            <p:ph type="body" idx="5"/>
          </p:nvPr>
        </p:nvSpPr>
        <p:spPr>
          <a:xfrm>
            <a:off x="13718756" y="10243529"/>
            <a:ext cx="29505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69" name="Google Shape;4769;g21c91014dda_0_4776"/>
          <p:cNvSpPr txBox="1">
            <a:spLocks noGrp="1"/>
          </p:cNvSpPr>
          <p:nvPr>
            <p:ph type="body" idx="6"/>
          </p:nvPr>
        </p:nvSpPr>
        <p:spPr>
          <a:xfrm>
            <a:off x="13718756" y="8794296"/>
            <a:ext cx="2489400" cy="9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0" name="Google Shape;4770;g21c91014dda_0_4776"/>
          <p:cNvSpPr txBox="1">
            <a:spLocks noGrp="1"/>
          </p:cNvSpPr>
          <p:nvPr>
            <p:ph type="body" idx="7"/>
          </p:nvPr>
        </p:nvSpPr>
        <p:spPr>
          <a:xfrm>
            <a:off x="18786683" y="8794296"/>
            <a:ext cx="2399100" cy="9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1" name="Google Shape;4771;g21c91014dda_0_4776"/>
          <p:cNvSpPr txBox="1">
            <a:spLocks noGrp="1"/>
          </p:cNvSpPr>
          <p:nvPr>
            <p:ph type="body" idx="8"/>
          </p:nvPr>
        </p:nvSpPr>
        <p:spPr>
          <a:xfrm>
            <a:off x="18786684" y="10744555"/>
            <a:ext cx="4356000" cy="6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2" name="Google Shape;4772;g21c91014dda_0_4776"/>
          <p:cNvSpPr txBox="1">
            <a:spLocks noGrp="1"/>
          </p:cNvSpPr>
          <p:nvPr>
            <p:ph type="body" idx="9"/>
          </p:nvPr>
        </p:nvSpPr>
        <p:spPr>
          <a:xfrm>
            <a:off x="18786684" y="10243529"/>
            <a:ext cx="29505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3" name="Google Shape;4773;g21c91014dda_0_477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Blank Slide">
  <p:cSld name="66_Blank Slide">
    <p:spTree>
      <p:nvGrpSpPr>
        <p:cNvPr id="1" name="Shape 4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5" name="Google Shape;4775;g21c91014dda_0_4787"/>
          <p:cNvSpPr txBox="1">
            <a:spLocks noGrp="1"/>
          </p:cNvSpPr>
          <p:nvPr>
            <p:ph type="body" idx="1"/>
          </p:nvPr>
        </p:nvSpPr>
        <p:spPr>
          <a:xfrm>
            <a:off x="5278119" y="2512144"/>
            <a:ext cx="13827900" cy="144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6" name="Google Shape;4776;g21c91014dda_0_4787"/>
          <p:cNvSpPr txBox="1">
            <a:spLocks noGrp="1"/>
          </p:cNvSpPr>
          <p:nvPr>
            <p:ph type="body" idx="2"/>
          </p:nvPr>
        </p:nvSpPr>
        <p:spPr>
          <a:xfrm>
            <a:off x="2159775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7" name="Google Shape;4777;g21c91014dda_0_4787"/>
          <p:cNvSpPr txBox="1">
            <a:spLocks noGrp="1"/>
          </p:cNvSpPr>
          <p:nvPr>
            <p:ph type="body" idx="3"/>
          </p:nvPr>
        </p:nvSpPr>
        <p:spPr>
          <a:xfrm>
            <a:off x="2660297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8" name="Google Shape;4778;g21c91014dda_0_4787"/>
          <p:cNvSpPr txBox="1">
            <a:spLocks noGrp="1"/>
          </p:cNvSpPr>
          <p:nvPr>
            <p:ph type="body" idx="4"/>
          </p:nvPr>
        </p:nvSpPr>
        <p:spPr>
          <a:xfrm>
            <a:off x="3441565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79" name="Google Shape;4779;g21c91014dda_0_4787"/>
          <p:cNvSpPr txBox="1">
            <a:spLocks noGrp="1"/>
          </p:cNvSpPr>
          <p:nvPr>
            <p:ph type="body" idx="5"/>
          </p:nvPr>
        </p:nvSpPr>
        <p:spPr>
          <a:xfrm>
            <a:off x="4533175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0" name="Google Shape;4780;g21c91014dda_0_4787"/>
          <p:cNvSpPr txBox="1">
            <a:spLocks noGrp="1"/>
          </p:cNvSpPr>
          <p:nvPr>
            <p:ph type="body" idx="6"/>
          </p:nvPr>
        </p:nvSpPr>
        <p:spPr>
          <a:xfrm>
            <a:off x="7605154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1" name="Google Shape;4781;g21c91014dda_0_4787"/>
          <p:cNvSpPr txBox="1">
            <a:spLocks noGrp="1"/>
          </p:cNvSpPr>
          <p:nvPr>
            <p:ph type="body" idx="7"/>
          </p:nvPr>
        </p:nvSpPr>
        <p:spPr>
          <a:xfrm>
            <a:off x="8105676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2" name="Google Shape;4782;g21c91014dda_0_4787"/>
          <p:cNvSpPr txBox="1">
            <a:spLocks noGrp="1"/>
          </p:cNvSpPr>
          <p:nvPr>
            <p:ph type="body" idx="8"/>
          </p:nvPr>
        </p:nvSpPr>
        <p:spPr>
          <a:xfrm>
            <a:off x="12939202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3" name="Google Shape;4783;g21c91014dda_0_4787"/>
          <p:cNvSpPr txBox="1">
            <a:spLocks noGrp="1"/>
          </p:cNvSpPr>
          <p:nvPr>
            <p:ph type="body" idx="9"/>
          </p:nvPr>
        </p:nvSpPr>
        <p:spPr>
          <a:xfrm>
            <a:off x="13439723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4" name="Google Shape;4784;g21c91014dda_0_4787"/>
          <p:cNvSpPr txBox="1">
            <a:spLocks noGrp="1"/>
          </p:cNvSpPr>
          <p:nvPr>
            <p:ph type="body" idx="13"/>
          </p:nvPr>
        </p:nvSpPr>
        <p:spPr>
          <a:xfrm>
            <a:off x="18273252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5" name="Google Shape;4785;g21c91014dda_0_4787"/>
          <p:cNvSpPr txBox="1">
            <a:spLocks noGrp="1"/>
          </p:cNvSpPr>
          <p:nvPr>
            <p:ph type="body" idx="14"/>
          </p:nvPr>
        </p:nvSpPr>
        <p:spPr>
          <a:xfrm>
            <a:off x="18773773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6" name="Google Shape;4786;g21c91014dda_0_4787"/>
          <p:cNvSpPr txBox="1">
            <a:spLocks noGrp="1"/>
          </p:cNvSpPr>
          <p:nvPr>
            <p:ph type="body" idx="15"/>
          </p:nvPr>
        </p:nvSpPr>
        <p:spPr>
          <a:xfrm>
            <a:off x="8777470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7" name="Google Shape;4787;g21c91014dda_0_4787"/>
          <p:cNvSpPr txBox="1">
            <a:spLocks noGrp="1"/>
          </p:cNvSpPr>
          <p:nvPr>
            <p:ph type="body" idx="16"/>
          </p:nvPr>
        </p:nvSpPr>
        <p:spPr>
          <a:xfrm>
            <a:off x="9869080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8" name="Google Shape;4788;g21c91014dda_0_4787"/>
          <p:cNvSpPr txBox="1">
            <a:spLocks noGrp="1"/>
          </p:cNvSpPr>
          <p:nvPr>
            <p:ph type="body" idx="17"/>
          </p:nvPr>
        </p:nvSpPr>
        <p:spPr>
          <a:xfrm>
            <a:off x="14109202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89" name="Google Shape;4789;g21c91014dda_0_4787"/>
          <p:cNvSpPr txBox="1">
            <a:spLocks noGrp="1"/>
          </p:cNvSpPr>
          <p:nvPr>
            <p:ph type="body" idx="18"/>
          </p:nvPr>
        </p:nvSpPr>
        <p:spPr>
          <a:xfrm>
            <a:off x="15200813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0" name="Google Shape;4790;g21c91014dda_0_4787"/>
          <p:cNvSpPr txBox="1">
            <a:spLocks noGrp="1"/>
          </p:cNvSpPr>
          <p:nvPr>
            <p:ph type="body" idx="19"/>
          </p:nvPr>
        </p:nvSpPr>
        <p:spPr>
          <a:xfrm>
            <a:off x="19443202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1" name="Google Shape;4791;g21c91014dda_0_4787"/>
          <p:cNvSpPr txBox="1">
            <a:spLocks noGrp="1"/>
          </p:cNvSpPr>
          <p:nvPr>
            <p:ph type="body" idx="20"/>
          </p:nvPr>
        </p:nvSpPr>
        <p:spPr>
          <a:xfrm>
            <a:off x="20534813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2" name="Google Shape;4792;g21c91014dda_0_478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Blank Slide">
  <p:cSld name="67_Blank Slide">
    <p:spTree>
      <p:nvGrpSpPr>
        <p:cNvPr id="1" name="Shape 4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4" name="Google Shape;4794;g21c91014dda_0_4806"/>
          <p:cNvSpPr>
            <a:spLocks noGrp="1"/>
          </p:cNvSpPr>
          <p:nvPr>
            <p:ph type="chart" idx="2"/>
          </p:nvPr>
        </p:nvSpPr>
        <p:spPr>
          <a:xfrm>
            <a:off x="2415390" y="5258175"/>
            <a:ext cx="3551100" cy="319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5" name="Google Shape;4795;g21c91014dda_0_4806"/>
          <p:cNvSpPr>
            <a:spLocks noGrp="1"/>
          </p:cNvSpPr>
          <p:nvPr>
            <p:ph type="chart" idx="3"/>
          </p:nvPr>
        </p:nvSpPr>
        <p:spPr>
          <a:xfrm>
            <a:off x="7749440" y="5143398"/>
            <a:ext cx="3551100" cy="319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6" name="Google Shape;4796;g21c91014dda_0_4806"/>
          <p:cNvSpPr>
            <a:spLocks noGrp="1"/>
          </p:cNvSpPr>
          <p:nvPr>
            <p:ph type="chart" idx="4"/>
          </p:nvPr>
        </p:nvSpPr>
        <p:spPr>
          <a:xfrm>
            <a:off x="13139153" y="5143398"/>
            <a:ext cx="3551100" cy="319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7" name="Google Shape;4797;g21c91014dda_0_4806"/>
          <p:cNvSpPr>
            <a:spLocks noGrp="1"/>
          </p:cNvSpPr>
          <p:nvPr>
            <p:ph type="chart" idx="5"/>
          </p:nvPr>
        </p:nvSpPr>
        <p:spPr>
          <a:xfrm>
            <a:off x="18417541" y="5143398"/>
            <a:ext cx="3551100" cy="319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8" name="Google Shape;4798;g21c91014dda_0_4806"/>
          <p:cNvSpPr txBox="1">
            <a:spLocks noGrp="1"/>
          </p:cNvSpPr>
          <p:nvPr>
            <p:ph type="body" idx="1"/>
          </p:nvPr>
        </p:nvSpPr>
        <p:spPr>
          <a:xfrm>
            <a:off x="5278119" y="2512144"/>
            <a:ext cx="13827900" cy="144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799" name="Google Shape;4799;g21c91014dda_0_4806"/>
          <p:cNvSpPr txBox="1">
            <a:spLocks noGrp="1"/>
          </p:cNvSpPr>
          <p:nvPr>
            <p:ph type="body" idx="6"/>
          </p:nvPr>
        </p:nvSpPr>
        <p:spPr>
          <a:xfrm>
            <a:off x="2159775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0" name="Google Shape;4800;g21c91014dda_0_4806"/>
          <p:cNvSpPr txBox="1">
            <a:spLocks noGrp="1"/>
          </p:cNvSpPr>
          <p:nvPr>
            <p:ph type="body" idx="7"/>
          </p:nvPr>
        </p:nvSpPr>
        <p:spPr>
          <a:xfrm>
            <a:off x="2660297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1" name="Google Shape;4801;g21c91014dda_0_4806"/>
          <p:cNvSpPr txBox="1">
            <a:spLocks noGrp="1"/>
          </p:cNvSpPr>
          <p:nvPr>
            <p:ph type="body" idx="8"/>
          </p:nvPr>
        </p:nvSpPr>
        <p:spPr>
          <a:xfrm>
            <a:off x="7605154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2" name="Google Shape;4802;g21c91014dda_0_4806"/>
          <p:cNvSpPr txBox="1">
            <a:spLocks noGrp="1"/>
          </p:cNvSpPr>
          <p:nvPr>
            <p:ph type="body" idx="9"/>
          </p:nvPr>
        </p:nvSpPr>
        <p:spPr>
          <a:xfrm>
            <a:off x="8105676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3" name="Google Shape;4803;g21c91014dda_0_4806"/>
          <p:cNvSpPr txBox="1">
            <a:spLocks noGrp="1"/>
          </p:cNvSpPr>
          <p:nvPr>
            <p:ph type="body" idx="13"/>
          </p:nvPr>
        </p:nvSpPr>
        <p:spPr>
          <a:xfrm>
            <a:off x="12939202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4" name="Google Shape;4804;g21c91014dda_0_4806"/>
          <p:cNvSpPr txBox="1">
            <a:spLocks noGrp="1"/>
          </p:cNvSpPr>
          <p:nvPr>
            <p:ph type="body" idx="14"/>
          </p:nvPr>
        </p:nvSpPr>
        <p:spPr>
          <a:xfrm>
            <a:off x="13439723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5" name="Google Shape;4805;g21c91014dda_0_4806"/>
          <p:cNvSpPr txBox="1">
            <a:spLocks noGrp="1"/>
          </p:cNvSpPr>
          <p:nvPr>
            <p:ph type="body" idx="15"/>
          </p:nvPr>
        </p:nvSpPr>
        <p:spPr>
          <a:xfrm>
            <a:off x="18273252" y="10216275"/>
            <a:ext cx="3951000" cy="96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6" name="Google Shape;4806;g21c91014dda_0_4806"/>
          <p:cNvSpPr txBox="1">
            <a:spLocks noGrp="1"/>
          </p:cNvSpPr>
          <p:nvPr>
            <p:ph type="body" idx="16"/>
          </p:nvPr>
        </p:nvSpPr>
        <p:spPr>
          <a:xfrm>
            <a:off x="18773773" y="9710693"/>
            <a:ext cx="2949900" cy="4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7" name="Google Shape;4807;g21c91014dda_0_4806"/>
          <p:cNvSpPr txBox="1">
            <a:spLocks noGrp="1"/>
          </p:cNvSpPr>
          <p:nvPr>
            <p:ph type="body" idx="17"/>
          </p:nvPr>
        </p:nvSpPr>
        <p:spPr>
          <a:xfrm>
            <a:off x="3441565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8" name="Google Shape;4808;g21c91014dda_0_4806"/>
          <p:cNvSpPr txBox="1">
            <a:spLocks noGrp="1"/>
          </p:cNvSpPr>
          <p:nvPr>
            <p:ph type="body" idx="18"/>
          </p:nvPr>
        </p:nvSpPr>
        <p:spPr>
          <a:xfrm>
            <a:off x="4533175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09" name="Google Shape;4809;g21c91014dda_0_4806"/>
          <p:cNvSpPr txBox="1">
            <a:spLocks noGrp="1"/>
          </p:cNvSpPr>
          <p:nvPr>
            <p:ph type="body" idx="19"/>
          </p:nvPr>
        </p:nvSpPr>
        <p:spPr>
          <a:xfrm>
            <a:off x="8777470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0" name="Google Shape;4810;g21c91014dda_0_4806"/>
          <p:cNvSpPr txBox="1">
            <a:spLocks noGrp="1"/>
          </p:cNvSpPr>
          <p:nvPr>
            <p:ph type="body" idx="20"/>
          </p:nvPr>
        </p:nvSpPr>
        <p:spPr>
          <a:xfrm>
            <a:off x="9869080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1" name="Google Shape;4811;g21c91014dda_0_4806"/>
          <p:cNvSpPr txBox="1">
            <a:spLocks noGrp="1"/>
          </p:cNvSpPr>
          <p:nvPr>
            <p:ph type="body" idx="21"/>
          </p:nvPr>
        </p:nvSpPr>
        <p:spPr>
          <a:xfrm>
            <a:off x="14109202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2" name="Google Shape;4812;g21c91014dda_0_4806"/>
          <p:cNvSpPr txBox="1">
            <a:spLocks noGrp="1"/>
          </p:cNvSpPr>
          <p:nvPr>
            <p:ph type="body" idx="22"/>
          </p:nvPr>
        </p:nvSpPr>
        <p:spPr>
          <a:xfrm>
            <a:off x="15200813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3" name="Google Shape;4813;g21c91014dda_0_4806"/>
          <p:cNvSpPr txBox="1">
            <a:spLocks noGrp="1"/>
          </p:cNvSpPr>
          <p:nvPr>
            <p:ph type="body" idx="23"/>
          </p:nvPr>
        </p:nvSpPr>
        <p:spPr>
          <a:xfrm>
            <a:off x="19443202" y="6250610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4" name="Google Shape;4814;g21c91014dda_0_4806"/>
          <p:cNvSpPr txBox="1">
            <a:spLocks noGrp="1"/>
          </p:cNvSpPr>
          <p:nvPr>
            <p:ph type="body" idx="24"/>
          </p:nvPr>
        </p:nvSpPr>
        <p:spPr>
          <a:xfrm>
            <a:off x="20534813" y="6839648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5" name="Google Shape;4815;g21c91014dda_0_480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Blank Slide">
  <p:cSld name="62_Blank Slide">
    <p:spTree>
      <p:nvGrpSpPr>
        <p:cNvPr id="1" name="Shape 4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7" name="Google Shape;4817;g21c91014dda_0_4829"/>
          <p:cNvSpPr>
            <a:spLocks noGrp="1"/>
          </p:cNvSpPr>
          <p:nvPr>
            <p:ph type="chart" idx="2"/>
          </p:nvPr>
        </p:nvSpPr>
        <p:spPr>
          <a:xfrm>
            <a:off x="11895353" y="3634037"/>
            <a:ext cx="10956000" cy="666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6000"/>
              <a:buFont typeface="Helvetica Neue"/>
              <a:buNone/>
              <a:defRPr sz="48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8" name="Google Shape;4818;g21c91014dda_0_4829"/>
          <p:cNvSpPr txBox="1">
            <a:spLocks noGrp="1"/>
          </p:cNvSpPr>
          <p:nvPr>
            <p:ph type="body" idx="1"/>
          </p:nvPr>
        </p:nvSpPr>
        <p:spPr>
          <a:xfrm>
            <a:off x="1532665" y="6801010"/>
            <a:ext cx="8452800" cy="14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19" name="Google Shape;4819;g21c91014dda_0_4829"/>
          <p:cNvSpPr txBox="1">
            <a:spLocks noGrp="1"/>
          </p:cNvSpPr>
          <p:nvPr>
            <p:ph type="body" idx="3"/>
          </p:nvPr>
        </p:nvSpPr>
        <p:spPr>
          <a:xfrm>
            <a:off x="1532666" y="3297463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0" name="Google Shape;4820;g21c91014dda_0_4829"/>
          <p:cNvSpPr txBox="1">
            <a:spLocks noGrp="1"/>
          </p:cNvSpPr>
          <p:nvPr>
            <p:ph type="body" idx="4"/>
          </p:nvPr>
        </p:nvSpPr>
        <p:spPr>
          <a:xfrm>
            <a:off x="1532666" y="9495084"/>
            <a:ext cx="16848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1" name="Google Shape;4821;g21c91014dda_0_4829"/>
          <p:cNvSpPr txBox="1">
            <a:spLocks noGrp="1"/>
          </p:cNvSpPr>
          <p:nvPr>
            <p:ph type="body" idx="5"/>
          </p:nvPr>
        </p:nvSpPr>
        <p:spPr>
          <a:xfrm>
            <a:off x="1532666" y="9952242"/>
            <a:ext cx="16848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2" name="Google Shape;4822;g21c91014dda_0_4829"/>
          <p:cNvSpPr txBox="1">
            <a:spLocks noGrp="1"/>
          </p:cNvSpPr>
          <p:nvPr>
            <p:ph type="body" idx="6"/>
          </p:nvPr>
        </p:nvSpPr>
        <p:spPr>
          <a:xfrm>
            <a:off x="3885492" y="9493743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3" name="Google Shape;4823;g21c91014dda_0_4829"/>
          <p:cNvSpPr txBox="1">
            <a:spLocks noGrp="1"/>
          </p:cNvSpPr>
          <p:nvPr>
            <p:ph type="body" idx="7"/>
          </p:nvPr>
        </p:nvSpPr>
        <p:spPr>
          <a:xfrm>
            <a:off x="3885492" y="9950901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4" name="Google Shape;4824;g21c91014dda_0_482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8_Blank Slide">
  <p:cSld name="68_Blank Slide">
    <p:spTree>
      <p:nvGrpSpPr>
        <p:cNvPr id="1" name="Shape 4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6" name="Google Shape;4826;g21c91014dda_0_4838"/>
          <p:cNvSpPr txBox="1">
            <a:spLocks noGrp="1"/>
          </p:cNvSpPr>
          <p:nvPr>
            <p:ph type="body" idx="1"/>
          </p:nvPr>
        </p:nvSpPr>
        <p:spPr>
          <a:xfrm>
            <a:off x="13047771" y="2955462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905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7" name="Google Shape;4827;g21c91014dda_0_4838"/>
          <p:cNvSpPr txBox="1">
            <a:spLocks noGrp="1"/>
          </p:cNvSpPr>
          <p:nvPr>
            <p:ph type="body" idx="2"/>
          </p:nvPr>
        </p:nvSpPr>
        <p:spPr>
          <a:xfrm>
            <a:off x="17467372" y="5809323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8" name="Google Shape;4828;g21c91014dda_0_4838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29" name="Google Shape;4829;g21c91014dda_0_4838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30" name="Google Shape;4830;g21c91014dda_0_4838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31" name="Google Shape;4831;g21c91014dda_0_4838"/>
          <p:cNvSpPr txBox="1">
            <a:spLocks noGrp="1"/>
          </p:cNvSpPr>
          <p:nvPr>
            <p:ph type="body" idx="6"/>
          </p:nvPr>
        </p:nvSpPr>
        <p:spPr>
          <a:xfrm>
            <a:off x="13851352" y="4128109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32" name="Google Shape;4832;g21c91014dda_0_4838"/>
          <p:cNvSpPr txBox="1">
            <a:spLocks noGrp="1"/>
          </p:cNvSpPr>
          <p:nvPr>
            <p:ph type="body" idx="7"/>
          </p:nvPr>
        </p:nvSpPr>
        <p:spPr>
          <a:xfrm>
            <a:off x="18025964" y="6533534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33" name="Google Shape;4833;g21c91014dda_0_483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1_Blank Slide">
  <p:cSld name="71_Blank Slide">
    <p:spTree>
      <p:nvGrpSpPr>
        <p:cNvPr id="1" name="Shape 4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5" name="Google Shape;4835;g21c91014dda_0_4847"/>
          <p:cNvGrpSpPr/>
          <p:nvPr/>
        </p:nvGrpSpPr>
        <p:grpSpPr>
          <a:xfrm>
            <a:off x="13866841" y="3866300"/>
            <a:ext cx="8984734" cy="5983395"/>
            <a:chOff x="0" y="0"/>
            <a:chExt cx="8984734" cy="5983395"/>
          </a:xfrm>
        </p:grpSpPr>
        <p:sp>
          <p:nvSpPr>
            <p:cNvPr id="4836" name="Google Shape;4836;g21c91014dda_0_4847"/>
            <p:cNvSpPr/>
            <p:nvPr/>
          </p:nvSpPr>
          <p:spPr>
            <a:xfrm>
              <a:off x="678149" y="0"/>
              <a:ext cx="1122768" cy="8465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333"/>
                  </a:moveTo>
                  <a:lnTo>
                    <a:pt x="21275" y="7412"/>
                  </a:lnTo>
                  <a:lnTo>
                    <a:pt x="20553" y="11913"/>
                  </a:lnTo>
                  <a:lnTo>
                    <a:pt x="20119" y="14408"/>
                  </a:lnTo>
                  <a:lnTo>
                    <a:pt x="19722" y="16610"/>
                  </a:lnTo>
                  <a:lnTo>
                    <a:pt x="19397" y="18273"/>
                  </a:lnTo>
                  <a:lnTo>
                    <a:pt x="19270" y="18787"/>
                  </a:lnTo>
                  <a:lnTo>
                    <a:pt x="19198" y="19056"/>
                  </a:lnTo>
                  <a:lnTo>
                    <a:pt x="19090" y="19252"/>
                  </a:lnTo>
                  <a:lnTo>
                    <a:pt x="19035" y="19423"/>
                  </a:lnTo>
                  <a:lnTo>
                    <a:pt x="19035" y="19570"/>
                  </a:lnTo>
                  <a:lnTo>
                    <a:pt x="19072" y="19667"/>
                  </a:lnTo>
                  <a:lnTo>
                    <a:pt x="19162" y="19888"/>
                  </a:lnTo>
                  <a:lnTo>
                    <a:pt x="19216" y="20059"/>
                  </a:lnTo>
                  <a:lnTo>
                    <a:pt x="19216" y="20304"/>
                  </a:lnTo>
                  <a:lnTo>
                    <a:pt x="19198" y="20817"/>
                  </a:lnTo>
                  <a:lnTo>
                    <a:pt x="19126" y="21233"/>
                  </a:lnTo>
                  <a:lnTo>
                    <a:pt x="19072" y="21502"/>
                  </a:lnTo>
                  <a:lnTo>
                    <a:pt x="19035" y="21600"/>
                  </a:lnTo>
                  <a:lnTo>
                    <a:pt x="13509" y="19667"/>
                  </a:lnTo>
                  <a:lnTo>
                    <a:pt x="12624" y="19570"/>
                  </a:lnTo>
                  <a:lnTo>
                    <a:pt x="12299" y="19741"/>
                  </a:lnTo>
                  <a:lnTo>
                    <a:pt x="11847" y="19570"/>
                  </a:lnTo>
                  <a:lnTo>
                    <a:pt x="11468" y="19667"/>
                  </a:lnTo>
                  <a:lnTo>
                    <a:pt x="9102" y="19790"/>
                  </a:lnTo>
                  <a:lnTo>
                    <a:pt x="8849" y="19521"/>
                  </a:lnTo>
                  <a:lnTo>
                    <a:pt x="8542" y="19667"/>
                  </a:lnTo>
                  <a:lnTo>
                    <a:pt x="8326" y="19765"/>
                  </a:lnTo>
                  <a:lnTo>
                    <a:pt x="8109" y="19765"/>
                  </a:lnTo>
                  <a:lnTo>
                    <a:pt x="7892" y="19667"/>
                  </a:lnTo>
                  <a:lnTo>
                    <a:pt x="7892" y="19521"/>
                  </a:lnTo>
                  <a:lnTo>
                    <a:pt x="7495" y="19570"/>
                  </a:lnTo>
                  <a:lnTo>
                    <a:pt x="7260" y="19423"/>
                  </a:lnTo>
                  <a:lnTo>
                    <a:pt x="7116" y="19252"/>
                  </a:lnTo>
                  <a:lnTo>
                    <a:pt x="7116" y="19056"/>
                  </a:lnTo>
                  <a:lnTo>
                    <a:pt x="6755" y="18958"/>
                  </a:lnTo>
                  <a:lnTo>
                    <a:pt x="6159" y="18787"/>
                  </a:lnTo>
                  <a:lnTo>
                    <a:pt x="5743" y="18518"/>
                  </a:lnTo>
                  <a:lnTo>
                    <a:pt x="5526" y="18469"/>
                  </a:lnTo>
                  <a:lnTo>
                    <a:pt x="5057" y="18518"/>
                  </a:lnTo>
                  <a:lnTo>
                    <a:pt x="4298" y="18713"/>
                  </a:lnTo>
                  <a:lnTo>
                    <a:pt x="3359" y="18395"/>
                  </a:lnTo>
                  <a:lnTo>
                    <a:pt x="2799" y="17735"/>
                  </a:lnTo>
                  <a:lnTo>
                    <a:pt x="2835" y="17588"/>
                  </a:lnTo>
                  <a:lnTo>
                    <a:pt x="2908" y="17172"/>
                  </a:lnTo>
                  <a:lnTo>
                    <a:pt x="2962" y="16903"/>
                  </a:lnTo>
                  <a:lnTo>
                    <a:pt x="2980" y="16610"/>
                  </a:lnTo>
                  <a:lnTo>
                    <a:pt x="2980" y="16243"/>
                  </a:lnTo>
                  <a:lnTo>
                    <a:pt x="2962" y="15851"/>
                  </a:lnTo>
                  <a:lnTo>
                    <a:pt x="2908" y="15509"/>
                  </a:lnTo>
                  <a:lnTo>
                    <a:pt x="2835" y="15215"/>
                  </a:lnTo>
                  <a:lnTo>
                    <a:pt x="2745" y="15020"/>
                  </a:lnTo>
                  <a:lnTo>
                    <a:pt x="2655" y="14848"/>
                  </a:lnTo>
                  <a:lnTo>
                    <a:pt x="2583" y="14751"/>
                  </a:lnTo>
                  <a:lnTo>
                    <a:pt x="2510" y="14628"/>
                  </a:lnTo>
                  <a:lnTo>
                    <a:pt x="2059" y="14506"/>
                  </a:lnTo>
                  <a:lnTo>
                    <a:pt x="1698" y="14286"/>
                  </a:lnTo>
                  <a:lnTo>
                    <a:pt x="1698" y="14188"/>
                  </a:lnTo>
                  <a:lnTo>
                    <a:pt x="1625" y="13992"/>
                  </a:lnTo>
                  <a:lnTo>
                    <a:pt x="1571" y="13894"/>
                  </a:lnTo>
                  <a:lnTo>
                    <a:pt x="1499" y="13797"/>
                  </a:lnTo>
                  <a:lnTo>
                    <a:pt x="1391" y="13723"/>
                  </a:lnTo>
                  <a:lnTo>
                    <a:pt x="1282" y="13699"/>
                  </a:lnTo>
                  <a:lnTo>
                    <a:pt x="867" y="13699"/>
                  </a:lnTo>
                  <a:lnTo>
                    <a:pt x="325" y="13479"/>
                  </a:lnTo>
                  <a:lnTo>
                    <a:pt x="0" y="13136"/>
                  </a:lnTo>
                  <a:lnTo>
                    <a:pt x="72" y="12402"/>
                  </a:lnTo>
                  <a:lnTo>
                    <a:pt x="271" y="11644"/>
                  </a:lnTo>
                  <a:lnTo>
                    <a:pt x="343" y="11546"/>
                  </a:lnTo>
                  <a:lnTo>
                    <a:pt x="415" y="11913"/>
                  </a:lnTo>
                  <a:lnTo>
                    <a:pt x="506" y="12060"/>
                  </a:lnTo>
                  <a:lnTo>
                    <a:pt x="596" y="11889"/>
                  </a:lnTo>
                  <a:lnTo>
                    <a:pt x="596" y="11473"/>
                  </a:lnTo>
                  <a:lnTo>
                    <a:pt x="903" y="11277"/>
                  </a:lnTo>
                  <a:lnTo>
                    <a:pt x="921" y="11106"/>
                  </a:lnTo>
                  <a:lnTo>
                    <a:pt x="740" y="10935"/>
                  </a:lnTo>
                  <a:lnTo>
                    <a:pt x="614" y="10812"/>
                  </a:lnTo>
                  <a:lnTo>
                    <a:pt x="542" y="10054"/>
                  </a:lnTo>
                  <a:lnTo>
                    <a:pt x="1192" y="9883"/>
                  </a:lnTo>
                  <a:lnTo>
                    <a:pt x="1373" y="9614"/>
                  </a:lnTo>
                  <a:lnTo>
                    <a:pt x="795" y="9149"/>
                  </a:lnTo>
                  <a:lnTo>
                    <a:pt x="668" y="8855"/>
                  </a:lnTo>
                  <a:lnTo>
                    <a:pt x="524" y="7192"/>
                  </a:lnTo>
                  <a:lnTo>
                    <a:pt x="506" y="6825"/>
                  </a:lnTo>
                  <a:lnTo>
                    <a:pt x="668" y="6727"/>
                  </a:lnTo>
                  <a:lnTo>
                    <a:pt x="650" y="4697"/>
                  </a:lnTo>
                  <a:lnTo>
                    <a:pt x="271" y="4134"/>
                  </a:lnTo>
                  <a:lnTo>
                    <a:pt x="253" y="2642"/>
                  </a:lnTo>
                  <a:lnTo>
                    <a:pt x="650" y="1933"/>
                  </a:lnTo>
                  <a:lnTo>
                    <a:pt x="831" y="1150"/>
                  </a:lnTo>
                  <a:lnTo>
                    <a:pt x="1752" y="2422"/>
                  </a:lnTo>
                  <a:lnTo>
                    <a:pt x="2727" y="3400"/>
                  </a:lnTo>
                  <a:lnTo>
                    <a:pt x="3486" y="3865"/>
                  </a:lnTo>
                  <a:lnTo>
                    <a:pt x="4082" y="4036"/>
                  </a:lnTo>
                  <a:lnTo>
                    <a:pt x="4389" y="4036"/>
                  </a:lnTo>
                  <a:lnTo>
                    <a:pt x="4605" y="4085"/>
                  </a:lnTo>
                  <a:lnTo>
                    <a:pt x="4786" y="4868"/>
                  </a:lnTo>
                  <a:lnTo>
                    <a:pt x="5454" y="4721"/>
                  </a:lnTo>
                  <a:lnTo>
                    <a:pt x="5563" y="5871"/>
                  </a:lnTo>
                  <a:lnTo>
                    <a:pt x="5292" y="6287"/>
                  </a:lnTo>
                  <a:lnTo>
                    <a:pt x="4551" y="6923"/>
                  </a:lnTo>
                  <a:lnTo>
                    <a:pt x="4009" y="7852"/>
                  </a:lnTo>
                  <a:lnTo>
                    <a:pt x="3883" y="8244"/>
                  </a:lnTo>
                  <a:lnTo>
                    <a:pt x="4064" y="8390"/>
                  </a:lnTo>
                  <a:lnTo>
                    <a:pt x="4353" y="7950"/>
                  </a:lnTo>
                  <a:lnTo>
                    <a:pt x="4660" y="7436"/>
                  </a:lnTo>
                  <a:lnTo>
                    <a:pt x="5364" y="6874"/>
                  </a:lnTo>
                  <a:lnTo>
                    <a:pt x="5833" y="6482"/>
                  </a:lnTo>
                  <a:lnTo>
                    <a:pt x="5833" y="6923"/>
                  </a:lnTo>
                  <a:lnTo>
                    <a:pt x="5526" y="7192"/>
                  </a:lnTo>
                  <a:lnTo>
                    <a:pt x="5237" y="8464"/>
                  </a:lnTo>
                  <a:lnTo>
                    <a:pt x="4353" y="9149"/>
                  </a:lnTo>
                  <a:lnTo>
                    <a:pt x="3901" y="9809"/>
                  </a:lnTo>
                  <a:lnTo>
                    <a:pt x="3829" y="10323"/>
                  </a:lnTo>
                  <a:lnTo>
                    <a:pt x="4208" y="10470"/>
                  </a:lnTo>
                  <a:lnTo>
                    <a:pt x="4641" y="9883"/>
                  </a:lnTo>
                  <a:lnTo>
                    <a:pt x="5057" y="9418"/>
                  </a:lnTo>
                  <a:lnTo>
                    <a:pt x="5454" y="9345"/>
                  </a:lnTo>
                  <a:lnTo>
                    <a:pt x="5815" y="8855"/>
                  </a:lnTo>
                  <a:lnTo>
                    <a:pt x="5960" y="7754"/>
                  </a:lnTo>
                  <a:lnTo>
                    <a:pt x="6285" y="6825"/>
                  </a:lnTo>
                  <a:lnTo>
                    <a:pt x="6682" y="6140"/>
                  </a:lnTo>
                  <a:lnTo>
                    <a:pt x="6791" y="5651"/>
                  </a:lnTo>
                  <a:lnTo>
                    <a:pt x="6556" y="4795"/>
                  </a:lnTo>
                  <a:lnTo>
                    <a:pt x="6592" y="3816"/>
                  </a:lnTo>
                  <a:lnTo>
                    <a:pt x="6303" y="3914"/>
                  </a:lnTo>
                  <a:lnTo>
                    <a:pt x="6086" y="4281"/>
                  </a:lnTo>
                  <a:lnTo>
                    <a:pt x="6213" y="5161"/>
                  </a:lnTo>
                  <a:lnTo>
                    <a:pt x="6393" y="5920"/>
                  </a:lnTo>
                  <a:lnTo>
                    <a:pt x="6339" y="6116"/>
                  </a:lnTo>
                  <a:lnTo>
                    <a:pt x="6231" y="5969"/>
                  </a:lnTo>
                  <a:lnTo>
                    <a:pt x="6086" y="5822"/>
                  </a:lnTo>
                  <a:lnTo>
                    <a:pt x="5870" y="5210"/>
                  </a:lnTo>
                  <a:lnTo>
                    <a:pt x="5743" y="4697"/>
                  </a:lnTo>
                  <a:lnTo>
                    <a:pt x="5707" y="4183"/>
                  </a:lnTo>
                  <a:lnTo>
                    <a:pt x="6159" y="3669"/>
                  </a:lnTo>
                  <a:lnTo>
                    <a:pt x="6285" y="3156"/>
                  </a:lnTo>
                  <a:lnTo>
                    <a:pt x="6231" y="2691"/>
                  </a:lnTo>
                  <a:lnTo>
                    <a:pt x="6610" y="3229"/>
                  </a:lnTo>
                  <a:lnTo>
                    <a:pt x="6736" y="3376"/>
                  </a:lnTo>
                  <a:lnTo>
                    <a:pt x="6755" y="2715"/>
                  </a:lnTo>
                  <a:lnTo>
                    <a:pt x="6682" y="1639"/>
                  </a:lnTo>
                  <a:lnTo>
                    <a:pt x="6682" y="1370"/>
                  </a:lnTo>
                  <a:lnTo>
                    <a:pt x="6429" y="1296"/>
                  </a:lnTo>
                  <a:lnTo>
                    <a:pt x="6339" y="0"/>
                  </a:lnTo>
                  <a:lnTo>
                    <a:pt x="8886" y="954"/>
                  </a:lnTo>
                  <a:lnTo>
                    <a:pt x="12155" y="2177"/>
                  </a:lnTo>
                  <a:lnTo>
                    <a:pt x="19740" y="4892"/>
                  </a:lnTo>
                  <a:lnTo>
                    <a:pt x="20065" y="4990"/>
                  </a:lnTo>
                  <a:lnTo>
                    <a:pt x="20679" y="5137"/>
                  </a:lnTo>
                  <a:lnTo>
                    <a:pt x="21600" y="533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37" name="Google Shape;4837;g21c91014dda_0_4847"/>
            <p:cNvSpPr/>
            <p:nvPr/>
          </p:nvSpPr>
          <p:spPr>
            <a:xfrm>
              <a:off x="2349600" y="2984524"/>
              <a:ext cx="1176228" cy="122823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92" y="0"/>
                  </a:moveTo>
                  <a:lnTo>
                    <a:pt x="21600" y="2069"/>
                  </a:lnTo>
                  <a:lnTo>
                    <a:pt x="21496" y="4037"/>
                  </a:lnTo>
                  <a:lnTo>
                    <a:pt x="21289" y="4037"/>
                  </a:lnTo>
                  <a:lnTo>
                    <a:pt x="19875" y="20826"/>
                  </a:lnTo>
                  <a:lnTo>
                    <a:pt x="8695" y="19817"/>
                  </a:lnTo>
                  <a:lnTo>
                    <a:pt x="8574" y="20692"/>
                  </a:lnTo>
                  <a:lnTo>
                    <a:pt x="3036" y="20069"/>
                  </a:lnTo>
                  <a:lnTo>
                    <a:pt x="2674" y="21600"/>
                  </a:lnTo>
                  <a:lnTo>
                    <a:pt x="0" y="21230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38" name="Google Shape;4838;g21c91014dda_0_4847"/>
            <p:cNvSpPr/>
            <p:nvPr/>
          </p:nvSpPr>
          <p:spPr>
            <a:xfrm>
              <a:off x="2788570" y="3214104"/>
              <a:ext cx="2329884" cy="23445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13" y="12227"/>
                  </a:moveTo>
                  <a:lnTo>
                    <a:pt x="21470" y="11875"/>
                  </a:lnTo>
                  <a:lnTo>
                    <a:pt x="21600" y="11602"/>
                  </a:lnTo>
                  <a:lnTo>
                    <a:pt x="21539" y="11320"/>
                  </a:lnTo>
                  <a:lnTo>
                    <a:pt x="21470" y="10915"/>
                  </a:lnTo>
                  <a:lnTo>
                    <a:pt x="21417" y="10800"/>
                  </a:lnTo>
                  <a:lnTo>
                    <a:pt x="21417" y="10518"/>
                  </a:lnTo>
                  <a:lnTo>
                    <a:pt x="21339" y="10404"/>
                  </a:lnTo>
                  <a:lnTo>
                    <a:pt x="21148" y="9963"/>
                  </a:lnTo>
                  <a:lnTo>
                    <a:pt x="21148" y="9875"/>
                  </a:lnTo>
                  <a:lnTo>
                    <a:pt x="20826" y="9558"/>
                  </a:lnTo>
                  <a:lnTo>
                    <a:pt x="20826" y="6334"/>
                  </a:lnTo>
                  <a:lnTo>
                    <a:pt x="20339" y="6281"/>
                  </a:lnTo>
                  <a:lnTo>
                    <a:pt x="20226" y="6360"/>
                  </a:lnTo>
                  <a:lnTo>
                    <a:pt x="20104" y="6307"/>
                  </a:lnTo>
                  <a:lnTo>
                    <a:pt x="19948" y="6184"/>
                  </a:lnTo>
                  <a:lnTo>
                    <a:pt x="19783" y="6087"/>
                  </a:lnTo>
                  <a:lnTo>
                    <a:pt x="19548" y="6087"/>
                  </a:lnTo>
                  <a:lnTo>
                    <a:pt x="19252" y="5885"/>
                  </a:lnTo>
                  <a:lnTo>
                    <a:pt x="19043" y="5682"/>
                  </a:lnTo>
                  <a:lnTo>
                    <a:pt x="18800" y="5603"/>
                  </a:lnTo>
                  <a:lnTo>
                    <a:pt x="18461" y="5700"/>
                  </a:lnTo>
                  <a:lnTo>
                    <a:pt x="18330" y="5673"/>
                  </a:lnTo>
                  <a:lnTo>
                    <a:pt x="18070" y="5647"/>
                  </a:lnTo>
                  <a:lnTo>
                    <a:pt x="17948" y="5744"/>
                  </a:lnTo>
                  <a:lnTo>
                    <a:pt x="17791" y="5796"/>
                  </a:lnTo>
                  <a:lnTo>
                    <a:pt x="17643" y="5700"/>
                  </a:lnTo>
                  <a:lnTo>
                    <a:pt x="17487" y="5726"/>
                  </a:lnTo>
                  <a:lnTo>
                    <a:pt x="17365" y="5832"/>
                  </a:lnTo>
                  <a:lnTo>
                    <a:pt x="17148" y="5990"/>
                  </a:lnTo>
                  <a:lnTo>
                    <a:pt x="16948" y="6043"/>
                  </a:lnTo>
                  <a:lnTo>
                    <a:pt x="16861" y="5920"/>
                  </a:lnTo>
                  <a:lnTo>
                    <a:pt x="16704" y="5770"/>
                  </a:lnTo>
                  <a:lnTo>
                    <a:pt x="16339" y="5779"/>
                  </a:lnTo>
                  <a:lnTo>
                    <a:pt x="16113" y="5673"/>
                  </a:lnTo>
                  <a:lnTo>
                    <a:pt x="15896" y="5708"/>
                  </a:lnTo>
                  <a:lnTo>
                    <a:pt x="15774" y="5902"/>
                  </a:lnTo>
                  <a:lnTo>
                    <a:pt x="15704" y="5946"/>
                  </a:lnTo>
                  <a:lnTo>
                    <a:pt x="15643" y="5700"/>
                  </a:lnTo>
                  <a:lnTo>
                    <a:pt x="15583" y="5620"/>
                  </a:lnTo>
                  <a:lnTo>
                    <a:pt x="15296" y="5805"/>
                  </a:lnTo>
                  <a:lnTo>
                    <a:pt x="15209" y="5620"/>
                  </a:lnTo>
                  <a:lnTo>
                    <a:pt x="14930" y="5400"/>
                  </a:lnTo>
                  <a:lnTo>
                    <a:pt x="14861" y="5400"/>
                  </a:lnTo>
                  <a:lnTo>
                    <a:pt x="14757" y="5541"/>
                  </a:lnTo>
                  <a:lnTo>
                    <a:pt x="14600" y="5664"/>
                  </a:lnTo>
                  <a:lnTo>
                    <a:pt x="14461" y="5638"/>
                  </a:lnTo>
                  <a:lnTo>
                    <a:pt x="14400" y="5391"/>
                  </a:lnTo>
                  <a:lnTo>
                    <a:pt x="14278" y="5382"/>
                  </a:lnTo>
                  <a:lnTo>
                    <a:pt x="14122" y="5100"/>
                  </a:lnTo>
                  <a:lnTo>
                    <a:pt x="13757" y="5065"/>
                  </a:lnTo>
                  <a:lnTo>
                    <a:pt x="13574" y="5162"/>
                  </a:lnTo>
                  <a:lnTo>
                    <a:pt x="13435" y="5012"/>
                  </a:lnTo>
                  <a:lnTo>
                    <a:pt x="13374" y="5039"/>
                  </a:lnTo>
                  <a:lnTo>
                    <a:pt x="13148" y="5065"/>
                  </a:lnTo>
                  <a:lnTo>
                    <a:pt x="12870" y="4907"/>
                  </a:lnTo>
                  <a:lnTo>
                    <a:pt x="12496" y="4889"/>
                  </a:lnTo>
                  <a:lnTo>
                    <a:pt x="12391" y="4546"/>
                  </a:lnTo>
                  <a:lnTo>
                    <a:pt x="12217" y="4440"/>
                  </a:lnTo>
                  <a:lnTo>
                    <a:pt x="12078" y="4484"/>
                  </a:lnTo>
                  <a:lnTo>
                    <a:pt x="11983" y="4449"/>
                  </a:lnTo>
                  <a:lnTo>
                    <a:pt x="11817" y="4475"/>
                  </a:lnTo>
                  <a:lnTo>
                    <a:pt x="11704" y="4484"/>
                  </a:lnTo>
                  <a:lnTo>
                    <a:pt x="11583" y="4352"/>
                  </a:lnTo>
                  <a:lnTo>
                    <a:pt x="11252" y="4043"/>
                  </a:lnTo>
                  <a:lnTo>
                    <a:pt x="11426" y="291"/>
                  </a:lnTo>
                  <a:lnTo>
                    <a:pt x="6678" y="0"/>
                  </a:lnTo>
                  <a:lnTo>
                    <a:pt x="5965" y="8792"/>
                  </a:lnTo>
                  <a:lnTo>
                    <a:pt x="330" y="8263"/>
                  </a:lnTo>
                  <a:lnTo>
                    <a:pt x="270" y="8721"/>
                  </a:lnTo>
                  <a:lnTo>
                    <a:pt x="0" y="8695"/>
                  </a:lnTo>
                  <a:lnTo>
                    <a:pt x="122" y="8836"/>
                  </a:lnTo>
                  <a:lnTo>
                    <a:pt x="357" y="9003"/>
                  </a:lnTo>
                  <a:lnTo>
                    <a:pt x="461" y="9197"/>
                  </a:lnTo>
                  <a:lnTo>
                    <a:pt x="522" y="9329"/>
                  </a:lnTo>
                  <a:lnTo>
                    <a:pt x="626" y="9514"/>
                  </a:lnTo>
                  <a:lnTo>
                    <a:pt x="739" y="9576"/>
                  </a:lnTo>
                  <a:lnTo>
                    <a:pt x="896" y="9637"/>
                  </a:lnTo>
                  <a:lnTo>
                    <a:pt x="1017" y="9778"/>
                  </a:lnTo>
                  <a:lnTo>
                    <a:pt x="1078" y="9919"/>
                  </a:lnTo>
                  <a:lnTo>
                    <a:pt x="1235" y="10139"/>
                  </a:lnTo>
                  <a:lnTo>
                    <a:pt x="1461" y="10307"/>
                  </a:lnTo>
                  <a:lnTo>
                    <a:pt x="1852" y="10835"/>
                  </a:lnTo>
                  <a:lnTo>
                    <a:pt x="1983" y="10835"/>
                  </a:lnTo>
                  <a:lnTo>
                    <a:pt x="2130" y="10994"/>
                  </a:lnTo>
                  <a:lnTo>
                    <a:pt x="2322" y="11100"/>
                  </a:lnTo>
                  <a:lnTo>
                    <a:pt x="2539" y="11311"/>
                  </a:lnTo>
                  <a:lnTo>
                    <a:pt x="2617" y="11505"/>
                  </a:lnTo>
                  <a:lnTo>
                    <a:pt x="2670" y="11875"/>
                  </a:lnTo>
                  <a:lnTo>
                    <a:pt x="2800" y="12139"/>
                  </a:lnTo>
                  <a:lnTo>
                    <a:pt x="2861" y="12315"/>
                  </a:lnTo>
                  <a:lnTo>
                    <a:pt x="2800" y="12535"/>
                  </a:lnTo>
                  <a:lnTo>
                    <a:pt x="2800" y="12773"/>
                  </a:lnTo>
                  <a:lnTo>
                    <a:pt x="2922" y="13046"/>
                  </a:lnTo>
                  <a:lnTo>
                    <a:pt x="3096" y="13293"/>
                  </a:lnTo>
                  <a:lnTo>
                    <a:pt x="3148" y="13452"/>
                  </a:lnTo>
                  <a:lnTo>
                    <a:pt x="3226" y="13522"/>
                  </a:lnTo>
                  <a:lnTo>
                    <a:pt x="3322" y="13592"/>
                  </a:lnTo>
                  <a:lnTo>
                    <a:pt x="3443" y="13707"/>
                  </a:lnTo>
                  <a:lnTo>
                    <a:pt x="3539" y="13813"/>
                  </a:lnTo>
                  <a:lnTo>
                    <a:pt x="3757" y="14015"/>
                  </a:lnTo>
                  <a:lnTo>
                    <a:pt x="3861" y="14130"/>
                  </a:lnTo>
                  <a:lnTo>
                    <a:pt x="4035" y="14156"/>
                  </a:lnTo>
                  <a:lnTo>
                    <a:pt x="4252" y="14332"/>
                  </a:lnTo>
                  <a:lnTo>
                    <a:pt x="4539" y="14465"/>
                  </a:lnTo>
                  <a:lnTo>
                    <a:pt x="4843" y="14694"/>
                  </a:lnTo>
                  <a:lnTo>
                    <a:pt x="5026" y="14773"/>
                  </a:lnTo>
                  <a:lnTo>
                    <a:pt x="5226" y="14852"/>
                  </a:lnTo>
                  <a:lnTo>
                    <a:pt x="5435" y="14870"/>
                  </a:lnTo>
                  <a:lnTo>
                    <a:pt x="5513" y="14650"/>
                  </a:lnTo>
                  <a:lnTo>
                    <a:pt x="5652" y="14473"/>
                  </a:lnTo>
                  <a:lnTo>
                    <a:pt x="5730" y="14429"/>
                  </a:lnTo>
                  <a:lnTo>
                    <a:pt x="5887" y="14350"/>
                  </a:lnTo>
                  <a:lnTo>
                    <a:pt x="5887" y="14095"/>
                  </a:lnTo>
                  <a:lnTo>
                    <a:pt x="6000" y="13954"/>
                  </a:lnTo>
                  <a:lnTo>
                    <a:pt x="6096" y="13654"/>
                  </a:lnTo>
                  <a:lnTo>
                    <a:pt x="6348" y="13434"/>
                  </a:lnTo>
                  <a:lnTo>
                    <a:pt x="6678" y="13355"/>
                  </a:lnTo>
                  <a:lnTo>
                    <a:pt x="6878" y="13293"/>
                  </a:lnTo>
                  <a:lnTo>
                    <a:pt x="7061" y="13293"/>
                  </a:lnTo>
                  <a:lnTo>
                    <a:pt x="7339" y="13416"/>
                  </a:lnTo>
                  <a:lnTo>
                    <a:pt x="7609" y="13452"/>
                  </a:lnTo>
                  <a:lnTo>
                    <a:pt x="7774" y="13452"/>
                  </a:lnTo>
                  <a:lnTo>
                    <a:pt x="8139" y="13522"/>
                  </a:lnTo>
                  <a:lnTo>
                    <a:pt x="8278" y="13610"/>
                  </a:lnTo>
                  <a:lnTo>
                    <a:pt x="8400" y="13866"/>
                  </a:lnTo>
                  <a:lnTo>
                    <a:pt x="8548" y="13866"/>
                  </a:lnTo>
                  <a:lnTo>
                    <a:pt x="8791" y="14112"/>
                  </a:lnTo>
                  <a:lnTo>
                    <a:pt x="8922" y="14209"/>
                  </a:lnTo>
                  <a:lnTo>
                    <a:pt x="9113" y="14500"/>
                  </a:lnTo>
                  <a:lnTo>
                    <a:pt x="9383" y="14914"/>
                  </a:lnTo>
                  <a:lnTo>
                    <a:pt x="9600" y="15451"/>
                  </a:lnTo>
                  <a:lnTo>
                    <a:pt x="9730" y="15663"/>
                  </a:lnTo>
                  <a:lnTo>
                    <a:pt x="9896" y="16041"/>
                  </a:lnTo>
                  <a:lnTo>
                    <a:pt x="9896" y="16209"/>
                  </a:lnTo>
                  <a:lnTo>
                    <a:pt x="10087" y="16588"/>
                  </a:lnTo>
                  <a:lnTo>
                    <a:pt x="10443" y="16922"/>
                  </a:lnTo>
                  <a:lnTo>
                    <a:pt x="10548" y="17310"/>
                  </a:lnTo>
                  <a:lnTo>
                    <a:pt x="11017" y="17874"/>
                  </a:lnTo>
                  <a:lnTo>
                    <a:pt x="11252" y="17962"/>
                  </a:lnTo>
                  <a:lnTo>
                    <a:pt x="11209" y="18402"/>
                  </a:lnTo>
                  <a:lnTo>
                    <a:pt x="11139" y="18526"/>
                  </a:lnTo>
                  <a:lnTo>
                    <a:pt x="11226" y="18649"/>
                  </a:lnTo>
                  <a:lnTo>
                    <a:pt x="11383" y="18790"/>
                  </a:lnTo>
                  <a:lnTo>
                    <a:pt x="11383" y="19063"/>
                  </a:lnTo>
                  <a:lnTo>
                    <a:pt x="11661" y="19583"/>
                  </a:lnTo>
                  <a:lnTo>
                    <a:pt x="11783" y="19917"/>
                  </a:lnTo>
                  <a:lnTo>
                    <a:pt x="11913" y="20138"/>
                  </a:lnTo>
                  <a:lnTo>
                    <a:pt x="12009" y="20349"/>
                  </a:lnTo>
                  <a:lnTo>
                    <a:pt x="12409" y="20420"/>
                  </a:lnTo>
                  <a:lnTo>
                    <a:pt x="12670" y="20701"/>
                  </a:lnTo>
                  <a:lnTo>
                    <a:pt x="13087" y="20701"/>
                  </a:lnTo>
                  <a:lnTo>
                    <a:pt x="13383" y="21001"/>
                  </a:lnTo>
                  <a:lnTo>
                    <a:pt x="13574" y="21001"/>
                  </a:lnTo>
                  <a:lnTo>
                    <a:pt x="13722" y="21151"/>
                  </a:lnTo>
                  <a:lnTo>
                    <a:pt x="13904" y="21168"/>
                  </a:lnTo>
                  <a:lnTo>
                    <a:pt x="13974" y="21089"/>
                  </a:lnTo>
                  <a:lnTo>
                    <a:pt x="14435" y="21186"/>
                  </a:lnTo>
                  <a:lnTo>
                    <a:pt x="14435" y="21239"/>
                  </a:lnTo>
                  <a:lnTo>
                    <a:pt x="14617" y="21380"/>
                  </a:lnTo>
                  <a:lnTo>
                    <a:pt x="14861" y="21600"/>
                  </a:lnTo>
                  <a:lnTo>
                    <a:pt x="14965" y="21521"/>
                  </a:lnTo>
                  <a:lnTo>
                    <a:pt x="15052" y="21371"/>
                  </a:lnTo>
                  <a:lnTo>
                    <a:pt x="15374" y="21336"/>
                  </a:lnTo>
                  <a:lnTo>
                    <a:pt x="15296" y="21089"/>
                  </a:lnTo>
                  <a:lnTo>
                    <a:pt x="15278" y="20948"/>
                  </a:lnTo>
                  <a:lnTo>
                    <a:pt x="15235" y="20772"/>
                  </a:lnTo>
                  <a:lnTo>
                    <a:pt x="15157" y="20561"/>
                  </a:lnTo>
                  <a:lnTo>
                    <a:pt x="15000" y="20481"/>
                  </a:lnTo>
                  <a:lnTo>
                    <a:pt x="14930" y="20182"/>
                  </a:lnTo>
                  <a:lnTo>
                    <a:pt x="14878" y="19847"/>
                  </a:lnTo>
                  <a:lnTo>
                    <a:pt x="14748" y="19547"/>
                  </a:lnTo>
                  <a:lnTo>
                    <a:pt x="14757" y="19257"/>
                  </a:lnTo>
                  <a:lnTo>
                    <a:pt x="14896" y="18816"/>
                  </a:lnTo>
                  <a:lnTo>
                    <a:pt x="14991" y="18402"/>
                  </a:lnTo>
                  <a:lnTo>
                    <a:pt x="15209" y="17874"/>
                  </a:lnTo>
                  <a:lnTo>
                    <a:pt x="15157" y="17803"/>
                  </a:lnTo>
                  <a:lnTo>
                    <a:pt x="15035" y="17715"/>
                  </a:lnTo>
                  <a:lnTo>
                    <a:pt x="14878" y="17565"/>
                  </a:lnTo>
                  <a:lnTo>
                    <a:pt x="14878" y="17486"/>
                  </a:lnTo>
                  <a:lnTo>
                    <a:pt x="14965" y="17521"/>
                  </a:lnTo>
                  <a:lnTo>
                    <a:pt x="15400" y="17495"/>
                  </a:lnTo>
                  <a:lnTo>
                    <a:pt x="15470" y="17433"/>
                  </a:lnTo>
                  <a:lnTo>
                    <a:pt x="15591" y="17178"/>
                  </a:lnTo>
                  <a:lnTo>
                    <a:pt x="15470" y="17178"/>
                  </a:lnTo>
                  <a:lnTo>
                    <a:pt x="15426" y="17072"/>
                  </a:lnTo>
                  <a:lnTo>
                    <a:pt x="15409" y="16993"/>
                  </a:lnTo>
                  <a:lnTo>
                    <a:pt x="15496" y="16931"/>
                  </a:lnTo>
                  <a:lnTo>
                    <a:pt x="15713" y="16931"/>
                  </a:lnTo>
                  <a:lnTo>
                    <a:pt x="15930" y="16922"/>
                  </a:lnTo>
                  <a:lnTo>
                    <a:pt x="16043" y="16984"/>
                  </a:lnTo>
                  <a:lnTo>
                    <a:pt x="16183" y="16949"/>
                  </a:lnTo>
                  <a:lnTo>
                    <a:pt x="16417" y="16729"/>
                  </a:lnTo>
                  <a:lnTo>
                    <a:pt x="16339" y="16746"/>
                  </a:lnTo>
                  <a:lnTo>
                    <a:pt x="16139" y="16861"/>
                  </a:lnTo>
                  <a:lnTo>
                    <a:pt x="16078" y="16729"/>
                  </a:lnTo>
                  <a:lnTo>
                    <a:pt x="16183" y="16411"/>
                  </a:lnTo>
                  <a:lnTo>
                    <a:pt x="16270" y="16482"/>
                  </a:lnTo>
                  <a:lnTo>
                    <a:pt x="16374" y="16552"/>
                  </a:lnTo>
                  <a:lnTo>
                    <a:pt x="16583" y="16526"/>
                  </a:lnTo>
                  <a:lnTo>
                    <a:pt x="16713" y="16455"/>
                  </a:lnTo>
                  <a:lnTo>
                    <a:pt x="16678" y="16262"/>
                  </a:lnTo>
                  <a:lnTo>
                    <a:pt x="16496" y="16050"/>
                  </a:lnTo>
                  <a:lnTo>
                    <a:pt x="16530" y="15989"/>
                  </a:lnTo>
                  <a:lnTo>
                    <a:pt x="16713" y="16033"/>
                  </a:lnTo>
                  <a:lnTo>
                    <a:pt x="16835" y="15918"/>
                  </a:lnTo>
                  <a:lnTo>
                    <a:pt x="16930" y="15989"/>
                  </a:lnTo>
                  <a:lnTo>
                    <a:pt x="17078" y="15945"/>
                  </a:lnTo>
                  <a:lnTo>
                    <a:pt x="17148" y="16006"/>
                  </a:lnTo>
                  <a:lnTo>
                    <a:pt x="17270" y="16130"/>
                  </a:lnTo>
                  <a:lnTo>
                    <a:pt x="17426" y="16033"/>
                  </a:lnTo>
                  <a:lnTo>
                    <a:pt x="17548" y="15909"/>
                  </a:lnTo>
                  <a:lnTo>
                    <a:pt x="17887" y="15830"/>
                  </a:lnTo>
                  <a:lnTo>
                    <a:pt x="18235" y="15751"/>
                  </a:lnTo>
                  <a:lnTo>
                    <a:pt x="18765" y="15469"/>
                  </a:lnTo>
                  <a:lnTo>
                    <a:pt x="18896" y="15196"/>
                  </a:lnTo>
                  <a:lnTo>
                    <a:pt x="18939" y="14931"/>
                  </a:lnTo>
                  <a:lnTo>
                    <a:pt x="19104" y="14843"/>
                  </a:lnTo>
                  <a:lnTo>
                    <a:pt x="19200" y="14835"/>
                  </a:lnTo>
                  <a:lnTo>
                    <a:pt x="19296" y="14746"/>
                  </a:lnTo>
                  <a:lnTo>
                    <a:pt x="19417" y="14658"/>
                  </a:lnTo>
                  <a:lnTo>
                    <a:pt x="19374" y="14509"/>
                  </a:lnTo>
                  <a:lnTo>
                    <a:pt x="19322" y="14368"/>
                  </a:lnTo>
                  <a:lnTo>
                    <a:pt x="19270" y="14315"/>
                  </a:lnTo>
                  <a:lnTo>
                    <a:pt x="19252" y="14236"/>
                  </a:lnTo>
                  <a:lnTo>
                    <a:pt x="19313" y="14086"/>
                  </a:lnTo>
                  <a:lnTo>
                    <a:pt x="19443" y="13901"/>
                  </a:lnTo>
                  <a:lnTo>
                    <a:pt x="19609" y="13839"/>
                  </a:lnTo>
                  <a:lnTo>
                    <a:pt x="19687" y="13839"/>
                  </a:lnTo>
                  <a:lnTo>
                    <a:pt x="19696" y="13989"/>
                  </a:lnTo>
                  <a:lnTo>
                    <a:pt x="19722" y="14174"/>
                  </a:lnTo>
                  <a:lnTo>
                    <a:pt x="19696" y="14456"/>
                  </a:lnTo>
                  <a:lnTo>
                    <a:pt x="19791" y="14473"/>
                  </a:lnTo>
                  <a:lnTo>
                    <a:pt x="20070" y="14271"/>
                  </a:lnTo>
                  <a:lnTo>
                    <a:pt x="20278" y="14209"/>
                  </a:lnTo>
                  <a:lnTo>
                    <a:pt x="20974" y="13954"/>
                  </a:lnTo>
                  <a:lnTo>
                    <a:pt x="21130" y="13866"/>
                  </a:lnTo>
                  <a:lnTo>
                    <a:pt x="21261" y="13637"/>
                  </a:lnTo>
                  <a:lnTo>
                    <a:pt x="21400" y="13134"/>
                  </a:lnTo>
                  <a:lnTo>
                    <a:pt x="21383" y="12985"/>
                  </a:lnTo>
                  <a:lnTo>
                    <a:pt x="21261" y="12597"/>
                  </a:lnTo>
                  <a:lnTo>
                    <a:pt x="21304" y="12386"/>
                  </a:lnTo>
                  <a:lnTo>
                    <a:pt x="21313" y="1222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39" name="Google Shape;4839;g21c91014dda_0_4847"/>
            <p:cNvSpPr/>
            <p:nvPr/>
          </p:nvSpPr>
          <p:spPr>
            <a:xfrm>
              <a:off x="1395690" y="2838169"/>
              <a:ext cx="1128384" cy="13545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64" y="0"/>
                  </a:moveTo>
                  <a:lnTo>
                    <a:pt x="5884" y="717"/>
                  </a:lnTo>
                  <a:lnTo>
                    <a:pt x="5633" y="1769"/>
                  </a:lnTo>
                  <a:lnTo>
                    <a:pt x="5364" y="2517"/>
                  </a:lnTo>
                  <a:lnTo>
                    <a:pt x="5185" y="3020"/>
                  </a:lnTo>
                  <a:lnTo>
                    <a:pt x="4880" y="3173"/>
                  </a:lnTo>
                  <a:lnTo>
                    <a:pt x="4664" y="3066"/>
                  </a:lnTo>
                  <a:lnTo>
                    <a:pt x="4270" y="2792"/>
                  </a:lnTo>
                  <a:lnTo>
                    <a:pt x="3911" y="2944"/>
                  </a:lnTo>
                  <a:lnTo>
                    <a:pt x="3714" y="2639"/>
                  </a:lnTo>
                  <a:lnTo>
                    <a:pt x="3175" y="2776"/>
                  </a:lnTo>
                  <a:lnTo>
                    <a:pt x="2924" y="3005"/>
                  </a:lnTo>
                  <a:lnTo>
                    <a:pt x="2942" y="3737"/>
                  </a:lnTo>
                  <a:lnTo>
                    <a:pt x="2924" y="4759"/>
                  </a:lnTo>
                  <a:lnTo>
                    <a:pt x="2924" y="5644"/>
                  </a:lnTo>
                  <a:lnTo>
                    <a:pt x="2852" y="5995"/>
                  </a:lnTo>
                  <a:lnTo>
                    <a:pt x="2565" y="6300"/>
                  </a:lnTo>
                  <a:lnTo>
                    <a:pt x="2476" y="6681"/>
                  </a:lnTo>
                  <a:lnTo>
                    <a:pt x="2530" y="7139"/>
                  </a:lnTo>
                  <a:lnTo>
                    <a:pt x="2817" y="7795"/>
                  </a:lnTo>
                  <a:lnTo>
                    <a:pt x="2870" y="8420"/>
                  </a:lnTo>
                  <a:lnTo>
                    <a:pt x="3086" y="8634"/>
                  </a:lnTo>
                  <a:lnTo>
                    <a:pt x="3462" y="9061"/>
                  </a:lnTo>
                  <a:lnTo>
                    <a:pt x="3211" y="9244"/>
                  </a:lnTo>
                  <a:lnTo>
                    <a:pt x="2799" y="9488"/>
                  </a:lnTo>
                  <a:lnTo>
                    <a:pt x="1973" y="10037"/>
                  </a:lnTo>
                  <a:lnTo>
                    <a:pt x="1704" y="10968"/>
                  </a:lnTo>
                  <a:lnTo>
                    <a:pt x="1381" y="11517"/>
                  </a:lnTo>
                  <a:lnTo>
                    <a:pt x="1094" y="11746"/>
                  </a:lnTo>
                  <a:lnTo>
                    <a:pt x="879" y="11868"/>
                  </a:lnTo>
                  <a:lnTo>
                    <a:pt x="736" y="12142"/>
                  </a:lnTo>
                  <a:lnTo>
                    <a:pt x="861" y="12615"/>
                  </a:lnTo>
                  <a:lnTo>
                    <a:pt x="736" y="12997"/>
                  </a:lnTo>
                  <a:lnTo>
                    <a:pt x="1256" y="13363"/>
                  </a:lnTo>
                  <a:lnTo>
                    <a:pt x="1058" y="13637"/>
                  </a:lnTo>
                  <a:lnTo>
                    <a:pt x="413" y="13881"/>
                  </a:lnTo>
                  <a:lnTo>
                    <a:pt x="215" y="14186"/>
                  </a:lnTo>
                  <a:lnTo>
                    <a:pt x="0" y="14644"/>
                  </a:lnTo>
                  <a:lnTo>
                    <a:pt x="11553" y="20654"/>
                  </a:lnTo>
                  <a:lnTo>
                    <a:pt x="15213" y="21219"/>
                  </a:lnTo>
                  <a:lnTo>
                    <a:pt x="18227" y="21569"/>
                  </a:lnTo>
                  <a:lnTo>
                    <a:pt x="18281" y="21600"/>
                  </a:lnTo>
                  <a:lnTo>
                    <a:pt x="21600" y="2349"/>
                  </a:lnTo>
                  <a:lnTo>
                    <a:pt x="6064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0" name="Google Shape;4840;g21c91014dda_0_4847"/>
            <p:cNvSpPr/>
            <p:nvPr/>
          </p:nvSpPr>
          <p:spPr>
            <a:xfrm>
              <a:off x="247622" y="1374604"/>
              <a:ext cx="1328184" cy="233884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554" y="21397"/>
                  </a:moveTo>
                  <a:lnTo>
                    <a:pt x="19722" y="21238"/>
                  </a:lnTo>
                  <a:lnTo>
                    <a:pt x="19280" y="21026"/>
                  </a:lnTo>
                  <a:lnTo>
                    <a:pt x="19387" y="20806"/>
                  </a:lnTo>
                  <a:lnTo>
                    <a:pt x="19280" y="20532"/>
                  </a:lnTo>
                  <a:lnTo>
                    <a:pt x="19402" y="20373"/>
                  </a:lnTo>
                  <a:lnTo>
                    <a:pt x="19585" y="20302"/>
                  </a:lnTo>
                  <a:lnTo>
                    <a:pt x="19829" y="20170"/>
                  </a:lnTo>
                  <a:lnTo>
                    <a:pt x="20104" y="19852"/>
                  </a:lnTo>
                  <a:lnTo>
                    <a:pt x="20333" y="19314"/>
                  </a:lnTo>
                  <a:lnTo>
                    <a:pt x="21035" y="18996"/>
                  </a:lnTo>
                  <a:lnTo>
                    <a:pt x="21386" y="18855"/>
                  </a:lnTo>
                  <a:lnTo>
                    <a:pt x="21600" y="18749"/>
                  </a:lnTo>
                  <a:lnTo>
                    <a:pt x="21279" y="18502"/>
                  </a:lnTo>
                  <a:lnTo>
                    <a:pt x="21096" y="18378"/>
                  </a:lnTo>
                  <a:lnTo>
                    <a:pt x="21050" y="18016"/>
                  </a:lnTo>
                  <a:lnTo>
                    <a:pt x="20806" y="17637"/>
                  </a:lnTo>
                  <a:lnTo>
                    <a:pt x="20760" y="17372"/>
                  </a:lnTo>
                  <a:lnTo>
                    <a:pt x="20837" y="17151"/>
                  </a:lnTo>
                  <a:lnTo>
                    <a:pt x="20867" y="17133"/>
                  </a:lnTo>
                  <a:lnTo>
                    <a:pt x="9953" y="7644"/>
                  </a:lnTo>
                  <a:lnTo>
                    <a:pt x="9724" y="7600"/>
                  </a:lnTo>
                  <a:lnTo>
                    <a:pt x="9617" y="7547"/>
                  </a:lnTo>
                  <a:lnTo>
                    <a:pt x="9571" y="7415"/>
                  </a:lnTo>
                  <a:lnTo>
                    <a:pt x="9495" y="7265"/>
                  </a:lnTo>
                  <a:lnTo>
                    <a:pt x="9556" y="7132"/>
                  </a:lnTo>
                  <a:lnTo>
                    <a:pt x="9800" y="7071"/>
                  </a:lnTo>
                  <a:lnTo>
                    <a:pt x="10044" y="7035"/>
                  </a:lnTo>
                  <a:lnTo>
                    <a:pt x="12456" y="1721"/>
                  </a:lnTo>
                  <a:lnTo>
                    <a:pt x="2229" y="0"/>
                  </a:lnTo>
                  <a:lnTo>
                    <a:pt x="2122" y="177"/>
                  </a:lnTo>
                  <a:lnTo>
                    <a:pt x="1969" y="256"/>
                  </a:lnTo>
                  <a:lnTo>
                    <a:pt x="1969" y="1015"/>
                  </a:lnTo>
                  <a:lnTo>
                    <a:pt x="1878" y="1227"/>
                  </a:lnTo>
                  <a:lnTo>
                    <a:pt x="1649" y="1456"/>
                  </a:lnTo>
                  <a:lnTo>
                    <a:pt x="1481" y="1607"/>
                  </a:lnTo>
                  <a:lnTo>
                    <a:pt x="1420" y="1677"/>
                  </a:lnTo>
                  <a:lnTo>
                    <a:pt x="1420" y="1977"/>
                  </a:lnTo>
                  <a:lnTo>
                    <a:pt x="1145" y="2198"/>
                  </a:lnTo>
                  <a:lnTo>
                    <a:pt x="656" y="2454"/>
                  </a:lnTo>
                  <a:lnTo>
                    <a:pt x="229" y="2657"/>
                  </a:lnTo>
                  <a:lnTo>
                    <a:pt x="107" y="2781"/>
                  </a:lnTo>
                  <a:lnTo>
                    <a:pt x="46" y="3045"/>
                  </a:lnTo>
                  <a:lnTo>
                    <a:pt x="0" y="3240"/>
                  </a:lnTo>
                  <a:lnTo>
                    <a:pt x="76" y="3425"/>
                  </a:lnTo>
                  <a:lnTo>
                    <a:pt x="290" y="3628"/>
                  </a:lnTo>
                  <a:lnTo>
                    <a:pt x="595" y="3919"/>
                  </a:lnTo>
                  <a:lnTo>
                    <a:pt x="733" y="4140"/>
                  </a:lnTo>
                  <a:lnTo>
                    <a:pt x="824" y="4361"/>
                  </a:lnTo>
                  <a:lnTo>
                    <a:pt x="779" y="4740"/>
                  </a:lnTo>
                  <a:lnTo>
                    <a:pt x="534" y="5049"/>
                  </a:lnTo>
                  <a:lnTo>
                    <a:pt x="458" y="5332"/>
                  </a:lnTo>
                  <a:lnTo>
                    <a:pt x="443" y="5685"/>
                  </a:lnTo>
                  <a:lnTo>
                    <a:pt x="397" y="5826"/>
                  </a:lnTo>
                  <a:lnTo>
                    <a:pt x="275" y="5932"/>
                  </a:lnTo>
                  <a:lnTo>
                    <a:pt x="290" y="6117"/>
                  </a:lnTo>
                  <a:lnTo>
                    <a:pt x="565" y="6470"/>
                  </a:lnTo>
                  <a:lnTo>
                    <a:pt x="977" y="7044"/>
                  </a:lnTo>
                  <a:lnTo>
                    <a:pt x="1282" y="7424"/>
                  </a:lnTo>
                  <a:lnTo>
                    <a:pt x="1465" y="7583"/>
                  </a:lnTo>
                  <a:lnTo>
                    <a:pt x="1435" y="7794"/>
                  </a:lnTo>
                  <a:lnTo>
                    <a:pt x="1374" y="7953"/>
                  </a:lnTo>
                  <a:lnTo>
                    <a:pt x="1206" y="8077"/>
                  </a:lnTo>
                  <a:lnTo>
                    <a:pt x="1221" y="8209"/>
                  </a:lnTo>
                  <a:lnTo>
                    <a:pt x="1481" y="8209"/>
                  </a:lnTo>
                  <a:lnTo>
                    <a:pt x="1710" y="8342"/>
                  </a:lnTo>
                  <a:lnTo>
                    <a:pt x="1954" y="8545"/>
                  </a:lnTo>
                  <a:lnTo>
                    <a:pt x="2091" y="8651"/>
                  </a:lnTo>
                  <a:lnTo>
                    <a:pt x="2290" y="8686"/>
                  </a:lnTo>
                  <a:lnTo>
                    <a:pt x="2412" y="8465"/>
                  </a:lnTo>
                  <a:lnTo>
                    <a:pt x="2458" y="8227"/>
                  </a:lnTo>
                  <a:lnTo>
                    <a:pt x="2916" y="8227"/>
                  </a:lnTo>
                  <a:lnTo>
                    <a:pt x="3175" y="8368"/>
                  </a:lnTo>
                  <a:lnTo>
                    <a:pt x="3740" y="8386"/>
                  </a:lnTo>
                  <a:lnTo>
                    <a:pt x="4045" y="8527"/>
                  </a:lnTo>
                  <a:lnTo>
                    <a:pt x="4335" y="8606"/>
                  </a:lnTo>
                  <a:lnTo>
                    <a:pt x="4473" y="8651"/>
                  </a:lnTo>
                  <a:lnTo>
                    <a:pt x="4366" y="8739"/>
                  </a:lnTo>
                  <a:lnTo>
                    <a:pt x="4122" y="8704"/>
                  </a:lnTo>
                  <a:lnTo>
                    <a:pt x="3877" y="8615"/>
                  </a:lnTo>
                  <a:lnTo>
                    <a:pt x="3725" y="8562"/>
                  </a:lnTo>
                  <a:lnTo>
                    <a:pt x="3389" y="8545"/>
                  </a:lnTo>
                  <a:lnTo>
                    <a:pt x="3221" y="8492"/>
                  </a:lnTo>
                  <a:lnTo>
                    <a:pt x="2961" y="8456"/>
                  </a:lnTo>
                  <a:lnTo>
                    <a:pt x="2778" y="8509"/>
                  </a:lnTo>
                  <a:lnTo>
                    <a:pt x="2778" y="8615"/>
                  </a:lnTo>
                  <a:lnTo>
                    <a:pt x="2809" y="8924"/>
                  </a:lnTo>
                  <a:lnTo>
                    <a:pt x="2961" y="9057"/>
                  </a:lnTo>
                  <a:lnTo>
                    <a:pt x="2916" y="9374"/>
                  </a:lnTo>
                  <a:lnTo>
                    <a:pt x="2809" y="9374"/>
                  </a:lnTo>
                  <a:lnTo>
                    <a:pt x="2610" y="9330"/>
                  </a:lnTo>
                  <a:lnTo>
                    <a:pt x="2503" y="9224"/>
                  </a:lnTo>
                  <a:lnTo>
                    <a:pt x="2458" y="9048"/>
                  </a:lnTo>
                  <a:lnTo>
                    <a:pt x="2458" y="8995"/>
                  </a:lnTo>
                  <a:lnTo>
                    <a:pt x="2397" y="8933"/>
                  </a:lnTo>
                  <a:lnTo>
                    <a:pt x="2122" y="8907"/>
                  </a:lnTo>
                  <a:lnTo>
                    <a:pt x="2046" y="9057"/>
                  </a:lnTo>
                  <a:lnTo>
                    <a:pt x="2030" y="9189"/>
                  </a:lnTo>
                  <a:lnTo>
                    <a:pt x="1954" y="9489"/>
                  </a:lnTo>
                  <a:lnTo>
                    <a:pt x="1923" y="9904"/>
                  </a:lnTo>
                  <a:lnTo>
                    <a:pt x="1969" y="10125"/>
                  </a:lnTo>
                  <a:lnTo>
                    <a:pt x="2244" y="10363"/>
                  </a:lnTo>
                  <a:lnTo>
                    <a:pt x="2565" y="10548"/>
                  </a:lnTo>
                  <a:lnTo>
                    <a:pt x="2916" y="10672"/>
                  </a:lnTo>
                  <a:lnTo>
                    <a:pt x="3022" y="10910"/>
                  </a:lnTo>
                  <a:lnTo>
                    <a:pt x="3007" y="11131"/>
                  </a:lnTo>
                  <a:lnTo>
                    <a:pt x="2885" y="11272"/>
                  </a:lnTo>
                  <a:lnTo>
                    <a:pt x="2671" y="11352"/>
                  </a:lnTo>
                  <a:lnTo>
                    <a:pt x="2397" y="11352"/>
                  </a:lnTo>
                  <a:lnTo>
                    <a:pt x="2366" y="11837"/>
                  </a:lnTo>
                  <a:lnTo>
                    <a:pt x="2458" y="11996"/>
                  </a:lnTo>
                  <a:lnTo>
                    <a:pt x="2839" y="12411"/>
                  </a:lnTo>
                  <a:lnTo>
                    <a:pt x="3022" y="12667"/>
                  </a:lnTo>
                  <a:lnTo>
                    <a:pt x="3358" y="13029"/>
                  </a:lnTo>
                  <a:lnTo>
                    <a:pt x="3541" y="13355"/>
                  </a:lnTo>
                  <a:lnTo>
                    <a:pt x="3816" y="13603"/>
                  </a:lnTo>
                  <a:lnTo>
                    <a:pt x="4106" y="13912"/>
                  </a:lnTo>
                  <a:lnTo>
                    <a:pt x="4198" y="13947"/>
                  </a:lnTo>
                  <a:lnTo>
                    <a:pt x="4213" y="14194"/>
                  </a:lnTo>
                  <a:lnTo>
                    <a:pt x="4228" y="14362"/>
                  </a:lnTo>
                  <a:lnTo>
                    <a:pt x="4167" y="14432"/>
                  </a:lnTo>
                  <a:lnTo>
                    <a:pt x="4381" y="14582"/>
                  </a:lnTo>
                  <a:lnTo>
                    <a:pt x="4503" y="14688"/>
                  </a:lnTo>
                  <a:lnTo>
                    <a:pt x="4503" y="14909"/>
                  </a:lnTo>
                  <a:lnTo>
                    <a:pt x="4381" y="15350"/>
                  </a:lnTo>
                  <a:lnTo>
                    <a:pt x="4259" y="15633"/>
                  </a:lnTo>
                  <a:lnTo>
                    <a:pt x="4213" y="15845"/>
                  </a:lnTo>
                  <a:lnTo>
                    <a:pt x="4976" y="16110"/>
                  </a:lnTo>
                  <a:lnTo>
                    <a:pt x="5694" y="16251"/>
                  </a:lnTo>
                  <a:lnTo>
                    <a:pt x="6228" y="16471"/>
                  </a:lnTo>
                  <a:lnTo>
                    <a:pt x="6885" y="16577"/>
                  </a:lnTo>
                  <a:lnTo>
                    <a:pt x="7205" y="16736"/>
                  </a:lnTo>
                  <a:lnTo>
                    <a:pt x="7724" y="17195"/>
                  </a:lnTo>
                  <a:lnTo>
                    <a:pt x="8350" y="17557"/>
                  </a:lnTo>
                  <a:lnTo>
                    <a:pt x="9419" y="17681"/>
                  </a:lnTo>
                  <a:lnTo>
                    <a:pt x="9495" y="18131"/>
                  </a:lnTo>
                  <a:lnTo>
                    <a:pt x="9617" y="18343"/>
                  </a:lnTo>
                  <a:lnTo>
                    <a:pt x="10182" y="18413"/>
                  </a:lnTo>
                  <a:lnTo>
                    <a:pt x="10777" y="18811"/>
                  </a:lnTo>
                  <a:lnTo>
                    <a:pt x="11495" y="19411"/>
                  </a:lnTo>
                  <a:lnTo>
                    <a:pt x="11800" y="19667"/>
                  </a:lnTo>
                  <a:lnTo>
                    <a:pt x="12014" y="20055"/>
                  </a:lnTo>
                  <a:lnTo>
                    <a:pt x="11846" y="20488"/>
                  </a:lnTo>
                  <a:lnTo>
                    <a:pt x="11846" y="20682"/>
                  </a:lnTo>
                  <a:lnTo>
                    <a:pt x="12014" y="21053"/>
                  </a:lnTo>
                  <a:lnTo>
                    <a:pt x="12365" y="21115"/>
                  </a:lnTo>
                  <a:lnTo>
                    <a:pt x="18929" y="21600"/>
                  </a:lnTo>
                  <a:lnTo>
                    <a:pt x="19005" y="21538"/>
                  </a:lnTo>
                  <a:lnTo>
                    <a:pt x="19554" y="213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1" name="Google Shape;4841;g21c91014dda_0_4847"/>
            <p:cNvSpPr/>
            <p:nvPr/>
          </p:nvSpPr>
          <p:spPr>
            <a:xfrm>
              <a:off x="3506109" y="3102186"/>
              <a:ext cx="1451952" cy="7949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8" y="3038"/>
                  </a:moveTo>
                  <a:lnTo>
                    <a:pt x="0" y="3479"/>
                  </a:lnTo>
                  <a:lnTo>
                    <a:pt x="28" y="3038"/>
                  </a:lnTo>
                  <a:lnTo>
                    <a:pt x="7647" y="3894"/>
                  </a:lnTo>
                  <a:lnTo>
                    <a:pt x="7367" y="14954"/>
                  </a:lnTo>
                  <a:lnTo>
                    <a:pt x="7898" y="15863"/>
                  </a:lnTo>
                  <a:lnTo>
                    <a:pt x="8093" y="16252"/>
                  </a:lnTo>
                  <a:lnTo>
                    <a:pt x="8274" y="16226"/>
                  </a:lnTo>
                  <a:lnTo>
                    <a:pt x="8540" y="16148"/>
                  </a:lnTo>
                  <a:lnTo>
                    <a:pt x="8693" y="16252"/>
                  </a:lnTo>
                  <a:lnTo>
                    <a:pt x="8916" y="16122"/>
                  </a:lnTo>
                  <a:lnTo>
                    <a:pt x="9195" y="16434"/>
                  </a:lnTo>
                  <a:lnTo>
                    <a:pt x="9363" y="17446"/>
                  </a:lnTo>
                  <a:lnTo>
                    <a:pt x="9963" y="17498"/>
                  </a:lnTo>
                  <a:lnTo>
                    <a:pt x="10409" y="17965"/>
                  </a:lnTo>
                  <a:lnTo>
                    <a:pt x="10772" y="17888"/>
                  </a:lnTo>
                  <a:lnTo>
                    <a:pt x="10870" y="17810"/>
                  </a:lnTo>
                  <a:lnTo>
                    <a:pt x="11093" y="18251"/>
                  </a:lnTo>
                  <a:lnTo>
                    <a:pt x="11386" y="17965"/>
                  </a:lnTo>
                  <a:lnTo>
                    <a:pt x="11972" y="18069"/>
                  </a:lnTo>
                  <a:lnTo>
                    <a:pt x="12223" y="18900"/>
                  </a:lnTo>
                  <a:lnTo>
                    <a:pt x="12419" y="18926"/>
                  </a:lnTo>
                  <a:lnTo>
                    <a:pt x="12516" y="19653"/>
                  </a:lnTo>
                  <a:lnTo>
                    <a:pt x="12740" y="19731"/>
                  </a:lnTo>
                  <a:lnTo>
                    <a:pt x="12991" y="19367"/>
                  </a:lnTo>
                  <a:lnTo>
                    <a:pt x="13158" y="18952"/>
                  </a:lnTo>
                  <a:lnTo>
                    <a:pt x="13270" y="18952"/>
                  </a:lnTo>
                  <a:lnTo>
                    <a:pt x="13716" y="19601"/>
                  </a:lnTo>
                  <a:lnTo>
                    <a:pt x="13856" y="20146"/>
                  </a:lnTo>
                  <a:lnTo>
                    <a:pt x="14316" y="19601"/>
                  </a:lnTo>
                  <a:lnTo>
                    <a:pt x="14414" y="19835"/>
                  </a:lnTo>
                  <a:lnTo>
                    <a:pt x="14512" y="20562"/>
                  </a:lnTo>
                  <a:lnTo>
                    <a:pt x="14623" y="20432"/>
                  </a:lnTo>
                  <a:lnTo>
                    <a:pt x="14819" y="19861"/>
                  </a:lnTo>
                  <a:lnTo>
                    <a:pt x="15167" y="19757"/>
                  </a:lnTo>
                  <a:lnTo>
                    <a:pt x="15530" y="20068"/>
                  </a:lnTo>
                  <a:lnTo>
                    <a:pt x="16116" y="20042"/>
                  </a:lnTo>
                  <a:lnTo>
                    <a:pt x="16367" y="20484"/>
                  </a:lnTo>
                  <a:lnTo>
                    <a:pt x="16507" y="20847"/>
                  </a:lnTo>
                  <a:lnTo>
                    <a:pt x="16828" y="20691"/>
                  </a:lnTo>
                  <a:lnTo>
                    <a:pt x="17177" y="20224"/>
                  </a:lnTo>
                  <a:lnTo>
                    <a:pt x="17372" y="19913"/>
                  </a:lnTo>
                  <a:lnTo>
                    <a:pt x="17623" y="19835"/>
                  </a:lnTo>
                  <a:lnTo>
                    <a:pt x="17860" y="20120"/>
                  </a:lnTo>
                  <a:lnTo>
                    <a:pt x="18112" y="19964"/>
                  </a:lnTo>
                  <a:lnTo>
                    <a:pt x="18307" y="19679"/>
                  </a:lnTo>
                  <a:lnTo>
                    <a:pt x="18726" y="19757"/>
                  </a:lnTo>
                  <a:lnTo>
                    <a:pt x="18935" y="19835"/>
                  </a:lnTo>
                  <a:lnTo>
                    <a:pt x="19479" y="19549"/>
                  </a:lnTo>
                  <a:lnTo>
                    <a:pt x="19870" y="19783"/>
                  </a:lnTo>
                  <a:lnTo>
                    <a:pt x="20205" y="20380"/>
                  </a:lnTo>
                  <a:lnTo>
                    <a:pt x="20679" y="20977"/>
                  </a:lnTo>
                  <a:lnTo>
                    <a:pt x="21056" y="20977"/>
                  </a:lnTo>
                  <a:lnTo>
                    <a:pt x="21321" y="21263"/>
                  </a:lnTo>
                  <a:lnTo>
                    <a:pt x="21530" y="21600"/>
                  </a:lnTo>
                  <a:lnTo>
                    <a:pt x="21600" y="10670"/>
                  </a:lnTo>
                  <a:lnTo>
                    <a:pt x="21056" y="4517"/>
                  </a:lnTo>
                  <a:lnTo>
                    <a:pt x="21056" y="1558"/>
                  </a:lnTo>
                  <a:lnTo>
                    <a:pt x="17079" y="1376"/>
                  </a:lnTo>
                  <a:lnTo>
                    <a:pt x="13870" y="1246"/>
                  </a:lnTo>
                  <a:lnTo>
                    <a:pt x="11386" y="1090"/>
                  </a:lnTo>
                  <a:lnTo>
                    <a:pt x="8428" y="831"/>
                  </a:lnTo>
                  <a:lnTo>
                    <a:pt x="4744" y="467"/>
                  </a:lnTo>
                  <a:lnTo>
                    <a:pt x="279" y="0"/>
                  </a:lnTo>
                  <a:lnTo>
                    <a:pt x="195" y="3038"/>
                  </a:lnTo>
                  <a:lnTo>
                    <a:pt x="28" y="303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2" name="Google Shape;4842;g21c91014dda_0_4847"/>
            <p:cNvSpPr/>
            <p:nvPr/>
          </p:nvSpPr>
          <p:spPr>
            <a:xfrm>
              <a:off x="3689014" y="2465103"/>
              <a:ext cx="1235304" cy="694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51" y="21600"/>
                  </a:moveTo>
                  <a:lnTo>
                    <a:pt x="21600" y="7220"/>
                  </a:lnTo>
                  <a:lnTo>
                    <a:pt x="21091" y="6744"/>
                  </a:lnTo>
                  <a:lnTo>
                    <a:pt x="20894" y="6477"/>
                  </a:lnTo>
                  <a:lnTo>
                    <a:pt x="20730" y="5556"/>
                  </a:lnTo>
                  <a:lnTo>
                    <a:pt x="20221" y="4813"/>
                  </a:lnTo>
                  <a:lnTo>
                    <a:pt x="20451" y="4070"/>
                  </a:lnTo>
                  <a:lnTo>
                    <a:pt x="20730" y="3298"/>
                  </a:lnTo>
                  <a:lnTo>
                    <a:pt x="20730" y="2555"/>
                  </a:lnTo>
                  <a:lnTo>
                    <a:pt x="19877" y="2555"/>
                  </a:lnTo>
                  <a:lnTo>
                    <a:pt x="19745" y="1961"/>
                  </a:lnTo>
                  <a:lnTo>
                    <a:pt x="19401" y="1159"/>
                  </a:lnTo>
                  <a:lnTo>
                    <a:pt x="12589" y="772"/>
                  </a:lnTo>
                  <a:lnTo>
                    <a:pt x="771" y="0"/>
                  </a:lnTo>
                  <a:lnTo>
                    <a:pt x="0" y="20114"/>
                  </a:lnTo>
                  <a:lnTo>
                    <a:pt x="5449" y="20649"/>
                  </a:lnTo>
                  <a:lnTo>
                    <a:pt x="8108" y="20887"/>
                  </a:lnTo>
                  <a:lnTo>
                    <a:pt x="10176" y="21065"/>
                  </a:lnTo>
                  <a:lnTo>
                    <a:pt x="13098" y="21243"/>
                  </a:lnTo>
                  <a:lnTo>
                    <a:pt x="16873" y="21392"/>
                  </a:lnTo>
                  <a:lnTo>
                    <a:pt x="21551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3" name="Google Shape;4843;g21c91014dda_0_4847"/>
            <p:cNvSpPr/>
            <p:nvPr/>
          </p:nvSpPr>
          <p:spPr>
            <a:xfrm>
              <a:off x="3435763" y="1796454"/>
              <a:ext cx="1364742" cy="7059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70" y="21541"/>
                  </a:moveTo>
                  <a:lnTo>
                    <a:pt x="21600" y="21600"/>
                  </a:lnTo>
                  <a:lnTo>
                    <a:pt x="21466" y="21015"/>
                  </a:lnTo>
                  <a:lnTo>
                    <a:pt x="21363" y="20224"/>
                  </a:lnTo>
                  <a:lnTo>
                    <a:pt x="21199" y="20107"/>
                  </a:lnTo>
                  <a:lnTo>
                    <a:pt x="21081" y="20020"/>
                  </a:lnTo>
                  <a:lnTo>
                    <a:pt x="20977" y="19902"/>
                  </a:lnTo>
                  <a:lnTo>
                    <a:pt x="20932" y="19815"/>
                  </a:lnTo>
                  <a:lnTo>
                    <a:pt x="20858" y="19463"/>
                  </a:lnTo>
                  <a:lnTo>
                    <a:pt x="20932" y="19171"/>
                  </a:lnTo>
                  <a:lnTo>
                    <a:pt x="20873" y="18439"/>
                  </a:lnTo>
                  <a:lnTo>
                    <a:pt x="20695" y="18146"/>
                  </a:lnTo>
                  <a:lnTo>
                    <a:pt x="20591" y="17795"/>
                  </a:lnTo>
                  <a:lnTo>
                    <a:pt x="20502" y="16859"/>
                  </a:lnTo>
                  <a:lnTo>
                    <a:pt x="20502" y="15424"/>
                  </a:lnTo>
                  <a:lnTo>
                    <a:pt x="20398" y="15161"/>
                  </a:lnTo>
                  <a:lnTo>
                    <a:pt x="20295" y="14693"/>
                  </a:lnTo>
                  <a:lnTo>
                    <a:pt x="20339" y="14166"/>
                  </a:lnTo>
                  <a:lnTo>
                    <a:pt x="20339" y="12849"/>
                  </a:lnTo>
                  <a:lnTo>
                    <a:pt x="20235" y="11941"/>
                  </a:lnTo>
                  <a:lnTo>
                    <a:pt x="20057" y="11649"/>
                  </a:lnTo>
                  <a:lnTo>
                    <a:pt x="19924" y="11649"/>
                  </a:lnTo>
                  <a:lnTo>
                    <a:pt x="19864" y="11298"/>
                  </a:lnTo>
                  <a:lnTo>
                    <a:pt x="19805" y="10654"/>
                  </a:lnTo>
                  <a:lnTo>
                    <a:pt x="19746" y="10156"/>
                  </a:lnTo>
                  <a:lnTo>
                    <a:pt x="19924" y="10068"/>
                  </a:lnTo>
                  <a:lnTo>
                    <a:pt x="19924" y="9863"/>
                  </a:lnTo>
                  <a:lnTo>
                    <a:pt x="19820" y="9717"/>
                  </a:lnTo>
                  <a:lnTo>
                    <a:pt x="19760" y="9307"/>
                  </a:lnTo>
                  <a:lnTo>
                    <a:pt x="19657" y="8898"/>
                  </a:lnTo>
                  <a:lnTo>
                    <a:pt x="19345" y="7463"/>
                  </a:lnTo>
                  <a:lnTo>
                    <a:pt x="19167" y="6673"/>
                  </a:lnTo>
                  <a:lnTo>
                    <a:pt x="18945" y="5444"/>
                  </a:lnTo>
                  <a:lnTo>
                    <a:pt x="18737" y="4946"/>
                  </a:lnTo>
                  <a:lnTo>
                    <a:pt x="18692" y="4829"/>
                  </a:lnTo>
                  <a:lnTo>
                    <a:pt x="18410" y="4361"/>
                  </a:lnTo>
                  <a:lnTo>
                    <a:pt x="17906" y="3688"/>
                  </a:lnTo>
                  <a:lnTo>
                    <a:pt x="17580" y="3454"/>
                  </a:lnTo>
                  <a:lnTo>
                    <a:pt x="17253" y="3161"/>
                  </a:lnTo>
                  <a:lnTo>
                    <a:pt x="16957" y="2634"/>
                  </a:lnTo>
                  <a:lnTo>
                    <a:pt x="16452" y="2517"/>
                  </a:lnTo>
                  <a:lnTo>
                    <a:pt x="15829" y="2605"/>
                  </a:lnTo>
                  <a:lnTo>
                    <a:pt x="15666" y="2605"/>
                  </a:lnTo>
                  <a:lnTo>
                    <a:pt x="15414" y="2810"/>
                  </a:lnTo>
                  <a:lnTo>
                    <a:pt x="15310" y="3044"/>
                  </a:lnTo>
                  <a:lnTo>
                    <a:pt x="15117" y="2927"/>
                  </a:lnTo>
                  <a:lnTo>
                    <a:pt x="14865" y="2605"/>
                  </a:lnTo>
                  <a:lnTo>
                    <a:pt x="14449" y="2195"/>
                  </a:lnTo>
                  <a:lnTo>
                    <a:pt x="13930" y="1668"/>
                  </a:lnTo>
                  <a:lnTo>
                    <a:pt x="682" y="0"/>
                  </a:lnTo>
                  <a:lnTo>
                    <a:pt x="0" y="12995"/>
                  </a:lnTo>
                  <a:lnTo>
                    <a:pt x="4999" y="13932"/>
                  </a:lnTo>
                  <a:lnTo>
                    <a:pt x="4762" y="20400"/>
                  </a:lnTo>
                  <a:lnTo>
                    <a:pt x="15414" y="21161"/>
                  </a:lnTo>
                  <a:lnTo>
                    <a:pt x="21570" y="2154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4" name="Google Shape;4844;g21c91014dda_0_4847"/>
            <p:cNvSpPr/>
            <p:nvPr/>
          </p:nvSpPr>
          <p:spPr>
            <a:xfrm>
              <a:off x="3477971" y="1165112"/>
              <a:ext cx="1173420" cy="8035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036" y="18948"/>
                  </a:moveTo>
                  <a:lnTo>
                    <a:pt x="16520" y="19309"/>
                  </a:lnTo>
                  <a:lnTo>
                    <a:pt x="16813" y="19592"/>
                  </a:lnTo>
                  <a:lnTo>
                    <a:pt x="17038" y="19695"/>
                  </a:lnTo>
                  <a:lnTo>
                    <a:pt x="17159" y="19489"/>
                  </a:lnTo>
                  <a:lnTo>
                    <a:pt x="17453" y="19309"/>
                  </a:lnTo>
                  <a:lnTo>
                    <a:pt x="17643" y="19309"/>
                  </a:lnTo>
                  <a:lnTo>
                    <a:pt x="18369" y="19231"/>
                  </a:lnTo>
                  <a:lnTo>
                    <a:pt x="18956" y="19334"/>
                  </a:lnTo>
                  <a:lnTo>
                    <a:pt x="19302" y="19798"/>
                  </a:lnTo>
                  <a:lnTo>
                    <a:pt x="19682" y="20055"/>
                  </a:lnTo>
                  <a:lnTo>
                    <a:pt x="20062" y="20261"/>
                  </a:lnTo>
                  <a:lnTo>
                    <a:pt x="20650" y="20853"/>
                  </a:lnTo>
                  <a:lnTo>
                    <a:pt x="20978" y="21265"/>
                  </a:lnTo>
                  <a:lnTo>
                    <a:pt x="21030" y="21368"/>
                  </a:lnTo>
                  <a:lnTo>
                    <a:pt x="21151" y="21600"/>
                  </a:lnTo>
                  <a:lnTo>
                    <a:pt x="21151" y="20776"/>
                  </a:lnTo>
                  <a:lnTo>
                    <a:pt x="20805" y="20441"/>
                  </a:lnTo>
                  <a:lnTo>
                    <a:pt x="20805" y="20055"/>
                  </a:lnTo>
                  <a:lnTo>
                    <a:pt x="20926" y="19695"/>
                  </a:lnTo>
                  <a:lnTo>
                    <a:pt x="21151" y="19592"/>
                  </a:lnTo>
                  <a:lnTo>
                    <a:pt x="21151" y="18768"/>
                  </a:lnTo>
                  <a:lnTo>
                    <a:pt x="21203" y="18330"/>
                  </a:lnTo>
                  <a:lnTo>
                    <a:pt x="21358" y="18227"/>
                  </a:lnTo>
                  <a:lnTo>
                    <a:pt x="21358" y="17764"/>
                  </a:lnTo>
                  <a:lnTo>
                    <a:pt x="21168" y="17172"/>
                  </a:lnTo>
                  <a:lnTo>
                    <a:pt x="21030" y="17017"/>
                  </a:lnTo>
                  <a:lnTo>
                    <a:pt x="21099" y="16400"/>
                  </a:lnTo>
                  <a:lnTo>
                    <a:pt x="21099" y="16065"/>
                  </a:lnTo>
                  <a:lnTo>
                    <a:pt x="21358" y="16065"/>
                  </a:lnTo>
                  <a:lnTo>
                    <a:pt x="21600" y="5715"/>
                  </a:lnTo>
                  <a:lnTo>
                    <a:pt x="21358" y="5303"/>
                  </a:lnTo>
                  <a:lnTo>
                    <a:pt x="21220" y="4969"/>
                  </a:lnTo>
                  <a:lnTo>
                    <a:pt x="20805" y="4737"/>
                  </a:lnTo>
                  <a:lnTo>
                    <a:pt x="20719" y="4402"/>
                  </a:lnTo>
                  <a:lnTo>
                    <a:pt x="20529" y="4042"/>
                  </a:lnTo>
                  <a:lnTo>
                    <a:pt x="20408" y="3759"/>
                  </a:lnTo>
                  <a:lnTo>
                    <a:pt x="20408" y="3270"/>
                  </a:lnTo>
                  <a:lnTo>
                    <a:pt x="20615" y="2858"/>
                  </a:lnTo>
                  <a:lnTo>
                    <a:pt x="20874" y="2523"/>
                  </a:lnTo>
                  <a:lnTo>
                    <a:pt x="21168" y="2085"/>
                  </a:lnTo>
                  <a:lnTo>
                    <a:pt x="21151" y="1828"/>
                  </a:lnTo>
                  <a:lnTo>
                    <a:pt x="21116" y="1725"/>
                  </a:lnTo>
                  <a:lnTo>
                    <a:pt x="16969" y="1467"/>
                  </a:lnTo>
                  <a:lnTo>
                    <a:pt x="13599" y="1236"/>
                  </a:lnTo>
                  <a:lnTo>
                    <a:pt x="10956" y="1056"/>
                  </a:lnTo>
                  <a:lnTo>
                    <a:pt x="8346" y="798"/>
                  </a:lnTo>
                  <a:lnTo>
                    <a:pt x="5098" y="438"/>
                  </a:lnTo>
                  <a:lnTo>
                    <a:pt x="1123" y="0"/>
                  </a:lnTo>
                  <a:lnTo>
                    <a:pt x="0" y="17017"/>
                  </a:lnTo>
                  <a:lnTo>
                    <a:pt x="15431" y="18485"/>
                  </a:lnTo>
                  <a:lnTo>
                    <a:pt x="16036" y="1894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5" name="Google Shape;4845;g21c91014dda_0_4847"/>
            <p:cNvSpPr/>
            <p:nvPr/>
          </p:nvSpPr>
          <p:spPr>
            <a:xfrm>
              <a:off x="2341158" y="1231117"/>
              <a:ext cx="1179036" cy="9900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958"/>
                  </a:moveTo>
                  <a:lnTo>
                    <a:pt x="21583" y="2958"/>
                  </a:lnTo>
                  <a:lnTo>
                    <a:pt x="2648" y="0"/>
                  </a:lnTo>
                  <a:lnTo>
                    <a:pt x="2270" y="2645"/>
                  </a:lnTo>
                  <a:lnTo>
                    <a:pt x="602" y="13914"/>
                  </a:lnTo>
                  <a:lnTo>
                    <a:pt x="0" y="18476"/>
                  </a:lnTo>
                  <a:lnTo>
                    <a:pt x="5761" y="19580"/>
                  </a:lnTo>
                  <a:lnTo>
                    <a:pt x="20052" y="21600"/>
                  </a:lnTo>
                  <a:lnTo>
                    <a:pt x="20843" y="12352"/>
                  </a:lnTo>
                  <a:lnTo>
                    <a:pt x="21600" y="295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6" name="Google Shape;4846;g21c91014dda_0_4847"/>
            <p:cNvSpPr/>
            <p:nvPr/>
          </p:nvSpPr>
          <p:spPr>
            <a:xfrm>
              <a:off x="3539876" y="513683"/>
              <a:ext cx="1094580" cy="7203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7" y="21428"/>
                  </a:moveTo>
                  <a:lnTo>
                    <a:pt x="21434" y="21543"/>
                  </a:lnTo>
                  <a:lnTo>
                    <a:pt x="21434" y="21600"/>
                  </a:lnTo>
                  <a:lnTo>
                    <a:pt x="21600" y="21257"/>
                  </a:lnTo>
                  <a:lnTo>
                    <a:pt x="21600" y="19998"/>
                  </a:lnTo>
                  <a:lnTo>
                    <a:pt x="21508" y="19197"/>
                  </a:lnTo>
                  <a:lnTo>
                    <a:pt x="21323" y="18768"/>
                  </a:lnTo>
                  <a:lnTo>
                    <a:pt x="21119" y="18339"/>
                  </a:lnTo>
                  <a:lnTo>
                    <a:pt x="21119" y="17509"/>
                  </a:lnTo>
                  <a:lnTo>
                    <a:pt x="20990" y="17223"/>
                  </a:lnTo>
                  <a:lnTo>
                    <a:pt x="20805" y="16822"/>
                  </a:lnTo>
                  <a:lnTo>
                    <a:pt x="20805" y="13732"/>
                  </a:lnTo>
                  <a:lnTo>
                    <a:pt x="20731" y="11415"/>
                  </a:lnTo>
                  <a:lnTo>
                    <a:pt x="20731" y="10185"/>
                  </a:lnTo>
                  <a:lnTo>
                    <a:pt x="20398" y="9327"/>
                  </a:lnTo>
                  <a:lnTo>
                    <a:pt x="20176" y="7925"/>
                  </a:lnTo>
                  <a:lnTo>
                    <a:pt x="19991" y="7124"/>
                  </a:lnTo>
                  <a:lnTo>
                    <a:pt x="20102" y="6265"/>
                  </a:lnTo>
                  <a:lnTo>
                    <a:pt x="20065" y="5493"/>
                  </a:lnTo>
                  <a:lnTo>
                    <a:pt x="19991" y="5150"/>
                  </a:lnTo>
                  <a:lnTo>
                    <a:pt x="19991" y="4406"/>
                  </a:lnTo>
                  <a:lnTo>
                    <a:pt x="20139" y="4120"/>
                  </a:lnTo>
                  <a:lnTo>
                    <a:pt x="20232" y="3805"/>
                  </a:lnTo>
                  <a:lnTo>
                    <a:pt x="20176" y="3319"/>
                  </a:lnTo>
                  <a:lnTo>
                    <a:pt x="19991" y="2975"/>
                  </a:lnTo>
                  <a:lnTo>
                    <a:pt x="19991" y="2775"/>
                  </a:lnTo>
                  <a:lnTo>
                    <a:pt x="19917" y="2317"/>
                  </a:lnTo>
                  <a:lnTo>
                    <a:pt x="19806" y="1774"/>
                  </a:lnTo>
                  <a:lnTo>
                    <a:pt x="15146" y="1459"/>
                  </a:lnTo>
                  <a:lnTo>
                    <a:pt x="11318" y="1173"/>
                  </a:lnTo>
                  <a:lnTo>
                    <a:pt x="8322" y="944"/>
                  </a:lnTo>
                  <a:lnTo>
                    <a:pt x="6473" y="715"/>
                  </a:lnTo>
                  <a:lnTo>
                    <a:pt x="4105" y="372"/>
                  </a:lnTo>
                  <a:lnTo>
                    <a:pt x="1202" y="0"/>
                  </a:lnTo>
                  <a:lnTo>
                    <a:pt x="0" y="19512"/>
                  </a:lnTo>
                  <a:lnTo>
                    <a:pt x="4253" y="19998"/>
                  </a:lnTo>
                  <a:lnTo>
                    <a:pt x="7730" y="20398"/>
                  </a:lnTo>
                  <a:lnTo>
                    <a:pt x="10523" y="20685"/>
                  </a:lnTo>
                  <a:lnTo>
                    <a:pt x="13352" y="20885"/>
                  </a:lnTo>
                  <a:lnTo>
                    <a:pt x="16958" y="21142"/>
                  </a:lnTo>
                  <a:lnTo>
                    <a:pt x="21397" y="2142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7" name="Google Shape;4847;g21c91014dda_0_4847"/>
            <p:cNvSpPr/>
            <p:nvPr/>
          </p:nvSpPr>
          <p:spPr>
            <a:xfrm>
              <a:off x="2524062" y="2129343"/>
              <a:ext cx="1226880" cy="9814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527" y="21600"/>
                  </a:moveTo>
                  <a:lnTo>
                    <a:pt x="21303" y="7361"/>
                  </a:lnTo>
                  <a:lnTo>
                    <a:pt x="21336" y="7361"/>
                  </a:lnTo>
                  <a:lnTo>
                    <a:pt x="21600" y="2713"/>
                  </a:lnTo>
                  <a:lnTo>
                    <a:pt x="16035" y="2040"/>
                  </a:lnTo>
                  <a:lnTo>
                    <a:pt x="2312" y="0"/>
                  </a:lnTo>
                  <a:lnTo>
                    <a:pt x="0" y="18803"/>
                  </a:lnTo>
                  <a:lnTo>
                    <a:pt x="17620" y="21390"/>
                  </a:lnTo>
                  <a:lnTo>
                    <a:pt x="20527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8" name="Google Shape;4848;g21c91014dda_0_4847"/>
            <p:cNvSpPr/>
            <p:nvPr/>
          </p:nvSpPr>
          <p:spPr>
            <a:xfrm>
              <a:off x="1710847" y="1779235"/>
              <a:ext cx="945486" cy="12052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274"/>
                  </a:moveTo>
                  <a:lnTo>
                    <a:pt x="14407" y="5366"/>
                  </a:lnTo>
                  <a:lnTo>
                    <a:pt x="15159" y="1611"/>
                  </a:lnTo>
                  <a:lnTo>
                    <a:pt x="4638" y="0"/>
                  </a:lnTo>
                  <a:lnTo>
                    <a:pt x="0" y="18960"/>
                  </a:lnTo>
                  <a:lnTo>
                    <a:pt x="18594" y="21600"/>
                  </a:lnTo>
                  <a:lnTo>
                    <a:pt x="21600" y="627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49" name="Google Shape;4849;g21c91014dda_0_4847"/>
            <p:cNvSpPr/>
            <p:nvPr/>
          </p:nvSpPr>
          <p:spPr>
            <a:xfrm>
              <a:off x="832911" y="1561136"/>
              <a:ext cx="1080540" cy="16701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74" y="7497"/>
                  </a:moveTo>
                  <a:lnTo>
                    <a:pt x="75" y="7584"/>
                  </a:lnTo>
                  <a:lnTo>
                    <a:pt x="0" y="7769"/>
                  </a:lnTo>
                  <a:lnTo>
                    <a:pt x="94" y="7979"/>
                  </a:lnTo>
                  <a:lnTo>
                    <a:pt x="150" y="8165"/>
                  </a:lnTo>
                  <a:lnTo>
                    <a:pt x="281" y="8239"/>
                  </a:lnTo>
                  <a:lnTo>
                    <a:pt x="562" y="8301"/>
                  </a:lnTo>
                  <a:lnTo>
                    <a:pt x="13945" y="21600"/>
                  </a:lnTo>
                  <a:lnTo>
                    <a:pt x="14207" y="21377"/>
                  </a:lnTo>
                  <a:lnTo>
                    <a:pt x="14281" y="21093"/>
                  </a:lnTo>
                  <a:lnTo>
                    <a:pt x="14281" y="20375"/>
                  </a:lnTo>
                  <a:lnTo>
                    <a:pt x="14300" y="19546"/>
                  </a:lnTo>
                  <a:lnTo>
                    <a:pt x="14281" y="18953"/>
                  </a:lnTo>
                  <a:lnTo>
                    <a:pt x="14543" y="18767"/>
                  </a:lnTo>
                  <a:lnTo>
                    <a:pt x="15105" y="18656"/>
                  </a:lnTo>
                  <a:lnTo>
                    <a:pt x="15311" y="18903"/>
                  </a:lnTo>
                  <a:lnTo>
                    <a:pt x="15685" y="18779"/>
                  </a:lnTo>
                  <a:lnTo>
                    <a:pt x="16097" y="19002"/>
                  </a:lnTo>
                  <a:lnTo>
                    <a:pt x="16322" y="19089"/>
                  </a:lnTo>
                  <a:lnTo>
                    <a:pt x="16640" y="18965"/>
                  </a:lnTo>
                  <a:lnTo>
                    <a:pt x="16827" y="18557"/>
                  </a:lnTo>
                  <a:lnTo>
                    <a:pt x="17108" y="17951"/>
                  </a:lnTo>
                  <a:lnTo>
                    <a:pt x="17370" y="17097"/>
                  </a:lnTo>
                  <a:lnTo>
                    <a:pt x="17557" y="16515"/>
                  </a:lnTo>
                  <a:lnTo>
                    <a:pt x="21600" y="2833"/>
                  </a:lnTo>
                  <a:lnTo>
                    <a:pt x="17557" y="2239"/>
                  </a:lnTo>
                  <a:lnTo>
                    <a:pt x="14244" y="1744"/>
                  </a:lnTo>
                  <a:lnTo>
                    <a:pt x="11661" y="1373"/>
                  </a:lnTo>
                  <a:lnTo>
                    <a:pt x="9546" y="1002"/>
                  </a:lnTo>
                  <a:lnTo>
                    <a:pt x="6869" y="557"/>
                  </a:lnTo>
                  <a:lnTo>
                    <a:pt x="3631" y="0"/>
                  </a:lnTo>
                  <a:lnTo>
                    <a:pt x="674" y="7447"/>
                  </a:lnTo>
                  <a:lnTo>
                    <a:pt x="374" y="74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0" name="Google Shape;4850;g21c91014dda_0_4847"/>
            <p:cNvSpPr/>
            <p:nvPr/>
          </p:nvSpPr>
          <p:spPr>
            <a:xfrm>
              <a:off x="368620" y="513683"/>
              <a:ext cx="1347840" cy="11622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581" y="21600"/>
                  </a:moveTo>
                  <a:lnTo>
                    <a:pt x="18876" y="15076"/>
                  </a:lnTo>
                  <a:lnTo>
                    <a:pt x="18876" y="14667"/>
                  </a:lnTo>
                  <a:lnTo>
                    <a:pt x="18981" y="14489"/>
                  </a:lnTo>
                  <a:lnTo>
                    <a:pt x="19282" y="14364"/>
                  </a:lnTo>
                  <a:lnTo>
                    <a:pt x="19297" y="14169"/>
                  </a:lnTo>
                  <a:lnTo>
                    <a:pt x="19357" y="13849"/>
                  </a:lnTo>
                  <a:lnTo>
                    <a:pt x="19357" y="13209"/>
                  </a:lnTo>
                  <a:lnTo>
                    <a:pt x="19417" y="12978"/>
                  </a:lnTo>
                  <a:lnTo>
                    <a:pt x="19237" y="12818"/>
                  </a:lnTo>
                  <a:lnTo>
                    <a:pt x="19146" y="12818"/>
                  </a:lnTo>
                  <a:lnTo>
                    <a:pt x="19011" y="12711"/>
                  </a:lnTo>
                  <a:lnTo>
                    <a:pt x="18876" y="12462"/>
                  </a:lnTo>
                  <a:lnTo>
                    <a:pt x="18951" y="12053"/>
                  </a:lnTo>
                  <a:lnTo>
                    <a:pt x="19041" y="11822"/>
                  </a:lnTo>
                  <a:lnTo>
                    <a:pt x="19448" y="11378"/>
                  </a:lnTo>
                  <a:lnTo>
                    <a:pt x="20004" y="10720"/>
                  </a:lnTo>
                  <a:lnTo>
                    <a:pt x="20200" y="10418"/>
                  </a:lnTo>
                  <a:lnTo>
                    <a:pt x="20321" y="10080"/>
                  </a:lnTo>
                  <a:lnTo>
                    <a:pt x="20411" y="9920"/>
                  </a:lnTo>
                  <a:lnTo>
                    <a:pt x="20546" y="9547"/>
                  </a:lnTo>
                  <a:lnTo>
                    <a:pt x="20893" y="9209"/>
                  </a:lnTo>
                  <a:lnTo>
                    <a:pt x="21073" y="8871"/>
                  </a:lnTo>
                  <a:lnTo>
                    <a:pt x="21329" y="8622"/>
                  </a:lnTo>
                  <a:lnTo>
                    <a:pt x="21404" y="8267"/>
                  </a:lnTo>
                  <a:lnTo>
                    <a:pt x="21600" y="8178"/>
                  </a:lnTo>
                  <a:lnTo>
                    <a:pt x="21600" y="7822"/>
                  </a:lnTo>
                  <a:lnTo>
                    <a:pt x="21540" y="7449"/>
                  </a:lnTo>
                  <a:lnTo>
                    <a:pt x="21389" y="7182"/>
                  </a:lnTo>
                  <a:lnTo>
                    <a:pt x="21028" y="6898"/>
                  </a:lnTo>
                  <a:lnTo>
                    <a:pt x="20893" y="6524"/>
                  </a:lnTo>
                  <a:lnTo>
                    <a:pt x="20817" y="6151"/>
                  </a:lnTo>
                  <a:lnTo>
                    <a:pt x="16211" y="4747"/>
                  </a:lnTo>
                  <a:lnTo>
                    <a:pt x="15474" y="4676"/>
                  </a:lnTo>
                  <a:lnTo>
                    <a:pt x="15203" y="4800"/>
                  </a:lnTo>
                  <a:lnTo>
                    <a:pt x="14826" y="4676"/>
                  </a:lnTo>
                  <a:lnTo>
                    <a:pt x="14510" y="4747"/>
                  </a:lnTo>
                  <a:lnTo>
                    <a:pt x="12539" y="4836"/>
                  </a:lnTo>
                  <a:lnTo>
                    <a:pt x="12328" y="4640"/>
                  </a:lnTo>
                  <a:lnTo>
                    <a:pt x="12072" y="4747"/>
                  </a:lnTo>
                  <a:lnTo>
                    <a:pt x="11891" y="4818"/>
                  </a:lnTo>
                  <a:lnTo>
                    <a:pt x="11711" y="4818"/>
                  </a:lnTo>
                  <a:lnTo>
                    <a:pt x="11530" y="4747"/>
                  </a:lnTo>
                  <a:lnTo>
                    <a:pt x="11530" y="4640"/>
                  </a:lnTo>
                  <a:lnTo>
                    <a:pt x="11199" y="4676"/>
                  </a:lnTo>
                  <a:lnTo>
                    <a:pt x="11003" y="4569"/>
                  </a:lnTo>
                  <a:lnTo>
                    <a:pt x="10883" y="4444"/>
                  </a:lnTo>
                  <a:lnTo>
                    <a:pt x="10883" y="4302"/>
                  </a:lnTo>
                  <a:lnTo>
                    <a:pt x="10582" y="4231"/>
                  </a:lnTo>
                  <a:lnTo>
                    <a:pt x="10085" y="4107"/>
                  </a:lnTo>
                  <a:lnTo>
                    <a:pt x="9739" y="3911"/>
                  </a:lnTo>
                  <a:lnTo>
                    <a:pt x="9558" y="3876"/>
                  </a:lnTo>
                  <a:lnTo>
                    <a:pt x="9167" y="3911"/>
                  </a:lnTo>
                  <a:lnTo>
                    <a:pt x="8535" y="4053"/>
                  </a:lnTo>
                  <a:lnTo>
                    <a:pt x="7752" y="3822"/>
                  </a:lnTo>
                  <a:lnTo>
                    <a:pt x="7285" y="3342"/>
                  </a:lnTo>
                  <a:lnTo>
                    <a:pt x="7315" y="3236"/>
                  </a:lnTo>
                  <a:lnTo>
                    <a:pt x="7376" y="2933"/>
                  </a:lnTo>
                  <a:lnTo>
                    <a:pt x="7421" y="2738"/>
                  </a:lnTo>
                  <a:lnTo>
                    <a:pt x="7436" y="2524"/>
                  </a:lnTo>
                  <a:lnTo>
                    <a:pt x="7436" y="2258"/>
                  </a:lnTo>
                  <a:lnTo>
                    <a:pt x="7421" y="1973"/>
                  </a:lnTo>
                  <a:lnTo>
                    <a:pt x="7376" y="1724"/>
                  </a:lnTo>
                  <a:lnTo>
                    <a:pt x="7315" y="1511"/>
                  </a:lnTo>
                  <a:lnTo>
                    <a:pt x="7240" y="1369"/>
                  </a:lnTo>
                  <a:lnTo>
                    <a:pt x="7165" y="1244"/>
                  </a:lnTo>
                  <a:lnTo>
                    <a:pt x="7105" y="1173"/>
                  </a:lnTo>
                  <a:lnTo>
                    <a:pt x="7044" y="1084"/>
                  </a:lnTo>
                  <a:lnTo>
                    <a:pt x="6668" y="996"/>
                  </a:lnTo>
                  <a:lnTo>
                    <a:pt x="6367" y="836"/>
                  </a:lnTo>
                  <a:lnTo>
                    <a:pt x="6367" y="764"/>
                  </a:lnTo>
                  <a:lnTo>
                    <a:pt x="6307" y="622"/>
                  </a:lnTo>
                  <a:lnTo>
                    <a:pt x="6262" y="551"/>
                  </a:lnTo>
                  <a:lnTo>
                    <a:pt x="6202" y="480"/>
                  </a:lnTo>
                  <a:lnTo>
                    <a:pt x="6111" y="427"/>
                  </a:lnTo>
                  <a:lnTo>
                    <a:pt x="6021" y="409"/>
                  </a:lnTo>
                  <a:lnTo>
                    <a:pt x="5675" y="409"/>
                  </a:lnTo>
                  <a:lnTo>
                    <a:pt x="5223" y="249"/>
                  </a:lnTo>
                  <a:lnTo>
                    <a:pt x="4952" y="0"/>
                  </a:lnTo>
                  <a:lnTo>
                    <a:pt x="4952" y="604"/>
                  </a:lnTo>
                  <a:lnTo>
                    <a:pt x="4802" y="1138"/>
                  </a:lnTo>
                  <a:lnTo>
                    <a:pt x="4486" y="1849"/>
                  </a:lnTo>
                  <a:lnTo>
                    <a:pt x="4531" y="2329"/>
                  </a:lnTo>
                  <a:lnTo>
                    <a:pt x="4471" y="2738"/>
                  </a:lnTo>
                  <a:lnTo>
                    <a:pt x="4245" y="3182"/>
                  </a:lnTo>
                  <a:lnTo>
                    <a:pt x="4109" y="3591"/>
                  </a:lnTo>
                  <a:lnTo>
                    <a:pt x="3883" y="4196"/>
                  </a:lnTo>
                  <a:lnTo>
                    <a:pt x="3733" y="4622"/>
                  </a:lnTo>
                  <a:lnTo>
                    <a:pt x="3327" y="5564"/>
                  </a:lnTo>
                  <a:lnTo>
                    <a:pt x="2860" y="7058"/>
                  </a:lnTo>
                  <a:lnTo>
                    <a:pt x="2469" y="8196"/>
                  </a:lnTo>
                  <a:lnTo>
                    <a:pt x="2122" y="9227"/>
                  </a:lnTo>
                  <a:lnTo>
                    <a:pt x="1731" y="9956"/>
                  </a:lnTo>
                  <a:lnTo>
                    <a:pt x="1565" y="10311"/>
                  </a:lnTo>
                  <a:lnTo>
                    <a:pt x="1294" y="10756"/>
                  </a:lnTo>
                  <a:lnTo>
                    <a:pt x="1099" y="11004"/>
                  </a:lnTo>
                  <a:lnTo>
                    <a:pt x="978" y="11307"/>
                  </a:lnTo>
                  <a:lnTo>
                    <a:pt x="798" y="11698"/>
                  </a:lnTo>
                  <a:lnTo>
                    <a:pt x="421" y="12284"/>
                  </a:lnTo>
                  <a:lnTo>
                    <a:pt x="256" y="12587"/>
                  </a:lnTo>
                  <a:lnTo>
                    <a:pt x="346" y="13280"/>
                  </a:lnTo>
                  <a:lnTo>
                    <a:pt x="346" y="13724"/>
                  </a:lnTo>
                  <a:lnTo>
                    <a:pt x="256" y="13991"/>
                  </a:lnTo>
                  <a:lnTo>
                    <a:pt x="151" y="14098"/>
                  </a:lnTo>
                  <a:lnTo>
                    <a:pt x="75" y="14471"/>
                  </a:lnTo>
                  <a:lnTo>
                    <a:pt x="0" y="15111"/>
                  </a:lnTo>
                  <a:lnTo>
                    <a:pt x="45" y="15520"/>
                  </a:lnTo>
                  <a:lnTo>
                    <a:pt x="166" y="15751"/>
                  </a:lnTo>
                  <a:lnTo>
                    <a:pt x="256" y="15964"/>
                  </a:lnTo>
                  <a:lnTo>
                    <a:pt x="10341" y="19431"/>
                  </a:lnTo>
                  <a:lnTo>
                    <a:pt x="12945" y="20231"/>
                  </a:lnTo>
                  <a:lnTo>
                    <a:pt x="15097" y="20871"/>
                  </a:lnTo>
                  <a:lnTo>
                    <a:pt x="16798" y="21404"/>
                  </a:lnTo>
                  <a:lnTo>
                    <a:pt x="17581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1" name="Google Shape;4851;g21c91014dda_0_4847"/>
            <p:cNvSpPr/>
            <p:nvPr/>
          </p:nvSpPr>
          <p:spPr>
            <a:xfrm>
              <a:off x="1466039" y="209491"/>
              <a:ext cx="998946" cy="16587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559" y="7619"/>
                  </a:moveTo>
                  <a:lnTo>
                    <a:pt x="4539" y="7881"/>
                  </a:lnTo>
                  <a:lnTo>
                    <a:pt x="4458" y="8092"/>
                  </a:lnTo>
                  <a:lnTo>
                    <a:pt x="4397" y="8229"/>
                  </a:lnTo>
                  <a:lnTo>
                    <a:pt x="4356" y="8279"/>
                  </a:lnTo>
                  <a:lnTo>
                    <a:pt x="4458" y="8540"/>
                  </a:lnTo>
                  <a:lnTo>
                    <a:pt x="4640" y="8802"/>
                  </a:lnTo>
                  <a:lnTo>
                    <a:pt x="5126" y="9001"/>
                  </a:lnTo>
                  <a:lnTo>
                    <a:pt x="5329" y="9188"/>
                  </a:lnTo>
                  <a:lnTo>
                    <a:pt x="5410" y="9449"/>
                  </a:lnTo>
                  <a:lnTo>
                    <a:pt x="5410" y="9698"/>
                  </a:lnTo>
                  <a:lnTo>
                    <a:pt x="5147" y="9760"/>
                  </a:lnTo>
                  <a:lnTo>
                    <a:pt x="5045" y="10009"/>
                  </a:lnTo>
                  <a:lnTo>
                    <a:pt x="4701" y="10184"/>
                  </a:lnTo>
                  <a:lnTo>
                    <a:pt x="4458" y="10420"/>
                  </a:lnTo>
                  <a:lnTo>
                    <a:pt x="3992" y="10657"/>
                  </a:lnTo>
                  <a:lnTo>
                    <a:pt x="3809" y="10918"/>
                  </a:lnTo>
                  <a:lnTo>
                    <a:pt x="3688" y="11030"/>
                  </a:lnTo>
                  <a:lnTo>
                    <a:pt x="3526" y="11267"/>
                  </a:lnTo>
                  <a:lnTo>
                    <a:pt x="3262" y="11479"/>
                  </a:lnTo>
                  <a:lnTo>
                    <a:pt x="2513" y="11939"/>
                  </a:lnTo>
                  <a:lnTo>
                    <a:pt x="1965" y="12250"/>
                  </a:lnTo>
                  <a:lnTo>
                    <a:pt x="1844" y="12412"/>
                  </a:lnTo>
                  <a:lnTo>
                    <a:pt x="1743" y="12699"/>
                  </a:lnTo>
                  <a:lnTo>
                    <a:pt x="1925" y="12873"/>
                  </a:lnTo>
                  <a:lnTo>
                    <a:pt x="2107" y="12948"/>
                  </a:lnTo>
                  <a:lnTo>
                    <a:pt x="2229" y="12948"/>
                  </a:lnTo>
                  <a:lnTo>
                    <a:pt x="2472" y="13060"/>
                  </a:lnTo>
                  <a:lnTo>
                    <a:pt x="2391" y="13221"/>
                  </a:lnTo>
                  <a:lnTo>
                    <a:pt x="2391" y="13670"/>
                  </a:lnTo>
                  <a:lnTo>
                    <a:pt x="2310" y="13894"/>
                  </a:lnTo>
                  <a:lnTo>
                    <a:pt x="2290" y="14031"/>
                  </a:lnTo>
                  <a:lnTo>
                    <a:pt x="1884" y="14118"/>
                  </a:lnTo>
                  <a:lnTo>
                    <a:pt x="1743" y="14242"/>
                  </a:lnTo>
                  <a:lnTo>
                    <a:pt x="1743" y="14529"/>
                  </a:lnTo>
                  <a:lnTo>
                    <a:pt x="0" y="19098"/>
                  </a:lnTo>
                  <a:lnTo>
                    <a:pt x="6099" y="19944"/>
                  </a:lnTo>
                  <a:lnTo>
                    <a:pt x="9706" y="20430"/>
                  </a:lnTo>
                  <a:lnTo>
                    <a:pt x="19635" y="21600"/>
                  </a:lnTo>
                  <a:lnTo>
                    <a:pt x="21600" y="14865"/>
                  </a:lnTo>
                  <a:lnTo>
                    <a:pt x="21377" y="14728"/>
                  </a:lnTo>
                  <a:lnTo>
                    <a:pt x="21154" y="14603"/>
                  </a:lnTo>
                  <a:lnTo>
                    <a:pt x="21154" y="14516"/>
                  </a:lnTo>
                  <a:lnTo>
                    <a:pt x="21134" y="14329"/>
                  </a:lnTo>
                  <a:lnTo>
                    <a:pt x="20931" y="14155"/>
                  </a:lnTo>
                  <a:lnTo>
                    <a:pt x="20627" y="13981"/>
                  </a:lnTo>
                  <a:lnTo>
                    <a:pt x="20263" y="13981"/>
                  </a:lnTo>
                  <a:lnTo>
                    <a:pt x="20121" y="14280"/>
                  </a:lnTo>
                  <a:lnTo>
                    <a:pt x="20020" y="14441"/>
                  </a:lnTo>
                  <a:lnTo>
                    <a:pt x="19108" y="14342"/>
                  </a:lnTo>
                  <a:lnTo>
                    <a:pt x="18621" y="14242"/>
                  </a:lnTo>
                  <a:lnTo>
                    <a:pt x="17912" y="14193"/>
                  </a:lnTo>
                  <a:lnTo>
                    <a:pt x="17527" y="14205"/>
                  </a:lnTo>
                  <a:lnTo>
                    <a:pt x="17385" y="14329"/>
                  </a:lnTo>
                  <a:lnTo>
                    <a:pt x="17385" y="14441"/>
                  </a:lnTo>
                  <a:lnTo>
                    <a:pt x="17000" y="14305"/>
                  </a:lnTo>
                  <a:lnTo>
                    <a:pt x="16494" y="14130"/>
                  </a:lnTo>
                  <a:lnTo>
                    <a:pt x="16230" y="14118"/>
                  </a:lnTo>
                  <a:lnTo>
                    <a:pt x="16008" y="14155"/>
                  </a:lnTo>
                  <a:lnTo>
                    <a:pt x="15866" y="14329"/>
                  </a:lnTo>
                  <a:lnTo>
                    <a:pt x="15866" y="14417"/>
                  </a:lnTo>
                  <a:lnTo>
                    <a:pt x="15521" y="14417"/>
                  </a:lnTo>
                  <a:lnTo>
                    <a:pt x="15339" y="14217"/>
                  </a:lnTo>
                  <a:lnTo>
                    <a:pt x="15339" y="13794"/>
                  </a:lnTo>
                  <a:lnTo>
                    <a:pt x="15136" y="13446"/>
                  </a:lnTo>
                  <a:lnTo>
                    <a:pt x="15136" y="13097"/>
                  </a:lnTo>
                  <a:lnTo>
                    <a:pt x="14751" y="13097"/>
                  </a:lnTo>
                  <a:lnTo>
                    <a:pt x="14326" y="12910"/>
                  </a:lnTo>
                  <a:lnTo>
                    <a:pt x="14143" y="12773"/>
                  </a:lnTo>
                  <a:lnTo>
                    <a:pt x="14143" y="12039"/>
                  </a:lnTo>
                  <a:lnTo>
                    <a:pt x="13779" y="11840"/>
                  </a:lnTo>
                  <a:lnTo>
                    <a:pt x="13779" y="11304"/>
                  </a:lnTo>
                  <a:lnTo>
                    <a:pt x="13617" y="10856"/>
                  </a:lnTo>
                  <a:lnTo>
                    <a:pt x="13475" y="10607"/>
                  </a:lnTo>
                  <a:lnTo>
                    <a:pt x="13333" y="10383"/>
                  </a:lnTo>
                  <a:lnTo>
                    <a:pt x="13130" y="10383"/>
                  </a:lnTo>
                  <a:lnTo>
                    <a:pt x="12806" y="10545"/>
                  </a:lnTo>
                  <a:lnTo>
                    <a:pt x="12603" y="10520"/>
                  </a:lnTo>
                  <a:lnTo>
                    <a:pt x="12360" y="10632"/>
                  </a:lnTo>
                  <a:lnTo>
                    <a:pt x="12036" y="10769"/>
                  </a:lnTo>
                  <a:lnTo>
                    <a:pt x="11854" y="10781"/>
                  </a:lnTo>
                  <a:lnTo>
                    <a:pt x="11854" y="10632"/>
                  </a:lnTo>
                  <a:lnTo>
                    <a:pt x="11489" y="10470"/>
                  </a:lnTo>
                  <a:lnTo>
                    <a:pt x="11307" y="10383"/>
                  </a:lnTo>
                  <a:lnTo>
                    <a:pt x="11590" y="9960"/>
                  </a:lnTo>
                  <a:lnTo>
                    <a:pt x="11813" y="9748"/>
                  </a:lnTo>
                  <a:lnTo>
                    <a:pt x="12117" y="9748"/>
                  </a:lnTo>
                  <a:lnTo>
                    <a:pt x="12239" y="9624"/>
                  </a:lnTo>
                  <a:lnTo>
                    <a:pt x="12036" y="9300"/>
                  </a:lnTo>
                  <a:lnTo>
                    <a:pt x="12117" y="8914"/>
                  </a:lnTo>
                  <a:lnTo>
                    <a:pt x="12380" y="8540"/>
                  </a:lnTo>
                  <a:lnTo>
                    <a:pt x="12664" y="8179"/>
                  </a:lnTo>
                  <a:lnTo>
                    <a:pt x="13029" y="7806"/>
                  </a:lnTo>
                  <a:lnTo>
                    <a:pt x="12948" y="7582"/>
                  </a:lnTo>
                  <a:lnTo>
                    <a:pt x="12158" y="7495"/>
                  </a:lnTo>
                  <a:lnTo>
                    <a:pt x="12158" y="7407"/>
                  </a:lnTo>
                  <a:lnTo>
                    <a:pt x="11874" y="7208"/>
                  </a:lnTo>
                  <a:lnTo>
                    <a:pt x="11611" y="6860"/>
                  </a:lnTo>
                  <a:lnTo>
                    <a:pt x="11570" y="6412"/>
                  </a:lnTo>
                  <a:lnTo>
                    <a:pt x="11307" y="6113"/>
                  </a:lnTo>
                  <a:lnTo>
                    <a:pt x="10861" y="5826"/>
                  </a:lnTo>
                  <a:lnTo>
                    <a:pt x="10374" y="5378"/>
                  </a:lnTo>
                  <a:lnTo>
                    <a:pt x="10212" y="5079"/>
                  </a:lnTo>
                  <a:lnTo>
                    <a:pt x="9908" y="4768"/>
                  </a:lnTo>
                  <a:lnTo>
                    <a:pt x="9908" y="4594"/>
                  </a:lnTo>
                  <a:lnTo>
                    <a:pt x="9625" y="4407"/>
                  </a:lnTo>
                  <a:lnTo>
                    <a:pt x="9625" y="3971"/>
                  </a:lnTo>
                  <a:lnTo>
                    <a:pt x="9361" y="3710"/>
                  </a:lnTo>
                  <a:lnTo>
                    <a:pt x="9199" y="3561"/>
                  </a:lnTo>
                  <a:lnTo>
                    <a:pt x="9199" y="3386"/>
                  </a:lnTo>
                  <a:lnTo>
                    <a:pt x="9341" y="2789"/>
                  </a:lnTo>
                  <a:lnTo>
                    <a:pt x="9605" y="2079"/>
                  </a:lnTo>
                  <a:lnTo>
                    <a:pt x="9848" y="1457"/>
                  </a:lnTo>
                  <a:lnTo>
                    <a:pt x="10010" y="1033"/>
                  </a:lnTo>
                  <a:lnTo>
                    <a:pt x="10212" y="473"/>
                  </a:lnTo>
                  <a:lnTo>
                    <a:pt x="7234" y="0"/>
                  </a:lnTo>
                  <a:lnTo>
                    <a:pt x="6869" y="1058"/>
                  </a:lnTo>
                  <a:lnTo>
                    <a:pt x="6059" y="3349"/>
                  </a:lnTo>
                  <a:lnTo>
                    <a:pt x="5572" y="4619"/>
                  </a:lnTo>
                  <a:lnTo>
                    <a:pt x="5126" y="5739"/>
                  </a:lnTo>
                  <a:lnTo>
                    <a:pt x="4762" y="6586"/>
                  </a:lnTo>
                  <a:lnTo>
                    <a:pt x="4620" y="6847"/>
                  </a:lnTo>
                  <a:lnTo>
                    <a:pt x="4539" y="6984"/>
                  </a:lnTo>
                  <a:lnTo>
                    <a:pt x="4417" y="7084"/>
                  </a:lnTo>
                  <a:lnTo>
                    <a:pt x="4356" y="7171"/>
                  </a:lnTo>
                  <a:lnTo>
                    <a:pt x="4356" y="7246"/>
                  </a:lnTo>
                  <a:lnTo>
                    <a:pt x="4397" y="7295"/>
                  </a:lnTo>
                  <a:lnTo>
                    <a:pt x="4498" y="7407"/>
                  </a:lnTo>
                  <a:lnTo>
                    <a:pt x="4559" y="7495"/>
                  </a:lnTo>
                  <a:lnTo>
                    <a:pt x="4559" y="76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2" name="Google Shape;4852;g21c91014dda_0_4847"/>
            <p:cNvSpPr/>
            <p:nvPr/>
          </p:nvSpPr>
          <p:spPr>
            <a:xfrm>
              <a:off x="1890935" y="246797"/>
              <a:ext cx="1708020" cy="11192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146"/>
                  </a:moveTo>
                  <a:lnTo>
                    <a:pt x="17095" y="4261"/>
                  </a:lnTo>
                  <a:lnTo>
                    <a:pt x="13325" y="3505"/>
                  </a:lnTo>
                  <a:lnTo>
                    <a:pt x="11594" y="3136"/>
                  </a:lnTo>
                  <a:lnTo>
                    <a:pt x="10184" y="2841"/>
                  </a:lnTo>
                  <a:lnTo>
                    <a:pt x="8607" y="2453"/>
                  </a:lnTo>
                  <a:lnTo>
                    <a:pt x="5382" y="1531"/>
                  </a:lnTo>
                  <a:lnTo>
                    <a:pt x="3888" y="1070"/>
                  </a:lnTo>
                  <a:lnTo>
                    <a:pt x="1529" y="295"/>
                  </a:lnTo>
                  <a:lnTo>
                    <a:pt x="593" y="0"/>
                  </a:lnTo>
                  <a:lnTo>
                    <a:pt x="474" y="830"/>
                  </a:lnTo>
                  <a:lnTo>
                    <a:pt x="379" y="1457"/>
                  </a:lnTo>
                  <a:lnTo>
                    <a:pt x="237" y="2380"/>
                  </a:lnTo>
                  <a:lnTo>
                    <a:pt x="83" y="3431"/>
                  </a:lnTo>
                  <a:lnTo>
                    <a:pt x="0" y="4316"/>
                  </a:lnTo>
                  <a:lnTo>
                    <a:pt x="0" y="4575"/>
                  </a:lnTo>
                  <a:lnTo>
                    <a:pt x="95" y="4796"/>
                  </a:lnTo>
                  <a:lnTo>
                    <a:pt x="249" y="5183"/>
                  </a:lnTo>
                  <a:lnTo>
                    <a:pt x="249" y="5829"/>
                  </a:lnTo>
                  <a:lnTo>
                    <a:pt x="415" y="6106"/>
                  </a:lnTo>
                  <a:lnTo>
                    <a:pt x="415" y="6364"/>
                  </a:lnTo>
                  <a:lnTo>
                    <a:pt x="593" y="6825"/>
                  </a:lnTo>
                  <a:lnTo>
                    <a:pt x="688" y="7268"/>
                  </a:lnTo>
                  <a:lnTo>
                    <a:pt x="972" y="7932"/>
                  </a:lnTo>
                  <a:lnTo>
                    <a:pt x="1233" y="8356"/>
                  </a:lnTo>
                  <a:lnTo>
                    <a:pt x="1387" y="8799"/>
                  </a:lnTo>
                  <a:lnTo>
                    <a:pt x="1411" y="9463"/>
                  </a:lnTo>
                  <a:lnTo>
                    <a:pt x="1565" y="9979"/>
                  </a:lnTo>
                  <a:lnTo>
                    <a:pt x="1731" y="10274"/>
                  </a:lnTo>
                  <a:lnTo>
                    <a:pt x="1731" y="10403"/>
                  </a:lnTo>
                  <a:lnTo>
                    <a:pt x="2193" y="10533"/>
                  </a:lnTo>
                  <a:lnTo>
                    <a:pt x="2241" y="10865"/>
                  </a:lnTo>
                  <a:lnTo>
                    <a:pt x="2027" y="11418"/>
                  </a:lnTo>
                  <a:lnTo>
                    <a:pt x="1861" y="11953"/>
                  </a:lnTo>
                  <a:lnTo>
                    <a:pt x="1707" y="12506"/>
                  </a:lnTo>
                  <a:lnTo>
                    <a:pt x="1660" y="13078"/>
                  </a:lnTo>
                  <a:lnTo>
                    <a:pt x="1778" y="13558"/>
                  </a:lnTo>
                  <a:lnTo>
                    <a:pt x="1707" y="13742"/>
                  </a:lnTo>
                  <a:lnTo>
                    <a:pt x="1529" y="13742"/>
                  </a:lnTo>
                  <a:lnTo>
                    <a:pt x="1399" y="14056"/>
                  </a:lnTo>
                  <a:lnTo>
                    <a:pt x="1233" y="14683"/>
                  </a:lnTo>
                  <a:lnTo>
                    <a:pt x="1340" y="14812"/>
                  </a:lnTo>
                  <a:lnTo>
                    <a:pt x="1553" y="15052"/>
                  </a:lnTo>
                  <a:lnTo>
                    <a:pt x="1553" y="15273"/>
                  </a:lnTo>
                  <a:lnTo>
                    <a:pt x="1660" y="15255"/>
                  </a:lnTo>
                  <a:lnTo>
                    <a:pt x="1849" y="15052"/>
                  </a:lnTo>
                  <a:lnTo>
                    <a:pt x="1992" y="14886"/>
                  </a:lnTo>
                  <a:lnTo>
                    <a:pt x="2110" y="14923"/>
                  </a:lnTo>
                  <a:lnTo>
                    <a:pt x="2300" y="14683"/>
                  </a:lnTo>
                  <a:lnTo>
                    <a:pt x="2418" y="14683"/>
                  </a:lnTo>
                  <a:lnTo>
                    <a:pt x="2501" y="15015"/>
                  </a:lnTo>
                  <a:lnTo>
                    <a:pt x="2584" y="15384"/>
                  </a:lnTo>
                  <a:lnTo>
                    <a:pt x="2679" y="16048"/>
                  </a:lnTo>
                  <a:lnTo>
                    <a:pt x="2679" y="16841"/>
                  </a:lnTo>
                  <a:lnTo>
                    <a:pt x="2893" y="17136"/>
                  </a:lnTo>
                  <a:lnTo>
                    <a:pt x="2893" y="18224"/>
                  </a:lnTo>
                  <a:lnTo>
                    <a:pt x="2999" y="18427"/>
                  </a:lnTo>
                  <a:lnTo>
                    <a:pt x="3248" y="18704"/>
                  </a:lnTo>
                  <a:lnTo>
                    <a:pt x="3474" y="18704"/>
                  </a:lnTo>
                  <a:lnTo>
                    <a:pt x="3474" y="19220"/>
                  </a:lnTo>
                  <a:lnTo>
                    <a:pt x="3592" y="19737"/>
                  </a:lnTo>
                  <a:lnTo>
                    <a:pt x="3592" y="20364"/>
                  </a:lnTo>
                  <a:lnTo>
                    <a:pt x="3699" y="20659"/>
                  </a:lnTo>
                  <a:lnTo>
                    <a:pt x="3900" y="20659"/>
                  </a:lnTo>
                  <a:lnTo>
                    <a:pt x="3900" y="20530"/>
                  </a:lnTo>
                  <a:lnTo>
                    <a:pt x="3983" y="20272"/>
                  </a:lnTo>
                  <a:lnTo>
                    <a:pt x="4114" y="20217"/>
                  </a:lnTo>
                  <a:lnTo>
                    <a:pt x="4268" y="20235"/>
                  </a:lnTo>
                  <a:lnTo>
                    <a:pt x="4564" y="20493"/>
                  </a:lnTo>
                  <a:lnTo>
                    <a:pt x="4789" y="20696"/>
                  </a:lnTo>
                  <a:lnTo>
                    <a:pt x="4789" y="20530"/>
                  </a:lnTo>
                  <a:lnTo>
                    <a:pt x="4872" y="20346"/>
                  </a:lnTo>
                  <a:lnTo>
                    <a:pt x="5098" y="20327"/>
                  </a:lnTo>
                  <a:lnTo>
                    <a:pt x="5513" y="20401"/>
                  </a:lnTo>
                  <a:lnTo>
                    <a:pt x="5797" y="20549"/>
                  </a:lnTo>
                  <a:lnTo>
                    <a:pt x="6331" y="20696"/>
                  </a:lnTo>
                  <a:lnTo>
                    <a:pt x="6390" y="20456"/>
                  </a:lnTo>
                  <a:lnTo>
                    <a:pt x="6473" y="20014"/>
                  </a:lnTo>
                  <a:lnTo>
                    <a:pt x="6686" y="20014"/>
                  </a:lnTo>
                  <a:lnTo>
                    <a:pt x="6864" y="20272"/>
                  </a:lnTo>
                  <a:lnTo>
                    <a:pt x="6983" y="20530"/>
                  </a:lnTo>
                  <a:lnTo>
                    <a:pt x="6995" y="20807"/>
                  </a:lnTo>
                  <a:lnTo>
                    <a:pt x="6995" y="20936"/>
                  </a:lnTo>
                  <a:lnTo>
                    <a:pt x="7125" y="21120"/>
                  </a:lnTo>
                  <a:lnTo>
                    <a:pt x="7255" y="21323"/>
                  </a:lnTo>
                  <a:lnTo>
                    <a:pt x="7516" y="18981"/>
                  </a:lnTo>
                  <a:lnTo>
                    <a:pt x="20569" y="21600"/>
                  </a:lnTo>
                  <a:lnTo>
                    <a:pt x="20580" y="21600"/>
                  </a:lnTo>
                  <a:lnTo>
                    <a:pt x="20829" y="17726"/>
                  </a:lnTo>
                  <a:lnTo>
                    <a:pt x="21600" y="514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3" name="Google Shape;4853;g21c91014dda_0_4847"/>
            <p:cNvSpPr/>
            <p:nvPr/>
          </p:nvSpPr>
          <p:spPr>
            <a:xfrm>
              <a:off x="8379772" y="384544"/>
              <a:ext cx="604962" cy="97572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28" y="21600"/>
                  </a:moveTo>
                  <a:lnTo>
                    <a:pt x="6028" y="21431"/>
                  </a:lnTo>
                  <a:lnTo>
                    <a:pt x="6329" y="21050"/>
                  </a:lnTo>
                  <a:lnTo>
                    <a:pt x="6329" y="20965"/>
                  </a:lnTo>
                  <a:lnTo>
                    <a:pt x="6195" y="20585"/>
                  </a:lnTo>
                  <a:lnTo>
                    <a:pt x="6195" y="20373"/>
                  </a:lnTo>
                  <a:lnTo>
                    <a:pt x="6631" y="20225"/>
                  </a:lnTo>
                  <a:lnTo>
                    <a:pt x="6865" y="20225"/>
                  </a:lnTo>
                  <a:lnTo>
                    <a:pt x="6865" y="19759"/>
                  </a:lnTo>
                  <a:lnTo>
                    <a:pt x="7100" y="19611"/>
                  </a:lnTo>
                  <a:lnTo>
                    <a:pt x="7100" y="19357"/>
                  </a:lnTo>
                  <a:lnTo>
                    <a:pt x="7300" y="19357"/>
                  </a:lnTo>
                  <a:lnTo>
                    <a:pt x="7635" y="19167"/>
                  </a:lnTo>
                  <a:lnTo>
                    <a:pt x="8071" y="19167"/>
                  </a:lnTo>
                  <a:lnTo>
                    <a:pt x="8071" y="18723"/>
                  </a:lnTo>
                  <a:lnTo>
                    <a:pt x="7669" y="18638"/>
                  </a:lnTo>
                  <a:lnTo>
                    <a:pt x="7468" y="18638"/>
                  </a:lnTo>
                  <a:lnTo>
                    <a:pt x="7535" y="18448"/>
                  </a:lnTo>
                  <a:lnTo>
                    <a:pt x="7568" y="18342"/>
                  </a:lnTo>
                  <a:lnTo>
                    <a:pt x="7702" y="18088"/>
                  </a:lnTo>
                  <a:lnTo>
                    <a:pt x="7803" y="17940"/>
                  </a:lnTo>
                  <a:lnTo>
                    <a:pt x="8071" y="17665"/>
                  </a:lnTo>
                  <a:lnTo>
                    <a:pt x="8372" y="17771"/>
                  </a:lnTo>
                  <a:lnTo>
                    <a:pt x="8372" y="17919"/>
                  </a:lnTo>
                  <a:lnTo>
                    <a:pt x="8673" y="17855"/>
                  </a:lnTo>
                  <a:lnTo>
                    <a:pt x="8908" y="17665"/>
                  </a:lnTo>
                  <a:lnTo>
                    <a:pt x="8908" y="17432"/>
                  </a:lnTo>
                  <a:lnTo>
                    <a:pt x="9209" y="17623"/>
                  </a:lnTo>
                  <a:lnTo>
                    <a:pt x="9511" y="17729"/>
                  </a:lnTo>
                  <a:lnTo>
                    <a:pt x="9712" y="17729"/>
                  </a:lnTo>
                  <a:lnTo>
                    <a:pt x="9712" y="17263"/>
                  </a:lnTo>
                  <a:lnTo>
                    <a:pt x="9511" y="17263"/>
                  </a:lnTo>
                  <a:lnTo>
                    <a:pt x="9209" y="17009"/>
                  </a:lnTo>
                  <a:lnTo>
                    <a:pt x="9980" y="17009"/>
                  </a:lnTo>
                  <a:lnTo>
                    <a:pt x="10415" y="17094"/>
                  </a:lnTo>
                  <a:lnTo>
                    <a:pt x="10817" y="17009"/>
                  </a:lnTo>
                  <a:lnTo>
                    <a:pt x="11051" y="16586"/>
                  </a:lnTo>
                  <a:lnTo>
                    <a:pt x="10817" y="16078"/>
                  </a:lnTo>
                  <a:lnTo>
                    <a:pt x="11252" y="16078"/>
                  </a:lnTo>
                  <a:lnTo>
                    <a:pt x="11855" y="16438"/>
                  </a:lnTo>
                  <a:lnTo>
                    <a:pt x="12257" y="16375"/>
                  </a:lnTo>
                  <a:lnTo>
                    <a:pt x="12692" y="16078"/>
                  </a:lnTo>
                  <a:lnTo>
                    <a:pt x="12826" y="15613"/>
                  </a:lnTo>
                  <a:lnTo>
                    <a:pt x="12692" y="15232"/>
                  </a:lnTo>
                  <a:lnTo>
                    <a:pt x="12826" y="14851"/>
                  </a:lnTo>
                  <a:lnTo>
                    <a:pt x="12826" y="14513"/>
                  </a:lnTo>
                  <a:lnTo>
                    <a:pt x="12592" y="14217"/>
                  </a:lnTo>
                  <a:lnTo>
                    <a:pt x="12625" y="14005"/>
                  </a:lnTo>
                  <a:lnTo>
                    <a:pt x="12826" y="13709"/>
                  </a:lnTo>
                  <a:lnTo>
                    <a:pt x="12826" y="13540"/>
                  </a:lnTo>
                  <a:lnTo>
                    <a:pt x="13328" y="13857"/>
                  </a:lnTo>
                  <a:lnTo>
                    <a:pt x="13697" y="14111"/>
                  </a:lnTo>
                  <a:lnTo>
                    <a:pt x="14601" y="14090"/>
                  </a:lnTo>
                  <a:lnTo>
                    <a:pt x="14601" y="13540"/>
                  </a:lnTo>
                  <a:lnTo>
                    <a:pt x="14969" y="13265"/>
                  </a:lnTo>
                  <a:lnTo>
                    <a:pt x="15438" y="13455"/>
                  </a:lnTo>
                  <a:lnTo>
                    <a:pt x="15606" y="13709"/>
                  </a:lnTo>
                  <a:lnTo>
                    <a:pt x="15606" y="14026"/>
                  </a:lnTo>
                  <a:lnTo>
                    <a:pt x="16074" y="13984"/>
                  </a:lnTo>
                  <a:lnTo>
                    <a:pt x="16543" y="13645"/>
                  </a:lnTo>
                  <a:lnTo>
                    <a:pt x="16275" y="13455"/>
                  </a:lnTo>
                  <a:lnTo>
                    <a:pt x="15840" y="13180"/>
                  </a:lnTo>
                  <a:lnTo>
                    <a:pt x="15907" y="12947"/>
                  </a:lnTo>
                  <a:lnTo>
                    <a:pt x="15974" y="12863"/>
                  </a:lnTo>
                  <a:lnTo>
                    <a:pt x="16543" y="13159"/>
                  </a:lnTo>
                  <a:lnTo>
                    <a:pt x="17113" y="13392"/>
                  </a:lnTo>
                  <a:lnTo>
                    <a:pt x="17414" y="13243"/>
                  </a:lnTo>
                  <a:lnTo>
                    <a:pt x="17280" y="12863"/>
                  </a:lnTo>
                  <a:lnTo>
                    <a:pt x="17983" y="12863"/>
                  </a:lnTo>
                  <a:lnTo>
                    <a:pt x="17983" y="12249"/>
                  </a:lnTo>
                  <a:lnTo>
                    <a:pt x="18954" y="12249"/>
                  </a:lnTo>
                  <a:lnTo>
                    <a:pt x="19189" y="12038"/>
                  </a:lnTo>
                  <a:lnTo>
                    <a:pt x="19189" y="11741"/>
                  </a:lnTo>
                  <a:lnTo>
                    <a:pt x="19457" y="11741"/>
                  </a:lnTo>
                  <a:lnTo>
                    <a:pt x="19892" y="11530"/>
                  </a:lnTo>
                  <a:lnTo>
                    <a:pt x="20294" y="11213"/>
                  </a:lnTo>
                  <a:lnTo>
                    <a:pt x="21098" y="11213"/>
                  </a:lnTo>
                  <a:lnTo>
                    <a:pt x="21332" y="11043"/>
                  </a:lnTo>
                  <a:lnTo>
                    <a:pt x="21600" y="10366"/>
                  </a:lnTo>
                  <a:lnTo>
                    <a:pt x="21433" y="10134"/>
                  </a:lnTo>
                  <a:lnTo>
                    <a:pt x="20863" y="10134"/>
                  </a:lnTo>
                  <a:lnTo>
                    <a:pt x="20830" y="9901"/>
                  </a:lnTo>
                  <a:lnTo>
                    <a:pt x="20964" y="9689"/>
                  </a:lnTo>
                  <a:lnTo>
                    <a:pt x="20964" y="9605"/>
                  </a:lnTo>
                  <a:lnTo>
                    <a:pt x="20595" y="9414"/>
                  </a:lnTo>
                  <a:lnTo>
                    <a:pt x="20227" y="8843"/>
                  </a:lnTo>
                  <a:lnTo>
                    <a:pt x="19222" y="8843"/>
                  </a:lnTo>
                  <a:lnTo>
                    <a:pt x="18854" y="8399"/>
                  </a:lnTo>
                  <a:lnTo>
                    <a:pt x="18787" y="7828"/>
                  </a:lnTo>
                  <a:lnTo>
                    <a:pt x="18720" y="7426"/>
                  </a:lnTo>
                  <a:lnTo>
                    <a:pt x="18385" y="7024"/>
                  </a:lnTo>
                  <a:lnTo>
                    <a:pt x="17983" y="7129"/>
                  </a:lnTo>
                  <a:lnTo>
                    <a:pt x="17414" y="7214"/>
                  </a:lnTo>
                  <a:lnTo>
                    <a:pt x="16811" y="7299"/>
                  </a:lnTo>
                  <a:lnTo>
                    <a:pt x="16041" y="7108"/>
                  </a:lnTo>
                  <a:lnTo>
                    <a:pt x="15606" y="6452"/>
                  </a:lnTo>
                  <a:lnTo>
                    <a:pt x="15237" y="5585"/>
                  </a:lnTo>
                  <a:lnTo>
                    <a:pt x="14634" y="4570"/>
                  </a:lnTo>
                  <a:lnTo>
                    <a:pt x="14233" y="3554"/>
                  </a:lnTo>
                  <a:lnTo>
                    <a:pt x="13797" y="2898"/>
                  </a:lnTo>
                  <a:lnTo>
                    <a:pt x="13630" y="2052"/>
                  </a:lnTo>
                  <a:lnTo>
                    <a:pt x="13161" y="1206"/>
                  </a:lnTo>
                  <a:lnTo>
                    <a:pt x="12793" y="889"/>
                  </a:lnTo>
                  <a:lnTo>
                    <a:pt x="10348" y="0"/>
                  </a:lnTo>
                  <a:lnTo>
                    <a:pt x="9846" y="317"/>
                  </a:lnTo>
                  <a:lnTo>
                    <a:pt x="9209" y="740"/>
                  </a:lnTo>
                  <a:lnTo>
                    <a:pt x="8305" y="1206"/>
                  </a:lnTo>
                  <a:lnTo>
                    <a:pt x="7769" y="1164"/>
                  </a:lnTo>
                  <a:lnTo>
                    <a:pt x="7167" y="973"/>
                  </a:lnTo>
                  <a:lnTo>
                    <a:pt x="6396" y="698"/>
                  </a:lnTo>
                  <a:lnTo>
                    <a:pt x="5559" y="444"/>
                  </a:lnTo>
                  <a:lnTo>
                    <a:pt x="5291" y="444"/>
                  </a:lnTo>
                  <a:lnTo>
                    <a:pt x="5023" y="783"/>
                  </a:lnTo>
                  <a:lnTo>
                    <a:pt x="4086" y="2412"/>
                  </a:lnTo>
                  <a:lnTo>
                    <a:pt x="3717" y="3787"/>
                  </a:lnTo>
                  <a:lnTo>
                    <a:pt x="2780" y="5225"/>
                  </a:lnTo>
                  <a:lnTo>
                    <a:pt x="2545" y="6220"/>
                  </a:lnTo>
                  <a:lnTo>
                    <a:pt x="2143" y="7362"/>
                  </a:lnTo>
                  <a:lnTo>
                    <a:pt x="2545" y="8018"/>
                  </a:lnTo>
                  <a:lnTo>
                    <a:pt x="2780" y="8166"/>
                  </a:lnTo>
                  <a:lnTo>
                    <a:pt x="2679" y="8483"/>
                  </a:lnTo>
                  <a:lnTo>
                    <a:pt x="2143" y="8737"/>
                  </a:lnTo>
                  <a:lnTo>
                    <a:pt x="2143" y="9457"/>
                  </a:lnTo>
                  <a:lnTo>
                    <a:pt x="1808" y="9986"/>
                  </a:lnTo>
                  <a:lnTo>
                    <a:pt x="1808" y="10811"/>
                  </a:lnTo>
                  <a:lnTo>
                    <a:pt x="1440" y="10980"/>
                  </a:lnTo>
                  <a:lnTo>
                    <a:pt x="1440" y="11636"/>
                  </a:lnTo>
                  <a:lnTo>
                    <a:pt x="234" y="11530"/>
                  </a:lnTo>
                  <a:lnTo>
                    <a:pt x="0" y="11868"/>
                  </a:lnTo>
                  <a:lnTo>
                    <a:pt x="4420" y="20585"/>
                  </a:lnTo>
                  <a:lnTo>
                    <a:pt x="6028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4" name="Google Shape;4854;g21c91014dda_0_4847"/>
            <p:cNvSpPr/>
            <p:nvPr/>
          </p:nvSpPr>
          <p:spPr>
            <a:xfrm>
              <a:off x="7220448" y="1053193"/>
              <a:ext cx="1246536" cy="9355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7739"/>
                  </a:moveTo>
                  <a:lnTo>
                    <a:pt x="910" y="16525"/>
                  </a:lnTo>
                  <a:lnTo>
                    <a:pt x="1154" y="16084"/>
                  </a:lnTo>
                  <a:lnTo>
                    <a:pt x="1430" y="15665"/>
                  </a:lnTo>
                  <a:lnTo>
                    <a:pt x="1609" y="15466"/>
                  </a:lnTo>
                  <a:lnTo>
                    <a:pt x="1918" y="15069"/>
                  </a:lnTo>
                  <a:lnTo>
                    <a:pt x="1918" y="14496"/>
                  </a:lnTo>
                  <a:lnTo>
                    <a:pt x="1593" y="13172"/>
                  </a:lnTo>
                  <a:lnTo>
                    <a:pt x="1300" y="12422"/>
                  </a:lnTo>
                  <a:lnTo>
                    <a:pt x="1609" y="11980"/>
                  </a:lnTo>
                  <a:lnTo>
                    <a:pt x="2779" y="11649"/>
                  </a:lnTo>
                  <a:lnTo>
                    <a:pt x="5087" y="11649"/>
                  </a:lnTo>
                  <a:lnTo>
                    <a:pt x="5672" y="11318"/>
                  </a:lnTo>
                  <a:lnTo>
                    <a:pt x="5916" y="11318"/>
                  </a:lnTo>
                  <a:lnTo>
                    <a:pt x="6859" y="10943"/>
                  </a:lnTo>
                  <a:lnTo>
                    <a:pt x="7428" y="10149"/>
                  </a:lnTo>
                  <a:lnTo>
                    <a:pt x="7964" y="9686"/>
                  </a:lnTo>
                  <a:lnTo>
                    <a:pt x="8289" y="9443"/>
                  </a:lnTo>
                  <a:lnTo>
                    <a:pt x="8289" y="8583"/>
                  </a:lnTo>
                  <a:lnTo>
                    <a:pt x="8045" y="7943"/>
                  </a:lnTo>
                  <a:lnTo>
                    <a:pt x="8289" y="7722"/>
                  </a:lnTo>
                  <a:lnTo>
                    <a:pt x="8419" y="7104"/>
                  </a:lnTo>
                  <a:lnTo>
                    <a:pt x="7883" y="7369"/>
                  </a:lnTo>
                  <a:lnTo>
                    <a:pt x="7785" y="7104"/>
                  </a:lnTo>
                  <a:lnTo>
                    <a:pt x="7639" y="6751"/>
                  </a:lnTo>
                  <a:lnTo>
                    <a:pt x="8061" y="6266"/>
                  </a:lnTo>
                  <a:lnTo>
                    <a:pt x="8744" y="5406"/>
                  </a:lnTo>
                  <a:lnTo>
                    <a:pt x="9037" y="4567"/>
                  </a:lnTo>
                  <a:lnTo>
                    <a:pt x="9167" y="3927"/>
                  </a:lnTo>
                  <a:lnTo>
                    <a:pt x="9817" y="2846"/>
                  </a:lnTo>
                  <a:lnTo>
                    <a:pt x="10353" y="1853"/>
                  </a:lnTo>
                  <a:lnTo>
                    <a:pt x="11036" y="1236"/>
                  </a:lnTo>
                  <a:lnTo>
                    <a:pt x="11670" y="1015"/>
                  </a:lnTo>
                  <a:lnTo>
                    <a:pt x="12596" y="662"/>
                  </a:lnTo>
                  <a:lnTo>
                    <a:pt x="13165" y="309"/>
                  </a:lnTo>
                  <a:lnTo>
                    <a:pt x="14563" y="0"/>
                  </a:lnTo>
                  <a:lnTo>
                    <a:pt x="14563" y="1324"/>
                  </a:lnTo>
                  <a:lnTo>
                    <a:pt x="14774" y="2052"/>
                  </a:lnTo>
                  <a:lnTo>
                    <a:pt x="15034" y="2846"/>
                  </a:lnTo>
                  <a:lnTo>
                    <a:pt x="15294" y="2979"/>
                  </a:lnTo>
                  <a:lnTo>
                    <a:pt x="15554" y="3905"/>
                  </a:lnTo>
                  <a:lnTo>
                    <a:pt x="15294" y="4148"/>
                  </a:lnTo>
                  <a:lnTo>
                    <a:pt x="15213" y="4942"/>
                  </a:lnTo>
                  <a:lnTo>
                    <a:pt x="15554" y="5869"/>
                  </a:lnTo>
                  <a:lnTo>
                    <a:pt x="15847" y="6906"/>
                  </a:lnTo>
                  <a:lnTo>
                    <a:pt x="16155" y="7104"/>
                  </a:lnTo>
                  <a:lnTo>
                    <a:pt x="16318" y="8494"/>
                  </a:lnTo>
                  <a:lnTo>
                    <a:pt x="16480" y="9598"/>
                  </a:lnTo>
                  <a:lnTo>
                    <a:pt x="16838" y="10657"/>
                  </a:lnTo>
                  <a:lnTo>
                    <a:pt x="16838" y="14584"/>
                  </a:lnTo>
                  <a:lnTo>
                    <a:pt x="17147" y="16923"/>
                  </a:lnTo>
                  <a:lnTo>
                    <a:pt x="17147" y="17739"/>
                  </a:lnTo>
                  <a:lnTo>
                    <a:pt x="17553" y="18423"/>
                  </a:lnTo>
                  <a:lnTo>
                    <a:pt x="17130" y="19173"/>
                  </a:lnTo>
                  <a:lnTo>
                    <a:pt x="17260" y="19614"/>
                  </a:lnTo>
                  <a:lnTo>
                    <a:pt x="16659" y="20740"/>
                  </a:lnTo>
                  <a:lnTo>
                    <a:pt x="17195" y="20431"/>
                  </a:lnTo>
                  <a:lnTo>
                    <a:pt x="17683" y="20166"/>
                  </a:lnTo>
                  <a:lnTo>
                    <a:pt x="18236" y="19725"/>
                  </a:lnTo>
                  <a:lnTo>
                    <a:pt x="18431" y="19416"/>
                  </a:lnTo>
                  <a:lnTo>
                    <a:pt x="18951" y="19261"/>
                  </a:lnTo>
                  <a:lnTo>
                    <a:pt x="19406" y="19173"/>
                  </a:lnTo>
                  <a:lnTo>
                    <a:pt x="19585" y="18997"/>
                  </a:lnTo>
                  <a:lnTo>
                    <a:pt x="20105" y="18599"/>
                  </a:lnTo>
                  <a:lnTo>
                    <a:pt x="20560" y="17893"/>
                  </a:lnTo>
                  <a:lnTo>
                    <a:pt x="20105" y="19085"/>
                  </a:lnTo>
                  <a:lnTo>
                    <a:pt x="20560" y="18842"/>
                  </a:lnTo>
                  <a:lnTo>
                    <a:pt x="20869" y="18357"/>
                  </a:lnTo>
                  <a:lnTo>
                    <a:pt x="21080" y="18224"/>
                  </a:lnTo>
                  <a:lnTo>
                    <a:pt x="21437" y="18026"/>
                  </a:lnTo>
                  <a:lnTo>
                    <a:pt x="21600" y="18026"/>
                  </a:lnTo>
                  <a:lnTo>
                    <a:pt x="20869" y="19085"/>
                  </a:lnTo>
                  <a:lnTo>
                    <a:pt x="20105" y="19769"/>
                  </a:lnTo>
                  <a:lnTo>
                    <a:pt x="19585" y="20078"/>
                  </a:lnTo>
                  <a:lnTo>
                    <a:pt x="19113" y="20740"/>
                  </a:lnTo>
                  <a:lnTo>
                    <a:pt x="18431" y="21026"/>
                  </a:lnTo>
                  <a:lnTo>
                    <a:pt x="17586" y="21313"/>
                  </a:lnTo>
                  <a:lnTo>
                    <a:pt x="16952" y="21600"/>
                  </a:lnTo>
                  <a:lnTo>
                    <a:pt x="16448" y="21269"/>
                  </a:lnTo>
                  <a:lnTo>
                    <a:pt x="16334" y="20740"/>
                  </a:lnTo>
                  <a:lnTo>
                    <a:pt x="16334" y="20320"/>
                  </a:lnTo>
                  <a:lnTo>
                    <a:pt x="16139" y="19967"/>
                  </a:lnTo>
                  <a:lnTo>
                    <a:pt x="14985" y="19482"/>
                  </a:lnTo>
                  <a:lnTo>
                    <a:pt x="13782" y="19173"/>
                  </a:lnTo>
                  <a:lnTo>
                    <a:pt x="14010" y="18599"/>
                  </a:lnTo>
                  <a:lnTo>
                    <a:pt x="13750" y="18357"/>
                  </a:lnTo>
                  <a:lnTo>
                    <a:pt x="13490" y="18313"/>
                  </a:lnTo>
                  <a:lnTo>
                    <a:pt x="13246" y="18114"/>
                  </a:lnTo>
                  <a:lnTo>
                    <a:pt x="12905" y="17342"/>
                  </a:lnTo>
                  <a:lnTo>
                    <a:pt x="12531" y="16812"/>
                  </a:lnTo>
                  <a:lnTo>
                    <a:pt x="11800" y="16084"/>
                  </a:lnTo>
                  <a:lnTo>
                    <a:pt x="228" y="18930"/>
                  </a:lnTo>
                  <a:lnTo>
                    <a:pt x="0" y="1773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5" name="Google Shape;4855;g21c91014dda_0_4847"/>
            <p:cNvSpPr/>
            <p:nvPr/>
          </p:nvSpPr>
          <p:spPr>
            <a:xfrm>
              <a:off x="8058989" y="987189"/>
              <a:ext cx="289818" cy="5337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955"/>
                  </a:moveTo>
                  <a:lnTo>
                    <a:pt x="909" y="6232"/>
                  </a:lnTo>
                  <a:lnTo>
                    <a:pt x="2027" y="7626"/>
                  </a:lnTo>
                  <a:lnTo>
                    <a:pt x="3146" y="7858"/>
                  </a:lnTo>
                  <a:lnTo>
                    <a:pt x="4264" y="9484"/>
                  </a:lnTo>
                  <a:lnTo>
                    <a:pt x="3146" y="9910"/>
                  </a:lnTo>
                  <a:lnTo>
                    <a:pt x="2796" y="11303"/>
                  </a:lnTo>
                  <a:lnTo>
                    <a:pt x="4264" y="12929"/>
                  </a:lnTo>
                  <a:lnTo>
                    <a:pt x="5522" y="14748"/>
                  </a:lnTo>
                  <a:lnTo>
                    <a:pt x="6850" y="15097"/>
                  </a:lnTo>
                  <a:lnTo>
                    <a:pt x="7550" y="17535"/>
                  </a:lnTo>
                  <a:lnTo>
                    <a:pt x="8249" y="19471"/>
                  </a:lnTo>
                  <a:lnTo>
                    <a:pt x="9786" y="21329"/>
                  </a:lnTo>
                  <a:lnTo>
                    <a:pt x="9786" y="21600"/>
                  </a:lnTo>
                  <a:lnTo>
                    <a:pt x="18384" y="21019"/>
                  </a:lnTo>
                  <a:lnTo>
                    <a:pt x="17336" y="19471"/>
                  </a:lnTo>
                  <a:lnTo>
                    <a:pt x="17755" y="17535"/>
                  </a:lnTo>
                  <a:lnTo>
                    <a:pt x="17336" y="15097"/>
                  </a:lnTo>
                  <a:lnTo>
                    <a:pt x="16847" y="12929"/>
                  </a:lnTo>
                  <a:lnTo>
                    <a:pt x="18105" y="9639"/>
                  </a:lnTo>
                  <a:lnTo>
                    <a:pt x="18384" y="7006"/>
                  </a:lnTo>
                  <a:lnTo>
                    <a:pt x="21600" y="5381"/>
                  </a:lnTo>
                  <a:lnTo>
                    <a:pt x="21600" y="4645"/>
                  </a:lnTo>
                  <a:lnTo>
                    <a:pt x="20551" y="3832"/>
                  </a:lnTo>
                  <a:lnTo>
                    <a:pt x="20551" y="890"/>
                  </a:lnTo>
                  <a:lnTo>
                    <a:pt x="19293" y="0"/>
                  </a:lnTo>
                  <a:lnTo>
                    <a:pt x="16567" y="619"/>
                  </a:lnTo>
                  <a:lnTo>
                    <a:pt x="13771" y="968"/>
                  </a:lnTo>
                  <a:lnTo>
                    <a:pt x="8388" y="1587"/>
                  </a:lnTo>
                  <a:lnTo>
                    <a:pt x="5802" y="1781"/>
                  </a:lnTo>
                  <a:lnTo>
                    <a:pt x="2097" y="2632"/>
                  </a:lnTo>
                  <a:lnTo>
                    <a:pt x="0" y="2632"/>
                  </a:lnTo>
                  <a:lnTo>
                    <a:pt x="0" y="495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6" name="Google Shape;4856;g21c91014dda_0_4847"/>
            <p:cNvSpPr/>
            <p:nvPr/>
          </p:nvSpPr>
          <p:spPr>
            <a:xfrm>
              <a:off x="8286913" y="921186"/>
              <a:ext cx="256068" cy="5854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855" y="0"/>
                  </a:moveTo>
                  <a:lnTo>
                    <a:pt x="5969" y="247"/>
                  </a:lnTo>
                  <a:lnTo>
                    <a:pt x="4006" y="247"/>
                  </a:lnTo>
                  <a:lnTo>
                    <a:pt x="4006" y="1198"/>
                  </a:lnTo>
                  <a:lnTo>
                    <a:pt x="3613" y="1903"/>
                  </a:lnTo>
                  <a:lnTo>
                    <a:pt x="2749" y="2467"/>
                  </a:lnTo>
                  <a:lnTo>
                    <a:pt x="4163" y="3277"/>
                  </a:lnTo>
                  <a:lnTo>
                    <a:pt x="4163" y="5955"/>
                  </a:lnTo>
                  <a:lnTo>
                    <a:pt x="5341" y="6695"/>
                  </a:lnTo>
                  <a:lnTo>
                    <a:pt x="5341" y="7364"/>
                  </a:lnTo>
                  <a:lnTo>
                    <a:pt x="1728" y="8844"/>
                  </a:lnTo>
                  <a:lnTo>
                    <a:pt x="1414" y="11240"/>
                  </a:lnTo>
                  <a:lnTo>
                    <a:pt x="0" y="14236"/>
                  </a:lnTo>
                  <a:lnTo>
                    <a:pt x="550" y="16209"/>
                  </a:lnTo>
                  <a:lnTo>
                    <a:pt x="1021" y="18429"/>
                  </a:lnTo>
                  <a:lnTo>
                    <a:pt x="550" y="20191"/>
                  </a:lnTo>
                  <a:lnTo>
                    <a:pt x="1728" y="21600"/>
                  </a:lnTo>
                  <a:lnTo>
                    <a:pt x="17359" y="19909"/>
                  </a:lnTo>
                  <a:lnTo>
                    <a:pt x="18223" y="18675"/>
                  </a:lnTo>
                  <a:lnTo>
                    <a:pt x="21286" y="18217"/>
                  </a:lnTo>
                  <a:lnTo>
                    <a:pt x="20893" y="17794"/>
                  </a:lnTo>
                  <a:lnTo>
                    <a:pt x="21600" y="16068"/>
                  </a:lnTo>
                  <a:lnTo>
                    <a:pt x="18223" y="14517"/>
                  </a:lnTo>
                  <a:lnTo>
                    <a:pt x="7855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7" name="Google Shape;4857;g21c91014dda_0_4847"/>
            <p:cNvSpPr/>
            <p:nvPr/>
          </p:nvSpPr>
          <p:spPr>
            <a:xfrm>
              <a:off x="8191241" y="1630009"/>
              <a:ext cx="289818" cy="2726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8" y="12354"/>
                  </a:moveTo>
                  <a:lnTo>
                    <a:pt x="1328" y="15158"/>
                  </a:lnTo>
                  <a:lnTo>
                    <a:pt x="3076" y="17507"/>
                  </a:lnTo>
                  <a:lnTo>
                    <a:pt x="1258" y="20084"/>
                  </a:lnTo>
                  <a:lnTo>
                    <a:pt x="1817" y="21600"/>
                  </a:lnTo>
                  <a:lnTo>
                    <a:pt x="3355" y="20842"/>
                  </a:lnTo>
                  <a:lnTo>
                    <a:pt x="5033" y="19175"/>
                  </a:lnTo>
                  <a:lnTo>
                    <a:pt x="5592" y="18417"/>
                  </a:lnTo>
                  <a:lnTo>
                    <a:pt x="7619" y="16295"/>
                  </a:lnTo>
                  <a:lnTo>
                    <a:pt x="9507" y="15082"/>
                  </a:lnTo>
                  <a:lnTo>
                    <a:pt x="12792" y="15082"/>
                  </a:lnTo>
                  <a:lnTo>
                    <a:pt x="14050" y="14248"/>
                  </a:lnTo>
                  <a:lnTo>
                    <a:pt x="15099" y="13491"/>
                  </a:lnTo>
                  <a:lnTo>
                    <a:pt x="16637" y="12657"/>
                  </a:lnTo>
                  <a:lnTo>
                    <a:pt x="19014" y="11899"/>
                  </a:lnTo>
                  <a:lnTo>
                    <a:pt x="20831" y="11596"/>
                  </a:lnTo>
                  <a:lnTo>
                    <a:pt x="21600" y="10989"/>
                  </a:lnTo>
                  <a:lnTo>
                    <a:pt x="19363" y="0"/>
                  </a:lnTo>
                  <a:lnTo>
                    <a:pt x="9227" y="2122"/>
                  </a:lnTo>
                  <a:lnTo>
                    <a:pt x="0" y="4017"/>
                  </a:lnTo>
                  <a:lnTo>
                    <a:pt x="0" y="4320"/>
                  </a:lnTo>
                  <a:lnTo>
                    <a:pt x="1328" y="1235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8" name="Google Shape;4858;g21c91014dda_0_4847"/>
            <p:cNvSpPr/>
            <p:nvPr/>
          </p:nvSpPr>
          <p:spPr>
            <a:xfrm>
              <a:off x="8450118" y="1609922"/>
              <a:ext cx="123822" cy="1578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116" y="9830"/>
                  </a:moveTo>
                  <a:lnTo>
                    <a:pt x="19292" y="8925"/>
                  </a:lnTo>
                  <a:lnTo>
                    <a:pt x="17973" y="8019"/>
                  </a:lnTo>
                  <a:lnTo>
                    <a:pt x="15664" y="7114"/>
                  </a:lnTo>
                  <a:lnTo>
                    <a:pt x="14675" y="6596"/>
                  </a:lnTo>
                  <a:lnTo>
                    <a:pt x="13521" y="4786"/>
                  </a:lnTo>
                  <a:lnTo>
                    <a:pt x="11212" y="2846"/>
                  </a:lnTo>
                  <a:lnTo>
                    <a:pt x="8904" y="0"/>
                  </a:lnTo>
                  <a:lnTo>
                    <a:pt x="0" y="2846"/>
                  </a:lnTo>
                  <a:lnTo>
                    <a:pt x="5276" y="21600"/>
                  </a:lnTo>
                  <a:lnTo>
                    <a:pt x="7090" y="20307"/>
                  </a:lnTo>
                  <a:lnTo>
                    <a:pt x="8574" y="19531"/>
                  </a:lnTo>
                  <a:lnTo>
                    <a:pt x="11707" y="18108"/>
                  </a:lnTo>
                  <a:lnTo>
                    <a:pt x="11707" y="9571"/>
                  </a:lnTo>
                  <a:lnTo>
                    <a:pt x="12861" y="8925"/>
                  </a:lnTo>
                  <a:lnTo>
                    <a:pt x="14180" y="8925"/>
                  </a:lnTo>
                  <a:lnTo>
                    <a:pt x="16324" y="9571"/>
                  </a:lnTo>
                  <a:lnTo>
                    <a:pt x="16983" y="10735"/>
                  </a:lnTo>
                  <a:lnTo>
                    <a:pt x="18137" y="13581"/>
                  </a:lnTo>
                  <a:lnTo>
                    <a:pt x="18137" y="14228"/>
                  </a:lnTo>
                  <a:lnTo>
                    <a:pt x="19786" y="15262"/>
                  </a:lnTo>
                  <a:lnTo>
                    <a:pt x="20940" y="14228"/>
                  </a:lnTo>
                  <a:lnTo>
                    <a:pt x="21270" y="13581"/>
                  </a:lnTo>
                  <a:lnTo>
                    <a:pt x="21600" y="13063"/>
                  </a:lnTo>
                  <a:lnTo>
                    <a:pt x="20116" y="983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59" name="Google Shape;4859;g21c91014dda_0_4847"/>
            <p:cNvSpPr/>
            <p:nvPr/>
          </p:nvSpPr>
          <p:spPr>
            <a:xfrm>
              <a:off x="8191241" y="1414780"/>
              <a:ext cx="557172" cy="2927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10" y="13553"/>
                  </a:moveTo>
                  <a:lnTo>
                    <a:pt x="20910" y="12776"/>
                  </a:lnTo>
                  <a:lnTo>
                    <a:pt x="20656" y="12141"/>
                  </a:lnTo>
                  <a:lnTo>
                    <a:pt x="20184" y="11365"/>
                  </a:lnTo>
                  <a:lnTo>
                    <a:pt x="19531" y="10518"/>
                  </a:lnTo>
                  <a:lnTo>
                    <a:pt x="19240" y="10024"/>
                  </a:lnTo>
                  <a:lnTo>
                    <a:pt x="19131" y="10588"/>
                  </a:lnTo>
                  <a:lnTo>
                    <a:pt x="19386" y="11224"/>
                  </a:lnTo>
                  <a:lnTo>
                    <a:pt x="19894" y="12635"/>
                  </a:lnTo>
                  <a:lnTo>
                    <a:pt x="20257" y="13553"/>
                  </a:lnTo>
                  <a:lnTo>
                    <a:pt x="19785" y="14329"/>
                  </a:lnTo>
                  <a:lnTo>
                    <a:pt x="18986" y="14329"/>
                  </a:lnTo>
                  <a:lnTo>
                    <a:pt x="17716" y="15318"/>
                  </a:lnTo>
                  <a:lnTo>
                    <a:pt x="17353" y="14612"/>
                  </a:lnTo>
                  <a:lnTo>
                    <a:pt x="17207" y="14047"/>
                  </a:lnTo>
                  <a:lnTo>
                    <a:pt x="16917" y="13624"/>
                  </a:lnTo>
                  <a:lnTo>
                    <a:pt x="16518" y="12988"/>
                  </a:lnTo>
                  <a:lnTo>
                    <a:pt x="16118" y="12494"/>
                  </a:lnTo>
                  <a:lnTo>
                    <a:pt x="16409" y="11576"/>
                  </a:lnTo>
                  <a:lnTo>
                    <a:pt x="16118" y="10518"/>
                  </a:lnTo>
                  <a:lnTo>
                    <a:pt x="15465" y="9459"/>
                  </a:lnTo>
                  <a:lnTo>
                    <a:pt x="14557" y="8471"/>
                  </a:lnTo>
                  <a:lnTo>
                    <a:pt x="14049" y="8753"/>
                  </a:lnTo>
                  <a:lnTo>
                    <a:pt x="13650" y="8471"/>
                  </a:lnTo>
                  <a:lnTo>
                    <a:pt x="13505" y="7835"/>
                  </a:lnTo>
                  <a:lnTo>
                    <a:pt x="13505" y="6494"/>
                  </a:lnTo>
                  <a:lnTo>
                    <a:pt x="13795" y="5506"/>
                  </a:lnTo>
                  <a:lnTo>
                    <a:pt x="14194" y="4941"/>
                  </a:lnTo>
                  <a:lnTo>
                    <a:pt x="14666" y="4235"/>
                  </a:lnTo>
                  <a:lnTo>
                    <a:pt x="15138" y="3671"/>
                  </a:lnTo>
                  <a:lnTo>
                    <a:pt x="15320" y="2965"/>
                  </a:lnTo>
                  <a:lnTo>
                    <a:pt x="15066" y="2541"/>
                  </a:lnTo>
                  <a:lnTo>
                    <a:pt x="14303" y="2541"/>
                  </a:lnTo>
                  <a:lnTo>
                    <a:pt x="13831" y="1200"/>
                  </a:lnTo>
                  <a:lnTo>
                    <a:pt x="13505" y="0"/>
                  </a:lnTo>
                  <a:lnTo>
                    <a:pt x="12089" y="918"/>
                  </a:lnTo>
                  <a:lnTo>
                    <a:pt x="11689" y="3388"/>
                  </a:lnTo>
                  <a:lnTo>
                    <a:pt x="4465" y="6776"/>
                  </a:lnTo>
                  <a:lnTo>
                    <a:pt x="0" y="7835"/>
                  </a:lnTo>
                  <a:lnTo>
                    <a:pt x="0" y="19624"/>
                  </a:lnTo>
                  <a:lnTo>
                    <a:pt x="4792" y="17859"/>
                  </a:lnTo>
                  <a:lnTo>
                    <a:pt x="10056" y="15882"/>
                  </a:lnTo>
                  <a:lnTo>
                    <a:pt x="12016" y="14329"/>
                  </a:lnTo>
                  <a:lnTo>
                    <a:pt x="12524" y="15882"/>
                  </a:lnTo>
                  <a:lnTo>
                    <a:pt x="13033" y="16941"/>
                  </a:lnTo>
                  <a:lnTo>
                    <a:pt x="13287" y="17929"/>
                  </a:lnTo>
                  <a:lnTo>
                    <a:pt x="13505" y="18212"/>
                  </a:lnTo>
                  <a:lnTo>
                    <a:pt x="14013" y="18706"/>
                  </a:lnTo>
                  <a:lnTo>
                    <a:pt x="14303" y="19200"/>
                  </a:lnTo>
                  <a:lnTo>
                    <a:pt x="14485" y="19694"/>
                  </a:lnTo>
                  <a:lnTo>
                    <a:pt x="14811" y="21459"/>
                  </a:lnTo>
                  <a:lnTo>
                    <a:pt x="14811" y="21600"/>
                  </a:lnTo>
                  <a:lnTo>
                    <a:pt x="15320" y="21600"/>
                  </a:lnTo>
                  <a:lnTo>
                    <a:pt x="15792" y="20612"/>
                  </a:lnTo>
                  <a:lnTo>
                    <a:pt x="15792" y="19341"/>
                  </a:lnTo>
                  <a:lnTo>
                    <a:pt x="16264" y="18212"/>
                  </a:lnTo>
                  <a:lnTo>
                    <a:pt x="16445" y="17435"/>
                  </a:lnTo>
                  <a:lnTo>
                    <a:pt x="16881" y="16871"/>
                  </a:lnTo>
                  <a:lnTo>
                    <a:pt x="17171" y="17788"/>
                  </a:lnTo>
                  <a:lnTo>
                    <a:pt x="17316" y="19200"/>
                  </a:lnTo>
                  <a:lnTo>
                    <a:pt x="17316" y="19835"/>
                  </a:lnTo>
                  <a:lnTo>
                    <a:pt x="17933" y="19200"/>
                  </a:lnTo>
                  <a:lnTo>
                    <a:pt x="18260" y="18071"/>
                  </a:lnTo>
                  <a:lnTo>
                    <a:pt x="18260" y="17435"/>
                  </a:lnTo>
                  <a:lnTo>
                    <a:pt x="18841" y="17435"/>
                  </a:lnTo>
                  <a:lnTo>
                    <a:pt x="19349" y="16871"/>
                  </a:lnTo>
                  <a:lnTo>
                    <a:pt x="20075" y="16871"/>
                  </a:lnTo>
                  <a:lnTo>
                    <a:pt x="20511" y="15882"/>
                  </a:lnTo>
                  <a:lnTo>
                    <a:pt x="21092" y="15600"/>
                  </a:lnTo>
                  <a:lnTo>
                    <a:pt x="21491" y="15035"/>
                  </a:lnTo>
                  <a:lnTo>
                    <a:pt x="21600" y="14047"/>
                  </a:lnTo>
                  <a:lnTo>
                    <a:pt x="21310" y="1355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0" name="Google Shape;4860;g21c91014dda_0_4847"/>
            <p:cNvSpPr/>
            <p:nvPr/>
          </p:nvSpPr>
          <p:spPr>
            <a:xfrm>
              <a:off x="8624582" y="1687403"/>
              <a:ext cx="53460" cy="373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014" y="21600"/>
                  </a:moveTo>
                  <a:lnTo>
                    <a:pt x="11957" y="21600"/>
                  </a:lnTo>
                  <a:lnTo>
                    <a:pt x="17743" y="13642"/>
                  </a:lnTo>
                  <a:lnTo>
                    <a:pt x="21600" y="9095"/>
                  </a:lnTo>
                  <a:lnTo>
                    <a:pt x="13500" y="3411"/>
                  </a:lnTo>
                  <a:lnTo>
                    <a:pt x="10414" y="1137"/>
                  </a:lnTo>
                  <a:lnTo>
                    <a:pt x="8100" y="0"/>
                  </a:lnTo>
                  <a:lnTo>
                    <a:pt x="6943" y="0"/>
                  </a:lnTo>
                  <a:lnTo>
                    <a:pt x="0" y="16484"/>
                  </a:lnTo>
                  <a:lnTo>
                    <a:pt x="5014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1" name="Google Shape;4861;g21c91014dda_0_4847"/>
            <p:cNvSpPr/>
            <p:nvPr/>
          </p:nvSpPr>
          <p:spPr>
            <a:xfrm>
              <a:off x="7977386" y="1882546"/>
              <a:ext cx="213840" cy="4964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676" y="2961"/>
                  </a:moveTo>
                  <a:lnTo>
                    <a:pt x="18676" y="2168"/>
                  </a:lnTo>
                  <a:lnTo>
                    <a:pt x="17544" y="1501"/>
                  </a:lnTo>
                  <a:lnTo>
                    <a:pt x="10847" y="584"/>
                  </a:lnTo>
                  <a:lnTo>
                    <a:pt x="3867" y="0"/>
                  </a:lnTo>
                  <a:lnTo>
                    <a:pt x="3490" y="584"/>
                  </a:lnTo>
                  <a:lnTo>
                    <a:pt x="3018" y="1501"/>
                  </a:lnTo>
                  <a:lnTo>
                    <a:pt x="1698" y="2085"/>
                  </a:lnTo>
                  <a:lnTo>
                    <a:pt x="660" y="3211"/>
                  </a:lnTo>
                  <a:lnTo>
                    <a:pt x="849" y="4587"/>
                  </a:lnTo>
                  <a:lnTo>
                    <a:pt x="1038" y="5754"/>
                  </a:lnTo>
                  <a:lnTo>
                    <a:pt x="755" y="6964"/>
                  </a:lnTo>
                  <a:lnTo>
                    <a:pt x="2452" y="7381"/>
                  </a:lnTo>
                  <a:lnTo>
                    <a:pt x="4056" y="7839"/>
                  </a:lnTo>
                  <a:lnTo>
                    <a:pt x="5376" y="8798"/>
                  </a:lnTo>
                  <a:lnTo>
                    <a:pt x="7452" y="9632"/>
                  </a:lnTo>
                  <a:lnTo>
                    <a:pt x="10187" y="10425"/>
                  </a:lnTo>
                  <a:lnTo>
                    <a:pt x="10187" y="10842"/>
                  </a:lnTo>
                  <a:lnTo>
                    <a:pt x="8772" y="12176"/>
                  </a:lnTo>
                  <a:lnTo>
                    <a:pt x="5188" y="13385"/>
                  </a:lnTo>
                  <a:lnTo>
                    <a:pt x="1415" y="14636"/>
                  </a:lnTo>
                  <a:lnTo>
                    <a:pt x="472" y="15387"/>
                  </a:lnTo>
                  <a:lnTo>
                    <a:pt x="0" y="16554"/>
                  </a:lnTo>
                  <a:lnTo>
                    <a:pt x="283" y="17263"/>
                  </a:lnTo>
                  <a:lnTo>
                    <a:pt x="1321" y="18139"/>
                  </a:lnTo>
                  <a:lnTo>
                    <a:pt x="3773" y="19015"/>
                  </a:lnTo>
                  <a:lnTo>
                    <a:pt x="5848" y="19390"/>
                  </a:lnTo>
                  <a:lnTo>
                    <a:pt x="7829" y="19807"/>
                  </a:lnTo>
                  <a:lnTo>
                    <a:pt x="9621" y="19557"/>
                  </a:lnTo>
                  <a:lnTo>
                    <a:pt x="11979" y="19807"/>
                  </a:lnTo>
                  <a:lnTo>
                    <a:pt x="12828" y="19807"/>
                  </a:lnTo>
                  <a:lnTo>
                    <a:pt x="12168" y="20558"/>
                  </a:lnTo>
                  <a:lnTo>
                    <a:pt x="12262" y="21350"/>
                  </a:lnTo>
                  <a:lnTo>
                    <a:pt x="12828" y="21600"/>
                  </a:lnTo>
                  <a:lnTo>
                    <a:pt x="13583" y="21600"/>
                  </a:lnTo>
                  <a:lnTo>
                    <a:pt x="13960" y="20099"/>
                  </a:lnTo>
                  <a:lnTo>
                    <a:pt x="14337" y="19557"/>
                  </a:lnTo>
                  <a:lnTo>
                    <a:pt x="15658" y="18890"/>
                  </a:lnTo>
                  <a:lnTo>
                    <a:pt x="18016" y="17764"/>
                  </a:lnTo>
                  <a:lnTo>
                    <a:pt x="18865" y="15971"/>
                  </a:lnTo>
                  <a:lnTo>
                    <a:pt x="18865" y="14928"/>
                  </a:lnTo>
                  <a:lnTo>
                    <a:pt x="20562" y="14094"/>
                  </a:lnTo>
                  <a:lnTo>
                    <a:pt x="20940" y="12176"/>
                  </a:lnTo>
                  <a:lnTo>
                    <a:pt x="21600" y="11008"/>
                  </a:lnTo>
                  <a:lnTo>
                    <a:pt x="21600" y="8173"/>
                  </a:lnTo>
                  <a:lnTo>
                    <a:pt x="20562" y="6964"/>
                  </a:lnTo>
                  <a:lnTo>
                    <a:pt x="18393" y="6714"/>
                  </a:lnTo>
                  <a:lnTo>
                    <a:pt x="17355" y="6714"/>
                  </a:lnTo>
                  <a:lnTo>
                    <a:pt x="17544" y="5671"/>
                  </a:lnTo>
                  <a:lnTo>
                    <a:pt x="19053" y="4587"/>
                  </a:lnTo>
                  <a:lnTo>
                    <a:pt x="19902" y="4045"/>
                  </a:lnTo>
                  <a:lnTo>
                    <a:pt x="19336" y="3961"/>
                  </a:lnTo>
                  <a:lnTo>
                    <a:pt x="18676" y="29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2" name="Google Shape;4862;g21c91014dda_0_4847"/>
            <p:cNvSpPr/>
            <p:nvPr/>
          </p:nvSpPr>
          <p:spPr>
            <a:xfrm>
              <a:off x="7935176" y="2224045"/>
              <a:ext cx="165996" cy="2840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645" y="4159"/>
                  </a:moveTo>
                  <a:lnTo>
                    <a:pt x="5277" y="2919"/>
                  </a:lnTo>
                  <a:lnTo>
                    <a:pt x="5891" y="876"/>
                  </a:lnTo>
                  <a:lnTo>
                    <a:pt x="6382" y="292"/>
                  </a:lnTo>
                  <a:lnTo>
                    <a:pt x="5768" y="0"/>
                  </a:lnTo>
                  <a:lnTo>
                    <a:pt x="2577" y="0"/>
                  </a:lnTo>
                  <a:lnTo>
                    <a:pt x="859" y="803"/>
                  </a:lnTo>
                  <a:lnTo>
                    <a:pt x="0" y="2116"/>
                  </a:lnTo>
                  <a:lnTo>
                    <a:pt x="7855" y="21600"/>
                  </a:lnTo>
                  <a:lnTo>
                    <a:pt x="21600" y="20359"/>
                  </a:lnTo>
                  <a:lnTo>
                    <a:pt x="20741" y="17586"/>
                  </a:lnTo>
                  <a:lnTo>
                    <a:pt x="19268" y="15981"/>
                  </a:lnTo>
                  <a:lnTo>
                    <a:pt x="17795" y="14959"/>
                  </a:lnTo>
                  <a:lnTo>
                    <a:pt x="16691" y="14668"/>
                  </a:lnTo>
                  <a:lnTo>
                    <a:pt x="14973" y="13792"/>
                  </a:lnTo>
                  <a:lnTo>
                    <a:pt x="13132" y="12624"/>
                  </a:lnTo>
                  <a:lnTo>
                    <a:pt x="11536" y="11311"/>
                  </a:lnTo>
                  <a:lnTo>
                    <a:pt x="10186" y="9486"/>
                  </a:lnTo>
                  <a:lnTo>
                    <a:pt x="8591" y="7881"/>
                  </a:lnTo>
                  <a:lnTo>
                    <a:pt x="10064" y="7078"/>
                  </a:lnTo>
                  <a:lnTo>
                    <a:pt x="6995" y="5692"/>
                  </a:lnTo>
                  <a:lnTo>
                    <a:pt x="5645" y="415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3" name="Google Shape;4863;g21c91014dda_0_4847"/>
            <p:cNvSpPr/>
            <p:nvPr/>
          </p:nvSpPr>
          <p:spPr>
            <a:xfrm>
              <a:off x="7110709" y="1750538"/>
              <a:ext cx="968004" cy="6399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876" y="16047"/>
                  </a:moveTo>
                  <a:lnTo>
                    <a:pt x="19421" y="16047"/>
                  </a:lnTo>
                  <a:lnTo>
                    <a:pt x="19526" y="16176"/>
                  </a:lnTo>
                  <a:lnTo>
                    <a:pt x="19652" y="15853"/>
                  </a:lnTo>
                  <a:lnTo>
                    <a:pt x="20490" y="14884"/>
                  </a:lnTo>
                  <a:lnTo>
                    <a:pt x="21286" y="13948"/>
                  </a:lnTo>
                  <a:lnTo>
                    <a:pt x="21600" y="12915"/>
                  </a:lnTo>
                  <a:lnTo>
                    <a:pt x="21600" y="12592"/>
                  </a:lnTo>
                  <a:lnTo>
                    <a:pt x="20992" y="11978"/>
                  </a:lnTo>
                  <a:lnTo>
                    <a:pt x="20532" y="11333"/>
                  </a:lnTo>
                  <a:lnTo>
                    <a:pt x="20238" y="10590"/>
                  </a:lnTo>
                  <a:lnTo>
                    <a:pt x="19882" y="10235"/>
                  </a:lnTo>
                  <a:lnTo>
                    <a:pt x="19505" y="9912"/>
                  </a:lnTo>
                  <a:lnTo>
                    <a:pt x="19568" y="8976"/>
                  </a:lnTo>
                  <a:lnTo>
                    <a:pt x="19526" y="8072"/>
                  </a:lnTo>
                  <a:lnTo>
                    <a:pt x="19484" y="7006"/>
                  </a:lnTo>
                  <a:lnTo>
                    <a:pt x="19714" y="6135"/>
                  </a:lnTo>
                  <a:lnTo>
                    <a:pt x="20008" y="5683"/>
                  </a:lnTo>
                  <a:lnTo>
                    <a:pt x="20113" y="4972"/>
                  </a:lnTo>
                  <a:lnTo>
                    <a:pt x="20196" y="4520"/>
                  </a:lnTo>
                  <a:lnTo>
                    <a:pt x="20490" y="3681"/>
                  </a:lnTo>
                  <a:lnTo>
                    <a:pt x="20154" y="3326"/>
                  </a:lnTo>
                  <a:lnTo>
                    <a:pt x="19819" y="3261"/>
                  </a:lnTo>
                  <a:lnTo>
                    <a:pt x="19505" y="2970"/>
                  </a:lnTo>
                  <a:lnTo>
                    <a:pt x="19065" y="1840"/>
                  </a:lnTo>
                  <a:lnTo>
                    <a:pt x="18583" y="1065"/>
                  </a:lnTo>
                  <a:lnTo>
                    <a:pt x="17640" y="0"/>
                  </a:lnTo>
                  <a:lnTo>
                    <a:pt x="2724" y="4165"/>
                  </a:lnTo>
                  <a:lnTo>
                    <a:pt x="2430" y="2422"/>
                  </a:lnTo>
                  <a:lnTo>
                    <a:pt x="1718" y="3196"/>
                  </a:lnTo>
                  <a:lnTo>
                    <a:pt x="524" y="4423"/>
                  </a:lnTo>
                  <a:lnTo>
                    <a:pt x="0" y="5069"/>
                  </a:lnTo>
                  <a:lnTo>
                    <a:pt x="1739" y="21600"/>
                  </a:lnTo>
                  <a:lnTo>
                    <a:pt x="18436" y="16983"/>
                  </a:lnTo>
                  <a:lnTo>
                    <a:pt x="18583" y="16402"/>
                  </a:lnTo>
                  <a:lnTo>
                    <a:pt x="18876" y="160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4" name="Google Shape;4864;g21c91014dda_0_4847"/>
            <p:cNvSpPr/>
            <p:nvPr/>
          </p:nvSpPr>
          <p:spPr>
            <a:xfrm>
              <a:off x="6201817" y="4318954"/>
              <a:ext cx="1499796" cy="12024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9" y="0"/>
                  </a:moveTo>
                  <a:lnTo>
                    <a:pt x="14368" y="0"/>
                  </a:lnTo>
                  <a:lnTo>
                    <a:pt x="14855" y="69"/>
                  </a:lnTo>
                  <a:lnTo>
                    <a:pt x="15463" y="224"/>
                  </a:lnTo>
                  <a:lnTo>
                    <a:pt x="15571" y="722"/>
                  </a:lnTo>
                  <a:lnTo>
                    <a:pt x="15653" y="980"/>
                  </a:lnTo>
                  <a:lnTo>
                    <a:pt x="15869" y="1221"/>
                  </a:lnTo>
                  <a:lnTo>
                    <a:pt x="16166" y="1651"/>
                  </a:lnTo>
                  <a:lnTo>
                    <a:pt x="16531" y="2889"/>
                  </a:lnTo>
                  <a:lnTo>
                    <a:pt x="17004" y="3852"/>
                  </a:lnTo>
                  <a:lnTo>
                    <a:pt x="17518" y="5228"/>
                  </a:lnTo>
                  <a:lnTo>
                    <a:pt x="17856" y="5950"/>
                  </a:lnTo>
                  <a:lnTo>
                    <a:pt x="18626" y="7275"/>
                  </a:lnTo>
                  <a:lnTo>
                    <a:pt x="19005" y="7704"/>
                  </a:lnTo>
                  <a:lnTo>
                    <a:pt x="19208" y="8014"/>
                  </a:lnTo>
                  <a:lnTo>
                    <a:pt x="19262" y="8255"/>
                  </a:lnTo>
                  <a:lnTo>
                    <a:pt x="19180" y="9115"/>
                  </a:lnTo>
                  <a:lnTo>
                    <a:pt x="19018" y="8169"/>
                  </a:lnTo>
                  <a:lnTo>
                    <a:pt x="18924" y="9115"/>
                  </a:lnTo>
                  <a:lnTo>
                    <a:pt x="19343" y="10095"/>
                  </a:lnTo>
                  <a:lnTo>
                    <a:pt x="19883" y="11006"/>
                  </a:lnTo>
                  <a:lnTo>
                    <a:pt x="20370" y="12245"/>
                  </a:lnTo>
                  <a:lnTo>
                    <a:pt x="20735" y="12984"/>
                  </a:lnTo>
                  <a:lnTo>
                    <a:pt x="21167" y="13706"/>
                  </a:lnTo>
                  <a:lnTo>
                    <a:pt x="21438" y="14497"/>
                  </a:lnTo>
                  <a:lnTo>
                    <a:pt x="21600" y="15942"/>
                  </a:lnTo>
                  <a:lnTo>
                    <a:pt x="21600" y="18264"/>
                  </a:lnTo>
                  <a:lnTo>
                    <a:pt x="21384" y="18573"/>
                  </a:lnTo>
                  <a:lnTo>
                    <a:pt x="21194" y="18952"/>
                  </a:lnTo>
                  <a:lnTo>
                    <a:pt x="21194" y="19364"/>
                  </a:lnTo>
                  <a:lnTo>
                    <a:pt x="21330" y="19932"/>
                  </a:lnTo>
                  <a:lnTo>
                    <a:pt x="21181" y="20671"/>
                  </a:lnTo>
                  <a:lnTo>
                    <a:pt x="21019" y="21273"/>
                  </a:lnTo>
                  <a:lnTo>
                    <a:pt x="20748" y="21480"/>
                  </a:lnTo>
                  <a:lnTo>
                    <a:pt x="20586" y="21600"/>
                  </a:lnTo>
                  <a:lnTo>
                    <a:pt x="20708" y="21204"/>
                  </a:lnTo>
                  <a:lnTo>
                    <a:pt x="20803" y="20964"/>
                  </a:lnTo>
                  <a:lnTo>
                    <a:pt x="20897" y="20585"/>
                  </a:lnTo>
                  <a:lnTo>
                    <a:pt x="20748" y="20603"/>
                  </a:lnTo>
                  <a:lnTo>
                    <a:pt x="20302" y="20861"/>
                  </a:lnTo>
                  <a:lnTo>
                    <a:pt x="20019" y="20981"/>
                  </a:lnTo>
                  <a:lnTo>
                    <a:pt x="19829" y="20895"/>
                  </a:lnTo>
                  <a:lnTo>
                    <a:pt x="19545" y="21050"/>
                  </a:lnTo>
                  <a:lnTo>
                    <a:pt x="19397" y="21204"/>
                  </a:lnTo>
                  <a:lnTo>
                    <a:pt x="19180" y="21153"/>
                  </a:lnTo>
                  <a:lnTo>
                    <a:pt x="18951" y="20929"/>
                  </a:lnTo>
                  <a:lnTo>
                    <a:pt x="18761" y="20740"/>
                  </a:lnTo>
                  <a:lnTo>
                    <a:pt x="18856" y="20603"/>
                  </a:lnTo>
                  <a:lnTo>
                    <a:pt x="18951" y="20585"/>
                  </a:lnTo>
                  <a:lnTo>
                    <a:pt x="19397" y="20654"/>
                  </a:lnTo>
                  <a:lnTo>
                    <a:pt x="19545" y="20603"/>
                  </a:lnTo>
                  <a:lnTo>
                    <a:pt x="19491" y="20431"/>
                  </a:lnTo>
                  <a:lnTo>
                    <a:pt x="19329" y="20293"/>
                  </a:lnTo>
                  <a:lnTo>
                    <a:pt x="19005" y="20310"/>
                  </a:lnTo>
                  <a:lnTo>
                    <a:pt x="18721" y="20121"/>
                  </a:lnTo>
                  <a:lnTo>
                    <a:pt x="18559" y="19622"/>
                  </a:lnTo>
                  <a:lnTo>
                    <a:pt x="18261" y="19192"/>
                  </a:lnTo>
                  <a:lnTo>
                    <a:pt x="18167" y="18866"/>
                  </a:lnTo>
                  <a:lnTo>
                    <a:pt x="18005" y="18590"/>
                  </a:lnTo>
                  <a:lnTo>
                    <a:pt x="17558" y="18470"/>
                  </a:lnTo>
                  <a:lnTo>
                    <a:pt x="17275" y="18281"/>
                  </a:lnTo>
                  <a:lnTo>
                    <a:pt x="16977" y="18143"/>
                  </a:lnTo>
                  <a:lnTo>
                    <a:pt x="16666" y="17163"/>
                  </a:lnTo>
                  <a:lnTo>
                    <a:pt x="16531" y="16716"/>
                  </a:lnTo>
                  <a:lnTo>
                    <a:pt x="16342" y="16475"/>
                  </a:lnTo>
                  <a:lnTo>
                    <a:pt x="16234" y="16234"/>
                  </a:lnTo>
                  <a:lnTo>
                    <a:pt x="16058" y="16045"/>
                  </a:lnTo>
                  <a:lnTo>
                    <a:pt x="15815" y="15873"/>
                  </a:lnTo>
                  <a:lnTo>
                    <a:pt x="15855" y="15478"/>
                  </a:lnTo>
                  <a:lnTo>
                    <a:pt x="15896" y="15185"/>
                  </a:lnTo>
                  <a:lnTo>
                    <a:pt x="15707" y="14704"/>
                  </a:lnTo>
                  <a:lnTo>
                    <a:pt x="15504" y="14807"/>
                  </a:lnTo>
                  <a:lnTo>
                    <a:pt x="15477" y="14945"/>
                  </a:lnTo>
                  <a:lnTo>
                    <a:pt x="15517" y="15443"/>
                  </a:lnTo>
                  <a:lnTo>
                    <a:pt x="15369" y="15443"/>
                  </a:lnTo>
                  <a:lnTo>
                    <a:pt x="15179" y="15323"/>
                  </a:lnTo>
                  <a:lnTo>
                    <a:pt x="14990" y="14945"/>
                  </a:lnTo>
                  <a:lnTo>
                    <a:pt x="14598" y="14257"/>
                  </a:lnTo>
                  <a:lnTo>
                    <a:pt x="14368" y="13964"/>
                  </a:lnTo>
                  <a:lnTo>
                    <a:pt x="14355" y="13827"/>
                  </a:lnTo>
                  <a:lnTo>
                    <a:pt x="14395" y="13603"/>
                  </a:lnTo>
                  <a:lnTo>
                    <a:pt x="14206" y="13328"/>
                  </a:lnTo>
                  <a:lnTo>
                    <a:pt x="14017" y="13139"/>
                  </a:lnTo>
                  <a:lnTo>
                    <a:pt x="14206" y="12606"/>
                  </a:lnTo>
                  <a:lnTo>
                    <a:pt x="14368" y="12313"/>
                  </a:lnTo>
                  <a:lnTo>
                    <a:pt x="14463" y="12055"/>
                  </a:lnTo>
                  <a:lnTo>
                    <a:pt x="14517" y="11746"/>
                  </a:lnTo>
                  <a:lnTo>
                    <a:pt x="14395" y="11488"/>
                  </a:lnTo>
                  <a:lnTo>
                    <a:pt x="14314" y="11866"/>
                  </a:lnTo>
                  <a:lnTo>
                    <a:pt x="14125" y="11746"/>
                  </a:lnTo>
                  <a:lnTo>
                    <a:pt x="14125" y="11505"/>
                  </a:lnTo>
                  <a:lnTo>
                    <a:pt x="13936" y="11196"/>
                  </a:lnTo>
                  <a:lnTo>
                    <a:pt x="13868" y="11247"/>
                  </a:lnTo>
                  <a:lnTo>
                    <a:pt x="13868" y="11316"/>
                  </a:lnTo>
                  <a:lnTo>
                    <a:pt x="13963" y="11488"/>
                  </a:lnTo>
                  <a:lnTo>
                    <a:pt x="14031" y="11797"/>
                  </a:lnTo>
                  <a:lnTo>
                    <a:pt x="14058" y="12073"/>
                  </a:lnTo>
                  <a:lnTo>
                    <a:pt x="14058" y="12193"/>
                  </a:lnTo>
                  <a:lnTo>
                    <a:pt x="13922" y="12365"/>
                  </a:lnTo>
                  <a:lnTo>
                    <a:pt x="13747" y="12227"/>
                  </a:lnTo>
                  <a:lnTo>
                    <a:pt x="13679" y="12055"/>
                  </a:lnTo>
                  <a:lnTo>
                    <a:pt x="13395" y="11625"/>
                  </a:lnTo>
                  <a:lnTo>
                    <a:pt x="13301" y="11333"/>
                  </a:lnTo>
                  <a:lnTo>
                    <a:pt x="13301" y="10404"/>
                  </a:lnTo>
                  <a:lnTo>
                    <a:pt x="13449" y="10043"/>
                  </a:lnTo>
                  <a:lnTo>
                    <a:pt x="13584" y="9287"/>
                  </a:lnTo>
                  <a:lnTo>
                    <a:pt x="13598" y="8839"/>
                  </a:lnTo>
                  <a:lnTo>
                    <a:pt x="13490" y="8169"/>
                  </a:lnTo>
                  <a:lnTo>
                    <a:pt x="13301" y="7550"/>
                  </a:lnTo>
                  <a:lnTo>
                    <a:pt x="13152" y="7257"/>
                  </a:lnTo>
                  <a:lnTo>
                    <a:pt x="12868" y="6879"/>
                  </a:lnTo>
                  <a:lnTo>
                    <a:pt x="12476" y="6741"/>
                  </a:lnTo>
                  <a:lnTo>
                    <a:pt x="12287" y="6759"/>
                  </a:lnTo>
                  <a:lnTo>
                    <a:pt x="12098" y="6380"/>
                  </a:lnTo>
                  <a:lnTo>
                    <a:pt x="11881" y="6208"/>
                  </a:lnTo>
                  <a:lnTo>
                    <a:pt x="11597" y="5847"/>
                  </a:lnTo>
                  <a:lnTo>
                    <a:pt x="11273" y="5658"/>
                  </a:lnTo>
                  <a:lnTo>
                    <a:pt x="11165" y="5297"/>
                  </a:lnTo>
                  <a:lnTo>
                    <a:pt x="10584" y="4557"/>
                  </a:lnTo>
                  <a:lnTo>
                    <a:pt x="10259" y="4196"/>
                  </a:lnTo>
                  <a:lnTo>
                    <a:pt x="9921" y="3990"/>
                  </a:lnTo>
                  <a:lnTo>
                    <a:pt x="9651" y="3697"/>
                  </a:lnTo>
                  <a:lnTo>
                    <a:pt x="9462" y="3577"/>
                  </a:lnTo>
                  <a:lnTo>
                    <a:pt x="9029" y="3577"/>
                  </a:lnTo>
                  <a:lnTo>
                    <a:pt x="8691" y="3766"/>
                  </a:lnTo>
                  <a:lnTo>
                    <a:pt x="8570" y="3990"/>
                  </a:lnTo>
                  <a:lnTo>
                    <a:pt x="8664" y="4351"/>
                  </a:lnTo>
                  <a:lnTo>
                    <a:pt x="8570" y="4506"/>
                  </a:lnTo>
                  <a:lnTo>
                    <a:pt x="8408" y="4437"/>
                  </a:lnTo>
                  <a:lnTo>
                    <a:pt x="8313" y="4317"/>
                  </a:lnTo>
                  <a:lnTo>
                    <a:pt x="7907" y="4678"/>
                  </a:lnTo>
                  <a:lnTo>
                    <a:pt x="7448" y="5159"/>
                  </a:lnTo>
                  <a:lnTo>
                    <a:pt x="6894" y="5348"/>
                  </a:lnTo>
                  <a:lnTo>
                    <a:pt x="6177" y="5589"/>
                  </a:lnTo>
                  <a:lnTo>
                    <a:pt x="6083" y="5056"/>
                  </a:lnTo>
                  <a:lnTo>
                    <a:pt x="5907" y="4781"/>
                  </a:lnTo>
                  <a:lnTo>
                    <a:pt x="5691" y="4609"/>
                  </a:lnTo>
                  <a:lnTo>
                    <a:pt x="5326" y="4403"/>
                  </a:lnTo>
                  <a:lnTo>
                    <a:pt x="5596" y="4231"/>
                  </a:lnTo>
                  <a:lnTo>
                    <a:pt x="5637" y="4110"/>
                  </a:lnTo>
                  <a:lnTo>
                    <a:pt x="5163" y="4007"/>
                  </a:lnTo>
                  <a:lnTo>
                    <a:pt x="5163" y="3766"/>
                  </a:lnTo>
                  <a:lnTo>
                    <a:pt x="5258" y="3680"/>
                  </a:lnTo>
                  <a:lnTo>
                    <a:pt x="5420" y="3508"/>
                  </a:lnTo>
                  <a:lnTo>
                    <a:pt x="5393" y="3388"/>
                  </a:lnTo>
                  <a:lnTo>
                    <a:pt x="5272" y="3388"/>
                  </a:lnTo>
                  <a:lnTo>
                    <a:pt x="5163" y="3439"/>
                  </a:lnTo>
                  <a:lnTo>
                    <a:pt x="5163" y="3560"/>
                  </a:lnTo>
                  <a:lnTo>
                    <a:pt x="5082" y="3577"/>
                  </a:lnTo>
                  <a:lnTo>
                    <a:pt x="4961" y="3491"/>
                  </a:lnTo>
                  <a:lnTo>
                    <a:pt x="4596" y="3491"/>
                  </a:lnTo>
                  <a:lnTo>
                    <a:pt x="4717" y="3680"/>
                  </a:lnTo>
                  <a:lnTo>
                    <a:pt x="4785" y="3766"/>
                  </a:lnTo>
                  <a:lnTo>
                    <a:pt x="4920" y="4059"/>
                  </a:lnTo>
                  <a:lnTo>
                    <a:pt x="4771" y="4110"/>
                  </a:lnTo>
                  <a:lnTo>
                    <a:pt x="4542" y="3921"/>
                  </a:lnTo>
                  <a:lnTo>
                    <a:pt x="4231" y="3629"/>
                  </a:lnTo>
                  <a:lnTo>
                    <a:pt x="3920" y="3560"/>
                  </a:lnTo>
                  <a:lnTo>
                    <a:pt x="3217" y="3491"/>
                  </a:lnTo>
                  <a:lnTo>
                    <a:pt x="3028" y="3388"/>
                  </a:lnTo>
                  <a:lnTo>
                    <a:pt x="2839" y="3199"/>
                  </a:lnTo>
                  <a:lnTo>
                    <a:pt x="2609" y="3147"/>
                  </a:lnTo>
                  <a:lnTo>
                    <a:pt x="1892" y="3336"/>
                  </a:lnTo>
                  <a:lnTo>
                    <a:pt x="1379" y="3336"/>
                  </a:lnTo>
                  <a:lnTo>
                    <a:pt x="1000" y="3611"/>
                  </a:lnTo>
                  <a:lnTo>
                    <a:pt x="757" y="3749"/>
                  </a:lnTo>
                  <a:lnTo>
                    <a:pt x="514" y="3010"/>
                  </a:lnTo>
                  <a:lnTo>
                    <a:pt x="392" y="2631"/>
                  </a:lnTo>
                  <a:lnTo>
                    <a:pt x="135" y="2150"/>
                  </a:lnTo>
                  <a:lnTo>
                    <a:pt x="0" y="1961"/>
                  </a:lnTo>
                  <a:lnTo>
                    <a:pt x="0" y="1668"/>
                  </a:lnTo>
                  <a:lnTo>
                    <a:pt x="176" y="1582"/>
                  </a:lnTo>
                  <a:lnTo>
                    <a:pt x="662" y="1393"/>
                  </a:lnTo>
                  <a:lnTo>
                    <a:pt x="1338" y="1238"/>
                  </a:lnTo>
                  <a:lnTo>
                    <a:pt x="6826" y="602"/>
                  </a:lnTo>
                  <a:lnTo>
                    <a:pt x="7205" y="1634"/>
                  </a:lnTo>
                  <a:lnTo>
                    <a:pt x="14004" y="1101"/>
                  </a:lnTo>
                  <a:lnTo>
                    <a:pt x="14085" y="1857"/>
                  </a:lnTo>
                  <a:lnTo>
                    <a:pt x="14558" y="1857"/>
                  </a:lnTo>
                  <a:lnTo>
                    <a:pt x="14409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5" name="Google Shape;4865;g21c91014dda_0_4847"/>
            <p:cNvSpPr/>
            <p:nvPr/>
          </p:nvSpPr>
          <p:spPr>
            <a:xfrm>
              <a:off x="5034053" y="4009022"/>
              <a:ext cx="939816" cy="8465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63" y="19968"/>
                  </a:moveTo>
                  <a:lnTo>
                    <a:pt x="21190" y="19774"/>
                  </a:lnTo>
                  <a:lnTo>
                    <a:pt x="20889" y="19676"/>
                  </a:lnTo>
                  <a:lnTo>
                    <a:pt x="20479" y="19676"/>
                  </a:lnTo>
                  <a:lnTo>
                    <a:pt x="20263" y="19530"/>
                  </a:lnTo>
                  <a:lnTo>
                    <a:pt x="19725" y="19189"/>
                  </a:lnTo>
                  <a:lnTo>
                    <a:pt x="19466" y="19019"/>
                  </a:lnTo>
                  <a:lnTo>
                    <a:pt x="18970" y="18629"/>
                  </a:lnTo>
                  <a:lnTo>
                    <a:pt x="18668" y="18386"/>
                  </a:lnTo>
                  <a:lnTo>
                    <a:pt x="18388" y="18191"/>
                  </a:lnTo>
                  <a:lnTo>
                    <a:pt x="18022" y="17874"/>
                  </a:lnTo>
                  <a:lnTo>
                    <a:pt x="17849" y="17704"/>
                  </a:lnTo>
                  <a:lnTo>
                    <a:pt x="18108" y="17509"/>
                  </a:lnTo>
                  <a:lnTo>
                    <a:pt x="18410" y="17363"/>
                  </a:lnTo>
                  <a:lnTo>
                    <a:pt x="18970" y="17363"/>
                  </a:lnTo>
                  <a:lnTo>
                    <a:pt x="19121" y="17168"/>
                  </a:lnTo>
                  <a:lnTo>
                    <a:pt x="19725" y="17168"/>
                  </a:lnTo>
                  <a:lnTo>
                    <a:pt x="19875" y="16924"/>
                  </a:lnTo>
                  <a:lnTo>
                    <a:pt x="19509" y="16194"/>
                  </a:lnTo>
                  <a:lnTo>
                    <a:pt x="19207" y="15756"/>
                  </a:lnTo>
                  <a:lnTo>
                    <a:pt x="19056" y="15756"/>
                  </a:lnTo>
                  <a:lnTo>
                    <a:pt x="17892" y="16267"/>
                  </a:lnTo>
                  <a:lnTo>
                    <a:pt x="17461" y="16316"/>
                  </a:lnTo>
                  <a:lnTo>
                    <a:pt x="17159" y="16364"/>
                  </a:lnTo>
                  <a:lnTo>
                    <a:pt x="17181" y="16145"/>
                  </a:lnTo>
                  <a:lnTo>
                    <a:pt x="17547" y="15926"/>
                  </a:lnTo>
                  <a:lnTo>
                    <a:pt x="17935" y="15756"/>
                  </a:lnTo>
                  <a:lnTo>
                    <a:pt x="18280" y="15488"/>
                  </a:lnTo>
                  <a:lnTo>
                    <a:pt x="18345" y="15171"/>
                  </a:lnTo>
                  <a:lnTo>
                    <a:pt x="18345" y="14733"/>
                  </a:lnTo>
                  <a:lnTo>
                    <a:pt x="18129" y="13710"/>
                  </a:lnTo>
                  <a:lnTo>
                    <a:pt x="17784" y="13247"/>
                  </a:lnTo>
                  <a:lnTo>
                    <a:pt x="17483" y="12663"/>
                  </a:lnTo>
                  <a:lnTo>
                    <a:pt x="17590" y="10617"/>
                  </a:lnTo>
                  <a:lnTo>
                    <a:pt x="10002" y="10958"/>
                  </a:lnTo>
                  <a:lnTo>
                    <a:pt x="9851" y="10447"/>
                  </a:lnTo>
                  <a:lnTo>
                    <a:pt x="9873" y="10033"/>
                  </a:lnTo>
                  <a:lnTo>
                    <a:pt x="10002" y="9789"/>
                  </a:lnTo>
                  <a:lnTo>
                    <a:pt x="10261" y="9424"/>
                  </a:lnTo>
                  <a:lnTo>
                    <a:pt x="10261" y="8450"/>
                  </a:lnTo>
                  <a:lnTo>
                    <a:pt x="10369" y="8182"/>
                  </a:lnTo>
                  <a:lnTo>
                    <a:pt x="10541" y="7939"/>
                  </a:lnTo>
                  <a:lnTo>
                    <a:pt x="10671" y="7768"/>
                  </a:lnTo>
                  <a:lnTo>
                    <a:pt x="10714" y="6770"/>
                  </a:lnTo>
                  <a:lnTo>
                    <a:pt x="10994" y="6551"/>
                  </a:lnTo>
                  <a:lnTo>
                    <a:pt x="11490" y="5674"/>
                  </a:lnTo>
                  <a:lnTo>
                    <a:pt x="11619" y="5406"/>
                  </a:lnTo>
                  <a:lnTo>
                    <a:pt x="11533" y="4822"/>
                  </a:lnTo>
                  <a:lnTo>
                    <a:pt x="11792" y="4822"/>
                  </a:lnTo>
                  <a:lnTo>
                    <a:pt x="12137" y="4505"/>
                  </a:lnTo>
                  <a:lnTo>
                    <a:pt x="12223" y="3580"/>
                  </a:lnTo>
                  <a:lnTo>
                    <a:pt x="12137" y="3117"/>
                  </a:lnTo>
                  <a:lnTo>
                    <a:pt x="11641" y="2800"/>
                  </a:lnTo>
                  <a:lnTo>
                    <a:pt x="11641" y="2533"/>
                  </a:lnTo>
                  <a:lnTo>
                    <a:pt x="11533" y="1851"/>
                  </a:lnTo>
                  <a:lnTo>
                    <a:pt x="11619" y="1656"/>
                  </a:lnTo>
                  <a:lnTo>
                    <a:pt x="11490" y="1485"/>
                  </a:lnTo>
                  <a:lnTo>
                    <a:pt x="11188" y="1193"/>
                  </a:lnTo>
                  <a:lnTo>
                    <a:pt x="11533" y="950"/>
                  </a:lnTo>
                  <a:lnTo>
                    <a:pt x="11619" y="633"/>
                  </a:lnTo>
                  <a:lnTo>
                    <a:pt x="11490" y="268"/>
                  </a:lnTo>
                  <a:lnTo>
                    <a:pt x="11188" y="0"/>
                  </a:lnTo>
                  <a:lnTo>
                    <a:pt x="0" y="341"/>
                  </a:lnTo>
                  <a:lnTo>
                    <a:pt x="0" y="6210"/>
                  </a:lnTo>
                  <a:lnTo>
                    <a:pt x="798" y="7086"/>
                  </a:lnTo>
                  <a:lnTo>
                    <a:pt x="798" y="7330"/>
                  </a:lnTo>
                  <a:lnTo>
                    <a:pt x="1272" y="8547"/>
                  </a:lnTo>
                  <a:lnTo>
                    <a:pt x="1466" y="8864"/>
                  </a:lnTo>
                  <a:lnTo>
                    <a:pt x="1466" y="9643"/>
                  </a:lnTo>
                  <a:lnTo>
                    <a:pt x="1595" y="9960"/>
                  </a:lnTo>
                  <a:lnTo>
                    <a:pt x="1768" y="11080"/>
                  </a:lnTo>
                  <a:lnTo>
                    <a:pt x="1919" y="11859"/>
                  </a:lnTo>
                  <a:lnTo>
                    <a:pt x="1595" y="12614"/>
                  </a:lnTo>
                  <a:lnTo>
                    <a:pt x="1207" y="13588"/>
                  </a:lnTo>
                  <a:lnTo>
                    <a:pt x="1186" y="14027"/>
                  </a:lnTo>
                  <a:lnTo>
                    <a:pt x="1078" y="14611"/>
                  </a:lnTo>
                  <a:lnTo>
                    <a:pt x="1380" y="15683"/>
                  </a:lnTo>
                  <a:lnTo>
                    <a:pt x="1423" y="16097"/>
                  </a:lnTo>
                  <a:lnTo>
                    <a:pt x="1078" y="17485"/>
                  </a:lnTo>
                  <a:lnTo>
                    <a:pt x="754" y="18118"/>
                  </a:lnTo>
                  <a:lnTo>
                    <a:pt x="1725" y="18118"/>
                  </a:lnTo>
                  <a:lnTo>
                    <a:pt x="2134" y="17947"/>
                  </a:lnTo>
                  <a:lnTo>
                    <a:pt x="2932" y="17947"/>
                  </a:lnTo>
                  <a:lnTo>
                    <a:pt x="4053" y="18118"/>
                  </a:lnTo>
                  <a:lnTo>
                    <a:pt x="4656" y="18288"/>
                  </a:lnTo>
                  <a:lnTo>
                    <a:pt x="5238" y="18629"/>
                  </a:lnTo>
                  <a:lnTo>
                    <a:pt x="6079" y="18994"/>
                  </a:lnTo>
                  <a:lnTo>
                    <a:pt x="9334" y="18994"/>
                  </a:lnTo>
                  <a:lnTo>
                    <a:pt x="9485" y="18800"/>
                  </a:lnTo>
                  <a:lnTo>
                    <a:pt x="9226" y="18483"/>
                  </a:lnTo>
                  <a:lnTo>
                    <a:pt x="8472" y="18483"/>
                  </a:lnTo>
                  <a:lnTo>
                    <a:pt x="8235" y="18239"/>
                  </a:lnTo>
                  <a:lnTo>
                    <a:pt x="8321" y="17947"/>
                  </a:lnTo>
                  <a:lnTo>
                    <a:pt x="8601" y="17704"/>
                  </a:lnTo>
                  <a:lnTo>
                    <a:pt x="9097" y="17704"/>
                  </a:lnTo>
                  <a:lnTo>
                    <a:pt x="9938" y="18045"/>
                  </a:lnTo>
                  <a:lnTo>
                    <a:pt x="10757" y="18800"/>
                  </a:lnTo>
                  <a:lnTo>
                    <a:pt x="11468" y="18994"/>
                  </a:lnTo>
                  <a:lnTo>
                    <a:pt x="12007" y="18726"/>
                  </a:lnTo>
                  <a:lnTo>
                    <a:pt x="11856" y="19262"/>
                  </a:lnTo>
                  <a:lnTo>
                    <a:pt x="11619" y="20066"/>
                  </a:lnTo>
                  <a:lnTo>
                    <a:pt x="11856" y="20358"/>
                  </a:lnTo>
                  <a:lnTo>
                    <a:pt x="12525" y="20796"/>
                  </a:lnTo>
                  <a:lnTo>
                    <a:pt x="13150" y="20796"/>
                  </a:lnTo>
                  <a:lnTo>
                    <a:pt x="13624" y="21113"/>
                  </a:lnTo>
                  <a:lnTo>
                    <a:pt x="14077" y="21113"/>
                  </a:lnTo>
                  <a:lnTo>
                    <a:pt x="14335" y="20626"/>
                  </a:lnTo>
                  <a:lnTo>
                    <a:pt x="14788" y="20017"/>
                  </a:lnTo>
                  <a:lnTo>
                    <a:pt x="15154" y="19871"/>
                  </a:lnTo>
                  <a:lnTo>
                    <a:pt x="15650" y="20017"/>
                  </a:lnTo>
                  <a:lnTo>
                    <a:pt x="16103" y="20748"/>
                  </a:lnTo>
                  <a:lnTo>
                    <a:pt x="16620" y="20748"/>
                  </a:lnTo>
                  <a:lnTo>
                    <a:pt x="16793" y="20455"/>
                  </a:lnTo>
                  <a:lnTo>
                    <a:pt x="16577" y="19433"/>
                  </a:lnTo>
                  <a:lnTo>
                    <a:pt x="16577" y="19067"/>
                  </a:lnTo>
                  <a:lnTo>
                    <a:pt x="16793" y="18848"/>
                  </a:lnTo>
                  <a:lnTo>
                    <a:pt x="17332" y="18848"/>
                  </a:lnTo>
                  <a:lnTo>
                    <a:pt x="17849" y="19067"/>
                  </a:lnTo>
                  <a:lnTo>
                    <a:pt x="17849" y="19628"/>
                  </a:lnTo>
                  <a:lnTo>
                    <a:pt x="18647" y="19749"/>
                  </a:lnTo>
                  <a:lnTo>
                    <a:pt x="19466" y="20139"/>
                  </a:lnTo>
                  <a:lnTo>
                    <a:pt x="19897" y="20626"/>
                  </a:lnTo>
                  <a:lnTo>
                    <a:pt x="19725" y="20918"/>
                  </a:lnTo>
                  <a:lnTo>
                    <a:pt x="19638" y="21600"/>
                  </a:lnTo>
                  <a:lnTo>
                    <a:pt x="20048" y="21600"/>
                  </a:lnTo>
                  <a:lnTo>
                    <a:pt x="20199" y="21089"/>
                  </a:lnTo>
                  <a:lnTo>
                    <a:pt x="20501" y="20821"/>
                  </a:lnTo>
                  <a:lnTo>
                    <a:pt x="20738" y="21113"/>
                  </a:lnTo>
                  <a:lnTo>
                    <a:pt x="20932" y="21283"/>
                  </a:lnTo>
                  <a:lnTo>
                    <a:pt x="21126" y="20943"/>
                  </a:lnTo>
                  <a:lnTo>
                    <a:pt x="21428" y="20626"/>
                  </a:lnTo>
                  <a:lnTo>
                    <a:pt x="21600" y="20382"/>
                  </a:lnTo>
                  <a:lnTo>
                    <a:pt x="21363" y="1996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6" name="Google Shape;4866;g21c91014dda_0_4847"/>
            <p:cNvSpPr/>
            <p:nvPr/>
          </p:nvSpPr>
          <p:spPr>
            <a:xfrm>
              <a:off x="4921499" y="3248541"/>
              <a:ext cx="838566" cy="7719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1" y="18147"/>
                  </a:moveTo>
                  <a:lnTo>
                    <a:pt x="459" y="17799"/>
                  </a:lnTo>
                  <a:lnTo>
                    <a:pt x="893" y="18174"/>
                  </a:lnTo>
                  <a:lnTo>
                    <a:pt x="1231" y="18335"/>
                  </a:lnTo>
                  <a:lnTo>
                    <a:pt x="1545" y="18094"/>
                  </a:lnTo>
                  <a:lnTo>
                    <a:pt x="2896" y="18254"/>
                  </a:lnTo>
                  <a:lnTo>
                    <a:pt x="2896" y="21600"/>
                  </a:lnTo>
                  <a:lnTo>
                    <a:pt x="15422" y="21225"/>
                  </a:lnTo>
                  <a:lnTo>
                    <a:pt x="15470" y="21252"/>
                  </a:lnTo>
                  <a:lnTo>
                    <a:pt x="15760" y="20476"/>
                  </a:lnTo>
                  <a:lnTo>
                    <a:pt x="15880" y="20048"/>
                  </a:lnTo>
                  <a:lnTo>
                    <a:pt x="15663" y="19619"/>
                  </a:lnTo>
                  <a:lnTo>
                    <a:pt x="15711" y="18763"/>
                  </a:lnTo>
                  <a:lnTo>
                    <a:pt x="15760" y="18388"/>
                  </a:lnTo>
                  <a:lnTo>
                    <a:pt x="15542" y="17987"/>
                  </a:lnTo>
                  <a:lnTo>
                    <a:pt x="15325" y="17853"/>
                  </a:lnTo>
                  <a:lnTo>
                    <a:pt x="15325" y="17478"/>
                  </a:lnTo>
                  <a:lnTo>
                    <a:pt x="15494" y="17291"/>
                  </a:lnTo>
                  <a:lnTo>
                    <a:pt x="15422" y="17077"/>
                  </a:lnTo>
                  <a:lnTo>
                    <a:pt x="15566" y="16568"/>
                  </a:lnTo>
                  <a:lnTo>
                    <a:pt x="16001" y="16140"/>
                  </a:lnTo>
                  <a:lnTo>
                    <a:pt x="16146" y="16140"/>
                  </a:lnTo>
                  <a:lnTo>
                    <a:pt x="16097" y="15685"/>
                  </a:lnTo>
                  <a:lnTo>
                    <a:pt x="16242" y="15123"/>
                  </a:lnTo>
                  <a:lnTo>
                    <a:pt x="16484" y="14748"/>
                  </a:lnTo>
                  <a:lnTo>
                    <a:pt x="16339" y="14614"/>
                  </a:lnTo>
                  <a:lnTo>
                    <a:pt x="16411" y="13972"/>
                  </a:lnTo>
                  <a:lnTo>
                    <a:pt x="16870" y="13543"/>
                  </a:lnTo>
                  <a:lnTo>
                    <a:pt x="17545" y="12633"/>
                  </a:lnTo>
                  <a:lnTo>
                    <a:pt x="17907" y="12018"/>
                  </a:lnTo>
                  <a:lnTo>
                    <a:pt x="17835" y="11429"/>
                  </a:lnTo>
                  <a:lnTo>
                    <a:pt x="18076" y="10599"/>
                  </a:lnTo>
                  <a:lnTo>
                    <a:pt x="18342" y="10599"/>
                  </a:lnTo>
                  <a:lnTo>
                    <a:pt x="18511" y="10332"/>
                  </a:lnTo>
                  <a:lnTo>
                    <a:pt x="18656" y="9903"/>
                  </a:lnTo>
                  <a:lnTo>
                    <a:pt x="19042" y="9609"/>
                  </a:lnTo>
                  <a:lnTo>
                    <a:pt x="19380" y="9261"/>
                  </a:lnTo>
                  <a:lnTo>
                    <a:pt x="19307" y="8859"/>
                  </a:lnTo>
                  <a:lnTo>
                    <a:pt x="19524" y="8565"/>
                  </a:lnTo>
                  <a:lnTo>
                    <a:pt x="19862" y="7923"/>
                  </a:lnTo>
                  <a:lnTo>
                    <a:pt x="19814" y="7039"/>
                  </a:lnTo>
                  <a:lnTo>
                    <a:pt x="19862" y="6317"/>
                  </a:lnTo>
                  <a:lnTo>
                    <a:pt x="20224" y="5728"/>
                  </a:lnTo>
                  <a:lnTo>
                    <a:pt x="20683" y="5353"/>
                  </a:lnTo>
                  <a:lnTo>
                    <a:pt x="20731" y="5166"/>
                  </a:lnTo>
                  <a:lnTo>
                    <a:pt x="20804" y="4871"/>
                  </a:lnTo>
                  <a:lnTo>
                    <a:pt x="20828" y="4256"/>
                  </a:lnTo>
                  <a:lnTo>
                    <a:pt x="21093" y="4149"/>
                  </a:lnTo>
                  <a:lnTo>
                    <a:pt x="21407" y="3720"/>
                  </a:lnTo>
                  <a:lnTo>
                    <a:pt x="21503" y="3533"/>
                  </a:lnTo>
                  <a:lnTo>
                    <a:pt x="21600" y="3292"/>
                  </a:lnTo>
                  <a:lnTo>
                    <a:pt x="21600" y="2757"/>
                  </a:lnTo>
                  <a:lnTo>
                    <a:pt x="18318" y="3025"/>
                  </a:lnTo>
                  <a:lnTo>
                    <a:pt x="19597" y="857"/>
                  </a:lnTo>
                  <a:lnTo>
                    <a:pt x="19452" y="0"/>
                  </a:lnTo>
                  <a:lnTo>
                    <a:pt x="0" y="535"/>
                  </a:lnTo>
                  <a:lnTo>
                    <a:pt x="941" y="6879"/>
                  </a:lnTo>
                  <a:lnTo>
                    <a:pt x="821" y="181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7" name="Google Shape;4867;g21c91014dda_0_4847"/>
            <p:cNvSpPr/>
            <p:nvPr/>
          </p:nvSpPr>
          <p:spPr>
            <a:xfrm>
              <a:off x="5672806" y="3090706"/>
              <a:ext cx="1423818" cy="47638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761" y="2868"/>
                  </a:moveTo>
                  <a:lnTo>
                    <a:pt x="5514" y="4172"/>
                  </a:lnTo>
                  <a:lnTo>
                    <a:pt x="5613" y="6215"/>
                  </a:lnTo>
                  <a:lnTo>
                    <a:pt x="1748" y="6389"/>
                  </a:lnTo>
                  <a:lnTo>
                    <a:pt x="1620" y="6649"/>
                  </a:lnTo>
                  <a:lnTo>
                    <a:pt x="1577" y="7171"/>
                  </a:lnTo>
                  <a:lnTo>
                    <a:pt x="1620" y="7779"/>
                  </a:lnTo>
                  <a:lnTo>
                    <a:pt x="1563" y="8475"/>
                  </a:lnTo>
                  <a:lnTo>
                    <a:pt x="1421" y="8692"/>
                  </a:lnTo>
                  <a:lnTo>
                    <a:pt x="1350" y="9127"/>
                  </a:lnTo>
                  <a:lnTo>
                    <a:pt x="1421" y="9301"/>
                  </a:lnTo>
                  <a:lnTo>
                    <a:pt x="1563" y="10083"/>
                  </a:lnTo>
                  <a:lnTo>
                    <a:pt x="1563" y="10257"/>
                  </a:lnTo>
                  <a:lnTo>
                    <a:pt x="1464" y="10561"/>
                  </a:lnTo>
                  <a:lnTo>
                    <a:pt x="1350" y="11039"/>
                  </a:lnTo>
                  <a:lnTo>
                    <a:pt x="1307" y="11647"/>
                  </a:lnTo>
                  <a:lnTo>
                    <a:pt x="1350" y="11647"/>
                  </a:lnTo>
                  <a:lnTo>
                    <a:pt x="1350" y="12517"/>
                  </a:lnTo>
                  <a:lnTo>
                    <a:pt x="1293" y="12908"/>
                  </a:lnTo>
                  <a:lnTo>
                    <a:pt x="1236" y="13212"/>
                  </a:lnTo>
                  <a:lnTo>
                    <a:pt x="1052" y="13907"/>
                  </a:lnTo>
                  <a:lnTo>
                    <a:pt x="895" y="14081"/>
                  </a:lnTo>
                  <a:lnTo>
                    <a:pt x="881" y="15081"/>
                  </a:lnTo>
                  <a:lnTo>
                    <a:pt x="838" y="15559"/>
                  </a:lnTo>
                  <a:lnTo>
                    <a:pt x="810" y="15863"/>
                  </a:lnTo>
                  <a:lnTo>
                    <a:pt x="540" y="16472"/>
                  </a:lnTo>
                  <a:lnTo>
                    <a:pt x="327" y="17428"/>
                  </a:lnTo>
                  <a:lnTo>
                    <a:pt x="298" y="18601"/>
                  </a:lnTo>
                  <a:lnTo>
                    <a:pt x="327" y="20035"/>
                  </a:lnTo>
                  <a:lnTo>
                    <a:pt x="128" y="21078"/>
                  </a:lnTo>
                  <a:lnTo>
                    <a:pt x="0" y="21557"/>
                  </a:lnTo>
                  <a:lnTo>
                    <a:pt x="0" y="21600"/>
                  </a:lnTo>
                  <a:lnTo>
                    <a:pt x="15390" y="17993"/>
                  </a:lnTo>
                  <a:lnTo>
                    <a:pt x="15390" y="17689"/>
                  </a:lnTo>
                  <a:lnTo>
                    <a:pt x="15404" y="16472"/>
                  </a:lnTo>
                  <a:lnTo>
                    <a:pt x="15433" y="15950"/>
                  </a:lnTo>
                  <a:lnTo>
                    <a:pt x="15703" y="15081"/>
                  </a:lnTo>
                  <a:lnTo>
                    <a:pt x="15916" y="15081"/>
                  </a:lnTo>
                  <a:lnTo>
                    <a:pt x="16143" y="14472"/>
                  </a:lnTo>
                  <a:lnTo>
                    <a:pt x="16101" y="13777"/>
                  </a:lnTo>
                  <a:lnTo>
                    <a:pt x="16299" y="12908"/>
                  </a:lnTo>
                  <a:lnTo>
                    <a:pt x="18531" y="8823"/>
                  </a:lnTo>
                  <a:lnTo>
                    <a:pt x="18857" y="8214"/>
                  </a:lnTo>
                  <a:lnTo>
                    <a:pt x="18999" y="7475"/>
                  </a:lnTo>
                  <a:lnTo>
                    <a:pt x="19255" y="6215"/>
                  </a:lnTo>
                  <a:lnTo>
                    <a:pt x="19426" y="6171"/>
                  </a:lnTo>
                  <a:lnTo>
                    <a:pt x="19625" y="7084"/>
                  </a:lnTo>
                  <a:lnTo>
                    <a:pt x="19923" y="6215"/>
                  </a:lnTo>
                  <a:lnTo>
                    <a:pt x="20278" y="4998"/>
                  </a:lnTo>
                  <a:lnTo>
                    <a:pt x="21003" y="4607"/>
                  </a:lnTo>
                  <a:lnTo>
                    <a:pt x="21046" y="3738"/>
                  </a:lnTo>
                  <a:lnTo>
                    <a:pt x="21259" y="2738"/>
                  </a:lnTo>
                  <a:lnTo>
                    <a:pt x="21501" y="2303"/>
                  </a:lnTo>
                  <a:lnTo>
                    <a:pt x="21600" y="2434"/>
                  </a:lnTo>
                  <a:lnTo>
                    <a:pt x="21600" y="0"/>
                  </a:lnTo>
                  <a:lnTo>
                    <a:pt x="12761" y="286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8" name="Google Shape;4868;g21c91014dda_0_4847"/>
            <p:cNvSpPr/>
            <p:nvPr/>
          </p:nvSpPr>
          <p:spPr>
            <a:xfrm>
              <a:off x="6688623" y="2935740"/>
              <a:ext cx="1421010" cy="6399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86" y="4997"/>
                  </a:moveTo>
                  <a:lnTo>
                    <a:pt x="21372" y="4642"/>
                  </a:lnTo>
                  <a:lnTo>
                    <a:pt x="21172" y="4191"/>
                  </a:lnTo>
                  <a:lnTo>
                    <a:pt x="21030" y="4191"/>
                  </a:lnTo>
                  <a:lnTo>
                    <a:pt x="20916" y="4384"/>
                  </a:lnTo>
                  <a:lnTo>
                    <a:pt x="20887" y="5674"/>
                  </a:lnTo>
                  <a:lnTo>
                    <a:pt x="20859" y="5932"/>
                  </a:lnTo>
                  <a:lnTo>
                    <a:pt x="20688" y="5610"/>
                  </a:lnTo>
                  <a:lnTo>
                    <a:pt x="20573" y="4771"/>
                  </a:lnTo>
                  <a:lnTo>
                    <a:pt x="20502" y="4191"/>
                  </a:lnTo>
                  <a:lnTo>
                    <a:pt x="20260" y="4062"/>
                  </a:lnTo>
                  <a:lnTo>
                    <a:pt x="19861" y="4513"/>
                  </a:lnTo>
                  <a:lnTo>
                    <a:pt x="19747" y="4513"/>
                  </a:lnTo>
                  <a:lnTo>
                    <a:pt x="19362" y="4739"/>
                  </a:lnTo>
                  <a:lnTo>
                    <a:pt x="19105" y="5223"/>
                  </a:lnTo>
                  <a:lnTo>
                    <a:pt x="18920" y="5771"/>
                  </a:lnTo>
                  <a:lnTo>
                    <a:pt x="18877" y="5481"/>
                  </a:lnTo>
                  <a:lnTo>
                    <a:pt x="18877" y="4804"/>
                  </a:lnTo>
                  <a:lnTo>
                    <a:pt x="18920" y="4513"/>
                  </a:lnTo>
                  <a:lnTo>
                    <a:pt x="18749" y="4062"/>
                  </a:lnTo>
                  <a:lnTo>
                    <a:pt x="18691" y="3772"/>
                  </a:lnTo>
                  <a:lnTo>
                    <a:pt x="18634" y="3353"/>
                  </a:lnTo>
                  <a:lnTo>
                    <a:pt x="18634" y="2676"/>
                  </a:lnTo>
                  <a:lnTo>
                    <a:pt x="18720" y="2386"/>
                  </a:lnTo>
                  <a:lnTo>
                    <a:pt x="18777" y="2386"/>
                  </a:lnTo>
                  <a:lnTo>
                    <a:pt x="18834" y="3030"/>
                  </a:lnTo>
                  <a:lnTo>
                    <a:pt x="18920" y="3836"/>
                  </a:lnTo>
                  <a:lnTo>
                    <a:pt x="19034" y="4578"/>
                  </a:lnTo>
                  <a:lnTo>
                    <a:pt x="19190" y="4320"/>
                  </a:lnTo>
                  <a:lnTo>
                    <a:pt x="19305" y="4191"/>
                  </a:lnTo>
                  <a:lnTo>
                    <a:pt x="19490" y="3933"/>
                  </a:lnTo>
                  <a:lnTo>
                    <a:pt x="19561" y="3772"/>
                  </a:lnTo>
                  <a:lnTo>
                    <a:pt x="19818" y="3514"/>
                  </a:lnTo>
                  <a:lnTo>
                    <a:pt x="19889" y="3192"/>
                  </a:lnTo>
                  <a:lnTo>
                    <a:pt x="20174" y="3192"/>
                  </a:lnTo>
                  <a:lnTo>
                    <a:pt x="20260" y="2837"/>
                  </a:lnTo>
                  <a:lnTo>
                    <a:pt x="20360" y="2611"/>
                  </a:lnTo>
                  <a:lnTo>
                    <a:pt x="20246" y="2353"/>
                  </a:lnTo>
                  <a:lnTo>
                    <a:pt x="20060" y="1999"/>
                  </a:lnTo>
                  <a:lnTo>
                    <a:pt x="20060" y="1805"/>
                  </a:lnTo>
                  <a:lnTo>
                    <a:pt x="20146" y="1805"/>
                  </a:lnTo>
                  <a:lnTo>
                    <a:pt x="20474" y="2096"/>
                  </a:lnTo>
                  <a:lnTo>
                    <a:pt x="20659" y="1999"/>
                  </a:lnTo>
                  <a:lnTo>
                    <a:pt x="20688" y="1676"/>
                  </a:lnTo>
                  <a:lnTo>
                    <a:pt x="20502" y="999"/>
                  </a:lnTo>
                  <a:lnTo>
                    <a:pt x="20402" y="580"/>
                  </a:lnTo>
                  <a:lnTo>
                    <a:pt x="20246" y="0"/>
                  </a:lnTo>
                  <a:lnTo>
                    <a:pt x="14457" y="2611"/>
                  </a:lnTo>
                  <a:lnTo>
                    <a:pt x="10294" y="4094"/>
                  </a:lnTo>
                  <a:lnTo>
                    <a:pt x="6230" y="5255"/>
                  </a:lnTo>
                  <a:lnTo>
                    <a:pt x="6230" y="7060"/>
                  </a:lnTo>
                  <a:lnTo>
                    <a:pt x="6131" y="6964"/>
                  </a:lnTo>
                  <a:lnTo>
                    <a:pt x="5888" y="7286"/>
                  </a:lnTo>
                  <a:lnTo>
                    <a:pt x="5674" y="8027"/>
                  </a:lnTo>
                  <a:lnTo>
                    <a:pt x="5632" y="8672"/>
                  </a:lnTo>
                  <a:lnTo>
                    <a:pt x="4905" y="8962"/>
                  </a:lnTo>
                  <a:lnTo>
                    <a:pt x="4548" y="9865"/>
                  </a:lnTo>
                  <a:lnTo>
                    <a:pt x="4249" y="10510"/>
                  </a:lnTo>
                  <a:lnTo>
                    <a:pt x="4049" y="9833"/>
                  </a:lnTo>
                  <a:lnTo>
                    <a:pt x="3878" y="9865"/>
                  </a:lnTo>
                  <a:lnTo>
                    <a:pt x="3621" y="10800"/>
                  </a:lnTo>
                  <a:lnTo>
                    <a:pt x="3479" y="11348"/>
                  </a:lnTo>
                  <a:lnTo>
                    <a:pt x="3151" y="11799"/>
                  </a:lnTo>
                  <a:lnTo>
                    <a:pt x="912" y="14830"/>
                  </a:lnTo>
                  <a:lnTo>
                    <a:pt x="713" y="15475"/>
                  </a:lnTo>
                  <a:lnTo>
                    <a:pt x="756" y="15990"/>
                  </a:lnTo>
                  <a:lnTo>
                    <a:pt x="528" y="16442"/>
                  </a:lnTo>
                  <a:lnTo>
                    <a:pt x="314" y="16442"/>
                  </a:lnTo>
                  <a:lnTo>
                    <a:pt x="43" y="17087"/>
                  </a:lnTo>
                  <a:lnTo>
                    <a:pt x="14" y="17473"/>
                  </a:lnTo>
                  <a:lnTo>
                    <a:pt x="0" y="18376"/>
                  </a:lnTo>
                  <a:lnTo>
                    <a:pt x="0" y="18602"/>
                  </a:lnTo>
                  <a:lnTo>
                    <a:pt x="3693" y="17699"/>
                  </a:lnTo>
                  <a:lnTo>
                    <a:pt x="4790" y="15765"/>
                  </a:lnTo>
                  <a:lnTo>
                    <a:pt x="5461" y="15604"/>
                  </a:lnTo>
                  <a:lnTo>
                    <a:pt x="5974" y="15604"/>
                  </a:lnTo>
                  <a:lnTo>
                    <a:pt x="6730" y="15861"/>
                  </a:lnTo>
                  <a:lnTo>
                    <a:pt x="7114" y="15765"/>
                  </a:lnTo>
                  <a:lnTo>
                    <a:pt x="7357" y="15604"/>
                  </a:lnTo>
                  <a:lnTo>
                    <a:pt x="7670" y="15152"/>
                  </a:lnTo>
                  <a:lnTo>
                    <a:pt x="8155" y="14959"/>
                  </a:lnTo>
                  <a:lnTo>
                    <a:pt x="8697" y="15152"/>
                  </a:lnTo>
                  <a:lnTo>
                    <a:pt x="9096" y="15604"/>
                  </a:lnTo>
                  <a:lnTo>
                    <a:pt x="9410" y="17022"/>
                  </a:lnTo>
                  <a:lnTo>
                    <a:pt x="12033" y="15861"/>
                  </a:lnTo>
                  <a:lnTo>
                    <a:pt x="15484" y="21600"/>
                  </a:lnTo>
                  <a:lnTo>
                    <a:pt x="16111" y="21020"/>
                  </a:lnTo>
                  <a:lnTo>
                    <a:pt x="16268" y="20955"/>
                  </a:lnTo>
                  <a:lnTo>
                    <a:pt x="16810" y="20794"/>
                  </a:lnTo>
                  <a:lnTo>
                    <a:pt x="16952" y="20375"/>
                  </a:lnTo>
                  <a:lnTo>
                    <a:pt x="17166" y="19988"/>
                  </a:lnTo>
                  <a:lnTo>
                    <a:pt x="17251" y="18570"/>
                  </a:lnTo>
                  <a:lnTo>
                    <a:pt x="17408" y="17570"/>
                  </a:lnTo>
                  <a:lnTo>
                    <a:pt x="17722" y="16667"/>
                  </a:lnTo>
                  <a:lnTo>
                    <a:pt x="17964" y="16152"/>
                  </a:lnTo>
                  <a:lnTo>
                    <a:pt x="17964" y="15829"/>
                  </a:lnTo>
                  <a:lnTo>
                    <a:pt x="17879" y="15410"/>
                  </a:lnTo>
                  <a:lnTo>
                    <a:pt x="17850" y="15184"/>
                  </a:lnTo>
                  <a:lnTo>
                    <a:pt x="17907" y="14959"/>
                  </a:lnTo>
                  <a:lnTo>
                    <a:pt x="17907" y="14765"/>
                  </a:lnTo>
                  <a:lnTo>
                    <a:pt x="17964" y="14540"/>
                  </a:lnTo>
                  <a:lnTo>
                    <a:pt x="18021" y="14540"/>
                  </a:lnTo>
                  <a:lnTo>
                    <a:pt x="18078" y="14669"/>
                  </a:lnTo>
                  <a:lnTo>
                    <a:pt x="18164" y="15346"/>
                  </a:lnTo>
                  <a:lnTo>
                    <a:pt x="18435" y="15056"/>
                  </a:lnTo>
                  <a:lnTo>
                    <a:pt x="18634" y="14798"/>
                  </a:lnTo>
                  <a:lnTo>
                    <a:pt x="18634" y="14217"/>
                  </a:lnTo>
                  <a:lnTo>
                    <a:pt x="18720" y="13992"/>
                  </a:lnTo>
                  <a:lnTo>
                    <a:pt x="18777" y="13895"/>
                  </a:lnTo>
                  <a:lnTo>
                    <a:pt x="18877" y="14153"/>
                  </a:lnTo>
                  <a:lnTo>
                    <a:pt x="19248" y="13895"/>
                  </a:lnTo>
                  <a:lnTo>
                    <a:pt x="19490" y="13573"/>
                  </a:lnTo>
                  <a:lnTo>
                    <a:pt x="19590" y="13573"/>
                  </a:lnTo>
                  <a:lnTo>
                    <a:pt x="19789" y="13379"/>
                  </a:lnTo>
                  <a:lnTo>
                    <a:pt x="19946" y="13153"/>
                  </a:lnTo>
                  <a:lnTo>
                    <a:pt x="19946" y="12992"/>
                  </a:lnTo>
                  <a:lnTo>
                    <a:pt x="20217" y="13411"/>
                  </a:lnTo>
                  <a:lnTo>
                    <a:pt x="20331" y="12831"/>
                  </a:lnTo>
                  <a:lnTo>
                    <a:pt x="20417" y="12122"/>
                  </a:lnTo>
                  <a:lnTo>
                    <a:pt x="20502" y="11767"/>
                  </a:lnTo>
                  <a:lnTo>
                    <a:pt x="20573" y="11477"/>
                  </a:lnTo>
                  <a:lnTo>
                    <a:pt x="20531" y="11316"/>
                  </a:lnTo>
                  <a:lnTo>
                    <a:pt x="20474" y="11219"/>
                  </a:lnTo>
                  <a:lnTo>
                    <a:pt x="20459" y="11155"/>
                  </a:lnTo>
                  <a:lnTo>
                    <a:pt x="20431" y="11155"/>
                  </a:lnTo>
                  <a:lnTo>
                    <a:pt x="20274" y="11316"/>
                  </a:lnTo>
                  <a:lnTo>
                    <a:pt x="20160" y="11380"/>
                  </a:lnTo>
                  <a:lnTo>
                    <a:pt x="20103" y="11606"/>
                  </a:lnTo>
                  <a:lnTo>
                    <a:pt x="19789" y="11928"/>
                  </a:lnTo>
                  <a:lnTo>
                    <a:pt x="19504" y="12476"/>
                  </a:lnTo>
                  <a:lnTo>
                    <a:pt x="19305" y="12476"/>
                  </a:lnTo>
                  <a:lnTo>
                    <a:pt x="18777" y="12122"/>
                  </a:lnTo>
                  <a:lnTo>
                    <a:pt x="18720" y="11832"/>
                  </a:lnTo>
                  <a:lnTo>
                    <a:pt x="18734" y="11477"/>
                  </a:lnTo>
                  <a:lnTo>
                    <a:pt x="18791" y="11380"/>
                  </a:lnTo>
                  <a:lnTo>
                    <a:pt x="18948" y="11445"/>
                  </a:lnTo>
                  <a:lnTo>
                    <a:pt x="19091" y="11477"/>
                  </a:lnTo>
                  <a:lnTo>
                    <a:pt x="19433" y="11574"/>
                  </a:lnTo>
                  <a:lnTo>
                    <a:pt x="19590" y="11316"/>
                  </a:lnTo>
                  <a:lnTo>
                    <a:pt x="19647" y="10961"/>
                  </a:lnTo>
                  <a:lnTo>
                    <a:pt x="19590" y="10671"/>
                  </a:lnTo>
                  <a:lnTo>
                    <a:pt x="19604" y="10187"/>
                  </a:lnTo>
                  <a:lnTo>
                    <a:pt x="19661" y="10187"/>
                  </a:lnTo>
                  <a:lnTo>
                    <a:pt x="19804" y="9865"/>
                  </a:lnTo>
                  <a:lnTo>
                    <a:pt x="19789" y="9510"/>
                  </a:lnTo>
                  <a:lnTo>
                    <a:pt x="19590" y="9510"/>
                  </a:lnTo>
                  <a:lnTo>
                    <a:pt x="19190" y="9156"/>
                  </a:lnTo>
                  <a:lnTo>
                    <a:pt x="18734" y="8930"/>
                  </a:lnTo>
                  <a:lnTo>
                    <a:pt x="18563" y="8704"/>
                  </a:lnTo>
                  <a:lnTo>
                    <a:pt x="18563" y="8447"/>
                  </a:lnTo>
                  <a:lnTo>
                    <a:pt x="19190" y="8447"/>
                  </a:lnTo>
                  <a:lnTo>
                    <a:pt x="19504" y="8801"/>
                  </a:lnTo>
                  <a:lnTo>
                    <a:pt x="19590" y="8576"/>
                  </a:lnTo>
                  <a:lnTo>
                    <a:pt x="19490" y="8253"/>
                  </a:lnTo>
                  <a:lnTo>
                    <a:pt x="19390" y="8092"/>
                  </a:lnTo>
                  <a:lnTo>
                    <a:pt x="19347" y="7802"/>
                  </a:lnTo>
                  <a:lnTo>
                    <a:pt x="19504" y="7673"/>
                  </a:lnTo>
                  <a:lnTo>
                    <a:pt x="19704" y="7673"/>
                  </a:lnTo>
                  <a:lnTo>
                    <a:pt x="19761" y="8350"/>
                  </a:lnTo>
                  <a:lnTo>
                    <a:pt x="19889" y="8608"/>
                  </a:lnTo>
                  <a:lnTo>
                    <a:pt x="20060" y="8608"/>
                  </a:lnTo>
                  <a:lnTo>
                    <a:pt x="20117" y="8447"/>
                  </a:lnTo>
                  <a:lnTo>
                    <a:pt x="20274" y="8608"/>
                  </a:lnTo>
                  <a:lnTo>
                    <a:pt x="20573" y="8704"/>
                  </a:lnTo>
                  <a:lnTo>
                    <a:pt x="20916" y="8704"/>
                  </a:lnTo>
                  <a:lnTo>
                    <a:pt x="20973" y="8479"/>
                  </a:lnTo>
                  <a:lnTo>
                    <a:pt x="20973" y="7899"/>
                  </a:lnTo>
                  <a:lnTo>
                    <a:pt x="21044" y="7673"/>
                  </a:lnTo>
                  <a:lnTo>
                    <a:pt x="21130" y="7093"/>
                  </a:lnTo>
                  <a:lnTo>
                    <a:pt x="21130" y="6835"/>
                  </a:lnTo>
                  <a:lnTo>
                    <a:pt x="21187" y="6287"/>
                  </a:lnTo>
                  <a:lnTo>
                    <a:pt x="21329" y="6287"/>
                  </a:lnTo>
                  <a:lnTo>
                    <a:pt x="21400" y="6577"/>
                  </a:lnTo>
                  <a:lnTo>
                    <a:pt x="21571" y="6287"/>
                  </a:lnTo>
                  <a:lnTo>
                    <a:pt x="21571" y="5771"/>
                  </a:lnTo>
                  <a:lnTo>
                    <a:pt x="21600" y="5481"/>
                  </a:lnTo>
                  <a:lnTo>
                    <a:pt x="21486" y="49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69" name="Google Shape;4869;g21c91014dda_0_4847"/>
            <p:cNvSpPr/>
            <p:nvPr/>
          </p:nvSpPr>
          <p:spPr>
            <a:xfrm>
              <a:off x="6474765" y="3460901"/>
              <a:ext cx="877932" cy="9613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69" y="12797"/>
                  </a:moveTo>
                  <a:lnTo>
                    <a:pt x="21068" y="12647"/>
                  </a:lnTo>
                  <a:lnTo>
                    <a:pt x="20952" y="12410"/>
                  </a:lnTo>
                  <a:lnTo>
                    <a:pt x="20952" y="11831"/>
                  </a:lnTo>
                  <a:lnTo>
                    <a:pt x="20629" y="11444"/>
                  </a:lnTo>
                  <a:lnTo>
                    <a:pt x="20397" y="11208"/>
                  </a:lnTo>
                  <a:lnTo>
                    <a:pt x="20397" y="10907"/>
                  </a:lnTo>
                  <a:lnTo>
                    <a:pt x="20074" y="10736"/>
                  </a:lnTo>
                  <a:lnTo>
                    <a:pt x="19866" y="10521"/>
                  </a:lnTo>
                  <a:lnTo>
                    <a:pt x="19704" y="10521"/>
                  </a:lnTo>
                  <a:lnTo>
                    <a:pt x="19611" y="10414"/>
                  </a:lnTo>
                  <a:lnTo>
                    <a:pt x="19472" y="10113"/>
                  </a:lnTo>
                  <a:lnTo>
                    <a:pt x="19472" y="9877"/>
                  </a:lnTo>
                  <a:lnTo>
                    <a:pt x="19287" y="9576"/>
                  </a:lnTo>
                  <a:lnTo>
                    <a:pt x="18894" y="9082"/>
                  </a:lnTo>
                  <a:lnTo>
                    <a:pt x="18732" y="8889"/>
                  </a:lnTo>
                  <a:lnTo>
                    <a:pt x="18455" y="8653"/>
                  </a:lnTo>
                  <a:lnTo>
                    <a:pt x="18131" y="8374"/>
                  </a:lnTo>
                  <a:lnTo>
                    <a:pt x="17738" y="8073"/>
                  </a:lnTo>
                  <a:lnTo>
                    <a:pt x="17067" y="7730"/>
                  </a:lnTo>
                  <a:lnTo>
                    <a:pt x="16466" y="7043"/>
                  </a:lnTo>
                  <a:lnTo>
                    <a:pt x="15818" y="6270"/>
                  </a:lnTo>
                  <a:lnTo>
                    <a:pt x="15333" y="5840"/>
                  </a:lnTo>
                  <a:lnTo>
                    <a:pt x="13529" y="4595"/>
                  </a:lnTo>
                  <a:lnTo>
                    <a:pt x="13020" y="3994"/>
                  </a:lnTo>
                  <a:lnTo>
                    <a:pt x="12488" y="3500"/>
                  </a:lnTo>
                  <a:lnTo>
                    <a:pt x="12257" y="3049"/>
                  </a:lnTo>
                  <a:lnTo>
                    <a:pt x="12003" y="2705"/>
                  </a:lnTo>
                  <a:lnTo>
                    <a:pt x="11609" y="2383"/>
                  </a:lnTo>
                  <a:lnTo>
                    <a:pt x="10361" y="1911"/>
                  </a:lnTo>
                  <a:lnTo>
                    <a:pt x="10106" y="1610"/>
                  </a:lnTo>
                  <a:lnTo>
                    <a:pt x="9921" y="1353"/>
                  </a:lnTo>
                  <a:lnTo>
                    <a:pt x="9921" y="1095"/>
                  </a:lnTo>
                  <a:lnTo>
                    <a:pt x="10453" y="837"/>
                  </a:lnTo>
                  <a:lnTo>
                    <a:pt x="10846" y="515"/>
                  </a:lnTo>
                  <a:lnTo>
                    <a:pt x="11054" y="365"/>
                  </a:lnTo>
                  <a:lnTo>
                    <a:pt x="11124" y="172"/>
                  </a:lnTo>
                  <a:lnTo>
                    <a:pt x="11170" y="0"/>
                  </a:lnTo>
                  <a:lnTo>
                    <a:pt x="11216" y="0"/>
                  </a:lnTo>
                  <a:lnTo>
                    <a:pt x="5227" y="601"/>
                  </a:lnTo>
                  <a:lnTo>
                    <a:pt x="0" y="988"/>
                  </a:lnTo>
                  <a:lnTo>
                    <a:pt x="324" y="2383"/>
                  </a:lnTo>
                  <a:lnTo>
                    <a:pt x="1249" y="5819"/>
                  </a:lnTo>
                  <a:lnTo>
                    <a:pt x="2475" y="9834"/>
                  </a:lnTo>
                  <a:lnTo>
                    <a:pt x="2752" y="10736"/>
                  </a:lnTo>
                  <a:lnTo>
                    <a:pt x="3561" y="12153"/>
                  </a:lnTo>
                  <a:lnTo>
                    <a:pt x="4070" y="12797"/>
                  </a:lnTo>
                  <a:lnTo>
                    <a:pt x="4140" y="13183"/>
                  </a:lnTo>
                  <a:lnTo>
                    <a:pt x="4232" y="13720"/>
                  </a:lnTo>
                  <a:lnTo>
                    <a:pt x="4510" y="13913"/>
                  </a:lnTo>
                  <a:lnTo>
                    <a:pt x="4325" y="14364"/>
                  </a:lnTo>
                  <a:lnTo>
                    <a:pt x="3839" y="14686"/>
                  </a:lnTo>
                  <a:lnTo>
                    <a:pt x="4163" y="14965"/>
                  </a:lnTo>
                  <a:lnTo>
                    <a:pt x="4093" y="15502"/>
                  </a:lnTo>
                  <a:lnTo>
                    <a:pt x="3839" y="15652"/>
                  </a:lnTo>
                  <a:lnTo>
                    <a:pt x="3839" y="16297"/>
                  </a:lnTo>
                  <a:lnTo>
                    <a:pt x="4047" y="17220"/>
                  </a:lnTo>
                  <a:lnTo>
                    <a:pt x="4232" y="17585"/>
                  </a:lnTo>
                  <a:lnTo>
                    <a:pt x="4348" y="18186"/>
                  </a:lnTo>
                  <a:lnTo>
                    <a:pt x="4093" y="18358"/>
                  </a:lnTo>
                  <a:lnTo>
                    <a:pt x="4047" y="18530"/>
                  </a:lnTo>
                  <a:lnTo>
                    <a:pt x="4163" y="18981"/>
                  </a:lnTo>
                  <a:lnTo>
                    <a:pt x="4487" y="19281"/>
                  </a:lnTo>
                  <a:lnTo>
                    <a:pt x="4833" y="19861"/>
                  </a:lnTo>
                  <a:lnTo>
                    <a:pt x="4926" y="20033"/>
                  </a:lnTo>
                  <a:lnTo>
                    <a:pt x="5573" y="21321"/>
                  </a:lnTo>
                  <a:lnTo>
                    <a:pt x="17206" y="20655"/>
                  </a:lnTo>
                  <a:lnTo>
                    <a:pt x="17345" y="21600"/>
                  </a:lnTo>
                  <a:lnTo>
                    <a:pt x="18154" y="21600"/>
                  </a:lnTo>
                  <a:lnTo>
                    <a:pt x="17900" y="19281"/>
                  </a:lnTo>
                  <a:lnTo>
                    <a:pt x="17830" y="19281"/>
                  </a:lnTo>
                  <a:lnTo>
                    <a:pt x="18663" y="19367"/>
                  </a:lnTo>
                  <a:lnTo>
                    <a:pt x="19657" y="19560"/>
                  </a:lnTo>
                  <a:lnTo>
                    <a:pt x="19819" y="19260"/>
                  </a:lnTo>
                  <a:lnTo>
                    <a:pt x="19912" y="18830"/>
                  </a:lnTo>
                  <a:lnTo>
                    <a:pt x="19866" y="18787"/>
                  </a:lnTo>
                  <a:lnTo>
                    <a:pt x="19611" y="18637"/>
                  </a:lnTo>
                  <a:lnTo>
                    <a:pt x="19542" y="18594"/>
                  </a:lnTo>
                  <a:lnTo>
                    <a:pt x="19496" y="18530"/>
                  </a:lnTo>
                  <a:lnTo>
                    <a:pt x="19380" y="18422"/>
                  </a:lnTo>
                  <a:lnTo>
                    <a:pt x="19334" y="18358"/>
                  </a:lnTo>
                  <a:lnTo>
                    <a:pt x="19334" y="18336"/>
                  </a:lnTo>
                  <a:lnTo>
                    <a:pt x="19380" y="18293"/>
                  </a:lnTo>
                  <a:lnTo>
                    <a:pt x="19958" y="18293"/>
                  </a:lnTo>
                  <a:lnTo>
                    <a:pt x="19796" y="17885"/>
                  </a:lnTo>
                  <a:lnTo>
                    <a:pt x="19704" y="17735"/>
                  </a:lnTo>
                  <a:lnTo>
                    <a:pt x="19657" y="17714"/>
                  </a:lnTo>
                  <a:lnTo>
                    <a:pt x="20051" y="17606"/>
                  </a:lnTo>
                  <a:lnTo>
                    <a:pt x="20236" y="17413"/>
                  </a:lnTo>
                  <a:lnTo>
                    <a:pt x="20444" y="16876"/>
                  </a:lnTo>
                  <a:lnTo>
                    <a:pt x="20189" y="16748"/>
                  </a:lnTo>
                  <a:lnTo>
                    <a:pt x="20189" y="16576"/>
                  </a:lnTo>
                  <a:lnTo>
                    <a:pt x="20236" y="16533"/>
                  </a:lnTo>
                  <a:lnTo>
                    <a:pt x="20305" y="16447"/>
                  </a:lnTo>
                  <a:lnTo>
                    <a:pt x="20351" y="16361"/>
                  </a:lnTo>
                  <a:lnTo>
                    <a:pt x="20374" y="16060"/>
                  </a:lnTo>
                  <a:lnTo>
                    <a:pt x="20397" y="15438"/>
                  </a:lnTo>
                  <a:lnTo>
                    <a:pt x="20351" y="15073"/>
                  </a:lnTo>
                  <a:lnTo>
                    <a:pt x="20652" y="15116"/>
                  </a:lnTo>
                  <a:lnTo>
                    <a:pt x="20883" y="15180"/>
                  </a:lnTo>
                  <a:lnTo>
                    <a:pt x="20952" y="15030"/>
                  </a:lnTo>
                  <a:lnTo>
                    <a:pt x="20952" y="14965"/>
                  </a:lnTo>
                  <a:lnTo>
                    <a:pt x="20814" y="14880"/>
                  </a:lnTo>
                  <a:lnTo>
                    <a:pt x="20490" y="14643"/>
                  </a:lnTo>
                  <a:lnTo>
                    <a:pt x="20351" y="14407"/>
                  </a:lnTo>
                  <a:lnTo>
                    <a:pt x="21068" y="14407"/>
                  </a:lnTo>
                  <a:lnTo>
                    <a:pt x="21184" y="14128"/>
                  </a:lnTo>
                  <a:lnTo>
                    <a:pt x="20791" y="14064"/>
                  </a:lnTo>
                  <a:lnTo>
                    <a:pt x="20559" y="13892"/>
                  </a:lnTo>
                  <a:lnTo>
                    <a:pt x="20698" y="13720"/>
                  </a:lnTo>
                  <a:lnTo>
                    <a:pt x="20791" y="13763"/>
                  </a:lnTo>
                  <a:lnTo>
                    <a:pt x="21230" y="13763"/>
                  </a:lnTo>
                  <a:lnTo>
                    <a:pt x="21392" y="13656"/>
                  </a:lnTo>
                  <a:lnTo>
                    <a:pt x="21392" y="13183"/>
                  </a:lnTo>
                  <a:lnTo>
                    <a:pt x="21600" y="12969"/>
                  </a:lnTo>
                  <a:lnTo>
                    <a:pt x="21600" y="12904"/>
                  </a:lnTo>
                  <a:lnTo>
                    <a:pt x="21369" y="127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0" name="Google Shape;4870;g21c91014dda_0_4847"/>
            <p:cNvSpPr/>
            <p:nvPr/>
          </p:nvSpPr>
          <p:spPr>
            <a:xfrm>
              <a:off x="6764598" y="2390490"/>
              <a:ext cx="1283148" cy="7375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089" y="19530"/>
                  </a:moveTo>
                  <a:lnTo>
                    <a:pt x="14700" y="18242"/>
                  </a:lnTo>
                  <a:lnTo>
                    <a:pt x="21111" y="15976"/>
                  </a:lnTo>
                  <a:lnTo>
                    <a:pt x="21600" y="15724"/>
                  </a:lnTo>
                  <a:lnTo>
                    <a:pt x="21521" y="15137"/>
                  </a:lnTo>
                  <a:lnTo>
                    <a:pt x="21347" y="14409"/>
                  </a:lnTo>
                  <a:lnTo>
                    <a:pt x="21111" y="13822"/>
                  </a:lnTo>
                  <a:lnTo>
                    <a:pt x="20795" y="13402"/>
                  </a:lnTo>
                  <a:lnTo>
                    <a:pt x="20558" y="13318"/>
                  </a:lnTo>
                  <a:lnTo>
                    <a:pt x="20179" y="12898"/>
                  </a:lnTo>
                  <a:lnTo>
                    <a:pt x="20037" y="12479"/>
                  </a:lnTo>
                  <a:lnTo>
                    <a:pt x="19816" y="12143"/>
                  </a:lnTo>
                  <a:lnTo>
                    <a:pt x="19595" y="11527"/>
                  </a:lnTo>
                  <a:lnTo>
                    <a:pt x="19484" y="11192"/>
                  </a:lnTo>
                  <a:lnTo>
                    <a:pt x="19437" y="10800"/>
                  </a:lnTo>
                  <a:lnTo>
                    <a:pt x="19563" y="10604"/>
                  </a:lnTo>
                  <a:lnTo>
                    <a:pt x="19942" y="10800"/>
                  </a:lnTo>
                  <a:lnTo>
                    <a:pt x="19847" y="10324"/>
                  </a:lnTo>
                  <a:lnTo>
                    <a:pt x="19705" y="9989"/>
                  </a:lnTo>
                  <a:lnTo>
                    <a:pt x="19437" y="9793"/>
                  </a:lnTo>
                  <a:lnTo>
                    <a:pt x="18742" y="9317"/>
                  </a:lnTo>
                  <a:lnTo>
                    <a:pt x="18379" y="8422"/>
                  </a:lnTo>
                  <a:lnTo>
                    <a:pt x="18379" y="8282"/>
                  </a:lnTo>
                  <a:lnTo>
                    <a:pt x="18663" y="8478"/>
                  </a:lnTo>
                  <a:lnTo>
                    <a:pt x="19058" y="8785"/>
                  </a:lnTo>
                  <a:lnTo>
                    <a:pt x="19263" y="9177"/>
                  </a:lnTo>
                  <a:lnTo>
                    <a:pt x="19784" y="9233"/>
                  </a:lnTo>
                  <a:lnTo>
                    <a:pt x="19547" y="8785"/>
                  </a:lnTo>
                  <a:lnTo>
                    <a:pt x="19500" y="8030"/>
                  </a:lnTo>
                  <a:lnTo>
                    <a:pt x="19547" y="7526"/>
                  </a:lnTo>
                  <a:lnTo>
                    <a:pt x="19263" y="7582"/>
                  </a:lnTo>
                  <a:lnTo>
                    <a:pt x="18647" y="6967"/>
                  </a:lnTo>
                  <a:lnTo>
                    <a:pt x="18458" y="6491"/>
                  </a:lnTo>
                  <a:lnTo>
                    <a:pt x="18316" y="6435"/>
                  </a:lnTo>
                  <a:lnTo>
                    <a:pt x="18253" y="6715"/>
                  </a:lnTo>
                  <a:lnTo>
                    <a:pt x="17968" y="6631"/>
                  </a:lnTo>
                  <a:lnTo>
                    <a:pt x="17589" y="6211"/>
                  </a:lnTo>
                  <a:lnTo>
                    <a:pt x="17274" y="5876"/>
                  </a:lnTo>
                  <a:lnTo>
                    <a:pt x="16989" y="5708"/>
                  </a:lnTo>
                  <a:lnTo>
                    <a:pt x="16705" y="5820"/>
                  </a:lnTo>
                  <a:lnTo>
                    <a:pt x="16532" y="5876"/>
                  </a:lnTo>
                  <a:lnTo>
                    <a:pt x="16342" y="5624"/>
                  </a:lnTo>
                  <a:lnTo>
                    <a:pt x="16279" y="3973"/>
                  </a:lnTo>
                  <a:lnTo>
                    <a:pt x="16595" y="3833"/>
                  </a:lnTo>
                  <a:lnTo>
                    <a:pt x="16768" y="3274"/>
                  </a:lnTo>
                  <a:lnTo>
                    <a:pt x="16674" y="2714"/>
                  </a:lnTo>
                  <a:lnTo>
                    <a:pt x="16311" y="2266"/>
                  </a:lnTo>
                  <a:lnTo>
                    <a:pt x="15916" y="1595"/>
                  </a:lnTo>
                  <a:lnTo>
                    <a:pt x="15016" y="699"/>
                  </a:lnTo>
                  <a:lnTo>
                    <a:pt x="14842" y="811"/>
                  </a:lnTo>
                  <a:lnTo>
                    <a:pt x="14621" y="1287"/>
                  </a:lnTo>
                  <a:lnTo>
                    <a:pt x="14353" y="1287"/>
                  </a:lnTo>
                  <a:lnTo>
                    <a:pt x="13958" y="867"/>
                  </a:lnTo>
                  <a:lnTo>
                    <a:pt x="13153" y="0"/>
                  </a:lnTo>
                  <a:lnTo>
                    <a:pt x="13105" y="1315"/>
                  </a:lnTo>
                  <a:lnTo>
                    <a:pt x="12979" y="2378"/>
                  </a:lnTo>
                  <a:lnTo>
                    <a:pt x="12805" y="2910"/>
                  </a:lnTo>
                  <a:lnTo>
                    <a:pt x="12537" y="3330"/>
                  </a:lnTo>
                  <a:lnTo>
                    <a:pt x="12095" y="4701"/>
                  </a:lnTo>
                  <a:lnTo>
                    <a:pt x="11968" y="4533"/>
                  </a:lnTo>
                  <a:lnTo>
                    <a:pt x="11763" y="4365"/>
                  </a:lnTo>
                  <a:lnTo>
                    <a:pt x="11700" y="4365"/>
                  </a:lnTo>
                  <a:lnTo>
                    <a:pt x="11574" y="5008"/>
                  </a:lnTo>
                  <a:lnTo>
                    <a:pt x="11400" y="5624"/>
                  </a:lnTo>
                  <a:lnTo>
                    <a:pt x="11179" y="6799"/>
                  </a:lnTo>
                  <a:lnTo>
                    <a:pt x="11053" y="7135"/>
                  </a:lnTo>
                  <a:lnTo>
                    <a:pt x="10863" y="7079"/>
                  </a:lnTo>
                  <a:lnTo>
                    <a:pt x="10437" y="6771"/>
                  </a:lnTo>
                  <a:lnTo>
                    <a:pt x="10058" y="6379"/>
                  </a:lnTo>
                  <a:lnTo>
                    <a:pt x="9995" y="7470"/>
                  </a:lnTo>
                  <a:lnTo>
                    <a:pt x="9758" y="9289"/>
                  </a:lnTo>
                  <a:lnTo>
                    <a:pt x="9426" y="10604"/>
                  </a:lnTo>
                  <a:lnTo>
                    <a:pt x="9016" y="11388"/>
                  </a:lnTo>
                  <a:lnTo>
                    <a:pt x="8937" y="12199"/>
                  </a:lnTo>
                  <a:lnTo>
                    <a:pt x="9016" y="13290"/>
                  </a:lnTo>
                  <a:lnTo>
                    <a:pt x="8700" y="13682"/>
                  </a:lnTo>
                  <a:lnTo>
                    <a:pt x="7800" y="14829"/>
                  </a:lnTo>
                  <a:lnTo>
                    <a:pt x="7074" y="15640"/>
                  </a:lnTo>
                  <a:lnTo>
                    <a:pt x="6363" y="15976"/>
                  </a:lnTo>
                  <a:lnTo>
                    <a:pt x="6032" y="15612"/>
                  </a:lnTo>
                  <a:lnTo>
                    <a:pt x="5479" y="16620"/>
                  </a:lnTo>
                  <a:lnTo>
                    <a:pt x="5321" y="16648"/>
                  </a:lnTo>
                  <a:lnTo>
                    <a:pt x="4911" y="16200"/>
                  </a:lnTo>
                  <a:lnTo>
                    <a:pt x="4342" y="15501"/>
                  </a:lnTo>
                  <a:lnTo>
                    <a:pt x="4232" y="15081"/>
                  </a:lnTo>
                  <a:lnTo>
                    <a:pt x="4058" y="15081"/>
                  </a:lnTo>
                  <a:lnTo>
                    <a:pt x="3932" y="15277"/>
                  </a:lnTo>
                  <a:lnTo>
                    <a:pt x="3742" y="15976"/>
                  </a:lnTo>
                  <a:lnTo>
                    <a:pt x="3332" y="16844"/>
                  </a:lnTo>
                  <a:lnTo>
                    <a:pt x="2463" y="17515"/>
                  </a:lnTo>
                  <a:lnTo>
                    <a:pt x="2195" y="18242"/>
                  </a:lnTo>
                  <a:lnTo>
                    <a:pt x="1863" y="19585"/>
                  </a:lnTo>
                  <a:lnTo>
                    <a:pt x="1579" y="19697"/>
                  </a:lnTo>
                  <a:lnTo>
                    <a:pt x="1342" y="20089"/>
                  </a:lnTo>
                  <a:lnTo>
                    <a:pt x="853" y="20705"/>
                  </a:lnTo>
                  <a:lnTo>
                    <a:pt x="521" y="21096"/>
                  </a:lnTo>
                  <a:lnTo>
                    <a:pt x="0" y="21600"/>
                  </a:lnTo>
                  <a:lnTo>
                    <a:pt x="5589" y="20537"/>
                  </a:lnTo>
                  <a:lnTo>
                    <a:pt x="10089" y="1953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1" name="Google Shape;4871;g21c91014dda_0_4847"/>
            <p:cNvSpPr/>
            <p:nvPr/>
          </p:nvSpPr>
          <p:spPr>
            <a:xfrm>
              <a:off x="6877152" y="3380549"/>
              <a:ext cx="827280" cy="6571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205" y="2009"/>
                  </a:moveTo>
                  <a:lnTo>
                    <a:pt x="10665" y="628"/>
                  </a:lnTo>
                  <a:lnTo>
                    <a:pt x="9979" y="188"/>
                  </a:lnTo>
                  <a:lnTo>
                    <a:pt x="9047" y="0"/>
                  </a:lnTo>
                  <a:lnTo>
                    <a:pt x="8213" y="188"/>
                  </a:lnTo>
                  <a:lnTo>
                    <a:pt x="7674" y="628"/>
                  </a:lnTo>
                  <a:lnTo>
                    <a:pt x="7257" y="785"/>
                  </a:lnTo>
                  <a:lnTo>
                    <a:pt x="6595" y="879"/>
                  </a:lnTo>
                  <a:lnTo>
                    <a:pt x="5296" y="628"/>
                  </a:lnTo>
                  <a:lnTo>
                    <a:pt x="4413" y="628"/>
                  </a:lnTo>
                  <a:lnTo>
                    <a:pt x="3481" y="785"/>
                  </a:lnTo>
                  <a:lnTo>
                    <a:pt x="3016" y="1067"/>
                  </a:lnTo>
                  <a:lnTo>
                    <a:pt x="1373" y="2669"/>
                  </a:lnTo>
                  <a:lnTo>
                    <a:pt x="1324" y="2669"/>
                  </a:lnTo>
                  <a:lnTo>
                    <a:pt x="1275" y="2920"/>
                  </a:lnTo>
                  <a:lnTo>
                    <a:pt x="1201" y="3202"/>
                  </a:lnTo>
                  <a:lnTo>
                    <a:pt x="981" y="3422"/>
                  </a:lnTo>
                  <a:lnTo>
                    <a:pt x="564" y="3893"/>
                  </a:lnTo>
                  <a:lnTo>
                    <a:pt x="0" y="4270"/>
                  </a:lnTo>
                  <a:lnTo>
                    <a:pt x="0" y="4647"/>
                  </a:lnTo>
                  <a:lnTo>
                    <a:pt x="196" y="5023"/>
                  </a:lnTo>
                  <a:lnTo>
                    <a:pt x="466" y="5463"/>
                  </a:lnTo>
                  <a:lnTo>
                    <a:pt x="1790" y="6153"/>
                  </a:lnTo>
                  <a:lnTo>
                    <a:pt x="2207" y="6624"/>
                  </a:lnTo>
                  <a:lnTo>
                    <a:pt x="2476" y="7127"/>
                  </a:lnTo>
                  <a:lnTo>
                    <a:pt x="2721" y="7786"/>
                  </a:lnTo>
                  <a:lnTo>
                    <a:pt x="3285" y="8508"/>
                  </a:lnTo>
                  <a:lnTo>
                    <a:pt x="3825" y="9387"/>
                  </a:lnTo>
                  <a:lnTo>
                    <a:pt x="5737" y="11208"/>
                  </a:lnTo>
                  <a:lnTo>
                    <a:pt x="6252" y="11836"/>
                  </a:lnTo>
                  <a:lnTo>
                    <a:pt x="6938" y="12966"/>
                  </a:lnTo>
                  <a:lnTo>
                    <a:pt x="7576" y="13971"/>
                  </a:lnTo>
                  <a:lnTo>
                    <a:pt x="8287" y="14473"/>
                  </a:lnTo>
                  <a:lnTo>
                    <a:pt x="8704" y="14913"/>
                  </a:lnTo>
                  <a:lnTo>
                    <a:pt x="9047" y="15321"/>
                  </a:lnTo>
                  <a:lnTo>
                    <a:pt x="9341" y="15666"/>
                  </a:lnTo>
                  <a:lnTo>
                    <a:pt x="9513" y="15949"/>
                  </a:lnTo>
                  <a:lnTo>
                    <a:pt x="9930" y="16671"/>
                  </a:lnTo>
                  <a:lnTo>
                    <a:pt x="10126" y="17110"/>
                  </a:lnTo>
                  <a:lnTo>
                    <a:pt x="10126" y="17456"/>
                  </a:lnTo>
                  <a:lnTo>
                    <a:pt x="10273" y="17895"/>
                  </a:lnTo>
                  <a:lnTo>
                    <a:pt x="10371" y="18052"/>
                  </a:lnTo>
                  <a:lnTo>
                    <a:pt x="10543" y="18052"/>
                  </a:lnTo>
                  <a:lnTo>
                    <a:pt x="10763" y="18366"/>
                  </a:lnTo>
                  <a:lnTo>
                    <a:pt x="11106" y="18617"/>
                  </a:lnTo>
                  <a:lnTo>
                    <a:pt x="11106" y="19057"/>
                  </a:lnTo>
                  <a:lnTo>
                    <a:pt x="11352" y="19402"/>
                  </a:lnTo>
                  <a:lnTo>
                    <a:pt x="11695" y="19967"/>
                  </a:lnTo>
                  <a:lnTo>
                    <a:pt x="11695" y="20815"/>
                  </a:lnTo>
                  <a:lnTo>
                    <a:pt x="11817" y="21160"/>
                  </a:lnTo>
                  <a:lnTo>
                    <a:pt x="12136" y="21380"/>
                  </a:lnTo>
                  <a:lnTo>
                    <a:pt x="12381" y="21600"/>
                  </a:lnTo>
                  <a:lnTo>
                    <a:pt x="12381" y="20721"/>
                  </a:lnTo>
                  <a:lnTo>
                    <a:pt x="12553" y="20533"/>
                  </a:lnTo>
                  <a:lnTo>
                    <a:pt x="13264" y="20533"/>
                  </a:lnTo>
                  <a:lnTo>
                    <a:pt x="13362" y="20438"/>
                  </a:lnTo>
                  <a:lnTo>
                    <a:pt x="13485" y="20281"/>
                  </a:lnTo>
                  <a:lnTo>
                    <a:pt x="13485" y="20219"/>
                  </a:lnTo>
                  <a:lnTo>
                    <a:pt x="13436" y="20156"/>
                  </a:lnTo>
                  <a:lnTo>
                    <a:pt x="13362" y="20093"/>
                  </a:lnTo>
                  <a:lnTo>
                    <a:pt x="13264" y="20093"/>
                  </a:lnTo>
                  <a:lnTo>
                    <a:pt x="12676" y="19842"/>
                  </a:lnTo>
                  <a:lnTo>
                    <a:pt x="12602" y="19748"/>
                  </a:lnTo>
                  <a:lnTo>
                    <a:pt x="12553" y="19653"/>
                  </a:lnTo>
                  <a:lnTo>
                    <a:pt x="12553" y="19497"/>
                  </a:lnTo>
                  <a:lnTo>
                    <a:pt x="12651" y="18837"/>
                  </a:lnTo>
                  <a:lnTo>
                    <a:pt x="13117" y="19371"/>
                  </a:lnTo>
                  <a:lnTo>
                    <a:pt x="13289" y="19434"/>
                  </a:lnTo>
                  <a:lnTo>
                    <a:pt x="13632" y="19810"/>
                  </a:lnTo>
                  <a:lnTo>
                    <a:pt x="14073" y="19528"/>
                  </a:lnTo>
                  <a:lnTo>
                    <a:pt x="14147" y="18743"/>
                  </a:lnTo>
                  <a:lnTo>
                    <a:pt x="14147" y="18523"/>
                  </a:lnTo>
                  <a:lnTo>
                    <a:pt x="14073" y="18052"/>
                  </a:lnTo>
                  <a:lnTo>
                    <a:pt x="14882" y="18052"/>
                  </a:lnTo>
                  <a:lnTo>
                    <a:pt x="15373" y="17613"/>
                  </a:lnTo>
                  <a:lnTo>
                    <a:pt x="15373" y="17393"/>
                  </a:lnTo>
                  <a:lnTo>
                    <a:pt x="15152" y="17236"/>
                  </a:lnTo>
                  <a:lnTo>
                    <a:pt x="14882" y="17236"/>
                  </a:lnTo>
                  <a:lnTo>
                    <a:pt x="14760" y="17048"/>
                  </a:lnTo>
                  <a:lnTo>
                    <a:pt x="14760" y="16891"/>
                  </a:lnTo>
                  <a:lnTo>
                    <a:pt x="15054" y="16734"/>
                  </a:lnTo>
                  <a:lnTo>
                    <a:pt x="15225" y="16891"/>
                  </a:lnTo>
                  <a:lnTo>
                    <a:pt x="15495" y="17048"/>
                  </a:lnTo>
                  <a:lnTo>
                    <a:pt x="15765" y="17048"/>
                  </a:lnTo>
                  <a:lnTo>
                    <a:pt x="16182" y="16734"/>
                  </a:lnTo>
                  <a:lnTo>
                    <a:pt x="16598" y="16043"/>
                  </a:lnTo>
                  <a:lnTo>
                    <a:pt x="16427" y="15666"/>
                  </a:lnTo>
                  <a:lnTo>
                    <a:pt x="16157" y="15352"/>
                  </a:lnTo>
                  <a:lnTo>
                    <a:pt x="16059" y="15164"/>
                  </a:lnTo>
                  <a:lnTo>
                    <a:pt x="16280" y="15038"/>
                  </a:lnTo>
                  <a:lnTo>
                    <a:pt x="16795" y="15352"/>
                  </a:lnTo>
                  <a:lnTo>
                    <a:pt x="17064" y="15133"/>
                  </a:lnTo>
                  <a:lnTo>
                    <a:pt x="17260" y="14693"/>
                  </a:lnTo>
                  <a:lnTo>
                    <a:pt x="17677" y="13626"/>
                  </a:lnTo>
                  <a:lnTo>
                    <a:pt x="18192" y="13249"/>
                  </a:lnTo>
                  <a:lnTo>
                    <a:pt x="18658" y="12966"/>
                  </a:lnTo>
                  <a:lnTo>
                    <a:pt x="19075" y="12244"/>
                  </a:lnTo>
                  <a:lnTo>
                    <a:pt x="19246" y="11867"/>
                  </a:lnTo>
                  <a:lnTo>
                    <a:pt x="19050" y="11522"/>
                  </a:lnTo>
                  <a:lnTo>
                    <a:pt x="18879" y="11051"/>
                  </a:lnTo>
                  <a:lnTo>
                    <a:pt x="19001" y="10894"/>
                  </a:lnTo>
                  <a:lnTo>
                    <a:pt x="19271" y="11051"/>
                  </a:lnTo>
                  <a:lnTo>
                    <a:pt x="19271" y="10549"/>
                  </a:lnTo>
                  <a:lnTo>
                    <a:pt x="19418" y="10203"/>
                  </a:lnTo>
                  <a:lnTo>
                    <a:pt x="19761" y="9607"/>
                  </a:lnTo>
                  <a:lnTo>
                    <a:pt x="19933" y="8728"/>
                  </a:lnTo>
                  <a:lnTo>
                    <a:pt x="20153" y="8257"/>
                  </a:lnTo>
                  <a:lnTo>
                    <a:pt x="20374" y="7912"/>
                  </a:lnTo>
                  <a:lnTo>
                    <a:pt x="20497" y="7598"/>
                  </a:lnTo>
                  <a:lnTo>
                    <a:pt x="21281" y="6781"/>
                  </a:lnTo>
                  <a:lnTo>
                    <a:pt x="21600" y="6373"/>
                  </a:lnTo>
                  <a:lnTo>
                    <a:pt x="15716" y="879"/>
                  </a:lnTo>
                  <a:lnTo>
                    <a:pt x="11205" y="200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2" name="Google Shape;4872;g21c91014dda_0_4847"/>
            <p:cNvSpPr/>
            <p:nvPr/>
          </p:nvSpPr>
          <p:spPr>
            <a:xfrm>
              <a:off x="6027357" y="3501078"/>
              <a:ext cx="647190" cy="10618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23" y="20061"/>
                  </a:moveTo>
                  <a:lnTo>
                    <a:pt x="6742" y="19633"/>
                  </a:lnTo>
                  <a:lnTo>
                    <a:pt x="6149" y="19087"/>
                  </a:lnTo>
                  <a:lnTo>
                    <a:pt x="5837" y="18873"/>
                  </a:lnTo>
                  <a:lnTo>
                    <a:pt x="5837" y="18542"/>
                  </a:lnTo>
                  <a:lnTo>
                    <a:pt x="6243" y="18445"/>
                  </a:lnTo>
                  <a:lnTo>
                    <a:pt x="7366" y="18230"/>
                  </a:lnTo>
                  <a:lnTo>
                    <a:pt x="8927" y="18055"/>
                  </a:lnTo>
                  <a:lnTo>
                    <a:pt x="21600" y="17335"/>
                  </a:lnTo>
                  <a:lnTo>
                    <a:pt x="21475" y="17179"/>
                  </a:lnTo>
                  <a:lnTo>
                    <a:pt x="21007" y="16653"/>
                  </a:lnTo>
                  <a:lnTo>
                    <a:pt x="20570" y="16380"/>
                  </a:lnTo>
                  <a:lnTo>
                    <a:pt x="20414" y="15971"/>
                  </a:lnTo>
                  <a:lnTo>
                    <a:pt x="20476" y="15815"/>
                  </a:lnTo>
                  <a:lnTo>
                    <a:pt x="20820" y="15660"/>
                  </a:lnTo>
                  <a:lnTo>
                    <a:pt x="20664" y="15114"/>
                  </a:lnTo>
                  <a:lnTo>
                    <a:pt x="20414" y="14783"/>
                  </a:lnTo>
                  <a:lnTo>
                    <a:pt x="20133" y="13946"/>
                  </a:lnTo>
                  <a:lnTo>
                    <a:pt x="20133" y="13361"/>
                  </a:lnTo>
                  <a:lnTo>
                    <a:pt x="20476" y="13225"/>
                  </a:lnTo>
                  <a:lnTo>
                    <a:pt x="20570" y="12738"/>
                  </a:lnTo>
                  <a:lnTo>
                    <a:pt x="20133" y="12485"/>
                  </a:lnTo>
                  <a:lnTo>
                    <a:pt x="20788" y="12193"/>
                  </a:lnTo>
                  <a:lnTo>
                    <a:pt x="21038" y="11784"/>
                  </a:lnTo>
                  <a:lnTo>
                    <a:pt x="20664" y="11608"/>
                  </a:lnTo>
                  <a:lnTo>
                    <a:pt x="20539" y="11121"/>
                  </a:lnTo>
                  <a:lnTo>
                    <a:pt x="20445" y="10771"/>
                  </a:lnTo>
                  <a:lnTo>
                    <a:pt x="19758" y="10186"/>
                  </a:lnTo>
                  <a:lnTo>
                    <a:pt x="18666" y="8901"/>
                  </a:lnTo>
                  <a:lnTo>
                    <a:pt x="18291" y="8083"/>
                  </a:lnTo>
                  <a:lnTo>
                    <a:pt x="16637" y="4441"/>
                  </a:lnTo>
                  <a:lnTo>
                    <a:pt x="15388" y="1324"/>
                  </a:lnTo>
                  <a:lnTo>
                    <a:pt x="14951" y="58"/>
                  </a:lnTo>
                  <a:lnTo>
                    <a:pt x="16075" y="0"/>
                  </a:lnTo>
                  <a:lnTo>
                    <a:pt x="250" y="760"/>
                  </a:lnTo>
                  <a:lnTo>
                    <a:pt x="312" y="1519"/>
                  </a:lnTo>
                  <a:lnTo>
                    <a:pt x="0" y="11414"/>
                  </a:lnTo>
                  <a:lnTo>
                    <a:pt x="125" y="16555"/>
                  </a:lnTo>
                  <a:lnTo>
                    <a:pt x="1124" y="21016"/>
                  </a:lnTo>
                  <a:lnTo>
                    <a:pt x="1529" y="20977"/>
                  </a:lnTo>
                  <a:lnTo>
                    <a:pt x="1998" y="21094"/>
                  </a:lnTo>
                  <a:lnTo>
                    <a:pt x="2684" y="21152"/>
                  </a:lnTo>
                  <a:lnTo>
                    <a:pt x="2778" y="20899"/>
                  </a:lnTo>
                  <a:lnTo>
                    <a:pt x="2684" y="20470"/>
                  </a:lnTo>
                  <a:lnTo>
                    <a:pt x="2872" y="19983"/>
                  </a:lnTo>
                  <a:lnTo>
                    <a:pt x="3153" y="19847"/>
                  </a:lnTo>
                  <a:lnTo>
                    <a:pt x="3683" y="19769"/>
                  </a:lnTo>
                  <a:lnTo>
                    <a:pt x="3902" y="19925"/>
                  </a:lnTo>
                  <a:lnTo>
                    <a:pt x="3902" y="20217"/>
                  </a:lnTo>
                  <a:lnTo>
                    <a:pt x="3683" y="20431"/>
                  </a:lnTo>
                  <a:lnTo>
                    <a:pt x="3902" y="20665"/>
                  </a:lnTo>
                  <a:lnTo>
                    <a:pt x="4027" y="20762"/>
                  </a:lnTo>
                  <a:lnTo>
                    <a:pt x="4370" y="20879"/>
                  </a:lnTo>
                  <a:lnTo>
                    <a:pt x="4682" y="21113"/>
                  </a:lnTo>
                  <a:lnTo>
                    <a:pt x="4713" y="21308"/>
                  </a:lnTo>
                  <a:lnTo>
                    <a:pt x="4588" y="21405"/>
                  </a:lnTo>
                  <a:lnTo>
                    <a:pt x="4370" y="21600"/>
                  </a:lnTo>
                  <a:lnTo>
                    <a:pt x="4620" y="21581"/>
                  </a:lnTo>
                  <a:lnTo>
                    <a:pt x="5400" y="21444"/>
                  </a:lnTo>
                  <a:lnTo>
                    <a:pt x="6180" y="21269"/>
                  </a:lnTo>
                  <a:lnTo>
                    <a:pt x="6524" y="21113"/>
                  </a:lnTo>
                  <a:lnTo>
                    <a:pt x="6836" y="21055"/>
                  </a:lnTo>
                  <a:lnTo>
                    <a:pt x="7398" y="21016"/>
                  </a:lnTo>
                  <a:lnTo>
                    <a:pt x="7679" y="20879"/>
                  </a:lnTo>
                  <a:lnTo>
                    <a:pt x="7585" y="20899"/>
                  </a:lnTo>
                  <a:lnTo>
                    <a:pt x="7023" y="200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3" name="Google Shape;4873;g21c91014dda_0_4847"/>
            <p:cNvSpPr/>
            <p:nvPr/>
          </p:nvSpPr>
          <p:spPr>
            <a:xfrm>
              <a:off x="5461765" y="3538385"/>
              <a:ext cx="599346" cy="106752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483" y="15697"/>
                  </a:moveTo>
                  <a:lnTo>
                    <a:pt x="20347" y="10587"/>
                  </a:lnTo>
                  <a:lnTo>
                    <a:pt x="20686" y="755"/>
                  </a:lnTo>
                  <a:lnTo>
                    <a:pt x="20618" y="0"/>
                  </a:lnTo>
                  <a:lnTo>
                    <a:pt x="7550" y="561"/>
                  </a:lnTo>
                  <a:lnTo>
                    <a:pt x="7550" y="542"/>
                  </a:lnTo>
                  <a:lnTo>
                    <a:pt x="7651" y="832"/>
                  </a:lnTo>
                  <a:lnTo>
                    <a:pt x="7177" y="1084"/>
                  </a:lnTo>
                  <a:lnTo>
                    <a:pt x="6636" y="1297"/>
                  </a:lnTo>
                  <a:lnTo>
                    <a:pt x="6433" y="1606"/>
                  </a:lnTo>
                  <a:lnTo>
                    <a:pt x="6196" y="1800"/>
                  </a:lnTo>
                  <a:lnTo>
                    <a:pt x="5823" y="1800"/>
                  </a:lnTo>
                  <a:lnTo>
                    <a:pt x="5485" y="2400"/>
                  </a:lnTo>
                  <a:lnTo>
                    <a:pt x="5586" y="2826"/>
                  </a:lnTo>
                  <a:lnTo>
                    <a:pt x="5078" y="3271"/>
                  </a:lnTo>
                  <a:lnTo>
                    <a:pt x="4130" y="3929"/>
                  </a:lnTo>
                  <a:lnTo>
                    <a:pt x="3487" y="4239"/>
                  </a:lnTo>
                  <a:lnTo>
                    <a:pt x="3386" y="4703"/>
                  </a:lnTo>
                  <a:lnTo>
                    <a:pt x="3589" y="4800"/>
                  </a:lnTo>
                  <a:lnTo>
                    <a:pt x="3250" y="5071"/>
                  </a:lnTo>
                  <a:lnTo>
                    <a:pt x="3047" y="5477"/>
                  </a:lnTo>
                  <a:lnTo>
                    <a:pt x="3115" y="5806"/>
                  </a:lnTo>
                  <a:lnTo>
                    <a:pt x="2912" y="5806"/>
                  </a:lnTo>
                  <a:lnTo>
                    <a:pt x="2302" y="6116"/>
                  </a:lnTo>
                  <a:lnTo>
                    <a:pt x="2099" y="6484"/>
                  </a:lnTo>
                  <a:lnTo>
                    <a:pt x="2201" y="6639"/>
                  </a:lnTo>
                  <a:lnTo>
                    <a:pt x="1964" y="6774"/>
                  </a:lnTo>
                  <a:lnTo>
                    <a:pt x="1964" y="7045"/>
                  </a:lnTo>
                  <a:lnTo>
                    <a:pt x="2268" y="7142"/>
                  </a:lnTo>
                  <a:lnTo>
                    <a:pt x="2573" y="7432"/>
                  </a:lnTo>
                  <a:lnTo>
                    <a:pt x="2505" y="7703"/>
                  </a:lnTo>
                  <a:lnTo>
                    <a:pt x="2438" y="8323"/>
                  </a:lnTo>
                  <a:lnTo>
                    <a:pt x="2742" y="8632"/>
                  </a:lnTo>
                  <a:lnTo>
                    <a:pt x="2573" y="8942"/>
                  </a:lnTo>
                  <a:lnTo>
                    <a:pt x="2167" y="9503"/>
                  </a:lnTo>
                  <a:lnTo>
                    <a:pt x="2099" y="9484"/>
                  </a:lnTo>
                  <a:lnTo>
                    <a:pt x="2573" y="9697"/>
                  </a:lnTo>
                  <a:lnTo>
                    <a:pt x="2776" y="9987"/>
                  </a:lnTo>
                  <a:lnTo>
                    <a:pt x="2641" y="10239"/>
                  </a:lnTo>
                  <a:lnTo>
                    <a:pt x="2099" y="10432"/>
                  </a:lnTo>
                  <a:lnTo>
                    <a:pt x="2573" y="10665"/>
                  </a:lnTo>
                  <a:lnTo>
                    <a:pt x="2776" y="10800"/>
                  </a:lnTo>
                  <a:lnTo>
                    <a:pt x="2641" y="10955"/>
                  </a:lnTo>
                  <a:lnTo>
                    <a:pt x="2810" y="11497"/>
                  </a:lnTo>
                  <a:lnTo>
                    <a:pt x="2810" y="11710"/>
                  </a:lnTo>
                  <a:lnTo>
                    <a:pt x="3589" y="11961"/>
                  </a:lnTo>
                  <a:lnTo>
                    <a:pt x="3724" y="12329"/>
                  </a:lnTo>
                  <a:lnTo>
                    <a:pt x="3589" y="13065"/>
                  </a:lnTo>
                  <a:lnTo>
                    <a:pt x="3047" y="13316"/>
                  </a:lnTo>
                  <a:lnTo>
                    <a:pt x="2641" y="13316"/>
                  </a:lnTo>
                  <a:lnTo>
                    <a:pt x="2776" y="13781"/>
                  </a:lnTo>
                  <a:lnTo>
                    <a:pt x="2573" y="13994"/>
                  </a:lnTo>
                  <a:lnTo>
                    <a:pt x="1794" y="14690"/>
                  </a:lnTo>
                  <a:lnTo>
                    <a:pt x="1354" y="14865"/>
                  </a:lnTo>
                  <a:lnTo>
                    <a:pt x="1287" y="15658"/>
                  </a:lnTo>
                  <a:lnTo>
                    <a:pt x="1083" y="15794"/>
                  </a:lnTo>
                  <a:lnTo>
                    <a:pt x="813" y="15987"/>
                  </a:lnTo>
                  <a:lnTo>
                    <a:pt x="643" y="16200"/>
                  </a:lnTo>
                  <a:lnTo>
                    <a:pt x="643" y="16974"/>
                  </a:lnTo>
                  <a:lnTo>
                    <a:pt x="237" y="17265"/>
                  </a:lnTo>
                  <a:lnTo>
                    <a:pt x="34" y="17458"/>
                  </a:lnTo>
                  <a:lnTo>
                    <a:pt x="0" y="17787"/>
                  </a:lnTo>
                  <a:lnTo>
                    <a:pt x="237" y="18194"/>
                  </a:lnTo>
                  <a:lnTo>
                    <a:pt x="12154" y="17923"/>
                  </a:lnTo>
                  <a:lnTo>
                    <a:pt x="11985" y="19548"/>
                  </a:lnTo>
                  <a:lnTo>
                    <a:pt x="12459" y="20013"/>
                  </a:lnTo>
                  <a:lnTo>
                    <a:pt x="13001" y="20381"/>
                  </a:lnTo>
                  <a:lnTo>
                    <a:pt x="13339" y="21194"/>
                  </a:lnTo>
                  <a:lnTo>
                    <a:pt x="13339" y="21542"/>
                  </a:lnTo>
                  <a:lnTo>
                    <a:pt x="13305" y="21600"/>
                  </a:lnTo>
                  <a:lnTo>
                    <a:pt x="13475" y="21581"/>
                  </a:lnTo>
                  <a:lnTo>
                    <a:pt x="14253" y="21329"/>
                  </a:lnTo>
                  <a:lnTo>
                    <a:pt x="14626" y="21174"/>
                  </a:lnTo>
                  <a:lnTo>
                    <a:pt x="15134" y="20981"/>
                  </a:lnTo>
                  <a:lnTo>
                    <a:pt x="15269" y="20613"/>
                  </a:lnTo>
                  <a:lnTo>
                    <a:pt x="15878" y="20516"/>
                  </a:lnTo>
                  <a:lnTo>
                    <a:pt x="16589" y="20516"/>
                  </a:lnTo>
                  <a:lnTo>
                    <a:pt x="17165" y="20361"/>
                  </a:lnTo>
                  <a:lnTo>
                    <a:pt x="18147" y="20226"/>
                  </a:lnTo>
                  <a:lnTo>
                    <a:pt x="19467" y="20226"/>
                  </a:lnTo>
                  <a:lnTo>
                    <a:pt x="19839" y="20206"/>
                  </a:lnTo>
                  <a:lnTo>
                    <a:pt x="20246" y="20226"/>
                  </a:lnTo>
                  <a:lnTo>
                    <a:pt x="20991" y="20361"/>
                  </a:lnTo>
                  <a:lnTo>
                    <a:pt x="21228" y="20206"/>
                  </a:lnTo>
                  <a:lnTo>
                    <a:pt x="21600" y="20129"/>
                  </a:lnTo>
                  <a:lnTo>
                    <a:pt x="21566" y="20129"/>
                  </a:lnTo>
                  <a:lnTo>
                    <a:pt x="20483" y="156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4" name="Google Shape;4874;g21c91014dda_0_4847"/>
            <p:cNvSpPr/>
            <p:nvPr/>
          </p:nvSpPr>
          <p:spPr>
            <a:xfrm>
              <a:off x="7352702" y="2252743"/>
              <a:ext cx="740070" cy="5481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056" y="0"/>
                  </a:moveTo>
                  <a:lnTo>
                    <a:pt x="0" y="4267"/>
                  </a:lnTo>
                  <a:lnTo>
                    <a:pt x="301" y="7779"/>
                  </a:lnTo>
                  <a:lnTo>
                    <a:pt x="876" y="7779"/>
                  </a:lnTo>
                  <a:lnTo>
                    <a:pt x="1971" y="5891"/>
                  </a:lnTo>
                  <a:lnTo>
                    <a:pt x="2738" y="5778"/>
                  </a:lnTo>
                  <a:lnTo>
                    <a:pt x="3449" y="4456"/>
                  </a:lnTo>
                  <a:lnTo>
                    <a:pt x="3751" y="4456"/>
                  </a:lnTo>
                  <a:lnTo>
                    <a:pt x="3942" y="4758"/>
                  </a:lnTo>
                  <a:lnTo>
                    <a:pt x="4709" y="3927"/>
                  </a:lnTo>
                  <a:lnTo>
                    <a:pt x="5202" y="3890"/>
                  </a:lnTo>
                  <a:lnTo>
                    <a:pt x="6187" y="3248"/>
                  </a:lnTo>
                  <a:lnTo>
                    <a:pt x="7939" y="3890"/>
                  </a:lnTo>
                  <a:lnTo>
                    <a:pt x="8541" y="4985"/>
                  </a:lnTo>
                  <a:lnTo>
                    <a:pt x="8925" y="6344"/>
                  </a:lnTo>
                  <a:lnTo>
                    <a:pt x="10485" y="7552"/>
                  </a:lnTo>
                  <a:lnTo>
                    <a:pt x="11170" y="8459"/>
                  </a:lnTo>
                  <a:lnTo>
                    <a:pt x="11799" y="9063"/>
                  </a:lnTo>
                  <a:lnTo>
                    <a:pt x="11963" y="9818"/>
                  </a:lnTo>
                  <a:lnTo>
                    <a:pt x="11662" y="10573"/>
                  </a:lnTo>
                  <a:lnTo>
                    <a:pt x="11115" y="10762"/>
                  </a:lnTo>
                  <a:lnTo>
                    <a:pt x="11224" y="12990"/>
                  </a:lnTo>
                  <a:lnTo>
                    <a:pt x="11553" y="13330"/>
                  </a:lnTo>
                  <a:lnTo>
                    <a:pt x="11854" y="13255"/>
                  </a:lnTo>
                  <a:lnTo>
                    <a:pt x="12347" y="13103"/>
                  </a:lnTo>
                  <a:lnTo>
                    <a:pt x="12840" y="13330"/>
                  </a:lnTo>
                  <a:lnTo>
                    <a:pt x="12949" y="13368"/>
                  </a:lnTo>
                  <a:lnTo>
                    <a:pt x="13469" y="13103"/>
                  </a:lnTo>
                  <a:lnTo>
                    <a:pt x="15139" y="13406"/>
                  </a:lnTo>
                  <a:lnTo>
                    <a:pt x="15522" y="13745"/>
                  </a:lnTo>
                  <a:lnTo>
                    <a:pt x="15933" y="14048"/>
                  </a:lnTo>
                  <a:lnTo>
                    <a:pt x="16371" y="13897"/>
                  </a:lnTo>
                  <a:lnTo>
                    <a:pt x="16097" y="13217"/>
                  </a:lnTo>
                  <a:lnTo>
                    <a:pt x="15769" y="12726"/>
                  </a:lnTo>
                  <a:lnTo>
                    <a:pt x="15769" y="11971"/>
                  </a:lnTo>
                  <a:lnTo>
                    <a:pt x="14920" y="10573"/>
                  </a:lnTo>
                  <a:lnTo>
                    <a:pt x="14756" y="10083"/>
                  </a:lnTo>
                  <a:lnTo>
                    <a:pt x="14756" y="8799"/>
                  </a:lnTo>
                  <a:lnTo>
                    <a:pt x="14646" y="7552"/>
                  </a:lnTo>
                  <a:lnTo>
                    <a:pt x="14729" y="6306"/>
                  </a:lnTo>
                  <a:lnTo>
                    <a:pt x="14400" y="5400"/>
                  </a:lnTo>
                  <a:lnTo>
                    <a:pt x="14071" y="4985"/>
                  </a:lnTo>
                  <a:lnTo>
                    <a:pt x="14592" y="4985"/>
                  </a:lnTo>
                  <a:lnTo>
                    <a:pt x="14948" y="3927"/>
                  </a:lnTo>
                  <a:lnTo>
                    <a:pt x="15687" y="3210"/>
                  </a:lnTo>
                  <a:lnTo>
                    <a:pt x="16070" y="2190"/>
                  </a:lnTo>
                  <a:lnTo>
                    <a:pt x="16316" y="2266"/>
                  </a:lnTo>
                  <a:lnTo>
                    <a:pt x="16262" y="3474"/>
                  </a:lnTo>
                  <a:lnTo>
                    <a:pt x="15796" y="3738"/>
                  </a:lnTo>
                  <a:lnTo>
                    <a:pt x="15605" y="4758"/>
                  </a:lnTo>
                  <a:lnTo>
                    <a:pt x="15605" y="5400"/>
                  </a:lnTo>
                  <a:lnTo>
                    <a:pt x="16179" y="5400"/>
                  </a:lnTo>
                  <a:lnTo>
                    <a:pt x="15522" y="6382"/>
                  </a:lnTo>
                  <a:lnTo>
                    <a:pt x="15249" y="6910"/>
                  </a:lnTo>
                  <a:lnTo>
                    <a:pt x="15988" y="7288"/>
                  </a:lnTo>
                  <a:lnTo>
                    <a:pt x="16207" y="7326"/>
                  </a:lnTo>
                  <a:lnTo>
                    <a:pt x="16590" y="8119"/>
                  </a:lnTo>
                  <a:lnTo>
                    <a:pt x="16481" y="8345"/>
                  </a:lnTo>
                  <a:lnTo>
                    <a:pt x="17056" y="9063"/>
                  </a:lnTo>
                  <a:lnTo>
                    <a:pt x="17056" y="9403"/>
                  </a:lnTo>
                  <a:lnTo>
                    <a:pt x="16563" y="10083"/>
                  </a:lnTo>
                  <a:lnTo>
                    <a:pt x="16097" y="10083"/>
                  </a:lnTo>
                  <a:lnTo>
                    <a:pt x="16207" y="10687"/>
                  </a:lnTo>
                  <a:lnTo>
                    <a:pt x="16097" y="11064"/>
                  </a:lnTo>
                  <a:lnTo>
                    <a:pt x="16398" y="11366"/>
                  </a:lnTo>
                  <a:lnTo>
                    <a:pt x="16891" y="11706"/>
                  </a:lnTo>
                  <a:lnTo>
                    <a:pt x="17658" y="11706"/>
                  </a:lnTo>
                  <a:lnTo>
                    <a:pt x="18233" y="12159"/>
                  </a:lnTo>
                  <a:lnTo>
                    <a:pt x="18616" y="13255"/>
                  </a:lnTo>
                  <a:lnTo>
                    <a:pt x="18835" y="14010"/>
                  </a:lnTo>
                  <a:lnTo>
                    <a:pt x="18643" y="14312"/>
                  </a:lnTo>
                  <a:lnTo>
                    <a:pt x="19109" y="14803"/>
                  </a:lnTo>
                  <a:lnTo>
                    <a:pt x="19246" y="15709"/>
                  </a:lnTo>
                  <a:lnTo>
                    <a:pt x="18972" y="17182"/>
                  </a:lnTo>
                  <a:lnTo>
                    <a:pt x="18753" y="18352"/>
                  </a:lnTo>
                  <a:lnTo>
                    <a:pt x="18753" y="19976"/>
                  </a:lnTo>
                  <a:lnTo>
                    <a:pt x="18944" y="21185"/>
                  </a:lnTo>
                  <a:lnTo>
                    <a:pt x="19246" y="21600"/>
                  </a:lnTo>
                  <a:lnTo>
                    <a:pt x="19437" y="20392"/>
                  </a:lnTo>
                  <a:lnTo>
                    <a:pt x="19602" y="18541"/>
                  </a:lnTo>
                  <a:lnTo>
                    <a:pt x="19985" y="18050"/>
                  </a:lnTo>
                  <a:lnTo>
                    <a:pt x="19985" y="17106"/>
                  </a:lnTo>
                  <a:lnTo>
                    <a:pt x="20341" y="16729"/>
                  </a:lnTo>
                  <a:lnTo>
                    <a:pt x="20669" y="16049"/>
                  </a:lnTo>
                  <a:lnTo>
                    <a:pt x="20669" y="13103"/>
                  </a:lnTo>
                  <a:lnTo>
                    <a:pt x="21189" y="12462"/>
                  </a:lnTo>
                  <a:lnTo>
                    <a:pt x="21354" y="12952"/>
                  </a:lnTo>
                  <a:lnTo>
                    <a:pt x="21189" y="13632"/>
                  </a:lnTo>
                  <a:lnTo>
                    <a:pt x="21080" y="13859"/>
                  </a:lnTo>
                  <a:lnTo>
                    <a:pt x="20998" y="14010"/>
                  </a:lnTo>
                  <a:lnTo>
                    <a:pt x="20998" y="14085"/>
                  </a:lnTo>
                  <a:lnTo>
                    <a:pt x="21080" y="14199"/>
                  </a:lnTo>
                  <a:lnTo>
                    <a:pt x="21189" y="14312"/>
                  </a:lnTo>
                  <a:lnTo>
                    <a:pt x="21354" y="14425"/>
                  </a:lnTo>
                  <a:lnTo>
                    <a:pt x="21600" y="13594"/>
                  </a:lnTo>
                  <a:lnTo>
                    <a:pt x="21600" y="11895"/>
                  </a:lnTo>
                  <a:lnTo>
                    <a:pt x="21490" y="9554"/>
                  </a:lnTo>
                  <a:lnTo>
                    <a:pt x="18808" y="10083"/>
                  </a:lnTo>
                  <a:lnTo>
                    <a:pt x="17056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5" name="Google Shape;4875;g21c91014dda_0_4847"/>
            <p:cNvSpPr/>
            <p:nvPr/>
          </p:nvSpPr>
          <p:spPr>
            <a:xfrm>
              <a:off x="6896850" y="2183869"/>
              <a:ext cx="759726" cy="774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16" y="20105"/>
                  </a:moveTo>
                  <a:lnTo>
                    <a:pt x="3409" y="20105"/>
                  </a:lnTo>
                  <a:lnTo>
                    <a:pt x="3596" y="20505"/>
                  </a:lnTo>
                  <a:lnTo>
                    <a:pt x="4554" y="21173"/>
                  </a:lnTo>
                  <a:lnTo>
                    <a:pt x="5247" y="21600"/>
                  </a:lnTo>
                  <a:lnTo>
                    <a:pt x="5513" y="21573"/>
                  </a:lnTo>
                  <a:lnTo>
                    <a:pt x="6445" y="20612"/>
                  </a:lnTo>
                  <a:lnTo>
                    <a:pt x="7005" y="20959"/>
                  </a:lnTo>
                  <a:lnTo>
                    <a:pt x="8203" y="20639"/>
                  </a:lnTo>
                  <a:lnTo>
                    <a:pt x="9428" y="19865"/>
                  </a:lnTo>
                  <a:lnTo>
                    <a:pt x="10946" y="18770"/>
                  </a:lnTo>
                  <a:lnTo>
                    <a:pt x="11479" y="18396"/>
                  </a:lnTo>
                  <a:lnTo>
                    <a:pt x="11346" y="17355"/>
                  </a:lnTo>
                  <a:lnTo>
                    <a:pt x="11479" y="16580"/>
                  </a:lnTo>
                  <a:lnTo>
                    <a:pt x="12172" y="15833"/>
                  </a:lnTo>
                  <a:lnTo>
                    <a:pt x="12731" y="14578"/>
                  </a:lnTo>
                  <a:lnTo>
                    <a:pt x="13130" y="12843"/>
                  </a:lnTo>
                  <a:lnTo>
                    <a:pt x="13237" y="11801"/>
                  </a:lnTo>
                  <a:lnTo>
                    <a:pt x="13876" y="12175"/>
                  </a:lnTo>
                  <a:lnTo>
                    <a:pt x="14595" y="12469"/>
                  </a:lnTo>
                  <a:lnTo>
                    <a:pt x="14915" y="12522"/>
                  </a:lnTo>
                  <a:lnTo>
                    <a:pt x="15128" y="12202"/>
                  </a:lnTo>
                  <a:lnTo>
                    <a:pt x="15501" y="11080"/>
                  </a:lnTo>
                  <a:lnTo>
                    <a:pt x="15794" y="10493"/>
                  </a:lnTo>
                  <a:lnTo>
                    <a:pt x="16007" y="9879"/>
                  </a:lnTo>
                  <a:lnTo>
                    <a:pt x="16113" y="9879"/>
                  </a:lnTo>
                  <a:lnTo>
                    <a:pt x="16460" y="10039"/>
                  </a:lnTo>
                  <a:lnTo>
                    <a:pt x="16673" y="10199"/>
                  </a:lnTo>
                  <a:lnTo>
                    <a:pt x="17418" y="8891"/>
                  </a:lnTo>
                  <a:lnTo>
                    <a:pt x="17871" y="8490"/>
                  </a:lnTo>
                  <a:lnTo>
                    <a:pt x="18164" y="7983"/>
                  </a:lnTo>
                  <a:lnTo>
                    <a:pt x="18377" y="6969"/>
                  </a:lnTo>
                  <a:lnTo>
                    <a:pt x="18457" y="5714"/>
                  </a:lnTo>
                  <a:lnTo>
                    <a:pt x="19816" y="6541"/>
                  </a:lnTo>
                  <a:lnTo>
                    <a:pt x="20481" y="6942"/>
                  </a:lnTo>
                  <a:lnTo>
                    <a:pt x="20934" y="6942"/>
                  </a:lnTo>
                  <a:lnTo>
                    <a:pt x="21307" y="6488"/>
                  </a:lnTo>
                  <a:lnTo>
                    <a:pt x="21600" y="6381"/>
                  </a:lnTo>
                  <a:lnTo>
                    <a:pt x="21227" y="5420"/>
                  </a:lnTo>
                  <a:lnTo>
                    <a:pt x="20641" y="4646"/>
                  </a:lnTo>
                  <a:lnTo>
                    <a:pt x="18937" y="4192"/>
                  </a:lnTo>
                  <a:lnTo>
                    <a:pt x="17978" y="4646"/>
                  </a:lnTo>
                  <a:lnTo>
                    <a:pt x="17498" y="4672"/>
                  </a:lnTo>
                  <a:lnTo>
                    <a:pt x="16753" y="5260"/>
                  </a:lnTo>
                  <a:lnTo>
                    <a:pt x="16566" y="5046"/>
                  </a:lnTo>
                  <a:lnTo>
                    <a:pt x="16273" y="5046"/>
                  </a:lnTo>
                  <a:lnTo>
                    <a:pt x="15581" y="5981"/>
                  </a:lnTo>
                  <a:lnTo>
                    <a:pt x="14835" y="6061"/>
                  </a:lnTo>
                  <a:lnTo>
                    <a:pt x="13770" y="7396"/>
                  </a:lnTo>
                  <a:lnTo>
                    <a:pt x="13210" y="7396"/>
                  </a:lnTo>
                  <a:lnTo>
                    <a:pt x="12917" y="4913"/>
                  </a:lnTo>
                  <a:lnTo>
                    <a:pt x="8283" y="5714"/>
                  </a:lnTo>
                  <a:lnTo>
                    <a:pt x="7351" y="0"/>
                  </a:lnTo>
                  <a:lnTo>
                    <a:pt x="7058" y="187"/>
                  </a:lnTo>
                  <a:lnTo>
                    <a:pt x="6765" y="534"/>
                  </a:lnTo>
                  <a:lnTo>
                    <a:pt x="7058" y="961"/>
                  </a:lnTo>
                  <a:lnTo>
                    <a:pt x="7058" y="2964"/>
                  </a:lnTo>
                  <a:lnTo>
                    <a:pt x="6765" y="3444"/>
                  </a:lnTo>
                  <a:lnTo>
                    <a:pt x="6765" y="4272"/>
                  </a:lnTo>
                  <a:lnTo>
                    <a:pt x="6658" y="5340"/>
                  </a:lnTo>
                  <a:lnTo>
                    <a:pt x="6658" y="5901"/>
                  </a:lnTo>
                  <a:lnTo>
                    <a:pt x="6392" y="6541"/>
                  </a:lnTo>
                  <a:lnTo>
                    <a:pt x="5327" y="7636"/>
                  </a:lnTo>
                  <a:lnTo>
                    <a:pt x="4821" y="8197"/>
                  </a:lnTo>
                  <a:lnTo>
                    <a:pt x="4048" y="8197"/>
                  </a:lnTo>
                  <a:lnTo>
                    <a:pt x="3382" y="9078"/>
                  </a:lnTo>
                  <a:lnTo>
                    <a:pt x="3036" y="9692"/>
                  </a:lnTo>
                  <a:lnTo>
                    <a:pt x="2850" y="11054"/>
                  </a:lnTo>
                  <a:lnTo>
                    <a:pt x="2637" y="11241"/>
                  </a:lnTo>
                  <a:lnTo>
                    <a:pt x="2184" y="10947"/>
                  </a:lnTo>
                  <a:lnTo>
                    <a:pt x="1625" y="11241"/>
                  </a:lnTo>
                  <a:lnTo>
                    <a:pt x="1385" y="12843"/>
                  </a:lnTo>
                  <a:lnTo>
                    <a:pt x="1385" y="13430"/>
                  </a:lnTo>
                  <a:lnTo>
                    <a:pt x="1012" y="13830"/>
                  </a:lnTo>
                  <a:lnTo>
                    <a:pt x="426" y="14525"/>
                  </a:lnTo>
                  <a:lnTo>
                    <a:pt x="0" y="14978"/>
                  </a:lnTo>
                  <a:lnTo>
                    <a:pt x="293" y="16874"/>
                  </a:lnTo>
                  <a:lnTo>
                    <a:pt x="746" y="17729"/>
                  </a:lnTo>
                  <a:lnTo>
                    <a:pt x="1438" y="18690"/>
                  </a:lnTo>
                  <a:lnTo>
                    <a:pt x="2157" y="19464"/>
                  </a:lnTo>
                  <a:lnTo>
                    <a:pt x="2850" y="20318"/>
                  </a:lnTo>
                  <a:lnTo>
                    <a:pt x="2903" y="20292"/>
                  </a:lnTo>
                  <a:lnTo>
                    <a:pt x="3116" y="2010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6" name="Google Shape;4876;g21c91014dda_0_4847"/>
            <p:cNvSpPr/>
            <p:nvPr/>
          </p:nvSpPr>
          <p:spPr>
            <a:xfrm>
              <a:off x="5774107" y="2597111"/>
              <a:ext cx="1224018" cy="6399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401" y="16861"/>
                  </a:moveTo>
                  <a:lnTo>
                    <a:pt x="18915" y="16152"/>
                  </a:lnTo>
                  <a:lnTo>
                    <a:pt x="19163" y="15700"/>
                  </a:lnTo>
                  <a:lnTo>
                    <a:pt x="19462" y="15571"/>
                  </a:lnTo>
                  <a:lnTo>
                    <a:pt x="19810" y="14024"/>
                  </a:lnTo>
                  <a:lnTo>
                    <a:pt x="20091" y="13186"/>
                  </a:lnTo>
                  <a:lnTo>
                    <a:pt x="21003" y="12412"/>
                  </a:lnTo>
                  <a:lnTo>
                    <a:pt x="21434" y="11413"/>
                  </a:lnTo>
                  <a:lnTo>
                    <a:pt x="21600" y="10639"/>
                  </a:lnTo>
                  <a:lnTo>
                    <a:pt x="21169" y="9607"/>
                  </a:lnTo>
                  <a:lnTo>
                    <a:pt x="20721" y="8672"/>
                  </a:lnTo>
                  <a:lnTo>
                    <a:pt x="20290" y="7512"/>
                  </a:lnTo>
                  <a:lnTo>
                    <a:pt x="20009" y="6480"/>
                  </a:lnTo>
                  <a:lnTo>
                    <a:pt x="19826" y="4191"/>
                  </a:lnTo>
                  <a:lnTo>
                    <a:pt x="19876" y="4094"/>
                  </a:lnTo>
                  <a:lnTo>
                    <a:pt x="19644" y="3836"/>
                  </a:lnTo>
                  <a:lnTo>
                    <a:pt x="19213" y="3256"/>
                  </a:lnTo>
                  <a:lnTo>
                    <a:pt x="18848" y="2418"/>
                  </a:lnTo>
                  <a:lnTo>
                    <a:pt x="18633" y="1773"/>
                  </a:lnTo>
                  <a:lnTo>
                    <a:pt x="18517" y="1870"/>
                  </a:lnTo>
                  <a:lnTo>
                    <a:pt x="18318" y="2192"/>
                  </a:lnTo>
                  <a:lnTo>
                    <a:pt x="18169" y="2579"/>
                  </a:lnTo>
                  <a:lnTo>
                    <a:pt x="18019" y="2805"/>
                  </a:lnTo>
                  <a:lnTo>
                    <a:pt x="17505" y="3063"/>
                  </a:lnTo>
                  <a:lnTo>
                    <a:pt x="17074" y="2676"/>
                  </a:lnTo>
                  <a:lnTo>
                    <a:pt x="16793" y="2450"/>
                  </a:lnTo>
                  <a:lnTo>
                    <a:pt x="16710" y="2482"/>
                  </a:lnTo>
                  <a:lnTo>
                    <a:pt x="16561" y="2901"/>
                  </a:lnTo>
                  <a:lnTo>
                    <a:pt x="16445" y="3127"/>
                  </a:lnTo>
                  <a:lnTo>
                    <a:pt x="16246" y="3353"/>
                  </a:lnTo>
                  <a:lnTo>
                    <a:pt x="16130" y="2837"/>
                  </a:lnTo>
                  <a:lnTo>
                    <a:pt x="15897" y="2611"/>
                  </a:lnTo>
                  <a:lnTo>
                    <a:pt x="15616" y="2482"/>
                  </a:lnTo>
                  <a:lnTo>
                    <a:pt x="15168" y="2418"/>
                  </a:lnTo>
                  <a:lnTo>
                    <a:pt x="14986" y="1999"/>
                  </a:lnTo>
                  <a:lnTo>
                    <a:pt x="14837" y="1386"/>
                  </a:lnTo>
                  <a:lnTo>
                    <a:pt x="14455" y="709"/>
                  </a:lnTo>
                  <a:lnTo>
                    <a:pt x="14057" y="0"/>
                  </a:lnTo>
                  <a:lnTo>
                    <a:pt x="13941" y="226"/>
                  </a:lnTo>
                  <a:lnTo>
                    <a:pt x="13544" y="516"/>
                  </a:lnTo>
                  <a:lnTo>
                    <a:pt x="13063" y="226"/>
                  </a:lnTo>
                  <a:lnTo>
                    <a:pt x="12814" y="387"/>
                  </a:lnTo>
                  <a:lnTo>
                    <a:pt x="12947" y="967"/>
                  </a:lnTo>
                  <a:lnTo>
                    <a:pt x="13129" y="1386"/>
                  </a:lnTo>
                  <a:lnTo>
                    <a:pt x="13030" y="1676"/>
                  </a:lnTo>
                  <a:lnTo>
                    <a:pt x="13129" y="2708"/>
                  </a:lnTo>
                  <a:lnTo>
                    <a:pt x="12980" y="2998"/>
                  </a:lnTo>
                  <a:lnTo>
                    <a:pt x="12582" y="2998"/>
                  </a:lnTo>
                  <a:lnTo>
                    <a:pt x="12267" y="3385"/>
                  </a:lnTo>
                  <a:lnTo>
                    <a:pt x="11438" y="3579"/>
                  </a:lnTo>
                  <a:lnTo>
                    <a:pt x="11388" y="3804"/>
                  </a:lnTo>
                  <a:lnTo>
                    <a:pt x="11388" y="4159"/>
                  </a:lnTo>
                  <a:lnTo>
                    <a:pt x="11322" y="4513"/>
                  </a:lnTo>
                  <a:lnTo>
                    <a:pt x="11322" y="5190"/>
                  </a:lnTo>
                  <a:lnTo>
                    <a:pt x="11156" y="5803"/>
                  </a:lnTo>
                  <a:lnTo>
                    <a:pt x="10957" y="6512"/>
                  </a:lnTo>
                  <a:lnTo>
                    <a:pt x="10792" y="6931"/>
                  </a:lnTo>
                  <a:lnTo>
                    <a:pt x="10510" y="7060"/>
                  </a:lnTo>
                  <a:lnTo>
                    <a:pt x="10261" y="7802"/>
                  </a:lnTo>
                  <a:lnTo>
                    <a:pt x="10212" y="8447"/>
                  </a:lnTo>
                  <a:lnTo>
                    <a:pt x="10079" y="9059"/>
                  </a:lnTo>
                  <a:lnTo>
                    <a:pt x="9532" y="9220"/>
                  </a:lnTo>
                  <a:lnTo>
                    <a:pt x="9350" y="9156"/>
                  </a:lnTo>
                  <a:lnTo>
                    <a:pt x="9134" y="8543"/>
                  </a:lnTo>
                  <a:lnTo>
                    <a:pt x="8968" y="7963"/>
                  </a:lnTo>
                  <a:lnTo>
                    <a:pt x="8836" y="7963"/>
                  </a:lnTo>
                  <a:lnTo>
                    <a:pt x="8736" y="8543"/>
                  </a:lnTo>
                  <a:lnTo>
                    <a:pt x="8554" y="9156"/>
                  </a:lnTo>
                  <a:lnTo>
                    <a:pt x="8471" y="9704"/>
                  </a:lnTo>
                  <a:lnTo>
                    <a:pt x="8405" y="10316"/>
                  </a:lnTo>
                  <a:lnTo>
                    <a:pt x="8073" y="10220"/>
                  </a:lnTo>
                  <a:lnTo>
                    <a:pt x="7824" y="9704"/>
                  </a:lnTo>
                  <a:lnTo>
                    <a:pt x="7526" y="9704"/>
                  </a:lnTo>
                  <a:lnTo>
                    <a:pt x="7294" y="10059"/>
                  </a:lnTo>
                  <a:lnTo>
                    <a:pt x="6996" y="10187"/>
                  </a:lnTo>
                  <a:lnTo>
                    <a:pt x="6996" y="10897"/>
                  </a:lnTo>
                  <a:lnTo>
                    <a:pt x="6813" y="11122"/>
                  </a:lnTo>
                  <a:lnTo>
                    <a:pt x="6531" y="10607"/>
                  </a:lnTo>
                  <a:lnTo>
                    <a:pt x="6183" y="10187"/>
                  </a:lnTo>
                  <a:lnTo>
                    <a:pt x="5470" y="10187"/>
                  </a:lnTo>
                  <a:lnTo>
                    <a:pt x="5222" y="10768"/>
                  </a:lnTo>
                  <a:lnTo>
                    <a:pt x="4526" y="10864"/>
                  </a:lnTo>
                  <a:lnTo>
                    <a:pt x="4459" y="11670"/>
                  </a:lnTo>
                  <a:lnTo>
                    <a:pt x="4194" y="11670"/>
                  </a:lnTo>
                  <a:lnTo>
                    <a:pt x="3929" y="11993"/>
                  </a:lnTo>
                  <a:lnTo>
                    <a:pt x="3862" y="12509"/>
                  </a:lnTo>
                  <a:lnTo>
                    <a:pt x="3912" y="12928"/>
                  </a:lnTo>
                  <a:lnTo>
                    <a:pt x="4012" y="13315"/>
                  </a:lnTo>
                  <a:lnTo>
                    <a:pt x="4095" y="13766"/>
                  </a:lnTo>
                  <a:lnTo>
                    <a:pt x="3813" y="14024"/>
                  </a:lnTo>
                  <a:lnTo>
                    <a:pt x="3266" y="14443"/>
                  </a:lnTo>
                  <a:lnTo>
                    <a:pt x="3034" y="14894"/>
                  </a:lnTo>
                  <a:lnTo>
                    <a:pt x="3083" y="15636"/>
                  </a:lnTo>
                  <a:lnTo>
                    <a:pt x="3199" y="16442"/>
                  </a:lnTo>
                  <a:lnTo>
                    <a:pt x="3067" y="16667"/>
                  </a:lnTo>
                  <a:lnTo>
                    <a:pt x="2536" y="16667"/>
                  </a:lnTo>
                  <a:lnTo>
                    <a:pt x="2138" y="16184"/>
                  </a:lnTo>
                  <a:lnTo>
                    <a:pt x="1724" y="15926"/>
                  </a:lnTo>
                  <a:lnTo>
                    <a:pt x="1558" y="16055"/>
                  </a:lnTo>
                  <a:lnTo>
                    <a:pt x="1293" y="16410"/>
                  </a:lnTo>
                  <a:lnTo>
                    <a:pt x="1078" y="16667"/>
                  </a:lnTo>
                  <a:lnTo>
                    <a:pt x="945" y="17312"/>
                  </a:lnTo>
                  <a:lnTo>
                    <a:pt x="961" y="17667"/>
                  </a:lnTo>
                  <a:lnTo>
                    <a:pt x="1293" y="18183"/>
                  </a:lnTo>
                  <a:lnTo>
                    <a:pt x="1293" y="19988"/>
                  </a:lnTo>
                  <a:lnTo>
                    <a:pt x="1127" y="20343"/>
                  </a:lnTo>
                  <a:lnTo>
                    <a:pt x="928" y="20472"/>
                  </a:lnTo>
                  <a:lnTo>
                    <a:pt x="647" y="20472"/>
                  </a:lnTo>
                  <a:lnTo>
                    <a:pt x="530" y="20665"/>
                  </a:lnTo>
                  <a:lnTo>
                    <a:pt x="414" y="20826"/>
                  </a:lnTo>
                  <a:lnTo>
                    <a:pt x="66" y="20826"/>
                  </a:lnTo>
                  <a:lnTo>
                    <a:pt x="0" y="21052"/>
                  </a:lnTo>
                  <a:lnTo>
                    <a:pt x="0" y="21407"/>
                  </a:lnTo>
                  <a:lnTo>
                    <a:pt x="66" y="21600"/>
                  </a:lnTo>
                  <a:lnTo>
                    <a:pt x="216" y="21407"/>
                  </a:lnTo>
                  <a:lnTo>
                    <a:pt x="4724" y="21278"/>
                  </a:lnTo>
                  <a:lnTo>
                    <a:pt x="4608" y="19762"/>
                  </a:lnTo>
                  <a:lnTo>
                    <a:pt x="13063" y="18795"/>
                  </a:lnTo>
                  <a:lnTo>
                    <a:pt x="17505" y="17893"/>
                  </a:lnTo>
                  <a:lnTo>
                    <a:pt x="18052" y="17312"/>
                  </a:lnTo>
                  <a:lnTo>
                    <a:pt x="18401" y="1686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7" name="Google Shape;4877;g21c91014dda_0_4847"/>
            <p:cNvSpPr/>
            <p:nvPr/>
          </p:nvSpPr>
          <p:spPr>
            <a:xfrm>
              <a:off x="4738595" y="2373272"/>
              <a:ext cx="1108674" cy="9843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177" y="18853"/>
                  </a:moveTo>
                  <a:lnTo>
                    <a:pt x="20177" y="18622"/>
                  </a:lnTo>
                  <a:lnTo>
                    <a:pt x="20250" y="18475"/>
                  </a:lnTo>
                  <a:lnTo>
                    <a:pt x="20633" y="18475"/>
                  </a:lnTo>
                  <a:lnTo>
                    <a:pt x="20761" y="18370"/>
                  </a:lnTo>
                  <a:lnTo>
                    <a:pt x="20889" y="18245"/>
                  </a:lnTo>
                  <a:lnTo>
                    <a:pt x="21199" y="18245"/>
                  </a:lnTo>
                  <a:lnTo>
                    <a:pt x="21418" y="18161"/>
                  </a:lnTo>
                  <a:lnTo>
                    <a:pt x="21600" y="17930"/>
                  </a:lnTo>
                  <a:lnTo>
                    <a:pt x="21600" y="16756"/>
                  </a:lnTo>
                  <a:lnTo>
                    <a:pt x="21235" y="16420"/>
                  </a:lnTo>
                  <a:lnTo>
                    <a:pt x="21217" y="16190"/>
                  </a:lnTo>
                  <a:lnTo>
                    <a:pt x="21363" y="15770"/>
                  </a:lnTo>
                  <a:lnTo>
                    <a:pt x="20907" y="15770"/>
                  </a:lnTo>
                  <a:lnTo>
                    <a:pt x="20688" y="16231"/>
                  </a:lnTo>
                  <a:lnTo>
                    <a:pt x="20688" y="15770"/>
                  </a:lnTo>
                  <a:lnTo>
                    <a:pt x="20177" y="15225"/>
                  </a:lnTo>
                  <a:lnTo>
                    <a:pt x="20323" y="14847"/>
                  </a:lnTo>
                  <a:lnTo>
                    <a:pt x="20359" y="14260"/>
                  </a:lnTo>
                  <a:lnTo>
                    <a:pt x="20031" y="13254"/>
                  </a:lnTo>
                  <a:lnTo>
                    <a:pt x="19703" y="12771"/>
                  </a:lnTo>
                  <a:lnTo>
                    <a:pt x="18626" y="11953"/>
                  </a:lnTo>
                  <a:lnTo>
                    <a:pt x="18353" y="12100"/>
                  </a:lnTo>
                  <a:lnTo>
                    <a:pt x="17714" y="11576"/>
                  </a:lnTo>
                  <a:lnTo>
                    <a:pt x="17185" y="10968"/>
                  </a:lnTo>
                  <a:lnTo>
                    <a:pt x="17185" y="10423"/>
                  </a:lnTo>
                  <a:lnTo>
                    <a:pt x="17313" y="9814"/>
                  </a:lnTo>
                  <a:lnTo>
                    <a:pt x="17422" y="9395"/>
                  </a:lnTo>
                  <a:lnTo>
                    <a:pt x="17514" y="8871"/>
                  </a:lnTo>
                  <a:lnTo>
                    <a:pt x="17751" y="8179"/>
                  </a:lnTo>
                  <a:lnTo>
                    <a:pt x="17514" y="7801"/>
                  </a:lnTo>
                  <a:lnTo>
                    <a:pt x="17185" y="7424"/>
                  </a:lnTo>
                  <a:lnTo>
                    <a:pt x="16638" y="7424"/>
                  </a:lnTo>
                  <a:lnTo>
                    <a:pt x="16437" y="7654"/>
                  </a:lnTo>
                  <a:lnTo>
                    <a:pt x="16200" y="7969"/>
                  </a:lnTo>
                  <a:lnTo>
                    <a:pt x="15853" y="7424"/>
                  </a:lnTo>
                  <a:lnTo>
                    <a:pt x="15853" y="6522"/>
                  </a:lnTo>
                  <a:lnTo>
                    <a:pt x="15361" y="5872"/>
                  </a:lnTo>
                  <a:lnTo>
                    <a:pt x="13828" y="4425"/>
                  </a:lnTo>
                  <a:lnTo>
                    <a:pt x="13299" y="3292"/>
                  </a:lnTo>
                  <a:lnTo>
                    <a:pt x="13299" y="1132"/>
                  </a:lnTo>
                  <a:lnTo>
                    <a:pt x="13391" y="1049"/>
                  </a:lnTo>
                  <a:lnTo>
                    <a:pt x="12405" y="0"/>
                  </a:lnTo>
                  <a:lnTo>
                    <a:pt x="0" y="210"/>
                  </a:lnTo>
                  <a:lnTo>
                    <a:pt x="109" y="398"/>
                  </a:lnTo>
                  <a:lnTo>
                    <a:pt x="328" y="608"/>
                  </a:lnTo>
                  <a:lnTo>
                    <a:pt x="401" y="1132"/>
                  </a:lnTo>
                  <a:lnTo>
                    <a:pt x="310" y="1342"/>
                  </a:lnTo>
                  <a:lnTo>
                    <a:pt x="401" y="1594"/>
                  </a:lnTo>
                  <a:lnTo>
                    <a:pt x="456" y="1657"/>
                  </a:lnTo>
                  <a:lnTo>
                    <a:pt x="584" y="1741"/>
                  </a:lnTo>
                  <a:lnTo>
                    <a:pt x="730" y="1803"/>
                  </a:lnTo>
                  <a:lnTo>
                    <a:pt x="930" y="1887"/>
                  </a:lnTo>
                  <a:lnTo>
                    <a:pt x="1058" y="2454"/>
                  </a:lnTo>
                  <a:lnTo>
                    <a:pt x="1222" y="2873"/>
                  </a:lnTo>
                  <a:lnTo>
                    <a:pt x="1186" y="2831"/>
                  </a:lnTo>
                  <a:lnTo>
                    <a:pt x="1569" y="3397"/>
                  </a:lnTo>
                  <a:lnTo>
                    <a:pt x="1715" y="3817"/>
                  </a:lnTo>
                  <a:lnTo>
                    <a:pt x="2664" y="3817"/>
                  </a:lnTo>
                  <a:lnTo>
                    <a:pt x="2664" y="4341"/>
                  </a:lnTo>
                  <a:lnTo>
                    <a:pt x="2353" y="4886"/>
                  </a:lnTo>
                  <a:lnTo>
                    <a:pt x="2098" y="5410"/>
                  </a:lnTo>
                  <a:lnTo>
                    <a:pt x="2664" y="5935"/>
                  </a:lnTo>
                  <a:lnTo>
                    <a:pt x="2846" y="6585"/>
                  </a:lnTo>
                  <a:lnTo>
                    <a:pt x="3065" y="6774"/>
                  </a:lnTo>
                  <a:lnTo>
                    <a:pt x="3630" y="7109"/>
                  </a:lnTo>
                  <a:lnTo>
                    <a:pt x="3576" y="17259"/>
                  </a:lnTo>
                  <a:lnTo>
                    <a:pt x="3576" y="19650"/>
                  </a:lnTo>
                  <a:lnTo>
                    <a:pt x="18280" y="19230"/>
                  </a:lnTo>
                  <a:lnTo>
                    <a:pt x="18389" y="19901"/>
                  </a:lnTo>
                  <a:lnTo>
                    <a:pt x="17422" y="21600"/>
                  </a:lnTo>
                  <a:lnTo>
                    <a:pt x="19849" y="21390"/>
                  </a:lnTo>
                  <a:lnTo>
                    <a:pt x="19903" y="21097"/>
                  </a:lnTo>
                  <a:lnTo>
                    <a:pt x="20049" y="20866"/>
                  </a:lnTo>
                  <a:lnTo>
                    <a:pt x="20177" y="20719"/>
                  </a:lnTo>
                  <a:lnTo>
                    <a:pt x="20177" y="20635"/>
                  </a:lnTo>
                  <a:lnTo>
                    <a:pt x="19995" y="20258"/>
                  </a:lnTo>
                  <a:lnTo>
                    <a:pt x="19903" y="20174"/>
                  </a:lnTo>
                  <a:lnTo>
                    <a:pt x="19995" y="19964"/>
                  </a:lnTo>
                  <a:lnTo>
                    <a:pt x="20177" y="19859"/>
                  </a:lnTo>
                  <a:lnTo>
                    <a:pt x="20250" y="19524"/>
                  </a:lnTo>
                  <a:lnTo>
                    <a:pt x="20195" y="19230"/>
                  </a:lnTo>
                  <a:lnTo>
                    <a:pt x="20250" y="18979"/>
                  </a:lnTo>
                  <a:lnTo>
                    <a:pt x="20177" y="1885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78" name="Google Shape;4878;g21c91014dda_0_4847"/>
            <p:cNvSpPr/>
            <p:nvPr/>
          </p:nvSpPr>
          <p:spPr>
            <a:xfrm>
              <a:off x="4544438" y="487854"/>
              <a:ext cx="1069254" cy="12712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40" y="12619"/>
                  </a:moveTo>
                  <a:lnTo>
                    <a:pt x="14450" y="11969"/>
                  </a:lnTo>
                  <a:lnTo>
                    <a:pt x="14469" y="9874"/>
                  </a:lnTo>
                  <a:lnTo>
                    <a:pt x="14923" y="9485"/>
                  </a:lnTo>
                  <a:lnTo>
                    <a:pt x="16701" y="8055"/>
                  </a:lnTo>
                  <a:lnTo>
                    <a:pt x="17590" y="7146"/>
                  </a:lnTo>
                  <a:lnTo>
                    <a:pt x="19274" y="6139"/>
                  </a:lnTo>
                  <a:lnTo>
                    <a:pt x="21600" y="4921"/>
                  </a:lnTo>
                  <a:lnTo>
                    <a:pt x="20825" y="4758"/>
                  </a:lnTo>
                  <a:lnTo>
                    <a:pt x="19065" y="4564"/>
                  </a:lnTo>
                  <a:lnTo>
                    <a:pt x="17590" y="4369"/>
                  </a:lnTo>
                  <a:lnTo>
                    <a:pt x="17250" y="4629"/>
                  </a:lnTo>
                  <a:lnTo>
                    <a:pt x="16853" y="4921"/>
                  </a:lnTo>
                  <a:lnTo>
                    <a:pt x="16020" y="4921"/>
                  </a:lnTo>
                  <a:lnTo>
                    <a:pt x="15756" y="4515"/>
                  </a:lnTo>
                  <a:lnTo>
                    <a:pt x="15283" y="4255"/>
                  </a:lnTo>
                  <a:lnTo>
                    <a:pt x="14148" y="3963"/>
                  </a:lnTo>
                  <a:lnTo>
                    <a:pt x="13788" y="3963"/>
                  </a:lnTo>
                  <a:lnTo>
                    <a:pt x="13448" y="3833"/>
                  </a:lnTo>
                  <a:lnTo>
                    <a:pt x="13297" y="3752"/>
                  </a:lnTo>
                  <a:lnTo>
                    <a:pt x="12370" y="3605"/>
                  </a:lnTo>
                  <a:lnTo>
                    <a:pt x="11821" y="3232"/>
                  </a:lnTo>
                  <a:lnTo>
                    <a:pt x="12446" y="3411"/>
                  </a:lnTo>
                  <a:lnTo>
                    <a:pt x="12824" y="3248"/>
                  </a:lnTo>
                  <a:lnTo>
                    <a:pt x="12427" y="3086"/>
                  </a:lnTo>
                  <a:lnTo>
                    <a:pt x="10895" y="3086"/>
                  </a:lnTo>
                  <a:lnTo>
                    <a:pt x="10346" y="3183"/>
                  </a:lnTo>
                  <a:lnTo>
                    <a:pt x="10138" y="3411"/>
                  </a:lnTo>
                  <a:lnTo>
                    <a:pt x="9665" y="3411"/>
                  </a:lnTo>
                  <a:lnTo>
                    <a:pt x="9003" y="3005"/>
                  </a:lnTo>
                  <a:lnTo>
                    <a:pt x="8360" y="3005"/>
                  </a:lnTo>
                  <a:lnTo>
                    <a:pt x="7547" y="2858"/>
                  </a:lnTo>
                  <a:lnTo>
                    <a:pt x="7112" y="2160"/>
                  </a:lnTo>
                  <a:lnTo>
                    <a:pt x="7112" y="2046"/>
                  </a:lnTo>
                  <a:lnTo>
                    <a:pt x="6828" y="1754"/>
                  </a:lnTo>
                  <a:lnTo>
                    <a:pt x="5731" y="1754"/>
                  </a:lnTo>
                  <a:lnTo>
                    <a:pt x="5618" y="1445"/>
                  </a:lnTo>
                  <a:lnTo>
                    <a:pt x="5958" y="1039"/>
                  </a:lnTo>
                  <a:lnTo>
                    <a:pt x="6071" y="731"/>
                  </a:lnTo>
                  <a:lnTo>
                    <a:pt x="6431" y="438"/>
                  </a:lnTo>
                  <a:lnTo>
                    <a:pt x="6166" y="227"/>
                  </a:lnTo>
                  <a:lnTo>
                    <a:pt x="6166" y="114"/>
                  </a:lnTo>
                  <a:lnTo>
                    <a:pt x="5826" y="0"/>
                  </a:lnTo>
                  <a:lnTo>
                    <a:pt x="5826" y="909"/>
                  </a:lnTo>
                  <a:lnTo>
                    <a:pt x="5599" y="1023"/>
                  </a:lnTo>
                  <a:lnTo>
                    <a:pt x="5447" y="1445"/>
                  </a:lnTo>
                  <a:lnTo>
                    <a:pt x="0" y="1445"/>
                  </a:lnTo>
                  <a:lnTo>
                    <a:pt x="113" y="1754"/>
                  </a:lnTo>
                  <a:lnTo>
                    <a:pt x="189" y="2014"/>
                  </a:lnTo>
                  <a:lnTo>
                    <a:pt x="189" y="2128"/>
                  </a:lnTo>
                  <a:lnTo>
                    <a:pt x="378" y="2322"/>
                  </a:lnTo>
                  <a:lnTo>
                    <a:pt x="435" y="2598"/>
                  </a:lnTo>
                  <a:lnTo>
                    <a:pt x="340" y="2777"/>
                  </a:lnTo>
                  <a:lnTo>
                    <a:pt x="189" y="2940"/>
                  </a:lnTo>
                  <a:lnTo>
                    <a:pt x="189" y="3362"/>
                  </a:lnTo>
                  <a:lnTo>
                    <a:pt x="265" y="3557"/>
                  </a:lnTo>
                  <a:lnTo>
                    <a:pt x="303" y="3995"/>
                  </a:lnTo>
                  <a:lnTo>
                    <a:pt x="189" y="4482"/>
                  </a:lnTo>
                  <a:lnTo>
                    <a:pt x="378" y="4937"/>
                  </a:lnTo>
                  <a:lnTo>
                    <a:pt x="605" y="5733"/>
                  </a:lnTo>
                  <a:lnTo>
                    <a:pt x="946" y="6220"/>
                  </a:lnTo>
                  <a:lnTo>
                    <a:pt x="946" y="6918"/>
                  </a:lnTo>
                  <a:lnTo>
                    <a:pt x="1021" y="8234"/>
                  </a:lnTo>
                  <a:lnTo>
                    <a:pt x="1021" y="9988"/>
                  </a:lnTo>
                  <a:lnTo>
                    <a:pt x="1211" y="10215"/>
                  </a:lnTo>
                  <a:lnTo>
                    <a:pt x="1343" y="10378"/>
                  </a:lnTo>
                  <a:lnTo>
                    <a:pt x="1343" y="10849"/>
                  </a:lnTo>
                  <a:lnTo>
                    <a:pt x="1551" y="11092"/>
                  </a:lnTo>
                  <a:lnTo>
                    <a:pt x="1740" y="11336"/>
                  </a:lnTo>
                  <a:lnTo>
                    <a:pt x="1835" y="11791"/>
                  </a:lnTo>
                  <a:lnTo>
                    <a:pt x="1835" y="12505"/>
                  </a:lnTo>
                  <a:lnTo>
                    <a:pt x="1664" y="12700"/>
                  </a:lnTo>
                  <a:lnTo>
                    <a:pt x="1664" y="12668"/>
                  </a:lnTo>
                  <a:lnTo>
                    <a:pt x="1683" y="12830"/>
                  </a:lnTo>
                  <a:lnTo>
                    <a:pt x="1362" y="13106"/>
                  </a:lnTo>
                  <a:lnTo>
                    <a:pt x="1078" y="13317"/>
                  </a:lnTo>
                  <a:lnTo>
                    <a:pt x="851" y="13577"/>
                  </a:lnTo>
                  <a:lnTo>
                    <a:pt x="851" y="13886"/>
                  </a:lnTo>
                  <a:lnTo>
                    <a:pt x="984" y="14064"/>
                  </a:lnTo>
                  <a:lnTo>
                    <a:pt x="1192" y="14292"/>
                  </a:lnTo>
                  <a:lnTo>
                    <a:pt x="1286" y="14503"/>
                  </a:lnTo>
                  <a:lnTo>
                    <a:pt x="1740" y="14649"/>
                  </a:lnTo>
                  <a:lnTo>
                    <a:pt x="1891" y="14860"/>
                  </a:lnTo>
                  <a:lnTo>
                    <a:pt x="2156" y="15120"/>
                  </a:lnTo>
                  <a:lnTo>
                    <a:pt x="1891" y="21600"/>
                  </a:lnTo>
                  <a:lnTo>
                    <a:pt x="17968" y="21324"/>
                  </a:lnTo>
                  <a:lnTo>
                    <a:pt x="18006" y="20788"/>
                  </a:lnTo>
                  <a:lnTo>
                    <a:pt x="17968" y="20252"/>
                  </a:lnTo>
                  <a:lnTo>
                    <a:pt x="17231" y="19635"/>
                  </a:lnTo>
                  <a:lnTo>
                    <a:pt x="16626" y="19278"/>
                  </a:lnTo>
                  <a:lnTo>
                    <a:pt x="16323" y="18937"/>
                  </a:lnTo>
                  <a:lnTo>
                    <a:pt x="15510" y="18173"/>
                  </a:lnTo>
                  <a:lnTo>
                    <a:pt x="14356" y="17589"/>
                  </a:lnTo>
                  <a:lnTo>
                    <a:pt x="13543" y="17231"/>
                  </a:lnTo>
                  <a:lnTo>
                    <a:pt x="13032" y="16842"/>
                  </a:lnTo>
                  <a:lnTo>
                    <a:pt x="13070" y="15445"/>
                  </a:lnTo>
                  <a:lnTo>
                    <a:pt x="13297" y="14162"/>
                  </a:lnTo>
                  <a:lnTo>
                    <a:pt x="13051" y="14162"/>
                  </a:lnTo>
                  <a:lnTo>
                    <a:pt x="12654" y="13756"/>
                  </a:lnTo>
                  <a:lnTo>
                    <a:pt x="13051" y="12911"/>
                  </a:lnTo>
                  <a:lnTo>
                    <a:pt x="13240" y="126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cxnSp>
          <p:nvCxnSpPr>
            <p:cNvPr id="4879" name="Google Shape;4879;g21c91014dda_0_4847"/>
            <p:cNvCxnSpPr/>
            <p:nvPr/>
          </p:nvCxnSpPr>
          <p:spPr>
            <a:xfrm>
              <a:off x="5267276" y="1078683"/>
              <a:ext cx="20400" cy="20700"/>
            </a:xfrm>
            <a:prstGeom prst="straightConnector1">
              <a:avLst/>
            </a:prstGeom>
            <a:gradFill>
              <a:gsLst>
                <a:gs pos="0">
                  <a:srgbClr val="31548F"/>
                </a:gs>
                <a:gs pos="48000">
                  <a:srgbClr val="34A3C1"/>
                </a:gs>
                <a:gs pos="100000">
                  <a:srgbClr val="6B71C7"/>
                </a:gs>
              </a:gsLst>
              <a:path path="circle">
                <a:fillToRect l="100000" t="100000"/>
              </a:path>
              <a:tileRect r="-100000" b="-100000"/>
            </a:gra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880" name="Google Shape;4880;g21c91014dda_0_4847"/>
            <p:cNvCxnSpPr/>
            <p:nvPr/>
          </p:nvCxnSpPr>
          <p:spPr>
            <a:xfrm>
              <a:off x="5267276" y="1078683"/>
              <a:ext cx="20400" cy="20700"/>
            </a:xfrm>
            <a:prstGeom prst="straightConnector1">
              <a:avLst/>
            </a:prstGeom>
            <a:gradFill>
              <a:gsLst>
                <a:gs pos="0">
                  <a:srgbClr val="31548F"/>
                </a:gs>
                <a:gs pos="48000">
                  <a:srgbClr val="34A3C1"/>
                </a:gs>
                <a:gs pos="100000">
                  <a:srgbClr val="6B71C7"/>
                </a:gs>
              </a:gsLst>
              <a:path path="circle">
                <a:fillToRect l="100000" t="100000"/>
              </a:path>
              <a:tileRect r="-100000" b="-100000"/>
            </a:gra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4881" name="Google Shape;4881;g21c91014dda_0_4847"/>
            <p:cNvSpPr/>
            <p:nvPr/>
          </p:nvSpPr>
          <p:spPr>
            <a:xfrm>
              <a:off x="5526485" y="860920"/>
              <a:ext cx="1255014" cy="11995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079"/>
                  </a:moveTo>
                  <a:lnTo>
                    <a:pt x="161" y="3890"/>
                  </a:lnTo>
                  <a:lnTo>
                    <a:pt x="452" y="3890"/>
                  </a:lnTo>
                  <a:lnTo>
                    <a:pt x="807" y="3700"/>
                  </a:lnTo>
                  <a:lnTo>
                    <a:pt x="952" y="3494"/>
                  </a:lnTo>
                  <a:lnTo>
                    <a:pt x="1033" y="3184"/>
                  </a:lnTo>
                  <a:lnTo>
                    <a:pt x="1324" y="2960"/>
                  </a:lnTo>
                  <a:lnTo>
                    <a:pt x="1501" y="2874"/>
                  </a:lnTo>
                  <a:lnTo>
                    <a:pt x="2196" y="2874"/>
                  </a:lnTo>
                  <a:lnTo>
                    <a:pt x="2454" y="2702"/>
                  </a:lnTo>
                  <a:lnTo>
                    <a:pt x="3164" y="2169"/>
                  </a:lnTo>
                  <a:lnTo>
                    <a:pt x="3439" y="2100"/>
                  </a:lnTo>
                  <a:lnTo>
                    <a:pt x="3665" y="1738"/>
                  </a:lnTo>
                  <a:lnTo>
                    <a:pt x="3955" y="1394"/>
                  </a:lnTo>
                  <a:lnTo>
                    <a:pt x="4246" y="1153"/>
                  </a:lnTo>
                  <a:lnTo>
                    <a:pt x="4617" y="688"/>
                  </a:lnTo>
                  <a:lnTo>
                    <a:pt x="4891" y="344"/>
                  </a:lnTo>
                  <a:lnTo>
                    <a:pt x="5311" y="69"/>
                  </a:lnTo>
                  <a:lnTo>
                    <a:pt x="5779" y="0"/>
                  </a:lnTo>
                  <a:lnTo>
                    <a:pt x="5989" y="0"/>
                  </a:lnTo>
                  <a:lnTo>
                    <a:pt x="6393" y="172"/>
                  </a:lnTo>
                  <a:lnTo>
                    <a:pt x="6264" y="258"/>
                  </a:lnTo>
                  <a:lnTo>
                    <a:pt x="5941" y="361"/>
                  </a:lnTo>
                  <a:lnTo>
                    <a:pt x="5699" y="482"/>
                  </a:lnTo>
                  <a:lnTo>
                    <a:pt x="5747" y="602"/>
                  </a:lnTo>
                  <a:lnTo>
                    <a:pt x="5295" y="1119"/>
                  </a:lnTo>
                  <a:lnTo>
                    <a:pt x="5198" y="1153"/>
                  </a:lnTo>
                  <a:lnTo>
                    <a:pt x="5134" y="1153"/>
                  </a:lnTo>
                  <a:lnTo>
                    <a:pt x="5117" y="1170"/>
                  </a:lnTo>
                  <a:lnTo>
                    <a:pt x="5117" y="1205"/>
                  </a:lnTo>
                  <a:lnTo>
                    <a:pt x="5021" y="1532"/>
                  </a:lnTo>
                  <a:lnTo>
                    <a:pt x="4908" y="1842"/>
                  </a:lnTo>
                  <a:lnTo>
                    <a:pt x="4908" y="1515"/>
                  </a:lnTo>
                  <a:lnTo>
                    <a:pt x="4778" y="1394"/>
                  </a:lnTo>
                  <a:lnTo>
                    <a:pt x="4714" y="2151"/>
                  </a:lnTo>
                  <a:lnTo>
                    <a:pt x="4682" y="2651"/>
                  </a:lnTo>
                  <a:lnTo>
                    <a:pt x="4891" y="2496"/>
                  </a:lnTo>
                  <a:lnTo>
                    <a:pt x="5053" y="2289"/>
                  </a:lnTo>
                  <a:lnTo>
                    <a:pt x="5117" y="2289"/>
                  </a:lnTo>
                  <a:lnTo>
                    <a:pt x="5198" y="2496"/>
                  </a:lnTo>
                  <a:lnTo>
                    <a:pt x="5457" y="2513"/>
                  </a:lnTo>
                  <a:lnTo>
                    <a:pt x="5586" y="2341"/>
                  </a:lnTo>
                  <a:lnTo>
                    <a:pt x="5779" y="2255"/>
                  </a:lnTo>
                  <a:lnTo>
                    <a:pt x="6183" y="2272"/>
                  </a:lnTo>
                  <a:lnTo>
                    <a:pt x="6909" y="2719"/>
                  </a:lnTo>
                  <a:lnTo>
                    <a:pt x="7394" y="3253"/>
                  </a:lnTo>
                  <a:lnTo>
                    <a:pt x="7717" y="3545"/>
                  </a:lnTo>
                  <a:lnTo>
                    <a:pt x="8362" y="3632"/>
                  </a:lnTo>
                  <a:lnTo>
                    <a:pt x="8588" y="3494"/>
                  </a:lnTo>
                  <a:lnTo>
                    <a:pt x="9105" y="3683"/>
                  </a:lnTo>
                  <a:lnTo>
                    <a:pt x="9589" y="3804"/>
                  </a:lnTo>
                  <a:lnTo>
                    <a:pt x="9799" y="3511"/>
                  </a:lnTo>
                  <a:lnTo>
                    <a:pt x="10203" y="3081"/>
                  </a:lnTo>
                  <a:lnTo>
                    <a:pt x="10493" y="2823"/>
                  </a:lnTo>
                  <a:lnTo>
                    <a:pt x="11139" y="2651"/>
                  </a:lnTo>
                  <a:lnTo>
                    <a:pt x="11559" y="2513"/>
                  </a:lnTo>
                  <a:lnTo>
                    <a:pt x="12059" y="2513"/>
                  </a:lnTo>
                  <a:lnTo>
                    <a:pt x="12705" y="2255"/>
                  </a:lnTo>
                  <a:lnTo>
                    <a:pt x="13205" y="2031"/>
                  </a:lnTo>
                  <a:lnTo>
                    <a:pt x="13431" y="2203"/>
                  </a:lnTo>
                  <a:lnTo>
                    <a:pt x="13512" y="2891"/>
                  </a:lnTo>
                  <a:lnTo>
                    <a:pt x="14416" y="3029"/>
                  </a:lnTo>
                  <a:lnTo>
                    <a:pt x="14884" y="2995"/>
                  </a:lnTo>
                  <a:lnTo>
                    <a:pt x="15288" y="3150"/>
                  </a:lnTo>
                  <a:lnTo>
                    <a:pt x="15595" y="3494"/>
                  </a:lnTo>
                  <a:lnTo>
                    <a:pt x="16030" y="4079"/>
                  </a:lnTo>
                  <a:lnTo>
                    <a:pt x="16176" y="4286"/>
                  </a:lnTo>
                  <a:lnTo>
                    <a:pt x="16289" y="4423"/>
                  </a:lnTo>
                  <a:lnTo>
                    <a:pt x="16434" y="4544"/>
                  </a:lnTo>
                  <a:lnTo>
                    <a:pt x="16499" y="4613"/>
                  </a:lnTo>
                  <a:lnTo>
                    <a:pt x="16854" y="4681"/>
                  </a:lnTo>
                  <a:lnTo>
                    <a:pt x="16918" y="4630"/>
                  </a:lnTo>
                  <a:lnTo>
                    <a:pt x="16967" y="4561"/>
                  </a:lnTo>
                  <a:lnTo>
                    <a:pt x="16983" y="4509"/>
                  </a:lnTo>
                  <a:lnTo>
                    <a:pt x="17048" y="4475"/>
                  </a:lnTo>
                  <a:lnTo>
                    <a:pt x="17161" y="4406"/>
                  </a:lnTo>
                  <a:lnTo>
                    <a:pt x="17322" y="4320"/>
                  </a:lnTo>
                  <a:lnTo>
                    <a:pt x="17483" y="4509"/>
                  </a:lnTo>
                  <a:lnTo>
                    <a:pt x="17532" y="4544"/>
                  </a:lnTo>
                  <a:lnTo>
                    <a:pt x="17532" y="4595"/>
                  </a:lnTo>
                  <a:lnTo>
                    <a:pt x="17483" y="4613"/>
                  </a:lnTo>
                  <a:lnTo>
                    <a:pt x="17419" y="4664"/>
                  </a:lnTo>
                  <a:lnTo>
                    <a:pt x="17354" y="4733"/>
                  </a:lnTo>
                  <a:lnTo>
                    <a:pt x="17274" y="4785"/>
                  </a:lnTo>
                  <a:lnTo>
                    <a:pt x="17209" y="4802"/>
                  </a:lnTo>
                  <a:lnTo>
                    <a:pt x="16612" y="4802"/>
                  </a:lnTo>
                  <a:lnTo>
                    <a:pt x="16466" y="4922"/>
                  </a:lnTo>
                  <a:lnTo>
                    <a:pt x="15643" y="4922"/>
                  </a:lnTo>
                  <a:lnTo>
                    <a:pt x="15465" y="5043"/>
                  </a:lnTo>
                  <a:lnTo>
                    <a:pt x="15159" y="4854"/>
                  </a:lnTo>
                  <a:lnTo>
                    <a:pt x="14836" y="4733"/>
                  </a:lnTo>
                  <a:lnTo>
                    <a:pt x="14545" y="5112"/>
                  </a:lnTo>
                  <a:lnTo>
                    <a:pt x="14561" y="5370"/>
                  </a:lnTo>
                  <a:lnTo>
                    <a:pt x="14610" y="5490"/>
                  </a:lnTo>
                  <a:lnTo>
                    <a:pt x="14610" y="5594"/>
                  </a:lnTo>
                  <a:lnTo>
                    <a:pt x="14642" y="5645"/>
                  </a:lnTo>
                  <a:lnTo>
                    <a:pt x="14658" y="5680"/>
                  </a:lnTo>
                  <a:lnTo>
                    <a:pt x="14707" y="5766"/>
                  </a:lnTo>
                  <a:lnTo>
                    <a:pt x="14723" y="5800"/>
                  </a:lnTo>
                  <a:lnTo>
                    <a:pt x="15110" y="5955"/>
                  </a:lnTo>
                  <a:lnTo>
                    <a:pt x="15239" y="5783"/>
                  </a:lnTo>
                  <a:lnTo>
                    <a:pt x="15175" y="5680"/>
                  </a:lnTo>
                  <a:lnTo>
                    <a:pt x="15126" y="5611"/>
                  </a:lnTo>
                  <a:lnTo>
                    <a:pt x="15126" y="5594"/>
                  </a:lnTo>
                  <a:lnTo>
                    <a:pt x="15336" y="5662"/>
                  </a:lnTo>
                  <a:lnTo>
                    <a:pt x="15482" y="5731"/>
                  </a:lnTo>
                  <a:lnTo>
                    <a:pt x="15465" y="5835"/>
                  </a:lnTo>
                  <a:lnTo>
                    <a:pt x="15449" y="5903"/>
                  </a:lnTo>
                  <a:lnTo>
                    <a:pt x="15417" y="5955"/>
                  </a:lnTo>
                  <a:lnTo>
                    <a:pt x="15369" y="6007"/>
                  </a:lnTo>
                  <a:lnTo>
                    <a:pt x="15369" y="6024"/>
                  </a:lnTo>
                  <a:lnTo>
                    <a:pt x="15401" y="6041"/>
                  </a:lnTo>
                  <a:lnTo>
                    <a:pt x="15853" y="6162"/>
                  </a:lnTo>
                  <a:lnTo>
                    <a:pt x="15917" y="6162"/>
                  </a:lnTo>
                  <a:lnTo>
                    <a:pt x="15998" y="6213"/>
                  </a:lnTo>
                  <a:lnTo>
                    <a:pt x="16143" y="6282"/>
                  </a:lnTo>
                  <a:lnTo>
                    <a:pt x="16499" y="6592"/>
                  </a:lnTo>
                  <a:lnTo>
                    <a:pt x="17015" y="6816"/>
                  </a:lnTo>
                  <a:lnTo>
                    <a:pt x="17596" y="7057"/>
                  </a:lnTo>
                  <a:lnTo>
                    <a:pt x="18194" y="7676"/>
                  </a:lnTo>
                  <a:lnTo>
                    <a:pt x="18517" y="8072"/>
                  </a:lnTo>
                  <a:lnTo>
                    <a:pt x="18355" y="8296"/>
                  </a:lnTo>
                  <a:lnTo>
                    <a:pt x="18291" y="8296"/>
                  </a:lnTo>
                  <a:lnTo>
                    <a:pt x="18307" y="8347"/>
                  </a:lnTo>
                  <a:lnTo>
                    <a:pt x="18420" y="8554"/>
                  </a:lnTo>
                  <a:lnTo>
                    <a:pt x="18484" y="8674"/>
                  </a:lnTo>
                  <a:lnTo>
                    <a:pt x="18517" y="8692"/>
                  </a:lnTo>
                  <a:lnTo>
                    <a:pt x="18517" y="8743"/>
                  </a:lnTo>
                  <a:lnTo>
                    <a:pt x="18484" y="8795"/>
                  </a:lnTo>
                  <a:lnTo>
                    <a:pt x="18533" y="8881"/>
                  </a:lnTo>
                  <a:lnTo>
                    <a:pt x="18597" y="9036"/>
                  </a:lnTo>
                  <a:lnTo>
                    <a:pt x="18710" y="9914"/>
                  </a:lnTo>
                  <a:lnTo>
                    <a:pt x="18807" y="10413"/>
                  </a:lnTo>
                  <a:lnTo>
                    <a:pt x="18710" y="10877"/>
                  </a:lnTo>
                  <a:lnTo>
                    <a:pt x="18420" y="11256"/>
                  </a:lnTo>
                  <a:lnTo>
                    <a:pt x="18194" y="11807"/>
                  </a:lnTo>
                  <a:lnTo>
                    <a:pt x="18016" y="12168"/>
                  </a:lnTo>
                  <a:lnTo>
                    <a:pt x="17822" y="12306"/>
                  </a:lnTo>
                  <a:lnTo>
                    <a:pt x="17709" y="12409"/>
                  </a:lnTo>
                  <a:lnTo>
                    <a:pt x="17661" y="12478"/>
                  </a:lnTo>
                  <a:lnTo>
                    <a:pt x="17645" y="12547"/>
                  </a:lnTo>
                  <a:lnTo>
                    <a:pt x="17613" y="12667"/>
                  </a:lnTo>
                  <a:lnTo>
                    <a:pt x="17548" y="12857"/>
                  </a:lnTo>
                  <a:lnTo>
                    <a:pt x="17564" y="13425"/>
                  </a:lnTo>
                  <a:lnTo>
                    <a:pt x="17677" y="13648"/>
                  </a:lnTo>
                  <a:lnTo>
                    <a:pt x="18081" y="13769"/>
                  </a:lnTo>
                  <a:lnTo>
                    <a:pt x="18242" y="13614"/>
                  </a:lnTo>
                  <a:lnTo>
                    <a:pt x="18291" y="13545"/>
                  </a:lnTo>
                  <a:lnTo>
                    <a:pt x="18371" y="13476"/>
                  </a:lnTo>
                  <a:lnTo>
                    <a:pt x="18517" y="13339"/>
                  </a:lnTo>
                  <a:lnTo>
                    <a:pt x="18597" y="13235"/>
                  </a:lnTo>
                  <a:lnTo>
                    <a:pt x="18662" y="13167"/>
                  </a:lnTo>
                  <a:lnTo>
                    <a:pt x="18710" y="13149"/>
                  </a:lnTo>
                  <a:lnTo>
                    <a:pt x="18743" y="12908"/>
                  </a:lnTo>
                  <a:lnTo>
                    <a:pt x="18807" y="12616"/>
                  </a:lnTo>
                  <a:lnTo>
                    <a:pt x="18872" y="12564"/>
                  </a:lnTo>
                  <a:lnTo>
                    <a:pt x="18952" y="12478"/>
                  </a:lnTo>
                  <a:lnTo>
                    <a:pt x="19065" y="12323"/>
                  </a:lnTo>
                  <a:lnTo>
                    <a:pt x="19211" y="12237"/>
                  </a:lnTo>
                  <a:lnTo>
                    <a:pt x="19340" y="12117"/>
                  </a:lnTo>
                  <a:lnTo>
                    <a:pt x="19501" y="12013"/>
                  </a:lnTo>
                  <a:lnTo>
                    <a:pt x="19550" y="11979"/>
                  </a:lnTo>
                  <a:lnTo>
                    <a:pt x="19630" y="11893"/>
                  </a:lnTo>
                  <a:lnTo>
                    <a:pt x="19743" y="11807"/>
                  </a:lnTo>
                  <a:lnTo>
                    <a:pt x="19970" y="11738"/>
                  </a:lnTo>
                  <a:lnTo>
                    <a:pt x="20260" y="11858"/>
                  </a:lnTo>
                  <a:lnTo>
                    <a:pt x="20712" y="12323"/>
                  </a:lnTo>
                  <a:lnTo>
                    <a:pt x="21003" y="13029"/>
                  </a:lnTo>
                  <a:lnTo>
                    <a:pt x="21293" y="14750"/>
                  </a:lnTo>
                  <a:lnTo>
                    <a:pt x="21552" y="15094"/>
                  </a:lnTo>
                  <a:lnTo>
                    <a:pt x="21552" y="15438"/>
                  </a:lnTo>
                  <a:lnTo>
                    <a:pt x="21600" y="15800"/>
                  </a:lnTo>
                  <a:lnTo>
                    <a:pt x="21600" y="17039"/>
                  </a:lnTo>
                  <a:lnTo>
                    <a:pt x="20954" y="17039"/>
                  </a:lnTo>
                  <a:lnTo>
                    <a:pt x="20938" y="17246"/>
                  </a:lnTo>
                  <a:lnTo>
                    <a:pt x="20680" y="17659"/>
                  </a:lnTo>
                  <a:lnTo>
                    <a:pt x="20648" y="18020"/>
                  </a:lnTo>
                  <a:lnTo>
                    <a:pt x="20486" y="18295"/>
                  </a:lnTo>
                  <a:lnTo>
                    <a:pt x="20196" y="18657"/>
                  </a:lnTo>
                  <a:lnTo>
                    <a:pt x="20018" y="19449"/>
                  </a:lnTo>
                  <a:lnTo>
                    <a:pt x="20018" y="19931"/>
                  </a:lnTo>
                  <a:lnTo>
                    <a:pt x="19743" y="20309"/>
                  </a:lnTo>
                  <a:lnTo>
                    <a:pt x="19501" y="20791"/>
                  </a:lnTo>
                  <a:lnTo>
                    <a:pt x="16047" y="21411"/>
                  </a:lnTo>
                  <a:lnTo>
                    <a:pt x="15950" y="21221"/>
                  </a:lnTo>
                  <a:lnTo>
                    <a:pt x="10606" y="21600"/>
                  </a:lnTo>
                  <a:lnTo>
                    <a:pt x="10961" y="21239"/>
                  </a:lnTo>
                  <a:lnTo>
                    <a:pt x="11139" y="20912"/>
                  </a:lnTo>
                  <a:lnTo>
                    <a:pt x="11430" y="20309"/>
                  </a:lnTo>
                  <a:lnTo>
                    <a:pt x="11752" y="19621"/>
                  </a:lnTo>
                  <a:lnTo>
                    <a:pt x="11930" y="18846"/>
                  </a:lnTo>
                  <a:lnTo>
                    <a:pt x="11833" y="17418"/>
                  </a:lnTo>
                  <a:lnTo>
                    <a:pt x="11785" y="16764"/>
                  </a:lnTo>
                  <a:lnTo>
                    <a:pt x="11543" y="16247"/>
                  </a:lnTo>
                  <a:lnTo>
                    <a:pt x="11204" y="15628"/>
                  </a:lnTo>
                  <a:lnTo>
                    <a:pt x="10913" y="15266"/>
                  </a:lnTo>
                  <a:lnTo>
                    <a:pt x="10687" y="14750"/>
                  </a:lnTo>
                  <a:lnTo>
                    <a:pt x="10800" y="14354"/>
                  </a:lnTo>
                  <a:lnTo>
                    <a:pt x="11010" y="14148"/>
                  </a:lnTo>
                  <a:lnTo>
                    <a:pt x="11010" y="13803"/>
                  </a:lnTo>
                  <a:lnTo>
                    <a:pt x="10800" y="13184"/>
                  </a:lnTo>
                  <a:lnTo>
                    <a:pt x="10622" y="12977"/>
                  </a:lnTo>
                  <a:lnTo>
                    <a:pt x="10800" y="12805"/>
                  </a:lnTo>
                  <a:lnTo>
                    <a:pt x="10913" y="12444"/>
                  </a:lnTo>
                  <a:lnTo>
                    <a:pt x="11010" y="12048"/>
                  </a:lnTo>
                  <a:lnTo>
                    <a:pt x="11123" y="11772"/>
                  </a:lnTo>
                  <a:lnTo>
                    <a:pt x="11139" y="11084"/>
                  </a:lnTo>
                  <a:lnTo>
                    <a:pt x="11026" y="10809"/>
                  </a:lnTo>
                  <a:lnTo>
                    <a:pt x="11139" y="10396"/>
                  </a:lnTo>
                  <a:lnTo>
                    <a:pt x="11365" y="10086"/>
                  </a:lnTo>
                  <a:lnTo>
                    <a:pt x="11478" y="9742"/>
                  </a:lnTo>
                  <a:lnTo>
                    <a:pt x="11494" y="9346"/>
                  </a:lnTo>
                  <a:lnTo>
                    <a:pt x="11833" y="9294"/>
                  </a:lnTo>
                  <a:lnTo>
                    <a:pt x="12285" y="9311"/>
                  </a:lnTo>
                  <a:lnTo>
                    <a:pt x="12447" y="8674"/>
                  </a:lnTo>
                  <a:lnTo>
                    <a:pt x="12511" y="8451"/>
                  </a:lnTo>
                  <a:lnTo>
                    <a:pt x="12689" y="8416"/>
                  </a:lnTo>
                  <a:lnTo>
                    <a:pt x="12850" y="9156"/>
                  </a:lnTo>
                  <a:lnTo>
                    <a:pt x="12527" y="9535"/>
                  </a:lnTo>
                  <a:lnTo>
                    <a:pt x="12592" y="9673"/>
                  </a:lnTo>
                  <a:lnTo>
                    <a:pt x="12689" y="9776"/>
                  </a:lnTo>
                  <a:lnTo>
                    <a:pt x="12737" y="9793"/>
                  </a:lnTo>
                  <a:lnTo>
                    <a:pt x="12802" y="9793"/>
                  </a:lnTo>
                  <a:lnTo>
                    <a:pt x="12866" y="9742"/>
                  </a:lnTo>
                  <a:lnTo>
                    <a:pt x="12931" y="9707"/>
                  </a:lnTo>
                  <a:lnTo>
                    <a:pt x="12963" y="9655"/>
                  </a:lnTo>
                  <a:lnTo>
                    <a:pt x="13028" y="9397"/>
                  </a:lnTo>
                  <a:lnTo>
                    <a:pt x="13109" y="9277"/>
                  </a:lnTo>
                  <a:lnTo>
                    <a:pt x="13205" y="8881"/>
                  </a:lnTo>
                  <a:lnTo>
                    <a:pt x="13141" y="8623"/>
                  </a:lnTo>
                  <a:lnTo>
                    <a:pt x="13173" y="8347"/>
                  </a:lnTo>
                  <a:lnTo>
                    <a:pt x="13173" y="7986"/>
                  </a:lnTo>
                  <a:lnTo>
                    <a:pt x="13431" y="7642"/>
                  </a:lnTo>
                  <a:lnTo>
                    <a:pt x="13561" y="7504"/>
                  </a:lnTo>
                  <a:lnTo>
                    <a:pt x="13948" y="7435"/>
                  </a:lnTo>
                  <a:lnTo>
                    <a:pt x="14077" y="7246"/>
                  </a:lnTo>
                  <a:lnTo>
                    <a:pt x="13787" y="6971"/>
                  </a:lnTo>
                  <a:lnTo>
                    <a:pt x="13690" y="6764"/>
                  </a:lnTo>
                  <a:lnTo>
                    <a:pt x="13851" y="6506"/>
                  </a:lnTo>
                  <a:lnTo>
                    <a:pt x="14029" y="6265"/>
                  </a:lnTo>
                  <a:lnTo>
                    <a:pt x="14126" y="6162"/>
                  </a:lnTo>
                  <a:lnTo>
                    <a:pt x="14077" y="6007"/>
                  </a:lnTo>
                  <a:lnTo>
                    <a:pt x="14126" y="5955"/>
                  </a:lnTo>
                  <a:lnTo>
                    <a:pt x="14206" y="5921"/>
                  </a:lnTo>
                  <a:lnTo>
                    <a:pt x="14545" y="5886"/>
                  </a:lnTo>
                  <a:lnTo>
                    <a:pt x="14674" y="5835"/>
                  </a:lnTo>
                  <a:lnTo>
                    <a:pt x="14529" y="5576"/>
                  </a:lnTo>
                  <a:lnTo>
                    <a:pt x="14255" y="5404"/>
                  </a:lnTo>
                  <a:lnTo>
                    <a:pt x="14061" y="5215"/>
                  </a:lnTo>
                  <a:lnTo>
                    <a:pt x="13835" y="5043"/>
                  </a:lnTo>
                  <a:lnTo>
                    <a:pt x="13496" y="4871"/>
                  </a:lnTo>
                  <a:lnTo>
                    <a:pt x="12802" y="4836"/>
                  </a:lnTo>
                  <a:lnTo>
                    <a:pt x="12301" y="5163"/>
                  </a:lnTo>
                  <a:lnTo>
                    <a:pt x="11962" y="5404"/>
                  </a:lnTo>
                  <a:lnTo>
                    <a:pt x="11478" y="5490"/>
                  </a:lnTo>
                  <a:lnTo>
                    <a:pt x="10800" y="5542"/>
                  </a:lnTo>
                  <a:lnTo>
                    <a:pt x="10542" y="5783"/>
                  </a:lnTo>
                  <a:lnTo>
                    <a:pt x="10170" y="6437"/>
                  </a:lnTo>
                  <a:lnTo>
                    <a:pt x="9735" y="6781"/>
                  </a:lnTo>
                  <a:lnTo>
                    <a:pt x="9638" y="6712"/>
                  </a:lnTo>
                  <a:lnTo>
                    <a:pt x="9767" y="6437"/>
                  </a:lnTo>
                  <a:lnTo>
                    <a:pt x="9993" y="6110"/>
                  </a:lnTo>
                  <a:lnTo>
                    <a:pt x="9864" y="5886"/>
                  </a:lnTo>
                  <a:lnTo>
                    <a:pt x="9589" y="6093"/>
                  </a:lnTo>
                  <a:lnTo>
                    <a:pt x="9460" y="6144"/>
                  </a:lnTo>
                  <a:lnTo>
                    <a:pt x="9283" y="6437"/>
                  </a:lnTo>
                  <a:lnTo>
                    <a:pt x="9121" y="6592"/>
                  </a:lnTo>
                  <a:lnTo>
                    <a:pt x="9057" y="6592"/>
                  </a:lnTo>
                  <a:lnTo>
                    <a:pt x="8927" y="6024"/>
                  </a:lnTo>
                  <a:lnTo>
                    <a:pt x="8830" y="6007"/>
                  </a:lnTo>
                  <a:lnTo>
                    <a:pt x="8637" y="6471"/>
                  </a:lnTo>
                  <a:lnTo>
                    <a:pt x="8588" y="6816"/>
                  </a:lnTo>
                  <a:lnTo>
                    <a:pt x="8282" y="7246"/>
                  </a:lnTo>
                  <a:lnTo>
                    <a:pt x="8056" y="8106"/>
                  </a:lnTo>
                  <a:lnTo>
                    <a:pt x="7910" y="8554"/>
                  </a:lnTo>
                  <a:lnTo>
                    <a:pt x="7442" y="8967"/>
                  </a:lnTo>
                  <a:lnTo>
                    <a:pt x="7313" y="8674"/>
                  </a:lnTo>
                  <a:lnTo>
                    <a:pt x="7265" y="8106"/>
                  </a:lnTo>
                  <a:lnTo>
                    <a:pt x="7022" y="7745"/>
                  </a:lnTo>
                  <a:lnTo>
                    <a:pt x="7039" y="7521"/>
                  </a:lnTo>
                  <a:lnTo>
                    <a:pt x="6990" y="7057"/>
                  </a:lnTo>
                  <a:lnTo>
                    <a:pt x="6796" y="6816"/>
                  </a:lnTo>
                  <a:lnTo>
                    <a:pt x="6344" y="6471"/>
                  </a:lnTo>
                  <a:lnTo>
                    <a:pt x="6151" y="6162"/>
                  </a:lnTo>
                  <a:lnTo>
                    <a:pt x="5683" y="6076"/>
                  </a:lnTo>
                  <a:lnTo>
                    <a:pt x="4988" y="6076"/>
                  </a:lnTo>
                  <a:lnTo>
                    <a:pt x="4795" y="5955"/>
                  </a:lnTo>
                  <a:lnTo>
                    <a:pt x="4375" y="5921"/>
                  </a:lnTo>
                  <a:lnTo>
                    <a:pt x="3794" y="5835"/>
                  </a:lnTo>
                  <a:lnTo>
                    <a:pt x="3697" y="5662"/>
                  </a:lnTo>
                  <a:lnTo>
                    <a:pt x="3261" y="5473"/>
                  </a:lnTo>
                  <a:lnTo>
                    <a:pt x="2744" y="5335"/>
                  </a:lnTo>
                  <a:lnTo>
                    <a:pt x="2228" y="5181"/>
                  </a:lnTo>
                  <a:lnTo>
                    <a:pt x="1647" y="4940"/>
                  </a:lnTo>
                  <a:lnTo>
                    <a:pt x="1211" y="4733"/>
                  </a:lnTo>
                  <a:lnTo>
                    <a:pt x="807" y="4733"/>
                  </a:lnTo>
                  <a:lnTo>
                    <a:pt x="678" y="4561"/>
                  </a:lnTo>
                  <a:lnTo>
                    <a:pt x="565" y="4354"/>
                  </a:lnTo>
                  <a:lnTo>
                    <a:pt x="0" y="4182"/>
                  </a:lnTo>
                  <a:lnTo>
                    <a:pt x="0" y="407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2" name="Google Shape;4882;g21c91014dda_0_4847"/>
            <p:cNvSpPr/>
            <p:nvPr/>
          </p:nvSpPr>
          <p:spPr>
            <a:xfrm>
              <a:off x="5171934" y="1004407"/>
              <a:ext cx="875124" cy="9441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195" y="7018"/>
                  </a:moveTo>
                  <a:lnTo>
                    <a:pt x="18848" y="6559"/>
                  </a:lnTo>
                  <a:lnTo>
                    <a:pt x="18871" y="6274"/>
                  </a:lnTo>
                  <a:lnTo>
                    <a:pt x="18802" y="5684"/>
                  </a:lnTo>
                  <a:lnTo>
                    <a:pt x="18524" y="5378"/>
                  </a:lnTo>
                  <a:lnTo>
                    <a:pt x="17877" y="4941"/>
                  </a:lnTo>
                  <a:lnTo>
                    <a:pt x="17599" y="4547"/>
                  </a:lnTo>
                  <a:lnTo>
                    <a:pt x="16928" y="4438"/>
                  </a:lnTo>
                  <a:lnTo>
                    <a:pt x="15934" y="4438"/>
                  </a:lnTo>
                  <a:lnTo>
                    <a:pt x="15657" y="4285"/>
                  </a:lnTo>
                  <a:lnTo>
                    <a:pt x="15055" y="4241"/>
                  </a:lnTo>
                  <a:lnTo>
                    <a:pt x="14223" y="4132"/>
                  </a:lnTo>
                  <a:lnTo>
                    <a:pt x="14084" y="3913"/>
                  </a:lnTo>
                  <a:lnTo>
                    <a:pt x="13460" y="3673"/>
                  </a:lnTo>
                  <a:lnTo>
                    <a:pt x="12719" y="3498"/>
                  </a:lnTo>
                  <a:lnTo>
                    <a:pt x="11979" y="3301"/>
                  </a:lnTo>
                  <a:lnTo>
                    <a:pt x="11147" y="2995"/>
                  </a:lnTo>
                  <a:lnTo>
                    <a:pt x="10522" y="2733"/>
                  </a:lnTo>
                  <a:lnTo>
                    <a:pt x="9944" y="2733"/>
                  </a:lnTo>
                  <a:lnTo>
                    <a:pt x="9759" y="2514"/>
                  </a:lnTo>
                  <a:lnTo>
                    <a:pt x="9597" y="2252"/>
                  </a:lnTo>
                  <a:lnTo>
                    <a:pt x="8788" y="2033"/>
                  </a:lnTo>
                  <a:lnTo>
                    <a:pt x="8788" y="1946"/>
                  </a:lnTo>
                  <a:lnTo>
                    <a:pt x="8742" y="1946"/>
                  </a:lnTo>
                  <a:lnTo>
                    <a:pt x="8349" y="1815"/>
                  </a:lnTo>
                  <a:lnTo>
                    <a:pt x="8025" y="1574"/>
                  </a:lnTo>
                  <a:lnTo>
                    <a:pt x="7770" y="1465"/>
                  </a:lnTo>
                  <a:lnTo>
                    <a:pt x="7493" y="1727"/>
                  </a:lnTo>
                  <a:lnTo>
                    <a:pt x="7192" y="1793"/>
                  </a:lnTo>
                  <a:lnTo>
                    <a:pt x="7054" y="1640"/>
                  </a:lnTo>
                  <a:lnTo>
                    <a:pt x="7215" y="1465"/>
                  </a:lnTo>
                  <a:lnTo>
                    <a:pt x="7262" y="831"/>
                  </a:lnTo>
                  <a:lnTo>
                    <a:pt x="7377" y="634"/>
                  </a:lnTo>
                  <a:lnTo>
                    <a:pt x="7539" y="219"/>
                  </a:lnTo>
                  <a:lnTo>
                    <a:pt x="7215" y="0"/>
                  </a:lnTo>
                  <a:lnTo>
                    <a:pt x="6938" y="87"/>
                  </a:lnTo>
                  <a:lnTo>
                    <a:pt x="6545" y="328"/>
                  </a:lnTo>
                  <a:lnTo>
                    <a:pt x="6059" y="394"/>
                  </a:lnTo>
                  <a:lnTo>
                    <a:pt x="5597" y="612"/>
                  </a:lnTo>
                  <a:lnTo>
                    <a:pt x="5018" y="918"/>
                  </a:lnTo>
                  <a:lnTo>
                    <a:pt x="4186" y="1268"/>
                  </a:lnTo>
                  <a:lnTo>
                    <a:pt x="3908" y="1618"/>
                  </a:lnTo>
                  <a:lnTo>
                    <a:pt x="3538" y="1574"/>
                  </a:lnTo>
                  <a:lnTo>
                    <a:pt x="2960" y="1377"/>
                  </a:lnTo>
                  <a:lnTo>
                    <a:pt x="2636" y="1071"/>
                  </a:lnTo>
                  <a:lnTo>
                    <a:pt x="2220" y="1487"/>
                  </a:lnTo>
                  <a:lnTo>
                    <a:pt x="2197" y="4307"/>
                  </a:lnTo>
                  <a:lnTo>
                    <a:pt x="717" y="5181"/>
                  </a:lnTo>
                  <a:lnTo>
                    <a:pt x="486" y="5575"/>
                  </a:lnTo>
                  <a:lnTo>
                    <a:pt x="0" y="6712"/>
                  </a:lnTo>
                  <a:lnTo>
                    <a:pt x="486" y="7258"/>
                  </a:lnTo>
                  <a:lnTo>
                    <a:pt x="786" y="7258"/>
                  </a:lnTo>
                  <a:lnTo>
                    <a:pt x="509" y="8985"/>
                  </a:lnTo>
                  <a:lnTo>
                    <a:pt x="463" y="10866"/>
                  </a:lnTo>
                  <a:lnTo>
                    <a:pt x="1087" y="11390"/>
                  </a:lnTo>
                  <a:lnTo>
                    <a:pt x="2081" y="11871"/>
                  </a:lnTo>
                  <a:lnTo>
                    <a:pt x="3492" y="12658"/>
                  </a:lnTo>
                  <a:lnTo>
                    <a:pt x="4487" y="13686"/>
                  </a:lnTo>
                  <a:lnTo>
                    <a:pt x="4857" y="14145"/>
                  </a:lnTo>
                  <a:lnTo>
                    <a:pt x="5597" y="14626"/>
                  </a:lnTo>
                  <a:lnTo>
                    <a:pt x="6499" y="15457"/>
                  </a:lnTo>
                  <a:lnTo>
                    <a:pt x="6545" y="16178"/>
                  </a:lnTo>
                  <a:lnTo>
                    <a:pt x="6499" y="16900"/>
                  </a:lnTo>
                  <a:lnTo>
                    <a:pt x="6753" y="17577"/>
                  </a:lnTo>
                  <a:lnTo>
                    <a:pt x="7007" y="17927"/>
                  </a:lnTo>
                  <a:lnTo>
                    <a:pt x="7007" y="19567"/>
                  </a:lnTo>
                  <a:lnTo>
                    <a:pt x="7215" y="20179"/>
                  </a:lnTo>
                  <a:lnTo>
                    <a:pt x="7215" y="20638"/>
                  </a:lnTo>
                  <a:lnTo>
                    <a:pt x="7770" y="20638"/>
                  </a:lnTo>
                  <a:lnTo>
                    <a:pt x="8002" y="20813"/>
                  </a:lnTo>
                  <a:lnTo>
                    <a:pt x="8187" y="20944"/>
                  </a:lnTo>
                  <a:lnTo>
                    <a:pt x="8325" y="20966"/>
                  </a:lnTo>
                  <a:lnTo>
                    <a:pt x="8441" y="21032"/>
                  </a:lnTo>
                  <a:lnTo>
                    <a:pt x="8603" y="21119"/>
                  </a:lnTo>
                  <a:lnTo>
                    <a:pt x="8788" y="21250"/>
                  </a:lnTo>
                  <a:lnTo>
                    <a:pt x="9112" y="21600"/>
                  </a:lnTo>
                  <a:lnTo>
                    <a:pt x="19796" y="21032"/>
                  </a:lnTo>
                  <a:lnTo>
                    <a:pt x="19796" y="19457"/>
                  </a:lnTo>
                  <a:lnTo>
                    <a:pt x="19218" y="18168"/>
                  </a:lnTo>
                  <a:lnTo>
                    <a:pt x="19172" y="17424"/>
                  </a:lnTo>
                  <a:lnTo>
                    <a:pt x="19218" y="16659"/>
                  </a:lnTo>
                  <a:lnTo>
                    <a:pt x="19496" y="16047"/>
                  </a:lnTo>
                  <a:lnTo>
                    <a:pt x="19634" y="15785"/>
                  </a:lnTo>
                  <a:lnTo>
                    <a:pt x="19796" y="15457"/>
                  </a:lnTo>
                  <a:lnTo>
                    <a:pt x="19542" y="14910"/>
                  </a:lnTo>
                  <a:lnTo>
                    <a:pt x="19542" y="14232"/>
                  </a:lnTo>
                  <a:lnTo>
                    <a:pt x="19611" y="13773"/>
                  </a:lnTo>
                  <a:lnTo>
                    <a:pt x="19796" y="13511"/>
                  </a:lnTo>
                  <a:lnTo>
                    <a:pt x="19796" y="13292"/>
                  </a:lnTo>
                  <a:lnTo>
                    <a:pt x="20259" y="12921"/>
                  </a:lnTo>
                  <a:lnTo>
                    <a:pt x="20259" y="12724"/>
                  </a:lnTo>
                  <a:lnTo>
                    <a:pt x="19958" y="12287"/>
                  </a:lnTo>
                  <a:lnTo>
                    <a:pt x="20004" y="11959"/>
                  </a:lnTo>
                  <a:lnTo>
                    <a:pt x="20097" y="11194"/>
                  </a:lnTo>
                  <a:lnTo>
                    <a:pt x="20259" y="10691"/>
                  </a:lnTo>
                  <a:lnTo>
                    <a:pt x="20606" y="10035"/>
                  </a:lnTo>
                  <a:lnTo>
                    <a:pt x="21068" y="9007"/>
                  </a:lnTo>
                  <a:lnTo>
                    <a:pt x="21253" y="8614"/>
                  </a:lnTo>
                  <a:lnTo>
                    <a:pt x="21253" y="8351"/>
                  </a:lnTo>
                  <a:lnTo>
                    <a:pt x="21600" y="8155"/>
                  </a:lnTo>
                  <a:lnTo>
                    <a:pt x="21600" y="7171"/>
                  </a:lnTo>
                  <a:lnTo>
                    <a:pt x="21207" y="7586"/>
                  </a:lnTo>
                  <a:lnTo>
                    <a:pt x="20906" y="8045"/>
                  </a:lnTo>
                  <a:lnTo>
                    <a:pt x="20744" y="8461"/>
                  </a:lnTo>
                  <a:lnTo>
                    <a:pt x="20490" y="9095"/>
                  </a:lnTo>
                  <a:lnTo>
                    <a:pt x="20120" y="9357"/>
                  </a:lnTo>
                  <a:lnTo>
                    <a:pt x="19449" y="9619"/>
                  </a:lnTo>
                  <a:lnTo>
                    <a:pt x="19195" y="10035"/>
                  </a:lnTo>
                  <a:lnTo>
                    <a:pt x="19010" y="10253"/>
                  </a:lnTo>
                  <a:lnTo>
                    <a:pt x="18848" y="10691"/>
                  </a:lnTo>
                  <a:lnTo>
                    <a:pt x="18362" y="11172"/>
                  </a:lnTo>
                  <a:lnTo>
                    <a:pt x="18039" y="10844"/>
                  </a:lnTo>
                  <a:lnTo>
                    <a:pt x="18385" y="10450"/>
                  </a:lnTo>
                  <a:lnTo>
                    <a:pt x="18686" y="9751"/>
                  </a:lnTo>
                  <a:lnTo>
                    <a:pt x="18755" y="9466"/>
                  </a:lnTo>
                  <a:lnTo>
                    <a:pt x="18802" y="9204"/>
                  </a:lnTo>
                  <a:lnTo>
                    <a:pt x="19079" y="8985"/>
                  </a:lnTo>
                  <a:lnTo>
                    <a:pt x="19287" y="8811"/>
                  </a:lnTo>
                  <a:lnTo>
                    <a:pt x="19357" y="8592"/>
                  </a:lnTo>
                  <a:lnTo>
                    <a:pt x="19218" y="8067"/>
                  </a:lnTo>
                  <a:lnTo>
                    <a:pt x="19334" y="7892"/>
                  </a:lnTo>
                  <a:lnTo>
                    <a:pt x="19264" y="7739"/>
                  </a:lnTo>
                  <a:lnTo>
                    <a:pt x="19195" y="701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3" name="Google Shape;4883;g21c91014dda_0_4847"/>
            <p:cNvSpPr/>
            <p:nvPr/>
          </p:nvSpPr>
          <p:spPr>
            <a:xfrm>
              <a:off x="6460696" y="1899764"/>
              <a:ext cx="695034" cy="8207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271" y="629"/>
                  </a:moveTo>
                  <a:lnTo>
                    <a:pt x="18136" y="1081"/>
                  </a:lnTo>
                  <a:lnTo>
                    <a:pt x="17204" y="1810"/>
                  </a:lnTo>
                  <a:lnTo>
                    <a:pt x="16127" y="2339"/>
                  </a:lnTo>
                  <a:lnTo>
                    <a:pt x="15312" y="2892"/>
                  </a:lnTo>
                  <a:lnTo>
                    <a:pt x="14905" y="3143"/>
                  </a:lnTo>
                  <a:lnTo>
                    <a:pt x="14410" y="3344"/>
                  </a:lnTo>
                  <a:lnTo>
                    <a:pt x="14031" y="3621"/>
                  </a:lnTo>
                  <a:lnTo>
                    <a:pt x="13129" y="3621"/>
                  </a:lnTo>
                  <a:lnTo>
                    <a:pt x="12372" y="4048"/>
                  </a:lnTo>
                  <a:lnTo>
                    <a:pt x="11702" y="4476"/>
                  </a:lnTo>
                  <a:lnTo>
                    <a:pt x="10800" y="4476"/>
                  </a:lnTo>
                  <a:lnTo>
                    <a:pt x="10276" y="4224"/>
                  </a:lnTo>
                  <a:lnTo>
                    <a:pt x="9810" y="3948"/>
                  </a:lnTo>
                  <a:lnTo>
                    <a:pt x="9490" y="3973"/>
                  </a:lnTo>
                  <a:lnTo>
                    <a:pt x="8966" y="3872"/>
                  </a:lnTo>
                  <a:lnTo>
                    <a:pt x="8646" y="3696"/>
                  </a:lnTo>
                  <a:lnTo>
                    <a:pt x="8035" y="3344"/>
                  </a:lnTo>
                  <a:lnTo>
                    <a:pt x="7365" y="3244"/>
                  </a:lnTo>
                  <a:lnTo>
                    <a:pt x="6230" y="3043"/>
                  </a:lnTo>
                  <a:lnTo>
                    <a:pt x="0" y="3948"/>
                  </a:lnTo>
                  <a:lnTo>
                    <a:pt x="1688" y="18507"/>
                  </a:lnTo>
                  <a:lnTo>
                    <a:pt x="2533" y="18733"/>
                  </a:lnTo>
                  <a:lnTo>
                    <a:pt x="3231" y="18507"/>
                  </a:lnTo>
                  <a:lnTo>
                    <a:pt x="3435" y="18331"/>
                  </a:lnTo>
                  <a:lnTo>
                    <a:pt x="4134" y="18884"/>
                  </a:lnTo>
                  <a:lnTo>
                    <a:pt x="4803" y="19412"/>
                  </a:lnTo>
                  <a:lnTo>
                    <a:pt x="5065" y="19890"/>
                  </a:lnTo>
                  <a:lnTo>
                    <a:pt x="5385" y="20217"/>
                  </a:lnTo>
                  <a:lnTo>
                    <a:pt x="6171" y="20267"/>
                  </a:lnTo>
                  <a:lnTo>
                    <a:pt x="6666" y="20368"/>
                  </a:lnTo>
                  <a:lnTo>
                    <a:pt x="7074" y="20544"/>
                  </a:lnTo>
                  <a:lnTo>
                    <a:pt x="7278" y="20946"/>
                  </a:lnTo>
                  <a:lnTo>
                    <a:pt x="7627" y="20770"/>
                  </a:lnTo>
                  <a:lnTo>
                    <a:pt x="7831" y="20594"/>
                  </a:lnTo>
                  <a:lnTo>
                    <a:pt x="8093" y="20267"/>
                  </a:lnTo>
                  <a:lnTo>
                    <a:pt x="8238" y="20242"/>
                  </a:lnTo>
                  <a:lnTo>
                    <a:pt x="8733" y="20418"/>
                  </a:lnTo>
                  <a:lnTo>
                    <a:pt x="9490" y="20720"/>
                  </a:lnTo>
                  <a:lnTo>
                    <a:pt x="10392" y="20519"/>
                  </a:lnTo>
                  <a:lnTo>
                    <a:pt x="10654" y="20343"/>
                  </a:lnTo>
                  <a:lnTo>
                    <a:pt x="10916" y="20041"/>
                  </a:lnTo>
                  <a:lnTo>
                    <a:pt x="11266" y="19790"/>
                  </a:lnTo>
                  <a:lnTo>
                    <a:pt x="11470" y="19714"/>
                  </a:lnTo>
                  <a:lnTo>
                    <a:pt x="11848" y="20217"/>
                  </a:lnTo>
                  <a:lnTo>
                    <a:pt x="12488" y="20871"/>
                  </a:lnTo>
                  <a:lnTo>
                    <a:pt x="13245" y="21323"/>
                  </a:lnTo>
                  <a:lnTo>
                    <a:pt x="13653" y="21525"/>
                  </a:lnTo>
                  <a:lnTo>
                    <a:pt x="13565" y="21600"/>
                  </a:lnTo>
                  <a:lnTo>
                    <a:pt x="14031" y="21173"/>
                  </a:lnTo>
                  <a:lnTo>
                    <a:pt x="14672" y="20519"/>
                  </a:lnTo>
                  <a:lnTo>
                    <a:pt x="15079" y="20142"/>
                  </a:lnTo>
                  <a:lnTo>
                    <a:pt x="15079" y="19588"/>
                  </a:lnTo>
                  <a:lnTo>
                    <a:pt x="15341" y="18080"/>
                  </a:lnTo>
                  <a:lnTo>
                    <a:pt x="15953" y="17803"/>
                  </a:lnTo>
                  <a:lnTo>
                    <a:pt x="16447" y="18080"/>
                  </a:lnTo>
                  <a:lnTo>
                    <a:pt x="16680" y="17904"/>
                  </a:lnTo>
                  <a:lnTo>
                    <a:pt x="16884" y="16621"/>
                  </a:lnTo>
                  <a:lnTo>
                    <a:pt x="17263" y="16043"/>
                  </a:lnTo>
                  <a:lnTo>
                    <a:pt x="17990" y="15213"/>
                  </a:lnTo>
                  <a:lnTo>
                    <a:pt x="18835" y="15213"/>
                  </a:lnTo>
                  <a:lnTo>
                    <a:pt x="19388" y="14685"/>
                  </a:lnTo>
                  <a:lnTo>
                    <a:pt x="20552" y="13654"/>
                  </a:lnTo>
                  <a:lnTo>
                    <a:pt x="20843" y="13051"/>
                  </a:lnTo>
                  <a:lnTo>
                    <a:pt x="20843" y="12522"/>
                  </a:lnTo>
                  <a:lnTo>
                    <a:pt x="20960" y="11517"/>
                  </a:lnTo>
                  <a:lnTo>
                    <a:pt x="20960" y="10737"/>
                  </a:lnTo>
                  <a:lnTo>
                    <a:pt x="21280" y="10285"/>
                  </a:lnTo>
                  <a:lnTo>
                    <a:pt x="21280" y="8399"/>
                  </a:lnTo>
                  <a:lnTo>
                    <a:pt x="20960" y="7996"/>
                  </a:lnTo>
                  <a:lnTo>
                    <a:pt x="21280" y="7669"/>
                  </a:lnTo>
                  <a:lnTo>
                    <a:pt x="21600" y="7493"/>
                  </a:lnTo>
                  <a:lnTo>
                    <a:pt x="20203" y="0"/>
                  </a:lnTo>
                  <a:lnTo>
                    <a:pt x="19271" y="62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4" name="Google Shape;4884;g21c91014dda_0_4847"/>
            <p:cNvSpPr/>
            <p:nvPr/>
          </p:nvSpPr>
          <p:spPr>
            <a:xfrm>
              <a:off x="6002031" y="2040382"/>
              <a:ext cx="514944" cy="90396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23" y="21600"/>
                  </a:moveTo>
                  <a:lnTo>
                    <a:pt x="1180" y="21029"/>
                  </a:lnTo>
                  <a:lnTo>
                    <a:pt x="2833" y="20960"/>
                  </a:lnTo>
                  <a:lnTo>
                    <a:pt x="3423" y="20549"/>
                  </a:lnTo>
                  <a:lnTo>
                    <a:pt x="5115" y="20549"/>
                  </a:lnTo>
                  <a:lnTo>
                    <a:pt x="5941" y="20846"/>
                  </a:lnTo>
                  <a:lnTo>
                    <a:pt x="6610" y="21211"/>
                  </a:lnTo>
                  <a:lnTo>
                    <a:pt x="7043" y="21051"/>
                  </a:lnTo>
                  <a:lnTo>
                    <a:pt x="7043" y="20549"/>
                  </a:lnTo>
                  <a:lnTo>
                    <a:pt x="7751" y="20457"/>
                  </a:lnTo>
                  <a:lnTo>
                    <a:pt x="8302" y="20206"/>
                  </a:lnTo>
                  <a:lnTo>
                    <a:pt x="9010" y="20206"/>
                  </a:lnTo>
                  <a:lnTo>
                    <a:pt x="9600" y="20571"/>
                  </a:lnTo>
                  <a:lnTo>
                    <a:pt x="10387" y="20640"/>
                  </a:lnTo>
                  <a:lnTo>
                    <a:pt x="10544" y="20206"/>
                  </a:lnTo>
                  <a:lnTo>
                    <a:pt x="10741" y="19817"/>
                  </a:lnTo>
                  <a:lnTo>
                    <a:pt x="11174" y="19383"/>
                  </a:lnTo>
                  <a:lnTo>
                    <a:pt x="11410" y="18971"/>
                  </a:lnTo>
                  <a:lnTo>
                    <a:pt x="11725" y="18971"/>
                  </a:lnTo>
                  <a:lnTo>
                    <a:pt x="12118" y="19383"/>
                  </a:lnTo>
                  <a:lnTo>
                    <a:pt x="12630" y="19817"/>
                  </a:lnTo>
                  <a:lnTo>
                    <a:pt x="13062" y="19863"/>
                  </a:lnTo>
                  <a:lnTo>
                    <a:pt x="14361" y="19749"/>
                  </a:lnTo>
                  <a:lnTo>
                    <a:pt x="14675" y="19314"/>
                  </a:lnTo>
                  <a:lnTo>
                    <a:pt x="14793" y="18857"/>
                  </a:lnTo>
                  <a:lnTo>
                    <a:pt x="15384" y="18331"/>
                  </a:lnTo>
                  <a:lnTo>
                    <a:pt x="16052" y="18240"/>
                  </a:lnTo>
                  <a:lnTo>
                    <a:pt x="16446" y="17943"/>
                  </a:lnTo>
                  <a:lnTo>
                    <a:pt x="16918" y="17440"/>
                  </a:lnTo>
                  <a:lnTo>
                    <a:pt x="17311" y="17006"/>
                  </a:lnTo>
                  <a:lnTo>
                    <a:pt x="17311" y="16526"/>
                  </a:lnTo>
                  <a:lnTo>
                    <a:pt x="17469" y="16274"/>
                  </a:lnTo>
                  <a:lnTo>
                    <a:pt x="17469" y="16023"/>
                  </a:lnTo>
                  <a:lnTo>
                    <a:pt x="17587" y="15863"/>
                  </a:lnTo>
                  <a:lnTo>
                    <a:pt x="19554" y="15726"/>
                  </a:lnTo>
                  <a:lnTo>
                    <a:pt x="20302" y="15451"/>
                  </a:lnTo>
                  <a:lnTo>
                    <a:pt x="21246" y="15451"/>
                  </a:lnTo>
                  <a:lnTo>
                    <a:pt x="21600" y="15246"/>
                  </a:lnTo>
                  <a:lnTo>
                    <a:pt x="21364" y="14514"/>
                  </a:lnTo>
                  <a:lnTo>
                    <a:pt x="21600" y="14309"/>
                  </a:lnTo>
                  <a:lnTo>
                    <a:pt x="21167" y="14011"/>
                  </a:lnTo>
                  <a:lnTo>
                    <a:pt x="20852" y="13600"/>
                  </a:lnTo>
                  <a:lnTo>
                    <a:pt x="21443" y="13486"/>
                  </a:lnTo>
                  <a:lnTo>
                    <a:pt x="19161" y="251"/>
                  </a:lnTo>
                  <a:lnTo>
                    <a:pt x="18925" y="0"/>
                  </a:lnTo>
                  <a:lnTo>
                    <a:pt x="5902" y="503"/>
                  </a:lnTo>
                  <a:lnTo>
                    <a:pt x="5666" y="617"/>
                  </a:lnTo>
                  <a:lnTo>
                    <a:pt x="4328" y="1166"/>
                  </a:lnTo>
                  <a:lnTo>
                    <a:pt x="3266" y="1554"/>
                  </a:lnTo>
                  <a:lnTo>
                    <a:pt x="2715" y="1737"/>
                  </a:lnTo>
                  <a:lnTo>
                    <a:pt x="1731" y="1554"/>
                  </a:lnTo>
                  <a:lnTo>
                    <a:pt x="2518" y="13006"/>
                  </a:lnTo>
                  <a:lnTo>
                    <a:pt x="2282" y="13326"/>
                  </a:lnTo>
                  <a:lnTo>
                    <a:pt x="2164" y="13737"/>
                  </a:lnTo>
                  <a:lnTo>
                    <a:pt x="2282" y="14263"/>
                  </a:lnTo>
                  <a:lnTo>
                    <a:pt x="2439" y="14766"/>
                  </a:lnTo>
                  <a:lnTo>
                    <a:pt x="3226" y="15611"/>
                  </a:lnTo>
                  <a:lnTo>
                    <a:pt x="3541" y="16434"/>
                  </a:lnTo>
                  <a:lnTo>
                    <a:pt x="3344" y="16800"/>
                  </a:lnTo>
                  <a:lnTo>
                    <a:pt x="2833" y="17166"/>
                  </a:lnTo>
                  <a:lnTo>
                    <a:pt x="2439" y="17669"/>
                  </a:lnTo>
                  <a:lnTo>
                    <a:pt x="2282" y="18240"/>
                  </a:lnTo>
                  <a:lnTo>
                    <a:pt x="1810" y="18491"/>
                  </a:lnTo>
                  <a:lnTo>
                    <a:pt x="944" y="18926"/>
                  </a:lnTo>
                  <a:lnTo>
                    <a:pt x="826" y="19634"/>
                  </a:lnTo>
                  <a:lnTo>
                    <a:pt x="433" y="19863"/>
                  </a:lnTo>
                  <a:lnTo>
                    <a:pt x="0" y="20274"/>
                  </a:lnTo>
                  <a:lnTo>
                    <a:pt x="157" y="20937"/>
                  </a:lnTo>
                  <a:lnTo>
                    <a:pt x="315" y="21509"/>
                  </a:lnTo>
                  <a:lnTo>
                    <a:pt x="393" y="21600"/>
                  </a:lnTo>
                  <a:lnTo>
                    <a:pt x="102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5" name="Google Shape;4885;g21c91014dda_0_4847"/>
            <p:cNvSpPr/>
            <p:nvPr/>
          </p:nvSpPr>
          <p:spPr>
            <a:xfrm>
              <a:off x="5422370" y="1922722"/>
              <a:ext cx="664092" cy="11909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29" y="20888"/>
                  </a:moveTo>
                  <a:lnTo>
                    <a:pt x="14633" y="20818"/>
                  </a:lnTo>
                  <a:lnTo>
                    <a:pt x="15394" y="20957"/>
                  </a:lnTo>
                  <a:lnTo>
                    <a:pt x="16124" y="21218"/>
                  </a:lnTo>
                  <a:lnTo>
                    <a:pt x="17097" y="21218"/>
                  </a:lnTo>
                  <a:lnTo>
                    <a:pt x="17341" y="21096"/>
                  </a:lnTo>
                  <a:lnTo>
                    <a:pt x="17128" y="20662"/>
                  </a:lnTo>
                  <a:lnTo>
                    <a:pt x="17037" y="20262"/>
                  </a:lnTo>
                  <a:lnTo>
                    <a:pt x="17463" y="20019"/>
                  </a:lnTo>
                  <a:lnTo>
                    <a:pt x="18466" y="19793"/>
                  </a:lnTo>
                  <a:lnTo>
                    <a:pt x="18984" y="19654"/>
                  </a:lnTo>
                  <a:lnTo>
                    <a:pt x="18832" y="19410"/>
                  </a:lnTo>
                  <a:lnTo>
                    <a:pt x="18649" y="19202"/>
                  </a:lnTo>
                  <a:lnTo>
                    <a:pt x="18558" y="18976"/>
                  </a:lnTo>
                  <a:lnTo>
                    <a:pt x="18679" y="18698"/>
                  </a:lnTo>
                  <a:lnTo>
                    <a:pt x="19166" y="18524"/>
                  </a:lnTo>
                  <a:lnTo>
                    <a:pt x="19105" y="18455"/>
                  </a:lnTo>
                  <a:lnTo>
                    <a:pt x="18984" y="18020"/>
                  </a:lnTo>
                  <a:lnTo>
                    <a:pt x="18862" y="17516"/>
                  </a:lnTo>
                  <a:lnTo>
                    <a:pt x="19197" y="17204"/>
                  </a:lnTo>
                  <a:lnTo>
                    <a:pt x="19501" y="17030"/>
                  </a:lnTo>
                  <a:lnTo>
                    <a:pt x="19592" y="16491"/>
                  </a:lnTo>
                  <a:lnTo>
                    <a:pt x="20261" y="16161"/>
                  </a:lnTo>
                  <a:lnTo>
                    <a:pt x="20626" y="15970"/>
                  </a:lnTo>
                  <a:lnTo>
                    <a:pt x="20748" y="15535"/>
                  </a:lnTo>
                  <a:lnTo>
                    <a:pt x="21052" y="15153"/>
                  </a:lnTo>
                  <a:lnTo>
                    <a:pt x="21448" y="14875"/>
                  </a:lnTo>
                  <a:lnTo>
                    <a:pt x="21600" y="14597"/>
                  </a:lnTo>
                  <a:lnTo>
                    <a:pt x="21357" y="13971"/>
                  </a:lnTo>
                  <a:lnTo>
                    <a:pt x="20748" y="13328"/>
                  </a:lnTo>
                  <a:lnTo>
                    <a:pt x="20626" y="12946"/>
                  </a:lnTo>
                  <a:lnTo>
                    <a:pt x="20535" y="12546"/>
                  </a:lnTo>
                  <a:lnTo>
                    <a:pt x="20626" y="12234"/>
                  </a:lnTo>
                  <a:lnTo>
                    <a:pt x="20809" y="11990"/>
                  </a:lnTo>
                  <a:lnTo>
                    <a:pt x="20201" y="3284"/>
                  </a:lnTo>
                  <a:lnTo>
                    <a:pt x="20292" y="3284"/>
                  </a:lnTo>
                  <a:lnTo>
                    <a:pt x="19775" y="2989"/>
                  </a:lnTo>
                  <a:lnTo>
                    <a:pt x="19379" y="2485"/>
                  </a:lnTo>
                  <a:lnTo>
                    <a:pt x="19105" y="2242"/>
                  </a:lnTo>
                  <a:lnTo>
                    <a:pt x="18862" y="1633"/>
                  </a:lnTo>
                  <a:lnTo>
                    <a:pt x="18223" y="1303"/>
                  </a:lnTo>
                  <a:lnTo>
                    <a:pt x="17919" y="313"/>
                  </a:lnTo>
                  <a:lnTo>
                    <a:pt x="17767" y="0"/>
                  </a:lnTo>
                  <a:lnTo>
                    <a:pt x="3864" y="452"/>
                  </a:lnTo>
                  <a:lnTo>
                    <a:pt x="3651" y="313"/>
                  </a:lnTo>
                  <a:lnTo>
                    <a:pt x="3438" y="573"/>
                  </a:lnTo>
                  <a:lnTo>
                    <a:pt x="3438" y="799"/>
                  </a:lnTo>
                  <a:lnTo>
                    <a:pt x="4046" y="1060"/>
                  </a:lnTo>
                  <a:lnTo>
                    <a:pt x="4685" y="1390"/>
                  </a:lnTo>
                  <a:lnTo>
                    <a:pt x="5506" y="1790"/>
                  </a:lnTo>
                  <a:lnTo>
                    <a:pt x="6267" y="2259"/>
                  </a:lnTo>
                  <a:lnTo>
                    <a:pt x="6267" y="2485"/>
                  </a:lnTo>
                  <a:lnTo>
                    <a:pt x="6115" y="3058"/>
                  </a:lnTo>
                  <a:lnTo>
                    <a:pt x="5567" y="3406"/>
                  </a:lnTo>
                  <a:lnTo>
                    <a:pt x="5233" y="4118"/>
                  </a:lnTo>
                  <a:lnTo>
                    <a:pt x="4715" y="4362"/>
                  </a:lnTo>
                  <a:lnTo>
                    <a:pt x="4411" y="4501"/>
                  </a:lnTo>
                  <a:lnTo>
                    <a:pt x="3438" y="4744"/>
                  </a:lnTo>
                  <a:lnTo>
                    <a:pt x="2555" y="4744"/>
                  </a:lnTo>
                  <a:lnTo>
                    <a:pt x="1917" y="4918"/>
                  </a:lnTo>
                  <a:lnTo>
                    <a:pt x="1886" y="5248"/>
                  </a:lnTo>
                  <a:lnTo>
                    <a:pt x="1886" y="5578"/>
                  </a:lnTo>
                  <a:lnTo>
                    <a:pt x="2555" y="6204"/>
                  </a:lnTo>
                  <a:lnTo>
                    <a:pt x="2768" y="6464"/>
                  </a:lnTo>
                  <a:lnTo>
                    <a:pt x="2221" y="6725"/>
                  </a:lnTo>
                  <a:lnTo>
                    <a:pt x="2069" y="7333"/>
                  </a:lnTo>
                  <a:lnTo>
                    <a:pt x="1795" y="7333"/>
                  </a:lnTo>
                  <a:lnTo>
                    <a:pt x="1308" y="7698"/>
                  </a:lnTo>
                  <a:lnTo>
                    <a:pt x="365" y="8219"/>
                  </a:lnTo>
                  <a:lnTo>
                    <a:pt x="487" y="8845"/>
                  </a:lnTo>
                  <a:lnTo>
                    <a:pt x="0" y="9088"/>
                  </a:lnTo>
                  <a:lnTo>
                    <a:pt x="0" y="10878"/>
                  </a:lnTo>
                  <a:lnTo>
                    <a:pt x="882" y="11817"/>
                  </a:lnTo>
                  <a:lnTo>
                    <a:pt x="3438" y="13016"/>
                  </a:lnTo>
                  <a:lnTo>
                    <a:pt x="4259" y="13554"/>
                  </a:lnTo>
                  <a:lnTo>
                    <a:pt x="4259" y="14302"/>
                  </a:lnTo>
                  <a:lnTo>
                    <a:pt x="4837" y="14753"/>
                  </a:lnTo>
                  <a:lnTo>
                    <a:pt x="5233" y="14493"/>
                  </a:lnTo>
                  <a:lnTo>
                    <a:pt x="5567" y="14302"/>
                  </a:lnTo>
                  <a:lnTo>
                    <a:pt x="6480" y="14302"/>
                  </a:lnTo>
                  <a:lnTo>
                    <a:pt x="7028" y="14614"/>
                  </a:lnTo>
                  <a:lnTo>
                    <a:pt x="7423" y="14927"/>
                  </a:lnTo>
                  <a:lnTo>
                    <a:pt x="7028" y="15501"/>
                  </a:lnTo>
                  <a:lnTo>
                    <a:pt x="6875" y="15935"/>
                  </a:lnTo>
                  <a:lnTo>
                    <a:pt x="6693" y="16283"/>
                  </a:lnTo>
                  <a:lnTo>
                    <a:pt x="6480" y="16786"/>
                  </a:lnTo>
                  <a:lnTo>
                    <a:pt x="6480" y="17238"/>
                  </a:lnTo>
                  <a:lnTo>
                    <a:pt x="7362" y="17742"/>
                  </a:lnTo>
                  <a:lnTo>
                    <a:pt x="8427" y="18177"/>
                  </a:lnTo>
                  <a:lnTo>
                    <a:pt x="8883" y="18055"/>
                  </a:lnTo>
                  <a:lnTo>
                    <a:pt x="10678" y="18733"/>
                  </a:lnTo>
                  <a:lnTo>
                    <a:pt x="11226" y="19132"/>
                  </a:lnTo>
                  <a:lnTo>
                    <a:pt x="11774" y="19967"/>
                  </a:lnTo>
                  <a:lnTo>
                    <a:pt x="11713" y="20453"/>
                  </a:lnTo>
                  <a:lnTo>
                    <a:pt x="11469" y="20766"/>
                  </a:lnTo>
                  <a:lnTo>
                    <a:pt x="12321" y="21218"/>
                  </a:lnTo>
                  <a:lnTo>
                    <a:pt x="12321" y="21600"/>
                  </a:lnTo>
                  <a:lnTo>
                    <a:pt x="12686" y="21218"/>
                  </a:lnTo>
                  <a:lnTo>
                    <a:pt x="13447" y="21218"/>
                  </a:lnTo>
                  <a:lnTo>
                    <a:pt x="13842" y="21079"/>
                  </a:lnTo>
                  <a:lnTo>
                    <a:pt x="14329" y="2088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6" name="Google Shape;4886;g21c91014dda_0_4847"/>
            <p:cNvSpPr/>
            <p:nvPr/>
          </p:nvSpPr>
          <p:spPr>
            <a:xfrm>
              <a:off x="4606343" y="1661577"/>
              <a:ext cx="1007370" cy="7576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98" y="20347"/>
                  </a:moveTo>
                  <a:lnTo>
                    <a:pt x="18322" y="19530"/>
                  </a:lnTo>
                  <a:lnTo>
                    <a:pt x="18644" y="18958"/>
                  </a:lnTo>
                  <a:lnTo>
                    <a:pt x="18825" y="18958"/>
                  </a:lnTo>
                  <a:lnTo>
                    <a:pt x="18925" y="18005"/>
                  </a:lnTo>
                  <a:lnTo>
                    <a:pt x="19287" y="17596"/>
                  </a:lnTo>
                  <a:lnTo>
                    <a:pt x="19146" y="17187"/>
                  </a:lnTo>
                  <a:lnTo>
                    <a:pt x="18704" y="16207"/>
                  </a:lnTo>
                  <a:lnTo>
                    <a:pt x="18704" y="15689"/>
                  </a:lnTo>
                  <a:lnTo>
                    <a:pt x="18724" y="15172"/>
                  </a:lnTo>
                  <a:lnTo>
                    <a:pt x="19146" y="14899"/>
                  </a:lnTo>
                  <a:lnTo>
                    <a:pt x="19730" y="14899"/>
                  </a:lnTo>
                  <a:lnTo>
                    <a:pt x="20373" y="14518"/>
                  </a:lnTo>
                  <a:lnTo>
                    <a:pt x="20574" y="14300"/>
                  </a:lnTo>
                  <a:lnTo>
                    <a:pt x="20916" y="13919"/>
                  </a:lnTo>
                  <a:lnTo>
                    <a:pt x="21137" y="12802"/>
                  </a:lnTo>
                  <a:lnTo>
                    <a:pt x="21499" y="12257"/>
                  </a:lnTo>
                  <a:lnTo>
                    <a:pt x="21600" y="11358"/>
                  </a:lnTo>
                  <a:lnTo>
                    <a:pt x="21600" y="11004"/>
                  </a:lnTo>
                  <a:lnTo>
                    <a:pt x="21097" y="10269"/>
                  </a:lnTo>
                  <a:lnTo>
                    <a:pt x="20554" y="9642"/>
                  </a:lnTo>
                  <a:lnTo>
                    <a:pt x="20132" y="9125"/>
                  </a:lnTo>
                  <a:lnTo>
                    <a:pt x="19730" y="8716"/>
                  </a:lnTo>
                  <a:lnTo>
                    <a:pt x="19730" y="8362"/>
                  </a:lnTo>
                  <a:lnTo>
                    <a:pt x="19870" y="7954"/>
                  </a:lnTo>
                  <a:lnTo>
                    <a:pt x="20011" y="8172"/>
                  </a:lnTo>
                  <a:lnTo>
                    <a:pt x="19730" y="7736"/>
                  </a:lnTo>
                  <a:lnTo>
                    <a:pt x="19569" y="7572"/>
                  </a:lnTo>
                  <a:lnTo>
                    <a:pt x="19428" y="7463"/>
                  </a:lnTo>
                  <a:lnTo>
                    <a:pt x="19327" y="7382"/>
                  </a:lnTo>
                  <a:lnTo>
                    <a:pt x="19207" y="7354"/>
                  </a:lnTo>
                  <a:lnTo>
                    <a:pt x="19046" y="7191"/>
                  </a:lnTo>
                  <a:lnTo>
                    <a:pt x="18845" y="6973"/>
                  </a:lnTo>
                  <a:lnTo>
                    <a:pt x="18362" y="6973"/>
                  </a:lnTo>
                  <a:lnTo>
                    <a:pt x="18362" y="6401"/>
                  </a:lnTo>
                  <a:lnTo>
                    <a:pt x="18181" y="5638"/>
                  </a:lnTo>
                  <a:lnTo>
                    <a:pt x="18181" y="3595"/>
                  </a:lnTo>
                  <a:lnTo>
                    <a:pt x="17960" y="3160"/>
                  </a:lnTo>
                  <a:lnTo>
                    <a:pt x="17739" y="2315"/>
                  </a:lnTo>
                  <a:lnTo>
                    <a:pt x="644" y="2778"/>
                  </a:lnTo>
                  <a:lnTo>
                    <a:pt x="724" y="0"/>
                  </a:lnTo>
                  <a:lnTo>
                    <a:pt x="644" y="2860"/>
                  </a:lnTo>
                  <a:lnTo>
                    <a:pt x="342" y="2860"/>
                  </a:lnTo>
                  <a:lnTo>
                    <a:pt x="342" y="3214"/>
                  </a:lnTo>
                  <a:lnTo>
                    <a:pt x="261" y="3868"/>
                  </a:lnTo>
                  <a:lnTo>
                    <a:pt x="422" y="4031"/>
                  </a:lnTo>
                  <a:lnTo>
                    <a:pt x="644" y="4658"/>
                  </a:lnTo>
                  <a:lnTo>
                    <a:pt x="644" y="5148"/>
                  </a:lnTo>
                  <a:lnTo>
                    <a:pt x="463" y="5257"/>
                  </a:lnTo>
                  <a:lnTo>
                    <a:pt x="402" y="5720"/>
                  </a:lnTo>
                  <a:lnTo>
                    <a:pt x="402" y="6592"/>
                  </a:lnTo>
                  <a:lnTo>
                    <a:pt x="141" y="6701"/>
                  </a:lnTo>
                  <a:lnTo>
                    <a:pt x="0" y="7082"/>
                  </a:lnTo>
                  <a:lnTo>
                    <a:pt x="0" y="7491"/>
                  </a:lnTo>
                  <a:lnTo>
                    <a:pt x="402" y="7845"/>
                  </a:lnTo>
                  <a:lnTo>
                    <a:pt x="402" y="8716"/>
                  </a:lnTo>
                  <a:lnTo>
                    <a:pt x="261" y="8471"/>
                  </a:lnTo>
                  <a:lnTo>
                    <a:pt x="543" y="8934"/>
                  </a:lnTo>
                  <a:lnTo>
                    <a:pt x="845" y="10078"/>
                  </a:lnTo>
                  <a:lnTo>
                    <a:pt x="1086" y="10814"/>
                  </a:lnTo>
                  <a:lnTo>
                    <a:pt x="1508" y="12148"/>
                  </a:lnTo>
                  <a:lnTo>
                    <a:pt x="1649" y="12530"/>
                  </a:lnTo>
                  <a:lnTo>
                    <a:pt x="1730" y="12911"/>
                  </a:lnTo>
                  <a:lnTo>
                    <a:pt x="1870" y="13047"/>
                  </a:lnTo>
                  <a:lnTo>
                    <a:pt x="1870" y="13238"/>
                  </a:lnTo>
                  <a:lnTo>
                    <a:pt x="1629" y="13320"/>
                  </a:lnTo>
                  <a:lnTo>
                    <a:pt x="1709" y="13783"/>
                  </a:lnTo>
                  <a:lnTo>
                    <a:pt x="1790" y="14382"/>
                  </a:lnTo>
                  <a:lnTo>
                    <a:pt x="1870" y="14709"/>
                  </a:lnTo>
                  <a:lnTo>
                    <a:pt x="2051" y="14709"/>
                  </a:lnTo>
                  <a:lnTo>
                    <a:pt x="2293" y="14981"/>
                  </a:lnTo>
                  <a:lnTo>
                    <a:pt x="2434" y="15825"/>
                  </a:lnTo>
                  <a:lnTo>
                    <a:pt x="2434" y="17051"/>
                  </a:lnTo>
                  <a:lnTo>
                    <a:pt x="2373" y="17541"/>
                  </a:lnTo>
                  <a:lnTo>
                    <a:pt x="2514" y="17977"/>
                  </a:lnTo>
                  <a:lnTo>
                    <a:pt x="2655" y="18222"/>
                  </a:lnTo>
                  <a:lnTo>
                    <a:pt x="2655" y="19557"/>
                  </a:lnTo>
                  <a:lnTo>
                    <a:pt x="2775" y="20429"/>
                  </a:lnTo>
                  <a:lnTo>
                    <a:pt x="2796" y="20510"/>
                  </a:lnTo>
                  <a:lnTo>
                    <a:pt x="16472" y="20238"/>
                  </a:lnTo>
                  <a:lnTo>
                    <a:pt x="17558" y="21600"/>
                  </a:lnTo>
                  <a:lnTo>
                    <a:pt x="17779" y="21328"/>
                  </a:lnTo>
                  <a:lnTo>
                    <a:pt x="17698" y="2034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7" name="Google Shape;4887;g21c91014dda_0_4847"/>
            <p:cNvSpPr/>
            <p:nvPr/>
          </p:nvSpPr>
          <p:spPr>
            <a:xfrm>
              <a:off x="95671" y="4198425"/>
              <a:ext cx="2158272" cy="17849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986" y="2119"/>
                  </a:moveTo>
                  <a:lnTo>
                    <a:pt x="12602" y="2050"/>
                  </a:lnTo>
                  <a:lnTo>
                    <a:pt x="12395" y="1830"/>
                  </a:lnTo>
                  <a:lnTo>
                    <a:pt x="12161" y="1552"/>
                  </a:lnTo>
                  <a:lnTo>
                    <a:pt x="11898" y="1552"/>
                  </a:lnTo>
                  <a:lnTo>
                    <a:pt x="11710" y="1749"/>
                  </a:lnTo>
                  <a:lnTo>
                    <a:pt x="11382" y="1842"/>
                  </a:lnTo>
                  <a:lnTo>
                    <a:pt x="11053" y="1714"/>
                  </a:lnTo>
                  <a:lnTo>
                    <a:pt x="10734" y="1552"/>
                  </a:lnTo>
                  <a:lnTo>
                    <a:pt x="10537" y="1552"/>
                  </a:lnTo>
                  <a:lnTo>
                    <a:pt x="10275" y="1656"/>
                  </a:lnTo>
                  <a:lnTo>
                    <a:pt x="10077" y="1842"/>
                  </a:lnTo>
                  <a:lnTo>
                    <a:pt x="10077" y="1957"/>
                  </a:lnTo>
                  <a:lnTo>
                    <a:pt x="10077" y="1552"/>
                  </a:lnTo>
                  <a:lnTo>
                    <a:pt x="10012" y="1401"/>
                  </a:lnTo>
                  <a:lnTo>
                    <a:pt x="9796" y="1251"/>
                  </a:lnTo>
                  <a:lnTo>
                    <a:pt x="9636" y="1251"/>
                  </a:lnTo>
                  <a:lnTo>
                    <a:pt x="9477" y="1343"/>
                  </a:lnTo>
                  <a:lnTo>
                    <a:pt x="8895" y="1343"/>
                  </a:lnTo>
                  <a:lnTo>
                    <a:pt x="8670" y="1123"/>
                  </a:lnTo>
                  <a:lnTo>
                    <a:pt x="8567" y="927"/>
                  </a:lnTo>
                  <a:lnTo>
                    <a:pt x="8567" y="741"/>
                  </a:lnTo>
                  <a:lnTo>
                    <a:pt x="8220" y="625"/>
                  </a:lnTo>
                  <a:lnTo>
                    <a:pt x="7994" y="718"/>
                  </a:lnTo>
                  <a:lnTo>
                    <a:pt x="7826" y="475"/>
                  </a:lnTo>
                  <a:lnTo>
                    <a:pt x="7750" y="382"/>
                  </a:lnTo>
                  <a:lnTo>
                    <a:pt x="7657" y="498"/>
                  </a:lnTo>
                  <a:lnTo>
                    <a:pt x="7657" y="637"/>
                  </a:lnTo>
                  <a:lnTo>
                    <a:pt x="7497" y="672"/>
                  </a:lnTo>
                  <a:lnTo>
                    <a:pt x="7375" y="510"/>
                  </a:lnTo>
                  <a:lnTo>
                    <a:pt x="7375" y="382"/>
                  </a:lnTo>
                  <a:lnTo>
                    <a:pt x="7450" y="382"/>
                  </a:lnTo>
                  <a:lnTo>
                    <a:pt x="7375" y="208"/>
                  </a:lnTo>
                  <a:lnTo>
                    <a:pt x="7178" y="0"/>
                  </a:lnTo>
                  <a:lnTo>
                    <a:pt x="6850" y="208"/>
                  </a:lnTo>
                  <a:lnTo>
                    <a:pt x="6756" y="498"/>
                  </a:lnTo>
                  <a:lnTo>
                    <a:pt x="6043" y="452"/>
                  </a:lnTo>
                  <a:lnTo>
                    <a:pt x="5911" y="591"/>
                  </a:lnTo>
                  <a:lnTo>
                    <a:pt x="5752" y="718"/>
                  </a:lnTo>
                  <a:lnTo>
                    <a:pt x="5564" y="973"/>
                  </a:lnTo>
                  <a:lnTo>
                    <a:pt x="5104" y="1077"/>
                  </a:lnTo>
                  <a:lnTo>
                    <a:pt x="4832" y="1367"/>
                  </a:lnTo>
                  <a:lnTo>
                    <a:pt x="4692" y="1494"/>
                  </a:lnTo>
                  <a:lnTo>
                    <a:pt x="4541" y="1540"/>
                  </a:lnTo>
                  <a:lnTo>
                    <a:pt x="4541" y="1957"/>
                  </a:lnTo>
                  <a:lnTo>
                    <a:pt x="4438" y="2235"/>
                  </a:lnTo>
                  <a:lnTo>
                    <a:pt x="4307" y="2374"/>
                  </a:lnTo>
                  <a:lnTo>
                    <a:pt x="3922" y="2536"/>
                  </a:lnTo>
                  <a:lnTo>
                    <a:pt x="3415" y="2536"/>
                  </a:lnTo>
                  <a:lnTo>
                    <a:pt x="3247" y="2421"/>
                  </a:lnTo>
                  <a:lnTo>
                    <a:pt x="3143" y="2409"/>
                  </a:lnTo>
                  <a:lnTo>
                    <a:pt x="3059" y="2687"/>
                  </a:lnTo>
                  <a:lnTo>
                    <a:pt x="3059" y="2919"/>
                  </a:lnTo>
                  <a:lnTo>
                    <a:pt x="2862" y="2919"/>
                  </a:lnTo>
                  <a:lnTo>
                    <a:pt x="2862" y="3058"/>
                  </a:lnTo>
                  <a:lnTo>
                    <a:pt x="2759" y="3058"/>
                  </a:lnTo>
                  <a:lnTo>
                    <a:pt x="3369" y="3868"/>
                  </a:lnTo>
                  <a:lnTo>
                    <a:pt x="3697" y="4274"/>
                  </a:lnTo>
                  <a:lnTo>
                    <a:pt x="3716" y="5061"/>
                  </a:lnTo>
                  <a:lnTo>
                    <a:pt x="4335" y="5304"/>
                  </a:lnTo>
                  <a:lnTo>
                    <a:pt x="4391" y="5548"/>
                  </a:lnTo>
                  <a:lnTo>
                    <a:pt x="4391" y="5756"/>
                  </a:lnTo>
                  <a:lnTo>
                    <a:pt x="4504" y="5895"/>
                  </a:lnTo>
                  <a:lnTo>
                    <a:pt x="4570" y="5941"/>
                  </a:lnTo>
                  <a:lnTo>
                    <a:pt x="4692" y="5999"/>
                  </a:lnTo>
                  <a:lnTo>
                    <a:pt x="4823" y="6057"/>
                  </a:lnTo>
                  <a:lnTo>
                    <a:pt x="4898" y="6104"/>
                  </a:lnTo>
                  <a:lnTo>
                    <a:pt x="4692" y="6266"/>
                  </a:lnTo>
                  <a:lnTo>
                    <a:pt x="4504" y="6474"/>
                  </a:lnTo>
                  <a:lnTo>
                    <a:pt x="4241" y="6625"/>
                  </a:lnTo>
                  <a:lnTo>
                    <a:pt x="3922" y="6509"/>
                  </a:lnTo>
                  <a:lnTo>
                    <a:pt x="3650" y="6521"/>
                  </a:lnTo>
                  <a:lnTo>
                    <a:pt x="3528" y="6382"/>
                  </a:lnTo>
                  <a:lnTo>
                    <a:pt x="3387" y="6231"/>
                  </a:lnTo>
                  <a:lnTo>
                    <a:pt x="3415" y="6138"/>
                  </a:lnTo>
                  <a:lnTo>
                    <a:pt x="3462" y="5895"/>
                  </a:lnTo>
                  <a:lnTo>
                    <a:pt x="3331" y="5768"/>
                  </a:lnTo>
                  <a:lnTo>
                    <a:pt x="3031" y="5779"/>
                  </a:lnTo>
                  <a:lnTo>
                    <a:pt x="2759" y="5802"/>
                  </a:lnTo>
                  <a:lnTo>
                    <a:pt x="2627" y="5860"/>
                  </a:lnTo>
                  <a:lnTo>
                    <a:pt x="2627" y="5965"/>
                  </a:lnTo>
                  <a:lnTo>
                    <a:pt x="2449" y="6023"/>
                  </a:lnTo>
                  <a:lnTo>
                    <a:pt x="2374" y="5965"/>
                  </a:lnTo>
                  <a:lnTo>
                    <a:pt x="2017" y="6219"/>
                  </a:lnTo>
                  <a:lnTo>
                    <a:pt x="1783" y="6266"/>
                  </a:lnTo>
                  <a:lnTo>
                    <a:pt x="1614" y="6266"/>
                  </a:lnTo>
                  <a:lnTo>
                    <a:pt x="1464" y="6416"/>
                  </a:lnTo>
                  <a:lnTo>
                    <a:pt x="1520" y="6521"/>
                  </a:lnTo>
                  <a:lnTo>
                    <a:pt x="1708" y="6752"/>
                  </a:lnTo>
                  <a:lnTo>
                    <a:pt x="1914" y="6914"/>
                  </a:lnTo>
                  <a:lnTo>
                    <a:pt x="2205" y="7076"/>
                  </a:lnTo>
                  <a:lnTo>
                    <a:pt x="2083" y="7169"/>
                  </a:lnTo>
                  <a:lnTo>
                    <a:pt x="1848" y="7297"/>
                  </a:lnTo>
                  <a:lnTo>
                    <a:pt x="1914" y="7829"/>
                  </a:lnTo>
                  <a:lnTo>
                    <a:pt x="2074" y="8084"/>
                  </a:lnTo>
                  <a:lnTo>
                    <a:pt x="2374" y="8258"/>
                  </a:lnTo>
                  <a:lnTo>
                    <a:pt x="2674" y="8362"/>
                  </a:lnTo>
                  <a:lnTo>
                    <a:pt x="3434" y="8362"/>
                  </a:lnTo>
                  <a:lnTo>
                    <a:pt x="3566" y="8663"/>
                  </a:lnTo>
                  <a:lnTo>
                    <a:pt x="3697" y="8663"/>
                  </a:lnTo>
                  <a:lnTo>
                    <a:pt x="3800" y="8466"/>
                  </a:lnTo>
                  <a:lnTo>
                    <a:pt x="3903" y="8362"/>
                  </a:lnTo>
                  <a:lnTo>
                    <a:pt x="4054" y="8293"/>
                  </a:lnTo>
                  <a:lnTo>
                    <a:pt x="4194" y="8293"/>
                  </a:lnTo>
                  <a:lnTo>
                    <a:pt x="4438" y="8374"/>
                  </a:lnTo>
                  <a:lnTo>
                    <a:pt x="4495" y="8663"/>
                  </a:lnTo>
                  <a:lnTo>
                    <a:pt x="4307" y="8906"/>
                  </a:lnTo>
                  <a:lnTo>
                    <a:pt x="4129" y="8906"/>
                  </a:lnTo>
                  <a:lnTo>
                    <a:pt x="4232" y="9323"/>
                  </a:lnTo>
                  <a:lnTo>
                    <a:pt x="4326" y="9613"/>
                  </a:lnTo>
                  <a:lnTo>
                    <a:pt x="4241" y="9960"/>
                  </a:lnTo>
                  <a:lnTo>
                    <a:pt x="4129" y="9960"/>
                  </a:lnTo>
                  <a:lnTo>
                    <a:pt x="3997" y="10111"/>
                  </a:lnTo>
                  <a:lnTo>
                    <a:pt x="3603" y="10111"/>
                  </a:lnTo>
                  <a:lnTo>
                    <a:pt x="3556" y="9983"/>
                  </a:lnTo>
                  <a:lnTo>
                    <a:pt x="3462" y="10111"/>
                  </a:lnTo>
                  <a:lnTo>
                    <a:pt x="3425" y="10227"/>
                  </a:lnTo>
                  <a:lnTo>
                    <a:pt x="3322" y="10227"/>
                  </a:lnTo>
                  <a:lnTo>
                    <a:pt x="3162" y="10447"/>
                  </a:lnTo>
                  <a:lnTo>
                    <a:pt x="2824" y="10447"/>
                  </a:lnTo>
                  <a:lnTo>
                    <a:pt x="2693" y="10227"/>
                  </a:lnTo>
                  <a:lnTo>
                    <a:pt x="2543" y="10157"/>
                  </a:lnTo>
                  <a:lnTo>
                    <a:pt x="2393" y="10192"/>
                  </a:lnTo>
                  <a:lnTo>
                    <a:pt x="2177" y="10447"/>
                  </a:lnTo>
                  <a:lnTo>
                    <a:pt x="2111" y="10725"/>
                  </a:lnTo>
                  <a:lnTo>
                    <a:pt x="1952" y="11026"/>
                  </a:lnTo>
                  <a:lnTo>
                    <a:pt x="1689" y="11200"/>
                  </a:lnTo>
                  <a:lnTo>
                    <a:pt x="1464" y="11524"/>
                  </a:lnTo>
                  <a:lnTo>
                    <a:pt x="1342" y="11802"/>
                  </a:lnTo>
                  <a:lnTo>
                    <a:pt x="1229" y="11906"/>
                  </a:lnTo>
                  <a:lnTo>
                    <a:pt x="1229" y="12010"/>
                  </a:lnTo>
                  <a:lnTo>
                    <a:pt x="1332" y="12323"/>
                  </a:lnTo>
                  <a:lnTo>
                    <a:pt x="1407" y="12589"/>
                  </a:lnTo>
                  <a:lnTo>
                    <a:pt x="1511" y="12798"/>
                  </a:lnTo>
                  <a:lnTo>
                    <a:pt x="1755" y="12983"/>
                  </a:lnTo>
                  <a:lnTo>
                    <a:pt x="2177" y="12983"/>
                  </a:lnTo>
                  <a:lnTo>
                    <a:pt x="2289" y="13180"/>
                  </a:lnTo>
                  <a:lnTo>
                    <a:pt x="2186" y="13423"/>
                  </a:lnTo>
                  <a:lnTo>
                    <a:pt x="1980" y="13238"/>
                  </a:lnTo>
                  <a:lnTo>
                    <a:pt x="1605" y="13238"/>
                  </a:lnTo>
                  <a:lnTo>
                    <a:pt x="1436" y="13423"/>
                  </a:lnTo>
                  <a:lnTo>
                    <a:pt x="1473" y="13794"/>
                  </a:lnTo>
                  <a:lnTo>
                    <a:pt x="1511" y="13956"/>
                  </a:lnTo>
                  <a:lnTo>
                    <a:pt x="1614" y="14107"/>
                  </a:lnTo>
                  <a:lnTo>
                    <a:pt x="1783" y="14257"/>
                  </a:lnTo>
                  <a:lnTo>
                    <a:pt x="1905" y="14396"/>
                  </a:lnTo>
                  <a:lnTo>
                    <a:pt x="2083" y="14535"/>
                  </a:lnTo>
                  <a:lnTo>
                    <a:pt x="2149" y="14535"/>
                  </a:lnTo>
                  <a:lnTo>
                    <a:pt x="2280" y="14663"/>
                  </a:lnTo>
                  <a:lnTo>
                    <a:pt x="2440" y="14663"/>
                  </a:lnTo>
                  <a:lnTo>
                    <a:pt x="2543" y="14558"/>
                  </a:lnTo>
                  <a:lnTo>
                    <a:pt x="2721" y="14315"/>
                  </a:lnTo>
                  <a:lnTo>
                    <a:pt x="2824" y="14211"/>
                  </a:lnTo>
                  <a:lnTo>
                    <a:pt x="2890" y="14663"/>
                  </a:lnTo>
                  <a:lnTo>
                    <a:pt x="2956" y="15103"/>
                  </a:lnTo>
                  <a:lnTo>
                    <a:pt x="2965" y="15369"/>
                  </a:lnTo>
                  <a:lnTo>
                    <a:pt x="2824" y="15612"/>
                  </a:lnTo>
                  <a:lnTo>
                    <a:pt x="2787" y="15821"/>
                  </a:lnTo>
                  <a:lnTo>
                    <a:pt x="2740" y="16527"/>
                  </a:lnTo>
                  <a:lnTo>
                    <a:pt x="3181" y="16527"/>
                  </a:lnTo>
                  <a:lnTo>
                    <a:pt x="3481" y="16214"/>
                  </a:lnTo>
                  <a:lnTo>
                    <a:pt x="3566" y="16214"/>
                  </a:lnTo>
                  <a:lnTo>
                    <a:pt x="3922" y="16527"/>
                  </a:lnTo>
                  <a:lnTo>
                    <a:pt x="4138" y="16759"/>
                  </a:lnTo>
                  <a:lnTo>
                    <a:pt x="4288" y="16990"/>
                  </a:lnTo>
                  <a:lnTo>
                    <a:pt x="4326" y="17129"/>
                  </a:lnTo>
                  <a:lnTo>
                    <a:pt x="4438" y="16956"/>
                  </a:lnTo>
                  <a:lnTo>
                    <a:pt x="4504" y="16631"/>
                  </a:lnTo>
                  <a:lnTo>
                    <a:pt x="4673" y="16446"/>
                  </a:lnTo>
                  <a:lnTo>
                    <a:pt x="4870" y="16411"/>
                  </a:lnTo>
                  <a:lnTo>
                    <a:pt x="4673" y="16689"/>
                  </a:lnTo>
                  <a:lnTo>
                    <a:pt x="4738" y="16794"/>
                  </a:lnTo>
                  <a:lnTo>
                    <a:pt x="4973" y="16817"/>
                  </a:lnTo>
                  <a:lnTo>
                    <a:pt x="5104" y="16817"/>
                  </a:lnTo>
                  <a:lnTo>
                    <a:pt x="5311" y="16782"/>
                  </a:lnTo>
                  <a:lnTo>
                    <a:pt x="5414" y="16782"/>
                  </a:lnTo>
                  <a:lnTo>
                    <a:pt x="5208" y="17129"/>
                  </a:lnTo>
                  <a:lnTo>
                    <a:pt x="5179" y="17280"/>
                  </a:lnTo>
                  <a:lnTo>
                    <a:pt x="5095" y="17604"/>
                  </a:lnTo>
                  <a:lnTo>
                    <a:pt x="5029" y="18033"/>
                  </a:lnTo>
                  <a:lnTo>
                    <a:pt x="4973" y="18403"/>
                  </a:lnTo>
                  <a:lnTo>
                    <a:pt x="4767" y="18554"/>
                  </a:lnTo>
                  <a:lnTo>
                    <a:pt x="4457" y="18820"/>
                  </a:lnTo>
                  <a:lnTo>
                    <a:pt x="4288" y="19110"/>
                  </a:lnTo>
                  <a:lnTo>
                    <a:pt x="4100" y="19307"/>
                  </a:lnTo>
                  <a:lnTo>
                    <a:pt x="3650" y="19411"/>
                  </a:lnTo>
                  <a:lnTo>
                    <a:pt x="3434" y="19562"/>
                  </a:lnTo>
                  <a:lnTo>
                    <a:pt x="3218" y="19816"/>
                  </a:lnTo>
                  <a:lnTo>
                    <a:pt x="3021" y="20152"/>
                  </a:lnTo>
                  <a:lnTo>
                    <a:pt x="2862" y="20314"/>
                  </a:lnTo>
                  <a:lnTo>
                    <a:pt x="2684" y="20129"/>
                  </a:lnTo>
                  <a:lnTo>
                    <a:pt x="2458" y="20129"/>
                  </a:lnTo>
                  <a:lnTo>
                    <a:pt x="2074" y="20152"/>
                  </a:lnTo>
                  <a:lnTo>
                    <a:pt x="1811" y="20314"/>
                  </a:lnTo>
                  <a:lnTo>
                    <a:pt x="1689" y="20592"/>
                  </a:lnTo>
                  <a:lnTo>
                    <a:pt x="1539" y="20731"/>
                  </a:lnTo>
                  <a:lnTo>
                    <a:pt x="1229" y="20847"/>
                  </a:lnTo>
                  <a:lnTo>
                    <a:pt x="1042" y="20986"/>
                  </a:lnTo>
                  <a:lnTo>
                    <a:pt x="263" y="20986"/>
                  </a:lnTo>
                  <a:lnTo>
                    <a:pt x="0" y="21392"/>
                  </a:lnTo>
                  <a:lnTo>
                    <a:pt x="0" y="21600"/>
                  </a:lnTo>
                  <a:lnTo>
                    <a:pt x="910" y="21600"/>
                  </a:lnTo>
                  <a:lnTo>
                    <a:pt x="1173" y="21310"/>
                  </a:lnTo>
                  <a:lnTo>
                    <a:pt x="1398" y="21229"/>
                  </a:lnTo>
                  <a:lnTo>
                    <a:pt x="1576" y="21264"/>
                  </a:lnTo>
                  <a:lnTo>
                    <a:pt x="1614" y="21264"/>
                  </a:lnTo>
                  <a:lnTo>
                    <a:pt x="1651" y="21276"/>
                  </a:lnTo>
                  <a:lnTo>
                    <a:pt x="1680" y="21310"/>
                  </a:lnTo>
                  <a:lnTo>
                    <a:pt x="1689" y="21357"/>
                  </a:lnTo>
                  <a:lnTo>
                    <a:pt x="1924" y="21380"/>
                  </a:lnTo>
                  <a:lnTo>
                    <a:pt x="1952" y="21218"/>
                  </a:lnTo>
                  <a:lnTo>
                    <a:pt x="2205" y="21218"/>
                  </a:lnTo>
                  <a:lnTo>
                    <a:pt x="2186" y="20766"/>
                  </a:lnTo>
                  <a:lnTo>
                    <a:pt x="2252" y="20639"/>
                  </a:lnTo>
                  <a:lnTo>
                    <a:pt x="2411" y="20986"/>
                  </a:lnTo>
                  <a:lnTo>
                    <a:pt x="2627" y="21090"/>
                  </a:lnTo>
                  <a:lnTo>
                    <a:pt x="2862" y="21253"/>
                  </a:lnTo>
                  <a:lnTo>
                    <a:pt x="2946" y="21218"/>
                  </a:lnTo>
                  <a:lnTo>
                    <a:pt x="2881" y="20894"/>
                  </a:lnTo>
                  <a:lnTo>
                    <a:pt x="3181" y="20685"/>
                  </a:lnTo>
                  <a:lnTo>
                    <a:pt x="3415" y="20604"/>
                  </a:lnTo>
                  <a:lnTo>
                    <a:pt x="3622" y="20604"/>
                  </a:lnTo>
                  <a:lnTo>
                    <a:pt x="3903" y="20511"/>
                  </a:lnTo>
                  <a:lnTo>
                    <a:pt x="4119" y="20419"/>
                  </a:lnTo>
                  <a:lnTo>
                    <a:pt x="4204" y="20129"/>
                  </a:lnTo>
                  <a:lnTo>
                    <a:pt x="4335" y="19967"/>
                  </a:lnTo>
                  <a:lnTo>
                    <a:pt x="4523" y="19782"/>
                  </a:lnTo>
                  <a:lnTo>
                    <a:pt x="4673" y="19677"/>
                  </a:lnTo>
                  <a:lnTo>
                    <a:pt x="5067" y="19550"/>
                  </a:lnTo>
                  <a:lnTo>
                    <a:pt x="5348" y="19284"/>
                  </a:lnTo>
                  <a:lnTo>
                    <a:pt x="5667" y="19156"/>
                  </a:lnTo>
                  <a:lnTo>
                    <a:pt x="5714" y="18705"/>
                  </a:lnTo>
                  <a:lnTo>
                    <a:pt x="6512" y="18230"/>
                  </a:lnTo>
                  <a:lnTo>
                    <a:pt x="6906" y="17894"/>
                  </a:lnTo>
                  <a:lnTo>
                    <a:pt x="7141" y="17488"/>
                  </a:lnTo>
                  <a:lnTo>
                    <a:pt x="7375" y="17326"/>
                  </a:lnTo>
                  <a:lnTo>
                    <a:pt x="7516" y="17072"/>
                  </a:lnTo>
                  <a:lnTo>
                    <a:pt x="7460" y="16747"/>
                  </a:lnTo>
                  <a:lnTo>
                    <a:pt x="7150" y="16631"/>
                  </a:lnTo>
                  <a:lnTo>
                    <a:pt x="7197" y="16342"/>
                  </a:lnTo>
                  <a:lnTo>
                    <a:pt x="7394" y="16075"/>
                  </a:lnTo>
                  <a:lnTo>
                    <a:pt x="7591" y="15879"/>
                  </a:lnTo>
                  <a:lnTo>
                    <a:pt x="7882" y="15705"/>
                  </a:lnTo>
                  <a:lnTo>
                    <a:pt x="8013" y="15554"/>
                  </a:lnTo>
                  <a:lnTo>
                    <a:pt x="8032" y="15381"/>
                  </a:lnTo>
                  <a:lnTo>
                    <a:pt x="7966" y="15137"/>
                  </a:lnTo>
                  <a:lnTo>
                    <a:pt x="7994" y="15045"/>
                  </a:lnTo>
                  <a:lnTo>
                    <a:pt x="8135" y="15045"/>
                  </a:lnTo>
                  <a:lnTo>
                    <a:pt x="8201" y="14755"/>
                  </a:lnTo>
                  <a:lnTo>
                    <a:pt x="8304" y="14477"/>
                  </a:lnTo>
                  <a:lnTo>
                    <a:pt x="8586" y="14176"/>
                  </a:lnTo>
                  <a:lnTo>
                    <a:pt x="8867" y="13933"/>
                  </a:lnTo>
                  <a:lnTo>
                    <a:pt x="9167" y="13771"/>
                  </a:lnTo>
                  <a:lnTo>
                    <a:pt x="9561" y="13956"/>
                  </a:lnTo>
                  <a:lnTo>
                    <a:pt x="9768" y="14014"/>
                  </a:lnTo>
                  <a:lnTo>
                    <a:pt x="9880" y="14246"/>
                  </a:lnTo>
                  <a:lnTo>
                    <a:pt x="9111" y="14107"/>
                  </a:lnTo>
                  <a:lnTo>
                    <a:pt x="8886" y="14454"/>
                  </a:lnTo>
                  <a:lnTo>
                    <a:pt x="8764" y="15010"/>
                  </a:lnTo>
                  <a:lnTo>
                    <a:pt x="8661" y="15346"/>
                  </a:lnTo>
                  <a:lnTo>
                    <a:pt x="8473" y="15751"/>
                  </a:lnTo>
                  <a:lnTo>
                    <a:pt x="8520" y="15913"/>
                  </a:lnTo>
                  <a:lnTo>
                    <a:pt x="8764" y="15913"/>
                  </a:lnTo>
                  <a:lnTo>
                    <a:pt x="8586" y="16168"/>
                  </a:lnTo>
                  <a:lnTo>
                    <a:pt x="8370" y="16284"/>
                  </a:lnTo>
                  <a:lnTo>
                    <a:pt x="8398" y="16411"/>
                  </a:lnTo>
                  <a:lnTo>
                    <a:pt x="8492" y="16550"/>
                  </a:lnTo>
                  <a:lnTo>
                    <a:pt x="8670" y="16469"/>
                  </a:lnTo>
                  <a:lnTo>
                    <a:pt x="8970" y="16400"/>
                  </a:lnTo>
                  <a:lnTo>
                    <a:pt x="9289" y="16110"/>
                  </a:lnTo>
                  <a:lnTo>
                    <a:pt x="9336" y="15994"/>
                  </a:lnTo>
                  <a:lnTo>
                    <a:pt x="9674" y="15832"/>
                  </a:lnTo>
                  <a:lnTo>
                    <a:pt x="9749" y="15462"/>
                  </a:lnTo>
                  <a:lnTo>
                    <a:pt x="10040" y="15473"/>
                  </a:lnTo>
                  <a:lnTo>
                    <a:pt x="10237" y="15462"/>
                  </a:lnTo>
                  <a:lnTo>
                    <a:pt x="10472" y="15218"/>
                  </a:lnTo>
                  <a:lnTo>
                    <a:pt x="10537" y="14755"/>
                  </a:lnTo>
                  <a:lnTo>
                    <a:pt x="10368" y="14535"/>
                  </a:lnTo>
                  <a:lnTo>
                    <a:pt x="10453" y="14165"/>
                  </a:lnTo>
                  <a:lnTo>
                    <a:pt x="10575" y="14014"/>
                  </a:lnTo>
                  <a:lnTo>
                    <a:pt x="10838" y="14060"/>
                  </a:lnTo>
                  <a:lnTo>
                    <a:pt x="11147" y="14060"/>
                  </a:lnTo>
                  <a:lnTo>
                    <a:pt x="11213" y="14014"/>
                  </a:lnTo>
                  <a:lnTo>
                    <a:pt x="11372" y="13887"/>
                  </a:lnTo>
                  <a:lnTo>
                    <a:pt x="11382" y="14257"/>
                  </a:lnTo>
                  <a:lnTo>
                    <a:pt x="11541" y="14373"/>
                  </a:lnTo>
                  <a:lnTo>
                    <a:pt x="11644" y="14373"/>
                  </a:lnTo>
                  <a:lnTo>
                    <a:pt x="11494" y="14547"/>
                  </a:lnTo>
                  <a:lnTo>
                    <a:pt x="11325" y="14790"/>
                  </a:lnTo>
                  <a:lnTo>
                    <a:pt x="11053" y="15126"/>
                  </a:lnTo>
                  <a:lnTo>
                    <a:pt x="10838" y="15288"/>
                  </a:lnTo>
                  <a:lnTo>
                    <a:pt x="11053" y="15381"/>
                  </a:lnTo>
                  <a:lnTo>
                    <a:pt x="11147" y="15253"/>
                  </a:lnTo>
                  <a:lnTo>
                    <a:pt x="11325" y="15010"/>
                  </a:lnTo>
                  <a:lnTo>
                    <a:pt x="11494" y="14894"/>
                  </a:lnTo>
                  <a:lnTo>
                    <a:pt x="11710" y="14709"/>
                  </a:lnTo>
                  <a:lnTo>
                    <a:pt x="12029" y="14709"/>
                  </a:lnTo>
                  <a:lnTo>
                    <a:pt x="12217" y="14802"/>
                  </a:lnTo>
                  <a:lnTo>
                    <a:pt x="12423" y="14998"/>
                  </a:lnTo>
                  <a:lnTo>
                    <a:pt x="12564" y="14894"/>
                  </a:lnTo>
                  <a:lnTo>
                    <a:pt x="12489" y="15334"/>
                  </a:lnTo>
                  <a:lnTo>
                    <a:pt x="12855" y="15207"/>
                  </a:lnTo>
                  <a:lnTo>
                    <a:pt x="13455" y="15045"/>
                  </a:lnTo>
                  <a:lnTo>
                    <a:pt x="14000" y="15103"/>
                  </a:lnTo>
                  <a:lnTo>
                    <a:pt x="14309" y="15218"/>
                  </a:lnTo>
                  <a:lnTo>
                    <a:pt x="14581" y="15253"/>
                  </a:lnTo>
                  <a:lnTo>
                    <a:pt x="15107" y="15265"/>
                  </a:lnTo>
                  <a:lnTo>
                    <a:pt x="15219" y="15137"/>
                  </a:lnTo>
                  <a:lnTo>
                    <a:pt x="15219" y="15531"/>
                  </a:lnTo>
                  <a:lnTo>
                    <a:pt x="15473" y="15867"/>
                  </a:lnTo>
                  <a:lnTo>
                    <a:pt x="15886" y="15948"/>
                  </a:lnTo>
                  <a:lnTo>
                    <a:pt x="16045" y="15879"/>
                  </a:lnTo>
                  <a:lnTo>
                    <a:pt x="16345" y="16342"/>
                  </a:lnTo>
                  <a:lnTo>
                    <a:pt x="16824" y="16898"/>
                  </a:lnTo>
                  <a:lnTo>
                    <a:pt x="17049" y="17002"/>
                  </a:lnTo>
                  <a:lnTo>
                    <a:pt x="17162" y="16759"/>
                  </a:lnTo>
                  <a:lnTo>
                    <a:pt x="17162" y="17129"/>
                  </a:lnTo>
                  <a:lnTo>
                    <a:pt x="17565" y="17743"/>
                  </a:lnTo>
                  <a:lnTo>
                    <a:pt x="17753" y="17917"/>
                  </a:lnTo>
                  <a:lnTo>
                    <a:pt x="17866" y="18311"/>
                  </a:lnTo>
                  <a:lnTo>
                    <a:pt x="17959" y="18357"/>
                  </a:lnTo>
                  <a:lnTo>
                    <a:pt x="18044" y="17998"/>
                  </a:lnTo>
                  <a:lnTo>
                    <a:pt x="18372" y="18554"/>
                  </a:lnTo>
                  <a:lnTo>
                    <a:pt x="18626" y="19203"/>
                  </a:lnTo>
                  <a:lnTo>
                    <a:pt x="18804" y="19226"/>
                  </a:lnTo>
                  <a:lnTo>
                    <a:pt x="18626" y="18681"/>
                  </a:lnTo>
                  <a:lnTo>
                    <a:pt x="18569" y="18241"/>
                  </a:lnTo>
                  <a:lnTo>
                    <a:pt x="18597" y="18114"/>
                  </a:lnTo>
                  <a:lnTo>
                    <a:pt x="18710" y="17998"/>
                  </a:lnTo>
                  <a:lnTo>
                    <a:pt x="18898" y="17743"/>
                  </a:lnTo>
                  <a:lnTo>
                    <a:pt x="19001" y="17488"/>
                  </a:lnTo>
                  <a:lnTo>
                    <a:pt x="19076" y="17407"/>
                  </a:lnTo>
                  <a:lnTo>
                    <a:pt x="19217" y="17778"/>
                  </a:lnTo>
                  <a:lnTo>
                    <a:pt x="19076" y="17998"/>
                  </a:lnTo>
                  <a:lnTo>
                    <a:pt x="19048" y="18068"/>
                  </a:lnTo>
                  <a:lnTo>
                    <a:pt x="19010" y="18114"/>
                  </a:lnTo>
                  <a:lnTo>
                    <a:pt x="18973" y="18149"/>
                  </a:lnTo>
                  <a:lnTo>
                    <a:pt x="18879" y="18230"/>
                  </a:lnTo>
                  <a:lnTo>
                    <a:pt x="18832" y="18264"/>
                  </a:lnTo>
                  <a:lnTo>
                    <a:pt x="18841" y="18311"/>
                  </a:lnTo>
                  <a:lnTo>
                    <a:pt x="18879" y="18566"/>
                  </a:lnTo>
                  <a:lnTo>
                    <a:pt x="18935" y="18658"/>
                  </a:lnTo>
                  <a:lnTo>
                    <a:pt x="18945" y="18705"/>
                  </a:lnTo>
                  <a:lnTo>
                    <a:pt x="18963" y="18786"/>
                  </a:lnTo>
                  <a:lnTo>
                    <a:pt x="18973" y="19064"/>
                  </a:lnTo>
                  <a:lnTo>
                    <a:pt x="19001" y="19122"/>
                  </a:lnTo>
                  <a:lnTo>
                    <a:pt x="19010" y="19191"/>
                  </a:lnTo>
                  <a:lnTo>
                    <a:pt x="19010" y="19237"/>
                  </a:lnTo>
                  <a:lnTo>
                    <a:pt x="19029" y="19353"/>
                  </a:lnTo>
                  <a:lnTo>
                    <a:pt x="19029" y="19411"/>
                  </a:lnTo>
                  <a:lnTo>
                    <a:pt x="19104" y="19307"/>
                  </a:lnTo>
                  <a:lnTo>
                    <a:pt x="19217" y="19179"/>
                  </a:lnTo>
                  <a:lnTo>
                    <a:pt x="19217" y="18739"/>
                  </a:lnTo>
                  <a:lnTo>
                    <a:pt x="19311" y="18623"/>
                  </a:lnTo>
                  <a:lnTo>
                    <a:pt x="19554" y="18681"/>
                  </a:lnTo>
                  <a:lnTo>
                    <a:pt x="19386" y="18994"/>
                  </a:lnTo>
                  <a:lnTo>
                    <a:pt x="19367" y="19156"/>
                  </a:lnTo>
                  <a:lnTo>
                    <a:pt x="19404" y="19284"/>
                  </a:lnTo>
                  <a:lnTo>
                    <a:pt x="19554" y="19515"/>
                  </a:lnTo>
                  <a:lnTo>
                    <a:pt x="19451" y="19816"/>
                  </a:lnTo>
                  <a:lnTo>
                    <a:pt x="19742" y="19701"/>
                  </a:lnTo>
                  <a:lnTo>
                    <a:pt x="19836" y="19990"/>
                  </a:lnTo>
                  <a:lnTo>
                    <a:pt x="19583" y="20071"/>
                  </a:lnTo>
                  <a:lnTo>
                    <a:pt x="19508" y="20361"/>
                  </a:lnTo>
                  <a:lnTo>
                    <a:pt x="19648" y="20361"/>
                  </a:lnTo>
                  <a:lnTo>
                    <a:pt x="19836" y="20280"/>
                  </a:lnTo>
                  <a:lnTo>
                    <a:pt x="20005" y="20592"/>
                  </a:lnTo>
                  <a:lnTo>
                    <a:pt x="20249" y="20882"/>
                  </a:lnTo>
                  <a:lnTo>
                    <a:pt x="20380" y="20894"/>
                  </a:lnTo>
                  <a:lnTo>
                    <a:pt x="20455" y="20720"/>
                  </a:lnTo>
                  <a:lnTo>
                    <a:pt x="20455" y="20430"/>
                  </a:lnTo>
                  <a:lnTo>
                    <a:pt x="20540" y="20720"/>
                  </a:lnTo>
                  <a:lnTo>
                    <a:pt x="20680" y="20673"/>
                  </a:lnTo>
                  <a:lnTo>
                    <a:pt x="20680" y="20523"/>
                  </a:lnTo>
                  <a:lnTo>
                    <a:pt x="20596" y="20152"/>
                  </a:lnTo>
                  <a:lnTo>
                    <a:pt x="20512" y="19990"/>
                  </a:lnTo>
                  <a:lnTo>
                    <a:pt x="20390" y="19840"/>
                  </a:lnTo>
                  <a:lnTo>
                    <a:pt x="20361" y="19701"/>
                  </a:lnTo>
                  <a:lnTo>
                    <a:pt x="20193" y="19481"/>
                  </a:lnTo>
                  <a:lnTo>
                    <a:pt x="19902" y="19226"/>
                  </a:lnTo>
                  <a:lnTo>
                    <a:pt x="19836" y="19156"/>
                  </a:lnTo>
                  <a:lnTo>
                    <a:pt x="19705" y="18971"/>
                  </a:lnTo>
                  <a:lnTo>
                    <a:pt x="20024" y="18948"/>
                  </a:lnTo>
                  <a:lnTo>
                    <a:pt x="20380" y="19272"/>
                  </a:lnTo>
                  <a:lnTo>
                    <a:pt x="20474" y="19446"/>
                  </a:lnTo>
                  <a:lnTo>
                    <a:pt x="20577" y="19596"/>
                  </a:lnTo>
                  <a:lnTo>
                    <a:pt x="20680" y="19863"/>
                  </a:lnTo>
                  <a:lnTo>
                    <a:pt x="20680" y="20071"/>
                  </a:lnTo>
                  <a:lnTo>
                    <a:pt x="20953" y="20152"/>
                  </a:lnTo>
                  <a:lnTo>
                    <a:pt x="21065" y="20268"/>
                  </a:lnTo>
                  <a:lnTo>
                    <a:pt x="21159" y="20257"/>
                  </a:lnTo>
                  <a:lnTo>
                    <a:pt x="21028" y="19944"/>
                  </a:lnTo>
                  <a:lnTo>
                    <a:pt x="21159" y="19863"/>
                  </a:lnTo>
                  <a:lnTo>
                    <a:pt x="21300" y="20141"/>
                  </a:lnTo>
                  <a:lnTo>
                    <a:pt x="21403" y="20303"/>
                  </a:lnTo>
                  <a:lnTo>
                    <a:pt x="21600" y="20152"/>
                  </a:lnTo>
                  <a:lnTo>
                    <a:pt x="21600" y="19237"/>
                  </a:lnTo>
                  <a:lnTo>
                    <a:pt x="21525" y="18739"/>
                  </a:lnTo>
                  <a:lnTo>
                    <a:pt x="21525" y="18577"/>
                  </a:lnTo>
                  <a:lnTo>
                    <a:pt x="21290" y="18392"/>
                  </a:lnTo>
                  <a:lnTo>
                    <a:pt x="20756" y="18149"/>
                  </a:lnTo>
                  <a:lnTo>
                    <a:pt x="20193" y="18079"/>
                  </a:lnTo>
                  <a:lnTo>
                    <a:pt x="19770" y="17315"/>
                  </a:lnTo>
                  <a:lnTo>
                    <a:pt x="19076" y="16446"/>
                  </a:lnTo>
                  <a:lnTo>
                    <a:pt x="18729" y="15948"/>
                  </a:lnTo>
                  <a:lnTo>
                    <a:pt x="18241" y="15369"/>
                  </a:lnTo>
                  <a:lnTo>
                    <a:pt x="17762" y="14917"/>
                  </a:lnTo>
                  <a:lnTo>
                    <a:pt x="17368" y="14720"/>
                  </a:lnTo>
                  <a:lnTo>
                    <a:pt x="17134" y="14883"/>
                  </a:lnTo>
                  <a:lnTo>
                    <a:pt x="16946" y="15137"/>
                  </a:lnTo>
                  <a:lnTo>
                    <a:pt x="16758" y="15682"/>
                  </a:lnTo>
                  <a:lnTo>
                    <a:pt x="16496" y="15971"/>
                  </a:lnTo>
                  <a:lnTo>
                    <a:pt x="16017" y="15323"/>
                  </a:lnTo>
                  <a:lnTo>
                    <a:pt x="15435" y="14848"/>
                  </a:lnTo>
                  <a:lnTo>
                    <a:pt x="15304" y="14628"/>
                  </a:lnTo>
                  <a:lnTo>
                    <a:pt x="15304" y="14431"/>
                  </a:lnTo>
                  <a:lnTo>
                    <a:pt x="14947" y="14454"/>
                  </a:lnTo>
                  <a:lnTo>
                    <a:pt x="14872" y="14755"/>
                  </a:lnTo>
                  <a:lnTo>
                    <a:pt x="14450" y="14755"/>
                  </a:lnTo>
                  <a:lnTo>
                    <a:pt x="14300" y="14454"/>
                  </a:lnTo>
                  <a:lnTo>
                    <a:pt x="13709" y="8744"/>
                  </a:lnTo>
                  <a:lnTo>
                    <a:pt x="13174" y="3973"/>
                  </a:lnTo>
                  <a:lnTo>
                    <a:pt x="12986" y="211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8" name="Google Shape;4888;g21c91014dda_0_4847"/>
            <p:cNvSpPr/>
            <p:nvPr/>
          </p:nvSpPr>
          <p:spPr>
            <a:xfrm>
              <a:off x="751309" y="5636160"/>
              <a:ext cx="180090" cy="2266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21600"/>
                  </a:moveTo>
                  <a:lnTo>
                    <a:pt x="4976" y="21600"/>
                  </a:lnTo>
                  <a:lnTo>
                    <a:pt x="5768" y="19678"/>
                  </a:lnTo>
                  <a:lnTo>
                    <a:pt x="5768" y="18946"/>
                  </a:lnTo>
                  <a:lnTo>
                    <a:pt x="6898" y="17298"/>
                  </a:lnTo>
                  <a:lnTo>
                    <a:pt x="8595" y="15468"/>
                  </a:lnTo>
                  <a:lnTo>
                    <a:pt x="9273" y="14644"/>
                  </a:lnTo>
                  <a:lnTo>
                    <a:pt x="9613" y="14186"/>
                  </a:lnTo>
                  <a:lnTo>
                    <a:pt x="11083" y="16108"/>
                  </a:lnTo>
                  <a:lnTo>
                    <a:pt x="12666" y="15102"/>
                  </a:lnTo>
                  <a:lnTo>
                    <a:pt x="12666" y="13088"/>
                  </a:lnTo>
                  <a:lnTo>
                    <a:pt x="14136" y="12081"/>
                  </a:lnTo>
                  <a:lnTo>
                    <a:pt x="14588" y="12081"/>
                  </a:lnTo>
                  <a:lnTo>
                    <a:pt x="16511" y="11441"/>
                  </a:lnTo>
                  <a:lnTo>
                    <a:pt x="17416" y="11441"/>
                  </a:lnTo>
                  <a:lnTo>
                    <a:pt x="18660" y="10708"/>
                  </a:lnTo>
                  <a:lnTo>
                    <a:pt x="18660" y="9885"/>
                  </a:lnTo>
                  <a:lnTo>
                    <a:pt x="16624" y="7231"/>
                  </a:lnTo>
                  <a:lnTo>
                    <a:pt x="15380" y="7231"/>
                  </a:lnTo>
                  <a:lnTo>
                    <a:pt x="15380" y="5858"/>
                  </a:lnTo>
                  <a:lnTo>
                    <a:pt x="15493" y="5308"/>
                  </a:lnTo>
                  <a:lnTo>
                    <a:pt x="17755" y="4027"/>
                  </a:lnTo>
                  <a:lnTo>
                    <a:pt x="18660" y="4027"/>
                  </a:lnTo>
                  <a:lnTo>
                    <a:pt x="21600" y="3569"/>
                  </a:lnTo>
                  <a:lnTo>
                    <a:pt x="18207" y="1281"/>
                  </a:lnTo>
                  <a:lnTo>
                    <a:pt x="16172" y="0"/>
                  </a:lnTo>
                  <a:lnTo>
                    <a:pt x="13910" y="1281"/>
                  </a:lnTo>
                  <a:lnTo>
                    <a:pt x="11761" y="3203"/>
                  </a:lnTo>
                  <a:lnTo>
                    <a:pt x="11874" y="4027"/>
                  </a:lnTo>
                  <a:lnTo>
                    <a:pt x="12553" y="5492"/>
                  </a:lnTo>
                  <a:lnTo>
                    <a:pt x="12666" y="6315"/>
                  </a:lnTo>
                  <a:lnTo>
                    <a:pt x="12666" y="6956"/>
                  </a:lnTo>
                  <a:lnTo>
                    <a:pt x="11874" y="7597"/>
                  </a:lnTo>
                  <a:lnTo>
                    <a:pt x="10857" y="7963"/>
                  </a:lnTo>
                  <a:lnTo>
                    <a:pt x="8821" y="6956"/>
                  </a:lnTo>
                  <a:lnTo>
                    <a:pt x="6898" y="7231"/>
                  </a:lnTo>
                  <a:lnTo>
                    <a:pt x="8142" y="9061"/>
                  </a:lnTo>
                  <a:lnTo>
                    <a:pt x="8595" y="10800"/>
                  </a:lnTo>
                  <a:lnTo>
                    <a:pt x="8482" y="12722"/>
                  </a:lnTo>
                  <a:lnTo>
                    <a:pt x="7351" y="10800"/>
                  </a:lnTo>
                  <a:lnTo>
                    <a:pt x="5768" y="9427"/>
                  </a:lnTo>
                  <a:lnTo>
                    <a:pt x="4863" y="9061"/>
                  </a:lnTo>
                  <a:lnTo>
                    <a:pt x="3166" y="10068"/>
                  </a:lnTo>
                  <a:lnTo>
                    <a:pt x="2827" y="10800"/>
                  </a:lnTo>
                  <a:lnTo>
                    <a:pt x="1244" y="11807"/>
                  </a:lnTo>
                  <a:lnTo>
                    <a:pt x="1583" y="15010"/>
                  </a:lnTo>
                  <a:lnTo>
                    <a:pt x="2940" y="16108"/>
                  </a:lnTo>
                  <a:lnTo>
                    <a:pt x="3732" y="16658"/>
                  </a:lnTo>
                  <a:lnTo>
                    <a:pt x="4863" y="17024"/>
                  </a:lnTo>
                  <a:lnTo>
                    <a:pt x="4976" y="18305"/>
                  </a:lnTo>
                  <a:lnTo>
                    <a:pt x="4750" y="19586"/>
                  </a:lnTo>
                  <a:lnTo>
                    <a:pt x="3958" y="20410"/>
                  </a:lnTo>
                  <a:lnTo>
                    <a:pt x="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89" name="Google Shape;4889;g21c91014dda_0_4847"/>
            <p:cNvSpPr/>
            <p:nvPr/>
          </p:nvSpPr>
          <p:spPr>
            <a:xfrm>
              <a:off x="106928" y="5311881"/>
              <a:ext cx="81594" cy="688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8949"/>
                  </a:moveTo>
                  <a:lnTo>
                    <a:pt x="6028" y="16046"/>
                  </a:lnTo>
                  <a:lnTo>
                    <a:pt x="12307" y="21600"/>
                  </a:lnTo>
                  <a:lnTo>
                    <a:pt x="19591" y="21600"/>
                  </a:lnTo>
                  <a:lnTo>
                    <a:pt x="21600" y="15429"/>
                  </a:lnTo>
                  <a:lnTo>
                    <a:pt x="21600" y="12034"/>
                  </a:lnTo>
                  <a:lnTo>
                    <a:pt x="16828" y="0"/>
                  </a:lnTo>
                  <a:lnTo>
                    <a:pt x="14316" y="0"/>
                  </a:lnTo>
                  <a:lnTo>
                    <a:pt x="10800" y="3394"/>
                  </a:lnTo>
                  <a:lnTo>
                    <a:pt x="6028" y="3394"/>
                  </a:lnTo>
                  <a:lnTo>
                    <a:pt x="0" y="894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0" name="Google Shape;4890;g21c91014dda_0_4847"/>
            <p:cNvSpPr/>
            <p:nvPr/>
          </p:nvSpPr>
          <p:spPr>
            <a:xfrm>
              <a:off x="0" y="4867072"/>
              <a:ext cx="129438" cy="1233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695" y="19913"/>
                  </a:moveTo>
                  <a:lnTo>
                    <a:pt x="21600" y="19913"/>
                  </a:lnTo>
                  <a:lnTo>
                    <a:pt x="18492" y="14344"/>
                  </a:lnTo>
                  <a:lnTo>
                    <a:pt x="15695" y="11306"/>
                  </a:lnTo>
                  <a:lnTo>
                    <a:pt x="13519" y="9281"/>
                  </a:lnTo>
                  <a:lnTo>
                    <a:pt x="13519" y="7256"/>
                  </a:lnTo>
                  <a:lnTo>
                    <a:pt x="11965" y="5906"/>
                  </a:lnTo>
                  <a:lnTo>
                    <a:pt x="7925" y="5906"/>
                  </a:lnTo>
                  <a:lnTo>
                    <a:pt x="4040" y="4387"/>
                  </a:lnTo>
                  <a:lnTo>
                    <a:pt x="2953" y="2869"/>
                  </a:lnTo>
                  <a:lnTo>
                    <a:pt x="2176" y="0"/>
                  </a:lnTo>
                  <a:lnTo>
                    <a:pt x="155" y="3037"/>
                  </a:lnTo>
                  <a:lnTo>
                    <a:pt x="0" y="4387"/>
                  </a:lnTo>
                  <a:lnTo>
                    <a:pt x="0" y="5400"/>
                  </a:lnTo>
                  <a:lnTo>
                    <a:pt x="155" y="5906"/>
                  </a:lnTo>
                  <a:lnTo>
                    <a:pt x="622" y="6750"/>
                  </a:lnTo>
                  <a:lnTo>
                    <a:pt x="777" y="7931"/>
                  </a:lnTo>
                  <a:lnTo>
                    <a:pt x="1243" y="9112"/>
                  </a:lnTo>
                  <a:lnTo>
                    <a:pt x="1399" y="9619"/>
                  </a:lnTo>
                  <a:lnTo>
                    <a:pt x="777" y="9787"/>
                  </a:lnTo>
                  <a:lnTo>
                    <a:pt x="1088" y="9787"/>
                  </a:lnTo>
                  <a:lnTo>
                    <a:pt x="2176" y="10125"/>
                  </a:lnTo>
                  <a:lnTo>
                    <a:pt x="4506" y="10294"/>
                  </a:lnTo>
                  <a:lnTo>
                    <a:pt x="4662" y="10125"/>
                  </a:lnTo>
                  <a:lnTo>
                    <a:pt x="5128" y="10125"/>
                  </a:lnTo>
                  <a:lnTo>
                    <a:pt x="6837" y="10462"/>
                  </a:lnTo>
                  <a:lnTo>
                    <a:pt x="8236" y="10462"/>
                  </a:lnTo>
                  <a:lnTo>
                    <a:pt x="9479" y="11644"/>
                  </a:lnTo>
                  <a:lnTo>
                    <a:pt x="10256" y="13331"/>
                  </a:lnTo>
                  <a:lnTo>
                    <a:pt x="11655" y="18225"/>
                  </a:lnTo>
                  <a:lnTo>
                    <a:pt x="14452" y="21600"/>
                  </a:lnTo>
                  <a:lnTo>
                    <a:pt x="15695" y="1991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1" name="Google Shape;4891;g21c91014dda_0_4847"/>
            <p:cNvSpPr/>
            <p:nvPr/>
          </p:nvSpPr>
          <p:spPr>
            <a:xfrm>
              <a:off x="2594410" y="5039256"/>
              <a:ext cx="112536" cy="889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3148"/>
                  </a:moveTo>
                  <a:lnTo>
                    <a:pt x="4680" y="17139"/>
                  </a:lnTo>
                  <a:lnTo>
                    <a:pt x="6120" y="17139"/>
                  </a:lnTo>
                  <a:lnTo>
                    <a:pt x="10620" y="21600"/>
                  </a:lnTo>
                  <a:lnTo>
                    <a:pt x="17640" y="21600"/>
                  </a:lnTo>
                  <a:lnTo>
                    <a:pt x="19620" y="17374"/>
                  </a:lnTo>
                  <a:lnTo>
                    <a:pt x="19620" y="15496"/>
                  </a:lnTo>
                  <a:lnTo>
                    <a:pt x="21600" y="13148"/>
                  </a:lnTo>
                  <a:lnTo>
                    <a:pt x="21600" y="7043"/>
                  </a:lnTo>
                  <a:lnTo>
                    <a:pt x="18360" y="0"/>
                  </a:lnTo>
                  <a:lnTo>
                    <a:pt x="5220" y="0"/>
                  </a:lnTo>
                  <a:lnTo>
                    <a:pt x="0" y="3287"/>
                  </a:lnTo>
                  <a:lnTo>
                    <a:pt x="0" y="13148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2" name="Google Shape;4892;g21c91014dda_0_4847"/>
            <p:cNvSpPr/>
            <p:nvPr/>
          </p:nvSpPr>
          <p:spPr>
            <a:xfrm>
              <a:off x="2445273" y="5090911"/>
              <a:ext cx="39420" cy="6312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273" y="21600"/>
                  </a:moveTo>
                  <a:lnTo>
                    <a:pt x="12273" y="16200"/>
                  </a:lnTo>
                  <a:lnTo>
                    <a:pt x="16200" y="12388"/>
                  </a:lnTo>
                  <a:lnTo>
                    <a:pt x="21600" y="8576"/>
                  </a:lnTo>
                  <a:lnTo>
                    <a:pt x="21600" y="0"/>
                  </a:lnTo>
                  <a:lnTo>
                    <a:pt x="12273" y="4447"/>
                  </a:lnTo>
                  <a:lnTo>
                    <a:pt x="0" y="12388"/>
                  </a:lnTo>
                  <a:lnTo>
                    <a:pt x="0" y="20012"/>
                  </a:lnTo>
                  <a:lnTo>
                    <a:pt x="1227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3" name="Google Shape;4893;g21c91014dda_0_4847"/>
            <p:cNvSpPr/>
            <p:nvPr/>
          </p:nvSpPr>
          <p:spPr>
            <a:xfrm>
              <a:off x="2946146" y="5191352"/>
              <a:ext cx="137862" cy="1061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4086"/>
                  </a:moveTo>
                  <a:lnTo>
                    <a:pt x="4639" y="4086"/>
                  </a:lnTo>
                  <a:lnTo>
                    <a:pt x="4639" y="1557"/>
                  </a:lnTo>
                  <a:lnTo>
                    <a:pt x="7828" y="0"/>
                  </a:lnTo>
                  <a:lnTo>
                    <a:pt x="12322" y="0"/>
                  </a:lnTo>
                  <a:lnTo>
                    <a:pt x="13917" y="1946"/>
                  </a:lnTo>
                  <a:lnTo>
                    <a:pt x="15366" y="4086"/>
                  </a:lnTo>
                  <a:lnTo>
                    <a:pt x="17106" y="8562"/>
                  </a:lnTo>
                  <a:lnTo>
                    <a:pt x="19715" y="8562"/>
                  </a:lnTo>
                  <a:lnTo>
                    <a:pt x="21600" y="14400"/>
                  </a:lnTo>
                  <a:lnTo>
                    <a:pt x="21600" y="21600"/>
                  </a:lnTo>
                  <a:lnTo>
                    <a:pt x="18991" y="21600"/>
                  </a:lnTo>
                  <a:lnTo>
                    <a:pt x="16671" y="18292"/>
                  </a:lnTo>
                  <a:lnTo>
                    <a:pt x="14642" y="15957"/>
                  </a:lnTo>
                  <a:lnTo>
                    <a:pt x="10728" y="18292"/>
                  </a:lnTo>
                  <a:lnTo>
                    <a:pt x="8263" y="20043"/>
                  </a:lnTo>
                  <a:lnTo>
                    <a:pt x="5509" y="17319"/>
                  </a:lnTo>
                  <a:lnTo>
                    <a:pt x="3914" y="14789"/>
                  </a:lnTo>
                  <a:lnTo>
                    <a:pt x="0" y="10897"/>
                  </a:lnTo>
                  <a:lnTo>
                    <a:pt x="0" y="408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4" name="Google Shape;4894;g21c91014dda_0_4847"/>
            <p:cNvSpPr/>
            <p:nvPr/>
          </p:nvSpPr>
          <p:spPr>
            <a:xfrm>
              <a:off x="3202208" y="5323360"/>
              <a:ext cx="132246" cy="401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394" y="16577"/>
                  </a:moveTo>
                  <a:lnTo>
                    <a:pt x="15274" y="16577"/>
                  </a:lnTo>
                  <a:lnTo>
                    <a:pt x="15274" y="21600"/>
                  </a:lnTo>
                  <a:lnTo>
                    <a:pt x="17126" y="19088"/>
                  </a:lnTo>
                  <a:lnTo>
                    <a:pt x="21600" y="9544"/>
                  </a:lnTo>
                  <a:lnTo>
                    <a:pt x="12343" y="9544"/>
                  </a:lnTo>
                  <a:lnTo>
                    <a:pt x="10491" y="0"/>
                  </a:lnTo>
                  <a:lnTo>
                    <a:pt x="0" y="0"/>
                  </a:lnTo>
                  <a:lnTo>
                    <a:pt x="0" y="14567"/>
                  </a:lnTo>
                  <a:lnTo>
                    <a:pt x="3394" y="1657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5" name="Google Shape;4895;g21c91014dda_0_4847"/>
            <p:cNvSpPr/>
            <p:nvPr/>
          </p:nvSpPr>
          <p:spPr>
            <a:xfrm>
              <a:off x="3255675" y="5389363"/>
              <a:ext cx="45036" cy="545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600" y="21600"/>
                  </a:moveTo>
                  <a:lnTo>
                    <a:pt x="21600" y="16295"/>
                  </a:lnTo>
                  <a:lnTo>
                    <a:pt x="21600" y="11747"/>
                  </a:lnTo>
                  <a:lnTo>
                    <a:pt x="17100" y="6063"/>
                  </a:lnTo>
                  <a:lnTo>
                    <a:pt x="12600" y="0"/>
                  </a:lnTo>
                  <a:lnTo>
                    <a:pt x="0" y="0"/>
                  </a:lnTo>
                  <a:lnTo>
                    <a:pt x="0" y="6442"/>
                  </a:lnTo>
                  <a:lnTo>
                    <a:pt x="5850" y="10611"/>
                  </a:lnTo>
                  <a:lnTo>
                    <a:pt x="5850" y="18189"/>
                  </a:lnTo>
                  <a:lnTo>
                    <a:pt x="1260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6" name="Google Shape;4896;g21c91014dda_0_4847"/>
            <p:cNvSpPr/>
            <p:nvPr/>
          </p:nvSpPr>
          <p:spPr>
            <a:xfrm>
              <a:off x="3348533" y="5363537"/>
              <a:ext cx="163188" cy="1148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393" y="21600"/>
                  </a:moveTo>
                  <a:lnTo>
                    <a:pt x="15182" y="21600"/>
                  </a:lnTo>
                  <a:lnTo>
                    <a:pt x="15182" y="19993"/>
                  </a:lnTo>
                  <a:lnTo>
                    <a:pt x="19378" y="19993"/>
                  </a:lnTo>
                  <a:lnTo>
                    <a:pt x="21600" y="16780"/>
                  </a:lnTo>
                  <a:lnTo>
                    <a:pt x="21600" y="11603"/>
                  </a:lnTo>
                  <a:lnTo>
                    <a:pt x="16786" y="7676"/>
                  </a:lnTo>
                  <a:lnTo>
                    <a:pt x="13701" y="4641"/>
                  </a:lnTo>
                  <a:lnTo>
                    <a:pt x="8393" y="4641"/>
                  </a:lnTo>
                  <a:lnTo>
                    <a:pt x="8393" y="5891"/>
                  </a:lnTo>
                  <a:lnTo>
                    <a:pt x="6048" y="4641"/>
                  </a:lnTo>
                  <a:lnTo>
                    <a:pt x="4443" y="3035"/>
                  </a:lnTo>
                  <a:lnTo>
                    <a:pt x="2222" y="0"/>
                  </a:lnTo>
                  <a:lnTo>
                    <a:pt x="0" y="0"/>
                  </a:lnTo>
                  <a:lnTo>
                    <a:pt x="0" y="9640"/>
                  </a:lnTo>
                  <a:lnTo>
                    <a:pt x="2839" y="10711"/>
                  </a:lnTo>
                  <a:lnTo>
                    <a:pt x="6542" y="10711"/>
                  </a:lnTo>
                  <a:lnTo>
                    <a:pt x="6048" y="14817"/>
                  </a:lnTo>
                  <a:lnTo>
                    <a:pt x="6418" y="19101"/>
                  </a:lnTo>
                  <a:lnTo>
                    <a:pt x="7406" y="21600"/>
                  </a:lnTo>
                  <a:lnTo>
                    <a:pt x="8393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897" name="Google Shape;4897;g21c91014dda_0_4847"/>
            <p:cNvSpPr/>
            <p:nvPr/>
          </p:nvSpPr>
          <p:spPr>
            <a:xfrm>
              <a:off x="3497668" y="5573025"/>
              <a:ext cx="326430" cy="3587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558" y="3514"/>
                  </a:moveTo>
                  <a:lnTo>
                    <a:pt x="2934" y="1325"/>
                  </a:lnTo>
                  <a:lnTo>
                    <a:pt x="2934" y="0"/>
                  </a:lnTo>
                  <a:lnTo>
                    <a:pt x="4745" y="0"/>
                  </a:lnTo>
                  <a:lnTo>
                    <a:pt x="6492" y="1037"/>
                  </a:lnTo>
                  <a:lnTo>
                    <a:pt x="7991" y="2362"/>
                  </a:lnTo>
                  <a:lnTo>
                    <a:pt x="8303" y="2419"/>
                  </a:lnTo>
                  <a:lnTo>
                    <a:pt x="8990" y="2477"/>
                  </a:lnTo>
                  <a:lnTo>
                    <a:pt x="11424" y="2477"/>
                  </a:lnTo>
                  <a:lnTo>
                    <a:pt x="14296" y="3514"/>
                  </a:lnTo>
                  <a:lnTo>
                    <a:pt x="15919" y="5069"/>
                  </a:lnTo>
                  <a:lnTo>
                    <a:pt x="15919" y="6163"/>
                  </a:lnTo>
                  <a:lnTo>
                    <a:pt x="16543" y="8582"/>
                  </a:lnTo>
                  <a:lnTo>
                    <a:pt x="17917" y="8582"/>
                  </a:lnTo>
                  <a:lnTo>
                    <a:pt x="17917" y="10022"/>
                  </a:lnTo>
                  <a:lnTo>
                    <a:pt x="18791" y="10022"/>
                  </a:lnTo>
                  <a:lnTo>
                    <a:pt x="19914" y="11059"/>
                  </a:lnTo>
                  <a:lnTo>
                    <a:pt x="21600" y="11059"/>
                  </a:lnTo>
                  <a:lnTo>
                    <a:pt x="19914" y="13075"/>
                  </a:lnTo>
                  <a:lnTo>
                    <a:pt x="18853" y="13709"/>
                  </a:lnTo>
                  <a:lnTo>
                    <a:pt x="17355" y="15840"/>
                  </a:lnTo>
                  <a:lnTo>
                    <a:pt x="15607" y="16474"/>
                  </a:lnTo>
                  <a:lnTo>
                    <a:pt x="12298" y="16474"/>
                  </a:lnTo>
                  <a:lnTo>
                    <a:pt x="11612" y="17395"/>
                  </a:lnTo>
                  <a:lnTo>
                    <a:pt x="9364" y="17395"/>
                  </a:lnTo>
                  <a:lnTo>
                    <a:pt x="8677" y="19181"/>
                  </a:lnTo>
                  <a:lnTo>
                    <a:pt x="8303" y="20390"/>
                  </a:lnTo>
                  <a:lnTo>
                    <a:pt x="7679" y="21024"/>
                  </a:lnTo>
                  <a:lnTo>
                    <a:pt x="7179" y="21600"/>
                  </a:lnTo>
                  <a:lnTo>
                    <a:pt x="6243" y="21600"/>
                  </a:lnTo>
                  <a:lnTo>
                    <a:pt x="5431" y="20333"/>
                  </a:lnTo>
                  <a:lnTo>
                    <a:pt x="3434" y="19354"/>
                  </a:lnTo>
                  <a:lnTo>
                    <a:pt x="2247" y="18490"/>
                  </a:lnTo>
                  <a:lnTo>
                    <a:pt x="2247" y="11520"/>
                  </a:lnTo>
                  <a:lnTo>
                    <a:pt x="936" y="9446"/>
                  </a:lnTo>
                  <a:lnTo>
                    <a:pt x="0" y="8813"/>
                  </a:lnTo>
                  <a:lnTo>
                    <a:pt x="0" y="7315"/>
                  </a:lnTo>
                  <a:lnTo>
                    <a:pt x="936" y="6394"/>
                  </a:lnTo>
                  <a:lnTo>
                    <a:pt x="2247" y="5933"/>
                  </a:lnTo>
                  <a:lnTo>
                    <a:pt x="3558" y="5069"/>
                  </a:lnTo>
                  <a:lnTo>
                    <a:pt x="3558" y="351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4898" name="Google Shape;4898;g21c91014dda_0_4847"/>
          <p:cNvSpPr txBox="1">
            <a:spLocks noGrp="1"/>
          </p:cNvSpPr>
          <p:nvPr>
            <p:ph type="body" idx="1"/>
          </p:nvPr>
        </p:nvSpPr>
        <p:spPr>
          <a:xfrm>
            <a:off x="13047771" y="2955462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899" name="Google Shape;4899;g21c91014dda_0_4847"/>
          <p:cNvSpPr txBox="1">
            <a:spLocks noGrp="1"/>
          </p:cNvSpPr>
          <p:nvPr>
            <p:ph type="body" idx="2"/>
          </p:nvPr>
        </p:nvSpPr>
        <p:spPr>
          <a:xfrm>
            <a:off x="17467372" y="5809323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0" name="Google Shape;4900;g21c91014dda_0_4847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1" name="Google Shape;4901;g21c91014dda_0_4847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2" name="Google Shape;4902;g21c91014dda_0_4847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3" name="Google Shape;4903;g21c91014dda_0_4847"/>
          <p:cNvSpPr txBox="1">
            <a:spLocks noGrp="1"/>
          </p:cNvSpPr>
          <p:nvPr>
            <p:ph type="body" idx="6"/>
          </p:nvPr>
        </p:nvSpPr>
        <p:spPr>
          <a:xfrm>
            <a:off x="13851352" y="4128109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4" name="Google Shape;4904;g21c91014dda_0_4847"/>
          <p:cNvSpPr txBox="1">
            <a:spLocks noGrp="1"/>
          </p:cNvSpPr>
          <p:nvPr>
            <p:ph type="body" idx="7"/>
          </p:nvPr>
        </p:nvSpPr>
        <p:spPr>
          <a:xfrm>
            <a:off x="18025964" y="6533534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5" name="Google Shape;4905;g21c91014dda_0_484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Main Slide">
  <p:cSld name="45_Main Slide">
    <p:spTree>
      <p:nvGrpSpPr>
        <p:cNvPr id="1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13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24" name="Google Shape;324;p13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25" name="Google Shape;325;p13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26" name="Google Shape;326;p13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27" name="Google Shape;327;p13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28" name="Google Shape;328;p13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9" name="Google Shape;329;p139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6985001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5_Blank Slide">
  <p:cSld name="75_Blank Slide">
    <p:spTree>
      <p:nvGrpSpPr>
        <p:cNvPr id="1" name="Shape 4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7" name="Google Shape;4907;g21c91014dda_0_4919"/>
          <p:cNvSpPr txBox="1">
            <a:spLocks noGrp="1"/>
          </p:cNvSpPr>
          <p:nvPr>
            <p:ph type="body" idx="1"/>
          </p:nvPr>
        </p:nvSpPr>
        <p:spPr>
          <a:xfrm>
            <a:off x="13847755" y="6937980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8" name="Google Shape;4908;g21c91014dda_0_4919"/>
          <p:cNvSpPr txBox="1">
            <a:spLocks noGrp="1"/>
          </p:cNvSpPr>
          <p:nvPr>
            <p:ph type="body" idx="2"/>
          </p:nvPr>
        </p:nvSpPr>
        <p:spPr>
          <a:xfrm>
            <a:off x="15706234" y="3335950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09" name="Google Shape;4909;g21c91014dda_0_4919"/>
          <p:cNvSpPr txBox="1">
            <a:spLocks noGrp="1"/>
          </p:cNvSpPr>
          <p:nvPr>
            <p:ph type="body" idx="3"/>
          </p:nvPr>
        </p:nvSpPr>
        <p:spPr>
          <a:xfrm>
            <a:off x="14651336" y="8110627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0" name="Google Shape;4910;g21c91014dda_0_4919"/>
          <p:cNvSpPr txBox="1">
            <a:spLocks noGrp="1"/>
          </p:cNvSpPr>
          <p:nvPr>
            <p:ph type="body" idx="4"/>
          </p:nvPr>
        </p:nvSpPr>
        <p:spPr>
          <a:xfrm>
            <a:off x="16264827" y="4060161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1" name="Google Shape;4911;g21c91014dda_0_4919"/>
          <p:cNvSpPr txBox="1">
            <a:spLocks noGrp="1"/>
          </p:cNvSpPr>
          <p:nvPr>
            <p:ph type="body" idx="5"/>
          </p:nvPr>
        </p:nvSpPr>
        <p:spPr>
          <a:xfrm>
            <a:off x="20682773" y="6911904"/>
            <a:ext cx="1426500" cy="14265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2" name="Google Shape;4912;g21c91014dda_0_4919"/>
          <p:cNvSpPr txBox="1">
            <a:spLocks noGrp="1"/>
          </p:cNvSpPr>
          <p:nvPr>
            <p:ph type="body" idx="6"/>
          </p:nvPr>
        </p:nvSpPr>
        <p:spPr>
          <a:xfrm>
            <a:off x="20966770" y="7246475"/>
            <a:ext cx="1299300" cy="8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3" name="Google Shape;4913;g21c91014dda_0_4919"/>
          <p:cNvSpPr txBox="1">
            <a:spLocks noGrp="1"/>
          </p:cNvSpPr>
          <p:nvPr>
            <p:ph type="body" idx="7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4" name="Google Shape;4914;g21c91014dda_0_4919"/>
          <p:cNvSpPr txBox="1">
            <a:spLocks noGrp="1"/>
          </p:cNvSpPr>
          <p:nvPr>
            <p:ph type="body" idx="8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5" name="Google Shape;4915;g21c91014dda_0_4919"/>
          <p:cNvSpPr txBox="1">
            <a:spLocks noGrp="1"/>
          </p:cNvSpPr>
          <p:nvPr>
            <p:ph type="body" idx="9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16" name="Google Shape;4916;g21c91014dda_0_491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6_Blank Slide">
  <p:cSld name="76_Blank Slide">
    <p:spTree>
      <p:nvGrpSpPr>
        <p:cNvPr id="1" name="Shape 4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8" name="Google Shape;4918;g21c91014dda_0_4930"/>
          <p:cNvGrpSpPr/>
          <p:nvPr/>
        </p:nvGrpSpPr>
        <p:grpSpPr>
          <a:xfrm>
            <a:off x="13849594" y="3017580"/>
            <a:ext cx="9014717" cy="7680857"/>
            <a:chOff x="0" y="0"/>
            <a:chExt cx="9014717" cy="7680857"/>
          </a:xfrm>
        </p:grpSpPr>
        <p:sp>
          <p:nvSpPr>
            <p:cNvPr id="4919" name="Google Shape;4919;g21c91014dda_0_4930"/>
            <p:cNvSpPr/>
            <p:nvPr/>
          </p:nvSpPr>
          <p:spPr>
            <a:xfrm>
              <a:off x="0" y="0"/>
              <a:ext cx="9014681" cy="7680852"/>
            </a:xfrm>
            <a:custGeom>
              <a:avLst/>
              <a:gdLst/>
              <a:ahLst/>
              <a:cxnLst/>
              <a:rect l="l" t="t" r="r" b="b"/>
              <a:pathLst>
                <a:path w="21579" h="21600" extrusionOk="0">
                  <a:moveTo>
                    <a:pt x="9508" y="5923"/>
                  </a:moveTo>
                  <a:cubicBezTo>
                    <a:pt x="9530" y="5923"/>
                    <a:pt x="9530" y="5923"/>
                    <a:pt x="9530" y="5923"/>
                  </a:cubicBezTo>
                  <a:cubicBezTo>
                    <a:pt x="9530" y="5923"/>
                    <a:pt x="9551" y="6072"/>
                    <a:pt x="9551" y="6147"/>
                  </a:cubicBezTo>
                  <a:cubicBezTo>
                    <a:pt x="9530" y="6246"/>
                    <a:pt x="9551" y="6296"/>
                    <a:pt x="9635" y="6271"/>
                  </a:cubicBezTo>
                  <a:cubicBezTo>
                    <a:pt x="9720" y="6221"/>
                    <a:pt x="9805" y="6122"/>
                    <a:pt x="9763" y="6022"/>
                  </a:cubicBezTo>
                  <a:cubicBezTo>
                    <a:pt x="9741" y="5923"/>
                    <a:pt x="9741" y="5873"/>
                    <a:pt x="9805" y="5898"/>
                  </a:cubicBezTo>
                  <a:cubicBezTo>
                    <a:pt x="9868" y="5898"/>
                    <a:pt x="9953" y="5898"/>
                    <a:pt x="9974" y="5798"/>
                  </a:cubicBezTo>
                  <a:cubicBezTo>
                    <a:pt x="10017" y="5699"/>
                    <a:pt x="10101" y="5475"/>
                    <a:pt x="10144" y="5400"/>
                  </a:cubicBezTo>
                  <a:cubicBezTo>
                    <a:pt x="10165" y="5325"/>
                    <a:pt x="10144" y="5226"/>
                    <a:pt x="10059" y="5226"/>
                  </a:cubicBezTo>
                  <a:cubicBezTo>
                    <a:pt x="9953" y="5226"/>
                    <a:pt x="9911" y="5226"/>
                    <a:pt x="9868" y="5151"/>
                  </a:cubicBezTo>
                  <a:cubicBezTo>
                    <a:pt x="9805" y="5101"/>
                    <a:pt x="9593" y="5101"/>
                    <a:pt x="9551" y="5201"/>
                  </a:cubicBezTo>
                  <a:cubicBezTo>
                    <a:pt x="9508" y="5276"/>
                    <a:pt x="9487" y="5350"/>
                    <a:pt x="9487" y="5450"/>
                  </a:cubicBezTo>
                  <a:cubicBezTo>
                    <a:pt x="9466" y="5524"/>
                    <a:pt x="9508" y="5599"/>
                    <a:pt x="9487" y="5699"/>
                  </a:cubicBezTo>
                  <a:cubicBezTo>
                    <a:pt x="9466" y="5798"/>
                    <a:pt x="9508" y="5923"/>
                    <a:pt x="9508" y="5923"/>
                  </a:cubicBezTo>
                  <a:close/>
                  <a:moveTo>
                    <a:pt x="8301" y="4081"/>
                  </a:moveTo>
                  <a:cubicBezTo>
                    <a:pt x="8323" y="4081"/>
                    <a:pt x="8323" y="4081"/>
                    <a:pt x="8323" y="4081"/>
                  </a:cubicBezTo>
                  <a:cubicBezTo>
                    <a:pt x="8323" y="4081"/>
                    <a:pt x="8365" y="3932"/>
                    <a:pt x="8407" y="4006"/>
                  </a:cubicBezTo>
                  <a:cubicBezTo>
                    <a:pt x="8450" y="4106"/>
                    <a:pt x="8513" y="4106"/>
                    <a:pt x="8450" y="4206"/>
                  </a:cubicBezTo>
                  <a:cubicBezTo>
                    <a:pt x="8407" y="4305"/>
                    <a:pt x="8407" y="4429"/>
                    <a:pt x="8344" y="4454"/>
                  </a:cubicBezTo>
                  <a:cubicBezTo>
                    <a:pt x="8301" y="4504"/>
                    <a:pt x="8238" y="4579"/>
                    <a:pt x="8174" y="4529"/>
                  </a:cubicBezTo>
                  <a:cubicBezTo>
                    <a:pt x="8090" y="4454"/>
                    <a:pt x="8068" y="4454"/>
                    <a:pt x="7984" y="4454"/>
                  </a:cubicBezTo>
                  <a:cubicBezTo>
                    <a:pt x="7920" y="4479"/>
                    <a:pt x="7899" y="4429"/>
                    <a:pt x="7793" y="4479"/>
                  </a:cubicBezTo>
                  <a:cubicBezTo>
                    <a:pt x="7687" y="4554"/>
                    <a:pt x="7539" y="4629"/>
                    <a:pt x="7454" y="4604"/>
                  </a:cubicBezTo>
                  <a:cubicBezTo>
                    <a:pt x="7391" y="4579"/>
                    <a:pt x="7306" y="4429"/>
                    <a:pt x="7348" y="4380"/>
                  </a:cubicBezTo>
                  <a:cubicBezTo>
                    <a:pt x="7391" y="4355"/>
                    <a:pt x="7475" y="4330"/>
                    <a:pt x="7581" y="4330"/>
                  </a:cubicBezTo>
                  <a:cubicBezTo>
                    <a:pt x="7666" y="4330"/>
                    <a:pt x="7772" y="4330"/>
                    <a:pt x="7708" y="4305"/>
                  </a:cubicBezTo>
                  <a:cubicBezTo>
                    <a:pt x="7645" y="4255"/>
                    <a:pt x="7624" y="4255"/>
                    <a:pt x="7560" y="4255"/>
                  </a:cubicBezTo>
                  <a:cubicBezTo>
                    <a:pt x="7475" y="4255"/>
                    <a:pt x="7475" y="4206"/>
                    <a:pt x="7518" y="4156"/>
                  </a:cubicBezTo>
                  <a:cubicBezTo>
                    <a:pt x="7539" y="4106"/>
                    <a:pt x="7454" y="4131"/>
                    <a:pt x="7412" y="4156"/>
                  </a:cubicBezTo>
                  <a:cubicBezTo>
                    <a:pt x="7370" y="4206"/>
                    <a:pt x="7348" y="4230"/>
                    <a:pt x="7285" y="4181"/>
                  </a:cubicBezTo>
                  <a:cubicBezTo>
                    <a:pt x="7221" y="4131"/>
                    <a:pt x="7243" y="4056"/>
                    <a:pt x="7179" y="4031"/>
                  </a:cubicBezTo>
                  <a:cubicBezTo>
                    <a:pt x="7115" y="4006"/>
                    <a:pt x="7073" y="4006"/>
                    <a:pt x="7137" y="3932"/>
                  </a:cubicBezTo>
                  <a:cubicBezTo>
                    <a:pt x="7179" y="3882"/>
                    <a:pt x="7264" y="3932"/>
                    <a:pt x="7264" y="3907"/>
                  </a:cubicBezTo>
                  <a:cubicBezTo>
                    <a:pt x="7285" y="3882"/>
                    <a:pt x="7179" y="3857"/>
                    <a:pt x="7221" y="3807"/>
                  </a:cubicBezTo>
                  <a:cubicBezTo>
                    <a:pt x="7243" y="3758"/>
                    <a:pt x="7306" y="3758"/>
                    <a:pt x="7327" y="3758"/>
                  </a:cubicBezTo>
                  <a:cubicBezTo>
                    <a:pt x="7348" y="3733"/>
                    <a:pt x="7264" y="3633"/>
                    <a:pt x="7348" y="3583"/>
                  </a:cubicBezTo>
                  <a:cubicBezTo>
                    <a:pt x="7433" y="3534"/>
                    <a:pt x="7433" y="3534"/>
                    <a:pt x="7454" y="3509"/>
                  </a:cubicBezTo>
                  <a:cubicBezTo>
                    <a:pt x="7475" y="3484"/>
                    <a:pt x="7581" y="3434"/>
                    <a:pt x="7581" y="3484"/>
                  </a:cubicBezTo>
                  <a:cubicBezTo>
                    <a:pt x="7603" y="3534"/>
                    <a:pt x="7603" y="3583"/>
                    <a:pt x="7624" y="3608"/>
                  </a:cubicBezTo>
                  <a:cubicBezTo>
                    <a:pt x="7645" y="3658"/>
                    <a:pt x="7730" y="3633"/>
                    <a:pt x="7751" y="3683"/>
                  </a:cubicBezTo>
                  <a:cubicBezTo>
                    <a:pt x="7772" y="3708"/>
                    <a:pt x="7772" y="3733"/>
                    <a:pt x="7772" y="3857"/>
                  </a:cubicBezTo>
                  <a:cubicBezTo>
                    <a:pt x="7793" y="3957"/>
                    <a:pt x="7793" y="4081"/>
                    <a:pt x="7835" y="4106"/>
                  </a:cubicBezTo>
                  <a:cubicBezTo>
                    <a:pt x="7899" y="4106"/>
                    <a:pt x="7899" y="4156"/>
                    <a:pt x="8005" y="4156"/>
                  </a:cubicBezTo>
                  <a:cubicBezTo>
                    <a:pt x="8090" y="4156"/>
                    <a:pt x="8026" y="4031"/>
                    <a:pt x="8005" y="3982"/>
                  </a:cubicBezTo>
                  <a:cubicBezTo>
                    <a:pt x="7963" y="3932"/>
                    <a:pt x="8068" y="3907"/>
                    <a:pt x="8026" y="3832"/>
                  </a:cubicBezTo>
                  <a:cubicBezTo>
                    <a:pt x="7984" y="3782"/>
                    <a:pt x="8005" y="3758"/>
                    <a:pt x="8026" y="3683"/>
                  </a:cubicBezTo>
                  <a:cubicBezTo>
                    <a:pt x="8068" y="3633"/>
                    <a:pt x="8090" y="3583"/>
                    <a:pt x="8132" y="3534"/>
                  </a:cubicBezTo>
                  <a:cubicBezTo>
                    <a:pt x="8195" y="3509"/>
                    <a:pt x="8259" y="3608"/>
                    <a:pt x="8217" y="3683"/>
                  </a:cubicBezTo>
                  <a:cubicBezTo>
                    <a:pt x="8174" y="3733"/>
                    <a:pt x="8174" y="3807"/>
                    <a:pt x="8174" y="3857"/>
                  </a:cubicBezTo>
                  <a:cubicBezTo>
                    <a:pt x="8195" y="3882"/>
                    <a:pt x="8217" y="3907"/>
                    <a:pt x="8217" y="3932"/>
                  </a:cubicBezTo>
                  <a:cubicBezTo>
                    <a:pt x="8217" y="3957"/>
                    <a:pt x="8217" y="4006"/>
                    <a:pt x="8238" y="4031"/>
                  </a:cubicBezTo>
                  <a:cubicBezTo>
                    <a:pt x="8259" y="4056"/>
                    <a:pt x="8301" y="4081"/>
                    <a:pt x="8301" y="4081"/>
                  </a:cubicBezTo>
                  <a:close/>
                  <a:moveTo>
                    <a:pt x="805" y="15827"/>
                  </a:moveTo>
                  <a:cubicBezTo>
                    <a:pt x="826" y="15802"/>
                    <a:pt x="826" y="15752"/>
                    <a:pt x="826" y="15727"/>
                  </a:cubicBezTo>
                  <a:cubicBezTo>
                    <a:pt x="826" y="15727"/>
                    <a:pt x="741" y="15727"/>
                    <a:pt x="805" y="15628"/>
                  </a:cubicBezTo>
                  <a:cubicBezTo>
                    <a:pt x="868" y="15553"/>
                    <a:pt x="911" y="15553"/>
                    <a:pt x="911" y="15553"/>
                  </a:cubicBezTo>
                  <a:cubicBezTo>
                    <a:pt x="911" y="15553"/>
                    <a:pt x="847" y="15578"/>
                    <a:pt x="784" y="15528"/>
                  </a:cubicBezTo>
                  <a:cubicBezTo>
                    <a:pt x="720" y="15503"/>
                    <a:pt x="657" y="15503"/>
                    <a:pt x="657" y="15453"/>
                  </a:cubicBezTo>
                  <a:cubicBezTo>
                    <a:pt x="657" y="15379"/>
                    <a:pt x="741" y="15329"/>
                    <a:pt x="657" y="15254"/>
                  </a:cubicBezTo>
                  <a:cubicBezTo>
                    <a:pt x="572" y="15180"/>
                    <a:pt x="572" y="15155"/>
                    <a:pt x="572" y="15080"/>
                  </a:cubicBezTo>
                  <a:cubicBezTo>
                    <a:pt x="572" y="15030"/>
                    <a:pt x="635" y="15105"/>
                    <a:pt x="614" y="15006"/>
                  </a:cubicBezTo>
                  <a:cubicBezTo>
                    <a:pt x="572" y="14906"/>
                    <a:pt x="593" y="14881"/>
                    <a:pt x="572" y="14856"/>
                  </a:cubicBezTo>
                  <a:cubicBezTo>
                    <a:pt x="551" y="14806"/>
                    <a:pt x="508" y="14757"/>
                    <a:pt x="508" y="14732"/>
                  </a:cubicBezTo>
                  <a:cubicBezTo>
                    <a:pt x="530" y="14707"/>
                    <a:pt x="487" y="14607"/>
                    <a:pt x="466" y="14607"/>
                  </a:cubicBezTo>
                  <a:cubicBezTo>
                    <a:pt x="445" y="14607"/>
                    <a:pt x="381" y="14558"/>
                    <a:pt x="424" y="14508"/>
                  </a:cubicBezTo>
                  <a:cubicBezTo>
                    <a:pt x="445" y="14433"/>
                    <a:pt x="508" y="14433"/>
                    <a:pt x="508" y="14408"/>
                  </a:cubicBezTo>
                  <a:cubicBezTo>
                    <a:pt x="508" y="14383"/>
                    <a:pt x="424" y="14433"/>
                    <a:pt x="403" y="14359"/>
                  </a:cubicBezTo>
                  <a:cubicBezTo>
                    <a:pt x="360" y="14284"/>
                    <a:pt x="381" y="14184"/>
                    <a:pt x="381" y="14159"/>
                  </a:cubicBezTo>
                  <a:cubicBezTo>
                    <a:pt x="381" y="14135"/>
                    <a:pt x="487" y="14085"/>
                    <a:pt x="530" y="14184"/>
                  </a:cubicBezTo>
                  <a:cubicBezTo>
                    <a:pt x="551" y="14284"/>
                    <a:pt x="614" y="14334"/>
                    <a:pt x="635" y="14383"/>
                  </a:cubicBezTo>
                  <a:cubicBezTo>
                    <a:pt x="657" y="14458"/>
                    <a:pt x="720" y="14533"/>
                    <a:pt x="763" y="14582"/>
                  </a:cubicBezTo>
                  <a:cubicBezTo>
                    <a:pt x="805" y="14632"/>
                    <a:pt x="890" y="14757"/>
                    <a:pt x="974" y="14831"/>
                  </a:cubicBezTo>
                  <a:cubicBezTo>
                    <a:pt x="1038" y="14881"/>
                    <a:pt x="995" y="14906"/>
                    <a:pt x="1017" y="15080"/>
                  </a:cubicBezTo>
                  <a:cubicBezTo>
                    <a:pt x="1017" y="15229"/>
                    <a:pt x="995" y="15304"/>
                    <a:pt x="1038" y="15404"/>
                  </a:cubicBezTo>
                  <a:cubicBezTo>
                    <a:pt x="1059" y="15528"/>
                    <a:pt x="1101" y="15478"/>
                    <a:pt x="1144" y="15578"/>
                  </a:cubicBezTo>
                  <a:cubicBezTo>
                    <a:pt x="1186" y="15653"/>
                    <a:pt x="1207" y="15653"/>
                    <a:pt x="1207" y="15777"/>
                  </a:cubicBezTo>
                  <a:cubicBezTo>
                    <a:pt x="1207" y="15876"/>
                    <a:pt x="1334" y="15852"/>
                    <a:pt x="1355" y="15926"/>
                  </a:cubicBezTo>
                  <a:cubicBezTo>
                    <a:pt x="1355" y="16026"/>
                    <a:pt x="1334" y="16026"/>
                    <a:pt x="1271" y="16100"/>
                  </a:cubicBezTo>
                  <a:cubicBezTo>
                    <a:pt x="1228" y="16150"/>
                    <a:pt x="1186" y="16175"/>
                    <a:pt x="1165" y="16175"/>
                  </a:cubicBezTo>
                  <a:cubicBezTo>
                    <a:pt x="1123" y="16175"/>
                    <a:pt x="1080" y="16150"/>
                    <a:pt x="1059" y="16125"/>
                  </a:cubicBezTo>
                  <a:cubicBezTo>
                    <a:pt x="995" y="16076"/>
                    <a:pt x="890" y="15926"/>
                    <a:pt x="805" y="15827"/>
                  </a:cubicBezTo>
                  <a:close/>
                  <a:moveTo>
                    <a:pt x="18741" y="16996"/>
                  </a:moveTo>
                  <a:cubicBezTo>
                    <a:pt x="18720" y="16996"/>
                    <a:pt x="18720" y="16996"/>
                    <a:pt x="18699" y="16971"/>
                  </a:cubicBezTo>
                  <a:cubicBezTo>
                    <a:pt x="18678" y="16947"/>
                    <a:pt x="18614" y="16872"/>
                    <a:pt x="18614" y="16847"/>
                  </a:cubicBezTo>
                  <a:cubicBezTo>
                    <a:pt x="18614" y="16847"/>
                    <a:pt x="18572" y="16822"/>
                    <a:pt x="18572" y="16822"/>
                  </a:cubicBezTo>
                  <a:cubicBezTo>
                    <a:pt x="18572" y="16822"/>
                    <a:pt x="18508" y="16947"/>
                    <a:pt x="18508" y="16996"/>
                  </a:cubicBezTo>
                  <a:cubicBezTo>
                    <a:pt x="18508" y="17021"/>
                    <a:pt x="18593" y="17046"/>
                    <a:pt x="18614" y="17071"/>
                  </a:cubicBezTo>
                  <a:cubicBezTo>
                    <a:pt x="18635" y="17071"/>
                    <a:pt x="18678" y="17096"/>
                    <a:pt x="18699" y="17096"/>
                  </a:cubicBezTo>
                  <a:cubicBezTo>
                    <a:pt x="18720" y="17121"/>
                    <a:pt x="18741" y="17096"/>
                    <a:pt x="18763" y="17096"/>
                  </a:cubicBezTo>
                  <a:cubicBezTo>
                    <a:pt x="18763" y="17096"/>
                    <a:pt x="18763" y="17096"/>
                    <a:pt x="18763" y="17096"/>
                  </a:cubicBezTo>
                  <a:cubicBezTo>
                    <a:pt x="18805" y="17096"/>
                    <a:pt x="18847" y="17021"/>
                    <a:pt x="18932" y="17096"/>
                  </a:cubicBezTo>
                  <a:cubicBezTo>
                    <a:pt x="19038" y="17146"/>
                    <a:pt x="19080" y="17171"/>
                    <a:pt x="19144" y="17146"/>
                  </a:cubicBezTo>
                  <a:cubicBezTo>
                    <a:pt x="19228" y="17096"/>
                    <a:pt x="19123" y="16897"/>
                    <a:pt x="19207" y="16872"/>
                  </a:cubicBezTo>
                  <a:cubicBezTo>
                    <a:pt x="19271" y="16822"/>
                    <a:pt x="19355" y="16723"/>
                    <a:pt x="19250" y="16747"/>
                  </a:cubicBezTo>
                  <a:cubicBezTo>
                    <a:pt x="19165" y="16747"/>
                    <a:pt x="19165" y="16747"/>
                    <a:pt x="19059" y="16847"/>
                  </a:cubicBezTo>
                  <a:cubicBezTo>
                    <a:pt x="18974" y="16922"/>
                    <a:pt x="18932" y="16947"/>
                    <a:pt x="18847" y="16947"/>
                  </a:cubicBezTo>
                  <a:cubicBezTo>
                    <a:pt x="18805" y="16947"/>
                    <a:pt x="18763" y="16971"/>
                    <a:pt x="18741" y="16996"/>
                  </a:cubicBezTo>
                  <a:close/>
                  <a:moveTo>
                    <a:pt x="1440" y="15976"/>
                  </a:moveTo>
                  <a:cubicBezTo>
                    <a:pt x="1440" y="15901"/>
                    <a:pt x="1398" y="15802"/>
                    <a:pt x="1377" y="15727"/>
                  </a:cubicBezTo>
                  <a:cubicBezTo>
                    <a:pt x="1355" y="15653"/>
                    <a:pt x="1419" y="15528"/>
                    <a:pt x="1419" y="15528"/>
                  </a:cubicBezTo>
                  <a:cubicBezTo>
                    <a:pt x="1419" y="15528"/>
                    <a:pt x="1334" y="15603"/>
                    <a:pt x="1292" y="15578"/>
                  </a:cubicBezTo>
                  <a:cubicBezTo>
                    <a:pt x="1250" y="15553"/>
                    <a:pt x="1228" y="15503"/>
                    <a:pt x="1250" y="15429"/>
                  </a:cubicBezTo>
                  <a:cubicBezTo>
                    <a:pt x="1292" y="15354"/>
                    <a:pt x="1334" y="15279"/>
                    <a:pt x="1334" y="15279"/>
                  </a:cubicBezTo>
                  <a:cubicBezTo>
                    <a:pt x="1334" y="15279"/>
                    <a:pt x="1186" y="15329"/>
                    <a:pt x="1165" y="15329"/>
                  </a:cubicBezTo>
                  <a:cubicBezTo>
                    <a:pt x="1144" y="15304"/>
                    <a:pt x="1144" y="15180"/>
                    <a:pt x="1165" y="15130"/>
                  </a:cubicBezTo>
                  <a:cubicBezTo>
                    <a:pt x="1165" y="15055"/>
                    <a:pt x="1250" y="14981"/>
                    <a:pt x="1250" y="14981"/>
                  </a:cubicBezTo>
                  <a:cubicBezTo>
                    <a:pt x="1250" y="14981"/>
                    <a:pt x="1165" y="15006"/>
                    <a:pt x="1165" y="14956"/>
                  </a:cubicBezTo>
                  <a:cubicBezTo>
                    <a:pt x="1165" y="14931"/>
                    <a:pt x="1101" y="14856"/>
                    <a:pt x="1080" y="14831"/>
                  </a:cubicBezTo>
                  <a:cubicBezTo>
                    <a:pt x="1038" y="14806"/>
                    <a:pt x="911" y="14707"/>
                    <a:pt x="890" y="14657"/>
                  </a:cubicBezTo>
                  <a:cubicBezTo>
                    <a:pt x="890" y="14607"/>
                    <a:pt x="826" y="14533"/>
                    <a:pt x="805" y="14533"/>
                  </a:cubicBezTo>
                  <a:cubicBezTo>
                    <a:pt x="784" y="14508"/>
                    <a:pt x="868" y="14433"/>
                    <a:pt x="826" y="14383"/>
                  </a:cubicBezTo>
                  <a:cubicBezTo>
                    <a:pt x="805" y="14359"/>
                    <a:pt x="720" y="14334"/>
                    <a:pt x="699" y="14309"/>
                  </a:cubicBezTo>
                  <a:cubicBezTo>
                    <a:pt x="678" y="14284"/>
                    <a:pt x="678" y="14184"/>
                    <a:pt x="678" y="14159"/>
                  </a:cubicBezTo>
                  <a:cubicBezTo>
                    <a:pt x="657" y="14110"/>
                    <a:pt x="657" y="14035"/>
                    <a:pt x="699" y="14035"/>
                  </a:cubicBezTo>
                  <a:cubicBezTo>
                    <a:pt x="720" y="14035"/>
                    <a:pt x="741" y="13985"/>
                    <a:pt x="741" y="13960"/>
                  </a:cubicBezTo>
                  <a:cubicBezTo>
                    <a:pt x="741" y="13935"/>
                    <a:pt x="614" y="13935"/>
                    <a:pt x="657" y="13861"/>
                  </a:cubicBezTo>
                  <a:cubicBezTo>
                    <a:pt x="678" y="13761"/>
                    <a:pt x="741" y="13886"/>
                    <a:pt x="741" y="13886"/>
                  </a:cubicBezTo>
                  <a:cubicBezTo>
                    <a:pt x="741" y="13886"/>
                    <a:pt x="720" y="13861"/>
                    <a:pt x="763" y="13811"/>
                  </a:cubicBezTo>
                  <a:cubicBezTo>
                    <a:pt x="826" y="13736"/>
                    <a:pt x="805" y="13687"/>
                    <a:pt x="890" y="13687"/>
                  </a:cubicBezTo>
                  <a:cubicBezTo>
                    <a:pt x="953" y="13687"/>
                    <a:pt x="1101" y="13662"/>
                    <a:pt x="1038" y="13637"/>
                  </a:cubicBezTo>
                  <a:cubicBezTo>
                    <a:pt x="974" y="13612"/>
                    <a:pt x="868" y="13587"/>
                    <a:pt x="847" y="13612"/>
                  </a:cubicBezTo>
                  <a:cubicBezTo>
                    <a:pt x="826" y="13637"/>
                    <a:pt x="868" y="13488"/>
                    <a:pt x="826" y="13463"/>
                  </a:cubicBezTo>
                  <a:cubicBezTo>
                    <a:pt x="805" y="13438"/>
                    <a:pt x="847" y="13413"/>
                    <a:pt x="868" y="13388"/>
                  </a:cubicBezTo>
                  <a:cubicBezTo>
                    <a:pt x="890" y="13338"/>
                    <a:pt x="932" y="13313"/>
                    <a:pt x="890" y="13264"/>
                  </a:cubicBezTo>
                  <a:cubicBezTo>
                    <a:pt x="847" y="13239"/>
                    <a:pt x="890" y="13164"/>
                    <a:pt x="868" y="13164"/>
                  </a:cubicBezTo>
                  <a:cubicBezTo>
                    <a:pt x="826" y="13164"/>
                    <a:pt x="720" y="13264"/>
                    <a:pt x="699" y="13264"/>
                  </a:cubicBezTo>
                  <a:cubicBezTo>
                    <a:pt x="678" y="13288"/>
                    <a:pt x="657" y="13214"/>
                    <a:pt x="678" y="13164"/>
                  </a:cubicBezTo>
                  <a:cubicBezTo>
                    <a:pt x="720" y="13089"/>
                    <a:pt x="805" y="13089"/>
                    <a:pt x="805" y="13065"/>
                  </a:cubicBezTo>
                  <a:cubicBezTo>
                    <a:pt x="805" y="13040"/>
                    <a:pt x="826" y="12990"/>
                    <a:pt x="826" y="12990"/>
                  </a:cubicBezTo>
                  <a:cubicBezTo>
                    <a:pt x="847" y="12965"/>
                    <a:pt x="890" y="12890"/>
                    <a:pt x="890" y="12865"/>
                  </a:cubicBezTo>
                  <a:cubicBezTo>
                    <a:pt x="911" y="12865"/>
                    <a:pt x="890" y="12791"/>
                    <a:pt x="805" y="12841"/>
                  </a:cubicBezTo>
                  <a:cubicBezTo>
                    <a:pt x="720" y="12865"/>
                    <a:pt x="699" y="12791"/>
                    <a:pt x="657" y="12841"/>
                  </a:cubicBezTo>
                  <a:cubicBezTo>
                    <a:pt x="635" y="12865"/>
                    <a:pt x="593" y="12766"/>
                    <a:pt x="593" y="12691"/>
                  </a:cubicBezTo>
                  <a:cubicBezTo>
                    <a:pt x="593" y="12617"/>
                    <a:pt x="551" y="12517"/>
                    <a:pt x="593" y="12542"/>
                  </a:cubicBezTo>
                  <a:cubicBezTo>
                    <a:pt x="657" y="12542"/>
                    <a:pt x="699" y="12641"/>
                    <a:pt x="699" y="12592"/>
                  </a:cubicBezTo>
                  <a:cubicBezTo>
                    <a:pt x="699" y="12542"/>
                    <a:pt x="741" y="12492"/>
                    <a:pt x="741" y="12492"/>
                  </a:cubicBezTo>
                  <a:cubicBezTo>
                    <a:pt x="763" y="12517"/>
                    <a:pt x="784" y="12567"/>
                    <a:pt x="784" y="12492"/>
                  </a:cubicBezTo>
                  <a:cubicBezTo>
                    <a:pt x="784" y="12442"/>
                    <a:pt x="805" y="12393"/>
                    <a:pt x="805" y="12343"/>
                  </a:cubicBezTo>
                  <a:cubicBezTo>
                    <a:pt x="784" y="12293"/>
                    <a:pt x="847" y="12218"/>
                    <a:pt x="847" y="12169"/>
                  </a:cubicBezTo>
                  <a:cubicBezTo>
                    <a:pt x="868" y="12144"/>
                    <a:pt x="974" y="12019"/>
                    <a:pt x="974" y="12019"/>
                  </a:cubicBezTo>
                  <a:cubicBezTo>
                    <a:pt x="974" y="12019"/>
                    <a:pt x="1059" y="11870"/>
                    <a:pt x="1080" y="11870"/>
                  </a:cubicBezTo>
                  <a:cubicBezTo>
                    <a:pt x="1123" y="11870"/>
                    <a:pt x="1165" y="11746"/>
                    <a:pt x="1207" y="11671"/>
                  </a:cubicBezTo>
                  <a:cubicBezTo>
                    <a:pt x="1250" y="11596"/>
                    <a:pt x="1250" y="11522"/>
                    <a:pt x="1228" y="11472"/>
                  </a:cubicBezTo>
                  <a:cubicBezTo>
                    <a:pt x="1207" y="11422"/>
                    <a:pt x="1207" y="11323"/>
                    <a:pt x="1165" y="11223"/>
                  </a:cubicBezTo>
                  <a:cubicBezTo>
                    <a:pt x="1101" y="11099"/>
                    <a:pt x="1059" y="10974"/>
                    <a:pt x="1059" y="10974"/>
                  </a:cubicBezTo>
                  <a:cubicBezTo>
                    <a:pt x="1059" y="10974"/>
                    <a:pt x="1186" y="10029"/>
                    <a:pt x="1186" y="9879"/>
                  </a:cubicBezTo>
                  <a:cubicBezTo>
                    <a:pt x="1186" y="9730"/>
                    <a:pt x="1144" y="9655"/>
                    <a:pt x="1144" y="9531"/>
                  </a:cubicBezTo>
                  <a:cubicBezTo>
                    <a:pt x="1144" y="9431"/>
                    <a:pt x="1186" y="9182"/>
                    <a:pt x="1186" y="9158"/>
                  </a:cubicBezTo>
                  <a:cubicBezTo>
                    <a:pt x="1207" y="9158"/>
                    <a:pt x="1144" y="9083"/>
                    <a:pt x="1017" y="9083"/>
                  </a:cubicBezTo>
                  <a:cubicBezTo>
                    <a:pt x="868" y="9083"/>
                    <a:pt x="847" y="9182"/>
                    <a:pt x="847" y="9182"/>
                  </a:cubicBezTo>
                  <a:cubicBezTo>
                    <a:pt x="614" y="9133"/>
                    <a:pt x="614" y="9133"/>
                    <a:pt x="614" y="9133"/>
                  </a:cubicBezTo>
                  <a:cubicBezTo>
                    <a:pt x="657" y="9033"/>
                    <a:pt x="657" y="9033"/>
                    <a:pt x="657" y="9033"/>
                  </a:cubicBezTo>
                  <a:cubicBezTo>
                    <a:pt x="635" y="8486"/>
                    <a:pt x="635" y="8486"/>
                    <a:pt x="635" y="8486"/>
                  </a:cubicBezTo>
                  <a:cubicBezTo>
                    <a:pt x="635" y="8486"/>
                    <a:pt x="657" y="8361"/>
                    <a:pt x="699" y="8312"/>
                  </a:cubicBezTo>
                  <a:cubicBezTo>
                    <a:pt x="741" y="8287"/>
                    <a:pt x="678" y="8237"/>
                    <a:pt x="572" y="8237"/>
                  </a:cubicBezTo>
                  <a:cubicBezTo>
                    <a:pt x="466" y="8237"/>
                    <a:pt x="508" y="8237"/>
                    <a:pt x="487" y="8137"/>
                  </a:cubicBezTo>
                  <a:cubicBezTo>
                    <a:pt x="487" y="8038"/>
                    <a:pt x="403" y="8013"/>
                    <a:pt x="403" y="8013"/>
                  </a:cubicBezTo>
                  <a:cubicBezTo>
                    <a:pt x="3134" y="4479"/>
                    <a:pt x="3134" y="4479"/>
                    <a:pt x="3134" y="4479"/>
                  </a:cubicBezTo>
                  <a:cubicBezTo>
                    <a:pt x="3134" y="4479"/>
                    <a:pt x="3134" y="4479"/>
                    <a:pt x="3134" y="4479"/>
                  </a:cubicBezTo>
                  <a:cubicBezTo>
                    <a:pt x="3198" y="4529"/>
                    <a:pt x="3304" y="4629"/>
                    <a:pt x="3325" y="4778"/>
                  </a:cubicBezTo>
                  <a:cubicBezTo>
                    <a:pt x="3346" y="4902"/>
                    <a:pt x="3346" y="5052"/>
                    <a:pt x="3410" y="5151"/>
                  </a:cubicBezTo>
                  <a:cubicBezTo>
                    <a:pt x="3494" y="5276"/>
                    <a:pt x="3537" y="5300"/>
                    <a:pt x="3537" y="5325"/>
                  </a:cubicBezTo>
                  <a:cubicBezTo>
                    <a:pt x="3537" y="5375"/>
                    <a:pt x="3537" y="5500"/>
                    <a:pt x="3579" y="5500"/>
                  </a:cubicBezTo>
                  <a:cubicBezTo>
                    <a:pt x="3600" y="5500"/>
                    <a:pt x="3579" y="5425"/>
                    <a:pt x="3558" y="5375"/>
                  </a:cubicBezTo>
                  <a:cubicBezTo>
                    <a:pt x="3558" y="5325"/>
                    <a:pt x="3600" y="5300"/>
                    <a:pt x="3621" y="5251"/>
                  </a:cubicBezTo>
                  <a:cubicBezTo>
                    <a:pt x="3664" y="5226"/>
                    <a:pt x="3706" y="5176"/>
                    <a:pt x="3727" y="5201"/>
                  </a:cubicBezTo>
                  <a:cubicBezTo>
                    <a:pt x="3727" y="5251"/>
                    <a:pt x="3791" y="5251"/>
                    <a:pt x="3812" y="5251"/>
                  </a:cubicBezTo>
                  <a:cubicBezTo>
                    <a:pt x="3833" y="5226"/>
                    <a:pt x="3854" y="5251"/>
                    <a:pt x="3918" y="5226"/>
                  </a:cubicBezTo>
                  <a:cubicBezTo>
                    <a:pt x="3960" y="5201"/>
                    <a:pt x="3960" y="5276"/>
                    <a:pt x="3960" y="5350"/>
                  </a:cubicBezTo>
                  <a:cubicBezTo>
                    <a:pt x="3960" y="5400"/>
                    <a:pt x="4024" y="5450"/>
                    <a:pt x="4066" y="5400"/>
                  </a:cubicBezTo>
                  <a:cubicBezTo>
                    <a:pt x="4108" y="5375"/>
                    <a:pt x="4130" y="5325"/>
                    <a:pt x="4193" y="5375"/>
                  </a:cubicBezTo>
                  <a:cubicBezTo>
                    <a:pt x="4235" y="5425"/>
                    <a:pt x="4299" y="5450"/>
                    <a:pt x="4341" y="5425"/>
                  </a:cubicBezTo>
                  <a:cubicBezTo>
                    <a:pt x="4384" y="5425"/>
                    <a:pt x="4405" y="5400"/>
                    <a:pt x="4426" y="5425"/>
                  </a:cubicBezTo>
                  <a:cubicBezTo>
                    <a:pt x="4447" y="5425"/>
                    <a:pt x="4511" y="5375"/>
                    <a:pt x="4532" y="5400"/>
                  </a:cubicBezTo>
                  <a:cubicBezTo>
                    <a:pt x="4574" y="5425"/>
                    <a:pt x="4617" y="5450"/>
                    <a:pt x="4617" y="5450"/>
                  </a:cubicBezTo>
                  <a:cubicBezTo>
                    <a:pt x="4638" y="5450"/>
                    <a:pt x="4723" y="5524"/>
                    <a:pt x="4638" y="5549"/>
                  </a:cubicBezTo>
                  <a:cubicBezTo>
                    <a:pt x="4574" y="5574"/>
                    <a:pt x="4490" y="5599"/>
                    <a:pt x="4426" y="5574"/>
                  </a:cubicBezTo>
                  <a:cubicBezTo>
                    <a:pt x="4363" y="5549"/>
                    <a:pt x="4320" y="5549"/>
                    <a:pt x="4257" y="5524"/>
                  </a:cubicBezTo>
                  <a:cubicBezTo>
                    <a:pt x="4214" y="5524"/>
                    <a:pt x="4130" y="5524"/>
                    <a:pt x="4066" y="5524"/>
                  </a:cubicBezTo>
                  <a:cubicBezTo>
                    <a:pt x="4003" y="5549"/>
                    <a:pt x="3939" y="5599"/>
                    <a:pt x="3897" y="5624"/>
                  </a:cubicBezTo>
                  <a:cubicBezTo>
                    <a:pt x="3833" y="5674"/>
                    <a:pt x="3875" y="5699"/>
                    <a:pt x="3897" y="5724"/>
                  </a:cubicBezTo>
                  <a:cubicBezTo>
                    <a:pt x="3939" y="5748"/>
                    <a:pt x="3918" y="5699"/>
                    <a:pt x="3960" y="5674"/>
                  </a:cubicBezTo>
                  <a:cubicBezTo>
                    <a:pt x="4003" y="5624"/>
                    <a:pt x="4087" y="5624"/>
                    <a:pt x="4108" y="5624"/>
                  </a:cubicBezTo>
                  <a:cubicBezTo>
                    <a:pt x="4130" y="5599"/>
                    <a:pt x="4214" y="5599"/>
                    <a:pt x="4235" y="5624"/>
                  </a:cubicBezTo>
                  <a:cubicBezTo>
                    <a:pt x="4278" y="5674"/>
                    <a:pt x="4320" y="5748"/>
                    <a:pt x="4341" y="5724"/>
                  </a:cubicBezTo>
                  <a:cubicBezTo>
                    <a:pt x="4363" y="5724"/>
                    <a:pt x="4341" y="5624"/>
                    <a:pt x="4447" y="5624"/>
                  </a:cubicBezTo>
                  <a:cubicBezTo>
                    <a:pt x="4532" y="5599"/>
                    <a:pt x="4595" y="5624"/>
                    <a:pt x="4595" y="5649"/>
                  </a:cubicBezTo>
                  <a:cubicBezTo>
                    <a:pt x="4617" y="5674"/>
                    <a:pt x="4574" y="5748"/>
                    <a:pt x="4638" y="5748"/>
                  </a:cubicBezTo>
                  <a:cubicBezTo>
                    <a:pt x="4701" y="5773"/>
                    <a:pt x="4786" y="5649"/>
                    <a:pt x="4828" y="5649"/>
                  </a:cubicBezTo>
                  <a:cubicBezTo>
                    <a:pt x="4850" y="5624"/>
                    <a:pt x="4913" y="5699"/>
                    <a:pt x="4913" y="5599"/>
                  </a:cubicBezTo>
                  <a:cubicBezTo>
                    <a:pt x="4934" y="5524"/>
                    <a:pt x="4913" y="5450"/>
                    <a:pt x="4955" y="5450"/>
                  </a:cubicBezTo>
                  <a:cubicBezTo>
                    <a:pt x="4998" y="5450"/>
                    <a:pt x="5019" y="5574"/>
                    <a:pt x="5019" y="5674"/>
                  </a:cubicBezTo>
                  <a:cubicBezTo>
                    <a:pt x="4998" y="5748"/>
                    <a:pt x="4955" y="5798"/>
                    <a:pt x="4955" y="5923"/>
                  </a:cubicBezTo>
                  <a:cubicBezTo>
                    <a:pt x="4955" y="6047"/>
                    <a:pt x="4955" y="6171"/>
                    <a:pt x="4998" y="6171"/>
                  </a:cubicBezTo>
                  <a:cubicBezTo>
                    <a:pt x="5040" y="6196"/>
                    <a:pt x="5104" y="6072"/>
                    <a:pt x="5188" y="5997"/>
                  </a:cubicBezTo>
                  <a:cubicBezTo>
                    <a:pt x="5273" y="5898"/>
                    <a:pt x="5337" y="5972"/>
                    <a:pt x="5315" y="5997"/>
                  </a:cubicBezTo>
                  <a:cubicBezTo>
                    <a:pt x="5294" y="6022"/>
                    <a:pt x="5231" y="6097"/>
                    <a:pt x="5231" y="6196"/>
                  </a:cubicBezTo>
                  <a:cubicBezTo>
                    <a:pt x="5231" y="6296"/>
                    <a:pt x="5315" y="6371"/>
                    <a:pt x="5379" y="6296"/>
                  </a:cubicBezTo>
                  <a:cubicBezTo>
                    <a:pt x="5421" y="6221"/>
                    <a:pt x="5506" y="6171"/>
                    <a:pt x="5548" y="6221"/>
                  </a:cubicBezTo>
                  <a:cubicBezTo>
                    <a:pt x="5591" y="6271"/>
                    <a:pt x="5697" y="6395"/>
                    <a:pt x="5718" y="6445"/>
                  </a:cubicBezTo>
                  <a:cubicBezTo>
                    <a:pt x="5739" y="6495"/>
                    <a:pt x="5739" y="6570"/>
                    <a:pt x="5781" y="6644"/>
                  </a:cubicBezTo>
                  <a:cubicBezTo>
                    <a:pt x="5824" y="6719"/>
                    <a:pt x="5930" y="6769"/>
                    <a:pt x="5951" y="6818"/>
                  </a:cubicBezTo>
                  <a:cubicBezTo>
                    <a:pt x="5972" y="6868"/>
                    <a:pt x="5993" y="6943"/>
                    <a:pt x="6057" y="7018"/>
                  </a:cubicBezTo>
                  <a:cubicBezTo>
                    <a:pt x="6120" y="7092"/>
                    <a:pt x="6205" y="7167"/>
                    <a:pt x="6268" y="7142"/>
                  </a:cubicBezTo>
                  <a:cubicBezTo>
                    <a:pt x="6311" y="7142"/>
                    <a:pt x="6395" y="7142"/>
                    <a:pt x="6438" y="7241"/>
                  </a:cubicBezTo>
                  <a:cubicBezTo>
                    <a:pt x="6480" y="7316"/>
                    <a:pt x="6523" y="7465"/>
                    <a:pt x="6523" y="7515"/>
                  </a:cubicBezTo>
                  <a:cubicBezTo>
                    <a:pt x="6523" y="7565"/>
                    <a:pt x="6438" y="7515"/>
                    <a:pt x="6353" y="7565"/>
                  </a:cubicBezTo>
                  <a:cubicBezTo>
                    <a:pt x="6268" y="7615"/>
                    <a:pt x="6205" y="7665"/>
                    <a:pt x="6247" y="7689"/>
                  </a:cubicBezTo>
                  <a:cubicBezTo>
                    <a:pt x="6268" y="7739"/>
                    <a:pt x="6544" y="7963"/>
                    <a:pt x="6671" y="7963"/>
                  </a:cubicBezTo>
                  <a:cubicBezTo>
                    <a:pt x="6819" y="7938"/>
                    <a:pt x="6883" y="7963"/>
                    <a:pt x="6967" y="7963"/>
                  </a:cubicBezTo>
                  <a:cubicBezTo>
                    <a:pt x="7073" y="7938"/>
                    <a:pt x="7073" y="7938"/>
                    <a:pt x="7115" y="8038"/>
                  </a:cubicBezTo>
                  <a:cubicBezTo>
                    <a:pt x="7158" y="8162"/>
                    <a:pt x="7264" y="8237"/>
                    <a:pt x="7264" y="8237"/>
                  </a:cubicBezTo>
                  <a:cubicBezTo>
                    <a:pt x="7285" y="8237"/>
                    <a:pt x="7306" y="8287"/>
                    <a:pt x="7306" y="8312"/>
                  </a:cubicBezTo>
                  <a:cubicBezTo>
                    <a:pt x="7306" y="8361"/>
                    <a:pt x="7370" y="8436"/>
                    <a:pt x="7327" y="8461"/>
                  </a:cubicBezTo>
                  <a:cubicBezTo>
                    <a:pt x="7285" y="8461"/>
                    <a:pt x="7264" y="8535"/>
                    <a:pt x="7264" y="8560"/>
                  </a:cubicBezTo>
                  <a:cubicBezTo>
                    <a:pt x="7285" y="8610"/>
                    <a:pt x="7285" y="8635"/>
                    <a:pt x="7370" y="8610"/>
                  </a:cubicBezTo>
                  <a:cubicBezTo>
                    <a:pt x="7433" y="8585"/>
                    <a:pt x="7412" y="8535"/>
                    <a:pt x="7412" y="8461"/>
                  </a:cubicBezTo>
                  <a:cubicBezTo>
                    <a:pt x="7412" y="8411"/>
                    <a:pt x="7391" y="8312"/>
                    <a:pt x="7391" y="8262"/>
                  </a:cubicBezTo>
                  <a:cubicBezTo>
                    <a:pt x="7370" y="8212"/>
                    <a:pt x="7348" y="8137"/>
                    <a:pt x="7391" y="8088"/>
                  </a:cubicBezTo>
                  <a:cubicBezTo>
                    <a:pt x="7454" y="8038"/>
                    <a:pt x="7497" y="8013"/>
                    <a:pt x="7539" y="8013"/>
                  </a:cubicBezTo>
                  <a:cubicBezTo>
                    <a:pt x="7603" y="8013"/>
                    <a:pt x="7666" y="7963"/>
                    <a:pt x="7687" y="7938"/>
                  </a:cubicBezTo>
                  <a:cubicBezTo>
                    <a:pt x="7730" y="7913"/>
                    <a:pt x="7772" y="7888"/>
                    <a:pt x="7793" y="7864"/>
                  </a:cubicBezTo>
                  <a:cubicBezTo>
                    <a:pt x="7814" y="7864"/>
                    <a:pt x="7835" y="7789"/>
                    <a:pt x="7772" y="7789"/>
                  </a:cubicBezTo>
                  <a:cubicBezTo>
                    <a:pt x="7708" y="7814"/>
                    <a:pt x="7687" y="7839"/>
                    <a:pt x="7666" y="7888"/>
                  </a:cubicBezTo>
                  <a:cubicBezTo>
                    <a:pt x="7624" y="7913"/>
                    <a:pt x="7581" y="7888"/>
                    <a:pt x="7539" y="7888"/>
                  </a:cubicBezTo>
                  <a:cubicBezTo>
                    <a:pt x="7518" y="7888"/>
                    <a:pt x="7454" y="7888"/>
                    <a:pt x="7454" y="7913"/>
                  </a:cubicBezTo>
                  <a:cubicBezTo>
                    <a:pt x="7454" y="7938"/>
                    <a:pt x="7391" y="7963"/>
                    <a:pt x="7370" y="7938"/>
                  </a:cubicBezTo>
                  <a:cubicBezTo>
                    <a:pt x="7348" y="7913"/>
                    <a:pt x="7306" y="7913"/>
                    <a:pt x="7327" y="7839"/>
                  </a:cubicBezTo>
                  <a:cubicBezTo>
                    <a:pt x="7327" y="7789"/>
                    <a:pt x="7327" y="7739"/>
                    <a:pt x="7412" y="7714"/>
                  </a:cubicBezTo>
                  <a:cubicBezTo>
                    <a:pt x="7497" y="7689"/>
                    <a:pt x="7603" y="7689"/>
                    <a:pt x="7645" y="7689"/>
                  </a:cubicBezTo>
                  <a:cubicBezTo>
                    <a:pt x="7687" y="7665"/>
                    <a:pt x="7730" y="7640"/>
                    <a:pt x="7772" y="7640"/>
                  </a:cubicBezTo>
                  <a:cubicBezTo>
                    <a:pt x="7835" y="7640"/>
                    <a:pt x="7857" y="7689"/>
                    <a:pt x="7857" y="7764"/>
                  </a:cubicBezTo>
                  <a:cubicBezTo>
                    <a:pt x="7857" y="7814"/>
                    <a:pt x="7857" y="7913"/>
                    <a:pt x="7878" y="7938"/>
                  </a:cubicBezTo>
                  <a:cubicBezTo>
                    <a:pt x="7920" y="7963"/>
                    <a:pt x="7941" y="7963"/>
                    <a:pt x="7963" y="8038"/>
                  </a:cubicBezTo>
                  <a:cubicBezTo>
                    <a:pt x="7963" y="8088"/>
                    <a:pt x="7963" y="8162"/>
                    <a:pt x="8026" y="8162"/>
                  </a:cubicBezTo>
                  <a:cubicBezTo>
                    <a:pt x="8090" y="8162"/>
                    <a:pt x="8174" y="8112"/>
                    <a:pt x="8195" y="8187"/>
                  </a:cubicBezTo>
                  <a:cubicBezTo>
                    <a:pt x="8217" y="8262"/>
                    <a:pt x="8344" y="8361"/>
                    <a:pt x="8365" y="8386"/>
                  </a:cubicBezTo>
                  <a:cubicBezTo>
                    <a:pt x="8407" y="8386"/>
                    <a:pt x="8640" y="8361"/>
                    <a:pt x="8683" y="8361"/>
                  </a:cubicBezTo>
                  <a:cubicBezTo>
                    <a:pt x="8725" y="8361"/>
                    <a:pt x="8788" y="8411"/>
                    <a:pt x="8831" y="8436"/>
                  </a:cubicBezTo>
                  <a:cubicBezTo>
                    <a:pt x="8873" y="8436"/>
                    <a:pt x="8937" y="8436"/>
                    <a:pt x="8937" y="8411"/>
                  </a:cubicBezTo>
                  <a:cubicBezTo>
                    <a:pt x="8958" y="8361"/>
                    <a:pt x="9000" y="8411"/>
                    <a:pt x="9021" y="8436"/>
                  </a:cubicBezTo>
                  <a:cubicBezTo>
                    <a:pt x="9043" y="8461"/>
                    <a:pt x="9085" y="8511"/>
                    <a:pt x="9148" y="8486"/>
                  </a:cubicBezTo>
                  <a:cubicBezTo>
                    <a:pt x="9191" y="8461"/>
                    <a:pt x="9191" y="8386"/>
                    <a:pt x="9127" y="8336"/>
                  </a:cubicBezTo>
                  <a:cubicBezTo>
                    <a:pt x="9085" y="8312"/>
                    <a:pt x="9043" y="8386"/>
                    <a:pt x="9021" y="8386"/>
                  </a:cubicBezTo>
                  <a:cubicBezTo>
                    <a:pt x="8979" y="8386"/>
                    <a:pt x="8958" y="8312"/>
                    <a:pt x="8958" y="8287"/>
                  </a:cubicBezTo>
                  <a:cubicBezTo>
                    <a:pt x="8958" y="8262"/>
                    <a:pt x="8958" y="8212"/>
                    <a:pt x="8979" y="8187"/>
                  </a:cubicBezTo>
                  <a:cubicBezTo>
                    <a:pt x="8979" y="8162"/>
                    <a:pt x="8979" y="8137"/>
                    <a:pt x="9000" y="8137"/>
                  </a:cubicBezTo>
                  <a:cubicBezTo>
                    <a:pt x="9021" y="8137"/>
                    <a:pt x="9064" y="8063"/>
                    <a:pt x="9106" y="8063"/>
                  </a:cubicBezTo>
                  <a:cubicBezTo>
                    <a:pt x="9127" y="8063"/>
                    <a:pt x="9170" y="8112"/>
                    <a:pt x="9212" y="8162"/>
                  </a:cubicBezTo>
                  <a:cubicBezTo>
                    <a:pt x="9275" y="8237"/>
                    <a:pt x="9254" y="8262"/>
                    <a:pt x="9275" y="8287"/>
                  </a:cubicBezTo>
                  <a:cubicBezTo>
                    <a:pt x="9297" y="8336"/>
                    <a:pt x="9360" y="8287"/>
                    <a:pt x="9339" y="8386"/>
                  </a:cubicBezTo>
                  <a:cubicBezTo>
                    <a:pt x="9297" y="8486"/>
                    <a:pt x="9254" y="8511"/>
                    <a:pt x="9275" y="8585"/>
                  </a:cubicBezTo>
                  <a:cubicBezTo>
                    <a:pt x="9318" y="8660"/>
                    <a:pt x="9381" y="8710"/>
                    <a:pt x="9381" y="8759"/>
                  </a:cubicBezTo>
                  <a:cubicBezTo>
                    <a:pt x="9381" y="8784"/>
                    <a:pt x="9360" y="8809"/>
                    <a:pt x="9339" y="8834"/>
                  </a:cubicBezTo>
                  <a:cubicBezTo>
                    <a:pt x="9318" y="8859"/>
                    <a:pt x="9360" y="8934"/>
                    <a:pt x="9360" y="8983"/>
                  </a:cubicBezTo>
                  <a:cubicBezTo>
                    <a:pt x="9360" y="9008"/>
                    <a:pt x="9381" y="9033"/>
                    <a:pt x="9381" y="9033"/>
                  </a:cubicBezTo>
                  <a:cubicBezTo>
                    <a:pt x="9381" y="9033"/>
                    <a:pt x="9381" y="8884"/>
                    <a:pt x="9403" y="8884"/>
                  </a:cubicBezTo>
                  <a:cubicBezTo>
                    <a:pt x="9445" y="8884"/>
                    <a:pt x="9466" y="8809"/>
                    <a:pt x="9466" y="8784"/>
                  </a:cubicBezTo>
                  <a:cubicBezTo>
                    <a:pt x="9466" y="8759"/>
                    <a:pt x="9466" y="8685"/>
                    <a:pt x="9466" y="8635"/>
                  </a:cubicBezTo>
                  <a:cubicBezTo>
                    <a:pt x="9445" y="8585"/>
                    <a:pt x="9466" y="8560"/>
                    <a:pt x="9445" y="8511"/>
                  </a:cubicBezTo>
                  <a:cubicBezTo>
                    <a:pt x="9403" y="8436"/>
                    <a:pt x="9403" y="8336"/>
                    <a:pt x="9487" y="8312"/>
                  </a:cubicBezTo>
                  <a:cubicBezTo>
                    <a:pt x="9551" y="8262"/>
                    <a:pt x="9614" y="8237"/>
                    <a:pt x="9678" y="8112"/>
                  </a:cubicBezTo>
                  <a:cubicBezTo>
                    <a:pt x="9763" y="8013"/>
                    <a:pt x="9741" y="8063"/>
                    <a:pt x="9741" y="7963"/>
                  </a:cubicBezTo>
                  <a:cubicBezTo>
                    <a:pt x="9741" y="7888"/>
                    <a:pt x="9741" y="7814"/>
                    <a:pt x="9720" y="7839"/>
                  </a:cubicBezTo>
                  <a:cubicBezTo>
                    <a:pt x="9699" y="7888"/>
                    <a:pt x="9678" y="7963"/>
                    <a:pt x="9657" y="7963"/>
                  </a:cubicBezTo>
                  <a:cubicBezTo>
                    <a:pt x="9614" y="7963"/>
                    <a:pt x="9572" y="7839"/>
                    <a:pt x="9593" y="7814"/>
                  </a:cubicBezTo>
                  <a:cubicBezTo>
                    <a:pt x="9614" y="7789"/>
                    <a:pt x="9678" y="7764"/>
                    <a:pt x="9657" y="7714"/>
                  </a:cubicBezTo>
                  <a:cubicBezTo>
                    <a:pt x="9657" y="7689"/>
                    <a:pt x="9699" y="7689"/>
                    <a:pt x="9720" y="7640"/>
                  </a:cubicBezTo>
                  <a:cubicBezTo>
                    <a:pt x="9741" y="7615"/>
                    <a:pt x="9657" y="7565"/>
                    <a:pt x="9614" y="7565"/>
                  </a:cubicBezTo>
                  <a:cubicBezTo>
                    <a:pt x="9572" y="7540"/>
                    <a:pt x="9508" y="7515"/>
                    <a:pt x="9424" y="7441"/>
                  </a:cubicBezTo>
                  <a:cubicBezTo>
                    <a:pt x="9318" y="7341"/>
                    <a:pt x="9254" y="7316"/>
                    <a:pt x="9297" y="7142"/>
                  </a:cubicBezTo>
                  <a:cubicBezTo>
                    <a:pt x="9339" y="6968"/>
                    <a:pt x="9360" y="6968"/>
                    <a:pt x="9318" y="6918"/>
                  </a:cubicBezTo>
                  <a:cubicBezTo>
                    <a:pt x="9297" y="6868"/>
                    <a:pt x="9275" y="6719"/>
                    <a:pt x="9360" y="6644"/>
                  </a:cubicBezTo>
                  <a:cubicBezTo>
                    <a:pt x="9424" y="6545"/>
                    <a:pt x="9466" y="6545"/>
                    <a:pt x="9466" y="6495"/>
                  </a:cubicBezTo>
                  <a:cubicBezTo>
                    <a:pt x="9445" y="6445"/>
                    <a:pt x="9551" y="6346"/>
                    <a:pt x="9657" y="6371"/>
                  </a:cubicBezTo>
                  <a:cubicBezTo>
                    <a:pt x="9741" y="6395"/>
                    <a:pt x="9826" y="6420"/>
                    <a:pt x="9847" y="6619"/>
                  </a:cubicBezTo>
                  <a:cubicBezTo>
                    <a:pt x="9868" y="6818"/>
                    <a:pt x="9890" y="6918"/>
                    <a:pt x="9932" y="6968"/>
                  </a:cubicBezTo>
                  <a:cubicBezTo>
                    <a:pt x="9974" y="7018"/>
                    <a:pt x="10101" y="7167"/>
                    <a:pt x="10038" y="7217"/>
                  </a:cubicBezTo>
                  <a:cubicBezTo>
                    <a:pt x="9953" y="7241"/>
                    <a:pt x="9911" y="7266"/>
                    <a:pt x="9932" y="7291"/>
                  </a:cubicBezTo>
                  <a:cubicBezTo>
                    <a:pt x="9974" y="7341"/>
                    <a:pt x="9932" y="7341"/>
                    <a:pt x="9890" y="7416"/>
                  </a:cubicBezTo>
                  <a:cubicBezTo>
                    <a:pt x="9868" y="7490"/>
                    <a:pt x="9995" y="7441"/>
                    <a:pt x="10017" y="7515"/>
                  </a:cubicBezTo>
                  <a:cubicBezTo>
                    <a:pt x="10038" y="7615"/>
                    <a:pt x="10186" y="7490"/>
                    <a:pt x="10207" y="7540"/>
                  </a:cubicBezTo>
                  <a:cubicBezTo>
                    <a:pt x="10250" y="7590"/>
                    <a:pt x="10165" y="7615"/>
                    <a:pt x="10165" y="7689"/>
                  </a:cubicBezTo>
                  <a:cubicBezTo>
                    <a:pt x="10186" y="7764"/>
                    <a:pt x="10228" y="7764"/>
                    <a:pt x="10250" y="7913"/>
                  </a:cubicBezTo>
                  <a:cubicBezTo>
                    <a:pt x="10250" y="8063"/>
                    <a:pt x="10250" y="8187"/>
                    <a:pt x="10334" y="8162"/>
                  </a:cubicBezTo>
                  <a:cubicBezTo>
                    <a:pt x="10398" y="8137"/>
                    <a:pt x="10355" y="7938"/>
                    <a:pt x="10377" y="7789"/>
                  </a:cubicBezTo>
                  <a:cubicBezTo>
                    <a:pt x="10398" y="7665"/>
                    <a:pt x="10483" y="7665"/>
                    <a:pt x="10525" y="7739"/>
                  </a:cubicBezTo>
                  <a:cubicBezTo>
                    <a:pt x="10567" y="7814"/>
                    <a:pt x="10694" y="7988"/>
                    <a:pt x="10694" y="8088"/>
                  </a:cubicBezTo>
                  <a:cubicBezTo>
                    <a:pt x="10694" y="8162"/>
                    <a:pt x="10631" y="8162"/>
                    <a:pt x="10631" y="8262"/>
                  </a:cubicBezTo>
                  <a:cubicBezTo>
                    <a:pt x="10631" y="8361"/>
                    <a:pt x="10694" y="8535"/>
                    <a:pt x="10737" y="8560"/>
                  </a:cubicBezTo>
                  <a:cubicBezTo>
                    <a:pt x="10779" y="8585"/>
                    <a:pt x="10821" y="8710"/>
                    <a:pt x="10821" y="8710"/>
                  </a:cubicBezTo>
                  <a:cubicBezTo>
                    <a:pt x="10821" y="8710"/>
                    <a:pt x="10906" y="8610"/>
                    <a:pt x="10927" y="8535"/>
                  </a:cubicBezTo>
                  <a:cubicBezTo>
                    <a:pt x="10927" y="8461"/>
                    <a:pt x="10948" y="8436"/>
                    <a:pt x="10906" y="8386"/>
                  </a:cubicBezTo>
                  <a:cubicBezTo>
                    <a:pt x="10843" y="8336"/>
                    <a:pt x="10800" y="8112"/>
                    <a:pt x="10843" y="8112"/>
                  </a:cubicBezTo>
                  <a:cubicBezTo>
                    <a:pt x="10906" y="8112"/>
                    <a:pt x="10927" y="8212"/>
                    <a:pt x="10948" y="8262"/>
                  </a:cubicBezTo>
                  <a:cubicBezTo>
                    <a:pt x="10948" y="8312"/>
                    <a:pt x="11012" y="8262"/>
                    <a:pt x="11012" y="8187"/>
                  </a:cubicBezTo>
                  <a:cubicBezTo>
                    <a:pt x="10991" y="8112"/>
                    <a:pt x="10970" y="7938"/>
                    <a:pt x="11033" y="7888"/>
                  </a:cubicBezTo>
                  <a:cubicBezTo>
                    <a:pt x="11075" y="7839"/>
                    <a:pt x="11097" y="7839"/>
                    <a:pt x="11097" y="7789"/>
                  </a:cubicBezTo>
                  <a:cubicBezTo>
                    <a:pt x="11097" y="7714"/>
                    <a:pt x="11075" y="7640"/>
                    <a:pt x="11033" y="7615"/>
                  </a:cubicBezTo>
                  <a:cubicBezTo>
                    <a:pt x="11012" y="7590"/>
                    <a:pt x="11012" y="7366"/>
                    <a:pt x="11012" y="7316"/>
                  </a:cubicBezTo>
                  <a:cubicBezTo>
                    <a:pt x="11012" y="7266"/>
                    <a:pt x="11139" y="7241"/>
                    <a:pt x="11181" y="7266"/>
                  </a:cubicBezTo>
                  <a:cubicBezTo>
                    <a:pt x="11224" y="7291"/>
                    <a:pt x="11287" y="7366"/>
                    <a:pt x="11351" y="7366"/>
                  </a:cubicBezTo>
                  <a:cubicBezTo>
                    <a:pt x="11393" y="7366"/>
                    <a:pt x="11435" y="7391"/>
                    <a:pt x="11457" y="7416"/>
                  </a:cubicBezTo>
                  <a:cubicBezTo>
                    <a:pt x="11478" y="7441"/>
                    <a:pt x="11520" y="7490"/>
                    <a:pt x="11563" y="7515"/>
                  </a:cubicBezTo>
                  <a:cubicBezTo>
                    <a:pt x="11605" y="7515"/>
                    <a:pt x="11668" y="7540"/>
                    <a:pt x="11668" y="7590"/>
                  </a:cubicBezTo>
                  <a:cubicBezTo>
                    <a:pt x="11647" y="7615"/>
                    <a:pt x="11605" y="7665"/>
                    <a:pt x="11647" y="7689"/>
                  </a:cubicBezTo>
                  <a:cubicBezTo>
                    <a:pt x="11668" y="7714"/>
                    <a:pt x="11774" y="7764"/>
                    <a:pt x="11732" y="7839"/>
                  </a:cubicBezTo>
                  <a:cubicBezTo>
                    <a:pt x="11668" y="7938"/>
                    <a:pt x="11541" y="7864"/>
                    <a:pt x="11541" y="7913"/>
                  </a:cubicBezTo>
                  <a:cubicBezTo>
                    <a:pt x="11520" y="7963"/>
                    <a:pt x="11584" y="8038"/>
                    <a:pt x="11605" y="8088"/>
                  </a:cubicBezTo>
                  <a:cubicBezTo>
                    <a:pt x="11626" y="8162"/>
                    <a:pt x="11711" y="8237"/>
                    <a:pt x="11753" y="8312"/>
                  </a:cubicBezTo>
                  <a:cubicBezTo>
                    <a:pt x="11817" y="8361"/>
                    <a:pt x="11838" y="8535"/>
                    <a:pt x="11817" y="8585"/>
                  </a:cubicBezTo>
                  <a:cubicBezTo>
                    <a:pt x="11817" y="8660"/>
                    <a:pt x="11732" y="8735"/>
                    <a:pt x="11690" y="8809"/>
                  </a:cubicBezTo>
                  <a:cubicBezTo>
                    <a:pt x="11668" y="8859"/>
                    <a:pt x="11541" y="9033"/>
                    <a:pt x="11541" y="9033"/>
                  </a:cubicBezTo>
                  <a:cubicBezTo>
                    <a:pt x="11541" y="9033"/>
                    <a:pt x="11478" y="8983"/>
                    <a:pt x="11435" y="8934"/>
                  </a:cubicBezTo>
                  <a:cubicBezTo>
                    <a:pt x="11414" y="8859"/>
                    <a:pt x="11372" y="8809"/>
                    <a:pt x="11372" y="8809"/>
                  </a:cubicBezTo>
                  <a:cubicBezTo>
                    <a:pt x="11372" y="8809"/>
                    <a:pt x="11351" y="8859"/>
                    <a:pt x="11393" y="8934"/>
                  </a:cubicBezTo>
                  <a:cubicBezTo>
                    <a:pt x="11435" y="9008"/>
                    <a:pt x="11478" y="9058"/>
                    <a:pt x="11478" y="9083"/>
                  </a:cubicBezTo>
                  <a:cubicBezTo>
                    <a:pt x="11478" y="9108"/>
                    <a:pt x="11393" y="9083"/>
                    <a:pt x="11372" y="9058"/>
                  </a:cubicBezTo>
                  <a:cubicBezTo>
                    <a:pt x="11330" y="9058"/>
                    <a:pt x="11372" y="9158"/>
                    <a:pt x="11330" y="9158"/>
                  </a:cubicBezTo>
                  <a:cubicBezTo>
                    <a:pt x="11266" y="9158"/>
                    <a:pt x="11203" y="9133"/>
                    <a:pt x="11181" y="9083"/>
                  </a:cubicBezTo>
                  <a:cubicBezTo>
                    <a:pt x="11160" y="9033"/>
                    <a:pt x="11097" y="8983"/>
                    <a:pt x="11097" y="9008"/>
                  </a:cubicBezTo>
                  <a:cubicBezTo>
                    <a:pt x="11075" y="9008"/>
                    <a:pt x="11012" y="9033"/>
                    <a:pt x="10991" y="9033"/>
                  </a:cubicBezTo>
                  <a:cubicBezTo>
                    <a:pt x="10948" y="9033"/>
                    <a:pt x="10927" y="9083"/>
                    <a:pt x="10991" y="9133"/>
                  </a:cubicBezTo>
                  <a:cubicBezTo>
                    <a:pt x="11033" y="9158"/>
                    <a:pt x="11139" y="9207"/>
                    <a:pt x="11097" y="9282"/>
                  </a:cubicBezTo>
                  <a:cubicBezTo>
                    <a:pt x="11054" y="9332"/>
                    <a:pt x="11033" y="9357"/>
                    <a:pt x="11033" y="9431"/>
                  </a:cubicBezTo>
                  <a:cubicBezTo>
                    <a:pt x="11033" y="9481"/>
                    <a:pt x="10927" y="9606"/>
                    <a:pt x="10906" y="9630"/>
                  </a:cubicBezTo>
                  <a:cubicBezTo>
                    <a:pt x="10864" y="9655"/>
                    <a:pt x="10800" y="9655"/>
                    <a:pt x="10715" y="9581"/>
                  </a:cubicBezTo>
                  <a:cubicBezTo>
                    <a:pt x="10631" y="9506"/>
                    <a:pt x="10546" y="9406"/>
                    <a:pt x="10461" y="9382"/>
                  </a:cubicBezTo>
                  <a:cubicBezTo>
                    <a:pt x="10377" y="9382"/>
                    <a:pt x="10165" y="9406"/>
                    <a:pt x="10165" y="9406"/>
                  </a:cubicBezTo>
                  <a:cubicBezTo>
                    <a:pt x="10165" y="9406"/>
                    <a:pt x="10355" y="9382"/>
                    <a:pt x="10461" y="9531"/>
                  </a:cubicBezTo>
                  <a:cubicBezTo>
                    <a:pt x="10567" y="9680"/>
                    <a:pt x="10504" y="9705"/>
                    <a:pt x="10652" y="9705"/>
                  </a:cubicBezTo>
                  <a:cubicBezTo>
                    <a:pt x="10821" y="9705"/>
                    <a:pt x="10906" y="9680"/>
                    <a:pt x="10948" y="9680"/>
                  </a:cubicBezTo>
                  <a:cubicBezTo>
                    <a:pt x="10991" y="9680"/>
                    <a:pt x="10991" y="9829"/>
                    <a:pt x="10948" y="9879"/>
                  </a:cubicBezTo>
                  <a:cubicBezTo>
                    <a:pt x="10906" y="9929"/>
                    <a:pt x="10885" y="10078"/>
                    <a:pt x="10864" y="10103"/>
                  </a:cubicBezTo>
                  <a:cubicBezTo>
                    <a:pt x="10843" y="10128"/>
                    <a:pt x="10758" y="10327"/>
                    <a:pt x="10715" y="10352"/>
                  </a:cubicBezTo>
                  <a:cubicBezTo>
                    <a:pt x="10673" y="10352"/>
                    <a:pt x="10588" y="10377"/>
                    <a:pt x="10567" y="10352"/>
                  </a:cubicBezTo>
                  <a:cubicBezTo>
                    <a:pt x="10525" y="10327"/>
                    <a:pt x="10440" y="10327"/>
                    <a:pt x="10440" y="10327"/>
                  </a:cubicBezTo>
                  <a:cubicBezTo>
                    <a:pt x="10440" y="10327"/>
                    <a:pt x="10483" y="10427"/>
                    <a:pt x="10440" y="10476"/>
                  </a:cubicBezTo>
                  <a:cubicBezTo>
                    <a:pt x="10398" y="10551"/>
                    <a:pt x="10334" y="10576"/>
                    <a:pt x="10313" y="10601"/>
                  </a:cubicBezTo>
                  <a:cubicBezTo>
                    <a:pt x="10292" y="10601"/>
                    <a:pt x="10165" y="10526"/>
                    <a:pt x="10101" y="10501"/>
                  </a:cubicBezTo>
                  <a:cubicBezTo>
                    <a:pt x="10038" y="10501"/>
                    <a:pt x="10017" y="10526"/>
                    <a:pt x="9974" y="10476"/>
                  </a:cubicBezTo>
                  <a:cubicBezTo>
                    <a:pt x="9911" y="10427"/>
                    <a:pt x="9805" y="10402"/>
                    <a:pt x="9805" y="10402"/>
                  </a:cubicBezTo>
                  <a:cubicBezTo>
                    <a:pt x="9805" y="10402"/>
                    <a:pt x="9932" y="10476"/>
                    <a:pt x="9995" y="10526"/>
                  </a:cubicBezTo>
                  <a:cubicBezTo>
                    <a:pt x="10059" y="10576"/>
                    <a:pt x="10059" y="10551"/>
                    <a:pt x="10144" y="10576"/>
                  </a:cubicBezTo>
                  <a:cubicBezTo>
                    <a:pt x="10207" y="10626"/>
                    <a:pt x="10271" y="10626"/>
                    <a:pt x="10313" y="10700"/>
                  </a:cubicBezTo>
                  <a:cubicBezTo>
                    <a:pt x="10355" y="10800"/>
                    <a:pt x="10313" y="10900"/>
                    <a:pt x="10313" y="10900"/>
                  </a:cubicBezTo>
                  <a:cubicBezTo>
                    <a:pt x="10313" y="10924"/>
                    <a:pt x="10228" y="10999"/>
                    <a:pt x="10186" y="10999"/>
                  </a:cubicBezTo>
                  <a:cubicBezTo>
                    <a:pt x="10165" y="11024"/>
                    <a:pt x="9995" y="10999"/>
                    <a:pt x="9995" y="10999"/>
                  </a:cubicBezTo>
                  <a:cubicBezTo>
                    <a:pt x="9995" y="10999"/>
                    <a:pt x="9995" y="11049"/>
                    <a:pt x="10038" y="11074"/>
                  </a:cubicBezTo>
                  <a:cubicBezTo>
                    <a:pt x="10059" y="11099"/>
                    <a:pt x="10080" y="11124"/>
                    <a:pt x="10080" y="11124"/>
                  </a:cubicBezTo>
                  <a:cubicBezTo>
                    <a:pt x="10080" y="11124"/>
                    <a:pt x="9953" y="11173"/>
                    <a:pt x="9932" y="11198"/>
                  </a:cubicBezTo>
                  <a:cubicBezTo>
                    <a:pt x="9932" y="11223"/>
                    <a:pt x="9974" y="11273"/>
                    <a:pt x="9953" y="11273"/>
                  </a:cubicBezTo>
                  <a:cubicBezTo>
                    <a:pt x="9932" y="11298"/>
                    <a:pt x="9890" y="11323"/>
                    <a:pt x="9890" y="11347"/>
                  </a:cubicBezTo>
                  <a:cubicBezTo>
                    <a:pt x="9868" y="11372"/>
                    <a:pt x="9890" y="11472"/>
                    <a:pt x="9868" y="11472"/>
                  </a:cubicBezTo>
                  <a:cubicBezTo>
                    <a:pt x="9868" y="11497"/>
                    <a:pt x="9763" y="11571"/>
                    <a:pt x="9763" y="11571"/>
                  </a:cubicBezTo>
                  <a:cubicBezTo>
                    <a:pt x="9763" y="11596"/>
                    <a:pt x="9699" y="11671"/>
                    <a:pt x="9678" y="11696"/>
                  </a:cubicBezTo>
                  <a:cubicBezTo>
                    <a:pt x="9678" y="11746"/>
                    <a:pt x="9657" y="11845"/>
                    <a:pt x="9657" y="11870"/>
                  </a:cubicBezTo>
                  <a:cubicBezTo>
                    <a:pt x="9635" y="11895"/>
                    <a:pt x="9551" y="12044"/>
                    <a:pt x="9551" y="12069"/>
                  </a:cubicBezTo>
                  <a:cubicBezTo>
                    <a:pt x="9530" y="12119"/>
                    <a:pt x="9508" y="12467"/>
                    <a:pt x="9508" y="12517"/>
                  </a:cubicBezTo>
                  <a:cubicBezTo>
                    <a:pt x="9508" y="12567"/>
                    <a:pt x="9508" y="12816"/>
                    <a:pt x="9487" y="12890"/>
                  </a:cubicBezTo>
                  <a:cubicBezTo>
                    <a:pt x="9466" y="12940"/>
                    <a:pt x="9445" y="12990"/>
                    <a:pt x="9508" y="13065"/>
                  </a:cubicBezTo>
                  <a:cubicBezTo>
                    <a:pt x="9572" y="13114"/>
                    <a:pt x="9826" y="13015"/>
                    <a:pt x="9847" y="13114"/>
                  </a:cubicBezTo>
                  <a:cubicBezTo>
                    <a:pt x="9868" y="13189"/>
                    <a:pt x="9890" y="13463"/>
                    <a:pt x="9953" y="13587"/>
                  </a:cubicBezTo>
                  <a:cubicBezTo>
                    <a:pt x="10017" y="13712"/>
                    <a:pt x="10017" y="13960"/>
                    <a:pt x="10017" y="13960"/>
                  </a:cubicBezTo>
                  <a:cubicBezTo>
                    <a:pt x="10017" y="13960"/>
                    <a:pt x="10165" y="13960"/>
                    <a:pt x="10271" y="13911"/>
                  </a:cubicBezTo>
                  <a:cubicBezTo>
                    <a:pt x="10355" y="13836"/>
                    <a:pt x="10334" y="13786"/>
                    <a:pt x="10504" y="13886"/>
                  </a:cubicBezTo>
                  <a:cubicBezTo>
                    <a:pt x="10694" y="14010"/>
                    <a:pt x="10821" y="13935"/>
                    <a:pt x="10948" y="14110"/>
                  </a:cubicBezTo>
                  <a:cubicBezTo>
                    <a:pt x="11054" y="14284"/>
                    <a:pt x="11224" y="14383"/>
                    <a:pt x="11266" y="14433"/>
                  </a:cubicBezTo>
                  <a:cubicBezTo>
                    <a:pt x="11308" y="14508"/>
                    <a:pt x="11584" y="14483"/>
                    <a:pt x="11647" y="14533"/>
                  </a:cubicBezTo>
                  <a:cubicBezTo>
                    <a:pt x="11711" y="14607"/>
                    <a:pt x="11859" y="14682"/>
                    <a:pt x="11859" y="14732"/>
                  </a:cubicBezTo>
                  <a:cubicBezTo>
                    <a:pt x="11859" y="14757"/>
                    <a:pt x="12007" y="14707"/>
                    <a:pt x="12155" y="14707"/>
                  </a:cubicBezTo>
                  <a:cubicBezTo>
                    <a:pt x="12304" y="14682"/>
                    <a:pt x="12600" y="14682"/>
                    <a:pt x="12600" y="14682"/>
                  </a:cubicBezTo>
                  <a:cubicBezTo>
                    <a:pt x="12600" y="14682"/>
                    <a:pt x="12643" y="14782"/>
                    <a:pt x="12643" y="14856"/>
                  </a:cubicBezTo>
                  <a:cubicBezTo>
                    <a:pt x="12621" y="14906"/>
                    <a:pt x="12621" y="15055"/>
                    <a:pt x="12621" y="15105"/>
                  </a:cubicBezTo>
                  <a:cubicBezTo>
                    <a:pt x="12621" y="15155"/>
                    <a:pt x="12643" y="15229"/>
                    <a:pt x="12643" y="15229"/>
                  </a:cubicBezTo>
                  <a:cubicBezTo>
                    <a:pt x="12643" y="15229"/>
                    <a:pt x="12727" y="15229"/>
                    <a:pt x="12727" y="15354"/>
                  </a:cubicBezTo>
                  <a:cubicBezTo>
                    <a:pt x="12727" y="15453"/>
                    <a:pt x="12770" y="15578"/>
                    <a:pt x="12770" y="15628"/>
                  </a:cubicBezTo>
                  <a:cubicBezTo>
                    <a:pt x="12770" y="15702"/>
                    <a:pt x="12770" y="15802"/>
                    <a:pt x="12770" y="15827"/>
                  </a:cubicBezTo>
                  <a:cubicBezTo>
                    <a:pt x="12791" y="15852"/>
                    <a:pt x="12918" y="15951"/>
                    <a:pt x="12939" y="16001"/>
                  </a:cubicBezTo>
                  <a:cubicBezTo>
                    <a:pt x="12960" y="16051"/>
                    <a:pt x="13003" y="16100"/>
                    <a:pt x="13024" y="16125"/>
                  </a:cubicBezTo>
                  <a:cubicBezTo>
                    <a:pt x="13045" y="16175"/>
                    <a:pt x="13193" y="16225"/>
                    <a:pt x="13235" y="16250"/>
                  </a:cubicBezTo>
                  <a:cubicBezTo>
                    <a:pt x="13278" y="16275"/>
                    <a:pt x="13320" y="16324"/>
                    <a:pt x="13341" y="16399"/>
                  </a:cubicBezTo>
                  <a:cubicBezTo>
                    <a:pt x="13363" y="16449"/>
                    <a:pt x="13363" y="16524"/>
                    <a:pt x="13363" y="16524"/>
                  </a:cubicBezTo>
                  <a:cubicBezTo>
                    <a:pt x="13363" y="16524"/>
                    <a:pt x="13468" y="16499"/>
                    <a:pt x="13511" y="16499"/>
                  </a:cubicBezTo>
                  <a:cubicBezTo>
                    <a:pt x="13553" y="16499"/>
                    <a:pt x="13595" y="16474"/>
                    <a:pt x="13595" y="16399"/>
                  </a:cubicBezTo>
                  <a:cubicBezTo>
                    <a:pt x="13595" y="16324"/>
                    <a:pt x="13638" y="16250"/>
                    <a:pt x="13638" y="16250"/>
                  </a:cubicBezTo>
                  <a:cubicBezTo>
                    <a:pt x="13638" y="16250"/>
                    <a:pt x="13765" y="16324"/>
                    <a:pt x="13786" y="16374"/>
                  </a:cubicBezTo>
                  <a:cubicBezTo>
                    <a:pt x="13807" y="16449"/>
                    <a:pt x="13807" y="16449"/>
                    <a:pt x="13807" y="16449"/>
                  </a:cubicBezTo>
                  <a:cubicBezTo>
                    <a:pt x="13807" y="16449"/>
                    <a:pt x="13850" y="16349"/>
                    <a:pt x="13786" y="16275"/>
                  </a:cubicBezTo>
                  <a:cubicBezTo>
                    <a:pt x="13723" y="16200"/>
                    <a:pt x="13744" y="16125"/>
                    <a:pt x="13765" y="16051"/>
                  </a:cubicBezTo>
                  <a:cubicBezTo>
                    <a:pt x="13807" y="15976"/>
                    <a:pt x="13828" y="15976"/>
                    <a:pt x="13807" y="15901"/>
                  </a:cubicBezTo>
                  <a:cubicBezTo>
                    <a:pt x="13765" y="15827"/>
                    <a:pt x="13659" y="15653"/>
                    <a:pt x="13638" y="15603"/>
                  </a:cubicBezTo>
                  <a:cubicBezTo>
                    <a:pt x="13617" y="15578"/>
                    <a:pt x="13595" y="15379"/>
                    <a:pt x="13574" y="15354"/>
                  </a:cubicBezTo>
                  <a:cubicBezTo>
                    <a:pt x="13574" y="15329"/>
                    <a:pt x="13574" y="15105"/>
                    <a:pt x="13490" y="15030"/>
                  </a:cubicBezTo>
                  <a:cubicBezTo>
                    <a:pt x="13405" y="14956"/>
                    <a:pt x="13299" y="14782"/>
                    <a:pt x="13299" y="14782"/>
                  </a:cubicBezTo>
                  <a:cubicBezTo>
                    <a:pt x="13278" y="14757"/>
                    <a:pt x="13553" y="14582"/>
                    <a:pt x="13701" y="14309"/>
                  </a:cubicBezTo>
                  <a:cubicBezTo>
                    <a:pt x="13828" y="14035"/>
                    <a:pt x="13850" y="13861"/>
                    <a:pt x="13850" y="13861"/>
                  </a:cubicBezTo>
                  <a:cubicBezTo>
                    <a:pt x="13892" y="13811"/>
                    <a:pt x="13892" y="13811"/>
                    <a:pt x="13892" y="13811"/>
                  </a:cubicBezTo>
                  <a:cubicBezTo>
                    <a:pt x="13892" y="13811"/>
                    <a:pt x="14019" y="13811"/>
                    <a:pt x="14019" y="13786"/>
                  </a:cubicBezTo>
                  <a:cubicBezTo>
                    <a:pt x="14019" y="13736"/>
                    <a:pt x="13998" y="13712"/>
                    <a:pt x="13977" y="13712"/>
                  </a:cubicBezTo>
                  <a:cubicBezTo>
                    <a:pt x="13934" y="13687"/>
                    <a:pt x="13892" y="13662"/>
                    <a:pt x="13892" y="13687"/>
                  </a:cubicBezTo>
                  <a:cubicBezTo>
                    <a:pt x="13892" y="13712"/>
                    <a:pt x="13913" y="13761"/>
                    <a:pt x="13892" y="13786"/>
                  </a:cubicBezTo>
                  <a:cubicBezTo>
                    <a:pt x="13871" y="13811"/>
                    <a:pt x="13871" y="13811"/>
                    <a:pt x="13871" y="13811"/>
                  </a:cubicBezTo>
                  <a:cubicBezTo>
                    <a:pt x="13871" y="13811"/>
                    <a:pt x="13850" y="13761"/>
                    <a:pt x="13850" y="13712"/>
                  </a:cubicBezTo>
                  <a:cubicBezTo>
                    <a:pt x="13850" y="13687"/>
                    <a:pt x="13850" y="13537"/>
                    <a:pt x="13828" y="13463"/>
                  </a:cubicBezTo>
                  <a:cubicBezTo>
                    <a:pt x="13807" y="13388"/>
                    <a:pt x="13765" y="13264"/>
                    <a:pt x="13701" y="13189"/>
                  </a:cubicBezTo>
                  <a:cubicBezTo>
                    <a:pt x="13659" y="13089"/>
                    <a:pt x="13468" y="12890"/>
                    <a:pt x="13468" y="12890"/>
                  </a:cubicBezTo>
                  <a:cubicBezTo>
                    <a:pt x="13468" y="12890"/>
                    <a:pt x="13363" y="12841"/>
                    <a:pt x="13299" y="12791"/>
                  </a:cubicBezTo>
                  <a:cubicBezTo>
                    <a:pt x="13235" y="12741"/>
                    <a:pt x="13151" y="12691"/>
                    <a:pt x="13151" y="12691"/>
                  </a:cubicBezTo>
                  <a:cubicBezTo>
                    <a:pt x="13151" y="12691"/>
                    <a:pt x="13130" y="12542"/>
                    <a:pt x="13151" y="12467"/>
                  </a:cubicBezTo>
                  <a:cubicBezTo>
                    <a:pt x="13151" y="12418"/>
                    <a:pt x="13172" y="12393"/>
                    <a:pt x="13193" y="12268"/>
                  </a:cubicBezTo>
                  <a:cubicBezTo>
                    <a:pt x="13235" y="12169"/>
                    <a:pt x="13235" y="12119"/>
                    <a:pt x="13257" y="12069"/>
                  </a:cubicBezTo>
                  <a:cubicBezTo>
                    <a:pt x="13257" y="12019"/>
                    <a:pt x="13257" y="11895"/>
                    <a:pt x="13257" y="11895"/>
                  </a:cubicBezTo>
                  <a:cubicBezTo>
                    <a:pt x="13151" y="11746"/>
                    <a:pt x="13151" y="11746"/>
                    <a:pt x="13151" y="11746"/>
                  </a:cubicBezTo>
                  <a:cubicBezTo>
                    <a:pt x="13151" y="11746"/>
                    <a:pt x="13172" y="11671"/>
                    <a:pt x="13130" y="11621"/>
                  </a:cubicBezTo>
                  <a:cubicBezTo>
                    <a:pt x="13108" y="11571"/>
                    <a:pt x="13024" y="11547"/>
                    <a:pt x="13024" y="11547"/>
                  </a:cubicBezTo>
                  <a:cubicBezTo>
                    <a:pt x="13066" y="11397"/>
                    <a:pt x="13066" y="11397"/>
                    <a:pt x="13066" y="11397"/>
                  </a:cubicBezTo>
                  <a:cubicBezTo>
                    <a:pt x="13066" y="11223"/>
                    <a:pt x="13066" y="11223"/>
                    <a:pt x="13066" y="11223"/>
                  </a:cubicBezTo>
                  <a:cubicBezTo>
                    <a:pt x="13003" y="11148"/>
                    <a:pt x="13003" y="11148"/>
                    <a:pt x="13003" y="11148"/>
                  </a:cubicBezTo>
                  <a:cubicBezTo>
                    <a:pt x="12897" y="10974"/>
                    <a:pt x="12897" y="10974"/>
                    <a:pt x="12897" y="10974"/>
                  </a:cubicBezTo>
                  <a:cubicBezTo>
                    <a:pt x="12897" y="10974"/>
                    <a:pt x="12897" y="10850"/>
                    <a:pt x="12897" y="10825"/>
                  </a:cubicBezTo>
                  <a:cubicBezTo>
                    <a:pt x="12897" y="10800"/>
                    <a:pt x="12939" y="10700"/>
                    <a:pt x="12960" y="10700"/>
                  </a:cubicBezTo>
                  <a:cubicBezTo>
                    <a:pt x="12981" y="10676"/>
                    <a:pt x="13087" y="10676"/>
                    <a:pt x="13108" y="10676"/>
                  </a:cubicBezTo>
                  <a:cubicBezTo>
                    <a:pt x="13151" y="10676"/>
                    <a:pt x="13235" y="10626"/>
                    <a:pt x="13278" y="10676"/>
                  </a:cubicBezTo>
                  <a:cubicBezTo>
                    <a:pt x="13299" y="10700"/>
                    <a:pt x="13320" y="10750"/>
                    <a:pt x="13363" y="10725"/>
                  </a:cubicBezTo>
                  <a:cubicBezTo>
                    <a:pt x="13405" y="10700"/>
                    <a:pt x="13468" y="10676"/>
                    <a:pt x="13490" y="10676"/>
                  </a:cubicBezTo>
                  <a:cubicBezTo>
                    <a:pt x="13490" y="10676"/>
                    <a:pt x="13553" y="10700"/>
                    <a:pt x="13574" y="10676"/>
                  </a:cubicBezTo>
                  <a:cubicBezTo>
                    <a:pt x="13617" y="10626"/>
                    <a:pt x="13701" y="10452"/>
                    <a:pt x="13701" y="10452"/>
                  </a:cubicBezTo>
                  <a:cubicBezTo>
                    <a:pt x="13701" y="10452"/>
                    <a:pt x="13744" y="10476"/>
                    <a:pt x="13786" y="10501"/>
                  </a:cubicBezTo>
                  <a:cubicBezTo>
                    <a:pt x="13850" y="10526"/>
                    <a:pt x="13977" y="10576"/>
                    <a:pt x="13977" y="10576"/>
                  </a:cubicBezTo>
                  <a:cubicBezTo>
                    <a:pt x="13998" y="10700"/>
                    <a:pt x="13998" y="10700"/>
                    <a:pt x="13998" y="10700"/>
                  </a:cubicBezTo>
                  <a:cubicBezTo>
                    <a:pt x="14083" y="10651"/>
                    <a:pt x="14083" y="10651"/>
                    <a:pt x="14083" y="10651"/>
                  </a:cubicBezTo>
                  <a:cubicBezTo>
                    <a:pt x="14146" y="10700"/>
                    <a:pt x="14146" y="10700"/>
                    <a:pt x="14146" y="10700"/>
                  </a:cubicBezTo>
                  <a:cubicBezTo>
                    <a:pt x="14146" y="10700"/>
                    <a:pt x="14210" y="10725"/>
                    <a:pt x="14231" y="10750"/>
                  </a:cubicBezTo>
                  <a:cubicBezTo>
                    <a:pt x="14231" y="10775"/>
                    <a:pt x="14273" y="10850"/>
                    <a:pt x="14273" y="10850"/>
                  </a:cubicBezTo>
                  <a:cubicBezTo>
                    <a:pt x="14273" y="10850"/>
                    <a:pt x="14337" y="10924"/>
                    <a:pt x="14358" y="10924"/>
                  </a:cubicBezTo>
                  <a:cubicBezTo>
                    <a:pt x="14400" y="10924"/>
                    <a:pt x="14548" y="10900"/>
                    <a:pt x="14570" y="10900"/>
                  </a:cubicBezTo>
                  <a:cubicBezTo>
                    <a:pt x="14591" y="10875"/>
                    <a:pt x="14633" y="10875"/>
                    <a:pt x="14633" y="10900"/>
                  </a:cubicBezTo>
                  <a:cubicBezTo>
                    <a:pt x="14654" y="10924"/>
                    <a:pt x="14718" y="10949"/>
                    <a:pt x="14718" y="10900"/>
                  </a:cubicBezTo>
                  <a:cubicBezTo>
                    <a:pt x="14718" y="10850"/>
                    <a:pt x="14803" y="10850"/>
                    <a:pt x="14781" y="10949"/>
                  </a:cubicBezTo>
                  <a:cubicBezTo>
                    <a:pt x="14781" y="11024"/>
                    <a:pt x="14781" y="11074"/>
                    <a:pt x="14781" y="11099"/>
                  </a:cubicBezTo>
                  <a:cubicBezTo>
                    <a:pt x="14781" y="11124"/>
                    <a:pt x="14845" y="11273"/>
                    <a:pt x="14866" y="11273"/>
                  </a:cubicBezTo>
                  <a:cubicBezTo>
                    <a:pt x="14866" y="11273"/>
                    <a:pt x="14866" y="11298"/>
                    <a:pt x="14887" y="11372"/>
                  </a:cubicBezTo>
                  <a:cubicBezTo>
                    <a:pt x="14930" y="11447"/>
                    <a:pt x="14930" y="11447"/>
                    <a:pt x="14951" y="11497"/>
                  </a:cubicBezTo>
                  <a:cubicBezTo>
                    <a:pt x="14951" y="11571"/>
                    <a:pt x="14972" y="11646"/>
                    <a:pt x="14993" y="11646"/>
                  </a:cubicBezTo>
                  <a:cubicBezTo>
                    <a:pt x="15014" y="11646"/>
                    <a:pt x="15078" y="11571"/>
                    <a:pt x="15099" y="11646"/>
                  </a:cubicBezTo>
                  <a:cubicBezTo>
                    <a:pt x="15099" y="11721"/>
                    <a:pt x="15120" y="11820"/>
                    <a:pt x="15078" y="11845"/>
                  </a:cubicBezTo>
                  <a:cubicBezTo>
                    <a:pt x="15035" y="11845"/>
                    <a:pt x="14972" y="11970"/>
                    <a:pt x="15035" y="11994"/>
                  </a:cubicBezTo>
                  <a:cubicBezTo>
                    <a:pt x="15078" y="12019"/>
                    <a:pt x="15078" y="11920"/>
                    <a:pt x="15099" y="11870"/>
                  </a:cubicBezTo>
                  <a:cubicBezTo>
                    <a:pt x="15141" y="11845"/>
                    <a:pt x="15141" y="11795"/>
                    <a:pt x="15205" y="11771"/>
                  </a:cubicBezTo>
                  <a:cubicBezTo>
                    <a:pt x="15268" y="11746"/>
                    <a:pt x="15332" y="11721"/>
                    <a:pt x="15353" y="11771"/>
                  </a:cubicBezTo>
                  <a:cubicBezTo>
                    <a:pt x="15374" y="11845"/>
                    <a:pt x="15417" y="11870"/>
                    <a:pt x="15417" y="11895"/>
                  </a:cubicBezTo>
                  <a:cubicBezTo>
                    <a:pt x="15417" y="11920"/>
                    <a:pt x="15480" y="11870"/>
                    <a:pt x="15501" y="11870"/>
                  </a:cubicBezTo>
                  <a:cubicBezTo>
                    <a:pt x="15501" y="11845"/>
                    <a:pt x="15586" y="11970"/>
                    <a:pt x="15586" y="11970"/>
                  </a:cubicBezTo>
                  <a:cubicBezTo>
                    <a:pt x="15586" y="11994"/>
                    <a:pt x="15607" y="11920"/>
                    <a:pt x="15628" y="11895"/>
                  </a:cubicBezTo>
                  <a:cubicBezTo>
                    <a:pt x="15671" y="11845"/>
                    <a:pt x="15734" y="11795"/>
                    <a:pt x="15734" y="11721"/>
                  </a:cubicBezTo>
                  <a:cubicBezTo>
                    <a:pt x="15734" y="11671"/>
                    <a:pt x="15734" y="11596"/>
                    <a:pt x="15755" y="11571"/>
                  </a:cubicBezTo>
                  <a:cubicBezTo>
                    <a:pt x="15777" y="11547"/>
                    <a:pt x="15819" y="11522"/>
                    <a:pt x="15840" y="11472"/>
                  </a:cubicBezTo>
                  <a:cubicBezTo>
                    <a:pt x="15861" y="11422"/>
                    <a:pt x="15861" y="11298"/>
                    <a:pt x="15840" y="11273"/>
                  </a:cubicBezTo>
                  <a:cubicBezTo>
                    <a:pt x="15840" y="11248"/>
                    <a:pt x="15777" y="11099"/>
                    <a:pt x="15777" y="11099"/>
                  </a:cubicBezTo>
                  <a:cubicBezTo>
                    <a:pt x="15777" y="11099"/>
                    <a:pt x="15734" y="10999"/>
                    <a:pt x="15755" y="10974"/>
                  </a:cubicBezTo>
                  <a:cubicBezTo>
                    <a:pt x="15798" y="10949"/>
                    <a:pt x="15755" y="10626"/>
                    <a:pt x="15755" y="10576"/>
                  </a:cubicBezTo>
                  <a:cubicBezTo>
                    <a:pt x="15777" y="10551"/>
                    <a:pt x="15883" y="10676"/>
                    <a:pt x="15904" y="10725"/>
                  </a:cubicBezTo>
                  <a:cubicBezTo>
                    <a:pt x="15925" y="10775"/>
                    <a:pt x="15988" y="10800"/>
                    <a:pt x="16010" y="10825"/>
                  </a:cubicBezTo>
                  <a:cubicBezTo>
                    <a:pt x="16052" y="10875"/>
                    <a:pt x="16052" y="10924"/>
                    <a:pt x="16094" y="10949"/>
                  </a:cubicBezTo>
                  <a:cubicBezTo>
                    <a:pt x="16137" y="10974"/>
                    <a:pt x="16221" y="10949"/>
                    <a:pt x="16264" y="10999"/>
                  </a:cubicBezTo>
                  <a:cubicBezTo>
                    <a:pt x="16285" y="11074"/>
                    <a:pt x="16285" y="11049"/>
                    <a:pt x="16327" y="11074"/>
                  </a:cubicBezTo>
                  <a:cubicBezTo>
                    <a:pt x="16348" y="11074"/>
                    <a:pt x="16348" y="11074"/>
                    <a:pt x="16391" y="11124"/>
                  </a:cubicBezTo>
                  <a:cubicBezTo>
                    <a:pt x="16454" y="11148"/>
                    <a:pt x="16475" y="11148"/>
                    <a:pt x="16497" y="11198"/>
                  </a:cubicBezTo>
                  <a:cubicBezTo>
                    <a:pt x="16518" y="11223"/>
                    <a:pt x="16518" y="11347"/>
                    <a:pt x="16518" y="11347"/>
                  </a:cubicBezTo>
                  <a:cubicBezTo>
                    <a:pt x="16603" y="11298"/>
                    <a:pt x="16603" y="11298"/>
                    <a:pt x="16603" y="11298"/>
                  </a:cubicBezTo>
                  <a:cubicBezTo>
                    <a:pt x="16603" y="11298"/>
                    <a:pt x="16645" y="11323"/>
                    <a:pt x="16645" y="11397"/>
                  </a:cubicBezTo>
                  <a:cubicBezTo>
                    <a:pt x="16645" y="11447"/>
                    <a:pt x="16730" y="11422"/>
                    <a:pt x="16730" y="11422"/>
                  </a:cubicBezTo>
                  <a:cubicBezTo>
                    <a:pt x="16730" y="11422"/>
                    <a:pt x="16835" y="11447"/>
                    <a:pt x="16878" y="11522"/>
                  </a:cubicBezTo>
                  <a:cubicBezTo>
                    <a:pt x="16899" y="11571"/>
                    <a:pt x="16899" y="11596"/>
                    <a:pt x="16899" y="11621"/>
                  </a:cubicBezTo>
                  <a:cubicBezTo>
                    <a:pt x="16899" y="11671"/>
                    <a:pt x="16984" y="11621"/>
                    <a:pt x="17005" y="11671"/>
                  </a:cubicBezTo>
                  <a:cubicBezTo>
                    <a:pt x="17026" y="11746"/>
                    <a:pt x="17005" y="11746"/>
                    <a:pt x="17090" y="11746"/>
                  </a:cubicBezTo>
                  <a:cubicBezTo>
                    <a:pt x="17174" y="11746"/>
                    <a:pt x="17174" y="11771"/>
                    <a:pt x="17174" y="11820"/>
                  </a:cubicBezTo>
                  <a:cubicBezTo>
                    <a:pt x="17174" y="11870"/>
                    <a:pt x="17111" y="11970"/>
                    <a:pt x="17111" y="11970"/>
                  </a:cubicBezTo>
                  <a:cubicBezTo>
                    <a:pt x="17090" y="11970"/>
                    <a:pt x="17005" y="11994"/>
                    <a:pt x="17005" y="11994"/>
                  </a:cubicBezTo>
                  <a:cubicBezTo>
                    <a:pt x="17005" y="11994"/>
                    <a:pt x="17068" y="12044"/>
                    <a:pt x="17132" y="12069"/>
                  </a:cubicBezTo>
                  <a:cubicBezTo>
                    <a:pt x="17195" y="12119"/>
                    <a:pt x="17280" y="12119"/>
                    <a:pt x="17344" y="12144"/>
                  </a:cubicBezTo>
                  <a:cubicBezTo>
                    <a:pt x="17386" y="12169"/>
                    <a:pt x="17450" y="12218"/>
                    <a:pt x="17513" y="12218"/>
                  </a:cubicBezTo>
                  <a:cubicBezTo>
                    <a:pt x="17598" y="12218"/>
                    <a:pt x="17640" y="12218"/>
                    <a:pt x="17661" y="12268"/>
                  </a:cubicBezTo>
                  <a:cubicBezTo>
                    <a:pt x="17683" y="12293"/>
                    <a:pt x="17746" y="12418"/>
                    <a:pt x="17746" y="12442"/>
                  </a:cubicBezTo>
                  <a:cubicBezTo>
                    <a:pt x="17746" y="12467"/>
                    <a:pt x="17788" y="12418"/>
                    <a:pt x="17831" y="12393"/>
                  </a:cubicBezTo>
                  <a:cubicBezTo>
                    <a:pt x="17873" y="12368"/>
                    <a:pt x="17894" y="12418"/>
                    <a:pt x="17958" y="12343"/>
                  </a:cubicBezTo>
                  <a:cubicBezTo>
                    <a:pt x="18043" y="12293"/>
                    <a:pt x="18064" y="12268"/>
                    <a:pt x="18085" y="12268"/>
                  </a:cubicBezTo>
                  <a:cubicBezTo>
                    <a:pt x="18106" y="12268"/>
                    <a:pt x="18127" y="12343"/>
                    <a:pt x="18191" y="12343"/>
                  </a:cubicBezTo>
                  <a:cubicBezTo>
                    <a:pt x="18254" y="12343"/>
                    <a:pt x="18297" y="12243"/>
                    <a:pt x="18339" y="12243"/>
                  </a:cubicBezTo>
                  <a:cubicBezTo>
                    <a:pt x="18381" y="12218"/>
                    <a:pt x="18360" y="12268"/>
                    <a:pt x="18445" y="12268"/>
                  </a:cubicBezTo>
                  <a:cubicBezTo>
                    <a:pt x="18530" y="12268"/>
                    <a:pt x="18572" y="12243"/>
                    <a:pt x="18572" y="12293"/>
                  </a:cubicBezTo>
                  <a:cubicBezTo>
                    <a:pt x="18572" y="12343"/>
                    <a:pt x="18487" y="12418"/>
                    <a:pt x="18466" y="12467"/>
                  </a:cubicBezTo>
                  <a:cubicBezTo>
                    <a:pt x="18424" y="12542"/>
                    <a:pt x="18254" y="12791"/>
                    <a:pt x="18254" y="12791"/>
                  </a:cubicBezTo>
                  <a:cubicBezTo>
                    <a:pt x="18254" y="12791"/>
                    <a:pt x="18403" y="12641"/>
                    <a:pt x="18381" y="12691"/>
                  </a:cubicBezTo>
                  <a:cubicBezTo>
                    <a:pt x="18381" y="12716"/>
                    <a:pt x="18339" y="12841"/>
                    <a:pt x="18297" y="12890"/>
                  </a:cubicBezTo>
                  <a:cubicBezTo>
                    <a:pt x="18233" y="12940"/>
                    <a:pt x="18148" y="13015"/>
                    <a:pt x="18148" y="13089"/>
                  </a:cubicBezTo>
                  <a:cubicBezTo>
                    <a:pt x="18148" y="13189"/>
                    <a:pt x="18191" y="13313"/>
                    <a:pt x="18191" y="13313"/>
                  </a:cubicBezTo>
                  <a:cubicBezTo>
                    <a:pt x="18191" y="13313"/>
                    <a:pt x="18191" y="13214"/>
                    <a:pt x="18212" y="13139"/>
                  </a:cubicBezTo>
                  <a:cubicBezTo>
                    <a:pt x="18233" y="13065"/>
                    <a:pt x="18275" y="13089"/>
                    <a:pt x="18318" y="13015"/>
                  </a:cubicBezTo>
                  <a:cubicBezTo>
                    <a:pt x="18360" y="12915"/>
                    <a:pt x="18360" y="12841"/>
                    <a:pt x="18403" y="12766"/>
                  </a:cubicBezTo>
                  <a:cubicBezTo>
                    <a:pt x="18445" y="12716"/>
                    <a:pt x="18551" y="12567"/>
                    <a:pt x="18593" y="12492"/>
                  </a:cubicBezTo>
                  <a:cubicBezTo>
                    <a:pt x="18635" y="12418"/>
                    <a:pt x="18784" y="12442"/>
                    <a:pt x="18784" y="12517"/>
                  </a:cubicBezTo>
                  <a:cubicBezTo>
                    <a:pt x="18805" y="12592"/>
                    <a:pt x="18805" y="12691"/>
                    <a:pt x="18805" y="12691"/>
                  </a:cubicBezTo>
                  <a:cubicBezTo>
                    <a:pt x="18805" y="12691"/>
                    <a:pt x="18847" y="12567"/>
                    <a:pt x="18890" y="12517"/>
                  </a:cubicBezTo>
                  <a:cubicBezTo>
                    <a:pt x="18932" y="12467"/>
                    <a:pt x="18953" y="12492"/>
                    <a:pt x="19038" y="12517"/>
                  </a:cubicBezTo>
                  <a:cubicBezTo>
                    <a:pt x="19101" y="12517"/>
                    <a:pt x="19186" y="12542"/>
                    <a:pt x="19207" y="12567"/>
                  </a:cubicBezTo>
                  <a:cubicBezTo>
                    <a:pt x="19228" y="12592"/>
                    <a:pt x="19292" y="12691"/>
                    <a:pt x="19292" y="12741"/>
                  </a:cubicBezTo>
                  <a:cubicBezTo>
                    <a:pt x="19292" y="12791"/>
                    <a:pt x="19334" y="12865"/>
                    <a:pt x="19313" y="12915"/>
                  </a:cubicBezTo>
                  <a:cubicBezTo>
                    <a:pt x="19313" y="12940"/>
                    <a:pt x="19313" y="12965"/>
                    <a:pt x="19355" y="12965"/>
                  </a:cubicBezTo>
                  <a:cubicBezTo>
                    <a:pt x="19419" y="12965"/>
                    <a:pt x="19525" y="12990"/>
                    <a:pt x="19525" y="13040"/>
                  </a:cubicBezTo>
                  <a:cubicBezTo>
                    <a:pt x="19525" y="13089"/>
                    <a:pt x="19419" y="13512"/>
                    <a:pt x="19398" y="13562"/>
                  </a:cubicBezTo>
                  <a:cubicBezTo>
                    <a:pt x="19377" y="13612"/>
                    <a:pt x="19228" y="13712"/>
                    <a:pt x="19186" y="13786"/>
                  </a:cubicBezTo>
                  <a:cubicBezTo>
                    <a:pt x="19165" y="13861"/>
                    <a:pt x="19080" y="13935"/>
                    <a:pt x="19059" y="13985"/>
                  </a:cubicBezTo>
                  <a:cubicBezTo>
                    <a:pt x="19038" y="14060"/>
                    <a:pt x="19059" y="14159"/>
                    <a:pt x="19059" y="14234"/>
                  </a:cubicBezTo>
                  <a:cubicBezTo>
                    <a:pt x="19038" y="14334"/>
                    <a:pt x="18953" y="14582"/>
                    <a:pt x="18932" y="14632"/>
                  </a:cubicBezTo>
                  <a:cubicBezTo>
                    <a:pt x="18890" y="14707"/>
                    <a:pt x="18784" y="14806"/>
                    <a:pt x="18720" y="14856"/>
                  </a:cubicBezTo>
                  <a:cubicBezTo>
                    <a:pt x="18657" y="14931"/>
                    <a:pt x="18530" y="14981"/>
                    <a:pt x="18508" y="14981"/>
                  </a:cubicBezTo>
                  <a:cubicBezTo>
                    <a:pt x="18487" y="14981"/>
                    <a:pt x="18275" y="15055"/>
                    <a:pt x="18170" y="15130"/>
                  </a:cubicBezTo>
                  <a:cubicBezTo>
                    <a:pt x="18064" y="15229"/>
                    <a:pt x="17640" y="15379"/>
                    <a:pt x="17513" y="15478"/>
                  </a:cubicBezTo>
                  <a:cubicBezTo>
                    <a:pt x="17386" y="15578"/>
                    <a:pt x="17344" y="15578"/>
                    <a:pt x="17280" y="15653"/>
                  </a:cubicBezTo>
                  <a:cubicBezTo>
                    <a:pt x="17217" y="15727"/>
                    <a:pt x="17174" y="15852"/>
                    <a:pt x="17195" y="15926"/>
                  </a:cubicBezTo>
                  <a:cubicBezTo>
                    <a:pt x="17195" y="16001"/>
                    <a:pt x="17238" y="16150"/>
                    <a:pt x="17217" y="16200"/>
                  </a:cubicBezTo>
                  <a:cubicBezTo>
                    <a:pt x="17174" y="16225"/>
                    <a:pt x="17026" y="16324"/>
                    <a:pt x="16963" y="16524"/>
                  </a:cubicBezTo>
                  <a:cubicBezTo>
                    <a:pt x="16899" y="16698"/>
                    <a:pt x="16857" y="16822"/>
                    <a:pt x="16857" y="16922"/>
                  </a:cubicBezTo>
                  <a:cubicBezTo>
                    <a:pt x="16857" y="17046"/>
                    <a:pt x="16751" y="17195"/>
                    <a:pt x="16772" y="17245"/>
                  </a:cubicBezTo>
                  <a:cubicBezTo>
                    <a:pt x="16772" y="17320"/>
                    <a:pt x="16793" y="17370"/>
                    <a:pt x="16751" y="17444"/>
                  </a:cubicBezTo>
                  <a:cubicBezTo>
                    <a:pt x="16708" y="17494"/>
                    <a:pt x="16666" y="17544"/>
                    <a:pt x="16666" y="17594"/>
                  </a:cubicBezTo>
                  <a:cubicBezTo>
                    <a:pt x="16666" y="17643"/>
                    <a:pt x="16560" y="17967"/>
                    <a:pt x="16560" y="17967"/>
                  </a:cubicBezTo>
                  <a:cubicBezTo>
                    <a:pt x="16560" y="17967"/>
                    <a:pt x="16730" y="17867"/>
                    <a:pt x="16751" y="17718"/>
                  </a:cubicBezTo>
                  <a:cubicBezTo>
                    <a:pt x="16793" y="17544"/>
                    <a:pt x="16857" y="17295"/>
                    <a:pt x="16899" y="17096"/>
                  </a:cubicBezTo>
                  <a:cubicBezTo>
                    <a:pt x="16941" y="16897"/>
                    <a:pt x="17090" y="16673"/>
                    <a:pt x="17259" y="16474"/>
                  </a:cubicBezTo>
                  <a:cubicBezTo>
                    <a:pt x="17428" y="16275"/>
                    <a:pt x="17534" y="16076"/>
                    <a:pt x="17725" y="15951"/>
                  </a:cubicBezTo>
                  <a:cubicBezTo>
                    <a:pt x="17915" y="15852"/>
                    <a:pt x="18064" y="15876"/>
                    <a:pt x="18106" y="15926"/>
                  </a:cubicBezTo>
                  <a:cubicBezTo>
                    <a:pt x="18148" y="15976"/>
                    <a:pt x="18233" y="16076"/>
                    <a:pt x="18191" y="16175"/>
                  </a:cubicBezTo>
                  <a:cubicBezTo>
                    <a:pt x="18148" y="16275"/>
                    <a:pt x="18212" y="16250"/>
                    <a:pt x="18148" y="16349"/>
                  </a:cubicBezTo>
                  <a:cubicBezTo>
                    <a:pt x="18085" y="16449"/>
                    <a:pt x="18127" y="16548"/>
                    <a:pt x="18064" y="16548"/>
                  </a:cubicBezTo>
                  <a:cubicBezTo>
                    <a:pt x="17979" y="16573"/>
                    <a:pt x="17788" y="16524"/>
                    <a:pt x="17788" y="16598"/>
                  </a:cubicBezTo>
                  <a:cubicBezTo>
                    <a:pt x="17810" y="16673"/>
                    <a:pt x="17873" y="16648"/>
                    <a:pt x="17937" y="16698"/>
                  </a:cubicBezTo>
                  <a:cubicBezTo>
                    <a:pt x="18021" y="16772"/>
                    <a:pt x="18000" y="16797"/>
                    <a:pt x="18043" y="16698"/>
                  </a:cubicBezTo>
                  <a:cubicBezTo>
                    <a:pt x="18106" y="16598"/>
                    <a:pt x="18170" y="16524"/>
                    <a:pt x="18212" y="16598"/>
                  </a:cubicBezTo>
                  <a:cubicBezTo>
                    <a:pt x="18275" y="16673"/>
                    <a:pt x="18297" y="16747"/>
                    <a:pt x="18275" y="16822"/>
                  </a:cubicBezTo>
                  <a:cubicBezTo>
                    <a:pt x="18254" y="16872"/>
                    <a:pt x="18212" y="16996"/>
                    <a:pt x="18212" y="16996"/>
                  </a:cubicBezTo>
                  <a:cubicBezTo>
                    <a:pt x="18212" y="16996"/>
                    <a:pt x="18318" y="16822"/>
                    <a:pt x="18339" y="16947"/>
                  </a:cubicBezTo>
                  <a:cubicBezTo>
                    <a:pt x="18381" y="17071"/>
                    <a:pt x="18424" y="17121"/>
                    <a:pt x="18466" y="17146"/>
                  </a:cubicBezTo>
                  <a:cubicBezTo>
                    <a:pt x="18508" y="17195"/>
                    <a:pt x="18551" y="17195"/>
                    <a:pt x="18614" y="17245"/>
                  </a:cubicBezTo>
                  <a:cubicBezTo>
                    <a:pt x="18657" y="17295"/>
                    <a:pt x="18741" y="17245"/>
                    <a:pt x="18784" y="17295"/>
                  </a:cubicBezTo>
                  <a:cubicBezTo>
                    <a:pt x="18847" y="17345"/>
                    <a:pt x="18953" y="17270"/>
                    <a:pt x="19038" y="17270"/>
                  </a:cubicBezTo>
                  <a:cubicBezTo>
                    <a:pt x="19101" y="17270"/>
                    <a:pt x="19144" y="17245"/>
                    <a:pt x="19207" y="17220"/>
                  </a:cubicBezTo>
                  <a:cubicBezTo>
                    <a:pt x="19250" y="17195"/>
                    <a:pt x="19292" y="17146"/>
                    <a:pt x="19355" y="17146"/>
                  </a:cubicBezTo>
                  <a:cubicBezTo>
                    <a:pt x="19440" y="17121"/>
                    <a:pt x="19504" y="17096"/>
                    <a:pt x="19525" y="17046"/>
                  </a:cubicBezTo>
                  <a:cubicBezTo>
                    <a:pt x="19546" y="17021"/>
                    <a:pt x="19567" y="16996"/>
                    <a:pt x="19525" y="16922"/>
                  </a:cubicBezTo>
                  <a:cubicBezTo>
                    <a:pt x="19461" y="16847"/>
                    <a:pt x="19461" y="16797"/>
                    <a:pt x="19461" y="16723"/>
                  </a:cubicBezTo>
                  <a:cubicBezTo>
                    <a:pt x="19461" y="16673"/>
                    <a:pt x="19504" y="16623"/>
                    <a:pt x="19504" y="16524"/>
                  </a:cubicBezTo>
                  <a:cubicBezTo>
                    <a:pt x="19504" y="16424"/>
                    <a:pt x="19483" y="16374"/>
                    <a:pt x="19504" y="16300"/>
                  </a:cubicBezTo>
                  <a:cubicBezTo>
                    <a:pt x="19525" y="16250"/>
                    <a:pt x="19546" y="16175"/>
                    <a:pt x="19588" y="16250"/>
                  </a:cubicBezTo>
                  <a:cubicBezTo>
                    <a:pt x="19631" y="16324"/>
                    <a:pt x="19652" y="16324"/>
                    <a:pt x="19652" y="16374"/>
                  </a:cubicBezTo>
                  <a:cubicBezTo>
                    <a:pt x="19673" y="16449"/>
                    <a:pt x="19673" y="16598"/>
                    <a:pt x="19694" y="16623"/>
                  </a:cubicBezTo>
                  <a:cubicBezTo>
                    <a:pt x="19715" y="16648"/>
                    <a:pt x="19779" y="16499"/>
                    <a:pt x="19843" y="16524"/>
                  </a:cubicBezTo>
                  <a:cubicBezTo>
                    <a:pt x="19906" y="16524"/>
                    <a:pt x="19927" y="16623"/>
                    <a:pt x="19906" y="16673"/>
                  </a:cubicBezTo>
                  <a:cubicBezTo>
                    <a:pt x="19885" y="16747"/>
                    <a:pt x="19885" y="16847"/>
                    <a:pt x="19843" y="16872"/>
                  </a:cubicBezTo>
                  <a:cubicBezTo>
                    <a:pt x="19800" y="16897"/>
                    <a:pt x="19737" y="16872"/>
                    <a:pt x="19715" y="16947"/>
                  </a:cubicBezTo>
                  <a:cubicBezTo>
                    <a:pt x="19715" y="16996"/>
                    <a:pt x="19715" y="17071"/>
                    <a:pt x="19715" y="17121"/>
                  </a:cubicBezTo>
                  <a:cubicBezTo>
                    <a:pt x="19715" y="17171"/>
                    <a:pt x="19652" y="17345"/>
                    <a:pt x="19610" y="17419"/>
                  </a:cubicBezTo>
                  <a:cubicBezTo>
                    <a:pt x="19546" y="17469"/>
                    <a:pt x="19377" y="17668"/>
                    <a:pt x="19313" y="17768"/>
                  </a:cubicBezTo>
                  <a:cubicBezTo>
                    <a:pt x="19228" y="17842"/>
                    <a:pt x="19165" y="17842"/>
                    <a:pt x="19080" y="17967"/>
                  </a:cubicBezTo>
                  <a:cubicBezTo>
                    <a:pt x="18995" y="18091"/>
                    <a:pt x="18953" y="18116"/>
                    <a:pt x="18974" y="18265"/>
                  </a:cubicBezTo>
                  <a:cubicBezTo>
                    <a:pt x="18974" y="18390"/>
                    <a:pt x="18911" y="18514"/>
                    <a:pt x="18890" y="18589"/>
                  </a:cubicBezTo>
                  <a:cubicBezTo>
                    <a:pt x="18868" y="18639"/>
                    <a:pt x="18868" y="18688"/>
                    <a:pt x="18847" y="18738"/>
                  </a:cubicBezTo>
                  <a:cubicBezTo>
                    <a:pt x="18805" y="18788"/>
                    <a:pt x="18741" y="18763"/>
                    <a:pt x="18699" y="18738"/>
                  </a:cubicBezTo>
                  <a:cubicBezTo>
                    <a:pt x="18657" y="18713"/>
                    <a:pt x="18593" y="18763"/>
                    <a:pt x="18572" y="18713"/>
                  </a:cubicBezTo>
                  <a:cubicBezTo>
                    <a:pt x="18572" y="18664"/>
                    <a:pt x="18572" y="18589"/>
                    <a:pt x="18530" y="18514"/>
                  </a:cubicBezTo>
                  <a:cubicBezTo>
                    <a:pt x="18487" y="18465"/>
                    <a:pt x="18466" y="18365"/>
                    <a:pt x="18508" y="18265"/>
                  </a:cubicBezTo>
                  <a:cubicBezTo>
                    <a:pt x="18551" y="18191"/>
                    <a:pt x="18614" y="18091"/>
                    <a:pt x="18635" y="18017"/>
                  </a:cubicBezTo>
                  <a:cubicBezTo>
                    <a:pt x="18657" y="17942"/>
                    <a:pt x="18720" y="17818"/>
                    <a:pt x="18763" y="17793"/>
                  </a:cubicBezTo>
                  <a:cubicBezTo>
                    <a:pt x="18826" y="17743"/>
                    <a:pt x="18890" y="17867"/>
                    <a:pt x="18932" y="17743"/>
                  </a:cubicBezTo>
                  <a:cubicBezTo>
                    <a:pt x="18953" y="17594"/>
                    <a:pt x="19038" y="17544"/>
                    <a:pt x="19038" y="17544"/>
                  </a:cubicBezTo>
                  <a:cubicBezTo>
                    <a:pt x="19038" y="17544"/>
                    <a:pt x="18911" y="17618"/>
                    <a:pt x="18868" y="17643"/>
                  </a:cubicBezTo>
                  <a:cubicBezTo>
                    <a:pt x="18805" y="17643"/>
                    <a:pt x="18699" y="17643"/>
                    <a:pt x="18635" y="17668"/>
                  </a:cubicBezTo>
                  <a:cubicBezTo>
                    <a:pt x="18593" y="17693"/>
                    <a:pt x="18508" y="17867"/>
                    <a:pt x="18445" y="17917"/>
                  </a:cubicBezTo>
                  <a:cubicBezTo>
                    <a:pt x="18381" y="17992"/>
                    <a:pt x="18233" y="18091"/>
                    <a:pt x="18212" y="18116"/>
                  </a:cubicBezTo>
                  <a:cubicBezTo>
                    <a:pt x="18170" y="18141"/>
                    <a:pt x="18021" y="18191"/>
                    <a:pt x="18021" y="18191"/>
                  </a:cubicBezTo>
                  <a:cubicBezTo>
                    <a:pt x="18021" y="18191"/>
                    <a:pt x="17810" y="18066"/>
                    <a:pt x="17746" y="18017"/>
                  </a:cubicBezTo>
                  <a:cubicBezTo>
                    <a:pt x="17683" y="17992"/>
                    <a:pt x="17619" y="17693"/>
                    <a:pt x="17555" y="17494"/>
                  </a:cubicBezTo>
                  <a:cubicBezTo>
                    <a:pt x="17513" y="17320"/>
                    <a:pt x="17365" y="17195"/>
                    <a:pt x="17259" y="17295"/>
                  </a:cubicBezTo>
                  <a:cubicBezTo>
                    <a:pt x="17153" y="17394"/>
                    <a:pt x="17111" y="17394"/>
                    <a:pt x="17068" y="17345"/>
                  </a:cubicBezTo>
                  <a:cubicBezTo>
                    <a:pt x="17005" y="17320"/>
                    <a:pt x="16941" y="17519"/>
                    <a:pt x="16941" y="17643"/>
                  </a:cubicBezTo>
                  <a:cubicBezTo>
                    <a:pt x="16941" y="17793"/>
                    <a:pt x="16920" y="17942"/>
                    <a:pt x="16920" y="18041"/>
                  </a:cubicBezTo>
                  <a:cubicBezTo>
                    <a:pt x="16941" y="18141"/>
                    <a:pt x="16941" y="18241"/>
                    <a:pt x="16941" y="18365"/>
                  </a:cubicBezTo>
                  <a:cubicBezTo>
                    <a:pt x="16941" y="18514"/>
                    <a:pt x="16941" y="18614"/>
                    <a:pt x="16878" y="18639"/>
                  </a:cubicBezTo>
                  <a:cubicBezTo>
                    <a:pt x="16835" y="18688"/>
                    <a:pt x="16751" y="18763"/>
                    <a:pt x="16751" y="18763"/>
                  </a:cubicBezTo>
                  <a:cubicBezTo>
                    <a:pt x="16751" y="18912"/>
                    <a:pt x="16751" y="18912"/>
                    <a:pt x="16751" y="18912"/>
                  </a:cubicBezTo>
                  <a:cubicBezTo>
                    <a:pt x="16751" y="18912"/>
                    <a:pt x="16158" y="19136"/>
                    <a:pt x="15967" y="19211"/>
                  </a:cubicBezTo>
                  <a:cubicBezTo>
                    <a:pt x="15755" y="19286"/>
                    <a:pt x="15671" y="19311"/>
                    <a:pt x="15586" y="19460"/>
                  </a:cubicBezTo>
                  <a:cubicBezTo>
                    <a:pt x="15523" y="19584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783"/>
                    <a:pt x="15438" y="19783"/>
                    <a:pt x="15438" y="19783"/>
                  </a:cubicBezTo>
                  <a:cubicBezTo>
                    <a:pt x="15438" y="19808"/>
                    <a:pt x="15332" y="19883"/>
                    <a:pt x="15226" y="19933"/>
                  </a:cubicBezTo>
                  <a:cubicBezTo>
                    <a:pt x="15078" y="19982"/>
                    <a:pt x="14972" y="20132"/>
                    <a:pt x="14951" y="20157"/>
                  </a:cubicBezTo>
                  <a:cubicBezTo>
                    <a:pt x="14930" y="20157"/>
                    <a:pt x="14654" y="20182"/>
                    <a:pt x="14527" y="20281"/>
                  </a:cubicBezTo>
                  <a:cubicBezTo>
                    <a:pt x="14400" y="20381"/>
                    <a:pt x="14358" y="20505"/>
                    <a:pt x="14315" y="20629"/>
                  </a:cubicBezTo>
                  <a:cubicBezTo>
                    <a:pt x="14294" y="20754"/>
                    <a:pt x="14400" y="20754"/>
                    <a:pt x="14570" y="20629"/>
                  </a:cubicBezTo>
                  <a:cubicBezTo>
                    <a:pt x="14570" y="20629"/>
                    <a:pt x="14570" y="20629"/>
                    <a:pt x="14570" y="20629"/>
                  </a:cubicBezTo>
                  <a:cubicBezTo>
                    <a:pt x="14591" y="20654"/>
                    <a:pt x="14612" y="20679"/>
                    <a:pt x="14633" y="20729"/>
                  </a:cubicBezTo>
                  <a:cubicBezTo>
                    <a:pt x="14633" y="20804"/>
                    <a:pt x="14612" y="20853"/>
                    <a:pt x="14612" y="20853"/>
                  </a:cubicBezTo>
                  <a:cubicBezTo>
                    <a:pt x="14612" y="20853"/>
                    <a:pt x="14612" y="20853"/>
                    <a:pt x="14612" y="20853"/>
                  </a:cubicBezTo>
                  <a:cubicBezTo>
                    <a:pt x="14591" y="20853"/>
                    <a:pt x="14548" y="20829"/>
                    <a:pt x="14506" y="20853"/>
                  </a:cubicBezTo>
                  <a:cubicBezTo>
                    <a:pt x="14421" y="20853"/>
                    <a:pt x="14379" y="20903"/>
                    <a:pt x="14315" y="20953"/>
                  </a:cubicBezTo>
                  <a:cubicBezTo>
                    <a:pt x="14231" y="21028"/>
                    <a:pt x="14167" y="21053"/>
                    <a:pt x="14083" y="21077"/>
                  </a:cubicBezTo>
                  <a:cubicBezTo>
                    <a:pt x="13977" y="21102"/>
                    <a:pt x="13913" y="21102"/>
                    <a:pt x="13807" y="21177"/>
                  </a:cubicBezTo>
                  <a:cubicBezTo>
                    <a:pt x="13701" y="21252"/>
                    <a:pt x="13744" y="21276"/>
                    <a:pt x="13680" y="21351"/>
                  </a:cubicBezTo>
                  <a:cubicBezTo>
                    <a:pt x="13617" y="21426"/>
                    <a:pt x="13553" y="21500"/>
                    <a:pt x="13511" y="21550"/>
                  </a:cubicBezTo>
                  <a:cubicBezTo>
                    <a:pt x="13468" y="21600"/>
                    <a:pt x="13384" y="21600"/>
                    <a:pt x="13320" y="21600"/>
                  </a:cubicBezTo>
                  <a:cubicBezTo>
                    <a:pt x="13341" y="21500"/>
                    <a:pt x="13384" y="21401"/>
                    <a:pt x="13384" y="21401"/>
                  </a:cubicBezTo>
                  <a:cubicBezTo>
                    <a:pt x="13426" y="21401"/>
                    <a:pt x="13447" y="21351"/>
                    <a:pt x="13490" y="21351"/>
                  </a:cubicBezTo>
                  <a:cubicBezTo>
                    <a:pt x="13553" y="21351"/>
                    <a:pt x="13574" y="21276"/>
                    <a:pt x="13511" y="21252"/>
                  </a:cubicBezTo>
                  <a:cubicBezTo>
                    <a:pt x="13468" y="21252"/>
                    <a:pt x="13490" y="21202"/>
                    <a:pt x="13447" y="21202"/>
                  </a:cubicBezTo>
                  <a:cubicBezTo>
                    <a:pt x="13447" y="21177"/>
                    <a:pt x="13426" y="21177"/>
                    <a:pt x="13426" y="21177"/>
                  </a:cubicBezTo>
                  <a:cubicBezTo>
                    <a:pt x="13426" y="21177"/>
                    <a:pt x="13426" y="21177"/>
                    <a:pt x="13426" y="21177"/>
                  </a:cubicBezTo>
                  <a:cubicBezTo>
                    <a:pt x="13490" y="20928"/>
                    <a:pt x="13490" y="20928"/>
                    <a:pt x="13490" y="20928"/>
                  </a:cubicBezTo>
                  <a:cubicBezTo>
                    <a:pt x="13490" y="20928"/>
                    <a:pt x="13490" y="20928"/>
                    <a:pt x="13490" y="20928"/>
                  </a:cubicBezTo>
                  <a:cubicBezTo>
                    <a:pt x="13532" y="20978"/>
                    <a:pt x="13532" y="20928"/>
                    <a:pt x="13553" y="20903"/>
                  </a:cubicBezTo>
                  <a:cubicBezTo>
                    <a:pt x="13574" y="20878"/>
                    <a:pt x="13680" y="20829"/>
                    <a:pt x="13659" y="20729"/>
                  </a:cubicBezTo>
                  <a:cubicBezTo>
                    <a:pt x="13659" y="20605"/>
                    <a:pt x="13638" y="20480"/>
                    <a:pt x="13638" y="20406"/>
                  </a:cubicBezTo>
                  <a:cubicBezTo>
                    <a:pt x="13638" y="20356"/>
                    <a:pt x="13638" y="20231"/>
                    <a:pt x="13723" y="20107"/>
                  </a:cubicBezTo>
                  <a:cubicBezTo>
                    <a:pt x="13786" y="19982"/>
                    <a:pt x="13701" y="20007"/>
                    <a:pt x="13638" y="19908"/>
                  </a:cubicBezTo>
                  <a:cubicBezTo>
                    <a:pt x="13574" y="19808"/>
                    <a:pt x="13532" y="19783"/>
                    <a:pt x="13532" y="19759"/>
                  </a:cubicBezTo>
                  <a:cubicBezTo>
                    <a:pt x="13553" y="19759"/>
                    <a:pt x="13617" y="19759"/>
                    <a:pt x="13680" y="19783"/>
                  </a:cubicBezTo>
                  <a:cubicBezTo>
                    <a:pt x="13723" y="19833"/>
                    <a:pt x="13765" y="19883"/>
                    <a:pt x="13786" y="19908"/>
                  </a:cubicBezTo>
                  <a:cubicBezTo>
                    <a:pt x="13828" y="19958"/>
                    <a:pt x="13850" y="20032"/>
                    <a:pt x="13871" y="19982"/>
                  </a:cubicBezTo>
                  <a:cubicBezTo>
                    <a:pt x="13892" y="19958"/>
                    <a:pt x="13955" y="20057"/>
                    <a:pt x="14040" y="20057"/>
                  </a:cubicBezTo>
                  <a:cubicBezTo>
                    <a:pt x="14104" y="20082"/>
                    <a:pt x="14125" y="20007"/>
                    <a:pt x="14125" y="19933"/>
                  </a:cubicBezTo>
                  <a:cubicBezTo>
                    <a:pt x="14125" y="19833"/>
                    <a:pt x="14188" y="19908"/>
                    <a:pt x="14188" y="19833"/>
                  </a:cubicBezTo>
                  <a:cubicBezTo>
                    <a:pt x="14188" y="19783"/>
                    <a:pt x="14104" y="19783"/>
                    <a:pt x="14083" y="19734"/>
                  </a:cubicBezTo>
                  <a:cubicBezTo>
                    <a:pt x="14040" y="19709"/>
                    <a:pt x="14061" y="19659"/>
                    <a:pt x="14061" y="19584"/>
                  </a:cubicBezTo>
                  <a:cubicBezTo>
                    <a:pt x="14061" y="19510"/>
                    <a:pt x="13998" y="19584"/>
                    <a:pt x="13955" y="19584"/>
                  </a:cubicBezTo>
                  <a:cubicBezTo>
                    <a:pt x="13913" y="19559"/>
                    <a:pt x="13892" y="19485"/>
                    <a:pt x="13828" y="19435"/>
                  </a:cubicBezTo>
                  <a:cubicBezTo>
                    <a:pt x="13765" y="19360"/>
                    <a:pt x="13680" y="19360"/>
                    <a:pt x="13553" y="19360"/>
                  </a:cubicBezTo>
                  <a:cubicBezTo>
                    <a:pt x="13426" y="19360"/>
                    <a:pt x="13426" y="19335"/>
                    <a:pt x="13278" y="19360"/>
                  </a:cubicBezTo>
                  <a:cubicBezTo>
                    <a:pt x="13108" y="19360"/>
                    <a:pt x="13066" y="19335"/>
                    <a:pt x="12897" y="19360"/>
                  </a:cubicBezTo>
                  <a:cubicBezTo>
                    <a:pt x="12748" y="19360"/>
                    <a:pt x="12685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664" y="19311"/>
                    <a:pt x="12664" y="19311"/>
                    <a:pt x="12664" y="19311"/>
                  </a:cubicBezTo>
                  <a:cubicBezTo>
                    <a:pt x="12537" y="19211"/>
                    <a:pt x="12537" y="19211"/>
                    <a:pt x="12537" y="19211"/>
                  </a:cubicBezTo>
                  <a:cubicBezTo>
                    <a:pt x="12537" y="19211"/>
                    <a:pt x="12537" y="19211"/>
                    <a:pt x="12537" y="19186"/>
                  </a:cubicBezTo>
                  <a:cubicBezTo>
                    <a:pt x="12558" y="19136"/>
                    <a:pt x="12600" y="19112"/>
                    <a:pt x="12558" y="19087"/>
                  </a:cubicBezTo>
                  <a:cubicBezTo>
                    <a:pt x="12515" y="19062"/>
                    <a:pt x="12473" y="19112"/>
                    <a:pt x="12473" y="19037"/>
                  </a:cubicBezTo>
                  <a:cubicBezTo>
                    <a:pt x="12452" y="18962"/>
                    <a:pt x="12473" y="18838"/>
                    <a:pt x="12452" y="18813"/>
                  </a:cubicBezTo>
                  <a:cubicBezTo>
                    <a:pt x="12452" y="18813"/>
                    <a:pt x="12325" y="18763"/>
                    <a:pt x="12325" y="18688"/>
                  </a:cubicBezTo>
                  <a:cubicBezTo>
                    <a:pt x="12325" y="18639"/>
                    <a:pt x="12388" y="18539"/>
                    <a:pt x="12346" y="18539"/>
                  </a:cubicBezTo>
                  <a:cubicBezTo>
                    <a:pt x="12325" y="18539"/>
                    <a:pt x="12198" y="18589"/>
                    <a:pt x="12113" y="18589"/>
                  </a:cubicBezTo>
                  <a:cubicBezTo>
                    <a:pt x="12028" y="18589"/>
                    <a:pt x="11986" y="18465"/>
                    <a:pt x="11944" y="18390"/>
                  </a:cubicBezTo>
                  <a:cubicBezTo>
                    <a:pt x="11880" y="18315"/>
                    <a:pt x="11901" y="18241"/>
                    <a:pt x="11817" y="18241"/>
                  </a:cubicBezTo>
                  <a:cubicBezTo>
                    <a:pt x="11732" y="18216"/>
                    <a:pt x="11711" y="18191"/>
                    <a:pt x="11626" y="18216"/>
                  </a:cubicBezTo>
                  <a:cubicBezTo>
                    <a:pt x="11541" y="18216"/>
                    <a:pt x="11520" y="18241"/>
                    <a:pt x="11478" y="18216"/>
                  </a:cubicBezTo>
                  <a:cubicBezTo>
                    <a:pt x="11414" y="18191"/>
                    <a:pt x="11435" y="18216"/>
                    <a:pt x="11372" y="18216"/>
                  </a:cubicBezTo>
                  <a:cubicBezTo>
                    <a:pt x="11308" y="18241"/>
                    <a:pt x="11330" y="18116"/>
                    <a:pt x="11287" y="18166"/>
                  </a:cubicBezTo>
                  <a:cubicBezTo>
                    <a:pt x="11266" y="18216"/>
                    <a:pt x="11266" y="18241"/>
                    <a:pt x="11287" y="18290"/>
                  </a:cubicBezTo>
                  <a:cubicBezTo>
                    <a:pt x="11287" y="18340"/>
                    <a:pt x="11266" y="18340"/>
                    <a:pt x="11245" y="18365"/>
                  </a:cubicBezTo>
                  <a:cubicBezTo>
                    <a:pt x="11203" y="18365"/>
                    <a:pt x="11160" y="18465"/>
                    <a:pt x="11118" y="18440"/>
                  </a:cubicBezTo>
                  <a:cubicBezTo>
                    <a:pt x="11075" y="18415"/>
                    <a:pt x="11012" y="18415"/>
                    <a:pt x="11012" y="18440"/>
                  </a:cubicBezTo>
                  <a:cubicBezTo>
                    <a:pt x="10991" y="18489"/>
                    <a:pt x="10991" y="18589"/>
                    <a:pt x="10970" y="18639"/>
                  </a:cubicBezTo>
                  <a:cubicBezTo>
                    <a:pt x="10906" y="18664"/>
                    <a:pt x="10864" y="18639"/>
                    <a:pt x="10864" y="18639"/>
                  </a:cubicBezTo>
                  <a:cubicBezTo>
                    <a:pt x="10821" y="18639"/>
                    <a:pt x="10673" y="18564"/>
                    <a:pt x="10546" y="18564"/>
                  </a:cubicBezTo>
                  <a:cubicBezTo>
                    <a:pt x="10440" y="18564"/>
                    <a:pt x="10355" y="18639"/>
                    <a:pt x="10271" y="18564"/>
                  </a:cubicBezTo>
                  <a:cubicBezTo>
                    <a:pt x="10207" y="18514"/>
                    <a:pt x="10186" y="18589"/>
                    <a:pt x="10101" y="18514"/>
                  </a:cubicBezTo>
                  <a:cubicBezTo>
                    <a:pt x="10017" y="18440"/>
                    <a:pt x="9911" y="18390"/>
                    <a:pt x="9784" y="18365"/>
                  </a:cubicBezTo>
                  <a:cubicBezTo>
                    <a:pt x="9678" y="18365"/>
                    <a:pt x="9614" y="18365"/>
                    <a:pt x="9508" y="18340"/>
                  </a:cubicBezTo>
                  <a:cubicBezTo>
                    <a:pt x="9381" y="18290"/>
                    <a:pt x="9403" y="18141"/>
                    <a:pt x="9403" y="18066"/>
                  </a:cubicBezTo>
                  <a:cubicBezTo>
                    <a:pt x="9403" y="17967"/>
                    <a:pt x="9275" y="18017"/>
                    <a:pt x="9275" y="18017"/>
                  </a:cubicBezTo>
                  <a:cubicBezTo>
                    <a:pt x="9233" y="18141"/>
                    <a:pt x="9233" y="18141"/>
                    <a:pt x="9233" y="18141"/>
                  </a:cubicBezTo>
                  <a:cubicBezTo>
                    <a:pt x="9233" y="18141"/>
                    <a:pt x="7221" y="18066"/>
                    <a:pt x="5231" y="17494"/>
                  </a:cubicBezTo>
                  <a:cubicBezTo>
                    <a:pt x="3388" y="16996"/>
                    <a:pt x="1715" y="16125"/>
                    <a:pt x="1440" y="15976"/>
                  </a:cubicBezTo>
                  <a:close/>
                  <a:moveTo>
                    <a:pt x="12939" y="19435"/>
                  </a:moveTo>
                  <a:cubicBezTo>
                    <a:pt x="12960" y="19460"/>
                    <a:pt x="12981" y="19510"/>
                    <a:pt x="13003" y="19535"/>
                  </a:cubicBezTo>
                  <a:cubicBezTo>
                    <a:pt x="13087" y="19535"/>
                    <a:pt x="13045" y="19535"/>
                    <a:pt x="13151" y="19535"/>
                  </a:cubicBezTo>
                  <a:cubicBezTo>
                    <a:pt x="13257" y="19559"/>
                    <a:pt x="13278" y="19609"/>
                    <a:pt x="13363" y="19609"/>
                  </a:cubicBezTo>
                  <a:cubicBezTo>
                    <a:pt x="13447" y="19634"/>
                    <a:pt x="13490" y="19609"/>
                    <a:pt x="13490" y="19535"/>
                  </a:cubicBezTo>
                  <a:cubicBezTo>
                    <a:pt x="13511" y="19485"/>
                    <a:pt x="13363" y="19435"/>
                    <a:pt x="13299" y="19435"/>
                  </a:cubicBezTo>
                  <a:cubicBezTo>
                    <a:pt x="13235" y="19460"/>
                    <a:pt x="13214" y="19460"/>
                    <a:pt x="13172" y="19460"/>
                  </a:cubicBezTo>
                  <a:cubicBezTo>
                    <a:pt x="13151" y="19485"/>
                    <a:pt x="13130" y="19485"/>
                    <a:pt x="13066" y="19485"/>
                  </a:cubicBezTo>
                  <a:cubicBezTo>
                    <a:pt x="13003" y="19485"/>
                    <a:pt x="12981" y="19460"/>
                    <a:pt x="12939" y="19435"/>
                  </a:cubicBezTo>
                  <a:close/>
                  <a:moveTo>
                    <a:pt x="10461" y="2389"/>
                  </a:moveTo>
                  <a:cubicBezTo>
                    <a:pt x="10440" y="2389"/>
                    <a:pt x="10292" y="2588"/>
                    <a:pt x="10271" y="2663"/>
                  </a:cubicBezTo>
                  <a:cubicBezTo>
                    <a:pt x="10250" y="2762"/>
                    <a:pt x="10228" y="2762"/>
                    <a:pt x="10207" y="2862"/>
                  </a:cubicBezTo>
                  <a:cubicBezTo>
                    <a:pt x="10165" y="2936"/>
                    <a:pt x="10101" y="2862"/>
                    <a:pt x="10059" y="2936"/>
                  </a:cubicBezTo>
                  <a:cubicBezTo>
                    <a:pt x="10017" y="3011"/>
                    <a:pt x="10017" y="3036"/>
                    <a:pt x="9974" y="3011"/>
                  </a:cubicBezTo>
                  <a:cubicBezTo>
                    <a:pt x="9932" y="3011"/>
                    <a:pt x="9868" y="2961"/>
                    <a:pt x="9868" y="2887"/>
                  </a:cubicBezTo>
                  <a:cubicBezTo>
                    <a:pt x="9868" y="2812"/>
                    <a:pt x="9826" y="2812"/>
                    <a:pt x="9784" y="2762"/>
                  </a:cubicBezTo>
                  <a:cubicBezTo>
                    <a:pt x="9741" y="2712"/>
                    <a:pt x="9720" y="2638"/>
                    <a:pt x="9699" y="2613"/>
                  </a:cubicBezTo>
                  <a:cubicBezTo>
                    <a:pt x="9678" y="2588"/>
                    <a:pt x="9720" y="2488"/>
                    <a:pt x="9805" y="2488"/>
                  </a:cubicBezTo>
                  <a:cubicBezTo>
                    <a:pt x="9868" y="2488"/>
                    <a:pt x="9868" y="2314"/>
                    <a:pt x="9805" y="2339"/>
                  </a:cubicBezTo>
                  <a:cubicBezTo>
                    <a:pt x="9763" y="2364"/>
                    <a:pt x="9699" y="2439"/>
                    <a:pt x="9657" y="2414"/>
                  </a:cubicBezTo>
                  <a:cubicBezTo>
                    <a:pt x="9614" y="2364"/>
                    <a:pt x="9593" y="2314"/>
                    <a:pt x="9593" y="2265"/>
                  </a:cubicBezTo>
                  <a:cubicBezTo>
                    <a:pt x="9593" y="2215"/>
                    <a:pt x="9551" y="2190"/>
                    <a:pt x="9530" y="2115"/>
                  </a:cubicBezTo>
                  <a:cubicBezTo>
                    <a:pt x="9508" y="2041"/>
                    <a:pt x="9466" y="1891"/>
                    <a:pt x="9530" y="1941"/>
                  </a:cubicBezTo>
                  <a:cubicBezTo>
                    <a:pt x="9593" y="1991"/>
                    <a:pt x="9572" y="1891"/>
                    <a:pt x="9572" y="1841"/>
                  </a:cubicBezTo>
                  <a:cubicBezTo>
                    <a:pt x="9572" y="1792"/>
                    <a:pt x="9593" y="1692"/>
                    <a:pt x="9635" y="1717"/>
                  </a:cubicBezTo>
                  <a:cubicBezTo>
                    <a:pt x="9699" y="1717"/>
                    <a:pt x="9635" y="1568"/>
                    <a:pt x="9635" y="1518"/>
                  </a:cubicBezTo>
                  <a:cubicBezTo>
                    <a:pt x="9635" y="1468"/>
                    <a:pt x="9741" y="1493"/>
                    <a:pt x="9741" y="1418"/>
                  </a:cubicBezTo>
                  <a:cubicBezTo>
                    <a:pt x="9763" y="1369"/>
                    <a:pt x="9614" y="1269"/>
                    <a:pt x="9741" y="1269"/>
                  </a:cubicBezTo>
                  <a:cubicBezTo>
                    <a:pt x="9847" y="1294"/>
                    <a:pt x="9890" y="1319"/>
                    <a:pt x="9890" y="1418"/>
                  </a:cubicBezTo>
                  <a:cubicBezTo>
                    <a:pt x="9911" y="1518"/>
                    <a:pt x="9953" y="1593"/>
                    <a:pt x="9995" y="1667"/>
                  </a:cubicBezTo>
                  <a:cubicBezTo>
                    <a:pt x="10038" y="1717"/>
                    <a:pt x="10080" y="1642"/>
                    <a:pt x="10101" y="1767"/>
                  </a:cubicBezTo>
                  <a:cubicBezTo>
                    <a:pt x="10123" y="1866"/>
                    <a:pt x="10101" y="1941"/>
                    <a:pt x="10165" y="1941"/>
                  </a:cubicBezTo>
                  <a:cubicBezTo>
                    <a:pt x="10228" y="1941"/>
                    <a:pt x="10271" y="1941"/>
                    <a:pt x="10271" y="2016"/>
                  </a:cubicBezTo>
                  <a:cubicBezTo>
                    <a:pt x="10271" y="2090"/>
                    <a:pt x="10271" y="2190"/>
                    <a:pt x="10313" y="2215"/>
                  </a:cubicBezTo>
                  <a:cubicBezTo>
                    <a:pt x="10355" y="2240"/>
                    <a:pt x="10419" y="2240"/>
                    <a:pt x="10461" y="2314"/>
                  </a:cubicBezTo>
                  <a:cubicBezTo>
                    <a:pt x="10504" y="2364"/>
                    <a:pt x="10461" y="2389"/>
                    <a:pt x="10461" y="2389"/>
                  </a:cubicBezTo>
                  <a:close/>
                  <a:moveTo>
                    <a:pt x="10398" y="3509"/>
                  </a:moveTo>
                  <a:cubicBezTo>
                    <a:pt x="10398" y="3509"/>
                    <a:pt x="10228" y="3534"/>
                    <a:pt x="10207" y="3633"/>
                  </a:cubicBezTo>
                  <a:cubicBezTo>
                    <a:pt x="10165" y="3733"/>
                    <a:pt x="10165" y="3882"/>
                    <a:pt x="10186" y="3907"/>
                  </a:cubicBezTo>
                  <a:cubicBezTo>
                    <a:pt x="10207" y="3957"/>
                    <a:pt x="10271" y="3882"/>
                    <a:pt x="10292" y="3907"/>
                  </a:cubicBezTo>
                  <a:cubicBezTo>
                    <a:pt x="10313" y="3907"/>
                    <a:pt x="10355" y="3982"/>
                    <a:pt x="10398" y="3957"/>
                  </a:cubicBezTo>
                  <a:cubicBezTo>
                    <a:pt x="10440" y="3907"/>
                    <a:pt x="10461" y="3907"/>
                    <a:pt x="10504" y="3907"/>
                  </a:cubicBezTo>
                  <a:cubicBezTo>
                    <a:pt x="10525" y="3932"/>
                    <a:pt x="10567" y="3932"/>
                    <a:pt x="10610" y="3932"/>
                  </a:cubicBezTo>
                  <a:cubicBezTo>
                    <a:pt x="10652" y="3957"/>
                    <a:pt x="10694" y="3932"/>
                    <a:pt x="10737" y="3882"/>
                  </a:cubicBezTo>
                  <a:cubicBezTo>
                    <a:pt x="10779" y="3807"/>
                    <a:pt x="10800" y="3832"/>
                    <a:pt x="10885" y="3832"/>
                  </a:cubicBezTo>
                  <a:cubicBezTo>
                    <a:pt x="10948" y="3832"/>
                    <a:pt x="10948" y="3782"/>
                    <a:pt x="11033" y="3782"/>
                  </a:cubicBezTo>
                  <a:cubicBezTo>
                    <a:pt x="11097" y="3782"/>
                    <a:pt x="11118" y="3782"/>
                    <a:pt x="11118" y="3807"/>
                  </a:cubicBezTo>
                  <a:cubicBezTo>
                    <a:pt x="11118" y="3857"/>
                    <a:pt x="11075" y="3932"/>
                    <a:pt x="11118" y="3932"/>
                  </a:cubicBezTo>
                  <a:cubicBezTo>
                    <a:pt x="11181" y="3932"/>
                    <a:pt x="11266" y="3782"/>
                    <a:pt x="11330" y="3733"/>
                  </a:cubicBezTo>
                  <a:cubicBezTo>
                    <a:pt x="11372" y="3683"/>
                    <a:pt x="11393" y="3633"/>
                    <a:pt x="11372" y="3559"/>
                  </a:cubicBezTo>
                  <a:cubicBezTo>
                    <a:pt x="11351" y="3459"/>
                    <a:pt x="11330" y="3359"/>
                    <a:pt x="11287" y="3409"/>
                  </a:cubicBezTo>
                  <a:cubicBezTo>
                    <a:pt x="11266" y="3484"/>
                    <a:pt x="11203" y="3384"/>
                    <a:pt x="11203" y="3359"/>
                  </a:cubicBezTo>
                  <a:cubicBezTo>
                    <a:pt x="11181" y="3335"/>
                    <a:pt x="11266" y="3260"/>
                    <a:pt x="11266" y="3185"/>
                  </a:cubicBezTo>
                  <a:cubicBezTo>
                    <a:pt x="11266" y="3135"/>
                    <a:pt x="11224" y="3011"/>
                    <a:pt x="11224" y="2986"/>
                  </a:cubicBezTo>
                  <a:cubicBezTo>
                    <a:pt x="11203" y="2961"/>
                    <a:pt x="11287" y="2912"/>
                    <a:pt x="11308" y="2887"/>
                  </a:cubicBezTo>
                  <a:cubicBezTo>
                    <a:pt x="11351" y="2887"/>
                    <a:pt x="11435" y="2812"/>
                    <a:pt x="11414" y="2787"/>
                  </a:cubicBezTo>
                  <a:cubicBezTo>
                    <a:pt x="11372" y="2762"/>
                    <a:pt x="11393" y="2712"/>
                    <a:pt x="11393" y="2688"/>
                  </a:cubicBezTo>
                  <a:cubicBezTo>
                    <a:pt x="11414" y="2663"/>
                    <a:pt x="11351" y="2588"/>
                    <a:pt x="11351" y="2588"/>
                  </a:cubicBezTo>
                  <a:cubicBezTo>
                    <a:pt x="11351" y="2563"/>
                    <a:pt x="11435" y="2538"/>
                    <a:pt x="11393" y="2464"/>
                  </a:cubicBezTo>
                  <a:cubicBezTo>
                    <a:pt x="11372" y="2414"/>
                    <a:pt x="11393" y="2339"/>
                    <a:pt x="11308" y="2339"/>
                  </a:cubicBezTo>
                  <a:cubicBezTo>
                    <a:pt x="11203" y="2339"/>
                    <a:pt x="11160" y="2414"/>
                    <a:pt x="11118" y="2389"/>
                  </a:cubicBezTo>
                  <a:cubicBezTo>
                    <a:pt x="11075" y="2339"/>
                    <a:pt x="11075" y="2215"/>
                    <a:pt x="11139" y="2165"/>
                  </a:cubicBezTo>
                  <a:cubicBezTo>
                    <a:pt x="11203" y="2090"/>
                    <a:pt x="11287" y="2115"/>
                    <a:pt x="11330" y="2065"/>
                  </a:cubicBezTo>
                  <a:cubicBezTo>
                    <a:pt x="11351" y="2041"/>
                    <a:pt x="11435" y="1966"/>
                    <a:pt x="11435" y="1916"/>
                  </a:cubicBezTo>
                  <a:cubicBezTo>
                    <a:pt x="11414" y="1891"/>
                    <a:pt x="11499" y="1891"/>
                    <a:pt x="11541" y="1841"/>
                  </a:cubicBezTo>
                  <a:cubicBezTo>
                    <a:pt x="11584" y="1792"/>
                    <a:pt x="11541" y="1692"/>
                    <a:pt x="11520" y="1667"/>
                  </a:cubicBezTo>
                  <a:cubicBezTo>
                    <a:pt x="11499" y="1618"/>
                    <a:pt x="11563" y="1518"/>
                    <a:pt x="11563" y="1468"/>
                  </a:cubicBezTo>
                  <a:cubicBezTo>
                    <a:pt x="11584" y="1418"/>
                    <a:pt x="11605" y="1394"/>
                    <a:pt x="11605" y="1319"/>
                  </a:cubicBezTo>
                  <a:cubicBezTo>
                    <a:pt x="11605" y="1269"/>
                    <a:pt x="11647" y="1045"/>
                    <a:pt x="11668" y="971"/>
                  </a:cubicBezTo>
                  <a:cubicBezTo>
                    <a:pt x="11668" y="871"/>
                    <a:pt x="11774" y="672"/>
                    <a:pt x="11711" y="697"/>
                  </a:cubicBezTo>
                  <a:cubicBezTo>
                    <a:pt x="11626" y="722"/>
                    <a:pt x="11541" y="896"/>
                    <a:pt x="11541" y="896"/>
                  </a:cubicBezTo>
                  <a:cubicBezTo>
                    <a:pt x="11541" y="896"/>
                    <a:pt x="11563" y="796"/>
                    <a:pt x="11520" y="796"/>
                  </a:cubicBezTo>
                  <a:cubicBezTo>
                    <a:pt x="11499" y="796"/>
                    <a:pt x="11541" y="722"/>
                    <a:pt x="11563" y="672"/>
                  </a:cubicBezTo>
                  <a:cubicBezTo>
                    <a:pt x="11584" y="622"/>
                    <a:pt x="11711" y="547"/>
                    <a:pt x="11732" y="348"/>
                  </a:cubicBezTo>
                  <a:cubicBezTo>
                    <a:pt x="11753" y="174"/>
                    <a:pt x="11753" y="100"/>
                    <a:pt x="11690" y="100"/>
                  </a:cubicBezTo>
                  <a:cubicBezTo>
                    <a:pt x="11626" y="100"/>
                    <a:pt x="11584" y="124"/>
                    <a:pt x="11563" y="100"/>
                  </a:cubicBezTo>
                  <a:cubicBezTo>
                    <a:pt x="11520" y="50"/>
                    <a:pt x="11520" y="25"/>
                    <a:pt x="11478" y="0"/>
                  </a:cubicBezTo>
                  <a:cubicBezTo>
                    <a:pt x="11435" y="0"/>
                    <a:pt x="11393" y="75"/>
                    <a:pt x="11351" y="100"/>
                  </a:cubicBezTo>
                  <a:cubicBezTo>
                    <a:pt x="11330" y="124"/>
                    <a:pt x="11287" y="174"/>
                    <a:pt x="11287" y="174"/>
                  </a:cubicBezTo>
                  <a:cubicBezTo>
                    <a:pt x="11287" y="174"/>
                    <a:pt x="11372" y="25"/>
                    <a:pt x="11308" y="25"/>
                  </a:cubicBezTo>
                  <a:cubicBezTo>
                    <a:pt x="11266" y="25"/>
                    <a:pt x="11181" y="75"/>
                    <a:pt x="11139" y="50"/>
                  </a:cubicBezTo>
                  <a:cubicBezTo>
                    <a:pt x="11097" y="50"/>
                    <a:pt x="11075" y="50"/>
                    <a:pt x="11033" y="75"/>
                  </a:cubicBezTo>
                  <a:cubicBezTo>
                    <a:pt x="10991" y="100"/>
                    <a:pt x="10927" y="75"/>
                    <a:pt x="10927" y="124"/>
                  </a:cubicBezTo>
                  <a:cubicBezTo>
                    <a:pt x="10906" y="174"/>
                    <a:pt x="10885" y="199"/>
                    <a:pt x="10821" y="199"/>
                  </a:cubicBezTo>
                  <a:cubicBezTo>
                    <a:pt x="10779" y="199"/>
                    <a:pt x="10694" y="199"/>
                    <a:pt x="10694" y="224"/>
                  </a:cubicBezTo>
                  <a:cubicBezTo>
                    <a:pt x="10694" y="274"/>
                    <a:pt x="10610" y="299"/>
                    <a:pt x="10567" y="324"/>
                  </a:cubicBezTo>
                  <a:cubicBezTo>
                    <a:pt x="10525" y="348"/>
                    <a:pt x="10504" y="473"/>
                    <a:pt x="10483" y="498"/>
                  </a:cubicBezTo>
                  <a:cubicBezTo>
                    <a:pt x="10461" y="498"/>
                    <a:pt x="10419" y="597"/>
                    <a:pt x="10419" y="647"/>
                  </a:cubicBezTo>
                  <a:cubicBezTo>
                    <a:pt x="10419" y="672"/>
                    <a:pt x="10419" y="672"/>
                    <a:pt x="10334" y="672"/>
                  </a:cubicBezTo>
                  <a:cubicBezTo>
                    <a:pt x="10271" y="647"/>
                    <a:pt x="10228" y="722"/>
                    <a:pt x="10228" y="747"/>
                  </a:cubicBezTo>
                  <a:cubicBezTo>
                    <a:pt x="10228" y="771"/>
                    <a:pt x="10207" y="846"/>
                    <a:pt x="10186" y="846"/>
                  </a:cubicBezTo>
                  <a:cubicBezTo>
                    <a:pt x="10165" y="846"/>
                    <a:pt x="10101" y="846"/>
                    <a:pt x="10059" y="921"/>
                  </a:cubicBezTo>
                  <a:cubicBezTo>
                    <a:pt x="9995" y="971"/>
                    <a:pt x="9953" y="946"/>
                    <a:pt x="9911" y="1020"/>
                  </a:cubicBezTo>
                  <a:cubicBezTo>
                    <a:pt x="9890" y="1095"/>
                    <a:pt x="9911" y="1170"/>
                    <a:pt x="9953" y="1170"/>
                  </a:cubicBezTo>
                  <a:cubicBezTo>
                    <a:pt x="9995" y="1194"/>
                    <a:pt x="9974" y="1269"/>
                    <a:pt x="9974" y="1294"/>
                  </a:cubicBezTo>
                  <a:cubicBezTo>
                    <a:pt x="9953" y="1319"/>
                    <a:pt x="10038" y="1319"/>
                    <a:pt x="10017" y="1369"/>
                  </a:cubicBezTo>
                  <a:cubicBezTo>
                    <a:pt x="9995" y="1443"/>
                    <a:pt x="10017" y="1493"/>
                    <a:pt x="10038" y="1518"/>
                  </a:cubicBezTo>
                  <a:cubicBezTo>
                    <a:pt x="10080" y="1518"/>
                    <a:pt x="10101" y="1593"/>
                    <a:pt x="10165" y="1642"/>
                  </a:cubicBezTo>
                  <a:cubicBezTo>
                    <a:pt x="10207" y="1692"/>
                    <a:pt x="10271" y="1618"/>
                    <a:pt x="10292" y="1568"/>
                  </a:cubicBezTo>
                  <a:cubicBezTo>
                    <a:pt x="10313" y="1518"/>
                    <a:pt x="10292" y="1692"/>
                    <a:pt x="10313" y="1692"/>
                  </a:cubicBezTo>
                  <a:cubicBezTo>
                    <a:pt x="10334" y="1717"/>
                    <a:pt x="10461" y="1767"/>
                    <a:pt x="10483" y="1692"/>
                  </a:cubicBezTo>
                  <a:cubicBezTo>
                    <a:pt x="10525" y="1618"/>
                    <a:pt x="10567" y="1593"/>
                    <a:pt x="10567" y="1593"/>
                  </a:cubicBezTo>
                  <a:cubicBezTo>
                    <a:pt x="10567" y="1593"/>
                    <a:pt x="10504" y="1742"/>
                    <a:pt x="10588" y="1667"/>
                  </a:cubicBezTo>
                  <a:cubicBezTo>
                    <a:pt x="10673" y="1618"/>
                    <a:pt x="10737" y="1543"/>
                    <a:pt x="10779" y="1443"/>
                  </a:cubicBezTo>
                  <a:cubicBezTo>
                    <a:pt x="10821" y="1369"/>
                    <a:pt x="10864" y="1244"/>
                    <a:pt x="10864" y="1244"/>
                  </a:cubicBezTo>
                  <a:cubicBezTo>
                    <a:pt x="10864" y="1244"/>
                    <a:pt x="10885" y="1394"/>
                    <a:pt x="10843" y="1468"/>
                  </a:cubicBezTo>
                  <a:cubicBezTo>
                    <a:pt x="10821" y="1543"/>
                    <a:pt x="10906" y="1518"/>
                    <a:pt x="10864" y="1568"/>
                  </a:cubicBezTo>
                  <a:cubicBezTo>
                    <a:pt x="10843" y="1618"/>
                    <a:pt x="10694" y="1717"/>
                    <a:pt x="10673" y="1717"/>
                  </a:cubicBezTo>
                  <a:cubicBezTo>
                    <a:pt x="10673" y="1717"/>
                    <a:pt x="10567" y="1767"/>
                    <a:pt x="10610" y="1841"/>
                  </a:cubicBezTo>
                  <a:cubicBezTo>
                    <a:pt x="10652" y="1916"/>
                    <a:pt x="10652" y="1891"/>
                    <a:pt x="10673" y="1941"/>
                  </a:cubicBezTo>
                  <a:cubicBezTo>
                    <a:pt x="10694" y="1966"/>
                    <a:pt x="10737" y="2065"/>
                    <a:pt x="10737" y="2065"/>
                  </a:cubicBezTo>
                  <a:cubicBezTo>
                    <a:pt x="10737" y="2065"/>
                    <a:pt x="10546" y="1891"/>
                    <a:pt x="10525" y="1841"/>
                  </a:cubicBezTo>
                  <a:cubicBezTo>
                    <a:pt x="10483" y="1817"/>
                    <a:pt x="10334" y="1792"/>
                    <a:pt x="10313" y="1866"/>
                  </a:cubicBezTo>
                  <a:cubicBezTo>
                    <a:pt x="10313" y="1916"/>
                    <a:pt x="10355" y="2016"/>
                    <a:pt x="10355" y="2065"/>
                  </a:cubicBezTo>
                  <a:cubicBezTo>
                    <a:pt x="10334" y="2090"/>
                    <a:pt x="10334" y="2115"/>
                    <a:pt x="10419" y="2165"/>
                  </a:cubicBezTo>
                  <a:cubicBezTo>
                    <a:pt x="10504" y="2215"/>
                    <a:pt x="10588" y="2389"/>
                    <a:pt x="10610" y="2439"/>
                  </a:cubicBezTo>
                  <a:cubicBezTo>
                    <a:pt x="10631" y="2488"/>
                    <a:pt x="10673" y="2513"/>
                    <a:pt x="10715" y="2513"/>
                  </a:cubicBezTo>
                  <a:cubicBezTo>
                    <a:pt x="10779" y="2513"/>
                    <a:pt x="10715" y="2563"/>
                    <a:pt x="10694" y="2588"/>
                  </a:cubicBezTo>
                  <a:cubicBezTo>
                    <a:pt x="10673" y="2638"/>
                    <a:pt x="10567" y="2563"/>
                    <a:pt x="10504" y="2613"/>
                  </a:cubicBezTo>
                  <a:cubicBezTo>
                    <a:pt x="10419" y="2663"/>
                    <a:pt x="10334" y="2712"/>
                    <a:pt x="10334" y="2787"/>
                  </a:cubicBezTo>
                  <a:cubicBezTo>
                    <a:pt x="10313" y="2887"/>
                    <a:pt x="10334" y="3011"/>
                    <a:pt x="10377" y="3011"/>
                  </a:cubicBezTo>
                  <a:cubicBezTo>
                    <a:pt x="10419" y="3011"/>
                    <a:pt x="10483" y="3036"/>
                    <a:pt x="10504" y="2986"/>
                  </a:cubicBezTo>
                  <a:cubicBezTo>
                    <a:pt x="10546" y="2936"/>
                    <a:pt x="10610" y="2961"/>
                    <a:pt x="10567" y="3036"/>
                  </a:cubicBezTo>
                  <a:cubicBezTo>
                    <a:pt x="10525" y="3086"/>
                    <a:pt x="10504" y="3135"/>
                    <a:pt x="10546" y="3185"/>
                  </a:cubicBezTo>
                  <a:cubicBezTo>
                    <a:pt x="10567" y="3210"/>
                    <a:pt x="10567" y="3235"/>
                    <a:pt x="10631" y="3260"/>
                  </a:cubicBezTo>
                  <a:cubicBezTo>
                    <a:pt x="10715" y="3285"/>
                    <a:pt x="10737" y="3185"/>
                    <a:pt x="10737" y="3160"/>
                  </a:cubicBezTo>
                  <a:cubicBezTo>
                    <a:pt x="10758" y="3135"/>
                    <a:pt x="10800" y="3235"/>
                    <a:pt x="10737" y="3310"/>
                  </a:cubicBezTo>
                  <a:cubicBezTo>
                    <a:pt x="10694" y="3359"/>
                    <a:pt x="10652" y="3409"/>
                    <a:pt x="10610" y="3359"/>
                  </a:cubicBezTo>
                  <a:cubicBezTo>
                    <a:pt x="10546" y="3310"/>
                    <a:pt x="10483" y="3185"/>
                    <a:pt x="10419" y="3160"/>
                  </a:cubicBezTo>
                  <a:cubicBezTo>
                    <a:pt x="10355" y="3135"/>
                    <a:pt x="10271" y="3160"/>
                    <a:pt x="10292" y="3210"/>
                  </a:cubicBezTo>
                  <a:cubicBezTo>
                    <a:pt x="10292" y="3260"/>
                    <a:pt x="10292" y="3310"/>
                    <a:pt x="10334" y="3384"/>
                  </a:cubicBezTo>
                  <a:cubicBezTo>
                    <a:pt x="10355" y="3434"/>
                    <a:pt x="10419" y="3434"/>
                    <a:pt x="10440" y="3459"/>
                  </a:cubicBezTo>
                  <a:cubicBezTo>
                    <a:pt x="10440" y="3509"/>
                    <a:pt x="10398" y="3509"/>
                    <a:pt x="10398" y="3509"/>
                  </a:cubicBezTo>
                  <a:close/>
                  <a:moveTo>
                    <a:pt x="10059" y="3285"/>
                  </a:moveTo>
                  <a:cubicBezTo>
                    <a:pt x="10059" y="3285"/>
                    <a:pt x="10144" y="3310"/>
                    <a:pt x="10144" y="3359"/>
                  </a:cubicBezTo>
                  <a:cubicBezTo>
                    <a:pt x="10165" y="3409"/>
                    <a:pt x="10144" y="3509"/>
                    <a:pt x="10101" y="3509"/>
                  </a:cubicBezTo>
                  <a:cubicBezTo>
                    <a:pt x="10059" y="3534"/>
                    <a:pt x="9974" y="3484"/>
                    <a:pt x="9974" y="3384"/>
                  </a:cubicBezTo>
                  <a:cubicBezTo>
                    <a:pt x="9974" y="3310"/>
                    <a:pt x="10038" y="3285"/>
                    <a:pt x="10059" y="3285"/>
                  </a:cubicBezTo>
                  <a:close/>
                  <a:moveTo>
                    <a:pt x="9657" y="3235"/>
                  </a:moveTo>
                  <a:cubicBezTo>
                    <a:pt x="9572" y="3235"/>
                    <a:pt x="9508" y="3210"/>
                    <a:pt x="9508" y="3285"/>
                  </a:cubicBezTo>
                  <a:cubicBezTo>
                    <a:pt x="9508" y="3359"/>
                    <a:pt x="9508" y="3384"/>
                    <a:pt x="9614" y="3384"/>
                  </a:cubicBezTo>
                  <a:cubicBezTo>
                    <a:pt x="9741" y="3384"/>
                    <a:pt x="9784" y="3409"/>
                    <a:pt x="9805" y="3335"/>
                  </a:cubicBezTo>
                  <a:cubicBezTo>
                    <a:pt x="9847" y="3260"/>
                    <a:pt x="9805" y="3235"/>
                    <a:pt x="9763" y="3235"/>
                  </a:cubicBezTo>
                  <a:cubicBezTo>
                    <a:pt x="9720" y="3235"/>
                    <a:pt x="9657" y="3235"/>
                    <a:pt x="9657" y="3235"/>
                  </a:cubicBezTo>
                  <a:close/>
                  <a:moveTo>
                    <a:pt x="9360" y="2663"/>
                  </a:moveTo>
                  <a:cubicBezTo>
                    <a:pt x="9360" y="2688"/>
                    <a:pt x="9297" y="2812"/>
                    <a:pt x="9339" y="2887"/>
                  </a:cubicBezTo>
                  <a:cubicBezTo>
                    <a:pt x="9381" y="2961"/>
                    <a:pt x="9403" y="3011"/>
                    <a:pt x="9445" y="3135"/>
                  </a:cubicBezTo>
                  <a:cubicBezTo>
                    <a:pt x="9466" y="3260"/>
                    <a:pt x="9657" y="3135"/>
                    <a:pt x="9657" y="3036"/>
                  </a:cubicBezTo>
                  <a:cubicBezTo>
                    <a:pt x="9657" y="2961"/>
                    <a:pt x="9657" y="2912"/>
                    <a:pt x="9551" y="2787"/>
                  </a:cubicBezTo>
                  <a:cubicBezTo>
                    <a:pt x="9466" y="2663"/>
                    <a:pt x="9360" y="2663"/>
                    <a:pt x="9360" y="2663"/>
                  </a:cubicBezTo>
                  <a:close/>
                  <a:moveTo>
                    <a:pt x="8746" y="2364"/>
                  </a:moveTo>
                  <a:cubicBezTo>
                    <a:pt x="8746" y="2389"/>
                    <a:pt x="8725" y="2439"/>
                    <a:pt x="8810" y="2488"/>
                  </a:cubicBezTo>
                  <a:cubicBezTo>
                    <a:pt x="8873" y="2563"/>
                    <a:pt x="8873" y="2613"/>
                    <a:pt x="8852" y="2663"/>
                  </a:cubicBezTo>
                  <a:cubicBezTo>
                    <a:pt x="8831" y="2737"/>
                    <a:pt x="8704" y="2663"/>
                    <a:pt x="8725" y="2737"/>
                  </a:cubicBezTo>
                  <a:cubicBezTo>
                    <a:pt x="8746" y="2812"/>
                    <a:pt x="8788" y="2837"/>
                    <a:pt x="8873" y="2837"/>
                  </a:cubicBezTo>
                  <a:cubicBezTo>
                    <a:pt x="8958" y="2837"/>
                    <a:pt x="9000" y="2887"/>
                    <a:pt x="9000" y="2936"/>
                  </a:cubicBezTo>
                  <a:cubicBezTo>
                    <a:pt x="9021" y="2961"/>
                    <a:pt x="9064" y="3061"/>
                    <a:pt x="9085" y="3135"/>
                  </a:cubicBezTo>
                  <a:cubicBezTo>
                    <a:pt x="9106" y="3185"/>
                    <a:pt x="9254" y="3235"/>
                    <a:pt x="9254" y="3160"/>
                  </a:cubicBezTo>
                  <a:cubicBezTo>
                    <a:pt x="9275" y="3061"/>
                    <a:pt x="9254" y="2936"/>
                    <a:pt x="9254" y="2862"/>
                  </a:cubicBezTo>
                  <a:cubicBezTo>
                    <a:pt x="9254" y="2762"/>
                    <a:pt x="9212" y="2688"/>
                    <a:pt x="9148" y="2638"/>
                  </a:cubicBezTo>
                  <a:cubicBezTo>
                    <a:pt x="9106" y="2563"/>
                    <a:pt x="9064" y="2488"/>
                    <a:pt x="9021" y="2439"/>
                  </a:cubicBezTo>
                  <a:cubicBezTo>
                    <a:pt x="9000" y="2389"/>
                    <a:pt x="8979" y="2289"/>
                    <a:pt x="8894" y="2265"/>
                  </a:cubicBezTo>
                  <a:cubicBezTo>
                    <a:pt x="8810" y="2265"/>
                    <a:pt x="8746" y="2364"/>
                    <a:pt x="8746" y="2364"/>
                  </a:cubicBezTo>
                  <a:close/>
                  <a:moveTo>
                    <a:pt x="8068" y="2688"/>
                  </a:moveTo>
                  <a:cubicBezTo>
                    <a:pt x="8132" y="2688"/>
                    <a:pt x="8132" y="2638"/>
                    <a:pt x="8217" y="2712"/>
                  </a:cubicBezTo>
                  <a:cubicBezTo>
                    <a:pt x="8301" y="2787"/>
                    <a:pt x="8344" y="2712"/>
                    <a:pt x="8344" y="2638"/>
                  </a:cubicBezTo>
                  <a:cubicBezTo>
                    <a:pt x="8344" y="2538"/>
                    <a:pt x="8323" y="2414"/>
                    <a:pt x="8238" y="2488"/>
                  </a:cubicBezTo>
                  <a:cubicBezTo>
                    <a:pt x="8132" y="2538"/>
                    <a:pt x="8111" y="2538"/>
                    <a:pt x="8026" y="2563"/>
                  </a:cubicBezTo>
                  <a:cubicBezTo>
                    <a:pt x="7963" y="2563"/>
                    <a:pt x="7941" y="2613"/>
                    <a:pt x="7941" y="2638"/>
                  </a:cubicBezTo>
                  <a:cubicBezTo>
                    <a:pt x="7963" y="2688"/>
                    <a:pt x="8068" y="2688"/>
                    <a:pt x="8068" y="2688"/>
                  </a:cubicBezTo>
                  <a:close/>
                  <a:moveTo>
                    <a:pt x="8047" y="2812"/>
                  </a:moveTo>
                  <a:cubicBezTo>
                    <a:pt x="8047" y="2812"/>
                    <a:pt x="8132" y="2812"/>
                    <a:pt x="8174" y="2812"/>
                  </a:cubicBezTo>
                  <a:cubicBezTo>
                    <a:pt x="8238" y="2812"/>
                    <a:pt x="8280" y="2862"/>
                    <a:pt x="8259" y="2912"/>
                  </a:cubicBezTo>
                  <a:cubicBezTo>
                    <a:pt x="8238" y="2961"/>
                    <a:pt x="8195" y="2961"/>
                    <a:pt x="8174" y="3036"/>
                  </a:cubicBezTo>
                  <a:cubicBezTo>
                    <a:pt x="8174" y="3086"/>
                    <a:pt x="8047" y="3210"/>
                    <a:pt x="7984" y="3185"/>
                  </a:cubicBezTo>
                  <a:cubicBezTo>
                    <a:pt x="7920" y="3160"/>
                    <a:pt x="7920" y="3036"/>
                    <a:pt x="7899" y="2912"/>
                  </a:cubicBezTo>
                  <a:cubicBezTo>
                    <a:pt x="7878" y="2787"/>
                    <a:pt x="7793" y="2887"/>
                    <a:pt x="7772" y="2812"/>
                  </a:cubicBezTo>
                  <a:cubicBezTo>
                    <a:pt x="7772" y="2737"/>
                    <a:pt x="7878" y="2737"/>
                    <a:pt x="7878" y="2787"/>
                  </a:cubicBezTo>
                  <a:cubicBezTo>
                    <a:pt x="7899" y="2862"/>
                    <a:pt x="7941" y="2837"/>
                    <a:pt x="8047" y="2812"/>
                  </a:cubicBezTo>
                  <a:close/>
                  <a:moveTo>
                    <a:pt x="7475" y="3359"/>
                  </a:moveTo>
                  <a:cubicBezTo>
                    <a:pt x="7475" y="3359"/>
                    <a:pt x="7497" y="3310"/>
                    <a:pt x="7497" y="3260"/>
                  </a:cubicBezTo>
                  <a:cubicBezTo>
                    <a:pt x="7518" y="3210"/>
                    <a:pt x="7497" y="3160"/>
                    <a:pt x="7539" y="3111"/>
                  </a:cubicBezTo>
                  <a:cubicBezTo>
                    <a:pt x="7581" y="3061"/>
                    <a:pt x="7624" y="3061"/>
                    <a:pt x="7603" y="2961"/>
                  </a:cubicBezTo>
                  <a:cubicBezTo>
                    <a:pt x="7581" y="2862"/>
                    <a:pt x="7518" y="2887"/>
                    <a:pt x="7497" y="2936"/>
                  </a:cubicBezTo>
                  <a:cubicBezTo>
                    <a:pt x="7454" y="3011"/>
                    <a:pt x="7412" y="2912"/>
                    <a:pt x="7327" y="2862"/>
                  </a:cubicBezTo>
                  <a:cubicBezTo>
                    <a:pt x="7243" y="2837"/>
                    <a:pt x="7243" y="2912"/>
                    <a:pt x="7179" y="2986"/>
                  </a:cubicBezTo>
                  <a:cubicBezTo>
                    <a:pt x="7094" y="3086"/>
                    <a:pt x="7010" y="3036"/>
                    <a:pt x="6946" y="3111"/>
                  </a:cubicBezTo>
                  <a:cubicBezTo>
                    <a:pt x="6883" y="3185"/>
                    <a:pt x="6883" y="3185"/>
                    <a:pt x="6798" y="3185"/>
                  </a:cubicBezTo>
                  <a:cubicBezTo>
                    <a:pt x="6734" y="3185"/>
                    <a:pt x="6734" y="3260"/>
                    <a:pt x="6713" y="3310"/>
                  </a:cubicBezTo>
                  <a:cubicBezTo>
                    <a:pt x="6713" y="3384"/>
                    <a:pt x="6777" y="3409"/>
                    <a:pt x="6840" y="3459"/>
                  </a:cubicBezTo>
                  <a:cubicBezTo>
                    <a:pt x="6925" y="3509"/>
                    <a:pt x="6904" y="3409"/>
                    <a:pt x="6904" y="3409"/>
                  </a:cubicBezTo>
                  <a:cubicBezTo>
                    <a:pt x="6925" y="3409"/>
                    <a:pt x="6946" y="3509"/>
                    <a:pt x="6988" y="3509"/>
                  </a:cubicBezTo>
                  <a:cubicBezTo>
                    <a:pt x="7031" y="3484"/>
                    <a:pt x="7010" y="3434"/>
                    <a:pt x="7031" y="3409"/>
                  </a:cubicBezTo>
                  <a:cubicBezTo>
                    <a:pt x="7052" y="3384"/>
                    <a:pt x="7052" y="3459"/>
                    <a:pt x="7115" y="3409"/>
                  </a:cubicBezTo>
                  <a:cubicBezTo>
                    <a:pt x="7200" y="3359"/>
                    <a:pt x="7200" y="3285"/>
                    <a:pt x="7264" y="3210"/>
                  </a:cubicBezTo>
                  <a:cubicBezTo>
                    <a:pt x="7327" y="3135"/>
                    <a:pt x="7306" y="3235"/>
                    <a:pt x="7285" y="3335"/>
                  </a:cubicBezTo>
                  <a:cubicBezTo>
                    <a:pt x="7264" y="3409"/>
                    <a:pt x="7285" y="3484"/>
                    <a:pt x="7327" y="3434"/>
                  </a:cubicBezTo>
                  <a:cubicBezTo>
                    <a:pt x="7391" y="3384"/>
                    <a:pt x="7433" y="3359"/>
                    <a:pt x="7475" y="3359"/>
                  </a:cubicBezTo>
                  <a:close/>
                  <a:moveTo>
                    <a:pt x="7221" y="3583"/>
                  </a:moveTo>
                  <a:cubicBezTo>
                    <a:pt x="7221" y="3583"/>
                    <a:pt x="7221" y="3583"/>
                    <a:pt x="7158" y="3583"/>
                  </a:cubicBezTo>
                  <a:cubicBezTo>
                    <a:pt x="7115" y="3583"/>
                    <a:pt x="7031" y="3633"/>
                    <a:pt x="6967" y="3683"/>
                  </a:cubicBezTo>
                  <a:cubicBezTo>
                    <a:pt x="6904" y="3733"/>
                    <a:pt x="7031" y="3807"/>
                    <a:pt x="7073" y="3782"/>
                  </a:cubicBezTo>
                  <a:cubicBezTo>
                    <a:pt x="7137" y="3758"/>
                    <a:pt x="7200" y="3608"/>
                    <a:pt x="7221" y="3583"/>
                  </a:cubicBezTo>
                  <a:close/>
                  <a:moveTo>
                    <a:pt x="8704" y="4056"/>
                  </a:moveTo>
                  <a:cubicBezTo>
                    <a:pt x="8661" y="4056"/>
                    <a:pt x="8555" y="3957"/>
                    <a:pt x="8598" y="3957"/>
                  </a:cubicBezTo>
                  <a:cubicBezTo>
                    <a:pt x="8640" y="3932"/>
                    <a:pt x="8683" y="3907"/>
                    <a:pt x="8661" y="3857"/>
                  </a:cubicBezTo>
                  <a:cubicBezTo>
                    <a:pt x="8619" y="3807"/>
                    <a:pt x="8598" y="3683"/>
                    <a:pt x="8640" y="3708"/>
                  </a:cubicBezTo>
                  <a:cubicBezTo>
                    <a:pt x="8704" y="3733"/>
                    <a:pt x="8788" y="3807"/>
                    <a:pt x="8767" y="3832"/>
                  </a:cubicBezTo>
                  <a:cubicBezTo>
                    <a:pt x="8725" y="3882"/>
                    <a:pt x="8725" y="3882"/>
                    <a:pt x="8767" y="3932"/>
                  </a:cubicBezTo>
                  <a:cubicBezTo>
                    <a:pt x="8788" y="3982"/>
                    <a:pt x="8725" y="4056"/>
                    <a:pt x="8725" y="4056"/>
                  </a:cubicBezTo>
                  <a:cubicBezTo>
                    <a:pt x="8704" y="4056"/>
                    <a:pt x="8704" y="4056"/>
                    <a:pt x="8704" y="4056"/>
                  </a:cubicBezTo>
                  <a:close/>
                  <a:moveTo>
                    <a:pt x="8534" y="4355"/>
                  </a:moveTo>
                  <a:cubicBezTo>
                    <a:pt x="8492" y="4405"/>
                    <a:pt x="8450" y="4479"/>
                    <a:pt x="8471" y="4529"/>
                  </a:cubicBezTo>
                  <a:cubicBezTo>
                    <a:pt x="8513" y="4554"/>
                    <a:pt x="8598" y="4604"/>
                    <a:pt x="8619" y="4479"/>
                  </a:cubicBezTo>
                  <a:cubicBezTo>
                    <a:pt x="8619" y="4355"/>
                    <a:pt x="8534" y="4355"/>
                    <a:pt x="8534" y="4355"/>
                  </a:cubicBezTo>
                  <a:close/>
                  <a:moveTo>
                    <a:pt x="9318" y="4181"/>
                  </a:moveTo>
                  <a:cubicBezTo>
                    <a:pt x="9318" y="4181"/>
                    <a:pt x="9339" y="4031"/>
                    <a:pt x="9339" y="4006"/>
                  </a:cubicBezTo>
                  <a:cubicBezTo>
                    <a:pt x="9339" y="3982"/>
                    <a:pt x="9318" y="3882"/>
                    <a:pt x="9297" y="3832"/>
                  </a:cubicBezTo>
                  <a:cubicBezTo>
                    <a:pt x="9275" y="3782"/>
                    <a:pt x="9212" y="3807"/>
                    <a:pt x="9170" y="3857"/>
                  </a:cubicBezTo>
                  <a:cubicBezTo>
                    <a:pt x="9148" y="3907"/>
                    <a:pt x="9106" y="3782"/>
                    <a:pt x="9064" y="3782"/>
                  </a:cubicBezTo>
                  <a:cubicBezTo>
                    <a:pt x="9021" y="3758"/>
                    <a:pt x="9000" y="3807"/>
                    <a:pt x="9000" y="3857"/>
                  </a:cubicBezTo>
                  <a:cubicBezTo>
                    <a:pt x="9000" y="3932"/>
                    <a:pt x="9064" y="3957"/>
                    <a:pt x="9043" y="4031"/>
                  </a:cubicBezTo>
                  <a:cubicBezTo>
                    <a:pt x="9021" y="4081"/>
                    <a:pt x="8979" y="4006"/>
                    <a:pt x="8979" y="3957"/>
                  </a:cubicBezTo>
                  <a:cubicBezTo>
                    <a:pt x="8958" y="3882"/>
                    <a:pt x="8915" y="3832"/>
                    <a:pt x="8873" y="3882"/>
                  </a:cubicBezTo>
                  <a:cubicBezTo>
                    <a:pt x="8831" y="3907"/>
                    <a:pt x="8873" y="3982"/>
                    <a:pt x="8873" y="4081"/>
                  </a:cubicBezTo>
                  <a:cubicBezTo>
                    <a:pt x="8873" y="4156"/>
                    <a:pt x="8852" y="4131"/>
                    <a:pt x="8831" y="4156"/>
                  </a:cubicBezTo>
                  <a:cubicBezTo>
                    <a:pt x="8810" y="4181"/>
                    <a:pt x="8788" y="4206"/>
                    <a:pt x="8767" y="4255"/>
                  </a:cubicBezTo>
                  <a:cubicBezTo>
                    <a:pt x="8746" y="4280"/>
                    <a:pt x="8788" y="4330"/>
                    <a:pt x="8873" y="4330"/>
                  </a:cubicBezTo>
                  <a:cubicBezTo>
                    <a:pt x="8958" y="4330"/>
                    <a:pt x="9085" y="4305"/>
                    <a:pt x="9085" y="4305"/>
                  </a:cubicBezTo>
                  <a:cubicBezTo>
                    <a:pt x="9085" y="4305"/>
                    <a:pt x="9064" y="4355"/>
                    <a:pt x="9000" y="4405"/>
                  </a:cubicBezTo>
                  <a:cubicBezTo>
                    <a:pt x="8937" y="4429"/>
                    <a:pt x="8937" y="4479"/>
                    <a:pt x="8979" y="4529"/>
                  </a:cubicBezTo>
                  <a:cubicBezTo>
                    <a:pt x="9021" y="4579"/>
                    <a:pt x="8979" y="4579"/>
                    <a:pt x="8979" y="4653"/>
                  </a:cubicBezTo>
                  <a:cubicBezTo>
                    <a:pt x="9000" y="4703"/>
                    <a:pt x="9170" y="4678"/>
                    <a:pt x="9212" y="4678"/>
                  </a:cubicBezTo>
                  <a:cubicBezTo>
                    <a:pt x="9275" y="4653"/>
                    <a:pt x="9275" y="4579"/>
                    <a:pt x="9275" y="4504"/>
                  </a:cubicBezTo>
                  <a:cubicBezTo>
                    <a:pt x="9275" y="4429"/>
                    <a:pt x="9297" y="4429"/>
                    <a:pt x="9275" y="4380"/>
                  </a:cubicBezTo>
                  <a:cubicBezTo>
                    <a:pt x="9275" y="4330"/>
                    <a:pt x="9318" y="4181"/>
                    <a:pt x="9318" y="4181"/>
                  </a:cubicBezTo>
                  <a:close/>
                  <a:moveTo>
                    <a:pt x="9572" y="4405"/>
                  </a:moveTo>
                  <a:cubicBezTo>
                    <a:pt x="9487" y="4479"/>
                    <a:pt x="9508" y="4529"/>
                    <a:pt x="9445" y="4579"/>
                  </a:cubicBezTo>
                  <a:cubicBezTo>
                    <a:pt x="9381" y="4629"/>
                    <a:pt x="9318" y="4678"/>
                    <a:pt x="9424" y="4728"/>
                  </a:cubicBezTo>
                  <a:cubicBezTo>
                    <a:pt x="9530" y="4803"/>
                    <a:pt x="9614" y="4803"/>
                    <a:pt x="9635" y="4853"/>
                  </a:cubicBezTo>
                  <a:cubicBezTo>
                    <a:pt x="9635" y="4902"/>
                    <a:pt x="9741" y="4927"/>
                    <a:pt x="9763" y="4853"/>
                  </a:cubicBezTo>
                  <a:cubicBezTo>
                    <a:pt x="9784" y="4803"/>
                    <a:pt x="9741" y="4753"/>
                    <a:pt x="9741" y="4653"/>
                  </a:cubicBezTo>
                  <a:cubicBezTo>
                    <a:pt x="9763" y="4554"/>
                    <a:pt x="9720" y="4454"/>
                    <a:pt x="9657" y="4405"/>
                  </a:cubicBezTo>
                  <a:cubicBezTo>
                    <a:pt x="9614" y="4380"/>
                    <a:pt x="9572" y="4405"/>
                    <a:pt x="9572" y="4405"/>
                  </a:cubicBezTo>
                  <a:close/>
                  <a:moveTo>
                    <a:pt x="10271" y="4454"/>
                  </a:moveTo>
                  <a:cubicBezTo>
                    <a:pt x="10271" y="4454"/>
                    <a:pt x="10292" y="4380"/>
                    <a:pt x="10271" y="4380"/>
                  </a:cubicBezTo>
                  <a:cubicBezTo>
                    <a:pt x="10228" y="4355"/>
                    <a:pt x="10228" y="4255"/>
                    <a:pt x="10250" y="4206"/>
                  </a:cubicBezTo>
                  <a:cubicBezTo>
                    <a:pt x="10271" y="4131"/>
                    <a:pt x="10250" y="4031"/>
                    <a:pt x="10228" y="4031"/>
                  </a:cubicBezTo>
                  <a:cubicBezTo>
                    <a:pt x="10207" y="4006"/>
                    <a:pt x="10080" y="3932"/>
                    <a:pt x="10038" y="3882"/>
                  </a:cubicBezTo>
                  <a:cubicBezTo>
                    <a:pt x="9995" y="3832"/>
                    <a:pt x="9974" y="3807"/>
                    <a:pt x="9911" y="3832"/>
                  </a:cubicBezTo>
                  <a:cubicBezTo>
                    <a:pt x="9847" y="3832"/>
                    <a:pt x="9826" y="3832"/>
                    <a:pt x="9784" y="3782"/>
                  </a:cubicBezTo>
                  <a:cubicBezTo>
                    <a:pt x="9763" y="3733"/>
                    <a:pt x="9720" y="3758"/>
                    <a:pt x="9657" y="3658"/>
                  </a:cubicBezTo>
                  <a:cubicBezTo>
                    <a:pt x="9593" y="3583"/>
                    <a:pt x="9530" y="3633"/>
                    <a:pt x="9466" y="3633"/>
                  </a:cubicBezTo>
                  <a:cubicBezTo>
                    <a:pt x="9403" y="3658"/>
                    <a:pt x="9445" y="3758"/>
                    <a:pt x="9508" y="3857"/>
                  </a:cubicBezTo>
                  <a:cubicBezTo>
                    <a:pt x="9551" y="3957"/>
                    <a:pt x="9593" y="3982"/>
                    <a:pt x="9699" y="4031"/>
                  </a:cubicBezTo>
                  <a:cubicBezTo>
                    <a:pt x="9805" y="4081"/>
                    <a:pt x="9784" y="3982"/>
                    <a:pt x="9826" y="4056"/>
                  </a:cubicBezTo>
                  <a:cubicBezTo>
                    <a:pt x="9890" y="4131"/>
                    <a:pt x="9868" y="4181"/>
                    <a:pt x="9911" y="4280"/>
                  </a:cubicBezTo>
                  <a:cubicBezTo>
                    <a:pt x="9932" y="4380"/>
                    <a:pt x="9911" y="4380"/>
                    <a:pt x="9890" y="4454"/>
                  </a:cubicBezTo>
                  <a:cubicBezTo>
                    <a:pt x="9868" y="4504"/>
                    <a:pt x="9911" y="4629"/>
                    <a:pt x="9911" y="4653"/>
                  </a:cubicBezTo>
                  <a:cubicBezTo>
                    <a:pt x="9911" y="4678"/>
                    <a:pt x="9953" y="4803"/>
                    <a:pt x="9995" y="4853"/>
                  </a:cubicBezTo>
                  <a:cubicBezTo>
                    <a:pt x="10017" y="4877"/>
                    <a:pt x="10059" y="4828"/>
                    <a:pt x="10080" y="4853"/>
                  </a:cubicBezTo>
                  <a:cubicBezTo>
                    <a:pt x="10101" y="4877"/>
                    <a:pt x="10144" y="4902"/>
                    <a:pt x="10207" y="4902"/>
                  </a:cubicBezTo>
                  <a:cubicBezTo>
                    <a:pt x="10271" y="4902"/>
                    <a:pt x="10355" y="4803"/>
                    <a:pt x="10355" y="4803"/>
                  </a:cubicBezTo>
                  <a:cubicBezTo>
                    <a:pt x="10355" y="4803"/>
                    <a:pt x="10377" y="4828"/>
                    <a:pt x="10355" y="4853"/>
                  </a:cubicBezTo>
                  <a:cubicBezTo>
                    <a:pt x="10355" y="4902"/>
                    <a:pt x="10398" y="4952"/>
                    <a:pt x="10419" y="4952"/>
                  </a:cubicBezTo>
                  <a:cubicBezTo>
                    <a:pt x="10440" y="4952"/>
                    <a:pt x="10525" y="4927"/>
                    <a:pt x="10567" y="4927"/>
                  </a:cubicBezTo>
                  <a:cubicBezTo>
                    <a:pt x="10610" y="4927"/>
                    <a:pt x="10631" y="4927"/>
                    <a:pt x="10673" y="4902"/>
                  </a:cubicBezTo>
                  <a:cubicBezTo>
                    <a:pt x="10715" y="4877"/>
                    <a:pt x="10779" y="4853"/>
                    <a:pt x="10800" y="4877"/>
                  </a:cubicBezTo>
                  <a:cubicBezTo>
                    <a:pt x="10843" y="4877"/>
                    <a:pt x="10885" y="4853"/>
                    <a:pt x="10927" y="4828"/>
                  </a:cubicBezTo>
                  <a:cubicBezTo>
                    <a:pt x="10970" y="4803"/>
                    <a:pt x="10970" y="4728"/>
                    <a:pt x="10970" y="4728"/>
                  </a:cubicBezTo>
                  <a:cubicBezTo>
                    <a:pt x="10970" y="4728"/>
                    <a:pt x="11054" y="4828"/>
                    <a:pt x="11075" y="4828"/>
                  </a:cubicBezTo>
                  <a:cubicBezTo>
                    <a:pt x="11118" y="4828"/>
                    <a:pt x="11203" y="4803"/>
                    <a:pt x="11266" y="4778"/>
                  </a:cubicBezTo>
                  <a:cubicBezTo>
                    <a:pt x="11351" y="4728"/>
                    <a:pt x="11330" y="4653"/>
                    <a:pt x="11308" y="4579"/>
                  </a:cubicBezTo>
                  <a:cubicBezTo>
                    <a:pt x="11308" y="4504"/>
                    <a:pt x="11308" y="4504"/>
                    <a:pt x="11330" y="4429"/>
                  </a:cubicBezTo>
                  <a:cubicBezTo>
                    <a:pt x="11351" y="4355"/>
                    <a:pt x="11351" y="4305"/>
                    <a:pt x="11287" y="4280"/>
                  </a:cubicBezTo>
                  <a:cubicBezTo>
                    <a:pt x="11224" y="4230"/>
                    <a:pt x="11224" y="4206"/>
                    <a:pt x="11160" y="4181"/>
                  </a:cubicBezTo>
                  <a:cubicBezTo>
                    <a:pt x="11075" y="4156"/>
                    <a:pt x="11054" y="4131"/>
                    <a:pt x="10970" y="4156"/>
                  </a:cubicBezTo>
                  <a:cubicBezTo>
                    <a:pt x="10885" y="4181"/>
                    <a:pt x="10906" y="4181"/>
                    <a:pt x="10864" y="4181"/>
                  </a:cubicBezTo>
                  <a:cubicBezTo>
                    <a:pt x="10821" y="4181"/>
                    <a:pt x="10694" y="4255"/>
                    <a:pt x="10673" y="4330"/>
                  </a:cubicBezTo>
                  <a:cubicBezTo>
                    <a:pt x="10652" y="4380"/>
                    <a:pt x="10567" y="4405"/>
                    <a:pt x="10525" y="4380"/>
                  </a:cubicBezTo>
                  <a:cubicBezTo>
                    <a:pt x="10504" y="4355"/>
                    <a:pt x="10419" y="4405"/>
                    <a:pt x="10377" y="4380"/>
                  </a:cubicBezTo>
                  <a:cubicBezTo>
                    <a:pt x="10334" y="4380"/>
                    <a:pt x="10313" y="4479"/>
                    <a:pt x="10271" y="4454"/>
                  </a:cubicBezTo>
                  <a:close/>
                  <a:moveTo>
                    <a:pt x="7052" y="4952"/>
                  </a:moveTo>
                  <a:cubicBezTo>
                    <a:pt x="7052" y="4952"/>
                    <a:pt x="7010" y="4703"/>
                    <a:pt x="6967" y="4554"/>
                  </a:cubicBezTo>
                  <a:cubicBezTo>
                    <a:pt x="6904" y="4380"/>
                    <a:pt x="6883" y="4405"/>
                    <a:pt x="6840" y="4380"/>
                  </a:cubicBezTo>
                  <a:cubicBezTo>
                    <a:pt x="6798" y="4330"/>
                    <a:pt x="6734" y="4479"/>
                    <a:pt x="6713" y="4405"/>
                  </a:cubicBezTo>
                  <a:cubicBezTo>
                    <a:pt x="6671" y="4305"/>
                    <a:pt x="6607" y="4230"/>
                    <a:pt x="6586" y="4131"/>
                  </a:cubicBezTo>
                  <a:cubicBezTo>
                    <a:pt x="6565" y="4031"/>
                    <a:pt x="6459" y="4056"/>
                    <a:pt x="6374" y="4056"/>
                  </a:cubicBezTo>
                  <a:cubicBezTo>
                    <a:pt x="6290" y="4031"/>
                    <a:pt x="6163" y="3982"/>
                    <a:pt x="6163" y="3982"/>
                  </a:cubicBezTo>
                  <a:cubicBezTo>
                    <a:pt x="6163" y="3982"/>
                    <a:pt x="6141" y="4230"/>
                    <a:pt x="6141" y="4305"/>
                  </a:cubicBezTo>
                  <a:cubicBezTo>
                    <a:pt x="6120" y="4405"/>
                    <a:pt x="6014" y="4454"/>
                    <a:pt x="5930" y="4504"/>
                  </a:cubicBezTo>
                  <a:cubicBezTo>
                    <a:pt x="5845" y="4554"/>
                    <a:pt x="5930" y="4653"/>
                    <a:pt x="5866" y="4653"/>
                  </a:cubicBezTo>
                  <a:cubicBezTo>
                    <a:pt x="5781" y="4653"/>
                    <a:pt x="5781" y="4703"/>
                    <a:pt x="5654" y="4803"/>
                  </a:cubicBezTo>
                  <a:cubicBezTo>
                    <a:pt x="5527" y="4927"/>
                    <a:pt x="5485" y="4977"/>
                    <a:pt x="5548" y="5052"/>
                  </a:cubicBezTo>
                  <a:cubicBezTo>
                    <a:pt x="5612" y="5126"/>
                    <a:pt x="5675" y="5226"/>
                    <a:pt x="5697" y="5325"/>
                  </a:cubicBezTo>
                  <a:cubicBezTo>
                    <a:pt x="5697" y="5450"/>
                    <a:pt x="5654" y="5599"/>
                    <a:pt x="5654" y="5599"/>
                  </a:cubicBezTo>
                  <a:cubicBezTo>
                    <a:pt x="5654" y="5599"/>
                    <a:pt x="5803" y="5574"/>
                    <a:pt x="5930" y="5599"/>
                  </a:cubicBezTo>
                  <a:cubicBezTo>
                    <a:pt x="6057" y="5599"/>
                    <a:pt x="6078" y="5599"/>
                    <a:pt x="6141" y="5524"/>
                  </a:cubicBezTo>
                  <a:cubicBezTo>
                    <a:pt x="6205" y="5450"/>
                    <a:pt x="6226" y="5325"/>
                    <a:pt x="6332" y="5300"/>
                  </a:cubicBezTo>
                  <a:cubicBezTo>
                    <a:pt x="6459" y="5251"/>
                    <a:pt x="6417" y="5126"/>
                    <a:pt x="6586" y="5101"/>
                  </a:cubicBezTo>
                  <a:cubicBezTo>
                    <a:pt x="6755" y="5076"/>
                    <a:pt x="7052" y="4952"/>
                    <a:pt x="7052" y="4952"/>
                  </a:cubicBezTo>
                  <a:close/>
                  <a:moveTo>
                    <a:pt x="8111" y="5226"/>
                  </a:moveTo>
                  <a:cubicBezTo>
                    <a:pt x="8090" y="5276"/>
                    <a:pt x="8132" y="5276"/>
                    <a:pt x="8153" y="5375"/>
                  </a:cubicBezTo>
                  <a:cubicBezTo>
                    <a:pt x="8195" y="5475"/>
                    <a:pt x="8153" y="5574"/>
                    <a:pt x="8238" y="5599"/>
                  </a:cubicBezTo>
                  <a:cubicBezTo>
                    <a:pt x="8301" y="5624"/>
                    <a:pt x="8386" y="5450"/>
                    <a:pt x="8386" y="5350"/>
                  </a:cubicBezTo>
                  <a:cubicBezTo>
                    <a:pt x="8407" y="5251"/>
                    <a:pt x="8386" y="5201"/>
                    <a:pt x="8280" y="5176"/>
                  </a:cubicBezTo>
                  <a:cubicBezTo>
                    <a:pt x="8195" y="5151"/>
                    <a:pt x="8111" y="5226"/>
                    <a:pt x="8111" y="5226"/>
                  </a:cubicBezTo>
                  <a:close/>
                  <a:moveTo>
                    <a:pt x="8471" y="7316"/>
                  </a:moveTo>
                  <a:cubicBezTo>
                    <a:pt x="8471" y="7316"/>
                    <a:pt x="8534" y="7341"/>
                    <a:pt x="8577" y="7366"/>
                  </a:cubicBezTo>
                  <a:cubicBezTo>
                    <a:pt x="8640" y="7416"/>
                    <a:pt x="8661" y="7341"/>
                    <a:pt x="8661" y="7192"/>
                  </a:cubicBezTo>
                  <a:cubicBezTo>
                    <a:pt x="8640" y="7067"/>
                    <a:pt x="8555" y="7067"/>
                    <a:pt x="8407" y="6968"/>
                  </a:cubicBezTo>
                  <a:cubicBezTo>
                    <a:pt x="8259" y="6893"/>
                    <a:pt x="8259" y="6769"/>
                    <a:pt x="8217" y="6619"/>
                  </a:cubicBezTo>
                  <a:cubicBezTo>
                    <a:pt x="8174" y="6470"/>
                    <a:pt x="8259" y="6371"/>
                    <a:pt x="8259" y="6271"/>
                  </a:cubicBezTo>
                  <a:cubicBezTo>
                    <a:pt x="8259" y="6171"/>
                    <a:pt x="8195" y="6147"/>
                    <a:pt x="8217" y="5997"/>
                  </a:cubicBezTo>
                  <a:cubicBezTo>
                    <a:pt x="8217" y="5873"/>
                    <a:pt x="8174" y="5649"/>
                    <a:pt x="8174" y="5599"/>
                  </a:cubicBezTo>
                  <a:cubicBezTo>
                    <a:pt x="8174" y="5574"/>
                    <a:pt x="8132" y="5500"/>
                    <a:pt x="8090" y="5425"/>
                  </a:cubicBezTo>
                  <a:cubicBezTo>
                    <a:pt x="8047" y="5375"/>
                    <a:pt x="7920" y="5325"/>
                    <a:pt x="7878" y="5375"/>
                  </a:cubicBezTo>
                  <a:cubicBezTo>
                    <a:pt x="7857" y="5425"/>
                    <a:pt x="7857" y="5524"/>
                    <a:pt x="7857" y="5624"/>
                  </a:cubicBezTo>
                  <a:cubicBezTo>
                    <a:pt x="7835" y="5724"/>
                    <a:pt x="7835" y="5898"/>
                    <a:pt x="7857" y="5997"/>
                  </a:cubicBezTo>
                  <a:cubicBezTo>
                    <a:pt x="7899" y="6122"/>
                    <a:pt x="7857" y="6171"/>
                    <a:pt x="7772" y="6171"/>
                  </a:cubicBezTo>
                  <a:cubicBezTo>
                    <a:pt x="7708" y="6171"/>
                    <a:pt x="7772" y="6022"/>
                    <a:pt x="7772" y="5873"/>
                  </a:cubicBezTo>
                  <a:cubicBezTo>
                    <a:pt x="7793" y="5724"/>
                    <a:pt x="7751" y="5674"/>
                    <a:pt x="7708" y="5549"/>
                  </a:cubicBezTo>
                  <a:cubicBezTo>
                    <a:pt x="7666" y="5450"/>
                    <a:pt x="7645" y="5524"/>
                    <a:pt x="7645" y="5599"/>
                  </a:cubicBezTo>
                  <a:cubicBezTo>
                    <a:pt x="7624" y="5699"/>
                    <a:pt x="7539" y="5624"/>
                    <a:pt x="7454" y="5674"/>
                  </a:cubicBezTo>
                  <a:cubicBezTo>
                    <a:pt x="7391" y="5699"/>
                    <a:pt x="7391" y="5624"/>
                    <a:pt x="7454" y="5574"/>
                  </a:cubicBezTo>
                  <a:cubicBezTo>
                    <a:pt x="7518" y="5524"/>
                    <a:pt x="7433" y="5400"/>
                    <a:pt x="7306" y="5325"/>
                  </a:cubicBezTo>
                  <a:cubicBezTo>
                    <a:pt x="7179" y="5226"/>
                    <a:pt x="7158" y="5425"/>
                    <a:pt x="7115" y="5425"/>
                  </a:cubicBezTo>
                  <a:cubicBezTo>
                    <a:pt x="7073" y="5425"/>
                    <a:pt x="7094" y="5350"/>
                    <a:pt x="7137" y="5276"/>
                  </a:cubicBezTo>
                  <a:cubicBezTo>
                    <a:pt x="7179" y="5201"/>
                    <a:pt x="7179" y="5076"/>
                    <a:pt x="7137" y="5052"/>
                  </a:cubicBezTo>
                  <a:cubicBezTo>
                    <a:pt x="7115" y="5027"/>
                    <a:pt x="6988" y="5076"/>
                    <a:pt x="6883" y="5101"/>
                  </a:cubicBezTo>
                  <a:cubicBezTo>
                    <a:pt x="6777" y="5126"/>
                    <a:pt x="6713" y="5126"/>
                    <a:pt x="6650" y="5176"/>
                  </a:cubicBezTo>
                  <a:cubicBezTo>
                    <a:pt x="6586" y="5226"/>
                    <a:pt x="6523" y="5300"/>
                    <a:pt x="6523" y="5375"/>
                  </a:cubicBezTo>
                  <a:cubicBezTo>
                    <a:pt x="6523" y="5450"/>
                    <a:pt x="6438" y="5425"/>
                    <a:pt x="6374" y="5475"/>
                  </a:cubicBezTo>
                  <a:cubicBezTo>
                    <a:pt x="6290" y="5549"/>
                    <a:pt x="6311" y="5649"/>
                    <a:pt x="6395" y="5773"/>
                  </a:cubicBezTo>
                  <a:cubicBezTo>
                    <a:pt x="6480" y="5873"/>
                    <a:pt x="6395" y="5848"/>
                    <a:pt x="6523" y="5848"/>
                  </a:cubicBezTo>
                  <a:cubicBezTo>
                    <a:pt x="6650" y="5848"/>
                    <a:pt x="6692" y="5898"/>
                    <a:pt x="6565" y="5947"/>
                  </a:cubicBezTo>
                  <a:cubicBezTo>
                    <a:pt x="6438" y="5972"/>
                    <a:pt x="6332" y="5947"/>
                    <a:pt x="6290" y="6047"/>
                  </a:cubicBezTo>
                  <a:cubicBezTo>
                    <a:pt x="6247" y="6147"/>
                    <a:pt x="6332" y="6221"/>
                    <a:pt x="6501" y="6321"/>
                  </a:cubicBezTo>
                  <a:cubicBezTo>
                    <a:pt x="6650" y="6395"/>
                    <a:pt x="6755" y="6371"/>
                    <a:pt x="6904" y="6420"/>
                  </a:cubicBezTo>
                  <a:cubicBezTo>
                    <a:pt x="7073" y="6495"/>
                    <a:pt x="7137" y="6619"/>
                    <a:pt x="7073" y="6669"/>
                  </a:cubicBezTo>
                  <a:cubicBezTo>
                    <a:pt x="7031" y="6719"/>
                    <a:pt x="6861" y="6619"/>
                    <a:pt x="6755" y="6545"/>
                  </a:cubicBezTo>
                  <a:cubicBezTo>
                    <a:pt x="6650" y="6470"/>
                    <a:pt x="6501" y="6495"/>
                    <a:pt x="6353" y="6495"/>
                  </a:cubicBezTo>
                  <a:cubicBezTo>
                    <a:pt x="6205" y="6520"/>
                    <a:pt x="6290" y="6818"/>
                    <a:pt x="6332" y="6893"/>
                  </a:cubicBezTo>
                  <a:cubicBezTo>
                    <a:pt x="6353" y="6968"/>
                    <a:pt x="6523" y="7042"/>
                    <a:pt x="6628" y="7142"/>
                  </a:cubicBezTo>
                  <a:cubicBezTo>
                    <a:pt x="6734" y="7217"/>
                    <a:pt x="6628" y="7266"/>
                    <a:pt x="6607" y="7391"/>
                  </a:cubicBezTo>
                  <a:cubicBezTo>
                    <a:pt x="6586" y="7515"/>
                    <a:pt x="6650" y="7565"/>
                    <a:pt x="6734" y="7565"/>
                  </a:cubicBezTo>
                  <a:cubicBezTo>
                    <a:pt x="6798" y="7565"/>
                    <a:pt x="7115" y="7640"/>
                    <a:pt x="7285" y="7615"/>
                  </a:cubicBezTo>
                  <a:cubicBezTo>
                    <a:pt x="7454" y="7590"/>
                    <a:pt x="7497" y="7540"/>
                    <a:pt x="7560" y="7540"/>
                  </a:cubicBezTo>
                  <a:cubicBezTo>
                    <a:pt x="7645" y="7540"/>
                    <a:pt x="7645" y="7416"/>
                    <a:pt x="7751" y="7366"/>
                  </a:cubicBezTo>
                  <a:cubicBezTo>
                    <a:pt x="7857" y="7341"/>
                    <a:pt x="7772" y="7465"/>
                    <a:pt x="7814" y="7540"/>
                  </a:cubicBezTo>
                  <a:cubicBezTo>
                    <a:pt x="7857" y="7615"/>
                    <a:pt x="7920" y="7590"/>
                    <a:pt x="7941" y="7665"/>
                  </a:cubicBezTo>
                  <a:cubicBezTo>
                    <a:pt x="7984" y="7714"/>
                    <a:pt x="8005" y="7689"/>
                    <a:pt x="8111" y="7764"/>
                  </a:cubicBezTo>
                  <a:cubicBezTo>
                    <a:pt x="8238" y="7864"/>
                    <a:pt x="8238" y="7764"/>
                    <a:pt x="8365" y="7739"/>
                  </a:cubicBezTo>
                  <a:cubicBezTo>
                    <a:pt x="8492" y="7739"/>
                    <a:pt x="8471" y="7665"/>
                    <a:pt x="8471" y="7565"/>
                  </a:cubicBezTo>
                  <a:cubicBezTo>
                    <a:pt x="8450" y="7490"/>
                    <a:pt x="8450" y="7441"/>
                    <a:pt x="8386" y="7490"/>
                  </a:cubicBezTo>
                  <a:cubicBezTo>
                    <a:pt x="8301" y="7515"/>
                    <a:pt x="8280" y="7540"/>
                    <a:pt x="8280" y="7465"/>
                  </a:cubicBezTo>
                  <a:cubicBezTo>
                    <a:pt x="8301" y="7416"/>
                    <a:pt x="8365" y="7441"/>
                    <a:pt x="8386" y="7391"/>
                  </a:cubicBezTo>
                  <a:cubicBezTo>
                    <a:pt x="8407" y="7366"/>
                    <a:pt x="8471" y="7316"/>
                    <a:pt x="8471" y="7316"/>
                  </a:cubicBezTo>
                  <a:close/>
                  <a:moveTo>
                    <a:pt x="9000" y="7590"/>
                  </a:moveTo>
                  <a:cubicBezTo>
                    <a:pt x="8979" y="7615"/>
                    <a:pt x="8958" y="7665"/>
                    <a:pt x="8915" y="7689"/>
                  </a:cubicBezTo>
                  <a:cubicBezTo>
                    <a:pt x="8852" y="7714"/>
                    <a:pt x="8810" y="7764"/>
                    <a:pt x="8831" y="7839"/>
                  </a:cubicBezTo>
                  <a:cubicBezTo>
                    <a:pt x="8852" y="7888"/>
                    <a:pt x="8958" y="7839"/>
                    <a:pt x="9021" y="7913"/>
                  </a:cubicBezTo>
                  <a:cubicBezTo>
                    <a:pt x="9085" y="7963"/>
                    <a:pt x="9085" y="8013"/>
                    <a:pt x="9148" y="8038"/>
                  </a:cubicBezTo>
                  <a:cubicBezTo>
                    <a:pt x="9191" y="8038"/>
                    <a:pt x="9191" y="8088"/>
                    <a:pt x="9297" y="8063"/>
                  </a:cubicBezTo>
                  <a:cubicBezTo>
                    <a:pt x="9403" y="8038"/>
                    <a:pt x="9424" y="7988"/>
                    <a:pt x="9445" y="7938"/>
                  </a:cubicBezTo>
                  <a:cubicBezTo>
                    <a:pt x="9445" y="7888"/>
                    <a:pt x="9360" y="7839"/>
                    <a:pt x="9360" y="7789"/>
                  </a:cubicBezTo>
                  <a:cubicBezTo>
                    <a:pt x="9360" y="7714"/>
                    <a:pt x="9381" y="7689"/>
                    <a:pt x="9318" y="7615"/>
                  </a:cubicBezTo>
                  <a:cubicBezTo>
                    <a:pt x="9254" y="7540"/>
                    <a:pt x="9233" y="7540"/>
                    <a:pt x="9191" y="7465"/>
                  </a:cubicBezTo>
                  <a:cubicBezTo>
                    <a:pt x="9170" y="7391"/>
                    <a:pt x="9127" y="7266"/>
                    <a:pt x="9085" y="7341"/>
                  </a:cubicBezTo>
                  <a:cubicBezTo>
                    <a:pt x="9043" y="7391"/>
                    <a:pt x="9043" y="7441"/>
                    <a:pt x="9021" y="7490"/>
                  </a:cubicBezTo>
                  <a:cubicBezTo>
                    <a:pt x="8979" y="7540"/>
                    <a:pt x="9000" y="7590"/>
                    <a:pt x="9000" y="7590"/>
                  </a:cubicBezTo>
                  <a:close/>
                  <a:moveTo>
                    <a:pt x="9127" y="6445"/>
                  </a:moveTo>
                  <a:cubicBezTo>
                    <a:pt x="9127" y="6445"/>
                    <a:pt x="9148" y="6445"/>
                    <a:pt x="9233" y="6445"/>
                  </a:cubicBezTo>
                  <a:cubicBezTo>
                    <a:pt x="9318" y="6445"/>
                    <a:pt x="9318" y="6395"/>
                    <a:pt x="9360" y="6321"/>
                  </a:cubicBezTo>
                  <a:cubicBezTo>
                    <a:pt x="9403" y="6246"/>
                    <a:pt x="9339" y="6221"/>
                    <a:pt x="9339" y="6147"/>
                  </a:cubicBezTo>
                  <a:cubicBezTo>
                    <a:pt x="9360" y="6097"/>
                    <a:pt x="9360" y="6047"/>
                    <a:pt x="9360" y="5972"/>
                  </a:cubicBezTo>
                  <a:cubicBezTo>
                    <a:pt x="9381" y="5873"/>
                    <a:pt x="9339" y="5923"/>
                    <a:pt x="9297" y="5873"/>
                  </a:cubicBezTo>
                  <a:cubicBezTo>
                    <a:pt x="9275" y="5823"/>
                    <a:pt x="9275" y="5773"/>
                    <a:pt x="9254" y="5748"/>
                  </a:cubicBezTo>
                  <a:cubicBezTo>
                    <a:pt x="9254" y="5699"/>
                    <a:pt x="9212" y="5699"/>
                    <a:pt x="9191" y="5699"/>
                  </a:cubicBezTo>
                  <a:cubicBezTo>
                    <a:pt x="9170" y="5724"/>
                    <a:pt x="9170" y="5599"/>
                    <a:pt x="9233" y="5574"/>
                  </a:cubicBezTo>
                  <a:cubicBezTo>
                    <a:pt x="9297" y="5549"/>
                    <a:pt x="9297" y="5500"/>
                    <a:pt x="9339" y="5425"/>
                  </a:cubicBezTo>
                  <a:cubicBezTo>
                    <a:pt x="9360" y="5350"/>
                    <a:pt x="9297" y="5325"/>
                    <a:pt x="9233" y="5251"/>
                  </a:cubicBezTo>
                  <a:cubicBezTo>
                    <a:pt x="9170" y="5201"/>
                    <a:pt x="9254" y="5151"/>
                    <a:pt x="9191" y="5151"/>
                  </a:cubicBezTo>
                  <a:cubicBezTo>
                    <a:pt x="9106" y="5176"/>
                    <a:pt x="9085" y="5176"/>
                    <a:pt x="9043" y="5251"/>
                  </a:cubicBezTo>
                  <a:cubicBezTo>
                    <a:pt x="9000" y="5300"/>
                    <a:pt x="8979" y="5226"/>
                    <a:pt x="8937" y="5226"/>
                  </a:cubicBezTo>
                  <a:cubicBezTo>
                    <a:pt x="8894" y="5226"/>
                    <a:pt x="8831" y="5251"/>
                    <a:pt x="8831" y="5300"/>
                  </a:cubicBezTo>
                  <a:cubicBezTo>
                    <a:pt x="8810" y="5350"/>
                    <a:pt x="8810" y="5400"/>
                    <a:pt x="8810" y="5475"/>
                  </a:cubicBezTo>
                  <a:cubicBezTo>
                    <a:pt x="8810" y="5574"/>
                    <a:pt x="8915" y="5549"/>
                    <a:pt x="8894" y="5574"/>
                  </a:cubicBezTo>
                  <a:cubicBezTo>
                    <a:pt x="8873" y="5599"/>
                    <a:pt x="8873" y="5624"/>
                    <a:pt x="8873" y="5724"/>
                  </a:cubicBezTo>
                  <a:cubicBezTo>
                    <a:pt x="8852" y="5798"/>
                    <a:pt x="8767" y="5873"/>
                    <a:pt x="8746" y="5798"/>
                  </a:cubicBezTo>
                  <a:cubicBezTo>
                    <a:pt x="8725" y="5724"/>
                    <a:pt x="8683" y="5624"/>
                    <a:pt x="8619" y="5624"/>
                  </a:cubicBezTo>
                  <a:cubicBezTo>
                    <a:pt x="8577" y="5624"/>
                    <a:pt x="8534" y="5748"/>
                    <a:pt x="8598" y="5823"/>
                  </a:cubicBezTo>
                  <a:cubicBezTo>
                    <a:pt x="8661" y="5923"/>
                    <a:pt x="8619" y="5972"/>
                    <a:pt x="8704" y="6022"/>
                  </a:cubicBezTo>
                  <a:cubicBezTo>
                    <a:pt x="8767" y="6072"/>
                    <a:pt x="8746" y="6072"/>
                    <a:pt x="8810" y="6147"/>
                  </a:cubicBezTo>
                  <a:cubicBezTo>
                    <a:pt x="8873" y="6221"/>
                    <a:pt x="8915" y="6346"/>
                    <a:pt x="8937" y="6420"/>
                  </a:cubicBezTo>
                  <a:cubicBezTo>
                    <a:pt x="8958" y="6520"/>
                    <a:pt x="9000" y="6594"/>
                    <a:pt x="9043" y="6619"/>
                  </a:cubicBezTo>
                  <a:cubicBezTo>
                    <a:pt x="9085" y="6619"/>
                    <a:pt x="9127" y="6495"/>
                    <a:pt x="9127" y="6445"/>
                  </a:cubicBezTo>
                  <a:close/>
                  <a:moveTo>
                    <a:pt x="11478" y="5176"/>
                  </a:moveTo>
                  <a:cubicBezTo>
                    <a:pt x="11393" y="5176"/>
                    <a:pt x="11351" y="5151"/>
                    <a:pt x="11351" y="5226"/>
                  </a:cubicBezTo>
                  <a:cubicBezTo>
                    <a:pt x="11351" y="5300"/>
                    <a:pt x="11372" y="5325"/>
                    <a:pt x="11393" y="5375"/>
                  </a:cubicBezTo>
                  <a:cubicBezTo>
                    <a:pt x="11414" y="5450"/>
                    <a:pt x="11478" y="5350"/>
                    <a:pt x="11499" y="5425"/>
                  </a:cubicBezTo>
                  <a:cubicBezTo>
                    <a:pt x="11499" y="5500"/>
                    <a:pt x="11478" y="5500"/>
                    <a:pt x="11541" y="5574"/>
                  </a:cubicBezTo>
                  <a:cubicBezTo>
                    <a:pt x="11605" y="5674"/>
                    <a:pt x="11626" y="5599"/>
                    <a:pt x="11711" y="5549"/>
                  </a:cubicBezTo>
                  <a:cubicBezTo>
                    <a:pt x="11817" y="5500"/>
                    <a:pt x="11944" y="5549"/>
                    <a:pt x="11986" y="5500"/>
                  </a:cubicBezTo>
                  <a:cubicBezTo>
                    <a:pt x="12028" y="5450"/>
                    <a:pt x="11986" y="5350"/>
                    <a:pt x="11901" y="5276"/>
                  </a:cubicBezTo>
                  <a:cubicBezTo>
                    <a:pt x="11817" y="5226"/>
                    <a:pt x="11774" y="5126"/>
                    <a:pt x="11690" y="5126"/>
                  </a:cubicBezTo>
                  <a:cubicBezTo>
                    <a:pt x="11605" y="5126"/>
                    <a:pt x="11626" y="5176"/>
                    <a:pt x="11584" y="5176"/>
                  </a:cubicBezTo>
                  <a:cubicBezTo>
                    <a:pt x="11520" y="5201"/>
                    <a:pt x="11478" y="5176"/>
                    <a:pt x="11478" y="5176"/>
                  </a:cubicBezTo>
                  <a:close/>
                  <a:moveTo>
                    <a:pt x="12261" y="7217"/>
                  </a:moveTo>
                  <a:cubicBezTo>
                    <a:pt x="12261" y="7241"/>
                    <a:pt x="12240" y="7291"/>
                    <a:pt x="12261" y="7316"/>
                  </a:cubicBezTo>
                  <a:cubicBezTo>
                    <a:pt x="12261" y="7341"/>
                    <a:pt x="12325" y="7366"/>
                    <a:pt x="12325" y="7341"/>
                  </a:cubicBezTo>
                  <a:cubicBezTo>
                    <a:pt x="12346" y="7291"/>
                    <a:pt x="12388" y="7266"/>
                    <a:pt x="12325" y="7241"/>
                  </a:cubicBezTo>
                  <a:cubicBezTo>
                    <a:pt x="12283" y="7192"/>
                    <a:pt x="12261" y="7217"/>
                    <a:pt x="12261" y="7217"/>
                  </a:cubicBezTo>
                  <a:close/>
                  <a:moveTo>
                    <a:pt x="12050" y="7341"/>
                  </a:moveTo>
                  <a:cubicBezTo>
                    <a:pt x="12028" y="7391"/>
                    <a:pt x="12050" y="7465"/>
                    <a:pt x="12028" y="7465"/>
                  </a:cubicBezTo>
                  <a:cubicBezTo>
                    <a:pt x="11986" y="7490"/>
                    <a:pt x="11965" y="7590"/>
                    <a:pt x="11986" y="7590"/>
                  </a:cubicBezTo>
                  <a:cubicBezTo>
                    <a:pt x="12007" y="7615"/>
                    <a:pt x="12092" y="7540"/>
                    <a:pt x="12092" y="7465"/>
                  </a:cubicBezTo>
                  <a:cubicBezTo>
                    <a:pt x="12113" y="7416"/>
                    <a:pt x="12113" y="7366"/>
                    <a:pt x="12113" y="7341"/>
                  </a:cubicBezTo>
                  <a:cubicBezTo>
                    <a:pt x="12134" y="7316"/>
                    <a:pt x="12071" y="7316"/>
                    <a:pt x="12050" y="7341"/>
                  </a:cubicBezTo>
                  <a:close/>
                  <a:moveTo>
                    <a:pt x="12897" y="7739"/>
                  </a:moveTo>
                  <a:cubicBezTo>
                    <a:pt x="12854" y="7764"/>
                    <a:pt x="12833" y="7764"/>
                    <a:pt x="12833" y="7814"/>
                  </a:cubicBezTo>
                  <a:cubicBezTo>
                    <a:pt x="12833" y="7864"/>
                    <a:pt x="12854" y="7938"/>
                    <a:pt x="12918" y="7913"/>
                  </a:cubicBezTo>
                  <a:cubicBezTo>
                    <a:pt x="12960" y="7913"/>
                    <a:pt x="13024" y="7888"/>
                    <a:pt x="13045" y="7864"/>
                  </a:cubicBezTo>
                  <a:cubicBezTo>
                    <a:pt x="13066" y="7814"/>
                    <a:pt x="13066" y="7764"/>
                    <a:pt x="13003" y="7739"/>
                  </a:cubicBezTo>
                  <a:cubicBezTo>
                    <a:pt x="12960" y="7739"/>
                    <a:pt x="12897" y="7739"/>
                    <a:pt x="12897" y="7739"/>
                  </a:cubicBezTo>
                  <a:close/>
                  <a:moveTo>
                    <a:pt x="12452" y="7913"/>
                  </a:moveTo>
                  <a:cubicBezTo>
                    <a:pt x="12410" y="8013"/>
                    <a:pt x="12452" y="8212"/>
                    <a:pt x="12494" y="8262"/>
                  </a:cubicBezTo>
                  <a:cubicBezTo>
                    <a:pt x="12515" y="8312"/>
                    <a:pt x="12664" y="8312"/>
                    <a:pt x="12727" y="8237"/>
                  </a:cubicBezTo>
                  <a:cubicBezTo>
                    <a:pt x="12791" y="8162"/>
                    <a:pt x="12833" y="8088"/>
                    <a:pt x="12812" y="8038"/>
                  </a:cubicBezTo>
                  <a:cubicBezTo>
                    <a:pt x="12791" y="7963"/>
                    <a:pt x="12770" y="7888"/>
                    <a:pt x="12770" y="7839"/>
                  </a:cubicBezTo>
                  <a:cubicBezTo>
                    <a:pt x="12748" y="7789"/>
                    <a:pt x="12727" y="7739"/>
                    <a:pt x="12685" y="7714"/>
                  </a:cubicBezTo>
                  <a:cubicBezTo>
                    <a:pt x="12558" y="7665"/>
                    <a:pt x="12494" y="7814"/>
                    <a:pt x="12452" y="7913"/>
                  </a:cubicBezTo>
                  <a:close/>
                  <a:moveTo>
                    <a:pt x="13087" y="9556"/>
                  </a:moveTo>
                  <a:cubicBezTo>
                    <a:pt x="13087" y="9556"/>
                    <a:pt x="13087" y="9531"/>
                    <a:pt x="13130" y="9506"/>
                  </a:cubicBezTo>
                  <a:cubicBezTo>
                    <a:pt x="13193" y="9506"/>
                    <a:pt x="13214" y="9581"/>
                    <a:pt x="13257" y="9556"/>
                  </a:cubicBezTo>
                  <a:cubicBezTo>
                    <a:pt x="13299" y="9531"/>
                    <a:pt x="13257" y="9481"/>
                    <a:pt x="13320" y="9456"/>
                  </a:cubicBezTo>
                  <a:cubicBezTo>
                    <a:pt x="13363" y="9431"/>
                    <a:pt x="13405" y="9506"/>
                    <a:pt x="13426" y="9431"/>
                  </a:cubicBezTo>
                  <a:cubicBezTo>
                    <a:pt x="13447" y="9382"/>
                    <a:pt x="13511" y="9481"/>
                    <a:pt x="13553" y="9556"/>
                  </a:cubicBezTo>
                  <a:cubicBezTo>
                    <a:pt x="13595" y="9606"/>
                    <a:pt x="13638" y="9606"/>
                    <a:pt x="13723" y="9680"/>
                  </a:cubicBezTo>
                  <a:cubicBezTo>
                    <a:pt x="13807" y="9755"/>
                    <a:pt x="13807" y="9755"/>
                    <a:pt x="13892" y="9730"/>
                  </a:cubicBezTo>
                  <a:cubicBezTo>
                    <a:pt x="13998" y="9705"/>
                    <a:pt x="14019" y="9755"/>
                    <a:pt x="13977" y="9829"/>
                  </a:cubicBezTo>
                  <a:cubicBezTo>
                    <a:pt x="13934" y="9879"/>
                    <a:pt x="13913" y="9879"/>
                    <a:pt x="14019" y="9979"/>
                  </a:cubicBezTo>
                  <a:cubicBezTo>
                    <a:pt x="14104" y="10053"/>
                    <a:pt x="14104" y="10029"/>
                    <a:pt x="14167" y="10053"/>
                  </a:cubicBezTo>
                  <a:cubicBezTo>
                    <a:pt x="14231" y="10103"/>
                    <a:pt x="14231" y="10153"/>
                    <a:pt x="14315" y="10178"/>
                  </a:cubicBezTo>
                  <a:cubicBezTo>
                    <a:pt x="14400" y="10178"/>
                    <a:pt x="14315" y="10078"/>
                    <a:pt x="14358" y="10029"/>
                  </a:cubicBezTo>
                  <a:cubicBezTo>
                    <a:pt x="14400" y="10004"/>
                    <a:pt x="14464" y="10004"/>
                    <a:pt x="14527" y="10078"/>
                  </a:cubicBezTo>
                  <a:cubicBezTo>
                    <a:pt x="14591" y="10128"/>
                    <a:pt x="14633" y="10128"/>
                    <a:pt x="14739" y="10128"/>
                  </a:cubicBezTo>
                  <a:cubicBezTo>
                    <a:pt x="14845" y="10153"/>
                    <a:pt x="14951" y="10103"/>
                    <a:pt x="15035" y="10103"/>
                  </a:cubicBezTo>
                  <a:cubicBezTo>
                    <a:pt x="15120" y="10078"/>
                    <a:pt x="15226" y="10128"/>
                    <a:pt x="15268" y="10078"/>
                  </a:cubicBezTo>
                  <a:cubicBezTo>
                    <a:pt x="15290" y="10004"/>
                    <a:pt x="15268" y="9954"/>
                    <a:pt x="15184" y="9904"/>
                  </a:cubicBezTo>
                  <a:cubicBezTo>
                    <a:pt x="15099" y="9879"/>
                    <a:pt x="15099" y="9854"/>
                    <a:pt x="15078" y="9829"/>
                  </a:cubicBezTo>
                  <a:cubicBezTo>
                    <a:pt x="15057" y="9780"/>
                    <a:pt x="15014" y="9780"/>
                    <a:pt x="14972" y="9780"/>
                  </a:cubicBezTo>
                  <a:cubicBezTo>
                    <a:pt x="14908" y="9780"/>
                    <a:pt x="14887" y="9730"/>
                    <a:pt x="14781" y="9705"/>
                  </a:cubicBezTo>
                  <a:cubicBezTo>
                    <a:pt x="14697" y="9680"/>
                    <a:pt x="14654" y="9680"/>
                    <a:pt x="14548" y="9606"/>
                  </a:cubicBezTo>
                  <a:cubicBezTo>
                    <a:pt x="14464" y="9531"/>
                    <a:pt x="14421" y="9481"/>
                    <a:pt x="14464" y="9431"/>
                  </a:cubicBezTo>
                  <a:cubicBezTo>
                    <a:pt x="14506" y="9382"/>
                    <a:pt x="14612" y="9456"/>
                    <a:pt x="14697" y="9456"/>
                  </a:cubicBezTo>
                  <a:cubicBezTo>
                    <a:pt x="14760" y="9456"/>
                    <a:pt x="14739" y="9506"/>
                    <a:pt x="14803" y="9531"/>
                  </a:cubicBezTo>
                  <a:cubicBezTo>
                    <a:pt x="14845" y="9581"/>
                    <a:pt x="14887" y="9581"/>
                    <a:pt x="14972" y="9556"/>
                  </a:cubicBezTo>
                  <a:cubicBezTo>
                    <a:pt x="15035" y="9556"/>
                    <a:pt x="15035" y="9556"/>
                    <a:pt x="15141" y="9606"/>
                  </a:cubicBezTo>
                  <a:cubicBezTo>
                    <a:pt x="15247" y="9655"/>
                    <a:pt x="15247" y="9680"/>
                    <a:pt x="15311" y="9630"/>
                  </a:cubicBezTo>
                  <a:cubicBezTo>
                    <a:pt x="15353" y="9581"/>
                    <a:pt x="15268" y="9531"/>
                    <a:pt x="15290" y="9531"/>
                  </a:cubicBezTo>
                  <a:cubicBezTo>
                    <a:pt x="15311" y="9506"/>
                    <a:pt x="15290" y="9431"/>
                    <a:pt x="15247" y="9406"/>
                  </a:cubicBezTo>
                  <a:cubicBezTo>
                    <a:pt x="15226" y="9357"/>
                    <a:pt x="15184" y="9332"/>
                    <a:pt x="15184" y="9282"/>
                  </a:cubicBezTo>
                  <a:cubicBezTo>
                    <a:pt x="15184" y="9232"/>
                    <a:pt x="15247" y="9282"/>
                    <a:pt x="15247" y="9232"/>
                  </a:cubicBezTo>
                  <a:cubicBezTo>
                    <a:pt x="15226" y="9182"/>
                    <a:pt x="15226" y="9108"/>
                    <a:pt x="15141" y="9083"/>
                  </a:cubicBezTo>
                  <a:cubicBezTo>
                    <a:pt x="15078" y="9083"/>
                    <a:pt x="15120" y="8983"/>
                    <a:pt x="15099" y="8959"/>
                  </a:cubicBezTo>
                  <a:cubicBezTo>
                    <a:pt x="15078" y="8959"/>
                    <a:pt x="14972" y="8934"/>
                    <a:pt x="14951" y="8909"/>
                  </a:cubicBezTo>
                  <a:cubicBezTo>
                    <a:pt x="14951" y="8909"/>
                    <a:pt x="14951" y="8834"/>
                    <a:pt x="14908" y="8834"/>
                  </a:cubicBezTo>
                  <a:cubicBezTo>
                    <a:pt x="14887" y="8834"/>
                    <a:pt x="14866" y="8834"/>
                    <a:pt x="14845" y="8784"/>
                  </a:cubicBezTo>
                  <a:cubicBezTo>
                    <a:pt x="14824" y="8759"/>
                    <a:pt x="14803" y="8735"/>
                    <a:pt x="14760" y="8735"/>
                  </a:cubicBezTo>
                  <a:cubicBezTo>
                    <a:pt x="14697" y="8735"/>
                    <a:pt x="14654" y="8759"/>
                    <a:pt x="14570" y="8710"/>
                  </a:cubicBezTo>
                  <a:cubicBezTo>
                    <a:pt x="14485" y="8685"/>
                    <a:pt x="14464" y="8585"/>
                    <a:pt x="14400" y="8511"/>
                  </a:cubicBezTo>
                  <a:cubicBezTo>
                    <a:pt x="14358" y="8461"/>
                    <a:pt x="14358" y="8436"/>
                    <a:pt x="14315" y="8461"/>
                  </a:cubicBezTo>
                  <a:cubicBezTo>
                    <a:pt x="14294" y="8511"/>
                    <a:pt x="14231" y="8411"/>
                    <a:pt x="14188" y="8361"/>
                  </a:cubicBezTo>
                  <a:cubicBezTo>
                    <a:pt x="14146" y="8312"/>
                    <a:pt x="14167" y="8312"/>
                    <a:pt x="14252" y="8312"/>
                  </a:cubicBezTo>
                  <a:cubicBezTo>
                    <a:pt x="14315" y="8336"/>
                    <a:pt x="14315" y="8287"/>
                    <a:pt x="14294" y="8212"/>
                  </a:cubicBezTo>
                  <a:cubicBezTo>
                    <a:pt x="14294" y="8137"/>
                    <a:pt x="14188" y="8112"/>
                    <a:pt x="14188" y="8038"/>
                  </a:cubicBezTo>
                  <a:cubicBezTo>
                    <a:pt x="14188" y="7963"/>
                    <a:pt x="14294" y="8038"/>
                    <a:pt x="14358" y="8038"/>
                  </a:cubicBezTo>
                  <a:cubicBezTo>
                    <a:pt x="14421" y="8038"/>
                    <a:pt x="14421" y="8063"/>
                    <a:pt x="14464" y="8112"/>
                  </a:cubicBezTo>
                  <a:cubicBezTo>
                    <a:pt x="14506" y="8137"/>
                    <a:pt x="14548" y="8162"/>
                    <a:pt x="14591" y="8137"/>
                  </a:cubicBezTo>
                  <a:cubicBezTo>
                    <a:pt x="14612" y="8137"/>
                    <a:pt x="14654" y="8063"/>
                    <a:pt x="14654" y="8063"/>
                  </a:cubicBezTo>
                  <a:cubicBezTo>
                    <a:pt x="14654" y="8063"/>
                    <a:pt x="14654" y="8137"/>
                    <a:pt x="14654" y="8187"/>
                  </a:cubicBezTo>
                  <a:cubicBezTo>
                    <a:pt x="14633" y="8237"/>
                    <a:pt x="14675" y="8237"/>
                    <a:pt x="14718" y="8287"/>
                  </a:cubicBezTo>
                  <a:cubicBezTo>
                    <a:pt x="14781" y="8336"/>
                    <a:pt x="14803" y="8336"/>
                    <a:pt x="14866" y="8386"/>
                  </a:cubicBezTo>
                  <a:cubicBezTo>
                    <a:pt x="14930" y="8461"/>
                    <a:pt x="14972" y="8386"/>
                    <a:pt x="15014" y="8386"/>
                  </a:cubicBezTo>
                  <a:cubicBezTo>
                    <a:pt x="15057" y="8386"/>
                    <a:pt x="15078" y="8436"/>
                    <a:pt x="15120" y="8386"/>
                  </a:cubicBezTo>
                  <a:cubicBezTo>
                    <a:pt x="15163" y="8336"/>
                    <a:pt x="15014" y="8162"/>
                    <a:pt x="14993" y="8112"/>
                  </a:cubicBezTo>
                  <a:cubicBezTo>
                    <a:pt x="14972" y="8063"/>
                    <a:pt x="15035" y="8063"/>
                    <a:pt x="15078" y="8063"/>
                  </a:cubicBezTo>
                  <a:cubicBezTo>
                    <a:pt x="15141" y="8063"/>
                    <a:pt x="15099" y="7963"/>
                    <a:pt x="15099" y="7913"/>
                  </a:cubicBezTo>
                  <a:cubicBezTo>
                    <a:pt x="15120" y="7864"/>
                    <a:pt x="15120" y="7839"/>
                    <a:pt x="15141" y="7789"/>
                  </a:cubicBezTo>
                  <a:cubicBezTo>
                    <a:pt x="15141" y="7739"/>
                    <a:pt x="15014" y="7714"/>
                    <a:pt x="15014" y="7665"/>
                  </a:cubicBezTo>
                  <a:cubicBezTo>
                    <a:pt x="15014" y="7640"/>
                    <a:pt x="15099" y="7615"/>
                    <a:pt x="15099" y="7565"/>
                  </a:cubicBezTo>
                  <a:cubicBezTo>
                    <a:pt x="15099" y="7540"/>
                    <a:pt x="15078" y="7465"/>
                    <a:pt x="15078" y="7416"/>
                  </a:cubicBezTo>
                  <a:cubicBezTo>
                    <a:pt x="15078" y="7366"/>
                    <a:pt x="14972" y="7366"/>
                    <a:pt x="14908" y="7366"/>
                  </a:cubicBezTo>
                  <a:cubicBezTo>
                    <a:pt x="14845" y="7366"/>
                    <a:pt x="14866" y="7416"/>
                    <a:pt x="14803" y="7441"/>
                  </a:cubicBezTo>
                  <a:cubicBezTo>
                    <a:pt x="14739" y="7490"/>
                    <a:pt x="14739" y="7465"/>
                    <a:pt x="14718" y="7441"/>
                  </a:cubicBezTo>
                  <a:cubicBezTo>
                    <a:pt x="14718" y="7391"/>
                    <a:pt x="14654" y="7366"/>
                    <a:pt x="14633" y="7391"/>
                  </a:cubicBezTo>
                  <a:cubicBezTo>
                    <a:pt x="14591" y="7441"/>
                    <a:pt x="14548" y="7490"/>
                    <a:pt x="14527" y="7441"/>
                  </a:cubicBezTo>
                  <a:cubicBezTo>
                    <a:pt x="14485" y="7391"/>
                    <a:pt x="14570" y="7391"/>
                    <a:pt x="14548" y="7341"/>
                  </a:cubicBezTo>
                  <a:cubicBezTo>
                    <a:pt x="14527" y="7316"/>
                    <a:pt x="14527" y="7291"/>
                    <a:pt x="14506" y="7266"/>
                  </a:cubicBezTo>
                  <a:cubicBezTo>
                    <a:pt x="14485" y="7241"/>
                    <a:pt x="14421" y="7192"/>
                    <a:pt x="14379" y="7217"/>
                  </a:cubicBezTo>
                  <a:cubicBezTo>
                    <a:pt x="14337" y="7217"/>
                    <a:pt x="14358" y="7167"/>
                    <a:pt x="14337" y="7117"/>
                  </a:cubicBezTo>
                  <a:cubicBezTo>
                    <a:pt x="14294" y="7067"/>
                    <a:pt x="14273" y="7217"/>
                    <a:pt x="14252" y="7241"/>
                  </a:cubicBezTo>
                  <a:cubicBezTo>
                    <a:pt x="14231" y="7266"/>
                    <a:pt x="14146" y="7266"/>
                    <a:pt x="14104" y="7291"/>
                  </a:cubicBezTo>
                  <a:cubicBezTo>
                    <a:pt x="14061" y="7316"/>
                    <a:pt x="14061" y="7266"/>
                    <a:pt x="14019" y="7241"/>
                  </a:cubicBezTo>
                  <a:cubicBezTo>
                    <a:pt x="13977" y="7192"/>
                    <a:pt x="13998" y="7192"/>
                    <a:pt x="13913" y="7192"/>
                  </a:cubicBezTo>
                  <a:cubicBezTo>
                    <a:pt x="13828" y="7192"/>
                    <a:pt x="13892" y="7142"/>
                    <a:pt x="13850" y="7117"/>
                  </a:cubicBezTo>
                  <a:cubicBezTo>
                    <a:pt x="13828" y="7092"/>
                    <a:pt x="13786" y="7117"/>
                    <a:pt x="13701" y="7117"/>
                  </a:cubicBezTo>
                  <a:cubicBezTo>
                    <a:pt x="13617" y="7142"/>
                    <a:pt x="13659" y="7092"/>
                    <a:pt x="13638" y="7042"/>
                  </a:cubicBezTo>
                  <a:cubicBezTo>
                    <a:pt x="13617" y="7018"/>
                    <a:pt x="13638" y="7018"/>
                    <a:pt x="13638" y="6968"/>
                  </a:cubicBezTo>
                  <a:cubicBezTo>
                    <a:pt x="13638" y="6943"/>
                    <a:pt x="13701" y="6943"/>
                    <a:pt x="13701" y="6893"/>
                  </a:cubicBezTo>
                  <a:cubicBezTo>
                    <a:pt x="13701" y="6843"/>
                    <a:pt x="13617" y="6868"/>
                    <a:pt x="13617" y="6818"/>
                  </a:cubicBezTo>
                  <a:cubicBezTo>
                    <a:pt x="13617" y="6769"/>
                    <a:pt x="13723" y="6769"/>
                    <a:pt x="13786" y="6769"/>
                  </a:cubicBezTo>
                  <a:cubicBezTo>
                    <a:pt x="13828" y="6744"/>
                    <a:pt x="13871" y="6719"/>
                    <a:pt x="13807" y="6644"/>
                  </a:cubicBezTo>
                  <a:cubicBezTo>
                    <a:pt x="13765" y="6570"/>
                    <a:pt x="13680" y="6619"/>
                    <a:pt x="13638" y="6619"/>
                  </a:cubicBezTo>
                  <a:cubicBezTo>
                    <a:pt x="13574" y="6644"/>
                    <a:pt x="13532" y="6644"/>
                    <a:pt x="13532" y="6594"/>
                  </a:cubicBezTo>
                  <a:cubicBezTo>
                    <a:pt x="13532" y="6570"/>
                    <a:pt x="13638" y="6520"/>
                    <a:pt x="13659" y="6495"/>
                  </a:cubicBezTo>
                  <a:cubicBezTo>
                    <a:pt x="13680" y="6470"/>
                    <a:pt x="13638" y="6445"/>
                    <a:pt x="13511" y="6346"/>
                  </a:cubicBezTo>
                  <a:cubicBezTo>
                    <a:pt x="13405" y="6221"/>
                    <a:pt x="13447" y="6346"/>
                    <a:pt x="13405" y="6420"/>
                  </a:cubicBezTo>
                  <a:cubicBezTo>
                    <a:pt x="13384" y="6470"/>
                    <a:pt x="13341" y="6371"/>
                    <a:pt x="13320" y="6321"/>
                  </a:cubicBezTo>
                  <a:cubicBezTo>
                    <a:pt x="13320" y="6271"/>
                    <a:pt x="13384" y="6196"/>
                    <a:pt x="13341" y="6171"/>
                  </a:cubicBezTo>
                  <a:cubicBezTo>
                    <a:pt x="13299" y="6171"/>
                    <a:pt x="13214" y="6147"/>
                    <a:pt x="13151" y="6171"/>
                  </a:cubicBezTo>
                  <a:cubicBezTo>
                    <a:pt x="13108" y="6221"/>
                    <a:pt x="13045" y="6246"/>
                    <a:pt x="13045" y="6171"/>
                  </a:cubicBezTo>
                  <a:cubicBezTo>
                    <a:pt x="13024" y="6097"/>
                    <a:pt x="12939" y="6072"/>
                    <a:pt x="12918" y="6147"/>
                  </a:cubicBezTo>
                  <a:cubicBezTo>
                    <a:pt x="12875" y="6221"/>
                    <a:pt x="12812" y="6296"/>
                    <a:pt x="12791" y="6246"/>
                  </a:cubicBezTo>
                  <a:cubicBezTo>
                    <a:pt x="12748" y="6196"/>
                    <a:pt x="12854" y="6097"/>
                    <a:pt x="12875" y="6047"/>
                  </a:cubicBezTo>
                  <a:cubicBezTo>
                    <a:pt x="12875" y="5972"/>
                    <a:pt x="12812" y="5898"/>
                    <a:pt x="12748" y="5898"/>
                  </a:cubicBezTo>
                  <a:cubicBezTo>
                    <a:pt x="12685" y="5898"/>
                    <a:pt x="12643" y="5923"/>
                    <a:pt x="12643" y="6022"/>
                  </a:cubicBezTo>
                  <a:cubicBezTo>
                    <a:pt x="12664" y="6097"/>
                    <a:pt x="12579" y="6097"/>
                    <a:pt x="12558" y="6097"/>
                  </a:cubicBezTo>
                  <a:cubicBezTo>
                    <a:pt x="12537" y="6072"/>
                    <a:pt x="12515" y="6047"/>
                    <a:pt x="12452" y="5972"/>
                  </a:cubicBezTo>
                  <a:cubicBezTo>
                    <a:pt x="12388" y="5923"/>
                    <a:pt x="12325" y="5972"/>
                    <a:pt x="12367" y="5898"/>
                  </a:cubicBezTo>
                  <a:cubicBezTo>
                    <a:pt x="12388" y="5823"/>
                    <a:pt x="12388" y="5773"/>
                    <a:pt x="12325" y="5773"/>
                  </a:cubicBezTo>
                  <a:cubicBezTo>
                    <a:pt x="12240" y="5748"/>
                    <a:pt x="12177" y="5823"/>
                    <a:pt x="12219" y="5773"/>
                  </a:cubicBezTo>
                  <a:cubicBezTo>
                    <a:pt x="12240" y="5724"/>
                    <a:pt x="12240" y="5624"/>
                    <a:pt x="12177" y="5624"/>
                  </a:cubicBezTo>
                  <a:cubicBezTo>
                    <a:pt x="12134" y="5624"/>
                    <a:pt x="12071" y="5599"/>
                    <a:pt x="12007" y="5574"/>
                  </a:cubicBezTo>
                  <a:cubicBezTo>
                    <a:pt x="11923" y="5574"/>
                    <a:pt x="11838" y="5574"/>
                    <a:pt x="11795" y="5624"/>
                  </a:cubicBezTo>
                  <a:cubicBezTo>
                    <a:pt x="11753" y="5674"/>
                    <a:pt x="11753" y="5748"/>
                    <a:pt x="11774" y="5773"/>
                  </a:cubicBezTo>
                  <a:cubicBezTo>
                    <a:pt x="11795" y="5823"/>
                    <a:pt x="11753" y="5848"/>
                    <a:pt x="11774" y="5923"/>
                  </a:cubicBezTo>
                  <a:cubicBezTo>
                    <a:pt x="11817" y="5972"/>
                    <a:pt x="11880" y="6022"/>
                    <a:pt x="11880" y="6047"/>
                  </a:cubicBezTo>
                  <a:cubicBezTo>
                    <a:pt x="11880" y="6097"/>
                    <a:pt x="11753" y="6047"/>
                    <a:pt x="11732" y="5972"/>
                  </a:cubicBezTo>
                  <a:cubicBezTo>
                    <a:pt x="11711" y="5898"/>
                    <a:pt x="11668" y="5848"/>
                    <a:pt x="11626" y="5898"/>
                  </a:cubicBezTo>
                  <a:cubicBezTo>
                    <a:pt x="11584" y="5947"/>
                    <a:pt x="11541" y="6097"/>
                    <a:pt x="11478" y="6072"/>
                  </a:cubicBezTo>
                  <a:cubicBezTo>
                    <a:pt x="11435" y="6022"/>
                    <a:pt x="11457" y="5972"/>
                    <a:pt x="11457" y="5898"/>
                  </a:cubicBezTo>
                  <a:cubicBezTo>
                    <a:pt x="11457" y="5823"/>
                    <a:pt x="11435" y="5823"/>
                    <a:pt x="11478" y="5773"/>
                  </a:cubicBezTo>
                  <a:cubicBezTo>
                    <a:pt x="11520" y="5699"/>
                    <a:pt x="11478" y="5649"/>
                    <a:pt x="11457" y="5599"/>
                  </a:cubicBezTo>
                  <a:cubicBezTo>
                    <a:pt x="11457" y="5549"/>
                    <a:pt x="11393" y="5500"/>
                    <a:pt x="11372" y="5450"/>
                  </a:cubicBezTo>
                  <a:cubicBezTo>
                    <a:pt x="11330" y="5400"/>
                    <a:pt x="11308" y="5425"/>
                    <a:pt x="11308" y="5350"/>
                  </a:cubicBezTo>
                  <a:cubicBezTo>
                    <a:pt x="11308" y="5300"/>
                    <a:pt x="11266" y="5226"/>
                    <a:pt x="11224" y="5226"/>
                  </a:cubicBezTo>
                  <a:cubicBezTo>
                    <a:pt x="11160" y="5201"/>
                    <a:pt x="11075" y="5251"/>
                    <a:pt x="11012" y="5325"/>
                  </a:cubicBezTo>
                  <a:cubicBezTo>
                    <a:pt x="10927" y="5400"/>
                    <a:pt x="10927" y="5400"/>
                    <a:pt x="10885" y="5500"/>
                  </a:cubicBezTo>
                  <a:cubicBezTo>
                    <a:pt x="10843" y="5599"/>
                    <a:pt x="10821" y="5549"/>
                    <a:pt x="10821" y="5649"/>
                  </a:cubicBezTo>
                  <a:cubicBezTo>
                    <a:pt x="10821" y="5724"/>
                    <a:pt x="10800" y="5674"/>
                    <a:pt x="10800" y="5748"/>
                  </a:cubicBezTo>
                  <a:cubicBezTo>
                    <a:pt x="10800" y="5848"/>
                    <a:pt x="10800" y="5947"/>
                    <a:pt x="10864" y="5972"/>
                  </a:cubicBezTo>
                  <a:cubicBezTo>
                    <a:pt x="10927" y="5972"/>
                    <a:pt x="10906" y="6072"/>
                    <a:pt x="10906" y="6072"/>
                  </a:cubicBezTo>
                  <a:cubicBezTo>
                    <a:pt x="10885" y="6072"/>
                    <a:pt x="10843" y="6122"/>
                    <a:pt x="10821" y="6196"/>
                  </a:cubicBezTo>
                  <a:cubicBezTo>
                    <a:pt x="10800" y="6271"/>
                    <a:pt x="10885" y="6321"/>
                    <a:pt x="10927" y="6346"/>
                  </a:cubicBezTo>
                  <a:cubicBezTo>
                    <a:pt x="10970" y="6395"/>
                    <a:pt x="11033" y="6395"/>
                    <a:pt x="11033" y="6495"/>
                  </a:cubicBezTo>
                  <a:cubicBezTo>
                    <a:pt x="11012" y="6594"/>
                    <a:pt x="11012" y="6694"/>
                    <a:pt x="10948" y="6644"/>
                  </a:cubicBezTo>
                  <a:cubicBezTo>
                    <a:pt x="10906" y="6570"/>
                    <a:pt x="10927" y="6570"/>
                    <a:pt x="10970" y="6520"/>
                  </a:cubicBezTo>
                  <a:cubicBezTo>
                    <a:pt x="10991" y="6495"/>
                    <a:pt x="10927" y="6470"/>
                    <a:pt x="10864" y="6420"/>
                  </a:cubicBezTo>
                  <a:cubicBezTo>
                    <a:pt x="10800" y="6346"/>
                    <a:pt x="10758" y="6271"/>
                    <a:pt x="10737" y="6221"/>
                  </a:cubicBezTo>
                  <a:cubicBezTo>
                    <a:pt x="10737" y="6147"/>
                    <a:pt x="10737" y="6022"/>
                    <a:pt x="10715" y="5923"/>
                  </a:cubicBezTo>
                  <a:cubicBezTo>
                    <a:pt x="10715" y="5848"/>
                    <a:pt x="10673" y="5798"/>
                    <a:pt x="10673" y="5748"/>
                  </a:cubicBezTo>
                  <a:cubicBezTo>
                    <a:pt x="10694" y="5674"/>
                    <a:pt x="10715" y="5500"/>
                    <a:pt x="10758" y="5425"/>
                  </a:cubicBezTo>
                  <a:cubicBezTo>
                    <a:pt x="10821" y="5350"/>
                    <a:pt x="10885" y="5226"/>
                    <a:pt x="10821" y="5226"/>
                  </a:cubicBezTo>
                  <a:cubicBezTo>
                    <a:pt x="10779" y="5226"/>
                    <a:pt x="10652" y="5201"/>
                    <a:pt x="10525" y="5276"/>
                  </a:cubicBezTo>
                  <a:cubicBezTo>
                    <a:pt x="10419" y="5350"/>
                    <a:pt x="10377" y="5475"/>
                    <a:pt x="10355" y="5549"/>
                  </a:cubicBezTo>
                  <a:cubicBezTo>
                    <a:pt x="10313" y="5649"/>
                    <a:pt x="10313" y="5823"/>
                    <a:pt x="10292" y="5898"/>
                  </a:cubicBezTo>
                  <a:cubicBezTo>
                    <a:pt x="10271" y="5972"/>
                    <a:pt x="10250" y="6097"/>
                    <a:pt x="10271" y="6147"/>
                  </a:cubicBezTo>
                  <a:cubicBezTo>
                    <a:pt x="10271" y="6221"/>
                    <a:pt x="10292" y="6495"/>
                    <a:pt x="10313" y="6594"/>
                  </a:cubicBezTo>
                  <a:cubicBezTo>
                    <a:pt x="10334" y="6694"/>
                    <a:pt x="10440" y="6644"/>
                    <a:pt x="10525" y="6644"/>
                  </a:cubicBezTo>
                  <a:cubicBezTo>
                    <a:pt x="10610" y="6619"/>
                    <a:pt x="10652" y="6719"/>
                    <a:pt x="10631" y="6769"/>
                  </a:cubicBezTo>
                  <a:cubicBezTo>
                    <a:pt x="10610" y="6818"/>
                    <a:pt x="10525" y="6769"/>
                    <a:pt x="10483" y="6769"/>
                  </a:cubicBezTo>
                  <a:cubicBezTo>
                    <a:pt x="10461" y="6744"/>
                    <a:pt x="10334" y="6769"/>
                    <a:pt x="10355" y="6843"/>
                  </a:cubicBezTo>
                  <a:cubicBezTo>
                    <a:pt x="10377" y="6893"/>
                    <a:pt x="10483" y="7018"/>
                    <a:pt x="10567" y="7092"/>
                  </a:cubicBezTo>
                  <a:cubicBezTo>
                    <a:pt x="10652" y="7167"/>
                    <a:pt x="10652" y="7067"/>
                    <a:pt x="10737" y="7067"/>
                  </a:cubicBezTo>
                  <a:cubicBezTo>
                    <a:pt x="10843" y="7067"/>
                    <a:pt x="10864" y="7217"/>
                    <a:pt x="10885" y="7217"/>
                  </a:cubicBezTo>
                  <a:cubicBezTo>
                    <a:pt x="10927" y="7217"/>
                    <a:pt x="10970" y="7192"/>
                    <a:pt x="10991" y="7192"/>
                  </a:cubicBezTo>
                  <a:cubicBezTo>
                    <a:pt x="11012" y="7192"/>
                    <a:pt x="11139" y="7192"/>
                    <a:pt x="11181" y="7192"/>
                  </a:cubicBezTo>
                  <a:cubicBezTo>
                    <a:pt x="11224" y="7192"/>
                    <a:pt x="11287" y="7167"/>
                    <a:pt x="11330" y="7217"/>
                  </a:cubicBezTo>
                  <a:cubicBezTo>
                    <a:pt x="11393" y="7241"/>
                    <a:pt x="11435" y="7217"/>
                    <a:pt x="11478" y="7217"/>
                  </a:cubicBezTo>
                  <a:cubicBezTo>
                    <a:pt x="11520" y="7217"/>
                    <a:pt x="11541" y="7192"/>
                    <a:pt x="11541" y="7167"/>
                  </a:cubicBezTo>
                  <a:cubicBezTo>
                    <a:pt x="11541" y="7142"/>
                    <a:pt x="11563" y="7092"/>
                    <a:pt x="11584" y="7092"/>
                  </a:cubicBezTo>
                  <a:cubicBezTo>
                    <a:pt x="11626" y="7067"/>
                    <a:pt x="11647" y="7092"/>
                    <a:pt x="11690" y="7092"/>
                  </a:cubicBezTo>
                  <a:cubicBezTo>
                    <a:pt x="11732" y="7092"/>
                    <a:pt x="11732" y="7067"/>
                    <a:pt x="11795" y="7092"/>
                  </a:cubicBezTo>
                  <a:cubicBezTo>
                    <a:pt x="11838" y="7142"/>
                    <a:pt x="11732" y="7217"/>
                    <a:pt x="11774" y="7192"/>
                  </a:cubicBezTo>
                  <a:cubicBezTo>
                    <a:pt x="11795" y="7167"/>
                    <a:pt x="11817" y="7192"/>
                    <a:pt x="11838" y="7192"/>
                  </a:cubicBezTo>
                  <a:cubicBezTo>
                    <a:pt x="11859" y="7167"/>
                    <a:pt x="11880" y="7142"/>
                    <a:pt x="11880" y="7117"/>
                  </a:cubicBezTo>
                  <a:cubicBezTo>
                    <a:pt x="11880" y="7117"/>
                    <a:pt x="11923" y="7092"/>
                    <a:pt x="11965" y="7092"/>
                  </a:cubicBezTo>
                  <a:cubicBezTo>
                    <a:pt x="12007" y="7092"/>
                    <a:pt x="11965" y="6993"/>
                    <a:pt x="11965" y="6943"/>
                  </a:cubicBezTo>
                  <a:cubicBezTo>
                    <a:pt x="11944" y="6893"/>
                    <a:pt x="11859" y="6843"/>
                    <a:pt x="11838" y="6818"/>
                  </a:cubicBezTo>
                  <a:cubicBezTo>
                    <a:pt x="11838" y="6794"/>
                    <a:pt x="11901" y="6769"/>
                    <a:pt x="11901" y="6769"/>
                  </a:cubicBezTo>
                  <a:cubicBezTo>
                    <a:pt x="11923" y="6794"/>
                    <a:pt x="11986" y="6843"/>
                    <a:pt x="12028" y="6868"/>
                  </a:cubicBezTo>
                  <a:cubicBezTo>
                    <a:pt x="12071" y="6868"/>
                    <a:pt x="12092" y="6868"/>
                    <a:pt x="12113" y="6918"/>
                  </a:cubicBezTo>
                  <a:cubicBezTo>
                    <a:pt x="12134" y="6943"/>
                    <a:pt x="12134" y="7067"/>
                    <a:pt x="12177" y="7042"/>
                  </a:cubicBezTo>
                  <a:cubicBezTo>
                    <a:pt x="12219" y="6993"/>
                    <a:pt x="12240" y="6993"/>
                    <a:pt x="12261" y="7042"/>
                  </a:cubicBezTo>
                  <a:cubicBezTo>
                    <a:pt x="12283" y="7067"/>
                    <a:pt x="12283" y="7117"/>
                    <a:pt x="12304" y="7142"/>
                  </a:cubicBezTo>
                  <a:cubicBezTo>
                    <a:pt x="12325" y="7142"/>
                    <a:pt x="12367" y="7142"/>
                    <a:pt x="12452" y="7192"/>
                  </a:cubicBezTo>
                  <a:cubicBezTo>
                    <a:pt x="12537" y="7266"/>
                    <a:pt x="12537" y="7316"/>
                    <a:pt x="12452" y="7366"/>
                  </a:cubicBezTo>
                  <a:cubicBezTo>
                    <a:pt x="12367" y="7416"/>
                    <a:pt x="12388" y="7465"/>
                    <a:pt x="12410" y="7515"/>
                  </a:cubicBezTo>
                  <a:cubicBezTo>
                    <a:pt x="12431" y="7540"/>
                    <a:pt x="12515" y="7465"/>
                    <a:pt x="12537" y="7416"/>
                  </a:cubicBezTo>
                  <a:cubicBezTo>
                    <a:pt x="12579" y="7341"/>
                    <a:pt x="12621" y="7316"/>
                    <a:pt x="12664" y="7341"/>
                  </a:cubicBezTo>
                  <a:cubicBezTo>
                    <a:pt x="12685" y="7391"/>
                    <a:pt x="12770" y="7515"/>
                    <a:pt x="12812" y="7515"/>
                  </a:cubicBezTo>
                  <a:cubicBezTo>
                    <a:pt x="12833" y="7515"/>
                    <a:pt x="12875" y="7465"/>
                    <a:pt x="12897" y="7490"/>
                  </a:cubicBezTo>
                  <a:cubicBezTo>
                    <a:pt x="12897" y="7515"/>
                    <a:pt x="12939" y="7615"/>
                    <a:pt x="12960" y="7615"/>
                  </a:cubicBezTo>
                  <a:cubicBezTo>
                    <a:pt x="12981" y="7615"/>
                    <a:pt x="13045" y="7640"/>
                    <a:pt x="13087" y="7689"/>
                  </a:cubicBezTo>
                  <a:cubicBezTo>
                    <a:pt x="13108" y="7714"/>
                    <a:pt x="13214" y="7888"/>
                    <a:pt x="13235" y="7938"/>
                  </a:cubicBezTo>
                  <a:cubicBezTo>
                    <a:pt x="13257" y="7963"/>
                    <a:pt x="13299" y="8088"/>
                    <a:pt x="13278" y="8112"/>
                  </a:cubicBezTo>
                  <a:cubicBezTo>
                    <a:pt x="13235" y="8162"/>
                    <a:pt x="13235" y="8287"/>
                    <a:pt x="13235" y="8312"/>
                  </a:cubicBezTo>
                  <a:cubicBezTo>
                    <a:pt x="13257" y="8336"/>
                    <a:pt x="13341" y="8287"/>
                    <a:pt x="13405" y="8287"/>
                  </a:cubicBezTo>
                  <a:cubicBezTo>
                    <a:pt x="13447" y="8287"/>
                    <a:pt x="13511" y="8287"/>
                    <a:pt x="13511" y="8287"/>
                  </a:cubicBezTo>
                  <a:cubicBezTo>
                    <a:pt x="13511" y="8038"/>
                    <a:pt x="13511" y="8038"/>
                    <a:pt x="13511" y="8038"/>
                  </a:cubicBezTo>
                  <a:cubicBezTo>
                    <a:pt x="13511" y="8038"/>
                    <a:pt x="13574" y="8088"/>
                    <a:pt x="13617" y="8112"/>
                  </a:cubicBezTo>
                  <a:cubicBezTo>
                    <a:pt x="13638" y="8137"/>
                    <a:pt x="13723" y="8137"/>
                    <a:pt x="13765" y="8137"/>
                  </a:cubicBezTo>
                  <a:cubicBezTo>
                    <a:pt x="13807" y="8137"/>
                    <a:pt x="13850" y="8187"/>
                    <a:pt x="13913" y="8237"/>
                  </a:cubicBezTo>
                  <a:cubicBezTo>
                    <a:pt x="13977" y="8287"/>
                    <a:pt x="13850" y="8361"/>
                    <a:pt x="13744" y="8386"/>
                  </a:cubicBezTo>
                  <a:cubicBezTo>
                    <a:pt x="13638" y="8411"/>
                    <a:pt x="13659" y="8560"/>
                    <a:pt x="13659" y="8560"/>
                  </a:cubicBezTo>
                  <a:cubicBezTo>
                    <a:pt x="13659" y="8560"/>
                    <a:pt x="13617" y="8436"/>
                    <a:pt x="13595" y="8386"/>
                  </a:cubicBezTo>
                  <a:cubicBezTo>
                    <a:pt x="13574" y="8312"/>
                    <a:pt x="13511" y="8312"/>
                    <a:pt x="13447" y="8336"/>
                  </a:cubicBezTo>
                  <a:cubicBezTo>
                    <a:pt x="13384" y="8361"/>
                    <a:pt x="13299" y="8386"/>
                    <a:pt x="13235" y="8436"/>
                  </a:cubicBezTo>
                  <a:cubicBezTo>
                    <a:pt x="13172" y="8486"/>
                    <a:pt x="13151" y="8560"/>
                    <a:pt x="13130" y="8610"/>
                  </a:cubicBezTo>
                  <a:cubicBezTo>
                    <a:pt x="13108" y="8660"/>
                    <a:pt x="13108" y="8735"/>
                    <a:pt x="13193" y="8784"/>
                  </a:cubicBezTo>
                  <a:cubicBezTo>
                    <a:pt x="13257" y="8859"/>
                    <a:pt x="13299" y="8884"/>
                    <a:pt x="13320" y="8934"/>
                  </a:cubicBezTo>
                  <a:cubicBezTo>
                    <a:pt x="13320" y="8983"/>
                    <a:pt x="13235" y="9008"/>
                    <a:pt x="13214" y="9058"/>
                  </a:cubicBezTo>
                  <a:cubicBezTo>
                    <a:pt x="13172" y="9083"/>
                    <a:pt x="13130" y="9133"/>
                    <a:pt x="13045" y="9182"/>
                  </a:cubicBezTo>
                  <a:cubicBezTo>
                    <a:pt x="12981" y="9207"/>
                    <a:pt x="12960" y="9207"/>
                    <a:pt x="12918" y="9207"/>
                  </a:cubicBezTo>
                  <a:cubicBezTo>
                    <a:pt x="12897" y="9207"/>
                    <a:pt x="12812" y="9182"/>
                    <a:pt x="12727" y="9207"/>
                  </a:cubicBezTo>
                  <a:cubicBezTo>
                    <a:pt x="12643" y="9207"/>
                    <a:pt x="12664" y="9282"/>
                    <a:pt x="12685" y="9307"/>
                  </a:cubicBezTo>
                  <a:cubicBezTo>
                    <a:pt x="12685" y="9357"/>
                    <a:pt x="12643" y="9431"/>
                    <a:pt x="12600" y="9481"/>
                  </a:cubicBezTo>
                  <a:cubicBezTo>
                    <a:pt x="12558" y="9531"/>
                    <a:pt x="12558" y="9606"/>
                    <a:pt x="12621" y="9680"/>
                  </a:cubicBezTo>
                  <a:cubicBezTo>
                    <a:pt x="12685" y="9780"/>
                    <a:pt x="12727" y="9805"/>
                    <a:pt x="12812" y="9805"/>
                  </a:cubicBezTo>
                  <a:cubicBezTo>
                    <a:pt x="12897" y="9805"/>
                    <a:pt x="12960" y="9780"/>
                    <a:pt x="13024" y="9730"/>
                  </a:cubicBezTo>
                  <a:cubicBezTo>
                    <a:pt x="13066" y="9655"/>
                    <a:pt x="13087" y="9556"/>
                    <a:pt x="13087" y="9556"/>
                  </a:cubicBezTo>
                  <a:close/>
                  <a:moveTo>
                    <a:pt x="12875" y="10128"/>
                  </a:moveTo>
                  <a:cubicBezTo>
                    <a:pt x="12897" y="10153"/>
                    <a:pt x="12897" y="10178"/>
                    <a:pt x="12960" y="10203"/>
                  </a:cubicBezTo>
                  <a:cubicBezTo>
                    <a:pt x="13003" y="10253"/>
                    <a:pt x="13066" y="10153"/>
                    <a:pt x="13024" y="10128"/>
                  </a:cubicBezTo>
                  <a:cubicBezTo>
                    <a:pt x="12981" y="10128"/>
                    <a:pt x="12960" y="10103"/>
                    <a:pt x="12918" y="10103"/>
                  </a:cubicBezTo>
                  <a:cubicBezTo>
                    <a:pt x="12897" y="10103"/>
                    <a:pt x="12875" y="10128"/>
                    <a:pt x="12875" y="10128"/>
                  </a:cubicBezTo>
                  <a:close/>
                  <a:moveTo>
                    <a:pt x="12748" y="10228"/>
                  </a:moveTo>
                  <a:cubicBezTo>
                    <a:pt x="12685" y="10228"/>
                    <a:pt x="12664" y="10277"/>
                    <a:pt x="12685" y="10327"/>
                  </a:cubicBezTo>
                  <a:cubicBezTo>
                    <a:pt x="12685" y="10352"/>
                    <a:pt x="12791" y="10452"/>
                    <a:pt x="12833" y="10427"/>
                  </a:cubicBezTo>
                  <a:cubicBezTo>
                    <a:pt x="12875" y="10402"/>
                    <a:pt x="12875" y="10327"/>
                    <a:pt x="12854" y="10277"/>
                  </a:cubicBezTo>
                  <a:cubicBezTo>
                    <a:pt x="12854" y="10253"/>
                    <a:pt x="12748" y="10228"/>
                    <a:pt x="12748" y="10228"/>
                  </a:cubicBezTo>
                  <a:close/>
                  <a:moveTo>
                    <a:pt x="12537" y="10875"/>
                  </a:moveTo>
                  <a:cubicBezTo>
                    <a:pt x="12473" y="10949"/>
                    <a:pt x="12452" y="10999"/>
                    <a:pt x="12452" y="11049"/>
                  </a:cubicBezTo>
                  <a:cubicBezTo>
                    <a:pt x="12452" y="11099"/>
                    <a:pt x="12452" y="11198"/>
                    <a:pt x="12494" y="11223"/>
                  </a:cubicBezTo>
                  <a:cubicBezTo>
                    <a:pt x="12537" y="11248"/>
                    <a:pt x="12558" y="11298"/>
                    <a:pt x="12600" y="11273"/>
                  </a:cubicBezTo>
                  <a:cubicBezTo>
                    <a:pt x="12643" y="11248"/>
                    <a:pt x="12643" y="11173"/>
                    <a:pt x="12664" y="11099"/>
                  </a:cubicBezTo>
                  <a:cubicBezTo>
                    <a:pt x="12664" y="11024"/>
                    <a:pt x="12685" y="10999"/>
                    <a:pt x="12664" y="10924"/>
                  </a:cubicBezTo>
                  <a:cubicBezTo>
                    <a:pt x="12621" y="10850"/>
                    <a:pt x="12537" y="10875"/>
                    <a:pt x="12537" y="10875"/>
                  </a:cubicBezTo>
                  <a:close/>
                  <a:moveTo>
                    <a:pt x="11923" y="10725"/>
                  </a:moveTo>
                  <a:cubicBezTo>
                    <a:pt x="11880" y="10750"/>
                    <a:pt x="11838" y="10750"/>
                    <a:pt x="11774" y="10825"/>
                  </a:cubicBezTo>
                  <a:cubicBezTo>
                    <a:pt x="11711" y="10900"/>
                    <a:pt x="11690" y="11024"/>
                    <a:pt x="11690" y="11099"/>
                  </a:cubicBezTo>
                  <a:cubicBezTo>
                    <a:pt x="11690" y="11148"/>
                    <a:pt x="11732" y="11198"/>
                    <a:pt x="11859" y="11124"/>
                  </a:cubicBezTo>
                  <a:cubicBezTo>
                    <a:pt x="11986" y="11074"/>
                    <a:pt x="12007" y="10999"/>
                    <a:pt x="12050" y="10900"/>
                  </a:cubicBezTo>
                  <a:cubicBezTo>
                    <a:pt x="12092" y="10800"/>
                    <a:pt x="12113" y="10700"/>
                    <a:pt x="12050" y="10700"/>
                  </a:cubicBezTo>
                  <a:cubicBezTo>
                    <a:pt x="11986" y="10700"/>
                    <a:pt x="11923" y="10725"/>
                    <a:pt x="11923" y="10725"/>
                  </a:cubicBezTo>
                  <a:close/>
                  <a:moveTo>
                    <a:pt x="11414" y="9182"/>
                  </a:moveTo>
                  <a:cubicBezTo>
                    <a:pt x="11393" y="9232"/>
                    <a:pt x="11393" y="9257"/>
                    <a:pt x="11414" y="9307"/>
                  </a:cubicBezTo>
                  <a:cubicBezTo>
                    <a:pt x="11457" y="9357"/>
                    <a:pt x="11478" y="9382"/>
                    <a:pt x="11520" y="9382"/>
                  </a:cubicBezTo>
                  <a:cubicBezTo>
                    <a:pt x="11541" y="9357"/>
                    <a:pt x="11584" y="9357"/>
                    <a:pt x="11541" y="9282"/>
                  </a:cubicBezTo>
                  <a:cubicBezTo>
                    <a:pt x="11478" y="9207"/>
                    <a:pt x="11414" y="9182"/>
                    <a:pt x="11414" y="9182"/>
                  </a:cubicBezTo>
                  <a:close/>
                  <a:moveTo>
                    <a:pt x="11160" y="9357"/>
                  </a:moveTo>
                  <a:cubicBezTo>
                    <a:pt x="11097" y="9406"/>
                    <a:pt x="11097" y="9456"/>
                    <a:pt x="11097" y="9531"/>
                  </a:cubicBezTo>
                  <a:cubicBezTo>
                    <a:pt x="11118" y="9581"/>
                    <a:pt x="11118" y="9730"/>
                    <a:pt x="11118" y="9805"/>
                  </a:cubicBezTo>
                  <a:cubicBezTo>
                    <a:pt x="11118" y="9879"/>
                    <a:pt x="11097" y="9854"/>
                    <a:pt x="11118" y="9979"/>
                  </a:cubicBezTo>
                  <a:cubicBezTo>
                    <a:pt x="11139" y="10128"/>
                    <a:pt x="11139" y="10153"/>
                    <a:pt x="11139" y="10203"/>
                  </a:cubicBezTo>
                  <a:cubicBezTo>
                    <a:pt x="11139" y="10253"/>
                    <a:pt x="11097" y="10277"/>
                    <a:pt x="11054" y="10352"/>
                  </a:cubicBezTo>
                  <a:cubicBezTo>
                    <a:pt x="10991" y="10452"/>
                    <a:pt x="10948" y="10526"/>
                    <a:pt x="10991" y="10551"/>
                  </a:cubicBezTo>
                  <a:cubicBezTo>
                    <a:pt x="11054" y="10576"/>
                    <a:pt x="11075" y="10551"/>
                    <a:pt x="11139" y="10501"/>
                  </a:cubicBezTo>
                  <a:cubicBezTo>
                    <a:pt x="11203" y="10452"/>
                    <a:pt x="11266" y="10402"/>
                    <a:pt x="11266" y="10452"/>
                  </a:cubicBezTo>
                  <a:cubicBezTo>
                    <a:pt x="11266" y="10501"/>
                    <a:pt x="11287" y="10725"/>
                    <a:pt x="11351" y="10725"/>
                  </a:cubicBezTo>
                  <a:cubicBezTo>
                    <a:pt x="11393" y="10750"/>
                    <a:pt x="11499" y="10651"/>
                    <a:pt x="11520" y="10551"/>
                  </a:cubicBezTo>
                  <a:cubicBezTo>
                    <a:pt x="11563" y="10476"/>
                    <a:pt x="11605" y="10476"/>
                    <a:pt x="11626" y="10402"/>
                  </a:cubicBezTo>
                  <a:cubicBezTo>
                    <a:pt x="11668" y="10327"/>
                    <a:pt x="11605" y="10277"/>
                    <a:pt x="11668" y="10203"/>
                  </a:cubicBezTo>
                  <a:cubicBezTo>
                    <a:pt x="11732" y="10128"/>
                    <a:pt x="11753" y="10153"/>
                    <a:pt x="11795" y="10203"/>
                  </a:cubicBezTo>
                  <a:cubicBezTo>
                    <a:pt x="11817" y="10228"/>
                    <a:pt x="11880" y="10178"/>
                    <a:pt x="11901" y="10228"/>
                  </a:cubicBezTo>
                  <a:cubicBezTo>
                    <a:pt x="11901" y="10302"/>
                    <a:pt x="11859" y="10377"/>
                    <a:pt x="11944" y="10377"/>
                  </a:cubicBezTo>
                  <a:cubicBezTo>
                    <a:pt x="12050" y="10377"/>
                    <a:pt x="12071" y="10352"/>
                    <a:pt x="12113" y="10377"/>
                  </a:cubicBezTo>
                  <a:cubicBezTo>
                    <a:pt x="12177" y="10427"/>
                    <a:pt x="12240" y="10377"/>
                    <a:pt x="12261" y="10302"/>
                  </a:cubicBezTo>
                  <a:cubicBezTo>
                    <a:pt x="12304" y="10228"/>
                    <a:pt x="12283" y="10178"/>
                    <a:pt x="12240" y="10128"/>
                  </a:cubicBezTo>
                  <a:cubicBezTo>
                    <a:pt x="12177" y="10078"/>
                    <a:pt x="12134" y="10103"/>
                    <a:pt x="12071" y="10103"/>
                  </a:cubicBezTo>
                  <a:cubicBezTo>
                    <a:pt x="12007" y="10128"/>
                    <a:pt x="12007" y="10153"/>
                    <a:pt x="11986" y="10029"/>
                  </a:cubicBezTo>
                  <a:cubicBezTo>
                    <a:pt x="11986" y="9904"/>
                    <a:pt x="11944" y="9854"/>
                    <a:pt x="11880" y="9829"/>
                  </a:cubicBezTo>
                  <a:cubicBezTo>
                    <a:pt x="11838" y="9780"/>
                    <a:pt x="11795" y="9805"/>
                    <a:pt x="11732" y="9730"/>
                  </a:cubicBezTo>
                  <a:cubicBezTo>
                    <a:pt x="11647" y="9680"/>
                    <a:pt x="11647" y="9630"/>
                    <a:pt x="11563" y="9630"/>
                  </a:cubicBezTo>
                  <a:cubicBezTo>
                    <a:pt x="11499" y="9655"/>
                    <a:pt x="11435" y="9556"/>
                    <a:pt x="11435" y="9556"/>
                  </a:cubicBezTo>
                  <a:cubicBezTo>
                    <a:pt x="11435" y="9556"/>
                    <a:pt x="11372" y="9606"/>
                    <a:pt x="11351" y="9630"/>
                  </a:cubicBezTo>
                  <a:cubicBezTo>
                    <a:pt x="11330" y="9655"/>
                    <a:pt x="11308" y="9556"/>
                    <a:pt x="11287" y="9506"/>
                  </a:cubicBezTo>
                  <a:cubicBezTo>
                    <a:pt x="11266" y="9481"/>
                    <a:pt x="11287" y="9406"/>
                    <a:pt x="11308" y="9431"/>
                  </a:cubicBezTo>
                  <a:cubicBezTo>
                    <a:pt x="11351" y="9481"/>
                    <a:pt x="11393" y="9431"/>
                    <a:pt x="11372" y="9382"/>
                  </a:cubicBezTo>
                  <a:cubicBezTo>
                    <a:pt x="11372" y="9357"/>
                    <a:pt x="11308" y="9207"/>
                    <a:pt x="11266" y="9257"/>
                  </a:cubicBezTo>
                  <a:cubicBezTo>
                    <a:pt x="11224" y="9282"/>
                    <a:pt x="11266" y="9332"/>
                    <a:pt x="11224" y="9332"/>
                  </a:cubicBezTo>
                  <a:cubicBezTo>
                    <a:pt x="11203" y="9332"/>
                    <a:pt x="11160" y="9357"/>
                    <a:pt x="11160" y="9357"/>
                  </a:cubicBezTo>
                  <a:close/>
                  <a:moveTo>
                    <a:pt x="20499" y="15130"/>
                  </a:moveTo>
                  <a:cubicBezTo>
                    <a:pt x="20499" y="15130"/>
                    <a:pt x="20520" y="15080"/>
                    <a:pt x="20563" y="15055"/>
                  </a:cubicBezTo>
                  <a:cubicBezTo>
                    <a:pt x="20605" y="15030"/>
                    <a:pt x="20605" y="15080"/>
                    <a:pt x="20626" y="15105"/>
                  </a:cubicBezTo>
                  <a:cubicBezTo>
                    <a:pt x="20647" y="15130"/>
                    <a:pt x="20690" y="15080"/>
                    <a:pt x="20732" y="15006"/>
                  </a:cubicBezTo>
                  <a:cubicBezTo>
                    <a:pt x="20753" y="14956"/>
                    <a:pt x="20732" y="14956"/>
                    <a:pt x="20817" y="14906"/>
                  </a:cubicBezTo>
                  <a:cubicBezTo>
                    <a:pt x="20880" y="14881"/>
                    <a:pt x="20838" y="14956"/>
                    <a:pt x="20838" y="15030"/>
                  </a:cubicBezTo>
                  <a:cubicBezTo>
                    <a:pt x="20838" y="15080"/>
                    <a:pt x="20795" y="15205"/>
                    <a:pt x="20774" y="15254"/>
                  </a:cubicBezTo>
                  <a:cubicBezTo>
                    <a:pt x="20753" y="15329"/>
                    <a:pt x="20753" y="15404"/>
                    <a:pt x="20838" y="15379"/>
                  </a:cubicBezTo>
                  <a:cubicBezTo>
                    <a:pt x="20901" y="15354"/>
                    <a:pt x="20944" y="15354"/>
                    <a:pt x="20965" y="15205"/>
                  </a:cubicBezTo>
                  <a:cubicBezTo>
                    <a:pt x="20965" y="15055"/>
                    <a:pt x="20944" y="14956"/>
                    <a:pt x="20944" y="14906"/>
                  </a:cubicBezTo>
                  <a:cubicBezTo>
                    <a:pt x="20965" y="14856"/>
                    <a:pt x="21028" y="14856"/>
                    <a:pt x="21092" y="14831"/>
                  </a:cubicBezTo>
                  <a:cubicBezTo>
                    <a:pt x="21155" y="14831"/>
                    <a:pt x="21134" y="14856"/>
                    <a:pt x="21177" y="14906"/>
                  </a:cubicBezTo>
                  <a:cubicBezTo>
                    <a:pt x="21219" y="14931"/>
                    <a:pt x="21198" y="15055"/>
                    <a:pt x="21240" y="15055"/>
                  </a:cubicBezTo>
                  <a:cubicBezTo>
                    <a:pt x="21304" y="15055"/>
                    <a:pt x="21304" y="14956"/>
                    <a:pt x="21304" y="14881"/>
                  </a:cubicBezTo>
                  <a:cubicBezTo>
                    <a:pt x="21325" y="14831"/>
                    <a:pt x="21388" y="14931"/>
                    <a:pt x="21388" y="14981"/>
                  </a:cubicBezTo>
                  <a:cubicBezTo>
                    <a:pt x="21388" y="15030"/>
                    <a:pt x="21452" y="15055"/>
                    <a:pt x="21515" y="14981"/>
                  </a:cubicBezTo>
                  <a:cubicBezTo>
                    <a:pt x="21579" y="14906"/>
                    <a:pt x="21579" y="14856"/>
                    <a:pt x="21579" y="14757"/>
                  </a:cubicBezTo>
                  <a:cubicBezTo>
                    <a:pt x="21558" y="14657"/>
                    <a:pt x="21515" y="14707"/>
                    <a:pt x="21494" y="14632"/>
                  </a:cubicBezTo>
                  <a:cubicBezTo>
                    <a:pt x="21473" y="14533"/>
                    <a:pt x="21473" y="14433"/>
                    <a:pt x="21431" y="14408"/>
                  </a:cubicBezTo>
                  <a:cubicBezTo>
                    <a:pt x="21388" y="14408"/>
                    <a:pt x="21346" y="14508"/>
                    <a:pt x="21346" y="14558"/>
                  </a:cubicBezTo>
                  <a:cubicBezTo>
                    <a:pt x="21346" y="14632"/>
                    <a:pt x="21283" y="14533"/>
                    <a:pt x="21261" y="14433"/>
                  </a:cubicBezTo>
                  <a:cubicBezTo>
                    <a:pt x="21261" y="14334"/>
                    <a:pt x="21261" y="14234"/>
                    <a:pt x="21240" y="14209"/>
                  </a:cubicBezTo>
                  <a:cubicBezTo>
                    <a:pt x="21219" y="14184"/>
                    <a:pt x="21155" y="14359"/>
                    <a:pt x="21155" y="14433"/>
                  </a:cubicBezTo>
                  <a:cubicBezTo>
                    <a:pt x="21177" y="14483"/>
                    <a:pt x="21177" y="14607"/>
                    <a:pt x="21134" y="14582"/>
                  </a:cubicBezTo>
                  <a:cubicBezTo>
                    <a:pt x="21071" y="14558"/>
                    <a:pt x="21092" y="14508"/>
                    <a:pt x="21050" y="14458"/>
                  </a:cubicBezTo>
                  <a:cubicBezTo>
                    <a:pt x="21007" y="14408"/>
                    <a:pt x="21028" y="14334"/>
                    <a:pt x="21050" y="14284"/>
                  </a:cubicBezTo>
                  <a:cubicBezTo>
                    <a:pt x="21050" y="14234"/>
                    <a:pt x="21092" y="14209"/>
                    <a:pt x="21092" y="14110"/>
                  </a:cubicBezTo>
                  <a:cubicBezTo>
                    <a:pt x="21071" y="14010"/>
                    <a:pt x="21007" y="14035"/>
                    <a:pt x="21007" y="14085"/>
                  </a:cubicBezTo>
                  <a:cubicBezTo>
                    <a:pt x="21007" y="14159"/>
                    <a:pt x="20986" y="14209"/>
                    <a:pt x="20923" y="14284"/>
                  </a:cubicBezTo>
                  <a:cubicBezTo>
                    <a:pt x="20838" y="14383"/>
                    <a:pt x="20901" y="14259"/>
                    <a:pt x="20859" y="14209"/>
                  </a:cubicBezTo>
                  <a:cubicBezTo>
                    <a:pt x="20817" y="14159"/>
                    <a:pt x="20817" y="14184"/>
                    <a:pt x="20774" y="14135"/>
                  </a:cubicBezTo>
                  <a:cubicBezTo>
                    <a:pt x="20732" y="14085"/>
                    <a:pt x="20753" y="14010"/>
                    <a:pt x="20753" y="13960"/>
                  </a:cubicBezTo>
                  <a:cubicBezTo>
                    <a:pt x="20753" y="13886"/>
                    <a:pt x="20690" y="13911"/>
                    <a:pt x="20626" y="13861"/>
                  </a:cubicBezTo>
                  <a:cubicBezTo>
                    <a:pt x="20563" y="13811"/>
                    <a:pt x="20563" y="13861"/>
                    <a:pt x="20563" y="13935"/>
                  </a:cubicBezTo>
                  <a:cubicBezTo>
                    <a:pt x="20541" y="14010"/>
                    <a:pt x="20520" y="13985"/>
                    <a:pt x="20478" y="13985"/>
                  </a:cubicBezTo>
                  <a:cubicBezTo>
                    <a:pt x="20414" y="13985"/>
                    <a:pt x="20414" y="13985"/>
                    <a:pt x="20414" y="14035"/>
                  </a:cubicBezTo>
                  <a:cubicBezTo>
                    <a:pt x="20414" y="14085"/>
                    <a:pt x="20435" y="14110"/>
                    <a:pt x="20393" y="14184"/>
                  </a:cubicBezTo>
                  <a:cubicBezTo>
                    <a:pt x="20372" y="14234"/>
                    <a:pt x="20351" y="14209"/>
                    <a:pt x="20330" y="14135"/>
                  </a:cubicBezTo>
                  <a:cubicBezTo>
                    <a:pt x="20308" y="14085"/>
                    <a:pt x="20266" y="14159"/>
                    <a:pt x="20245" y="14184"/>
                  </a:cubicBezTo>
                  <a:cubicBezTo>
                    <a:pt x="20203" y="14209"/>
                    <a:pt x="20118" y="14209"/>
                    <a:pt x="20097" y="14209"/>
                  </a:cubicBezTo>
                  <a:cubicBezTo>
                    <a:pt x="20075" y="14184"/>
                    <a:pt x="20097" y="14135"/>
                    <a:pt x="20118" y="14060"/>
                  </a:cubicBezTo>
                  <a:cubicBezTo>
                    <a:pt x="20139" y="13985"/>
                    <a:pt x="20118" y="13985"/>
                    <a:pt x="20075" y="14010"/>
                  </a:cubicBezTo>
                  <a:cubicBezTo>
                    <a:pt x="20033" y="14060"/>
                    <a:pt x="19991" y="14035"/>
                    <a:pt x="19970" y="14010"/>
                  </a:cubicBezTo>
                  <a:cubicBezTo>
                    <a:pt x="19927" y="14010"/>
                    <a:pt x="19885" y="14085"/>
                    <a:pt x="19885" y="14135"/>
                  </a:cubicBezTo>
                  <a:cubicBezTo>
                    <a:pt x="19885" y="14184"/>
                    <a:pt x="19885" y="14359"/>
                    <a:pt x="19885" y="14359"/>
                  </a:cubicBezTo>
                  <a:cubicBezTo>
                    <a:pt x="19885" y="14359"/>
                    <a:pt x="19821" y="14284"/>
                    <a:pt x="19821" y="14234"/>
                  </a:cubicBezTo>
                  <a:cubicBezTo>
                    <a:pt x="19800" y="14184"/>
                    <a:pt x="19779" y="13911"/>
                    <a:pt x="19779" y="13811"/>
                  </a:cubicBezTo>
                  <a:cubicBezTo>
                    <a:pt x="19779" y="13712"/>
                    <a:pt x="19758" y="13712"/>
                    <a:pt x="19758" y="13687"/>
                  </a:cubicBezTo>
                  <a:cubicBezTo>
                    <a:pt x="19758" y="13637"/>
                    <a:pt x="19779" y="13637"/>
                    <a:pt x="19779" y="13587"/>
                  </a:cubicBezTo>
                  <a:cubicBezTo>
                    <a:pt x="19779" y="13537"/>
                    <a:pt x="19758" y="13537"/>
                    <a:pt x="19737" y="13512"/>
                  </a:cubicBezTo>
                  <a:cubicBezTo>
                    <a:pt x="19715" y="13488"/>
                    <a:pt x="19694" y="13488"/>
                    <a:pt x="19673" y="13488"/>
                  </a:cubicBezTo>
                  <a:cubicBezTo>
                    <a:pt x="19673" y="13463"/>
                    <a:pt x="19715" y="13438"/>
                    <a:pt x="19715" y="13413"/>
                  </a:cubicBezTo>
                  <a:cubicBezTo>
                    <a:pt x="19758" y="13313"/>
                    <a:pt x="19652" y="13313"/>
                    <a:pt x="19631" y="13363"/>
                  </a:cubicBezTo>
                  <a:cubicBezTo>
                    <a:pt x="19588" y="13388"/>
                    <a:pt x="19567" y="13438"/>
                    <a:pt x="19546" y="13463"/>
                  </a:cubicBezTo>
                  <a:cubicBezTo>
                    <a:pt x="19525" y="13488"/>
                    <a:pt x="19504" y="13587"/>
                    <a:pt x="19504" y="13712"/>
                  </a:cubicBezTo>
                  <a:cubicBezTo>
                    <a:pt x="19525" y="13836"/>
                    <a:pt x="19525" y="13886"/>
                    <a:pt x="19546" y="14010"/>
                  </a:cubicBezTo>
                  <a:cubicBezTo>
                    <a:pt x="19546" y="14135"/>
                    <a:pt x="19546" y="14433"/>
                    <a:pt x="19525" y="14483"/>
                  </a:cubicBezTo>
                  <a:cubicBezTo>
                    <a:pt x="19525" y="14533"/>
                    <a:pt x="19610" y="14582"/>
                    <a:pt x="19588" y="14632"/>
                  </a:cubicBezTo>
                  <a:cubicBezTo>
                    <a:pt x="19588" y="14707"/>
                    <a:pt x="19610" y="14757"/>
                    <a:pt x="19652" y="14757"/>
                  </a:cubicBezTo>
                  <a:cubicBezTo>
                    <a:pt x="19694" y="14757"/>
                    <a:pt x="19694" y="14856"/>
                    <a:pt x="19652" y="14881"/>
                  </a:cubicBezTo>
                  <a:cubicBezTo>
                    <a:pt x="19631" y="14906"/>
                    <a:pt x="19610" y="14906"/>
                    <a:pt x="19610" y="15006"/>
                  </a:cubicBezTo>
                  <a:cubicBezTo>
                    <a:pt x="19631" y="15105"/>
                    <a:pt x="19588" y="15155"/>
                    <a:pt x="19588" y="15229"/>
                  </a:cubicBezTo>
                  <a:cubicBezTo>
                    <a:pt x="19567" y="15304"/>
                    <a:pt x="19610" y="15229"/>
                    <a:pt x="19694" y="15180"/>
                  </a:cubicBezTo>
                  <a:cubicBezTo>
                    <a:pt x="19779" y="15105"/>
                    <a:pt x="19758" y="15180"/>
                    <a:pt x="19758" y="15254"/>
                  </a:cubicBezTo>
                  <a:cubicBezTo>
                    <a:pt x="19737" y="15354"/>
                    <a:pt x="19673" y="15478"/>
                    <a:pt x="19652" y="15578"/>
                  </a:cubicBezTo>
                  <a:cubicBezTo>
                    <a:pt x="19631" y="15702"/>
                    <a:pt x="19715" y="15727"/>
                    <a:pt x="19779" y="15727"/>
                  </a:cubicBezTo>
                  <a:cubicBezTo>
                    <a:pt x="19864" y="15727"/>
                    <a:pt x="19927" y="15578"/>
                    <a:pt x="19970" y="15503"/>
                  </a:cubicBezTo>
                  <a:cubicBezTo>
                    <a:pt x="20033" y="15429"/>
                    <a:pt x="20139" y="15404"/>
                    <a:pt x="20287" y="15354"/>
                  </a:cubicBezTo>
                  <a:cubicBezTo>
                    <a:pt x="20435" y="15279"/>
                    <a:pt x="20414" y="15180"/>
                    <a:pt x="20499" y="15130"/>
                  </a:cubicBezTo>
                  <a:close/>
                  <a:moveTo>
                    <a:pt x="18106" y="15553"/>
                  </a:moveTo>
                  <a:cubicBezTo>
                    <a:pt x="18106" y="15553"/>
                    <a:pt x="18170" y="15603"/>
                    <a:pt x="18212" y="15628"/>
                  </a:cubicBezTo>
                  <a:cubicBezTo>
                    <a:pt x="18254" y="15628"/>
                    <a:pt x="18381" y="15628"/>
                    <a:pt x="18445" y="15628"/>
                  </a:cubicBezTo>
                  <a:cubicBezTo>
                    <a:pt x="18508" y="15603"/>
                    <a:pt x="18720" y="15528"/>
                    <a:pt x="18763" y="15478"/>
                  </a:cubicBezTo>
                  <a:cubicBezTo>
                    <a:pt x="18784" y="15429"/>
                    <a:pt x="18657" y="15379"/>
                    <a:pt x="18572" y="15379"/>
                  </a:cubicBezTo>
                  <a:cubicBezTo>
                    <a:pt x="18508" y="15379"/>
                    <a:pt x="18508" y="15354"/>
                    <a:pt x="18403" y="15354"/>
                  </a:cubicBezTo>
                  <a:cubicBezTo>
                    <a:pt x="18297" y="15379"/>
                    <a:pt x="18233" y="15379"/>
                    <a:pt x="18170" y="15404"/>
                  </a:cubicBezTo>
                  <a:cubicBezTo>
                    <a:pt x="18106" y="15429"/>
                    <a:pt x="18043" y="15429"/>
                    <a:pt x="17958" y="15453"/>
                  </a:cubicBezTo>
                  <a:cubicBezTo>
                    <a:pt x="17873" y="15478"/>
                    <a:pt x="17873" y="15578"/>
                    <a:pt x="17894" y="15578"/>
                  </a:cubicBezTo>
                  <a:cubicBezTo>
                    <a:pt x="17915" y="15578"/>
                    <a:pt x="18021" y="15553"/>
                    <a:pt x="18106" y="15553"/>
                  </a:cubicBezTo>
                  <a:close/>
                  <a:moveTo>
                    <a:pt x="12833" y="15752"/>
                  </a:moveTo>
                  <a:cubicBezTo>
                    <a:pt x="12854" y="15802"/>
                    <a:pt x="12897" y="15777"/>
                    <a:pt x="12960" y="15802"/>
                  </a:cubicBezTo>
                  <a:cubicBezTo>
                    <a:pt x="13024" y="15827"/>
                    <a:pt x="13087" y="15876"/>
                    <a:pt x="13130" y="15852"/>
                  </a:cubicBezTo>
                  <a:cubicBezTo>
                    <a:pt x="13193" y="15852"/>
                    <a:pt x="13172" y="15727"/>
                    <a:pt x="13151" y="15702"/>
                  </a:cubicBezTo>
                  <a:cubicBezTo>
                    <a:pt x="13130" y="15677"/>
                    <a:pt x="13066" y="15628"/>
                    <a:pt x="13024" y="15628"/>
                  </a:cubicBezTo>
                  <a:cubicBezTo>
                    <a:pt x="12981" y="15628"/>
                    <a:pt x="12770" y="15677"/>
                    <a:pt x="12833" y="15752"/>
                  </a:cubicBezTo>
                  <a:close/>
                  <a:moveTo>
                    <a:pt x="318" y="12268"/>
                  </a:moveTo>
                  <a:cubicBezTo>
                    <a:pt x="318" y="12268"/>
                    <a:pt x="424" y="12218"/>
                    <a:pt x="466" y="12194"/>
                  </a:cubicBezTo>
                  <a:cubicBezTo>
                    <a:pt x="530" y="12169"/>
                    <a:pt x="445" y="12169"/>
                    <a:pt x="360" y="12119"/>
                  </a:cubicBezTo>
                  <a:cubicBezTo>
                    <a:pt x="254" y="12044"/>
                    <a:pt x="339" y="12069"/>
                    <a:pt x="297" y="12019"/>
                  </a:cubicBezTo>
                  <a:cubicBezTo>
                    <a:pt x="254" y="11970"/>
                    <a:pt x="254" y="12019"/>
                    <a:pt x="254" y="11945"/>
                  </a:cubicBezTo>
                  <a:cubicBezTo>
                    <a:pt x="233" y="11845"/>
                    <a:pt x="148" y="11895"/>
                    <a:pt x="106" y="11970"/>
                  </a:cubicBezTo>
                  <a:cubicBezTo>
                    <a:pt x="64" y="12044"/>
                    <a:pt x="43" y="12094"/>
                    <a:pt x="43" y="12218"/>
                  </a:cubicBezTo>
                  <a:cubicBezTo>
                    <a:pt x="64" y="12318"/>
                    <a:pt x="43" y="12268"/>
                    <a:pt x="21" y="12343"/>
                  </a:cubicBezTo>
                  <a:cubicBezTo>
                    <a:pt x="-21" y="12393"/>
                    <a:pt x="21" y="12418"/>
                    <a:pt x="43" y="12492"/>
                  </a:cubicBezTo>
                  <a:cubicBezTo>
                    <a:pt x="43" y="12567"/>
                    <a:pt x="21" y="12567"/>
                    <a:pt x="0" y="12617"/>
                  </a:cubicBezTo>
                  <a:cubicBezTo>
                    <a:pt x="0" y="12666"/>
                    <a:pt x="0" y="12766"/>
                    <a:pt x="21" y="12816"/>
                  </a:cubicBezTo>
                  <a:cubicBezTo>
                    <a:pt x="43" y="12865"/>
                    <a:pt x="43" y="12915"/>
                    <a:pt x="21" y="12965"/>
                  </a:cubicBezTo>
                  <a:cubicBezTo>
                    <a:pt x="21" y="13040"/>
                    <a:pt x="106" y="13089"/>
                    <a:pt x="127" y="13065"/>
                  </a:cubicBezTo>
                  <a:cubicBezTo>
                    <a:pt x="127" y="13015"/>
                    <a:pt x="85" y="12940"/>
                    <a:pt x="85" y="12890"/>
                  </a:cubicBezTo>
                  <a:cubicBezTo>
                    <a:pt x="85" y="12841"/>
                    <a:pt x="85" y="12791"/>
                    <a:pt x="85" y="12716"/>
                  </a:cubicBezTo>
                  <a:cubicBezTo>
                    <a:pt x="85" y="12666"/>
                    <a:pt x="148" y="12666"/>
                    <a:pt x="191" y="12617"/>
                  </a:cubicBezTo>
                  <a:cubicBezTo>
                    <a:pt x="254" y="12567"/>
                    <a:pt x="212" y="12517"/>
                    <a:pt x="191" y="12442"/>
                  </a:cubicBezTo>
                  <a:cubicBezTo>
                    <a:pt x="191" y="12393"/>
                    <a:pt x="212" y="12442"/>
                    <a:pt x="318" y="12268"/>
                  </a:cubicBezTo>
                  <a:close/>
                  <a:moveTo>
                    <a:pt x="4955" y="8361"/>
                  </a:moveTo>
                  <a:cubicBezTo>
                    <a:pt x="5019" y="8361"/>
                    <a:pt x="5083" y="8411"/>
                    <a:pt x="4998" y="8511"/>
                  </a:cubicBezTo>
                  <a:cubicBezTo>
                    <a:pt x="4955" y="8585"/>
                    <a:pt x="4871" y="8610"/>
                    <a:pt x="4807" y="8610"/>
                  </a:cubicBezTo>
                  <a:cubicBezTo>
                    <a:pt x="4723" y="8635"/>
                    <a:pt x="4744" y="8660"/>
                    <a:pt x="4744" y="8685"/>
                  </a:cubicBezTo>
                  <a:cubicBezTo>
                    <a:pt x="4744" y="8710"/>
                    <a:pt x="5146" y="8610"/>
                    <a:pt x="5146" y="8535"/>
                  </a:cubicBezTo>
                  <a:cubicBezTo>
                    <a:pt x="5146" y="8486"/>
                    <a:pt x="5125" y="8461"/>
                    <a:pt x="5167" y="8411"/>
                  </a:cubicBezTo>
                  <a:cubicBezTo>
                    <a:pt x="5188" y="8361"/>
                    <a:pt x="5252" y="8386"/>
                    <a:pt x="5315" y="8461"/>
                  </a:cubicBezTo>
                  <a:cubicBezTo>
                    <a:pt x="5379" y="8535"/>
                    <a:pt x="5443" y="8535"/>
                    <a:pt x="5506" y="8535"/>
                  </a:cubicBezTo>
                  <a:cubicBezTo>
                    <a:pt x="5570" y="8511"/>
                    <a:pt x="5464" y="8461"/>
                    <a:pt x="5464" y="8411"/>
                  </a:cubicBezTo>
                  <a:cubicBezTo>
                    <a:pt x="5485" y="8336"/>
                    <a:pt x="5612" y="8262"/>
                    <a:pt x="5633" y="8237"/>
                  </a:cubicBezTo>
                  <a:cubicBezTo>
                    <a:pt x="5675" y="8212"/>
                    <a:pt x="5697" y="8112"/>
                    <a:pt x="5654" y="8112"/>
                  </a:cubicBezTo>
                  <a:cubicBezTo>
                    <a:pt x="5612" y="8088"/>
                    <a:pt x="5591" y="8137"/>
                    <a:pt x="5548" y="8187"/>
                  </a:cubicBezTo>
                  <a:cubicBezTo>
                    <a:pt x="5506" y="8237"/>
                    <a:pt x="5443" y="8187"/>
                    <a:pt x="5358" y="8137"/>
                  </a:cubicBezTo>
                  <a:cubicBezTo>
                    <a:pt x="5252" y="8088"/>
                    <a:pt x="5252" y="8013"/>
                    <a:pt x="5273" y="7938"/>
                  </a:cubicBezTo>
                  <a:cubicBezTo>
                    <a:pt x="5294" y="7888"/>
                    <a:pt x="5506" y="7888"/>
                    <a:pt x="5506" y="7888"/>
                  </a:cubicBezTo>
                  <a:cubicBezTo>
                    <a:pt x="5379" y="7739"/>
                    <a:pt x="5379" y="7739"/>
                    <a:pt x="5379" y="7739"/>
                  </a:cubicBezTo>
                  <a:cubicBezTo>
                    <a:pt x="5379" y="7739"/>
                    <a:pt x="5358" y="7739"/>
                    <a:pt x="5210" y="7739"/>
                  </a:cubicBezTo>
                  <a:cubicBezTo>
                    <a:pt x="5040" y="7739"/>
                    <a:pt x="5083" y="7739"/>
                    <a:pt x="4955" y="7739"/>
                  </a:cubicBezTo>
                  <a:cubicBezTo>
                    <a:pt x="4807" y="7739"/>
                    <a:pt x="4786" y="7714"/>
                    <a:pt x="4701" y="7714"/>
                  </a:cubicBezTo>
                  <a:cubicBezTo>
                    <a:pt x="4617" y="7714"/>
                    <a:pt x="4574" y="7689"/>
                    <a:pt x="4532" y="7665"/>
                  </a:cubicBezTo>
                  <a:cubicBezTo>
                    <a:pt x="4490" y="7640"/>
                    <a:pt x="4405" y="7640"/>
                    <a:pt x="4384" y="7714"/>
                  </a:cubicBezTo>
                  <a:cubicBezTo>
                    <a:pt x="4363" y="7764"/>
                    <a:pt x="4447" y="7839"/>
                    <a:pt x="4511" y="7789"/>
                  </a:cubicBezTo>
                  <a:cubicBezTo>
                    <a:pt x="4574" y="7739"/>
                    <a:pt x="4553" y="7789"/>
                    <a:pt x="4617" y="7814"/>
                  </a:cubicBezTo>
                  <a:cubicBezTo>
                    <a:pt x="4659" y="7864"/>
                    <a:pt x="4723" y="7888"/>
                    <a:pt x="4744" y="7888"/>
                  </a:cubicBezTo>
                  <a:cubicBezTo>
                    <a:pt x="4786" y="7888"/>
                    <a:pt x="4871" y="7913"/>
                    <a:pt x="4913" y="7938"/>
                  </a:cubicBezTo>
                  <a:cubicBezTo>
                    <a:pt x="4955" y="7988"/>
                    <a:pt x="4998" y="8112"/>
                    <a:pt x="4913" y="8112"/>
                  </a:cubicBezTo>
                  <a:cubicBezTo>
                    <a:pt x="4850" y="8112"/>
                    <a:pt x="4850" y="8038"/>
                    <a:pt x="4786" y="8038"/>
                  </a:cubicBezTo>
                  <a:cubicBezTo>
                    <a:pt x="4723" y="8013"/>
                    <a:pt x="4744" y="8088"/>
                    <a:pt x="4786" y="8137"/>
                  </a:cubicBezTo>
                  <a:cubicBezTo>
                    <a:pt x="4807" y="8187"/>
                    <a:pt x="4723" y="8187"/>
                    <a:pt x="4659" y="8187"/>
                  </a:cubicBezTo>
                  <a:cubicBezTo>
                    <a:pt x="4574" y="8187"/>
                    <a:pt x="4617" y="8287"/>
                    <a:pt x="4574" y="8336"/>
                  </a:cubicBezTo>
                  <a:cubicBezTo>
                    <a:pt x="4511" y="8386"/>
                    <a:pt x="4447" y="8361"/>
                    <a:pt x="4447" y="8361"/>
                  </a:cubicBezTo>
                  <a:cubicBezTo>
                    <a:pt x="4447" y="8361"/>
                    <a:pt x="4595" y="8486"/>
                    <a:pt x="4617" y="8535"/>
                  </a:cubicBezTo>
                  <a:cubicBezTo>
                    <a:pt x="4659" y="8560"/>
                    <a:pt x="4744" y="8535"/>
                    <a:pt x="4765" y="8511"/>
                  </a:cubicBezTo>
                  <a:cubicBezTo>
                    <a:pt x="4807" y="8486"/>
                    <a:pt x="4807" y="8411"/>
                    <a:pt x="4828" y="8386"/>
                  </a:cubicBezTo>
                  <a:cubicBezTo>
                    <a:pt x="4828" y="8386"/>
                    <a:pt x="4892" y="8361"/>
                    <a:pt x="4955" y="8361"/>
                  </a:cubicBezTo>
                  <a:close/>
                  <a:moveTo>
                    <a:pt x="4934" y="10825"/>
                  </a:moveTo>
                  <a:cubicBezTo>
                    <a:pt x="4934" y="10825"/>
                    <a:pt x="4934" y="10900"/>
                    <a:pt x="5040" y="10974"/>
                  </a:cubicBezTo>
                  <a:cubicBezTo>
                    <a:pt x="5125" y="11074"/>
                    <a:pt x="5083" y="11124"/>
                    <a:pt x="5210" y="11099"/>
                  </a:cubicBezTo>
                  <a:cubicBezTo>
                    <a:pt x="5337" y="11099"/>
                    <a:pt x="5485" y="11099"/>
                    <a:pt x="5506" y="11124"/>
                  </a:cubicBezTo>
                  <a:cubicBezTo>
                    <a:pt x="5506" y="11148"/>
                    <a:pt x="5527" y="11024"/>
                    <a:pt x="5612" y="10999"/>
                  </a:cubicBezTo>
                  <a:cubicBezTo>
                    <a:pt x="5697" y="10949"/>
                    <a:pt x="5675" y="10924"/>
                    <a:pt x="5803" y="10949"/>
                  </a:cubicBezTo>
                  <a:cubicBezTo>
                    <a:pt x="5908" y="10974"/>
                    <a:pt x="6078" y="10924"/>
                    <a:pt x="6120" y="10850"/>
                  </a:cubicBezTo>
                  <a:cubicBezTo>
                    <a:pt x="6163" y="10750"/>
                    <a:pt x="6226" y="10700"/>
                    <a:pt x="6311" y="10700"/>
                  </a:cubicBezTo>
                  <a:cubicBezTo>
                    <a:pt x="6395" y="10700"/>
                    <a:pt x="6501" y="10651"/>
                    <a:pt x="6523" y="10601"/>
                  </a:cubicBezTo>
                  <a:cubicBezTo>
                    <a:pt x="6565" y="10551"/>
                    <a:pt x="6650" y="10551"/>
                    <a:pt x="6650" y="10626"/>
                  </a:cubicBezTo>
                  <a:cubicBezTo>
                    <a:pt x="6650" y="10676"/>
                    <a:pt x="6713" y="10576"/>
                    <a:pt x="6628" y="10526"/>
                  </a:cubicBezTo>
                  <a:cubicBezTo>
                    <a:pt x="6565" y="10476"/>
                    <a:pt x="6438" y="10352"/>
                    <a:pt x="6290" y="10402"/>
                  </a:cubicBezTo>
                  <a:cubicBezTo>
                    <a:pt x="6141" y="10452"/>
                    <a:pt x="6099" y="10676"/>
                    <a:pt x="5972" y="10676"/>
                  </a:cubicBezTo>
                  <a:cubicBezTo>
                    <a:pt x="5866" y="10700"/>
                    <a:pt x="5781" y="10676"/>
                    <a:pt x="5718" y="10601"/>
                  </a:cubicBezTo>
                  <a:cubicBezTo>
                    <a:pt x="5675" y="10551"/>
                    <a:pt x="5633" y="10402"/>
                    <a:pt x="5591" y="10327"/>
                  </a:cubicBezTo>
                  <a:cubicBezTo>
                    <a:pt x="5527" y="10253"/>
                    <a:pt x="5379" y="10153"/>
                    <a:pt x="5379" y="10153"/>
                  </a:cubicBezTo>
                  <a:cubicBezTo>
                    <a:pt x="5379" y="10153"/>
                    <a:pt x="5400" y="10253"/>
                    <a:pt x="5421" y="10302"/>
                  </a:cubicBezTo>
                  <a:cubicBezTo>
                    <a:pt x="5421" y="10352"/>
                    <a:pt x="5443" y="10402"/>
                    <a:pt x="5443" y="10476"/>
                  </a:cubicBezTo>
                  <a:cubicBezTo>
                    <a:pt x="5443" y="10551"/>
                    <a:pt x="5548" y="10626"/>
                    <a:pt x="5485" y="10676"/>
                  </a:cubicBezTo>
                  <a:cubicBezTo>
                    <a:pt x="5400" y="10700"/>
                    <a:pt x="5379" y="10676"/>
                    <a:pt x="5315" y="10676"/>
                  </a:cubicBezTo>
                  <a:cubicBezTo>
                    <a:pt x="5252" y="10700"/>
                    <a:pt x="5231" y="10825"/>
                    <a:pt x="5188" y="10850"/>
                  </a:cubicBezTo>
                  <a:cubicBezTo>
                    <a:pt x="5146" y="10850"/>
                    <a:pt x="5061" y="10825"/>
                    <a:pt x="5040" y="10775"/>
                  </a:cubicBezTo>
                  <a:cubicBezTo>
                    <a:pt x="4998" y="10750"/>
                    <a:pt x="4998" y="10775"/>
                    <a:pt x="4977" y="10800"/>
                  </a:cubicBezTo>
                  <a:cubicBezTo>
                    <a:pt x="4955" y="10800"/>
                    <a:pt x="4934" y="10825"/>
                    <a:pt x="4934" y="10825"/>
                  </a:cubicBezTo>
                  <a:close/>
                  <a:moveTo>
                    <a:pt x="7412" y="14159"/>
                  </a:moveTo>
                  <a:cubicBezTo>
                    <a:pt x="7412" y="14159"/>
                    <a:pt x="7518" y="14085"/>
                    <a:pt x="7560" y="14035"/>
                  </a:cubicBezTo>
                  <a:cubicBezTo>
                    <a:pt x="7624" y="13985"/>
                    <a:pt x="7730" y="13911"/>
                    <a:pt x="7751" y="13811"/>
                  </a:cubicBezTo>
                  <a:cubicBezTo>
                    <a:pt x="7751" y="13712"/>
                    <a:pt x="7772" y="13612"/>
                    <a:pt x="7835" y="13562"/>
                  </a:cubicBezTo>
                  <a:cubicBezTo>
                    <a:pt x="7878" y="13512"/>
                    <a:pt x="7941" y="13463"/>
                    <a:pt x="7899" y="13438"/>
                  </a:cubicBezTo>
                  <a:cubicBezTo>
                    <a:pt x="7878" y="13388"/>
                    <a:pt x="7793" y="13264"/>
                    <a:pt x="7772" y="13264"/>
                  </a:cubicBezTo>
                  <a:cubicBezTo>
                    <a:pt x="7751" y="13264"/>
                    <a:pt x="7645" y="13438"/>
                    <a:pt x="7603" y="13512"/>
                  </a:cubicBezTo>
                  <a:cubicBezTo>
                    <a:pt x="7581" y="13587"/>
                    <a:pt x="7497" y="13637"/>
                    <a:pt x="7518" y="13687"/>
                  </a:cubicBezTo>
                  <a:cubicBezTo>
                    <a:pt x="7560" y="13736"/>
                    <a:pt x="7581" y="13761"/>
                    <a:pt x="7581" y="13811"/>
                  </a:cubicBezTo>
                  <a:cubicBezTo>
                    <a:pt x="7581" y="13836"/>
                    <a:pt x="7581" y="13886"/>
                    <a:pt x="7539" y="13935"/>
                  </a:cubicBezTo>
                  <a:cubicBezTo>
                    <a:pt x="7475" y="13960"/>
                    <a:pt x="7497" y="13911"/>
                    <a:pt x="7454" y="13935"/>
                  </a:cubicBezTo>
                  <a:cubicBezTo>
                    <a:pt x="7412" y="13985"/>
                    <a:pt x="7391" y="14060"/>
                    <a:pt x="7391" y="14085"/>
                  </a:cubicBezTo>
                  <a:cubicBezTo>
                    <a:pt x="7391" y="14110"/>
                    <a:pt x="7412" y="14159"/>
                    <a:pt x="7412" y="14159"/>
                  </a:cubicBezTo>
                  <a:close/>
                  <a:moveTo>
                    <a:pt x="5760" y="12442"/>
                  </a:moveTo>
                  <a:cubicBezTo>
                    <a:pt x="5760" y="12442"/>
                    <a:pt x="5760" y="12542"/>
                    <a:pt x="5803" y="12592"/>
                  </a:cubicBezTo>
                  <a:cubicBezTo>
                    <a:pt x="5845" y="12641"/>
                    <a:pt x="5908" y="12592"/>
                    <a:pt x="5993" y="12492"/>
                  </a:cubicBezTo>
                  <a:cubicBezTo>
                    <a:pt x="6057" y="12418"/>
                    <a:pt x="6078" y="12393"/>
                    <a:pt x="6184" y="12418"/>
                  </a:cubicBezTo>
                  <a:cubicBezTo>
                    <a:pt x="6290" y="12418"/>
                    <a:pt x="6332" y="12442"/>
                    <a:pt x="6417" y="12442"/>
                  </a:cubicBezTo>
                  <a:cubicBezTo>
                    <a:pt x="6501" y="12418"/>
                    <a:pt x="6586" y="12393"/>
                    <a:pt x="6650" y="12418"/>
                  </a:cubicBezTo>
                  <a:cubicBezTo>
                    <a:pt x="6692" y="12418"/>
                    <a:pt x="6734" y="12418"/>
                    <a:pt x="6734" y="12418"/>
                  </a:cubicBezTo>
                  <a:cubicBezTo>
                    <a:pt x="6734" y="12418"/>
                    <a:pt x="6586" y="12318"/>
                    <a:pt x="6523" y="12293"/>
                  </a:cubicBezTo>
                  <a:cubicBezTo>
                    <a:pt x="6459" y="12268"/>
                    <a:pt x="6417" y="12343"/>
                    <a:pt x="6395" y="12293"/>
                  </a:cubicBezTo>
                  <a:cubicBezTo>
                    <a:pt x="6353" y="12268"/>
                    <a:pt x="6332" y="12169"/>
                    <a:pt x="6290" y="12169"/>
                  </a:cubicBezTo>
                  <a:cubicBezTo>
                    <a:pt x="6226" y="12169"/>
                    <a:pt x="6184" y="12169"/>
                    <a:pt x="6163" y="12194"/>
                  </a:cubicBezTo>
                  <a:cubicBezTo>
                    <a:pt x="6120" y="12243"/>
                    <a:pt x="6078" y="12268"/>
                    <a:pt x="6014" y="12293"/>
                  </a:cubicBezTo>
                  <a:cubicBezTo>
                    <a:pt x="5972" y="12318"/>
                    <a:pt x="5972" y="12293"/>
                    <a:pt x="5887" y="12368"/>
                  </a:cubicBezTo>
                  <a:cubicBezTo>
                    <a:pt x="5824" y="12467"/>
                    <a:pt x="5760" y="12442"/>
                    <a:pt x="5760" y="12442"/>
                  </a:cubicBezTo>
                  <a:close/>
                  <a:moveTo>
                    <a:pt x="8831" y="16673"/>
                  </a:moveTo>
                  <a:cubicBezTo>
                    <a:pt x="8831" y="16673"/>
                    <a:pt x="8831" y="16673"/>
                    <a:pt x="8831" y="16673"/>
                  </a:cubicBezTo>
                  <a:cubicBezTo>
                    <a:pt x="8852" y="16648"/>
                    <a:pt x="8852" y="16648"/>
                    <a:pt x="8873" y="16673"/>
                  </a:cubicBezTo>
                  <a:cubicBezTo>
                    <a:pt x="8894" y="16698"/>
                    <a:pt x="8894" y="16723"/>
                    <a:pt x="8873" y="16747"/>
                  </a:cubicBezTo>
                  <a:cubicBezTo>
                    <a:pt x="8873" y="16772"/>
                    <a:pt x="8810" y="16847"/>
                    <a:pt x="8831" y="16897"/>
                  </a:cubicBezTo>
                  <a:cubicBezTo>
                    <a:pt x="8852" y="16922"/>
                    <a:pt x="8894" y="16847"/>
                    <a:pt x="8894" y="16872"/>
                  </a:cubicBezTo>
                  <a:cubicBezTo>
                    <a:pt x="8894" y="16897"/>
                    <a:pt x="8852" y="16947"/>
                    <a:pt x="8831" y="17021"/>
                  </a:cubicBezTo>
                  <a:cubicBezTo>
                    <a:pt x="8831" y="17071"/>
                    <a:pt x="8810" y="17146"/>
                    <a:pt x="8810" y="17195"/>
                  </a:cubicBezTo>
                  <a:cubicBezTo>
                    <a:pt x="8810" y="17245"/>
                    <a:pt x="8873" y="17320"/>
                    <a:pt x="8894" y="17320"/>
                  </a:cubicBezTo>
                  <a:cubicBezTo>
                    <a:pt x="8937" y="17320"/>
                    <a:pt x="8915" y="17195"/>
                    <a:pt x="8937" y="17171"/>
                  </a:cubicBezTo>
                  <a:cubicBezTo>
                    <a:pt x="8958" y="17146"/>
                    <a:pt x="9000" y="17220"/>
                    <a:pt x="9000" y="17195"/>
                  </a:cubicBezTo>
                  <a:cubicBezTo>
                    <a:pt x="9000" y="17171"/>
                    <a:pt x="9000" y="17146"/>
                    <a:pt x="9021" y="17046"/>
                  </a:cubicBezTo>
                  <a:cubicBezTo>
                    <a:pt x="9021" y="16947"/>
                    <a:pt x="9021" y="16971"/>
                    <a:pt x="9000" y="16872"/>
                  </a:cubicBezTo>
                  <a:cubicBezTo>
                    <a:pt x="9000" y="16772"/>
                    <a:pt x="8958" y="16772"/>
                    <a:pt x="8937" y="16747"/>
                  </a:cubicBezTo>
                  <a:cubicBezTo>
                    <a:pt x="8915" y="16723"/>
                    <a:pt x="8873" y="16598"/>
                    <a:pt x="8810" y="16474"/>
                  </a:cubicBezTo>
                  <a:cubicBezTo>
                    <a:pt x="8767" y="16374"/>
                    <a:pt x="8767" y="16374"/>
                    <a:pt x="8788" y="16300"/>
                  </a:cubicBezTo>
                  <a:cubicBezTo>
                    <a:pt x="8788" y="16225"/>
                    <a:pt x="8704" y="16150"/>
                    <a:pt x="8704" y="16100"/>
                  </a:cubicBezTo>
                  <a:cubicBezTo>
                    <a:pt x="8683" y="16051"/>
                    <a:pt x="8683" y="16026"/>
                    <a:pt x="8683" y="15976"/>
                  </a:cubicBezTo>
                  <a:cubicBezTo>
                    <a:pt x="8683" y="15951"/>
                    <a:pt x="8640" y="15827"/>
                    <a:pt x="8619" y="15777"/>
                  </a:cubicBezTo>
                  <a:cubicBezTo>
                    <a:pt x="8598" y="15702"/>
                    <a:pt x="8555" y="15677"/>
                    <a:pt x="8555" y="15628"/>
                  </a:cubicBezTo>
                  <a:cubicBezTo>
                    <a:pt x="8555" y="15578"/>
                    <a:pt x="8555" y="15503"/>
                    <a:pt x="8471" y="15453"/>
                  </a:cubicBezTo>
                  <a:cubicBezTo>
                    <a:pt x="8386" y="15429"/>
                    <a:pt x="8428" y="15503"/>
                    <a:pt x="8428" y="15528"/>
                  </a:cubicBezTo>
                  <a:cubicBezTo>
                    <a:pt x="8428" y="15578"/>
                    <a:pt x="8344" y="15528"/>
                    <a:pt x="8301" y="15528"/>
                  </a:cubicBezTo>
                  <a:cubicBezTo>
                    <a:pt x="8259" y="15528"/>
                    <a:pt x="8238" y="15553"/>
                    <a:pt x="8238" y="15653"/>
                  </a:cubicBezTo>
                  <a:cubicBezTo>
                    <a:pt x="8217" y="15752"/>
                    <a:pt x="8174" y="15827"/>
                    <a:pt x="8195" y="15876"/>
                  </a:cubicBezTo>
                  <a:cubicBezTo>
                    <a:pt x="8153" y="15876"/>
                    <a:pt x="8153" y="15852"/>
                    <a:pt x="8111" y="15827"/>
                  </a:cubicBezTo>
                  <a:cubicBezTo>
                    <a:pt x="8068" y="15827"/>
                    <a:pt x="8047" y="15752"/>
                    <a:pt x="8047" y="15727"/>
                  </a:cubicBezTo>
                  <a:cubicBezTo>
                    <a:pt x="8047" y="15677"/>
                    <a:pt x="8068" y="15628"/>
                    <a:pt x="8090" y="15578"/>
                  </a:cubicBezTo>
                  <a:cubicBezTo>
                    <a:pt x="8132" y="15553"/>
                    <a:pt x="8111" y="15453"/>
                    <a:pt x="8111" y="15404"/>
                  </a:cubicBezTo>
                  <a:cubicBezTo>
                    <a:pt x="8090" y="15329"/>
                    <a:pt x="8047" y="15354"/>
                    <a:pt x="8005" y="15429"/>
                  </a:cubicBezTo>
                  <a:cubicBezTo>
                    <a:pt x="7963" y="15503"/>
                    <a:pt x="7984" y="15578"/>
                    <a:pt x="7984" y="15628"/>
                  </a:cubicBezTo>
                  <a:cubicBezTo>
                    <a:pt x="7984" y="15653"/>
                    <a:pt x="7984" y="15702"/>
                    <a:pt x="7941" y="15677"/>
                  </a:cubicBezTo>
                  <a:cubicBezTo>
                    <a:pt x="7899" y="15677"/>
                    <a:pt x="7814" y="15727"/>
                    <a:pt x="7857" y="15752"/>
                  </a:cubicBezTo>
                  <a:cubicBezTo>
                    <a:pt x="7878" y="15777"/>
                    <a:pt x="7963" y="15876"/>
                    <a:pt x="8026" y="15901"/>
                  </a:cubicBezTo>
                  <a:cubicBezTo>
                    <a:pt x="8068" y="15926"/>
                    <a:pt x="8132" y="15926"/>
                    <a:pt x="8174" y="15951"/>
                  </a:cubicBezTo>
                  <a:cubicBezTo>
                    <a:pt x="8195" y="15976"/>
                    <a:pt x="8238" y="15926"/>
                    <a:pt x="8259" y="15926"/>
                  </a:cubicBezTo>
                  <a:cubicBezTo>
                    <a:pt x="8301" y="15951"/>
                    <a:pt x="8365" y="15951"/>
                    <a:pt x="8365" y="15951"/>
                  </a:cubicBezTo>
                  <a:cubicBezTo>
                    <a:pt x="8365" y="15951"/>
                    <a:pt x="8259" y="16026"/>
                    <a:pt x="8259" y="16076"/>
                  </a:cubicBezTo>
                  <a:cubicBezTo>
                    <a:pt x="8259" y="16125"/>
                    <a:pt x="8365" y="16225"/>
                    <a:pt x="8407" y="16250"/>
                  </a:cubicBezTo>
                  <a:cubicBezTo>
                    <a:pt x="8450" y="16275"/>
                    <a:pt x="8450" y="16324"/>
                    <a:pt x="8471" y="16449"/>
                  </a:cubicBezTo>
                  <a:cubicBezTo>
                    <a:pt x="8492" y="16548"/>
                    <a:pt x="8492" y="16548"/>
                    <a:pt x="8555" y="16524"/>
                  </a:cubicBezTo>
                  <a:cubicBezTo>
                    <a:pt x="8619" y="16524"/>
                    <a:pt x="8640" y="16449"/>
                    <a:pt x="8661" y="16474"/>
                  </a:cubicBezTo>
                  <a:cubicBezTo>
                    <a:pt x="8704" y="16499"/>
                    <a:pt x="8725" y="16548"/>
                    <a:pt x="8725" y="16623"/>
                  </a:cubicBezTo>
                  <a:cubicBezTo>
                    <a:pt x="8704" y="16723"/>
                    <a:pt x="8725" y="16797"/>
                    <a:pt x="8746" y="16772"/>
                  </a:cubicBezTo>
                  <a:cubicBezTo>
                    <a:pt x="8767" y="16747"/>
                    <a:pt x="8788" y="16698"/>
                    <a:pt x="8831" y="16673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0" name="Google Shape;4920;g21c91014dda_0_4930"/>
            <p:cNvSpPr/>
            <p:nvPr/>
          </p:nvSpPr>
          <p:spPr>
            <a:xfrm>
              <a:off x="2238568" y="0"/>
              <a:ext cx="4164083" cy="4414014"/>
            </a:xfrm>
            <a:custGeom>
              <a:avLst/>
              <a:gdLst/>
              <a:ahLst/>
              <a:cxnLst/>
              <a:rect l="l" t="t" r="r" b="b"/>
              <a:pathLst>
                <a:path w="21534" h="21600" extrusionOk="0">
                  <a:moveTo>
                    <a:pt x="8969" y="10302"/>
                  </a:moveTo>
                  <a:cubicBezTo>
                    <a:pt x="9015" y="10302"/>
                    <a:pt x="9015" y="10302"/>
                    <a:pt x="9015" y="10302"/>
                  </a:cubicBezTo>
                  <a:cubicBezTo>
                    <a:pt x="9015" y="10302"/>
                    <a:pt x="9061" y="10562"/>
                    <a:pt x="9061" y="10692"/>
                  </a:cubicBezTo>
                  <a:cubicBezTo>
                    <a:pt x="9015" y="10865"/>
                    <a:pt x="9061" y="10952"/>
                    <a:pt x="9244" y="10908"/>
                  </a:cubicBezTo>
                  <a:cubicBezTo>
                    <a:pt x="9427" y="10822"/>
                    <a:pt x="9610" y="10648"/>
                    <a:pt x="9519" y="10475"/>
                  </a:cubicBezTo>
                  <a:cubicBezTo>
                    <a:pt x="9473" y="10302"/>
                    <a:pt x="9473" y="10216"/>
                    <a:pt x="9610" y="10259"/>
                  </a:cubicBezTo>
                  <a:cubicBezTo>
                    <a:pt x="9747" y="10259"/>
                    <a:pt x="9931" y="10259"/>
                    <a:pt x="9976" y="10086"/>
                  </a:cubicBezTo>
                  <a:cubicBezTo>
                    <a:pt x="10068" y="9913"/>
                    <a:pt x="10251" y="9523"/>
                    <a:pt x="10342" y="9393"/>
                  </a:cubicBezTo>
                  <a:cubicBezTo>
                    <a:pt x="10388" y="9263"/>
                    <a:pt x="10342" y="9090"/>
                    <a:pt x="10159" y="9090"/>
                  </a:cubicBezTo>
                  <a:cubicBezTo>
                    <a:pt x="9931" y="9090"/>
                    <a:pt x="9839" y="9090"/>
                    <a:pt x="9747" y="8960"/>
                  </a:cubicBezTo>
                  <a:cubicBezTo>
                    <a:pt x="9610" y="8874"/>
                    <a:pt x="9153" y="8874"/>
                    <a:pt x="9061" y="9047"/>
                  </a:cubicBezTo>
                  <a:cubicBezTo>
                    <a:pt x="8969" y="9177"/>
                    <a:pt x="8924" y="9307"/>
                    <a:pt x="8924" y="9480"/>
                  </a:cubicBezTo>
                  <a:cubicBezTo>
                    <a:pt x="8878" y="9610"/>
                    <a:pt x="8969" y="9739"/>
                    <a:pt x="8924" y="9913"/>
                  </a:cubicBezTo>
                  <a:cubicBezTo>
                    <a:pt x="8878" y="10086"/>
                    <a:pt x="8969" y="10302"/>
                    <a:pt x="8969" y="10302"/>
                  </a:cubicBezTo>
                  <a:close/>
                  <a:moveTo>
                    <a:pt x="6361" y="4329"/>
                  </a:moveTo>
                  <a:cubicBezTo>
                    <a:pt x="6269" y="4762"/>
                    <a:pt x="6269" y="4762"/>
                    <a:pt x="6269" y="4762"/>
                  </a:cubicBezTo>
                  <a:cubicBezTo>
                    <a:pt x="6407" y="4805"/>
                    <a:pt x="6453" y="4675"/>
                    <a:pt x="6453" y="4588"/>
                  </a:cubicBezTo>
                  <a:cubicBezTo>
                    <a:pt x="6453" y="4502"/>
                    <a:pt x="6453" y="4372"/>
                    <a:pt x="6361" y="4329"/>
                  </a:cubicBezTo>
                  <a:close/>
                  <a:moveTo>
                    <a:pt x="6224" y="4891"/>
                  </a:moveTo>
                  <a:cubicBezTo>
                    <a:pt x="6086" y="5281"/>
                    <a:pt x="6086" y="5281"/>
                    <a:pt x="6086" y="5281"/>
                  </a:cubicBezTo>
                  <a:cubicBezTo>
                    <a:pt x="6086" y="5281"/>
                    <a:pt x="6086" y="5281"/>
                    <a:pt x="6086" y="5281"/>
                  </a:cubicBezTo>
                  <a:cubicBezTo>
                    <a:pt x="6132" y="5151"/>
                    <a:pt x="6224" y="5151"/>
                    <a:pt x="6269" y="5065"/>
                  </a:cubicBezTo>
                  <a:cubicBezTo>
                    <a:pt x="6315" y="5021"/>
                    <a:pt x="6269" y="4935"/>
                    <a:pt x="6224" y="4891"/>
                  </a:cubicBezTo>
                  <a:close/>
                  <a:moveTo>
                    <a:pt x="5766" y="6406"/>
                  </a:moveTo>
                  <a:cubicBezTo>
                    <a:pt x="5720" y="6623"/>
                    <a:pt x="5720" y="6623"/>
                    <a:pt x="5720" y="6623"/>
                  </a:cubicBezTo>
                  <a:cubicBezTo>
                    <a:pt x="5720" y="6623"/>
                    <a:pt x="5720" y="6666"/>
                    <a:pt x="5766" y="6666"/>
                  </a:cubicBezTo>
                  <a:cubicBezTo>
                    <a:pt x="5858" y="6796"/>
                    <a:pt x="5629" y="6839"/>
                    <a:pt x="5720" y="6926"/>
                  </a:cubicBezTo>
                  <a:cubicBezTo>
                    <a:pt x="5766" y="7012"/>
                    <a:pt x="5903" y="7229"/>
                    <a:pt x="5720" y="7229"/>
                  </a:cubicBezTo>
                  <a:cubicBezTo>
                    <a:pt x="5629" y="7229"/>
                    <a:pt x="5583" y="7229"/>
                    <a:pt x="5537" y="7186"/>
                  </a:cubicBezTo>
                  <a:cubicBezTo>
                    <a:pt x="5400" y="7748"/>
                    <a:pt x="5400" y="7748"/>
                    <a:pt x="5400" y="7748"/>
                  </a:cubicBezTo>
                  <a:cubicBezTo>
                    <a:pt x="5537" y="7705"/>
                    <a:pt x="5537" y="7792"/>
                    <a:pt x="5675" y="7748"/>
                  </a:cubicBezTo>
                  <a:cubicBezTo>
                    <a:pt x="5858" y="7748"/>
                    <a:pt x="5903" y="7748"/>
                    <a:pt x="6086" y="7878"/>
                  </a:cubicBezTo>
                  <a:cubicBezTo>
                    <a:pt x="6224" y="7965"/>
                    <a:pt x="6361" y="7835"/>
                    <a:pt x="6453" y="7748"/>
                  </a:cubicBezTo>
                  <a:cubicBezTo>
                    <a:pt x="6590" y="7705"/>
                    <a:pt x="6590" y="7489"/>
                    <a:pt x="6681" y="7315"/>
                  </a:cubicBezTo>
                  <a:cubicBezTo>
                    <a:pt x="6819" y="7142"/>
                    <a:pt x="6681" y="7142"/>
                    <a:pt x="6590" y="6969"/>
                  </a:cubicBezTo>
                  <a:cubicBezTo>
                    <a:pt x="6498" y="6839"/>
                    <a:pt x="6407" y="7099"/>
                    <a:pt x="6407" y="7099"/>
                  </a:cubicBezTo>
                  <a:cubicBezTo>
                    <a:pt x="6361" y="7099"/>
                    <a:pt x="6361" y="7099"/>
                    <a:pt x="6361" y="7099"/>
                  </a:cubicBezTo>
                  <a:cubicBezTo>
                    <a:pt x="6361" y="7099"/>
                    <a:pt x="6269" y="7056"/>
                    <a:pt x="6224" y="7012"/>
                  </a:cubicBezTo>
                  <a:cubicBezTo>
                    <a:pt x="6178" y="6969"/>
                    <a:pt x="6178" y="6883"/>
                    <a:pt x="6178" y="6839"/>
                  </a:cubicBezTo>
                  <a:cubicBezTo>
                    <a:pt x="6178" y="6796"/>
                    <a:pt x="6132" y="6753"/>
                    <a:pt x="6086" y="6709"/>
                  </a:cubicBezTo>
                  <a:cubicBezTo>
                    <a:pt x="6086" y="6623"/>
                    <a:pt x="6086" y="6493"/>
                    <a:pt x="6178" y="6406"/>
                  </a:cubicBezTo>
                  <a:cubicBezTo>
                    <a:pt x="6269" y="6277"/>
                    <a:pt x="6132" y="6103"/>
                    <a:pt x="5995" y="6147"/>
                  </a:cubicBezTo>
                  <a:cubicBezTo>
                    <a:pt x="5903" y="6233"/>
                    <a:pt x="5858" y="6320"/>
                    <a:pt x="5766" y="6406"/>
                  </a:cubicBezTo>
                  <a:close/>
                  <a:moveTo>
                    <a:pt x="4805" y="9826"/>
                  </a:moveTo>
                  <a:cubicBezTo>
                    <a:pt x="4164" y="11990"/>
                    <a:pt x="4164" y="11990"/>
                    <a:pt x="4164" y="11990"/>
                  </a:cubicBezTo>
                  <a:cubicBezTo>
                    <a:pt x="2014" y="11384"/>
                    <a:pt x="2014" y="11384"/>
                    <a:pt x="2014" y="11384"/>
                  </a:cubicBezTo>
                  <a:cubicBezTo>
                    <a:pt x="1922" y="11514"/>
                    <a:pt x="2014" y="11861"/>
                    <a:pt x="2105" y="11990"/>
                  </a:cubicBezTo>
                  <a:cubicBezTo>
                    <a:pt x="2151" y="12120"/>
                    <a:pt x="2517" y="12250"/>
                    <a:pt x="2746" y="12423"/>
                  </a:cubicBezTo>
                  <a:cubicBezTo>
                    <a:pt x="2975" y="12553"/>
                    <a:pt x="2746" y="12640"/>
                    <a:pt x="2700" y="12856"/>
                  </a:cubicBezTo>
                  <a:cubicBezTo>
                    <a:pt x="2654" y="13073"/>
                    <a:pt x="2792" y="13159"/>
                    <a:pt x="2975" y="13159"/>
                  </a:cubicBezTo>
                  <a:cubicBezTo>
                    <a:pt x="3112" y="13159"/>
                    <a:pt x="3798" y="13289"/>
                    <a:pt x="4164" y="13246"/>
                  </a:cubicBezTo>
                  <a:cubicBezTo>
                    <a:pt x="4531" y="13202"/>
                    <a:pt x="4622" y="13116"/>
                    <a:pt x="4759" y="13116"/>
                  </a:cubicBezTo>
                  <a:cubicBezTo>
                    <a:pt x="4942" y="13116"/>
                    <a:pt x="4942" y="12899"/>
                    <a:pt x="5171" y="12813"/>
                  </a:cubicBezTo>
                  <a:cubicBezTo>
                    <a:pt x="5400" y="12770"/>
                    <a:pt x="5217" y="12986"/>
                    <a:pt x="5308" y="13116"/>
                  </a:cubicBezTo>
                  <a:cubicBezTo>
                    <a:pt x="5400" y="13246"/>
                    <a:pt x="5537" y="13202"/>
                    <a:pt x="5583" y="13332"/>
                  </a:cubicBezTo>
                  <a:cubicBezTo>
                    <a:pt x="5675" y="13419"/>
                    <a:pt x="5720" y="13376"/>
                    <a:pt x="5949" y="13505"/>
                  </a:cubicBezTo>
                  <a:cubicBezTo>
                    <a:pt x="6224" y="13679"/>
                    <a:pt x="6224" y="13505"/>
                    <a:pt x="6498" y="13462"/>
                  </a:cubicBezTo>
                  <a:cubicBezTo>
                    <a:pt x="6773" y="13462"/>
                    <a:pt x="6727" y="13332"/>
                    <a:pt x="6727" y="13159"/>
                  </a:cubicBezTo>
                  <a:cubicBezTo>
                    <a:pt x="6681" y="13029"/>
                    <a:pt x="6681" y="12943"/>
                    <a:pt x="6544" y="13029"/>
                  </a:cubicBezTo>
                  <a:cubicBezTo>
                    <a:pt x="6361" y="13073"/>
                    <a:pt x="6315" y="13116"/>
                    <a:pt x="6315" y="12986"/>
                  </a:cubicBezTo>
                  <a:cubicBezTo>
                    <a:pt x="6361" y="12899"/>
                    <a:pt x="6498" y="12943"/>
                    <a:pt x="6544" y="12856"/>
                  </a:cubicBezTo>
                  <a:cubicBezTo>
                    <a:pt x="6590" y="12813"/>
                    <a:pt x="6727" y="12726"/>
                    <a:pt x="6727" y="12726"/>
                  </a:cubicBezTo>
                  <a:cubicBezTo>
                    <a:pt x="6727" y="12726"/>
                    <a:pt x="6864" y="12770"/>
                    <a:pt x="6956" y="12813"/>
                  </a:cubicBezTo>
                  <a:cubicBezTo>
                    <a:pt x="7093" y="12899"/>
                    <a:pt x="7139" y="12770"/>
                    <a:pt x="7139" y="12510"/>
                  </a:cubicBezTo>
                  <a:cubicBezTo>
                    <a:pt x="7093" y="12293"/>
                    <a:pt x="6910" y="12293"/>
                    <a:pt x="6590" y="12120"/>
                  </a:cubicBezTo>
                  <a:cubicBezTo>
                    <a:pt x="6269" y="11990"/>
                    <a:pt x="6269" y="11774"/>
                    <a:pt x="6178" y="11514"/>
                  </a:cubicBezTo>
                  <a:cubicBezTo>
                    <a:pt x="6086" y="11255"/>
                    <a:pt x="6269" y="11081"/>
                    <a:pt x="6269" y="10908"/>
                  </a:cubicBezTo>
                  <a:cubicBezTo>
                    <a:pt x="6269" y="10735"/>
                    <a:pt x="6132" y="10692"/>
                    <a:pt x="6178" y="10432"/>
                  </a:cubicBezTo>
                  <a:cubicBezTo>
                    <a:pt x="6178" y="10216"/>
                    <a:pt x="6086" y="9826"/>
                    <a:pt x="6086" y="9739"/>
                  </a:cubicBezTo>
                  <a:cubicBezTo>
                    <a:pt x="6086" y="9696"/>
                    <a:pt x="5995" y="9566"/>
                    <a:pt x="5903" y="9436"/>
                  </a:cubicBezTo>
                  <a:cubicBezTo>
                    <a:pt x="5812" y="9350"/>
                    <a:pt x="5537" y="9263"/>
                    <a:pt x="5446" y="9350"/>
                  </a:cubicBezTo>
                  <a:cubicBezTo>
                    <a:pt x="5400" y="9436"/>
                    <a:pt x="5400" y="9610"/>
                    <a:pt x="5400" y="9783"/>
                  </a:cubicBezTo>
                  <a:cubicBezTo>
                    <a:pt x="5354" y="9956"/>
                    <a:pt x="5354" y="10259"/>
                    <a:pt x="5400" y="10432"/>
                  </a:cubicBezTo>
                  <a:cubicBezTo>
                    <a:pt x="5492" y="10648"/>
                    <a:pt x="5400" y="10735"/>
                    <a:pt x="5217" y="10735"/>
                  </a:cubicBezTo>
                  <a:cubicBezTo>
                    <a:pt x="5080" y="10735"/>
                    <a:pt x="5217" y="10475"/>
                    <a:pt x="5217" y="10216"/>
                  </a:cubicBezTo>
                  <a:cubicBezTo>
                    <a:pt x="5263" y="9956"/>
                    <a:pt x="5171" y="9869"/>
                    <a:pt x="5080" y="9653"/>
                  </a:cubicBezTo>
                  <a:cubicBezTo>
                    <a:pt x="4988" y="9480"/>
                    <a:pt x="4942" y="9610"/>
                    <a:pt x="4942" y="9739"/>
                  </a:cubicBezTo>
                  <a:cubicBezTo>
                    <a:pt x="4897" y="9826"/>
                    <a:pt x="4851" y="9826"/>
                    <a:pt x="4805" y="9826"/>
                  </a:cubicBezTo>
                  <a:close/>
                  <a:moveTo>
                    <a:pt x="778" y="11168"/>
                  </a:moveTo>
                  <a:cubicBezTo>
                    <a:pt x="778" y="11211"/>
                    <a:pt x="778" y="11211"/>
                    <a:pt x="778" y="11211"/>
                  </a:cubicBezTo>
                  <a:cubicBezTo>
                    <a:pt x="824" y="11298"/>
                    <a:pt x="824" y="11428"/>
                    <a:pt x="915" y="11558"/>
                  </a:cubicBezTo>
                  <a:cubicBezTo>
                    <a:pt x="1007" y="11687"/>
                    <a:pt x="1236" y="11774"/>
                    <a:pt x="1281" y="11861"/>
                  </a:cubicBezTo>
                  <a:cubicBezTo>
                    <a:pt x="1327" y="11947"/>
                    <a:pt x="1373" y="12077"/>
                    <a:pt x="1510" y="12207"/>
                  </a:cubicBezTo>
                  <a:cubicBezTo>
                    <a:pt x="1647" y="12337"/>
                    <a:pt x="1831" y="12467"/>
                    <a:pt x="1968" y="12423"/>
                  </a:cubicBezTo>
                  <a:cubicBezTo>
                    <a:pt x="2059" y="12423"/>
                    <a:pt x="2242" y="12423"/>
                    <a:pt x="2334" y="12596"/>
                  </a:cubicBezTo>
                  <a:cubicBezTo>
                    <a:pt x="2425" y="12726"/>
                    <a:pt x="2517" y="12986"/>
                    <a:pt x="2517" y="13073"/>
                  </a:cubicBezTo>
                  <a:cubicBezTo>
                    <a:pt x="2517" y="13159"/>
                    <a:pt x="2334" y="13073"/>
                    <a:pt x="2151" y="13159"/>
                  </a:cubicBezTo>
                  <a:cubicBezTo>
                    <a:pt x="1968" y="13246"/>
                    <a:pt x="1831" y="13332"/>
                    <a:pt x="1922" y="13376"/>
                  </a:cubicBezTo>
                  <a:cubicBezTo>
                    <a:pt x="1968" y="13462"/>
                    <a:pt x="2563" y="13852"/>
                    <a:pt x="2837" y="13852"/>
                  </a:cubicBezTo>
                  <a:cubicBezTo>
                    <a:pt x="3158" y="13808"/>
                    <a:pt x="3295" y="13852"/>
                    <a:pt x="3478" y="13852"/>
                  </a:cubicBezTo>
                  <a:cubicBezTo>
                    <a:pt x="3707" y="13808"/>
                    <a:pt x="3707" y="13808"/>
                    <a:pt x="3798" y="13982"/>
                  </a:cubicBezTo>
                  <a:cubicBezTo>
                    <a:pt x="3890" y="14198"/>
                    <a:pt x="4119" y="14328"/>
                    <a:pt x="4119" y="14328"/>
                  </a:cubicBezTo>
                  <a:cubicBezTo>
                    <a:pt x="4164" y="14328"/>
                    <a:pt x="4210" y="14414"/>
                    <a:pt x="4210" y="14458"/>
                  </a:cubicBezTo>
                  <a:cubicBezTo>
                    <a:pt x="4210" y="14544"/>
                    <a:pt x="4347" y="14674"/>
                    <a:pt x="4256" y="14717"/>
                  </a:cubicBezTo>
                  <a:cubicBezTo>
                    <a:pt x="4164" y="14717"/>
                    <a:pt x="4119" y="14847"/>
                    <a:pt x="4119" y="14891"/>
                  </a:cubicBezTo>
                  <a:cubicBezTo>
                    <a:pt x="4164" y="14977"/>
                    <a:pt x="4164" y="15020"/>
                    <a:pt x="4347" y="14977"/>
                  </a:cubicBezTo>
                  <a:cubicBezTo>
                    <a:pt x="4485" y="14934"/>
                    <a:pt x="4439" y="14847"/>
                    <a:pt x="4439" y="14717"/>
                  </a:cubicBezTo>
                  <a:cubicBezTo>
                    <a:pt x="4439" y="14631"/>
                    <a:pt x="4393" y="14458"/>
                    <a:pt x="4393" y="14371"/>
                  </a:cubicBezTo>
                  <a:cubicBezTo>
                    <a:pt x="4347" y="14285"/>
                    <a:pt x="4302" y="14155"/>
                    <a:pt x="4393" y="14068"/>
                  </a:cubicBezTo>
                  <a:cubicBezTo>
                    <a:pt x="4531" y="13982"/>
                    <a:pt x="4622" y="13938"/>
                    <a:pt x="4714" y="13938"/>
                  </a:cubicBezTo>
                  <a:cubicBezTo>
                    <a:pt x="4851" y="13938"/>
                    <a:pt x="4988" y="13852"/>
                    <a:pt x="5034" y="13808"/>
                  </a:cubicBezTo>
                  <a:cubicBezTo>
                    <a:pt x="5125" y="13765"/>
                    <a:pt x="5217" y="13722"/>
                    <a:pt x="5263" y="13679"/>
                  </a:cubicBezTo>
                  <a:cubicBezTo>
                    <a:pt x="5308" y="13679"/>
                    <a:pt x="5354" y="13549"/>
                    <a:pt x="5217" y="13549"/>
                  </a:cubicBezTo>
                  <a:cubicBezTo>
                    <a:pt x="5080" y="13592"/>
                    <a:pt x="5034" y="13635"/>
                    <a:pt x="4988" y="13722"/>
                  </a:cubicBezTo>
                  <a:cubicBezTo>
                    <a:pt x="4897" y="13765"/>
                    <a:pt x="4805" y="13722"/>
                    <a:pt x="4714" y="13722"/>
                  </a:cubicBezTo>
                  <a:cubicBezTo>
                    <a:pt x="4668" y="13722"/>
                    <a:pt x="4531" y="13722"/>
                    <a:pt x="4531" y="13765"/>
                  </a:cubicBezTo>
                  <a:cubicBezTo>
                    <a:pt x="4531" y="13808"/>
                    <a:pt x="4393" y="13852"/>
                    <a:pt x="4347" y="13808"/>
                  </a:cubicBezTo>
                  <a:cubicBezTo>
                    <a:pt x="4302" y="13765"/>
                    <a:pt x="4210" y="13765"/>
                    <a:pt x="4256" y="13635"/>
                  </a:cubicBezTo>
                  <a:cubicBezTo>
                    <a:pt x="4256" y="13549"/>
                    <a:pt x="4256" y="13462"/>
                    <a:pt x="4439" y="13419"/>
                  </a:cubicBezTo>
                  <a:cubicBezTo>
                    <a:pt x="4622" y="13376"/>
                    <a:pt x="4851" y="13376"/>
                    <a:pt x="4942" y="13376"/>
                  </a:cubicBezTo>
                  <a:cubicBezTo>
                    <a:pt x="5034" y="13332"/>
                    <a:pt x="5125" y="13289"/>
                    <a:pt x="5217" y="13289"/>
                  </a:cubicBezTo>
                  <a:cubicBezTo>
                    <a:pt x="5354" y="13289"/>
                    <a:pt x="5400" y="13376"/>
                    <a:pt x="5400" y="13505"/>
                  </a:cubicBezTo>
                  <a:cubicBezTo>
                    <a:pt x="5400" y="13592"/>
                    <a:pt x="5400" y="13765"/>
                    <a:pt x="5446" y="13808"/>
                  </a:cubicBezTo>
                  <a:cubicBezTo>
                    <a:pt x="5537" y="13852"/>
                    <a:pt x="5583" y="13852"/>
                    <a:pt x="5629" y="13982"/>
                  </a:cubicBezTo>
                  <a:cubicBezTo>
                    <a:pt x="5629" y="14068"/>
                    <a:pt x="5629" y="14198"/>
                    <a:pt x="5766" y="14198"/>
                  </a:cubicBezTo>
                  <a:cubicBezTo>
                    <a:pt x="5903" y="14198"/>
                    <a:pt x="6086" y="14111"/>
                    <a:pt x="6132" y="14241"/>
                  </a:cubicBezTo>
                  <a:cubicBezTo>
                    <a:pt x="6178" y="14371"/>
                    <a:pt x="6453" y="14544"/>
                    <a:pt x="6498" y="14588"/>
                  </a:cubicBezTo>
                  <a:cubicBezTo>
                    <a:pt x="6590" y="14588"/>
                    <a:pt x="7093" y="14544"/>
                    <a:pt x="7185" y="14544"/>
                  </a:cubicBezTo>
                  <a:cubicBezTo>
                    <a:pt x="7276" y="14544"/>
                    <a:pt x="7414" y="14631"/>
                    <a:pt x="7505" y="14674"/>
                  </a:cubicBezTo>
                  <a:cubicBezTo>
                    <a:pt x="7597" y="14674"/>
                    <a:pt x="7734" y="14674"/>
                    <a:pt x="7734" y="14631"/>
                  </a:cubicBezTo>
                  <a:cubicBezTo>
                    <a:pt x="7780" y="14544"/>
                    <a:pt x="7871" y="14631"/>
                    <a:pt x="7917" y="14674"/>
                  </a:cubicBezTo>
                  <a:cubicBezTo>
                    <a:pt x="7963" y="14717"/>
                    <a:pt x="8054" y="14804"/>
                    <a:pt x="8192" y="14761"/>
                  </a:cubicBezTo>
                  <a:cubicBezTo>
                    <a:pt x="8283" y="14717"/>
                    <a:pt x="8283" y="14588"/>
                    <a:pt x="8146" y="14501"/>
                  </a:cubicBezTo>
                  <a:cubicBezTo>
                    <a:pt x="8054" y="14458"/>
                    <a:pt x="7963" y="14588"/>
                    <a:pt x="7917" y="14588"/>
                  </a:cubicBezTo>
                  <a:cubicBezTo>
                    <a:pt x="7825" y="14588"/>
                    <a:pt x="7780" y="14458"/>
                    <a:pt x="7780" y="14414"/>
                  </a:cubicBezTo>
                  <a:cubicBezTo>
                    <a:pt x="7780" y="14371"/>
                    <a:pt x="7780" y="14285"/>
                    <a:pt x="7825" y="14241"/>
                  </a:cubicBezTo>
                  <a:cubicBezTo>
                    <a:pt x="7825" y="14198"/>
                    <a:pt x="7825" y="14155"/>
                    <a:pt x="7871" y="14155"/>
                  </a:cubicBezTo>
                  <a:cubicBezTo>
                    <a:pt x="7917" y="14155"/>
                    <a:pt x="8008" y="14025"/>
                    <a:pt x="8100" y="14025"/>
                  </a:cubicBezTo>
                  <a:cubicBezTo>
                    <a:pt x="8146" y="14025"/>
                    <a:pt x="8237" y="14111"/>
                    <a:pt x="8329" y="14198"/>
                  </a:cubicBezTo>
                  <a:cubicBezTo>
                    <a:pt x="8466" y="14328"/>
                    <a:pt x="8420" y="14371"/>
                    <a:pt x="8466" y="14414"/>
                  </a:cubicBezTo>
                  <a:cubicBezTo>
                    <a:pt x="8512" y="14501"/>
                    <a:pt x="8649" y="14414"/>
                    <a:pt x="8603" y="14588"/>
                  </a:cubicBezTo>
                  <a:cubicBezTo>
                    <a:pt x="8512" y="14761"/>
                    <a:pt x="8420" y="14804"/>
                    <a:pt x="8466" y="14934"/>
                  </a:cubicBezTo>
                  <a:cubicBezTo>
                    <a:pt x="8558" y="15064"/>
                    <a:pt x="8695" y="15150"/>
                    <a:pt x="8695" y="15237"/>
                  </a:cubicBezTo>
                  <a:cubicBezTo>
                    <a:pt x="8695" y="15280"/>
                    <a:pt x="8649" y="15323"/>
                    <a:pt x="8603" y="15367"/>
                  </a:cubicBezTo>
                  <a:cubicBezTo>
                    <a:pt x="8558" y="15410"/>
                    <a:pt x="8649" y="15540"/>
                    <a:pt x="8649" y="15626"/>
                  </a:cubicBezTo>
                  <a:cubicBezTo>
                    <a:pt x="8649" y="15670"/>
                    <a:pt x="8695" y="15713"/>
                    <a:pt x="8695" y="15713"/>
                  </a:cubicBezTo>
                  <a:cubicBezTo>
                    <a:pt x="8695" y="15713"/>
                    <a:pt x="8695" y="15453"/>
                    <a:pt x="8741" y="15453"/>
                  </a:cubicBezTo>
                  <a:cubicBezTo>
                    <a:pt x="8832" y="15453"/>
                    <a:pt x="8878" y="15323"/>
                    <a:pt x="8878" y="15280"/>
                  </a:cubicBezTo>
                  <a:cubicBezTo>
                    <a:pt x="8878" y="15237"/>
                    <a:pt x="8878" y="15107"/>
                    <a:pt x="8878" y="15020"/>
                  </a:cubicBezTo>
                  <a:cubicBezTo>
                    <a:pt x="8832" y="14934"/>
                    <a:pt x="8878" y="14891"/>
                    <a:pt x="8832" y="14804"/>
                  </a:cubicBezTo>
                  <a:cubicBezTo>
                    <a:pt x="8741" y="14674"/>
                    <a:pt x="8741" y="14501"/>
                    <a:pt x="8924" y="14458"/>
                  </a:cubicBezTo>
                  <a:cubicBezTo>
                    <a:pt x="9061" y="14371"/>
                    <a:pt x="9198" y="14328"/>
                    <a:pt x="9336" y="14111"/>
                  </a:cubicBezTo>
                  <a:cubicBezTo>
                    <a:pt x="9519" y="13938"/>
                    <a:pt x="9473" y="14025"/>
                    <a:pt x="9473" y="13852"/>
                  </a:cubicBezTo>
                  <a:cubicBezTo>
                    <a:pt x="9473" y="13722"/>
                    <a:pt x="9473" y="13592"/>
                    <a:pt x="9427" y="13635"/>
                  </a:cubicBezTo>
                  <a:cubicBezTo>
                    <a:pt x="9381" y="13722"/>
                    <a:pt x="9336" y="13852"/>
                    <a:pt x="9290" y="13852"/>
                  </a:cubicBezTo>
                  <a:cubicBezTo>
                    <a:pt x="9198" y="13852"/>
                    <a:pt x="9107" y="13635"/>
                    <a:pt x="9153" y="13592"/>
                  </a:cubicBezTo>
                  <a:cubicBezTo>
                    <a:pt x="9198" y="13549"/>
                    <a:pt x="9336" y="13505"/>
                    <a:pt x="9290" y="13419"/>
                  </a:cubicBezTo>
                  <a:cubicBezTo>
                    <a:pt x="9290" y="13376"/>
                    <a:pt x="9381" y="13376"/>
                    <a:pt x="9427" y="13289"/>
                  </a:cubicBezTo>
                  <a:cubicBezTo>
                    <a:pt x="9473" y="13246"/>
                    <a:pt x="9290" y="13159"/>
                    <a:pt x="9198" y="13159"/>
                  </a:cubicBezTo>
                  <a:cubicBezTo>
                    <a:pt x="9107" y="13116"/>
                    <a:pt x="8969" y="13073"/>
                    <a:pt x="8786" y="12943"/>
                  </a:cubicBezTo>
                  <a:cubicBezTo>
                    <a:pt x="8558" y="12770"/>
                    <a:pt x="8420" y="12726"/>
                    <a:pt x="8512" y="12423"/>
                  </a:cubicBezTo>
                  <a:cubicBezTo>
                    <a:pt x="8603" y="12120"/>
                    <a:pt x="8649" y="12120"/>
                    <a:pt x="8558" y="12034"/>
                  </a:cubicBezTo>
                  <a:cubicBezTo>
                    <a:pt x="8512" y="11947"/>
                    <a:pt x="8466" y="11687"/>
                    <a:pt x="8649" y="11558"/>
                  </a:cubicBezTo>
                  <a:cubicBezTo>
                    <a:pt x="8786" y="11384"/>
                    <a:pt x="8878" y="11384"/>
                    <a:pt x="8878" y="11298"/>
                  </a:cubicBezTo>
                  <a:cubicBezTo>
                    <a:pt x="8832" y="11211"/>
                    <a:pt x="9061" y="11038"/>
                    <a:pt x="9290" y="11081"/>
                  </a:cubicBezTo>
                  <a:cubicBezTo>
                    <a:pt x="9473" y="11125"/>
                    <a:pt x="9656" y="11168"/>
                    <a:pt x="9702" y="11514"/>
                  </a:cubicBezTo>
                  <a:cubicBezTo>
                    <a:pt x="9747" y="11861"/>
                    <a:pt x="9793" y="12034"/>
                    <a:pt x="9885" y="12120"/>
                  </a:cubicBezTo>
                  <a:cubicBezTo>
                    <a:pt x="9976" y="12207"/>
                    <a:pt x="10251" y="12467"/>
                    <a:pt x="10114" y="12553"/>
                  </a:cubicBezTo>
                  <a:cubicBezTo>
                    <a:pt x="9931" y="12596"/>
                    <a:pt x="9839" y="12640"/>
                    <a:pt x="9885" y="12683"/>
                  </a:cubicBezTo>
                  <a:cubicBezTo>
                    <a:pt x="9976" y="12770"/>
                    <a:pt x="9885" y="12770"/>
                    <a:pt x="9793" y="12899"/>
                  </a:cubicBezTo>
                  <a:cubicBezTo>
                    <a:pt x="9747" y="13029"/>
                    <a:pt x="10022" y="12943"/>
                    <a:pt x="10068" y="13073"/>
                  </a:cubicBezTo>
                  <a:cubicBezTo>
                    <a:pt x="10114" y="13246"/>
                    <a:pt x="10434" y="13029"/>
                    <a:pt x="10480" y="13116"/>
                  </a:cubicBezTo>
                  <a:cubicBezTo>
                    <a:pt x="10571" y="13202"/>
                    <a:pt x="10388" y="13246"/>
                    <a:pt x="10388" y="13376"/>
                  </a:cubicBezTo>
                  <a:cubicBezTo>
                    <a:pt x="10434" y="13505"/>
                    <a:pt x="10525" y="13505"/>
                    <a:pt x="10571" y="13765"/>
                  </a:cubicBezTo>
                  <a:cubicBezTo>
                    <a:pt x="10571" y="14025"/>
                    <a:pt x="10571" y="14241"/>
                    <a:pt x="10754" y="14198"/>
                  </a:cubicBezTo>
                  <a:cubicBezTo>
                    <a:pt x="10892" y="14155"/>
                    <a:pt x="10800" y="13808"/>
                    <a:pt x="10846" y="13549"/>
                  </a:cubicBezTo>
                  <a:cubicBezTo>
                    <a:pt x="10892" y="13332"/>
                    <a:pt x="11075" y="13332"/>
                    <a:pt x="11166" y="13462"/>
                  </a:cubicBezTo>
                  <a:cubicBezTo>
                    <a:pt x="11258" y="13592"/>
                    <a:pt x="11532" y="13895"/>
                    <a:pt x="11532" y="14068"/>
                  </a:cubicBezTo>
                  <a:cubicBezTo>
                    <a:pt x="11532" y="14198"/>
                    <a:pt x="11395" y="14198"/>
                    <a:pt x="11395" y="14371"/>
                  </a:cubicBezTo>
                  <a:cubicBezTo>
                    <a:pt x="11395" y="14544"/>
                    <a:pt x="11532" y="14847"/>
                    <a:pt x="11624" y="14891"/>
                  </a:cubicBezTo>
                  <a:cubicBezTo>
                    <a:pt x="11715" y="14934"/>
                    <a:pt x="11807" y="15150"/>
                    <a:pt x="11807" y="15150"/>
                  </a:cubicBezTo>
                  <a:cubicBezTo>
                    <a:pt x="11807" y="15150"/>
                    <a:pt x="11990" y="14977"/>
                    <a:pt x="12036" y="14847"/>
                  </a:cubicBezTo>
                  <a:cubicBezTo>
                    <a:pt x="12036" y="14717"/>
                    <a:pt x="12081" y="14674"/>
                    <a:pt x="11990" y="14588"/>
                  </a:cubicBezTo>
                  <a:cubicBezTo>
                    <a:pt x="11853" y="14501"/>
                    <a:pt x="11761" y="14111"/>
                    <a:pt x="11853" y="14111"/>
                  </a:cubicBezTo>
                  <a:cubicBezTo>
                    <a:pt x="11990" y="14111"/>
                    <a:pt x="12036" y="14285"/>
                    <a:pt x="12081" y="14371"/>
                  </a:cubicBezTo>
                  <a:cubicBezTo>
                    <a:pt x="12081" y="14458"/>
                    <a:pt x="12219" y="14371"/>
                    <a:pt x="12219" y="14241"/>
                  </a:cubicBezTo>
                  <a:cubicBezTo>
                    <a:pt x="12173" y="14111"/>
                    <a:pt x="12127" y="13808"/>
                    <a:pt x="12264" y="13722"/>
                  </a:cubicBezTo>
                  <a:cubicBezTo>
                    <a:pt x="12356" y="13635"/>
                    <a:pt x="12402" y="13635"/>
                    <a:pt x="12402" y="13549"/>
                  </a:cubicBezTo>
                  <a:cubicBezTo>
                    <a:pt x="12402" y="13419"/>
                    <a:pt x="12356" y="13289"/>
                    <a:pt x="12264" y="13246"/>
                  </a:cubicBezTo>
                  <a:cubicBezTo>
                    <a:pt x="12219" y="13202"/>
                    <a:pt x="12219" y="12813"/>
                    <a:pt x="12219" y="12726"/>
                  </a:cubicBezTo>
                  <a:cubicBezTo>
                    <a:pt x="12219" y="12640"/>
                    <a:pt x="12493" y="12596"/>
                    <a:pt x="12585" y="12640"/>
                  </a:cubicBezTo>
                  <a:cubicBezTo>
                    <a:pt x="12676" y="12683"/>
                    <a:pt x="12814" y="12813"/>
                    <a:pt x="12951" y="12813"/>
                  </a:cubicBezTo>
                  <a:cubicBezTo>
                    <a:pt x="13042" y="12813"/>
                    <a:pt x="13134" y="12856"/>
                    <a:pt x="13180" y="12899"/>
                  </a:cubicBezTo>
                  <a:cubicBezTo>
                    <a:pt x="13225" y="12943"/>
                    <a:pt x="13317" y="13029"/>
                    <a:pt x="13408" y="13073"/>
                  </a:cubicBezTo>
                  <a:cubicBezTo>
                    <a:pt x="13500" y="13073"/>
                    <a:pt x="13637" y="13116"/>
                    <a:pt x="13637" y="13202"/>
                  </a:cubicBezTo>
                  <a:cubicBezTo>
                    <a:pt x="13592" y="13246"/>
                    <a:pt x="13500" y="13332"/>
                    <a:pt x="13592" y="13376"/>
                  </a:cubicBezTo>
                  <a:cubicBezTo>
                    <a:pt x="13637" y="13419"/>
                    <a:pt x="13866" y="13505"/>
                    <a:pt x="13775" y="13635"/>
                  </a:cubicBezTo>
                  <a:cubicBezTo>
                    <a:pt x="13637" y="13808"/>
                    <a:pt x="13363" y="13679"/>
                    <a:pt x="13363" y="13765"/>
                  </a:cubicBezTo>
                  <a:cubicBezTo>
                    <a:pt x="13317" y="13852"/>
                    <a:pt x="13454" y="13982"/>
                    <a:pt x="13500" y="14068"/>
                  </a:cubicBezTo>
                  <a:cubicBezTo>
                    <a:pt x="13546" y="14198"/>
                    <a:pt x="13729" y="14328"/>
                    <a:pt x="13820" y="14458"/>
                  </a:cubicBezTo>
                  <a:cubicBezTo>
                    <a:pt x="13958" y="14544"/>
                    <a:pt x="14003" y="14847"/>
                    <a:pt x="13958" y="14934"/>
                  </a:cubicBezTo>
                  <a:cubicBezTo>
                    <a:pt x="13958" y="15064"/>
                    <a:pt x="13775" y="15194"/>
                    <a:pt x="13683" y="15323"/>
                  </a:cubicBezTo>
                  <a:cubicBezTo>
                    <a:pt x="13637" y="15410"/>
                    <a:pt x="13363" y="15713"/>
                    <a:pt x="13363" y="15713"/>
                  </a:cubicBezTo>
                  <a:cubicBezTo>
                    <a:pt x="13363" y="15713"/>
                    <a:pt x="13225" y="15626"/>
                    <a:pt x="13134" y="15540"/>
                  </a:cubicBezTo>
                  <a:cubicBezTo>
                    <a:pt x="13088" y="15410"/>
                    <a:pt x="12997" y="15323"/>
                    <a:pt x="12997" y="15323"/>
                  </a:cubicBezTo>
                  <a:cubicBezTo>
                    <a:pt x="12997" y="15323"/>
                    <a:pt x="12951" y="15410"/>
                    <a:pt x="13042" y="15540"/>
                  </a:cubicBezTo>
                  <a:cubicBezTo>
                    <a:pt x="13134" y="15670"/>
                    <a:pt x="13225" y="15756"/>
                    <a:pt x="13225" y="15800"/>
                  </a:cubicBezTo>
                  <a:cubicBezTo>
                    <a:pt x="13225" y="15843"/>
                    <a:pt x="13042" y="15800"/>
                    <a:pt x="12997" y="15756"/>
                  </a:cubicBezTo>
                  <a:cubicBezTo>
                    <a:pt x="12905" y="15756"/>
                    <a:pt x="12997" y="15929"/>
                    <a:pt x="12905" y="15929"/>
                  </a:cubicBezTo>
                  <a:cubicBezTo>
                    <a:pt x="12768" y="15929"/>
                    <a:pt x="12631" y="15886"/>
                    <a:pt x="12585" y="15800"/>
                  </a:cubicBezTo>
                  <a:cubicBezTo>
                    <a:pt x="12539" y="15713"/>
                    <a:pt x="12402" y="15626"/>
                    <a:pt x="12402" y="15670"/>
                  </a:cubicBezTo>
                  <a:cubicBezTo>
                    <a:pt x="12356" y="15670"/>
                    <a:pt x="12219" y="15713"/>
                    <a:pt x="12173" y="15713"/>
                  </a:cubicBezTo>
                  <a:cubicBezTo>
                    <a:pt x="12081" y="15713"/>
                    <a:pt x="12036" y="15800"/>
                    <a:pt x="12173" y="15886"/>
                  </a:cubicBezTo>
                  <a:cubicBezTo>
                    <a:pt x="12264" y="15929"/>
                    <a:pt x="12493" y="16016"/>
                    <a:pt x="12402" y="16146"/>
                  </a:cubicBezTo>
                  <a:cubicBezTo>
                    <a:pt x="12310" y="16232"/>
                    <a:pt x="12264" y="16276"/>
                    <a:pt x="12264" y="16406"/>
                  </a:cubicBezTo>
                  <a:cubicBezTo>
                    <a:pt x="12264" y="16492"/>
                    <a:pt x="12036" y="16709"/>
                    <a:pt x="11990" y="16752"/>
                  </a:cubicBezTo>
                  <a:cubicBezTo>
                    <a:pt x="11898" y="16795"/>
                    <a:pt x="11761" y="16795"/>
                    <a:pt x="11578" y="16665"/>
                  </a:cubicBezTo>
                  <a:cubicBezTo>
                    <a:pt x="11395" y="16535"/>
                    <a:pt x="11212" y="16362"/>
                    <a:pt x="11029" y="16319"/>
                  </a:cubicBezTo>
                  <a:cubicBezTo>
                    <a:pt x="10846" y="16319"/>
                    <a:pt x="10388" y="16362"/>
                    <a:pt x="10388" y="16362"/>
                  </a:cubicBezTo>
                  <a:cubicBezTo>
                    <a:pt x="10388" y="16362"/>
                    <a:pt x="10800" y="16319"/>
                    <a:pt x="11029" y="16579"/>
                  </a:cubicBezTo>
                  <a:cubicBezTo>
                    <a:pt x="11258" y="16838"/>
                    <a:pt x="11120" y="16882"/>
                    <a:pt x="11441" y="16882"/>
                  </a:cubicBezTo>
                  <a:cubicBezTo>
                    <a:pt x="11807" y="16882"/>
                    <a:pt x="11990" y="16838"/>
                    <a:pt x="12081" y="16838"/>
                  </a:cubicBezTo>
                  <a:cubicBezTo>
                    <a:pt x="12173" y="16838"/>
                    <a:pt x="12173" y="17098"/>
                    <a:pt x="12081" y="17185"/>
                  </a:cubicBezTo>
                  <a:cubicBezTo>
                    <a:pt x="11990" y="17271"/>
                    <a:pt x="11944" y="17531"/>
                    <a:pt x="11898" y="17574"/>
                  </a:cubicBezTo>
                  <a:cubicBezTo>
                    <a:pt x="11853" y="17618"/>
                    <a:pt x="11669" y="17964"/>
                    <a:pt x="11578" y="18007"/>
                  </a:cubicBezTo>
                  <a:cubicBezTo>
                    <a:pt x="11486" y="18007"/>
                    <a:pt x="11303" y="18051"/>
                    <a:pt x="11258" y="18007"/>
                  </a:cubicBezTo>
                  <a:cubicBezTo>
                    <a:pt x="11166" y="17964"/>
                    <a:pt x="10983" y="17964"/>
                    <a:pt x="10983" y="17964"/>
                  </a:cubicBezTo>
                  <a:cubicBezTo>
                    <a:pt x="10983" y="17964"/>
                    <a:pt x="11075" y="18137"/>
                    <a:pt x="10983" y="18224"/>
                  </a:cubicBezTo>
                  <a:cubicBezTo>
                    <a:pt x="10892" y="18354"/>
                    <a:pt x="10754" y="18397"/>
                    <a:pt x="10708" y="18440"/>
                  </a:cubicBezTo>
                  <a:cubicBezTo>
                    <a:pt x="10663" y="18440"/>
                    <a:pt x="10388" y="18310"/>
                    <a:pt x="10251" y="18267"/>
                  </a:cubicBezTo>
                  <a:cubicBezTo>
                    <a:pt x="10114" y="18267"/>
                    <a:pt x="10068" y="18310"/>
                    <a:pt x="9976" y="18224"/>
                  </a:cubicBezTo>
                  <a:cubicBezTo>
                    <a:pt x="9839" y="18137"/>
                    <a:pt x="9610" y="18094"/>
                    <a:pt x="9610" y="18094"/>
                  </a:cubicBezTo>
                  <a:cubicBezTo>
                    <a:pt x="9610" y="18094"/>
                    <a:pt x="9885" y="18224"/>
                    <a:pt x="10022" y="18310"/>
                  </a:cubicBezTo>
                  <a:cubicBezTo>
                    <a:pt x="10159" y="18397"/>
                    <a:pt x="10159" y="18354"/>
                    <a:pt x="10342" y="18397"/>
                  </a:cubicBezTo>
                  <a:cubicBezTo>
                    <a:pt x="10480" y="18483"/>
                    <a:pt x="10617" y="18483"/>
                    <a:pt x="10708" y="18613"/>
                  </a:cubicBezTo>
                  <a:cubicBezTo>
                    <a:pt x="10800" y="18786"/>
                    <a:pt x="10708" y="18960"/>
                    <a:pt x="10708" y="18960"/>
                  </a:cubicBezTo>
                  <a:cubicBezTo>
                    <a:pt x="10708" y="19003"/>
                    <a:pt x="10525" y="19133"/>
                    <a:pt x="10434" y="19133"/>
                  </a:cubicBezTo>
                  <a:cubicBezTo>
                    <a:pt x="10388" y="19176"/>
                    <a:pt x="10022" y="19133"/>
                    <a:pt x="10022" y="19133"/>
                  </a:cubicBezTo>
                  <a:cubicBezTo>
                    <a:pt x="10022" y="19133"/>
                    <a:pt x="10022" y="19219"/>
                    <a:pt x="10114" y="19263"/>
                  </a:cubicBezTo>
                  <a:cubicBezTo>
                    <a:pt x="10159" y="19306"/>
                    <a:pt x="10205" y="19349"/>
                    <a:pt x="10205" y="19349"/>
                  </a:cubicBezTo>
                  <a:cubicBezTo>
                    <a:pt x="10205" y="19349"/>
                    <a:pt x="9931" y="19436"/>
                    <a:pt x="9885" y="19479"/>
                  </a:cubicBezTo>
                  <a:cubicBezTo>
                    <a:pt x="9885" y="19522"/>
                    <a:pt x="9976" y="19609"/>
                    <a:pt x="9931" y="19609"/>
                  </a:cubicBezTo>
                  <a:cubicBezTo>
                    <a:pt x="9885" y="19652"/>
                    <a:pt x="9793" y="19695"/>
                    <a:pt x="9793" y="19739"/>
                  </a:cubicBezTo>
                  <a:cubicBezTo>
                    <a:pt x="9747" y="19782"/>
                    <a:pt x="9793" y="19955"/>
                    <a:pt x="9747" y="19955"/>
                  </a:cubicBezTo>
                  <a:cubicBezTo>
                    <a:pt x="9747" y="19998"/>
                    <a:pt x="9519" y="20128"/>
                    <a:pt x="9519" y="20128"/>
                  </a:cubicBezTo>
                  <a:cubicBezTo>
                    <a:pt x="9519" y="20172"/>
                    <a:pt x="9381" y="20301"/>
                    <a:pt x="9336" y="20345"/>
                  </a:cubicBezTo>
                  <a:cubicBezTo>
                    <a:pt x="9336" y="20431"/>
                    <a:pt x="9290" y="20604"/>
                    <a:pt x="9290" y="20648"/>
                  </a:cubicBezTo>
                  <a:cubicBezTo>
                    <a:pt x="9244" y="20691"/>
                    <a:pt x="9061" y="20951"/>
                    <a:pt x="9061" y="20994"/>
                  </a:cubicBezTo>
                  <a:cubicBezTo>
                    <a:pt x="9015" y="21081"/>
                    <a:pt x="9015" y="21384"/>
                    <a:pt x="8969" y="21600"/>
                  </a:cubicBezTo>
                  <a:cubicBezTo>
                    <a:pt x="7459" y="21600"/>
                    <a:pt x="5492" y="21384"/>
                    <a:pt x="5492" y="21384"/>
                  </a:cubicBezTo>
                  <a:cubicBezTo>
                    <a:pt x="5995" y="17747"/>
                    <a:pt x="5995" y="17747"/>
                    <a:pt x="5995" y="17747"/>
                  </a:cubicBezTo>
                  <a:cubicBezTo>
                    <a:pt x="3158" y="16665"/>
                    <a:pt x="3158" y="16665"/>
                    <a:pt x="3158" y="16665"/>
                  </a:cubicBezTo>
                  <a:cubicBezTo>
                    <a:pt x="2746" y="15973"/>
                    <a:pt x="2746" y="15973"/>
                    <a:pt x="2746" y="15973"/>
                  </a:cubicBezTo>
                  <a:cubicBezTo>
                    <a:pt x="2059" y="15800"/>
                    <a:pt x="2059" y="15800"/>
                    <a:pt x="2059" y="15800"/>
                  </a:cubicBezTo>
                  <a:cubicBezTo>
                    <a:pt x="0" y="12683"/>
                    <a:pt x="0" y="12683"/>
                    <a:pt x="0" y="12683"/>
                  </a:cubicBezTo>
                  <a:cubicBezTo>
                    <a:pt x="778" y="11168"/>
                    <a:pt x="778" y="11168"/>
                    <a:pt x="778" y="11168"/>
                  </a:cubicBezTo>
                  <a:close/>
                  <a:moveTo>
                    <a:pt x="11029" y="4156"/>
                  </a:moveTo>
                  <a:cubicBezTo>
                    <a:pt x="10983" y="4156"/>
                    <a:pt x="10663" y="4502"/>
                    <a:pt x="10617" y="4632"/>
                  </a:cubicBezTo>
                  <a:cubicBezTo>
                    <a:pt x="10571" y="4805"/>
                    <a:pt x="10525" y="4805"/>
                    <a:pt x="10480" y="4978"/>
                  </a:cubicBezTo>
                  <a:cubicBezTo>
                    <a:pt x="10388" y="5108"/>
                    <a:pt x="10251" y="4978"/>
                    <a:pt x="10159" y="5108"/>
                  </a:cubicBezTo>
                  <a:cubicBezTo>
                    <a:pt x="10068" y="5238"/>
                    <a:pt x="10068" y="5281"/>
                    <a:pt x="9976" y="5238"/>
                  </a:cubicBezTo>
                  <a:cubicBezTo>
                    <a:pt x="9885" y="5238"/>
                    <a:pt x="9747" y="5151"/>
                    <a:pt x="9747" y="5021"/>
                  </a:cubicBezTo>
                  <a:cubicBezTo>
                    <a:pt x="9747" y="4891"/>
                    <a:pt x="9656" y="4891"/>
                    <a:pt x="9564" y="4805"/>
                  </a:cubicBezTo>
                  <a:cubicBezTo>
                    <a:pt x="9473" y="4718"/>
                    <a:pt x="9427" y="4588"/>
                    <a:pt x="9381" y="4545"/>
                  </a:cubicBezTo>
                  <a:cubicBezTo>
                    <a:pt x="9336" y="4502"/>
                    <a:pt x="9427" y="4329"/>
                    <a:pt x="9610" y="4329"/>
                  </a:cubicBezTo>
                  <a:cubicBezTo>
                    <a:pt x="9747" y="4329"/>
                    <a:pt x="9747" y="4026"/>
                    <a:pt x="9610" y="4069"/>
                  </a:cubicBezTo>
                  <a:cubicBezTo>
                    <a:pt x="9519" y="4112"/>
                    <a:pt x="9381" y="4242"/>
                    <a:pt x="9290" y="4199"/>
                  </a:cubicBezTo>
                  <a:cubicBezTo>
                    <a:pt x="9198" y="4112"/>
                    <a:pt x="9153" y="4026"/>
                    <a:pt x="9153" y="3939"/>
                  </a:cubicBezTo>
                  <a:cubicBezTo>
                    <a:pt x="9153" y="3853"/>
                    <a:pt x="9061" y="3809"/>
                    <a:pt x="9015" y="3679"/>
                  </a:cubicBezTo>
                  <a:cubicBezTo>
                    <a:pt x="8969" y="3549"/>
                    <a:pt x="8878" y="3290"/>
                    <a:pt x="9015" y="3376"/>
                  </a:cubicBezTo>
                  <a:cubicBezTo>
                    <a:pt x="9153" y="3463"/>
                    <a:pt x="9107" y="3290"/>
                    <a:pt x="9107" y="3203"/>
                  </a:cubicBezTo>
                  <a:cubicBezTo>
                    <a:pt x="9107" y="3117"/>
                    <a:pt x="9153" y="2943"/>
                    <a:pt x="9244" y="2987"/>
                  </a:cubicBezTo>
                  <a:cubicBezTo>
                    <a:pt x="9381" y="2987"/>
                    <a:pt x="9244" y="2727"/>
                    <a:pt x="9244" y="2640"/>
                  </a:cubicBezTo>
                  <a:cubicBezTo>
                    <a:pt x="9244" y="2554"/>
                    <a:pt x="9473" y="2597"/>
                    <a:pt x="9473" y="2467"/>
                  </a:cubicBezTo>
                  <a:cubicBezTo>
                    <a:pt x="9519" y="2381"/>
                    <a:pt x="9198" y="2208"/>
                    <a:pt x="9473" y="2208"/>
                  </a:cubicBezTo>
                  <a:cubicBezTo>
                    <a:pt x="9702" y="2251"/>
                    <a:pt x="9793" y="2294"/>
                    <a:pt x="9793" y="2467"/>
                  </a:cubicBezTo>
                  <a:cubicBezTo>
                    <a:pt x="9839" y="2640"/>
                    <a:pt x="9931" y="2770"/>
                    <a:pt x="10022" y="2900"/>
                  </a:cubicBezTo>
                  <a:cubicBezTo>
                    <a:pt x="10114" y="2987"/>
                    <a:pt x="10205" y="2857"/>
                    <a:pt x="10251" y="3073"/>
                  </a:cubicBezTo>
                  <a:cubicBezTo>
                    <a:pt x="10297" y="3246"/>
                    <a:pt x="10251" y="3376"/>
                    <a:pt x="10388" y="3376"/>
                  </a:cubicBezTo>
                  <a:cubicBezTo>
                    <a:pt x="10525" y="3376"/>
                    <a:pt x="10617" y="3376"/>
                    <a:pt x="10617" y="3506"/>
                  </a:cubicBezTo>
                  <a:cubicBezTo>
                    <a:pt x="10617" y="3636"/>
                    <a:pt x="10617" y="3809"/>
                    <a:pt x="10708" y="3853"/>
                  </a:cubicBezTo>
                  <a:cubicBezTo>
                    <a:pt x="10800" y="3896"/>
                    <a:pt x="10937" y="3896"/>
                    <a:pt x="11029" y="4026"/>
                  </a:cubicBezTo>
                  <a:cubicBezTo>
                    <a:pt x="11120" y="4112"/>
                    <a:pt x="11029" y="4156"/>
                    <a:pt x="11029" y="4156"/>
                  </a:cubicBezTo>
                  <a:close/>
                  <a:moveTo>
                    <a:pt x="10892" y="6103"/>
                  </a:moveTo>
                  <a:cubicBezTo>
                    <a:pt x="10892" y="6103"/>
                    <a:pt x="10525" y="6147"/>
                    <a:pt x="10480" y="6320"/>
                  </a:cubicBezTo>
                  <a:cubicBezTo>
                    <a:pt x="10388" y="6493"/>
                    <a:pt x="10388" y="6753"/>
                    <a:pt x="10434" y="6796"/>
                  </a:cubicBezTo>
                  <a:cubicBezTo>
                    <a:pt x="10480" y="6883"/>
                    <a:pt x="10617" y="6753"/>
                    <a:pt x="10663" y="6796"/>
                  </a:cubicBezTo>
                  <a:cubicBezTo>
                    <a:pt x="10708" y="6796"/>
                    <a:pt x="10800" y="6926"/>
                    <a:pt x="10892" y="6883"/>
                  </a:cubicBezTo>
                  <a:cubicBezTo>
                    <a:pt x="10983" y="6796"/>
                    <a:pt x="11029" y="6796"/>
                    <a:pt x="11120" y="6796"/>
                  </a:cubicBezTo>
                  <a:cubicBezTo>
                    <a:pt x="11166" y="6839"/>
                    <a:pt x="11258" y="6839"/>
                    <a:pt x="11349" y="6839"/>
                  </a:cubicBezTo>
                  <a:cubicBezTo>
                    <a:pt x="11441" y="6883"/>
                    <a:pt x="11532" y="6839"/>
                    <a:pt x="11624" y="6753"/>
                  </a:cubicBezTo>
                  <a:cubicBezTo>
                    <a:pt x="11715" y="6623"/>
                    <a:pt x="11761" y="6666"/>
                    <a:pt x="11944" y="6666"/>
                  </a:cubicBezTo>
                  <a:cubicBezTo>
                    <a:pt x="12081" y="6666"/>
                    <a:pt x="12081" y="6580"/>
                    <a:pt x="12264" y="6580"/>
                  </a:cubicBezTo>
                  <a:cubicBezTo>
                    <a:pt x="12402" y="6580"/>
                    <a:pt x="12447" y="6580"/>
                    <a:pt x="12447" y="6623"/>
                  </a:cubicBezTo>
                  <a:cubicBezTo>
                    <a:pt x="12447" y="6709"/>
                    <a:pt x="12356" y="6839"/>
                    <a:pt x="12447" y="6839"/>
                  </a:cubicBezTo>
                  <a:cubicBezTo>
                    <a:pt x="12585" y="6839"/>
                    <a:pt x="12768" y="6580"/>
                    <a:pt x="12905" y="6493"/>
                  </a:cubicBezTo>
                  <a:cubicBezTo>
                    <a:pt x="12997" y="6406"/>
                    <a:pt x="13042" y="6320"/>
                    <a:pt x="12997" y="6190"/>
                  </a:cubicBezTo>
                  <a:cubicBezTo>
                    <a:pt x="12951" y="6017"/>
                    <a:pt x="12905" y="5844"/>
                    <a:pt x="12814" y="5930"/>
                  </a:cubicBezTo>
                  <a:cubicBezTo>
                    <a:pt x="12768" y="6060"/>
                    <a:pt x="12631" y="5887"/>
                    <a:pt x="12631" y="5844"/>
                  </a:cubicBezTo>
                  <a:cubicBezTo>
                    <a:pt x="12585" y="5800"/>
                    <a:pt x="12768" y="5671"/>
                    <a:pt x="12768" y="5541"/>
                  </a:cubicBezTo>
                  <a:cubicBezTo>
                    <a:pt x="12768" y="5454"/>
                    <a:pt x="12676" y="5238"/>
                    <a:pt x="12676" y="5194"/>
                  </a:cubicBezTo>
                  <a:cubicBezTo>
                    <a:pt x="12631" y="5151"/>
                    <a:pt x="12814" y="5065"/>
                    <a:pt x="12859" y="5021"/>
                  </a:cubicBezTo>
                  <a:cubicBezTo>
                    <a:pt x="12951" y="5021"/>
                    <a:pt x="13134" y="4891"/>
                    <a:pt x="13088" y="4848"/>
                  </a:cubicBezTo>
                  <a:cubicBezTo>
                    <a:pt x="12997" y="4805"/>
                    <a:pt x="13042" y="4718"/>
                    <a:pt x="13042" y="4675"/>
                  </a:cubicBezTo>
                  <a:cubicBezTo>
                    <a:pt x="13088" y="4632"/>
                    <a:pt x="12951" y="4502"/>
                    <a:pt x="12951" y="4502"/>
                  </a:cubicBezTo>
                  <a:cubicBezTo>
                    <a:pt x="12951" y="4459"/>
                    <a:pt x="13134" y="4415"/>
                    <a:pt x="13042" y="4285"/>
                  </a:cubicBezTo>
                  <a:cubicBezTo>
                    <a:pt x="12997" y="4199"/>
                    <a:pt x="13042" y="4069"/>
                    <a:pt x="12859" y="4069"/>
                  </a:cubicBezTo>
                  <a:cubicBezTo>
                    <a:pt x="12631" y="4069"/>
                    <a:pt x="12539" y="4199"/>
                    <a:pt x="12447" y="4156"/>
                  </a:cubicBezTo>
                  <a:cubicBezTo>
                    <a:pt x="12356" y="4069"/>
                    <a:pt x="12356" y="3853"/>
                    <a:pt x="12493" y="3766"/>
                  </a:cubicBezTo>
                  <a:cubicBezTo>
                    <a:pt x="12631" y="3636"/>
                    <a:pt x="12814" y="3679"/>
                    <a:pt x="12905" y="3593"/>
                  </a:cubicBezTo>
                  <a:cubicBezTo>
                    <a:pt x="12951" y="3549"/>
                    <a:pt x="13134" y="3420"/>
                    <a:pt x="13134" y="3333"/>
                  </a:cubicBezTo>
                  <a:cubicBezTo>
                    <a:pt x="13088" y="3290"/>
                    <a:pt x="13271" y="3290"/>
                    <a:pt x="13363" y="3203"/>
                  </a:cubicBezTo>
                  <a:cubicBezTo>
                    <a:pt x="13454" y="3117"/>
                    <a:pt x="13363" y="2943"/>
                    <a:pt x="13317" y="2900"/>
                  </a:cubicBezTo>
                  <a:cubicBezTo>
                    <a:pt x="13271" y="2814"/>
                    <a:pt x="13408" y="2640"/>
                    <a:pt x="13408" y="2554"/>
                  </a:cubicBezTo>
                  <a:cubicBezTo>
                    <a:pt x="13454" y="2467"/>
                    <a:pt x="13500" y="2424"/>
                    <a:pt x="13500" y="2294"/>
                  </a:cubicBezTo>
                  <a:cubicBezTo>
                    <a:pt x="13500" y="2208"/>
                    <a:pt x="13592" y="1818"/>
                    <a:pt x="13637" y="1688"/>
                  </a:cubicBezTo>
                  <a:cubicBezTo>
                    <a:pt x="13637" y="1515"/>
                    <a:pt x="13866" y="1169"/>
                    <a:pt x="13729" y="1212"/>
                  </a:cubicBezTo>
                  <a:cubicBezTo>
                    <a:pt x="13546" y="1255"/>
                    <a:pt x="13363" y="1558"/>
                    <a:pt x="13363" y="1558"/>
                  </a:cubicBezTo>
                  <a:cubicBezTo>
                    <a:pt x="13363" y="1558"/>
                    <a:pt x="13408" y="1385"/>
                    <a:pt x="13317" y="1385"/>
                  </a:cubicBezTo>
                  <a:cubicBezTo>
                    <a:pt x="13271" y="1385"/>
                    <a:pt x="13363" y="1255"/>
                    <a:pt x="13408" y="1169"/>
                  </a:cubicBezTo>
                  <a:cubicBezTo>
                    <a:pt x="13454" y="1082"/>
                    <a:pt x="13729" y="952"/>
                    <a:pt x="13775" y="606"/>
                  </a:cubicBezTo>
                  <a:cubicBezTo>
                    <a:pt x="13820" y="303"/>
                    <a:pt x="13820" y="173"/>
                    <a:pt x="13683" y="173"/>
                  </a:cubicBezTo>
                  <a:cubicBezTo>
                    <a:pt x="13546" y="173"/>
                    <a:pt x="13454" y="216"/>
                    <a:pt x="13408" y="173"/>
                  </a:cubicBezTo>
                  <a:cubicBezTo>
                    <a:pt x="13317" y="87"/>
                    <a:pt x="13317" y="43"/>
                    <a:pt x="13225" y="0"/>
                  </a:cubicBezTo>
                  <a:cubicBezTo>
                    <a:pt x="13134" y="0"/>
                    <a:pt x="13042" y="130"/>
                    <a:pt x="12951" y="173"/>
                  </a:cubicBezTo>
                  <a:cubicBezTo>
                    <a:pt x="12905" y="216"/>
                    <a:pt x="12814" y="303"/>
                    <a:pt x="12814" y="303"/>
                  </a:cubicBezTo>
                  <a:cubicBezTo>
                    <a:pt x="12814" y="303"/>
                    <a:pt x="12997" y="43"/>
                    <a:pt x="12859" y="43"/>
                  </a:cubicBezTo>
                  <a:cubicBezTo>
                    <a:pt x="12768" y="43"/>
                    <a:pt x="12585" y="130"/>
                    <a:pt x="12493" y="87"/>
                  </a:cubicBezTo>
                  <a:cubicBezTo>
                    <a:pt x="12402" y="87"/>
                    <a:pt x="12356" y="87"/>
                    <a:pt x="12264" y="130"/>
                  </a:cubicBezTo>
                  <a:cubicBezTo>
                    <a:pt x="12173" y="173"/>
                    <a:pt x="12036" y="130"/>
                    <a:pt x="12036" y="216"/>
                  </a:cubicBezTo>
                  <a:cubicBezTo>
                    <a:pt x="11990" y="303"/>
                    <a:pt x="11944" y="346"/>
                    <a:pt x="11807" y="346"/>
                  </a:cubicBezTo>
                  <a:cubicBezTo>
                    <a:pt x="11715" y="346"/>
                    <a:pt x="11532" y="346"/>
                    <a:pt x="11532" y="390"/>
                  </a:cubicBezTo>
                  <a:cubicBezTo>
                    <a:pt x="11532" y="476"/>
                    <a:pt x="11349" y="519"/>
                    <a:pt x="11258" y="563"/>
                  </a:cubicBezTo>
                  <a:cubicBezTo>
                    <a:pt x="11166" y="606"/>
                    <a:pt x="11120" y="822"/>
                    <a:pt x="11075" y="866"/>
                  </a:cubicBezTo>
                  <a:cubicBezTo>
                    <a:pt x="11029" y="866"/>
                    <a:pt x="10937" y="1039"/>
                    <a:pt x="10937" y="1125"/>
                  </a:cubicBezTo>
                  <a:cubicBezTo>
                    <a:pt x="10937" y="1169"/>
                    <a:pt x="10937" y="1169"/>
                    <a:pt x="10754" y="1169"/>
                  </a:cubicBezTo>
                  <a:cubicBezTo>
                    <a:pt x="10617" y="1125"/>
                    <a:pt x="10525" y="1255"/>
                    <a:pt x="10525" y="1299"/>
                  </a:cubicBezTo>
                  <a:cubicBezTo>
                    <a:pt x="10525" y="1342"/>
                    <a:pt x="10480" y="1472"/>
                    <a:pt x="10434" y="1472"/>
                  </a:cubicBezTo>
                  <a:cubicBezTo>
                    <a:pt x="10388" y="1472"/>
                    <a:pt x="10251" y="1472"/>
                    <a:pt x="10159" y="1602"/>
                  </a:cubicBezTo>
                  <a:cubicBezTo>
                    <a:pt x="10022" y="1688"/>
                    <a:pt x="9931" y="1645"/>
                    <a:pt x="9839" y="1775"/>
                  </a:cubicBezTo>
                  <a:cubicBezTo>
                    <a:pt x="9793" y="1905"/>
                    <a:pt x="9839" y="2034"/>
                    <a:pt x="9931" y="2034"/>
                  </a:cubicBezTo>
                  <a:cubicBezTo>
                    <a:pt x="10022" y="2078"/>
                    <a:pt x="9976" y="2208"/>
                    <a:pt x="9976" y="2251"/>
                  </a:cubicBezTo>
                  <a:cubicBezTo>
                    <a:pt x="9931" y="2294"/>
                    <a:pt x="10114" y="2294"/>
                    <a:pt x="10068" y="2381"/>
                  </a:cubicBezTo>
                  <a:cubicBezTo>
                    <a:pt x="10022" y="2511"/>
                    <a:pt x="10068" y="2597"/>
                    <a:pt x="10114" y="2640"/>
                  </a:cubicBezTo>
                  <a:cubicBezTo>
                    <a:pt x="10205" y="2640"/>
                    <a:pt x="10251" y="2770"/>
                    <a:pt x="10388" y="2857"/>
                  </a:cubicBezTo>
                  <a:cubicBezTo>
                    <a:pt x="10480" y="2943"/>
                    <a:pt x="10617" y="2814"/>
                    <a:pt x="10663" y="2727"/>
                  </a:cubicBezTo>
                  <a:cubicBezTo>
                    <a:pt x="10708" y="2640"/>
                    <a:pt x="10663" y="2943"/>
                    <a:pt x="10708" y="2943"/>
                  </a:cubicBezTo>
                  <a:cubicBezTo>
                    <a:pt x="10754" y="2987"/>
                    <a:pt x="11029" y="3073"/>
                    <a:pt x="11075" y="2943"/>
                  </a:cubicBezTo>
                  <a:cubicBezTo>
                    <a:pt x="11166" y="2814"/>
                    <a:pt x="11258" y="2770"/>
                    <a:pt x="11258" y="2770"/>
                  </a:cubicBezTo>
                  <a:cubicBezTo>
                    <a:pt x="11258" y="2770"/>
                    <a:pt x="11120" y="3030"/>
                    <a:pt x="11303" y="2900"/>
                  </a:cubicBezTo>
                  <a:cubicBezTo>
                    <a:pt x="11486" y="2814"/>
                    <a:pt x="11624" y="2684"/>
                    <a:pt x="11715" y="2511"/>
                  </a:cubicBezTo>
                  <a:cubicBezTo>
                    <a:pt x="11807" y="2381"/>
                    <a:pt x="11898" y="2164"/>
                    <a:pt x="11898" y="2164"/>
                  </a:cubicBezTo>
                  <a:cubicBezTo>
                    <a:pt x="11898" y="2164"/>
                    <a:pt x="11944" y="2424"/>
                    <a:pt x="11853" y="2554"/>
                  </a:cubicBezTo>
                  <a:cubicBezTo>
                    <a:pt x="11807" y="2684"/>
                    <a:pt x="11990" y="2640"/>
                    <a:pt x="11898" y="2727"/>
                  </a:cubicBezTo>
                  <a:cubicBezTo>
                    <a:pt x="11853" y="2814"/>
                    <a:pt x="11532" y="2987"/>
                    <a:pt x="11486" y="2987"/>
                  </a:cubicBezTo>
                  <a:cubicBezTo>
                    <a:pt x="11486" y="2987"/>
                    <a:pt x="11258" y="3073"/>
                    <a:pt x="11349" y="3203"/>
                  </a:cubicBezTo>
                  <a:cubicBezTo>
                    <a:pt x="11441" y="3333"/>
                    <a:pt x="11441" y="3290"/>
                    <a:pt x="11486" y="3376"/>
                  </a:cubicBezTo>
                  <a:cubicBezTo>
                    <a:pt x="11532" y="3420"/>
                    <a:pt x="11624" y="3593"/>
                    <a:pt x="11624" y="3593"/>
                  </a:cubicBezTo>
                  <a:cubicBezTo>
                    <a:pt x="11624" y="3593"/>
                    <a:pt x="11212" y="3290"/>
                    <a:pt x="11166" y="3203"/>
                  </a:cubicBezTo>
                  <a:cubicBezTo>
                    <a:pt x="11075" y="3160"/>
                    <a:pt x="10754" y="3117"/>
                    <a:pt x="10708" y="3246"/>
                  </a:cubicBezTo>
                  <a:cubicBezTo>
                    <a:pt x="10708" y="3333"/>
                    <a:pt x="10800" y="3506"/>
                    <a:pt x="10800" y="3593"/>
                  </a:cubicBezTo>
                  <a:cubicBezTo>
                    <a:pt x="10754" y="3636"/>
                    <a:pt x="10754" y="3679"/>
                    <a:pt x="10937" y="3766"/>
                  </a:cubicBezTo>
                  <a:cubicBezTo>
                    <a:pt x="11120" y="3853"/>
                    <a:pt x="11303" y="4156"/>
                    <a:pt x="11349" y="4242"/>
                  </a:cubicBezTo>
                  <a:cubicBezTo>
                    <a:pt x="11395" y="4329"/>
                    <a:pt x="11486" y="4372"/>
                    <a:pt x="11578" y="4372"/>
                  </a:cubicBezTo>
                  <a:cubicBezTo>
                    <a:pt x="11715" y="4372"/>
                    <a:pt x="11578" y="4459"/>
                    <a:pt x="11532" y="4502"/>
                  </a:cubicBezTo>
                  <a:cubicBezTo>
                    <a:pt x="11486" y="4588"/>
                    <a:pt x="11258" y="4459"/>
                    <a:pt x="11120" y="4545"/>
                  </a:cubicBezTo>
                  <a:cubicBezTo>
                    <a:pt x="10937" y="4632"/>
                    <a:pt x="10754" y="4718"/>
                    <a:pt x="10754" y="4848"/>
                  </a:cubicBezTo>
                  <a:cubicBezTo>
                    <a:pt x="10708" y="5021"/>
                    <a:pt x="10754" y="5238"/>
                    <a:pt x="10846" y="5238"/>
                  </a:cubicBezTo>
                  <a:cubicBezTo>
                    <a:pt x="10937" y="5238"/>
                    <a:pt x="11075" y="5281"/>
                    <a:pt x="11120" y="5194"/>
                  </a:cubicBezTo>
                  <a:cubicBezTo>
                    <a:pt x="11212" y="5108"/>
                    <a:pt x="11349" y="5151"/>
                    <a:pt x="11258" y="5281"/>
                  </a:cubicBezTo>
                  <a:cubicBezTo>
                    <a:pt x="11166" y="5368"/>
                    <a:pt x="11120" y="5454"/>
                    <a:pt x="11212" y="5541"/>
                  </a:cubicBezTo>
                  <a:cubicBezTo>
                    <a:pt x="11258" y="5584"/>
                    <a:pt x="11258" y="5627"/>
                    <a:pt x="11395" y="5671"/>
                  </a:cubicBezTo>
                  <a:cubicBezTo>
                    <a:pt x="11578" y="5714"/>
                    <a:pt x="11624" y="5541"/>
                    <a:pt x="11624" y="5497"/>
                  </a:cubicBezTo>
                  <a:cubicBezTo>
                    <a:pt x="11669" y="5454"/>
                    <a:pt x="11761" y="5627"/>
                    <a:pt x="11624" y="5757"/>
                  </a:cubicBezTo>
                  <a:cubicBezTo>
                    <a:pt x="11532" y="5844"/>
                    <a:pt x="11441" y="5930"/>
                    <a:pt x="11349" y="5844"/>
                  </a:cubicBezTo>
                  <a:cubicBezTo>
                    <a:pt x="11212" y="5757"/>
                    <a:pt x="11075" y="5541"/>
                    <a:pt x="10937" y="5497"/>
                  </a:cubicBezTo>
                  <a:cubicBezTo>
                    <a:pt x="10800" y="5454"/>
                    <a:pt x="10617" y="5497"/>
                    <a:pt x="10663" y="5584"/>
                  </a:cubicBezTo>
                  <a:cubicBezTo>
                    <a:pt x="10663" y="5671"/>
                    <a:pt x="10663" y="5757"/>
                    <a:pt x="10754" y="5887"/>
                  </a:cubicBezTo>
                  <a:cubicBezTo>
                    <a:pt x="10800" y="5974"/>
                    <a:pt x="10937" y="5974"/>
                    <a:pt x="10983" y="6017"/>
                  </a:cubicBezTo>
                  <a:cubicBezTo>
                    <a:pt x="10983" y="6103"/>
                    <a:pt x="10892" y="6103"/>
                    <a:pt x="10892" y="6103"/>
                  </a:cubicBezTo>
                  <a:close/>
                  <a:moveTo>
                    <a:pt x="10159" y="5714"/>
                  </a:moveTo>
                  <a:cubicBezTo>
                    <a:pt x="10159" y="5714"/>
                    <a:pt x="10342" y="5757"/>
                    <a:pt x="10342" y="5844"/>
                  </a:cubicBezTo>
                  <a:cubicBezTo>
                    <a:pt x="10388" y="5930"/>
                    <a:pt x="10342" y="6103"/>
                    <a:pt x="10251" y="6103"/>
                  </a:cubicBezTo>
                  <a:cubicBezTo>
                    <a:pt x="10159" y="6147"/>
                    <a:pt x="9976" y="6060"/>
                    <a:pt x="9976" y="5887"/>
                  </a:cubicBezTo>
                  <a:cubicBezTo>
                    <a:pt x="9976" y="5757"/>
                    <a:pt x="10114" y="5714"/>
                    <a:pt x="10159" y="5714"/>
                  </a:cubicBezTo>
                  <a:close/>
                  <a:moveTo>
                    <a:pt x="9290" y="5627"/>
                  </a:moveTo>
                  <a:cubicBezTo>
                    <a:pt x="9107" y="5627"/>
                    <a:pt x="8969" y="5584"/>
                    <a:pt x="8969" y="5714"/>
                  </a:cubicBezTo>
                  <a:cubicBezTo>
                    <a:pt x="8969" y="5844"/>
                    <a:pt x="8969" y="5887"/>
                    <a:pt x="9198" y="5887"/>
                  </a:cubicBezTo>
                  <a:cubicBezTo>
                    <a:pt x="9473" y="5887"/>
                    <a:pt x="9564" y="5930"/>
                    <a:pt x="9610" y="5800"/>
                  </a:cubicBezTo>
                  <a:cubicBezTo>
                    <a:pt x="9702" y="5671"/>
                    <a:pt x="9610" y="5627"/>
                    <a:pt x="9519" y="5627"/>
                  </a:cubicBezTo>
                  <a:cubicBezTo>
                    <a:pt x="9427" y="5627"/>
                    <a:pt x="9290" y="5627"/>
                    <a:pt x="9290" y="5627"/>
                  </a:cubicBezTo>
                  <a:close/>
                  <a:moveTo>
                    <a:pt x="8649" y="4632"/>
                  </a:moveTo>
                  <a:cubicBezTo>
                    <a:pt x="8649" y="4675"/>
                    <a:pt x="8512" y="4891"/>
                    <a:pt x="8603" y="5021"/>
                  </a:cubicBezTo>
                  <a:cubicBezTo>
                    <a:pt x="8695" y="5151"/>
                    <a:pt x="8741" y="5238"/>
                    <a:pt x="8832" y="5454"/>
                  </a:cubicBezTo>
                  <a:cubicBezTo>
                    <a:pt x="8878" y="5671"/>
                    <a:pt x="9290" y="5454"/>
                    <a:pt x="9290" y="5281"/>
                  </a:cubicBezTo>
                  <a:cubicBezTo>
                    <a:pt x="9290" y="5151"/>
                    <a:pt x="9290" y="5065"/>
                    <a:pt x="9061" y="4848"/>
                  </a:cubicBezTo>
                  <a:cubicBezTo>
                    <a:pt x="8878" y="4632"/>
                    <a:pt x="8649" y="4632"/>
                    <a:pt x="8649" y="4632"/>
                  </a:cubicBezTo>
                  <a:close/>
                  <a:moveTo>
                    <a:pt x="7322" y="4112"/>
                  </a:moveTo>
                  <a:cubicBezTo>
                    <a:pt x="7322" y="4156"/>
                    <a:pt x="7276" y="4242"/>
                    <a:pt x="7459" y="4329"/>
                  </a:cubicBezTo>
                  <a:cubicBezTo>
                    <a:pt x="7597" y="4459"/>
                    <a:pt x="7597" y="4545"/>
                    <a:pt x="7551" y="4632"/>
                  </a:cubicBezTo>
                  <a:cubicBezTo>
                    <a:pt x="7505" y="4762"/>
                    <a:pt x="7231" y="4632"/>
                    <a:pt x="7276" y="4762"/>
                  </a:cubicBezTo>
                  <a:cubicBezTo>
                    <a:pt x="7322" y="4891"/>
                    <a:pt x="7414" y="4935"/>
                    <a:pt x="7597" y="4935"/>
                  </a:cubicBezTo>
                  <a:cubicBezTo>
                    <a:pt x="7780" y="4935"/>
                    <a:pt x="7871" y="5021"/>
                    <a:pt x="7871" y="5108"/>
                  </a:cubicBezTo>
                  <a:cubicBezTo>
                    <a:pt x="7917" y="5151"/>
                    <a:pt x="8008" y="5324"/>
                    <a:pt x="8054" y="5454"/>
                  </a:cubicBezTo>
                  <a:cubicBezTo>
                    <a:pt x="8100" y="5541"/>
                    <a:pt x="8420" y="5627"/>
                    <a:pt x="8420" y="5497"/>
                  </a:cubicBezTo>
                  <a:cubicBezTo>
                    <a:pt x="8466" y="5324"/>
                    <a:pt x="8420" y="5108"/>
                    <a:pt x="8420" y="4978"/>
                  </a:cubicBezTo>
                  <a:cubicBezTo>
                    <a:pt x="8420" y="4805"/>
                    <a:pt x="8329" y="4675"/>
                    <a:pt x="8192" y="4588"/>
                  </a:cubicBezTo>
                  <a:cubicBezTo>
                    <a:pt x="8100" y="4459"/>
                    <a:pt x="8008" y="4329"/>
                    <a:pt x="7917" y="4242"/>
                  </a:cubicBezTo>
                  <a:cubicBezTo>
                    <a:pt x="7871" y="4156"/>
                    <a:pt x="7825" y="3982"/>
                    <a:pt x="7642" y="3939"/>
                  </a:cubicBezTo>
                  <a:cubicBezTo>
                    <a:pt x="7459" y="3939"/>
                    <a:pt x="7322" y="4112"/>
                    <a:pt x="7322" y="4112"/>
                  </a:cubicBezTo>
                  <a:close/>
                  <a:moveTo>
                    <a:pt x="7231" y="7056"/>
                  </a:moveTo>
                  <a:cubicBezTo>
                    <a:pt x="7139" y="7056"/>
                    <a:pt x="6910" y="6883"/>
                    <a:pt x="7002" y="6883"/>
                  </a:cubicBezTo>
                  <a:cubicBezTo>
                    <a:pt x="7093" y="6839"/>
                    <a:pt x="7185" y="6796"/>
                    <a:pt x="7139" y="6709"/>
                  </a:cubicBezTo>
                  <a:cubicBezTo>
                    <a:pt x="7047" y="6623"/>
                    <a:pt x="7002" y="6406"/>
                    <a:pt x="7093" y="6450"/>
                  </a:cubicBezTo>
                  <a:cubicBezTo>
                    <a:pt x="7231" y="6493"/>
                    <a:pt x="7414" y="6623"/>
                    <a:pt x="7368" y="6666"/>
                  </a:cubicBezTo>
                  <a:cubicBezTo>
                    <a:pt x="7276" y="6753"/>
                    <a:pt x="7276" y="6753"/>
                    <a:pt x="7368" y="6839"/>
                  </a:cubicBezTo>
                  <a:cubicBezTo>
                    <a:pt x="7414" y="6926"/>
                    <a:pt x="7276" y="7056"/>
                    <a:pt x="7276" y="7056"/>
                  </a:cubicBezTo>
                  <a:cubicBezTo>
                    <a:pt x="7231" y="7056"/>
                    <a:pt x="7231" y="7056"/>
                    <a:pt x="7231" y="7056"/>
                  </a:cubicBezTo>
                  <a:close/>
                  <a:moveTo>
                    <a:pt x="6864" y="7575"/>
                  </a:moveTo>
                  <a:cubicBezTo>
                    <a:pt x="6864" y="7575"/>
                    <a:pt x="7047" y="7575"/>
                    <a:pt x="7047" y="7792"/>
                  </a:cubicBezTo>
                  <a:cubicBezTo>
                    <a:pt x="7002" y="8008"/>
                    <a:pt x="6819" y="7921"/>
                    <a:pt x="6727" y="7878"/>
                  </a:cubicBezTo>
                  <a:cubicBezTo>
                    <a:pt x="6681" y="7792"/>
                    <a:pt x="6773" y="7662"/>
                    <a:pt x="6864" y="7575"/>
                  </a:cubicBezTo>
                  <a:close/>
                  <a:moveTo>
                    <a:pt x="8558" y="7272"/>
                  </a:moveTo>
                  <a:cubicBezTo>
                    <a:pt x="8558" y="7272"/>
                    <a:pt x="8603" y="7012"/>
                    <a:pt x="8603" y="6969"/>
                  </a:cubicBezTo>
                  <a:cubicBezTo>
                    <a:pt x="8603" y="6926"/>
                    <a:pt x="8558" y="6753"/>
                    <a:pt x="8512" y="6666"/>
                  </a:cubicBezTo>
                  <a:cubicBezTo>
                    <a:pt x="8466" y="6580"/>
                    <a:pt x="8329" y="6623"/>
                    <a:pt x="8237" y="6709"/>
                  </a:cubicBezTo>
                  <a:cubicBezTo>
                    <a:pt x="8192" y="6796"/>
                    <a:pt x="8100" y="6580"/>
                    <a:pt x="8008" y="6580"/>
                  </a:cubicBezTo>
                  <a:cubicBezTo>
                    <a:pt x="7917" y="6536"/>
                    <a:pt x="7871" y="6623"/>
                    <a:pt x="7871" y="6709"/>
                  </a:cubicBezTo>
                  <a:cubicBezTo>
                    <a:pt x="7871" y="6839"/>
                    <a:pt x="8008" y="6883"/>
                    <a:pt x="7963" y="7012"/>
                  </a:cubicBezTo>
                  <a:cubicBezTo>
                    <a:pt x="7917" y="7099"/>
                    <a:pt x="7825" y="6969"/>
                    <a:pt x="7825" y="6883"/>
                  </a:cubicBezTo>
                  <a:cubicBezTo>
                    <a:pt x="7780" y="6753"/>
                    <a:pt x="7688" y="6666"/>
                    <a:pt x="7597" y="6753"/>
                  </a:cubicBezTo>
                  <a:cubicBezTo>
                    <a:pt x="7505" y="6796"/>
                    <a:pt x="7597" y="6926"/>
                    <a:pt x="7597" y="7099"/>
                  </a:cubicBezTo>
                  <a:cubicBezTo>
                    <a:pt x="7597" y="7229"/>
                    <a:pt x="7551" y="7186"/>
                    <a:pt x="7505" y="7229"/>
                  </a:cubicBezTo>
                  <a:cubicBezTo>
                    <a:pt x="7459" y="7272"/>
                    <a:pt x="7414" y="7315"/>
                    <a:pt x="7368" y="7402"/>
                  </a:cubicBezTo>
                  <a:cubicBezTo>
                    <a:pt x="7322" y="7445"/>
                    <a:pt x="7414" y="7532"/>
                    <a:pt x="7597" y="7532"/>
                  </a:cubicBezTo>
                  <a:cubicBezTo>
                    <a:pt x="7780" y="7532"/>
                    <a:pt x="8054" y="7489"/>
                    <a:pt x="8054" y="7489"/>
                  </a:cubicBezTo>
                  <a:cubicBezTo>
                    <a:pt x="8054" y="7489"/>
                    <a:pt x="8008" y="7575"/>
                    <a:pt x="7871" y="7662"/>
                  </a:cubicBezTo>
                  <a:cubicBezTo>
                    <a:pt x="7734" y="7705"/>
                    <a:pt x="7734" y="7792"/>
                    <a:pt x="7825" y="7878"/>
                  </a:cubicBezTo>
                  <a:cubicBezTo>
                    <a:pt x="7917" y="7965"/>
                    <a:pt x="7825" y="7965"/>
                    <a:pt x="7825" y="8095"/>
                  </a:cubicBezTo>
                  <a:cubicBezTo>
                    <a:pt x="7871" y="8181"/>
                    <a:pt x="8237" y="8138"/>
                    <a:pt x="8329" y="8138"/>
                  </a:cubicBezTo>
                  <a:cubicBezTo>
                    <a:pt x="8466" y="8095"/>
                    <a:pt x="8466" y="7965"/>
                    <a:pt x="8466" y="7835"/>
                  </a:cubicBezTo>
                  <a:cubicBezTo>
                    <a:pt x="8466" y="7705"/>
                    <a:pt x="8512" y="7705"/>
                    <a:pt x="8466" y="7618"/>
                  </a:cubicBezTo>
                  <a:cubicBezTo>
                    <a:pt x="8466" y="7532"/>
                    <a:pt x="8558" y="7272"/>
                    <a:pt x="8558" y="7272"/>
                  </a:cubicBezTo>
                  <a:close/>
                  <a:moveTo>
                    <a:pt x="9107" y="7662"/>
                  </a:moveTo>
                  <a:cubicBezTo>
                    <a:pt x="9107" y="7662"/>
                    <a:pt x="9198" y="7618"/>
                    <a:pt x="9290" y="7662"/>
                  </a:cubicBezTo>
                  <a:cubicBezTo>
                    <a:pt x="9427" y="7748"/>
                    <a:pt x="9519" y="7921"/>
                    <a:pt x="9473" y="8095"/>
                  </a:cubicBezTo>
                  <a:cubicBezTo>
                    <a:pt x="9473" y="8268"/>
                    <a:pt x="9564" y="8354"/>
                    <a:pt x="9519" y="8441"/>
                  </a:cubicBezTo>
                  <a:cubicBezTo>
                    <a:pt x="9473" y="8571"/>
                    <a:pt x="9244" y="8527"/>
                    <a:pt x="9244" y="8441"/>
                  </a:cubicBezTo>
                  <a:cubicBezTo>
                    <a:pt x="9198" y="8354"/>
                    <a:pt x="9015" y="8354"/>
                    <a:pt x="8786" y="8224"/>
                  </a:cubicBezTo>
                  <a:cubicBezTo>
                    <a:pt x="8558" y="8138"/>
                    <a:pt x="8695" y="8051"/>
                    <a:pt x="8832" y="7965"/>
                  </a:cubicBezTo>
                  <a:cubicBezTo>
                    <a:pt x="8969" y="7878"/>
                    <a:pt x="8924" y="7792"/>
                    <a:pt x="9107" y="7662"/>
                  </a:cubicBezTo>
                  <a:close/>
                  <a:moveTo>
                    <a:pt x="10617" y="7748"/>
                  </a:moveTo>
                  <a:cubicBezTo>
                    <a:pt x="10708" y="7792"/>
                    <a:pt x="10754" y="7618"/>
                    <a:pt x="10846" y="7618"/>
                  </a:cubicBezTo>
                  <a:cubicBezTo>
                    <a:pt x="10937" y="7662"/>
                    <a:pt x="11120" y="7575"/>
                    <a:pt x="11166" y="7618"/>
                  </a:cubicBezTo>
                  <a:cubicBezTo>
                    <a:pt x="11258" y="7662"/>
                    <a:pt x="11441" y="7618"/>
                    <a:pt x="11486" y="7532"/>
                  </a:cubicBezTo>
                  <a:cubicBezTo>
                    <a:pt x="11532" y="7402"/>
                    <a:pt x="11807" y="7272"/>
                    <a:pt x="11898" y="7272"/>
                  </a:cubicBezTo>
                  <a:cubicBezTo>
                    <a:pt x="11990" y="7272"/>
                    <a:pt x="11944" y="7272"/>
                    <a:pt x="12127" y="7229"/>
                  </a:cubicBezTo>
                  <a:cubicBezTo>
                    <a:pt x="12310" y="7186"/>
                    <a:pt x="12356" y="7229"/>
                    <a:pt x="12539" y="7272"/>
                  </a:cubicBezTo>
                  <a:cubicBezTo>
                    <a:pt x="12676" y="7315"/>
                    <a:pt x="12676" y="7359"/>
                    <a:pt x="12814" y="7445"/>
                  </a:cubicBezTo>
                  <a:cubicBezTo>
                    <a:pt x="12951" y="7489"/>
                    <a:pt x="12951" y="7575"/>
                    <a:pt x="12905" y="7705"/>
                  </a:cubicBezTo>
                  <a:cubicBezTo>
                    <a:pt x="12859" y="7835"/>
                    <a:pt x="12859" y="7835"/>
                    <a:pt x="12859" y="7965"/>
                  </a:cubicBezTo>
                  <a:cubicBezTo>
                    <a:pt x="12905" y="8095"/>
                    <a:pt x="12951" y="8224"/>
                    <a:pt x="12768" y="8311"/>
                  </a:cubicBezTo>
                  <a:cubicBezTo>
                    <a:pt x="12631" y="8354"/>
                    <a:pt x="12447" y="8398"/>
                    <a:pt x="12356" y="8398"/>
                  </a:cubicBezTo>
                  <a:cubicBezTo>
                    <a:pt x="12310" y="8398"/>
                    <a:pt x="12127" y="8224"/>
                    <a:pt x="12127" y="8224"/>
                  </a:cubicBezTo>
                  <a:cubicBezTo>
                    <a:pt x="12127" y="8224"/>
                    <a:pt x="12127" y="8354"/>
                    <a:pt x="12036" y="8398"/>
                  </a:cubicBezTo>
                  <a:cubicBezTo>
                    <a:pt x="11944" y="8441"/>
                    <a:pt x="11853" y="8484"/>
                    <a:pt x="11761" y="8484"/>
                  </a:cubicBezTo>
                  <a:cubicBezTo>
                    <a:pt x="11715" y="8441"/>
                    <a:pt x="11578" y="8484"/>
                    <a:pt x="11486" y="8527"/>
                  </a:cubicBezTo>
                  <a:cubicBezTo>
                    <a:pt x="11395" y="8571"/>
                    <a:pt x="11349" y="8571"/>
                    <a:pt x="11258" y="8571"/>
                  </a:cubicBezTo>
                  <a:cubicBezTo>
                    <a:pt x="11166" y="8571"/>
                    <a:pt x="10983" y="8614"/>
                    <a:pt x="10937" y="8614"/>
                  </a:cubicBezTo>
                  <a:cubicBezTo>
                    <a:pt x="10892" y="8614"/>
                    <a:pt x="10800" y="8527"/>
                    <a:pt x="10800" y="8441"/>
                  </a:cubicBezTo>
                  <a:cubicBezTo>
                    <a:pt x="10846" y="8398"/>
                    <a:pt x="10800" y="8354"/>
                    <a:pt x="10800" y="8354"/>
                  </a:cubicBezTo>
                  <a:cubicBezTo>
                    <a:pt x="10800" y="8354"/>
                    <a:pt x="10617" y="8527"/>
                    <a:pt x="10480" y="8527"/>
                  </a:cubicBezTo>
                  <a:cubicBezTo>
                    <a:pt x="10342" y="8527"/>
                    <a:pt x="10251" y="8484"/>
                    <a:pt x="10205" y="8441"/>
                  </a:cubicBezTo>
                  <a:cubicBezTo>
                    <a:pt x="10159" y="8398"/>
                    <a:pt x="10068" y="8484"/>
                    <a:pt x="10022" y="8441"/>
                  </a:cubicBezTo>
                  <a:cubicBezTo>
                    <a:pt x="9931" y="8354"/>
                    <a:pt x="9839" y="8138"/>
                    <a:pt x="9839" y="8095"/>
                  </a:cubicBezTo>
                  <a:cubicBezTo>
                    <a:pt x="9839" y="8051"/>
                    <a:pt x="9747" y="7835"/>
                    <a:pt x="9793" y="7748"/>
                  </a:cubicBezTo>
                  <a:cubicBezTo>
                    <a:pt x="9839" y="7618"/>
                    <a:pt x="9885" y="7618"/>
                    <a:pt x="9839" y="7445"/>
                  </a:cubicBezTo>
                  <a:cubicBezTo>
                    <a:pt x="9747" y="7272"/>
                    <a:pt x="9793" y="7186"/>
                    <a:pt x="9656" y="7056"/>
                  </a:cubicBezTo>
                  <a:cubicBezTo>
                    <a:pt x="9564" y="6926"/>
                    <a:pt x="9610" y="7099"/>
                    <a:pt x="9381" y="7012"/>
                  </a:cubicBezTo>
                  <a:cubicBezTo>
                    <a:pt x="9153" y="6926"/>
                    <a:pt x="9061" y="6883"/>
                    <a:pt x="8969" y="6709"/>
                  </a:cubicBezTo>
                  <a:cubicBezTo>
                    <a:pt x="8832" y="6536"/>
                    <a:pt x="8741" y="6363"/>
                    <a:pt x="8878" y="6320"/>
                  </a:cubicBezTo>
                  <a:cubicBezTo>
                    <a:pt x="9015" y="6320"/>
                    <a:pt x="9153" y="6233"/>
                    <a:pt x="9290" y="6363"/>
                  </a:cubicBezTo>
                  <a:cubicBezTo>
                    <a:pt x="9427" y="6536"/>
                    <a:pt x="9519" y="6493"/>
                    <a:pt x="9564" y="6580"/>
                  </a:cubicBezTo>
                  <a:cubicBezTo>
                    <a:pt x="9656" y="6666"/>
                    <a:pt x="9702" y="6666"/>
                    <a:pt x="9839" y="6666"/>
                  </a:cubicBezTo>
                  <a:cubicBezTo>
                    <a:pt x="9976" y="6623"/>
                    <a:pt x="10022" y="6666"/>
                    <a:pt x="10114" y="6753"/>
                  </a:cubicBezTo>
                  <a:cubicBezTo>
                    <a:pt x="10205" y="6839"/>
                    <a:pt x="10480" y="6969"/>
                    <a:pt x="10525" y="7012"/>
                  </a:cubicBezTo>
                  <a:cubicBezTo>
                    <a:pt x="10571" y="7012"/>
                    <a:pt x="10617" y="7186"/>
                    <a:pt x="10571" y="7315"/>
                  </a:cubicBezTo>
                  <a:cubicBezTo>
                    <a:pt x="10525" y="7402"/>
                    <a:pt x="10525" y="7575"/>
                    <a:pt x="10617" y="7618"/>
                  </a:cubicBezTo>
                  <a:cubicBezTo>
                    <a:pt x="10663" y="7618"/>
                    <a:pt x="10617" y="7748"/>
                    <a:pt x="10617" y="7748"/>
                  </a:cubicBezTo>
                  <a:close/>
                  <a:moveTo>
                    <a:pt x="5949" y="9090"/>
                  </a:moveTo>
                  <a:cubicBezTo>
                    <a:pt x="5949" y="9090"/>
                    <a:pt x="6132" y="8960"/>
                    <a:pt x="6315" y="9004"/>
                  </a:cubicBezTo>
                  <a:cubicBezTo>
                    <a:pt x="6544" y="9047"/>
                    <a:pt x="6590" y="9133"/>
                    <a:pt x="6544" y="9307"/>
                  </a:cubicBezTo>
                  <a:cubicBezTo>
                    <a:pt x="6544" y="9480"/>
                    <a:pt x="6361" y="9783"/>
                    <a:pt x="6224" y="9739"/>
                  </a:cubicBezTo>
                  <a:cubicBezTo>
                    <a:pt x="6041" y="9696"/>
                    <a:pt x="6132" y="9523"/>
                    <a:pt x="6041" y="9350"/>
                  </a:cubicBezTo>
                  <a:cubicBezTo>
                    <a:pt x="5995" y="9177"/>
                    <a:pt x="5903" y="9177"/>
                    <a:pt x="5949" y="9090"/>
                  </a:cubicBezTo>
                  <a:close/>
                  <a:moveTo>
                    <a:pt x="7871" y="13202"/>
                  </a:moveTo>
                  <a:cubicBezTo>
                    <a:pt x="7825" y="13246"/>
                    <a:pt x="7780" y="13332"/>
                    <a:pt x="7688" y="13376"/>
                  </a:cubicBezTo>
                  <a:cubicBezTo>
                    <a:pt x="7551" y="13419"/>
                    <a:pt x="7459" y="13505"/>
                    <a:pt x="7505" y="13635"/>
                  </a:cubicBezTo>
                  <a:cubicBezTo>
                    <a:pt x="7551" y="13722"/>
                    <a:pt x="7780" y="13635"/>
                    <a:pt x="7917" y="13765"/>
                  </a:cubicBezTo>
                  <a:cubicBezTo>
                    <a:pt x="8054" y="13852"/>
                    <a:pt x="8054" y="13938"/>
                    <a:pt x="8192" y="13982"/>
                  </a:cubicBezTo>
                  <a:cubicBezTo>
                    <a:pt x="8283" y="13982"/>
                    <a:pt x="8283" y="14068"/>
                    <a:pt x="8512" y="14025"/>
                  </a:cubicBezTo>
                  <a:cubicBezTo>
                    <a:pt x="8741" y="13982"/>
                    <a:pt x="8786" y="13895"/>
                    <a:pt x="8832" y="13808"/>
                  </a:cubicBezTo>
                  <a:cubicBezTo>
                    <a:pt x="8832" y="13722"/>
                    <a:pt x="8649" y="13635"/>
                    <a:pt x="8649" y="13549"/>
                  </a:cubicBezTo>
                  <a:cubicBezTo>
                    <a:pt x="8649" y="13419"/>
                    <a:pt x="8695" y="13376"/>
                    <a:pt x="8558" y="13246"/>
                  </a:cubicBezTo>
                  <a:cubicBezTo>
                    <a:pt x="8420" y="13116"/>
                    <a:pt x="8375" y="13116"/>
                    <a:pt x="8283" y="12986"/>
                  </a:cubicBezTo>
                  <a:cubicBezTo>
                    <a:pt x="8237" y="12856"/>
                    <a:pt x="8146" y="12640"/>
                    <a:pt x="8054" y="12770"/>
                  </a:cubicBezTo>
                  <a:cubicBezTo>
                    <a:pt x="7963" y="12856"/>
                    <a:pt x="7963" y="12943"/>
                    <a:pt x="7917" y="13029"/>
                  </a:cubicBezTo>
                  <a:cubicBezTo>
                    <a:pt x="7825" y="13116"/>
                    <a:pt x="7871" y="13202"/>
                    <a:pt x="7871" y="13202"/>
                  </a:cubicBezTo>
                  <a:close/>
                  <a:moveTo>
                    <a:pt x="8146" y="11211"/>
                  </a:moveTo>
                  <a:cubicBezTo>
                    <a:pt x="8146" y="11298"/>
                    <a:pt x="8054" y="11514"/>
                    <a:pt x="7963" y="11514"/>
                  </a:cubicBezTo>
                  <a:cubicBezTo>
                    <a:pt x="7871" y="11471"/>
                    <a:pt x="7780" y="11341"/>
                    <a:pt x="7734" y="11168"/>
                  </a:cubicBezTo>
                  <a:cubicBezTo>
                    <a:pt x="7688" y="11038"/>
                    <a:pt x="7597" y="10822"/>
                    <a:pt x="7459" y="10692"/>
                  </a:cubicBezTo>
                  <a:cubicBezTo>
                    <a:pt x="7322" y="10562"/>
                    <a:pt x="7368" y="10562"/>
                    <a:pt x="7231" y="10475"/>
                  </a:cubicBezTo>
                  <a:cubicBezTo>
                    <a:pt x="7047" y="10389"/>
                    <a:pt x="7139" y="10302"/>
                    <a:pt x="7002" y="10129"/>
                  </a:cubicBezTo>
                  <a:cubicBezTo>
                    <a:pt x="6864" y="9999"/>
                    <a:pt x="6956" y="9783"/>
                    <a:pt x="7047" y="9783"/>
                  </a:cubicBezTo>
                  <a:cubicBezTo>
                    <a:pt x="7185" y="9783"/>
                    <a:pt x="7276" y="9956"/>
                    <a:pt x="7322" y="10086"/>
                  </a:cubicBezTo>
                  <a:cubicBezTo>
                    <a:pt x="7368" y="10216"/>
                    <a:pt x="7551" y="10086"/>
                    <a:pt x="7597" y="9956"/>
                  </a:cubicBezTo>
                  <a:cubicBezTo>
                    <a:pt x="7597" y="9783"/>
                    <a:pt x="7597" y="9739"/>
                    <a:pt x="7642" y="9696"/>
                  </a:cubicBezTo>
                  <a:cubicBezTo>
                    <a:pt x="7688" y="9653"/>
                    <a:pt x="7459" y="9696"/>
                    <a:pt x="7459" y="9523"/>
                  </a:cubicBezTo>
                  <a:cubicBezTo>
                    <a:pt x="7459" y="9393"/>
                    <a:pt x="7459" y="9307"/>
                    <a:pt x="7505" y="9220"/>
                  </a:cubicBezTo>
                  <a:cubicBezTo>
                    <a:pt x="7505" y="9133"/>
                    <a:pt x="7642" y="9090"/>
                    <a:pt x="7734" y="9090"/>
                  </a:cubicBezTo>
                  <a:cubicBezTo>
                    <a:pt x="7825" y="9090"/>
                    <a:pt x="7871" y="9220"/>
                    <a:pt x="7963" y="9133"/>
                  </a:cubicBezTo>
                  <a:cubicBezTo>
                    <a:pt x="8054" y="9004"/>
                    <a:pt x="8100" y="9004"/>
                    <a:pt x="8283" y="8960"/>
                  </a:cubicBezTo>
                  <a:cubicBezTo>
                    <a:pt x="8420" y="8960"/>
                    <a:pt x="8237" y="9047"/>
                    <a:pt x="8375" y="9133"/>
                  </a:cubicBezTo>
                  <a:cubicBezTo>
                    <a:pt x="8512" y="9263"/>
                    <a:pt x="8649" y="9307"/>
                    <a:pt x="8603" y="9436"/>
                  </a:cubicBezTo>
                  <a:cubicBezTo>
                    <a:pt x="8512" y="9566"/>
                    <a:pt x="8512" y="9653"/>
                    <a:pt x="8375" y="9696"/>
                  </a:cubicBezTo>
                  <a:cubicBezTo>
                    <a:pt x="8237" y="9739"/>
                    <a:pt x="8237" y="9956"/>
                    <a:pt x="8283" y="9913"/>
                  </a:cubicBezTo>
                  <a:cubicBezTo>
                    <a:pt x="8329" y="9913"/>
                    <a:pt x="8420" y="9913"/>
                    <a:pt x="8420" y="9999"/>
                  </a:cubicBezTo>
                  <a:cubicBezTo>
                    <a:pt x="8466" y="10042"/>
                    <a:pt x="8466" y="10129"/>
                    <a:pt x="8512" y="10216"/>
                  </a:cubicBezTo>
                  <a:cubicBezTo>
                    <a:pt x="8603" y="10302"/>
                    <a:pt x="8695" y="10216"/>
                    <a:pt x="8649" y="10389"/>
                  </a:cubicBezTo>
                  <a:cubicBezTo>
                    <a:pt x="8649" y="10519"/>
                    <a:pt x="8649" y="10605"/>
                    <a:pt x="8603" y="10692"/>
                  </a:cubicBezTo>
                  <a:cubicBezTo>
                    <a:pt x="8603" y="10822"/>
                    <a:pt x="8741" y="10865"/>
                    <a:pt x="8649" y="10995"/>
                  </a:cubicBezTo>
                  <a:cubicBezTo>
                    <a:pt x="8558" y="11125"/>
                    <a:pt x="8558" y="11211"/>
                    <a:pt x="8375" y="11211"/>
                  </a:cubicBezTo>
                  <a:cubicBezTo>
                    <a:pt x="8192" y="11211"/>
                    <a:pt x="8146" y="11211"/>
                    <a:pt x="8146" y="11211"/>
                  </a:cubicBezTo>
                  <a:close/>
                  <a:moveTo>
                    <a:pt x="13225" y="9004"/>
                  </a:moveTo>
                  <a:cubicBezTo>
                    <a:pt x="13042" y="9004"/>
                    <a:pt x="12951" y="8960"/>
                    <a:pt x="12951" y="9090"/>
                  </a:cubicBezTo>
                  <a:cubicBezTo>
                    <a:pt x="12951" y="9220"/>
                    <a:pt x="12997" y="9263"/>
                    <a:pt x="13042" y="9350"/>
                  </a:cubicBezTo>
                  <a:cubicBezTo>
                    <a:pt x="13088" y="9480"/>
                    <a:pt x="13225" y="9307"/>
                    <a:pt x="13271" y="9436"/>
                  </a:cubicBezTo>
                  <a:cubicBezTo>
                    <a:pt x="13271" y="9566"/>
                    <a:pt x="13225" y="9566"/>
                    <a:pt x="13363" y="9696"/>
                  </a:cubicBezTo>
                  <a:cubicBezTo>
                    <a:pt x="13500" y="9869"/>
                    <a:pt x="13546" y="9739"/>
                    <a:pt x="13729" y="9653"/>
                  </a:cubicBezTo>
                  <a:cubicBezTo>
                    <a:pt x="13958" y="9566"/>
                    <a:pt x="14232" y="9653"/>
                    <a:pt x="14324" y="9566"/>
                  </a:cubicBezTo>
                  <a:cubicBezTo>
                    <a:pt x="14415" y="9480"/>
                    <a:pt x="14324" y="9307"/>
                    <a:pt x="14141" y="9177"/>
                  </a:cubicBezTo>
                  <a:cubicBezTo>
                    <a:pt x="13958" y="9090"/>
                    <a:pt x="13866" y="8917"/>
                    <a:pt x="13683" y="8917"/>
                  </a:cubicBezTo>
                  <a:cubicBezTo>
                    <a:pt x="13500" y="8917"/>
                    <a:pt x="13546" y="9004"/>
                    <a:pt x="13454" y="9004"/>
                  </a:cubicBezTo>
                  <a:cubicBezTo>
                    <a:pt x="13317" y="9047"/>
                    <a:pt x="13225" y="9004"/>
                    <a:pt x="13225" y="9004"/>
                  </a:cubicBezTo>
                  <a:close/>
                  <a:moveTo>
                    <a:pt x="14919" y="12553"/>
                  </a:moveTo>
                  <a:cubicBezTo>
                    <a:pt x="14919" y="12596"/>
                    <a:pt x="14873" y="12683"/>
                    <a:pt x="14919" y="12726"/>
                  </a:cubicBezTo>
                  <a:cubicBezTo>
                    <a:pt x="14919" y="12770"/>
                    <a:pt x="15056" y="12813"/>
                    <a:pt x="15056" y="12770"/>
                  </a:cubicBezTo>
                  <a:cubicBezTo>
                    <a:pt x="15102" y="12683"/>
                    <a:pt x="15193" y="12640"/>
                    <a:pt x="15056" y="12596"/>
                  </a:cubicBezTo>
                  <a:cubicBezTo>
                    <a:pt x="14964" y="12510"/>
                    <a:pt x="14919" y="12553"/>
                    <a:pt x="14919" y="12553"/>
                  </a:cubicBezTo>
                  <a:close/>
                  <a:moveTo>
                    <a:pt x="14461" y="12770"/>
                  </a:moveTo>
                  <a:cubicBezTo>
                    <a:pt x="14415" y="12856"/>
                    <a:pt x="14461" y="12986"/>
                    <a:pt x="14415" y="12986"/>
                  </a:cubicBezTo>
                  <a:cubicBezTo>
                    <a:pt x="14324" y="13029"/>
                    <a:pt x="14278" y="13202"/>
                    <a:pt x="14324" y="13202"/>
                  </a:cubicBezTo>
                  <a:cubicBezTo>
                    <a:pt x="14369" y="13246"/>
                    <a:pt x="14553" y="13116"/>
                    <a:pt x="14553" y="12986"/>
                  </a:cubicBezTo>
                  <a:cubicBezTo>
                    <a:pt x="14598" y="12899"/>
                    <a:pt x="14598" y="12813"/>
                    <a:pt x="14598" y="12770"/>
                  </a:cubicBezTo>
                  <a:cubicBezTo>
                    <a:pt x="14644" y="12726"/>
                    <a:pt x="14507" y="12726"/>
                    <a:pt x="14461" y="12770"/>
                  </a:cubicBezTo>
                  <a:close/>
                  <a:moveTo>
                    <a:pt x="16292" y="13462"/>
                  </a:moveTo>
                  <a:cubicBezTo>
                    <a:pt x="16200" y="13505"/>
                    <a:pt x="16154" y="13505"/>
                    <a:pt x="16154" y="13592"/>
                  </a:cubicBezTo>
                  <a:cubicBezTo>
                    <a:pt x="16154" y="13679"/>
                    <a:pt x="16200" y="13808"/>
                    <a:pt x="16337" y="13765"/>
                  </a:cubicBezTo>
                  <a:cubicBezTo>
                    <a:pt x="16429" y="13765"/>
                    <a:pt x="16566" y="13722"/>
                    <a:pt x="16612" y="13679"/>
                  </a:cubicBezTo>
                  <a:cubicBezTo>
                    <a:pt x="16658" y="13592"/>
                    <a:pt x="16658" y="13505"/>
                    <a:pt x="16520" y="13462"/>
                  </a:cubicBezTo>
                  <a:cubicBezTo>
                    <a:pt x="16429" y="13462"/>
                    <a:pt x="16292" y="13462"/>
                    <a:pt x="16292" y="13462"/>
                  </a:cubicBezTo>
                  <a:close/>
                  <a:moveTo>
                    <a:pt x="15331" y="13765"/>
                  </a:moveTo>
                  <a:cubicBezTo>
                    <a:pt x="15239" y="13938"/>
                    <a:pt x="15331" y="14285"/>
                    <a:pt x="15422" y="14371"/>
                  </a:cubicBezTo>
                  <a:cubicBezTo>
                    <a:pt x="15468" y="14458"/>
                    <a:pt x="15788" y="14458"/>
                    <a:pt x="15925" y="14328"/>
                  </a:cubicBezTo>
                  <a:cubicBezTo>
                    <a:pt x="16063" y="14198"/>
                    <a:pt x="16154" y="14068"/>
                    <a:pt x="16108" y="13982"/>
                  </a:cubicBezTo>
                  <a:cubicBezTo>
                    <a:pt x="16063" y="13852"/>
                    <a:pt x="16017" y="13722"/>
                    <a:pt x="16017" y="13635"/>
                  </a:cubicBezTo>
                  <a:cubicBezTo>
                    <a:pt x="15971" y="13549"/>
                    <a:pt x="15925" y="13462"/>
                    <a:pt x="15834" y="13419"/>
                  </a:cubicBezTo>
                  <a:cubicBezTo>
                    <a:pt x="15559" y="13332"/>
                    <a:pt x="15422" y="13592"/>
                    <a:pt x="15331" y="13765"/>
                  </a:cubicBezTo>
                  <a:close/>
                  <a:moveTo>
                    <a:pt x="16703" y="16622"/>
                  </a:moveTo>
                  <a:cubicBezTo>
                    <a:pt x="16703" y="16622"/>
                    <a:pt x="16703" y="16579"/>
                    <a:pt x="16795" y="16535"/>
                  </a:cubicBezTo>
                  <a:cubicBezTo>
                    <a:pt x="16932" y="16535"/>
                    <a:pt x="16978" y="16665"/>
                    <a:pt x="17069" y="16622"/>
                  </a:cubicBezTo>
                  <a:cubicBezTo>
                    <a:pt x="17161" y="16579"/>
                    <a:pt x="17069" y="16492"/>
                    <a:pt x="17207" y="16449"/>
                  </a:cubicBezTo>
                  <a:cubicBezTo>
                    <a:pt x="17298" y="16406"/>
                    <a:pt x="17390" y="16535"/>
                    <a:pt x="17436" y="16406"/>
                  </a:cubicBezTo>
                  <a:cubicBezTo>
                    <a:pt x="17481" y="16319"/>
                    <a:pt x="17619" y="16492"/>
                    <a:pt x="17710" y="16622"/>
                  </a:cubicBezTo>
                  <a:cubicBezTo>
                    <a:pt x="17802" y="16709"/>
                    <a:pt x="17893" y="16709"/>
                    <a:pt x="18076" y="16838"/>
                  </a:cubicBezTo>
                  <a:cubicBezTo>
                    <a:pt x="18259" y="16968"/>
                    <a:pt x="18259" y="16968"/>
                    <a:pt x="18442" y="16925"/>
                  </a:cubicBezTo>
                  <a:cubicBezTo>
                    <a:pt x="18671" y="16882"/>
                    <a:pt x="18717" y="16968"/>
                    <a:pt x="18625" y="17098"/>
                  </a:cubicBezTo>
                  <a:cubicBezTo>
                    <a:pt x="18534" y="17185"/>
                    <a:pt x="18488" y="17185"/>
                    <a:pt x="18717" y="17358"/>
                  </a:cubicBezTo>
                  <a:cubicBezTo>
                    <a:pt x="18900" y="17488"/>
                    <a:pt x="18900" y="17444"/>
                    <a:pt x="19037" y="17488"/>
                  </a:cubicBezTo>
                  <a:cubicBezTo>
                    <a:pt x="19175" y="17574"/>
                    <a:pt x="19175" y="17661"/>
                    <a:pt x="19358" y="17704"/>
                  </a:cubicBezTo>
                  <a:cubicBezTo>
                    <a:pt x="19541" y="17704"/>
                    <a:pt x="19358" y="17531"/>
                    <a:pt x="19449" y="17444"/>
                  </a:cubicBezTo>
                  <a:cubicBezTo>
                    <a:pt x="19541" y="17401"/>
                    <a:pt x="19678" y="17401"/>
                    <a:pt x="19815" y="17531"/>
                  </a:cubicBezTo>
                  <a:cubicBezTo>
                    <a:pt x="19953" y="17618"/>
                    <a:pt x="20044" y="17618"/>
                    <a:pt x="20273" y="17618"/>
                  </a:cubicBezTo>
                  <a:cubicBezTo>
                    <a:pt x="20502" y="17661"/>
                    <a:pt x="20731" y="17574"/>
                    <a:pt x="20914" y="17574"/>
                  </a:cubicBezTo>
                  <a:cubicBezTo>
                    <a:pt x="21097" y="17531"/>
                    <a:pt x="21325" y="17618"/>
                    <a:pt x="21417" y="17531"/>
                  </a:cubicBezTo>
                  <a:cubicBezTo>
                    <a:pt x="21463" y="17401"/>
                    <a:pt x="21417" y="17315"/>
                    <a:pt x="21234" y="17228"/>
                  </a:cubicBezTo>
                  <a:cubicBezTo>
                    <a:pt x="21051" y="17185"/>
                    <a:pt x="21051" y="17141"/>
                    <a:pt x="21005" y="17098"/>
                  </a:cubicBezTo>
                  <a:cubicBezTo>
                    <a:pt x="20959" y="17012"/>
                    <a:pt x="20868" y="17012"/>
                    <a:pt x="20776" y="17012"/>
                  </a:cubicBezTo>
                  <a:cubicBezTo>
                    <a:pt x="20639" y="17012"/>
                    <a:pt x="20593" y="16925"/>
                    <a:pt x="20364" y="16882"/>
                  </a:cubicBezTo>
                  <a:cubicBezTo>
                    <a:pt x="20181" y="16838"/>
                    <a:pt x="20090" y="16838"/>
                    <a:pt x="19861" y="16709"/>
                  </a:cubicBezTo>
                  <a:cubicBezTo>
                    <a:pt x="19678" y="16579"/>
                    <a:pt x="19586" y="16492"/>
                    <a:pt x="19678" y="16406"/>
                  </a:cubicBezTo>
                  <a:cubicBezTo>
                    <a:pt x="19769" y="16319"/>
                    <a:pt x="19998" y="16449"/>
                    <a:pt x="20181" y="16449"/>
                  </a:cubicBezTo>
                  <a:cubicBezTo>
                    <a:pt x="20319" y="16449"/>
                    <a:pt x="20273" y="16535"/>
                    <a:pt x="20410" y="16579"/>
                  </a:cubicBezTo>
                  <a:cubicBezTo>
                    <a:pt x="20502" y="16665"/>
                    <a:pt x="20593" y="16665"/>
                    <a:pt x="20776" y="16622"/>
                  </a:cubicBezTo>
                  <a:cubicBezTo>
                    <a:pt x="20914" y="16622"/>
                    <a:pt x="20914" y="16622"/>
                    <a:pt x="21142" y="16709"/>
                  </a:cubicBezTo>
                  <a:cubicBezTo>
                    <a:pt x="21371" y="16795"/>
                    <a:pt x="21371" y="16838"/>
                    <a:pt x="21508" y="16752"/>
                  </a:cubicBezTo>
                  <a:cubicBezTo>
                    <a:pt x="21600" y="16665"/>
                    <a:pt x="21417" y="16579"/>
                    <a:pt x="21463" y="16579"/>
                  </a:cubicBezTo>
                  <a:cubicBezTo>
                    <a:pt x="21508" y="16535"/>
                    <a:pt x="21463" y="16406"/>
                    <a:pt x="21371" y="16362"/>
                  </a:cubicBezTo>
                  <a:cubicBezTo>
                    <a:pt x="21325" y="16276"/>
                    <a:pt x="21234" y="16232"/>
                    <a:pt x="21234" y="16146"/>
                  </a:cubicBezTo>
                  <a:cubicBezTo>
                    <a:pt x="21234" y="16059"/>
                    <a:pt x="21371" y="16146"/>
                    <a:pt x="21371" y="16059"/>
                  </a:cubicBezTo>
                  <a:cubicBezTo>
                    <a:pt x="21325" y="15973"/>
                    <a:pt x="21325" y="15843"/>
                    <a:pt x="21142" y="15800"/>
                  </a:cubicBezTo>
                  <a:cubicBezTo>
                    <a:pt x="21005" y="15800"/>
                    <a:pt x="21097" y="15626"/>
                    <a:pt x="21051" y="15583"/>
                  </a:cubicBezTo>
                  <a:cubicBezTo>
                    <a:pt x="21005" y="15583"/>
                    <a:pt x="20776" y="15540"/>
                    <a:pt x="20731" y="15497"/>
                  </a:cubicBezTo>
                  <a:cubicBezTo>
                    <a:pt x="20731" y="15497"/>
                    <a:pt x="20731" y="15367"/>
                    <a:pt x="20639" y="15367"/>
                  </a:cubicBezTo>
                  <a:cubicBezTo>
                    <a:pt x="20593" y="15367"/>
                    <a:pt x="20547" y="15367"/>
                    <a:pt x="20502" y="15280"/>
                  </a:cubicBezTo>
                  <a:cubicBezTo>
                    <a:pt x="20456" y="15237"/>
                    <a:pt x="20410" y="15194"/>
                    <a:pt x="20319" y="15194"/>
                  </a:cubicBezTo>
                  <a:cubicBezTo>
                    <a:pt x="20181" y="15194"/>
                    <a:pt x="20090" y="15237"/>
                    <a:pt x="19907" y="15150"/>
                  </a:cubicBezTo>
                  <a:cubicBezTo>
                    <a:pt x="19724" y="15107"/>
                    <a:pt x="19678" y="14934"/>
                    <a:pt x="19541" y="14804"/>
                  </a:cubicBezTo>
                  <a:cubicBezTo>
                    <a:pt x="19449" y="14717"/>
                    <a:pt x="19449" y="14674"/>
                    <a:pt x="19358" y="14717"/>
                  </a:cubicBezTo>
                  <a:cubicBezTo>
                    <a:pt x="19312" y="14804"/>
                    <a:pt x="19175" y="14631"/>
                    <a:pt x="19083" y="14544"/>
                  </a:cubicBezTo>
                  <a:cubicBezTo>
                    <a:pt x="18992" y="14458"/>
                    <a:pt x="19037" y="14458"/>
                    <a:pt x="19220" y="14458"/>
                  </a:cubicBezTo>
                  <a:cubicBezTo>
                    <a:pt x="19358" y="14501"/>
                    <a:pt x="19358" y="14414"/>
                    <a:pt x="19312" y="14285"/>
                  </a:cubicBezTo>
                  <a:cubicBezTo>
                    <a:pt x="19312" y="14155"/>
                    <a:pt x="19083" y="14111"/>
                    <a:pt x="19083" y="13982"/>
                  </a:cubicBezTo>
                  <a:cubicBezTo>
                    <a:pt x="19083" y="13852"/>
                    <a:pt x="19312" y="13982"/>
                    <a:pt x="19449" y="13982"/>
                  </a:cubicBezTo>
                  <a:cubicBezTo>
                    <a:pt x="19586" y="13982"/>
                    <a:pt x="19586" y="14025"/>
                    <a:pt x="19678" y="14111"/>
                  </a:cubicBezTo>
                  <a:cubicBezTo>
                    <a:pt x="19769" y="14155"/>
                    <a:pt x="19861" y="14198"/>
                    <a:pt x="19953" y="14155"/>
                  </a:cubicBezTo>
                  <a:cubicBezTo>
                    <a:pt x="19998" y="14155"/>
                    <a:pt x="20090" y="14025"/>
                    <a:pt x="20090" y="14025"/>
                  </a:cubicBezTo>
                  <a:cubicBezTo>
                    <a:pt x="20090" y="14025"/>
                    <a:pt x="20090" y="14155"/>
                    <a:pt x="20090" y="14241"/>
                  </a:cubicBezTo>
                  <a:cubicBezTo>
                    <a:pt x="20044" y="14328"/>
                    <a:pt x="20136" y="14328"/>
                    <a:pt x="20227" y="14414"/>
                  </a:cubicBezTo>
                  <a:cubicBezTo>
                    <a:pt x="20364" y="14501"/>
                    <a:pt x="20410" y="14501"/>
                    <a:pt x="20547" y="14588"/>
                  </a:cubicBezTo>
                  <a:cubicBezTo>
                    <a:pt x="20685" y="14717"/>
                    <a:pt x="20776" y="14588"/>
                    <a:pt x="20868" y="14588"/>
                  </a:cubicBezTo>
                  <a:cubicBezTo>
                    <a:pt x="20959" y="14588"/>
                    <a:pt x="21005" y="14674"/>
                    <a:pt x="21097" y="14588"/>
                  </a:cubicBezTo>
                  <a:cubicBezTo>
                    <a:pt x="21188" y="14501"/>
                    <a:pt x="20868" y="14198"/>
                    <a:pt x="20822" y="14111"/>
                  </a:cubicBezTo>
                  <a:cubicBezTo>
                    <a:pt x="20776" y="14025"/>
                    <a:pt x="20914" y="14025"/>
                    <a:pt x="21005" y="14025"/>
                  </a:cubicBezTo>
                  <a:cubicBezTo>
                    <a:pt x="21142" y="14025"/>
                    <a:pt x="21051" y="13852"/>
                    <a:pt x="21051" y="13765"/>
                  </a:cubicBezTo>
                  <a:cubicBezTo>
                    <a:pt x="21097" y="13679"/>
                    <a:pt x="21097" y="13635"/>
                    <a:pt x="21142" y="13549"/>
                  </a:cubicBezTo>
                  <a:cubicBezTo>
                    <a:pt x="21142" y="13462"/>
                    <a:pt x="20868" y="13419"/>
                    <a:pt x="20868" y="13332"/>
                  </a:cubicBezTo>
                  <a:cubicBezTo>
                    <a:pt x="20868" y="13289"/>
                    <a:pt x="21051" y="13246"/>
                    <a:pt x="21051" y="13159"/>
                  </a:cubicBezTo>
                  <a:cubicBezTo>
                    <a:pt x="21051" y="13116"/>
                    <a:pt x="21005" y="12986"/>
                    <a:pt x="21005" y="12899"/>
                  </a:cubicBezTo>
                  <a:cubicBezTo>
                    <a:pt x="21005" y="12813"/>
                    <a:pt x="20776" y="12813"/>
                    <a:pt x="20639" y="12813"/>
                  </a:cubicBezTo>
                  <a:cubicBezTo>
                    <a:pt x="20502" y="12813"/>
                    <a:pt x="20547" y="12899"/>
                    <a:pt x="20410" y="12943"/>
                  </a:cubicBezTo>
                  <a:cubicBezTo>
                    <a:pt x="20273" y="13029"/>
                    <a:pt x="20273" y="12986"/>
                    <a:pt x="20227" y="12943"/>
                  </a:cubicBezTo>
                  <a:cubicBezTo>
                    <a:pt x="20227" y="12856"/>
                    <a:pt x="20090" y="12813"/>
                    <a:pt x="20044" y="12856"/>
                  </a:cubicBezTo>
                  <a:cubicBezTo>
                    <a:pt x="19953" y="12943"/>
                    <a:pt x="19861" y="13029"/>
                    <a:pt x="19815" y="12943"/>
                  </a:cubicBezTo>
                  <a:cubicBezTo>
                    <a:pt x="19724" y="12856"/>
                    <a:pt x="19907" y="12856"/>
                    <a:pt x="19861" y="12770"/>
                  </a:cubicBezTo>
                  <a:cubicBezTo>
                    <a:pt x="19815" y="12726"/>
                    <a:pt x="19815" y="12683"/>
                    <a:pt x="19769" y="12640"/>
                  </a:cubicBezTo>
                  <a:cubicBezTo>
                    <a:pt x="19724" y="12596"/>
                    <a:pt x="19586" y="12510"/>
                    <a:pt x="19495" y="12553"/>
                  </a:cubicBezTo>
                  <a:cubicBezTo>
                    <a:pt x="19403" y="12553"/>
                    <a:pt x="19449" y="12467"/>
                    <a:pt x="19403" y="12380"/>
                  </a:cubicBezTo>
                  <a:cubicBezTo>
                    <a:pt x="19312" y="12293"/>
                    <a:pt x="19266" y="12553"/>
                    <a:pt x="19220" y="12596"/>
                  </a:cubicBezTo>
                  <a:cubicBezTo>
                    <a:pt x="19175" y="12640"/>
                    <a:pt x="18992" y="12640"/>
                    <a:pt x="18900" y="12683"/>
                  </a:cubicBezTo>
                  <a:cubicBezTo>
                    <a:pt x="18808" y="12726"/>
                    <a:pt x="18808" y="12640"/>
                    <a:pt x="18717" y="12596"/>
                  </a:cubicBezTo>
                  <a:cubicBezTo>
                    <a:pt x="18625" y="12510"/>
                    <a:pt x="18671" y="12510"/>
                    <a:pt x="18488" y="12510"/>
                  </a:cubicBezTo>
                  <a:cubicBezTo>
                    <a:pt x="18305" y="12510"/>
                    <a:pt x="18442" y="12423"/>
                    <a:pt x="18351" y="12380"/>
                  </a:cubicBezTo>
                  <a:cubicBezTo>
                    <a:pt x="18305" y="12337"/>
                    <a:pt x="18214" y="12380"/>
                    <a:pt x="18031" y="12380"/>
                  </a:cubicBezTo>
                  <a:cubicBezTo>
                    <a:pt x="17847" y="12423"/>
                    <a:pt x="17939" y="12337"/>
                    <a:pt x="17893" y="12250"/>
                  </a:cubicBezTo>
                  <a:cubicBezTo>
                    <a:pt x="17847" y="12207"/>
                    <a:pt x="17893" y="12207"/>
                    <a:pt x="17893" y="12120"/>
                  </a:cubicBezTo>
                  <a:cubicBezTo>
                    <a:pt x="17893" y="12077"/>
                    <a:pt x="18031" y="12077"/>
                    <a:pt x="18031" y="11990"/>
                  </a:cubicBezTo>
                  <a:cubicBezTo>
                    <a:pt x="18031" y="11904"/>
                    <a:pt x="17847" y="11947"/>
                    <a:pt x="17847" y="11861"/>
                  </a:cubicBezTo>
                  <a:cubicBezTo>
                    <a:pt x="17847" y="11774"/>
                    <a:pt x="18076" y="11774"/>
                    <a:pt x="18214" y="11774"/>
                  </a:cubicBezTo>
                  <a:cubicBezTo>
                    <a:pt x="18305" y="11731"/>
                    <a:pt x="18397" y="11687"/>
                    <a:pt x="18259" y="11558"/>
                  </a:cubicBezTo>
                  <a:cubicBezTo>
                    <a:pt x="18168" y="11428"/>
                    <a:pt x="17985" y="11514"/>
                    <a:pt x="17893" y="11514"/>
                  </a:cubicBezTo>
                  <a:cubicBezTo>
                    <a:pt x="17756" y="11558"/>
                    <a:pt x="17664" y="11558"/>
                    <a:pt x="17664" y="11471"/>
                  </a:cubicBezTo>
                  <a:cubicBezTo>
                    <a:pt x="17664" y="11428"/>
                    <a:pt x="17893" y="11341"/>
                    <a:pt x="17939" y="11298"/>
                  </a:cubicBezTo>
                  <a:cubicBezTo>
                    <a:pt x="17985" y="11255"/>
                    <a:pt x="17893" y="11211"/>
                    <a:pt x="17619" y="11038"/>
                  </a:cubicBezTo>
                  <a:cubicBezTo>
                    <a:pt x="17390" y="10822"/>
                    <a:pt x="17481" y="11038"/>
                    <a:pt x="17390" y="11168"/>
                  </a:cubicBezTo>
                  <a:cubicBezTo>
                    <a:pt x="17344" y="11255"/>
                    <a:pt x="17253" y="11081"/>
                    <a:pt x="17207" y="10995"/>
                  </a:cubicBezTo>
                  <a:cubicBezTo>
                    <a:pt x="17207" y="10908"/>
                    <a:pt x="17344" y="10778"/>
                    <a:pt x="17253" y="10735"/>
                  </a:cubicBezTo>
                  <a:cubicBezTo>
                    <a:pt x="17161" y="10735"/>
                    <a:pt x="16978" y="10692"/>
                    <a:pt x="16841" y="10735"/>
                  </a:cubicBezTo>
                  <a:cubicBezTo>
                    <a:pt x="16749" y="10822"/>
                    <a:pt x="16612" y="10865"/>
                    <a:pt x="16612" y="10735"/>
                  </a:cubicBezTo>
                  <a:cubicBezTo>
                    <a:pt x="16566" y="10605"/>
                    <a:pt x="16383" y="10562"/>
                    <a:pt x="16337" y="10692"/>
                  </a:cubicBezTo>
                  <a:cubicBezTo>
                    <a:pt x="16246" y="10822"/>
                    <a:pt x="16108" y="10952"/>
                    <a:pt x="16063" y="10865"/>
                  </a:cubicBezTo>
                  <a:cubicBezTo>
                    <a:pt x="15971" y="10778"/>
                    <a:pt x="16200" y="10605"/>
                    <a:pt x="16246" y="10519"/>
                  </a:cubicBezTo>
                  <a:cubicBezTo>
                    <a:pt x="16246" y="10389"/>
                    <a:pt x="16108" y="10259"/>
                    <a:pt x="15971" y="10259"/>
                  </a:cubicBezTo>
                  <a:cubicBezTo>
                    <a:pt x="15834" y="10259"/>
                    <a:pt x="15742" y="10302"/>
                    <a:pt x="15742" y="10475"/>
                  </a:cubicBezTo>
                  <a:cubicBezTo>
                    <a:pt x="15788" y="10605"/>
                    <a:pt x="15605" y="10605"/>
                    <a:pt x="15559" y="10605"/>
                  </a:cubicBezTo>
                  <a:cubicBezTo>
                    <a:pt x="15514" y="10562"/>
                    <a:pt x="15468" y="10519"/>
                    <a:pt x="15331" y="10389"/>
                  </a:cubicBezTo>
                  <a:cubicBezTo>
                    <a:pt x="15193" y="10302"/>
                    <a:pt x="15056" y="10389"/>
                    <a:pt x="15147" y="10259"/>
                  </a:cubicBezTo>
                  <a:cubicBezTo>
                    <a:pt x="15193" y="10129"/>
                    <a:pt x="15193" y="10042"/>
                    <a:pt x="15056" y="10042"/>
                  </a:cubicBezTo>
                  <a:cubicBezTo>
                    <a:pt x="14873" y="9999"/>
                    <a:pt x="14736" y="10129"/>
                    <a:pt x="14827" y="10042"/>
                  </a:cubicBezTo>
                  <a:cubicBezTo>
                    <a:pt x="14873" y="9956"/>
                    <a:pt x="14873" y="9783"/>
                    <a:pt x="14736" y="9783"/>
                  </a:cubicBezTo>
                  <a:cubicBezTo>
                    <a:pt x="14644" y="9783"/>
                    <a:pt x="14507" y="9739"/>
                    <a:pt x="14369" y="9696"/>
                  </a:cubicBezTo>
                  <a:cubicBezTo>
                    <a:pt x="14186" y="9696"/>
                    <a:pt x="14003" y="9696"/>
                    <a:pt x="13912" y="9783"/>
                  </a:cubicBezTo>
                  <a:cubicBezTo>
                    <a:pt x="13820" y="9869"/>
                    <a:pt x="13820" y="9999"/>
                    <a:pt x="13866" y="10042"/>
                  </a:cubicBezTo>
                  <a:cubicBezTo>
                    <a:pt x="13912" y="10129"/>
                    <a:pt x="13820" y="10172"/>
                    <a:pt x="13866" y="10302"/>
                  </a:cubicBezTo>
                  <a:cubicBezTo>
                    <a:pt x="13958" y="10389"/>
                    <a:pt x="14095" y="10475"/>
                    <a:pt x="14095" y="10519"/>
                  </a:cubicBezTo>
                  <a:cubicBezTo>
                    <a:pt x="14095" y="10605"/>
                    <a:pt x="13820" y="10519"/>
                    <a:pt x="13775" y="10389"/>
                  </a:cubicBezTo>
                  <a:cubicBezTo>
                    <a:pt x="13729" y="10259"/>
                    <a:pt x="13637" y="10172"/>
                    <a:pt x="13546" y="10259"/>
                  </a:cubicBezTo>
                  <a:cubicBezTo>
                    <a:pt x="13454" y="10345"/>
                    <a:pt x="13363" y="10605"/>
                    <a:pt x="13225" y="10562"/>
                  </a:cubicBezTo>
                  <a:cubicBezTo>
                    <a:pt x="13134" y="10475"/>
                    <a:pt x="13180" y="10389"/>
                    <a:pt x="13180" y="10259"/>
                  </a:cubicBezTo>
                  <a:cubicBezTo>
                    <a:pt x="13180" y="10129"/>
                    <a:pt x="13134" y="10129"/>
                    <a:pt x="13225" y="10042"/>
                  </a:cubicBezTo>
                  <a:cubicBezTo>
                    <a:pt x="13317" y="9913"/>
                    <a:pt x="13225" y="9826"/>
                    <a:pt x="13180" y="9739"/>
                  </a:cubicBezTo>
                  <a:cubicBezTo>
                    <a:pt x="13180" y="9653"/>
                    <a:pt x="13042" y="9566"/>
                    <a:pt x="12997" y="9480"/>
                  </a:cubicBezTo>
                  <a:cubicBezTo>
                    <a:pt x="12905" y="9393"/>
                    <a:pt x="12859" y="9436"/>
                    <a:pt x="12859" y="9307"/>
                  </a:cubicBezTo>
                  <a:cubicBezTo>
                    <a:pt x="12859" y="9220"/>
                    <a:pt x="12768" y="9090"/>
                    <a:pt x="12676" y="9090"/>
                  </a:cubicBezTo>
                  <a:cubicBezTo>
                    <a:pt x="12539" y="9047"/>
                    <a:pt x="12356" y="9133"/>
                    <a:pt x="12219" y="9263"/>
                  </a:cubicBezTo>
                  <a:cubicBezTo>
                    <a:pt x="12036" y="9393"/>
                    <a:pt x="12036" y="9393"/>
                    <a:pt x="11944" y="9566"/>
                  </a:cubicBezTo>
                  <a:cubicBezTo>
                    <a:pt x="11853" y="9739"/>
                    <a:pt x="11807" y="9653"/>
                    <a:pt x="11807" y="9826"/>
                  </a:cubicBezTo>
                  <a:cubicBezTo>
                    <a:pt x="11807" y="9956"/>
                    <a:pt x="11761" y="9869"/>
                    <a:pt x="11761" y="9999"/>
                  </a:cubicBezTo>
                  <a:cubicBezTo>
                    <a:pt x="11761" y="10172"/>
                    <a:pt x="11761" y="10345"/>
                    <a:pt x="11898" y="10389"/>
                  </a:cubicBezTo>
                  <a:cubicBezTo>
                    <a:pt x="12036" y="10389"/>
                    <a:pt x="11990" y="10562"/>
                    <a:pt x="11990" y="10562"/>
                  </a:cubicBezTo>
                  <a:cubicBezTo>
                    <a:pt x="11944" y="10562"/>
                    <a:pt x="11853" y="10648"/>
                    <a:pt x="11807" y="10778"/>
                  </a:cubicBezTo>
                  <a:cubicBezTo>
                    <a:pt x="11761" y="10908"/>
                    <a:pt x="11944" y="10995"/>
                    <a:pt x="12036" y="11038"/>
                  </a:cubicBezTo>
                  <a:cubicBezTo>
                    <a:pt x="12127" y="11125"/>
                    <a:pt x="12264" y="11125"/>
                    <a:pt x="12264" y="11298"/>
                  </a:cubicBezTo>
                  <a:cubicBezTo>
                    <a:pt x="12219" y="11471"/>
                    <a:pt x="12219" y="11644"/>
                    <a:pt x="12081" y="11558"/>
                  </a:cubicBezTo>
                  <a:cubicBezTo>
                    <a:pt x="11990" y="11428"/>
                    <a:pt x="12036" y="11428"/>
                    <a:pt x="12127" y="11341"/>
                  </a:cubicBezTo>
                  <a:cubicBezTo>
                    <a:pt x="12173" y="11298"/>
                    <a:pt x="12036" y="11255"/>
                    <a:pt x="11898" y="11168"/>
                  </a:cubicBezTo>
                  <a:cubicBezTo>
                    <a:pt x="11761" y="11038"/>
                    <a:pt x="11669" y="10908"/>
                    <a:pt x="11624" y="10822"/>
                  </a:cubicBezTo>
                  <a:cubicBezTo>
                    <a:pt x="11624" y="10692"/>
                    <a:pt x="11624" y="10475"/>
                    <a:pt x="11578" y="10302"/>
                  </a:cubicBezTo>
                  <a:cubicBezTo>
                    <a:pt x="11578" y="10172"/>
                    <a:pt x="11486" y="10086"/>
                    <a:pt x="11486" y="9999"/>
                  </a:cubicBezTo>
                  <a:cubicBezTo>
                    <a:pt x="11532" y="9869"/>
                    <a:pt x="11578" y="9566"/>
                    <a:pt x="11669" y="9436"/>
                  </a:cubicBezTo>
                  <a:cubicBezTo>
                    <a:pt x="11807" y="9307"/>
                    <a:pt x="11944" y="9090"/>
                    <a:pt x="11807" y="9090"/>
                  </a:cubicBezTo>
                  <a:cubicBezTo>
                    <a:pt x="11715" y="9090"/>
                    <a:pt x="11441" y="9047"/>
                    <a:pt x="11166" y="9177"/>
                  </a:cubicBezTo>
                  <a:cubicBezTo>
                    <a:pt x="10937" y="9307"/>
                    <a:pt x="10846" y="9523"/>
                    <a:pt x="10800" y="9653"/>
                  </a:cubicBezTo>
                  <a:cubicBezTo>
                    <a:pt x="10708" y="9826"/>
                    <a:pt x="10708" y="10129"/>
                    <a:pt x="10663" y="10259"/>
                  </a:cubicBezTo>
                  <a:cubicBezTo>
                    <a:pt x="10617" y="10389"/>
                    <a:pt x="10571" y="10605"/>
                    <a:pt x="10617" y="10692"/>
                  </a:cubicBezTo>
                  <a:cubicBezTo>
                    <a:pt x="10617" y="10822"/>
                    <a:pt x="10663" y="11298"/>
                    <a:pt x="10708" y="11471"/>
                  </a:cubicBezTo>
                  <a:cubicBezTo>
                    <a:pt x="10754" y="11644"/>
                    <a:pt x="10983" y="11558"/>
                    <a:pt x="11166" y="11558"/>
                  </a:cubicBezTo>
                  <a:cubicBezTo>
                    <a:pt x="11349" y="11514"/>
                    <a:pt x="11441" y="11687"/>
                    <a:pt x="11395" y="11774"/>
                  </a:cubicBezTo>
                  <a:cubicBezTo>
                    <a:pt x="11349" y="11861"/>
                    <a:pt x="11166" y="11774"/>
                    <a:pt x="11075" y="11774"/>
                  </a:cubicBezTo>
                  <a:cubicBezTo>
                    <a:pt x="11029" y="11731"/>
                    <a:pt x="10754" y="11774"/>
                    <a:pt x="10800" y="11904"/>
                  </a:cubicBezTo>
                  <a:cubicBezTo>
                    <a:pt x="10846" y="11990"/>
                    <a:pt x="11075" y="12207"/>
                    <a:pt x="11258" y="12337"/>
                  </a:cubicBezTo>
                  <a:cubicBezTo>
                    <a:pt x="11441" y="12467"/>
                    <a:pt x="11441" y="12293"/>
                    <a:pt x="11624" y="12293"/>
                  </a:cubicBezTo>
                  <a:cubicBezTo>
                    <a:pt x="11853" y="12293"/>
                    <a:pt x="11898" y="12553"/>
                    <a:pt x="11944" y="12553"/>
                  </a:cubicBezTo>
                  <a:cubicBezTo>
                    <a:pt x="12036" y="12553"/>
                    <a:pt x="12127" y="12510"/>
                    <a:pt x="12173" y="12510"/>
                  </a:cubicBezTo>
                  <a:cubicBezTo>
                    <a:pt x="12219" y="12510"/>
                    <a:pt x="12493" y="12510"/>
                    <a:pt x="12585" y="12510"/>
                  </a:cubicBezTo>
                  <a:cubicBezTo>
                    <a:pt x="12676" y="12510"/>
                    <a:pt x="12814" y="12467"/>
                    <a:pt x="12905" y="12553"/>
                  </a:cubicBezTo>
                  <a:cubicBezTo>
                    <a:pt x="13042" y="12596"/>
                    <a:pt x="13134" y="12553"/>
                    <a:pt x="13225" y="12553"/>
                  </a:cubicBezTo>
                  <a:cubicBezTo>
                    <a:pt x="13317" y="12553"/>
                    <a:pt x="13363" y="12510"/>
                    <a:pt x="13363" y="12467"/>
                  </a:cubicBezTo>
                  <a:cubicBezTo>
                    <a:pt x="13363" y="12423"/>
                    <a:pt x="13408" y="12337"/>
                    <a:pt x="13454" y="12337"/>
                  </a:cubicBezTo>
                  <a:cubicBezTo>
                    <a:pt x="13546" y="12293"/>
                    <a:pt x="13592" y="12337"/>
                    <a:pt x="13683" y="12337"/>
                  </a:cubicBezTo>
                  <a:cubicBezTo>
                    <a:pt x="13775" y="12337"/>
                    <a:pt x="13775" y="12293"/>
                    <a:pt x="13912" y="12337"/>
                  </a:cubicBezTo>
                  <a:cubicBezTo>
                    <a:pt x="14003" y="12423"/>
                    <a:pt x="13775" y="12553"/>
                    <a:pt x="13866" y="12510"/>
                  </a:cubicBezTo>
                  <a:cubicBezTo>
                    <a:pt x="13912" y="12467"/>
                    <a:pt x="13958" y="12510"/>
                    <a:pt x="14003" y="12510"/>
                  </a:cubicBezTo>
                  <a:cubicBezTo>
                    <a:pt x="14049" y="12467"/>
                    <a:pt x="14095" y="12423"/>
                    <a:pt x="14095" y="12380"/>
                  </a:cubicBezTo>
                  <a:cubicBezTo>
                    <a:pt x="14095" y="12380"/>
                    <a:pt x="14186" y="12337"/>
                    <a:pt x="14278" y="12337"/>
                  </a:cubicBezTo>
                  <a:cubicBezTo>
                    <a:pt x="14369" y="12337"/>
                    <a:pt x="14278" y="12164"/>
                    <a:pt x="14278" y="12077"/>
                  </a:cubicBezTo>
                  <a:cubicBezTo>
                    <a:pt x="14232" y="11990"/>
                    <a:pt x="14049" y="11904"/>
                    <a:pt x="14003" y="11861"/>
                  </a:cubicBezTo>
                  <a:cubicBezTo>
                    <a:pt x="14003" y="11817"/>
                    <a:pt x="14141" y="11774"/>
                    <a:pt x="14141" y="11774"/>
                  </a:cubicBezTo>
                  <a:cubicBezTo>
                    <a:pt x="14186" y="11817"/>
                    <a:pt x="14324" y="11904"/>
                    <a:pt x="14415" y="11947"/>
                  </a:cubicBezTo>
                  <a:cubicBezTo>
                    <a:pt x="14507" y="11947"/>
                    <a:pt x="14553" y="11947"/>
                    <a:pt x="14598" y="12034"/>
                  </a:cubicBezTo>
                  <a:cubicBezTo>
                    <a:pt x="14644" y="12077"/>
                    <a:pt x="14644" y="12293"/>
                    <a:pt x="14736" y="12250"/>
                  </a:cubicBezTo>
                  <a:cubicBezTo>
                    <a:pt x="14827" y="12164"/>
                    <a:pt x="14873" y="12164"/>
                    <a:pt x="14919" y="12250"/>
                  </a:cubicBezTo>
                  <a:cubicBezTo>
                    <a:pt x="14964" y="12293"/>
                    <a:pt x="14964" y="12380"/>
                    <a:pt x="15010" y="12423"/>
                  </a:cubicBezTo>
                  <a:cubicBezTo>
                    <a:pt x="15056" y="12423"/>
                    <a:pt x="15147" y="12423"/>
                    <a:pt x="15331" y="12510"/>
                  </a:cubicBezTo>
                  <a:cubicBezTo>
                    <a:pt x="15514" y="12640"/>
                    <a:pt x="15514" y="12726"/>
                    <a:pt x="15331" y="12813"/>
                  </a:cubicBezTo>
                  <a:cubicBezTo>
                    <a:pt x="15147" y="12899"/>
                    <a:pt x="15193" y="12986"/>
                    <a:pt x="15239" y="13073"/>
                  </a:cubicBezTo>
                  <a:cubicBezTo>
                    <a:pt x="15285" y="13116"/>
                    <a:pt x="15468" y="12986"/>
                    <a:pt x="15514" y="12899"/>
                  </a:cubicBezTo>
                  <a:cubicBezTo>
                    <a:pt x="15605" y="12770"/>
                    <a:pt x="15697" y="12726"/>
                    <a:pt x="15788" y="12770"/>
                  </a:cubicBezTo>
                  <a:cubicBezTo>
                    <a:pt x="15834" y="12856"/>
                    <a:pt x="16017" y="13073"/>
                    <a:pt x="16108" y="13073"/>
                  </a:cubicBezTo>
                  <a:cubicBezTo>
                    <a:pt x="16154" y="13073"/>
                    <a:pt x="16246" y="12986"/>
                    <a:pt x="16292" y="13029"/>
                  </a:cubicBezTo>
                  <a:cubicBezTo>
                    <a:pt x="16292" y="13073"/>
                    <a:pt x="16383" y="13246"/>
                    <a:pt x="16429" y="13246"/>
                  </a:cubicBezTo>
                  <a:cubicBezTo>
                    <a:pt x="16475" y="13246"/>
                    <a:pt x="16612" y="13289"/>
                    <a:pt x="16703" y="13376"/>
                  </a:cubicBezTo>
                  <a:cubicBezTo>
                    <a:pt x="16749" y="13419"/>
                    <a:pt x="16978" y="13722"/>
                    <a:pt x="17024" y="13808"/>
                  </a:cubicBezTo>
                  <a:cubicBezTo>
                    <a:pt x="17069" y="13852"/>
                    <a:pt x="17161" y="14068"/>
                    <a:pt x="17115" y="14111"/>
                  </a:cubicBezTo>
                  <a:cubicBezTo>
                    <a:pt x="17024" y="14198"/>
                    <a:pt x="17024" y="14414"/>
                    <a:pt x="17024" y="14458"/>
                  </a:cubicBezTo>
                  <a:cubicBezTo>
                    <a:pt x="17069" y="14501"/>
                    <a:pt x="17253" y="14414"/>
                    <a:pt x="17390" y="14414"/>
                  </a:cubicBezTo>
                  <a:cubicBezTo>
                    <a:pt x="17481" y="14414"/>
                    <a:pt x="17619" y="14414"/>
                    <a:pt x="17619" y="14414"/>
                  </a:cubicBezTo>
                  <a:cubicBezTo>
                    <a:pt x="17619" y="13982"/>
                    <a:pt x="17619" y="13982"/>
                    <a:pt x="17619" y="13982"/>
                  </a:cubicBezTo>
                  <a:cubicBezTo>
                    <a:pt x="17619" y="13982"/>
                    <a:pt x="17756" y="14068"/>
                    <a:pt x="17847" y="14111"/>
                  </a:cubicBezTo>
                  <a:cubicBezTo>
                    <a:pt x="17893" y="14155"/>
                    <a:pt x="18076" y="14155"/>
                    <a:pt x="18168" y="14155"/>
                  </a:cubicBezTo>
                  <a:cubicBezTo>
                    <a:pt x="18259" y="14155"/>
                    <a:pt x="18351" y="14241"/>
                    <a:pt x="18488" y="14328"/>
                  </a:cubicBezTo>
                  <a:cubicBezTo>
                    <a:pt x="18625" y="14414"/>
                    <a:pt x="18351" y="14544"/>
                    <a:pt x="18122" y="14588"/>
                  </a:cubicBezTo>
                  <a:cubicBezTo>
                    <a:pt x="17893" y="14631"/>
                    <a:pt x="17939" y="14891"/>
                    <a:pt x="17939" y="14891"/>
                  </a:cubicBezTo>
                  <a:cubicBezTo>
                    <a:pt x="17939" y="14891"/>
                    <a:pt x="17847" y="14674"/>
                    <a:pt x="17802" y="14588"/>
                  </a:cubicBezTo>
                  <a:cubicBezTo>
                    <a:pt x="17756" y="14458"/>
                    <a:pt x="17619" y="14458"/>
                    <a:pt x="17481" y="14501"/>
                  </a:cubicBezTo>
                  <a:cubicBezTo>
                    <a:pt x="17344" y="14544"/>
                    <a:pt x="17161" y="14588"/>
                    <a:pt x="17024" y="14674"/>
                  </a:cubicBezTo>
                  <a:cubicBezTo>
                    <a:pt x="16886" y="14761"/>
                    <a:pt x="16841" y="14891"/>
                    <a:pt x="16795" y="14977"/>
                  </a:cubicBezTo>
                  <a:cubicBezTo>
                    <a:pt x="16749" y="15064"/>
                    <a:pt x="16749" y="15194"/>
                    <a:pt x="16932" y="15280"/>
                  </a:cubicBezTo>
                  <a:cubicBezTo>
                    <a:pt x="17069" y="15410"/>
                    <a:pt x="17161" y="15453"/>
                    <a:pt x="17207" y="15540"/>
                  </a:cubicBezTo>
                  <a:cubicBezTo>
                    <a:pt x="17207" y="15626"/>
                    <a:pt x="17024" y="15670"/>
                    <a:pt x="16978" y="15756"/>
                  </a:cubicBezTo>
                  <a:cubicBezTo>
                    <a:pt x="16886" y="15800"/>
                    <a:pt x="16795" y="15886"/>
                    <a:pt x="16612" y="15973"/>
                  </a:cubicBezTo>
                  <a:cubicBezTo>
                    <a:pt x="16475" y="16016"/>
                    <a:pt x="16429" y="16016"/>
                    <a:pt x="16337" y="16016"/>
                  </a:cubicBezTo>
                  <a:cubicBezTo>
                    <a:pt x="16292" y="16016"/>
                    <a:pt x="16108" y="15973"/>
                    <a:pt x="15925" y="16016"/>
                  </a:cubicBezTo>
                  <a:cubicBezTo>
                    <a:pt x="15742" y="16016"/>
                    <a:pt x="15788" y="16146"/>
                    <a:pt x="15834" y="16189"/>
                  </a:cubicBezTo>
                  <a:cubicBezTo>
                    <a:pt x="15834" y="16276"/>
                    <a:pt x="15742" y="16406"/>
                    <a:pt x="15651" y="16492"/>
                  </a:cubicBezTo>
                  <a:cubicBezTo>
                    <a:pt x="15559" y="16579"/>
                    <a:pt x="15559" y="16709"/>
                    <a:pt x="15697" y="16838"/>
                  </a:cubicBezTo>
                  <a:cubicBezTo>
                    <a:pt x="15834" y="17012"/>
                    <a:pt x="15925" y="17055"/>
                    <a:pt x="16108" y="17055"/>
                  </a:cubicBezTo>
                  <a:cubicBezTo>
                    <a:pt x="16292" y="17055"/>
                    <a:pt x="16429" y="17012"/>
                    <a:pt x="16566" y="16925"/>
                  </a:cubicBezTo>
                  <a:cubicBezTo>
                    <a:pt x="16658" y="16795"/>
                    <a:pt x="16703" y="16622"/>
                    <a:pt x="16703" y="16622"/>
                  </a:cubicBezTo>
                  <a:close/>
                  <a:moveTo>
                    <a:pt x="16246" y="17618"/>
                  </a:moveTo>
                  <a:cubicBezTo>
                    <a:pt x="16246" y="17618"/>
                    <a:pt x="16292" y="17574"/>
                    <a:pt x="16337" y="17574"/>
                  </a:cubicBezTo>
                  <a:cubicBezTo>
                    <a:pt x="16429" y="17574"/>
                    <a:pt x="16475" y="17618"/>
                    <a:pt x="16566" y="17618"/>
                  </a:cubicBezTo>
                  <a:cubicBezTo>
                    <a:pt x="16658" y="17661"/>
                    <a:pt x="16520" y="17834"/>
                    <a:pt x="16429" y="17747"/>
                  </a:cubicBezTo>
                  <a:cubicBezTo>
                    <a:pt x="16292" y="17704"/>
                    <a:pt x="16292" y="17661"/>
                    <a:pt x="16246" y="17618"/>
                  </a:cubicBezTo>
                  <a:close/>
                  <a:moveTo>
                    <a:pt x="15971" y="17791"/>
                  </a:moveTo>
                  <a:cubicBezTo>
                    <a:pt x="15834" y="17791"/>
                    <a:pt x="15788" y="17877"/>
                    <a:pt x="15834" y="17964"/>
                  </a:cubicBezTo>
                  <a:cubicBezTo>
                    <a:pt x="15834" y="18007"/>
                    <a:pt x="16063" y="18180"/>
                    <a:pt x="16154" y="18137"/>
                  </a:cubicBezTo>
                  <a:cubicBezTo>
                    <a:pt x="16246" y="18094"/>
                    <a:pt x="16246" y="17964"/>
                    <a:pt x="16200" y="17877"/>
                  </a:cubicBezTo>
                  <a:cubicBezTo>
                    <a:pt x="16200" y="17834"/>
                    <a:pt x="15971" y="17791"/>
                    <a:pt x="15971" y="17791"/>
                  </a:cubicBezTo>
                  <a:close/>
                  <a:moveTo>
                    <a:pt x="15514" y="18916"/>
                  </a:moveTo>
                  <a:cubicBezTo>
                    <a:pt x="15376" y="19046"/>
                    <a:pt x="15331" y="19133"/>
                    <a:pt x="15331" y="19219"/>
                  </a:cubicBezTo>
                  <a:cubicBezTo>
                    <a:pt x="15331" y="19306"/>
                    <a:pt x="15331" y="19479"/>
                    <a:pt x="15422" y="19522"/>
                  </a:cubicBezTo>
                  <a:cubicBezTo>
                    <a:pt x="15514" y="19566"/>
                    <a:pt x="15559" y="19652"/>
                    <a:pt x="15651" y="19609"/>
                  </a:cubicBezTo>
                  <a:cubicBezTo>
                    <a:pt x="15742" y="19566"/>
                    <a:pt x="15742" y="19436"/>
                    <a:pt x="15788" y="19306"/>
                  </a:cubicBezTo>
                  <a:cubicBezTo>
                    <a:pt x="15788" y="19176"/>
                    <a:pt x="15834" y="19133"/>
                    <a:pt x="15788" y="19003"/>
                  </a:cubicBezTo>
                  <a:cubicBezTo>
                    <a:pt x="15697" y="18873"/>
                    <a:pt x="15514" y="18916"/>
                    <a:pt x="15514" y="18916"/>
                  </a:cubicBezTo>
                  <a:close/>
                  <a:moveTo>
                    <a:pt x="14186" y="18657"/>
                  </a:moveTo>
                  <a:cubicBezTo>
                    <a:pt x="14095" y="18700"/>
                    <a:pt x="14003" y="18700"/>
                    <a:pt x="13866" y="18830"/>
                  </a:cubicBezTo>
                  <a:cubicBezTo>
                    <a:pt x="13729" y="18960"/>
                    <a:pt x="13683" y="19176"/>
                    <a:pt x="13683" y="19306"/>
                  </a:cubicBezTo>
                  <a:cubicBezTo>
                    <a:pt x="13683" y="19392"/>
                    <a:pt x="13775" y="19479"/>
                    <a:pt x="14049" y="19349"/>
                  </a:cubicBezTo>
                  <a:cubicBezTo>
                    <a:pt x="14324" y="19263"/>
                    <a:pt x="14369" y="19133"/>
                    <a:pt x="14461" y="18960"/>
                  </a:cubicBezTo>
                  <a:cubicBezTo>
                    <a:pt x="14553" y="18786"/>
                    <a:pt x="14598" y="18613"/>
                    <a:pt x="14461" y="18613"/>
                  </a:cubicBezTo>
                  <a:cubicBezTo>
                    <a:pt x="14324" y="18613"/>
                    <a:pt x="14186" y="18657"/>
                    <a:pt x="14186" y="18657"/>
                  </a:cubicBezTo>
                  <a:close/>
                  <a:moveTo>
                    <a:pt x="13088" y="15973"/>
                  </a:moveTo>
                  <a:cubicBezTo>
                    <a:pt x="13042" y="16059"/>
                    <a:pt x="13042" y="16103"/>
                    <a:pt x="13088" y="16189"/>
                  </a:cubicBezTo>
                  <a:cubicBezTo>
                    <a:pt x="13180" y="16276"/>
                    <a:pt x="13225" y="16319"/>
                    <a:pt x="13317" y="16319"/>
                  </a:cubicBezTo>
                  <a:cubicBezTo>
                    <a:pt x="13363" y="16276"/>
                    <a:pt x="13454" y="16276"/>
                    <a:pt x="13363" y="16146"/>
                  </a:cubicBezTo>
                  <a:cubicBezTo>
                    <a:pt x="13225" y="16016"/>
                    <a:pt x="13088" y="15973"/>
                    <a:pt x="13088" y="15973"/>
                  </a:cubicBezTo>
                  <a:close/>
                  <a:moveTo>
                    <a:pt x="12539" y="16276"/>
                  </a:moveTo>
                  <a:cubicBezTo>
                    <a:pt x="12402" y="16362"/>
                    <a:pt x="12402" y="16449"/>
                    <a:pt x="12402" y="16579"/>
                  </a:cubicBezTo>
                  <a:cubicBezTo>
                    <a:pt x="12447" y="16665"/>
                    <a:pt x="12447" y="16925"/>
                    <a:pt x="12447" y="17055"/>
                  </a:cubicBezTo>
                  <a:cubicBezTo>
                    <a:pt x="12447" y="17185"/>
                    <a:pt x="12402" y="17141"/>
                    <a:pt x="12447" y="17358"/>
                  </a:cubicBezTo>
                  <a:cubicBezTo>
                    <a:pt x="12493" y="17618"/>
                    <a:pt x="12493" y="17661"/>
                    <a:pt x="12493" y="17747"/>
                  </a:cubicBezTo>
                  <a:cubicBezTo>
                    <a:pt x="12493" y="17834"/>
                    <a:pt x="12402" y="17877"/>
                    <a:pt x="12310" y="18007"/>
                  </a:cubicBezTo>
                  <a:cubicBezTo>
                    <a:pt x="12173" y="18180"/>
                    <a:pt x="12081" y="18310"/>
                    <a:pt x="12173" y="18354"/>
                  </a:cubicBezTo>
                  <a:cubicBezTo>
                    <a:pt x="12310" y="18397"/>
                    <a:pt x="12356" y="18354"/>
                    <a:pt x="12493" y="18267"/>
                  </a:cubicBezTo>
                  <a:cubicBezTo>
                    <a:pt x="12631" y="18180"/>
                    <a:pt x="12768" y="18094"/>
                    <a:pt x="12768" y="18180"/>
                  </a:cubicBezTo>
                  <a:cubicBezTo>
                    <a:pt x="12768" y="18267"/>
                    <a:pt x="12814" y="18657"/>
                    <a:pt x="12951" y="18657"/>
                  </a:cubicBezTo>
                  <a:cubicBezTo>
                    <a:pt x="13042" y="18700"/>
                    <a:pt x="13271" y="18527"/>
                    <a:pt x="13317" y="18354"/>
                  </a:cubicBezTo>
                  <a:cubicBezTo>
                    <a:pt x="13408" y="18224"/>
                    <a:pt x="13500" y="18224"/>
                    <a:pt x="13546" y="18094"/>
                  </a:cubicBezTo>
                  <a:cubicBezTo>
                    <a:pt x="13637" y="17964"/>
                    <a:pt x="13500" y="17877"/>
                    <a:pt x="13637" y="17747"/>
                  </a:cubicBezTo>
                  <a:cubicBezTo>
                    <a:pt x="13775" y="17618"/>
                    <a:pt x="13820" y="17661"/>
                    <a:pt x="13912" y="17747"/>
                  </a:cubicBezTo>
                  <a:cubicBezTo>
                    <a:pt x="13958" y="17791"/>
                    <a:pt x="14095" y="17704"/>
                    <a:pt x="14141" y="17791"/>
                  </a:cubicBezTo>
                  <a:cubicBezTo>
                    <a:pt x="14141" y="17921"/>
                    <a:pt x="14049" y="18051"/>
                    <a:pt x="14232" y="18051"/>
                  </a:cubicBezTo>
                  <a:cubicBezTo>
                    <a:pt x="14461" y="18051"/>
                    <a:pt x="14507" y="18007"/>
                    <a:pt x="14598" y="18051"/>
                  </a:cubicBezTo>
                  <a:cubicBezTo>
                    <a:pt x="14736" y="18137"/>
                    <a:pt x="14873" y="18051"/>
                    <a:pt x="14919" y="17921"/>
                  </a:cubicBezTo>
                  <a:cubicBezTo>
                    <a:pt x="15010" y="17791"/>
                    <a:pt x="14964" y="17704"/>
                    <a:pt x="14873" y="17618"/>
                  </a:cubicBezTo>
                  <a:cubicBezTo>
                    <a:pt x="14736" y="17531"/>
                    <a:pt x="14644" y="17574"/>
                    <a:pt x="14507" y="17574"/>
                  </a:cubicBezTo>
                  <a:cubicBezTo>
                    <a:pt x="14369" y="17618"/>
                    <a:pt x="14369" y="17661"/>
                    <a:pt x="14324" y="17444"/>
                  </a:cubicBezTo>
                  <a:cubicBezTo>
                    <a:pt x="14324" y="17228"/>
                    <a:pt x="14232" y="17141"/>
                    <a:pt x="14095" y="17098"/>
                  </a:cubicBezTo>
                  <a:cubicBezTo>
                    <a:pt x="14003" y="17012"/>
                    <a:pt x="13912" y="17055"/>
                    <a:pt x="13775" y="16925"/>
                  </a:cubicBezTo>
                  <a:cubicBezTo>
                    <a:pt x="13592" y="16838"/>
                    <a:pt x="13592" y="16752"/>
                    <a:pt x="13408" y="16752"/>
                  </a:cubicBezTo>
                  <a:cubicBezTo>
                    <a:pt x="13271" y="16795"/>
                    <a:pt x="13134" y="16622"/>
                    <a:pt x="13134" y="16622"/>
                  </a:cubicBezTo>
                  <a:cubicBezTo>
                    <a:pt x="13134" y="16622"/>
                    <a:pt x="12997" y="16709"/>
                    <a:pt x="12951" y="16752"/>
                  </a:cubicBezTo>
                  <a:cubicBezTo>
                    <a:pt x="12905" y="16795"/>
                    <a:pt x="12859" y="16622"/>
                    <a:pt x="12814" y="16535"/>
                  </a:cubicBezTo>
                  <a:cubicBezTo>
                    <a:pt x="12768" y="16492"/>
                    <a:pt x="12814" y="16362"/>
                    <a:pt x="12859" y="16406"/>
                  </a:cubicBezTo>
                  <a:cubicBezTo>
                    <a:pt x="12951" y="16492"/>
                    <a:pt x="13042" y="16406"/>
                    <a:pt x="12997" y="16319"/>
                  </a:cubicBezTo>
                  <a:cubicBezTo>
                    <a:pt x="12997" y="16276"/>
                    <a:pt x="12859" y="16016"/>
                    <a:pt x="12768" y="16103"/>
                  </a:cubicBezTo>
                  <a:cubicBezTo>
                    <a:pt x="12676" y="16146"/>
                    <a:pt x="12768" y="16232"/>
                    <a:pt x="12676" y="16232"/>
                  </a:cubicBezTo>
                  <a:cubicBezTo>
                    <a:pt x="12631" y="16232"/>
                    <a:pt x="12539" y="16276"/>
                    <a:pt x="12539" y="16276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1" name="Google Shape;4921;g21c91014dda_0_4930"/>
            <p:cNvSpPr/>
            <p:nvPr/>
          </p:nvSpPr>
          <p:spPr>
            <a:xfrm>
              <a:off x="7731959" y="5954486"/>
              <a:ext cx="331271" cy="146219"/>
            </a:xfrm>
            <a:custGeom>
              <a:avLst/>
              <a:gdLst/>
              <a:ahLst/>
              <a:cxnLst/>
              <a:rect l="l" t="t" r="r" b="b"/>
              <a:pathLst>
                <a:path w="20181" h="19860" extrusionOk="0">
                  <a:moveTo>
                    <a:pt x="5940" y="12189"/>
                  </a:moveTo>
                  <a:cubicBezTo>
                    <a:pt x="5400" y="12189"/>
                    <a:pt x="5400" y="12189"/>
                    <a:pt x="4860" y="10989"/>
                  </a:cubicBezTo>
                  <a:cubicBezTo>
                    <a:pt x="4320" y="9789"/>
                    <a:pt x="2700" y="6189"/>
                    <a:pt x="2700" y="4989"/>
                  </a:cubicBezTo>
                  <a:cubicBezTo>
                    <a:pt x="2700" y="4989"/>
                    <a:pt x="1620" y="3789"/>
                    <a:pt x="1620" y="3789"/>
                  </a:cubicBezTo>
                  <a:cubicBezTo>
                    <a:pt x="1620" y="3789"/>
                    <a:pt x="0" y="9789"/>
                    <a:pt x="0" y="12189"/>
                  </a:cubicBezTo>
                  <a:cubicBezTo>
                    <a:pt x="0" y="13389"/>
                    <a:pt x="2160" y="14589"/>
                    <a:pt x="2700" y="15789"/>
                  </a:cubicBezTo>
                  <a:cubicBezTo>
                    <a:pt x="3240" y="15789"/>
                    <a:pt x="4320" y="16989"/>
                    <a:pt x="4860" y="16989"/>
                  </a:cubicBezTo>
                  <a:cubicBezTo>
                    <a:pt x="5400" y="18189"/>
                    <a:pt x="5940" y="16989"/>
                    <a:pt x="6480" y="16989"/>
                  </a:cubicBezTo>
                  <a:cubicBezTo>
                    <a:pt x="6480" y="16989"/>
                    <a:pt x="6480" y="16989"/>
                    <a:pt x="6480" y="16989"/>
                  </a:cubicBezTo>
                  <a:cubicBezTo>
                    <a:pt x="7560" y="16989"/>
                    <a:pt x="8640" y="13389"/>
                    <a:pt x="10800" y="16989"/>
                  </a:cubicBezTo>
                  <a:cubicBezTo>
                    <a:pt x="13500" y="19389"/>
                    <a:pt x="14580" y="20589"/>
                    <a:pt x="16200" y="19389"/>
                  </a:cubicBezTo>
                  <a:cubicBezTo>
                    <a:pt x="18360" y="16989"/>
                    <a:pt x="15660" y="7389"/>
                    <a:pt x="17820" y="6189"/>
                  </a:cubicBezTo>
                  <a:cubicBezTo>
                    <a:pt x="19440" y="3789"/>
                    <a:pt x="21600" y="-1011"/>
                    <a:pt x="18900" y="189"/>
                  </a:cubicBezTo>
                  <a:cubicBezTo>
                    <a:pt x="16740" y="189"/>
                    <a:pt x="16740" y="189"/>
                    <a:pt x="14040" y="4989"/>
                  </a:cubicBezTo>
                  <a:cubicBezTo>
                    <a:pt x="11880" y="8589"/>
                    <a:pt x="10800" y="9789"/>
                    <a:pt x="8640" y="9789"/>
                  </a:cubicBezTo>
                  <a:cubicBezTo>
                    <a:pt x="7560" y="9789"/>
                    <a:pt x="6480" y="10989"/>
                    <a:pt x="5940" y="12189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2" name="Google Shape;4922;g21c91014dda_0_4930"/>
            <p:cNvSpPr/>
            <p:nvPr/>
          </p:nvSpPr>
          <p:spPr>
            <a:xfrm>
              <a:off x="7724361" y="5766804"/>
              <a:ext cx="596534" cy="905378"/>
            </a:xfrm>
            <a:custGeom>
              <a:avLst/>
              <a:gdLst/>
              <a:ahLst/>
              <a:cxnLst/>
              <a:rect l="l" t="t" r="r" b="b"/>
              <a:pathLst>
                <a:path w="21120" h="21070" extrusionOk="0">
                  <a:moveTo>
                    <a:pt x="4411" y="8901"/>
                  </a:moveTo>
                  <a:cubicBezTo>
                    <a:pt x="4411" y="8901"/>
                    <a:pt x="4411" y="8901"/>
                    <a:pt x="4411" y="8901"/>
                  </a:cubicBezTo>
                  <a:cubicBezTo>
                    <a:pt x="5350" y="9313"/>
                    <a:pt x="6915" y="8695"/>
                    <a:pt x="8167" y="8695"/>
                  </a:cubicBezTo>
                  <a:cubicBezTo>
                    <a:pt x="9106" y="8695"/>
                    <a:pt x="9732" y="8490"/>
                    <a:pt x="10672" y="8284"/>
                  </a:cubicBezTo>
                  <a:cubicBezTo>
                    <a:pt x="11298" y="8078"/>
                    <a:pt x="11924" y="7667"/>
                    <a:pt x="12863" y="7667"/>
                  </a:cubicBezTo>
                  <a:cubicBezTo>
                    <a:pt x="14115" y="7461"/>
                    <a:pt x="15054" y="7255"/>
                    <a:pt x="15367" y="6844"/>
                  </a:cubicBezTo>
                  <a:cubicBezTo>
                    <a:pt x="15680" y="6638"/>
                    <a:pt x="15993" y="6433"/>
                    <a:pt x="15367" y="5815"/>
                  </a:cubicBezTo>
                  <a:cubicBezTo>
                    <a:pt x="14428" y="5198"/>
                    <a:pt x="14428" y="4787"/>
                    <a:pt x="14428" y="4170"/>
                  </a:cubicBezTo>
                  <a:cubicBezTo>
                    <a:pt x="14428" y="3758"/>
                    <a:pt x="15054" y="3347"/>
                    <a:pt x="15054" y="2524"/>
                  </a:cubicBezTo>
                  <a:cubicBezTo>
                    <a:pt x="15054" y="1701"/>
                    <a:pt x="14741" y="1290"/>
                    <a:pt x="15054" y="673"/>
                  </a:cubicBezTo>
                  <a:cubicBezTo>
                    <a:pt x="15367" y="261"/>
                    <a:pt x="15680" y="-356"/>
                    <a:pt x="16306" y="261"/>
                  </a:cubicBezTo>
                  <a:cubicBezTo>
                    <a:pt x="16932" y="878"/>
                    <a:pt x="17245" y="878"/>
                    <a:pt x="17245" y="1290"/>
                  </a:cubicBezTo>
                  <a:cubicBezTo>
                    <a:pt x="17558" y="1907"/>
                    <a:pt x="17558" y="3141"/>
                    <a:pt x="17872" y="3347"/>
                  </a:cubicBezTo>
                  <a:cubicBezTo>
                    <a:pt x="18185" y="3553"/>
                    <a:pt x="19124" y="2318"/>
                    <a:pt x="20063" y="2524"/>
                  </a:cubicBezTo>
                  <a:cubicBezTo>
                    <a:pt x="21002" y="2524"/>
                    <a:pt x="21315" y="3347"/>
                    <a:pt x="21002" y="3758"/>
                  </a:cubicBezTo>
                  <a:cubicBezTo>
                    <a:pt x="20689" y="4375"/>
                    <a:pt x="20689" y="5198"/>
                    <a:pt x="20063" y="5404"/>
                  </a:cubicBezTo>
                  <a:cubicBezTo>
                    <a:pt x="19437" y="5610"/>
                    <a:pt x="18498" y="5404"/>
                    <a:pt x="18185" y="6021"/>
                  </a:cubicBezTo>
                  <a:cubicBezTo>
                    <a:pt x="18185" y="6433"/>
                    <a:pt x="18185" y="7050"/>
                    <a:pt x="18185" y="7461"/>
                  </a:cubicBezTo>
                  <a:cubicBezTo>
                    <a:pt x="18185" y="7873"/>
                    <a:pt x="17245" y="9313"/>
                    <a:pt x="16619" y="9930"/>
                  </a:cubicBezTo>
                  <a:cubicBezTo>
                    <a:pt x="15680" y="10341"/>
                    <a:pt x="13176" y="11987"/>
                    <a:pt x="12237" y="12810"/>
                  </a:cubicBezTo>
                  <a:cubicBezTo>
                    <a:pt x="10985" y="13427"/>
                    <a:pt x="10045" y="13427"/>
                    <a:pt x="8793" y="14455"/>
                  </a:cubicBezTo>
                  <a:cubicBezTo>
                    <a:pt x="7541" y="15484"/>
                    <a:pt x="6915" y="15690"/>
                    <a:pt x="7228" y="16924"/>
                  </a:cubicBezTo>
                  <a:cubicBezTo>
                    <a:pt x="7228" y="17953"/>
                    <a:pt x="6289" y="18981"/>
                    <a:pt x="5976" y="19598"/>
                  </a:cubicBezTo>
                  <a:cubicBezTo>
                    <a:pt x="5663" y="20010"/>
                    <a:pt x="5663" y="20421"/>
                    <a:pt x="5350" y="20833"/>
                  </a:cubicBezTo>
                  <a:cubicBezTo>
                    <a:pt x="4724" y="21244"/>
                    <a:pt x="3785" y="21038"/>
                    <a:pt x="3158" y="20833"/>
                  </a:cubicBezTo>
                  <a:cubicBezTo>
                    <a:pt x="2532" y="20627"/>
                    <a:pt x="1593" y="21038"/>
                    <a:pt x="1280" y="20627"/>
                  </a:cubicBezTo>
                  <a:cubicBezTo>
                    <a:pt x="1280" y="20215"/>
                    <a:pt x="1280" y="19598"/>
                    <a:pt x="654" y="18981"/>
                  </a:cubicBezTo>
                  <a:cubicBezTo>
                    <a:pt x="28" y="18570"/>
                    <a:pt x="-285" y="17747"/>
                    <a:pt x="341" y="16924"/>
                  </a:cubicBezTo>
                  <a:cubicBezTo>
                    <a:pt x="967" y="16307"/>
                    <a:pt x="1906" y="15484"/>
                    <a:pt x="2219" y="14867"/>
                  </a:cubicBezTo>
                  <a:cubicBezTo>
                    <a:pt x="2532" y="14250"/>
                    <a:pt x="3472" y="13221"/>
                    <a:pt x="4098" y="13015"/>
                  </a:cubicBezTo>
                  <a:cubicBezTo>
                    <a:pt x="5037" y="12604"/>
                    <a:pt x="5976" y="13633"/>
                    <a:pt x="6602" y="12604"/>
                  </a:cubicBezTo>
                  <a:cubicBezTo>
                    <a:pt x="6915" y="11370"/>
                    <a:pt x="8167" y="10958"/>
                    <a:pt x="8167" y="10958"/>
                  </a:cubicBezTo>
                  <a:cubicBezTo>
                    <a:pt x="8167" y="10958"/>
                    <a:pt x="6289" y="11575"/>
                    <a:pt x="5663" y="11781"/>
                  </a:cubicBezTo>
                  <a:cubicBezTo>
                    <a:pt x="5037" y="11781"/>
                    <a:pt x="3785" y="11781"/>
                    <a:pt x="2845" y="11987"/>
                  </a:cubicBezTo>
                  <a:lnTo>
                    <a:pt x="4411" y="8901"/>
                  </a:ln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3" name="Google Shape;4923;g21c91014dda_0_4930"/>
            <p:cNvSpPr/>
            <p:nvPr/>
          </p:nvSpPr>
          <p:spPr>
            <a:xfrm>
              <a:off x="7192267" y="5892385"/>
              <a:ext cx="654426" cy="576112"/>
            </a:xfrm>
            <a:custGeom>
              <a:avLst/>
              <a:gdLst/>
              <a:ahLst/>
              <a:cxnLst/>
              <a:rect l="l" t="t" r="r" b="b"/>
              <a:pathLst>
                <a:path w="21600" h="21026" extrusionOk="0">
                  <a:moveTo>
                    <a:pt x="8173" y="716"/>
                  </a:moveTo>
                  <a:cubicBezTo>
                    <a:pt x="8173" y="1038"/>
                    <a:pt x="9049" y="1038"/>
                    <a:pt x="9924" y="1683"/>
                  </a:cubicBezTo>
                  <a:cubicBezTo>
                    <a:pt x="11092" y="2650"/>
                    <a:pt x="10800" y="2972"/>
                    <a:pt x="11384" y="1683"/>
                  </a:cubicBezTo>
                  <a:cubicBezTo>
                    <a:pt x="12259" y="393"/>
                    <a:pt x="13135" y="-574"/>
                    <a:pt x="13719" y="393"/>
                  </a:cubicBezTo>
                  <a:cubicBezTo>
                    <a:pt x="14595" y="1360"/>
                    <a:pt x="14886" y="2327"/>
                    <a:pt x="14595" y="3295"/>
                  </a:cubicBezTo>
                  <a:cubicBezTo>
                    <a:pt x="14303" y="3939"/>
                    <a:pt x="13719" y="5551"/>
                    <a:pt x="13719" y="5551"/>
                  </a:cubicBezTo>
                  <a:cubicBezTo>
                    <a:pt x="13719" y="5551"/>
                    <a:pt x="15178" y="3295"/>
                    <a:pt x="15470" y="4907"/>
                  </a:cubicBezTo>
                  <a:cubicBezTo>
                    <a:pt x="16054" y="6519"/>
                    <a:pt x="16638" y="7163"/>
                    <a:pt x="17222" y="7486"/>
                  </a:cubicBezTo>
                  <a:cubicBezTo>
                    <a:pt x="17805" y="8130"/>
                    <a:pt x="18389" y="8130"/>
                    <a:pt x="19265" y="8775"/>
                  </a:cubicBezTo>
                  <a:cubicBezTo>
                    <a:pt x="19849" y="9420"/>
                    <a:pt x="20724" y="8775"/>
                    <a:pt x="21600" y="9420"/>
                  </a:cubicBezTo>
                  <a:cubicBezTo>
                    <a:pt x="20141" y="14256"/>
                    <a:pt x="20141" y="14256"/>
                    <a:pt x="20141" y="14256"/>
                  </a:cubicBezTo>
                  <a:cubicBezTo>
                    <a:pt x="19849" y="14256"/>
                    <a:pt x="19849" y="14256"/>
                    <a:pt x="19557" y="14256"/>
                  </a:cubicBezTo>
                  <a:cubicBezTo>
                    <a:pt x="18973" y="14578"/>
                    <a:pt x="17805" y="16835"/>
                    <a:pt x="16930" y="17480"/>
                  </a:cubicBezTo>
                  <a:cubicBezTo>
                    <a:pt x="16054" y="18447"/>
                    <a:pt x="14011" y="19736"/>
                    <a:pt x="13719" y="20059"/>
                  </a:cubicBezTo>
                  <a:cubicBezTo>
                    <a:pt x="13135" y="20381"/>
                    <a:pt x="11092" y="21026"/>
                    <a:pt x="11092" y="21026"/>
                  </a:cubicBezTo>
                  <a:cubicBezTo>
                    <a:pt x="11092" y="21026"/>
                    <a:pt x="8173" y="19414"/>
                    <a:pt x="7297" y="18769"/>
                  </a:cubicBezTo>
                  <a:cubicBezTo>
                    <a:pt x="6422" y="18447"/>
                    <a:pt x="5546" y="14578"/>
                    <a:pt x="4670" y="11999"/>
                  </a:cubicBezTo>
                  <a:cubicBezTo>
                    <a:pt x="4086" y="9742"/>
                    <a:pt x="2043" y="8130"/>
                    <a:pt x="584" y="9420"/>
                  </a:cubicBezTo>
                  <a:cubicBezTo>
                    <a:pt x="292" y="9742"/>
                    <a:pt x="292" y="9742"/>
                    <a:pt x="292" y="9742"/>
                  </a:cubicBezTo>
                  <a:cubicBezTo>
                    <a:pt x="0" y="5874"/>
                    <a:pt x="0" y="5874"/>
                    <a:pt x="0" y="5874"/>
                  </a:cubicBezTo>
                  <a:cubicBezTo>
                    <a:pt x="4086" y="5229"/>
                    <a:pt x="4086" y="5229"/>
                    <a:pt x="4086" y="5229"/>
                  </a:cubicBezTo>
                  <a:cubicBezTo>
                    <a:pt x="6130" y="1683"/>
                    <a:pt x="6130" y="1683"/>
                    <a:pt x="6130" y="1683"/>
                  </a:cubicBezTo>
                  <a:lnTo>
                    <a:pt x="8173" y="716"/>
                  </a:ln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4" name="Google Shape;4924;g21c91014dda_0_4930"/>
            <p:cNvSpPr/>
            <p:nvPr/>
          </p:nvSpPr>
          <p:spPr>
            <a:xfrm>
              <a:off x="6582179" y="3759466"/>
              <a:ext cx="2432538" cy="1832975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0" y="14"/>
                  </a:moveTo>
                  <a:cubicBezTo>
                    <a:pt x="550" y="1883"/>
                    <a:pt x="550" y="1883"/>
                    <a:pt x="550" y="1883"/>
                  </a:cubicBezTo>
                  <a:cubicBezTo>
                    <a:pt x="943" y="1675"/>
                    <a:pt x="943" y="1675"/>
                    <a:pt x="943" y="1675"/>
                  </a:cubicBezTo>
                  <a:cubicBezTo>
                    <a:pt x="1257" y="2714"/>
                    <a:pt x="1257" y="2714"/>
                    <a:pt x="1257" y="2714"/>
                  </a:cubicBezTo>
                  <a:cubicBezTo>
                    <a:pt x="943" y="3233"/>
                    <a:pt x="943" y="3233"/>
                    <a:pt x="943" y="3233"/>
                  </a:cubicBezTo>
                  <a:cubicBezTo>
                    <a:pt x="1807" y="2922"/>
                    <a:pt x="1807" y="2922"/>
                    <a:pt x="1807" y="2922"/>
                  </a:cubicBezTo>
                  <a:cubicBezTo>
                    <a:pt x="2042" y="3337"/>
                    <a:pt x="2042" y="3337"/>
                    <a:pt x="2042" y="3337"/>
                  </a:cubicBezTo>
                  <a:cubicBezTo>
                    <a:pt x="1964" y="4583"/>
                    <a:pt x="1964" y="4583"/>
                    <a:pt x="1964" y="4583"/>
                  </a:cubicBezTo>
                  <a:cubicBezTo>
                    <a:pt x="2356" y="4895"/>
                    <a:pt x="2356" y="4895"/>
                    <a:pt x="2356" y="4895"/>
                  </a:cubicBezTo>
                  <a:cubicBezTo>
                    <a:pt x="2749" y="4895"/>
                    <a:pt x="2749" y="4895"/>
                    <a:pt x="2749" y="4895"/>
                  </a:cubicBezTo>
                  <a:cubicBezTo>
                    <a:pt x="3142" y="6556"/>
                    <a:pt x="3142" y="6556"/>
                    <a:pt x="3142" y="6556"/>
                  </a:cubicBezTo>
                  <a:cubicBezTo>
                    <a:pt x="3377" y="7595"/>
                    <a:pt x="3377" y="7595"/>
                    <a:pt x="3377" y="7595"/>
                  </a:cubicBezTo>
                  <a:cubicBezTo>
                    <a:pt x="3613" y="8114"/>
                    <a:pt x="3613" y="8114"/>
                    <a:pt x="3613" y="8114"/>
                  </a:cubicBezTo>
                  <a:cubicBezTo>
                    <a:pt x="4241" y="8114"/>
                    <a:pt x="4241" y="8114"/>
                    <a:pt x="4241" y="8114"/>
                  </a:cubicBezTo>
                  <a:cubicBezTo>
                    <a:pt x="4163" y="8529"/>
                    <a:pt x="4163" y="8529"/>
                    <a:pt x="4163" y="8529"/>
                  </a:cubicBezTo>
                  <a:cubicBezTo>
                    <a:pt x="4870" y="8945"/>
                    <a:pt x="4870" y="8945"/>
                    <a:pt x="4870" y="8945"/>
                  </a:cubicBezTo>
                  <a:cubicBezTo>
                    <a:pt x="4870" y="10087"/>
                    <a:pt x="4870" y="10087"/>
                    <a:pt x="4870" y="10087"/>
                  </a:cubicBezTo>
                  <a:cubicBezTo>
                    <a:pt x="5105" y="11125"/>
                    <a:pt x="5105" y="11125"/>
                    <a:pt x="5105" y="11125"/>
                  </a:cubicBezTo>
                  <a:cubicBezTo>
                    <a:pt x="4477" y="11125"/>
                    <a:pt x="4477" y="11125"/>
                    <a:pt x="4477" y="11125"/>
                  </a:cubicBezTo>
                  <a:cubicBezTo>
                    <a:pt x="3535" y="11645"/>
                    <a:pt x="3535" y="11645"/>
                    <a:pt x="3535" y="11645"/>
                  </a:cubicBezTo>
                  <a:cubicBezTo>
                    <a:pt x="2906" y="11645"/>
                    <a:pt x="2906" y="11645"/>
                    <a:pt x="2906" y="11645"/>
                  </a:cubicBezTo>
                  <a:cubicBezTo>
                    <a:pt x="2121" y="11229"/>
                    <a:pt x="2121" y="11229"/>
                    <a:pt x="2121" y="11229"/>
                  </a:cubicBezTo>
                  <a:cubicBezTo>
                    <a:pt x="2513" y="12164"/>
                    <a:pt x="2513" y="12164"/>
                    <a:pt x="2513" y="12164"/>
                  </a:cubicBezTo>
                  <a:cubicBezTo>
                    <a:pt x="1649" y="12164"/>
                    <a:pt x="1649" y="12164"/>
                    <a:pt x="1649" y="12164"/>
                  </a:cubicBezTo>
                  <a:cubicBezTo>
                    <a:pt x="1649" y="12164"/>
                    <a:pt x="2042" y="12683"/>
                    <a:pt x="2042" y="12787"/>
                  </a:cubicBezTo>
                  <a:cubicBezTo>
                    <a:pt x="2042" y="12995"/>
                    <a:pt x="1649" y="13410"/>
                    <a:pt x="1649" y="13410"/>
                  </a:cubicBezTo>
                  <a:cubicBezTo>
                    <a:pt x="2121" y="14448"/>
                    <a:pt x="2121" y="14448"/>
                    <a:pt x="2121" y="14448"/>
                  </a:cubicBezTo>
                  <a:cubicBezTo>
                    <a:pt x="2828" y="14864"/>
                    <a:pt x="2828" y="14864"/>
                    <a:pt x="2828" y="14864"/>
                  </a:cubicBezTo>
                  <a:cubicBezTo>
                    <a:pt x="3220" y="15279"/>
                    <a:pt x="3220" y="15279"/>
                    <a:pt x="3220" y="15279"/>
                  </a:cubicBezTo>
                  <a:cubicBezTo>
                    <a:pt x="3456" y="16422"/>
                    <a:pt x="3456" y="16422"/>
                    <a:pt x="3456" y="16422"/>
                  </a:cubicBezTo>
                  <a:cubicBezTo>
                    <a:pt x="3849" y="15591"/>
                    <a:pt x="3849" y="15591"/>
                    <a:pt x="3849" y="15591"/>
                  </a:cubicBezTo>
                  <a:cubicBezTo>
                    <a:pt x="4320" y="17148"/>
                    <a:pt x="4320" y="17148"/>
                    <a:pt x="4320" y="17148"/>
                  </a:cubicBezTo>
                  <a:cubicBezTo>
                    <a:pt x="4870" y="17252"/>
                    <a:pt x="4870" y="17252"/>
                    <a:pt x="4870" y="17252"/>
                  </a:cubicBezTo>
                  <a:cubicBezTo>
                    <a:pt x="5498" y="16525"/>
                    <a:pt x="5498" y="16525"/>
                    <a:pt x="5498" y="16525"/>
                  </a:cubicBezTo>
                  <a:cubicBezTo>
                    <a:pt x="6519" y="17356"/>
                    <a:pt x="6519" y="17356"/>
                    <a:pt x="6519" y="17356"/>
                  </a:cubicBezTo>
                  <a:cubicBezTo>
                    <a:pt x="6519" y="15487"/>
                    <a:pt x="6519" y="15487"/>
                    <a:pt x="6519" y="15487"/>
                  </a:cubicBezTo>
                  <a:cubicBezTo>
                    <a:pt x="7383" y="16006"/>
                    <a:pt x="7383" y="16006"/>
                    <a:pt x="7383" y="16006"/>
                  </a:cubicBezTo>
                  <a:cubicBezTo>
                    <a:pt x="12881" y="11748"/>
                    <a:pt x="12881" y="11748"/>
                    <a:pt x="12881" y="11748"/>
                  </a:cubicBezTo>
                  <a:cubicBezTo>
                    <a:pt x="13353" y="12683"/>
                    <a:pt x="13353" y="12683"/>
                    <a:pt x="13353" y="12683"/>
                  </a:cubicBezTo>
                  <a:cubicBezTo>
                    <a:pt x="13431" y="12579"/>
                    <a:pt x="13510" y="12579"/>
                    <a:pt x="13510" y="12475"/>
                  </a:cubicBezTo>
                  <a:cubicBezTo>
                    <a:pt x="13588" y="12268"/>
                    <a:pt x="13981" y="10502"/>
                    <a:pt x="13981" y="10295"/>
                  </a:cubicBezTo>
                  <a:cubicBezTo>
                    <a:pt x="13981" y="10087"/>
                    <a:pt x="13588" y="9983"/>
                    <a:pt x="13353" y="9983"/>
                  </a:cubicBezTo>
                  <a:cubicBezTo>
                    <a:pt x="13196" y="9983"/>
                    <a:pt x="13196" y="9879"/>
                    <a:pt x="13196" y="9775"/>
                  </a:cubicBezTo>
                  <a:cubicBezTo>
                    <a:pt x="13274" y="9568"/>
                    <a:pt x="13117" y="9256"/>
                    <a:pt x="13117" y="9048"/>
                  </a:cubicBezTo>
                  <a:cubicBezTo>
                    <a:pt x="13117" y="8841"/>
                    <a:pt x="12881" y="8425"/>
                    <a:pt x="12803" y="8322"/>
                  </a:cubicBezTo>
                  <a:cubicBezTo>
                    <a:pt x="12724" y="8218"/>
                    <a:pt x="12410" y="8114"/>
                    <a:pt x="12175" y="8114"/>
                  </a:cubicBezTo>
                  <a:cubicBezTo>
                    <a:pt x="11860" y="8010"/>
                    <a:pt x="11782" y="7906"/>
                    <a:pt x="11625" y="8114"/>
                  </a:cubicBezTo>
                  <a:cubicBezTo>
                    <a:pt x="11468" y="8322"/>
                    <a:pt x="11311" y="8841"/>
                    <a:pt x="11311" y="8841"/>
                  </a:cubicBezTo>
                  <a:cubicBezTo>
                    <a:pt x="11311" y="8841"/>
                    <a:pt x="11311" y="8425"/>
                    <a:pt x="11232" y="8114"/>
                  </a:cubicBezTo>
                  <a:cubicBezTo>
                    <a:pt x="11232" y="7802"/>
                    <a:pt x="10682" y="7698"/>
                    <a:pt x="10525" y="8010"/>
                  </a:cubicBezTo>
                  <a:cubicBezTo>
                    <a:pt x="10368" y="8322"/>
                    <a:pt x="9975" y="8945"/>
                    <a:pt x="9818" y="9152"/>
                  </a:cubicBezTo>
                  <a:cubicBezTo>
                    <a:pt x="9661" y="9464"/>
                    <a:pt x="9661" y="9775"/>
                    <a:pt x="9504" y="10191"/>
                  </a:cubicBezTo>
                  <a:cubicBezTo>
                    <a:pt x="9347" y="10502"/>
                    <a:pt x="9190" y="10398"/>
                    <a:pt x="9111" y="10710"/>
                  </a:cubicBezTo>
                  <a:cubicBezTo>
                    <a:pt x="9033" y="11022"/>
                    <a:pt x="9033" y="11437"/>
                    <a:pt x="9033" y="11437"/>
                  </a:cubicBezTo>
                  <a:cubicBezTo>
                    <a:pt x="9033" y="11437"/>
                    <a:pt x="8876" y="10918"/>
                    <a:pt x="8876" y="10502"/>
                  </a:cubicBezTo>
                  <a:cubicBezTo>
                    <a:pt x="8876" y="10191"/>
                    <a:pt x="9190" y="9879"/>
                    <a:pt x="9425" y="9672"/>
                  </a:cubicBezTo>
                  <a:cubicBezTo>
                    <a:pt x="9583" y="9464"/>
                    <a:pt x="9740" y="8945"/>
                    <a:pt x="9740" y="8841"/>
                  </a:cubicBezTo>
                  <a:cubicBezTo>
                    <a:pt x="9818" y="8633"/>
                    <a:pt x="9268" y="9256"/>
                    <a:pt x="9268" y="9256"/>
                  </a:cubicBezTo>
                  <a:cubicBezTo>
                    <a:pt x="9268" y="9256"/>
                    <a:pt x="9897" y="8218"/>
                    <a:pt x="10054" y="7906"/>
                  </a:cubicBezTo>
                  <a:cubicBezTo>
                    <a:pt x="10132" y="7698"/>
                    <a:pt x="10447" y="7387"/>
                    <a:pt x="10447" y="7179"/>
                  </a:cubicBezTo>
                  <a:cubicBezTo>
                    <a:pt x="10447" y="6972"/>
                    <a:pt x="10289" y="7075"/>
                    <a:pt x="9975" y="7075"/>
                  </a:cubicBezTo>
                  <a:cubicBezTo>
                    <a:pt x="9661" y="7075"/>
                    <a:pt x="9740" y="6868"/>
                    <a:pt x="9583" y="6972"/>
                  </a:cubicBezTo>
                  <a:cubicBezTo>
                    <a:pt x="9425" y="6972"/>
                    <a:pt x="9268" y="7387"/>
                    <a:pt x="9033" y="7387"/>
                  </a:cubicBezTo>
                  <a:cubicBezTo>
                    <a:pt x="8797" y="7387"/>
                    <a:pt x="8719" y="7075"/>
                    <a:pt x="8640" y="7075"/>
                  </a:cubicBezTo>
                  <a:cubicBezTo>
                    <a:pt x="8561" y="7075"/>
                    <a:pt x="8483" y="7179"/>
                    <a:pt x="8169" y="7387"/>
                  </a:cubicBezTo>
                  <a:cubicBezTo>
                    <a:pt x="7933" y="7698"/>
                    <a:pt x="7855" y="7491"/>
                    <a:pt x="7697" y="7595"/>
                  </a:cubicBezTo>
                  <a:cubicBezTo>
                    <a:pt x="7540" y="7698"/>
                    <a:pt x="7383" y="7906"/>
                    <a:pt x="7383" y="7802"/>
                  </a:cubicBezTo>
                  <a:cubicBezTo>
                    <a:pt x="7383" y="7698"/>
                    <a:pt x="7148" y="7179"/>
                    <a:pt x="7069" y="7075"/>
                  </a:cubicBezTo>
                  <a:cubicBezTo>
                    <a:pt x="6991" y="6868"/>
                    <a:pt x="6833" y="6868"/>
                    <a:pt x="6519" y="6868"/>
                  </a:cubicBezTo>
                  <a:cubicBezTo>
                    <a:pt x="6284" y="6868"/>
                    <a:pt x="6048" y="6660"/>
                    <a:pt x="5891" y="6556"/>
                  </a:cubicBezTo>
                  <a:cubicBezTo>
                    <a:pt x="5655" y="6452"/>
                    <a:pt x="5341" y="6452"/>
                    <a:pt x="5105" y="6245"/>
                  </a:cubicBezTo>
                  <a:cubicBezTo>
                    <a:pt x="4870" y="6141"/>
                    <a:pt x="4634" y="5933"/>
                    <a:pt x="4634" y="5933"/>
                  </a:cubicBezTo>
                  <a:cubicBezTo>
                    <a:pt x="4634" y="5933"/>
                    <a:pt x="4948" y="5829"/>
                    <a:pt x="5027" y="5829"/>
                  </a:cubicBezTo>
                  <a:cubicBezTo>
                    <a:pt x="5027" y="5829"/>
                    <a:pt x="5263" y="5414"/>
                    <a:pt x="5263" y="5206"/>
                  </a:cubicBezTo>
                  <a:cubicBezTo>
                    <a:pt x="5263" y="4998"/>
                    <a:pt x="5263" y="4895"/>
                    <a:pt x="4948" y="4895"/>
                  </a:cubicBezTo>
                  <a:cubicBezTo>
                    <a:pt x="4634" y="4895"/>
                    <a:pt x="4713" y="4895"/>
                    <a:pt x="4634" y="4583"/>
                  </a:cubicBezTo>
                  <a:cubicBezTo>
                    <a:pt x="4556" y="4375"/>
                    <a:pt x="4241" y="4583"/>
                    <a:pt x="4241" y="4375"/>
                  </a:cubicBezTo>
                  <a:cubicBezTo>
                    <a:pt x="4241" y="4272"/>
                    <a:pt x="4241" y="4168"/>
                    <a:pt x="4163" y="3960"/>
                  </a:cubicBezTo>
                  <a:cubicBezTo>
                    <a:pt x="4006" y="3648"/>
                    <a:pt x="3613" y="3545"/>
                    <a:pt x="3613" y="3545"/>
                  </a:cubicBezTo>
                  <a:cubicBezTo>
                    <a:pt x="3613" y="3545"/>
                    <a:pt x="3299" y="3648"/>
                    <a:pt x="3299" y="3441"/>
                  </a:cubicBezTo>
                  <a:cubicBezTo>
                    <a:pt x="3299" y="3129"/>
                    <a:pt x="3142" y="3025"/>
                    <a:pt x="3142" y="3025"/>
                  </a:cubicBezTo>
                  <a:cubicBezTo>
                    <a:pt x="2828" y="3233"/>
                    <a:pt x="2828" y="3233"/>
                    <a:pt x="2828" y="3233"/>
                  </a:cubicBezTo>
                  <a:cubicBezTo>
                    <a:pt x="2828" y="3233"/>
                    <a:pt x="2828" y="2714"/>
                    <a:pt x="2749" y="2610"/>
                  </a:cubicBezTo>
                  <a:cubicBezTo>
                    <a:pt x="2671" y="2402"/>
                    <a:pt x="2592" y="2402"/>
                    <a:pt x="2356" y="2298"/>
                  </a:cubicBezTo>
                  <a:cubicBezTo>
                    <a:pt x="2199" y="2091"/>
                    <a:pt x="2199" y="2091"/>
                    <a:pt x="2121" y="2091"/>
                  </a:cubicBezTo>
                  <a:cubicBezTo>
                    <a:pt x="1964" y="1987"/>
                    <a:pt x="1964" y="2091"/>
                    <a:pt x="1885" y="1779"/>
                  </a:cubicBezTo>
                  <a:cubicBezTo>
                    <a:pt x="1728" y="1572"/>
                    <a:pt x="1414" y="1675"/>
                    <a:pt x="1257" y="1572"/>
                  </a:cubicBezTo>
                  <a:cubicBezTo>
                    <a:pt x="1100" y="1468"/>
                    <a:pt x="1100" y="1260"/>
                    <a:pt x="943" y="1052"/>
                  </a:cubicBezTo>
                  <a:cubicBezTo>
                    <a:pt x="864" y="948"/>
                    <a:pt x="628" y="845"/>
                    <a:pt x="550" y="637"/>
                  </a:cubicBezTo>
                  <a:cubicBezTo>
                    <a:pt x="471" y="429"/>
                    <a:pt x="79" y="-90"/>
                    <a:pt x="0" y="14"/>
                  </a:cubicBezTo>
                  <a:close/>
                  <a:moveTo>
                    <a:pt x="17594" y="19018"/>
                  </a:moveTo>
                  <a:cubicBezTo>
                    <a:pt x="17280" y="19225"/>
                    <a:pt x="17359" y="19641"/>
                    <a:pt x="16809" y="19952"/>
                  </a:cubicBezTo>
                  <a:cubicBezTo>
                    <a:pt x="16259" y="20160"/>
                    <a:pt x="15866" y="20264"/>
                    <a:pt x="15631" y="20575"/>
                  </a:cubicBezTo>
                  <a:cubicBezTo>
                    <a:pt x="15473" y="20887"/>
                    <a:pt x="15238" y="21510"/>
                    <a:pt x="14924" y="21510"/>
                  </a:cubicBezTo>
                  <a:cubicBezTo>
                    <a:pt x="14688" y="21510"/>
                    <a:pt x="14374" y="21406"/>
                    <a:pt x="14452" y="20887"/>
                  </a:cubicBezTo>
                  <a:cubicBezTo>
                    <a:pt x="14531" y="20472"/>
                    <a:pt x="14767" y="19952"/>
                    <a:pt x="14845" y="19537"/>
                  </a:cubicBezTo>
                  <a:cubicBezTo>
                    <a:pt x="14845" y="19225"/>
                    <a:pt x="14924" y="18914"/>
                    <a:pt x="14609" y="19225"/>
                  </a:cubicBezTo>
                  <a:cubicBezTo>
                    <a:pt x="14295" y="19433"/>
                    <a:pt x="14138" y="19745"/>
                    <a:pt x="14217" y="19433"/>
                  </a:cubicBezTo>
                  <a:cubicBezTo>
                    <a:pt x="14217" y="19122"/>
                    <a:pt x="14374" y="18914"/>
                    <a:pt x="14295" y="18498"/>
                  </a:cubicBezTo>
                  <a:cubicBezTo>
                    <a:pt x="14295" y="18083"/>
                    <a:pt x="14374" y="18083"/>
                    <a:pt x="14452" y="17979"/>
                  </a:cubicBezTo>
                  <a:cubicBezTo>
                    <a:pt x="14609" y="17875"/>
                    <a:pt x="14609" y="17460"/>
                    <a:pt x="14452" y="17460"/>
                  </a:cubicBezTo>
                  <a:cubicBezTo>
                    <a:pt x="14295" y="17460"/>
                    <a:pt x="14217" y="17252"/>
                    <a:pt x="14217" y="16941"/>
                  </a:cubicBezTo>
                  <a:cubicBezTo>
                    <a:pt x="14295" y="16733"/>
                    <a:pt x="13981" y="16525"/>
                    <a:pt x="13981" y="16318"/>
                  </a:cubicBezTo>
                  <a:cubicBezTo>
                    <a:pt x="14060" y="16110"/>
                    <a:pt x="14060" y="14864"/>
                    <a:pt x="14060" y="14345"/>
                  </a:cubicBezTo>
                  <a:cubicBezTo>
                    <a:pt x="13981" y="13825"/>
                    <a:pt x="13981" y="13618"/>
                    <a:pt x="13903" y="13098"/>
                  </a:cubicBezTo>
                  <a:cubicBezTo>
                    <a:pt x="13903" y="12579"/>
                    <a:pt x="13981" y="12164"/>
                    <a:pt x="14060" y="12060"/>
                  </a:cubicBezTo>
                  <a:cubicBezTo>
                    <a:pt x="14138" y="11956"/>
                    <a:pt x="14217" y="11748"/>
                    <a:pt x="14374" y="11645"/>
                  </a:cubicBezTo>
                  <a:cubicBezTo>
                    <a:pt x="14452" y="11437"/>
                    <a:pt x="14845" y="11437"/>
                    <a:pt x="14688" y="11852"/>
                  </a:cubicBezTo>
                  <a:cubicBezTo>
                    <a:pt x="14688" y="11956"/>
                    <a:pt x="14531" y="12060"/>
                    <a:pt x="14531" y="12164"/>
                  </a:cubicBezTo>
                  <a:cubicBezTo>
                    <a:pt x="14609" y="12164"/>
                    <a:pt x="14688" y="12164"/>
                    <a:pt x="14767" y="12268"/>
                  </a:cubicBezTo>
                  <a:cubicBezTo>
                    <a:pt x="14845" y="12372"/>
                    <a:pt x="14924" y="12372"/>
                    <a:pt x="14924" y="12579"/>
                  </a:cubicBezTo>
                  <a:cubicBezTo>
                    <a:pt x="14924" y="12787"/>
                    <a:pt x="14845" y="12787"/>
                    <a:pt x="14845" y="12995"/>
                  </a:cubicBezTo>
                  <a:cubicBezTo>
                    <a:pt x="14845" y="13098"/>
                    <a:pt x="14924" y="13098"/>
                    <a:pt x="14924" y="13514"/>
                  </a:cubicBezTo>
                  <a:cubicBezTo>
                    <a:pt x="14924" y="13929"/>
                    <a:pt x="15002" y="15072"/>
                    <a:pt x="15081" y="15279"/>
                  </a:cubicBezTo>
                  <a:cubicBezTo>
                    <a:pt x="15081" y="15487"/>
                    <a:pt x="15316" y="15798"/>
                    <a:pt x="15316" y="15798"/>
                  </a:cubicBezTo>
                  <a:cubicBezTo>
                    <a:pt x="15316" y="15798"/>
                    <a:pt x="15316" y="15072"/>
                    <a:pt x="15316" y="14864"/>
                  </a:cubicBezTo>
                  <a:cubicBezTo>
                    <a:pt x="15316" y="14656"/>
                    <a:pt x="15473" y="14345"/>
                    <a:pt x="15631" y="14345"/>
                  </a:cubicBezTo>
                  <a:cubicBezTo>
                    <a:pt x="15709" y="14448"/>
                    <a:pt x="15866" y="14552"/>
                    <a:pt x="16023" y="14345"/>
                  </a:cubicBezTo>
                  <a:cubicBezTo>
                    <a:pt x="16180" y="14241"/>
                    <a:pt x="16259" y="14241"/>
                    <a:pt x="16180" y="14552"/>
                  </a:cubicBezTo>
                  <a:cubicBezTo>
                    <a:pt x="16102" y="14864"/>
                    <a:pt x="16023" y="15072"/>
                    <a:pt x="16102" y="15175"/>
                  </a:cubicBezTo>
                  <a:cubicBezTo>
                    <a:pt x="16180" y="15175"/>
                    <a:pt x="16495" y="15175"/>
                    <a:pt x="16652" y="15072"/>
                  </a:cubicBezTo>
                  <a:cubicBezTo>
                    <a:pt x="16730" y="14968"/>
                    <a:pt x="16887" y="14656"/>
                    <a:pt x="16966" y="14864"/>
                  </a:cubicBezTo>
                  <a:cubicBezTo>
                    <a:pt x="17044" y="15175"/>
                    <a:pt x="17123" y="15279"/>
                    <a:pt x="17201" y="15072"/>
                  </a:cubicBezTo>
                  <a:cubicBezTo>
                    <a:pt x="17359" y="14760"/>
                    <a:pt x="17280" y="14656"/>
                    <a:pt x="17280" y="14448"/>
                  </a:cubicBezTo>
                  <a:cubicBezTo>
                    <a:pt x="17280" y="14241"/>
                    <a:pt x="17280" y="14241"/>
                    <a:pt x="17516" y="14241"/>
                  </a:cubicBezTo>
                  <a:cubicBezTo>
                    <a:pt x="17673" y="14241"/>
                    <a:pt x="17751" y="14345"/>
                    <a:pt x="17830" y="14033"/>
                  </a:cubicBezTo>
                  <a:cubicBezTo>
                    <a:pt x="17830" y="13722"/>
                    <a:pt x="17830" y="13514"/>
                    <a:pt x="18065" y="13722"/>
                  </a:cubicBezTo>
                  <a:cubicBezTo>
                    <a:pt x="18301" y="13929"/>
                    <a:pt x="18537" y="13825"/>
                    <a:pt x="18537" y="14137"/>
                  </a:cubicBezTo>
                  <a:cubicBezTo>
                    <a:pt x="18537" y="14345"/>
                    <a:pt x="18458" y="14656"/>
                    <a:pt x="18615" y="14864"/>
                  </a:cubicBezTo>
                  <a:cubicBezTo>
                    <a:pt x="18772" y="15072"/>
                    <a:pt x="18772" y="14968"/>
                    <a:pt x="18929" y="15175"/>
                  </a:cubicBezTo>
                  <a:cubicBezTo>
                    <a:pt x="19087" y="15383"/>
                    <a:pt x="18851" y="15902"/>
                    <a:pt x="19165" y="15487"/>
                  </a:cubicBezTo>
                  <a:cubicBezTo>
                    <a:pt x="19401" y="15175"/>
                    <a:pt x="19479" y="14968"/>
                    <a:pt x="19479" y="14656"/>
                  </a:cubicBezTo>
                  <a:cubicBezTo>
                    <a:pt x="19479" y="14448"/>
                    <a:pt x="19715" y="14345"/>
                    <a:pt x="19793" y="14760"/>
                  </a:cubicBezTo>
                  <a:cubicBezTo>
                    <a:pt x="19793" y="15175"/>
                    <a:pt x="19636" y="15279"/>
                    <a:pt x="19636" y="15487"/>
                  </a:cubicBezTo>
                  <a:cubicBezTo>
                    <a:pt x="19558" y="15695"/>
                    <a:pt x="19479" y="16006"/>
                    <a:pt x="19636" y="16214"/>
                  </a:cubicBezTo>
                  <a:cubicBezTo>
                    <a:pt x="19793" y="16422"/>
                    <a:pt x="19715" y="16629"/>
                    <a:pt x="19951" y="16733"/>
                  </a:cubicBezTo>
                  <a:cubicBezTo>
                    <a:pt x="20108" y="16837"/>
                    <a:pt x="20108" y="16318"/>
                    <a:pt x="20029" y="16110"/>
                  </a:cubicBezTo>
                  <a:cubicBezTo>
                    <a:pt x="20029" y="15798"/>
                    <a:pt x="20265" y="15072"/>
                    <a:pt x="20343" y="15175"/>
                  </a:cubicBezTo>
                  <a:cubicBezTo>
                    <a:pt x="20422" y="15279"/>
                    <a:pt x="20422" y="15695"/>
                    <a:pt x="20422" y="16110"/>
                  </a:cubicBezTo>
                  <a:cubicBezTo>
                    <a:pt x="20500" y="16525"/>
                    <a:pt x="20736" y="16941"/>
                    <a:pt x="20736" y="16629"/>
                  </a:cubicBezTo>
                  <a:cubicBezTo>
                    <a:pt x="20736" y="16422"/>
                    <a:pt x="20893" y="16006"/>
                    <a:pt x="21050" y="16006"/>
                  </a:cubicBezTo>
                  <a:cubicBezTo>
                    <a:pt x="21207" y="16110"/>
                    <a:pt x="21207" y="16525"/>
                    <a:pt x="21286" y="16941"/>
                  </a:cubicBezTo>
                  <a:cubicBezTo>
                    <a:pt x="21364" y="17252"/>
                    <a:pt x="21521" y="17045"/>
                    <a:pt x="21600" y="17460"/>
                  </a:cubicBezTo>
                  <a:cubicBezTo>
                    <a:pt x="21600" y="17875"/>
                    <a:pt x="21600" y="18083"/>
                    <a:pt x="21364" y="18395"/>
                  </a:cubicBezTo>
                  <a:cubicBezTo>
                    <a:pt x="21129" y="18706"/>
                    <a:pt x="20893" y="18602"/>
                    <a:pt x="20893" y="18395"/>
                  </a:cubicBezTo>
                  <a:cubicBezTo>
                    <a:pt x="20893" y="18187"/>
                    <a:pt x="20657" y="17772"/>
                    <a:pt x="20579" y="17979"/>
                  </a:cubicBezTo>
                  <a:cubicBezTo>
                    <a:pt x="20579" y="18291"/>
                    <a:pt x="20579" y="18706"/>
                    <a:pt x="20343" y="18706"/>
                  </a:cubicBezTo>
                  <a:cubicBezTo>
                    <a:pt x="20186" y="18706"/>
                    <a:pt x="20265" y="18187"/>
                    <a:pt x="20108" y="18083"/>
                  </a:cubicBezTo>
                  <a:cubicBezTo>
                    <a:pt x="19951" y="17875"/>
                    <a:pt x="20029" y="17772"/>
                    <a:pt x="19793" y="17772"/>
                  </a:cubicBezTo>
                  <a:cubicBezTo>
                    <a:pt x="19558" y="17875"/>
                    <a:pt x="19322" y="17875"/>
                    <a:pt x="19244" y="18083"/>
                  </a:cubicBezTo>
                  <a:cubicBezTo>
                    <a:pt x="19244" y="18291"/>
                    <a:pt x="19322" y="18706"/>
                    <a:pt x="19322" y="19329"/>
                  </a:cubicBezTo>
                  <a:cubicBezTo>
                    <a:pt x="19244" y="19952"/>
                    <a:pt x="19087" y="19952"/>
                    <a:pt x="18851" y="20056"/>
                  </a:cubicBezTo>
                  <a:cubicBezTo>
                    <a:pt x="18537" y="20160"/>
                    <a:pt x="18537" y="19848"/>
                    <a:pt x="18615" y="19537"/>
                  </a:cubicBezTo>
                  <a:cubicBezTo>
                    <a:pt x="18694" y="19329"/>
                    <a:pt x="18851" y="18810"/>
                    <a:pt x="18851" y="18602"/>
                  </a:cubicBezTo>
                  <a:cubicBezTo>
                    <a:pt x="18851" y="18291"/>
                    <a:pt x="19008" y="17979"/>
                    <a:pt x="18772" y="18083"/>
                  </a:cubicBezTo>
                  <a:cubicBezTo>
                    <a:pt x="18458" y="18291"/>
                    <a:pt x="18537" y="18291"/>
                    <a:pt x="18458" y="18498"/>
                  </a:cubicBezTo>
                  <a:cubicBezTo>
                    <a:pt x="18301" y="18810"/>
                    <a:pt x="18144" y="19018"/>
                    <a:pt x="18065" y="18914"/>
                  </a:cubicBezTo>
                  <a:cubicBezTo>
                    <a:pt x="17987" y="18810"/>
                    <a:pt x="17987" y="18602"/>
                    <a:pt x="17830" y="18706"/>
                  </a:cubicBezTo>
                  <a:cubicBezTo>
                    <a:pt x="17673" y="18810"/>
                    <a:pt x="17594" y="19018"/>
                    <a:pt x="17594" y="19018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5" name="Google Shape;4925;g21c91014dda_0_4930"/>
            <p:cNvSpPr/>
            <p:nvPr/>
          </p:nvSpPr>
          <p:spPr>
            <a:xfrm>
              <a:off x="7" y="2998291"/>
              <a:ext cx="1735371" cy="3045222"/>
            </a:xfrm>
            <a:custGeom>
              <a:avLst/>
              <a:gdLst/>
              <a:ahLst/>
              <a:cxnLst/>
              <a:rect l="l" t="t" r="r" b="b"/>
              <a:pathLst>
                <a:path w="21490" h="21600" extrusionOk="0">
                  <a:moveTo>
                    <a:pt x="4166" y="18649"/>
                  </a:moveTo>
                  <a:cubicBezTo>
                    <a:pt x="4276" y="18586"/>
                    <a:pt x="4276" y="18460"/>
                    <a:pt x="4276" y="18398"/>
                  </a:cubicBezTo>
                  <a:cubicBezTo>
                    <a:pt x="4276" y="18398"/>
                    <a:pt x="3837" y="18398"/>
                    <a:pt x="4166" y="18147"/>
                  </a:cubicBezTo>
                  <a:cubicBezTo>
                    <a:pt x="4495" y="17958"/>
                    <a:pt x="4714" y="17958"/>
                    <a:pt x="4714" y="17958"/>
                  </a:cubicBezTo>
                  <a:cubicBezTo>
                    <a:pt x="4714" y="17958"/>
                    <a:pt x="4385" y="18021"/>
                    <a:pt x="4056" y="17895"/>
                  </a:cubicBezTo>
                  <a:cubicBezTo>
                    <a:pt x="3728" y="17833"/>
                    <a:pt x="3399" y="17833"/>
                    <a:pt x="3399" y="17707"/>
                  </a:cubicBezTo>
                  <a:cubicBezTo>
                    <a:pt x="3399" y="17519"/>
                    <a:pt x="3837" y="17393"/>
                    <a:pt x="3399" y="17205"/>
                  </a:cubicBezTo>
                  <a:cubicBezTo>
                    <a:pt x="2960" y="17016"/>
                    <a:pt x="2960" y="16953"/>
                    <a:pt x="2960" y="16765"/>
                  </a:cubicBezTo>
                  <a:cubicBezTo>
                    <a:pt x="2960" y="16640"/>
                    <a:pt x="3289" y="16828"/>
                    <a:pt x="3179" y="16577"/>
                  </a:cubicBezTo>
                  <a:cubicBezTo>
                    <a:pt x="2960" y="16326"/>
                    <a:pt x="3070" y="16263"/>
                    <a:pt x="2960" y="16200"/>
                  </a:cubicBezTo>
                  <a:cubicBezTo>
                    <a:pt x="2850" y="16074"/>
                    <a:pt x="2631" y="15949"/>
                    <a:pt x="2631" y="15886"/>
                  </a:cubicBezTo>
                  <a:cubicBezTo>
                    <a:pt x="2741" y="15823"/>
                    <a:pt x="2521" y="15572"/>
                    <a:pt x="2412" y="15572"/>
                  </a:cubicBezTo>
                  <a:cubicBezTo>
                    <a:pt x="2302" y="15572"/>
                    <a:pt x="1973" y="15447"/>
                    <a:pt x="2193" y="15321"/>
                  </a:cubicBezTo>
                  <a:cubicBezTo>
                    <a:pt x="2302" y="15133"/>
                    <a:pt x="2631" y="15133"/>
                    <a:pt x="2631" y="15070"/>
                  </a:cubicBezTo>
                  <a:cubicBezTo>
                    <a:pt x="2631" y="15007"/>
                    <a:pt x="2193" y="15133"/>
                    <a:pt x="2083" y="14944"/>
                  </a:cubicBezTo>
                  <a:cubicBezTo>
                    <a:pt x="1864" y="14756"/>
                    <a:pt x="1973" y="14505"/>
                    <a:pt x="1973" y="14442"/>
                  </a:cubicBezTo>
                  <a:cubicBezTo>
                    <a:pt x="1973" y="14379"/>
                    <a:pt x="2521" y="14253"/>
                    <a:pt x="2741" y="14505"/>
                  </a:cubicBezTo>
                  <a:cubicBezTo>
                    <a:pt x="2850" y="14756"/>
                    <a:pt x="3179" y="14881"/>
                    <a:pt x="3289" y="15007"/>
                  </a:cubicBezTo>
                  <a:cubicBezTo>
                    <a:pt x="3399" y="15195"/>
                    <a:pt x="3728" y="15384"/>
                    <a:pt x="3947" y="15509"/>
                  </a:cubicBezTo>
                  <a:cubicBezTo>
                    <a:pt x="4166" y="15635"/>
                    <a:pt x="4605" y="15949"/>
                    <a:pt x="5043" y="16137"/>
                  </a:cubicBezTo>
                  <a:cubicBezTo>
                    <a:pt x="5372" y="16263"/>
                    <a:pt x="5153" y="16326"/>
                    <a:pt x="5263" y="16765"/>
                  </a:cubicBezTo>
                  <a:cubicBezTo>
                    <a:pt x="5263" y="17142"/>
                    <a:pt x="5153" y="17330"/>
                    <a:pt x="5372" y="17581"/>
                  </a:cubicBezTo>
                  <a:cubicBezTo>
                    <a:pt x="5482" y="17895"/>
                    <a:pt x="5701" y="17770"/>
                    <a:pt x="5920" y="18021"/>
                  </a:cubicBezTo>
                  <a:cubicBezTo>
                    <a:pt x="6140" y="18209"/>
                    <a:pt x="6249" y="18209"/>
                    <a:pt x="6249" y="18523"/>
                  </a:cubicBezTo>
                  <a:cubicBezTo>
                    <a:pt x="6249" y="18774"/>
                    <a:pt x="6907" y="18712"/>
                    <a:pt x="7017" y="18900"/>
                  </a:cubicBezTo>
                  <a:cubicBezTo>
                    <a:pt x="7017" y="19151"/>
                    <a:pt x="6907" y="19151"/>
                    <a:pt x="6578" y="19340"/>
                  </a:cubicBezTo>
                  <a:cubicBezTo>
                    <a:pt x="6359" y="19465"/>
                    <a:pt x="6140" y="19528"/>
                    <a:pt x="6030" y="19528"/>
                  </a:cubicBezTo>
                  <a:cubicBezTo>
                    <a:pt x="5811" y="19528"/>
                    <a:pt x="5592" y="19465"/>
                    <a:pt x="5482" y="19402"/>
                  </a:cubicBezTo>
                  <a:cubicBezTo>
                    <a:pt x="5153" y="19277"/>
                    <a:pt x="4605" y="18900"/>
                    <a:pt x="4166" y="18649"/>
                  </a:cubicBezTo>
                  <a:close/>
                  <a:moveTo>
                    <a:pt x="21490" y="6530"/>
                  </a:moveTo>
                  <a:cubicBezTo>
                    <a:pt x="13267" y="4395"/>
                    <a:pt x="7017" y="1821"/>
                    <a:pt x="3399" y="0"/>
                  </a:cubicBezTo>
                  <a:cubicBezTo>
                    <a:pt x="3289" y="63"/>
                    <a:pt x="3289" y="126"/>
                    <a:pt x="3289" y="126"/>
                  </a:cubicBezTo>
                  <a:cubicBezTo>
                    <a:pt x="3399" y="1507"/>
                    <a:pt x="3399" y="1507"/>
                    <a:pt x="3399" y="1507"/>
                  </a:cubicBezTo>
                  <a:cubicBezTo>
                    <a:pt x="3179" y="1758"/>
                    <a:pt x="3179" y="1758"/>
                    <a:pt x="3179" y="1758"/>
                  </a:cubicBezTo>
                  <a:cubicBezTo>
                    <a:pt x="4385" y="1884"/>
                    <a:pt x="4385" y="1884"/>
                    <a:pt x="4385" y="1884"/>
                  </a:cubicBezTo>
                  <a:cubicBezTo>
                    <a:pt x="4385" y="1884"/>
                    <a:pt x="4495" y="1633"/>
                    <a:pt x="5263" y="1633"/>
                  </a:cubicBezTo>
                  <a:cubicBezTo>
                    <a:pt x="5920" y="1633"/>
                    <a:pt x="6249" y="1821"/>
                    <a:pt x="6140" y="1821"/>
                  </a:cubicBezTo>
                  <a:cubicBezTo>
                    <a:pt x="6140" y="1884"/>
                    <a:pt x="5920" y="2512"/>
                    <a:pt x="5920" y="2763"/>
                  </a:cubicBezTo>
                  <a:cubicBezTo>
                    <a:pt x="5920" y="3077"/>
                    <a:pt x="6140" y="3265"/>
                    <a:pt x="6140" y="3642"/>
                  </a:cubicBezTo>
                  <a:cubicBezTo>
                    <a:pt x="6140" y="4019"/>
                    <a:pt x="5482" y="6405"/>
                    <a:pt x="5482" y="6405"/>
                  </a:cubicBezTo>
                  <a:cubicBezTo>
                    <a:pt x="5482" y="6405"/>
                    <a:pt x="5701" y="6719"/>
                    <a:pt x="6030" y="7033"/>
                  </a:cubicBezTo>
                  <a:cubicBezTo>
                    <a:pt x="6249" y="7284"/>
                    <a:pt x="6249" y="7535"/>
                    <a:pt x="6359" y="7660"/>
                  </a:cubicBezTo>
                  <a:cubicBezTo>
                    <a:pt x="6469" y="7786"/>
                    <a:pt x="6469" y="7974"/>
                    <a:pt x="6249" y="8163"/>
                  </a:cubicBezTo>
                  <a:cubicBezTo>
                    <a:pt x="6030" y="8351"/>
                    <a:pt x="5811" y="8665"/>
                    <a:pt x="5592" y="8665"/>
                  </a:cubicBezTo>
                  <a:cubicBezTo>
                    <a:pt x="5482" y="8665"/>
                    <a:pt x="5043" y="9042"/>
                    <a:pt x="5043" y="9042"/>
                  </a:cubicBezTo>
                  <a:cubicBezTo>
                    <a:pt x="5043" y="9042"/>
                    <a:pt x="4495" y="9356"/>
                    <a:pt x="4385" y="9419"/>
                  </a:cubicBezTo>
                  <a:cubicBezTo>
                    <a:pt x="4385" y="9544"/>
                    <a:pt x="4056" y="9733"/>
                    <a:pt x="4166" y="9858"/>
                  </a:cubicBezTo>
                  <a:cubicBezTo>
                    <a:pt x="4166" y="9984"/>
                    <a:pt x="4056" y="10109"/>
                    <a:pt x="4056" y="10235"/>
                  </a:cubicBezTo>
                  <a:cubicBezTo>
                    <a:pt x="4056" y="10423"/>
                    <a:pt x="3947" y="10298"/>
                    <a:pt x="3837" y="10235"/>
                  </a:cubicBezTo>
                  <a:cubicBezTo>
                    <a:pt x="3837" y="10235"/>
                    <a:pt x="3618" y="10360"/>
                    <a:pt x="3618" y="10486"/>
                  </a:cubicBezTo>
                  <a:cubicBezTo>
                    <a:pt x="3618" y="10612"/>
                    <a:pt x="3399" y="10360"/>
                    <a:pt x="3070" y="10360"/>
                  </a:cubicBezTo>
                  <a:cubicBezTo>
                    <a:pt x="2850" y="10298"/>
                    <a:pt x="3070" y="10549"/>
                    <a:pt x="3070" y="10737"/>
                  </a:cubicBezTo>
                  <a:cubicBezTo>
                    <a:pt x="3070" y="10926"/>
                    <a:pt x="3289" y="11177"/>
                    <a:pt x="3399" y="11114"/>
                  </a:cubicBezTo>
                  <a:cubicBezTo>
                    <a:pt x="3618" y="10988"/>
                    <a:pt x="3728" y="11177"/>
                    <a:pt x="4166" y="11114"/>
                  </a:cubicBezTo>
                  <a:cubicBezTo>
                    <a:pt x="4605" y="10988"/>
                    <a:pt x="4714" y="11177"/>
                    <a:pt x="4605" y="11177"/>
                  </a:cubicBezTo>
                  <a:cubicBezTo>
                    <a:pt x="4605" y="11240"/>
                    <a:pt x="4385" y="11428"/>
                    <a:pt x="4276" y="11491"/>
                  </a:cubicBezTo>
                  <a:cubicBezTo>
                    <a:pt x="4276" y="11491"/>
                    <a:pt x="4166" y="11616"/>
                    <a:pt x="4166" y="11679"/>
                  </a:cubicBezTo>
                  <a:cubicBezTo>
                    <a:pt x="4166" y="11742"/>
                    <a:pt x="3728" y="11742"/>
                    <a:pt x="3508" y="11930"/>
                  </a:cubicBezTo>
                  <a:cubicBezTo>
                    <a:pt x="3399" y="12056"/>
                    <a:pt x="3508" y="12244"/>
                    <a:pt x="3618" y="12181"/>
                  </a:cubicBezTo>
                  <a:cubicBezTo>
                    <a:pt x="3728" y="12181"/>
                    <a:pt x="4276" y="11930"/>
                    <a:pt x="4495" y="11930"/>
                  </a:cubicBezTo>
                  <a:cubicBezTo>
                    <a:pt x="4605" y="11930"/>
                    <a:pt x="4385" y="12119"/>
                    <a:pt x="4605" y="12181"/>
                  </a:cubicBezTo>
                  <a:cubicBezTo>
                    <a:pt x="4824" y="12307"/>
                    <a:pt x="4605" y="12370"/>
                    <a:pt x="4495" y="12495"/>
                  </a:cubicBezTo>
                  <a:cubicBezTo>
                    <a:pt x="4385" y="12558"/>
                    <a:pt x="4166" y="12621"/>
                    <a:pt x="4276" y="12684"/>
                  </a:cubicBezTo>
                  <a:cubicBezTo>
                    <a:pt x="4495" y="12747"/>
                    <a:pt x="4276" y="13123"/>
                    <a:pt x="4385" y="13060"/>
                  </a:cubicBezTo>
                  <a:cubicBezTo>
                    <a:pt x="4495" y="12998"/>
                    <a:pt x="5043" y="13060"/>
                    <a:pt x="5372" y="13123"/>
                  </a:cubicBezTo>
                  <a:cubicBezTo>
                    <a:pt x="5701" y="13186"/>
                    <a:pt x="4934" y="13249"/>
                    <a:pt x="4605" y="13249"/>
                  </a:cubicBezTo>
                  <a:cubicBezTo>
                    <a:pt x="4166" y="13249"/>
                    <a:pt x="4276" y="13374"/>
                    <a:pt x="3947" y="13563"/>
                  </a:cubicBezTo>
                  <a:cubicBezTo>
                    <a:pt x="3728" y="13688"/>
                    <a:pt x="3837" y="13751"/>
                    <a:pt x="3837" y="13751"/>
                  </a:cubicBezTo>
                  <a:cubicBezTo>
                    <a:pt x="3837" y="13751"/>
                    <a:pt x="3508" y="13437"/>
                    <a:pt x="3399" y="13688"/>
                  </a:cubicBezTo>
                  <a:cubicBezTo>
                    <a:pt x="3179" y="13877"/>
                    <a:pt x="3837" y="13877"/>
                    <a:pt x="3837" y="13940"/>
                  </a:cubicBezTo>
                  <a:cubicBezTo>
                    <a:pt x="3837" y="14002"/>
                    <a:pt x="3728" y="14128"/>
                    <a:pt x="3618" y="14128"/>
                  </a:cubicBezTo>
                  <a:cubicBezTo>
                    <a:pt x="3399" y="14128"/>
                    <a:pt x="3399" y="14316"/>
                    <a:pt x="3508" y="14442"/>
                  </a:cubicBezTo>
                  <a:cubicBezTo>
                    <a:pt x="3508" y="14505"/>
                    <a:pt x="3508" y="14756"/>
                    <a:pt x="3618" y="14819"/>
                  </a:cubicBezTo>
                  <a:cubicBezTo>
                    <a:pt x="3728" y="14881"/>
                    <a:pt x="4166" y="14944"/>
                    <a:pt x="4276" y="15007"/>
                  </a:cubicBezTo>
                  <a:cubicBezTo>
                    <a:pt x="4495" y="15133"/>
                    <a:pt x="4056" y="15321"/>
                    <a:pt x="4166" y="15384"/>
                  </a:cubicBezTo>
                  <a:cubicBezTo>
                    <a:pt x="4276" y="15384"/>
                    <a:pt x="4605" y="15572"/>
                    <a:pt x="4605" y="15698"/>
                  </a:cubicBezTo>
                  <a:cubicBezTo>
                    <a:pt x="4714" y="15823"/>
                    <a:pt x="5372" y="16074"/>
                    <a:pt x="5592" y="16137"/>
                  </a:cubicBezTo>
                  <a:cubicBezTo>
                    <a:pt x="5701" y="16200"/>
                    <a:pt x="6030" y="16388"/>
                    <a:pt x="6030" y="16451"/>
                  </a:cubicBezTo>
                  <a:cubicBezTo>
                    <a:pt x="6030" y="16577"/>
                    <a:pt x="6469" y="16514"/>
                    <a:pt x="6469" y="16514"/>
                  </a:cubicBezTo>
                  <a:cubicBezTo>
                    <a:pt x="6469" y="16514"/>
                    <a:pt x="6030" y="16702"/>
                    <a:pt x="6030" y="16891"/>
                  </a:cubicBezTo>
                  <a:cubicBezTo>
                    <a:pt x="5920" y="17016"/>
                    <a:pt x="5920" y="17330"/>
                    <a:pt x="6030" y="17393"/>
                  </a:cubicBezTo>
                  <a:cubicBezTo>
                    <a:pt x="6140" y="17393"/>
                    <a:pt x="6907" y="17267"/>
                    <a:pt x="6907" y="17267"/>
                  </a:cubicBezTo>
                  <a:cubicBezTo>
                    <a:pt x="6907" y="17267"/>
                    <a:pt x="6688" y="17456"/>
                    <a:pt x="6469" y="17644"/>
                  </a:cubicBezTo>
                  <a:cubicBezTo>
                    <a:pt x="6359" y="17833"/>
                    <a:pt x="6469" y="17958"/>
                    <a:pt x="6688" y="18021"/>
                  </a:cubicBezTo>
                  <a:cubicBezTo>
                    <a:pt x="6907" y="18084"/>
                    <a:pt x="7346" y="17895"/>
                    <a:pt x="7346" y="17895"/>
                  </a:cubicBezTo>
                  <a:cubicBezTo>
                    <a:pt x="7346" y="17895"/>
                    <a:pt x="7017" y="18209"/>
                    <a:pt x="7127" y="18398"/>
                  </a:cubicBezTo>
                  <a:cubicBezTo>
                    <a:pt x="7236" y="18586"/>
                    <a:pt x="7455" y="18837"/>
                    <a:pt x="7455" y="19026"/>
                  </a:cubicBezTo>
                  <a:cubicBezTo>
                    <a:pt x="8442" y="19277"/>
                    <a:pt x="13267" y="20470"/>
                    <a:pt x="19297" y="21600"/>
                  </a:cubicBezTo>
                  <a:cubicBezTo>
                    <a:pt x="19407" y="21474"/>
                    <a:pt x="19407" y="21349"/>
                    <a:pt x="19297" y="21223"/>
                  </a:cubicBezTo>
                  <a:cubicBezTo>
                    <a:pt x="19187" y="20847"/>
                    <a:pt x="19626" y="20533"/>
                    <a:pt x="19736" y="19967"/>
                  </a:cubicBezTo>
                  <a:cubicBezTo>
                    <a:pt x="19845" y="19465"/>
                    <a:pt x="19187" y="19340"/>
                    <a:pt x="19078" y="18963"/>
                  </a:cubicBezTo>
                  <a:cubicBezTo>
                    <a:pt x="18968" y="18586"/>
                    <a:pt x="18310" y="18272"/>
                    <a:pt x="17872" y="17644"/>
                  </a:cubicBezTo>
                  <a:cubicBezTo>
                    <a:pt x="17543" y="17016"/>
                    <a:pt x="17543" y="16953"/>
                    <a:pt x="17324" y="16577"/>
                  </a:cubicBezTo>
                  <a:cubicBezTo>
                    <a:pt x="16995" y="16200"/>
                    <a:pt x="16775" y="16326"/>
                    <a:pt x="16666" y="15949"/>
                  </a:cubicBezTo>
                  <a:cubicBezTo>
                    <a:pt x="16666" y="15509"/>
                    <a:pt x="16666" y="15258"/>
                    <a:pt x="16227" y="14944"/>
                  </a:cubicBezTo>
                  <a:cubicBezTo>
                    <a:pt x="15898" y="14630"/>
                    <a:pt x="15679" y="14316"/>
                    <a:pt x="15679" y="14316"/>
                  </a:cubicBezTo>
                  <a:cubicBezTo>
                    <a:pt x="21490" y="6530"/>
                    <a:pt x="21490" y="6530"/>
                    <a:pt x="21490" y="6530"/>
                  </a:cubicBezTo>
                  <a:cubicBezTo>
                    <a:pt x="21490" y="6530"/>
                    <a:pt x="21490" y="6530"/>
                    <a:pt x="21490" y="6530"/>
                  </a:cubicBezTo>
                  <a:close/>
                  <a:moveTo>
                    <a:pt x="1644" y="9670"/>
                  </a:moveTo>
                  <a:cubicBezTo>
                    <a:pt x="1096" y="10109"/>
                    <a:pt x="986" y="9984"/>
                    <a:pt x="986" y="10109"/>
                  </a:cubicBezTo>
                  <a:cubicBezTo>
                    <a:pt x="1096" y="10298"/>
                    <a:pt x="1315" y="10423"/>
                    <a:pt x="986" y="10549"/>
                  </a:cubicBezTo>
                  <a:cubicBezTo>
                    <a:pt x="767" y="10674"/>
                    <a:pt x="438" y="10674"/>
                    <a:pt x="438" y="10800"/>
                  </a:cubicBezTo>
                  <a:cubicBezTo>
                    <a:pt x="438" y="10988"/>
                    <a:pt x="438" y="11114"/>
                    <a:pt x="438" y="11240"/>
                  </a:cubicBezTo>
                  <a:cubicBezTo>
                    <a:pt x="438" y="11365"/>
                    <a:pt x="658" y="11553"/>
                    <a:pt x="658" y="11679"/>
                  </a:cubicBezTo>
                  <a:cubicBezTo>
                    <a:pt x="548" y="11742"/>
                    <a:pt x="109" y="11616"/>
                    <a:pt x="109" y="11428"/>
                  </a:cubicBezTo>
                  <a:cubicBezTo>
                    <a:pt x="219" y="11302"/>
                    <a:pt x="219" y="11177"/>
                    <a:pt x="109" y="11051"/>
                  </a:cubicBezTo>
                  <a:cubicBezTo>
                    <a:pt x="0" y="10926"/>
                    <a:pt x="0" y="10674"/>
                    <a:pt x="0" y="10549"/>
                  </a:cubicBezTo>
                  <a:cubicBezTo>
                    <a:pt x="109" y="10423"/>
                    <a:pt x="219" y="10423"/>
                    <a:pt x="219" y="10235"/>
                  </a:cubicBezTo>
                  <a:cubicBezTo>
                    <a:pt x="109" y="10047"/>
                    <a:pt x="-110" y="9984"/>
                    <a:pt x="109" y="9858"/>
                  </a:cubicBezTo>
                  <a:cubicBezTo>
                    <a:pt x="219" y="9670"/>
                    <a:pt x="329" y="9795"/>
                    <a:pt x="219" y="9544"/>
                  </a:cubicBezTo>
                  <a:cubicBezTo>
                    <a:pt x="219" y="9230"/>
                    <a:pt x="329" y="9105"/>
                    <a:pt x="548" y="8916"/>
                  </a:cubicBezTo>
                  <a:cubicBezTo>
                    <a:pt x="767" y="8728"/>
                    <a:pt x="1206" y="8602"/>
                    <a:pt x="1315" y="8853"/>
                  </a:cubicBezTo>
                  <a:cubicBezTo>
                    <a:pt x="1315" y="9042"/>
                    <a:pt x="1315" y="8916"/>
                    <a:pt x="1535" y="9042"/>
                  </a:cubicBezTo>
                  <a:cubicBezTo>
                    <a:pt x="1754" y="9167"/>
                    <a:pt x="1315" y="9105"/>
                    <a:pt x="1864" y="9293"/>
                  </a:cubicBezTo>
                  <a:cubicBezTo>
                    <a:pt x="2302" y="9419"/>
                    <a:pt x="2741" y="9419"/>
                    <a:pt x="2412" y="9481"/>
                  </a:cubicBezTo>
                  <a:cubicBezTo>
                    <a:pt x="2193" y="9544"/>
                    <a:pt x="1644" y="9670"/>
                    <a:pt x="1644" y="9670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6" name="Google Shape;4926;g21c91014dda_0_4930"/>
            <p:cNvSpPr/>
            <p:nvPr/>
          </p:nvSpPr>
          <p:spPr>
            <a:xfrm>
              <a:off x="168443" y="1593005"/>
              <a:ext cx="1293192" cy="21587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744"/>
                  </a:moveTo>
                  <a:cubicBezTo>
                    <a:pt x="21304" y="2921"/>
                    <a:pt x="21008" y="3098"/>
                    <a:pt x="20860" y="3275"/>
                  </a:cubicBezTo>
                  <a:cubicBezTo>
                    <a:pt x="20564" y="3541"/>
                    <a:pt x="20121" y="3807"/>
                    <a:pt x="19825" y="4072"/>
                  </a:cubicBezTo>
                  <a:cubicBezTo>
                    <a:pt x="19825" y="4072"/>
                    <a:pt x="19233" y="4249"/>
                    <a:pt x="19233" y="4603"/>
                  </a:cubicBezTo>
                  <a:cubicBezTo>
                    <a:pt x="19233" y="4869"/>
                    <a:pt x="18197" y="5577"/>
                    <a:pt x="18197" y="5577"/>
                  </a:cubicBezTo>
                  <a:cubicBezTo>
                    <a:pt x="18197" y="5577"/>
                    <a:pt x="20121" y="6285"/>
                    <a:pt x="20121" y="6639"/>
                  </a:cubicBezTo>
                  <a:cubicBezTo>
                    <a:pt x="20268" y="6905"/>
                    <a:pt x="19529" y="7525"/>
                    <a:pt x="18937" y="7879"/>
                  </a:cubicBezTo>
                  <a:cubicBezTo>
                    <a:pt x="18345" y="8233"/>
                    <a:pt x="19233" y="8233"/>
                    <a:pt x="19529" y="8764"/>
                  </a:cubicBezTo>
                  <a:cubicBezTo>
                    <a:pt x="19825" y="9295"/>
                    <a:pt x="19529" y="9561"/>
                    <a:pt x="19085" y="9738"/>
                  </a:cubicBezTo>
                  <a:cubicBezTo>
                    <a:pt x="18641" y="9826"/>
                    <a:pt x="17753" y="10092"/>
                    <a:pt x="17753" y="10446"/>
                  </a:cubicBezTo>
                  <a:cubicBezTo>
                    <a:pt x="17753" y="10711"/>
                    <a:pt x="17901" y="11597"/>
                    <a:pt x="18345" y="11685"/>
                  </a:cubicBezTo>
                  <a:cubicBezTo>
                    <a:pt x="18789" y="11862"/>
                    <a:pt x="18493" y="12039"/>
                    <a:pt x="18641" y="12570"/>
                  </a:cubicBezTo>
                  <a:cubicBezTo>
                    <a:pt x="18641" y="13102"/>
                    <a:pt x="18641" y="13898"/>
                    <a:pt x="18493" y="13898"/>
                  </a:cubicBezTo>
                  <a:cubicBezTo>
                    <a:pt x="18197" y="13987"/>
                    <a:pt x="17901" y="14252"/>
                    <a:pt x="17753" y="14695"/>
                  </a:cubicBezTo>
                  <a:cubicBezTo>
                    <a:pt x="17753" y="15049"/>
                    <a:pt x="17605" y="15580"/>
                    <a:pt x="17310" y="15757"/>
                  </a:cubicBezTo>
                  <a:cubicBezTo>
                    <a:pt x="17014" y="16023"/>
                    <a:pt x="17310" y="16023"/>
                    <a:pt x="17605" y="16377"/>
                  </a:cubicBezTo>
                  <a:cubicBezTo>
                    <a:pt x="18049" y="16731"/>
                    <a:pt x="17901" y="16908"/>
                    <a:pt x="18049" y="17262"/>
                  </a:cubicBezTo>
                  <a:cubicBezTo>
                    <a:pt x="18049" y="17528"/>
                    <a:pt x="18789" y="17793"/>
                    <a:pt x="18345" y="18236"/>
                  </a:cubicBezTo>
                  <a:cubicBezTo>
                    <a:pt x="17901" y="18679"/>
                    <a:pt x="17310" y="19298"/>
                    <a:pt x="18197" y="19475"/>
                  </a:cubicBezTo>
                  <a:cubicBezTo>
                    <a:pt x="19233" y="19652"/>
                    <a:pt x="19973" y="19564"/>
                    <a:pt x="20712" y="19918"/>
                  </a:cubicBezTo>
                  <a:cubicBezTo>
                    <a:pt x="21156" y="20184"/>
                    <a:pt x="20860" y="20980"/>
                    <a:pt x="20416" y="21600"/>
                  </a:cubicBezTo>
                  <a:cubicBezTo>
                    <a:pt x="12279" y="18944"/>
                    <a:pt x="5770" y="16111"/>
                    <a:pt x="1775" y="14075"/>
                  </a:cubicBezTo>
                  <a:cubicBezTo>
                    <a:pt x="1775" y="13987"/>
                    <a:pt x="1923" y="13721"/>
                    <a:pt x="2071" y="13633"/>
                  </a:cubicBezTo>
                  <a:cubicBezTo>
                    <a:pt x="2367" y="13544"/>
                    <a:pt x="1923" y="13367"/>
                    <a:pt x="1184" y="13367"/>
                  </a:cubicBezTo>
                  <a:cubicBezTo>
                    <a:pt x="444" y="13367"/>
                    <a:pt x="740" y="13367"/>
                    <a:pt x="592" y="13013"/>
                  </a:cubicBezTo>
                  <a:cubicBezTo>
                    <a:pt x="592" y="12659"/>
                    <a:pt x="0" y="12570"/>
                    <a:pt x="0" y="12570"/>
                  </a:cubicBezTo>
                  <a:cubicBezTo>
                    <a:pt x="6362" y="8321"/>
                    <a:pt x="12723" y="4161"/>
                    <a:pt x="19085" y="0"/>
                  </a:cubicBezTo>
                  <a:cubicBezTo>
                    <a:pt x="19529" y="177"/>
                    <a:pt x="20121" y="443"/>
                    <a:pt x="20268" y="797"/>
                  </a:cubicBezTo>
                  <a:cubicBezTo>
                    <a:pt x="20416" y="885"/>
                    <a:pt x="20416" y="974"/>
                    <a:pt x="20416" y="1062"/>
                  </a:cubicBezTo>
                  <a:cubicBezTo>
                    <a:pt x="20564" y="1505"/>
                    <a:pt x="20564" y="2036"/>
                    <a:pt x="21008" y="2390"/>
                  </a:cubicBezTo>
                  <a:cubicBezTo>
                    <a:pt x="21156" y="2567"/>
                    <a:pt x="21452" y="2656"/>
                    <a:pt x="21600" y="2744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7" name="Google Shape;4927;g21c91014dda_0_4930"/>
            <p:cNvSpPr/>
            <p:nvPr/>
          </p:nvSpPr>
          <p:spPr>
            <a:xfrm>
              <a:off x="1266079" y="3918636"/>
              <a:ext cx="1327050" cy="22761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942"/>
                  </a:moveTo>
                  <a:cubicBezTo>
                    <a:pt x="21024" y="4118"/>
                    <a:pt x="21024" y="4118"/>
                    <a:pt x="21024" y="4118"/>
                  </a:cubicBezTo>
                  <a:cubicBezTo>
                    <a:pt x="20880" y="4202"/>
                    <a:pt x="20592" y="4202"/>
                    <a:pt x="20304" y="4286"/>
                  </a:cubicBezTo>
                  <a:cubicBezTo>
                    <a:pt x="20016" y="4370"/>
                    <a:pt x="20016" y="4286"/>
                    <a:pt x="19440" y="4539"/>
                  </a:cubicBezTo>
                  <a:cubicBezTo>
                    <a:pt x="19008" y="4875"/>
                    <a:pt x="18576" y="4791"/>
                    <a:pt x="18576" y="4791"/>
                  </a:cubicBezTo>
                  <a:cubicBezTo>
                    <a:pt x="18576" y="4791"/>
                    <a:pt x="18576" y="5127"/>
                    <a:pt x="18864" y="5295"/>
                  </a:cubicBezTo>
                  <a:cubicBezTo>
                    <a:pt x="19152" y="5463"/>
                    <a:pt x="19584" y="5295"/>
                    <a:pt x="20160" y="4959"/>
                  </a:cubicBezTo>
                  <a:cubicBezTo>
                    <a:pt x="20304" y="4791"/>
                    <a:pt x="20592" y="4707"/>
                    <a:pt x="20736" y="4707"/>
                  </a:cubicBezTo>
                  <a:cubicBezTo>
                    <a:pt x="12816" y="21600"/>
                    <a:pt x="12816" y="21600"/>
                    <a:pt x="12816" y="21600"/>
                  </a:cubicBezTo>
                  <a:cubicBezTo>
                    <a:pt x="10080" y="21180"/>
                    <a:pt x="7344" y="20675"/>
                    <a:pt x="4752" y="20171"/>
                  </a:cubicBezTo>
                  <a:cubicBezTo>
                    <a:pt x="4896" y="20003"/>
                    <a:pt x="4896" y="19835"/>
                    <a:pt x="4752" y="19667"/>
                  </a:cubicBezTo>
                  <a:cubicBezTo>
                    <a:pt x="4608" y="19163"/>
                    <a:pt x="5184" y="18742"/>
                    <a:pt x="5328" y="17986"/>
                  </a:cubicBezTo>
                  <a:cubicBezTo>
                    <a:pt x="5472" y="17314"/>
                    <a:pt x="4608" y="17146"/>
                    <a:pt x="4464" y="16641"/>
                  </a:cubicBezTo>
                  <a:cubicBezTo>
                    <a:pt x="4320" y="16137"/>
                    <a:pt x="3456" y="15717"/>
                    <a:pt x="2880" y="14876"/>
                  </a:cubicBezTo>
                  <a:cubicBezTo>
                    <a:pt x="2448" y="14036"/>
                    <a:pt x="2448" y="13952"/>
                    <a:pt x="2160" y="13447"/>
                  </a:cubicBezTo>
                  <a:cubicBezTo>
                    <a:pt x="1728" y="12943"/>
                    <a:pt x="1440" y="13111"/>
                    <a:pt x="1296" y="12607"/>
                  </a:cubicBezTo>
                  <a:cubicBezTo>
                    <a:pt x="1296" y="12019"/>
                    <a:pt x="1296" y="11682"/>
                    <a:pt x="720" y="11262"/>
                  </a:cubicBezTo>
                  <a:cubicBezTo>
                    <a:pt x="288" y="10842"/>
                    <a:pt x="0" y="10422"/>
                    <a:pt x="0" y="10422"/>
                  </a:cubicBezTo>
                  <a:cubicBezTo>
                    <a:pt x="7632" y="0"/>
                    <a:pt x="7632" y="0"/>
                    <a:pt x="7632" y="0"/>
                  </a:cubicBezTo>
                  <a:cubicBezTo>
                    <a:pt x="7632" y="0"/>
                    <a:pt x="7632" y="0"/>
                    <a:pt x="7632" y="0"/>
                  </a:cubicBezTo>
                  <a:cubicBezTo>
                    <a:pt x="11952" y="1093"/>
                    <a:pt x="16560" y="2101"/>
                    <a:pt x="21600" y="2942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8" name="Google Shape;4928;g21c91014dda_0_4930"/>
            <p:cNvSpPr/>
            <p:nvPr/>
          </p:nvSpPr>
          <p:spPr>
            <a:xfrm>
              <a:off x="2053456" y="4228894"/>
              <a:ext cx="1246266" cy="21587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16"/>
                  </a:moveTo>
                  <a:cubicBezTo>
                    <a:pt x="20987" y="4957"/>
                    <a:pt x="20987" y="4957"/>
                    <a:pt x="20987" y="4957"/>
                  </a:cubicBezTo>
                  <a:cubicBezTo>
                    <a:pt x="20834" y="4957"/>
                    <a:pt x="20834" y="4869"/>
                    <a:pt x="20681" y="4869"/>
                  </a:cubicBezTo>
                  <a:cubicBezTo>
                    <a:pt x="20528" y="4869"/>
                    <a:pt x="19762" y="5489"/>
                    <a:pt x="19455" y="5754"/>
                  </a:cubicBezTo>
                  <a:cubicBezTo>
                    <a:pt x="19302" y="6020"/>
                    <a:pt x="18689" y="6197"/>
                    <a:pt x="18843" y="6374"/>
                  </a:cubicBezTo>
                  <a:cubicBezTo>
                    <a:pt x="19149" y="6551"/>
                    <a:pt x="19302" y="6639"/>
                    <a:pt x="19302" y="6816"/>
                  </a:cubicBezTo>
                  <a:cubicBezTo>
                    <a:pt x="19302" y="6905"/>
                    <a:pt x="19302" y="7082"/>
                    <a:pt x="18996" y="7259"/>
                  </a:cubicBezTo>
                  <a:cubicBezTo>
                    <a:pt x="18536" y="7348"/>
                    <a:pt x="18689" y="7170"/>
                    <a:pt x="18383" y="7259"/>
                  </a:cubicBezTo>
                  <a:cubicBezTo>
                    <a:pt x="18077" y="7436"/>
                    <a:pt x="17923" y="7702"/>
                    <a:pt x="17923" y="7790"/>
                  </a:cubicBezTo>
                  <a:cubicBezTo>
                    <a:pt x="17923" y="7879"/>
                    <a:pt x="18077" y="8056"/>
                    <a:pt x="18077" y="8056"/>
                  </a:cubicBezTo>
                  <a:cubicBezTo>
                    <a:pt x="18077" y="8056"/>
                    <a:pt x="18843" y="7790"/>
                    <a:pt x="19149" y="7613"/>
                  </a:cubicBezTo>
                  <a:cubicBezTo>
                    <a:pt x="19609" y="7436"/>
                    <a:pt x="20374" y="7170"/>
                    <a:pt x="20528" y="6816"/>
                  </a:cubicBezTo>
                  <a:cubicBezTo>
                    <a:pt x="20528" y="6639"/>
                    <a:pt x="20528" y="6374"/>
                    <a:pt x="20681" y="6197"/>
                  </a:cubicBezTo>
                  <a:cubicBezTo>
                    <a:pt x="18077" y="21600"/>
                    <a:pt x="18077" y="21600"/>
                    <a:pt x="18077" y="21600"/>
                  </a:cubicBezTo>
                  <a:cubicBezTo>
                    <a:pt x="13328" y="21246"/>
                    <a:pt x="7813" y="20715"/>
                    <a:pt x="2298" y="19918"/>
                  </a:cubicBezTo>
                  <a:cubicBezTo>
                    <a:pt x="1532" y="19830"/>
                    <a:pt x="766" y="19741"/>
                    <a:pt x="0" y="19652"/>
                  </a:cubicBezTo>
                  <a:cubicBezTo>
                    <a:pt x="8426" y="1859"/>
                    <a:pt x="8426" y="1859"/>
                    <a:pt x="8426" y="1859"/>
                  </a:cubicBezTo>
                  <a:cubicBezTo>
                    <a:pt x="8579" y="1770"/>
                    <a:pt x="8885" y="1770"/>
                    <a:pt x="9191" y="1859"/>
                  </a:cubicBezTo>
                  <a:cubicBezTo>
                    <a:pt x="9957" y="1859"/>
                    <a:pt x="10264" y="1948"/>
                    <a:pt x="10877" y="1948"/>
                  </a:cubicBezTo>
                  <a:cubicBezTo>
                    <a:pt x="11489" y="1859"/>
                    <a:pt x="12102" y="1770"/>
                    <a:pt x="12562" y="1859"/>
                  </a:cubicBezTo>
                  <a:cubicBezTo>
                    <a:pt x="12868" y="1859"/>
                    <a:pt x="13174" y="1859"/>
                    <a:pt x="13174" y="1859"/>
                  </a:cubicBezTo>
                  <a:cubicBezTo>
                    <a:pt x="13174" y="1859"/>
                    <a:pt x="12102" y="1505"/>
                    <a:pt x="11643" y="1416"/>
                  </a:cubicBezTo>
                  <a:cubicBezTo>
                    <a:pt x="11183" y="1328"/>
                    <a:pt x="10877" y="1593"/>
                    <a:pt x="10723" y="1416"/>
                  </a:cubicBezTo>
                  <a:cubicBezTo>
                    <a:pt x="10417" y="1328"/>
                    <a:pt x="10264" y="974"/>
                    <a:pt x="9957" y="974"/>
                  </a:cubicBezTo>
                  <a:cubicBezTo>
                    <a:pt x="9498" y="974"/>
                    <a:pt x="9191" y="974"/>
                    <a:pt x="9038" y="1062"/>
                  </a:cubicBezTo>
                  <a:cubicBezTo>
                    <a:pt x="8885" y="1151"/>
                    <a:pt x="8885" y="1151"/>
                    <a:pt x="8732" y="1239"/>
                  </a:cubicBezTo>
                  <a:cubicBezTo>
                    <a:pt x="9345" y="0"/>
                    <a:pt x="9345" y="0"/>
                    <a:pt x="9345" y="0"/>
                  </a:cubicBezTo>
                  <a:cubicBezTo>
                    <a:pt x="13174" y="531"/>
                    <a:pt x="17311" y="1062"/>
                    <a:pt x="21600" y="1416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29" name="Google Shape;4929;g21c91014dda_0_4930"/>
            <p:cNvSpPr/>
            <p:nvPr/>
          </p:nvSpPr>
          <p:spPr>
            <a:xfrm>
              <a:off x="3096341" y="4369683"/>
              <a:ext cx="1441800" cy="20805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048" y="0"/>
                  </a:moveTo>
                  <a:cubicBezTo>
                    <a:pt x="3048" y="0"/>
                    <a:pt x="3048" y="0"/>
                    <a:pt x="3048" y="0"/>
                  </a:cubicBezTo>
                  <a:cubicBezTo>
                    <a:pt x="6361" y="276"/>
                    <a:pt x="9674" y="460"/>
                    <a:pt x="13119" y="460"/>
                  </a:cubicBezTo>
                  <a:cubicBezTo>
                    <a:pt x="13119" y="643"/>
                    <a:pt x="13119" y="735"/>
                    <a:pt x="13119" y="827"/>
                  </a:cubicBezTo>
                  <a:cubicBezTo>
                    <a:pt x="13119" y="1011"/>
                    <a:pt x="13119" y="1930"/>
                    <a:pt x="12987" y="2206"/>
                  </a:cubicBezTo>
                  <a:cubicBezTo>
                    <a:pt x="12854" y="2390"/>
                    <a:pt x="12721" y="2574"/>
                    <a:pt x="13119" y="2849"/>
                  </a:cubicBezTo>
                  <a:cubicBezTo>
                    <a:pt x="13517" y="3033"/>
                    <a:pt x="15107" y="2666"/>
                    <a:pt x="15239" y="3033"/>
                  </a:cubicBezTo>
                  <a:cubicBezTo>
                    <a:pt x="15372" y="3309"/>
                    <a:pt x="15504" y="4320"/>
                    <a:pt x="15902" y="4780"/>
                  </a:cubicBezTo>
                  <a:cubicBezTo>
                    <a:pt x="16299" y="5239"/>
                    <a:pt x="16299" y="6158"/>
                    <a:pt x="16299" y="6158"/>
                  </a:cubicBezTo>
                  <a:cubicBezTo>
                    <a:pt x="16299" y="6158"/>
                    <a:pt x="17227" y="6158"/>
                    <a:pt x="17890" y="5974"/>
                  </a:cubicBezTo>
                  <a:cubicBezTo>
                    <a:pt x="18420" y="5699"/>
                    <a:pt x="18287" y="5515"/>
                    <a:pt x="19347" y="5883"/>
                  </a:cubicBezTo>
                  <a:cubicBezTo>
                    <a:pt x="20275" y="6250"/>
                    <a:pt x="20937" y="6158"/>
                    <a:pt x="21600" y="6434"/>
                  </a:cubicBezTo>
                  <a:cubicBezTo>
                    <a:pt x="11926" y="14339"/>
                    <a:pt x="11926" y="14339"/>
                    <a:pt x="11926" y="14339"/>
                  </a:cubicBezTo>
                  <a:cubicBezTo>
                    <a:pt x="11661" y="21140"/>
                    <a:pt x="11661" y="21140"/>
                    <a:pt x="11661" y="21140"/>
                  </a:cubicBezTo>
                  <a:cubicBezTo>
                    <a:pt x="11661" y="21140"/>
                    <a:pt x="11661" y="21140"/>
                    <a:pt x="11661" y="21140"/>
                  </a:cubicBezTo>
                  <a:cubicBezTo>
                    <a:pt x="11396" y="21600"/>
                    <a:pt x="11396" y="21600"/>
                    <a:pt x="11396" y="21600"/>
                  </a:cubicBezTo>
                  <a:cubicBezTo>
                    <a:pt x="11396" y="21600"/>
                    <a:pt x="6626" y="21508"/>
                    <a:pt x="0" y="20957"/>
                  </a:cubicBezTo>
                  <a:cubicBezTo>
                    <a:pt x="2253" y="4963"/>
                    <a:pt x="2253" y="4963"/>
                    <a:pt x="2253" y="4963"/>
                  </a:cubicBezTo>
                  <a:cubicBezTo>
                    <a:pt x="2253" y="4963"/>
                    <a:pt x="2518" y="4780"/>
                    <a:pt x="2650" y="4688"/>
                  </a:cubicBezTo>
                  <a:cubicBezTo>
                    <a:pt x="2915" y="4504"/>
                    <a:pt x="3313" y="4320"/>
                    <a:pt x="3048" y="4228"/>
                  </a:cubicBezTo>
                  <a:cubicBezTo>
                    <a:pt x="2915" y="4044"/>
                    <a:pt x="2650" y="3860"/>
                    <a:pt x="2518" y="3677"/>
                  </a:cubicBezTo>
                  <a:cubicBezTo>
                    <a:pt x="3048" y="0"/>
                    <a:pt x="3048" y="0"/>
                    <a:pt x="3048" y="0"/>
                  </a:cubicBezTo>
                  <a:close/>
                  <a:moveTo>
                    <a:pt x="8879" y="16177"/>
                  </a:moveTo>
                  <a:cubicBezTo>
                    <a:pt x="8879" y="16177"/>
                    <a:pt x="8879" y="16177"/>
                    <a:pt x="8879" y="16177"/>
                  </a:cubicBezTo>
                  <a:cubicBezTo>
                    <a:pt x="9011" y="16085"/>
                    <a:pt x="9011" y="16085"/>
                    <a:pt x="9144" y="16177"/>
                  </a:cubicBezTo>
                  <a:cubicBezTo>
                    <a:pt x="9276" y="16269"/>
                    <a:pt x="9276" y="16361"/>
                    <a:pt x="9144" y="16453"/>
                  </a:cubicBezTo>
                  <a:cubicBezTo>
                    <a:pt x="9144" y="16545"/>
                    <a:pt x="8746" y="16820"/>
                    <a:pt x="8879" y="17004"/>
                  </a:cubicBezTo>
                  <a:cubicBezTo>
                    <a:pt x="9011" y="17096"/>
                    <a:pt x="9276" y="16820"/>
                    <a:pt x="9276" y="16912"/>
                  </a:cubicBezTo>
                  <a:cubicBezTo>
                    <a:pt x="9276" y="17004"/>
                    <a:pt x="9011" y="17188"/>
                    <a:pt x="8879" y="17464"/>
                  </a:cubicBezTo>
                  <a:cubicBezTo>
                    <a:pt x="8879" y="17648"/>
                    <a:pt x="8746" y="17923"/>
                    <a:pt x="8746" y="18107"/>
                  </a:cubicBezTo>
                  <a:cubicBezTo>
                    <a:pt x="8746" y="18291"/>
                    <a:pt x="9144" y="18567"/>
                    <a:pt x="9276" y="18567"/>
                  </a:cubicBezTo>
                  <a:cubicBezTo>
                    <a:pt x="9541" y="18567"/>
                    <a:pt x="9409" y="18107"/>
                    <a:pt x="9541" y="18015"/>
                  </a:cubicBezTo>
                  <a:cubicBezTo>
                    <a:pt x="9674" y="17923"/>
                    <a:pt x="9939" y="18199"/>
                    <a:pt x="9939" y="18107"/>
                  </a:cubicBezTo>
                  <a:cubicBezTo>
                    <a:pt x="9939" y="18015"/>
                    <a:pt x="9939" y="17923"/>
                    <a:pt x="10071" y="17556"/>
                  </a:cubicBezTo>
                  <a:cubicBezTo>
                    <a:pt x="10071" y="17188"/>
                    <a:pt x="10071" y="17280"/>
                    <a:pt x="9939" y="16912"/>
                  </a:cubicBezTo>
                  <a:cubicBezTo>
                    <a:pt x="9939" y="16545"/>
                    <a:pt x="9674" y="16545"/>
                    <a:pt x="9541" y="16453"/>
                  </a:cubicBezTo>
                  <a:cubicBezTo>
                    <a:pt x="9409" y="16361"/>
                    <a:pt x="9144" y="15901"/>
                    <a:pt x="8746" y="15442"/>
                  </a:cubicBezTo>
                  <a:cubicBezTo>
                    <a:pt x="8481" y="15074"/>
                    <a:pt x="8481" y="15074"/>
                    <a:pt x="8613" y="14798"/>
                  </a:cubicBezTo>
                  <a:cubicBezTo>
                    <a:pt x="8613" y="14523"/>
                    <a:pt x="8083" y="14247"/>
                    <a:pt x="8083" y="14063"/>
                  </a:cubicBezTo>
                  <a:cubicBezTo>
                    <a:pt x="7951" y="13879"/>
                    <a:pt x="7951" y="13787"/>
                    <a:pt x="7951" y="13603"/>
                  </a:cubicBezTo>
                  <a:cubicBezTo>
                    <a:pt x="7951" y="13511"/>
                    <a:pt x="7686" y="13052"/>
                    <a:pt x="7553" y="12868"/>
                  </a:cubicBezTo>
                  <a:cubicBezTo>
                    <a:pt x="7421" y="12592"/>
                    <a:pt x="7156" y="12500"/>
                    <a:pt x="7156" y="12317"/>
                  </a:cubicBezTo>
                  <a:cubicBezTo>
                    <a:pt x="7156" y="12133"/>
                    <a:pt x="7156" y="11857"/>
                    <a:pt x="6626" y="11673"/>
                  </a:cubicBezTo>
                  <a:cubicBezTo>
                    <a:pt x="6096" y="11581"/>
                    <a:pt x="6361" y="11857"/>
                    <a:pt x="6361" y="11949"/>
                  </a:cubicBezTo>
                  <a:cubicBezTo>
                    <a:pt x="6361" y="12133"/>
                    <a:pt x="5831" y="11949"/>
                    <a:pt x="5566" y="11949"/>
                  </a:cubicBezTo>
                  <a:cubicBezTo>
                    <a:pt x="5301" y="11949"/>
                    <a:pt x="5168" y="12041"/>
                    <a:pt x="5168" y="12409"/>
                  </a:cubicBezTo>
                  <a:cubicBezTo>
                    <a:pt x="5036" y="12776"/>
                    <a:pt x="4771" y="13052"/>
                    <a:pt x="4903" y="13236"/>
                  </a:cubicBezTo>
                  <a:cubicBezTo>
                    <a:pt x="4638" y="13236"/>
                    <a:pt x="4638" y="13144"/>
                    <a:pt x="4373" y="13052"/>
                  </a:cubicBezTo>
                  <a:cubicBezTo>
                    <a:pt x="4108" y="13052"/>
                    <a:pt x="3975" y="12776"/>
                    <a:pt x="3975" y="12684"/>
                  </a:cubicBezTo>
                  <a:cubicBezTo>
                    <a:pt x="3975" y="12500"/>
                    <a:pt x="4108" y="12317"/>
                    <a:pt x="4240" y="12133"/>
                  </a:cubicBezTo>
                  <a:cubicBezTo>
                    <a:pt x="4506" y="12041"/>
                    <a:pt x="4373" y="11673"/>
                    <a:pt x="4373" y="11489"/>
                  </a:cubicBezTo>
                  <a:cubicBezTo>
                    <a:pt x="4240" y="11214"/>
                    <a:pt x="3975" y="11306"/>
                    <a:pt x="3710" y="11581"/>
                  </a:cubicBezTo>
                  <a:cubicBezTo>
                    <a:pt x="3445" y="11857"/>
                    <a:pt x="3578" y="12133"/>
                    <a:pt x="3578" y="12317"/>
                  </a:cubicBezTo>
                  <a:cubicBezTo>
                    <a:pt x="3578" y="12409"/>
                    <a:pt x="3578" y="12592"/>
                    <a:pt x="3313" y="12500"/>
                  </a:cubicBezTo>
                  <a:cubicBezTo>
                    <a:pt x="3048" y="12500"/>
                    <a:pt x="2518" y="12684"/>
                    <a:pt x="2783" y="12776"/>
                  </a:cubicBezTo>
                  <a:cubicBezTo>
                    <a:pt x="2915" y="12868"/>
                    <a:pt x="3445" y="13236"/>
                    <a:pt x="3843" y="13328"/>
                  </a:cubicBezTo>
                  <a:cubicBezTo>
                    <a:pt x="4108" y="13420"/>
                    <a:pt x="4506" y="13420"/>
                    <a:pt x="4771" y="13511"/>
                  </a:cubicBezTo>
                  <a:cubicBezTo>
                    <a:pt x="4903" y="13603"/>
                    <a:pt x="5168" y="13420"/>
                    <a:pt x="5301" y="13420"/>
                  </a:cubicBezTo>
                  <a:cubicBezTo>
                    <a:pt x="5566" y="13511"/>
                    <a:pt x="5963" y="13511"/>
                    <a:pt x="5963" y="13511"/>
                  </a:cubicBezTo>
                  <a:cubicBezTo>
                    <a:pt x="5963" y="13511"/>
                    <a:pt x="5301" y="13787"/>
                    <a:pt x="5301" y="13971"/>
                  </a:cubicBezTo>
                  <a:cubicBezTo>
                    <a:pt x="5301" y="14155"/>
                    <a:pt x="5963" y="14523"/>
                    <a:pt x="6228" y="14614"/>
                  </a:cubicBezTo>
                  <a:cubicBezTo>
                    <a:pt x="6493" y="14706"/>
                    <a:pt x="6493" y="14890"/>
                    <a:pt x="6626" y="15350"/>
                  </a:cubicBezTo>
                  <a:cubicBezTo>
                    <a:pt x="6758" y="15717"/>
                    <a:pt x="6758" y="15717"/>
                    <a:pt x="7156" y="15626"/>
                  </a:cubicBezTo>
                  <a:cubicBezTo>
                    <a:pt x="7553" y="15626"/>
                    <a:pt x="7686" y="15350"/>
                    <a:pt x="7818" y="15442"/>
                  </a:cubicBezTo>
                  <a:cubicBezTo>
                    <a:pt x="8083" y="15534"/>
                    <a:pt x="8216" y="15717"/>
                    <a:pt x="8216" y="15993"/>
                  </a:cubicBezTo>
                  <a:cubicBezTo>
                    <a:pt x="8083" y="16361"/>
                    <a:pt x="8216" y="16637"/>
                    <a:pt x="8348" y="16545"/>
                  </a:cubicBezTo>
                  <a:cubicBezTo>
                    <a:pt x="8481" y="16453"/>
                    <a:pt x="8613" y="16269"/>
                    <a:pt x="8879" y="16177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30" name="Google Shape;4930;g21c91014dda_0_4930"/>
            <p:cNvSpPr/>
            <p:nvPr/>
          </p:nvSpPr>
          <p:spPr>
            <a:xfrm>
              <a:off x="5388078" y="3715273"/>
              <a:ext cx="2698488" cy="31338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986" y="21539"/>
                  </a:moveTo>
                  <a:cubicBezTo>
                    <a:pt x="10056" y="21539"/>
                    <a:pt x="10127" y="21478"/>
                    <a:pt x="10269" y="21478"/>
                  </a:cubicBezTo>
                  <a:cubicBezTo>
                    <a:pt x="10906" y="21295"/>
                    <a:pt x="12889" y="20746"/>
                    <a:pt x="12889" y="20746"/>
                  </a:cubicBezTo>
                  <a:cubicBezTo>
                    <a:pt x="12889" y="20380"/>
                    <a:pt x="12889" y="20380"/>
                    <a:pt x="12889" y="20380"/>
                  </a:cubicBezTo>
                  <a:cubicBezTo>
                    <a:pt x="12889" y="20380"/>
                    <a:pt x="13172" y="20197"/>
                    <a:pt x="13314" y="20075"/>
                  </a:cubicBezTo>
                  <a:cubicBezTo>
                    <a:pt x="13527" y="20014"/>
                    <a:pt x="13527" y="19769"/>
                    <a:pt x="13527" y="19403"/>
                  </a:cubicBezTo>
                  <a:cubicBezTo>
                    <a:pt x="13527" y="19098"/>
                    <a:pt x="13527" y="18854"/>
                    <a:pt x="13456" y="18610"/>
                  </a:cubicBezTo>
                  <a:cubicBezTo>
                    <a:pt x="13456" y="18366"/>
                    <a:pt x="13527" y="18000"/>
                    <a:pt x="13527" y="17634"/>
                  </a:cubicBezTo>
                  <a:cubicBezTo>
                    <a:pt x="13527" y="17329"/>
                    <a:pt x="13739" y="16841"/>
                    <a:pt x="13951" y="16902"/>
                  </a:cubicBezTo>
                  <a:cubicBezTo>
                    <a:pt x="14093" y="17024"/>
                    <a:pt x="14235" y="17024"/>
                    <a:pt x="14518" y="16841"/>
                  </a:cubicBezTo>
                  <a:cubicBezTo>
                    <a:pt x="14447" y="16108"/>
                    <a:pt x="14447" y="16108"/>
                    <a:pt x="14447" y="16108"/>
                  </a:cubicBezTo>
                  <a:cubicBezTo>
                    <a:pt x="15439" y="15986"/>
                    <a:pt x="15439" y="15986"/>
                    <a:pt x="15439" y="15986"/>
                  </a:cubicBezTo>
                  <a:cubicBezTo>
                    <a:pt x="15934" y="15315"/>
                    <a:pt x="15934" y="15315"/>
                    <a:pt x="15934" y="15315"/>
                  </a:cubicBezTo>
                  <a:cubicBezTo>
                    <a:pt x="16430" y="15132"/>
                    <a:pt x="16430" y="15132"/>
                    <a:pt x="16430" y="15132"/>
                  </a:cubicBezTo>
                  <a:cubicBezTo>
                    <a:pt x="16430" y="15132"/>
                    <a:pt x="16430" y="15132"/>
                    <a:pt x="16430" y="15132"/>
                  </a:cubicBezTo>
                  <a:cubicBezTo>
                    <a:pt x="16359" y="15071"/>
                    <a:pt x="16359" y="15071"/>
                    <a:pt x="16359" y="15071"/>
                  </a:cubicBezTo>
                  <a:cubicBezTo>
                    <a:pt x="16359" y="14888"/>
                    <a:pt x="16997" y="15010"/>
                    <a:pt x="17280" y="14949"/>
                  </a:cubicBezTo>
                  <a:cubicBezTo>
                    <a:pt x="17492" y="14949"/>
                    <a:pt x="17351" y="14705"/>
                    <a:pt x="17563" y="14461"/>
                  </a:cubicBezTo>
                  <a:cubicBezTo>
                    <a:pt x="17776" y="14217"/>
                    <a:pt x="17563" y="14278"/>
                    <a:pt x="17705" y="14034"/>
                  </a:cubicBezTo>
                  <a:cubicBezTo>
                    <a:pt x="17847" y="13790"/>
                    <a:pt x="17563" y="13546"/>
                    <a:pt x="17422" y="13424"/>
                  </a:cubicBezTo>
                  <a:cubicBezTo>
                    <a:pt x="17280" y="13302"/>
                    <a:pt x="16784" y="13241"/>
                    <a:pt x="16147" y="13485"/>
                  </a:cubicBezTo>
                  <a:cubicBezTo>
                    <a:pt x="15510" y="13790"/>
                    <a:pt x="15155" y="14278"/>
                    <a:pt x="14589" y="14766"/>
                  </a:cubicBezTo>
                  <a:cubicBezTo>
                    <a:pt x="14022" y="15254"/>
                    <a:pt x="13527" y="15803"/>
                    <a:pt x="13385" y="16292"/>
                  </a:cubicBezTo>
                  <a:cubicBezTo>
                    <a:pt x="13243" y="16780"/>
                    <a:pt x="13031" y="17390"/>
                    <a:pt x="12889" y="17817"/>
                  </a:cubicBezTo>
                  <a:cubicBezTo>
                    <a:pt x="12818" y="18183"/>
                    <a:pt x="12252" y="18427"/>
                    <a:pt x="12252" y="18427"/>
                  </a:cubicBezTo>
                  <a:cubicBezTo>
                    <a:pt x="12252" y="18427"/>
                    <a:pt x="12606" y="17634"/>
                    <a:pt x="12606" y="17512"/>
                  </a:cubicBezTo>
                  <a:cubicBezTo>
                    <a:pt x="12606" y="17390"/>
                    <a:pt x="12748" y="17268"/>
                    <a:pt x="12889" y="17146"/>
                  </a:cubicBezTo>
                  <a:cubicBezTo>
                    <a:pt x="13031" y="16963"/>
                    <a:pt x="12960" y="16841"/>
                    <a:pt x="12960" y="16658"/>
                  </a:cubicBezTo>
                  <a:cubicBezTo>
                    <a:pt x="12889" y="16536"/>
                    <a:pt x="13243" y="16169"/>
                    <a:pt x="13243" y="15864"/>
                  </a:cubicBezTo>
                  <a:cubicBezTo>
                    <a:pt x="13243" y="15620"/>
                    <a:pt x="13385" y="15315"/>
                    <a:pt x="13597" y="14888"/>
                  </a:cubicBezTo>
                  <a:cubicBezTo>
                    <a:pt x="13810" y="14400"/>
                    <a:pt x="14306" y="14156"/>
                    <a:pt x="14447" y="14095"/>
                  </a:cubicBezTo>
                  <a:cubicBezTo>
                    <a:pt x="14518" y="13973"/>
                    <a:pt x="14376" y="13607"/>
                    <a:pt x="14376" y="13424"/>
                  </a:cubicBezTo>
                  <a:cubicBezTo>
                    <a:pt x="14306" y="13241"/>
                    <a:pt x="14447" y="12936"/>
                    <a:pt x="14660" y="12753"/>
                  </a:cubicBezTo>
                  <a:cubicBezTo>
                    <a:pt x="14872" y="12569"/>
                    <a:pt x="15014" y="12569"/>
                    <a:pt x="15439" y="12325"/>
                  </a:cubicBezTo>
                  <a:cubicBezTo>
                    <a:pt x="15864" y="12081"/>
                    <a:pt x="17280" y="11715"/>
                    <a:pt x="17634" y="11471"/>
                  </a:cubicBezTo>
                  <a:cubicBezTo>
                    <a:pt x="17988" y="11288"/>
                    <a:pt x="18696" y="11105"/>
                    <a:pt x="18767" y="11105"/>
                  </a:cubicBezTo>
                  <a:cubicBezTo>
                    <a:pt x="18838" y="11105"/>
                    <a:pt x="19263" y="10983"/>
                    <a:pt x="19475" y="10800"/>
                  </a:cubicBezTo>
                  <a:cubicBezTo>
                    <a:pt x="19688" y="10678"/>
                    <a:pt x="20042" y="10434"/>
                    <a:pt x="20184" y="10251"/>
                  </a:cubicBezTo>
                  <a:cubicBezTo>
                    <a:pt x="20254" y="10129"/>
                    <a:pt x="20538" y="9519"/>
                    <a:pt x="20609" y="9275"/>
                  </a:cubicBezTo>
                  <a:cubicBezTo>
                    <a:pt x="20609" y="9092"/>
                    <a:pt x="20538" y="8847"/>
                    <a:pt x="20609" y="8664"/>
                  </a:cubicBezTo>
                  <a:cubicBezTo>
                    <a:pt x="20679" y="8542"/>
                    <a:pt x="20963" y="8359"/>
                    <a:pt x="21033" y="8176"/>
                  </a:cubicBezTo>
                  <a:cubicBezTo>
                    <a:pt x="21104" y="8054"/>
                    <a:pt x="21458" y="7871"/>
                    <a:pt x="21600" y="7749"/>
                  </a:cubicBezTo>
                  <a:cubicBezTo>
                    <a:pt x="21175" y="7200"/>
                    <a:pt x="21175" y="7200"/>
                    <a:pt x="21175" y="7200"/>
                  </a:cubicBezTo>
                  <a:cubicBezTo>
                    <a:pt x="16218" y="9702"/>
                    <a:pt x="16218" y="9702"/>
                    <a:pt x="16218" y="9702"/>
                  </a:cubicBezTo>
                  <a:cubicBezTo>
                    <a:pt x="15439" y="9397"/>
                    <a:pt x="15439" y="9397"/>
                    <a:pt x="15439" y="9397"/>
                  </a:cubicBezTo>
                  <a:cubicBezTo>
                    <a:pt x="15439" y="10495"/>
                    <a:pt x="15439" y="10495"/>
                    <a:pt x="15439" y="10495"/>
                  </a:cubicBezTo>
                  <a:cubicBezTo>
                    <a:pt x="14518" y="10007"/>
                    <a:pt x="14518" y="10007"/>
                    <a:pt x="14518" y="10007"/>
                  </a:cubicBezTo>
                  <a:cubicBezTo>
                    <a:pt x="13951" y="10434"/>
                    <a:pt x="13951" y="10434"/>
                    <a:pt x="13951" y="10434"/>
                  </a:cubicBezTo>
                  <a:cubicBezTo>
                    <a:pt x="13456" y="10373"/>
                    <a:pt x="13456" y="10373"/>
                    <a:pt x="13456" y="10373"/>
                  </a:cubicBezTo>
                  <a:cubicBezTo>
                    <a:pt x="13031" y="9458"/>
                    <a:pt x="13031" y="9458"/>
                    <a:pt x="13031" y="9458"/>
                  </a:cubicBezTo>
                  <a:cubicBezTo>
                    <a:pt x="12677" y="9946"/>
                    <a:pt x="12677" y="9946"/>
                    <a:pt x="12677" y="9946"/>
                  </a:cubicBezTo>
                  <a:cubicBezTo>
                    <a:pt x="12464" y="9275"/>
                    <a:pt x="12464" y="9275"/>
                    <a:pt x="12464" y="9275"/>
                  </a:cubicBezTo>
                  <a:cubicBezTo>
                    <a:pt x="12110" y="9031"/>
                    <a:pt x="12110" y="9031"/>
                    <a:pt x="12110" y="9031"/>
                  </a:cubicBezTo>
                  <a:cubicBezTo>
                    <a:pt x="11473" y="8786"/>
                    <a:pt x="11473" y="8786"/>
                    <a:pt x="11473" y="8786"/>
                  </a:cubicBezTo>
                  <a:cubicBezTo>
                    <a:pt x="11048" y="8176"/>
                    <a:pt x="11048" y="8176"/>
                    <a:pt x="11048" y="8176"/>
                  </a:cubicBezTo>
                  <a:cubicBezTo>
                    <a:pt x="11048" y="8176"/>
                    <a:pt x="11402" y="7932"/>
                    <a:pt x="11402" y="7810"/>
                  </a:cubicBezTo>
                  <a:cubicBezTo>
                    <a:pt x="11402" y="7749"/>
                    <a:pt x="11048" y="7444"/>
                    <a:pt x="11048" y="7444"/>
                  </a:cubicBezTo>
                  <a:cubicBezTo>
                    <a:pt x="11827" y="7444"/>
                    <a:pt x="11827" y="7444"/>
                    <a:pt x="11827" y="7444"/>
                  </a:cubicBezTo>
                  <a:cubicBezTo>
                    <a:pt x="11473" y="6895"/>
                    <a:pt x="11473" y="6895"/>
                    <a:pt x="11473" y="6895"/>
                  </a:cubicBezTo>
                  <a:cubicBezTo>
                    <a:pt x="12181" y="7139"/>
                    <a:pt x="12181" y="7139"/>
                    <a:pt x="12181" y="7139"/>
                  </a:cubicBezTo>
                  <a:cubicBezTo>
                    <a:pt x="12748" y="7139"/>
                    <a:pt x="12748" y="7139"/>
                    <a:pt x="12748" y="7139"/>
                  </a:cubicBezTo>
                  <a:cubicBezTo>
                    <a:pt x="13597" y="6834"/>
                    <a:pt x="13597" y="6834"/>
                    <a:pt x="13597" y="6834"/>
                  </a:cubicBezTo>
                  <a:cubicBezTo>
                    <a:pt x="14164" y="6834"/>
                    <a:pt x="14164" y="6834"/>
                    <a:pt x="14164" y="6834"/>
                  </a:cubicBezTo>
                  <a:cubicBezTo>
                    <a:pt x="13951" y="6224"/>
                    <a:pt x="13951" y="6224"/>
                    <a:pt x="13951" y="6224"/>
                  </a:cubicBezTo>
                  <a:cubicBezTo>
                    <a:pt x="13951" y="5553"/>
                    <a:pt x="13951" y="5553"/>
                    <a:pt x="13951" y="5553"/>
                  </a:cubicBezTo>
                  <a:cubicBezTo>
                    <a:pt x="13314" y="5308"/>
                    <a:pt x="13314" y="5308"/>
                    <a:pt x="13314" y="5308"/>
                  </a:cubicBezTo>
                  <a:cubicBezTo>
                    <a:pt x="13385" y="5064"/>
                    <a:pt x="13385" y="5064"/>
                    <a:pt x="13385" y="5064"/>
                  </a:cubicBezTo>
                  <a:cubicBezTo>
                    <a:pt x="12818" y="5064"/>
                    <a:pt x="12818" y="5064"/>
                    <a:pt x="12818" y="5064"/>
                  </a:cubicBezTo>
                  <a:cubicBezTo>
                    <a:pt x="12606" y="4759"/>
                    <a:pt x="12606" y="4759"/>
                    <a:pt x="12606" y="4759"/>
                  </a:cubicBezTo>
                  <a:cubicBezTo>
                    <a:pt x="12393" y="4149"/>
                    <a:pt x="12393" y="4149"/>
                    <a:pt x="12393" y="4149"/>
                  </a:cubicBezTo>
                  <a:cubicBezTo>
                    <a:pt x="12039" y="3173"/>
                    <a:pt x="12039" y="3173"/>
                    <a:pt x="12039" y="3173"/>
                  </a:cubicBezTo>
                  <a:cubicBezTo>
                    <a:pt x="11685" y="3173"/>
                    <a:pt x="11685" y="3173"/>
                    <a:pt x="11685" y="3173"/>
                  </a:cubicBezTo>
                  <a:cubicBezTo>
                    <a:pt x="11331" y="2990"/>
                    <a:pt x="11331" y="2990"/>
                    <a:pt x="11331" y="2990"/>
                  </a:cubicBezTo>
                  <a:cubicBezTo>
                    <a:pt x="11402" y="2258"/>
                    <a:pt x="11402" y="2258"/>
                    <a:pt x="11402" y="2258"/>
                  </a:cubicBezTo>
                  <a:cubicBezTo>
                    <a:pt x="11190" y="2014"/>
                    <a:pt x="11190" y="2014"/>
                    <a:pt x="11190" y="2014"/>
                  </a:cubicBezTo>
                  <a:cubicBezTo>
                    <a:pt x="10410" y="2197"/>
                    <a:pt x="10410" y="2197"/>
                    <a:pt x="10410" y="2197"/>
                  </a:cubicBezTo>
                  <a:cubicBezTo>
                    <a:pt x="10694" y="1892"/>
                    <a:pt x="10694" y="1892"/>
                    <a:pt x="10694" y="1892"/>
                  </a:cubicBezTo>
                  <a:cubicBezTo>
                    <a:pt x="10410" y="1281"/>
                    <a:pt x="10410" y="1281"/>
                    <a:pt x="10410" y="1281"/>
                  </a:cubicBezTo>
                  <a:cubicBezTo>
                    <a:pt x="10056" y="1403"/>
                    <a:pt x="10056" y="1403"/>
                    <a:pt x="10056" y="1403"/>
                  </a:cubicBezTo>
                  <a:cubicBezTo>
                    <a:pt x="9561" y="305"/>
                    <a:pt x="9561" y="305"/>
                    <a:pt x="9561" y="305"/>
                  </a:cubicBezTo>
                  <a:cubicBezTo>
                    <a:pt x="9561" y="427"/>
                    <a:pt x="9702" y="1220"/>
                    <a:pt x="9561" y="1281"/>
                  </a:cubicBezTo>
                  <a:cubicBezTo>
                    <a:pt x="9490" y="1342"/>
                    <a:pt x="9631" y="1586"/>
                    <a:pt x="9631" y="1586"/>
                  </a:cubicBezTo>
                  <a:cubicBezTo>
                    <a:pt x="9631" y="1586"/>
                    <a:pt x="9844" y="1953"/>
                    <a:pt x="9844" y="2014"/>
                  </a:cubicBezTo>
                  <a:cubicBezTo>
                    <a:pt x="9915" y="2075"/>
                    <a:pt x="9915" y="2380"/>
                    <a:pt x="9844" y="2502"/>
                  </a:cubicBezTo>
                  <a:cubicBezTo>
                    <a:pt x="9773" y="2624"/>
                    <a:pt x="9631" y="2685"/>
                    <a:pt x="9561" y="2746"/>
                  </a:cubicBezTo>
                  <a:cubicBezTo>
                    <a:pt x="9490" y="2807"/>
                    <a:pt x="9490" y="2990"/>
                    <a:pt x="9490" y="3112"/>
                  </a:cubicBezTo>
                  <a:cubicBezTo>
                    <a:pt x="9490" y="3295"/>
                    <a:pt x="9277" y="3417"/>
                    <a:pt x="9136" y="3539"/>
                  </a:cubicBezTo>
                  <a:cubicBezTo>
                    <a:pt x="9065" y="3600"/>
                    <a:pt x="8994" y="3783"/>
                    <a:pt x="8994" y="3722"/>
                  </a:cubicBezTo>
                  <a:cubicBezTo>
                    <a:pt x="8994" y="3722"/>
                    <a:pt x="8711" y="3417"/>
                    <a:pt x="8711" y="3478"/>
                  </a:cubicBezTo>
                  <a:cubicBezTo>
                    <a:pt x="8640" y="3478"/>
                    <a:pt x="8428" y="3600"/>
                    <a:pt x="8428" y="3539"/>
                  </a:cubicBezTo>
                  <a:cubicBezTo>
                    <a:pt x="8428" y="3478"/>
                    <a:pt x="8286" y="3417"/>
                    <a:pt x="8215" y="3234"/>
                  </a:cubicBezTo>
                  <a:cubicBezTo>
                    <a:pt x="8144" y="3112"/>
                    <a:pt x="7932" y="3173"/>
                    <a:pt x="7719" y="3234"/>
                  </a:cubicBezTo>
                  <a:cubicBezTo>
                    <a:pt x="7507" y="3295"/>
                    <a:pt x="7507" y="3417"/>
                    <a:pt x="7365" y="3478"/>
                  </a:cubicBezTo>
                  <a:cubicBezTo>
                    <a:pt x="7294" y="3600"/>
                    <a:pt x="7294" y="3844"/>
                    <a:pt x="7153" y="3783"/>
                  </a:cubicBezTo>
                  <a:cubicBezTo>
                    <a:pt x="6940" y="3722"/>
                    <a:pt x="7153" y="3417"/>
                    <a:pt x="7294" y="3417"/>
                  </a:cubicBezTo>
                  <a:cubicBezTo>
                    <a:pt x="7436" y="3356"/>
                    <a:pt x="7365" y="3112"/>
                    <a:pt x="7365" y="2929"/>
                  </a:cubicBezTo>
                  <a:cubicBezTo>
                    <a:pt x="7294" y="2746"/>
                    <a:pt x="7082" y="2929"/>
                    <a:pt x="7011" y="2929"/>
                  </a:cubicBezTo>
                  <a:cubicBezTo>
                    <a:pt x="6940" y="2929"/>
                    <a:pt x="6870" y="2746"/>
                    <a:pt x="6870" y="2563"/>
                  </a:cubicBezTo>
                  <a:cubicBezTo>
                    <a:pt x="6799" y="2441"/>
                    <a:pt x="6799" y="2441"/>
                    <a:pt x="6657" y="2258"/>
                  </a:cubicBezTo>
                  <a:cubicBezTo>
                    <a:pt x="6586" y="2075"/>
                    <a:pt x="6586" y="2014"/>
                    <a:pt x="6586" y="2014"/>
                  </a:cubicBezTo>
                  <a:cubicBezTo>
                    <a:pt x="6515" y="2014"/>
                    <a:pt x="6303" y="1647"/>
                    <a:pt x="6303" y="1586"/>
                  </a:cubicBezTo>
                  <a:cubicBezTo>
                    <a:pt x="6303" y="1525"/>
                    <a:pt x="6303" y="1403"/>
                    <a:pt x="6303" y="1220"/>
                  </a:cubicBezTo>
                  <a:cubicBezTo>
                    <a:pt x="6374" y="976"/>
                    <a:pt x="6090" y="976"/>
                    <a:pt x="6090" y="1098"/>
                  </a:cubicBezTo>
                  <a:cubicBezTo>
                    <a:pt x="6090" y="1220"/>
                    <a:pt x="5878" y="1159"/>
                    <a:pt x="5807" y="1098"/>
                  </a:cubicBezTo>
                  <a:cubicBezTo>
                    <a:pt x="5807" y="1037"/>
                    <a:pt x="5666" y="1037"/>
                    <a:pt x="5595" y="1098"/>
                  </a:cubicBezTo>
                  <a:cubicBezTo>
                    <a:pt x="5524" y="1098"/>
                    <a:pt x="5028" y="1159"/>
                    <a:pt x="4887" y="1159"/>
                  </a:cubicBezTo>
                  <a:cubicBezTo>
                    <a:pt x="4816" y="1159"/>
                    <a:pt x="4603" y="976"/>
                    <a:pt x="4603" y="976"/>
                  </a:cubicBezTo>
                  <a:cubicBezTo>
                    <a:pt x="4603" y="976"/>
                    <a:pt x="4462" y="793"/>
                    <a:pt x="4462" y="732"/>
                  </a:cubicBezTo>
                  <a:cubicBezTo>
                    <a:pt x="4391" y="671"/>
                    <a:pt x="4178" y="610"/>
                    <a:pt x="4178" y="610"/>
                  </a:cubicBezTo>
                  <a:cubicBezTo>
                    <a:pt x="3966" y="488"/>
                    <a:pt x="3966" y="488"/>
                    <a:pt x="3966" y="488"/>
                  </a:cubicBezTo>
                  <a:cubicBezTo>
                    <a:pt x="3683" y="610"/>
                    <a:pt x="3683" y="610"/>
                    <a:pt x="3683" y="610"/>
                  </a:cubicBezTo>
                  <a:cubicBezTo>
                    <a:pt x="3612" y="305"/>
                    <a:pt x="3612" y="305"/>
                    <a:pt x="3612" y="305"/>
                  </a:cubicBezTo>
                  <a:cubicBezTo>
                    <a:pt x="3612" y="305"/>
                    <a:pt x="3187" y="183"/>
                    <a:pt x="2974" y="122"/>
                  </a:cubicBezTo>
                  <a:cubicBezTo>
                    <a:pt x="2833" y="61"/>
                    <a:pt x="2691" y="0"/>
                    <a:pt x="2691" y="0"/>
                  </a:cubicBezTo>
                  <a:cubicBezTo>
                    <a:pt x="2691" y="0"/>
                    <a:pt x="2408" y="427"/>
                    <a:pt x="2266" y="549"/>
                  </a:cubicBezTo>
                  <a:cubicBezTo>
                    <a:pt x="2195" y="610"/>
                    <a:pt x="1983" y="549"/>
                    <a:pt x="1983" y="549"/>
                  </a:cubicBezTo>
                  <a:cubicBezTo>
                    <a:pt x="1912" y="549"/>
                    <a:pt x="1700" y="610"/>
                    <a:pt x="1558" y="671"/>
                  </a:cubicBezTo>
                  <a:cubicBezTo>
                    <a:pt x="1416" y="732"/>
                    <a:pt x="1346" y="610"/>
                    <a:pt x="1275" y="549"/>
                  </a:cubicBezTo>
                  <a:cubicBezTo>
                    <a:pt x="1133" y="427"/>
                    <a:pt x="850" y="549"/>
                    <a:pt x="708" y="549"/>
                  </a:cubicBezTo>
                  <a:cubicBezTo>
                    <a:pt x="637" y="549"/>
                    <a:pt x="283" y="549"/>
                    <a:pt x="212" y="610"/>
                  </a:cubicBezTo>
                  <a:cubicBezTo>
                    <a:pt x="142" y="610"/>
                    <a:pt x="0" y="854"/>
                    <a:pt x="0" y="915"/>
                  </a:cubicBezTo>
                  <a:cubicBezTo>
                    <a:pt x="0" y="976"/>
                    <a:pt x="0" y="1281"/>
                    <a:pt x="0" y="1281"/>
                  </a:cubicBezTo>
                  <a:cubicBezTo>
                    <a:pt x="354" y="1708"/>
                    <a:pt x="354" y="1708"/>
                    <a:pt x="354" y="1708"/>
                  </a:cubicBezTo>
                  <a:cubicBezTo>
                    <a:pt x="567" y="1892"/>
                    <a:pt x="567" y="1892"/>
                    <a:pt x="567" y="1892"/>
                  </a:cubicBezTo>
                  <a:cubicBezTo>
                    <a:pt x="567" y="2319"/>
                    <a:pt x="567" y="2319"/>
                    <a:pt x="567" y="2319"/>
                  </a:cubicBezTo>
                  <a:cubicBezTo>
                    <a:pt x="425" y="2685"/>
                    <a:pt x="425" y="2685"/>
                    <a:pt x="425" y="2685"/>
                  </a:cubicBezTo>
                  <a:cubicBezTo>
                    <a:pt x="425" y="2685"/>
                    <a:pt x="708" y="2746"/>
                    <a:pt x="779" y="2868"/>
                  </a:cubicBezTo>
                  <a:cubicBezTo>
                    <a:pt x="921" y="2990"/>
                    <a:pt x="850" y="3173"/>
                    <a:pt x="850" y="3173"/>
                  </a:cubicBezTo>
                  <a:cubicBezTo>
                    <a:pt x="1204" y="3539"/>
                    <a:pt x="1204" y="3539"/>
                    <a:pt x="1204" y="3539"/>
                  </a:cubicBezTo>
                  <a:cubicBezTo>
                    <a:pt x="1204" y="3539"/>
                    <a:pt x="1204" y="3844"/>
                    <a:pt x="1204" y="3966"/>
                  </a:cubicBezTo>
                  <a:cubicBezTo>
                    <a:pt x="1133" y="4088"/>
                    <a:pt x="1133" y="4210"/>
                    <a:pt x="991" y="4454"/>
                  </a:cubicBezTo>
                  <a:cubicBezTo>
                    <a:pt x="921" y="4759"/>
                    <a:pt x="850" y="4820"/>
                    <a:pt x="850" y="4942"/>
                  </a:cubicBezTo>
                  <a:cubicBezTo>
                    <a:pt x="779" y="5125"/>
                    <a:pt x="850" y="5492"/>
                    <a:pt x="850" y="5492"/>
                  </a:cubicBezTo>
                  <a:cubicBezTo>
                    <a:pt x="850" y="5492"/>
                    <a:pt x="1133" y="5614"/>
                    <a:pt x="1346" y="5736"/>
                  </a:cubicBezTo>
                  <a:cubicBezTo>
                    <a:pt x="1558" y="5858"/>
                    <a:pt x="1912" y="5980"/>
                    <a:pt x="1912" y="5980"/>
                  </a:cubicBezTo>
                  <a:cubicBezTo>
                    <a:pt x="1912" y="5980"/>
                    <a:pt x="2550" y="6468"/>
                    <a:pt x="2691" y="6712"/>
                  </a:cubicBezTo>
                  <a:cubicBezTo>
                    <a:pt x="2904" y="6895"/>
                    <a:pt x="3045" y="7200"/>
                    <a:pt x="3116" y="7383"/>
                  </a:cubicBezTo>
                  <a:cubicBezTo>
                    <a:pt x="3187" y="7566"/>
                    <a:pt x="3187" y="7932"/>
                    <a:pt x="3187" y="7993"/>
                  </a:cubicBezTo>
                  <a:cubicBezTo>
                    <a:pt x="3187" y="8115"/>
                    <a:pt x="3258" y="8237"/>
                    <a:pt x="3258" y="8237"/>
                  </a:cubicBezTo>
                  <a:cubicBezTo>
                    <a:pt x="3258" y="8237"/>
                    <a:pt x="3258" y="8237"/>
                    <a:pt x="3329" y="8176"/>
                  </a:cubicBezTo>
                  <a:cubicBezTo>
                    <a:pt x="3399" y="8115"/>
                    <a:pt x="3329" y="7993"/>
                    <a:pt x="3329" y="7932"/>
                  </a:cubicBezTo>
                  <a:cubicBezTo>
                    <a:pt x="3329" y="7871"/>
                    <a:pt x="3470" y="7932"/>
                    <a:pt x="3612" y="7993"/>
                  </a:cubicBezTo>
                  <a:cubicBezTo>
                    <a:pt x="3683" y="7993"/>
                    <a:pt x="3753" y="8054"/>
                    <a:pt x="3753" y="8176"/>
                  </a:cubicBezTo>
                  <a:cubicBezTo>
                    <a:pt x="3753" y="8237"/>
                    <a:pt x="3329" y="8237"/>
                    <a:pt x="3329" y="8237"/>
                  </a:cubicBezTo>
                  <a:cubicBezTo>
                    <a:pt x="3187" y="8359"/>
                    <a:pt x="3187" y="8359"/>
                    <a:pt x="3187" y="8359"/>
                  </a:cubicBezTo>
                  <a:cubicBezTo>
                    <a:pt x="3187" y="8359"/>
                    <a:pt x="3116" y="8786"/>
                    <a:pt x="2691" y="9458"/>
                  </a:cubicBezTo>
                  <a:cubicBezTo>
                    <a:pt x="2195" y="10129"/>
                    <a:pt x="1275" y="10556"/>
                    <a:pt x="1346" y="10617"/>
                  </a:cubicBezTo>
                  <a:cubicBezTo>
                    <a:pt x="1346" y="10617"/>
                    <a:pt x="1700" y="11044"/>
                    <a:pt x="1983" y="11227"/>
                  </a:cubicBezTo>
                  <a:cubicBezTo>
                    <a:pt x="2266" y="11410"/>
                    <a:pt x="2266" y="11959"/>
                    <a:pt x="2266" y="12020"/>
                  </a:cubicBezTo>
                  <a:cubicBezTo>
                    <a:pt x="2337" y="12081"/>
                    <a:pt x="2408" y="12569"/>
                    <a:pt x="2479" y="12631"/>
                  </a:cubicBezTo>
                  <a:cubicBezTo>
                    <a:pt x="2550" y="12753"/>
                    <a:pt x="2904" y="13180"/>
                    <a:pt x="3045" y="13363"/>
                  </a:cubicBezTo>
                  <a:cubicBezTo>
                    <a:pt x="3116" y="13546"/>
                    <a:pt x="3045" y="13546"/>
                    <a:pt x="2904" y="13729"/>
                  </a:cubicBezTo>
                  <a:cubicBezTo>
                    <a:pt x="2833" y="13912"/>
                    <a:pt x="2762" y="14095"/>
                    <a:pt x="2974" y="14278"/>
                  </a:cubicBezTo>
                  <a:cubicBezTo>
                    <a:pt x="3187" y="14461"/>
                    <a:pt x="3045" y="14705"/>
                    <a:pt x="3045" y="14705"/>
                  </a:cubicBezTo>
                  <a:cubicBezTo>
                    <a:pt x="3045" y="14705"/>
                    <a:pt x="3045" y="14705"/>
                    <a:pt x="2974" y="14522"/>
                  </a:cubicBezTo>
                  <a:cubicBezTo>
                    <a:pt x="2904" y="14400"/>
                    <a:pt x="2479" y="14217"/>
                    <a:pt x="2479" y="14217"/>
                  </a:cubicBezTo>
                  <a:cubicBezTo>
                    <a:pt x="2479" y="14217"/>
                    <a:pt x="2337" y="14400"/>
                    <a:pt x="2337" y="14583"/>
                  </a:cubicBezTo>
                  <a:cubicBezTo>
                    <a:pt x="2337" y="14766"/>
                    <a:pt x="2195" y="14827"/>
                    <a:pt x="2125" y="14827"/>
                  </a:cubicBezTo>
                  <a:cubicBezTo>
                    <a:pt x="3895" y="20075"/>
                    <a:pt x="3895" y="20075"/>
                    <a:pt x="3895" y="20075"/>
                  </a:cubicBezTo>
                  <a:cubicBezTo>
                    <a:pt x="3895" y="20075"/>
                    <a:pt x="5028" y="20868"/>
                    <a:pt x="5736" y="20929"/>
                  </a:cubicBezTo>
                  <a:cubicBezTo>
                    <a:pt x="6374" y="20990"/>
                    <a:pt x="7082" y="21600"/>
                    <a:pt x="7649" y="21600"/>
                  </a:cubicBezTo>
                  <a:cubicBezTo>
                    <a:pt x="8286" y="21539"/>
                    <a:pt x="8498" y="21112"/>
                    <a:pt x="9490" y="21051"/>
                  </a:cubicBezTo>
                  <a:cubicBezTo>
                    <a:pt x="9986" y="20990"/>
                    <a:pt x="10056" y="21234"/>
                    <a:pt x="9986" y="21539"/>
                  </a:cubicBezTo>
                  <a:close/>
                  <a:moveTo>
                    <a:pt x="17422" y="12508"/>
                  </a:moveTo>
                  <a:cubicBezTo>
                    <a:pt x="17138" y="12508"/>
                    <a:pt x="16784" y="12569"/>
                    <a:pt x="16713" y="12569"/>
                  </a:cubicBezTo>
                  <a:cubicBezTo>
                    <a:pt x="16643" y="12569"/>
                    <a:pt x="16643" y="12325"/>
                    <a:pt x="16926" y="12264"/>
                  </a:cubicBezTo>
                  <a:cubicBezTo>
                    <a:pt x="17209" y="12203"/>
                    <a:pt x="17422" y="12203"/>
                    <a:pt x="17634" y="12142"/>
                  </a:cubicBezTo>
                  <a:cubicBezTo>
                    <a:pt x="17847" y="12081"/>
                    <a:pt x="18059" y="12081"/>
                    <a:pt x="18413" y="12020"/>
                  </a:cubicBezTo>
                  <a:cubicBezTo>
                    <a:pt x="18767" y="12020"/>
                    <a:pt x="18767" y="12081"/>
                    <a:pt x="18980" y="12081"/>
                  </a:cubicBezTo>
                  <a:cubicBezTo>
                    <a:pt x="19263" y="12081"/>
                    <a:pt x="19688" y="12203"/>
                    <a:pt x="19617" y="12325"/>
                  </a:cubicBezTo>
                  <a:cubicBezTo>
                    <a:pt x="19475" y="12447"/>
                    <a:pt x="18767" y="12631"/>
                    <a:pt x="18555" y="12692"/>
                  </a:cubicBezTo>
                  <a:cubicBezTo>
                    <a:pt x="18342" y="12692"/>
                    <a:pt x="17917" y="12692"/>
                    <a:pt x="17776" y="12692"/>
                  </a:cubicBezTo>
                  <a:cubicBezTo>
                    <a:pt x="17634" y="12631"/>
                    <a:pt x="17422" y="12508"/>
                    <a:pt x="17422" y="12508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31" name="Google Shape;4931;g21c91014dda_0_4930"/>
            <p:cNvSpPr/>
            <p:nvPr/>
          </p:nvSpPr>
          <p:spPr>
            <a:xfrm>
              <a:off x="3875896" y="4990199"/>
              <a:ext cx="2762899" cy="2690658"/>
            </a:xfrm>
            <a:custGeom>
              <a:avLst/>
              <a:gdLst/>
              <a:ahLst/>
              <a:cxnLst/>
              <a:rect l="l" t="t" r="r" b="b"/>
              <a:pathLst>
                <a:path w="21554" h="21600" extrusionOk="0">
                  <a:moveTo>
                    <a:pt x="21531" y="14850"/>
                  </a:moveTo>
                  <a:cubicBezTo>
                    <a:pt x="21600" y="14495"/>
                    <a:pt x="21531" y="14211"/>
                    <a:pt x="21048" y="14282"/>
                  </a:cubicBezTo>
                  <a:cubicBezTo>
                    <a:pt x="20082" y="14353"/>
                    <a:pt x="19875" y="14850"/>
                    <a:pt x="19254" y="14921"/>
                  </a:cubicBezTo>
                  <a:cubicBezTo>
                    <a:pt x="18702" y="14921"/>
                    <a:pt x="18012" y="14211"/>
                    <a:pt x="17390" y="14139"/>
                  </a:cubicBezTo>
                  <a:cubicBezTo>
                    <a:pt x="16700" y="14068"/>
                    <a:pt x="15596" y="13145"/>
                    <a:pt x="15596" y="13145"/>
                  </a:cubicBezTo>
                  <a:cubicBezTo>
                    <a:pt x="13871" y="7034"/>
                    <a:pt x="13871" y="7034"/>
                    <a:pt x="13871" y="7034"/>
                  </a:cubicBezTo>
                  <a:cubicBezTo>
                    <a:pt x="13802" y="7034"/>
                    <a:pt x="13802" y="7034"/>
                    <a:pt x="13802" y="7034"/>
                  </a:cubicBezTo>
                  <a:cubicBezTo>
                    <a:pt x="13664" y="7034"/>
                    <a:pt x="13319" y="7105"/>
                    <a:pt x="13319" y="7105"/>
                  </a:cubicBezTo>
                  <a:cubicBezTo>
                    <a:pt x="13319" y="7105"/>
                    <a:pt x="13319" y="6892"/>
                    <a:pt x="13250" y="6750"/>
                  </a:cubicBezTo>
                  <a:cubicBezTo>
                    <a:pt x="13181" y="6537"/>
                    <a:pt x="13043" y="6395"/>
                    <a:pt x="12905" y="6324"/>
                  </a:cubicBezTo>
                  <a:cubicBezTo>
                    <a:pt x="12767" y="6253"/>
                    <a:pt x="12284" y="6111"/>
                    <a:pt x="12215" y="5968"/>
                  </a:cubicBezTo>
                  <a:cubicBezTo>
                    <a:pt x="12146" y="5897"/>
                    <a:pt x="12008" y="5755"/>
                    <a:pt x="11939" y="5613"/>
                  </a:cubicBezTo>
                  <a:cubicBezTo>
                    <a:pt x="11870" y="5471"/>
                    <a:pt x="11456" y="5187"/>
                    <a:pt x="11387" y="5116"/>
                  </a:cubicBezTo>
                  <a:cubicBezTo>
                    <a:pt x="11387" y="5045"/>
                    <a:pt x="11387" y="4761"/>
                    <a:pt x="11387" y="4547"/>
                  </a:cubicBezTo>
                  <a:cubicBezTo>
                    <a:pt x="11387" y="4405"/>
                    <a:pt x="11249" y="4050"/>
                    <a:pt x="11249" y="3766"/>
                  </a:cubicBezTo>
                  <a:cubicBezTo>
                    <a:pt x="11249" y="3411"/>
                    <a:pt x="10973" y="3411"/>
                    <a:pt x="10973" y="3411"/>
                  </a:cubicBezTo>
                  <a:cubicBezTo>
                    <a:pt x="10973" y="3411"/>
                    <a:pt x="10904" y="3197"/>
                    <a:pt x="10904" y="3055"/>
                  </a:cubicBezTo>
                  <a:cubicBezTo>
                    <a:pt x="10904" y="2913"/>
                    <a:pt x="10904" y="2487"/>
                    <a:pt x="10973" y="2345"/>
                  </a:cubicBezTo>
                  <a:cubicBezTo>
                    <a:pt x="10973" y="2132"/>
                    <a:pt x="10835" y="1847"/>
                    <a:pt x="10835" y="1847"/>
                  </a:cubicBezTo>
                  <a:cubicBezTo>
                    <a:pt x="10835" y="1847"/>
                    <a:pt x="9868" y="1847"/>
                    <a:pt x="9385" y="1918"/>
                  </a:cubicBezTo>
                  <a:cubicBezTo>
                    <a:pt x="8902" y="1918"/>
                    <a:pt x="8419" y="2061"/>
                    <a:pt x="8419" y="1989"/>
                  </a:cubicBezTo>
                  <a:cubicBezTo>
                    <a:pt x="8419" y="1847"/>
                    <a:pt x="7936" y="1634"/>
                    <a:pt x="7729" y="1421"/>
                  </a:cubicBezTo>
                  <a:cubicBezTo>
                    <a:pt x="7522" y="1279"/>
                    <a:pt x="6625" y="1350"/>
                    <a:pt x="6487" y="1137"/>
                  </a:cubicBezTo>
                  <a:cubicBezTo>
                    <a:pt x="6349" y="995"/>
                    <a:pt x="5797" y="711"/>
                    <a:pt x="5452" y="213"/>
                  </a:cubicBezTo>
                  <a:cubicBezTo>
                    <a:pt x="5383" y="142"/>
                    <a:pt x="5245" y="71"/>
                    <a:pt x="5176" y="0"/>
                  </a:cubicBezTo>
                  <a:cubicBezTo>
                    <a:pt x="138" y="6111"/>
                    <a:pt x="138" y="6111"/>
                    <a:pt x="138" y="6111"/>
                  </a:cubicBezTo>
                  <a:cubicBezTo>
                    <a:pt x="0" y="11368"/>
                    <a:pt x="0" y="11368"/>
                    <a:pt x="0" y="11368"/>
                  </a:cubicBezTo>
                  <a:cubicBezTo>
                    <a:pt x="138" y="11297"/>
                    <a:pt x="414" y="11297"/>
                    <a:pt x="414" y="11511"/>
                  </a:cubicBezTo>
                  <a:cubicBezTo>
                    <a:pt x="414" y="11724"/>
                    <a:pt x="345" y="12150"/>
                    <a:pt x="759" y="12292"/>
                  </a:cubicBezTo>
                  <a:cubicBezTo>
                    <a:pt x="1104" y="12363"/>
                    <a:pt x="1311" y="12363"/>
                    <a:pt x="1656" y="12363"/>
                  </a:cubicBezTo>
                  <a:cubicBezTo>
                    <a:pt x="2070" y="12434"/>
                    <a:pt x="2415" y="12576"/>
                    <a:pt x="2691" y="12789"/>
                  </a:cubicBezTo>
                  <a:cubicBezTo>
                    <a:pt x="2967" y="13003"/>
                    <a:pt x="3036" y="12789"/>
                    <a:pt x="3243" y="12932"/>
                  </a:cubicBezTo>
                  <a:cubicBezTo>
                    <a:pt x="3519" y="13145"/>
                    <a:pt x="3796" y="12932"/>
                    <a:pt x="4141" y="12932"/>
                  </a:cubicBezTo>
                  <a:cubicBezTo>
                    <a:pt x="4555" y="12932"/>
                    <a:pt x="5038" y="13145"/>
                    <a:pt x="5176" y="13145"/>
                  </a:cubicBezTo>
                  <a:cubicBezTo>
                    <a:pt x="5176" y="13145"/>
                    <a:pt x="5314" y="13216"/>
                    <a:pt x="5521" y="13145"/>
                  </a:cubicBezTo>
                  <a:cubicBezTo>
                    <a:pt x="5590" y="13003"/>
                    <a:pt x="5590" y="12718"/>
                    <a:pt x="5659" y="12576"/>
                  </a:cubicBezTo>
                  <a:cubicBezTo>
                    <a:pt x="5659" y="12505"/>
                    <a:pt x="5866" y="12505"/>
                    <a:pt x="6004" y="12576"/>
                  </a:cubicBezTo>
                  <a:cubicBezTo>
                    <a:pt x="6142" y="12647"/>
                    <a:pt x="6280" y="12363"/>
                    <a:pt x="6418" y="12363"/>
                  </a:cubicBezTo>
                  <a:cubicBezTo>
                    <a:pt x="6487" y="12292"/>
                    <a:pt x="6556" y="12292"/>
                    <a:pt x="6556" y="12150"/>
                  </a:cubicBezTo>
                  <a:cubicBezTo>
                    <a:pt x="6487" y="12008"/>
                    <a:pt x="6487" y="11937"/>
                    <a:pt x="6556" y="11795"/>
                  </a:cubicBezTo>
                  <a:cubicBezTo>
                    <a:pt x="6694" y="11653"/>
                    <a:pt x="6625" y="12008"/>
                    <a:pt x="6832" y="11937"/>
                  </a:cubicBezTo>
                  <a:cubicBezTo>
                    <a:pt x="7039" y="11937"/>
                    <a:pt x="6970" y="11866"/>
                    <a:pt x="7177" y="11937"/>
                  </a:cubicBezTo>
                  <a:cubicBezTo>
                    <a:pt x="7315" y="12008"/>
                    <a:pt x="7384" y="11937"/>
                    <a:pt x="7660" y="11937"/>
                  </a:cubicBezTo>
                  <a:cubicBezTo>
                    <a:pt x="7936" y="11866"/>
                    <a:pt x="8005" y="11937"/>
                    <a:pt x="8281" y="12008"/>
                  </a:cubicBezTo>
                  <a:cubicBezTo>
                    <a:pt x="8557" y="12008"/>
                    <a:pt x="8488" y="12221"/>
                    <a:pt x="8695" y="12434"/>
                  </a:cubicBezTo>
                  <a:cubicBezTo>
                    <a:pt x="8833" y="12647"/>
                    <a:pt x="8971" y="13003"/>
                    <a:pt x="9247" y="13003"/>
                  </a:cubicBezTo>
                  <a:cubicBezTo>
                    <a:pt x="9523" y="13003"/>
                    <a:pt x="9937" y="12861"/>
                    <a:pt x="10006" y="12861"/>
                  </a:cubicBezTo>
                  <a:cubicBezTo>
                    <a:pt x="10144" y="12861"/>
                    <a:pt x="9937" y="13145"/>
                    <a:pt x="9937" y="13287"/>
                  </a:cubicBezTo>
                  <a:cubicBezTo>
                    <a:pt x="9937" y="13500"/>
                    <a:pt x="10351" y="13642"/>
                    <a:pt x="10351" y="13642"/>
                  </a:cubicBezTo>
                  <a:cubicBezTo>
                    <a:pt x="10420" y="13713"/>
                    <a:pt x="10351" y="14068"/>
                    <a:pt x="10420" y="14282"/>
                  </a:cubicBezTo>
                  <a:cubicBezTo>
                    <a:pt x="10420" y="14495"/>
                    <a:pt x="10558" y="14353"/>
                    <a:pt x="10696" y="14424"/>
                  </a:cubicBezTo>
                  <a:cubicBezTo>
                    <a:pt x="10835" y="14495"/>
                    <a:pt x="10696" y="14566"/>
                    <a:pt x="10627" y="14708"/>
                  </a:cubicBezTo>
                  <a:cubicBezTo>
                    <a:pt x="10627" y="14779"/>
                    <a:pt x="10627" y="14779"/>
                    <a:pt x="10627" y="14779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042" y="15063"/>
                    <a:pt x="11042" y="15063"/>
                    <a:pt x="11042" y="15063"/>
                  </a:cubicBezTo>
                  <a:cubicBezTo>
                    <a:pt x="11111" y="15063"/>
                    <a:pt x="11318" y="15205"/>
                    <a:pt x="11801" y="15205"/>
                  </a:cubicBezTo>
                  <a:cubicBezTo>
                    <a:pt x="12353" y="15134"/>
                    <a:pt x="12491" y="15205"/>
                    <a:pt x="13043" y="15205"/>
                  </a:cubicBezTo>
                  <a:cubicBezTo>
                    <a:pt x="13526" y="15134"/>
                    <a:pt x="13526" y="15205"/>
                    <a:pt x="13940" y="15205"/>
                  </a:cubicBezTo>
                  <a:cubicBezTo>
                    <a:pt x="14354" y="15205"/>
                    <a:pt x="14630" y="15205"/>
                    <a:pt x="14837" y="15418"/>
                  </a:cubicBezTo>
                  <a:cubicBezTo>
                    <a:pt x="15044" y="15561"/>
                    <a:pt x="15113" y="15774"/>
                    <a:pt x="15251" y="15845"/>
                  </a:cubicBezTo>
                  <a:cubicBezTo>
                    <a:pt x="15389" y="15845"/>
                    <a:pt x="15596" y="15632"/>
                    <a:pt x="15596" y="15845"/>
                  </a:cubicBezTo>
                  <a:cubicBezTo>
                    <a:pt x="15596" y="16058"/>
                    <a:pt x="15527" y="16200"/>
                    <a:pt x="15665" y="16271"/>
                  </a:cubicBezTo>
                  <a:cubicBezTo>
                    <a:pt x="15734" y="16413"/>
                    <a:pt x="16010" y="16413"/>
                    <a:pt x="16010" y="16555"/>
                  </a:cubicBezTo>
                  <a:cubicBezTo>
                    <a:pt x="16010" y="16768"/>
                    <a:pt x="15803" y="16555"/>
                    <a:pt x="15803" y="16839"/>
                  </a:cubicBezTo>
                  <a:cubicBezTo>
                    <a:pt x="15803" y="17053"/>
                    <a:pt x="15734" y="17266"/>
                    <a:pt x="15527" y="17195"/>
                  </a:cubicBezTo>
                  <a:cubicBezTo>
                    <a:pt x="15251" y="17195"/>
                    <a:pt x="15044" y="16911"/>
                    <a:pt x="14975" y="16982"/>
                  </a:cubicBezTo>
                  <a:cubicBezTo>
                    <a:pt x="14906" y="17124"/>
                    <a:pt x="14837" y="16911"/>
                    <a:pt x="14699" y="16768"/>
                  </a:cubicBezTo>
                  <a:cubicBezTo>
                    <a:pt x="14630" y="16697"/>
                    <a:pt x="14492" y="16555"/>
                    <a:pt x="14354" y="16413"/>
                  </a:cubicBezTo>
                  <a:cubicBezTo>
                    <a:pt x="14147" y="16342"/>
                    <a:pt x="13940" y="16342"/>
                    <a:pt x="13871" y="16342"/>
                  </a:cubicBezTo>
                  <a:cubicBezTo>
                    <a:pt x="13871" y="16413"/>
                    <a:pt x="14009" y="16484"/>
                    <a:pt x="14216" y="16768"/>
                  </a:cubicBezTo>
                  <a:cubicBezTo>
                    <a:pt x="14423" y="17053"/>
                    <a:pt x="14699" y="16982"/>
                    <a:pt x="14492" y="17337"/>
                  </a:cubicBezTo>
                  <a:cubicBezTo>
                    <a:pt x="14216" y="17692"/>
                    <a:pt x="14216" y="18047"/>
                    <a:pt x="14216" y="18189"/>
                  </a:cubicBezTo>
                  <a:cubicBezTo>
                    <a:pt x="14216" y="18403"/>
                    <a:pt x="14285" y="18758"/>
                    <a:pt x="14285" y="19113"/>
                  </a:cubicBezTo>
                  <a:cubicBezTo>
                    <a:pt x="14354" y="19397"/>
                    <a:pt x="14009" y="19539"/>
                    <a:pt x="13940" y="19611"/>
                  </a:cubicBezTo>
                  <a:cubicBezTo>
                    <a:pt x="13871" y="19682"/>
                    <a:pt x="13871" y="19824"/>
                    <a:pt x="13733" y="19682"/>
                  </a:cubicBezTo>
                  <a:cubicBezTo>
                    <a:pt x="13733" y="19682"/>
                    <a:pt x="13733" y="19682"/>
                    <a:pt x="13733" y="19682"/>
                  </a:cubicBezTo>
                  <a:cubicBezTo>
                    <a:pt x="13526" y="20392"/>
                    <a:pt x="13526" y="20392"/>
                    <a:pt x="13526" y="20392"/>
                  </a:cubicBezTo>
                  <a:cubicBezTo>
                    <a:pt x="13526" y="20392"/>
                    <a:pt x="13526" y="20392"/>
                    <a:pt x="13526" y="20392"/>
                  </a:cubicBezTo>
                  <a:cubicBezTo>
                    <a:pt x="13526" y="20392"/>
                    <a:pt x="13595" y="20392"/>
                    <a:pt x="13595" y="20463"/>
                  </a:cubicBezTo>
                  <a:cubicBezTo>
                    <a:pt x="13733" y="20463"/>
                    <a:pt x="13664" y="20605"/>
                    <a:pt x="13802" y="20605"/>
                  </a:cubicBezTo>
                  <a:cubicBezTo>
                    <a:pt x="14009" y="20676"/>
                    <a:pt x="13940" y="20889"/>
                    <a:pt x="13733" y="20889"/>
                  </a:cubicBezTo>
                  <a:cubicBezTo>
                    <a:pt x="13595" y="20889"/>
                    <a:pt x="13526" y="21032"/>
                    <a:pt x="13388" y="21032"/>
                  </a:cubicBezTo>
                  <a:cubicBezTo>
                    <a:pt x="13388" y="21032"/>
                    <a:pt x="13250" y="21316"/>
                    <a:pt x="13181" y="21600"/>
                  </a:cubicBezTo>
                  <a:cubicBezTo>
                    <a:pt x="13388" y="21600"/>
                    <a:pt x="13664" y="21600"/>
                    <a:pt x="13802" y="21458"/>
                  </a:cubicBezTo>
                  <a:cubicBezTo>
                    <a:pt x="13940" y="21316"/>
                    <a:pt x="14147" y="21103"/>
                    <a:pt x="14354" y="20889"/>
                  </a:cubicBezTo>
                  <a:cubicBezTo>
                    <a:pt x="14561" y="20676"/>
                    <a:pt x="14423" y="20605"/>
                    <a:pt x="14768" y="20392"/>
                  </a:cubicBezTo>
                  <a:cubicBezTo>
                    <a:pt x="15113" y="20179"/>
                    <a:pt x="15320" y="20179"/>
                    <a:pt x="15665" y="20108"/>
                  </a:cubicBezTo>
                  <a:cubicBezTo>
                    <a:pt x="15941" y="20037"/>
                    <a:pt x="16148" y="19966"/>
                    <a:pt x="16424" y="19753"/>
                  </a:cubicBezTo>
                  <a:cubicBezTo>
                    <a:pt x="16631" y="19611"/>
                    <a:pt x="16769" y="19468"/>
                    <a:pt x="17045" y="19468"/>
                  </a:cubicBezTo>
                  <a:cubicBezTo>
                    <a:pt x="17183" y="19397"/>
                    <a:pt x="17321" y="19468"/>
                    <a:pt x="17390" y="19468"/>
                  </a:cubicBezTo>
                  <a:cubicBezTo>
                    <a:pt x="17390" y="19468"/>
                    <a:pt x="17390" y="19468"/>
                    <a:pt x="17390" y="19468"/>
                  </a:cubicBezTo>
                  <a:cubicBezTo>
                    <a:pt x="17390" y="19468"/>
                    <a:pt x="17459" y="19326"/>
                    <a:pt x="17459" y="19113"/>
                  </a:cubicBezTo>
                  <a:cubicBezTo>
                    <a:pt x="17390" y="18971"/>
                    <a:pt x="17321" y="18900"/>
                    <a:pt x="17252" y="18829"/>
                  </a:cubicBezTo>
                  <a:cubicBezTo>
                    <a:pt x="17252" y="18829"/>
                    <a:pt x="17252" y="18829"/>
                    <a:pt x="17252" y="18829"/>
                  </a:cubicBezTo>
                  <a:cubicBezTo>
                    <a:pt x="16700" y="19184"/>
                    <a:pt x="16355" y="19184"/>
                    <a:pt x="16424" y="18829"/>
                  </a:cubicBezTo>
                  <a:cubicBezTo>
                    <a:pt x="16562" y="18474"/>
                    <a:pt x="16700" y="18118"/>
                    <a:pt x="17114" y="17834"/>
                  </a:cubicBezTo>
                  <a:cubicBezTo>
                    <a:pt x="17528" y="17550"/>
                    <a:pt x="18426" y="17479"/>
                    <a:pt x="18495" y="17479"/>
                  </a:cubicBezTo>
                  <a:cubicBezTo>
                    <a:pt x="18564" y="17408"/>
                    <a:pt x="18909" y="16982"/>
                    <a:pt x="19392" y="16839"/>
                  </a:cubicBezTo>
                  <a:cubicBezTo>
                    <a:pt x="19737" y="16697"/>
                    <a:pt x="20082" y="16484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082" y="16413"/>
                    <a:pt x="20082" y="16413"/>
                  </a:cubicBezTo>
                  <a:cubicBezTo>
                    <a:pt x="20082" y="16413"/>
                    <a:pt x="20358" y="15845"/>
                    <a:pt x="20565" y="15489"/>
                  </a:cubicBezTo>
                  <a:cubicBezTo>
                    <a:pt x="20841" y="15134"/>
                    <a:pt x="21048" y="14992"/>
                    <a:pt x="21531" y="14850"/>
                  </a:cubicBezTo>
                  <a:close/>
                  <a:moveTo>
                    <a:pt x="11939" y="15418"/>
                  </a:moveTo>
                  <a:cubicBezTo>
                    <a:pt x="12077" y="15489"/>
                    <a:pt x="12146" y="15561"/>
                    <a:pt x="12353" y="15561"/>
                  </a:cubicBezTo>
                  <a:cubicBezTo>
                    <a:pt x="12560" y="15561"/>
                    <a:pt x="12629" y="15561"/>
                    <a:pt x="12698" y="15489"/>
                  </a:cubicBezTo>
                  <a:cubicBezTo>
                    <a:pt x="12836" y="15489"/>
                    <a:pt x="12905" y="15489"/>
                    <a:pt x="13112" y="15418"/>
                  </a:cubicBezTo>
                  <a:cubicBezTo>
                    <a:pt x="13319" y="15418"/>
                    <a:pt x="13802" y="15561"/>
                    <a:pt x="13733" y="15703"/>
                  </a:cubicBezTo>
                  <a:cubicBezTo>
                    <a:pt x="13733" y="15916"/>
                    <a:pt x="13595" y="15987"/>
                    <a:pt x="13319" y="15916"/>
                  </a:cubicBezTo>
                  <a:cubicBezTo>
                    <a:pt x="13043" y="15916"/>
                    <a:pt x="12974" y="15774"/>
                    <a:pt x="12629" y="15703"/>
                  </a:cubicBezTo>
                  <a:cubicBezTo>
                    <a:pt x="12284" y="15703"/>
                    <a:pt x="12422" y="15703"/>
                    <a:pt x="12146" y="15703"/>
                  </a:cubicBezTo>
                  <a:cubicBezTo>
                    <a:pt x="12077" y="15632"/>
                    <a:pt x="12008" y="15489"/>
                    <a:pt x="11939" y="15418"/>
                  </a:cubicBezTo>
                  <a:close/>
                  <a:moveTo>
                    <a:pt x="11594" y="4903"/>
                  </a:moveTo>
                  <a:cubicBezTo>
                    <a:pt x="11387" y="4689"/>
                    <a:pt x="12077" y="4547"/>
                    <a:pt x="12215" y="4547"/>
                  </a:cubicBezTo>
                  <a:cubicBezTo>
                    <a:pt x="12353" y="4547"/>
                    <a:pt x="12560" y="4689"/>
                    <a:pt x="12629" y="4761"/>
                  </a:cubicBezTo>
                  <a:cubicBezTo>
                    <a:pt x="12698" y="4832"/>
                    <a:pt x="12767" y="5187"/>
                    <a:pt x="12560" y="5187"/>
                  </a:cubicBezTo>
                  <a:cubicBezTo>
                    <a:pt x="12422" y="5258"/>
                    <a:pt x="12215" y="5116"/>
                    <a:pt x="12008" y="5045"/>
                  </a:cubicBezTo>
                  <a:cubicBezTo>
                    <a:pt x="11801" y="4974"/>
                    <a:pt x="11663" y="5045"/>
                    <a:pt x="11594" y="4903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32" name="Google Shape;4932;g21c91014dda_0_4930"/>
            <p:cNvSpPr/>
            <p:nvPr/>
          </p:nvSpPr>
          <p:spPr>
            <a:xfrm>
              <a:off x="1195627" y="878233"/>
              <a:ext cx="2273568" cy="3491428"/>
            </a:xfrm>
            <a:custGeom>
              <a:avLst/>
              <a:gdLst/>
              <a:ahLst/>
              <a:cxnLst/>
              <a:rect l="l" t="t" r="r" b="b"/>
              <a:pathLst>
                <a:path w="21502" h="21586" extrusionOk="0">
                  <a:moveTo>
                    <a:pt x="19995" y="3650"/>
                  </a:moveTo>
                  <a:cubicBezTo>
                    <a:pt x="19660" y="4361"/>
                    <a:pt x="19660" y="4361"/>
                    <a:pt x="19660" y="4361"/>
                  </a:cubicBezTo>
                  <a:cubicBezTo>
                    <a:pt x="19660" y="4361"/>
                    <a:pt x="19576" y="4415"/>
                    <a:pt x="19493" y="4415"/>
                  </a:cubicBezTo>
                  <a:cubicBezTo>
                    <a:pt x="19074" y="4579"/>
                    <a:pt x="18488" y="4743"/>
                    <a:pt x="18153" y="4689"/>
                  </a:cubicBezTo>
                  <a:cubicBezTo>
                    <a:pt x="17902" y="4634"/>
                    <a:pt x="17567" y="4306"/>
                    <a:pt x="17735" y="4197"/>
                  </a:cubicBezTo>
                  <a:cubicBezTo>
                    <a:pt x="17902" y="4142"/>
                    <a:pt x="18237" y="4087"/>
                    <a:pt x="18655" y="4087"/>
                  </a:cubicBezTo>
                  <a:cubicBezTo>
                    <a:pt x="18990" y="4087"/>
                    <a:pt x="19409" y="4087"/>
                    <a:pt x="19158" y="4033"/>
                  </a:cubicBezTo>
                  <a:cubicBezTo>
                    <a:pt x="18907" y="3923"/>
                    <a:pt x="18823" y="3923"/>
                    <a:pt x="18572" y="3923"/>
                  </a:cubicBezTo>
                  <a:cubicBezTo>
                    <a:pt x="18237" y="3923"/>
                    <a:pt x="18237" y="3814"/>
                    <a:pt x="18404" y="3704"/>
                  </a:cubicBezTo>
                  <a:cubicBezTo>
                    <a:pt x="18488" y="3595"/>
                    <a:pt x="18153" y="3650"/>
                    <a:pt x="17986" y="3704"/>
                  </a:cubicBezTo>
                  <a:cubicBezTo>
                    <a:pt x="17818" y="3814"/>
                    <a:pt x="17735" y="3869"/>
                    <a:pt x="17483" y="3759"/>
                  </a:cubicBezTo>
                  <a:cubicBezTo>
                    <a:pt x="17232" y="3650"/>
                    <a:pt x="17316" y="3486"/>
                    <a:pt x="17065" y="3431"/>
                  </a:cubicBezTo>
                  <a:cubicBezTo>
                    <a:pt x="16814" y="3376"/>
                    <a:pt x="16646" y="3376"/>
                    <a:pt x="16897" y="3212"/>
                  </a:cubicBezTo>
                  <a:cubicBezTo>
                    <a:pt x="17065" y="3103"/>
                    <a:pt x="17400" y="3212"/>
                    <a:pt x="17400" y="3158"/>
                  </a:cubicBezTo>
                  <a:cubicBezTo>
                    <a:pt x="17483" y="3103"/>
                    <a:pt x="17065" y="3048"/>
                    <a:pt x="17232" y="2939"/>
                  </a:cubicBezTo>
                  <a:cubicBezTo>
                    <a:pt x="17316" y="2830"/>
                    <a:pt x="17567" y="2830"/>
                    <a:pt x="17651" y="2830"/>
                  </a:cubicBezTo>
                  <a:cubicBezTo>
                    <a:pt x="17735" y="2775"/>
                    <a:pt x="17400" y="2556"/>
                    <a:pt x="17735" y="2447"/>
                  </a:cubicBezTo>
                  <a:cubicBezTo>
                    <a:pt x="18069" y="2337"/>
                    <a:pt x="18069" y="2337"/>
                    <a:pt x="18153" y="2283"/>
                  </a:cubicBezTo>
                  <a:cubicBezTo>
                    <a:pt x="18237" y="2228"/>
                    <a:pt x="18655" y="2119"/>
                    <a:pt x="18655" y="2228"/>
                  </a:cubicBezTo>
                  <a:cubicBezTo>
                    <a:pt x="18739" y="2337"/>
                    <a:pt x="18739" y="2447"/>
                    <a:pt x="18823" y="2501"/>
                  </a:cubicBezTo>
                  <a:cubicBezTo>
                    <a:pt x="18907" y="2611"/>
                    <a:pt x="19242" y="2556"/>
                    <a:pt x="19325" y="2665"/>
                  </a:cubicBezTo>
                  <a:cubicBezTo>
                    <a:pt x="19409" y="2720"/>
                    <a:pt x="19409" y="2775"/>
                    <a:pt x="19409" y="3048"/>
                  </a:cubicBezTo>
                  <a:cubicBezTo>
                    <a:pt x="19493" y="3267"/>
                    <a:pt x="19493" y="3540"/>
                    <a:pt x="19660" y="3595"/>
                  </a:cubicBezTo>
                  <a:cubicBezTo>
                    <a:pt x="19828" y="3595"/>
                    <a:pt x="19828" y="3650"/>
                    <a:pt x="19995" y="3650"/>
                  </a:cubicBezTo>
                  <a:close/>
                  <a:moveTo>
                    <a:pt x="20414" y="2720"/>
                  </a:moveTo>
                  <a:cubicBezTo>
                    <a:pt x="20330" y="2884"/>
                    <a:pt x="20330" y="2884"/>
                    <a:pt x="20330" y="2884"/>
                  </a:cubicBezTo>
                  <a:cubicBezTo>
                    <a:pt x="20330" y="2830"/>
                    <a:pt x="20330" y="2775"/>
                    <a:pt x="20414" y="2720"/>
                  </a:cubicBezTo>
                  <a:close/>
                  <a:moveTo>
                    <a:pt x="2497" y="6111"/>
                  </a:moveTo>
                  <a:cubicBezTo>
                    <a:pt x="2079" y="6439"/>
                    <a:pt x="2079" y="6439"/>
                    <a:pt x="2079" y="6439"/>
                  </a:cubicBezTo>
                  <a:cubicBezTo>
                    <a:pt x="1493" y="6931"/>
                    <a:pt x="1493" y="6931"/>
                    <a:pt x="1493" y="6931"/>
                  </a:cubicBezTo>
                  <a:cubicBezTo>
                    <a:pt x="1493" y="6931"/>
                    <a:pt x="1158" y="7040"/>
                    <a:pt x="1158" y="7259"/>
                  </a:cubicBezTo>
                  <a:cubicBezTo>
                    <a:pt x="1158" y="7423"/>
                    <a:pt x="572" y="7860"/>
                    <a:pt x="572" y="7860"/>
                  </a:cubicBezTo>
                  <a:cubicBezTo>
                    <a:pt x="572" y="7860"/>
                    <a:pt x="1660" y="8298"/>
                    <a:pt x="1660" y="8517"/>
                  </a:cubicBezTo>
                  <a:cubicBezTo>
                    <a:pt x="1744" y="8681"/>
                    <a:pt x="1325" y="9063"/>
                    <a:pt x="990" y="9282"/>
                  </a:cubicBezTo>
                  <a:cubicBezTo>
                    <a:pt x="655" y="9501"/>
                    <a:pt x="1158" y="9501"/>
                    <a:pt x="1325" y="9829"/>
                  </a:cubicBezTo>
                  <a:cubicBezTo>
                    <a:pt x="1493" y="10157"/>
                    <a:pt x="1325" y="10321"/>
                    <a:pt x="1074" y="10431"/>
                  </a:cubicBezTo>
                  <a:cubicBezTo>
                    <a:pt x="823" y="10485"/>
                    <a:pt x="321" y="10649"/>
                    <a:pt x="321" y="10868"/>
                  </a:cubicBezTo>
                  <a:cubicBezTo>
                    <a:pt x="321" y="11032"/>
                    <a:pt x="404" y="11579"/>
                    <a:pt x="655" y="11634"/>
                  </a:cubicBezTo>
                  <a:cubicBezTo>
                    <a:pt x="907" y="11743"/>
                    <a:pt x="739" y="11852"/>
                    <a:pt x="823" y="12180"/>
                  </a:cubicBezTo>
                  <a:cubicBezTo>
                    <a:pt x="823" y="12509"/>
                    <a:pt x="823" y="13001"/>
                    <a:pt x="739" y="13001"/>
                  </a:cubicBezTo>
                  <a:cubicBezTo>
                    <a:pt x="572" y="13055"/>
                    <a:pt x="404" y="13219"/>
                    <a:pt x="321" y="13493"/>
                  </a:cubicBezTo>
                  <a:cubicBezTo>
                    <a:pt x="321" y="13712"/>
                    <a:pt x="237" y="14040"/>
                    <a:pt x="69" y="14149"/>
                  </a:cubicBezTo>
                  <a:cubicBezTo>
                    <a:pt x="-98" y="14313"/>
                    <a:pt x="69" y="14313"/>
                    <a:pt x="237" y="14532"/>
                  </a:cubicBezTo>
                  <a:cubicBezTo>
                    <a:pt x="488" y="14751"/>
                    <a:pt x="404" y="14860"/>
                    <a:pt x="488" y="15079"/>
                  </a:cubicBezTo>
                  <a:cubicBezTo>
                    <a:pt x="488" y="15243"/>
                    <a:pt x="907" y="15407"/>
                    <a:pt x="655" y="15680"/>
                  </a:cubicBezTo>
                  <a:cubicBezTo>
                    <a:pt x="404" y="15954"/>
                    <a:pt x="69" y="16336"/>
                    <a:pt x="572" y="16446"/>
                  </a:cubicBezTo>
                  <a:cubicBezTo>
                    <a:pt x="1158" y="16555"/>
                    <a:pt x="1576" y="16500"/>
                    <a:pt x="1995" y="16719"/>
                  </a:cubicBezTo>
                  <a:cubicBezTo>
                    <a:pt x="2246" y="16883"/>
                    <a:pt x="2079" y="17375"/>
                    <a:pt x="1828" y="17758"/>
                  </a:cubicBezTo>
                  <a:cubicBezTo>
                    <a:pt x="6767" y="19453"/>
                    <a:pt x="12962" y="20984"/>
                    <a:pt x="19911" y="21586"/>
                  </a:cubicBezTo>
                  <a:cubicBezTo>
                    <a:pt x="20832" y="16993"/>
                    <a:pt x="20832" y="16993"/>
                    <a:pt x="20832" y="16993"/>
                  </a:cubicBezTo>
                  <a:cubicBezTo>
                    <a:pt x="15642" y="15625"/>
                    <a:pt x="15642" y="15625"/>
                    <a:pt x="15642" y="15625"/>
                  </a:cubicBezTo>
                  <a:cubicBezTo>
                    <a:pt x="14888" y="14751"/>
                    <a:pt x="14888" y="14751"/>
                    <a:pt x="14888" y="14751"/>
                  </a:cubicBezTo>
                  <a:cubicBezTo>
                    <a:pt x="13632" y="14532"/>
                    <a:pt x="13632" y="14532"/>
                    <a:pt x="13632" y="14532"/>
                  </a:cubicBezTo>
                  <a:cubicBezTo>
                    <a:pt x="9865" y="10595"/>
                    <a:pt x="9865" y="10595"/>
                    <a:pt x="9865" y="10595"/>
                  </a:cubicBezTo>
                  <a:cubicBezTo>
                    <a:pt x="11204" y="8681"/>
                    <a:pt x="11204" y="8681"/>
                    <a:pt x="11204" y="8681"/>
                  </a:cubicBezTo>
                  <a:cubicBezTo>
                    <a:pt x="11121" y="8571"/>
                    <a:pt x="10702" y="8353"/>
                    <a:pt x="10618" y="8243"/>
                  </a:cubicBezTo>
                  <a:cubicBezTo>
                    <a:pt x="10451" y="8134"/>
                    <a:pt x="10116" y="8243"/>
                    <a:pt x="9949" y="8407"/>
                  </a:cubicBezTo>
                  <a:cubicBezTo>
                    <a:pt x="9697" y="8571"/>
                    <a:pt x="9362" y="8407"/>
                    <a:pt x="9362" y="8189"/>
                  </a:cubicBezTo>
                  <a:cubicBezTo>
                    <a:pt x="9362" y="7970"/>
                    <a:pt x="9614" y="7806"/>
                    <a:pt x="9697" y="7751"/>
                  </a:cubicBezTo>
                  <a:cubicBezTo>
                    <a:pt x="9781" y="7696"/>
                    <a:pt x="9530" y="7532"/>
                    <a:pt x="9195" y="7751"/>
                  </a:cubicBezTo>
                  <a:cubicBezTo>
                    <a:pt x="8860" y="7915"/>
                    <a:pt x="8609" y="8189"/>
                    <a:pt x="8442" y="8134"/>
                  </a:cubicBezTo>
                  <a:cubicBezTo>
                    <a:pt x="8274" y="8134"/>
                    <a:pt x="8274" y="7860"/>
                    <a:pt x="8274" y="7587"/>
                  </a:cubicBezTo>
                  <a:cubicBezTo>
                    <a:pt x="8274" y="7314"/>
                    <a:pt x="8442" y="7204"/>
                    <a:pt x="8525" y="7040"/>
                  </a:cubicBezTo>
                  <a:cubicBezTo>
                    <a:pt x="8525" y="6821"/>
                    <a:pt x="8442" y="6548"/>
                    <a:pt x="8274" y="6548"/>
                  </a:cubicBezTo>
                  <a:cubicBezTo>
                    <a:pt x="8107" y="6548"/>
                    <a:pt x="8190" y="6712"/>
                    <a:pt x="8107" y="6876"/>
                  </a:cubicBezTo>
                  <a:cubicBezTo>
                    <a:pt x="8107" y="7095"/>
                    <a:pt x="7855" y="6931"/>
                    <a:pt x="7772" y="6985"/>
                  </a:cubicBezTo>
                  <a:cubicBezTo>
                    <a:pt x="7604" y="6985"/>
                    <a:pt x="7269" y="7259"/>
                    <a:pt x="7018" y="7204"/>
                  </a:cubicBezTo>
                  <a:cubicBezTo>
                    <a:pt x="6767" y="7204"/>
                    <a:pt x="6935" y="7040"/>
                    <a:pt x="6851" y="6985"/>
                  </a:cubicBezTo>
                  <a:cubicBezTo>
                    <a:pt x="6851" y="6931"/>
                    <a:pt x="6600" y="6876"/>
                    <a:pt x="6265" y="6931"/>
                  </a:cubicBezTo>
                  <a:cubicBezTo>
                    <a:pt x="5846" y="6931"/>
                    <a:pt x="5930" y="7150"/>
                    <a:pt x="5846" y="7150"/>
                  </a:cubicBezTo>
                  <a:cubicBezTo>
                    <a:pt x="5762" y="7204"/>
                    <a:pt x="5595" y="7040"/>
                    <a:pt x="5428" y="6931"/>
                  </a:cubicBezTo>
                  <a:cubicBezTo>
                    <a:pt x="5344" y="6876"/>
                    <a:pt x="5009" y="6876"/>
                    <a:pt x="4925" y="6931"/>
                  </a:cubicBezTo>
                  <a:cubicBezTo>
                    <a:pt x="4842" y="6931"/>
                    <a:pt x="4507" y="6931"/>
                    <a:pt x="4339" y="7040"/>
                  </a:cubicBezTo>
                  <a:cubicBezTo>
                    <a:pt x="4172" y="7095"/>
                    <a:pt x="4255" y="7204"/>
                    <a:pt x="4088" y="7150"/>
                  </a:cubicBezTo>
                  <a:cubicBezTo>
                    <a:pt x="4004" y="7095"/>
                    <a:pt x="3837" y="7040"/>
                    <a:pt x="4088" y="6931"/>
                  </a:cubicBezTo>
                  <a:cubicBezTo>
                    <a:pt x="4255" y="6876"/>
                    <a:pt x="4507" y="6767"/>
                    <a:pt x="4758" y="6712"/>
                  </a:cubicBezTo>
                  <a:cubicBezTo>
                    <a:pt x="5009" y="6712"/>
                    <a:pt x="5344" y="6712"/>
                    <a:pt x="5511" y="6712"/>
                  </a:cubicBezTo>
                  <a:cubicBezTo>
                    <a:pt x="5762" y="6767"/>
                    <a:pt x="5930" y="6767"/>
                    <a:pt x="6181" y="6821"/>
                  </a:cubicBezTo>
                  <a:cubicBezTo>
                    <a:pt x="6432" y="6876"/>
                    <a:pt x="6767" y="6821"/>
                    <a:pt x="7018" y="6767"/>
                  </a:cubicBezTo>
                  <a:cubicBezTo>
                    <a:pt x="7353" y="6712"/>
                    <a:pt x="7018" y="6548"/>
                    <a:pt x="6935" y="6548"/>
                  </a:cubicBezTo>
                  <a:cubicBezTo>
                    <a:pt x="6935" y="6548"/>
                    <a:pt x="6767" y="6493"/>
                    <a:pt x="6600" y="6439"/>
                  </a:cubicBezTo>
                  <a:cubicBezTo>
                    <a:pt x="6516" y="6384"/>
                    <a:pt x="6265" y="6493"/>
                    <a:pt x="6181" y="6493"/>
                  </a:cubicBezTo>
                  <a:cubicBezTo>
                    <a:pt x="6097" y="6439"/>
                    <a:pt x="6014" y="6493"/>
                    <a:pt x="5846" y="6493"/>
                  </a:cubicBezTo>
                  <a:cubicBezTo>
                    <a:pt x="5679" y="6548"/>
                    <a:pt x="5428" y="6493"/>
                    <a:pt x="5260" y="6384"/>
                  </a:cubicBezTo>
                  <a:cubicBezTo>
                    <a:pt x="5009" y="6275"/>
                    <a:pt x="4925" y="6384"/>
                    <a:pt x="4758" y="6439"/>
                  </a:cubicBezTo>
                  <a:cubicBezTo>
                    <a:pt x="4590" y="6548"/>
                    <a:pt x="4339" y="6439"/>
                    <a:pt x="4339" y="6329"/>
                  </a:cubicBezTo>
                  <a:cubicBezTo>
                    <a:pt x="4339" y="6165"/>
                    <a:pt x="4339" y="6001"/>
                    <a:pt x="4172" y="6056"/>
                  </a:cubicBezTo>
                  <a:cubicBezTo>
                    <a:pt x="3921" y="6111"/>
                    <a:pt x="3837" y="6056"/>
                    <a:pt x="3753" y="6111"/>
                  </a:cubicBezTo>
                  <a:cubicBezTo>
                    <a:pt x="3669" y="6111"/>
                    <a:pt x="3418" y="6111"/>
                    <a:pt x="3418" y="6001"/>
                  </a:cubicBezTo>
                  <a:cubicBezTo>
                    <a:pt x="3335" y="5947"/>
                    <a:pt x="3167" y="6056"/>
                    <a:pt x="3000" y="6111"/>
                  </a:cubicBezTo>
                  <a:cubicBezTo>
                    <a:pt x="2916" y="6220"/>
                    <a:pt x="2749" y="6275"/>
                    <a:pt x="2749" y="6384"/>
                  </a:cubicBezTo>
                  <a:cubicBezTo>
                    <a:pt x="2832" y="6493"/>
                    <a:pt x="2916" y="6657"/>
                    <a:pt x="2832" y="6657"/>
                  </a:cubicBezTo>
                  <a:cubicBezTo>
                    <a:pt x="2665" y="6657"/>
                    <a:pt x="2665" y="6384"/>
                    <a:pt x="2665" y="6275"/>
                  </a:cubicBezTo>
                  <a:cubicBezTo>
                    <a:pt x="2665" y="6275"/>
                    <a:pt x="2581" y="6220"/>
                    <a:pt x="2497" y="6111"/>
                  </a:cubicBezTo>
                  <a:close/>
                  <a:moveTo>
                    <a:pt x="13549" y="8954"/>
                  </a:moveTo>
                  <a:cubicBezTo>
                    <a:pt x="13632" y="8899"/>
                    <a:pt x="13716" y="8899"/>
                    <a:pt x="13800" y="8845"/>
                  </a:cubicBezTo>
                  <a:cubicBezTo>
                    <a:pt x="14386" y="8845"/>
                    <a:pt x="14972" y="8790"/>
                    <a:pt x="15390" y="8954"/>
                  </a:cubicBezTo>
                  <a:cubicBezTo>
                    <a:pt x="15809" y="9118"/>
                    <a:pt x="16479" y="9337"/>
                    <a:pt x="16646" y="9228"/>
                  </a:cubicBezTo>
                  <a:cubicBezTo>
                    <a:pt x="16897" y="9118"/>
                    <a:pt x="16646" y="8845"/>
                    <a:pt x="15976" y="8681"/>
                  </a:cubicBezTo>
                  <a:cubicBezTo>
                    <a:pt x="15390" y="8571"/>
                    <a:pt x="14972" y="8626"/>
                    <a:pt x="14386" y="8462"/>
                  </a:cubicBezTo>
                  <a:cubicBezTo>
                    <a:pt x="13716" y="8243"/>
                    <a:pt x="13381" y="8079"/>
                    <a:pt x="13549" y="7860"/>
                  </a:cubicBezTo>
                  <a:cubicBezTo>
                    <a:pt x="13716" y="7642"/>
                    <a:pt x="14135" y="7696"/>
                    <a:pt x="14637" y="7642"/>
                  </a:cubicBezTo>
                  <a:cubicBezTo>
                    <a:pt x="15139" y="7532"/>
                    <a:pt x="14972" y="7423"/>
                    <a:pt x="14469" y="7423"/>
                  </a:cubicBezTo>
                  <a:cubicBezTo>
                    <a:pt x="13967" y="7423"/>
                    <a:pt x="14302" y="7478"/>
                    <a:pt x="13967" y="7259"/>
                  </a:cubicBezTo>
                  <a:cubicBezTo>
                    <a:pt x="13632" y="6985"/>
                    <a:pt x="13549" y="6767"/>
                    <a:pt x="13883" y="6603"/>
                  </a:cubicBezTo>
                  <a:cubicBezTo>
                    <a:pt x="14135" y="6493"/>
                    <a:pt x="14469" y="6548"/>
                    <a:pt x="14469" y="6384"/>
                  </a:cubicBezTo>
                  <a:cubicBezTo>
                    <a:pt x="14469" y="6220"/>
                    <a:pt x="14721" y="6056"/>
                    <a:pt x="14972" y="5947"/>
                  </a:cubicBezTo>
                  <a:cubicBezTo>
                    <a:pt x="15223" y="5837"/>
                    <a:pt x="15474" y="5837"/>
                    <a:pt x="15893" y="5782"/>
                  </a:cubicBezTo>
                  <a:cubicBezTo>
                    <a:pt x="16311" y="5728"/>
                    <a:pt x="16814" y="5618"/>
                    <a:pt x="16897" y="5673"/>
                  </a:cubicBezTo>
                  <a:cubicBezTo>
                    <a:pt x="17065" y="5728"/>
                    <a:pt x="17065" y="6001"/>
                    <a:pt x="16897" y="6165"/>
                  </a:cubicBezTo>
                  <a:cubicBezTo>
                    <a:pt x="16730" y="6329"/>
                    <a:pt x="16646" y="6493"/>
                    <a:pt x="16814" y="6493"/>
                  </a:cubicBezTo>
                  <a:cubicBezTo>
                    <a:pt x="16981" y="6493"/>
                    <a:pt x="17065" y="6056"/>
                    <a:pt x="17567" y="6275"/>
                  </a:cubicBezTo>
                  <a:cubicBezTo>
                    <a:pt x="18069" y="6439"/>
                    <a:pt x="18404" y="6712"/>
                    <a:pt x="18153" y="6821"/>
                  </a:cubicBezTo>
                  <a:cubicBezTo>
                    <a:pt x="17902" y="6931"/>
                    <a:pt x="17902" y="7095"/>
                    <a:pt x="18153" y="7040"/>
                  </a:cubicBezTo>
                  <a:cubicBezTo>
                    <a:pt x="18321" y="6985"/>
                    <a:pt x="18488" y="6985"/>
                    <a:pt x="18572" y="6985"/>
                  </a:cubicBezTo>
                  <a:cubicBezTo>
                    <a:pt x="17483" y="9720"/>
                    <a:pt x="17483" y="9720"/>
                    <a:pt x="17483" y="9720"/>
                  </a:cubicBezTo>
                  <a:cubicBezTo>
                    <a:pt x="13549" y="8954"/>
                    <a:pt x="13549" y="8954"/>
                    <a:pt x="13549" y="8954"/>
                  </a:cubicBezTo>
                  <a:close/>
                  <a:moveTo>
                    <a:pt x="21000" y="1298"/>
                  </a:moveTo>
                  <a:cubicBezTo>
                    <a:pt x="21167" y="752"/>
                    <a:pt x="21167" y="752"/>
                    <a:pt x="21167" y="752"/>
                  </a:cubicBezTo>
                  <a:cubicBezTo>
                    <a:pt x="21167" y="752"/>
                    <a:pt x="21083" y="752"/>
                    <a:pt x="21000" y="752"/>
                  </a:cubicBezTo>
                  <a:cubicBezTo>
                    <a:pt x="20832" y="752"/>
                    <a:pt x="20497" y="752"/>
                    <a:pt x="20497" y="752"/>
                  </a:cubicBezTo>
                  <a:cubicBezTo>
                    <a:pt x="20079" y="806"/>
                    <a:pt x="19911" y="861"/>
                    <a:pt x="19828" y="697"/>
                  </a:cubicBezTo>
                  <a:cubicBezTo>
                    <a:pt x="19828" y="588"/>
                    <a:pt x="19409" y="588"/>
                    <a:pt x="19409" y="752"/>
                  </a:cubicBezTo>
                  <a:cubicBezTo>
                    <a:pt x="19493" y="916"/>
                    <a:pt x="19828" y="697"/>
                    <a:pt x="19911" y="970"/>
                  </a:cubicBezTo>
                  <a:cubicBezTo>
                    <a:pt x="19995" y="1244"/>
                    <a:pt x="19995" y="1517"/>
                    <a:pt x="20246" y="1572"/>
                  </a:cubicBezTo>
                  <a:cubicBezTo>
                    <a:pt x="20497" y="1627"/>
                    <a:pt x="20832" y="1462"/>
                    <a:pt x="21000" y="1298"/>
                  </a:cubicBezTo>
                  <a:close/>
                  <a:moveTo>
                    <a:pt x="21251" y="588"/>
                  </a:moveTo>
                  <a:cubicBezTo>
                    <a:pt x="21251" y="533"/>
                    <a:pt x="21251" y="533"/>
                    <a:pt x="21167" y="533"/>
                  </a:cubicBezTo>
                  <a:cubicBezTo>
                    <a:pt x="20832" y="369"/>
                    <a:pt x="20832" y="478"/>
                    <a:pt x="20581" y="478"/>
                  </a:cubicBezTo>
                  <a:cubicBezTo>
                    <a:pt x="20581" y="478"/>
                    <a:pt x="20162" y="478"/>
                    <a:pt x="20079" y="369"/>
                  </a:cubicBezTo>
                  <a:cubicBezTo>
                    <a:pt x="20079" y="314"/>
                    <a:pt x="20162" y="205"/>
                    <a:pt x="20414" y="205"/>
                  </a:cubicBezTo>
                  <a:cubicBezTo>
                    <a:pt x="20749" y="150"/>
                    <a:pt x="20832" y="150"/>
                    <a:pt x="21251" y="41"/>
                  </a:cubicBezTo>
                  <a:cubicBezTo>
                    <a:pt x="21335" y="-14"/>
                    <a:pt x="21418" y="-14"/>
                    <a:pt x="21502" y="41"/>
                  </a:cubicBezTo>
                  <a:cubicBezTo>
                    <a:pt x="21251" y="588"/>
                    <a:pt x="21251" y="588"/>
                    <a:pt x="21251" y="588"/>
                  </a:cubicBezTo>
                  <a:close/>
                  <a:moveTo>
                    <a:pt x="18237" y="1955"/>
                  </a:moveTo>
                  <a:cubicBezTo>
                    <a:pt x="18237" y="1955"/>
                    <a:pt x="18321" y="1845"/>
                    <a:pt x="18321" y="1736"/>
                  </a:cubicBezTo>
                  <a:cubicBezTo>
                    <a:pt x="18404" y="1627"/>
                    <a:pt x="18321" y="1517"/>
                    <a:pt x="18488" y="1408"/>
                  </a:cubicBezTo>
                  <a:cubicBezTo>
                    <a:pt x="18655" y="1298"/>
                    <a:pt x="18823" y="1298"/>
                    <a:pt x="18739" y="1080"/>
                  </a:cubicBezTo>
                  <a:cubicBezTo>
                    <a:pt x="18655" y="861"/>
                    <a:pt x="18404" y="916"/>
                    <a:pt x="18321" y="1025"/>
                  </a:cubicBezTo>
                  <a:cubicBezTo>
                    <a:pt x="18153" y="1189"/>
                    <a:pt x="17986" y="970"/>
                    <a:pt x="17651" y="861"/>
                  </a:cubicBezTo>
                  <a:cubicBezTo>
                    <a:pt x="17316" y="806"/>
                    <a:pt x="17316" y="970"/>
                    <a:pt x="17065" y="1134"/>
                  </a:cubicBezTo>
                  <a:cubicBezTo>
                    <a:pt x="16730" y="1353"/>
                    <a:pt x="16395" y="1244"/>
                    <a:pt x="16144" y="1408"/>
                  </a:cubicBezTo>
                  <a:cubicBezTo>
                    <a:pt x="15893" y="1572"/>
                    <a:pt x="15893" y="1572"/>
                    <a:pt x="15558" y="1572"/>
                  </a:cubicBezTo>
                  <a:cubicBezTo>
                    <a:pt x="15307" y="1572"/>
                    <a:pt x="15307" y="1736"/>
                    <a:pt x="15223" y="1845"/>
                  </a:cubicBezTo>
                  <a:cubicBezTo>
                    <a:pt x="15223" y="2009"/>
                    <a:pt x="15474" y="2064"/>
                    <a:pt x="15725" y="2173"/>
                  </a:cubicBezTo>
                  <a:cubicBezTo>
                    <a:pt x="16060" y="2283"/>
                    <a:pt x="15976" y="2064"/>
                    <a:pt x="15976" y="2064"/>
                  </a:cubicBezTo>
                  <a:cubicBezTo>
                    <a:pt x="16060" y="2064"/>
                    <a:pt x="16144" y="2283"/>
                    <a:pt x="16311" y="2283"/>
                  </a:cubicBezTo>
                  <a:cubicBezTo>
                    <a:pt x="16479" y="2228"/>
                    <a:pt x="16395" y="2119"/>
                    <a:pt x="16479" y="2064"/>
                  </a:cubicBezTo>
                  <a:cubicBezTo>
                    <a:pt x="16562" y="2009"/>
                    <a:pt x="16562" y="2173"/>
                    <a:pt x="16814" y="2064"/>
                  </a:cubicBezTo>
                  <a:cubicBezTo>
                    <a:pt x="17149" y="1955"/>
                    <a:pt x="17149" y="1791"/>
                    <a:pt x="17400" y="1627"/>
                  </a:cubicBezTo>
                  <a:cubicBezTo>
                    <a:pt x="17651" y="1462"/>
                    <a:pt x="17567" y="1681"/>
                    <a:pt x="17483" y="1900"/>
                  </a:cubicBezTo>
                  <a:cubicBezTo>
                    <a:pt x="17400" y="2064"/>
                    <a:pt x="17483" y="2228"/>
                    <a:pt x="17651" y="2119"/>
                  </a:cubicBezTo>
                  <a:cubicBezTo>
                    <a:pt x="17902" y="2009"/>
                    <a:pt x="18069" y="1955"/>
                    <a:pt x="18237" y="1955"/>
                  </a:cubicBezTo>
                  <a:close/>
                  <a:moveTo>
                    <a:pt x="17232" y="2447"/>
                  </a:moveTo>
                  <a:cubicBezTo>
                    <a:pt x="17232" y="2447"/>
                    <a:pt x="17232" y="2447"/>
                    <a:pt x="16981" y="2447"/>
                  </a:cubicBezTo>
                  <a:cubicBezTo>
                    <a:pt x="16814" y="2447"/>
                    <a:pt x="16479" y="2556"/>
                    <a:pt x="16228" y="2665"/>
                  </a:cubicBezTo>
                  <a:cubicBezTo>
                    <a:pt x="15976" y="2775"/>
                    <a:pt x="16479" y="2939"/>
                    <a:pt x="16646" y="2884"/>
                  </a:cubicBezTo>
                  <a:cubicBezTo>
                    <a:pt x="16897" y="2830"/>
                    <a:pt x="17149" y="2501"/>
                    <a:pt x="17232" y="2447"/>
                  </a:cubicBezTo>
                  <a:close/>
                  <a:moveTo>
                    <a:pt x="16562" y="5454"/>
                  </a:moveTo>
                  <a:cubicBezTo>
                    <a:pt x="16562" y="5454"/>
                    <a:pt x="15390" y="5728"/>
                    <a:pt x="14721" y="5782"/>
                  </a:cubicBezTo>
                  <a:cubicBezTo>
                    <a:pt x="14051" y="5837"/>
                    <a:pt x="14218" y="6111"/>
                    <a:pt x="13716" y="6220"/>
                  </a:cubicBezTo>
                  <a:cubicBezTo>
                    <a:pt x="13297" y="6275"/>
                    <a:pt x="13214" y="6548"/>
                    <a:pt x="12962" y="6712"/>
                  </a:cubicBezTo>
                  <a:cubicBezTo>
                    <a:pt x="12711" y="6876"/>
                    <a:pt x="12628" y="6876"/>
                    <a:pt x="12125" y="6876"/>
                  </a:cubicBezTo>
                  <a:cubicBezTo>
                    <a:pt x="11623" y="6821"/>
                    <a:pt x="11037" y="6876"/>
                    <a:pt x="11037" y="6876"/>
                  </a:cubicBezTo>
                  <a:cubicBezTo>
                    <a:pt x="11037" y="6876"/>
                    <a:pt x="11204" y="6548"/>
                    <a:pt x="11204" y="6275"/>
                  </a:cubicBezTo>
                  <a:cubicBezTo>
                    <a:pt x="11121" y="6056"/>
                    <a:pt x="10869" y="5837"/>
                    <a:pt x="10618" y="5673"/>
                  </a:cubicBezTo>
                  <a:cubicBezTo>
                    <a:pt x="10367" y="5509"/>
                    <a:pt x="10535" y="5400"/>
                    <a:pt x="11037" y="5126"/>
                  </a:cubicBezTo>
                  <a:cubicBezTo>
                    <a:pt x="11539" y="4908"/>
                    <a:pt x="11539" y="4798"/>
                    <a:pt x="11874" y="4798"/>
                  </a:cubicBezTo>
                  <a:cubicBezTo>
                    <a:pt x="12125" y="4798"/>
                    <a:pt x="11790" y="4579"/>
                    <a:pt x="12125" y="4470"/>
                  </a:cubicBezTo>
                  <a:cubicBezTo>
                    <a:pt x="12460" y="4361"/>
                    <a:pt x="12879" y="4251"/>
                    <a:pt x="12962" y="4033"/>
                  </a:cubicBezTo>
                  <a:cubicBezTo>
                    <a:pt x="12962" y="3869"/>
                    <a:pt x="13046" y="3322"/>
                    <a:pt x="13046" y="3322"/>
                  </a:cubicBezTo>
                  <a:cubicBezTo>
                    <a:pt x="13046" y="3322"/>
                    <a:pt x="13549" y="3431"/>
                    <a:pt x="13883" y="3486"/>
                  </a:cubicBezTo>
                  <a:cubicBezTo>
                    <a:pt x="14218" y="3486"/>
                    <a:pt x="14637" y="3431"/>
                    <a:pt x="14721" y="3650"/>
                  </a:cubicBezTo>
                  <a:cubicBezTo>
                    <a:pt x="14804" y="3869"/>
                    <a:pt x="15055" y="4033"/>
                    <a:pt x="15223" y="4251"/>
                  </a:cubicBezTo>
                  <a:cubicBezTo>
                    <a:pt x="15307" y="4415"/>
                    <a:pt x="15558" y="4087"/>
                    <a:pt x="15725" y="4197"/>
                  </a:cubicBezTo>
                  <a:cubicBezTo>
                    <a:pt x="15893" y="4251"/>
                    <a:pt x="15976" y="4197"/>
                    <a:pt x="16228" y="4579"/>
                  </a:cubicBezTo>
                  <a:cubicBezTo>
                    <a:pt x="16395" y="4908"/>
                    <a:pt x="16562" y="5454"/>
                    <a:pt x="16562" y="5454"/>
                  </a:cubicBezTo>
                  <a:close/>
                  <a:moveTo>
                    <a:pt x="8274" y="12946"/>
                  </a:moveTo>
                  <a:cubicBezTo>
                    <a:pt x="8023" y="12946"/>
                    <a:pt x="7772" y="13001"/>
                    <a:pt x="7772" y="13001"/>
                  </a:cubicBezTo>
                  <a:cubicBezTo>
                    <a:pt x="7688" y="13055"/>
                    <a:pt x="7688" y="13219"/>
                    <a:pt x="7521" y="13274"/>
                  </a:cubicBezTo>
                  <a:cubicBezTo>
                    <a:pt x="7437" y="13329"/>
                    <a:pt x="7102" y="13383"/>
                    <a:pt x="6935" y="13329"/>
                  </a:cubicBezTo>
                  <a:cubicBezTo>
                    <a:pt x="6851" y="13219"/>
                    <a:pt x="6265" y="12946"/>
                    <a:pt x="6265" y="12946"/>
                  </a:cubicBezTo>
                  <a:cubicBezTo>
                    <a:pt x="6265" y="12946"/>
                    <a:pt x="6516" y="13001"/>
                    <a:pt x="6767" y="12891"/>
                  </a:cubicBezTo>
                  <a:cubicBezTo>
                    <a:pt x="6935" y="12782"/>
                    <a:pt x="6767" y="12563"/>
                    <a:pt x="7102" y="12563"/>
                  </a:cubicBezTo>
                  <a:cubicBezTo>
                    <a:pt x="7353" y="12563"/>
                    <a:pt x="7688" y="12563"/>
                    <a:pt x="7604" y="12454"/>
                  </a:cubicBezTo>
                  <a:cubicBezTo>
                    <a:pt x="7437" y="12344"/>
                    <a:pt x="7353" y="12180"/>
                    <a:pt x="7604" y="12235"/>
                  </a:cubicBezTo>
                  <a:cubicBezTo>
                    <a:pt x="7855" y="12235"/>
                    <a:pt x="7855" y="12399"/>
                    <a:pt x="8107" y="12399"/>
                  </a:cubicBezTo>
                  <a:cubicBezTo>
                    <a:pt x="8442" y="12399"/>
                    <a:pt x="8274" y="12126"/>
                    <a:pt x="8107" y="12016"/>
                  </a:cubicBezTo>
                  <a:cubicBezTo>
                    <a:pt x="7939" y="11962"/>
                    <a:pt x="7604" y="11907"/>
                    <a:pt x="7437" y="11907"/>
                  </a:cubicBezTo>
                  <a:cubicBezTo>
                    <a:pt x="7353" y="11907"/>
                    <a:pt x="7102" y="11852"/>
                    <a:pt x="6935" y="11743"/>
                  </a:cubicBezTo>
                  <a:cubicBezTo>
                    <a:pt x="6683" y="11688"/>
                    <a:pt x="6767" y="11579"/>
                    <a:pt x="6516" y="11688"/>
                  </a:cubicBezTo>
                  <a:cubicBezTo>
                    <a:pt x="6265" y="11798"/>
                    <a:pt x="5930" y="11634"/>
                    <a:pt x="6014" y="11524"/>
                  </a:cubicBezTo>
                  <a:cubicBezTo>
                    <a:pt x="6097" y="11360"/>
                    <a:pt x="6432" y="11360"/>
                    <a:pt x="6600" y="11415"/>
                  </a:cubicBezTo>
                  <a:cubicBezTo>
                    <a:pt x="6767" y="11470"/>
                    <a:pt x="6935" y="11524"/>
                    <a:pt x="7269" y="11524"/>
                  </a:cubicBezTo>
                  <a:cubicBezTo>
                    <a:pt x="7604" y="11524"/>
                    <a:pt x="7688" y="11579"/>
                    <a:pt x="8274" y="11579"/>
                  </a:cubicBezTo>
                  <a:cubicBezTo>
                    <a:pt x="8776" y="11579"/>
                    <a:pt x="8609" y="11579"/>
                    <a:pt x="9279" y="11579"/>
                  </a:cubicBezTo>
                  <a:cubicBezTo>
                    <a:pt x="9865" y="11579"/>
                    <a:pt x="9949" y="11579"/>
                    <a:pt x="9949" y="11579"/>
                  </a:cubicBezTo>
                  <a:cubicBezTo>
                    <a:pt x="10451" y="11907"/>
                    <a:pt x="10451" y="11907"/>
                    <a:pt x="10451" y="11907"/>
                  </a:cubicBezTo>
                  <a:cubicBezTo>
                    <a:pt x="10451" y="11907"/>
                    <a:pt x="9614" y="11907"/>
                    <a:pt x="9530" y="12016"/>
                  </a:cubicBezTo>
                  <a:cubicBezTo>
                    <a:pt x="9446" y="12180"/>
                    <a:pt x="9446" y="12344"/>
                    <a:pt x="9865" y="12454"/>
                  </a:cubicBezTo>
                  <a:cubicBezTo>
                    <a:pt x="10200" y="12563"/>
                    <a:pt x="10451" y="12673"/>
                    <a:pt x="10618" y="12563"/>
                  </a:cubicBezTo>
                  <a:cubicBezTo>
                    <a:pt x="10786" y="12454"/>
                    <a:pt x="10869" y="12344"/>
                    <a:pt x="11037" y="12399"/>
                  </a:cubicBezTo>
                  <a:cubicBezTo>
                    <a:pt x="11204" y="12399"/>
                    <a:pt x="11121" y="12618"/>
                    <a:pt x="10953" y="12673"/>
                  </a:cubicBezTo>
                  <a:cubicBezTo>
                    <a:pt x="10869" y="12727"/>
                    <a:pt x="10367" y="12891"/>
                    <a:pt x="10283" y="13055"/>
                  </a:cubicBezTo>
                  <a:cubicBezTo>
                    <a:pt x="10283" y="13165"/>
                    <a:pt x="10702" y="13274"/>
                    <a:pt x="10451" y="13329"/>
                  </a:cubicBezTo>
                  <a:cubicBezTo>
                    <a:pt x="10200" y="13329"/>
                    <a:pt x="9949" y="13329"/>
                    <a:pt x="9697" y="13165"/>
                  </a:cubicBezTo>
                  <a:cubicBezTo>
                    <a:pt x="9446" y="13001"/>
                    <a:pt x="9195" y="12946"/>
                    <a:pt x="9111" y="13055"/>
                  </a:cubicBezTo>
                  <a:cubicBezTo>
                    <a:pt x="8944" y="13165"/>
                    <a:pt x="9028" y="13219"/>
                    <a:pt x="9028" y="13329"/>
                  </a:cubicBezTo>
                  <a:cubicBezTo>
                    <a:pt x="9028" y="13493"/>
                    <a:pt x="7437" y="13712"/>
                    <a:pt x="7437" y="13657"/>
                  </a:cubicBezTo>
                  <a:cubicBezTo>
                    <a:pt x="7437" y="13602"/>
                    <a:pt x="7353" y="13548"/>
                    <a:pt x="7688" y="13493"/>
                  </a:cubicBezTo>
                  <a:cubicBezTo>
                    <a:pt x="7939" y="13493"/>
                    <a:pt x="8274" y="13438"/>
                    <a:pt x="8442" y="13274"/>
                  </a:cubicBezTo>
                  <a:cubicBezTo>
                    <a:pt x="8776" y="13055"/>
                    <a:pt x="8525" y="12946"/>
                    <a:pt x="8274" y="12946"/>
                  </a:cubicBezTo>
                  <a:close/>
                  <a:moveTo>
                    <a:pt x="8190" y="18360"/>
                  </a:moveTo>
                  <a:cubicBezTo>
                    <a:pt x="8190" y="18360"/>
                    <a:pt x="8274" y="18305"/>
                    <a:pt x="8358" y="18305"/>
                  </a:cubicBezTo>
                  <a:cubicBezTo>
                    <a:pt x="8442" y="18250"/>
                    <a:pt x="8442" y="18196"/>
                    <a:pt x="8609" y="18250"/>
                  </a:cubicBezTo>
                  <a:cubicBezTo>
                    <a:pt x="8693" y="18360"/>
                    <a:pt x="9028" y="18414"/>
                    <a:pt x="9195" y="18414"/>
                  </a:cubicBezTo>
                  <a:cubicBezTo>
                    <a:pt x="9362" y="18360"/>
                    <a:pt x="9446" y="18086"/>
                    <a:pt x="9697" y="18032"/>
                  </a:cubicBezTo>
                  <a:cubicBezTo>
                    <a:pt x="9949" y="18032"/>
                    <a:pt x="10032" y="18086"/>
                    <a:pt x="10367" y="18032"/>
                  </a:cubicBezTo>
                  <a:cubicBezTo>
                    <a:pt x="10618" y="17922"/>
                    <a:pt x="10200" y="17758"/>
                    <a:pt x="10200" y="17594"/>
                  </a:cubicBezTo>
                  <a:cubicBezTo>
                    <a:pt x="10200" y="17430"/>
                    <a:pt x="10116" y="17321"/>
                    <a:pt x="10116" y="17211"/>
                  </a:cubicBezTo>
                  <a:cubicBezTo>
                    <a:pt x="10032" y="17102"/>
                    <a:pt x="9949" y="16883"/>
                    <a:pt x="9949" y="16883"/>
                  </a:cubicBezTo>
                  <a:cubicBezTo>
                    <a:pt x="9949" y="16883"/>
                    <a:pt x="10535" y="17102"/>
                    <a:pt x="10786" y="17266"/>
                  </a:cubicBezTo>
                  <a:cubicBezTo>
                    <a:pt x="10953" y="17430"/>
                    <a:pt x="11121" y="17758"/>
                    <a:pt x="11288" y="17868"/>
                  </a:cubicBezTo>
                  <a:cubicBezTo>
                    <a:pt x="11539" y="18032"/>
                    <a:pt x="11874" y="18086"/>
                    <a:pt x="12293" y="18032"/>
                  </a:cubicBezTo>
                  <a:cubicBezTo>
                    <a:pt x="12795" y="18032"/>
                    <a:pt x="12962" y="17539"/>
                    <a:pt x="13549" y="17430"/>
                  </a:cubicBezTo>
                  <a:cubicBezTo>
                    <a:pt x="14135" y="17321"/>
                    <a:pt x="14637" y="17594"/>
                    <a:pt x="14888" y="17703"/>
                  </a:cubicBezTo>
                  <a:cubicBezTo>
                    <a:pt x="15223" y="17813"/>
                    <a:pt x="14972" y="18032"/>
                    <a:pt x="14972" y="17922"/>
                  </a:cubicBezTo>
                  <a:cubicBezTo>
                    <a:pt x="14972" y="17758"/>
                    <a:pt x="14637" y="17758"/>
                    <a:pt x="14469" y="17868"/>
                  </a:cubicBezTo>
                  <a:cubicBezTo>
                    <a:pt x="14386" y="17977"/>
                    <a:pt x="13967" y="18086"/>
                    <a:pt x="13632" y="18086"/>
                  </a:cubicBezTo>
                  <a:cubicBezTo>
                    <a:pt x="13297" y="18086"/>
                    <a:pt x="13046" y="18196"/>
                    <a:pt x="12879" y="18414"/>
                  </a:cubicBezTo>
                  <a:cubicBezTo>
                    <a:pt x="12711" y="18578"/>
                    <a:pt x="12042" y="18688"/>
                    <a:pt x="11623" y="18633"/>
                  </a:cubicBezTo>
                  <a:cubicBezTo>
                    <a:pt x="11121" y="18578"/>
                    <a:pt x="11204" y="18633"/>
                    <a:pt x="10869" y="18742"/>
                  </a:cubicBezTo>
                  <a:cubicBezTo>
                    <a:pt x="10535" y="18797"/>
                    <a:pt x="10451" y="19071"/>
                    <a:pt x="10451" y="19016"/>
                  </a:cubicBezTo>
                  <a:cubicBezTo>
                    <a:pt x="10367" y="18961"/>
                    <a:pt x="9781" y="18961"/>
                    <a:pt x="9279" y="18961"/>
                  </a:cubicBezTo>
                  <a:cubicBezTo>
                    <a:pt x="8776" y="19016"/>
                    <a:pt x="8944" y="18907"/>
                    <a:pt x="8609" y="18688"/>
                  </a:cubicBezTo>
                  <a:cubicBezTo>
                    <a:pt x="8190" y="18524"/>
                    <a:pt x="8190" y="18360"/>
                    <a:pt x="8190" y="18360"/>
                  </a:cubicBezTo>
                  <a:close/>
                </a:path>
              </a:pathLst>
            </a:custGeom>
            <a:solidFill>
              <a:srgbClr val="C8CBD1"/>
            </a:solidFill>
            <a:ln w="11100" cap="rnd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4933" name="Google Shape;4933;g21c91014dda_0_4930"/>
          <p:cNvSpPr txBox="1">
            <a:spLocks noGrp="1"/>
          </p:cNvSpPr>
          <p:nvPr>
            <p:ph type="body" idx="1"/>
          </p:nvPr>
        </p:nvSpPr>
        <p:spPr>
          <a:xfrm>
            <a:off x="13847755" y="6937980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4" name="Google Shape;4934;g21c91014dda_0_4930"/>
          <p:cNvSpPr txBox="1">
            <a:spLocks noGrp="1"/>
          </p:cNvSpPr>
          <p:nvPr>
            <p:ph type="body" idx="2"/>
          </p:nvPr>
        </p:nvSpPr>
        <p:spPr>
          <a:xfrm>
            <a:off x="15706234" y="3335950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5" name="Google Shape;4935;g21c91014dda_0_4930"/>
          <p:cNvSpPr txBox="1">
            <a:spLocks noGrp="1"/>
          </p:cNvSpPr>
          <p:nvPr>
            <p:ph type="body" idx="3"/>
          </p:nvPr>
        </p:nvSpPr>
        <p:spPr>
          <a:xfrm>
            <a:off x="14651336" y="8110627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6" name="Google Shape;4936;g21c91014dda_0_4930"/>
          <p:cNvSpPr txBox="1">
            <a:spLocks noGrp="1"/>
          </p:cNvSpPr>
          <p:nvPr>
            <p:ph type="body" idx="4"/>
          </p:nvPr>
        </p:nvSpPr>
        <p:spPr>
          <a:xfrm>
            <a:off x="16264827" y="4060161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7" name="Google Shape;4937;g21c91014dda_0_4930"/>
          <p:cNvSpPr txBox="1">
            <a:spLocks noGrp="1"/>
          </p:cNvSpPr>
          <p:nvPr>
            <p:ph type="body" idx="5"/>
          </p:nvPr>
        </p:nvSpPr>
        <p:spPr>
          <a:xfrm>
            <a:off x="20682773" y="6911904"/>
            <a:ext cx="1426500" cy="14265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8" name="Google Shape;4938;g21c91014dda_0_4930"/>
          <p:cNvSpPr txBox="1">
            <a:spLocks noGrp="1"/>
          </p:cNvSpPr>
          <p:nvPr>
            <p:ph type="body" idx="6"/>
          </p:nvPr>
        </p:nvSpPr>
        <p:spPr>
          <a:xfrm>
            <a:off x="20966770" y="7246475"/>
            <a:ext cx="1299300" cy="8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39" name="Google Shape;4939;g21c91014dda_0_4930"/>
          <p:cNvSpPr txBox="1">
            <a:spLocks noGrp="1"/>
          </p:cNvSpPr>
          <p:nvPr>
            <p:ph type="body" idx="7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0" name="Google Shape;4940;g21c91014dda_0_4930"/>
          <p:cNvSpPr txBox="1">
            <a:spLocks noGrp="1"/>
          </p:cNvSpPr>
          <p:nvPr>
            <p:ph type="body" idx="8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1" name="Google Shape;4941;g21c91014dda_0_4930"/>
          <p:cNvSpPr txBox="1">
            <a:spLocks noGrp="1"/>
          </p:cNvSpPr>
          <p:nvPr>
            <p:ph type="body" idx="9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2" name="Google Shape;4942;g21c91014dda_0_493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2_Blank Slide">
  <p:cSld name="72_Blank Slide">
    <p:spTree>
      <p:nvGrpSpPr>
        <p:cNvPr id="1" name="Shape 4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4" name="Google Shape;4944;g21c91014dda_0_4956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5" name="Google Shape;4945;g21c91014dda_0_4956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6" name="Google Shape;4946;g21c91014dda_0_4956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7" name="Google Shape;4947;g21c91014dda_0_4956"/>
          <p:cNvSpPr txBox="1">
            <a:spLocks noGrp="1"/>
          </p:cNvSpPr>
          <p:nvPr>
            <p:ph type="body" idx="4"/>
          </p:nvPr>
        </p:nvSpPr>
        <p:spPr>
          <a:xfrm>
            <a:off x="18118123" y="2962553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8" name="Google Shape;4948;g21c91014dda_0_4956"/>
          <p:cNvSpPr txBox="1">
            <a:spLocks noGrp="1"/>
          </p:cNvSpPr>
          <p:nvPr>
            <p:ph type="body" idx="5"/>
          </p:nvPr>
        </p:nvSpPr>
        <p:spPr>
          <a:xfrm>
            <a:off x="12720289" y="5427381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49" name="Google Shape;4949;g21c91014dda_0_4956"/>
          <p:cNvSpPr txBox="1">
            <a:spLocks noGrp="1"/>
          </p:cNvSpPr>
          <p:nvPr>
            <p:ph type="body" idx="6"/>
          </p:nvPr>
        </p:nvSpPr>
        <p:spPr>
          <a:xfrm>
            <a:off x="18921705" y="413520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50" name="Google Shape;4950;g21c91014dda_0_4956"/>
          <p:cNvSpPr txBox="1">
            <a:spLocks noGrp="1"/>
          </p:cNvSpPr>
          <p:nvPr>
            <p:ph type="body" idx="7"/>
          </p:nvPr>
        </p:nvSpPr>
        <p:spPr>
          <a:xfrm>
            <a:off x="13278881" y="6151592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4951" name="Google Shape;4951;g21c91014dda_0_495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7_Blank Slide">
  <p:cSld name="77_Blank Slide">
    <p:spTree>
      <p:nvGrpSpPr>
        <p:cNvPr id="1" name="Shape 4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3" name="Google Shape;4953;g21c91014dda_0_4965"/>
          <p:cNvGrpSpPr/>
          <p:nvPr/>
        </p:nvGrpSpPr>
        <p:grpSpPr>
          <a:xfrm>
            <a:off x="12005719" y="3366838"/>
            <a:ext cx="10858563" cy="6982342"/>
            <a:chOff x="0" y="0"/>
            <a:chExt cx="10858563" cy="6982342"/>
          </a:xfrm>
        </p:grpSpPr>
        <p:sp>
          <p:nvSpPr>
            <p:cNvPr id="4954" name="Google Shape;4954;g21c91014dda_0_4965"/>
            <p:cNvSpPr/>
            <p:nvPr/>
          </p:nvSpPr>
          <p:spPr>
            <a:xfrm>
              <a:off x="4975325" y="2962708"/>
              <a:ext cx="1109239" cy="784242"/>
            </a:xfrm>
            <a:custGeom>
              <a:avLst/>
              <a:gdLst/>
              <a:ahLst/>
              <a:cxnLst/>
              <a:rect l="l" t="t" r="r" b="b"/>
              <a:pathLst>
                <a:path w="21524" h="21600" extrusionOk="0">
                  <a:moveTo>
                    <a:pt x="15004" y="17939"/>
                  </a:moveTo>
                  <a:cubicBezTo>
                    <a:pt x="15004" y="17939"/>
                    <a:pt x="12934" y="16475"/>
                    <a:pt x="12934" y="15559"/>
                  </a:cubicBezTo>
                  <a:cubicBezTo>
                    <a:pt x="12934" y="15376"/>
                    <a:pt x="13063" y="15193"/>
                    <a:pt x="13193" y="15010"/>
                  </a:cubicBezTo>
                  <a:cubicBezTo>
                    <a:pt x="13193" y="14827"/>
                    <a:pt x="13451" y="14278"/>
                    <a:pt x="13451" y="14095"/>
                  </a:cubicBezTo>
                  <a:cubicBezTo>
                    <a:pt x="13451" y="13729"/>
                    <a:pt x="13451" y="13180"/>
                    <a:pt x="13451" y="12997"/>
                  </a:cubicBezTo>
                  <a:cubicBezTo>
                    <a:pt x="13322" y="12631"/>
                    <a:pt x="13322" y="11898"/>
                    <a:pt x="13451" y="11532"/>
                  </a:cubicBezTo>
                  <a:cubicBezTo>
                    <a:pt x="13451" y="10983"/>
                    <a:pt x="13581" y="9702"/>
                    <a:pt x="13581" y="9153"/>
                  </a:cubicBezTo>
                  <a:cubicBezTo>
                    <a:pt x="13710" y="8786"/>
                    <a:pt x="13710" y="7871"/>
                    <a:pt x="13710" y="7505"/>
                  </a:cubicBezTo>
                  <a:cubicBezTo>
                    <a:pt x="13840" y="6956"/>
                    <a:pt x="14228" y="5858"/>
                    <a:pt x="13969" y="5492"/>
                  </a:cubicBezTo>
                  <a:cubicBezTo>
                    <a:pt x="13969" y="5308"/>
                    <a:pt x="13710" y="5308"/>
                    <a:pt x="13581" y="5492"/>
                  </a:cubicBezTo>
                  <a:cubicBezTo>
                    <a:pt x="13451" y="5492"/>
                    <a:pt x="13063" y="5675"/>
                    <a:pt x="12934" y="5675"/>
                  </a:cubicBezTo>
                  <a:cubicBezTo>
                    <a:pt x="12805" y="5675"/>
                    <a:pt x="12417" y="5308"/>
                    <a:pt x="12287" y="5308"/>
                  </a:cubicBezTo>
                  <a:cubicBezTo>
                    <a:pt x="12158" y="5125"/>
                    <a:pt x="12029" y="5125"/>
                    <a:pt x="11899" y="4942"/>
                  </a:cubicBezTo>
                  <a:cubicBezTo>
                    <a:pt x="11770" y="4942"/>
                    <a:pt x="11770" y="4393"/>
                    <a:pt x="11641" y="4210"/>
                  </a:cubicBezTo>
                  <a:cubicBezTo>
                    <a:pt x="11641" y="4027"/>
                    <a:pt x="11641" y="3844"/>
                    <a:pt x="11641" y="3844"/>
                  </a:cubicBezTo>
                  <a:cubicBezTo>
                    <a:pt x="11641" y="3478"/>
                    <a:pt x="11899" y="3295"/>
                    <a:pt x="11899" y="3112"/>
                  </a:cubicBezTo>
                  <a:cubicBezTo>
                    <a:pt x="12029" y="2746"/>
                    <a:pt x="12417" y="2014"/>
                    <a:pt x="12417" y="1647"/>
                  </a:cubicBezTo>
                  <a:cubicBezTo>
                    <a:pt x="12417" y="1464"/>
                    <a:pt x="12417" y="1098"/>
                    <a:pt x="12417" y="915"/>
                  </a:cubicBezTo>
                  <a:cubicBezTo>
                    <a:pt x="12287" y="732"/>
                    <a:pt x="11770" y="549"/>
                    <a:pt x="11511" y="549"/>
                  </a:cubicBezTo>
                  <a:cubicBezTo>
                    <a:pt x="11123" y="366"/>
                    <a:pt x="10477" y="0"/>
                    <a:pt x="9959" y="0"/>
                  </a:cubicBezTo>
                  <a:cubicBezTo>
                    <a:pt x="9701" y="0"/>
                    <a:pt x="8537" y="732"/>
                    <a:pt x="8537" y="732"/>
                  </a:cubicBezTo>
                  <a:cubicBezTo>
                    <a:pt x="8537" y="732"/>
                    <a:pt x="7631" y="1464"/>
                    <a:pt x="7243" y="1281"/>
                  </a:cubicBezTo>
                  <a:cubicBezTo>
                    <a:pt x="7243" y="1281"/>
                    <a:pt x="7114" y="915"/>
                    <a:pt x="6984" y="915"/>
                  </a:cubicBezTo>
                  <a:cubicBezTo>
                    <a:pt x="6726" y="732"/>
                    <a:pt x="6338" y="915"/>
                    <a:pt x="6079" y="1098"/>
                  </a:cubicBezTo>
                  <a:cubicBezTo>
                    <a:pt x="5691" y="1281"/>
                    <a:pt x="5044" y="1831"/>
                    <a:pt x="4915" y="2197"/>
                  </a:cubicBezTo>
                  <a:cubicBezTo>
                    <a:pt x="4915" y="2746"/>
                    <a:pt x="5562" y="3295"/>
                    <a:pt x="5562" y="3844"/>
                  </a:cubicBezTo>
                  <a:cubicBezTo>
                    <a:pt x="5432" y="4027"/>
                    <a:pt x="4915" y="4393"/>
                    <a:pt x="4915" y="4576"/>
                  </a:cubicBezTo>
                  <a:cubicBezTo>
                    <a:pt x="4656" y="4759"/>
                    <a:pt x="4398" y="5125"/>
                    <a:pt x="4268" y="5492"/>
                  </a:cubicBezTo>
                  <a:cubicBezTo>
                    <a:pt x="4139" y="5675"/>
                    <a:pt x="4010" y="6224"/>
                    <a:pt x="4010" y="6407"/>
                  </a:cubicBezTo>
                  <a:cubicBezTo>
                    <a:pt x="3880" y="6773"/>
                    <a:pt x="3751" y="7505"/>
                    <a:pt x="3492" y="7688"/>
                  </a:cubicBezTo>
                  <a:cubicBezTo>
                    <a:pt x="3492" y="7871"/>
                    <a:pt x="3234" y="7688"/>
                    <a:pt x="3234" y="7505"/>
                  </a:cubicBezTo>
                  <a:cubicBezTo>
                    <a:pt x="3104" y="7322"/>
                    <a:pt x="3234" y="6956"/>
                    <a:pt x="3234" y="6773"/>
                  </a:cubicBezTo>
                  <a:cubicBezTo>
                    <a:pt x="3234" y="6590"/>
                    <a:pt x="2846" y="6224"/>
                    <a:pt x="2587" y="6224"/>
                  </a:cubicBezTo>
                  <a:cubicBezTo>
                    <a:pt x="2457" y="6224"/>
                    <a:pt x="2457" y="6773"/>
                    <a:pt x="2328" y="6956"/>
                  </a:cubicBezTo>
                  <a:cubicBezTo>
                    <a:pt x="2199" y="7139"/>
                    <a:pt x="1811" y="7688"/>
                    <a:pt x="1681" y="7871"/>
                  </a:cubicBezTo>
                  <a:cubicBezTo>
                    <a:pt x="1681" y="8054"/>
                    <a:pt x="1423" y="8054"/>
                    <a:pt x="1423" y="8237"/>
                  </a:cubicBezTo>
                  <a:cubicBezTo>
                    <a:pt x="1164" y="8786"/>
                    <a:pt x="1293" y="9885"/>
                    <a:pt x="1293" y="10251"/>
                  </a:cubicBezTo>
                  <a:cubicBezTo>
                    <a:pt x="1164" y="10617"/>
                    <a:pt x="1164" y="10983"/>
                    <a:pt x="1035" y="11166"/>
                  </a:cubicBezTo>
                  <a:cubicBezTo>
                    <a:pt x="1035" y="11166"/>
                    <a:pt x="905" y="11715"/>
                    <a:pt x="776" y="11898"/>
                  </a:cubicBezTo>
                  <a:cubicBezTo>
                    <a:pt x="647" y="12081"/>
                    <a:pt x="388" y="12264"/>
                    <a:pt x="259" y="12447"/>
                  </a:cubicBezTo>
                  <a:cubicBezTo>
                    <a:pt x="129" y="12631"/>
                    <a:pt x="0" y="13180"/>
                    <a:pt x="0" y="13363"/>
                  </a:cubicBezTo>
                  <a:cubicBezTo>
                    <a:pt x="0" y="13546"/>
                    <a:pt x="0" y="13912"/>
                    <a:pt x="0" y="14095"/>
                  </a:cubicBezTo>
                  <a:cubicBezTo>
                    <a:pt x="129" y="14644"/>
                    <a:pt x="776" y="15559"/>
                    <a:pt x="905" y="16292"/>
                  </a:cubicBezTo>
                  <a:cubicBezTo>
                    <a:pt x="1035" y="16292"/>
                    <a:pt x="1035" y="16658"/>
                    <a:pt x="1035" y="16658"/>
                  </a:cubicBezTo>
                  <a:cubicBezTo>
                    <a:pt x="905" y="17024"/>
                    <a:pt x="517" y="17390"/>
                    <a:pt x="388" y="17573"/>
                  </a:cubicBezTo>
                  <a:cubicBezTo>
                    <a:pt x="259" y="17756"/>
                    <a:pt x="0" y="18305"/>
                    <a:pt x="0" y="18305"/>
                  </a:cubicBezTo>
                  <a:cubicBezTo>
                    <a:pt x="0" y="18305"/>
                    <a:pt x="388" y="18488"/>
                    <a:pt x="517" y="18488"/>
                  </a:cubicBezTo>
                  <a:cubicBezTo>
                    <a:pt x="905" y="18488"/>
                    <a:pt x="1681" y="18671"/>
                    <a:pt x="2199" y="18854"/>
                  </a:cubicBezTo>
                  <a:cubicBezTo>
                    <a:pt x="2328" y="18854"/>
                    <a:pt x="2587" y="18854"/>
                    <a:pt x="2716" y="19037"/>
                  </a:cubicBezTo>
                  <a:cubicBezTo>
                    <a:pt x="3234" y="19403"/>
                    <a:pt x="3751" y="20319"/>
                    <a:pt x="4139" y="20685"/>
                  </a:cubicBezTo>
                  <a:cubicBezTo>
                    <a:pt x="4527" y="20868"/>
                    <a:pt x="5174" y="21417"/>
                    <a:pt x="5562" y="21417"/>
                  </a:cubicBezTo>
                  <a:cubicBezTo>
                    <a:pt x="5820" y="21417"/>
                    <a:pt x="6338" y="20685"/>
                    <a:pt x="6596" y="20685"/>
                  </a:cubicBezTo>
                  <a:cubicBezTo>
                    <a:pt x="6855" y="20502"/>
                    <a:pt x="7114" y="20319"/>
                    <a:pt x="7243" y="20319"/>
                  </a:cubicBezTo>
                  <a:cubicBezTo>
                    <a:pt x="7502" y="20319"/>
                    <a:pt x="8149" y="20319"/>
                    <a:pt x="8407" y="20319"/>
                  </a:cubicBezTo>
                  <a:cubicBezTo>
                    <a:pt x="8666" y="20319"/>
                    <a:pt x="8925" y="20136"/>
                    <a:pt x="9183" y="20136"/>
                  </a:cubicBezTo>
                  <a:cubicBezTo>
                    <a:pt x="9442" y="20136"/>
                    <a:pt x="9959" y="20502"/>
                    <a:pt x="10089" y="20685"/>
                  </a:cubicBezTo>
                  <a:cubicBezTo>
                    <a:pt x="10477" y="20868"/>
                    <a:pt x="10865" y="21600"/>
                    <a:pt x="11123" y="21600"/>
                  </a:cubicBezTo>
                  <a:cubicBezTo>
                    <a:pt x="11511" y="21600"/>
                    <a:pt x="12158" y="20502"/>
                    <a:pt x="12546" y="20319"/>
                  </a:cubicBezTo>
                  <a:cubicBezTo>
                    <a:pt x="12675" y="19953"/>
                    <a:pt x="12934" y="19403"/>
                    <a:pt x="13193" y="19403"/>
                  </a:cubicBezTo>
                  <a:cubicBezTo>
                    <a:pt x="13451" y="19220"/>
                    <a:pt x="13710" y="19037"/>
                    <a:pt x="13969" y="18854"/>
                  </a:cubicBezTo>
                  <a:cubicBezTo>
                    <a:pt x="14228" y="18671"/>
                    <a:pt x="14616" y="18488"/>
                    <a:pt x="14745" y="18305"/>
                  </a:cubicBezTo>
                  <a:cubicBezTo>
                    <a:pt x="14874" y="18305"/>
                    <a:pt x="15004" y="17939"/>
                    <a:pt x="15004" y="17939"/>
                  </a:cubicBezTo>
                  <a:close/>
                  <a:moveTo>
                    <a:pt x="19789" y="11715"/>
                  </a:moveTo>
                  <a:cubicBezTo>
                    <a:pt x="19789" y="11715"/>
                    <a:pt x="20436" y="11715"/>
                    <a:pt x="20695" y="11715"/>
                  </a:cubicBezTo>
                  <a:cubicBezTo>
                    <a:pt x="20824" y="11715"/>
                    <a:pt x="20953" y="11898"/>
                    <a:pt x="20953" y="11898"/>
                  </a:cubicBezTo>
                  <a:cubicBezTo>
                    <a:pt x="21083" y="11898"/>
                    <a:pt x="21341" y="11898"/>
                    <a:pt x="21341" y="12081"/>
                  </a:cubicBezTo>
                  <a:cubicBezTo>
                    <a:pt x="21471" y="12081"/>
                    <a:pt x="21600" y="12631"/>
                    <a:pt x="21471" y="12814"/>
                  </a:cubicBezTo>
                  <a:cubicBezTo>
                    <a:pt x="21341" y="13180"/>
                    <a:pt x="20824" y="13180"/>
                    <a:pt x="20695" y="13363"/>
                  </a:cubicBezTo>
                  <a:cubicBezTo>
                    <a:pt x="20565" y="13546"/>
                    <a:pt x="20177" y="13912"/>
                    <a:pt x="20048" y="14278"/>
                  </a:cubicBezTo>
                  <a:cubicBezTo>
                    <a:pt x="20048" y="14461"/>
                    <a:pt x="19789" y="15193"/>
                    <a:pt x="19789" y="15559"/>
                  </a:cubicBezTo>
                  <a:cubicBezTo>
                    <a:pt x="19789" y="15559"/>
                    <a:pt x="20048" y="15742"/>
                    <a:pt x="20048" y="15925"/>
                  </a:cubicBezTo>
                  <a:cubicBezTo>
                    <a:pt x="20048" y="15925"/>
                    <a:pt x="20177" y="16108"/>
                    <a:pt x="20177" y="16292"/>
                  </a:cubicBezTo>
                  <a:cubicBezTo>
                    <a:pt x="20177" y="16292"/>
                    <a:pt x="20177" y="16658"/>
                    <a:pt x="20048" y="16658"/>
                  </a:cubicBezTo>
                  <a:cubicBezTo>
                    <a:pt x="20048" y="16841"/>
                    <a:pt x="19919" y="16841"/>
                    <a:pt x="19919" y="16841"/>
                  </a:cubicBezTo>
                  <a:cubicBezTo>
                    <a:pt x="19789" y="16841"/>
                    <a:pt x="19531" y="16841"/>
                    <a:pt x="19531" y="16841"/>
                  </a:cubicBezTo>
                  <a:cubicBezTo>
                    <a:pt x="19401" y="16841"/>
                    <a:pt x="19401" y="17207"/>
                    <a:pt x="19401" y="17207"/>
                  </a:cubicBezTo>
                  <a:cubicBezTo>
                    <a:pt x="19660" y="17390"/>
                    <a:pt x="20177" y="17207"/>
                    <a:pt x="20307" y="17390"/>
                  </a:cubicBezTo>
                  <a:cubicBezTo>
                    <a:pt x="20436" y="17573"/>
                    <a:pt x="20177" y="17939"/>
                    <a:pt x="20307" y="18122"/>
                  </a:cubicBezTo>
                  <a:cubicBezTo>
                    <a:pt x="20307" y="18122"/>
                    <a:pt x="20565" y="18305"/>
                    <a:pt x="20565" y="18305"/>
                  </a:cubicBezTo>
                  <a:cubicBezTo>
                    <a:pt x="20695" y="18488"/>
                    <a:pt x="20824" y="18854"/>
                    <a:pt x="20953" y="19037"/>
                  </a:cubicBezTo>
                  <a:cubicBezTo>
                    <a:pt x="20953" y="19220"/>
                    <a:pt x="20953" y="19403"/>
                    <a:pt x="20953" y="19403"/>
                  </a:cubicBezTo>
                  <a:cubicBezTo>
                    <a:pt x="20953" y="19586"/>
                    <a:pt x="20565" y="20136"/>
                    <a:pt x="20307" y="20319"/>
                  </a:cubicBezTo>
                  <a:cubicBezTo>
                    <a:pt x="20177" y="20319"/>
                    <a:pt x="20048" y="20136"/>
                    <a:pt x="20048" y="19953"/>
                  </a:cubicBezTo>
                  <a:cubicBezTo>
                    <a:pt x="20048" y="19953"/>
                    <a:pt x="19789" y="19953"/>
                    <a:pt x="19660" y="19769"/>
                  </a:cubicBezTo>
                  <a:cubicBezTo>
                    <a:pt x="19660" y="19769"/>
                    <a:pt x="19401" y="19769"/>
                    <a:pt x="19401" y="19769"/>
                  </a:cubicBezTo>
                  <a:cubicBezTo>
                    <a:pt x="19272" y="19769"/>
                    <a:pt x="18754" y="19953"/>
                    <a:pt x="18754" y="19953"/>
                  </a:cubicBezTo>
                  <a:cubicBezTo>
                    <a:pt x="18754" y="19953"/>
                    <a:pt x="17978" y="19037"/>
                    <a:pt x="17590" y="19037"/>
                  </a:cubicBezTo>
                  <a:cubicBezTo>
                    <a:pt x="17332" y="19220"/>
                    <a:pt x="16944" y="20136"/>
                    <a:pt x="16814" y="20136"/>
                  </a:cubicBezTo>
                  <a:cubicBezTo>
                    <a:pt x="16685" y="19953"/>
                    <a:pt x="16426" y="19403"/>
                    <a:pt x="16426" y="19403"/>
                  </a:cubicBezTo>
                  <a:cubicBezTo>
                    <a:pt x="16426" y="19403"/>
                    <a:pt x="16944" y="19037"/>
                    <a:pt x="17073" y="18671"/>
                  </a:cubicBezTo>
                  <a:cubicBezTo>
                    <a:pt x="17202" y="18671"/>
                    <a:pt x="17202" y="18305"/>
                    <a:pt x="17202" y="18305"/>
                  </a:cubicBezTo>
                  <a:cubicBezTo>
                    <a:pt x="17202" y="18305"/>
                    <a:pt x="17202" y="18122"/>
                    <a:pt x="17202" y="17939"/>
                  </a:cubicBezTo>
                  <a:cubicBezTo>
                    <a:pt x="17202" y="17756"/>
                    <a:pt x="17073" y="17573"/>
                    <a:pt x="16944" y="17573"/>
                  </a:cubicBezTo>
                  <a:cubicBezTo>
                    <a:pt x="16944" y="17390"/>
                    <a:pt x="16814" y="17390"/>
                    <a:pt x="16685" y="17390"/>
                  </a:cubicBezTo>
                  <a:cubicBezTo>
                    <a:pt x="16556" y="17207"/>
                    <a:pt x="16297" y="17024"/>
                    <a:pt x="16168" y="16841"/>
                  </a:cubicBezTo>
                  <a:cubicBezTo>
                    <a:pt x="16038" y="16658"/>
                    <a:pt x="15909" y="16292"/>
                    <a:pt x="15909" y="16108"/>
                  </a:cubicBezTo>
                  <a:cubicBezTo>
                    <a:pt x="15780" y="15925"/>
                    <a:pt x="15521" y="15559"/>
                    <a:pt x="15521" y="15376"/>
                  </a:cubicBezTo>
                  <a:cubicBezTo>
                    <a:pt x="15392" y="15193"/>
                    <a:pt x="15262" y="14827"/>
                    <a:pt x="15262" y="14644"/>
                  </a:cubicBezTo>
                  <a:cubicBezTo>
                    <a:pt x="15262" y="14278"/>
                    <a:pt x="15262" y="13729"/>
                    <a:pt x="15133" y="13363"/>
                  </a:cubicBezTo>
                  <a:cubicBezTo>
                    <a:pt x="15133" y="13180"/>
                    <a:pt x="15133" y="12447"/>
                    <a:pt x="15133" y="12081"/>
                  </a:cubicBezTo>
                  <a:cubicBezTo>
                    <a:pt x="15133" y="11898"/>
                    <a:pt x="15004" y="11532"/>
                    <a:pt x="15004" y="11166"/>
                  </a:cubicBezTo>
                  <a:cubicBezTo>
                    <a:pt x="15133" y="11166"/>
                    <a:pt x="15133" y="10800"/>
                    <a:pt x="15262" y="10800"/>
                  </a:cubicBezTo>
                  <a:cubicBezTo>
                    <a:pt x="15262" y="10617"/>
                    <a:pt x="15521" y="10617"/>
                    <a:pt x="15521" y="10800"/>
                  </a:cubicBezTo>
                  <a:cubicBezTo>
                    <a:pt x="15650" y="10800"/>
                    <a:pt x="15909" y="10983"/>
                    <a:pt x="15909" y="11166"/>
                  </a:cubicBezTo>
                  <a:cubicBezTo>
                    <a:pt x="15909" y="11166"/>
                    <a:pt x="15909" y="11166"/>
                    <a:pt x="15909" y="11349"/>
                  </a:cubicBezTo>
                  <a:cubicBezTo>
                    <a:pt x="15909" y="11349"/>
                    <a:pt x="15650" y="11349"/>
                    <a:pt x="15650" y="11532"/>
                  </a:cubicBezTo>
                  <a:cubicBezTo>
                    <a:pt x="15521" y="11532"/>
                    <a:pt x="15650" y="11715"/>
                    <a:pt x="15650" y="11898"/>
                  </a:cubicBezTo>
                  <a:cubicBezTo>
                    <a:pt x="15650" y="11898"/>
                    <a:pt x="15909" y="12081"/>
                    <a:pt x="16038" y="12081"/>
                  </a:cubicBezTo>
                  <a:cubicBezTo>
                    <a:pt x="16038" y="12081"/>
                    <a:pt x="16297" y="12081"/>
                    <a:pt x="16297" y="11898"/>
                  </a:cubicBezTo>
                  <a:cubicBezTo>
                    <a:pt x="16426" y="11898"/>
                    <a:pt x="16685" y="11715"/>
                    <a:pt x="16814" y="11532"/>
                  </a:cubicBezTo>
                  <a:cubicBezTo>
                    <a:pt x="16944" y="11349"/>
                    <a:pt x="17073" y="10983"/>
                    <a:pt x="17202" y="10983"/>
                  </a:cubicBezTo>
                  <a:cubicBezTo>
                    <a:pt x="17461" y="10983"/>
                    <a:pt x="17720" y="11715"/>
                    <a:pt x="17849" y="11898"/>
                  </a:cubicBezTo>
                  <a:cubicBezTo>
                    <a:pt x="18366" y="12081"/>
                    <a:pt x="19789" y="11715"/>
                    <a:pt x="19789" y="117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55" name="Google Shape;4955;g21c91014dda_0_4965"/>
            <p:cNvSpPr/>
            <p:nvPr/>
          </p:nvSpPr>
          <p:spPr>
            <a:xfrm>
              <a:off x="4975325" y="2962708"/>
              <a:ext cx="1109239" cy="784242"/>
            </a:xfrm>
            <a:custGeom>
              <a:avLst/>
              <a:gdLst/>
              <a:ahLst/>
              <a:cxnLst/>
              <a:rect l="l" t="t" r="r" b="b"/>
              <a:pathLst>
                <a:path w="21524" h="21600" extrusionOk="0">
                  <a:moveTo>
                    <a:pt x="15004" y="17939"/>
                  </a:moveTo>
                  <a:cubicBezTo>
                    <a:pt x="15004" y="17939"/>
                    <a:pt x="12934" y="16475"/>
                    <a:pt x="12934" y="15559"/>
                  </a:cubicBezTo>
                  <a:cubicBezTo>
                    <a:pt x="12934" y="15376"/>
                    <a:pt x="13063" y="15193"/>
                    <a:pt x="13193" y="15010"/>
                  </a:cubicBezTo>
                  <a:cubicBezTo>
                    <a:pt x="13193" y="14827"/>
                    <a:pt x="13451" y="14278"/>
                    <a:pt x="13451" y="14095"/>
                  </a:cubicBezTo>
                  <a:cubicBezTo>
                    <a:pt x="13451" y="13729"/>
                    <a:pt x="13451" y="13180"/>
                    <a:pt x="13451" y="12997"/>
                  </a:cubicBezTo>
                  <a:cubicBezTo>
                    <a:pt x="13322" y="12631"/>
                    <a:pt x="13322" y="11898"/>
                    <a:pt x="13451" y="11532"/>
                  </a:cubicBezTo>
                  <a:cubicBezTo>
                    <a:pt x="13451" y="10983"/>
                    <a:pt x="13581" y="9702"/>
                    <a:pt x="13581" y="9153"/>
                  </a:cubicBezTo>
                  <a:cubicBezTo>
                    <a:pt x="13710" y="8786"/>
                    <a:pt x="13710" y="7871"/>
                    <a:pt x="13710" y="7505"/>
                  </a:cubicBezTo>
                  <a:cubicBezTo>
                    <a:pt x="13840" y="6956"/>
                    <a:pt x="14228" y="5858"/>
                    <a:pt x="13969" y="5492"/>
                  </a:cubicBezTo>
                  <a:cubicBezTo>
                    <a:pt x="13969" y="5308"/>
                    <a:pt x="13710" y="5308"/>
                    <a:pt x="13581" y="5492"/>
                  </a:cubicBezTo>
                  <a:cubicBezTo>
                    <a:pt x="13451" y="5492"/>
                    <a:pt x="13063" y="5675"/>
                    <a:pt x="12934" y="5675"/>
                  </a:cubicBezTo>
                  <a:cubicBezTo>
                    <a:pt x="12805" y="5675"/>
                    <a:pt x="12417" y="5308"/>
                    <a:pt x="12287" y="5308"/>
                  </a:cubicBezTo>
                  <a:cubicBezTo>
                    <a:pt x="12158" y="5125"/>
                    <a:pt x="12029" y="5125"/>
                    <a:pt x="11899" y="4942"/>
                  </a:cubicBezTo>
                  <a:cubicBezTo>
                    <a:pt x="11770" y="4942"/>
                    <a:pt x="11770" y="4393"/>
                    <a:pt x="11641" y="4210"/>
                  </a:cubicBezTo>
                  <a:cubicBezTo>
                    <a:pt x="11641" y="4027"/>
                    <a:pt x="11641" y="3844"/>
                    <a:pt x="11641" y="3844"/>
                  </a:cubicBezTo>
                  <a:cubicBezTo>
                    <a:pt x="11641" y="3478"/>
                    <a:pt x="11899" y="3295"/>
                    <a:pt x="11899" y="3112"/>
                  </a:cubicBezTo>
                  <a:cubicBezTo>
                    <a:pt x="12029" y="2746"/>
                    <a:pt x="12417" y="2014"/>
                    <a:pt x="12417" y="1647"/>
                  </a:cubicBezTo>
                  <a:cubicBezTo>
                    <a:pt x="12417" y="1464"/>
                    <a:pt x="12417" y="1098"/>
                    <a:pt x="12417" y="915"/>
                  </a:cubicBezTo>
                  <a:cubicBezTo>
                    <a:pt x="12287" y="732"/>
                    <a:pt x="11770" y="549"/>
                    <a:pt x="11511" y="549"/>
                  </a:cubicBezTo>
                  <a:cubicBezTo>
                    <a:pt x="11123" y="366"/>
                    <a:pt x="10477" y="0"/>
                    <a:pt x="9959" y="0"/>
                  </a:cubicBezTo>
                  <a:cubicBezTo>
                    <a:pt x="9701" y="0"/>
                    <a:pt x="8537" y="732"/>
                    <a:pt x="8537" y="732"/>
                  </a:cubicBezTo>
                  <a:cubicBezTo>
                    <a:pt x="8537" y="732"/>
                    <a:pt x="7631" y="1464"/>
                    <a:pt x="7243" y="1281"/>
                  </a:cubicBezTo>
                  <a:cubicBezTo>
                    <a:pt x="7243" y="1281"/>
                    <a:pt x="7114" y="915"/>
                    <a:pt x="6984" y="915"/>
                  </a:cubicBezTo>
                  <a:cubicBezTo>
                    <a:pt x="6726" y="732"/>
                    <a:pt x="6338" y="915"/>
                    <a:pt x="6079" y="1098"/>
                  </a:cubicBezTo>
                  <a:cubicBezTo>
                    <a:pt x="5691" y="1281"/>
                    <a:pt x="5044" y="1831"/>
                    <a:pt x="4915" y="2197"/>
                  </a:cubicBezTo>
                  <a:cubicBezTo>
                    <a:pt x="4915" y="2746"/>
                    <a:pt x="5562" y="3295"/>
                    <a:pt x="5562" y="3844"/>
                  </a:cubicBezTo>
                  <a:cubicBezTo>
                    <a:pt x="5432" y="4027"/>
                    <a:pt x="4915" y="4393"/>
                    <a:pt x="4915" y="4576"/>
                  </a:cubicBezTo>
                  <a:cubicBezTo>
                    <a:pt x="4656" y="4759"/>
                    <a:pt x="4398" y="5125"/>
                    <a:pt x="4268" y="5492"/>
                  </a:cubicBezTo>
                  <a:cubicBezTo>
                    <a:pt x="4139" y="5675"/>
                    <a:pt x="4010" y="6224"/>
                    <a:pt x="4010" y="6407"/>
                  </a:cubicBezTo>
                  <a:cubicBezTo>
                    <a:pt x="3880" y="6773"/>
                    <a:pt x="3751" y="7505"/>
                    <a:pt x="3492" y="7688"/>
                  </a:cubicBezTo>
                  <a:cubicBezTo>
                    <a:pt x="3492" y="7871"/>
                    <a:pt x="3234" y="7688"/>
                    <a:pt x="3234" y="7505"/>
                  </a:cubicBezTo>
                  <a:cubicBezTo>
                    <a:pt x="3104" y="7322"/>
                    <a:pt x="3234" y="6956"/>
                    <a:pt x="3234" y="6773"/>
                  </a:cubicBezTo>
                  <a:cubicBezTo>
                    <a:pt x="3234" y="6590"/>
                    <a:pt x="2846" y="6224"/>
                    <a:pt x="2587" y="6224"/>
                  </a:cubicBezTo>
                  <a:cubicBezTo>
                    <a:pt x="2457" y="6224"/>
                    <a:pt x="2457" y="6773"/>
                    <a:pt x="2328" y="6956"/>
                  </a:cubicBezTo>
                  <a:cubicBezTo>
                    <a:pt x="2199" y="7139"/>
                    <a:pt x="1811" y="7688"/>
                    <a:pt x="1681" y="7871"/>
                  </a:cubicBezTo>
                  <a:cubicBezTo>
                    <a:pt x="1681" y="8054"/>
                    <a:pt x="1423" y="8054"/>
                    <a:pt x="1423" y="8237"/>
                  </a:cubicBezTo>
                  <a:cubicBezTo>
                    <a:pt x="1164" y="8786"/>
                    <a:pt x="1293" y="9885"/>
                    <a:pt x="1293" y="10251"/>
                  </a:cubicBezTo>
                  <a:cubicBezTo>
                    <a:pt x="1164" y="10617"/>
                    <a:pt x="1164" y="10983"/>
                    <a:pt x="1035" y="11166"/>
                  </a:cubicBezTo>
                  <a:cubicBezTo>
                    <a:pt x="1035" y="11166"/>
                    <a:pt x="905" y="11715"/>
                    <a:pt x="776" y="11898"/>
                  </a:cubicBezTo>
                  <a:cubicBezTo>
                    <a:pt x="647" y="12081"/>
                    <a:pt x="388" y="12264"/>
                    <a:pt x="259" y="12447"/>
                  </a:cubicBezTo>
                  <a:cubicBezTo>
                    <a:pt x="129" y="12631"/>
                    <a:pt x="0" y="13180"/>
                    <a:pt x="0" y="13363"/>
                  </a:cubicBezTo>
                  <a:cubicBezTo>
                    <a:pt x="0" y="13546"/>
                    <a:pt x="0" y="13912"/>
                    <a:pt x="0" y="14095"/>
                  </a:cubicBezTo>
                  <a:cubicBezTo>
                    <a:pt x="129" y="14644"/>
                    <a:pt x="776" y="15559"/>
                    <a:pt x="905" y="16292"/>
                  </a:cubicBezTo>
                  <a:cubicBezTo>
                    <a:pt x="1035" y="16292"/>
                    <a:pt x="1035" y="16658"/>
                    <a:pt x="1035" y="16658"/>
                  </a:cubicBezTo>
                  <a:cubicBezTo>
                    <a:pt x="905" y="17024"/>
                    <a:pt x="517" y="17390"/>
                    <a:pt x="388" y="17573"/>
                  </a:cubicBezTo>
                  <a:cubicBezTo>
                    <a:pt x="259" y="17756"/>
                    <a:pt x="0" y="18305"/>
                    <a:pt x="0" y="18305"/>
                  </a:cubicBezTo>
                  <a:cubicBezTo>
                    <a:pt x="0" y="18305"/>
                    <a:pt x="388" y="18488"/>
                    <a:pt x="517" y="18488"/>
                  </a:cubicBezTo>
                  <a:cubicBezTo>
                    <a:pt x="905" y="18488"/>
                    <a:pt x="1681" y="18671"/>
                    <a:pt x="2199" y="18854"/>
                  </a:cubicBezTo>
                  <a:cubicBezTo>
                    <a:pt x="2328" y="18854"/>
                    <a:pt x="2587" y="18854"/>
                    <a:pt x="2716" y="19037"/>
                  </a:cubicBezTo>
                  <a:cubicBezTo>
                    <a:pt x="3234" y="19403"/>
                    <a:pt x="3751" y="20319"/>
                    <a:pt x="4139" y="20685"/>
                  </a:cubicBezTo>
                  <a:cubicBezTo>
                    <a:pt x="4527" y="20868"/>
                    <a:pt x="5174" y="21417"/>
                    <a:pt x="5562" y="21417"/>
                  </a:cubicBezTo>
                  <a:cubicBezTo>
                    <a:pt x="5820" y="21417"/>
                    <a:pt x="6338" y="20685"/>
                    <a:pt x="6596" y="20685"/>
                  </a:cubicBezTo>
                  <a:cubicBezTo>
                    <a:pt x="6855" y="20502"/>
                    <a:pt x="7114" y="20319"/>
                    <a:pt x="7243" y="20319"/>
                  </a:cubicBezTo>
                  <a:cubicBezTo>
                    <a:pt x="7502" y="20319"/>
                    <a:pt x="8149" y="20319"/>
                    <a:pt x="8407" y="20319"/>
                  </a:cubicBezTo>
                  <a:cubicBezTo>
                    <a:pt x="8666" y="20319"/>
                    <a:pt x="8925" y="20136"/>
                    <a:pt x="9183" y="20136"/>
                  </a:cubicBezTo>
                  <a:cubicBezTo>
                    <a:pt x="9442" y="20136"/>
                    <a:pt x="9959" y="20502"/>
                    <a:pt x="10089" y="20685"/>
                  </a:cubicBezTo>
                  <a:cubicBezTo>
                    <a:pt x="10477" y="20868"/>
                    <a:pt x="10865" y="21600"/>
                    <a:pt x="11123" y="21600"/>
                  </a:cubicBezTo>
                  <a:cubicBezTo>
                    <a:pt x="11511" y="21600"/>
                    <a:pt x="12158" y="20502"/>
                    <a:pt x="12546" y="20319"/>
                  </a:cubicBezTo>
                  <a:cubicBezTo>
                    <a:pt x="12675" y="19953"/>
                    <a:pt x="12934" y="19403"/>
                    <a:pt x="13193" y="19403"/>
                  </a:cubicBezTo>
                  <a:cubicBezTo>
                    <a:pt x="13451" y="19220"/>
                    <a:pt x="13710" y="19037"/>
                    <a:pt x="13969" y="18854"/>
                  </a:cubicBezTo>
                  <a:cubicBezTo>
                    <a:pt x="14228" y="18671"/>
                    <a:pt x="14616" y="18488"/>
                    <a:pt x="14745" y="18305"/>
                  </a:cubicBezTo>
                  <a:cubicBezTo>
                    <a:pt x="14874" y="18305"/>
                    <a:pt x="15004" y="17939"/>
                    <a:pt x="15004" y="17939"/>
                  </a:cubicBezTo>
                  <a:close/>
                  <a:moveTo>
                    <a:pt x="19789" y="11715"/>
                  </a:moveTo>
                  <a:cubicBezTo>
                    <a:pt x="19789" y="11715"/>
                    <a:pt x="20436" y="11715"/>
                    <a:pt x="20695" y="11715"/>
                  </a:cubicBezTo>
                  <a:cubicBezTo>
                    <a:pt x="20824" y="11715"/>
                    <a:pt x="20953" y="11898"/>
                    <a:pt x="20953" y="11898"/>
                  </a:cubicBezTo>
                  <a:cubicBezTo>
                    <a:pt x="21083" y="11898"/>
                    <a:pt x="21341" y="11898"/>
                    <a:pt x="21341" y="12081"/>
                  </a:cubicBezTo>
                  <a:cubicBezTo>
                    <a:pt x="21471" y="12081"/>
                    <a:pt x="21600" y="12631"/>
                    <a:pt x="21471" y="12814"/>
                  </a:cubicBezTo>
                  <a:cubicBezTo>
                    <a:pt x="21341" y="13180"/>
                    <a:pt x="20824" y="13180"/>
                    <a:pt x="20695" y="13363"/>
                  </a:cubicBezTo>
                  <a:cubicBezTo>
                    <a:pt x="20565" y="13546"/>
                    <a:pt x="20177" y="13912"/>
                    <a:pt x="20048" y="14278"/>
                  </a:cubicBezTo>
                  <a:cubicBezTo>
                    <a:pt x="20048" y="14461"/>
                    <a:pt x="19789" y="15193"/>
                    <a:pt x="19789" y="15559"/>
                  </a:cubicBezTo>
                  <a:cubicBezTo>
                    <a:pt x="19789" y="15559"/>
                    <a:pt x="20048" y="15742"/>
                    <a:pt x="20048" y="15925"/>
                  </a:cubicBezTo>
                  <a:cubicBezTo>
                    <a:pt x="20048" y="15925"/>
                    <a:pt x="20177" y="16108"/>
                    <a:pt x="20177" y="16292"/>
                  </a:cubicBezTo>
                  <a:cubicBezTo>
                    <a:pt x="20177" y="16292"/>
                    <a:pt x="20177" y="16658"/>
                    <a:pt x="20048" y="16658"/>
                  </a:cubicBezTo>
                  <a:cubicBezTo>
                    <a:pt x="20048" y="16841"/>
                    <a:pt x="19919" y="16841"/>
                    <a:pt x="19919" y="16841"/>
                  </a:cubicBezTo>
                  <a:cubicBezTo>
                    <a:pt x="19789" y="16841"/>
                    <a:pt x="19531" y="16841"/>
                    <a:pt x="19531" y="16841"/>
                  </a:cubicBezTo>
                  <a:cubicBezTo>
                    <a:pt x="19401" y="16841"/>
                    <a:pt x="19401" y="17207"/>
                    <a:pt x="19401" y="17207"/>
                  </a:cubicBezTo>
                  <a:cubicBezTo>
                    <a:pt x="19660" y="17390"/>
                    <a:pt x="20177" y="17207"/>
                    <a:pt x="20307" y="17390"/>
                  </a:cubicBezTo>
                  <a:cubicBezTo>
                    <a:pt x="20436" y="17573"/>
                    <a:pt x="20177" y="17939"/>
                    <a:pt x="20307" y="18122"/>
                  </a:cubicBezTo>
                  <a:cubicBezTo>
                    <a:pt x="20307" y="18122"/>
                    <a:pt x="20565" y="18305"/>
                    <a:pt x="20565" y="18305"/>
                  </a:cubicBezTo>
                  <a:cubicBezTo>
                    <a:pt x="20695" y="18488"/>
                    <a:pt x="20824" y="18854"/>
                    <a:pt x="20953" y="19037"/>
                  </a:cubicBezTo>
                  <a:cubicBezTo>
                    <a:pt x="20953" y="19220"/>
                    <a:pt x="20953" y="19403"/>
                    <a:pt x="20953" y="19403"/>
                  </a:cubicBezTo>
                  <a:cubicBezTo>
                    <a:pt x="20953" y="19586"/>
                    <a:pt x="20565" y="20136"/>
                    <a:pt x="20307" y="20319"/>
                  </a:cubicBezTo>
                  <a:cubicBezTo>
                    <a:pt x="20177" y="20319"/>
                    <a:pt x="20048" y="20136"/>
                    <a:pt x="20048" y="19953"/>
                  </a:cubicBezTo>
                  <a:cubicBezTo>
                    <a:pt x="20048" y="19953"/>
                    <a:pt x="19789" y="19953"/>
                    <a:pt x="19660" y="19769"/>
                  </a:cubicBezTo>
                  <a:cubicBezTo>
                    <a:pt x="19660" y="19769"/>
                    <a:pt x="19401" y="19769"/>
                    <a:pt x="19401" y="19769"/>
                  </a:cubicBezTo>
                  <a:cubicBezTo>
                    <a:pt x="19272" y="19769"/>
                    <a:pt x="18754" y="19953"/>
                    <a:pt x="18754" y="19953"/>
                  </a:cubicBezTo>
                  <a:cubicBezTo>
                    <a:pt x="18754" y="19953"/>
                    <a:pt x="17978" y="19037"/>
                    <a:pt x="17590" y="19037"/>
                  </a:cubicBezTo>
                  <a:cubicBezTo>
                    <a:pt x="17332" y="19220"/>
                    <a:pt x="16944" y="20136"/>
                    <a:pt x="16814" y="20136"/>
                  </a:cubicBezTo>
                  <a:cubicBezTo>
                    <a:pt x="16685" y="19953"/>
                    <a:pt x="16426" y="19403"/>
                    <a:pt x="16426" y="19403"/>
                  </a:cubicBezTo>
                  <a:cubicBezTo>
                    <a:pt x="16426" y="19403"/>
                    <a:pt x="16944" y="19037"/>
                    <a:pt x="17073" y="18671"/>
                  </a:cubicBezTo>
                  <a:cubicBezTo>
                    <a:pt x="17202" y="18671"/>
                    <a:pt x="17202" y="18305"/>
                    <a:pt x="17202" y="18305"/>
                  </a:cubicBezTo>
                  <a:cubicBezTo>
                    <a:pt x="17202" y="18305"/>
                    <a:pt x="17202" y="18122"/>
                    <a:pt x="17202" y="17939"/>
                  </a:cubicBezTo>
                  <a:cubicBezTo>
                    <a:pt x="17202" y="17756"/>
                    <a:pt x="17073" y="17573"/>
                    <a:pt x="16944" y="17573"/>
                  </a:cubicBezTo>
                  <a:cubicBezTo>
                    <a:pt x="16944" y="17390"/>
                    <a:pt x="16814" y="17390"/>
                    <a:pt x="16685" y="17390"/>
                  </a:cubicBezTo>
                  <a:cubicBezTo>
                    <a:pt x="16556" y="17207"/>
                    <a:pt x="16297" y="17024"/>
                    <a:pt x="16168" y="16841"/>
                  </a:cubicBezTo>
                  <a:cubicBezTo>
                    <a:pt x="16038" y="16658"/>
                    <a:pt x="15909" y="16292"/>
                    <a:pt x="15909" y="16108"/>
                  </a:cubicBezTo>
                  <a:cubicBezTo>
                    <a:pt x="15780" y="15925"/>
                    <a:pt x="15521" y="15559"/>
                    <a:pt x="15521" y="15376"/>
                  </a:cubicBezTo>
                  <a:cubicBezTo>
                    <a:pt x="15392" y="15193"/>
                    <a:pt x="15262" y="14827"/>
                    <a:pt x="15262" y="14644"/>
                  </a:cubicBezTo>
                  <a:cubicBezTo>
                    <a:pt x="15262" y="14278"/>
                    <a:pt x="15262" y="13729"/>
                    <a:pt x="15133" y="13363"/>
                  </a:cubicBezTo>
                  <a:cubicBezTo>
                    <a:pt x="15133" y="13180"/>
                    <a:pt x="15133" y="12447"/>
                    <a:pt x="15133" y="12081"/>
                  </a:cubicBezTo>
                  <a:cubicBezTo>
                    <a:pt x="15133" y="11898"/>
                    <a:pt x="15004" y="11532"/>
                    <a:pt x="15004" y="11166"/>
                  </a:cubicBezTo>
                  <a:cubicBezTo>
                    <a:pt x="15133" y="11166"/>
                    <a:pt x="15133" y="10800"/>
                    <a:pt x="15262" y="10800"/>
                  </a:cubicBezTo>
                  <a:cubicBezTo>
                    <a:pt x="15262" y="10617"/>
                    <a:pt x="15521" y="10617"/>
                    <a:pt x="15521" y="10800"/>
                  </a:cubicBezTo>
                  <a:cubicBezTo>
                    <a:pt x="15650" y="10800"/>
                    <a:pt x="15909" y="10983"/>
                    <a:pt x="15909" y="11166"/>
                  </a:cubicBezTo>
                  <a:cubicBezTo>
                    <a:pt x="15909" y="11166"/>
                    <a:pt x="15909" y="11166"/>
                    <a:pt x="15909" y="11349"/>
                  </a:cubicBezTo>
                  <a:cubicBezTo>
                    <a:pt x="15909" y="11349"/>
                    <a:pt x="15650" y="11349"/>
                    <a:pt x="15650" y="11532"/>
                  </a:cubicBezTo>
                  <a:cubicBezTo>
                    <a:pt x="15521" y="11532"/>
                    <a:pt x="15650" y="11715"/>
                    <a:pt x="15650" y="11898"/>
                  </a:cubicBezTo>
                  <a:cubicBezTo>
                    <a:pt x="15650" y="11898"/>
                    <a:pt x="15909" y="12081"/>
                    <a:pt x="16038" y="12081"/>
                  </a:cubicBezTo>
                  <a:cubicBezTo>
                    <a:pt x="16038" y="12081"/>
                    <a:pt x="16297" y="12081"/>
                    <a:pt x="16297" y="11898"/>
                  </a:cubicBezTo>
                  <a:cubicBezTo>
                    <a:pt x="16426" y="11898"/>
                    <a:pt x="16685" y="11715"/>
                    <a:pt x="16814" y="11532"/>
                  </a:cubicBezTo>
                  <a:cubicBezTo>
                    <a:pt x="16944" y="11349"/>
                    <a:pt x="17073" y="10983"/>
                    <a:pt x="17202" y="10983"/>
                  </a:cubicBezTo>
                  <a:cubicBezTo>
                    <a:pt x="17461" y="10983"/>
                    <a:pt x="17720" y="11715"/>
                    <a:pt x="17849" y="11898"/>
                  </a:cubicBezTo>
                  <a:cubicBezTo>
                    <a:pt x="18366" y="12081"/>
                    <a:pt x="19789" y="11715"/>
                    <a:pt x="19789" y="117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56" name="Google Shape;4956;g21c91014dda_0_4965"/>
            <p:cNvSpPr/>
            <p:nvPr/>
          </p:nvSpPr>
          <p:spPr>
            <a:xfrm>
              <a:off x="5393483" y="2841837"/>
              <a:ext cx="886084" cy="832032"/>
            </a:xfrm>
            <a:custGeom>
              <a:avLst/>
              <a:gdLst/>
              <a:ahLst/>
              <a:cxnLst/>
              <a:rect l="l" t="t" r="r" b="b"/>
              <a:pathLst>
                <a:path w="21345" h="21600" extrusionOk="0">
                  <a:moveTo>
                    <a:pt x="14465" y="14170"/>
                  </a:moveTo>
                  <a:cubicBezTo>
                    <a:pt x="14465" y="14170"/>
                    <a:pt x="14305" y="12787"/>
                    <a:pt x="14465" y="12269"/>
                  </a:cubicBezTo>
                  <a:cubicBezTo>
                    <a:pt x="14465" y="11923"/>
                    <a:pt x="14785" y="11578"/>
                    <a:pt x="14785" y="11232"/>
                  </a:cubicBezTo>
                  <a:cubicBezTo>
                    <a:pt x="14785" y="11059"/>
                    <a:pt x="14785" y="10886"/>
                    <a:pt x="14625" y="10886"/>
                  </a:cubicBezTo>
                  <a:cubicBezTo>
                    <a:pt x="14625" y="10714"/>
                    <a:pt x="14625" y="10886"/>
                    <a:pt x="14465" y="10886"/>
                  </a:cubicBezTo>
                  <a:cubicBezTo>
                    <a:pt x="14465" y="10886"/>
                    <a:pt x="14465" y="10541"/>
                    <a:pt x="14465" y="10541"/>
                  </a:cubicBezTo>
                  <a:cubicBezTo>
                    <a:pt x="14305" y="10368"/>
                    <a:pt x="13985" y="10714"/>
                    <a:pt x="13985" y="10541"/>
                  </a:cubicBezTo>
                  <a:cubicBezTo>
                    <a:pt x="13825" y="10195"/>
                    <a:pt x="14465" y="9677"/>
                    <a:pt x="14625" y="9504"/>
                  </a:cubicBezTo>
                  <a:cubicBezTo>
                    <a:pt x="14625" y="9504"/>
                    <a:pt x="15105" y="9331"/>
                    <a:pt x="15265" y="9158"/>
                  </a:cubicBezTo>
                  <a:cubicBezTo>
                    <a:pt x="15425" y="9158"/>
                    <a:pt x="15905" y="8986"/>
                    <a:pt x="16225" y="8813"/>
                  </a:cubicBezTo>
                  <a:cubicBezTo>
                    <a:pt x="16385" y="8640"/>
                    <a:pt x="16865" y="8467"/>
                    <a:pt x="17025" y="8294"/>
                  </a:cubicBezTo>
                  <a:cubicBezTo>
                    <a:pt x="17185" y="8122"/>
                    <a:pt x="17345" y="7776"/>
                    <a:pt x="17505" y="7776"/>
                  </a:cubicBezTo>
                  <a:cubicBezTo>
                    <a:pt x="17665" y="7603"/>
                    <a:pt x="17825" y="7603"/>
                    <a:pt x="17985" y="7603"/>
                  </a:cubicBezTo>
                  <a:cubicBezTo>
                    <a:pt x="18145" y="7603"/>
                    <a:pt x="18465" y="7258"/>
                    <a:pt x="18785" y="7085"/>
                  </a:cubicBezTo>
                  <a:cubicBezTo>
                    <a:pt x="18945" y="6912"/>
                    <a:pt x="19265" y="6394"/>
                    <a:pt x="19265" y="6221"/>
                  </a:cubicBezTo>
                  <a:cubicBezTo>
                    <a:pt x="19585" y="6048"/>
                    <a:pt x="20065" y="5702"/>
                    <a:pt x="20225" y="5530"/>
                  </a:cubicBezTo>
                  <a:cubicBezTo>
                    <a:pt x="20385" y="5357"/>
                    <a:pt x="20545" y="5184"/>
                    <a:pt x="20545" y="5011"/>
                  </a:cubicBezTo>
                  <a:cubicBezTo>
                    <a:pt x="20705" y="4838"/>
                    <a:pt x="20545" y="4320"/>
                    <a:pt x="20545" y="4320"/>
                  </a:cubicBezTo>
                  <a:cubicBezTo>
                    <a:pt x="20545" y="4147"/>
                    <a:pt x="20545" y="3629"/>
                    <a:pt x="20545" y="3456"/>
                  </a:cubicBezTo>
                  <a:cubicBezTo>
                    <a:pt x="20705" y="3283"/>
                    <a:pt x="20865" y="3110"/>
                    <a:pt x="21025" y="3110"/>
                  </a:cubicBezTo>
                  <a:cubicBezTo>
                    <a:pt x="21025" y="2938"/>
                    <a:pt x="21345" y="2765"/>
                    <a:pt x="21345" y="2592"/>
                  </a:cubicBezTo>
                  <a:cubicBezTo>
                    <a:pt x="21345" y="2592"/>
                    <a:pt x="21345" y="2419"/>
                    <a:pt x="21185" y="2246"/>
                  </a:cubicBezTo>
                  <a:cubicBezTo>
                    <a:pt x="21185" y="2246"/>
                    <a:pt x="21185" y="1728"/>
                    <a:pt x="21185" y="1728"/>
                  </a:cubicBezTo>
                  <a:cubicBezTo>
                    <a:pt x="21185" y="1728"/>
                    <a:pt x="19745" y="2246"/>
                    <a:pt x="19265" y="2419"/>
                  </a:cubicBezTo>
                  <a:cubicBezTo>
                    <a:pt x="18785" y="2592"/>
                    <a:pt x="17825" y="2938"/>
                    <a:pt x="17345" y="2765"/>
                  </a:cubicBezTo>
                  <a:cubicBezTo>
                    <a:pt x="16705" y="2765"/>
                    <a:pt x="15265" y="2592"/>
                    <a:pt x="14945" y="2074"/>
                  </a:cubicBezTo>
                  <a:cubicBezTo>
                    <a:pt x="14785" y="1901"/>
                    <a:pt x="14785" y="1210"/>
                    <a:pt x="14785" y="1210"/>
                  </a:cubicBezTo>
                  <a:cubicBezTo>
                    <a:pt x="14785" y="1210"/>
                    <a:pt x="14465" y="1037"/>
                    <a:pt x="14305" y="1037"/>
                  </a:cubicBezTo>
                  <a:cubicBezTo>
                    <a:pt x="14145" y="864"/>
                    <a:pt x="13825" y="1037"/>
                    <a:pt x="13665" y="1037"/>
                  </a:cubicBezTo>
                  <a:cubicBezTo>
                    <a:pt x="13345" y="1037"/>
                    <a:pt x="13025" y="1037"/>
                    <a:pt x="12865" y="1037"/>
                  </a:cubicBezTo>
                  <a:cubicBezTo>
                    <a:pt x="12705" y="1037"/>
                    <a:pt x="12545" y="1037"/>
                    <a:pt x="12385" y="1037"/>
                  </a:cubicBezTo>
                  <a:cubicBezTo>
                    <a:pt x="12065" y="1037"/>
                    <a:pt x="11905" y="1037"/>
                    <a:pt x="11745" y="1037"/>
                  </a:cubicBezTo>
                  <a:cubicBezTo>
                    <a:pt x="11585" y="1037"/>
                    <a:pt x="11105" y="1210"/>
                    <a:pt x="10945" y="1210"/>
                  </a:cubicBezTo>
                  <a:cubicBezTo>
                    <a:pt x="10785" y="1210"/>
                    <a:pt x="10145" y="1382"/>
                    <a:pt x="9985" y="1210"/>
                  </a:cubicBezTo>
                  <a:cubicBezTo>
                    <a:pt x="9825" y="1037"/>
                    <a:pt x="10145" y="173"/>
                    <a:pt x="9985" y="0"/>
                  </a:cubicBezTo>
                  <a:cubicBezTo>
                    <a:pt x="9825" y="0"/>
                    <a:pt x="9505" y="0"/>
                    <a:pt x="9345" y="0"/>
                  </a:cubicBezTo>
                  <a:cubicBezTo>
                    <a:pt x="9185" y="173"/>
                    <a:pt x="8865" y="346"/>
                    <a:pt x="8705" y="346"/>
                  </a:cubicBezTo>
                  <a:cubicBezTo>
                    <a:pt x="8545" y="518"/>
                    <a:pt x="8225" y="1210"/>
                    <a:pt x="7905" y="1210"/>
                  </a:cubicBezTo>
                  <a:cubicBezTo>
                    <a:pt x="7745" y="1210"/>
                    <a:pt x="7425" y="864"/>
                    <a:pt x="7265" y="864"/>
                  </a:cubicBezTo>
                  <a:cubicBezTo>
                    <a:pt x="7105" y="1037"/>
                    <a:pt x="6785" y="1382"/>
                    <a:pt x="6625" y="1210"/>
                  </a:cubicBezTo>
                  <a:cubicBezTo>
                    <a:pt x="6465" y="1210"/>
                    <a:pt x="6465" y="1037"/>
                    <a:pt x="6305" y="1037"/>
                  </a:cubicBezTo>
                  <a:cubicBezTo>
                    <a:pt x="6305" y="1037"/>
                    <a:pt x="5985" y="1210"/>
                    <a:pt x="5825" y="1210"/>
                  </a:cubicBezTo>
                  <a:cubicBezTo>
                    <a:pt x="5505" y="1210"/>
                    <a:pt x="5025" y="1210"/>
                    <a:pt x="4705" y="1037"/>
                  </a:cubicBezTo>
                  <a:cubicBezTo>
                    <a:pt x="4385" y="1037"/>
                    <a:pt x="3585" y="346"/>
                    <a:pt x="3265" y="346"/>
                  </a:cubicBezTo>
                  <a:cubicBezTo>
                    <a:pt x="3105" y="518"/>
                    <a:pt x="2625" y="864"/>
                    <a:pt x="2465" y="864"/>
                  </a:cubicBezTo>
                  <a:cubicBezTo>
                    <a:pt x="2305" y="1037"/>
                    <a:pt x="1825" y="691"/>
                    <a:pt x="1665" y="864"/>
                  </a:cubicBezTo>
                  <a:cubicBezTo>
                    <a:pt x="1185" y="864"/>
                    <a:pt x="225" y="1210"/>
                    <a:pt x="65" y="1555"/>
                  </a:cubicBezTo>
                  <a:cubicBezTo>
                    <a:pt x="-255" y="2074"/>
                    <a:pt x="705" y="3802"/>
                    <a:pt x="705" y="3802"/>
                  </a:cubicBezTo>
                  <a:cubicBezTo>
                    <a:pt x="705" y="3802"/>
                    <a:pt x="1985" y="3110"/>
                    <a:pt x="2465" y="3110"/>
                  </a:cubicBezTo>
                  <a:cubicBezTo>
                    <a:pt x="2945" y="3110"/>
                    <a:pt x="3745" y="3456"/>
                    <a:pt x="4225" y="3456"/>
                  </a:cubicBezTo>
                  <a:cubicBezTo>
                    <a:pt x="4545" y="3629"/>
                    <a:pt x="5185" y="3629"/>
                    <a:pt x="5345" y="3974"/>
                  </a:cubicBezTo>
                  <a:cubicBezTo>
                    <a:pt x="5345" y="4147"/>
                    <a:pt x="5345" y="4493"/>
                    <a:pt x="5345" y="4666"/>
                  </a:cubicBezTo>
                  <a:cubicBezTo>
                    <a:pt x="5345" y="5011"/>
                    <a:pt x="4865" y="5702"/>
                    <a:pt x="4705" y="6048"/>
                  </a:cubicBezTo>
                  <a:cubicBezTo>
                    <a:pt x="4705" y="6221"/>
                    <a:pt x="4385" y="6394"/>
                    <a:pt x="4385" y="6566"/>
                  </a:cubicBezTo>
                  <a:cubicBezTo>
                    <a:pt x="4385" y="6739"/>
                    <a:pt x="4385" y="6912"/>
                    <a:pt x="4385" y="7085"/>
                  </a:cubicBezTo>
                  <a:cubicBezTo>
                    <a:pt x="4545" y="7258"/>
                    <a:pt x="4545" y="7603"/>
                    <a:pt x="4705" y="7776"/>
                  </a:cubicBezTo>
                  <a:cubicBezTo>
                    <a:pt x="4865" y="7949"/>
                    <a:pt x="5185" y="7949"/>
                    <a:pt x="5345" y="8122"/>
                  </a:cubicBezTo>
                  <a:cubicBezTo>
                    <a:pt x="5345" y="8122"/>
                    <a:pt x="5825" y="8467"/>
                    <a:pt x="6145" y="8467"/>
                  </a:cubicBezTo>
                  <a:cubicBezTo>
                    <a:pt x="6305" y="8467"/>
                    <a:pt x="6625" y="8294"/>
                    <a:pt x="6785" y="8294"/>
                  </a:cubicBezTo>
                  <a:cubicBezTo>
                    <a:pt x="6945" y="8122"/>
                    <a:pt x="7265" y="8122"/>
                    <a:pt x="7265" y="8294"/>
                  </a:cubicBezTo>
                  <a:cubicBezTo>
                    <a:pt x="7585" y="8640"/>
                    <a:pt x="7105" y="9677"/>
                    <a:pt x="7105" y="10195"/>
                  </a:cubicBezTo>
                  <a:cubicBezTo>
                    <a:pt x="6945" y="10541"/>
                    <a:pt x="6945" y="11405"/>
                    <a:pt x="6785" y="11750"/>
                  </a:cubicBezTo>
                  <a:cubicBezTo>
                    <a:pt x="6785" y="12269"/>
                    <a:pt x="6625" y="13478"/>
                    <a:pt x="6625" y="13997"/>
                  </a:cubicBezTo>
                  <a:cubicBezTo>
                    <a:pt x="6465" y="14342"/>
                    <a:pt x="6465" y="15034"/>
                    <a:pt x="6625" y="15379"/>
                  </a:cubicBezTo>
                  <a:cubicBezTo>
                    <a:pt x="6625" y="15552"/>
                    <a:pt x="6625" y="16070"/>
                    <a:pt x="6625" y="16416"/>
                  </a:cubicBezTo>
                  <a:cubicBezTo>
                    <a:pt x="6625" y="16589"/>
                    <a:pt x="6305" y="17107"/>
                    <a:pt x="6305" y="17280"/>
                  </a:cubicBezTo>
                  <a:cubicBezTo>
                    <a:pt x="6305" y="17453"/>
                    <a:pt x="5985" y="17798"/>
                    <a:pt x="5985" y="17971"/>
                  </a:cubicBezTo>
                  <a:cubicBezTo>
                    <a:pt x="6145" y="18835"/>
                    <a:pt x="8545" y="20218"/>
                    <a:pt x="8545" y="20218"/>
                  </a:cubicBezTo>
                  <a:cubicBezTo>
                    <a:pt x="8545" y="20218"/>
                    <a:pt x="9665" y="20909"/>
                    <a:pt x="9985" y="21254"/>
                  </a:cubicBezTo>
                  <a:cubicBezTo>
                    <a:pt x="9985" y="21254"/>
                    <a:pt x="10305" y="21600"/>
                    <a:pt x="10305" y="21600"/>
                  </a:cubicBezTo>
                  <a:cubicBezTo>
                    <a:pt x="10305" y="21600"/>
                    <a:pt x="10945" y="21082"/>
                    <a:pt x="11105" y="20909"/>
                  </a:cubicBezTo>
                  <a:cubicBezTo>
                    <a:pt x="11265" y="20736"/>
                    <a:pt x="11265" y="20563"/>
                    <a:pt x="11265" y="20390"/>
                  </a:cubicBezTo>
                  <a:cubicBezTo>
                    <a:pt x="11265" y="20390"/>
                    <a:pt x="11265" y="20218"/>
                    <a:pt x="11265" y="20218"/>
                  </a:cubicBezTo>
                  <a:cubicBezTo>
                    <a:pt x="11265" y="20045"/>
                    <a:pt x="11105" y="19872"/>
                    <a:pt x="10945" y="19699"/>
                  </a:cubicBezTo>
                  <a:cubicBezTo>
                    <a:pt x="10945" y="19699"/>
                    <a:pt x="10785" y="19526"/>
                    <a:pt x="10625" y="19526"/>
                  </a:cubicBezTo>
                  <a:cubicBezTo>
                    <a:pt x="10465" y="19354"/>
                    <a:pt x="10145" y="19181"/>
                    <a:pt x="9985" y="19008"/>
                  </a:cubicBezTo>
                  <a:cubicBezTo>
                    <a:pt x="9825" y="18835"/>
                    <a:pt x="9665" y="18490"/>
                    <a:pt x="9665" y="18317"/>
                  </a:cubicBezTo>
                  <a:cubicBezTo>
                    <a:pt x="9505" y="18144"/>
                    <a:pt x="9185" y="17971"/>
                    <a:pt x="9185" y="17626"/>
                  </a:cubicBezTo>
                  <a:cubicBezTo>
                    <a:pt x="9025" y="17453"/>
                    <a:pt x="9025" y="17107"/>
                    <a:pt x="9025" y="16934"/>
                  </a:cubicBezTo>
                  <a:cubicBezTo>
                    <a:pt x="8865" y="16762"/>
                    <a:pt x="8865" y="16070"/>
                    <a:pt x="8705" y="15725"/>
                  </a:cubicBezTo>
                  <a:cubicBezTo>
                    <a:pt x="8705" y="15552"/>
                    <a:pt x="8705" y="15034"/>
                    <a:pt x="8705" y="14688"/>
                  </a:cubicBezTo>
                  <a:cubicBezTo>
                    <a:pt x="8705" y="14342"/>
                    <a:pt x="8545" y="13997"/>
                    <a:pt x="8545" y="13824"/>
                  </a:cubicBezTo>
                  <a:cubicBezTo>
                    <a:pt x="8705" y="13651"/>
                    <a:pt x="8705" y="13306"/>
                    <a:pt x="8865" y="13306"/>
                  </a:cubicBezTo>
                  <a:cubicBezTo>
                    <a:pt x="9025" y="13133"/>
                    <a:pt x="9185" y="13133"/>
                    <a:pt x="9185" y="13306"/>
                  </a:cubicBezTo>
                  <a:cubicBezTo>
                    <a:pt x="9345" y="13306"/>
                    <a:pt x="9665" y="13478"/>
                    <a:pt x="9665" y="13651"/>
                  </a:cubicBezTo>
                  <a:cubicBezTo>
                    <a:pt x="9665" y="13651"/>
                    <a:pt x="9665" y="13824"/>
                    <a:pt x="9665" y="13824"/>
                  </a:cubicBezTo>
                  <a:cubicBezTo>
                    <a:pt x="9665" y="13997"/>
                    <a:pt x="9345" y="13997"/>
                    <a:pt x="9345" y="13997"/>
                  </a:cubicBezTo>
                  <a:cubicBezTo>
                    <a:pt x="9185" y="13997"/>
                    <a:pt x="9345" y="14170"/>
                    <a:pt x="9345" y="14342"/>
                  </a:cubicBezTo>
                  <a:cubicBezTo>
                    <a:pt x="9345" y="14342"/>
                    <a:pt x="9665" y="14515"/>
                    <a:pt x="9825" y="14515"/>
                  </a:cubicBezTo>
                  <a:cubicBezTo>
                    <a:pt x="9985" y="14515"/>
                    <a:pt x="10145" y="14515"/>
                    <a:pt x="10145" y="14342"/>
                  </a:cubicBezTo>
                  <a:cubicBezTo>
                    <a:pt x="10305" y="14342"/>
                    <a:pt x="10625" y="14170"/>
                    <a:pt x="10785" y="13997"/>
                  </a:cubicBezTo>
                  <a:cubicBezTo>
                    <a:pt x="10945" y="13997"/>
                    <a:pt x="11105" y="13478"/>
                    <a:pt x="11265" y="13478"/>
                  </a:cubicBezTo>
                  <a:cubicBezTo>
                    <a:pt x="11585" y="13478"/>
                    <a:pt x="11905" y="14170"/>
                    <a:pt x="12065" y="14342"/>
                  </a:cubicBezTo>
                  <a:cubicBezTo>
                    <a:pt x="12705" y="14515"/>
                    <a:pt x="14465" y="14170"/>
                    <a:pt x="14465" y="1417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57" name="Google Shape;4957;g21c91014dda_0_4965"/>
            <p:cNvSpPr/>
            <p:nvPr/>
          </p:nvSpPr>
          <p:spPr>
            <a:xfrm>
              <a:off x="5393483" y="2841837"/>
              <a:ext cx="886084" cy="832032"/>
            </a:xfrm>
            <a:custGeom>
              <a:avLst/>
              <a:gdLst/>
              <a:ahLst/>
              <a:cxnLst/>
              <a:rect l="l" t="t" r="r" b="b"/>
              <a:pathLst>
                <a:path w="21345" h="21600" extrusionOk="0">
                  <a:moveTo>
                    <a:pt x="14465" y="14170"/>
                  </a:moveTo>
                  <a:cubicBezTo>
                    <a:pt x="14465" y="14170"/>
                    <a:pt x="14305" y="12787"/>
                    <a:pt x="14465" y="12269"/>
                  </a:cubicBezTo>
                  <a:cubicBezTo>
                    <a:pt x="14465" y="11923"/>
                    <a:pt x="14785" y="11578"/>
                    <a:pt x="14785" y="11232"/>
                  </a:cubicBezTo>
                  <a:cubicBezTo>
                    <a:pt x="14785" y="11059"/>
                    <a:pt x="14785" y="10886"/>
                    <a:pt x="14625" y="10886"/>
                  </a:cubicBezTo>
                  <a:cubicBezTo>
                    <a:pt x="14625" y="10714"/>
                    <a:pt x="14625" y="10886"/>
                    <a:pt x="14465" y="10886"/>
                  </a:cubicBezTo>
                  <a:cubicBezTo>
                    <a:pt x="14465" y="10886"/>
                    <a:pt x="14465" y="10541"/>
                    <a:pt x="14465" y="10541"/>
                  </a:cubicBezTo>
                  <a:cubicBezTo>
                    <a:pt x="14305" y="10368"/>
                    <a:pt x="13985" y="10714"/>
                    <a:pt x="13985" y="10541"/>
                  </a:cubicBezTo>
                  <a:cubicBezTo>
                    <a:pt x="13825" y="10195"/>
                    <a:pt x="14465" y="9677"/>
                    <a:pt x="14625" y="9504"/>
                  </a:cubicBezTo>
                  <a:cubicBezTo>
                    <a:pt x="14625" y="9504"/>
                    <a:pt x="15105" y="9331"/>
                    <a:pt x="15265" y="9158"/>
                  </a:cubicBezTo>
                  <a:cubicBezTo>
                    <a:pt x="15425" y="9158"/>
                    <a:pt x="15905" y="8986"/>
                    <a:pt x="16225" y="8813"/>
                  </a:cubicBezTo>
                  <a:cubicBezTo>
                    <a:pt x="16385" y="8640"/>
                    <a:pt x="16865" y="8467"/>
                    <a:pt x="17025" y="8294"/>
                  </a:cubicBezTo>
                  <a:cubicBezTo>
                    <a:pt x="17185" y="8122"/>
                    <a:pt x="17345" y="7776"/>
                    <a:pt x="17505" y="7776"/>
                  </a:cubicBezTo>
                  <a:cubicBezTo>
                    <a:pt x="17665" y="7603"/>
                    <a:pt x="17825" y="7603"/>
                    <a:pt x="17985" y="7603"/>
                  </a:cubicBezTo>
                  <a:cubicBezTo>
                    <a:pt x="18145" y="7603"/>
                    <a:pt x="18465" y="7258"/>
                    <a:pt x="18785" y="7085"/>
                  </a:cubicBezTo>
                  <a:cubicBezTo>
                    <a:pt x="18945" y="6912"/>
                    <a:pt x="19265" y="6394"/>
                    <a:pt x="19265" y="6221"/>
                  </a:cubicBezTo>
                  <a:cubicBezTo>
                    <a:pt x="19585" y="6048"/>
                    <a:pt x="20065" y="5702"/>
                    <a:pt x="20225" y="5530"/>
                  </a:cubicBezTo>
                  <a:cubicBezTo>
                    <a:pt x="20385" y="5357"/>
                    <a:pt x="20545" y="5184"/>
                    <a:pt x="20545" y="5011"/>
                  </a:cubicBezTo>
                  <a:cubicBezTo>
                    <a:pt x="20705" y="4838"/>
                    <a:pt x="20545" y="4320"/>
                    <a:pt x="20545" y="4320"/>
                  </a:cubicBezTo>
                  <a:cubicBezTo>
                    <a:pt x="20545" y="4147"/>
                    <a:pt x="20545" y="3629"/>
                    <a:pt x="20545" y="3456"/>
                  </a:cubicBezTo>
                  <a:cubicBezTo>
                    <a:pt x="20705" y="3283"/>
                    <a:pt x="20865" y="3110"/>
                    <a:pt x="21025" y="3110"/>
                  </a:cubicBezTo>
                  <a:cubicBezTo>
                    <a:pt x="21025" y="2938"/>
                    <a:pt x="21345" y="2765"/>
                    <a:pt x="21345" y="2592"/>
                  </a:cubicBezTo>
                  <a:cubicBezTo>
                    <a:pt x="21345" y="2592"/>
                    <a:pt x="21345" y="2419"/>
                    <a:pt x="21185" y="2246"/>
                  </a:cubicBezTo>
                  <a:cubicBezTo>
                    <a:pt x="21185" y="2246"/>
                    <a:pt x="21185" y="1728"/>
                    <a:pt x="21185" y="1728"/>
                  </a:cubicBezTo>
                  <a:cubicBezTo>
                    <a:pt x="21185" y="1728"/>
                    <a:pt x="19745" y="2246"/>
                    <a:pt x="19265" y="2419"/>
                  </a:cubicBezTo>
                  <a:cubicBezTo>
                    <a:pt x="18785" y="2592"/>
                    <a:pt x="17825" y="2938"/>
                    <a:pt x="17345" y="2765"/>
                  </a:cubicBezTo>
                  <a:cubicBezTo>
                    <a:pt x="16705" y="2765"/>
                    <a:pt x="15265" y="2592"/>
                    <a:pt x="14945" y="2074"/>
                  </a:cubicBezTo>
                  <a:cubicBezTo>
                    <a:pt x="14785" y="1901"/>
                    <a:pt x="14785" y="1210"/>
                    <a:pt x="14785" y="1210"/>
                  </a:cubicBezTo>
                  <a:cubicBezTo>
                    <a:pt x="14785" y="1210"/>
                    <a:pt x="14465" y="1037"/>
                    <a:pt x="14305" y="1037"/>
                  </a:cubicBezTo>
                  <a:cubicBezTo>
                    <a:pt x="14145" y="864"/>
                    <a:pt x="13825" y="1037"/>
                    <a:pt x="13665" y="1037"/>
                  </a:cubicBezTo>
                  <a:cubicBezTo>
                    <a:pt x="13345" y="1037"/>
                    <a:pt x="13025" y="1037"/>
                    <a:pt x="12865" y="1037"/>
                  </a:cubicBezTo>
                  <a:cubicBezTo>
                    <a:pt x="12705" y="1037"/>
                    <a:pt x="12545" y="1037"/>
                    <a:pt x="12385" y="1037"/>
                  </a:cubicBezTo>
                  <a:cubicBezTo>
                    <a:pt x="12065" y="1037"/>
                    <a:pt x="11905" y="1037"/>
                    <a:pt x="11745" y="1037"/>
                  </a:cubicBezTo>
                  <a:cubicBezTo>
                    <a:pt x="11585" y="1037"/>
                    <a:pt x="11105" y="1210"/>
                    <a:pt x="10945" y="1210"/>
                  </a:cubicBezTo>
                  <a:cubicBezTo>
                    <a:pt x="10785" y="1210"/>
                    <a:pt x="10145" y="1382"/>
                    <a:pt x="9985" y="1210"/>
                  </a:cubicBezTo>
                  <a:cubicBezTo>
                    <a:pt x="9825" y="1037"/>
                    <a:pt x="10145" y="173"/>
                    <a:pt x="9985" y="0"/>
                  </a:cubicBezTo>
                  <a:cubicBezTo>
                    <a:pt x="9825" y="0"/>
                    <a:pt x="9505" y="0"/>
                    <a:pt x="9345" y="0"/>
                  </a:cubicBezTo>
                  <a:cubicBezTo>
                    <a:pt x="9185" y="173"/>
                    <a:pt x="8865" y="346"/>
                    <a:pt x="8705" y="346"/>
                  </a:cubicBezTo>
                  <a:cubicBezTo>
                    <a:pt x="8545" y="518"/>
                    <a:pt x="8225" y="1210"/>
                    <a:pt x="7905" y="1210"/>
                  </a:cubicBezTo>
                  <a:cubicBezTo>
                    <a:pt x="7745" y="1210"/>
                    <a:pt x="7425" y="864"/>
                    <a:pt x="7265" y="864"/>
                  </a:cubicBezTo>
                  <a:cubicBezTo>
                    <a:pt x="7105" y="1037"/>
                    <a:pt x="6785" y="1382"/>
                    <a:pt x="6625" y="1210"/>
                  </a:cubicBezTo>
                  <a:cubicBezTo>
                    <a:pt x="6465" y="1210"/>
                    <a:pt x="6465" y="1037"/>
                    <a:pt x="6305" y="1037"/>
                  </a:cubicBezTo>
                  <a:cubicBezTo>
                    <a:pt x="6305" y="1037"/>
                    <a:pt x="5985" y="1210"/>
                    <a:pt x="5825" y="1210"/>
                  </a:cubicBezTo>
                  <a:cubicBezTo>
                    <a:pt x="5505" y="1210"/>
                    <a:pt x="5025" y="1210"/>
                    <a:pt x="4705" y="1037"/>
                  </a:cubicBezTo>
                  <a:cubicBezTo>
                    <a:pt x="4385" y="1037"/>
                    <a:pt x="3585" y="346"/>
                    <a:pt x="3265" y="346"/>
                  </a:cubicBezTo>
                  <a:cubicBezTo>
                    <a:pt x="3105" y="518"/>
                    <a:pt x="2625" y="864"/>
                    <a:pt x="2465" y="864"/>
                  </a:cubicBezTo>
                  <a:cubicBezTo>
                    <a:pt x="2305" y="1037"/>
                    <a:pt x="1825" y="691"/>
                    <a:pt x="1665" y="864"/>
                  </a:cubicBezTo>
                  <a:cubicBezTo>
                    <a:pt x="1185" y="864"/>
                    <a:pt x="225" y="1210"/>
                    <a:pt x="65" y="1555"/>
                  </a:cubicBezTo>
                  <a:cubicBezTo>
                    <a:pt x="-255" y="2074"/>
                    <a:pt x="705" y="3802"/>
                    <a:pt x="705" y="3802"/>
                  </a:cubicBezTo>
                  <a:cubicBezTo>
                    <a:pt x="705" y="3802"/>
                    <a:pt x="1985" y="3110"/>
                    <a:pt x="2465" y="3110"/>
                  </a:cubicBezTo>
                  <a:cubicBezTo>
                    <a:pt x="2945" y="3110"/>
                    <a:pt x="3745" y="3456"/>
                    <a:pt x="4225" y="3456"/>
                  </a:cubicBezTo>
                  <a:cubicBezTo>
                    <a:pt x="4545" y="3629"/>
                    <a:pt x="5185" y="3629"/>
                    <a:pt x="5345" y="3974"/>
                  </a:cubicBezTo>
                  <a:cubicBezTo>
                    <a:pt x="5345" y="4147"/>
                    <a:pt x="5345" y="4493"/>
                    <a:pt x="5345" y="4666"/>
                  </a:cubicBezTo>
                  <a:cubicBezTo>
                    <a:pt x="5345" y="5011"/>
                    <a:pt x="4865" y="5702"/>
                    <a:pt x="4705" y="6048"/>
                  </a:cubicBezTo>
                  <a:cubicBezTo>
                    <a:pt x="4705" y="6221"/>
                    <a:pt x="4385" y="6394"/>
                    <a:pt x="4385" y="6566"/>
                  </a:cubicBezTo>
                  <a:cubicBezTo>
                    <a:pt x="4385" y="6739"/>
                    <a:pt x="4385" y="6912"/>
                    <a:pt x="4385" y="7085"/>
                  </a:cubicBezTo>
                  <a:cubicBezTo>
                    <a:pt x="4545" y="7258"/>
                    <a:pt x="4545" y="7603"/>
                    <a:pt x="4705" y="7776"/>
                  </a:cubicBezTo>
                  <a:cubicBezTo>
                    <a:pt x="4865" y="7949"/>
                    <a:pt x="5185" y="7949"/>
                    <a:pt x="5345" y="8122"/>
                  </a:cubicBezTo>
                  <a:cubicBezTo>
                    <a:pt x="5345" y="8122"/>
                    <a:pt x="5825" y="8467"/>
                    <a:pt x="6145" y="8467"/>
                  </a:cubicBezTo>
                  <a:cubicBezTo>
                    <a:pt x="6305" y="8467"/>
                    <a:pt x="6625" y="8294"/>
                    <a:pt x="6785" y="8294"/>
                  </a:cubicBezTo>
                  <a:cubicBezTo>
                    <a:pt x="6945" y="8122"/>
                    <a:pt x="7265" y="8122"/>
                    <a:pt x="7265" y="8294"/>
                  </a:cubicBezTo>
                  <a:cubicBezTo>
                    <a:pt x="7585" y="8640"/>
                    <a:pt x="7105" y="9677"/>
                    <a:pt x="7105" y="10195"/>
                  </a:cubicBezTo>
                  <a:cubicBezTo>
                    <a:pt x="6945" y="10541"/>
                    <a:pt x="6945" y="11405"/>
                    <a:pt x="6785" y="11750"/>
                  </a:cubicBezTo>
                  <a:cubicBezTo>
                    <a:pt x="6785" y="12269"/>
                    <a:pt x="6625" y="13478"/>
                    <a:pt x="6625" y="13997"/>
                  </a:cubicBezTo>
                  <a:cubicBezTo>
                    <a:pt x="6465" y="14342"/>
                    <a:pt x="6465" y="15034"/>
                    <a:pt x="6625" y="15379"/>
                  </a:cubicBezTo>
                  <a:cubicBezTo>
                    <a:pt x="6625" y="15552"/>
                    <a:pt x="6625" y="16070"/>
                    <a:pt x="6625" y="16416"/>
                  </a:cubicBezTo>
                  <a:cubicBezTo>
                    <a:pt x="6625" y="16589"/>
                    <a:pt x="6305" y="17107"/>
                    <a:pt x="6305" y="17280"/>
                  </a:cubicBezTo>
                  <a:cubicBezTo>
                    <a:pt x="6305" y="17453"/>
                    <a:pt x="5985" y="17798"/>
                    <a:pt x="5985" y="17971"/>
                  </a:cubicBezTo>
                  <a:cubicBezTo>
                    <a:pt x="6145" y="18835"/>
                    <a:pt x="8545" y="20218"/>
                    <a:pt x="8545" y="20218"/>
                  </a:cubicBezTo>
                  <a:cubicBezTo>
                    <a:pt x="8545" y="20218"/>
                    <a:pt x="9665" y="20909"/>
                    <a:pt x="9985" y="21254"/>
                  </a:cubicBezTo>
                  <a:cubicBezTo>
                    <a:pt x="9985" y="21254"/>
                    <a:pt x="10305" y="21600"/>
                    <a:pt x="10305" y="21600"/>
                  </a:cubicBezTo>
                  <a:cubicBezTo>
                    <a:pt x="10305" y="21600"/>
                    <a:pt x="10945" y="21082"/>
                    <a:pt x="11105" y="20909"/>
                  </a:cubicBezTo>
                  <a:cubicBezTo>
                    <a:pt x="11265" y="20736"/>
                    <a:pt x="11265" y="20563"/>
                    <a:pt x="11265" y="20390"/>
                  </a:cubicBezTo>
                  <a:cubicBezTo>
                    <a:pt x="11265" y="20390"/>
                    <a:pt x="11265" y="20218"/>
                    <a:pt x="11265" y="20218"/>
                  </a:cubicBezTo>
                  <a:cubicBezTo>
                    <a:pt x="11265" y="20045"/>
                    <a:pt x="11105" y="19872"/>
                    <a:pt x="10945" y="19699"/>
                  </a:cubicBezTo>
                  <a:cubicBezTo>
                    <a:pt x="10945" y="19699"/>
                    <a:pt x="10785" y="19526"/>
                    <a:pt x="10625" y="19526"/>
                  </a:cubicBezTo>
                  <a:cubicBezTo>
                    <a:pt x="10465" y="19354"/>
                    <a:pt x="10145" y="19181"/>
                    <a:pt x="9985" y="19008"/>
                  </a:cubicBezTo>
                  <a:cubicBezTo>
                    <a:pt x="9825" y="18835"/>
                    <a:pt x="9665" y="18490"/>
                    <a:pt x="9665" y="18317"/>
                  </a:cubicBezTo>
                  <a:cubicBezTo>
                    <a:pt x="9505" y="18144"/>
                    <a:pt x="9185" y="17971"/>
                    <a:pt x="9185" y="17626"/>
                  </a:cubicBezTo>
                  <a:cubicBezTo>
                    <a:pt x="9025" y="17453"/>
                    <a:pt x="9025" y="17107"/>
                    <a:pt x="9025" y="16934"/>
                  </a:cubicBezTo>
                  <a:cubicBezTo>
                    <a:pt x="8865" y="16762"/>
                    <a:pt x="8865" y="16070"/>
                    <a:pt x="8705" y="15725"/>
                  </a:cubicBezTo>
                  <a:cubicBezTo>
                    <a:pt x="8705" y="15552"/>
                    <a:pt x="8705" y="15034"/>
                    <a:pt x="8705" y="14688"/>
                  </a:cubicBezTo>
                  <a:cubicBezTo>
                    <a:pt x="8705" y="14342"/>
                    <a:pt x="8545" y="13997"/>
                    <a:pt x="8545" y="13824"/>
                  </a:cubicBezTo>
                  <a:cubicBezTo>
                    <a:pt x="8705" y="13651"/>
                    <a:pt x="8705" y="13306"/>
                    <a:pt x="8865" y="13306"/>
                  </a:cubicBezTo>
                  <a:cubicBezTo>
                    <a:pt x="9025" y="13133"/>
                    <a:pt x="9185" y="13133"/>
                    <a:pt x="9185" y="13306"/>
                  </a:cubicBezTo>
                  <a:cubicBezTo>
                    <a:pt x="9345" y="13306"/>
                    <a:pt x="9665" y="13478"/>
                    <a:pt x="9665" y="13651"/>
                  </a:cubicBezTo>
                  <a:cubicBezTo>
                    <a:pt x="9665" y="13651"/>
                    <a:pt x="9665" y="13824"/>
                    <a:pt x="9665" y="13824"/>
                  </a:cubicBezTo>
                  <a:cubicBezTo>
                    <a:pt x="9665" y="13997"/>
                    <a:pt x="9345" y="13997"/>
                    <a:pt x="9345" y="13997"/>
                  </a:cubicBezTo>
                  <a:cubicBezTo>
                    <a:pt x="9185" y="13997"/>
                    <a:pt x="9345" y="14170"/>
                    <a:pt x="9345" y="14342"/>
                  </a:cubicBezTo>
                  <a:cubicBezTo>
                    <a:pt x="9345" y="14342"/>
                    <a:pt x="9665" y="14515"/>
                    <a:pt x="9825" y="14515"/>
                  </a:cubicBezTo>
                  <a:cubicBezTo>
                    <a:pt x="9985" y="14515"/>
                    <a:pt x="10145" y="14515"/>
                    <a:pt x="10145" y="14342"/>
                  </a:cubicBezTo>
                  <a:cubicBezTo>
                    <a:pt x="10305" y="14342"/>
                    <a:pt x="10625" y="14170"/>
                    <a:pt x="10785" y="13997"/>
                  </a:cubicBezTo>
                  <a:cubicBezTo>
                    <a:pt x="10945" y="13997"/>
                    <a:pt x="11105" y="13478"/>
                    <a:pt x="11265" y="13478"/>
                  </a:cubicBezTo>
                  <a:cubicBezTo>
                    <a:pt x="11585" y="13478"/>
                    <a:pt x="11905" y="14170"/>
                    <a:pt x="12065" y="14342"/>
                  </a:cubicBezTo>
                  <a:cubicBezTo>
                    <a:pt x="12705" y="14515"/>
                    <a:pt x="14465" y="14170"/>
                    <a:pt x="14465" y="1417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58" name="Google Shape;4958;g21c91014dda_0_4965"/>
            <p:cNvSpPr/>
            <p:nvPr/>
          </p:nvSpPr>
          <p:spPr>
            <a:xfrm>
              <a:off x="5841088" y="2009807"/>
              <a:ext cx="691470" cy="5650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85" y="10927"/>
                  </a:moveTo>
                  <a:cubicBezTo>
                    <a:pt x="21185" y="10927"/>
                    <a:pt x="20562" y="11435"/>
                    <a:pt x="20146" y="11689"/>
                  </a:cubicBezTo>
                  <a:cubicBezTo>
                    <a:pt x="19938" y="11689"/>
                    <a:pt x="19523" y="11689"/>
                    <a:pt x="19108" y="11435"/>
                  </a:cubicBezTo>
                  <a:cubicBezTo>
                    <a:pt x="19108" y="11435"/>
                    <a:pt x="18900" y="11181"/>
                    <a:pt x="18900" y="11181"/>
                  </a:cubicBezTo>
                  <a:cubicBezTo>
                    <a:pt x="18692" y="10927"/>
                    <a:pt x="18900" y="10165"/>
                    <a:pt x="18692" y="9911"/>
                  </a:cubicBezTo>
                  <a:cubicBezTo>
                    <a:pt x="18692" y="9911"/>
                    <a:pt x="18485" y="9911"/>
                    <a:pt x="18485" y="9911"/>
                  </a:cubicBezTo>
                  <a:cubicBezTo>
                    <a:pt x="18069" y="9911"/>
                    <a:pt x="17446" y="9911"/>
                    <a:pt x="17238" y="9656"/>
                  </a:cubicBezTo>
                  <a:cubicBezTo>
                    <a:pt x="17031" y="9656"/>
                    <a:pt x="16823" y="9656"/>
                    <a:pt x="16823" y="9402"/>
                  </a:cubicBezTo>
                  <a:cubicBezTo>
                    <a:pt x="16615" y="9402"/>
                    <a:pt x="16408" y="9148"/>
                    <a:pt x="16408" y="8894"/>
                  </a:cubicBezTo>
                  <a:cubicBezTo>
                    <a:pt x="16408" y="8640"/>
                    <a:pt x="16408" y="8386"/>
                    <a:pt x="16408" y="8132"/>
                  </a:cubicBezTo>
                  <a:cubicBezTo>
                    <a:pt x="16408" y="7878"/>
                    <a:pt x="16200" y="7369"/>
                    <a:pt x="16200" y="7115"/>
                  </a:cubicBezTo>
                  <a:cubicBezTo>
                    <a:pt x="16200" y="6861"/>
                    <a:pt x="16200" y="6353"/>
                    <a:pt x="15992" y="6099"/>
                  </a:cubicBezTo>
                  <a:cubicBezTo>
                    <a:pt x="15992" y="5845"/>
                    <a:pt x="16200" y="5591"/>
                    <a:pt x="15992" y="5336"/>
                  </a:cubicBezTo>
                  <a:cubicBezTo>
                    <a:pt x="15992" y="5336"/>
                    <a:pt x="15785" y="5082"/>
                    <a:pt x="15577" y="5082"/>
                  </a:cubicBezTo>
                  <a:cubicBezTo>
                    <a:pt x="15369" y="5082"/>
                    <a:pt x="15162" y="5336"/>
                    <a:pt x="14954" y="5336"/>
                  </a:cubicBezTo>
                  <a:cubicBezTo>
                    <a:pt x="14954" y="5082"/>
                    <a:pt x="14954" y="4320"/>
                    <a:pt x="14746" y="4066"/>
                  </a:cubicBezTo>
                  <a:cubicBezTo>
                    <a:pt x="14538" y="4066"/>
                    <a:pt x="14123" y="4574"/>
                    <a:pt x="13915" y="4320"/>
                  </a:cubicBezTo>
                  <a:cubicBezTo>
                    <a:pt x="13708" y="4320"/>
                    <a:pt x="13708" y="3812"/>
                    <a:pt x="13500" y="3812"/>
                  </a:cubicBezTo>
                  <a:cubicBezTo>
                    <a:pt x="13500" y="3558"/>
                    <a:pt x="13292" y="3304"/>
                    <a:pt x="13085" y="3304"/>
                  </a:cubicBezTo>
                  <a:cubicBezTo>
                    <a:pt x="12877" y="3049"/>
                    <a:pt x="12046" y="3304"/>
                    <a:pt x="11838" y="3304"/>
                  </a:cubicBezTo>
                  <a:cubicBezTo>
                    <a:pt x="11423" y="3304"/>
                    <a:pt x="11008" y="3304"/>
                    <a:pt x="10592" y="3304"/>
                  </a:cubicBezTo>
                  <a:cubicBezTo>
                    <a:pt x="10385" y="3304"/>
                    <a:pt x="10177" y="3558"/>
                    <a:pt x="9969" y="3558"/>
                  </a:cubicBezTo>
                  <a:cubicBezTo>
                    <a:pt x="9762" y="3812"/>
                    <a:pt x="9346" y="4320"/>
                    <a:pt x="9138" y="4320"/>
                  </a:cubicBezTo>
                  <a:cubicBezTo>
                    <a:pt x="8931" y="4574"/>
                    <a:pt x="8515" y="4828"/>
                    <a:pt x="8100" y="4828"/>
                  </a:cubicBezTo>
                  <a:cubicBezTo>
                    <a:pt x="7685" y="5082"/>
                    <a:pt x="7062" y="5082"/>
                    <a:pt x="6646" y="5082"/>
                  </a:cubicBezTo>
                  <a:cubicBezTo>
                    <a:pt x="6438" y="5082"/>
                    <a:pt x="5815" y="5082"/>
                    <a:pt x="5608" y="5082"/>
                  </a:cubicBezTo>
                  <a:cubicBezTo>
                    <a:pt x="5192" y="5082"/>
                    <a:pt x="4569" y="4828"/>
                    <a:pt x="4362" y="4574"/>
                  </a:cubicBezTo>
                  <a:cubicBezTo>
                    <a:pt x="4154" y="4574"/>
                    <a:pt x="3946" y="4066"/>
                    <a:pt x="3946" y="4066"/>
                  </a:cubicBezTo>
                  <a:cubicBezTo>
                    <a:pt x="3531" y="4066"/>
                    <a:pt x="2700" y="4320"/>
                    <a:pt x="2492" y="4066"/>
                  </a:cubicBezTo>
                  <a:cubicBezTo>
                    <a:pt x="2077" y="4066"/>
                    <a:pt x="2077" y="3049"/>
                    <a:pt x="1869" y="2541"/>
                  </a:cubicBezTo>
                  <a:cubicBezTo>
                    <a:pt x="1662" y="2287"/>
                    <a:pt x="1454" y="1779"/>
                    <a:pt x="1246" y="1525"/>
                  </a:cubicBezTo>
                  <a:cubicBezTo>
                    <a:pt x="1038" y="1016"/>
                    <a:pt x="1038" y="762"/>
                    <a:pt x="831" y="254"/>
                  </a:cubicBezTo>
                  <a:cubicBezTo>
                    <a:pt x="831" y="254"/>
                    <a:pt x="831" y="0"/>
                    <a:pt x="831" y="0"/>
                  </a:cubicBezTo>
                  <a:cubicBezTo>
                    <a:pt x="831" y="0"/>
                    <a:pt x="415" y="762"/>
                    <a:pt x="208" y="1016"/>
                  </a:cubicBezTo>
                  <a:cubicBezTo>
                    <a:pt x="208" y="1271"/>
                    <a:pt x="0" y="1779"/>
                    <a:pt x="0" y="2287"/>
                  </a:cubicBezTo>
                  <a:cubicBezTo>
                    <a:pt x="0" y="2541"/>
                    <a:pt x="208" y="3304"/>
                    <a:pt x="415" y="3812"/>
                  </a:cubicBezTo>
                  <a:cubicBezTo>
                    <a:pt x="623" y="4066"/>
                    <a:pt x="623" y="4320"/>
                    <a:pt x="831" y="4574"/>
                  </a:cubicBezTo>
                  <a:cubicBezTo>
                    <a:pt x="831" y="5082"/>
                    <a:pt x="831" y="5591"/>
                    <a:pt x="831" y="6099"/>
                  </a:cubicBezTo>
                  <a:cubicBezTo>
                    <a:pt x="831" y="6607"/>
                    <a:pt x="831" y="7115"/>
                    <a:pt x="831" y="7878"/>
                  </a:cubicBezTo>
                  <a:cubicBezTo>
                    <a:pt x="831" y="8132"/>
                    <a:pt x="1038" y="8640"/>
                    <a:pt x="1246" y="8894"/>
                  </a:cubicBezTo>
                  <a:cubicBezTo>
                    <a:pt x="1246" y="9148"/>
                    <a:pt x="1246" y="9656"/>
                    <a:pt x="1454" y="10165"/>
                  </a:cubicBezTo>
                  <a:cubicBezTo>
                    <a:pt x="1454" y="10419"/>
                    <a:pt x="1662" y="10673"/>
                    <a:pt x="1662" y="10927"/>
                  </a:cubicBezTo>
                  <a:cubicBezTo>
                    <a:pt x="1662" y="11435"/>
                    <a:pt x="1454" y="11689"/>
                    <a:pt x="1454" y="11944"/>
                  </a:cubicBezTo>
                  <a:cubicBezTo>
                    <a:pt x="1246" y="12452"/>
                    <a:pt x="1246" y="13722"/>
                    <a:pt x="1246" y="13722"/>
                  </a:cubicBezTo>
                  <a:cubicBezTo>
                    <a:pt x="1246" y="13722"/>
                    <a:pt x="1869" y="15247"/>
                    <a:pt x="2077" y="15755"/>
                  </a:cubicBezTo>
                  <a:cubicBezTo>
                    <a:pt x="2285" y="16009"/>
                    <a:pt x="2492" y="16518"/>
                    <a:pt x="2700" y="16772"/>
                  </a:cubicBezTo>
                  <a:cubicBezTo>
                    <a:pt x="2700" y="16772"/>
                    <a:pt x="3115" y="17026"/>
                    <a:pt x="3323" y="17026"/>
                  </a:cubicBezTo>
                  <a:cubicBezTo>
                    <a:pt x="3531" y="17026"/>
                    <a:pt x="3738" y="16518"/>
                    <a:pt x="3946" y="16518"/>
                  </a:cubicBezTo>
                  <a:cubicBezTo>
                    <a:pt x="3946" y="16264"/>
                    <a:pt x="3946" y="16264"/>
                    <a:pt x="4154" y="16264"/>
                  </a:cubicBezTo>
                  <a:cubicBezTo>
                    <a:pt x="4154" y="16264"/>
                    <a:pt x="4362" y="16772"/>
                    <a:pt x="4362" y="17026"/>
                  </a:cubicBezTo>
                  <a:cubicBezTo>
                    <a:pt x="4362" y="17280"/>
                    <a:pt x="4362" y="18296"/>
                    <a:pt x="4362" y="18296"/>
                  </a:cubicBezTo>
                  <a:cubicBezTo>
                    <a:pt x="4362" y="18296"/>
                    <a:pt x="5192" y="17788"/>
                    <a:pt x="5192" y="17788"/>
                  </a:cubicBezTo>
                  <a:cubicBezTo>
                    <a:pt x="5608" y="17534"/>
                    <a:pt x="6023" y="17280"/>
                    <a:pt x="6231" y="17026"/>
                  </a:cubicBezTo>
                  <a:cubicBezTo>
                    <a:pt x="6438" y="17026"/>
                    <a:pt x="6646" y="16772"/>
                    <a:pt x="6854" y="16772"/>
                  </a:cubicBezTo>
                  <a:cubicBezTo>
                    <a:pt x="7269" y="17280"/>
                    <a:pt x="7062" y="18296"/>
                    <a:pt x="7269" y="18805"/>
                  </a:cubicBezTo>
                  <a:cubicBezTo>
                    <a:pt x="7477" y="19059"/>
                    <a:pt x="7477" y="19567"/>
                    <a:pt x="7685" y="19821"/>
                  </a:cubicBezTo>
                  <a:cubicBezTo>
                    <a:pt x="7685" y="19821"/>
                    <a:pt x="7892" y="20075"/>
                    <a:pt x="8100" y="20075"/>
                  </a:cubicBezTo>
                  <a:cubicBezTo>
                    <a:pt x="8515" y="20329"/>
                    <a:pt x="9138" y="20838"/>
                    <a:pt x="9554" y="20838"/>
                  </a:cubicBezTo>
                  <a:cubicBezTo>
                    <a:pt x="9762" y="20838"/>
                    <a:pt x="9969" y="20329"/>
                    <a:pt x="10385" y="20329"/>
                  </a:cubicBezTo>
                  <a:cubicBezTo>
                    <a:pt x="10592" y="20329"/>
                    <a:pt x="11008" y="20075"/>
                    <a:pt x="11215" y="20075"/>
                  </a:cubicBezTo>
                  <a:cubicBezTo>
                    <a:pt x="11631" y="20075"/>
                    <a:pt x="12254" y="19821"/>
                    <a:pt x="12462" y="20075"/>
                  </a:cubicBezTo>
                  <a:cubicBezTo>
                    <a:pt x="12669" y="20329"/>
                    <a:pt x="12462" y="21346"/>
                    <a:pt x="12669" y="21600"/>
                  </a:cubicBezTo>
                  <a:cubicBezTo>
                    <a:pt x="12877" y="21600"/>
                    <a:pt x="13500" y="21600"/>
                    <a:pt x="13708" y="21600"/>
                  </a:cubicBezTo>
                  <a:cubicBezTo>
                    <a:pt x="13915" y="21600"/>
                    <a:pt x="14331" y="21092"/>
                    <a:pt x="14538" y="21092"/>
                  </a:cubicBezTo>
                  <a:cubicBezTo>
                    <a:pt x="14746" y="20838"/>
                    <a:pt x="14954" y="20584"/>
                    <a:pt x="15162" y="20329"/>
                  </a:cubicBezTo>
                  <a:cubicBezTo>
                    <a:pt x="15369" y="20329"/>
                    <a:pt x="15785" y="20075"/>
                    <a:pt x="15992" y="20075"/>
                  </a:cubicBezTo>
                  <a:cubicBezTo>
                    <a:pt x="16200" y="20075"/>
                    <a:pt x="16408" y="19567"/>
                    <a:pt x="16408" y="19567"/>
                  </a:cubicBezTo>
                  <a:cubicBezTo>
                    <a:pt x="16823" y="19567"/>
                    <a:pt x="17446" y="20075"/>
                    <a:pt x="17654" y="20075"/>
                  </a:cubicBezTo>
                  <a:cubicBezTo>
                    <a:pt x="17862" y="20075"/>
                    <a:pt x="18485" y="20329"/>
                    <a:pt x="18692" y="20329"/>
                  </a:cubicBezTo>
                  <a:cubicBezTo>
                    <a:pt x="18692" y="20329"/>
                    <a:pt x="18900" y="20075"/>
                    <a:pt x="19108" y="20075"/>
                  </a:cubicBezTo>
                  <a:cubicBezTo>
                    <a:pt x="19108" y="19821"/>
                    <a:pt x="19108" y="19567"/>
                    <a:pt x="19108" y="19313"/>
                  </a:cubicBezTo>
                  <a:cubicBezTo>
                    <a:pt x="19108" y="19313"/>
                    <a:pt x="19108" y="18551"/>
                    <a:pt x="19108" y="18296"/>
                  </a:cubicBezTo>
                  <a:cubicBezTo>
                    <a:pt x="19315" y="18042"/>
                    <a:pt x="19523" y="17788"/>
                    <a:pt x="19523" y="17788"/>
                  </a:cubicBezTo>
                  <a:cubicBezTo>
                    <a:pt x="19731" y="17534"/>
                    <a:pt x="20146" y="17280"/>
                    <a:pt x="20146" y="17026"/>
                  </a:cubicBezTo>
                  <a:cubicBezTo>
                    <a:pt x="20354" y="16772"/>
                    <a:pt x="20562" y="16264"/>
                    <a:pt x="20769" y="16264"/>
                  </a:cubicBezTo>
                  <a:cubicBezTo>
                    <a:pt x="20769" y="15755"/>
                    <a:pt x="20769" y="14739"/>
                    <a:pt x="20977" y="14485"/>
                  </a:cubicBezTo>
                  <a:cubicBezTo>
                    <a:pt x="20977" y="13976"/>
                    <a:pt x="21600" y="12960"/>
                    <a:pt x="21600" y="12452"/>
                  </a:cubicBezTo>
                  <a:cubicBezTo>
                    <a:pt x="21600" y="12452"/>
                    <a:pt x="21600" y="11944"/>
                    <a:pt x="21392" y="11944"/>
                  </a:cubicBezTo>
                  <a:cubicBezTo>
                    <a:pt x="21392" y="11689"/>
                    <a:pt x="21185" y="10927"/>
                    <a:pt x="21185" y="109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59" name="Google Shape;4959;g21c91014dda_0_4965"/>
            <p:cNvSpPr/>
            <p:nvPr/>
          </p:nvSpPr>
          <p:spPr>
            <a:xfrm>
              <a:off x="5841088" y="2009807"/>
              <a:ext cx="691470" cy="5650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85" y="10927"/>
                  </a:moveTo>
                  <a:cubicBezTo>
                    <a:pt x="21185" y="10927"/>
                    <a:pt x="20562" y="11435"/>
                    <a:pt x="20146" y="11689"/>
                  </a:cubicBezTo>
                  <a:cubicBezTo>
                    <a:pt x="19938" y="11689"/>
                    <a:pt x="19523" y="11689"/>
                    <a:pt x="19108" y="11435"/>
                  </a:cubicBezTo>
                  <a:cubicBezTo>
                    <a:pt x="19108" y="11435"/>
                    <a:pt x="18900" y="11181"/>
                    <a:pt x="18900" y="11181"/>
                  </a:cubicBezTo>
                  <a:cubicBezTo>
                    <a:pt x="18692" y="10927"/>
                    <a:pt x="18900" y="10165"/>
                    <a:pt x="18692" y="9911"/>
                  </a:cubicBezTo>
                  <a:cubicBezTo>
                    <a:pt x="18692" y="9911"/>
                    <a:pt x="18485" y="9911"/>
                    <a:pt x="18485" y="9911"/>
                  </a:cubicBezTo>
                  <a:cubicBezTo>
                    <a:pt x="18069" y="9911"/>
                    <a:pt x="17446" y="9911"/>
                    <a:pt x="17238" y="9656"/>
                  </a:cubicBezTo>
                  <a:cubicBezTo>
                    <a:pt x="17031" y="9656"/>
                    <a:pt x="16823" y="9656"/>
                    <a:pt x="16823" y="9402"/>
                  </a:cubicBezTo>
                  <a:cubicBezTo>
                    <a:pt x="16615" y="9402"/>
                    <a:pt x="16408" y="9148"/>
                    <a:pt x="16408" y="8894"/>
                  </a:cubicBezTo>
                  <a:cubicBezTo>
                    <a:pt x="16408" y="8640"/>
                    <a:pt x="16408" y="8386"/>
                    <a:pt x="16408" y="8132"/>
                  </a:cubicBezTo>
                  <a:cubicBezTo>
                    <a:pt x="16408" y="7878"/>
                    <a:pt x="16200" y="7369"/>
                    <a:pt x="16200" y="7115"/>
                  </a:cubicBezTo>
                  <a:cubicBezTo>
                    <a:pt x="16200" y="6861"/>
                    <a:pt x="16200" y="6353"/>
                    <a:pt x="15992" y="6099"/>
                  </a:cubicBezTo>
                  <a:cubicBezTo>
                    <a:pt x="15992" y="5845"/>
                    <a:pt x="16200" y="5591"/>
                    <a:pt x="15992" y="5336"/>
                  </a:cubicBezTo>
                  <a:cubicBezTo>
                    <a:pt x="15992" y="5336"/>
                    <a:pt x="15785" y="5082"/>
                    <a:pt x="15577" y="5082"/>
                  </a:cubicBezTo>
                  <a:cubicBezTo>
                    <a:pt x="15369" y="5082"/>
                    <a:pt x="15162" y="5336"/>
                    <a:pt x="14954" y="5336"/>
                  </a:cubicBezTo>
                  <a:cubicBezTo>
                    <a:pt x="14954" y="5082"/>
                    <a:pt x="14954" y="4320"/>
                    <a:pt x="14746" y="4066"/>
                  </a:cubicBezTo>
                  <a:cubicBezTo>
                    <a:pt x="14538" y="4066"/>
                    <a:pt x="14123" y="4574"/>
                    <a:pt x="13915" y="4320"/>
                  </a:cubicBezTo>
                  <a:cubicBezTo>
                    <a:pt x="13708" y="4320"/>
                    <a:pt x="13708" y="3812"/>
                    <a:pt x="13500" y="3812"/>
                  </a:cubicBezTo>
                  <a:cubicBezTo>
                    <a:pt x="13500" y="3558"/>
                    <a:pt x="13292" y="3304"/>
                    <a:pt x="13085" y="3304"/>
                  </a:cubicBezTo>
                  <a:cubicBezTo>
                    <a:pt x="12877" y="3049"/>
                    <a:pt x="12046" y="3304"/>
                    <a:pt x="11838" y="3304"/>
                  </a:cubicBezTo>
                  <a:cubicBezTo>
                    <a:pt x="11423" y="3304"/>
                    <a:pt x="11008" y="3304"/>
                    <a:pt x="10592" y="3304"/>
                  </a:cubicBezTo>
                  <a:cubicBezTo>
                    <a:pt x="10385" y="3304"/>
                    <a:pt x="10177" y="3558"/>
                    <a:pt x="9969" y="3558"/>
                  </a:cubicBezTo>
                  <a:cubicBezTo>
                    <a:pt x="9762" y="3812"/>
                    <a:pt x="9346" y="4320"/>
                    <a:pt x="9138" y="4320"/>
                  </a:cubicBezTo>
                  <a:cubicBezTo>
                    <a:pt x="8931" y="4574"/>
                    <a:pt x="8515" y="4828"/>
                    <a:pt x="8100" y="4828"/>
                  </a:cubicBezTo>
                  <a:cubicBezTo>
                    <a:pt x="7685" y="5082"/>
                    <a:pt x="7062" y="5082"/>
                    <a:pt x="6646" y="5082"/>
                  </a:cubicBezTo>
                  <a:cubicBezTo>
                    <a:pt x="6438" y="5082"/>
                    <a:pt x="5815" y="5082"/>
                    <a:pt x="5608" y="5082"/>
                  </a:cubicBezTo>
                  <a:cubicBezTo>
                    <a:pt x="5192" y="5082"/>
                    <a:pt x="4569" y="4828"/>
                    <a:pt x="4362" y="4574"/>
                  </a:cubicBezTo>
                  <a:cubicBezTo>
                    <a:pt x="4154" y="4574"/>
                    <a:pt x="3946" y="4066"/>
                    <a:pt x="3946" y="4066"/>
                  </a:cubicBezTo>
                  <a:cubicBezTo>
                    <a:pt x="3531" y="4066"/>
                    <a:pt x="2700" y="4320"/>
                    <a:pt x="2492" y="4066"/>
                  </a:cubicBezTo>
                  <a:cubicBezTo>
                    <a:pt x="2077" y="4066"/>
                    <a:pt x="2077" y="3049"/>
                    <a:pt x="1869" y="2541"/>
                  </a:cubicBezTo>
                  <a:cubicBezTo>
                    <a:pt x="1662" y="2287"/>
                    <a:pt x="1454" y="1779"/>
                    <a:pt x="1246" y="1525"/>
                  </a:cubicBezTo>
                  <a:cubicBezTo>
                    <a:pt x="1038" y="1016"/>
                    <a:pt x="1038" y="762"/>
                    <a:pt x="831" y="254"/>
                  </a:cubicBezTo>
                  <a:cubicBezTo>
                    <a:pt x="831" y="254"/>
                    <a:pt x="831" y="0"/>
                    <a:pt x="831" y="0"/>
                  </a:cubicBezTo>
                  <a:cubicBezTo>
                    <a:pt x="831" y="0"/>
                    <a:pt x="415" y="762"/>
                    <a:pt x="208" y="1016"/>
                  </a:cubicBezTo>
                  <a:cubicBezTo>
                    <a:pt x="208" y="1271"/>
                    <a:pt x="0" y="1779"/>
                    <a:pt x="0" y="2287"/>
                  </a:cubicBezTo>
                  <a:cubicBezTo>
                    <a:pt x="0" y="2541"/>
                    <a:pt x="208" y="3304"/>
                    <a:pt x="415" y="3812"/>
                  </a:cubicBezTo>
                  <a:cubicBezTo>
                    <a:pt x="623" y="4066"/>
                    <a:pt x="623" y="4320"/>
                    <a:pt x="831" y="4574"/>
                  </a:cubicBezTo>
                  <a:cubicBezTo>
                    <a:pt x="831" y="5082"/>
                    <a:pt x="831" y="5591"/>
                    <a:pt x="831" y="6099"/>
                  </a:cubicBezTo>
                  <a:cubicBezTo>
                    <a:pt x="831" y="6607"/>
                    <a:pt x="831" y="7115"/>
                    <a:pt x="831" y="7878"/>
                  </a:cubicBezTo>
                  <a:cubicBezTo>
                    <a:pt x="831" y="8132"/>
                    <a:pt x="1038" y="8640"/>
                    <a:pt x="1246" y="8894"/>
                  </a:cubicBezTo>
                  <a:cubicBezTo>
                    <a:pt x="1246" y="9148"/>
                    <a:pt x="1246" y="9656"/>
                    <a:pt x="1454" y="10165"/>
                  </a:cubicBezTo>
                  <a:cubicBezTo>
                    <a:pt x="1454" y="10419"/>
                    <a:pt x="1662" y="10673"/>
                    <a:pt x="1662" y="10927"/>
                  </a:cubicBezTo>
                  <a:cubicBezTo>
                    <a:pt x="1662" y="11435"/>
                    <a:pt x="1454" y="11689"/>
                    <a:pt x="1454" y="11944"/>
                  </a:cubicBezTo>
                  <a:cubicBezTo>
                    <a:pt x="1246" y="12452"/>
                    <a:pt x="1246" y="13722"/>
                    <a:pt x="1246" y="13722"/>
                  </a:cubicBezTo>
                  <a:cubicBezTo>
                    <a:pt x="1246" y="13722"/>
                    <a:pt x="1869" y="15247"/>
                    <a:pt x="2077" y="15755"/>
                  </a:cubicBezTo>
                  <a:cubicBezTo>
                    <a:pt x="2285" y="16009"/>
                    <a:pt x="2492" y="16518"/>
                    <a:pt x="2700" y="16772"/>
                  </a:cubicBezTo>
                  <a:cubicBezTo>
                    <a:pt x="2700" y="16772"/>
                    <a:pt x="3115" y="17026"/>
                    <a:pt x="3323" y="17026"/>
                  </a:cubicBezTo>
                  <a:cubicBezTo>
                    <a:pt x="3531" y="17026"/>
                    <a:pt x="3738" y="16518"/>
                    <a:pt x="3946" y="16518"/>
                  </a:cubicBezTo>
                  <a:cubicBezTo>
                    <a:pt x="3946" y="16264"/>
                    <a:pt x="3946" y="16264"/>
                    <a:pt x="4154" y="16264"/>
                  </a:cubicBezTo>
                  <a:cubicBezTo>
                    <a:pt x="4154" y="16264"/>
                    <a:pt x="4362" y="16772"/>
                    <a:pt x="4362" y="17026"/>
                  </a:cubicBezTo>
                  <a:cubicBezTo>
                    <a:pt x="4362" y="17280"/>
                    <a:pt x="4362" y="18296"/>
                    <a:pt x="4362" y="18296"/>
                  </a:cubicBezTo>
                  <a:cubicBezTo>
                    <a:pt x="4362" y="18296"/>
                    <a:pt x="5192" y="17788"/>
                    <a:pt x="5192" y="17788"/>
                  </a:cubicBezTo>
                  <a:cubicBezTo>
                    <a:pt x="5608" y="17534"/>
                    <a:pt x="6023" y="17280"/>
                    <a:pt x="6231" y="17026"/>
                  </a:cubicBezTo>
                  <a:cubicBezTo>
                    <a:pt x="6438" y="17026"/>
                    <a:pt x="6646" y="16772"/>
                    <a:pt x="6854" y="16772"/>
                  </a:cubicBezTo>
                  <a:cubicBezTo>
                    <a:pt x="7269" y="17280"/>
                    <a:pt x="7062" y="18296"/>
                    <a:pt x="7269" y="18805"/>
                  </a:cubicBezTo>
                  <a:cubicBezTo>
                    <a:pt x="7477" y="19059"/>
                    <a:pt x="7477" y="19567"/>
                    <a:pt x="7685" y="19821"/>
                  </a:cubicBezTo>
                  <a:cubicBezTo>
                    <a:pt x="7685" y="19821"/>
                    <a:pt x="7892" y="20075"/>
                    <a:pt x="8100" y="20075"/>
                  </a:cubicBezTo>
                  <a:cubicBezTo>
                    <a:pt x="8515" y="20329"/>
                    <a:pt x="9138" y="20838"/>
                    <a:pt x="9554" y="20838"/>
                  </a:cubicBezTo>
                  <a:cubicBezTo>
                    <a:pt x="9762" y="20838"/>
                    <a:pt x="9969" y="20329"/>
                    <a:pt x="10385" y="20329"/>
                  </a:cubicBezTo>
                  <a:cubicBezTo>
                    <a:pt x="10592" y="20329"/>
                    <a:pt x="11008" y="20075"/>
                    <a:pt x="11215" y="20075"/>
                  </a:cubicBezTo>
                  <a:cubicBezTo>
                    <a:pt x="11631" y="20075"/>
                    <a:pt x="12254" y="19821"/>
                    <a:pt x="12462" y="20075"/>
                  </a:cubicBezTo>
                  <a:cubicBezTo>
                    <a:pt x="12669" y="20329"/>
                    <a:pt x="12462" y="21346"/>
                    <a:pt x="12669" y="21600"/>
                  </a:cubicBezTo>
                  <a:cubicBezTo>
                    <a:pt x="12877" y="21600"/>
                    <a:pt x="13500" y="21600"/>
                    <a:pt x="13708" y="21600"/>
                  </a:cubicBezTo>
                  <a:cubicBezTo>
                    <a:pt x="13915" y="21600"/>
                    <a:pt x="14331" y="21092"/>
                    <a:pt x="14538" y="21092"/>
                  </a:cubicBezTo>
                  <a:cubicBezTo>
                    <a:pt x="14746" y="20838"/>
                    <a:pt x="14954" y="20584"/>
                    <a:pt x="15162" y="20329"/>
                  </a:cubicBezTo>
                  <a:cubicBezTo>
                    <a:pt x="15369" y="20329"/>
                    <a:pt x="15785" y="20075"/>
                    <a:pt x="15992" y="20075"/>
                  </a:cubicBezTo>
                  <a:cubicBezTo>
                    <a:pt x="16200" y="20075"/>
                    <a:pt x="16408" y="19567"/>
                    <a:pt x="16408" y="19567"/>
                  </a:cubicBezTo>
                  <a:cubicBezTo>
                    <a:pt x="16823" y="19567"/>
                    <a:pt x="17446" y="20075"/>
                    <a:pt x="17654" y="20075"/>
                  </a:cubicBezTo>
                  <a:cubicBezTo>
                    <a:pt x="17862" y="20075"/>
                    <a:pt x="18485" y="20329"/>
                    <a:pt x="18692" y="20329"/>
                  </a:cubicBezTo>
                  <a:cubicBezTo>
                    <a:pt x="18692" y="20329"/>
                    <a:pt x="18900" y="20075"/>
                    <a:pt x="19108" y="20075"/>
                  </a:cubicBezTo>
                  <a:cubicBezTo>
                    <a:pt x="19108" y="19821"/>
                    <a:pt x="19108" y="19567"/>
                    <a:pt x="19108" y="19313"/>
                  </a:cubicBezTo>
                  <a:cubicBezTo>
                    <a:pt x="19108" y="19313"/>
                    <a:pt x="19108" y="18551"/>
                    <a:pt x="19108" y="18296"/>
                  </a:cubicBezTo>
                  <a:cubicBezTo>
                    <a:pt x="19315" y="18042"/>
                    <a:pt x="19523" y="17788"/>
                    <a:pt x="19523" y="17788"/>
                  </a:cubicBezTo>
                  <a:cubicBezTo>
                    <a:pt x="19731" y="17534"/>
                    <a:pt x="20146" y="17280"/>
                    <a:pt x="20146" y="17026"/>
                  </a:cubicBezTo>
                  <a:cubicBezTo>
                    <a:pt x="20354" y="16772"/>
                    <a:pt x="20562" y="16264"/>
                    <a:pt x="20769" y="16264"/>
                  </a:cubicBezTo>
                  <a:cubicBezTo>
                    <a:pt x="20769" y="15755"/>
                    <a:pt x="20769" y="14739"/>
                    <a:pt x="20977" y="14485"/>
                  </a:cubicBezTo>
                  <a:cubicBezTo>
                    <a:pt x="20977" y="13976"/>
                    <a:pt x="21600" y="12960"/>
                    <a:pt x="21600" y="12452"/>
                  </a:cubicBezTo>
                  <a:cubicBezTo>
                    <a:pt x="21600" y="12452"/>
                    <a:pt x="21600" y="11944"/>
                    <a:pt x="21392" y="11944"/>
                  </a:cubicBezTo>
                  <a:cubicBezTo>
                    <a:pt x="21392" y="11689"/>
                    <a:pt x="21185" y="10927"/>
                    <a:pt x="21185" y="109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0" name="Google Shape;4960;g21c91014dda_0_4965"/>
            <p:cNvSpPr/>
            <p:nvPr/>
          </p:nvSpPr>
          <p:spPr>
            <a:xfrm>
              <a:off x="4506788" y="1892636"/>
              <a:ext cx="1587304" cy="1781251"/>
            </a:xfrm>
            <a:custGeom>
              <a:avLst/>
              <a:gdLst/>
              <a:ahLst/>
              <a:cxnLst/>
              <a:rect l="l" t="t" r="r" b="b"/>
              <a:pathLst>
                <a:path w="21474" h="21555" extrusionOk="0">
                  <a:moveTo>
                    <a:pt x="21370" y="10997"/>
                  </a:moveTo>
                  <a:cubicBezTo>
                    <a:pt x="21550" y="11158"/>
                    <a:pt x="21460" y="11642"/>
                    <a:pt x="21370" y="11883"/>
                  </a:cubicBezTo>
                  <a:cubicBezTo>
                    <a:pt x="21370" y="11883"/>
                    <a:pt x="21280" y="11964"/>
                    <a:pt x="21190" y="11964"/>
                  </a:cubicBezTo>
                  <a:cubicBezTo>
                    <a:pt x="21190" y="11964"/>
                    <a:pt x="21100" y="12045"/>
                    <a:pt x="21010" y="12045"/>
                  </a:cubicBezTo>
                  <a:cubicBezTo>
                    <a:pt x="20920" y="12045"/>
                    <a:pt x="20650" y="11964"/>
                    <a:pt x="20560" y="11964"/>
                  </a:cubicBezTo>
                  <a:cubicBezTo>
                    <a:pt x="20470" y="11964"/>
                    <a:pt x="20290" y="12045"/>
                    <a:pt x="20290" y="12045"/>
                  </a:cubicBezTo>
                  <a:cubicBezTo>
                    <a:pt x="20290" y="12045"/>
                    <a:pt x="20110" y="11964"/>
                    <a:pt x="20020" y="11964"/>
                  </a:cubicBezTo>
                  <a:cubicBezTo>
                    <a:pt x="19930" y="11883"/>
                    <a:pt x="19750" y="11964"/>
                    <a:pt x="19660" y="11964"/>
                  </a:cubicBezTo>
                  <a:cubicBezTo>
                    <a:pt x="19480" y="11964"/>
                    <a:pt x="19390" y="11964"/>
                    <a:pt x="19210" y="11964"/>
                  </a:cubicBezTo>
                  <a:cubicBezTo>
                    <a:pt x="19120" y="11964"/>
                    <a:pt x="19030" y="11964"/>
                    <a:pt x="18940" y="11964"/>
                  </a:cubicBezTo>
                  <a:cubicBezTo>
                    <a:pt x="18850" y="11964"/>
                    <a:pt x="18670" y="11964"/>
                    <a:pt x="18580" y="11964"/>
                  </a:cubicBezTo>
                  <a:cubicBezTo>
                    <a:pt x="18490" y="11964"/>
                    <a:pt x="18310" y="12045"/>
                    <a:pt x="18130" y="12045"/>
                  </a:cubicBezTo>
                  <a:cubicBezTo>
                    <a:pt x="18040" y="12045"/>
                    <a:pt x="17770" y="12125"/>
                    <a:pt x="17680" y="12045"/>
                  </a:cubicBezTo>
                  <a:cubicBezTo>
                    <a:pt x="17500" y="11964"/>
                    <a:pt x="17770" y="11561"/>
                    <a:pt x="17590" y="11480"/>
                  </a:cubicBezTo>
                  <a:cubicBezTo>
                    <a:pt x="17500" y="11480"/>
                    <a:pt x="17320" y="11480"/>
                    <a:pt x="17230" y="11480"/>
                  </a:cubicBezTo>
                  <a:cubicBezTo>
                    <a:pt x="17140" y="11480"/>
                    <a:pt x="16960" y="11642"/>
                    <a:pt x="16870" y="11642"/>
                  </a:cubicBezTo>
                  <a:cubicBezTo>
                    <a:pt x="16780" y="11722"/>
                    <a:pt x="16600" y="12045"/>
                    <a:pt x="16420" y="12045"/>
                  </a:cubicBezTo>
                  <a:cubicBezTo>
                    <a:pt x="16330" y="12045"/>
                    <a:pt x="16150" y="11883"/>
                    <a:pt x="16060" y="11883"/>
                  </a:cubicBezTo>
                  <a:cubicBezTo>
                    <a:pt x="15970" y="11964"/>
                    <a:pt x="15790" y="12125"/>
                    <a:pt x="15700" y="12045"/>
                  </a:cubicBezTo>
                  <a:cubicBezTo>
                    <a:pt x="15610" y="12045"/>
                    <a:pt x="15610" y="11964"/>
                    <a:pt x="15520" y="11964"/>
                  </a:cubicBezTo>
                  <a:cubicBezTo>
                    <a:pt x="15520" y="11964"/>
                    <a:pt x="15340" y="11964"/>
                    <a:pt x="15250" y="11964"/>
                  </a:cubicBezTo>
                  <a:cubicBezTo>
                    <a:pt x="15070" y="11964"/>
                    <a:pt x="14800" y="11964"/>
                    <a:pt x="14620" y="11964"/>
                  </a:cubicBezTo>
                  <a:cubicBezTo>
                    <a:pt x="14440" y="11964"/>
                    <a:pt x="13990" y="11642"/>
                    <a:pt x="13810" y="11642"/>
                  </a:cubicBezTo>
                  <a:cubicBezTo>
                    <a:pt x="13720" y="11722"/>
                    <a:pt x="13450" y="11883"/>
                    <a:pt x="13360" y="11883"/>
                  </a:cubicBezTo>
                  <a:cubicBezTo>
                    <a:pt x="13270" y="11964"/>
                    <a:pt x="13000" y="11803"/>
                    <a:pt x="12910" y="11883"/>
                  </a:cubicBezTo>
                  <a:cubicBezTo>
                    <a:pt x="12640" y="11883"/>
                    <a:pt x="12100" y="11964"/>
                    <a:pt x="12010" y="12206"/>
                  </a:cubicBezTo>
                  <a:cubicBezTo>
                    <a:pt x="11830" y="12448"/>
                    <a:pt x="12370" y="13254"/>
                    <a:pt x="12370" y="13254"/>
                  </a:cubicBezTo>
                  <a:cubicBezTo>
                    <a:pt x="12370" y="13254"/>
                    <a:pt x="11740" y="13495"/>
                    <a:pt x="11470" y="13495"/>
                  </a:cubicBezTo>
                  <a:cubicBezTo>
                    <a:pt x="11380" y="13495"/>
                    <a:pt x="11290" y="13334"/>
                    <a:pt x="11200" y="13334"/>
                  </a:cubicBezTo>
                  <a:cubicBezTo>
                    <a:pt x="11110" y="13254"/>
                    <a:pt x="10750" y="13334"/>
                    <a:pt x="10570" y="13334"/>
                  </a:cubicBezTo>
                  <a:cubicBezTo>
                    <a:pt x="10390" y="13415"/>
                    <a:pt x="9940" y="13737"/>
                    <a:pt x="9850" y="13898"/>
                  </a:cubicBezTo>
                  <a:cubicBezTo>
                    <a:pt x="9760" y="14059"/>
                    <a:pt x="10210" y="14382"/>
                    <a:pt x="10210" y="14543"/>
                  </a:cubicBezTo>
                  <a:cubicBezTo>
                    <a:pt x="10210" y="14704"/>
                    <a:pt x="9850" y="14785"/>
                    <a:pt x="9760" y="14865"/>
                  </a:cubicBezTo>
                  <a:cubicBezTo>
                    <a:pt x="9670" y="15027"/>
                    <a:pt x="9490" y="15188"/>
                    <a:pt x="9400" y="15268"/>
                  </a:cubicBezTo>
                  <a:cubicBezTo>
                    <a:pt x="9310" y="15349"/>
                    <a:pt x="9220" y="15671"/>
                    <a:pt x="9130" y="15752"/>
                  </a:cubicBezTo>
                  <a:cubicBezTo>
                    <a:pt x="9130" y="15913"/>
                    <a:pt x="9040" y="16236"/>
                    <a:pt x="8860" y="16316"/>
                  </a:cubicBezTo>
                  <a:cubicBezTo>
                    <a:pt x="8770" y="16316"/>
                    <a:pt x="8590" y="16316"/>
                    <a:pt x="8590" y="16236"/>
                  </a:cubicBezTo>
                  <a:cubicBezTo>
                    <a:pt x="8500" y="16155"/>
                    <a:pt x="8680" y="15994"/>
                    <a:pt x="8590" y="15913"/>
                  </a:cubicBezTo>
                  <a:cubicBezTo>
                    <a:pt x="8590" y="15752"/>
                    <a:pt x="8320" y="15671"/>
                    <a:pt x="8230" y="15671"/>
                  </a:cubicBezTo>
                  <a:cubicBezTo>
                    <a:pt x="8140" y="15671"/>
                    <a:pt x="8050" y="15833"/>
                    <a:pt x="8050" y="15913"/>
                  </a:cubicBezTo>
                  <a:cubicBezTo>
                    <a:pt x="7870" y="16074"/>
                    <a:pt x="7690" y="16236"/>
                    <a:pt x="7510" y="16316"/>
                  </a:cubicBezTo>
                  <a:cubicBezTo>
                    <a:pt x="7510" y="16397"/>
                    <a:pt x="7330" y="16477"/>
                    <a:pt x="7330" y="16558"/>
                  </a:cubicBezTo>
                  <a:cubicBezTo>
                    <a:pt x="7240" y="16719"/>
                    <a:pt x="7330" y="17203"/>
                    <a:pt x="7240" y="17445"/>
                  </a:cubicBezTo>
                  <a:cubicBezTo>
                    <a:pt x="7240" y="17606"/>
                    <a:pt x="7150" y="17686"/>
                    <a:pt x="7150" y="17767"/>
                  </a:cubicBezTo>
                  <a:cubicBezTo>
                    <a:pt x="7060" y="17848"/>
                    <a:pt x="6970" y="18089"/>
                    <a:pt x="6970" y="18170"/>
                  </a:cubicBezTo>
                  <a:cubicBezTo>
                    <a:pt x="6880" y="18251"/>
                    <a:pt x="6610" y="18331"/>
                    <a:pt x="6610" y="18412"/>
                  </a:cubicBezTo>
                  <a:cubicBezTo>
                    <a:pt x="6520" y="18492"/>
                    <a:pt x="6430" y="18654"/>
                    <a:pt x="6430" y="18815"/>
                  </a:cubicBezTo>
                  <a:cubicBezTo>
                    <a:pt x="6430" y="18895"/>
                    <a:pt x="6340" y="19056"/>
                    <a:pt x="6430" y="19137"/>
                  </a:cubicBezTo>
                  <a:cubicBezTo>
                    <a:pt x="6430" y="19379"/>
                    <a:pt x="6970" y="19782"/>
                    <a:pt x="7060" y="20024"/>
                  </a:cubicBezTo>
                  <a:cubicBezTo>
                    <a:pt x="7060" y="20104"/>
                    <a:pt x="7150" y="20265"/>
                    <a:pt x="7060" y="20265"/>
                  </a:cubicBezTo>
                  <a:cubicBezTo>
                    <a:pt x="7060" y="20427"/>
                    <a:pt x="6790" y="20507"/>
                    <a:pt x="6700" y="20668"/>
                  </a:cubicBezTo>
                  <a:cubicBezTo>
                    <a:pt x="6610" y="20749"/>
                    <a:pt x="6430" y="20991"/>
                    <a:pt x="6430" y="20991"/>
                  </a:cubicBezTo>
                  <a:cubicBezTo>
                    <a:pt x="6430" y="20991"/>
                    <a:pt x="5890" y="21071"/>
                    <a:pt x="5800" y="21071"/>
                  </a:cubicBezTo>
                  <a:cubicBezTo>
                    <a:pt x="5530" y="21152"/>
                    <a:pt x="5080" y="21313"/>
                    <a:pt x="4810" y="21394"/>
                  </a:cubicBezTo>
                  <a:cubicBezTo>
                    <a:pt x="4720" y="21394"/>
                    <a:pt x="4540" y="21555"/>
                    <a:pt x="4360" y="21555"/>
                  </a:cubicBezTo>
                  <a:cubicBezTo>
                    <a:pt x="4180" y="21474"/>
                    <a:pt x="4000" y="20991"/>
                    <a:pt x="3910" y="20830"/>
                  </a:cubicBezTo>
                  <a:cubicBezTo>
                    <a:pt x="3730" y="20668"/>
                    <a:pt x="3460" y="20346"/>
                    <a:pt x="3280" y="20185"/>
                  </a:cubicBezTo>
                  <a:cubicBezTo>
                    <a:pt x="3100" y="20024"/>
                    <a:pt x="2650" y="19621"/>
                    <a:pt x="2380" y="19540"/>
                  </a:cubicBezTo>
                  <a:cubicBezTo>
                    <a:pt x="2200" y="19379"/>
                    <a:pt x="1750" y="19218"/>
                    <a:pt x="1570" y="19056"/>
                  </a:cubicBezTo>
                  <a:cubicBezTo>
                    <a:pt x="1390" y="18976"/>
                    <a:pt x="940" y="18734"/>
                    <a:pt x="760" y="18573"/>
                  </a:cubicBezTo>
                  <a:cubicBezTo>
                    <a:pt x="670" y="18492"/>
                    <a:pt x="580" y="18331"/>
                    <a:pt x="580" y="18251"/>
                  </a:cubicBezTo>
                  <a:cubicBezTo>
                    <a:pt x="490" y="18089"/>
                    <a:pt x="400" y="17928"/>
                    <a:pt x="400" y="17767"/>
                  </a:cubicBezTo>
                  <a:cubicBezTo>
                    <a:pt x="400" y="17606"/>
                    <a:pt x="130" y="17042"/>
                    <a:pt x="310" y="16880"/>
                  </a:cubicBezTo>
                  <a:cubicBezTo>
                    <a:pt x="400" y="16800"/>
                    <a:pt x="760" y="16961"/>
                    <a:pt x="850" y="16880"/>
                  </a:cubicBezTo>
                  <a:cubicBezTo>
                    <a:pt x="940" y="16800"/>
                    <a:pt x="1030" y="16639"/>
                    <a:pt x="1030" y="16558"/>
                  </a:cubicBezTo>
                  <a:cubicBezTo>
                    <a:pt x="1030" y="16397"/>
                    <a:pt x="1030" y="16074"/>
                    <a:pt x="1030" y="15913"/>
                  </a:cubicBezTo>
                  <a:cubicBezTo>
                    <a:pt x="1030" y="15833"/>
                    <a:pt x="940" y="15671"/>
                    <a:pt x="940" y="15591"/>
                  </a:cubicBezTo>
                  <a:cubicBezTo>
                    <a:pt x="850" y="15591"/>
                    <a:pt x="670" y="15510"/>
                    <a:pt x="670" y="15430"/>
                  </a:cubicBezTo>
                  <a:cubicBezTo>
                    <a:pt x="670" y="15268"/>
                    <a:pt x="940" y="15188"/>
                    <a:pt x="1030" y="15107"/>
                  </a:cubicBezTo>
                  <a:cubicBezTo>
                    <a:pt x="1120" y="15107"/>
                    <a:pt x="1390" y="15027"/>
                    <a:pt x="1480" y="14946"/>
                  </a:cubicBezTo>
                  <a:cubicBezTo>
                    <a:pt x="1570" y="14865"/>
                    <a:pt x="1660" y="14785"/>
                    <a:pt x="1750" y="14704"/>
                  </a:cubicBezTo>
                  <a:cubicBezTo>
                    <a:pt x="1840" y="14704"/>
                    <a:pt x="2110" y="14785"/>
                    <a:pt x="2290" y="14785"/>
                  </a:cubicBezTo>
                  <a:cubicBezTo>
                    <a:pt x="2380" y="14704"/>
                    <a:pt x="2560" y="14543"/>
                    <a:pt x="2650" y="14462"/>
                  </a:cubicBezTo>
                  <a:cubicBezTo>
                    <a:pt x="2650" y="14382"/>
                    <a:pt x="2740" y="14301"/>
                    <a:pt x="2740" y="14221"/>
                  </a:cubicBezTo>
                  <a:cubicBezTo>
                    <a:pt x="2830" y="14059"/>
                    <a:pt x="2830" y="13818"/>
                    <a:pt x="2920" y="13737"/>
                  </a:cubicBezTo>
                  <a:cubicBezTo>
                    <a:pt x="2920" y="13576"/>
                    <a:pt x="3100" y="13415"/>
                    <a:pt x="3190" y="13334"/>
                  </a:cubicBezTo>
                  <a:cubicBezTo>
                    <a:pt x="3190" y="13173"/>
                    <a:pt x="3370" y="13012"/>
                    <a:pt x="3370" y="12851"/>
                  </a:cubicBezTo>
                  <a:cubicBezTo>
                    <a:pt x="3460" y="12770"/>
                    <a:pt x="3370" y="12609"/>
                    <a:pt x="3370" y="12528"/>
                  </a:cubicBezTo>
                  <a:cubicBezTo>
                    <a:pt x="3370" y="12448"/>
                    <a:pt x="3190" y="12206"/>
                    <a:pt x="3190" y="12045"/>
                  </a:cubicBezTo>
                  <a:cubicBezTo>
                    <a:pt x="3190" y="11964"/>
                    <a:pt x="3190" y="11803"/>
                    <a:pt x="3100" y="11722"/>
                  </a:cubicBezTo>
                  <a:cubicBezTo>
                    <a:pt x="3010" y="11642"/>
                    <a:pt x="2830" y="11642"/>
                    <a:pt x="2740" y="11561"/>
                  </a:cubicBezTo>
                  <a:cubicBezTo>
                    <a:pt x="2650" y="11561"/>
                    <a:pt x="2380" y="11561"/>
                    <a:pt x="2200" y="11561"/>
                  </a:cubicBezTo>
                  <a:cubicBezTo>
                    <a:pt x="2110" y="11561"/>
                    <a:pt x="1840" y="11642"/>
                    <a:pt x="1750" y="11642"/>
                  </a:cubicBezTo>
                  <a:cubicBezTo>
                    <a:pt x="1660" y="11561"/>
                    <a:pt x="1660" y="11319"/>
                    <a:pt x="1660" y="11239"/>
                  </a:cubicBezTo>
                  <a:cubicBezTo>
                    <a:pt x="1570" y="11077"/>
                    <a:pt x="1570" y="10916"/>
                    <a:pt x="1570" y="10836"/>
                  </a:cubicBezTo>
                  <a:cubicBezTo>
                    <a:pt x="1570" y="10755"/>
                    <a:pt x="1570" y="10594"/>
                    <a:pt x="1480" y="10513"/>
                  </a:cubicBezTo>
                  <a:cubicBezTo>
                    <a:pt x="1390" y="10513"/>
                    <a:pt x="1210" y="10271"/>
                    <a:pt x="1120" y="10191"/>
                  </a:cubicBezTo>
                  <a:cubicBezTo>
                    <a:pt x="1030" y="10110"/>
                    <a:pt x="850" y="10030"/>
                    <a:pt x="850" y="9949"/>
                  </a:cubicBezTo>
                  <a:cubicBezTo>
                    <a:pt x="760" y="9868"/>
                    <a:pt x="940" y="9627"/>
                    <a:pt x="1030" y="9546"/>
                  </a:cubicBezTo>
                  <a:cubicBezTo>
                    <a:pt x="1030" y="9465"/>
                    <a:pt x="1030" y="9143"/>
                    <a:pt x="1030" y="8982"/>
                  </a:cubicBezTo>
                  <a:cubicBezTo>
                    <a:pt x="1030" y="8901"/>
                    <a:pt x="1120" y="8740"/>
                    <a:pt x="1120" y="8659"/>
                  </a:cubicBezTo>
                  <a:cubicBezTo>
                    <a:pt x="1120" y="8579"/>
                    <a:pt x="1120" y="8418"/>
                    <a:pt x="1120" y="8256"/>
                  </a:cubicBezTo>
                  <a:cubicBezTo>
                    <a:pt x="1120" y="8256"/>
                    <a:pt x="1030" y="8095"/>
                    <a:pt x="1030" y="8015"/>
                  </a:cubicBezTo>
                  <a:cubicBezTo>
                    <a:pt x="1030" y="7934"/>
                    <a:pt x="940" y="7612"/>
                    <a:pt x="940" y="7531"/>
                  </a:cubicBezTo>
                  <a:cubicBezTo>
                    <a:pt x="940" y="7451"/>
                    <a:pt x="1030" y="7289"/>
                    <a:pt x="1030" y="7209"/>
                  </a:cubicBezTo>
                  <a:cubicBezTo>
                    <a:pt x="1120" y="7128"/>
                    <a:pt x="1300" y="7048"/>
                    <a:pt x="1390" y="6967"/>
                  </a:cubicBezTo>
                  <a:cubicBezTo>
                    <a:pt x="1390" y="6886"/>
                    <a:pt x="1480" y="6645"/>
                    <a:pt x="1480" y="6645"/>
                  </a:cubicBezTo>
                  <a:cubicBezTo>
                    <a:pt x="1480" y="6483"/>
                    <a:pt x="1390" y="6322"/>
                    <a:pt x="1390" y="6242"/>
                  </a:cubicBezTo>
                  <a:cubicBezTo>
                    <a:pt x="1300" y="6161"/>
                    <a:pt x="1030" y="6000"/>
                    <a:pt x="1030" y="5839"/>
                  </a:cubicBezTo>
                  <a:cubicBezTo>
                    <a:pt x="1030" y="5758"/>
                    <a:pt x="1030" y="5516"/>
                    <a:pt x="1030" y="5436"/>
                  </a:cubicBezTo>
                  <a:cubicBezTo>
                    <a:pt x="1030" y="5274"/>
                    <a:pt x="1120" y="4952"/>
                    <a:pt x="1120" y="4791"/>
                  </a:cubicBezTo>
                  <a:cubicBezTo>
                    <a:pt x="1120" y="4710"/>
                    <a:pt x="1120" y="4549"/>
                    <a:pt x="1030" y="4549"/>
                  </a:cubicBezTo>
                  <a:cubicBezTo>
                    <a:pt x="1030" y="4388"/>
                    <a:pt x="940" y="4307"/>
                    <a:pt x="850" y="4227"/>
                  </a:cubicBezTo>
                  <a:cubicBezTo>
                    <a:pt x="760" y="4146"/>
                    <a:pt x="580" y="3985"/>
                    <a:pt x="580" y="3824"/>
                  </a:cubicBezTo>
                  <a:cubicBezTo>
                    <a:pt x="490" y="3743"/>
                    <a:pt x="220" y="3340"/>
                    <a:pt x="130" y="3179"/>
                  </a:cubicBezTo>
                  <a:cubicBezTo>
                    <a:pt x="130" y="3018"/>
                    <a:pt x="40" y="2776"/>
                    <a:pt x="40" y="2615"/>
                  </a:cubicBezTo>
                  <a:cubicBezTo>
                    <a:pt x="-50" y="2534"/>
                    <a:pt x="40" y="2373"/>
                    <a:pt x="40" y="2292"/>
                  </a:cubicBezTo>
                  <a:cubicBezTo>
                    <a:pt x="40" y="2292"/>
                    <a:pt x="40" y="2212"/>
                    <a:pt x="40" y="2131"/>
                  </a:cubicBezTo>
                  <a:cubicBezTo>
                    <a:pt x="130" y="2051"/>
                    <a:pt x="490" y="2131"/>
                    <a:pt x="670" y="2131"/>
                  </a:cubicBezTo>
                  <a:cubicBezTo>
                    <a:pt x="760" y="2051"/>
                    <a:pt x="850" y="1970"/>
                    <a:pt x="940" y="1889"/>
                  </a:cubicBezTo>
                  <a:cubicBezTo>
                    <a:pt x="1030" y="1889"/>
                    <a:pt x="1120" y="1889"/>
                    <a:pt x="1210" y="1889"/>
                  </a:cubicBezTo>
                  <a:cubicBezTo>
                    <a:pt x="1390" y="1809"/>
                    <a:pt x="1660" y="1809"/>
                    <a:pt x="1840" y="1809"/>
                  </a:cubicBezTo>
                  <a:cubicBezTo>
                    <a:pt x="2020" y="1809"/>
                    <a:pt x="2200" y="1809"/>
                    <a:pt x="2290" y="1889"/>
                  </a:cubicBezTo>
                  <a:cubicBezTo>
                    <a:pt x="2380" y="1889"/>
                    <a:pt x="2560" y="1889"/>
                    <a:pt x="2650" y="1970"/>
                  </a:cubicBezTo>
                  <a:cubicBezTo>
                    <a:pt x="2740" y="1970"/>
                    <a:pt x="3100" y="1970"/>
                    <a:pt x="3190" y="1970"/>
                  </a:cubicBezTo>
                  <a:cubicBezTo>
                    <a:pt x="3190" y="1970"/>
                    <a:pt x="3370" y="1889"/>
                    <a:pt x="3370" y="1889"/>
                  </a:cubicBezTo>
                  <a:cubicBezTo>
                    <a:pt x="3370" y="1889"/>
                    <a:pt x="3460" y="1809"/>
                    <a:pt x="3550" y="1728"/>
                  </a:cubicBezTo>
                  <a:cubicBezTo>
                    <a:pt x="3550" y="1728"/>
                    <a:pt x="3550" y="1648"/>
                    <a:pt x="3640" y="1648"/>
                  </a:cubicBezTo>
                  <a:cubicBezTo>
                    <a:pt x="3640" y="1325"/>
                    <a:pt x="3550" y="761"/>
                    <a:pt x="3640" y="519"/>
                  </a:cubicBezTo>
                  <a:cubicBezTo>
                    <a:pt x="3640" y="439"/>
                    <a:pt x="3550" y="277"/>
                    <a:pt x="3640" y="197"/>
                  </a:cubicBezTo>
                  <a:cubicBezTo>
                    <a:pt x="3640" y="197"/>
                    <a:pt x="3730" y="197"/>
                    <a:pt x="3820" y="197"/>
                  </a:cubicBezTo>
                  <a:cubicBezTo>
                    <a:pt x="3820" y="277"/>
                    <a:pt x="3910" y="358"/>
                    <a:pt x="4000" y="439"/>
                  </a:cubicBezTo>
                  <a:cubicBezTo>
                    <a:pt x="4090" y="439"/>
                    <a:pt x="4180" y="439"/>
                    <a:pt x="4270" y="439"/>
                  </a:cubicBezTo>
                  <a:cubicBezTo>
                    <a:pt x="4270" y="439"/>
                    <a:pt x="4450" y="439"/>
                    <a:pt x="4450" y="439"/>
                  </a:cubicBezTo>
                  <a:cubicBezTo>
                    <a:pt x="4630" y="358"/>
                    <a:pt x="4810" y="277"/>
                    <a:pt x="4900" y="277"/>
                  </a:cubicBezTo>
                  <a:cubicBezTo>
                    <a:pt x="4990" y="277"/>
                    <a:pt x="5080" y="197"/>
                    <a:pt x="5170" y="197"/>
                  </a:cubicBezTo>
                  <a:cubicBezTo>
                    <a:pt x="5260" y="197"/>
                    <a:pt x="5350" y="519"/>
                    <a:pt x="5350" y="519"/>
                  </a:cubicBezTo>
                  <a:cubicBezTo>
                    <a:pt x="5440" y="600"/>
                    <a:pt x="5440" y="761"/>
                    <a:pt x="5440" y="842"/>
                  </a:cubicBezTo>
                  <a:cubicBezTo>
                    <a:pt x="5530" y="922"/>
                    <a:pt x="5440" y="1083"/>
                    <a:pt x="5440" y="1164"/>
                  </a:cubicBezTo>
                  <a:cubicBezTo>
                    <a:pt x="5440" y="1325"/>
                    <a:pt x="5440" y="1567"/>
                    <a:pt x="5440" y="1648"/>
                  </a:cubicBezTo>
                  <a:cubicBezTo>
                    <a:pt x="5440" y="1728"/>
                    <a:pt x="5350" y="1809"/>
                    <a:pt x="5440" y="1809"/>
                  </a:cubicBezTo>
                  <a:cubicBezTo>
                    <a:pt x="5440" y="1889"/>
                    <a:pt x="5620" y="1809"/>
                    <a:pt x="5710" y="1809"/>
                  </a:cubicBezTo>
                  <a:cubicBezTo>
                    <a:pt x="5800" y="1809"/>
                    <a:pt x="5980" y="1889"/>
                    <a:pt x="6070" y="1889"/>
                  </a:cubicBezTo>
                  <a:cubicBezTo>
                    <a:pt x="6160" y="1889"/>
                    <a:pt x="6430" y="1889"/>
                    <a:pt x="6430" y="1809"/>
                  </a:cubicBezTo>
                  <a:cubicBezTo>
                    <a:pt x="6520" y="1809"/>
                    <a:pt x="6790" y="1809"/>
                    <a:pt x="6880" y="1728"/>
                  </a:cubicBezTo>
                  <a:cubicBezTo>
                    <a:pt x="6970" y="1648"/>
                    <a:pt x="6970" y="1486"/>
                    <a:pt x="6970" y="1406"/>
                  </a:cubicBezTo>
                  <a:cubicBezTo>
                    <a:pt x="6970" y="1406"/>
                    <a:pt x="6970" y="1164"/>
                    <a:pt x="7060" y="1164"/>
                  </a:cubicBezTo>
                  <a:cubicBezTo>
                    <a:pt x="7060" y="1083"/>
                    <a:pt x="7150" y="1003"/>
                    <a:pt x="7240" y="1003"/>
                  </a:cubicBezTo>
                  <a:cubicBezTo>
                    <a:pt x="7330" y="1003"/>
                    <a:pt x="7510" y="922"/>
                    <a:pt x="7600" y="922"/>
                  </a:cubicBezTo>
                  <a:cubicBezTo>
                    <a:pt x="7690" y="922"/>
                    <a:pt x="7870" y="922"/>
                    <a:pt x="7960" y="1003"/>
                  </a:cubicBezTo>
                  <a:cubicBezTo>
                    <a:pt x="8050" y="1003"/>
                    <a:pt x="8140" y="1003"/>
                    <a:pt x="8230" y="1003"/>
                  </a:cubicBezTo>
                  <a:cubicBezTo>
                    <a:pt x="8230" y="1003"/>
                    <a:pt x="8230" y="1083"/>
                    <a:pt x="8230" y="1083"/>
                  </a:cubicBezTo>
                  <a:cubicBezTo>
                    <a:pt x="8320" y="1164"/>
                    <a:pt x="8410" y="1325"/>
                    <a:pt x="8410" y="1406"/>
                  </a:cubicBezTo>
                  <a:cubicBezTo>
                    <a:pt x="8410" y="1486"/>
                    <a:pt x="8320" y="1728"/>
                    <a:pt x="8410" y="1809"/>
                  </a:cubicBezTo>
                  <a:cubicBezTo>
                    <a:pt x="8500" y="1889"/>
                    <a:pt x="8680" y="1889"/>
                    <a:pt x="8770" y="1889"/>
                  </a:cubicBezTo>
                  <a:cubicBezTo>
                    <a:pt x="8950" y="1889"/>
                    <a:pt x="9400" y="1809"/>
                    <a:pt x="9580" y="1809"/>
                  </a:cubicBezTo>
                  <a:cubicBezTo>
                    <a:pt x="9760" y="1809"/>
                    <a:pt x="10120" y="1728"/>
                    <a:pt x="10300" y="1728"/>
                  </a:cubicBezTo>
                  <a:cubicBezTo>
                    <a:pt x="10300" y="1728"/>
                    <a:pt x="10480" y="1648"/>
                    <a:pt x="10570" y="1648"/>
                  </a:cubicBezTo>
                  <a:cubicBezTo>
                    <a:pt x="10570" y="1648"/>
                    <a:pt x="10660" y="1809"/>
                    <a:pt x="10570" y="1889"/>
                  </a:cubicBezTo>
                  <a:cubicBezTo>
                    <a:pt x="10570" y="1889"/>
                    <a:pt x="10300" y="1889"/>
                    <a:pt x="10210" y="1970"/>
                  </a:cubicBezTo>
                  <a:cubicBezTo>
                    <a:pt x="10210" y="2051"/>
                    <a:pt x="10210" y="2131"/>
                    <a:pt x="10210" y="2212"/>
                  </a:cubicBezTo>
                  <a:cubicBezTo>
                    <a:pt x="10210" y="2292"/>
                    <a:pt x="10210" y="2373"/>
                    <a:pt x="10210" y="2373"/>
                  </a:cubicBezTo>
                  <a:cubicBezTo>
                    <a:pt x="10300" y="2454"/>
                    <a:pt x="10480" y="2534"/>
                    <a:pt x="10480" y="2534"/>
                  </a:cubicBezTo>
                  <a:cubicBezTo>
                    <a:pt x="10570" y="2615"/>
                    <a:pt x="10750" y="2695"/>
                    <a:pt x="10840" y="2695"/>
                  </a:cubicBezTo>
                  <a:cubicBezTo>
                    <a:pt x="10930" y="2695"/>
                    <a:pt x="11110" y="2615"/>
                    <a:pt x="11110" y="2615"/>
                  </a:cubicBezTo>
                  <a:cubicBezTo>
                    <a:pt x="11200" y="2615"/>
                    <a:pt x="11380" y="2454"/>
                    <a:pt x="11380" y="2373"/>
                  </a:cubicBezTo>
                  <a:cubicBezTo>
                    <a:pt x="11470" y="2373"/>
                    <a:pt x="11560" y="2212"/>
                    <a:pt x="11560" y="2131"/>
                  </a:cubicBezTo>
                  <a:cubicBezTo>
                    <a:pt x="11560" y="2051"/>
                    <a:pt x="11650" y="1889"/>
                    <a:pt x="11650" y="1809"/>
                  </a:cubicBezTo>
                  <a:cubicBezTo>
                    <a:pt x="11650" y="1648"/>
                    <a:pt x="11740" y="1406"/>
                    <a:pt x="11740" y="1325"/>
                  </a:cubicBezTo>
                  <a:cubicBezTo>
                    <a:pt x="11740" y="1245"/>
                    <a:pt x="11830" y="1003"/>
                    <a:pt x="11830" y="922"/>
                  </a:cubicBezTo>
                  <a:cubicBezTo>
                    <a:pt x="11920" y="922"/>
                    <a:pt x="12190" y="842"/>
                    <a:pt x="12280" y="761"/>
                  </a:cubicBezTo>
                  <a:cubicBezTo>
                    <a:pt x="12460" y="600"/>
                    <a:pt x="12640" y="116"/>
                    <a:pt x="12910" y="36"/>
                  </a:cubicBezTo>
                  <a:cubicBezTo>
                    <a:pt x="13000" y="-45"/>
                    <a:pt x="13180" y="36"/>
                    <a:pt x="13270" y="36"/>
                  </a:cubicBezTo>
                  <a:cubicBezTo>
                    <a:pt x="13360" y="36"/>
                    <a:pt x="13630" y="36"/>
                    <a:pt x="13720" y="116"/>
                  </a:cubicBezTo>
                  <a:cubicBezTo>
                    <a:pt x="13810" y="116"/>
                    <a:pt x="13810" y="277"/>
                    <a:pt x="13900" y="358"/>
                  </a:cubicBezTo>
                  <a:cubicBezTo>
                    <a:pt x="13990" y="439"/>
                    <a:pt x="14350" y="439"/>
                    <a:pt x="14530" y="519"/>
                  </a:cubicBezTo>
                  <a:cubicBezTo>
                    <a:pt x="14530" y="519"/>
                    <a:pt x="14530" y="519"/>
                    <a:pt x="14530" y="519"/>
                  </a:cubicBezTo>
                  <a:cubicBezTo>
                    <a:pt x="14620" y="600"/>
                    <a:pt x="14620" y="761"/>
                    <a:pt x="14710" y="842"/>
                  </a:cubicBezTo>
                  <a:cubicBezTo>
                    <a:pt x="14710" y="922"/>
                    <a:pt x="14710" y="1164"/>
                    <a:pt x="14710" y="1245"/>
                  </a:cubicBezTo>
                  <a:cubicBezTo>
                    <a:pt x="14710" y="1406"/>
                    <a:pt x="14800" y="1728"/>
                    <a:pt x="14890" y="1889"/>
                  </a:cubicBezTo>
                  <a:cubicBezTo>
                    <a:pt x="14890" y="2051"/>
                    <a:pt x="15070" y="2534"/>
                    <a:pt x="15160" y="2776"/>
                  </a:cubicBezTo>
                  <a:cubicBezTo>
                    <a:pt x="15250" y="2856"/>
                    <a:pt x="15340" y="3259"/>
                    <a:pt x="15430" y="3421"/>
                  </a:cubicBezTo>
                  <a:cubicBezTo>
                    <a:pt x="15430" y="3582"/>
                    <a:pt x="15520" y="3824"/>
                    <a:pt x="15520" y="3985"/>
                  </a:cubicBezTo>
                  <a:cubicBezTo>
                    <a:pt x="15610" y="4227"/>
                    <a:pt x="15790" y="4549"/>
                    <a:pt x="15880" y="4791"/>
                  </a:cubicBezTo>
                  <a:cubicBezTo>
                    <a:pt x="15880" y="4871"/>
                    <a:pt x="16060" y="5194"/>
                    <a:pt x="16150" y="5274"/>
                  </a:cubicBezTo>
                  <a:cubicBezTo>
                    <a:pt x="16240" y="5436"/>
                    <a:pt x="16330" y="5758"/>
                    <a:pt x="16420" y="5839"/>
                  </a:cubicBezTo>
                  <a:cubicBezTo>
                    <a:pt x="16510" y="5919"/>
                    <a:pt x="16600" y="6161"/>
                    <a:pt x="16690" y="6242"/>
                  </a:cubicBezTo>
                  <a:cubicBezTo>
                    <a:pt x="16690" y="6242"/>
                    <a:pt x="16960" y="6161"/>
                    <a:pt x="17050" y="6161"/>
                  </a:cubicBezTo>
                  <a:cubicBezTo>
                    <a:pt x="17230" y="6161"/>
                    <a:pt x="17590" y="6000"/>
                    <a:pt x="17770" y="6000"/>
                  </a:cubicBezTo>
                  <a:cubicBezTo>
                    <a:pt x="17950" y="5919"/>
                    <a:pt x="18490" y="5758"/>
                    <a:pt x="18490" y="5758"/>
                  </a:cubicBezTo>
                  <a:cubicBezTo>
                    <a:pt x="18490" y="5758"/>
                    <a:pt x="18850" y="6242"/>
                    <a:pt x="18850" y="6403"/>
                  </a:cubicBezTo>
                  <a:cubicBezTo>
                    <a:pt x="18940" y="6483"/>
                    <a:pt x="19120" y="6645"/>
                    <a:pt x="19210" y="6725"/>
                  </a:cubicBezTo>
                  <a:cubicBezTo>
                    <a:pt x="19210" y="6725"/>
                    <a:pt x="19390" y="6806"/>
                    <a:pt x="19480" y="6806"/>
                  </a:cubicBezTo>
                  <a:cubicBezTo>
                    <a:pt x="19570" y="6806"/>
                    <a:pt x="19570" y="6645"/>
                    <a:pt x="19660" y="6645"/>
                  </a:cubicBezTo>
                  <a:cubicBezTo>
                    <a:pt x="19750" y="6645"/>
                    <a:pt x="19750" y="6564"/>
                    <a:pt x="19840" y="6645"/>
                  </a:cubicBezTo>
                  <a:cubicBezTo>
                    <a:pt x="19840" y="6645"/>
                    <a:pt x="19930" y="6725"/>
                    <a:pt x="19930" y="6806"/>
                  </a:cubicBezTo>
                  <a:cubicBezTo>
                    <a:pt x="19930" y="6886"/>
                    <a:pt x="19930" y="7209"/>
                    <a:pt x="19930" y="7209"/>
                  </a:cubicBezTo>
                  <a:cubicBezTo>
                    <a:pt x="19930" y="7209"/>
                    <a:pt x="19750" y="7289"/>
                    <a:pt x="19660" y="7370"/>
                  </a:cubicBezTo>
                  <a:cubicBezTo>
                    <a:pt x="19570" y="7370"/>
                    <a:pt x="19480" y="7451"/>
                    <a:pt x="19390" y="7531"/>
                  </a:cubicBezTo>
                  <a:cubicBezTo>
                    <a:pt x="19210" y="7612"/>
                    <a:pt x="18940" y="8015"/>
                    <a:pt x="18850" y="8176"/>
                  </a:cubicBezTo>
                  <a:cubicBezTo>
                    <a:pt x="18760" y="8256"/>
                    <a:pt x="18400" y="8418"/>
                    <a:pt x="18310" y="8579"/>
                  </a:cubicBezTo>
                  <a:cubicBezTo>
                    <a:pt x="18310" y="8579"/>
                    <a:pt x="18310" y="8659"/>
                    <a:pt x="18310" y="8659"/>
                  </a:cubicBezTo>
                  <a:cubicBezTo>
                    <a:pt x="18310" y="8740"/>
                    <a:pt x="18220" y="8901"/>
                    <a:pt x="18130" y="8982"/>
                  </a:cubicBezTo>
                  <a:cubicBezTo>
                    <a:pt x="18130" y="9062"/>
                    <a:pt x="18040" y="9143"/>
                    <a:pt x="17950" y="9224"/>
                  </a:cubicBezTo>
                  <a:cubicBezTo>
                    <a:pt x="17860" y="9224"/>
                    <a:pt x="17770" y="9304"/>
                    <a:pt x="17770" y="9385"/>
                  </a:cubicBezTo>
                  <a:cubicBezTo>
                    <a:pt x="17770" y="9465"/>
                    <a:pt x="17770" y="9465"/>
                    <a:pt x="17770" y="9546"/>
                  </a:cubicBezTo>
                  <a:cubicBezTo>
                    <a:pt x="17860" y="9546"/>
                    <a:pt x="18040" y="9627"/>
                    <a:pt x="18130" y="9707"/>
                  </a:cubicBezTo>
                  <a:cubicBezTo>
                    <a:pt x="18310" y="9707"/>
                    <a:pt x="18580" y="9788"/>
                    <a:pt x="18760" y="9788"/>
                  </a:cubicBezTo>
                  <a:cubicBezTo>
                    <a:pt x="18850" y="9868"/>
                    <a:pt x="19030" y="9868"/>
                    <a:pt x="19210" y="9868"/>
                  </a:cubicBezTo>
                  <a:cubicBezTo>
                    <a:pt x="19300" y="9949"/>
                    <a:pt x="19390" y="9868"/>
                    <a:pt x="19570" y="9868"/>
                  </a:cubicBezTo>
                  <a:cubicBezTo>
                    <a:pt x="19570" y="9868"/>
                    <a:pt x="19660" y="9868"/>
                    <a:pt x="19750" y="9868"/>
                  </a:cubicBezTo>
                  <a:cubicBezTo>
                    <a:pt x="19840" y="9868"/>
                    <a:pt x="19930" y="9868"/>
                    <a:pt x="20020" y="9868"/>
                  </a:cubicBezTo>
                  <a:cubicBezTo>
                    <a:pt x="20020" y="9949"/>
                    <a:pt x="20200" y="10110"/>
                    <a:pt x="20200" y="10191"/>
                  </a:cubicBezTo>
                  <a:cubicBezTo>
                    <a:pt x="20380" y="10271"/>
                    <a:pt x="20560" y="10433"/>
                    <a:pt x="20650" y="10513"/>
                  </a:cubicBezTo>
                  <a:cubicBezTo>
                    <a:pt x="20740" y="10513"/>
                    <a:pt x="20830" y="10674"/>
                    <a:pt x="20920" y="10755"/>
                  </a:cubicBezTo>
                  <a:cubicBezTo>
                    <a:pt x="21010" y="10755"/>
                    <a:pt x="21010" y="10836"/>
                    <a:pt x="21100" y="10916"/>
                  </a:cubicBezTo>
                  <a:cubicBezTo>
                    <a:pt x="21190" y="10916"/>
                    <a:pt x="21370" y="10916"/>
                    <a:pt x="21370" y="109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1" name="Google Shape;4961;g21c91014dda_0_4965"/>
            <p:cNvSpPr/>
            <p:nvPr/>
          </p:nvSpPr>
          <p:spPr>
            <a:xfrm>
              <a:off x="4506788" y="1892636"/>
              <a:ext cx="1587304" cy="1781251"/>
            </a:xfrm>
            <a:custGeom>
              <a:avLst/>
              <a:gdLst/>
              <a:ahLst/>
              <a:cxnLst/>
              <a:rect l="l" t="t" r="r" b="b"/>
              <a:pathLst>
                <a:path w="21474" h="21555" extrusionOk="0">
                  <a:moveTo>
                    <a:pt x="21370" y="10997"/>
                  </a:moveTo>
                  <a:cubicBezTo>
                    <a:pt x="21550" y="11158"/>
                    <a:pt x="21460" y="11642"/>
                    <a:pt x="21370" y="11883"/>
                  </a:cubicBezTo>
                  <a:cubicBezTo>
                    <a:pt x="21370" y="11883"/>
                    <a:pt x="21280" y="11964"/>
                    <a:pt x="21190" y="11964"/>
                  </a:cubicBezTo>
                  <a:cubicBezTo>
                    <a:pt x="21190" y="11964"/>
                    <a:pt x="21100" y="12045"/>
                    <a:pt x="21010" y="12045"/>
                  </a:cubicBezTo>
                  <a:cubicBezTo>
                    <a:pt x="20920" y="12045"/>
                    <a:pt x="20650" y="11964"/>
                    <a:pt x="20560" y="11964"/>
                  </a:cubicBezTo>
                  <a:cubicBezTo>
                    <a:pt x="20470" y="11964"/>
                    <a:pt x="20290" y="12045"/>
                    <a:pt x="20290" y="12045"/>
                  </a:cubicBezTo>
                  <a:cubicBezTo>
                    <a:pt x="20290" y="12045"/>
                    <a:pt x="20110" y="11964"/>
                    <a:pt x="20020" y="11964"/>
                  </a:cubicBezTo>
                  <a:cubicBezTo>
                    <a:pt x="19930" y="11883"/>
                    <a:pt x="19750" y="11964"/>
                    <a:pt x="19660" y="11964"/>
                  </a:cubicBezTo>
                  <a:cubicBezTo>
                    <a:pt x="19480" y="11964"/>
                    <a:pt x="19390" y="11964"/>
                    <a:pt x="19210" y="11964"/>
                  </a:cubicBezTo>
                  <a:cubicBezTo>
                    <a:pt x="19120" y="11964"/>
                    <a:pt x="19030" y="11964"/>
                    <a:pt x="18940" y="11964"/>
                  </a:cubicBezTo>
                  <a:cubicBezTo>
                    <a:pt x="18850" y="11964"/>
                    <a:pt x="18670" y="11964"/>
                    <a:pt x="18580" y="11964"/>
                  </a:cubicBezTo>
                  <a:cubicBezTo>
                    <a:pt x="18490" y="11964"/>
                    <a:pt x="18310" y="12045"/>
                    <a:pt x="18130" y="12045"/>
                  </a:cubicBezTo>
                  <a:cubicBezTo>
                    <a:pt x="18040" y="12045"/>
                    <a:pt x="17770" y="12125"/>
                    <a:pt x="17680" y="12045"/>
                  </a:cubicBezTo>
                  <a:cubicBezTo>
                    <a:pt x="17500" y="11964"/>
                    <a:pt x="17770" y="11561"/>
                    <a:pt x="17590" y="11480"/>
                  </a:cubicBezTo>
                  <a:cubicBezTo>
                    <a:pt x="17500" y="11480"/>
                    <a:pt x="17320" y="11480"/>
                    <a:pt x="17230" y="11480"/>
                  </a:cubicBezTo>
                  <a:cubicBezTo>
                    <a:pt x="17140" y="11480"/>
                    <a:pt x="16960" y="11642"/>
                    <a:pt x="16870" y="11642"/>
                  </a:cubicBezTo>
                  <a:cubicBezTo>
                    <a:pt x="16780" y="11722"/>
                    <a:pt x="16600" y="12045"/>
                    <a:pt x="16420" y="12045"/>
                  </a:cubicBezTo>
                  <a:cubicBezTo>
                    <a:pt x="16330" y="12045"/>
                    <a:pt x="16150" y="11883"/>
                    <a:pt x="16060" y="11883"/>
                  </a:cubicBezTo>
                  <a:cubicBezTo>
                    <a:pt x="15970" y="11964"/>
                    <a:pt x="15790" y="12125"/>
                    <a:pt x="15700" y="12045"/>
                  </a:cubicBezTo>
                  <a:cubicBezTo>
                    <a:pt x="15610" y="12045"/>
                    <a:pt x="15610" y="11964"/>
                    <a:pt x="15520" y="11964"/>
                  </a:cubicBezTo>
                  <a:cubicBezTo>
                    <a:pt x="15520" y="11964"/>
                    <a:pt x="15340" y="11964"/>
                    <a:pt x="15250" y="11964"/>
                  </a:cubicBezTo>
                  <a:cubicBezTo>
                    <a:pt x="15070" y="11964"/>
                    <a:pt x="14800" y="11964"/>
                    <a:pt x="14620" y="11964"/>
                  </a:cubicBezTo>
                  <a:cubicBezTo>
                    <a:pt x="14440" y="11964"/>
                    <a:pt x="13990" y="11642"/>
                    <a:pt x="13810" y="11642"/>
                  </a:cubicBezTo>
                  <a:cubicBezTo>
                    <a:pt x="13720" y="11722"/>
                    <a:pt x="13450" y="11883"/>
                    <a:pt x="13360" y="11883"/>
                  </a:cubicBezTo>
                  <a:cubicBezTo>
                    <a:pt x="13270" y="11964"/>
                    <a:pt x="13000" y="11803"/>
                    <a:pt x="12910" y="11883"/>
                  </a:cubicBezTo>
                  <a:cubicBezTo>
                    <a:pt x="12640" y="11883"/>
                    <a:pt x="12100" y="11964"/>
                    <a:pt x="12010" y="12206"/>
                  </a:cubicBezTo>
                  <a:cubicBezTo>
                    <a:pt x="11830" y="12448"/>
                    <a:pt x="12370" y="13254"/>
                    <a:pt x="12370" y="13254"/>
                  </a:cubicBezTo>
                  <a:cubicBezTo>
                    <a:pt x="12370" y="13254"/>
                    <a:pt x="11740" y="13495"/>
                    <a:pt x="11470" y="13495"/>
                  </a:cubicBezTo>
                  <a:cubicBezTo>
                    <a:pt x="11380" y="13495"/>
                    <a:pt x="11290" y="13334"/>
                    <a:pt x="11200" y="13334"/>
                  </a:cubicBezTo>
                  <a:cubicBezTo>
                    <a:pt x="11110" y="13254"/>
                    <a:pt x="10750" y="13334"/>
                    <a:pt x="10570" y="13334"/>
                  </a:cubicBezTo>
                  <a:cubicBezTo>
                    <a:pt x="10390" y="13415"/>
                    <a:pt x="9940" y="13737"/>
                    <a:pt x="9850" y="13898"/>
                  </a:cubicBezTo>
                  <a:cubicBezTo>
                    <a:pt x="9760" y="14059"/>
                    <a:pt x="10210" y="14382"/>
                    <a:pt x="10210" y="14543"/>
                  </a:cubicBezTo>
                  <a:cubicBezTo>
                    <a:pt x="10210" y="14704"/>
                    <a:pt x="9850" y="14785"/>
                    <a:pt x="9760" y="14865"/>
                  </a:cubicBezTo>
                  <a:cubicBezTo>
                    <a:pt x="9670" y="15027"/>
                    <a:pt x="9490" y="15188"/>
                    <a:pt x="9400" y="15268"/>
                  </a:cubicBezTo>
                  <a:cubicBezTo>
                    <a:pt x="9310" y="15349"/>
                    <a:pt x="9220" y="15671"/>
                    <a:pt x="9130" y="15752"/>
                  </a:cubicBezTo>
                  <a:cubicBezTo>
                    <a:pt x="9130" y="15913"/>
                    <a:pt x="9040" y="16236"/>
                    <a:pt x="8860" y="16316"/>
                  </a:cubicBezTo>
                  <a:cubicBezTo>
                    <a:pt x="8770" y="16316"/>
                    <a:pt x="8590" y="16316"/>
                    <a:pt x="8590" y="16236"/>
                  </a:cubicBezTo>
                  <a:cubicBezTo>
                    <a:pt x="8500" y="16155"/>
                    <a:pt x="8680" y="15994"/>
                    <a:pt x="8590" y="15913"/>
                  </a:cubicBezTo>
                  <a:cubicBezTo>
                    <a:pt x="8590" y="15752"/>
                    <a:pt x="8320" y="15671"/>
                    <a:pt x="8230" y="15671"/>
                  </a:cubicBezTo>
                  <a:cubicBezTo>
                    <a:pt x="8140" y="15671"/>
                    <a:pt x="8050" y="15833"/>
                    <a:pt x="8050" y="15913"/>
                  </a:cubicBezTo>
                  <a:cubicBezTo>
                    <a:pt x="7870" y="16074"/>
                    <a:pt x="7690" y="16236"/>
                    <a:pt x="7510" y="16316"/>
                  </a:cubicBezTo>
                  <a:cubicBezTo>
                    <a:pt x="7510" y="16397"/>
                    <a:pt x="7330" y="16477"/>
                    <a:pt x="7330" y="16558"/>
                  </a:cubicBezTo>
                  <a:cubicBezTo>
                    <a:pt x="7240" y="16719"/>
                    <a:pt x="7330" y="17203"/>
                    <a:pt x="7240" y="17445"/>
                  </a:cubicBezTo>
                  <a:cubicBezTo>
                    <a:pt x="7240" y="17606"/>
                    <a:pt x="7150" y="17686"/>
                    <a:pt x="7150" y="17767"/>
                  </a:cubicBezTo>
                  <a:cubicBezTo>
                    <a:pt x="7060" y="17848"/>
                    <a:pt x="6970" y="18089"/>
                    <a:pt x="6970" y="18170"/>
                  </a:cubicBezTo>
                  <a:cubicBezTo>
                    <a:pt x="6880" y="18251"/>
                    <a:pt x="6610" y="18331"/>
                    <a:pt x="6610" y="18412"/>
                  </a:cubicBezTo>
                  <a:cubicBezTo>
                    <a:pt x="6520" y="18492"/>
                    <a:pt x="6430" y="18654"/>
                    <a:pt x="6430" y="18815"/>
                  </a:cubicBezTo>
                  <a:cubicBezTo>
                    <a:pt x="6430" y="18895"/>
                    <a:pt x="6340" y="19056"/>
                    <a:pt x="6430" y="19137"/>
                  </a:cubicBezTo>
                  <a:cubicBezTo>
                    <a:pt x="6430" y="19379"/>
                    <a:pt x="6970" y="19782"/>
                    <a:pt x="7060" y="20024"/>
                  </a:cubicBezTo>
                  <a:cubicBezTo>
                    <a:pt x="7060" y="20104"/>
                    <a:pt x="7150" y="20265"/>
                    <a:pt x="7060" y="20265"/>
                  </a:cubicBezTo>
                  <a:cubicBezTo>
                    <a:pt x="7060" y="20427"/>
                    <a:pt x="6790" y="20507"/>
                    <a:pt x="6700" y="20668"/>
                  </a:cubicBezTo>
                  <a:cubicBezTo>
                    <a:pt x="6610" y="20749"/>
                    <a:pt x="6430" y="20991"/>
                    <a:pt x="6430" y="20991"/>
                  </a:cubicBezTo>
                  <a:cubicBezTo>
                    <a:pt x="6430" y="20991"/>
                    <a:pt x="5890" y="21071"/>
                    <a:pt x="5800" y="21071"/>
                  </a:cubicBezTo>
                  <a:cubicBezTo>
                    <a:pt x="5530" y="21152"/>
                    <a:pt x="5080" y="21313"/>
                    <a:pt x="4810" y="21394"/>
                  </a:cubicBezTo>
                  <a:cubicBezTo>
                    <a:pt x="4720" y="21394"/>
                    <a:pt x="4540" y="21555"/>
                    <a:pt x="4360" y="21555"/>
                  </a:cubicBezTo>
                  <a:cubicBezTo>
                    <a:pt x="4180" y="21474"/>
                    <a:pt x="4000" y="20991"/>
                    <a:pt x="3910" y="20830"/>
                  </a:cubicBezTo>
                  <a:cubicBezTo>
                    <a:pt x="3730" y="20668"/>
                    <a:pt x="3460" y="20346"/>
                    <a:pt x="3280" y="20185"/>
                  </a:cubicBezTo>
                  <a:cubicBezTo>
                    <a:pt x="3100" y="20024"/>
                    <a:pt x="2650" y="19621"/>
                    <a:pt x="2380" y="19540"/>
                  </a:cubicBezTo>
                  <a:cubicBezTo>
                    <a:pt x="2200" y="19379"/>
                    <a:pt x="1750" y="19218"/>
                    <a:pt x="1570" y="19056"/>
                  </a:cubicBezTo>
                  <a:cubicBezTo>
                    <a:pt x="1390" y="18976"/>
                    <a:pt x="940" y="18734"/>
                    <a:pt x="760" y="18573"/>
                  </a:cubicBezTo>
                  <a:cubicBezTo>
                    <a:pt x="670" y="18492"/>
                    <a:pt x="580" y="18331"/>
                    <a:pt x="580" y="18251"/>
                  </a:cubicBezTo>
                  <a:cubicBezTo>
                    <a:pt x="490" y="18089"/>
                    <a:pt x="400" y="17928"/>
                    <a:pt x="400" y="17767"/>
                  </a:cubicBezTo>
                  <a:cubicBezTo>
                    <a:pt x="400" y="17606"/>
                    <a:pt x="130" y="17042"/>
                    <a:pt x="310" y="16880"/>
                  </a:cubicBezTo>
                  <a:cubicBezTo>
                    <a:pt x="400" y="16800"/>
                    <a:pt x="760" y="16961"/>
                    <a:pt x="850" y="16880"/>
                  </a:cubicBezTo>
                  <a:cubicBezTo>
                    <a:pt x="940" y="16800"/>
                    <a:pt x="1030" y="16639"/>
                    <a:pt x="1030" y="16558"/>
                  </a:cubicBezTo>
                  <a:cubicBezTo>
                    <a:pt x="1030" y="16397"/>
                    <a:pt x="1030" y="16074"/>
                    <a:pt x="1030" y="15913"/>
                  </a:cubicBezTo>
                  <a:cubicBezTo>
                    <a:pt x="1030" y="15833"/>
                    <a:pt x="940" y="15671"/>
                    <a:pt x="940" y="15591"/>
                  </a:cubicBezTo>
                  <a:cubicBezTo>
                    <a:pt x="850" y="15591"/>
                    <a:pt x="670" y="15510"/>
                    <a:pt x="670" y="15430"/>
                  </a:cubicBezTo>
                  <a:cubicBezTo>
                    <a:pt x="670" y="15268"/>
                    <a:pt x="940" y="15188"/>
                    <a:pt x="1030" y="15107"/>
                  </a:cubicBezTo>
                  <a:cubicBezTo>
                    <a:pt x="1120" y="15107"/>
                    <a:pt x="1390" y="15027"/>
                    <a:pt x="1480" y="14946"/>
                  </a:cubicBezTo>
                  <a:cubicBezTo>
                    <a:pt x="1570" y="14865"/>
                    <a:pt x="1660" y="14785"/>
                    <a:pt x="1750" y="14704"/>
                  </a:cubicBezTo>
                  <a:cubicBezTo>
                    <a:pt x="1840" y="14704"/>
                    <a:pt x="2110" y="14785"/>
                    <a:pt x="2290" y="14785"/>
                  </a:cubicBezTo>
                  <a:cubicBezTo>
                    <a:pt x="2380" y="14704"/>
                    <a:pt x="2560" y="14543"/>
                    <a:pt x="2650" y="14462"/>
                  </a:cubicBezTo>
                  <a:cubicBezTo>
                    <a:pt x="2650" y="14382"/>
                    <a:pt x="2740" y="14301"/>
                    <a:pt x="2740" y="14221"/>
                  </a:cubicBezTo>
                  <a:cubicBezTo>
                    <a:pt x="2830" y="14059"/>
                    <a:pt x="2830" y="13818"/>
                    <a:pt x="2920" y="13737"/>
                  </a:cubicBezTo>
                  <a:cubicBezTo>
                    <a:pt x="2920" y="13576"/>
                    <a:pt x="3100" y="13415"/>
                    <a:pt x="3190" y="13334"/>
                  </a:cubicBezTo>
                  <a:cubicBezTo>
                    <a:pt x="3190" y="13173"/>
                    <a:pt x="3370" y="13012"/>
                    <a:pt x="3370" y="12851"/>
                  </a:cubicBezTo>
                  <a:cubicBezTo>
                    <a:pt x="3460" y="12770"/>
                    <a:pt x="3370" y="12609"/>
                    <a:pt x="3370" y="12528"/>
                  </a:cubicBezTo>
                  <a:cubicBezTo>
                    <a:pt x="3370" y="12448"/>
                    <a:pt x="3190" y="12206"/>
                    <a:pt x="3190" y="12045"/>
                  </a:cubicBezTo>
                  <a:cubicBezTo>
                    <a:pt x="3190" y="11964"/>
                    <a:pt x="3190" y="11803"/>
                    <a:pt x="3100" y="11722"/>
                  </a:cubicBezTo>
                  <a:cubicBezTo>
                    <a:pt x="3010" y="11642"/>
                    <a:pt x="2830" y="11642"/>
                    <a:pt x="2740" y="11561"/>
                  </a:cubicBezTo>
                  <a:cubicBezTo>
                    <a:pt x="2650" y="11561"/>
                    <a:pt x="2380" y="11561"/>
                    <a:pt x="2200" y="11561"/>
                  </a:cubicBezTo>
                  <a:cubicBezTo>
                    <a:pt x="2110" y="11561"/>
                    <a:pt x="1840" y="11642"/>
                    <a:pt x="1750" y="11642"/>
                  </a:cubicBezTo>
                  <a:cubicBezTo>
                    <a:pt x="1660" y="11561"/>
                    <a:pt x="1660" y="11319"/>
                    <a:pt x="1660" y="11239"/>
                  </a:cubicBezTo>
                  <a:cubicBezTo>
                    <a:pt x="1570" y="11077"/>
                    <a:pt x="1570" y="10916"/>
                    <a:pt x="1570" y="10836"/>
                  </a:cubicBezTo>
                  <a:cubicBezTo>
                    <a:pt x="1570" y="10755"/>
                    <a:pt x="1570" y="10594"/>
                    <a:pt x="1480" y="10513"/>
                  </a:cubicBezTo>
                  <a:cubicBezTo>
                    <a:pt x="1390" y="10513"/>
                    <a:pt x="1210" y="10271"/>
                    <a:pt x="1120" y="10191"/>
                  </a:cubicBezTo>
                  <a:cubicBezTo>
                    <a:pt x="1030" y="10110"/>
                    <a:pt x="850" y="10030"/>
                    <a:pt x="850" y="9949"/>
                  </a:cubicBezTo>
                  <a:cubicBezTo>
                    <a:pt x="760" y="9868"/>
                    <a:pt x="940" y="9627"/>
                    <a:pt x="1030" y="9546"/>
                  </a:cubicBezTo>
                  <a:cubicBezTo>
                    <a:pt x="1030" y="9465"/>
                    <a:pt x="1030" y="9143"/>
                    <a:pt x="1030" y="8982"/>
                  </a:cubicBezTo>
                  <a:cubicBezTo>
                    <a:pt x="1030" y="8901"/>
                    <a:pt x="1120" y="8740"/>
                    <a:pt x="1120" y="8659"/>
                  </a:cubicBezTo>
                  <a:cubicBezTo>
                    <a:pt x="1120" y="8579"/>
                    <a:pt x="1120" y="8418"/>
                    <a:pt x="1120" y="8256"/>
                  </a:cubicBezTo>
                  <a:cubicBezTo>
                    <a:pt x="1120" y="8256"/>
                    <a:pt x="1030" y="8095"/>
                    <a:pt x="1030" y="8015"/>
                  </a:cubicBezTo>
                  <a:cubicBezTo>
                    <a:pt x="1030" y="7934"/>
                    <a:pt x="940" y="7612"/>
                    <a:pt x="940" y="7531"/>
                  </a:cubicBezTo>
                  <a:cubicBezTo>
                    <a:pt x="940" y="7451"/>
                    <a:pt x="1030" y="7289"/>
                    <a:pt x="1030" y="7209"/>
                  </a:cubicBezTo>
                  <a:cubicBezTo>
                    <a:pt x="1120" y="7128"/>
                    <a:pt x="1300" y="7048"/>
                    <a:pt x="1390" y="6967"/>
                  </a:cubicBezTo>
                  <a:cubicBezTo>
                    <a:pt x="1390" y="6886"/>
                    <a:pt x="1480" y="6645"/>
                    <a:pt x="1480" y="6645"/>
                  </a:cubicBezTo>
                  <a:cubicBezTo>
                    <a:pt x="1480" y="6483"/>
                    <a:pt x="1390" y="6322"/>
                    <a:pt x="1390" y="6242"/>
                  </a:cubicBezTo>
                  <a:cubicBezTo>
                    <a:pt x="1300" y="6161"/>
                    <a:pt x="1030" y="6000"/>
                    <a:pt x="1030" y="5839"/>
                  </a:cubicBezTo>
                  <a:cubicBezTo>
                    <a:pt x="1030" y="5758"/>
                    <a:pt x="1030" y="5516"/>
                    <a:pt x="1030" y="5436"/>
                  </a:cubicBezTo>
                  <a:cubicBezTo>
                    <a:pt x="1030" y="5274"/>
                    <a:pt x="1120" y="4952"/>
                    <a:pt x="1120" y="4791"/>
                  </a:cubicBezTo>
                  <a:cubicBezTo>
                    <a:pt x="1120" y="4710"/>
                    <a:pt x="1120" y="4549"/>
                    <a:pt x="1030" y="4549"/>
                  </a:cubicBezTo>
                  <a:cubicBezTo>
                    <a:pt x="1030" y="4388"/>
                    <a:pt x="940" y="4307"/>
                    <a:pt x="850" y="4227"/>
                  </a:cubicBezTo>
                  <a:cubicBezTo>
                    <a:pt x="760" y="4146"/>
                    <a:pt x="580" y="3985"/>
                    <a:pt x="580" y="3824"/>
                  </a:cubicBezTo>
                  <a:cubicBezTo>
                    <a:pt x="490" y="3743"/>
                    <a:pt x="220" y="3340"/>
                    <a:pt x="130" y="3179"/>
                  </a:cubicBezTo>
                  <a:cubicBezTo>
                    <a:pt x="130" y="3018"/>
                    <a:pt x="40" y="2776"/>
                    <a:pt x="40" y="2615"/>
                  </a:cubicBezTo>
                  <a:cubicBezTo>
                    <a:pt x="-50" y="2534"/>
                    <a:pt x="40" y="2373"/>
                    <a:pt x="40" y="2292"/>
                  </a:cubicBezTo>
                  <a:cubicBezTo>
                    <a:pt x="40" y="2292"/>
                    <a:pt x="40" y="2212"/>
                    <a:pt x="40" y="2131"/>
                  </a:cubicBezTo>
                  <a:cubicBezTo>
                    <a:pt x="130" y="2051"/>
                    <a:pt x="490" y="2131"/>
                    <a:pt x="670" y="2131"/>
                  </a:cubicBezTo>
                  <a:cubicBezTo>
                    <a:pt x="760" y="2051"/>
                    <a:pt x="850" y="1970"/>
                    <a:pt x="940" y="1889"/>
                  </a:cubicBezTo>
                  <a:cubicBezTo>
                    <a:pt x="1030" y="1889"/>
                    <a:pt x="1120" y="1889"/>
                    <a:pt x="1210" y="1889"/>
                  </a:cubicBezTo>
                  <a:cubicBezTo>
                    <a:pt x="1390" y="1809"/>
                    <a:pt x="1660" y="1809"/>
                    <a:pt x="1840" y="1809"/>
                  </a:cubicBezTo>
                  <a:cubicBezTo>
                    <a:pt x="2020" y="1809"/>
                    <a:pt x="2200" y="1809"/>
                    <a:pt x="2290" y="1889"/>
                  </a:cubicBezTo>
                  <a:cubicBezTo>
                    <a:pt x="2380" y="1889"/>
                    <a:pt x="2560" y="1889"/>
                    <a:pt x="2650" y="1970"/>
                  </a:cubicBezTo>
                  <a:cubicBezTo>
                    <a:pt x="2740" y="1970"/>
                    <a:pt x="3100" y="1970"/>
                    <a:pt x="3190" y="1970"/>
                  </a:cubicBezTo>
                  <a:cubicBezTo>
                    <a:pt x="3190" y="1970"/>
                    <a:pt x="3370" y="1889"/>
                    <a:pt x="3370" y="1889"/>
                  </a:cubicBezTo>
                  <a:cubicBezTo>
                    <a:pt x="3370" y="1889"/>
                    <a:pt x="3460" y="1809"/>
                    <a:pt x="3550" y="1728"/>
                  </a:cubicBezTo>
                  <a:cubicBezTo>
                    <a:pt x="3550" y="1728"/>
                    <a:pt x="3550" y="1648"/>
                    <a:pt x="3640" y="1648"/>
                  </a:cubicBezTo>
                  <a:cubicBezTo>
                    <a:pt x="3640" y="1325"/>
                    <a:pt x="3550" y="761"/>
                    <a:pt x="3640" y="519"/>
                  </a:cubicBezTo>
                  <a:cubicBezTo>
                    <a:pt x="3640" y="439"/>
                    <a:pt x="3550" y="277"/>
                    <a:pt x="3640" y="197"/>
                  </a:cubicBezTo>
                  <a:cubicBezTo>
                    <a:pt x="3640" y="197"/>
                    <a:pt x="3730" y="197"/>
                    <a:pt x="3820" y="197"/>
                  </a:cubicBezTo>
                  <a:cubicBezTo>
                    <a:pt x="3820" y="277"/>
                    <a:pt x="3910" y="358"/>
                    <a:pt x="4000" y="439"/>
                  </a:cubicBezTo>
                  <a:cubicBezTo>
                    <a:pt x="4090" y="439"/>
                    <a:pt x="4180" y="439"/>
                    <a:pt x="4270" y="439"/>
                  </a:cubicBezTo>
                  <a:cubicBezTo>
                    <a:pt x="4270" y="439"/>
                    <a:pt x="4450" y="439"/>
                    <a:pt x="4450" y="439"/>
                  </a:cubicBezTo>
                  <a:cubicBezTo>
                    <a:pt x="4630" y="358"/>
                    <a:pt x="4810" y="277"/>
                    <a:pt x="4900" y="277"/>
                  </a:cubicBezTo>
                  <a:cubicBezTo>
                    <a:pt x="4990" y="277"/>
                    <a:pt x="5080" y="197"/>
                    <a:pt x="5170" y="197"/>
                  </a:cubicBezTo>
                  <a:cubicBezTo>
                    <a:pt x="5260" y="197"/>
                    <a:pt x="5350" y="519"/>
                    <a:pt x="5350" y="519"/>
                  </a:cubicBezTo>
                  <a:cubicBezTo>
                    <a:pt x="5440" y="600"/>
                    <a:pt x="5440" y="761"/>
                    <a:pt x="5440" y="842"/>
                  </a:cubicBezTo>
                  <a:cubicBezTo>
                    <a:pt x="5530" y="922"/>
                    <a:pt x="5440" y="1083"/>
                    <a:pt x="5440" y="1164"/>
                  </a:cubicBezTo>
                  <a:cubicBezTo>
                    <a:pt x="5440" y="1325"/>
                    <a:pt x="5440" y="1567"/>
                    <a:pt x="5440" y="1648"/>
                  </a:cubicBezTo>
                  <a:cubicBezTo>
                    <a:pt x="5440" y="1728"/>
                    <a:pt x="5350" y="1809"/>
                    <a:pt x="5440" y="1809"/>
                  </a:cubicBezTo>
                  <a:cubicBezTo>
                    <a:pt x="5440" y="1889"/>
                    <a:pt x="5620" y="1809"/>
                    <a:pt x="5710" y="1809"/>
                  </a:cubicBezTo>
                  <a:cubicBezTo>
                    <a:pt x="5800" y="1809"/>
                    <a:pt x="5980" y="1889"/>
                    <a:pt x="6070" y="1889"/>
                  </a:cubicBezTo>
                  <a:cubicBezTo>
                    <a:pt x="6160" y="1889"/>
                    <a:pt x="6430" y="1889"/>
                    <a:pt x="6430" y="1809"/>
                  </a:cubicBezTo>
                  <a:cubicBezTo>
                    <a:pt x="6520" y="1809"/>
                    <a:pt x="6790" y="1809"/>
                    <a:pt x="6880" y="1728"/>
                  </a:cubicBezTo>
                  <a:cubicBezTo>
                    <a:pt x="6970" y="1648"/>
                    <a:pt x="6970" y="1486"/>
                    <a:pt x="6970" y="1406"/>
                  </a:cubicBezTo>
                  <a:cubicBezTo>
                    <a:pt x="6970" y="1406"/>
                    <a:pt x="6970" y="1164"/>
                    <a:pt x="7060" y="1164"/>
                  </a:cubicBezTo>
                  <a:cubicBezTo>
                    <a:pt x="7060" y="1083"/>
                    <a:pt x="7150" y="1003"/>
                    <a:pt x="7240" y="1003"/>
                  </a:cubicBezTo>
                  <a:cubicBezTo>
                    <a:pt x="7330" y="1003"/>
                    <a:pt x="7510" y="922"/>
                    <a:pt x="7600" y="922"/>
                  </a:cubicBezTo>
                  <a:cubicBezTo>
                    <a:pt x="7690" y="922"/>
                    <a:pt x="7870" y="922"/>
                    <a:pt x="7960" y="1003"/>
                  </a:cubicBezTo>
                  <a:cubicBezTo>
                    <a:pt x="8050" y="1003"/>
                    <a:pt x="8140" y="1003"/>
                    <a:pt x="8230" y="1003"/>
                  </a:cubicBezTo>
                  <a:cubicBezTo>
                    <a:pt x="8230" y="1003"/>
                    <a:pt x="8230" y="1083"/>
                    <a:pt x="8230" y="1083"/>
                  </a:cubicBezTo>
                  <a:cubicBezTo>
                    <a:pt x="8320" y="1164"/>
                    <a:pt x="8410" y="1325"/>
                    <a:pt x="8410" y="1406"/>
                  </a:cubicBezTo>
                  <a:cubicBezTo>
                    <a:pt x="8410" y="1486"/>
                    <a:pt x="8320" y="1728"/>
                    <a:pt x="8410" y="1809"/>
                  </a:cubicBezTo>
                  <a:cubicBezTo>
                    <a:pt x="8500" y="1889"/>
                    <a:pt x="8680" y="1889"/>
                    <a:pt x="8770" y="1889"/>
                  </a:cubicBezTo>
                  <a:cubicBezTo>
                    <a:pt x="8950" y="1889"/>
                    <a:pt x="9400" y="1809"/>
                    <a:pt x="9580" y="1809"/>
                  </a:cubicBezTo>
                  <a:cubicBezTo>
                    <a:pt x="9760" y="1809"/>
                    <a:pt x="10120" y="1728"/>
                    <a:pt x="10300" y="1728"/>
                  </a:cubicBezTo>
                  <a:cubicBezTo>
                    <a:pt x="10300" y="1728"/>
                    <a:pt x="10480" y="1648"/>
                    <a:pt x="10570" y="1648"/>
                  </a:cubicBezTo>
                  <a:cubicBezTo>
                    <a:pt x="10570" y="1648"/>
                    <a:pt x="10660" y="1809"/>
                    <a:pt x="10570" y="1889"/>
                  </a:cubicBezTo>
                  <a:cubicBezTo>
                    <a:pt x="10570" y="1889"/>
                    <a:pt x="10300" y="1889"/>
                    <a:pt x="10210" y="1970"/>
                  </a:cubicBezTo>
                  <a:cubicBezTo>
                    <a:pt x="10210" y="2051"/>
                    <a:pt x="10210" y="2131"/>
                    <a:pt x="10210" y="2212"/>
                  </a:cubicBezTo>
                  <a:cubicBezTo>
                    <a:pt x="10210" y="2292"/>
                    <a:pt x="10210" y="2373"/>
                    <a:pt x="10210" y="2373"/>
                  </a:cubicBezTo>
                  <a:cubicBezTo>
                    <a:pt x="10300" y="2454"/>
                    <a:pt x="10480" y="2534"/>
                    <a:pt x="10480" y="2534"/>
                  </a:cubicBezTo>
                  <a:cubicBezTo>
                    <a:pt x="10570" y="2615"/>
                    <a:pt x="10750" y="2695"/>
                    <a:pt x="10840" y="2695"/>
                  </a:cubicBezTo>
                  <a:cubicBezTo>
                    <a:pt x="10930" y="2695"/>
                    <a:pt x="11110" y="2615"/>
                    <a:pt x="11110" y="2615"/>
                  </a:cubicBezTo>
                  <a:cubicBezTo>
                    <a:pt x="11200" y="2615"/>
                    <a:pt x="11380" y="2454"/>
                    <a:pt x="11380" y="2373"/>
                  </a:cubicBezTo>
                  <a:cubicBezTo>
                    <a:pt x="11470" y="2373"/>
                    <a:pt x="11560" y="2212"/>
                    <a:pt x="11560" y="2131"/>
                  </a:cubicBezTo>
                  <a:cubicBezTo>
                    <a:pt x="11560" y="2051"/>
                    <a:pt x="11650" y="1889"/>
                    <a:pt x="11650" y="1809"/>
                  </a:cubicBezTo>
                  <a:cubicBezTo>
                    <a:pt x="11650" y="1648"/>
                    <a:pt x="11740" y="1406"/>
                    <a:pt x="11740" y="1325"/>
                  </a:cubicBezTo>
                  <a:cubicBezTo>
                    <a:pt x="11740" y="1245"/>
                    <a:pt x="11830" y="1003"/>
                    <a:pt x="11830" y="922"/>
                  </a:cubicBezTo>
                  <a:cubicBezTo>
                    <a:pt x="11920" y="922"/>
                    <a:pt x="12190" y="842"/>
                    <a:pt x="12280" y="761"/>
                  </a:cubicBezTo>
                  <a:cubicBezTo>
                    <a:pt x="12460" y="600"/>
                    <a:pt x="12640" y="116"/>
                    <a:pt x="12910" y="36"/>
                  </a:cubicBezTo>
                  <a:cubicBezTo>
                    <a:pt x="13000" y="-45"/>
                    <a:pt x="13180" y="36"/>
                    <a:pt x="13270" y="36"/>
                  </a:cubicBezTo>
                  <a:cubicBezTo>
                    <a:pt x="13360" y="36"/>
                    <a:pt x="13630" y="36"/>
                    <a:pt x="13720" y="116"/>
                  </a:cubicBezTo>
                  <a:cubicBezTo>
                    <a:pt x="13810" y="116"/>
                    <a:pt x="13810" y="277"/>
                    <a:pt x="13900" y="358"/>
                  </a:cubicBezTo>
                  <a:cubicBezTo>
                    <a:pt x="13990" y="439"/>
                    <a:pt x="14350" y="439"/>
                    <a:pt x="14530" y="519"/>
                  </a:cubicBezTo>
                  <a:cubicBezTo>
                    <a:pt x="14530" y="519"/>
                    <a:pt x="14530" y="519"/>
                    <a:pt x="14530" y="519"/>
                  </a:cubicBezTo>
                  <a:cubicBezTo>
                    <a:pt x="14620" y="600"/>
                    <a:pt x="14620" y="761"/>
                    <a:pt x="14710" y="842"/>
                  </a:cubicBezTo>
                  <a:cubicBezTo>
                    <a:pt x="14710" y="922"/>
                    <a:pt x="14710" y="1164"/>
                    <a:pt x="14710" y="1245"/>
                  </a:cubicBezTo>
                  <a:cubicBezTo>
                    <a:pt x="14710" y="1406"/>
                    <a:pt x="14800" y="1728"/>
                    <a:pt x="14890" y="1889"/>
                  </a:cubicBezTo>
                  <a:cubicBezTo>
                    <a:pt x="14890" y="2051"/>
                    <a:pt x="15070" y="2534"/>
                    <a:pt x="15160" y="2776"/>
                  </a:cubicBezTo>
                  <a:cubicBezTo>
                    <a:pt x="15250" y="2856"/>
                    <a:pt x="15340" y="3259"/>
                    <a:pt x="15430" y="3421"/>
                  </a:cubicBezTo>
                  <a:cubicBezTo>
                    <a:pt x="15430" y="3582"/>
                    <a:pt x="15520" y="3824"/>
                    <a:pt x="15520" y="3985"/>
                  </a:cubicBezTo>
                  <a:cubicBezTo>
                    <a:pt x="15610" y="4227"/>
                    <a:pt x="15790" y="4549"/>
                    <a:pt x="15880" y="4791"/>
                  </a:cubicBezTo>
                  <a:cubicBezTo>
                    <a:pt x="15880" y="4871"/>
                    <a:pt x="16060" y="5194"/>
                    <a:pt x="16150" y="5274"/>
                  </a:cubicBezTo>
                  <a:cubicBezTo>
                    <a:pt x="16240" y="5436"/>
                    <a:pt x="16330" y="5758"/>
                    <a:pt x="16420" y="5839"/>
                  </a:cubicBezTo>
                  <a:cubicBezTo>
                    <a:pt x="16510" y="5919"/>
                    <a:pt x="16600" y="6161"/>
                    <a:pt x="16690" y="6242"/>
                  </a:cubicBezTo>
                  <a:cubicBezTo>
                    <a:pt x="16690" y="6242"/>
                    <a:pt x="16960" y="6161"/>
                    <a:pt x="17050" y="6161"/>
                  </a:cubicBezTo>
                  <a:cubicBezTo>
                    <a:pt x="17230" y="6161"/>
                    <a:pt x="17590" y="6000"/>
                    <a:pt x="17770" y="6000"/>
                  </a:cubicBezTo>
                  <a:cubicBezTo>
                    <a:pt x="17950" y="5919"/>
                    <a:pt x="18490" y="5758"/>
                    <a:pt x="18490" y="5758"/>
                  </a:cubicBezTo>
                  <a:cubicBezTo>
                    <a:pt x="18490" y="5758"/>
                    <a:pt x="18850" y="6242"/>
                    <a:pt x="18850" y="6403"/>
                  </a:cubicBezTo>
                  <a:cubicBezTo>
                    <a:pt x="18940" y="6483"/>
                    <a:pt x="19120" y="6645"/>
                    <a:pt x="19210" y="6725"/>
                  </a:cubicBezTo>
                  <a:cubicBezTo>
                    <a:pt x="19210" y="6725"/>
                    <a:pt x="19390" y="6806"/>
                    <a:pt x="19480" y="6806"/>
                  </a:cubicBezTo>
                  <a:cubicBezTo>
                    <a:pt x="19570" y="6806"/>
                    <a:pt x="19570" y="6645"/>
                    <a:pt x="19660" y="6645"/>
                  </a:cubicBezTo>
                  <a:cubicBezTo>
                    <a:pt x="19750" y="6645"/>
                    <a:pt x="19750" y="6564"/>
                    <a:pt x="19840" y="6645"/>
                  </a:cubicBezTo>
                  <a:cubicBezTo>
                    <a:pt x="19840" y="6645"/>
                    <a:pt x="19930" y="6725"/>
                    <a:pt x="19930" y="6806"/>
                  </a:cubicBezTo>
                  <a:cubicBezTo>
                    <a:pt x="19930" y="6886"/>
                    <a:pt x="19930" y="7209"/>
                    <a:pt x="19930" y="7209"/>
                  </a:cubicBezTo>
                  <a:cubicBezTo>
                    <a:pt x="19930" y="7209"/>
                    <a:pt x="19750" y="7289"/>
                    <a:pt x="19660" y="7370"/>
                  </a:cubicBezTo>
                  <a:cubicBezTo>
                    <a:pt x="19570" y="7370"/>
                    <a:pt x="19480" y="7451"/>
                    <a:pt x="19390" y="7531"/>
                  </a:cubicBezTo>
                  <a:cubicBezTo>
                    <a:pt x="19210" y="7612"/>
                    <a:pt x="18940" y="8015"/>
                    <a:pt x="18850" y="8176"/>
                  </a:cubicBezTo>
                  <a:cubicBezTo>
                    <a:pt x="18760" y="8256"/>
                    <a:pt x="18400" y="8418"/>
                    <a:pt x="18310" y="8579"/>
                  </a:cubicBezTo>
                  <a:cubicBezTo>
                    <a:pt x="18310" y="8579"/>
                    <a:pt x="18310" y="8659"/>
                    <a:pt x="18310" y="8659"/>
                  </a:cubicBezTo>
                  <a:cubicBezTo>
                    <a:pt x="18310" y="8740"/>
                    <a:pt x="18220" y="8901"/>
                    <a:pt x="18130" y="8982"/>
                  </a:cubicBezTo>
                  <a:cubicBezTo>
                    <a:pt x="18130" y="9062"/>
                    <a:pt x="18040" y="9143"/>
                    <a:pt x="17950" y="9224"/>
                  </a:cubicBezTo>
                  <a:cubicBezTo>
                    <a:pt x="17860" y="9224"/>
                    <a:pt x="17770" y="9304"/>
                    <a:pt x="17770" y="9385"/>
                  </a:cubicBezTo>
                  <a:cubicBezTo>
                    <a:pt x="17770" y="9465"/>
                    <a:pt x="17770" y="9465"/>
                    <a:pt x="17770" y="9546"/>
                  </a:cubicBezTo>
                  <a:cubicBezTo>
                    <a:pt x="17860" y="9546"/>
                    <a:pt x="18040" y="9627"/>
                    <a:pt x="18130" y="9707"/>
                  </a:cubicBezTo>
                  <a:cubicBezTo>
                    <a:pt x="18310" y="9707"/>
                    <a:pt x="18580" y="9788"/>
                    <a:pt x="18760" y="9788"/>
                  </a:cubicBezTo>
                  <a:cubicBezTo>
                    <a:pt x="18850" y="9868"/>
                    <a:pt x="19030" y="9868"/>
                    <a:pt x="19210" y="9868"/>
                  </a:cubicBezTo>
                  <a:cubicBezTo>
                    <a:pt x="19300" y="9949"/>
                    <a:pt x="19390" y="9868"/>
                    <a:pt x="19570" y="9868"/>
                  </a:cubicBezTo>
                  <a:cubicBezTo>
                    <a:pt x="19570" y="9868"/>
                    <a:pt x="19660" y="9868"/>
                    <a:pt x="19750" y="9868"/>
                  </a:cubicBezTo>
                  <a:cubicBezTo>
                    <a:pt x="19840" y="9868"/>
                    <a:pt x="19930" y="9868"/>
                    <a:pt x="20020" y="9868"/>
                  </a:cubicBezTo>
                  <a:cubicBezTo>
                    <a:pt x="20020" y="9949"/>
                    <a:pt x="20200" y="10110"/>
                    <a:pt x="20200" y="10191"/>
                  </a:cubicBezTo>
                  <a:cubicBezTo>
                    <a:pt x="20380" y="10271"/>
                    <a:pt x="20560" y="10433"/>
                    <a:pt x="20650" y="10513"/>
                  </a:cubicBezTo>
                  <a:cubicBezTo>
                    <a:pt x="20740" y="10513"/>
                    <a:pt x="20830" y="10674"/>
                    <a:pt x="20920" y="10755"/>
                  </a:cubicBezTo>
                  <a:cubicBezTo>
                    <a:pt x="21010" y="10755"/>
                    <a:pt x="21010" y="10836"/>
                    <a:pt x="21100" y="10916"/>
                  </a:cubicBezTo>
                  <a:cubicBezTo>
                    <a:pt x="21190" y="10916"/>
                    <a:pt x="21370" y="10916"/>
                    <a:pt x="21370" y="109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2" name="Google Shape;4962;g21c91014dda_0_4965"/>
            <p:cNvSpPr/>
            <p:nvPr/>
          </p:nvSpPr>
          <p:spPr>
            <a:xfrm>
              <a:off x="4244488" y="687529"/>
              <a:ext cx="1697814" cy="1715800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21600" y="13374"/>
                  </a:moveTo>
                  <a:cubicBezTo>
                    <a:pt x="21600" y="13458"/>
                    <a:pt x="21431" y="13626"/>
                    <a:pt x="21346" y="13793"/>
                  </a:cubicBezTo>
                  <a:cubicBezTo>
                    <a:pt x="21261" y="13877"/>
                    <a:pt x="21176" y="14128"/>
                    <a:pt x="21092" y="14212"/>
                  </a:cubicBezTo>
                  <a:cubicBezTo>
                    <a:pt x="21092" y="14295"/>
                    <a:pt x="20922" y="14463"/>
                    <a:pt x="20753" y="14546"/>
                  </a:cubicBezTo>
                  <a:cubicBezTo>
                    <a:pt x="20668" y="14630"/>
                    <a:pt x="20584" y="14714"/>
                    <a:pt x="20499" y="14714"/>
                  </a:cubicBezTo>
                  <a:cubicBezTo>
                    <a:pt x="20329" y="14714"/>
                    <a:pt x="20075" y="14714"/>
                    <a:pt x="19991" y="14798"/>
                  </a:cubicBezTo>
                  <a:cubicBezTo>
                    <a:pt x="19991" y="14881"/>
                    <a:pt x="20160" y="15049"/>
                    <a:pt x="20245" y="15132"/>
                  </a:cubicBezTo>
                  <a:cubicBezTo>
                    <a:pt x="20329" y="15216"/>
                    <a:pt x="20329" y="15467"/>
                    <a:pt x="20414" y="15551"/>
                  </a:cubicBezTo>
                  <a:cubicBezTo>
                    <a:pt x="20414" y="15635"/>
                    <a:pt x="20414" y="15719"/>
                    <a:pt x="20499" y="15802"/>
                  </a:cubicBezTo>
                  <a:cubicBezTo>
                    <a:pt x="20499" y="15970"/>
                    <a:pt x="20584" y="16053"/>
                    <a:pt x="20584" y="16221"/>
                  </a:cubicBezTo>
                  <a:cubicBezTo>
                    <a:pt x="20668" y="16388"/>
                    <a:pt x="20668" y="16639"/>
                    <a:pt x="20668" y="16639"/>
                  </a:cubicBezTo>
                  <a:cubicBezTo>
                    <a:pt x="20668" y="16639"/>
                    <a:pt x="20499" y="16891"/>
                    <a:pt x="20499" y="16974"/>
                  </a:cubicBezTo>
                  <a:cubicBezTo>
                    <a:pt x="20414" y="17058"/>
                    <a:pt x="20329" y="17226"/>
                    <a:pt x="20329" y="17393"/>
                  </a:cubicBezTo>
                  <a:cubicBezTo>
                    <a:pt x="20329" y="17477"/>
                    <a:pt x="20499" y="17728"/>
                    <a:pt x="20584" y="17895"/>
                  </a:cubicBezTo>
                  <a:cubicBezTo>
                    <a:pt x="20584" y="17979"/>
                    <a:pt x="20584" y="18063"/>
                    <a:pt x="20668" y="18146"/>
                  </a:cubicBezTo>
                  <a:cubicBezTo>
                    <a:pt x="20668" y="18314"/>
                    <a:pt x="20668" y="18481"/>
                    <a:pt x="20668" y="18649"/>
                  </a:cubicBezTo>
                  <a:cubicBezTo>
                    <a:pt x="20668" y="18816"/>
                    <a:pt x="20668" y="18984"/>
                    <a:pt x="20668" y="19235"/>
                  </a:cubicBezTo>
                  <a:cubicBezTo>
                    <a:pt x="20668" y="19319"/>
                    <a:pt x="20753" y="19486"/>
                    <a:pt x="20838" y="19570"/>
                  </a:cubicBezTo>
                  <a:cubicBezTo>
                    <a:pt x="20838" y="19653"/>
                    <a:pt x="20838" y="19821"/>
                    <a:pt x="20922" y="19988"/>
                  </a:cubicBezTo>
                  <a:cubicBezTo>
                    <a:pt x="20922" y="20072"/>
                    <a:pt x="21092" y="20156"/>
                    <a:pt x="21092" y="20239"/>
                  </a:cubicBezTo>
                  <a:cubicBezTo>
                    <a:pt x="21092" y="20407"/>
                    <a:pt x="20922" y="20491"/>
                    <a:pt x="20922" y="20574"/>
                  </a:cubicBezTo>
                  <a:cubicBezTo>
                    <a:pt x="20838" y="20742"/>
                    <a:pt x="20838" y="21160"/>
                    <a:pt x="20838" y="21160"/>
                  </a:cubicBezTo>
                  <a:cubicBezTo>
                    <a:pt x="20838" y="21160"/>
                    <a:pt x="20329" y="21328"/>
                    <a:pt x="20160" y="21412"/>
                  </a:cubicBezTo>
                  <a:cubicBezTo>
                    <a:pt x="19991" y="21412"/>
                    <a:pt x="19567" y="21495"/>
                    <a:pt x="19398" y="21495"/>
                  </a:cubicBezTo>
                  <a:cubicBezTo>
                    <a:pt x="19313" y="21579"/>
                    <a:pt x="19144" y="21579"/>
                    <a:pt x="19059" y="21579"/>
                  </a:cubicBezTo>
                  <a:cubicBezTo>
                    <a:pt x="18974" y="21579"/>
                    <a:pt x="18889" y="21328"/>
                    <a:pt x="18889" y="21244"/>
                  </a:cubicBezTo>
                  <a:cubicBezTo>
                    <a:pt x="18805" y="21077"/>
                    <a:pt x="18635" y="20826"/>
                    <a:pt x="18551" y="20658"/>
                  </a:cubicBezTo>
                  <a:cubicBezTo>
                    <a:pt x="18466" y="20491"/>
                    <a:pt x="18381" y="20239"/>
                    <a:pt x="18296" y="20072"/>
                  </a:cubicBezTo>
                  <a:cubicBezTo>
                    <a:pt x="18212" y="19905"/>
                    <a:pt x="18042" y="19486"/>
                    <a:pt x="17958" y="19319"/>
                  </a:cubicBezTo>
                  <a:cubicBezTo>
                    <a:pt x="17958" y="19151"/>
                    <a:pt x="17958" y="18900"/>
                    <a:pt x="17873" y="18732"/>
                  </a:cubicBezTo>
                  <a:cubicBezTo>
                    <a:pt x="17873" y="18481"/>
                    <a:pt x="17704" y="18146"/>
                    <a:pt x="17619" y="17979"/>
                  </a:cubicBezTo>
                  <a:cubicBezTo>
                    <a:pt x="17534" y="17812"/>
                    <a:pt x="17449" y="17309"/>
                    <a:pt x="17365" y="17058"/>
                  </a:cubicBezTo>
                  <a:cubicBezTo>
                    <a:pt x="17365" y="16974"/>
                    <a:pt x="17280" y="16639"/>
                    <a:pt x="17195" y="16472"/>
                  </a:cubicBezTo>
                  <a:cubicBezTo>
                    <a:pt x="17195" y="16388"/>
                    <a:pt x="17195" y="16137"/>
                    <a:pt x="17195" y="15970"/>
                  </a:cubicBezTo>
                  <a:cubicBezTo>
                    <a:pt x="17195" y="15970"/>
                    <a:pt x="17111" y="15802"/>
                    <a:pt x="17111" y="15719"/>
                  </a:cubicBezTo>
                  <a:cubicBezTo>
                    <a:pt x="17111" y="15719"/>
                    <a:pt x="17026" y="15635"/>
                    <a:pt x="17026" y="15635"/>
                  </a:cubicBezTo>
                  <a:cubicBezTo>
                    <a:pt x="16856" y="15551"/>
                    <a:pt x="16518" y="15551"/>
                    <a:pt x="16433" y="15467"/>
                  </a:cubicBezTo>
                  <a:cubicBezTo>
                    <a:pt x="16348" y="15467"/>
                    <a:pt x="16348" y="15300"/>
                    <a:pt x="16348" y="15300"/>
                  </a:cubicBezTo>
                  <a:cubicBezTo>
                    <a:pt x="16179" y="15216"/>
                    <a:pt x="15925" y="15132"/>
                    <a:pt x="15840" y="15132"/>
                  </a:cubicBezTo>
                  <a:cubicBezTo>
                    <a:pt x="15755" y="15132"/>
                    <a:pt x="15586" y="15132"/>
                    <a:pt x="15501" y="15132"/>
                  </a:cubicBezTo>
                  <a:cubicBezTo>
                    <a:pt x="15332" y="15300"/>
                    <a:pt x="15078" y="15802"/>
                    <a:pt x="14908" y="15970"/>
                  </a:cubicBezTo>
                  <a:cubicBezTo>
                    <a:pt x="14824" y="15970"/>
                    <a:pt x="14654" y="16053"/>
                    <a:pt x="14569" y="16137"/>
                  </a:cubicBezTo>
                  <a:cubicBezTo>
                    <a:pt x="14485" y="16221"/>
                    <a:pt x="14400" y="16472"/>
                    <a:pt x="14400" y="16472"/>
                  </a:cubicBezTo>
                  <a:cubicBezTo>
                    <a:pt x="14400" y="16639"/>
                    <a:pt x="14315" y="16891"/>
                    <a:pt x="14315" y="17058"/>
                  </a:cubicBezTo>
                  <a:cubicBezTo>
                    <a:pt x="14315" y="17142"/>
                    <a:pt x="14315" y="17309"/>
                    <a:pt x="14315" y="17393"/>
                  </a:cubicBezTo>
                  <a:cubicBezTo>
                    <a:pt x="14231" y="17477"/>
                    <a:pt x="14146" y="17560"/>
                    <a:pt x="14146" y="17644"/>
                  </a:cubicBezTo>
                  <a:cubicBezTo>
                    <a:pt x="14061" y="17728"/>
                    <a:pt x="13892" y="17895"/>
                    <a:pt x="13807" y="17895"/>
                  </a:cubicBezTo>
                  <a:cubicBezTo>
                    <a:pt x="13807" y="17895"/>
                    <a:pt x="13638" y="17979"/>
                    <a:pt x="13553" y="17979"/>
                  </a:cubicBezTo>
                  <a:cubicBezTo>
                    <a:pt x="13468" y="17979"/>
                    <a:pt x="13299" y="17895"/>
                    <a:pt x="13214" y="17812"/>
                  </a:cubicBezTo>
                  <a:cubicBezTo>
                    <a:pt x="13214" y="17812"/>
                    <a:pt x="13045" y="17728"/>
                    <a:pt x="13045" y="17644"/>
                  </a:cubicBezTo>
                  <a:cubicBezTo>
                    <a:pt x="13045" y="17560"/>
                    <a:pt x="12960" y="17477"/>
                    <a:pt x="12960" y="17477"/>
                  </a:cubicBezTo>
                  <a:cubicBezTo>
                    <a:pt x="12960" y="17393"/>
                    <a:pt x="12960" y="17309"/>
                    <a:pt x="12960" y="17226"/>
                  </a:cubicBezTo>
                  <a:cubicBezTo>
                    <a:pt x="13045" y="17142"/>
                    <a:pt x="13299" y="17142"/>
                    <a:pt x="13299" y="17058"/>
                  </a:cubicBezTo>
                  <a:cubicBezTo>
                    <a:pt x="13384" y="17058"/>
                    <a:pt x="13299" y="16891"/>
                    <a:pt x="13299" y="16891"/>
                  </a:cubicBezTo>
                  <a:cubicBezTo>
                    <a:pt x="13214" y="16891"/>
                    <a:pt x="13129" y="16974"/>
                    <a:pt x="13045" y="16974"/>
                  </a:cubicBezTo>
                  <a:cubicBezTo>
                    <a:pt x="12875" y="16974"/>
                    <a:pt x="12536" y="16974"/>
                    <a:pt x="12367" y="16974"/>
                  </a:cubicBezTo>
                  <a:cubicBezTo>
                    <a:pt x="12198" y="17058"/>
                    <a:pt x="11774" y="17058"/>
                    <a:pt x="11689" y="17058"/>
                  </a:cubicBezTo>
                  <a:cubicBezTo>
                    <a:pt x="11520" y="17058"/>
                    <a:pt x="11351" y="17058"/>
                    <a:pt x="11266" y="16974"/>
                  </a:cubicBezTo>
                  <a:cubicBezTo>
                    <a:pt x="11181" y="16974"/>
                    <a:pt x="11266" y="16723"/>
                    <a:pt x="11266" y="16639"/>
                  </a:cubicBezTo>
                  <a:cubicBezTo>
                    <a:pt x="11266" y="16556"/>
                    <a:pt x="11181" y="16388"/>
                    <a:pt x="11096" y="16305"/>
                  </a:cubicBezTo>
                  <a:cubicBezTo>
                    <a:pt x="11096" y="16305"/>
                    <a:pt x="11096" y="16221"/>
                    <a:pt x="11096" y="16221"/>
                  </a:cubicBezTo>
                  <a:cubicBezTo>
                    <a:pt x="11096" y="16221"/>
                    <a:pt x="10927" y="16221"/>
                    <a:pt x="10842" y="16221"/>
                  </a:cubicBezTo>
                  <a:cubicBezTo>
                    <a:pt x="10758" y="16137"/>
                    <a:pt x="10588" y="16137"/>
                    <a:pt x="10504" y="16137"/>
                  </a:cubicBezTo>
                  <a:cubicBezTo>
                    <a:pt x="10419" y="16137"/>
                    <a:pt x="10249" y="16221"/>
                    <a:pt x="10165" y="16221"/>
                  </a:cubicBezTo>
                  <a:cubicBezTo>
                    <a:pt x="10080" y="16221"/>
                    <a:pt x="10080" y="16305"/>
                    <a:pt x="9995" y="16388"/>
                  </a:cubicBezTo>
                  <a:cubicBezTo>
                    <a:pt x="9995" y="16388"/>
                    <a:pt x="9995" y="16556"/>
                    <a:pt x="9911" y="16639"/>
                  </a:cubicBezTo>
                  <a:cubicBezTo>
                    <a:pt x="9911" y="16723"/>
                    <a:pt x="9911" y="16891"/>
                    <a:pt x="9826" y="16974"/>
                  </a:cubicBezTo>
                  <a:cubicBezTo>
                    <a:pt x="9741" y="16974"/>
                    <a:pt x="9572" y="17058"/>
                    <a:pt x="9487" y="17058"/>
                  </a:cubicBezTo>
                  <a:cubicBezTo>
                    <a:pt x="9402" y="17058"/>
                    <a:pt x="9148" y="17058"/>
                    <a:pt x="9064" y="17058"/>
                  </a:cubicBezTo>
                  <a:cubicBezTo>
                    <a:pt x="9064" y="17058"/>
                    <a:pt x="8809" y="17058"/>
                    <a:pt x="8725" y="17058"/>
                  </a:cubicBezTo>
                  <a:cubicBezTo>
                    <a:pt x="8640" y="17058"/>
                    <a:pt x="8471" y="17142"/>
                    <a:pt x="8471" y="17058"/>
                  </a:cubicBezTo>
                  <a:cubicBezTo>
                    <a:pt x="8471" y="16974"/>
                    <a:pt x="8471" y="16974"/>
                    <a:pt x="8471" y="16891"/>
                  </a:cubicBezTo>
                  <a:cubicBezTo>
                    <a:pt x="8471" y="16807"/>
                    <a:pt x="8471" y="16472"/>
                    <a:pt x="8471" y="16388"/>
                  </a:cubicBezTo>
                  <a:cubicBezTo>
                    <a:pt x="8471" y="16305"/>
                    <a:pt x="8555" y="16137"/>
                    <a:pt x="8471" y="15970"/>
                  </a:cubicBezTo>
                  <a:cubicBezTo>
                    <a:pt x="8471" y="15970"/>
                    <a:pt x="8471" y="15802"/>
                    <a:pt x="8471" y="15719"/>
                  </a:cubicBezTo>
                  <a:cubicBezTo>
                    <a:pt x="8386" y="15635"/>
                    <a:pt x="8301" y="15384"/>
                    <a:pt x="8216" y="15384"/>
                  </a:cubicBezTo>
                  <a:cubicBezTo>
                    <a:pt x="8132" y="15384"/>
                    <a:pt x="8047" y="15467"/>
                    <a:pt x="7962" y="15467"/>
                  </a:cubicBezTo>
                  <a:cubicBezTo>
                    <a:pt x="7878" y="15467"/>
                    <a:pt x="7708" y="15551"/>
                    <a:pt x="7539" y="15551"/>
                  </a:cubicBezTo>
                  <a:cubicBezTo>
                    <a:pt x="7539" y="15551"/>
                    <a:pt x="7454" y="15551"/>
                    <a:pt x="7369" y="15551"/>
                  </a:cubicBezTo>
                  <a:cubicBezTo>
                    <a:pt x="7285" y="15551"/>
                    <a:pt x="7200" y="15551"/>
                    <a:pt x="7115" y="15551"/>
                  </a:cubicBezTo>
                  <a:cubicBezTo>
                    <a:pt x="7031" y="15551"/>
                    <a:pt x="6946" y="15467"/>
                    <a:pt x="6946" y="15384"/>
                  </a:cubicBezTo>
                  <a:cubicBezTo>
                    <a:pt x="6946" y="15384"/>
                    <a:pt x="6776" y="15384"/>
                    <a:pt x="6776" y="15384"/>
                  </a:cubicBezTo>
                  <a:cubicBezTo>
                    <a:pt x="6692" y="15467"/>
                    <a:pt x="6776" y="15551"/>
                    <a:pt x="6776" y="15635"/>
                  </a:cubicBezTo>
                  <a:cubicBezTo>
                    <a:pt x="6692" y="15970"/>
                    <a:pt x="6776" y="16556"/>
                    <a:pt x="6776" y="16891"/>
                  </a:cubicBezTo>
                  <a:cubicBezTo>
                    <a:pt x="6692" y="16891"/>
                    <a:pt x="6692" y="16974"/>
                    <a:pt x="6692" y="16974"/>
                  </a:cubicBezTo>
                  <a:cubicBezTo>
                    <a:pt x="6607" y="16974"/>
                    <a:pt x="6522" y="17058"/>
                    <a:pt x="6522" y="17142"/>
                  </a:cubicBezTo>
                  <a:cubicBezTo>
                    <a:pt x="6522" y="17142"/>
                    <a:pt x="6438" y="17226"/>
                    <a:pt x="6353" y="17226"/>
                  </a:cubicBezTo>
                  <a:cubicBezTo>
                    <a:pt x="6268" y="17226"/>
                    <a:pt x="5929" y="17226"/>
                    <a:pt x="5845" y="17226"/>
                  </a:cubicBezTo>
                  <a:cubicBezTo>
                    <a:pt x="5760" y="17142"/>
                    <a:pt x="5591" y="17058"/>
                    <a:pt x="5506" y="17058"/>
                  </a:cubicBezTo>
                  <a:cubicBezTo>
                    <a:pt x="5421" y="17058"/>
                    <a:pt x="5252" y="16974"/>
                    <a:pt x="5082" y="16974"/>
                  </a:cubicBezTo>
                  <a:cubicBezTo>
                    <a:pt x="4913" y="16974"/>
                    <a:pt x="4659" y="17058"/>
                    <a:pt x="4489" y="17058"/>
                  </a:cubicBezTo>
                  <a:cubicBezTo>
                    <a:pt x="4405" y="17058"/>
                    <a:pt x="4320" y="17142"/>
                    <a:pt x="4235" y="17142"/>
                  </a:cubicBezTo>
                  <a:cubicBezTo>
                    <a:pt x="4151" y="17226"/>
                    <a:pt x="4066" y="17309"/>
                    <a:pt x="3981" y="17393"/>
                  </a:cubicBezTo>
                  <a:cubicBezTo>
                    <a:pt x="3812" y="17393"/>
                    <a:pt x="3473" y="17477"/>
                    <a:pt x="3388" y="17393"/>
                  </a:cubicBezTo>
                  <a:cubicBezTo>
                    <a:pt x="3304" y="17309"/>
                    <a:pt x="3304" y="17058"/>
                    <a:pt x="3304" y="16974"/>
                  </a:cubicBezTo>
                  <a:cubicBezTo>
                    <a:pt x="3304" y="16723"/>
                    <a:pt x="3304" y="16388"/>
                    <a:pt x="3304" y="16221"/>
                  </a:cubicBezTo>
                  <a:cubicBezTo>
                    <a:pt x="3304" y="16053"/>
                    <a:pt x="3388" y="15886"/>
                    <a:pt x="3388" y="15719"/>
                  </a:cubicBezTo>
                  <a:cubicBezTo>
                    <a:pt x="3473" y="15719"/>
                    <a:pt x="3473" y="15635"/>
                    <a:pt x="3473" y="15551"/>
                  </a:cubicBezTo>
                  <a:cubicBezTo>
                    <a:pt x="3558" y="15467"/>
                    <a:pt x="3727" y="15384"/>
                    <a:pt x="3812" y="15300"/>
                  </a:cubicBezTo>
                  <a:cubicBezTo>
                    <a:pt x="3896" y="15132"/>
                    <a:pt x="3981" y="14965"/>
                    <a:pt x="4151" y="14798"/>
                  </a:cubicBezTo>
                  <a:cubicBezTo>
                    <a:pt x="4151" y="14714"/>
                    <a:pt x="4235" y="14546"/>
                    <a:pt x="4320" y="14463"/>
                  </a:cubicBezTo>
                  <a:cubicBezTo>
                    <a:pt x="4320" y="14379"/>
                    <a:pt x="4489" y="14295"/>
                    <a:pt x="4574" y="14128"/>
                  </a:cubicBezTo>
                  <a:cubicBezTo>
                    <a:pt x="4574" y="14128"/>
                    <a:pt x="4659" y="13960"/>
                    <a:pt x="4659" y="13960"/>
                  </a:cubicBezTo>
                  <a:cubicBezTo>
                    <a:pt x="4744" y="13877"/>
                    <a:pt x="4913" y="13793"/>
                    <a:pt x="4998" y="13626"/>
                  </a:cubicBezTo>
                  <a:cubicBezTo>
                    <a:pt x="5082" y="13542"/>
                    <a:pt x="5167" y="13458"/>
                    <a:pt x="5167" y="13291"/>
                  </a:cubicBezTo>
                  <a:cubicBezTo>
                    <a:pt x="5252" y="13207"/>
                    <a:pt x="5082" y="12956"/>
                    <a:pt x="5082" y="12872"/>
                  </a:cubicBezTo>
                  <a:cubicBezTo>
                    <a:pt x="5082" y="12788"/>
                    <a:pt x="5082" y="12621"/>
                    <a:pt x="5167" y="12537"/>
                  </a:cubicBezTo>
                  <a:cubicBezTo>
                    <a:pt x="5252" y="12537"/>
                    <a:pt x="5336" y="12705"/>
                    <a:pt x="5421" y="12788"/>
                  </a:cubicBezTo>
                  <a:cubicBezTo>
                    <a:pt x="5506" y="12788"/>
                    <a:pt x="5675" y="12956"/>
                    <a:pt x="5760" y="12956"/>
                  </a:cubicBezTo>
                  <a:cubicBezTo>
                    <a:pt x="5845" y="12956"/>
                    <a:pt x="5929" y="13039"/>
                    <a:pt x="6014" y="13039"/>
                  </a:cubicBezTo>
                  <a:cubicBezTo>
                    <a:pt x="6184" y="13123"/>
                    <a:pt x="6353" y="13123"/>
                    <a:pt x="6438" y="13207"/>
                  </a:cubicBezTo>
                  <a:cubicBezTo>
                    <a:pt x="6692" y="13207"/>
                    <a:pt x="7031" y="13207"/>
                    <a:pt x="7285" y="13207"/>
                  </a:cubicBezTo>
                  <a:cubicBezTo>
                    <a:pt x="7369" y="13291"/>
                    <a:pt x="7624" y="13291"/>
                    <a:pt x="7793" y="13291"/>
                  </a:cubicBezTo>
                  <a:cubicBezTo>
                    <a:pt x="7878" y="13291"/>
                    <a:pt x="7962" y="13291"/>
                    <a:pt x="7962" y="13207"/>
                  </a:cubicBezTo>
                  <a:cubicBezTo>
                    <a:pt x="8047" y="13207"/>
                    <a:pt x="8132" y="13207"/>
                    <a:pt x="8216" y="13207"/>
                  </a:cubicBezTo>
                  <a:cubicBezTo>
                    <a:pt x="8216" y="13123"/>
                    <a:pt x="8301" y="12956"/>
                    <a:pt x="8386" y="12956"/>
                  </a:cubicBezTo>
                  <a:cubicBezTo>
                    <a:pt x="8386" y="12872"/>
                    <a:pt x="8471" y="12537"/>
                    <a:pt x="8471" y="12453"/>
                  </a:cubicBezTo>
                  <a:cubicBezTo>
                    <a:pt x="8555" y="12286"/>
                    <a:pt x="8640" y="11951"/>
                    <a:pt x="8725" y="11700"/>
                  </a:cubicBezTo>
                  <a:cubicBezTo>
                    <a:pt x="8809" y="11616"/>
                    <a:pt x="8979" y="11365"/>
                    <a:pt x="9064" y="11198"/>
                  </a:cubicBezTo>
                  <a:cubicBezTo>
                    <a:pt x="9064" y="11030"/>
                    <a:pt x="9233" y="10779"/>
                    <a:pt x="9233" y="10612"/>
                  </a:cubicBezTo>
                  <a:cubicBezTo>
                    <a:pt x="9318" y="10528"/>
                    <a:pt x="9233" y="10360"/>
                    <a:pt x="9233" y="10277"/>
                  </a:cubicBezTo>
                  <a:cubicBezTo>
                    <a:pt x="9148" y="10193"/>
                    <a:pt x="8979" y="10026"/>
                    <a:pt x="8809" y="9942"/>
                  </a:cubicBezTo>
                  <a:cubicBezTo>
                    <a:pt x="8725" y="9942"/>
                    <a:pt x="8555" y="9942"/>
                    <a:pt x="8471" y="9942"/>
                  </a:cubicBezTo>
                  <a:cubicBezTo>
                    <a:pt x="8471" y="9858"/>
                    <a:pt x="8301" y="9858"/>
                    <a:pt x="8301" y="9774"/>
                  </a:cubicBezTo>
                  <a:cubicBezTo>
                    <a:pt x="8216" y="9774"/>
                    <a:pt x="8047" y="9691"/>
                    <a:pt x="7962" y="9607"/>
                  </a:cubicBezTo>
                  <a:cubicBezTo>
                    <a:pt x="7878" y="9523"/>
                    <a:pt x="7624" y="9439"/>
                    <a:pt x="7539" y="9439"/>
                  </a:cubicBezTo>
                  <a:cubicBezTo>
                    <a:pt x="7454" y="9356"/>
                    <a:pt x="7285" y="9188"/>
                    <a:pt x="7285" y="9105"/>
                  </a:cubicBezTo>
                  <a:cubicBezTo>
                    <a:pt x="7285" y="9021"/>
                    <a:pt x="7539" y="9021"/>
                    <a:pt x="7624" y="8937"/>
                  </a:cubicBezTo>
                  <a:cubicBezTo>
                    <a:pt x="7624" y="8853"/>
                    <a:pt x="7624" y="8686"/>
                    <a:pt x="7624" y="8602"/>
                  </a:cubicBezTo>
                  <a:cubicBezTo>
                    <a:pt x="7539" y="8519"/>
                    <a:pt x="7539" y="8267"/>
                    <a:pt x="7454" y="8184"/>
                  </a:cubicBezTo>
                  <a:cubicBezTo>
                    <a:pt x="7454" y="8100"/>
                    <a:pt x="7369" y="8184"/>
                    <a:pt x="7285" y="8100"/>
                  </a:cubicBezTo>
                  <a:cubicBezTo>
                    <a:pt x="7200" y="8016"/>
                    <a:pt x="7200" y="7932"/>
                    <a:pt x="7200" y="7849"/>
                  </a:cubicBezTo>
                  <a:cubicBezTo>
                    <a:pt x="7200" y="7765"/>
                    <a:pt x="7200" y="7598"/>
                    <a:pt x="7200" y="7514"/>
                  </a:cubicBezTo>
                  <a:cubicBezTo>
                    <a:pt x="7115" y="7514"/>
                    <a:pt x="6946" y="7514"/>
                    <a:pt x="6861" y="7514"/>
                  </a:cubicBezTo>
                  <a:cubicBezTo>
                    <a:pt x="6861" y="7514"/>
                    <a:pt x="6776" y="7514"/>
                    <a:pt x="6776" y="7514"/>
                  </a:cubicBezTo>
                  <a:cubicBezTo>
                    <a:pt x="6776" y="7514"/>
                    <a:pt x="6438" y="7346"/>
                    <a:pt x="6353" y="7263"/>
                  </a:cubicBezTo>
                  <a:cubicBezTo>
                    <a:pt x="6268" y="7179"/>
                    <a:pt x="6268" y="6928"/>
                    <a:pt x="6268" y="6760"/>
                  </a:cubicBezTo>
                  <a:cubicBezTo>
                    <a:pt x="6268" y="6677"/>
                    <a:pt x="6353" y="6509"/>
                    <a:pt x="6353" y="6509"/>
                  </a:cubicBezTo>
                  <a:cubicBezTo>
                    <a:pt x="6268" y="6426"/>
                    <a:pt x="6014" y="6426"/>
                    <a:pt x="5929" y="6426"/>
                  </a:cubicBezTo>
                  <a:cubicBezTo>
                    <a:pt x="5845" y="6426"/>
                    <a:pt x="5675" y="6426"/>
                    <a:pt x="5591" y="6426"/>
                  </a:cubicBezTo>
                  <a:cubicBezTo>
                    <a:pt x="5506" y="6426"/>
                    <a:pt x="5336" y="6342"/>
                    <a:pt x="5336" y="6258"/>
                  </a:cubicBezTo>
                  <a:cubicBezTo>
                    <a:pt x="5252" y="6174"/>
                    <a:pt x="5082" y="6007"/>
                    <a:pt x="4998" y="5839"/>
                  </a:cubicBezTo>
                  <a:cubicBezTo>
                    <a:pt x="4913" y="5672"/>
                    <a:pt x="4913" y="5421"/>
                    <a:pt x="4828" y="5253"/>
                  </a:cubicBezTo>
                  <a:cubicBezTo>
                    <a:pt x="4744" y="5086"/>
                    <a:pt x="4574" y="4751"/>
                    <a:pt x="4405" y="4584"/>
                  </a:cubicBezTo>
                  <a:cubicBezTo>
                    <a:pt x="4320" y="4416"/>
                    <a:pt x="4151" y="4165"/>
                    <a:pt x="4066" y="4081"/>
                  </a:cubicBezTo>
                  <a:cubicBezTo>
                    <a:pt x="3981" y="3998"/>
                    <a:pt x="3812" y="3830"/>
                    <a:pt x="3812" y="3746"/>
                  </a:cubicBezTo>
                  <a:cubicBezTo>
                    <a:pt x="3727" y="3663"/>
                    <a:pt x="3727" y="3579"/>
                    <a:pt x="3642" y="3579"/>
                  </a:cubicBezTo>
                  <a:cubicBezTo>
                    <a:pt x="3642" y="3495"/>
                    <a:pt x="3473" y="3412"/>
                    <a:pt x="3388" y="3412"/>
                  </a:cubicBezTo>
                  <a:cubicBezTo>
                    <a:pt x="3388" y="3412"/>
                    <a:pt x="3304" y="3412"/>
                    <a:pt x="3219" y="3412"/>
                  </a:cubicBezTo>
                  <a:cubicBezTo>
                    <a:pt x="3134" y="3412"/>
                    <a:pt x="3049" y="3495"/>
                    <a:pt x="3049" y="3495"/>
                  </a:cubicBezTo>
                  <a:cubicBezTo>
                    <a:pt x="2965" y="3579"/>
                    <a:pt x="2880" y="3663"/>
                    <a:pt x="2880" y="3746"/>
                  </a:cubicBezTo>
                  <a:cubicBezTo>
                    <a:pt x="2880" y="3830"/>
                    <a:pt x="2880" y="3998"/>
                    <a:pt x="2795" y="4081"/>
                  </a:cubicBezTo>
                  <a:cubicBezTo>
                    <a:pt x="2795" y="4081"/>
                    <a:pt x="2795" y="4249"/>
                    <a:pt x="2711" y="4332"/>
                  </a:cubicBezTo>
                  <a:cubicBezTo>
                    <a:pt x="2711" y="4416"/>
                    <a:pt x="2711" y="4584"/>
                    <a:pt x="2626" y="4584"/>
                  </a:cubicBezTo>
                  <a:cubicBezTo>
                    <a:pt x="2626" y="4751"/>
                    <a:pt x="2456" y="4835"/>
                    <a:pt x="2372" y="4919"/>
                  </a:cubicBezTo>
                  <a:cubicBezTo>
                    <a:pt x="2287" y="5002"/>
                    <a:pt x="2118" y="5086"/>
                    <a:pt x="2033" y="5170"/>
                  </a:cubicBezTo>
                  <a:cubicBezTo>
                    <a:pt x="1948" y="5170"/>
                    <a:pt x="1694" y="5253"/>
                    <a:pt x="1609" y="5170"/>
                  </a:cubicBezTo>
                  <a:cubicBezTo>
                    <a:pt x="1525" y="5086"/>
                    <a:pt x="1525" y="4919"/>
                    <a:pt x="1525" y="4835"/>
                  </a:cubicBezTo>
                  <a:cubicBezTo>
                    <a:pt x="1525" y="4835"/>
                    <a:pt x="1609" y="4667"/>
                    <a:pt x="1609" y="4667"/>
                  </a:cubicBezTo>
                  <a:cubicBezTo>
                    <a:pt x="1609" y="4584"/>
                    <a:pt x="1525" y="4500"/>
                    <a:pt x="1525" y="4500"/>
                  </a:cubicBezTo>
                  <a:cubicBezTo>
                    <a:pt x="1440" y="4500"/>
                    <a:pt x="1355" y="4416"/>
                    <a:pt x="1271" y="4416"/>
                  </a:cubicBezTo>
                  <a:cubicBezTo>
                    <a:pt x="1186" y="4332"/>
                    <a:pt x="932" y="4081"/>
                    <a:pt x="847" y="3998"/>
                  </a:cubicBezTo>
                  <a:cubicBezTo>
                    <a:pt x="762" y="3914"/>
                    <a:pt x="508" y="3830"/>
                    <a:pt x="424" y="3830"/>
                  </a:cubicBezTo>
                  <a:cubicBezTo>
                    <a:pt x="339" y="3746"/>
                    <a:pt x="85" y="3746"/>
                    <a:pt x="85" y="3663"/>
                  </a:cubicBezTo>
                  <a:cubicBezTo>
                    <a:pt x="0" y="3579"/>
                    <a:pt x="0" y="3412"/>
                    <a:pt x="0" y="3412"/>
                  </a:cubicBezTo>
                  <a:cubicBezTo>
                    <a:pt x="0" y="3412"/>
                    <a:pt x="254" y="3412"/>
                    <a:pt x="339" y="3328"/>
                  </a:cubicBezTo>
                  <a:cubicBezTo>
                    <a:pt x="508" y="3328"/>
                    <a:pt x="678" y="3328"/>
                    <a:pt x="847" y="3244"/>
                  </a:cubicBezTo>
                  <a:cubicBezTo>
                    <a:pt x="1016" y="3160"/>
                    <a:pt x="1186" y="3077"/>
                    <a:pt x="1271" y="3077"/>
                  </a:cubicBezTo>
                  <a:cubicBezTo>
                    <a:pt x="1440" y="3077"/>
                    <a:pt x="1694" y="2993"/>
                    <a:pt x="1779" y="2909"/>
                  </a:cubicBezTo>
                  <a:cubicBezTo>
                    <a:pt x="1948" y="2909"/>
                    <a:pt x="2118" y="2826"/>
                    <a:pt x="2202" y="2742"/>
                  </a:cubicBezTo>
                  <a:cubicBezTo>
                    <a:pt x="2287" y="2658"/>
                    <a:pt x="2456" y="2574"/>
                    <a:pt x="2456" y="2407"/>
                  </a:cubicBezTo>
                  <a:cubicBezTo>
                    <a:pt x="2541" y="2323"/>
                    <a:pt x="2626" y="2072"/>
                    <a:pt x="2626" y="1988"/>
                  </a:cubicBezTo>
                  <a:cubicBezTo>
                    <a:pt x="2711" y="1905"/>
                    <a:pt x="2711" y="1821"/>
                    <a:pt x="2711" y="1737"/>
                  </a:cubicBezTo>
                  <a:cubicBezTo>
                    <a:pt x="2795" y="1653"/>
                    <a:pt x="2795" y="1570"/>
                    <a:pt x="2880" y="1570"/>
                  </a:cubicBezTo>
                  <a:cubicBezTo>
                    <a:pt x="2965" y="1570"/>
                    <a:pt x="3049" y="1570"/>
                    <a:pt x="3049" y="1570"/>
                  </a:cubicBezTo>
                  <a:cubicBezTo>
                    <a:pt x="3219" y="1653"/>
                    <a:pt x="3304" y="1737"/>
                    <a:pt x="3388" y="1737"/>
                  </a:cubicBezTo>
                  <a:cubicBezTo>
                    <a:pt x="3473" y="1821"/>
                    <a:pt x="3558" y="1821"/>
                    <a:pt x="3642" y="1821"/>
                  </a:cubicBezTo>
                  <a:cubicBezTo>
                    <a:pt x="3727" y="1821"/>
                    <a:pt x="3812" y="1737"/>
                    <a:pt x="3896" y="1737"/>
                  </a:cubicBezTo>
                  <a:cubicBezTo>
                    <a:pt x="3896" y="1737"/>
                    <a:pt x="3981" y="1737"/>
                    <a:pt x="4066" y="1653"/>
                  </a:cubicBezTo>
                  <a:cubicBezTo>
                    <a:pt x="4151" y="1653"/>
                    <a:pt x="4235" y="1570"/>
                    <a:pt x="4320" y="1570"/>
                  </a:cubicBezTo>
                  <a:cubicBezTo>
                    <a:pt x="4320" y="1570"/>
                    <a:pt x="4489" y="1570"/>
                    <a:pt x="4659" y="1570"/>
                  </a:cubicBezTo>
                  <a:cubicBezTo>
                    <a:pt x="4659" y="1570"/>
                    <a:pt x="4828" y="1570"/>
                    <a:pt x="4828" y="1570"/>
                  </a:cubicBezTo>
                  <a:cubicBezTo>
                    <a:pt x="4913" y="1570"/>
                    <a:pt x="5082" y="1653"/>
                    <a:pt x="5167" y="1737"/>
                  </a:cubicBezTo>
                  <a:cubicBezTo>
                    <a:pt x="5167" y="1821"/>
                    <a:pt x="5252" y="1905"/>
                    <a:pt x="5252" y="1988"/>
                  </a:cubicBezTo>
                  <a:cubicBezTo>
                    <a:pt x="5336" y="2072"/>
                    <a:pt x="5336" y="2156"/>
                    <a:pt x="5336" y="2239"/>
                  </a:cubicBezTo>
                  <a:cubicBezTo>
                    <a:pt x="5421" y="2323"/>
                    <a:pt x="5421" y="2407"/>
                    <a:pt x="5421" y="2491"/>
                  </a:cubicBezTo>
                  <a:cubicBezTo>
                    <a:pt x="5506" y="2574"/>
                    <a:pt x="5506" y="2658"/>
                    <a:pt x="5506" y="2742"/>
                  </a:cubicBezTo>
                  <a:cubicBezTo>
                    <a:pt x="5506" y="2826"/>
                    <a:pt x="5506" y="2909"/>
                    <a:pt x="5591" y="2993"/>
                  </a:cubicBezTo>
                  <a:cubicBezTo>
                    <a:pt x="5591" y="3077"/>
                    <a:pt x="5675" y="3077"/>
                    <a:pt x="5760" y="3160"/>
                  </a:cubicBezTo>
                  <a:cubicBezTo>
                    <a:pt x="5845" y="3244"/>
                    <a:pt x="6014" y="3244"/>
                    <a:pt x="6099" y="3328"/>
                  </a:cubicBezTo>
                  <a:cubicBezTo>
                    <a:pt x="6184" y="3328"/>
                    <a:pt x="6184" y="3495"/>
                    <a:pt x="6268" y="3495"/>
                  </a:cubicBezTo>
                  <a:cubicBezTo>
                    <a:pt x="6353" y="3495"/>
                    <a:pt x="6522" y="3495"/>
                    <a:pt x="6607" y="3412"/>
                  </a:cubicBezTo>
                  <a:cubicBezTo>
                    <a:pt x="6692" y="3328"/>
                    <a:pt x="6692" y="3244"/>
                    <a:pt x="6776" y="3160"/>
                  </a:cubicBezTo>
                  <a:cubicBezTo>
                    <a:pt x="6776" y="3077"/>
                    <a:pt x="6861" y="2993"/>
                    <a:pt x="6946" y="2909"/>
                  </a:cubicBezTo>
                  <a:cubicBezTo>
                    <a:pt x="7031" y="2826"/>
                    <a:pt x="7200" y="2909"/>
                    <a:pt x="7285" y="2909"/>
                  </a:cubicBezTo>
                  <a:cubicBezTo>
                    <a:pt x="7454" y="2909"/>
                    <a:pt x="7624" y="2909"/>
                    <a:pt x="7793" y="2909"/>
                  </a:cubicBezTo>
                  <a:cubicBezTo>
                    <a:pt x="7878" y="2993"/>
                    <a:pt x="8047" y="2993"/>
                    <a:pt x="8216" y="2993"/>
                  </a:cubicBezTo>
                  <a:cubicBezTo>
                    <a:pt x="8301" y="2993"/>
                    <a:pt x="8386" y="3077"/>
                    <a:pt x="8471" y="3077"/>
                  </a:cubicBezTo>
                  <a:cubicBezTo>
                    <a:pt x="8555" y="3077"/>
                    <a:pt x="8640" y="3077"/>
                    <a:pt x="8725" y="3077"/>
                  </a:cubicBezTo>
                  <a:cubicBezTo>
                    <a:pt x="8894" y="3160"/>
                    <a:pt x="9064" y="3160"/>
                    <a:pt x="9233" y="3077"/>
                  </a:cubicBezTo>
                  <a:cubicBezTo>
                    <a:pt x="9318" y="3077"/>
                    <a:pt x="9487" y="3077"/>
                    <a:pt x="9572" y="3077"/>
                  </a:cubicBezTo>
                  <a:cubicBezTo>
                    <a:pt x="9656" y="3077"/>
                    <a:pt x="9656" y="2993"/>
                    <a:pt x="9741" y="2909"/>
                  </a:cubicBezTo>
                  <a:cubicBezTo>
                    <a:pt x="9826" y="2826"/>
                    <a:pt x="9911" y="2826"/>
                    <a:pt x="9995" y="2742"/>
                  </a:cubicBezTo>
                  <a:cubicBezTo>
                    <a:pt x="9995" y="2658"/>
                    <a:pt x="10080" y="2574"/>
                    <a:pt x="10080" y="2574"/>
                  </a:cubicBezTo>
                  <a:cubicBezTo>
                    <a:pt x="10165" y="2574"/>
                    <a:pt x="10165" y="2491"/>
                    <a:pt x="10249" y="2574"/>
                  </a:cubicBezTo>
                  <a:cubicBezTo>
                    <a:pt x="10334" y="2574"/>
                    <a:pt x="10419" y="2574"/>
                    <a:pt x="10504" y="2658"/>
                  </a:cubicBezTo>
                  <a:cubicBezTo>
                    <a:pt x="10504" y="2658"/>
                    <a:pt x="10588" y="2742"/>
                    <a:pt x="10588" y="2742"/>
                  </a:cubicBezTo>
                  <a:cubicBezTo>
                    <a:pt x="10673" y="2742"/>
                    <a:pt x="10842" y="2742"/>
                    <a:pt x="11012" y="2742"/>
                  </a:cubicBezTo>
                  <a:cubicBezTo>
                    <a:pt x="11096" y="2742"/>
                    <a:pt x="11096" y="2742"/>
                    <a:pt x="11096" y="2742"/>
                  </a:cubicBezTo>
                  <a:cubicBezTo>
                    <a:pt x="11181" y="2742"/>
                    <a:pt x="11181" y="2574"/>
                    <a:pt x="11266" y="2574"/>
                  </a:cubicBezTo>
                  <a:cubicBezTo>
                    <a:pt x="11266" y="2491"/>
                    <a:pt x="11351" y="2407"/>
                    <a:pt x="11351" y="2323"/>
                  </a:cubicBezTo>
                  <a:cubicBezTo>
                    <a:pt x="11435" y="2239"/>
                    <a:pt x="11351" y="2156"/>
                    <a:pt x="11351" y="2072"/>
                  </a:cubicBezTo>
                  <a:cubicBezTo>
                    <a:pt x="11351" y="2072"/>
                    <a:pt x="11351" y="1988"/>
                    <a:pt x="11351" y="1988"/>
                  </a:cubicBezTo>
                  <a:cubicBezTo>
                    <a:pt x="11435" y="1905"/>
                    <a:pt x="11520" y="1821"/>
                    <a:pt x="11605" y="1737"/>
                  </a:cubicBezTo>
                  <a:cubicBezTo>
                    <a:pt x="11689" y="1737"/>
                    <a:pt x="11689" y="1737"/>
                    <a:pt x="11774" y="1737"/>
                  </a:cubicBezTo>
                  <a:cubicBezTo>
                    <a:pt x="11859" y="1737"/>
                    <a:pt x="12028" y="1737"/>
                    <a:pt x="12113" y="1653"/>
                  </a:cubicBezTo>
                  <a:cubicBezTo>
                    <a:pt x="12113" y="1653"/>
                    <a:pt x="12113" y="1653"/>
                    <a:pt x="12198" y="1653"/>
                  </a:cubicBezTo>
                  <a:cubicBezTo>
                    <a:pt x="12282" y="1570"/>
                    <a:pt x="12367" y="1402"/>
                    <a:pt x="12536" y="1319"/>
                  </a:cubicBezTo>
                  <a:cubicBezTo>
                    <a:pt x="12536" y="1319"/>
                    <a:pt x="12621" y="1235"/>
                    <a:pt x="12706" y="1151"/>
                  </a:cubicBezTo>
                  <a:cubicBezTo>
                    <a:pt x="12791" y="1151"/>
                    <a:pt x="12960" y="1151"/>
                    <a:pt x="13045" y="1151"/>
                  </a:cubicBezTo>
                  <a:cubicBezTo>
                    <a:pt x="13129" y="1151"/>
                    <a:pt x="13129" y="1151"/>
                    <a:pt x="13214" y="1151"/>
                  </a:cubicBezTo>
                  <a:cubicBezTo>
                    <a:pt x="13299" y="1067"/>
                    <a:pt x="13384" y="1067"/>
                    <a:pt x="13468" y="984"/>
                  </a:cubicBezTo>
                  <a:cubicBezTo>
                    <a:pt x="13553" y="984"/>
                    <a:pt x="13722" y="984"/>
                    <a:pt x="13722" y="900"/>
                  </a:cubicBezTo>
                  <a:cubicBezTo>
                    <a:pt x="13722" y="816"/>
                    <a:pt x="13722" y="732"/>
                    <a:pt x="13722" y="732"/>
                  </a:cubicBezTo>
                  <a:cubicBezTo>
                    <a:pt x="13892" y="565"/>
                    <a:pt x="14061" y="481"/>
                    <a:pt x="14231" y="314"/>
                  </a:cubicBezTo>
                  <a:cubicBezTo>
                    <a:pt x="14315" y="314"/>
                    <a:pt x="14400" y="230"/>
                    <a:pt x="14400" y="146"/>
                  </a:cubicBezTo>
                  <a:cubicBezTo>
                    <a:pt x="14485" y="146"/>
                    <a:pt x="14485" y="63"/>
                    <a:pt x="14569" y="63"/>
                  </a:cubicBezTo>
                  <a:cubicBezTo>
                    <a:pt x="14654" y="-21"/>
                    <a:pt x="14824" y="-21"/>
                    <a:pt x="14824" y="63"/>
                  </a:cubicBezTo>
                  <a:cubicBezTo>
                    <a:pt x="14824" y="63"/>
                    <a:pt x="14824" y="146"/>
                    <a:pt x="14908" y="146"/>
                  </a:cubicBezTo>
                  <a:cubicBezTo>
                    <a:pt x="14993" y="230"/>
                    <a:pt x="15078" y="314"/>
                    <a:pt x="15162" y="398"/>
                  </a:cubicBezTo>
                  <a:cubicBezTo>
                    <a:pt x="15247" y="398"/>
                    <a:pt x="15332" y="398"/>
                    <a:pt x="15332" y="398"/>
                  </a:cubicBezTo>
                  <a:cubicBezTo>
                    <a:pt x="15332" y="481"/>
                    <a:pt x="15416" y="481"/>
                    <a:pt x="15501" y="398"/>
                  </a:cubicBezTo>
                  <a:cubicBezTo>
                    <a:pt x="15586" y="398"/>
                    <a:pt x="15755" y="398"/>
                    <a:pt x="15925" y="314"/>
                  </a:cubicBezTo>
                  <a:cubicBezTo>
                    <a:pt x="16009" y="314"/>
                    <a:pt x="16094" y="314"/>
                    <a:pt x="16179" y="314"/>
                  </a:cubicBezTo>
                  <a:cubicBezTo>
                    <a:pt x="16264" y="398"/>
                    <a:pt x="16348" y="398"/>
                    <a:pt x="16348" y="398"/>
                  </a:cubicBezTo>
                  <a:cubicBezTo>
                    <a:pt x="16518" y="481"/>
                    <a:pt x="16687" y="398"/>
                    <a:pt x="16772" y="398"/>
                  </a:cubicBezTo>
                  <a:cubicBezTo>
                    <a:pt x="16856" y="481"/>
                    <a:pt x="16941" y="481"/>
                    <a:pt x="17026" y="481"/>
                  </a:cubicBezTo>
                  <a:cubicBezTo>
                    <a:pt x="17111" y="565"/>
                    <a:pt x="17195" y="649"/>
                    <a:pt x="17195" y="649"/>
                  </a:cubicBezTo>
                  <a:cubicBezTo>
                    <a:pt x="17195" y="816"/>
                    <a:pt x="17195" y="984"/>
                    <a:pt x="17195" y="1067"/>
                  </a:cubicBezTo>
                  <a:cubicBezTo>
                    <a:pt x="17280" y="1235"/>
                    <a:pt x="17449" y="1319"/>
                    <a:pt x="17534" y="1402"/>
                  </a:cubicBezTo>
                  <a:cubicBezTo>
                    <a:pt x="17704" y="1570"/>
                    <a:pt x="17788" y="1821"/>
                    <a:pt x="17958" y="1821"/>
                  </a:cubicBezTo>
                  <a:cubicBezTo>
                    <a:pt x="18212" y="1905"/>
                    <a:pt x="18212" y="1988"/>
                    <a:pt x="18296" y="2072"/>
                  </a:cubicBezTo>
                  <a:cubicBezTo>
                    <a:pt x="18381" y="2072"/>
                    <a:pt x="18551" y="2323"/>
                    <a:pt x="18720" y="2323"/>
                  </a:cubicBezTo>
                  <a:cubicBezTo>
                    <a:pt x="18889" y="2323"/>
                    <a:pt x="19059" y="2323"/>
                    <a:pt x="19228" y="2407"/>
                  </a:cubicBezTo>
                  <a:cubicBezTo>
                    <a:pt x="19398" y="2407"/>
                    <a:pt x="19567" y="2407"/>
                    <a:pt x="19652" y="2407"/>
                  </a:cubicBezTo>
                  <a:cubicBezTo>
                    <a:pt x="19821" y="2407"/>
                    <a:pt x="20075" y="2491"/>
                    <a:pt x="20075" y="2407"/>
                  </a:cubicBezTo>
                  <a:cubicBezTo>
                    <a:pt x="20160" y="2323"/>
                    <a:pt x="20075" y="2239"/>
                    <a:pt x="20160" y="2239"/>
                  </a:cubicBezTo>
                  <a:cubicBezTo>
                    <a:pt x="20160" y="2156"/>
                    <a:pt x="20329" y="2072"/>
                    <a:pt x="20414" y="1988"/>
                  </a:cubicBezTo>
                  <a:cubicBezTo>
                    <a:pt x="20414" y="1988"/>
                    <a:pt x="20499" y="1988"/>
                    <a:pt x="20584" y="1988"/>
                  </a:cubicBezTo>
                  <a:cubicBezTo>
                    <a:pt x="20584" y="1988"/>
                    <a:pt x="20753" y="2072"/>
                    <a:pt x="20753" y="2072"/>
                  </a:cubicBezTo>
                  <a:cubicBezTo>
                    <a:pt x="20753" y="2072"/>
                    <a:pt x="20584" y="2239"/>
                    <a:pt x="20584" y="2323"/>
                  </a:cubicBezTo>
                  <a:cubicBezTo>
                    <a:pt x="20584" y="2407"/>
                    <a:pt x="20584" y="2407"/>
                    <a:pt x="20668" y="2491"/>
                  </a:cubicBezTo>
                  <a:cubicBezTo>
                    <a:pt x="20668" y="2574"/>
                    <a:pt x="20584" y="2826"/>
                    <a:pt x="20584" y="2993"/>
                  </a:cubicBezTo>
                  <a:cubicBezTo>
                    <a:pt x="20584" y="3160"/>
                    <a:pt x="20414" y="3579"/>
                    <a:pt x="20245" y="3746"/>
                  </a:cubicBezTo>
                  <a:cubicBezTo>
                    <a:pt x="20160" y="3914"/>
                    <a:pt x="19906" y="4165"/>
                    <a:pt x="19736" y="4332"/>
                  </a:cubicBezTo>
                  <a:cubicBezTo>
                    <a:pt x="19567" y="4416"/>
                    <a:pt x="19313" y="4584"/>
                    <a:pt x="19228" y="4667"/>
                  </a:cubicBezTo>
                  <a:cubicBezTo>
                    <a:pt x="19228" y="4835"/>
                    <a:pt x="19313" y="5086"/>
                    <a:pt x="19228" y="5253"/>
                  </a:cubicBezTo>
                  <a:cubicBezTo>
                    <a:pt x="19228" y="5421"/>
                    <a:pt x="19059" y="5588"/>
                    <a:pt x="18974" y="5756"/>
                  </a:cubicBezTo>
                  <a:cubicBezTo>
                    <a:pt x="18974" y="5923"/>
                    <a:pt x="18720" y="6342"/>
                    <a:pt x="18720" y="6593"/>
                  </a:cubicBezTo>
                  <a:cubicBezTo>
                    <a:pt x="18720" y="6760"/>
                    <a:pt x="18889" y="7179"/>
                    <a:pt x="18974" y="7346"/>
                  </a:cubicBezTo>
                  <a:cubicBezTo>
                    <a:pt x="18974" y="7430"/>
                    <a:pt x="19144" y="7430"/>
                    <a:pt x="19144" y="7514"/>
                  </a:cubicBezTo>
                  <a:cubicBezTo>
                    <a:pt x="19228" y="7514"/>
                    <a:pt x="19228" y="7681"/>
                    <a:pt x="19228" y="7765"/>
                  </a:cubicBezTo>
                  <a:cubicBezTo>
                    <a:pt x="19228" y="7849"/>
                    <a:pt x="19313" y="8016"/>
                    <a:pt x="19313" y="8100"/>
                  </a:cubicBezTo>
                  <a:cubicBezTo>
                    <a:pt x="19313" y="8267"/>
                    <a:pt x="19398" y="8602"/>
                    <a:pt x="19482" y="8770"/>
                  </a:cubicBezTo>
                  <a:cubicBezTo>
                    <a:pt x="19482" y="8853"/>
                    <a:pt x="19482" y="8937"/>
                    <a:pt x="19482" y="8937"/>
                  </a:cubicBezTo>
                  <a:cubicBezTo>
                    <a:pt x="19567" y="9021"/>
                    <a:pt x="19652" y="9021"/>
                    <a:pt x="19736" y="9021"/>
                  </a:cubicBezTo>
                  <a:cubicBezTo>
                    <a:pt x="19906" y="9105"/>
                    <a:pt x="20160" y="9188"/>
                    <a:pt x="20245" y="9356"/>
                  </a:cubicBezTo>
                  <a:cubicBezTo>
                    <a:pt x="20329" y="9439"/>
                    <a:pt x="20414" y="9691"/>
                    <a:pt x="20329" y="9774"/>
                  </a:cubicBezTo>
                  <a:cubicBezTo>
                    <a:pt x="20329" y="9858"/>
                    <a:pt x="20245" y="9942"/>
                    <a:pt x="20245" y="10026"/>
                  </a:cubicBezTo>
                  <a:cubicBezTo>
                    <a:pt x="20075" y="10277"/>
                    <a:pt x="19482" y="10695"/>
                    <a:pt x="19398" y="11030"/>
                  </a:cubicBezTo>
                  <a:cubicBezTo>
                    <a:pt x="19398" y="11030"/>
                    <a:pt x="19398" y="11198"/>
                    <a:pt x="19482" y="11281"/>
                  </a:cubicBezTo>
                  <a:cubicBezTo>
                    <a:pt x="19652" y="11532"/>
                    <a:pt x="20329" y="11532"/>
                    <a:pt x="20414" y="11784"/>
                  </a:cubicBezTo>
                  <a:cubicBezTo>
                    <a:pt x="20499" y="11867"/>
                    <a:pt x="20329" y="12035"/>
                    <a:pt x="20329" y="12119"/>
                  </a:cubicBezTo>
                  <a:cubicBezTo>
                    <a:pt x="20329" y="12370"/>
                    <a:pt x="20329" y="12956"/>
                    <a:pt x="20414" y="13207"/>
                  </a:cubicBezTo>
                  <a:cubicBezTo>
                    <a:pt x="20414" y="13291"/>
                    <a:pt x="20584" y="13374"/>
                    <a:pt x="20584" y="13458"/>
                  </a:cubicBezTo>
                  <a:cubicBezTo>
                    <a:pt x="20668" y="13458"/>
                    <a:pt x="20753" y="13542"/>
                    <a:pt x="20838" y="13626"/>
                  </a:cubicBezTo>
                  <a:cubicBezTo>
                    <a:pt x="20922" y="13626"/>
                    <a:pt x="21092" y="13709"/>
                    <a:pt x="21176" y="13709"/>
                  </a:cubicBezTo>
                  <a:cubicBezTo>
                    <a:pt x="21261" y="13626"/>
                    <a:pt x="21346" y="13374"/>
                    <a:pt x="21515" y="13291"/>
                  </a:cubicBezTo>
                  <a:cubicBezTo>
                    <a:pt x="21600" y="13374"/>
                    <a:pt x="21600" y="13374"/>
                    <a:pt x="21600" y="1337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3" name="Google Shape;4963;g21c91014dda_0_4965"/>
            <p:cNvSpPr/>
            <p:nvPr/>
          </p:nvSpPr>
          <p:spPr>
            <a:xfrm>
              <a:off x="4244488" y="687529"/>
              <a:ext cx="1697814" cy="1715800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21600" y="13374"/>
                  </a:moveTo>
                  <a:cubicBezTo>
                    <a:pt x="21600" y="13458"/>
                    <a:pt x="21431" y="13626"/>
                    <a:pt x="21346" y="13793"/>
                  </a:cubicBezTo>
                  <a:cubicBezTo>
                    <a:pt x="21261" y="13877"/>
                    <a:pt x="21176" y="14128"/>
                    <a:pt x="21092" y="14212"/>
                  </a:cubicBezTo>
                  <a:cubicBezTo>
                    <a:pt x="21092" y="14295"/>
                    <a:pt x="20922" y="14463"/>
                    <a:pt x="20753" y="14546"/>
                  </a:cubicBezTo>
                  <a:cubicBezTo>
                    <a:pt x="20668" y="14630"/>
                    <a:pt x="20584" y="14714"/>
                    <a:pt x="20499" y="14714"/>
                  </a:cubicBezTo>
                  <a:cubicBezTo>
                    <a:pt x="20329" y="14714"/>
                    <a:pt x="20075" y="14714"/>
                    <a:pt x="19991" y="14798"/>
                  </a:cubicBezTo>
                  <a:cubicBezTo>
                    <a:pt x="19991" y="14881"/>
                    <a:pt x="20160" y="15049"/>
                    <a:pt x="20245" y="15132"/>
                  </a:cubicBezTo>
                  <a:cubicBezTo>
                    <a:pt x="20329" y="15216"/>
                    <a:pt x="20329" y="15467"/>
                    <a:pt x="20414" y="15551"/>
                  </a:cubicBezTo>
                  <a:cubicBezTo>
                    <a:pt x="20414" y="15635"/>
                    <a:pt x="20414" y="15719"/>
                    <a:pt x="20499" y="15802"/>
                  </a:cubicBezTo>
                  <a:cubicBezTo>
                    <a:pt x="20499" y="15970"/>
                    <a:pt x="20584" y="16053"/>
                    <a:pt x="20584" y="16221"/>
                  </a:cubicBezTo>
                  <a:cubicBezTo>
                    <a:pt x="20668" y="16388"/>
                    <a:pt x="20668" y="16639"/>
                    <a:pt x="20668" y="16639"/>
                  </a:cubicBezTo>
                  <a:cubicBezTo>
                    <a:pt x="20668" y="16639"/>
                    <a:pt x="20499" y="16891"/>
                    <a:pt x="20499" y="16974"/>
                  </a:cubicBezTo>
                  <a:cubicBezTo>
                    <a:pt x="20414" y="17058"/>
                    <a:pt x="20329" y="17226"/>
                    <a:pt x="20329" y="17393"/>
                  </a:cubicBezTo>
                  <a:cubicBezTo>
                    <a:pt x="20329" y="17477"/>
                    <a:pt x="20499" y="17728"/>
                    <a:pt x="20584" y="17895"/>
                  </a:cubicBezTo>
                  <a:cubicBezTo>
                    <a:pt x="20584" y="17979"/>
                    <a:pt x="20584" y="18063"/>
                    <a:pt x="20668" y="18146"/>
                  </a:cubicBezTo>
                  <a:cubicBezTo>
                    <a:pt x="20668" y="18314"/>
                    <a:pt x="20668" y="18481"/>
                    <a:pt x="20668" y="18649"/>
                  </a:cubicBezTo>
                  <a:cubicBezTo>
                    <a:pt x="20668" y="18816"/>
                    <a:pt x="20668" y="18984"/>
                    <a:pt x="20668" y="19235"/>
                  </a:cubicBezTo>
                  <a:cubicBezTo>
                    <a:pt x="20668" y="19319"/>
                    <a:pt x="20753" y="19486"/>
                    <a:pt x="20838" y="19570"/>
                  </a:cubicBezTo>
                  <a:cubicBezTo>
                    <a:pt x="20838" y="19653"/>
                    <a:pt x="20838" y="19821"/>
                    <a:pt x="20922" y="19988"/>
                  </a:cubicBezTo>
                  <a:cubicBezTo>
                    <a:pt x="20922" y="20072"/>
                    <a:pt x="21092" y="20156"/>
                    <a:pt x="21092" y="20239"/>
                  </a:cubicBezTo>
                  <a:cubicBezTo>
                    <a:pt x="21092" y="20407"/>
                    <a:pt x="20922" y="20491"/>
                    <a:pt x="20922" y="20574"/>
                  </a:cubicBezTo>
                  <a:cubicBezTo>
                    <a:pt x="20838" y="20742"/>
                    <a:pt x="20838" y="21160"/>
                    <a:pt x="20838" y="21160"/>
                  </a:cubicBezTo>
                  <a:cubicBezTo>
                    <a:pt x="20838" y="21160"/>
                    <a:pt x="20329" y="21328"/>
                    <a:pt x="20160" y="21412"/>
                  </a:cubicBezTo>
                  <a:cubicBezTo>
                    <a:pt x="19991" y="21412"/>
                    <a:pt x="19567" y="21495"/>
                    <a:pt x="19398" y="21495"/>
                  </a:cubicBezTo>
                  <a:cubicBezTo>
                    <a:pt x="19313" y="21579"/>
                    <a:pt x="19144" y="21579"/>
                    <a:pt x="19059" y="21579"/>
                  </a:cubicBezTo>
                  <a:cubicBezTo>
                    <a:pt x="18974" y="21579"/>
                    <a:pt x="18889" y="21328"/>
                    <a:pt x="18889" y="21244"/>
                  </a:cubicBezTo>
                  <a:cubicBezTo>
                    <a:pt x="18805" y="21077"/>
                    <a:pt x="18635" y="20826"/>
                    <a:pt x="18551" y="20658"/>
                  </a:cubicBezTo>
                  <a:cubicBezTo>
                    <a:pt x="18466" y="20491"/>
                    <a:pt x="18381" y="20239"/>
                    <a:pt x="18296" y="20072"/>
                  </a:cubicBezTo>
                  <a:cubicBezTo>
                    <a:pt x="18212" y="19905"/>
                    <a:pt x="18042" y="19486"/>
                    <a:pt x="17958" y="19319"/>
                  </a:cubicBezTo>
                  <a:cubicBezTo>
                    <a:pt x="17958" y="19151"/>
                    <a:pt x="17958" y="18900"/>
                    <a:pt x="17873" y="18732"/>
                  </a:cubicBezTo>
                  <a:cubicBezTo>
                    <a:pt x="17873" y="18481"/>
                    <a:pt x="17704" y="18146"/>
                    <a:pt x="17619" y="17979"/>
                  </a:cubicBezTo>
                  <a:cubicBezTo>
                    <a:pt x="17534" y="17812"/>
                    <a:pt x="17449" y="17309"/>
                    <a:pt x="17365" y="17058"/>
                  </a:cubicBezTo>
                  <a:cubicBezTo>
                    <a:pt x="17365" y="16974"/>
                    <a:pt x="17280" y="16639"/>
                    <a:pt x="17195" y="16472"/>
                  </a:cubicBezTo>
                  <a:cubicBezTo>
                    <a:pt x="17195" y="16388"/>
                    <a:pt x="17195" y="16137"/>
                    <a:pt x="17195" y="15970"/>
                  </a:cubicBezTo>
                  <a:cubicBezTo>
                    <a:pt x="17195" y="15970"/>
                    <a:pt x="17111" y="15802"/>
                    <a:pt x="17111" y="15719"/>
                  </a:cubicBezTo>
                  <a:cubicBezTo>
                    <a:pt x="17111" y="15719"/>
                    <a:pt x="17026" y="15635"/>
                    <a:pt x="17026" y="15635"/>
                  </a:cubicBezTo>
                  <a:cubicBezTo>
                    <a:pt x="16856" y="15551"/>
                    <a:pt x="16518" y="15551"/>
                    <a:pt x="16433" y="15467"/>
                  </a:cubicBezTo>
                  <a:cubicBezTo>
                    <a:pt x="16348" y="15467"/>
                    <a:pt x="16348" y="15300"/>
                    <a:pt x="16348" y="15300"/>
                  </a:cubicBezTo>
                  <a:cubicBezTo>
                    <a:pt x="16179" y="15216"/>
                    <a:pt x="15925" y="15132"/>
                    <a:pt x="15840" y="15132"/>
                  </a:cubicBezTo>
                  <a:cubicBezTo>
                    <a:pt x="15755" y="15132"/>
                    <a:pt x="15586" y="15132"/>
                    <a:pt x="15501" y="15132"/>
                  </a:cubicBezTo>
                  <a:cubicBezTo>
                    <a:pt x="15332" y="15300"/>
                    <a:pt x="15078" y="15802"/>
                    <a:pt x="14908" y="15970"/>
                  </a:cubicBezTo>
                  <a:cubicBezTo>
                    <a:pt x="14824" y="15970"/>
                    <a:pt x="14654" y="16053"/>
                    <a:pt x="14569" y="16137"/>
                  </a:cubicBezTo>
                  <a:cubicBezTo>
                    <a:pt x="14485" y="16221"/>
                    <a:pt x="14400" y="16472"/>
                    <a:pt x="14400" y="16472"/>
                  </a:cubicBezTo>
                  <a:cubicBezTo>
                    <a:pt x="14400" y="16639"/>
                    <a:pt x="14315" y="16891"/>
                    <a:pt x="14315" y="17058"/>
                  </a:cubicBezTo>
                  <a:cubicBezTo>
                    <a:pt x="14315" y="17142"/>
                    <a:pt x="14315" y="17309"/>
                    <a:pt x="14315" y="17393"/>
                  </a:cubicBezTo>
                  <a:cubicBezTo>
                    <a:pt x="14231" y="17477"/>
                    <a:pt x="14146" y="17560"/>
                    <a:pt x="14146" y="17644"/>
                  </a:cubicBezTo>
                  <a:cubicBezTo>
                    <a:pt x="14061" y="17728"/>
                    <a:pt x="13892" y="17895"/>
                    <a:pt x="13807" y="17895"/>
                  </a:cubicBezTo>
                  <a:cubicBezTo>
                    <a:pt x="13807" y="17895"/>
                    <a:pt x="13638" y="17979"/>
                    <a:pt x="13553" y="17979"/>
                  </a:cubicBezTo>
                  <a:cubicBezTo>
                    <a:pt x="13468" y="17979"/>
                    <a:pt x="13299" y="17895"/>
                    <a:pt x="13214" y="17812"/>
                  </a:cubicBezTo>
                  <a:cubicBezTo>
                    <a:pt x="13214" y="17812"/>
                    <a:pt x="13045" y="17728"/>
                    <a:pt x="13045" y="17644"/>
                  </a:cubicBezTo>
                  <a:cubicBezTo>
                    <a:pt x="13045" y="17560"/>
                    <a:pt x="12960" y="17477"/>
                    <a:pt x="12960" y="17477"/>
                  </a:cubicBezTo>
                  <a:cubicBezTo>
                    <a:pt x="12960" y="17393"/>
                    <a:pt x="12960" y="17309"/>
                    <a:pt x="12960" y="17226"/>
                  </a:cubicBezTo>
                  <a:cubicBezTo>
                    <a:pt x="13045" y="17142"/>
                    <a:pt x="13299" y="17142"/>
                    <a:pt x="13299" y="17058"/>
                  </a:cubicBezTo>
                  <a:cubicBezTo>
                    <a:pt x="13384" y="17058"/>
                    <a:pt x="13299" y="16891"/>
                    <a:pt x="13299" y="16891"/>
                  </a:cubicBezTo>
                  <a:cubicBezTo>
                    <a:pt x="13214" y="16891"/>
                    <a:pt x="13129" y="16974"/>
                    <a:pt x="13045" y="16974"/>
                  </a:cubicBezTo>
                  <a:cubicBezTo>
                    <a:pt x="12875" y="16974"/>
                    <a:pt x="12536" y="16974"/>
                    <a:pt x="12367" y="16974"/>
                  </a:cubicBezTo>
                  <a:cubicBezTo>
                    <a:pt x="12198" y="17058"/>
                    <a:pt x="11774" y="17058"/>
                    <a:pt x="11689" y="17058"/>
                  </a:cubicBezTo>
                  <a:cubicBezTo>
                    <a:pt x="11520" y="17058"/>
                    <a:pt x="11351" y="17058"/>
                    <a:pt x="11266" y="16974"/>
                  </a:cubicBezTo>
                  <a:cubicBezTo>
                    <a:pt x="11181" y="16974"/>
                    <a:pt x="11266" y="16723"/>
                    <a:pt x="11266" y="16639"/>
                  </a:cubicBezTo>
                  <a:cubicBezTo>
                    <a:pt x="11266" y="16556"/>
                    <a:pt x="11181" y="16388"/>
                    <a:pt x="11096" y="16305"/>
                  </a:cubicBezTo>
                  <a:cubicBezTo>
                    <a:pt x="11096" y="16305"/>
                    <a:pt x="11096" y="16221"/>
                    <a:pt x="11096" y="16221"/>
                  </a:cubicBezTo>
                  <a:cubicBezTo>
                    <a:pt x="11096" y="16221"/>
                    <a:pt x="10927" y="16221"/>
                    <a:pt x="10842" y="16221"/>
                  </a:cubicBezTo>
                  <a:cubicBezTo>
                    <a:pt x="10758" y="16137"/>
                    <a:pt x="10588" y="16137"/>
                    <a:pt x="10504" y="16137"/>
                  </a:cubicBezTo>
                  <a:cubicBezTo>
                    <a:pt x="10419" y="16137"/>
                    <a:pt x="10249" y="16221"/>
                    <a:pt x="10165" y="16221"/>
                  </a:cubicBezTo>
                  <a:cubicBezTo>
                    <a:pt x="10080" y="16221"/>
                    <a:pt x="10080" y="16305"/>
                    <a:pt x="9995" y="16388"/>
                  </a:cubicBezTo>
                  <a:cubicBezTo>
                    <a:pt x="9995" y="16388"/>
                    <a:pt x="9995" y="16556"/>
                    <a:pt x="9911" y="16639"/>
                  </a:cubicBezTo>
                  <a:cubicBezTo>
                    <a:pt x="9911" y="16723"/>
                    <a:pt x="9911" y="16891"/>
                    <a:pt x="9826" y="16974"/>
                  </a:cubicBezTo>
                  <a:cubicBezTo>
                    <a:pt x="9741" y="16974"/>
                    <a:pt x="9572" y="17058"/>
                    <a:pt x="9487" y="17058"/>
                  </a:cubicBezTo>
                  <a:cubicBezTo>
                    <a:pt x="9402" y="17058"/>
                    <a:pt x="9148" y="17058"/>
                    <a:pt x="9064" y="17058"/>
                  </a:cubicBezTo>
                  <a:cubicBezTo>
                    <a:pt x="9064" y="17058"/>
                    <a:pt x="8809" y="17058"/>
                    <a:pt x="8725" y="17058"/>
                  </a:cubicBezTo>
                  <a:cubicBezTo>
                    <a:pt x="8640" y="17058"/>
                    <a:pt x="8471" y="17142"/>
                    <a:pt x="8471" y="17058"/>
                  </a:cubicBezTo>
                  <a:cubicBezTo>
                    <a:pt x="8471" y="16974"/>
                    <a:pt x="8471" y="16974"/>
                    <a:pt x="8471" y="16891"/>
                  </a:cubicBezTo>
                  <a:cubicBezTo>
                    <a:pt x="8471" y="16807"/>
                    <a:pt x="8471" y="16472"/>
                    <a:pt x="8471" y="16388"/>
                  </a:cubicBezTo>
                  <a:cubicBezTo>
                    <a:pt x="8471" y="16305"/>
                    <a:pt x="8555" y="16137"/>
                    <a:pt x="8471" y="15970"/>
                  </a:cubicBezTo>
                  <a:cubicBezTo>
                    <a:pt x="8471" y="15970"/>
                    <a:pt x="8471" y="15802"/>
                    <a:pt x="8471" y="15719"/>
                  </a:cubicBezTo>
                  <a:cubicBezTo>
                    <a:pt x="8386" y="15635"/>
                    <a:pt x="8301" y="15384"/>
                    <a:pt x="8216" y="15384"/>
                  </a:cubicBezTo>
                  <a:cubicBezTo>
                    <a:pt x="8132" y="15384"/>
                    <a:pt x="8047" y="15467"/>
                    <a:pt x="7962" y="15467"/>
                  </a:cubicBezTo>
                  <a:cubicBezTo>
                    <a:pt x="7878" y="15467"/>
                    <a:pt x="7708" y="15551"/>
                    <a:pt x="7539" y="15551"/>
                  </a:cubicBezTo>
                  <a:cubicBezTo>
                    <a:pt x="7539" y="15551"/>
                    <a:pt x="7454" y="15551"/>
                    <a:pt x="7369" y="15551"/>
                  </a:cubicBezTo>
                  <a:cubicBezTo>
                    <a:pt x="7285" y="15551"/>
                    <a:pt x="7200" y="15551"/>
                    <a:pt x="7115" y="15551"/>
                  </a:cubicBezTo>
                  <a:cubicBezTo>
                    <a:pt x="7031" y="15551"/>
                    <a:pt x="6946" y="15467"/>
                    <a:pt x="6946" y="15384"/>
                  </a:cubicBezTo>
                  <a:cubicBezTo>
                    <a:pt x="6946" y="15384"/>
                    <a:pt x="6776" y="15384"/>
                    <a:pt x="6776" y="15384"/>
                  </a:cubicBezTo>
                  <a:cubicBezTo>
                    <a:pt x="6692" y="15467"/>
                    <a:pt x="6776" y="15551"/>
                    <a:pt x="6776" y="15635"/>
                  </a:cubicBezTo>
                  <a:cubicBezTo>
                    <a:pt x="6692" y="15970"/>
                    <a:pt x="6776" y="16556"/>
                    <a:pt x="6776" y="16891"/>
                  </a:cubicBezTo>
                  <a:cubicBezTo>
                    <a:pt x="6692" y="16891"/>
                    <a:pt x="6692" y="16974"/>
                    <a:pt x="6692" y="16974"/>
                  </a:cubicBezTo>
                  <a:cubicBezTo>
                    <a:pt x="6607" y="16974"/>
                    <a:pt x="6522" y="17058"/>
                    <a:pt x="6522" y="17142"/>
                  </a:cubicBezTo>
                  <a:cubicBezTo>
                    <a:pt x="6522" y="17142"/>
                    <a:pt x="6438" y="17226"/>
                    <a:pt x="6353" y="17226"/>
                  </a:cubicBezTo>
                  <a:cubicBezTo>
                    <a:pt x="6268" y="17226"/>
                    <a:pt x="5929" y="17226"/>
                    <a:pt x="5845" y="17226"/>
                  </a:cubicBezTo>
                  <a:cubicBezTo>
                    <a:pt x="5760" y="17142"/>
                    <a:pt x="5591" y="17058"/>
                    <a:pt x="5506" y="17058"/>
                  </a:cubicBezTo>
                  <a:cubicBezTo>
                    <a:pt x="5421" y="17058"/>
                    <a:pt x="5252" y="16974"/>
                    <a:pt x="5082" y="16974"/>
                  </a:cubicBezTo>
                  <a:cubicBezTo>
                    <a:pt x="4913" y="16974"/>
                    <a:pt x="4659" y="17058"/>
                    <a:pt x="4489" y="17058"/>
                  </a:cubicBezTo>
                  <a:cubicBezTo>
                    <a:pt x="4405" y="17058"/>
                    <a:pt x="4320" y="17142"/>
                    <a:pt x="4235" y="17142"/>
                  </a:cubicBezTo>
                  <a:cubicBezTo>
                    <a:pt x="4151" y="17226"/>
                    <a:pt x="4066" y="17309"/>
                    <a:pt x="3981" y="17393"/>
                  </a:cubicBezTo>
                  <a:cubicBezTo>
                    <a:pt x="3812" y="17393"/>
                    <a:pt x="3473" y="17477"/>
                    <a:pt x="3388" y="17393"/>
                  </a:cubicBezTo>
                  <a:cubicBezTo>
                    <a:pt x="3304" y="17309"/>
                    <a:pt x="3304" y="17058"/>
                    <a:pt x="3304" y="16974"/>
                  </a:cubicBezTo>
                  <a:cubicBezTo>
                    <a:pt x="3304" y="16723"/>
                    <a:pt x="3304" y="16388"/>
                    <a:pt x="3304" y="16221"/>
                  </a:cubicBezTo>
                  <a:cubicBezTo>
                    <a:pt x="3304" y="16053"/>
                    <a:pt x="3388" y="15886"/>
                    <a:pt x="3388" y="15719"/>
                  </a:cubicBezTo>
                  <a:cubicBezTo>
                    <a:pt x="3473" y="15719"/>
                    <a:pt x="3473" y="15635"/>
                    <a:pt x="3473" y="15551"/>
                  </a:cubicBezTo>
                  <a:cubicBezTo>
                    <a:pt x="3558" y="15467"/>
                    <a:pt x="3727" y="15384"/>
                    <a:pt x="3812" y="15300"/>
                  </a:cubicBezTo>
                  <a:cubicBezTo>
                    <a:pt x="3896" y="15132"/>
                    <a:pt x="3981" y="14965"/>
                    <a:pt x="4151" y="14798"/>
                  </a:cubicBezTo>
                  <a:cubicBezTo>
                    <a:pt x="4151" y="14714"/>
                    <a:pt x="4235" y="14546"/>
                    <a:pt x="4320" y="14463"/>
                  </a:cubicBezTo>
                  <a:cubicBezTo>
                    <a:pt x="4320" y="14379"/>
                    <a:pt x="4489" y="14295"/>
                    <a:pt x="4574" y="14128"/>
                  </a:cubicBezTo>
                  <a:cubicBezTo>
                    <a:pt x="4574" y="14128"/>
                    <a:pt x="4659" y="13960"/>
                    <a:pt x="4659" y="13960"/>
                  </a:cubicBezTo>
                  <a:cubicBezTo>
                    <a:pt x="4744" y="13877"/>
                    <a:pt x="4913" y="13793"/>
                    <a:pt x="4998" y="13626"/>
                  </a:cubicBezTo>
                  <a:cubicBezTo>
                    <a:pt x="5082" y="13542"/>
                    <a:pt x="5167" y="13458"/>
                    <a:pt x="5167" y="13291"/>
                  </a:cubicBezTo>
                  <a:cubicBezTo>
                    <a:pt x="5252" y="13207"/>
                    <a:pt x="5082" y="12956"/>
                    <a:pt x="5082" y="12872"/>
                  </a:cubicBezTo>
                  <a:cubicBezTo>
                    <a:pt x="5082" y="12788"/>
                    <a:pt x="5082" y="12621"/>
                    <a:pt x="5167" y="12537"/>
                  </a:cubicBezTo>
                  <a:cubicBezTo>
                    <a:pt x="5252" y="12537"/>
                    <a:pt x="5336" y="12705"/>
                    <a:pt x="5421" y="12788"/>
                  </a:cubicBezTo>
                  <a:cubicBezTo>
                    <a:pt x="5506" y="12788"/>
                    <a:pt x="5675" y="12956"/>
                    <a:pt x="5760" y="12956"/>
                  </a:cubicBezTo>
                  <a:cubicBezTo>
                    <a:pt x="5845" y="12956"/>
                    <a:pt x="5929" y="13039"/>
                    <a:pt x="6014" y="13039"/>
                  </a:cubicBezTo>
                  <a:cubicBezTo>
                    <a:pt x="6184" y="13123"/>
                    <a:pt x="6353" y="13123"/>
                    <a:pt x="6438" y="13207"/>
                  </a:cubicBezTo>
                  <a:cubicBezTo>
                    <a:pt x="6692" y="13207"/>
                    <a:pt x="7031" y="13207"/>
                    <a:pt x="7285" y="13207"/>
                  </a:cubicBezTo>
                  <a:cubicBezTo>
                    <a:pt x="7369" y="13291"/>
                    <a:pt x="7624" y="13291"/>
                    <a:pt x="7793" y="13291"/>
                  </a:cubicBezTo>
                  <a:cubicBezTo>
                    <a:pt x="7878" y="13291"/>
                    <a:pt x="7962" y="13291"/>
                    <a:pt x="7962" y="13207"/>
                  </a:cubicBezTo>
                  <a:cubicBezTo>
                    <a:pt x="8047" y="13207"/>
                    <a:pt x="8132" y="13207"/>
                    <a:pt x="8216" y="13207"/>
                  </a:cubicBezTo>
                  <a:cubicBezTo>
                    <a:pt x="8216" y="13123"/>
                    <a:pt x="8301" y="12956"/>
                    <a:pt x="8386" y="12956"/>
                  </a:cubicBezTo>
                  <a:cubicBezTo>
                    <a:pt x="8386" y="12872"/>
                    <a:pt x="8471" y="12537"/>
                    <a:pt x="8471" y="12453"/>
                  </a:cubicBezTo>
                  <a:cubicBezTo>
                    <a:pt x="8555" y="12286"/>
                    <a:pt x="8640" y="11951"/>
                    <a:pt x="8725" y="11700"/>
                  </a:cubicBezTo>
                  <a:cubicBezTo>
                    <a:pt x="8809" y="11616"/>
                    <a:pt x="8979" y="11365"/>
                    <a:pt x="9064" y="11198"/>
                  </a:cubicBezTo>
                  <a:cubicBezTo>
                    <a:pt x="9064" y="11030"/>
                    <a:pt x="9233" y="10779"/>
                    <a:pt x="9233" y="10612"/>
                  </a:cubicBezTo>
                  <a:cubicBezTo>
                    <a:pt x="9318" y="10528"/>
                    <a:pt x="9233" y="10360"/>
                    <a:pt x="9233" y="10277"/>
                  </a:cubicBezTo>
                  <a:cubicBezTo>
                    <a:pt x="9148" y="10193"/>
                    <a:pt x="8979" y="10026"/>
                    <a:pt x="8809" y="9942"/>
                  </a:cubicBezTo>
                  <a:cubicBezTo>
                    <a:pt x="8725" y="9942"/>
                    <a:pt x="8555" y="9942"/>
                    <a:pt x="8471" y="9942"/>
                  </a:cubicBezTo>
                  <a:cubicBezTo>
                    <a:pt x="8471" y="9858"/>
                    <a:pt x="8301" y="9858"/>
                    <a:pt x="8301" y="9774"/>
                  </a:cubicBezTo>
                  <a:cubicBezTo>
                    <a:pt x="8216" y="9774"/>
                    <a:pt x="8047" y="9691"/>
                    <a:pt x="7962" y="9607"/>
                  </a:cubicBezTo>
                  <a:cubicBezTo>
                    <a:pt x="7878" y="9523"/>
                    <a:pt x="7624" y="9439"/>
                    <a:pt x="7539" y="9439"/>
                  </a:cubicBezTo>
                  <a:cubicBezTo>
                    <a:pt x="7454" y="9356"/>
                    <a:pt x="7285" y="9188"/>
                    <a:pt x="7285" y="9105"/>
                  </a:cubicBezTo>
                  <a:cubicBezTo>
                    <a:pt x="7285" y="9021"/>
                    <a:pt x="7539" y="9021"/>
                    <a:pt x="7624" y="8937"/>
                  </a:cubicBezTo>
                  <a:cubicBezTo>
                    <a:pt x="7624" y="8853"/>
                    <a:pt x="7624" y="8686"/>
                    <a:pt x="7624" y="8602"/>
                  </a:cubicBezTo>
                  <a:cubicBezTo>
                    <a:pt x="7539" y="8519"/>
                    <a:pt x="7539" y="8267"/>
                    <a:pt x="7454" y="8184"/>
                  </a:cubicBezTo>
                  <a:cubicBezTo>
                    <a:pt x="7454" y="8100"/>
                    <a:pt x="7369" y="8184"/>
                    <a:pt x="7285" y="8100"/>
                  </a:cubicBezTo>
                  <a:cubicBezTo>
                    <a:pt x="7200" y="8016"/>
                    <a:pt x="7200" y="7932"/>
                    <a:pt x="7200" y="7849"/>
                  </a:cubicBezTo>
                  <a:cubicBezTo>
                    <a:pt x="7200" y="7765"/>
                    <a:pt x="7200" y="7598"/>
                    <a:pt x="7200" y="7514"/>
                  </a:cubicBezTo>
                  <a:cubicBezTo>
                    <a:pt x="7115" y="7514"/>
                    <a:pt x="6946" y="7514"/>
                    <a:pt x="6861" y="7514"/>
                  </a:cubicBezTo>
                  <a:cubicBezTo>
                    <a:pt x="6861" y="7514"/>
                    <a:pt x="6776" y="7514"/>
                    <a:pt x="6776" y="7514"/>
                  </a:cubicBezTo>
                  <a:cubicBezTo>
                    <a:pt x="6776" y="7514"/>
                    <a:pt x="6438" y="7346"/>
                    <a:pt x="6353" y="7263"/>
                  </a:cubicBezTo>
                  <a:cubicBezTo>
                    <a:pt x="6268" y="7179"/>
                    <a:pt x="6268" y="6928"/>
                    <a:pt x="6268" y="6760"/>
                  </a:cubicBezTo>
                  <a:cubicBezTo>
                    <a:pt x="6268" y="6677"/>
                    <a:pt x="6353" y="6509"/>
                    <a:pt x="6353" y="6509"/>
                  </a:cubicBezTo>
                  <a:cubicBezTo>
                    <a:pt x="6268" y="6426"/>
                    <a:pt x="6014" y="6426"/>
                    <a:pt x="5929" y="6426"/>
                  </a:cubicBezTo>
                  <a:cubicBezTo>
                    <a:pt x="5845" y="6426"/>
                    <a:pt x="5675" y="6426"/>
                    <a:pt x="5591" y="6426"/>
                  </a:cubicBezTo>
                  <a:cubicBezTo>
                    <a:pt x="5506" y="6426"/>
                    <a:pt x="5336" y="6342"/>
                    <a:pt x="5336" y="6258"/>
                  </a:cubicBezTo>
                  <a:cubicBezTo>
                    <a:pt x="5252" y="6174"/>
                    <a:pt x="5082" y="6007"/>
                    <a:pt x="4998" y="5839"/>
                  </a:cubicBezTo>
                  <a:cubicBezTo>
                    <a:pt x="4913" y="5672"/>
                    <a:pt x="4913" y="5421"/>
                    <a:pt x="4828" y="5253"/>
                  </a:cubicBezTo>
                  <a:cubicBezTo>
                    <a:pt x="4744" y="5086"/>
                    <a:pt x="4574" y="4751"/>
                    <a:pt x="4405" y="4584"/>
                  </a:cubicBezTo>
                  <a:cubicBezTo>
                    <a:pt x="4320" y="4416"/>
                    <a:pt x="4151" y="4165"/>
                    <a:pt x="4066" y="4081"/>
                  </a:cubicBezTo>
                  <a:cubicBezTo>
                    <a:pt x="3981" y="3998"/>
                    <a:pt x="3812" y="3830"/>
                    <a:pt x="3812" y="3746"/>
                  </a:cubicBezTo>
                  <a:cubicBezTo>
                    <a:pt x="3727" y="3663"/>
                    <a:pt x="3727" y="3579"/>
                    <a:pt x="3642" y="3579"/>
                  </a:cubicBezTo>
                  <a:cubicBezTo>
                    <a:pt x="3642" y="3495"/>
                    <a:pt x="3473" y="3412"/>
                    <a:pt x="3388" y="3412"/>
                  </a:cubicBezTo>
                  <a:cubicBezTo>
                    <a:pt x="3388" y="3412"/>
                    <a:pt x="3304" y="3412"/>
                    <a:pt x="3219" y="3412"/>
                  </a:cubicBezTo>
                  <a:cubicBezTo>
                    <a:pt x="3134" y="3412"/>
                    <a:pt x="3049" y="3495"/>
                    <a:pt x="3049" y="3495"/>
                  </a:cubicBezTo>
                  <a:cubicBezTo>
                    <a:pt x="2965" y="3579"/>
                    <a:pt x="2880" y="3663"/>
                    <a:pt x="2880" y="3746"/>
                  </a:cubicBezTo>
                  <a:cubicBezTo>
                    <a:pt x="2880" y="3830"/>
                    <a:pt x="2880" y="3998"/>
                    <a:pt x="2795" y="4081"/>
                  </a:cubicBezTo>
                  <a:cubicBezTo>
                    <a:pt x="2795" y="4081"/>
                    <a:pt x="2795" y="4249"/>
                    <a:pt x="2711" y="4332"/>
                  </a:cubicBezTo>
                  <a:cubicBezTo>
                    <a:pt x="2711" y="4416"/>
                    <a:pt x="2711" y="4584"/>
                    <a:pt x="2626" y="4584"/>
                  </a:cubicBezTo>
                  <a:cubicBezTo>
                    <a:pt x="2626" y="4751"/>
                    <a:pt x="2456" y="4835"/>
                    <a:pt x="2372" y="4919"/>
                  </a:cubicBezTo>
                  <a:cubicBezTo>
                    <a:pt x="2287" y="5002"/>
                    <a:pt x="2118" y="5086"/>
                    <a:pt x="2033" y="5170"/>
                  </a:cubicBezTo>
                  <a:cubicBezTo>
                    <a:pt x="1948" y="5170"/>
                    <a:pt x="1694" y="5253"/>
                    <a:pt x="1609" y="5170"/>
                  </a:cubicBezTo>
                  <a:cubicBezTo>
                    <a:pt x="1525" y="5086"/>
                    <a:pt x="1525" y="4919"/>
                    <a:pt x="1525" y="4835"/>
                  </a:cubicBezTo>
                  <a:cubicBezTo>
                    <a:pt x="1525" y="4835"/>
                    <a:pt x="1609" y="4667"/>
                    <a:pt x="1609" y="4667"/>
                  </a:cubicBezTo>
                  <a:cubicBezTo>
                    <a:pt x="1609" y="4584"/>
                    <a:pt x="1525" y="4500"/>
                    <a:pt x="1525" y="4500"/>
                  </a:cubicBezTo>
                  <a:cubicBezTo>
                    <a:pt x="1440" y="4500"/>
                    <a:pt x="1355" y="4416"/>
                    <a:pt x="1271" y="4416"/>
                  </a:cubicBezTo>
                  <a:cubicBezTo>
                    <a:pt x="1186" y="4332"/>
                    <a:pt x="932" y="4081"/>
                    <a:pt x="847" y="3998"/>
                  </a:cubicBezTo>
                  <a:cubicBezTo>
                    <a:pt x="762" y="3914"/>
                    <a:pt x="508" y="3830"/>
                    <a:pt x="424" y="3830"/>
                  </a:cubicBezTo>
                  <a:cubicBezTo>
                    <a:pt x="339" y="3746"/>
                    <a:pt x="85" y="3746"/>
                    <a:pt x="85" y="3663"/>
                  </a:cubicBezTo>
                  <a:cubicBezTo>
                    <a:pt x="0" y="3579"/>
                    <a:pt x="0" y="3412"/>
                    <a:pt x="0" y="3412"/>
                  </a:cubicBezTo>
                  <a:cubicBezTo>
                    <a:pt x="0" y="3412"/>
                    <a:pt x="254" y="3412"/>
                    <a:pt x="339" y="3328"/>
                  </a:cubicBezTo>
                  <a:cubicBezTo>
                    <a:pt x="508" y="3328"/>
                    <a:pt x="678" y="3328"/>
                    <a:pt x="847" y="3244"/>
                  </a:cubicBezTo>
                  <a:cubicBezTo>
                    <a:pt x="1016" y="3160"/>
                    <a:pt x="1186" y="3077"/>
                    <a:pt x="1271" y="3077"/>
                  </a:cubicBezTo>
                  <a:cubicBezTo>
                    <a:pt x="1440" y="3077"/>
                    <a:pt x="1694" y="2993"/>
                    <a:pt x="1779" y="2909"/>
                  </a:cubicBezTo>
                  <a:cubicBezTo>
                    <a:pt x="1948" y="2909"/>
                    <a:pt x="2118" y="2826"/>
                    <a:pt x="2202" y="2742"/>
                  </a:cubicBezTo>
                  <a:cubicBezTo>
                    <a:pt x="2287" y="2658"/>
                    <a:pt x="2456" y="2574"/>
                    <a:pt x="2456" y="2407"/>
                  </a:cubicBezTo>
                  <a:cubicBezTo>
                    <a:pt x="2541" y="2323"/>
                    <a:pt x="2626" y="2072"/>
                    <a:pt x="2626" y="1988"/>
                  </a:cubicBezTo>
                  <a:cubicBezTo>
                    <a:pt x="2711" y="1905"/>
                    <a:pt x="2711" y="1821"/>
                    <a:pt x="2711" y="1737"/>
                  </a:cubicBezTo>
                  <a:cubicBezTo>
                    <a:pt x="2795" y="1653"/>
                    <a:pt x="2795" y="1570"/>
                    <a:pt x="2880" y="1570"/>
                  </a:cubicBezTo>
                  <a:cubicBezTo>
                    <a:pt x="2965" y="1570"/>
                    <a:pt x="3049" y="1570"/>
                    <a:pt x="3049" y="1570"/>
                  </a:cubicBezTo>
                  <a:cubicBezTo>
                    <a:pt x="3219" y="1653"/>
                    <a:pt x="3304" y="1737"/>
                    <a:pt x="3388" y="1737"/>
                  </a:cubicBezTo>
                  <a:cubicBezTo>
                    <a:pt x="3473" y="1821"/>
                    <a:pt x="3558" y="1821"/>
                    <a:pt x="3642" y="1821"/>
                  </a:cubicBezTo>
                  <a:cubicBezTo>
                    <a:pt x="3727" y="1821"/>
                    <a:pt x="3812" y="1737"/>
                    <a:pt x="3896" y="1737"/>
                  </a:cubicBezTo>
                  <a:cubicBezTo>
                    <a:pt x="3896" y="1737"/>
                    <a:pt x="3981" y="1737"/>
                    <a:pt x="4066" y="1653"/>
                  </a:cubicBezTo>
                  <a:cubicBezTo>
                    <a:pt x="4151" y="1653"/>
                    <a:pt x="4235" y="1570"/>
                    <a:pt x="4320" y="1570"/>
                  </a:cubicBezTo>
                  <a:cubicBezTo>
                    <a:pt x="4320" y="1570"/>
                    <a:pt x="4489" y="1570"/>
                    <a:pt x="4659" y="1570"/>
                  </a:cubicBezTo>
                  <a:cubicBezTo>
                    <a:pt x="4659" y="1570"/>
                    <a:pt x="4828" y="1570"/>
                    <a:pt x="4828" y="1570"/>
                  </a:cubicBezTo>
                  <a:cubicBezTo>
                    <a:pt x="4913" y="1570"/>
                    <a:pt x="5082" y="1653"/>
                    <a:pt x="5167" y="1737"/>
                  </a:cubicBezTo>
                  <a:cubicBezTo>
                    <a:pt x="5167" y="1821"/>
                    <a:pt x="5252" y="1905"/>
                    <a:pt x="5252" y="1988"/>
                  </a:cubicBezTo>
                  <a:cubicBezTo>
                    <a:pt x="5336" y="2072"/>
                    <a:pt x="5336" y="2156"/>
                    <a:pt x="5336" y="2239"/>
                  </a:cubicBezTo>
                  <a:cubicBezTo>
                    <a:pt x="5421" y="2323"/>
                    <a:pt x="5421" y="2407"/>
                    <a:pt x="5421" y="2491"/>
                  </a:cubicBezTo>
                  <a:cubicBezTo>
                    <a:pt x="5506" y="2574"/>
                    <a:pt x="5506" y="2658"/>
                    <a:pt x="5506" y="2742"/>
                  </a:cubicBezTo>
                  <a:cubicBezTo>
                    <a:pt x="5506" y="2826"/>
                    <a:pt x="5506" y="2909"/>
                    <a:pt x="5591" y="2993"/>
                  </a:cubicBezTo>
                  <a:cubicBezTo>
                    <a:pt x="5591" y="3077"/>
                    <a:pt x="5675" y="3077"/>
                    <a:pt x="5760" y="3160"/>
                  </a:cubicBezTo>
                  <a:cubicBezTo>
                    <a:pt x="5845" y="3244"/>
                    <a:pt x="6014" y="3244"/>
                    <a:pt x="6099" y="3328"/>
                  </a:cubicBezTo>
                  <a:cubicBezTo>
                    <a:pt x="6184" y="3328"/>
                    <a:pt x="6184" y="3495"/>
                    <a:pt x="6268" y="3495"/>
                  </a:cubicBezTo>
                  <a:cubicBezTo>
                    <a:pt x="6353" y="3495"/>
                    <a:pt x="6522" y="3495"/>
                    <a:pt x="6607" y="3412"/>
                  </a:cubicBezTo>
                  <a:cubicBezTo>
                    <a:pt x="6692" y="3328"/>
                    <a:pt x="6692" y="3244"/>
                    <a:pt x="6776" y="3160"/>
                  </a:cubicBezTo>
                  <a:cubicBezTo>
                    <a:pt x="6776" y="3077"/>
                    <a:pt x="6861" y="2993"/>
                    <a:pt x="6946" y="2909"/>
                  </a:cubicBezTo>
                  <a:cubicBezTo>
                    <a:pt x="7031" y="2826"/>
                    <a:pt x="7200" y="2909"/>
                    <a:pt x="7285" y="2909"/>
                  </a:cubicBezTo>
                  <a:cubicBezTo>
                    <a:pt x="7454" y="2909"/>
                    <a:pt x="7624" y="2909"/>
                    <a:pt x="7793" y="2909"/>
                  </a:cubicBezTo>
                  <a:cubicBezTo>
                    <a:pt x="7878" y="2993"/>
                    <a:pt x="8047" y="2993"/>
                    <a:pt x="8216" y="2993"/>
                  </a:cubicBezTo>
                  <a:cubicBezTo>
                    <a:pt x="8301" y="2993"/>
                    <a:pt x="8386" y="3077"/>
                    <a:pt x="8471" y="3077"/>
                  </a:cubicBezTo>
                  <a:cubicBezTo>
                    <a:pt x="8555" y="3077"/>
                    <a:pt x="8640" y="3077"/>
                    <a:pt x="8725" y="3077"/>
                  </a:cubicBezTo>
                  <a:cubicBezTo>
                    <a:pt x="8894" y="3160"/>
                    <a:pt x="9064" y="3160"/>
                    <a:pt x="9233" y="3077"/>
                  </a:cubicBezTo>
                  <a:cubicBezTo>
                    <a:pt x="9318" y="3077"/>
                    <a:pt x="9487" y="3077"/>
                    <a:pt x="9572" y="3077"/>
                  </a:cubicBezTo>
                  <a:cubicBezTo>
                    <a:pt x="9656" y="3077"/>
                    <a:pt x="9656" y="2993"/>
                    <a:pt x="9741" y="2909"/>
                  </a:cubicBezTo>
                  <a:cubicBezTo>
                    <a:pt x="9826" y="2826"/>
                    <a:pt x="9911" y="2826"/>
                    <a:pt x="9995" y="2742"/>
                  </a:cubicBezTo>
                  <a:cubicBezTo>
                    <a:pt x="9995" y="2658"/>
                    <a:pt x="10080" y="2574"/>
                    <a:pt x="10080" y="2574"/>
                  </a:cubicBezTo>
                  <a:cubicBezTo>
                    <a:pt x="10165" y="2574"/>
                    <a:pt x="10165" y="2491"/>
                    <a:pt x="10249" y="2574"/>
                  </a:cubicBezTo>
                  <a:cubicBezTo>
                    <a:pt x="10334" y="2574"/>
                    <a:pt x="10419" y="2574"/>
                    <a:pt x="10504" y="2658"/>
                  </a:cubicBezTo>
                  <a:cubicBezTo>
                    <a:pt x="10504" y="2658"/>
                    <a:pt x="10588" y="2742"/>
                    <a:pt x="10588" y="2742"/>
                  </a:cubicBezTo>
                  <a:cubicBezTo>
                    <a:pt x="10673" y="2742"/>
                    <a:pt x="10842" y="2742"/>
                    <a:pt x="11012" y="2742"/>
                  </a:cubicBezTo>
                  <a:cubicBezTo>
                    <a:pt x="11096" y="2742"/>
                    <a:pt x="11096" y="2742"/>
                    <a:pt x="11096" y="2742"/>
                  </a:cubicBezTo>
                  <a:cubicBezTo>
                    <a:pt x="11181" y="2742"/>
                    <a:pt x="11181" y="2574"/>
                    <a:pt x="11266" y="2574"/>
                  </a:cubicBezTo>
                  <a:cubicBezTo>
                    <a:pt x="11266" y="2491"/>
                    <a:pt x="11351" y="2407"/>
                    <a:pt x="11351" y="2323"/>
                  </a:cubicBezTo>
                  <a:cubicBezTo>
                    <a:pt x="11435" y="2239"/>
                    <a:pt x="11351" y="2156"/>
                    <a:pt x="11351" y="2072"/>
                  </a:cubicBezTo>
                  <a:cubicBezTo>
                    <a:pt x="11351" y="2072"/>
                    <a:pt x="11351" y="1988"/>
                    <a:pt x="11351" y="1988"/>
                  </a:cubicBezTo>
                  <a:cubicBezTo>
                    <a:pt x="11435" y="1905"/>
                    <a:pt x="11520" y="1821"/>
                    <a:pt x="11605" y="1737"/>
                  </a:cubicBezTo>
                  <a:cubicBezTo>
                    <a:pt x="11689" y="1737"/>
                    <a:pt x="11689" y="1737"/>
                    <a:pt x="11774" y="1737"/>
                  </a:cubicBezTo>
                  <a:cubicBezTo>
                    <a:pt x="11859" y="1737"/>
                    <a:pt x="12028" y="1737"/>
                    <a:pt x="12113" y="1653"/>
                  </a:cubicBezTo>
                  <a:cubicBezTo>
                    <a:pt x="12113" y="1653"/>
                    <a:pt x="12113" y="1653"/>
                    <a:pt x="12198" y="1653"/>
                  </a:cubicBezTo>
                  <a:cubicBezTo>
                    <a:pt x="12282" y="1570"/>
                    <a:pt x="12367" y="1402"/>
                    <a:pt x="12536" y="1319"/>
                  </a:cubicBezTo>
                  <a:cubicBezTo>
                    <a:pt x="12536" y="1319"/>
                    <a:pt x="12621" y="1235"/>
                    <a:pt x="12706" y="1151"/>
                  </a:cubicBezTo>
                  <a:cubicBezTo>
                    <a:pt x="12791" y="1151"/>
                    <a:pt x="12960" y="1151"/>
                    <a:pt x="13045" y="1151"/>
                  </a:cubicBezTo>
                  <a:cubicBezTo>
                    <a:pt x="13129" y="1151"/>
                    <a:pt x="13129" y="1151"/>
                    <a:pt x="13214" y="1151"/>
                  </a:cubicBezTo>
                  <a:cubicBezTo>
                    <a:pt x="13299" y="1067"/>
                    <a:pt x="13384" y="1067"/>
                    <a:pt x="13468" y="984"/>
                  </a:cubicBezTo>
                  <a:cubicBezTo>
                    <a:pt x="13553" y="984"/>
                    <a:pt x="13722" y="984"/>
                    <a:pt x="13722" y="900"/>
                  </a:cubicBezTo>
                  <a:cubicBezTo>
                    <a:pt x="13722" y="816"/>
                    <a:pt x="13722" y="732"/>
                    <a:pt x="13722" y="732"/>
                  </a:cubicBezTo>
                  <a:cubicBezTo>
                    <a:pt x="13892" y="565"/>
                    <a:pt x="14061" y="481"/>
                    <a:pt x="14231" y="314"/>
                  </a:cubicBezTo>
                  <a:cubicBezTo>
                    <a:pt x="14315" y="314"/>
                    <a:pt x="14400" y="230"/>
                    <a:pt x="14400" y="146"/>
                  </a:cubicBezTo>
                  <a:cubicBezTo>
                    <a:pt x="14485" y="146"/>
                    <a:pt x="14485" y="63"/>
                    <a:pt x="14569" y="63"/>
                  </a:cubicBezTo>
                  <a:cubicBezTo>
                    <a:pt x="14654" y="-21"/>
                    <a:pt x="14824" y="-21"/>
                    <a:pt x="14824" y="63"/>
                  </a:cubicBezTo>
                  <a:cubicBezTo>
                    <a:pt x="14824" y="63"/>
                    <a:pt x="14824" y="146"/>
                    <a:pt x="14908" y="146"/>
                  </a:cubicBezTo>
                  <a:cubicBezTo>
                    <a:pt x="14993" y="230"/>
                    <a:pt x="15078" y="314"/>
                    <a:pt x="15162" y="398"/>
                  </a:cubicBezTo>
                  <a:cubicBezTo>
                    <a:pt x="15247" y="398"/>
                    <a:pt x="15332" y="398"/>
                    <a:pt x="15332" y="398"/>
                  </a:cubicBezTo>
                  <a:cubicBezTo>
                    <a:pt x="15332" y="481"/>
                    <a:pt x="15416" y="481"/>
                    <a:pt x="15501" y="398"/>
                  </a:cubicBezTo>
                  <a:cubicBezTo>
                    <a:pt x="15586" y="398"/>
                    <a:pt x="15755" y="398"/>
                    <a:pt x="15925" y="314"/>
                  </a:cubicBezTo>
                  <a:cubicBezTo>
                    <a:pt x="16009" y="314"/>
                    <a:pt x="16094" y="314"/>
                    <a:pt x="16179" y="314"/>
                  </a:cubicBezTo>
                  <a:cubicBezTo>
                    <a:pt x="16264" y="398"/>
                    <a:pt x="16348" y="398"/>
                    <a:pt x="16348" y="398"/>
                  </a:cubicBezTo>
                  <a:cubicBezTo>
                    <a:pt x="16518" y="481"/>
                    <a:pt x="16687" y="398"/>
                    <a:pt x="16772" y="398"/>
                  </a:cubicBezTo>
                  <a:cubicBezTo>
                    <a:pt x="16856" y="481"/>
                    <a:pt x="16941" y="481"/>
                    <a:pt x="17026" y="481"/>
                  </a:cubicBezTo>
                  <a:cubicBezTo>
                    <a:pt x="17111" y="565"/>
                    <a:pt x="17195" y="649"/>
                    <a:pt x="17195" y="649"/>
                  </a:cubicBezTo>
                  <a:cubicBezTo>
                    <a:pt x="17195" y="816"/>
                    <a:pt x="17195" y="984"/>
                    <a:pt x="17195" y="1067"/>
                  </a:cubicBezTo>
                  <a:cubicBezTo>
                    <a:pt x="17280" y="1235"/>
                    <a:pt x="17449" y="1319"/>
                    <a:pt x="17534" y="1402"/>
                  </a:cubicBezTo>
                  <a:cubicBezTo>
                    <a:pt x="17704" y="1570"/>
                    <a:pt x="17788" y="1821"/>
                    <a:pt x="17958" y="1821"/>
                  </a:cubicBezTo>
                  <a:cubicBezTo>
                    <a:pt x="18212" y="1905"/>
                    <a:pt x="18212" y="1988"/>
                    <a:pt x="18296" y="2072"/>
                  </a:cubicBezTo>
                  <a:cubicBezTo>
                    <a:pt x="18381" y="2072"/>
                    <a:pt x="18551" y="2323"/>
                    <a:pt x="18720" y="2323"/>
                  </a:cubicBezTo>
                  <a:cubicBezTo>
                    <a:pt x="18889" y="2323"/>
                    <a:pt x="19059" y="2323"/>
                    <a:pt x="19228" y="2407"/>
                  </a:cubicBezTo>
                  <a:cubicBezTo>
                    <a:pt x="19398" y="2407"/>
                    <a:pt x="19567" y="2407"/>
                    <a:pt x="19652" y="2407"/>
                  </a:cubicBezTo>
                  <a:cubicBezTo>
                    <a:pt x="19821" y="2407"/>
                    <a:pt x="20075" y="2491"/>
                    <a:pt x="20075" y="2407"/>
                  </a:cubicBezTo>
                  <a:cubicBezTo>
                    <a:pt x="20160" y="2323"/>
                    <a:pt x="20075" y="2239"/>
                    <a:pt x="20160" y="2239"/>
                  </a:cubicBezTo>
                  <a:cubicBezTo>
                    <a:pt x="20160" y="2156"/>
                    <a:pt x="20329" y="2072"/>
                    <a:pt x="20414" y="1988"/>
                  </a:cubicBezTo>
                  <a:cubicBezTo>
                    <a:pt x="20414" y="1988"/>
                    <a:pt x="20499" y="1988"/>
                    <a:pt x="20584" y="1988"/>
                  </a:cubicBezTo>
                  <a:cubicBezTo>
                    <a:pt x="20584" y="1988"/>
                    <a:pt x="20753" y="2072"/>
                    <a:pt x="20753" y="2072"/>
                  </a:cubicBezTo>
                  <a:cubicBezTo>
                    <a:pt x="20753" y="2072"/>
                    <a:pt x="20584" y="2239"/>
                    <a:pt x="20584" y="2323"/>
                  </a:cubicBezTo>
                  <a:cubicBezTo>
                    <a:pt x="20584" y="2407"/>
                    <a:pt x="20584" y="2407"/>
                    <a:pt x="20668" y="2491"/>
                  </a:cubicBezTo>
                  <a:cubicBezTo>
                    <a:pt x="20668" y="2574"/>
                    <a:pt x="20584" y="2826"/>
                    <a:pt x="20584" y="2993"/>
                  </a:cubicBezTo>
                  <a:cubicBezTo>
                    <a:pt x="20584" y="3160"/>
                    <a:pt x="20414" y="3579"/>
                    <a:pt x="20245" y="3746"/>
                  </a:cubicBezTo>
                  <a:cubicBezTo>
                    <a:pt x="20160" y="3914"/>
                    <a:pt x="19906" y="4165"/>
                    <a:pt x="19736" y="4332"/>
                  </a:cubicBezTo>
                  <a:cubicBezTo>
                    <a:pt x="19567" y="4416"/>
                    <a:pt x="19313" y="4584"/>
                    <a:pt x="19228" y="4667"/>
                  </a:cubicBezTo>
                  <a:cubicBezTo>
                    <a:pt x="19228" y="4835"/>
                    <a:pt x="19313" y="5086"/>
                    <a:pt x="19228" y="5253"/>
                  </a:cubicBezTo>
                  <a:cubicBezTo>
                    <a:pt x="19228" y="5421"/>
                    <a:pt x="19059" y="5588"/>
                    <a:pt x="18974" y="5756"/>
                  </a:cubicBezTo>
                  <a:cubicBezTo>
                    <a:pt x="18974" y="5923"/>
                    <a:pt x="18720" y="6342"/>
                    <a:pt x="18720" y="6593"/>
                  </a:cubicBezTo>
                  <a:cubicBezTo>
                    <a:pt x="18720" y="6760"/>
                    <a:pt x="18889" y="7179"/>
                    <a:pt x="18974" y="7346"/>
                  </a:cubicBezTo>
                  <a:cubicBezTo>
                    <a:pt x="18974" y="7430"/>
                    <a:pt x="19144" y="7430"/>
                    <a:pt x="19144" y="7514"/>
                  </a:cubicBezTo>
                  <a:cubicBezTo>
                    <a:pt x="19228" y="7514"/>
                    <a:pt x="19228" y="7681"/>
                    <a:pt x="19228" y="7765"/>
                  </a:cubicBezTo>
                  <a:cubicBezTo>
                    <a:pt x="19228" y="7849"/>
                    <a:pt x="19313" y="8016"/>
                    <a:pt x="19313" y="8100"/>
                  </a:cubicBezTo>
                  <a:cubicBezTo>
                    <a:pt x="19313" y="8267"/>
                    <a:pt x="19398" y="8602"/>
                    <a:pt x="19482" y="8770"/>
                  </a:cubicBezTo>
                  <a:cubicBezTo>
                    <a:pt x="19482" y="8853"/>
                    <a:pt x="19482" y="8937"/>
                    <a:pt x="19482" y="8937"/>
                  </a:cubicBezTo>
                  <a:cubicBezTo>
                    <a:pt x="19567" y="9021"/>
                    <a:pt x="19652" y="9021"/>
                    <a:pt x="19736" y="9021"/>
                  </a:cubicBezTo>
                  <a:cubicBezTo>
                    <a:pt x="19906" y="9105"/>
                    <a:pt x="20160" y="9188"/>
                    <a:pt x="20245" y="9356"/>
                  </a:cubicBezTo>
                  <a:cubicBezTo>
                    <a:pt x="20329" y="9439"/>
                    <a:pt x="20414" y="9691"/>
                    <a:pt x="20329" y="9774"/>
                  </a:cubicBezTo>
                  <a:cubicBezTo>
                    <a:pt x="20329" y="9858"/>
                    <a:pt x="20245" y="9942"/>
                    <a:pt x="20245" y="10026"/>
                  </a:cubicBezTo>
                  <a:cubicBezTo>
                    <a:pt x="20075" y="10277"/>
                    <a:pt x="19482" y="10695"/>
                    <a:pt x="19398" y="11030"/>
                  </a:cubicBezTo>
                  <a:cubicBezTo>
                    <a:pt x="19398" y="11030"/>
                    <a:pt x="19398" y="11198"/>
                    <a:pt x="19482" y="11281"/>
                  </a:cubicBezTo>
                  <a:cubicBezTo>
                    <a:pt x="19652" y="11532"/>
                    <a:pt x="20329" y="11532"/>
                    <a:pt x="20414" y="11784"/>
                  </a:cubicBezTo>
                  <a:cubicBezTo>
                    <a:pt x="20499" y="11867"/>
                    <a:pt x="20329" y="12035"/>
                    <a:pt x="20329" y="12119"/>
                  </a:cubicBezTo>
                  <a:cubicBezTo>
                    <a:pt x="20329" y="12370"/>
                    <a:pt x="20329" y="12956"/>
                    <a:pt x="20414" y="13207"/>
                  </a:cubicBezTo>
                  <a:cubicBezTo>
                    <a:pt x="20414" y="13291"/>
                    <a:pt x="20584" y="13374"/>
                    <a:pt x="20584" y="13458"/>
                  </a:cubicBezTo>
                  <a:cubicBezTo>
                    <a:pt x="20668" y="13458"/>
                    <a:pt x="20753" y="13542"/>
                    <a:pt x="20838" y="13626"/>
                  </a:cubicBezTo>
                  <a:cubicBezTo>
                    <a:pt x="20922" y="13626"/>
                    <a:pt x="21092" y="13709"/>
                    <a:pt x="21176" y="13709"/>
                  </a:cubicBezTo>
                  <a:cubicBezTo>
                    <a:pt x="21261" y="13626"/>
                    <a:pt x="21346" y="13374"/>
                    <a:pt x="21515" y="13291"/>
                  </a:cubicBezTo>
                  <a:cubicBezTo>
                    <a:pt x="21600" y="13374"/>
                    <a:pt x="21600" y="13374"/>
                    <a:pt x="21600" y="1337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4" name="Google Shape;4964;g21c91014dda_0_4965"/>
            <p:cNvSpPr/>
            <p:nvPr/>
          </p:nvSpPr>
          <p:spPr>
            <a:xfrm>
              <a:off x="3418076" y="896683"/>
              <a:ext cx="1367834" cy="801090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1495" y="13680"/>
                  </a:moveTo>
                  <a:cubicBezTo>
                    <a:pt x="21600" y="13860"/>
                    <a:pt x="21495" y="14400"/>
                    <a:pt x="21390" y="14580"/>
                  </a:cubicBezTo>
                  <a:cubicBezTo>
                    <a:pt x="21285" y="14940"/>
                    <a:pt x="20866" y="15300"/>
                    <a:pt x="20656" y="15480"/>
                  </a:cubicBezTo>
                  <a:cubicBezTo>
                    <a:pt x="20551" y="15660"/>
                    <a:pt x="20342" y="15840"/>
                    <a:pt x="20132" y="15840"/>
                  </a:cubicBezTo>
                  <a:cubicBezTo>
                    <a:pt x="19922" y="16020"/>
                    <a:pt x="19608" y="15660"/>
                    <a:pt x="19398" y="15660"/>
                  </a:cubicBezTo>
                  <a:cubicBezTo>
                    <a:pt x="19293" y="15660"/>
                    <a:pt x="18979" y="15840"/>
                    <a:pt x="18874" y="15840"/>
                  </a:cubicBezTo>
                  <a:cubicBezTo>
                    <a:pt x="18769" y="16020"/>
                    <a:pt x="18559" y="16740"/>
                    <a:pt x="18454" y="16920"/>
                  </a:cubicBezTo>
                  <a:cubicBezTo>
                    <a:pt x="18245" y="17100"/>
                    <a:pt x="17930" y="17640"/>
                    <a:pt x="17825" y="17820"/>
                  </a:cubicBezTo>
                  <a:cubicBezTo>
                    <a:pt x="17720" y="18000"/>
                    <a:pt x="17406" y="18360"/>
                    <a:pt x="17301" y="18540"/>
                  </a:cubicBezTo>
                  <a:cubicBezTo>
                    <a:pt x="17196" y="18720"/>
                    <a:pt x="16882" y="18900"/>
                    <a:pt x="16672" y="18900"/>
                  </a:cubicBezTo>
                  <a:cubicBezTo>
                    <a:pt x="16567" y="19080"/>
                    <a:pt x="16043" y="19260"/>
                    <a:pt x="15938" y="19440"/>
                  </a:cubicBezTo>
                  <a:cubicBezTo>
                    <a:pt x="15728" y="19620"/>
                    <a:pt x="15414" y="19980"/>
                    <a:pt x="15309" y="20160"/>
                  </a:cubicBezTo>
                  <a:cubicBezTo>
                    <a:pt x="15309" y="20340"/>
                    <a:pt x="15309" y="20700"/>
                    <a:pt x="15309" y="20880"/>
                  </a:cubicBezTo>
                  <a:cubicBezTo>
                    <a:pt x="15309" y="21060"/>
                    <a:pt x="15309" y="21420"/>
                    <a:pt x="15309" y="21420"/>
                  </a:cubicBezTo>
                  <a:cubicBezTo>
                    <a:pt x="15204" y="21600"/>
                    <a:pt x="14994" y="21600"/>
                    <a:pt x="14889" y="21600"/>
                  </a:cubicBezTo>
                  <a:cubicBezTo>
                    <a:pt x="14784" y="21600"/>
                    <a:pt x="14575" y="21600"/>
                    <a:pt x="14470" y="21420"/>
                  </a:cubicBezTo>
                  <a:cubicBezTo>
                    <a:pt x="14365" y="21420"/>
                    <a:pt x="14155" y="21240"/>
                    <a:pt x="14050" y="21060"/>
                  </a:cubicBezTo>
                  <a:cubicBezTo>
                    <a:pt x="13946" y="21060"/>
                    <a:pt x="13841" y="20880"/>
                    <a:pt x="13736" y="20700"/>
                  </a:cubicBezTo>
                  <a:cubicBezTo>
                    <a:pt x="13631" y="20520"/>
                    <a:pt x="13421" y="20340"/>
                    <a:pt x="13421" y="20160"/>
                  </a:cubicBezTo>
                  <a:cubicBezTo>
                    <a:pt x="13317" y="19980"/>
                    <a:pt x="13107" y="19620"/>
                    <a:pt x="13107" y="19440"/>
                  </a:cubicBezTo>
                  <a:cubicBezTo>
                    <a:pt x="13002" y="19260"/>
                    <a:pt x="12897" y="18900"/>
                    <a:pt x="12897" y="18720"/>
                  </a:cubicBezTo>
                  <a:cubicBezTo>
                    <a:pt x="12792" y="18720"/>
                    <a:pt x="12583" y="18360"/>
                    <a:pt x="12478" y="18360"/>
                  </a:cubicBezTo>
                  <a:cubicBezTo>
                    <a:pt x="12268" y="18180"/>
                    <a:pt x="11744" y="18540"/>
                    <a:pt x="11429" y="18720"/>
                  </a:cubicBezTo>
                  <a:cubicBezTo>
                    <a:pt x="11219" y="18720"/>
                    <a:pt x="10800" y="18720"/>
                    <a:pt x="10485" y="18720"/>
                  </a:cubicBezTo>
                  <a:cubicBezTo>
                    <a:pt x="10381" y="18720"/>
                    <a:pt x="10066" y="18900"/>
                    <a:pt x="9856" y="18720"/>
                  </a:cubicBezTo>
                  <a:cubicBezTo>
                    <a:pt x="9751" y="18540"/>
                    <a:pt x="9751" y="17820"/>
                    <a:pt x="9751" y="17460"/>
                  </a:cubicBezTo>
                  <a:cubicBezTo>
                    <a:pt x="9647" y="17280"/>
                    <a:pt x="9647" y="16740"/>
                    <a:pt x="9647" y="16380"/>
                  </a:cubicBezTo>
                  <a:cubicBezTo>
                    <a:pt x="9542" y="16020"/>
                    <a:pt x="9437" y="15300"/>
                    <a:pt x="9542" y="14940"/>
                  </a:cubicBezTo>
                  <a:cubicBezTo>
                    <a:pt x="9751" y="14580"/>
                    <a:pt x="10171" y="14940"/>
                    <a:pt x="10485" y="14760"/>
                  </a:cubicBezTo>
                  <a:cubicBezTo>
                    <a:pt x="10590" y="14760"/>
                    <a:pt x="10695" y="14580"/>
                    <a:pt x="10800" y="14580"/>
                  </a:cubicBezTo>
                  <a:cubicBezTo>
                    <a:pt x="10905" y="14580"/>
                    <a:pt x="11115" y="14400"/>
                    <a:pt x="11115" y="14220"/>
                  </a:cubicBezTo>
                  <a:cubicBezTo>
                    <a:pt x="11219" y="14220"/>
                    <a:pt x="11324" y="13680"/>
                    <a:pt x="11324" y="13500"/>
                  </a:cubicBezTo>
                  <a:cubicBezTo>
                    <a:pt x="11429" y="13320"/>
                    <a:pt x="11324" y="12600"/>
                    <a:pt x="11429" y="12420"/>
                  </a:cubicBezTo>
                  <a:cubicBezTo>
                    <a:pt x="11429" y="12240"/>
                    <a:pt x="11429" y="11700"/>
                    <a:pt x="11429" y="11520"/>
                  </a:cubicBezTo>
                  <a:cubicBezTo>
                    <a:pt x="11534" y="11340"/>
                    <a:pt x="11744" y="10980"/>
                    <a:pt x="11849" y="10800"/>
                  </a:cubicBezTo>
                  <a:cubicBezTo>
                    <a:pt x="11953" y="10620"/>
                    <a:pt x="12058" y="10260"/>
                    <a:pt x="12163" y="10080"/>
                  </a:cubicBezTo>
                  <a:cubicBezTo>
                    <a:pt x="12268" y="9720"/>
                    <a:pt x="12478" y="9180"/>
                    <a:pt x="12583" y="8820"/>
                  </a:cubicBezTo>
                  <a:cubicBezTo>
                    <a:pt x="12583" y="8820"/>
                    <a:pt x="12687" y="8460"/>
                    <a:pt x="12687" y="8460"/>
                  </a:cubicBezTo>
                  <a:cubicBezTo>
                    <a:pt x="12583" y="8280"/>
                    <a:pt x="12268" y="8100"/>
                    <a:pt x="12163" y="8100"/>
                  </a:cubicBezTo>
                  <a:cubicBezTo>
                    <a:pt x="12058" y="8100"/>
                    <a:pt x="11744" y="8100"/>
                    <a:pt x="11534" y="8100"/>
                  </a:cubicBezTo>
                  <a:cubicBezTo>
                    <a:pt x="11429" y="8100"/>
                    <a:pt x="11010" y="8100"/>
                    <a:pt x="10800" y="7920"/>
                  </a:cubicBezTo>
                  <a:cubicBezTo>
                    <a:pt x="10800" y="7920"/>
                    <a:pt x="10695" y="7200"/>
                    <a:pt x="10485" y="7020"/>
                  </a:cubicBezTo>
                  <a:cubicBezTo>
                    <a:pt x="10485" y="7020"/>
                    <a:pt x="10381" y="7020"/>
                    <a:pt x="10276" y="7020"/>
                  </a:cubicBezTo>
                  <a:cubicBezTo>
                    <a:pt x="10171" y="7020"/>
                    <a:pt x="10066" y="7560"/>
                    <a:pt x="9961" y="7740"/>
                  </a:cubicBezTo>
                  <a:cubicBezTo>
                    <a:pt x="9856" y="7740"/>
                    <a:pt x="9542" y="7740"/>
                    <a:pt x="9542" y="7740"/>
                  </a:cubicBezTo>
                  <a:cubicBezTo>
                    <a:pt x="9332" y="7740"/>
                    <a:pt x="8808" y="7560"/>
                    <a:pt x="8703" y="7740"/>
                  </a:cubicBezTo>
                  <a:cubicBezTo>
                    <a:pt x="8598" y="7920"/>
                    <a:pt x="8598" y="8640"/>
                    <a:pt x="8703" y="8820"/>
                  </a:cubicBezTo>
                  <a:cubicBezTo>
                    <a:pt x="8703" y="9000"/>
                    <a:pt x="8913" y="9360"/>
                    <a:pt x="9017" y="9540"/>
                  </a:cubicBezTo>
                  <a:cubicBezTo>
                    <a:pt x="9017" y="9720"/>
                    <a:pt x="9122" y="10260"/>
                    <a:pt x="9122" y="10260"/>
                  </a:cubicBezTo>
                  <a:cubicBezTo>
                    <a:pt x="9122" y="10620"/>
                    <a:pt x="8913" y="11160"/>
                    <a:pt x="8913" y="11340"/>
                  </a:cubicBezTo>
                  <a:cubicBezTo>
                    <a:pt x="8808" y="11700"/>
                    <a:pt x="8598" y="12060"/>
                    <a:pt x="8598" y="12240"/>
                  </a:cubicBezTo>
                  <a:cubicBezTo>
                    <a:pt x="8598" y="12420"/>
                    <a:pt x="8703" y="12960"/>
                    <a:pt x="8598" y="13140"/>
                  </a:cubicBezTo>
                  <a:cubicBezTo>
                    <a:pt x="8283" y="13500"/>
                    <a:pt x="7550" y="12960"/>
                    <a:pt x="7340" y="13320"/>
                  </a:cubicBezTo>
                  <a:cubicBezTo>
                    <a:pt x="7235" y="13500"/>
                    <a:pt x="7235" y="14220"/>
                    <a:pt x="7130" y="14400"/>
                  </a:cubicBezTo>
                  <a:cubicBezTo>
                    <a:pt x="6920" y="14760"/>
                    <a:pt x="6082" y="14400"/>
                    <a:pt x="5872" y="14760"/>
                  </a:cubicBezTo>
                  <a:cubicBezTo>
                    <a:pt x="5662" y="14940"/>
                    <a:pt x="5662" y="15480"/>
                    <a:pt x="5557" y="15660"/>
                  </a:cubicBezTo>
                  <a:cubicBezTo>
                    <a:pt x="5557" y="15840"/>
                    <a:pt x="5557" y="16200"/>
                    <a:pt x="5557" y="16200"/>
                  </a:cubicBezTo>
                  <a:cubicBezTo>
                    <a:pt x="5452" y="16560"/>
                    <a:pt x="5033" y="16560"/>
                    <a:pt x="4928" y="16560"/>
                  </a:cubicBezTo>
                  <a:cubicBezTo>
                    <a:pt x="4823" y="16740"/>
                    <a:pt x="4614" y="17280"/>
                    <a:pt x="4404" y="17280"/>
                  </a:cubicBezTo>
                  <a:cubicBezTo>
                    <a:pt x="4299" y="17280"/>
                    <a:pt x="3984" y="16740"/>
                    <a:pt x="3880" y="16560"/>
                  </a:cubicBezTo>
                  <a:cubicBezTo>
                    <a:pt x="3775" y="16560"/>
                    <a:pt x="3880" y="16020"/>
                    <a:pt x="3775" y="16020"/>
                  </a:cubicBezTo>
                  <a:cubicBezTo>
                    <a:pt x="3670" y="15840"/>
                    <a:pt x="3355" y="15840"/>
                    <a:pt x="3146" y="15840"/>
                  </a:cubicBezTo>
                  <a:cubicBezTo>
                    <a:pt x="3041" y="15840"/>
                    <a:pt x="2831" y="15840"/>
                    <a:pt x="2621" y="16020"/>
                  </a:cubicBezTo>
                  <a:cubicBezTo>
                    <a:pt x="2517" y="16020"/>
                    <a:pt x="2412" y="16200"/>
                    <a:pt x="2412" y="16200"/>
                  </a:cubicBezTo>
                  <a:cubicBezTo>
                    <a:pt x="2307" y="16380"/>
                    <a:pt x="2307" y="16740"/>
                    <a:pt x="2307" y="16920"/>
                  </a:cubicBezTo>
                  <a:cubicBezTo>
                    <a:pt x="2202" y="16920"/>
                    <a:pt x="2202" y="17280"/>
                    <a:pt x="2202" y="17280"/>
                  </a:cubicBezTo>
                  <a:cubicBezTo>
                    <a:pt x="2202" y="17280"/>
                    <a:pt x="1992" y="17460"/>
                    <a:pt x="1887" y="17460"/>
                  </a:cubicBezTo>
                  <a:cubicBezTo>
                    <a:pt x="1783" y="17460"/>
                    <a:pt x="1468" y="17460"/>
                    <a:pt x="1363" y="17280"/>
                  </a:cubicBezTo>
                  <a:cubicBezTo>
                    <a:pt x="1258" y="17100"/>
                    <a:pt x="1153" y="16740"/>
                    <a:pt x="1049" y="16560"/>
                  </a:cubicBezTo>
                  <a:cubicBezTo>
                    <a:pt x="944" y="16200"/>
                    <a:pt x="419" y="15660"/>
                    <a:pt x="210" y="15300"/>
                  </a:cubicBezTo>
                  <a:cubicBezTo>
                    <a:pt x="210" y="15120"/>
                    <a:pt x="105" y="14760"/>
                    <a:pt x="0" y="14580"/>
                  </a:cubicBezTo>
                  <a:cubicBezTo>
                    <a:pt x="0" y="14580"/>
                    <a:pt x="0" y="14040"/>
                    <a:pt x="0" y="14040"/>
                  </a:cubicBezTo>
                  <a:cubicBezTo>
                    <a:pt x="0" y="14040"/>
                    <a:pt x="839" y="14220"/>
                    <a:pt x="1153" y="14400"/>
                  </a:cubicBezTo>
                  <a:cubicBezTo>
                    <a:pt x="1258" y="14400"/>
                    <a:pt x="1678" y="14580"/>
                    <a:pt x="1783" y="14580"/>
                  </a:cubicBezTo>
                  <a:cubicBezTo>
                    <a:pt x="1887" y="14580"/>
                    <a:pt x="2097" y="14940"/>
                    <a:pt x="2307" y="14940"/>
                  </a:cubicBezTo>
                  <a:cubicBezTo>
                    <a:pt x="2307" y="14940"/>
                    <a:pt x="2517" y="14940"/>
                    <a:pt x="2621" y="14940"/>
                  </a:cubicBezTo>
                  <a:cubicBezTo>
                    <a:pt x="2726" y="14940"/>
                    <a:pt x="2831" y="14760"/>
                    <a:pt x="2831" y="14580"/>
                  </a:cubicBezTo>
                  <a:cubicBezTo>
                    <a:pt x="2831" y="14580"/>
                    <a:pt x="2936" y="14220"/>
                    <a:pt x="2936" y="14040"/>
                  </a:cubicBezTo>
                  <a:cubicBezTo>
                    <a:pt x="2936" y="13860"/>
                    <a:pt x="2936" y="13500"/>
                    <a:pt x="2936" y="13500"/>
                  </a:cubicBezTo>
                  <a:cubicBezTo>
                    <a:pt x="2936" y="13320"/>
                    <a:pt x="2831" y="12960"/>
                    <a:pt x="2726" y="12780"/>
                  </a:cubicBezTo>
                  <a:cubicBezTo>
                    <a:pt x="2726" y="12420"/>
                    <a:pt x="2412" y="12240"/>
                    <a:pt x="2307" y="12060"/>
                  </a:cubicBezTo>
                  <a:cubicBezTo>
                    <a:pt x="2202" y="11880"/>
                    <a:pt x="1992" y="11520"/>
                    <a:pt x="1783" y="11340"/>
                  </a:cubicBezTo>
                  <a:cubicBezTo>
                    <a:pt x="1783" y="11340"/>
                    <a:pt x="1678" y="10980"/>
                    <a:pt x="1678" y="10980"/>
                  </a:cubicBezTo>
                  <a:cubicBezTo>
                    <a:pt x="1573" y="10980"/>
                    <a:pt x="1468" y="11340"/>
                    <a:pt x="1363" y="11340"/>
                  </a:cubicBezTo>
                  <a:cubicBezTo>
                    <a:pt x="1258" y="11160"/>
                    <a:pt x="1153" y="10980"/>
                    <a:pt x="1153" y="10980"/>
                  </a:cubicBezTo>
                  <a:cubicBezTo>
                    <a:pt x="1153" y="10980"/>
                    <a:pt x="1363" y="10080"/>
                    <a:pt x="1468" y="9900"/>
                  </a:cubicBezTo>
                  <a:cubicBezTo>
                    <a:pt x="1573" y="9720"/>
                    <a:pt x="1678" y="9540"/>
                    <a:pt x="1678" y="9360"/>
                  </a:cubicBezTo>
                  <a:cubicBezTo>
                    <a:pt x="1783" y="9360"/>
                    <a:pt x="1992" y="9000"/>
                    <a:pt x="1992" y="9000"/>
                  </a:cubicBezTo>
                  <a:cubicBezTo>
                    <a:pt x="1992" y="9000"/>
                    <a:pt x="2097" y="9360"/>
                    <a:pt x="2202" y="9360"/>
                  </a:cubicBezTo>
                  <a:cubicBezTo>
                    <a:pt x="2202" y="9540"/>
                    <a:pt x="2307" y="9540"/>
                    <a:pt x="2412" y="9540"/>
                  </a:cubicBezTo>
                  <a:cubicBezTo>
                    <a:pt x="2517" y="9720"/>
                    <a:pt x="2621" y="9720"/>
                    <a:pt x="2726" y="9900"/>
                  </a:cubicBezTo>
                  <a:cubicBezTo>
                    <a:pt x="2831" y="9900"/>
                    <a:pt x="2936" y="9720"/>
                    <a:pt x="3041" y="9720"/>
                  </a:cubicBezTo>
                  <a:cubicBezTo>
                    <a:pt x="3250" y="9720"/>
                    <a:pt x="3460" y="9360"/>
                    <a:pt x="3670" y="9360"/>
                  </a:cubicBezTo>
                  <a:cubicBezTo>
                    <a:pt x="3670" y="9360"/>
                    <a:pt x="3880" y="9360"/>
                    <a:pt x="3880" y="9360"/>
                  </a:cubicBezTo>
                  <a:cubicBezTo>
                    <a:pt x="3984" y="9360"/>
                    <a:pt x="4194" y="9360"/>
                    <a:pt x="4299" y="9360"/>
                  </a:cubicBezTo>
                  <a:cubicBezTo>
                    <a:pt x="4299" y="9360"/>
                    <a:pt x="4404" y="9540"/>
                    <a:pt x="4509" y="9540"/>
                  </a:cubicBezTo>
                  <a:cubicBezTo>
                    <a:pt x="4509" y="9360"/>
                    <a:pt x="4614" y="9180"/>
                    <a:pt x="4718" y="9180"/>
                  </a:cubicBezTo>
                  <a:cubicBezTo>
                    <a:pt x="4718" y="9000"/>
                    <a:pt x="4823" y="8820"/>
                    <a:pt x="4823" y="8640"/>
                  </a:cubicBezTo>
                  <a:cubicBezTo>
                    <a:pt x="4928" y="8460"/>
                    <a:pt x="5033" y="8100"/>
                    <a:pt x="5033" y="7920"/>
                  </a:cubicBezTo>
                  <a:cubicBezTo>
                    <a:pt x="5033" y="7920"/>
                    <a:pt x="5033" y="7740"/>
                    <a:pt x="5033" y="7560"/>
                  </a:cubicBezTo>
                  <a:cubicBezTo>
                    <a:pt x="5033" y="7380"/>
                    <a:pt x="5033" y="7200"/>
                    <a:pt x="5033" y="7020"/>
                  </a:cubicBezTo>
                  <a:cubicBezTo>
                    <a:pt x="4928" y="7020"/>
                    <a:pt x="4823" y="6840"/>
                    <a:pt x="4614" y="6660"/>
                  </a:cubicBezTo>
                  <a:cubicBezTo>
                    <a:pt x="4509" y="6660"/>
                    <a:pt x="4299" y="6660"/>
                    <a:pt x="4299" y="6660"/>
                  </a:cubicBezTo>
                  <a:cubicBezTo>
                    <a:pt x="4299" y="6660"/>
                    <a:pt x="4718" y="5940"/>
                    <a:pt x="4718" y="5760"/>
                  </a:cubicBezTo>
                  <a:cubicBezTo>
                    <a:pt x="4823" y="5400"/>
                    <a:pt x="4823" y="4860"/>
                    <a:pt x="4718" y="4500"/>
                  </a:cubicBezTo>
                  <a:cubicBezTo>
                    <a:pt x="4718" y="4320"/>
                    <a:pt x="4404" y="4140"/>
                    <a:pt x="4404" y="3780"/>
                  </a:cubicBezTo>
                  <a:cubicBezTo>
                    <a:pt x="4299" y="3600"/>
                    <a:pt x="4299" y="2880"/>
                    <a:pt x="4299" y="2700"/>
                  </a:cubicBezTo>
                  <a:cubicBezTo>
                    <a:pt x="4299" y="2340"/>
                    <a:pt x="4614" y="1620"/>
                    <a:pt x="4823" y="1620"/>
                  </a:cubicBezTo>
                  <a:cubicBezTo>
                    <a:pt x="4928" y="1440"/>
                    <a:pt x="5243" y="1260"/>
                    <a:pt x="5348" y="1260"/>
                  </a:cubicBezTo>
                  <a:cubicBezTo>
                    <a:pt x="5557" y="1080"/>
                    <a:pt x="5767" y="1080"/>
                    <a:pt x="5872" y="900"/>
                  </a:cubicBezTo>
                  <a:cubicBezTo>
                    <a:pt x="6082" y="900"/>
                    <a:pt x="6291" y="900"/>
                    <a:pt x="6396" y="900"/>
                  </a:cubicBezTo>
                  <a:cubicBezTo>
                    <a:pt x="6501" y="720"/>
                    <a:pt x="6920" y="540"/>
                    <a:pt x="6920" y="540"/>
                  </a:cubicBezTo>
                  <a:cubicBezTo>
                    <a:pt x="6920" y="540"/>
                    <a:pt x="7340" y="540"/>
                    <a:pt x="7340" y="900"/>
                  </a:cubicBezTo>
                  <a:cubicBezTo>
                    <a:pt x="7550" y="1080"/>
                    <a:pt x="7340" y="1800"/>
                    <a:pt x="7445" y="2160"/>
                  </a:cubicBezTo>
                  <a:cubicBezTo>
                    <a:pt x="7550" y="2160"/>
                    <a:pt x="7759" y="1980"/>
                    <a:pt x="7864" y="1980"/>
                  </a:cubicBezTo>
                  <a:cubicBezTo>
                    <a:pt x="7969" y="2160"/>
                    <a:pt x="8074" y="2700"/>
                    <a:pt x="8179" y="2700"/>
                  </a:cubicBezTo>
                  <a:cubicBezTo>
                    <a:pt x="8283" y="2700"/>
                    <a:pt x="8598" y="2700"/>
                    <a:pt x="8703" y="2520"/>
                  </a:cubicBezTo>
                  <a:cubicBezTo>
                    <a:pt x="8808" y="2520"/>
                    <a:pt x="9017" y="2160"/>
                    <a:pt x="9017" y="1980"/>
                  </a:cubicBezTo>
                  <a:cubicBezTo>
                    <a:pt x="9122" y="1620"/>
                    <a:pt x="8808" y="900"/>
                    <a:pt x="8913" y="540"/>
                  </a:cubicBezTo>
                  <a:cubicBezTo>
                    <a:pt x="8913" y="360"/>
                    <a:pt x="9332" y="0"/>
                    <a:pt x="9332" y="0"/>
                  </a:cubicBezTo>
                  <a:cubicBezTo>
                    <a:pt x="9332" y="0"/>
                    <a:pt x="9542" y="540"/>
                    <a:pt x="9542" y="720"/>
                  </a:cubicBezTo>
                  <a:cubicBezTo>
                    <a:pt x="9647" y="1080"/>
                    <a:pt x="9751" y="1440"/>
                    <a:pt x="9856" y="1620"/>
                  </a:cubicBezTo>
                  <a:cubicBezTo>
                    <a:pt x="9961" y="1620"/>
                    <a:pt x="10066" y="1980"/>
                    <a:pt x="10171" y="2160"/>
                  </a:cubicBezTo>
                  <a:cubicBezTo>
                    <a:pt x="10276" y="2340"/>
                    <a:pt x="10485" y="2520"/>
                    <a:pt x="10695" y="2520"/>
                  </a:cubicBezTo>
                  <a:cubicBezTo>
                    <a:pt x="10800" y="2700"/>
                    <a:pt x="10905" y="2700"/>
                    <a:pt x="11115" y="2700"/>
                  </a:cubicBezTo>
                  <a:cubicBezTo>
                    <a:pt x="11219" y="2700"/>
                    <a:pt x="11429" y="2700"/>
                    <a:pt x="11534" y="2520"/>
                  </a:cubicBezTo>
                  <a:cubicBezTo>
                    <a:pt x="11744" y="2520"/>
                    <a:pt x="12058" y="2340"/>
                    <a:pt x="12163" y="2160"/>
                  </a:cubicBezTo>
                  <a:cubicBezTo>
                    <a:pt x="12268" y="2160"/>
                    <a:pt x="12373" y="1980"/>
                    <a:pt x="12478" y="1800"/>
                  </a:cubicBezTo>
                  <a:cubicBezTo>
                    <a:pt x="12687" y="1800"/>
                    <a:pt x="13002" y="1620"/>
                    <a:pt x="13002" y="1620"/>
                  </a:cubicBezTo>
                  <a:cubicBezTo>
                    <a:pt x="13002" y="1620"/>
                    <a:pt x="13002" y="1980"/>
                    <a:pt x="13107" y="2160"/>
                  </a:cubicBezTo>
                  <a:cubicBezTo>
                    <a:pt x="13107" y="2340"/>
                    <a:pt x="13421" y="2340"/>
                    <a:pt x="13526" y="2520"/>
                  </a:cubicBezTo>
                  <a:cubicBezTo>
                    <a:pt x="13631" y="2520"/>
                    <a:pt x="13946" y="2700"/>
                    <a:pt x="14050" y="2880"/>
                  </a:cubicBezTo>
                  <a:cubicBezTo>
                    <a:pt x="14155" y="3060"/>
                    <a:pt x="14470" y="3600"/>
                    <a:pt x="14575" y="3780"/>
                  </a:cubicBezTo>
                  <a:cubicBezTo>
                    <a:pt x="14680" y="3780"/>
                    <a:pt x="14784" y="3780"/>
                    <a:pt x="14889" y="3960"/>
                  </a:cubicBezTo>
                  <a:cubicBezTo>
                    <a:pt x="14889" y="3960"/>
                    <a:pt x="14994" y="4140"/>
                    <a:pt x="14994" y="4320"/>
                  </a:cubicBezTo>
                  <a:cubicBezTo>
                    <a:pt x="14994" y="4320"/>
                    <a:pt x="14889" y="4680"/>
                    <a:pt x="14889" y="4680"/>
                  </a:cubicBezTo>
                  <a:cubicBezTo>
                    <a:pt x="14889" y="4860"/>
                    <a:pt x="14889" y="5220"/>
                    <a:pt x="14994" y="5400"/>
                  </a:cubicBezTo>
                  <a:cubicBezTo>
                    <a:pt x="15099" y="5580"/>
                    <a:pt x="15414" y="5400"/>
                    <a:pt x="15518" y="5400"/>
                  </a:cubicBezTo>
                  <a:cubicBezTo>
                    <a:pt x="15623" y="5220"/>
                    <a:pt x="15833" y="4860"/>
                    <a:pt x="15938" y="4860"/>
                  </a:cubicBezTo>
                  <a:cubicBezTo>
                    <a:pt x="16043" y="4680"/>
                    <a:pt x="16252" y="4500"/>
                    <a:pt x="16252" y="4140"/>
                  </a:cubicBezTo>
                  <a:cubicBezTo>
                    <a:pt x="16357" y="4140"/>
                    <a:pt x="16357" y="3780"/>
                    <a:pt x="16462" y="3600"/>
                  </a:cubicBezTo>
                  <a:cubicBezTo>
                    <a:pt x="16462" y="3420"/>
                    <a:pt x="16567" y="3060"/>
                    <a:pt x="16567" y="2880"/>
                  </a:cubicBezTo>
                  <a:cubicBezTo>
                    <a:pt x="16567" y="2700"/>
                    <a:pt x="16567" y="2520"/>
                    <a:pt x="16672" y="2340"/>
                  </a:cubicBezTo>
                  <a:cubicBezTo>
                    <a:pt x="16672" y="2160"/>
                    <a:pt x="16672" y="1980"/>
                    <a:pt x="16777" y="1800"/>
                  </a:cubicBezTo>
                  <a:cubicBezTo>
                    <a:pt x="16777" y="1620"/>
                    <a:pt x="16882" y="1620"/>
                    <a:pt x="16986" y="1620"/>
                  </a:cubicBezTo>
                  <a:cubicBezTo>
                    <a:pt x="17091" y="1620"/>
                    <a:pt x="17196" y="1620"/>
                    <a:pt x="17301" y="1620"/>
                  </a:cubicBezTo>
                  <a:cubicBezTo>
                    <a:pt x="17301" y="1620"/>
                    <a:pt x="17511" y="1800"/>
                    <a:pt x="17511" y="1980"/>
                  </a:cubicBezTo>
                  <a:cubicBezTo>
                    <a:pt x="17616" y="1980"/>
                    <a:pt x="17616" y="2160"/>
                    <a:pt x="17720" y="2340"/>
                  </a:cubicBezTo>
                  <a:cubicBezTo>
                    <a:pt x="17825" y="2520"/>
                    <a:pt x="17930" y="2880"/>
                    <a:pt x="18035" y="3060"/>
                  </a:cubicBezTo>
                  <a:cubicBezTo>
                    <a:pt x="18140" y="3240"/>
                    <a:pt x="18454" y="3780"/>
                    <a:pt x="18559" y="3960"/>
                  </a:cubicBezTo>
                  <a:cubicBezTo>
                    <a:pt x="18664" y="4500"/>
                    <a:pt x="18874" y="5220"/>
                    <a:pt x="18979" y="5580"/>
                  </a:cubicBezTo>
                  <a:cubicBezTo>
                    <a:pt x="19083" y="5940"/>
                    <a:pt x="19188" y="6480"/>
                    <a:pt x="19188" y="6840"/>
                  </a:cubicBezTo>
                  <a:cubicBezTo>
                    <a:pt x="19293" y="7020"/>
                    <a:pt x="19503" y="7560"/>
                    <a:pt x="19608" y="7740"/>
                  </a:cubicBezTo>
                  <a:cubicBezTo>
                    <a:pt x="19713" y="7920"/>
                    <a:pt x="19817" y="8100"/>
                    <a:pt x="19922" y="8100"/>
                  </a:cubicBezTo>
                  <a:cubicBezTo>
                    <a:pt x="20027" y="8100"/>
                    <a:pt x="20237" y="8100"/>
                    <a:pt x="20342" y="8100"/>
                  </a:cubicBezTo>
                  <a:cubicBezTo>
                    <a:pt x="20447" y="8100"/>
                    <a:pt x="20761" y="8100"/>
                    <a:pt x="20866" y="8100"/>
                  </a:cubicBezTo>
                  <a:cubicBezTo>
                    <a:pt x="20866" y="8280"/>
                    <a:pt x="20761" y="8640"/>
                    <a:pt x="20761" y="8820"/>
                  </a:cubicBezTo>
                  <a:cubicBezTo>
                    <a:pt x="20761" y="9180"/>
                    <a:pt x="20761" y="9720"/>
                    <a:pt x="20866" y="9900"/>
                  </a:cubicBezTo>
                  <a:cubicBezTo>
                    <a:pt x="20971" y="10080"/>
                    <a:pt x="21390" y="10440"/>
                    <a:pt x="21390" y="10440"/>
                  </a:cubicBezTo>
                  <a:cubicBezTo>
                    <a:pt x="21390" y="10440"/>
                    <a:pt x="21285" y="10980"/>
                    <a:pt x="21181" y="11160"/>
                  </a:cubicBezTo>
                  <a:cubicBezTo>
                    <a:pt x="21181" y="11340"/>
                    <a:pt x="21076" y="11520"/>
                    <a:pt x="21076" y="11700"/>
                  </a:cubicBezTo>
                  <a:cubicBezTo>
                    <a:pt x="21076" y="11880"/>
                    <a:pt x="20971" y="12420"/>
                    <a:pt x="20971" y="12600"/>
                  </a:cubicBezTo>
                  <a:cubicBezTo>
                    <a:pt x="21076" y="12780"/>
                    <a:pt x="21181" y="12960"/>
                    <a:pt x="21181" y="13140"/>
                  </a:cubicBezTo>
                  <a:cubicBezTo>
                    <a:pt x="21285" y="13320"/>
                    <a:pt x="21390" y="13680"/>
                    <a:pt x="21495" y="136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5" name="Google Shape;4965;g21c91014dda_0_4965"/>
            <p:cNvSpPr/>
            <p:nvPr/>
          </p:nvSpPr>
          <p:spPr>
            <a:xfrm>
              <a:off x="3418076" y="896683"/>
              <a:ext cx="1367834" cy="801090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1495" y="13680"/>
                  </a:moveTo>
                  <a:cubicBezTo>
                    <a:pt x="21600" y="13860"/>
                    <a:pt x="21495" y="14400"/>
                    <a:pt x="21390" y="14580"/>
                  </a:cubicBezTo>
                  <a:cubicBezTo>
                    <a:pt x="21285" y="14940"/>
                    <a:pt x="20866" y="15300"/>
                    <a:pt x="20656" y="15480"/>
                  </a:cubicBezTo>
                  <a:cubicBezTo>
                    <a:pt x="20551" y="15660"/>
                    <a:pt x="20342" y="15840"/>
                    <a:pt x="20132" y="15840"/>
                  </a:cubicBezTo>
                  <a:cubicBezTo>
                    <a:pt x="19922" y="16020"/>
                    <a:pt x="19608" y="15660"/>
                    <a:pt x="19398" y="15660"/>
                  </a:cubicBezTo>
                  <a:cubicBezTo>
                    <a:pt x="19293" y="15660"/>
                    <a:pt x="18979" y="15840"/>
                    <a:pt x="18874" y="15840"/>
                  </a:cubicBezTo>
                  <a:cubicBezTo>
                    <a:pt x="18769" y="16020"/>
                    <a:pt x="18559" y="16740"/>
                    <a:pt x="18454" y="16920"/>
                  </a:cubicBezTo>
                  <a:cubicBezTo>
                    <a:pt x="18245" y="17100"/>
                    <a:pt x="17930" y="17640"/>
                    <a:pt x="17825" y="17820"/>
                  </a:cubicBezTo>
                  <a:cubicBezTo>
                    <a:pt x="17720" y="18000"/>
                    <a:pt x="17406" y="18360"/>
                    <a:pt x="17301" y="18540"/>
                  </a:cubicBezTo>
                  <a:cubicBezTo>
                    <a:pt x="17196" y="18720"/>
                    <a:pt x="16882" y="18900"/>
                    <a:pt x="16672" y="18900"/>
                  </a:cubicBezTo>
                  <a:cubicBezTo>
                    <a:pt x="16567" y="19080"/>
                    <a:pt x="16043" y="19260"/>
                    <a:pt x="15938" y="19440"/>
                  </a:cubicBezTo>
                  <a:cubicBezTo>
                    <a:pt x="15728" y="19620"/>
                    <a:pt x="15414" y="19980"/>
                    <a:pt x="15309" y="20160"/>
                  </a:cubicBezTo>
                  <a:cubicBezTo>
                    <a:pt x="15309" y="20340"/>
                    <a:pt x="15309" y="20700"/>
                    <a:pt x="15309" y="20880"/>
                  </a:cubicBezTo>
                  <a:cubicBezTo>
                    <a:pt x="15309" y="21060"/>
                    <a:pt x="15309" y="21420"/>
                    <a:pt x="15309" y="21420"/>
                  </a:cubicBezTo>
                  <a:cubicBezTo>
                    <a:pt x="15204" y="21600"/>
                    <a:pt x="14994" y="21600"/>
                    <a:pt x="14889" y="21600"/>
                  </a:cubicBezTo>
                  <a:cubicBezTo>
                    <a:pt x="14784" y="21600"/>
                    <a:pt x="14575" y="21600"/>
                    <a:pt x="14470" y="21420"/>
                  </a:cubicBezTo>
                  <a:cubicBezTo>
                    <a:pt x="14365" y="21420"/>
                    <a:pt x="14155" y="21240"/>
                    <a:pt x="14050" y="21060"/>
                  </a:cubicBezTo>
                  <a:cubicBezTo>
                    <a:pt x="13946" y="21060"/>
                    <a:pt x="13841" y="20880"/>
                    <a:pt x="13736" y="20700"/>
                  </a:cubicBezTo>
                  <a:cubicBezTo>
                    <a:pt x="13631" y="20520"/>
                    <a:pt x="13421" y="20340"/>
                    <a:pt x="13421" y="20160"/>
                  </a:cubicBezTo>
                  <a:cubicBezTo>
                    <a:pt x="13317" y="19980"/>
                    <a:pt x="13107" y="19620"/>
                    <a:pt x="13107" y="19440"/>
                  </a:cubicBezTo>
                  <a:cubicBezTo>
                    <a:pt x="13002" y="19260"/>
                    <a:pt x="12897" y="18900"/>
                    <a:pt x="12897" y="18720"/>
                  </a:cubicBezTo>
                  <a:cubicBezTo>
                    <a:pt x="12792" y="18720"/>
                    <a:pt x="12583" y="18360"/>
                    <a:pt x="12478" y="18360"/>
                  </a:cubicBezTo>
                  <a:cubicBezTo>
                    <a:pt x="12268" y="18180"/>
                    <a:pt x="11744" y="18540"/>
                    <a:pt x="11429" y="18720"/>
                  </a:cubicBezTo>
                  <a:cubicBezTo>
                    <a:pt x="11219" y="18720"/>
                    <a:pt x="10800" y="18720"/>
                    <a:pt x="10485" y="18720"/>
                  </a:cubicBezTo>
                  <a:cubicBezTo>
                    <a:pt x="10381" y="18720"/>
                    <a:pt x="10066" y="18900"/>
                    <a:pt x="9856" y="18720"/>
                  </a:cubicBezTo>
                  <a:cubicBezTo>
                    <a:pt x="9751" y="18540"/>
                    <a:pt x="9751" y="17820"/>
                    <a:pt x="9751" y="17460"/>
                  </a:cubicBezTo>
                  <a:cubicBezTo>
                    <a:pt x="9647" y="17280"/>
                    <a:pt x="9647" y="16740"/>
                    <a:pt x="9647" y="16380"/>
                  </a:cubicBezTo>
                  <a:cubicBezTo>
                    <a:pt x="9542" y="16020"/>
                    <a:pt x="9437" y="15300"/>
                    <a:pt x="9542" y="14940"/>
                  </a:cubicBezTo>
                  <a:cubicBezTo>
                    <a:pt x="9751" y="14580"/>
                    <a:pt x="10171" y="14940"/>
                    <a:pt x="10485" y="14760"/>
                  </a:cubicBezTo>
                  <a:cubicBezTo>
                    <a:pt x="10590" y="14760"/>
                    <a:pt x="10695" y="14580"/>
                    <a:pt x="10800" y="14580"/>
                  </a:cubicBezTo>
                  <a:cubicBezTo>
                    <a:pt x="10905" y="14580"/>
                    <a:pt x="11115" y="14400"/>
                    <a:pt x="11115" y="14220"/>
                  </a:cubicBezTo>
                  <a:cubicBezTo>
                    <a:pt x="11219" y="14220"/>
                    <a:pt x="11324" y="13680"/>
                    <a:pt x="11324" y="13500"/>
                  </a:cubicBezTo>
                  <a:cubicBezTo>
                    <a:pt x="11429" y="13320"/>
                    <a:pt x="11324" y="12600"/>
                    <a:pt x="11429" y="12420"/>
                  </a:cubicBezTo>
                  <a:cubicBezTo>
                    <a:pt x="11429" y="12240"/>
                    <a:pt x="11429" y="11700"/>
                    <a:pt x="11429" y="11520"/>
                  </a:cubicBezTo>
                  <a:cubicBezTo>
                    <a:pt x="11534" y="11340"/>
                    <a:pt x="11744" y="10980"/>
                    <a:pt x="11849" y="10800"/>
                  </a:cubicBezTo>
                  <a:cubicBezTo>
                    <a:pt x="11953" y="10620"/>
                    <a:pt x="12058" y="10260"/>
                    <a:pt x="12163" y="10080"/>
                  </a:cubicBezTo>
                  <a:cubicBezTo>
                    <a:pt x="12268" y="9720"/>
                    <a:pt x="12478" y="9180"/>
                    <a:pt x="12583" y="8820"/>
                  </a:cubicBezTo>
                  <a:cubicBezTo>
                    <a:pt x="12583" y="8820"/>
                    <a:pt x="12687" y="8460"/>
                    <a:pt x="12687" y="8460"/>
                  </a:cubicBezTo>
                  <a:cubicBezTo>
                    <a:pt x="12583" y="8280"/>
                    <a:pt x="12268" y="8100"/>
                    <a:pt x="12163" y="8100"/>
                  </a:cubicBezTo>
                  <a:cubicBezTo>
                    <a:pt x="12058" y="8100"/>
                    <a:pt x="11744" y="8100"/>
                    <a:pt x="11534" y="8100"/>
                  </a:cubicBezTo>
                  <a:cubicBezTo>
                    <a:pt x="11429" y="8100"/>
                    <a:pt x="11010" y="8100"/>
                    <a:pt x="10800" y="7920"/>
                  </a:cubicBezTo>
                  <a:cubicBezTo>
                    <a:pt x="10800" y="7920"/>
                    <a:pt x="10695" y="7200"/>
                    <a:pt x="10485" y="7020"/>
                  </a:cubicBezTo>
                  <a:cubicBezTo>
                    <a:pt x="10485" y="7020"/>
                    <a:pt x="10381" y="7020"/>
                    <a:pt x="10276" y="7020"/>
                  </a:cubicBezTo>
                  <a:cubicBezTo>
                    <a:pt x="10171" y="7020"/>
                    <a:pt x="10066" y="7560"/>
                    <a:pt x="9961" y="7740"/>
                  </a:cubicBezTo>
                  <a:cubicBezTo>
                    <a:pt x="9856" y="7740"/>
                    <a:pt x="9542" y="7740"/>
                    <a:pt x="9542" y="7740"/>
                  </a:cubicBezTo>
                  <a:cubicBezTo>
                    <a:pt x="9332" y="7740"/>
                    <a:pt x="8808" y="7560"/>
                    <a:pt x="8703" y="7740"/>
                  </a:cubicBezTo>
                  <a:cubicBezTo>
                    <a:pt x="8598" y="7920"/>
                    <a:pt x="8598" y="8640"/>
                    <a:pt x="8703" y="8820"/>
                  </a:cubicBezTo>
                  <a:cubicBezTo>
                    <a:pt x="8703" y="9000"/>
                    <a:pt x="8913" y="9360"/>
                    <a:pt x="9017" y="9540"/>
                  </a:cubicBezTo>
                  <a:cubicBezTo>
                    <a:pt x="9017" y="9720"/>
                    <a:pt x="9122" y="10260"/>
                    <a:pt x="9122" y="10260"/>
                  </a:cubicBezTo>
                  <a:cubicBezTo>
                    <a:pt x="9122" y="10620"/>
                    <a:pt x="8913" y="11160"/>
                    <a:pt x="8913" y="11340"/>
                  </a:cubicBezTo>
                  <a:cubicBezTo>
                    <a:pt x="8808" y="11700"/>
                    <a:pt x="8598" y="12060"/>
                    <a:pt x="8598" y="12240"/>
                  </a:cubicBezTo>
                  <a:cubicBezTo>
                    <a:pt x="8598" y="12420"/>
                    <a:pt x="8703" y="12960"/>
                    <a:pt x="8598" y="13140"/>
                  </a:cubicBezTo>
                  <a:cubicBezTo>
                    <a:pt x="8283" y="13500"/>
                    <a:pt x="7550" y="12960"/>
                    <a:pt x="7340" y="13320"/>
                  </a:cubicBezTo>
                  <a:cubicBezTo>
                    <a:pt x="7235" y="13500"/>
                    <a:pt x="7235" y="14220"/>
                    <a:pt x="7130" y="14400"/>
                  </a:cubicBezTo>
                  <a:cubicBezTo>
                    <a:pt x="6920" y="14760"/>
                    <a:pt x="6082" y="14400"/>
                    <a:pt x="5872" y="14760"/>
                  </a:cubicBezTo>
                  <a:cubicBezTo>
                    <a:pt x="5662" y="14940"/>
                    <a:pt x="5662" y="15480"/>
                    <a:pt x="5557" y="15660"/>
                  </a:cubicBezTo>
                  <a:cubicBezTo>
                    <a:pt x="5557" y="15840"/>
                    <a:pt x="5557" y="16200"/>
                    <a:pt x="5557" y="16200"/>
                  </a:cubicBezTo>
                  <a:cubicBezTo>
                    <a:pt x="5452" y="16560"/>
                    <a:pt x="5033" y="16560"/>
                    <a:pt x="4928" y="16560"/>
                  </a:cubicBezTo>
                  <a:cubicBezTo>
                    <a:pt x="4823" y="16740"/>
                    <a:pt x="4614" y="17280"/>
                    <a:pt x="4404" y="17280"/>
                  </a:cubicBezTo>
                  <a:cubicBezTo>
                    <a:pt x="4299" y="17280"/>
                    <a:pt x="3984" y="16740"/>
                    <a:pt x="3880" y="16560"/>
                  </a:cubicBezTo>
                  <a:cubicBezTo>
                    <a:pt x="3775" y="16560"/>
                    <a:pt x="3880" y="16020"/>
                    <a:pt x="3775" y="16020"/>
                  </a:cubicBezTo>
                  <a:cubicBezTo>
                    <a:pt x="3670" y="15840"/>
                    <a:pt x="3355" y="15840"/>
                    <a:pt x="3146" y="15840"/>
                  </a:cubicBezTo>
                  <a:cubicBezTo>
                    <a:pt x="3041" y="15840"/>
                    <a:pt x="2831" y="15840"/>
                    <a:pt x="2621" y="16020"/>
                  </a:cubicBezTo>
                  <a:cubicBezTo>
                    <a:pt x="2517" y="16020"/>
                    <a:pt x="2412" y="16200"/>
                    <a:pt x="2412" y="16200"/>
                  </a:cubicBezTo>
                  <a:cubicBezTo>
                    <a:pt x="2307" y="16380"/>
                    <a:pt x="2307" y="16740"/>
                    <a:pt x="2307" y="16920"/>
                  </a:cubicBezTo>
                  <a:cubicBezTo>
                    <a:pt x="2202" y="16920"/>
                    <a:pt x="2202" y="17280"/>
                    <a:pt x="2202" y="17280"/>
                  </a:cubicBezTo>
                  <a:cubicBezTo>
                    <a:pt x="2202" y="17280"/>
                    <a:pt x="1992" y="17460"/>
                    <a:pt x="1887" y="17460"/>
                  </a:cubicBezTo>
                  <a:cubicBezTo>
                    <a:pt x="1783" y="17460"/>
                    <a:pt x="1468" y="17460"/>
                    <a:pt x="1363" y="17280"/>
                  </a:cubicBezTo>
                  <a:cubicBezTo>
                    <a:pt x="1258" y="17100"/>
                    <a:pt x="1153" y="16740"/>
                    <a:pt x="1049" y="16560"/>
                  </a:cubicBezTo>
                  <a:cubicBezTo>
                    <a:pt x="944" y="16200"/>
                    <a:pt x="419" y="15660"/>
                    <a:pt x="210" y="15300"/>
                  </a:cubicBezTo>
                  <a:cubicBezTo>
                    <a:pt x="210" y="15120"/>
                    <a:pt x="105" y="14760"/>
                    <a:pt x="0" y="14580"/>
                  </a:cubicBezTo>
                  <a:cubicBezTo>
                    <a:pt x="0" y="14580"/>
                    <a:pt x="0" y="14040"/>
                    <a:pt x="0" y="14040"/>
                  </a:cubicBezTo>
                  <a:cubicBezTo>
                    <a:pt x="0" y="14040"/>
                    <a:pt x="839" y="14220"/>
                    <a:pt x="1153" y="14400"/>
                  </a:cubicBezTo>
                  <a:cubicBezTo>
                    <a:pt x="1258" y="14400"/>
                    <a:pt x="1678" y="14580"/>
                    <a:pt x="1783" y="14580"/>
                  </a:cubicBezTo>
                  <a:cubicBezTo>
                    <a:pt x="1887" y="14580"/>
                    <a:pt x="2097" y="14940"/>
                    <a:pt x="2307" y="14940"/>
                  </a:cubicBezTo>
                  <a:cubicBezTo>
                    <a:pt x="2307" y="14940"/>
                    <a:pt x="2517" y="14940"/>
                    <a:pt x="2621" y="14940"/>
                  </a:cubicBezTo>
                  <a:cubicBezTo>
                    <a:pt x="2726" y="14940"/>
                    <a:pt x="2831" y="14760"/>
                    <a:pt x="2831" y="14580"/>
                  </a:cubicBezTo>
                  <a:cubicBezTo>
                    <a:pt x="2831" y="14580"/>
                    <a:pt x="2936" y="14220"/>
                    <a:pt x="2936" y="14040"/>
                  </a:cubicBezTo>
                  <a:cubicBezTo>
                    <a:pt x="2936" y="13860"/>
                    <a:pt x="2936" y="13500"/>
                    <a:pt x="2936" y="13500"/>
                  </a:cubicBezTo>
                  <a:cubicBezTo>
                    <a:pt x="2936" y="13320"/>
                    <a:pt x="2831" y="12960"/>
                    <a:pt x="2726" y="12780"/>
                  </a:cubicBezTo>
                  <a:cubicBezTo>
                    <a:pt x="2726" y="12420"/>
                    <a:pt x="2412" y="12240"/>
                    <a:pt x="2307" y="12060"/>
                  </a:cubicBezTo>
                  <a:cubicBezTo>
                    <a:pt x="2202" y="11880"/>
                    <a:pt x="1992" y="11520"/>
                    <a:pt x="1783" y="11340"/>
                  </a:cubicBezTo>
                  <a:cubicBezTo>
                    <a:pt x="1783" y="11340"/>
                    <a:pt x="1678" y="10980"/>
                    <a:pt x="1678" y="10980"/>
                  </a:cubicBezTo>
                  <a:cubicBezTo>
                    <a:pt x="1573" y="10980"/>
                    <a:pt x="1468" y="11340"/>
                    <a:pt x="1363" y="11340"/>
                  </a:cubicBezTo>
                  <a:cubicBezTo>
                    <a:pt x="1258" y="11160"/>
                    <a:pt x="1153" y="10980"/>
                    <a:pt x="1153" y="10980"/>
                  </a:cubicBezTo>
                  <a:cubicBezTo>
                    <a:pt x="1153" y="10980"/>
                    <a:pt x="1363" y="10080"/>
                    <a:pt x="1468" y="9900"/>
                  </a:cubicBezTo>
                  <a:cubicBezTo>
                    <a:pt x="1573" y="9720"/>
                    <a:pt x="1678" y="9540"/>
                    <a:pt x="1678" y="9360"/>
                  </a:cubicBezTo>
                  <a:cubicBezTo>
                    <a:pt x="1783" y="9360"/>
                    <a:pt x="1992" y="9000"/>
                    <a:pt x="1992" y="9000"/>
                  </a:cubicBezTo>
                  <a:cubicBezTo>
                    <a:pt x="1992" y="9000"/>
                    <a:pt x="2097" y="9360"/>
                    <a:pt x="2202" y="9360"/>
                  </a:cubicBezTo>
                  <a:cubicBezTo>
                    <a:pt x="2202" y="9540"/>
                    <a:pt x="2307" y="9540"/>
                    <a:pt x="2412" y="9540"/>
                  </a:cubicBezTo>
                  <a:cubicBezTo>
                    <a:pt x="2517" y="9720"/>
                    <a:pt x="2621" y="9720"/>
                    <a:pt x="2726" y="9900"/>
                  </a:cubicBezTo>
                  <a:cubicBezTo>
                    <a:pt x="2831" y="9900"/>
                    <a:pt x="2936" y="9720"/>
                    <a:pt x="3041" y="9720"/>
                  </a:cubicBezTo>
                  <a:cubicBezTo>
                    <a:pt x="3250" y="9720"/>
                    <a:pt x="3460" y="9360"/>
                    <a:pt x="3670" y="9360"/>
                  </a:cubicBezTo>
                  <a:cubicBezTo>
                    <a:pt x="3670" y="9360"/>
                    <a:pt x="3880" y="9360"/>
                    <a:pt x="3880" y="9360"/>
                  </a:cubicBezTo>
                  <a:cubicBezTo>
                    <a:pt x="3984" y="9360"/>
                    <a:pt x="4194" y="9360"/>
                    <a:pt x="4299" y="9360"/>
                  </a:cubicBezTo>
                  <a:cubicBezTo>
                    <a:pt x="4299" y="9360"/>
                    <a:pt x="4404" y="9540"/>
                    <a:pt x="4509" y="9540"/>
                  </a:cubicBezTo>
                  <a:cubicBezTo>
                    <a:pt x="4509" y="9360"/>
                    <a:pt x="4614" y="9180"/>
                    <a:pt x="4718" y="9180"/>
                  </a:cubicBezTo>
                  <a:cubicBezTo>
                    <a:pt x="4718" y="9000"/>
                    <a:pt x="4823" y="8820"/>
                    <a:pt x="4823" y="8640"/>
                  </a:cubicBezTo>
                  <a:cubicBezTo>
                    <a:pt x="4928" y="8460"/>
                    <a:pt x="5033" y="8100"/>
                    <a:pt x="5033" y="7920"/>
                  </a:cubicBezTo>
                  <a:cubicBezTo>
                    <a:pt x="5033" y="7920"/>
                    <a:pt x="5033" y="7740"/>
                    <a:pt x="5033" y="7560"/>
                  </a:cubicBezTo>
                  <a:cubicBezTo>
                    <a:pt x="5033" y="7380"/>
                    <a:pt x="5033" y="7200"/>
                    <a:pt x="5033" y="7020"/>
                  </a:cubicBezTo>
                  <a:cubicBezTo>
                    <a:pt x="4928" y="7020"/>
                    <a:pt x="4823" y="6840"/>
                    <a:pt x="4614" y="6660"/>
                  </a:cubicBezTo>
                  <a:cubicBezTo>
                    <a:pt x="4509" y="6660"/>
                    <a:pt x="4299" y="6660"/>
                    <a:pt x="4299" y="6660"/>
                  </a:cubicBezTo>
                  <a:cubicBezTo>
                    <a:pt x="4299" y="6660"/>
                    <a:pt x="4718" y="5940"/>
                    <a:pt x="4718" y="5760"/>
                  </a:cubicBezTo>
                  <a:cubicBezTo>
                    <a:pt x="4823" y="5400"/>
                    <a:pt x="4823" y="4860"/>
                    <a:pt x="4718" y="4500"/>
                  </a:cubicBezTo>
                  <a:cubicBezTo>
                    <a:pt x="4718" y="4320"/>
                    <a:pt x="4404" y="4140"/>
                    <a:pt x="4404" y="3780"/>
                  </a:cubicBezTo>
                  <a:cubicBezTo>
                    <a:pt x="4299" y="3600"/>
                    <a:pt x="4299" y="2880"/>
                    <a:pt x="4299" y="2700"/>
                  </a:cubicBezTo>
                  <a:cubicBezTo>
                    <a:pt x="4299" y="2340"/>
                    <a:pt x="4614" y="1620"/>
                    <a:pt x="4823" y="1620"/>
                  </a:cubicBezTo>
                  <a:cubicBezTo>
                    <a:pt x="4928" y="1440"/>
                    <a:pt x="5243" y="1260"/>
                    <a:pt x="5348" y="1260"/>
                  </a:cubicBezTo>
                  <a:cubicBezTo>
                    <a:pt x="5557" y="1080"/>
                    <a:pt x="5767" y="1080"/>
                    <a:pt x="5872" y="900"/>
                  </a:cubicBezTo>
                  <a:cubicBezTo>
                    <a:pt x="6082" y="900"/>
                    <a:pt x="6291" y="900"/>
                    <a:pt x="6396" y="900"/>
                  </a:cubicBezTo>
                  <a:cubicBezTo>
                    <a:pt x="6501" y="720"/>
                    <a:pt x="6920" y="540"/>
                    <a:pt x="6920" y="540"/>
                  </a:cubicBezTo>
                  <a:cubicBezTo>
                    <a:pt x="6920" y="540"/>
                    <a:pt x="7340" y="540"/>
                    <a:pt x="7340" y="900"/>
                  </a:cubicBezTo>
                  <a:cubicBezTo>
                    <a:pt x="7550" y="1080"/>
                    <a:pt x="7340" y="1800"/>
                    <a:pt x="7445" y="2160"/>
                  </a:cubicBezTo>
                  <a:cubicBezTo>
                    <a:pt x="7550" y="2160"/>
                    <a:pt x="7759" y="1980"/>
                    <a:pt x="7864" y="1980"/>
                  </a:cubicBezTo>
                  <a:cubicBezTo>
                    <a:pt x="7969" y="2160"/>
                    <a:pt x="8074" y="2700"/>
                    <a:pt x="8179" y="2700"/>
                  </a:cubicBezTo>
                  <a:cubicBezTo>
                    <a:pt x="8283" y="2700"/>
                    <a:pt x="8598" y="2700"/>
                    <a:pt x="8703" y="2520"/>
                  </a:cubicBezTo>
                  <a:cubicBezTo>
                    <a:pt x="8808" y="2520"/>
                    <a:pt x="9017" y="2160"/>
                    <a:pt x="9017" y="1980"/>
                  </a:cubicBezTo>
                  <a:cubicBezTo>
                    <a:pt x="9122" y="1620"/>
                    <a:pt x="8808" y="900"/>
                    <a:pt x="8913" y="540"/>
                  </a:cubicBezTo>
                  <a:cubicBezTo>
                    <a:pt x="8913" y="360"/>
                    <a:pt x="9332" y="0"/>
                    <a:pt x="9332" y="0"/>
                  </a:cubicBezTo>
                  <a:cubicBezTo>
                    <a:pt x="9332" y="0"/>
                    <a:pt x="9542" y="540"/>
                    <a:pt x="9542" y="720"/>
                  </a:cubicBezTo>
                  <a:cubicBezTo>
                    <a:pt x="9647" y="1080"/>
                    <a:pt x="9751" y="1440"/>
                    <a:pt x="9856" y="1620"/>
                  </a:cubicBezTo>
                  <a:cubicBezTo>
                    <a:pt x="9961" y="1620"/>
                    <a:pt x="10066" y="1980"/>
                    <a:pt x="10171" y="2160"/>
                  </a:cubicBezTo>
                  <a:cubicBezTo>
                    <a:pt x="10276" y="2340"/>
                    <a:pt x="10485" y="2520"/>
                    <a:pt x="10695" y="2520"/>
                  </a:cubicBezTo>
                  <a:cubicBezTo>
                    <a:pt x="10800" y="2700"/>
                    <a:pt x="10905" y="2700"/>
                    <a:pt x="11115" y="2700"/>
                  </a:cubicBezTo>
                  <a:cubicBezTo>
                    <a:pt x="11219" y="2700"/>
                    <a:pt x="11429" y="2700"/>
                    <a:pt x="11534" y="2520"/>
                  </a:cubicBezTo>
                  <a:cubicBezTo>
                    <a:pt x="11744" y="2520"/>
                    <a:pt x="12058" y="2340"/>
                    <a:pt x="12163" y="2160"/>
                  </a:cubicBezTo>
                  <a:cubicBezTo>
                    <a:pt x="12268" y="2160"/>
                    <a:pt x="12373" y="1980"/>
                    <a:pt x="12478" y="1800"/>
                  </a:cubicBezTo>
                  <a:cubicBezTo>
                    <a:pt x="12687" y="1800"/>
                    <a:pt x="13002" y="1620"/>
                    <a:pt x="13002" y="1620"/>
                  </a:cubicBezTo>
                  <a:cubicBezTo>
                    <a:pt x="13002" y="1620"/>
                    <a:pt x="13002" y="1980"/>
                    <a:pt x="13107" y="2160"/>
                  </a:cubicBezTo>
                  <a:cubicBezTo>
                    <a:pt x="13107" y="2340"/>
                    <a:pt x="13421" y="2340"/>
                    <a:pt x="13526" y="2520"/>
                  </a:cubicBezTo>
                  <a:cubicBezTo>
                    <a:pt x="13631" y="2520"/>
                    <a:pt x="13946" y="2700"/>
                    <a:pt x="14050" y="2880"/>
                  </a:cubicBezTo>
                  <a:cubicBezTo>
                    <a:pt x="14155" y="3060"/>
                    <a:pt x="14470" y="3600"/>
                    <a:pt x="14575" y="3780"/>
                  </a:cubicBezTo>
                  <a:cubicBezTo>
                    <a:pt x="14680" y="3780"/>
                    <a:pt x="14784" y="3780"/>
                    <a:pt x="14889" y="3960"/>
                  </a:cubicBezTo>
                  <a:cubicBezTo>
                    <a:pt x="14889" y="3960"/>
                    <a:pt x="14994" y="4140"/>
                    <a:pt x="14994" y="4320"/>
                  </a:cubicBezTo>
                  <a:cubicBezTo>
                    <a:pt x="14994" y="4320"/>
                    <a:pt x="14889" y="4680"/>
                    <a:pt x="14889" y="4680"/>
                  </a:cubicBezTo>
                  <a:cubicBezTo>
                    <a:pt x="14889" y="4860"/>
                    <a:pt x="14889" y="5220"/>
                    <a:pt x="14994" y="5400"/>
                  </a:cubicBezTo>
                  <a:cubicBezTo>
                    <a:pt x="15099" y="5580"/>
                    <a:pt x="15414" y="5400"/>
                    <a:pt x="15518" y="5400"/>
                  </a:cubicBezTo>
                  <a:cubicBezTo>
                    <a:pt x="15623" y="5220"/>
                    <a:pt x="15833" y="4860"/>
                    <a:pt x="15938" y="4860"/>
                  </a:cubicBezTo>
                  <a:cubicBezTo>
                    <a:pt x="16043" y="4680"/>
                    <a:pt x="16252" y="4500"/>
                    <a:pt x="16252" y="4140"/>
                  </a:cubicBezTo>
                  <a:cubicBezTo>
                    <a:pt x="16357" y="4140"/>
                    <a:pt x="16357" y="3780"/>
                    <a:pt x="16462" y="3600"/>
                  </a:cubicBezTo>
                  <a:cubicBezTo>
                    <a:pt x="16462" y="3420"/>
                    <a:pt x="16567" y="3060"/>
                    <a:pt x="16567" y="2880"/>
                  </a:cubicBezTo>
                  <a:cubicBezTo>
                    <a:pt x="16567" y="2700"/>
                    <a:pt x="16567" y="2520"/>
                    <a:pt x="16672" y="2340"/>
                  </a:cubicBezTo>
                  <a:cubicBezTo>
                    <a:pt x="16672" y="2160"/>
                    <a:pt x="16672" y="1980"/>
                    <a:pt x="16777" y="1800"/>
                  </a:cubicBezTo>
                  <a:cubicBezTo>
                    <a:pt x="16777" y="1620"/>
                    <a:pt x="16882" y="1620"/>
                    <a:pt x="16986" y="1620"/>
                  </a:cubicBezTo>
                  <a:cubicBezTo>
                    <a:pt x="17091" y="1620"/>
                    <a:pt x="17196" y="1620"/>
                    <a:pt x="17301" y="1620"/>
                  </a:cubicBezTo>
                  <a:cubicBezTo>
                    <a:pt x="17301" y="1620"/>
                    <a:pt x="17511" y="1800"/>
                    <a:pt x="17511" y="1980"/>
                  </a:cubicBezTo>
                  <a:cubicBezTo>
                    <a:pt x="17616" y="1980"/>
                    <a:pt x="17616" y="2160"/>
                    <a:pt x="17720" y="2340"/>
                  </a:cubicBezTo>
                  <a:cubicBezTo>
                    <a:pt x="17825" y="2520"/>
                    <a:pt x="17930" y="2880"/>
                    <a:pt x="18035" y="3060"/>
                  </a:cubicBezTo>
                  <a:cubicBezTo>
                    <a:pt x="18140" y="3240"/>
                    <a:pt x="18454" y="3780"/>
                    <a:pt x="18559" y="3960"/>
                  </a:cubicBezTo>
                  <a:cubicBezTo>
                    <a:pt x="18664" y="4500"/>
                    <a:pt x="18874" y="5220"/>
                    <a:pt x="18979" y="5580"/>
                  </a:cubicBezTo>
                  <a:cubicBezTo>
                    <a:pt x="19083" y="5940"/>
                    <a:pt x="19188" y="6480"/>
                    <a:pt x="19188" y="6840"/>
                  </a:cubicBezTo>
                  <a:cubicBezTo>
                    <a:pt x="19293" y="7020"/>
                    <a:pt x="19503" y="7560"/>
                    <a:pt x="19608" y="7740"/>
                  </a:cubicBezTo>
                  <a:cubicBezTo>
                    <a:pt x="19713" y="7920"/>
                    <a:pt x="19817" y="8100"/>
                    <a:pt x="19922" y="8100"/>
                  </a:cubicBezTo>
                  <a:cubicBezTo>
                    <a:pt x="20027" y="8100"/>
                    <a:pt x="20237" y="8100"/>
                    <a:pt x="20342" y="8100"/>
                  </a:cubicBezTo>
                  <a:cubicBezTo>
                    <a:pt x="20447" y="8100"/>
                    <a:pt x="20761" y="8100"/>
                    <a:pt x="20866" y="8100"/>
                  </a:cubicBezTo>
                  <a:cubicBezTo>
                    <a:pt x="20866" y="8280"/>
                    <a:pt x="20761" y="8640"/>
                    <a:pt x="20761" y="8820"/>
                  </a:cubicBezTo>
                  <a:cubicBezTo>
                    <a:pt x="20761" y="9180"/>
                    <a:pt x="20761" y="9720"/>
                    <a:pt x="20866" y="9900"/>
                  </a:cubicBezTo>
                  <a:cubicBezTo>
                    <a:pt x="20971" y="10080"/>
                    <a:pt x="21390" y="10440"/>
                    <a:pt x="21390" y="10440"/>
                  </a:cubicBezTo>
                  <a:cubicBezTo>
                    <a:pt x="21390" y="10440"/>
                    <a:pt x="21285" y="10980"/>
                    <a:pt x="21181" y="11160"/>
                  </a:cubicBezTo>
                  <a:cubicBezTo>
                    <a:pt x="21181" y="11340"/>
                    <a:pt x="21076" y="11520"/>
                    <a:pt x="21076" y="11700"/>
                  </a:cubicBezTo>
                  <a:cubicBezTo>
                    <a:pt x="21076" y="11880"/>
                    <a:pt x="20971" y="12420"/>
                    <a:pt x="20971" y="12600"/>
                  </a:cubicBezTo>
                  <a:cubicBezTo>
                    <a:pt x="21076" y="12780"/>
                    <a:pt x="21181" y="12960"/>
                    <a:pt x="21181" y="13140"/>
                  </a:cubicBezTo>
                  <a:cubicBezTo>
                    <a:pt x="21285" y="13320"/>
                    <a:pt x="21390" y="13680"/>
                    <a:pt x="21495" y="136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6" name="Google Shape;4966;g21c91014dda_0_4965"/>
            <p:cNvSpPr/>
            <p:nvPr/>
          </p:nvSpPr>
          <p:spPr>
            <a:xfrm>
              <a:off x="1922668" y="4081454"/>
              <a:ext cx="4092714" cy="2765079"/>
            </a:xfrm>
            <a:custGeom>
              <a:avLst/>
              <a:gdLst/>
              <a:ahLst/>
              <a:cxnLst/>
              <a:rect l="l" t="t" r="r" b="b"/>
              <a:pathLst>
                <a:path w="21600" h="21571" extrusionOk="0">
                  <a:moveTo>
                    <a:pt x="21600" y="3479"/>
                  </a:moveTo>
                  <a:cubicBezTo>
                    <a:pt x="21600" y="3479"/>
                    <a:pt x="21530" y="3687"/>
                    <a:pt x="21495" y="3738"/>
                  </a:cubicBezTo>
                  <a:cubicBezTo>
                    <a:pt x="21460" y="3842"/>
                    <a:pt x="21319" y="3998"/>
                    <a:pt x="21284" y="4050"/>
                  </a:cubicBezTo>
                  <a:cubicBezTo>
                    <a:pt x="21249" y="4102"/>
                    <a:pt x="21249" y="4206"/>
                    <a:pt x="21214" y="4258"/>
                  </a:cubicBezTo>
                  <a:cubicBezTo>
                    <a:pt x="21214" y="4310"/>
                    <a:pt x="21179" y="4413"/>
                    <a:pt x="21179" y="4465"/>
                  </a:cubicBezTo>
                  <a:cubicBezTo>
                    <a:pt x="21143" y="4465"/>
                    <a:pt x="21108" y="4517"/>
                    <a:pt x="21073" y="4517"/>
                  </a:cubicBezTo>
                  <a:cubicBezTo>
                    <a:pt x="21038" y="4517"/>
                    <a:pt x="20933" y="4465"/>
                    <a:pt x="20898" y="4465"/>
                  </a:cubicBezTo>
                  <a:cubicBezTo>
                    <a:pt x="20827" y="4465"/>
                    <a:pt x="20757" y="4465"/>
                    <a:pt x="20687" y="4465"/>
                  </a:cubicBezTo>
                  <a:cubicBezTo>
                    <a:pt x="20652" y="4465"/>
                    <a:pt x="20581" y="4413"/>
                    <a:pt x="20546" y="4413"/>
                  </a:cubicBezTo>
                  <a:cubicBezTo>
                    <a:pt x="20511" y="4465"/>
                    <a:pt x="20581" y="4673"/>
                    <a:pt x="20581" y="4777"/>
                  </a:cubicBezTo>
                  <a:cubicBezTo>
                    <a:pt x="20581" y="4881"/>
                    <a:pt x="20581" y="4985"/>
                    <a:pt x="20581" y="5037"/>
                  </a:cubicBezTo>
                  <a:cubicBezTo>
                    <a:pt x="20546" y="5192"/>
                    <a:pt x="20476" y="5556"/>
                    <a:pt x="20476" y="5556"/>
                  </a:cubicBezTo>
                  <a:cubicBezTo>
                    <a:pt x="20476" y="5556"/>
                    <a:pt x="20090" y="5815"/>
                    <a:pt x="19984" y="5919"/>
                  </a:cubicBezTo>
                  <a:cubicBezTo>
                    <a:pt x="19879" y="5971"/>
                    <a:pt x="19774" y="6179"/>
                    <a:pt x="19703" y="6179"/>
                  </a:cubicBezTo>
                  <a:cubicBezTo>
                    <a:pt x="19633" y="6231"/>
                    <a:pt x="19493" y="6231"/>
                    <a:pt x="19458" y="6283"/>
                  </a:cubicBezTo>
                  <a:cubicBezTo>
                    <a:pt x="19422" y="6335"/>
                    <a:pt x="19352" y="6438"/>
                    <a:pt x="19352" y="6490"/>
                  </a:cubicBezTo>
                  <a:cubicBezTo>
                    <a:pt x="19317" y="6594"/>
                    <a:pt x="19247" y="6802"/>
                    <a:pt x="19282" y="6854"/>
                  </a:cubicBezTo>
                  <a:cubicBezTo>
                    <a:pt x="19282" y="6906"/>
                    <a:pt x="19387" y="7010"/>
                    <a:pt x="19422" y="7062"/>
                  </a:cubicBezTo>
                  <a:cubicBezTo>
                    <a:pt x="19458" y="7113"/>
                    <a:pt x="19563" y="7062"/>
                    <a:pt x="19633" y="7113"/>
                  </a:cubicBezTo>
                  <a:cubicBezTo>
                    <a:pt x="19668" y="7165"/>
                    <a:pt x="19668" y="7321"/>
                    <a:pt x="19668" y="7373"/>
                  </a:cubicBezTo>
                  <a:cubicBezTo>
                    <a:pt x="19668" y="7425"/>
                    <a:pt x="19633" y="7633"/>
                    <a:pt x="19598" y="7685"/>
                  </a:cubicBezTo>
                  <a:cubicBezTo>
                    <a:pt x="19493" y="7788"/>
                    <a:pt x="19247" y="7840"/>
                    <a:pt x="19141" y="7944"/>
                  </a:cubicBezTo>
                  <a:cubicBezTo>
                    <a:pt x="19106" y="7944"/>
                    <a:pt x="19001" y="8048"/>
                    <a:pt x="18966" y="8100"/>
                  </a:cubicBezTo>
                  <a:cubicBezTo>
                    <a:pt x="18896" y="8152"/>
                    <a:pt x="18860" y="8360"/>
                    <a:pt x="18825" y="8412"/>
                  </a:cubicBezTo>
                  <a:cubicBezTo>
                    <a:pt x="18790" y="8463"/>
                    <a:pt x="18650" y="8463"/>
                    <a:pt x="18615" y="8515"/>
                  </a:cubicBezTo>
                  <a:cubicBezTo>
                    <a:pt x="18580" y="8567"/>
                    <a:pt x="18509" y="8619"/>
                    <a:pt x="18509" y="8671"/>
                  </a:cubicBezTo>
                  <a:cubicBezTo>
                    <a:pt x="18474" y="8723"/>
                    <a:pt x="18509" y="8775"/>
                    <a:pt x="18509" y="8827"/>
                  </a:cubicBezTo>
                  <a:cubicBezTo>
                    <a:pt x="18474" y="8879"/>
                    <a:pt x="18404" y="9035"/>
                    <a:pt x="18369" y="9087"/>
                  </a:cubicBezTo>
                  <a:cubicBezTo>
                    <a:pt x="18334" y="9190"/>
                    <a:pt x="18193" y="9502"/>
                    <a:pt x="18123" y="9606"/>
                  </a:cubicBezTo>
                  <a:cubicBezTo>
                    <a:pt x="18088" y="9658"/>
                    <a:pt x="17947" y="9658"/>
                    <a:pt x="17912" y="9658"/>
                  </a:cubicBezTo>
                  <a:cubicBezTo>
                    <a:pt x="17842" y="9658"/>
                    <a:pt x="17737" y="9554"/>
                    <a:pt x="17666" y="9554"/>
                  </a:cubicBezTo>
                  <a:cubicBezTo>
                    <a:pt x="17631" y="9554"/>
                    <a:pt x="17526" y="9502"/>
                    <a:pt x="17456" y="9502"/>
                  </a:cubicBezTo>
                  <a:cubicBezTo>
                    <a:pt x="17420" y="9502"/>
                    <a:pt x="17315" y="9606"/>
                    <a:pt x="17280" y="9606"/>
                  </a:cubicBezTo>
                  <a:cubicBezTo>
                    <a:pt x="17245" y="9658"/>
                    <a:pt x="17140" y="9813"/>
                    <a:pt x="17104" y="9917"/>
                  </a:cubicBezTo>
                  <a:cubicBezTo>
                    <a:pt x="17034" y="10021"/>
                    <a:pt x="16929" y="10281"/>
                    <a:pt x="16894" y="10333"/>
                  </a:cubicBezTo>
                  <a:cubicBezTo>
                    <a:pt x="16859" y="10437"/>
                    <a:pt x="16753" y="10540"/>
                    <a:pt x="16718" y="10592"/>
                  </a:cubicBezTo>
                  <a:cubicBezTo>
                    <a:pt x="16683" y="10644"/>
                    <a:pt x="16648" y="10852"/>
                    <a:pt x="16683" y="10904"/>
                  </a:cubicBezTo>
                  <a:cubicBezTo>
                    <a:pt x="16718" y="11008"/>
                    <a:pt x="16929" y="11060"/>
                    <a:pt x="16999" y="11112"/>
                  </a:cubicBezTo>
                  <a:cubicBezTo>
                    <a:pt x="17069" y="11215"/>
                    <a:pt x="17175" y="11319"/>
                    <a:pt x="17245" y="11423"/>
                  </a:cubicBezTo>
                  <a:cubicBezTo>
                    <a:pt x="17280" y="11527"/>
                    <a:pt x="17385" y="11683"/>
                    <a:pt x="17420" y="11787"/>
                  </a:cubicBezTo>
                  <a:cubicBezTo>
                    <a:pt x="17420" y="11838"/>
                    <a:pt x="17420" y="12046"/>
                    <a:pt x="17456" y="12098"/>
                  </a:cubicBezTo>
                  <a:cubicBezTo>
                    <a:pt x="17456" y="12202"/>
                    <a:pt x="17491" y="12462"/>
                    <a:pt x="17526" y="12513"/>
                  </a:cubicBezTo>
                  <a:cubicBezTo>
                    <a:pt x="17526" y="12565"/>
                    <a:pt x="17631" y="12669"/>
                    <a:pt x="17666" y="12721"/>
                  </a:cubicBezTo>
                  <a:cubicBezTo>
                    <a:pt x="17701" y="12773"/>
                    <a:pt x="17701" y="12981"/>
                    <a:pt x="17701" y="13085"/>
                  </a:cubicBezTo>
                  <a:cubicBezTo>
                    <a:pt x="17666" y="13137"/>
                    <a:pt x="17526" y="13240"/>
                    <a:pt x="17526" y="13292"/>
                  </a:cubicBezTo>
                  <a:cubicBezTo>
                    <a:pt x="17491" y="13396"/>
                    <a:pt x="17561" y="13604"/>
                    <a:pt x="17561" y="13708"/>
                  </a:cubicBezTo>
                  <a:cubicBezTo>
                    <a:pt x="17561" y="13760"/>
                    <a:pt x="17561" y="13812"/>
                    <a:pt x="17526" y="13863"/>
                  </a:cubicBezTo>
                  <a:cubicBezTo>
                    <a:pt x="17526" y="13915"/>
                    <a:pt x="17420" y="13863"/>
                    <a:pt x="17385" y="13915"/>
                  </a:cubicBezTo>
                  <a:cubicBezTo>
                    <a:pt x="17315" y="13967"/>
                    <a:pt x="17245" y="14071"/>
                    <a:pt x="17210" y="14123"/>
                  </a:cubicBezTo>
                  <a:cubicBezTo>
                    <a:pt x="17140" y="14227"/>
                    <a:pt x="17104" y="14383"/>
                    <a:pt x="17069" y="14435"/>
                  </a:cubicBezTo>
                  <a:cubicBezTo>
                    <a:pt x="17069" y="14487"/>
                    <a:pt x="17069" y="14642"/>
                    <a:pt x="17034" y="14694"/>
                  </a:cubicBezTo>
                  <a:cubicBezTo>
                    <a:pt x="16999" y="14746"/>
                    <a:pt x="16859" y="14694"/>
                    <a:pt x="16823" y="14694"/>
                  </a:cubicBezTo>
                  <a:cubicBezTo>
                    <a:pt x="16753" y="14694"/>
                    <a:pt x="16648" y="14694"/>
                    <a:pt x="16578" y="14746"/>
                  </a:cubicBezTo>
                  <a:cubicBezTo>
                    <a:pt x="16472" y="14746"/>
                    <a:pt x="16332" y="14902"/>
                    <a:pt x="16226" y="15006"/>
                  </a:cubicBezTo>
                  <a:cubicBezTo>
                    <a:pt x="16191" y="15058"/>
                    <a:pt x="16086" y="15213"/>
                    <a:pt x="16016" y="15317"/>
                  </a:cubicBezTo>
                  <a:cubicBezTo>
                    <a:pt x="16016" y="15317"/>
                    <a:pt x="15980" y="15421"/>
                    <a:pt x="15980" y="15473"/>
                  </a:cubicBezTo>
                  <a:cubicBezTo>
                    <a:pt x="15945" y="15629"/>
                    <a:pt x="15910" y="15940"/>
                    <a:pt x="15945" y="16148"/>
                  </a:cubicBezTo>
                  <a:cubicBezTo>
                    <a:pt x="15980" y="16252"/>
                    <a:pt x="16051" y="16356"/>
                    <a:pt x="16051" y="16460"/>
                  </a:cubicBezTo>
                  <a:cubicBezTo>
                    <a:pt x="16051" y="16512"/>
                    <a:pt x="15910" y="16563"/>
                    <a:pt x="15875" y="16667"/>
                  </a:cubicBezTo>
                  <a:cubicBezTo>
                    <a:pt x="15840" y="16719"/>
                    <a:pt x="15805" y="16927"/>
                    <a:pt x="15770" y="17031"/>
                  </a:cubicBezTo>
                  <a:cubicBezTo>
                    <a:pt x="15735" y="17187"/>
                    <a:pt x="15664" y="17394"/>
                    <a:pt x="15629" y="17498"/>
                  </a:cubicBezTo>
                  <a:cubicBezTo>
                    <a:pt x="15594" y="17550"/>
                    <a:pt x="15524" y="17654"/>
                    <a:pt x="15454" y="17706"/>
                  </a:cubicBezTo>
                  <a:cubicBezTo>
                    <a:pt x="15243" y="17810"/>
                    <a:pt x="14716" y="17654"/>
                    <a:pt x="14470" y="17810"/>
                  </a:cubicBezTo>
                  <a:cubicBezTo>
                    <a:pt x="14400" y="17810"/>
                    <a:pt x="14295" y="17965"/>
                    <a:pt x="14260" y="18017"/>
                  </a:cubicBezTo>
                  <a:cubicBezTo>
                    <a:pt x="14189" y="18121"/>
                    <a:pt x="14049" y="18277"/>
                    <a:pt x="14014" y="18381"/>
                  </a:cubicBezTo>
                  <a:cubicBezTo>
                    <a:pt x="13979" y="18485"/>
                    <a:pt x="13943" y="18692"/>
                    <a:pt x="13943" y="18796"/>
                  </a:cubicBezTo>
                  <a:cubicBezTo>
                    <a:pt x="13908" y="18952"/>
                    <a:pt x="13979" y="19263"/>
                    <a:pt x="13979" y="19419"/>
                  </a:cubicBezTo>
                  <a:cubicBezTo>
                    <a:pt x="13979" y="19419"/>
                    <a:pt x="13979" y="19471"/>
                    <a:pt x="13979" y="19523"/>
                  </a:cubicBezTo>
                  <a:cubicBezTo>
                    <a:pt x="13943" y="19575"/>
                    <a:pt x="13873" y="19627"/>
                    <a:pt x="13838" y="19627"/>
                  </a:cubicBezTo>
                  <a:cubicBezTo>
                    <a:pt x="13768" y="19679"/>
                    <a:pt x="13662" y="19627"/>
                    <a:pt x="13592" y="19627"/>
                  </a:cubicBezTo>
                  <a:cubicBezTo>
                    <a:pt x="13522" y="19627"/>
                    <a:pt x="13417" y="19523"/>
                    <a:pt x="13346" y="19523"/>
                  </a:cubicBezTo>
                  <a:cubicBezTo>
                    <a:pt x="13276" y="19575"/>
                    <a:pt x="13206" y="19783"/>
                    <a:pt x="13136" y="19783"/>
                  </a:cubicBezTo>
                  <a:cubicBezTo>
                    <a:pt x="13030" y="19783"/>
                    <a:pt x="12925" y="19471"/>
                    <a:pt x="12855" y="19419"/>
                  </a:cubicBezTo>
                  <a:cubicBezTo>
                    <a:pt x="12784" y="19367"/>
                    <a:pt x="12679" y="19315"/>
                    <a:pt x="12609" y="19315"/>
                  </a:cubicBezTo>
                  <a:cubicBezTo>
                    <a:pt x="12574" y="19315"/>
                    <a:pt x="12468" y="19315"/>
                    <a:pt x="12433" y="19315"/>
                  </a:cubicBezTo>
                  <a:cubicBezTo>
                    <a:pt x="12363" y="19367"/>
                    <a:pt x="12222" y="19471"/>
                    <a:pt x="12152" y="19523"/>
                  </a:cubicBezTo>
                  <a:cubicBezTo>
                    <a:pt x="12117" y="19523"/>
                    <a:pt x="12117" y="19523"/>
                    <a:pt x="12117" y="19523"/>
                  </a:cubicBezTo>
                  <a:cubicBezTo>
                    <a:pt x="12082" y="19523"/>
                    <a:pt x="12012" y="19523"/>
                    <a:pt x="12012" y="19471"/>
                  </a:cubicBezTo>
                  <a:cubicBezTo>
                    <a:pt x="11941" y="19419"/>
                    <a:pt x="11977" y="19108"/>
                    <a:pt x="11906" y="19056"/>
                  </a:cubicBezTo>
                  <a:cubicBezTo>
                    <a:pt x="11906" y="18952"/>
                    <a:pt x="11766" y="18900"/>
                    <a:pt x="11731" y="18848"/>
                  </a:cubicBezTo>
                  <a:cubicBezTo>
                    <a:pt x="11696" y="18796"/>
                    <a:pt x="11590" y="18744"/>
                    <a:pt x="11555" y="18692"/>
                  </a:cubicBezTo>
                  <a:cubicBezTo>
                    <a:pt x="11555" y="18640"/>
                    <a:pt x="11485" y="18537"/>
                    <a:pt x="11485" y="18485"/>
                  </a:cubicBezTo>
                  <a:cubicBezTo>
                    <a:pt x="11450" y="18433"/>
                    <a:pt x="11344" y="18381"/>
                    <a:pt x="11309" y="18381"/>
                  </a:cubicBezTo>
                  <a:cubicBezTo>
                    <a:pt x="11239" y="18329"/>
                    <a:pt x="11099" y="18277"/>
                    <a:pt x="11028" y="18329"/>
                  </a:cubicBezTo>
                  <a:cubicBezTo>
                    <a:pt x="10923" y="18329"/>
                    <a:pt x="10782" y="18381"/>
                    <a:pt x="10677" y="18381"/>
                  </a:cubicBezTo>
                  <a:cubicBezTo>
                    <a:pt x="10642" y="18381"/>
                    <a:pt x="10501" y="18381"/>
                    <a:pt x="10466" y="18329"/>
                  </a:cubicBezTo>
                  <a:cubicBezTo>
                    <a:pt x="10396" y="18277"/>
                    <a:pt x="10326" y="18069"/>
                    <a:pt x="10256" y="18017"/>
                  </a:cubicBezTo>
                  <a:cubicBezTo>
                    <a:pt x="10220" y="17965"/>
                    <a:pt x="10150" y="17913"/>
                    <a:pt x="10080" y="17913"/>
                  </a:cubicBezTo>
                  <a:cubicBezTo>
                    <a:pt x="10045" y="17862"/>
                    <a:pt x="10010" y="17965"/>
                    <a:pt x="9975" y="17965"/>
                  </a:cubicBezTo>
                  <a:cubicBezTo>
                    <a:pt x="9975" y="17965"/>
                    <a:pt x="9904" y="17965"/>
                    <a:pt x="9904" y="18017"/>
                  </a:cubicBezTo>
                  <a:cubicBezTo>
                    <a:pt x="9834" y="18069"/>
                    <a:pt x="9799" y="18225"/>
                    <a:pt x="9764" y="18277"/>
                  </a:cubicBezTo>
                  <a:cubicBezTo>
                    <a:pt x="9764" y="18381"/>
                    <a:pt x="9834" y="18433"/>
                    <a:pt x="9834" y="18485"/>
                  </a:cubicBezTo>
                  <a:cubicBezTo>
                    <a:pt x="9799" y="18537"/>
                    <a:pt x="9729" y="18640"/>
                    <a:pt x="9659" y="18640"/>
                  </a:cubicBezTo>
                  <a:cubicBezTo>
                    <a:pt x="9623" y="18692"/>
                    <a:pt x="9553" y="18640"/>
                    <a:pt x="9518" y="18640"/>
                  </a:cubicBezTo>
                  <a:cubicBezTo>
                    <a:pt x="9483" y="18640"/>
                    <a:pt x="9342" y="18692"/>
                    <a:pt x="9307" y="18692"/>
                  </a:cubicBezTo>
                  <a:cubicBezTo>
                    <a:pt x="9272" y="18744"/>
                    <a:pt x="9237" y="18744"/>
                    <a:pt x="9202" y="18744"/>
                  </a:cubicBezTo>
                  <a:cubicBezTo>
                    <a:pt x="9167" y="18796"/>
                    <a:pt x="9132" y="18900"/>
                    <a:pt x="9061" y="18900"/>
                  </a:cubicBezTo>
                  <a:cubicBezTo>
                    <a:pt x="9061" y="18900"/>
                    <a:pt x="8991" y="18900"/>
                    <a:pt x="8956" y="18952"/>
                  </a:cubicBezTo>
                  <a:cubicBezTo>
                    <a:pt x="8886" y="19004"/>
                    <a:pt x="8851" y="19212"/>
                    <a:pt x="8886" y="19315"/>
                  </a:cubicBezTo>
                  <a:cubicBezTo>
                    <a:pt x="8886" y="19315"/>
                    <a:pt x="8886" y="19367"/>
                    <a:pt x="8886" y="19419"/>
                  </a:cubicBezTo>
                  <a:cubicBezTo>
                    <a:pt x="8886" y="19419"/>
                    <a:pt x="8816" y="19419"/>
                    <a:pt x="8780" y="19471"/>
                  </a:cubicBezTo>
                  <a:cubicBezTo>
                    <a:pt x="8710" y="19523"/>
                    <a:pt x="8570" y="19627"/>
                    <a:pt x="8500" y="19679"/>
                  </a:cubicBezTo>
                  <a:cubicBezTo>
                    <a:pt x="8464" y="19731"/>
                    <a:pt x="8324" y="19783"/>
                    <a:pt x="8289" y="19835"/>
                  </a:cubicBezTo>
                  <a:cubicBezTo>
                    <a:pt x="8254" y="19887"/>
                    <a:pt x="8254" y="20042"/>
                    <a:pt x="8219" y="20094"/>
                  </a:cubicBezTo>
                  <a:cubicBezTo>
                    <a:pt x="8183" y="20094"/>
                    <a:pt x="8078" y="20094"/>
                    <a:pt x="8043" y="20146"/>
                  </a:cubicBezTo>
                  <a:cubicBezTo>
                    <a:pt x="8043" y="20146"/>
                    <a:pt x="7973" y="20198"/>
                    <a:pt x="7938" y="20198"/>
                  </a:cubicBezTo>
                  <a:cubicBezTo>
                    <a:pt x="7938" y="20250"/>
                    <a:pt x="7867" y="20354"/>
                    <a:pt x="7832" y="20354"/>
                  </a:cubicBezTo>
                  <a:cubicBezTo>
                    <a:pt x="7797" y="20354"/>
                    <a:pt x="7692" y="20250"/>
                    <a:pt x="7621" y="20198"/>
                  </a:cubicBezTo>
                  <a:cubicBezTo>
                    <a:pt x="7586" y="20146"/>
                    <a:pt x="7446" y="20042"/>
                    <a:pt x="7376" y="20042"/>
                  </a:cubicBezTo>
                  <a:cubicBezTo>
                    <a:pt x="7340" y="20042"/>
                    <a:pt x="7200" y="20042"/>
                    <a:pt x="7165" y="20042"/>
                  </a:cubicBezTo>
                  <a:cubicBezTo>
                    <a:pt x="7095" y="20042"/>
                    <a:pt x="6954" y="19990"/>
                    <a:pt x="6849" y="19990"/>
                  </a:cubicBezTo>
                  <a:cubicBezTo>
                    <a:pt x="6779" y="19938"/>
                    <a:pt x="6673" y="19887"/>
                    <a:pt x="6603" y="19938"/>
                  </a:cubicBezTo>
                  <a:cubicBezTo>
                    <a:pt x="6568" y="19938"/>
                    <a:pt x="6568" y="20094"/>
                    <a:pt x="6533" y="20146"/>
                  </a:cubicBezTo>
                  <a:cubicBezTo>
                    <a:pt x="6533" y="20198"/>
                    <a:pt x="6427" y="20354"/>
                    <a:pt x="6392" y="20458"/>
                  </a:cubicBezTo>
                  <a:cubicBezTo>
                    <a:pt x="6392" y="20458"/>
                    <a:pt x="6322" y="20562"/>
                    <a:pt x="6322" y="20613"/>
                  </a:cubicBezTo>
                  <a:cubicBezTo>
                    <a:pt x="6252" y="20613"/>
                    <a:pt x="6181" y="20613"/>
                    <a:pt x="6111" y="20665"/>
                  </a:cubicBezTo>
                  <a:cubicBezTo>
                    <a:pt x="6111" y="20665"/>
                    <a:pt x="6041" y="20665"/>
                    <a:pt x="6006" y="20665"/>
                  </a:cubicBezTo>
                  <a:cubicBezTo>
                    <a:pt x="5936" y="20665"/>
                    <a:pt x="5830" y="20665"/>
                    <a:pt x="5795" y="20717"/>
                  </a:cubicBezTo>
                  <a:cubicBezTo>
                    <a:pt x="5725" y="20717"/>
                    <a:pt x="5655" y="20665"/>
                    <a:pt x="5620" y="20717"/>
                  </a:cubicBezTo>
                  <a:cubicBezTo>
                    <a:pt x="5584" y="20717"/>
                    <a:pt x="5514" y="20821"/>
                    <a:pt x="5479" y="20925"/>
                  </a:cubicBezTo>
                  <a:cubicBezTo>
                    <a:pt x="5444" y="20977"/>
                    <a:pt x="5479" y="21081"/>
                    <a:pt x="5444" y="21133"/>
                  </a:cubicBezTo>
                  <a:cubicBezTo>
                    <a:pt x="5444" y="21237"/>
                    <a:pt x="5514" y="21444"/>
                    <a:pt x="5444" y="21496"/>
                  </a:cubicBezTo>
                  <a:cubicBezTo>
                    <a:pt x="5444" y="21548"/>
                    <a:pt x="5374" y="21496"/>
                    <a:pt x="5374" y="21444"/>
                  </a:cubicBezTo>
                  <a:cubicBezTo>
                    <a:pt x="5303" y="21444"/>
                    <a:pt x="5268" y="21288"/>
                    <a:pt x="5233" y="21237"/>
                  </a:cubicBezTo>
                  <a:cubicBezTo>
                    <a:pt x="5163" y="21133"/>
                    <a:pt x="5058" y="20977"/>
                    <a:pt x="4987" y="20925"/>
                  </a:cubicBezTo>
                  <a:cubicBezTo>
                    <a:pt x="4917" y="20925"/>
                    <a:pt x="4777" y="20925"/>
                    <a:pt x="4706" y="20977"/>
                  </a:cubicBezTo>
                  <a:cubicBezTo>
                    <a:pt x="4671" y="20977"/>
                    <a:pt x="4601" y="21133"/>
                    <a:pt x="4566" y="21185"/>
                  </a:cubicBezTo>
                  <a:cubicBezTo>
                    <a:pt x="4531" y="21288"/>
                    <a:pt x="4496" y="21496"/>
                    <a:pt x="4460" y="21548"/>
                  </a:cubicBezTo>
                  <a:cubicBezTo>
                    <a:pt x="4425" y="21548"/>
                    <a:pt x="4390" y="21600"/>
                    <a:pt x="4355" y="21548"/>
                  </a:cubicBezTo>
                  <a:cubicBezTo>
                    <a:pt x="4320" y="21548"/>
                    <a:pt x="4320" y="21444"/>
                    <a:pt x="4320" y="21392"/>
                  </a:cubicBezTo>
                  <a:cubicBezTo>
                    <a:pt x="4285" y="21288"/>
                    <a:pt x="4250" y="21133"/>
                    <a:pt x="4215" y="21029"/>
                  </a:cubicBezTo>
                  <a:cubicBezTo>
                    <a:pt x="4180" y="20977"/>
                    <a:pt x="4109" y="20821"/>
                    <a:pt x="4074" y="20717"/>
                  </a:cubicBezTo>
                  <a:cubicBezTo>
                    <a:pt x="4039" y="20665"/>
                    <a:pt x="4004" y="20510"/>
                    <a:pt x="3934" y="20354"/>
                  </a:cubicBezTo>
                  <a:cubicBezTo>
                    <a:pt x="3899" y="20302"/>
                    <a:pt x="3758" y="19990"/>
                    <a:pt x="3723" y="19887"/>
                  </a:cubicBezTo>
                  <a:cubicBezTo>
                    <a:pt x="3653" y="19783"/>
                    <a:pt x="3547" y="19731"/>
                    <a:pt x="3547" y="19627"/>
                  </a:cubicBezTo>
                  <a:cubicBezTo>
                    <a:pt x="3512" y="19523"/>
                    <a:pt x="3547" y="19315"/>
                    <a:pt x="3547" y="19212"/>
                  </a:cubicBezTo>
                  <a:cubicBezTo>
                    <a:pt x="3547" y="19108"/>
                    <a:pt x="3547" y="18900"/>
                    <a:pt x="3512" y="18796"/>
                  </a:cubicBezTo>
                  <a:cubicBezTo>
                    <a:pt x="3477" y="18744"/>
                    <a:pt x="3372" y="18744"/>
                    <a:pt x="3337" y="18744"/>
                  </a:cubicBezTo>
                  <a:cubicBezTo>
                    <a:pt x="3301" y="18744"/>
                    <a:pt x="3161" y="18744"/>
                    <a:pt x="3126" y="18692"/>
                  </a:cubicBezTo>
                  <a:cubicBezTo>
                    <a:pt x="3091" y="18588"/>
                    <a:pt x="3231" y="18433"/>
                    <a:pt x="3231" y="18329"/>
                  </a:cubicBezTo>
                  <a:cubicBezTo>
                    <a:pt x="3231" y="18225"/>
                    <a:pt x="3196" y="18069"/>
                    <a:pt x="3161" y="17965"/>
                  </a:cubicBezTo>
                  <a:cubicBezTo>
                    <a:pt x="3126" y="17810"/>
                    <a:pt x="3020" y="17550"/>
                    <a:pt x="2950" y="17446"/>
                  </a:cubicBezTo>
                  <a:cubicBezTo>
                    <a:pt x="2915" y="17342"/>
                    <a:pt x="2775" y="17083"/>
                    <a:pt x="2704" y="16979"/>
                  </a:cubicBezTo>
                  <a:cubicBezTo>
                    <a:pt x="2669" y="16875"/>
                    <a:pt x="2564" y="16563"/>
                    <a:pt x="2494" y="16460"/>
                  </a:cubicBezTo>
                  <a:cubicBezTo>
                    <a:pt x="2459" y="16408"/>
                    <a:pt x="2388" y="16200"/>
                    <a:pt x="2353" y="16148"/>
                  </a:cubicBezTo>
                  <a:cubicBezTo>
                    <a:pt x="2318" y="16096"/>
                    <a:pt x="2248" y="16096"/>
                    <a:pt x="2213" y="16096"/>
                  </a:cubicBezTo>
                  <a:cubicBezTo>
                    <a:pt x="2178" y="16044"/>
                    <a:pt x="2178" y="15837"/>
                    <a:pt x="2142" y="15785"/>
                  </a:cubicBezTo>
                  <a:cubicBezTo>
                    <a:pt x="2107" y="15733"/>
                    <a:pt x="2037" y="15733"/>
                    <a:pt x="2002" y="15681"/>
                  </a:cubicBezTo>
                  <a:cubicBezTo>
                    <a:pt x="1967" y="15681"/>
                    <a:pt x="1861" y="15681"/>
                    <a:pt x="1791" y="15733"/>
                  </a:cubicBezTo>
                  <a:cubicBezTo>
                    <a:pt x="1791" y="15733"/>
                    <a:pt x="1791" y="15837"/>
                    <a:pt x="1791" y="15837"/>
                  </a:cubicBezTo>
                  <a:cubicBezTo>
                    <a:pt x="1756" y="15940"/>
                    <a:pt x="1721" y="16044"/>
                    <a:pt x="1686" y="16096"/>
                  </a:cubicBezTo>
                  <a:cubicBezTo>
                    <a:pt x="1686" y="16148"/>
                    <a:pt x="1616" y="16252"/>
                    <a:pt x="1616" y="16252"/>
                  </a:cubicBezTo>
                  <a:cubicBezTo>
                    <a:pt x="1580" y="16252"/>
                    <a:pt x="1510" y="16304"/>
                    <a:pt x="1475" y="16252"/>
                  </a:cubicBezTo>
                  <a:cubicBezTo>
                    <a:pt x="1440" y="16252"/>
                    <a:pt x="1440" y="16096"/>
                    <a:pt x="1440" y="16044"/>
                  </a:cubicBezTo>
                  <a:cubicBezTo>
                    <a:pt x="1440" y="15940"/>
                    <a:pt x="1440" y="15733"/>
                    <a:pt x="1475" y="15629"/>
                  </a:cubicBezTo>
                  <a:cubicBezTo>
                    <a:pt x="1510" y="15577"/>
                    <a:pt x="1580" y="15577"/>
                    <a:pt x="1616" y="15473"/>
                  </a:cubicBezTo>
                  <a:cubicBezTo>
                    <a:pt x="1616" y="15421"/>
                    <a:pt x="1616" y="15317"/>
                    <a:pt x="1616" y="15213"/>
                  </a:cubicBezTo>
                  <a:cubicBezTo>
                    <a:pt x="1616" y="15110"/>
                    <a:pt x="1580" y="14850"/>
                    <a:pt x="1580" y="14694"/>
                  </a:cubicBezTo>
                  <a:cubicBezTo>
                    <a:pt x="1580" y="14642"/>
                    <a:pt x="1686" y="14590"/>
                    <a:pt x="1686" y="14487"/>
                  </a:cubicBezTo>
                  <a:cubicBezTo>
                    <a:pt x="1686" y="14435"/>
                    <a:pt x="1616" y="14279"/>
                    <a:pt x="1580" y="14279"/>
                  </a:cubicBezTo>
                  <a:cubicBezTo>
                    <a:pt x="1545" y="14175"/>
                    <a:pt x="1370" y="14175"/>
                    <a:pt x="1300" y="14123"/>
                  </a:cubicBezTo>
                  <a:cubicBezTo>
                    <a:pt x="1229" y="14123"/>
                    <a:pt x="1124" y="14019"/>
                    <a:pt x="1054" y="14019"/>
                  </a:cubicBezTo>
                  <a:cubicBezTo>
                    <a:pt x="1019" y="14019"/>
                    <a:pt x="913" y="14019"/>
                    <a:pt x="878" y="14071"/>
                  </a:cubicBezTo>
                  <a:cubicBezTo>
                    <a:pt x="843" y="14071"/>
                    <a:pt x="738" y="14071"/>
                    <a:pt x="702" y="14071"/>
                  </a:cubicBezTo>
                  <a:cubicBezTo>
                    <a:pt x="632" y="14071"/>
                    <a:pt x="457" y="14123"/>
                    <a:pt x="386" y="14071"/>
                  </a:cubicBezTo>
                  <a:cubicBezTo>
                    <a:pt x="351" y="14071"/>
                    <a:pt x="281" y="13915"/>
                    <a:pt x="281" y="13863"/>
                  </a:cubicBezTo>
                  <a:cubicBezTo>
                    <a:pt x="246" y="13812"/>
                    <a:pt x="140" y="13760"/>
                    <a:pt x="140" y="13708"/>
                  </a:cubicBezTo>
                  <a:cubicBezTo>
                    <a:pt x="140" y="13656"/>
                    <a:pt x="176" y="13552"/>
                    <a:pt x="176" y="13500"/>
                  </a:cubicBezTo>
                  <a:cubicBezTo>
                    <a:pt x="211" y="13396"/>
                    <a:pt x="281" y="13240"/>
                    <a:pt x="351" y="13137"/>
                  </a:cubicBezTo>
                  <a:cubicBezTo>
                    <a:pt x="386" y="13085"/>
                    <a:pt x="527" y="13085"/>
                    <a:pt x="562" y="12981"/>
                  </a:cubicBezTo>
                  <a:cubicBezTo>
                    <a:pt x="597" y="12877"/>
                    <a:pt x="527" y="12617"/>
                    <a:pt x="527" y="12513"/>
                  </a:cubicBezTo>
                  <a:cubicBezTo>
                    <a:pt x="527" y="12410"/>
                    <a:pt x="492" y="12150"/>
                    <a:pt x="492" y="12098"/>
                  </a:cubicBezTo>
                  <a:cubicBezTo>
                    <a:pt x="492" y="11942"/>
                    <a:pt x="632" y="11683"/>
                    <a:pt x="667" y="11579"/>
                  </a:cubicBezTo>
                  <a:cubicBezTo>
                    <a:pt x="702" y="11423"/>
                    <a:pt x="843" y="11215"/>
                    <a:pt x="913" y="11112"/>
                  </a:cubicBezTo>
                  <a:cubicBezTo>
                    <a:pt x="948" y="11008"/>
                    <a:pt x="1054" y="10800"/>
                    <a:pt x="1054" y="10696"/>
                  </a:cubicBezTo>
                  <a:cubicBezTo>
                    <a:pt x="1089" y="10592"/>
                    <a:pt x="1124" y="10385"/>
                    <a:pt x="1124" y="10281"/>
                  </a:cubicBezTo>
                  <a:cubicBezTo>
                    <a:pt x="1124" y="10229"/>
                    <a:pt x="1159" y="9969"/>
                    <a:pt x="1124" y="9865"/>
                  </a:cubicBezTo>
                  <a:cubicBezTo>
                    <a:pt x="1089" y="9813"/>
                    <a:pt x="1054" y="9658"/>
                    <a:pt x="1019" y="9658"/>
                  </a:cubicBezTo>
                  <a:cubicBezTo>
                    <a:pt x="948" y="9606"/>
                    <a:pt x="878" y="9606"/>
                    <a:pt x="843" y="9606"/>
                  </a:cubicBezTo>
                  <a:cubicBezTo>
                    <a:pt x="808" y="9554"/>
                    <a:pt x="773" y="9450"/>
                    <a:pt x="738" y="9398"/>
                  </a:cubicBezTo>
                  <a:cubicBezTo>
                    <a:pt x="738" y="9346"/>
                    <a:pt x="702" y="9294"/>
                    <a:pt x="667" y="9242"/>
                  </a:cubicBezTo>
                  <a:cubicBezTo>
                    <a:pt x="632" y="9190"/>
                    <a:pt x="527" y="9035"/>
                    <a:pt x="457" y="9035"/>
                  </a:cubicBezTo>
                  <a:cubicBezTo>
                    <a:pt x="457" y="9035"/>
                    <a:pt x="386" y="9035"/>
                    <a:pt x="351" y="8983"/>
                  </a:cubicBezTo>
                  <a:cubicBezTo>
                    <a:pt x="351" y="8983"/>
                    <a:pt x="316" y="8879"/>
                    <a:pt x="281" y="8827"/>
                  </a:cubicBezTo>
                  <a:cubicBezTo>
                    <a:pt x="281" y="8775"/>
                    <a:pt x="246" y="8619"/>
                    <a:pt x="211" y="8515"/>
                  </a:cubicBezTo>
                  <a:cubicBezTo>
                    <a:pt x="176" y="8463"/>
                    <a:pt x="70" y="8360"/>
                    <a:pt x="70" y="8256"/>
                  </a:cubicBezTo>
                  <a:cubicBezTo>
                    <a:pt x="35" y="8204"/>
                    <a:pt x="0" y="8100"/>
                    <a:pt x="0" y="8100"/>
                  </a:cubicBezTo>
                  <a:cubicBezTo>
                    <a:pt x="35" y="7996"/>
                    <a:pt x="176" y="8048"/>
                    <a:pt x="246" y="7996"/>
                  </a:cubicBezTo>
                  <a:cubicBezTo>
                    <a:pt x="281" y="7944"/>
                    <a:pt x="351" y="7840"/>
                    <a:pt x="351" y="7788"/>
                  </a:cubicBezTo>
                  <a:cubicBezTo>
                    <a:pt x="386" y="7737"/>
                    <a:pt x="457" y="7633"/>
                    <a:pt x="457" y="7581"/>
                  </a:cubicBezTo>
                  <a:cubicBezTo>
                    <a:pt x="457" y="7425"/>
                    <a:pt x="421" y="7217"/>
                    <a:pt x="421" y="7113"/>
                  </a:cubicBezTo>
                  <a:cubicBezTo>
                    <a:pt x="386" y="6906"/>
                    <a:pt x="351" y="6387"/>
                    <a:pt x="351" y="6387"/>
                  </a:cubicBezTo>
                  <a:cubicBezTo>
                    <a:pt x="351" y="6387"/>
                    <a:pt x="948" y="6283"/>
                    <a:pt x="1124" y="6490"/>
                  </a:cubicBezTo>
                  <a:cubicBezTo>
                    <a:pt x="1229" y="6594"/>
                    <a:pt x="1264" y="7010"/>
                    <a:pt x="1300" y="7113"/>
                  </a:cubicBezTo>
                  <a:cubicBezTo>
                    <a:pt x="1335" y="7165"/>
                    <a:pt x="1370" y="7269"/>
                    <a:pt x="1370" y="7269"/>
                  </a:cubicBezTo>
                  <a:cubicBezTo>
                    <a:pt x="1405" y="7321"/>
                    <a:pt x="1440" y="7425"/>
                    <a:pt x="1475" y="7477"/>
                  </a:cubicBezTo>
                  <a:cubicBezTo>
                    <a:pt x="1510" y="7529"/>
                    <a:pt x="1580" y="7581"/>
                    <a:pt x="1580" y="7633"/>
                  </a:cubicBezTo>
                  <a:cubicBezTo>
                    <a:pt x="1616" y="7685"/>
                    <a:pt x="1616" y="7737"/>
                    <a:pt x="1616" y="7788"/>
                  </a:cubicBezTo>
                  <a:cubicBezTo>
                    <a:pt x="1651" y="7892"/>
                    <a:pt x="1686" y="7996"/>
                    <a:pt x="1721" y="8100"/>
                  </a:cubicBezTo>
                  <a:cubicBezTo>
                    <a:pt x="1721" y="8152"/>
                    <a:pt x="1721" y="8204"/>
                    <a:pt x="1756" y="8256"/>
                  </a:cubicBezTo>
                  <a:cubicBezTo>
                    <a:pt x="1791" y="8308"/>
                    <a:pt x="1861" y="8360"/>
                    <a:pt x="1897" y="8412"/>
                  </a:cubicBezTo>
                  <a:cubicBezTo>
                    <a:pt x="1967" y="8463"/>
                    <a:pt x="2002" y="8567"/>
                    <a:pt x="2037" y="8671"/>
                  </a:cubicBezTo>
                  <a:cubicBezTo>
                    <a:pt x="2072" y="8775"/>
                    <a:pt x="2107" y="8879"/>
                    <a:pt x="2142" y="8983"/>
                  </a:cubicBezTo>
                  <a:cubicBezTo>
                    <a:pt x="2178" y="9035"/>
                    <a:pt x="2213" y="9087"/>
                    <a:pt x="2248" y="9138"/>
                  </a:cubicBezTo>
                  <a:cubicBezTo>
                    <a:pt x="2248" y="9190"/>
                    <a:pt x="2283" y="9294"/>
                    <a:pt x="2318" y="9346"/>
                  </a:cubicBezTo>
                  <a:cubicBezTo>
                    <a:pt x="2353" y="9450"/>
                    <a:pt x="2388" y="9606"/>
                    <a:pt x="2423" y="9658"/>
                  </a:cubicBezTo>
                  <a:cubicBezTo>
                    <a:pt x="2423" y="9762"/>
                    <a:pt x="2459" y="9865"/>
                    <a:pt x="2459" y="9917"/>
                  </a:cubicBezTo>
                  <a:cubicBezTo>
                    <a:pt x="2459" y="9969"/>
                    <a:pt x="2459" y="10073"/>
                    <a:pt x="2459" y="10125"/>
                  </a:cubicBezTo>
                  <a:cubicBezTo>
                    <a:pt x="2459" y="10229"/>
                    <a:pt x="2459" y="10281"/>
                    <a:pt x="2459" y="10385"/>
                  </a:cubicBezTo>
                  <a:cubicBezTo>
                    <a:pt x="2459" y="10488"/>
                    <a:pt x="2494" y="10592"/>
                    <a:pt x="2529" y="10644"/>
                  </a:cubicBezTo>
                  <a:cubicBezTo>
                    <a:pt x="2564" y="10748"/>
                    <a:pt x="2564" y="10852"/>
                    <a:pt x="2634" y="10904"/>
                  </a:cubicBezTo>
                  <a:cubicBezTo>
                    <a:pt x="2634" y="10956"/>
                    <a:pt x="2669" y="11008"/>
                    <a:pt x="2704" y="11008"/>
                  </a:cubicBezTo>
                  <a:cubicBezTo>
                    <a:pt x="2775" y="11112"/>
                    <a:pt x="2810" y="11215"/>
                    <a:pt x="2845" y="11267"/>
                  </a:cubicBezTo>
                  <a:cubicBezTo>
                    <a:pt x="2880" y="11423"/>
                    <a:pt x="2985" y="11527"/>
                    <a:pt x="3020" y="11683"/>
                  </a:cubicBezTo>
                  <a:cubicBezTo>
                    <a:pt x="3056" y="11787"/>
                    <a:pt x="3056" y="11994"/>
                    <a:pt x="3091" y="12150"/>
                  </a:cubicBezTo>
                  <a:cubicBezTo>
                    <a:pt x="3091" y="12150"/>
                    <a:pt x="3091" y="12254"/>
                    <a:pt x="3091" y="12306"/>
                  </a:cubicBezTo>
                  <a:cubicBezTo>
                    <a:pt x="3126" y="12513"/>
                    <a:pt x="3126" y="12825"/>
                    <a:pt x="3266" y="12877"/>
                  </a:cubicBezTo>
                  <a:cubicBezTo>
                    <a:pt x="3266" y="12877"/>
                    <a:pt x="3266" y="12825"/>
                    <a:pt x="3301" y="12825"/>
                  </a:cubicBezTo>
                  <a:cubicBezTo>
                    <a:pt x="3372" y="12721"/>
                    <a:pt x="3512" y="12565"/>
                    <a:pt x="3618" y="12462"/>
                  </a:cubicBezTo>
                  <a:cubicBezTo>
                    <a:pt x="3723" y="12410"/>
                    <a:pt x="3934" y="12202"/>
                    <a:pt x="4004" y="12150"/>
                  </a:cubicBezTo>
                  <a:cubicBezTo>
                    <a:pt x="4109" y="12046"/>
                    <a:pt x="4250" y="11838"/>
                    <a:pt x="4355" y="11735"/>
                  </a:cubicBezTo>
                  <a:cubicBezTo>
                    <a:pt x="4425" y="11631"/>
                    <a:pt x="4601" y="11371"/>
                    <a:pt x="4671" y="11267"/>
                  </a:cubicBezTo>
                  <a:cubicBezTo>
                    <a:pt x="4741" y="11163"/>
                    <a:pt x="4882" y="11008"/>
                    <a:pt x="4952" y="10904"/>
                  </a:cubicBezTo>
                  <a:cubicBezTo>
                    <a:pt x="5022" y="10800"/>
                    <a:pt x="5128" y="10540"/>
                    <a:pt x="5163" y="10385"/>
                  </a:cubicBezTo>
                  <a:cubicBezTo>
                    <a:pt x="5198" y="10333"/>
                    <a:pt x="5233" y="10177"/>
                    <a:pt x="5268" y="10073"/>
                  </a:cubicBezTo>
                  <a:cubicBezTo>
                    <a:pt x="5303" y="10021"/>
                    <a:pt x="5374" y="9917"/>
                    <a:pt x="5374" y="9813"/>
                  </a:cubicBezTo>
                  <a:cubicBezTo>
                    <a:pt x="5374" y="9710"/>
                    <a:pt x="5233" y="9554"/>
                    <a:pt x="5268" y="9450"/>
                  </a:cubicBezTo>
                  <a:cubicBezTo>
                    <a:pt x="5268" y="9346"/>
                    <a:pt x="5374" y="9294"/>
                    <a:pt x="5409" y="9242"/>
                  </a:cubicBezTo>
                  <a:cubicBezTo>
                    <a:pt x="5479" y="9138"/>
                    <a:pt x="5655" y="8983"/>
                    <a:pt x="5655" y="8983"/>
                  </a:cubicBezTo>
                  <a:cubicBezTo>
                    <a:pt x="5655" y="8983"/>
                    <a:pt x="5900" y="9035"/>
                    <a:pt x="6006" y="8983"/>
                  </a:cubicBezTo>
                  <a:cubicBezTo>
                    <a:pt x="6041" y="8983"/>
                    <a:pt x="6111" y="8879"/>
                    <a:pt x="6146" y="8827"/>
                  </a:cubicBezTo>
                  <a:cubicBezTo>
                    <a:pt x="6181" y="8723"/>
                    <a:pt x="6217" y="8567"/>
                    <a:pt x="6252" y="8463"/>
                  </a:cubicBezTo>
                  <a:cubicBezTo>
                    <a:pt x="6252" y="8412"/>
                    <a:pt x="6252" y="8204"/>
                    <a:pt x="6287" y="8100"/>
                  </a:cubicBezTo>
                  <a:cubicBezTo>
                    <a:pt x="6322" y="8048"/>
                    <a:pt x="6392" y="7996"/>
                    <a:pt x="6427" y="7944"/>
                  </a:cubicBezTo>
                  <a:cubicBezTo>
                    <a:pt x="6498" y="7892"/>
                    <a:pt x="6568" y="7737"/>
                    <a:pt x="6638" y="7737"/>
                  </a:cubicBezTo>
                  <a:cubicBezTo>
                    <a:pt x="6708" y="7737"/>
                    <a:pt x="6849" y="7737"/>
                    <a:pt x="6884" y="7788"/>
                  </a:cubicBezTo>
                  <a:cubicBezTo>
                    <a:pt x="6954" y="7892"/>
                    <a:pt x="6849" y="8204"/>
                    <a:pt x="6884" y="8360"/>
                  </a:cubicBezTo>
                  <a:cubicBezTo>
                    <a:pt x="6884" y="8412"/>
                    <a:pt x="6954" y="8463"/>
                    <a:pt x="6954" y="8515"/>
                  </a:cubicBezTo>
                  <a:cubicBezTo>
                    <a:pt x="6989" y="8567"/>
                    <a:pt x="7060" y="8619"/>
                    <a:pt x="7130" y="8619"/>
                  </a:cubicBezTo>
                  <a:cubicBezTo>
                    <a:pt x="7200" y="8619"/>
                    <a:pt x="7305" y="8412"/>
                    <a:pt x="7376" y="8412"/>
                  </a:cubicBezTo>
                  <a:cubicBezTo>
                    <a:pt x="7446" y="8308"/>
                    <a:pt x="7586" y="8204"/>
                    <a:pt x="7621" y="8100"/>
                  </a:cubicBezTo>
                  <a:cubicBezTo>
                    <a:pt x="7727" y="8048"/>
                    <a:pt x="7973" y="7737"/>
                    <a:pt x="8008" y="7685"/>
                  </a:cubicBezTo>
                  <a:cubicBezTo>
                    <a:pt x="8043" y="7685"/>
                    <a:pt x="8359" y="7477"/>
                    <a:pt x="8500" y="7477"/>
                  </a:cubicBezTo>
                  <a:cubicBezTo>
                    <a:pt x="8570" y="7477"/>
                    <a:pt x="8710" y="7581"/>
                    <a:pt x="8780" y="7581"/>
                  </a:cubicBezTo>
                  <a:cubicBezTo>
                    <a:pt x="8886" y="7633"/>
                    <a:pt x="9132" y="7788"/>
                    <a:pt x="9237" y="7788"/>
                  </a:cubicBezTo>
                  <a:cubicBezTo>
                    <a:pt x="9307" y="7788"/>
                    <a:pt x="9413" y="7737"/>
                    <a:pt x="9483" y="7685"/>
                  </a:cubicBezTo>
                  <a:cubicBezTo>
                    <a:pt x="9553" y="7685"/>
                    <a:pt x="9659" y="7581"/>
                    <a:pt x="9729" y="7529"/>
                  </a:cubicBezTo>
                  <a:cubicBezTo>
                    <a:pt x="9764" y="7477"/>
                    <a:pt x="9834" y="7373"/>
                    <a:pt x="9869" y="7321"/>
                  </a:cubicBezTo>
                  <a:cubicBezTo>
                    <a:pt x="9904" y="7269"/>
                    <a:pt x="9940" y="7165"/>
                    <a:pt x="9940" y="7165"/>
                  </a:cubicBezTo>
                  <a:cubicBezTo>
                    <a:pt x="9940" y="7062"/>
                    <a:pt x="9694" y="7010"/>
                    <a:pt x="9694" y="6906"/>
                  </a:cubicBezTo>
                  <a:cubicBezTo>
                    <a:pt x="9694" y="6854"/>
                    <a:pt x="9764" y="6802"/>
                    <a:pt x="9764" y="6750"/>
                  </a:cubicBezTo>
                  <a:cubicBezTo>
                    <a:pt x="9799" y="6698"/>
                    <a:pt x="9869" y="6646"/>
                    <a:pt x="9940" y="6646"/>
                  </a:cubicBezTo>
                  <a:cubicBezTo>
                    <a:pt x="9975" y="6594"/>
                    <a:pt x="10115" y="6646"/>
                    <a:pt x="10185" y="6646"/>
                  </a:cubicBezTo>
                  <a:cubicBezTo>
                    <a:pt x="10256" y="6646"/>
                    <a:pt x="10396" y="6698"/>
                    <a:pt x="10466" y="6646"/>
                  </a:cubicBezTo>
                  <a:cubicBezTo>
                    <a:pt x="10537" y="6594"/>
                    <a:pt x="10607" y="6438"/>
                    <a:pt x="10642" y="6335"/>
                  </a:cubicBezTo>
                  <a:cubicBezTo>
                    <a:pt x="10642" y="6231"/>
                    <a:pt x="10712" y="6075"/>
                    <a:pt x="10747" y="6023"/>
                  </a:cubicBezTo>
                  <a:cubicBezTo>
                    <a:pt x="10782" y="5919"/>
                    <a:pt x="10853" y="5815"/>
                    <a:pt x="10888" y="5763"/>
                  </a:cubicBezTo>
                  <a:cubicBezTo>
                    <a:pt x="10993" y="5763"/>
                    <a:pt x="11134" y="5815"/>
                    <a:pt x="11239" y="5867"/>
                  </a:cubicBezTo>
                  <a:cubicBezTo>
                    <a:pt x="11344" y="5919"/>
                    <a:pt x="11555" y="6179"/>
                    <a:pt x="11660" y="6335"/>
                  </a:cubicBezTo>
                  <a:cubicBezTo>
                    <a:pt x="11731" y="6490"/>
                    <a:pt x="11801" y="6906"/>
                    <a:pt x="11906" y="6906"/>
                  </a:cubicBezTo>
                  <a:cubicBezTo>
                    <a:pt x="12187" y="6958"/>
                    <a:pt x="12574" y="6179"/>
                    <a:pt x="12784" y="5867"/>
                  </a:cubicBezTo>
                  <a:cubicBezTo>
                    <a:pt x="12960" y="5660"/>
                    <a:pt x="13276" y="5088"/>
                    <a:pt x="13487" y="4933"/>
                  </a:cubicBezTo>
                  <a:cubicBezTo>
                    <a:pt x="13627" y="4881"/>
                    <a:pt x="13908" y="4933"/>
                    <a:pt x="14049" y="4933"/>
                  </a:cubicBezTo>
                  <a:cubicBezTo>
                    <a:pt x="14119" y="4933"/>
                    <a:pt x="14295" y="4881"/>
                    <a:pt x="14365" y="4829"/>
                  </a:cubicBezTo>
                  <a:cubicBezTo>
                    <a:pt x="14470" y="4777"/>
                    <a:pt x="14611" y="4569"/>
                    <a:pt x="14681" y="4465"/>
                  </a:cubicBezTo>
                  <a:cubicBezTo>
                    <a:pt x="14716" y="4413"/>
                    <a:pt x="14751" y="4258"/>
                    <a:pt x="14786" y="4206"/>
                  </a:cubicBezTo>
                  <a:cubicBezTo>
                    <a:pt x="14892" y="4102"/>
                    <a:pt x="15138" y="4050"/>
                    <a:pt x="15173" y="3946"/>
                  </a:cubicBezTo>
                  <a:cubicBezTo>
                    <a:pt x="15278" y="3738"/>
                    <a:pt x="15138" y="3271"/>
                    <a:pt x="15243" y="3063"/>
                  </a:cubicBezTo>
                  <a:cubicBezTo>
                    <a:pt x="15278" y="3012"/>
                    <a:pt x="15419" y="3012"/>
                    <a:pt x="15489" y="2960"/>
                  </a:cubicBezTo>
                  <a:cubicBezTo>
                    <a:pt x="15559" y="2908"/>
                    <a:pt x="15664" y="2804"/>
                    <a:pt x="15700" y="2752"/>
                  </a:cubicBezTo>
                  <a:cubicBezTo>
                    <a:pt x="15770" y="2752"/>
                    <a:pt x="15805" y="2648"/>
                    <a:pt x="15875" y="2648"/>
                  </a:cubicBezTo>
                  <a:cubicBezTo>
                    <a:pt x="15910" y="2596"/>
                    <a:pt x="16016" y="2596"/>
                    <a:pt x="16051" y="2596"/>
                  </a:cubicBezTo>
                  <a:cubicBezTo>
                    <a:pt x="16086" y="2648"/>
                    <a:pt x="16191" y="2752"/>
                    <a:pt x="16261" y="2752"/>
                  </a:cubicBezTo>
                  <a:cubicBezTo>
                    <a:pt x="16332" y="2804"/>
                    <a:pt x="16472" y="2960"/>
                    <a:pt x="16542" y="2960"/>
                  </a:cubicBezTo>
                  <a:cubicBezTo>
                    <a:pt x="16613" y="3012"/>
                    <a:pt x="16718" y="2960"/>
                    <a:pt x="16753" y="2960"/>
                  </a:cubicBezTo>
                  <a:cubicBezTo>
                    <a:pt x="16823" y="2960"/>
                    <a:pt x="16964" y="3063"/>
                    <a:pt x="17034" y="3063"/>
                  </a:cubicBezTo>
                  <a:cubicBezTo>
                    <a:pt x="17104" y="3167"/>
                    <a:pt x="17280" y="3375"/>
                    <a:pt x="17350" y="3427"/>
                  </a:cubicBezTo>
                  <a:cubicBezTo>
                    <a:pt x="17456" y="3479"/>
                    <a:pt x="17631" y="3479"/>
                    <a:pt x="17737" y="3531"/>
                  </a:cubicBezTo>
                  <a:cubicBezTo>
                    <a:pt x="17772" y="3583"/>
                    <a:pt x="17842" y="3790"/>
                    <a:pt x="17912" y="3790"/>
                  </a:cubicBezTo>
                  <a:cubicBezTo>
                    <a:pt x="17982" y="3842"/>
                    <a:pt x="18158" y="3738"/>
                    <a:pt x="18228" y="3738"/>
                  </a:cubicBezTo>
                  <a:cubicBezTo>
                    <a:pt x="18369" y="3687"/>
                    <a:pt x="18650" y="3583"/>
                    <a:pt x="18825" y="3531"/>
                  </a:cubicBezTo>
                  <a:cubicBezTo>
                    <a:pt x="18860" y="3479"/>
                    <a:pt x="19036" y="3427"/>
                    <a:pt x="19071" y="3375"/>
                  </a:cubicBezTo>
                  <a:cubicBezTo>
                    <a:pt x="19212" y="3271"/>
                    <a:pt x="19422" y="3115"/>
                    <a:pt x="19493" y="2960"/>
                  </a:cubicBezTo>
                  <a:cubicBezTo>
                    <a:pt x="19528" y="2960"/>
                    <a:pt x="19563" y="2804"/>
                    <a:pt x="19598" y="2752"/>
                  </a:cubicBezTo>
                  <a:cubicBezTo>
                    <a:pt x="19633" y="2752"/>
                    <a:pt x="19739" y="2700"/>
                    <a:pt x="19809" y="2648"/>
                  </a:cubicBezTo>
                  <a:cubicBezTo>
                    <a:pt x="19844" y="2596"/>
                    <a:pt x="19914" y="2492"/>
                    <a:pt x="19949" y="2440"/>
                  </a:cubicBezTo>
                  <a:cubicBezTo>
                    <a:pt x="20020" y="2388"/>
                    <a:pt x="20125" y="2233"/>
                    <a:pt x="20160" y="2181"/>
                  </a:cubicBezTo>
                  <a:cubicBezTo>
                    <a:pt x="20195" y="2077"/>
                    <a:pt x="20195" y="1973"/>
                    <a:pt x="20230" y="1921"/>
                  </a:cubicBezTo>
                  <a:cubicBezTo>
                    <a:pt x="20230" y="1765"/>
                    <a:pt x="20195" y="1558"/>
                    <a:pt x="20230" y="1454"/>
                  </a:cubicBezTo>
                  <a:cubicBezTo>
                    <a:pt x="20230" y="1350"/>
                    <a:pt x="20265" y="1090"/>
                    <a:pt x="20300" y="987"/>
                  </a:cubicBezTo>
                  <a:cubicBezTo>
                    <a:pt x="20336" y="883"/>
                    <a:pt x="20371" y="727"/>
                    <a:pt x="20406" y="623"/>
                  </a:cubicBezTo>
                  <a:cubicBezTo>
                    <a:pt x="20441" y="571"/>
                    <a:pt x="20546" y="415"/>
                    <a:pt x="20546" y="363"/>
                  </a:cubicBezTo>
                  <a:cubicBezTo>
                    <a:pt x="20617" y="260"/>
                    <a:pt x="20792" y="0"/>
                    <a:pt x="20792" y="0"/>
                  </a:cubicBezTo>
                  <a:cubicBezTo>
                    <a:pt x="20792" y="0"/>
                    <a:pt x="20862" y="0"/>
                    <a:pt x="20898" y="52"/>
                  </a:cubicBezTo>
                  <a:cubicBezTo>
                    <a:pt x="20933" y="52"/>
                    <a:pt x="21003" y="104"/>
                    <a:pt x="21003" y="156"/>
                  </a:cubicBezTo>
                  <a:cubicBezTo>
                    <a:pt x="21038" y="208"/>
                    <a:pt x="21038" y="312"/>
                    <a:pt x="21038" y="363"/>
                  </a:cubicBezTo>
                  <a:cubicBezTo>
                    <a:pt x="21038" y="571"/>
                    <a:pt x="21038" y="1038"/>
                    <a:pt x="21003" y="1246"/>
                  </a:cubicBezTo>
                  <a:cubicBezTo>
                    <a:pt x="20968" y="1402"/>
                    <a:pt x="20898" y="1610"/>
                    <a:pt x="20862" y="1713"/>
                  </a:cubicBezTo>
                  <a:cubicBezTo>
                    <a:pt x="20862" y="1817"/>
                    <a:pt x="20757" y="2025"/>
                    <a:pt x="20757" y="2129"/>
                  </a:cubicBezTo>
                  <a:cubicBezTo>
                    <a:pt x="20792" y="2181"/>
                    <a:pt x="20827" y="2285"/>
                    <a:pt x="20827" y="2337"/>
                  </a:cubicBezTo>
                  <a:cubicBezTo>
                    <a:pt x="20862" y="2388"/>
                    <a:pt x="20968" y="2544"/>
                    <a:pt x="20968" y="2648"/>
                  </a:cubicBezTo>
                  <a:cubicBezTo>
                    <a:pt x="20968" y="2700"/>
                    <a:pt x="21003" y="2804"/>
                    <a:pt x="21038" y="2856"/>
                  </a:cubicBezTo>
                  <a:cubicBezTo>
                    <a:pt x="21038" y="2908"/>
                    <a:pt x="21073" y="3012"/>
                    <a:pt x="21108" y="3063"/>
                  </a:cubicBezTo>
                  <a:cubicBezTo>
                    <a:pt x="21108" y="3115"/>
                    <a:pt x="21143" y="3219"/>
                    <a:pt x="21179" y="3219"/>
                  </a:cubicBezTo>
                  <a:cubicBezTo>
                    <a:pt x="21179" y="3271"/>
                    <a:pt x="21249" y="3323"/>
                    <a:pt x="21284" y="3375"/>
                  </a:cubicBezTo>
                  <a:cubicBezTo>
                    <a:pt x="21319" y="3375"/>
                    <a:pt x="21389" y="3427"/>
                    <a:pt x="21424" y="3427"/>
                  </a:cubicBezTo>
                  <a:cubicBezTo>
                    <a:pt x="21460" y="3479"/>
                    <a:pt x="21600" y="3479"/>
                    <a:pt x="21600" y="34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7" name="Google Shape;4967;g21c91014dda_0_4965"/>
            <p:cNvSpPr/>
            <p:nvPr/>
          </p:nvSpPr>
          <p:spPr>
            <a:xfrm>
              <a:off x="1922668" y="4081454"/>
              <a:ext cx="4092714" cy="2765079"/>
            </a:xfrm>
            <a:custGeom>
              <a:avLst/>
              <a:gdLst/>
              <a:ahLst/>
              <a:cxnLst/>
              <a:rect l="l" t="t" r="r" b="b"/>
              <a:pathLst>
                <a:path w="21600" h="21571" extrusionOk="0">
                  <a:moveTo>
                    <a:pt x="21600" y="3479"/>
                  </a:moveTo>
                  <a:cubicBezTo>
                    <a:pt x="21600" y="3479"/>
                    <a:pt x="21530" y="3687"/>
                    <a:pt x="21495" y="3738"/>
                  </a:cubicBezTo>
                  <a:cubicBezTo>
                    <a:pt x="21460" y="3842"/>
                    <a:pt x="21319" y="3998"/>
                    <a:pt x="21284" y="4050"/>
                  </a:cubicBezTo>
                  <a:cubicBezTo>
                    <a:pt x="21249" y="4102"/>
                    <a:pt x="21249" y="4206"/>
                    <a:pt x="21214" y="4258"/>
                  </a:cubicBezTo>
                  <a:cubicBezTo>
                    <a:pt x="21214" y="4310"/>
                    <a:pt x="21179" y="4413"/>
                    <a:pt x="21179" y="4465"/>
                  </a:cubicBezTo>
                  <a:cubicBezTo>
                    <a:pt x="21143" y="4465"/>
                    <a:pt x="21108" y="4517"/>
                    <a:pt x="21073" y="4517"/>
                  </a:cubicBezTo>
                  <a:cubicBezTo>
                    <a:pt x="21038" y="4517"/>
                    <a:pt x="20933" y="4465"/>
                    <a:pt x="20898" y="4465"/>
                  </a:cubicBezTo>
                  <a:cubicBezTo>
                    <a:pt x="20827" y="4465"/>
                    <a:pt x="20757" y="4465"/>
                    <a:pt x="20687" y="4465"/>
                  </a:cubicBezTo>
                  <a:cubicBezTo>
                    <a:pt x="20652" y="4465"/>
                    <a:pt x="20581" y="4413"/>
                    <a:pt x="20546" y="4413"/>
                  </a:cubicBezTo>
                  <a:cubicBezTo>
                    <a:pt x="20511" y="4465"/>
                    <a:pt x="20581" y="4673"/>
                    <a:pt x="20581" y="4777"/>
                  </a:cubicBezTo>
                  <a:cubicBezTo>
                    <a:pt x="20581" y="4881"/>
                    <a:pt x="20581" y="4985"/>
                    <a:pt x="20581" y="5037"/>
                  </a:cubicBezTo>
                  <a:cubicBezTo>
                    <a:pt x="20546" y="5192"/>
                    <a:pt x="20476" y="5556"/>
                    <a:pt x="20476" y="5556"/>
                  </a:cubicBezTo>
                  <a:cubicBezTo>
                    <a:pt x="20476" y="5556"/>
                    <a:pt x="20090" y="5815"/>
                    <a:pt x="19984" y="5919"/>
                  </a:cubicBezTo>
                  <a:cubicBezTo>
                    <a:pt x="19879" y="5971"/>
                    <a:pt x="19774" y="6179"/>
                    <a:pt x="19703" y="6179"/>
                  </a:cubicBezTo>
                  <a:cubicBezTo>
                    <a:pt x="19633" y="6231"/>
                    <a:pt x="19493" y="6231"/>
                    <a:pt x="19458" y="6283"/>
                  </a:cubicBezTo>
                  <a:cubicBezTo>
                    <a:pt x="19422" y="6335"/>
                    <a:pt x="19352" y="6438"/>
                    <a:pt x="19352" y="6490"/>
                  </a:cubicBezTo>
                  <a:cubicBezTo>
                    <a:pt x="19317" y="6594"/>
                    <a:pt x="19247" y="6802"/>
                    <a:pt x="19282" y="6854"/>
                  </a:cubicBezTo>
                  <a:cubicBezTo>
                    <a:pt x="19282" y="6906"/>
                    <a:pt x="19387" y="7010"/>
                    <a:pt x="19422" y="7062"/>
                  </a:cubicBezTo>
                  <a:cubicBezTo>
                    <a:pt x="19458" y="7113"/>
                    <a:pt x="19563" y="7062"/>
                    <a:pt x="19633" y="7113"/>
                  </a:cubicBezTo>
                  <a:cubicBezTo>
                    <a:pt x="19668" y="7165"/>
                    <a:pt x="19668" y="7321"/>
                    <a:pt x="19668" y="7373"/>
                  </a:cubicBezTo>
                  <a:cubicBezTo>
                    <a:pt x="19668" y="7425"/>
                    <a:pt x="19633" y="7633"/>
                    <a:pt x="19598" y="7685"/>
                  </a:cubicBezTo>
                  <a:cubicBezTo>
                    <a:pt x="19493" y="7788"/>
                    <a:pt x="19247" y="7840"/>
                    <a:pt x="19141" y="7944"/>
                  </a:cubicBezTo>
                  <a:cubicBezTo>
                    <a:pt x="19106" y="7944"/>
                    <a:pt x="19001" y="8048"/>
                    <a:pt x="18966" y="8100"/>
                  </a:cubicBezTo>
                  <a:cubicBezTo>
                    <a:pt x="18896" y="8152"/>
                    <a:pt x="18860" y="8360"/>
                    <a:pt x="18825" y="8412"/>
                  </a:cubicBezTo>
                  <a:cubicBezTo>
                    <a:pt x="18790" y="8463"/>
                    <a:pt x="18650" y="8463"/>
                    <a:pt x="18615" y="8515"/>
                  </a:cubicBezTo>
                  <a:cubicBezTo>
                    <a:pt x="18580" y="8567"/>
                    <a:pt x="18509" y="8619"/>
                    <a:pt x="18509" y="8671"/>
                  </a:cubicBezTo>
                  <a:cubicBezTo>
                    <a:pt x="18474" y="8723"/>
                    <a:pt x="18509" y="8775"/>
                    <a:pt x="18509" y="8827"/>
                  </a:cubicBezTo>
                  <a:cubicBezTo>
                    <a:pt x="18474" y="8879"/>
                    <a:pt x="18404" y="9035"/>
                    <a:pt x="18369" y="9087"/>
                  </a:cubicBezTo>
                  <a:cubicBezTo>
                    <a:pt x="18334" y="9190"/>
                    <a:pt x="18193" y="9502"/>
                    <a:pt x="18123" y="9606"/>
                  </a:cubicBezTo>
                  <a:cubicBezTo>
                    <a:pt x="18088" y="9658"/>
                    <a:pt x="17947" y="9658"/>
                    <a:pt x="17912" y="9658"/>
                  </a:cubicBezTo>
                  <a:cubicBezTo>
                    <a:pt x="17842" y="9658"/>
                    <a:pt x="17737" y="9554"/>
                    <a:pt x="17666" y="9554"/>
                  </a:cubicBezTo>
                  <a:cubicBezTo>
                    <a:pt x="17631" y="9554"/>
                    <a:pt x="17526" y="9502"/>
                    <a:pt x="17456" y="9502"/>
                  </a:cubicBezTo>
                  <a:cubicBezTo>
                    <a:pt x="17420" y="9502"/>
                    <a:pt x="17315" y="9606"/>
                    <a:pt x="17280" y="9606"/>
                  </a:cubicBezTo>
                  <a:cubicBezTo>
                    <a:pt x="17245" y="9658"/>
                    <a:pt x="17140" y="9813"/>
                    <a:pt x="17104" y="9917"/>
                  </a:cubicBezTo>
                  <a:cubicBezTo>
                    <a:pt x="17034" y="10021"/>
                    <a:pt x="16929" y="10281"/>
                    <a:pt x="16894" y="10333"/>
                  </a:cubicBezTo>
                  <a:cubicBezTo>
                    <a:pt x="16859" y="10437"/>
                    <a:pt x="16753" y="10540"/>
                    <a:pt x="16718" y="10592"/>
                  </a:cubicBezTo>
                  <a:cubicBezTo>
                    <a:pt x="16683" y="10644"/>
                    <a:pt x="16648" y="10852"/>
                    <a:pt x="16683" y="10904"/>
                  </a:cubicBezTo>
                  <a:cubicBezTo>
                    <a:pt x="16718" y="11008"/>
                    <a:pt x="16929" y="11060"/>
                    <a:pt x="16999" y="11112"/>
                  </a:cubicBezTo>
                  <a:cubicBezTo>
                    <a:pt x="17069" y="11215"/>
                    <a:pt x="17175" y="11319"/>
                    <a:pt x="17245" y="11423"/>
                  </a:cubicBezTo>
                  <a:cubicBezTo>
                    <a:pt x="17280" y="11527"/>
                    <a:pt x="17385" y="11683"/>
                    <a:pt x="17420" y="11787"/>
                  </a:cubicBezTo>
                  <a:cubicBezTo>
                    <a:pt x="17420" y="11838"/>
                    <a:pt x="17420" y="12046"/>
                    <a:pt x="17456" y="12098"/>
                  </a:cubicBezTo>
                  <a:cubicBezTo>
                    <a:pt x="17456" y="12202"/>
                    <a:pt x="17491" y="12462"/>
                    <a:pt x="17526" y="12513"/>
                  </a:cubicBezTo>
                  <a:cubicBezTo>
                    <a:pt x="17526" y="12565"/>
                    <a:pt x="17631" y="12669"/>
                    <a:pt x="17666" y="12721"/>
                  </a:cubicBezTo>
                  <a:cubicBezTo>
                    <a:pt x="17701" y="12773"/>
                    <a:pt x="17701" y="12981"/>
                    <a:pt x="17701" y="13085"/>
                  </a:cubicBezTo>
                  <a:cubicBezTo>
                    <a:pt x="17666" y="13137"/>
                    <a:pt x="17526" y="13240"/>
                    <a:pt x="17526" y="13292"/>
                  </a:cubicBezTo>
                  <a:cubicBezTo>
                    <a:pt x="17491" y="13396"/>
                    <a:pt x="17561" y="13604"/>
                    <a:pt x="17561" y="13708"/>
                  </a:cubicBezTo>
                  <a:cubicBezTo>
                    <a:pt x="17561" y="13760"/>
                    <a:pt x="17561" y="13812"/>
                    <a:pt x="17526" y="13863"/>
                  </a:cubicBezTo>
                  <a:cubicBezTo>
                    <a:pt x="17526" y="13915"/>
                    <a:pt x="17420" y="13863"/>
                    <a:pt x="17385" y="13915"/>
                  </a:cubicBezTo>
                  <a:cubicBezTo>
                    <a:pt x="17315" y="13967"/>
                    <a:pt x="17245" y="14071"/>
                    <a:pt x="17210" y="14123"/>
                  </a:cubicBezTo>
                  <a:cubicBezTo>
                    <a:pt x="17140" y="14227"/>
                    <a:pt x="17104" y="14383"/>
                    <a:pt x="17069" y="14435"/>
                  </a:cubicBezTo>
                  <a:cubicBezTo>
                    <a:pt x="17069" y="14487"/>
                    <a:pt x="17069" y="14642"/>
                    <a:pt x="17034" y="14694"/>
                  </a:cubicBezTo>
                  <a:cubicBezTo>
                    <a:pt x="16999" y="14746"/>
                    <a:pt x="16859" y="14694"/>
                    <a:pt x="16823" y="14694"/>
                  </a:cubicBezTo>
                  <a:cubicBezTo>
                    <a:pt x="16753" y="14694"/>
                    <a:pt x="16648" y="14694"/>
                    <a:pt x="16578" y="14746"/>
                  </a:cubicBezTo>
                  <a:cubicBezTo>
                    <a:pt x="16472" y="14746"/>
                    <a:pt x="16332" y="14902"/>
                    <a:pt x="16226" y="15006"/>
                  </a:cubicBezTo>
                  <a:cubicBezTo>
                    <a:pt x="16191" y="15058"/>
                    <a:pt x="16086" y="15213"/>
                    <a:pt x="16016" y="15317"/>
                  </a:cubicBezTo>
                  <a:cubicBezTo>
                    <a:pt x="16016" y="15317"/>
                    <a:pt x="15980" y="15421"/>
                    <a:pt x="15980" y="15473"/>
                  </a:cubicBezTo>
                  <a:cubicBezTo>
                    <a:pt x="15945" y="15629"/>
                    <a:pt x="15910" y="15940"/>
                    <a:pt x="15945" y="16148"/>
                  </a:cubicBezTo>
                  <a:cubicBezTo>
                    <a:pt x="15980" y="16252"/>
                    <a:pt x="16051" y="16356"/>
                    <a:pt x="16051" y="16460"/>
                  </a:cubicBezTo>
                  <a:cubicBezTo>
                    <a:pt x="16051" y="16512"/>
                    <a:pt x="15910" y="16563"/>
                    <a:pt x="15875" y="16667"/>
                  </a:cubicBezTo>
                  <a:cubicBezTo>
                    <a:pt x="15840" y="16719"/>
                    <a:pt x="15805" y="16927"/>
                    <a:pt x="15770" y="17031"/>
                  </a:cubicBezTo>
                  <a:cubicBezTo>
                    <a:pt x="15735" y="17187"/>
                    <a:pt x="15664" y="17394"/>
                    <a:pt x="15629" y="17498"/>
                  </a:cubicBezTo>
                  <a:cubicBezTo>
                    <a:pt x="15594" y="17550"/>
                    <a:pt x="15524" y="17654"/>
                    <a:pt x="15454" y="17706"/>
                  </a:cubicBezTo>
                  <a:cubicBezTo>
                    <a:pt x="15243" y="17810"/>
                    <a:pt x="14716" y="17654"/>
                    <a:pt x="14470" y="17810"/>
                  </a:cubicBezTo>
                  <a:cubicBezTo>
                    <a:pt x="14400" y="17810"/>
                    <a:pt x="14295" y="17965"/>
                    <a:pt x="14260" y="18017"/>
                  </a:cubicBezTo>
                  <a:cubicBezTo>
                    <a:pt x="14189" y="18121"/>
                    <a:pt x="14049" y="18277"/>
                    <a:pt x="14014" y="18381"/>
                  </a:cubicBezTo>
                  <a:cubicBezTo>
                    <a:pt x="13979" y="18485"/>
                    <a:pt x="13943" y="18692"/>
                    <a:pt x="13943" y="18796"/>
                  </a:cubicBezTo>
                  <a:cubicBezTo>
                    <a:pt x="13908" y="18952"/>
                    <a:pt x="13979" y="19263"/>
                    <a:pt x="13979" y="19419"/>
                  </a:cubicBezTo>
                  <a:cubicBezTo>
                    <a:pt x="13979" y="19419"/>
                    <a:pt x="13979" y="19471"/>
                    <a:pt x="13979" y="19523"/>
                  </a:cubicBezTo>
                  <a:cubicBezTo>
                    <a:pt x="13943" y="19575"/>
                    <a:pt x="13873" y="19627"/>
                    <a:pt x="13838" y="19627"/>
                  </a:cubicBezTo>
                  <a:cubicBezTo>
                    <a:pt x="13768" y="19679"/>
                    <a:pt x="13662" y="19627"/>
                    <a:pt x="13592" y="19627"/>
                  </a:cubicBezTo>
                  <a:cubicBezTo>
                    <a:pt x="13522" y="19627"/>
                    <a:pt x="13417" y="19523"/>
                    <a:pt x="13346" y="19523"/>
                  </a:cubicBezTo>
                  <a:cubicBezTo>
                    <a:pt x="13276" y="19575"/>
                    <a:pt x="13206" y="19783"/>
                    <a:pt x="13136" y="19783"/>
                  </a:cubicBezTo>
                  <a:cubicBezTo>
                    <a:pt x="13030" y="19783"/>
                    <a:pt x="12925" y="19471"/>
                    <a:pt x="12855" y="19419"/>
                  </a:cubicBezTo>
                  <a:cubicBezTo>
                    <a:pt x="12784" y="19367"/>
                    <a:pt x="12679" y="19315"/>
                    <a:pt x="12609" y="19315"/>
                  </a:cubicBezTo>
                  <a:cubicBezTo>
                    <a:pt x="12574" y="19315"/>
                    <a:pt x="12468" y="19315"/>
                    <a:pt x="12433" y="19315"/>
                  </a:cubicBezTo>
                  <a:cubicBezTo>
                    <a:pt x="12363" y="19367"/>
                    <a:pt x="12222" y="19471"/>
                    <a:pt x="12152" y="19523"/>
                  </a:cubicBezTo>
                  <a:cubicBezTo>
                    <a:pt x="12117" y="19523"/>
                    <a:pt x="12117" y="19523"/>
                    <a:pt x="12117" y="19523"/>
                  </a:cubicBezTo>
                  <a:cubicBezTo>
                    <a:pt x="12082" y="19523"/>
                    <a:pt x="12012" y="19523"/>
                    <a:pt x="12012" y="19471"/>
                  </a:cubicBezTo>
                  <a:cubicBezTo>
                    <a:pt x="11941" y="19419"/>
                    <a:pt x="11977" y="19108"/>
                    <a:pt x="11906" y="19056"/>
                  </a:cubicBezTo>
                  <a:cubicBezTo>
                    <a:pt x="11906" y="18952"/>
                    <a:pt x="11766" y="18900"/>
                    <a:pt x="11731" y="18848"/>
                  </a:cubicBezTo>
                  <a:cubicBezTo>
                    <a:pt x="11696" y="18796"/>
                    <a:pt x="11590" y="18744"/>
                    <a:pt x="11555" y="18692"/>
                  </a:cubicBezTo>
                  <a:cubicBezTo>
                    <a:pt x="11555" y="18640"/>
                    <a:pt x="11485" y="18537"/>
                    <a:pt x="11485" y="18485"/>
                  </a:cubicBezTo>
                  <a:cubicBezTo>
                    <a:pt x="11450" y="18433"/>
                    <a:pt x="11344" y="18381"/>
                    <a:pt x="11309" y="18381"/>
                  </a:cubicBezTo>
                  <a:cubicBezTo>
                    <a:pt x="11239" y="18329"/>
                    <a:pt x="11099" y="18277"/>
                    <a:pt x="11028" y="18329"/>
                  </a:cubicBezTo>
                  <a:cubicBezTo>
                    <a:pt x="10923" y="18329"/>
                    <a:pt x="10782" y="18381"/>
                    <a:pt x="10677" y="18381"/>
                  </a:cubicBezTo>
                  <a:cubicBezTo>
                    <a:pt x="10642" y="18381"/>
                    <a:pt x="10501" y="18381"/>
                    <a:pt x="10466" y="18329"/>
                  </a:cubicBezTo>
                  <a:cubicBezTo>
                    <a:pt x="10396" y="18277"/>
                    <a:pt x="10326" y="18069"/>
                    <a:pt x="10256" y="18017"/>
                  </a:cubicBezTo>
                  <a:cubicBezTo>
                    <a:pt x="10220" y="17965"/>
                    <a:pt x="10150" y="17913"/>
                    <a:pt x="10080" y="17913"/>
                  </a:cubicBezTo>
                  <a:cubicBezTo>
                    <a:pt x="10045" y="17862"/>
                    <a:pt x="10010" y="17965"/>
                    <a:pt x="9975" y="17965"/>
                  </a:cubicBezTo>
                  <a:cubicBezTo>
                    <a:pt x="9975" y="17965"/>
                    <a:pt x="9904" y="17965"/>
                    <a:pt x="9904" y="18017"/>
                  </a:cubicBezTo>
                  <a:cubicBezTo>
                    <a:pt x="9834" y="18069"/>
                    <a:pt x="9799" y="18225"/>
                    <a:pt x="9764" y="18277"/>
                  </a:cubicBezTo>
                  <a:cubicBezTo>
                    <a:pt x="9764" y="18381"/>
                    <a:pt x="9834" y="18433"/>
                    <a:pt x="9834" y="18485"/>
                  </a:cubicBezTo>
                  <a:cubicBezTo>
                    <a:pt x="9799" y="18537"/>
                    <a:pt x="9729" y="18640"/>
                    <a:pt x="9659" y="18640"/>
                  </a:cubicBezTo>
                  <a:cubicBezTo>
                    <a:pt x="9623" y="18692"/>
                    <a:pt x="9553" y="18640"/>
                    <a:pt x="9518" y="18640"/>
                  </a:cubicBezTo>
                  <a:cubicBezTo>
                    <a:pt x="9483" y="18640"/>
                    <a:pt x="9342" y="18692"/>
                    <a:pt x="9307" y="18692"/>
                  </a:cubicBezTo>
                  <a:cubicBezTo>
                    <a:pt x="9272" y="18744"/>
                    <a:pt x="9237" y="18744"/>
                    <a:pt x="9202" y="18744"/>
                  </a:cubicBezTo>
                  <a:cubicBezTo>
                    <a:pt x="9167" y="18796"/>
                    <a:pt x="9132" y="18900"/>
                    <a:pt x="9061" y="18900"/>
                  </a:cubicBezTo>
                  <a:cubicBezTo>
                    <a:pt x="9061" y="18900"/>
                    <a:pt x="8991" y="18900"/>
                    <a:pt x="8956" y="18952"/>
                  </a:cubicBezTo>
                  <a:cubicBezTo>
                    <a:pt x="8886" y="19004"/>
                    <a:pt x="8851" y="19212"/>
                    <a:pt x="8886" y="19315"/>
                  </a:cubicBezTo>
                  <a:cubicBezTo>
                    <a:pt x="8886" y="19315"/>
                    <a:pt x="8886" y="19367"/>
                    <a:pt x="8886" y="19419"/>
                  </a:cubicBezTo>
                  <a:cubicBezTo>
                    <a:pt x="8886" y="19419"/>
                    <a:pt x="8816" y="19419"/>
                    <a:pt x="8780" y="19471"/>
                  </a:cubicBezTo>
                  <a:cubicBezTo>
                    <a:pt x="8710" y="19523"/>
                    <a:pt x="8570" y="19627"/>
                    <a:pt x="8500" y="19679"/>
                  </a:cubicBezTo>
                  <a:cubicBezTo>
                    <a:pt x="8464" y="19731"/>
                    <a:pt x="8324" y="19783"/>
                    <a:pt x="8289" y="19835"/>
                  </a:cubicBezTo>
                  <a:cubicBezTo>
                    <a:pt x="8254" y="19887"/>
                    <a:pt x="8254" y="20042"/>
                    <a:pt x="8219" y="20094"/>
                  </a:cubicBezTo>
                  <a:cubicBezTo>
                    <a:pt x="8183" y="20094"/>
                    <a:pt x="8078" y="20094"/>
                    <a:pt x="8043" y="20146"/>
                  </a:cubicBezTo>
                  <a:cubicBezTo>
                    <a:pt x="8043" y="20146"/>
                    <a:pt x="7973" y="20198"/>
                    <a:pt x="7938" y="20198"/>
                  </a:cubicBezTo>
                  <a:cubicBezTo>
                    <a:pt x="7938" y="20250"/>
                    <a:pt x="7867" y="20354"/>
                    <a:pt x="7832" y="20354"/>
                  </a:cubicBezTo>
                  <a:cubicBezTo>
                    <a:pt x="7797" y="20354"/>
                    <a:pt x="7692" y="20250"/>
                    <a:pt x="7621" y="20198"/>
                  </a:cubicBezTo>
                  <a:cubicBezTo>
                    <a:pt x="7586" y="20146"/>
                    <a:pt x="7446" y="20042"/>
                    <a:pt x="7376" y="20042"/>
                  </a:cubicBezTo>
                  <a:cubicBezTo>
                    <a:pt x="7340" y="20042"/>
                    <a:pt x="7200" y="20042"/>
                    <a:pt x="7165" y="20042"/>
                  </a:cubicBezTo>
                  <a:cubicBezTo>
                    <a:pt x="7095" y="20042"/>
                    <a:pt x="6954" y="19990"/>
                    <a:pt x="6849" y="19990"/>
                  </a:cubicBezTo>
                  <a:cubicBezTo>
                    <a:pt x="6779" y="19938"/>
                    <a:pt x="6673" y="19887"/>
                    <a:pt x="6603" y="19938"/>
                  </a:cubicBezTo>
                  <a:cubicBezTo>
                    <a:pt x="6568" y="19938"/>
                    <a:pt x="6568" y="20094"/>
                    <a:pt x="6533" y="20146"/>
                  </a:cubicBezTo>
                  <a:cubicBezTo>
                    <a:pt x="6533" y="20198"/>
                    <a:pt x="6427" y="20354"/>
                    <a:pt x="6392" y="20458"/>
                  </a:cubicBezTo>
                  <a:cubicBezTo>
                    <a:pt x="6392" y="20458"/>
                    <a:pt x="6322" y="20562"/>
                    <a:pt x="6322" y="20613"/>
                  </a:cubicBezTo>
                  <a:cubicBezTo>
                    <a:pt x="6252" y="20613"/>
                    <a:pt x="6181" y="20613"/>
                    <a:pt x="6111" y="20665"/>
                  </a:cubicBezTo>
                  <a:cubicBezTo>
                    <a:pt x="6111" y="20665"/>
                    <a:pt x="6041" y="20665"/>
                    <a:pt x="6006" y="20665"/>
                  </a:cubicBezTo>
                  <a:cubicBezTo>
                    <a:pt x="5936" y="20665"/>
                    <a:pt x="5830" y="20665"/>
                    <a:pt x="5795" y="20717"/>
                  </a:cubicBezTo>
                  <a:cubicBezTo>
                    <a:pt x="5725" y="20717"/>
                    <a:pt x="5655" y="20665"/>
                    <a:pt x="5620" y="20717"/>
                  </a:cubicBezTo>
                  <a:cubicBezTo>
                    <a:pt x="5584" y="20717"/>
                    <a:pt x="5514" y="20821"/>
                    <a:pt x="5479" y="20925"/>
                  </a:cubicBezTo>
                  <a:cubicBezTo>
                    <a:pt x="5444" y="20977"/>
                    <a:pt x="5479" y="21081"/>
                    <a:pt x="5444" y="21133"/>
                  </a:cubicBezTo>
                  <a:cubicBezTo>
                    <a:pt x="5444" y="21237"/>
                    <a:pt x="5514" y="21444"/>
                    <a:pt x="5444" y="21496"/>
                  </a:cubicBezTo>
                  <a:cubicBezTo>
                    <a:pt x="5444" y="21548"/>
                    <a:pt x="5374" y="21496"/>
                    <a:pt x="5374" y="21444"/>
                  </a:cubicBezTo>
                  <a:cubicBezTo>
                    <a:pt x="5303" y="21444"/>
                    <a:pt x="5268" y="21288"/>
                    <a:pt x="5233" y="21237"/>
                  </a:cubicBezTo>
                  <a:cubicBezTo>
                    <a:pt x="5163" y="21133"/>
                    <a:pt x="5058" y="20977"/>
                    <a:pt x="4987" y="20925"/>
                  </a:cubicBezTo>
                  <a:cubicBezTo>
                    <a:pt x="4917" y="20925"/>
                    <a:pt x="4777" y="20925"/>
                    <a:pt x="4706" y="20977"/>
                  </a:cubicBezTo>
                  <a:cubicBezTo>
                    <a:pt x="4671" y="20977"/>
                    <a:pt x="4601" y="21133"/>
                    <a:pt x="4566" y="21185"/>
                  </a:cubicBezTo>
                  <a:cubicBezTo>
                    <a:pt x="4531" y="21288"/>
                    <a:pt x="4496" y="21496"/>
                    <a:pt x="4460" y="21548"/>
                  </a:cubicBezTo>
                  <a:cubicBezTo>
                    <a:pt x="4425" y="21548"/>
                    <a:pt x="4390" y="21600"/>
                    <a:pt x="4355" y="21548"/>
                  </a:cubicBezTo>
                  <a:cubicBezTo>
                    <a:pt x="4320" y="21548"/>
                    <a:pt x="4320" y="21444"/>
                    <a:pt x="4320" y="21392"/>
                  </a:cubicBezTo>
                  <a:cubicBezTo>
                    <a:pt x="4285" y="21288"/>
                    <a:pt x="4250" y="21133"/>
                    <a:pt x="4215" y="21029"/>
                  </a:cubicBezTo>
                  <a:cubicBezTo>
                    <a:pt x="4180" y="20977"/>
                    <a:pt x="4109" y="20821"/>
                    <a:pt x="4074" y="20717"/>
                  </a:cubicBezTo>
                  <a:cubicBezTo>
                    <a:pt x="4039" y="20665"/>
                    <a:pt x="4004" y="20510"/>
                    <a:pt x="3934" y="20354"/>
                  </a:cubicBezTo>
                  <a:cubicBezTo>
                    <a:pt x="3899" y="20302"/>
                    <a:pt x="3758" y="19990"/>
                    <a:pt x="3723" y="19887"/>
                  </a:cubicBezTo>
                  <a:cubicBezTo>
                    <a:pt x="3653" y="19783"/>
                    <a:pt x="3547" y="19731"/>
                    <a:pt x="3547" y="19627"/>
                  </a:cubicBezTo>
                  <a:cubicBezTo>
                    <a:pt x="3512" y="19523"/>
                    <a:pt x="3547" y="19315"/>
                    <a:pt x="3547" y="19212"/>
                  </a:cubicBezTo>
                  <a:cubicBezTo>
                    <a:pt x="3547" y="19108"/>
                    <a:pt x="3547" y="18900"/>
                    <a:pt x="3512" y="18796"/>
                  </a:cubicBezTo>
                  <a:cubicBezTo>
                    <a:pt x="3477" y="18744"/>
                    <a:pt x="3372" y="18744"/>
                    <a:pt x="3337" y="18744"/>
                  </a:cubicBezTo>
                  <a:cubicBezTo>
                    <a:pt x="3301" y="18744"/>
                    <a:pt x="3161" y="18744"/>
                    <a:pt x="3126" y="18692"/>
                  </a:cubicBezTo>
                  <a:cubicBezTo>
                    <a:pt x="3091" y="18588"/>
                    <a:pt x="3231" y="18433"/>
                    <a:pt x="3231" y="18329"/>
                  </a:cubicBezTo>
                  <a:cubicBezTo>
                    <a:pt x="3231" y="18225"/>
                    <a:pt x="3196" y="18069"/>
                    <a:pt x="3161" y="17965"/>
                  </a:cubicBezTo>
                  <a:cubicBezTo>
                    <a:pt x="3126" y="17810"/>
                    <a:pt x="3020" y="17550"/>
                    <a:pt x="2950" y="17446"/>
                  </a:cubicBezTo>
                  <a:cubicBezTo>
                    <a:pt x="2915" y="17342"/>
                    <a:pt x="2775" y="17083"/>
                    <a:pt x="2704" y="16979"/>
                  </a:cubicBezTo>
                  <a:cubicBezTo>
                    <a:pt x="2669" y="16875"/>
                    <a:pt x="2564" y="16563"/>
                    <a:pt x="2494" y="16460"/>
                  </a:cubicBezTo>
                  <a:cubicBezTo>
                    <a:pt x="2459" y="16408"/>
                    <a:pt x="2388" y="16200"/>
                    <a:pt x="2353" y="16148"/>
                  </a:cubicBezTo>
                  <a:cubicBezTo>
                    <a:pt x="2318" y="16096"/>
                    <a:pt x="2248" y="16096"/>
                    <a:pt x="2213" y="16096"/>
                  </a:cubicBezTo>
                  <a:cubicBezTo>
                    <a:pt x="2178" y="16044"/>
                    <a:pt x="2178" y="15837"/>
                    <a:pt x="2142" y="15785"/>
                  </a:cubicBezTo>
                  <a:cubicBezTo>
                    <a:pt x="2107" y="15733"/>
                    <a:pt x="2037" y="15733"/>
                    <a:pt x="2002" y="15681"/>
                  </a:cubicBezTo>
                  <a:cubicBezTo>
                    <a:pt x="1967" y="15681"/>
                    <a:pt x="1861" y="15681"/>
                    <a:pt x="1791" y="15733"/>
                  </a:cubicBezTo>
                  <a:cubicBezTo>
                    <a:pt x="1791" y="15733"/>
                    <a:pt x="1791" y="15837"/>
                    <a:pt x="1791" y="15837"/>
                  </a:cubicBezTo>
                  <a:cubicBezTo>
                    <a:pt x="1756" y="15940"/>
                    <a:pt x="1721" y="16044"/>
                    <a:pt x="1686" y="16096"/>
                  </a:cubicBezTo>
                  <a:cubicBezTo>
                    <a:pt x="1686" y="16148"/>
                    <a:pt x="1616" y="16252"/>
                    <a:pt x="1616" y="16252"/>
                  </a:cubicBezTo>
                  <a:cubicBezTo>
                    <a:pt x="1580" y="16252"/>
                    <a:pt x="1510" y="16304"/>
                    <a:pt x="1475" y="16252"/>
                  </a:cubicBezTo>
                  <a:cubicBezTo>
                    <a:pt x="1440" y="16252"/>
                    <a:pt x="1440" y="16096"/>
                    <a:pt x="1440" y="16044"/>
                  </a:cubicBezTo>
                  <a:cubicBezTo>
                    <a:pt x="1440" y="15940"/>
                    <a:pt x="1440" y="15733"/>
                    <a:pt x="1475" y="15629"/>
                  </a:cubicBezTo>
                  <a:cubicBezTo>
                    <a:pt x="1510" y="15577"/>
                    <a:pt x="1580" y="15577"/>
                    <a:pt x="1616" y="15473"/>
                  </a:cubicBezTo>
                  <a:cubicBezTo>
                    <a:pt x="1616" y="15421"/>
                    <a:pt x="1616" y="15317"/>
                    <a:pt x="1616" y="15213"/>
                  </a:cubicBezTo>
                  <a:cubicBezTo>
                    <a:pt x="1616" y="15110"/>
                    <a:pt x="1580" y="14850"/>
                    <a:pt x="1580" y="14694"/>
                  </a:cubicBezTo>
                  <a:cubicBezTo>
                    <a:pt x="1580" y="14642"/>
                    <a:pt x="1686" y="14590"/>
                    <a:pt x="1686" y="14487"/>
                  </a:cubicBezTo>
                  <a:cubicBezTo>
                    <a:pt x="1686" y="14435"/>
                    <a:pt x="1616" y="14279"/>
                    <a:pt x="1580" y="14279"/>
                  </a:cubicBezTo>
                  <a:cubicBezTo>
                    <a:pt x="1545" y="14175"/>
                    <a:pt x="1370" y="14175"/>
                    <a:pt x="1300" y="14123"/>
                  </a:cubicBezTo>
                  <a:cubicBezTo>
                    <a:pt x="1229" y="14123"/>
                    <a:pt x="1124" y="14019"/>
                    <a:pt x="1054" y="14019"/>
                  </a:cubicBezTo>
                  <a:cubicBezTo>
                    <a:pt x="1019" y="14019"/>
                    <a:pt x="913" y="14019"/>
                    <a:pt x="878" y="14071"/>
                  </a:cubicBezTo>
                  <a:cubicBezTo>
                    <a:pt x="843" y="14071"/>
                    <a:pt x="738" y="14071"/>
                    <a:pt x="702" y="14071"/>
                  </a:cubicBezTo>
                  <a:cubicBezTo>
                    <a:pt x="632" y="14071"/>
                    <a:pt x="457" y="14123"/>
                    <a:pt x="386" y="14071"/>
                  </a:cubicBezTo>
                  <a:cubicBezTo>
                    <a:pt x="351" y="14071"/>
                    <a:pt x="281" y="13915"/>
                    <a:pt x="281" y="13863"/>
                  </a:cubicBezTo>
                  <a:cubicBezTo>
                    <a:pt x="246" y="13812"/>
                    <a:pt x="140" y="13760"/>
                    <a:pt x="140" y="13708"/>
                  </a:cubicBezTo>
                  <a:cubicBezTo>
                    <a:pt x="140" y="13656"/>
                    <a:pt x="176" y="13552"/>
                    <a:pt x="176" y="13500"/>
                  </a:cubicBezTo>
                  <a:cubicBezTo>
                    <a:pt x="211" y="13396"/>
                    <a:pt x="281" y="13240"/>
                    <a:pt x="351" y="13137"/>
                  </a:cubicBezTo>
                  <a:cubicBezTo>
                    <a:pt x="386" y="13085"/>
                    <a:pt x="527" y="13085"/>
                    <a:pt x="562" y="12981"/>
                  </a:cubicBezTo>
                  <a:cubicBezTo>
                    <a:pt x="597" y="12877"/>
                    <a:pt x="527" y="12617"/>
                    <a:pt x="527" y="12513"/>
                  </a:cubicBezTo>
                  <a:cubicBezTo>
                    <a:pt x="527" y="12410"/>
                    <a:pt x="492" y="12150"/>
                    <a:pt x="492" y="12098"/>
                  </a:cubicBezTo>
                  <a:cubicBezTo>
                    <a:pt x="492" y="11942"/>
                    <a:pt x="632" y="11683"/>
                    <a:pt x="667" y="11579"/>
                  </a:cubicBezTo>
                  <a:cubicBezTo>
                    <a:pt x="702" y="11423"/>
                    <a:pt x="843" y="11215"/>
                    <a:pt x="913" y="11112"/>
                  </a:cubicBezTo>
                  <a:cubicBezTo>
                    <a:pt x="948" y="11008"/>
                    <a:pt x="1054" y="10800"/>
                    <a:pt x="1054" y="10696"/>
                  </a:cubicBezTo>
                  <a:cubicBezTo>
                    <a:pt x="1089" y="10592"/>
                    <a:pt x="1124" y="10385"/>
                    <a:pt x="1124" y="10281"/>
                  </a:cubicBezTo>
                  <a:cubicBezTo>
                    <a:pt x="1124" y="10229"/>
                    <a:pt x="1159" y="9969"/>
                    <a:pt x="1124" y="9865"/>
                  </a:cubicBezTo>
                  <a:cubicBezTo>
                    <a:pt x="1089" y="9813"/>
                    <a:pt x="1054" y="9658"/>
                    <a:pt x="1019" y="9658"/>
                  </a:cubicBezTo>
                  <a:cubicBezTo>
                    <a:pt x="948" y="9606"/>
                    <a:pt x="878" y="9606"/>
                    <a:pt x="843" y="9606"/>
                  </a:cubicBezTo>
                  <a:cubicBezTo>
                    <a:pt x="808" y="9554"/>
                    <a:pt x="773" y="9450"/>
                    <a:pt x="738" y="9398"/>
                  </a:cubicBezTo>
                  <a:cubicBezTo>
                    <a:pt x="738" y="9346"/>
                    <a:pt x="702" y="9294"/>
                    <a:pt x="667" y="9242"/>
                  </a:cubicBezTo>
                  <a:cubicBezTo>
                    <a:pt x="632" y="9190"/>
                    <a:pt x="527" y="9035"/>
                    <a:pt x="457" y="9035"/>
                  </a:cubicBezTo>
                  <a:cubicBezTo>
                    <a:pt x="457" y="9035"/>
                    <a:pt x="386" y="9035"/>
                    <a:pt x="351" y="8983"/>
                  </a:cubicBezTo>
                  <a:cubicBezTo>
                    <a:pt x="351" y="8983"/>
                    <a:pt x="316" y="8879"/>
                    <a:pt x="281" y="8827"/>
                  </a:cubicBezTo>
                  <a:cubicBezTo>
                    <a:pt x="281" y="8775"/>
                    <a:pt x="246" y="8619"/>
                    <a:pt x="211" y="8515"/>
                  </a:cubicBezTo>
                  <a:cubicBezTo>
                    <a:pt x="176" y="8463"/>
                    <a:pt x="70" y="8360"/>
                    <a:pt x="70" y="8256"/>
                  </a:cubicBezTo>
                  <a:cubicBezTo>
                    <a:pt x="35" y="8204"/>
                    <a:pt x="0" y="8100"/>
                    <a:pt x="0" y="8100"/>
                  </a:cubicBezTo>
                  <a:cubicBezTo>
                    <a:pt x="35" y="7996"/>
                    <a:pt x="176" y="8048"/>
                    <a:pt x="246" y="7996"/>
                  </a:cubicBezTo>
                  <a:cubicBezTo>
                    <a:pt x="281" y="7944"/>
                    <a:pt x="351" y="7840"/>
                    <a:pt x="351" y="7788"/>
                  </a:cubicBezTo>
                  <a:cubicBezTo>
                    <a:pt x="386" y="7737"/>
                    <a:pt x="457" y="7633"/>
                    <a:pt x="457" y="7581"/>
                  </a:cubicBezTo>
                  <a:cubicBezTo>
                    <a:pt x="457" y="7425"/>
                    <a:pt x="421" y="7217"/>
                    <a:pt x="421" y="7113"/>
                  </a:cubicBezTo>
                  <a:cubicBezTo>
                    <a:pt x="386" y="6906"/>
                    <a:pt x="351" y="6387"/>
                    <a:pt x="351" y="6387"/>
                  </a:cubicBezTo>
                  <a:cubicBezTo>
                    <a:pt x="351" y="6387"/>
                    <a:pt x="948" y="6283"/>
                    <a:pt x="1124" y="6490"/>
                  </a:cubicBezTo>
                  <a:cubicBezTo>
                    <a:pt x="1229" y="6594"/>
                    <a:pt x="1264" y="7010"/>
                    <a:pt x="1300" y="7113"/>
                  </a:cubicBezTo>
                  <a:cubicBezTo>
                    <a:pt x="1335" y="7165"/>
                    <a:pt x="1370" y="7269"/>
                    <a:pt x="1370" y="7269"/>
                  </a:cubicBezTo>
                  <a:cubicBezTo>
                    <a:pt x="1405" y="7321"/>
                    <a:pt x="1440" y="7425"/>
                    <a:pt x="1475" y="7477"/>
                  </a:cubicBezTo>
                  <a:cubicBezTo>
                    <a:pt x="1510" y="7529"/>
                    <a:pt x="1580" y="7581"/>
                    <a:pt x="1580" y="7633"/>
                  </a:cubicBezTo>
                  <a:cubicBezTo>
                    <a:pt x="1616" y="7685"/>
                    <a:pt x="1616" y="7737"/>
                    <a:pt x="1616" y="7788"/>
                  </a:cubicBezTo>
                  <a:cubicBezTo>
                    <a:pt x="1651" y="7892"/>
                    <a:pt x="1686" y="7996"/>
                    <a:pt x="1721" y="8100"/>
                  </a:cubicBezTo>
                  <a:cubicBezTo>
                    <a:pt x="1721" y="8152"/>
                    <a:pt x="1721" y="8204"/>
                    <a:pt x="1756" y="8256"/>
                  </a:cubicBezTo>
                  <a:cubicBezTo>
                    <a:pt x="1791" y="8308"/>
                    <a:pt x="1861" y="8360"/>
                    <a:pt x="1897" y="8412"/>
                  </a:cubicBezTo>
                  <a:cubicBezTo>
                    <a:pt x="1967" y="8463"/>
                    <a:pt x="2002" y="8567"/>
                    <a:pt x="2037" y="8671"/>
                  </a:cubicBezTo>
                  <a:cubicBezTo>
                    <a:pt x="2072" y="8775"/>
                    <a:pt x="2107" y="8879"/>
                    <a:pt x="2142" y="8983"/>
                  </a:cubicBezTo>
                  <a:cubicBezTo>
                    <a:pt x="2178" y="9035"/>
                    <a:pt x="2213" y="9087"/>
                    <a:pt x="2248" y="9138"/>
                  </a:cubicBezTo>
                  <a:cubicBezTo>
                    <a:pt x="2248" y="9190"/>
                    <a:pt x="2283" y="9294"/>
                    <a:pt x="2318" y="9346"/>
                  </a:cubicBezTo>
                  <a:cubicBezTo>
                    <a:pt x="2353" y="9450"/>
                    <a:pt x="2388" y="9606"/>
                    <a:pt x="2423" y="9658"/>
                  </a:cubicBezTo>
                  <a:cubicBezTo>
                    <a:pt x="2423" y="9762"/>
                    <a:pt x="2459" y="9865"/>
                    <a:pt x="2459" y="9917"/>
                  </a:cubicBezTo>
                  <a:cubicBezTo>
                    <a:pt x="2459" y="9969"/>
                    <a:pt x="2459" y="10073"/>
                    <a:pt x="2459" y="10125"/>
                  </a:cubicBezTo>
                  <a:cubicBezTo>
                    <a:pt x="2459" y="10229"/>
                    <a:pt x="2459" y="10281"/>
                    <a:pt x="2459" y="10385"/>
                  </a:cubicBezTo>
                  <a:cubicBezTo>
                    <a:pt x="2459" y="10488"/>
                    <a:pt x="2494" y="10592"/>
                    <a:pt x="2529" y="10644"/>
                  </a:cubicBezTo>
                  <a:cubicBezTo>
                    <a:pt x="2564" y="10748"/>
                    <a:pt x="2564" y="10852"/>
                    <a:pt x="2634" y="10904"/>
                  </a:cubicBezTo>
                  <a:cubicBezTo>
                    <a:pt x="2634" y="10956"/>
                    <a:pt x="2669" y="11008"/>
                    <a:pt x="2704" y="11008"/>
                  </a:cubicBezTo>
                  <a:cubicBezTo>
                    <a:pt x="2775" y="11112"/>
                    <a:pt x="2810" y="11215"/>
                    <a:pt x="2845" y="11267"/>
                  </a:cubicBezTo>
                  <a:cubicBezTo>
                    <a:pt x="2880" y="11423"/>
                    <a:pt x="2985" y="11527"/>
                    <a:pt x="3020" y="11683"/>
                  </a:cubicBezTo>
                  <a:cubicBezTo>
                    <a:pt x="3056" y="11787"/>
                    <a:pt x="3056" y="11994"/>
                    <a:pt x="3091" y="12150"/>
                  </a:cubicBezTo>
                  <a:cubicBezTo>
                    <a:pt x="3091" y="12150"/>
                    <a:pt x="3091" y="12254"/>
                    <a:pt x="3091" y="12306"/>
                  </a:cubicBezTo>
                  <a:cubicBezTo>
                    <a:pt x="3126" y="12513"/>
                    <a:pt x="3126" y="12825"/>
                    <a:pt x="3266" y="12877"/>
                  </a:cubicBezTo>
                  <a:cubicBezTo>
                    <a:pt x="3266" y="12877"/>
                    <a:pt x="3266" y="12825"/>
                    <a:pt x="3301" y="12825"/>
                  </a:cubicBezTo>
                  <a:cubicBezTo>
                    <a:pt x="3372" y="12721"/>
                    <a:pt x="3512" y="12565"/>
                    <a:pt x="3618" y="12462"/>
                  </a:cubicBezTo>
                  <a:cubicBezTo>
                    <a:pt x="3723" y="12410"/>
                    <a:pt x="3934" y="12202"/>
                    <a:pt x="4004" y="12150"/>
                  </a:cubicBezTo>
                  <a:cubicBezTo>
                    <a:pt x="4109" y="12046"/>
                    <a:pt x="4250" y="11838"/>
                    <a:pt x="4355" y="11735"/>
                  </a:cubicBezTo>
                  <a:cubicBezTo>
                    <a:pt x="4425" y="11631"/>
                    <a:pt x="4601" y="11371"/>
                    <a:pt x="4671" y="11267"/>
                  </a:cubicBezTo>
                  <a:cubicBezTo>
                    <a:pt x="4741" y="11163"/>
                    <a:pt x="4882" y="11008"/>
                    <a:pt x="4952" y="10904"/>
                  </a:cubicBezTo>
                  <a:cubicBezTo>
                    <a:pt x="5022" y="10800"/>
                    <a:pt x="5128" y="10540"/>
                    <a:pt x="5163" y="10385"/>
                  </a:cubicBezTo>
                  <a:cubicBezTo>
                    <a:pt x="5198" y="10333"/>
                    <a:pt x="5233" y="10177"/>
                    <a:pt x="5268" y="10073"/>
                  </a:cubicBezTo>
                  <a:cubicBezTo>
                    <a:pt x="5303" y="10021"/>
                    <a:pt x="5374" y="9917"/>
                    <a:pt x="5374" y="9813"/>
                  </a:cubicBezTo>
                  <a:cubicBezTo>
                    <a:pt x="5374" y="9710"/>
                    <a:pt x="5233" y="9554"/>
                    <a:pt x="5268" y="9450"/>
                  </a:cubicBezTo>
                  <a:cubicBezTo>
                    <a:pt x="5268" y="9346"/>
                    <a:pt x="5374" y="9294"/>
                    <a:pt x="5409" y="9242"/>
                  </a:cubicBezTo>
                  <a:cubicBezTo>
                    <a:pt x="5479" y="9138"/>
                    <a:pt x="5655" y="8983"/>
                    <a:pt x="5655" y="8983"/>
                  </a:cubicBezTo>
                  <a:cubicBezTo>
                    <a:pt x="5655" y="8983"/>
                    <a:pt x="5900" y="9035"/>
                    <a:pt x="6006" y="8983"/>
                  </a:cubicBezTo>
                  <a:cubicBezTo>
                    <a:pt x="6041" y="8983"/>
                    <a:pt x="6111" y="8879"/>
                    <a:pt x="6146" y="8827"/>
                  </a:cubicBezTo>
                  <a:cubicBezTo>
                    <a:pt x="6181" y="8723"/>
                    <a:pt x="6217" y="8567"/>
                    <a:pt x="6252" y="8463"/>
                  </a:cubicBezTo>
                  <a:cubicBezTo>
                    <a:pt x="6252" y="8412"/>
                    <a:pt x="6252" y="8204"/>
                    <a:pt x="6287" y="8100"/>
                  </a:cubicBezTo>
                  <a:cubicBezTo>
                    <a:pt x="6322" y="8048"/>
                    <a:pt x="6392" y="7996"/>
                    <a:pt x="6427" y="7944"/>
                  </a:cubicBezTo>
                  <a:cubicBezTo>
                    <a:pt x="6498" y="7892"/>
                    <a:pt x="6568" y="7737"/>
                    <a:pt x="6638" y="7737"/>
                  </a:cubicBezTo>
                  <a:cubicBezTo>
                    <a:pt x="6708" y="7737"/>
                    <a:pt x="6849" y="7737"/>
                    <a:pt x="6884" y="7788"/>
                  </a:cubicBezTo>
                  <a:cubicBezTo>
                    <a:pt x="6954" y="7892"/>
                    <a:pt x="6849" y="8204"/>
                    <a:pt x="6884" y="8360"/>
                  </a:cubicBezTo>
                  <a:cubicBezTo>
                    <a:pt x="6884" y="8412"/>
                    <a:pt x="6954" y="8463"/>
                    <a:pt x="6954" y="8515"/>
                  </a:cubicBezTo>
                  <a:cubicBezTo>
                    <a:pt x="6989" y="8567"/>
                    <a:pt x="7060" y="8619"/>
                    <a:pt x="7130" y="8619"/>
                  </a:cubicBezTo>
                  <a:cubicBezTo>
                    <a:pt x="7200" y="8619"/>
                    <a:pt x="7305" y="8412"/>
                    <a:pt x="7376" y="8412"/>
                  </a:cubicBezTo>
                  <a:cubicBezTo>
                    <a:pt x="7446" y="8308"/>
                    <a:pt x="7586" y="8204"/>
                    <a:pt x="7621" y="8100"/>
                  </a:cubicBezTo>
                  <a:cubicBezTo>
                    <a:pt x="7727" y="8048"/>
                    <a:pt x="7973" y="7737"/>
                    <a:pt x="8008" y="7685"/>
                  </a:cubicBezTo>
                  <a:cubicBezTo>
                    <a:pt x="8043" y="7685"/>
                    <a:pt x="8359" y="7477"/>
                    <a:pt x="8500" y="7477"/>
                  </a:cubicBezTo>
                  <a:cubicBezTo>
                    <a:pt x="8570" y="7477"/>
                    <a:pt x="8710" y="7581"/>
                    <a:pt x="8780" y="7581"/>
                  </a:cubicBezTo>
                  <a:cubicBezTo>
                    <a:pt x="8886" y="7633"/>
                    <a:pt x="9132" y="7788"/>
                    <a:pt x="9237" y="7788"/>
                  </a:cubicBezTo>
                  <a:cubicBezTo>
                    <a:pt x="9307" y="7788"/>
                    <a:pt x="9413" y="7737"/>
                    <a:pt x="9483" y="7685"/>
                  </a:cubicBezTo>
                  <a:cubicBezTo>
                    <a:pt x="9553" y="7685"/>
                    <a:pt x="9659" y="7581"/>
                    <a:pt x="9729" y="7529"/>
                  </a:cubicBezTo>
                  <a:cubicBezTo>
                    <a:pt x="9764" y="7477"/>
                    <a:pt x="9834" y="7373"/>
                    <a:pt x="9869" y="7321"/>
                  </a:cubicBezTo>
                  <a:cubicBezTo>
                    <a:pt x="9904" y="7269"/>
                    <a:pt x="9940" y="7165"/>
                    <a:pt x="9940" y="7165"/>
                  </a:cubicBezTo>
                  <a:cubicBezTo>
                    <a:pt x="9940" y="7062"/>
                    <a:pt x="9694" y="7010"/>
                    <a:pt x="9694" y="6906"/>
                  </a:cubicBezTo>
                  <a:cubicBezTo>
                    <a:pt x="9694" y="6854"/>
                    <a:pt x="9764" y="6802"/>
                    <a:pt x="9764" y="6750"/>
                  </a:cubicBezTo>
                  <a:cubicBezTo>
                    <a:pt x="9799" y="6698"/>
                    <a:pt x="9869" y="6646"/>
                    <a:pt x="9940" y="6646"/>
                  </a:cubicBezTo>
                  <a:cubicBezTo>
                    <a:pt x="9975" y="6594"/>
                    <a:pt x="10115" y="6646"/>
                    <a:pt x="10185" y="6646"/>
                  </a:cubicBezTo>
                  <a:cubicBezTo>
                    <a:pt x="10256" y="6646"/>
                    <a:pt x="10396" y="6698"/>
                    <a:pt x="10466" y="6646"/>
                  </a:cubicBezTo>
                  <a:cubicBezTo>
                    <a:pt x="10537" y="6594"/>
                    <a:pt x="10607" y="6438"/>
                    <a:pt x="10642" y="6335"/>
                  </a:cubicBezTo>
                  <a:cubicBezTo>
                    <a:pt x="10642" y="6231"/>
                    <a:pt x="10712" y="6075"/>
                    <a:pt x="10747" y="6023"/>
                  </a:cubicBezTo>
                  <a:cubicBezTo>
                    <a:pt x="10782" y="5919"/>
                    <a:pt x="10853" y="5815"/>
                    <a:pt x="10888" y="5763"/>
                  </a:cubicBezTo>
                  <a:cubicBezTo>
                    <a:pt x="10993" y="5763"/>
                    <a:pt x="11134" y="5815"/>
                    <a:pt x="11239" y="5867"/>
                  </a:cubicBezTo>
                  <a:cubicBezTo>
                    <a:pt x="11344" y="5919"/>
                    <a:pt x="11555" y="6179"/>
                    <a:pt x="11660" y="6335"/>
                  </a:cubicBezTo>
                  <a:cubicBezTo>
                    <a:pt x="11731" y="6490"/>
                    <a:pt x="11801" y="6906"/>
                    <a:pt x="11906" y="6906"/>
                  </a:cubicBezTo>
                  <a:cubicBezTo>
                    <a:pt x="12187" y="6958"/>
                    <a:pt x="12574" y="6179"/>
                    <a:pt x="12784" y="5867"/>
                  </a:cubicBezTo>
                  <a:cubicBezTo>
                    <a:pt x="12960" y="5660"/>
                    <a:pt x="13276" y="5088"/>
                    <a:pt x="13487" y="4933"/>
                  </a:cubicBezTo>
                  <a:cubicBezTo>
                    <a:pt x="13627" y="4881"/>
                    <a:pt x="13908" y="4933"/>
                    <a:pt x="14049" y="4933"/>
                  </a:cubicBezTo>
                  <a:cubicBezTo>
                    <a:pt x="14119" y="4933"/>
                    <a:pt x="14295" y="4881"/>
                    <a:pt x="14365" y="4829"/>
                  </a:cubicBezTo>
                  <a:cubicBezTo>
                    <a:pt x="14470" y="4777"/>
                    <a:pt x="14611" y="4569"/>
                    <a:pt x="14681" y="4465"/>
                  </a:cubicBezTo>
                  <a:cubicBezTo>
                    <a:pt x="14716" y="4413"/>
                    <a:pt x="14751" y="4258"/>
                    <a:pt x="14786" y="4206"/>
                  </a:cubicBezTo>
                  <a:cubicBezTo>
                    <a:pt x="14892" y="4102"/>
                    <a:pt x="15138" y="4050"/>
                    <a:pt x="15173" y="3946"/>
                  </a:cubicBezTo>
                  <a:cubicBezTo>
                    <a:pt x="15278" y="3738"/>
                    <a:pt x="15138" y="3271"/>
                    <a:pt x="15243" y="3063"/>
                  </a:cubicBezTo>
                  <a:cubicBezTo>
                    <a:pt x="15278" y="3012"/>
                    <a:pt x="15419" y="3012"/>
                    <a:pt x="15489" y="2960"/>
                  </a:cubicBezTo>
                  <a:cubicBezTo>
                    <a:pt x="15559" y="2908"/>
                    <a:pt x="15664" y="2804"/>
                    <a:pt x="15700" y="2752"/>
                  </a:cubicBezTo>
                  <a:cubicBezTo>
                    <a:pt x="15770" y="2752"/>
                    <a:pt x="15805" y="2648"/>
                    <a:pt x="15875" y="2648"/>
                  </a:cubicBezTo>
                  <a:cubicBezTo>
                    <a:pt x="15910" y="2596"/>
                    <a:pt x="16016" y="2596"/>
                    <a:pt x="16051" y="2596"/>
                  </a:cubicBezTo>
                  <a:cubicBezTo>
                    <a:pt x="16086" y="2648"/>
                    <a:pt x="16191" y="2752"/>
                    <a:pt x="16261" y="2752"/>
                  </a:cubicBezTo>
                  <a:cubicBezTo>
                    <a:pt x="16332" y="2804"/>
                    <a:pt x="16472" y="2960"/>
                    <a:pt x="16542" y="2960"/>
                  </a:cubicBezTo>
                  <a:cubicBezTo>
                    <a:pt x="16613" y="3012"/>
                    <a:pt x="16718" y="2960"/>
                    <a:pt x="16753" y="2960"/>
                  </a:cubicBezTo>
                  <a:cubicBezTo>
                    <a:pt x="16823" y="2960"/>
                    <a:pt x="16964" y="3063"/>
                    <a:pt x="17034" y="3063"/>
                  </a:cubicBezTo>
                  <a:cubicBezTo>
                    <a:pt x="17104" y="3167"/>
                    <a:pt x="17280" y="3375"/>
                    <a:pt x="17350" y="3427"/>
                  </a:cubicBezTo>
                  <a:cubicBezTo>
                    <a:pt x="17456" y="3479"/>
                    <a:pt x="17631" y="3479"/>
                    <a:pt x="17737" y="3531"/>
                  </a:cubicBezTo>
                  <a:cubicBezTo>
                    <a:pt x="17772" y="3583"/>
                    <a:pt x="17842" y="3790"/>
                    <a:pt x="17912" y="3790"/>
                  </a:cubicBezTo>
                  <a:cubicBezTo>
                    <a:pt x="17982" y="3842"/>
                    <a:pt x="18158" y="3738"/>
                    <a:pt x="18228" y="3738"/>
                  </a:cubicBezTo>
                  <a:cubicBezTo>
                    <a:pt x="18369" y="3687"/>
                    <a:pt x="18650" y="3583"/>
                    <a:pt x="18825" y="3531"/>
                  </a:cubicBezTo>
                  <a:cubicBezTo>
                    <a:pt x="18860" y="3479"/>
                    <a:pt x="19036" y="3427"/>
                    <a:pt x="19071" y="3375"/>
                  </a:cubicBezTo>
                  <a:cubicBezTo>
                    <a:pt x="19212" y="3271"/>
                    <a:pt x="19422" y="3115"/>
                    <a:pt x="19493" y="2960"/>
                  </a:cubicBezTo>
                  <a:cubicBezTo>
                    <a:pt x="19528" y="2960"/>
                    <a:pt x="19563" y="2804"/>
                    <a:pt x="19598" y="2752"/>
                  </a:cubicBezTo>
                  <a:cubicBezTo>
                    <a:pt x="19633" y="2752"/>
                    <a:pt x="19739" y="2700"/>
                    <a:pt x="19809" y="2648"/>
                  </a:cubicBezTo>
                  <a:cubicBezTo>
                    <a:pt x="19844" y="2596"/>
                    <a:pt x="19914" y="2492"/>
                    <a:pt x="19949" y="2440"/>
                  </a:cubicBezTo>
                  <a:cubicBezTo>
                    <a:pt x="20020" y="2388"/>
                    <a:pt x="20125" y="2233"/>
                    <a:pt x="20160" y="2181"/>
                  </a:cubicBezTo>
                  <a:cubicBezTo>
                    <a:pt x="20195" y="2077"/>
                    <a:pt x="20195" y="1973"/>
                    <a:pt x="20230" y="1921"/>
                  </a:cubicBezTo>
                  <a:cubicBezTo>
                    <a:pt x="20230" y="1765"/>
                    <a:pt x="20195" y="1558"/>
                    <a:pt x="20230" y="1454"/>
                  </a:cubicBezTo>
                  <a:cubicBezTo>
                    <a:pt x="20230" y="1350"/>
                    <a:pt x="20265" y="1090"/>
                    <a:pt x="20300" y="987"/>
                  </a:cubicBezTo>
                  <a:cubicBezTo>
                    <a:pt x="20336" y="883"/>
                    <a:pt x="20371" y="727"/>
                    <a:pt x="20406" y="623"/>
                  </a:cubicBezTo>
                  <a:cubicBezTo>
                    <a:pt x="20441" y="571"/>
                    <a:pt x="20546" y="415"/>
                    <a:pt x="20546" y="363"/>
                  </a:cubicBezTo>
                  <a:cubicBezTo>
                    <a:pt x="20617" y="260"/>
                    <a:pt x="20792" y="0"/>
                    <a:pt x="20792" y="0"/>
                  </a:cubicBezTo>
                  <a:cubicBezTo>
                    <a:pt x="20792" y="0"/>
                    <a:pt x="20862" y="0"/>
                    <a:pt x="20898" y="52"/>
                  </a:cubicBezTo>
                  <a:cubicBezTo>
                    <a:pt x="20933" y="52"/>
                    <a:pt x="21003" y="104"/>
                    <a:pt x="21003" y="156"/>
                  </a:cubicBezTo>
                  <a:cubicBezTo>
                    <a:pt x="21038" y="208"/>
                    <a:pt x="21038" y="312"/>
                    <a:pt x="21038" y="363"/>
                  </a:cubicBezTo>
                  <a:cubicBezTo>
                    <a:pt x="21038" y="571"/>
                    <a:pt x="21038" y="1038"/>
                    <a:pt x="21003" y="1246"/>
                  </a:cubicBezTo>
                  <a:cubicBezTo>
                    <a:pt x="20968" y="1402"/>
                    <a:pt x="20898" y="1610"/>
                    <a:pt x="20862" y="1713"/>
                  </a:cubicBezTo>
                  <a:cubicBezTo>
                    <a:pt x="20862" y="1817"/>
                    <a:pt x="20757" y="2025"/>
                    <a:pt x="20757" y="2129"/>
                  </a:cubicBezTo>
                  <a:cubicBezTo>
                    <a:pt x="20792" y="2181"/>
                    <a:pt x="20827" y="2285"/>
                    <a:pt x="20827" y="2337"/>
                  </a:cubicBezTo>
                  <a:cubicBezTo>
                    <a:pt x="20862" y="2388"/>
                    <a:pt x="20968" y="2544"/>
                    <a:pt x="20968" y="2648"/>
                  </a:cubicBezTo>
                  <a:cubicBezTo>
                    <a:pt x="20968" y="2700"/>
                    <a:pt x="21003" y="2804"/>
                    <a:pt x="21038" y="2856"/>
                  </a:cubicBezTo>
                  <a:cubicBezTo>
                    <a:pt x="21038" y="2908"/>
                    <a:pt x="21073" y="3012"/>
                    <a:pt x="21108" y="3063"/>
                  </a:cubicBezTo>
                  <a:cubicBezTo>
                    <a:pt x="21108" y="3115"/>
                    <a:pt x="21143" y="3219"/>
                    <a:pt x="21179" y="3219"/>
                  </a:cubicBezTo>
                  <a:cubicBezTo>
                    <a:pt x="21179" y="3271"/>
                    <a:pt x="21249" y="3323"/>
                    <a:pt x="21284" y="3375"/>
                  </a:cubicBezTo>
                  <a:cubicBezTo>
                    <a:pt x="21319" y="3375"/>
                    <a:pt x="21389" y="3427"/>
                    <a:pt x="21424" y="3427"/>
                  </a:cubicBezTo>
                  <a:cubicBezTo>
                    <a:pt x="21460" y="3479"/>
                    <a:pt x="21600" y="3479"/>
                    <a:pt x="21600" y="34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8" name="Google Shape;4968;g21c91014dda_0_4965"/>
            <p:cNvSpPr/>
            <p:nvPr/>
          </p:nvSpPr>
          <p:spPr>
            <a:xfrm>
              <a:off x="2203234" y="1728716"/>
              <a:ext cx="3758728" cy="3507126"/>
            </a:xfrm>
            <a:custGeom>
              <a:avLst/>
              <a:gdLst/>
              <a:ahLst/>
              <a:cxnLst/>
              <a:rect l="l" t="t" r="r" b="b"/>
              <a:pathLst>
                <a:path w="21587" h="21577" extrusionOk="0">
                  <a:moveTo>
                    <a:pt x="21587" y="13485"/>
                  </a:moveTo>
                  <a:cubicBezTo>
                    <a:pt x="21587" y="13526"/>
                    <a:pt x="21587" y="13608"/>
                    <a:pt x="21587" y="13690"/>
                  </a:cubicBezTo>
                  <a:cubicBezTo>
                    <a:pt x="21587" y="13690"/>
                    <a:pt x="21549" y="13772"/>
                    <a:pt x="21549" y="13772"/>
                  </a:cubicBezTo>
                  <a:cubicBezTo>
                    <a:pt x="21511" y="13813"/>
                    <a:pt x="21472" y="13854"/>
                    <a:pt x="21434" y="13854"/>
                  </a:cubicBezTo>
                  <a:cubicBezTo>
                    <a:pt x="21396" y="13854"/>
                    <a:pt x="21319" y="13854"/>
                    <a:pt x="21281" y="13854"/>
                  </a:cubicBezTo>
                  <a:cubicBezTo>
                    <a:pt x="21243" y="13854"/>
                    <a:pt x="21128" y="13813"/>
                    <a:pt x="21090" y="13772"/>
                  </a:cubicBezTo>
                  <a:cubicBezTo>
                    <a:pt x="21052" y="13772"/>
                    <a:pt x="20975" y="13731"/>
                    <a:pt x="20899" y="13731"/>
                  </a:cubicBezTo>
                  <a:cubicBezTo>
                    <a:pt x="20861" y="13731"/>
                    <a:pt x="20822" y="13690"/>
                    <a:pt x="20784" y="13731"/>
                  </a:cubicBezTo>
                  <a:cubicBezTo>
                    <a:pt x="20746" y="13731"/>
                    <a:pt x="20784" y="13813"/>
                    <a:pt x="20784" y="13854"/>
                  </a:cubicBezTo>
                  <a:cubicBezTo>
                    <a:pt x="20822" y="13894"/>
                    <a:pt x="20822" y="14017"/>
                    <a:pt x="20822" y="14099"/>
                  </a:cubicBezTo>
                  <a:cubicBezTo>
                    <a:pt x="20822" y="14140"/>
                    <a:pt x="20861" y="14222"/>
                    <a:pt x="20899" y="14263"/>
                  </a:cubicBezTo>
                  <a:cubicBezTo>
                    <a:pt x="20899" y="14304"/>
                    <a:pt x="21014" y="14468"/>
                    <a:pt x="21014" y="14468"/>
                  </a:cubicBezTo>
                  <a:cubicBezTo>
                    <a:pt x="21014" y="14468"/>
                    <a:pt x="20822" y="14673"/>
                    <a:pt x="20784" y="14755"/>
                  </a:cubicBezTo>
                  <a:cubicBezTo>
                    <a:pt x="20746" y="14796"/>
                    <a:pt x="20631" y="14919"/>
                    <a:pt x="20593" y="14960"/>
                  </a:cubicBezTo>
                  <a:cubicBezTo>
                    <a:pt x="20593" y="15042"/>
                    <a:pt x="20517" y="15165"/>
                    <a:pt x="20478" y="15247"/>
                  </a:cubicBezTo>
                  <a:cubicBezTo>
                    <a:pt x="20440" y="15329"/>
                    <a:pt x="20402" y="15534"/>
                    <a:pt x="20402" y="15616"/>
                  </a:cubicBezTo>
                  <a:cubicBezTo>
                    <a:pt x="20364" y="15698"/>
                    <a:pt x="20402" y="15862"/>
                    <a:pt x="20402" y="15985"/>
                  </a:cubicBezTo>
                  <a:cubicBezTo>
                    <a:pt x="20364" y="16026"/>
                    <a:pt x="20364" y="16108"/>
                    <a:pt x="20364" y="16190"/>
                  </a:cubicBezTo>
                  <a:cubicBezTo>
                    <a:pt x="20325" y="16231"/>
                    <a:pt x="20172" y="16354"/>
                    <a:pt x="20134" y="16395"/>
                  </a:cubicBezTo>
                  <a:cubicBezTo>
                    <a:pt x="20096" y="16436"/>
                    <a:pt x="19981" y="16518"/>
                    <a:pt x="19943" y="16559"/>
                  </a:cubicBezTo>
                  <a:cubicBezTo>
                    <a:pt x="19905" y="16600"/>
                    <a:pt x="19752" y="16600"/>
                    <a:pt x="19714" y="16641"/>
                  </a:cubicBezTo>
                  <a:cubicBezTo>
                    <a:pt x="19675" y="16682"/>
                    <a:pt x="19675" y="16805"/>
                    <a:pt x="19637" y="16805"/>
                  </a:cubicBezTo>
                  <a:cubicBezTo>
                    <a:pt x="19523" y="16928"/>
                    <a:pt x="19293" y="17050"/>
                    <a:pt x="19179" y="17132"/>
                  </a:cubicBezTo>
                  <a:cubicBezTo>
                    <a:pt x="19102" y="17173"/>
                    <a:pt x="18949" y="17214"/>
                    <a:pt x="18873" y="17255"/>
                  </a:cubicBezTo>
                  <a:cubicBezTo>
                    <a:pt x="18720" y="17296"/>
                    <a:pt x="18376" y="17378"/>
                    <a:pt x="18223" y="17419"/>
                  </a:cubicBezTo>
                  <a:cubicBezTo>
                    <a:pt x="18146" y="17419"/>
                    <a:pt x="17993" y="17501"/>
                    <a:pt x="17879" y="17460"/>
                  </a:cubicBezTo>
                  <a:cubicBezTo>
                    <a:pt x="17802" y="17460"/>
                    <a:pt x="17764" y="17296"/>
                    <a:pt x="17688" y="17255"/>
                  </a:cubicBezTo>
                  <a:cubicBezTo>
                    <a:pt x="17573" y="17214"/>
                    <a:pt x="17382" y="17214"/>
                    <a:pt x="17267" y="17173"/>
                  </a:cubicBezTo>
                  <a:cubicBezTo>
                    <a:pt x="17191" y="17132"/>
                    <a:pt x="16999" y="16969"/>
                    <a:pt x="16923" y="16887"/>
                  </a:cubicBezTo>
                  <a:cubicBezTo>
                    <a:pt x="16846" y="16846"/>
                    <a:pt x="16694" y="16805"/>
                    <a:pt x="16617" y="16805"/>
                  </a:cubicBezTo>
                  <a:cubicBezTo>
                    <a:pt x="16579" y="16805"/>
                    <a:pt x="16464" y="16846"/>
                    <a:pt x="16388" y="16805"/>
                  </a:cubicBezTo>
                  <a:cubicBezTo>
                    <a:pt x="16311" y="16805"/>
                    <a:pt x="16158" y="16682"/>
                    <a:pt x="16082" y="16641"/>
                  </a:cubicBezTo>
                  <a:cubicBezTo>
                    <a:pt x="16005" y="16641"/>
                    <a:pt x="15891" y="16559"/>
                    <a:pt x="15852" y="16518"/>
                  </a:cubicBezTo>
                  <a:cubicBezTo>
                    <a:pt x="15814" y="16518"/>
                    <a:pt x="15700" y="16518"/>
                    <a:pt x="15661" y="16559"/>
                  </a:cubicBezTo>
                  <a:cubicBezTo>
                    <a:pt x="15623" y="16559"/>
                    <a:pt x="15547" y="16641"/>
                    <a:pt x="15470" y="16641"/>
                  </a:cubicBezTo>
                  <a:cubicBezTo>
                    <a:pt x="15432" y="16682"/>
                    <a:pt x="15317" y="16764"/>
                    <a:pt x="15241" y="16805"/>
                  </a:cubicBezTo>
                  <a:cubicBezTo>
                    <a:pt x="15203" y="16846"/>
                    <a:pt x="15011" y="16846"/>
                    <a:pt x="14973" y="16887"/>
                  </a:cubicBezTo>
                  <a:cubicBezTo>
                    <a:pt x="14897" y="17050"/>
                    <a:pt x="15011" y="17419"/>
                    <a:pt x="14935" y="17583"/>
                  </a:cubicBezTo>
                  <a:cubicBezTo>
                    <a:pt x="14859" y="17665"/>
                    <a:pt x="14591" y="17706"/>
                    <a:pt x="14514" y="17788"/>
                  </a:cubicBezTo>
                  <a:cubicBezTo>
                    <a:pt x="14438" y="17829"/>
                    <a:pt x="14400" y="17952"/>
                    <a:pt x="14362" y="17993"/>
                  </a:cubicBezTo>
                  <a:cubicBezTo>
                    <a:pt x="14285" y="18075"/>
                    <a:pt x="14132" y="18239"/>
                    <a:pt x="14017" y="18280"/>
                  </a:cubicBezTo>
                  <a:cubicBezTo>
                    <a:pt x="13941" y="18321"/>
                    <a:pt x="13750" y="18362"/>
                    <a:pt x="13673" y="18362"/>
                  </a:cubicBezTo>
                  <a:cubicBezTo>
                    <a:pt x="13520" y="18362"/>
                    <a:pt x="13215" y="18321"/>
                    <a:pt x="13100" y="18362"/>
                  </a:cubicBezTo>
                  <a:cubicBezTo>
                    <a:pt x="12832" y="18485"/>
                    <a:pt x="12488" y="18936"/>
                    <a:pt x="12297" y="19141"/>
                  </a:cubicBezTo>
                  <a:cubicBezTo>
                    <a:pt x="12068" y="19346"/>
                    <a:pt x="11685" y="19961"/>
                    <a:pt x="11380" y="19920"/>
                  </a:cubicBezTo>
                  <a:cubicBezTo>
                    <a:pt x="11227" y="19920"/>
                    <a:pt x="11188" y="19592"/>
                    <a:pt x="11074" y="19469"/>
                  </a:cubicBezTo>
                  <a:cubicBezTo>
                    <a:pt x="10997" y="19387"/>
                    <a:pt x="10730" y="19141"/>
                    <a:pt x="10615" y="19100"/>
                  </a:cubicBezTo>
                  <a:cubicBezTo>
                    <a:pt x="10500" y="19059"/>
                    <a:pt x="10347" y="19018"/>
                    <a:pt x="10271" y="19018"/>
                  </a:cubicBezTo>
                  <a:cubicBezTo>
                    <a:pt x="10194" y="19059"/>
                    <a:pt x="10118" y="19141"/>
                    <a:pt x="10080" y="19223"/>
                  </a:cubicBezTo>
                  <a:cubicBezTo>
                    <a:pt x="10042" y="19264"/>
                    <a:pt x="10003" y="19387"/>
                    <a:pt x="9965" y="19469"/>
                  </a:cubicBezTo>
                  <a:cubicBezTo>
                    <a:pt x="9927" y="19551"/>
                    <a:pt x="9850" y="19674"/>
                    <a:pt x="9774" y="19715"/>
                  </a:cubicBezTo>
                  <a:cubicBezTo>
                    <a:pt x="9697" y="19756"/>
                    <a:pt x="9545" y="19715"/>
                    <a:pt x="9468" y="19715"/>
                  </a:cubicBezTo>
                  <a:cubicBezTo>
                    <a:pt x="9392" y="19715"/>
                    <a:pt x="9239" y="19674"/>
                    <a:pt x="9200" y="19715"/>
                  </a:cubicBezTo>
                  <a:cubicBezTo>
                    <a:pt x="9124" y="19715"/>
                    <a:pt x="9086" y="19756"/>
                    <a:pt x="9048" y="19797"/>
                  </a:cubicBezTo>
                  <a:cubicBezTo>
                    <a:pt x="9009" y="19838"/>
                    <a:pt x="8933" y="19879"/>
                    <a:pt x="8933" y="19920"/>
                  </a:cubicBezTo>
                  <a:cubicBezTo>
                    <a:pt x="8933" y="20002"/>
                    <a:pt x="9200" y="20043"/>
                    <a:pt x="9200" y="20124"/>
                  </a:cubicBezTo>
                  <a:cubicBezTo>
                    <a:pt x="9200" y="20124"/>
                    <a:pt x="9162" y="20206"/>
                    <a:pt x="9124" y="20247"/>
                  </a:cubicBezTo>
                  <a:cubicBezTo>
                    <a:pt x="9124" y="20288"/>
                    <a:pt x="9009" y="20370"/>
                    <a:pt x="8971" y="20411"/>
                  </a:cubicBezTo>
                  <a:cubicBezTo>
                    <a:pt x="8895" y="20452"/>
                    <a:pt x="8780" y="20534"/>
                    <a:pt x="8703" y="20534"/>
                  </a:cubicBezTo>
                  <a:cubicBezTo>
                    <a:pt x="8627" y="20575"/>
                    <a:pt x="8512" y="20616"/>
                    <a:pt x="8436" y="20616"/>
                  </a:cubicBezTo>
                  <a:cubicBezTo>
                    <a:pt x="8321" y="20616"/>
                    <a:pt x="8054" y="20493"/>
                    <a:pt x="7939" y="20452"/>
                  </a:cubicBezTo>
                  <a:cubicBezTo>
                    <a:pt x="7862" y="20452"/>
                    <a:pt x="7709" y="20370"/>
                    <a:pt x="7633" y="20370"/>
                  </a:cubicBezTo>
                  <a:cubicBezTo>
                    <a:pt x="7480" y="20370"/>
                    <a:pt x="7136" y="20534"/>
                    <a:pt x="7098" y="20534"/>
                  </a:cubicBezTo>
                  <a:cubicBezTo>
                    <a:pt x="7060" y="20575"/>
                    <a:pt x="6792" y="20821"/>
                    <a:pt x="6715" y="20903"/>
                  </a:cubicBezTo>
                  <a:cubicBezTo>
                    <a:pt x="6639" y="20944"/>
                    <a:pt x="6486" y="21026"/>
                    <a:pt x="6410" y="21108"/>
                  </a:cubicBezTo>
                  <a:cubicBezTo>
                    <a:pt x="6333" y="21149"/>
                    <a:pt x="6219" y="21272"/>
                    <a:pt x="6142" y="21272"/>
                  </a:cubicBezTo>
                  <a:cubicBezTo>
                    <a:pt x="6066" y="21272"/>
                    <a:pt x="5989" y="21231"/>
                    <a:pt x="5951" y="21190"/>
                  </a:cubicBezTo>
                  <a:cubicBezTo>
                    <a:pt x="5951" y="21149"/>
                    <a:pt x="5874" y="21108"/>
                    <a:pt x="5874" y="21067"/>
                  </a:cubicBezTo>
                  <a:cubicBezTo>
                    <a:pt x="5836" y="20944"/>
                    <a:pt x="5951" y="20698"/>
                    <a:pt x="5874" y="20616"/>
                  </a:cubicBezTo>
                  <a:cubicBezTo>
                    <a:pt x="5836" y="20575"/>
                    <a:pt x="5683" y="20575"/>
                    <a:pt x="5607" y="20575"/>
                  </a:cubicBezTo>
                  <a:cubicBezTo>
                    <a:pt x="5569" y="20616"/>
                    <a:pt x="5454" y="20698"/>
                    <a:pt x="5377" y="20739"/>
                  </a:cubicBezTo>
                  <a:cubicBezTo>
                    <a:pt x="5339" y="20780"/>
                    <a:pt x="5263" y="20821"/>
                    <a:pt x="5225" y="20903"/>
                  </a:cubicBezTo>
                  <a:cubicBezTo>
                    <a:pt x="5186" y="20944"/>
                    <a:pt x="5186" y="21108"/>
                    <a:pt x="5186" y="21149"/>
                  </a:cubicBezTo>
                  <a:cubicBezTo>
                    <a:pt x="5148" y="21231"/>
                    <a:pt x="5110" y="21395"/>
                    <a:pt x="5110" y="21436"/>
                  </a:cubicBezTo>
                  <a:cubicBezTo>
                    <a:pt x="5072" y="21477"/>
                    <a:pt x="4957" y="21559"/>
                    <a:pt x="4919" y="21559"/>
                  </a:cubicBezTo>
                  <a:cubicBezTo>
                    <a:pt x="4842" y="21600"/>
                    <a:pt x="4536" y="21559"/>
                    <a:pt x="4536" y="21559"/>
                  </a:cubicBezTo>
                  <a:cubicBezTo>
                    <a:pt x="4536" y="21559"/>
                    <a:pt x="4613" y="21395"/>
                    <a:pt x="4613" y="21354"/>
                  </a:cubicBezTo>
                  <a:cubicBezTo>
                    <a:pt x="4613" y="21272"/>
                    <a:pt x="4536" y="21067"/>
                    <a:pt x="4536" y="20944"/>
                  </a:cubicBezTo>
                  <a:cubicBezTo>
                    <a:pt x="4536" y="20903"/>
                    <a:pt x="4575" y="20780"/>
                    <a:pt x="4536" y="20739"/>
                  </a:cubicBezTo>
                  <a:cubicBezTo>
                    <a:pt x="4498" y="20698"/>
                    <a:pt x="4383" y="20616"/>
                    <a:pt x="4345" y="20575"/>
                  </a:cubicBezTo>
                  <a:cubicBezTo>
                    <a:pt x="4269" y="20452"/>
                    <a:pt x="4307" y="20165"/>
                    <a:pt x="4345" y="20083"/>
                  </a:cubicBezTo>
                  <a:cubicBezTo>
                    <a:pt x="4345" y="20002"/>
                    <a:pt x="4422" y="19920"/>
                    <a:pt x="4422" y="19879"/>
                  </a:cubicBezTo>
                  <a:cubicBezTo>
                    <a:pt x="4460" y="19797"/>
                    <a:pt x="4422" y="19674"/>
                    <a:pt x="4422" y="19633"/>
                  </a:cubicBezTo>
                  <a:cubicBezTo>
                    <a:pt x="4422" y="19592"/>
                    <a:pt x="4307" y="19469"/>
                    <a:pt x="4307" y="19428"/>
                  </a:cubicBezTo>
                  <a:cubicBezTo>
                    <a:pt x="4269" y="19387"/>
                    <a:pt x="4269" y="19264"/>
                    <a:pt x="4269" y="19182"/>
                  </a:cubicBezTo>
                  <a:cubicBezTo>
                    <a:pt x="4307" y="19141"/>
                    <a:pt x="4345" y="19100"/>
                    <a:pt x="4383" y="19100"/>
                  </a:cubicBezTo>
                  <a:cubicBezTo>
                    <a:pt x="4422" y="19059"/>
                    <a:pt x="4536" y="19100"/>
                    <a:pt x="4613" y="19059"/>
                  </a:cubicBezTo>
                  <a:cubicBezTo>
                    <a:pt x="4651" y="19018"/>
                    <a:pt x="4728" y="18936"/>
                    <a:pt x="4728" y="18895"/>
                  </a:cubicBezTo>
                  <a:cubicBezTo>
                    <a:pt x="4766" y="18813"/>
                    <a:pt x="4728" y="18649"/>
                    <a:pt x="4728" y="18608"/>
                  </a:cubicBezTo>
                  <a:cubicBezTo>
                    <a:pt x="4766" y="18526"/>
                    <a:pt x="4689" y="18321"/>
                    <a:pt x="4728" y="18239"/>
                  </a:cubicBezTo>
                  <a:cubicBezTo>
                    <a:pt x="4728" y="18157"/>
                    <a:pt x="4880" y="18034"/>
                    <a:pt x="4919" y="17952"/>
                  </a:cubicBezTo>
                  <a:cubicBezTo>
                    <a:pt x="4957" y="17911"/>
                    <a:pt x="5033" y="17829"/>
                    <a:pt x="5072" y="17747"/>
                  </a:cubicBezTo>
                  <a:cubicBezTo>
                    <a:pt x="5072" y="17665"/>
                    <a:pt x="5033" y="17460"/>
                    <a:pt x="5033" y="17378"/>
                  </a:cubicBezTo>
                  <a:cubicBezTo>
                    <a:pt x="5033" y="17255"/>
                    <a:pt x="4995" y="17091"/>
                    <a:pt x="4995" y="16969"/>
                  </a:cubicBezTo>
                  <a:cubicBezTo>
                    <a:pt x="4957" y="16887"/>
                    <a:pt x="4919" y="16682"/>
                    <a:pt x="4919" y="16682"/>
                  </a:cubicBezTo>
                  <a:cubicBezTo>
                    <a:pt x="4919" y="16682"/>
                    <a:pt x="5033" y="16518"/>
                    <a:pt x="5110" y="16436"/>
                  </a:cubicBezTo>
                  <a:cubicBezTo>
                    <a:pt x="5148" y="16354"/>
                    <a:pt x="5301" y="16272"/>
                    <a:pt x="5377" y="16190"/>
                  </a:cubicBezTo>
                  <a:cubicBezTo>
                    <a:pt x="5416" y="16149"/>
                    <a:pt x="5530" y="16108"/>
                    <a:pt x="5607" y="16067"/>
                  </a:cubicBezTo>
                  <a:cubicBezTo>
                    <a:pt x="5683" y="16067"/>
                    <a:pt x="5836" y="16108"/>
                    <a:pt x="5913" y="16108"/>
                  </a:cubicBezTo>
                  <a:cubicBezTo>
                    <a:pt x="5989" y="16108"/>
                    <a:pt x="6142" y="16026"/>
                    <a:pt x="6142" y="15985"/>
                  </a:cubicBezTo>
                  <a:cubicBezTo>
                    <a:pt x="6180" y="15862"/>
                    <a:pt x="5951" y="15698"/>
                    <a:pt x="5951" y="15616"/>
                  </a:cubicBezTo>
                  <a:cubicBezTo>
                    <a:pt x="5913" y="15493"/>
                    <a:pt x="5951" y="15288"/>
                    <a:pt x="5951" y="15165"/>
                  </a:cubicBezTo>
                  <a:cubicBezTo>
                    <a:pt x="5989" y="15083"/>
                    <a:pt x="5989" y="14878"/>
                    <a:pt x="5989" y="14796"/>
                  </a:cubicBezTo>
                  <a:cubicBezTo>
                    <a:pt x="5989" y="14755"/>
                    <a:pt x="5989" y="14673"/>
                    <a:pt x="6027" y="14632"/>
                  </a:cubicBezTo>
                  <a:cubicBezTo>
                    <a:pt x="6066" y="14591"/>
                    <a:pt x="6142" y="14509"/>
                    <a:pt x="6219" y="14509"/>
                  </a:cubicBezTo>
                  <a:cubicBezTo>
                    <a:pt x="6257" y="14509"/>
                    <a:pt x="6371" y="14591"/>
                    <a:pt x="6448" y="14591"/>
                  </a:cubicBezTo>
                  <a:cubicBezTo>
                    <a:pt x="6448" y="14591"/>
                    <a:pt x="6524" y="14591"/>
                    <a:pt x="6524" y="14591"/>
                  </a:cubicBezTo>
                  <a:cubicBezTo>
                    <a:pt x="6563" y="14591"/>
                    <a:pt x="6677" y="14632"/>
                    <a:pt x="6715" y="14591"/>
                  </a:cubicBezTo>
                  <a:cubicBezTo>
                    <a:pt x="6754" y="14550"/>
                    <a:pt x="6754" y="14345"/>
                    <a:pt x="6754" y="14263"/>
                  </a:cubicBezTo>
                  <a:cubicBezTo>
                    <a:pt x="6754" y="14140"/>
                    <a:pt x="6792" y="13854"/>
                    <a:pt x="6754" y="13731"/>
                  </a:cubicBezTo>
                  <a:cubicBezTo>
                    <a:pt x="6715" y="13690"/>
                    <a:pt x="6601" y="13608"/>
                    <a:pt x="6563" y="13567"/>
                  </a:cubicBezTo>
                  <a:cubicBezTo>
                    <a:pt x="6524" y="13485"/>
                    <a:pt x="6371" y="13362"/>
                    <a:pt x="6295" y="13321"/>
                  </a:cubicBezTo>
                  <a:cubicBezTo>
                    <a:pt x="6295" y="13280"/>
                    <a:pt x="6180" y="13239"/>
                    <a:pt x="6142" y="13198"/>
                  </a:cubicBezTo>
                  <a:cubicBezTo>
                    <a:pt x="6066" y="13157"/>
                    <a:pt x="5913" y="13116"/>
                    <a:pt x="5836" y="13075"/>
                  </a:cubicBezTo>
                  <a:cubicBezTo>
                    <a:pt x="5798" y="13034"/>
                    <a:pt x="5683" y="13034"/>
                    <a:pt x="5683" y="12993"/>
                  </a:cubicBezTo>
                  <a:cubicBezTo>
                    <a:pt x="5645" y="12952"/>
                    <a:pt x="5645" y="12829"/>
                    <a:pt x="5683" y="12788"/>
                  </a:cubicBezTo>
                  <a:cubicBezTo>
                    <a:pt x="5683" y="12747"/>
                    <a:pt x="5760" y="12665"/>
                    <a:pt x="5798" y="12624"/>
                  </a:cubicBezTo>
                  <a:cubicBezTo>
                    <a:pt x="5836" y="12583"/>
                    <a:pt x="5836" y="12501"/>
                    <a:pt x="5836" y="12460"/>
                  </a:cubicBezTo>
                  <a:cubicBezTo>
                    <a:pt x="5836" y="12419"/>
                    <a:pt x="5760" y="12337"/>
                    <a:pt x="5722" y="12296"/>
                  </a:cubicBezTo>
                  <a:cubicBezTo>
                    <a:pt x="5683" y="12214"/>
                    <a:pt x="5607" y="12091"/>
                    <a:pt x="5607" y="12050"/>
                  </a:cubicBezTo>
                  <a:cubicBezTo>
                    <a:pt x="5607" y="11968"/>
                    <a:pt x="5607" y="11886"/>
                    <a:pt x="5607" y="11845"/>
                  </a:cubicBezTo>
                  <a:cubicBezTo>
                    <a:pt x="5645" y="11804"/>
                    <a:pt x="5760" y="11804"/>
                    <a:pt x="5798" y="11722"/>
                  </a:cubicBezTo>
                  <a:cubicBezTo>
                    <a:pt x="5836" y="11681"/>
                    <a:pt x="5798" y="11599"/>
                    <a:pt x="5836" y="11558"/>
                  </a:cubicBezTo>
                  <a:cubicBezTo>
                    <a:pt x="5836" y="11517"/>
                    <a:pt x="5836" y="11435"/>
                    <a:pt x="5836" y="11353"/>
                  </a:cubicBezTo>
                  <a:cubicBezTo>
                    <a:pt x="5836" y="11312"/>
                    <a:pt x="5913" y="11230"/>
                    <a:pt x="5913" y="11189"/>
                  </a:cubicBezTo>
                  <a:cubicBezTo>
                    <a:pt x="5951" y="11107"/>
                    <a:pt x="5951" y="11066"/>
                    <a:pt x="5989" y="10984"/>
                  </a:cubicBezTo>
                  <a:cubicBezTo>
                    <a:pt x="6027" y="10943"/>
                    <a:pt x="6066" y="10820"/>
                    <a:pt x="6066" y="10780"/>
                  </a:cubicBezTo>
                  <a:cubicBezTo>
                    <a:pt x="6104" y="10739"/>
                    <a:pt x="6219" y="10657"/>
                    <a:pt x="6219" y="10616"/>
                  </a:cubicBezTo>
                  <a:cubicBezTo>
                    <a:pt x="6219" y="10575"/>
                    <a:pt x="6180" y="10575"/>
                    <a:pt x="6142" y="10575"/>
                  </a:cubicBezTo>
                  <a:cubicBezTo>
                    <a:pt x="6104" y="10575"/>
                    <a:pt x="6066" y="10534"/>
                    <a:pt x="6027" y="10493"/>
                  </a:cubicBezTo>
                  <a:cubicBezTo>
                    <a:pt x="5989" y="10452"/>
                    <a:pt x="5836" y="10329"/>
                    <a:pt x="5874" y="10288"/>
                  </a:cubicBezTo>
                  <a:cubicBezTo>
                    <a:pt x="5874" y="10247"/>
                    <a:pt x="5913" y="10165"/>
                    <a:pt x="5913" y="10124"/>
                  </a:cubicBezTo>
                  <a:cubicBezTo>
                    <a:pt x="5951" y="10083"/>
                    <a:pt x="5989" y="9960"/>
                    <a:pt x="6066" y="9960"/>
                  </a:cubicBezTo>
                  <a:cubicBezTo>
                    <a:pt x="6066" y="9960"/>
                    <a:pt x="6066" y="10042"/>
                    <a:pt x="6066" y="10083"/>
                  </a:cubicBezTo>
                  <a:cubicBezTo>
                    <a:pt x="6104" y="10124"/>
                    <a:pt x="6219" y="10165"/>
                    <a:pt x="6257" y="10206"/>
                  </a:cubicBezTo>
                  <a:cubicBezTo>
                    <a:pt x="6257" y="10247"/>
                    <a:pt x="6257" y="10329"/>
                    <a:pt x="6295" y="10329"/>
                  </a:cubicBezTo>
                  <a:cubicBezTo>
                    <a:pt x="6371" y="10288"/>
                    <a:pt x="6486" y="10124"/>
                    <a:pt x="6524" y="10083"/>
                  </a:cubicBezTo>
                  <a:cubicBezTo>
                    <a:pt x="6524" y="10042"/>
                    <a:pt x="6563" y="10001"/>
                    <a:pt x="6563" y="10001"/>
                  </a:cubicBezTo>
                  <a:cubicBezTo>
                    <a:pt x="6563" y="9960"/>
                    <a:pt x="6486" y="9919"/>
                    <a:pt x="6486" y="9878"/>
                  </a:cubicBezTo>
                  <a:cubicBezTo>
                    <a:pt x="6448" y="9837"/>
                    <a:pt x="6486" y="9796"/>
                    <a:pt x="6486" y="9714"/>
                  </a:cubicBezTo>
                  <a:cubicBezTo>
                    <a:pt x="6448" y="9673"/>
                    <a:pt x="6486" y="9591"/>
                    <a:pt x="6486" y="9591"/>
                  </a:cubicBezTo>
                  <a:cubicBezTo>
                    <a:pt x="6448" y="9509"/>
                    <a:pt x="6371" y="9468"/>
                    <a:pt x="6333" y="9427"/>
                  </a:cubicBezTo>
                  <a:cubicBezTo>
                    <a:pt x="6295" y="9386"/>
                    <a:pt x="6219" y="9345"/>
                    <a:pt x="6142" y="9345"/>
                  </a:cubicBezTo>
                  <a:cubicBezTo>
                    <a:pt x="6104" y="9345"/>
                    <a:pt x="6027" y="9345"/>
                    <a:pt x="5989" y="9386"/>
                  </a:cubicBezTo>
                  <a:cubicBezTo>
                    <a:pt x="5951" y="9427"/>
                    <a:pt x="5951" y="9468"/>
                    <a:pt x="5913" y="9509"/>
                  </a:cubicBezTo>
                  <a:cubicBezTo>
                    <a:pt x="5874" y="9509"/>
                    <a:pt x="5836" y="9427"/>
                    <a:pt x="5798" y="9427"/>
                  </a:cubicBezTo>
                  <a:cubicBezTo>
                    <a:pt x="5760" y="9386"/>
                    <a:pt x="5722" y="9345"/>
                    <a:pt x="5683" y="9345"/>
                  </a:cubicBezTo>
                  <a:cubicBezTo>
                    <a:pt x="5607" y="9345"/>
                    <a:pt x="5569" y="9386"/>
                    <a:pt x="5530" y="9386"/>
                  </a:cubicBezTo>
                  <a:cubicBezTo>
                    <a:pt x="5492" y="9386"/>
                    <a:pt x="5492" y="9427"/>
                    <a:pt x="5454" y="9427"/>
                  </a:cubicBezTo>
                  <a:cubicBezTo>
                    <a:pt x="5416" y="9468"/>
                    <a:pt x="5339" y="9427"/>
                    <a:pt x="5301" y="9386"/>
                  </a:cubicBezTo>
                  <a:cubicBezTo>
                    <a:pt x="5186" y="9345"/>
                    <a:pt x="5110" y="9222"/>
                    <a:pt x="5033" y="9222"/>
                  </a:cubicBezTo>
                  <a:cubicBezTo>
                    <a:pt x="4995" y="9222"/>
                    <a:pt x="4957" y="9263"/>
                    <a:pt x="4919" y="9222"/>
                  </a:cubicBezTo>
                  <a:cubicBezTo>
                    <a:pt x="4919" y="9222"/>
                    <a:pt x="4880" y="9222"/>
                    <a:pt x="4842" y="9181"/>
                  </a:cubicBezTo>
                  <a:cubicBezTo>
                    <a:pt x="4842" y="9140"/>
                    <a:pt x="4766" y="9058"/>
                    <a:pt x="4766" y="9058"/>
                  </a:cubicBezTo>
                  <a:cubicBezTo>
                    <a:pt x="4766" y="9099"/>
                    <a:pt x="4536" y="9058"/>
                    <a:pt x="4498" y="9058"/>
                  </a:cubicBezTo>
                  <a:cubicBezTo>
                    <a:pt x="4422" y="8935"/>
                    <a:pt x="4575" y="8607"/>
                    <a:pt x="4575" y="8484"/>
                  </a:cubicBezTo>
                  <a:cubicBezTo>
                    <a:pt x="4575" y="8402"/>
                    <a:pt x="4575" y="8197"/>
                    <a:pt x="4536" y="8115"/>
                  </a:cubicBezTo>
                  <a:cubicBezTo>
                    <a:pt x="4536" y="7992"/>
                    <a:pt x="4422" y="7828"/>
                    <a:pt x="4460" y="7706"/>
                  </a:cubicBezTo>
                  <a:cubicBezTo>
                    <a:pt x="4460" y="7665"/>
                    <a:pt x="4536" y="7583"/>
                    <a:pt x="4575" y="7542"/>
                  </a:cubicBezTo>
                  <a:cubicBezTo>
                    <a:pt x="4613" y="7501"/>
                    <a:pt x="4804" y="7460"/>
                    <a:pt x="4804" y="7378"/>
                  </a:cubicBezTo>
                  <a:cubicBezTo>
                    <a:pt x="4842" y="7337"/>
                    <a:pt x="4804" y="7214"/>
                    <a:pt x="4766" y="7132"/>
                  </a:cubicBezTo>
                  <a:cubicBezTo>
                    <a:pt x="4728" y="7050"/>
                    <a:pt x="4651" y="6886"/>
                    <a:pt x="4536" y="6886"/>
                  </a:cubicBezTo>
                  <a:cubicBezTo>
                    <a:pt x="4498" y="6886"/>
                    <a:pt x="4422" y="6968"/>
                    <a:pt x="4422" y="7009"/>
                  </a:cubicBezTo>
                  <a:cubicBezTo>
                    <a:pt x="4269" y="7050"/>
                    <a:pt x="4001" y="7214"/>
                    <a:pt x="3848" y="7296"/>
                  </a:cubicBezTo>
                  <a:cubicBezTo>
                    <a:pt x="3695" y="7296"/>
                    <a:pt x="3389" y="7337"/>
                    <a:pt x="3237" y="7378"/>
                  </a:cubicBezTo>
                  <a:cubicBezTo>
                    <a:pt x="3198" y="7378"/>
                    <a:pt x="3045" y="7378"/>
                    <a:pt x="2969" y="7378"/>
                  </a:cubicBezTo>
                  <a:cubicBezTo>
                    <a:pt x="2854" y="7419"/>
                    <a:pt x="2548" y="7542"/>
                    <a:pt x="2548" y="7542"/>
                  </a:cubicBezTo>
                  <a:cubicBezTo>
                    <a:pt x="2510" y="7501"/>
                    <a:pt x="2510" y="7501"/>
                    <a:pt x="2510" y="7501"/>
                  </a:cubicBezTo>
                  <a:cubicBezTo>
                    <a:pt x="2510" y="7501"/>
                    <a:pt x="2319" y="7419"/>
                    <a:pt x="2281" y="7419"/>
                  </a:cubicBezTo>
                  <a:cubicBezTo>
                    <a:pt x="2166" y="7378"/>
                    <a:pt x="1937" y="7255"/>
                    <a:pt x="1937" y="7255"/>
                  </a:cubicBezTo>
                  <a:cubicBezTo>
                    <a:pt x="1937" y="7255"/>
                    <a:pt x="1631" y="7050"/>
                    <a:pt x="1593" y="6927"/>
                  </a:cubicBezTo>
                  <a:cubicBezTo>
                    <a:pt x="1593" y="6845"/>
                    <a:pt x="1669" y="6804"/>
                    <a:pt x="1707" y="6722"/>
                  </a:cubicBezTo>
                  <a:cubicBezTo>
                    <a:pt x="1707" y="6681"/>
                    <a:pt x="1746" y="6599"/>
                    <a:pt x="1784" y="6558"/>
                  </a:cubicBezTo>
                  <a:cubicBezTo>
                    <a:pt x="1822" y="6517"/>
                    <a:pt x="1822" y="6435"/>
                    <a:pt x="1860" y="6394"/>
                  </a:cubicBezTo>
                  <a:cubicBezTo>
                    <a:pt x="1860" y="6312"/>
                    <a:pt x="1937" y="6312"/>
                    <a:pt x="1975" y="6271"/>
                  </a:cubicBezTo>
                  <a:cubicBezTo>
                    <a:pt x="2013" y="6230"/>
                    <a:pt x="2090" y="6189"/>
                    <a:pt x="2128" y="6148"/>
                  </a:cubicBezTo>
                  <a:cubicBezTo>
                    <a:pt x="2166" y="6107"/>
                    <a:pt x="2243" y="6066"/>
                    <a:pt x="2281" y="6066"/>
                  </a:cubicBezTo>
                  <a:cubicBezTo>
                    <a:pt x="2319" y="6025"/>
                    <a:pt x="2395" y="6025"/>
                    <a:pt x="2434" y="5984"/>
                  </a:cubicBezTo>
                  <a:cubicBezTo>
                    <a:pt x="2472" y="5984"/>
                    <a:pt x="2548" y="5984"/>
                    <a:pt x="2548" y="5984"/>
                  </a:cubicBezTo>
                  <a:cubicBezTo>
                    <a:pt x="2625" y="5984"/>
                    <a:pt x="2701" y="5943"/>
                    <a:pt x="2740" y="5943"/>
                  </a:cubicBezTo>
                  <a:cubicBezTo>
                    <a:pt x="2778" y="5943"/>
                    <a:pt x="2854" y="5902"/>
                    <a:pt x="2892" y="5861"/>
                  </a:cubicBezTo>
                  <a:cubicBezTo>
                    <a:pt x="2931" y="5820"/>
                    <a:pt x="2931" y="5615"/>
                    <a:pt x="2969" y="5533"/>
                  </a:cubicBezTo>
                  <a:cubicBezTo>
                    <a:pt x="2969" y="5492"/>
                    <a:pt x="2969" y="5328"/>
                    <a:pt x="2969" y="5287"/>
                  </a:cubicBezTo>
                  <a:cubicBezTo>
                    <a:pt x="2969" y="5246"/>
                    <a:pt x="2969" y="5123"/>
                    <a:pt x="2931" y="5041"/>
                  </a:cubicBezTo>
                  <a:cubicBezTo>
                    <a:pt x="2854" y="4959"/>
                    <a:pt x="2625" y="4836"/>
                    <a:pt x="2510" y="4795"/>
                  </a:cubicBezTo>
                  <a:cubicBezTo>
                    <a:pt x="2395" y="4713"/>
                    <a:pt x="2166" y="4591"/>
                    <a:pt x="2051" y="4550"/>
                  </a:cubicBezTo>
                  <a:cubicBezTo>
                    <a:pt x="2051" y="4509"/>
                    <a:pt x="2013" y="4468"/>
                    <a:pt x="1975" y="4468"/>
                  </a:cubicBezTo>
                  <a:cubicBezTo>
                    <a:pt x="1860" y="4427"/>
                    <a:pt x="1707" y="4468"/>
                    <a:pt x="1593" y="4468"/>
                  </a:cubicBezTo>
                  <a:cubicBezTo>
                    <a:pt x="1478" y="4468"/>
                    <a:pt x="1210" y="4509"/>
                    <a:pt x="1096" y="4550"/>
                  </a:cubicBezTo>
                  <a:cubicBezTo>
                    <a:pt x="981" y="4550"/>
                    <a:pt x="866" y="4672"/>
                    <a:pt x="752" y="4713"/>
                  </a:cubicBezTo>
                  <a:cubicBezTo>
                    <a:pt x="675" y="4754"/>
                    <a:pt x="560" y="4795"/>
                    <a:pt x="484" y="4836"/>
                  </a:cubicBezTo>
                  <a:cubicBezTo>
                    <a:pt x="446" y="4877"/>
                    <a:pt x="331" y="4918"/>
                    <a:pt x="293" y="4959"/>
                  </a:cubicBezTo>
                  <a:cubicBezTo>
                    <a:pt x="216" y="5000"/>
                    <a:pt x="102" y="5082"/>
                    <a:pt x="63" y="5041"/>
                  </a:cubicBezTo>
                  <a:cubicBezTo>
                    <a:pt x="-13" y="5041"/>
                    <a:pt x="-13" y="4877"/>
                    <a:pt x="25" y="4795"/>
                  </a:cubicBezTo>
                  <a:cubicBezTo>
                    <a:pt x="25" y="4754"/>
                    <a:pt x="140" y="4672"/>
                    <a:pt x="178" y="4631"/>
                  </a:cubicBezTo>
                  <a:cubicBezTo>
                    <a:pt x="178" y="4550"/>
                    <a:pt x="216" y="4427"/>
                    <a:pt x="216" y="4345"/>
                  </a:cubicBezTo>
                  <a:cubicBezTo>
                    <a:pt x="216" y="4263"/>
                    <a:pt x="216" y="4058"/>
                    <a:pt x="178" y="3935"/>
                  </a:cubicBezTo>
                  <a:cubicBezTo>
                    <a:pt x="178" y="3894"/>
                    <a:pt x="102" y="3689"/>
                    <a:pt x="102" y="3689"/>
                  </a:cubicBezTo>
                  <a:cubicBezTo>
                    <a:pt x="102" y="3689"/>
                    <a:pt x="369" y="3689"/>
                    <a:pt x="446" y="3648"/>
                  </a:cubicBezTo>
                  <a:cubicBezTo>
                    <a:pt x="484" y="3648"/>
                    <a:pt x="599" y="3566"/>
                    <a:pt x="675" y="3525"/>
                  </a:cubicBezTo>
                  <a:cubicBezTo>
                    <a:pt x="713" y="3443"/>
                    <a:pt x="866" y="3320"/>
                    <a:pt x="943" y="3238"/>
                  </a:cubicBezTo>
                  <a:cubicBezTo>
                    <a:pt x="981" y="3197"/>
                    <a:pt x="1057" y="3074"/>
                    <a:pt x="1134" y="3074"/>
                  </a:cubicBezTo>
                  <a:cubicBezTo>
                    <a:pt x="1210" y="3033"/>
                    <a:pt x="1363" y="3115"/>
                    <a:pt x="1478" y="3115"/>
                  </a:cubicBezTo>
                  <a:cubicBezTo>
                    <a:pt x="1516" y="3115"/>
                    <a:pt x="1631" y="3115"/>
                    <a:pt x="1669" y="3074"/>
                  </a:cubicBezTo>
                  <a:cubicBezTo>
                    <a:pt x="1707" y="3033"/>
                    <a:pt x="1746" y="2951"/>
                    <a:pt x="1784" y="2910"/>
                  </a:cubicBezTo>
                  <a:cubicBezTo>
                    <a:pt x="1784" y="2869"/>
                    <a:pt x="1746" y="2787"/>
                    <a:pt x="1784" y="2746"/>
                  </a:cubicBezTo>
                  <a:cubicBezTo>
                    <a:pt x="1860" y="2664"/>
                    <a:pt x="2051" y="2746"/>
                    <a:pt x="2166" y="2705"/>
                  </a:cubicBezTo>
                  <a:cubicBezTo>
                    <a:pt x="2243" y="2623"/>
                    <a:pt x="2319" y="2459"/>
                    <a:pt x="2395" y="2336"/>
                  </a:cubicBezTo>
                  <a:cubicBezTo>
                    <a:pt x="2434" y="2254"/>
                    <a:pt x="2548" y="2049"/>
                    <a:pt x="2587" y="1885"/>
                  </a:cubicBezTo>
                  <a:cubicBezTo>
                    <a:pt x="2587" y="1844"/>
                    <a:pt x="2548" y="1721"/>
                    <a:pt x="2625" y="1680"/>
                  </a:cubicBezTo>
                  <a:cubicBezTo>
                    <a:pt x="2701" y="1598"/>
                    <a:pt x="2969" y="1762"/>
                    <a:pt x="3084" y="1762"/>
                  </a:cubicBezTo>
                  <a:cubicBezTo>
                    <a:pt x="3275" y="1803"/>
                    <a:pt x="3772" y="1885"/>
                    <a:pt x="3886" y="1721"/>
                  </a:cubicBezTo>
                  <a:cubicBezTo>
                    <a:pt x="3963" y="1639"/>
                    <a:pt x="3772" y="1394"/>
                    <a:pt x="3810" y="1271"/>
                  </a:cubicBezTo>
                  <a:cubicBezTo>
                    <a:pt x="3848" y="1230"/>
                    <a:pt x="4001" y="1189"/>
                    <a:pt x="4039" y="1148"/>
                  </a:cubicBezTo>
                  <a:cubicBezTo>
                    <a:pt x="4078" y="1066"/>
                    <a:pt x="4001" y="943"/>
                    <a:pt x="4039" y="861"/>
                  </a:cubicBezTo>
                  <a:cubicBezTo>
                    <a:pt x="4039" y="779"/>
                    <a:pt x="4078" y="656"/>
                    <a:pt x="4116" y="615"/>
                  </a:cubicBezTo>
                  <a:cubicBezTo>
                    <a:pt x="4192" y="574"/>
                    <a:pt x="4307" y="574"/>
                    <a:pt x="4345" y="574"/>
                  </a:cubicBezTo>
                  <a:cubicBezTo>
                    <a:pt x="4422" y="574"/>
                    <a:pt x="4536" y="533"/>
                    <a:pt x="4613" y="574"/>
                  </a:cubicBezTo>
                  <a:cubicBezTo>
                    <a:pt x="4651" y="615"/>
                    <a:pt x="4728" y="779"/>
                    <a:pt x="4804" y="820"/>
                  </a:cubicBezTo>
                  <a:cubicBezTo>
                    <a:pt x="4880" y="861"/>
                    <a:pt x="5072" y="902"/>
                    <a:pt x="5148" y="902"/>
                  </a:cubicBezTo>
                  <a:cubicBezTo>
                    <a:pt x="5263" y="902"/>
                    <a:pt x="5492" y="902"/>
                    <a:pt x="5607" y="861"/>
                  </a:cubicBezTo>
                  <a:cubicBezTo>
                    <a:pt x="5722" y="861"/>
                    <a:pt x="5913" y="820"/>
                    <a:pt x="5989" y="779"/>
                  </a:cubicBezTo>
                  <a:cubicBezTo>
                    <a:pt x="6066" y="779"/>
                    <a:pt x="6257" y="656"/>
                    <a:pt x="6295" y="615"/>
                  </a:cubicBezTo>
                  <a:cubicBezTo>
                    <a:pt x="6410" y="533"/>
                    <a:pt x="6563" y="410"/>
                    <a:pt x="6639" y="287"/>
                  </a:cubicBezTo>
                  <a:cubicBezTo>
                    <a:pt x="6715" y="246"/>
                    <a:pt x="6792" y="0"/>
                    <a:pt x="6868" y="0"/>
                  </a:cubicBezTo>
                  <a:cubicBezTo>
                    <a:pt x="6907" y="0"/>
                    <a:pt x="6983" y="0"/>
                    <a:pt x="6983" y="0"/>
                  </a:cubicBezTo>
                  <a:cubicBezTo>
                    <a:pt x="7021" y="82"/>
                    <a:pt x="6983" y="287"/>
                    <a:pt x="7021" y="369"/>
                  </a:cubicBezTo>
                  <a:cubicBezTo>
                    <a:pt x="7098" y="410"/>
                    <a:pt x="7212" y="328"/>
                    <a:pt x="7289" y="328"/>
                  </a:cubicBezTo>
                  <a:cubicBezTo>
                    <a:pt x="7442" y="328"/>
                    <a:pt x="7709" y="369"/>
                    <a:pt x="7862" y="410"/>
                  </a:cubicBezTo>
                  <a:cubicBezTo>
                    <a:pt x="7939" y="410"/>
                    <a:pt x="8130" y="410"/>
                    <a:pt x="8168" y="451"/>
                  </a:cubicBezTo>
                  <a:cubicBezTo>
                    <a:pt x="8283" y="451"/>
                    <a:pt x="8474" y="574"/>
                    <a:pt x="8589" y="574"/>
                  </a:cubicBezTo>
                  <a:cubicBezTo>
                    <a:pt x="8627" y="574"/>
                    <a:pt x="8742" y="451"/>
                    <a:pt x="8780" y="410"/>
                  </a:cubicBezTo>
                  <a:cubicBezTo>
                    <a:pt x="8856" y="369"/>
                    <a:pt x="8895" y="205"/>
                    <a:pt x="8971" y="164"/>
                  </a:cubicBezTo>
                  <a:cubicBezTo>
                    <a:pt x="9086" y="123"/>
                    <a:pt x="9277" y="164"/>
                    <a:pt x="9392" y="164"/>
                  </a:cubicBezTo>
                  <a:cubicBezTo>
                    <a:pt x="9430" y="164"/>
                    <a:pt x="9506" y="164"/>
                    <a:pt x="9506" y="164"/>
                  </a:cubicBezTo>
                  <a:cubicBezTo>
                    <a:pt x="9506" y="164"/>
                    <a:pt x="9392" y="369"/>
                    <a:pt x="9353" y="410"/>
                  </a:cubicBezTo>
                  <a:cubicBezTo>
                    <a:pt x="9353" y="451"/>
                    <a:pt x="9277" y="492"/>
                    <a:pt x="9239" y="533"/>
                  </a:cubicBezTo>
                  <a:cubicBezTo>
                    <a:pt x="9200" y="574"/>
                    <a:pt x="9162" y="656"/>
                    <a:pt x="9124" y="656"/>
                  </a:cubicBezTo>
                  <a:cubicBezTo>
                    <a:pt x="9124" y="697"/>
                    <a:pt x="9048" y="779"/>
                    <a:pt x="9009" y="779"/>
                  </a:cubicBezTo>
                  <a:cubicBezTo>
                    <a:pt x="8895" y="820"/>
                    <a:pt x="8703" y="861"/>
                    <a:pt x="8627" y="902"/>
                  </a:cubicBezTo>
                  <a:cubicBezTo>
                    <a:pt x="8589" y="902"/>
                    <a:pt x="8474" y="943"/>
                    <a:pt x="8436" y="984"/>
                  </a:cubicBezTo>
                  <a:cubicBezTo>
                    <a:pt x="8398" y="984"/>
                    <a:pt x="8321" y="1066"/>
                    <a:pt x="8283" y="1107"/>
                  </a:cubicBezTo>
                  <a:cubicBezTo>
                    <a:pt x="8245" y="1148"/>
                    <a:pt x="8245" y="1271"/>
                    <a:pt x="8245" y="1271"/>
                  </a:cubicBezTo>
                  <a:cubicBezTo>
                    <a:pt x="8245" y="1312"/>
                    <a:pt x="8206" y="1353"/>
                    <a:pt x="8206" y="1353"/>
                  </a:cubicBezTo>
                  <a:cubicBezTo>
                    <a:pt x="8168" y="1394"/>
                    <a:pt x="8168" y="1394"/>
                    <a:pt x="8130" y="1394"/>
                  </a:cubicBezTo>
                  <a:cubicBezTo>
                    <a:pt x="8054" y="1435"/>
                    <a:pt x="7939" y="1435"/>
                    <a:pt x="7862" y="1476"/>
                  </a:cubicBezTo>
                  <a:cubicBezTo>
                    <a:pt x="7786" y="1476"/>
                    <a:pt x="7671" y="1435"/>
                    <a:pt x="7633" y="1517"/>
                  </a:cubicBezTo>
                  <a:cubicBezTo>
                    <a:pt x="7595" y="1517"/>
                    <a:pt x="7633" y="1639"/>
                    <a:pt x="7633" y="1721"/>
                  </a:cubicBezTo>
                  <a:cubicBezTo>
                    <a:pt x="7595" y="1762"/>
                    <a:pt x="7480" y="1844"/>
                    <a:pt x="7404" y="1885"/>
                  </a:cubicBezTo>
                  <a:cubicBezTo>
                    <a:pt x="7365" y="1926"/>
                    <a:pt x="7212" y="2008"/>
                    <a:pt x="7174" y="2049"/>
                  </a:cubicBezTo>
                  <a:cubicBezTo>
                    <a:pt x="7060" y="2090"/>
                    <a:pt x="6868" y="2213"/>
                    <a:pt x="6792" y="2254"/>
                  </a:cubicBezTo>
                  <a:cubicBezTo>
                    <a:pt x="6715" y="2295"/>
                    <a:pt x="6524" y="2295"/>
                    <a:pt x="6448" y="2377"/>
                  </a:cubicBezTo>
                  <a:cubicBezTo>
                    <a:pt x="6410" y="2500"/>
                    <a:pt x="6486" y="2746"/>
                    <a:pt x="6524" y="2828"/>
                  </a:cubicBezTo>
                  <a:cubicBezTo>
                    <a:pt x="6524" y="2869"/>
                    <a:pt x="6563" y="2951"/>
                    <a:pt x="6601" y="2951"/>
                  </a:cubicBezTo>
                  <a:cubicBezTo>
                    <a:pt x="6639" y="2992"/>
                    <a:pt x="6754" y="3033"/>
                    <a:pt x="6830" y="3033"/>
                  </a:cubicBezTo>
                  <a:cubicBezTo>
                    <a:pt x="6830" y="3033"/>
                    <a:pt x="6868" y="3033"/>
                    <a:pt x="6907" y="3074"/>
                  </a:cubicBezTo>
                  <a:cubicBezTo>
                    <a:pt x="6945" y="3115"/>
                    <a:pt x="6945" y="3320"/>
                    <a:pt x="6983" y="3402"/>
                  </a:cubicBezTo>
                  <a:cubicBezTo>
                    <a:pt x="6983" y="3402"/>
                    <a:pt x="6983" y="3484"/>
                    <a:pt x="7021" y="3525"/>
                  </a:cubicBezTo>
                  <a:cubicBezTo>
                    <a:pt x="7060" y="3525"/>
                    <a:pt x="7098" y="3484"/>
                    <a:pt x="7136" y="3443"/>
                  </a:cubicBezTo>
                  <a:cubicBezTo>
                    <a:pt x="7174" y="3443"/>
                    <a:pt x="7174" y="3402"/>
                    <a:pt x="7212" y="3361"/>
                  </a:cubicBezTo>
                  <a:cubicBezTo>
                    <a:pt x="7251" y="3320"/>
                    <a:pt x="7327" y="3320"/>
                    <a:pt x="7365" y="3279"/>
                  </a:cubicBezTo>
                  <a:cubicBezTo>
                    <a:pt x="7404" y="3279"/>
                    <a:pt x="7442" y="3238"/>
                    <a:pt x="7480" y="3156"/>
                  </a:cubicBezTo>
                  <a:cubicBezTo>
                    <a:pt x="7480" y="3115"/>
                    <a:pt x="7480" y="3074"/>
                    <a:pt x="7480" y="3033"/>
                  </a:cubicBezTo>
                  <a:cubicBezTo>
                    <a:pt x="7518" y="2992"/>
                    <a:pt x="7518" y="2951"/>
                    <a:pt x="7557" y="2951"/>
                  </a:cubicBezTo>
                  <a:cubicBezTo>
                    <a:pt x="7595" y="2951"/>
                    <a:pt x="7671" y="2992"/>
                    <a:pt x="7709" y="2992"/>
                  </a:cubicBezTo>
                  <a:cubicBezTo>
                    <a:pt x="7748" y="2951"/>
                    <a:pt x="7824" y="2951"/>
                    <a:pt x="7862" y="2910"/>
                  </a:cubicBezTo>
                  <a:cubicBezTo>
                    <a:pt x="7901" y="2910"/>
                    <a:pt x="7939" y="2828"/>
                    <a:pt x="7939" y="2828"/>
                  </a:cubicBezTo>
                  <a:cubicBezTo>
                    <a:pt x="7977" y="2787"/>
                    <a:pt x="8054" y="2746"/>
                    <a:pt x="8130" y="2746"/>
                  </a:cubicBezTo>
                  <a:cubicBezTo>
                    <a:pt x="8168" y="2705"/>
                    <a:pt x="8206" y="2664"/>
                    <a:pt x="8245" y="2705"/>
                  </a:cubicBezTo>
                  <a:cubicBezTo>
                    <a:pt x="8321" y="2705"/>
                    <a:pt x="8245" y="2910"/>
                    <a:pt x="8283" y="2992"/>
                  </a:cubicBezTo>
                  <a:cubicBezTo>
                    <a:pt x="8283" y="3033"/>
                    <a:pt x="8283" y="3156"/>
                    <a:pt x="8283" y="3238"/>
                  </a:cubicBezTo>
                  <a:cubicBezTo>
                    <a:pt x="8321" y="3320"/>
                    <a:pt x="8474" y="3443"/>
                    <a:pt x="8474" y="3525"/>
                  </a:cubicBezTo>
                  <a:cubicBezTo>
                    <a:pt x="8474" y="3607"/>
                    <a:pt x="8398" y="3771"/>
                    <a:pt x="8359" y="3771"/>
                  </a:cubicBezTo>
                  <a:cubicBezTo>
                    <a:pt x="8359" y="3812"/>
                    <a:pt x="8283" y="3812"/>
                    <a:pt x="8245" y="3812"/>
                  </a:cubicBezTo>
                  <a:cubicBezTo>
                    <a:pt x="8206" y="3812"/>
                    <a:pt x="8130" y="3812"/>
                    <a:pt x="8092" y="3812"/>
                  </a:cubicBezTo>
                  <a:cubicBezTo>
                    <a:pt x="8015" y="3812"/>
                    <a:pt x="7901" y="3771"/>
                    <a:pt x="7824" y="3771"/>
                  </a:cubicBezTo>
                  <a:cubicBezTo>
                    <a:pt x="7786" y="3812"/>
                    <a:pt x="7709" y="3935"/>
                    <a:pt x="7709" y="3976"/>
                  </a:cubicBezTo>
                  <a:cubicBezTo>
                    <a:pt x="7671" y="4017"/>
                    <a:pt x="7633" y="4058"/>
                    <a:pt x="7633" y="4099"/>
                  </a:cubicBezTo>
                  <a:cubicBezTo>
                    <a:pt x="7595" y="4181"/>
                    <a:pt x="7633" y="4263"/>
                    <a:pt x="7633" y="4304"/>
                  </a:cubicBezTo>
                  <a:cubicBezTo>
                    <a:pt x="7595" y="4345"/>
                    <a:pt x="7595" y="4427"/>
                    <a:pt x="7557" y="4468"/>
                  </a:cubicBezTo>
                  <a:cubicBezTo>
                    <a:pt x="7518" y="4509"/>
                    <a:pt x="7365" y="4468"/>
                    <a:pt x="7289" y="4468"/>
                  </a:cubicBezTo>
                  <a:cubicBezTo>
                    <a:pt x="7251" y="4468"/>
                    <a:pt x="7174" y="4509"/>
                    <a:pt x="7136" y="4509"/>
                  </a:cubicBezTo>
                  <a:cubicBezTo>
                    <a:pt x="7136" y="4468"/>
                    <a:pt x="7098" y="4427"/>
                    <a:pt x="7060" y="4427"/>
                  </a:cubicBezTo>
                  <a:cubicBezTo>
                    <a:pt x="7021" y="4386"/>
                    <a:pt x="6945" y="4345"/>
                    <a:pt x="6868" y="4386"/>
                  </a:cubicBezTo>
                  <a:cubicBezTo>
                    <a:pt x="6868" y="4386"/>
                    <a:pt x="6830" y="4427"/>
                    <a:pt x="6792" y="4427"/>
                  </a:cubicBezTo>
                  <a:cubicBezTo>
                    <a:pt x="6792" y="4468"/>
                    <a:pt x="6792" y="4550"/>
                    <a:pt x="6792" y="4591"/>
                  </a:cubicBezTo>
                  <a:cubicBezTo>
                    <a:pt x="6792" y="4631"/>
                    <a:pt x="6830" y="4713"/>
                    <a:pt x="6868" y="4754"/>
                  </a:cubicBezTo>
                  <a:cubicBezTo>
                    <a:pt x="6868" y="4795"/>
                    <a:pt x="6945" y="4877"/>
                    <a:pt x="6945" y="4918"/>
                  </a:cubicBezTo>
                  <a:cubicBezTo>
                    <a:pt x="6983" y="5000"/>
                    <a:pt x="7060" y="5123"/>
                    <a:pt x="7098" y="5164"/>
                  </a:cubicBezTo>
                  <a:cubicBezTo>
                    <a:pt x="7098" y="5205"/>
                    <a:pt x="7098" y="5246"/>
                    <a:pt x="7136" y="5246"/>
                  </a:cubicBezTo>
                  <a:cubicBezTo>
                    <a:pt x="7136" y="5246"/>
                    <a:pt x="7174" y="5205"/>
                    <a:pt x="7174" y="5205"/>
                  </a:cubicBezTo>
                  <a:cubicBezTo>
                    <a:pt x="7212" y="5164"/>
                    <a:pt x="7327" y="5082"/>
                    <a:pt x="7365" y="5041"/>
                  </a:cubicBezTo>
                  <a:cubicBezTo>
                    <a:pt x="7404" y="5041"/>
                    <a:pt x="7480" y="4959"/>
                    <a:pt x="7518" y="4959"/>
                  </a:cubicBezTo>
                  <a:cubicBezTo>
                    <a:pt x="7557" y="4959"/>
                    <a:pt x="7633" y="4877"/>
                    <a:pt x="7671" y="4918"/>
                  </a:cubicBezTo>
                  <a:cubicBezTo>
                    <a:pt x="7709" y="4918"/>
                    <a:pt x="7671" y="5041"/>
                    <a:pt x="7671" y="5041"/>
                  </a:cubicBezTo>
                  <a:cubicBezTo>
                    <a:pt x="7671" y="5082"/>
                    <a:pt x="7633" y="5164"/>
                    <a:pt x="7633" y="5164"/>
                  </a:cubicBezTo>
                  <a:cubicBezTo>
                    <a:pt x="7671" y="5205"/>
                    <a:pt x="7709" y="5287"/>
                    <a:pt x="7709" y="5287"/>
                  </a:cubicBezTo>
                  <a:cubicBezTo>
                    <a:pt x="7748" y="5328"/>
                    <a:pt x="7862" y="5287"/>
                    <a:pt x="7901" y="5287"/>
                  </a:cubicBezTo>
                  <a:cubicBezTo>
                    <a:pt x="7939" y="5287"/>
                    <a:pt x="8015" y="5246"/>
                    <a:pt x="8092" y="5205"/>
                  </a:cubicBezTo>
                  <a:cubicBezTo>
                    <a:pt x="8092" y="5205"/>
                    <a:pt x="8168" y="5164"/>
                    <a:pt x="8168" y="5123"/>
                  </a:cubicBezTo>
                  <a:cubicBezTo>
                    <a:pt x="8206" y="5082"/>
                    <a:pt x="8206" y="5041"/>
                    <a:pt x="8206" y="5000"/>
                  </a:cubicBezTo>
                  <a:cubicBezTo>
                    <a:pt x="8206" y="4959"/>
                    <a:pt x="8168" y="4918"/>
                    <a:pt x="8130" y="4877"/>
                  </a:cubicBezTo>
                  <a:cubicBezTo>
                    <a:pt x="8130" y="4836"/>
                    <a:pt x="8092" y="4795"/>
                    <a:pt x="8092" y="4754"/>
                  </a:cubicBezTo>
                  <a:cubicBezTo>
                    <a:pt x="8092" y="4754"/>
                    <a:pt x="8092" y="4713"/>
                    <a:pt x="8092" y="4713"/>
                  </a:cubicBezTo>
                  <a:cubicBezTo>
                    <a:pt x="8168" y="4631"/>
                    <a:pt x="8283" y="4591"/>
                    <a:pt x="8359" y="4550"/>
                  </a:cubicBezTo>
                  <a:cubicBezTo>
                    <a:pt x="8398" y="4550"/>
                    <a:pt x="8474" y="4509"/>
                    <a:pt x="8512" y="4468"/>
                  </a:cubicBezTo>
                  <a:cubicBezTo>
                    <a:pt x="8589" y="4427"/>
                    <a:pt x="8665" y="4345"/>
                    <a:pt x="8703" y="4304"/>
                  </a:cubicBezTo>
                  <a:cubicBezTo>
                    <a:pt x="8780" y="4263"/>
                    <a:pt x="8818" y="4140"/>
                    <a:pt x="8856" y="4058"/>
                  </a:cubicBezTo>
                  <a:cubicBezTo>
                    <a:pt x="8856" y="3976"/>
                    <a:pt x="8895" y="3853"/>
                    <a:pt x="8895" y="3771"/>
                  </a:cubicBezTo>
                  <a:cubicBezTo>
                    <a:pt x="8933" y="3730"/>
                    <a:pt x="8895" y="3566"/>
                    <a:pt x="8933" y="3525"/>
                  </a:cubicBezTo>
                  <a:cubicBezTo>
                    <a:pt x="8971" y="3525"/>
                    <a:pt x="9086" y="3525"/>
                    <a:pt x="9124" y="3484"/>
                  </a:cubicBezTo>
                  <a:cubicBezTo>
                    <a:pt x="9162" y="3484"/>
                    <a:pt x="9239" y="3443"/>
                    <a:pt x="9277" y="3443"/>
                  </a:cubicBezTo>
                  <a:cubicBezTo>
                    <a:pt x="9315" y="3443"/>
                    <a:pt x="9392" y="3443"/>
                    <a:pt x="9430" y="3484"/>
                  </a:cubicBezTo>
                  <a:cubicBezTo>
                    <a:pt x="9468" y="3484"/>
                    <a:pt x="9545" y="3525"/>
                    <a:pt x="9583" y="3566"/>
                  </a:cubicBezTo>
                  <a:cubicBezTo>
                    <a:pt x="9621" y="3607"/>
                    <a:pt x="9697" y="3689"/>
                    <a:pt x="9736" y="3730"/>
                  </a:cubicBezTo>
                  <a:cubicBezTo>
                    <a:pt x="9812" y="3771"/>
                    <a:pt x="9965" y="3771"/>
                    <a:pt x="10042" y="3771"/>
                  </a:cubicBezTo>
                  <a:cubicBezTo>
                    <a:pt x="10118" y="3771"/>
                    <a:pt x="10309" y="3812"/>
                    <a:pt x="10386" y="3812"/>
                  </a:cubicBezTo>
                  <a:cubicBezTo>
                    <a:pt x="10424" y="3771"/>
                    <a:pt x="10539" y="3771"/>
                    <a:pt x="10577" y="3730"/>
                  </a:cubicBezTo>
                  <a:cubicBezTo>
                    <a:pt x="10653" y="3689"/>
                    <a:pt x="10730" y="3566"/>
                    <a:pt x="10806" y="3525"/>
                  </a:cubicBezTo>
                  <a:cubicBezTo>
                    <a:pt x="10844" y="3484"/>
                    <a:pt x="10921" y="3402"/>
                    <a:pt x="10959" y="3320"/>
                  </a:cubicBezTo>
                  <a:cubicBezTo>
                    <a:pt x="10959" y="3279"/>
                    <a:pt x="10959" y="3238"/>
                    <a:pt x="10959" y="3197"/>
                  </a:cubicBezTo>
                  <a:cubicBezTo>
                    <a:pt x="10959" y="3115"/>
                    <a:pt x="10959" y="3033"/>
                    <a:pt x="10921" y="2992"/>
                  </a:cubicBezTo>
                  <a:cubicBezTo>
                    <a:pt x="10921" y="2951"/>
                    <a:pt x="10806" y="2869"/>
                    <a:pt x="10768" y="2828"/>
                  </a:cubicBezTo>
                  <a:cubicBezTo>
                    <a:pt x="10730" y="2787"/>
                    <a:pt x="10653" y="2787"/>
                    <a:pt x="10615" y="2746"/>
                  </a:cubicBezTo>
                  <a:cubicBezTo>
                    <a:pt x="10577" y="2746"/>
                    <a:pt x="10539" y="2664"/>
                    <a:pt x="10500" y="2623"/>
                  </a:cubicBezTo>
                  <a:cubicBezTo>
                    <a:pt x="10500" y="2582"/>
                    <a:pt x="10424" y="2500"/>
                    <a:pt x="10424" y="2459"/>
                  </a:cubicBezTo>
                  <a:cubicBezTo>
                    <a:pt x="10347" y="2377"/>
                    <a:pt x="10271" y="2213"/>
                    <a:pt x="10271" y="2131"/>
                  </a:cubicBezTo>
                  <a:cubicBezTo>
                    <a:pt x="10271" y="2090"/>
                    <a:pt x="10271" y="2049"/>
                    <a:pt x="10271" y="2049"/>
                  </a:cubicBezTo>
                  <a:cubicBezTo>
                    <a:pt x="10271" y="2008"/>
                    <a:pt x="10271" y="1926"/>
                    <a:pt x="10233" y="1926"/>
                  </a:cubicBezTo>
                  <a:cubicBezTo>
                    <a:pt x="10194" y="1885"/>
                    <a:pt x="10118" y="1844"/>
                    <a:pt x="10080" y="1844"/>
                  </a:cubicBezTo>
                  <a:cubicBezTo>
                    <a:pt x="10080" y="1803"/>
                    <a:pt x="10042" y="1762"/>
                    <a:pt x="10003" y="1762"/>
                  </a:cubicBezTo>
                  <a:cubicBezTo>
                    <a:pt x="10003" y="1762"/>
                    <a:pt x="9927" y="1762"/>
                    <a:pt x="9889" y="1762"/>
                  </a:cubicBezTo>
                  <a:cubicBezTo>
                    <a:pt x="9850" y="1762"/>
                    <a:pt x="9812" y="1762"/>
                    <a:pt x="9774" y="1762"/>
                  </a:cubicBezTo>
                  <a:cubicBezTo>
                    <a:pt x="9774" y="1721"/>
                    <a:pt x="9812" y="1598"/>
                    <a:pt x="9774" y="1557"/>
                  </a:cubicBezTo>
                  <a:cubicBezTo>
                    <a:pt x="9774" y="1517"/>
                    <a:pt x="9736" y="1435"/>
                    <a:pt x="9736" y="1394"/>
                  </a:cubicBezTo>
                  <a:cubicBezTo>
                    <a:pt x="9736" y="1353"/>
                    <a:pt x="9736" y="1271"/>
                    <a:pt x="9774" y="1230"/>
                  </a:cubicBezTo>
                  <a:cubicBezTo>
                    <a:pt x="9774" y="1189"/>
                    <a:pt x="9736" y="1148"/>
                    <a:pt x="9736" y="1107"/>
                  </a:cubicBezTo>
                  <a:cubicBezTo>
                    <a:pt x="9736" y="1066"/>
                    <a:pt x="9697" y="1025"/>
                    <a:pt x="9736" y="984"/>
                  </a:cubicBezTo>
                  <a:cubicBezTo>
                    <a:pt x="9774" y="984"/>
                    <a:pt x="9850" y="1025"/>
                    <a:pt x="9889" y="1025"/>
                  </a:cubicBezTo>
                  <a:cubicBezTo>
                    <a:pt x="10003" y="1025"/>
                    <a:pt x="10233" y="1066"/>
                    <a:pt x="10347" y="1066"/>
                  </a:cubicBezTo>
                  <a:cubicBezTo>
                    <a:pt x="10386" y="1066"/>
                    <a:pt x="10462" y="1025"/>
                    <a:pt x="10462" y="1025"/>
                  </a:cubicBezTo>
                  <a:cubicBezTo>
                    <a:pt x="10500" y="1025"/>
                    <a:pt x="10615" y="984"/>
                    <a:pt x="10653" y="943"/>
                  </a:cubicBezTo>
                  <a:cubicBezTo>
                    <a:pt x="10730" y="943"/>
                    <a:pt x="10806" y="902"/>
                    <a:pt x="10844" y="902"/>
                  </a:cubicBezTo>
                  <a:cubicBezTo>
                    <a:pt x="10883" y="861"/>
                    <a:pt x="10959" y="820"/>
                    <a:pt x="10997" y="820"/>
                  </a:cubicBezTo>
                  <a:cubicBezTo>
                    <a:pt x="11035" y="779"/>
                    <a:pt x="11150" y="820"/>
                    <a:pt x="11188" y="820"/>
                  </a:cubicBezTo>
                  <a:cubicBezTo>
                    <a:pt x="11227" y="861"/>
                    <a:pt x="11227" y="902"/>
                    <a:pt x="11265" y="943"/>
                  </a:cubicBezTo>
                  <a:cubicBezTo>
                    <a:pt x="11303" y="984"/>
                    <a:pt x="11380" y="1107"/>
                    <a:pt x="11418" y="1189"/>
                  </a:cubicBezTo>
                  <a:cubicBezTo>
                    <a:pt x="11456" y="1271"/>
                    <a:pt x="11456" y="1435"/>
                    <a:pt x="11532" y="1476"/>
                  </a:cubicBezTo>
                  <a:cubicBezTo>
                    <a:pt x="11571" y="1517"/>
                    <a:pt x="11685" y="1517"/>
                    <a:pt x="11762" y="1517"/>
                  </a:cubicBezTo>
                  <a:cubicBezTo>
                    <a:pt x="11800" y="1517"/>
                    <a:pt x="11915" y="1517"/>
                    <a:pt x="11953" y="1476"/>
                  </a:cubicBezTo>
                  <a:cubicBezTo>
                    <a:pt x="12029" y="1476"/>
                    <a:pt x="12144" y="1394"/>
                    <a:pt x="12182" y="1353"/>
                  </a:cubicBezTo>
                  <a:cubicBezTo>
                    <a:pt x="12221" y="1353"/>
                    <a:pt x="12259" y="1312"/>
                    <a:pt x="12259" y="1312"/>
                  </a:cubicBezTo>
                  <a:cubicBezTo>
                    <a:pt x="12335" y="1312"/>
                    <a:pt x="12335" y="1517"/>
                    <a:pt x="12374" y="1517"/>
                  </a:cubicBezTo>
                  <a:cubicBezTo>
                    <a:pt x="12412" y="1517"/>
                    <a:pt x="12450" y="1435"/>
                    <a:pt x="12488" y="1394"/>
                  </a:cubicBezTo>
                  <a:cubicBezTo>
                    <a:pt x="12526" y="1353"/>
                    <a:pt x="12603" y="1312"/>
                    <a:pt x="12603" y="1312"/>
                  </a:cubicBezTo>
                  <a:cubicBezTo>
                    <a:pt x="12641" y="1271"/>
                    <a:pt x="12641" y="1230"/>
                    <a:pt x="12679" y="1230"/>
                  </a:cubicBezTo>
                  <a:cubicBezTo>
                    <a:pt x="12679" y="1189"/>
                    <a:pt x="12718" y="1189"/>
                    <a:pt x="12756" y="1189"/>
                  </a:cubicBezTo>
                  <a:cubicBezTo>
                    <a:pt x="12832" y="1189"/>
                    <a:pt x="12909" y="1230"/>
                    <a:pt x="12985" y="1230"/>
                  </a:cubicBezTo>
                  <a:cubicBezTo>
                    <a:pt x="13023" y="1230"/>
                    <a:pt x="13100" y="1189"/>
                    <a:pt x="13138" y="1189"/>
                  </a:cubicBezTo>
                  <a:cubicBezTo>
                    <a:pt x="13215" y="1189"/>
                    <a:pt x="13291" y="1148"/>
                    <a:pt x="13329" y="1189"/>
                  </a:cubicBezTo>
                  <a:cubicBezTo>
                    <a:pt x="13329" y="1230"/>
                    <a:pt x="13291" y="1271"/>
                    <a:pt x="13291" y="1271"/>
                  </a:cubicBezTo>
                  <a:cubicBezTo>
                    <a:pt x="13253" y="1312"/>
                    <a:pt x="13253" y="1435"/>
                    <a:pt x="13253" y="1517"/>
                  </a:cubicBezTo>
                  <a:cubicBezTo>
                    <a:pt x="13215" y="1557"/>
                    <a:pt x="13215" y="1762"/>
                    <a:pt x="13253" y="1844"/>
                  </a:cubicBezTo>
                  <a:cubicBezTo>
                    <a:pt x="13253" y="1926"/>
                    <a:pt x="13253" y="2049"/>
                    <a:pt x="13253" y="2090"/>
                  </a:cubicBezTo>
                  <a:cubicBezTo>
                    <a:pt x="13253" y="2090"/>
                    <a:pt x="13253" y="2131"/>
                    <a:pt x="13253" y="2172"/>
                  </a:cubicBezTo>
                  <a:cubicBezTo>
                    <a:pt x="13253" y="2213"/>
                    <a:pt x="13253" y="2295"/>
                    <a:pt x="13253" y="2295"/>
                  </a:cubicBezTo>
                  <a:cubicBezTo>
                    <a:pt x="13253" y="2377"/>
                    <a:pt x="13291" y="2541"/>
                    <a:pt x="13329" y="2582"/>
                  </a:cubicBezTo>
                  <a:cubicBezTo>
                    <a:pt x="13329" y="2705"/>
                    <a:pt x="13444" y="2869"/>
                    <a:pt x="13482" y="2951"/>
                  </a:cubicBezTo>
                  <a:cubicBezTo>
                    <a:pt x="13520" y="3033"/>
                    <a:pt x="13559" y="3074"/>
                    <a:pt x="13597" y="3115"/>
                  </a:cubicBezTo>
                  <a:cubicBezTo>
                    <a:pt x="13635" y="3156"/>
                    <a:pt x="13673" y="3238"/>
                    <a:pt x="13712" y="3279"/>
                  </a:cubicBezTo>
                  <a:cubicBezTo>
                    <a:pt x="13712" y="3320"/>
                    <a:pt x="13750" y="3361"/>
                    <a:pt x="13750" y="3402"/>
                  </a:cubicBezTo>
                  <a:cubicBezTo>
                    <a:pt x="13750" y="3525"/>
                    <a:pt x="13712" y="3648"/>
                    <a:pt x="13673" y="3771"/>
                  </a:cubicBezTo>
                  <a:cubicBezTo>
                    <a:pt x="13673" y="3812"/>
                    <a:pt x="13673" y="3935"/>
                    <a:pt x="13673" y="3976"/>
                  </a:cubicBezTo>
                  <a:cubicBezTo>
                    <a:pt x="13712" y="4058"/>
                    <a:pt x="13788" y="4140"/>
                    <a:pt x="13826" y="4181"/>
                  </a:cubicBezTo>
                  <a:cubicBezTo>
                    <a:pt x="13826" y="4222"/>
                    <a:pt x="13865" y="4304"/>
                    <a:pt x="13865" y="4345"/>
                  </a:cubicBezTo>
                  <a:cubicBezTo>
                    <a:pt x="13865" y="4386"/>
                    <a:pt x="13826" y="4509"/>
                    <a:pt x="13826" y="4550"/>
                  </a:cubicBezTo>
                  <a:cubicBezTo>
                    <a:pt x="13788" y="4550"/>
                    <a:pt x="13750" y="4631"/>
                    <a:pt x="13712" y="4672"/>
                  </a:cubicBezTo>
                  <a:cubicBezTo>
                    <a:pt x="13673" y="4713"/>
                    <a:pt x="13635" y="4795"/>
                    <a:pt x="13635" y="4836"/>
                  </a:cubicBezTo>
                  <a:cubicBezTo>
                    <a:pt x="13635" y="4877"/>
                    <a:pt x="13673" y="5041"/>
                    <a:pt x="13712" y="5082"/>
                  </a:cubicBezTo>
                  <a:cubicBezTo>
                    <a:pt x="13712" y="5123"/>
                    <a:pt x="13712" y="5205"/>
                    <a:pt x="13712" y="5205"/>
                  </a:cubicBezTo>
                  <a:cubicBezTo>
                    <a:pt x="13712" y="5287"/>
                    <a:pt x="13712" y="5369"/>
                    <a:pt x="13712" y="5410"/>
                  </a:cubicBezTo>
                  <a:cubicBezTo>
                    <a:pt x="13712" y="5451"/>
                    <a:pt x="13712" y="5533"/>
                    <a:pt x="13673" y="5574"/>
                  </a:cubicBezTo>
                  <a:cubicBezTo>
                    <a:pt x="13673" y="5656"/>
                    <a:pt x="13673" y="5820"/>
                    <a:pt x="13673" y="5861"/>
                  </a:cubicBezTo>
                  <a:cubicBezTo>
                    <a:pt x="13635" y="5902"/>
                    <a:pt x="13559" y="6025"/>
                    <a:pt x="13597" y="6066"/>
                  </a:cubicBezTo>
                  <a:cubicBezTo>
                    <a:pt x="13597" y="6107"/>
                    <a:pt x="13712" y="6148"/>
                    <a:pt x="13750" y="6189"/>
                  </a:cubicBezTo>
                  <a:cubicBezTo>
                    <a:pt x="13788" y="6230"/>
                    <a:pt x="13826" y="6312"/>
                    <a:pt x="13865" y="6353"/>
                  </a:cubicBezTo>
                  <a:cubicBezTo>
                    <a:pt x="13903" y="6394"/>
                    <a:pt x="13903" y="6476"/>
                    <a:pt x="13941" y="6517"/>
                  </a:cubicBezTo>
                  <a:cubicBezTo>
                    <a:pt x="13941" y="6558"/>
                    <a:pt x="13941" y="6640"/>
                    <a:pt x="13941" y="6722"/>
                  </a:cubicBezTo>
                  <a:cubicBezTo>
                    <a:pt x="13941" y="6763"/>
                    <a:pt x="13941" y="6886"/>
                    <a:pt x="14017" y="6927"/>
                  </a:cubicBezTo>
                  <a:cubicBezTo>
                    <a:pt x="14017" y="6927"/>
                    <a:pt x="14132" y="6886"/>
                    <a:pt x="14209" y="6886"/>
                  </a:cubicBezTo>
                  <a:cubicBezTo>
                    <a:pt x="14247" y="6886"/>
                    <a:pt x="14362" y="6886"/>
                    <a:pt x="14400" y="6886"/>
                  </a:cubicBezTo>
                  <a:cubicBezTo>
                    <a:pt x="14438" y="6927"/>
                    <a:pt x="14514" y="6927"/>
                    <a:pt x="14553" y="6968"/>
                  </a:cubicBezTo>
                  <a:cubicBezTo>
                    <a:pt x="14591" y="7009"/>
                    <a:pt x="14591" y="7091"/>
                    <a:pt x="14591" y="7132"/>
                  </a:cubicBezTo>
                  <a:cubicBezTo>
                    <a:pt x="14629" y="7214"/>
                    <a:pt x="14667" y="7337"/>
                    <a:pt x="14706" y="7378"/>
                  </a:cubicBezTo>
                  <a:cubicBezTo>
                    <a:pt x="14706" y="7419"/>
                    <a:pt x="14706" y="7501"/>
                    <a:pt x="14706" y="7542"/>
                  </a:cubicBezTo>
                  <a:cubicBezTo>
                    <a:pt x="14706" y="7624"/>
                    <a:pt x="14629" y="7706"/>
                    <a:pt x="14591" y="7787"/>
                  </a:cubicBezTo>
                  <a:cubicBezTo>
                    <a:pt x="14553" y="7828"/>
                    <a:pt x="14514" y="7910"/>
                    <a:pt x="14476" y="7992"/>
                  </a:cubicBezTo>
                  <a:cubicBezTo>
                    <a:pt x="14438" y="8033"/>
                    <a:pt x="14438" y="8156"/>
                    <a:pt x="14438" y="8238"/>
                  </a:cubicBezTo>
                  <a:cubicBezTo>
                    <a:pt x="14400" y="8279"/>
                    <a:pt x="14362" y="8320"/>
                    <a:pt x="14362" y="8361"/>
                  </a:cubicBezTo>
                  <a:cubicBezTo>
                    <a:pt x="14323" y="8402"/>
                    <a:pt x="14247" y="8484"/>
                    <a:pt x="14209" y="8525"/>
                  </a:cubicBezTo>
                  <a:cubicBezTo>
                    <a:pt x="14170" y="8566"/>
                    <a:pt x="14017" y="8484"/>
                    <a:pt x="13979" y="8484"/>
                  </a:cubicBezTo>
                  <a:cubicBezTo>
                    <a:pt x="13941" y="8525"/>
                    <a:pt x="13903" y="8566"/>
                    <a:pt x="13865" y="8607"/>
                  </a:cubicBezTo>
                  <a:cubicBezTo>
                    <a:pt x="13826" y="8648"/>
                    <a:pt x="13750" y="8689"/>
                    <a:pt x="13712" y="8689"/>
                  </a:cubicBezTo>
                  <a:cubicBezTo>
                    <a:pt x="13635" y="8730"/>
                    <a:pt x="13520" y="8812"/>
                    <a:pt x="13520" y="8853"/>
                  </a:cubicBezTo>
                  <a:cubicBezTo>
                    <a:pt x="13520" y="8894"/>
                    <a:pt x="13597" y="8935"/>
                    <a:pt x="13635" y="8935"/>
                  </a:cubicBezTo>
                  <a:cubicBezTo>
                    <a:pt x="13635" y="8976"/>
                    <a:pt x="13673" y="9058"/>
                    <a:pt x="13673" y="9099"/>
                  </a:cubicBezTo>
                  <a:cubicBezTo>
                    <a:pt x="13712" y="9181"/>
                    <a:pt x="13712" y="9345"/>
                    <a:pt x="13673" y="9427"/>
                  </a:cubicBezTo>
                  <a:cubicBezTo>
                    <a:pt x="13673" y="9468"/>
                    <a:pt x="13635" y="9591"/>
                    <a:pt x="13597" y="9591"/>
                  </a:cubicBezTo>
                  <a:cubicBezTo>
                    <a:pt x="13559" y="9632"/>
                    <a:pt x="13406" y="9550"/>
                    <a:pt x="13368" y="9591"/>
                  </a:cubicBezTo>
                  <a:cubicBezTo>
                    <a:pt x="13329" y="9673"/>
                    <a:pt x="13406" y="9960"/>
                    <a:pt x="13406" y="10083"/>
                  </a:cubicBezTo>
                  <a:cubicBezTo>
                    <a:pt x="13406" y="10124"/>
                    <a:pt x="13482" y="10247"/>
                    <a:pt x="13482" y="10329"/>
                  </a:cubicBezTo>
                  <a:cubicBezTo>
                    <a:pt x="13520" y="10329"/>
                    <a:pt x="13559" y="10411"/>
                    <a:pt x="13559" y="10452"/>
                  </a:cubicBezTo>
                  <a:cubicBezTo>
                    <a:pt x="13635" y="10534"/>
                    <a:pt x="13826" y="10657"/>
                    <a:pt x="13903" y="10739"/>
                  </a:cubicBezTo>
                  <a:cubicBezTo>
                    <a:pt x="14017" y="10780"/>
                    <a:pt x="14170" y="10861"/>
                    <a:pt x="14247" y="10943"/>
                  </a:cubicBezTo>
                  <a:cubicBezTo>
                    <a:pt x="14362" y="11025"/>
                    <a:pt x="14553" y="11189"/>
                    <a:pt x="14667" y="11271"/>
                  </a:cubicBezTo>
                  <a:cubicBezTo>
                    <a:pt x="14706" y="11353"/>
                    <a:pt x="14820" y="11517"/>
                    <a:pt x="14897" y="11599"/>
                  </a:cubicBezTo>
                  <a:cubicBezTo>
                    <a:pt x="14973" y="11681"/>
                    <a:pt x="15011" y="11927"/>
                    <a:pt x="15126" y="11968"/>
                  </a:cubicBezTo>
                  <a:cubicBezTo>
                    <a:pt x="15164" y="12009"/>
                    <a:pt x="15241" y="11886"/>
                    <a:pt x="15279" y="11886"/>
                  </a:cubicBezTo>
                  <a:cubicBezTo>
                    <a:pt x="15394" y="11845"/>
                    <a:pt x="15623" y="11763"/>
                    <a:pt x="15700" y="11763"/>
                  </a:cubicBezTo>
                  <a:cubicBezTo>
                    <a:pt x="15776" y="11722"/>
                    <a:pt x="15967" y="11722"/>
                    <a:pt x="15967" y="11722"/>
                  </a:cubicBezTo>
                  <a:cubicBezTo>
                    <a:pt x="15967" y="11722"/>
                    <a:pt x="16082" y="11722"/>
                    <a:pt x="16120" y="11722"/>
                  </a:cubicBezTo>
                  <a:cubicBezTo>
                    <a:pt x="16235" y="11763"/>
                    <a:pt x="16464" y="11763"/>
                    <a:pt x="16617" y="11804"/>
                  </a:cubicBezTo>
                  <a:cubicBezTo>
                    <a:pt x="16617" y="11804"/>
                    <a:pt x="16732" y="11845"/>
                    <a:pt x="16770" y="11845"/>
                  </a:cubicBezTo>
                  <a:cubicBezTo>
                    <a:pt x="16885" y="11927"/>
                    <a:pt x="17076" y="12132"/>
                    <a:pt x="17191" y="12214"/>
                  </a:cubicBezTo>
                  <a:cubicBezTo>
                    <a:pt x="17305" y="12296"/>
                    <a:pt x="17496" y="12378"/>
                    <a:pt x="17573" y="12378"/>
                  </a:cubicBezTo>
                  <a:cubicBezTo>
                    <a:pt x="17688" y="12378"/>
                    <a:pt x="17840" y="12255"/>
                    <a:pt x="17917" y="12214"/>
                  </a:cubicBezTo>
                  <a:cubicBezTo>
                    <a:pt x="17993" y="12214"/>
                    <a:pt x="18070" y="12173"/>
                    <a:pt x="18108" y="12132"/>
                  </a:cubicBezTo>
                  <a:cubicBezTo>
                    <a:pt x="18185" y="12132"/>
                    <a:pt x="18376" y="12132"/>
                    <a:pt x="18452" y="12132"/>
                  </a:cubicBezTo>
                  <a:cubicBezTo>
                    <a:pt x="18490" y="12132"/>
                    <a:pt x="18605" y="12091"/>
                    <a:pt x="18682" y="12091"/>
                  </a:cubicBezTo>
                  <a:cubicBezTo>
                    <a:pt x="18720" y="12091"/>
                    <a:pt x="18911" y="12173"/>
                    <a:pt x="18949" y="12214"/>
                  </a:cubicBezTo>
                  <a:cubicBezTo>
                    <a:pt x="19026" y="12255"/>
                    <a:pt x="19179" y="12419"/>
                    <a:pt x="19255" y="12419"/>
                  </a:cubicBezTo>
                  <a:cubicBezTo>
                    <a:pt x="19370" y="12419"/>
                    <a:pt x="19561" y="12214"/>
                    <a:pt x="19675" y="12132"/>
                  </a:cubicBezTo>
                  <a:cubicBezTo>
                    <a:pt x="19714" y="12091"/>
                    <a:pt x="19790" y="11968"/>
                    <a:pt x="19867" y="11927"/>
                  </a:cubicBezTo>
                  <a:cubicBezTo>
                    <a:pt x="19905" y="11886"/>
                    <a:pt x="20020" y="11845"/>
                    <a:pt x="20096" y="11804"/>
                  </a:cubicBezTo>
                  <a:cubicBezTo>
                    <a:pt x="20134" y="11804"/>
                    <a:pt x="20287" y="11763"/>
                    <a:pt x="20325" y="11681"/>
                  </a:cubicBezTo>
                  <a:cubicBezTo>
                    <a:pt x="20364" y="11681"/>
                    <a:pt x="20364" y="11599"/>
                    <a:pt x="20364" y="11599"/>
                  </a:cubicBezTo>
                  <a:cubicBezTo>
                    <a:pt x="20364" y="11599"/>
                    <a:pt x="20631" y="11804"/>
                    <a:pt x="20746" y="11845"/>
                  </a:cubicBezTo>
                  <a:cubicBezTo>
                    <a:pt x="20746" y="11886"/>
                    <a:pt x="20822" y="11968"/>
                    <a:pt x="20822" y="11968"/>
                  </a:cubicBezTo>
                  <a:cubicBezTo>
                    <a:pt x="20822" y="11968"/>
                    <a:pt x="20861" y="12091"/>
                    <a:pt x="20899" y="12091"/>
                  </a:cubicBezTo>
                  <a:cubicBezTo>
                    <a:pt x="20975" y="12091"/>
                    <a:pt x="21090" y="11886"/>
                    <a:pt x="21166" y="11845"/>
                  </a:cubicBezTo>
                  <a:cubicBezTo>
                    <a:pt x="21281" y="11845"/>
                    <a:pt x="21511" y="12050"/>
                    <a:pt x="21511" y="12050"/>
                  </a:cubicBezTo>
                  <a:cubicBezTo>
                    <a:pt x="21511" y="12050"/>
                    <a:pt x="21396" y="12255"/>
                    <a:pt x="21396" y="12337"/>
                  </a:cubicBezTo>
                  <a:cubicBezTo>
                    <a:pt x="21358" y="12337"/>
                    <a:pt x="21358" y="12419"/>
                    <a:pt x="21358" y="12460"/>
                  </a:cubicBezTo>
                  <a:cubicBezTo>
                    <a:pt x="21358" y="12542"/>
                    <a:pt x="21358" y="12706"/>
                    <a:pt x="21396" y="12788"/>
                  </a:cubicBezTo>
                  <a:cubicBezTo>
                    <a:pt x="21396" y="12829"/>
                    <a:pt x="21511" y="12952"/>
                    <a:pt x="21511" y="13034"/>
                  </a:cubicBezTo>
                  <a:cubicBezTo>
                    <a:pt x="21549" y="13075"/>
                    <a:pt x="21549" y="13198"/>
                    <a:pt x="21587" y="13280"/>
                  </a:cubicBezTo>
                  <a:cubicBezTo>
                    <a:pt x="21587" y="13321"/>
                    <a:pt x="21587" y="13403"/>
                    <a:pt x="21587" y="13485"/>
                  </a:cubicBezTo>
                  <a:close/>
                  <a:moveTo>
                    <a:pt x="11303" y="3730"/>
                  </a:moveTo>
                  <a:cubicBezTo>
                    <a:pt x="11303" y="3730"/>
                    <a:pt x="11303" y="3689"/>
                    <a:pt x="11303" y="3689"/>
                  </a:cubicBezTo>
                  <a:cubicBezTo>
                    <a:pt x="11303" y="3648"/>
                    <a:pt x="11227" y="3566"/>
                    <a:pt x="11227" y="3566"/>
                  </a:cubicBezTo>
                  <a:cubicBezTo>
                    <a:pt x="11188" y="3566"/>
                    <a:pt x="11150" y="3525"/>
                    <a:pt x="11150" y="3566"/>
                  </a:cubicBezTo>
                  <a:cubicBezTo>
                    <a:pt x="11112" y="3566"/>
                    <a:pt x="11074" y="3607"/>
                    <a:pt x="11035" y="3607"/>
                  </a:cubicBezTo>
                  <a:cubicBezTo>
                    <a:pt x="10997" y="3648"/>
                    <a:pt x="10997" y="3689"/>
                    <a:pt x="10959" y="3689"/>
                  </a:cubicBezTo>
                  <a:cubicBezTo>
                    <a:pt x="10959" y="3730"/>
                    <a:pt x="10921" y="3771"/>
                    <a:pt x="10883" y="3812"/>
                  </a:cubicBezTo>
                  <a:cubicBezTo>
                    <a:pt x="10883" y="3812"/>
                    <a:pt x="10883" y="3894"/>
                    <a:pt x="10883" y="3935"/>
                  </a:cubicBezTo>
                  <a:cubicBezTo>
                    <a:pt x="10921" y="3976"/>
                    <a:pt x="10921" y="4017"/>
                    <a:pt x="10959" y="4017"/>
                  </a:cubicBezTo>
                  <a:cubicBezTo>
                    <a:pt x="10959" y="4017"/>
                    <a:pt x="10997" y="4017"/>
                    <a:pt x="11035" y="4017"/>
                  </a:cubicBezTo>
                  <a:cubicBezTo>
                    <a:pt x="11074" y="4017"/>
                    <a:pt x="11150" y="3976"/>
                    <a:pt x="11150" y="3976"/>
                  </a:cubicBezTo>
                  <a:cubicBezTo>
                    <a:pt x="11188" y="3976"/>
                    <a:pt x="11227" y="3894"/>
                    <a:pt x="11227" y="3853"/>
                  </a:cubicBezTo>
                  <a:cubicBezTo>
                    <a:pt x="11265" y="3853"/>
                    <a:pt x="11303" y="3771"/>
                    <a:pt x="11303" y="37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69" name="Google Shape;4969;g21c91014dda_0_4965"/>
            <p:cNvSpPr/>
            <p:nvPr/>
          </p:nvSpPr>
          <p:spPr>
            <a:xfrm>
              <a:off x="2203234" y="1728716"/>
              <a:ext cx="3758728" cy="3507126"/>
            </a:xfrm>
            <a:custGeom>
              <a:avLst/>
              <a:gdLst/>
              <a:ahLst/>
              <a:cxnLst/>
              <a:rect l="l" t="t" r="r" b="b"/>
              <a:pathLst>
                <a:path w="21587" h="21577" extrusionOk="0">
                  <a:moveTo>
                    <a:pt x="21587" y="13485"/>
                  </a:moveTo>
                  <a:cubicBezTo>
                    <a:pt x="21587" y="13526"/>
                    <a:pt x="21587" y="13608"/>
                    <a:pt x="21587" y="13690"/>
                  </a:cubicBezTo>
                  <a:cubicBezTo>
                    <a:pt x="21587" y="13690"/>
                    <a:pt x="21549" y="13772"/>
                    <a:pt x="21549" y="13772"/>
                  </a:cubicBezTo>
                  <a:cubicBezTo>
                    <a:pt x="21511" y="13813"/>
                    <a:pt x="21472" y="13854"/>
                    <a:pt x="21434" y="13854"/>
                  </a:cubicBezTo>
                  <a:cubicBezTo>
                    <a:pt x="21396" y="13854"/>
                    <a:pt x="21319" y="13854"/>
                    <a:pt x="21281" y="13854"/>
                  </a:cubicBezTo>
                  <a:cubicBezTo>
                    <a:pt x="21243" y="13854"/>
                    <a:pt x="21128" y="13813"/>
                    <a:pt x="21090" y="13772"/>
                  </a:cubicBezTo>
                  <a:cubicBezTo>
                    <a:pt x="21052" y="13772"/>
                    <a:pt x="20975" y="13731"/>
                    <a:pt x="20899" y="13731"/>
                  </a:cubicBezTo>
                  <a:cubicBezTo>
                    <a:pt x="20861" y="13731"/>
                    <a:pt x="20822" y="13690"/>
                    <a:pt x="20784" y="13731"/>
                  </a:cubicBezTo>
                  <a:cubicBezTo>
                    <a:pt x="20746" y="13731"/>
                    <a:pt x="20784" y="13813"/>
                    <a:pt x="20784" y="13854"/>
                  </a:cubicBezTo>
                  <a:cubicBezTo>
                    <a:pt x="20822" y="13894"/>
                    <a:pt x="20822" y="14017"/>
                    <a:pt x="20822" y="14099"/>
                  </a:cubicBezTo>
                  <a:cubicBezTo>
                    <a:pt x="20822" y="14140"/>
                    <a:pt x="20861" y="14222"/>
                    <a:pt x="20899" y="14263"/>
                  </a:cubicBezTo>
                  <a:cubicBezTo>
                    <a:pt x="20899" y="14304"/>
                    <a:pt x="21014" y="14468"/>
                    <a:pt x="21014" y="14468"/>
                  </a:cubicBezTo>
                  <a:cubicBezTo>
                    <a:pt x="21014" y="14468"/>
                    <a:pt x="20822" y="14673"/>
                    <a:pt x="20784" y="14755"/>
                  </a:cubicBezTo>
                  <a:cubicBezTo>
                    <a:pt x="20746" y="14796"/>
                    <a:pt x="20631" y="14919"/>
                    <a:pt x="20593" y="14960"/>
                  </a:cubicBezTo>
                  <a:cubicBezTo>
                    <a:pt x="20593" y="15042"/>
                    <a:pt x="20517" y="15165"/>
                    <a:pt x="20478" y="15247"/>
                  </a:cubicBezTo>
                  <a:cubicBezTo>
                    <a:pt x="20440" y="15329"/>
                    <a:pt x="20402" y="15534"/>
                    <a:pt x="20402" y="15616"/>
                  </a:cubicBezTo>
                  <a:cubicBezTo>
                    <a:pt x="20364" y="15698"/>
                    <a:pt x="20402" y="15862"/>
                    <a:pt x="20402" y="15985"/>
                  </a:cubicBezTo>
                  <a:cubicBezTo>
                    <a:pt x="20364" y="16026"/>
                    <a:pt x="20364" y="16108"/>
                    <a:pt x="20364" y="16190"/>
                  </a:cubicBezTo>
                  <a:cubicBezTo>
                    <a:pt x="20325" y="16231"/>
                    <a:pt x="20172" y="16354"/>
                    <a:pt x="20134" y="16395"/>
                  </a:cubicBezTo>
                  <a:cubicBezTo>
                    <a:pt x="20096" y="16436"/>
                    <a:pt x="19981" y="16518"/>
                    <a:pt x="19943" y="16559"/>
                  </a:cubicBezTo>
                  <a:cubicBezTo>
                    <a:pt x="19905" y="16600"/>
                    <a:pt x="19752" y="16600"/>
                    <a:pt x="19714" y="16641"/>
                  </a:cubicBezTo>
                  <a:cubicBezTo>
                    <a:pt x="19675" y="16682"/>
                    <a:pt x="19675" y="16805"/>
                    <a:pt x="19637" y="16805"/>
                  </a:cubicBezTo>
                  <a:cubicBezTo>
                    <a:pt x="19523" y="16928"/>
                    <a:pt x="19293" y="17050"/>
                    <a:pt x="19179" y="17132"/>
                  </a:cubicBezTo>
                  <a:cubicBezTo>
                    <a:pt x="19102" y="17173"/>
                    <a:pt x="18949" y="17214"/>
                    <a:pt x="18873" y="17255"/>
                  </a:cubicBezTo>
                  <a:cubicBezTo>
                    <a:pt x="18720" y="17296"/>
                    <a:pt x="18376" y="17378"/>
                    <a:pt x="18223" y="17419"/>
                  </a:cubicBezTo>
                  <a:cubicBezTo>
                    <a:pt x="18146" y="17419"/>
                    <a:pt x="17993" y="17501"/>
                    <a:pt x="17879" y="17460"/>
                  </a:cubicBezTo>
                  <a:cubicBezTo>
                    <a:pt x="17802" y="17460"/>
                    <a:pt x="17764" y="17296"/>
                    <a:pt x="17688" y="17255"/>
                  </a:cubicBezTo>
                  <a:cubicBezTo>
                    <a:pt x="17573" y="17214"/>
                    <a:pt x="17382" y="17214"/>
                    <a:pt x="17267" y="17173"/>
                  </a:cubicBezTo>
                  <a:cubicBezTo>
                    <a:pt x="17191" y="17132"/>
                    <a:pt x="16999" y="16969"/>
                    <a:pt x="16923" y="16887"/>
                  </a:cubicBezTo>
                  <a:cubicBezTo>
                    <a:pt x="16846" y="16846"/>
                    <a:pt x="16694" y="16805"/>
                    <a:pt x="16617" y="16805"/>
                  </a:cubicBezTo>
                  <a:cubicBezTo>
                    <a:pt x="16579" y="16805"/>
                    <a:pt x="16464" y="16846"/>
                    <a:pt x="16388" y="16805"/>
                  </a:cubicBezTo>
                  <a:cubicBezTo>
                    <a:pt x="16311" y="16805"/>
                    <a:pt x="16158" y="16682"/>
                    <a:pt x="16082" y="16641"/>
                  </a:cubicBezTo>
                  <a:cubicBezTo>
                    <a:pt x="16005" y="16641"/>
                    <a:pt x="15891" y="16559"/>
                    <a:pt x="15852" y="16518"/>
                  </a:cubicBezTo>
                  <a:cubicBezTo>
                    <a:pt x="15814" y="16518"/>
                    <a:pt x="15700" y="16518"/>
                    <a:pt x="15661" y="16559"/>
                  </a:cubicBezTo>
                  <a:cubicBezTo>
                    <a:pt x="15623" y="16559"/>
                    <a:pt x="15547" y="16641"/>
                    <a:pt x="15470" y="16641"/>
                  </a:cubicBezTo>
                  <a:cubicBezTo>
                    <a:pt x="15432" y="16682"/>
                    <a:pt x="15317" y="16764"/>
                    <a:pt x="15241" y="16805"/>
                  </a:cubicBezTo>
                  <a:cubicBezTo>
                    <a:pt x="15203" y="16846"/>
                    <a:pt x="15011" y="16846"/>
                    <a:pt x="14973" y="16887"/>
                  </a:cubicBezTo>
                  <a:cubicBezTo>
                    <a:pt x="14897" y="17050"/>
                    <a:pt x="15011" y="17419"/>
                    <a:pt x="14935" y="17583"/>
                  </a:cubicBezTo>
                  <a:cubicBezTo>
                    <a:pt x="14859" y="17665"/>
                    <a:pt x="14591" y="17706"/>
                    <a:pt x="14514" y="17788"/>
                  </a:cubicBezTo>
                  <a:cubicBezTo>
                    <a:pt x="14438" y="17829"/>
                    <a:pt x="14400" y="17952"/>
                    <a:pt x="14362" y="17993"/>
                  </a:cubicBezTo>
                  <a:cubicBezTo>
                    <a:pt x="14285" y="18075"/>
                    <a:pt x="14132" y="18239"/>
                    <a:pt x="14017" y="18280"/>
                  </a:cubicBezTo>
                  <a:cubicBezTo>
                    <a:pt x="13941" y="18321"/>
                    <a:pt x="13750" y="18362"/>
                    <a:pt x="13673" y="18362"/>
                  </a:cubicBezTo>
                  <a:cubicBezTo>
                    <a:pt x="13520" y="18362"/>
                    <a:pt x="13215" y="18321"/>
                    <a:pt x="13100" y="18362"/>
                  </a:cubicBezTo>
                  <a:cubicBezTo>
                    <a:pt x="12832" y="18485"/>
                    <a:pt x="12488" y="18936"/>
                    <a:pt x="12297" y="19141"/>
                  </a:cubicBezTo>
                  <a:cubicBezTo>
                    <a:pt x="12068" y="19346"/>
                    <a:pt x="11685" y="19961"/>
                    <a:pt x="11380" y="19920"/>
                  </a:cubicBezTo>
                  <a:cubicBezTo>
                    <a:pt x="11227" y="19920"/>
                    <a:pt x="11188" y="19592"/>
                    <a:pt x="11074" y="19469"/>
                  </a:cubicBezTo>
                  <a:cubicBezTo>
                    <a:pt x="10997" y="19387"/>
                    <a:pt x="10730" y="19141"/>
                    <a:pt x="10615" y="19100"/>
                  </a:cubicBezTo>
                  <a:cubicBezTo>
                    <a:pt x="10500" y="19059"/>
                    <a:pt x="10347" y="19018"/>
                    <a:pt x="10271" y="19018"/>
                  </a:cubicBezTo>
                  <a:cubicBezTo>
                    <a:pt x="10194" y="19059"/>
                    <a:pt x="10118" y="19141"/>
                    <a:pt x="10080" y="19223"/>
                  </a:cubicBezTo>
                  <a:cubicBezTo>
                    <a:pt x="10042" y="19264"/>
                    <a:pt x="10003" y="19387"/>
                    <a:pt x="9965" y="19469"/>
                  </a:cubicBezTo>
                  <a:cubicBezTo>
                    <a:pt x="9927" y="19551"/>
                    <a:pt x="9850" y="19674"/>
                    <a:pt x="9774" y="19715"/>
                  </a:cubicBezTo>
                  <a:cubicBezTo>
                    <a:pt x="9697" y="19756"/>
                    <a:pt x="9545" y="19715"/>
                    <a:pt x="9468" y="19715"/>
                  </a:cubicBezTo>
                  <a:cubicBezTo>
                    <a:pt x="9392" y="19715"/>
                    <a:pt x="9239" y="19674"/>
                    <a:pt x="9200" y="19715"/>
                  </a:cubicBezTo>
                  <a:cubicBezTo>
                    <a:pt x="9124" y="19715"/>
                    <a:pt x="9086" y="19756"/>
                    <a:pt x="9048" y="19797"/>
                  </a:cubicBezTo>
                  <a:cubicBezTo>
                    <a:pt x="9009" y="19838"/>
                    <a:pt x="8933" y="19879"/>
                    <a:pt x="8933" y="19920"/>
                  </a:cubicBezTo>
                  <a:cubicBezTo>
                    <a:pt x="8933" y="20002"/>
                    <a:pt x="9200" y="20043"/>
                    <a:pt x="9200" y="20124"/>
                  </a:cubicBezTo>
                  <a:cubicBezTo>
                    <a:pt x="9200" y="20124"/>
                    <a:pt x="9162" y="20206"/>
                    <a:pt x="9124" y="20247"/>
                  </a:cubicBezTo>
                  <a:cubicBezTo>
                    <a:pt x="9124" y="20288"/>
                    <a:pt x="9009" y="20370"/>
                    <a:pt x="8971" y="20411"/>
                  </a:cubicBezTo>
                  <a:cubicBezTo>
                    <a:pt x="8895" y="20452"/>
                    <a:pt x="8780" y="20534"/>
                    <a:pt x="8703" y="20534"/>
                  </a:cubicBezTo>
                  <a:cubicBezTo>
                    <a:pt x="8627" y="20575"/>
                    <a:pt x="8512" y="20616"/>
                    <a:pt x="8436" y="20616"/>
                  </a:cubicBezTo>
                  <a:cubicBezTo>
                    <a:pt x="8321" y="20616"/>
                    <a:pt x="8054" y="20493"/>
                    <a:pt x="7939" y="20452"/>
                  </a:cubicBezTo>
                  <a:cubicBezTo>
                    <a:pt x="7862" y="20452"/>
                    <a:pt x="7709" y="20370"/>
                    <a:pt x="7633" y="20370"/>
                  </a:cubicBezTo>
                  <a:cubicBezTo>
                    <a:pt x="7480" y="20370"/>
                    <a:pt x="7136" y="20534"/>
                    <a:pt x="7098" y="20534"/>
                  </a:cubicBezTo>
                  <a:cubicBezTo>
                    <a:pt x="7060" y="20575"/>
                    <a:pt x="6792" y="20821"/>
                    <a:pt x="6715" y="20903"/>
                  </a:cubicBezTo>
                  <a:cubicBezTo>
                    <a:pt x="6639" y="20944"/>
                    <a:pt x="6486" y="21026"/>
                    <a:pt x="6410" y="21108"/>
                  </a:cubicBezTo>
                  <a:cubicBezTo>
                    <a:pt x="6333" y="21149"/>
                    <a:pt x="6219" y="21272"/>
                    <a:pt x="6142" y="21272"/>
                  </a:cubicBezTo>
                  <a:cubicBezTo>
                    <a:pt x="6066" y="21272"/>
                    <a:pt x="5989" y="21231"/>
                    <a:pt x="5951" y="21190"/>
                  </a:cubicBezTo>
                  <a:cubicBezTo>
                    <a:pt x="5951" y="21149"/>
                    <a:pt x="5874" y="21108"/>
                    <a:pt x="5874" y="21067"/>
                  </a:cubicBezTo>
                  <a:cubicBezTo>
                    <a:pt x="5836" y="20944"/>
                    <a:pt x="5951" y="20698"/>
                    <a:pt x="5874" y="20616"/>
                  </a:cubicBezTo>
                  <a:cubicBezTo>
                    <a:pt x="5836" y="20575"/>
                    <a:pt x="5683" y="20575"/>
                    <a:pt x="5607" y="20575"/>
                  </a:cubicBezTo>
                  <a:cubicBezTo>
                    <a:pt x="5569" y="20616"/>
                    <a:pt x="5454" y="20698"/>
                    <a:pt x="5377" y="20739"/>
                  </a:cubicBezTo>
                  <a:cubicBezTo>
                    <a:pt x="5339" y="20780"/>
                    <a:pt x="5263" y="20821"/>
                    <a:pt x="5225" y="20903"/>
                  </a:cubicBezTo>
                  <a:cubicBezTo>
                    <a:pt x="5186" y="20944"/>
                    <a:pt x="5186" y="21108"/>
                    <a:pt x="5186" y="21149"/>
                  </a:cubicBezTo>
                  <a:cubicBezTo>
                    <a:pt x="5148" y="21231"/>
                    <a:pt x="5110" y="21395"/>
                    <a:pt x="5110" y="21436"/>
                  </a:cubicBezTo>
                  <a:cubicBezTo>
                    <a:pt x="5072" y="21477"/>
                    <a:pt x="4957" y="21559"/>
                    <a:pt x="4919" y="21559"/>
                  </a:cubicBezTo>
                  <a:cubicBezTo>
                    <a:pt x="4842" y="21600"/>
                    <a:pt x="4536" y="21559"/>
                    <a:pt x="4536" y="21559"/>
                  </a:cubicBezTo>
                  <a:cubicBezTo>
                    <a:pt x="4536" y="21559"/>
                    <a:pt x="4613" y="21395"/>
                    <a:pt x="4613" y="21354"/>
                  </a:cubicBezTo>
                  <a:cubicBezTo>
                    <a:pt x="4613" y="21272"/>
                    <a:pt x="4536" y="21067"/>
                    <a:pt x="4536" y="20944"/>
                  </a:cubicBezTo>
                  <a:cubicBezTo>
                    <a:pt x="4536" y="20903"/>
                    <a:pt x="4575" y="20780"/>
                    <a:pt x="4536" y="20739"/>
                  </a:cubicBezTo>
                  <a:cubicBezTo>
                    <a:pt x="4498" y="20698"/>
                    <a:pt x="4383" y="20616"/>
                    <a:pt x="4345" y="20575"/>
                  </a:cubicBezTo>
                  <a:cubicBezTo>
                    <a:pt x="4269" y="20452"/>
                    <a:pt x="4307" y="20165"/>
                    <a:pt x="4345" y="20083"/>
                  </a:cubicBezTo>
                  <a:cubicBezTo>
                    <a:pt x="4345" y="20002"/>
                    <a:pt x="4422" y="19920"/>
                    <a:pt x="4422" y="19879"/>
                  </a:cubicBezTo>
                  <a:cubicBezTo>
                    <a:pt x="4460" y="19797"/>
                    <a:pt x="4422" y="19674"/>
                    <a:pt x="4422" y="19633"/>
                  </a:cubicBezTo>
                  <a:cubicBezTo>
                    <a:pt x="4422" y="19592"/>
                    <a:pt x="4307" y="19469"/>
                    <a:pt x="4307" y="19428"/>
                  </a:cubicBezTo>
                  <a:cubicBezTo>
                    <a:pt x="4269" y="19387"/>
                    <a:pt x="4269" y="19264"/>
                    <a:pt x="4269" y="19182"/>
                  </a:cubicBezTo>
                  <a:cubicBezTo>
                    <a:pt x="4307" y="19141"/>
                    <a:pt x="4345" y="19100"/>
                    <a:pt x="4383" y="19100"/>
                  </a:cubicBezTo>
                  <a:cubicBezTo>
                    <a:pt x="4422" y="19059"/>
                    <a:pt x="4536" y="19100"/>
                    <a:pt x="4613" y="19059"/>
                  </a:cubicBezTo>
                  <a:cubicBezTo>
                    <a:pt x="4651" y="19018"/>
                    <a:pt x="4728" y="18936"/>
                    <a:pt x="4728" y="18895"/>
                  </a:cubicBezTo>
                  <a:cubicBezTo>
                    <a:pt x="4766" y="18813"/>
                    <a:pt x="4728" y="18649"/>
                    <a:pt x="4728" y="18608"/>
                  </a:cubicBezTo>
                  <a:cubicBezTo>
                    <a:pt x="4766" y="18526"/>
                    <a:pt x="4689" y="18321"/>
                    <a:pt x="4728" y="18239"/>
                  </a:cubicBezTo>
                  <a:cubicBezTo>
                    <a:pt x="4728" y="18157"/>
                    <a:pt x="4880" y="18034"/>
                    <a:pt x="4919" y="17952"/>
                  </a:cubicBezTo>
                  <a:cubicBezTo>
                    <a:pt x="4957" y="17911"/>
                    <a:pt x="5033" y="17829"/>
                    <a:pt x="5072" y="17747"/>
                  </a:cubicBezTo>
                  <a:cubicBezTo>
                    <a:pt x="5072" y="17665"/>
                    <a:pt x="5033" y="17460"/>
                    <a:pt x="5033" y="17378"/>
                  </a:cubicBezTo>
                  <a:cubicBezTo>
                    <a:pt x="5033" y="17255"/>
                    <a:pt x="4995" y="17091"/>
                    <a:pt x="4995" y="16969"/>
                  </a:cubicBezTo>
                  <a:cubicBezTo>
                    <a:pt x="4957" y="16887"/>
                    <a:pt x="4919" y="16682"/>
                    <a:pt x="4919" y="16682"/>
                  </a:cubicBezTo>
                  <a:cubicBezTo>
                    <a:pt x="4919" y="16682"/>
                    <a:pt x="5033" y="16518"/>
                    <a:pt x="5110" y="16436"/>
                  </a:cubicBezTo>
                  <a:cubicBezTo>
                    <a:pt x="5148" y="16354"/>
                    <a:pt x="5301" y="16272"/>
                    <a:pt x="5377" y="16190"/>
                  </a:cubicBezTo>
                  <a:cubicBezTo>
                    <a:pt x="5416" y="16149"/>
                    <a:pt x="5530" y="16108"/>
                    <a:pt x="5607" y="16067"/>
                  </a:cubicBezTo>
                  <a:cubicBezTo>
                    <a:pt x="5683" y="16067"/>
                    <a:pt x="5836" y="16108"/>
                    <a:pt x="5913" y="16108"/>
                  </a:cubicBezTo>
                  <a:cubicBezTo>
                    <a:pt x="5989" y="16108"/>
                    <a:pt x="6142" y="16026"/>
                    <a:pt x="6142" y="15985"/>
                  </a:cubicBezTo>
                  <a:cubicBezTo>
                    <a:pt x="6180" y="15862"/>
                    <a:pt x="5951" y="15698"/>
                    <a:pt x="5951" y="15616"/>
                  </a:cubicBezTo>
                  <a:cubicBezTo>
                    <a:pt x="5913" y="15493"/>
                    <a:pt x="5951" y="15288"/>
                    <a:pt x="5951" y="15165"/>
                  </a:cubicBezTo>
                  <a:cubicBezTo>
                    <a:pt x="5989" y="15083"/>
                    <a:pt x="5989" y="14878"/>
                    <a:pt x="5989" y="14796"/>
                  </a:cubicBezTo>
                  <a:cubicBezTo>
                    <a:pt x="5989" y="14755"/>
                    <a:pt x="5989" y="14673"/>
                    <a:pt x="6027" y="14632"/>
                  </a:cubicBezTo>
                  <a:cubicBezTo>
                    <a:pt x="6066" y="14591"/>
                    <a:pt x="6142" y="14509"/>
                    <a:pt x="6219" y="14509"/>
                  </a:cubicBezTo>
                  <a:cubicBezTo>
                    <a:pt x="6257" y="14509"/>
                    <a:pt x="6371" y="14591"/>
                    <a:pt x="6448" y="14591"/>
                  </a:cubicBezTo>
                  <a:cubicBezTo>
                    <a:pt x="6448" y="14591"/>
                    <a:pt x="6524" y="14591"/>
                    <a:pt x="6524" y="14591"/>
                  </a:cubicBezTo>
                  <a:cubicBezTo>
                    <a:pt x="6563" y="14591"/>
                    <a:pt x="6677" y="14632"/>
                    <a:pt x="6715" y="14591"/>
                  </a:cubicBezTo>
                  <a:cubicBezTo>
                    <a:pt x="6754" y="14550"/>
                    <a:pt x="6754" y="14345"/>
                    <a:pt x="6754" y="14263"/>
                  </a:cubicBezTo>
                  <a:cubicBezTo>
                    <a:pt x="6754" y="14140"/>
                    <a:pt x="6792" y="13854"/>
                    <a:pt x="6754" y="13731"/>
                  </a:cubicBezTo>
                  <a:cubicBezTo>
                    <a:pt x="6715" y="13690"/>
                    <a:pt x="6601" y="13608"/>
                    <a:pt x="6563" y="13567"/>
                  </a:cubicBezTo>
                  <a:cubicBezTo>
                    <a:pt x="6524" y="13485"/>
                    <a:pt x="6371" y="13362"/>
                    <a:pt x="6295" y="13321"/>
                  </a:cubicBezTo>
                  <a:cubicBezTo>
                    <a:pt x="6295" y="13280"/>
                    <a:pt x="6180" y="13239"/>
                    <a:pt x="6142" y="13198"/>
                  </a:cubicBezTo>
                  <a:cubicBezTo>
                    <a:pt x="6066" y="13157"/>
                    <a:pt x="5913" y="13116"/>
                    <a:pt x="5836" y="13075"/>
                  </a:cubicBezTo>
                  <a:cubicBezTo>
                    <a:pt x="5798" y="13034"/>
                    <a:pt x="5683" y="13034"/>
                    <a:pt x="5683" y="12993"/>
                  </a:cubicBezTo>
                  <a:cubicBezTo>
                    <a:pt x="5645" y="12952"/>
                    <a:pt x="5645" y="12829"/>
                    <a:pt x="5683" y="12788"/>
                  </a:cubicBezTo>
                  <a:cubicBezTo>
                    <a:pt x="5683" y="12747"/>
                    <a:pt x="5760" y="12665"/>
                    <a:pt x="5798" y="12624"/>
                  </a:cubicBezTo>
                  <a:cubicBezTo>
                    <a:pt x="5836" y="12583"/>
                    <a:pt x="5836" y="12501"/>
                    <a:pt x="5836" y="12460"/>
                  </a:cubicBezTo>
                  <a:cubicBezTo>
                    <a:pt x="5836" y="12419"/>
                    <a:pt x="5760" y="12337"/>
                    <a:pt x="5722" y="12296"/>
                  </a:cubicBezTo>
                  <a:cubicBezTo>
                    <a:pt x="5683" y="12214"/>
                    <a:pt x="5607" y="12091"/>
                    <a:pt x="5607" y="12050"/>
                  </a:cubicBezTo>
                  <a:cubicBezTo>
                    <a:pt x="5607" y="11968"/>
                    <a:pt x="5607" y="11886"/>
                    <a:pt x="5607" y="11845"/>
                  </a:cubicBezTo>
                  <a:cubicBezTo>
                    <a:pt x="5645" y="11804"/>
                    <a:pt x="5760" y="11804"/>
                    <a:pt x="5798" y="11722"/>
                  </a:cubicBezTo>
                  <a:cubicBezTo>
                    <a:pt x="5836" y="11681"/>
                    <a:pt x="5798" y="11599"/>
                    <a:pt x="5836" y="11558"/>
                  </a:cubicBezTo>
                  <a:cubicBezTo>
                    <a:pt x="5836" y="11517"/>
                    <a:pt x="5836" y="11435"/>
                    <a:pt x="5836" y="11353"/>
                  </a:cubicBezTo>
                  <a:cubicBezTo>
                    <a:pt x="5836" y="11312"/>
                    <a:pt x="5913" y="11230"/>
                    <a:pt x="5913" y="11189"/>
                  </a:cubicBezTo>
                  <a:cubicBezTo>
                    <a:pt x="5951" y="11107"/>
                    <a:pt x="5951" y="11066"/>
                    <a:pt x="5989" y="10984"/>
                  </a:cubicBezTo>
                  <a:cubicBezTo>
                    <a:pt x="6027" y="10943"/>
                    <a:pt x="6066" y="10820"/>
                    <a:pt x="6066" y="10780"/>
                  </a:cubicBezTo>
                  <a:cubicBezTo>
                    <a:pt x="6104" y="10739"/>
                    <a:pt x="6219" y="10657"/>
                    <a:pt x="6219" y="10616"/>
                  </a:cubicBezTo>
                  <a:cubicBezTo>
                    <a:pt x="6219" y="10575"/>
                    <a:pt x="6180" y="10575"/>
                    <a:pt x="6142" y="10575"/>
                  </a:cubicBezTo>
                  <a:cubicBezTo>
                    <a:pt x="6104" y="10575"/>
                    <a:pt x="6066" y="10534"/>
                    <a:pt x="6027" y="10493"/>
                  </a:cubicBezTo>
                  <a:cubicBezTo>
                    <a:pt x="5989" y="10452"/>
                    <a:pt x="5836" y="10329"/>
                    <a:pt x="5874" y="10288"/>
                  </a:cubicBezTo>
                  <a:cubicBezTo>
                    <a:pt x="5874" y="10247"/>
                    <a:pt x="5913" y="10165"/>
                    <a:pt x="5913" y="10124"/>
                  </a:cubicBezTo>
                  <a:cubicBezTo>
                    <a:pt x="5951" y="10083"/>
                    <a:pt x="5989" y="9960"/>
                    <a:pt x="6066" y="9960"/>
                  </a:cubicBezTo>
                  <a:cubicBezTo>
                    <a:pt x="6066" y="9960"/>
                    <a:pt x="6066" y="10042"/>
                    <a:pt x="6066" y="10083"/>
                  </a:cubicBezTo>
                  <a:cubicBezTo>
                    <a:pt x="6104" y="10124"/>
                    <a:pt x="6219" y="10165"/>
                    <a:pt x="6257" y="10206"/>
                  </a:cubicBezTo>
                  <a:cubicBezTo>
                    <a:pt x="6257" y="10247"/>
                    <a:pt x="6257" y="10329"/>
                    <a:pt x="6295" y="10329"/>
                  </a:cubicBezTo>
                  <a:cubicBezTo>
                    <a:pt x="6371" y="10288"/>
                    <a:pt x="6486" y="10124"/>
                    <a:pt x="6524" y="10083"/>
                  </a:cubicBezTo>
                  <a:cubicBezTo>
                    <a:pt x="6524" y="10042"/>
                    <a:pt x="6563" y="10001"/>
                    <a:pt x="6563" y="10001"/>
                  </a:cubicBezTo>
                  <a:cubicBezTo>
                    <a:pt x="6563" y="9960"/>
                    <a:pt x="6486" y="9919"/>
                    <a:pt x="6486" y="9878"/>
                  </a:cubicBezTo>
                  <a:cubicBezTo>
                    <a:pt x="6448" y="9837"/>
                    <a:pt x="6486" y="9796"/>
                    <a:pt x="6486" y="9714"/>
                  </a:cubicBezTo>
                  <a:cubicBezTo>
                    <a:pt x="6448" y="9673"/>
                    <a:pt x="6486" y="9591"/>
                    <a:pt x="6486" y="9591"/>
                  </a:cubicBezTo>
                  <a:cubicBezTo>
                    <a:pt x="6448" y="9509"/>
                    <a:pt x="6371" y="9468"/>
                    <a:pt x="6333" y="9427"/>
                  </a:cubicBezTo>
                  <a:cubicBezTo>
                    <a:pt x="6295" y="9386"/>
                    <a:pt x="6219" y="9345"/>
                    <a:pt x="6142" y="9345"/>
                  </a:cubicBezTo>
                  <a:cubicBezTo>
                    <a:pt x="6104" y="9345"/>
                    <a:pt x="6027" y="9345"/>
                    <a:pt x="5989" y="9386"/>
                  </a:cubicBezTo>
                  <a:cubicBezTo>
                    <a:pt x="5951" y="9427"/>
                    <a:pt x="5951" y="9468"/>
                    <a:pt x="5913" y="9509"/>
                  </a:cubicBezTo>
                  <a:cubicBezTo>
                    <a:pt x="5874" y="9509"/>
                    <a:pt x="5836" y="9427"/>
                    <a:pt x="5798" y="9427"/>
                  </a:cubicBezTo>
                  <a:cubicBezTo>
                    <a:pt x="5760" y="9386"/>
                    <a:pt x="5722" y="9345"/>
                    <a:pt x="5683" y="9345"/>
                  </a:cubicBezTo>
                  <a:cubicBezTo>
                    <a:pt x="5607" y="9345"/>
                    <a:pt x="5569" y="9386"/>
                    <a:pt x="5530" y="9386"/>
                  </a:cubicBezTo>
                  <a:cubicBezTo>
                    <a:pt x="5492" y="9386"/>
                    <a:pt x="5492" y="9427"/>
                    <a:pt x="5454" y="9427"/>
                  </a:cubicBezTo>
                  <a:cubicBezTo>
                    <a:pt x="5416" y="9468"/>
                    <a:pt x="5339" y="9427"/>
                    <a:pt x="5301" y="9386"/>
                  </a:cubicBezTo>
                  <a:cubicBezTo>
                    <a:pt x="5186" y="9345"/>
                    <a:pt x="5110" y="9222"/>
                    <a:pt x="5033" y="9222"/>
                  </a:cubicBezTo>
                  <a:cubicBezTo>
                    <a:pt x="4995" y="9222"/>
                    <a:pt x="4957" y="9263"/>
                    <a:pt x="4919" y="9222"/>
                  </a:cubicBezTo>
                  <a:cubicBezTo>
                    <a:pt x="4919" y="9222"/>
                    <a:pt x="4880" y="9222"/>
                    <a:pt x="4842" y="9181"/>
                  </a:cubicBezTo>
                  <a:cubicBezTo>
                    <a:pt x="4842" y="9140"/>
                    <a:pt x="4766" y="9058"/>
                    <a:pt x="4766" y="9058"/>
                  </a:cubicBezTo>
                  <a:cubicBezTo>
                    <a:pt x="4766" y="9099"/>
                    <a:pt x="4536" y="9058"/>
                    <a:pt x="4498" y="9058"/>
                  </a:cubicBezTo>
                  <a:cubicBezTo>
                    <a:pt x="4422" y="8935"/>
                    <a:pt x="4575" y="8607"/>
                    <a:pt x="4575" y="8484"/>
                  </a:cubicBezTo>
                  <a:cubicBezTo>
                    <a:pt x="4575" y="8402"/>
                    <a:pt x="4575" y="8197"/>
                    <a:pt x="4536" y="8115"/>
                  </a:cubicBezTo>
                  <a:cubicBezTo>
                    <a:pt x="4536" y="7992"/>
                    <a:pt x="4422" y="7828"/>
                    <a:pt x="4460" y="7706"/>
                  </a:cubicBezTo>
                  <a:cubicBezTo>
                    <a:pt x="4460" y="7665"/>
                    <a:pt x="4536" y="7583"/>
                    <a:pt x="4575" y="7542"/>
                  </a:cubicBezTo>
                  <a:cubicBezTo>
                    <a:pt x="4613" y="7501"/>
                    <a:pt x="4804" y="7460"/>
                    <a:pt x="4804" y="7378"/>
                  </a:cubicBezTo>
                  <a:cubicBezTo>
                    <a:pt x="4842" y="7337"/>
                    <a:pt x="4804" y="7214"/>
                    <a:pt x="4766" y="7132"/>
                  </a:cubicBezTo>
                  <a:cubicBezTo>
                    <a:pt x="4728" y="7050"/>
                    <a:pt x="4651" y="6886"/>
                    <a:pt x="4536" y="6886"/>
                  </a:cubicBezTo>
                  <a:cubicBezTo>
                    <a:pt x="4498" y="6886"/>
                    <a:pt x="4422" y="6968"/>
                    <a:pt x="4422" y="7009"/>
                  </a:cubicBezTo>
                  <a:cubicBezTo>
                    <a:pt x="4269" y="7050"/>
                    <a:pt x="4001" y="7214"/>
                    <a:pt x="3848" y="7296"/>
                  </a:cubicBezTo>
                  <a:cubicBezTo>
                    <a:pt x="3695" y="7296"/>
                    <a:pt x="3389" y="7337"/>
                    <a:pt x="3237" y="7378"/>
                  </a:cubicBezTo>
                  <a:cubicBezTo>
                    <a:pt x="3198" y="7378"/>
                    <a:pt x="3045" y="7378"/>
                    <a:pt x="2969" y="7378"/>
                  </a:cubicBezTo>
                  <a:cubicBezTo>
                    <a:pt x="2854" y="7419"/>
                    <a:pt x="2548" y="7542"/>
                    <a:pt x="2548" y="7542"/>
                  </a:cubicBezTo>
                  <a:cubicBezTo>
                    <a:pt x="2510" y="7501"/>
                    <a:pt x="2510" y="7501"/>
                    <a:pt x="2510" y="7501"/>
                  </a:cubicBezTo>
                  <a:cubicBezTo>
                    <a:pt x="2510" y="7501"/>
                    <a:pt x="2319" y="7419"/>
                    <a:pt x="2281" y="7419"/>
                  </a:cubicBezTo>
                  <a:cubicBezTo>
                    <a:pt x="2166" y="7378"/>
                    <a:pt x="1937" y="7255"/>
                    <a:pt x="1937" y="7255"/>
                  </a:cubicBezTo>
                  <a:cubicBezTo>
                    <a:pt x="1937" y="7255"/>
                    <a:pt x="1631" y="7050"/>
                    <a:pt x="1593" y="6927"/>
                  </a:cubicBezTo>
                  <a:cubicBezTo>
                    <a:pt x="1593" y="6845"/>
                    <a:pt x="1669" y="6804"/>
                    <a:pt x="1707" y="6722"/>
                  </a:cubicBezTo>
                  <a:cubicBezTo>
                    <a:pt x="1707" y="6681"/>
                    <a:pt x="1746" y="6599"/>
                    <a:pt x="1784" y="6558"/>
                  </a:cubicBezTo>
                  <a:cubicBezTo>
                    <a:pt x="1822" y="6517"/>
                    <a:pt x="1822" y="6435"/>
                    <a:pt x="1860" y="6394"/>
                  </a:cubicBezTo>
                  <a:cubicBezTo>
                    <a:pt x="1860" y="6312"/>
                    <a:pt x="1937" y="6312"/>
                    <a:pt x="1975" y="6271"/>
                  </a:cubicBezTo>
                  <a:cubicBezTo>
                    <a:pt x="2013" y="6230"/>
                    <a:pt x="2090" y="6189"/>
                    <a:pt x="2128" y="6148"/>
                  </a:cubicBezTo>
                  <a:cubicBezTo>
                    <a:pt x="2166" y="6107"/>
                    <a:pt x="2243" y="6066"/>
                    <a:pt x="2281" y="6066"/>
                  </a:cubicBezTo>
                  <a:cubicBezTo>
                    <a:pt x="2319" y="6025"/>
                    <a:pt x="2395" y="6025"/>
                    <a:pt x="2434" y="5984"/>
                  </a:cubicBezTo>
                  <a:cubicBezTo>
                    <a:pt x="2472" y="5984"/>
                    <a:pt x="2548" y="5984"/>
                    <a:pt x="2548" y="5984"/>
                  </a:cubicBezTo>
                  <a:cubicBezTo>
                    <a:pt x="2625" y="5984"/>
                    <a:pt x="2701" y="5943"/>
                    <a:pt x="2740" y="5943"/>
                  </a:cubicBezTo>
                  <a:cubicBezTo>
                    <a:pt x="2778" y="5943"/>
                    <a:pt x="2854" y="5902"/>
                    <a:pt x="2892" y="5861"/>
                  </a:cubicBezTo>
                  <a:cubicBezTo>
                    <a:pt x="2931" y="5820"/>
                    <a:pt x="2931" y="5615"/>
                    <a:pt x="2969" y="5533"/>
                  </a:cubicBezTo>
                  <a:cubicBezTo>
                    <a:pt x="2969" y="5492"/>
                    <a:pt x="2969" y="5328"/>
                    <a:pt x="2969" y="5287"/>
                  </a:cubicBezTo>
                  <a:cubicBezTo>
                    <a:pt x="2969" y="5246"/>
                    <a:pt x="2969" y="5123"/>
                    <a:pt x="2931" y="5041"/>
                  </a:cubicBezTo>
                  <a:cubicBezTo>
                    <a:pt x="2854" y="4959"/>
                    <a:pt x="2625" y="4836"/>
                    <a:pt x="2510" y="4795"/>
                  </a:cubicBezTo>
                  <a:cubicBezTo>
                    <a:pt x="2395" y="4713"/>
                    <a:pt x="2166" y="4591"/>
                    <a:pt x="2051" y="4550"/>
                  </a:cubicBezTo>
                  <a:cubicBezTo>
                    <a:pt x="2051" y="4509"/>
                    <a:pt x="2013" y="4468"/>
                    <a:pt x="1975" y="4468"/>
                  </a:cubicBezTo>
                  <a:cubicBezTo>
                    <a:pt x="1860" y="4427"/>
                    <a:pt x="1707" y="4468"/>
                    <a:pt x="1593" y="4468"/>
                  </a:cubicBezTo>
                  <a:cubicBezTo>
                    <a:pt x="1478" y="4468"/>
                    <a:pt x="1210" y="4509"/>
                    <a:pt x="1096" y="4550"/>
                  </a:cubicBezTo>
                  <a:cubicBezTo>
                    <a:pt x="981" y="4550"/>
                    <a:pt x="866" y="4672"/>
                    <a:pt x="752" y="4713"/>
                  </a:cubicBezTo>
                  <a:cubicBezTo>
                    <a:pt x="675" y="4754"/>
                    <a:pt x="560" y="4795"/>
                    <a:pt x="484" y="4836"/>
                  </a:cubicBezTo>
                  <a:cubicBezTo>
                    <a:pt x="446" y="4877"/>
                    <a:pt x="331" y="4918"/>
                    <a:pt x="293" y="4959"/>
                  </a:cubicBezTo>
                  <a:cubicBezTo>
                    <a:pt x="216" y="5000"/>
                    <a:pt x="102" y="5082"/>
                    <a:pt x="63" y="5041"/>
                  </a:cubicBezTo>
                  <a:cubicBezTo>
                    <a:pt x="-13" y="5041"/>
                    <a:pt x="-13" y="4877"/>
                    <a:pt x="25" y="4795"/>
                  </a:cubicBezTo>
                  <a:cubicBezTo>
                    <a:pt x="25" y="4754"/>
                    <a:pt x="140" y="4672"/>
                    <a:pt x="178" y="4631"/>
                  </a:cubicBezTo>
                  <a:cubicBezTo>
                    <a:pt x="178" y="4550"/>
                    <a:pt x="216" y="4427"/>
                    <a:pt x="216" y="4345"/>
                  </a:cubicBezTo>
                  <a:cubicBezTo>
                    <a:pt x="216" y="4263"/>
                    <a:pt x="216" y="4058"/>
                    <a:pt x="178" y="3935"/>
                  </a:cubicBezTo>
                  <a:cubicBezTo>
                    <a:pt x="178" y="3894"/>
                    <a:pt x="102" y="3689"/>
                    <a:pt x="102" y="3689"/>
                  </a:cubicBezTo>
                  <a:cubicBezTo>
                    <a:pt x="102" y="3689"/>
                    <a:pt x="369" y="3689"/>
                    <a:pt x="446" y="3648"/>
                  </a:cubicBezTo>
                  <a:cubicBezTo>
                    <a:pt x="484" y="3648"/>
                    <a:pt x="599" y="3566"/>
                    <a:pt x="675" y="3525"/>
                  </a:cubicBezTo>
                  <a:cubicBezTo>
                    <a:pt x="713" y="3443"/>
                    <a:pt x="866" y="3320"/>
                    <a:pt x="943" y="3238"/>
                  </a:cubicBezTo>
                  <a:cubicBezTo>
                    <a:pt x="981" y="3197"/>
                    <a:pt x="1057" y="3074"/>
                    <a:pt x="1134" y="3074"/>
                  </a:cubicBezTo>
                  <a:cubicBezTo>
                    <a:pt x="1210" y="3033"/>
                    <a:pt x="1363" y="3115"/>
                    <a:pt x="1478" y="3115"/>
                  </a:cubicBezTo>
                  <a:cubicBezTo>
                    <a:pt x="1516" y="3115"/>
                    <a:pt x="1631" y="3115"/>
                    <a:pt x="1669" y="3074"/>
                  </a:cubicBezTo>
                  <a:cubicBezTo>
                    <a:pt x="1707" y="3033"/>
                    <a:pt x="1746" y="2951"/>
                    <a:pt x="1784" y="2910"/>
                  </a:cubicBezTo>
                  <a:cubicBezTo>
                    <a:pt x="1784" y="2869"/>
                    <a:pt x="1746" y="2787"/>
                    <a:pt x="1784" y="2746"/>
                  </a:cubicBezTo>
                  <a:cubicBezTo>
                    <a:pt x="1860" y="2664"/>
                    <a:pt x="2051" y="2746"/>
                    <a:pt x="2166" y="2705"/>
                  </a:cubicBezTo>
                  <a:cubicBezTo>
                    <a:pt x="2243" y="2623"/>
                    <a:pt x="2319" y="2459"/>
                    <a:pt x="2395" y="2336"/>
                  </a:cubicBezTo>
                  <a:cubicBezTo>
                    <a:pt x="2434" y="2254"/>
                    <a:pt x="2548" y="2049"/>
                    <a:pt x="2587" y="1885"/>
                  </a:cubicBezTo>
                  <a:cubicBezTo>
                    <a:pt x="2587" y="1844"/>
                    <a:pt x="2548" y="1721"/>
                    <a:pt x="2625" y="1680"/>
                  </a:cubicBezTo>
                  <a:cubicBezTo>
                    <a:pt x="2701" y="1598"/>
                    <a:pt x="2969" y="1762"/>
                    <a:pt x="3084" y="1762"/>
                  </a:cubicBezTo>
                  <a:cubicBezTo>
                    <a:pt x="3275" y="1803"/>
                    <a:pt x="3772" y="1885"/>
                    <a:pt x="3886" y="1721"/>
                  </a:cubicBezTo>
                  <a:cubicBezTo>
                    <a:pt x="3963" y="1639"/>
                    <a:pt x="3772" y="1394"/>
                    <a:pt x="3810" y="1271"/>
                  </a:cubicBezTo>
                  <a:cubicBezTo>
                    <a:pt x="3848" y="1230"/>
                    <a:pt x="4001" y="1189"/>
                    <a:pt x="4039" y="1148"/>
                  </a:cubicBezTo>
                  <a:cubicBezTo>
                    <a:pt x="4078" y="1066"/>
                    <a:pt x="4001" y="943"/>
                    <a:pt x="4039" y="861"/>
                  </a:cubicBezTo>
                  <a:cubicBezTo>
                    <a:pt x="4039" y="779"/>
                    <a:pt x="4078" y="656"/>
                    <a:pt x="4116" y="615"/>
                  </a:cubicBezTo>
                  <a:cubicBezTo>
                    <a:pt x="4192" y="574"/>
                    <a:pt x="4307" y="574"/>
                    <a:pt x="4345" y="574"/>
                  </a:cubicBezTo>
                  <a:cubicBezTo>
                    <a:pt x="4422" y="574"/>
                    <a:pt x="4536" y="533"/>
                    <a:pt x="4613" y="574"/>
                  </a:cubicBezTo>
                  <a:cubicBezTo>
                    <a:pt x="4651" y="615"/>
                    <a:pt x="4728" y="779"/>
                    <a:pt x="4804" y="820"/>
                  </a:cubicBezTo>
                  <a:cubicBezTo>
                    <a:pt x="4880" y="861"/>
                    <a:pt x="5072" y="902"/>
                    <a:pt x="5148" y="902"/>
                  </a:cubicBezTo>
                  <a:cubicBezTo>
                    <a:pt x="5263" y="902"/>
                    <a:pt x="5492" y="902"/>
                    <a:pt x="5607" y="861"/>
                  </a:cubicBezTo>
                  <a:cubicBezTo>
                    <a:pt x="5722" y="861"/>
                    <a:pt x="5913" y="820"/>
                    <a:pt x="5989" y="779"/>
                  </a:cubicBezTo>
                  <a:cubicBezTo>
                    <a:pt x="6066" y="779"/>
                    <a:pt x="6257" y="656"/>
                    <a:pt x="6295" y="615"/>
                  </a:cubicBezTo>
                  <a:cubicBezTo>
                    <a:pt x="6410" y="533"/>
                    <a:pt x="6563" y="410"/>
                    <a:pt x="6639" y="287"/>
                  </a:cubicBezTo>
                  <a:cubicBezTo>
                    <a:pt x="6715" y="246"/>
                    <a:pt x="6792" y="0"/>
                    <a:pt x="6868" y="0"/>
                  </a:cubicBezTo>
                  <a:cubicBezTo>
                    <a:pt x="6907" y="0"/>
                    <a:pt x="6983" y="0"/>
                    <a:pt x="6983" y="0"/>
                  </a:cubicBezTo>
                  <a:cubicBezTo>
                    <a:pt x="7021" y="82"/>
                    <a:pt x="6983" y="287"/>
                    <a:pt x="7021" y="369"/>
                  </a:cubicBezTo>
                  <a:cubicBezTo>
                    <a:pt x="7098" y="410"/>
                    <a:pt x="7212" y="328"/>
                    <a:pt x="7289" y="328"/>
                  </a:cubicBezTo>
                  <a:cubicBezTo>
                    <a:pt x="7442" y="328"/>
                    <a:pt x="7709" y="369"/>
                    <a:pt x="7862" y="410"/>
                  </a:cubicBezTo>
                  <a:cubicBezTo>
                    <a:pt x="7939" y="410"/>
                    <a:pt x="8130" y="410"/>
                    <a:pt x="8168" y="451"/>
                  </a:cubicBezTo>
                  <a:cubicBezTo>
                    <a:pt x="8283" y="451"/>
                    <a:pt x="8474" y="574"/>
                    <a:pt x="8589" y="574"/>
                  </a:cubicBezTo>
                  <a:cubicBezTo>
                    <a:pt x="8627" y="574"/>
                    <a:pt x="8742" y="451"/>
                    <a:pt x="8780" y="410"/>
                  </a:cubicBezTo>
                  <a:cubicBezTo>
                    <a:pt x="8856" y="369"/>
                    <a:pt x="8895" y="205"/>
                    <a:pt x="8971" y="164"/>
                  </a:cubicBezTo>
                  <a:cubicBezTo>
                    <a:pt x="9086" y="123"/>
                    <a:pt x="9277" y="164"/>
                    <a:pt x="9392" y="164"/>
                  </a:cubicBezTo>
                  <a:cubicBezTo>
                    <a:pt x="9430" y="164"/>
                    <a:pt x="9506" y="164"/>
                    <a:pt x="9506" y="164"/>
                  </a:cubicBezTo>
                  <a:cubicBezTo>
                    <a:pt x="9506" y="164"/>
                    <a:pt x="9392" y="369"/>
                    <a:pt x="9353" y="410"/>
                  </a:cubicBezTo>
                  <a:cubicBezTo>
                    <a:pt x="9353" y="451"/>
                    <a:pt x="9277" y="492"/>
                    <a:pt x="9239" y="533"/>
                  </a:cubicBezTo>
                  <a:cubicBezTo>
                    <a:pt x="9200" y="574"/>
                    <a:pt x="9162" y="656"/>
                    <a:pt x="9124" y="656"/>
                  </a:cubicBezTo>
                  <a:cubicBezTo>
                    <a:pt x="9124" y="697"/>
                    <a:pt x="9048" y="779"/>
                    <a:pt x="9009" y="779"/>
                  </a:cubicBezTo>
                  <a:cubicBezTo>
                    <a:pt x="8895" y="820"/>
                    <a:pt x="8703" y="861"/>
                    <a:pt x="8627" y="902"/>
                  </a:cubicBezTo>
                  <a:cubicBezTo>
                    <a:pt x="8589" y="902"/>
                    <a:pt x="8474" y="943"/>
                    <a:pt x="8436" y="984"/>
                  </a:cubicBezTo>
                  <a:cubicBezTo>
                    <a:pt x="8398" y="984"/>
                    <a:pt x="8321" y="1066"/>
                    <a:pt x="8283" y="1107"/>
                  </a:cubicBezTo>
                  <a:cubicBezTo>
                    <a:pt x="8245" y="1148"/>
                    <a:pt x="8245" y="1271"/>
                    <a:pt x="8245" y="1271"/>
                  </a:cubicBezTo>
                  <a:cubicBezTo>
                    <a:pt x="8245" y="1312"/>
                    <a:pt x="8206" y="1353"/>
                    <a:pt x="8206" y="1353"/>
                  </a:cubicBezTo>
                  <a:cubicBezTo>
                    <a:pt x="8168" y="1394"/>
                    <a:pt x="8168" y="1394"/>
                    <a:pt x="8130" y="1394"/>
                  </a:cubicBezTo>
                  <a:cubicBezTo>
                    <a:pt x="8054" y="1435"/>
                    <a:pt x="7939" y="1435"/>
                    <a:pt x="7862" y="1476"/>
                  </a:cubicBezTo>
                  <a:cubicBezTo>
                    <a:pt x="7786" y="1476"/>
                    <a:pt x="7671" y="1435"/>
                    <a:pt x="7633" y="1517"/>
                  </a:cubicBezTo>
                  <a:cubicBezTo>
                    <a:pt x="7595" y="1517"/>
                    <a:pt x="7633" y="1639"/>
                    <a:pt x="7633" y="1721"/>
                  </a:cubicBezTo>
                  <a:cubicBezTo>
                    <a:pt x="7595" y="1762"/>
                    <a:pt x="7480" y="1844"/>
                    <a:pt x="7404" y="1885"/>
                  </a:cubicBezTo>
                  <a:cubicBezTo>
                    <a:pt x="7365" y="1926"/>
                    <a:pt x="7212" y="2008"/>
                    <a:pt x="7174" y="2049"/>
                  </a:cubicBezTo>
                  <a:cubicBezTo>
                    <a:pt x="7060" y="2090"/>
                    <a:pt x="6868" y="2213"/>
                    <a:pt x="6792" y="2254"/>
                  </a:cubicBezTo>
                  <a:cubicBezTo>
                    <a:pt x="6715" y="2295"/>
                    <a:pt x="6524" y="2295"/>
                    <a:pt x="6448" y="2377"/>
                  </a:cubicBezTo>
                  <a:cubicBezTo>
                    <a:pt x="6410" y="2500"/>
                    <a:pt x="6486" y="2746"/>
                    <a:pt x="6524" y="2828"/>
                  </a:cubicBezTo>
                  <a:cubicBezTo>
                    <a:pt x="6524" y="2869"/>
                    <a:pt x="6563" y="2951"/>
                    <a:pt x="6601" y="2951"/>
                  </a:cubicBezTo>
                  <a:cubicBezTo>
                    <a:pt x="6639" y="2992"/>
                    <a:pt x="6754" y="3033"/>
                    <a:pt x="6830" y="3033"/>
                  </a:cubicBezTo>
                  <a:cubicBezTo>
                    <a:pt x="6830" y="3033"/>
                    <a:pt x="6868" y="3033"/>
                    <a:pt x="6907" y="3074"/>
                  </a:cubicBezTo>
                  <a:cubicBezTo>
                    <a:pt x="6945" y="3115"/>
                    <a:pt x="6945" y="3320"/>
                    <a:pt x="6983" y="3402"/>
                  </a:cubicBezTo>
                  <a:cubicBezTo>
                    <a:pt x="6983" y="3402"/>
                    <a:pt x="6983" y="3484"/>
                    <a:pt x="7021" y="3525"/>
                  </a:cubicBezTo>
                  <a:cubicBezTo>
                    <a:pt x="7060" y="3525"/>
                    <a:pt x="7098" y="3484"/>
                    <a:pt x="7136" y="3443"/>
                  </a:cubicBezTo>
                  <a:cubicBezTo>
                    <a:pt x="7174" y="3443"/>
                    <a:pt x="7174" y="3402"/>
                    <a:pt x="7212" y="3361"/>
                  </a:cubicBezTo>
                  <a:cubicBezTo>
                    <a:pt x="7251" y="3320"/>
                    <a:pt x="7327" y="3320"/>
                    <a:pt x="7365" y="3279"/>
                  </a:cubicBezTo>
                  <a:cubicBezTo>
                    <a:pt x="7404" y="3279"/>
                    <a:pt x="7442" y="3238"/>
                    <a:pt x="7480" y="3156"/>
                  </a:cubicBezTo>
                  <a:cubicBezTo>
                    <a:pt x="7480" y="3115"/>
                    <a:pt x="7480" y="3074"/>
                    <a:pt x="7480" y="3033"/>
                  </a:cubicBezTo>
                  <a:cubicBezTo>
                    <a:pt x="7518" y="2992"/>
                    <a:pt x="7518" y="2951"/>
                    <a:pt x="7557" y="2951"/>
                  </a:cubicBezTo>
                  <a:cubicBezTo>
                    <a:pt x="7595" y="2951"/>
                    <a:pt x="7671" y="2992"/>
                    <a:pt x="7709" y="2992"/>
                  </a:cubicBezTo>
                  <a:cubicBezTo>
                    <a:pt x="7748" y="2951"/>
                    <a:pt x="7824" y="2951"/>
                    <a:pt x="7862" y="2910"/>
                  </a:cubicBezTo>
                  <a:cubicBezTo>
                    <a:pt x="7901" y="2910"/>
                    <a:pt x="7939" y="2828"/>
                    <a:pt x="7939" y="2828"/>
                  </a:cubicBezTo>
                  <a:cubicBezTo>
                    <a:pt x="7977" y="2787"/>
                    <a:pt x="8054" y="2746"/>
                    <a:pt x="8130" y="2746"/>
                  </a:cubicBezTo>
                  <a:cubicBezTo>
                    <a:pt x="8168" y="2705"/>
                    <a:pt x="8206" y="2664"/>
                    <a:pt x="8245" y="2705"/>
                  </a:cubicBezTo>
                  <a:cubicBezTo>
                    <a:pt x="8321" y="2705"/>
                    <a:pt x="8245" y="2910"/>
                    <a:pt x="8283" y="2992"/>
                  </a:cubicBezTo>
                  <a:cubicBezTo>
                    <a:pt x="8283" y="3033"/>
                    <a:pt x="8283" y="3156"/>
                    <a:pt x="8283" y="3238"/>
                  </a:cubicBezTo>
                  <a:cubicBezTo>
                    <a:pt x="8321" y="3320"/>
                    <a:pt x="8474" y="3443"/>
                    <a:pt x="8474" y="3525"/>
                  </a:cubicBezTo>
                  <a:cubicBezTo>
                    <a:pt x="8474" y="3607"/>
                    <a:pt x="8398" y="3771"/>
                    <a:pt x="8359" y="3771"/>
                  </a:cubicBezTo>
                  <a:cubicBezTo>
                    <a:pt x="8359" y="3812"/>
                    <a:pt x="8283" y="3812"/>
                    <a:pt x="8245" y="3812"/>
                  </a:cubicBezTo>
                  <a:cubicBezTo>
                    <a:pt x="8206" y="3812"/>
                    <a:pt x="8130" y="3812"/>
                    <a:pt x="8092" y="3812"/>
                  </a:cubicBezTo>
                  <a:cubicBezTo>
                    <a:pt x="8015" y="3812"/>
                    <a:pt x="7901" y="3771"/>
                    <a:pt x="7824" y="3771"/>
                  </a:cubicBezTo>
                  <a:cubicBezTo>
                    <a:pt x="7786" y="3812"/>
                    <a:pt x="7709" y="3935"/>
                    <a:pt x="7709" y="3976"/>
                  </a:cubicBezTo>
                  <a:cubicBezTo>
                    <a:pt x="7671" y="4017"/>
                    <a:pt x="7633" y="4058"/>
                    <a:pt x="7633" y="4099"/>
                  </a:cubicBezTo>
                  <a:cubicBezTo>
                    <a:pt x="7595" y="4181"/>
                    <a:pt x="7633" y="4263"/>
                    <a:pt x="7633" y="4304"/>
                  </a:cubicBezTo>
                  <a:cubicBezTo>
                    <a:pt x="7595" y="4345"/>
                    <a:pt x="7595" y="4427"/>
                    <a:pt x="7557" y="4468"/>
                  </a:cubicBezTo>
                  <a:cubicBezTo>
                    <a:pt x="7518" y="4509"/>
                    <a:pt x="7365" y="4468"/>
                    <a:pt x="7289" y="4468"/>
                  </a:cubicBezTo>
                  <a:cubicBezTo>
                    <a:pt x="7251" y="4468"/>
                    <a:pt x="7174" y="4509"/>
                    <a:pt x="7136" y="4509"/>
                  </a:cubicBezTo>
                  <a:cubicBezTo>
                    <a:pt x="7136" y="4468"/>
                    <a:pt x="7098" y="4427"/>
                    <a:pt x="7060" y="4427"/>
                  </a:cubicBezTo>
                  <a:cubicBezTo>
                    <a:pt x="7021" y="4386"/>
                    <a:pt x="6945" y="4345"/>
                    <a:pt x="6868" y="4386"/>
                  </a:cubicBezTo>
                  <a:cubicBezTo>
                    <a:pt x="6868" y="4386"/>
                    <a:pt x="6830" y="4427"/>
                    <a:pt x="6792" y="4427"/>
                  </a:cubicBezTo>
                  <a:cubicBezTo>
                    <a:pt x="6792" y="4468"/>
                    <a:pt x="6792" y="4550"/>
                    <a:pt x="6792" y="4591"/>
                  </a:cubicBezTo>
                  <a:cubicBezTo>
                    <a:pt x="6792" y="4631"/>
                    <a:pt x="6830" y="4713"/>
                    <a:pt x="6868" y="4754"/>
                  </a:cubicBezTo>
                  <a:cubicBezTo>
                    <a:pt x="6868" y="4795"/>
                    <a:pt x="6945" y="4877"/>
                    <a:pt x="6945" y="4918"/>
                  </a:cubicBezTo>
                  <a:cubicBezTo>
                    <a:pt x="6983" y="5000"/>
                    <a:pt x="7060" y="5123"/>
                    <a:pt x="7098" y="5164"/>
                  </a:cubicBezTo>
                  <a:cubicBezTo>
                    <a:pt x="7098" y="5205"/>
                    <a:pt x="7098" y="5246"/>
                    <a:pt x="7136" y="5246"/>
                  </a:cubicBezTo>
                  <a:cubicBezTo>
                    <a:pt x="7136" y="5246"/>
                    <a:pt x="7174" y="5205"/>
                    <a:pt x="7174" y="5205"/>
                  </a:cubicBezTo>
                  <a:cubicBezTo>
                    <a:pt x="7212" y="5164"/>
                    <a:pt x="7327" y="5082"/>
                    <a:pt x="7365" y="5041"/>
                  </a:cubicBezTo>
                  <a:cubicBezTo>
                    <a:pt x="7404" y="5041"/>
                    <a:pt x="7480" y="4959"/>
                    <a:pt x="7518" y="4959"/>
                  </a:cubicBezTo>
                  <a:cubicBezTo>
                    <a:pt x="7557" y="4959"/>
                    <a:pt x="7633" y="4877"/>
                    <a:pt x="7671" y="4918"/>
                  </a:cubicBezTo>
                  <a:cubicBezTo>
                    <a:pt x="7709" y="4918"/>
                    <a:pt x="7671" y="5041"/>
                    <a:pt x="7671" y="5041"/>
                  </a:cubicBezTo>
                  <a:cubicBezTo>
                    <a:pt x="7671" y="5082"/>
                    <a:pt x="7633" y="5164"/>
                    <a:pt x="7633" y="5164"/>
                  </a:cubicBezTo>
                  <a:cubicBezTo>
                    <a:pt x="7671" y="5205"/>
                    <a:pt x="7709" y="5287"/>
                    <a:pt x="7709" y="5287"/>
                  </a:cubicBezTo>
                  <a:cubicBezTo>
                    <a:pt x="7748" y="5328"/>
                    <a:pt x="7862" y="5287"/>
                    <a:pt x="7901" y="5287"/>
                  </a:cubicBezTo>
                  <a:cubicBezTo>
                    <a:pt x="7939" y="5287"/>
                    <a:pt x="8015" y="5246"/>
                    <a:pt x="8092" y="5205"/>
                  </a:cubicBezTo>
                  <a:cubicBezTo>
                    <a:pt x="8092" y="5205"/>
                    <a:pt x="8168" y="5164"/>
                    <a:pt x="8168" y="5123"/>
                  </a:cubicBezTo>
                  <a:cubicBezTo>
                    <a:pt x="8206" y="5082"/>
                    <a:pt x="8206" y="5041"/>
                    <a:pt x="8206" y="5000"/>
                  </a:cubicBezTo>
                  <a:cubicBezTo>
                    <a:pt x="8206" y="4959"/>
                    <a:pt x="8168" y="4918"/>
                    <a:pt x="8130" y="4877"/>
                  </a:cubicBezTo>
                  <a:cubicBezTo>
                    <a:pt x="8130" y="4836"/>
                    <a:pt x="8092" y="4795"/>
                    <a:pt x="8092" y="4754"/>
                  </a:cubicBezTo>
                  <a:cubicBezTo>
                    <a:pt x="8092" y="4754"/>
                    <a:pt x="8092" y="4713"/>
                    <a:pt x="8092" y="4713"/>
                  </a:cubicBezTo>
                  <a:cubicBezTo>
                    <a:pt x="8168" y="4631"/>
                    <a:pt x="8283" y="4591"/>
                    <a:pt x="8359" y="4550"/>
                  </a:cubicBezTo>
                  <a:cubicBezTo>
                    <a:pt x="8398" y="4550"/>
                    <a:pt x="8474" y="4509"/>
                    <a:pt x="8512" y="4468"/>
                  </a:cubicBezTo>
                  <a:cubicBezTo>
                    <a:pt x="8589" y="4427"/>
                    <a:pt x="8665" y="4345"/>
                    <a:pt x="8703" y="4304"/>
                  </a:cubicBezTo>
                  <a:cubicBezTo>
                    <a:pt x="8780" y="4263"/>
                    <a:pt x="8818" y="4140"/>
                    <a:pt x="8856" y="4058"/>
                  </a:cubicBezTo>
                  <a:cubicBezTo>
                    <a:pt x="8856" y="3976"/>
                    <a:pt x="8895" y="3853"/>
                    <a:pt x="8895" y="3771"/>
                  </a:cubicBezTo>
                  <a:cubicBezTo>
                    <a:pt x="8933" y="3730"/>
                    <a:pt x="8895" y="3566"/>
                    <a:pt x="8933" y="3525"/>
                  </a:cubicBezTo>
                  <a:cubicBezTo>
                    <a:pt x="8971" y="3525"/>
                    <a:pt x="9086" y="3525"/>
                    <a:pt x="9124" y="3484"/>
                  </a:cubicBezTo>
                  <a:cubicBezTo>
                    <a:pt x="9162" y="3484"/>
                    <a:pt x="9239" y="3443"/>
                    <a:pt x="9277" y="3443"/>
                  </a:cubicBezTo>
                  <a:cubicBezTo>
                    <a:pt x="9315" y="3443"/>
                    <a:pt x="9392" y="3443"/>
                    <a:pt x="9430" y="3484"/>
                  </a:cubicBezTo>
                  <a:cubicBezTo>
                    <a:pt x="9468" y="3484"/>
                    <a:pt x="9545" y="3525"/>
                    <a:pt x="9583" y="3566"/>
                  </a:cubicBezTo>
                  <a:cubicBezTo>
                    <a:pt x="9621" y="3607"/>
                    <a:pt x="9697" y="3689"/>
                    <a:pt x="9736" y="3730"/>
                  </a:cubicBezTo>
                  <a:cubicBezTo>
                    <a:pt x="9812" y="3771"/>
                    <a:pt x="9965" y="3771"/>
                    <a:pt x="10042" y="3771"/>
                  </a:cubicBezTo>
                  <a:cubicBezTo>
                    <a:pt x="10118" y="3771"/>
                    <a:pt x="10309" y="3812"/>
                    <a:pt x="10386" y="3812"/>
                  </a:cubicBezTo>
                  <a:cubicBezTo>
                    <a:pt x="10424" y="3771"/>
                    <a:pt x="10539" y="3771"/>
                    <a:pt x="10577" y="3730"/>
                  </a:cubicBezTo>
                  <a:cubicBezTo>
                    <a:pt x="10653" y="3689"/>
                    <a:pt x="10730" y="3566"/>
                    <a:pt x="10806" y="3525"/>
                  </a:cubicBezTo>
                  <a:cubicBezTo>
                    <a:pt x="10844" y="3484"/>
                    <a:pt x="10921" y="3402"/>
                    <a:pt x="10959" y="3320"/>
                  </a:cubicBezTo>
                  <a:cubicBezTo>
                    <a:pt x="10959" y="3279"/>
                    <a:pt x="10959" y="3238"/>
                    <a:pt x="10959" y="3197"/>
                  </a:cubicBezTo>
                  <a:cubicBezTo>
                    <a:pt x="10959" y="3115"/>
                    <a:pt x="10959" y="3033"/>
                    <a:pt x="10921" y="2992"/>
                  </a:cubicBezTo>
                  <a:cubicBezTo>
                    <a:pt x="10921" y="2951"/>
                    <a:pt x="10806" y="2869"/>
                    <a:pt x="10768" y="2828"/>
                  </a:cubicBezTo>
                  <a:cubicBezTo>
                    <a:pt x="10730" y="2787"/>
                    <a:pt x="10653" y="2787"/>
                    <a:pt x="10615" y="2746"/>
                  </a:cubicBezTo>
                  <a:cubicBezTo>
                    <a:pt x="10577" y="2746"/>
                    <a:pt x="10539" y="2664"/>
                    <a:pt x="10500" y="2623"/>
                  </a:cubicBezTo>
                  <a:cubicBezTo>
                    <a:pt x="10500" y="2582"/>
                    <a:pt x="10424" y="2500"/>
                    <a:pt x="10424" y="2459"/>
                  </a:cubicBezTo>
                  <a:cubicBezTo>
                    <a:pt x="10347" y="2377"/>
                    <a:pt x="10271" y="2213"/>
                    <a:pt x="10271" y="2131"/>
                  </a:cubicBezTo>
                  <a:cubicBezTo>
                    <a:pt x="10271" y="2090"/>
                    <a:pt x="10271" y="2049"/>
                    <a:pt x="10271" y="2049"/>
                  </a:cubicBezTo>
                  <a:cubicBezTo>
                    <a:pt x="10271" y="2008"/>
                    <a:pt x="10271" y="1926"/>
                    <a:pt x="10233" y="1926"/>
                  </a:cubicBezTo>
                  <a:cubicBezTo>
                    <a:pt x="10194" y="1885"/>
                    <a:pt x="10118" y="1844"/>
                    <a:pt x="10080" y="1844"/>
                  </a:cubicBezTo>
                  <a:cubicBezTo>
                    <a:pt x="10080" y="1803"/>
                    <a:pt x="10042" y="1762"/>
                    <a:pt x="10003" y="1762"/>
                  </a:cubicBezTo>
                  <a:cubicBezTo>
                    <a:pt x="10003" y="1762"/>
                    <a:pt x="9927" y="1762"/>
                    <a:pt x="9889" y="1762"/>
                  </a:cubicBezTo>
                  <a:cubicBezTo>
                    <a:pt x="9850" y="1762"/>
                    <a:pt x="9812" y="1762"/>
                    <a:pt x="9774" y="1762"/>
                  </a:cubicBezTo>
                  <a:cubicBezTo>
                    <a:pt x="9774" y="1721"/>
                    <a:pt x="9812" y="1598"/>
                    <a:pt x="9774" y="1557"/>
                  </a:cubicBezTo>
                  <a:cubicBezTo>
                    <a:pt x="9774" y="1517"/>
                    <a:pt x="9736" y="1435"/>
                    <a:pt x="9736" y="1394"/>
                  </a:cubicBezTo>
                  <a:cubicBezTo>
                    <a:pt x="9736" y="1353"/>
                    <a:pt x="9736" y="1271"/>
                    <a:pt x="9774" y="1230"/>
                  </a:cubicBezTo>
                  <a:cubicBezTo>
                    <a:pt x="9774" y="1189"/>
                    <a:pt x="9736" y="1148"/>
                    <a:pt x="9736" y="1107"/>
                  </a:cubicBezTo>
                  <a:cubicBezTo>
                    <a:pt x="9736" y="1066"/>
                    <a:pt x="9697" y="1025"/>
                    <a:pt x="9736" y="984"/>
                  </a:cubicBezTo>
                  <a:cubicBezTo>
                    <a:pt x="9774" y="984"/>
                    <a:pt x="9850" y="1025"/>
                    <a:pt x="9889" y="1025"/>
                  </a:cubicBezTo>
                  <a:cubicBezTo>
                    <a:pt x="10003" y="1025"/>
                    <a:pt x="10233" y="1066"/>
                    <a:pt x="10347" y="1066"/>
                  </a:cubicBezTo>
                  <a:cubicBezTo>
                    <a:pt x="10386" y="1066"/>
                    <a:pt x="10462" y="1025"/>
                    <a:pt x="10462" y="1025"/>
                  </a:cubicBezTo>
                  <a:cubicBezTo>
                    <a:pt x="10500" y="1025"/>
                    <a:pt x="10615" y="984"/>
                    <a:pt x="10653" y="943"/>
                  </a:cubicBezTo>
                  <a:cubicBezTo>
                    <a:pt x="10730" y="943"/>
                    <a:pt x="10806" y="902"/>
                    <a:pt x="10844" y="902"/>
                  </a:cubicBezTo>
                  <a:cubicBezTo>
                    <a:pt x="10883" y="861"/>
                    <a:pt x="10959" y="820"/>
                    <a:pt x="10997" y="820"/>
                  </a:cubicBezTo>
                  <a:cubicBezTo>
                    <a:pt x="11035" y="779"/>
                    <a:pt x="11150" y="820"/>
                    <a:pt x="11188" y="820"/>
                  </a:cubicBezTo>
                  <a:cubicBezTo>
                    <a:pt x="11227" y="861"/>
                    <a:pt x="11227" y="902"/>
                    <a:pt x="11265" y="943"/>
                  </a:cubicBezTo>
                  <a:cubicBezTo>
                    <a:pt x="11303" y="984"/>
                    <a:pt x="11380" y="1107"/>
                    <a:pt x="11418" y="1189"/>
                  </a:cubicBezTo>
                  <a:cubicBezTo>
                    <a:pt x="11456" y="1271"/>
                    <a:pt x="11456" y="1435"/>
                    <a:pt x="11532" y="1476"/>
                  </a:cubicBezTo>
                  <a:cubicBezTo>
                    <a:pt x="11571" y="1517"/>
                    <a:pt x="11685" y="1517"/>
                    <a:pt x="11762" y="1517"/>
                  </a:cubicBezTo>
                  <a:cubicBezTo>
                    <a:pt x="11800" y="1517"/>
                    <a:pt x="11915" y="1517"/>
                    <a:pt x="11953" y="1476"/>
                  </a:cubicBezTo>
                  <a:cubicBezTo>
                    <a:pt x="12029" y="1476"/>
                    <a:pt x="12144" y="1394"/>
                    <a:pt x="12182" y="1353"/>
                  </a:cubicBezTo>
                  <a:cubicBezTo>
                    <a:pt x="12221" y="1353"/>
                    <a:pt x="12259" y="1312"/>
                    <a:pt x="12259" y="1312"/>
                  </a:cubicBezTo>
                  <a:cubicBezTo>
                    <a:pt x="12335" y="1312"/>
                    <a:pt x="12335" y="1517"/>
                    <a:pt x="12374" y="1517"/>
                  </a:cubicBezTo>
                  <a:cubicBezTo>
                    <a:pt x="12412" y="1517"/>
                    <a:pt x="12450" y="1435"/>
                    <a:pt x="12488" y="1394"/>
                  </a:cubicBezTo>
                  <a:cubicBezTo>
                    <a:pt x="12526" y="1353"/>
                    <a:pt x="12603" y="1312"/>
                    <a:pt x="12603" y="1312"/>
                  </a:cubicBezTo>
                  <a:cubicBezTo>
                    <a:pt x="12641" y="1271"/>
                    <a:pt x="12641" y="1230"/>
                    <a:pt x="12679" y="1230"/>
                  </a:cubicBezTo>
                  <a:cubicBezTo>
                    <a:pt x="12679" y="1189"/>
                    <a:pt x="12718" y="1189"/>
                    <a:pt x="12756" y="1189"/>
                  </a:cubicBezTo>
                  <a:cubicBezTo>
                    <a:pt x="12832" y="1189"/>
                    <a:pt x="12909" y="1230"/>
                    <a:pt x="12985" y="1230"/>
                  </a:cubicBezTo>
                  <a:cubicBezTo>
                    <a:pt x="13023" y="1230"/>
                    <a:pt x="13100" y="1189"/>
                    <a:pt x="13138" y="1189"/>
                  </a:cubicBezTo>
                  <a:cubicBezTo>
                    <a:pt x="13215" y="1189"/>
                    <a:pt x="13291" y="1148"/>
                    <a:pt x="13329" y="1189"/>
                  </a:cubicBezTo>
                  <a:cubicBezTo>
                    <a:pt x="13329" y="1230"/>
                    <a:pt x="13291" y="1271"/>
                    <a:pt x="13291" y="1271"/>
                  </a:cubicBezTo>
                  <a:cubicBezTo>
                    <a:pt x="13253" y="1312"/>
                    <a:pt x="13253" y="1435"/>
                    <a:pt x="13253" y="1517"/>
                  </a:cubicBezTo>
                  <a:cubicBezTo>
                    <a:pt x="13215" y="1557"/>
                    <a:pt x="13215" y="1762"/>
                    <a:pt x="13253" y="1844"/>
                  </a:cubicBezTo>
                  <a:cubicBezTo>
                    <a:pt x="13253" y="1926"/>
                    <a:pt x="13253" y="2049"/>
                    <a:pt x="13253" y="2090"/>
                  </a:cubicBezTo>
                  <a:cubicBezTo>
                    <a:pt x="13253" y="2090"/>
                    <a:pt x="13253" y="2131"/>
                    <a:pt x="13253" y="2172"/>
                  </a:cubicBezTo>
                  <a:cubicBezTo>
                    <a:pt x="13253" y="2213"/>
                    <a:pt x="13253" y="2295"/>
                    <a:pt x="13253" y="2295"/>
                  </a:cubicBezTo>
                  <a:cubicBezTo>
                    <a:pt x="13253" y="2377"/>
                    <a:pt x="13291" y="2541"/>
                    <a:pt x="13329" y="2582"/>
                  </a:cubicBezTo>
                  <a:cubicBezTo>
                    <a:pt x="13329" y="2705"/>
                    <a:pt x="13444" y="2869"/>
                    <a:pt x="13482" y="2951"/>
                  </a:cubicBezTo>
                  <a:cubicBezTo>
                    <a:pt x="13520" y="3033"/>
                    <a:pt x="13559" y="3074"/>
                    <a:pt x="13597" y="3115"/>
                  </a:cubicBezTo>
                  <a:cubicBezTo>
                    <a:pt x="13635" y="3156"/>
                    <a:pt x="13673" y="3238"/>
                    <a:pt x="13712" y="3279"/>
                  </a:cubicBezTo>
                  <a:cubicBezTo>
                    <a:pt x="13712" y="3320"/>
                    <a:pt x="13750" y="3361"/>
                    <a:pt x="13750" y="3402"/>
                  </a:cubicBezTo>
                  <a:cubicBezTo>
                    <a:pt x="13750" y="3525"/>
                    <a:pt x="13712" y="3648"/>
                    <a:pt x="13673" y="3771"/>
                  </a:cubicBezTo>
                  <a:cubicBezTo>
                    <a:pt x="13673" y="3812"/>
                    <a:pt x="13673" y="3935"/>
                    <a:pt x="13673" y="3976"/>
                  </a:cubicBezTo>
                  <a:cubicBezTo>
                    <a:pt x="13712" y="4058"/>
                    <a:pt x="13788" y="4140"/>
                    <a:pt x="13826" y="4181"/>
                  </a:cubicBezTo>
                  <a:cubicBezTo>
                    <a:pt x="13826" y="4222"/>
                    <a:pt x="13865" y="4304"/>
                    <a:pt x="13865" y="4345"/>
                  </a:cubicBezTo>
                  <a:cubicBezTo>
                    <a:pt x="13865" y="4386"/>
                    <a:pt x="13826" y="4509"/>
                    <a:pt x="13826" y="4550"/>
                  </a:cubicBezTo>
                  <a:cubicBezTo>
                    <a:pt x="13788" y="4550"/>
                    <a:pt x="13750" y="4631"/>
                    <a:pt x="13712" y="4672"/>
                  </a:cubicBezTo>
                  <a:cubicBezTo>
                    <a:pt x="13673" y="4713"/>
                    <a:pt x="13635" y="4795"/>
                    <a:pt x="13635" y="4836"/>
                  </a:cubicBezTo>
                  <a:cubicBezTo>
                    <a:pt x="13635" y="4877"/>
                    <a:pt x="13673" y="5041"/>
                    <a:pt x="13712" y="5082"/>
                  </a:cubicBezTo>
                  <a:cubicBezTo>
                    <a:pt x="13712" y="5123"/>
                    <a:pt x="13712" y="5205"/>
                    <a:pt x="13712" y="5205"/>
                  </a:cubicBezTo>
                  <a:cubicBezTo>
                    <a:pt x="13712" y="5287"/>
                    <a:pt x="13712" y="5369"/>
                    <a:pt x="13712" y="5410"/>
                  </a:cubicBezTo>
                  <a:cubicBezTo>
                    <a:pt x="13712" y="5451"/>
                    <a:pt x="13712" y="5533"/>
                    <a:pt x="13673" y="5574"/>
                  </a:cubicBezTo>
                  <a:cubicBezTo>
                    <a:pt x="13673" y="5656"/>
                    <a:pt x="13673" y="5820"/>
                    <a:pt x="13673" y="5861"/>
                  </a:cubicBezTo>
                  <a:cubicBezTo>
                    <a:pt x="13635" y="5902"/>
                    <a:pt x="13559" y="6025"/>
                    <a:pt x="13597" y="6066"/>
                  </a:cubicBezTo>
                  <a:cubicBezTo>
                    <a:pt x="13597" y="6107"/>
                    <a:pt x="13712" y="6148"/>
                    <a:pt x="13750" y="6189"/>
                  </a:cubicBezTo>
                  <a:cubicBezTo>
                    <a:pt x="13788" y="6230"/>
                    <a:pt x="13826" y="6312"/>
                    <a:pt x="13865" y="6353"/>
                  </a:cubicBezTo>
                  <a:cubicBezTo>
                    <a:pt x="13903" y="6394"/>
                    <a:pt x="13903" y="6476"/>
                    <a:pt x="13941" y="6517"/>
                  </a:cubicBezTo>
                  <a:cubicBezTo>
                    <a:pt x="13941" y="6558"/>
                    <a:pt x="13941" y="6640"/>
                    <a:pt x="13941" y="6722"/>
                  </a:cubicBezTo>
                  <a:cubicBezTo>
                    <a:pt x="13941" y="6763"/>
                    <a:pt x="13941" y="6886"/>
                    <a:pt x="14017" y="6927"/>
                  </a:cubicBezTo>
                  <a:cubicBezTo>
                    <a:pt x="14017" y="6927"/>
                    <a:pt x="14132" y="6886"/>
                    <a:pt x="14209" y="6886"/>
                  </a:cubicBezTo>
                  <a:cubicBezTo>
                    <a:pt x="14247" y="6886"/>
                    <a:pt x="14362" y="6886"/>
                    <a:pt x="14400" y="6886"/>
                  </a:cubicBezTo>
                  <a:cubicBezTo>
                    <a:pt x="14438" y="6927"/>
                    <a:pt x="14514" y="6927"/>
                    <a:pt x="14553" y="6968"/>
                  </a:cubicBezTo>
                  <a:cubicBezTo>
                    <a:pt x="14591" y="7009"/>
                    <a:pt x="14591" y="7091"/>
                    <a:pt x="14591" y="7132"/>
                  </a:cubicBezTo>
                  <a:cubicBezTo>
                    <a:pt x="14629" y="7214"/>
                    <a:pt x="14667" y="7337"/>
                    <a:pt x="14706" y="7378"/>
                  </a:cubicBezTo>
                  <a:cubicBezTo>
                    <a:pt x="14706" y="7419"/>
                    <a:pt x="14706" y="7501"/>
                    <a:pt x="14706" y="7542"/>
                  </a:cubicBezTo>
                  <a:cubicBezTo>
                    <a:pt x="14706" y="7624"/>
                    <a:pt x="14629" y="7706"/>
                    <a:pt x="14591" y="7787"/>
                  </a:cubicBezTo>
                  <a:cubicBezTo>
                    <a:pt x="14553" y="7828"/>
                    <a:pt x="14514" y="7910"/>
                    <a:pt x="14476" y="7992"/>
                  </a:cubicBezTo>
                  <a:cubicBezTo>
                    <a:pt x="14438" y="8033"/>
                    <a:pt x="14438" y="8156"/>
                    <a:pt x="14438" y="8238"/>
                  </a:cubicBezTo>
                  <a:cubicBezTo>
                    <a:pt x="14400" y="8279"/>
                    <a:pt x="14362" y="8320"/>
                    <a:pt x="14362" y="8361"/>
                  </a:cubicBezTo>
                  <a:cubicBezTo>
                    <a:pt x="14323" y="8402"/>
                    <a:pt x="14247" y="8484"/>
                    <a:pt x="14209" y="8525"/>
                  </a:cubicBezTo>
                  <a:cubicBezTo>
                    <a:pt x="14170" y="8566"/>
                    <a:pt x="14017" y="8484"/>
                    <a:pt x="13979" y="8484"/>
                  </a:cubicBezTo>
                  <a:cubicBezTo>
                    <a:pt x="13941" y="8525"/>
                    <a:pt x="13903" y="8566"/>
                    <a:pt x="13865" y="8607"/>
                  </a:cubicBezTo>
                  <a:cubicBezTo>
                    <a:pt x="13826" y="8648"/>
                    <a:pt x="13750" y="8689"/>
                    <a:pt x="13712" y="8689"/>
                  </a:cubicBezTo>
                  <a:cubicBezTo>
                    <a:pt x="13635" y="8730"/>
                    <a:pt x="13520" y="8812"/>
                    <a:pt x="13520" y="8853"/>
                  </a:cubicBezTo>
                  <a:cubicBezTo>
                    <a:pt x="13520" y="8894"/>
                    <a:pt x="13597" y="8935"/>
                    <a:pt x="13635" y="8935"/>
                  </a:cubicBezTo>
                  <a:cubicBezTo>
                    <a:pt x="13635" y="8976"/>
                    <a:pt x="13673" y="9058"/>
                    <a:pt x="13673" y="9099"/>
                  </a:cubicBezTo>
                  <a:cubicBezTo>
                    <a:pt x="13712" y="9181"/>
                    <a:pt x="13712" y="9345"/>
                    <a:pt x="13673" y="9427"/>
                  </a:cubicBezTo>
                  <a:cubicBezTo>
                    <a:pt x="13673" y="9468"/>
                    <a:pt x="13635" y="9591"/>
                    <a:pt x="13597" y="9591"/>
                  </a:cubicBezTo>
                  <a:cubicBezTo>
                    <a:pt x="13559" y="9632"/>
                    <a:pt x="13406" y="9550"/>
                    <a:pt x="13368" y="9591"/>
                  </a:cubicBezTo>
                  <a:cubicBezTo>
                    <a:pt x="13329" y="9673"/>
                    <a:pt x="13406" y="9960"/>
                    <a:pt x="13406" y="10083"/>
                  </a:cubicBezTo>
                  <a:cubicBezTo>
                    <a:pt x="13406" y="10124"/>
                    <a:pt x="13482" y="10247"/>
                    <a:pt x="13482" y="10329"/>
                  </a:cubicBezTo>
                  <a:cubicBezTo>
                    <a:pt x="13520" y="10329"/>
                    <a:pt x="13559" y="10411"/>
                    <a:pt x="13559" y="10452"/>
                  </a:cubicBezTo>
                  <a:cubicBezTo>
                    <a:pt x="13635" y="10534"/>
                    <a:pt x="13826" y="10657"/>
                    <a:pt x="13903" y="10739"/>
                  </a:cubicBezTo>
                  <a:cubicBezTo>
                    <a:pt x="14017" y="10780"/>
                    <a:pt x="14170" y="10861"/>
                    <a:pt x="14247" y="10943"/>
                  </a:cubicBezTo>
                  <a:cubicBezTo>
                    <a:pt x="14362" y="11025"/>
                    <a:pt x="14553" y="11189"/>
                    <a:pt x="14667" y="11271"/>
                  </a:cubicBezTo>
                  <a:cubicBezTo>
                    <a:pt x="14706" y="11353"/>
                    <a:pt x="14820" y="11517"/>
                    <a:pt x="14897" y="11599"/>
                  </a:cubicBezTo>
                  <a:cubicBezTo>
                    <a:pt x="14973" y="11681"/>
                    <a:pt x="15011" y="11927"/>
                    <a:pt x="15126" y="11968"/>
                  </a:cubicBezTo>
                  <a:cubicBezTo>
                    <a:pt x="15164" y="12009"/>
                    <a:pt x="15241" y="11886"/>
                    <a:pt x="15279" y="11886"/>
                  </a:cubicBezTo>
                  <a:cubicBezTo>
                    <a:pt x="15394" y="11845"/>
                    <a:pt x="15623" y="11763"/>
                    <a:pt x="15700" y="11763"/>
                  </a:cubicBezTo>
                  <a:cubicBezTo>
                    <a:pt x="15776" y="11722"/>
                    <a:pt x="15967" y="11722"/>
                    <a:pt x="15967" y="11722"/>
                  </a:cubicBezTo>
                  <a:cubicBezTo>
                    <a:pt x="15967" y="11722"/>
                    <a:pt x="16082" y="11722"/>
                    <a:pt x="16120" y="11722"/>
                  </a:cubicBezTo>
                  <a:cubicBezTo>
                    <a:pt x="16235" y="11763"/>
                    <a:pt x="16464" y="11763"/>
                    <a:pt x="16617" y="11804"/>
                  </a:cubicBezTo>
                  <a:cubicBezTo>
                    <a:pt x="16617" y="11804"/>
                    <a:pt x="16732" y="11845"/>
                    <a:pt x="16770" y="11845"/>
                  </a:cubicBezTo>
                  <a:cubicBezTo>
                    <a:pt x="16885" y="11927"/>
                    <a:pt x="17076" y="12132"/>
                    <a:pt x="17191" y="12214"/>
                  </a:cubicBezTo>
                  <a:cubicBezTo>
                    <a:pt x="17305" y="12296"/>
                    <a:pt x="17496" y="12378"/>
                    <a:pt x="17573" y="12378"/>
                  </a:cubicBezTo>
                  <a:cubicBezTo>
                    <a:pt x="17688" y="12378"/>
                    <a:pt x="17840" y="12255"/>
                    <a:pt x="17917" y="12214"/>
                  </a:cubicBezTo>
                  <a:cubicBezTo>
                    <a:pt x="17993" y="12214"/>
                    <a:pt x="18070" y="12173"/>
                    <a:pt x="18108" y="12132"/>
                  </a:cubicBezTo>
                  <a:cubicBezTo>
                    <a:pt x="18185" y="12132"/>
                    <a:pt x="18376" y="12132"/>
                    <a:pt x="18452" y="12132"/>
                  </a:cubicBezTo>
                  <a:cubicBezTo>
                    <a:pt x="18490" y="12132"/>
                    <a:pt x="18605" y="12091"/>
                    <a:pt x="18682" y="12091"/>
                  </a:cubicBezTo>
                  <a:cubicBezTo>
                    <a:pt x="18720" y="12091"/>
                    <a:pt x="18911" y="12173"/>
                    <a:pt x="18949" y="12214"/>
                  </a:cubicBezTo>
                  <a:cubicBezTo>
                    <a:pt x="19026" y="12255"/>
                    <a:pt x="19179" y="12419"/>
                    <a:pt x="19255" y="12419"/>
                  </a:cubicBezTo>
                  <a:cubicBezTo>
                    <a:pt x="19370" y="12419"/>
                    <a:pt x="19561" y="12214"/>
                    <a:pt x="19675" y="12132"/>
                  </a:cubicBezTo>
                  <a:cubicBezTo>
                    <a:pt x="19714" y="12091"/>
                    <a:pt x="19790" y="11968"/>
                    <a:pt x="19867" y="11927"/>
                  </a:cubicBezTo>
                  <a:cubicBezTo>
                    <a:pt x="19905" y="11886"/>
                    <a:pt x="20020" y="11845"/>
                    <a:pt x="20096" y="11804"/>
                  </a:cubicBezTo>
                  <a:cubicBezTo>
                    <a:pt x="20134" y="11804"/>
                    <a:pt x="20287" y="11763"/>
                    <a:pt x="20325" y="11681"/>
                  </a:cubicBezTo>
                  <a:cubicBezTo>
                    <a:pt x="20364" y="11681"/>
                    <a:pt x="20364" y="11599"/>
                    <a:pt x="20364" y="11599"/>
                  </a:cubicBezTo>
                  <a:cubicBezTo>
                    <a:pt x="20364" y="11599"/>
                    <a:pt x="20631" y="11804"/>
                    <a:pt x="20746" y="11845"/>
                  </a:cubicBezTo>
                  <a:cubicBezTo>
                    <a:pt x="20746" y="11886"/>
                    <a:pt x="20822" y="11968"/>
                    <a:pt x="20822" y="11968"/>
                  </a:cubicBezTo>
                  <a:cubicBezTo>
                    <a:pt x="20822" y="11968"/>
                    <a:pt x="20861" y="12091"/>
                    <a:pt x="20899" y="12091"/>
                  </a:cubicBezTo>
                  <a:cubicBezTo>
                    <a:pt x="20975" y="12091"/>
                    <a:pt x="21090" y="11886"/>
                    <a:pt x="21166" y="11845"/>
                  </a:cubicBezTo>
                  <a:cubicBezTo>
                    <a:pt x="21281" y="11845"/>
                    <a:pt x="21511" y="12050"/>
                    <a:pt x="21511" y="12050"/>
                  </a:cubicBezTo>
                  <a:cubicBezTo>
                    <a:pt x="21511" y="12050"/>
                    <a:pt x="21396" y="12255"/>
                    <a:pt x="21396" y="12337"/>
                  </a:cubicBezTo>
                  <a:cubicBezTo>
                    <a:pt x="21358" y="12337"/>
                    <a:pt x="21358" y="12419"/>
                    <a:pt x="21358" y="12460"/>
                  </a:cubicBezTo>
                  <a:cubicBezTo>
                    <a:pt x="21358" y="12542"/>
                    <a:pt x="21358" y="12706"/>
                    <a:pt x="21396" y="12788"/>
                  </a:cubicBezTo>
                  <a:cubicBezTo>
                    <a:pt x="21396" y="12829"/>
                    <a:pt x="21511" y="12952"/>
                    <a:pt x="21511" y="13034"/>
                  </a:cubicBezTo>
                  <a:cubicBezTo>
                    <a:pt x="21549" y="13075"/>
                    <a:pt x="21549" y="13198"/>
                    <a:pt x="21587" y="13280"/>
                  </a:cubicBezTo>
                  <a:cubicBezTo>
                    <a:pt x="21587" y="13321"/>
                    <a:pt x="21587" y="13403"/>
                    <a:pt x="21587" y="13485"/>
                  </a:cubicBezTo>
                  <a:close/>
                  <a:moveTo>
                    <a:pt x="11303" y="3730"/>
                  </a:moveTo>
                  <a:cubicBezTo>
                    <a:pt x="11303" y="3730"/>
                    <a:pt x="11303" y="3689"/>
                    <a:pt x="11303" y="3689"/>
                  </a:cubicBezTo>
                  <a:cubicBezTo>
                    <a:pt x="11303" y="3648"/>
                    <a:pt x="11227" y="3566"/>
                    <a:pt x="11227" y="3566"/>
                  </a:cubicBezTo>
                  <a:cubicBezTo>
                    <a:pt x="11188" y="3566"/>
                    <a:pt x="11150" y="3525"/>
                    <a:pt x="11150" y="3566"/>
                  </a:cubicBezTo>
                  <a:cubicBezTo>
                    <a:pt x="11112" y="3566"/>
                    <a:pt x="11074" y="3607"/>
                    <a:pt x="11035" y="3607"/>
                  </a:cubicBezTo>
                  <a:cubicBezTo>
                    <a:pt x="10997" y="3648"/>
                    <a:pt x="10997" y="3689"/>
                    <a:pt x="10959" y="3689"/>
                  </a:cubicBezTo>
                  <a:cubicBezTo>
                    <a:pt x="10959" y="3730"/>
                    <a:pt x="10921" y="3771"/>
                    <a:pt x="10883" y="3812"/>
                  </a:cubicBezTo>
                  <a:cubicBezTo>
                    <a:pt x="10883" y="3812"/>
                    <a:pt x="10883" y="3894"/>
                    <a:pt x="10883" y="3935"/>
                  </a:cubicBezTo>
                  <a:cubicBezTo>
                    <a:pt x="10921" y="3976"/>
                    <a:pt x="10921" y="4017"/>
                    <a:pt x="10959" y="4017"/>
                  </a:cubicBezTo>
                  <a:cubicBezTo>
                    <a:pt x="10959" y="4017"/>
                    <a:pt x="10997" y="4017"/>
                    <a:pt x="11035" y="4017"/>
                  </a:cubicBezTo>
                  <a:cubicBezTo>
                    <a:pt x="11074" y="4017"/>
                    <a:pt x="11150" y="3976"/>
                    <a:pt x="11150" y="3976"/>
                  </a:cubicBezTo>
                  <a:cubicBezTo>
                    <a:pt x="11188" y="3976"/>
                    <a:pt x="11227" y="3894"/>
                    <a:pt x="11227" y="3853"/>
                  </a:cubicBezTo>
                  <a:cubicBezTo>
                    <a:pt x="11265" y="3853"/>
                    <a:pt x="11303" y="3771"/>
                    <a:pt x="11303" y="37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0" name="Google Shape;4970;g21c91014dda_0_4965"/>
            <p:cNvSpPr/>
            <p:nvPr/>
          </p:nvSpPr>
          <p:spPr>
            <a:xfrm>
              <a:off x="4098320" y="2305916"/>
              <a:ext cx="73062" cy="77765"/>
            </a:xfrm>
            <a:custGeom>
              <a:avLst/>
              <a:gdLst/>
              <a:ahLst/>
              <a:cxnLst/>
              <a:rect l="l" t="t" r="r" b="b"/>
              <a:pathLst>
                <a:path w="21600" h="20600" extrusionOk="0">
                  <a:moveTo>
                    <a:pt x="21600" y="6200"/>
                  </a:moveTo>
                  <a:cubicBezTo>
                    <a:pt x="21600" y="6200"/>
                    <a:pt x="21600" y="8000"/>
                    <a:pt x="21600" y="8000"/>
                  </a:cubicBezTo>
                  <a:cubicBezTo>
                    <a:pt x="21600" y="9800"/>
                    <a:pt x="19636" y="13400"/>
                    <a:pt x="17673" y="15200"/>
                  </a:cubicBezTo>
                  <a:cubicBezTo>
                    <a:pt x="17673" y="15200"/>
                    <a:pt x="13745" y="18800"/>
                    <a:pt x="13745" y="18800"/>
                  </a:cubicBezTo>
                  <a:cubicBezTo>
                    <a:pt x="13745" y="18800"/>
                    <a:pt x="9818" y="20600"/>
                    <a:pt x="7855" y="20600"/>
                  </a:cubicBezTo>
                  <a:cubicBezTo>
                    <a:pt x="5891" y="20600"/>
                    <a:pt x="3927" y="20600"/>
                    <a:pt x="1964" y="20600"/>
                  </a:cubicBezTo>
                  <a:cubicBezTo>
                    <a:pt x="1964" y="20600"/>
                    <a:pt x="1964" y="18800"/>
                    <a:pt x="0" y="18800"/>
                  </a:cubicBezTo>
                  <a:cubicBezTo>
                    <a:pt x="0" y="17000"/>
                    <a:pt x="0" y="13400"/>
                    <a:pt x="0" y="11600"/>
                  </a:cubicBezTo>
                  <a:cubicBezTo>
                    <a:pt x="1964" y="9800"/>
                    <a:pt x="1964" y="8000"/>
                    <a:pt x="3927" y="6200"/>
                  </a:cubicBezTo>
                  <a:cubicBezTo>
                    <a:pt x="3927" y="6200"/>
                    <a:pt x="5891" y="4400"/>
                    <a:pt x="7855" y="2600"/>
                  </a:cubicBezTo>
                  <a:cubicBezTo>
                    <a:pt x="9818" y="2600"/>
                    <a:pt x="11782" y="800"/>
                    <a:pt x="11782" y="800"/>
                  </a:cubicBezTo>
                  <a:cubicBezTo>
                    <a:pt x="13745" y="-1000"/>
                    <a:pt x="15709" y="800"/>
                    <a:pt x="15709" y="800"/>
                  </a:cubicBezTo>
                  <a:cubicBezTo>
                    <a:pt x="17673" y="800"/>
                    <a:pt x="21600" y="4400"/>
                    <a:pt x="21600" y="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1" name="Google Shape;4971;g21c91014dda_0_4965"/>
            <p:cNvSpPr/>
            <p:nvPr/>
          </p:nvSpPr>
          <p:spPr>
            <a:xfrm>
              <a:off x="4098320" y="2305916"/>
              <a:ext cx="73062" cy="77765"/>
            </a:xfrm>
            <a:custGeom>
              <a:avLst/>
              <a:gdLst/>
              <a:ahLst/>
              <a:cxnLst/>
              <a:rect l="l" t="t" r="r" b="b"/>
              <a:pathLst>
                <a:path w="21600" h="20600" extrusionOk="0">
                  <a:moveTo>
                    <a:pt x="21600" y="6200"/>
                  </a:moveTo>
                  <a:cubicBezTo>
                    <a:pt x="21600" y="6200"/>
                    <a:pt x="21600" y="8000"/>
                    <a:pt x="21600" y="8000"/>
                  </a:cubicBezTo>
                  <a:cubicBezTo>
                    <a:pt x="21600" y="9800"/>
                    <a:pt x="19636" y="13400"/>
                    <a:pt x="17673" y="15200"/>
                  </a:cubicBezTo>
                  <a:cubicBezTo>
                    <a:pt x="17673" y="15200"/>
                    <a:pt x="13745" y="18800"/>
                    <a:pt x="13745" y="18800"/>
                  </a:cubicBezTo>
                  <a:cubicBezTo>
                    <a:pt x="13745" y="18800"/>
                    <a:pt x="9818" y="20600"/>
                    <a:pt x="7855" y="20600"/>
                  </a:cubicBezTo>
                  <a:cubicBezTo>
                    <a:pt x="5891" y="20600"/>
                    <a:pt x="3927" y="20600"/>
                    <a:pt x="1964" y="20600"/>
                  </a:cubicBezTo>
                  <a:cubicBezTo>
                    <a:pt x="1964" y="20600"/>
                    <a:pt x="1964" y="18800"/>
                    <a:pt x="0" y="18800"/>
                  </a:cubicBezTo>
                  <a:cubicBezTo>
                    <a:pt x="0" y="17000"/>
                    <a:pt x="0" y="13400"/>
                    <a:pt x="0" y="11600"/>
                  </a:cubicBezTo>
                  <a:cubicBezTo>
                    <a:pt x="1964" y="9800"/>
                    <a:pt x="1964" y="8000"/>
                    <a:pt x="3927" y="6200"/>
                  </a:cubicBezTo>
                  <a:cubicBezTo>
                    <a:pt x="3927" y="6200"/>
                    <a:pt x="5891" y="4400"/>
                    <a:pt x="7855" y="2600"/>
                  </a:cubicBezTo>
                  <a:cubicBezTo>
                    <a:pt x="9818" y="2600"/>
                    <a:pt x="11782" y="800"/>
                    <a:pt x="11782" y="800"/>
                  </a:cubicBezTo>
                  <a:cubicBezTo>
                    <a:pt x="13745" y="-1000"/>
                    <a:pt x="15709" y="800"/>
                    <a:pt x="15709" y="800"/>
                  </a:cubicBezTo>
                  <a:cubicBezTo>
                    <a:pt x="17673" y="800"/>
                    <a:pt x="21600" y="4400"/>
                    <a:pt x="21600" y="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2" name="Google Shape;4972;g21c91014dda_0_4965"/>
            <p:cNvSpPr/>
            <p:nvPr/>
          </p:nvSpPr>
          <p:spPr>
            <a:xfrm>
              <a:off x="3499594" y="1124368"/>
              <a:ext cx="238950" cy="1321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8640"/>
                  </a:moveTo>
                  <a:cubicBezTo>
                    <a:pt x="21600" y="9720"/>
                    <a:pt x="21600" y="9720"/>
                    <a:pt x="21600" y="10800"/>
                  </a:cubicBezTo>
                  <a:cubicBezTo>
                    <a:pt x="21600" y="11880"/>
                    <a:pt x="20400" y="14040"/>
                    <a:pt x="20400" y="15120"/>
                  </a:cubicBezTo>
                  <a:cubicBezTo>
                    <a:pt x="20400" y="16200"/>
                    <a:pt x="19800" y="17280"/>
                    <a:pt x="19800" y="17280"/>
                  </a:cubicBezTo>
                  <a:cubicBezTo>
                    <a:pt x="19200" y="18360"/>
                    <a:pt x="18600" y="19440"/>
                    <a:pt x="18600" y="20520"/>
                  </a:cubicBezTo>
                  <a:cubicBezTo>
                    <a:pt x="18000" y="20520"/>
                    <a:pt x="17400" y="19440"/>
                    <a:pt x="17400" y="19440"/>
                  </a:cubicBezTo>
                  <a:cubicBezTo>
                    <a:pt x="16800" y="19440"/>
                    <a:pt x="15600" y="19440"/>
                    <a:pt x="15000" y="19440"/>
                  </a:cubicBezTo>
                  <a:cubicBezTo>
                    <a:pt x="15000" y="19440"/>
                    <a:pt x="13800" y="19440"/>
                    <a:pt x="13800" y="19440"/>
                  </a:cubicBezTo>
                  <a:cubicBezTo>
                    <a:pt x="12600" y="19440"/>
                    <a:pt x="11400" y="21600"/>
                    <a:pt x="10800" y="21600"/>
                  </a:cubicBezTo>
                  <a:cubicBezTo>
                    <a:pt x="10200" y="21600"/>
                    <a:pt x="9000" y="21600"/>
                    <a:pt x="8400" y="21600"/>
                  </a:cubicBezTo>
                  <a:cubicBezTo>
                    <a:pt x="7800" y="21600"/>
                    <a:pt x="7200" y="21600"/>
                    <a:pt x="6600" y="20520"/>
                  </a:cubicBezTo>
                  <a:cubicBezTo>
                    <a:pt x="6600" y="20520"/>
                    <a:pt x="5400" y="20520"/>
                    <a:pt x="5400" y="19440"/>
                  </a:cubicBezTo>
                  <a:cubicBezTo>
                    <a:pt x="4800" y="19440"/>
                    <a:pt x="4800" y="17280"/>
                    <a:pt x="4800" y="17280"/>
                  </a:cubicBezTo>
                  <a:cubicBezTo>
                    <a:pt x="4800" y="17280"/>
                    <a:pt x="4800" y="16200"/>
                    <a:pt x="4800" y="16200"/>
                  </a:cubicBezTo>
                  <a:cubicBezTo>
                    <a:pt x="5400" y="16200"/>
                    <a:pt x="6600" y="14040"/>
                    <a:pt x="6600" y="12960"/>
                  </a:cubicBezTo>
                  <a:cubicBezTo>
                    <a:pt x="6600" y="11880"/>
                    <a:pt x="4800" y="9720"/>
                    <a:pt x="4200" y="9720"/>
                  </a:cubicBezTo>
                  <a:cubicBezTo>
                    <a:pt x="3600" y="8640"/>
                    <a:pt x="2400" y="7560"/>
                    <a:pt x="1800" y="6480"/>
                  </a:cubicBezTo>
                  <a:cubicBezTo>
                    <a:pt x="1800" y="6480"/>
                    <a:pt x="600" y="6480"/>
                    <a:pt x="0" y="5400"/>
                  </a:cubicBezTo>
                  <a:cubicBezTo>
                    <a:pt x="0" y="4320"/>
                    <a:pt x="1800" y="2160"/>
                    <a:pt x="2400" y="1080"/>
                  </a:cubicBezTo>
                  <a:cubicBezTo>
                    <a:pt x="3000" y="0"/>
                    <a:pt x="3600" y="0"/>
                    <a:pt x="4200" y="0"/>
                  </a:cubicBezTo>
                  <a:cubicBezTo>
                    <a:pt x="4800" y="1080"/>
                    <a:pt x="5400" y="2160"/>
                    <a:pt x="6000" y="2160"/>
                  </a:cubicBezTo>
                  <a:cubicBezTo>
                    <a:pt x="6600" y="3240"/>
                    <a:pt x="7800" y="5400"/>
                    <a:pt x="8400" y="6480"/>
                  </a:cubicBezTo>
                  <a:cubicBezTo>
                    <a:pt x="9000" y="7560"/>
                    <a:pt x="9000" y="9720"/>
                    <a:pt x="10800" y="9720"/>
                  </a:cubicBezTo>
                  <a:cubicBezTo>
                    <a:pt x="12000" y="9720"/>
                    <a:pt x="14400" y="9720"/>
                    <a:pt x="15600" y="7560"/>
                  </a:cubicBezTo>
                  <a:cubicBezTo>
                    <a:pt x="16200" y="6480"/>
                    <a:pt x="17400" y="3240"/>
                    <a:pt x="17400" y="3240"/>
                  </a:cubicBezTo>
                  <a:cubicBezTo>
                    <a:pt x="17400" y="3240"/>
                    <a:pt x="19200" y="3240"/>
                    <a:pt x="19200" y="3240"/>
                  </a:cubicBezTo>
                  <a:cubicBezTo>
                    <a:pt x="20400" y="4320"/>
                    <a:pt x="21000" y="4320"/>
                    <a:pt x="21600" y="5400"/>
                  </a:cubicBezTo>
                  <a:cubicBezTo>
                    <a:pt x="21600" y="6480"/>
                    <a:pt x="21600" y="756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3" name="Google Shape;4973;g21c91014dda_0_4965"/>
            <p:cNvSpPr/>
            <p:nvPr/>
          </p:nvSpPr>
          <p:spPr>
            <a:xfrm>
              <a:off x="3499594" y="1124368"/>
              <a:ext cx="238950" cy="1321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8640"/>
                  </a:moveTo>
                  <a:cubicBezTo>
                    <a:pt x="21600" y="9720"/>
                    <a:pt x="21600" y="9720"/>
                    <a:pt x="21600" y="10800"/>
                  </a:cubicBezTo>
                  <a:cubicBezTo>
                    <a:pt x="21600" y="11880"/>
                    <a:pt x="20400" y="14040"/>
                    <a:pt x="20400" y="15120"/>
                  </a:cubicBezTo>
                  <a:cubicBezTo>
                    <a:pt x="20400" y="16200"/>
                    <a:pt x="19800" y="17280"/>
                    <a:pt x="19800" y="17280"/>
                  </a:cubicBezTo>
                  <a:cubicBezTo>
                    <a:pt x="19200" y="18360"/>
                    <a:pt x="18600" y="19440"/>
                    <a:pt x="18600" y="20520"/>
                  </a:cubicBezTo>
                  <a:cubicBezTo>
                    <a:pt x="18000" y="20520"/>
                    <a:pt x="17400" y="19440"/>
                    <a:pt x="17400" y="19440"/>
                  </a:cubicBezTo>
                  <a:cubicBezTo>
                    <a:pt x="16800" y="19440"/>
                    <a:pt x="15600" y="19440"/>
                    <a:pt x="15000" y="19440"/>
                  </a:cubicBezTo>
                  <a:cubicBezTo>
                    <a:pt x="15000" y="19440"/>
                    <a:pt x="13800" y="19440"/>
                    <a:pt x="13800" y="19440"/>
                  </a:cubicBezTo>
                  <a:cubicBezTo>
                    <a:pt x="12600" y="19440"/>
                    <a:pt x="11400" y="21600"/>
                    <a:pt x="10800" y="21600"/>
                  </a:cubicBezTo>
                  <a:cubicBezTo>
                    <a:pt x="10200" y="21600"/>
                    <a:pt x="9000" y="21600"/>
                    <a:pt x="8400" y="21600"/>
                  </a:cubicBezTo>
                  <a:cubicBezTo>
                    <a:pt x="7800" y="21600"/>
                    <a:pt x="7200" y="21600"/>
                    <a:pt x="6600" y="20520"/>
                  </a:cubicBezTo>
                  <a:cubicBezTo>
                    <a:pt x="6600" y="20520"/>
                    <a:pt x="5400" y="20520"/>
                    <a:pt x="5400" y="19440"/>
                  </a:cubicBezTo>
                  <a:cubicBezTo>
                    <a:pt x="4800" y="19440"/>
                    <a:pt x="4800" y="17280"/>
                    <a:pt x="4800" y="17280"/>
                  </a:cubicBezTo>
                  <a:cubicBezTo>
                    <a:pt x="4800" y="17280"/>
                    <a:pt x="4800" y="16200"/>
                    <a:pt x="4800" y="16200"/>
                  </a:cubicBezTo>
                  <a:cubicBezTo>
                    <a:pt x="5400" y="16200"/>
                    <a:pt x="6600" y="14040"/>
                    <a:pt x="6600" y="12960"/>
                  </a:cubicBezTo>
                  <a:cubicBezTo>
                    <a:pt x="6600" y="11880"/>
                    <a:pt x="4800" y="9720"/>
                    <a:pt x="4200" y="9720"/>
                  </a:cubicBezTo>
                  <a:cubicBezTo>
                    <a:pt x="3600" y="8640"/>
                    <a:pt x="2400" y="7560"/>
                    <a:pt x="1800" y="6480"/>
                  </a:cubicBezTo>
                  <a:cubicBezTo>
                    <a:pt x="1800" y="6480"/>
                    <a:pt x="600" y="6480"/>
                    <a:pt x="0" y="5400"/>
                  </a:cubicBezTo>
                  <a:cubicBezTo>
                    <a:pt x="0" y="4320"/>
                    <a:pt x="1800" y="2160"/>
                    <a:pt x="2400" y="1080"/>
                  </a:cubicBezTo>
                  <a:cubicBezTo>
                    <a:pt x="3000" y="0"/>
                    <a:pt x="3600" y="0"/>
                    <a:pt x="4200" y="0"/>
                  </a:cubicBezTo>
                  <a:cubicBezTo>
                    <a:pt x="4800" y="1080"/>
                    <a:pt x="5400" y="2160"/>
                    <a:pt x="6000" y="2160"/>
                  </a:cubicBezTo>
                  <a:cubicBezTo>
                    <a:pt x="6600" y="3240"/>
                    <a:pt x="7800" y="5400"/>
                    <a:pt x="8400" y="6480"/>
                  </a:cubicBezTo>
                  <a:cubicBezTo>
                    <a:pt x="9000" y="7560"/>
                    <a:pt x="9000" y="9720"/>
                    <a:pt x="10800" y="9720"/>
                  </a:cubicBezTo>
                  <a:cubicBezTo>
                    <a:pt x="12000" y="9720"/>
                    <a:pt x="14400" y="9720"/>
                    <a:pt x="15600" y="7560"/>
                  </a:cubicBezTo>
                  <a:cubicBezTo>
                    <a:pt x="16200" y="6480"/>
                    <a:pt x="17400" y="3240"/>
                    <a:pt x="17400" y="3240"/>
                  </a:cubicBezTo>
                  <a:cubicBezTo>
                    <a:pt x="17400" y="3240"/>
                    <a:pt x="19200" y="3240"/>
                    <a:pt x="19200" y="3240"/>
                  </a:cubicBezTo>
                  <a:cubicBezTo>
                    <a:pt x="20400" y="4320"/>
                    <a:pt x="21000" y="4320"/>
                    <a:pt x="21600" y="5400"/>
                  </a:cubicBezTo>
                  <a:cubicBezTo>
                    <a:pt x="21600" y="6480"/>
                    <a:pt x="21600" y="756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4" name="Google Shape;4974;g21c91014dda_0_4965"/>
            <p:cNvSpPr/>
            <p:nvPr/>
          </p:nvSpPr>
          <p:spPr>
            <a:xfrm>
              <a:off x="3406832" y="1304266"/>
              <a:ext cx="205200" cy="1461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764"/>
                  </a:moveTo>
                  <a:cubicBezTo>
                    <a:pt x="21600" y="13745"/>
                    <a:pt x="20903" y="15709"/>
                    <a:pt x="20903" y="16691"/>
                  </a:cubicBezTo>
                  <a:cubicBezTo>
                    <a:pt x="20903" y="17673"/>
                    <a:pt x="20206" y="19636"/>
                    <a:pt x="20206" y="19636"/>
                  </a:cubicBezTo>
                  <a:cubicBezTo>
                    <a:pt x="20206" y="19636"/>
                    <a:pt x="19510" y="20618"/>
                    <a:pt x="18813" y="20618"/>
                  </a:cubicBezTo>
                  <a:cubicBezTo>
                    <a:pt x="18116" y="21600"/>
                    <a:pt x="17419" y="21600"/>
                    <a:pt x="16723" y="21600"/>
                  </a:cubicBezTo>
                  <a:cubicBezTo>
                    <a:pt x="15329" y="21600"/>
                    <a:pt x="13935" y="19636"/>
                    <a:pt x="13239" y="19636"/>
                  </a:cubicBezTo>
                  <a:cubicBezTo>
                    <a:pt x="12542" y="18655"/>
                    <a:pt x="9755" y="18655"/>
                    <a:pt x="9058" y="17673"/>
                  </a:cubicBezTo>
                  <a:cubicBezTo>
                    <a:pt x="6968" y="17673"/>
                    <a:pt x="1394" y="16691"/>
                    <a:pt x="1394" y="16691"/>
                  </a:cubicBezTo>
                  <a:cubicBezTo>
                    <a:pt x="1394" y="16691"/>
                    <a:pt x="697" y="9818"/>
                    <a:pt x="697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697" y="6873"/>
                    <a:pt x="3484" y="5891"/>
                    <a:pt x="4877" y="4909"/>
                  </a:cubicBezTo>
                  <a:cubicBezTo>
                    <a:pt x="5574" y="3927"/>
                    <a:pt x="9058" y="0"/>
                    <a:pt x="9058" y="0"/>
                  </a:cubicBezTo>
                  <a:cubicBezTo>
                    <a:pt x="9058" y="0"/>
                    <a:pt x="9755" y="982"/>
                    <a:pt x="10452" y="982"/>
                  </a:cubicBezTo>
                  <a:cubicBezTo>
                    <a:pt x="11148" y="982"/>
                    <a:pt x="11845" y="0"/>
                    <a:pt x="12542" y="0"/>
                  </a:cubicBezTo>
                  <a:cubicBezTo>
                    <a:pt x="13239" y="0"/>
                    <a:pt x="13239" y="982"/>
                    <a:pt x="13239" y="1964"/>
                  </a:cubicBezTo>
                  <a:cubicBezTo>
                    <a:pt x="14632" y="1964"/>
                    <a:pt x="16026" y="3927"/>
                    <a:pt x="16723" y="4909"/>
                  </a:cubicBezTo>
                  <a:cubicBezTo>
                    <a:pt x="17419" y="5891"/>
                    <a:pt x="19510" y="7855"/>
                    <a:pt x="19510" y="8836"/>
                  </a:cubicBezTo>
                  <a:cubicBezTo>
                    <a:pt x="20206" y="9818"/>
                    <a:pt x="20903" y="11782"/>
                    <a:pt x="21600" y="12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5" name="Google Shape;4975;g21c91014dda_0_4965"/>
            <p:cNvSpPr/>
            <p:nvPr/>
          </p:nvSpPr>
          <p:spPr>
            <a:xfrm>
              <a:off x="3406832" y="1304266"/>
              <a:ext cx="205200" cy="1461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764"/>
                  </a:moveTo>
                  <a:cubicBezTo>
                    <a:pt x="21600" y="13745"/>
                    <a:pt x="20903" y="15709"/>
                    <a:pt x="20903" y="16691"/>
                  </a:cubicBezTo>
                  <a:cubicBezTo>
                    <a:pt x="20903" y="17673"/>
                    <a:pt x="20206" y="19636"/>
                    <a:pt x="20206" y="19636"/>
                  </a:cubicBezTo>
                  <a:cubicBezTo>
                    <a:pt x="20206" y="19636"/>
                    <a:pt x="19510" y="20618"/>
                    <a:pt x="18813" y="20618"/>
                  </a:cubicBezTo>
                  <a:cubicBezTo>
                    <a:pt x="18116" y="21600"/>
                    <a:pt x="17419" y="21600"/>
                    <a:pt x="16723" y="21600"/>
                  </a:cubicBezTo>
                  <a:cubicBezTo>
                    <a:pt x="15329" y="21600"/>
                    <a:pt x="13935" y="19636"/>
                    <a:pt x="13239" y="19636"/>
                  </a:cubicBezTo>
                  <a:cubicBezTo>
                    <a:pt x="12542" y="18655"/>
                    <a:pt x="9755" y="18655"/>
                    <a:pt x="9058" y="17673"/>
                  </a:cubicBezTo>
                  <a:cubicBezTo>
                    <a:pt x="6968" y="17673"/>
                    <a:pt x="1394" y="16691"/>
                    <a:pt x="1394" y="16691"/>
                  </a:cubicBezTo>
                  <a:cubicBezTo>
                    <a:pt x="1394" y="16691"/>
                    <a:pt x="697" y="9818"/>
                    <a:pt x="697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697" y="6873"/>
                    <a:pt x="3484" y="5891"/>
                    <a:pt x="4877" y="4909"/>
                  </a:cubicBezTo>
                  <a:cubicBezTo>
                    <a:pt x="5574" y="3927"/>
                    <a:pt x="9058" y="0"/>
                    <a:pt x="9058" y="0"/>
                  </a:cubicBezTo>
                  <a:cubicBezTo>
                    <a:pt x="9058" y="0"/>
                    <a:pt x="9755" y="982"/>
                    <a:pt x="10452" y="982"/>
                  </a:cubicBezTo>
                  <a:cubicBezTo>
                    <a:pt x="11148" y="982"/>
                    <a:pt x="11845" y="0"/>
                    <a:pt x="12542" y="0"/>
                  </a:cubicBezTo>
                  <a:cubicBezTo>
                    <a:pt x="13239" y="0"/>
                    <a:pt x="13239" y="982"/>
                    <a:pt x="13239" y="1964"/>
                  </a:cubicBezTo>
                  <a:cubicBezTo>
                    <a:pt x="14632" y="1964"/>
                    <a:pt x="16026" y="3927"/>
                    <a:pt x="16723" y="4909"/>
                  </a:cubicBezTo>
                  <a:cubicBezTo>
                    <a:pt x="17419" y="5891"/>
                    <a:pt x="19510" y="7855"/>
                    <a:pt x="19510" y="8836"/>
                  </a:cubicBezTo>
                  <a:cubicBezTo>
                    <a:pt x="20206" y="9818"/>
                    <a:pt x="20903" y="11782"/>
                    <a:pt x="21600" y="12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6" name="Google Shape;4976;g21c91014dda_0_4965"/>
            <p:cNvSpPr/>
            <p:nvPr/>
          </p:nvSpPr>
          <p:spPr>
            <a:xfrm>
              <a:off x="3321676" y="1149666"/>
              <a:ext cx="1649950" cy="1444824"/>
            </a:xfrm>
            <a:custGeom>
              <a:avLst/>
              <a:gdLst/>
              <a:ahLst/>
              <a:cxnLst/>
              <a:rect l="l" t="t" r="r" b="b"/>
              <a:pathLst>
                <a:path w="21453" h="21600" extrusionOk="0">
                  <a:moveTo>
                    <a:pt x="6986" y="9058"/>
                  </a:moveTo>
                  <a:cubicBezTo>
                    <a:pt x="6986" y="9058"/>
                    <a:pt x="7072" y="8759"/>
                    <a:pt x="7072" y="8660"/>
                  </a:cubicBezTo>
                  <a:cubicBezTo>
                    <a:pt x="6899" y="8461"/>
                    <a:pt x="6295" y="8859"/>
                    <a:pt x="6122" y="8660"/>
                  </a:cubicBezTo>
                  <a:cubicBezTo>
                    <a:pt x="6035" y="8660"/>
                    <a:pt x="6035" y="8461"/>
                    <a:pt x="6035" y="8461"/>
                  </a:cubicBezTo>
                  <a:cubicBezTo>
                    <a:pt x="5949" y="8262"/>
                    <a:pt x="5776" y="7963"/>
                    <a:pt x="5776" y="7864"/>
                  </a:cubicBezTo>
                  <a:cubicBezTo>
                    <a:pt x="5776" y="7665"/>
                    <a:pt x="5690" y="7465"/>
                    <a:pt x="5690" y="7366"/>
                  </a:cubicBezTo>
                  <a:cubicBezTo>
                    <a:pt x="5690" y="7167"/>
                    <a:pt x="5863" y="6769"/>
                    <a:pt x="5690" y="6669"/>
                  </a:cubicBezTo>
                  <a:cubicBezTo>
                    <a:pt x="5603" y="6470"/>
                    <a:pt x="5258" y="6570"/>
                    <a:pt x="5171" y="6570"/>
                  </a:cubicBezTo>
                  <a:cubicBezTo>
                    <a:pt x="4912" y="6570"/>
                    <a:pt x="4567" y="6769"/>
                    <a:pt x="4394" y="6769"/>
                  </a:cubicBezTo>
                  <a:cubicBezTo>
                    <a:pt x="4135" y="6769"/>
                    <a:pt x="3616" y="6669"/>
                    <a:pt x="3530" y="6570"/>
                  </a:cubicBezTo>
                  <a:cubicBezTo>
                    <a:pt x="3357" y="6371"/>
                    <a:pt x="3098" y="5773"/>
                    <a:pt x="3098" y="5773"/>
                  </a:cubicBezTo>
                  <a:cubicBezTo>
                    <a:pt x="3098" y="5773"/>
                    <a:pt x="3098" y="5574"/>
                    <a:pt x="3098" y="5574"/>
                  </a:cubicBezTo>
                  <a:cubicBezTo>
                    <a:pt x="3098" y="5475"/>
                    <a:pt x="3184" y="5276"/>
                    <a:pt x="3271" y="5176"/>
                  </a:cubicBezTo>
                  <a:cubicBezTo>
                    <a:pt x="3271" y="5176"/>
                    <a:pt x="3357" y="5076"/>
                    <a:pt x="3443" y="5076"/>
                  </a:cubicBezTo>
                  <a:cubicBezTo>
                    <a:pt x="3616" y="4977"/>
                    <a:pt x="3789" y="4977"/>
                    <a:pt x="3875" y="4977"/>
                  </a:cubicBezTo>
                  <a:cubicBezTo>
                    <a:pt x="4048" y="4977"/>
                    <a:pt x="4307" y="4977"/>
                    <a:pt x="4394" y="5076"/>
                  </a:cubicBezTo>
                  <a:cubicBezTo>
                    <a:pt x="4480" y="5076"/>
                    <a:pt x="4394" y="5276"/>
                    <a:pt x="4480" y="5375"/>
                  </a:cubicBezTo>
                  <a:cubicBezTo>
                    <a:pt x="4567" y="5475"/>
                    <a:pt x="4826" y="5773"/>
                    <a:pt x="4912" y="5773"/>
                  </a:cubicBezTo>
                  <a:cubicBezTo>
                    <a:pt x="5085" y="5773"/>
                    <a:pt x="5171" y="5475"/>
                    <a:pt x="5344" y="5375"/>
                  </a:cubicBezTo>
                  <a:cubicBezTo>
                    <a:pt x="5431" y="5276"/>
                    <a:pt x="5690" y="5276"/>
                    <a:pt x="5776" y="5176"/>
                  </a:cubicBezTo>
                  <a:cubicBezTo>
                    <a:pt x="5863" y="5176"/>
                    <a:pt x="5863" y="4977"/>
                    <a:pt x="5863" y="4877"/>
                  </a:cubicBezTo>
                  <a:cubicBezTo>
                    <a:pt x="5949" y="4778"/>
                    <a:pt x="5949" y="4479"/>
                    <a:pt x="6122" y="4380"/>
                  </a:cubicBezTo>
                  <a:cubicBezTo>
                    <a:pt x="6295" y="4181"/>
                    <a:pt x="6899" y="4380"/>
                    <a:pt x="7159" y="4181"/>
                  </a:cubicBezTo>
                  <a:cubicBezTo>
                    <a:pt x="7245" y="4081"/>
                    <a:pt x="7245" y="3683"/>
                    <a:pt x="7245" y="3583"/>
                  </a:cubicBezTo>
                  <a:cubicBezTo>
                    <a:pt x="7504" y="3384"/>
                    <a:pt x="8109" y="3683"/>
                    <a:pt x="8368" y="3484"/>
                  </a:cubicBezTo>
                  <a:cubicBezTo>
                    <a:pt x="8368" y="3384"/>
                    <a:pt x="8368" y="3086"/>
                    <a:pt x="8368" y="2986"/>
                  </a:cubicBezTo>
                  <a:cubicBezTo>
                    <a:pt x="8368" y="2887"/>
                    <a:pt x="8541" y="2688"/>
                    <a:pt x="8627" y="2488"/>
                  </a:cubicBezTo>
                  <a:cubicBezTo>
                    <a:pt x="8627" y="2389"/>
                    <a:pt x="8800" y="2090"/>
                    <a:pt x="8800" y="1891"/>
                  </a:cubicBezTo>
                  <a:cubicBezTo>
                    <a:pt x="8800" y="1792"/>
                    <a:pt x="8714" y="1593"/>
                    <a:pt x="8714" y="1493"/>
                  </a:cubicBezTo>
                  <a:cubicBezTo>
                    <a:pt x="8627" y="1394"/>
                    <a:pt x="8368" y="1194"/>
                    <a:pt x="8368" y="1095"/>
                  </a:cubicBezTo>
                  <a:cubicBezTo>
                    <a:pt x="8368" y="896"/>
                    <a:pt x="8368" y="597"/>
                    <a:pt x="8368" y="498"/>
                  </a:cubicBezTo>
                  <a:cubicBezTo>
                    <a:pt x="8541" y="299"/>
                    <a:pt x="8887" y="498"/>
                    <a:pt x="9059" y="498"/>
                  </a:cubicBezTo>
                  <a:cubicBezTo>
                    <a:pt x="9146" y="398"/>
                    <a:pt x="9405" y="498"/>
                    <a:pt x="9405" y="398"/>
                  </a:cubicBezTo>
                  <a:cubicBezTo>
                    <a:pt x="9578" y="398"/>
                    <a:pt x="9664" y="100"/>
                    <a:pt x="9751" y="0"/>
                  </a:cubicBezTo>
                  <a:cubicBezTo>
                    <a:pt x="9837" y="0"/>
                    <a:pt x="9923" y="100"/>
                    <a:pt x="9923" y="100"/>
                  </a:cubicBezTo>
                  <a:cubicBezTo>
                    <a:pt x="10010" y="199"/>
                    <a:pt x="10096" y="498"/>
                    <a:pt x="10183" y="597"/>
                  </a:cubicBezTo>
                  <a:cubicBezTo>
                    <a:pt x="10355" y="697"/>
                    <a:pt x="10701" y="697"/>
                    <a:pt x="10787" y="697"/>
                  </a:cubicBezTo>
                  <a:cubicBezTo>
                    <a:pt x="10960" y="697"/>
                    <a:pt x="11133" y="597"/>
                    <a:pt x="11306" y="697"/>
                  </a:cubicBezTo>
                  <a:cubicBezTo>
                    <a:pt x="11392" y="697"/>
                    <a:pt x="11651" y="796"/>
                    <a:pt x="11651" y="796"/>
                  </a:cubicBezTo>
                  <a:cubicBezTo>
                    <a:pt x="11651" y="896"/>
                    <a:pt x="11651" y="995"/>
                    <a:pt x="11565" y="1095"/>
                  </a:cubicBezTo>
                  <a:cubicBezTo>
                    <a:pt x="11565" y="1194"/>
                    <a:pt x="11392" y="1593"/>
                    <a:pt x="11306" y="1792"/>
                  </a:cubicBezTo>
                  <a:cubicBezTo>
                    <a:pt x="11219" y="1891"/>
                    <a:pt x="11133" y="2090"/>
                    <a:pt x="11047" y="2090"/>
                  </a:cubicBezTo>
                  <a:cubicBezTo>
                    <a:pt x="10960" y="2190"/>
                    <a:pt x="10787" y="2389"/>
                    <a:pt x="10701" y="2588"/>
                  </a:cubicBezTo>
                  <a:cubicBezTo>
                    <a:pt x="10615" y="2688"/>
                    <a:pt x="10615" y="2887"/>
                    <a:pt x="10615" y="2986"/>
                  </a:cubicBezTo>
                  <a:cubicBezTo>
                    <a:pt x="10615" y="3185"/>
                    <a:pt x="10615" y="3484"/>
                    <a:pt x="10615" y="3683"/>
                  </a:cubicBezTo>
                  <a:cubicBezTo>
                    <a:pt x="10528" y="3782"/>
                    <a:pt x="10528" y="3982"/>
                    <a:pt x="10442" y="4081"/>
                  </a:cubicBezTo>
                  <a:cubicBezTo>
                    <a:pt x="10442" y="4181"/>
                    <a:pt x="10269" y="4280"/>
                    <a:pt x="10183" y="4280"/>
                  </a:cubicBezTo>
                  <a:cubicBezTo>
                    <a:pt x="10096" y="4280"/>
                    <a:pt x="9923" y="4380"/>
                    <a:pt x="9923" y="4380"/>
                  </a:cubicBezTo>
                  <a:cubicBezTo>
                    <a:pt x="9664" y="4479"/>
                    <a:pt x="9319" y="4280"/>
                    <a:pt x="9146" y="4479"/>
                  </a:cubicBezTo>
                  <a:cubicBezTo>
                    <a:pt x="9059" y="4579"/>
                    <a:pt x="9146" y="5076"/>
                    <a:pt x="9232" y="5276"/>
                  </a:cubicBezTo>
                  <a:cubicBezTo>
                    <a:pt x="9232" y="5475"/>
                    <a:pt x="9232" y="5773"/>
                    <a:pt x="9319" y="5873"/>
                  </a:cubicBezTo>
                  <a:cubicBezTo>
                    <a:pt x="9319" y="6072"/>
                    <a:pt x="9319" y="6371"/>
                    <a:pt x="9405" y="6570"/>
                  </a:cubicBezTo>
                  <a:cubicBezTo>
                    <a:pt x="9491" y="6669"/>
                    <a:pt x="9837" y="6570"/>
                    <a:pt x="9923" y="6570"/>
                  </a:cubicBezTo>
                  <a:cubicBezTo>
                    <a:pt x="10096" y="6470"/>
                    <a:pt x="10528" y="6470"/>
                    <a:pt x="10701" y="6470"/>
                  </a:cubicBezTo>
                  <a:cubicBezTo>
                    <a:pt x="10960" y="6470"/>
                    <a:pt x="11392" y="6271"/>
                    <a:pt x="11565" y="6371"/>
                  </a:cubicBezTo>
                  <a:cubicBezTo>
                    <a:pt x="11651" y="6371"/>
                    <a:pt x="11824" y="6470"/>
                    <a:pt x="11911" y="6570"/>
                  </a:cubicBezTo>
                  <a:cubicBezTo>
                    <a:pt x="11911" y="6669"/>
                    <a:pt x="11997" y="6868"/>
                    <a:pt x="11997" y="6968"/>
                  </a:cubicBezTo>
                  <a:cubicBezTo>
                    <a:pt x="12083" y="7067"/>
                    <a:pt x="12170" y="7266"/>
                    <a:pt x="12256" y="7366"/>
                  </a:cubicBezTo>
                  <a:cubicBezTo>
                    <a:pt x="12343" y="7465"/>
                    <a:pt x="12515" y="7565"/>
                    <a:pt x="12602" y="7665"/>
                  </a:cubicBezTo>
                  <a:cubicBezTo>
                    <a:pt x="12602" y="7665"/>
                    <a:pt x="12775" y="7864"/>
                    <a:pt x="12861" y="7864"/>
                  </a:cubicBezTo>
                  <a:cubicBezTo>
                    <a:pt x="12947" y="7963"/>
                    <a:pt x="13120" y="8063"/>
                    <a:pt x="13207" y="8063"/>
                  </a:cubicBezTo>
                  <a:cubicBezTo>
                    <a:pt x="13293" y="8162"/>
                    <a:pt x="13466" y="8162"/>
                    <a:pt x="13552" y="8162"/>
                  </a:cubicBezTo>
                  <a:cubicBezTo>
                    <a:pt x="13639" y="8162"/>
                    <a:pt x="13811" y="8162"/>
                    <a:pt x="13898" y="8063"/>
                  </a:cubicBezTo>
                  <a:cubicBezTo>
                    <a:pt x="13898" y="8063"/>
                    <a:pt x="13898" y="7864"/>
                    <a:pt x="13898" y="7764"/>
                  </a:cubicBezTo>
                  <a:cubicBezTo>
                    <a:pt x="13898" y="7565"/>
                    <a:pt x="13898" y="7465"/>
                    <a:pt x="13898" y="7366"/>
                  </a:cubicBezTo>
                  <a:cubicBezTo>
                    <a:pt x="13984" y="7167"/>
                    <a:pt x="14243" y="7067"/>
                    <a:pt x="14330" y="6968"/>
                  </a:cubicBezTo>
                  <a:cubicBezTo>
                    <a:pt x="14503" y="6868"/>
                    <a:pt x="14848" y="6769"/>
                    <a:pt x="15021" y="6669"/>
                  </a:cubicBezTo>
                  <a:cubicBezTo>
                    <a:pt x="15194" y="6570"/>
                    <a:pt x="15367" y="6470"/>
                    <a:pt x="15539" y="6371"/>
                  </a:cubicBezTo>
                  <a:cubicBezTo>
                    <a:pt x="15626" y="6371"/>
                    <a:pt x="15799" y="6171"/>
                    <a:pt x="15971" y="6072"/>
                  </a:cubicBezTo>
                  <a:cubicBezTo>
                    <a:pt x="16058" y="5972"/>
                    <a:pt x="16317" y="5674"/>
                    <a:pt x="16490" y="5574"/>
                  </a:cubicBezTo>
                  <a:cubicBezTo>
                    <a:pt x="16576" y="5375"/>
                    <a:pt x="16749" y="5076"/>
                    <a:pt x="16835" y="4977"/>
                  </a:cubicBezTo>
                  <a:cubicBezTo>
                    <a:pt x="16922" y="4977"/>
                    <a:pt x="17095" y="4877"/>
                    <a:pt x="17267" y="4877"/>
                  </a:cubicBezTo>
                  <a:cubicBezTo>
                    <a:pt x="17354" y="4877"/>
                    <a:pt x="17699" y="5076"/>
                    <a:pt x="17872" y="4977"/>
                  </a:cubicBezTo>
                  <a:cubicBezTo>
                    <a:pt x="17959" y="4977"/>
                    <a:pt x="18218" y="4778"/>
                    <a:pt x="18304" y="4678"/>
                  </a:cubicBezTo>
                  <a:cubicBezTo>
                    <a:pt x="18477" y="4579"/>
                    <a:pt x="18823" y="4479"/>
                    <a:pt x="18909" y="4280"/>
                  </a:cubicBezTo>
                  <a:cubicBezTo>
                    <a:pt x="18909" y="4181"/>
                    <a:pt x="18995" y="3882"/>
                    <a:pt x="18909" y="3782"/>
                  </a:cubicBezTo>
                  <a:cubicBezTo>
                    <a:pt x="18909" y="3782"/>
                    <a:pt x="18823" y="3583"/>
                    <a:pt x="18736" y="3484"/>
                  </a:cubicBezTo>
                  <a:cubicBezTo>
                    <a:pt x="18736" y="3384"/>
                    <a:pt x="18563" y="3285"/>
                    <a:pt x="18563" y="3185"/>
                  </a:cubicBezTo>
                  <a:cubicBezTo>
                    <a:pt x="18477" y="3086"/>
                    <a:pt x="18563" y="2787"/>
                    <a:pt x="18563" y="2688"/>
                  </a:cubicBezTo>
                  <a:cubicBezTo>
                    <a:pt x="18650" y="2588"/>
                    <a:pt x="18736" y="2389"/>
                    <a:pt x="18736" y="2289"/>
                  </a:cubicBezTo>
                  <a:cubicBezTo>
                    <a:pt x="18823" y="2190"/>
                    <a:pt x="18909" y="1991"/>
                    <a:pt x="18909" y="1991"/>
                  </a:cubicBezTo>
                  <a:cubicBezTo>
                    <a:pt x="18909" y="1991"/>
                    <a:pt x="18909" y="1991"/>
                    <a:pt x="18995" y="1991"/>
                  </a:cubicBezTo>
                  <a:cubicBezTo>
                    <a:pt x="19082" y="1991"/>
                    <a:pt x="19255" y="1991"/>
                    <a:pt x="19341" y="1991"/>
                  </a:cubicBezTo>
                  <a:cubicBezTo>
                    <a:pt x="19341" y="2090"/>
                    <a:pt x="19341" y="2190"/>
                    <a:pt x="19341" y="2289"/>
                  </a:cubicBezTo>
                  <a:cubicBezTo>
                    <a:pt x="19341" y="2389"/>
                    <a:pt x="19341" y="2588"/>
                    <a:pt x="19427" y="2688"/>
                  </a:cubicBezTo>
                  <a:cubicBezTo>
                    <a:pt x="19427" y="2688"/>
                    <a:pt x="19600" y="2688"/>
                    <a:pt x="19600" y="2688"/>
                  </a:cubicBezTo>
                  <a:cubicBezTo>
                    <a:pt x="19687" y="2787"/>
                    <a:pt x="19687" y="3086"/>
                    <a:pt x="19773" y="3285"/>
                  </a:cubicBezTo>
                  <a:cubicBezTo>
                    <a:pt x="19773" y="3285"/>
                    <a:pt x="19773" y="3583"/>
                    <a:pt x="19773" y="3683"/>
                  </a:cubicBezTo>
                  <a:cubicBezTo>
                    <a:pt x="19687" y="3782"/>
                    <a:pt x="19427" y="3782"/>
                    <a:pt x="19427" y="3882"/>
                  </a:cubicBezTo>
                  <a:cubicBezTo>
                    <a:pt x="19427" y="3982"/>
                    <a:pt x="19600" y="4081"/>
                    <a:pt x="19687" y="4181"/>
                  </a:cubicBezTo>
                  <a:cubicBezTo>
                    <a:pt x="19773" y="4280"/>
                    <a:pt x="20032" y="4380"/>
                    <a:pt x="20119" y="4479"/>
                  </a:cubicBezTo>
                  <a:cubicBezTo>
                    <a:pt x="20205" y="4579"/>
                    <a:pt x="20378" y="4579"/>
                    <a:pt x="20464" y="4678"/>
                  </a:cubicBezTo>
                  <a:cubicBezTo>
                    <a:pt x="20464" y="4678"/>
                    <a:pt x="20551" y="4778"/>
                    <a:pt x="20637" y="4778"/>
                  </a:cubicBezTo>
                  <a:cubicBezTo>
                    <a:pt x="20723" y="4778"/>
                    <a:pt x="20896" y="4778"/>
                    <a:pt x="20983" y="4877"/>
                  </a:cubicBezTo>
                  <a:cubicBezTo>
                    <a:pt x="21069" y="4977"/>
                    <a:pt x="21328" y="5176"/>
                    <a:pt x="21415" y="5276"/>
                  </a:cubicBezTo>
                  <a:cubicBezTo>
                    <a:pt x="21415" y="5375"/>
                    <a:pt x="21501" y="5574"/>
                    <a:pt x="21415" y="5674"/>
                  </a:cubicBezTo>
                  <a:cubicBezTo>
                    <a:pt x="21415" y="5773"/>
                    <a:pt x="21242" y="6171"/>
                    <a:pt x="21155" y="6371"/>
                  </a:cubicBezTo>
                  <a:cubicBezTo>
                    <a:pt x="21069" y="6470"/>
                    <a:pt x="20983" y="6868"/>
                    <a:pt x="20896" y="6968"/>
                  </a:cubicBezTo>
                  <a:cubicBezTo>
                    <a:pt x="20810" y="7167"/>
                    <a:pt x="20723" y="7565"/>
                    <a:pt x="20637" y="7864"/>
                  </a:cubicBezTo>
                  <a:cubicBezTo>
                    <a:pt x="20551" y="7963"/>
                    <a:pt x="20551" y="8262"/>
                    <a:pt x="20464" y="8361"/>
                  </a:cubicBezTo>
                  <a:cubicBezTo>
                    <a:pt x="20464" y="8461"/>
                    <a:pt x="20378" y="8660"/>
                    <a:pt x="20378" y="8759"/>
                  </a:cubicBezTo>
                  <a:cubicBezTo>
                    <a:pt x="20291" y="8759"/>
                    <a:pt x="20205" y="8759"/>
                    <a:pt x="20119" y="8759"/>
                  </a:cubicBezTo>
                  <a:cubicBezTo>
                    <a:pt x="20119" y="8859"/>
                    <a:pt x="19946" y="8859"/>
                    <a:pt x="19946" y="8859"/>
                  </a:cubicBezTo>
                  <a:cubicBezTo>
                    <a:pt x="19773" y="8859"/>
                    <a:pt x="19514" y="8859"/>
                    <a:pt x="19427" y="8759"/>
                  </a:cubicBezTo>
                  <a:cubicBezTo>
                    <a:pt x="19168" y="8759"/>
                    <a:pt x="18823" y="8759"/>
                    <a:pt x="18563" y="8759"/>
                  </a:cubicBezTo>
                  <a:cubicBezTo>
                    <a:pt x="18477" y="8660"/>
                    <a:pt x="18304" y="8660"/>
                    <a:pt x="18131" y="8560"/>
                  </a:cubicBezTo>
                  <a:cubicBezTo>
                    <a:pt x="18045" y="8560"/>
                    <a:pt x="17872" y="8461"/>
                    <a:pt x="17872" y="8461"/>
                  </a:cubicBezTo>
                  <a:cubicBezTo>
                    <a:pt x="17786" y="8361"/>
                    <a:pt x="17613" y="8262"/>
                    <a:pt x="17527" y="8262"/>
                  </a:cubicBezTo>
                  <a:cubicBezTo>
                    <a:pt x="17440" y="8162"/>
                    <a:pt x="17354" y="7963"/>
                    <a:pt x="17267" y="7963"/>
                  </a:cubicBezTo>
                  <a:cubicBezTo>
                    <a:pt x="17181" y="8063"/>
                    <a:pt x="17181" y="8262"/>
                    <a:pt x="17181" y="8262"/>
                  </a:cubicBezTo>
                  <a:cubicBezTo>
                    <a:pt x="17181" y="8461"/>
                    <a:pt x="17267" y="8759"/>
                    <a:pt x="17267" y="8859"/>
                  </a:cubicBezTo>
                  <a:cubicBezTo>
                    <a:pt x="17267" y="8959"/>
                    <a:pt x="17181" y="9158"/>
                    <a:pt x="17095" y="9257"/>
                  </a:cubicBezTo>
                  <a:cubicBezTo>
                    <a:pt x="17008" y="9456"/>
                    <a:pt x="16835" y="9456"/>
                    <a:pt x="16749" y="9556"/>
                  </a:cubicBezTo>
                  <a:cubicBezTo>
                    <a:pt x="16749" y="9655"/>
                    <a:pt x="16663" y="9854"/>
                    <a:pt x="16663" y="9854"/>
                  </a:cubicBezTo>
                  <a:cubicBezTo>
                    <a:pt x="16576" y="10053"/>
                    <a:pt x="16403" y="10053"/>
                    <a:pt x="16317" y="10253"/>
                  </a:cubicBezTo>
                  <a:cubicBezTo>
                    <a:pt x="16231" y="10352"/>
                    <a:pt x="16231" y="10551"/>
                    <a:pt x="16231" y="10651"/>
                  </a:cubicBezTo>
                  <a:cubicBezTo>
                    <a:pt x="16058" y="10750"/>
                    <a:pt x="15971" y="11049"/>
                    <a:pt x="15799" y="11248"/>
                  </a:cubicBezTo>
                  <a:cubicBezTo>
                    <a:pt x="15712" y="11347"/>
                    <a:pt x="15712" y="11547"/>
                    <a:pt x="15539" y="11547"/>
                  </a:cubicBezTo>
                  <a:cubicBezTo>
                    <a:pt x="15453" y="11646"/>
                    <a:pt x="15280" y="11547"/>
                    <a:pt x="15194" y="11547"/>
                  </a:cubicBezTo>
                  <a:cubicBezTo>
                    <a:pt x="15107" y="11547"/>
                    <a:pt x="14935" y="11646"/>
                    <a:pt x="14762" y="11646"/>
                  </a:cubicBezTo>
                  <a:cubicBezTo>
                    <a:pt x="14675" y="11646"/>
                    <a:pt x="14416" y="11547"/>
                    <a:pt x="14243" y="11547"/>
                  </a:cubicBezTo>
                  <a:cubicBezTo>
                    <a:pt x="14243" y="11547"/>
                    <a:pt x="14157" y="11547"/>
                    <a:pt x="14157" y="11646"/>
                  </a:cubicBezTo>
                  <a:cubicBezTo>
                    <a:pt x="14071" y="11646"/>
                    <a:pt x="14071" y="11746"/>
                    <a:pt x="13984" y="11845"/>
                  </a:cubicBezTo>
                  <a:cubicBezTo>
                    <a:pt x="13898" y="11945"/>
                    <a:pt x="13811" y="11945"/>
                    <a:pt x="13725" y="12044"/>
                  </a:cubicBezTo>
                  <a:cubicBezTo>
                    <a:pt x="13639" y="12144"/>
                    <a:pt x="13552" y="12343"/>
                    <a:pt x="13466" y="12343"/>
                  </a:cubicBezTo>
                  <a:cubicBezTo>
                    <a:pt x="13379" y="12343"/>
                    <a:pt x="13293" y="11945"/>
                    <a:pt x="13207" y="11845"/>
                  </a:cubicBezTo>
                  <a:cubicBezTo>
                    <a:pt x="13120" y="11845"/>
                    <a:pt x="13120" y="11945"/>
                    <a:pt x="13034" y="11945"/>
                  </a:cubicBezTo>
                  <a:cubicBezTo>
                    <a:pt x="12947" y="12044"/>
                    <a:pt x="12602" y="12243"/>
                    <a:pt x="12515" y="12243"/>
                  </a:cubicBezTo>
                  <a:cubicBezTo>
                    <a:pt x="12429" y="12343"/>
                    <a:pt x="12170" y="12343"/>
                    <a:pt x="11997" y="12343"/>
                  </a:cubicBezTo>
                  <a:cubicBezTo>
                    <a:pt x="11911" y="12343"/>
                    <a:pt x="11651" y="12343"/>
                    <a:pt x="11565" y="12243"/>
                  </a:cubicBezTo>
                  <a:cubicBezTo>
                    <a:pt x="11392" y="12144"/>
                    <a:pt x="11392" y="11746"/>
                    <a:pt x="11306" y="11547"/>
                  </a:cubicBezTo>
                  <a:cubicBezTo>
                    <a:pt x="11219" y="11347"/>
                    <a:pt x="10960" y="11049"/>
                    <a:pt x="10960" y="10949"/>
                  </a:cubicBezTo>
                  <a:cubicBezTo>
                    <a:pt x="10874" y="10850"/>
                    <a:pt x="10787" y="10750"/>
                    <a:pt x="10787" y="10651"/>
                  </a:cubicBezTo>
                  <a:cubicBezTo>
                    <a:pt x="10615" y="10651"/>
                    <a:pt x="10442" y="10651"/>
                    <a:pt x="10269" y="10651"/>
                  </a:cubicBezTo>
                  <a:cubicBezTo>
                    <a:pt x="10183" y="10651"/>
                    <a:pt x="10096" y="10750"/>
                    <a:pt x="10010" y="10850"/>
                  </a:cubicBezTo>
                  <a:cubicBezTo>
                    <a:pt x="9923" y="10850"/>
                    <a:pt x="9664" y="10949"/>
                    <a:pt x="9578" y="10949"/>
                  </a:cubicBezTo>
                  <a:cubicBezTo>
                    <a:pt x="9405" y="11049"/>
                    <a:pt x="9232" y="11148"/>
                    <a:pt x="9146" y="11248"/>
                  </a:cubicBezTo>
                  <a:cubicBezTo>
                    <a:pt x="9059" y="11248"/>
                    <a:pt x="8887" y="11248"/>
                    <a:pt x="8887" y="11248"/>
                  </a:cubicBezTo>
                  <a:cubicBezTo>
                    <a:pt x="8627" y="11248"/>
                    <a:pt x="8023" y="11148"/>
                    <a:pt x="7763" y="11148"/>
                  </a:cubicBezTo>
                  <a:cubicBezTo>
                    <a:pt x="7763" y="11148"/>
                    <a:pt x="7504" y="11049"/>
                    <a:pt x="7418" y="11049"/>
                  </a:cubicBezTo>
                  <a:cubicBezTo>
                    <a:pt x="7418" y="11148"/>
                    <a:pt x="7504" y="11347"/>
                    <a:pt x="7504" y="11347"/>
                  </a:cubicBezTo>
                  <a:cubicBezTo>
                    <a:pt x="7504" y="11447"/>
                    <a:pt x="7504" y="11547"/>
                    <a:pt x="7504" y="11646"/>
                  </a:cubicBezTo>
                  <a:cubicBezTo>
                    <a:pt x="7504" y="11746"/>
                    <a:pt x="7418" y="11945"/>
                    <a:pt x="7418" y="12044"/>
                  </a:cubicBezTo>
                  <a:cubicBezTo>
                    <a:pt x="7418" y="12144"/>
                    <a:pt x="7591" y="12343"/>
                    <a:pt x="7591" y="12442"/>
                  </a:cubicBezTo>
                  <a:cubicBezTo>
                    <a:pt x="7591" y="12542"/>
                    <a:pt x="7504" y="12841"/>
                    <a:pt x="7591" y="12940"/>
                  </a:cubicBezTo>
                  <a:cubicBezTo>
                    <a:pt x="7591" y="12940"/>
                    <a:pt x="7763" y="12940"/>
                    <a:pt x="7850" y="12940"/>
                  </a:cubicBezTo>
                  <a:cubicBezTo>
                    <a:pt x="7850" y="12940"/>
                    <a:pt x="8023" y="12940"/>
                    <a:pt x="8109" y="12940"/>
                  </a:cubicBezTo>
                  <a:cubicBezTo>
                    <a:pt x="8195" y="12940"/>
                    <a:pt x="8282" y="13139"/>
                    <a:pt x="8282" y="13139"/>
                  </a:cubicBezTo>
                  <a:cubicBezTo>
                    <a:pt x="8368" y="13139"/>
                    <a:pt x="8541" y="13239"/>
                    <a:pt x="8627" y="13338"/>
                  </a:cubicBezTo>
                  <a:cubicBezTo>
                    <a:pt x="8627" y="13338"/>
                    <a:pt x="8627" y="13537"/>
                    <a:pt x="8627" y="13637"/>
                  </a:cubicBezTo>
                  <a:cubicBezTo>
                    <a:pt x="8714" y="13736"/>
                    <a:pt x="8627" y="13736"/>
                    <a:pt x="8627" y="13836"/>
                  </a:cubicBezTo>
                  <a:cubicBezTo>
                    <a:pt x="8714" y="14035"/>
                    <a:pt x="8887" y="14433"/>
                    <a:pt x="8973" y="14632"/>
                  </a:cubicBezTo>
                  <a:cubicBezTo>
                    <a:pt x="9059" y="14732"/>
                    <a:pt x="9146" y="14931"/>
                    <a:pt x="9232" y="15030"/>
                  </a:cubicBezTo>
                  <a:cubicBezTo>
                    <a:pt x="9319" y="15130"/>
                    <a:pt x="9405" y="15329"/>
                    <a:pt x="9491" y="15329"/>
                  </a:cubicBezTo>
                  <a:cubicBezTo>
                    <a:pt x="9578" y="15429"/>
                    <a:pt x="9751" y="15528"/>
                    <a:pt x="9837" y="15628"/>
                  </a:cubicBezTo>
                  <a:cubicBezTo>
                    <a:pt x="9923" y="15628"/>
                    <a:pt x="10096" y="15827"/>
                    <a:pt x="10183" y="15926"/>
                  </a:cubicBezTo>
                  <a:cubicBezTo>
                    <a:pt x="10183" y="16026"/>
                    <a:pt x="10183" y="16225"/>
                    <a:pt x="10183" y="16424"/>
                  </a:cubicBezTo>
                  <a:cubicBezTo>
                    <a:pt x="10269" y="16524"/>
                    <a:pt x="10269" y="16723"/>
                    <a:pt x="10183" y="16723"/>
                  </a:cubicBezTo>
                  <a:cubicBezTo>
                    <a:pt x="10183" y="16922"/>
                    <a:pt x="9923" y="17121"/>
                    <a:pt x="9923" y="17220"/>
                  </a:cubicBezTo>
                  <a:cubicBezTo>
                    <a:pt x="9751" y="17419"/>
                    <a:pt x="9491" y="17618"/>
                    <a:pt x="9405" y="17718"/>
                  </a:cubicBezTo>
                  <a:cubicBezTo>
                    <a:pt x="9319" y="17818"/>
                    <a:pt x="9059" y="17917"/>
                    <a:pt x="8973" y="17917"/>
                  </a:cubicBezTo>
                  <a:cubicBezTo>
                    <a:pt x="8800" y="17917"/>
                    <a:pt x="8368" y="17917"/>
                    <a:pt x="8195" y="17818"/>
                  </a:cubicBezTo>
                  <a:cubicBezTo>
                    <a:pt x="8023" y="17818"/>
                    <a:pt x="7591" y="17818"/>
                    <a:pt x="7418" y="17718"/>
                  </a:cubicBezTo>
                  <a:cubicBezTo>
                    <a:pt x="7331" y="17618"/>
                    <a:pt x="7245" y="17419"/>
                    <a:pt x="7159" y="17419"/>
                  </a:cubicBezTo>
                  <a:cubicBezTo>
                    <a:pt x="7072" y="17320"/>
                    <a:pt x="6899" y="17121"/>
                    <a:pt x="6727" y="17121"/>
                  </a:cubicBezTo>
                  <a:cubicBezTo>
                    <a:pt x="6727" y="17021"/>
                    <a:pt x="6554" y="17021"/>
                    <a:pt x="6381" y="17021"/>
                  </a:cubicBezTo>
                  <a:cubicBezTo>
                    <a:pt x="6295" y="17021"/>
                    <a:pt x="6208" y="17121"/>
                    <a:pt x="6122" y="17121"/>
                  </a:cubicBezTo>
                  <a:cubicBezTo>
                    <a:pt x="6035" y="17220"/>
                    <a:pt x="5776" y="17220"/>
                    <a:pt x="5690" y="17320"/>
                  </a:cubicBezTo>
                  <a:cubicBezTo>
                    <a:pt x="5603" y="17419"/>
                    <a:pt x="5690" y="17718"/>
                    <a:pt x="5603" y="17818"/>
                  </a:cubicBezTo>
                  <a:cubicBezTo>
                    <a:pt x="5603" y="18017"/>
                    <a:pt x="5517" y="18315"/>
                    <a:pt x="5431" y="18514"/>
                  </a:cubicBezTo>
                  <a:cubicBezTo>
                    <a:pt x="5431" y="18713"/>
                    <a:pt x="5258" y="19012"/>
                    <a:pt x="5171" y="19211"/>
                  </a:cubicBezTo>
                  <a:cubicBezTo>
                    <a:pt x="5085" y="19311"/>
                    <a:pt x="4826" y="19410"/>
                    <a:pt x="4739" y="19510"/>
                  </a:cubicBezTo>
                  <a:cubicBezTo>
                    <a:pt x="4653" y="19609"/>
                    <a:pt x="4394" y="19709"/>
                    <a:pt x="4307" y="19808"/>
                  </a:cubicBezTo>
                  <a:cubicBezTo>
                    <a:pt x="4135" y="19908"/>
                    <a:pt x="3875" y="19908"/>
                    <a:pt x="3789" y="20107"/>
                  </a:cubicBezTo>
                  <a:cubicBezTo>
                    <a:pt x="3789" y="20107"/>
                    <a:pt x="3703" y="20206"/>
                    <a:pt x="3703" y="20206"/>
                  </a:cubicBezTo>
                  <a:cubicBezTo>
                    <a:pt x="3703" y="20306"/>
                    <a:pt x="3789" y="20505"/>
                    <a:pt x="3875" y="20505"/>
                  </a:cubicBezTo>
                  <a:cubicBezTo>
                    <a:pt x="3875" y="20605"/>
                    <a:pt x="4048" y="20704"/>
                    <a:pt x="4048" y="20804"/>
                  </a:cubicBezTo>
                  <a:cubicBezTo>
                    <a:pt x="4048" y="20903"/>
                    <a:pt x="4048" y="21102"/>
                    <a:pt x="3962" y="21202"/>
                  </a:cubicBezTo>
                  <a:cubicBezTo>
                    <a:pt x="3962" y="21202"/>
                    <a:pt x="3789" y="21301"/>
                    <a:pt x="3703" y="21301"/>
                  </a:cubicBezTo>
                  <a:cubicBezTo>
                    <a:pt x="3616" y="21401"/>
                    <a:pt x="3443" y="21500"/>
                    <a:pt x="3357" y="21500"/>
                  </a:cubicBezTo>
                  <a:cubicBezTo>
                    <a:pt x="3184" y="21600"/>
                    <a:pt x="3011" y="21600"/>
                    <a:pt x="2925" y="21600"/>
                  </a:cubicBezTo>
                  <a:cubicBezTo>
                    <a:pt x="2839" y="21500"/>
                    <a:pt x="2752" y="21301"/>
                    <a:pt x="2752" y="21202"/>
                  </a:cubicBezTo>
                  <a:cubicBezTo>
                    <a:pt x="2752" y="21202"/>
                    <a:pt x="2752" y="21102"/>
                    <a:pt x="2752" y="21003"/>
                  </a:cubicBezTo>
                  <a:cubicBezTo>
                    <a:pt x="2752" y="20903"/>
                    <a:pt x="2839" y="20605"/>
                    <a:pt x="2752" y="20605"/>
                  </a:cubicBezTo>
                  <a:cubicBezTo>
                    <a:pt x="2752" y="20505"/>
                    <a:pt x="2493" y="20704"/>
                    <a:pt x="2493" y="20704"/>
                  </a:cubicBezTo>
                  <a:cubicBezTo>
                    <a:pt x="2407" y="20704"/>
                    <a:pt x="2147" y="20903"/>
                    <a:pt x="2061" y="20903"/>
                  </a:cubicBezTo>
                  <a:cubicBezTo>
                    <a:pt x="1975" y="21003"/>
                    <a:pt x="1802" y="21202"/>
                    <a:pt x="1715" y="21301"/>
                  </a:cubicBezTo>
                  <a:cubicBezTo>
                    <a:pt x="1629" y="21301"/>
                    <a:pt x="1629" y="21401"/>
                    <a:pt x="1543" y="21401"/>
                  </a:cubicBezTo>
                  <a:cubicBezTo>
                    <a:pt x="1543" y="21401"/>
                    <a:pt x="1456" y="21301"/>
                    <a:pt x="1456" y="21202"/>
                  </a:cubicBezTo>
                  <a:cubicBezTo>
                    <a:pt x="1456" y="21102"/>
                    <a:pt x="1283" y="20804"/>
                    <a:pt x="1197" y="20605"/>
                  </a:cubicBezTo>
                  <a:cubicBezTo>
                    <a:pt x="1111" y="20505"/>
                    <a:pt x="1024" y="20306"/>
                    <a:pt x="938" y="20206"/>
                  </a:cubicBezTo>
                  <a:cubicBezTo>
                    <a:pt x="938" y="20107"/>
                    <a:pt x="851" y="19908"/>
                    <a:pt x="851" y="19808"/>
                  </a:cubicBezTo>
                  <a:cubicBezTo>
                    <a:pt x="851" y="19709"/>
                    <a:pt x="851" y="19510"/>
                    <a:pt x="851" y="19410"/>
                  </a:cubicBezTo>
                  <a:cubicBezTo>
                    <a:pt x="938" y="19410"/>
                    <a:pt x="938" y="19311"/>
                    <a:pt x="1024" y="19311"/>
                  </a:cubicBezTo>
                  <a:cubicBezTo>
                    <a:pt x="1111" y="19311"/>
                    <a:pt x="1370" y="19311"/>
                    <a:pt x="1456" y="19410"/>
                  </a:cubicBezTo>
                  <a:cubicBezTo>
                    <a:pt x="1456" y="19410"/>
                    <a:pt x="1543" y="19510"/>
                    <a:pt x="1629" y="19609"/>
                  </a:cubicBezTo>
                  <a:cubicBezTo>
                    <a:pt x="1715" y="19609"/>
                    <a:pt x="1888" y="19510"/>
                    <a:pt x="1975" y="19510"/>
                  </a:cubicBezTo>
                  <a:cubicBezTo>
                    <a:pt x="2061" y="19510"/>
                    <a:pt x="2493" y="19609"/>
                    <a:pt x="2579" y="19510"/>
                  </a:cubicBezTo>
                  <a:cubicBezTo>
                    <a:pt x="2666" y="19410"/>
                    <a:pt x="2666" y="19211"/>
                    <a:pt x="2666" y="19112"/>
                  </a:cubicBezTo>
                  <a:cubicBezTo>
                    <a:pt x="2666" y="19012"/>
                    <a:pt x="2666" y="18813"/>
                    <a:pt x="2666" y="18713"/>
                  </a:cubicBezTo>
                  <a:cubicBezTo>
                    <a:pt x="2666" y="18614"/>
                    <a:pt x="2839" y="18415"/>
                    <a:pt x="2925" y="18315"/>
                  </a:cubicBezTo>
                  <a:cubicBezTo>
                    <a:pt x="2925" y="18216"/>
                    <a:pt x="3011" y="18017"/>
                    <a:pt x="3184" y="17917"/>
                  </a:cubicBezTo>
                  <a:cubicBezTo>
                    <a:pt x="3271" y="17818"/>
                    <a:pt x="3616" y="17917"/>
                    <a:pt x="3703" y="17917"/>
                  </a:cubicBezTo>
                  <a:cubicBezTo>
                    <a:pt x="3875" y="17917"/>
                    <a:pt x="4048" y="18017"/>
                    <a:pt x="4135" y="18017"/>
                  </a:cubicBezTo>
                  <a:cubicBezTo>
                    <a:pt x="4221" y="18017"/>
                    <a:pt x="4307" y="17917"/>
                    <a:pt x="4394" y="17917"/>
                  </a:cubicBezTo>
                  <a:cubicBezTo>
                    <a:pt x="4480" y="17818"/>
                    <a:pt x="4653" y="17419"/>
                    <a:pt x="4653" y="17320"/>
                  </a:cubicBezTo>
                  <a:cubicBezTo>
                    <a:pt x="4653" y="17021"/>
                    <a:pt x="4221" y="16723"/>
                    <a:pt x="4221" y="16524"/>
                  </a:cubicBezTo>
                  <a:cubicBezTo>
                    <a:pt x="4135" y="16324"/>
                    <a:pt x="4135" y="16026"/>
                    <a:pt x="4135" y="15926"/>
                  </a:cubicBezTo>
                  <a:cubicBezTo>
                    <a:pt x="4135" y="15727"/>
                    <a:pt x="4221" y="15229"/>
                    <a:pt x="4135" y="15229"/>
                  </a:cubicBezTo>
                  <a:cubicBezTo>
                    <a:pt x="4048" y="15130"/>
                    <a:pt x="3875" y="15229"/>
                    <a:pt x="3789" y="15329"/>
                  </a:cubicBezTo>
                  <a:cubicBezTo>
                    <a:pt x="3703" y="15329"/>
                    <a:pt x="3530" y="15429"/>
                    <a:pt x="3443" y="15528"/>
                  </a:cubicBezTo>
                  <a:cubicBezTo>
                    <a:pt x="3357" y="15628"/>
                    <a:pt x="3271" y="15727"/>
                    <a:pt x="3184" y="15727"/>
                  </a:cubicBezTo>
                  <a:cubicBezTo>
                    <a:pt x="3098" y="15827"/>
                    <a:pt x="3011" y="15827"/>
                    <a:pt x="2925" y="15926"/>
                  </a:cubicBezTo>
                  <a:cubicBezTo>
                    <a:pt x="2839" y="15926"/>
                    <a:pt x="2666" y="15827"/>
                    <a:pt x="2579" y="15827"/>
                  </a:cubicBezTo>
                  <a:cubicBezTo>
                    <a:pt x="2493" y="15827"/>
                    <a:pt x="2493" y="15926"/>
                    <a:pt x="2407" y="16026"/>
                  </a:cubicBezTo>
                  <a:cubicBezTo>
                    <a:pt x="2407" y="16125"/>
                    <a:pt x="2407" y="16225"/>
                    <a:pt x="2320" y="16324"/>
                  </a:cubicBezTo>
                  <a:cubicBezTo>
                    <a:pt x="2320" y="16524"/>
                    <a:pt x="2147" y="16623"/>
                    <a:pt x="2061" y="16723"/>
                  </a:cubicBezTo>
                  <a:cubicBezTo>
                    <a:pt x="1975" y="16822"/>
                    <a:pt x="1888" y="16822"/>
                    <a:pt x="1715" y="16822"/>
                  </a:cubicBezTo>
                  <a:cubicBezTo>
                    <a:pt x="1715" y="16922"/>
                    <a:pt x="1629" y="17021"/>
                    <a:pt x="1543" y="17021"/>
                  </a:cubicBezTo>
                  <a:cubicBezTo>
                    <a:pt x="1543" y="17121"/>
                    <a:pt x="1456" y="17220"/>
                    <a:pt x="1370" y="17220"/>
                  </a:cubicBezTo>
                  <a:cubicBezTo>
                    <a:pt x="1283" y="17121"/>
                    <a:pt x="1283" y="16922"/>
                    <a:pt x="1197" y="16922"/>
                  </a:cubicBezTo>
                  <a:cubicBezTo>
                    <a:pt x="1197" y="16723"/>
                    <a:pt x="1197" y="16225"/>
                    <a:pt x="1024" y="16125"/>
                  </a:cubicBezTo>
                  <a:cubicBezTo>
                    <a:pt x="1024" y="16125"/>
                    <a:pt x="938" y="16026"/>
                    <a:pt x="938" y="16026"/>
                  </a:cubicBezTo>
                  <a:cubicBezTo>
                    <a:pt x="765" y="16026"/>
                    <a:pt x="506" y="15926"/>
                    <a:pt x="419" y="15827"/>
                  </a:cubicBezTo>
                  <a:cubicBezTo>
                    <a:pt x="333" y="15827"/>
                    <a:pt x="247" y="15628"/>
                    <a:pt x="160" y="15628"/>
                  </a:cubicBezTo>
                  <a:cubicBezTo>
                    <a:pt x="74" y="15329"/>
                    <a:pt x="-99" y="14732"/>
                    <a:pt x="74" y="14433"/>
                  </a:cubicBezTo>
                  <a:cubicBezTo>
                    <a:pt x="160" y="14234"/>
                    <a:pt x="592" y="14234"/>
                    <a:pt x="851" y="14135"/>
                  </a:cubicBezTo>
                  <a:cubicBezTo>
                    <a:pt x="1024" y="14035"/>
                    <a:pt x="1456" y="13736"/>
                    <a:pt x="1629" y="13637"/>
                  </a:cubicBezTo>
                  <a:cubicBezTo>
                    <a:pt x="1802" y="13537"/>
                    <a:pt x="2061" y="13338"/>
                    <a:pt x="2234" y="13239"/>
                  </a:cubicBezTo>
                  <a:cubicBezTo>
                    <a:pt x="2320" y="13139"/>
                    <a:pt x="2579" y="12940"/>
                    <a:pt x="2666" y="12841"/>
                  </a:cubicBezTo>
                  <a:cubicBezTo>
                    <a:pt x="2752" y="12641"/>
                    <a:pt x="2666" y="12442"/>
                    <a:pt x="2666" y="12343"/>
                  </a:cubicBezTo>
                  <a:cubicBezTo>
                    <a:pt x="2839" y="12144"/>
                    <a:pt x="3098" y="12243"/>
                    <a:pt x="3184" y="12243"/>
                  </a:cubicBezTo>
                  <a:cubicBezTo>
                    <a:pt x="3357" y="12144"/>
                    <a:pt x="3703" y="12144"/>
                    <a:pt x="3789" y="12044"/>
                  </a:cubicBezTo>
                  <a:cubicBezTo>
                    <a:pt x="3875" y="12044"/>
                    <a:pt x="3962" y="12044"/>
                    <a:pt x="4048" y="11945"/>
                  </a:cubicBezTo>
                  <a:cubicBezTo>
                    <a:pt x="4048" y="11945"/>
                    <a:pt x="4135" y="11845"/>
                    <a:pt x="4135" y="11845"/>
                  </a:cubicBezTo>
                  <a:cubicBezTo>
                    <a:pt x="4135" y="11746"/>
                    <a:pt x="4135" y="11447"/>
                    <a:pt x="4221" y="11347"/>
                  </a:cubicBezTo>
                  <a:cubicBezTo>
                    <a:pt x="4221" y="11248"/>
                    <a:pt x="4480" y="11049"/>
                    <a:pt x="4567" y="11049"/>
                  </a:cubicBezTo>
                  <a:cubicBezTo>
                    <a:pt x="4653" y="10949"/>
                    <a:pt x="4826" y="10850"/>
                    <a:pt x="4999" y="10850"/>
                  </a:cubicBezTo>
                  <a:cubicBezTo>
                    <a:pt x="5171" y="10750"/>
                    <a:pt x="5603" y="10651"/>
                    <a:pt x="5776" y="10551"/>
                  </a:cubicBezTo>
                  <a:cubicBezTo>
                    <a:pt x="5863" y="10551"/>
                    <a:pt x="6035" y="10352"/>
                    <a:pt x="6122" y="10253"/>
                  </a:cubicBezTo>
                  <a:cubicBezTo>
                    <a:pt x="6208" y="10253"/>
                    <a:pt x="6295" y="10053"/>
                    <a:pt x="6295" y="9954"/>
                  </a:cubicBezTo>
                  <a:cubicBezTo>
                    <a:pt x="6381" y="9854"/>
                    <a:pt x="6554" y="9755"/>
                    <a:pt x="6640" y="9655"/>
                  </a:cubicBezTo>
                  <a:cubicBezTo>
                    <a:pt x="6727" y="9556"/>
                    <a:pt x="6986" y="9058"/>
                    <a:pt x="6986" y="90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7" name="Google Shape;4977;g21c91014dda_0_4965"/>
            <p:cNvSpPr/>
            <p:nvPr/>
          </p:nvSpPr>
          <p:spPr>
            <a:xfrm>
              <a:off x="3321676" y="1149666"/>
              <a:ext cx="1649950" cy="1444824"/>
            </a:xfrm>
            <a:custGeom>
              <a:avLst/>
              <a:gdLst/>
              <a:ahLst/>
              <a:cxnLst/>
              <a:rect l="l" t="t" r="r" b="b"/>
              <a:pathLst>
                <a:path w="21453" h="21600" extrusionOk="0">
                  <a:moveTo>
                    <a:pt x="6986" y="9058"/>
                  </a:moveTo>
                  <a:cubicBezTo>
                    <a:pt x="6986" y="9058"/>
                    <a:pt x="7072" y="8759"/>
                    <a:pt x="7072" y="8660"/>
                  </a:cubicBezTo>
                  <a:cubicBezTo>
                    <a:pt x="6899" y="8461"/>
                    <a:pt x="6295" y="8859"/>
                    <a:pt x="6122" y="8660"/>
                  </a:cubicBezTo>
                  <a:cubicBezTo>
                    <a:pt x="6035" y="8660"/>
                    <a:pt x="6035" y="8461"/>
                    <a:pt x="6035" y="8461"/>
                  </a:cubicBezTo>
                  <a:cubicBezTo>
                    <a:pt x="5949" y="8262"/>
                    <a:pt x="5776" y="7963"/>
                    <a:pt x="5776" y="7864"/>
                  </a:cubicBezTo>
                  <a:cubicBezTo>
                    <a:pt x="5776" y="7665"/>
                    <a:pt x="5690" y="7465"/>
                    <a:pt x="5690" y="7366"/>
                  </a:cubicBezTo>
                  <a:cubicBezTo>
                    <a:pt x="5690" y="7167"/>
                    <a:pt x="5863" y="6769"/>
                    <a:pt x="5690" y="6669"/>
                  </a:cubicBezTo>
                  <a:cubicBezTo>
                    <a:pt x="5603" y="6470"/>
                    <a:pt x="5258" y="6570"/>
                    <a:pt x="5171" y="6570"/>
                  </a:cubicBezTo>
                  <a:cubicBezTo>
                    <a:pt x="4912" y="6570"/>
                    <a:pt x="4567" y="6769"/>
                    <a:pt x="4394" y="6769"/>
                  </a:cubicBezTo>
                  <a:cubicBezTo>
                    <a:pt x="4135" y="6769"/>
                    <a:pt x="3616" y="6669"/>
                    <a:pt x="3530" y="6570"/>
                  </a:cubicBezTo>
                  <a:cubicBezTo>
                    <a:pt x="3357" y="6371"/>
                    <a:pt x="3098" y="5773"/>
                    <a:pt x="3098" y="5773"/>
                  </a:cubicBezTo>
                  <a:cubicBezTo>
                    <a:pt x="3098" y="5773"/>
                    <a:pt x="3098" y="5574"/>
                    <a:pt x="3098" y="5574"/>
                  </a:cubicBezTo>
                  <a:cubicBezTo>
                    <a:pt x="3098" y="5475"/>
                    <a:pt x="3184" y="5276"/>
                    <a:pt x="3271" y="5176"/>
                  </a:cubicBezTo>
                  <a:cubicBezTo>
                    <a:pt x="3271" y="5176"/>
                    <a:pt x="3357" y="5076"/>
                    <a:pt x="3443" y="5076"/>
                  </a:cubicBezTo>
                  <a:cubicBezTo>
                    <a:pt x="3616" y="4977"/>
                    <a:pt x="3789" y="4977"/>
                    <a:pt x="3875" y="4977"/>
                  </a:cubicBezTo>
                  <a:cubicBezTo>
                    <a:pt x="4048" y="4977"/>
                    <a:pt x="4307" y="4977"/>
                    <a:pt x="4394" y="5076"/>
                  </a:cubicBezTo>
                  <a:cubicBezTo>
                    <a:pt x="4480" y="5076"/>
                    <a:pt x="4394" y="5276"/>
                    <a:pt x="4480" y="5375"/>
                  </a:cubicBezTo>
                  <a:cubicBezTo>
                    <a:pt x="4567" y="5475"/>
                    <a:pt x="4826" y="5773"/>
                    <a:pt x="4912" y="5773"/>
                  </a:cubicBezTo>
                  <a:cubicBezTo>
                    <a:pt x="5085" y="5773"/>
                    <a:pt x="5171" y="5475"/>
                    <a:pt x="5344" y="5375"/>
                  </a:cubicBezTo>
                  <a:cubicBezTo>
                    <a:pt x="5431" y="5276"/>
                    <a:pt x="5690" y="5276"/>
                    <a:pt x="5776" y="5176"/>
                  </a:cubicBezTo>
                  <a:cubicBezTo>
                    <a:pt x="5863" y="5176"/>
                    <a:pt x="5863" y="4977"/>
                    <a:pt x="5863" y="4877"/>
                  </a:cubicBezTo>
                  <a:cubicBezTo>
                    <a:pt x="5949" y="4778"/>
                    <a:pt x="5949" y="4479"/>
                    <a:pt x="6122" y="4380"/>
                  </a:cubicBezTo>
                  <a:cubicBezTo>
                    <a:pt x="6295" y="4181"/>
                    <a:pt x="6899" y="4380"/>
                    <a:pt x="7159" y="4181"/>
                  </a:cubicBezTo>
                  <a:cubicBezTo>
                    <a:pt x="7245" y="4081"/>
                    <a:pt x="7245" y="3683"/>
                    <a:pt x="7245" y="3583"/>
                  </a:cubicBezTo>
                  <a:cubicBezTo>
                    <a:pt x="7504" y="3384"/>
                    <a:pt x="8109" y="3683"/>
                    <a:pt x="8368" y="3484"/>
                  </a:cubicBezTo>
                  <a:cubicBezTo>
                    <a:pt x="8368" y="3384"/>
                    <a:pt x="8368" y="3086"/>
                    <a:pt x="8368" y="2986"/>
                  </a:cubicBezTo>
                  <a:cubicBezTo>
                    <a:pt x="8368" y="2887"/>
                    <a:pt x="8541" y="2688"/>
                    <a:pt x="8627" y="2488"/>
                  </a:cubicBezTo>
                  <a:cubicBezTo>
                    <a:pt x="8627" y="2389"/>
                    <a:pt x="8800" y="2090"/>
                    <a:pt x="8800" y="1891"/>
                  </a:cubicBezTo>
                  <a:cubicBezTo>
                    <a:pt x="8800" y="1792"/>
                    <a:pt x="8714" y="1593"/>
                    <a:pt x="8714" y="1493"/>
                  </a:cubicBezTo>
                  <a:cubicBezTo>
                    <a:pt x="8627" y="1394"/>
                    <a:pt x="8368" y="1194"/>
                    <a:pt x="8368" y="1095"/>
                  </a:cubicBezTo>
                  <a:cubicBezTo>
                    <a:pt x="8368" y="896"/>
                    <a:pt x="8368" y="597"/>
                    <a:pt x="8368" y="498"/>
                  </a:cubicBezTo>
                  <a:cubicBezTo>
                    <a:pt x="8541" y="299"/>
                    <a:pt x="8887" y="498"/>
                    <a:pt x="9059" y="498"/>
                  </a:cubicBezTo>
                  <a:cubicBezTo>
                    <a:pt x="9146" y="398"/>
                    <a:pt x="9405" y="498"/>
                    <a:pt x="9405" y="398"/>
                  </a:cubicBezTo>
                  <a:cubicBezTo>
                    <a:pt x="9578" y="398"/>
                    <a:pt x="9664" y="100"/>
                    <a:pt x="9751" y="0"/>
                  </a:cubicBezTo>
                  <a:cubicBezTo>
                    <a:pt x="9837" y="0"/>
                    <a:pt x="9923" y="100"/>
                    <a:pt x="9923" y="100"/>
                  </a:cubicBezTo>
                  <a:cubicBezTo>
                    <a:pt x="10010" y="199"/>
                    <a:pt x="10096" y="498"/>
                    <a:pt x="10183" y="597"/>
                  </a:cubicBezTo>
                  <a:cubicBezTo>
                    <a:pt x="10355" y="697"/>
                    <a:pt x="10701" y="697"/>
                    <a:pt x="10787" y="697"/>
                  </a:cubicBezTo>
                  <a:cubicBezTo>
                    <a:pt x="10960" y="697"/>
                    <a:pt x="11133" y="597"/>
                    <a:pt x="11306" y="697"/>
                  </a:cubicBezTo>
                  <a:cubicBezTo>
                    <a:pt x="11392" y="697"/>
                    <a:pt x="11651" y="796"/>
                    <a:pt x="11651" y="796"/>
                  </a:cubicBezTo>
                  <a:cubicBezTo>
                    <a:pt x="11651" y="896"/>
                    <a:pt x="11651" y="995"/>
                    <a:pt x="11565" y="1095"/>
                  </a:cubicBezTo>
                  <a:cubicBezTo>
                    <a:pt x="11565" y="1194"/>
                    <a:pt x="11392" y="1593"/>
                    <a:pt x="11306" y="1792"/>
                  </a:cubicBezTo>
                  <a:cubicBezTo>
                    <a:pt x="11219" y="1891"/>
                    <a:pt x="11133" y="2090"/>
                    <a:pt x="11047" y="2090"/>
                  </a:cubicBezTo>
                  <a:cubicBezTo>
                    <a:pt x="10960" y="2190"/>
                    <a:pt x="10787" y="2389"/>
                    <a:pt x="10701" y="2588"/>
                  </a:cubicBezTo>
                  <a:cubicBezTo>
                    <a:pt x="10615" y="2688"/>
                    <a:pt x="10615" y="2887"/>
                    <a:pt x="10615" y="2986"/>
                  </a:cubicBezTo>
                  <a:cubicBezTo>
                    <a:pt x="10615" y="3185"/>
                    <a:pt x="10615" y="3484"/>
                    <a:pt x="10615" y="3683"/>
                  </a:cubicBezTo>
                  <a:cubicBezTo>
                    <a:pt x="10528" y="3782"/>
                    <a:pt x="10528" y="3982"/>
                    <a:pt x="10442" y="4081"/>
                  </a:cubicBezTo>
                  <a:cubicBezTo>
                    <a:pt x="10442" y="4181"/>
                    <a:pt x="10269" y="4280"/>
                    <a:pt x="10183" y="4280"/>
                  </a:cubicBezTo>
                  <a:cubicBezTo>
                    <a:pt x="10096" y="4280"/>
                    <a:pt x="9923" y="4380"/>
                    <a:pt x="9923" y="4380"/>
                  </a:cubicBezTo>
                  <a:cubicBezTo>
                    <a:pt x="9664" y="4479"/>
                    <a:pt x="9319" y="4280"/>
                    <a:pt x="9146" y="4479"/>
                  </a:cubicBezTo>
                  <a:cubicBezTo>
                    <a:pt x="9059" y="4579"/>
                    <a:pt x="9146" y="5076"/>
                    <a:pt x="9232" y="5276"/>
                  </a:cubicBezTo>
                  <a:cubicBezTo>
                    <a:pt x="9232" y="5475"/>
                    <a:pt x="9232" y="5773"/>
                    <a:pt x="9319" y="5873"/>
                  </a:cubicBezTo>
                  <a:cubicBezTo>
                    <a:pt x="9319" y="6072"/>
                    <a:pt x="9319" y="6371"/>
                    <a:pt x="9405" y="6570"/>
                  </a:cubicBezTo>
                  <a:cubicBezTo>
                    <a:pt x="9491" y="6669"/>
                    <a:pt x="9837" y="6570"/>
                    <a:pt x="9923" y="6570"/>
                  </a:cubicBezTo>
                  <a:cubicBezTo>
                    <a:pt x="10096" y="6470"/>
                    <a:pt x="10528" y="6470"/>
                    <a:pt x="10701" y="6470"/>
                  </a:cubicBezTo>
                  <a:cubicBezTo>
                    <a:pt x="10960" y="6470"/>
                    <a:pt x="11392" y="6271"/>
                    <a:pt x="11565" y="6371"/>
                  </a:cubicBezTo>
                  <a:cubicBezTo>
                    <a:pt x="11651" y="6371"/>
                    <a:pt x="11824" y="6470"/>
                    <a:pt x="11911" y="6570"/>
                  </a:cubicBezTo>
                  <a:cubicBezTo>
                    <a:pt x="11911" y="6669"/>
                    <a:pt x="11997" y="6868"/>
                    <a:pt x="11997" y="6968"/>
                  </a:cubicBezTo>
                  <a:cubicBezTo>
                    <a:pt x="12083" y="7067"/>
                    <a:pt x="12170" y="7266"/>
                    <a:pt x="12256" y="7366"/>
                  </a:cubicBezTo>
                  <a:cubicBezTo>
                    <a:pt x="12343" y="7465"/>
                    <a:pt x="12515" y="7565"/>
                    <a:pt x="12602" y="7665"/>
                  </a:cubicBezTo>
                  <a:cubicBezTo>
                    <a:pt x="12602" y="7665"/>
                    <a:pt x="12775" y="7864"/>
                    <a:pt x="12861" y="7864"/>
                  </a:cubicBezTo>
                  <a:cubicBezTo>
                    <a:pt x="12947" y="7963"/>
                    <a:pt x="13120" y="8063"/>
                    <a:pt x="13207" y="8063"/>
                  </a:cubicBezTo>
                  <a:cubicBezTo>
                    <a:pt x="13293" y="8162"/>
                    <a:pt x="13466" y="8162"/>
                    <a:pt x="13552" y="8162"/>
                  </a:cubicBezTo>
                  <a:cubicBezTo>
                    <a:pt x="13639" y="8162"/>
                    <a:pt x="13811" y="8162"/>
                    <a:pt x="13898" y="8063"/>
                  </a:cubicBezTo>
                  <a:cubicBezTo>
                    <a:pt x="13898" y="8063"/>
                    <a:pt x="13898" y="7864"/>
                    <a:pt x="13898" y="7764"/>
                  </a:cubicBezTo>
                  <a:cubicBezTo>
                    <a:pt x="13898" y="7565"/>
                    <a:pt x="13898" y="7465"/>
                    <a:pt x="13898" y="7366"/>
                  </a:cubicBezTo>
                  <a:cubicBezTo>
                    <a:pt x="13984" y="7167"/>
                    <a:pt x="14243" y="7067"/>
                    <a:pt x="14330" y="6968"/>
                  </a:cubicBezTo>
                  <a:cubicBezTo>
                    <a:pt x="14503" y="6868"/>
                    <a:pt x="14848" y="6769"/>
                    <a:pt x="15021" y="6669"/>
                  </a:cubicBezTo>
                  <a:cubicBezTo>
                    <a:pt x="15194" y="6570"/>
                    <a:pt x="15367" y="6470"/>
                    <a:pt x="15539" y="6371"/>
                  </a:cubicBezTo>
                  <a:cubicBezTo>
                    <a:pt x="15626" y="6371"/>
                    <a:pt x="15799" y="6171"/>
                    <a:pt x="15971" y="6072"/>
                  </a:cubicBezTo>
                  <a:cubicBezTo>
                    <a:pt x="16058" y="5972"/>
                    <a:pt x="16317" y="5674"/>
                    <a:pt x="16490" y="5574"/>
                  </a:cubicBezTo>
                  <a:cubicBezTo>
                    <a:pt x="16576" y="5375"/>
                    <a:pt x="16749" y="5076"/>
                    <a:pt x="16835" y="4977"/>
                  </a:cubicBezTo>
                  <a:cubicBezTo>
                    <a:pt x="16922" y="4977"/>
                    <a:pt x="17095" y="4877"/>
                    <a:pt x="17267" y="4877"/>
                  </a:cubicBezTo>
                  <a:cubicBezTo>
                    <a:pt x="17354" y="4877"/>
                    <a:pt x="17699" y="5076"/>
                    <a:pt x="17872" y="4977"/>
                  </a:cubicBezTo>
                  <a:cubicBezTo>
                    <a:pt x="17959" y="4977"/>
                    <a:pt x="18218" y="4778"/>
                    <a:pt x="18304" y="4678"/>
                  </a:cubicBezTo>
                  <a:cubicBezTo>
                    <a:pt x="18477" y="4579"/>
                    <a:pt x="18823" y="4479"/>
                    <a:pt x="18909" y="4280"/>
                  </a:cubicBezTo>
                  <a:cubicBezTo>
                    <a:pt x="18909" y="4181"/>
                    <a:pt x="18995" y="3882"/>
                    <a:pt x="18909" y="3782"/>
                  </a:cubicBezTo>
                  <a:cubicBezTo>
                    <a:pt x="18909" y="3782"/>
                    <a:pt x="18823" y="3583"/>
                    <a:pt x="18736" y="3484"/>
                  </a:cubicBezTo>
                  <a:cubicBezTo>
                    <a:pt x="18736" y="3384"/>
                    <a:pt x="18563" y="3285"/>
                    <a:pt x="18563" y="3185"/>
                  </a:cubicBezTo>
                  <a:cubicBezTo>
                    <a:pt x="18477" y="3086"/>
                    <a:pt x="18563" y="2787"/>
                    <a:pt x="18563" y="2688"/>
                  </a:cubicBezTo>
                  <a:cubicBezTo>
                    <a:pt x="18650" y="2588"/>
                    <a:pt x="18736" y="2389"/>
                    <a:pt x="18736" y="2289"/>
                  </a:cubicBezTo>
                  <a:cubicBezTo>
                    <a:pt x="18823" y="2190"/>
                    <a:pt x="18909" y="1991"/>
                    <a:pt x="18909" y="1991"/>
                  </a:cubicBezTo>
                  <a:cubicBezTo>
                    <a:pt x="18909" y="1991"/>
                    <a:pt x="18909" y="1991"/>
                    <a:pt x="18995" y="1991"/>
                  </a:cubicBezTo>
                  <a:cubicBezTo>
                    <a:pt x="19082" y="1991"/>
                    <a:pt x="19255" y="1991"/>
                    <a:pt x="19341" y="1991"/>
                  </a:cubicBezTo>
                  <a:cubicBezTo>
                    <a:pt x="19341" y="2090"/>
                    <a:pt x="19341" y="2190"/>
                    <a:pt x="19341" y="2289"/>
                  </a:cubicBezTo>
                  <a:cubicBezTo>
                    <a:pt x="19341" y="2389"/>
                    <a:pt x="19341" y="2588"/>
                    <a:pt x="19427" y="2688"/>
                  </a:cubicBezTo>
                  <a:cubicBezTo>
                    <a:pt x="19427" y="2688"/>
                    <a:pt x="19600" y="2688"/>
                    <a:pt x="19600" y="2688"/>
                  </a:cubicBezTo>
                  <a:cubicBezTo>
                    <a:pt x="19687" y="2787"/>
                    <a:pt x="19687" y="3086"/>
                    <a:pt x="19773" y="3285"/>
                  </a:cubicBezTo>
                  <a:cubicBezTo>
                    <a:pt x="19773" y="3285"/>
                    <a:pt x="19773" y="3583"/>
                    <a:pt x="19773" y="3683"/>
                  </a:cubicBezTo>
                  <a:cubicBezTo>
                    <a:pt x="19687" y="3782"/>
                    <a:pt x="19427" y="3782"/>
                    <a:pt x="19427" y="3882"/>
                  </a:cubicBezTo>
                  <a:cubicBezTo>
                    <a:pt x="19427" y="3982"/>
                    <a:pt x="19600" y="4081"/>
                    <a:pt x="19687" y="4181"/>
                  </a:cubicBezTo>
                  <a:cubicBezTo>
                    <a:pt x="19773" y="4280"/>
                    <a:pt x="20032" y="4380"/>
                    <a:pt x="20119" y="4479"/>
                  </a:cubicBezTo>
                  <a:cubicBezTo>
                    <a:pt x="20205" y="4579"/>
                    <a:pt x="20378" y="4579"/>
                    <a:pt x="20464" y="4678"/>
                  </a:cubicBezTo>
                  <a:cubicBezTo>
                    <a:pt x="20464" y="4678"/>
                    <a:pt x="20551" y="4778"/>
                    <a:pt x="20637" y="4778"/>
                  </a:cubicBezTo>
                  <a:cubicBezTo>
                    <a:pt x="20723" y="4778"/>
                    <a:pt x="20896" y="4778"/>
                    <a:pt x="20983" y="4877"/>
                  </a:cubicBezTo>
                  <a:cubicBezTo>
                    <a:pt x="21069" y="4977"/>
                    <a:pt x="21328" y="5176"/>
                    <a:pt x="21415" y="5276"/>
                  </a:cubicBezTo>
                  <a:cubicBezTo>
                    <a:pt x="21415" y="5375"/>
                    <a:pt x="21501" y="5574"/>
                    <a:pt x="21415" y="5674"/>
                  </a:cubicBezTo>
                  <a:cubicBezTo>
                    <a:pt x="21415" y="5773"/>
                    <a:pt x="21242" y="6171"/>
                    <a:pt x="21155" y="6371"/>
                  </a:cubicBezTo>
                  <a:cubicBezTo>
                    <a:pt x="21069" y="6470"/>
                    <a:pt x="20983" y="6868"/>
                    <a:pt x="20896" y="6968"/>
                  </a:cubicBezTo>
                  <a:cubicBezTo>
                    <a:pt x="20810" y="7167"/>
                    <a:pt x="20723" y="7565"/>
                    <a:pt x="20637" y="7864"/>
                  </a:cubicBezTo>
                  <a:cubicBezTo>
                    <a:pt x="20551" y="7963"/>
                    <a:pt x="20551" y="8262"/>
                    <a:pt x="20464" y="8361"/>
                  </a:cubicBezTo>
                  <a:cubicBezTo>
                    <a:pt x="20464" y="8461"/>
                    <a:pt x="20378" y="8660"/>
                    <a:pt x="20378" y="8759"/>
                  </a:cubicBezTo>
                  <a:cubicBezTo>
                    <a:pt x="20291" y="8759"/>
                    <a:pt x="20205" y="8759"/>
                    <a:pt x="20119" y="8759"/>
                  </a:cubicBezTo>
                  <a:cubicBezTo>
                    <a:pt x="20119" y="8859"/>
                    <a:pt x="19946" y="8859"/>
                    <a:pt x="19946" y="8859"/>
                  </a:cubicBezTo>
                  <a:cubicBezTo>
                    <a:pt x="19773" y="8859"/>
                    <a:pt x="19514" y="8859"/>
                    <a:pt x="19427" y="8759"/>
                  </a:cubicBezTo>
                  <a:cubicBezTo>
                    <a:pt x="19168" y="8759"/>
                    <a:pt x="18823" y="8759"/>
                    <a:pt x="18563" y="8759"/>
                  </a:cubicBezTo>
                  <a:cubicBezTo>
                    <a:pt x="18477" y="8660"/>
                    <a:pt x="18304" y="8660"/>
                    <a:pt x="18131" y="8560"/>
                  </a:cubicBezTo>
                  <a:cubicBezTo>
                    <a:pt x="18045" y="8560"/>
                    <a:pt x="17872" y="8461"/>
                    <a:pt x="17872" y="8461"/>
                  </a:cubicBezTo>
                  <a:cubicBezTo>
                    <a:pt x="17786" y="8361"/>
                    <a:pt x="17613" y="8262"/>
                    <a:pt x="17527" y="8262"/>
                  </a:cubicBezTo>
                  <a:cubicBezTo>
                    <a:pt x="17440" y="8162"/>
                    <a:pt x="17354" y="7963"/>
                    <a:pt x="17267" y="7963"/>
                  </a:cubicBezTo>
                  <a:cubicBezTo>
                    <a:pt x="17181" y="8063"/>
                    <a:pt x="17181" y="8262"/>
                    <a:pt x="17181" y="8262"/>
                  </a:cubicBezTo>
                  <a:cubicBezTo>
                    <a:pt x="17181" y="8461"/>
                    <a:pt x="17267" y="8759"/>
                    <a:pt x="17267" y="8859"/>
                  </a:cubicBezTo>
                  <a:cubicBezTo>
                    <a:pt x="17267" y="8959"/>
                    <a:pt x="17181" y="9158"/>
                    <a:pt x="17095" y="9257"/>
                  </a:cubicBezTo>
                  <a:cubicBezTo>
                    <a:pt x="17008" y="9456"/>
                    <a:pt x="16835" y="9456"/>
                    <a:pt x="16749" y="9556"/>
                  </a:cubicBezTo>
                  <a:cubicBezTo>
                    <a:pt x="16749" y="9655"/>
                    <a:pt x="16663" y="9854"/>
                    <a:pt x="16663" y="9854"/>
                  </a:cubicBezTo>
                  <a:cubicBezTo>
                    <a:pt x="16576" y="10053"/>
                    <a:pt x="16403" y="10053"/>
                    <a:pt x="16317" y="10253"/>
                  </a:cubicBezTo>
                  <a:cubicBezTo>
                    <a:pt x="16231" y="10352"/>
                    <a:pt x="16231" y="10551"/>
                    <a:pt x="16231" y="10651"/>
                  </a:cubicBezTo>
                  <a:cubicBezTo>
                    <a:pt x="16058" y="10750"/>
                    <a:pt x="15971" y="11049"/>
                    <a:pt x="15799" y="11248"/>
                  </a:cubicBezTo>
                  <a:cubicBezTo>
                    <a:pt x="15712" y="11347"/>
                    <a:pt x="15712" y="11547"/>
                    <a:pt x="15539" y="11547"/>
                  </a:cubicBezTo>
                  <a:cubicBezTo>
                    <a:pt x="15453" y="11646"/>
                    <a:pt x="15280" y="11547"/>
                    <a:pt x="15194" y="11547"/>
                  </a:cubicBezTo>
                  <a:cubicBezTo>
                    <a:pt x="15107" y="11547"/>
                    <a:pt x="14935" y="11646"/>
                    <a:pt x="14762" y="11646"/>
                  </a:cubicBezTo>
                  <a:cubicBezTo>
                    <a:pt x="14675" y="11646"/>
                    <a:pt x="14416" y="11547"/>
                    <a:pt x="14243" y="11547"/>
                  </a:cubicBezTo>
                  <a:cubicBezTo>
                    <a:pt x="14243" y="11547"/>
                    <a:pt x="14157" y="11547"/>
                    <a:pt x="14157" y="11646"/>
                  </a:cubicBezTo>
                  <a:cubicBezTo>
                    <a:pt x="14071" y="11646"/>
                    <a:pt x="14071" y="11746"/>
                    <a:pt x="13984" y="11845"/>
                  </a:cubicBezTo>
                  <a:cubicBezTo>
                    <a:pt x="13898" y="11945"/>
                    <a:pt x="13811" y="11945"/>
                    <a:pt x="13725" y="12044"/>
                  </a:cubicBezTo>
                  <a:cubicBezTo>
                    <a:pt x="13639" y="12144"/>
                    <a:pt x="13552" y="12343"/>
                    <a:pt x="13466" y="12343"/>
                  </a:cubicBezTo>
                  <a:cubicBezTo>
                    <a:pt x="13379" y="12343"/>
                    <a:pt x="13293" y="11945"/>
                    <a:pt x="13207" y="11845"/>
                  </a:cubicBezTo>
                  <a:cubicBezTo>
                    <a:pt x="13120" y="11845"/>
                    <a:pt x="13120" y="11945"/>
                    <a:pt x="13034" y="11945"/>
                  </a:cubicBezTo>
                  <a:cubicBezTo>
                    <a:pt x="12947" y="12044"/>
                    <a:pt x="12602" y="12243"/>
                    <a:pt x="12515" y="12243"/>
                  </a:cubicBezTo>
                  <a:cubicBezTo>
                    <a:pt x="12429" y="12343"/>
                    <a:pt x="12170" y="12343"/>
                    <a:pt x="11997" y="12343"/>
                  </a:cubicBezTo>
                  <a:cubicBezTo>
                    <a:pt x="11911" y="12343"/>
                    <a:pt x="11651" y="12343"/>
                    <a:pt x="11565" y="12243"/>
                  </a:cubicBezTo>
                  <a:cubicBezTo>
                    <a:pt x="11392" y="12144"/>
                    <a:pt x="11392" y="11746"/>
                    <a:pt x="11306" y="11547"/>
                  </a:cubicBezTo>
                  <a:cubicBezTo>
                    <a:pt x="11219" y="11347"/>
                    <a:pt x="10960" y="11049"/>
                    <a:pt x="10960" y="10949"/>
                  </a:cubicBezTo>
                  <a:cubicBezTo>
                    <a:pt x="10874" y="10850"/>
                    <a:pt x="10787" y="10750"/>
                    <a:pt x="10787" y="10651"/>
                  </a:cubicBezTo>
                  <a:cubicBezTo>
                    <a:pt x="10615" y="10651"/>
                    <a:pt x="10442" y="10651"/>
                    <a:pt x="10269" y="10651"/>
                  </a:cubicBezTo>
                  <a:cubicBezTo>
                    <a:pt x="10183" y="10651"/>
                    <a:pt x="10096" y="10750"/>
                    <a:pt x="10010" y="10850"/>
                  </a:cubicBezTo>
                  <a:cubicBezTo>
                    <a:pt x="9923" y="10850"/>
                    <a:pt x="9664" y="10949"/>
                    <a:pt x="9578" y="10949"/>
                  </a:cubicBezTo>
                  <a:cubicBezTo>
                    <a:pt x="9405" y="11049"/>
                    <a:pt x="9232" y="11148"/>
                    <a:pt x="9146" y="11248"/>
                  </a:cubicBezTo>
                  <a:cubicBezTo>
                    <a:pt x="9059" y="11248"/>
                    <a:pt x="8887" y="11248"/>
                    <a:pt x="8887" y="11248"/>
                  </a:cubicBezTo>
                  <a:cubicBezTo>
                    <a:pt x="8627" y="11248"/>
                    <a:pt x="8023" y="11148"/>
                    <a:pt x="7763" y="11148"/>
                  </a:cubicBezTo>
                  <a:cubicBezTo>
                    <a:pt x="7763" y="11148"/>
                    <a:pt x="7504" y="11049"/>
                    <a:pt x="7418" y="11049"/>
                  </a:cubicBezTo>
                  <a:cubicBezTo>
                    <a:pt x="7418" y="11148"/>
                    <a:pt x="7504" y="11347"/>
                    <a:pt x="7504" y="11347"/>
                  </a:cubicBezTo>
                  <a:cubicBezTo>
                    <a:pt x="7504" y="11447"/>
                    <a:pt x="7504" y="11547"/>
                    <a:pt x="7504" y="11646"/>
                  </a:cubicBezTo>
                  <a:cubicBezTo>
                    <a:pt x="7504" y="11746"/>
                    <a:pt x="7418" y="11945"/>
                    <a:pt x="7418" y="12044"/>
                  </a:cubicBezTo>
                  <a:cubicBezTo>
                    <a:pt x="7418" y="12144"/>
                    <a:pt x="7591" y="12343"/>
                    <a:pt x="7591" y="12442"/>
                  </a:cubicBezTo>
                  <a:cubicBezTo>
                    <a:pt x="7591" y="12542"/>
                    <a:pt x="7504" y="12841"/>
                    <a:pt x="7591" y="12940"/>
                  </a:cubicBezTo>
                  <a:cubicBezTo>
                    <a:pt x="7591" y="12940"/>
                    <a:pt x="7763" y="12940"/>
                    <a:pt x="7850" y="12940"/>
                  </a:cubicBezTo>
                  <a:cubicBezTo>
                    <a:pt x="7850" y="12940"/>
                    <a:pt x="8023" y="12940"/>
                    <a:pt x="8109" y="12940"/>
                  </a:cubicBezTo>
                  <a:cubicBezTo>
                    <a:pt x="8195" y="12940"/>
                    <a:pt x="8282" y="13139"/>
                    <a:pt x="8282" y="13139"/>
                  </a:cubicBezTo>
                  <a:cubicBezTo>
                    <a:pt x="8368" y="13139"/>
                    <a:pt x="8541" y="13239"/>
                    <a:pt x="8627" y="13338"/>
                  </a:cubicBezTo>
                  <a:cubicBezTo>
                    <a:pt x="8627" y="13338"/>
                    <a:pt x="8627" y="13537"/>
                    <a:pt x="8627" y="13637"/>
                  </a:cubicBezTo>
                  <a:cubicBezTo>
                    <a:pt x="8714" y="13736"/>
                    <a:pt x="8627" y="13736"/>
                    <a:pt x="8627" y="13836"/>
                  </a:cubicBezTo>
                  <a:cubicBezTo>
                    <a:pt x="8714" y="14035"/>
                    <a:pt x="8887" y="14433"/>
                    <a:pt x="8973" y="14632"/>
                  </a:cubicBezTo>
                  <a:cubicBezTo>
                    <a:pt x="9059" y="14732"/>
                    <a:pt x="9146" y="14931"/>
                    <a:pt x="9232" y="15030"/>
                  </a:cubicBezTo>
                  <a:cubicBezTo>
                    <a:pt x="9319" y="15130"/>
                    <a:pt x="9405" y="15329"/>
                    <a:pt x="9491" y="15329"/>
                  </a:cubicBezTo>
                  <a:cubicBezTo>
                    <a:pt x="9578" y="15429"/>
                    <a:pt x="9751" y="15528"/>
                    <a:pt x="9837" y="15628"/>
                  </a:cubicBezTo>
                  <a:cubicBezTo>
                    <a:pt x="9923" y="15628"/>
                    <a:pt x="10096" y="15827"/>
                    <a:pt x="10183" y="15926"/>
                  </a:cubicBezTo>
                  <a:cubicBezTo>
                    <a:pt x="10183" y="16026"/>
                    <a:pt x="10183" y="16225"/>
                    <a:pt x="10183" y="16424"/>
                  </a:cubicBezTo>
                  <a:cubicBezTo>
                    <a:pt x="10269" y="16524"/>
                    <a:pt x="10269" y="16723"/>
                    <a:pt x="10183" y="16723"/>
                  </a:cubicBezTo>
                  <a:cubicBezTo>
                    <a:pt x="10183" y="16922"/>
                    <a:pt x="9923" y="17121"/>
                    <a:pt x="9923" y="17220"/>
                  </a:cubicBezTo>
                  <a:cubicBezTo>
                    <a:pt x="9751" y="17419"/>
                    <a:pt x="9491" y="17618"/>
                    <a:pt x="9405" y="17718"/>
                  </a:cubicBezTo>
                  <a:cubicBezTo>
                    <a:pt x="9319" y="17818"/>
                    <a:pt x="9059" y="17917"/>
                    <a:pt x="8973" y="17917"/>
                  </a:cubicBezTo>
                  <a:cubicBezTo>
                    <a:pt x="8800" y="17917"/>
                    <a:pt x="8368" y="17917"/>
                    <a:pt x="8195" y="17818"/>
                  </a:cubicBezTo>
                  <a:cubicBezTo>
                    <a:pt x="8023" y="17818"/>
                    <a:pt x="7591" y="17818"/>
                    <a:pt x="7418" y="17718"/>
                  </a:cubicBezTo>
                  <a:cubicBezTo>
                    <a:pt x="7331" y="17618"/>
                    <a:pt x="7245" y="17419"/>
                    <a:pt x="7159" y="17419"/>
                  </a:cubicBezTo>
                  <a:cubicBezTo>
                    <a:pt x="7072" y="17320"/>
                    <a:pt x="6899" y="17121"/>
                    <a:pt x="6727" y="17121"/>
                  </a:cubicBezTo>
                  <a:cubicBezTo>
                    <a:pt x="6727" y="17021"/>
                    <a:pt x="6554" y="17021"/>
                    <a:pt x="6381" y="17021"/>
                  </a:cubicBezTo>
                  <a:cubicBezTo>
                    <a:pt x="6295" y="17021"/>
                    <a:pt x="6208" y="17121"/>
                    <a:pt x="6122" y="17121"/>
                  </a:cubicBezTo>
                  <a:cubicBezTo>
                    <a:pt x="6035" y="17220"/>
                    <a:pt x="5776" y="17220"/>
                    <a:pt x="5690" y="17320"/>
                  </a:cubicBezTo>
                  <a:cubicBezTo>
                    <a:pt x="5603" y="17419"/>
                    <a:pt x="5690" y="17718"/>
                    <a:pt x="5603" y="17818"/>
                  </a:cubicBezTo>
                  <a:cubicBezTo>
                    <a:pt x="5603" y="18017"/>
                    <a:pt x="5517" y="18315"/>
                    <a:pt x="5431" y="18514"/>
                  </a:cubicBezTo>
                  <a:cubicBezTo>
                    <a:pt x="5431" y="18713"/>
                    <a:pt x="5258" y="19012"/>
                    <a:pt x="5171" y="19211"/>
                  </a:cubicBezTo>
                  <a:cubicBezTo>
                    <a:pt x="5085" y="19311"/>
                    <a:pt x="4826" y="19410"/>
                    <a:pt x="4739" y="19510"/>
                  </a:cubicBezTo>
                  <a:cubicBezTo>
                    <a:pt x="4653" y="19609"/>
                    <a:pt x="4394" y="19709"/>
                    <a:pt x="4307" y="19808"/>
                  </a:cubicBezTo>
                  <a:cubicBezTo>
                    <a:pt x="4135" y="19908"/>
                    <a:pt x="3875" y="19908"/>
                    <a:pt x="3789" y="20107"/>
                  </a:cubicBezTo>
                  <a:cubicBezTo>
                    <a:pt x="3789" y="20107"/>
                    <a:pt x="3703" y="20206"/>
                    <a:pt x="3703" y="20206"/>
                  </a:cubicBezTo>
                  <a:cubicBezTo>
                    <a:pt x="3703" y="20306"/>
                    <a:pt x="3789" y="20505"/>
                    <a:pt x="3875" y="20505"/>
                  </a:cubicBezTo>
                  <a:cubicBezTo>
                    <a:pt x="3875" y="20605"/>
                    <a:pt x="4048" y="20704"/>
                    <a:pt x="4048" y="20804"/>
                  </a:cubicBezTo>
                  <a:cubicBezTo>
                    <a:pt x="4048" y="20903"/>
                    <a:pt x="4048" y="21102"/>
                    <a:pt x="3962" y="21202"/>
                  </a:cubicBezTo>
                  <a:cubicBezTo>
                    <a:pt x="3962" y="21202"/>
                    <a:pt x="3789" y="21301"/>
                    <a:pt x="3703" y="21301"/>
                  </a:cubicBezTo>
                  <a:cubicBezTo>
                    <a:pt x="3616" y="21401"/>
                    <a:pt x="3443" y="21500"/>
                    <a:pt x="3357" y="21500"/>
                  </a:cubicBezTo>
                  <a:cubicBezTo>
                    <a:pt x="3184" y="21600"/>
                    <a:pt x="3011" y="21600"/>
                    <a:pt x="2925" y="21600"/>
                  </a:cubicBezTo>
                  <a:cubicBezTo>
                    <a:pt x="2839" y="21500"/>
                    <a:pt x="2752" y="21301"/>
                    <a:pt x="2752" y="21202"/>
                  </a:cubicBezTo>
                  <a:cubicBezTo>
                    <a:pt x="2752" y="21202"/>
                    <a:pt x="2752" y="21102"/>
                    <a:pt x="2752" y="21003"/>
                  </a:cubicBezTo>
                  <a:cubicBezTo>
                    <a:pt x="2752" y="20903"/>
                    <a:pt x="2839" y="20605"/>
                    <a:pt x="2752" y="20605"/>
                  </a:cubicBezTo>
                  <a:cubicBezTo>
                    <a:pt x="2752" y="20505"/>
                    <a:pt x="2493" y="20704"/>
                    <a:pt x="2493" y="20704"/>
                  </a:cubicBezTo>
                  <a:cubicBezTo>
                    <a:pt x="2407" y="20704"/>
                    <a:pt x="2147" y="20903"/>
                    <a:pt x="2061" y="20903"/>
                  </a:cubicBezTo>
                  <a:cubicBezTo>
                    <a:pt x="1975" y="21003"/>
                    <a:pt x="1802" y="21202"/>
                    <a:pt x="1715" y="21301"/>
                  </a:cubicBezTo>
                  <a:cubicBezTo>
                    <a:pt x="1629" y="21301"/>
                    <a:pt x="1629" y="21401"/>
                    <a:pt x="1543" y="21401"/>
                  </a:cubicBezTo>
                  <a:cubicBezTo>
                    <a:pt x="1543" y="21401"/>
                    <a:pt x="1456" y="21301"/>
                    <a:pt x="1456" y="21202"/>
                  </a:cubicBezTo>
                  <a:cubicBezTo>
                    <a:pt x="1456" y="21102"/>
                    <a:pt x="1283" y="20804"/>
                    <a:pt x="1197" y="20605"/>
                  </a:cubicBezTo>
                  <a:cubicBezTo>
                    <a:pt x="1111" y="20505"/>
                    <a:pt x="1024" y="20306"/>
                    <a:pt x="938" y="20206"/>
                  </a:cubicBezTo>
                  <a:cubicBezTo>
                    <a:pt x="938" y="20107"/>
                    <a:pt x="851" y="19908"/>
                    <a:pt x="851" y="19808"/>
                  </a:cubicBezTo>
                  <a:cubicBezTo>
                    <a:pt x="851" y="19709"/>
                    <a:pt x="851" y="19510"/>
                    <a:pt x="851" y="19410"/>
                  </a:cubicBezTo>
                  <a:cubicBezTo>
                    <a:pt x="938" y="19410"/>
                    <a:pt x="938" y="19311"/>
                    <a:pt x="1024" y="19311"/>
                  </a:cubicBezTo>
                  <a:cubicBezTo>
                    <a:pt x="1111" y="19311"/>
                    <a:pt x="1370" y="19311"/>
                    <a:pt x="1456" y="19410"/>
                  </a:cubicBezTo>
                  <a:cubicBezTo>
                    <a:pt x="1456" y="19410"/>
                    <a:pt x="1543" y="19510"/>
                    <a:pt x="1629" y="19609"/>
                  </a:cubicBezTo>
                  <a:cubicBezTo>
                    <a:pt x="1715" y="19609"/>
                    <a:pt x="1888" y="19510"/>
                    <a:pt x="1975" y="19510"/>
                  </a:cubicBezTo>
                  <a:cubicBezTo>
                    <a:pt x="2061" y="19510"/>
                    <a:pt x="2493" y="19609"/>
                    <a:pt x="2579" y="19510"/>
                  </a:cubicBezTo>
                  <a:cubicBezTo>
                    <a:pt x="2666" y="19410"/>
                    <a:pt x="2666" y="19211"/>
                    <a:pt x="2666" y="19112"/>
                  </a:cubicBezTo>
                  <a:cubicBezTo>
                    <a:pt x="2666" y="19012"/>
                    <a:pt x="2666" y="18813"/>
                    <a:pt x="2666" y="18713"/>
                  </a:cubicBezTo>
                  <a:cubicBezTo>
                    <a:pt x="2666" y="18614"/>
                    <a:pt x="2839" y="18415"/>
                    <a:pt x="2925" y="18315"/>
                  </a:cubicBezTo>
                  <a:cubicBezTo>
                    <a:pt x="2925" y="18216"/>
                    <a:pt x="3011" y="18017"/>
                    <a:pt x="3184" y="17917"/>
                  </a:cubicBezTo>
                  <a:cubicBezTo>
                    <a:pt x="3271" y="17818"/>
                    <a:pt x="3616" y="17917"/>
                    <a:pt x="3703" y="17917"/>
                  </a:cubicBezTo>
                  <a:cubicBezTo>
                    <a:pt x="3875" y="17917"/>
                    <a:pt x="4048" y="18017"/>
                    <a:pt x="4135" y="18017"/>
                  </a:cubicBezTo>
                  <a:cubicBezTo>
                    <a:pt x="4221" y="18017"/>
                    <a:pt x="4307" y="17917"/>
                    <a:pt x="4394" y="17917"/>
                  </a:cubicBezTo>
                  <a:cubicBezTo>
                    <a:pt x="4480" y="17818"/>
                    <a:pt x="4653" y="17419"/>
                    <a:pt x="4653" y="17320"/>
                  </a:cubicBezTo>
                  <a:cubicBezTo>
                    <a:pt x="4653" y="17021"/>
                    <a:pt x="4221" y="16723"/>
                    <a:pt x="4221" y="16524"/>
                  </a:cubicBezTo>
                  <a:cubicBezTo>
                    <a:pt x="4135" y="16324"/>
                    <a:pt x="4135" y="16026"/>
                    <a:pt x="4135" y="15926"/>
                  </a:cubicBezTo>
                  <a:cubicBezTo>
                    <a:pt x="4135" y="15727"/>
                    <a:pt x="4221" y="15229"/>
                    <a:pt x="4135" y="15229"/>
                  </a:cubicBezTo>
                  <a:cubicBezTo>
                    <a:pt x="4048" y="15130"/>
                    <a:pt x="3875" y="15229"/>
                    <a:pt x="3789" y="15329"/>
                  </a:cubicBezTo>
                  <a:cubicBezTo>
                    <a:pt x="3703" y="15329"/>
                    <a:pt x="3530" y="15429"/>
                    <a:pt x="3443" y="15528"/>
                  </a:cubicBezTo>
                  <a:cubicBezTo>
                    <a:pt x="3357" y="15628"/>
                    <a:pt x="3271" y="15727"/>
                    <a:pt x="3184" y="15727"/>
                  </a:cubicBezTo>
                  <a:cubicBezTo>
                    <a:pt x="3098" y="15827"/>
                    <a:pt x="3011" y="15827"/>
                    <a:pt x="2925" y="15926"/>
                  </a:cubicBezTo>
                  <a:cubicBezTo>
                    <a:pt x="2839" y="15926"/>
                    <a:pt x="2666" y="15827"/>
                    <a:pt x="2579" y="15827"/>
                  </a:cubicBezTo>
                  <a:cubicBezTo>
                    <a:pt x="2493" y="15827"/>
                    <a:pt x="2493" y="15926"/>
                    <a:pt x="2407" y="16026"/>
                  </a:cubicBezTo>
                  <a:cubicBezTo>
                    <a:pt x="2407" y="16125"/>
                    <a:pt x="2407" y="16225"/>
                    <a:pt x="2320" y="16324"/>
                  </a:cubicBezTo>
                  <a:cubicBezTo>
                    <a:pt x="2320" y="16524"/>
                    <a:pt x="2147" y="16623"/>
                    <a:pt x="2061" y="16723"/>
                  </a:cubicBezTo>
                  <a:cubicBezTo>
                    <a:pt x="1975" y="16822"/>
                    <a:pt x="1888" y="16822"/>
                    <a:pt x="1715" y="16822"/>
                  </a:cubicBezTo>
                  <a:cubicBezTo>
                    <a:pt x="1715" y="16922"/>
                    <a:pt x="1629" y="17021"/>
                    <a:pt x="1543" y="17021"/>
                  </a:cubicBezTo>
                  <a:cubicBezTo>
                    <a:pt x="1543" y="17121"/>
                    <a:pt x="1456" y="17220"/>
                    <a:pt x="1370" y="17220"/>
                  </a:cubicBezTo>
                  <a:cubicBezTo>
                    <a:pt x="1283" y="17121"/>
                    <a:pt x="1283" y="16922"/>
                    <a:pt x="1197" y="16922"/>
                  </a:cubicBezTo>
                  <a:cubicBezTo>
                    <a:pt x="1197" y="16723"/>
                    <a:pt x="1197" y="16225"/>
                    <a:pt x="1024" y="16125"/>
                  </a:cubicBezTo>
                  <a:cubicBezTo>
                    <a:pt x="1024" y="16125"/>
                    <a:pt x="938" y="16026"/>
                    <a:pt x="938" y="16026"/>
                  </a:cubicBezTo>
                  <a:cubicBezTo>
                    <a:pt x="765" y="16026"/>
                    <a:pt x="506" y="15926"/>
                    <a:pt x="419" y="15827"/>
                  </a:cubicBezTo>
                  <a:cubicBezTo>
                    <a:pt x="333" y="15827"/>
                    <a:pt x="247" y="15628"/>
                    <a:pt x="160" y="15628"/>
                  </a:cubicBezTo>
                  <a:cubicBezTo>
                    <a:pt x="74" y="15329"/>
                    <a:pt x="-99" y="14732"/>
                    <a:pt x="74" y="14433"/>
                  </a:cubicBezTo>
                  <a:cubicBezTo>
                    <a:pt x="160" y="14234"/>
                    <a:pt x="592" y="14234"/>
                    <a:pt x="851" y="14135"/>
                  </a:cubicBezTo>
                  <a:cubicBezTo>
                    <a:pt x="1024" y="14035"/>
                    <a:pt x="1456" y="13736"/>
                    <a:pt x="1629" y="13637"/>
                  </a:cubicBezTo>
                  <a:cubicBezTo>
                    <a:pt x="1802" y="13537"/>
                    <a:pt x="2061" y="13338"/>
                    <a:pt x="2234" y="13239"/>
                  </a:cubicBezTo>
                  <a:cubicBezTo>
                    <a:pt x="2320" y="13139"/>
                    <a:pt x="2579" y="12940"/>
                    <a:pt x="2666" y="12841"/>
                  </a:cubicBezTo>
                  <a:cubicBezTo>
                    <a:pt x="2752" y="12641"/>
                    <a:pt x="2666" y="12442"/>
                    <a:pt x="2666" y="12343"/>
                  </a:cubicBezTo>
                  <a:cubicBezTo>
                    <a:pt x="2839" y="12144"/>
                    <a:pt x="3098" y="12243"/>
                    <a:pt x="3184" y="12243"/>
                  </a:cubicBezTo>
                  <a:cubicBezTo>
                    <a:pt x="3357" y="12144"/>
                    <a:pt x="3703" y="12144"/>
                    <a:pt x="3789" y="12044"/>
                  </a:cubicBezTo>
                  <a:cubicBezTo>
                    <a:pt x="3875" y="12044"/>
                    <a:pt x="3962" y="12044"/>
                    <a:pt x="4048" y="11945"/>
                  </a:cubicBezTo>
                  <a:cubicBezTo>
                    <a:pt x="4048" y="11945"/>
                    <a:pt x="4135" y="11845"/>
                    <a:pt x="4135" y="11845"/>
                  </a:cubicBezTo>
                  <a:cubicBezTo>
                    <a:pt x="4135" y="11746"/>
                    <a:pt x="4135" y="11447"/>
                    <a:pt x="4221" y="11347"/>
                  </a:cubicBezTo>
                  <a:cubicBezTo>
                    <a:pt x="4221" y="11248"/>
                    <a:pt x="4480" y="11049"/>
                    <a:pt x="4567" y="11049"/>
                  </a:cubicBezTo>
                  <a:cubicBezTo>
                    <a:pt x="4653" y="10949"/>
                    <a:pt x="4826" y="10850"/>
                    <a:pt x="4999" y="10850"/>
                  </a:cubicBezTo>
                  <a:cubicBezTo>
                    <a:pt x="5171" y="10750"/>
                    <a:pt x="5603" y="10651"/>
                    <a:pt x="5776" y="10551"/>
                  </a:cubicBezTo>
                  <a:cubicBezTo>
                    <a:pt x="5863" y="10551"/>
                    <a:pt x="6035" y="10352"/>
                    <a:pt x="6122" y="10253"/>
                  </a:cubicBezTo>
                  <a:cubicBezTo>
                    <a:pt x="6208" y="10253"/>
                    <a:pt x="6295" y="10053"/>
                    <a:pt x="6295" y="9954"/>
                  </a:cubicBezTo>
                  <a:cubicBezTo>
                    <a:pt x="6381" y="9854"/>
                    <a:pt x="6554" y="9755"/>
                    <a:pt x="6640" y="9655"/>
                  </a:cubicBezTo>
                  <a:cubicBezTo>
                    <a:pt x="6727" y="9556"/>
                    <a:pt x="6986" y="9058"/>
                    <a:pt x="6986" y="90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8" name="Google Shape;4978;g21c91014dda_0_4965"/>
            <p:cNvSpPr/>
            <p:nvPr/>
          </p:nvSpPr>
          <p:spPr>
            <a:xfrm>
              <a:off x="2108189" y="1099964"/>
              <a:ext cx="1756836" cy="1230295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21600" y="11027"/>
                  </a:moveTo>
                  <a:cubicBezTo>
                    <a:pt x="21600" y="11144"/>
                    <a:pt x="21518" y="11494"/>
                    <a:pt x="21518" y="11494"/>
                  </a:cubicBezTo>
                  <a:cubicBezTo>
                    <a:pt x="21518" y="11494"/>
                    <a:pt x="21355" y="11494"/>
                    <a:pt x="21273" y="11494"/>
                  </a:cubicBezTo>
                  <a:cubicBezTo>
                    <a:pt x="21027" y="11494"/>
                    <a:pt x="20618" y="11377"/>
                    <a:pt x="20373" y="11494"/>
                  </a:cubicBezTo>
                  <a:cubicBezTo>
                    <a:pt x="20209" y="11611"/>
                    <a:pt x="20127" y="12078"/>
                    <a:pt x="19964" y="12194"/>
                  </a:cubicBezTo>
                  <a:cubicBezTo>
                    <a:pt x="19882" y="12311"/>
                    <a:pt x="19636" y="12661"/>
                    <a:pt x="19555" y="12778"/>
                  </a:cubicBezTo>
                  <a:cubicBezTo>
                    <a:pt x="19309" y="12778"/>
                    <a:pt x="18900" y="12311"/>
                    <a:pt x="18655" y="12311"/>
                  </a:cubicBezTo>
                  <a:cubicBezTo>
                    <a:pt x="18573" y="12194"/>
                    <a:pt x="18164" y="12194"/>
                    <a:pt x="18000" y="12194"/>
                  </a:cubicBezTo>
                  <a:cubicBezTo>
                    <a:pt x="17673" y="12078"/>
                    <a:pt x="17100" y="12078"/>
                    <a:pt x="16773" y="11961"/>
                  </a:cubicBezTo>
                  <a:cubicBezTo>
                    <a:pt x="16609" y="11961"/>
                    <a:pt x="16364" y="12194"/>
                    <a:pt x="16200" y="12078"/>
                  </a:cubicBezTo>
                  <a:cubicBezTo>
                    <a:pt x="16118" y="11961"/>
                    <a:pt x="16200" y="11377"/>
                    <a:pt x="16118" y="11144"/>
                  </a:cubicBezTo>
                  <a:cubicBezTo>
                    <a:pt x="16118" y="11027"/>
                    <a:pt x="15955" y="11027"/>
                    <a:pt x="15873" y="11027"/>
                  </a:cubicBezTo>
                  <a:cubicBezTo>
                    <a:pt x="15709" y="11027"/>
                    <a:pt x="15545" y="11727"/>
                    <a:pt x="15382" y="11961"/>
                  </a:cubicBezTo>
                  <a:cubicBezTo>
                    <a:pt x="15218" y="12194"/>
                    <a:pt x="14891" y="12545"/>
                    <a:pt x="14645" y="12778"/>
                  </a:cubicBezTo>
                  <a:cubicBezTo>
                    <a:pt x="14564" y="12895"/>
                    <a:pt x="14155" y="13245"/>
                    <a:pt x="13991" y="13245"/>
                  </a:cubicBezTo>
                  <a:cubicBezTo>
                    <a:pt x="13827" y="13362"/>
                    <a:pt x="13418" y="13479"/>
                    <a:pt x="13173" y="13479"/>
                  </a:cubicBezTo>
                  <a:cubicBezTo>
                    <a:pt x="12927" y="13596"/>
                    <a:pt x="12436" y="13596"/>
                    <a:pt x="12191" y="13596"/>
                  </a:cubicBezTo>
                  <a:cubicBezTo>
                    <a:pt x="12027" y="13596"/>
                    <a:pt x="11618" y="13479"/>
                    <a:pt x="11455" y="13362"/>
                  </a:cubicBezTo>
                  <a:cubicBezTo>
                    <a:pt x="11291" y="13245"/>
                    <a:pt x="11127" y="12778"/>
                    <a:pt x="11045" y="12778"/>
                  </a:cubicBezTo>
                  <a:cubicBezTo>
                    <a:pt x="10882" y="12661"/>
                    <a:pt x="10636" y="12661"/>
                    <a:pt x="10473" y="12778"/>
                  </a:cubicBezTo>
                  <a:cubicBezTo>
                    <a:pt x="10391" y="12778"/>
                    <a:pt x="10064" y="12778"/>
                    <a:pt x="9982" y="12778"/>
                  </a:cubicBezTo>
                  <a:cubicBezTo>
                    <a:pt x="9900" y="12895"/>
                    <a:pt x="9818" y="13362"/>
                    <a:pt x="9818" y="13479"/>
                  </a:cubicBezTo>
                  <a:cubicBezTo>
                    <a:pt x="9736" y="13712"/>
                    <a:pt x="9900" y="14179"/>
                    <a:pt x="9818" y="14296"/>
                  </a:cubicBezTo>
                  <a:cubicBezTo>
                    <a:pt x="9736" y="14413"/>
                    <a:pt x="9409" y="14530"/>
                    <a:pt x="9327" y="14763"/>
                  </a:cubicBezTo>
                  <a:cubicBezTo>
                    <a:pt x="9245" y="14997"/>
                    <a:pt x="9573" y="15697"/>
                    <a:pt x="9491" y="15931"/>
                  </a:cubicBezTo>
                  <a:cubicBezTo>
                    <a:pt x="9245" y="16398"/>
                    <a:pt x="8182" y="16164"/>
                    <a:pt x="7773" y="16164"/>
                  </a:cubicBezTo>
                  <a:cubicBezTo>
                    <a:pt x="7527" y="16047"/>
                    <a:pt x="6955" y="15580"/>
                    <a:pt x="6791" y="15814"/>
                  </a:cubicBezTo>
                  <a:cubicBezTo>
                    <a:pt x="6627" y="15931"/>
                    <a:pt x="6709" y="16281"/>
                    <a:pt x="6709" y="16398"/>
                  </a:cubicBezTo>
                  <a:cubicBezTo>
                    <a:pt x="6627" y="16865"/>
                    <a:pt x="6382" y="17449"/>
                    <a:pt x="6300" y="17682"/>
                  </a:cubicBezTo>
                  <a:cubicBezTo>
                    <a:pt x="6136" y="18032"/>
                    <a:pt x="5973" y="18499"/>
                    <a:pt x="5809" y="18733"/>
                  </a:cubicBezTo>
                  <a:cubicBezTo>
                    <a:pt x="5564" y="18850"/>
                    <a:pt x="5155" y="18616"/>
                    <a:pt x="4991" y="18850"/>
                  </a:cubicBezTo>
                  <a:cubicBezTo>
                    <a:pt x="4909" y="18966"/>
                    <a:pt x="4991" y="19200"/>
                    <a:pt x="4991" y="19317"/>
                  </a:cubicBezTo>
                  <a:cubicBezTo>
                    <a:pt x="4909" y="19433"/>
                    <a:pt x="4827" y="19784"/>
                    <a:pt x="4745" y="19900"/>
                  </a:cubicBezTo>
                  <a:cubicBezTo>
                    <a:pt x="4664" y="19900"/>
                    <a:pt x="4418" y="19900"/>
                    <a:pt x="4336" y="19900"/>
                  </a:cubicBezTo>
                  <a:cubicBezTo>
                    <a:pt x="4091" y="19900"/>
                    <a:pt x="3764" y="19667"/>
                    <a:pt x="3518" y="19784"/>
                  </a:cubicBezTo>
                  <a:cubicBezTo>
                    <a:pt x="3436" y="19900"/>
                    <a:pt x="3273" y="20134"/>
                    <a:pt x="3191" y="20251"/>
                  </a:cubicBezTo>
                  <a:cubicBezTo>
                    <a:pt x="3027" y="20484"/>
                    <a:pt x="2700" y="20834"/>
                    <a:pt x="2536" y="21068"/>
                  </a:cubicBezTo>
                  <a:cubicBezTo>
                    <a:pt x="2455" y="21185"/>
                    <a:pt x="2209" y="21418"/>
                    <a:pt x="2127" y="21418"/>
                  </a:cubicBezTo>
                  <a:cubicBezTo>
                    <a:pt x="1964" y="21535"/>
                    <a:pt x="1391" y="21535"/>
                    <a:pt x="1391" y="21535"/>
                  </a:cubicBezTo>
                  <a:cubicBezTo>
                    <a:pt x="1391" y="21535"/>
                    <a:pt x="1145" y="21185"/>
                    <a:pt x="982" y="21068"/>
                  </a:cubicBezTo>
                  <a:cubicBezTo>
                    <a:pt x="900" y="20951"/>
                    <a:pt x="409" y="21068"/>
                    <a:pt x="409" y="21068"/>
                  </a:cubicBezTo>
                  <a:cubicBezTo>
                    <a:pt x="409" y="21068"/>
                    <a:pt x="409" y="20834"/>
                    <a:pt x="409" y="20718"/>
                  </a:cubicBezTo>
                  <a:cubicBezTo>
                    <a:pt x="409" y="20601"/>
                    <a:pt x="409" y="20484"/>
                    <a:pt x="409" y="20484"/>
                  </a:cubicBezTo>
                  <a:cubicBezTo>
                    <a:pt x="327" y="20367"/>
                    <a:pt x="245" y="20601"/>
                    <a:pt x="164" y="20601"/>
                  </a:cubicBezTo>
                  <a:cubicBezTo>
                    <a:pt x="82" y="20601"/>
                    <a:pt x="0" y="20367"/>
                    <a:pt x="0" y="20251"/>
                  </a:cubicBezTo>
                  <a:cubicBezTo>
                    <a:pt x="0" y="20134"/>
                    <a:pt x="82" y="20017"/>
                    <a:pt x="164" y="20017"/>
                  </a:cubicBezTo>
                  <a:cubicBezTo>
                    <a:pt x="245" y="20017"/>
                    <a:pt x="327" y="20017"/>
                    <a:pt x="409" y="20017"/>
                  </a:cubicBezTo>
                  <a:cubicBezTo>
                    <a:pt x="491" y="20017"/>
                    <a:pt x="573" y="19900"/>
                    <a:pt x="655" y="19900"/>
                  </a:cubicBezTo>
                  <a:cubicBezTo>
                    <a:pt x="818" y="19667"/>
                    <a:pt x="900" y="19433"/>
                    <a:pt x="982" y="19200"/>
                  </a:cubicBezTo>
                  <a:cubicBezTo>
                    <a:pt x="1064" y="19083"/>
                    <a:pt x="1064" y="18966"/>
                    <a:pt x="1145" y="18733"/>
                  </a:cubicBezTo>
                  <a:cubicBezTo>
                    <a:pt x="1309" y="18499"/>
                    <a:pt x="1473" y="18149"/>
                    <a:pt x="1636" y="18032"/>
                  </a:cubicBezTo>
                  <a:cubicBezTo>
                    <a:pt x="1800" y="17799"/>
                    <a:pt x="2045" y="17682"/>
                    <a:pt x="2127" y="17449"/>
                  </a:cubicBezTo>
                  <a:cubicBezTo>
                    <a:pt x="2373" y="17215"/>
                    <a:pt x="2536" y="16981"/>
                    <a:pt x="2782" y="16748"/>
                  </a:cubicBezTo>
                  <a:cubicBezTo>
                    <a:pt x="2864" y="16631"/>
                    <a:pt x="2945" y="16514"/>
                    <a:pt x="3027" y="16398"/>
                  </a:cubicBezTo>
                  <a:cubicBezTo>
                    <a:pt x="3027" y="16281"/>
                    <a:pt x="3191" y="16281"/>
                    <a:pt x="3191" y="16164"/>
                  </a:cubicBezTo>
                  <a:cubicBezTo>
                    <a:pt x="3273" y="16047"/>
                    <a:pt x="3273" y="15931"/>
                    <a:pt x="3273" y="15814"/>
                  </a:cubicBezTo>
                  <a:cubicBezTo>
                    <a:pt x="3273" y="15697"/>
                    <a:pt x="3191" y="15580"/>
                    <a:pt x="3191" y="15464"/>
                  </a:cubicBezTo>
                  <a:cubicBezTo>
                    <a:pt x="3191" y="15230"/>
                    <a:pt x="3273" y="14997"/>
                    <a:pt x="3273" y="14763"/>
                  </a:cubicBezTo>
                  <a:cubicBezTo>
                    <a:pt x="3273" y="14530"/>
                    <a:pt x="3355" y="14179"/>
                    <a:pt x="3273" y="14063"/>
                  </a:cubicBezTo>
                  <a:cubicBezTo>
                    <a:pt x="3273" y="13946"/>
                    <a:pt x="3109" y="13829"/>
                    <a:pt x="3027" y="13712"/>
                  </a:cubicBezTo>
                  <a:cubicBezTo>
                    <a:pt x="3027" y="13712"/>
                    <a:pt x="3027" y="13596"/>
                    <a:pt x="3027" y="13479"/>
                  </a:cubicBezTo>
                  <a:cubicBezTo>
                    <a:pt x="3109" y="13479"/>
                    <a:pt x="3109" y="13479"/>
                    <a:pt x="3109" y="13362"/>
                  </a:cubicBezTo>
                  <a:cubicBezTo>
                    <a:pt x="3191" y="13245"/>
                    <a:pt x="3355" y="13362"/>
                    <a:pt x="3518" y="13362"/>
                  </a:cubicBezTo>
                  <a:cubicBezTo>
                    <a:pt x="3518" y="13362"/>
                    <a:pt x="3600" y="13245"/>
                    <a:pt x="3682" y="13129"/>
                  </a:cubicBezTo>
                  <a:cubicBezTo>
                    <a:pt x="3764" y="13129"/>
                    <a:pt x="3927" y="12895"/>
                    <a:pt x="4009" y="12895"/>
                  </a:cubicBezTo>
                  <a:cubicBezTo>
                    <a:pt x="4091" y="12778"/>
                    <a:pt x="4255" y="12895"/>
                    <a:pt x="4336" y="12895"/>
                  </a:cubicBezTo>
                  <a:cubicBezTo>
                    <a:pt x="4418" y="12778"/>
                    <a:pt x="4500" y="12778"/>
                    <a:pt x="4582" y="12778"/>
                  </a:cubicBezTo>
                  <a:cubicBezTo>
                    <a:pt x="4664" y="12661"/>
                    <a:pt x="4909" y="12545"/>
                    <a:pt x="4991" y="12428"/>
                  </a:cubicBezTo>
                  <a:cubicBezTo>
                    <a:pt x="4991" y="12311"/>
                    <a:pt x="4991" y="12078"/>
                    <a:pt x="4991" y="11961"/>
                  </a:cubicBezTo>
                  <a:cubicBezTo>
                    <a:pt x="5073" y="11727"/>
                    <a:pt x="5155" y="11494"/>
                    <a:pt x="5155" y="11377"/>
                  </a:cubicBezTo>
                  <a:cubicBezTo>
                    <a:pt x="5236" y="11260"/>
                    <a:pt x="5400" y="11027"/>
                    <a:pt x="5482" y="10910"/>
                  </a:cubicBezTo>
                  <a:cubicBezTo>
                    <a:pt x="5645" y="10793"/>
                    <a:pt x="5973" y="10910"/>
                    <a:pt x="6055" y="10677"/>
                  </a:cubicBezTo>
                  <a:cubicBezTo>
                    <a:pt x="6136" y="10677"/>
                    <a:pt x="6218" y="10443"/>
                    <a:pt x="6218" y="10326"/>
                  </a:cubicBezTo>
                  <a:cubicBezTo>
                    <a:pt x="6300" y="10210"/>
                    <a:pt x="6218" y="9976"/>
                    <a:pt x="6300" y="9976"/>
                  </a:cubicBezTo>
                  <a:cubicBezTo>
                    <a:pt x="6300" y="9859"/>
                    <a:pt x="6464" y="9743"/>
                    <a:pt x="6464" y="9626"/>
                  </a:cubicBezTo>
                  <a:cubicBezTo>
                    <a:pt x="6545" y="9392"/>
                    <a:pt x="6218" y="8925"/>
                    <a:pt x="6136" y="8692"/>
                  </a:cubicBezTo>
                  <a:cubicBezTo>
                    <a:pt x="6055" y="8575"/>
                    <a:pt x="5891" y="8458"/>
                    <a:pt x="5809" y="8341"/>
                  </a:cubicBezTo>
                  <a:cubicBezTo>
                    <a:pt x="5809" y="8225"/>
                    <a:pt x="5645" y="7991"/>
                    <a:pt x="5564" y="7991"/>
                  </a:cubicBezTo>
                  <a:cubicBezTo>
                    <a:pt x="5482" y="7874"/>
                    <a:pt x="5073" y="7874"/>
                    <a:pt x="4991" y="7874"/>
                  </a:cubicBezTo>
                  <a:cubicBezTo>
                    <a:pt x="4827" y="7874"/>
                    <a:pt x="4500" y="8108"/>
                    <a:pt x="4336" y="8108"/>
                  </a:cubicBezTo>
                  <a:cubicBezTo>
                    <a:pt x="4255" y="8225"/>
                    <a:pt x="4009" y="8341"/>
                    <a:pt x="3927" y="8458"/>
                  </a:cubicBezTo>
                  <a:cubicBezTo>
                    <a:pt x="3845" y="8458"/>
                    <a:pt x="3518" y="8692"/>
                    <a:pt x="3436" y="8692"/>
                  </a:cubicBezTo>
                  <a:cubicBezTo>
                    <a:pt x="3273" y="8692"/>
                    <a:pt x="3027" y="8692"/>
                    <a:pt x="2864" y="8692"/>
                  </a:cubicBezTo>
                  <a:cubicBezTo>
                    <a:pt x="2536" y="8692"/>
                    <a:pt x="1882" y="8925"/>
                    <a:pt x="1636" y="8575"/>
                  </a:cubicBezTo>
                  <a:cubicBezTo>
                    <a:pt x="1555" y="8458"/>
                    <a:pt x="1555" y="7991"/>
                    <a:pt x="1555" y="7758"/>
                  </a:cubicBezTo>
                  <a:cubicBezTo>
                    <a:pt x="1555" y="7641"/>
                    <a:pt x="1636" y="7407"/>
                    <a:pt x="1718" y="7174"/>
                  </a:cubicBezTo>
                  <a:cubicBezTo>
                    <a:pt x="1800" y="7057"/>
                    <a:pt x="2045" y="6940"/>
                    <a:pt x="2045" y="6707"/>
                  </a:cubicBezTo>
                  <a:cubicBezTo>
                    <a:pt x="2127" y="6590"/>
                    <a:pt x="2045" y="6123"/>
                    <a:pt x="2127" y="6006"/>
                  </a:cubicBezTo>
                  <a:cubicBezTo>
                    <a:pt x="2209" y="5890"/>
                    <a:pt x="2455" y="5656"/>
                    <a:pt x="2536" y="5656"/>
                  </a:cubicBezTo>
                  <a:cubicBezTo>
                    <a:pt x="2536" y="5539"/>
                    <a:pt x="2700" y="5539"/>
                    <a:pt x="2700" y="5423"/>
                  </a:cubicBezTo>
                  <a:cubicBezTo>
                    <a:pt x="2864" y="5306"/>
                    <a:pt x="2782" y="4722"/>
                    <a:pt x="2864" y="4605"/>
                  </a:cubicBezTo>
                  <a:cubicBezTo>
                    <a:pt x="2864" y="4489"/>
                    <a:pt x="3027" y="4255"/>
                    <a:pt x="3027" y="4255"/>
                  </a:cubicBezTo>
                  <a:cubicBezTo>
                    <a:pt x="3109" y="4138"/>
                    <a:pt x="3273" y="4138"/>
                    <a:pt x="3355" y="4138"/>
                  </a:cubicBezTo>
                  <a:cubicBezTo>
                    <a:pt x="3436" y="4021"/>
                    <a:pt x="3518" y="3788"/>
                    <a:pt x="3600" y="3788"/>
                  </a:cubicBezTo>
                  <a:cubicBezTo>
                    <a:pt x="3764" y="3554"/>
                    <a:pt x="4009" y="3438"/>
                    <a:pt x="4091" y="3321"/>
                  </a:cubicBezTo>
                  <a:cubicBezTo>
                    <a:pt x="4173" y="3204"/>
                    <a:pt x="4418" y="3204"/>
                    <a:pt x="4500" y="3087"/>
                  </a:cubicBezTo>
                  <a:cubicBezTo>
                    <a:pt x="4500" y="3087"/>
                    <a:pt x="4582" y="2854"/>
                    <a:pt x="4582" y="2737"/>
                  </a:cubicBezTo>
                  <a:cubicBezTo>
                    <a:pt x="4664" y="2504"/>
                    <a:pt x="4500" y="2153"/>
                    <a:pt x="4418" y="2037"/>
                  </a:cubicBezTo>
                  <a:cubicBezTo>
                    <a:pt x="4336" y="1803"/>
                    <a:pt x="4091" y="1453"/>
                    <a:pt x="4091" y="1219"/>
                  </a:cubicBezTo>
                  <a:cubicBezTo>
                    <a:pt x="4091" y="1103"/>
                    <a:pt x="4173" y="869"/>
                    <a:pt x="4173" y="636"/>
                  </a:cubicBezTo>
                  <a:cubicBezTo>
                    <a:pt x="4173" y="636"/>
                    <a:pt x="4255" y="402"/>
                    <a:pt x="4336" y="402"/>
                  </a:cubicBezTo>
                  <a:cubicBezTo>
                    <a:pt x="4418" y="285"/>
                    <a:pt x="4500" y="169"/>
                    <a:pt x="4582" y="52"/>
                  </a:cubicBezTo>
                  <a:cubicBezTo>
                    <a:pt x="4745" y="52"/>
                    <a:pt x="5155" y="-65"/>
                    <a:pt x="5318" y="52"/>
                  </a:cubicBezTo>
                  <a:cubicBezTo>
                    <a:pt x="5482" y="52"/>
                    <a:pt x="5645" y="285"/>
                    <a:pt x="5809" y="402"/>
                  </a:cubicBezTo>
                  <a:cubicBezTo>
                    <a:pt x="5973" y="402"/>
                    <a:pt x="6300" y="519"/>
                    <a:pt x="6464" y="636"/>
                  </a:cubicBezTo>
                  <a:cubicBezTo>
                    <a:pt x="6627" y="636"/>
                    <a:pt x="7036" y="869"/>
                    <a:pt x="7282" y="869"/>
                  </a:cubicBezTo>
                  <a:cubicBezTo>
                    <a:pt x="7445" y="752"/>
                    <a:pt x="7691" y="636"/>
                    <a:pt x="7773" y="519"/>
                  </a:cubicBezTo>
                  <a:cubicBezTo>
                    <a:pt x="7936" y="402"/>
                    <a:pt x="8100" y="285"/>
                    <a:pt x="8264" y="169"/>
                  </a:cubicBezTo>
                  <a:cubicBezTo>
                    <a:pt x="8345" y="169"/>
                    <a:pt x="8591" y="169"/>
                    <a:pt x="8673" y="169"/>
                  </a:cubicBezTo>
                  <a:cubicBezTo>
                    <a:pt x="8755" y="285"/>
                    <a:pt x="9000" y="519"/>
                    <a:pt x="9082" y="636"/>
                  </a:cubicBezTo>
                  <a:cubicBezTo>
                    <a:pt x="9164" y="752"/>
                    <a:pt x="9245" y="986"/>
                    <a:pt x="9327" y="986"/>
                  </a:cubicBezTo>
                  <a:cubicBezTo>
                    <a:pt x="9409" y="1103"/>
                    <a:pt x="9655" y="1219"/>
                    <a:pt x="9736" y="1219"/>
                  </a:cubicBezTo>
                  <a:cubicBezTo>
                    <a:pt x="9900" y="1219"/>
                    <a:pt x="10064" y="869"/>
                    <a:pt x="10145" y="986"/>
                  </a:cubicBezTo>
                  <a:cubicBezTo>
                    <a:pt x="10309" y="1103"/>
                    <a:pt x="10227" y="1453"/>
                    <a:pt x="10145" y="1686"/>
                  </a:cubicBezTo>
                  <a:cubicBezTo>
                    <a:pt x="10145" y="1803"/>
                    <a:pt x="9982" y="2153"/>
                    <a:pt x="9900" y="2270"/>
                  </a:cubicBezTo>
                  <a:cubicBezTo>
                    <a:pt x="9818" y="2387"/>
                    <a:pt x="9736" y="2737"/>
                    <a:pt x="9655" y="2854"/>
                  </a:cubicBezTo>
                  <a:cubicBezTo>
                    <a:pt x="9655" y="3087"/>
                    <a:pt x="9655" y="3554"/>
                    <a:pt x="9655" y="3671"/>
                  </a:cubicBezTo>
                  <a:cubicBezTo>
                    <a:pt x="9736" y="3788"/>
                    <a:pt x="9818" y="3788"/>
                    <a:pt x="9900" y="3905"/>
                  </a:cubicBezTo>
                  <a:cubicBezTo>
                    <a:pt x="9982" y="4021"/>
                    <a:pt x="10309" y="4021"/>
                    <a:pt x="10391" y="4138"/>
                  </a:cubicBezTo>
                  <a:cubicBezTo>
                    <a:pt x="10555" y="4255"/>
                    <a:pt x="10800" y="4372"/>
                    <a:pt x="10964" y="4489"/>
                  </a:cubicBezTo>
                  <a:cubicBezTo>
                    <a:pt x="11045" y="4489"/>
                    <a:pt x="11373" y="4255"/>
                    <a:pt x="11536" y="4372"/>
                  </a:cubicBezTo>
                  <a:cubicBezTo>
                    <a:pt x="11618" y="4489"/>
                    <a:pt x="11700" y="4722"/>
                    <a:pt x="11782" y="4839"/>
                  </a:cubicBezTo>
                  <a:cubicBezTo>
                    <a:pt x="11864" y="4956"/>
                    <a:pt x="12109" y="5189"/>
                    <a:pt x="12191" y="5189"/>
                  </a:cubicBezTo>
                  <a:cubicBezTo>
                    <a:pt x="12273" y="5189"/>
                    <a:pt x="12273" y="4956"/>
                    <a:pt x="12355" y="4956"/>
                  </a:cubicBezTo>
                  <a:cubicBezTo>
                    <a:pt x="12436" y="4839"/>
                    <a:pt x="12518" y="4722"/>
                    <a:pt x="12600" y="4722"/>
                  </a:cubicBezTo>
                  <a:cubicBezTo>
                    <a:pt x="12682" y="4605"/>
                    <a:pt x="12845" y="4605"/>
                    <a:pt x="13009" y="4489"/>
                  </a:cubicBezTo>
                  <a:cubicBezTo>
                    <a:pt x="13091" y="4489"/>
                    <a:pt x="13173" y="4372"/>
                    <a:pt x="13255" y="4372"/>
                  </a:cubicBezTo>
                  <a:cubicBezTo>
                    <a:pt x="13336" y="4372"/>
                    <a:pt x="13500" y="4255"/>
                    <a:pt x="13582" y="4255"/>
                  </a:cubicBezTo>
                  <a:cubicBezTo>
                    <a:pt x="13664" y="4255"/>
                    <a:pt x="13909" y="4255"/>
                    <a:pt x="14073" y="4255"/>
                  </a:cubicBezTo>
                  <a:cubicBezTo>
                    <a:pt x="14318" y="4255"/>
                    <a:pt x="14645" y="3905"/>
                    <a:pt x="14809" y="4138"/>
                  </a:cubicBezTo>
                  <a:cubicBezTo>
                    <a:pt x="14891" y="4255"/>
                    <a:pt x="14809" y="4605"/>
                    <a:pt x="14809" y="4722"/>
                  </a:cubicBezTo>
                  <a:cubicBezTo>
                    <a:pt x="14891" y="4956"/>
                    <a:pt x="15218" y="5306"/>
                    <a:pt x="15382" y="5423"/>
                  </a:cubicBezTo>
                  <a:cubicBezTo>
                    <a:pt x="15545" y="5539"/>
                    <a:pt x="16118" y="5539"/>
                    <a:pt x="16118" y="5539"/>
                  </a:cubicBezTo>
                  <a:cubicBezTo>
                    <a:pt x="16118" y="5539"/>
                    <a:pt x="16118" y="5773"/>
                    <a:pt x="16118" y="5890"/>
                  </a:cubicBezTo>
                  <a:cubicBezTo>
                    <a:pt x="16200" y="6006"/>
                    <a:pt x="16282" y="6240"/>
                    <a:pt x="16282" y="6357"/>
                  </a:cubicBezTo>
                  <a:cubicBezTo>
                    <a:pt x="16445" y="6473"/>
                    <a:pt x="16855" y="6940"/>
                    <a:pt x="17018" y="7174"/>
                  </a:cubicBezTo>
                  <a:cubicBezTo>
                    <a:pt x="17100" y="7291"/>
                    <a:pt x="17100" y="7524"/>
                    <a:pt x="17182" y="7641"/>
                  </a:cubicBezTo>
                  <a:cubicBezTo>
                    <a:pt x="17264" y="7758"/>
                    <a:pt x="17509" y="7758"/>
                    <a:pt x="17591" y="7758"/>
                  </a:cubicBezTo>
                  <a:cubicBezTo>
                    <a:pt x="17673" y="7758"/>
                    <a:pt x="17836" y="7641"/>
                    <a:pt x="17836" y="7641"/>
                  </a:cubicBezTo>
                  <a:cubicBezTo>
                    <a:pt x="17836" y="7641"/>
                    <a:pt x="18082" y="8458"/>
                    <a:pt x="18245" y="8575"/>
                  </a:cubicBezTo>
                  <a:cubicBezTo>
                    <a:pt x="18409" y="8692"/>
                    <a:pt x="18818" y="8809"/>
                    <a:pt x="19064" y="8809"/>
                  </a:cubicBezTo>
                  <a:cubicBezTo>
                    <a:pt x="19227" y="8809"/>
                    <a:pt x="19636" y="8575"/>
                    <a:pt x="19800" y="8575"/>
                  </a:cubicBezTo>
                  <a:cubicBezTo>
                    <a:pt x="19964" y="8575"/>
                    <a:pt x="20209" y="8458"/>
                    <a:pt x="20373" y="8692"/>
                  </a:cubicBezTo>
                  <a:cubicBezTo>
                    <a:pt x="20455" y="8809"/>
                    <a:pt x="20373" y="9276"/>
                    <a:pt x="20373" y="9509"/>
                  </a:cubicBezTo>
                  <a:cubicBezTo>
                    <a:pt x="20373" y="9626"/>
                    <a:pt x="20373" y="9859"/>
                    <a:pt x="20373" y="10093"/>
                  </a:cubicBezTo>
                  <a:cubicBezTo>
                    <a:pt x="20455" y="10210"/>
                    <a:pt x="20536" y="10560"/>
                    <a:pt x="20618" y="10793"/>
                  </a:cubicBezTo>
                  <a:cubicBezTo>
                    <a:pt x="20618" y="10793"/>
                    <a:pt x="20618" y="11027"/>
                    <a:pt x="20700" y="11027"/>
                  </a:cubicBezTo>
                  <a:cubicBezTo>
                    <a:pt x="20864" y="11260"/>
                    <a:pt x="21436" y="10793"/>
                    <a:pt x="21600" y="110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79" name="Google Shape;4979;g21c91014dda_0_4965"/>
            <p:cNvSpPr/>
            <p:nvPr/>
          </p:nvSpPr>
          <p:spPr>
            <a:xfrm>
              <a:off x="2108189" y="1099964"/>
              <a:ext cx="1756836" cy="1230295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21600" y="11027"/>
                  </a:moveTo>
                  <a:cubicBezTo>
                    <a:pt x="21600" y="11144"/>
                    <a:pt x="21518" y="11494"/>
                    <a:pt x="21518" y="11494"/>
                  </a:cubicBezTo>
                  <a:cubicBezTo>
                    <a:pt x="21518" y="11494"/>
                    <a:pt x="21355" y="11494"/>
                    <a:pt x="21273" y="11494"/>
                  </a:cubicBezTo>
                  <a:cubicBezTo>
                    <a:pt x="21027" y="11494"/>
                    <a:pt x="20618" y="11377"/>
                    <a:pt x="20373" y="11494"/>
                  </a:cubicBezTo>
                  <a:cubicBezTo>
                    <a:pt x="20209" y="11611"/>
                    <a:pt x="20127" y="12078"/>
                    <a:pt x="19964" y="12194"/>
                  </a:cubicBezTo>
                  <a:cubicBezTo>
                    <a:pt x="19882" y="12311"/>
                    <a:pt x="19636" y="12661"/>
                    <a:pt x="19555" y="12778"/>
                  </a:cubicBezTo>
                  <a:cubicBezTo>
                    <a:pt x="19309" y="12778"/>
                    <a:pt x="18900" y="12311"/>
                    <a:pt x="18655" y="12311"/>
                  </a:cubicBezTo>
                  <a:cubicBezTo>
                    <a:pt x="18573" y="12194"/>
                    <a:pt x="18164" y="12194"/>
                    <a:pt x="18000" y="12194"/>
                  </a:cubicBezTo>
                  <a:cubicBezTo>
                    <a:pt x="17673" y="12078"/>
                    <a:pt x="17100" y="12078"/>
                    <a:pt x="16773" y="11961"/>
                  </a:cubicBezTo>
                  <a:cubicBezTo>
                    <a:pt x="16609" y="11961"/>
                    <a:pt x="16364" y="12194"/>
                    <a:pt x="16200" y="12078"/>
                  </a:cubicBezTo>
                  <a:cubicBezTo>
                    <a:pt x="16118" y="11961"/>
                    <a:pt x="16200" y="11377"/>
                    <a:pt x="16118" y="11144"/>
                  </a:cubicBezTo>
                  <a:cubicBezTo>
                    <a:pt x="16118" y="11027"/>
                    <a:pt x="15955" y="11027"/>
                    <a:pt x="15873" y="11027"/>
                  </a:cubicBezTo>
                  <a:cubicBezTo>
                    <a:pt x="15709" y="11027"/>
                    <a:pt x="15545" y="11727"/>
                    <a:pt x="15382" y="11961"/>
                  </a:cubicBezTo>
                  <a:cubicBezTo>
                    <a:pt x="15218" y="12194"/>
                    <a:pt x="14891" y="12545"/>
                    <a:pt x="14645" y="12778"/>
                  </a:cubicBezTo>
                  <a:cubicBezTo>
                    <a:pt x="14564" y="12895"/>
                    <a:pt x="14155" y="13245"/>
                    <a:pt x="13991" y="13245"/>
                  </a:cubicBezTo>
                  <a:cubicBezTo>
                    <a:pt x="13827" y="13362"/>
                    <a:pt x="13418" y="13479"/>
                    <a:pt x="13173" y="13479"/>
                  </a:cubicBezTo>
                  <a:cubicBezTo>
                    <a:pt x="12927" y="13596"/>
                    <a:pt x="12436" y="13596"/>
                    <a:pt x="12191" y="13596"/>
                  </a:cubicBezTo>
                  <a:cubicBezTo>
                    <a:pt x="12027" y="13596"/>
                    <a:pt x="11618" y="13479"/>
                    <a:pt x="11455" y="13362"/>
                  </a:cubicBezTo>
                  <a:cubicBezTo>
                    <a:pt x="11291" y="13245"/>
                    <a:pt x="11127" y="12778"/>
                    <a:pt x="11045" y="12778"/>
                  </a:cubicBezTo>
                  <a:cubicBezTo>
                    <a:pt x="10882" y="12661"/>
                    <a:pt x="10636" y="12661"/>
                    <a:pt x="10473" y="12778"/>
                  </a:cubicBezTo>
                  <a:cubicBezTo>
                    <a:pt x="10391" y="12778"/>
                    <a:pt x="10064" y="12778"/>
                    <a:pt x="9982" y="12778"/>
                  </a:cubicBezTo>
                  <a:cubicBezTo>
                    <a:pt x="9900" y="12895"/>
                    <a:pt x="9818" y="13362"/>
                    <a:pt x="9818" y="13479"/>
                  </a:cubicBezTo>
                  <a:cubicBezTo>
                    <a:pt x="9736" y="13712"/>
                    <a:pt x="9900" y="14179"/>
                    <a:pt x="9818" y="14296"/>
                  </a:cubicBezTo>
                  <a:cubicBezTo>
                    <a:pt x="9736" y="14413"/>
                    <a:pt x="9409" y="14530"/>
                    <a:pt x="9327" y="14763"/>
                  </a:cubicBezTo>
                  <a:cubicBezTo>
                    <a:pt x="9245" y="14997"/>
                    <a:pt x="9573" y="15697"/>
                    <a:pt x="9491" y="15931"/>
                  </a:cubicBezTo>
                  <a:cubicBezTo>
                    <a:pt x="9245" y="16398"/>
                    <a:pt x="8182" y="16164"/>
                    <a:pt x="7773" y="16164"/>
                  </a:cubicBezTo>
                  <a:cubicBezTo>
                    <a:pt x="7527" y="16047"/>
                    <a:pt x="6955" y="15580"/>
                    <a:pt x="6791" y="15814"/>
                  </a:cubicBezTo>
                  <a:cubicBezTo>
                    <a:pt x="6627" y="15931"/>
                    <a:pt x="6709" y="16281"/>
                    <a:pt x="6709" y="16398"/>
                  </a:cubicBezTo>
                  <a:cubicBezTo>
                    <a:pt x="6627" y="16865"/>
                    <a:pt x="6382" y="17449"/>
                    <a:pt x="6300" y="17682"/>
                  </a:cubicBezTo>
                  <a:cubicBezTo>
                    <a:pt x="6136" y="18032"/>
                    <a:pt x="5973" y="18499"/>
                    <a:pt x="5809" y="18733"/>
                  </a:cubicBezTo>
                  <a:cubicBezTo>
                    <a:pt x="5564" y="18850"/>
                    <a:pt x="5155" y="18616"/>
                    <a:pt x="4991" y="18850"/>
                  </a:cubicBezTo>
                  <a:cubicBezTo>
                    <a:pt x="4909" y="18966"/>
                    <a:pt x="4991" y="19200"/>
                    <a:pt x="4991" y="19317"/>
                  </a:cubicBezTo>
                  <a:cubicBezTo>
                    <a:pt x="4909" y="19433"/>
                    <a:pt x="4827" y="19784"/>
                    <a:pt x="4745" y="19900"/>
                  </a:cubicBezTo>
                  <a:cubicBezTo>
                    <a:pt x="4664" y="19900"/>
                    <a:pt x="4418" y="19900"/>
                    <a:pt x="4336" y="19900"/>
                  </a:cubicBezTo>
                  <a:cubicBezTo>
                    <a:pt x="4091" y="19900"/>
                    <a:pt x="3764" y="19667"/>
                    <a:pt x="3518" y="19784"/>
                  </a:cubicBezTo>
                  <a:cubicBezTo>
                    <a:pt x="3436" y="19900"/>
                    <a:pt x="3273" y="20134"/>
                    <a:pt x="3191" y="20251"/>
                  </a:cubicBezTo>
                  <a:cubicBezTo>
                    <a:pt x="3027" y="20484"/>
                    <a:pt x="2700" y="20834"/>
                    <a:pt x="2536" y="21068"/>
                  </a:cubicBezTo>
                  <a:cubicBezTo>
                    <a:pt x="2455" y="21185"/>
                    <a:pt x="2209" y="21418"/>
                    <a:pt x="2127" y="21418"/>
                  </a:cubicBezTo>
                  <a:cubicBezTo>
                    <a:pt x="1964" y="21535"/>
                    <a:pt x="1391" y="21535"/>
                    <a:pt x="1391" y="21535"/>
                  </a:cubicBezTo>
                  <a:cubicBezTo>
                    <a:pt x="1391" y="21535"/>
                    <a:pt x="1145" y="21185"/>
                    <a:pt x="982" y="21068"/>
                  </a:cubicBezTo>
                  <a:cubicBezTo>
                    <a:pt x="900" y="20951"/>
                    <a:pt x="409" y="21068"/>
                    <a:pt x="409" y="21068"/>
                  </a:cubicBezTo>
                  <a:cubicBezTo>
                    <a:pt x="409" y="21068"/>
                    <a:pt x="409" y="20834"/>
                    <a:pt x="409" y="20718"/>
                  </a:cubicBezTo>
                  <a:cubicBezTo>
                    <a:pt x="409" y="20601"/>
                    <a:pt x="409" y="20484"/>
                    <a:pt x="409" y="20484"/>
                  </a:cubicBezTo>
                  <a:cubicBezTo>
                    <a:pt x="327" y="20367"/>
                    <a:pt x="245" y="20601"/>
                    <a:pt x="164" y="20601"/>
                  </a:cubicBezTo>
                  <a:cubicBezTo>
                    <a:pt x="82" y="20601"/>
                    <a:pt x="0" y="20367"/>
                    <a:pt x="0" y="20251"/>
                  </a:cubicBezTo>
                  <a:cubicBezTo>
                    <a:pt x="0" y="20134"/>
                    <a:pt x="82" y="20017"/>
                    <a:pt x="164" y="20017"/>
                  </a:cubicBezTo>
                  <a:cubicBezTo>
                    <a:pt x="245" y="20017"/>
                    <a:pt x="327" y="20017"/>
                    <a:pt x="409" y="20017"/>
                  </a:cubicBezTo>
                  <a:cubicBezTo>
                    <a:pt x="491" y="20017"/>
                    <a:pt x="573" y="19900"/>
                    <a:pt x="655" y="19900"/>
                  </a:cubicBezTo>
                  <a:cubicBezTo>
                    <a:pt x="818" y="19667"/>
                    <a:pt x="900" y="19433"/>
                    <a:pt x="982" y="19200"/>
                  </a:cubicBezTo>
                  <a:cubicBezTo>
                    <a:pt x="1064" y="19083"/>
                    <a:pt x="1064" y="18966"/>
                    <a:pt x="1145" y="18733"/>
                  </a:cubicBezTo>
                  <a:cubicBezTo>
                    <a:pt x="1309" y="18499"/>
                    <a:pt x="1473" y="18149"/>
                    <a:pt x="1636" y="18032"/>
                  </a:cubicBezTo>
                  <a:cubicBezTo>
                    <a:pt x="1800" y="17799"/>
                    <a:pt x="2045" y="17682"/>
                    <a:pt x="2127" y="17449"/>
                  </a:cubicBezTo>
                  <a:cubicBezTo>
                    <a:pt x="2373" y="17215"/>
                    <a:pt x="2536" y="16981"/>
                    <a:pt x="2782" y="16748"/>
                  </a:cubicBezTo>
                  <a:cubicBezTo>
                    <a:pt x="2864" y="16631"/>
                    <a:pt x="2945" y="16514"/>
                    <a:pt x="3027" y="16398"/>
                  </a:cubicBezTo>
                  <a:cubicBezTo>
                    <a:pt x="3027" y="16281"/>
                    <a:pt x="3191" y="16281"/>
                    <a:pt x="3191" y="16164"/>
                  </a:cubicBezTo>
                  <a:cubicBezTo>
                    <a:pt x="3273" y="16047"/>
                    <a:pt x="3273" y="15931"/>
                    <a:pt x="3273" y="15814"/>
                  </a:cubicBezTo>
                  <a:cubicBezTo>
                    <a:pt x="3273" y="15697"/>
                    <a:pt x="3191" y="15580"/>
                    <a:pt x="3191" y="15464"/>
                  </a:cubicBezTo>
                  <a:cubicBezTo>
                    <a:pt x="3191" y="15230"/>
                    <a:pt x="3273" y="14997"/>
                    <a:pt x="3273" y="14763"/>
                  </a:cubicBezTo>
                  <a:cubicBezTo>
                    <a:pt x="3273" y="14530"/>
                    <a:pt x="3355" y="14179"/>
                    <a:pt x="3273" y="14063"/>
                  </a:cubicBezTo>
                  <a:cubicBezTo>
                    <a:pt x="3273" y="13946"/>
                    <a:pt x="3109" y="13829"/>
                    <a:pt x="3027" y="13712"/>
                  </a:cubicBezTo>
                  <a:cubicBezTo>
                    <a:pt x="3027" y="13712"/>
                    <a:pt x="3027" y="13596"/>
                    <a:pt x="3027" y="13479"/>
                  </a:cubicBezTo>
                  <a:cubicBezTo>
                    <a:pt x="3109" y="13479"/>
                    <a:pt x="3109" y="13479"/>
                    <a:pt x="3109" y="13362"/>
                  </a:cubicBezTo>
                  <a:cubicBezTo>
                    <a:pt x="3191" y="13245"/>
                    <a:pt x="3355" y="13362"/>
                    <a:pt x="3518" y="13362"/>
                  </a:cubicBezTo>
                  <a:cubicBezTo>
                    <a:pt x="3518" y="13362"/>
                    <a:pt x="3600" y="13245"/>
                    <a:pt x="3682" y="13129"/>
                  </a:cubicBezTo>
                  <a:cubicBezTo>
                    <a:pt x="3764" y="13129"/>
                    <a:pt x="3927" y="12895"/>
                    <a:pt x="4009" y="12895"/>
                  </a:cubicBezTo>
                  <a:cubicBezTo>
                    <a:pt x="4091" y="12778"/>
                    <a:pt x="4255" y="12895"/>
                    <a:pt x="4336" y="12895"/>
                  </a:cubicBezTo>
                  <a:cubicBezTo>
                    <a:pt x="4418" y="12778"/>
                    <a:pt x="4500" y="12778"/>
                    <a:pt x="4582" y="12778"/>
                  </a:cubicBezTo>
                  <a:cubicBezTo>
                    <a:pt x="4664" y="12661"/>
                    <a:pt x="4909" y="12545"/>
                    <a:pt x="4991" y="12428"/>
                  </a:cubicBezTo>
                  <a:cubicBezTo>
                    <a:pt x="4991" y="12311"/>
                    <a:pt x="4991" y="12078"/>
                    <a:pt x="4991" y="11961"/>
                  </a:cubicBezTo>
                  <a:cubicBezTo>
                    <a:pt x="5073" y="11727"/>
                    <a:pt x="5155" y="11494"/>
                    <a:pt x="5155" y="11377"/>
                  </a:cubicBezTo>
                  <a:cubicBezTo>
                    <a:pt x="5236" y="11260"/>
                    <a:pt x="5400" y="11027"/>
                    <a:pt x="5482" y="10910"/>
                  </a:cubicBezTo>
                  <a:cubicBezTo>
                    <a:pt x="5645" y="10793"/>
                    <a:pt x="5973" y="10910"/>
                    <a:pt x="6055" y="10677"/>
                  </a:cubicBezTo>
                  <a:cubicBezTo>
                    <a:pt x="6136" y="10677"/>
                    <a:pt x="6218" y="10443"/>
                    <a:pt x="6218" y="10326"/>
                  </a:cubicBezTo>
                  <a:cubicBezTo>
                    <a:pt x="6300" y="10210"/>
                    <a:pt x="6218" y="9976"/>
                    <a:pt x="6300" y="9976"/>
                  </a:cubicBezTo>
                  <a:cubicBezTo>
                    <a:pt x="6300" y="9859"/>
                    <a:pt x="6464" y="9743"/>
                    <a:pt x="6464" y="9626"/>
                  </a:cubicBezTo>
                  <a:cubicBezTo>
                    <a:pt x="6545" y="9392"/>
                    <a:pt x="6218" y="8925"/>
                    <a:pt x="6136" y="8692"/>
                  </a:cubicBezTo>
                  <a:cubicBezTo>
                    <a:pt x="6055" y="8575"/>
                    <a:pt x="5891" y="8458"/>
                    <a:pt x="5809" y="8341"/>
                  </a:cubicBezTo>
                  <a:cubicBezTo>
                    <a:pt x="5809" y="8225"/>
                    <a:pt x="5645" y="7991"/>
                    <a:pt x="5564" y="7991"/>
                  </a:cubicBezTo>
                  <a:cubicBezTo>
                    <a:pt x="5482" y="7874"/>
                    <a:pt x="5073" y="7874"/>
                    <a:pt x="4991" y="7874"/>
                  </a:cubicBezTo>
                  <a:cubicBezTo>
                    <a:pt x="4827" y="7874"/>
                    <a:pt x="4500" y="8108"/>
                    <a:pt x="4336" y="8108"/>
                  </a:cubicBezTo>
                  <a:cubicBezTo>
                    <a:pt x="4255" y="8225"/>
                    <a:pt x="4009" y="8341"/>
                    <a:pt x="3927" y="8458"/>
                  </a:cubicBezTo>
                  <a:cubicBezTo>
                    <a:pt x="3845" y="8458"/>
                    <a:pt x="3518" y="8692"/>
                    <a:pt x="3436" y="8692"/>
                  </a:cubicBezTo>
                  <a:cubicBezTo>
                    <a:pt x="3273" y="8692"/>
                    <a:pt x="3027" y="8692"/>
                    <a:pt x="2864" y="8692"/>
                  </a:cubicBezTo>
                  <a:cubicBezTo>
                    <a:pt x="2536" y="8692"/>
                    <a:pt x="1882" y="8925"/>
                    <a:pt x="1636" y="8575"/>
                  </a:cubicBezTo>
                  <a:cubicBezTo>
                    <a:pt x="1555" y="8458"/>
                    <a:pt x="1555" y="7991"/>
                    <a:pt x="1555" y="7758"/>
                  </a:cubicBezTo>
                  <a:cubicBezTo>
                    <a:pt x="1555" y="7641"/>
                    <a:pt x="1636" y="7407"/>
                    <a:pt x="1718" y="7174"/>
                  </a:cubicBezTo>
                  <a:cubicBezTo>
                    <a:pt x="1800" y="7057"/>
                    <a:pt x="2045" y="6940"/>
                    <a:pt x="2045" y="6707"/>
                  </a:cubicBezTo>
                  <a:cubicBezTo>
                    <a:pt x="2127" y="6590"/>
                    <a:pt x="2045" y="6123"/>
                    <a:pt x="2127" y="6006"/>
                  </a:cubicBezTo>
                  <a:cubicBezTo>
                    <a:pt x="2209" y="5890"/>
                    <a:pt x="2455" y="5656"/>
                    <a:pt x="2536" y="5656"/>
                  </a:cubicBezTo>
                  <a:cubicBezTo>
                    <a:pt x="2536" y="5539"/>
                    <a:pt x="2700" y="5539"/>
                    <a:pt x="2700" y="5423"/>
                  </a:cubicBezTo>
                  <a:cubicBezTo>
                    <a:pt x="2864" y="5306"/>
                    <a:pt x="2782" y="4722"/>
                    <a:pt x="2864" y="4605"/>
                  </a:cubicBezTo>
                  <a:cubicBezTo>
                    <a:pt x="2864" y="4489"/>
                    <a:pt x="3027" y="4255"/>
                    <a:pt x="3027" y="4255"/>
                  </a:cubicBezTo>
                  <a:cubicBezTo>
                    <a:pt x="3109" y="4138"/>
                    <a:pt x="3273" y="4138"/>
                    <a:pt x="3355" y="4138"/>
                  </a:cubicBezTo>
                  <a:cubicBezTo>
                    <a:pt x="3436" y="4021"/>
                    <a:pt x="3518" y="3788"/>
                    <a:pt x="3600" y="3788"/>
                  </a:cubicBezTo>
                  <a:cubicBezTo>
                    <a:pt x="3764" y="3554"/>
                    <a:pt x="4009" y="3438"/>
                    <a:pt x="4091" y="3321"/>
                  </a:cubicBezTo>
                  <a:cubicBezTo>
                    <a:pt x="4173" y="3204"/>
                    <a:pt x="4418" y="3204"/>
                    <a:pt x="4500" y="3087"/>
                  </a:cubicBezTo>
                  <a:cubicBezTo>
                    <a:pt x="4500" y="3087"/>
                    <a:pt x="4582" y="2854"/>
                    <a:pt x="4582" y="2737"/>
                  </a:cubicBezTo>
                  <a:cubicBezTo>
                    <a:pt x="4664" y="2504"/>
                    <a:pt x="4500" y="2153"/>
                    <a:pt x="4418" y="2037"/>
                  </a:cubicBezTo>
                  <a:cubicBezTo>
                    <a:pt x="4336" y="1803"/>
                    <a:pt x="4091" y="1453"/>
                    <a:pt x="4091" y="1219"/>
                  </a:cubicBezTo>
                  <a:cubicBezTo>
                    <a:pt x="4091" y="1103"/>
                    <a:pt x="4173" y="869"/>
                    <a:pt x="4173" y="636"/>
                  </a:cubicBezTo>
                  <a:cubicBezTo>
                    <a:pt x="4173" y="636"/>
                    <a:pt x="4255" y="402"/>
                    <a:pt x="4336" y="402"/>
                  </a:cubicBezTo>
                  <a:cubicBezTo>
                    <a:pt x="4418" y="285"/>
                    <a:pt x="4500" y="169"/>
                    <a:pt x="4582" y="52"/>
                  </a:cubicBezTo>
                  <a:cubicBezTo>
                    <a:pt x="4745" y="52"/>
                    <a:pt x="5155" y="-65"/>
                    <a:pt x="5318" y="52"/>
                  </a:cubicBezTo>
                  <a:cubicBezTo>
                    <a:pt x="5482" y="52"/>
                    <a:pt x="5645" y="285"/>
                    <a:pt x="5809" y="402"/>
                  </a:cubicBezTo>
                  <a:cubicBezTo>
                    <a:pt x="5973" y="402"/>
                    <a:pt x="6300" y="519"/>
                    <a:pt x="6464" y="636"/>
                  </a:cubicBezTo>
                  <a:cubicBezTo>
                    <a:pt x="6627" y="636"/>
                    <a:pt x="7036" y="869"/>
                    <a:pt x="7282" y="869"/>
                  </a:cubicBezTo>
                  <a:cubicBezTo>
                    <a:pt x="7445" y="752"/>
                    <a:pt x="7691" y="636"/>
                    <a:pt x="7773" y="519"/>
                  </a:cubicBezTo>
                  <a:cubicBezTo>
                    <a:pt x="7936" y="402"/>
                    <a:pt x="8100" y="285"/>
                    <a:pt x="8264" y="169"/>
                  </a:cubicBezTo>
                  <a:cubicBezTo>
                    <a:pt x="8345" y="169"/>
                    <a:pt x="8591" y="169"/>
                    <a:pt x="8673" y="169"/>
                  </a:cubicBezTo>
                  <a:cubicBezTo>
                    <a:pt x="8755" y="285"/>
                    <a:pt x="9000" y="519"/>
                    <a:pt x="9082" y="636"/>
                  </a:cubicBezTo>
                  <a:cubicBezTo>
                    <a:pt x="9164" y="752"/>
                    <a:pt x="9245" y="986"/>
                    <a:pt x="9327" y="986"/>
                  </a:cubicBezTo>
                  <a:cubicBezTo>
                    <a:pt x="9409" y="1103"/>
                    <a:pt x="9655" y="1219"/>
                    <a:pt x="9736" y="1219"/>
                  </a:cubicBezTo>
                  <a:cubicBezTo>
                    <a:pt x="9900" y="1219"/>
                    <a:pt x="10064" y="869"/>
                    <a:pt x="10145" y="986"/>
                  </a:cubicBezTo>
                  <a:cubicBezTo>
                    <a:pt x="10309" y="1103"/>
                    <a:pt x="10227" y="1453"/>
                    <a:pt x="10145" y="1686"/>
                  </a:cubicBezTo>
                  <a:cubicBezTo>
                    <a:pt x="10145" y="1803"/>
                    <a:pt x="9982" y="2153"/>
                    <a:pt x="9900" y="2270"/>
                  </a:cubicBezTo>
                  <a:cubicBezTo>
                    <a:pt x="9818" y="2387"/>
                    <a:pt x="9736" y="2737"/>
                    <a:pt x="9655" y="2854"/>
                  </a:cubicBezTo>
                  <a:cubicBezTo>
                    <a:pt x="9655" y="3087"/>
                    <a:pt x="9655" y="3554"/>
                    <a:pt x="9655" y="3671"/>
                  </a:cubicBezTo>
                  <a:cubicBezTo>
                    <a:pt x="9736" y="3788"/>
                    <a:pt x="9818" y="3788"/>
                    <a:pt x="9900" y="3905"/>
                  </a:cubicBezTo>
                  <a:cubicBezTo>
                    <a:pt x="9982" y="4021"/>
                    <a:pt x="10309" y="4021"/>
                    <a:pt x="10391" y="4138"/>
                  </a:cubicBezTo>
                  <a:cubicBezTo>
                    <a:pt x="10555" y="4255"/>
                    <a:pt x="10800" y="4372"/>
                    <a:pt x="10964" y="4489"/>
                  </a:cubicBezTo>
                  <a:cubicBezTo>
                    <a:pt x="11045" y="4489"/>
                    <a:pt x="11373" y="4255"/>
                    <a:pt x="11536" y="4372"/>
                  </a:cubicBezTo>
                  <a:cubicBezTo>
                    <a:pt x="11618" y="4489"/>
                    <a:pt x="11700" y="4722"/>
                    <a:pt x="11782" y="4839"/>
                  </a:cubicBezTo>
                  <a:cubicBezTo>
                    <a:pt x="11864" y="4956"/>
                    <a:pt x="12109" y="5189"/>
                    <a:pt x="12191" y="5189"/>
                  </a:cubicBezTo>
                  <a:cubicBezTo>
                    <a:pt x="12273" y="5189"/>
                    <a:pt x="12273" y="4956"/>
                    <a:pt x="12355" y="4956"/>
                  </a:cubicBezTo>
                  <a:cubicBezTo>
                    <a:pt x="12436" y="4839"/>
                    <a:pt x="12518" y="4722"/>
                    <a:pt x="12600" y="4722"/>
                  </a:cubicBezTo>
                  <a:cubicBezTo>
                    <a:pt x="12682" y="4605"/>
                    <a:pt x="12845" y="4605"/>
                    <a:pt x="13009" y="4489"/>
                  </a:cubicBezTo>
                  <a:cubicBezTo>
                    <a:pt x="13091" y="4489"/>
                    <a:pt x="13173" y="4372"/>
                    <a:pt x="13255" y="4372"/>
                  </a:cubicBezTo>
                  <a:cubicBezTo>
                    <a:pt x="13336" y="4372"/>
                    <a:pt x="13500" y="4255"/>
                    <a:pt x="13582" y="4255"/>
                  </a:cubicBezTo>
                  <a:cubicBezTo>
                    <a:pt x="13664" y="4255"/>
                    <a:pt x="13909" y="4255"/>
                    <a:pt x="14073" y="4255"/>
                  </a:cubicBezTo>
                  <a:cubicBezTo>
                    <a:pt x="14318" y="4255"/>
                    <a:pt x="14645" y="3905"/>
                    <a:pt x="14809" y="4138"/>
                  </a:cubicBezTo>
                  <a:cubicBezTo>
                    <a:pt x="14891" y="4255"/>
                    <a:pt x="14809" y="4605"/>
                    <a:pt x="14809" y="4722"/>
                  </a:cubicBezTo>
                  <a:cubicBezTo>
                    <a:pt x="14891" y="4956"/>
                    <a:pt x="15218" y="5306"/>
                    <a:pt x="15382" y="5423"/>
                  </a:cubicBezTo>
                  <a:cubicBezTo>
                    <a:pt x="15545" y="5539"/>
                    <a:pt x="16118" y="5539"/>
                    <a:pt x="16118" y="5539"/>
                  </a:cubicBezTo>
                  <a:cubicBezTo>
                    <a:pt x="16118" y="5539"/>
                    <a:pt x="16118" y="5773"/>
                    <a:pt x="16118" y="5890"/>
                  </a:cubicBezTo>
                  <a:cubicBezTo>
                    <a:pt x="16200" y="6006"/>
                    <a:pt x="16282" y="6240"/>
                    <a:pt x="16282" y="6357"/>
                  </a:cubicBezTo>
                  <a:cubicBezTo>
                    <a:pt x="16445" y="6473"/>
                    <a:pt x="16855" y="6940"/>
                    <a:pt x="17018" y="7174"/>
                  </a:cubicBezTo>
                  <a:cubicBezTo>
                    <a:pt x="17100" y="7291"/>
                    <a:pt x="17100" y="7524"/>
                    <a:pt x="17182" y="7641"/>
                  </a:cubicBezTo>
                  <a:cubicBezTo>
                    <a:pt x="17264" y="7758"/>
                    <a:pt x="17509" y="7758"/>
                    <a:pt x="17591" y="7758"/>
                  </a:cubicBezTo>
                  <a:cubicBezTo>
                    <a:pt x="17673" y="7758"/>
                    <a:pt x="17836" y="7641"/>
                    <a:pt x="17836" y="7641"/>
                  </a:cubicBezTo>
                  <a:cubicBezTo>
                    <a:pt x="17836" y="7641"/>
                    <a:pt x="18082" y="8458"/>
                    <a:pt x="18245" y="8575"/>
                  </a:cubicBezTo>
                  <a:cubicBezTo>
                    <a:pt x="18409" y="8692"/>
                    <a:pt x="18818" y="8809"/>
                    <a:pt x="19064" y="8809"/>
                  </a:cubicBezTo>
                  <a:cubicBezTo>
                    <a:pt x="19227" y="8809"/>
                    <a:pt x="19636" y="8575"/>
                    <a:pt x="19800" y="8575"/>
                  </a:cubicBezTo>
                  <a:cubicBezTo>
                    <a:pt x="19964" y="8575"/>
                    <a:pt x="20209" y="8458"/>
                    <a:pt x="20373" y="8692"/>
                  </a:cubicBezTo>
                  <a:cubicBezTo>
                    <a:pt x="20455" y="8809"/>
                    <a:pt x="20373" y="9276"/>
                    <a:pt x="20373" y="9509"/>
                  </a:cubicBezTo>
                  <a:cubicBezTo>
                    <a:pt x="20373" y="9626"/>
                    <a:pt x="20373" y="9859"/>
                    <a:pt x="20373" y="10093"/>
                  </a:cubicBezTo>
                  <a:cubicBezTo>
                    <a:pt x="20455" y="10210"/>
                    <a:pt x="20536" y="10560"/>
                    <a:pt x="20618" y="10793"/>
                  </a:cubicBezTo>
                  <a:cubicBezTo>
                    <a:pt x="20618" y="10793"/>
                    <a:pt x="20618" y="11027"/>
                    <a:pt x="20700" y="11027"/>
                  </a:cubicBezTo>
                  <a:cubicBezTo>
                    <a:pt x="20864" y="11260"/>
                    <a:pt x="21436" y="10793"/>
                    <a:pt x="21600" y="1102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0" name="Google Shape;4980;g21c91014dda_0_4965"/>
            <p:cNvSpPr/>
            <p:nvPr/>
          </p:nvSpPr>
          <p:spPr>
            <a:xfrm>
              <a:off x="1921647" y="3201637"/>
              <a:ext cx="386136" cy="438480"/>
            </a:xfrm>
            <a:custGeom>
              <a:avLst/>
              <a:gdLst/>
              <a:ahLst/>
              <a:cxnLst/>
              <a:rect l="l" t="t" r="r" b="b"/>
              <a:pathLst>
                <a:path w="21193" h="21600" extrusionOk="0">
                  <a:moveTo>
                    <a:pt x="19362" y="4909"/>
                  </a:moveTo>
                  <a:cubicBezTo>
                    <a:pt x="20095" y="5236"/>
                    <a:pt x="21193" y="6873"/>
                    <a:pt x="21193" y="7855"/>
                  </a:cubicBezTo>
                  <a:cubicBezTo>
                    <a:pt x="21193" y="8182"/>
                    <a:pt x="20095" y="8509"/>
                    <a:pt x="19729" y="8836"/>
                  </a:cubicBezTo>
                  <a:cubicBezTo>
                    <a:pt x="18996" y="9491"/>
                    <a:pt x="18264" y="11127"/>
                    <a:pt x="18264" y="11782"/>
                  </a:cubicBezTo>
                  <a:cubicBezTo>
                    <a:pt x="18264" y="12109"/>
                    <a:pt x="18264" y="12436"/>
                    <a:pt x="18264" y="12764"/>
                  </a:cubicBezTo>
                  <a:cubicBezTo>
                    <a:pt x="17898" y="13418"/>
                    <a:pt x="16800" y="14727"/>
                    <a:pt x="17166" y="15382"/>
                  </a:cubicBezTo>
                  <a:cubicBezTo>
                    <a:pt x="17166" y="15709"/>
                    <a:pt x="18264" y="15709"/>
                    <a:pt x="18630" y="15382"/>
                  </a:cubicBezTo>
                  <a:cubicBezTo>
                    <a:pt x="18630" y="15382"/>
                    <a:pt x="18630" y="14727"/>
                    <a:pt x="18996" y="14400"/>
                  </a:cubicBezTo>
                  <a:cubicBezTo>
                    <a:pt x="18996" y="14400"/>
                    <a:pt x="19729" y="14400"/>
                    <a:pt x="20095" y="14400"/>
                  </a:cubicBezTo>
                  <a:cubicBezTo>
                    <a:pt x="20095" y="14400"/>
                    <a:pt x="20461" y="14400"/>
                    <a:pt x="20461" y="14727"/>
                  </a:cubicBezTo>
                  <a:cubicBezTo>
                    <a:pt x="20827" y="15055"/>
                    <a:pt x="20095" y="15709"/>
                    <a:pt x="20095" y="16036"/>
                  </a:cubicBezTo>
                  <a:cubicBezTo>
                    <a:pt x="20095" y="16364"/>
                    <a:pt x="20095" y="17673"/>
                    <a:pt x="20095" y="18000"/>
                  </a:cubicBezTo>
                  <a:cubicBezTo>
                    <a:pt x="20095" y="18655"/>
                    <a:pt x="19729" y="19636"/>
                    <a:pt x="19362" y="19964"/>
                  </a:cubicBezTo>
                  <a:cubicBezTo>
                    <a:pt x="19362" y="20291"/>
                    <a:pt x="18630" y="20945"/>
                    <a:pt x="18264" y="21273"/>
                  </a:cubicBezTo>
                  <a:cubicBezTo>
                    <a:pt x="17898" y="21273"/>
                    <a:pt x="16800" y="21273"/>
                    <a:pt x="16434" y="21273"/>
                  </a:cubicBezTo>
                  <a:cubicBezTo>
                    <a:pt x="16068" y="21273"/>
                    <a:pt x="14603" y="20618"/>
                    <a:pt x="14237" y="20291"/>
                  </a:cubicBezTo>
                  <a:cubicBezTo>
                    <a:pt x="13871" y="19964"/>
                    <a:pt x="13139" y="19309"/>
                    <a:pt x="12407" y="19636"/>
                  </a:cubicBezTo>
                  <a:cubicBezTo>
                    <a:pt x="12040" y="19636"/>
                    <a:pt x="11674" y="20291"/>
                    <a:pt x="11308" y="20618"/>
                  </a:cubicBezTo>
                  <a:cubicBezTo>
                    <a:pt x="10942" y="20945"/>
                    <a:pt x="10210" y="21273"/>
                    <a:pt x="9844" y="21600"/>
                  </a:cubicBezTo>
                  <a:cubicBezTo>
                    <a:pt x="9478" y="21600"/>
                    <a:pt x="8746" y="21273"/>
                    <a:pt x="8379" y="21273"/>
                  </a:cubicBezTo>
                  <a:cubicBezTo>
                    <a:pt x="8013" y="20945"/>
                    <a:pt x="6549" y="20291"/>
                    <a:pt x="5817" y="19964"/>
                  </a:cubicBezTo>
                  <a:cubicBezTo>
                    <a:pt x="5085" y="19636"/>
                    <a:pt x="2888" y="18982"/>
                    <a:pt x="2888" y="18327"/>
                  </a:cubicBezTo>
                  <a:cubicBezTo>
                    <a:pt x="2888" y="18000"/>
                    <a:pt x="3986" y="18000"/>
                    <a:pt x="3986" y="17673"/>
                  </a:cubicBezTo>
                  <a:cubicBezTo>
                    <a:pt x="3986" y="17018"/>
                    <a:pt x="2156" y="16691"/>
                    <a:pt x="1424" y="16364"/>
                  </a:cubicBezTo>
                  <a:cubicBezTo>
                    <a:pt x="1424" y="16036"/>
                    <a:pt x="691" y="15709"/>
                    <a:pt x="325" y="15382"/>
                  </a:cubicBezTo>
                  <a:cubicBezTo>
                    <a:pt x="-407" y="14073"/>
                    <a:pt x="325" y="9491"/>
                    <a:pt x="325" y="9491"/>
                  </a:cubicBezTo>
                  <a:cubicBezTo>
                    <a:pt x="14237" y="0"/>
                    <a:pt x="14237" y="0"/>
                    <a:pt x="14237" y="0"/>
                  </a:cubicBezTo>
                  <a:cubicBezTo>
                    <a:pt x="14237" y="0"/>
                    <a:pt x="16434" y="1964"/>
                    <a:pt x="17532" y="2291"/>
                  </a:cubicBezTo>
                  <a:cubicBezTo>
                    <a:pt x="17898" y="2618"/>
                    <a:pt x="18264" y="2291"/>
                    <a:pt x="18630" y="2291"/>
                  </a:cubicBezTo>
                  <a:cubicBezTo>
                    <a:pt x="19362" y="2618"/>
                    <a:pt x="20095" y="3273"/>
                    <a:pt x="20095" y="3600"/>
                  </a:cubicBezTo>
                  <a:cubicBezTo>
                    <a:pt x="20095" y="4582"/>
                    <a:pt x="17532" y="4582"/>
                    <a:pt x="17166" y="5236"/>
                  </a:cubicBezTo>
                  <a:cubicBezTo>
                    <a:pt x="17166" y="5236"/>
                    <a:pt x="17166" y="5564"/>
                    <a:pt x="17166" y="5891"/>
                  </a:cubicBezTo>
                  <a:cubicBezTo>
                    <a:pt x="17898" y="5891"/>
                    <a:pt x="18630" y="4909"/>
                    <a:pt x="19362" y="49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1" name="Google Shape;4981;g21c91014dda_0_4965"/>
            <p:cNvSpPr/>
            <p:nvPr/>
          </p:nvSpPr>
          <p:spPr>
            <a:xfrm>
              <a:off x="1921647" y="3201637"/>
              <a:ext cx="386136" cy="438480"/>
            </a:xfrm>
            <a:custGeom>
              <a:avLst/>
              <a:gdLst/>
              <a:ahLst/>
              <a:cxnLst/>
              <a:rect l="l" t="t" r="r" b="b"/>
              <a:pathLst>
                <a:path w="21193" h="21600" extrusionOk="0">
                  <a:moveTo>
                    <a:pt x="19362" y="4909"/>
                  </a:moveTo>
                  <a:cubicBezTo>
                    <a:pt x="20095" y="5236"/>
                    <a:pt x="21193" y="6873"/>
                    <a:pt x="21193" y="7855"/>
                  </a:cubicBezTo>
                  <a:cubicBezTo>
                    <a:pt x="21193" y="8182"/>
                    <a:pt x="20095" y="8509"/>
                    <a:pt x="19729" y="8836"/>
                  </a:cubicBezTo>
                  <a:cubicBezTo>
                    <a:pt x="18996" y="9491"/>
                    <a:pt x="18264" y="11127"/>
                    <a:pt x="18264" y="11782"/>
                  </a:cubicBezTo>
                  <a:cubicBezTo>
                    <a:pt x="18264" y="12109"/>
                    <a:pt x="18264" y="12436"/>
                    <a:pt x="18264" y="12764"/>
                  </a:cubicBezTo>
                  <a:cubicBezTo>
                    <a:pt x="17898" y="13418"/>
                    <a:pt x="16800" y="14727"/>
                    <a:pt x="17166" y="15382"/>
                  </a:cubicBezTo>
                  <a:cubicBezTo>
                    <a:pt x="17166" y="15709"/>
                    <a:pt x="18264" y="15709"/>
                    <a:pt x="18630" y="15382"/>
                  </a:cubicBezTo>
                  <a:cubicBezTo>
                    <a:pt x="18630" y="15382"/>
                    <a:pt x="18630" y="14727"/>
                    <a:pt x="18996" y="14400"/>
                  </a:cubicBezTo>
                  <a:cubicBezTo>
                    <a:pt x="18996" y="14400"/>
                    <a:pt x="19729" y="14400"/>
                    <a:pt x="20095" y="14400"/>
                  </a:cubicBezTo>
                  <a:cubicBezTo>
                    <a:pt x="20095" y="14400"/>
                    <a:pt x="20461" y="14400"/>
                    <a:pt x="20461" y="14727"/>
                  </a:cubicBezTo>
                  <a:cubicBezTo>
                    <a:pt x="20827" y="15055"/>
                    <a:pt x="20095" y="15709"/>
                    <a:pt x="20095" y="16036"/>
                  </a:cubicBezTo>
                  <a:cubicBezTo>
                    <a:pt x="20095" y="16364"/>
                    <a:pt x="20095" y="17673"/>
                    <a:pt x="20095" y="18000"/>
                  </a:cubicBezTo>
                  <a:cubicBezTo>
                    <a:pt x="20095" y="18655"/>
                    <a:pt x="19729" y="19636"/>
                    <a:pt x="19362" y="19964"/>
                  </a:cubicBezTo>
                  <a:cubicBezTo>
                    <a:pt x="19362" y="20291"/>
                    <a:pt x="18630" y="20945"/>
                    <a:pt x="18264" y="21273"/>
                  </a:cubicBezTo>
                  <a:cubicBezTo>
                    <a:pt x="17898" y="21273"/>
                    <a:pt x="16800" y="21273"/>
                    <a:pt x="16434" y="21273"/>
                  </a:cubicBezTo>
                  <a:cubicBezTo>
                    <a:pt x="16068" y="21273"/>
                    <a:pt x="14603" y="20618"/>
                    <a:pt x="14237" y="20291"/>
                  </a:cubicBezTo>
                  <a:cubicBezTo>
                    <a:pt x="13871" y="19964"/>
                    <a:pt x="13139" y="19309"/>
                    <a:pt x="12407" y="19636"/>
                  </a:cubicBezTo>
                  <a:cubicBezTo>
                    <a:pt x="12040" y="19636"/>
                    <a:pt x="11674" y="20291"/>
                    <a:pt x="11308" y="20618"/>
                  </a:cubicBezTo>
                  <a:cubicBezTo>
                    <a:pt x="10942" y="20945"/>
                    <a:pt x="10210" y="21273"/>
                    <a:pt x="9844" y="21600"/>
                  </a:cubicBezTo>
                  <a:cubicBezTo>
                    <a:pt x="9478" y="21600"/>
                    <a:pt x="8746" y="21273"/>
                    <a:pt x="8379" y="21273"/>
                  </a:cubicBezTo>
                  <a:cubicBezTo>
                    <a:pt x="8013" y="20945"/>
                    <a:pt x="6549" y="20291"/>
                    <a:pt x="5817" y="19964"/>
                  </a:cubicBezTo>
                  <a:cubicBezTo>
                    <a:pt x="5085" y="19636"/>
                    <a:pt x="2888" y="18982"/>
                    <a:pt x="2888" y="18327"/>
                  </a:cubicBezTo>
                  <a:cubicBezTo>
                    <a:pt x="2888" y="18000"/>
                    <a:pt x="3986" y="18000"/>
                    <a:pt x="3986" y="17673"/>
                  </a:cubicBezTo>
                  <a:cubicBezTo>
                    <a:pt x="3986" y="17018"/>
                    <a:pt x="2156" y="16691"/>
                    <a:pt x="1424" y="16364"/>
                  </a:cubicBezTo>
                  <a:cubicBezTo>
                    <a:pt x="1424" y="16036"/>
                    <a:pt x="691" y="15709"/>
                    <a:pt x="325" y="15382"/>
                  </a:cubicBezTo>
                  <a:cubicBezTo>
                    <a:pt x="-407" y="14073"/>
                    <a:pt x="325" y="9491"/>
                    <a:pt x="325" y="9491"/>
                  </a:cubicBezTo>
                  <a:cubicBezTo>
                    <a:pt x="14237" y="0"/>
                    <a:pt x="14237" y="0"/>
                    <a:pt x="14237" y="0"/>
                  </a:cubicBezTo>
                  <a:cubicBezTo>
                    <a:pt x="14237" y="0"/>
                    <a:pt x="16434" y="1964"/>
                    <a:pt x="17532" y="2291"/>
                  </a:cubicBezTo>
                  <a:cubicBezTo>
                    <a:pt x="17898" y="2618"/>
                    <a:pt x="18264" y="2291"/>
                    <a:pt x="18630" y="2291"/>
                  </a:cubicBezTo>
                  <a:cubicBezTo>
                    <a:pt x="19362" y="2618"/>
                    <a:pt x="20095" y="3273"/>
                    <a:pt x="20095" y="3600"/>
                  </a:cubicBezTo>
                  <a:cubicBezTo>
                    <a:pt x="20095" y="4582"/>
                    <a:pt x="17532" y="4582"/>
                    <a:pt x="17166" y="5236"/>
                  </a:cubicBezTo>
                  <a:cubicBezTo>
                    <a:pt x="17166" y="5236"/>
                    <a:pt x="17166" y="5564"/>
                    <a:pt x="17166" y="5891"/>
                  </a:cubicBezTo>
                  <a:cubicBezTo>
                    <a:pt x="17898" y="5891"/>
                    <a:pt x="18630" y="4909"/>
                    <a:pt x="19362" y="49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2" name="Google Shape;4982;g21c91014dda_0_4965"/>
            <p:cNvSpPr/>
            <p:nvPr/>
          </p:nvSpPr>
          <p:spPr>
            <a:xfrm>
              <a:off x="1906778" y="3736692"/>
              <a:ext cx="60852" cy="91788"/>
            </a:xfrm>
            <a:custGeom>
              <a:avLst/>
              <a:gdLst/>
              <a:ahLst/>
              <a:cxnLst/>
              <a:rect l="l" t="t" r="r" b="b"/>
              <a:pathLst>
                <a:path w="20335" h="20743" extrusionOk="0">
                  <a:moveTo>
                    <a:pt x="18175" y="686"/>
                  </a:moveTo>
                  <a:cubicBezTo>
                    <a:pt x="20335" y="2229"/>
                    <a:pt x="20335" y="6857"/>
                    <a:pt x="20335" y="8400"/>
                  </a:cubicBezTo>
                  <a:cubicBezTo>
                    <a:pt x="20335" y="9943"/>
                    <a:pt x="18175" y="14572"/>
                    <a:pt x="16015" y="16114"/>
                  </a:cubicBezTo>
                  <a:cubicBezTo>
                    <a:pt x="16015" y="17657"/>
                    <a:pt x="13855" y="19200"/>
                    <a:pt x="11695" y="20743"/>
                  </a:cubicBezTo>
                  <a:cubicBezTo>
                    <a:pt x="7375" y="20743"/>
                    <a:pt x="3055" y="17657"/>
                    <a:pt x="3055" y="16114"/>
                  </a:cubicBezTo>
                  <a:cubicBezTo>
                    <a:pt x="895" y="14572"/>
                    <a:pt x="-1265" y="11486"/>
                    <a:pt x="895" y="8400"/>
                  </a:cubicBezTo>
                  <a:cubicBezTo>
                    <a:pt x="895" y="6857"/>
                    <a:pt x="5215" y="2229"/>
                    <a:pt x="7375" y="686"/>
                  </a:cubicBezTo>
                  <a:cubicBezTo>
                    <a:pt x="9535" y="686"/>
                    <a:pt x="16015" y="-857"/>
                    <a:pt x="18175" y="68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3" name="Google Shape;4983;g21c91014dda_0_4965"/>
            <p:cNvSpPr/>
            <p:nvPr/>
          </p:nvSpPr>
          <p:spPr>
            <a:xfrm>
              <a:off x="1906778" y="3736692"/>
              <a:ext cx="60852" cy="91788"/>
            </a:xfrm>
            <a:custGeom>
              <a:avLst/>
              <a:gdLst/>
              <a:ahLst/>
              <a:cxnLst/>
              <a:rect l="l" t="t" r="r" b="b"/>
              <a:pathLst>
                <a:path w="20335" h="20743" extrusionOk="0">
                  <a:moveTo>
                    <a:pt x="18175" y="686"/>
                  </a:moveTo>
                  <a:cubicBezTo>
                    <a:pt x="20335" y="2229"/>
                    <a:pt x="20335" y="6857"/>
                    <a:pt x="20335" y="8400"/>
                  </a:cubicBezTo>
                  <a:cubicBezTo>
                    <a:pt x="20335" y="9943"/>
                    <a:pt x="18175" y="14572"/>
                    <a:pt x="16015" y="16114"/>
                  </a:cubicBezTo>
                  <a:cubicBezTo>
                    <a:pt x="16015" y="17657"/>
                    <a:pt x="13855" y="19200"/>
                    <a:pt x="11695" y="20743"/>
                  </a:cubicBezTo>
                  <a:cubicBezTo>
                    <a:pt x="7375" y="20743"/>
                    <a:pt x="3055" y="17657"/>
                    <a:pt x="3055" y="16114"/>
                  </a:cubicBezTo>
                  <a:cubicBezTo>
                    <a:pt x="895" y="14572"/>
                    <a:pt x="-1265" y="11486"/>
                    <a:pt x="895" y="8400"/>
                  </a:cubicBezTo>
                  <a:cubicBezTo>
                    <a:pt x="895" y="6857"/>
                    <a:pt x="5215" y="2229"/>
                    <a:pt x="7375" y="686"/>
                  </a:cubicBezTo>
                  <a:cubicBezTo>
                    <a:pt x="9535" y="686"/>
                    <a:pt x="16015" y="-857"/>
                    <a:pt x="18175" y="68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4" name="Google Shape;4984;g21c91014dda_0_4965"/>
            <p:cNvSpPr/>
            <p:nvPr/>
          </p:nvSpPr>
          <p:spPr>
            <a:xfrm>
              <a:off x="2021048" y="3770323"/>
              <a:ext cx="53406" cy="64541"/>
            </a:xfrm>
            <a:custGeom>
              <a:avLst/>
              <a:gdLst/>
              <a:ahLst/>
              <a:cxnLst/>
              <a:rect l="l" t="t" r="r" b="b"/>
              <a:pathLst>
                <a:path w="21600" h="19081" extrusionOk="0">
                  <a:moveTo>
                    <a:pt x="21600" y="6764"/>
                  </a:moveTo>
                  <a:cubicBezTo>
                    <a:pt x="21600" y="8727"/>
                    <a:pt x="16200" y="12654"/>
                    <a:pt x="13500" y="14618"/>
                  </a:cubicBezTo>
                  <a:cubicBezTo>
                    <a:pt x="10800" y="16582"/>
                    <a:pt x="8100" y="20509"/>
                    <a:pt x="5400" y="18545"/>
                  </a:cubicBezTo>
                  <a:cubicBezTo>
                    <a:pt x="2700" y="18545"/>
                    <a:pt x="0" y="14618"/>
                    <a:pt x="0" y="12654"/>
                  </a:cubicBezTo>
                  <a:cubicBezTo>
                    <a:pt x="0" y="10691"/>
                    <a:pt x="0" y="2836"/>
                    <a:pt x="2700" y="873"/>
                  </a:cubicBezTo>
                  <a:cubicBezTo>
                    <a:pt x="2700" y="-1091"/>
                    <a:pt x="10800" y="873"/>
                    <a:pt x="13500" y="873"/>
                  </a:cubicBezTo>
                  <a:cubicBezTo>
                    <a:pt x="16200" y="2836"/>
                    <a:pt x="21600" y="4800"/>
                    <a:pt x="21600" y="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5" name="Google Shape;4985;g21c91014dda_0_4965"/>
            <p:cNvSpPr/>
            <p:nvPr/>
          </p:nvSpPr>
          <p:spPr>
            <a:xfrm>
              <a:off x="2021048" y="3770323"/>
              <a:ext cx="53406" cy="64541"/>
            </a:xfrm>
            <a:custGeom>
              <a:avLst/>
              <a:gdLst/>
              <a:ahLst/>
              <a:cxnLst/>
              <a:rect l="l" t="t" r="r" b="b"/>
              <a:pathLst>
                <a:path w="21600" h="19081" extrusionOk="0">
                  <a:moveTo>
                    <a:pt x="21600" y="6764"/>
                  </a:moveTo>
                  <a:cubicBezTo>
                    <a:pt x="21600" y="8727"/>
                    <a:pt x="16200" y="12654"/>
                    <a:pt x="13500" y="14618"/>
                  </a:cubicBezTo>
                  <a:cubicBezTo>
                    <a:pt x="10800" y="16582"/>
                    <a:pt x="8100" y="20509"/>
                    <a:pt x="5400" y="18545"/>
                  </a:cubicBezTo>
                  <a:cubicBezTo>
                    <a:pt x="2700" y="18545"/>
                    <a:pt x="0" y="14618"/>
                    <a:pt x="0" y="12654"/>
                  </a:cubicBezTo>
                  <a:cubicBezTo>
                    <a:pt x="0" y="10691"/>
                    <a:pt x="0" y="2836"/>
                    <a:pt x="2700" y="873"/>
                  </a:cubicBezTo>
                  <a:cubicBezTo>
                    <a:pt x="2700" y="-1091"/>
                    <a:pt x="10800" y="873"/>
                    <a:pt x="13500" y="873"/>
                  </a:cubicBezTo>
                  <a:cubicBezTo>
                    <a:pt x="16200" y="2836"/>
                    <a:pt x="21600" y="4800"/>
                    <a:pt x="21600" y="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6" name="Google Shape;4986;g21c91014dda_0_4965"/>
            <p:cNvSpPr/>
            <p:nvPr/>
          </p:nvSpPr>
          <p:spPr>
            <a:xfrm>
              <a:off x="2060556" y="3640139"/>
              <a:ext cx="140405" cy="179874"/>
            </a:xfrm>
            <a:custGeom>
              <a:avLst/>
              <a:gdLst/>
              <a:ahLst/>
              <a:cxnLst/>
              <a:rect l="l" t="t" r="r" b="b"/>
              <a:pathLst>
                <a:path w="20747" h="21600" extrusionOk="0">
                  <a:moveTo>
                    <a:pt x="20747" y="10400"/>
                  </a:moveTo>
                  <a:cubicBezTo>
                    <a:pt x="20747" y="12000"/>
                    <a:pt x="17802" y="16000"/>
                    <a:pt x="16820" y="16800"/>
                  </a:cubicBezTo>
                  <a:cubicBezTo>
                    <a:pt x="15838" y="18400"/>
                    <a:pt x="14856" y="20800"/>
                    <a:pt x="13874" y="21600"/>
                  </a:cubicBezTo>
                  <a:cubicBezTo>
                    <a:pt x="12892" y="21600"/>
                    <a:pt x="10929" y="20800"/>
                    <a:pt x="9947" y="20800"/>
                  </a:cubicBezTo>
                  <a:cubicBezTo>
                    <a:pt x="8965" y="20000"/>
                    <a:pt x="7983" y="18400"/>
                    <a:pt x="7002" y="17600"/>
                  </a:cubicBezTo>
                  <a:cubicBezTo>
                    <a:pt x="5038" y="16800"/>
                    <a:pt x="129" y="16000"/>
                    <a:pt x="129" y="14400"/>
                  </a:cubicBezTo>
                  <a:cubicBezTo>
                    <a:pt x="-853" y="12800"/>
                    <a:pt x="4056" y="10400"/>
                    <a:pt x="6020" y="8000"/>
                  </a:cubicBezTo>
                  <a:cubicBezTo>
                    <a:pt x="7002" y="7200"/>
                    <a:pt x="8965" y="4800"/>
                    <a:pt x="8965" y="3200"/>
                  </a:cubicBezTo>
                  <a:cubicBezTo>
                    <a:pt x="8965" y="3200"/>
                    <a:pt x="7983" y="1600"/>
                    <a:pt x="7983" y="1600"/>
                  </a:cubicBezTo>
                  <a:cubicBezTo>
                    <a:pt x="8965" y="800"/>
                    <a:pt x="9947" y="0"/>
                    <a:pt x="10929" y="0"/>
                  </a:cubicBezTo>
                  <a:cubicBezTo>
                    <a:pt x="11911" y="800"/>
                    <a:pt x="13874" y="3200"/>
                    <a:pt x="14856" y="4000"/>
                  </a:cubicBezTo>
                  <a:cubicBezTo>
                    <a:pt x="14856" y="5600"/>
                    <a:pt x="18783" y="7200"/>
                    <a:pt x="19765" y="8000"/>
                  </a:cubicBezTo>
                  <a:cubicBezTo>
                    <a:pt x="19765" y="8800"/>
                    <a:pt x="20747" y="9600"/>
                    <a:pt x="20747" y="10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7" name="Google Shape;4987;g21c91014dda_0_4965"/>
            <p:cNvSpPr/>
            <p:nvPr/>
          </p:nvSpPr>
          <p:spPr>
            <a:xfrm>
              <a:off x="2060556" y="3640139"/>
              <a:ext cx="140405" cy="179874"/>
            </a:xfrm>
            <a:custGeom>
              <a:avLst/>
              <a:gdLst/>
              <a:ahLst/>
              <a:cxnLst/>
              <a:rect l="l" t="t" r="r" b="b"/>
              <a:pathLst>
                <a:path w="20747" h="21600" extrusionOk="0">
                  <a:moveTo>
                    <a:pt x="20747" y="10400"/>
                  </a:moveTo>
                  <a:cubicBezTo>
                    <a:pt x="20747" y="12000"/>
                    <a:pt x="17802" y="16000"/>
                    <a:pt x="16820" y="16800"/>
                  </a:cubicBezTo>
                  <a:cubicBezTo>
                    <a:pt x="15838" y="18400"/>
                    <a:pt x="14856" y="20800"/>
                    <a:pt x="13874" y="21600"/>
                  </a:cubicBezTo>
                  <a:cubicBezTo>
                    <a:pt x="12892" y="21600"/>
                    <a:pt x="10929" y="20800"/>
                    <a:pt x="9947" y="20800"/>
                  </a:cubicBezTo>
                  <a:cubicBezTo>
                    <a:pt x="8965" y="20000"/>
                    <a:pt x="7983" y="18400"/>
                    <a:pt x="7002" y="17600"/>
                  </a:cubicBezTo>
                  <a:cubicBezTo>
                    <a:pt x="5038" y="16800"/>
                    <a:pt x="129" y="16000"/>
                    <a:pt x="129" y="14400"/>
                  </a:cubicBezTo>
                  <a:cubicBezTo>
                    <a:pt x="-853" y="12800"/>
                    <a:pt x="4056" y="10400"/>
                    <a:pt x="6020" y="8000"/>
                  </a:cubicBezTo>
                  <a:cubicBezTo>
                    <a:pt x="7002" y="7200"/>
                    <a:pt x="8965" y="4800"/>
                    <a:pt x="8965" y="3200"/>
                  </a:cubicBezTo>
                  <a:cubicBezTo>
                    <a:pt x="8965" y="3200"/>
                    <a:pt x="7983" y="1600"/>
                    <a:pt x="7983" y="1600"/>
                  </a:cubicBezTo>
                  <a:cubicBezTo>
                    <a:pt x="8965" y="800"/>
                    <a:pt x="9947" y="0"/>
                    <a:pt x="10929" y="0"/>
                  </a:cubicBezTo>
                  <a:cubicBezTo>
                    <a:pt x="11911" y="800"/>
                    <a:pt x="13874" y="3200"/>
                    <a:pt x="14856" y="4000"/>
                  </a:cubicBezTo>
                  <a:cubicBezTo>
                    <a:pt x="14856" y="5600"/>
                    <a:pt x="18783" y="7200"/>
                    <a:pt x="19765" y="8000"/>
                  </a:cubicBezTo>
                  <a:cubicBezTo>
                    <a:pt x="19765" y="8800"/>
                    <a:pt x="20747" y="9600"/>
                    <a:pt x="20747" y="10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8" name="Google Shape;4988;g21c91014dda_0_4965"/>
            <p:cNvSpPr/>
            <p:nvPr/>
          </p:nvSpPr>
          <p:spPr>
            <a:xfrm>
              <a:off x="1989097" y="2855893"/>
              <a:ext cx="1393084" cy="1979225"/>
            </a:xfrm>
            <a:custGeom>
              <a:avLst/>
              <a:gdLst/>
              <a:ahLst/>
              <a:cxnLst/>
              <a:rect l="l" t="t" r="r" b="b"/>
              <a:pathLst>
                <a:path w="21409" h="21542" extrusionOk="0">
                  <a:moveTo>
                    <a:pt x="21281" y="12032"/>
                  </a:moveTo>
                  <a:cubicBezTo>
                    <a:pt x="21486" y="12250"/>
                    <a:pt x="21384" y="12757"/>
                    <a:pt x="21384" y="12974"/>
                  </a:cubicBezTo>
                  <a:cubicBezTo>
                    <a:pt x="21384" y="13119"/>
                    <a:pt x="21384" y="13409"/>
                    <a:pt x="21281" y="13554"/>
                  </a:cubicBezTo>
                  <a:cubicBezTo>
                    <a:pt x="21179" y="13627"/>
                    <a:pt x="20872" y="13482"/>
                    <a:pt x="20769" y="13482"/>
                  </a:cubicBezTo>
                  <a:cubicBezTo>
                    <a:pt x="20667" y="13554"/>
                    <a:pt x="20565" y="13554"/>
                    <a:pt x="20462" y="13554"/>
                  </a:cubicBezTo>
                  <a:cubicBezTo>
                    <a:pt x="20258" y="13554"/>
                    <a:pt x="20053" y="13409"/>
                    <a:pt x="19848" y="13409"/>
                  </a:cubicBezTo>
                  <a:cubicBezTo>
                    <a:pt x="19746" y="13409"/>
                    <a:pt x="19439" y="13482"/>
                    <a:pt x="19336" y="13627"/>
                  </a:cubicBezTo>
                  <a:cubicBezTo>
                    <a:pt x="19336" y="13699"/>
                    <a:pt x="19336" y="13844"/>
                    <a:pt x="19234" y="13917"/>
                  </a:cubicBezTo>
                  <a:cubicBezTo>
                    <a:pt x="19234" y="14062"/>
                    <a:pt x="19234" y="14352"/>
                    <a:pt x="19234" y="14569"/>
                  </a:cubicBezTo>
                  <a:cubicBezTo>
                    <a:pt x="19234" y="14714"/>
                    <a:pt x="19029" y="15149"/>
                    <a:pt x="19131" y="15366"/>
                  </a:cubicBezTo>
                  <a:cubicBezTo>
                    <a:pt x="19234" y="15511"/>
                    <a:pt x="19746" y="15801"/>
                    <a:pt x="19746" y="16019"/>
                  </a:cubicBezTo>
                  <a:cubicBezTo>
                    <a:pt x="19643" y="16091"/>
                    <a:pt x="19336" y="16164"/>
                    <a:pt x="19131" y="16236"/>
                  </a:cubicBezTo>
                  <a:cubicBezTo>
                    <a:pt x="18927" y="16236"/>
                    <a:pt x="18415" y="16091"/>
                    <a:pt x="18313" y="16164"/>
                  </a:cubicBezTo>
                  <a:cubicBezTo>
                    <a:pt x="18108" y="16164"/>
                    <a:pt x="17801" y="16309"/>
                    <a:pt x="17698" y="16381"/>
                  </a:cubicBezTo>
                  <a:cubicBezTo>
                    <a:pt x="17494" y="16454"/>
                    <a:pt x="17084" y="16671"/>
                    <a:pt x="16879" y="16816"/>
                  </a:cubicBezTo>
                  <a:cubicBezTo>
                    <a:pt x="16777" y="16889"/>
                    <a:pt x="16470" y="17251"/>
                    <a:pt x="16470" y="17251"/>
                  </a:cubicBezTo>
                  <a:cubicBezTo>
                    <a:pt x="16470" y="17251"/>
                    <a:pt x="15651" y="17686"/>
                    <a:pt x="15344" y="17686"/>
                  </a:cubicBezTo>
                  <a:cubicBezTo>
                    <a:pt x="15139" y="17686"/>
                    <a:pt x="14934" y="17396"/>
                    <a:pt x="14730" y="17396"/>
                  </a:cubicBezTo>
                  <a:cubicBezTo>
                    <a:pt x="14525" y="17396"/>
                    <a:pt x="14320" y="17686"/>
                    <a:pt x="14218" y="17758"/>
                  </a:cubicBezTo>
                  <a:cubicBezTo>
                    <a:pt x="14115" y="17758"/>
                    <a:pt x="13808" y="17903"/>
                    <a:pt x="13706" y="17903"/>
                  </a:cubicBezTo>
                  <a:cubicBezTo>
                    <a:pt x="13604" y="17976"/>
                    <a:pt x="13296" y="18048"/>
                    <a:pt x="13092" y="18193"/>
                  </a:cubicBezTo>
                  <a:cubicBezTo>
                    <a:pt x="12989" y="18266"/>
                    <a:pt x="12887" y="18556"/>
                    <a:pt x="12682" y="18628"/>
                  </a:cubicBezTo>
                  <a:cubicBezTo>
                    <a:pt x="12580" y="18773"/>
                    <a:pt x="12273" y="19063"/>
                    <a:pt x="12068" y="19136"/>
                  </a:cubicBezTo>
                  <a:cubicBezTo>
                    <a:pt x="11863" y="19208"/>
                    <a:pt x="11659" y="19426"/>
                    <a:pt x="11454" y="19426"/>
                  </a:cubicBezTo>
                  <a:cubicBezTo>
                    <a:pt x="11147" y="19498"/>
                    <a:pt x="10635" y="19498"/>
                    <a:pt x="10430" y="19498"/>
                  </a:cubicBezTo>
                  <a:cubicBezTo>
                    <a:pt x="10225" y="19498"/>
                    <a:pt x="9918" y="19570"/>
                    <a:pt x="9816" y="19643"/>
                  </a:cubicBezTo>
                  <a:cubicBezTo>
                    <a:pt x="9611" y="19643"/>
                    <a:pt x="9304" y="19933"/>
                    <a:pt x="9202" y="20005"/>
                  </a:cubicBezTo>
                  <a:cubicBezTo>
                    <a:pt x="9099" y="20078"/>
                    <a:pt x="8690" y="20368"/>
                    <a:pt x="8690" y="20513"/>
                  </a:cubicBezTo>
                  <a:cubicBezTo>
                    <a:pt x="8792" y="20585"/>
                    <a:pt x="8383" y="20948"/>
                    <a:pt x="8178" y="21020"/>
                  </a:cubicBezTo>
                  <a:cubicBezTo>
                    <a:pt x="8076" y="21165"/>
                    <a:pt x="7871" y="21310"/>
                    <a:pt x="7666" y="21383"/>
                  </a:cubicBezTo>
                  <a:cubicBezTo>
                    <a:pt x="7564" y="21383"/>
                    <a:pt x="7154" y="21600"/>
                    <a:pt x="6950" y="21528"/>
                  </a:cubicBezTo>
                  <a:cubicBezTo>
                    <a:pt x="6950" y="21455"/>
                    <a:pt x="7052" y="21310"/>
                    <a:pt x="7052" y="21238"/>
                  </a:cubicBezTo>
                  <a:cubicBezTo>
                    <a:pt x="7052" y="21093"/>
                    <a:pt x="6950" y="20803"/>
                    <a:pt x="6950" y="20658"/>
                  </a:cubicBezTo>
                  <a:cubicBezTo>
                    <a:pt x="6847" y="20440"/>
                    <a:pt x="6642" y="20078"/>
                    <a:pt x="6642" y="19860"/>
                  </a:cubicBezTo>
                  <a:cubicBezTo>
                    <a:pt x="6642" y="19788"/>
                    <a:pt x="6642" y="19498"/>
                    <a:pt x="6540" y="19426"/>
                  </a:cubicBezTo>
                  <a:cubicBezTo>
                    <a:pt x="6438" y="19353"/>
                    <a:pt x="6028" y="19353"/>
                    <a:pt x="5823" y="19281"/>
                  </a:cubicBezTo>
                  <a:cubicBezTo>
                    <a:pt x="5619" y="19208"/>
                    <a:pt x="5312" y="19136"/>
                    <a:pt x="5107" y="19063"/>
                  </a:cubicBezTo>
                  <a:cubicBezTo>
                    <a:pt x="4902" y="18991"/>
                    <a:pt x="4595" y="18701"/>
                    <a:pt x="4390" y="18628"/>
                  </a:cubicBezTo>
                  <a:cubicBezTo>
                    <a:pt x="4288" y="18556"/>
                    <a:pt x="4083" y="18338"/>
                    <a:pt x="3981" y="18338"/>
                  </a:cubicBezTo>
                  <a:cubicBezTo>
                    <a:pt x="3878" y="18266"/>
                    <a:pt x="3878" y="18193"/>
                    <a:pt x="3776" y="18266"/>
                  </a:cubicBezTo>
                  <a:cubicBezTo>
                    <a:pt x="3571" y="18266"/>
                    <a:pt x="3264" y="18556"/>
                    <a:pt x="3162" y="18628"/>
                  </a:cubicBezTo>
                  <a:cubicBezTo>
                    <a:pt x="3059" y="18701"/>
                    <a:pt x="2855" y="18918"/>
                    <a:pt x="2752" y="18991"/>
                  </a:cubicBezTo>
                  <a:cubicBezTo>
                    <a:pt x="2650" y="19063"/>
                    <a:pt x="2343" y="19208"/>
                    <a:pt x="2138" y="19208"/>
                  </a:cubicBezTo>
                  <a:cubicBezTo>
                    <a:pt x="2036" y="19281"/>
                    <a:pt x="1729" y="19208"/>
                    <a:pt x="1524" y="19208"/>
                  </a:cubicBezTo>
                  <a:cubicBezTo>
                    <a:pt x="1422" y="19136"/>
                    <a:pt x="1422" y="18918"/>
                    <a:pt x="1319" y="18773"/>
                  </a:cubicBezTo>
                  <a:cubicBezTo>
                    <a:pt x="1319" y="18701"/>
                    <a:pt x="1217" y="18628"/>
                    <a:pt x="1217" y="18556"/>
                  </a:cubicBezTo>
                  <a:cubicBezTo>
                    <a:pt x="1012" y="18483"/>
                    <a:pt x="705" y="18411"/>
                    <a:pt x="705" y="18338"/>
                  </a:cubicBezTo>
                  <a:cubicBezTo>
                    <a:pt x="603" y="18266"/>
                    <a:pt x="705" y="18048"/>
                    <a:pt x="807" y="17976"/>
                  </a:cubicBezTo>
                  <a:cubicBezTo>
                    <a:pt x="807" y="17903"/>
                    <a:pt x="807" y="17758"/>
                    <a:pt x="910" y="17758"/>
                  </a:cubicBezTo>
                  <a:cubicBezTo>
                    <a:pt x="1012" y="17686"/>
                    <a:pt x="1422" y="17686"/>
                    <a:pt x="1524" y="17758"/>
                  </a:cubicBezTo>
                  <a:cubicBezTo>
                    <a:pt x="1729" y="17758"/>
                    <a:pt x="1933" y="18048"/>
                    <a:pt x="2036" y="18121"/>
                  </a:cubicBezTo>
                  <a:cubicBezTo>
                    <a:pt x="2241" y="18121"/>
                    <a:pt x="2548" y="18266"/>
                    <a:pt x="2650" y="18193"/>
                  </a:cubicBezTo>
                  <a:cubicBezTo>
                    <a:pt x="2752" y="18193"/>
                    <a:pt x="2650" y="17976"/>
                    <a:pt x="2650" y="17903"/>
                  </a:cubicBezTo>
                  <a:cubicBezTo>
                    <a:pt x="2650" y="17831"/>
                    <a:pt x="2650" y="17758"/>
                    <a:pt x="2752" y="17686"/>
                  </a:cubicBezTo>
                  <a:cubicBezTo>
                    <a:pt x="2855" y="17686"/>
                    <a:pt x="2957" y="17686"/>
                    <a:pt x="3059" y="17686"/>
                  </a:cubicBezTo>
                  <a:cubicBezTo>
                    <a:pt x="3162" y="17613"/>
                    <a:pt x="3162" y="17541"/>
                    <a:pt x="3264" y="17468"/>
                  </a:cubicBezTo>
                  <a:cubicBezTo>
                    <a:pt x="3264" y="17396"/>
                    <a:pt x="3469" y="17251"/>
                    <a:pt x="3571" y="17179"/>
                  </a:cubicBezTo>
                  <a:cubicBezTo>
                    <a:pt x="3674" y="17106"/>
                    <a:pt x="3878" y="16961"/>
                    <a:pt x="3981" y="16889"/>
                  </a:cubicBezTo>
                  <a:cubicBezTo>
                    <a:pt x="4083" y="16889"/>
                    <a:pt x="4186" y="16744"/>
                    <a:pt x="4186" y="16671"/>
                  </a:cubicBezTo>
                  <a:cubicBezTo>
                    <a:pt x="4186" y="16671"/>
                    <a:pt x="3981" y="16599"/>
                    <a:pt x="3878" y="16526"/>
                  </a:cubicBezTo>
                  <a:cubicBezTo>
                    <a:pt x="3878" y="16526"/>
                    <a:pt x="3571" y="16526"/>
                    <a:pt x="3469" y="16454"/>
                  </a:cubicBezTo>
                  <a:cubicBezTo>
                    <a:pt x="3264" y="16454"/>
                    <a:pt x="3059" y="16381"/>
                    <a:pt x="2957" y="16309"/>
                  </a:cubicBezTo>
                  <a:cubicBezTo>
                    <a:pt x="2752" y="16236"/>
                    <a:pt x="2548" y="16019"/>
                    <a:pt x="2445" y="16019"/>
                  </a:cubicBezTo>
                  <a:cubicBezTo>
                    <a:pt x="2241" y="15946"/>
                    <a:pt x="2036" y="16019"/>
                    <a:pt x="1933" y="16019"/>
                  </a:cubicBezTo>
                  <a:cubicBezTo>
                    <a:pt x="1729" y="16091"/>
                    <a:pt x="1524" y="16309"/>
                    <a:pt x="1422" y="16236"/>
                  </a:cubicBezTo>
                  <a:cubicBezTo>
                    <a:pt x="1217" y="16236"/>
                    <a:pt x="1217" y="16019"/>
                    <a:pt x="1114" y="16019"/>
                  </a:cubicBezTo>
                  <a:cubicBezTo>
                    <a:pt x="1012" y="15946"/>
                    <a:pt x="910" y="16019"/>
                    <a:pt x="910" y="16019"/>
                  </a:cubicBezTo>
                  <a:cubicBezTo>
                    <a:pt x="705" y="16091"/>
                    <a:pt x="398" y="16236"/>
                    <a:pt x="295" y="16236"/>
                  </a:cubicBezTo>
                  <a:cubicBezTo>
                    <a:pt x="295" y="16164"/>
                    <a:pt x="193" y="16019"/>
                    <a:pt x="193" y="16019"/>
                  </a:cubicBezTo>
                  <a:cubicBezTo>
                    <a:pt x="193" y="15729"/>
                    <a:pt x="295" y="15149"/>
                    <a:pt x="193" y="14932"/>
                  </a:cubicBezTo>
                  <a:cubicBezTo>
                    <a:pt x="193" y="14787"/>
                    <a:pt x="91" y="14424"/>
                    <a:pt x="91" y="14279"/>
                  </a:cubicBezTo>
                  <a:cubicBezTo>
                    <a:pt x="91" y="14062"/>
                    <a:pt x="-114" y="13699"/>
                    <a:pt x="91" y="13554"/>
                  </a:cubicBezTo>
                  <a:cubicBezTo>
                    <a:pt x="91" y="13482"/>
                    <a:pt x="295" y="13482"/>
                    <a:pt x="295" y="13482"/>
                  </a:cubicBezTo>
                  <a:cubicBezTo>
                    <a:pt x="500" y="13409"/>
                    <a:pt x="807" y="13192"/>
                    <a:pt x="910" y="13047"/>
                  </a:cubicBezTo>
                  <a:cubicBezTo>
                    <a:pt x="1012" y="13047"/>
                    <a:pt x="1217" y="12902"/>
                    <a:pt x="1319" y="12902"/>
                  </a:cubicBezTo>
                  <a:cubicBezTo>
                    <a:pt x="1422" y="12830"/>
                    <a:pt x="1626" y="12902"/>
                    <a:pt x="1729" y="12902"/>
                  </a:cubicBezTo>
                  <a:cubicBezTo>
                    <a:pt x="1729" y="12902"/>
                    <a:pt x="1831" y="13047"/>
                    <a:pt x="1933" y="13047"/>
                  </a:cubicBezTo>
                  <a:cubicBezTo>
                    <a:pt x="2036" y="13047"/>
                    <a:pt x="2445" y="13047"/>
                    <a:pt x="2548" y="13047"/>
                  </a:cubicBezTo>
                  <a:cubicBezTo>
                    <a:pt x="2650" y="12974"/>
                    <a:pt x="2650" y="12830"/>
                    <a:pt x="2752" y="12685"/>
                  </a:cubicBezTo>
                  <a:cubicBezTo>
                    <a:pt x="2752" y="12540"/>
                    <a:pt x="2752" y="12322"/>
                    <a:pt x="2752" y="12177"/>
                  </a:cubicBezTo>
                  <a:cubicBezTo>
                    <a:pt x="2957" y="11960"/>
                    <a:pt x="3571" y="11597"/>
                    <a:pt x="3878" y="11380"/>
                  </a:cubicBezTo>
                  <a:cubicBezTo>
                    <a:pt x="4186" y="11090"/>
                    <a:pt x="5004" y="10510"/>
                    <a:pt x="5209" y="10220"/>
                  </a:cubicBezTo>
                  <a:cubicBezTo>
                    <a:pt x="5209" y="10075"/>
                    <a:pt x="5312" y="9858"/>
                    <a:pt x="5312" y="9785"/>
                  </a:cubicBezTo>
                  <a:cubicBezTo>
                    <a:pt x="5209" y="9640"/>
                    <a:pt x="4902" y="9568"/>
                    <a:pt x="4902" y="9495"/>
                  </a:cubicBezTo>
                  <a:cubicBezTo>
                    <a:pt x="4800" y="9423"/>
                    <a:pt x="4902" y="9278"/>
                    <a:pt x="5004" y="9133"/>
                  </a:cubicBezTo>
                  <a:cubicBezTo>
                    <a:pt x="5107" y="8988"/>
                    <a:pt x="5516" y="8698"/>
                    <a:pt x="5721" y="8626"/>
                  </a:cubicBezTo>
                  <a:cubicBezTo>
                    <a:pt x="5823" y="8553"/>
                    <a:pt x="6028" y="8336"/>
                    <a:pt x="6131" y="8263"/>
                  </a:cubicBezTo>
                  <a:cubicBezTo>
                    <a:pt x="6233" y="8118"/>
                    <a:pt x="6335" y="7756"/>
                    <a:pt x="6335" y="7611"/>
                  </a:cubicBezTo>
                  <a:cubicBezTo>
                    <a:pt x="6438" y="7466"/>
                    <a:pt x="6438" y="7248"/>
                    <a:pt x="6540" y="7103"/>
                  </a:cubicBezTo>
                  <a:cubicBezTo>
                    <a:pt x="6642" y="6958"/>
                    <a:pt x="7154" y="6886"/>
                    <a:pt x="7257" y="6741"/>
                  </a:cubicBezTo>
                  <a:cubicBezTo>
                    <a:pt x="7359" y="6596"/>
                    <a:pt x="7257" y="6234"/>
                    <a:pt x="7257" y="6016"/>
                  </a:cubicBezTo>
                  <a:cubicBezTo>
                    <a:pt x="7257" y="5944"/>
                    <a:pt x="6950" y="5726"/>
                    <a:pt x="6950" y="5654"/>
                  </a:cubicBezTo>
                  <a:cubicBezTo>
                    <a:pt x="6950" y="5436"/>
                    <a:pt x="7052" y="5146"/>
                    <a:pt x="6950" y="5001"/>
                  </a:cubicBezTo>
                  <a:cubicBezTo>
                    <a:pt x="6950" y="4929"/>
                    <a:pt x="6745" y="4929"/>
                    <a:pt x="6642" y="4856"/>
                  </a:cubicBezTo>
                  <a:cubicBezTo>
                    <a:pt x="6438" y="4784"/>
                    <a:pt x="6131" y="4639"/>
                    <a:pt x="5926" y="4494"/>
                  </a:cubicBezTo>
                  <a:cubicBezTo>
                    <a:pt x="5721" y="4349"/>
                    <a:pt x="5312" y="4059"/>
                    <a:pt x="5107" y="3914"/>
                  </a:cubicBezTo>
                  <a:cubicBezTo>
                    <a:pt x="4902" y="3697"/>
                    <a:pt x="4288" y="3044"/>
                    <a:pt x="4288" y="3044"/>
                  </a:cubicBezTo>
                  <a:cubicBezTo>
                    <a:pt x="5516" y="2247"/>
                    <a:pt x="5516" y="2247"/>
                    <a:pt x="5516" y="2247"/>
                  </a:cubicBezTo>
                  <a:cubicBezTo>
                    <a:pt x="5516" y="2247"/>
                    <a:pt x="6335" y="2682"/>
                    <a:pt x="6540" y="2827"/>
                  </a:cubicBezTo>
                  <a:cubicBezTo>
                    <a:pt x="6540" y="2827"/>
                    <a:pt x="6540" y="2827"/>
                    <a:pt x="6540" y="2827"/>
                  </a:cubicBezTo>
                  <a:cubicBezTo>
                    <a:pt x="6745" y="2899"/>
                    <a:pt x="6950" y="2972"/>
                    <a:pt x="7052" y="3044"/>
                  </a:cubicBezTo>
                  <a:cubicBezTo>
                    <a:pt x="7257" y="3117"/>
                    <a:pt x="7257" y="3479"/>
                    <a:pt x="7359" y="3552"/>
                  </a:cubicBezTo>
                  <a:cubicBezTo>
                    <a:pt x="7359" y="3697"/>
                    <a:pt x="7461" y="3987"/>
                    <a:pt x="7564" y="4059"/>
                  </a:cubicBezTo>
                  <a:cubicBezTo>
                    <a:pt x="7666" y="4204"/>
                    <a:pt x="8076" y="4349"/>
                    <a:pt x="8178" y="4494"/>
                  </a:cubicBezTo>
                  <a:cubicBezTo>
                    <a:pt x="8383" y="4566"/>
                    <a:pt x="8485" y="4711"/>
                    <a:pt x="8587" y="4784"/>
                  </a:cubicBezTo>
                  <a:cubicBezTo>
                    <a:pt x="8690" y="4784"/>
                    <a:pt x="8997" y="4856"/>
                    <a:pt x="8997" y="5001"/>
                  </a:cubicBezTo>
                  <a:cubicBezTo>
                    <a:pt x="9099" y="5146"/>
                    <a:pt x="9099" y="5436"/>
                    <a:pt x="9099" y="5581"/>
                  </a:cubicBezTo>
                  <a:cubicBezTo>
                    <a:pt x="8997" y="5654"/>
                    <a:pt x="8792" y="5944"/>
                    <a:pt x="8792" y="6016"/>
                  </a:cubicBezTo>
                  <a:cubicBezTo>
                    <a:pt x="8792" y="6089"/>
                    <a:pt x="8997" y="6161"/>
                    <a:pt x="9099" y="6161"/>
                  </a:cubicBezTo>
                  <a:cubicBezTo>
                    <a:pt x="9202" y="6161"/>
                    <a:pt x="9304" y="6016"/>
                    <a:pt x="9406" y="5944"/>
                  </a:cubicBezTo>
                  <a:cubicBezTo>
                    <a:pt x="9509" y="5871"/>
                    <a:pt x="9816" y="5654"/>
                    <a:pt x="9918" y="5581"/>
                  </a:cubicBezTo>
                  <a:cubicBezTo>
                    <a:pt x="10021" y="5509"/>
                    <a:pt x="10123" y="5291"/>
                    <a:pt x="10123" y="5219"/>
                  </a:cubicBezTo>
                  <a:cubicBezTo>
                    <a:pt x="10225" y="5074"/>
                    <a:pt x="10123" y="4711"/>
                    <a:pt x="10225" y="4566"/>
                  </a:cubicBezTo>
                  <a:cubicBezTo>
                    <a:pt x="10328" y="4421"/>
                    <a:pt x="10737" y="4349"/>
                    <a:pt x="10840" y="4277"/>
                  </a:cubicBezTo>
                  <a:cubicBezTo>
                    <a:pt x="11044" y="4204"/>
                    <a:pt x="11351" y="4059"/>
                    <a:pt x="11351" y="3914"/>
                  </a:cubicBezTo>
                  <a:cubicBezTo>
                    <a:pt x="11454" y="3769"/>
                    <a:pt x="11044" y="3407"/>
                    <a:pt x="10942" y="3262"/>
                  </a:cubicBezTo>
                  <a:cubicBezTo>
                    <a:pt x="10737" y="3044"/>
                    <a:pt x="10430" y="2609"/>
                    <a:pt x="10123" y="2319"/>
                  </a:cubicBezTo>
                  <a:cubicBezTo>
                    <a:pt x="10123" y="2319"/>
                    <a:pt x="9918" y="2174"/>
                    <a:pt x="9918" y="2174"/>
                  </a:cubicBezTo>
                  <a:cubicBezTo>
                    <a:pt x="9918" y="2030"/>
                    <a:pt x="9918" y="1667"/>
                    <a:pt x="9918" y="1522"/>
                  </a:cubicBezTo>
                  <a:cubicBezTo>
                    <a:pt x="9918" y="1377"/>
                    <a:pt x="10123" y="1087"/>
                    <a:pt x="10123" y="1087"/>
                  </a:cubicBezTo>
                  <a:cubicBezTo>
                    <a:pt x="10123" y="1087"/>
                    <a:pt x="10942" y="870"/>
                    <a:pt x="11249" y="870"/>
                  </a:cubicBezTo>
                  <a:cubicBezTo>
                    <a:pt x="11454" y="797"/>
                    <a:pt x="11761" y="870"/>
                    <a:pt x="11966" y="797"/>
                  </a:cubicBezTo>
                  <a:cubicBezTo>
                    <a:pt x="12375" y="797"/>
                    <a:pt x="13194" y="725"/>
                    <a:pt x="13604" y="652"/>
                  </a:cubicBezTo>
                  <a:cubicBezTo>
                    <a:pt x="14013" y="507"/>
                    <a:pt x="14730" y="290"/>
                    <a:pt x="15037" y="145"/>
                  </a:cubicBezTo>
                  <a:cubicBezTo>
                    <a:pt x="15139" y="72"/>
                    <a:pt x="15344" y="0"/>
                    <a:pt x="15446" y="0"/>
                  </a:cubicBezTo>
                  <a:cubicBezTo>
                    <a:pt x="15651" y="0"/>
                    <a:pt x="15958" y="290"/>
                    <a:pt x="16060" y="435"/>
                  </a:cubicBezTo>
                  <a:cubicBezTo>
                    <a:pt x="16060" y="507"/>
                    <a:pt x="16163" y="725"/>
                    <a:pt x="16163" y="870"/>
                  </a:cubicBezTo>
                  <a:cubicBezTo>
                    <a:pt x="16060" y="942"/>
                    <a:pt x="15651" y="1015"/>
                    <a:pt x="15446" y="1160"/>
                  </a:cubicBezTo>
                  <a:cubicBezTo>
                    <a:pt x="15446" y="1232"/>
                    <a:pt x="15241" y="1305"/>
                    <a:pt x="15241" y="1377"/>
                  </a:cubicBezTo>
                  <a:cubicBezTo>
                    <a:pt x="15139" y="1595"/>
                    <a:pt x="15446" y="1885"/>
                    <a:pt x="15446" y="2102"/>
                  </a:cubicBezTo>
                  <a:cubicBezTo>
                    <a:pt x="15446" y="2247"/>
                    <a:pt x="15549" y="2609"/>
                    <a:pt x="15549" y="2754"/>
                  </a:cubicBezTo>
                  <a:cubicBezTo>
                    <a:pt x="15446" y="3044"/>
                    <a:pt x="15139" y="3552"/>
                    <a:pt x="15344" y="3769"/>
                  </a:cubicBezTo>
                  <a:cubicBezTo>
                    <a:pt x="15446" y="3842"/>
                    <a:pt x="16060" y="3914"/>
                    <a:pt x="16060" y="3769"/>
                  </a:cubicBezTo>
                  <a:cubicBezTo>
                    <a:pt x="16060" y="3769"/>
                    <a:pt x="16163" y="3914"/>
                    <a:pt x="16265" y="3987"/>
                  </a:cubicBezTo>
                  <a:cubicBezTo>
                    <a:pt x="16368" y="4059"/>
                    <a:pt x="16470" y="4059"/>
                    <a:pt x="16470" y="4059"/>
                  </a:cubicBezTo>
                  <a:cubicBezTo>
                    <a:pt x="16572" y="4132"/>
                    <a:pt x="16675" y="4059"/>
                    <a:pt x="16777" y="4059"/>
                  </a:cubicBezTo>
                  <a:cubicBezTo>
                    <a:pt x="16982" y="4059"/>
                    <a:pt x="17186" y="4349"/>
                    <a:pt x="17391" y="4349"/>
                  </a:cubicBezTo>
                  <a:cubicBezTo>
                    <a:pt x="17596" y="4421"/>
                    <a:pt x="17801" y="4494"/>
                    <a:pt x="17903" y="4421"/>
                  </a:cubicBezTo>
                  <a:cubicBezTo>
                    <a:pt x="17903" y="4421"/>
                    <a:pt x="18005" y="4349"/>
                    <a:pt x="18005" y="4349"/>
                  </a:cubicBezTo>
                  <a:cubicBezTo>
                    <a:pt x="18210" y="4349"/>
                    <a:pt x="18313" y="4349"/>
                    <a:pt x="18415" y="4349"/>
                  </a:cubicBezTo>
                  <a:cubicBezTo>
                    <a:pt x="18517" y="4349"/>
                    <a:pt x="18620" y="4349"/>
                    <a:pt x="18722" y="4421"/>
                  </a:cubicBezTo>
                  <a:cubicBezTo>
                    <a:pt x="18824" y="4421"/>
                    <a:pt x="19029" y="4566"/>
                    <a:pt x="19131" y="4566"/>
                  </a:cubicBezTo>
                  <a:cubicBezTo>
                    <a:pt x="19234" y="4494"/>
                    <a:pt x="19234" y="4421"/>
                    <a:pt x="19234" y="4349"/>
                  </a:cubicBezTo>
                  <a:cubicBezTo>
                    <a:pt x="19439" y="4349"/>
                    <a:pt x="19643" y="4349"/>
                    <a:pt x="19746" y="4349"/>
                  </a:cubicBezTo>
                  <a:cubicBezTo>
                    <a:pt x="19848" y="4349"/>
                    <a:pt x="20053" y="4349"/>
                    <a:pt x="20258" y="4421"/>
                  </a:cubicBezTo>
                  <a:cubicBezTo>
                    <a:pt x="20360" y="4494"/>
                    <a:pt x="20462" y="4566"/>
                    <a:pt x="20565" y="4711"/>
                  </a:cubicBezTo>
                  <a:cubicBezTo>
                    <a:pt x="20667" y="4784"/>
                    <a:pt x="20565" y="4856"/>
                    <a:pt x="20565" y="4929"/>
                  </a:cubicBezTo>
                  <a:cubicBezTo>
                    <a:pt x="20565" y="5074"/>
                    <a:pt x="20565" y="5219"/>
                    <a:pt x="20667" y="5219"/>
                  </a:cubicBezTo>
                  <a:cubicBezTo>
                    <a:pt x="20667" y="5291"/>
                    <a:pt x="20872" y="5364"/>
                    <a:pt x="20872" y="5436"/>
                  </a:cubicBezTo>
                  <a:cubicBezTo>
                    <a:pt x="20872" y="5436"/>
                    <a:pt x="20769" y="5509"/>
                    <a:pt x="20769" y="5581"/>
                  </a:cubicBezTo>
                  <a:cubicBezTo>
                    <a:pt x="20565" y="5654"/>
                    <a:pt x="20360" y="5944"/>
                    <a:pt x="20155" y="6016"/>
                  </a:cubicBezTo>
                  <a:cubicBezTo>
                    <a:pt x="20053" y="6016"/>
                    <a:pt x="20053" y="5871"/>
                    <a:pt x="19950" y="5799"/>
                  </a:cubicBezTo>
                  <a:cubicBezTo>
                    <a:pt x="19848" y="5726"/>
                    <a:pt x="19643" y="5654"/>
                    <a:pt x="19541" y="5581"/>
                  </a:cubicBezTo>
                  <a:cubicBezTo>
                    <a:pt x="19541" y="5509"/>
                    <a:pt x="19541" y="5364"/>
                    <a:pt x="19439" y="5364"/>
                  </a:cubicBezTo>
                  <a:cubicBezTo>
                    <a:pt x="19336" y="5364"/>
                    <a:pt x="19131" y="5654"/>
                    <a:pt x="19131" y="5654"/>
                  </a:cubicBezTo>
                  <a:cubicBezTo>
                    <a:pt x="19029" y="5726"/>
                    <a:pt x="19029" y="5871"/>
                    <a:pt x="19029" y="5944"/>
                  </a:cubicBezTo>
                  <a:cubicBezTo>
                    <a:pt x="18927" y="6089"/>
                    <a:pt x="19234" y="6234"/>
                    <a:pt x="19336" y="6306"/>
                  </a:cubicBezTo>
                  <a:cubicBezTo>
                    <a:pt x="19439" y="6379"/>
                    <a:pt x="19643" y="6451"/>
                    <a:pt x="19746" y="6451"/>
                  </a:cubicBezTo>
                  <a:cubicBezTo>
                    <a:pt x="19746" y="6523"/>
                    <a:pt x="19848" y="6523"/>
                    <a:pt x="19848" y="6523"/>
                  </a:cubicBezTo>
                  <a:cubicBezTo>
                    <a:pt x="19848" y="6596"/>
                    <a:pt x="19643" y="6741"/>
                    <a:pt x="19541" y="6813"/>
                  </a:cubicBezTo>
                  <a:cubicBezTo>
                    <a:pt x="19439" y="6958"/>
                    <a:pt x="19336" y="7103"/>
                    <a:pt x="19234" y="7176"/>
                  </a:cubicBezTo>
                  <a:cubicBezTo>
                    <a:pt x="19234" y="7321"/>
                    <a:pt x="19234" y="7393"/>
                    <a:pt x="19131" y="7538"/>
                  </a:cubicBezTo>
                  <a:cubicBezTo>
                    <a:pt x="19029" y="7611"/>
                    <a:pt x="18927" y="7756"/>
                    <a:pt x="18927" y="7828"/>
                  </a:cubicBezTo>
                  <a:cubicBezTo>
                    <a:pt x="18824" y="7973"/>
                    <a:pt x="18824" y="8118"/>
                    <a:pt x="18824" y="8191"/>
                  </a:cubicBezTo>
                  <a:cubicBezTo>
                    <a:pt x="18824" y="8263"/>
                    <a:pt x="18824" y="8408"/>
                    <a:pt x="18824" y="8481"/>
                  </a:cubicBezTo>
                  <a:cubicBezTo>
                    <a:pt x="18722" y="8626"/>
                    <a:pt x="18415" y="8626"/>
                    <a:pt x="18313" y="8698"/>
                  </a:cubicBezTo>
                  <a:cubicBezTo>
                    <a:pt x="18313" y="8770"/>
                    <a:pt x="18313" y="8915"/>
                    <a:pt x="18313" y="9060"/>
                  </a:cubicBezTo>
                  <a:cubicBezTo>
                    <a:pt x="18313" y="9133"/>
                    <a:pt x="18415" y="9350"/>
                    <a:pt x="18517" y="9495"/>
                  </a:cubicBezTo>
                  <a:cubicBezTo>
                    <a:pt x="18620" y="9568"/>
                    <a:pt x="18824" y="9713"/>
                    <a:pt x="18927" y="9785"/>
                  </a:cubicBezTo>
                  <a:cubicBezTo>
                    <a:pt x="18927" y="9858"/>
                    <a:pt x="18824" y="10003"/>
                    <a:pt x="18824" y="10075"/>
                  </a:cubicBezTo>
                  <a:cubicBezTo>
                    <a:pt x="18722" y="10148"/>
                    <a:pt x="18517" y="10293"/>
                    <a:pt x="18415" y="10365"/>
                  </a:cubicBezTo>
                  <a:cubicBezTo>
                    <a:pt x="18415" y="10438"/>
                    <a:pt x="18415" y="10655"/>
                    <a:pt x="18415" y="10728"/>
                  </a:cubicBezTo>
                  <a:cubicBezTo>
                    <a:pt x="18517" y="10800"/>
                    <a:pt x="18722" y="10800"/>
                    <a:pt x="18927" y="10872"/>
                  </a:cubicBezTo>
                  <a:cubicBezTo>
                    <a:pt x="19029" y="10945"/>
                    <a:pt x="19541" y="11017"/>
                    <a:pt x="19643" y="11090"/>
                  </a:cubicBezTo>
                  <a:cubicBezTo>
                    <a:pt x="19848" y="11162"/>
                    <a:pt x="20053" y="11235"/>
                    <a:pt x="20155" y="11307"/>
                  </a:cubicBezTo>
                  <a:cubicBezTo>
                    <a:pt x="20360" y="11380"/>
                    <a:pt x="20667" y="11597"/>
                    <a:pt x="20872" y="11742"/>
                  </a:cubicBezTo>
                  <a:cubicBezTo>
                    <a:pt x="20974" y="11815"/>
                    <a:pt x="21281" y="11960"/>
                    <a:pt x="21281" y="120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89" name="Google Shape;4989;g21c91014dda_0_4965"/>
            <p:cNvSpPr/>
            <p:nvPr/>
          </p:nvSpPr>
          <p:spPr>
            <a:xfrm>
              <a:off x="1989097" y="2855893"/>
              <a:ext cx="1393084" cy="1979225"/>
            </a:xfrm>
            <a:custGeom>
              <a:avLst/>
              <a:gdLst/>
              <a:ahLst/>
              <a:cxnLst/>
              <a:rect l="l" t="t" r="r" b="b"/>
              <a:pathLst>
                <a:path w="21409" h="21542" extrusionOk="0">
                  <a:moveTo>
                    <a:pt x="21281" y="12032"/>
                  </a:moveTo>
                  <a:cubicBezTo>
                    <a:pt x="21486" y="12250"/>
                    <a:pt x="21384" y="12757"/>
                    <a:pt x="21384" y="12974"/>
                  </a:cubicBezTo>
                  <a:cubicBezTo>
                    <a:pt x="21384" y="13119"/>
                    <a:pt x="21384" y="13409"/>
                    <a:pt x="21281" y="13554"/>
                  </a:cubicBezTo>
                  <a:cubicBezTo>
                    <a:pt x="21179" y="13627"/>
                    <a:pt x="20872" y="13482"/>
                    <a:pt x="20769" y="13482"/>
                  </a:cubicBezTo>
                  <a:cubicBezTo>
                    <a:pt x="20667" y="13554"/>
                    <a:pt x="20565" y="13554"/>
                    <a:pt x="20462" y="13554"/>
                  </a:cubicBezTo>
                  <a:cubicBezTo>
                    <a:pt x="20258" y="13554"/>
                    <a:pt x="20053" y="13409"/>
                    <a:pt x="19848" y="13409"/>
                  </a:cubicBezTo>
                  <a:cubicBezTo>
                    <a:pt x="19746" y="13409"/>
                    <a:pt x="19439" y="13482"/>
                    <a:pt x="19336" y="13627"/>
                  </a:cubicBezTo>
                  <a:cubicBezTo>
                    <a:pt x="19336" y="13699"/>
                    <a:pt x="19336" y="13844"/>
                    <a:pt x="19234" y="13917"/>
                  </a:cubicBezTo>
                  <a:cubicBezTo>
                    <a:pt x="19234" y="14062"/>
                    <a:pt x="19234" y="14352"/>
                    <a:pt x="19234" y="14569"/>
                  </a:cubicBezTo>
                  <a:cubicBezTo>
                    <a:pt x="19234" y="14714"/>
                    <a:pt x="19029" y="15149"/>
                    <a:pt x="19131" y="15366"/>
                  </a:cubicBezTo>
                  <a:cubicBezTo>
                    <a:pt x="19234" y="15511"/>
                    <a:pt x="19746" y="15801"/>
                    <a:pt x="19746" y="16019"/>
                  </a:cubicBezTo>
                  <a:cubicBezTo>
                    <a:pt x="19643" y="16091"/>
                    <a:pt x="19336" y="16164"/>
                    <a:pt x="19131" y="16236"/>
                  </a:cubicBezTo>
                  <a:cubicBezTo>
                    <a:pt x="18927" y="16236"/>
                    <a:pt x="18415" y="16091"/>
                    <a:pt x="18313" y="16164"/>
                  </a:cubicBezTo>
                  <a:cubicBezTo>
                    <a:pt x="18108" y="16164"/>
                    <a:pt x="17801" y="16309"/>
                    <a:pt x="17698" y="16381"/>
                  </a:cubicBezTo>
                  <a:cubicBezTo>
                    <a:pt x="17494" y="16454"/>
                    <a:pt x="17084" y="16671"/>
                    <a:pt x="16879" y="16816"/>
                  </a:cubicBezTo>
                  <a:cubicBezTo>
                    <a:pt x="16777" y="16889"/>
                    <a:pt x="16470" y="17251"/>
                    <a:pt x="16470" y="17251"/>
                  </a:cubicBezTo>
                  <a:cubicBezTo>
                    <a:pt x="16470" y="17251"/>
                    <a:pt x="15651" y="17686"/>
                    <a:pt x="15344" y="17686"/>
                  </a:cubicBezTo>
                  <a:cubicBezTo>
                    <a:pt x="15139" y="17686"/>
                    <a:pt x="14934" y="17396"/>
                    <a:pt x="14730" y="17396"/>
                  </a:cubicBezTo>
                  <a:cubicBezTo>
                    <a:pt x="14525" y="17396"/>
                    <a:pt x="14320" y="17686"/>
                    <a:pt x="14218" y="17758"/>
                  </a:cubicBezTo>
                  <a:cubicBezTo>
                    <a:pt x="14115" y="17758"/>
                    <a:pt x="13808" y="17903"/>
                    <a:pt x="13706" y="17903"/>
                  </a:cubicBezTo>
                  <a:cubicBezTo>
                    <a:pt x="13604" y="17976"/>
                    <a:pt x="13296" y="18048"/>
                    <a:pt x="13092" y="18193"/>
                  </a:cubicBezTo>
                  <a:cubicBezTo>
                    <a:pt x="12989" y="18266"/>
                    <a:pt x="12887" y="18556"/>
                    <a:pt x="12682" y="18628"/>
                  </a:cubicBezTo>
                  <a:cubicBezTo>
                    <a:pt x="12580" y="18773"/>
                    <a:pt x="12273" y="19063"/>
                    <a:pt x="12068" y="19136"/>
                  </a:cubicBezTo>
                  <a:cubicBezTo>
                    <a:pt x="11863" y="19208"/>
                    <a:pt x="11659" y="19426"/>
                    <a:pt x="11454" y="19426"/>
                  </a:cubicBezTo>
                  <a:cubicBezTo>
                    <a:pt x="11147" y="19498"/>
                    <a:pt x="10635" y="19498"/>
                    <a:pt x="10430" y="19498"/>
                  </a:cubicBezTo>
                  <a:cubicBezTo>
                    <a:pt x="10225" y="19498"/>
                    <a:pt x="9918" y="19570"/>
                    <a:pt x="9816" y="19643"/>
                  </a:cubicBezTo>
                  <a:cubicBezTo>
                    <a:pt x="9611" y="19643"/>
                    <a:pt x="9304" y="19933"/>
                    <a:pt x="9202" y="20005"/>
                  </a:cubicBezTo>
                  <a:cubicBezTo>
                    <a:pt x="9099" y="20078"/>
                    <a:pt x="8690" y="20368"/>
                    <a:pt x="8690" y="20513"/>
                  </a:cubicBezTo>
                  <a:cubicBezTo>
                    <a:pt x="8792" y="20585"/>
                    <a:pt x="8383" y="20948"/>
                    <a:pt x="8178" y="21020"/>
                  </a:cubicBezTo>
                  <a:cubicBezTo>
                    <a:pt x="8076" y="21165"/>
                    <a:pt x="7871" y="21310"/>
                    <a:pt x="7666" y="21383"/>
                  </a:cubicBezTo>
                  <a:cubicBezTo>
                    <a:pt x="7564" y="21383"/>
                    <a:pt x="7154" y="21600"/>
                    <a:pt x="6950" y="21528"/>
                  </a:cubicBezTo>
                  <a:cubicBezTo>
                    <a:pt x="6950" y="21455"/>
                    <a:pt x="7052" y="21310"/>
                    <a:pt x="7052" y="21238"/>
                  </a:cubicBezTo>
                  <a:cubicBezTo>
                    <a:pt x="7052" y="21093"/>
                    <a:pt x="6950" y="20803"/>
                    <a:pt x="6950" y="20658"/>
                  </a:cubicBezTo>
                  <a:cubicBezTo>
                    <a:pt x="6847" y="20440"/>
                    <a:pt x="6642" y="20078"/>
                    <a:pt x="6642" y="19860"/>
                  </a:cubicBezTo>
                  <a:cubicBezTo>
                    <a:pt x="6642" y="19788"/>
                    <a:pt x="6642" y="19498"/>
                    <a:pt x="6540" y="19426"/>
                  </a:cubicBezTo>
                  <a:cubicBezTo>
                    <a:pt x="6438" y="19353"/>
                    <a:pt x="6028" y="19353"/>
                    <a:pt x="5823" y="19281"/>
                  </a:cubicBezTo>
                  <a:cubicBezTo>
                    <a:pt x="5619" y="19208"/>
                    <a:pt x="5312" y="19136"/>
                    <a:pt x="5107" y="19063"/>
                  </a:cubicBezTo>
                  <a:cubicBezTo>
                    <a:pt x="4902" y="18991"/>
                    <a:pt x="4595" y="18701"/>
                    <a:pt x="4390" y="18628"/>
                  </a:cubicBezTo>
                  <a:cubicBezTo>
                    <a:pt x="4288" y="18556"/>
                    <a:pt x="4083" y="18338"/>
                    <a:pt x="3981" y="18338"/>
                  </a:cubicBezTo>
                  <a:cubicBezTo>
                    <a:pt x="3878" y="18266"/>
                    <a:pt x="3878" y="18193"/>
                    <a:pt x="3776" y="18266"/>
                  </a:cubicBezTo>
                  <a:cubicBezTo>
                    <a:pt x="3571" y="18266"/>
                    <a:pt x="3264" y="18556"/>
                    <a:pt x="3162" y="18628"/>
                  </a:cubicBezTo>
                  <a:cubicBezTo>
                    <a:pt x="3059" y="18701"/>
                    <a:pt x="2855" y="18918"/>
                    <a:pt x="2752" y="18991"/>
                  </a:cubicBezTo>
                  <a:cubicBezTo>
                    <a:pt x="2650" y="19063"/>
                    <a:pt x="2343" y="19208"/>
                    <a:pt x="2138" y="19208"/>
                  </a:cubicBezTo>
                  <a:cubicBezTo>
                    <a:pt x="2036" y="19281"/>
                    <a:pt x="1729" y="19208"/>
                    <a:pt x="1524" y="19208"/>
                  </a:cubicBezTo>
                  <a:cubicBezTo>
                    <a:pt x="1422" y="19136"/>
                    <a:pt x="1422" y="18918"/>
                    <a:pt x="1319" y="18773"/>
                  </a:cubicBezTo>
                  <a:cubicBezTo>
                    <a:pt x="1319" y="18701"/>
                    <a:pt x="1217" y="18628"/>
                    <a:pt x="1217" y="18556"/>
                  </a:cubicBezTo>
                  <a:cubicBezTo>
                    <a:pt x="1012" y="18483"/>
                    <a:pt x="705" y="18411"/>
                    <a:pt x="705" y="18338"/>
                  </a:cubicBezTo>
                  <a:cubicBezTo>
                    <a:pt x="603" y="18266"/>
                    <a:pt x="705" y="18048"/>
                    <a:pt x="807" y="17976"/>
                  </a:cubicBezTo>
                  <a:cubicBezTo>
                    <a:pt x="807" y="17903"/>
                    <a:pt x="807" y="17758"/>
                    <a:pt x="910" y="17758"/>
                  </a:cubicBezTo>
                  <a:cubicBezTo>
                    <a:pt x="1012" y="17686"/>
                    <a:pt x="1422" y="17686"/>
                    <a:pt x="1524" y="17758"/>
                  </a:cubicBezTo>
                  <a:cubicBezTo>
                    <a:pt x="1729" y="17758"/>
                    <a:pt x="1933" y="18048"/>
                    <a:pt x="2036" y="18121"/>
                  </a:cubicBezTo>
                  <a:cubicBezTo>
                    <a:pt x="2241" y="18121"/>
                    <a:pt x="2548" y="18266"/>
                    <a:pt x="2650" y="18193"/>
                  </a:cubicBezTo>
                  <a:cubicBezTo>
                    <a:pt x="2752" y="18193"/>
                    <a:pt x="2650" y="17976"/>
                    <a:pt x="2650" y="17903"/>
                  </a:cubicBezTo>
                  <a:cubicBezTo>
                    <a:pt x="2650" y="17831"/>
                    <a:pt x="2650" y="17758"/>
                    <a:pt x="2752" y="17686"/>
                  </a:cubicBezTo>
                  <a:cubicBezTo>
                    <a:pt x="2855" y="17686"/>
                    <a:pt x="2957" y="17686"/>
                    <a:pt x="3059" y="17686"/>
                  </a:cubicBezTo>
                  <a:cubicBezTo>
                    <a:pt x="3162" y="17613"/>
                    <a:pt x="3162" y="17541"/>
                    <a:pt x="3264" y="17468"/>
                  </a:cubicBezTo>
                  <a:cubicBezTo>
                    <a:pt x="3264" y="17396"/>
                    <a:pt x="3469" y="17251"/>
                    <a:pt x="3571" y="17179"/>
                  </a:cubicBezTo>
                  <a:cubicBezTo>
                    <a:pt x="3674" y="17106"/>
                    <a:pt x="3878" y="16961"/>
                    <a:pt x="3981" y="16889"/>
                  </a:cubicBezTo>
                  <a:cubicBezTo>
                    <a:pt x="4083" y="16889"/>
                    <a:pt x="4186" y="16744"/>
                    <a:pt x="4186" y="16671"/>
                  </a:cubicBezTo>
                  <a:cubicBezTo>
                    <a:pt x="4186" y="16671"/>
                    <a:pt x="3981" y="16599"/>
                    <a:pt x="3878" y="16526"/>
                  </a:cubicBezTo>
                  <a:cubicBezTo>
                    <a:pt x="3878" y="16526"/>
                    <a:pt x="3571" y="16526"/>
                    <a:pt x="3469" y="16454"/>
                  </a:cubicBezTo>
                  <a:cubicBezTo>
                    <a:pt x="3264" y="16454"/>
                    <a:pt x="3059" y="16381"/>
                    <a:pt x="2957" y="16309"/>
                  </a:cubicBezTo>
                  <a:cubicBezTo>
                    <a:pt x="2752" y="16236"/>
                    <a:pt x="2548" y="16019"/>
                    <a:pt x="2445" y="16019"/>
                  </a:cubicBezTo>
                  <a:cubicBezTo>
                    <a:pt x="2241" y="15946"/>
                    <a:pt x="2036" y="16019"/>
                    <a:pt x="1933" y="16019"/>
                  </a:cubicBezTo>
                  <a:cubicBezTo>
                    <a:pt x="1729" y="16091"/>
                    <a:pt x="1524" y="16309"/>
                    <a:pt x="1422" y="16236"/>
                  </a:cubicBezTo>
                  <a:cubicBezTo>
                    <a:pt x="1217" y="16236"/>
                    <a:pt x="1217" y="16019"/>
                    <a:pt x="1114" y="16019"/>
                  </a:cubicBezTo>
                  <a:cubicBezTo>
                    <a:pt x="1012" y="15946"/>
                    <a:pt x="910" y="16019"/>
                    <a:pt x="910" y="16019"/>
                  </a:cubicBezTo>
                  <a:cubicBezTo>
                    <a:pt x="705" y="16091"/>
                    <a:pt x="398" y="16236"/>
                    <a:pt x="295" y="16236"/>
                  </a:cubicBezTo>
                  <a:cubicBezTo>
                    <a:pt x="295" y="16164"/>
                    <a:pt x="193" y="16019"/>
                    <a:pt x="193" y="16019"/>
                  </a:cubicBezTo>
                  <a:cubicBezTo>
                    <a:pt x="193" y="15729"/>
                    <a:pt x="295" y="15149"/>
                    <a:pt x="193" y="14932"/>
                  </a:cubicBezTo>
                  <a:cubicBezTo>
                    <a:pt x="193" y="14787"/>
                    <a:pt x="91" y="14424"/>
                    <a:pt x="91" y="14279"/>
                  </a:cubicBezTo>
                  <a:cubicBezTo>
                    <a:pt x="91" y="14062"/>
                    <a:pt x="-114" y="13699"/>
                    <a:pt x="91" y="13554"/>
                  </a:cubicBezTo>
                  <a:cubicBezTo>
                    <a:pt x="91" y="13482"/>
                    <a:pt x="295" y="13482"/>
                    <a:pt x="295" y="13482"/>
                  </a:cubicBezTo>
                  <a:cubicBezTo>
                    <a:pt x="500" y="13409"/>
                    <a:pt x="807" y="13192"/>
                    <a:pt x="910" y="13047"/>
                  </a:cubicBezTo>
                  <a:cubicBezTo>
                    <a:pt x="1012" y="13047"/>
                    <a:pt x="1217" y="12902"/>
                    <a:pt x="1319" y="12902"/>
                  </a:cubicBezTo>
                  <a:cubicBezTo>
                    <a:pt x="1422" y="12830"/>
                    <a:pt x="1626" y="12902"/>
                    <a:pt x="1729" y="12902"/>
                  </a:cubicBezTo>
                  <a:cubicBezTo>
                    <a:pt x="1729" y="12902"/>
                    <a:pt x="1831" y="13047"/>
                    <a:pt x="1933" y="13047"/>
                  </a:cubicBezTo>
                  <a:cubicBezTo>
                    <a:pt x="2036" y="13047"/>
                    <a:pt x="2445" y="13047"/>
                    <a:pt x="2548" y="13047"/>
                  </a:cubicBezTo>
                  <a:cubicBezTo>
                    <a:pt x="2650" y="12974"/>
                    <a:pt x="2650" y="12830"/>
                    <a:pt x="2752" y="12685"/>
                  </a:cubicBezTo>
                  <a:cubicBezTo>
                    <a:pt x="2752" y="12540"/>
                    <a:pt x="2752" y="12322"/>
                    <a:pt x="2752" y="12177"/>
                  </a:cubicBezTo>
                  <a:cubicBezTo>
                    <a:pt x="2957" y="11960"/>
                    <a:pt x="3571" y="11597"/>
                    <a:pt x="3878" y="11380"/>
                  </a:cubicBezTo>
                  <a:cubicBezTo>
                    <a:pt x="4186" y="11090"/>
                    <a:pt x="5004" y="10510"/>
                    <a:pt x="5209" y="10220"/>
                  </a:cubicBezTo>
                  <a:cubicBezTo>
                    <a:pt x="5209" y="10075"/>
                    <a:pt x="5312" y="9858"/>
                    <a:pt x="5312" y="9785"/>
                  </a:cubicBezTo>
                  <a:cubicBezTo>
                    <a:pt x="5209" y="9640"/>
                    <a:pt x="4902" y="9568"/>
                    <a:pt x="4902" y="9495"/>
                  </a:cubicBezTo>
                  <a:cubicBezTo>
                    <a:pt x="4800" y="9423"/>
                    <a:pt x="4902" y="9278"/>
                    <a:pt x="5004" y="9133"/>
                  </a:cubicBezTo>
                  <a:cubicBezTo>
                    <a:pt x="5107" y="8988"/>
                    <a:pt x="5516" y="8698"/>
                    <a:pt x="5721" y="8626"/>
                  </a:cubicBezTo>
                  <a:cubicBezTo>
                    <a:pt x="5823" y="8553"/>
                    <a:pt x="6028" y="8336"/>
                    <a:pt x="6131" y="8263"/>
                  </a:cubicBezTo>
                  <a:cubicBezTo>
                    <a:pt x="6233" y="8118"/>
                    <a:pt x="6335" y="7756"/>
                    <a:pt x="6335" y="7611"/>
                  </a:cubicBezTo>
                  <a:cubicBezTo>
                    <a:pt x="6438" y="7466"/>
                    <a:pt x="6438" y="7248"/>
                    <a:pt x="6540" y="7103"/>
                  </a:cubicBezTo>
                  <a:cubicBezTo>
                    <a:pt x="6642" y="6958"/>
                    <a:pt x="7154" y="6886"/>
                    <a:pt x="7257" y="6741"/>
                  </a:cubicBezTo>
                  <a:cubicBezTo>
                    <a:pt x="7359" y="6596"/>
                    <a:pt x="7257" y="6234"/>
                    <a:pt x="7257" y="6016"/>
                  </a:cubicBezTo>
                  <a:cubicBezTo>
                    <a:pt x="7257" y="5944"/>
                    <a:pt x="6950" y="5726"/>
                    <a:pt x="6950" y="5654"/>
                  </a:cubicBezTo>
                  <a:cubicBezTo>
                    <a:pt x="6950" y="5436"/>
                    <a:pt x="7052" y="5146"/>
                    <a:pt x="6950" y="5001"/>
                  </a:cubicBezTo>
                  <a:cubicBezTo>
                    <a:pt x="6950" y="4929"/>
                    <a:pt x="6745" y="4929"/>
                    <a:pt x="6642" y="4856"/>
                  </a:cubicBezTo>
                  <a:cubicBezTo>
                    <a:pt x="6438" y="4784"/>
                    <a:pt x="6131" y="4639"/>
                    <a:pt x="5926" y="4494"/>
                  </a:cubicBezTo>
                  <a:cubicBezTo>
                    <a:pt x="5721" y="4349"/>
                    <a:pt x="5312" y="4059"/>
                    <a:pt x="5107" y="3914"/>
                  </a:cubicBezTo>
                  <a:cubicBezTo>
                    <a:pt x="4902" y="3697"/>
                    <a:pt x="4288" y="3044"/>
                    <a:pt x="4288" y="3044"/>
                  </a:cubicBezTo>
                  <a:cubicBezTo>
                    <a:pt x="5516" y="2247"/>
                    <a:pt x="5516" y="2247"/>
                    <a:pt x="5516" y="2247"/>
                  </a:cubicBezTo>
                  <a:cubicBezTo>
                    <a:pt x="5516" y="2247"/>
                    <a:pt x="6335" y="2682"/>
                    <a:pt x="6540" y="2827"/>
                  </a:cubicBezTo>
                  <a:cubicBezTo>
                    <a:pt x="6540" y="2827"/>
                    <a:pt x="6540" y="2827"/>
                    <a:pt x="6540" y="2827"/>
                  </a:cubicBezTo>
                  <a:cubicBezTo>
                    <a:pt x="6745" y="2899"/>
                    <a:pt x="6950" y="2972"/>
                    <a:pt x="7052" y="3044"/>
                  </a:cubicBezTo>
                  <a:cubicBezTo>
                    <a:pt x="7257" y="3117"/>
                    <a:pt x="7257" y="3479"/>
                    <a:pt x="7359" y="3552"/>
                  </a:cubicBezTo>
                  <a:cubicBezTo>
                    <a:pt x="7359" y="3697"/>
                    <a:pt x="7461" y="3987"/>
                    <a:pt x="7564" y="4059"/>
                  </a:cubicBezTo>
                  <a:cubicBezTo>
                    <a:pt x="7666" y="4204"/>
                    <a:pt x="8076" y="4349"/>
                    <a:pt x="8178" y="4494"/>
                  </a:cubicBezTo>
                  <a:cubicBezTo>
                    <a:pt x="8383" y="4566"/>
                    <a:pt x="8485" y="4711"/>
                    <a:pt x="8587" y="4784"/>
                  </a:cubicBezTo>
                  <a:cubicBezTo>
                    <a:pt x="8690" y="4784"/>
                    <a:pt x="8997" y="4856"/>
                    <a:pt x="8997" y="5001"/>
                  </a:cubicBezTo>
                  <a:cubicBezTo>
                    <a:pt x="9099" y="5146"/>
                    <a:pt x="9099" y="5436"/>
                    <a:pt x="9099" y="5581"/>
                  </a:cubicBezTo>
                  <a:cubicBezTo>
                    <a:pt x="8997" y="5654"/>
                    <a:pt x="8792" y="5944"/>
                    <a:pt x="8792" y="6016"/>
                  </a:cubicBezTo>
                  <a:cubicBezTo>
                    <a:pt x="8792" y="6089"/>
                    <a:pt x="8997" y="6161"/>
                    <a:pt x="9099" y="6161"/>
                  </a:cubicBezTo>
                  <a:cubicBezTo>
                    <a:pt x="9202" y="6161"/>
                    <a:pt x="9304" y="6016"/>
                    <a:pt x="9406" y="5944"/>
                  </a:cubicBezTo>
                  <a:cubicBezTo>
                    <a:pt x="9509" y="5871"/>
                    <a:pt x="9816" y="5654"/>
                    <a:pt x="9918" y="5581"/>
                  </a:cubicBezTo>
                  <a:cubicBezTo>
                    <a:pt x="10021" y="5509"/>
                    <a:pt x="10123" y="5291"/>
                    <a:pt x="10123" y="5219"/>
                  </a:cubicBezTo>
                  <a:cubicBezTo>
                    <a:pt x="10225" y="5074"/>
                    <a:pt x="10123" y="4711"/>
                    <a:pt x="10225" y="4566"/>
                  </a:cubicBezTo>
                  <a:cubicBezTo>
                    <a:pt x="10328" y="4421"/>
                    <a:pt x="10737" y="4349"/>
                    <a:pt x="10840" y="4277"/>
                  </a:cubicBezTo>
                  <a:cubicBezTo>
                    <a:pt x="11044" y="4204"/>
                    <a:pt x="11351" y="4059"/>
                    <a:pt x="11351" y="3914"/>
                  </a:cubicBezTo>
                  <a:cubicBezTo>
                    <a:pt x="11454" y="3769"/>
                    <a:pt x="11044" y="3407"/>
                    <a:pt x="10942" y="3262"/>
                  </a:cubicBezTo>
                  <a:cubicBezTo>
                    <a:pt x="10737" y="3044"/>
                    <a:pt x="10430" y="2609"/>
                    <a:pt x="10123" y="2319"/>
                  </a:cubicBezTo>
                  <a:cubicBezTo>
                    <a:pt x="10123" y="2319"/>
                    <a:pt x="9918" y="2174"/>
                    <a:pt x="9918" y="2174"/>
                  </a:cubicBezTo>
                  <a:cubicBezTo>
                    <a:pt x="9918" y="2030"/>
                    <a:pt x="9918" y="1667"/>
                    <a:pt x="9918" y="1522"/>
                  </a:cubicBezTo>
                  <a:cubicBezTo>
                    <a:pt x="9918" y="1377"/>
                    <a:pt x="10123" y="1087"/>
                    <a:pt x="10123" y="1087"/>
                  </a:cubicBezTo>
                  <a:cubicBezTo>
                    <a:pt x="10123" y="1087"/>
                    <a:pt x="10942" y="870"/>
                    <a:pt x="11249" y="870"/>
                  </a:cubicBezTo>
                  <a:cubicBezTo>
                    <a:pt x="11454" y="797"/>
                    <a:pt x="11761" y="870"/>
                    <a:pt x="11966" y="797"/>
                  </a:cubicBezTo>
                  <a:cubicBezTo>
                    <a:pt x="12375" y="797"/>
                    <a:pt x="13194" y="725"/>
                    <a:pt x="13604" y="652"/>
                  </a:cubicBezTo>
                  <a:cubicBezTo>
                    <a:pt x="14013" y="507"/>
                    <a:pt x="14730" y="290"/>
                    <a:pt x="15037" y="145"/>
                  </a:cubicBezTo>
                  <a:cubicBezTo>
                    <a:pt x="15139" y="72"/>
                    <a:pt x="15344" y="0"/>
                    <a:pt x="15446" y="0"/>
                  </a:cubicBezTo>
                  <a:cubicBezTo>
                    <a:pt x="15651" y="0"/>
                    <a:pt x="15958" y="290"/>
                    <a:pt x="16060" y="435"/>
                  </a:cubicBezTo>
                  <a:cubicBezTo>
                    <a:pt x="16060" y="507"/>
                    <a:pt x="16163" y="725"/>
                    <a:pt x="16163" y="870"/>
                  </a:cubicBezTo>
                  <a:cubicBezTo>
                    <a:pt x="16060" y="942"/>
                    <a:pt x="15651" y="1015"/>
                    <a:pt x="15446" y="1160"/>
                  </a:cubicBezTo>
                  <a:cubicBezTo>
                    <a:pt x="15446" y="1232"/>
                    <a:pt x="15241" y="1305"/>
                    <a:pt x="15241" y="1377"/>
                  </a:cubicBezTo>
                  <a:cubicBezTo>
                    <a:pt x="15139" y="1595"/>
                    <a:pt x="15446" y="1885"/>
                    <a:pt x="15446" y="2102"/>
                  </a:cubicBezTo>
                  <a:cubicBezTo>
                    <a:pt x="15446" y="2247"/>
                    <a:pt x="15549" y="2609"/>
                    <a:pt x="15549" y="2754"/>
                  </a:cubicBezTo>
                  <a:cubicBezTo>
                    <a:pt x="15446" y="3044"/>
                    <a:pt x="15139" y="3552"/>
                    <a:pt x="15344" y="3769"/>
                  </a:cubicBezTo>
                  <a:cubicBezTo>
                    <a:pt x="15446" y="3842"/>
                    <a:pt x="16060" y="3914"/>
                    <a:pt x="16060" y="3769"/>
                  </a:cubicBezTo>
                  <a:cubicBezTo>
                    <a:pt x="16060" y="3769"/>
                    <a:pt x="16163" y="3914"/>
                    <a:pt x="16265" y="3987"/>
                  </a:cubicBezTo>
                  <a:cubicBezTo>
                    <a:pt x="16368" y="4059"/>
                    <a:pt x="16470" y="4059"/>
                    <a:pt x="16470" y="4059"/>
                  </a:cubicBezTo>
                  <a:cubicBezTo>
                    <a:pt x="16572" y="4132"/>
                    <a:pt x="16675" y="4059"/>
                    <a:pt x="16777" y="4059"/>
                  </a:cubicBezTo>
                  <a:cubicBezTo>
                    <a:pt x="16982" y="4059"/>
                    <a:pt x="17186" y="4349"/>
                    <a:pt x="17391" y="4349"/>
                  </a:cubicBezTo>
                  <a:cubicBezTo>
                    <a:pt x="17596" y="4421"/>
                    <a:pt x="17801" y="4494"/>
                    <a:pt x="17903" y="4421"/>
                  </a:cubicBezTo>
                  <a:cubicBezTo>
                    <a:pt x="17903" y="4421"/>
                    <a:pt x="18005" y="4349"/>
                    <a:pt x="18005" y="4349"/>
                  </a:cubicBezTo>
                  <a:cubicBezTo>
                    <a:pt x="18210" y="4349"/>
                    <a:pt x="18313" y="4349"/>
                    <a:pt x="18415" y="4349"/>
                  </a:cubicBezTo>
                  <a:cubicBezTo>
                    <a:pt x="18517" y="4349"/>
                    <a:pt x="18620" y="4349"/>
                    <a:pt x="18722" y="4421"/>
                  </a:cubicBezTo>
                  <a:cubicBezTo>
                    <a:pt x="18824" y="4421"/>
                    <a:pt x="19029" y="4566"/>
                    <a:pt x="19131" y="4566"/>
                  </a:cubicBezTo>
                  <a:cubicBezTo>
                    <a:pt x="19234" y="4494"/>
                    <a:pt x="19234" y="4421"/>
                    <a:pt x="19234" y="4349"/>
                  </a:cubicBezTo>
                  <a:cubicBezTo>
                    <a:pt x="19439" y="4349"/>
                    <a:pt x="19643" y="4349"/>
                    <a:pt x="19746" y="4349"/>
                  </a:cubicBezTo>
                  <a:cubicBezTo>
                    <a:pt x="19848" y="4349"/>
                    <a:pt x="20053" y="4349"/>
                    <a:pt x="20258" y="4421"/>
                  </a:cubicBezTo>
                  <a:cubicBezTo>
                    <a:pt x="20360" y="4494"/>
                    <a:pt x="20462" y="4566"/>
                    <a:pt x="20565" y="4711"/>
                  </a:cubicBezTo>
                  <a:cubicBezTo>
                    <a:pt x="20667" y="4784"/>
                    <a:pt x="20565" y="4856"/>
                    <a:pt x="20565" y="4929"/>
                  </a:cubicBezTo>
                  <a:cubicBezTo>
                    <a:pt x="20565" y="5074"/>
                    <a:pt x="20565" y="5219"/>
                    <a:pt x="20667" y="5219"/>
                  </a:cubicBezTo>
                  <a:cubicBezTo>
                    <a:pt x="20667" y="5291"/>
                    <a:pt x="20872" y="5364"/>
                    <a:pt x="20872" y="5436"/>
                  </a:cubicBezTo>
                  <a:cubicBezTo>
                    <a:pt x="20872" y="5436"/>
                    <a:pt x="20769" y="5509"/>
                    <a:pt x="20769" y="5581"/>
                  </a:cubicBezTo>
                  <a:cubicBezTo>
                    <a:pt x="20565" y="5654"/>
                    <a:pt x="20360" y="5944"/>
                    <a:pt x="20155" y="6016"/>
                  </a:cubicBezTo>
                  <a:cubicBezTo>
                    <a:pt x="20053" y="6016"/>
                    <a:pt x="20053" y="5871"/>
                    <a:pt x="19950" y="5799"/>
                  </a:cubicBezTo>
                  <a:cubicBezTo>
                    <a:pt x="19848" y="5726"/>
                    <a:pt x="19643" y="5654"/>
                    <a:pt x="19541" y="5581"/>
                  </a:cubicBezTo>
                  <a:cubicBezTo>
                    <a:pt x="19541" y="5509"/>
                    <a:pt x="19541" y="5364"/>
                    <a:pt x="19439" y="5364"/>
                  </a:cubicBezTo>
                  <a:cubicBezTo>
                    <a:pt x="19336" y="5364"/>
                    <a:pt x="19131" y="5654"/>
                    <a:pt x="19131" y="5654"/>
                  </a:cubicBezTo>
                  <a:cubicBezTo>
                    <a:pt x="19029" y="5726"/>
                    <a:pt x="19029" y="5871"/>
                    <a:pt x="19029" y="5944"/>
                  </a:cubicBezTo>
                  <a:cubicBezTo>
                    <a:pt x="18927" y="6089"/>
                    <a:pt x="19234" y="6234"/>
                    <a:pt x="19336" y="6306"/>
                  </a:cubicBezTo>
                  <a:cubicBezTo>
                    <a:pt x="19439" y="6379"/>
                    <a:pt x="19643" y="6451"/>
                    <a:pt x="19746" y="6451"/>
                  </a:cubicBezTo>
                  <a:cubicBezTo>
                    <a:pt x="19746" y="6523"/>
                    <a:pt x="19848" y="6523"/>
                    <a:pt x="19848" y="6523"/>
                  </a:cubicBezTo>
                  <a:cubicBezTo>
                    <a:pt x="19848" y="6596"/>
                    <a:pt x="19643" y="6741"/>
                    <a:pt x="19541" y="6813"/>
                  </a:cubicBezTo>
                  <a:cubicBezTo>
                    <a:pt x="19439" y="6958"/>
                    <a:pt x="19336" y="7103"/>
                    <a:pt x="19234" y="7176"/>
                  </a:cubicBezTo>
                  <a:cubicBezTo>
                    <a:pt x="19234" y="7321"/>
                    <a:pt x="19234" y="7393"/>
                    <a:pt x="19131" y="7538"/>
                  </a:cubicBezTo>
                  <a:cubicBezTo>
                    <a:pt x="19029" y="7611"/>
                    <a:pt x="18927" y="7756"/>
                    <a:pt x="18927" y="7828"/>
                  </a:cubicBezTo>
                  <a:cubicBezTo>
                    <a:pt x="18824" y="7973"/>
                    <a:pt x="18824" y="8118"/>
                    <a:pt x="18824" y="8191"/>
                  </a:cubicBezTo>
                  <a:cubicBezTo>
                    <a:pt x="18824" y="8263"/>
                    <a:pt x="18824" y="8408"/>
                    <a:pt x="18824" y="8481"/>
                  </a:cubicBezTo>
                  <a:cubicBezTo>
                    <a:pt x="18722" y="8626"/>
                    <a:pt x="18415" y="8626"/>
                    <a:pt x="18313" y="8698"/>
                  </a:cubicBezTo>
                  <a:cubicBezTo>
                    <a:pt x="18313" y="8770"/>
                    <a:pt x="18313" y="8915"/>
                    <a:pt x="18313" y="9060"/>
                  </a:cubicBezTo>
                  <a:cubicBezTo>
                    <a:pt x="18313" y="9133"/>
                    <a:pt x="18415" y="9350"/>
                    <a:pt x="18517" y="9495"/>
                  </a:cubicBezTo>
                  <a:cubicBezTo>
                    <a:pt x="18620" y="9568"/>
                    <a:pt x="18824" y="9713"/>
                    <a:pt x="18927" y="9785"/>
                  </a:cubicBezTo>
                  <a:cubicBezTo>
                    <a:pt x="18927" y="9858"/>
                    <a:pt x="18824" y="10003"/>
                    <a:pt x="18824" y="10075"/>
                  </a:cubicBezTo>
                  <a:cubicBezTo>
                    <a:pt x="18722" y="10148"/>
                    <a:pt x="18517" y="10293"/>
                    <a:pt x="18415" y="10365"/>
                  </a:cubicBezTo>
                  <a:cubicBezTo>
                    <a:pt x="18415" y="10438"/>
                    <a:pt x="18415" y="10655"/>
                    <a:pt x="18415" y="10728"/>
                  </a:cubicBezTo>
                  <a:cubicBezTo>
                    <a:pt x="18517" y="10800"/>
                    <a:pt x="18722" y="10800"/>
                    <a:pt x="18927" y="10872"/>
                  </a:cubicBezTo>
                  <a:cubicBezTo>
                    <a:pt x="19029" y="10945"/>
                    <a:pt x="19541" y="11017"/>
                    <a:pt x="19643" y="11090"/>
                  </a:cubicBezTo>
                  <a:cubicBezTo>
                    <a:pt x="19848" y="11162"/>
                    <a:pt x="20053" y="11235"/>
                    <a:pt x="20155" y="11307"/>
                  </a:cubicBezTo>
                  <a:cubicBezTo>
                    <a:pt x="20360" y="11380"/>
                    <a:pt x="20667" y="11597"/>
                    <a:pt x="20872" y="11742"/>
                  </a:cubicBezTo>
                  <a:cubicBezTo>
                    <a:pt x="20974" y="11815"/>
                    <a:pt x="21281" y="11960"/>
                    <a:pt x="21281" y="120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0" name="Google Shape;4990;g21c91014dda_0_4965"/>
            <p:cNvSpPr/>
            <p:nvPr/>
          </p:nvSpPr>
          <p:spPr>
            <a:xfrm>
              <a:off x="3859392" y="739271"/>
              <a:ext cx="230472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646"/>
                  </a:moveTo>
                  <a:cubicBezTo>
                    <a:pt x="21600" y="6646"/>
                    <a:pt x="21600" y="7200"/>
                    <a:pt x="21600" y="7200"/>
                  </a:cubicBezTo>
                  <a:cubicBezTo>
                    <a:pt x="20983" y="7754"/>
                    <a:pt x="19749" y="8862"/>
                    <a:pt x="19131" y="8862"/>
                  </a:cubicBezTo>
                  <a:cubicBezTo>
                    <a:pt x="19131" y="8862"/>
                    <a:pt x="17897" y="8308"/>
                    <a:pt x="17280" y="8862"/>
                  </a:cubicBezTo>
                  <a:cubicBezTo>
                    <a:pt x="17280" y="8862"/>
                    <a:pt x="16663" y="9415"/>
                    <a:pt x="16663" y="9415"/>
                  </a:cubicBezTo>
                  <a:cubicBezTo>
                    <a:pt x="16663" y="9969"/>
                    <a:pt x="16046" y="11077"/>
                    <a:pt x="16046" y="11631"/>
                  </a:cubicBezTo>
                  <a:cubicBezTo>
                    <a:pt x="15429" y="12185"/>
                    <a:pt x="14194" y="13292"/>
                    <a:pt x="14194" y="13292"/>
                  </a:cubicBezTo>
                  <a:cubicBezTo>
                    <a:pt x="14194" y="13292"/>
                    <a:pt x="11726" y="14400"/>
                    <a:pt x="11726" y="14954"/>
                  </a:cubicBezTo>
                  <a:cubicBezTo>
                    <a:pt x="11109" y="16062"/>
                    <a:pt x="12960" y="18277"/>
                    <a:pt x="12343" y="19385"/>
                  </a:cubicBezTo>
                  <a:cubicBezTo>
                    <a:pt x="12343" y="19938"/>
                    <a:pt x="11109" y="20492"/>
                    <a:pt x="10491" y="21046"/>
                  </a:cubicBezTo>
                  <a:cubicBezTo>
                    <a:pt x="9874" y="21046"/>
                    <a:pt x="8023" y="21600"/>
                    <a:pt x="7406" y="21600"/>
                  </a:cubicBezTo>
                  <a:cubicBezTo>
                    <a:pt x="6789" y="21046"/>
                    <a:pt x="6171" y="19385"/>
                    <a:pt x="5554" y="19385"/>
                  </a:cubicBezTo>
                  <a:cubicBezTo>
                    <a:pt x="4937" y="19385"/>
                    <a:pt x="3703" y="19938"/>
                    <a:pt x="3086" y="19385"/>
                  </a:cubicBezTo>
                  <a:cubicBezTo>
                    <a:pt x="2469" y="18831"/>
                    <a:pt x="3703" y="16615"/>
                    <a:pt x="2469" y="15508"/>
                  </a:cubicBezTo>
                  <a:cubicBezTo>
                    <a:pt x="2469" y="14954"/>
                    <a:pt x="0" y="14400"/>
                    <a:pt x="0" y="14400"/>
                  </a:cubicBezTo>
                  <a:cubicBezTo>
                    <a:pt x="0" y="14400"/>
                    <a:pt x="2469" y="12738"/>
                    <a:pt x="2469" y="12185"/>
                  </a:cubicBezTo>
                  <a:cubicBezTo>
                    <a:pt x="3086" y="11077"/>
                    <a:pt x="3086" y="8862"/>
                    <a:pt x="3703" y="8308"/>
                  </a:cubicBezTo>
                  <a:cubicBezTo>
                    <a:pt x="3703" y="7200"/>
                    <a:pt x="5554" y="5538"/>
                    <a:pt x="6789" y="4985"/>
                  </a:cubicBezTo>
                  <a:cubicBezTo>
                    <a:pt x="7406" y="4431"/>
                    <a:pt x="8640" y="3877"/>
                    <a:pt x="9257" y="3877"/>
                  </a:cubicBezTo>
                  <a:cubicBezTo>
                    <a:pt x="9874" y="3323"/>
                    <a:pt x="11726" y="3877"/>
                    <a:pt x="12343" y="3323"/>
                  </a:cubicBezTo>
                  <a:cubicBezTo>
                    <a:pt x="12960" y="3323"/>
                    <a:pt x="14811" y="2769"/>
                    <a:pt x="14811" y="2215"/>
                  </a:cubicBezTo>
                  <a:cubicBezTo>
                    <a:pt x="15429" y="2215"/>
                    <a:pt x="16663" y="1662"/>
                    <a:pt x="17280" y="1662"/>
                  </a:cubicBezTo>
                  <a:cubicBezTo>
                    <a:pt x="17897" y="1108"/>
                    <a:pt x="19131" y="0"/>
                    <a:pt x="19749" y="0"/>
                  </a:cubicBezTo>
                  <a:cubicBezTo>
                    <a:pt x="19749" y="0"/>
                    <a:pt x="20983" y="0"/>
                    <a:pt x="20983" y="0"/>
                  </a:cubicBezTo>
                  <a:cubicBezTo>
                    <a:pt x="21600" y="554"/>
                    <a:pt x="20983" y="1108"/>
                    <a:pt x="20983" y="1662"/>
                  </a:cubicBezTo>
                  <a:cubicBezTo>
                    <a:pt x="20366" y="1662"/>
                    <a:pt x="19131" y="2215"/>
                    <a:pt x="19131" y="2769"/>
                  </a:cubicBezTo>
                  <a:cubicBezTo>
                    <a:pt x="18514" y="3323"/>
                    <a:pt x="18514" y="4985"/>
                    <a:pt x="19131" y="4985"/>
                  </a:cubicBezTo>
                  <a:cubicBezTo>
                    <a:pt x="19749" y="5538"/>
                    <a:pt x="20366" y="5538"/>
                    <a:pt x="20983" y="5538"/>
                  </a:cubicBezTo>
                  <a:cubicBezTo>
                    <a:pt x="20983" y="5538"/>
                    <a:pt x="21600" y="6092"/>
                    <a:pt x="21600" y="66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1" name="Google Shape;4991;g21c91014dda_0_4965"/>
            <p:cNvSpPr/>
            <p:nvPr/>
          </p:nvSpPr>
          <p:spPr>
            <a:xfrm>
              <a:off x="3859392" y="739271"/>
              <a:ext cx="230472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646"/>
                  </a:moveTo>
                  <a:cubicBezTo>
                    <a:pt x="21600" y="6646"/>
                    <a:pt x="21600" y="7200"/>
                    <a:pt x="21600" y="7200"/>
                  </a:cubicBezTo>
                  <a:cubicBezTo>
                    <a:pt x="20983" y="7754"/>
                    <a:pt x="19749" y="8862"/>
                    <a:pt x="19131" y="8862"/>
                  </a:cubicBezTo>
                  <a:cubicBezTo>
                    <a:pt x="19131" y="8862"/>
                    <a:pt x="17897" y="8308"/>
                    <a:pt x="17280" y="8862"/>
                  </a:cubicBezTo>
                  <a:cubicBezTo>
                    <a:pt x="17280" y="8862"/>
                    <a:pt x="16663" y="9415"/>
                    <a:pt x="16663" y="9415"/>
                  </a:cubicBezTo>
                  <a:cubicBezTo>
                    <a:pt x="16663" y="9969"/>
                    <a:pt x="16046" y="11077"/>
                    <a:pt x="16046" y="11631"/>
                  </a:cubicBezTo>
                  <a:cubicBezTo>
                    <a:pt x="15429" y="12185"/>
                    <a:pt x="14194" y="13292"/>
                    <a:pt x="14194" y="13292"/>
                  </a:cubicBezTo>
                  <a:cubicBezTo>
                    <a:pt x="14194" y="13292"/>
                    <a:pt x="11726" y="14400"/>
                    <a:pt x="11726" y="14954"/>
                  </a:cubicBezTo>
                  <a:cubicBezTo>
                    <a:pt x="11109" y="16062"/>
                    <a:pt x="12960" y="18277"/>
                    <a:pt x="12343" y="19385"/>
                  </a:cubicBezTo>
                  <a:cubicBezTo>
                    <a:pt x="12343" y="19938"/>
                    <a:pt x="11109" y="20492"/>
                    <a:pt x="10491" y="21046"/>
                  </a:cubicBezTo>
                  <a:cubicBezTo>
                    <a:pt x="9874" y="21046"/>
                    <a:pt x="8023" y="21600"/>
                    <a:pt x="7406" y="21600"/>
                  </a:cubicBezTo>
                  <a:cubicBezTo>
                    <a:pt x="6789" y="21046"/>
                    <a:pt x="6171" y="19385"/>
                    <a:pt x="5554" y="19385"/>
                  </a:cubicBezTo>
                  <a:cubicBezTo>
                    <a:pt x="4937" y="19385"/>
                    <a:pt x="3703" y="19938"/>
                    <a:pt x="3086" y="19385"/>
                  </a:cubicBezTo>
                  <a:cubicBezTo>
                    <a:pt x="2469" y="18831"/>
                    <a:pt x="3703" y="16615"/>
                    <a:pt x="2469" y="15508"/>
                  </a:cubicBezTo>
                  <a:cubicBezTo>
                    <a:pt x="2469" y="14954"/>
                    <a:pt x="0" y="14400"/>
                    <a:pt x="0" y="14400"/>
                  </a:cubicBezTo>
                  <a:cubicBezTo>
                    <a:pt x="0" y="14400"/>
                    <a:pt x="2469" y="12738"/>
                    <a:pt x="2469" y="12185"/>
                  </a:cubicBezTo>
                  <a:cubicBezTo>
                    <a:pt x="3086" y="11077"/>
                    <a:pt x="3086" y="8862"/>
                    <a:pt x="3703" y="8308"/>
                  </a:cubicBezTo>
                  <a:cubicBezTo>
                    <a:pt x="3703" y="7200"/>
                    <a:pt x="5554" y="5538"/>
                    <a:pt x="6789" y="4985"/>
                  </a:cubicBezTo>
                  <a:cubicBezTo>
                    <a:pt x="7406" y="4431"/>
                    <a:pt x="8640" y="3877"/>
                    <a:pt x="9257" y="3877"/>
                  </a:cubicBezTo>
                  <a:cubicBezTo>
                    <a:pt x="9874" y="3323"/>
                    <a:pt x="11726" y="3877"/>
                    <a:pt x="12343" y="3323"/>
                  </a:cubicBezTo>
                  <a:cubicBezTo>
                    <a:pt x="12960" y="3323"/>
                    <a:pt x="14811" y="2769"/>
                    <a:pt x="14811" y="2215"/>
                  </a:cubicBezTo>
                  <a:cubicBezTo>
                    <a:pt x="15429" y="2215"/>
                    <a:pt x="16663" y="1662"/>
                    <a:pt x="17280" y="1662"/>
                  </a:cubicBezTo>
                  <a:cubicBezTo>
                    <a:pt x="17897" y="1108"/>
                    <a:pt x="19131" y="0"/>
                    <a:pt x="19749" y="0"/>
                  </a:cubicBezTo>
                  <a:cubicBezTo>
                    <a:pt x="19749" y="0"/>
                    <a:pt x="20983" y="0"/>
                    <a:pt x="20983" y="0"/>
                  </a:cubicBezTo>
                  <a:cubicBezTo>
                    <a:pt x="21600" y="554"/>
                    <a:pt x="20983" y="1108"/>
                    <a:pt x="20983" y="1662"/>
                  </a:cubicBezTo>
                  <a:cubicBezTo>
                    <a:pt x="20366" y="1662"/>
                    <a:pt x="19131" y="2215"/>
                    <a:pt x="19131" y="2769"/>
                  </a:cubicBezTo>
                  <a:cubicBezTo>
                    <a:pt x="18514" y="3323"/>
                    <a:pt x="18514" y="4985"/>
                    <a:pt x="19131" y="4985"/>
                  </a:cubicBezTo>
                  <a:cubicBezTo>
                    <a:pt x="19749" y="5538"/>
                    <a:pt x="20366" y="5538"/>
                    <a:pt x="20983" y="5538"/>
                  </a:cubicBezTo>
                  <a:cubicBezTo>
                    <a:pt x="20983" y="5538"/>
                    <a:pt x="21600" y="6092"/>
                    <a:pt x="21600" y="66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2" name="Google Shape;4992;g21c91014dda_0_4965"/>
            <p:cNvSpPr/>
            <p:nvPr/>
          </p:nvSpPr>
          <p:spPr>
            <a:xfrm>
              <a:off x="467878" y="5056076"/>
              <a:ext cx="203935" cy="155360"/>
            </a:xfrm>
            <a:custGeom>
              <a:avLst/>
              <a:gdLst/>
              <a:ahLst/>
              <a:cxnLst/>
              <a:rect l="l" t="t" r="r" b="b"/>
              <a:pathLst>
                <a:path w="21177" h="20945" extrusionOk="0">
                  <a:moveTo>
                    <a:pt x="21177" y="11045"/>
                  </a:moveTo>
                  <a:cubicBezTo>
                    <a:pt x="16300" y="20945"/>
                    <a:pt x="16300" y="20945"/>
                    <a:pt x="16300" y="20945"/>
                  </a:cubicBezTo>
                  <a:cubicBezTo>
                    <a:pt x="16300" y="20945"/>
                    <a:pt x="11422" y="17345"/>
                    <a:pt x="10029" y="16445"/>
                  </a:cubicBezTo>
                  <a:cubicBezTo>
                    <a:pt x="9332" y="15545"/>
                    <a:pt x="7242" y="15545"/>
                    <a:pt x="7242" y="14645"/>
                  </a:cubicBezTo>
                  <a:cubicBezTo>
                    <a:pt x="6545" y="13745"/>
                    <a:pt x="7938" y="11045"/>
                    <a:pt x="7242" y="10145"/>
                  </a:cubicBezTo>
                  <a:cubicBezTo>
                    <a:pt x="7242" y="8345"/>
                    <a:pt x="3758" y="7445"/>
                    <a:pt x="3061" y="7445"/>
                  </a:cubicBezTo>
                  <a:cubicBezTo>
                    <a:pt x="2364" y="7445"/>
                    <a:pt x="274" y="6545"/>
                    <a:pt x="274" y="5645"/>
                  </a:cubicBezTo>
                  <a:cubicBezTo>
                    <a:pt x="-423" y="4745"/>
                    <a:pt x="274" y="1145"/>
                    <a:pt x="1667" y="245"/>
                  </a:cubicBezTo>
                  <a:cubicBezTo>
                    <a:pt x="2364" y="-655"/>
                    <a:pt x="5848" y="1145"/>
                    <a:pt x="7242" y="2045"/>
                  </a:cubicBezTo>
                  <a:cubicBezTo>
                    <a:pt x="8635" y="2945"/>
                    <a:pt x="11422" y="5645"/>
                    <a:pt x="12816" y="6545"/>
                  </a:cubicBezTo>
                  <a:cubicBezTo>
                    <a:pt x="14906" y="7445"/>
                    <a:pt x="21177" y="11045"/>
                    <a:pt x="21177" y="110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3" name="Google Shape;4993;g21c91014dda_0_4965"/>
            <p:cNvSpPr/>
            <p:nvPr/>
          </p:nvSpPr>
          <p:spPr>
            <a:xfrm>
              <a:off x="467878" y="5056076"/>
              <a:ext cx="203935" cy="155360"/>
            </a:xfrm>
            <a:custGeom>
              <a:avLst/>
              <a:gdLst/>
              <a:ahLst/>
              <a:cxnLst/>
              <a:rect l="l" t="t" r="r" b="b"/>
              <a:pathLst>
                <a:path w="21177" h="20945" extrusionOk="0">
                  <a:moveTo>
                    <a:pt x="21177" y="11045"/>
                  </a:moveTo>
                  <a:cubicBezTo>
                    <a:pt x="16300" y="20945"/>
                    <a:pt x="16300" y="20945"/>
                    <a:pt x="16300" y="20945"/>
                  </a:cubicBezTo>
                  <a:cubicBezTo>
                    <a:pt x="16300" y="20945"/>
                    <a:pt x="11422" y="17345"/>
                    <a:pt x="10029" y="16445"/>
                  </a:cubicBezTo>
                  <a:cubicBezTo>
                    <a:pt x="9332" y="15545"/>
                    <a:pt x="7242" y="15545"/>
                    <a:pt x="7242" y="14645"/>
                  </a:cubicBezTo>
                  <a:cubicBezTo>
                    <a:pt x="6545" y="13745"/>
                    <a:pt x="7938" y="11045"/>
                    <a:pt x="7242" y="10145"/>
                  </a:cubicBezTo>
                  <a:cubicBezTo>
                    <a:pt x="7242" y="8345"/>
                    <a:pt x="3758" y="7445"/>
                    <a:pt x="3061" y="7445"/>
                  </a:cubicBezTo>
                  <a:cubicBezTo>
                    <a:pt x="2364" y="7445"/>
                    <a:pt x="274" y="6545"/>
                    <a:pt x="274" y="5645"/>
                  </a:cubicBezTo>
                  <a:cubicBezTo>
                    <a:pt x="-423" y="4745"/>
                    <a:pt x="274" y="1145"/>
                    <a:pt x="1667" y="245"/>
                  </a:cubicBezTo>
                  <a:cubicBezTo>
                    <a:pt x="2364" y="-655"/>
                    <a:pt x="5848" y="1145"/>
                    <a:pt x="7242" y="2045"/>
                  </a:cubicBezTo>
                  <a:cubicBezTo>
                    <a:pt x="8635" y="2945"/>
                    <a:pt x="11422" y="5645"/>
                    <a:pt x="12816" y="6545"/>
                  </a:cubicBezTo>
                  <a:cubicBezTo>
                    <a:pt x="14906" y="7445"/>
                    <a:pt x="21177" y="11045"/>
                    <a:pt x="21177" y="110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4" name="Google Shape;4994;g21c91014dda_0_4965"/>
            <p:cNvSpPr/>
            <p:nvPr/>
          </p:nvSpPr>
          <p:spPr>
            <a:xfrm>
              <a:off x="0" y="5248880"/>
              <a:ext cx="780539" cy="617807"/>
            </a:xfrm>
            <a:custGeom>
              <a:avLst/>
              <a:gdLst/>
              <a:ahLst/>
              <a:cxnLst/>
              <a:rect l="l" t="t" r="r" b="b"/>
              <a:pathLst>
                <a:path w="21498" h="21289" extrusionOk="0">
                  <a:moveTo>
                    <a:pt x="21417" y="8604"/>
                  </a:moveTo>
                  <a:cubicBezTo>
                    <a:pt x="21417" y="8834"/>
                    <a:pt x="21600" y="9293"/>
                    <a:pt x="21417" y="9523"/>
                  </a:cubicBezTo>
                  <a:cubicBezTo>
                    <a:pt x="21417" y="9753"/>
                    <a:pt x="21051" y="9983"/>
                    <a:pt x="21051" y="10212"/>
                  </a:cubicBezTo>
                  <a:cubicBezTo>
                    <a:pt x="20868" y="10442"/>
                    <a:pt x="20685" y="10902"/>
                    <a:pt x="20502" y="11132"/>
                  </a:cubicBezTo>
                  <a:cubicBezTo>
                    <a:pt x="20319" y="11361"/>
                    <a:pt x="19953" y="11591"/>
                    <a:pt x="19769" y="11591"/>
                  </a:cubicBezTo>
                  <a:cubicBezTo>
                    <a:pt x="19403" y="11821"/>
                    <a:pt x="18854" y="12051"/>
                    <a:pt x="18671" y="12281"/>
                  </a:cubicBezTo>
                  <a:cubicBezTo>
                    <a:pt x="18305" y="12281"/>
                    <a:pt x="17939" y="12510"/>
                    <a:pt x="17756" y="12740"/>
                  </a:cubicBezTo>
                  <a:cubicBezTo>
                    <a:pt x="17573" y="12740"/>
                    <a:pt x="17024" y="12970"/>
                    <a:pt x="16841" y="12970"/>
                  </a:cubicBezTo>
                  <a:cubicBezTo>
                    <a:pt x="16658" y="13200"/>
                    <a:pt x="16292" y="13659"/>
                    <a:pt x="16108" y="13889"/>
                  </a:cubicBezTo>
                  <a:cubicBezTo>
                    <a:pt x="15925" y="14119"/>
                    <a:pt x="15559" y="14808"/>
                    <a:pt x="15193" y="15038"/>
                  </a:cubicBezTo>
                  <a:cubicBezTo>
                    <a:pt x="15010" y="15268"/>
                    <a:pt x="14644" y="15957"/>
                    <a:pt x="14461" y="16187"/>
                  </a:cubicBezTo>
                  <a:cubicBezTo>
                    <a:pt x="14278" y="16417"/>
                    <a:pt x="13912" y="17106"/>
                    <a:pt x="13546" y="17566"/>
                  </a:cubicBezTo>
                  <a:cubicBezTo>
                    <a:pt x="13546" y="17795"/>
                    <a:pt x="12997" y="18025"/>
                    <a:pt x="12814" y="18025"/>
                  </a:cubicBezTo>
                  <a:cubicBezTo>
                    <a:pt x="12631" y="18255"/>
                    <a:pt x="12264" y="18485"/>
                    <a:pt x="12081" y="18715"/>
                  </a:cubicBezTo>
                  <a:cubicBezTo>
                    <a:pt x="11715" y="18715"/>
                    <a:pt x="11349" y="19174"/>
                    <a:pt x="11166" y="19174"/>
                  </a:cubicBezTo>
                  <a:cubicBezTo>
                    <a:pt x="10983" y="19404"/>
                    <a:pt x="10617" y="19634"/>
                    <a:pt x="10617" y="19863"/>
                  </a:cubicBezTo>
                  <a:cubicBezTo>
                    <a:pt x="10434" y="20093"/>
                    <a:pt x="10068" y="20323"/>
                    <a:pt x="9885" y="20323"/>
                  </a:cubicBezTo>
                  <a:cubicBezTo>
                    <a:pt x="9519" y="20323"/>
                    <a:pt x="9153" y="20093"/>
                    <a:pt x="8969" y="20093"/>
                  </a:cubicBezTo>
                  <a:cubicBezTo>
                    <a:pt x="8603" y="20093"/>
                    <a:pt x="8054" y="19863"/>
                    <a:pt x="7688" y="19863"/>
                  </a:cubicBezTo>
                  <a:cubicBezTo>
                    <a:pt x="7322" y="19634"/>
                    <a:pt x="6773" y="19863"/>
                    <a:pt x="6407" y="19634"/>
                  </a:cubicBezTo>
                  <a:cubicBezTo>
                    <a:pt x="6041" y="19634"/>
                    <a:pt x="5858" y="19404"/>
                    <a:pt x="5492" y="19404"/>
                  </a:cubicBezTo>
                  <a:cubicBezTo>
                    <a:pt x="5492" y="19404"/>
                    <a:pt x="5125" y="19404"/>
                    <a:pt x="5125" y="19404"/>
                  </a:cubicBezTo>
                  <a:cubicBezTo>
                    <a:pt x="4942" y="19634"/>
                    <a:pt x="4759" y="19863"/>
                    <a:pt x="4576" y="20093"/>
                  </a:cubicBezTo>
                  <a:cubicBezTo>
                    <a:pt x="4393" y="20323"/>
                    <a:pt x="4393" y="21012"/>
                    <a:pt x="4027" y="21242"/>
                  </a:cubicBezTo>
                  <a:cubicBezTo>
                    <a:pt x="3661" y="21472"/>
                    <a:pt x="3112" y="20783"/>
                    <a:pt x="2746" y="20783"/>
                  </a:cubicBezTo>
                  <a:cubicBezTo>
                    <a:pt x="2563" y="20783"/>
                    <a:pt x="1831" y="20553"/>
                    <a:pt x="1464" y="20553"/>
                  </a:cubicBezTo>
                  <a:cubicBezTo>
                    <a:pt x="1281" y="20553"/>
                    <a:pt x="549" y="20783"/>
                    <a:pt x="366" y="20553"/>
                  </a:cubicBezTo>
                  <a:cubicBezTo>
                    <a:pt x="183" y="20553"/>
                    <a:pt x="366" y="19863"/>
                    <a:pt x="366" y="19634"/>
                  </a:cubicBezTo>
                  <a:cubicBezTo>
                    <a:pt x="366" y="19404"/>
                    <a:pt x="732" y="18715"/>
                    <a:pt x="915" y="18485"/>
                  </a:cubicBezTo>
                  <a:cubicBezTo>
                    <a:pt x="915" y="18255"/>
                    <a:pt x="1281" y="17566"/>
                    <a:pt x="1281" y="17336"/>
                  </a:cubicBezTo>
                  <a:cubicBezTo>
                    <a:pt x="1281" y="16876"/>
                    <a:pt x="1281" y="16417"/>
                    <a:pt x="1281" y="15957"/>
                  </a:cubicBezTo>
                  <a:cubicBezTo>
                    <a:pt x="1281" y="15727"/>
                    <a:pt x="1281" y="15498"/>
                    <a:pt x="1098" y="15268"/>
                  </a:cubicBezTo>
                  <a:cubicBezTo>
                    <a:pt x="915" y="15268"/>
                    <a:pt x="732" y="15268"/>
                    <a:pt x="549" y="15038"/>
                  </a:cubicBezTo>
                  <a:cubicBezTo>
                    <a:pt x="366" y="15038"/>
                    <a:pt x="0" y="15038"/>
                    <a:pt x="0" y="14808"/>
                  </a:cubicBezTo>
                  <a:cubicBezTo>
                    <a:pt x="0" y="14578"/>
                    <a:pt x="183" y="14119"/>
                    <a:pt x="183" y="14119"/>
                  </a:cubicBezTo>
                  <a:cubicBezTo>
                    <a:pt x="366" y="13659"/>
                    <a:pt x="549" y="12970"/>
                    <a:pt x="732" y="12740"/>
                  </a:cubicBezTo>
                  <a:cubicBezTo>
                    <a:pt x="915" y="12740"/>
                    <a:pt x="1464" y="12740"/>
                    <a:pt x="1647" y="12510"/>
                  </a:cubicBezTo>
                  <a:cubicBezTo>
                    <a:pt x="1647" y="12510"/>
                    <a:pt x="1831" y="12281"/>
                    <a:pt x="1831" y="12051"/>
                  </a:cubicBezTo>
                  <a:cubicBezTo>
                    <a:pt x="2014" y="11821"/>
                    <a:pt x="2197" y="11591"/>
                    <a:pt x="2380" y="11361"/>
                  </a:cubicBezTo>
                  <a:cubicBezTo>
                    <a:pt x="2380" y="11132"/>
                    <a:pt x="2563" y="10902"/>
                    <a:pt x="2746" y="10672"/>
                  </a:cubicBezTo>
                  <a:cubicBezTo>
                    <a:pt x="2746" y="10672"/>
                    <a:pt x="3112" y="10442"/>
                    <a:pt x="3295" y="10442"/>
                  </a:cubicBezTo>
                  <a:cubicBezTo>
                    <a:pt x="3478" y="10442"/>
                    <a:pt x="3661" y="10442"/>
                    <a:pt x="3661" y="10672"/>
                  </a:cubicBezTo>
                  <a:cubicBezTo>
                    <a:pt x="4027" y="10672"/>
                    <a:pt x="4393" y="10672"/>
                    <a:pt x="4759" y="10672"/>
                  </a:cubicBezTo>
                  <a:cubicBezTo>
                    <a:pt x="4759" y="10672"/>
                    <a:pt x="5125" y="10672"/>
                    <a:pt x="5308" y="10672"/>
                  </a:cubicBezTo>
                  <a:cubicBezTo>
                    <a:pt x="5492" y="10442"/>
                    <a:pt x="5675" y="9983"/>
                    <a:pt x="5858" y="9983"/>
                  </a:cubicBezTo>
                  <a:cubicBezTo>
                    <a:pt x="6041" y="9753"/>
                    <a:pt x="6041" y="9753"/>
                    <a:pt x="6407" y="9523"/>
                  </a:cubicBezTo>
                  <a:cubicBezTo>
                    <a:pt x="6773" y="9523"/>
                    <a:pt x="7322" y="9523"/>
                    <a:pt x="7505" y="9523"/>
                  </a:cubicBezTo>
                  <a:cubicBezTo>
                    <a:pt x="7871" y="9293"/>
                    <a:pt x="8237" y="9063"/>
                    <a:pt x="8603" y="9063"/>
                  </a:cubicBezTo>
                  <a:cubicBezTo>
                    <a:pt x="8786" y="8834"/>
                    <a:pt x="9153" y="8834"/>
                    <a:pt x="9336" y="8604"/>
                  </a:cubicBezTo>
                  <a:cubicBezTo>
                    <a:pt x="9336" y="8374"/>
                    <a:pt x="9519" y="8144"/>
                    <a:pt x="9519" y="7915"/>
                  </a:cubicBezTo>
                  <a:cubicBezTo>
                    <a:pt x="9702" y="7455"/>
                    <a:pt x="9702" y="6766"/>
                    <a:pt x="9519" y="6536"/>
                  </a:cubicBezTo>
                  <a:cubicBezTo>
                    <a:pt x="9519" y="6306"/>
                    <a:pt x="9153" y="5846"/>
                    <a:pt x="9153" y="5617"/>
                  </a:cubicBezTo>
                  <a:cubicBezTo>
                    <a:pt x="8969" y="5387"/>
                    <a:pt x="8969" y="4698"/>
                    <a:pt x="9153" y="4468"/>
                  </a:cubicBezTo>
                  <a:cubicBezTo>
                    <a:pt x="9153" y="4008"/>
                    <a:pt x="9336" y="3549"/>
                    <a:pt x="9519" y="3319"/>
                  </a:cubicBezTo>
                  <a:cubicBezTo>
                    <a:pt x="9519" y="3089"/>
                    <a:pt x="9885" y="2859"/>
                    <a:pt x="9885" y="2859"/>
                  </a:cubicBezTo>
                  <a:cubicBezTo>
                    <a:pt x="10068" y="2400"/>
                    <a:pt x="9885" y="1251"/>
                    <a:pt x="10068" y="791"/>
                  </a:cubicBezTo>
                  <a:cubicBezTo>
                    <a:pt x="10251" y="561"/>
                    <a:pt x="10800" y="102"/>
                    <a:pt x="10800" y="102"/>
                  </a:cubicBezTo>
                  <a:cubicBezTo>
                    <a:pt x="10800" y="102"/>
                    <a:pt x="11166" y="-128"/>
                    <a:pt x="11166" y="102"/>
                  </a:cubicBezTo>
                  <a:cubicBezTo>
                    <a:pt x="11532" y="102"/>
                    <a:pt x="12081" y="791"/>
                    <a:pt x="12447" y="1021"/>
                  </a:cubicBezTo>
                  <a:cubicBezTo>
                    <a:pt x="12814" y="1251"/>
                    <a:pt x="13546" y="1710"/>
                    <a:pt x="13912" y="2170"/>
                  </a:cubicBezTo>
                  <a:cubicBezTo>
                    <a:pt x="14278" y="2400"/>
                    <a:pt x="14827" y="2859"/>
                    <a:pt x="15193" y="3089"/>
                  </a:cubicBezTo>
                  <a:cubicBezTo>
                    <a:pt x="15376" y="3089"/>
                    <a:pt x="15376" y="3089"/>
                    <a:pt x="15376" y="3319"/>
                  </a:cubicBezTo>
                  <a:cubicBezTo>
                    <a:pt x="15742" y="3549"/>
                    <a:pt x="16475" y="4698"/>
                    <a:pt x="16841" y="5157"/>
                  </a:cubicBezTo>
                  <a:cubicBezTo>
                    <a:pt x="17024" y="5387"/>
                    <a:pt x="17207" y="6306"/>
                    <a:pt x="17390" y="6766"/>
                  </a:cubicBezTo>
                  <a:cubicBezTo>
                    <a:pt x="17573" y="6766"/>
                    <a:pt x="18122" y="7225"/>
                    <a:pt x="18305" y="7455"/>
                  </a:cubicBezTo>
                  <a:cubicBezTo>
                    <a:pt x="18488" y="7685"/>
                    <a:pt x="18671" y="8144"/>
                    <a:pt x="18854" y="8144"/>
                  </a:cubicBezTo>
                  <a:cubicBezTo>
                    <a:pt x="19037" y="8144"/>
                    <a:pt x="19586" y="8144"/>
                    <a:pt x="19769" y="8144"/>
                  </a:cubicBezTo>
                  <a:cubicBezTo>
                    <a:pt x="19953" y="8144"/>
                    <a:pt x="20136" y="8144"/>
                    <a:pt x="20319" y="7915"/>
                  </a:cubicBezTo>
                  <a:cubicBezTo>
                    <a:pt x="20319" y="7915"/>
                    <a:pt x="20319" y="7455"/>
                    <a:pt x="20502" y="7455"/>
                  </a:cubicBezTo>
                  <a:cubicBezTo>
                    <a:pt x="20502" y="7455"/>
                    <a:pt x="20685" y="7455"/>
                    <a:pt x="20868" y="7455"/>
                  </a:cubicBezTo>
                  <a:cubicBezTo>
                    <a:pt x="21051" y="7455"/>
                    <a:pt x="21234" y="7685"/>
                    <a:pt x="21417" y="7915"/>
                  </a:cubicBezTo>
                  <a:cubicBezTo>
                    <a:pt x="21417" y="8144"/>
                    <a:pt x="21417" y="8374"/>
                    <a:pt x="21417" y="86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5" name="Google Shape;4995;g21c91014dda_0_4965"/>
            <p:cNvSpPr/>
            <p:nvPr/>
          </p:nvSpPr>
          <p:spPr>
            <a:xfrm>
              <a:off x="0" y="5248880"/>
              <a:ext cx="780539" cy="617807"/>
            </a:xfrm>
            <a:custGeom>
              <a:avLst/>
              <a:gdLst/>
              <a:ahLst/>
              <a:cxnLst/>
              <a:rect l="l" t="t" r="r" b="b"/>
              <a:pathLst>
                <a:path w="21498" h="21289" extrusionOk="0">
                  <a:moveTo>
                    <a:pt x="21417" y="8604"/>
                  </a:moveTo>
                  <a:cubicBezTo>
                    <a:pt x="21417" y="8834"/>
                    <a:pt x="21600" y="9293"/>
                    <a:pt x="21417" y="9523"/>
                  </a:cubicBezTo>
                  <a:cubicBezTo>
                    <a:pt x="21417" y="9753"/>
                    <a:pt x="21051" y="9983"/>
                    <a:pt x="21051" y="10212"/>
                  </a:cubicBezTo>
                  <a:cubicBezTo>
                    <a:pt x="20868" y="10442"/>
                    <a:pt x="20685" y="10902"/>
                    <a:pt x="20502" y="11132"/>
                  </a:cubicBezTo>
                  <a:cubicBezTo>
                    <a:pt x="20319" y="11361"/>
                    <a:pt x="19953" y="11591"/>
                    <a:pt x="19769" y="11591"/>
                  </a:cubicBezTo>
                  <a:cubicBezTo>
                    <a:pt x="19403" y="11821"/>
                    <a:pt x="18854" y="12051"/>
                    <a:pt x="18671" y="12281"/>
                  </a:cubicBezTo>
                  <a:cubicBezTo>
                    <a:pt x="18305" y="12281"/>
                    <a:pt x="17939" y="12510"/>
                    <a:pt x="17756" y="12740"/>
                  </a:cubicBezTo>
                  <a:cubicBezTo>
                    <a:pt x="17573" y="12740"/>
                    <a:pt x="17024" y="12970"/>
                    <a:pt x="16841" y="12970"/>
                  </a:cubicBezTo>
                  <a:cubicBezTo>
                    <a:pt x="16658" y="13200"/>
                    <a:pt x="16292" y="13659"/>
                    <a:pt x="16108" y="13889"/>
                  </a:cubicBezTo>
                  <a:cubicBezTo>
                    <a:pt x="15925" y="14119"/>
                    <a:pt x="15559" y="14808"/>
                    <a:pt x="15193" y="15038"/>
                  </a:cubicBezTo>
                  <a:cubicBezTo>
                    <a:pt x="15010" y="15268"/>
                    <a:pt x="14644" y="15957"/>
                    <a:pt x="14461" y="16187"/>
                  </a:cubicBezTo>
                  <a:cubicBezTo>
                    <a:pt x="14278" y="16417"/>
                    <a:pt x="13912" y="17106"/>
                    <a:pt x="13546" y="17566"/>
                  </a:cubicBezTo>
                  <a:cubicBezTo>
                    <a:pt x="13546" y="17795"/>
                    <a:pt x="12997" y="18025"/>
                    <a:pt x="12814" y="18025"/>
                  </a:cubicBezTo>
                  <a:cubicBezTo>
                    <a:pt x="12631" y="18255"/>
                    <a:pt x="12264" y="18485"/>
                    <a:pt x="12081" y="18715"/>
                  </a:cubicBezTo>
                  <a:cubicBezTo>
                    <a:pt x="11715" y="18715"/>
                    <a:pt x="11349" y="19174"/>
                    <a:pt x="11166" y="19174"/>
                  </a:cubicBezTo>
                  <a:cubicBezTo>
                    <a:pt x="10983" y="19404"/>
                    <a:pt x="10617" y="19634"/>
                    <a:pt x="10617" y="19863"/>
                  </a:cubicBezTo>
                  <a:cubicBezTo>
                    <a:pt x="10434" y="20093"/>
                    <a:pt x="10068" y="20323"/>
                    <a:pt x="9885" y="20323"/>
                  </a:cubicBezTo>
                  <a:cubicBezTo>
                    <a:pt x="9519" y="20323"/>
                    <a:pt x="9153" y="20093"/>
                    <a:pt x="8969" y="20093"/>
                  </a:cubicBezTo>
                  <a:cubicBezTo>
                    <a:pt x="8603" y="20093"/>
                    <a:pt x="8054" y="19863"/>
                    <a:pt x="7688" y="19863"/>
                  </a:cubicBezTo>
                  <a:cubicBezTo>
                    <a:pt x="7322" y="19634"/>
                    <a:pt x="6773" y="19863"/>
                    <a:pt x="6407" y="19634"/>
                  </a:cubicBezTo>
                  <a:cubicBezTo>
                    <a:pt x="6041" y="19634"/>
                    <a:pt x="5858" y="19404"/>
                    <a:pt x="5492" y="19404"/>
                  </a:cubicBezTo>
                  <a:cubicBezTo>
                    <a:pt x="5492" y="19404"/>
                    <a:pt x="5125" y="19404"/>
                    <a:pt x="5125" y="19404"/>
                  </a:cubicBezTo>
                  <a:cubicBezTo>
                    <a:pt x="4942" y="19634"/>
                    <a:pt x="4759" y="19863"/>
                    <a:pt x="4576" y="20093"/>
                  </a:cubicBezTo>
                  <a:cubicBezTo>
                    <a:pt x="4393" y="20323"/>
                    <a:pt x="4393" y="21012"/>
                    <a:pt x="4027" y="21242"/>
                  </a:cubicBezTo>
                  <a:cubicBezTo>
                    <a:pt x="3661" y="21472"/>
                    <a:pt x="3112" y="20783"/>
                    <a:pt x="2746" y="20783"/>
                  </a:cubicBezTo>
                  <a:cubicBezTo>
                    <a:pt x="2563" y="20783"/>
                    <a:pt x="1831" y="20553"/>
                    <a:pt x="1464" y="20553"/>
                  </a:cubicBezTo>
                  <a:cubicBezTo>
                    <a:pt x="1281" y="20553"/>
                    <a:pt x="549" y="20783"/>
                    <a:pt x="366" y="20553"/>
                  </a:cubicBezTo>
                  <a:cubicBezTo>
                    <a:pt x="183" y="20553"/>
                    <a:pt x="366" y="19863"/>
                    <a:pt x="366" y="19634"/>
                  </a:cubicBezTo>
                  <a:cubicBezTo>
                    <a:pt x="366" y="19404"/>
                    <a:pt x="732" y="18715"/>
                    <a:pt x="915" y="18485"/>
                  </a:cubicBezTo>
                  <a:cubicBezTo>
                    <a:pt x="915" y="18255"/>
                    <a:pt x="1281" y="17566"/>
                    <a:pt x="1281" y="17336"/>
                  </a:cubicBezTo>
                  <a:cubicBezTo>
                    <a:pt x="1281" y="16876"/>
                    <a:pt x="1281" y="16417"/>
                    <a:pt x="1281" y="15957"/>
                  </a:cubicBezTo>
                  <a:cubicBezTo>
                    <a:pt x="1281" y="15727"/>
                    <a:pt x="1281" y="15498"/>
                    <a:pt x="1098" y="15268"/>
                  </a:cubicBezTo>
                  <a:cubicBezTo>
                    <a:pt x="915" y="15268"/>
                    <a:pt x="732" y="15268"/>
                    <a:pt x="549" y="15038"/>
                  </a:cubicBezTo>
                  <a:cubicBezTo>
                    <a:pt x="366" y="15038"/>
                    <a:pt x="0" y="15038"/>
                    <a:pt x="0" y="14808"/>
                  </a:cubicBezTo>
                  <a:cubicBezTo>
                    <a:pt x="0" y="14578"/>
                    <a:pt x="183" y="14119"/>
                    <a:pt x="183" y="14119"/>
                  </a:cubicBezTo>
                  <a:cubicBezTo>
                    <a:pt x="366" y="13659"/>
                    <a:pt x="549" y="12970"/>
                    <a:pt x="732" y="12740"/>
                  </a:cubicBezTo>
                  <a:cubicBezTo>
                    <a:pt x="915" y="12740"/>
                    <a:pt x="1464" y="12740"/>
                    <a:pt x="1647" y="12510"/>
                  </a:cubicBezTo>
                  <a:cubicBezTo>
                    <a:pt x="1647" y="12510"/>
                    <a:pt x="1831" y="12281"/>
                    <a:pt x="1831" y="12051"/>
                  </a:cubicBezTo>
                  <a:cubicBezTo>
                    <a:pt x="2014" y="11821"/>
                    <a:pt x="2197" y="11591"/>
                    <a:pt x="2380" y="11361"/>
                  </a:cubicBezTo>
                  <a:cubicBezTo>
                    <a:pt x="2380" y="11132"/>
                    <a:pt x="2563" y="10902"/>
                    <a:pt x="2746" y="10672"/>
                  </a:cubicBezTo>
                  <a:cubicBezTo>
                    <a:pt x="2746" y="10672"/>
                    <a:pt x="3112" y="10442"/>
                    <a:pt x="3295" y="10442"/>
                  </a:cubicBezTo>
                  <a:cubicBezTo>
                    <a:pt x="3478" y="10442"/>
                    <a:pt x="3661" y="10442"/>
                    <a:pt x="3661" y="10672"/>
                  </a:cubicBezTo>
                  <a:cubicBezTo>
                    <a:pt x="4027" y="10672"/>
                    <a:pt x="4393" y="10672"/>
                    <a:pt x="4759" y="10672"/>
                  </a:cubicBezTo>
                  <a:cubicBezTo>
                    <a:pt x="4759" y="10672"/>
                    <a:pt x="5125" y="10672"/>
                    <a:pt x="5308" y="10672"/>
                  </a:cubicBezTo>
                  <a:cubicBezTo>
                    <a:pt x="5492" y="10442"/>
                    <a:pt x="5675" y="9983"/>
                    <a:pt x="5858" y="9983"/>
                  </a:cubicBezTo>
                  <a:cubicBezTo>
                    <a:pt x="6041" y="9753"/>
                    <a:pt x="6041" y="9753"/>
                    <a:pt x="6407" y="9523"/>
                  </a:cubicBezTo>
                  <a:cubicBezTo>
                    <a:pt x="6773" y="9523"/>
                    <a:pt x="7322" y="9523"/>
                    <a:pt x="7505" y="9523"/>
                  </a:cubicBezTo>
                  <a:cubicBezTo>
                    <a:pt x="7871" y="9293"/>
                    <a:pt x="8237" y="9063"/>
                    <a:pt x="8603" y="9063"/>
                  </a:cubicBezTo>
                  <a:cubicBezTo>
                    <a:pt x="8786" y="8834"/>
                    <a:pt x="9153" y="8834"/>
                    <a:pt x="9336" y="8604"/>
                  </a:cubicBezTo>
                  <a:cubicBezTo>
                    <a:pt x="9336" y="8374"/>
                    <a:pt x="9519" y="8144"/>
                    <a:pt x="9519" y="7915"/>
                  </a:cubicBezTo>
                  <a:cubicBezTo>
                    <a:pt x="9702" y="7455"/>
                    <a:pt x="9702" y="6766"/>
                    <a:pt x="9519" y="6536"/>
                  </a:cubicBezTo>
                  <a:cubicBezTo>
                    <a:pt x="9519" y="6306"/>
                    <a:pt x="9153" y="5846"/>
                    <a:pt x="9153" y="5617"/>
                  </a:cubicBezTo>
                  <a:cubicBezTo>
                    <a:pt x="8969" y="5387"/>
                    <a:pt x="8969" y="4698"/>
                    <a:pt x="9153" y="4468"/>
                  </a:cubicBezTo>
                  <a:cubicBezTo>
                    <a:pt x="9153" y="4008"/>
                    <a:pt x="9336" y="3549"/>
                    <a:pt x="9519" y="3319"/>
                  </a:cubicBezTo>
                  <a:cubicBezTo>
                    <a:pt x="9519" y="3089"/>
                    <a:pt x="9885" y="2859"/>
                    <a:pt x="9885" y="2859"/>
                  </a:cubicBezTo>
                  <a:cubicBezTo>
                    <a:pt x="10068" y="2400"/>
                    <a:pt x="9885" y="1251"/>
                    <a:pt x="10068" y="791"/>
                  </a:cubicBezTo>
                  <a:cubicBezTo>
                    <a:pt x="10251" y="561"/>
                    <a:pt x="10800" y="102"/>
                    <a:pt x="10800" y="102"/>
                  </a:cubicBezTo>
                  <a:cubicBezTo>
                    <a:pt x="10800" y="102"/>
                    <a:pt x="11166" y="-128"/>
                    <a:pt x="11166" y="102"/>
                  </a:cubicBezTo>
                  <a:cubicBezTo>
                    <a:pt x="11532" y="102"/>
                    <a:pt x="12081" y="791"/>
                    <a:pt x="12447" y="1021"/>
                  </a:cubicBezTo>
                  <a:cubicBezTo>
                    <a:pt x="12814" y="1251"/>
                    <a:pt x="13546" y="1710"/>
                    <a:pt x="13912" y="2170"/>
                  </a:cubicBezTo>
                  <a:cubicBezTo>
                    <a:pt x="14278" y="2400"/>
                    <a:pt x="14827" y="2859"/>
                    <a:pt x="15193" y="3089"/>
                  </a:cubicBezTo>
                  <a:cubicBezTo>
                    <a:pt x="15376" y="3089"/>
                    <a:pt x="15376" y="3089"/>
                    <a:pt x="15376" y="3319"/>
                  </a:cubicBezTo>
                  <a:cubicBezTo>
                    <a:pt x="15742" y="3549"/>
                    <a:pt x="16475" y="4698"/>
                    <a:pt x="16841" y="5157"/>
                  </a:cubicBezTo>
                  <a:cubicBezTo>
                    <a:pt x="17024" y="5387"/>
                    <a:pt x="17207" y="6306"/>
                    <a:pt x="17390" y="6766"/>
                  </a:cubicBezTo>
                  <a:cubicBezTo>
                    <a:pt x="17573" y="6766"/>
                    <a:pt x="18122" y="7225"/>
                    <a:pt x="18305" y="7455"/>
                  </a:cubicBezTo>
                  <a:cubicBezTo>
                    <a:pt x="18488" y="7685"/>
                    <a:pt x="18671" y="8144"/>
                    <a:pt x="18854" y="8144"/>
                  </a:cubicBezTo>
                  <a:cubicBezTo>
                    <a:pt x="19037" y="8144"/>
                    <a:pt x="19586" y="8144"/>
                    <a:pt x="19769" y="8144"/>
                  </a:cubicBezTo>
                  <a:cubicBezTo>
                    <a:pt x="19953" y="8144"/>
                    <a:pt x="20136" y="8144"/>
                    <a:pt x="20319" y="7915"/>
                  </a:cubicBezTo>
                  <a:cubicBezTo>
                    <a:pt x="20319" y="7915"/>
                    <a:pt x="20319" y="7455"/>
                    <a:pt x="20502" y="7455"/>
                  </a:cubicBezTo>
                  <a:cubicBezTo>
                    <a:pt x="20502" y="7455"/>
                    <a:pt x="20685" y="7455"/>
                    <a:pt x="20868" y="7455"/>
                  </a:cubicBezTo>
                  <a:cubicBezTo>
                    <a:pt x="21051" y="7455"/>
                    <a:pt x="21234" y="7685"/>
                    <a:pt x="21417" y="7915"/>
                  </a:cubicBezTo>
                  <a:cubicBezTo>
                    <a:pt x="21417" y="8144"/>
                    <a:pt x="21417" y="8374"/>
                    <a:pt x="21417" y="86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6" name="Google Shape;4996;g21c91014dda_0_4965"/>
            <p:cNvSpPr/>
            <p:nvPr/>
          </p:nvSpPr>
          <p:spPr>
            <a:xfrm>
              <a:off x="1124365" y="2300223"/>
              <a:ext cx="1596618" cy="1095348"/>
            </a:xfrm>
            <a:custGeom>
              <a:avLst/>
              <a:gdLst/>
              <a:ahLst/>
              <a:cxnLst/>
              <a:rect l="l" t="t" r="r" b="b"/>
              <a:pathLst>
                <a:path w="21600" h="21527" extrusionOk="0">
                  <a:moveTo>
                    <a:pt x="21600" y="5687"/>
                  </a:moveTo>
                  <a:cubicBezTo>
                    <a:pt x="21600" y="5949"/>
                    <a:pt x="21510" y="6342"/>
                    <a:pt x="21510" y="6472"/>
                  </a:cubicBezTo>
                  <a:cubicBezTo>
                    <a:pt x="21510" y="6734"/>
                    <a:pt x="21510" y="7389"/>
                    <a:pt x="21420" y="7520"/>
                  </a:cubicBezTo>
                  <a:cubicBezTo>
                    <a:pt x="21330" y="7651"/>
                    <a:pt x="21060" y="7782"/>
                    <a:pt x="20970" y="7782"/>
                  </a:cubicBezTo>
                  <a:cubicBezTo>
                    <a:pt x="20880" y="7782"/>
                    <a:pt x="20700" y="7912"/>
                    <a:pt x="20610" y="7912"/>
                  </a:cubicBezTo>
                  <a:cubicBezTo>
                    <a:pt x="20520" y="7912"/>
                    <a:pt x="20430" y="7912"/>
                    <a:pt x="20250" y="7912"/>
                  </a:cubicBezTo>
                  <a:cubicBezTo>
                    <a:pt x="20160" y="8043"/>
                    <a:pt x="20070" y="8043"/>
                    <a:pt x="19980" y="8174"/>
                  </a:cubicBezTo>
                  <a:cubicBezTo>
                    <a:pt x="19800" y="8174"/>
                    <a:pt x="19710" y="8305"/>
                    <a:pt x="19620" y="8436"/>
                  </a:cubicBezTo>
                  <a:cubicBezTo>
                    <a:pt x="19530" y="8567"/>
                    <a:pt x="19350" y="8698"/>
                    <a:pt x="19170" y="8829"/>
                  </a:cubicBezTo>
                  <a:cubicBezTo>
                    <a:pt x="19170" y="8960"/>
                    <a:pt x="18990" y="9091"/>
                    <a:pt x="18990" y="9222"/>
                  </a:cubicBezTo>
                  <a:cubicBezTo>
                    <a:pt x="18900" y="9352"/>
                    <a:pt x="18810" y="9614"/>
                    <a:pt x="18720" y="9745"/>
                  </a:cubicBezTo>
                  <a:cubicBezTo>
                    <a:pt x="18720" y="10007"/>
                    <a:pt x="18630" y="10138"/>
                    <a:pt x="18630" y="10269"/>
                  </a:cubicBezTo>
                  <a:cubicBezTo>
                    <a:pt x="18540" y="10531"/>
                    <a:pt x="18360" y="10792"/>
                    <a:pt x="18360" y="10923"/>
                  </a:cubicBezTo>
                  <a:cubicBezTo>
                    <a:pt x="18450" y="11316"/>
                    <a:pt x="19170" y="11971"/>
                    <a:pt x="19170" y="11971"/>
                  </a:cubicBezTo>
                  <a:cubicBezTo>
                    <a:pt x="16560" y="14982"/>
                    <a:pt x="16560" y="14982"/>
                    <a:pt x="16560" y="14982"/>
                  </a:cubicBezTo>
                  <a:cubicBezTo>
                    <a:pt x="15480" y="16291"/>
                    <a:pt x="15480" y="16291"/>
                    <a:pt x="15480" y="16291"/>
                  </a:cubicBezTo>
                  <a:cubicBezTo>
                    <a:pt x="14400" y="17731"/>
                    <a:pt x="14400" y="17731"/>
                    <a:pt x="14400" y="17731"/>
                  </a:cubicBezTo>
                  <a:cubicBezTo>
                    <a:pt x="10800" y="21527"/>
                    <a:pt x="10800" y="21527"/>
                    <a:pt x="10800" y="21527"/>
                  </a:cubicBezTo>
                  <a:cubicBezTo>
                    <a:pt x="10800" y="21527"/>
                    <a:pt x="10620" y="20218"/>
                    <a:pt x="10440" y="19825"/>
                  </a:cubicBezTo>
                  <a:cubicBezTo>
                    <a:pt x="10350" y="19694"/>
                    <a:pt x="10170" y="19563"/>
                    <a:pt x="10080" y="19432"/>
                  </a:cubicBezTo>
                  <a:cubicBezTo>
                    <a:pt x="9990" y="19171"/>
                    <a:pt x="10170" y="18254"/>
                    <a:pt x="9990" y="17862"/>
                  </a:cubicBezTo>
                  <a:cubicBezTo>
                    <a:pt x="9900" y="17731"/>
                    <a:pt x="9540" y="17731"/>
                    <a:pt x="9540" y="17469"/>
                  </a:cubicBezTo>
                  <a:cubicBezTo>
                    <a:pt x="9450" y="17338"/>
                    <a:pt x="9720" y="16945"/>
                    <a:pt x="9720" y="16683"/>
                  </a:cubicBezTo>
                  <a:cubicBezTo>
                    <a:pt x="9720" y="16291"/>
                    <a:pt x="9630" y="15636"/>
                    <a:pt x="9360" y="15505"/>
                  </a:cubicBezTo>
                  <a:cubicBezTo>
                    <a:pt x="9270" y="15374"/>
                    <a:pt x="9000" y="15636"/>
                    <a:pt x="8910" y="15767"/>
                  </a:cubicBezTo>
                  <a:cubicBezTo>
                    <a:pt x="8640" y="15898"/>
                    <a:pt x="8370" y="16552"/>
                    <a:pt x="8100" y="16814"/>
                  </a:cubicBezTo>
                  <a:cubicBezTo>
                    <a:pt x="7920" y="17076"/>
                    <a:pt x="7380" y="17469"/>
                    <a:pt x="7200" y="17731"/>
                  </a:cubicBezTo>
                  <a:cubicBezTo>
                    <a:pt x="7020" y="17862"/>
                    <a:pt x="6840" y="18516"/>
                    <a:pt x="6660" y="18647"/>
                  </a:cubicBezTo>
                  <a:cubicBezTo>
                    <a:pt x="6390" y="18909"/>
                    <a:pt x="5850" y="19040"/>
                    <a:pt x="5490" y="19171"/>
                  </a:cubicBezTo>
                  <a:cubicBezTo>
                    <a:pt x="5310" y="19302"/>
                    <a:pt x="4950" y="19563"/>
                    <a:pt x="4680" y="19694"/>
                  </a:cubicBezTo>
                  <a:cubicBezTo>
                    <a:pt x="4410" y="19956"/>
                    <a:pt x="3780" y="20742"/>
                    <a:pt x="3330" y="21003"/>
                  </a:cubicBezTo>
                  <a:cubicBezTo>
                    <a:pt x="2790" y="21265"/>
                    <a:pt x="990" y="21527"/>
                    <a:pt x="990" y="21527"/>
                  </a:cubicBezTo>
                  <a:cubicBezTo>
                    <a:pt x="990" y="21527"/>
                    <a:pt x="990" y="20349"/>
                    <a:pt x="990" y="20087"/>
                  </a:cubicBezTo>
                  <a:cubicBezTo>
                    <a:pt x="990" y="19694"/>
                    <a:pt x="1170" y="19040"/>
                    <a:pt x="1080" y="18778"/>
                  </a:cubicBezTo>
                  <a:cubicBezTo>
                    <a:pt x="1080" y="18647"/>
                    <a:pt x="810" y="18385"/>
                    <a:pt x="720" y="18254"/>
                  </a:cubicBezTo>
                  <a:cubicBezTo>
                    <a:pt x="630" y="17992"/>
                    <a:pt x="450" y="17600"/>
                    <a:pt x="360" y="17469"/>
                  </a:cubicBezTo>
                  <a:cubicBezTo>
                    <a:pt x="270" y="17207"/>
                    <a:pt x="0" y="16945"/>
                    <a:pt x="0" y="16814"/>
                  </a:cubicBezTo>
                  <a:cubicBezTo>
                    <a:pt x="0" y="16422"/>
                    <a:pt x="360" y="15898"/>
                    <a:pt x="540" y="15505"/>
                  </a:cubicBezTo>
                  <a:cubicBezTo>
                    <a:pt x="720" y="15243"/>
                    <a:pt x="1170" y="14589"/>
                    <a:pt x="1350" y="14196"/>
                  </a:cubicBezTo>
                  <a:cubicBezTo>
                    <a:pt x="1440" y="14065"/>
                    <a:pt x="1620" y="13542"/>
                    <a:pt x="1800" y="13542"/>
                  </a:cubicBezTo>
                  <a:cubicBezTo>
                    <a:pt x="1890" y="13411"/>
                    <a:pt x="1980" y="13542"/>
                    <a:pt x="2070" y="13542"/>
                  </a:cubicBezTo>
                  <a:cubicBezTo>
                    <a:pt x="2160" y="13542"/>
                    <a:pt x="2340" y="13411"/>
                    <a:pt x="2430" y="13411"/>
                  </a:cubicBezTo>
                  <a:cubicBezTo>
                    <a:pt x="2610" y="13280"/>
                    <a:pt x="2970" y="13149"/>
                    <a:pt x="3150" y="13018"/>
                  </a:cubicBezTo>
                  <a:cubicBezTo>
                    <a:pt x="3330" y="12887"/>
                    <a:pt x="3780" y="12625"/>
                    <a:pt x="3960" y="12494"/>
                  </a:cubicBezTo>
                  <a:cubicBezTo>
                    <a:pt x="4230" y="12363"/>
                    <a:pt x="4590" y="12232"/>
                    <a:pt x="4860" y="12102"/>
                  </a:cubicBezTo>
                  <a:cubicBezTo>
                    <a:pt x="4950" y="11971"/>
                    <a:pt x="5130" y="11840"/>
                    <a:pt x="5220" y="11709"/>
                  </a:cubicBezTo>
                  <a:cubicBezTo>
                    <a:pt x="5400" y="11709"/>
                    <a:pt x="5940" y="11840"/>
                    <a:pt x="6030" y="11709"/>
                  </a:cubicBezTo>
                  <a:cubicBezTo>
                    <a:pt x="6120" y="11709"/>
                    <a:pt x="6300" y="11578"/>
                    <a:pt x="6390" y="11447"/>
                  </a:cubicBezTo>
                  <a:cubicBezTo>
                    <a:pt x="6480" y="11185"/>
                    <a:pt x="6660" y="10792"/>
                    <a:pt x="6750" y="10400"/>
                  </a:cubicBezTo>
                  <a:cubicBezTo>
                    <a:pt x="6930" y="10138"/>
                    <a:pt x="7020" y="9483"/>
                    <a:pt x="7200" y="9222"/>
                  </a:cubicBezTo>
                  <a:cubicBezTo>
                    <a:pt x="7290" y="9091"/>
                    <a:pt x="7560" y="8829"/>
                    <a:pt x="7740" y="8829"/>
                  </a:cubicBezTo>
                  <a:cubicBezTo>
                    <a:pt x="7830" y="8698"/>
                    <a:pt x="8010" y="8829"/>
                    <a:pt x="8100" y="8698"/>
                  </a:cubicBezTo>
                  <a:cubicBezTo>
                    <a:pt x="8190" y="8698"/>
                    <a:pt x="8370" y="8698"/>
                    <a:pt x="8460" y="8567"/>
                  </a:cubicBezTo>
                  <a:cubicBezTo>
                    <a:pt x="8460" y="8436"/>
                    <a:pt x="8460" y="8305"/>
                    <a:pt x="8460" y="8174"/>
                  </a:cubicBezTo>
                  <a:cubicBezTo>
                    <a:pt x="8460" y="8043"/>
                    <a:pt x="8460" y="7782"/>
                    <a:pt x="8370" y="7782"/>
                  </a:cubicBezTo>
                  <a:cubicBezTo>
                    <a:pt x="8280" y="7651"/>
                    <a:pt x="8100" y="7651"/>
                    <a:pt x="8010" y="7520"/>
                  </a:cubicBezTo>
                  <a:cubicBezTo>
                    <a:pt x="8010" y="7520"/>
                    <a:pt x="8010" y="7258"/>
                    <a:pt x="8010" y="7127"/>
                  </a:cubicBezTo>
                  <a:cubicBezTo>
                    <a:pt x="8010" y="6996"/>
                    <a:pt x="8100" y="6865"/>
                    <a:pt x="8100" y="6734"/>
                  </a:cubicBezTo>
                  <a:cubicBezTo>
                    <a:pt x="8190" y="6603"/>
                    <a:pt x="8550" y="6865"/>
                    <a:pt x="8640" y="6734"/>
                  </a:cubicBezTo>
                  <a:cubicBezTo>
                    <a:pt x="8640" y="6734"/>
                    <a:pt x="8730" y="6472"/>
                    <a:pt x="8730" y="6342"/>
                  </a:cubicBezTo>
                  <a:cubicBezTo>
                    <a:pt x="8820" y="6342"/>
                    <a:pt x="8910" y="6211"/>
                    <a:pt x="8910" y="6080"/>
                  </a:cubicBezTo>
                  <a:cubicBezTo>
                    <a:pt x="8910" y="5949"/>
                    <a:pt x="8910" y="5556"/>
                    <a:pt x="9000" y="5425"/>
                  </a:cubicBezTo>
                  <a:cubicBezTo>
                    <a:pt x="9000" y="5425"/>
                    <a:pt x="9090" y="5294"/>
                    <a:pt x="9090" y="5294"/>
                  </a:cubicBezTo>
                  <a:cubicBezTo>
                    <a:pt x="9270" y="5163"/>
                    <a:pt x="9540" y="5294"/>
                    <a:pt x="9630" y="5294"/>
                  </a:cubicBezTo>
                  <a:cubicBezTo>
                    <a:pt x="9810" y="5294"/>
                    <a:pt x="10080" y="5294"/>
                    <a:pt x="10170" y="5163"/>
                  </a:cubicBezTo>
                  <a:cubicBezTo>
                    <a:pt x="10170" y="5032"/>
                    <a:pt x="10260" y="4771"/>
                    <a:pt x="10260" y="4640"/>
                  </a:cubicBezTo>
                  <a:cubicBezTo>
                    <a:pt x="10260" y="4509"/>
                    <a:pt x="9990" y="3985"/>
                    <a:pt x="9990" y="3854"/>
                  </a:cubicBezTo>
                  <a:cubicBezTo>
                    <a:pt x="9990" y="3854"/>
                    <a:pt x="10170" y="3854"/>
                    <a:pt x="10170" y="3854"/>
                  </a:cubicBezTo>
                  <a:cubicBezTo>
                    <a:pt x="10260" y="3723"/>
                    <a:pt x="10350" y="3592"/>
                    <a:pt x="10440" y="3462"/>
                  </a:cubicBezTo>
                  <a:cubicBezTo>
                    <a:pt x="10530" y="3331"/>
                    <a:pt x="10530" y="3200"/>
                    <a:pt x="10620" y="3069"/>
                  </a:cubicBezTo>
                  <a:cubicBezTo>
                    <a:pt x="10710" y="3069"/>
                    <a:pt x="10710" y="2938"/>
                    <a:pt x="10800" y="2938"/>
                  </a:cubicBezTo>
                  <a:cubicBezTo>
                    <a:pt x="10980" y="2807"/>
                    <a:pt x="11250" y="3069"/>
                    <a:pt x="11340" y="2938"/>
                  </a:cubicBezTo>
                  <a:cubicBezTo>
                    <a:pt x="11520" y="2938"/>
                    <a:pt x="11700" y="2676"/>
                    <a:pt x="11790" y="2545"/>
                  </a:cubicBezTo>
                  <a:cubicBezTo>
                    <a:pt x="11970" y="2283"/>
                    <a:pt x="12240" y="2152"/>
                    <a:pt x="12420" y="1891"/>
                  </a:cubicBezTo>
                  <a:cubicBezTo>
                    <a:pt x="12600" y="1760"/>
                    <a:pt x="12780" y="1498"/>
                    <a:pt x="12870" y="1236"/>
                  </a:cubicBezTo>
                  <a:cubicBezTo>
                    <a:pt x="13230" y="974"/>
                    <a:pt x="13770" y="58"/>
                    <a:pt x="13770" y="58"/>
                  </a:cubicBezTo>
                  <a:cubicBezTo>
                    <a:pt x="13770" y="58"/>
                    <a:pt x="14310" y="-73"/>
                    <a:pt x="14400" y="58"/>
                  </a:cubicBezTo>
                  <a:cubicBezTo>
                    <a:pt x="14580" y="189"/>
                    <a:pt x="14850" y="712"/>
                    <a:pt x="14850" y="712"/>
                  </a:cubicBezTo>
                  <a:cubicBezTo>
                    <a:pt x="14850" y="712"/>
                    <a:pt x="15030" y="1236"/>
                    <a:pt x="15030" y="1498"/>
                  </a:cubicBezTo>
                  <a:cubicBezTo>
                    <a:pt x="15120" y="1760"/>
                    <a:pt x="15120" y="2414"/>
                    <a:pt x="15120" y="2676"/>
                  </a:cubicBezTo>
                  <a:cubicBezTo>
                    <a:pt x="15120" y="2938"/>
                    <a:pt x="15030" y="3462"/>
                    <a:pt x="14940" y="3592"/>
                  </a:cubicBezTo>
                  <a:cubicBezTo>
                    <a:pt x="14940" y="3854"/>
                    <a:pt x="14670" y="3985"/>
                    <a:pt x="14670" y="4247"/>
                  </a:cubicBezTo>
                  <a:cubicBezTo>
                    <a:pt x="14580" y="4378"/>
                    <a:pt x="14580" y="4902"/>
                    <a:pt x="14760" y="5032"/>
                  </a:cubicBezTo>
                  <a:cubicBezTo>
                    <a:pt x="14850" y="5163"/>
                    <a:pt x="15120" y="4771"/>
                    <a:pt x="15300" y="4640"/>
                  </a:cubicBezTo>
                  <a:cubicBezTo>
                    <a:pt x="15390" y="4640"/>
                    <a:pt x="15660" y="4378"/>
                    <a:pt x="15750" y="4378"/>
                  </a:cubicBezTo>
                  <a:cubicBezTo>
                    <a:pt x="15930" y="4247"/>
                    <a:pt x="16200" y="3985"/>
                    <a:pt x="16380" y="3854"/>
                  </a:cubicBezTo>
                  <a:cubicBezTo>
                    <a:pt x="16560" y="3723"/>
                    <a:pt x="16920" y="3462"/>
                    <a:pt x="17100" y="3331"/>
                  </a:cubicBezTo>
                  <a:cubicBezTo>
                    <a:pt x="17460" y="3200"/>
                    <a:pt x="18090" y="3069"/>
                    <a:pt x="18360" y="3069"/>
                  </a:cubicBezTo>
                  <a:cubicBezTo>
                    <a:pt x="18630" y="3069"/>
                    <a:pt x="18990" y="3069"/>
                    <a:pt x="19170" y="3069"/>
                  </a:cubicBezTo>
                  <a:cubicBezTo>
                    <a:pt x="19260" y="3069"/>
                    <a:pt x="19440" y="3200"/>
                    <a:pt x="19440" y="3331"/>
                  </a:cubicBezTo>
                  <a:cubicBezTo>
                    <a:pt x="19710" y="3592"/>
                    <a:pt x="20250" y="3854"/>
                    <a:pt x="20520" y="4116"/>
                  </a:cubicBezTo>
                  <a:cubicBezTo>
                    <a:pt x="20700" y="4378"/>
                    <a:pt x="21240" y="4640"/>
                    <a:pt x="21420" y="5032"/>
                  </a:cubicBezTo>
                  <a:cubicBezTo>
                    <a:pt x="21510" y="5163"/>
                    <a:pt x="21600" y="5556"/>
                    <a:pt x="21600" y="56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7" name="Google Shape;4997;g21c91014dda_0_4965"/>
            <p:cNvSpPr/>
            <p:nvPr/>
          </p:nvSpPr>
          <p:spPr>
            <a:xfrm>
              <a:off x="1124365" y="2300223"/>
              <a:ext cx="1596618" cy="1095348"/>
            </a:xfrm>
            <a:custGeom>
              <a:avLst/>
              <a:gdLst/>
              <a:ahLst/>
              <a:cxnLst/>
              <a:rect l="l" t="t" r="r" b="b"/>
              <a:pathLst>
                <a:path w="21600" h="21527" extrusionOk="0">
                  <a:moveTo>
                    <a:pt x="21600" y="5687"/>
                  </a:moveTo>
                  <a:cubicBezTo>
                    <a:pt x="21600" y="5949"/>
                    <a:pt x="21510" y="6342"/>
                    <a:pt x="21510" y="6472"/>
                  </a:cubicBezTo>
                  <a:cubicBezTo>
                    <a:pt x="21510" y="6734"/>
                    <a:pt x="21510" y="7389"/>
                    <a:pt x="21420" y="7520"/>
                  </a:cubicBezTo>
                  <a:cubicBezTo>
                    <a:pt x="21330" y="7651"/>
                    <a:pt x="21060" y="7782"/>
                    <a:pt x="20970" y="7782"/>
                  </a:cubicBezTo>
                  <a:cubicBezTo>
                    <a:pt x="20880" y="7782"/>
                    <a:pt x="20700" y="7912"/>
                    <a:pt x="20610" y="7912"/>
                  </a:cubicBezTo>
                  <a:cubicBezTo>
                    <a:pt x="20520" y="7912"/>
                    <a:pt x="20430" y="7912"/>
                    <a:pt x="20250" y="7912"/>
                  </a:cubicBezTo>
                  <a:cubicBezTo>
                    <a:pt x="20160" y="8043"/>
                    <a:pt x="20070" y="8043"/>
                    <a:pt x="19980" y="8174"/>
                  </a:cubicBezTo>
                  <a:cubicBezTo>
                    <a:pt x="19800" y="8174"/>
                    <a:pt x="19710" y="8305"/>
                    <a:pt x="19620" y="8436"/>
                  </a:cubicBezTo>
                  <a:cubicBezTo>
                    <a:pt x="19530" y="8567"/>
                    <a:pt x="19350" y="8698"/>
                    <a:pt x="19170" y="8829"/>
                  </a:cubicBezTo>
                  <a:cubicBezTo>
                    <a:pt x="19170" y="8960"/>
                    <a:pt x="18990" y="9091"/>
                    <a:pt x="18990" y="9222"/>
                  </a:cubicBezTo>
                  <a:cubicBezTo>
                    <a:pt x="18900" y="9352"/>
                    <a:pt x="18810" y="9614"/>
                    <a:pt x="18720" y="9745"/>
                  </a:cubicBezTo>
                  <a:cubicBezTo>
                    <a:pt x="18720" y="10007"/>
                    <a:pt x="18630" y="10138"/>
                    <a:pt x="18630" y="10269"/>
                  </a:cubicBezTo>
                  <a:cubicBezTo>
                    <a:pt x="18540" y="10531"/>
                    <a:pt x="18360" y="10792"/>
                    <a:pt x="18360" y="10923"/>
                  </a:cubicBezTo>
                  <a:cubicBezTo>
                    <a:pt x="18450" y="11316"/>
                    <a:pt x="19170" y="11971"/>
                    <a:pt x="19170" y="11971"/>
                  </a:cubicBezTo>
                  <a:cubicBezTo>
                    <a:pt x="16560" y="14982"/>
                    <a:pt x="16560" y="14982"/>
                    <a:pt x="16560" y="14982"/>
                  </a:cubicBezTo>
                  <a:cubicBezTo>
                    <a:pt x="15480" y="16291"/>
                    <a:pt x="15480" y="16291"/>
                    <a:pt x="15480" y="16291"/>
                  </a:cubicBezTo>
                  <a:cubicBezTo>
                    <a:pt x="14400" y="17731"/>
                    <a:pt x="14400" y="17731"/>
                    <a:pt x="14400" y="17731"/>
                  </a:cubicBezTo>
                  <a:cubicBezTo>
                    <a:pt x="10800" y="21527"/>
                    <a:pt x="10800" y="21527"/>
                    <a:pt x="10800" y="21527"/>
                  </a:cubicBezTo>
                  <a:cubicBezTo>
                    <a:pt x="10800" y="21527"/>
                    <a:pt x="10620" y="20218"/>
                    <a:pt x="10440" y="19825"/>
                  </a:cubicBezTo>
                  <a:cubicBezTo>
                    <a:pt x="10350" y="19694"/>
                    <a:pt x="10170" y="19563"/>
                    <a:pt x="10080" y="19432"/>
                  </a:cubicBezTo>
                  <a:cubicBezTo>
                    <a:pt x="9990" y="19171"/>
                    <a:pt x="10170" y="18254"/>
                    <a:pt x="9990" y="17862"/>
                  </a:cubicBezTo>
                  <a:cubicBezTo>
                    <a:pt x="9900" y="17731"/>
                    <a:pt x="9540" y="17731"/>
                    <a:pt x="9540" y="17469"/>
                  </a:cubicBezTo>
                  <a:cubicBezTo>
                    <a:pt x="9450" y="17338"/>
                    <a:pt x="9720" y="16945"/>
                    <a:pt x="9720" y="16683"/>
                  </a:cubicBezTo>
                  <a:cubicBezTo>
                    <a:pt x="9720" y="16291"/>
                    <a:pt x="9630" y="15636"/>
                    <a:pt x="9360" y="15505"/>
                  </a:cubicBezTo>
                  <a:cubicBezTo>
                    <a:pt x="9270" y="15374"/>
                    <a:pt x="9000" y="15636"/>
                    <a:pt x="8910" y="15767"/>
                  </a:cubicBezTo>
                  <a:cubicBezTo>
                    <a:pt x="8640" y="15898"/>
                    <a:pt x="8370" y="16552"/>
                    <a:pt x="8100" y="16814"/>
                  </a:cubicBezTo>
                  <a:cubicBezTo>
                    <a:pt x="7920" y="17076"/>
                    <a:pt x="7380" y="17469"/>
                    <a:pt x="7200" y="17731"/>
                  </a:cubicBezTo>
                  <a:cubicBezTo>
                    <a:pt x="7020" y="17862"/>
                    <a:pt x="6840" y="18516"/>
                    <a:pt x="6660" y="18647"/>
                  </a:cubicBezTo>
                  <a:cubicBezTo>
                    <a:pt x="6390" y="18909"/>
                    <a:pt x="5850" y="19040"/>
                    <a:pt x="5490" y="19171"/>
                  </a:cubicBezTo>
                  <a:cubicBezTo>
                    <a:pt x="5310" y="19302"/>
                    <a:pt x="4950" y="19563"/>
                    <a:pt x="4680" y="19694"/>
                  </a:cubicBezTo>
                  <a:cubicBezTo>
                    <a:pt x="4410" y="19956"/>
                    <a:pt x="3780" y="20742"/>
                    <a:pt x="3330" y="21003"/>
                  </a:cubicBezTo>
                  <a:cubicBezTo>
                    <a:pt x="2790" y="21265"/>
                    <a:pt x="990" y="21527"/>
                    <a:pt x="990" y="21527"/>
                  </a:cubicBezTo>
                  <a:cubicBezTo>
                    <a:pt x="990" y="21527"/>
                    <a:pt x="990" y="20349"/>
                    <a:pt x="990" y="20087"/>
                  </a:cubicBezTo>
                  <a:cubicBezTo>
                    <a:pt x="990" y="19694"/>
                    <a:pt x="1170" y="19040"/>
                    <a:pt x="1080" y="18778"/>
                  </a:cubicBezTo>
                  <a:cubicBezTo>
                    <a:pt x="1080" y="18647"/>
                    <a:pt x="810" y="18385"/>
                    <a:pt x="720" y="18254"/>
                  </a:cubicBezTo>
                  <a:cubicBezTo>
                    <a:pt x="630" y="17992"/>
                    <a:pt x="450" y="17600"/>
                    <a:pt x="360" y="17469"/>
                  </a:cubicBezTo>
                  <a:cubicBezTo>
                    <a:pt x="270" y="17207"/>
                    <a:pt x="0" y="16945"/>
                    <a:pt x="0" y="16814"/>
                  </a:cubicBezTo>
                  <a:cubicBezTo>
                    <a:pt x="0" y="16422"/>
                    <a:pt x="360" y="15898"/>
                    <a:pt x="540" y="15505"/>
                  </a:cubicBezTo>
                  <a:cubicBezTo>
                    <a:pt x="720" y="15243"/>
                    <a:pt x="1170" y="14589"/>
                    <a:pt x="1350" y="14196"/>
                  </a:cubicBezTo>
                  <a:cubicBezTo>
                    <a:pt x="1440" y="14065"/>
                    <a:pt x="1620" y="13542"/>
                    <a:pt x="1800" y="13542"/>
                  </a:cubicBezTo>
                  <a:cubicBezTo>
                    <a:pt x="1890" y="13411"/>
                    <a:pt x="1980" y="13542"/>
                    <a:pt x="2070" y="13542"/>
                  </a:cubicBezTo>
                  <a:cubicBezTo>
                    <a:pt x="2160" y="13542"/>
                    <a:pt x="2340" y="13411"/>
                    <a:pt x="2430" y="13411"/>
                  </a:cubicBezTo>
                  <a:cubicBezTo>
                    <a:pt x="2610" y="13280"/>
                    <a:pt x="2970" y="13149"/>
                    <a:pt x="3150" y="13018"/>
                  </a:cubicBezTo>
                  <a:cubicBezTo>
                    <a:pt x="3330" y="12887"/>
                    <a:pt x="3780" y="12625"/>
                    <a:pt x="3960" y="12494"/>
                  </a:cubicBezTo>
                  <a:cubicBezTo>
                    <a:pt x="4230" y="12363"/>
                    <a:pt x="4590" y="12232"/>
                    <a:pt x="4860" y="12102"/>
                  </a:cubicBezTo>
                  <a:cubicBezTo>
                    <a:pt x="4950" y="11971"/>
                    <a:pt x="5130" y="11840"/>
                    <a:pt x="5220" y="11709"/>
                  </a:cubicBezTo>
                  <a:cubicBezTo>
                    <a:pt x="5400" y="11709"/>
                    <a:pt x="5940" y="11840"/>
                    <a:pt x="6030" y="11709"/>
                  </a:cubicBezTo>
                  <a:cubicBezTo>
                    <a:pt x="6120" y="11709"/>
                    <a:pt x="6300" y="11578"/>
                    <a:pt x="6390" y="11447"/>
                  </a:cubicBezTo>
                  <a:cubicBezTo>
                    <a:pt x="6480" y="11185"/>
                    <a:pt x="6660" y="10792"/>
                    <a:pt x="6750" y="10400"/>
                  </a:cubicBezTo>
                  <a:cubicBezTo>
                    <a:pt x="6930" y="10138"/>
                    <a:pt x="7020" y="9483"/>
                    <a:pt x="7200" y="9222"/>
                  </a:cubicBezTo>
                  <a:cubicBezTo>
                    <a:pt x="7290" y="9091"/>
                    <a:pt x="7560" y="8829"/>
                    <a:pt x="7740" y="8829"/>
                  </a:cubicBezTo>
                  <a:cubicBezTo>
                    <a:pt x="7830" y="8698"/>
                    <a:pt x="8010" y="8829"/>
                    <a:pt x="8100" y="8698"/>
                  </a:cubicBezTo>
                  <a:cubicBezTo>
                    <a:pt x="8190" y="8698"/>
                    <a:pt x="8370" y="8698"/>
                    <a:pt x="8460" y="8567"/>
                  </a:cubicBezTo>
                  <a:cubicBezTo>
                    <a:pt x="8460" y="8436"/>
                    <a:pt x="8460" y="8305"/>
                    <a:pt x="8460" y="8174"/>
                  </a:cubicBezTo>
                  <a:cubicBezTo>
                    <a:pt x="8460" y="8043"/>
                    <a:pt x="8460" y="7782"/>
                    <a:pt x="8370" y="7782"/>
                  </a:cubicBezTo>
                  <a:cubicBezTo>
                    <a:pt x="8280" y="7651"/>
                    <a:pt x="8100" y="7651"/>
                    <a:pt x="8010" y="7520"/>
                  </a:cubicBezTo>
                  <a:cubicBezTo>
                    <a:pt x="8010" y="7520"/>
                    <a:pt x="8010" y="7258"/>
                    <a:pt x="8010" y="7127"/>
                  </a:cubicBezTo>
                  <a:cubicBezTo>
                    <a:pt x="8010" y="6996"/>
                    <a:pt x="8100" y="6865"/>
                    <a:pt x="8100" y="6734"/>
                  </a:cubicBezTo>
                  <a:cubicBezTo>
                    <a:pt x="8190" y="6603"/>
                    <a:pt x="8550" y="6865"/>
                    <a:pt x="8640" y="6734"/>
                  </a:cubicBezTo>
                  <a:cubicBezTo>
                    <a:pt x="8640" y="6734"/>
                    <a:pt x="8730" y="6472"/>
                    <a:pt x="8730" y="6342"/>
                  </a:cubicBezTo>
                  <a:cubicBezTo>
                    <a:pt x="8820" y="6342"/>
                    <a:pt x="8910" y="6211"/>
                    <a:pt x="8910" y="6080"/>
                  </a:cubicBezTo>
                  <a:cubicBezTo>
                    <a:pt x="8910" y="5949"/>
                    <a:pt x="8910" y="5556"/>
                    <a:pt x="9000" y="5425"/>
                  </a:cubicBezTo>
                  <a:cubicBezTo>
                    <a:pt x="9000" y="5425"/>
                    <a:pt x="9090" y="5294"/>
                    <a:pt x="9090" y="5294"/>
                  </a:cubicBezTo>
                  <a:cubicBezTo>
                    <a:pt x="9270" y="5163"/>
                    <a:pt x="9540" y="5294"/>
                    <a:pt x="9630" y="5294"/>
                  </a:cubicBezTo>
                  <a:cubicBezTo>
                    <a:pt x="9810" y="5294"/>
                    <a:pt x="10080" y="5294"/>
                    <a:pt x="10170" y="5163"/>
                  </a:cubicBezTo>
                  <a:cubicBezTo>
                    <a:pt x="10170" y="5032"/>
                    <a:pt x="10260" y="4771"/>
                    <a:pt x="10260" y="4640"/>
                  </a:cubicBezTo>
                  <a:cubicBezTo>
                    <a:pt x="10260" y="4509"/>
                    <a:pt x="9990" y="3985"/>
                    <a:pt x="9990" y="3854"/>
                  </a:cubicBezTo>
                  <a:cubicBezTo>
                    <a:pt x="9990" y="3854"/>
                    <a:pt x="10170" y="3854"/>
                    <a:pt x="10170" y="3854"/>
                  </a:cubicBezTo>
                  <a:cubicBezTo>
                    <a:pt x="10260" y="3723"/>
                    <a:pt x="10350" y="3592"/>
                    <a:pt x="10440" y="3462"/>
                  </a:cubicBezTo>
                  <a:cubicBezTo>
                    <a:pt x="10530" y="3331"/>
                    <a:pt x="10530" y="3200"/>
                    <a:pt x="10620" y="3069"/>
                  </a:cubicBezTo>
                  <a:cubicBezTo>
                    <a:pt x="10710" y="3069"/>
                    <a:pt x="10710" y="2938"/>
                    <a:pt x="10800" y="2938"/>
                  </a:cubicBezTo>
                  <a:cubicBezTo>
                    <a:pt x="10980" y="2807"/>
                    <a:pt x="11250" y="3069"/>
                    <a:pt x="11340" y="2938"/>
                  </a:cubicBezTo>
                  <a:cubicBezTo>
                    <a:pt x="11520" y="2938"/>
                    <a:pt x="11700" y="2676"/>
                    <a:pt x="11790" y="2545"/>
                  </a:cubicBezTo>
                  <a:cubicBezTo>
                    <a:pt x="11970" y="2283"/>
                    <a:pt x="12240" y="2152"/>
                    <a:pt x="12420" y="1891"/>
                  </a:cubicBezTo>
                  <a:cubicBezTo>
                    <a:pt x="12600" y="1760"/>
                    <a:pt x="12780" y="1498"/>
                    <a:pt x="12870" y="1236"/>
                  </a:cubicBezTo>
                  <a:cubicBezTo>
                    <a:pt x="13230" y="974"/>
                    <a:pt x="13770" y="58"/>
                    <a:pt x="13770" y="58"/>
                  </a:cubicBezTo>
                  <a:cubicBezTo>
                    <a:pt x="13770" y="58"/>
                    <a:pt x="14310" y="-73"/>
                    <a:pt x="14400" y="58"/>
                  </a:cubicBezTo>
                  <a:cubicBezTo>
                    <a:pt x="14580" y="189"/>
                    <a:pt x="14850" y="712"/>
                    <a:pt x="14850" y="712"/>
                  </a:cubicBezTo>
                  <a:cubicBezTo>
                    <a:pt x="14850" y="712"/>
                    <a:pt x="15030" y="1236"/>
                    <a:pt x="15030" y="1498"/>
                  </a:cubicBezTo>
                  <a:cubicBezTo>
                    <a:pt x="15120" y="1760"/>
                    <a:pt x="15120" y="2414"/>
                    <a:pt x="15120" y="2676"/>
                  </a:cubicBezTo>
                  <a:cubicBezTo>
                    <a:pt x="15120" y="2938"/>
                    <a:pt x="15030" y="3462"/>
                    <a:pt x="14940" y="3592"/>
                  </a:cubicBezTo>
                  <a:cubicBezTo>
                    <a:pt x="14940" y="3854"/>
                    <a:pt x="14670" y="3985"/>
                    <a:pt x="14670" y="4247"/>
                  </a:cubicBezTo>
                  <a:cubicBezTo>
                    <a:pt x="14580" y="4378"/>
                    <a:pt x="14580" y="4902"/>
                    <a:pt x="14760" y="5032"/>
                  </a:cubicBezTo>
                  <a:cubicBezTo>
                    <a:pt x="14850" y="5163"/>
                    <a:pt x="15120" y="4771"/>
                    <a:pt x="15300" y="4640"/>
                  </a:cubicBezTo>
                  <a:cubicBezTo>
                    <a:pt x="15390" y="4640"/>
                    <a:pt x="15660" y="4378"/>
                    <a:pt x="15750" y="4378"/>
                  </a:cubicBezTo>
                  <a:cubicBezTo>
                    <a:pt x="15930" y="4247"/>
                    <a:pt x="16200" y="3985"/>
                    <a:pt x="16380" y="3854"/>
                  </a:cubicBezTo>
                  <a:cubicBezTo>
                    <a:pt x="16560" y="3723"/>
                    <a:pt x="16920" y="3462"/>
                    <a:pt x="17100" y="3331"/>
                  </a:cubicBezTo>
                  <a:cubicBezTo>
                    <a:pt x="17460" y="3200"/>
                    <a:pt x="18090" y="3069"/>
                    <a:pt x="18360" y="3069"/>
                  </a:cubicBezTo>
                  <a:cubicBezTo>
                    <a:pt x="18630" y="3069"/>
                    <a:pt x="18990" y="3069"/>
                    <a:pt x="19170" y="3069"/>
                  </a:cubicBezTo>
                  <a:cubicBezTo>
                    <a:pt x="19260" y="3069"/>
                    <a:pt x="19440" y="3200"/>
                    <a:pt x="19440" y="3331"/>
                  </a:cubicBezTo>
                  <a:cubicBezTo>
                    <a:pt x="19710" y="3592"/>
                    <a:pt x="20250" y="3854"/>
                    <a:pt x="20520" y="4116"/>
                  </a:cubicBezTo>
                  <a:cubicBezTo>
                    <a:pt x="20700" y="4378"/>
                    <a:pt x="21240" y="4640"/>
                    <a:pt x="21420" y="5032"/>
                  </a:cubicBezTo>
                  <a:cubicBezTo>
                    <a:pt x="21510" y="5163"/>
                    <a:pt x="21600" y="5556"/>
                    <a:pt x="21600" y="56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8" name="Google Shape;4998;g21c91014dda_0_4965"/>
            <p:cNvSpPr/>
            <p:nvPr/>
          </p:nvSpPr>
          <p:spPr>
            <a:xfrm>
              <a:off x="244240" y="3084669"/>
              <a:ext cx="2838456" cy="2646771"/>
            </a:xfrm>
            <a:custGeom>
              <a:avLst/>
              <a:gdLst/>
              <a:ahLst/>
              <a:cxnLst/>
              <a:rect l="l" t="t" r="r" b="b"/>
              <a:pathLst>
                <a:path w="21532" h="21568" extrusionOk="0">
                  <a:moveTo>
                    <a:pt x="21510" y="11962"/>
                  </a:moveTo>
                  <a:cubicBezTo>
                    <a:pt x="21510" y="12071"/>
                    <a:pt x="21560" y="12288"/>
                    <a:pt x="21510" y="12450"/>
                  </a:cubicBezTo>
                  <a:cubicBezTo>
                    <a:pt x="21510" y="12505"/>
                    <a:pt x="21409" y="12667"/>
                    <a:pt x="21358" y="12722"/>
                  </a:cubicBezTo>
                  <a:cubicBezTo>
                    <a:pt x="21257" y="12830"/>
                    <a:pt x="21106" y="12939"/>
                    <a:pt x="21106" y="13102"/>
                  </a:cubicBezTo>
                  <a:cubicBezTo>
                    <a:pt x="21055" y="13210"/>
                    <a:pt x="21156" y="13482"/>
                    <a:pt x="21106" y="13536"/>
                  </a:cubicBezTo>
                  <a:cubicBezTo>
                    <a:pt x="21106" y="13644"/>
                    <a:pt x="21156" y="13861"/>
                    <a:pt x="21106" y="13970"/>
                  </a:cubicBezTo>
                  <a:cubicBezTo>
                    <a:pt x="21106" y="14024"/>
                    <a:pt x="20954" y="14133"/>
                    <a:pt x="20904" y="14133"/>
                  </a:cubicBezTo>
                  <a:cubicBezTo>
                    <a:pt x="20853" y="14187"/>
                    <a:pt x="20702" y="14187"/>
                    <a:pt x="20601" y="14187"/>
                  </a:cubicBezTo>
                  <a:cubicBezTo>
                    <a:pt x="20601" y="14241"/>
                    <a:pt x="20551" y="14296"/>
                    <a:pt x="20500" y="14350"/>
                  </a:cubicBezTo>
                  <a:cubicBezTo>
                    <a:pt x="20500" y="14404"/>
                    <a:pt x="20500" y="14567"/>
                    <a:pt x="20551" y="14621"/>
                  </a:cubicBezTo>
                  <a:cubicBezTo>
                    <a:pt x="20551" y="14730"/>
                    <a:pt x="20652" y="14838"/>
                    <a:pt x="20702" y="14947"/>
                  </a:cubicBezTo>
                  <a:cubicBezTo>
                    <a:pt x="20702" y="15001"/>
                    <a:pt x="20753" y="15164"/>
                    <a:pt x="20702" y="15218"/>
                  </a:cubicBezTo>
                  <a:cubicBezTo>
                    <a:pt x="20702" y="15273"/>
                    <a:pt x="20601" y="15435"/>
                    <a:pt x="20601" y="15490"/>
                  </a:cubicBezTo>
                  <a:cubicBezTo>
                    <a:pt x="20551" y="15652"/>
                    <a:pt x="20500" y="15978"/>
                    <a:pt x="20601" y="16141"/>
                  </a:cubicBezTo>
                  <a:cubicBezTo>
                    <a:pt x="20601" y="16249"/>
                    <a:pt x="20803" y="16304"/>
                    <a:pt x="20853" y="16412"/>
                  </a:cubicBezTo>
                  <a:cubicBezTo>
                    <a:pt x="20904" y="16466"/>
                    <a:pt x="20853" y="16575"/>
                    <a:pt x="20853" y="16629"/>
                  </a:cubicBezTo>
                  <a:cubicBezTo>
                    <a:pt x="20853" y="16792"/>
                    <a:pt x="20954" y="17063"/>
                    <a:pt x="20954" y="17226"/>
                  </a:cubicBezTo>
                  <a:cubicBezTo>
                    <a:pt x="20954" y="17281"/>
                    <a:pt x="20853" y="17443"/>
                    <a:pt x="20853" y="17443"/>
                  </a:cubicBezTo>
                  <a:cubicBezTo>
                    <a:pt x="20853" y="17443"/>
                    <a:pt x="20601" y="17660"/>
                    <a:pt x="20500" y="17715"/>
                  </a:cubicBezTo>
                  <a:cubicBezTo>
                    <a:pt x="20450" y="17769"/>
                    <a:pt x="20298" y="17878"/>
                    <a:pt x="20298" y="17932"/>
                  </a:cubicBezTo>
                  <a:cubicBezTo>
                    <a:pt x="20298" y="18040"/>
                    <a:pt x="20450" y="18257"/>
                    <a:pt x="20450" y="18366"/>
                  </a:cubicBezTo>
                  <a:cubicBezTo>
                    <a:pt x="20450" y="18420"/>
                    <a:pt x="20349" y="18583"/>
                    <a:pt x="20298" y="18637"/>
                  </a:cubicBezTo>
                  <a:cubicBezTo>
                    <a:pt x="20298" y="18746"/>
                    <a:pt x="20197" y="18909"/>
                    <a:pt x="20147" y="18963"/>
                  </a:cubicBezTo>
                  <a:cubicBezTo>
                    <a:pt x="20096" y="19126"/>
                    <a:pt x="19945" y="19343"/>
                    <a:pt x="19844" y="19451"/>
                  </a:cubicBezTo>
                  <a:cubicBezTo>
                    <a:pt x="19743" y="19560"/>
                    <a:pt x="19541" y="19777"/>
                    <a:pt x="19440" y="19886"/>
                  </a:cubicBezTo>
                  <a:cubicBezTo>
                    <a:pt x="19339" y="19994"/>
                    <a:pt x="19087" y="20265"/>
                    <a:pt x="18986" y="20374"/>
                  </a:cubicBezTo>
                  <a:cubicBezTo>
                    <a:pt x="18835" y="20483"/>
                    <a:pt x="18633" y="20645"/>
                    <a:pt x="18481" y="20754"/>
                  </a:cubicBezTo>
                  <a:cubicBezTo>
                    <a:pt x="18381" y="20862"/>
                    <a:pt x="18078" y="21025"/>
                    <a:pt x="17926" y="21134"/>
                  </a:cubicBezTo>
                  <a:cubicBezTo>
                    <a:pt x="17825" y="21242"/>
                    <a:pt x="17573" y="21405"/>
                    <a:pt x="17472" y="21514"/>
                  </a:cubicBezTo>
                  <a:cubicBezTo>
                    <a:pt x="17422" y="21514"/>
                    <a:pt x="17422" y="21568"/>
                    <a:pt x="17422" y="21568"/>
                  </a:cubicBezTo>
                  <a:cubicBezTo>
                    <a:pt x="17220" y="21514"/>
                    <a:pt x="17220" y="21188"/>
                    <a:pt x="17169" y="20971"/>
                  </a:cubicBezTo>
                  <a:cubicBezTo>
                    <a:pt x="17169" y="20917"/>
                    <a:pt x="17169" y="20808"/>
                    <a:pt x="17169" y="20754"/>
                  </a:cubicBezTo>
                  <a:cubicBezTo>
                    <a:pt x="17119" y="20591"/>
                    <a:pt x="17119" y="20428"/>
                    <a:pt x="17068" y="20265"/>
                  </a:cubicBezTo>
                  <a:cubicBezTo>
                    <a:pt x="17018" y="20157"/>
                    <a:pt x="16917" y="19994"/>
                    <a:pt x="16816" y="19886"/>
                  </a:cubicBezTo>
                  <a:cubicBezTo>
                    <a:pt x="16766" y="19831"/>
                    <a:pt x="16715" y="19669"/>
                    <a:pt x="16665" y="19614"/>
                  </a:cubicBezTo>
                  <a:cubicBezTo>
                    <a:pt x="16614" y="19560"/>
                    <a:pt x="16513" y="19560"/>
                    <a:pt x="16513" y="19506"/>
                  </a:cubicBezTo>
                  <a:cubicBezTo>
                    <a:pt x="16412" y="19451"/>
                    <a:pt x="16412" y="19289"/>
                    <a:pt x="16362" y="19234"/>
                  </a:cubicBezTo>
                  <a:cubicBezTo>
                    <a:pt x="16362" y="19126"/>
                    <a:pt x="16311" y="19017"/>
                    <a:pt x="16261" y="18963"/>
                  </a:cubicBezTo>
                  <a:cubicBezTo>
                    <a:pt x="16261" y="18854"/>
                    <a:pt x="16261" y="18746"/>
                    <a:pt x="16261" y="18637"/>
                  </a:cubicBezTo>
                  <a:cubicBezTo>
                    <a:pt x="16261" y="18583"/>
                    <a:pt x="16311" y="18529"/>
                    <a:pt x="16261" y="18475"/>
                  </a:cubicBezTo>
                  <a:cubicBezTo>
                    <a:pt x="16261" y="18366"/>
                    <a:pt x="16210" y="18257"/>
                    <a:pt x="16210" y="18203"/>
                  </a:cubicBezTo>
                  <a:cubicBezTo>
                    <a:pt x="16160" y="18095"/>
                    <a:pt x="16110" y="17986"/>
                    <a:pt x="16059" y="17878"/>
                  </a:cubicBezTo>
                  <a:cubicBezTo>
                    <a:pt x="16059" y="17823"/>
                    <a:pt x="16009" y="17715"/>
                    <a:pt x="15958" y="17660"/>
                  </a:cubicBezTo>
                  <a:cubicBezTo>
                    <a:pt x="15908" y="17606"/>
                    <a:pt x="15857" y="17552"/>
                    <a:pt x="15807" y="17498"/>
                  </a:cubicBezTo>
                  <a:cubicBezTo>
                    <a:pt x="15756" y="17389"/>
                    <a:pt x="15756" y="17281"/>
                    <a:pt x="15706" y="17172"/>
                  </a:cubicBezTo>
                  <a:cubicBezTo>
                    <a:pt x="15655" y="17063"/>
                    <a:pt x="15554" y="16955"/>
                    <a:pt x="15453" y="16901"/>
                  </a:cubicBezTo>
                  <a:cubicBezTo>
                    <a:pt x="15403" y="16792"/>
                    <a:pt x="15302" y="16792"/>
                    <a:pt x="15252" y="16738"/>
                  </a:cubicBezTo>
                  <a:cubicBezTo>
                    <a:pt x="15201" y="16684"/>
                    <a:pt x="15201" y="16575"/>
                    <a:pt x="15201" y="16575"/>
                  </a:cubicBezTo>
                  <a:cubicBezTo>
                    <a:pt x="15151" y="16466"/>
                    <a:pt x="15100" y="16358"/>
                    <a:pt x="15100" y="16249"/>
                  </a:cubicBezTo>
                  <a:cubicBezTo>
                    <a:pt x="15050" y="16195"/>
                    <a:pt x="15050" y="16141"/>
                    <a:pt x="15050" y="16087"/>
                  </a:cubicBezTo>
                  <a:cubicBezTo>
                    <a:pt x="14999" y="15978"/>
                    <a:pt x="14898" y="15924"/>
                    <a:pt x="14848" y="15924"/>
                  </a:cubicBezTo>
                  <a:cubicBezTo>
                    <a:pt x="14848" y="15870"/>
                    <a:pt x="14747" y="15761"/>
                    <a:pt x="14696" y="15707"/>
                  </a:cubicBezTo>
                  <a:cubicBezTo>
                    <a:pt x="14696" y="15652"/>
                    <a:pt x="14646" y="15598"/>
                    <a:pt x="14596" y="15544"/>
                  </a:cubicBezTo>
                  <a:cubicBezTo>
                    <a:pt x="14545" y="15381"/>
                    <a:pt x="14495" y="14947"/>
                    <a:pt x="14343" y="14838"/>
                  </a:cubicBezTo>
                  <a:cubicBezTo>
                    <a:pt x="14141" y="14676"/>
                    <a:pt x="13283" y="14730"/>
                    <a:pt x="13283" y="14730"/>
                  </a:cubicBezTo>
                  <a:cubicBezTo>
                    <a:pt x="13283" y="14730"/>
                    <a:pt x="11214" y="14187"/>
                    <a:pt x="10508" y="14133"/>
                  </a:cubicBezTo>
                  <a:cubicBezTo>
                    <a:pt x="9801" y="14024"/>
                    <a:pt x="8388" y="14133"/>
                    <a:pt x="7732" y="14241"/>
                  </a:cubicBezTo>
                  <a:cubicBezTo>
                    <a:pt x="6924" y="14404"/>
                    <a:pt x="5410" y="15001"/>
                    <a:pt x="4653" y="15435"/>
                  </a:cubicBezTo>
                  <a:cubicBezTo>
                    <a:pt x="4300" y="15652"/>
                    <a:pt x="3240" y="16684"/>
                    <a:pt x="3240" y="16684"/>
                  </a:cubicBezTo>
                  <a:cubicBezTo>
                    <a:pt x="3240" y="16684"/>
                    <a:pt x="2786" y="16521"/>
                    <a:pt x="2635" y="16412"/>
                  </a:cubicBezTo>
                  <a:cubicBezTo>
                    <a:pt x="2534" y="16358"/>
                    <a:pt x="2332" y="16249"/>
                    <a:pt x="2231" y="16195"/>
                  </a:cubicBezTo>
                  <a:cubicBezTo>
                    <a:pt x="2130" y="16141"/>
                    <a:pt x="1928" y="15978"/>
                    <a:pt x="1827" y="16032"/>
                  </a:cubicBezTo>
                  <a:cubicBezTo>
                    <a:pt x="1777" y="16087"/>
                    <a:pt x="1726" y="16304"/>
                    <a:pt x="1726" y="16412"/>
                  </a:cubicBezTo>
                  <a:cubicBezTo>
                    <a:pt x="1777" y="16466"/>
                    <a:pt x="1878" y="16466"/>
                    <a:pt x="1928" y="16521"/>
                  </a:cubicBezTo>
                  <a:cubicBezTo>
                    <a:pt x="2029" y="16521"/>
                    <a:pt x="2231" y="16575"/>
                    <a:pt x="2231" y="16629"/>
                  </a:cubicBezTo>
                  <a:cubicBezTo>
                    <a:pt x="2281" y="16738"/>
                    <a:pt x="2181" y="16901"/>
                    <a:pt x="2231" y="16955"/>
                  </a:cubicBezTo>
                  <a:cubicBezTo>
                    <a:pt x="2281" y="16955"/>
                    <a:pt x="2382" y="17009"/>
                    <a:pt x="2483" y="17009"/>
                  </a:cubicBezTo>
                  <a:cubicBezTo>
                    <a:pt x="2584" y="17063"/>
                    <a:pt x="2938" y="17335"/>
                    <a:pt x="2938" y="17335"/>
                  </a:cubicBezTo>
                  <a:cubicBezTo>
                    <a:pt x="2433" y="18420"/>
                    <a:pt x="2433" y="18420"/>
                    <a:pt x="2433" y="18420"/>
                  </a:cubicBezTo>
                  <a:cubicBezTo>
                    <a:pt x="2433" y="18420"/>
                    <a:pt x="2382" y="18366"/>
                    <a:pt x="2382" y="18366"/>
                  </a:cubicBezTo>
                  <a:cubicBezTo>
                    <a:pt x="2281" y="18312"/>
                    <a:pt x="2080" y="18203"/>
                    <a:pt x="1979" y="18149"/>
                  </a:cubicBezTo>
                  <a:cubicBezTo>
                    <a:pt x="1878" y="18040"/>
                    <a:pt x="1676" y="17932"/>
                    <a:pt x="1575" y="17878"/>
                  </a:cubicBezTo>
                  <a:cubicBezTo>
                    <a:pt x="1524" y="17823"/>
                    <a:pt x="1323" y="17660"/>
                    <a:pt x="1272" y="17606"/>
                  </a:cubicBezTo>
                  <a:cubicBezTo>
                    <a:pt x="1222" y="17606"/>
                    <a:pt x="1171" y="17606"/>
                    <a:pt x="1171" y="17606"/>
                  </a:cubicBezTo>
                  <a:cubicBezTo>
                    <a:pt x="1171" y="17606"/>
                    <a:pt x="1323" y="17281"/>
                    <a:pt x="1373" y="17226"/>
                  </a:cubicBezTo>
                  <a:cubicBezTo>
                    <a:pt x="1424" y="17118"/>
                    <a:pt x="1575" y="16955"/>
                    <a:pt x="1575" y="16846"/>
                  </a:cubicBezTo>
                  <a:cubicBezTo>
                    <a:pt x="1575" y="16792"/>
                    <a:pt x="1575" y="16575"/>
                    <a:pt x="1575" y="16521"/>
                  </a:cubicBezTo>
                  <a:cubicBezTo>
                    <a:pt x="1575" y="16412"/>
                    <a:pt x="1524" y="16249"/>
                    <a:pt x="1474" y="16195"/>
                  </a:cubicBezTo>
                  <a:cubicBezTo>
                    <a:pt x="1373" y="16032"/>
                    <a:pt x="1070" y="15761"/>
                    <a:pt x="969" y="15598"/>
                  </a:cubicBezTo>
                  <a:cubicBezTo>
                    <a:pt x="818" y="15490"/>
                    <a:pt x="515" y="15273"/>
                    <a:pt x="414" y="15164"/>
                  </a:cubicBezTo>
                  <a:cubicBezTo>
                    <a:pt x="313" y="15110"/>
                    <a:pt x="10" y="15001"/>
                    <a:pt x="10" y="14893"/>
                  </a:cubicBezTo>
                  <a:cubicBezTo>
                    <a:pt x="-40" y="14838"/>
                    <a:pt x="111" y="14676"/>
                    <a:pt x="162" y="14621"/>
                  </a:cubicBezTo>
                  <a:cubicBezTo>
                    <a:pt x="212" y="14513"/>
                    <a:pt x="212" y="14296"/>
                    <a:pt x="212" y="14241"/>
                  </a:cubicBezTo>
                  <a:cubicBezTo>
                    <a:pt x="263" y="14024"/>
                    <a:pt x="162" y="13699"/>
                    <a:pt x="212" y="13590"/>
                  </a:cubicBezTo>
                  <a:cubicBezTo>
                    <a:pt x="212" y="13482"/>
                    <a:pt x="364" y="13264"/>
                    <a:pt x="414" y="13156"/>
                  </a:cubicBezTo>
                  <a:cubicBezTo>
                    <a:pt x="465" y="13047"/>
                    <a:pt x="616" y="12830"/>
                    <a:pt x="717" y="12667"/>
                  </a:cubicBezTo>
                  <a:cubicBezTo>
                    <a:pt x="767" y="12613"/>
                    <a:pt x="868" y="12396"/>
                    <a:pt x="969" y="12288"/>
                  </a:cubicBezTo>
                  <a:cubicBezTo>
                    <a:pt x="1020" y="12233"/>
                    <a:pt x="1121" y="12125"/>
                    <a:pt x="1171" y="12016"/>
                  </a:cubicBezTo>
                  <a:cubicBezTo>
                    <a:pt x="1222" y="11962"/>
                    <a:pt x="1424" y="11853"/>
                    <a:pt x="1474" y="11745"/>
                  </a:cubicBezTo>
                  <a:cubicBezTo>
                    <a:pt x="1524" y="11636"/>
                    <a:pt x="1424" y="11365"/>
                    <a:pt x="1373" y="11256"/>
                  </a:cubicBezTo>
                  <a:cubicBezTo>
                    <a:pt x="1323" y="11202"/>
                    <a:pt x="1272" y="11039"/>
                    <a:pt x="1222" y="10985"/>
                  </a:cubicBezTo>
                  <a:cubicBezTo>
                    <a:pt x="1070" y="10877"/>
                    <a:pt x="717" y="10659"/>
                    <a:pt x="717" y="10442"/>
                  </a:cubicBezTo>
                  <a:cubicBezTo>
                    <a:pt x="717" y="10334"/>
                    <a:pt x="868" y="10225"/>
                    <a:pt x="969" y="10117"/>
                  </a:cubicBezTo>
                  <a:cubicBezTo>
                    <a:pt x="1020" y="10008"/>
                    <a:pt x="1222" y="9845"/>
                    <a:pt x="1323" y="9737"/>
                  </a:cubicBezTo>
                  <a:cubicBezTo>
                    <a:pt x="1575" y="9520"/>
                    <a:pt x="1928" y="9140"/>
                    <a:pt x="2181" y="8923"/>
                  </a:cubicBezTo>
                  <a:cubicBezTo>
                    <a:pt x="2433" y="8651"/>
                    <a:pt x="2938" y="8163"/>
                    <a:pt x="3190" y="7892"/>
                  </a:cubicBezTo>
                  <a:cubicBezTo>
                    <a:pt x="3291" y="7783"/>
                    <a:pt x="3442" y="7620"/>
                    <a:pt x="3543" y="7512"/>
                  </a:cubicBezTo>
                  <a:cubicBezTo>
                    <a:pt x="3644" y="7403"/>
                    <a:pt x="3796" y="7240"/>
                    <a:pt x="3896" y="7132"/>
                  </a:cubicBezTo>
                  <a:cubicBezTo>
                    <a:pt x="3997" y="7078"/>
                    <a:pt x="4250" y="7023"/>
                    <a:pt x="4300" y="6969"/>
                  </a:cubicBezTo>
                  <a:cubicBezTo>
                    <a:pt x="4553" y="6860"/>
                    <a:pt x="4956" y="6535"/>
                    <a:pt x="5158" y="6372"/>
                  </a:cubicBezTo>
                  <a:cubicBezTo>
                    <a:pt x="5310" y="6263"/>
                    <a:pt x="5663" y="5992"/>
                    <a:pt x="5764" y="5775"/>
                  </a:cubicBezTo>
                  <a:cubicBezTo>
                    <a:pt x="5814" y="5721"/>
                    <a:pt x="5764" y="5612"/>
                    <a:pt x="5814" y="5558"/>
                  </a:cubicBezTo>
                  <a:cubicBezTo>
                    <a:pt x="5814" y="5504"/>
                    <a:pt x="5915" y="5449"/>
                    <a:pt x="5966" y="5449"/>
                  </a:cubicBezTo>
                  <a:cubicBezTo>
                    <a:pt x="6067" y="5395"/>
                    <a:pt x="6268" y="5395"/>
                    <a:pt x="6369" y="5341"/>
                  </a:cubicBezTo>
                  <a:cubicBezTo>
                    <a:pt x="6420" y="5341"/>
                    <a:pt x="6571" y="5232"/>
                    <a:pt x="6672" y="5178"/>
                  </a:cubicBezTo>
                  <a:cubicBezTo>
                    <a:pt x="6723" y="5124"/>
                    <a:pt x="6824" y="4961"/>
                    <a:pt x="6874" y="4907"/>
                  </a:cubicBezTo>
                  <a:cubicBezTo>
                    <a:pt x="6975" y="4798"/>
                    <a:pt x="7126" y="4635"/>
                    <a:pt x="7126" y="4527"/>
                  </a:cubicBezTo>
                  <a:cubicBezTo>
                    <a:pt x="7126" y="4418"/>
                    <a:pt x="7076" y="4310"/>
                    <a:pt x="7025" y="4255"/>
                  </a:cubicBezTo>
                  <a:cubicBezTo>
                    <a:pt x="6975" y="4201"/>
                    <a:pt x="6824" y="4147"/>
                    <a:pt x="6723" y="4093"/>
                  </a:cubicBezTo>
                  <a:cubicBezTo>
                    <a:pt x="6723" y="4038"/>
                    <a:pt x="6672" y="3984"/>
                    <a:pt x="6622" y="3930"/>
                  </a:cubicBezTo>
                  <a:cubicBezTo>
                    <a:pt x="6622" y="3930"/>
                    <a:pt x="6571" y="3821"/>
                    <a:pt x="6571" y="3767"/>
                  </a:cubicBezTo>
                  <a:cubicBezTo>
                    <a:pt x="6571" y="3713"/>
                    <a:pt x="6723" y="3658"/>
                    <a:pt x="6723" y="3658"/>
                  </a:cubicBezTo>
                  <a:cubicBezTo>
                    <a:pt x="6773" y="3550"/>
                    <a:pt x="6773" y="3279"/>
                    <a:pt x="6773" y="3170"/>
                  </a:cubicBezTo>
                  <a:cubicBezTo>
                    <a:pt x="6773" y="3116"/>
                    <a:pt x="6773" y="3007"/>
                    <a:pt x="6773" y="3007"/>
                  </a:cubicBezTo>
                  <a:cubicBezTo>
                    <a:pt x="6824" y="2899"/>
                    <a:pt x="6924" y="2844"/>
                    <a:pt x="6975" y="2790"/>
                  </a:cubicBezTo>
                  <a:cubicBezTo>
                    <a:pt x="7025" y="2736"/>
                    <a:pt x="7227" y="2464"/>
                    <a:pt x="7227" y="2464"/>
                  </a:cubicBezTo>
                  <a:cubicBezTo>
                    <a:pt x="7227" y="2464"/>
                    <a:pt x="8237" y="2410"/>
                    <a:pt x="8539" y="2302"/>
                  </a:cubicBezTo>
                  <a:cubicBezTo>
                    <a:pt x="8792" y="2193"/>
                    <a:pt x="9145" y="1867"/>
                    <a:pt x="9296" y="1759"/>
                  </a:cubicBezTo>
                  <a:cubicBezTo>
                    <a:pt x="9448" y="1705"/>
                    <a:pt x="9650" y="1542"/>
                    <a:pt x="9751" y="1488"/>
                  </a:cubicBezTo>
                  <a:cubicBezTo>
                    <a:pt x="9953" y="1433"/>
                    <a:pt x="10255" y="1433"/>
                    <a:pt x="10407" y="1325"/>
                  </a:cubicBezTo>
                  <a:cubicBezTo>
                    <a:pt x="10508" y="1271"/>
                    <a:pt x="10609" y="999"/>
                    <a:pt x="10710" y="891"/>
                  </a:cubicBezTo>
                  <a:cubicBezTo>
                    <a:pt x="10810" y="782"/>
                    <a:pt x="11113" y="674"/>
                    <a:pt x="11265" y="511"/>
                  </a:cubicBezTo>
                  <a:cubicBezTo>
                    <a:pt x="11366" y="402"/>
                    <a:pt x="11517" y="185"/>
                    <a:pt x="11668" y="77"/>
                  </a:cubicBezTo>
                  <a:cubicBezTo>
                    <a:pt x="11719" y="22"/>
                    <a:pt x="11870" y="-32"/>
                    <a:pt x="11921" y="22"/>
                  </a:cubicBezTo>
                  <a:cubicBezTo>
                    <a:pt x="12072" y="22"/>
                    <a:pt x="12123" y="348"/>
                    <a:pt x="12123" y="456"/>
                  </a:cubicBezTo>
                  <a:cubicBezTo>
                    <a:pt x="12123" y="565"/>
                    <a:pt x="11971" y="728"/>
                    <a:pt x="12022" y="836"/>
                  </a:cubicBezTo>
                  <a:cubicBezTo>
                    <a:pt x="12022" y="891"/>
                    <a:pt x="12224" y="945"/>
                    <a:pt x="12274" y="999"/>
                  </a:cubicBezTo>
                  <a:cubicBezTo>
                    <a:pt x="12375" y="1108"/>
                    <a:pt x="12274" y="1488"/>
                    <a:pt x="12324" y="1650"/>
                  </a:cubicBezTo>
                  <a:cubicBezTo>
                    <a:pt x="12375" y="1705"/>
                    <a:pt x="12476" y="1759"/>
                    <a:pt x="12526" y="1813"/>
                  </a:cubicBezTo>
                  <a:cubicBezTo>
                    <a:pt x="12627" y="1976"/>
                    <a:pt x="12728" y="2464"/>
                    <a:pt x="12728" y="2464"/>
                  </a:cubicBezTo>
                  <a:cubicBezTo>
                    <a:pt x="12728" y="2464"/>
                    <a:pt x="12678" y="3279"/>
                    <a:pt x="12779" y="3441"/>
                  </a:cubicBezTo>
                  <a:cubicBezTo>
                    <a:pt x="12829" y="3496"/>
                    <a:pt x="12930" y="3604"/>
                    <a:pt x="12930" y="3604"/>
                  </a:cubicBezTo>
                  <a:cubicBezTo>
                    <a:pt x="13031" y="3658"/>
                    <a:pt x="13283" y="3767"/>
                    <a:pt x="13283" y="3876"/>
                  </a:cubicBezTo>
                  <a:cubicBezTo>
                    <a:pt x="13283" y="3930"/>
                    <a:pt x="13132" y="3930"/>
                    <a:pt x="13132" y="3984"/>
                  </a:cubicBezTo>
                  <a:cubicBezTo>
                    <a:pt x="13132" y="4093"/>
                    <a:pt x="13435" y="4201"/>
                    <a:pt x="13536" y="4255"/>
                  </a:cubicBezTo>
                  <a:cubicBezTo>
                    <a:pt x="13637" y="4310"/>
                    <a:pt x="13839" y="4418"/>
                    <a:pt x="13939" y="4418"/>
                  </a:cubicBezTo>
                  <a:cubicBezTo>
                    <a:pt x="13939" y="4473"/>
                    <a:pt x="14040" y="4473"/>
                    <a:pt x="14091" y="4473"/>
                  </a:cubicBezTo>
                  <a:cubicBezTo>
                    <a:pt x="14141" y="4473"/>
                    <a:pt x="14242" y="4418"/>
                    <a:pt x="14293" y="4364"/>
                  </a:cubicBezTo>
                  <a:cubicBezTo>
                    <a:pt x="14343" y="4310"/>
                    <a:pt x="14394" y="4147"/>
                    <a:pt x="14495" y="4147"/>
                  </a:cubicBezTo>
                  <a:cubicBezTo>
                    <a:pt x="14545" y="4147"/>
                    <a:pt x="14646" y="4255"/>
                    <a:pt x="14696" y="4310"/>
                  </a:cubicBezTo>
                  <a:cubicBezTo>
                    <a:pt x="14797" y="4310"/>
                    <a:pt x="14949" y="4418"/>
                    <a:pt x="15050" y="4418"/>
                  </a:cubicBezTo>
                  <a:cubicBezTo>
                    <a:pt x="15100" y="4473"/>
                    <a:pt x="15201" y="4473"/>
                    <a:pt x="15252" y="4418"/>
                  </a:cubicBezTo>
                  <a:cubicBezTo>
                    <a:pt x="15302" y="4418"/>
                    <a:pt x="15403" y="4310"/>
                    <a:pt x="15453" y="4255"/>
                  </a:cubicBezTo>
                  <a:cubicBezTo>
                    <a:pt x="15453" y="4201"/>
                    <a:pt x="15504" y="3984"/>
                    <a:pt x="15504" y="3930"/>
                  </a:cubicBezTo>
                  <a:cubicBezTo>
                    <a:pt x="15554" y="3821"/>
                    <a:pt x="15504" y="3658"/>
                    <a:pt x="15504" y="3604"/>
                  </a:cubicBezTo>
                  <a:cubicBezTo>
                    <a:pt x="15554" y="3550"/>
                    <a:pt x="15605" y="3441"/>
                    <a:pt x="15605" y="3387"/>
                  </a:cubicBezTo>
                  <a:cubicBezTo>
                    <a:pt x="15605" y="3333"/>
                    <a:pt x="15504" y="3333"/>
                    <a:pt x="15504" y="3333"/>
                  </a:cubicBezTo>
                  <a:cubicBezTo>
                    <a:pt x="15453" y="3333"/>
                    <a:pt x="15403" y="3333"/>
                    <a:pt x="15353" y="3333"/>
                  </a:cubicBezTo>
                  <a:cubicBezTo>
                    <a:pt x="15353" y="3333"/>
                    <a:pt x="15353" y="3441"/>
                    <a:pt x="15302" y="3496"/>
                  </a:cubicBezTo>
                  <a:cubicBezTo>
                    <a:pt x="15252" y="3496"/>
                    <a:pt x="15151" y="3496"/>
                    <a:pt x="15100" y="3441"/>
                  </a:cubicBezTo>
                  <a:cubicBezTo>
                    <a:pt x="15050" y="3387"/>
                    <a:pt x="15201" y="3170"/>
                    <a:pt x="15252" y="3061"/>
                  </a:cubicBezTo>
                  <a:cubicBezTo>
                    <a:pt x="15252" y="3007"/>
                    <a:pt x="15252" y="2899"/>
                    <a:pt x="15252" y="2899"/>
                  </a:cubicBezTo>
                  <a:cubicBezTo>
                    <a:pt x="15302" y="2736"/>
                    <a:pt x="15403" y="2519"/>
                    <a:pt x="15453" y="2410"/>
                  </a:cubicBezTo>
                  <a:cubicBezTo>
                    <a:pt x="15504" y="2356"/>
                    <a:pt x="15655" y="2302"/>
                    <a:pt x="15655" y="2193"/>
                  </a:cubicBezTo>
                  <a:cubicBezTo>
                    <a:pt x="15706" y="2030"/>
                    <a:pt x="15504" y="1759"/>
                    <a:pt x="15403" y="1759"/>
                  </a:cubicBezTo>
                  <a:cubicBezTo>
                    <a:pt x="15353" y="1705"/>
                    <a:pt x="15201" y="1922"/>
                    <a:pt x="15151" y="1867"/>
                  </a:cubicBezTo>
                  <a:cubicBezTo>
                    <a:pt x="15100" y="1867"/>
                    <a:pt x="15100" y="1813"/>
                    <a:pt x="15100" y="1759"/>
                  </a:cubicBezTo>
                  <a:cubicBezTo>
                    <a:pt x="15151" y="1650"/>
                    <a:pt x="15504" y="1650"/>
                    <a:pt x="15504" y="1542"/>
                  </a:cubicBezTo>
                  <a:cubicBezTo>
                    <a:pt x="15554" y="1433"/>
                    <a:pt x="15403" y="1325"/>
                    <a:pt x="15353" y="1325"/>
                  </a:cubicBezTo>
                  <a:cubicBezTo>
                    <a:pt x="15302" y="1271"/>
                    <a:pt x="15201" y="1325"/>
                    <a:pt x="15151" y="1325"/>
                  </a:cubicBezTo>
                  <a:cubicBezTo>
                    <a:pt x="14999" y="1271"/>
                    <a:pt x="14747" y="891"/>
                    <a:pt x="14747" y="891"/>
                  </a:cubicBezTo>
                  <a:cubicBezTo>
                    <a:pt x="15353" y="348"/>
                    <a:pt x="15353" y="348"/>
                    <a:pt x="15353" y="348"/>
                  </a:cubicBezTo>
                  <a:cubicBezTo>
                    <a:pt x="15353" y="348"/>
                    <a:pt x="15655" y="836"/>
                    <a:pt x="15756" y="999"/>
                  </a:cubicBezTo>
                  <a:cubicBezTo>
                    <a:pt x="15857" y="1108"/>
                    <a:pt x="16059" y="1325"/>
                    <a:pt x="16160" y="1433"/>
                  </a:cubicBezTo>
                  <a:cubicBezTo>
                    <a:pt x="16261" y="1542"/>
                    <a:pt x="16412" y="1705"/>
                    <a:pt x="16513" y="1759"/>
                  </a:cubicBezTo>
                  <a:cubicBezTo>
                    <a:pt x="16564" y="1759"/>
                    <a:pt x="16665" y="1813"/>
                    <a:pt x="16665" y="1813"/>
                  </a:cubicBezTo>
                  <a:cubicBezTo>
                    <a:pt x="16715" y="1922"/>
                    <a:pt x="16665" y="2193"/>
                    <a:pt x="16665" y="2302"/>
                  </a:cubicBezTo>
                  <a:cubicBezTo>
                    <a:pt x="16665" y="2356"/>
                    <a:pt x="16816" y="2519"/>
                    <a:pt x="16816" y="2627"/>
                  </a:cubicBezTo>
                  <a:cubicBezTo>
                    <a:pt x="16816" y="2736"/>
                    <a:pt x="16867" y="3007"/>
                    <a:pt x="16816" y="3170"/>
                  </a:cubicBezTo>
                  <a:cubicBezTo>
                    <a:pt x="16766" y="3279"/>
                    <a:pt x="16513" y="3333"/>
                    <a:pt x="16463" y="3387"/>
                  </a:cubicBezTo>
                  <a:cubicBezTo>
                    <a:pt x="16412" y="3496"/>
                    <a:pt x="16412" y="3713"/>
                    <a:pt x="16362" y="3767"/>
                  </a:cubicBezTo>
                  <a:cubicBezTo>
                    <a:pt x="16362" y="3930"/>
                    <a:pt x="16311" y="4201"/>
                    <a:pt x="16261" y="4310"/>
                  </a:cubicBezTo>
                  <a:cubicBezTo>
                    <a:pt x="16210" y="4364"/>
                    <a:pt x="16110" y="4473"/>
                    <a:pt x="16059" y="4527"/>
                  </a:cubicBezTo>
                  <a:cubicBezTo>
                    <a:pt x="15958" y="4635"/>
                    <a:pt x="15756" y="4852"/>
                    <a:pt x="15706" y="4961"/>
                  </a:cubicBezTo>
                  <a:cubicBezTo>
                    <a:pt x="15655" y="5015"/>
                    <a:pt x="15605" y="5124"/>
                    <a:pt x="15655" y="5232"/>
                  </a:cubicBezTo>
                  <a:cubicBezTo>
                    <a:pt x="15655" y="5287"/>
                    <a:pt x="15807" y="5341"/>
                    <a:pt x="15857" y="5395"/>
                  </a:cubicBezTo>
                  <a:cubicBezTo>
                    <a:pt x="15857" y="5504"/>
                    <a:pt x="15807" y="5666"/>
                    <a:pt x="15807" y="5721"/>
                  </a:cubicBezTo>
                  <a:cubicBezTo>
                    <a:pt x="15706" y="5992"/>
                    <a:pt x="15302" y="6426"/>
                    <a:pt x="15151" y="6643"/>
                  </a:cubicBezTo>
                  <a:cubicBezTo>
                    <a:pt x="14999" y="6806"/>
                    <a:pt x="14696" y="7023"/>
                    <a:pt x="14596" y="7240"/>
                  </a:cubicBezTo>
                  <a:cubicBezTo>
                    <a:pt x="14596" y="7295"/>
                    <a:pt x="14596" y="7512"/>
                    <a:pt x="14596" y="7620"/>
                  </a:cubicBezTo>
                  <a:cubicBezTo>
                    <a:pt x="14545" y="7675"/>
                    <a:pt x="14545" y="7837"/>
                    <a:pt x="14495" y="7892"/>
                  </a:cubicBezTo>
                  <a:cubicBezTo>
                    <a:pt x="14444" y="7892"/>
                    <a:pt x="14242" y="7892"/>
                    <a:pt x="14192" y="7892"/>
                  </a:cubicBezTo>
                  <a:cubicBezTo>
                    <a:pt x="14141" y="7892"/>
                    <a:pt x="14091" y="7783"/>
                    <a:pt x="14091" y="7729"/>
                  </a:cubicBezTo>
                  <a:cubicBezTo>
                    <a:pt x="14040" y="7729"/>
                    <a:pt x="13939" y="7729"/>
                    <a:pt x="13889" y="7729"/>
                  </a:cubicBezTo>
                  <a:cubicBezTo>
                    <a:pt x="13839" y="7729"/>
                    <a:pt x="13738" y="7892"/>
                    <a:pt x="13687" y="7892"/>
                  </a:cubicBezTo>
                  <a:cubicBezTo>
                    <a:pt x="13637" y="8000"/>
                    <a:pt x="13485" y="8163"/>
                    <a:pt x="13384" y="8217"/>
                  </a:cubicBezTo>
                  <a:cubicBezTo>
                    <a:pt x="13334" y="8217"/>
                    <a:pt x="13283" y="8217"/>
                    <a:pt x="13283" y="8272"/>
                  </a:cubicBezTo>
                  <a:cubicBezTo>
                    <a:pt x="13182" y="8326"/>
                    <a:pt x="13283" y="8651"/>
                    <a:pt x="13283" y="8814"/>
                  </a:cubicBezTo>
                  <a:cubicBezTo>
                    <a:pt x="13283" y="8923"/>
                    <a:pt x="13334" y="9194"/>
                    <a:pt x="13334" y="9303"/>
                  </a:cubicBezTo>
                  <a:cubicBezTo>
                    <a:pt x="13334" y="9465"/>
                    <a:pt x="13334" y="9900"/>
                    <a:pt x="13334" y="10062"/>
                  </a:cubicBezTo>
                  <a:cubicBezTo>
                    <a:pt x="13334" y="10117"/>
                    <a:pt x="13334" y="10225"/>
                    <a:pt x="13384" y="10280"/>
                  </a:cubicBezTo>
                  <a:cubicBezTo>
                    <a:pt x="13435" y="10280"/>
                    <a:pt x="13586" y="10171"/>
                    <a:pt x="13637" y="10117"/>
                  </a:cubicBezTo>
                  <a:cubicBezTo>
                    <a:pt x="13687" y="10117"/>
                    <a:pt x="13738" y="10062"/>
                    <a:pt x="13788" y="10062"/>
                  </a:cubicBezTo>
                  <a:cubicBezTo>
                    <a:pt x="13839" y="10062"/>
                    <a:pt x="13839" y="10280"/>
                    <a:pt x="13939" y="10280"/>
                  </a:cubicBezTo>
                  <a:cubicBezTo>
                    <a:pt x="13990" y="10280"/>
                    <a:pt x="14091" y="10171"/>
                    <a:pt x="14192" y="10117"/>
                  </a:cubicBezTo>
                  <a:cubicBezTo>
                    <a:pt x="14242" y="10117"/>
                    <a:pt x="14343" y="10062"/>
                    <a:pt x="14444" y="10062"/>
                  </a:cubicBezTo>
                  <a:cubicBezTo>
                    <a:pt x="14495" y="10117"/>
                    <a:pt x="14596" y="10280"/>
                    <a:pt x="14696" y="10334"/>
                  </a:cubicBezTo>
                  <a:cubicBezTo>
                    <a:pt x="14747" y="10388"/>
                    <a:pt x="14848" y="10442"/>
                    <a:pt x="14949" y="10442"/>
                  </a:cubicBezTo>
                  <a:cubicBezTo>
                    <a:pt x="14999" y="10497"/>
                    <a:pt x="15151" y="10497"/>
                    <a:pt x="15151" y="10497"/>
                  </a:cubicBezTo>
                  <a:cubicBezTo>
                    <a:pt x="15201" y="10551"/>
                    <a:pt x="15302" y="10605"/>
                    <a:pt x="15302" y="10605"/>
                  </a:cubicBezTo>
                  <a:cubicBezTo>
                    <a:pt x="15302" y="10659"/>
                    <a:pt x="15252" y="10714"/>
                    <a:pt x="15201" y="10768"/>
                  </a:cubicBezTo>
                  <a:cubicBezTo>
                    <a:pt x="15151" y="10822"/>
                    <a:pt x="15050" y="10931"/>
                    <a:pt x="14999" y="10985"/>
                  </a:cubicBezTo>
                  <a:cubicBezTo>
                    <a:pt x="14949" y="11039"/>
                    <a:pt x="14848" y="11148"/>
                    <a:pt x="14848" y="11202"/>
                  </a:cubicBezTo>
                  <a:cubicBezTo>
                    <a:pt x="14797" y="11256"/>
                    <a:pt x="14797" y="11311"/>
                    <a:pt x="14747" y="11311"/>
                  </a:cubicBezTo>
                  <a:cubicBezTo>
                    <a:pt x="14696" y="11365"/>
                    <a:pt x="14646" y="11311"/>
                    <a:pt x="14596" y="11365"/>
                  </a:cubicBezTo>
                  <a:cubicBezTo>
                    <a:pt x="14545" y="11365"/>
                    <a:pt x="14545" y="11474"/>
                    <a:pt x="14545" y="11528"/>
                  </a:cubicBezTo>
                  <a:cubicBezTo>
                    <a:pt x="14545" y="11582"/>
                    <a:pt x="14596" y="11691"/>
                    <a:pt x="14545" y="11745"/>
                  </a:cubicBezTo>
                  <a:cubicBezTo>
                    <a:pt x="14495" y="11799"/>
                    <a:pt x="14343" y="11691"/>
                    <a:pt x="14242" y="11636"/>
                  </a:cubicBezTo>
                  <a:cubicBezTo>
                    <a:pt x="14192" y="11636"/>
                    <a:pt x="14091" y="11419"/>
                    <a:pt x="13990" y="11365"/>
                  </a:cubicBezTo>
                  <a:cubicBezTo>
                    <a:pt x="13939" y="11365"/>
                    <a:pt x="13738" y="11311"/>
                    <a:pt x="13687" y="11365"/>
                  </a:cubicBezTo>
                  <a:cubicBezTo>
                    <a:pt x="13637" y="11419"/>
                    <a:pt x="13637" y="11528"/>
                    <a:pt x="13637" y="11582"/>
                  </a:cubicBezTo>
                  <a:cubicBezTo>
                    <a:pt x="13586" y="11636"/>
                    <a:pt x="13536" y="11799"/>
                    <a:pt x="13586" y="11853"/>
                  </a:cubicBezTo>
                  <a:cubicBezTo>
                    <a:pt x="13586" y="11908"/>
                    <a:pt x="13738" y="11962"/>
                    <a:pt x="13839" y="12016"/>
                  </a:cubicBezTo>
                  <a:cubicBezTo>
                    <a:pt x="13839" y="12016"/>
                    <a:pt x="13889" y="12125"/>
                    <a:pt x="13889" y="12179"/>
                  </a:cubicBezTo>
                  <a:cubicBezTo>
                    <a:pt x="13939" y="12288"/>
                    <a:pt x="13939" y="12450"/>
                    <a:pt x="13990" y="12505"/>
                  </a:cubicBezTo>
                  <a:cubicBezTo>
                    <a:pt x="14091" y="12505"/>
                    <a:pt x="14242" y="12559"/>
                    <a:pt x="14293" y="12505"/>
                  </a:cubicBezTo>
                  <a:cubicBezTo>
                    <a:pt x="14394" y="12505"/>
                    <a:pt x="14545" y="12396"/>
                    <a:pt x="14596" y="12342"/>
                  </a:cubicBezTo>
                  <a:cubicBezTo>
                    <a:pt x="14646" y="12288"/>
                    <a:pt x="14747" y="12125"/>
                    <a:pt x="14797" y="12071"/>
                  </a:cubicBezTo>
                  <a:cubicBezTo>
                    <a:pt x="14848" y="11962"/>
                    <a:pt x="14999" y="11799"/>
                    <a:pt x="15100" y="11799"/>
                  </a:cubicBezTo>
                  <a:cubicBezTo>
                    <a:pt x="15151" y="11745"/>
                    <a:pt x="15151" y="11799"/>
                    <a:pt x="15201" y="11853"/>
                  </a:cubicBezTo>
                  <a:cubicBezTo>
                    <a:pt x="15252" y="11853"/>
                    <a:pt x="15353" y="11962"/>
                    <a:pt x="15403" y="12016"/>
                  </a:cubicBezTo>
                  <a:cubicBezTo>
                    <a:pt x="15504" y="12125"/>
                    <a:pt x="15655" y="12288"/>
                    <a:pt x="15756" y="12396"/>
                  </a:cubicBezTo>
                  <a:cubicBezTo>
                    <a:pt x="15857" y="12450"/>
                    <a:pt x="16009" y="12505"/>
                    <a:pt x="16110" y="12559"/>
                  </a:cubicBezTo>
                  <a:cubicBezTo>
                    <a:pt x="16210" y="12613"/>
                    <a:pt x="16412" y="12613"/>
                    <a:pt x="16463" y="12667"/>
                  </a:cubicBezTo>
                  <a:cubicBezTo>
                    <a:pt x="16513" y="12722"/>
                    <a:pt x="16513" y="12939"/>
                    <a:pt x="16513" y="12993"/>
                  </a:cubicBezTo>
                  <a:cubicBezTo>
                    <a:pt x="16513" y="13156"/>
                    <a:pt x="16614" y="13427"/>
                    <a:pt x="16665" y="13590"/>
                  </a:cubicBezTo>
                  <a:cubicBezTo>
                    <a:pt x="16665" y="13699"/>
                    <a:pt x="16715" y="13916"/>
                    <a:pt x="16715" y="14024"/>
                  </a:cubicBezTo>
                  <a:cubicBezTo>
                    <a:pt x="16715" y="14079"/>
                    <a:pt x="16665" y="14187"/>
                    <a:pt x="16665" y="14241"/>
                  </a:cubicBezTo>
                  <a:cubicBezTo>
                    <a:pt x="16766" y="14296"/>
                    <a:pt x="16967" y="14133"/>
                    <a:pt x="17018" y="14133"/>
                  </a:cubicBezTo>
                  <a:cubicBezTo>
                    <a:pt x="17119" y="14079"/>
                    <a:pt x="17220" y="13970"/>
                    <a:pt x="17270" y="13861"/>
                  </a:cubicBezTo>
                  <a:cubicBezTo>
                    <a:pt x="17371" y="13807"/>
                    <a:pt x="17573" y="13536"/>
                    <a:pt x="17523" y="13482"/>
                  </a:cubicBezTo>
                  <a:cubicBezTo>
                    <a:pt x="17523" y="13373"/>
                    <a:pt x="17724" y="13156"/>
                    <a:pt x="17775" y="13102"/>
                  </a:cubicBezTo>
                  <a:cubicBezTo>
                    <a:pt x="17876" y="12993"/>
                    <a:pt x="17977" y="12830"/>
                    <a:pt x="18078" y="12830"/>
                  </a:cubicBezTo>
                  <a:cubicBezTo>
                    <a:pt x="18128" y="12776"/>
                    <a:pt x="18280" y="12722"/>
                    <a:pt x="18381" y="12722"/>
                  </a:cubicBezTo>
                  <a:cubicBezTo>
                    <a:pt x="18481" y="12667"/>
                    <a:pt x="18784" y="12722"/>
                    <a:pt x="18885" y="12667"/>
                  </a:cubicBezTo>
                  <a:cubicBezTo>
                    <a:pt x="18986" y="12613"/>
                    <a:pt x="19087" y="12505"/>
                    <a:pt x="19188" y="12450"/>
                  </a:cubicBezTo>
                  <a:cubicBezTo>
                    <a:pt x="19289" y="12396"/>
                    <a:pt x="19440" y="12179"/>
                    <a:pt x="19491" y="12071"/>
                  </a:cubicBezTo>
                  <a:cubicBezTo>
                    <a:pt x="19592" y="11962"/>
                    <a:pt x="19642" y="11799"/>
                    <a:pt x="19693" y="11691"/>
                  </a:cubicBezTo>
                  <a:cubicBezTo>
                    <a:pt x="19794" y="11636"/>
                    <a:pt x="19945" y="11582"/>
                    <a:pt x="19996" y="11528"/>
                  </a:cubicBezTo>
                  <a:cubicBezTo>
                    <a:pt x="20046" y="11528"/>
                    <a:pt x="20197" y="11419"/>
                    <a:pt x="20248" y="11419"/>
                  </a:cubicBezTo>
                  <a:cubicBezTo>
                    <a:pt x="20298" y="11365"/>
                    <a:pt x="20399" y="11148"/>
                    <a:pt x="20500" y="11148"/>
                  </a:cubicBezTo>
                  <a:cubicBezTo>
                    <a:pt x="20601" y="11148"/>
                    <a:pt x="20702" y="11311"/>
                    <a:pt x="20803" y="11311"/>
                  </a:cubicBezTo>
                  <a:cubicBezTo>
                    <a:pt x="20954" y="11311"/>
                    <a:pt x="21358" y="11039"/>
                    <a:pt x="21358" y="11039"/>
                  </a:cubicBezTo>
                  <a:cubicBezTo>
                    <a:pt x="21358" y="11039"/>
                    <a:pt x="21409" y="11311"/>
                    <a:pt x="21459" y="11365"/>
                  </a:cubicBezTo>
                  <a:cubicBezTo>
                    <a:pt x="21459" y="11528"/>
                    <a:pt x="21459" y="11799"/>
                    <a:pt x="21510" y="11962"/>
                  </a:cubicBezTo>
                  <a:close/>
                  <a:moveTo>
                    <a:pt x="14646" y="5666"/>
                  </a:moveTo>
                  <a:cubicBezTo>
                    <a:pt x="14696" y="5558"/>
                    <a:pt x="14848" y="5341"/>
                    <a:pt x="14848" y="5232"/>
                  </a:cubicBezTo>
                  <a:cubicBezTo>
                    <a:pt x="14848" y="5178"/>
                    <a:pt x="14797" y="5070"/>
                    <a:pt x="14797" y="5070"/>
                  </a:cubicBezTo>
                  <a:cubicBezTo>
                    <a:pt x="14747" y="5015"/>
                    <a:pt x="14545" y="4852"/>
                    <a:pt x="14545" y="4798"/>
                  </a:cubicBezTo>
                  <a:cubicBezTo>
                    <a:pt x="14495" y="4690"/>
                    <a:pt x="14394" y="4527"/>
                    <a:pt x="14343" y="4527"/>
                  </a:cubicBezTo>
                  <a:cubicBezTo>
                    <a:pt x="14293" y="4527"/>
                    <a:pt x="14242" y="4581"/>
                    <a:pt x="14192" y="4635"/>
                  </a:cubicBezTo>
                  <a:cubicBezTo>
                    <a:pt x="14192" y="4635"/>
                    <a:pt x="14242" y="4690"/>
                    <a:pt x="14242" y="4744"/>
                  </a:cubicBezTo>
                  <a:cubicBezTo>
                    <a:pt x="14242" y="4852"/>
                    <a:pt x="14141" y="5015"/>
                    <a:pt x="14091" y="5070"/>
                  </a:cubicBezTo>
                  <a:cubicBezTo>
                    <a:pt x="13990" y="5178"/>
                    <a:pt x="13738" y="5341"/>
                    <a:pt x="13788" y="5504"/>
                  </a:cubicBezTo>
                  <a:cubicBezTo>
                    <a:pt x="13788" y="5612"/>
                    <a:pt x="14040" y="5666"/>
                    <a:pt x="14141" y="5721"/>
                  </a:cubicBezTo>
                  <a:cubicBezTo>
                    <a:pt x="14192" y="5721"/>
                    <a:pt x="14242" y="5884"/>
                    <a:pt x="14293" y="5938"/>
                  </a:cubicBezTo>
                  <a:cubicBezTo>
                    <a:pt x="14343" y="5938"/>
                    <a:pt x="14444" y="5992"/>
                    <a:pt x="14495" y="5938"/>
                  </a:cubicBezTo>
                  <a:cubicBezTo>
                    <a:pt x="14545" y="5938"/>
                    <a:pt x="14596" y="5721"/>
                    <a:pt x="14646" y="5666"/>
                  </a:cubicBezTo>
                  <a:close/>
                  <a:moveTo>
                    <a:pt x="13738" y="5992"/>
                  </a:moveTo>
                  <a:cubicBezTo>
                    <a:pt x="13788" y="5938"/>
                    <a:pt x="13939" y="5829"/>
                    <a:pt x="13939" y="5721"/>
                  </a:cubicBezTo>
                  <a:cubicBezTo>
                    <a:pt x="13889" y="5666"/>
                    <a:pt x="13788" y="5666"/>
                    <a:pt x="13738" y="5612"/>
                  </a:cubicBezTo>
                  <a:cubicBezTo>
                    <a:pt x="13687" y="5612"/>
                    <a:pt x="13536" y="5558"/>
                    <a:pt x="13536" y="5612"/>
                  </a:cubicBezTo>
                  <a:cubicBezTo>
                    <a:pt x="13435" y="5666"/>
                    <a:pt x="13435" y="5884"/>
                    <a:pt x="13485" y="5938"/>
                  </a:cubicBezTo>
                  <a:cubicBezTo>
                    <a:pt x="13485" y="5992"/>
                    <a:pt x="13536" y="6101"/>
                    <a:pt x="13586" y="6101"/>
                  </a:cubicBezTo>
                  <a:cubicBezTo>
                    <a:pt x="13637" y="6101"/>
                    <a:pt x="13687" y="6046"/>
                    <a:pt x="13738" y="5992"/>
                  </a:cubicBezTo>
                  <a:close/>
                  <a:moveTo>
                    <a:pt x="13081" y="5612"/>
                  </a:moveTo>
                  <a:cubicBezTo>
                    <a:pt x="13081" y="5504"/>
                    <a:pt x="13081" y="5341"/>
                    <a:pt x="13031" y="5341"/>
                  </a:cubicBezTo>
                  <a:cubicBezTo>
                    <a:pt x="13031" y="5287"/>
                    <a:pt x="12829" y="5341"/>
                    <a:pt x="12779" y="5341"/>
                  </a:cubicBezTo>
                  <a:cubicBezTo>
                    <a:pt x="12728" y="5395"/>
                    <a:pt x="12627" y="5558"/>
                    <a:pt x="12627" y="5612"/>
                  </a:cubicBezTo>
                  <a:cubicBezTo>
                    <a:pt x="12627" y="5666"/>
                    <a:pt x="12627" y="5829"/>
                    <a:pt x="12678" y="5884"/>
                  </a:cubicBezTo>
                  <a:cubicBezTo>
                    <a:pt x="12728" y="5938"/>
                    <a:pt x="12779" y="6046"/>
                    <a:pt x="12880" y="6046"/>
                  </a:cubicBezTo>
                  <a:cubicBezTo>
                    <a:pt x="12930" y="5992"/>
                    <a:pt x="12981" y="5938"/>
                    <a:pt x="13031" y="5884"/>
                  </a:cubicBezTo>
                  <a:cubicBezTo>
                    <a:pt x="13031" y="5829"/>
                    <a:pt x="13081" y="5666"/>
                    <a:pt x="13081" y="561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4999" name="Google Shape;4999;g21c91014dda_0_4965"/>
            <p:cNvSpPr/>
            <p:nvPr/>
          </p:nvSpPr>
          <p:spPr>
            <a:xfrm>
              <a:off x="244240" y="3084669"/>
              <a:ext cx="2838456" cy="2646771"/>
            </a:xfrm>
            <a:custGeom>
              <a:avLst/>
              <a:gdLst/>
              <a:ahLst/>
              <a:cxnLst/>
              <a:rect l="l" t="t" r="r" b="b"/>
              <a:pathLst>
                <a:path w="21532" h="21568" extrusionOk="0">
                  <a:moveTo>
                    <a:pt x="21510" y="11962"/>
                  </a:moveTo>
                  <a:cubicBezTo>
                    <a:pt x="21510" y="12071"/>
                    <a:pt x="21560" y="12288"/>
                    <a:pt x="21510" y="12450"/>
                  </a:cubicBezTo>
                  <a:cubicBezTo>
                    <a:pt x="21510" y="12505"/>
                    <a:pt x="21409" y="12667"/>
                    <a:pt x="21358" y="12722"/>
                  </a:cubicBezTo>
                  <a:cubicBezTo>
                    <a:pt x="21257" y="12830"/>
                    <a:pt x="21106" y="12939"/>
                    <a:pt x="21106" y="13102"/>
                  </a:cubicBezTo>
                  <a:cubicBezTo>
                    <a:pt x="21055" y="13210"/>
                    <a:pt x="21156" y="13482"/>
                    <a:pt x="21106" y="13536"/>
                  </a:cubicBezTo>
                  <a:cubicBezTo>
                    <a:pt x="21106" y="13644"/>
                    <a:pt x="21156" y="13861"/>
                    <a:pt x="21106" y="13970"/>
                  </a:cubicBezTo>
                  <a:cubicBezTo>
                    <a:pt x="21106" y="14024"/>
                    <a:pt x="20954" y="14133"/>
                    <a:pt x="20904" y="14133"/>
                  </a:cubicBezTo>
                  <a:cubicBezTo>
                    <a:pt x="20853" y="14187"/>
                    <a:pt x="20702" y="14187"/>
                    <a:pt x="20601" y="14187"/>
                  </a:cubicBezTo>
                  <a:cubicBezTo>
                    <a:pt x="20601" y="14241"/>
                    <a:pt x="20551" y="14296"/>
                    <a:pt x="20500" y="14350"/>
                  </a:cubicBezTo>
                  <a:cubicBezTo>
                    <a:pt x="20500" y="14404"/>
                    <a:pt x="20500" y="14567"/>
                    <a:pt x="20551" y="14621"/>
                  </a:cubicBezTo>
                  <a:cubicBezTo>
                    <a:pt x="20551" y="14730"/>
                    <a:pt x="20652" y="14838"/>
                    <a:pt x="20702" y="14947"/>
                  </a:cubicBezTo>
                  <a:cubicBezTo>
                    <a:pt x="20702" y="15001"/>
                    <a:pt x="20753" y="15164"/>
                    <a:pt x="20702" y="15218"/>
                  </a:cubicBezTo>
                  <a:cubicBezTo>
                    <a:pt x="20702" y="15273"/>
                    <a:pt x="20601" y="15435"/>
                    <a:pt x="20601" y="15490"/>
                  </a:cubicBezTo>
                  <a:cubicBezTo>
                    <a:pt x="20551" y="15652"/>
                    <a:pt x="20500" y="15978"/>
                    <a:pt x="20601" y="16141"/>
                  </a:cubicBezTo>
                  <a:cubicBezTo>
                    <a:pt x="20601" y="16249"/>
                    <a:pt x="20803" y="16304"/>
                    <a:pt x="20853" y="16412"/>
                  </a:cubicBezTo>
                  <a:cubicBezTo>
                    <a:pt x="20904" y="16466"/>
                    <a:pt x="20853" y="16575"/>
                    <a:pt x="20853" y="16629"/>
                  </a:cubicBezTo>
                  <a:cubicBezTo>
                    <a:pt x="20853" y="16792"/>
                    <a:pt x="20954" y="17063"/>
                    <a:pt x="20954" y="17226"/>
                  </a:cubicBezTo>
                  <a:cubicBezTo>
                    <a:pt x="20954" y="17281"/>
                    <a:pt x="20853" y="17443"/>
                    <a:pt x="20853" y="17443"/>
                  </a:cubicBezTo>
                  <a:cubicBezTo>
                    <a:pt x="20853" y="17443"/>
                    <a:pt x="20601" y="17660"/>
                    <a:pt x="20500" y="17715"/>
                  </a:cubicBezTo>
                  <a:cubicBezTo>
                    <a:pt x="20450" y="17769"/>
                    <a:pt x="20298" y="17878"/>
                    <a:pt x="20298" y="17932"/>
                  </a:cubicBezTo>
                  <a:cubicBezTo>
                    <a:pt x="20298" y="18040"/>
                    <a:pt x="20450" y="18257"/>
                    <a:pt x="20450" y="18366"/>
                  </a:cubicBezTo>
                  <a:cubicBezTo>
                    <a:pt x="20450" y="18420"/>
                    <a:pt x="20349" y="18583"/>
                    <a:pt x="20298" y="18637"/>
                  </a:cubicBezTo>
                  <a:cubicBezTo>
                    <a:pt x="20298" y="18746"/>
                    <a:pt x="20197" y="18909"/>
                    <a:pt x="20147" y="18963"/>
                  </a:cubicBezTo>
                  <a:cubicBezTo>
                    <a:pt x="20096" y="19126"/>
                    <a:pt x="19945" y="19343"/>
                    <a:pt x="19844" y="19451"/>
                  </a:cubicBezTo>
                  <a:cubicBezTo>
                    <a:pt x="19743" y="19560"/>
                    <a:pt x="19541" y="19777"/>
                    <a:pt x="19440" y="19886"/>
                  </a:cubicBezTo>
                  <a:cubicBezTo>
                    <a:pt x="19339" y="19994"/>
                    <a:pt x="19087" y="20265"/>
                    <a:pt x="18986" y="20374"/>
                  </a:cubicBezTo>
                  <a:cubicBezTo>
                    <a:pt x="18835" y="20483"/>
                    <a:pt x="18633" y="20645"/>
                    <a:pt x="18481" y="20754"/>
                  </a:cubicBezTo>
                  <a:cubicBezTo>
                    <a:pt x="18381" y="20862"/>
                    <a:pt x="18078" y="21025"/>
                    <a:pt x="17926" y="21134"/>
                  </a:cubicBezTo>
                  <a:cubicBezTo>
                    <a:pt x="17825" y="21242"/>
                    <a:pt x="17573" y="21405"/>
                    <a:pt x="17472" y="21514"/>
                  </a:cubicBezTo>
                  <a:cubicBezTo>
                    <a:pt x="17422" y="21514"/>
                    <a:pt x="17422" y="21568"/>
                    <a:pt x="17422" y="21568"/>
                  </a:cubicBezTo>
                  <a:cubicBezTo>
                    <a:pt x="17220" y="21514"/>
                    <a:pt x="17220" y="21188"/>
                    <a:pt x="17169" y="20971"/>
                  </a:cubicBezTo>
                  <a:cubicBezTo>
                    <a:pt x="17169" y="20917"/>
                    <a:pt x="17169" y="20808"/>
                    <a:pt x="17169" y="20754"/>
                  </a:cubicBezTo>
                  <a:cubicBezTo>
                    <a:pt x="17119" y="20591"/>
                    <a:pt x="17119" y="20428"/>
                    <a:pt x="17068" y="20265"/>
                  </a:cubicBezTo>
                  <a:cubicBezTo>
                    <a:pt x="17018" y="20157"/>
                    <a:pt x="16917" y="19994"/>
                    <a:pt x="16816" y="19886"/>
                  </a:cubicBezTo>
                  <a:cubicBezTo>
                    <a:pt x="16766" y="19831"/>
                    <a:pt x="16715" y="19669"/>
                    <a:pt x="16665" y="19614"/>
                  </a:cubicBezTo>
                  <a:cubicBezTo>
                    <a:pt x="16614" y="19560"/>
                    <a:pt x="16513" y="19560"/>
                    <a:pt x="16513" y="19506"/>
                  </a:cubicBezTo>
                  <a:cubicBezTo>
                    <a:pt x="16412" y="19451"/>
                    <a:pt x="16412" y="19289"/>
                    <a:pt x="16362" y="19234"/>
                  </a:cubicBezTo>
                  <a:cubicBezTo>
                    <a:pt x="16362" y="19126"/>
                    <a:pt x="16311" y="19017"/>
                    <a:pt x="16261" y="18963"/>
                  </a:cubicBezTo>
                  <a:cubicBezTo>
                    <a:pt x="16261" y="18854"/>
                    <a:pt x="16261" y="18746"/>
                    <a:pt x="16261" y="18637"/>
                  </a:cubicBezTo>
                  <a:cubicBezTo>
                    <a:pt x="16261" y="18583"/>
                    <a:pt x="16311" y="18529"/>
                    <a:pt x="16261" y="18475"/>
                  </a:cubicBezTo>
                  <a:cubicBezTo>
                    <a:pt x="16261" y="18366"/>
                    <a:pt x="16210" y="18257"/>
                    <a:pt x="16210" y="18203"/>
                  </a:cubicBezTo>
                  <a:cubicBezTo>
                    <a:pt x="16160" y="18095"/>
                    <a:pt x="16110" y="17986"/>
                    <a:pt x="16059" y="17878"/>
                  </a:cubicBezTo>
                  <a:cubicBezTo>
                    <a:pt x="16059" y="17823"/>
                    <a:pt x="16009" y="17715"/>
                    <a:pt x="15958" y="17660"/>
                  </a:cubicBezTo>
                  <a:cubicBezTo>
                    <a:pt x="15908" y="17606"/>
                    <a:pt x="15857" y="17552"/>
                    <a:pt x="15807" y="17498"/>
                  </a:cubicBezTo>
                  <a:cubicBezTo>
                    <a:pt x="15756" y="17389"/>
                    <a:pt x="15756" y="17281"/>
                    <a:pt x="15706" y="17172"/>
                  </a:cubicBezTo>
                  <a:cubicBezTo>
                    <a:pt x="15655" y="17063"/>
                    <a:pt x="15554" y="16955"/>
                    <a:pt x="15453" y="16901"/>
                  </a:cubicBezTo>
                  <a:cubicBezTo>
                    <a:pt x="15403" y="16792"/>
                    <a:pt x="15302" y="16792"/>
                    <a:pt x="15252" y="16738"/>
                  </a:cubicBezTo>
                  <a:cubicBezTo>
                    <a:pt x="15201" y="16684"/>
                    <a:pt x="15201" y="16575"/>
                    <a:pt x="15201" y="16575"/>
                  </a:cubicBezTo>
                  <a:cubicBezTo>
                    <a:pt x="15151" y="16466"/>
                    <a:pt x="15100" y="16358"/>
                    <a:pt x="15100" y="16249"/>
                  </a:cubicBezTo>
                  <a:cubicBezTo>
                    <a:pt x="15050" y="16195"/>
                    <a:pt x="15050" y="16141"/>
                    <a:pt x="15050" y="16087"/>
                  </a:cubicBezTo>
                  <a:cubicBezTo>
                    <a:pt x="14999" y="15978"/>
                    <a:pt x="14898" y="15924"/>
                    <a:pt x="14848" y="15924"/>
                  </a:cubicBezTo>
                  <a:cubicBezTo>
                    <a:pt x="14848" y="15870"/>
                    <a:pt x="14747" y="15761"/>
                    <a:pt x="14696" y="15707"/>
                  </a:cubicBezTo>
                  <a:cubicBezTo>
                    <a:pt x="14696" y="15652"/>
                    <a:pt x="14646" y="15598"/>
                    <a:pt x="14596" y="15544"/>
                  </a:cubicBezTo>
                  <a:cubicBezTo>
                    <a:pt x="14545" y="15381"/>
                    <a:pt x="14495" y="14947"/>
                    <a:pt x="14343" y="14838"/>
                  </a:cubicBezTo>
                  <a:cubicBezTo>
                    <a:pt x="14141" y="14676"/>
                    <a:pt x="13283" y="14730"/>
                    <a:pt x="13283" y="14730"/>
                  </a:cubicBezTo>
                  <a:cubicBezTo>
                    <a:pt x="13283" y="14730"/>
                    <a:pt x="11214" y="14187"/>
                    <a:pt x="10508" y="14133"/>
                  </a:cubicBezTo>
                  <a:cubicBezTo>
                    <a:pt x="9801" y="14024"/>
                    <a:pt x="8388" y="14133"/>
                    <a:pt x="7732" y="14241"/>
                  </a:cubicBezTo>
                  <a:cubicBezTo>
                    <a:pt x="6924" y="14404"/>
                    <a:pt x="5410" y="15001"/>
                    <a:pt x="4653" y="15435"/>
                  </a:cubicBezTo>
                  <a:cubicBezTo>
                    <a:pt x="4300" y="15652"/>
                    <a:pt x="3240" y="16684"/>
                    <a:pt x="3240" y="16684"/>
                  </a:cubicBezTo>
                  <a:cubicBezTo>
                    <a:pt x="3240" y="16684"/>
                    <a:pt x="2786" y="16521"/>
                    <a:pt x="2635" y="16412"/>
                  </a:cubicBezTo>
                  <a:cubicBezTo>
                    <a:pt x="2534" y="16358"/>
                    <a:pt x="2332" y="16249"/>
                    <a:pt x="2231" y="16195"/>
                  </a:cubicBezTo>
                  <a:cubicBezTo>
                    <a:pt x="2130" y="16141"/>
                    <a:pt x="1928" y="15978"/>
                    <a:pt x="1827" y="16032"/>
                  </a:cubicBezTo>
                  <a:cubicBezTo>
                    <a:pt x="1777" y="16087"/>
                    <a:pt x="1726" y="16304"/>
                    <a:pt x="1726" y="16412"/>
                  </a:cubicBezTo>
                  <a:cubicBezTo>
                    <a:pt x="1777" y="16466"/>
                    <a:pt x="1878" y="16466"/>
                    <a:pt x="1928" y="16521"/>
                  </a:cubicBezTo>
                  <a:cubicBezTo>
                    <a:pt x="2029" y="16521"/>
                    <a:pt x="2231" y="16575"/>
                    <a:pt x="2231" y="16629"/>
                  </a:cubicBezTo>
                  <a:cubicBezTo>
                    <a:pt x="2281" y="16738"/>
                    <a:pt x="2181" y="16901"/>
                    <a:pt x="2231" y="16955"/>
                  </a:cubicBezTo>
                  <a:cubicBezTo>
                    <a:pt x="2281" y="16955"/>
                    <a:pt x="2382" y="17009"/>
                    <a:pt x="2483" y="17009"/>
                  </a:cubicBezTo>
                  <a:cubicBezTo>
                    <a:pt x="2584" y="17063"/>
                    <a:pt x="2938" y="17335"/>
                    <a:pt x="2938" y="17335"/>
                  </a:cubicBezTo>
                  <a:cubicBezTo>
                    <a:pt x="2433" y="18420"/>
                    <a:pt x="2433" y="18420"/>
                    <a:pt x="2433" y="18420"/>
                  </a:cubicBezTo>
                  <a:cubicBezTo>
                    <a:pt x="2433" y="18420"/>
                    <a:pt x="2382" y="18366"/>
                    <a:pt x="2382" y="18366"/>
                  </a:cubicBezTo>
                  <a:cubicBezTo>
                    <a:pt x="2281" y="18312"/>
                    <a:pt x="2080" y="18203"/>
                    <a:pt x="1979" y="18149"/>
                  </a:cubicBezTo>
                  <a:cubicBezTo>
                    <a:pt x="1878" y="18040"/>
                    <a:pt x="1676" y="17932"/>
                    <a:pt x="1575" y="17878"/>
                  </a:cubicBezTo>
                  <a:cubicBezTo>
                    <a:pt x="1524" y="17823"/>
                    <a:pt x="1323" y="17660"/>
                    <a:pt x="1272" y="17606"/>
                  </a:cubicBezTo>
                  <a:cubicBezTo>
                    <a:pt x="1222" y="17606"/>
                    <a:pt x="1171" y="17606"/>
                    <a:pt x="1171" y="17606"/>
                  </a:cubicBezTo>
                  <a:cubicBezTo>
                    <a:pt x="1171" y="17606"/>
                    <a:pt x="1323" y="17281"/>
                    <a:pt x="1373" y="17226"/>
                  </a:cubicBezTo>
                  <a:cubicBezTo>
                    <a:pt x="1424" y="17118"/>
                    <a:pt x="1575" y="16955"/>
                    <a:pt x="1575" y="16846"/>
                  </a:cubicBezTo>
                  <a:cubicBezTo>
                    <a:pt x="1575" y="16792"/>
                    <a:pt x="1575" y="16575"/>
                    <a:pt x="1575" y="16521"/>
                  </a:cubicBezTo>
                  <a:cubicBezTo>
                    <a:pt x="1575" y="16412"/>
                    <a:pt x="1524" y="16249"/>
                    <a:pt x="1474" y="16195"/>
                  </a:cubicBezTo>
                  <a:cubicBezTo>
                    <a:pt x="1373" y="16032"/>
                    <a:pt x="1070" y="15761"/>
                    <a:pt x="969" y="15598"/>
                  </a:cubicBezTo>
                  <a:cubicBezTo>
                    <a:pt x="818" y="15490"/>
                    <a:pt x="515" y="15273"/>
                    <a:pt x="414" y="15164"/>
                  </a:cubicBezTo>
                  <a:cubicBezTo>
                    <a:pt x="313" y="15110"/>
                    <a:pt x="10" y="15001"/>
                    <a:pt x="10" y="14893"/>
                  </a:cubicBezTo>
                  <a:cubicBezTo>
                    <a:pt x="-40" y="14838"/>
                    <a:pt x="111" y="14676"/>
                    <a:pt x="162" y="14621"/>
                  </a:cubicBezTo>
                  <a:cubicBezTo>
                    <a:pt x="212" y="14513"/>
                    <a:pt x="212" y="14296"/>
                    <a:pt x="212" y="14241"/>
                  </a:cubicBezTo>
                  <a:cubicBezTo>
                    <a:pt x="263" y="14024"/>
                    <a:pt x="162" y="13699"/>
                    <a:pt x="212" y="13590"/>
                  </a:cubicBezTo>
                  <a:cubicBezTo>
                    <a:pt x="212" y="13482"/>
                    <a:pt x="364" y="13264"/>
                    <a:pt x="414" y="13156"/>
                  </a:cubicBezTo>
                  <a:cubicBezTo>
                    <a:pt x="465" y="13047"/>
                    <a:pt x="616" y="12830"/>
                    <a:pt x="717" y="12667"/>
                  </a:cubicBezTo>
                  <a:cubicBezTo>
                    <a:pt x="767" y="12613"/>
                    <a:pt x="868" y="12396"/>
                    <a:pt x="969" y="12288"/>
                  </a:cubicBezTo>
                  <a:cubicBezTo>
                    <a:pt x="1020" y="12233"/>
                    <a:pt x="1121" y="12125"/>
                    <a:pt x="1171" y="12016"/>
                  </a:cubicBezTo>
                  <a:cubicBezTo>
                    <a:pt x="1222" y="11962"/>
                    <a:pt x="1424" y="11853"/>
                    <a:pt x="1474" y="11745"/>
                  </a:cubicBezTo>
                  <a:cubicBezTo>
                    <a:pt x="1524" y="11636"/>
                    <a:pt x="1424" y="11365"/>
                    <a:pt x="1373" y="11256"/>
                  </a:cubicBezTo>
                  <a:cubicBezTo>
                    <a:pt x="1323" y="11202"/>
                    <a:pt x="1272" y="11039"/>
                    <a:pt x="1222" y="10985"/>
                  </a:cubicBezTo>
                  <a:cubicBezTo>
                    <a:pt x="1070" y="10877"/>
                    <a:pt x="717" y="10659"/>
                    <a:pt x="717" y="10442"/>
                  </a:cubicBezTo>
                  <a:cubicBezTo>
                    <a:pt x="717" y="10334"/>
                    <a:pt x="868" y="10225"/>
                    <a:pt x="969" y="10117"/>
                  </a:cubicBezTo>
                  <a:cubicBezTo>
                    <a:pt x="1020" y="10008"/>
                    <a:pt x="1222" y="9845"/>
                    <a:pt x="1323" y="9737"/>
                  </a:cubicBezTo>
                  <a:cubicBezTo>
                    <a:pt x="1575" y="9520"/>
                    <a:pt x="1928" y="9140"/>
                    <a:pt x="2181" y="8923"/>
                  </a:cubicBezTo>
                  <a:cubicBezTo>
                    <a:pt x="2433" y="8651"/>
                    <a:pt x="2938" y="8163"/>
                    <a:pt x="3190" y="7892"/>
                  </a:cubicBezTo>
                  <a:cubicBezTo>
                    <a:pt x="3291" y="7783"/>
                    <a:pt x="3442" y="7620"/>
                    <a:pt x="3543" y="7512"/>
                  </a:cubicBezTo>
                  <a:cubicBezTo>
                    <a:pt x="3644" y="7403"/>
                    <a:pt x="3796" y="7240"/>
                    <a:pt x="3896" y="7132"/>
                  </a:cubicBezTo>
                  <a:cubicBezTo>
                    <a:pt x="3997" y="7078"/>
                    <a:pt x="4250" y="7023"/>
                    <a:pt x="4300" y="6969"/>
                  </a:cubicBezTo>
                  <a:cubicBezTo>
                    <a:pt x="4553" y="6860"/>
                    <a:pt x="4956" y="6535"/>
                    <a:pt x="5158" y="6372"/>
                  </a:cubicBezTo>
                  <a:cubicBezTo>
                    <a:pt x="5310" y="6263"/>
                    <a:pt x="5663" y="5992"/>
                    <a:pt x="5764" y="5775"/>
                  </a:cubicBezTo>
                  <a:cubicBezTo>
                    <a:pt x="5814" y="5721"/>
                    <a:pt x="5764" y="5612"/>
                    <a:pt x="5814" y="5558"/>
                  </a:cubicBezTo>
                  <a:cubicBezTo>
                    <a:pt x="5814" y="5504"/>
                    <a:pt x="5915" y="5449"/>
                    <a:pt x="5966" y="5449"/>
                  </a:cubicBezTo>
                  <a:cubicBezTo>
                    <a:pt x="6067" y="5395"/>
                    <a:pt x="6268" y="5395"/>
                    <a:pt x="6369" y="5341"/>
                  </a:cubicBezTo>
                  <a:cubicBezTo>
                    <a:pt x="6420" y="5341"/>
                    <a:pt x="6571" y="5232"/>
                    <a:pt x="6672" y="5178"/>
                  </a:cubicBezTo>
                  <a:cubicBezTo>
                    <a:pt x="6723" y="5124"/>
                    <a:pt x="6824" y="4961"/>
                    <a:pt x="6874" y="4907"/>
                  </a:cubicBezTo>
                  <a:cubicBezTo>
                    <a:pt x="6975" y="4798"/>
                    <a:pt x="7126" y="4635"/>
                    <a:pt x="7126" y="4527"/>
                  </a:cubicBezTo>
                  <a:cubicBezTo>
                    <a:pt x="7126" y="4418"/>
                    <a:pt x="7076" y="4310"/>
                    <a:pt x="7025" y="4255"/>
                  </a:cubicBezTo>
                  <a:cubicBezTo>
                    <a:pt x="6975" y="4201"/>
                    <a:pt x="6824" y="4147"/>
                    <a:pt x="6723" y="4093"/>
                  </a:cubicBezTo>
                  <a:cubicBezTo>
                    <a:pt x="6723" y="4038"/>
                    <a:pt x="6672" y="3984"/>
                    <a:pt x="6622" y="3930"/>
                  </a:cubicBezTo>
                  <a:cubicBezTo>
                    <a:pt x="6622" y="3930"/>
                    <a:pt x="6571" y="3821"/>
                    <a:pt x="6571" y="3767"/>
                  </a:cubicBezTo>
                  <a:cubicBezTo>
                    <a:pt x="6571" y="3713"/>
                    <a:pt x="6723" y="3658"/>
                    <a:pt x="6723" y="3658"/>
                  </a:cubicBezTo>
                  <a:cubicBezTo>
                    <a:pt x="6773" y="3550"/>
                    <a:pt x="6773" y="3279"/>
                    <a:pt x="6773" y="3170"/>
                  </a:cubicBezTo>
                  <a:cubicBezTo>
                    <a:pt x="6773" y="3116"/>
                    <a:pt x="6773" y="3007"/>
                    <a:pt x="6773" y="3007"/>
                  </a:cubicBezTo>
                  <a:cubicBezTo>
                    <a:pt x="6824" y="2899"/>
                    <a:pt x="6924" y="2844"/>
                    <a:pt x="6975" y="2790"/>
                  </a:cubicBezTo>
                  <a:cubicBezTo>
                    <a:pt x="7025" y="2736"/>
                    <a:pt x="7227" y="2464"/>
                    <a:pt x="7227" y="2464"/>
                  </a:cubicBezTo>
                  <a:cubicBezTo>
                    <a:pt x="7227" y="2464"/>
                    <a:pt x="8237" y="2410"/>
                    <a:pt x="8539" y="2302"/>
                  </a:cubicBezTo>
                  <a:cubicBezTo>
                    <a:pt x="8792" y="2193"/>
                    <a:pt x="9145" y="1867"/>
                    <a:pt x="9296" y="1759"/>
                  </a:cubicBezTo>
                  <a:cubicBezTo>
                    <a:pt x="9448" y="1705"/>
                    <a:pt x="9650" y="1542"/>
                    <a:pt x="9751" y="1488"/>
                  </a:cubicBezTo>
                  <a:cubicBezTo>
                    <a:pt x="9953" y="1433"/>
                    <a:pt x="10255" y="1433"/>
                    <a:pt x="10407" y="1325"/>
                  </a:cubicBezTo>
                  <a:cubicBezTo>
                    <a:pt x="10508" y="1271"/>
                    <a:pt x="10609" y="999"/>
                    <a:pt x="10710" y="891"/>
                  </a:cubicBezTo>
                  <a:cubicBezTo>
                    <a:pt x="10810" y="782"/>
                    <a:pt x="11113" y="674"/>
                    <a:pt x="11265" y="511"/>
                  </a:cubicBezTo>
                  <a:cubicBezTo>
                    <a:pt x="11366" y="402"/>
                    <a:pt x="11517" y="185"/>
                    <a:pt x="11668" y="77"/>
                  </a:cubicBezTo>
                  <a:cubicBezTo>
                    <a:pt x="11719" y="22"/>
                    <a:pt x="11870" y="-32"/>
                    <a:pt x="11921" y="22"/>
                  </a:cubicBezTo>
                  <a:cubicBezTo>
                    <a:pt x="12072" y="22"/>
                    <a:pt x="12123" y="348"/>
                    <a:pt x="12123" y="456"/>
                  </a:cubicBezTo>
                  <a:cubicBezTo>
                    <a:pt x="12123" y="565"/>
                    <a:pt x="11971" y="728"/>
                    <a:pt x="12022" y="836"/>
                  </a:cubicBezTo>
                  <a:cubicBezTo>
                    <a:pt x="12022" y="891"/>
                    <a:pt x="12224" y="945"/>
                    <a:pt x="12274" y="999"/>
                  </a:cubicBezTo>
                  <a:cubicBezTo>
                    <a:pt x="12375" y="1108"/>
                    <a:pt x="12274" y="1488"/>
                    <a:pt x="12324" y="1650"/>
                  </a:cubicBezTo>
                  <a:cubicBezTo>
                    <a:pt x="12375" y="1705"/>
                    <a:pt x="12476" y="1759"/>
                    <a:pt x="12526" y="1813"/>
                  </a:cubicBezTo>
                  <a:cubicBezTo>
                    <a:pt x="12627" y="1976"/>
                    <a:pt x="12728" y="2464"/>
                    <a:pt x="12728" y="2464"/>
                  </a:cubicBezTo>
                  <a:cubicBezTo>
                    <a:pt x="12728" y="2464"/>
                    <a:pt x="12678" y="3279"/>
                    <a:pt x="12779" y="3441"/>
                  </a:cubicBezTo>
                  <a:cubicBezTo>
                    <a:pt x="12829" y="3496"/>
                    <a:pt x="12930" y="3604"/>
                    <a:pt x="12930" y="3604"/>
                  </a:cubicBezTo>
                  <a:cubicBezTo>
                    <a:pt x="13031" y="3658"/>
                    <a:pt x="13283" y="3767"/>
                    <a:pt x="13283" y="3876"/>
                  </a:cubicBezTo>
                  <a:cubicBezTo>
                    <a:pt x="13283" y="3930"/>
                    <a:pt x="13132" y="3930"/>
                    <a:pt x="13132" y="3984"/>
                  </a:cubicBezTo>
                  <a:cubicBezTo>
                    <a:pt x="13132" y="4093"/>
                    <a:pt x="13435" y="4201"/>
                    <a:pt x="13536" y="4255"/>
                  </a:cubicBezTo>
                  <a:cubicBezTo>
                    <a:pt x="13637" y="4310"/>
                    <a:pt x="13839" y="4418"/>
                    <a:pt x="13939" y="4418"/>
                  </a:cubicBezTo>
                  <a:cubicBezTo>
                    <a:pt x="13939" y="4473"/>
                    <a:pt x="14040" y="4473"/>
                    <a:pt x="14091" y="4473"/>
                  </a:cubicBezTo>
                  <a:cubicBezTo>
                    <a:pt x="14141" y="4473"/>
                    <a:pt x="14242" y="4418"/>
                    <a:pt x="14293" y="4364"/>
                  </a:cubicBezTo>
                  <a:cubicBezTo>
                    <a:pt x="14343" y="4310"/>
                    <a:pt x="14394" y="4147"/>
                    <a:pt x="14495" y="4147"/>
                  </a:cubicBezTo>
                  <a:cubicBezTo>
                    <a:pt x="14545" y="4147"/>
                    <a:pt x="14646" y="4255"/>
                    <a:pt x="14696" y="4310"/>
                  </a:cubicBezTo>
                  <a:cubicBezTo>
                    <a:pt x="14797" y="4310"/>
                    <a:pt x="14949" y="4418"/>
                    <a:pt x="15050" y="4418"/>
                  </a:cubicBezTo>
                  <a:cubicBezTo>
                    <a:pt x="15100" y="4473"/>
                    <a:pt x="15201" y="4473"/>
                    <a:pt x="15252" y="4418"/>
                  </a:cubicBezTo>
                  <a:cubicBezTo>
                    <a:pt x="15302" y="4418"/>
                    <a:pt x="15403" y="4310"/>
                    <a:pt x="15453" y="4255"/>
                  </a:cubicBezTo>
                  <a:cubicBezTo>
                    <a:pt x="15453" y="4201"/>
                    <a:pt x="15504" y="3984"/>
                    <a:pt x="15504" y="3930"/>
                  </a:cubicBezTo>
                  <a:cubicBezTo>
                    <a:pt x="15554" y="3821"/>
                    <a:pt x="15504" y="3658"/>
                    <a:pt x="15504" y="3604"/>
                  </a:cubicBezTo>
                  <a:cubicBezTo>
                    <a:pt x="15554" y="3550"/>
                    <a:pt x="15605" y="3441"/>
                    <a:pt x="15605" y="3387"/>
                  </a:cubicBezTo>
                  <a:cubicBezTo>
                    <a:pt x="15605" y="3333"/>
                    <a:pt x="15504" y="3333"/>
                    <a:pt x="15504" y="3333"/>
                  </a:cubicBezTo>
                  <a:cubicBezTo>
                    <a:pt x="15453" y="3333"/>
                    <a:pt x="15403" y="3333"/>
                    <a:pt x="15353" y="3333"/>
                  </a:cubicBezTo>
                  <a:cubicBezTo>
                    <a:pt x="15353" y="3333"/>
                    <a:pt x="15353" y="3441"/>
                    <a:pt x="15302" y="3496"/>
                  </a:cubicBezTo>
                  <a:cubicBezTo>
                    <a:pt x="15252" y="3496"/>
                    <a:pt x="15151" y="3496"/>
                    <a:pt x="15100" y="3441"/>
                  </a:cubicBezTo>
                  <a:cubicBezTo>
                    <a:pt x="15050" y="3387"/>
                    <a:pt x="15201" y="3170"/>
                    <a:pt x="15252" y="3061"/>
                  </a:cubicBezTo>
                  <a:cubicBezTo>
                    <a:pt x="15252" y="3007"/>
                    <a:pt x="15252" y="2899"/>
                    <a:pt x="15252" y="2899"/>
                  </a:cubicBezTo>
                  <a:cubicBezTo>
                    <a:pt x="15302" y="2736"/>
                    <a:pt x="15403" y="2519"/>
                    <a:pt x="15453" y="2410"/>
                  </a:cubicBezTo>
                  <a:cubicBezTo>
                    <a:pt x="15504" y="2356"/>
                    <a:pt x="15655" y="2302"/>
                    <a:pt x="15655" y="2193"/>
                  </a:cubicBezTo>
                  <a:cubicBezTo>
                    <a:pt x="15706" y="2030"/>
                    <a:pt x="15504" y="1759"/>
                    <a:pt x="15403" y="1759"/>
                  </a:cubicBezTo>
                  <a:cubicBezTo>
                    <a:pt x="15353" y="1705"/>
                    <a:pt x="15201" y="1922"/>
                    <a:pt x="15151" y="1867"/>
                  </a:cubicBezTo>
                  <a:cubicBezTo>
                    <a:pt x="15100" y="1867"/>
                    <a:pt x="15100" y="1813"/>
                    <a:pt x="15100" y="1759"/>
                  </a:cubicBezTo>
                  <a:cubicBezTo>
                    <a:pt x="15151" y="1650"/>
                    <a:pt x="15504" y="1650"/>
                    <a:pt x="15504" y="1542"/>
                  </a:cubicBezTo>
                  <a:cubicBezTo>
                    <a:pt x="15554" y="1433"/>
                    <a:pt x="15403" y="1325"/>
                    <a:pt x="15353" y="1325"/>
                  </a:cubicBezTo>
                  <a:cubicBezTo>
                    <a:pt x="15302" y="1271"/>
                    <a:pt x="15201" y="1325"/>
                    <a:pt x="15151" y="1325"/>
                  </a:cubicBezTo>
                  <a:cubicBezTo>
                    <a:pt x="14999" y="1271"/>
                    <a:pt x="14747" y="891"/>
                    <a:pt x="14747" y="891"/>
                  </a:cubicBezTo>
                  <a:cubicBezTo>
                    <a:pt x="15353" y="348"/>
                    <a:pt x="15353" y="348"/>
                    <a:pt x="15353" y="348"/>
                  </a:cubicBezTo>
                  <a:cubicBezTo>
                    <a:pt x="15353" y="348"/>
                    <a:pt x="15655" y="836"/>
                    <a:pt x="15756" y="999"/>
                  </a:cubicBezTo>
                  <a:cubicBezTo>
                    <a:pt x="15857" y="1108"/>
                    <a:pt x="16059" y="1325"/>
                    <a:pt x="16160" y="1433"/>
                  </a:cubicBezTo>
                  <a:cubicBezTo>
                    <a:pt x="16261" y="1542"/>
                    <a:pt x="16412" y="1705"/>
                    <a:pt x="16513" y="1759"/>
                  </a:cubicBezTo>
                  <a:cubicBezTo>
                    <a:pt x="16564" y="1759"/>
                    <a:pt x="16665" y="1813"/>
                    <a:pt x="16665" y="1813"/>
                  </a:cubicBezTo>
                  <a:cubicBezTo>
                    <a:pt x="16715" y="1922"/>
                    <a:pt x="16665" y="2193"/>
                    <a:pt x="16665" y="2302"/>
                  </a:cubicBezTo>
                  <a:cubicBezTo>
                    <a:pt x="16665" y="2356"/>
                    <a:pt x="16816" y="2519"/>
                    <a:pt x="16816" y="2627"/>
                  </a:cubicBezTo>
                  <a:cubicBezTo>
                    <a:pt x="16816" y="2736"/>
                    <a:pt x="16867" y="3007"/>
                    <a:pt x="16816" y="3170"/>
                  </a:cubicBezTo>
                  <a:cubicBezTo>
                    <a:pt x="16766" y="3279"/>
                    <a:pt x="16513" y="3333"/>
                    <a:pt x="16463" y="3387"/>
                  </a:cubicBezTo>
                  <a:cubicBezTo>
                    <a:pt x="16412" y="3496"/>
                    <a:pt x="16412" y="3713"/>
                    <a:pt x="16362" y="3767"/>
                  </a:cubicBezTo>
                  <a:cubicBezTo>
                    <a:pt x="16362" y="3930"/>
                    <a:pt x="16311" y="4201"/>
                    <a:pt x="16261" y="4310"/>
                  </a:cubicBezTo>
                  <a:cubicBezTo>
                    <a:pt x="16210" y="4364"/>
                    <a:pt x="16110" y="4473"/>
                    <a:pt x="16059" y="4527"/>
                  </a:cubicBezTo>
                  <a:cubicBezTo>
                    <a:pt x="15958" y="4635"/>
                    <a:pt x="15756" y="4852"/>
                    <a:pt x="15706" y="4961"/>
                  </a:cubicBezTo>
                  <a:cubicBezTo>
                    <a:pt x="15655" y="5015"/>
                    <a:pt x="15605" y="5124"/>
                    <a:pt x="15655" y="5232"/>
                  </a:cubicBezTo>
                  <a:cubicBezTo>
                    <a:pt x="15655" y="5287"/>
                    <a:pt x="15807" y="5341"/>
                    <a:pt x="15857" y="5395"/>
                  </a:cubicBezTo>
                  <a:cubicBezTo>
                    <a:pt x="15857" y="5504"/>
                    <a:pt x="15807" y="5666"/>
                    <a:pt x="15807" y="5721"/>
                  </a:cubicBezTo>
                  <a:cubicBezTo>
                    <a:pt x="15706" y="5992"/>
                    <a:pt x="15302" y="6426"/>
                    <a:pt x="15151" y="6643"/>
                  </a:cubicBezTo>
                  <a:cubicBezTo>
                    <a:pt x="14999" y="6806"/>
                    <a:pt x="14696" y="7023"/>
                    <a:pt x="14596" y="7240"/>
                  </a:cubicBezTo>
                  <a:cubicBezTo>
                    <a:pt x="14596" y="7295"/>
                    <a:pt x="14596" y="7512"/>
                    <a:pt x="14596" y="7620"/>
                  </a:cubicBezTo>
                  <a:cubicBezTo>
                    <a:pt x="14545" y="7675"/>
                    <a:pt x="14545" y="7837"/>
                    <a:pt x="14495" y="7892"/>
                  </a:cubicBezTo>
                  <a:cubicBezTo>
                    <a:pt x="14444" y="7892"/>
                    <a:pt x="14242" y="7892"/>
                    <a:pt x="14192" y="7892"/>
                  </a:cubicBezTo>
                  <a:cubicBezTo>
                    <a:pt x="14141" y="7892"/>
                    <a:pt x="14091" y="7783"/>
                    <a:pt x="14091" y="7729"/>
                  </a:cubicBezTo>
                  <a:cubicBezTo>
                    <a:pt x="14040" y="7729"/>
                    <a:pt x="13939" y="7729"/>
                    <a:pt x="13889" y="7729"/>
                  </a:cubicBezTo>
                  <a:cubicBezTo>
                    <a:pt x="13839" y="7729"/>
                    <a:pt x="13738" y="7892"/>
                    <a:pt x="13687" y="7892"/>
                  </a:cubicBezTo>
                  <a:cubicBezTo>
                    <a:pt x="13637" y="8000"/>
                    <a:pt x="13485" y="8163"/>
                    <a:pt x="13384" y="8217"/>
                  </a:cubicBezTo>
                  <a:cubicBezTo>
                    <a:pt x="13334" y="8217"/>
                    <a:pt x="13283" y="8217"/>
                    <a:pt x="13283" y="8272"/>
                  </a:cubicBezTo>
                  <a:cubicBezTo>
                    <a:pt x="13182" y="8326"/>
                    <a:pt x="13283" y="8651"/>
                    <a:pt x="13283" y="8814"/>
                  </a:cubicBezTo>
                  <a:cubicBezTo>
                    <a:pt x="13283" y="8923"/>
                    <a:pt x="13334" y="9194"/>
                    <a:pt x="13334" y="9303"/>
                  </a:cubicBezTo>
                  <a:cubicBezTo>
                    <a:pt x="13334" y="9465"/>
                    <a:pt x="13334" y="9900"/>
                    <a:pt x="13334" y="10062"/>
                  </a:cubicBezTo>
                  <a:cubicBezTo>
                    <a:pt x="13334" y="10117"/>
                    <a:pt x="13334" y="10225"/>
                    <a:pt x="13384" y="10280"/>
                  </a:cubicBezTo>
                  <a:cubicBezTo>
                    <a:pt x="13435" y="10280"/>
                    <a:pt x="13586" y="10171"/>
                    <a:pt x="13637" y="10117"/>
                  </a:cubicBezTo>
                  <a:cubicBezTo>
                    <a:pt x="13687" y="10117"/>
                    <a:pt x="13738" y="10062"/>
                    <a:pt x="13788" y="10062"/>
                  </a:cubicBezTo>
                  <a:cubicBezTo>
                    <a:pt x="13839" y="10062"/>
                    <a:pt x="13839" y="10280"/>
                    <a:pt x="13939" y="10280"/>
                  </a:cubicBezTo>
                  <a:cubicBezTo>
                    <a:pt x="13990" y="10280"/>
                    <a:pt x="14091" y="10171"/>
                    <a:pt x="14192" y="10117"/>
                  </a:cubicBezTo>
                  <a:cubicBezTo>
                    <a:pt x="14242" y="10117"/>
                    <a:pt x="14343" y="10062"/>
                    <a:pt x="14444" y="10062"/>
                  </a:cubicBezTo>
                  <a:cubicBezTo>
                    <a:pt x="14495" y="10117"/>
                    <a:pt x="14596" y="10280"/>
                    <a:pt x="14696" y="10334"/>
                  </a:cubicBezTo>
                  <a:cubicBezTo>
                    <a:pt x="14747" y="10388"/>
                    <a:pt x="14848" y="10442"/>
                    <a:pt x="14949" y="10442"/>
                  </a:cubicBezTo>
                  <a:cubicBezTo>
                    <a:pt x="14999" y="10497"/>
                    <a:pt x="15151" y="10497"/>
                    <a:pt x="15151" y="10497"/>
                  </a:cubicBezTo>
                  <a:cubicBezTo>
                    <a:pt x="15201" y="10551"/>
                    <a:pt x="15302" y="10605"/>
                    <a:pt x="15302" y="10605"/>
                  </a:cubicBezTo>
                  <a:cubicBezTo>
                    <a:pt x="15302" y="10659"/>
                    <a:pt x="15252" y="10714"/>
                    <a:pt x="15201" y="10768"/>
                  </a:cubicBezTo>
                  <a:cubicBezTo>
                    <a:pt x="15151" y="10822"/>
                    <a:pt x="15050" y="10931"/>
                    <a:pt x="14999" y="10985"/>
                  </a:cubicBezTo>
                  <a:cubicBezTo>
                    <a:pt x="14949" y="11039"/>
                    <a:pt x="14848" y="11148"/>
                    <a:pt x="14848" y="11202"/>
                  </a:cubicBezTo>
                  <a:cubicBezTo>
                    <a:pt x="14797" y="11256"/>
                    <a:pt x="14797" y="11311"/>
                    <a:pt x="14747" y="11311"/>
                  </a:cubicBezTo>
                  <a:cubicBezTo>
                    <a:pt x="14696" y="11365"/>
                    <a:pt x="14646" y="11311"/>
                    <a:pt x="14596" y="11365"/>
                  </a:cubicBezTo>
                  <a:cubicBezTo>
                    <a:pt x="14545" y="11365"/>
                    <a:pt x="14545" y="11474"/>
                    <a:pt x="14545" y="11528"/>
                  </a:cubicBezTo>
                  <a:cubicBezTo>
                    <a:pt x="14545" y="11582"/>
                    <a:pt x="14596" y="11691"/>
                    <a:pt x="14545" y="11745"/>
                  </a:cubicBezTo>
                  <a:cubicBezTo>
                    <a:pt x="14495" y="11799"/>
                    <a:pt x="14343" y="11691"/>
                    <a:pt x="14242" y="11636"/>
                  </a:cubicBezTo>
                  <a:cubicBezTo>
                    <a:pt x="14192" y="11636"/>
                    <a:pt x="14091" y="11419"/>
                    <a:pt x="13990" y="11365"/>
                  </a:cubicBezTo>
                  <a:cubicBezTo>
                    <a:pt x="13939" y="11365"/>
                    <a:pt x="13738" y="11311"/>
                    <a:pt x="13687" y="11365"/>
                  </a:cubicBezTo>
                  <a:cubicBezTo>
                    <a:pt x="13637" y="11419"/>
                    <a:pt x="13637" y="11528"/>
                    <a:pt x="13637" y="11582"/>
                  </a:cubicBezTo>
                  <a:cubicBezTo>
                    <a:pt x="13586" y="11636"/>
                    <a:pt x="13536" y="11799"/>
                    <a:pt x="13586" y="11853"/>
                  </a:cubicBezTo>
                  <a:cubicBezTo>
                    <a:pt x="13586" y="11908"/>
                    <a:pt x="13738" y="11962"/>
                    <a:pt x="13839" y="12016"/>
                  </a:cubicBezTo>
                  <a:cubicBezTo>
                    <a:pt x="13839" y="12016"/>
                    <a:pt x="13889" y="12125"/>
                    <a:pt x="13889" y="12179"/>
                  </a:cubicBezTo>
                  <a:cubicBezTo>
                    <a:pt x="13939" y="12288"/>
                    <a:pt x="13939" y="12450"/>
                    <a:pt x="13990" y="12505"/>
                  </a:cubicBezTo>
                  <a:cubicBezTo>
                    <a:pt x="14091" y="12505"/>
                    <a:pt x="14242" y="12559"/>
                    <a:pt x="14293" y="12505"/>
                  </a:cubicBezTo>
                  <a:cubicBezTo>
                    <a:pt x="14394" y="12505"/>
                    <a:pt x="14545" y="12396"/>
                    <a:pt x="14596" y="12342"/>
                  </a:cubicBezTo>
                  <a:cubicBezTo>
                    <a:pt x="14646" y="12288"/>
                    <a:pt x="14747" y="12125"/>
                    <a:pt x="14797" y="12071"/>
                  </a:cubicBezTo>
                  <a:cubicBezTo>
                    <a:pt x="14848" y="11962"/>
                    <a:pt x="14999" y="11799"/>
                    <a:pt x="15100" y="11799"/>
                  </a:cubicBezTo>
                  <a:cubicBezTo>
                    <a:pt x="15151" y="11745"/>
                    <a:pt x="15151" y="11799"/>
                    <a:pt x="15201" y="11853"/>
                  </a:cubicBezTo>
                  <a:cubicBezTo>
                    <a:pt x="15252" y="11853"/>
                    <a:pt x="15353" y="11962"/>
                    <a:pt x="15403" y="12016"/>
                  </a:cubicBezTo>
                  <a:cubicBezTo>
                    <a:pt x="15504" y="12125"/>
                    <a:pt x="15655" y="12288"/>
                    <a:pt x="15756" y="12396"/>
                  </a:cubicBezTo>
                  <a:cubicBezTo>
                    <a:pt x="15857" y="12450"/>
                    <a:pt x="16009" y="12505"/>
                    <a:pt x="16110" y="12559"/>
                  </a:cubicBezTo>
                  <a:cubicBezTo>
                    <a:pt x="16210" y="12613"/>
                    <a:pt x="16412" y="12613"/>
                    <a:pt x="16463" y="12667"/>
                  </a:cubicBezTo>
                  <a:cubicBezTo>
                    <a:pt x="16513" y="12722"/>
                    <a:pt x="16513" y="12939"/>
                    <a:pt x="16513" y="12993"/>
                  </a:cubicBezTo>
                  <a:cubicBezTo>
                    <a:pt x="16513" y="13156"/>
                    <a:pt x="16614" y="13427"/>
                    <a:pt x="16665" y="13590"/>
                  </a:cubicBezTo>
                  <a:cubicBezTo>
                    <a:pt x="16665" y="13699"/>
                    <a:pt x="16715" y="13916"/>
                    <a:pt x="16715" y="14024"/>
                  </a:cubicBezTo>
                  <a:cubicBezTo>
                    <a:pt x="16715" y="14079"/>
                    <a:pt x="16665" y="14187"/>
                    <a:pt x="16665" y="14241"/>
                  </a:cubicBezTo>
                  <a:cubicBezTo>
                    <a:pt x="16766" y="14296"/>
                    <a:pt x="16967" y="14133"/>
                    <a:pt x="17018" y="14133"/>
                  </a:cubicBezTo>
                  <a:cubicBezTo>
                    <a:pt x="17119" y="14079"/>
                    <a:pt x="17220" y="13970"/>
                    <a:pt x="17270" y="13861"/>
                  </a:cubicBezTo>
                  <a:cubicBezTo>
                    <a:pt x="17371" y="13807"/>
                    <a:pt x="17573" y="13536"/>
                    <a:pt x="17523" y="13482"/>
                  </a:cubicBezTo>
                  <a:cubicBezTo>
                    <a:pt x="17523" y="13373"/>
                    <a:pt x="17724" y="13156"/>
                    <a:pt x="17775" y="13102"/>
                  </a:cubicBezTo>
                  <a:cubicBezTo>
                    <a:pt x="17876" y="12993"/>
                    <a:pt x="17977" y="12830"/>
                    <a:pt x="18078" y="12830"/>
                  </a:cubicBezTo>
                  <a:cubicBezTo>
                    <a:pt x="18128" y="12776"/>
                    <a:pt x="18280" y="12722"/>
                    <a:pt x="18381" y="12722"/>
                  </a:cubicBezTo>
                  <a:cubicBezTo>
                    <a:pt x="18481" y="12667"/>
                    <a:pt x="18784" y="12722"/>
                    <a:pt x="18885" y="12667"/>
                  </a:cubicBezTo>
                  <a:cubicBezTo>
                    <a:pt x="18986" y="12613"/>
                    <a:pt x="19087" y="12505"/>
                    <a:pt x="19188" y="12450"/>
                  </a:cubicBezTo>
                  <a:cubicBezTo>
                    <a:pt x="19289" y="12396"/>
                    <a:pt x="19440" y="12179"/>
                    <a:pt x="19491" y="12071"/>
                  </a:cubicBezTo>
                  <a:cubicBezTo>
                    <a:pt x="19592" y="11962"/>
                    <a:pt x="19642" y="11799"/>
                    <a:pt x="19693" y="11691"/>
                  </a:cubicBezTo>
                  <a:cubicBezTo>
                    <a:pt x="19794" y="11636"/>
                    <a:pt x="19945" y="11582"/>
                    <a:pt x="19996" y="11528"/>
                  </a:cubicBezTo>
                  <a:cubicBezTo>
                    <a:pt x="20046" y="11528"/>
                    <a:pt x="20197" y="11419"/>
                    <a:pt x="20248" y="11419"/>
                  </a:cubicBezTo>
                  <a:cubicBezTo>
                    <a:pt x="20298" y="11365"/>
                    <a:pt x="20399" y="11148"/>
                    <a:pt x="20500" y="11148"/>
                  </a:cubicBezTo>
                  <a:cubicBezTo>
                    <a:pt x="20601" y="11148"/>
                    <a:pt x="20702" y="11311"/>
                    <a:pt x="20803" y="11311"/>
                  </a:cubicBezTo>
                  <a:cubicBezTo>
                    <a:pt x="20954" y="11311"/>
                    <a:pt x="21358" y="11039"/>
                    <a:pt x="21358" y="11039"/>
                  </a:cubicBezTo>
                  <a:cubicBezTo>
                    <a:pt x="21358" y="11039"/>
                    <a:pt x="21409" y="11311"/>
                    <a:pt x="21459" y="11365"/>
                  </a:cubicBezTo>
                  <a:cubicBezTo>
                    <a:pt x="21459" y="11528"/>
                    <a:pt x="21459" y="11799"/>
                    <a:pt x="21510" y="11962"/>
                  </a:cubicBezTo>
                  <a:close/>
                  <a:moveTo>
                    <a:pt x="14646" y="5666"/>
                  </a:moveTo>
                  <a:cubicBezTo>
                    <a:pt x="14696" y="5558"/>
                    <a:pt x="14848" y="5341"/>
                    <a:pt x="14848" y="5232"/>
                  </a:cubicBezTo>
                  <a:cubicBezTo>
                    <a:pt x="14848" y="5178"/>
                    <a:pt x="14797" y="5070"/>
                    <a:pt x="14797" y="5070"/>
                  </a:cubicBezTo>
                  <a:cubicBezTo>
                    <a:pt x="14747" y="5015"/>
                    <a:pt x="14545" y="4852"/>
                    <a:pt x="14545" y="4798"/>
                  </a:cubicBezTo>
                  <a:cubicBezTo>
                    <a:pt x="14495" y="4690"/>
                    <a:pt x="14394" y="4527"/>
                    <a:pt x="14343" y="4527"/>
                  </a:cubicBezTo>
                  <a:cubicBezTo>
                    <a:pt x="14293" y="4527"/>
                    <a:pt x="14242" y="4581"/>
                    <a:pt x="14192" y="4635"/>
                  </a:cubicBezTo>
                  <a:cubicBezTo>
                    <a:pt x="14192" y="4635"/>
                    <a:pt x="14242" y="4690"/>
                    <a:pt x="14242" y="4744"/>
                  </a:cubicBezTo>
                  <a:cubicBezTo>
                    <a:pt x="14242" y="4852"/>
                    <a:pt x="14141" y="5015"/>
                    <a:pt x="14091" y="5070"/>
                  </a:cubicBezTo>
                  <a:cubicBezTo>
                    <a:pt x="13990" y="5178"/>
                    <a:pt x="13738" y="5341"/>
                    <a:pt x="13788" y="5504"/>
                  </a:cubicBezTo>
                  <a:cubicBezTo>
                    <a:pt x="13788" y="5612"/>
                    <a:pt x="14040" y="5666"/>
                    <a:pt x="14141" y="5721"/>
                  </a:cubicBezTo>
                  <a:cubicBezTo>
                    <a:pt x="14192" y="5721"/>
                    <a:pt x="14242" y="5884"/>
                    <a:pt x="14293" y="5938"/>
                  </a:cubicBezTo>
                  <a:cubicBezTo>
                    <a:pt x="14343" y="5938"/>
                    <a:pt x="14444" y="5992"/>
                    <a:pt x="14495" y="5938"/>
                  </a:cubicBezTo>
                  <a:cubicBezTo>
                    <a:pt x="14545" y="5938"/>
                    <a:pt x="14596" y="5721"/>
                    <a:pt x="14646" y="5666"/>
                  </a:cubicBezTo>
                  <a:close/>
                  <a:moveTo>
                    <a:pt x="13738" y="5992"/>
                  </a:moveTo>
                  <a:cubicBezTo>
                    <a:pt x="13788" y="5938"/>
                    <a:pt x="13939" y="5829"/>
                    <a:pt x="13939" y="5721"/>
                  </a:cubicBezTo>
                  <a:cubicBezTo>
                    <a:pt x="13889" y="5666"/>
                    <a:pt x="13788" y="5666"/>
                    <a:pt x="13738" y="5612"/>
                  </a:cubicBezTo>
                  <a:cubicBezTo>
                    <a:pt x="13687" y="5612"/>
                    <a:pt x="13536" y="5558"/>
                    <a:pt x="13536" y="5612"/>
                  </a:cubicBezTo>
                  <a:cubicBezTo>
                    <a:pt x="13435" y="5666"/>
                    <a:pt x="13435" y="5884"/>
                    <a:pt x="13485" y="5938"/>
                  </a:cubicBezTo>
                  <a:cubicBezTo>
                    <a:pt x="13485" y="5992"/>
                    <a:pt x="13536" y="6101"/>
                    <a:pt x="13586" y="6101"/>
                  </a:cubicBezTo>
                  <a:cubicBezTo>
                    <a:pt x="13637" y="6101"/>
                    <a:pt x="13687" y="6046"/>
                    <a:pt x="13738" y="5992"/>
                  </a:cubicBezTo>
                  <a:close/>
                  <a:moveTo>
                    <a:pt x="13081" y="5612"/>
                  </a:moveTo>
                  <a:cubicBezTo>
                    <a:pt x="13081" y="5504"/>
                    <a:pt x="13081" y="5341"/>
                    <a:pt x="13031" y="5341"/>
                  </a:cubicBezTo>
                  <a:cubicBezTo>
                    <a:pt x="13031" y="5287"/>
                    <a:pt x="12829" y="5341"/>
                    <a:pt x="12779" y="5341"/>
                  </a:cubicBezTo>
                  <a:cubicBezTo>
                    <a:pt x="12728" y="5395"/>
                    <a:pt x="12627" y="5558"/>
                    <a:pt x="12627" y="5612"/>
                  </a:cubicBezTo>
                  <a:cubicBezTo>
                    <a:pt x="12627" y="5666"/>
                    <a:pt x="12627" y="5829"/>
                    <a:pt x="12678" y="5884"/>
                  </a:cubicBezTo>
                  <a:cubicBezTo>
                    <a:pt x="12728" y="5938"/>
                    <a:pt x="12779" y="6046"/>
                    <a:pt x="12880" y="6046"/>
                  </a:cubicBezTo>
                  <a:cubicBezTo>
                    <a:pt x="12930" y="5992"/>
                    <a:pt x="12981" y="5938"/>
                    <a:pt x="13031" y="5884"/>
                  </a:cubicBezTo>
                  <a:cubicBezTo>
                    <a:pt x="13031" y="5829"/>
                    <a:pt x="13081" y="5666"/>
                    <a:pt x="13081" y="561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0" name="Google Shape;5000;g21c91014dda_0_4965"/>
            <p:cNvSpPr/>
            <p:nvPr/>
          </p:nvSpPr>
          <p:spPr>
            <a:xfrm>
              <a:off x="2347117" y="2909300"/>
              <a:ext cx="387882" cy="5115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6452"/>
                  </a:moveTo>
                  <a:cubicBezTo>
                    <a:pt x="0" y="6452"/>
                    <a:pt x="2607" y="8135"/>
                    <a:pt x="3724" y="8696"/>
                  </a:cubicBezTo>
                  <a:cubicBezTo>
                    <a:pt x="3724" y="8696"/>
                    <a:pt x="3724" y="8696"/>
                    <a:pt x="3724" y="8696"/>
                  </a:cubicBezTo>
                  <a:cubicBezTo>
                    <a:pt x="4469" y="8977"/>
                    <a:pt x="5214" y="8977"/>
                    <a:pt x="5586" y="9257"/>
                  </a:cubicBezTo>
                  <a:cubicBezTo>
                    <a:pt x="6331" y="9818"/>
                    <a:pt x="6331" y="10940"/>
                    <a:pt x="6703" y="11501"/>
                  </a:cubicBezTo>
                  <a:cubicBezTo>
                    <a:pt x="6703" y="12062"/>
                    <a:pt x="7076" y="13184"/>
                    <a:pt x="7448" y="13465"/>
                  </a:cubicBezTo>
                  <a:cubicBezTo>
                    <a:pt x="7821" y="14026"/>
                    <a:pt x="9310" y="14587"/>
                    <a:pt x="9683" y="15148"/>
                  </a:cubicBezTo>
                  <a:cubicBezTo>
                    <a:pt x="10428" y="15148"/>
                    <a:pt x="10800" y="15990"/>
                    <a:pt x="11172" y="16270"/>
                  </a:cubicBezTo>
                  <a:cubicBezTo>
                    <a:pt x="11545" y="16270"/>
                    <a:pt x="12662" y="16551"/>
                    <a:pt x="12662" y="16831"/>
                  </a:cubicBezTo>
                  <a:cubicBezTo>
                    <a:pt x="13034" y="17392"/>
                    <a:pt x="13034" y="18514"/>
                    <a:pt x="13034" y="19075"/>
                  </a:cubicBezTo>
                  <a:cubicBezTo>
                    <a:pt x="12662" y="19636"/>
                    <a:pt x="11917" y="20478"/>
                    <a:pt x="11917" y="21039"/>
                  </a:cubicBezTo>
                  <a:cubicBezTo>
                    <a:pt x="12290" y="21319"/>
                    <a:pt x="12662" y="21600"/>
                    <a:pt x="13034" y="21600"/>
                  </a:cubicBezTo>
                  <a:cubicBezTo>
                    <a:pt x="13407" y="21600"/>
                    <a:pt x="13779" y="20758"/>
                    <a:pt x="14152" y="20478"/>
                  </a:cubicBezTo>
                  <a:cubicBezTo>
                    <a:pt x="14524" y="20197"/>
                    <a:pt x="15641" y="19636"/>
                    <a:pt x="16014" y="19356"/>
                  </a:cubicBezTo>
                  <a:cubicBezTo>
                    <a:pt x="16386" y="19075"/>
                    <a:pt x="16759" y="18234"/>
                    <a:pt x="17131" y="17953"/>
                  </a:cubicBezTo>
                  <a:cubicBezTo>
                    <a:pt x="17131" y="17112"/>
                    <a:pt x="17131" y="15990"/>
                    <a:pt x="17131" y="15429"/>
                  </a:cubicBezTo>
                  <a:cubicBezTo>
                    <a:pt x="17503" y="14868"/>
                    <a:pt x="18993" y="14587"/>
                    <a:pt x="19738" y="14026"/>
                  </a:cubicBezTo>
                  <a:cubicBezTo>
                    <a:pt x="20110" y="13745"/>
                    <a:pt x="21228" y="13465"/>
                    <a:pt x="21600" y="12904"/>
                  </a:cubicBezTo>
                  <a:cubicBezTo>
                    <a:pt x="21600" y="12062"/>
                    <a:pt x="20110" y="10940"/>
                    <a:pt x="19738" y="10099"/>
                  </a:cubicBezTo>
                  <a:cubicBezTo>
                    <a:pt x="18993" y="9257"/>
                    <a:pt x="17876" y="7574"/>
                    <a:pt x="17131" y="6732"/>
                  </a:cubicBezTo>
                  <a:cubicBezTo>
                    <a:pt x="16759" y="6732"/>
                    <a:pt x="16386" y="6171"/>
                    <a:pt x="16386" y="5891"/>
                  </a:cubicBezTo>
                  <a:cubicBezTo>
                    <a:pt x="16014" y="5330"/>
                    <a:pt x="16014" y="4208"/>
                    <a:pt x="16386" y="3647"/>
                  </a:cubicBezTo>
                  <a:cubicBezTo>
                    <a:pt x="16386" y="3086"/>
                    <a:pt x="16759" y="1964"/>
                    <a:pt x="16759" y="1964"/>
                  </a:cubicBezTo>
                  <a:cubicBezTo>
                    <a:pt x="16386" y="1683"/>
                    <a:pt x="16386" y="1683"/>
                    <a:pt x="16386" y="1683"/>
                  </a:cubicBezTo>
                  <a:cubicBezTo>
                    <a:pt x="16386" y="1683"/>
                    <a:pt x="14524" y="1122"/>
                    <a:pt x="14152" y="1122"/>
                  </a:cubicBezTo>
                  <a:cubicBezTo>
                    <a:pt x="13034" y="842"/>
                    <a:pt x="10800" y="0"/>
                    <a:pt x="10800" y="0"/>
                  </a:cubicBezTo>
                  <a:cubicBezTo>
                    <a:pt x="0" y="6452"/>
                    <a:pt x="0" y="6452"/>
                    <a:pt x="0" y="6452"/>
                  </a:cubicBezTo>
                  <a:cubicBezTo>
                    <a:pt x="0" y="6452"/>
                    <a:pt x="0" y="6452"/>
                    <a:pt x="0" y="64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1" name="Google Shape;5001;g21c91014dda_0_4965"/>
            <p:cNvSpPr/>
            <p:nvPr/>
          </p:nvSpPr>
          <p:spPr>
            <a:xfrm>
              <a:off x="2347117" y="2909300"/>
              <a:ext cx="387882" cy="5115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6452"/>
                  </a:moveTo>
                  <a:cubicBezTo>
                    <a:pt x="0" y="6452"/>
                    <a:pt x="2607" y="8135"/>
                    <a:pt x="3724" y="8696"/>
                  </a:cubicBezTo>
                  <a:cubicBezTo>
                    <a:pt x="3724" y="8696"/>
                    <a:pt x="3724" y="8696"/>
                    <a:pt x="3724" y="8696"/>
                  </a:cubicBezTo>
                  <a:cubicBezTo>
                    <a:pt x="4469" y="8977"/>
                    <a:pt x="5214" y="8977"/>
                    <a:pt x="5586" y="9257"/>
                  </a:cubicBezTo>
                  <a:cubicBezTo>
                    <a:pt x="6331" y="9818"/>
                    <a:pt x="6331" y="10940"/>
                    <a:pt x="6703" y="11501"/>
                  </a:cubicBezTo>
                  <a:cubicBezTo>
                    <a:pt x="6703" y="12062"/>
                    <a:pt x="7076" y="13184"/>
                    <a:pt x="7448" y="13465"/>
                  </a:cubicBezTo>
                  <a:cubicBezTo>
                    <a:pt x="7821" y="14026"/>
                    <a:pt x="9310" y="14587"/>
                    <a:pt x="9683" y="15148"/>
                  </a:cubicBezTo>
                  <a:cubicBezTo>
                    <a:pt x="10428" y="15148"/>
                    <a:pt x="10800" y="15990"/>
                    <a:pt x="11172" y="16270"/>
                  </a:cubicBezTo>
                  <a:cubicBezTo>
                    <a:pt x="11545" y="16270"/>
                    <a:pt x="12662" y="16551"/>
                    <a:pt x="12662" y="16831"/>
                  </a:cubicBezTo>
                  <a:cubicBezTo>
                    <a:pt x="13034" y="17392"/>
                    <a:pt x="13034" y="18514"/>
                    <a:pt x="13034" y="19075"/>
                  </a:cubicBezTo>
                  <a:cubicBezTo>
                    <a:pt x="12662" y="19636"/>
                    <a:pt x="11917" y="20478"/>
                    <a:pt x="11917" y="21039"/>
                  </a:cubicBezTo>
                  <a:cubicBezTo>
                    <a:pt x="12290" y="21319"/>
                    <a:pt x="12662" y="21600"/>
                    <a:pt x="13034" y="21600"/>
                  </a:cubicBezTo>
                  <a:cubicBezTo>
                    <a:pt x="13407" y="21600"/>
                    <a:pt x="13779" y="20758"/>
                    <a:pt x="14152" y="20478"/>
                  </a:cubicBezTo>
                  <a:cubicBezTo>
                    <a:pt x="14524" y="20197"/>
                    <a:pt x="15641" y="19636"/>
                    <a:pt x="16014" y="19356"/>
                  </a:cubicBezTo>
                  <a:cubicBezTo>
                    <a:pt x="16386" y="19075"/>
                    <a:pt x="16759" y="18234"/>
                    <a:pt x="17131" y="17953"/>
                  </a:cubicBezTo>
                  <a:cubicBezTo>
                    <a:pt x="17131" y="17112"/>
                    <a:pt x="17131" y="15990"/>
                    <a:pt x="17131" y="15429"/>
                  </a:cubicBezTo>
                  <a:cubicBezTo>
                    <a:pt x="17503" y="14868"/>
                    <a:pt x="18993" y="14587"/>
                    <a:pt x="19738" y="14026"/>
                  </a:cubicBezTo>
                  <a:cubicBezTo>
                    <a:pt x="20110" y="13745"/>
                    <a:pt x="21228" y="13465"/>
                    <a:pt x="21600" y="12904"/>
                  </a:cubicBezTo>
                  <a:cubicBezTo>
                    <a:pt x="21600" y="12062"/>
                    <a:pt x="20110" y="10940"/>
                    <a:pt x="19738" y="10099"/>
                  </a:cubicBezTo>
                  <a:cubicBezTo>
                    <a:pt x="18993" y="9257"/>
                    <a:pt x="17876" y="7574"/>
                    <a:pt x="17131" y="6732"/>
                  </a:cubicBezTo>
                  <a:cubicBezTo>
                    <a:pt x="16759" y="6732"/>
                    <a:pt x="16386" y="6171"/>
                    <a:pt x="16386" y="5891"/>
                  </a:cubicBezTo>
                  <a:cubicBezTo>
                    <a:pt x="16014" y="5330"/>
                    <a:pt x="16014" y="4208"/>
                    <a:pt x="16386" y="3647"/>
                  </a:cubicBezTo>
                  <a:cubicBezTo>
                    <a:pt x="16386" y="3086"/>
                    <a:pt x="16759" y="1964"/>
                    <a:pt x="16759" y="1964"/>
                  </a:cubicBezTo>
                  <a:cubicBezTo>
                    <a:pt x="16386" y="1683"/>
                    <a:pt x="16386" y="1683"/>
                    <a:pt x="16386" y="1683"/>
                  </a:cubicBezTo>
                  <a:cubicBezTo>
                    <a:pt x="16386" y="1683"/>
                    <a:pt x="14524" y="1122"/>
                    <a:pt x="14152" y="1122"/>
                  </a:cubicBezTo>
                  <a:cubicBezTo>
                    <a:pt x="13034" y="842"/>
                    <a:pt x="10800" y="0"/>
                    <a:pt x="10800" y="0"/>
                  </a:cubicBezTo>
                  <a:cubicBezTo>
                    <a:pt x="0" y="6452"/>
                    <a:pt x="0" y="6452"/>
                    <a:pt x="0" y="6452"/>
                  </a:cubicBezTo>
                  <a:cubicBezTo>
                    <a:pt x="0" y="6452"/>
                    <a:pt x="0" y="6452"/>
                    <a:pt x="0" y="64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2" name="Google Shape;5002;g21c91014dda_0_4965"/>
            <p:cNvSpPr/>
            <p:nvPr/>
          </p:nvSpPr>
          <p:spPr>
            <a:xfrm>
              <a:off x="6447101" y="2665640"/>
              <a:ext cx="4411462" cy="3099537"/>
            </a:xfrm>
            <a:custGeom>
              <a:avLst/>
              <a:gdLst/>
              <a:ahLst/>
              <a:cxnLst/>
              <a:rect l="l" t="t" r="r" b="b"/>
              <a:pathLst>
                <a:path w="21592" h="21574" extrusionOk="0">
                  <a:moveTo>
                    <a:pt x="21592" y="3450"/>
                  </a:moveTo>
                  <a:cubicBezTo>
                    <a:pt x="21592" y="3450"/>
                    <a:pt x="21559" y="3497"/>
                    <a:pt x="21559" y="3543"/>
                  </a:cubicBezTo>
                  <a:cubicBezTo>
                    <a:pt x="21527" y="3589"/>
                    <a:pt x="21494" y="3589"/>
                    <a:pt x="21462" y="3636"/>
                  </a:cubicBezTo>
                  <a:cubicBezTo>
                    <a:pt x="21429" y="3729"/>
                    <a:pt x="21397" y="3775"/>
                    <a:pt x="21397" y="3868"/>
                  </a:cubicBezTo>
                  <a:cubicBezTo>
                    <a:pt x="21364" y="3914"/>
                    <a:pt x="21331" y="4007"/>
                    <a:pt x="21331" y="4053"/>
                  </a:cubicBezTo>
                  <a:cubicBezTo>
                    <a:pt x="21299" y="4146"/>
                    <a:pt x="21299" y="4238"/>
                    <a:pt x="21299" y="4331"/>
                  </a:cubicBezTo>
                  <a:cubicBezTo>
                    <a:pt x="21299" y="4377"/>
                    <a:pt x="21266" y="4424"/>
                    <a:pt x="21266" y="4470"/>
                  </a:cubicBezTo>
                  <a:cubicBezTo>
                    <a:pt x="21266" y="4516"/>
                    <a:pt x="21331" y="4609"/>
                    <a:pt x="21331" y="4656"/>
                  </a:cubicBezTo>
                  <a:cubicBezTo>
                    <a:pt x="21331" y="4748"/>
                    <a:pt x="21299" y="4841"/>
                    <a:pt x="21299" y="4934"/>
                  </a:cubicBezTo>
                  <a:cubicBezTo>
                    <a:pt x="21299" y="4980"/>
                    <a:pt x="21331" y="5026"/>
                    <a:pt x="21331" y="5073"/>
                  </a:cubicBezTo>
                  <a:cubicBezTo>
                    <a:pt x="21331" y="5119"/>
                    <a:pt x="21331" y="5212"/>
                    <a:pt x="21331" y="5258"/>
                  </a:cubicBezTo>
                  <a:cubicBezTo>
                    <a:pt x="21299" y="5304"/>
                    <a:pt x="21299" y="5444"/>
                    <a:pt x="21266" y="5536"/>
                  </a:cubicBezTo>
                  <a:cubicBezTo>
                    <a:pt x="21266" y="5583"/>
                    <a:pt x="21201" y="5722"/>
                    <a:pt x="21168" y="5768"/>
                  </a:cubicBezTo>
                  <a:cubicBezTo>
                    <a:pt x="21168" y="5814"/>
                    <a:pt x="21136" y="5907"/>
                    <a:pt x="21136" y="6000"/>
                  </a:cubicBezTo>
                  <a:cubicBezTo>
                    <a:pt x="21103" y="6046"/>
                    <a:pt x="21136" y="6139"/>
                    <a:pt x="21136" y="6185"/>
                  </a:cubicBezTo>
                  <a:cubicBezTo>
                    <a:pt x="21103" y="6232"/>
                    <a:pt x="21071" y="6324"/>
                    <a:pt x="21038" y="6371"/>
                  </a:cubicBezTo>
                  <a:cubicBezTo>
                    <a:pt x="21038" y="6371"/>
                    <a:pt x="20940" y="6463"/>
                    <a:pt x="20908" y="6463"/>
                  </a:cubicBezTo>
                  <a:cubicBezTo>
                    <a:pt x="20908" y="6463"/>
                    <a:pt x="20843" y="6556"/>
                    <a:pt x="20843" y="6602"/>
                  </a:cubicBezTo>
                  <a:cubicBezTo>
                    <a:pt x="20810" y="6649"/>
                    <a:pt x="20810" y="6741"/>
                    <a:pt x="20810" y="6741"/>
                  </a:cubicBezTo>
                  <a:cubicBezTo>
                    <a:pt x="20810" y="6834"/>
                    <a:pt x="20843" y="6973"/>
                    <a:pt x="20843" y="7019"/>
                  </a:cubicBezTo>
                  <a:cubicBezTo>
                    <a:pt x="20875" y="7066"/>
                    <a:pt x="20908" y="7159"/>
                    <a:pt x="20908" y="7205"/>
                  </a:cubicBezTo>
                  <a:cubicBezTo>
                    <a:pt x="20940" y="7251"/>
                    <a:pt x="21038" y="7344"/>
                    <a:pt x="21038" y="7437"/>
                  </a:cubicBezTo>
                  <a:cubicBezTo>
                    <a:pt x="21038" y="7437"/>
                    <a:pt x="21038" y="7529"/>
                    <a:pt x="21038" y="7529"/>
                  </a:cubicBezTo>
                  <a:cubicBezTo>
                    <a:pt x="21006" y="7576"/>
                    <a:pt x="20908" y="7622"/>
                    <a:pt x="20875" y="7668"/>
                  </a:cubicBezTo>
                  <a:cubicBezTo>
                    <a:pt x="20810" y="7715"/>
                    <a:pt x="20712" y="7807"/>
                    <a:pt x="20680" y="7854"/>
                  </a:cubicBezTo>
                  <a:cubicBezTo>
                    <a:pt x="20615" y="7854"/>
                    <a:pt x="20549" y="7947"/>
                    <a:pt x="20517" y="7993"/>
                  </a:cubicBezTo>
                  <a:cubicBezTo>
                    <a:pt x="20517" y="8039"/>
                    <a:pt x="20484" y="8132"/>
                    <a:pt x="20484" y="8132"/>
                  </a:cubicBezTo>
                  <a:cubicBezTo>
                    <a:pt x="20484" y="8178"/>
                    <a:pt x="20517" y="8271"/>
                    <a:pt x="20549" y="8317"/>
                  </a:cubicBezTo>
                  <a:cubicBezTo>
                    <a:pt x="20549" y="8317"/>
                    <a:pt x="20615" y="8364"/>
                    <a:pt x="20647" y="8410"/>
                  </a:cubicBezTo>
                  <a:cubicBezTo>
                    <a:pt x="20647" y="8410"/>
                    <a:pt x="20680" y="8549"/>
                    <a:pt x="20680" y="8595"/>
                  </a:cubicBezTo>
                  <a:cubicBezTo>
                    <a:pt x="20647" y="8735"/>
                    <a:pt x="20419" y="8920"/>
                    <a:pt x="20321" y="9059"/>
                  </a:cubicBezTo>
                  <a:cubicBezTo>
                    <a:pt x="20289" y="9059"/>
                    <a:pt x="20256" y="9105"/>
                    <a:pt x="20256" y="9152"/>
                  </a:cubicBezTo>
                  <a:cubicBezTo>
                    <a:pt x="20224" y="9291"/>
                    <a:pt x="20256" y="9522"/>
                    <a:pt x="20289" y="9615"/>
                  </a:cubicBezTo>
                  <a:cubicBezTo>
                    <a:pt x="20289" y="9662"/>
                    <a:pt x="20321" y="9708"/>
                    <a:pt x="20354" y="9754"/>
                  </a:cubicBezTo>
                  <a:cubicBezTo>
                    <a:pt x="20387" y="9847"/>
                    <a:pt x="20419" y="10079"/>
                    <a:pt x="20419" y="10171"/>
                  </a:cubicBezTo>
                  <a:cubicBezTo>
                    <a:pt x="20452" y="10264"/>
                    <a:pt x="20452" y="10357"/>
                    <a:pt x="20484" y="10403"/>
                  </a:cubicBezTo>
                  <a:cubicBezTo>
                    <a:pt x="20484" y="10450"/>
                    <a:pt x="20517" y="10496"/>
                    <a:pt x="20549" y="10496"/>
                  </a:cubicBezTo>
                  <a:cubicBezTo>
                    <a:pt x="20615" y="10542"/>
                    <a:pt x="20680" y="10496"/>
                    <a:pt x="20712" y="10496"/>
                  </a:cubicBezTo>
                  <a:cubicBezTo>
                    <a:pt x="20778" y="10450"/>
                    <a:pt x="20908" y="10357"/>
                    <a:pt x="20973" y="10357"/>
                  </a:cubicBezTo>
                  <a:cubicBezTo>
                    <a:pt x="21038" y="10403"/>
                    <a:pt x="21168" y="10450"/>
                    <a:pt x="21201" y="10542"/>
                  </a:cubicBezTo>
                  <a:cubicBezTo>
                    <a:pt x="21234" y="10542"/>
                    <a:pt x="21299" y="10635"/>
                    <a:pt x="21299" y="10681"/>
                  </a:cubicBezTo>
                  <a:cubicBezTo>
                    <a:pt x="21364" y="10774"/>
                    <a:pt x="21462" y="10913"/>
                    <a:pt x="21494" y="10959"/>
                  </a:cubicBezTo>
                  <a:cubicBezTo>
                    <a:pt x="21527" y="11098"/>
                    <a:pt x="21494" y="11377"/>
                    <a:pt x="21494" y="11469"/>
                  </a:cubicBezTo>
                  <a:cubicBezTo>
                    <a:pt x="21494" y="11562"/>
                    <a:pt x="21462" y="11794"/>
                    <a:pt x="21462" y="11886"/>
                  </a:cubicBezTo>
                  <a:cubicBezTo>
                    <a:pt x="21429" y="11933"/>
                    <a:pt x="21364" y="12072"/>
                    <a:pt x="21364" y="12118"/>
                  </a:cubicBezTo>
                  <a:cubicBezTo>
                    <a:pt x="21331" y="12211"/>
                    <a:pt x="21331" y="12350"/>
                    <a:pt x="21299" y="12396"/>
                  </a:cubicBezTo>
                  <a:cubicBezTo>
                    <a:pt x="21299" y="12489"/>
                    <a:pt x="21234" y="12674"/>
                    <a:pt x="21168" y="12674"/>
                  </a:cubicBezTo>
                  <a:cubicBezTo>
                    <a:pt x="21136" y="12721"/>
                    <a:pt x="21071" y="12674"/>
                    <a:pt x="21038" y="12674"/>
                  </a:cubicBezTo>
                  <a:cubicBezTo>
                    <a:pt x="21006" y="12674"/>
                    <a:pt x="20940" y="12582"/>
                    <a:pt x="20908" y="12582"/>
                  </a:cubicBezTo>
                  <a:cubicBezTo>
                    <a:pt x="20875" y="12582"/>
                    <a:pt x="20778" y="12535"/>
                    <a:pt x="20712" y="12535"/>
                  </a:cubicBezTo>
                  <a:cubicBezTo>
                    <a:pt x="20680" y="12535"/>
                    <a:pt x="20517" y="12582"/>
                    <a:pt x="20452" y="12535"/>
                  </a:cubicBezTo>
                  <a:cubicBezTo>
                    <a:pt x="20419" y="12535"/>
                    <a:pt x="20354" y="12489"/>
                    <a:pt x="20289" y="12489"/>
                  </a:cubicBezTo>
                  <a:cubicBezTo>
                    <a:pt x="20224" y="12443"/>
                    <a:pt x="20061" y="12443"/>
                    <a:pt x="19996" y="12443"/>
                  </a:cubicBezTo>
                  <a:cubicBezTo>
                    <a:pt x="19930" y="12489"/>
                    <a:pt x="19865" y="12535"/>
                    <a:pt x="19833" y="12535"/>
                  </a:cubicBezTo>
                  <a:cubicBezTo>
                    <a:pt x="19735" y="12582"/>
                    <a:pt x="19507" y="12628"/>
                    <a:pt x="19442" y="12535"/>
                  </a:cubicBezTo>
                  <a:cubicBezTo>
                    <a:pt x="19409" y="12535"/>
                    <a:pt x="19409" y="12443"/>
                    <a:pt x="19409" y="12396"/>
                  </a:cubicBezTo>
                  <a:cubicBezTo>
                    <a:pt x="19377" y="12350"/>
                    <a:pt x="19344" y="12304"/>
                    <a:pt x="19344" y="12257"/>
                  </a:cubicBezTo>
                  <a:cubicBezTo>
                    <a:pt x="19311" y="12165"/>
                    <a:pt x="19311" y="12026"/>
                    <a:pt x="19279" y="12026"/>
                  </a:cubicBezTo>
                  <a:cubicBezTo>
                    <a:pt x="19246" y="11979"/>
                    <a:pt x="19149" y="11886"/>
                    <a:pt x="19116" y="11886"/>
                  </a:cubicBezTo>
                  <a:cubicBezTo>
                    <a:pt x="19083" y="11840"/>
                    <a:pt x="18953" y="11886"/>
                    <a:pt x="18921" y="11886"/>
                  </a:cubicBezTo>
                  <a:cubicBezTo>
                    <a:pt x="18888" y="11840"/>
                    <a:pt x="18823" y="11840"/>
                    <a:pt x="18823" y="11794"/>
                  </a:cubicBezTo>
                  <a:cubicBezTo>
                    <a:pt x="18790" y="11794"/>
                    <a:pt x="18725" y="11747"/>
                    <a:pt x="18725" y="11701"/>
                  </a:cubicBezTo>
                  <a:cubicBezTo>
                    <a:pt x="18725" y="11655"/>
                    <a:pt x="18725" y="11516"/>
                    <a:pt x="18725" y="11469"/>
                  </a:cubicBezTo>
                  <a:cubicBezTo>
                    <a:pt x="18758" y="11469"/>
                    <a:pt x="18855" y="11423"/>
                    <a:pt x="18855" y="11330"/>
                  </a:cubicBezTo>
                  <a:cubicBezTo>
                    <a:pt x="18888" y="11284"/>
                    <a:pt x="18855" y="11145"/>
                    <a:pt x="18855" y="11098"/>
                  </a:cubicBezTo>
                  <a:cubicBezTo>
                    <a:pt x="18855" y="11052"/>
                    <a:pt x="18855" y="11006"/>
                    <a:pt x="18823" y="10959"/>
                  </a:cubicBezTo>
                  <a:cubicBezTo>
                    <a:pt x="18823" y="10913"/>
                    <a:pt x="18725" y="10820"/>
                    <a:pt x="18725" y="10774"/>
                  </a:cubicBezTo>
                  <a:cubicBezTo>
                    <a:pt x="18692" y="10728"/>
                    <a:pt x="18692" y="10635"/>
                    <a:pt x="18660" y="10542"/>
                  </a:cubicBezTo>
                  <a:cubicBezTo>
                    <a:pt x="18660" y="10542"/>
                    <a:pt x="18660" y="10450"/>
                    <a:pt x="18660" y="10450"/>
                  </a:cubicBezTo>
                  <a:cubicBezTo>
                    <a:pt x="18627" y="10403"/>
                    <a:pt x="18530" y="10403"/>
                    <a:pt x="18497" y="10450"/>
                  </a:cubicBezTo>
                  <a:cubicBezTo>
                    <a:pt x="18464" y="10450"/>
                    <a:pt x="18464" y="10542"/>
                    <a:pt x="18464" y="10589"/>
                  </a:cubicBezTo>
                  <a:cubicBezTo>
                    <a:pt x="18464" y="10635"/>
                    <a:pt x="18464" y="10635"/>
                    <a:pt x="18464" y="10635"/>
                  </a:cubicBezTo>
                  <a:cubicBezTo>
                    <a:pt x="18464" y="10681"/>
                    <a:pt x="18432" y="10774"/>
                    <a:pt x="18399" y="10774"/>
                  </a:cubicBezTo>
                  <a:cubicBezTo>
                    <a:pt x="18399" y="10820"/>
                    <a:pt x="18334" y="10774"/>
                    <a:pt x="18334" y="10774"/>
                  </a:cubicBezTo>
                  <a:cubicBezTo>
                    <a:pt x="18302" y="10774"/>
                    <a:pt x="18236" y="10728"/>
                    <a:pt x="18204" y="10728"/>
                  </a:cubicBezTo>
                  <a:cubicBezTo>
                    <a:pt x="18171" y="10681"/>
                    <a:pt x="18106" y="10681"/>
                    <a:pt x="18073" y="10681"/>
                  </a:cubicBezTo>
                  <a:cubicBezTo>
                    <a:pt x="18041" y="10681"/>
                    <a:pt x="17943" y="10728"/>
                    <a:pt x="17911" y="10774"/>
                  </a:cubicBezTo>
                  <a:cubicBezTo>
                    <a:pt x="17878" y="10774"/>
                    <a:pt x="17878" y="10913"/>
                    <a:pt x="17845" y="10913"/>
                  </a:cubicBezTo>
                  <a:cubicBezTo>
                    <a:pt x="17813" y="10959"/>
                    <a:pt x="17748" y="10959"/>
                    <a:pt x="17715" y="10959"/>
                  </a:cubicBezTo>
                  <a:cubicBezTo>
                    <a:pt x="17682" y="11006"/>
                    <a:pt x="17650" y="11098"/>
                    <a:pt x="17617" y="11098"/>
                  </a:cubicBezTo>
                  <a:cubicBezTo>
                    <a:pt x="17585" y="11145"/>
                    <a:pt x="17487" y="11191"/>
                    <a:pt x="17422" y="11191"/>
                  </a:cubicBezTo>
                  <a:cubicBezTo>
                    <a:pt x="17422" y="11191"/>
                    <a:pt x="17389" y="11238"/>
                    <a:pt x="17357" y="11238"/>
                  </a:cubicBezTo>
                  <a:cubicBezTo>
                    <a:pt x="17324" y="11238"/>
                    <a:pt x="17259" y="11191"/>
                    <a:pt x="17226" y="11191"/>
                  </a:cubicBezTo>
                  <a:cubicBezTo>
                    <a:pt x="17194" y="11191"/>
                    <a:pt x="17096" y="11191"/>
                    <a:pt x="17063" y="11238"/>
                  </a:cubicBezTo>
                  <a:cubicBezTo>
                    <a:pt x="17031" y="11284"/>
                    <a:pt x="16966" y="11423"/>
                    <a:pt x="16966" y="11469"/>
                  </a:cubicBezTo>
                  <a:cubicBezTo>
                    <a:pt x="16966" y="11562"/>
                    <a:pt x="17063" y="11747"/>
                    <a:pt x="17031" y="11840"/>
                  </a:cubicBezTo>
                  <a:cubicBezTo>
                    <a:pt x="16998" y="11886"/>
                    <a:pt x="16901" y="11933"/>
                    <a:pt x="16868" y="11933"/>
                  </a:cubicBezTo>
                  <a:cubicBezTo>
                    <a:pt x="16835" y="11979"/>
                    <a:pt x="16770" y="12026"/>
                    <a:pt x="16738" y="12072"/>
                  </a:cubicBezTo>
                  <a:cubicBezTo>
                    <a:pt x="16738" y="12118"/>
                    <a:pt x="16738" y="12304"/>
                    <a:pt x="16705" y="12304"/>
                  </a:cubicBezTo>
                  <a:cubicBezTo>
                    <a:pt x="16640" y="12443"/>
                    <a:pt x="16510" y="12582"/>
                    <a:pt x="16444" y="12674"/>
                  </a:cubicBezTo>
                  <a:cubicBezTo>
                    <a:pt x="16444" y="12721"/>
                    <a:pt x="16412" y="12860"/>
                    <a:pt x="16412" y="12860"/>
                  </a:cubicBezTo>
                  <a:cubicBezTo>
                    <a:pt x="16412" y="12953"/>
                    <a:pt x="16412" y="13138"/>
                    <a:pt x="16412" y="13231"/>
                  </a:cubicBezTo>
                  <a:cubicBezTo>
                    <a:pt x="16412" y="13323"/>
                    <a:pt x="16412" y="13416"/>
                    <a:pt x="16412" y="13509"/>
                  </a:cubicBezTo>
                  <a:cubicBezTo>
                    <a:pt x="16379" y="13555"/>
                    <a:pt x="16347" y="13601"/>
                    <a:pt x="16347" y="13648"/>
                  </a:cubicBezTo>
                  <a:cubicBezTo>
                    <a:pt x="16347" y="13694"/>
                    <a:pt x="16282" y="13833"/>
                    <a:pt x="16249" y="13880"/>
                  </a:cubicBezTo>
                  <a:cubicBezTo>
                    <a:pt x="16249" y="13972"/>
                    <a:pt x="16282" y="14250"/>
                    <a:pt x="16314" y="14343"/>
                  </a:cubicBezTo>
                  <a:cubicBezTo>
                    <a:pt x="16314" y="14389"/>
                    <a:pt x="16347" y="14482"/>
                    <a:pt x="16347" y="14529"/>
                  </a:cubicBezTo>
                  <a:cubicBezTo>
                    <a:pt x="16347" y="14529"/>
                    <a:pt x="16314" y="14621"/>
                    <a:pt x="16314" y="14714"/>
                  </a:cubicBezTo>
                  <a:cubicBezTo>
                    <a:pt x="16282" y="14760"/>
                    <a:pt x="16282" y="14946"/>
                    <a:pt x="16282" y="15038"/>
                  </a:cubicBezTo>
                  <a:cubicBezTo>
                    <a:pt x="16314" y="15085"/>
                    <a:pt x="16379" y="15177"/>
                    <a:pt x="16412" y="15270"/>
                  </a:cubicBezTo>
                  <a:cubicBezTo>
                    <a:pt x="16412" y="15316"/>
                    <a:pt x="16444" y="15456"/>
                    <a:pt x="16510" y="15502"/>
                  </a:cubicBezTo>
                  <a:cubicBezTo>
                    <a:pt x="16510" y="15548"/>
                    <a:pt x="16575" y="15548"/>
                    <a:pt x="16607" y="15548"/>
                  </a:cubicBezTo>
                  <a:cubicBezTo>
                    <a:pt x="16640" y="15595"/>
                    <a:pt x="16705" y="15641"/>
                    <a:pt x="16738" y="15641"/>
                  </a:cubicBezTo>
                  <a:cubicBezTo>
                    <a:pt x="16770" y="15641"/>
                    <a:pt x="16835" y="15641"/>
                    <a:pt x="16868" y="15641"/>
                  </a:cubicBezTo>
                  <a:cubicBezTo>
                    <a:pt x="16933" y="15641"/>
                    <a:pt x="17031" y="15595"/>
                    <a:pt x="17096" y="15595"/>
                  </a:cubicBezTo>
                  <a:cubicBezTo>
                    <a:pt x="17129" y="15595"/>
                    <a:pt x="17161" y="15595"/>
                    <a:pt x="17226" y="15548"/>
                  </a:cubicBezTo>
                  <a:cubicBezTo>
                    <a:pt x="17292" y="15502"/>
                    <a:pt x="17357" y="15409"/>
                    <a:pt x="17422" y="15456"/>
                  </a:cubicBezTo>
                  <a:cubicBezTo>
                    <a:pt x="17422" y="15456"/>
                    <a:pt x="17454" y="15548"/>
                    <a:pt x="17454" y="15595"/>
                  </a:cubicBezTo>
                  <a:cubicBezTo>
                    <a:pt x="17454" y="15641"/>
                    <a:pt x="17487" y="15734"/>
                    <a:pt x="17520" y="15734"/>
                  </a:cubicBezTo>
                  <a:cubicBezTo>
                    <a:pt x="17520" y="15826"/>
                    <a:pt x="17617" y="15919"/>
                    <a:pt x="17650" y="15965"/>
                  </a:cubicBezTo>
                  <a:cubicBezTo>
                    <a:pt x="17682" y="16012"/>
                    <a:pt x="17682" y="16104"/>
                    <a:pt x="17682" y="16151"/>
                  </a:cubicBezTo>
                  <a:cubicBezTo>
                    <a:pt x="17682" y="16197"/>
                    <a:pt x="17682" y="16197"/>
                    <a:pt x="17650" y="16244"/>
                  </a:cubicBezTo>
                  <a:cubicBezTo>
                    <a:pt x="17617" y="16336"/>
                    <a:pt x="17520" y="16429"/>
                    <a:pt x="17454" y="16475"/>
                  </a:cubicBezTo>
                  <a:cubicBezTo>
                    <a:pt x="17422" y="16475"/>
                    <a:pt x="17324" y="16522"/>
                    <a:pt x="17292" y="16568"/>
                  </a:cubicBezTo>
                  <a:cubicBezTo>
                    <a:pt x="17292" y="16568"/>
                    <a:pt x="17226" y="16661"/>
                    <a:pt x="17194" y="16707"/>
                  </a:cubicBezTo>
                  <a:cubicBezTo>
                    <a:pt x="17194" y="16707"/>
                    <a:pt x="17194" y="16707"/>
                    <a:pt x="17194" y="16753"/>
                  </a:cubicBezTo>
                  <a:cubicBezTo>
                    <a:pt x="17194" y="16800"/>
                    <a:pt x="17161" y="16939"/>
                    <a:pt x="17161" y="16985"/>
                  </a:cubicBezTo>
                  <a:cubicBezTo>
                    <a:pt x="17129" y="17078"/>
                    <a:pt x="17129" y="17217"/>
                    <a:pt x="17096" y="17310"/>
                  </a:cubicBezTo>
                  <a:cubicBezTo>
                    <a:pt x="17096" y="17356"/>
                    <a:pt x="17031" y="17541"/>
                    <a:pt x="17031" y="17588"/>
                  </a:cubicBezTo>
                  <a:cubicBezTo>
                    <a:pt x="17031" y="17634"/>
                    <a:pt x="17063" y="17773"/>
                    <a:pt x="17063" y="17866"/>
                  </a:cubicBezTo>
                  <a:cubicBezTo>
                    <a:pt x="17096" y="17912"/>
                    <a:pt x="17129" y="18098"/>
                    <a:pt x="17161" y="18190"/>
                  </a:cubicBezTo>
                  <a:cubicBezTo>
                    <a:pt x="17194" y="18283"/>
                    <a:pt x="17292" y="18422"/>
                    <a:pt x="17324" y="18468"/>
                  </a:cubicBezTo>
                  <a:cubicBezTo>
                    <a:pt x="17357" y="18515"/>
                    <a:pt x="17422" y="18607"/>
                    <a:pt x="17454" y="18654"/>
                  </a:cubicBezTo>
                  <a:cubicBezTo>
                    <a:pt x="17520" y="18700"/>
                    <a:pt x="17585" y="18839"/>
                    <a:pt x="17617" y="18932"/>
                  </a:cubicBezTo>
                  <a:cubicBezTo>
                    <a:pt x="17650" y="18978"/>
                    <a:pt x="17715" y="19117"/>
                    <a:pt x="17715" y="19210"/>
                  </a:cubicBezTo>
                  <a:cubicBezTo>
                    <a:pt x="17748" y="19256"/>
                    <a:pt x="17845" y="19395"/>
                    <a:pt x="17845" y="19488"/>
                  </a:cubicBezTo>
                  <a:cubicBezTo>
                    <a:pt x="17813" y="19535"/>
                    <a:pt x="17682" y="19674"/>
                    <a:pt x="17650" y="19766"/>
                  </a:cubicBezTo>
                  <a:cubicBezTo>
                    <a:pt x="17585" y="19859"/>
                    <a:pt x="17487" y="20091"/>
                    <a:pt x="17422" y="20183"/>
                  </a:cubicBezTo>
                  <a:cubicBezTo>
                    <a:pt x="17389" y="20183"/>
                    <a:pt x="17324" y="20230"/>
                    <a:pt x="17324" y="20230"/>
                  </a:cubicBezTo>
                  <a:cubicBezTo>
                    <a:pt x="17259" y="20230"/>
                    <a:pt x="17161" y="20183"/>
                    <a:pt x="17129" y="20183"/>
                  </a:cubicBezTo>
                  <a:cubicBezTo>
                    <a:pt x="17096" y="20183"/>
                    <a:pt x="16966" y="20137"/>
                    <a:pt x="16933" y="20091"/>
                  </a:cubicBezTo>
                  <a:cubicBezTo>
                    <a:pt x="16901" y="20091"/>
                    <a:pt x="16803" y="20091"/>
                    <a:pt x="16738" y="20137"/>
                  </a:cubicBezTo>
                  <a:cubicBezTo>
                    <a:pt x="16738" y="20137"/>
                    <a:pt x="16705" y="20276"/>
                    <a:pt x="16673" y="20322"/>
                  </a:cubicBezTo>
                  <a:cubicBezTo>
                    <a:pt x="16640" y="20322"/>
                    <a:pt x="16640" y="20415"/>
                    <a:pt x="16607" y="20415"/>
                  </a:cubicBezTo>
                  <a:cubicBezTo>
                    <a:pt x="16575" y="20415"/>
                    <a:pt x="16542" y="20322"/>
                    <a:pt x="16542" y="20276"/>
                  </a:cubicBezTo>
                  <a:cubicBezTo>
                    <a:pt x="16510" y="20276"/>
                    <a:pt x="16444" y="20230"/>
                    <a:pt x="16444" y="20183"/>
                  </a:cubicBezTo>
                  <a:cubicBezTo>
                    <a:pt x="16412" y="20091"/>
                    <a:pt x="16444" y="19952"/>
                    <a:pt x="16444" y="19905"/>
                  </a:cubicBezTo>
                  <a:cubicBezTo>
                    <a:pt x="16444" y="19813"/>
                    <a:pt x="16477" y="19581"/>
                    <a:pt x="16477" y="19488"/>
                  </a:cubicBezTo>
                  <a:cubicBezTo>
                    <a:pt x="16477" y="19442"/>
                    <a:pt x="16444" y="19256"/>
                    <a:pt x="16412" y="19210"/>
                  </a:cubicBezTo>
                  <a:cubicBezTo>
                    <a:pt x="16379" y="19117"/>
                    <a:pt x="16249" y="19025"/>
                    <a:pt x="16184" y="18978"/>
                  </a:cubicBezTo>
                  <a:cubicBezTo>
                    <a:pt x="16119" y="18932"/>
                    <a:pt x="15956" y="18839"/>
                    <a:pt x="15891" y="18793"/>
                  </a:cubicBezTo>
                  <a:cubicBezTo>
                    <a:pt x="15858" y="18793"/>
                    <a:pt x="15793" y="18747"/>
                    <a:pt x="15793" y="18700"/>
                  </a:cubicBezTo>
                  <a:cubicBezTo>
                    <a:pt x="15760" y="18654"/>
                    <a:pt x="15825" y="18468"/>
                    <a:pt x="15825" y="18422"/>
                  </a:cubicBezTo>
                  <a:cubicBezTo>
                    <a:pt x="15825" y="18376"/>
                    <a:pt x="15825" y="18237"/>
                    <a:pt x="15825" y="18144"/>
                  </a:cubicBezTo>
                  <a:cubicBezTo>
                    <a:pt x="15793" y="18144"/>
                    <a:pt x="15760" y="18051"/>
                    <a:pt x="15760" y="18005"/>
                  </a:cubicBezTo>
                  <a:cubicBezTo>
                    <a:pt x="15728" y="17959"/>
                    <a:pt x="15695" y="17773"/>
                    <a:pt x="15728" y="17727"/>
                  </a:cubicBezTo>
                  <a:cubicBezTo>
                    <a:pt x="15760" y="17680"/>
                    <a:pt x="15793" y="17680"/>
                    <a:pt x="15793" y="17634"/>
                  </a:cubicBezTo>
                  <a:cubicBezTo>
                    <a:pt x="15825" y="17588"/>
                    <a:pt x="15793" y="17402"/>
                    <a:pt x="15793" y="17310"/>
                  </a:cubicBezTo>
                  <a:cubicBezTo>
                    <a:pt x="15760" y="17217"/>
                    <a:pt x="15630" y="17124"/>
                    <a:pt x="15565" y="17032"/>
                  </a:cubicBezTo>
                  <a:cubicBezTo>
                    <a:pt x="15532" y="16985"/>
                    <a:pt x="15500" y="16892"/>
                    <a:pt x="15500" y="16846"/>
                  </a:cubicBezTo>
                  <a:cubicBezTo>
                    <a:pt x="15467" y="16800"/>
                    <a:pt x="15402" y="16661"/>
                    <a:pt x="15369" y="16614"/>
                  </a:cubicBezTo>
                  <a:cubicBezTo>
                    <a:pt x="15337" y="16568"/>
                    <a:pt x="15304" y="16475"/>
                    <a:pt x="15272" y="16475"/>
                  </a:cubicBezTo>
                  <a:cubicBezTo>
                    <a:pt x="15239" y="16475"/>
                    <a:pt x="15174" y="16568"/>
                    <a:pt x="15141" y="16568"/>
                  </a:cubicBezTo>
                  <a:cubicBezTo>
                    <a:pt x="15109" y="16614"/>
                    <a:pt x="15044" y="16707"/>
                    <a:pt x="14978" y="16707"/>
                  </a:cubicBezTo>
                  <a:cubicBezTo>
                    <a:pt x="14946" y="16707"/>
                    <a:pt x="14848" y="16614"/>
                    <a:pt x="14783" y="16614"/>
                  </a:cubicBezTo>
                  <a:cubicBezTo>
                    <a:pt x="14750" y="16614"/>
                    <a:pt x="14653" y="16661"/>
                    <a:pt x="14620" y="16707"/>
                  </a:cubicBezTo>
                  <a:cubicBezTo>
                    <a:pt x="14587" y="16707"/>
                    <a:pt x="14522" y="16753"/>
                    <a:pt x="14457" y="16800"/>
                  </a:cubicBezTo>
                  <a:cubicBezTo>
                    <a:pt x="14425" y="16800"/>
                    <a:pt x="14392" y="16846"/>
                    <a:pt x="14359" y="16892"/>
                  </a:cubicBezTo>
                  <a:cubicBezTo>
                    <a:pt x="14327" y="16892"/>
                    <a:pt x="14262" y="16939"/>
                    <a:pt x="14229" y="16985"/>
                  </a:cubicBezTo>
                  <a:cubicBezTo>
                    <a:pt x="14164" y="16985"/>
                    <a:pt x="13968" y="16939"/>
                    <a:pt x="13903" y="16985"/>
                  </a:cubicBezTo>
                  <a:cubicBezTo>
                    <a:pt x="13838" y="16985"/>
                    <a:pt x="13740" y="17032"/>
                    <a:pt x="13675" y="17032"/>
                  </a:cubicBezTo>
                  <a:cubicBezTo>
                    <a:pt x="13643" y="17078"/>
                    <a:pt x="13610" y="17263"/>
                    <a:pt x="13578" y="17310"/>
                  </a:cubicBezTo>
                  <a:cubicBezTo>
                    <a:pt x="13578" y="17310"/>
                    <a:pt x="13512" y="17402"/>
                    <a:pt x="13447" y="17402"/>
                  </a:cubicBezTo>
                  <a:cubicBezTo>
                    <a:pt x="13415" y="17449"/>
                    <a:pt x="13382" y="17541"/>
                    <a:pt x="13349" y="17541"/>
                  </a:cubicBezTo>
                  <a:cubicBezTo>
                    <a:pt x="13317" y="17541"/>
                    <a:pt x="13252" y="17588"/>
                    <a:pt x="13219" y="17588"/>
                  </a:cubicBezTo>
                  <a:cubicBezTo>
                    <a:pt x="13154" y="17541"/>
                    <a:pt x="13024" y="17449"/>
                    <a:pt x="12991" y="17402"/>
                  </a:cubicBezTo>
                  <a:cubicBezTo>
                    <a:pt x="12926" y="17356"/>
                    <a:pt x="12861" y="17217"/>
                    <a:pt x="12796" y="17217"/>
                  </a:cubicBezTo>
                  <a:cubicBezTo>
                    <a:pt x="12763" y="17217"/>
                    <a:pt x="12665" y="17310"/>
                    <a:pt x="12600" y="17402"/>
                  </a:cubicBezTo>
                  <a:cubicBezTo>
                    <a:pt x="12568" y="17449"/>
                    <a:pt x="12568" y="17541"/>
                    <a:pt x="12535" y="17588"/>
                  </a:cubicBezTo>
                  <a:cubicBezTo>
                    <a:pt x="12502" y="17680"/>
                    <a:pt x="12535" y="17912"/>
                    <a:pt x="12502" y="18005"/>
                  </a:cubicBezTo>
                  <a:cubicBezTo>
                    <a:pt x="12502" y="18098"/>
                    <a:pt x="12535" y="18190"/>
                    <a:pt x="12535" y="18237"/>
                  </a:cubicBezTo>
                  <a:cubicBezTo>
                    <a:pt x="12535" y="18329"/>
                    <a:pt x="12502" y="18422"/>
                    <a:pt x="12470" y="18468"/>
                  </a:cubicBezTo>
                  <a:cubicBezTo>
                    <a:pt x="12437" y="18515"/>
                    <a:pt x="12405" y="18561"/>
                    <a:pt x="12372" y="18561"/>
                  </a:cubicBezTo>
                  <a:cubicBezTo>
                    <a:pt x="12340" y="18607"/>
                    <a:pt x="12307" y="18561"/>
                    <a:pt x="12307" y="18515"/>
                  </a:cubicBezTo>
                  <a:cubicBezTo>
                    <a:pt x="12242" y="18515"/>
                    <a:pt x="12144" y="18468"/>
                    <a:pt x="12079" y="18468"/>
                  </a:cubicBezTo>
                  <a:cubicBezTo>
                    <a:pt x="12014" y="18468"/>
                    <a:pt x="11916" y="18561"/>
                    <a:pt x="11851" y="18607"/>
                  </a:cubicBezTo>
                  <a:cubicBezTo>
                    <a:pt x="11786" y="18607"/>
                    <a:pt x="11655" y="18700"/>
                    <a:pt x="11590" y="18700"/>
                  </a:cubicBezTo>
                  <a:cubicBezTo>
                    <a:pt x="11558" y="18700"/>
                    <a:pt x="11460" y="18700"/>
                    <a:pt x="11427" y="18700"/>
                  </a:cubicBezTo>
                  <a:cubicBezTo>
                    <a:pt x="11395" y="18700"/>
                    <a:pt x="11330" y="18700"/>
                    <a:pt x="11297" y="18654"/>
                  </a:cubicBezTo>
                  <a:cubicBezTo>
                    <a:pt x="11232" y="18654"/>
                    <a:pt x="11102" y="18700"/>
                    <a:pt x="11036" y="18654"/>
                  </a:cubicBezTo>
                  <a:cubicBezTo>
                    <a:pt x="11004" y="18607"/>
                    <a:pt x="10906" y="18515"/>
                    <a:pt x="10873" y="18515"/>
                  </a:cubicBezTo>
                  <a:cubicBezTo>
                    <a:pt x="10808" y="18422"/>
                    <a:pt x="10613" y="18376"/>
                    <a:pt x="10548" y="18283"/>
                  </a:cubicBezTo>
                  <a:cubicBezTo>
                    <a:pt x="10482" y="18237"/>
                    <a:pt x="10417" y="18098"/>
                    <a:pt x="10385" y="18051"/>
                  </a:cubicBezTo>
                  <a:cubicBezTo>
                    <a:pt x="10352" y="17959"/>
                    <a:pt x="10254" y="17866"/>
                    <a:pt x="10222" y="17773"/>
                  </a:cubicBezTo>
                  <a:cubicBezTo>
                    <a:pt x="10222" y="17727"/>
                    <a:pt x="10189" y="17588"/>
                    <a:pt x="10189" y="17541"/>
                  </a:cubicBezTo>
                  <a:cubicBezTo>
                    <a:pt x="10157" y="17449"/>
                    <a:pt x="10124" y="17263"/>
                    <a:pt x="10092" y="17171"/>
                  </a:cubicBezTo>
                  <a:cubicBezTo>
                    <a:pt x="10059" y="17124"/>
                    <a:pt x="9994" y="17078"/>
                    <a:pt x="9961" y="17032"/>
                  </a:cubicBezTo>
                  <a:cubicBezTo>
                    <a:pt x="9896" y="16985"/>
                    <a:pt x="9798" y="16892"/>
                    <a:pt x="9766" y="16846"/>
                  </a:cubicBezTo>
                  <a:cubicBezTo>
                    <a:pt x="9733" y="16846"/>
                    <a:pt x="9603" y="16800"/>
                    <a:pt x="9603" y="16753"/>
                  </a:cubicBezTo>
                  <a:cubicBezTo>
                    <a:pt x="9570" y="16661"/>
                    <a:pt x="9603" y="16568"/>
                    <a:pt x="9635" y="16475"/>
                  </a:cubicBezTo>
                  <a:cubicBezTo>
                    <a:pt x="9635" y="16429"/>
                    <a:pt x="9668" y="16244"/>
                    <a:pt x="9635" y="16151"/>
                  </a:cubicBezTo>
                  <a:cubicBezTo>
                    <a:pt x="9635" y="16012"/>
                    <a:pt x="9538" y="15826"/>
                    <a:pt x="9505" y="15687"/>
                  </a:cubicBezTo>
                  <a:cubicBezTo>
                    <a:pt x="9473" y="15641"/>
                    <a:pt x="9440" y="15502"/>
                    <a:pt x="9440" y="15456"/>
                  </a:cubicBezTo>
                  <a:cubicBezTo>
                    <a:pt x="9440" y="15363"/>
                    <a:pt x="9440" y="15177"/>
                    <a:pt x="9440" y="15085"/>
                  </a:cubicBezTo>
                  <a:cubicBezTo>
                    <a:pt x="9440" y="15038"/>
                    <a:pt x="9473" y="14899"/>
                    <a:pt x="9473" y="14853"/>
                  </a:cubicBezTo>
                  <a:cubicBezTo>
                    <a:pt x="9473" y="14760"/>
                    <a:pt x="9538" y="14575"/>
                    <a:pt x="9570" y="14529"/>
                  </a:cubicBezTo>
                  <a:cubicBezTo>
                    <a:pt x="9603" y="14389"/>
                    <a:pt x="9603" y="14204"/>
                    <a:pt x="9603" y="14065"/>
                  </a:cubicBezTo>
                  <a:cubicBezTo>
                    <a:pt x="9603" y="14019"/>
                    <a:pt x="9603" y="13880"/>
                    <a:pt x="9603" y="13787"/>
                  </a:cubicBezTo>
                  <a:cubicBezTo>
                    <a:pt x="9603" y="13741"/>
                    <a:pt x="9538" y="13648"/>
                    <a:pt x="9505" y="13648"/>
                  </a:cubicBezTo>
                  <a:cubicBezTo>
                    <a:pt x="9440" y="13555"/>
                    <a:pt x="9310" y="13555"/>
                    <a:pt x="9244" y="13601"/>
                  </a:cubicBezTo>
                  <a:cubicBezTo>
                    <a:pt x="9212" y="13601"/>
                    <a:pt x="9179" y="13694"/>
                    <a:pt x="9147" y="13694"/>
                  </a:cubicBezTo>
                  <a:cubicBezTo>
                    <a:pt x="9114" y="13741"/>
                    <a:pt x="9016" y="13880"/>
                    <a:pt x="9016" y="13926"/>
                  </a:cubicBezTo>
                  <a:cubicBezTo>
                    <a:pt x="9016" y="13972"/>
                    <a:pt x="9016" y="14111"/>
                    <a:pt x="8984" y="14158"/>
                  </a:cubicBezTo>
                  <a:cubicBezTo>
                    <a:pt x="8984" y="14250"/>
                    <a:pt x="8919" y="14297"/>
                    <a:pt x="8886" y="14343"/>
                  </a:cubicBezTo>
                  <a:cubicBezTo>
                    <a:pt x="8886" y="14389"/>
                    <a:pt x="8886" y="14436"/>
                    <a:pt x="8886" y="14436"/>
                  </a:cubicBezTo>
                  <a:cubicBezTo>
                    <a:pt x="8854" y="14482"/>
                    <a:pt x="8756" y="14436"/>
                    <a:pt x="8723" y="14389"/>
                  </a:cubicBezTo>
                  <a:cubicBezTo>
                    <a:pt x="8691" y="14389"/>
                    <a:pt x="8658" y="14297"/>
                    <a:pt x="8625" y="14250"/>
                  </a:cubicBezTo>
                  <a:cubicBezTo>
                    <a:pt x="8593" y="14204"/>
                    <a:pt x="8463" y="14111"/>
                    <a:pt x="8430" y="14019"/>
                  </a:cubicBezTo>
                  <a:cubicBezTo>
                    <a:pt x="8430" y="13972"/>
                    <a:pt x="8430" y="13880"/>
                    <a:pt x="8430" y="13787"/>
                  </a:cubicBezTo>
                  <a:cubicBezTo>
                    <a:pt x="8430" y="13741"/>
                    <a:pt x="8463" y="13648"/>
                    <a:pt x="8430" y="13601"/>
                  </a:cubicBezTo>
                  <a:cubicBezTo>
                    <a:pt x="8397" y="13509"/>
                    <a:pt x="8300" y="13509"/>
                    <a:pt x="8235" y="13509"/>
                  </a:cubicBezTo>
                  <a:cubicBezTo>
                    <a:pt x="8169" y="13462"/>
                    <a:pt x="8006" y="13555"/>
                    <a:pt x="7909" y="13555"/>
                  </a:cubicBezTo>
                  <a:cubicBezTo>
                    <a:pt x="7844" y="13555"/>
                    <a:pt x="7713" y="13601"/>
                    <a:pt x="7648" y="13648"/>
                  </a:cubicBezTo>
                  <a:cubicBezTo>
                    <a:pt x="7583" y="13648"/>
                    <a:pt x="7453" y="13694"/>
                    <a:pt x="7420" y="13741"/>
                  </a:cubicBezTo>
                  <a:cubicBezTo>
                    <a:pt x="7355" y="13787"/>
                    <a:pt x="7257" y="13926"/>
                    <a:pt x="7257" y="14019"/>
                  </a:cubicBezTo>
                  <a:cubicBezTo>
                    <a:pt x="7225" y="14065"/>
                    <a:pt x="7257" y="14250"/>
                    <a:pt x="7257" y="14297"/>
                  </a:cubicBezTo>
                  <a:cubicBezTo>
                    <a:pt x="7257" y="14389"/>
                    <a:pt x="7290" y="14575"/>
                    <a:pt x="7290" y="14668"/>
                  </a:cubicBezTo>
                  <a:cubicBezTo>
                    <a:pt x="7290" y="14714"/>
                    <a:pt x="7257" y="14807"/>
                    <a:pt x="7225" y="14853"/>
                  </a:cubicBezTo>
                  <a:cubicBezTo>
                    <a:pt x="7192" y="14899"/>
                    <a:pt x="7094" y="14992"/>
                    <a:pt x="7029" y="15038"/>
                  </a:cubicBezTo>
                  <a:cubicBezTo>
                    <a:pt x="7029" y="15038"/>
                    <a:pt x="6931" y="15131"/>
                    <a:pt x="6931" y="15177"/>
                  </a:cubicBezTo>
                  <a:cubicBezTo>
                    <a:pt x="6899" y="15270"/>
                    <a:pt x="6899" y="15456"/>
                    <a:pt x="6931" y="15548"/>
                  </a:cubicBezTo>
                  <a:cubicBezTo>
                    <a:pt x="6997" y="15687"/>
                    <a:pt x="7257" y="15873"/>
                    <a:pt x="7322" y="16012"/>
                  </a:cubicBezTo>
                  <a:cubicBezTo>
                    <a:pt x="7387" y="16197"/>
                    <a:pt x="7322" y="16522"/>
                    <a:pt x="7322" y="16707"/>
                  </a:cubicBezTo>
                  <a:cubicBezTo>
                    <a:pt x="7322" y="16800"/>
                    <a:pt x="7355" y="17032"/>
                    <a:pt x="7355" y="17171"/>
                  </a:cubicBezTo>
                  <a:cubicBezTo>
                    <a:pt x="7387" y="17217"/>
                    <a:pt x="7453" y="17310"/>
                    <a:pt x="7453" y="17402"/>
                  </a:cubicBezTo>
                  <a:cubicBezTo>
                    <a:pt x="7485" y="17541"/>
                    <a:pt x="7518" y="17773"/>
                    <a:pt x="7485" y="17912"/>
                  </a:cubicBezTo>
                  <a:cubicBezTo>
                    <a:pt x="7453" y="18005"/>
                    <a:pt x="7387" y="18190"/>
                    <a:pt x="7355" y="18283"/>
                  </a:cubicBezTo>
                  <a:cubicBezTo>
                    <a:pt x="7290" y="18422"/>
                    <a:pt x="7225" y="18747"/>
                    <a:pt x="7127" y="18886"/>
                  </a:cubicBezTo>
                  <a:cubicBezTo>
                    <a:pt x="7094" y="18978"/>
                    <a:pt x="6964" y="19164"/>
                    <a:pt x="6931" y="19256"/>
                  </a:cubicBezTo>
                  <a:cubicBezTo>
                    <a:pt x="6899" y="19395"/>
                    <a:pt x="6899" y="19674"/>
                    <a:pt x="6899" y="19813"/>
                  </a:cubicBezTo>
                  <a:cubicBezTo>
                    <a:pt x="6899" y="19859"/>
                    <a:pt x="6899" y="19952"/>
                    <a:pt x="6899" y="19998"/>
                  </a:cubicBezTo>
                  <a:cubicBezTo>
                    <a:pt x="6866" y="19998"/>
                    <a:pt x="6801" y="20044"/>
                    <a:pt x="6801" y="20044"/>
                  </a:cubicBezTo>
                  <a:cubicBezTo>
                    <a:pt x="6736" y="20091"/>
                    <a:pt x="6638" y="20183"/>
                    <a:pt x="6638" y="20230"/>
                  </a:cubicBezTo>
                  <a:cubicBezTo>
                    <a:pt x="6606" y="20276"/>
                    <a:pt x="6606" y="20369"/>
                    <a:pt x="6606" y="20415"/>
                  </a:cubicBezTo>
                  <a:cubicBezTo>
                    <a:pt x="6573" y="20462"/>
                    <a:pt x="6508" y="20601"/>
                    <a:pt x="6475" y="20647"/>
                  </a:cubicBezTo>
                  <a:cubicBezTo>
                    <a:pt x="6475" y="20647"/>
                    <a:pt x="6443" y="20693"/>
                    <a:pt x="6410" y="20740"/>
                  </a:cubicBezTo>
                  <a:cubicBezTo>
                    <a:pt x="6378" y="20786"/>
                    <a:pt x="6312" y="20925"/>
                    <a:pt x="6280" y="21018"/>
                  </a:cubicBezTo>
                  <a:cubicBezTo>
                    <a:pt x="6280" y="21110"/>
                    <a:pt x="6247" y="21203"/>
                    <a:pt x="6247" y="21296"/>
                  </a:cubicBezTo>
                  <a:cubicBezTo>
                    <a:pt x="6247" y="21342"/>
                    <a:pt x="6280" y="21481"/>
                    <a:pt x="6247" y="21481"/>
                  </a:cubicBezTo>
                  <a:cubicBezTo>
                    <a:pt x="6215" y="21574"/>
                    <a:pt x="5987" y="21574"/>
                    <a:pt x="5987" y="21574"/>
                  </a:cubicBezTo>
                  <a:cubicBezTo>
                    <a:pt x="5987" y="21574"/>
                    <a:pt x="5824" y="21342"/>
                    <a:pt x="5791" y="21296"/>
                  </a:cubicBezTo>
                  <a:cubicBezTo>
                    <a:pt x="5726" y="21203"/>
                    <a:pt x="5628" y="20925"/>
                    <a:pt x="5563" y="20832"/>
                  </a:cubicBezTo>
                  <a:cubicBezTo>
                    <a:pt x="5530" y="20786"/>
                    <a:pt x="5433" y="20647"/>
                    <a:pt x="5368" y="20601"/>
                  </a:cubicBezTo>
                  <a:cubicBezTo>
                    <a:pt x="5302" y="20508"/>
                    <a:pt x="5172" y="20415"/>
                    <a:pt x="5107" y="20322"/>
                  </a:cubicBezTo>
                  <a:cubicBezTo>
                    <a:pt x="5074" y="20276"/>
                    <a:pt x="5074" y="20091"/>
                    <a:pt x="5074" y="20044"/>
                  </a:cubicBezTo>
                  <a:cubicBezTo>
                    <a:pt x="5074" y="19952"/>
                    <a:pt x="5107" y="19766"/>
                    <a:pt x="5107" y="19674"/>
                  </a:cubicBezTo>
                  <a:cubicBezTo>
                    <a:pt x="5107" y="19535"/>
                    <a:pt x="5042" y="19395"/>
                    <a:pt x="5009" y="19256"/>
                  </a:cubicBezTo>
                  <a:cubicBezTo>
                    <a:pt x="4977" y="19210"/>
                    <a:pt x="4879" y="18978"/>
                    <a:pt x="4879" y="18932"/>
                  </a:cubicBezTo>
                  <a:cubicBezTo>
                    <a:pt x="4846" y="18839"/>
                    <a:pt x="4781" y="18700"/>
                    <a:pt x="4781" y="18654"/>
                  </a:cubicBezTo>
                  <a:cubicBezTo>
                    <a:pt x="4781" y="18561"/>
                    <a:pt x="4879" y="18468"/>
                    <a:pt x="4879" y="18422"/>
                  </a:cubicBezTo>
                  <a:cubicBezTo>
                    <a:pt x="4911" y="18329"/>
                    <a:pt x="4944" y="18144"/>
                    <a:pt x="4977" y="18051"/>
                  </a:cubicBezTo>
                  <a:cubicBezTo>
                    <a:pt x="4977" y="17959"/>
                    <a:pt x="4944" y="17727"/>
                    <a:pt x="4944" y="17634"/>
                  </a:cubicBezTo>
                  <a:cubicBezTo>
                    <a:pt x="4977" y="17588"/>
                    <a:pt x="5009" y="17495"/>
                    <a:pt x="5009" y="17402"/>
                  </a:cubicBezTo>
                  <a:cubicBezTo>
                    <a:pt x="5042" y="17356"/>
                    <a:pt x="5107" y="17310"/>
                    <a:pt x="5140" y="17310"/>
                  </a:cubicBezTo>
                  <a:cubicBezTo>
                    <a:pt x="5172" y="17217"/>
                    <a:pt x="5237" y="17078"/>
                    <a:pt x="5237" y="17032"/>
                  </a:cubicBezTo>
                  <a:cubicBezTo>
                    <a:pt x="5270" y="16939"/>
                    <a:pt x="5205" y="16707"/>
                    <a:pt x="5172" y="16568"/>
                  </a:cubicBezTo>
                  <a:cubicBezTo>
                    <a:pt x="5172" y="16522"/>
                    <a:pt x="5172" y="16336"/>
                    <a:pt x="5205" y="16244"/>
                  </a:cubicBezTo>
                  <a:cubicBezTo>
                    <a:pt x="5205" y="16197"/>
                    <a:pt x="5270" y="16058"/>
                    <a:pt x="5270" y="15965"/>
                  </a:cubicBezTo>
                  <a:cubicBezTo>
                    <a:pt x="5270" y="15919"/>
                    <a:pt x="5302" y="15780"/>
                    <a:pt x="5302" y="15734"/>
                  </a:cubicBezTo>
                  <a:cubicBezTo>
                    <a:pt x="5270" y="15641"/>
                    <a:pt x="5172" y="15548"/>
                    <a:pt x="5140" y="15502"/>
                  </a:cubicBezTo>
                  <a:cubicBezTo>
                    <a:pt x="5140" y="15409"/>
                    <a:pt x="5107" y="15316"/>
                    <a:pt x="5107" y="15224"/>
                  </a:cubicBezTo>
                  <a:cubicBezTo>
                    <a:pt x="5107" y="15131"/>
                    <a:pt x="5205" y="15038"/>
                    <a:pt x="5205" y="14946"/>
                  </a:cubicBezTo>
                  <a:cubicBezTo>
                    <a:pt x="5237" y="14853"/>
                    <a:pt x="5270" y="14668"/>
                    <a:pt x="5237" y="14575"/>
                  </a:cubicBezTo>
                  <a:cubicBezTo>
                    <a:pt x="5237" y="14482"/>
                    <a:pt x="5107" y="14343"/>
                    <a:pt x="5074" y="14297"/>
                  </a:cubicBezTo>
                  <a:cubicBezTo>
                    <a:pt x="5042" y="14250"/>
                    <a:pt x="4911" y="14204"/>
                    <a:pt x="4879" y="14204"/>
                  </a:cubicBezTo>
                  <a:cubicBezTo>
                    <a:pt x="4846" y="14204"/>
                    <a:pt x="4781" y="14204"/>
                    <a:pt x="4781" y="14204"/>
                  </a:cubicBezTo>
                  <a:cubicBezTo>
                    <a:pt x="4716" y="14158"/>
                    <a:pt x="4651" y="14019"/>
                    <a:pt x="4586" y="13972"/>
                  </a:cubicBezTo>
                  <a:cubicBezTo>
                    <a:pt x="4553" y="13880"/>
                    <a:pt x="4488" y="13741"/>
                    <a:pt x="4488" y="13694"/>
                  </a:cubicBezTo>
                  <a:cubicBezTo>
                    <a:pt x="4423" y="13555"/>
                    <a:pt x="4325" y="13323"/>
                    <a:pt x="4325" y="13184"/>
                  </a:cubicBezTo>
                  <a:cubicBezTo>
                    <a:pt x="4292" y="13138"/>
                    <a:pt x="4292" y="12906"/>
                    <a:pt x="4292" y="12813"/>
                  </a:cubicBezTo>
                  <a:cubicBezTo>
                    <a:pt x="4292" y="12674"/>
                    <a:pt x="4292" y="12396"/>
                    <a:pt x="4358" y="12304"/>
                  </a:cubicBezTo>
                  <a:cubicBezTo>
                    <a:pt x="4358" y="12257"/>
                    <a:pt x="4423" y="12211"/>
                    <a:pt x="4455" y="12165"/>
                  </a:cubicBezTo>
                  <a:cubicBezTo>
                    <a:pt x="4488" y="12118"/>
                    <a:pt x="4618" y="12026"/>
                    <a:pt x="4618" y="11933"/>
                  </a:cubicBezTo>
                  <a:cubicBezTo>
                    <a:pt x="4618" y="11886"/>
                    <a:pt x="4618" y="11794"/>
                    <a:pt x="4586" y="11747"/>
                  </a:cubicBezTo>
                  <a:cubicBezTo>
                    <a:pt x="4586" y="11747"/>
                    <a:pt x="4553" y="11747"/>
                    <a:pt x="4521" y="11747"/>
                  </a:cubicBezTo>
                  <a:cubicBezTo>
                    <a:pt x="4488" y="11701"/>
                    <a:pt x="4390" y="11701"/>
                    <a:pt x="4325" y="11655"/>
                  </a:cubicBezTo>
                  <a:cubicBezTo>
                    <a:pt x="4260" y="11608"/>
                    <a:pt x="4227" y="11423"/>
                    <a:pt x="4162" y="11377"/>
                  </a:cubicBezTo>
                  <a:cubicBezTo>
                    <a:pt x="4130" y="11330"/>
                    <a:pt x="4097" y="11238"/>
                    <a:pt x="4064" y="11191"/>
                  </a:cubicBezTo>
                  <a:cubicBezTo>
                    <a:pt x="3999" y="11191"/>
                    <a:pt x="3869" y="11284"/>
                    <a:pt x="3836" y="11330"/>
                  </a:cubicBezTo>
                  <a:cubicBezTo>
                    <a:pt x="3771" y="11330"/>
                    <a:pt x="3673" y="11330"/>
                    <a:pt x="3641" y="11284"/>
                  </a:cubicBezTo>
                  <a:cubicBezTo>
                    <a:pt x="3608" y="11238"/>
                    <a:pt x="3608" y="11145"/>
                    <a:pt x="3608" y="11098"/>
                  </a:cubicBezTo>
                  <a:cubicBezTo>
                    <a:pt x="3608" y="11052"/>
                    <a:pt x="3576" y="10913"/>
                    <a:pt x="3576" y="10867"/>
                  </a:cubicBezTo>
                  <a:cubicBezTo>
                    <a:pt x="3576" y="10774"/>
                    <a:pt x="3576" y="10589"/>
                    <a:pt x="3543" y="10496"/>
                  </a:cubicBezTo>
                  <a:cubicBezTo>
                    <a:pt x="3543" y="10450"/>
                    <a:pt x="3576" y="10310"/>
                    <a:pt x="3511" y="10264"/>
                  </a:cubicBezTo>
                  <a:cubicBezTo>
                    <a:pt x="3511" y="10264"/>
                    <a:pt x="3511" y="10310"/>
                    <a:pt x="3478" y="10357"/>
                  </a:cubicBezTo>
                  <a:cubicBezTo>
                    <a:pt x="3478" y="10357"/>
                    <a:pt x="3445" y="10403"/>
                    <a:pt x="3413" y="10403"/>
                  </a:cubicBezTo>
                  <a:cubicBezTo>
                    <a:pt x="3315" y="10450"/>
                    <a:pt x="3152" y="10403"/>
                    <a:pt x="3087" y="10450"/>
                  </a:cubicBezTo>
                  <a:cubicBezTo>
                    <a:pt x="3054" y="10496"/>
                    <a:pt x="2957" y="10589"/>
                    <a:pt x="2924" y="10635"/>
                  </a:cubicBezTo>
                  <a:cubicBezTo>
                    <a:pt x="2892" y="10681"/>
                    <a:pt x="2859" y="10774"/>
                    <a:pt x="2859" y="10867"/>
                  </a:cubicBezTo>
                  <a:cubicBezTo>
                    <a:pt x="2859" y="10913"/>
                    <a:pt x="2924" y="11052"/>
                    <a:pt x="2957" y="11145"/>
                  </a:cubicBezTo>
                  <a:cubicBezTo>
                    <a:pt x="2957" y="11191"/>
                    <a:pt x="2989" y="11238"/>
                    <a:pt x="3022" y="11284"/>
                  </a:cubicBezTo>
                  <a:cubicBezTo>
                    <a:pt x="3022" y="11330"/>
                    <a:pt x="3022" y="11423"/>
                    <a:pt x="2989" y="11469"/>
                  </a:cubicBezTo>
                  <a:cubicBezTo>
                    <a:pt x="2989" y="11516"/>
                    <a:pt x="2892" y="11608"/>
                    <a:pt x="2859" y="11655"/>
                  </a:cubicBezTo>
                  <a:cubicBezTo>
                    <a:pt x="2826" y="11701"/>
                    <a:pt x="2761" y="11747"/>
                    <a:pt x="2729" y="11794"/>
                  </a:cubicBezTo>
                  <a:cubicBezTo>
                    <a:pt x="2696" y="11794"/>
                    <a:pt x="2631" y="11886"/>
                    <a:pt x="2566" y="11886"/>
                  </a:cubicBezTo>
                  <a:cubicBezTo>
                    <a:pt x="2533" y="11886"/>
                    <a:pt x="2435" y="11933"/>
                    <a:pt x="2370" y="11933"/>
                  </a:cubicBezTo>
                  <a:cubicBezTo>
                    <a:pt x="2305" y="11933"/>
                    <a:pt x="2240" y="12026"/>
                    <a:pt x="2175" y="12026"/>
                  </a:cubicBezTo>
                  <a:cubicBezTo>
                    <a:pt x="2142" y="12026"/>
                    <a:pt x="2110" y="12026"/>
                    <a:pt x="2077" y="12026"/>
                  </a:cubicBezTo>
                  <a:cubicBezTo>
                    <a:pt x="2044" y="12026"/>
                    <a:pt x="2012" y="11933"/>
                    <a:pt x="1979" y="11933"/>
                  </a:cubicBezTo>
                  <a:cubicBezTo>
                    <a:pt x="1914" y="11979"/>
                    <a:pt x="1849" y="12118"/>
                    <a:pt x="1784" y="12165"/>
                  </a:cubicBezTo>
                  <a:cubicBezTo>
                    <a:pt x="1751" y="12165"/>
                    <a:pt x="1654" y="12118"/>
                    <a:pt x="1621" y="12118"/>
                  </a:cubicBezTo>
                  <a:cubicBezTo>
                    <a:pt x="1556" y="12072"/>
                    <a:pt x="1491" y="12026"/>
                    <a:pt x="1458" y="11979"/>
                  </a:cubicBezTo>
                  <a:cubicBezTo>
                    <a:pt x="1425" y="11933"/>
                    <a:pt x="1360" y="11886"/>
                    <a:pt x="1328" y="11886"/>
                  </a:cubicBezTo>
                  <a:cubicBezTo>
                    <a:pt x="1263" y="11840"/>
                    <a:pt x="1132" y="11794"/>
                    <a:pt x="1067" y="11794"/>
                  </a:cubicBezTo>
                  <a:cubicBezTo>
                    <a:pt x="1035" y="11794"/>
                    <a:pt x="937" y="11886"/>
                    <a:pt x="904" y="11886"/>
                  </a:cubicBezTo>
                  <a:cubicBezTo>
                    <a:pt x="839" y="11886"/>
                    <a:pt x="741" y="11886"/>
                    <a:pt x="709" y="11840"/>
                  </a:cubicBezTo>
                  <a:cubicBezTo>
                    <a:pt x="644" y="11840"/>
                    <a:pt x="481" y="11747"/>
                    <a:pt x="481" y="11747"/>
                  </a:cubicBezTo>
                  <a:cubicBezTo>
                    <a:pt x="285" y="11655"/>
                    <a:pt x="285" y="11655"/>
                    <a:pt x="285" y="11655"/>
                  </a:cubicBezTo>
                  <a:cubicBezTo>
                    <a:pt x="285" y="11655"/>
                    <a:pt x="350" y="11284"/>
                    <a:pt x="350" y="11191"/>
                  </a:cubicBezTo>
                  <a:cubicBezTo>
                    <a:pt x="318" y="11098"/>
                    <a:pt x="220" y="10913"/>
                    <a:pt x="155" y="10820"/>
                  </a:cubicBezTo>
                  <a:cubicBezTo>
                    <a:pt x="122" y="10728"/>
                    <a:pt x="25" y="10635"/>
                    <a:pt x="25" y="10542"/>
                  </a:cubicBezTo>
                  <a:cubicBezTo>
                    <a:pt x="-8" y="10403"/>
                    <a:pt x="-8" y="10171"/>
                    <a:pt x="25" y="10079"/>
                  </a:cubicBezTo>
                  <a:cubicBezTo>
                    <a:pt x="25" y="9986"/>
                    <a:pt x="122" y="9847"/>
                    <a:pt x="155" y="9801"/>
                  </a:cubicBezTo>
                  <a:cubicBezTo>
                    <a:pt x="155" y="9801"/>
                    <a:pt x="253" y="9754"/>
                    <a:pt x="253" y="9708"/>
                  </a:cubicBezTo>
                  <a:cubicBezTo>
                    <a:pt x="253" y="9615"/>
                    <a:pt x="155" y="9476"/>
                    <a:pt x="122" y="9383"/>
                  </a:cubicBezTo>
                  <a:cubicBezTo>
                    <a:pt x="122" y="9337"/>
                    <a:pt x="122" y="9244"/>
                    <a:pt x="122" y="9244"/>
                  </a:cubicBezTo>
                  <a:cubicBezTo>
                    <a:pt x="122" y="9152"/>
                    <a:pt x="155" y="9013"/>
                    <a:pt x="187" y="8966"/>
                  </a:cubicBezTo>
                  <a:cubicBezTo>
                    <a:pt x="220" y="8920"/>
                    <a:pt x="318" y="8827"/>
                    <a:pt x="350" y="8827"/>
                  </a:cubicBezTo>
                  <a:cubicBezTo>
                    <a:pt x="416" y="8781"/>
                    <a:pt x="546" y="8827"/>
                    <a:pt x="611" y="8827"/>
                  </a:cubicBezTo>
                  <a:cubicBezTo>
                    <a:pt x="676" y="8781"/>
                    <a:pt x="741" y="8595"/>
                    <a:pt x="806" y="8549"/>
                  </a:cubicBezTo>
                  <a:cubicBezTo>
                    <a:pt x="839" y="8503"/>
                    <a:pt x="969" y="8410"/>
                    <a:pt x="1035" y="8364"/>
                  </a:cubicBezTo>
                  <a:cubicBezTo>
                    <a:pt x="1067" y="8317"/>
                    <a:pt x="1100" y="8086"/>
                    <a:pt x="1100" y="7993"/>
                  </a:cubicBezTo>
                  <a:cubicBezTo>
                    <a:pt x="1100" y="7947"/>
                    <a:pt x="1100" y="7854"/>
                    <a:pt x="1132" y="7807"/>
                  </a:cubicBezTo>
                  <a:cubicBezTo>
                    <a:pt x="1165" y="7761"/>
                    <a:pt x="1263" y="7761"/>
                    <a:pt x="1295" y="7761"/>
                  </a:cubicBezTo>
                  <a:cubicBezTo>
                    <a:pt x="1360" y="7807"/>
                    <a:pt x="1360" y="7947"/>
                    <a:pt x="1393" y="7993"/>
                  </a:cubicBezTo>
                  <a:cubicBezTo>
                    <a:pt x="1458" y="8039"/>
                    <a:pt x="1556" y="8039"/>
                    <a:pt x="1588" y="8039"/>
                  </a:cubicBezTo>
                  <a:cubicBezTo>
                    <a:pt x="1654" y="7993"/>
                    <a:pt x="1719" y="7854"/>
                    <a:pt x="1751" y="7807"/>
                  </a:cubicBezTo>
                  <a:cubicBezTo>
                    <a:pt x="1784" y="7761"/>
                    <a:pt x="1751" y="7576"/>
                    <a:pt x="1784" y="7483"/>
                  </a:cubicBezTo>
                  <a:cubicBezTo>
                    <a:pt x="1816" y="7437"/>
                    <a:pt x="1914" y="7298"/>
                    <a:pt x="1947" y="7251"/>
                  </a:cubicBezTo>
                  <a:cubicBezTo>
                    <a:pt x="1979" y="7205"/>
                    <a:pt x="2044" y="7019"/>
                    <a:pt x="2044" y="6927"/>
                  </a:cubicBezTo>
                  <a:cubicBezTo>
                    <a:pt x="2044" y="6834"/>
                    <a:pt x="1947" y="6649"/>
                    <a:pt x="1979" y="6556"/>
                  </a:cubicBezTo>
                  <a:cubicBezTo>
                    <a:pt x="1979" y="6510"/>
                    <a:pt x="2044" y="6463"/>
                    <a:pt x="2077" y="6463"/>
                  </a:cubicBezTo>
                  <a:cubicBezTo>
                    <a:pt x="2110" y="6417"/>
                    <a:pt x="2175" y="6371"/>
                    <a:pt x="2240" y="6324"/>
                  </a:cubicBezTo>
                  <a:cubicBezTo>
                    <a:pt x="2273" y="6324"/>
                    <a:pt x="2338" y="6324"/>
                    <a:pt x="2370" y="6324"/>
                  </a:cubicBezTo>
                  <a:cubicBezTo>
                    <a:pt x="2435" y="6278"/>
                    <a:pt x="2598" y="6000"/>
                    <a:pt x="2598" y="6000"/>
                  </a:cubicBezTo>
                  <a:cubicBezTo>
                    <a:pt x="2598" y="6000"/>
                    <a:pt x="2729" y="6000"/>
                    <a:pt x="2761" y="6046"/>
                  </a:cubicBezTo>
                  <a:cubicBezTo>
                    <a:pt x="2826" y="6046"/>
                    <a:pt x="2924" y="6046"/>
                    <a:pt x="2957" y="6092"/>
                  </a:cubicBezTo>
                  <a:cubicBezTo>
                    <a:pt x="2989" y="6139"/>
                    <a:pt x="2989" y="6278"/>
                    <a:pt x="3022" y="6324"/>
                  </a:cubicBezTo>
                  <a:cubicBezTo>
                    <a:pt x="3087" y="6324"/>
                    <a:pt x="3185" y="6324"/>
                    <a:pt x="3250" y="6324"/>
                  </a:cubicBezTo>
                  <a:cubicBezTo>
                    <a:pt x="3282" y="6278"/>
                    <a:pt x="3380" y="6185"/>
                    <a:pt x="3445" y="6185"/>
                  </a:cubicBezTo>
                  <a:cubicBezTo>
                    <a:pt x="3478" y="6139"/>
                    <a:pt x="3576" y="6139"/>
                    <a:pt x="3608" y="6092"/>
                  </a:cubicBezTo>
                  <a:cubicBezTo>
                    <a:pt x="3706" y="6092"/>
                    <a:pt x="3902" y="6046"/>
                    <a:pt x="3999" y="6000"/>
                  </a:cubicBezTo>
                  <a:cubicBezTo>
                    <a:pt x="4032" y="5953"/>
                    <a:pt x="4130" y="5907"/>
                    <a:pt x="4195" y="5907"/>
                  </a:cubicBezTo>
                  <a:cubicBezTo>
                    <a:pt x="4227" y="5861"/>
                    <a:pt x="4292" y="5722"/>
                    <a:pt x="4325" y="5675"/>
                  </a:cubicBezTo>
                  <a:cubicBezTo>
                    <a:pt x="4358" y="5629"/>
                    <a:pt x="4358" y="5490"/>
                    <a:pt x="4358" y="5444"/>
                  </a:cubicBezTo>
                  <a:cubicBezTo>
                    <a:pt x="4390" y="5351"/>
                    <a:pt x="4423" y="5165"/>
                    <a:pt x="4423" y="5073"/>
                  </a:cubicBezTo>
                  <a:cubicBezTo>
                    <a:pt x="4455" y="5026"/>
                    <a:pt x="4521" y="4795"/>
                    <a:pt x="4521" y="4795"/>
                  </a:cubicBezTo>
                  <a:cubicBezTo>
                    <a:pt x="4521" y="4748"/>
                    <a:pt x="4553" y="4609"/>
                    <a:pt x="4586" y="4563"/>
                  </a:cubicBezTo>
                  <a:cubicBezTo>
                    <a:pt x="4618" y="4516"/>
                    <a:pt x="4683" y="4470"/>
                    <a:pt x="4716" y="4424"/>
                  </a:cubicBezTo>
                  <a:cubicBezTo>
                    <a:pt x="4749" y="4424"/>
                    <a:pt x="4846" y="4377"/>
                    <a:pt x="4879" y="4424"/>
                  </a:cubicBezTo>
                  <a:cubicBezTo>
                    <a:pt x="4911" y="4424"/>
                    <a:pt x="5009" y="4470"/>
                    <a:pt x="5042" y="4516"/>
                  </a:cubicBezTo>
                  <a:cubicBezTo>
                    <a:pt x="5074" y="4563"/>
                    <a:pt x="5107" y="4702"/>
                    <a:pt x="5140" y="4748"/>
                  </a:cubicBezTo>
                  <a:cubicBezTo>
                    <a:pt x="5172" y="4795"/>
                    <a:pt x="5205" y="4887"/>
                    <a:pt x="5205" y="4934"/>
                  </a:cubicBezTo>
                  <a:cubicBezTo>
                    <a:pt x="5237" y="4934"/>
                    <a:pt x="5270" y="5026"/>
                    <a:pt x="5302" y="5026"/>
                  </a:cubicBezTo>
                  <a:cubicBezTo>
                    <a:pt x="5335" y="5026"/>
                    <a:pt x="5368" y="4934"/>
                    <a:pt x="5400" y="4887"/>
                  </a:cubicBezTo>
                  <a:cubicBezTo>
                    <a:pt x="5433" y="4841"/>
                    <a:pt x="5498" y="4795"/>
                    <a:pt x="5530" y="4748"/>
                  </a:cubicBezTo>
                  <a:cubicBezTo>
                    <a:pt x="5596" y="4702"/>
                    <a:pt x="5661" y="4563"/>
                    <a:pt x="5661" y="4516"/>
                  </a:cubicBezTo>
                  <a:cubicBezTo>
                    <a:pt x="5693" y="4470"/>
                    <a:pt x="5759" y="4424"/>
                    <a:pt x="5791" y="4377"/>
                  </a:cubicBezTo>
                  <a:cubicBezTo>
                    <a:pt x="5824" y="4331"/>
                    <a:pt x="5889" y="4331"/>
                    <a:pt x="5921" y="4331"/>
                  </a:cubicBezTo>
                  <a:cubicBezTo>
                    <a:pt x="5987" y="4285"/>
                    <a:pt x="6117" y="4285"/>
                    <a:pt x="6182" y="4285"/>
                  </a:cubicBezTo>
                  <a:cubicBezTo>
                    <a:pt x="6215" y="4331"/>
                    <a:pt x="6280" y="4377"/>
                    <a:pt x="6312" y="4377"/>
                  </a:cubicBezTo>
                  <a:cubicBezTo>
                    <a:pt x="6345" y="4331"/>
                    <a:pt x="6345" y="4192"/>
                    <a:pt x="6378" y="4099"/>
                  </a:cubicBezTo>
                  <a:cubicBezTo>
                    <a:pt x="6378" y="4053"/>
                    <a:pt x="6443" y="4007"/>
                    <a:pt x="6443" y="3960"/>
                  </a:cubicBezTo>
                  <a:cubicBezTo>
                    <a:pt x="6475" y="3914"/>
                    <a:pt x="6573" y="3775"/>
                    <a:pt x="6606" y="3729"/>
                  </a:cubicBezTo>
                  <a:cubicBezTo>
                    <a:pt x="6638" y="3682"/>
                    <a:pt x="6703" y="3543"/>
                    <a:pt x="6736" y="3497"/>
                  </a:cubicBezTo>
                  <a:cubicBezTo>
                    <a:pt x="6768" y="3450"/>
                    <a:pt x="6899" y="3450"/>
                    <a:pt x="6899" y="3450"/>
                  </a:cubicBezTo>
                  <a:cubicBezTo>
                    <a:pt x="6899" y="3450"/>
                    <a:pt x="7029" y="3729"/>
                    <a:pt x="7094" y="3775"/>
                  </a:cubicBezTo>
                  <a:cubicBezTo>
                    <a:pt x="7127" y="3775"/>
                    <a:pt x="7159" y="3729"/>
                    <a:pt x="7159" y="3729"/>
                  </a:cubicBezTo>
                  <a:cubicBezTo>
                    <a:pt x="7192" y="3729"/>
                    <a:pt x="7225" y="3636"/>
                    <a:pt x="7257" y="3636"/>
                  </a:cubicBezTo>
                  <a:cubicBezTo>
                    <a:pt x="7290" y="3589"/>
                    <a:pt x="7355" y="3589"/>
                    <a:pt x="7355" y="3589"/>
                  </a:cubicBezTo>
                  <a:cubicBezTo>
                    <a:pt x="7420" y="3589"/>
                    <a:pt x="7453" y="3589"/>
                    <a:pt x="7485" y="3589"/>
                  </a:cubicBezTo>
                  <a:cubicBezTo>
                    <a:pt x="7550" y="3636"/>
                    <a:pt x="7616" y="3682"/>
                    <a:pt x="7648" y="3682"/>
                  </a:cubicBezTo>
                  <a:cubicBezTo>
                    <a:pt x="7681" y="3729"/>
                    <a:pt x="7811" y="3729"/>
                    <a:pt x="7844" y="3729"/>
                  </a:cubicBezTo>
                  <a:cubicBezTo>
                    <a:pt x="7909" y="3775"/>
                    <a:pt x="8072" y="3775"/>
                    <a:pt x="8137" y="3821"/>
                  </a:cubicBezTo>
                  <a:cubicBezTo>
                    <a:pt x="8235" y="3821"/>
                    <a:pt x="8397" y="3821"/>
                    <a:pt x="8495" y="3821"/>
                  </a:cubicBezTo>
                  <a:cubicBezTo>
                    <a:pt x="8560" y="3868"/>
                    <a:pt x="8658" y="3868"/>
                    <a:pt x="8723" y="3914"/>
                  </a:cubicBezTo>
                  <a:cubicBezTo>
                    <a:pt x="8756" y="3914"/>
                    <a:pt x="8821" y="4007"/>
                    <a:pt x="8886" y="4007"/>
                  </a:cubicBezTo>
                  <a:cubicBezTo>
                    <a:pt x="8951" y="4053"/>
                    <a:pt x="9082" y="4146"/>
                    <a:pt x="9147" y="4192"/>
                  </a:cubicBezTo>
                  <a:cubicBezTo>
                    <a:pt x="9179" y="4238"/>
                    <a:pt x="9277" y="4331"/>
                    <a:pt x="9310" y="4331"/>
                  </a:cubicBezTo>
                  <a:cubicBezTo>
                    <a:pt x="9342" y="4331"/>
                    <a:pt x="9342" y="4285"/>
                    <a:pt x="9342" y="4285"/>
                  </a:cubicBezTo>
                  <a:cubicBezTo>
                    <a:pt x="9375" y="4238"/>
                    <a:pt x="9407" y="4192"/>
                    <a:pt x="9407" y="4192"/>
                  </a:cubicBezTo>
                  <a:cubicBezTo>
                    <a:pt x="9407" y="4146"/>
                    <a:pt x="9407" y="4053"/>
                    <a:pt x="9407" y="4007"/>
                  </a:cubicBezTo>
                  <a:cubicBezTo>
                    <a:pt x="9407" y="4007"/>
                    <a:pt x="9375" y="3868"/>
                    <a:pt x="9375" y="3821"/>
                  </a:cubicBezTo>
                  <a:cubicBezTo>
                    <a:pt x="9407" y="3775"/>
                    <a:pt x="9538" y="3868"/>
                    <a:pt x="9570" y="3821"/>
                  </a:cubicBezTo>
                  <a:cubicBezTo>
                    <a:pt x="9603" y="3821"/>
                    <a:pt x="9570" y="3729"/>
                    <a:pt x="9570" y="3682"/>
                  </a:cubicBezTo>
                  <a:cubicBezTo>
                    <a:pt x="9538" y="3636"/>
                    <a:pt x="9505" y="3543"/>
                    <a:pt x="9505" y="3497"/>
                  </a:cubicBezTo>
                  <a:cubicBezTo>
                    <a:pt x="9505" y="3450"/>
                    <a:pt x="9505" y="3358"/>
                    <a:pt x="9505" y="3265"/>
                  </a:cubicBezTo>
                  <a:cubicBezTo>
                    <a:pt x="9538" y="3172"/>
                    <a:pt x="9570" y="3033"/>
                    <a:pt x="9603" y="2941"/>
                  </a:cubicBezTo>
                  <a:cubicBezTo>
                    <a:pt x="9635" y="2894"/>
                    <a:pt x="9766" y="2755"/>
                    <a:pt x="9798" y="2662"/>
                  </a:cubicBezTo>
                  <a:cubicBezTo>
                    <a:pt x="9863" y="2523"/>
                    <a:pt x="9961" y="2292"/>
                    <a:pt x="10026" y="2153"/>
                  </a:cubicBezTo>
                  <a:cubicBezTo>
                    <a:pt x="10026" y="2060"/>
                    <a:pt x="10059" y="1967"/>
                    <a:pt x="10092" y="1921"/>
                  </a:cubicBezTo>
                  <a:cubicBezTo>
                    <a:pt x="10092" y="1921"/>
                    <a:pt x="10157" y="1874"/>
                    <a:pt x="10189" y="1874"/>
                  </a:cubicBezTo>
                  <a:cubicBezTo>
                    <a:pt x="10222" y="1828"/>
                    <a:pt x="10352" y="1782"/>
                    <a:pt x="10385" y="1735"/>
                  </a:cubicBezTo>
                  <a:cubicBezTo>
                    <a:pt x="10385" y="1643"/>
                    <a:pt x="10287" y="1596"/>
                    <a:pt x="10254" y="1504"/>
                  </a:cubicBezTo>
                  <a:cubicBezTo>
                    <a:pt x="10222" y="1457"/>
                    <a:pt x="10189" y="1365"/>
                    <a:pt x="10157" y="1318"/>
                  </a:cubicBezTo>
                  <a:cubicBezTo>
                    <a:pt x="10124" y="1179"/>
                    <a:pt x="10092" y="947"/>
                    <a:pt x="10026" y="808"/>
                  </a:cubicBezTo>
                  <a:cubicBezTo>
                    <a:pt x="9994" y="669"/>
                    <a:pt x="9896" y="530"/>
                    <a:pt x="9831" y="391"/>
                  </a:cubicBezTo>
                  <a:cubicBezTo>
                    <a:pt x="9831" y="345"/>
                    <a:pt x="9798" y="159"/>
                    <a:pt x="9798" y="159"/>
                  </a:cubicBezTo>
                  <a:cubicBezTo>
                    <a:pt x="9798" y="159"/>
                    <a:pt x="9929" y="252"/>
                    <a:pt x="9961" y="252"/>
                  </a:cubicBezTo>
                  <a:cubicBezTo>
                    <a:pt x="9994" y="298"/>
                    <a:pt x="10092" y="298"/>
                    <a:pt x="10157" y="252"/>
                  </a:cubicBezTo>
                  <a:cubicBezTo>
                    <a:pt x="10157" y="252"/>
                    <a:pt x="10189" y="159"/>
                    <a:pt x="10222" y="159"/>
                  </a:cubicBezTo>
                  <a:cubicBezTo>
                    <a:pt x="10222" y="113"/>
                    <a:pt x="10222" y="20"/>
                    <a:pt x="10254" y="20"/>
                  </a:cubicBezTo>
                  <a:cubicBezTo>
                    <a:pt x="10320" y="-26"/>
                    <a:pt x="10417" y="20"/>
                    <a:pt x="10450" y="20"/>
                  </a:cubicBezTo>
                  <a:cubicBezTo>
                    <a:pt x="10515" y="67"/>
                    <a:pt x="10580" y="113"/>
                    <a:pt x="10613" y="159"/>
                  </a:cubicBezTo>
                  <a:cubicBezTo>
                    <a:pt x="10613" y="206"/>
                    <a:pt x="10613" y="298"/>
                    <a:pt x="10645" y="298"/>
                  </a:cubicBezTo>
                  <a:cubicBezTo>
                    <a:pt x="10678" y="345"/>
                    <a:pt x="10776" y="345"/>
                    <a:pt x="10808" y="345"/>
                  </a:cubicBezTo>
                  <a:cubicBezTo>
                    <a:pt x="10841" y="345"/>
                    <a:pt x="10971" y="252"/>
                    <a:pt x="11004" y="252"/>
                  </a:cubicBezTo>
                  <a:cubicBezTo>
                    <a:pt x="11004" y="206"/>
                    <a:pt x="11036" y="159"/>
                    <a:pt x="11069" y="159"/>
                  </a:cubicBezTo>
                  <a:cubicBezTo>
                    <a:pt x="11102" y="113"/>
                    <a:pt x="11134" y="113"/>
                    <a:pt x="11167" y="113"/>
                  </a:cubicBezTo>
                  <a:cubicBezTo>
                    <a:pt x="11199" y="113"/>
                    <a:pt x="11297" y="113"/>
                    <a:pt x="11362" y="159"/>
                  </a:cubicBezTo>
                  <a:cubicBezTo>
                    <a:pt x="11395" y="159"/>
                    <a:pt x="11492" y="206"/>
                    <a:pt x="11558" y="206"/>
                  </a:cubicBezTo>
                  <a:cubicBezTo>
                    <a:pt x="11590" y="159"/>
                    <a:pt x="11688" y="113"/>
                    <a:pt x="11753" y="113"/>
                  </a:cubicBezTo>
                  <a:cubicBezTo>
                    <a:pt x="11851" y="67"/>
                    <a:pt x="12046" y="159"/>
                    <a:pt x="12177" y="206"/>
                  </a:cubicBezTo>
                  <a:cubicBezTo>
                    <a:pt x="12242" y="252"/>
                    <a:pt x="12372" y="438"/>
                    <a:pt x="12470" y="484"/>
                  </a:cubicBezTo>
                  <a:cubicBezTo>
                    <a:pt x="12568" y="530"/>
                    <a:pt x="12763" y="530"/>
                    <a:pt x="12828" y="577"/>
                  </a:cubicBezTo>
                  <a:cubicBezTo>
                    <a:pt x="12926" y="577"/>
                    <a:pt x="13056" y="577"/>
                    <a:pt x="13121" y="623"/>
                  </a:cubicBezTo>
                  <a:cubicBezTo>
                    <a:pt x="13187" y="669"/>
                    <a:pt x="13349" y="716"/>
                    <a:pt x="13415" y="808"/>
                  </a:cubicBezTo>
                  <a:cubicBezTo>
                    <a:pt x="13447" y="855"/>
                    <a:pt x="13545" y="994"/>
                    <a:pt x="13578" y="1086"/>
                  </a:cubicBezTo>
                  <a:cubicBezTo>
                    <a:pt x="13643" y="1133"/>
                    <a:pt x="13740" y="1179"/>
                    <a:pt x="13806" y="1226"/>
                  </a:cubicBezTo>
                  <a:cubicBezTo>
                    <a:pt x="13838" y="1226"/>
                    <a:pt x="13936" y="1272"/>
                    <a:pt x="13968" y="1272"/>
                  </a:cubicBezTo>
                  <a:cubicBezTo>
                    <a:pt x="14099" y="1272"/>
                    <a:pt x="14229" y="994"/>
                    <a:pt x="14327" y="1040"/>
                  </a:cubicBezTo>
                  <a:cubicBezTo>
                    <a:pt x="14359" y="1086"/>
                    <a:pt x="14359" y="1226"/>
                    <a:pt x="14359" y="1318"/>
                  </a:cubicBezTo>
                  <a:cubicBezTo>
                    <a:pt x="14359" y="1365"/>
                    <a:pt x="14425" y="1457"/>
                    <a:pt x="14425" y="1504"/>
                  </a:cubicBezTo>
                  <a:cubicBezTo>
                    <a:pt x="14457" y="1550"/>
                    <a:pt x="14490" y="1689"/>
                    <a:pt x="14490" y="1735"/>
                  </a:cubicBezTo>
                  <a:cubicBezTo>
                    <a:pt x="14457" y="1782"/>
                    <a:pt x="14392" y="1874"/>
                    <a:pt x="14392" y="1921"/>
                  </a:cubicBezTo>
                  <a:cubicBezTo>
                    <a:pt x="14359" y="2060"/>
                    <a:pt x="14294" y="2292"/>
                    <a:pt x="14294" y="2384"/>
                  </a:cubicBezTo>
                  <a:cubicBezTo>
                    <a:pt x="14294" y="2431"/>
                    <a:pt x="14327" y="2523"/>
                    <a:pt x="14327" y="2570"/>
                  </a:cubicBezTo>
                  <a:cubicBezTo>
                    <a:pt x="14359" y="2662"/>
                    <a:pt x="14359" y="2848"/>
                    <a:pt x="14359" y="2894"/>
                  </a:cubicBezTo>
                  <a:cubicBezTo>
                    <a:pt x="14359" y="2941"/>
                    <a:pt x="14327" y="3033"/>
                    <a:pt x="14327" y="3080"/>
                  </a:cubicBezTo>
                  <a:cubicBezTo>
                    <a:pt x="14359" y="3126"/>
                    <a:pt x="14392" y="3172"/>
                    <a:pt x="14425" y="3172"/>
                  </a:cubicBezTo>
                  <a:cubicBezTo>
                    <a:pt x="14457" y="3219"/>
                    <a:pt x="14587" y="3311"/>
                    <a:pt x="14620" y="3358"/>
                  </a:cubicBezTo>
                  <a:cubicBezTo>
                    <a:pt x="14718" y="3404"/>
                    <a:pt x="14881" y="3543"/>
                    <a:pt x="14946" y="3636"/>
                  </a:cubicBezTo>
                  <a:cubicBezTo>
                    <a:pt x="14978" y="3682"/>
                    <a:pt x="15076" y="3775"/>
                    <a:pt x="15141" y="3775"/>
                  </a:cubicBezTo>
                  <a:cubicBezTo>
                    <a:pt x="15239" y="3821"/>
                    <a:pt x="15435" y="3682"/>
                    <a:pt x="15532" y="3729"/>
                  </a:cubicBezTo>
                  <a:cubicBezTo>
                    <a:pt x="15597" y="3775"/>
                    <a:pt x="15695" y="4007"/>
                    <a:pt x="15760" y="4053"/>
                  </a:cubicBezTo>
                  <a:cubicBezTo>
                    <a:pt x="15793" y="4099"/>
                    <a:pt x="15923" y="4053"/>
                    <a:pt x="15956" y="4099"/>
                  </a:cubicBezTo>
                  <a:cubicBezTo>
                    <a:pt x="16054" y="4146"/>
                    <a:pt x="16216" y="4285"/>
                    <a:pt x="16282" y="4377"/>
                  </a:cubicBezTo>
                  <a:cubicBezTo>
                    <a:pt x="16347" y="4470"/>
                    <a:pt x="16379" y="4702"/>
                    <a:pt x="16444" y="4795"/>
                  </a:cubicBezTo>
                  <a:cubicBezTo>
                    <a:pt x="16477" y="4887"/>
                    <a:pt x="16510" y="4980"/>
                    <a:pt x="16542" y="5026"/>
                  </a:cubicBezTo>
                  <a:cubicBezTo>
                    <a:pt x="16607" y="5073"/>
                    <a:pt x="16738" y="4980"/>
                    <a:pt x="16803" y="4980"/>
                  </a:cubicBezTo>
                  <a:cubicBezTo>
                    <a:pt x="16868" y="5026"/>
                    <a:pt x="16868" y="5258"/>
                    <a:pt x="16933" y="5304"/>
                  </a:cubicBezTo>
                  <a:cubicBezTo>
                    <a:pt x="17063" y="5397"/>
                    <a:pt x="17357" y="5397"/>
                    <a:pt x="17520" y="5351"/>
                  </a:cubicBezTo>
                  <a:cubicBezTo>
                    <a:pt x="17585" y="5351"/>
                    <a:pt x="17715" y="5258"/>
                    <a:pt x="17780" y="5212"/>
                  </a:cubicBezTo>
                  <a:cubicBezTo>
                    <a:pt x="17845" y="5119"/>
                    <a:pt x="17943" y="4980"/>
                    <a:pt x="18008" y="4887"/>
                  </a:cubicBezTo>
                  <a:cubicBezTo>
                    <a:pt x="18073" y="4841"/>
                    <a:pt x="18139" y="4795"/>
                    <a:pt x="18204" y="4748"/>
                  </a:cubicBezTo>
                  <a:cubicBezTo>
                    <a:pt x="18302" y="4702"/>
                    <a:pt x="18530" y="4841"/>
                    <a:pt x="18595" y="4795"/>
                  </a:cubicBezTo>
                  <a:cubicBezTo>
                    <a:pt x="18692" y="4656"/>
                    <a:pt x="18562" y="4192"/>
                    <a:pt x="18595" y="4007"/>
                  </a:cubicBezTo>
                  <a:cubicBezTo>
                    <a:pt x="18627" y="3914"/>
                    <a:pt x="18692" y="3821"/>
                    <a:pt x="18692" y="3775"/>
                  </a:cubicBezTo>
                  <a:cubicBezTo>
                    <a:pt x="18725" y="3682"/>
                    <a:pt x="18692" y="3543"/>
                    <a:pt x="18725" y="3450"/>
                  </a:cubicBezTo>
                  <a:cubicBezTo>
                    <a:pt x="18725" y="3450"/>
                    <a:pt x="18790" y="3311"/>
                    <a:pt x="18823" y="3311"/>
                  </a:cubicBezTo>
                  <a:cubicBezTo>
                    <a:pt x="18888" y="3311"/>
                    <a:pt x="18921" y="3404"/>
                    <a:pt x="18953" y="3450"/>
                  </a:cubicBezTo>
                  <a:cubicBezTo>
                    <a:pt x="18986" y="3450"/>
                    <a:pt x="19083" y="3450"/>
                    <a:pt x="19116" y="3450"/>
                  </a:cubicBezTo>
                  <a:cubicBezTo>
                    <a:pt x="19181" y="3497"/>
                    <a:pt x="19344" y="3497"/>
                    <a:pt x="19409" y="3450"/>
                  </a:cubicBezTo>
                  <a:cubicBezTo>
                    <a:pt x="19442" y="3450"/>
                    <a:pt x="19540" y="3404"/>
                    <a:pt x="19540" y="3311"/>
                  </a:cubicBezTo>
                  <a:cubicBezTo>
                    <a:pt x="19572" y="3265"/>
                    <a:pt x="19572" y="3126"/>
                    <a:pt x="19572" y="3033"/>
                  </a:cubicBezTo>
                  <a:cubicBezTo>
                    <a:pt x="19572" y="2987"/>
                    <a:pt x="19507" y="2894"/>
                    <a:pt x="19540" y="2848"/>
                  </a:cubicBezTo>
                  <a:cubicBezTo>
                    <a:pt x="19540" y="2801"/>
                    <a:pt x="19637" y="2848"/>
                    <a:pt x="19670" y="2848"/>
                  </a:cubicBezTo>
                  <a:cubicBezTo>
                    <a:pt x="19702" y="2801"/>
                    <a:pt x="19735" y="2616"/>
                    <a:pt x="19768" y="2570"/>
                  </a:cubicBezTo>
                  <a:cubicBezTo>
                    <a:pt x="19800" y="2477"/>
                    <a:pt x="19865" y="2292"/>
                    <a:pt x="19865" y="2199"/>
                  </a:cubicBezTo>
                  <a:cubicBezTo>
                    <a:pt x="19898" y="2106"/>
                    <a:pt x="19898" y="1921"/>
                    <a:pt x="19898" y="1828"/>
                  </a:cubicBezTo>
                  <a:cubicBezTo>
                    <a:pt x="19963" y="1782"/>
                    <a:pt x="20093" y="1735"/>
                    <a:pt x="20126" y="1689"/>
                  </a:cubicBezTo>
                  <a:cubicBezTo>
                    <a:pt x="20191" y="1689"/>
                    <a:pt x="20321" y="1596"/>
                    <a:pt x="20387" y="1596"/>
                  </a:cubicBezTo>
                  <a:cubicBezTo>
                    <a:pt x="20419" y="1596"/>
                    <a:pt x="20452" y="1643"/>
                    <a:pt x="20484" y="1643"/>
                  </a:cubicBezTo>
                  <a:cubicBezTo>
                    <a:pt x="20582" y="1735"/>
                    <a:pt x="20745" y="1967"/>
                    <a:pt x="20778" y="2106"/>
                  </a:cubicBezTo>
                  <a:cubicBezTo>
                    <a:pt x="20810" y="2199"/>
                    <a:pt x="20778" y="2384"/>
                    <a:pt x="20778" y="2431"/>
                  </a:cubicBezTo>
                  <a:cubicBezTo>
                    <a:pt x="20810" y="2477"/>
                    <a:pt x="20875" y="2431"/>
                    <a:pt x="20908" y="2477"/>
                  </a:cubicBezTo>
                  <a:cubicBezTo>
                    <a:pt x="20973" y="2523"/>
                    <a:pt x="21006" y="2662"/>
                    <a:pt x="21071" y="2709"/>
                  </a:cubicBezTo>
                  <a:cubicBezTo>
                    <a:pt x="21136" y="2709"/>
                    <a:pt x="21234" y="2662"/>
                    <a:pt x="21299" y="2709"/>
                  </a:cubicBezTo>
                  <a:cubicBezTo>
                    <a:pt x="21331" y="2755"/>
                    <a:pt x="21397" y="2801"/>
                    <a:pt x="21429" y="2848"/>
                  </a:cubicBezTo>
                  <a:cubicBezTo>
                    <a:pt x="21462" y="2894"/>
                    <a:pt x="21494" y="2941"/>
                    <a:pt x="21527" y="2987"/>
                  </a:cubicBezTo>
                  <a:cubicBezTo>
                    <a:pt x="21527" y="3080"/>
                    <a:pt x="21527" y="3172"/>
                    <a:pt x="21559" y="3172"/>
                  </a:cubicBezTo>
                  <a:cubicBezTo>
                    <a:pt x="21559" y="3265"/>
                    <a:pt x="21559" y="3358"/>
                    <a:pt x="21592" y="3404"/>
                  </a:cubicBezTo>
                  <a:cubicBezTo>
                    <a:pt x="21592" y="3450"/>
                    <a:pt x="21592" y="3450"/>
                    <a:pt x="21592" y="34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3" name="Google Shape;5003;g21c91014dda_0_4965"/>
            <p:cNvSpPr/>
            <p:nvPr/>
          </p:nvSpPr>
          <p:spPr>
            <a:xfrm>
              <a:off x="6447101" y="2665640"/>
              <a:ext cx="4411462" cy="3099537"/>
            </a:xfrm>
            <a:custGeom>
              <a:avLst/>
              <a:gdLst/>
              <a:ahLst/>
              <a:cxnLst/>
              <a:rect l="l" t="t" r="r" b="b"/>
              <a:pathLst>
                <a:path w="21592" h="21574" extrusionOk="0">
                  <a:moveTo>
                    <a:pt x="21592" y="3450"/>
                  </a:moveTo>
                  <a:cubicBezTo>
                    <a:pt x="21592" y="3450"/>
                    <a:pt x="21559" y="3497"/>
                    <a:pt x="21559" y="3543"/>
                  </a:cubicBezTo>
                  <a:cubicBezTo>
                    <a:pt x="21527" y="3589"/>
                    <a:pt x="21494" y="3589"/>
                    <a:pt x="21462" y="3636"/>
                  </a:cubicBezTo>
                  <a:cubicBezTo>
                    <a:pt x="21429" y="3729"/>
                    <a:pt x="21397" y="3775"/>
                    <a:pt x="21397" y="3868"/>
                  </a:cubicBezTo>
                  <a:cubicBezTo>
                    <a:pt x="21364" y="3914"/>
                    <a:pt x="21331" y="4007"/>
                    <a:pt x="21331" y="4053"/>
                  </a:cubicBezTo>
                  <a:cubicBezTo>
                    <a:pt x="21299" y="4146"/>
                    <a:pt x="21299" y="4238"/>
                    <a:pt x="21299" y="4331"/>
                  </a:cubicBezTo>
                  <a:cubicBezTo>
                    <a:pt x="21299" y="4377"/>
                    <a:pt x="21266" y="4424"/>
                    <a:pt x="21266" y="4470"/>
                  </a:cubicBezTo>
                  <a:cubicBezTo>
                    <a:pt x="21266" y="4516"/>
                    <a:pt x="21331" y="4609"/>
                    <a:pt x="21331" y="4656"/>
                  </a:cubicBezTo>
                  <a:cubicBezTo>
                    <a:pt x="21331" y="4748"/>
                    <a:pt x="21299" y="4841"/>
                    <a:pt x="21299" y="4934"/>
                  </a:cubicBezTo>
                  <a:cubicBezTo>
                    <a:pt x="21299" y="4980"/>
                    <a:pt x="21331" y="5026"/>
                    <a:pt x="21331" y="5073"/>
                  </a:cubicBezTo>
                  <a:cubicBezTo>
                    <a:pt x="21331" y="5119"/>
                    <a:pt x="21331" y="5212"/>
                    <a:pt x="21331" y="5258"/>
                  </a:cubicBezTo>
                  <a:cubicBezTo>
                    <a:pt x="21299" y="5304"/>
                    <a:pt x="21299" y="5444"/>
                    <a:pt x="21266" y="5536"/>
                  </a:cubicBezTo>
                  <a:cubicBezTo>
                    <a:pt x="21266" y="5583"/>
                    <a:pt x="21201" y="5722"/>
                    <a:pt x="21168" y="5768"/>
                  </a:cubicBezTo>
                  <a:cubicBezTo>
                    <a:pt x="21168" y="5814"/>
                    <a:pt x="21136" y="5907"/>
                    <a:pt x="21136" y="6000"/>
                  </a:cubicBezTo>
                  <a:cubicBezTo>
                    <a:pt x="21103" y="6046"/>
                    <a:pt x="21136" y="6139"/>
                    <a:pt x="21136" y="6185"/>
                  </a:cubicBezTo>
                  <a:cubicBezTo>
                    <a:pt x="21103" y="6232"/>
                    <a:pt x="21071" y="6324"/>
                    <a:pt x="21038" y="6371"/>
                  </a:cubicBezTo>
                  <a:cubicBezTo>
                    <a:pt x="21038" y="6371"/>
                    <a:pt x="20940" y="6463"/>
                    <a:pt x="20908" y="6463"/>
                  </a:cubicBezTo>
                  <a:cubicBezTo>
                    <a:pt x="20908" y="6463"/>
                    <a:pt x="20843" y="6556"/>
                    <a:pt x="20843" y="6602"/>
                  </a:cubicBezTo>
                  <a:cubicBezTo>
                    <a:pt x="20810" y="6649"/>
                    <a:pt x="20810" y="6741"/>
                    <a:pt x="20810" y="6741"/>
                  </a:cubicBezTo>
                  <a:cubicBezTo>
                    <a:pt x="20810" y="6834"/>
                    <a:pt x="20843" y="6973"/>
                    <a:pt x="20843" y="7019"/>
                  </a:cubicBezTo>
                  <a:cubicBezTo>
                    <a:pt x="20875" y="7066"/>
                    <a:pt x="20908" y="7159"/>
                    <a:pt x="20908" y="7205"/>
                  </a:cubicBezTo>
                  <a:cubicBezTo>
                    <a:pt x="20940" y="7251"/>
                    <a:pt x="21038" y="7344"/>
                    <a:pt x="21038" y="7437"/>
                  </a:cubicBezTo>
                  <a:cubicBezTo>
                    <a:pt x="21038" y="7437"/>
                    <a:pt x="21038" y="7529"/>
                    <a:pt x="21038" y="7529"/>
                  </a:cubicBezTo>
                  <a:cubicBezTo>
                    <a:pt x="21006" y="7576"/>
                    <a:pt x="20908" y="7622"/>
                    <a:pt x="20875" y="7668"/>
                  </a:cubicBezTo>
                  <a:cubicBezTo>
                    <a:pt x="20810" y="7715"/>
                    <a:pt x="20712" y="7807"/>
                    <a:pt x="20680" y="7854"/>
                  </a:cubicBezTo>
                  <a:cubicBezTo>
                    <a:pt x="20615" y="7854"/>
                    <a:pt x="20549" y="7947"/>
                    <a:pt x="20517" y="7993"/>
                  </a:cubicBezTo>
                  <a:cubicBezTo>
                    <a:pt x="20517" y="8039"/>
                    <a:pt x="20484" y="8132"/>
                    <a:pt x="20484" y="8132"/>
                  </a:cubicBezTo>
                  <a:cubicBezTo>
                    <a:pt x="20484" y="8178"/>
                    <a:pt x="20517" y="8271"/>
                    <a:pt x="20549" y="8317"/>
                  </a:cubicBezTo>
                  <a:cubicBezTo>
                    <a:pt x="20549" y="8317"/>
                    <a:pt x="20615" y="8364"/>
                    <a:pt x="20647" y="8410"/>
                  </a:cubicBezTo>
                  <a:cubicBezTo>
                    <a:pt x="20647" y="8410"/>
                    <a:pt x="20680" y="8549"/>
                    <a:pt x="20680" y="8595"/>
                  </a:cubicBezTo>
                  <a:cubicBezTo>
                    <a:pt x="20647" y="8735"/>
                    <a:pt x="20419" y="8920"/>
                    <a:pt x="20321" y="9059"/>
                  </a:cubicBezTo>
                  <a:cubicBezTo>
                    <a:pt x="20289" y="9059"/>
                    <a:pt x="20256" y="9105"/>
                    <a:pt x="20256" y="9152"/>
                  </a:cubicBezTo>
                  <a:cubicBezTo>
                    <a:pt x="20224" y="9291"/>
                    <a:pt x="20256" y="9522"/>
                    <a:pt x="20289" y="9615"/>
                  </a:cubicBezTo>
                  <a:cubicBezTo>
                    <a:pt x="20289" y="9662"/>
                    <a:pt x="20321" y="9708"/>
                    <a:pt x="20354" y="9754"/>
                  </a:cubicBezTo>
                  <a:cubicBezTo>
                    <a:pt x="20387" y="9847"/>
                    <a:pt x="20419" y="10079"/>
                    <a:pt x="20419" y="10171"/>
                  </a:cubicBezTo>
                  <a:cubicBezTo>
                    <a:pt x="20452" y="10264"/>
                    <a:pt x="20452" y="10357"/>
                    <a:pt x="20484" y="10403"/>
                  </a:cubicBezTo>
                  <a:cubicBezTo>
                    <a:pt x="20484" y="10450"/>
                    <a:pt x="20517" y="10496"/>
                    <a:pt x="20549" y="10496"/>
                  </a:cubicBezTo>
                  <a:cubicBezTo>
                    <a:pt x="20615" y="10542"/>
                    <a:pt x="20680" y="10496"/>
                    <a:pt x="20712" y="10496"/>
                  </a:cubicBezTo>
                  <a:cubicBezTo>
                    <a:pt x="20778" y="10450"/>
                    <a:pt x="20908" y="10357"/>
                    <a:pt x="20973" y="10357"/>
                  </a:cubicBezTo>
                  <a:cubicBezTo>
                    <a:pt x="21038" y="10403"/>
                    <a:pt x="21168" y="10450"/>
                    <a:pt x="21201" y="10542"/>
                  </a:cubicBezTo>
                  <a:cubicBezTo>
                    <a:pt x="21234" y="10542"/>
                    <a:pt x="21299" y="10635"/>
                    <a:pt x="21299" y="10681"/>
                  </a:cubicBezTo>
                  <a:cubicBezTo>
                    <a:pt x="21364" y="10774"/>
                    <a:pt x="21462" y="10913"/>
                    <a:pt x="21494" y="10959"/>
                  </a:cubicBezTo>
                  <a:cubicBezTo>
                    <a:pt x="21527" y="11098"/>
                    <a:pt x="21494" y="11377"/>
                    <a:pt x="21494" y="11469"/>
                  </a:cubicBezTo>
                  <a:cubicBezTo>
                    <a:pt x="21494" y="11562"/>
                    <a:pt x="21462" y="11794"/>
                    <a:pt x="21462" y="11886"/>
                  </a:cubicBezTo>
                  <a:cubicBezTo>
                    <a:pt x="21429" y="11933"/>
                    <a:pt x="21364" y="12072"/>
                    <a:pt x="21364" y="12118"/>
                  </a:cubicBezTo>
                  <a:cubicBezTo>
                    <a:pt x="21331" y="12211"/>
                    <a:pt x="21331" y="12350"/>
                    <a:pt x="21299" y="12396"/>
                  </a:cubicBezTo>
                  <a:cubicBezTo>
                    <a:pt x="21299" y="12489"/>
                    <a:pt x="21234" y="12674"/>
                    <a:pt x="21168" y="12674"/>
                  </a:cubicBezTo>
                  <a:cubicBezTo>
                    <a:pt x="21136" y="12721"/>
                    <a:pt x="21071" y="12674"/>
                    <a:pt x="21038" y="12674"/>
                  </a:cubicBezTo>
                  <a:cubicBezTo>
                    <a:pt x="21006" y="12674"/>
                    <a:pt x="20940" y="12582"/>
                    <a:pt x="20908" y="12582"/>
                  </a:cubicBezTo>
                  <a:cubicBezTo>
                    <a:pt x="20875" y="12582"/>
                    <a:pt x="20778" y="12535"/>
                    <a:pt x="20712" y="12535"/>
                  </a:cubicBezTo>
                  <a:cubicBezTo>
                    <a:pt x="20680" y="12535"/>
                    <a:pt x="20517" y="12582"/>
                    <a:pt x="20452" y="12535"/>
                  </a:cubicBezTo>
                  <a:cubicBezTo>
                    <a:pt x="20419" y="12535"/>
                    <a:pt x="20354" y="12489"/>
                    <a:pt x="20289" y="12489"/>
                  </a:cubicBezTo>
                  <a:cubicBezTo>
                    <a:pt x="20224" y="12443"/>
                    <a:pt x="20061" y="12443"/>
                    <a:pt x="19996" y="12443"/>
                  </a:cubicBezTo>
                  <a:cubicBezTo>
                    <a:pt x="19930" y="12489"/>
                    <a:pt x="19865" y="12535"/>
                    <a:pt x="19833" y="12535"/>
                  </a:cubicBezTo>
                  <a:cubicBezTo>
                    <a:pt x="19735" y="12582"/>
                    <a:pt x="19507" y="12628"/>
                    <a:pt x="19442" y="12535"/>
                  </a:cubicBezTo>
                  <a:cubicBezTo>
                    <a:pt x="19409" y="12535"/>
                    <a:pt x="19409" y="12443"/>
                    <a:pt x="19409" y="12396"/>
                  </a:cubicBezTo>
                  <a:cubicBezTo>
                    <a:pt x="19377" y="12350"/>
                    <a:pt x="19344" y="12304"/>
                    <a:pt x="19344" y="12257"/>
                  </a:cubicBezTo>
                  <a:cubicBezTo>
                    <a:pt x="19311" y="12165"/>
                    <a:pt x="19311" y="12026"/>
                    <a:pt x="19279" y="12026"/>
                  </a:cubicBezTo>
                  <a:cubicBezTo>
                    <a:pt x="19246" y="11979"/>
                    <a:pt x="19149" y="11886"/>
                    <a:pt x="19116" y="11886"/>
                  </a:cubicBezTo>
                  <a:cubicBezTo>
                    <a:pt x="19083" y="11840"/>
                    <a:pt x="18953" y="11886"/>
                    <a:pt x="18921" y="11886"/>
                  </a:cubicBezTo>
                  <a:cubicBezTo>
                    <a:pt x="18888" y="11840"/>
                    <a:pt x="18823" y="11840"/>
                    <a:pt x="18823" y="11794"/>
                  </a:cubicBezTo>
                  <a:cubicBezTo>
                    <a:pt x="18790" y="11794"/>
                    <a:pt x="18725" y="11747"/>
                    <a:pt x="18725" y="11701"/>
                  </a:cubicBezTo>
                  <a:cubicBezTo>
                    <a:pt x="18725" y="11655"/>
                    <a:pt x="18725" y="11516"/>
                    <a:pt x="18725" y="11469"/>
                  </a:cubicBezTo>
                  <a:cubicBezTo>
                    <a:pt x="18758" y="11469"/>
                    <a:pt x="18855" y="11423"/>
                    <a:pt x="18855" y="11330"/>
                  </a:cubicBezTo>
                  <a:cubicBezTo>
                    <a:pt x="18888" y="11284"/>
                    <a:pt x="18855" y="11145"/>
                    <a:pt x="18855" y="11098"/>
                  </a:cubicBezTo>
                  <a:cubicBezTo>
                    <a:pt x="18855" y="11052"/>
                    <a:pt x="18855" y="11006"/>
                    <a:pt x="18823" y="10959"/>
                  </a:cubicBezTo>
                  <a:cubicBezTo>
                    <a:pt x="18823" y="10913"/>
                    <a:pt x="18725" y="10820"/>
                    <a:pt x="18725" y="10774"/>
                  </a:cubicBezTo>
                  <a:cubicBezTo>
                    <a:pt x="18692" y="10728"/>
                    <a:pt x="18692" y="10635"/>
                    <a:pt x="18660" y="10542"/>
                  </a:cubicBezTo>
                  <a:cubicBezTo>
                    <a:pt x="18660" y="10542"/>
                    <a:pt x="18660" y="10450"/>
                    <a:pt x="18660" y="10450"/>
                  </a:cubicBezTo>
                  <a:cubicBezTo>
                    <a:pt x="18627" y="10403"/>
                    <a:pt x="18530" y="10403"/>
                    <a:pt x="18497" y="10450"/>
                  </a:cubicBezTo>
                  <a:cubicBezTo>
                    <a:pt x="18464" y="10450"/>
                    <a:pt x="18464" y="10542"/>
                    <a:pt x="18464" y="10589"/>
                  </a:cubicBezTo>
                  <a:cubicBezTo>
                    <a:pt x="18464" y="10635"/>
                    <a:pt x="18464" y="10635"/>
                    <a:pt x="18464" y="10635"/>
                  </a:cubicBezTo>
                  <a:cubicBezTo>
                    <a:pt x="18464" y="10681"/>
                    <a:pt x="18432" y="10774"/>
                    <a:pt x="18399" y="10774"/>
                  </a:cubicBezTo>
                  <a:cubicBezTo>
                    <a:pt x="18399" y="10820"/>
                    <a:pt x="18334" y="10774"/>
                    <a:pt x="18334" y="10774"/>
                  </a:cubicBezTo>
                  <a:cubicBezTo>
                    <a:pt x="18302" y="10774"/>
                    <a:pt x="18236" y="10728"/>
                    <a:pt x="18204" y="10728"/>
                  </a:cubicBezTo>
                  <a:cubicBezTo>
                    <a:pt x="18171" y="10681"/>
                    <a:pt x="18106" y="10681"/>
                    <a:pt x="18073" y="10681"/>
                  </a:cubicBezTo>
                  <a:cubicBezTo>
                    <a:pt x="18041" y="10681"/>
                    <a:pt x="17943" y="10728"/>
                    <a:pt x="17911" y="10774"/>
                  </a:cubicBezTo>
                  <a:cubicBezTo>
                    <a:pt x="17878" y="10774"/>
                    <a:pt x="17878" y="10913"/>
                    <a:pt x="17845" y="10913"/>
                  </a:cubicBezTo>
                  <a:cubicBezTo>
                    <a:pt x="17813" y="10959"/>
                    <a:pt x="17748" y="10959"/>
                    <a:pt x="17715" y="10959"/>
                  </a:cubicBezTo>
                  <a:cubicBezTo>
                    <a:pt x="17682" y="11006"/>
                    <a:pt x="17650" y="11098"/>
                    <a:pt x="17617" y="11098"/>
                  </a:cubicBezTo>
                  <a:cubicBezTo>
                    <a:pt x="17585" y="11145"/>
                    <a:pt x="17487" y="11191"/>
                    <a:pt x="17422" y="11191"/>
                  </a:cubicBezTo>
                  <a:cubicBezTo>
                    <a:pt x="17422" y="11191"/>
                    <a:pt x="17389" y="11238"/>
                    <a:pt x="17357" y="11238"/>
                  </a:cubicBezTo>
                  <a:cubicBezTo>
                    <a:pt x="17324" y="11238"/>
                    <a:pt x="17259" y="11191"/>
                    <a:pt x="17226" y="11191"/>
                  </a:cubicBezTo>
                  <a:cubicBezTo>
                    <a:pt x="17194" y="11191"/>
                    <a:pt x="17096" y="11191"/>
                    <a:pt x="17063" y="11238"/>
                  </a:cubicBezTo>
                  <a:cubicBezTo>
                    <a:pt x="17031" y="11284"/>
                    <a:pt x="16966" y="11423"/>
                    <a:pt x="16966" y="11469"/>
                  </a:cubicBezTo>
                  <a:cubicBezTo>
                    <a:pt x="16966" y="11562"/>
                    <a:pt x="17063" y="11747"/>
                    <a:pt x="17031" y="11840"/>
                  </a:cubicBezTo>
                  <a:cubicBezTo>
                    <a:pt x="16998" y="11886"/>
                    <a:pt x="16901" y="11933"/>
                    <a:pt x="16868" y="11933"/>
                  </a:cubicBezTo>
                  <a:cubicBezTo>
                    <a:pt x="16835" y="11979"/>
                    <a:pt x="16770" y="12026"/>
                    <a:pt x="16738" y="12072"/>
                  </a:cubicBezTo>
                  <a:cubicBezTo>
                    <a:pt x="16738" y="12118"/>
                    <a:pt x="16738" y="12304"/>
                    <a:pt x="16705" y="12304"/>
                  </a:cubicBezTo>
                  <a:cubicBezTo>
                    <a:pt x="16640" y="12443"/>
                    <a:pt x="16510" y="12582"/>
                    <a:pt x="16444" y="12674"/>
                  </a:cubicBezTo>
                  <a:cubicBezTo>
                    <a:pt x="16444" y="12721"/>
                    <a:pt x="16412" y="12860"/>
                    <a:pt x="16412" y="12860"/>
                  </a:cubicBezTo>
                  <a:cubicBezTo>
                    <a:pt x="16412" y="12953"/>
                    <a:pt x="16412" y="13138"/>
                    <a:pt x="16412" y="13231"/>
                  </a:cubicBezTo>
                  <a:cubicBezTo>
                    <a:pt x="16412" y="13323"/>
                    <a:pt x="16412" y="13416"/>
                    <a:pt x="16412" y="13509"/>
                  </a:cubicBezTo>
                  <a:cubicBezTo>
                    <a:pt x="16379" y="13555"/>
                    <a:pt x="16347" y="13601"/>
                    <a:pt x="16347" y="13648"/>
                  </a:cubicBezTo>
                  <a:cubicBezTo>
                    <a:pt x="16347" y="13694"/>
                    <a:pt x="16282" y="13833"/>
                    <a:pt x="16249" y="13880"/>
                  </a:cubicBezTo>
                  <a:cubicBezTo>
                    <a:pt x="16249" y="13972"/>
                    <a:pt x="16282" y="14250"/>
                    <a:pt x="16314" y="14343"/>
                  </a:cubicBezTo>
                  <a:cubicBezTo>
                    <a:pt x="16314" y="14389"/>
                    <a:pt x="16347" y="14482"/>
                    <a:pt x="16347" y="14529"/>
                  </a:cubicBezTo>
                  <a:cubicBezTo>
                    <a:pt x="16347" y="14529"/>
                    <a:pt x="16314" y="14621"/>
                    <a:pt x="16314" y="14714"/>
                  </a:cubicBezTo>
                  <a:cubicBezTo>
                    <a:pt x="16282" y="14760"/>
                    <a:pt x="16282" y="14946"/>
                    <a:pt x="16282" y="15038"/>
                  </a:cubicBezTo>
                  <a:cubicBezTo>
                    <a:pt x="16314" y="15085"/>
                    <a:pt x="16379" y="15177"/>
                    <a:pt x="16412" y="15270"/>
                  </a:cubicBezTo>
                  <a:cubicBezTo>
                    <a:pt x="16412" y="15316"/>
                    <a:pt x="16444" y="15456"/>
                    <a:pt x="16510" y="15502"/>
                  </a:cubicBezTo>
                  <a:cubicBezTo>
                    <a:pt x="16510" y="15548"/>
                    <a:pt x="16575" y="15548"/>
                    <a:pt x="16607" y="15548"/>
                  </a:cubicBezTo>
                  <a:cubicBezTo>
                    <a:pt x="16640" y="15595"/>
                    <a:pt x="16705" y="15641"/>
                    <a:pt x="16738" y="15641"/>
                  </a:cubicBezTo>
                  <a:cubicBezTo>
                    <a:pt x="16770" y="15641"/>
                    <a:pt x="16835" y="15641"/>
                    <a:pt x="16868" y="15641"/>
                  </a:cubicBezTo>
                  <a:cubicBezTo>
                    <a:pt x="16933" y="15641"/>
                    <a:pt x="17031" y="15595"/>
                    <a:pt x="17096" y="15595"/>
                  </a:cubicBezTo>
                  <a:cubicBezTo>
                    <a:pt x="17129" y="15595"/>
                    <a:pt x="17161" y="15595"/>
                    <a:pt x="17226" y="15548"/>
                  </a:cubicBezTo>
                  <a:cubicBezTo>
                    <a:pt x="17292" y="15502"/>
                    <a:pt x="17357" y="15409"/>
                    <a:pt x="17422" y="15456"/>
                  </a:cubicBezTo>
                  <a:cubicBezTo>
                    <a:pt x="17422" y="15456"/>
                    <a:pt x="17454" y="15548"/>
                    <a:pt x="17454" y="15595"/>
                  </a:cubicBezTo>
                  <a:cubicBezTo>
                    <a:pt x="17454" y="15641"/>
                    <a:pt x="17487" y="15734"/>
                    <a:pt x="17520" y="15734"/>
                  </a:cubicBezTo>
                  <a:cubicBezTo>
                    <a:pt x="17520" y="15826"/>
                    <a:pt x="17617" y="15919"/>
                    <a:pt x="17650" y="15965"/>
                  </a:cubicBezTo>
                  <a:cubicBezTo>
                    <a:pt x="17682" y="16012"/>
                    <a:pt x="17682" y="16104"/>
                    <a:pt x="17682" y="16151"/>
                  </a:cubicBezTo>
                  <a:cubicBezTo>
                    <a:pt x="17682" y="16197"/>
                    <a:pt x="17682" y="16197"/>
                    <a:pt x="17650" y="16244"/>
                  </a:cubicBezTo>
                  <a:cubicBezTo>
                    <a:pt x="17617" y="16336"/>
                    <a:pt x="17520" y="16429"/>
                    <a:pt x="17454" y="16475"/>
                  </a:cubicBezTo>
                  <a:cubicBezTo>
                    <a:pt x="17422" y="16475"/>
                    <a:pt x="17324" y="16522"/>
                    <a:pt x="17292" y="16568"/>
                  </a:cubicBezTo>
                  <a:cubicBezTo>
                    <a:pt x="17292" y="16568"/>
                    <a:pt x="17226" y="16661"/>
                    <a:pt x="17194" y="16707"/>
                  </a:cubicBezTo>
                  <a:cubicBezTo>
                    <a:pt x="17194" y="16707"/>
                    <a:pt x="17194" y="16707"/>
                    <a:pt x="17194" y="16753"/>
                  </a:cubicBezTo>
                  <a:cubicBezTo>
                    <a:pt x="17194" y="16800"/>
                    <a:pt x="17161" y="16939"/>
                    <a:pt x="17161" y="16985"/>
                  </a:cubicBezTo>
                  <a:cubicBezTo>
                    <a:pt x="17129" y="17078"/>
                    <a:pt x="17129" y="17217"/>
                    <a:pt x="17096" y="17310"/>
                  </a:cubicBezTo>
                  <a:cubicBezTo>
                    <a:pt x="17096" y="17356"/>
                    <a:pt x="17031" y="17541"/>
                    <a:pt x="17031" y="17588"/>
                  </a:cubicBezTo>
                  <a:cubicBezTo>
                    <a:pt x="17031" y="17634"/>
                    <a:pt x="17063" y="17773"/>
                    <a:pt x="17063" y="17866"/>
                  </a:cubicBezTo>
                  <a:cubicBezTo>
                    <a:pt x="17096" y="17912"/>
                    <a:pt x="17129" y="18098"/>
                    <a:pt x="17161" y="18190"/>
                  </a:cubicBezTo>
                  <a:cubicBezTo>
                    <a:pt x="17194" y="18283"/>
                    <a:pt x="17292" y="18422"/>
                    <a:pt x="17324" y="18468"/>
                  </a:cubicBezTo>
                  <a:cubicBezTo>
                    <a:pt x="17357" y="18515"/>
                    <a:pt x="17422" y="18607"/>
                    <a:pt x="17454" y="18654"/>
                  </a:cubicBezTo>
                  <a:cubicBezTo>
                    <a:pt x="17520" y="18700"/>
                    <a:pt x="17585" y="18839"/>
                    <a:pt x="17617" y="18932"/>
                  </a:cubicBezTo>
                  <a:cubicBezTo>
                    <a:pt x="17650" y="18978"/>
                    <a:pt x="17715" y="19117"/>
                    <a:pt x="17715" y="19210"/>
                  </a:cubicBezTo>
                  <a:cubicBezTo>
                    <a:pt x="17748" y="19256"/>
                    <a:pt x="17845" y="19395"/>
                    <a:pt x="17845" y="19488"/>
                  </a:cubicBezTo>
                  <a:cubicBezTo>
                    <a:pt x="17813" y="19535"/>
                    <a:pt x="17682" y="19674"/>
                    <a:pt x="17650" y="19766"/>
                  </a:cubicBezTo>
                  <a:cubicBezTo>
                    <a:pt x="17585" y="19859"/>
                    <a:pt x="17487" y="20091"/>
                    <a:pt x="17422" y="20183"/>
                  </a:cubicBezTo>
                  <a:cubicBezTo>
                    <a:pt x="17389" y="20183"/>
                    <a:pt x="17324" y="20230"/>
                    <a:pt x="17324" y="20230"/>
                  </a:cubicBezTo>
                  <a:cubicBezTo>
                    <a:pt x="17259" y="20230"/>
                    <a:pt x="17161" y="20183"/>
                    <a:pt x="17129" y="20183"/>
                  </a:cubicBezTo>
                  <a:cubicBezTo>
                    <a:pt x="17096" y="20183"/>
                    <a:pt x="16966" y="20137"/>
                    <a:pt x="16933" y="20091"/>
                  </a:cubicBezTo>
                  <a:cubicBezTo>
                    <a:pt x="16901" y="20091"/>
                    <a:pt x="16803" y="20091"/>
                    <a:pt x="16738" y="20137"/>
                  </a:cubicBezTo>
                  <a:cubicBezTo>
                    <a:pt x="16738" y="20137"/>
                    <a:pt x="16705" y="20276"/>
                    <a:pt x="16673" y="20322"/>
                  </a:cubicBezTo>
                  <a:cubicBezTo>
                    <a:pt x="16640" y="20322"/>
                    <a:pt x="16640" y="20415"/>
                    <a:pt x="16607" y="20415"/>
                  </a:cubicBezTo>
                  <a:cubicBezTo>
                    <a:pt x="16575" y="20415"/>
                    <a:pt x="16542" y="20322"/>
                    <a:pt x="16542" y="20276"/>
                  </a:cubicBezTo>
                  <a:cubicBezTo>
                    <a:pt x="16510" y="20276"/>
                    <a:pt x="16444" y="20230"/>
                    <a:pt x="16444" y="20183"/>
                  </a:cubicBezTo>
                  <a:cubicBezTo>
                    <a:pt x="16412" y="20091"/>
                    <a:pt x="16444" y="19952"/>
                    <a:pt x="16444" y="19905"/>
                  </a:cubicBezTo>
                  <a:cubicBezTo>
                    <a:pt x="16444" y="19813"/>
                    <a:pt x="16477" y="19581"/>
                    <a:pt x="16477" y="19488"/>
                  </a:cubicBezTo>
                  <a:cubicBezTo>
                    <a:pt x="16477" y="19442"/>
                    <a:pt x="16444" y="19256"/>
                    <a:pt x="16412" y="19210"/>
                  </a:cubicBezTo>
                  <a:cubicBezTo>
                    <a:pt x="16379" y="19117"/>
                    <a:pt x="16249" y="19025"/>
                    <a:pt x="16184" y="18978"/>
                  </a:cubicBezTo>
                  <a:cubicBezTo>
                    <a:pt x="16119" y="18932"/>
                    <a:pt x="15956" y="18839"/>
                    <a:pt x="15891" y="18793"/>
                  </a:cubicBezTo>
                  <a:cubicBezTo>
                    <a:pt x="15858" y="18793"/>
                    <a:pt x="15793" y="18747"/>
                    <a:pt x="15793" y="18700"/>
                  </a:cubicBezTo>
                  <a:cubicBezTo>
                    <a:pt x="15760" y="18654"/>
                    <a:pt x="15825" y="18468"/>
                    <a:pt x="15825" y="18422"/>
                  </a:cubicBezTo>
                  <a:cubicBezTo>
                    <a:pt x="15825" y="18376"/>
                    <a:pt x="15825" y="18237"/>
                    <a:pt x="15825" y="18144"/>
                  </a:cubicBezTo>
                  <a:cubicBezTo>
                    <a:pt x="15793" y="18144"/>
                    <a:pt x="15760" y="18051"/>
                    <a:pt x="15760" y="18005"/>
                  </a:cubicBezTo>
                  <a:cubicBezTo>
                    <a:pt x="15728" y="17959"/>
                    <a:pt x="15695" y="17773"/>
                    <a:pt x="15728" y="17727"/>
                  </a:cubicBezTo>
                  <a:cubicBezTo>
                    <a:pt x="15760" y="17680"/>
                    <a:pt x="15793" y="17680"/>
                    <a:pt x="15793" y="17634"/>
                  </a:cubicBezTo>
                  <a:cubicBezTo>
                    <a:pt x="15825" y="17588"/>
                    <a:pt x="15793" y="17402"/>
                    <a:pt x="15793" y="17310"/>
                  </a:cubicBezTo>
                  <a:cubicBezTo>
                    <a:pt x="15760" y="17217"/>
                    <a:pt x="15630" y="17124"/>
                    <a:pt x="15565" y="17032"/>
                  </a:cubicBezTo>
                  <a:cubicBezTo>
                    <a:pt x="15532" y="16985"/>
                    <a:pt x="15500" y="16892"/>
                    <a:pt x="15500" y="16846"/>
                  </a:cubicBezTo>
                  <a:cubicBezTo>
                    <a:pt x="15467" y="16800"/>
                    <a:pt x="15402" y="16661"/>
                    <a:pt x="15369" y="16614"/>
                  </a:cubicBezTo>
                  <a:cubicBezTo>
                    <a:pt x="15337" y="16568"/>
                    <a:pt x="15304" y="16475"/>
                    <a:pt x="15272" y="16475"/>
                  </a:cubicBezTo>
                  <a:cubicBezTo>
                    <a:pt x="15239" y="16475"/>
                    <a:pt x="15174" y="16568"/>
                    <a:pt x="15141" y="16568"/>
                  </a:cubicBezTo>
                  <a:cubicBezTo>
                    <a:pt x="15109" y="16614"/>
                    <a:pt x="15044" y="16707"/>
                    <a:pt x="14978" y="16707"/>
                  </a:cubicBezTo>
                  <a:cubicBezTo>
                    <a:pt x="14946" y="16707"/>
                    <a:pt x="14848" y="16614"/>
                    <a:pt x="14783" y="16614"/>
                  </a:cubicBezTo>
                  <a:cubicBezTo>
                    <a:pt x="14750" y="16614"/>
                    <a:pt x="14653" y="16661"/>
                    <a:pt x="14620" y="16707"/>
                  </a:cubicBezTo>
                  <a:cubicBezTo>
                    <a:pt x="14587" y="16707"/>
                    <a:pt x="14522" y="16753"/>
                    <a:pt x="14457" y="16800"/>
                  </a:cubicBezTo>
                  <a:cubicBezTo>
                    <a:pt x="14425" y="16800"/>
                    <a:pt x="14392" y="16846"/>
                    <a:pt x="14359" y="16892"/>
                  </a:cubicBezTo>
                  <a:cubicBezTo>
                    <a:pt x="14327" y="16892"/>
                    <a:pt x="14262" y="16939"/>
                    <a:pt x="14229" y="16985"/>
                  </a:cubicBezTo>
                  <a:cubicBezTo>
                    <a:pt x="14164" y="16985"/>
                    <a:pt x="13968" y="16939"/>
                    <a:pt x="13903" y="16985"/>
                  </a:cubicBezTo>
                  <a:cubicBezTo>
                    <a:pt x="13838" y="16985"/>
                    <a:pt x="13740" y="17032"/>
                    <a:pt x="13675" y="17032"/>
                  </a:cubicBezTo>
                  <a:cubicBezTo>
                    <a:pt x="13643" y="17078"/>
                    <a:pt x="13610" y="17263"/>
                    <a:pt x="13578" y="17310"/>
                  </a:cubicBezTo>
                  <a:cubicBezTo>
                    <a:pt x="13578" y="17310"/>
                    <a:pt x="13512" y="17402"/>
                    <a:pt x="13447" y="17402"/>
                  </a:cubicBezTo>
                  <a:cubicBezTo>
                    <a:pt x="13415" y="17449"/>
                    <a:pt x="13382" y="17541"/>
                    <a:pt x="13349" y="17541"/>
                  </a:cubicBezTo>
                  <a:cubicBezTo>
                    <a:pt x="13317" y="17541"/>
                    <a:pt x="13252" y="17588"/>
                    <a:pt x="13219" y="17588"/>
                  </a:cubicBezTo>
                  <a:cubicBezTo>
                    <a:pt x="13154" y="17541"/>
                    <a:pt x="13024" y="17449"/>
                    <a:pt x="12991" y="17402"/>
                  </a:cubicBezTo>
                  <a:cubicBezTo>
                    <a:pt x="12926" y="17356"/>
                    <a:pt x="12861" y="17217"/>
                    <a:pt x="12796" y="17217"/>
                  </a:cubicBezTo>
                  <a:cubicBezTo>
                    <a:pt x="12763" y="17217"/>
                    <a:pt x="12665" y="17310"/>
                    <a:pt x="12600" y="17402"/>
                  </a:cubicBezTo>
                  <a:cubicBezTo>
                    <a:pt x="12568" y="17449"/>
                    <a:pt x="12568" y="17541"/>
                    <a:pt x="12535" y="17588"/>
                  </a:cubicBezTo>
                  <a:cubicBezTo>
                    <a:pt x="12502" y="17680"/>
                    <a:pt x="12535" y="17912"/>
                    <a:pt x="12502" y="18005"/>
                  </a:cubicBezTo>
                  <a:cubicBezTo>
                    <a:pt x="12502" y="18098"/>
                    <a:pt x="12535" y="18190"/>
                    <a:pt x="12535" y="18237"/>
                  </a:cubicBezTo>
                  <a:cubicBezTo>
                    <a:pt x="12535" y="18329"/>
                    <a:pt x="12502" y="18422"/>
                    <a:pt x="12470" y="18468"/>
                  </a:cubicBezTo>
                  <a:cubicBezTo>
                    <a:pt x="12437" y="18515"/>
                    <a:pt x="12405" y="18561"/>
                    <a:pt x="12372" y="18561"/>
                  </a:cubicBezTo>
                  <a:cubicBezTo>
                    <a:pt x="12340" y="18607"/>
                    <a:pt x="12307" y="18561"/>
                    <a:pt x="12307" y="18515"/>
                  </a:cubicBezTo>
                  <a:cubicBezTo>
                    <a:pt x="12242" y="18515"/>
                    <a:pt x="12144" y="18468"/>
                    <a:pt x="12079" y="18468"/>
                  </a:cubicBezTo>
                  <a:cubicBezTo>
                    <a:pt x="12014" y="18468"/>
                    <a:pt x="11916" y="18561"/>
                    <a:pt x="11851" y="18607"/>
                  </a:cubicBezTo>
                  <a:cubicBezTo>
                    <a:pt x="11786" y="18607"/>
                    <a:pt x="11655" y="18700"/>
                    <a:pt x="11590" y="18700"/>
                  </a:cubicBezTo>
                  <a:cubicBezTo>
                    <a:pt x="11558" y="18700"/>
                    <a:pt x="11460" y="18700"/>
                    <a:pt x="11427" y="18700"/>
                  </a:cubicBezTo>
                  <a:cubicBezTo>
                    <a:pt x="11395" y="18700"/>
                    <a:pt x="11330" y="18700"/>
                    <a:pt x="11297" y="18654"/>
                  </a:cubicBezTo>
                  <a:cubicBezTo>
                    <a:pt x="11232" y="18654"/>
                    <a:pt x="11102" y="18700"/>
                    <a:pt x="11036" y="18654"/>
                  </a:cubicBezTo>
                  <a:cubicBezTo>
                    <a:pt x="11004" y="18607"/>
                    <a:pt x="10906" y="18515"/>
                    <a:pt x="10873" y="18515"/>
                  </a:cubicBezTo>
                  <a:cubicBezTo>
                    <a:pt x="10808" y="18422"/>
                    <a:pt x="10613" y="18376"/>
                    <a:pt x="10548" y="18283"/>
                  </a:cubicBezTo>
                  <a:cubicBezTo>
                    <a:pt x="10482" y="18237"/>
                    <a:pt x="10417" y="18098"/>
                    <a:pt x="10385" y="18051"/>
                  </a:cubicBezTo>
                  <a:cubicBezTo>
                    <a:pt x="10352" y="17959"/>
                    <a:pt x="10254" y="17866"/>
                    <a:pt x="10222" y="17773"/>
                  </a:cubicBezTo>
                  <a:cubicBezTo>
                    <a:pt x="10222" y="17727"/>
                    <a:pt x="10189" y="17588"/>
                    <a:pt x="10189" y="17541"/>
                  </a:cubicBezTo>
                  <a:cubicBezTo>
                    <a:pt x="10157" y="17449"/>
                    <a:pt x="10124" y="17263"/>
                    <a:pt x="10092" y="17171"/>
                  </a:cubicBezTo>
                  <a:cubicBezTo>
                    <a:pt x="10059" y="17124"/>
                    <a:pt x="9994" y="17078"/>
                    <a:pt x="9961" y="17032"/>
                  </a:cubicBezTo>
                  <a:cubicBezTo>
                    <a:pt x="9896" y="16985"/>
                    <a:pt x="9798" y="16892"/>
                    <a:pt x="9766" y="16846"/>
                  </a:cubicBezTo>
                  <a:cubicBezTo>
                    <a:pt x="9733" y="16846"/>
                    <a:pt x="9603" y="16800"/>
                    <a:pt x="9603" y="16753"/>
                  </a:cubicBezTo>
                  <a:cubicBezTo>
                    <a:pt x="9570" y="16661"/>
                    <a:pt x="9603" y="16568"/>
                    <a:pt x="9635" y="16475"/>
                  </a:cubicBezTo>
                  <a:cubicBezTo>
                    <a:pt x="9635" y="16429"/>
                    <a:pt x="9668" y="16244"/>
                    <a:pt x="9635" y="16151"/>
                  </a:cubicBezTo>
                  <a:cubicBezTo>
                    <a:pt x="9635" y="16012"/>
                    <a:pt x="9538" y="15826"/>
                    <a:pt x="9505" y="15687"/>
                  </a:cubicBezTo>
                  <a:cubicBezTo>
                    <a:pt x="9473" y="15641"/>
                    <a:pt x="9440" y="15502"/>
                    <a:pt x="9440" y="15456"/>
                  </a:cubicBezTo>
                  <a:cubicBezTo>
                    <a:pt x="9440" y="15363"/>
                    <a:pt x="9440" y="15177"/>
                    <a:pt x="9440" y="15085"/>
                  </a:cubicBezTo>
                  <a:cubicBezTo>
                    <a:pt x="9440" y="15038"/>
                    <a:pt x="9473" y="14899"/>
                    <a:pt x="9473" y="14853"/>
                  </a:cubicBezTo>
                  <a:cubicBezTo>
                    <a:pt x="9473" y="14760"/>
                    <a:pt x="9538" y="14575"/>
                    <a:pt x="9570" y="14529"/>
                  </a:cubicBezTo>
                  <a:cubicBezTo>
                    <a:pt x="9603" y="14389"/>
                    <a:pt x="9603" y="14204"/>
                    <a:pt x="9603" y="14065"/>
                  </a:cubicBezTo>
                  <a:cubicBezTo>
                    <a:pt x="9603" y="14019"/>
                    <a:pt x="9603" y="13880"/>
                    <a:pt x="9603" y="13787"/>
                  </a:cubicBezTo>
                  <a:cubicBezTo>
                    <a:pt x="9603" y="13741"/>
                    <a:pt x="9538" y="13648"/>
                    <a:pt x="9505" y="13648"/>
                  </a:cubicBezTo>
                  <a:cubicBezTo>
                    <a:pt x="9440" y="13555"/>
                    <a:pt x="9310" y="13555"/>
                    <a:pt x="9244" y="13601"/>
                  </a:cubicBezTo>
                  <a:cubicBezTo>
                    <a:pt x="9212" y="13601"/>
                    <a:pt x="9179" y="13694"/>
                    <a:pt x="9147" y="13694"/>
                  </a:cubicBezTo>
                  <a:cubicBezTo>
                    <a:pt x="9114" y="13741"/>
                    <a:pt x="9016" y="13880"/>
                    <a:pt x="9016" y="13926"/>
                  </a:cubicBezTo>
                  <a:cubicBezTo>
                    <a:pt x="9016" y="13972"/>
                    <a:pt x="9016" y="14111"/>
                    <a:pt x="8984" y="14158"/>
                  </a:cubicBezTo>
                  <a:cubicBezTo>
                    <a:pt x="8984" y="14250"/>
                    <a:pt x="8919" y="14297"/>
                    <a:pt x="8886" y="14343"/>
                  </a:cubicBezTo>
                  <a:cubicBezTo>
                    <a:pt x="8886" y="14389"/>
                    <a:pt x="8886" y="14436"/>
                    <a:pt x="8886" y="14436"/>
                  </a:cubicBezTo>
                  <a:cubicBezTo>
                    <a:pt x="8854" y="14482"/>
                    <a:pt x="8756" y="14436"/>
                    <a:pt x="8723" y="14389"/>
                  </a:cubicBezTo>
                  <a:cubicBezTo>
                    <a:pt x="8691" y="14389"/>
                    <a:pt x="8658" y="14297"/>
                    <a:pt x="8625" y="14250"/>
                  </a:cubicBezTo>
                  <a:cubicBezTo>
                    <a:pt x="8593" y="14204"/>
                    <a:pt x="8463" y="14111"/>
                    <a:pt x="8430" y="14019"/>
                  </a:cubicBezTo>
                  <a:cubicBezTo>
                    <a:pt x="8430" y="13972"/>
                    <a:pt x="8430" y="13880"/>
                    <a:pt x="8430" y="13787"/>
                  </a:cubicBezTo>
                  <a:cubicBezTo>
                    <a:pt x="8430" y="13741"/>
                    <a:pt x="8463" y="13648"/>
                    <a:pt x="8430" y="13601"/>
                  </a:cubicBezTo>
                  <a:cubicBezTo>
                    <a:pt x="8397" y="13509"/>
                    <a:pt x="8300" y="13509"/>
                    <a:pt x="8235" y="13509"/>
                  </a:cubicBezTo>
                  <a:cubicBezTo>
                    <a:pt x="8169" y="13462"/>
                    <a:pt x="8006" y="13555"/>
                    <a:pt x="7909" y="13555"/>
                  </a:cubicBezTo>
                  <a:cubicBezTo>
                    <a:pt x="7844" y="13555"/>
                    <a:pt x="7713" y="13601"/>
                    <a:pt x="7648" y="13648"/>
                  </a:cubicBezTo>
                  <a:cubicBezTo>
                    <a:pt x="7583" y="13648"/>
                    <a:pt x="7453" y="13694"/>
                    <a:pt x="7420" y="13741"/>
                  </a:cubicBezTo>
                  <a:cubicBezTo>
                    <a:pt x="7355" y="13787"/>
                    <a:pt x="7257" y="13926"/>
                    <a:pt x="7257" y="14019"/>
                  </a:cubicBezTo>
                  <a:cubicBezTo>
                    <a:pt x="7225" y="14065"/>
                    <a:pt x="7257" y="14250"/>
                    <a:pt x="7257" y="14297"/>
                  </a:cubicBezTo>
                  <a:cubicBezTo>
                    <a:pt x="7257" y="14389"/>
                    <a:pt x="7290" y="14575"/>
                    <a:pt x="7290" y="14668"/>
                  </a:cubicBezTo>
                  <a:cubicBezTo>
                    <a:pt x="7290" y="14714"/>
                    <a:pt x="7257" y="14807"/>
                    <a:pt x="7225" y="14853"/>
                  </a:cubicBezTo>
                  <a:cubicBezTo>
                    <a:pt x="7192" y="14899"/>
                    <a:pt x="7094" y="14992"/>
                    <a:pt x="7029" y="15038"/>
                  </a:cubicBezTo>
                  <a:cubicBezTo>
                    <a:pt x="7029" y="15038"/>
                    <a:pt x="6931" y="15131"/>
                    <a:pt x="6931" y="15177"/>
                  </a:cubicBezTo>
                  <a:cubicBezTo>
                    <a:pt x="6899" y="15270"/>
                    <a:pt x="6899" y="15456"/>
                    <a:pt x="6931" y="15548"/>
                  </a:cubicBezTo>
                  <a:cubicBezTo>
                    <a:pt x="6997" y="15687"/>
                    <a:pt x="7257" y="15873"/>
                    <a:pt x="7322" y="16012"/>
                  </a:cubicBezTo>
                  <a:cubicBezTo>
                    <a:pt x="7387" y="16197"/>
                    <a:pt x="7322" y="16522"/>
                    <a:pt x="7322" y="16707"/>
                  </a:cubicBezTo>
                  <a:cubicBezTo>
                    <a:pt x="7322" y="16800"/>
                    <a:pt x="7355" y="17032"/>
                    <a:pt x="7355" y="17171"/>
                  </a:cubicBezTo>
                  <a:cubicBezTo>
                    <a:pt x="7387" y="17217"/>
                    <a:pt x="7453" y="17310"/>
                    <a:pt x="7453" y="17402"/>
                  </a:cubicBezTo>
                  <a:cubicBezTo>
                    <a:pt x="7485" y="17541"/>
                    <a:pt x="7518" y="17773"/>
                    <a:pt x="7485" y="17912"/>
                  </a:cubicBezTo>
                  <a:cubicBezTo>
                    <a:pt x="7453" y="18005"/>
                    <a:pt x="7387" y="18190"/>
                    <a:pt x="7355" y="18283"/>
                  </a:cubicBezTo>
                  <a:cubicBezTo>
                    <a:pt x="7290" y="18422"/>
                    <a:pt x="7225" y="18747"/>
                    <a:pt x="7127" y="18886"/>
                  </a:cubicBezTo>
                  <a:cubicBezTo>
                    <a:pt x="7094" y="18978"/>
                    <a:pt x="6964" y="19164"/>
                    <a:pt x="6931" y="19256"/>
                  </a:cubicBezTo>
                  <a:cubicBezTo>
                    <a:pt x="6899" y="19395"/>
                    <a:pt x="6899" y="19674"/>
                    <a:pt x="6899" y="19813"/>
                  </a:cubicBezTo>
                  <a:cubicBezTo>
                    <a:pt x="6899" y="19859"/>
                    <a:pt x="6899" y="19952"/>
                    <a:pt x="6899" y="19998"/>
                  </a:cubicBezTo>
                  <a:cubicBezTo>
                    <a:pt x="6866" y="19998"/>
                    <a:pt x="6801" y="20044"/>
                    <a:pt x="6801" y="20044"/>
                  </a:cubicBezTo>
                  <a:cubicBezTo>
                    <a:pt x="6736" y="20091"/>
                    <a:pt x="6638" y="20183"/>
                    <a:pt x="6638" y="20230"/>
                  </a:cubicBezTo>
                  <a:cubicBezTo>
                    <a:pt x="6606" y="20276"/>
                    <a:pt x="6606" y="20369"/>
                    <a:pt x="6606" y="20415"/>
                  </a:cubicBezTo>
                  <a:cubicBezTo>
                    <a:pt x="6573" y="20462"/>
                    <a:pt x="6508" y="20601"/>
                    <a:pt x="6475" y="20647"/>
                  </a:cubicBezTo>
                  <a:cubicBezTo>
                    <a:pt x="6475" y="20647"/>
                    <a:pt x="6443" y="20693"/>
                    <a:pt x="6410" y="20740"/>
                  </a:cubicBezTo>
                  <a:cubicBezTo>
                    <a:pt x="6378" y="20786"/>
                    <a:pt x="6312" y="20925"/>
                    <a:pt x="6280" y="21018"/>
                  </a:cubicBezTo>
                  <a:cubicBezTo>
                    <a:pt x="6280" y="21110"/>
                    <a:pt x="6247" y="21203"/>
                    <a:pt x="6247" y="21296"/>
                  </a:cubicBezTo>
                  <a:cubicBezTo>
                    <a:pt x="6247" y="21342"/>
                    <a:pt x="6280" y="21481"/>
                    <a:pt x="6247" y="21481"/>
                  </a:cubicBezTo>
                  <a:cubicBezTo>
                    <a:pt x="6215" y="21574"/>
                    <a:pt x="5987" y="21574"/>
                    <a:pt x="5987" y="21574"/>
                  </a:cubicBezTo>
                  <a:cubicBezTo>
                    <a:pt x="5987" y="21574"/>
                    <a:pt x="5824" y="21342"/>
                    <a:pt x="5791" y="21296"/>
                  </a:cubicBezTo>
                  <a:cubicBezTo>
                    <a:pt x="5726" y="21203"/>
                    <a:pt x="5628" y="20925"/>
                    <a:pt x="5563" y="20832"/>
                  </a:cubicBezTo>
                  <a:cubicBezTo>
                    <a:pt x="5530" y="20786"/>
                    <a:pt x="5433" y="20647"/>
                    <a:pt x="5368" y="20601"/>
                  </a:cubicBezTo>
                  <a:cubicBezTo>
                    <a:pt x="5302" y="20508"/>
                    <a:pt x="5172" y="20415"/>
                    <a:pt x="5107" y="20322"/>
                  </a:cubicBezTo>
                  <a:cubicBezTo>
                    <a:pt x="5074" y="20276"/>
                    <a:pt x="5074" y="20091"/>
                    <a:pt x="5074" y="20044"/>
                  </a:cubicBezTo>
                  <a:cubicBezTo>
                    <a:pt x="5074" y="19952"/>
                    <a:pt x="5107" y="19766"/>
                    <a:pt x="5107" y="19674"/>
                  </a:cubicBezTo>
                  <a:cubicBezTo>
                    <a:pt x="5107" y="19535"/>
                    <a:pt x="5042" y="19395"/>
                    <a:pt x="5009" y="19256"/>
                  </a:cubicBezTo>
                  <a:cubicBezTo>
                    <a:pt x="4977" y="19210"/>
                    <a:pt x="4879" y="18978"/>
                    <a:pt x="4879" y="18932"/>
                  </a:cubicBezTo>
                  <a:cubicBezTo>
                    <a:pt x="4846" y="18839"/>
                    <a:pt x="4781" y="18700"/>
                    <a:pt x="4781" y="18654"/>
                  </a:cubicBezTo>
                  <a:cubicBezTo>
                    <a:pt x="4781" y="18561"/>
                    <a:pt x="4879" y="18468"/>
                    <a:pt x="4879" y="18422"/>
                  </a:cubicBezTo>
                  <a:cubicBezTo>
                    <a:pt x="4911" y="18329"/>
                    <a:pt x="4944" y="18144"/>
                    <a:pt x="4977" y="18051"/>
                  </a:cubicBezTo>
                  <a:cubicBezTo>
                    <a:pt x="4977" y="17959"/>
                    <a:pt x="4944" y="17727"/>
                    <a:pt x="4944" y="17634"/>
                  </a:cubicBezTo>
                  <a:cubicBezTo>
                    <a:pt x="4977" y="17588"/>
                    <a:pt x="5009" y="17495"/>
                    <a:pt x="5009" y="17402"/>
                  </a:cubicBezTo>
                  <a:cubicBezTo>
                    <a:pt x="5042" y="17356"/>
                    <a:pt x="5107" y="17310"/>
                    <a:pt x="5140" y="17310"/>
                  </a:cubicBezTo>
                  <a:cubicBezTo>
                    <a:pt x="5172" y="17217"/>
                    <a:pt x="5237" y="17078"/>
                    <a:pt x="5237" y="17032"/>
                  </a:cubicBezTo>
                  <a:cubicBezTo>
                    <a:pt x="5270" y="16939"/>
                    <a:pt x="5205" y="16707"/>
                    <a:pt x="5172" y="16568"/>
                  </a:cubicBezTo>
                  <a:cubicBezTo>
                    <a:pt x="5172" y="16522"/>
                    <a:pt x="5172" y="16336"/>
                    <a:pt x="5205" y="16244"/>
                  </a:cubicBezTo>
                  <a:cubicBezTo>
                    <a:pt x="5205" y="16197"/>
                    <a:pt x="5270" y="16058"/>
                    <a:pt x="5270" y="15965"/>
                  </a:cubicBezTo>
                  <a:cubicBezTo>
                    <a:pt x="5270" y="15919"/>
                    <a:pt x="5302" y="15780"/>
                    <a:pt x="5302" y="15734"/>
                  </a:cubicBezTo>
                  <a:cubicBezTo>
                    <a:pt x="5270" y="15641"/>
                    <a:pt x="5172" y="15548"/>
                    <a:pt x="5140" y="15502"/>
                  </a:cubicBezTo>
                  <a:cubicBezTo>
                    <a:pt x="5140" y="15409"/>
                    <a:pt x="5107" y="15316"/>
                    <a:pt x="5107" y="15224"/>
                  </a:cubicBezTo>
                  <a:cubicBezTo>
                    <a:pt x="5107" y="15131"/>
                    <a:pt x="5205" y="15038"/>
                    <a:pt x="5205" y="14946"/>
                  </a:cubicBezTo>
                  <a:cubicBezTo>
                    <a:pt x="5237" y="14853"/>
                    <a:pt x="5270" y="14668"/>
                    <a:pt x="5237" y="14575"/>
                  </a:cubicBezTo>
                  <a:cubicBezTo>
                    <a:pt x="5237" y="14482"/>
                    <a:pt x="5107" y="14343"/>
                    <a:pt x="5074" y="14297"/>
                  </a:cubicBezTo>
                  <a:cubicBezTo>
                    <a:pt x="5042" y="14250"/>
                    <a:pt x="4911" y="14204"/>
                    <a:pt x="4879" y="14204"/>
                  </a:cubicBezTo>
                  <a:cubicBezTo>
                    <a:pt x="4846" y="14204"/>
                    <a:pt x="4781" y="14204"/>
                    <a:pt x="4781" y="14204"/>
                  </a:cubicBezTo>
                  <a:cubicBezTo>
                    <a:pt x="4716" y="14158"/>
                    <a:pt x="4651" y="14019"/>
                    <a:pt x="4586" y="13972"/>
                  </a:cubicBezTo>
                  <a:cubicBezTo>
                    <a:pt x="4553" y="13880"/>
                    <a:pt x="4488" y="13741"/>
                    <a:pt x="4488" y="13694"/>
                  </a:cubicBezTo>
                  <a:cubicBezTo>
                    <a:pt x="4423" y="13555"/>
                    <a:pt x="4325" y="13323"/>
                    <a:pt x="4325" y="13184"/>
                  </a:cubicBezTo>
                  <a:cubicBezTo>
                    <a:pt x="4292" y="13138"/>
                    <a:pt x="4292" y="12906"/>
                    <a:pt x="4292" y="12813"/>
                  </a:cubicBezTo>
                  <a:cubicBezTo>
                    <a:pt x="4292" y="12674"/>
                    <a:pt x="4292" y="12396"/>
                    <a:pt x="4358" y="12304"/>
                  </a:cubicBezTo>
                  <a:cubicBezTo>
                    <a:pt x="4358" y="12257"/>
                    <a:pt x="4423" y="12211"/>
                    <a:pt x="4455" y="12165"/>
                  </a:cubicBezTo>
                  <a:cubicBezTo>
                    <a:pt x="4488" y="12118"/>
                    <a:pt x="4618" y="12026"/>
                    <a:pt x="4618" y="11933"/>
                  </a:cubicBezTo>
                  <a:cubicBezTo>
                    <a:pt x="4618" y="11886"/>
                    <a:pt x="4618" y="11794"/>
                    <a:pt x="4586" y="11747"/>
                  </a:cubicBezTo>
                  <a:cubicBezTo>
                    <a:pt x="4586" y="11747"/>
                    <a:pt x="4553" y="11747"/>
                    <a:pt x="4521" y="11747"/>
                  </a:cubicBezTo>
                  <a:cubicBezTo>
                    <a:pt x="4488" y="11701"/>
                    <a:pt x="4390" y="11701"/>
                    <a:pt x="4325" y="11655"/>
                  </a:cubicBezTo>
                  <a:cubicBezTo>
                    <a:pt x="4260" y="11608"/>
                    <a:pt x="4227" y="11423"/>
                    <a:pt x="4162" y="11377"/>
                  </a:cubicBezTo>
                  <a:cubicBezTo>
                    <a:pt x="4130" y="11330"/>
                    <a:pt x="4097" y="11238"/>
                    <a:pt x="4064" y="11191"/>
                  </a:cubicBezTo>
                  <a:cubicBezTo>
                    <a:pt x="3999" y="11191"/>
                    <a:pt x="3869" y="11284"/>
                    <a:pt x="3836" y="11330"/>
                  </a:cubicBezTo>
                  <a:cubicBezTo>
                    <a:pt x="3771" y="11330"/>
                    <a:pt x="3673" y="11330"/>
                    <a:pt x="3641" y="11284"/>
                  </a:cubicBezTo>
                  <a:cubicBezTo>
                    <a:pt x="3608" y="11238"/>
                    <a:pt x="3608" y="11145"/>
                    <a:pt x="3608" y="11098"/>
                  </a:cubicBezTo>
                  <a:cubicBezTo>
                    <a:pt x="3608" y="11052"/>
                    <a:pt x="3576" y="10913"/>
                    <a:pt x="3576" y="10867"/>
                  </a:cubicBezTo>
                  <a:cubicBezTo>
                    <a:pt x="3576" y="10774"/>
                    <a:pt x="3576" y="10589"/>
                    <a:pt x="3543" y="10496"/>
                  </a:cubicBezTo>
                  <a:cubicBezTo>
                    <a:pt x="3543" y="10450"/>
                    <a:pt x="3576" y="10310"/>
                    <a:pt x="3511" y="10264"/>
                  </a:cubicBezTo>
                  <a:cubicBezTo>
                    <a:pt x="3511" y="10264"/>
                    <a:pt x="3511" y="10310"/>
                    <a:pt x="3478" y="10357"/>
                  </a:cubicBezTo>
                  <a:cubicBezTo>
                    <a:pt x="3478" y="10357"/>
                    <a:pt x="3445" y="10403"/>
                    <a:pt x="3413" y="10403"/>
                  </a:cubicBezTo>
                  <a:cubicBezTo>
                    <a:pt x="3315" y="10450"/>
                    <a:pt x="3152" y="10403"/>
                    <a:pt x="3087" y="10450"/>
                  </a:cubicBezTo>
                  <a:cubicBezTo>
                    <a:pt x="3054" y="10496"/>
                    <a:pt x="2957" y="10589"/>
                    <a:pt x="2924" y="10635"/>
                  </a:cubicBezTo>
                  <a:cubicBezTo>
                    <a:pt x="2892" y="10681"/>
                    <a:pt x="2859" y="10774"/>
                    <a:pt x="2859" y="10867"/>
                  </a:cubicBezTo>
                  <a:cubicBezTo>
                    <a:pt x="2859" y="10913"/>
                    <a:pt x="2924" y="11052"/>
                    <a:pt x="2957" y="11145"/>
                  </a:cubicBezTo>
                  <a:cubicBezTo>
                    <a:pt x="2957" y="11191"/>
                    <a:pt x="2989" y="11238"/>
                    <a:pt x="3022" y="11284"/>
                  </a:cubicBezTo>
                  <a:cubicBezTo>
                    <a:pt x="3022" y="11330"/>
                    <a:pt x="3022" y="11423"/>
                    <a:pt x="2989" y="11469"/>
                  </a:cubicBezTo>
                  <a:cubicBezTo>
                    <a:pt x="2989" y="11516"/>
                    <a:pt x="2892" y="11608"/>
                    <a:pt x="2859" y="11655"/>
                  </a:cubicBezTo>
                  <a:cubicBezTo>
                    <a:pt x="2826" y="11701"/>
                    <a:pt x="2761" y="11747"/>
                    <a:pt x="2729" y="11794"/>
                  </a:cubicBezTo>
                  <a:cubicBezTo>
                    <a:pt x="2696" y="11794"/>
                    <a:pt x="2631" y="11886"/>
                    <a:pt x="2566" y="11886"/>
                  </a:cubicBezTo>
                  <a:cubicBezTo>
                    <a:pt x="2533" y="11886"/>
                    <a:pt x="2435" y="11933"/>
                    <a:pt x="2370" y="11933"/>
                  </a:cubicBezTo>
                  <a:cubicBezTo>
                    <a:pt x="2305" y="11933"/>
                    <a:pt x="2240" y="12026"/>
                    <a:pt x="2175" y="12026"/>
                  </a:cubicBezTo>
                  <a:cubicBezTo>
                    <a:pt x="2142" y="12026"/>
                    <a:pt x="2110" y="12026"/>
                    <a:pt x="2077" y="12026"/>
                  </a:cubicBezTo>
                  <a:cubicBezTo>
                    <a:pt x="2044" y="12026"/>
                    <a:pt x="2012" y="11933"/>
                    <a:pt x="1979" y="11933"/>
                  </a:cubicBezTo>
                  <a:cubicBezTo>
                    <a:pt x="1914" y="11979"/>
                    <a:pt x="1849" y="12118"/>
                    <a:pt x="1784" y="12165"/>
                  </a:cubicBezTo>
                  <a:cubicBezTo>
                    <a:pt x="1751" y="12165"/>
                    <a:pt x="1654" y="12118"/>
                    <a:pt x="1621" y="12118"/>
                  </a:cubicBezTo>
                  <a:cubicBezTo>
                    <a:pt x="1556" y="12072"/>
                    <a:pt x="1491" y="12026"/>
                    <a:pt x="1458" y="11979"/>
                  </a:cubicBezTo>
                  <a:cubicBezTo>
                    <a:pt x="1425" y="11933"/>
                    <a:pt x="1360" y="11886"/>
                    <a:pt x="1328" y="11886"/>
                  </a:cubicBezTo>
                  <a:cubicBezTo>
                    <a:pt x="1263" y="11840"/>
                    <a:pt x="1132" y="11794"/>
                    <a:pt x="1067" y="11794"/>
                  </a:cubicBezTo>
                  <a:cubicBezTo>
                    <a:pt x="1035" y="11794"/>
                    <a:pt x="937" y="11886"/>
                    <a:pt x="904" y="11886"/>
                  </a:cubicBezTo>
                  <a:cubicBezTo>
                    <a:pt x="839" y="11886"/>
                    <a:pt x="741" y="11886"/>
                    <a:pt x="709" y="11840"/>
                  </a:cubicBezTo>
                  <a:cubicBezTo>
                    <a:pt x="644" y="11840"/>
                    <a:pt x="481" y="11747"/>
                    <a:pt x="481" y="11747"/>
                  </a:cubicBezTo>
                  <a:cubicBezTo>
                    <a:pt x="285" y="11655"/>
                    <a:pt x="285" y="11655"/>
                    <a:pt x="285" y="11655"/>
                  </a:cubicBezTo>
                  <a:cubicBezTo>
                    <a:pt x="285" y="11655"/>
                    <a:pt x="350" y="11284"/>
                    <a:pt x="350" y="11191"/>
                  </a:cubicBezTo>
                  <a:cubicBezTo>
                    <a:pt x="318" y="11098"/>
                    <a:pt x="220" y="10913"/>
                    <a:pt x="155" y="10820"/>
                  </a:cubicBezTo>
                  <a:cubicBezTo>
                    <a:pt x="122" y="10728"/>
                    <a:pt x="25" y="10635"/>
                    <a:pt x="25" y="10542"/>
                  </a:cubicBezTo>
                  <a:cubicBezTo>
                    <a:pt x="-8" y="10403"/>
                    <a:pt x="-8" y="10171"/>
                    <a:pt x="25" y="10079"/>
                  </a:cubicBezTo>
                  <a:cubicBezTo>
                    <a:pt x="25" y="9986"/>
                    <a:pt x="122" y="9847"/>
                    <a:pt x="155" y="9801"/>
                  </a:cubicBezTo>
                  <a:cubicBezTo>
                    <a:pt x="155" y="9801"/>
                    <a:pt x="253" y="9754"/>
                    <a:pt x="253" y="9708"/>
                  </a:cubicBezTo>
                  <a:cubicBezTo>
                    <a:pt x="253" y="9615"/>
                    <a:pt x="155" y="9476"/>
                    <a:pt x="122" y="9383"/>
                  </a:cubicBezTo>
                  <a:cubicBezTo>
                    <a:pt x="122" y="9337"/>
                    <a:pt x="122" y="9244"/>
                    <a:pt x="122" y="9244"/>
                  </a:cubicBezTo>
                  <a:cubicBezTo>
                    <a:pt x="122" y="9152"/>
                    <a:pt x="155" y="9013"/>
                    <a:pt x="187" y="8966"/>
                  </a:cubicBezTo>
                  <a:cubicBezTo>
                    <a:pt x="220" y="8920"/>
                    <a:pt x="318" y="8827"/>
                    <a:pt x="350" y="8827"/>
                  </a:cubicBezTo>
                  <a:cubicBezTo>
                    <a:pt x="416" y="8781"/>
                    <a:pt x="546" y="8827"/>
                    <a:pt x="611" y="8827"/>
                  </a:cubicBezTo>
                  <a:cubicBezTo>
                    <a:pt x="676" y="8781"/>
                    <a:pt x="741" y="8595"/>
                    <a:pt x="806" y="8549"/>
                  </a:cubicBezTo>
                  <a:cubicBezTo>
                    <a:pt x="839" y="8503"/>
                    <a:pt x="969" y="8410"/>
                    <a:pt x="1035" y="8364"/>
                  </a:cubicBezTo>
                  <a:cubicBezTo>
                    <a:pt x="1067" y="8317"/>
                    <a:pt x="1100" y="8086"/>
                    <a:pt x="1100" y="7993"/>
                  </a:cubicBezTo>
                  <a:cubicBezTo>
                    <a:pt x="1100" y="7947"/>
                    <a:pt x="1100" y="7854"/>
                    <a:pt x="1132" y="7807"/>
                  </a:cubicBezTo>
                  <a:cubicBezTo>
                    <a:pt x="1165" y="7761"/>
                    <a:pt x="1263" y="7761"/>
                    <a:pt x="1295" y="7761"/>
                  </a:cubicBezTo>
                  <a:cubicBezTo>
                    <a:pt x="1360" y="7807"/>
                    <a:pt x="1360" y="7947"/>
                    <a:pt x="1393" y="7993"/>
                  </a:cubicBezTo>
                  <a:cubicBezTo>
                    <a:pt x="1458" y="8039"/>
                    <a:pt x="1556" y="8039"/>
                    <a:pt x="1588" y="8039"/>
                  </a:cubicBezTo>
                  <a:cubicBezTo>
                    <a:pt x="1654" y="7993"/>
                    <a:pt x="1719" y="7854"/>
                    <a:pt x="1751" y="7807"/>
                  </a:cubicBezTo>
                  <a:cubicBezTo>
                    <a:pt x="1784" y="7761"/>
                    <a:pt x="1751" y="7576"/>
                    <a:pt x="1784" y="7483"/>
                  </a:cubicBezTo>
                  <a:cubicBezTo>
                    <a:pt x="1816" y="7437"/>
                    <a:pt x="1914" y="7298"/>
                    <a:pt x="1947" y="7251"/>
                  </a:cubicBezTo>
                  <a:cubicBezTo>
                    <a:pt x="1979" y="7205"/>
                    <a:pt x="2044" y="7019"/>
                    <a:pt x="2044" y="6927"/>
                  </a:cubicBezTo>
                  <a:cubicBezTo>
                    <a:pt x="2044" y="6834"/>
                    <a:pt x="1947" y="6649"/>
                    <a:pt x="1979" y="6556"/>
                  </a:cubicBezTo>
                  <a:cubicBezTo>
                    <a:pt x="1979" y="6510"/>
                    <a:pt x="2044" y="6463"/>
                    <a:pt x="2077" y="6463"/>
                  </a:cubicBezTo>
                  <a:cubicBezTo>
                    <a:pt x="2110" y="6417"/>
                    <a:pt x="2175" y="6371"/>
                    <a:pt x="2240" y="6324"/>
                  </a:cubicBezTo>
                  <a:cubicBezTo>
                    <a:pt x="2273" y="6324"/>
                    <a:pt x="2338" y="6324"/>
                    <a:pt x="2370" y="6324"/>
                  </a:cubicBezTo>
                  <a:cubicBezTo>
                    <a:pt x="2435" y="6278"/>
                    <a:pt x="2598" y="6000"/>
                    <a:pt x="2598" y="6000"/>
                  </a:cubicBezTo>
                  <a:cubicBezTo>
                    <a:pt x="2598" y="6000"/>
                    <a:pt x="2729" y="6000"/>
                    <a:pt x="2761" y="6046"/>
                  </a:cubicBezTo>
                  <a:cubicBezTo>
                    <a:pt x="2826" y="6046"/>
                    <a:pt x="2924" y="6046"/>
                    <a:pt x="2957" y="6092"/>
                  </a:cubicBezTo>
                  <a:cubicBezTo>
                    <a:pt x="2989" y="6139"/>
                    <a:pt x="2989" y="6278"/>
                    <a:pt x="3022" y="6324"/>
                  </a:cubicBezTo>
                  <a:cubicBezTo>
                    <a:pt x="3087" y="6324"/>
                    <a:pt x="3185" y="6324"/>
                    <a:pt x="3250" y="6324"/>
                  </a:cubicBezTo>
                  <a:cubicBezTo>
                    <a:pt x="3282" y="6278"/>
                    <a:pt x="3380" y="6185"/>
                    <a:pt x="3445" y="6185"/>
                  </a:cubicBezTo>
                  <a:cubicBezTo>
                    <a:pt x="3478" y="6139"/>
                    <a:pt x="3576" y="6139"/>
                    <a:pt x="3608" y="6092"/>
                  </a:cubicBezTo>
                  <a:cubicBezTo>
                    <a:pt x="3706" y="6092"/>
                    <a:pt x="3902" y="6046"/>
                    <a:pt x="3999" y="6000"/>
                  </a:cubicBezTo>
                  <a:cubicBezTo>
                    <a:pt x="4032" y="5953"/>
                    <a:pt x="4130" y="5907"/>
                    <a:pt x="4195" y="5907"/>
                  </a:cubicBezTo>
                  <a:cubicBezTo>
                    <a:pt x="4227" y="5861"/>
                    <a:pt x="4292" y="5722"/>
                    <a:pt x="4325" y="5675"/>
                  </a:cubicBezTo>
                  <a:cubicBezTo>
                    <a:pt x="4358" y="5629"/>
                    <a:pt x="4358" y="5490"/>
                    <a:pt x="4358" y="5444"/>
                  </a:cubicBezTo>
                  <a:cubicBezTo>
                    <a:pt x="4390" y="5351"/>
                    <a:pt x="4423" y="5165"/>
                    <a:pt x="4423" y="5073"/>
                  </a:cubicBezTo>
                  <a:cubicBezTo>
                    <a:pt x="4455" y="5026"/>
                    <a:pt x="4521" y="4795"/>
                    <a:pt x="4521" y="4795"/>
                  </a:cubicBezTo>
                  <a:cubicBezTo>
                    <a:pt x="4521" y="4748"/>
                    <a:pt x="4553" y="4609"/>
                    <a:pt x="4586" y="4563"/>
                  </a:cubicBezTo>
                  <a:cubicBezTo>
                    <a:pt x="4618" y="4516"/>
                    <a:pt x="4683" y="4470"/>
                    <a:pt x="4716" y="4424"/>
                  </a:cubicBezTo>
                  <a:cubicBezTo>
                    <a:pt x="4749" y="4424"/>
                    <a:pt x="4846" y="4377"/>
                    <a:pt x="4879" y="4424"/>
                  </a:cubicBezTo>
                  <a:cubicBezTo>
                    <a:pt x="4911" y="4424"/>
                    <a:pt x="5009" y="4470"/>
                    <a:pt x="5042" y="4516"/>
                  </a:cubicBezTo>
                  <a:cubicBezTo>
                    <a:pt x="5074" y="4563"/>
                    <a:pt x="5107" y="4702"/>
                    <a:pt x="5140" y="4748"/>
                  </a:cubicBezTo>
                  <a:cubicBezTo>
                    <a:pt x="5172" y="4795"/>
                    <a:pt x="5205" y="4887"/>
                    <a:pt x="5205" y="4934"/>
                  </a:cubicBezTo>
                  <a:cubicBezTo>
                    <a:pt x="5237" y="4934"/>
                    <a:pt x="5270" y="5026"/>
                    <a:pt x="5302" y="5026"/>
                  </a:cubicBezTo>
                  <a:cubicBezTo>
                    <a:pt x="5335" y="5026"/>
                    <a:pt x="5368" y="4934"/>
                    <a:pt x="5400" y="4887"/>
                  </a:cubicBezTo>
                  <a:cubicBezTo>
                    <a:pt x="5433" y="4841"/>
                    <a:pt x="5498" y="4795"/>
                    <a:pt x="5530" y="4748"/>
                  </a:cubicBezTo>
                  <a:cubicBezTo>
                    <a:pt x="5596" y="4702"/>
                    <a:pt x="5661" y="4563"/>
                    <a:pt x="5661" y="4516"/>
                  </a:cubicBezTo>
                  <a:cubicBezTo>
                    <a:pt x="5693" y="4470"/>
                    <a:pt x="5759" y="4424"/>
                    <a:pt x="5791" y="4377"/>
                  </a:cubicBezTo>
                  <a:cubicBezTo>
                    <a:pt x="5824" y="4331"/>
                    <a:pt x="5889" y="4331"/>
                    <a:pt x="5921" y="4331"/>
                  </a:cubicBezTo>
                  <a:cubicBezTo>
                    <a:pt x="5987" y="4285"/>
                    <a:pt x="6117" y="4285"/>
                    <a:pt x="6182" y="4285"/>
                  </a:cubicBezTo>
                  <a:cubicBezTo>
                    <a:pt x="6215" y="4331"/>
                    <a:pt x="6280" y="4377"/>
                    <a:pt x="6312" y="4377"/>
                  </a:cubicBezTo>
                  <a:cubicBezTo>
                    <a:pt x="6345" y="4331"/>
                    <a:pt x="6345" y="4192"/>
                    <a:pt x="6378" y="4099"/>
                  </a:cubicBezTo>
                  <a:cubicBezTo>
                    <a:pt x="6378" y="4053"/>
                    <a:pt x="6443" y="4007"/>
                    <a:pt x="6443" y="3960"/>
                  </a:cubicBezTo>
                  <a:cubicBezTo>
                    <a:pt x="6475" y="3914"/>
                    <a:pt x="6573" y="3775"/>
                    <a:pt x="6606" y="3729"/>
                  </a:cubicBezTo>
                  <a:cubicBezTo>
                    <a:pt x="6638" y="3682"/>
                    <a:pt x="6703" y="3543"/>
                    <a:pt x="6736" y="3497"/>
                  </a:cubicBezTo>
                  <a:cubicBezTo>
                    <a:pt x="6768" y="3450"/>
                    <a:pt x="6899" y="3450"/>
                    <a:pt x="6899" y="3450"/>
                  </a:cubicBezTo>
                  <a:cubicBezTo>
                    <a:pt x="6899" y="3450"/>
                    <a:pt x="7029" y="3729"/>
                    <a:pt x="7094" y="3775"/>
                  </a:cubicBezTo>
                  <a:cubicBezTo>
                    <a:pt x="7127" y="3775"/>
                    <a:pt x="7159" y="3729"/>
                    <a:pt x="7159" y="3729"/>
                  </a:cubicBezTo>
                  <a:cubicBezTo>
                    <a:pt x="7192" y="3729"/>
                    <a:pt x="7225" y="3636"/>
                    <a:pt x="7257" y="3636"/>
                  </a:cubicBezTo>
                  <a:cubicBezTo>
                    <a:pt x="7290" y="3589"/>
                    <a:pt x="7355" y="3589"/>
                    <a:pt x="7355" y="3589"/>
                  </a:cubicBezTo>
                  <a:cubicBezTo>
                    <a:pt x="7420" y="3589"/>
                    <a:pt x="7453" y="3589"/>
                    <a:pt x="7485" y="3589"/>
                  </a:cubicBezTo>
                  <a:cubicBezTo>
                    <a:pt x="7550" y="3636"/>
                    <a:pt x="7616" y="3682"/>
                    <a:pt x="7648" y="3682"/>
                  </a:cubicBezTo>
                  <a:cubicBezTo>
                    <a:pt x="7681" y="3729"/>
                    <a:pt x="7811" y="3729"/>
                    <a:pt x="7844" y="3729"/>
                  </a:cubicBezTo>
                  <a:cubicBezTo>
                    <a:pt x="7909" y="3775"/>
                    <a:pt x="8072" y="3775"/>
                    <a:pt x="8137" y="3821"/>
                  </a:cubicBezTo>
                  <a:cubicBezTo>
                    <a:pt x="8235" y="3821"/>
                    <a:pt x="8397" y="3821"/>
                    <a:pt x="8495" y="3821"/>
                  </a:cubicBezTo>
                  <a:cubicBezTo>
                    <a:pt x="8560" y="3868"/>
                    <a:pt x="8658" y="3868"/>
                    <a:pt x="8723" y="3914"/>
                  </a:cubicBezTo>
                  <a:cubicBezTo>
                    <a:pt x="8756" y="3914"/>
                    <a:pt x="8821" y="4007"/>
                    <a:pt x="8886" y="4007"/>
                  </a:cubicBezTo>
                  <a:cubicBezTo>
                    <a:pt x="8951" y="4053"/>
                    <a:pt x="9082" y="4146"/>
                    <a:pt x="9147" y="4192"/>
                  </a:cubicBezTo>
                  <a:cubicBezTo>
                    <a:pt x="9179" y="4238"/>
                    <a:pt x="9277" y="4331"/>
                    <a:pt x="9310" y="4331"/>
                  </a:cubicBezTo>
                  <a:cubicBezTo>
                    <a:pt x="9342" y="4331"/>
                    <a:pt x="9342" y="4285"/>
                    <a:pt x="9342" y="4285"/>
                  </a:cubicBezTo>
                  <a:cubicBezTo>
                    <a:pt x="9375" y="4238"/>
                    <a:pt x="9407" y="4192"/>
                    <a:pt x="9407" y="4192"/>
                  </a:cubicBezTo>
                  <a:cubicBezTo>
                    <a:pt x="9407" y="4146"/>
                    <a:pt x="9407" y="4053"/>
                    <a:pt x="9407" y="4007"/>
                  </a:cubicBezTo>
                  <a:cubicBezTo>
                    <a:pt x="9407" y="4007"/>
                    <a:pt x="9375" y="3868"/>
                    <a:pt x="9375" y="3821"/>
                  </a:cubicBezTo>
                  <a:cubicBezTo>
                    <a:pt x="9407" y="3775"/>
                    <a:pt x="9538" y="3868"/>
                    <a:pt x="9570" y="3821"/>
                  </a:cubicBezTo>
                  <a:cubicBezTo>
                    <a:pt x="9603" y="3821"/>
                    <a:pt x="9570" y="3729"/>
                    <a:pt x="9570" y="3682"/>
                  </a:cubicBezTo>
                  <a:cubicBezTo>
                    <a:pt x="9538" y="3636"/>
                    <a:pt x="9505" y="3543"/>
                    <a:pt x="9505" y="3497"/>
                  </a:cubicBezTo>
                  <a:cubicBezTo>
                    <a:pt x="9505" y="3450"/>
                    <a:pt x="9505" y="3358"/>
                    <a:pt x="9505" y="3265"/>
                  </a:cubicBezTo>
                  <a:cubicBezTo>
                    <a:pt x="9538" y="3172"/>
                    <a:pt x="9570" y="3033"/>
                    <a:pt x="9603" y="2941"/>
                  </a:cubicBezTo>
                  <a:cubicBezTo>
                    <a:pt x="9635" y="2894"/>
                    <a:pt x="9766" y="2755"/>
                    <a:pt x="9798" y="2662"/>
                  </a:cubicBezTo>
                  <a:cubicBezTo>
                    <a:pt x="9863" y="2523"/>
                    <a:pt x="9961" y="2292"/>
                    <a:pt x="10026" y="2153"/>
                  </a:cubicBezTo>
                  <a:cubicBezTo>
                    <a:pt x="10026" y="2060"/>
                    <a:pt x="10059" y="1967"/>
                    <a:pt x="10092" y="1921"/>
                  </a:cubicBezTo>
                  <a:cubicBezTo>
                    <a:pt x="10092" y="1921"/>
                    <a:pt x="10157" y="1874"/>
                    <a:pt x="10189" y="1874"/>
                  </a:cubicBezTo>
                  <a:cubicBezTo>
                    <a:pt x="10222" y="1828"/>
                    <a:pt x="10352" y="1782"/>
                    <a:pt x="10385" y="1735"/>
                  </a:cubicBezTo>
                  <a:cubicBezTo>
                    <a:pt x="10385" y="1643"/>
                    <a:pt x="10287" y="1596"/>
                    <a:pt x="10254" y="1504"/>
                  </a:cubicBezTo>
                  <a:cubicBezTo>
                    <a:pt x="10222" y="1457"/>
                    <a:pt x="10189" y="1365"/>
                    <a:pt x="10157" y="1318"/>
                  </a:cubicBezTo>
                  <a:cubicBezTo>
                    <a:pt x="10124" y="1179"/>
                    <a:pt x="10092" y="947"/>
                    <a:pt x="10026" y="808"/>
                  </a:cubicBezTo>
                  <a:cubicBezTo>
                    <a:pt x="9994" y="669"/>
                    <a:pt x="9896" y="530"/>
                    <a:pt x="9831" y="391"/>
                  </a:cubicBezTo>
                  <a:cubicBezTo>
                    <a:pt x="9831" y="345"/>
                    <a:pt x="9798" y="159"/>
                    <a:pt x="9798" y="159"/>
                  </a:cubicBezTo>
                  <a:cubicBezTo>
                    <a:pt x="9798" y="159"/>
                    <a:pt x="9929" y="252"/>
                    <a:pt x="9961" y="252"/>
                  </a:cubicBezTo>
                  <a:cubicBezTo>
                    <a:pt x="9994" y="298"/>
                    <a:pt x="10092" y="298"/>
                    <a:pt x="10157" y="252"/>
                  </a:cubicBezTo>
                  <a:cubicBezTo>
                    <a:pt x="10157" y="252"/>
                    <a:pt x="10189" y="159"/>
                    <a:pt x="10222" y="159"/>
                  </a:cubicBezTo>
                  <a:cubicBezTo>
                    <a:pt x="10222" y="113"/>
                    <a:pt x="10222" y="20"/>
                    <a:pt x="10254" y="20"/>
                  </a:cubicBezTo>
                  <a:cubicBezTo>
                    <a:pt x="10320" y="-26"/>
                    <a:pt x="10417" y="20"/>
                    <a:pt x="10450" y="20"/>
                  </a:cubicBezTo>
                  <a:cubicBezTo>
                    <a:pt x="10515" y="67"/>
                    <a:pt x="10580" y="113"/>
                    <a:pt x="10613" y="159"/>
                  </a:cubicBezTo>
                  <a:cubicBezTo>
                    <a:pt x="10613" y="206"/>
                    <a:pt x="10613" y="298"/>
                    <a:pt x="10645" y="298"/>
                  </a:cubicBezTo>
                  <a:cubicBezTo>
                    <a:pt x="10678" y="345"/>
                    <a:pt x="10776" y="345"/>
                    <a:pt x="10808" y="345"/>
                  </a:cubicBezTo>
                  <a:cubicBezTo>
                    <a:pt x="10841" y="345"/>
                    <a:pt x="10971" y="252"/>
                    <a:pt x="11004" y="252"/>
                  </a:cubicBezTo>
                  <a:cubicBezTo>
                    <a:pt x="11004" y="206"/>
                    <a:pt x="11036" y="159"/>
                    <a:pt x="11069" y="159"/>
                  </a:cubicBezTo>
                  <a:cubicBezTo>
                    <a:pt x="11102" y="113"/>
                    <a:pt x="11134" y="113"/>
                    <a:pt x="11167" y="113"/>
                  </a:cubicBezTo>
                  <a:cubicBezTo>
                    <a:pt x="11199" y="113"/>
                    <a:pt x="11297" y="113"/>
                    <a:pt x="11362" y="159"/>
                  </a:cubicBezTo>
                  <a:cubicBezTo>
                    <a:pt x="11395" y="159"/>
                    <a:pt x="11492" y="206"/>
                    <a:pt x="11558" y="206"/>
                  </a:cubicBezTo>
                  <a:cubicBezTo>
                    <a:pt x="11590" y="159"/>
                    <a:pt x="11688" y="113"/>
                    <a:pt x="11753" y="113"/>
                  </a:cubicBezTo>
                  <a:cubicBezTo>
                    <a:pt x="11851" y="67"/>
                    <a:pt x="12046" y="159"/>
                    <a:pt x="12177" y="206"/>
                  </a:cubicBezTo>
                  <a:cubicBezTo>
                    <a:pt x="12242" y="252"/>
                    <a:pt x="12372" y="438"/>
                    <a:pt x="12470" y="484"/>
                  </a:cubicBezTo>
                  <a:cubicBezTo>
                    <a:pt x="12568" y="530"/>
                    <a:pt x="12763" y="530"/>
                    <a:pt x="12828" y="577"/>
                  </a:cubicBezTo>
                  <a:cubicBezTo>
                    <a:pt x="12926" y="577"/>
                    <a:pt x="13056" y="577"/>
                    <a:pt x="13121" y="623"/>
                  </a:cubicBezTo>
                  <a:cubicBezTo>
                    <a:pt x="13187" y="669"/>
                    <a:pt x="13349" y="716"/>
                    <a:pt x="13415" y="808"/>
                  </a:cubicBezTo>
                  <a:cubicBezTo>
                    <a:pt x="13447" y="855"/>
                    <a:pt x="13545" y="994"/>
                    <a:pt x="13578" y="1086"/>
                  </a:cubicBezTo>
                  <a:cubicBezTo>
                    <a:pt x="13643" y="1133"/>
                    <a:pt x="13740" y="1179"/>
                    <a:pt x="13806" y="1226"/>
                  </a:cubicBezTo>
                  <a:cubicBezTo>
                    <a:pt x="13838" y="1226"/>
                    <a:pt x="13936" y="1272"/>
                    <a:pt x="13968" y="1272"/>
                  </a:cubicBezTo>
                  <a:cubicBezTo>
                    <a:pt x="14099" y="1272"/>
                    <a:pt x="14229" y="994"/>
                    <a:pt x="14327" y="1040"/>
                  </a:cubicBezTo>
                  <a:cubicBezTo>
                    <a:pt x="14359" y="1086"/>
                    <a:pt x="14359" y="1226"/>
                    <a:pt x="14359" y="1318"/>
                  </a:cubicBezTo>
                  <a:cubicBezTo>
                    <a:pt x="14359" y="1365"/>
                    <a:pt x="14425" y="1457"/>
                    <a:pt x="14425" y="1504"/>
                  </a:cubicBezTo>
                  <a:cubicBezTo>
                    <a:pt x="14457" y="1550"/>
                    <a:pt x="14490" y="1689"/>
                    <a:pt x="14490" y="1735"/>
                  </a:cubicBezTo>
                  <a:cubicBezTo>
                    <a:pt x="14457" y="1782"/>
                    <a:pt x="14392" y="1874"/>
                    <a:pt x="14392" y="1921"/>
                  </a:cubicBezTo>
                  <a:cubicBezTo>
                    <a:pt x="14359" y="2060"/>
                    <a:pt x="14294" y="2292"/>
                    <a:pt x="14294" y="2384"/>
                  </a:cubicBezTo>
                  <a:cubicBezTo>
                    <a:pt x="14294" y="2431"/>
                    <a:pt x="14327" y="2523"/>
                    <a:pt x="14327" y="2570"/>
                  </a:cubicBezTo>
                  <a:cubicBezTo>
                    <a:pt x="14359" y="2662"/>
                    <a:pt x="14359" y="2848"/>
                    <a:pt x="14359" y="2894"/>
                  </a:cubicBezTo>
                  <a:cubicBezTo>
                    <a:pt x="14359" y="2941"/>
                    <a:pt x="14327" y="3033"/>
                    <a:pt x="14327" y="3080"/>
                  </a:cubicBezTo>
                  <a:cubicBezTo>
                    <a:pt x="14359" y="3126"/>
                    <a:pt x="14392" y="3172"/>
                    <a:pt x="14425" y="3172"/>
                  </a:cubicBezTo>
                  <a:cubicBezTo>
                    <a:pt x="14457" y="3219"/>
                    <a:pt x="14587" y="3311"/>
                    <a:pt x="14620" y="3358"/>
                  </a:cubicBezTo>
                  <a:cubicBezTo>
                    <a:pt x="14718" y="3404"/>
                    <a:pt x="14881" y="3543"/>
                    <a:pt x="14946" y="3636"/>
                  </a:cubicBezTo>
                  <a:cubicBezTo>
                    <a:pt x="14978" y="3682"/>
                    <a:pt x="15076" y="3775"/>
                    <a:pt x="15141" y="3775"/>
                  </a:cubicBezTo>
                  <a:cubicBezTo>
                    <a:pt x="15239" y="3821"/>
                    <a:pt x="15435" y="3682"/>
                    <a:pt x="15532" y="3729"/>
                  </a:cubicBezTo>
                  <a:cubicBezTo>
                    <a:pt x="15597" y="3775"/>
                    <a:pt x="15695" y="4007"/>
                    <a:pt x="15760" y="4053"/>
                  </a:cubicBezTo>
                  <a:cubicBezTo>
                    <a:pt x="15793" y="4099"/>
                    <a:pt x="15923" y="4053"/>
                    <a:pt x="15956" y="4099"/>
                  </a:cubicBezTo>
                  <a:cubicBezTo>
                    <a:pt x="16054" y="4146"/>
                    <a:pt x="16216" y="4285"/>
                    <a:pt x="16282" y="4377"/>
                  </a:cubicBezTo>
                  <a:cubicBezTo>
                    <a:pt x="16347" y="4470"/>
                    <a:pt x="16379" y="4702"/>
                    <a:pt x="16444" y="4795"/>
                  </a:cubicBezTo>
                  <a:cubicBezTo>
                    <a:pt x="16477" y="4887"/>
                    <a:pt x="16510" y="4980"/>
                    <a:pt x="16542" y="5026"/>
                  </a:cubicBezTo>
                  <a:cubicBezTo>
                    <a:pt x="16607" y="5073"/>
                    <a:pt x="16738" y="4980"/>
                    <a:pt x="16803" y="4980"/>
                  </a:cubicBezTo>
                  <a:cubicBezTo>
                    <a:pt x="16868" y="5026"/>
                    <a:pt x="16868" y="5258"/>
                    <a:pt x="16933" y="5304"/>
                  </a:cubicBezTo>
                  <a:cubicBezTo>
                    <a:pt x="17063" y="5397"/>
                    <a:pt x="17357" y="5397"/>
                    <a:pt x="17520" y="5351"/>
                  </a:cubicBezTo>
                  <a:cubicBezTo>
                    <a:pt x="17585" y="5351"/>
                    <a:pt x="17715" y="5258"/>
                    <a:pt x="17780" y="5212"/>
                  </a:cubicBezTo>
                  <a:cubicBezTo>
                    <a:pt x="17845" y="5119"/>
                    <a:pt x="17943" y="4980"/>
                    <a:pt x="18008" y="4887"/>
                  </a:cubicBezTo>
                  <a:cubicBezTo>
                    <a:pt x="18073" y="4841"/>
                    <a:pt x="18139" y="4795"/>
                    <a:pt x="18204" y="4748"/>
                  </a:cubicBezTo>
                  <a:cubicBezTo>
                    <a:pt x="18302" y="4702"/>
                    <a:pt x="18530" y="4841"/>
                    <a:pt x="18595" y="4795"/>
                  </a:cubicBezTo>
                  <a:cubicBezTo>
                    <a:pt x="18692" y="4656"/>
                    <a:pt x="18562" y="4192"/>
                    <a:pt x="18595" y="4007"/>
                  </a:cubicBezTo>
                  <a:cubicBezTo>
                    <a:pt x="18627" y="3914"/>
                    <a:pt x="18692" y="3821"/>
                    <a:pt x="18692" y="3775"/>
                  </a:cubicBezTo>
                  <a:cubicBezTo>
                    <a:pt x="18725" y="3682"/>
                    <a:pt x="18692" y="3543"/>
                    <a:pt x="18725" y="3450"/>
                  </a:cubicBezTo>
                  <a:cubicBezTo>
                    <a:pt x="18725" y="3450"/>
                    <a:pt x="18790" y="3311"/>
                    <a:pt x="18823" y="3311"/>
                  </a:cubicBezTo>
                  <a:cubicBezTo>
                    <a:pt x="18888" y="3311"/>
                    <a:pt x="18921" y="3404"/>
                    <a:pt x="18953" y="3450"/>
                  </a:cubicBezTo>
                  <a:cubicBezTo>
                    <a:pt x="18986" y="3450"/>
                    <a:pt x="19083" y="3450"/>
                    <a:pt x="19116" y="3450"/>
                  </a:cubicBezTo>
                  <a:cubicBezTo>
                    <a:pt x="19181" y="3497"/>
                    <a:pt x="19344" y="3497"/>
                    <a:pt x="19409" y="3450"/>
                  </a:cubicBezTo>
                  <a:cubicBezTo>
                    <a:pt x="19442" y="3450"/>
                    <a:pt x="19540" y="3404"/>
                    <a:pt x="19540" y="3311"/>
                  </a:cubicBezTo>
                  <a:cubicBezTo>
                    <a:pt x="19572" y="3265"/>
                    <a:pt x="19572" y="3126"/>
                    <a:pt x="19572" y="3033"/>
                  </a:cubicBezTo>
                  <a:cubicBezTo>
                    <a:pt x="19572" y="2987"/>
                    <a:pt x="19507" y="2894"/>
                    <a:pt x="19540" y="2848"/>
                  </a:cubicBezTo>
                  <a:cubicBezTo>
                    <a:pt x="19540" y="2801"/>
                    <a:pt x="19637" y="2848"/>
                    <a:pt x="19670" y="2848"/>
                  </a:cubicBezTo>
                  <a:cubicBezTo>
                    <a:pt x="19702" y="2801"/>
                    <a:pt x="19735" y="2616"/>
                    <a:pt x="19768" y="2570"/>
                  </a:cubicBezTo>
                  <a:cubicBezTo>
                    <a:pt x="19800" y="2477"/>
                    <a:pt x="19865" y="2292"/>
                    <a:pt x="19865" y="2199"/>
                  </a:cubicBezTo>
                  <a:cubicBezTo>
                    <a:pt x="19898" y="2106"/>
                    <a:pt x="19898" y="1921"/>
                    <a:pt x="19898" y="1828"/>
                  </a:cubicBezTo>
                  <a:cubicBezTo>
                    <a:pt x="19963" y="1782"/>
                    <a:pt x="20093" y="1735"/>
                    <a:pt x="20126" y="1689"/>
                  </a:cubicBezTo>
                  <a:cubicBezTo>
                    <a:pt x="20191" y="1689"/>
                    <a:pt x="20321" y="1596"/>
                    <a:pt x="20387" y="1596"/>
                  </a:cubicBezTo>
                  <a:cubicBezTo>
                    <a:pt x="20419" y="1596"/>
                    <a:pt x="20452" y="1643"/>
                    <a:pt x="20484" y="1643"/>
                  </a:cubicBezTo>
                  <a:cubicBezTo>
                    <a:pt x="20582" y="1735"/>
                    <a:pt x="20745" y="1967"/>
                    <a:pt x="20778" y="2106"/>
                  </a:cubicBezTo>
                  <a:cubicBezTo>
                    <a:pt x="20810" y="2199"/>
                    <a:pt x="20778" y="2384"/>
                    <a:pt x="20778" y="2431"/>
                  </a:cubicBezTo>
                  <a:cubicBezTo>
                    <a:pt x="20810" y="2477"/>
                    <a:pt x="20875" y="2431"/>
                    <a:pt x="20908" y="2477"/>
                  </a:cubicBezTo>
                  <a:cubicBezTo>
                    <a:pt x="20973" y="2523"/>
                    <a:pt x="21006" y="2662"/>
                    <a:pt x="21071" y="2709"/>
                  </a:cubicBezTo>
                  <a:cubicBezTo>
                    <a:pt x="21136" y="2709"/>
                    <a:pt x="21234" y="2662"/>
                    <a:pt x="21299" y="2709"/>
                  </a:cubicBezTo>
                  <a:cubicBezTo>
                    <a:pt x="21331" y="2755"/>
                    <a:pt x="21397" y="2801"/>
                    <a:pt x="21429" y="2848"/>
                  </a:cubicBezTo>
                  <a:cubicBezTo>
                    <a:pt x="21462" y="2894"/>
                    <a:pt x="21494" y="2941"/>
                    <a:pt x="21527" y="2987"/>
                  </a:cubicBezTo>
                  <a:cubicBezTo>
                    <a:pt x="21527" y="3080"/>
                    <a:pt x="21527" y="3172"/>
                    <a:pt x="21559" y="3172"/>
                  </a:cubicBezTo>
                  <a:cubicBezTo>
                    <a:pt x="21559" y="3265"/>
                    <a:pt x="21559" y="3358"/>
                    <a:pt x="21592" y="3404"/>
                  </a:cubicBezTo>
                  <a:cubicBezTo>
                    <a:pt x="21592" y="3450"/>
                    <a:pt x="21592" y="3450"/>
                    <a:pt x="21592" y="34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4" name="Google Shape;5004;g21c91014dda_0_4965"/>
            <p:cNvSpPr/>
            <p:nvPr/>
          </p:nvSpPr>
          <p:spPr>
            <a:xfrm>
              <a:off x="6765881" y="871385"/>
              <a:ext cx="2124171" cy="2417418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21533" y="5831"/>
                  </a:moveTo>
                  <a:cubicBezTo>
                    <a:pt x="21533" y="5891"/>
                    <a:pt x="21600" y="5950"/>
                    <a:pt x="21533" y="6010"/>
                  </a:cubicBezTo>
                  <a:cubicBezTo>
                    <a:pt x="21533" y="6069"/>
                    <a:pt x="21398" y="6129"/>
                    <a:pt x="21263" y="6129"/>
                  </a:cubicBezTo>
                  <a:cubicBezTo>
                    <a:pt x="21195" y="6129"/>
                    <a:pt x="21128" y="6129"/>
                    <a:pt x="21060" y="6188"/>
                  </a:cubicBezTo>
                  <a:cubicBezTo>
                    <a:pt x="20993" y="6188"/>
                    <a:pt x="20790" y="6188"/>
                    <a:pt x="20723" y="6188"/>
                  </a:cubicBezTo>
                  <a:cubicBezTo>
                    <a:pt x="20655" y="6129"/>
                    <a:pt x="20588" y="6129"/>
                    <a:pt x="20520" y="6129"/>
                  </a:cubicBezTo>
                  <a:cubicBezTo>
                    <a:pt x="20453" y="6188"/>
                    <a:pt x="20453" y="6307"/>
                    <a:pt x="20385" y="6367"/>
                  </a:cubicBezTo>
                  <a:cubicBezTo>
                    <a:pt x="20385" y="6426"/>
                    <a:pt x="20385" y="6486"/>
                    <a:pt x="20318" y="6545"/>
                  </a:cubicBezTo>
                  <a:cubicBezTo>
                    <a:pt x="20250" y="6605"/>
                    <a:pt x="20115" y="6724"/>
                    <a:pt x="20115" y="6843"/>
                  </a:cubicBezTo>
                  <a:cubicBezTo>
                    <a:pt x="19980" y="6902"/>
                    <a:pt x="19980" y="7081"/>
                    <a:pt x="19913" y="7200"/>
                  </a:cubicBezTo>
                  <a:cubicBezTo>
                    <a:pt x="19845" y="7319"/>
                    <a:pt x="19778" y="7438"/>
                    <a:pt x="19710" y="7557"/>
                  </a:cubicBezTo>
                  <a:cubicBezTo>
                    <a:pt x="19643" y="7617"/>
                    <a:pt x="19575" y="7795"/>
                    <a:pt x="19508" y="7914"/>
                  </a:cubicBezTo>
                  <a:cubicBezTo>
                    <a:pt x="19440" y="7974"/>
                    <a:pt x="19305" y="8152"/>
                    <a:pt x="19170" y="8212"/>
                  </a:cubicBezTo>
                  <a:cubicBezTo>
                    <a:pt x="19103" y="8212"/>
                    <a:pt x="19103" y="8212"/>
                    <a:pt x="19035" y="8271"/>
                  </a:cubicBezTo>
                  <a:cubicBezTo>
                    <a:pt x="18968" y="8331"/>
                    <a:pt x="18900" y="8331"/>
                    <a:pt x="18833" y="8390"/>
                  </a:cubicBezTo>
                  <a:cubicBezTo>
                    <a:pt x="18833" y="8450"/>
                    <a:pt x="18833" y="8569"/>
                    <a:pt x="18765" y="8628"/>
                  </a:cubicBezTo>
                  <a:cubicBezTo>
                    <a:pt x="18765" y="8688"/>
                    <a:pt x="18698" y="8866"/>
                    <a:pt x="18698" y="8985"/>
                  </a:cubicBezTo>
                  <a:cubicBezTo>
                    <a:pt x="18630" y="9045"/>
                    <a:pt x="18563" y="9104"/>
                    <a:pt x="18428" y="9164"/>
                  </a:cubicBezTo>
                  <a:cubicBezTo>
                    <a:pt x="18428" y="9164"/>
                    <a:pt x="18293" y="9223"/>
                    <a:pt x="18225" y="9223"/>
                  </a:cubicBezTo>
                  <a:cubicBezTo>
                    <a:pt x="18158" y="9283"/>
                    <a:pt x="18090" y="9402"/>
                    <a:pt x="18023" y="9461"/>
                  </a:cubicBezTo>
                  <a:cubicBezTo>
                    <a:pt x="17955" y="9580"/>
                    <a:pt x="18023" y="9699"/>
                    <a:pt x="18023" y="9759"/>
                  </a:cubicBezTo>
                  <a:cubicBezTo>
                    <a:pt x="17955" y="9818"/>
                    <a:pt x="17955" y="9937"/>
                    <a:pt x="17955" y="10056"/>
                  </a:cubicBezTo>
                  <a:cubicBezTo>
                    <a:pt x="17888" y="10175"/>
                    <a:pt x="17820" y="10294"/>
                    <a:pt x="17753" y="10354"/>
                  </a:cubicBezTo>
                  <a:cubicBezTo>
                    <a:pt x="17685" y="10532"/>
                    <a:pt x="17550" y="10651"/>
                    <a:pt x="17483" y="10770"/>
                  </a:cubicBezTo>
                  <a:cubicBezTo>
                    <a:pt x="17415" y="10830"/>
                    <a:pt x="17280" y="10949"/>
                    <a:pt x="17213" y="11008"/>
                  </a:cubicBezTo>
                  <a:cubicBezTo>
                    <a:pt x="17145" y="11127"/>
                    <a:pt x="17077" y="11246"/>
                    <a:pt x="17010" y="11306"/>
                  </a:cubicBezTo>
                  <a:cubicBezTo>
                    <a:pt x="16943" y="11365"/>
                    <a:pt x="16943" y="11425"/>
                    <a:pt x="16943" y="11484"/>
                  </a:cubicBezTo>
                  <a:cubicBezTo>
                    <a:pt x="16943" y="11603"/>
                    <a:pt x="16943" y="11722"/>
                    <a:pt x="16943" y="11841"/>
                  </a:cubicBezTo>
                  <a:cubicBezTo>
                    <a:pt x="16943" y="11960"/>
                    <a:pt x="17010" y="12079"/>
                    <a:pt x="17010" y="12139"/>
                  </a:cubicBezTo>
                  <a:cubicBezTo>
                    <a:pt x="17077" y="12258"/>
                    <a:pt x="17077" y="12317"/>
                    <a:pt x="17077" y="12436"/>
                  </a:cubicBezTo>
                  <a:cubicBezTo>
                    <a:pt x="17077" y="12555"/>
                    <a:pt x="17145" y="12674"/>
                    <a:pt x="17145" y="12734"/>
                  </a:cubicBezTo>
                  <a:cubicBezTo>
                    <a:pt x="17145" y="12793"/>
                    <a:pt x="17145" y="12912"/>
                    <a:pt x="17213" y="12972"/>
                  </a:cubicBezTo>
                  <a:cubicBezTo>
                    <a:pt x="17213" y="13091"/>
                    <a:pt x="17348" y="13210"/>
                    <a:pt x="17415" y="13329"/>
                  </a:cubicBezTo>
                  <a:cubicBezTo>
                    <a:pt x="17483" y="13448"/>
                    <a:pt x="17483" y="13567"/>
                    <a:pt x="17550" y="13686"/>
                  </a:cubicBezTo>
                  <a:cubicBezTo>
                    <a:pt x="17550" y="13805"/>
                    <a:pt x="17618" y="13864"/>
                    <a:pt x="17685" y="13983"/>
                  </a:cubicBezTo>
                  <a:cubicBezTo>
                    <a:pt x="17685" y="14102"/>
                    <a:pt x="17820" y="14221"/>
                    <a:pt x="17820" y="14340"/>
                  </a:cubicBezTo>
                  <a:cubicBezTo>
                    <a:pt x="17820" y="14460"/>
                    <a:pt x="17820" y="14519"/>
                    <a:pt x="17820" y="14638"/>
                  </a:cubicBezTo>
                  <a:cubicBezTo>
                    <a:pt x="17820" y="14698"/>
                    <a:pt x="17753" y="14817"/>
                    <a:pt x="17753" y="14876"/>
                  </a:cubicBezTo>
                  <a:cubicBezTo>
                    <a:pt x="17753" y="14936"/>
                    <a:pt x="17685" y="15055"/>
                    <a:pt x="17685" y="15174"/>
                  </a:cubicBezTo>
                  <a:cubicBezTo>
                    <a:pt x="17618" y="15233"/>
                    <a:pt x="17483" y="15352"/>
                    <a:pt x="17415" y="15471"/>
                  </a:cubicBezTo>
                  <a:cubicBezTo>
                    <a:pt x="17348" y="15531"/>
                    <a:pt x="17280" y="15650"/>
                    <a:pt x="17145" y="15769"/>
                  </a:cubicBezTo>
                  <a:cubicBezTo>
                    <a:pt x="17077" y="15828"/>
                    <a:pt x="17010" y="15828"/>
                    <a:pt x="16943" y="15888"/>
                  </a:cubicBezTo>
                  <a:cubicBezTo>
                    <a:pt x="16875" y="15947"/>
                    <a:pt x="16875" y="16007"/>
                    <a:pt x="16875" y="16066"/>
                  </a:cubicBezTo>
                  <a:cubicBezTo>
                    <a:pt x="16875" y="16185"/>
                    <a:pt x="17077" y="16245"/>
                    <a:pt x="17077" y="16245"/>
                  </a:cubicBezTo>
                  <a:cubicBezTo>
                    <a:pt x="17077" y="16245"/>
                    <a:pt x="17145" y="16423"/>
                    <a:pt x="17145" y="16483"/>
                  </a:cubicBezTo>
                  <a:cubicBezTo>
                    <a:pt x="17280" y="16721"/>
                    <a:pt x="17483" y="16899"/>
                    <a:pt x="17550" y="17078"/>
                  </a:cubicBezTo>
                  <a:cubicBezTo>
                    <a:pt x="17685" y="17256"/>
                    <a:pt x="17753" y="17494"/>
                    <a:pt x="17820" y="17732"/>
                  </a:cubicBezTo>
                  <a:cubicBezTo>
                    <a:pt x="17888" y="17792"/>
                    <a:pt x="17955" y="17911"/>
                    <a:pt x="18023" y="17970"/>
                  </a:cubicBezTo>
                  <a:cubicBezTo>
                    <a:pt x="18090" y="18089"/>
                    <a:pt x="18293" y="18149"/>
                    <a:pt x="18293" y="18208"/>
                  </a:cubicBezTo>
                  <a:cubicBezTo>
                    <a:pt x="18225" y="18327"/>
                    <a:pt x="17955" y="18387"/>
                    <a:pt x="17888" y="18446"/>
                  </a:cubicBezTo>
                  <a:cubicBezTo>
                    <a:pt x="17820" y="18446"/>
                    <a:pt x="17685" y="18506"/>
                    <a:pt x="17685" y="18506"/>
                  </a:cubicBezTo>
                  <a:cubicBezTo>
                    <a:pt x="17618" y="18565"/>
                    <a:pt x="17550" y="18684"/>
                    <a:pt x="17550" y="18803"/>
                  </a:cubicBezTo>
                  <a:cubicBezTo>
                    <a:pt x="17415" y="18922"/>
                    <a:pt x="17213" y="19279"/>
                    <a:pt x="17077" y="19458"/>
                  </a:cubicBezTo>
                  <a:cubicBezTo>
                    <a:pt x="17010" y="19577"/>
                    <a:pt x="16740" y="19696"/>
                    <a:pt x="16673" y="19815"/>
                  </a:cubicBezTo>
                  <a:cubicBezTo>
                    <a:pt x="16605" y="19934"/>
                    <a:pt x="16538" y="20112"/>
                    <a:pt x="16470" y="20231"/>
                  </a:cubicBezTo>
                  <a:cubicBezTo>
                    <a:pt x="16470" y="20350"/>
                    <a:pt x="16470" y="20469"/>
                    <a:pt x="16470" y="20529"/>
                  </a:cubicBezTo>
                  <a:cubicBezTo>
                    <a:pt x="16470" y="20588"/>
                    <a:pt x="16538" y="20707"/>
                    <a:pt x="16605" y="20707"/>
                  </a:cubicBezTo>
                  <a:cubicBezTo>
                    <a:pt x="16605" y="20767"/>
                    <a:pt x="16673" y="20945"/>
                    <a:pt x="16605" y="20945"/>
                  </a:cubicBezTo>
                  <a:cubicBezTo>
                    <a:pt x="16538" y="21005"/>
                    <a:pt x="16268" y="20886"/>
                    <a:pt x="16200" y="20945"/>
                  </a:cubicBezTo>
                  <a:cubicBezTo>
                    <a:pt x="16200" y="21005"/>
                    <a:pt x="16268" y="21124"/>
                    <a:pt x="16268" y="21183"/>
                  </a:cubicBezTo>
                  <a:cubicBezTo>
                    <a:pt x="16268" y="21243"/>
                    <a:pt x="16268" y="21362"/>
                    <a:pt x="16268" y="21421"/>
                  </a:cubicBezTo>
                  <a:cubicBezTo>
                    <a:pt x="16268" y="21421"/>
                    <a:pt x="16200" y="21481"/>
                    <a:pt x="16133" y="21540"/>
                  </a:cubicBezTo>
                  <a:cubicBezTo>
                    <a:pt x="16133" y="21540"/>
                    <a:pt x="16133" y="21600"/>
                    <a:pt x="16065" y="21600"/>
                  </a:cubicBezTo>
                  <a:cubicBezTo>
                    <a:pt x="15998" y="21600"/>
                    <a:pt x="15795" y="21481"/>
                    <a:pt x="15728" y="21421"/>
                  </a:cubicBezTo>
                  <a:cubicBezTo>
                    <a:pt x="15593" y="21362"/>
                    <a:pt x="15323" y="21243"/>
                    <a:pt x="15188" y="21183"/>
                  </a:cubicBezTo>
                  <a:cubicBezTo>
                    <a:pt x="15053" y="21124"/>
                    <a:pt x="14918" y="21064"/>
                    <a:pt x="14850" y="21064"/>
                  </a:cubicBezTo>
                  <a:cubicBezTo>
                    <a:pt x="14715" y="21005"/>
                    <a:pt x="14513" y="21005"/>
                    <a:pt x="14378" y="20945"/>
                  </a:cubicBezTo>
                  <a:cubicBezTo>
                    <a:pt x="14175" y="20945"/>
                    <a:pt x="13838" y="20945"/>
                    <a:pt x="13635" y="20945"/>
                  </a:cubicBezTo>
                  <a:cubicBezTo>
                    <a:pt x="13500" y="20886"/>
                    <a:pt x="13163" y="20886"/>
                    <a:pt x="13028" y="20826"/>
                  </a:cubicBezTo>
                  <a:cubicBezTo>
                    <a:pt x="12960" y="20826"/>
                    <a:pt x="12690" y="20767"/>
                    <a:pt x="12623" y="20767"/>
                  </a:cubicBezTo>
                  <a:cubicBezTo>
                    <a:pt x="12555" y="20707"/>
                    <a:pt x="12420" y="20707"/>
                    <a:pt x="12285" y="20648"/>
                  </a:cubicBezTo>
                  <a:cubicBezTo>
                    <a:pt x="12218" y="20648"/>
                    <a:pt x="12150" y="20648"/>
                    <a:pt x="12015" y="20648"/>
                  </a:cubicBezTo>
                  <a:cubicBezTo>
                    <a:pt x="12015" y="20648"/>
                    <a:pt x="11880" y="20648"/>
                    <a:pt x="11813" y="20707"/>
                  </a:cubicBezTo>
                  <a:cubicBezTo>
                    <a:pt x="11745" y="20707"/>
                    <a:pt x="11678" y="20767"/>
                    <a:pt x="11610" y="20826"/>
                  </a:cubicBezTo>
                  <a:cubicBezTo>
                    <a:pt x="11610" y="20826"/>
                    <a:pt x="11543" y="20886"/>
                    <a:pt x="11475" y="20886"/>
                  </a:cubicBezTo>
                  <a:cubicBezTo>
                    <a:pt x="11340" y="20826"/>
                    <a:pt x="11070" y="20469"/>
                    <a:pt x="11070" y="20469"/>
                  </a:cubicBezTo>
                  <a:cubicBezTo>
                    <a:pt x="11070" y="20469"/>
                    <a:pt x="11137" y="20231"/>
                    <a:pt x="11137" y="20172"/>
                  </a:cubicBezTo>
                  <a:cubicBezTo>
                    <a:pt x="11137" y="20053"/>
                    <a:pt x="11003" y="19874"/>
                    <a:pt x="10935" y="19815"/>
                  </a:cubicBezTo>
                  <a:cubicBezTo>
                    <a:pt x="10935" y="19755"/>
                    <a:pt x="10868" y="19636"/>
                    <a:pt x="10800" y="19636"/>
                  </a:cubicBezTo>
                  <a:cubicBezTo>
                    <a:pt x="10733" y="19577"/>
                    <a:pt x="10530" y="19517"/>
                    <a:pt x="10530" y="19398"/>
                  </a:cubicBezTo>
                  <a:cubicBezTo>
                    <a:pt x="10530" y="19398"/>
                    <a:pt x="10598" y="19339"/>
                    <a:pt x="10598" y="19339"/>
                  </a:cubicBezTo>
                  <a:cubicBezTo>
                    <a:pt x="10665" y="19279"/>
                    <a:pt x="10868" y="19160"/>
                    <a:pt x="10868" y="19101"/>
                  </a:cubicBezTo>
                  <a:cubicBezTo>
                    <a:pt x="10935" y="18863"/>
                    <a:pt x="10868" y="18327"/>
                    <a:pt x="10868" y="18089"/>
                  </a:cubicBezTo>
                  <a:cubicBezTo>
                    <a:pt x="10800" y="17911"/>
                    <a:pt x="10733" y="17554"/>
                    <a:pt x="10665" y="17375"/>
                  </a:cubicBezTo>
                  <a:cubicBezTo>
                    <a:pt x="10665" y="17256"/>
                    <a:pt x="10665" y="17018"/>
                    <a:pt x="10598" y="16899"/>
                  </a:cubicBezTo>
                  <a:cubicBezTo>
                    <a:pt x="10530" y="16840"/>
                    <a:pt x="10395" y="16780"/>
                    <a:pt x="10260" y="16721"/>
                  </a:cubicBezTo>
                  <a:cubicBezTo>
                    <a:pt x="10193" y="16721"/>
                    <a:pt x="10125" y="16661"/>
                    <a:pt x="10058" y="16661"/>
                  </a:cubicBezTo>
                  <a:cubicBezTo>
                    <a:pt x="9990" y="16661"/>
                    <a:pt x="9855" y="16721"/>
                    <a:pt x="9788" y="16721"/>
                  </a:cubicBezTo>
                  <a:cubicBezTo>
                    <a:pt x="9720" y="16721"/>
                    <a:pt x="9652" y="16780"/>
                    <a:pt x="9585" y="16840"/>
                  </a:cubicBezTo>
                  <a:cubicBezTo>
                    <a:pt x="9517" y="16840"/>
                    <a:pt x="9383" y="16899"/>
                    <a:pt x="9315" y="16959"/>
                  </a:cubicBezTo>
                  <a:cubicBezTo>
                    <a:pt x="9180" y="16959"/>
                    <a:pt x="8910" y="16899"/>
                    <a:pt x="8775" y="16899"/>
                  </a:cubicBezTo>
                  <a:cubicBezTo>
                    <a:pt x="8708" y="16899"/>
                    <a:pt x="8505" y="16840"/>
                    <a:pt x="8438" y="16840"/>
                  </a:cubicBezTo>
                  <a:cubicBezTo>
                    <a:pt x="8438" y="16780"/>
                    <a:pt x="8370" y="16721"/>
                    <a:pt x="8303" y="16661"/>
                  </a:cubicBezTo>
                  <a:cubicBezTo>
                    <a:pt x="8303" y="16602"/>
                    <a:pt x="8235" y="16483"/>
                    <a:pt x="8235" y="16483"/>
                  </a:cubicBezTo>
                  <a:cubicBezTo>
                    <a:pt x="8235" y="16423"/>
                    <a:pt x="8235" y="16304"/>
                    <a:pt x="8303" y="16304"/>
                  </a:cubicBezTo>
                  <a:cubicBezTo>
                    <a:pt x="8303" y="16245"/>
                    <a:pt x="8370" y="16245"/>
                    <a:pt x="8370" y="16245"/>
                  </a:cubicBezTo>
                  <a:cubicBezTo>
                    <a:pt x="8438" y="16185"/>
                    <a:pt x="8708" y="16126"/>
                    <a:pt x="8775" y="16126"/>
                  </a:cubicBezTo>
                  <a:cubicBezTo>
                    <a:pt x="8842" y="16066"/>
                    <a:pt x="8978" y="16066"/>
                    <a:pt x="9045" y="16007"/>
                  </a:cubicBezTo>
                  <a:cubicBezTo>
                    <a:pt x="9180" y="15947"/>
                    <a:pt x="9315" y="15769"/>
                    <a:pt x="9383" y="15590"/>
                  </a:cubicBezTo>
                  <a:cubicBezTo>
                    <a:pt x="9383" y="15590"/>
                    <a:pt x="9383" y="15412"/>
                    <a:pt x="9383" y="15352"/>
                  </a:cubicBezTo>
                  <a:cubicBezTo>
                    <a:pt x="9315" y="15174"/>
                    <a:pt x="9315" y="14817"/>
                    <a:pt x="9315" y="14638"/>
                  </a:cubicBezTo>
                  <a:cubicBezTo>
                    <a:pt x="9315" y="14519"/>
                    <a:pt x="9315" y="14400"/>
                    <a:pt x="9315" y="14281"/>
                  </a:cubicBezTo>
                  <a:cubicBezTo>
                    <a:pt x="9315" y="14221"/>
                    <a:pt x="9315" y="14043"/>
                    <a:pt x="9315" y="13983"/>
                  </a:cubicBezTo>
                  <a:cubicBezTo>
                    <a:pt x="9113" y="13745"/>
                    <a:pt x="8303" y="13626"/>
                    <a:pt x="7898" y="13626"/>
                  </a:cubicBezTo>
                  <a:cubicBezTo>
                    <a:pt x="7830" y="13626"/>
                    <a:pt x="7628" y="13686"/>
                    <a:pt x="7560" y="13745"/>
                  </a:cubicBezTo>
                  <a:cubicBezTo>
                    <a:pt x="7425" y="13745"/>
                    <a:pt x="7290" y="13805"/>
                    <a:pt x="7155" y="13805"/>
                  </a:cubicBezTo>
                  <a:cubicBezTo>
                    <a:pt x="7020" y="13805"/>
                    <a:pt x="6885" y="13745"/>
                    <a:pt x="6818" y="13686"/>
                  </a:cubicBezTo>
                  <a:cubicBezTo>
                    <a:pt x="6683" y="13626"/>
                    <a:pt x="6615" y="13567"/>
                    <a:pt x="6547" y="13507"/>
                  </a:cubicBezTo>
                  <a:cubicBezTo>
                    <a:pt x="6143" y="13269"/>
                    <a:pt x="5670" y="13031"/>
                    <a:pt x="5333" y="12734"/>
                  </a:cubicBezTo>
                  <a:cubicBezTo>
                    <a:pt x="5198" y="12615"/>
                    <a:pt x="4860" y="12258"/>
                    <a:pt x="4860" y="12258"/>
                  </a:cubicBezTo>
                  <a:cubicBezTo>
                    <a:pt x="4860" y="12258"/>
                    <a:pt x="4590" y="12198"/>
                    <a:pt x="4523" y="12198"/>
                  </a:cubicBezTo>
                  <a:cubicBezTo>
                    <a:pt x="4455" y="12198"/>
                    <a:pt x="4320" y="12258"/>
                    <a:pt x="4252" y="12198"/>
                  </a:cubicBezTo>
                  <a:cubicBezTo>
                    <a:pt x="4185" y="12198"/>
                    <a:pt x="4185" y="12020"/>
                    <a:pt x="4185" y="11960"/>
                  </a:cubicBezTo>
                  <a:cubicBezTo>
                    <a:pt x="4117" y="11782"/>
                    <a:pt x="4252" y="11365"/>
                    <a:pt x="4185" y="11246"/>
                  </a:cubicBezTo>
                  <a:cubicBezTo>
                    <a:pt x="4117" y="11187"/>
                    <a:pt x="3982" y="11187"/>
                    <a:pt x="3982" y="11127"/>
                  </a:cubicBezTo>
                  <a:cubicBezTo>
                    <a:pt x="3915" y="11127"/>
                    <a:pt x="3847" y="10949"/>
                    <a:pt x="3780" y="10949"/>
                  </a:cubicBezTo>
                  <a:cubicBezTo>
                    <a:pt x="3645" y="10889"/>
                    <a:pt x="3307" y="11127"/>
                    <a:pt x="3172" y="11187"/>
                  </a:cubicBezTo>
                  <a:cubicBezTo>
                    <a:pt x="2970" y="11187"/>
                    <a:pt x="2565" y="11246"/>
                    <a:pt x="2295" y="11246"/>
                  </a:cubicBezTo>
                  <a:cubicBezTo>
                    <a:pt x="1957" y="11306"/>
                    <a:pt x="1282" y="11306"/>
                    <a:pt x="945" y="11246"/>
                  </a:cubicBezTo>
                  <a:cubicBezTo>
                    <a:pt x="742" y="11246"/>
                    <a:pt x="67" y="10949"/>
                    <a:pt x="67" y="10949"/>
                  </a:cubicBezTo>
                  <a:cubicBezTo>
                    <a:pt x="67" y="10949"/>
                    <a:pt x="67" y="10592"/>
                    <a:pt x="67" y="10532"/>
                  </a:cubicBezTo>
                  <a:cubicBezTo>
                    <a:pt x="67" y="10473"/>
                    <a:pt x="0" y="10413"/>
                    <a:pt x="0" y="10354"/>
                  </a:cubicBezTo>
                  <a:cubicBezTo>
                    <a:pt x="0" y="10294"/>
                    <a:pt x="67" y="10175"/>
                    <a:pt x="135" y="10175"/>
                  </a:cubicBezTo>
                  <a:cubicBezTo>
                    <a:pt x="202" y="10116"/>
                    <a:pt x="270" y="9997"/>
                    <a:pt x="337" y="9937"/>
                  </a:cubicBezTo>
                  <a:cubicBezTo>
                    <a:pt x="405" y="9937"/>
                    <a:pt x="540" y="9878"/>
                    <a:pt x="607" y="9878"/>
                  </a:cubicBezTo>
                  <a:cubicBezTo>
                    <a:pt x="675" y="9878"/>
                    <a:pt x="810" y="9937"/>
                    <a:pt x="877" y="9937"/>
                  </a:cubicBezTo>
                  <a:cubicBezTo>
                    <a:pt x="945" y="9937"/>
                    <a:pt x="1080" y="10056"/>
                    <a:pt x="1147" y="10056"/>
                  </a:cubicBezTo>
                  <a:cubicBezTo>
                    <a:pt x="1215" y="10116"/>
                    <a:pt x="1485" y="10116"/>
                    <a:pt x="1552" y="10116"/>
                  </a:cubicBezTo>
                  <a:cubicBezTo>
                    <a:pt x="1620" y="10116"/>
                    <a:pt x="1755" y="10175"/>
                    <a:pt x="1822" y="10116"/>
                  </a:cubicBezTo>
                  <a:cubicBezTo>
                    <a:pt x="1890" y="10116"/>
                    <a:pt x="1957" y="10056"/>
                    <a:pt x="1957" y="10056"/>
                  </a:cubicBezTo>
                  <a:cubicBezTo>
                    <a:pt x="2025" y="9997"/>
                    <a:pt x="2160" y="9878"/>
                    <a:pt x="2227" y="9878"/>
                  </a:cubicBezTo>
                  <a:cubicBezTo>
                    <a:pt x="2362" y="9818"/>
                    <a:pt x="2632" y="9759"/>
                    <a:pt x="2700" y="9699"/>
                  </a:cubicBezTo>
                  <a:cubicBezTo>
                    <a:pt x="2902" y="9699"/>
                    <a:pt x="3240" y="9699"/>
                    <a:pt x="3375" y="9580"/>
                  </a:cubicBezTo>
                  <a:cubicBezTo>
                    <a:pt x="3442" y="9521"/>
                    <a:pt x="3307" y="9342"/>
                    <a:pt x="3375" y="9283"/>
                  </a:cubicBezTo>
                  <a:cubicBezTo>
                    <a:pt x="3375" y="9164"/>
                    <a:pt x="3577" y="9045"/>
                    <a:pt x="3577" y="8926"/>
                  </a:cubicBezTo>
                  <a:cubicBezTo>
                    <a:pt x="3577" y="8866"/>
                    <a:pt x="3510" y="8807"/>
                    <a:pt x="3510" y="8807"/>
                  </a:cubicBezTo>
                  <a:cubicBezTo>
                    <a:pt x="3442" y="8807"/>
                    <a:pt x="3375" y="8866"/>
                    <a:pt x="3307" y="8866"/>
                  </a:cubicBezTo>
                  <a:cubicBezTo>
                    <a:pt x="3307" y="8807"/>
                    <a:pt x="3240" y="8688"/>
                    <a:pt x="3240" y="8688"/>
                  </a:cubicBezTo>
                  <a:cubicBezTo>
                    <a:pt x="3307" y="8569"/>
                    <a:pt x="3442" y="8509"/>
                    <a:pt x="3510" y="8450"/>
                  </a:cubicBezTo>
                  <a:cubicBezTo>
                    <a:pt x="3577" y="8331"/>
                    <a:pt x="3712" y="8212"/>
                    <a:pt x="3780" y="8152"/>
                  </a:cubicBezTo>
                  <a:cubicBezTo>
                    <a:pt x="3915" y="8152"/>
                    <a:pt x="4185" y="8152"/>
                    <a:pt x="4252" y="8093"/>
                  </a:cubicBezTo>
                  <a:cubicBezTo>
                    <a:pt x="4387" y="8033"/>
                    <a:pt x="4387" y="7855"/>
                    <a:pt x="4387" y="7736"/>
                  </a:cubicBezTo>
                  <a:cubicBezTo>
                    <a:pt x="4387" y="7617"/>
                    <a:pt x="4320" y="7319"/>
                    <a:pt x="4252" y="7200"/>
                  </a:cubicBezTo>
                  <a:cubicBezTo>
                    <a:pt x="4252" y="7021"/>
                    <a:pt x="3982" y="6843"/>
                    <a:pt x="3915" y="6724"/>
                  </a:cubicBezTo>
                  <a:cubicBezTo>
                    <a:pt x="3847" y="6545"/>
                    <a:pt x="3712" y="6307"/>
                    <a:pt x="3645" y="6188"/>
                  </a:cubicBezTo>
                  <a:cubicBezTo>
                    <a:pt x="3645" y="6129"/>
                    <a:pt x="3577" y="5950"/>
                    <a:pt x="3577" y="5950"/>
                  </a:cubicBezTo>
                  <a:cubicBezTo>
                    <a:pt x="3577" y="5950"/>
                    <a:pt x="3712" y="5891"/>
                    <a:pt x="3780" y="5831"/>
                  </a:cubicBezTo>
                  <a:cubicBezTo>
                    <a:pt x="3780" y="5772"/>
                    <a:pt x="3847" y="5712"/>
                    <a:pt x="3915" y="5653"/>
                  </a:cubicBezTo>
                  <a:cubicBezTo>
                    <a:pt x="3915" y="5653"/>
                    <a:pt x="3982" y="5653"/>
                    <a:pt x="4050" y="5593"/>
                  </a:cubicBezTo>
                  <a:cubicBezTo>
                    <a:pt x="4050" y="5593"/>
                    <a:pt x="4050" y="5474"/>
                    <a:pt x="4117" y="5415"/>
                  </a:cubicBezTo>
                  <a:cubicBezTo>
                    <a:pt x="4117" y="5355"/>
                    <a:pt x="4185" y="5177"/>
                    <a:pt x="4252" y="5117"/>
                  </a:cubicBezTo>
                  <a:cubicBezTo>
                    <a:pt x="4252" y="5058"/>
                    <a:pt x="4387" y="4998"/>
                    <a:pt x="4455" y="4939"/>
                  </a:cubicBezTo>
                  <a:cubicBezTo>
                    <a:pt x="4523" y="4820"/>
                    <a:pt x="4455" y="4582"/>
                    <a:pt x="4523" y="4463"/>
                  </a:cubicBezTo>
                  <a:cubicBezTo>
                    <a:pt x="4590" y="4403"/>
                    <a:pt x="4590" y="4344"/>
                    <a:pt x="4657" y="4344"/>
                  </a:cubicBezTo>
                  <a:cubicBezTo>
                    <a:pt x="4792" y="4284"/>
                    <a:pt x="5062" y="4284"/>
                    <a:pt x="5198" y="4284"/>
                  </a:cubicBezTo>
                  <a:cubicBezTo>
                    <a:pt x="5333" y="4284"/>
                    <a:pt x="5603" y="4284"/>
                    <a:pt x="5670" y="4284"/>
                  </a:cubicBezTo>
                  <a:cubicBezTo>
                    <a:pt x="5738" y="4225"/>
                    <a:pt x="5805" y="4106"/>
                    <a:pt x="5805" y="4046"/>
                  </a:cubicBezTo>
                  <a:cubicBezTo>
                    <a:pt x="5872" y="3927"/>
                    <a:pt x="5940" y="3749"/>
                    <a:pt x="5872" y="3630"/>
                  </a:cubicBezTo>
                  <a:cubicBezTo>
                    <a:pt x="5872" y="3570"/>
                    <a:pt x="5738" y="3570"/>
                    <a:pt x="5670" y="3570"/>
                  </a:cubicBezTo>
                  <a:cubicBezTo>
                    <a:pt x="5603" y="3511"/>
                    <a:pt x="5400" y="3332"/>
                    <a:pt x="5265" y="3273"/>
                  </a:cubicBezTo>
                  <a:cubicBezTo>
                    <a:pt x="5198" y="3213"/>
                    <a:pt x="5130" y="3154"/>
                    <a:pt x="5062" y="3154"/>
                  </a:cubicBezTo>
                  <a:cubicBezTo>
                    <a:pt x="4995" y="3035"/>
                    <a:pt x="4860" y="2856"/>
                    <a:pt x="4860" y="2797"/>
                  </a:cubicBezTo>
                  <a:cubicBezTo>
                    <a:pt x="4860" y="2737"/>
                    <a:pt x="4860" y="2618"/>
                    <a:pt x="4860" y="2559"/>
                  </a:cubicBezTo>
                  <a:cubicBezTo>
                    <a:pt x="4860" y="2499"/>
                    <a:pt x="4995" y="2440"/>
                    <a:pt x="5062" y="2380"/>
                  </a:cubicBezTo>
                  <a:cubicBezTo>
                    <a:pt x="5198" y="2380"/>
                    <a:pt x="5400" y="2321"/>
                    <a:pt x="5467" y="2321"/>
                  </a:cubicBezTo>
                  <a:cubicBezTo>
                    <a:pt x="5603" y="2261"/>
                    <a:pt x="5670" y="2202"/>
                    <a:pt x="5805" y="2142"/>
                  </a:cubicBezTo>
                  <a:cubicBezTo>
                    <a:pt x="5872" y="2142"/>
                    <a:pt x="6008" y="2202"/>
                    <a:pt x="6075" y="2202"/>
                  </a:cubicBezTo>
                  <a:cubicBezTo>
                    <a:pt x="6277" y="2261"/>
                    <a:pt x="6480" y="2380"/>
                    <a:pt x="6615" y="2440"/>
                  </a:cubicBezTo>
                  <a:cubicBezTo>
                    <a:pt x="6683" y="2499"/>
                    <a:pt x="6750" y="2559"/>
                    <a:pt x="6818" y="2618"/>
                  </a:cubicBezTo>
                  <a:cubicBezTo>
                    <a:pt x="6885" y="2678"/>
                    <a:pt x="7020" y="2797"/>
                    <a:pt x="7155" y="2797"/>
                  </a:cubicBezTo>
                  <a:cubicBezTo>
                    <a:pt x="7290" y="2856"/>
                    <a:pt x="7560" y="2797"/>
                    <a:pt x="7695" y="2737"/>
                  </a:cubicBezTo>
                  <a:cubicBezTo>
                    <a:pt x="7762" y="2737"/>
                    <a:pt x="7965" y="2678"/>
                    <a:pt x="8033" y="2678"/>
                  </a:cubicBezTo>
                  <a:cubicBezTo>
                    <a:pt x="8100" y="2618"/>
                    <a:pt x="8370" y="2440"/>
                    <a:pt x="8438" y="2321"/>
                  </a:cubicBezTo>
                  <a:cubicBezTo>
                    <a:pt x="8438" y="2261"/>
                    <a:pt x="8438" y="2023"/>
                    <a:pt x="8505" y="2023"/>
                  </a:cubicBezTo>
                  <a:cubicBezTo>
                    <a:pt x="8640" y="1964"/>
                    <a:pt x="8842" y="2261"/>
                    <a:pt x="8910" y="2321"/>
                  </a:cubicBezTo>
                  <a:cubicBezTo>
                    <a:pt x="8978" y="2321"/>
                    <a:pt x="9113" y="2380"/>
                    <a:pt x="9180" y="2380"/>
                  </a:cubicBezTo>
                  <a:cubicBezTo>
                    <a:pt x="9248" y="2380"/>
                    <a:pt x="9315" y="2380"/>
                    <a:pt x="9315" y="2380"/>
                  </a:cubicBezTo>
                  <a:cubicBezTo>
                    <a:pt x="9383" y="2440"/>
                    <a:pt x="9383" y="2499"/>
                    <a:pt x="9450" y="2559"/>
                  </a:cubicBezTo>
                  <a:cubicBezTo>
                    <a:pt x="9450" y="2618"/>
                    <a:pt x="9517" y="2678"/>
                    <a:pt x="9585" y="2737"/>
                  </a:cubicBezTo>
                  <a:cubicBezTo>
                    <a:pt x="9720" y="2737"/>
                    <a:pt x="9923" y="2618"/>
                    <a:pt x="10058" y="2678"/>
                  </a:cubicBezTo>
                  <a:cubicBezTo>
                    <a:pt x="10125" y="2678"/>
                    <a:pt x="10260" y="2737"/>
                    <a:pt x="10260" y="2797"/>
                  </a:cubicBezTo>
                  <a:cubicBezTo>
                    <a:pt x="10395" y="2856"/>
                    <a:pt x="10598" y="2975"/>
                    <a:pt x="10665" y="3035"/>
                  </a:cubicBezTo>
                  <a:cubicBezTo>
                    <a:pt x="10800" y="3094"/>
                    <a:pt x="10935" y="3094"/>
                    <a:pt x="11070" y="3094"/>
                  </a:cubicBezTo>
                  <a:cubicBezTo>
                    <a:pt x="11137" y="3035"/>
                    <a:pt x="11340" y="2975"/>
                    <a:pt x="11340" y="2975"/>
                  </a:cubicBezTo>
                  <a:cubicBezTo>
                    <a:pt x="11475" y="2916"/>
                    <a:pt x="11745" y="2856"/>
                    <a:pt x="11813" y="2797"/>
                  </a:cubicBezTo>
                  <a:cubicBezTo>
                    <a:pt x="11948" y="2797"/>
                    <a:pt x="12150" y="2797"/>
                    <a:pt x="12285" y="2737"/>
                  </a:cubicBezTo>
                  <a:cubicBezTo>
                    <a:pt x="12353" y="2737"/>
                    <a:pt x="12555" y="2678"/>
                    <a:pt x="12555" y="2618"/>
                  </a:cubicBezTo>
                  <a:cubicBezTo>
                    <a:pt x="12623" y="2559"/>
                    <a:pt x="12555" y="2499"/>
                    <a:pt x="12555" y="2440"/>
                  </a:cubicBezTo>
                  <a:cubicBezTo>
                    <a:pt x="12555" y="2321"/>
                    <a:pt x="12488" y="2142"/>
                    <a:pt x="12488" y="2023"/>
                  </a:cubicBezTo>
                  <a:cubicBezTo>
                    <a:pt x="12420" y="1904"/>
                    <a:pt x="12285" y="1785"/>
                    <a:pt x="12150" y="1726"/>
                  </a:cubicBezTo>
                  <a:cubicBezTo>
                    <a:pt x="12083" y="1726"/>
                    <a:pt x="11948" y="1726"/>
                    <a:pt x="11880" y="1726"/>
                  </a:cubicBezTo>
                  <a:cubicBezTo>
                    <a:pt x="11813" y="1785"/>
                    <a:pt x="11745" y="1785"/>
                    <a:pt x="11745" y="1785"/>
                  </a:cubicBezTo>
                  <a:cubicBezTo>
                    <a:pt x="11610" y="1845"/>
                    <a:pt x="11408" y="1785"/>
                    <a:pt x="11408" y="1785"/>
                  </a:cubicBezTo>
                  <a:cubicBezTo>
                    <a:pt x="11340" y="1726"/>
                    <a:pt x="11408" y="1666"/>
                    <a:pt x="11408" y="1666"/>
                  </a:cubicBezTo>
                  <a:cubicBezTo>
                    <a:pt x="11408" y="1607"/>
                    <a:pt x="11475" y="1607"/>
                    <a:pt x="11543" y="1607"/>
                  </a:cubicBezTo>
                  <a:cubicBezTo>
                    <a:pt x="11610" y="1547"/>
                    <a:pt x="11745" y="1547"/>
                    <a:pt x="11745" y="1488"/>
                  </a:cubicBezTo>
                  <a:cubicBezTo>
                    <a:pt x="11813" y="1428"/>
                    <a:pt x="11813" y="1309"/>
                    <a:pt x="11880" y="1309"/>
                  </a:cubicBezTo>
                  <a:cubicBezTo>
                    <a:pt x="11948" y="1250"/>
                    <a:pt x="12083" y="1250"/>
                    <a:pt x="12150" y="1250"/>
                  </a:cubicBezTo>
                  <a:cubicBezTo>
                    <a:pt x="12218" y="1250"/>
                    <a:pt x="12420" y="1190"/>
                    <a:pt x="12488" y="1190"/>
                  </a:cubicBezTo>
                  <a:cubicBezTo>
                    <a:pt x="12555" y="1190"/>
                    <a:pt x="12690" y="1190"/>
                    <a:pt x="12758" y="1190"/>
                  </a:cubicBezTo>
                  <a:cubicBezTo>
                    <a:pt x="12825" y="1131"/>
                    <a:pt x="12825" y="1071"/>
                    <a:pt x="12893" y="1071"/>
                  </a:cubicBezTo>
                  <a:cubicBezTo>
                    <a:pt x="12960" y="1012"/>
                    <a:pt x="13163" y="1131"/>
                    <a:pt x="13163" y="1190"/>
                  </a:cubicBezTo>
                  <a:cubicBezTo>
                    <a:pt x="13230" y="1250"/>
                    <a:pt x="13028" y="1369"/>
                    <a:pt x="13028" y="1428"/>
                  </a:cubicBezTo>
                  <a:cubicBezTo>
                    <a:pt x="13028" y="1488"/>
                    <a:pt x="13230" y="1428"/>
                    <a:pt x="13230" y="1488"/>
                  </a:cubicBezTo>
                  <a:cubicBezTo>
                    <a:pt x="13298" y="1547"/>
                    <a:pt x="13163" y="1607"/>
                    <a:pt x="13163" y="1666"/>
                  </a:cubicBezTo>
                  <a:cubicBezTo>
                    <a:pt x="13095" y="1666"/>
                    <a:pt x="13095" y="1666"/>
                    <a:pt x="13095" y="1726"/>
                  </a:cubicBezTo>
                  <a:cubicBezTo>
                    <a:pt x="13095" y="1785"/>
                    <a:pt x="13298" y="1904"/>
                    <a:pt x="13365" y="1964"/>
                  </a:cubicBezTo>
                  <a:cubicBezTo>
                    <a:pt x="13433" y="1964"/>
                    <a:pt x="13635" y="1964"/>
                    <a:pt x="13703" y="1964"/>
                  </a:cubicBezTo>
                  <a:cubicBezTo>
                    <a:pt x="13770" y="2023"/>
                    <a:pt x="13905" y="2202"/>
                    <a:pt x="13973" y="2321"/>
                  </a:cubicBezTo>
                  <a:cubicBezTo>
                    <a:pt x="13973" y="2380"/>
                    <a:pt x="13973" y="2499"/>
                    <a:pt x="14040" y="2559"/>
                  </a:cubicBezTo>
                  <a:cubicBezTo>
                    <a:pt x="14040" y="2618"/>
                    <a:pt x="14243" y="2618"/>
                    <a:pt x="14310" y="2678"/>
                  </a:cubicBezTo>
                  <a:cubicBezTo>
                    <a:pt x="14378" y="2678"/>
                    <a:pt x="14513" y="2737"/>
                    <a:pt x="14513" y="2737"/>
                  </a:cubicBezTo>
                  <a:cubicBezTo>
                    <a:pt x="14580" y="2678"/>
                    <a:pt x="14580" y="2499"/>
                    <a:pt x="14580" y="2440"/>
                  </a:cubicBezTo>
                  <a:cubicBezTo>
                    <a:pt x="14648" y="2321"/>
                    <a:pt x="14648" y="2142"/>
                    <a:pt x="14715" y="2083"/>
                  </a:cubicBezTo>
                  <a:cubicBezTo>
                    <a:pt x="14783" y="2023"/>
                    <a:pt x="14985" y="2023"/>
                    <a:pt x="15053" y="1964"/>
                  </a:cubicBezTo>
                  <a:cubicBezTo>
                    <a:pt x="15120" y="1904"/>
                    <a:pt x="15323" y="1785"/>
                    <a:pt x="15390" y="1666"/>
                  </a:cubicBezTo>
                  <a:cubicBezTo>
                    <a:pt x="15458" y="1666"/>
                    <a:pt x="15525" y="1607"/>
                    <a:pt x="15525" y="1547"/>
                  </a:cubicBezTo>
                  <a:cubicBezTo>
                    <a:pt x="15930" y="1190"/>
                    <a:pt x="16808" y="0"/>
                    <a:pt x="16808" y="0"/>
                  </a:cubicBezTo>
                  <a:cubicBezTo>
                    <a:pt x="16808" y="0"/>
                    <a:pt x="17820" y="417"/>
                    <a:pt x="18090" y="655"/>
                  </a:cubicBezTo>
                  <a:cubicBezTo>
                    <a:pt x="18360" y="952"/>
                    <a:pt x="18495" y="2261"/>
                    <a:pt x="18900" y="2142"/>
                  </a:cubicBezTo>
                  <a:cubicBezTo>
                    <a:pt x="18968" y="2142"/>
                    <a:pt x="18968" y="2261"/>
                    <a:pt x="18968" y="2321"/>
                  </a:cubicBezTo>
                  <a:cubicBezTo>
                    <a:pt x="19035" y="2380"/>
                    <a:pt x="19103" y="2440"/>
                    <a:pt x="19170" y="2499"/>
                  </a:cubicBezTo>
                  <a:cubicBezTo>
                    <a:pt x="19238" y="2559"/>
                    <a:pt x="19305" y="2618"/>
                    <a:pt x="19373" y="2678"/>
                  </a:cubicBezTo>
                  <a:cubicBezTo>
                    <a:pt x="19440" y="2737"/>
                    <a:pt x="19508" y="2856"/>
                    <a:pt x="19575" y="2975"/>
                  </a:cubicBezTo>
                  <a:cubicBezTo>
                    <a:pt x="19575" y="2975"/>
                    <a:pt x="19575" y="3035"/>
                    <a:pt x="19643" y="3035"/>
                  </a:cubicBezTo>
                  <a:cubicBezTo>
                    <a:pt x="19643" y="3094"/>
                    <a:pt x="19710" y="3213"/>
                    <a:pt x="19778" y="3213"/>
                  </a:cubicBezTo>
                  <a:cubicBezTo>
                    <a:pt x="19845" y="3273"/>
                    <a:pt x="19913" y="3213"/>
                    <a:pt x="19980" y="3213"/>
                  </a:cubicBezTo>
                  <a:cubicBezTo>
                    <a:pt x="19980" y="3213"/>
                    <a:pt x="19980" y="3213"/>
                    <a:pt x="19980" y="3213"/>
                  </a:cubicBezTo>
                  <a:cubicBezTo>
                    <a:pt x="19980" y="3213"/>
                    <a:pt x="20048" y="3213"/>
                    <a:pt x="20115" y="3213"/>
                  </a:cubicBezTo>
                  <a:cubicBezTo>
                    <a:pt x="20183" y="3213"/>
                    <a:pt x="20183" y="3154"/>
                    <a:pt x="20250" y="3154"/>
                  </a:cubicBezTo>
                  <a:cubicBezTo>
                    <a:pt x="20250" y="3154"/>
                    <a:pt x="20318" y="3213"/>
                    <a:pt x="20385" y="3273"/>
                  </a:cubicBezTo>
                  <a:cubicBezTo>
                    <a:pt x="20453" y="3332"/>
                    <a:pt x="20520" y="3392"/>
                    <a:pt x="20588" y="3451"/>
                  </a:cubicBezTo>
                  <a:cubicBezTo>
                    <a:pt x="20723" y="3451"/>
                    <a:pt x="20858" y="3451"/>
                    <a:pt x="20925" y="3511"/>
                  </a:cubicBezTo>
                  <a:cubicBezTo>
                    <a:pt x="20993" y="3511"/>
                    <a:pt x="20993" y="3570"/>
                    <a:pt x="21060" y="3630"/>
                  </a:cubicBezTo>
                  <a:cubicBezTo>
                    <a:pt x="21060" y="3630"/>
                    <a:pt x="21128" y="3689"/>
                    <a:pt x="21128" y="3749"/>
                  </a:cubicBezTo>
                  <a:cubicBezTo>
                    <a:pt x="21128" y="3868"/>
                    <a:pt x="20993" y="3927"/>
                    <a:pt x="20993" y="4046"/>
                  </a:cubicBezTo>
                  <a:cubicBezTo>
                    <a:pt x="20993" y="4225"/>
                    <a:pt x="21128" y="4403"/>
                    <a:pt x="21195" y="4522"/>
                  </a:cubicBezTo>
                  <a:cubicBezTo>
                    <a:pt x="21195" y="4701"/>
                    <a:pt x="21195" y="4820"/>
                    <a:pt x="21195" y="4998"/>
                  </a:cubicBezTo>
                  <a:cubicBezTo>
                    <a:pt x="21195" y="5058"/>
                    <a:pt x="21128" y="5117"/>
                    <a:pt x="21128" y="5236"/>
                  </a:cubicBezTo>
                  <a:cubicBezTo>
                    <a:pt x="21128" y="5296"/>
                    <a:pt x="21128" y="5355"/>
                    <a:pt x="21128" y="5415"/>
                  </a:cubicBezTo>
                  <a:cubicBezTo>
                    <a:pt x="21195" y="5415"/>
                    <a:pt x="21195" y="5415"/>
                    <a:pt x="21195" y="5474"/>
                  </a:cubicBezTo>
                  <a:cubicBezTo>
                    <a:pt x="21330" y="5534"/>
                    <a:pt x="21398" y="5653"/>
                    <a:pt x="21465" y="5712"/>
                  </a:cubicBezTo>
                  <a:cubicBezTo>
                    <a:pt x="21465" y="5772"/>
                    <a:pt x="21533" y="5772"/>
                    <a:pt x="21533" y="5831"/>
                  </a:cubicBezTo>
                  <a:close/>
                  <a:moveTo>
                    <a:pt x="19508" y="4522"/>
                  </a:moveTo>
                  <a:cubicBezTo>
                    <a:pt x="19508" y="4522"/>
                    <a:pt x="19913" y="4225"/>
                    <a:pt x="19913" y="4106"/>
                  </a:cubicBezTo>
                  <a:cubicBezTo>
                    <a:pt x="19913" y="4046"/>
                    <a:pt x="19710" y="3987"/>
                    <a:pt x="19643" y="3987"/>
                  </a:cubicBezTo>
                  <a:cubicBezTo>
                    <a:pt x="19508" y="3927"/>
                    <a:pt x="19238" y="3749"/>
                    <a:pt x="19103" y="3689"/>
                  </a:cubicBezTo>
                  <a:cubicBezTo>
                    <a:pt x="19035" y="3630"/>
                    <a:pt x="18698" y="3570"/>
                    <a:pt x="18630" y="3570"/>
                  </a:cubicBezTo>
                  <a:cubicBezTo>
                    <a:pt x="18495" y="3511"/>
                    <a:pt x="18293" y="3392"/>
                    <a:pt x="18158" y="3332"/>
                  </a:cubicBezTo>
                  <a:cubicBezTo>
                    <a:pt x="18090" y="3273"/>
                    <a:pt x="17888" y="3154"/>
                    <a:pt x="17820" y="3154"/>
                  </a:cubicBezTo>
                  <a:cubicBezTo>
                    <a:pt x="17753" y="3094"/>
                    <a:pt x="17483" y="3094"/>
                    <a:pt x="17483" y="3094"/>
                  </a:cubicBezTo>
                  <a:cubicBezTo>
                    <a:pt x="17348" y="3154"/>
                    <a:pt x="17213" y="3273"/>
                    <a:pt x="17145" y="3332"/>
                  </a:cubicBezTo>
                  <a:cubicBezTo>
                    <a:pt x="17077" y="3451"/>
                    <a:pt x="16875" y="3630"/>
                    <a:pt x="16808" y="3689"/>
                  </a:cubicBezTo>
                  <a:cubicBezTo>
                    <a:pt x="16673" y="3808"/>
                    <a:pt x="16403" y="3868"/>
                    <a:pt x="16268" y="3927"/>
                  </a:cubicBezTo>
                  <a:cubicBezTo>
                    <a:pt x="16133" y="3927"/>
                    <a:pt x="15863" y="4046"/>
                    <a:pt x="15728" y="4046"/>
                  </a:cubicBezTo>
                  <a:cubicBezTo>
                    <a:pt x="15593" y="4106"/>
                    <a:pt x="15323" y="4046"/>
                    <a:pt x="15255" y="4165"/>
                  </a:cubicBezTo>
                  <a:cubicBezTo>
                    <a:pt x="15120" y="4225"/>
                    <a:pt x="15188" y="4522"/>
                    <a:pt x="15053" y="4582"/>
                  </a:cubicBezTo>
                  <a:cubicBezTo>
                    <a:pt x="15053" y="4641"/>
                    <a:pt x="14918" y="4582"/>
                    <a:pt x="14850" y="4582"/>
                  </a:cubicBezTo>
                  <a:cubicBezTo>
                    <a:pt x="14715" y="4641"/>
                    <a:pt x="14513" y="4701"/>
                    <a:pt x="14445" y="4760"/>
                  </a:cubicBezTo>
                  <a:cubicBezTo>
                    <a:pt x="14310" y="4760"/>
                    <a:pt x="14040" y="4820"/>
                    <a:pt x="13838" y="4820"/>
                  </a:cubicBezTo>
                  <a:cubicBezTo>
                    <a:pt x="13838" y="4820"/>
                    <a:pt x="13770" y="4820"/>
                    <a:pt x="13703" y="4820"/>
                  </a:cubicBezTo>
                  <a:cubicBezTo>
                    <a:pt x="13568" y="4820"/>
                    <a:pt x="13365" y="4820"/>
                    <a:pt x="13230" y="4820"/>
                  </a:cubicBezTo>
                  <a:cubicBezTo>
                    <a:pt x="13095" y="4820"/>
                    <a:pt x="12825" y="4879"/>
                    <a:pt x="12690" y="4879"/>
                  </a:cubicBezTo>
                  <a:cubicBezTo>
                    <a:pt x="12623" y="4939"/>
                    <a:pt x="12420" y="5117"/>
                    <a:pt x="12353" y="5117"/>
                  </a:cubicBezTo>
                  <a:cubicBezTo>
                    <a:pt x="12150" y="5177"/>
                    <a:pt x="11880" y="5236"/>
                    <a:pt x="11745" y="5296"/>
                  </a:cubicBezTo>
                  <a:cubicBezTo>
                    <a:pt x="11610" y="5296"/>
                    <a:pt x="11340" y="5296"/>
                    <a:pt x="11137" y="5296"/>
                  </a:cubicBezTo>
                  <a:cubicBezTo>
                    <a:pt x="11003" y="5355"/>
                    <a:pt x="10800" y="5355"/>
                    <a:pt x="10665" y="5415"/>
                  </a:cubicBezTo>
                  <a:cubicBezTo>
                    <a:pt x="10598" y="5415"/>
                    <a:pt x="10463" y="5593"/>
                    <a:pt x="10395" y="5653"/>
                  </a:cubicBezTo>
                  <a:cubicBezTo>
                    <a:pt x="10327" y="5712"/>
                    <a:pt x="10125" y="5772"/>
                    <a:pt x="10058" y="5831"/>
                  </a:cubicBezTo>
                  <a:cubicBezTo>
                    <a:pt x="10058" y="5891"/>
                    <a:pt x="10058" y="5950"/>
                    <a:pt x="10058" y="6010"/>
                  </a:cubicBezTo>
                  <a:cubicBezTo>
                    <a:pt x="10058" y="6129"/>
                    <a:pt x="9990" y="6248"/>
                    <a:pt x="9990" y="6307"/>
                  </a:cubicBezTo>
                  <a:cubicBezTo>
                    <a:pt x="9923" y="6426"/>
                    <a:pt x="9720" y="6486"/>
                    <a:pt x="9720" y="6545"/>
                  </a:cubicBezTo>
                  <a:cubicBezTo>
                    <a:pt x="9652" y="6605"/>
                    <a:pt x="9450" y="6664"/>
                    <a:pt x="9383" y="6724"/>
                  </a:cubicBezTo>
                  <a:cubicBezTo>
                    <a:pt x="9383" y="6724"/>
                    <a:pt x="9383" y="6843"/>
                    <a:pt x="9383" y="6843"/>
                  </a:cubicBezTo>
                  <a:cubicBezTo>
                    <a:pt x="9450" y="6902"/>
                    <a:pt x="9652" y="7021"/>
                    <a:pt x="9652" y="7081"/>
                  </a:cubicBezTo>
                  <a:cubicBezTo>
                    <a:pt x="9720" y="7140"/>
                    <a:pt x="9652" y="7260"/>
                    <a:pt x="9652" y="7319"/>
                  </a:cubicBezTo>
                  <a:cubicBezTo>
                    <a:pt x="9652" y="7379"/>
                    <a:pt x="9720" y="7379"/>
                    <a:pt x="9720" y="7379"/>
                  </a:cubicBezTo>
                  <a:cubicBezTo>
                    <a:pt x="9788" y="7379"/>
                    <a:pt x="9923" y="7260"/>
                    <a:pt x="9990" y="7260"/>
                  </a:cubicBezTo>
                  <a:cubicBezTo>
                    <a:pt x="10125" y="7260"/>
                    <a:pt x="10327" y="7379"/>
                    <a:pt x="10327" y="7498"/>
                  </a:cubicBezTo>
                  <a:cubicBezTo>
                    <a:pt x="10327" y="7557"/>
                    <a:pt x="10193" y="7617"/>
                    <a:pt x="10125" y="7617"/>
                  </a:cubicBezTo>
                  <a:cubicBezTo>
                    <a:pt x="10058" y="7676"/>
                    <a:pt x="9855" y="7795"/>
                    <a:pt x="9788" y="7855"/>
                  </a:cubicBezTo>
                  <a:cubicBezTo>
                    <a:pt x="9788" y="7914"/>
                    <a:pt x="9720" y="8033"/>
                    <a:pt x="9720" y="8093"/>
                  </a:cubicBezTo>
                  <a:cubicBezTo>
                    <a:pt x="9788" y="8271"/>
                    <a:pt x="9788" y="8509"/>
                    <a:pt x="9855" y="8628"/>
                  </a:cubicBezTo>
                  <a:cubicBezTo>
                    <a:pt x="9923" y="8688"/>
                    <a:pt x="10058" y="8688"/>
                    <a:pt x="10125" y="8688"/>
                  </a:cubicBezTo>
                  <a:cubicBezTo>
                    <a:pt x="10125" y="8866"/>
                    <a:pt x="9720" y="9104"/>
                    <a:pt x="9788" y="9283"/>
                  </a:cubicBezTo>
                  <a:cubicBezTo>
                    <a:pt x="9788" y="9402"/>
                    <a:pt x="10058" y="9402"/>
                    <a:pt x="10125" y="9461"/>
                  </a:cubicBezTo>
                  <a:cubicBezTo>
                    <a:pt x="10193" y="9521"/>
                    <a:pt x="10395" y="9580"/>
                    <a:pt x="10463" y="9640"/>
                  </a:cubicBezTo>
                  <a:cubicBezTo>
                    <a:pt x="10530" y="9640"/>
                    <a:pt x="10733" y="9640"/>
                    <a:pt x="10868" y="9640"/>
                  </a:cubicBezTo>
                  <a:cubicBezTo>
                    <a:pt x="10935" y="9640"/>
                    <a:pt x="11070" y="9640"/>
                    <a:pt x="11137" y="9640"/>
                  </a:cubicBezTo>
                  <a:cubicBezTo>
                    <a:pt x="11205" y="9580"/>
                    <a:pt x="11340" y="9461"/>
                    <a:pt x="11408" y="9461"/>
                  </a:cubicBezTo>
                  <a:cubicBezTo>
                    <a:pt x="11475" y="9461"/>
                    <a:pt x="11610" y="9640"/>
                    <a:pt x="11678" y="9640"/>
                  </a:cubicBezTo>
                  <a:cubicBezTo>
                    <a:pt x="11813" y="9759"/>
                    <a:pt x="12083" y="9878"/>
                    <a:pt x="12218" y="9997"/>
                  </a:cubicBezTo>
                  <a:cubicBezTo>
                    <a:pt x="12353" y="10056"/>
                    <a:pt x="12555" y="10175"/>
                    <a:pt x="12690" y="10175"/>
                  </a:cubicBezTo>
                  <a:cubicBezTo>
                    <a:pt x="12758" y="10175"/>
                    <a:pt x="12960" y="9997"/>
                    <a:pt x="12960" y="9997"/>
                  </a:cubicBezTo>
                  <a:cubicBezTo>
                    <a:pt x="12960" y="9997"/>
                    <a:pt x="13500" y="10235"/>
                    <a:pt x="13635" y="10354"/>
                  </a:cubicBezTo>
                  <a:cubicBezTo>
                    <a:pt x="13770" y="10354"/>
                    <a:pt x="13905" y="10413"/>
                    <a:pt x="13973" y="10473"/>
                  </a:cubicBezTo>
                  <a:cubicBezTo>
                    <a:pt x="14040" y="10473"/>
                    <a:pt x="14243" y="10473"/>
                    <a:pt x="14378" y="10473"/>
                  </a:cubicBezTo>
                  <a:cubicBezTo>
                    <a:pt x="14378" y="10473"/>
                    <a:pt x="14445" y="10413"/>
                    <a:pt x="14513" y="10354"/>
                  </a:cubicBezTo>
                  <a:cubicBezTo>
                    <a:pt x="14648" y="10294"/>
                    <a:pt x="14918" y="10175"/>
                    <a:pt x="14985" y="10116"/>
                  </a:cubicBezTo>
                  <a:cubicBezTo>
                    <a:pt x="15053" y="10056"/>
                    <a:pt x="15255" y="9997"/>
                    <a:pt x="15323" y="9937"/>
                  </a:cubicBezTo>
                  <a:cubicBezTo>
                    <a:pt x="15458" y="9759"/>
                    <a:pt x="15863" y="9461"/>
                    <a:pt x="15998" y="9342"/>
                  </a:cubicBezTo>
                  <a:cubicBezTo>
                    <a:pt x="16133" y="9223"/>
                    <a:pt x="16268" y="8985"/>
                    <a:pt x="16403" y="8866"/>
                  </a:cubicBezTo>
                  <a:cubicBezTo>
                    <a:pt x="16470" y="8747"/>
                    <a:pt x="16605" y="8450"/>
                    <a:pt x="16605" y="8331"/>
                  </a:cubicBezTo>
                  <a:cubicBezTo>
                    <a:pt x="16673" y="8152"/>
                    <a:pt x="16740" y="7795"/>
                    <a:pt x="16740" y="7617"/>
                  </a:cubicBezTo>
                  <a:cubicBezTo>
                    <a:pt x="16740" y="7498"/>
                    <a:pt x="16808" y="7260"/>
                    <a:pt x="16740" y="7140"/>
                  </a:cubicBezTo>
                  <a:cubicBezTo>
                    <a:pt x="16740" y="7021"/>
                    <a:pt x="16673" y="6724"/>
                    <a:pt x="16673" y="6724"/>
                  </a:cubicBezTo>
                  <a:cubicBezTo>
                    <a:pt x="16673" y="6724"/>
                    <a:pt x="16673" y="6545"/>
                    <a:pt x="16673" y="6486"/>
                  </a:cubicBezTo>
                  <a:cubicBezTo>
                    <a:pt x="16605" y="6426"/>
                    <a:pt x="16538" y="6307"/>
                    <a:pt x="16470" y="6248"/>
                  </a:cubicBezTo>
                  <a:cubicBezTo>
                    <a:pt x="16470" y="6188"/>
                    <a:pt x="16470" y="6129"/>
                    <a:pt x="16470" y="6069"/>
                  </a:cubicBezTo>
                  <a:cubicBezTo>
                    <a:pt x="16538" y="5950"/>
                    <a:pt x="16673" y="5772"/>
                    <a:pt x="16673" y="5653"/>
                  </a:cubicBezTo>
                  <a:cubicBezTo>
                    <a:pt x="16673" y="5593"/>
                    <a:pt x="16808" y="5355"/>
                    <a:pt x="16808" y="5355"/>
                  </a:cubicBezTo>
                  <a:cubicBezTo>
                    <a:pt x="16808" y="5355"/>
                    <a:pt x="16875" y="5296"/>
                    <a:pt x="16943" y="5296"/>
                  </a:cubicBezTo>
                  <a:cubicBezTo>
                    <a:pt x="17010" y="5236"/>
                    <a:pt x="17145" y="5296"/>
                    <a:pt x="17213" y="5296"/>
                  </a:cubicBezTo>
                  <a:cubicBezTo>
                    <a:pt x="17280" y="5296"/>
                    <a:pt x="17415" y="5296"/>
                    <a:pt x="17483" y="5296"/>
                  </a:cubicBezTo>
                  <a:cubicBezTo>
                    <a:pt x="17550" y="5355"/>
                    <a:pt x="17820" y="5355"/>
                    <a:pt x="17820" y="5355"/>
                  </a:cubicBezTo>
                  <a:cubicBezTo>
                    <a:pt x="17820" y="5355"/>
                    <a:pt x="17888" y="5296"/>
                    <a:pt x="17955" y="5236"/>
                  </a:cubicBezTo>
                  <a:cubicBezTo>
                    <a:pt x="18023" y="5236"/>
                    <a:pt x="18090" y="5117"/>
                    <a:pt x="18158" y="5058"/>
                  </a:cubicBezTo>
                  <a:cubicBezTo>
                    <a:pt x="18293" y="5058"/>
                    <a:pt x="18495" y="5058"/>
                    <a:pt x="18630" y="4998"/>
                  </a:cubicBezTo>
                  <a:cubicBezTo>
                    <a:pt x="18698" y="4939"/>
                    <a:pt x="18900" y="4760"/>
                    <a:pt x="18900" y="4760"/>
                  </a:cubicBezTo>
                  <a:cubicBezTo>
                    <a:pt x="18900" y="4760"/>
                    <a:pt x="19170" y="4701"/>
                    <a:pt x="19238" y="4701"/>
                  </a:cubicBezTo>
                  <a:cubicBezTo>
                    <a:pt x="19305" y="4641"/>
                    <a:pt x="19508" y="4522"/>
                    <a:pt x="19508" y="4522"/>
                  </a:cubicBezTo>
                  <a:close/>
                  <a:moveTo>
                    <a:pt x="16605" y="1964"/>
                  </a:moveTo>
                  <a:cubicBezTo>
                    <a:pt x="16605" y="1904"/>
                    <a:pt x="16673" y="1845"/>
                    <a:pt x="16605" y="1785"/>
                  </a:cubicBezTo>
                  <a:cubicBezTo>
                    <a:pt x="16605" y="1726"/>
                    <a:pt x="16403" y="1607"/>
                    <a:pt x="16268" y="1607"/>
                  </a:cubicBezTo>
                  <a:cubicBezTo>
                    <a:pt x="16268" y="1547"/>
                    <a:pt x="16133" y="1488"/>
                    <a:pt x="16065" y="1488"/>
                  </a:cubicBezTo>
                  <a:cubicBezTo>
                    <a:pt x="15998" y="1488"/>
                    <a:pt x="15863" y="1607"/>
                    <a:pt x="15795" y="1666"/>
                  </a:cubicBezTo>
                  <a:cubicBezTo>
                    <a:pt x="15728" y="1726"/>
                    <a:pt x="15660" y="1845"/>
                    <a:pt x="15593" y="1964"/>
                  </a:cubicBezTo>
                  <a:cubicBezTo>
                    <a:pt x="15593" y="2023"/>
                    <a:pt x="15593" y="2142"/>
                    <a:pt x="15593" y="2261"/>
                  </a:cubicBezTo>
                  <a:cubicBezTo>
                    <a:pt x="15660" y="2321"/>
                    <a:pt x="15795" y="2380"/>
                    <a:pt x="15863" y="2440"/>
                  </a:cubicBezTo>
                  <a:cubicBezTo>
                    <a:pt x="15863" y="2440"/>
                    <a:pt x="16065" y="2499"/>
                    <a:pt x="16133" y="2499"/>
                  </a:cubicBezTo>
                  <a:cubicBezTo>
                    <a:pt x="16200" y="2440"/>
                    <a:pt x="16335" y="2321"/>
                    <a:pt x="16403" y="2261"/>
                  </a:cubicBezTo>
                  <a:cubicBezTo>
                    <a:pt x="16470" y="2202"/>
                    <a:pt x="16538" y="2023"/>
                    <a:pt x="16605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5" name="Google Shape;5005;g21c91014dda_0_4965"/>
            <p:cNvSpPr/>
            <p:nvPr/>
          </p:nvSpPr>
          <p:spPr>
            <a:xfrm>
              <a:off x="6765881" y="871385"/>
              <a:ext cx="2124171" cy="2417418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21533" y="5831"/>
                  </a:moveTo>
                  <a:cubicBezTo>
                    <a:pt x="21533" y="5891"/>
                    <a:pt x="21600" y="5950"/>
                    <a:pt x="21533" y="6010"/>
                  </a:cubicBezTo>
                  <a:cubicBezTo>
                    <a:pt x="21533" y="6069"/>
                    <a:pt x="21398" y="6129"/>
                    <a:pt x="21263" y="6129"/>
                  </a:cubicBezTo>
                  <a:cubicBezTo>
                    <a:pt x="21195" y="6129"/>
                    <a:pt x="21128" y="6129"/>
                    <a:pt x="21060" y="6188"/>
                  </a:cubicBezTo>
                  <a:cubicBezTo>
                    <a:pt x="20993" y="6188"/>
                    <a:pt x="20790" y="6188"/>
                    <a:pt x="20723" y="6188"/>
                  </a:cubicBezTo>
                  <a:cubicBezTo>
                    <a:pt x="20655" y="6129"/>
                    <a:pt x="20588" y="6129"/>
                    <a:pt x="20520" y="6129"/>
                  </a:cubicBezTo>
                  <a:cubicBezTo>
                    <a:pt x="20453" y="6188"/>
                    <a:pt x="20453" y="6307"/>
                    <a:pt x="20385" y="6367"/>
                  </a:cubicBezTo>
                  <a:cubicBezTo>
                    <a:pt x="20385" y="6426"/>
                    <a:pt x="20385" y="6486"/>
                    <a:pt x="20318" y="6545"/>
                  </a:cubicBezTo>
                  <a:cubicBezTo>
                    <a:pt x="20250" y="6605"/>
                    <a:pt x="20115" y="6724"/>
                    <a:pt x="20115" y="6843"/>
                  </a:cubicBezTo>
                  <a:cubicBezTo>
                    <a:pt x="19980" y="6902"/>
                    <a:pt x="19980" y="7081"/>
                    <a:pt x="19913" y="7200"/>
                  </a:cubicBezTo>
                  <a:cubicBezTo>
                    <a:pt x="19845" y="7319"/>
                    <a:pt x="19778" y="7438"/>
                    <a:pt x="19710" y="7557"/>
                  </a:cubicBezTo>
                  <a:cubicBezTo>
                    <a:pt x="19643" y="7617"/>
                    <a:pt x="19575" y="7795"/>
                    <a:pt x="19508" y="7914"/>
                  </a:cubicBezTo>
                  <a:cubicBezTo>
                    <a:pt x="19440" y="7974"/>
                    <a:pt x="19305" y="8152"/>
                    <a:pt x="19170" y="8212"/>
                  </a:cubicBezTo>
                  <a:cubicBezTo>
                    <a:pt x="19103" y="8212"/>
                    <a:pt x="19103" y="8212"/>
                    <a:pt x="19035" y="8271"/>
                  </a:cubicBezTo>
                  <a:cubicBezTo>
                    <a:pt x="18968" y="8331"/>
                    <a:pt x="18900" y="8331"/>
                    <a:pt x="18833" y="8390"/>
                  </a:cubicBezTo>
                  <a:cubicBezTo>
                    <a:pt x="18833" y="8450"/>
                    <a:pt x="18833" y="8569"/>
                    <a:pt x="18765" y="8628"/>
                  </a:cubicBezTo>
                  <a:cubicBezTo>
                    <a:pt x="18765" y="8688"/>
                    <a:pt x="18698" y="8866"/>
                    <a:pt x="18698" y="8985"/>
                  </a:cubicBezTo>
                  <a:cubicBezTo>
                    <a:pt x="18630" y="9045"/>
                    <a:pt x="18563" y="9104"/>
                    <a:pt x="18428" y="9164"/>
                  </a:cubicBezTo>
                  <a:cubicBezTo>
                    <a:pt x="18428" y="9164"/>
                    <a:pt x="18293" y="9223"/>
                    <a:pt x="18225" y="9223"/>
                  </a:cubicBezTo>
                  <a:cubicBezTo>
                    <a:pt x="18158" y="9283"/>
                    <a:pt x="18090" y="9402"/>
                    <a:pt x="18023" y="9461"/>
                  </a:cubicBezTo>
                  <a:cubicBezTo>
                    <a:pt x="17955" y="9580"/>
                    <a:pt x="18023" y="9699"/>
                    <a:pt x="18023" y="9759"/>
                  </a:cubicBezTo>
                  <a:cubicBezTo>
                    <a:pt x="17955" y="9818"/>
                    <a:pt x="17955" y="9937"/>
                    <a:pt x="17955" y="10056"/>
                  </a:cubicBezTo>
                  <a:cubicBezTo>
                    <a:pt x="17888" y="10175"/>
                    <a:pt x="17820" y="10294"/>
                    <a:pt x="17753" y="10354"/>
                  </a:cubicBezTo>
                  <a:cubicBezTo>
                    <a:pt x="17685" y="10532"/>
                    <a:pt x="17550" y="10651"/>
                    <a:pt x="17483" y="10770"/>
                  </a:cubicBezTo>
                  <a:cubicBezTo>
                    <a:pt x="17415" y="10830"/>
                    <a:pt x="17280" y="10949"/>
                    <a:pt x="17213" y="11008"/>
                  </a:cubicBezTo>
                  <a:cubicBezTo>
                    <a:pt x="17145" y="11127"/>
                    <a:pt x="17077" y="11246"/>
                    <a:pt x="17010" y="11306"/>
                  </a:cubicBezTo>
                  <a:cubicBezTo>
                    <a:pt x="16943" y="11365"/>
                    <a:pt x="16943" y="11425"/>
                    <a:pt x="16943" y="11484"/>
                  </a:cubicBezTo>
                  <a:cubicBezTo>
                    <a:pt x="16943" y="11603"/>
                    <a:pt x="16943" y="11722"/>
                    <a:pt x="16943" y="11841"/>
                  </a:cubicBezTo>
                  <a:cubicBezTo>
                    <a:pt x="16943" y="11960"/>
                    <a:pt x="17010" y="12079"/>
                    <a:pt x="17010" y="12139"/>
                  </a:cubicBezTo>
                  <a:cubicBezTo>
                    <a:pt x="17077" y="12258"/>
                    <a:pt x="17077" y="12317"/>
                    <a:pt x="17077" y="12436"/>
                  </a:cubicBezTo>
                  <a:cubicBezTo>
                    <a:pt x="17077" y="12555"/>
                    <a:pt x="17145" y="12674"/>
                    <a:pt x="17145" y="12734"/>
                  </a:cubicBezTo>
                  <a:cubicBezTo>
                    <a:pt x="17145" y="12793"/>
                    <a:pt x="17145" y="12912"/>
                    <a:pt x="17213" y="12972"/>
                  </a:cubicBezTo>
                  <a:cubicBezTo>
                    <a:pt x="17213" y="13091"/>
                    <a:pt x="17348" y="13210"/>
                    <a:pt x="17415" y="13329"/>
                  </a:cubicBezTo>
                  <a:cubicBezTo>
                    <a:pt x="17483" y="13448"/>
                    <a:pt x="17483" y="13567"/>
                    <a:pt x="17550" y="13686"/>
                  </a:cubicBezTo>
                  <a:cubicBezTo>
                    <a:pt x="17550" y="13805"/>
                    <a:pt x="17618" y="13864"/>
                    <a:pt x="17685" y="13983"/>
                  </a:cubicBezTo>
                  <a:cubicBezTo>
                    <a:pt x="17685" y="14102"/>
                    <a:pt x="17820" y="14221"/>
                    <a:pt x="17820" y="14340"/>
                  </a:cubicBezTo>
                  <a:cubicBezTo>
                    <a:pt x="17820" y="14460"/>
                    <a:pt x="17820" y="14519"/>
                    <a:pt x="17820" y="14638"/>
                  </a:cubicBezTo>
                  <a:cubicBezTo>
                    <a:pt x="17820" y="14698"/>
                    <a:pt x="17753" y="14817"/>
                    <a:pt x="17753" y="14876"/>
                  </a:cubicBezTo>
                  <a:cubicBezTo>
                    <a:pt x="17753" y="14936"/>
                    <a:pt x="17685" y="15055"/>
                    <a:pt x="17685" y="15174"/>
                  </a:cubicBezTo>
                  <a:cubicBezTo>
                    <a:pt x="17618" y="15233"/>
                    <a:pt x="17483" y="15352"/>
                    <a:pt x="17415" y="15471"/>
                  </a:cubicBezTo>
                  <a:cubicBezTo>
                    <a:pt x="17348" y="15531"/>
                    <a:pt x="17280" y="15650"/>
                    <a:pt x="17145" y="15769"/>
                  </a:cubicBezTo>
                  <a:cubicBezTo>
                    <a:pt x="17077" y="15828"/>
                    <a:pt x="17010" y="15828"/>
                    <a:pt x="16943" y="15888"/>
                  </a:cubicBezTo>
                  <a:cubicBezTo>
                    <a:pt x="16875" y="15947"/>
                    <a:pt x="16875" y="16007"/>
                    <a:pt x="16875" y="16066"/>
                  </a:cubicBezTo>
                  <a:cubicBezTo>
                    <a:pt x="16875" y="16185"/>
                    <a:pt x="17077" y="16245"/>
                    <a:pt x="17077" y="16245"/>
                  </a:cubicBezTo>
                  <a:cubicBezTo>
                    <a:pt x="17077" y="16245"/>
                    <a:pt x="17145" y="16423"/>
                    <a:pt x="17145" y="16483"/>
                  </a:cubicBezTo>
                  <a:cubicBezTo>
                    <a:pt x="17280" y="16721"/>
                    <a:pt x="17483" y="16899"/>
                    <a:pt x="17550" y="17078"/>
                  </a:cubicBezTo>
                  <a:cubicBezTo>
                    <a:pt x="17685" y="17256"/>
                    <a:pt x="17753" y="17494"/>
                    <a:pt x="17820" y="17732"/>
                  </a:cubicBezTo>
                  <a:cubicBezTo>
                    <a:pt x="17888" y="17792"/>
                    <a:pt x="17955" y="17911"/>
                    <a:pt x="18023" y="17970"/>
                  </a:cubicBezTo>
                  <a:cubicBezTo>
                    <a:pt x="18090" y="18089"/>
                    <a:pt x="18293" y="18149"/>
                    <a:pt x="18293" y="18208"/>
                  </a:cubicBezTo>
                  <a:cubicBezTo>
                    <a:pt x="18225" y="18327"/>
                    <a:pt x="17955" y="18387"/>
                    <a:pt x="17888" y="18446"/>
                  </a:cubicBezTo>
                  <a:cubicBezTo>
                    <a:pt x="17820" y="18446"/>
                    <a:pt x="17685" y="18506"/>
                    <a:pt x="17685" y="18506"/>
                  </a:cubicBezTo>
                  <a:cubicBezTo>
                    <a:pt x="17618" y="18565"/>
                    <a:pt x="17550" y="18684"/>
                    <a:pt x="17550" y="18803"/>
                  </a:cubicBezTo>
                  <a:cubicBezTo>
                    <a:pt x="17415" y="18922"/>
                    <a:pt x="17213" y="19279"/>
                    <a:pt x="17077" y="19458"/>
                  </a:cubicBezTo>
                  <a:cubicBezTo>
                    <a:pt x="17010" y="19577"/>
                    <a:pt x="16740" y="19696"/>
                    <a:pt x="16673" y="19815"/>
                  </a:cubicBezTo>
                  <a:cubicBezTo>
                    <a:pt x="16605" y="19934"/>
                    <a:pt x="16538" y="20112"/>
                    <a:pt x="16470" y="20231"/>
                  </a:cubicBezTo>
                  <a:cubicBezTo>
                    <a:pt x="16470" y="20350"/>
                    <a:pt x="16470" y="20469"/>
                    <a:pt x="16470" y="20529"/>
                  </a:cubicBezTo>
                  <a:cubicBezTo>
                    <a:pt x="16470" y="20588"/>
                    <a:pt x="16538" y="20707"/>
                    <a:pt x="16605" y="20707"/>
                  </a:cubicBezTo>
                  <a:cubicBezTo>
                    <a:pt x="16605" y="20767"/>
                    <a:pt x="16673" y="20945"/>
                    <a:pt x="16605" y="20945"/>
                  </a:cubicBezTo>
                  <a:cubicBezTo>
                    <a:pt x="16538" y="21005"/>
                    <a:pt x="16268" y="20886"/>
                    <a:pt x="16200" y="20945"/>
                  </a:cubicBezTo>
                  <a:cubicBezTo>
                    <a:pt x="16200" y="21005"/>
                    <a:pt x="16268" y="21124"/>
                    <a:pt x="16268" y="21183"/>
                  </a:cubicBezTo>
                  <a:cubicBezTo>
                    <a:pt x="16268" y="21243"/>
                    <a:pt x="16268" y="21362"/>
                    <a:pt x="16268" y="21421"/>
                  </a:cubicBezTo>
                  <a:cubicBezTo>
                    <a:pt x="16268" y="21421"/>
                    <a:pt x="16200" y="21481"/>
                    <a:pt x="16133" y="21540"/>
                  </a:cubicBezTo>
                  <a:cubicBezTo>
                    <a:pt x="16133" y="21540"/>
                    <a:pt x="16133" y="21600"/>
                    <a:pt x="16065" y="21600"/>
                  </a:cubicBezTo>
                  <a:cubicBezTo>
                    <a:pt x="15998" y="21600"/>
                    <a:pt x="15795" y="21481"/>
                    <a:pt x="15728" y="21421"/>
                  </a:cubicBezTo>
                  <a:cubicBezTo>
                    <a:pt x="15593" y="21362"/>
                    <a:pt x="15323" y="21243"/>
                    <a:pt x="15188" y="21183"/>
                  </a:cubicBezTo>
                  <a:cubicBezTo>
                    <a:pt x="15053" y="21124"/>
                    <a:pt x="14918" y="21064"/>
                    <a:pt x="14850" y="21064"/>
                  </a:cubicBezTo>
                  <a:cubicBezTo>
                    <a:pt x="14715" y="21005"/>
                    <a:pt x="14513" y="21005"/>
                    <a:pt x="14378" y="20945"/>
                  </a:cubicBezTo>
                  <a:cubicBezTo>
                    <a:pt x="14175" y="20945"/>
                    <a:pt x="13838" y="20945"/>
                    <a:pt x="13635" y="20945"/>
                  </a:cubicBezTo>
                  <a:cubicBezTo>
                    <a:pt x="13500" y="20886"/>
                    <a:pt x="13163" y="20886"/>
                    <a:pt x="13028" y="20826"/>
                  </a:cubicBezTo>
                  <a:cubicBezTo>
                    <a:pt x="12960" y="20826"/>
                    <a:pt x="12690" y="20767"/>
                    <a:pt x="12623" y="20767"/>
                  </a:cubicBezTo>
                  <a:cubicBezTo>
                    <a:pt x="12555" y="20707"/>
                    <a:pt x="12420" y="20707"/>
                    <a:pt x="12285" y="20648"/>
                  </a:cubicBezTo>
                  <a:cubicBezTo>
                    <a:pt x="12218" y="20648"/>
                    <a:pt x="12150" y="20648"/>
                    <a:pt x="12015" y="20648"/>
                  </a:cubicBezTo>
                  <a:cubicBezTo>
                    <a:pt x="12015" y="20648"/>
                    <a:pt x="11880" y="20648"/>
                    <a:pt x="11813" y="20707"/>
                  </a:cubicBezTo>
                  <a:cubicBezTo>
                    <a:pt x="11745" y="20707"/>
                    <a:pt x="11678" y="20767"/>
                    <a:pt x="11610" y="20826"/>
                  </a:cubicBezTo>
                  <a:cubicBezTo>
                    <a:pt x="11610" y="20826"/>
                    <a:pt x="11543" y="20886"/>
                    <a:pt x="11475" y="20886"/>
                  </a:cubicBezTo>
                  <a:cubicBezTo>
                    <a:pt x="11340" y="20826"/>
                    <a:pt x="11070" y="20469"/>
                    <a:pt x="11070" y="20469"/>
                  </a:cubicBezTo>
                  <a:cubicBezTo>
                    <a:pt x="11070" y="20469"/>
                    <a:pt x="11137" y="20231"/>
                    <a:pt x="11137" y="20172"/>
                  </a:cubicBezTo>
                  <a:cubicBezTo>
                    <a:pt x="11137" y="20053"/>
                    <a:pt x="11003" y="19874"/>
                    <a:pt x="10935" y="19815"/>
                  </a:cubicBezTo>
                  <a:cubicBezTo>
                    <a:pt x="10935" y="19755"/>
                    <a:pt x="10868" y="19636"/>
                    <a:pt x="10800" y="19636"/>
                  </a:cubicBezTo>
                  <a:cubicBezTo>
                    <a:pt x="10733" y="19577"/>
                    <a:pt x="10530" y="19517"/>
                    <a:pt x="10530" y="19398"/>
                  </a:cubicBezTo>
                  <a:cubicBezTo>
                    <a:pt x="10530" y="19398"/>
                    <a:pt x="10598" y="19339"/>
                    <a:pt x="10598" y="19339"/>
                  </a:cubicBezTo>
                  <a:cubicBezTo>
                    <a:pt x="10665" y="19279"/>
                    <a:pt x="10868" y="19160"/>
                    <a:pt x="10868" y="19101"/>
                  </a:cubicBezTo>
                  <a:cubicBezTo>
                    <a:pt x="10935" y="18863"/>
                    <a:pt x="10868" y="18327"/>
                    <a:pt x="10868" y="18089"/>
                  </a:cubicBezTo>
                  <a:cubicBezTo>
                    <a:pt x="10800" y="17911"/>
                    <a:pt x="10733" y="17554"/>
                    <a:pt x="10665" y="17375"/>
                  </a:cubicBezTo>
                  <a:cubicBezTo>
                    <a:pt x="10665" y="17256"/>
                    <a:pt x="10665" y="17018"/>
                    <a:pt x="10598" y="16899"/>
                  </a:cubicBezTo>
                  <a:cubicBezTo>
                    <a:pt x="10530" y="16840"/>
                    <a:pt x="10395" y="16780"/>
                    <a:pt x="10260" y="16721"/>
                  </a:cubicBezTo>
                  <a:cubicBezTo>
                    <a:pt x="10193" y="16721"/>
                    <a:pt x="10125" y="16661"/>
                    <a:pt x="10058" y="16661"/>
                  </a:cubicBezTo>
                  <a:cubicBezTo>
                    <a:pt x="9990" y="16661"/>
                    <a:pt x="9855" y="16721"/>
                    <a:pt x="9788" y="16721"/>
                  </a:cubicBezTo>
                  <a:cubicBezTo>
                    <a:pt x="9720" y="16721"/>
                    <a:pt x="9652" y="16780"/>
                    <a:pt x="9585" y="16840"/>
                  </a:cubicBezTo>
                  <a:cubicBezTo>
                    <a:pt x="9517" y="16840"/>
                    <a:pt x="9383" y="16899"/>
                    <a:pt x="9315" y="16959"/>
                  </a:cubicBezTo>
                  <a:cubicBezTo>
                    <a:pt x="9180" y="16959"/>
                    <a:pt x="8910" y="16899"/>
                    <a:pt x="8775" y="16899"/>
                  </a:cubicBezTo>
                  <a:cubicBezTo>
                    <a:pt x="8708" y="16899"/>
                    <a:pt x="8505" y="16840"/>
                    <a:pt x="8438" y="16840"/>
                  </a:cubicBezTo>
                  <a:cubicBezTo>
                    <a:pt x="8438" y="16780"/>
                    <a:pt x="8370" y="16721"/>
                    <a:pt x="8303" y="16661"/>
                  </a:cubicBezTo>
                  <a:cubicBezTo>
                    <a:pt x="8303" y="16602"/>
                    <a:pt x="8235" y="16483"/>
                    <a:pt x="8235" y="16483"/>
                  </a:cubicBezTo>
                  <a:cubicBezTo>
                    <a:pt x="8235" y="16423"/>
                    <a:pt x="8235" y="16304"/>
                    <a:pt x="8303" y="16304"/>
                  </a:cubicBezTo>
                  <a:cubicBezTo>
                    <a:pt x="8303" y="16245"/>
                    <a:pt x="8370" y="16245"/>
                    <a:pt x="8370" y="16245"/>
                  </a:cubicBezTo>
                  <a:cubicBezTo>
                    <a:pt x="8438" y="16185"/>
                    <a:pt x="8708" y="16126"/>
                    <a:pt x="8775" y="16126"/>
                  </a:cubicBezTo>
                  <a:cubicBezTo>
                    <a:pt x="8842" y="16066"/>
                    <a:pt x="8978" y="16066"/>
                    <a:pt x="9045" y="16007"/>
                  </a:cubicBezTo>
                  <a:cubicBezTo>
                    <a:pt x="9180" y="15947"/>
                    <a:pt x="9315" y="15769"/>
                    <a:pt x="9383" y="15590"/>
                  </a:cubicBezTo>
                  <a:cubicBezTo>
                    <a:pt x="9383" y="15590"/>
                    <a:pt x="9383" y="15412"/>
                    <a:pt x="9383" y="15352"/>
                  </a:cubicBezTo>
                  <a:cubicBezTo>
                    <a:pt x="9315" y="15174"/>
                    <a:pt x="9315" y="14817"/>
                    <a:pt x="9315" y="14638"/>
                  </a:cubicBezTo>
                  <a:cubicBezTo>
                    <a:pt x="9315" y="14519"/>
                    <a:pt x="9315" y="14400"/>
                    <a:pt x="9315" y="14281"/>
                  </a:cubicBezTo>
                  <a:cubicBezTo>
                    <a:pt x="9315" y="14221"/>
                    <a:pt x="9315" y="14043"/>
                    <a:pt x="9315" y="13983"/>
                  </a:cubicBezTo>
                  <a:cubicBezTo>
                    <a:pt x="9113" y="13745"/>
                    <a:pt x="8303" y="13626"/>
                    <a:pt x="7898" y="13626"/>
                  </a:cubicBezTo>
                  <a:cubicBezTo>
                    <a:pt x="7830" y="13626"/>
                    <a:pt x="7628" y="13686"/>
                    <a:pt x="7560" y="13745"/>
                  </a:cubicBezTo>
                  <a:cubicBezTo>
                    <a:pt x="7425" y="13745"/>
                    <a:pt x="7290" y="13805"/>
                    <a:pt x="7155" y="13805"/>
                  </a:cubicBezTo>
                  <a:cubicBezTo>
                    <a:pt x="7020" y="13805"/>
                    <a:pt x="6885" y="13745"/>
                    <a:pt x="6818" y="13686"/>
                  </a:cubicBezTo>
                  <a:cubicBezTo>
                    <a:pt x="6683" y="13626"/>
                    <a:pt x="6615" y="13567"/>
                    <a:pt x="6547" y="13507"/>
                  </a:cubicBezTo>
                  <a:cubicBezTo>
                    <a:pt x="6143" y="13269"/>
                    <a:pt x="5670" y="13031"/>
                    <a:pt x="5333" y="12734"/>
                  </a:cubicBezTo>
                  <a:cubicBezTo>
                    <a:pt x="5198" y="12615"/>
                    <a:pt x="4860" y="12258"/>
                    <a:pt x="4860" y="12258"/>
                  </a:cubicBezTo>
                  <a:cubicBezTo>
                    <a:pt x="4860" y="12258"/>
                    <a:pt x="4590" y="12198"/>
                    <a:pt x="4523" y="12198"/>
                  </a:cubicBezTo>
                  <a:cubicBezTo>
                    <a:pt x="4455" y="12198"/>
                    <a:pt x="4320" y="12258"/>
                    <a:pt x="4252" y="12198"/>
                  </a:cubicBezTo>
                  <a:cubicBezTo>
                    <a:pt x="4185" y="12198"/>
                    <a:pt x="4185" y="12020"/>
                    <a:pt x="4185" y="11960"/>
                  </a:cubicBezTo>
                  <a:cubicBezTo>
                    <a:pt x="4117" y="11782"/>
                    <a:pt x="4252" y="11365"/>
                    <a:pt x="4185" y="11246"/>
                  </a:cubicBezTo>
                  <a:cubicBezTo>
                    <a:pt x="4117" y="11187"/>
                    <a:pt x="3982" y="11187"/>
                    <a:pt x="3982" y="11127"/>
                  </a:cubicBezTo>
                  <a:cubicBezTo>
                    <a:pt x="3915" y="11127"/>
                    <a:pt x="3847" y="10949"/>
                    <a:pt x="3780" y="10949"/>
                  </a:cubicBezTo>
                  <a:cubicBezTo>
                    <a:pt x="3645" y="10889"/>
                    <a:pt x="3307" y="11127"/>
                    <a:pt x="3172" y="11187"/>
                  </a:cubicBezTo>
                  <a:cubicBezTo>
                    <a:pt x="2970" y="11187"/>
                    <a:pt x="2565" y="11246"/>
                    <a:pt x="2295" y="11246"/>
                  </a:cubicBezTo>
                  <a:cubicBezTo>
                    <a:pt x="1957" y="11306"/>
                    <a:pt x="1282" y="11306"/>
                    <a:pt x="945" y="11246"/>
                  </a:cubicBezTo>
                  <a:cubicBezTo>
                    <a:pt x="742" y="11246"/>
                    <a:pt x="67" y="10949"/>
                    <a:pt x="67" y="10949"/>
                  </a:cubicBezTo>
                  <a:cubicBezTo>
                    <a:pt x="67" y="10949"/>
                    <a:pt x="67" y="10592"/>
                    <a:pt x="67" y="10532"/>
                  </a:cubicBezTo>
                  <a:cubicBezTo>
                    <a:pt x="67" y="10473"/>
                    <a:pt x="0" y="10413"/>
                    <a:pt x="0" y="10354"/>
                  </a:cubicBezTo>
                  <a:cubicBezTo>
                    <a:pt x="0" y="10294"/>
                    <a:pt x="67" y="10175"/>
                    <a:pt x="135" y="10175"/>
                  </a:cubicBezTo>
                  <a:cubicBezTo>
                    <a:pt x="202" y="10116"/>
                    <a:pt x="270" y="9997"/>
                    <a:pt x="337" y="9937"/>
                  </a:cubicBezTo>
                  <a:cubicBezTo>
                    <a:pt x="405" y="9937"/>
                    <a:pt x="540" y="9878"/>
                    <a:pt x="607" y="9878"/>
                  </a:cubicBezTo>
                  <a:cubicBezTo>
                    <a:pt x="675" y="9878"/>
                    <a:pt x="810" y="9937"/>
                    <a:pt x="877" y="9937"/>
                  </a:cubicBezTo>
                  <a:cubicBezTo>
                    <a:pt x="945" y="9937"/>
                    <a:pt x="1080" y="10056"/>
                    <a:pt x="1147" y="10056"/>
                  </a:cubicBezTo>
                  <a:cubicBezTo>
                    <a:pt x="1215" y="10116"/>
                    <a:pt x="1485" y="10116"/>
                    <a:pt x="1552" y="10116"/>
                  </a:cubicBezTo>
                  <a:cubicBezTo>
                    <a:pt x="1620" y="10116"/>
                    <a:pt x="1755" y="10175"/>
                    <a:pt x="1822" y="10116"/>
                  </a:cubicBezTo>
                  <a:cubicBezTo>
                    <a:pt x="1890" y="10116"/>
                    <a:pt x="1957" y="10056"/>
                    <a:pt x="1957" y="10056"/>
                  </a:cubicBezTo>
                  <a:cubicBezTo>
                    <a:pt x="2025" y="9997"/>
                    <a:pt x="2160" y="9878"/>
                    <a:pt x="2227" y="9878"/>
                  </a:cubicBezTo>
                  <a:cubicBezTo>
                    <a:pt x="2362" y="9818"/>
                    <a:pt x="2632" y="9759"/>
                    <a:pt x="2700" y="9699"/>
                  </a:cubicBezTo>
                  <a:cubicBezTo>
                    <a:pt x="2902" y="9699"/>
                    <a:pt x="3240" y="9699"/>
                    <a:pt x="3375" y="9580"/>
                  </a:cubicBezTo>
                  <a:cubicBezTo>
                    <a:pt x="3442" y="9521"/>
                    <a:pt x="3307" y="9342"/>
                    <a:pt x="3375" y="9283"/>
                  </a:cubicBezTo>
                  <a:cubicBezTo>
                    <a:pt x="3375" y="9164"/>
                    <a:pt x="3577" y="9045"/>
                    <a:pt x="3577" y="8926"/>
                  </a:cubicBezTo>
                  <a:cubicBezTo>
                    <a:pt x="3577" y="8866"/>
                    <a:pt x="3510" y="8807"/>
                    <a:pt x="3510" y="8807"/>
                  </a:cubicBezTo>
                  <a:cubicBezTo>
                    <a:pt x="3442" y="8807"/>
                    <a:pt x="3375" y="8866"/>
                    <a:pt x="3307" y="8866"/>
                  </a:cubicBezTo>
                  <a:cubicBezTo>
                    <a:pt x="3307" y="8807"/>
                    <a:pt x="3240" y="8688"/>
                    <a:pt x="3240" y="8688"/>
                  </a:cubicBezTo>
                  <a:cubicBezTo>
                    <a:pt x="3307" y="8569"/>
                    <a:pt x="3442" y="8509"/>
                    <a:pt x="3510" y="8450"/>
                  </a:cubicBezTo>
                  <a:cubicBezTo>
                    <a:pt x="3577" y="8331"/>
                    <a:pt x="3712" y="8212"/>
                    <a:pt x="3780" y="8152"/>
                  </a:cubicBezTo>
                  <a:cubicBezTo>
                    <a:pt x="3915" y="8152"/>
                    <a:pt x="4185" y="8152"/>
                    <a:pt x="4252" y="8093"/>
                  </a:cubicBezTo>
                  <a:cubicBezTo>
                    <a:pt x="4387" y="8033"/>
                    <a:pt x="4387" y="7855"/>
                    <a:pt x="4387" y="7736"/>
                  </a:cubicBezTo>
                  <a:cubicBezTo>
                    <a:pt x="4387" y="7617"/>
                    <a:pt x="4320" y="7319"/>
                    <a:pt x="4252" y="7200"/>
                  </a:cubicBezTo>
                  <a:cubicBezTo>
                    <a:pt x="4252" y="7021"/>
                    <a:pt x="3982" y="6843"/>
                    <a:pt x="3915" y="6724"/>
                  </a:cubicBezTo>
                  <a:cubicBezTo>
                    <a:pt x="3847" y="6545"/>
                    <a:pt x="3712" y="6307"/>
                    <a:pt x="3645" y="6188"/>
                  </a:cubicBezTo>
                  <a:cubicBezTo>
                    <a:pt x="3645" y="6129"/>
                    <a:pt x="3577" y="5950"/>
                    <a:pt x="3577" y="5950"/>
                  </a:cubicBezTo>
                  <a:cubicBezTo>
                    <a:pt x="3577" y="5950"/>
                    <a:pt x="3712" y="5891"/>
                    <a:pt x="3780" y="5831"/>
                  </a:cubicBezTo>
                  <a:cubicBezTo>
                    <a:pt x="3780" y="5772"/>
                    <a:pt x="3847" y="5712"/>
                    <a:pt x="3915" y="5653"/>
                  </a:cubicBezTo>
                  <a:cubicBezTo>
                    <a:pt x="3915" y="5653"/>
                    <a:pt x="3982" y="5653"/>
                    <a:pt x="4050" y="5593"/>
                  </a:cubicBezTo>
                  <a:cubicBezTo>
                    <a:pt x="4050" y="5593"/>
                    <a:pt x="4050" y="5474"/>
                    <a:pt x="4117" y="5415"/>
                  </a:cubicBezTo>
                  <a:cubicBezTo>
                    <a:pt x="4117" y="5355"/>
                    <a:pt x="4185" y="5177"/>
                    <a:pt x="4252" y="5117"/>
                  </a:cubicBezTo>
                  <a:cubicBezTo>
                    <a:pt x="4252" y="5058"/>
                    <a:pt x="4387" y="4998"/>
                    <a:pt x="4455" y="4939"/>
                  </a:cubicBezTo>
                  <a:cubicBezTo>
                    <a:pt x="4523" y="4820"/>
                    <a:pt x="4455" y="4582"/>
                    <a:pt x="4523" y="4463"/>
                  </a:cubicBezTo>
                  <a:cubicBezTo>
                    <a:pt x="4590" y="4403"/>
                    <a:pt x="4590" y="4344"/>
                    <a:pt x="4657" y="4344"/>
                  </a:cubicBezTo>
                  <a:cubicBezTo>
                    <a:pt x="4792" y="4284"/>
                    <a:pt x="5062" y="4284"/>
                    <a:pt x="5198" y="4284"/>
                  </a:cubicBezTo>
                  <a:cubicBezTo>
                    <a:pt x="5333" y="4284"/>
                    <a:pt x="5603" y="4284"/>
                    <a:pt x="5670" y="4284"/>
                  </a:cubicBezTo>
                  <a:cubicBezTo>
                    <a:pt x="5738" y="4225"/>
                    <a:pt x="5805" y="4106"/>
                    <a:pt x="5805" y="4046"/>
                  </a:cubicBezTo>
                  <a:cubicBezTo>
                    <a:pt x="5872" y="3927"/>
                    <a:pt x="5940" y="3749"/>
                    <a:pt x="5872" y="3630"/>
                  </a:cubicBezTo>
                  <a:cubicBezTo>
                    <a:pt x="5872" y="3570"/>
                    <a:pt x="5738" y="3570"/>
                    <a:pt x="5670" y="3570"/>
                  </a:cubicBezTo>
                  <a:cubicBezTo>
                    <a:pt x="5603" y="3511"/>
                    <a:pt x="5400" y="3332"/>
                    <a:pt x="5265" y="3273"/>
                  </a:cubicBezTo>
                  <a:cubicBezTo>
                    <a:pt x="5198" y="3213"/>
                    <a:pt x="5130" y="3154"/>
                    <a:pt x="5062" y="3154"/>
                  </a:cubicBezTo>
                  <a:cubicBezTo>
                    <a:pt x="4995" y="3035"/>
                    <a:pt x="4860" y="2856"/>
                    <a:pt x="4860" y="2797"/>
                  </a:cubicBezTo>
                  <a:cubicBezTo>
                    <a:pt x="4860" y="2737"/>
                    <a:pt x="4860" y="2618"/>
                    <a:pt x="4860" y="2559"/>
                  </a:cubicBezTo>
                  <a:cubicBezTo>
                    <a:pt x="4860" y="2499"/>
                    <a:pt x="4995" y="2440"/>
                    <a:pt x="5062" y="2380"/>
                  </a:cubicBezTo>
                  <a:cubicBezTo>
                    <a:pt x="5198" y="2380"/>
                    <a:pt x="5400" y="2321"/>
                    <a:pt x="5467" y="2321"/>
                  </a:cubicBezTo>
                  <a:cubicBezTo>
                    <a:pt x="5603" y="2261"/>
                    <a:pt x="5670" y="2202"/>
                    <a:pt x="5805" y="2142"/>
                  </a:cubicBezTo>
                  <a:cubicBezTo>
                    <a:pt x="5872" y="2142"/>
                    <a:pt x="6008" y="2202"/>
                    <a:pt x="6075" y="2202"/>
                  </a:cubicBezTo>
                  <a:cubicBezTo>
                    <a:pt x="6277" y="2261"/>
                    <a:pt x="6480" y="2380"/>
                    <a:pt x="6615" y="2440"/>
                  </a:cubicBezTo>
                  <a:cubicBezTo>
                    <a:pt x="6683" y="2499"/>
                    <a:pt x="6750" y="2559"/>
                    <a:pt x="6818" y="2618"/>
                  </a:cubicBezTo>
                  <a:cubicBezTo>
                    <a:pt x="6885" y="2678"/>
                    <a:pt x="7020" y="2797"/>
                    <a:pt x="7155" y="2797"/>
                  </a:cubicBezTo>
                  <a:cubicBezTo>
                    <a:pt x="7290" y="2856"/>
                    <a:pt x="7560" y="2797"/>
                    <a:pt x="7695" y="2737"/>
                  </a:cubicBezTo>
                  <a:cubicBezTo>
                    <a:pt x="7762" y="2737"/>
                    <a:pt x="7965" y="2678"/>
                    <a:pt x="8033" y="2678"/>
                  </a:cubicBezTo>
                  <a:cubicBezTo>
                    <a:pt x="8100" y="2618"/>
                    <a:pt x="8370" y="2440"/>
                    <a:pt x="8438" y="2321"/>
                  </a:cubicBezTo>
                  <a:cubicBezTo>
                    <a:pt x="8438" y="2261"/>
                    <a:pt x="8438" y="2023"/>
                    <a:pt x="8505" y="2023"/>
                  </a:cubicBezTo>
                  <a:cubicBezTo>
                    <a:pt x="8640" y="1964"/>
                    <a:pt x="8842" y="2261"/>
                    <a:pt x="8910" y="2321"/>
                  </a:cubicBezTo>
                  <a:cubicBezTo>
                    <a:pt x="8978" y="2321"/>
                    <a:pt x="9113" y="2380"/>
                    <a:pt x="9180" y="2380"/>
                  </a:cubicBezTo>
                  <a:cubicBezTo>
                    <a:pt x="9248" y="2380"/>
                    <a:pt x="9315" y="2380"/>
                    <a:pt x="9315" y="2380"/>
                  </a:cubicBezTo>
                  <a:cubicBezTo>
                    <a:pt x="9383" y="2440"/>
                    <a:pt x="9383" y="2499"/>
                    <a:pt x="9450" y="2559"/>
                  </a:cubicBezTo>
                  <a:cubicBezTo>
                    <a:pt x="9450" y="2618"/>
                    <a:pt x="9517" y="2678"/>
                    <a:pt x="9585" y="2737"/>
                  </a:cubicBezTo>
                  <a:cubicBezTo>
                    <a:pt x="9720" y="2737"/>
                    <a:pt x="9923" y="2618"/>
                    <a:pt x="10058" y="2678"/>
                  </a:cubicBezTo>
                  <a:cubicBezTo>
                    <a:pt x="10125" y="2678"/>
                    <a:pt x="10260" y="2737"/>
                    <a:pt x="10260" y="2797"/>
                  </a:cubicBezTo>
                  <a:cubicBezTo>
                    <a:pt x="10395" y="2856"/>
                    <a:pt x="10598" y="2975"/>
                    <a:pt x="10665" y="3035"/>
                  </a:cubicBezTo>
                  <a:cubicBezTo>
                    <a:pt x="10800" y="3094"/>
                    <a:pt x="10935" y="3094"/>
                    <a:pt x="11070" y="3094"/>
                  </a:cubicBezTo>
                  <a:cubicBezTo>
                    <a:pt x="11137" y="3035"/>
                    <a:pt x="11340" y="2975"/>
                    <a:pt x="11340" y="2975"/>
                  </a:cubicBezTo>
                  <a:cubicBezTo>
                    <a:pt x="11475" y="2916"/>
                    <a:pt x="11745" y="2856"/>
                    <a:pt x="11813" y="2797"/>
                  </a:cubicBezTo>
                  <a:cubicBezTo>
                    <a:pt x="11948" y="2797"/>
                    <a:pt x="12150" y="2797"/>
                    <a:pt x="12285" y="2737"/>
                  </a:cubicBezTo>
                  <a:cubicBezTo>
                    <a:pt x="12353" y="2737"/>
                    <a:pt x="12555" y="2678"/>
                    <a:pt x="12555" y="2618"/>
                  </a:cubicBezTo>
                  <a:cubicBezTo>
                    <a:pt x="12623" y="2559"/>
                    <a:pt x="12555" y="2499"/>
                    <a:pt x="12555" y="2440"/>
                  </a:cubicBezTo>
                  <a:cubicBezTo>
                    <a:pt x="12555" y="2321"/>
                    <a:pt x="12488" y="2142"/>
                    <a:pt x="12488" y="2023"/>
                  </a:cubicBezTo>
                  <a:cubicBezTo>
                    <a:pt x="12420" y="1904"/>
                    <a:pt x="12285" y="1785"/>
                    <a:pt x="12150" y="1726"/>
                  </a:cubicBezTo>
                  <a:cubicBezTo>
                    <a:pt x="12083" y="1726"/>
                    <a:pt x="11948" y="1726"/>
                    <a:pt x="11880" y="1726"/>
                  </a:cubicBezTo>
                  <a:cubicBezTo>
                    <a:pt x="11813" y="1785"/>
                    <a:pt x="11745" y="1785"/>
                    <a:pt x="11745" y="1785"/>
                  </a:cubicBezTo>
                  <a:cubicBezTo>
                    <a:pt x="11610" y="1845"/>
                    <a:pt x="11408" y="1785"/>
                    <a:pt x="11408" y="1785"/>
                  </a:cubicBezTo>
                  <a:cubicBezTo>
                    <a:pt x="11340" y="1726"/>
                    <a:pt x="11408" y="1666"/>
                    <a:pt x="11408" y="1666"/>
                  </a:cubicBezTo>
                  <a:cubicBezTo>
                    <a:pt x="11408" y="1607"/>
                    <a:pt x="11475" y="1607"/>
                    <a:pt x="11543" y="1607"/>
                  </a:cubicBezTo>
                  <a:cubicBezTo>
                    <a:pt x="11610" y="1547"/>
                    <a:pt x="11745" y="1547"/>
                    <a:pt x="11745" y="1488"/>
                  </a:cubicBezTo>
                  <a:cubicBezTo>
                    <a:pt x="11813" y="1428"/>
                    <a:pt x="11813" y="1309"/>
                    <a:pt x="11880" y="1309"/>
                  </a:cubicBezTo>
                  <a:cubicBezTo>
                    <a:pt x="11948" y="1250"/>
                    <a:pt x="12083" y="1250"/>
                    <a:pt x="12150" y="1250"/>
                  </a:cubicBezTo>
                  <a:cubicBezTo>
                    <a:pt x="12218" y="1250"/>
                    <a:pt x="12420" y="1190"/>
                    <a:pt x="12488" y="1190"/>
                  </a:cubicBezTo>
                  <a:cubicBezTo>
                    <a:pt x="12555" y="1190"/>
                    <a:pt x="12690" y="1190"/>
                    <a:pt x="12758" y="1190"/>
                  </a:cubicBezTo>
                  <a:cubicBezTo>
                    <a:pt x="12825" y="1131"/>
                    <a:pt x="12825" y="1071"/>
                    <a:pt x="12893" y="1071"/>
                  </a:cubicBezTo>
                  <a:cubicBezTo>
                    <a:pt x="12960" y="1012"/>
                    <a:pt x="13163" y="1131"/>
                    <a:pt x="13163" y="1190"/>
                  </a:cubicBezTo>
                  <a:cubicBezTo>
                    <a:pt x="13230" y="1250"/>
                    <a:pt x="13028" y="1369"/>
                    <a:pt x="13028" y="1428"/>
                  </a:cubicBezTo>
                  <a:cubicBezTo>
                    <a:pt x="13028" y="1488"/>
                    <a:pt x="13230" y="1428"/>
                    <a:pt x="13230" y="1488"/>
                  </a:cubicBezTo>
                  <a:cubicBezTo>
                    <a:pt x="13298" y="1547"/>
                    <a:pt x="13163" y="1607"/>
                    <a:pt x="13163" y="1666"/>
                  </a:cubicBezTo>
                  <a:cubicBezTo>
                    <a:pt x="13095" y="1666"/>
                    <a:pt x="13095" y="1666"/>
                    <a:pt x="13095" y="1726"/>
                  </a:cubicBezTo>
                  <a:cubicBezTo>
                    <a:pt x="13095" y="1785"/>
                    <a:pt x="13298" y="1904"/>
                    <a:pt x="13365" y="1964"/>
                  </a:cubicBezTo>
                  <a:cubicBezTo>
                    <a:pt x="13433" y="1964"/>
                    <a:pt x="13635" y="1964"/>
                    <a:pt x="13703" y="1964"/>
                  </a:cubicBezTo>
                  <a:cubicBezTo>
                    <a:pt x="13770" y="2023"/>
                    <a:pt x="13905" y="2202"/>
                    <a:pt x="13973" y="2321"/>
                  </a:cubicBezTo>
                  <a:cubicBezTo>
                    <a:pt x="13973" y="2380"/>
                    <a:pt x="13973" y="2499"/>
                    <a:pt x="14040" y="2559"/>
                  </a:cubicBezTo>
                  <a:cubicBezTo>
                    <a:pt x="14040" y="2618"/>
                    <a:pt x="14243" y="2618"/>
                    <a:pt x="14310" y="2678"/>
                  </a:cubicBezTo>
                  <a:cubicBezTo>
                    <a:pt x="14378" y="2678"/>
                    <a:pt x="14513" y="2737"/>
                    <a:pt x="14513" y="2737"/>
                  </a:cubicBezTo>
                  <a:cubicBezTo>
                    <a:pt x="14580" y="2678"/>
                    <a:pt x="14580" y="2499"/>
                    <a:pt x="14580" y="2440"/>
                  </a:cubicBezTo>
                  <a:cubicBezTo>
                    <a:pt x="14648" y="2321"/>
                    <a:pt x="14648" y="2142"/>
                    <a:pt x="14715" y="2083"/>
                  </a:cubicBezTo>
                  <a:cubicBezTo>
                    <a:pt x="14783" y="2023"/>
                    <a:pt x="14985" y="2023"/>
                    <a:pt x="15053" y="1964"/>
                  </a:cubicBezTo>
                  <a:cubicBezTo>
                    <a:pt x="15120" y="1904"/>
                    <a:pt x="15323" y="1785"/>
                    <a:pt x="15390" y="1666"/>
                  </a:cubicBezTo>
                  <a:cubicBezTo>
                    <a:pt x="15458" y="1666"/>
                    <a:pt x="15525" y="1607"/>
                    <a:pt x="15525" y="1547"/>
                  </a:cubicBezTo>
                  <a:cubicBezTo>
                    <a:pt x="15930" y="1190"/>
                    <a:pt x="16808" y="0"/>
                    <a:pt x="16808" y="0"/>
                  </a:cubicBezTo>
                  <a:cubicBezTo>
                    <a:pt x="16808" y="0"/>
                    <a:pt x="17820" y="417"/>
                    <a:pt x="18090" y="655"/>
                  </a:cubicBezTo>
                  <a:cubicBezTo>
                    <a:pt x="18360" y="952"/>
                    <a:pt x="18495" y="2261"/>
                    <a:pt x="18900" y="2142"/>
                  </a:cubicBezTo>
                  <a:cubicBezTo>
                    <a:pt x="18968" y="2142"/>
                    <a:pt x="18968" y="2261"/>
                    <a:pt x="18968" y="2321"/>
                  </a:cubicBezTo>
                  <a:cubicBezTo>
                    <a:pt x="19035" y="2380"/>
                    <a:pt x="19103" y="2440"/>
                    <a:pt x="19170" y="2499"/>
                  </a:cubicBezTo>
                  <a:cubicBezTo>
                    <a:pt x="19238" y="2559"/>
                    <a:pt x="19305" y="2618"/>
                    <a:pt x="19373" y="2678"/>
                  </a:cubicBezTo>
                  <a:cubicBezTo>
                    <a:pt x="19440" y="2737"/>
                    <a:pt x="19508" y="2856"/>
                    <a:pt x="19575" y="2975"/>
                  </a:cubicBezTo>
                  <a:cubicBezTo>
                    <a:pt x="19575" y="2975"/>
                    <a:pt x="19575" y="3035"/>
                    <a:pt x="19643" y="3035"/>
                  </a:cubicBezTo>
                  <a:cubicBezTo>
                    <a:pt x="19643" y="3094"/>
                    <a:pt x="19710" y="3213"/>
                    <a:pt x="19778" y="3213"/>
                  </a:cubicBezTo>
                  <a:cubicBezTo>
                    <a:pt x="19845" y="3273"/>
                    <a:pt x="19913" y="3213"/>
                    <a:pt x="19980" y="3213"/>
                  </a:cubicBezTo>
                  <a:cubicBezTo>
                    <a:pt x="19980" y="3213"/>
                    <a:pt x="19980" y="3213"/>
                    <a:pt x="19980" y="3213"/>
                  </a:cubicBezTo>
                  <a:cubicBezTo>
                    <a:pt x="19980" y="3213"/>
                    <a:pt x="20048" y="3213"/>
                    <a:pt x="20115" y="3213"/>
                  </a:cubicBezTo>
                  <a:cubicBezTo>
                    <a:pt x="20183" y="3213"/>
                    <a:pt x="20183" y="3154"/>
                    <a:pt x="20250" y="3154"/>
                  </a:cubicBezTo>
                  <a:cubicBezTo>
                    <a:pt x="20250" y="3154"/>
                    <a:pt x="20318" y="3213"/>
                    <a:pt x="20385" y="3273"/>
                  </a:cubicBezTo>
                  <a:cubicBezTo>
                    <a:pt x="20453" y="3332"/>
                    <a:pt x="20520" y="3392"/>
                    <a:pt x="20588" y="3451"/>
                  </a:cubicBezTo>
                  <a:cubicBezTo>
                    <a:pt x="20723" y="3451"/>
                    <a:pt x="20858" y="3451"/>
                    <a:pt x="20925" y="3511"/>
                  </a:cubicBezTo>
                  <a:cubicBezTo>
                    <a:pt x="20993" y="3511"/>
                    <a:pt x="20993" y="3570"/>
                    <a:pt x="21060" y="3630"/>
                  </a:cubicBezTo>
                  <a:cubicBezTo>
                    <a:pt x="21060" y="3630"/>
                    <a:pt x="21128" y="3689"/>
                    <a:pt x="21128" y="3749"/>
                  </a:cubicBezTo>
                  <a:cubicBezTo>
                    <a:pt x="21128" y="3868"/>
                    <a:pt x="20993" y="3927"/>
                    <a:pt x="20993" y="4046"/>
                  </a:cubicBezTo>
                  <a:cubicBezTo>
                    <a:pt x="20993" y="4225"/>
                    <a:pt x="21128" y="4403"/>
                    <a:pt x="21195" y="4522"/>
                  </a:cubicBezTo>
                  <a:cubicBezTo>
                    <a:pt x="21195" y="4701"/>
                    <a:pt x="21195" y="4820"/>
                    <a:pt x="21195" y="4998"/>
                  </a:cubicBezTo>
                  <a:cubicBezTo>
                    <a:pt x="21195" y="5058"/>
                    <a:pt x="21128" y="5117"/>
                    <a:pt x="21128" y="5236"/>
                  </a:cubicBezTo>
                  <a:cubicBezTo>
                    <a:pt x="21128" y="5296"/>
                    <a:pt x="21128" y="5355"/>
                    <a:pt x="21128" y="5415"/>
                  </a:cubicBezTo>
                  <a:cubicBezTo>
                    <a:pt x="21195" y="5415"/>
                    <a:pt x="21195" y="5415"/>
                    <a:pt x="21195" y="5474"/>
                  </a:cubicBezTo>
                  <a:cubicBezTo>
                    <a:pt x="21330" y="5534"/>
                    <a:pt x="21398" y="5653"/>
                    <a:pt x="21465" y="5712"/>
                  </a:cubicBezTo>
                  <a:cubicBezTo>
                    <a:pt x="21465" y="5772"/>
                    <a:pt x="21533" y="5772"/>
                    <a:pt x="21533" y="5831"/>
                  </a:cubicBezTo>
                  <a:close/>
                  <a:moveTo>
                    <a:pt x="19508" y="4522"/>
                  </a:moveTo>
                  <a:cubicBezTo>
                    <a:pt x="19508" y="4522"/>
                    <a:pt x="19913" y="4225"/>
                    <a:pt x="19913" y="4106"/>
                  </a:cubicBezTo>
                  <a:cubicBezTo>
                    <a:pt x="19913" y="4046"/>
                    <a:pt x="19710" y="3987"/>
                    <a:pt x="19643" y="3987"/>
                  </a:cubicBezTo>
                  <a:cubicBezTo>
                    <a:pt x="19508" y="3927"/>
                    <a:pt x="19238" y="3749"/>
                    <a:pt x="19103" y="3689"/>
                  </a:cubicBezTo>
                  <a:cubicBezTo>
                    <a:pt x="19035" y="3630"/>
                    <a:pt x="18698" y="3570"/>
                    <a:pt x="18630" y="3570"/>
                  </a:cubicBezTo>
                  <a:cubicBezTo>
                    <a:pt x="18495" y="3511"/>
                    <a:pt x="18293" y="3392"/>
                    <a:pt x="18158" y="3332"/>
                  </a:cubicBezTo>
                  <a:cubicBezTo>
                    <a:pt x="18090" y="3273"/>
                    <a:pt x="17888" y="3154"/>
                    <a:pt x="17820" y="3154"/>
                  </a:cubicBezTo>
                  <a:cubicBezTo>
                    <a:pt x="17753" y="3094"/>
                    <a:pt x="17483" y="3094"/>
                    <a:pt x="17483" y="3094"/>
                  </a:cubicBezTo>
                  <a:cubicBezTo>
                    <a:pt x="17348" y="3154"/>
                    <a:pt x="17213" y="3273"/>
                    <a:pt x="17145" y="3332"/>
                  </a:cubicBezTo>
                  <a:cubicBezTo>
                    <a:pt x="17077" y="3451"/>
                    <a:pt x="16875" y="3630"/>
                    <a:pt x="16808" y="3689"/>
                  </a:cubicBezTo>
                  <a:cubicBezTo>
                    <a:pt x="16673" y="3808"/>
                    <a:pt x="16403" y="3868"/>
                    <a:pt x="16268" y="3927"/>
                  </a:cubicBezTo>
                  <a:cubicBezTo>
                    <a:pt x="16133" y="3927"/>
                    <a:pt x="15863" y="4046"/>
                    <a:pt x="15728" y="4046"/>
                  </a:cubicBezTo>
                  <a:cubicBezTo>
                    <a:pt x="15593" y="4106"/>
                    <a:pt x="15323" y="4046"/>
                    <a:pt x="15255" y="4165"/>
                  </a:cubicBezTo>
                  <a:cubicBezTo>
                    <a:pt x="15120" y="4225"/>
                    <a:pt x="15188" y="4522"/>
                    <a:pt x="15053" y="4582"/>
                  </a:cubicBezTo>
                  <a:cubicBezTo>
                    <a:pt x="15053" y="4641"/>
                    <a:pt x="14918" y="4582"/>
                    <a:pt x="14850" y="4582"/>
                  </a:cubicBezTo>
                  <a:cubicBezTo>
                    <a:pt x="14715" y="4641"/>
                    <a:pt x="14513" y="4701"/>
                    <a:pt x="14445" y="4760"/>
                  </a:cubicBezTo>
                  <a:cubicBezTo>
                    <a:pt x="14310" y="4760"/>
                    <a:pt x="14040" y="4820"/>
                    <a:pt x="13838" y="4820"/>
                  </a:cubicBezTo>
                  <a:cubicBezTo>
                    <a:pt x="13838" y="4820"/>
                    <a:pt x="13770" y="4820"/>
                    <a:pt x="13703" y="4820"/>
                  </a:cubicBezTo>
                  <a:cubicBezTo>
                    <a:pt x="13568" y="4820"/>
                    <a:pt x="13365" y="4820"/>
                    <a:pt x="13230" y="4820"/>
                  </a:cubicBezTo>
                  <a:cubicBezTo>
                    <a:pt x="13095" y="4820"/>
                    <a:pt x="12825" y="4879"/>
                    <a:pt x="12690" y="4879"/>
                  </a:cubicBezTo>
                  <a:cubicBezTo>
                    <a:pt x="12623" y="4939"/>
                    <a:pt x="12420" y="5117"/>
                    <a:pt x="12353" y="5117"/>
                  </a:cubicBezTo>
                  <a:cubicBezTo>
                    <a:pt x="12150" y="5177"/>
                    <a:pt x="11880" y="5236"/>
                    <a:pt x="11745" y="5296"/>
                  </a:cubicBezTo>
                  <a:cubicBezTo>
                    <a:pt x="11610" y="5296"/>
                    <a:pt x="11340" y="5296"/>
                    <a:pt x="11137" y="5296"/>
                  </a:cubicBezTo>
                  <a:cubicBezTo>
                    <a:pt x="11003" y="5355"/>
                    <a:pt x="10800" y="5355"/>
                    <a:pt x="10665" y="5415"/>
                  </a:cubicBezTo>
                  <a:cubicBezTo>
                    <a:pt x="10598" y="5415"/>
                    <a:pt x="10463" y="5593"/>
                    <a:pt x="10395" y="5653"/>
                  </a:cubicBezTo>
                  <a:cubicBezTo>
                    <a:pt x="10327" y="5712"/>
                    <a:pt x="10125" y="5772"/>
                    <a:pt x="10058" y="5831"/>
                  </a:cubicBezTo>
                  <a:cubicBezTo>
                    <a:pt x="10058" y="5891"/>
                    <a:pt x="10058" y="5950"/>
                    <a:pt x="10058" y="6010"/>
                  </a:cubicBezTo>
                  <a:cubicBezTo>
                    <a:pt x="10058" y="6129"/>
                    <a:pt x="9990" y="6248"/>
                    <a:pt x="9990" y="6307"/>
                  </a:cubicBezTo>
                  <a:cubicBezTo>
                    <a:pt x="9923" y="6426"/>
                    <a:pt x="9720" y="6486"/>
                    <a:pt x="9720" y="6545"/>
                  </a:cubicBezTo>
                  <a:cubicBezTo>
                    <a:pt x="9652" y="6605"/>
                    <a:pt x="9450" y="6664"/>
                    <a:pt x="9383" y="6724"/>
                  </a:cubicBezTo>
                  <a:cubicBezTo>
                    <a:pt x="9383" y="6724"/>
                    <a:pt x="9383" y="6843"/>
                    <a:pt x="9383" y="6843"/>
                  </a:cubicBezTo>
                  <a:cubicBezTo>
                    <a:pt x="9450" y="6902"/>
                    <a:pt x="9652" y="7021"/>
                    <a:pt x="9652" y="7081"/>
                  </a:cubicBezTo>
                  <a:cubicBezTo>
                    <a:pt x="9720" y="7140"/>
                    <a:pt x="9652" y="7260"/>
                    <a:pt x="9652" y="7319"/>
                  </a:cubicBezTo>
                  <a:cubicBezTo>
                    <a:pt x="9652" y="7379"/>
                    <a:pt x="9720" y="7379"/>
                    <a:pt x="9720" y="7379"/>
                  </a:cubicBezTo>
                  <a:cubicBezTo>
                    <a:pt x="9788" y="7379"/>
                    <a:pt x="9923" y="7260"/>
                    <a:pt x="9990" y="7260"/>
                  </a:cubicBezTo>
                  <a:cubicBezTo>
                    <a:pt x="10125" y="7260"/>
                    <a:pt x="10327" y="7379"/>
                    <a:pt x="10327" y="7498"/>
                  </a:cubicBezTo>
                  <a:cubicBezTo>
                    <a:pt x="10327" y="7557"/>
                    <a:pt x="10193" y="7617"/>
                    <a:pt x="10125" y="7617"/>
                  </a:cubicBezTo>
                  <a:cubicBezTo>
                    <a:pt x="10058" y="7676"/>
                    <a:pt x="9855" y="7795"/>
                    <a:pt x="9788" y="7855"/>
                  </a:cubicBezTo>
                  <a:cubicBezTo>
                    <a:pt x="9788" y="7914"/>
                    <a:pt x="9720" y="8033"/>
                    <a:pt x="9720" y="8093"/>
                  </a:cubicBezTo>
                  <a:cubicBezTo>
                    <a:pt x="9788" y="8271"/>
                    <a:pt x="9788" y="8509"/>
                    <a:pt x="9855" y="8628"/>
                  </a:cubicBezTo>
                  <a:cubicBezTo>
                    <a:pt x="9923" y="8688"/>
                    <a:pt x="10058" y="8688"/>
                    <a:pt x="10125" y="8688"/>
                  </a:cubicBezTo>
                  <a:cubicBezTo>
                    <a:pt x="10125" y="8866"/>
                    <a:pt x="9720" y="9104"/>
                    <a:pt x="9788" y="9283"/>
                  </a:cubicBezTo>
                  <a:cubicBezTo>
                    <a:pt x="9788" y="9402"/>
                    <a:pt x="10058" y="9402"/>
                    <a:pt x="10125" y="9461"/>
                  </a:cubicBezTo>
                  <a:cubicBezTo>
                    <a:pt x="10193" y="9521"/>
                    <a:pt x="10395" y="9580"/>
                    <a:pt x="10463" y="9640"/>
                  </a:cubicBezTo>
                  <a:cubicBezTo>
                    <a:pt x="10530" y="9640"/>
                    <a:pt x="10733" y="9640"/>
                    <a:pt x="10868" y="9640"/>
                  </a:cubicBezTo>
                  <a:cubicBezTo>
                    <a:pt x="10935" y="9640"/>
                    <a:pt x="11070" y="9640"/>
                    <a:pt x="11137" y="9640"/>
                  </a:cubicBezTo>
                  <a:cubicBezTo>
                    <a:pt x="11205" y="9580"/>
                    <a:pt x="11340" y="9461"/>
                    <a:pt x="11408" y="9461"/>
                  </a:cubicBezTo>
                  <a:cubicBezTo>
                    <a:pt x="11475" y="9461"/>
                    <a:pt x="11610" y="9640"/>
                    <a:pt x="11678" y="9640"/>
                  </a:cubicBezTo>
                  <a:cubicBezTo>
                    <a:pt x="11813" y="9759"/>
                    <a:pt x="12083" y="9878"/>
                    <a:pt x="12218" y="9997"/>
                  </a:cubicBezTo>
                  <a:cubicBezTo>
                    <a:pt x="12353" y="10056"/>
                    <a:pt x="12555" y="10175"/>
                    <a:pt x="12690" y="10175"/>
                  </a:cubicBezTo>
                  <a:cubicBezTo>
                    <a:pt x="12758" y="10175"/>
                    <a:pt x="12960" y="9997"/>
                    <a:pt x="12960" y="9997"/>
                  </a:cubicBezTo>
                  <a:cubicBezTo>
                    <a:pt x="12960" y="9997"/>
                    <a:pt x="13500" y="10235"/>
                    <a:pt x="13635" y="10354"/>
                  </a:cubicBezTo>
                  <a:cubicBezTo>
                    <a:pt x="13770" y="10354"/>
                    <a:pt x="13905" y="10413"/>
                    <a:pt x="13973" y="10473"/>
                  </a:cubicBezTo>
                  <a:cubicBezTo>
                    <a:pt x="14040" y="10473"/>
                    <a:pt x="14243" y="10473"/>
                    <a:pt x="14378" y="10473"/>
                  </a:cubicBezTo>
                  <a:cubicBezTo>
                    <a:pt x="14378" y="10473"/>
                    <a:pt x="14445" y="10413"/>
                    <a:pt x="14513" y="10354"/>
                  </a:cubicBezTo>
                  <a:cubicBezTo>
                    <a:pt x="14648" y="10294"/>
                    <a:pt x="14918" y="10175"/>
                    <a:pt x="14985" y="10116"/>
                  </a:cubicBezTo>
                  <a:cubicBezTo>
                    <a:pt x="15053" y="10056"/>
                    <a:pt x="15255" y="9997"/>
                    <a:pt x="15323" y="9937"/>
                  </a:cubicBezTo>
                  <a:cubicBezTo>
                    <a:pt x="15458" y="9759"/>
                    <a:pt x="15863" y="9461"/>
                    <a:pt x="15998" y="9342"/>
                  </a:cubicBezTo>
                  <a:cubicBezTo>
                    <a:pt x="16133" y="9223"/>
                    <a:pt x="16268" y="8985"/>
                    <a:pt x="16403" y="8866"/>
                  </a:cubicBezTo>
                  <a:cubicBezTo>
                    <a:pt x="16470" y="8747"/>
                    <a:pt x="16605" y="8450"/>
                    <a:pt x="16605" y="8331"/>
                  </a:cubicBezTo>
                  <a:cubicBezTo>
                    <a:pt x="16673" y="8152"/>
                    <a:pt x="16740" y="7795"/>
                    <a:pt x="16740" y="7617"/>
                  </a:cubicBezTo>
                  <a:cubicBezTo>
                    <a:pt x="16740" y="7498"/>
                    <a:pt x="16808" y="7260"/>
                    <a:pt x="16740" y="7140"/>
                  </a:cubicBezTo>
                  <a:cubicBezTo>
                    <a:pt x="16740" y="7021"/>
                    <a:pt x="16673" y="6724"/>
                    <a:pt x="16673" y="6724"/>
                  </a:cubicBezTo>
                  <a:cubicBezTo>
                    <a:pt x="16673" y="6724"/>
                    <a:pt x="16673" y="6545"/>
                    <a:pt x="16673" y="6486"/>
                  </a:cubicBezTo>
                  <a:cubicBezTo>
                    <a:pt x="16605" y="6426"/>
                    <a:pt x="16538" y="6307"/>
                    <a:pt x="16470" y="6248"/>
                  </a:cubicBezTo>
                  <a:cubicBezTo>
                    <a:pt x="16470" y="6188"/>
                    <a:pt x="16470" y="6129"/>
                    <a:pt x="16470" y="6069"/>
                  </a:cubicBezTo>
                  <a:cubicBezTo>
                    <a:pt x="16538" y="5950"/>
                    <a:pt x="16673" y="5772"/>
                    <a:pt x="16673" y="5653"/>
                  </a:cubicBezTo>
                  <a:cubicBezTo>
                    <a:pt x="16673" y="5593"/>
                    <a:pt x="16808" y="5355"/>
                    <a:pt x="16808" y="5355"/>
                  </a:cubicBezTo>
                  <a:cubicBezTo>
                    <a:pt x="16808" y="5355"/>
                    <a:pt x="16875" y="5296"/>
                    <a:pt x="16943" y="5296"/>
                  </a:cubicBezTo>
                  <a:cubicBezTo>
                    <a:pt x="17010" y="5236"/>
                    <a:pt x="17145" y="5296"/>
                    <a:pt x="17213" y="5296"/>
                  </a:cubicBezTo>
                  <a:cubicBezTo>
                    <a:pt x="17280" y="5296"/>
                    <a:pt x="17415" y="5296"/>
                    <a:pt x="17483" y="5296"/>
                  </a:cubicBezTo>
                  <a:cubicBezTo>
                    <a:pt x="17550" y="5355"/>
                    <a:pt x="17820" y="5355"/>
                    <a:pt x="17820" y="5355"/>
                  </a:cubicBezTo>
                  <a:cubicBezTo>
                    <a:pt x="17820" y="5355"/>
                    <a:pt x="17888" y="5296"/>
                    <a:pt x="17955" y="5236"/>
                  </a:cubicBezTo>
                  <a:cubicBezTo>
                    <a:pt x="18023" y="5236"/>
                    <a:pt x="18090" y="5117"/>
                    <a:pt x="18158" y="5058"/>
                  </a:cubicBezTo>
                  <a:cubicBezTo>
                    <a:pt x="18293" y="5058"/>
                    <a:pt x="18495" y="5058"/>
                    <a:pt x="18630" y="4998"/>
                  </a:cubicBezTo>
                  <a:cubicBezTo>
                    <a:pt x="18698" y="4939"/>
                    <a:pt x="18900" y="4760"/>
                    <a:pt x="18900" y="4760"/>
                  </a:cubicBezTo>
                  <a:cubicBezTo>
                    <a:pt x="18900" y="4760"/>
                    <a:pt x="19170" y="4701"/>
                    <a:pt x="19238" y="4701"/>
                  </a:cubicBezTo>
                  <a:cubicBezTo>
                    <a:pt x="19305" y="4641"/>
                    <a:pt x="19508" y="4522"/>
                    <a:pt x="19508" y="4522"/>
                  </a:cubicBezTo>
                  <a:close/>
                  <a:moveTo>
                    <a:pt x="16605" y="1964"/>
                  </a:moveTo>
                  <a:cubicBezTo>
                    <a:pt x="16605" y="1904"/>
                    <a:pt x="16673" y="1845"/>
                    <a:pt x="16605" y="1785"/>
                  </a:cubicBezTo>
                  <a:cubicBezTo>
                    <a:pt x="16605" y="1726"/>
                    <a:pt x="16403" y="1607"/>
                    <a:pt x="16268" y="1607"/>
                  </a:cubicBezTo>
                  <a:cubicBezTo>
                    <a:pt x="16268" y="1547"/>
                    <a:pt x="16133" y="1488"/>
                    <a:pt x="16065" y="1488"/>
                  </a:cubicBezTo>
                  <a:cubicBezTo>
                    <a:pt x="15998" y="1488"/>
                    <a:pt x="15863" y="1607"/>
                    <a:pt x="15795" y="1666"/>
                  </a:cubicBezTo>
                  <a:cubicBezTo>
                    <a:pt x="15728" y="1726"/>
                    <a:pt x="15660" y="1845"/>
                    <a:pt x="15593" y="1964"/>
                  </a:cubicBezTo>
                  <a:cubicBezTo>
                    <a:pt x="15593" y="2023"/>
                    <a:pt x="15593" y="2142"/>
                    <a:pt x="15593" y="2261"/>
                  </a:cubicBezTo>
                  <a:cubicBezTo>
                    <a:pt x="15660" y="2321"/>
                    <a:pt x="15795" y="2380"/>
                    <a:pt x="15863" y="2440"/>
                  </a:cubicBezTo>
                  <a:cubicBezTo>
                    <a:pt x="15863" y="2440"/>
                    <a:pt x="16065" y="2499"/>
                    <a:pt x="16133" y="2499"/>
                  </a:cubicBezTo>
                  <a:cubicBezTo>
                    <a:pt x="16200" y="2440"/>
                    <a:pt x="16335" y="2321"/>
                    <a:pt x="16403" y="2261"/>
                  </a:cubicBezTo>
                  <a:cubicBezTo>
                    <a:pt x="16470" y="2202"/>
                    <a:pt x="16538" y="2023"/>
                    <a:pt x="16605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6" name="Google Shape;5006;g21c91014dda_0_4965"/>
            <p:cNvSpPr/>
            <p:nvPr/>
          </p:nvSpPr>
          <p:spPr>
            <a:xfrm>
              <a:off x="5821412" y="2096946"/>
              <a:ext cx="1422306" cy="1186978"/>
            </a:xfrm>
            <a:custGeom>
              <a:avLst/>
              <a:gdLst/>
              <a:ahLst/>
              <a:cxnLst/>
              <a:rect l="l" t="t" r="r" b="b"/>
              <a:pathLst>
                <a:path w="21600" h="21512" extrusionOk="0">
                  <a:moveTo>
                    <a:pt x="19379" y="19307"/>
                  </a:moveTo>
                  <a:cubicBezTo>
                    <a:pt x="19379" y="19307"/>
                    <a:pt x="18269" y="20152"/>
                    <a:pt x="17865" y="20393"/>
                  </a:cubicBezTo>
                  <a:cubicBezTo>
                    <a:pt x="17664" y="20514"/>
                    <a:pt x="17159" y="20514"/>
                    <a:pt x="16957" y="20635"/>
                  </a:cubicBezTo>
                  <a:cubicBezTo>
                    <a:pt x="16856" y="20755"/>
                    <a:pt x="16755" y="20876"/>
                    <a:pt x="16654" y="20876"/>
                  </a:cubicBezTo>
                  <a:cubicBezTo>
                    <a:pt x="16654" y="20997"/>
                    <a:pt x="16553" y="21238"/>
                    <a:pt x="16553" y="21238"/>
                  </a:cubicBezTo>
                  <a:cubicBezTo>
                    <a:pt x="16452" y="21359"/>
                    <a:pt x="16351" y="21600"/>
                    <a:pt x="16250" y="21479"/>
                  </a:cubicBezTo>
                  <a:cubicBezTo>
                    <a:pt x="15948" y="21359"/>
                    <a:pt x="16452" y="20031"/>
                    <a:pt x="16150" y="19911"/>
                  </a:cubicBezTo>
                  <a:cubicBezTo>
                    <a:pt x="16049" y="19790"/>
                    <a:pt x="15847" y="20273"/>
                    <a:pt x="15645" y="20273"/>
                  </a:cubicBezTo>
                  <a:cubicBezTo>
                    <a:pt x="15544" y="20273"/>
                    <a:pt x="15544" y="19911"/>
                    <a:pt x="15544" y="19790"/>
                  </a:cubicBezTo>
                  <a:cubicBezTo>
                    <a:pt x="15544" y="19669"/>
                    <a:pt x="15645" y="19307"/>
                    <a:pt x="15645" y="19187"/>
                  </a:cubicBezTo>
                  <a:cubicBezTo>
                    <a:pt x="15645" y="19066"/>
                    <a:pt x="15746" y="18704"/>
                    <a:pt x="15746" y="18583"/>
                  </a:cubicBezTo>
                  <a:cubicBezTo>
                    <a:pt x="15746" y="18463"/>
                    <a:pt x="15544" y="18221"/>
                    <a:pt x="15544" y="18221"/>
                  </a:cubicBezTo>
                  <a:cubicBezTo>
                    <a:pt x="15443" y="18101"/>
                    <a:pt x="15140" y="17980"/>
                    <a:pt x="15039" y="17980"/>
                  </a:cubicBezTo>
                  <a:cubicBezTo>
                    <a:pt x="14837" y="17980"/>
                    <a:pt x="14736" y="17980"/>
                    <a:pt x="14636" y="18101"/>
                  </a:cubicBezTo>
                  <a:cubicBezTo>
                    <a:pt x="14535" y="18101"/>
                    <a:pt x="14434" y="18221"/>
                    <a:pt x="14434" y="18221"/>
                  </a:cubicBezTo>
                  <a:cubicBezTo>
                    <a:pt x="14333" y="18342"/>
                    <a:pt x="14131" y="18463"/>
                    <a:pt x="14131" y="18463"/>
                  </a:cubicBezTo>
                  <a:cubicBezTo>
                    <a:pt x="14030" y="18583"/>
                    <a:pt x="13929" y="18583"/>
                    <a:pt x="13828" y="18583"/>
                  </a:cubicBezTo>
                  <a:cubicBezTo>
                    <a:pt x="13727" y="18463"/>
                    <a:pt x="13626" y="18221"/>
                    <a:pt x="13525" y="18221"/>
                  </a:cubicBezTo>
                  <a:cubicBezTo>
                    <a:pt x="13525" y="18101"/>
                    <a:pt x="13424" y="18101"/>
                    <a:pt x="13323" y="18101"/>
                  </a:cubicBezTo>
                  <a:cubicBezTo>
                    <a:pt x="13222" y="18101"/>
                    <a:pt x="12920" y="18221"/>
                    <a:pt x="12718" y="18342"/>
                  </a:cubicBezTo>
                  <a:cubicBezTo>
                    <a:pt x="12617" y="18342"/>
                    <a:pt x="12415" y="18463"/>
                    <a:pt x="12314" y="18583"/>
                  </a:cubicBezTo>
                  <a:cubicBezTo>
                    <a:pt x="12213" y="18704"/>
                    <a:pt x="11910" y="19066"/>
                    <a:pt x="11809" y="19187"/>
                  </a:cubicBezTo>
                  <a:cubicBezTo>
                    <a:pt x="11708" y="19187"/>
                    <a:pt x="11607" y="19307"/>
                    <a:pt x="11507" y="19307"/>
                  </a:cubicBezTo>
                  <a:cubicBezTo>
                    <a:pt x="11406" y="19428"/>
                    <a:pt x="11103" y="19669"/>
                    <a:pt x="11103" y="19549"/>
                  </a:cubicBezTo>
                  <a:cubicBezTo>
                    <a:pt x="11002" y="19549"/>
                    <a:pt x="10800" y="19187"/>
                    <a:pt x="10800" y="19066"/>
                  </a:cubicBezTo>
                  <a:cubicBezTo>
                    <a:pt x="10800" y="18945"/>
                    <a:pt x="10901" y="18704"/>
                    <a:pt x="10901" y="18583"/>
                  </a:cubicBezTo>
                  <a:cubicBezTo>
                    <a:pt x="10901" y="18342"/>
                    <a:pt x="11002" y="17497"/>
                    <a:pt x="10699" y="17256"/>
                  </a:cubicBezTo>
                  <a:cubicBezTo>
                    <a:pt x="10497" y="17015"/>
                    <a:pt x="9993" y="17497"/>
                    <a:pt x="9791" y="17497"/>
                  </a:cubicBezTo>
                  <a:cubicBezTo>
                    <a:pt x="9690" y="17618"/>
                    <a:pt x="9387" y="17618"/>
                    <a:pt x="9387" y="17618"/>
                  </a:cubicBezTo>
                  <a:cubicBezTo>
                    <a:pt x="9286" y="17618"/>
                    <a:pt x="9185" y="17618"/>
                    <a:pt x="9084" y="17618"/>
                  </a:cubicBezTo>
                  <a:cubicBezTo>
                    <a:pt x="8882" y="17497"/>
                    <a:pt x="8680" y="17377"/>
                    <a:pt x="8579" y="17377"/>
                  </a:cubicBezTo>
                  <a:cubicBezTo>
                    <a:pt x="8378" y="17256"/>
                    <a:pt x="7873" y="17618"/>
                    <a:pt x="7772" y="17377"/>
                  </a:cubicBezTo>
                  <a:cubicBezTo>
                    <a:pt x="7570" y="17256"/>
                    <a:pt x="7671" y="16532"/>
                    <a:pt x="7671" y="16291"/>
                  </a:cubicBezTo>
                  <a:cubicBezTo>
                    <a:pt x="7671" y="16049"/>
                    <a:pt x="7671" y="15446"/>
                    <a:pt x="7570" y="15204"/>
                  </a:cubicBezTo>
                  <a:cubicBezTo>
                    <a:pt x="7570" y="15084"/>
                    <a:pt x="7469" y="14601"/>
                    <a:pt x="7267" y="14601"/>
                  </a:cubicBezTo>
                  <a:cubicBezTo>
                    <a:pt x="7166" y="14601"/>
                    <a:pt x="6864" y="14722"/>
                    <a:pt x="6864" y="14722"/>
                  </a:cubicBezTo>
                  <a:cubicBezTo>
                    <a:pt x="6864" y="14722"/>
                    <a:pt x="5955" y="15204"/>
                    <a:pt x="5753" y="15325"/>
                  </a:cubicBezTo>
                  <a:cubicBezTo>
                    <a:pt x="5350" y="15325"/>
                    <a:pt x="4744" y="15566"/>
                    <a:pt x="4441" y="15446"/>
                  </a:cubicBezTo>
                  <a:cubicBezTo>
                    <a:pt x="4037" y="15446"/>
                    <a:pt x="3230" y="15325"/>
                    <a:pt x="2927" y="14963"/>
                  </a:cubicBezTo>
                  <a:cubicBezTo>
                    <a:pt x="2826" y="14842"/>
                    <a:pt x="2826" y="14480"/>
                    <a:pt x="2826" y="14480"/>
                  </a:cubicBezTo>
                  <a:cubicBezTo>
                    <a:pt x="2826" y="14480"/>
                    <a:pt x="3129" y="14360"/>
                    <a:pt x="3129" y="14239"/>
                  </a:cubicBezTo>
                  <a:cubicBezTo>
                    <a:pt x="3331" y="14239"/>
                    <a:pt x="3533" y="14360"/>
                    <a:pt x="3735" y="14360"/>
                  </a:cubicBezTo>
                  <a:cubicBezTo>
                    <a:pt x="3735" y="14360"/>
                    <a:pt x="3836" y="14360"/>
                    <a:pt x="3936" y="14360"/>
                  </a:cubicBezTo>
                  <a:cubicBezTo>
                    <a:pt x="3936" y="14239"/>
                    <a:pt x="4037" y="14118"/>
                    <a:pt x="4037" y="14118"/>
                  </a:cubicBezTo>
                  <a:cubicBezTo>
                    <a:pt x="4138" y="13756"/>
                    <a:pt x="4239" y="13032"/>
                    <a:pt x="4037" y="12791"/>
                  </a:cubicBezTo>
                  <a:cubicBezTo>
                    <a:pt x="4037" y="12670"/>
                    <a:pt x="3836" y="12670"/>
                    <a:pt x="3836" y="12670"/>
                  </a:cubicBezTo>
                  <a:cubicBezTo>
                    <a:pt x="3735" y="12550"/>
                    <a:pt x="3634" y="12429"/>
                    <a:pt x="3533" y="12429"/>
                  </a:cubicBezTo>
                  <a:cubicBezTo>
                    <a:pt x="3432" y="12308"/>
                    <a:pt x="3331" y="12188"/>
                    <a:pt x="3331" y="12067"/>
                  </a:cubicBezTo>
                  <a:cubicBezTo>
                    <a:pt x="3129" y="11946"/>
                    <a:pt x="2927" y="11705"/>
                    <a:pt x="2725" y="11584"/>
                  </a:cubicBezTo>
                  <a:cubicBezTo>
                    <a:pt x="2725" y="11464"/>
                    <a:pt x="2624" y="11222"/>
                    <a:pt x="2523" y="11102"/>
                  </a:cubicBezTo>
                  <a:cubicBezTo>
                    <a:pt x="2422" y="11102"/>
                    <a:pt x="2321" y="11102"/>
                    <a:pt x="2221" y="11102"/>
                  </a:cubicBezTo>
                  <a:cubicBezTo>
                    <a:pt x="2120" y="11102"/>
                    <a:pt x="2120" y="11102"/>
                    <a:pt x="2019" y="11102"/>
                  </a:cubicBezTo>
                  <a:cubicBezTo>
                    <a:pt x="1918" y="11102"/>
                    <a:pt x="1716" y="11222"/>
                    <a:pt x="1615" y="11102"/>
                  </a:cubicBezTo>
                  <a:cubicBezTo>
                    <a:pt x="1514" y="11102"/>
                    <a:pt x="1211" y="11102"/>
                    <a:pt x="1110" y="10981"/>
                  </a:cubicBezTo>
                  <a:cubicBezTo>
                    <a:pt x="908" y="10981"/>
                    <a:pt x="606" y="10860"/>
                    <a:pt x="404" y="10860"/>
                  </a:cubicBezTo>
                  <a:cubicBezTo>
                    <a:pt x="303" y="10860"/>
                    <a:pt x="202" y="10619"/>
                    <a:pt x="101" y="10619"/>
                  </a:cubicBezTo>
                  <a:cubicBezTo>
                    <a:pt x="0" y="10498"/>
                    <a:pt x="0" y="10498"/>
                    <a:pt x="0" y="10378"/>
                  </a:cubicBezTo>
                  <a:cubicBezTo>
                    <a:pt x="0" y="10257"/>
                    <a:pt x="202" y="10136"/>
                    <a:pt x="202" y="10136"/>
                  </a:cubicBezTo>
                  <a:cubicBezTo>
                    <a:pt x="303" y="10136"/>
                    <a:pt x="404" y="9895"/>
                    <a:pt x="404" y="9774"/>
                  </a:cubicBezTo>
                  <a:cubicBezTo>
                    <a:pt x="505" y="9654"/>
                    <a:pt x="606" y="9412"/>
                    <a:pt x="606" y="9292"/>
                  </a:cubicBezTo>
                  <a:cubicBezTo>
                    <a:pt x="606" y="9292"/>
                    <a:pt x="606" y="9292"/>
                    <a:pt x="606" y="9171"/>
                  </a:cubicBezTo>
                  <a:cubicBezTo>
                    <a:pt x="707" y="8930"/>
                    <a:pt x="1110" y="8688"/>
                    <a:pt x="1211" y="8568"/>
                  </a:cubicBezTo>
                  <a:cubicBezTo>
                    <a:pt x="1413" y="8326"/>
                    <a:pt x="1615" y="7844"/>
                    <a:pt x="1817" y="7602"/>
                  </a:cubicBezTo>
                  <a:cubicBezTo>
                    <a:pt x="1918" y="7482"/>
                    <a:pt x="2120" y="7361"/>
                    <a:pt x="2120" y="7361"/>
                  </a:cubicBezTo>
                  <a:cubicBezTo>
                    <a:pt x="2221" y="7240"/>
                    <a:pt x="2422" y="7120"/>
                    <a:pt x="2422" y="7120"/>
                  </a:cubicBezTo>
                  <a:cubicBezTo>
                    <a:pt x="2422" y="7120"/>
                    <a:pt x="2725" y="6878"/>
                    <a:pt x="2826" y="6878"/>
                  </a:cubicBezTo>
                  <a:cubicBezTo>
                    <a:pt x="3028" y="6758"/>
                    <a:pt x="3230" y="6637"/>
                    <a:pt x="3331" y="6516"/>
                  </a:cubicBezTo>
                  <a:cubicBezTo>
                    <a:pt x="3331" y="6516"/>
                    <a:pt x="3533" y="6396"/>
                    <a:pt x="3634" y="6396"/>
                  </a:cubicBezTo>
                  <a:cubicBezTo>
                    <a:pt x="3836" y="6637"/>
                    <a:pt x="3735" y="7120"/>
                    <a:pt x="3836" y="7361"/>
                  </a:cubicBezTo>
                  <a:cubicBezTo>
                    <a:pt x="3936" y="7482"/>
                    <a:pt x="3936" y="7844"/>
                    <a:pt x="3936" y="7844"/>
                  </a:cubicBezTo>
                  <a:cubicBezTo>
                    <a:pt x="4037" y="7844"/>
                    <a:pt x="4138" y="7964"/>
                    <a:pt x="4239" y="7964"/>
                  </a:cubicBezTo>
                  <a:cubicBezTo>
                    <a:pt x="4441" y="8085"/>
                    <a:pt x="4744" y="8326"/>
                    <a:pt x="4946" y="8326"/>
                  </a:cubicBezTo>
                  <a:cubicBezTo>
                    <a:pt x="5047" y="8326"/>
                    <a:pt x="5148" y="8085"/>
                    <a:pt x="5350" y="8085"/>
                  </a:cubicBezTo>
                  <a:cubicBezTo>
                    <a:pt x="5450" y="8085"/>
                    <a:pt x="5652" y="7964"/>
                    <a:pt x="5753" y="7964"/>
                  </a:cubicBezTo>
                  <a:cubicBezTo>
                    <a:pt x="5955" y="7964"/>
                    <a:pt x="6258" y="7844"/>
                    <a:pt x="6359" y="7964"/>
                  </a:cubicBezTo>
                  <a:cubicBezTo>
                    <a:pt x="6460" y="8085"/>
                    <a:pt x="6359" y="8568"/>
                    <a:pt x="6460" y="8688"/>
                  </a:cubicBezTo>
                  <a:cubicBezTo>
                    <a:pt x="6561" y="8688"/>
                    <a:pt x="6864" y="8688"/>
                    <a:pt x="6964" y="8688"/>
                  </a:cubicBezTo>
                  <a:cubicBezTo>
                    <a:pt x="7065" y="8688"/>
                    <a:pt x="7267" y="8568"/>
                    <a:pt x="7368" y="8447"/>
                  </a:cubicBezTo>
                  <a:cubicBezTo>
                    <a:pt x="7469" y="8326"/>
                    <a:pt x="7570" y="8206"/>
                    <a:pt x="7671" y="8085"/>
                  </a:cubicBezTo>
                  <a:cubicBezTo>
                    <a:pt x="7772" y="8085"/>
                    <a:pt x="7974" y="7964"/>
                    <a:pt x="8075" y="7964"/>
                  </a:cubicBezTo>
                  <a:cubicBezTo>
                    <a:pt x="8176" y="7964"/>
                    <a:pt x="8277" y="7844"/>
                    <a:pt x="8277" y="7844"/>
                  </a:cubicBezTo>
                  <a:cubicBezTo>
                    <a:pt x="8479" y="7844"/>
                    <a:pt x="8781" y="7964"/>
                    <a:pt x="8882" y="7964"/>
                  </a:cubicBezTo>
                  <a:cubicBezTo>
                    <a:pt x="8983" y="7964"/>
                    <a:pt x="9286" y="8085"/>
                    <a:pt x="9387" y="8085"/>
                  </a:cubicBezTo>
                  <a:cubicBezTo>
                    <a:pt x="9387" y="8085"/>
                    <a:pt x="9488" y="7964"/>
                    <a:pt x="9589" y="7964"/>
                  </a:cubicBezTo>
                  <a:cubicBezTo>
                    <a:pt x="9589" y="7844"/>
                    <a:pt x="9589" y="7723"/>
                    <a:pt x="9589" y="7723"/>
                  </a:cubicBezTo>
                  <a:cubicBezTo>
                    <a:pt x="9589" y="7602"/>
                    <a:pt x="9589" y="7240"/>
                    <a:pt x="9589" y="7120"/>
                  </a:cubicBezTo>
                  <a:cubicBezTo>
                    <a:pt x="9690" y="7120"/>
                    <a:pt x="9791" y="6878"/>
                    <a:pt x="9791" y="6878"/>
                  </a:cubicBezTo>
                  <a:cubicBezTo>
                    <a:pt x="9892" y="6758"/>
                    <a:pt x="10093" y="6637"/>
                    <a:pt x="10093" y="6516"/>
                  </a:cubicBezTo>
                  <a:cubicBezTo>
                    <a:pt x="10194" y="6396"/>
                    <a:pt x="10295" y="6275"/>
                    <a:pt x="10396" y="6154"/>
                  </a:cubicBezTo>
                  <a:cubicBezTo>
                    <a:pt x="10396" y="5913"/>
                    <a:pt x="10396" y="5551"/>
                    <a:pt x="10497" y="5309"/>
                  </a:cubicBezTo>
                  <a:cubicBezTo>
                    <a:pt x="10497" y="5068"/>
                    <a:pt x="10800" y="4585"/>
                    <a:pt x="10800" y="4344"/>
                  </a:cubicBezTo>
                  <a:cubicBezTo>
                    <a:pt x="10800" y="4344"/>
                    <a:pt x="10800" y="4103"/>
                    <a:pt x="10699" y="4103"/>
                  </a:cubicBezTo>
                  <a:cubicBezTo>
                    <a:pt x="10699" y="3982"/>
                    <a:pt x="10598" y="3620"/>
                    <a:pt x="10598" y="3620"/>
                  </a:cubicBezTo>
                  <a:cubicBezTo>
                    <a:pt x="10598" y="3620"/>
                    <a:pt x="10598" y="3379"/>
                    <a:pt x="10497" y="3258"/>
                  </a:cubicBezTo>
                  <a:cubicBezTo>
                    <a:pt x="10497" y="3137"/>
                    <a:pt x="10396" y="2896"/>
                    <a:pt x="10396" y="2775"/>
                  </a:cubicBezTo>
                  <a:cubicBezTo>
                    <a:pt x="10396" y="2655"/>
                    <a:pt x="10396" y="2534"/>
                    <a:pt x="10396" y="2413"/>
                  </a:cubicBezTo>
                  <a:cubicBezTo>
                    <a:pt x="10497" y="2293"/>
                    <a:pt x="10598" y="2172"/>
                    <a:pt x="10699" y="2051"/>
                  </a:cubicBezTo>
                  <a:cubicBezTo>
                    <a:pt x="10800" y="1931"/>
                    <a:pt x="11002" y="1810"/>
                    <a:pt x="11103" y="1569"/>
                  </a:cubicBezTo>
                  <a:cubicBezTo>
                    <a:pt x="11103" y="1448"/>
                    <a:pt x="11204" y="1207"/>
                    <a:pt x="11305" y="1086"/>
                  </a:cubicBezTo>
                  <a:cubicBezTo>
                    <a:pt x="11305" y="965"/>
                    <a:pt x="11406" y="845"/>
                    <a:pt x="11406" y="724"/>
                  </a:cubicBezTo>
                  <a:cubicBezTo>
                    <a:pt x="11507" y="724"/>
                    <a:pt x="11708" y="724"/>
                    <a:pt x="11809" y="724"/>
                  </a:cubicBezTo>
                  <a:cubicBezTo>
                    <a:pt x="12213" y="603"/>
                    <a:pt x="12920" y="241"/>
                    <a:pt x="13323" y="121"/>
                  </a:cubicBezTo>
                  <a:cubicBezTo>
                    <a:pt x="13626" y="0"/>
                    <a:pt x="14434" y="0"/>
                    <a:pt x="14434" y="0"/>
                  </a:cubicBezTo>
                  <a:cubicBezTo>
                    <a:pt x="14434" y="0"/>
                    <a:pt x="15443" y="603"/>
                    <a:pt x="15746" y="724"/>
                  </a:cubicBezTo>
                  <a:cubicBezTo>
                    <a:pt x="16250" y="845"/>
                    <a:pt x="17260" y="724"/>
                    <a:pt x="17764" y="724"/>
                  </a:cubicBezTo>
                  <a:cubicBezTo>
                    <a:pt x="18168" y="724"/>
                    <a:pt x="18774" y="483"/>
                    <a:pt x="19077" y="483"/>
                  </a:cubicBezTo>
                  <a:cubicBezTo>
                    <a:pt x="19279" y="362"/>
                    <a:pt x="19783" y="0"/>
                    <a:pt x="19985" y="121"/>
                  </a:cubicBezTo>
                  <a:cubicBezTo>
                    <a:pt x="20086" y="121"/>
                    <a:pt x="20187" y="362"/>
                    <a:pt x="20288" y="362"/>
                  </a:cubicBezTo>
                  <a:cubicBezTo>
                    <a:pt x="20288" y="483"/>
                    <a:pt x="20490" y="483"/>
                    <a:pt x="20591" y="603"/>
                  </a:cubicBezTo>
                  <a:cubicBezTo>
                    <a:pt x="20692" y="965"/>
                    <a:pt x="20490" y="1810"/>
                    <a:pt x="20591" y="2172"/>
                  </a:cubicBezTo>
                  <a:cubicBezTo>
                    <a:pt x="20591" y="2293"/>
                    <a:pt x="20591" y="2534"/>
                    <a:pt x="20692" y="2655"/>
                  </a:cubicBezTo>
                  <a:cubicBezTo>
                    <a:pt x="20793" y="2655"/>
                    <a:pt x="20994" y="2534"/>
                    <a:pt x="21095" y="2534"/>
                  </a:cubicBezTo>
                  <a:cubicBezTo>
                    <a:pt x="21196" y="2534"/>
                    <a:pt x="21600" y="2655"/>
                    <a:pt x="21600" y="2655"/>
                  </a:cubicBezTo>
                  <a:cubicBezTo>
                    <a:pt x="21600" y="2655"/>
                    <a:pt x="21499" y="2896"/>
                    <a:pt x="21398" y="3017"/>
                  </a:cubicBezTo>
                  <a:cubicBezTo>
                    <a:pt x="21095" y="3741"/>
                    <a:pt x="20187" y="5189"/>
                    <a:pt x="20288" y="6034"/>
                  </a:cubicBezTo>
                  <a:cubicBezTo>
                    <a:pt x="20288" y="6154"/>
                    <a:pt x="20591" y="6396"/>
                    <a:pt x="20591" y="6396"/>
                  </a:cubicBezTo>
                  <a:cubicBezTo>
                    <a:pt x="20692" y="6516"/>
                    <a:pt x="20793" y="6878"/>
                    <a:pt x="20793" y="6999"/>
                  </a:cubicBezTo>
                  <a:cubicBezTo>
                    <a:pt x="20793" y="7120"/>
                    <a:pt x="20692" y="7240"/>
                    <a:pt x="20692" y="7361"/>
                  </a:cubicBezTo>
                  <a:cubicBezTo>
                    <a:pt x="20591" y="7361"/>
                    <a:pt x="20490" y="7482"/>
                    <a:pt x="20389" y="7482"/>
                  </a:cubicBezTo>
                  <a:cubicBezTo>
                    <a:pt x="20288" y="7602"/>
                    <a:pt x="20086" y="7723"/>
                    <a:pt x="20086" y="7844"/>
                  </a:cubicBezTo>
                  <a:cubicBezTo>
                    <a:pt x="19985" y="7844"/>
                    <a:pt x="19985" y="8085"/>
                    <a:pt x="19985" y="8085"/>
                  </a:cubicBezTo>
                  <a:cubicBezTo>
                    <a:pt x="19985" y="8206"/>
                    <a:pt x="20187" y="8326"/>
                    <a:pt x="20187" y="8447"/>
                  </a:cubicBezTo>
                  <a:cubicBezTo>
                    <a:pt x="20288" y="8447"/>
                    <a:pt x="20490" y="8447"/>
                    <a:pt x="20490" y="8447"/>
                  </a:cubicBezTo>
                  <a:cubicBezTo>
                    <a:pt x="20591" y="8447"/>
                    <a:pt x="20793" y="8447"/>
                    <a:pt x="20793" y="8568"/>
                  </a:cubicBezTo>
                  <a:cubicBezTo>
                    <a:pt x="20893" y="8809"/>
                    <a:pt x="20490" y="9412"/>
                    <a:pt x="20389" y="9774"/>
                  </a:cubicBezTo>
                  <a:cubicBezTo>
                    <a:pt x="20288" y="10016"/>
                    <a:pt x="20086" y="10498"/>
                    <a:pt x="19985" y="10740"/>
                  </a:cubicBezTo>
                  <a:cubicBezTo>
                    <a:pt x="19783" y="10981"/>
                    <a:pt x="19480" y="11464"/>
                    <a:pt x="19279" y="11464"/>
                  </a:cubicBezTo>
                  <a:cubicBezTo>
                    <a:pt x="19178" y="11584"/>
                    <a:pt x="18976" y="11464"/>
                    <a:pt x="18875" y="11464"/>
                  </a:cubicBezTo>
                  <a:cubicBezTo>
                    <a:pt x="18774" y="11464"/>
                    <a:pt x="18572" y="11343"/>
                    <a:pt x="18471" y="11343"/>
                  </a:cubicBezTo>
                  <a:cubicBezTo>
                    <a:pt x="18370" y="11343"/>
                    <a:pt x="18269" y="11343"/>
                    <a:pt x="18168" y="11464"/>
                  </a:cubicBezTo>
                  <a:cubicBezTo>
                    <a:pt x="18067" y="11584"/>
                    <a:pt x="18370" y="12188"/>
                    <a:pt x="18269" y="12308"/>
                  </a:cubicBezTo>
                  <a:cubicBezTo>
                    <a:pt x="18269" y="12429"/>
                    <a:pt x="18067" y="12429"/>
                    <a:pt x="17966" y="12550"/>
                  </a:cubicBezTo>
                  <a:cubicBezTo>
                    <a:pt x="17966" y="12670"/>
                    <a:pt x="18168" y="12912"/>
                    <a:pt x="18269" y="12912"/>
                  </a:cubicBezTo>
                  <a:cubicBezTo>
                    <a:pt x="18269" y="13032"/>
                    <a:pt x="18370" y="13032"/>
                    <a:pt x="18471" y="13153"/>
                  </a:cubicBezTo>
                  <a:cubicBezTo>
                    <a:pt x="18471" y="13274"/>
                    <a:pt x="18673" y="13636"/>
                    <a:pt x="18673" y="13756"/>
                  </a:cubicBezTo>
                  <a:cubicBezTo>
                    <a:pt x="18673" y="13756"/>
                    <a:pt x="18774" y="13877"/>
                    <a:pt x="18774" y="13877"/>
                  </a:cubicBezTo>
                  <a:cubicBezTo>
                    <a:pt x="18875" y="13877"/>
                    <a:pt x="18976" y="13877"/>
                    <a:pt x="18976" y="13877"/>
                  </a:cubicBezTo>
                  <a:cubicBezTo>
                    <a:pt x="18976" y="13877"/>
                    <a:pt x="18976" y="13998"/>
                    <a:pt x="18976" y="14118"/>
                  </a:cubicBezTo>
                  <a:cubicBezTo>
                    <a:pt x="19077" y="14239"/>
                    <a:pt x="19279" y="14480"/>
                    <a:pt x="19379" y="14601"/>
                  </a:cubicBezTo>
                  <a:cubicBezTo>
                    <a:pt x="19480" y="14722"/>
                    <a:pt x="19581" y="14722"/>
                    <a:pt x="19581" y="14842"/>
                  </a:cubicBezTo>
                  <a:cubicBezTo>
                    <a:pt x="19581" y="14963"/>
                    <a:pt x="19379" y="15084"/>
                    <a:pt x="19379" y="15204"/>
                  </a:cubicBezTo>
                  <a:cubicBezTo>
                    <a:pt x="19379" y="15325"/>
                    <a:pt x="19480" y="15325"/>
                    <a:pt x="19581" y="15446"/>
                  </a:cubicBezTo>
                  <a:cubicBezTo>
                    <a:pt x="19581" y="15687"/>
                    <a:pt x="19783" y="15928"/>
                    <a:pt x="19985" y="16049"/>
                  </a:cubicBezTo>
                  <a:cubicBezTo>
                    <a:pt x="20086" y="16291"/>
                    <a:pt x="20288" y="16532"/>
                    <a:pt x="20490" y="16653"/>
                  </a:cubicBezTo>
                  <a:cubicBezTo>
                    <a:pt x="20490" y="16773"/>
                    <a:pt x="20692" y="16773"/>
                    <a:pt x="20793" y="16894"/>
                  </a:cubicBezTo>
                  <a:cubicBezTo>
                    <a:pt x="20793" y="17015"/>
                    <a:pt x="20490" y="17015"/>
                    <a:pt x="20389" y="17135"/>
                  </a:cubicBezTo>
                  <a:cubicBezTo>
                    <a:pt x="20389" y="17256"/>
                    <a:pt x="20187" y="17497"/>
                    <a:pt x="20187" y="17618"/>
                  </a:cubicBezTo>
                  <a:cubicBezTo>
                    <a:pt x="20187" y="17618"/>
                    <a:pt x="20187" y="17739"/>
                    <a:pt x="20187" y="17859"/>
                  </a:cubicBezTo>
                  <a:cubicBezTo>
                    <a:pt x="20187" y="17859"/>
                    <a:pt x="20187" y="18101"/>
                    <a:pt x="20187" y="18101"/>
                  </a:cubicBezTo>
                  <a:cubicBezTo>
                    <a:pt x="20187" y="18221"/>
                    <a:pt x="20288" y="18342"/>
                    <a:pt x="20288" y="18342"/>
                  </a:cubicBezTo>
                  <a:cubicBezTo>
                    <a:pt x="20389" y="18463"/>
                    <a:pt x="20490" y="18463"/>
                    <a:pt x="20490" y="18583"/>
                  </a:cubicBezTo>
                  <a:cubicBezTo>
                    <a:pt x="20389" y="18704"/>
                    <a:pt x="20187" y="18704"/>
                    <a:pt x="20086" y="18825"/>
                  </a:cubicBezTo>
                  <a:cubicBezTo>
                    <a:pt x="19985" y="18825"/>
                    <a:pt x="19985" y="18945"/>
                    <a:pt x="19884" y="19066"/>
                  </a:cubicBezTo>
                  <a:cubicBezTo>
                    <a:pt x="19783" y="19066"/>
                    <a:pt x="19379" y="19307"/>
                    <a:pt x="19379" y="193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7" name="Google Shape;5007;g21c91014dda_0_4965"/>
            <p:cNvSpPr/>
            <p:nvPr/>
          </p:nvSpPr>
          <p:spPr>
            <a:xfrm>
              <a:off x="5821412" y="2096946"/>
              <a:ext cx="1422306" cy="1186978"/>
            </a:xfrm>
            <a:custGeom>
              <a:avLst/>
              <a:gdLst/>
              <a:ahLst/>
              <a:cxnLst/>
              <a:rect l="l" t="t" r="r" b="b"/>
              <a:pathLst>
                <a:path w="21600" h="21512" extrusionOk="0">
                  <a:moveTo>
                    <a:pt x="19379" y="19307"/>
                  </a:moveTo>
                  <a:cubicBezTo>
                    <a:pt x="19379" y="19307"/>
                    <a:pt x="18269" y="20152"/>
                    <a:pt x="17865" y="20393"/>
                  </a:cubicBezTo>
                  <a:cubicBezTo>
                    <a:pt x="17664" y="20514"/>
                    <a:pt x="17159" y="20514"/>
                    <a:pt x="16957" y="20635"/>
                  </a:cubicBezTo>
                  <a:cubicBezTo>
                    <a:pt x="16856" y="20755"/>
                    <a:pt x="16755" y="20876"/>
                    <a:pt x="16654" y="20876"/>
                  </a:cubicBezTo>
                  <a:cubicBezTo>
                    <a:pt x="16654" y="20997"/>
                    <a:pt x="16553" y="21238"/>
                    <a:pt x="16553" y="21238"/>
                  </a:cubicBezTo>
                  <a:cubicBezTo>
                    <a:pt x="16452" y="21359"/>
                    <a:pt x="16351" y="21600"/>
                    <a:pt x="16250" y="21479"/>
                  </a:cubicBezTo>
                  <a:cubicBezTo>
                    <a:pt x="15948" y="21359"/>
                    <a:pt x="16452" y="20031"/>
                    <a:pt x="16150" y="19911"/>
                  </a:cubicBezTo>
                  <a:cubicBezTo>
                    <a:pt x="16049" y="19790"/>
                    <a:pt x="15847" y="20273"/>
                    <a:pt x="15645" y="20273"/>
                  </a:cubicBezTo>
                  <a:cubicBezTo>
                    <a:pt x="15544" y="20273"/>
                    <a:pt x="15544" y="19911"/>
                    <a:pt x="15544" y="19790"/>
                  </a:cubicBezTo>
                  <a:cubicBezTo>
                    <a:pt x="15544" y="19669"/>
                    <a:pt x="15645" y="19307"/>
                    <a:pt x="15645" y="19187"/>
                  </a:cubicBezTo>
                  <a:cubicBezTo>
                    <a:pt x="15645" y="19066"/>
                    <a:pt x="15746" y="18704"/>
                    <a:pt x="15746" y="18583"/>
                  </a:cubicBezTo>
                  <a:cubicBezTo>
                    <a:pt x="15746" y="18463"/>
                    <a:pt x="15544" y="18221"/>
                    <a:pt x="15544" y="18221"/>
                  </a:cubicBezTo>
                  <a:cubicBezTo>
                    <a:pt x="15443" y="18101"/>
                    <a:pt x="15140" y="17980"/>
                    <a:pt x="15039" y="17980"/>
                  </a:cubicBezTo>
                  <a:cubicBezTo>
                    <a:pt x="14837" y="17980"/>
                    <a:pt x="14736" y="17980"/>
                    <a:pt x="14636" y="18101"/>
                  </a:cubicBezTo>
                  <a:cubicBezTo>
                    <a:pt x="14535" y="18101"/>
                    <a:pt x="14434" y="18221"/>
                    <a:pt x="14434" y="18221"/>
                  </a:cubicBezTo>
                  <a:cubicBezTo>
                    <a:pt x="14333" y="18342"/>
                    <a:pt x="14131" y="18463"/>
                    <a:pt x="14131" y="18463"/>
                  </a:cubicBezTo>
                  <a:cubicBezTo>
                    <a:pt x="14030" y="18583"/>
                    <a:pt x="13929" y="18583"/>
                    <a:pt x="13828" y="18583"/>
                  </a:cubicBezTo>
                  <a:cubicBezTo>
                    <a:pt x="13727" y="18463"/>
                    <a:pt x="13626" y="18221"/>
                    <a:pt x="13525" y="18221"/>
                  </a:cubicBezTo>
                  <a:cubicBezTo>
                    <a:pt x="13525" y="18101"/>
                    <a:pt x="13424" y="18101"/>
                    <a:pt x="13323" y="18101"/>
                  </a:cubicBezTo>
                  <a:cubicBezTo>
                    <a:pt x="13222" y="18101"/>
                    <a:pt x="12920" y="18221"/>
                    <a:pt x="12718" y="18342"/>
                  </a:cubicBezTo>
                  <a:cubicBezTo>
                    <a:pt x="12617" y="18342"/>
                    <a:pt x="12415" y="18463"/>
                    <a:pt x="12314" y="18583"/>
                  </a:cubicBezTo>
                  <a:cubicBezTo>
                    <a:pt x="12213" y="18704"/>
                    <a:pt x="11910" y="19066"/>
                    <a:pt x="11809" y="19187"/>
                  </a:cubicBezTo>
                  <a:cubicBezTo>
                    <a:pt x="11708" y="19187"/>
                    <a:pt x="11607" y="19307"/>
                    <a:pt x="11507" y="19307"/>
                  </a:cubicBezTo>
                  <a:cubicBezTo>
                    <a:pt x="11406" y="19428"/>
                    <a:pt x="11103" y="19669"/>
                    <a:pt x="11103" y="19549"/>
                  </a:cubicBezTo>
                  <a:cubicBezTo>
                    <a:pt x="11002" y="19549"/>
                    <a:pt x="10800" y="19187"/>
                    <a:pt x="10800" y="19066"/>
                  </a:cubicBezTo>
                  <a:cubicBezTo>
                    <a:pt x="10800" y="18945"/>
                    <a:pt x="10901" y="18704"/>
                    <a:pt x="10901" y="18583"/>
                  </a:cubicBezTo>
                  <a:cubicBezTo>
                    <a:pt x="10901" y="18342"/>
                    <a:pt x="11002" y="17497"/>
                    <a:pt x="10699" y="17256"/>
                  </a:cubicBezTo>
                  <a:cubicBezTo>
                    <a:pt x="10497" y="17015"/>
                    <a:pt x="9993" y="17497"/>
                    <a:pt x="9791" y="17497"/>
                  </a:cubicBezTo>
                  <a:cubicBezTo>
                    <a:pt x="9690" y="17618"/>
                    <a:pt x="9387" y="17618"/>
                    <a:pt x="9387" y="17618"/>
                  </a:cubicBezTo>
                  <a:cubicBezTo>
                    <a:pt x="9286" y="17618"/>
                    <a:pt x="9185" y="17618"/>
                    <a:pt x="9084" y="17618"/>
                  </a:cubicBezTo>
                  <a:cubicBezTo>
                    <a:pt x="8882" y="17497"/>
                    <a:pt x="8680" y="17377"/>
                    <a:pt x="8579" y="17377"/>
                  </a:cubicBezTo>
                  <a:cubicBezTo>
                    <a:pt x="8378" y="17256"/>
                    <a:pt x="7873" y="17618"/>
                    <a:pt x="7772" y="17377"/>
                  </a:cubicBezTo>
                  <a:cubicBezTo>
                    <a:pt x="7570" y="17256"/>
                    <a:pt x="7671" y="16532"/>
                    <a:pt x="7671" y="16291"/>
                  </a:cubicBezTo>
                  <a:cubicBezTo>
                    <a:pt x="7671" y="16049"/>
                    <a:pt x="7671" y="15446"/>
                    <a:pt x="7570" y="15204"/>
                  </a:cubicBezTo>
                  <a:cubicBezTo>
                    <a:pt x="7570" y="15084"/>
                    <a:pt x="7469" y="14601"/>
                    <a:pt x="7267" y="14601"/>
                  </a:cubicBezTo>
                  <a:cubicBezTo>
                    <a:pt x="7166" y="14601"/>
                    <a:pt x="6864" y="14722"/>
                    <a:pt x="6864" y="14722"/>
                  </a:cubicBezTo>
                  <a:cubicBezTo>
                    <a:pt x="6864" y="14722"/>
                    <a:pt x="5955" y="15204"/>
                    <a:pt x="5753" y="15325"/>
                  </a:cubicBezTo>
                  <a:cubicBezTo>
                    <a:pt x="5350" y="15325"/>
                    <a:pt x="4744" y="15566"/>
                    <a:pt x="4441" y="15446"/>
                  </a:cubicBezTo>
                  <a:cubicBezTo>
                    <a:pt x="4037" y="15446"/>
                    <a:pt x="3230" y="15325"/>
                    <a:pt x="2927" y="14963"/>
                  </a:cubicBezTo>
                  <a:cubicBezTo>
                    <a:pt x="2826" y="14842"/>
                    <a:pt x="2826" y="14480"/>
                    <a:pt x="2826" y="14480"/>
                  </a:cubicBezTo>
                  <a:cubicBezTo>
                    <a:pt x="2826" y="14480"/>
                    <a:pt x="3129" y="14360"/>
                    <a:pt x="3129" y="14239"/>
                  </a:cubicBezTo>
                  <a:cubicBezTo>
                    <a:pt x="3331" y="14239"/>
                    <a:pt x="3533" y="14360"/>
                    <a:pt x="3735" y="14360"/>
                  </a:cubicBezTo>
                  <a:cubicBezTo>
                    <a:pt x="3735" y="14360"/>
                    <a:pt x="3836" y="14360"/>
                    <a:pt x="3936" y="14360"/>
                  </a:cubicBezTo>
                  <a:cubicBezTo>
                    <a:pt x="3936" y="14239"/>
                    <a:pt x="4037" y="14118"/>
                    <a:pt x="4037" y="14118"/>
                  </a:cubicBezTo>
                  <a:cubicBezTo>
                    <a:pt x="4138" y="13756"/>
                    <a:pt x="4239" y="13032"/>
                    <a:pt x="4037" y="12791"/>
                  </a:cubicBezTo>
                  <a:cubicBezTo>
                    <a:pt x="4037" y="12670"/>
                    <a:pt x="3836" y="12670"/>
                    <a:pt x="3836" y="12670"/>
                  </a:cubicBezTo>
                  <a:cubicBezTo>
                    <a:pt x="3735" y="12550"/>
                    <a:pt x="3634" y="12429"/>
                    <a:pt x="3533" y="12429"/>
                  </a:cubicBezTo>
                  <a:cubicBezTo>
                    <a:pt x="3432" y="12308"/>
                    <a:pt x="3331" y="12188"/>
                    <a:pt x="3331" y="12067"/>
                  </a:cubicBezTo>
                  <a:cubicBezTo>
                    <a:pt x="3129" y="11946"/>
                    <a:pt x="2927" y="11705"/>
                    <a:pt x="2725" y="11584"/>
                  </a:cubicBezTo>
                  <a:cubicBezTo>
                    <a:pt x="2725" y="11464"/>
                    <a:pt x="2624" y="11222"/>
                    <a:pt x="2523" y="11102"/>
                  </a:cubicBezTo>
                  <a:cubicBezTo>
                    <a:pt x="2422" y="11102"/>
                    <a:pt x="2321" y="11102"/>
                    <a:pt x="2221" y="11102"/>
                  </a:cubicBezTo>
                  <a:cubicBezTo>
                    <a:pt x="2120" y="11102"/>
                    <a:pt x="2120" y="11102"/>
                    <a:pt x="2019" y="11102"/>
                  </a:cubicBezTo>
                  <a:cubicBezTo>
                    <a:pt x="1918" y="11102"/>
                    <a:pt x="1716" y="11222"/>
                    <a:pt x="1615" y="11102"/>
                  </a:cubicBezTo>
                  <a:cubicBezTo>
                    <a:pt x="1514" y="11102"/>
                    <a:pt x="1211" y="11102"/>
                    <a:pt x="1110" y="10981"/>
                  </a:cubicBezTo>
                  <a:cubicBezTo>
                    <a:pt x="908" y="10981"/>
                    <a:pt x="606" y="10860"/>
                    <a:pt x="404" y="10860"/>
                  </a:cubicBezTo>
                  <a:cubicBezTo>
                    <a:pt x="303" y="10860"/>
                    <a:pt x="202" y="10619"/>
                    <a:pt x="101" y="10619"/>
                  </a:cubicBezTo>
                  <a:cubicBezTo>
                    <a:pt x="0" y="10498"/>
                    <a:pt x="0" y="10498"/>
                    <a:pt x="0" y="10378"/>
                  </a:cubicBezTo>
                  <a:cubicBezTo>
                    <a:pt x="0" y="10257"/>
                    <a:pt x="202" y="10136"/>
                    <a:pt x="202" y="10136"/>
                  </a:cubicBezTo>
                  <a:cubicBezTo>
                    <a:pt x="303" y="10136"/>
                    <a:pt x="404" y="9895"/>
                    <a:pt x="404" y="9774"/>
                  </a:cubicBezTo>
                  <a:cubicBezTo>
                    <a:pt x="505" y="9654"/>
                    <a:pt x="606" y="9412"/>
                    <a:pt x="606" y="9292"/>
                  </a:cubicBezTo>
                  <a:cubicBezTo>
                    <a:pt x="606" y="9292"/>
                    <a:pt x="606" y="9292"/>
                    <a:pt x="606" y="9171"/>
                  </a:cubicBezTo>
                  <a:cubicBezTo>
                    <a:pt x="707" y="8930"/>
                    <a:pt x="1110" y="8688"/>
                    <a:pt x="1211" y="8568"/>
                  </a:cubicBezTo>
                  <a:cubicBezTo>
                    <a:pt x="1413" y="8326"/>
                    <a:pt x="1615" y="7844"/>
                    <a:pt x="1817" y="7602"/>
                  </a:cubicBezTo>
                  <a:cubicBezTo>
                    <a:pt x="1918" y="7482"/>
                    <a:pt x="2120" y="7361"/>
                    <a:pt x="2120" y="7361"/>
                  </a:cubicBezTo>
                  <a:cubicBezTo>
                    <a:pt x="2221" y="7240"/>
                    <a:pt x="2422" y="7120"/>
                    <a:pt x="2422" y="7120"/>
                  </a:cubicBezTo>
                  <a:cubicBezTo>
                    <a:pt x="2422" y="7120"/>
                    <a:pt x="2725" y="6878"/>
                    <a:pt x="2826" y="6878"/>
                  </a:cubicBezTo>
                  <a:cubicBezTo>
                    <a:pt x="3028" y="6758"/>
                    <a:pt x="3230" y="6637"/>
                    <a:pt x="3331" y="6516"/>
                  </a:cubicBezTo>
                  <a:cubicBezTo>
                    <a:pt x="3331" y="6516"/>
                    <a:pt x="3533" y="6396"/>
                    <a:pt x="3634" y="6396"/>
                  </a:cubicBezTo>
                  <a:cubicBezTo>
                    <a:pt x="3836" y="6637"/>
                    <a:pt x="3735" y="7120"/>
                    <a:pt x="3836" y="7361"/>
                  </a:cubicBezTo>
                  <a:cubicBezTo>
                    <a:pt x="3936" y="7482"/>
                    <a:pt x="3936" y="7844"/>
                    <a:pt x="3936" y="7844"/>
                  </a:cubicBezTo>
                  <a:cubicBezTo>
                    <a:pt x="4037" y="7844"/>
                    <a:pt x="4138" y="7964"/>
                    <a:pt x="4239" y="7964"/>
                  </a:cubicBezTo>
                  <a:cubicBezTo>
                    <a:pt x="4441" y="8085"/>
                    <a:pt x="4744" y="8326"/>
                    <a:pt x="4946" y="8326"/>
                  </a:cubicBezTo>
                  <a:cubicBezTo>
                    <a:pt x="5047" y="8326"/>
                    <a:pt x="5148" y="8085"/>
                    <a:pt x="5350" y="8085"/>
                  </a:cubicBezTo>
                  <a:cubicBezTo>
                    <a:pt x="5450" y="8085"/>
                    <a:pt x="5652" y="7964"/>
                    <a:pt x="5753" y="7964"/>
                  </a:cubicBezTo>
                  <a:cubicBezTo>
                    <a:pt x="5955" y="7964"/>
                    <a:pt x="6258" y="7844"/>
                    <a:pt x="6359" y="7964"/>
                  </a:cubicBezTo>
                  <a:cubicBezTo>
                    <a:pt x="6460" y="8085"/>
                    <a:pt x="6359" y="8568"/>
                    <a:pt x="6460" y="8688"/>
                  </a:cubicBezTo>
                  <a:cubicBezTo>
                    <a:pt x="6561" y="8688"/>
                    <a:pt x="6864" y="8688"/>
                    <a:pt x="6964" y="8688"/>
                  </a:cubicBezTo>
                  <a:cubicBezTo>
                    <a:pt x="7065" y="8688"/>
                    <a:pt x="7267" y="8568"/>
                    <a:pt x="7368" y="8447"/>
                  </a:cubicBezTo>
                  <a:cubicBezTo>
                    <a:pt x="7469" y="8326"/>
                    <a:pt x="7570" y="8206"/>
                    <a:pt x="7671" y="8085"/>
                  </a:cubicBezTo>
                  <a:cubicBezTo>
                    <a:pt x="7772" y="8085"/>
                    <a:pt x="7974" y="7964"/>
                    <a:pt x="8075" y="7964"/>
                  </a:cubicBezTo>
                  <a:cubicBezTo>
                    <a:pt x="8176" y="7964"/>
                    <a:pt x="8277" y="7844"/>
                    <a:pt x="8277" y="7844"/>
                  </a:cubicBezTo>
                  <a:cubicBezTo>
                    <a:pt x="8479" y="7844"/>
                    <a:pt x="8781" y="7964"/>
                    <a:pt x="8882" y="7964"/>
                  </a:cubicBezTo>
                  <a:cubicBezTo>
                    <a:pt x="8983" y="7964"/>
                    <a:pt x="9286" y="8085"/>
                    <a:pt x="9387" y="8085"/>
                  </a:cubicBezTo>
                  <a:cubicBezTo>
                    <a:pt x="9387" y="8085"/>
                    <a:pt x="9488" y="7964"/>
                    <a:pt x="9589" y="7964"/>
                  </a:cubicBezTo>
                  <a:cubicBezTo>
                    <a:pt x="9589" y="7844"/>
                    <a:pt x="9589" y="7723"/>
                    <a:pt x="9589" y="7723"/>
                  </a:cubicBezTo>
                  <a:cubicBezTo>
                    <a:pt x="9589" y="7602"/>
                    <a:pt x="9589" y="7240"/>
                    <a:pt x="9589" y="7120"/>
                  </a:cubicBezTo>
                  <a:cubicBezTo>
                    <a:pt x="9690" y="7120"/>
                    <a:pt x="9791" y="6878"/>
                    <a:pt x="9791" y="6878"/>
                  </a:cubicBezTo>
                  <a:cubicBezTo>
                    <a:pt x="9892" y="6758"/>
                    <a:pt x="10093" y="6637"/>
                    <a:pt x="10093" y="6516"/>
                  </a:cubicBezTo>
                  <a:cubicBezTo>
                    <a:pt x="10194" y="6396"/>
                    <a:pt x="10295" y="6275"/>
                    <a:pt x="10396" y="6154"/>
                  </a:cubicBezTo>
                  <a:cubicBezTo>
                    <a:pt x="10396" y="5913"/>
                    <a:pt x="10396" y="5551"/>
                    <a:pt x="10497" y="5309"/>
                  </a:cubicBezTo>
                  <a:cubicBezTo>
                    <a:pt x="10497" y="5068"/>
                    <a:pt x="10800" y="4585"/>
                    <a:pt x="10800" y="4344"/>
                  </a:cubicBezTo>
                  <a:cubicBezTo>
                    <a:pt x="10800" y="4344"/>
                    <a:pt x="10800" y="4103"/>
                    <a:pt x="10699" y="4103"/>
                  </a:cubicBezTo>
                  <a:cubicBezTo>
                    <a:pt x="10699" y="3982"/>
                    <a:pt x="10598" y="3620"/>
                    <a:pt x="10598" y="3620"/>
                  </a:cubicBezTo>
                  <a:cubicBezTo>
                    <a:pt x="10598" y="3620"/>
                    <a:pt x="10598" y="3379"/>
                    <a:pt x="10497" y="3258"/>
                  </a:cubicBezTo>
                  <a:cubicBezTo>
                    <a:pt x="10497" y="3137"/>
                    <a:pt x="10396" y="2896"/>
                    <a:pt x="10396" y="2775"/>
                  </a:cubicBezTo>
                  <a:cubicBezTo>
                    <a:pt x="10396" y="2655"/>
                    <a:pt x="10396" y="2534"/>
                    <a:pt x="10396" y="2413"/>
                  </a:cubicBezTo>
                  <a:cubicBezTo>
                    <a:pt x="10497" y="2293"/>
                    <a:pt x="10598" y="2172"/>
                    <a:pt x="10699" y="2051"/>
                  </a:cubicBezTo>
                  <a:cubicBezTo>
                    <a:pt x="10800" y="1931"/>
                    <a:pt x="11002" y="1810"/>
                    <a:pt x="11103" y="1569"/>
                  </a:cubicBezTo>
                  <a:cubicBezTo>
                    <a:pt x="11103" y="1448"/>
                    <a:pt x="11204" y="1207"/>
                    <a:pt x="11305" y="1086"/>
                  </a:cubicBezTo>
                  <a:cubicBezTo>
                    <a:pt x="11305" y="965"/>
                    <a:pt x="11406" y="845"/>
                    <a:pt x="11406" y="724"/>
                  </a:cubicBezTo>
                  <a:cubicBezTo>
                    <a:pt x="11507" y="724"/>
                    <a:pt x="11708" y="724"/>
                    <a:pt x="11809" y="724"/>
                  </a:cubicBezTo>
                  <a:cubicBezTo>
                    <a:pt x="12213" y="603"/>
                    <a:pt x="12920" y="241"/>
                    <a:pt x="13323" y="121"/>
                  </a:cubicBezTo>
                  <a:cubicBezTo>
                    <a:pt x="13626" y="0"/>
                    <a:pt x="14434" y="0"/>
                    <a:pt x="14434" y="0"/>
                  </a:cubicBezTo>
                  <a:cubicBezTo>
                    <a:pt x="14434" y="0"/>
                    <a:pt x="15443" y="603"/>
                    <a:pt x="15746" y="724"/>
                  </a:cubicBezTo>
                  <a:cubicBezTo>
                    <a:pt x="16250" y="845"/>
                    <a:pt x="17260" y="724"/>
                    <a:pt x="17764" y="724"/>
                  </a:cubicBezTo>
                  <a:cubicBezTo>
                    <a:pt x="18168" y="724"/>
                    <a:pt x="18774" y="483"/>
                    <a:pt x="19077" y="483"/>
                  </a:cubicBezTo>
                  <a:cubicBezTo>
                    <a:pt x="19279" y="362"/>
                    <a:pt x="19783" y="0"/>
                    <a:pt x="19985" y="121"/>
                  </a:cubicBezTo>
                  <a:cubicBezTo>
                    <a:pt x="20086" y="121"/>
                    <a:pt x="20187" y="362"/>
                    <a:pt x="20288" y="362"/>
                  </a:cubicBezTo>
                  <a:cubicBezTo>
                    <a:pt x="20288" y="483"/>
                    <a:pt x="20490" y="483"/>
                    <a:pt x="20591" y="603"/>
                  </a:cubicBezTo>
                  <a:cubicBezTo>
                    <a:pt x="20692" y="965"/>
                    <a:pt x="20490" y="1810"/>
                    <a:pt x="20591" y="2172"/>
                  </a:cubicBezTo>
                  <a:cubicBezTo>
                    <a:pt x="20591" y="2293"/>
                    <a:pt x="20591" y="2534"/>
                    <a:pt x="20692" y="2655"/>
                  </a:cubicBezTo>
                  <a:cubicBezTo>
                    <a:pt x="20793" y="2655"/>
                    <a:pt x="20994" y="2534"/>
                    <a:pt x="21095" y="2534"/>
                  </a:cubicBezTo>
                  <a:cubicBezTo>
                    <a:pt x="21196" y="2534"/>
                    <a:pt x="21600" y="2655"/>
                    <a:pt x="21600" y="2655"/>
                  </a:cubicBezTo>
                  <a:cubicBezTo>
                    <a:pt x="21600" y="2655"/>
                    <a:pt x="21499" y="2896"/>
                    <a:pt x="21398" y="3017"/>
                  </a:cubicBezTo>
                  <a:cubicBezTo>
                    <a:pt x="21095" y="3741"/>
                    <a:pt x="20187" y="5189"/>
                    <a:pt x="20288" y="6034"/>
                  </a:cubicBezTo>
                  <a:cubicBezTo>
                    <a:pt x="20288" y="6154"/>
                    <a:pt x="20591" y="6396"/>
                    <a:pt x="20591" y="6396"/>
                  </a:cubicBezTo>
                  <a:cubicBezTo>
                    <a:pt x="20692" y="6516"/>
                    <a:pt x="20793" y="6878"/>
                    <a:pt x="20793" y="6999"/>
                  </a:cubicBezTo>
                  <a:cubicBezTo>
                    <a:pt x="20793" y="7120"/>
                    <a:pt x="20692" y="7240"/>
                    <a:pt x="20692" y="7361"/>
                  </a:cubicBezTo>
                  <a:cubicBezTo>
                    <a:pt x="20591" y="7361"/>
                    <a:pt x="20490" y="7482"/>
                    <a:pt x="20389" y="7482"/>
                  </a:cubicBezTo>
                  <a:cubicBezTo>
                    <a:pt x="20288" y="7602"/>
                    <a:pt x="20086" y="7723"/>
                    <a:pt x="20086" y="7844"/>
                  </a:cubicBezTo>
                  <a:cubicBezTo>
                    <a:pt x="19985" y="7844"/>
                    <a:pt x="19985" y="8085"/>
                    <a:pt x="19985" y="8085"/>
                  </a:cubicBezTo>
                  <a:cubicBezTo>
                    <a:pt x="19985" y="8206"/>
                    <a:pt x="20187" y="8326"/>
                    <a:pt x="20187" y="8447"/>
                  </a:cubicBezTo>
                  <a:cubicBezTo>
                    <a:pt x="20288" y="8447"/>
                    <a:pt x="20490" y="8447"/>
                    <a:pt x="20490" y="8447"/>
                  </a:cubicBezTo>
                  <a:cubicBezTo>
                    <a:pt x="20591" y="8447"/>
                    <a:pt x="20793" y="8447"/>
                    <a:pt x="20793" y="8568"/>
                  </a:cubicBezTo>
                  <a:cubicBezTo>
                    <a:pt x="20893" y="8809"/>
                    <a:pt x="20490" y="9412"/>
                    <a:pt x="20389" y="9774"/>
                  </a:cubicBezTo>
                  <a:cubicBezTo>
                    <a:pt x="20288" y="10016"/>
                    <a:pt x="20086" y="10498"/>
                    <a:pt x="19985" y="10740"/>
                  </a:cubicBezTo>
                  <a:cubicBezTo>
                    <a:pt x="19783" y="10981"/>
                    <a:pt x="19480" y="11464"/>
                    <a:pt x="19279" y="11464"/>
                  </a:cubicBezTo>
                  <a:cubicBezTo>
                    <a:pt x="19178" y="11584"/>
                    <a:pt x="18976" y="11464"/>
                    <a:pt x="18875" y="11464"/>
                  </a:cubicBezTo>
                  <a:cubicBezTo>
                    <a:pt x="18774" y="11464"/>
                    <a:pt x="18572" y="11343"/>
                    <a:pt x="18471" y="11343"/>
                  </a:cubicBezTo>
                  <a:cubicBezTo>
                    <a:pt x="18370" y="11343"/>
                    <a:pt x="18269" y="11343"/>
                    <a:pt x="18168" y="11464"/>
                  </a:cubicBezTo>
                  <a:cubicBezTo>
                    <a:pt x="18067" y="11584"/>
                    <a:pt x="18370" y="12188"/>
                    <a:pt x="18269" y="12308"/>
                  </a:cubicBezTo>
                  <a:cubicBezTo>
                    <a:pt x="18269" y="12429"/>
                    <a:pt x="18067" y="12429"/>
                    <a:pt x="17966" y="12550"/>
                  </a:cubicBezTo>
                  <a:cubicBezTo>
                    <a:pt x="17966" y="12670"/>
                    <a:pt x="18168" y="12912"/>
                    <a:pt x="18269" y="12912"/>
                  </a:cubicBezTo>
                  <a:cubicBezTo>
                    <a:pt x="18269" y="13032"/>
                    <a:pt x="18370" y="13032"/>
                    <a:pt x="18471" y="13153"/>
                  </a:cubicBezTo>
                  <a:cubicBezTo>
                    <a:pt x="18471" y="13274"/>
                    <a:pt x="18673" y="13636"/>
                    <a:pt x="18673" y="13756"/>
                  </a:cubicBezTo>
                  <a:cubicBezTo>
                    <a:pt x="18673" y="13756"/>
                    <a:pt x="18774" y="13877"/>
                    <a:pt x="18774" y="13877"/>
                  </a:cubicBezTo>
                  <a:cubicBezTo>
                    <a:pt x="18875" y="13877"/>
                    <a:pt x="18976" y="13877"/>
                    <a:pt x="18976" y="13877"/>
                  </a:cubicBezTo>
                  <a:cubicBezTo>
                    <a:pt x="18976" y="13877"/>
                    <a:pt x="18976" y="13998"/>
                    <a:pt x="18976" y="14118"/>
                  </a:cubicBezTo>
                  <a:cubicBezTo>
                    <a:pt x="19077" y="14239"/>
                    <a:pt x="19279" y="14480"/>
                    <a:pt x="19379" y="14601"/>
                  </a:cubicBezTo>
                  <a:cubicBezTo>
                    <a:pt x="19480" y="14722"/>
                    <a:pt x="19581" y="14722"/>
                    <a:pt x="19581" y="14842"/>
                  </a:cubicBezTo>
                  <a:cubicBezTo>
                    <a:pt x="19581" y="14963"/>
                    <a:pt x="19379" y="15084"/>
                    <a:pt x="19379" y="15204"/>
                  </a:cubicBezTo>
                  <a:cubicBezTo>
                    <a:pt x="19379" y="15325"/>
                    <a:pt x="19480" y="15325"/>
                    <a:pt x="19581" y="15446"/>
                  </a:cubicBezTo>
                  <a:cubicBezTo>
                    <a:pt x="19581" y="15687"/>
                    <a:pt x="19783" y="15928"/>
                    <a:pt x="19985" y="16049"/>
                  </a:cubicBezTo>
                  <a:cubicBezTo>
                    <a:pt x="20086" y="16291"/>
                    <a:pt x="20288" y="16532"/>
                    <a:pt x="20490" y="16653"/>
                  </a:cubicBezTo>
                  <a:cubicBezTo>
                    <a:pt x="20490" y="16773"/>
                    <a:pt x="20692" y="16773"/>
                    <a:pt x="20793" y="16894"/>
                  </a:cubicBezTo>
                  <a:cubicBezTo>
                    <a:pt x="20793" y="17015"/>
                    <a:pt x="20490" y="17015"/>
                    <a:pt x="20389" y="17135"/>
                  </a:cubicBezTo>
                  <a:cubicBezTo>
                    <a:pt x="20389" y="17256"/>
                    <a:pt x="20187" y="17497"/>
                    <a:pt x="20187" y="17618"/>
                  </a:cubicBezTo>
                  <a:cubicBezTo>
                    <a:pt x="20187" y="17618"/>
                    <a:pt x="20187" y="17739"/>
                    <a:pt x="20187" y="17859"/>
                  </a:cubicBezTo>
                  <a:cubicBezTo>
                    <a:pt x="20187" y="17859"/>
                    <a:pt x="20187" y="18101"/>
                    <a:pt x="20187" y="18101"/>
                  </a:cubicBezTo>
                  <a:cubicBezTo>
                    <a:pt x="20187" y="18221"/>
                    <a:pt x="20288" y="18342"/>
                    <a:pt x="20288" y="18342"/>
                  </a:cubicBezTo>
                  <a:cubicBezTo>
                    <a:pt x="20389" y="18463"/>
                    <a:pt x="20490" y="18463"/>
                    <a:pt x="20490" y="18583"/>
                  </a:cubicBezTo>
                  <a:cubicBezTo>
                    <a:pt x="20389" y="18704"/>
                    <a:pt x="20187" y="18704"/>
                    <a:pt x="20086" y="18825"/>
                  </a:cubicBezTo>
                  <a:cubicBezTo>
                    <a:pt x="19985" y="18825"/>
                    <a:pt x="19985" y="18945"/>
                    <a:pt x="19884" y="19066"/>
                  </a:cubicBezTo>
                  <a:cubicBezTo>
                    <a:pt x="19783" y="19066"/>
                    <a:pt x="19379" y="19307"/>
                    <a:pt x="19379" y="193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8" name="Google Shape;5008;g21c91014dda_0_4965"/>
            <p:cNvSpPr/>
            <p:nvPr/>
          </p:nvSpPr>
          <p:spPr>
            <a:xfrm>
              <a:off x="8542382" y="1309889"/>
              <a:ext cx="146178" cy="1011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4400"/>
                    <a:pt x="18655" y="17280"/>
                    <a:pt x="18655" y="18720"/>
                  </a:cubicBezTo>
                  <a:cubicBezTo>
                    <a:pt x="17673" y="18720"/>
                    <a:pt x="12764" y="21600"/>
                    <a:pt x="12764" y="21600"/>
                  </a:cubicBezTo>
                  <a:cubicBezTo>
                    <a:pt x="12764" y="21600"/>
                    <a:pt x="9818" y="18720"/>
                    <a:pt x="8836" y="18720"/>
                  </a:cubicBezTo>
                  <a:cubicBezTo>
                    <a:pt x="7855" y="17280"/>
                    <a:pt x="5891" y="15840"/>
                    <a:pt x="4909" y="14400"/>
                  </a:cubicBezTo>
                  <a:cubicBezTo>
                    <a:pt x="3927" y="12960"/>
                    <a:pt x="1964" y="11520"/>
                    <a:pt x="982" y="10080"/>
                  </a:cubicBezTo>
                  <a:cubicBezTo>
                    <a:pt x="0" y="8640"/>
                    <a:pt x="0" y="4320"/>
                    <a:pt x="0" y="2880"/>
                  </a:cubicBezTo>
                  <a:cubicBezTo>
                    <a:pt x="982" y="1440"/>
                    <a:pt x="4909" y="0"/>
                    <a:pt x="5891" y="0"/>
                  </a:cubicBezTo>
                  <a:cubicBezTo>
                    <a:pt x="7855" y="0"/>
                    <a:pt x="9818" y="2880"/>
                    <a:pt x="10800" y="2880"/>
                  </a:cubicBezTo>
                  <a:cubicBezTo>
                    <a:pt x="12764" y="4320"/>
                    <a:pt x="14727" y="7200"/>
                    <a:pt x="16691" y="8640"/>
                  </a:cubicBezTo>
                  <a:cubicBezTo>
                    <a:pt x="17673" y="10080"/>
                    <a:pt x="2160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09" name="Google Shape;5009;g21c91014dda_0_4965"/>
            <p:cNvSpPr/>
            <p:nvPr/>
          </p:nvSpPr>
          <p:spPr>
            <a:xfrm>
              <a:off x="8542382" y="1309889"/>
              <a:ext cx="146178" cy="1011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4400"/>
                    <a:pt x="18655" y="17280"/>
                    <a:pt x="18655" y="18720"/>
                  </a:cubicBezTo>
                  <a:cubicBezTo>
                    <a:pt x="17673" y="18720"/>
                    <a:pt x="12764" y="21600"/>
                    <a:pt x="12764" y="21600"/>
                  </a:cubicBezTo>
                  <a:cubicBezTo>
                    <a:pt x="12764" y="21600"/>
                    <a:pt x="9818" y="18720"/>
                    <a:pt x="8836" y="18720"/>
                  </a:cubicBezTo>
                  <a:cubicBezTo>
                    <a:pt x="7855" y="17280"/>
                    <a:pt x="5891" y="15840"/>
                    <a:pt x="4909" y="14400"/>
                  </a:cubicBezTo>
                  <a:cubicBezTo>
                    <a:pt x="3927" y="12960"/>
                    <a:pt x="1964" y="11520"/>
                    <a:pt x="982" y="10080"/>
                  </a:cubicBezTo>
                  <a:cubicBezTo>
                    <a:pt x="0" y="8640"/>
                    <a:pt x="0" y="4320"/>
                    <a:pt x="0" y="2880"/>
                  </a:cubicBezTo>
                  <a:cubicBezTo>
                    <a:pt x="982" y="1440"/>
                    <a:pt x="4909" y="0"/>
                    <a:pt x="5891" y="0"/>
                  </a:cubicBezTo>
                  <a:cubicBezTo>
                    <a:pt x="7855" y="0"/>
                    <a:pt x="9818" y="2880"/>
                    <a:pt x="10800" y="2880"/>
                  </a:cubicBezTo>
                  <a:cubicBezTo>
                    <a:pt x="12764" y="4320"/>
                    <a:pt x="14727" y="7200"/>
                    <a:pt x="16691" y="8640"/>
                  </a:cubicBezTo>
                  <a:cubicBezTo>
                    <a:pt x="17673" y="10080"/>
                    <a:pt x="2160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0" name="Google Shape;5010;g21c91014dda_0_4965"/>
            <p:cNvSpPr/>
            <p:nvPr/>
          </p:nvSpPr>
          <p:spPr>
            <a:xfrm>
              <a:off x="8415890" y="1337996"/>
              <a:ext cx="151794" cy="1321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3" y="9720"/>
                  </a:moveTo>
                  <a:cubicBezTo>
                    <a:pt x="18783" y="9720"/>
                    <a:pt x="21600" y="10800"/>
                    <a:pt x="21600" y="11880"/>
                  </a:cubicBezTo>
                  <a:cubicBezTo>
                    <a:pt x="21600" y="14040"/>
                    <a:pt x="15965" y="14040"/>
                    <a:pt x="14087" y="17280"/>
                  </a:cubicBezTo>
                  <a:cubicBezTo>
                    <a:pt x="14087" y="18360"/>
                    <a:pt x="15026" y="21600"/>
                    <a:pt x="15026" y="21600"/>
                  </a:cubicBezTo>
                  <a:cubicBezTo>
                    <a:pt x="15026" y="21600"/>
                    <a:pt x="11270" y="21600"/>
                    <a:pt x="10330" y="20520"/>
                  </a:cubicBezTo>
                  <a:cubicBezTo>
                    <a:pt x="9391" y="20520"/>
                    <a:pt x="7513" y="20520"/>
                    <a:pt x="6574" y="20520"/>
                  </a:cubicBezTo>
                  <a:cubicBezTo>
                    <a:pt x="5635" y="20520"/>
                    <a:pt x="3757" y="19440"/>
                    <a:pt x="2817" y="20520"/>
                  </a:cubicBezTo>
                  <a:cubicBezTo>
                    <a:pt x="1878" y="20520"/>
                    <a:pt x="939" y="21600"/>
                    <a:pt x="939" y="21600"/>
                  </a:cubicBezTo>
                  <a:cubicBezTo>
                    <a:pt x="939" y="21600"/>
                    <a:pt x="0" y="19440"/>
                    <a:pt x="0" y="18360"/>
                  </a:cubicBezTo>
                  <a:cubicBezTo>
                    <a:pt x="0" y="17280"/>
                    <a:pt x="939" y="16200"/>
                    <a:pt x="1878" y="15120"/>
                  </a:cubicBezTo>
                  <a:cubicBezTo>
                    <a:pt x="2817" y="14040"/>
                    <a:pt x="4696" y="12960"/>
                    <a:pt x="5635" y="12960"/>
                  </a:cubicBezTo>
                  <a:cubicBezTo>
                    <a:pt x="5635" y="11880"/>
                    <a:pt x="7513" y="10800"/>
                    <a:pt x="7513" y="10800"/>
                  </a:cubicBezTo>
                  <a:cubicBezTo>
                    <a:pt x="7513" y="8640"/>
                    <a:pt x="3757" y="8640"/>
                    <a:pt x="2817" y="6480"/>
                  </a:cubicBezTo>
                  <a:cubicBezTo>
                    <a:pt x="2817" y="5400"/>
                    <a:pt x="4696" y="5400"/>
                    <a:pt x="4696" y="4320"/>
                  </a:cubicBezTo>
                  <a:cubicBezTo>
                    <a:pt x="5635" y="4320"/>
                    <a:pt x="6574" y="3240"/>
                    <a:pt x="6574" y="2160"/>
                  </a:cubicBezTo>
                  <a:cubicBezTo>
                    <a:pt x="7513" y="2160"/>
                    <a:pt x="10330" y="1080"/>
                    <a:pt x="11270" y="1080"/>
                  </a:cubicBezTo>
                  <a:cubicBezTo>
                    <a:pt x="11270" y="1080"/>
                    <a:pt x="13148" y="0"/>
                    <a:pt x="14087" y="0"/>
                  </a:cubicBezTo>
                  <a:cubicBezTo>
                    <a:pt x="14087" y="0"/>
                    <a:pt x="15026" y="2160"/>
                    <a:pt x="15026" y="3240"/>
                  </a:cubicBezTo>
                  <a:cubicBezTo>
                    <a:pt x="15965" y="5400"/>
                    <a:pt x="17843" y="7560"/>
                    <a:pt x="18783" y="9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1" name="Google Shape;5011;g21c91014dda_0_4965"/>
            <p:cNvSpPr/>
            <p:nvPr/>
          </p:nvSpPr>
          <p:spPr>
            <a:xfrm>
              <a:off x="8415890" y="1337996"/>
              <a:ext cx="151794" cy="1321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3" y="9720"/>
                  </a:moveTo>
                  <a:cubicBezTo>
                    <a:pt x="18783" y="9720"/>
                    <a:pt x="21600" y="10800"/>
                    <a:pt x="21600" y="11880"/>
                  </a:cubicBezTo>
                  <a:cubicBezTo>
                    <a:pt x="21600" y="14040"/>
                    <a:pt x="15965" y="14040"/>
                    <a:pt x="14087" y="17280"/>
                  </a:cubicBezTo>
                  <a:cubicBezTo>
                    <a:pt x="14087" y="18360"/>
                    <a:pt x="15026" y="21600"/>
                    <a:pt x="15026" y="21600"/>
                  </a:cubicBezTo>
                  <a:cubicBezTo>
                    <a:pt x="15026" y="21600"/>
                    <a:pt x="11270" y="21600"/>
                    <a:pt x="10330" y="20520"/>
                  </a:cubicBezTo>
                  <a:cubicBezTo>
                    <a:pt x="9391" y="20520"/>
                    <a:pt x="7513" y="20520"/>
                    <a:pt x="6574" y="20520"/>
                  </a:cubicBezTo>
                  <a:cubicBezTo>
                    <a:pt x="5635" y="20520"/>
                    <a:pt x="3757" y="19440"/>
                    <a:pt x="2817" y="20520"/>
                  </a:cubicBezTo>
                  <a:cubicBezTo>
                    <a:pt x="1878" y="20520"/>
                    <a:pt x="939" y="21600"/>
                    <a:pt x="939" y="21600"/>
                  </a:cubicBezTo>
                  <a:cubicBezTo>
                    <a:pt x="939" y="21600"/>
                    <a:pt x="0" y="19440"/>
                    <a:pt x="0" y="18360"/>
                  </a:cubicBezTo>
                  <a:cubicBezTo>
                    <a:pt x="0" y="17280"/>
                    <a:pt x="939" y="16200"/>
                    <a:pt x="1878" y="15120"/>
                  </a:cubicBezTo>
                  <a:cubicBezTo>
                    <a:pt x="2817" y="14040"/>
                    <a:pt x="4696" y="12960"/>
                    <a:pt x="5635" y="12960"/>
                  </a:cubicBezTo>
                  <a:cubicBezTo>
                    <a:pt x="5635" y="11880"/>
                    <a:pt x="7513" y="10800"/>
                    <a:pt x="7513" y="10800"/>
                  </a:cubicBezTo>
                  <a:cubicBezTo>
                    <a:pt x="7513" y="8640"/>
                    <a:pt x="3757" y="8640"/>
                    <a:pt x="2817" y="6480"/>
                  </a:cubicBezTo>
                  <a:cubicBezTo>
                    <a:pt x="2817" y="5400"/>
                    <a:pt x="4696" y="5400"/>
                    <a:pt x="4696" y="4320"/>
                  </a:cubicBezTo>
                  <a:cubicBezTo>
                    <a:pt x="5635" y="4320"/>
                    <a:pt x="6574" y="3240"/>
                    <a:pt x="6574" y="2160"/>
                  </a:cubicBezTo>
                  <a:cubicBezTo>
                    <a:pt x="7513" y="2160"/>
                    <a:pt x="10330" y="1080"/>
                    <a:pt x="11270" y="1080"/>
                  </a:cubicBezTo>
                  <a:cubicBezTo>
                    <a:pt x="11270" y="1080"/>
                    <a:pt x="13148" y="0"/>
                    <a:pt x="14087" y="0"/>
                  </a:cubicBezTo>
                  <a:cubicBezTo>
                    <a:pt x="14087" y="0"/>
                    <a:pt x="15026" y="2160"/>
                    <a:pt x="15026" y="3240"/>
                  </a:cubicBezTo>
                  <a:cubicBezTo>
                    <a:pt x="15965" y="5400"/>
                    <a:pt x="17843" y="7560"/>
                    <a:pt x="18783" y="9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2" name="Google Shape;5012;g21c91014dda_0_4965"/>
            <p:cNvSpPr/>
            <p:nvPr/>
          </p:nvSpPr>
          <p:spPr>
            <a:xfrm>
              <a:off x="7963330" y="1509464"/>
              <a:ext cx="452574" cy="53406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480"/>
                  </a:moveTo>
                  <a:cubicBezTo>
                    <a:pt x="21600" y="7020"/>
                    <a:pt x="21600" y="8100"/>
                    <a:pt x="21600" y="8640"/>
                  </a:cubicBezTo>
                  <a:cubicBezTo>
                    <a:pt x="21600" y="9450"/>
                    <a:pt x="21282" y="11070"/>
                    <a:pt x="20965" y="11880"/>
                  </a:cubicBezTo>
                  <a:cubicBezTo>
                    <a:pt x="20647" y="12420"/>
                    <a:pt x="20012" y="13770"/>
                    <a:pt x="19694" y="14310"/>
                  </a:cubicBezTo>
                  <a:cubicBezTo>
                    <a:pt x="19376" y="14850"/>
                    <a:pt x="18424" y="15930"/>
                    <a:pt x="18106" y="16470"/>
                  </a:cubicBezTo>
                  <a:cubicBezTo>
                    <a:pt x="17153" y="17280"/>
                    <a:pt x="15565" y="18630"/>
                    <a:pt x="14612" y="19170"/>
                  </a:cubicBezTo>
                  <a:cubicBezTo>
                    <a:pt x="14294" y="19440"/>
                    <a:pt x="13659" y="19710"/>
                    <a:pt x="13341" y="19980"/>
                  </a:cubicBezTo>
                  <a:cubicBezTo>
                    <a:pt x="12706" y="20250"/>
                    <a:pt x="11753" y="20790"/>
                    <a:pt x="11118" y="21060"/>
                  </a:cubicBezTo>
                  <a:cubicBezTo>
                    <a:pt x="10800" y="21330"/>
                    <a:pt x="10482" y="21600"/>
                    <a:pt x="10482" y="21600"/>
                  </a:cubicBezTo>
                  <a:cubicBezTo>
                    <a:pt x="9847" y="21600"/>
                    <a:pt x="8894" y="21600"/>
                    <a:pt x="8576" y="21600"/>
                  </a:cubicBezTo>
                  <a:cubicBezTo>
                    <a:pt x="8259" y="21330"/>
                    <a:pt x="7306" y="21060"/>
                    <a:pt x="6988" y="21060"/>
                  </a:cubicBezTo>
                  <a:cubicBezTo>
                    <a:pt x="6353" y="20520"/>
                    <a:pt x="3812" y="19440"/>
                    <a:pt x="3812" y="19440"/>
                  </a:cubicBezTo>
                  <a:cubicBezTo>
                    <a:pt x="3812" y="19440"/>
                    <a:pt x="3494" y="17820"/>
                    <a:pt x="3494" y="17280"/>
                  </a:cubicBezTo>
                  <a:cubicBezTo>
                    <a:pt x="3176" y="16740"/>
                    <a:pt x="2859" y="15660"/>
                    <a:pt x="2541" y="15390"/>
                  </a:cubicBezTo>
                  <a:cubicBezTo>
                    <a:pt x="2224" y="15120"/>
                    <a:pt x="1588" y="14580"/>
                    <a:pt x="1271" y="14310"/>
                  </a:cubicBezTo>
                  <a:cubicBezTo>
                    <a:pt x="953" y="14040"/>
                    <a:pt x="318" y="12960"/>
                    <a:pt x="0" y="12420"/>
                  </a:cubicBezTo>
                  <a:cubicBezTo>
                    <a:pt x="0" y="11880"/>
                    <a:pt x="635" y="10530"/>
                    <a:pt x="635" y="9720"/>
                  </a:cubicBezTo>
                  <a:cubicBezTo>
                    <a:pt x="953" y="9180"/>
                    <a:pt x="953" y="7830"/>
                    <a:pt x="1271" y="7290"/>
                  </a:cubicBezTo>
                  <a:cubicBezTo>
                    <a:pt x="1271" y="6750"/>
                    <a:pt x="2224" y="6210"/>
                    <a:pt x="2859" y="5670"/>
                  </a:cubicBezTo>
                  <a:cubicBezTo>
                    <a:pt x="3176" y="5130"/>
                    <a:pt x="4447" y="4590"/>
                    <a:pt x="4765" y="4050"/>
                  </a:cubicBezTo>
                  <a:cubicBezTo>
                    <a:pt x="5082" y="3780"/>
                    <a:pt x="5718" y="3240"/>
                    <a:pt x="5718" y="2970"/>
                  </a:cubicBezTo>
                  <a:cubicBezTo>
                    <a:pt x="5718" y="2700"/>
                    <a:pt x="5082" y="2430"/>
                    <a:pt x="5082" y="2160"/>
                  </a:cubicBezTo>
                  <a:cubicBezTo>
                    <a:pt x="5082" y="1890"/>
                    <a:pt x="4129" y="1080"/>
                    <a:pt x="4447" y="810"/>
                  </a:cubicBezTo>
                  <a:cubicBezTo>
                    <a:pt x="4447" y="270"/>
                    <a:pt x="5400" y="270"/>
                    <a:pt x="5718" y="270"/>
                  </a:cubicBezTo>
                  <a:cubicBezTo>
                    <a:pt x="6035" y="270"/>
                    <a:pt x="6988" y="0"/>
                    <a:pt x="7306" y="0"/>
                  </a:cubicBezTo>
                  <a:cubicBezTo>
                    <a:pt x="7941" y="0"/>
                    <a:pt x="8894" y="540"/>
                    <a:pt x="9529" y="810"/>
                  </a:cubicBezTo>
                  <a:cubicBezTo>
                    <a:pt x="10165" y="1080"/>
                    <a:pt x="11753" y="1350"/>
                    <a:pt x="12706" y="1890"/>
                  </a:cubicBezTo>
                  <a:cubicBezTo>
                    <a:pt x="13341" y="2160"/>
                    <a:pt x="14612" y="2430"/>
                    <a:pt x="15247" y="2970"/>
                  </a:cubicBezTo>
                  <a:cubicBezTo>
                    <a:pt x="15882" y="2970"/>
                    <a:pt x="15882" y="4320"/>
                    <a:pt x="16200" y="4590"/>
                  </a:cubicBezTo>
                  <a:cubicBezTo>
                    <a:pt x="16518" y="4590"/>
                    <a:pt x="17471" y="4860"/>
                    <a:pt x="17788" y="5130"/>
                  </a:cubicBezTo>
                  <a:cubicBezTo>
                    <a:pt x="18106" y="5130"/>
                    <a:pt x="19059" y="5130"/>
                    <a:pt x="19376" y="5130"/>
                  </a:cubicBezTo>
                  <a:cubicBezTo>
                    <a:pt x="19694" y="4860"/>
                    <a:pt x="21282" y="4590"/>
                    <a:pt x="21282" y="4590"/>
                  </a:cubicBezTo>
                  <a:cubicBezTo>
                    <a:pt x="21282" y="4590"/>
                    <a:pt x="21600" y="6210"/>
                    <a:pt x="21600" y="64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3" name="Google Shape;5013;g21c91014dda_0_4965"/>
            <p:cNvSpPr/>
            <p:nvPr/>
          </p:nvSpPr>
          <p:spPr>
            <a:xfrm>
              <a:off x="7963330" y="1509464"/>
              <a:ext cx="452574" cy="53406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480"/>
                  </a:moveTo>
                  <a:cubicBezTo>
                    <a:pt x="21600" y="7020"/>
                    <a:pt x="21600" y="8100"/>
                    <a:pt x="21600" y="8640"/>
                  </a:cubicBezTo>
                  <a:cubicBezTo>
                    <a:pt x="21600" y="9450"/>
                    <a:pt x="21282" y="11070"/>
                    <a:pt x="20965" y="11880"/>
                  </a:cubicBezTo>
                  <a:cubicBezTo>
                    <a:pt x="20647" y="12420"/>
                    <a:pt x="20012" y="13770"/>
                    <a:pt x="19694" y="14310"/>
                  </a:cubicBezTo>
                  <a:cubicBezTo>
                    <a:pt x="19376" y="14850"/>
                    <a:pt x="18424" y="15930"/>
                    <a:pt x="18106" y="16470"/>
                  </a:cubicBezTo>
                  <a:cubicBezTo>
                    <a:pt x="17153" y="17280"/>
                    <a:pt x="15565" y="18630"/>
                    <a:pt x="14612" y="19170"/>
                  </a:cubicBezTo>
                  <a:cubicBezTo>
                    <a:pt x="14294" y="19440"/>
                    <a:pt x="13659" y="19710"/>
                    <a:pt x="13341" y="19980"/>
                  </a:cubicBezTo>
                  <a:cubicBezTo>
                    <a:pt x="12706" y="20250"/>
                    <a:pt x="11753" y="20790"/>
                    <a:pt x="11118" y="21060"/>
                  </a:cubicBezTo>
                  <a:cubicBezTo>
                    <a:pt x="10800" y="21330"/>
                    <a:pt x="10482" y="21600"/>
                    <a:pt x="10482" y="21600"/>
                  </a:cubicBezTo>
                  <a:cubicBezTo>
                    <a:pt x="9847" y="21600"/>
                    <a:pt x="8894" y="21600"/>
                    <a:pt x="8576" y="21600"/>
                  </a:cubicBezTo>
                  <a:cubicBezTo>
                    <a:pt x="8259" y="21330"/>
                    <a:pt x="7306" y="21060"/>
                    <a:pt x="6988" y="21060"/>
                  </a:cubicBezTo>
                  <a:cubicBezTo>
                    <a:pt x="6353" y="20520"/>
                    <a:pt x="3812" y="19440"/>
                    <a:pt x="3812" y="19440"/>
                  </a:cubicBezTo>
                  <a:cubicBezTo>
                    <a:pt x="3812" y="19440"/>
                    <a:pt x="3494" y="17820"/>
                    <a:pt x="3494" y="17280"/>
                  </a:cubicBezTo>
                  <a:cubicBezTo>
                    <a:pt x="3176" y="16740"/>
                    <a:pt x="2859" y="15660"/>
                    <a:pt x="2541" y="15390"/>
                  </a:cubicBezTo>
                  <a:cubicBezTo>
                    <a:pt x="2224" y="15120"/>
                    <a:pt x="1588" y="14580"/>
                    <a:pt x="1271" y="14310"/>
                  </a:cubicBezTo>
                  <a:cubicBezTo>
                    <a:pt x="953" y="14040"/>
                    <a:pt x="318" y="12960"/>
                    <a:pt x="0" y="12420"/>
                  </a:cubicBezTo>
                  <a:cubicBezTo>
                    <a:pt x="0" y="11880"/>
                    <a:pt x="635" y="10530"/>
                    <a:pt x="635" y="9720"/>
                  </a:cubicBezTo>
                  <a:cubicBezTo>
                    <a:pt x="953" y="9180"/>
                    <a:pt x="953" y="7830"/>
                    <a:pt x="1271" y="7290"/>
                  </a:cubicBezTo>
                  <a:cubicBezTo>
                    <a:pt x="1271" y="6750"/>
                    <a:pt x="2224" y="6210"/>
                    <a:pt x="2859" y="5670"/>
                  </a:cubicBezTo>
                  <a:cubicBezTo>
                    <a:pt x="3176" y="5130"/>
                    <a:pt x="4447" y="4590"/>
                    <a:pt x="4765" y="4050"/>
                  </a:cubicBezTo>
                  <a:cubicBezTo>
                    <a:pt x="5082" y="3780"/>
                    <a:pt x="5718" y="3240"/>
                    <a:pt x="5718" y="2970"/>
                  </a:cubicBezTo>
                  <a:cubicBezTo>
                    <a:pt x="5718" y="2700"/>
                    <a:pt x="5082" y="2430"/>
                    <a:pt x="5082" y="2160"/>
                  </a:cubicBezTo>
                  <a:cubicBezTo>
                    <a:pt x="5082" y="1890"/>
                    <a:pt x="4129" y="1080"/>
                    <a:pt x="4447" y="810"/>
                  </a:cubicBezTo>
                  <a:cubicBezTo>
                    <a:pt x="4447" y="270"/>
                    <a:pt x="5400" y="270"/>
                    <a:pt x="5718" y="270"/>
                  </a:cubicBezTo>
                  <a:cubicBezTo>
                    <a:pt x="6035" y="270"/>
                    <a:pt x="6988" y="0"/>
                    <a:pt x="7306" y="0"/>
                  </a:cubicBezTo>
                  <a:cubicBezTo>
                    <a:pt x="7941" y="0"/>
                    <a:pt x="8894" y="540"/>
                    <a:pt x="9529" y="810"/>
                  </a:cubicBezTo>
                  <a:cubicBezTo>
                    <a:pt x="10165" y="1080"/>
                    <a:pt x="11753" y="1350"/>
                    <a:pt x="12706" y="1890"/>
                  </a:cubicBezTo>
                  <a:cubicBezTo>
                    <a:pt x="13341" y="2160"/>
                    <a:pt x="14612" y="2430"/>
                    <a:pt x="15247" y="2970"/>
                  </a:cubicBezTo>
                  <a:cubicBezTo>
                    <a:pt x="15882" y="2970"/>
                    <a:pt x="15882" y="4320"/>
                    <a:pt x="16200" y="4590"/>
                  </a:cubicBezTo>
                  <a:cubicBezTo>
                    <a:pt x="16518" y="4590"/>
                    <a:pt x="17471" y="4860"/>
                    <a:pt x="17788" y="5130"/>
                  </a:cubicBezTo>
                  <a:cubicBezTo>
                    <a:pt x="18106" y="5130"/>
                    <a:pt x="19059" y="5130"/>
                    <a:pt x="19376" y="5130"/>
                  </a:cubicBezTo>
                  <a:cubicBezTo>
                    <a:pt x="19694" y="4860"/>
                    <a:pt x="21282" y="4590"/>
                    <a:pt x="21282" y="4590"/>
                  </a:cubicBezTo>
                  <a:cubicBezTo>
                    <a:pt x="21282" y="4590"/>
                    <a:pt x="21600" y="6210"/>
                    <a:pt x="21600" y="64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4" name="Google Shape;5014;g21c91014dda_0_4965"/>
            <p:cNvSpPr/>
            <p:nvPr/>
          </p:nvSpPr>
          <p:spPr>
            <a:xfrm>
              <a:off x="7692335" y="1217129"/>
              <a:ext cx="1035551" cy="793014"/>
            </a:xfrm>
            <a:custGeom>
              <a:avLst/>
              <a:gdLst/>
              <a:ahLst/>
              <a:cxnLst/>
              <a:rect l="l" t="t" r="r" b="b"/>
              <a:pathLst>
                <a:path w="21565" h="21456" extrusionOk="0">
                  <a:moveTo>
                    <a:pt x="20734" y="4320"/>
                  </a:moveTo>
                  <a:cubicBezTo>
                    <a:pt x="20734" y="4320"/>
                    <a:pt x="20180" y="3780"/>
                    <a:pt x="20042" y="3600"/>
                  </a:cubicBezTo>
                  <a:cubicBezTo>
                    <a:pt x="19765" y="3420"/>
                    <a:pt x="19488" y="2880"/>
                    <a:pt x="19211" y="2880"/>
                  </a:cubicBezTo>
                  <a:cubicBezTo>
                    <a:pt x="19073" y="2700"/>
                    <a:pt x="18796" y="2520"/>
                    <a:pt x="18519" y="2520"/>
                  </a:cubicBezTo>
                  <a:cubicBezTo>
                    <a:pt x="18380" y="2520"/>
                    <a:pt x="17827" y="2520"/>
                    <a:pt x="17688" y="2880"/>
                  </a:cubicBezTo>
                  <a:cubicBezTo>
                    <a:pt x="17688" y="3060"/>
                    <a:pt x="17688" y="3600"/>
                    <a:pt x="17827" y="3780"/>
                  </a:cubicBezTo>
                  <a:cubicBezTo>
                    <a:pt x="17965" y="3960"/>
                    <a:pt x="18242" y="4140"/>
                    <a:pt x="18380" y="4320"/>
                  </a:cubicBezTo>
                  <a:cubicBezTo>
                    <a:pt x="18519" y="4320"/>
                    <a:pt x="18796" y="4680"/>
                    <a:pt x="18934" y="4860"/>
                  </a:cubicBezTo>
                  <a:cubicBezTo>
                    <a:pt x="19073" y="4860"/>
                    <a:pt x="19488" y="5040"/>
                    <a:pt x="19488" y="5040"/>
                  </a:cubicBezTo>
                  <a:cubicBezTo>
                    <a:pt x="19488" y="5040"/>
                    <a:pt x="19073" y="5580"/>
                    <a:pt x="18934" y="5760"/>
                  </a:cubicBezTo>
                  <a:cubicBezTo>
                    <a:pt x="18657" y="5940"/>
                    <a:pt x="18242" y="5940"/>
                    <a:pt x="17965" y="6120"/>
                  </a:cubicBezTo>
                  <a:cubicBezTo>
                    <a:pt x="17827" y="6120"/>
                    <a:pt x="17688" y="6480"/>
                    <a:pt x="17550" y="6480"/>
                  </a:cubicBezTo>
                  <a:cubicBezTo>
                    <a:pt x="17550" y="6660"/>
                    <a:pt x="17273" y="6840"/>
                    <a:pt x="17273" y="6840"/>
                  </a:cubicBezTo>
                  <a:cubicBezTo>
                    <a:pt x="17273" y="6840"/>
                    <a:pt x="17134" y="6300"/>
                    <a:pt x="17134" y="6120"/>
                  </a:cubicBezTo>
                  <a:cubicBezTo>
                    <a:pt x="17411" y="5580"/>
                    <a:pt x="18242" y="5580"/>
                    <a:pt x="18242" y="5220"/>
                  </a:cubicBezTo>
                  <a:cubicBezTo>
                    <a:pt x="18242" y="5040"/>
                    <a:pt x="17827" y="4860"/>
                    <a:pt x="17827" y="4860"/>
                  </a:cubicBezTo>
                  <a:cubicBezTo>
                    <a:pt x="17688" y="4500"/>
                    <a:pt x="17411" y="3960"/>
                    <a:pt x="17273" y="3780"/>
                  </a:cubicBezTo>
                  <a:cubicBezTo>
                    <a:pt x="17273" y="3600"/>
                    <a:pt x="17134" y="3240"/>
                    <a:pt x="17134" y="3240"/>
                  </a:cubicBezTo>
                  <a:cubicBezTo>
                    <a:pt x="16996" y="3060"/>
                    <a:pt x="16719" y="3420"/>
                    <a:pt x="16719" y="3420"/>
                  </a:cubicBezTo>
                  <a:cubicBezTo>
                    <a:pt x="16580" y="3420"/>
                    <a:pt x="16165" y="3600"/>
                    <a:pt x="16027" y="3600"/>
                  </a:cubicBezTo>
                  <a:cubicBezTo>
                    <a:pt x="16027" y="3780"/>
                    <a:pt x="15888" y="3960"/>
                    <a:pt x="15750" y="3960"/>
                  </a:cubicBezTo>
                  <a:cubicBezTo>
                    <a:pt x="15750" y="3960"/>
                    <a:pt x="15473" y="4140"/>
                    <a:pt x="15473" y="4320"/>
                  </a:cubicBezTo>
                  <a:cubicBezTo>
                    <a:pt x="15611" y="4680"/>
                    <a:pt x="16165" y="4680"/>
                    <a:pt x="16165" y="5040"/>
                  </a:cubicBezTo>
                  <a:cubicBezTo>
                    <a:pt x="16165" y="5040"/>
                    <a:pt x="15888" y="5220"/>
                    <a:pt x="15888" y="5400"/>
                  </a:cubicBezTo>
                  <a:cubicBezTo>
                    <a:pt x="15750" y="5400"/>
                    <a:pt x="15473" y="5580"/>
                    <a:pt x="15334" y="5760"/>
                  </a:cubicBezTo>
                  <a:cubicBezTo>
                    <a:pt x="15196" y="5940"/>
                    <a:pt x="15057" y="6120"/>
                    <a:pt x="15057" y="6300"/>
                  </a:cubicBezTo>
                  <a:cubicBezTo>
                    <a:pt x="15057" y="6480"/>
                    <a:pt x="15196" y="6840"/>
                    <a:pt x="15196" y="6840"/>
                  </a:cubicBezTo>
                  <a:cubicBezTo>
                    <a:pt x="15196" y="6840"/>
                    <a:pt x="15057" y="7560"/>
                    <a:pt x="14919" y="7740"/>
                  </a:cubicBezTo>
                  <a:cubicBezTo>
                    <a:pt x="14919" y="8100"/>
                    <a:pt x="14642" y="8640"/>
                    <a:pt x="14503" y="9000"/>
                  </a:cubicBezTo>
                  <a:cubicBezTo>
                    <a:pt x="14503" y="9180"/>
                    <a:pt x="14503" y="9540"/>
                    <a:pt x="14503" y="9720"/>
                  </a:cubicBezTo>
                  <a:cubicBezTo>
                    <a:pt x="14642" y="9720"/>
                    <a:pt x="14780" y="10080"/>
                    <a:pt x="14919" y="10440"/>
                  </a:cubicBezTo>
                  <a:cubicBezTo>
                    <a:pt x="14919" y="10620"/>
                    <a:pt x="14919" y="10980"/>
                    <a:pt x="14919" y="10980"/>
                  </a:cubicBezTo>
                  <a:cubicBezTo>
                    <a:pt x="14919" y="10980"/>
                    <a:pt x="14365" y="11160"/>
                    <a:pt x="14227" y="11340"/>
                  </a:cubicBezTo>
                  <a:cubicBezTo>
                    <a:pt x="13950" y="11340"/>
                    <a:pt x="13534" y="11340"/>
                    <a:pt x="13396" y="11340"/>
                  </a:cubicBezTo>
                  <a:cubicBezTo>
                    <a:pt x="13257" y="11160"/>
                    <a:pt x="12980" y="10980"/>
                    <a:pt x="12842" y="10980"/>
                  </a:cubicBezTo>
                  <a:cubicBezTo>
                    <a:pt x="12565" y="10800"/>
                    <a:pt x="12565" y="9900"/>
                    <a:pt x="12427" y="9720"/>
                  </a:cubicBezTo>
                  <a:cubicBezTo>
                    <a:pt x="12150" y="9540"/>
                    <a:pt x="11457" y="9360"/>
                    <a:pt x="11180" y="9180"/>
                  </a:cubicBezTo>
                  <a:cubicBezTo>
                    <a:pt x="10903" y="8820"/>
                    <a:pt x="10073" y="8460"/>
                    <a:pt x="9796" y="8460"/>
                  </a:cubicBezTo>
                  <a:cubicBezTo>
                    <a:pt x="9519" y="8280"/>
                    <a:pt x="9242" y="7920"/>
                    <a:pt x="8965" y="7920"/>
                  </a:cubicBezTo>
                  <a:cubicBezTo>
                    <a:pt x="8688" y="7920"/>
                    <a:pt x="8411" y="8100"/>
                    <a:pt x="8134" y="8100"/>
                  </a:cubicBezTo>
                  <a:cubicBezTo>
                    <a:pt x="7996" y="8100"/>
                    <a:pt x="7580" y="8100"/>
                    <a:pt x="7580" y="8460"/>
                  </a:cubicBezTo>
                  <a:cubicBezTo>
                    <a:pt x="7580" y="8640"/>
                    <a:pt x="7857" y="9180"/>
                    <a:pt x="7996" y="9360"/>
                  </a:cubicBezTo>
                  <a:cubicBezTo>
                    <a:pt x="7996" y="9540"/>
                    <a:pt x="8134" y="9720"/>
                    <a:pt x="8134" y="9720"/>
                  </a:cubicBezTo>
                  <a:cubicBezTo>
                    <a:pt x="8273" y="10080"/>
                    <a:pt x="7857" y="10440"/>
                    <a:pt x="7719" y="10620"/>
                  </a:cubicBezTo>
                  <a:cubicBezTo>
                    <a:pt x="7580" y="10980"/>
                    <a:pt x="7027" y="11340"/>
                    <a:pt x="6888" y="11700"/>
                  </a:cubicBezTo>
                  <a:cubicBezTo>
                    <a:pt x="6750" y="11880"/>
                    <a:pt x="6334" y="12420"/>
                    <a:pt x="6196" y="12780"/>
                  </a:cubicBezTo>
                  <a:cubicBezTo>
                    <a:pt x="6057" y="13140"/>
                    <a:pt x="6057" y="14040"/>
                    <a:pt x="5919" y="14400"/>
                  </a:cubicBezTo>
                  <a:cubicBezTo>
                    <a:pt x="5919" y="14940"/>
                    <a:pt x="5780" y="15840"/>
                    <a:pt x="5780" y="16380"/>
                  </a:cubicBezTo>
                  <a:cubicBezTo>
                    <a:pt x="5780" y="16560"/>
                    <a:pt x="6057" y="17280"/>
                    <a:pt x="6196" y="17640"/>
                  </a:cubicBezTo>
                  <a:cubicBezTo>
                    <a:pt x="6334" y="17640"/>
                    <a:pt x="6750" y="18000"/>
                    <a:pt x="6750" y="18180"/>
                  </a:cubicBezTo>
                  <a:cubicBezTo>
                    <a:pt x="6888" y="18360"/>
                    <a:pt x="7165" y="19080"/>
                    <a:pt x="7165" y="19440"/>
                  </a:cubicBezTo>
                  <a:cubicBezTo>
                    <a:pt x="7303" y="19800"/>
                    <a:pt x="7442" y="20880"/>
                    <a:pt x="7442" y="20880"/>
                  </a:cubicBezTo>
                  <a:cubicBezTo>
                    <a:pt x="7442" y="20880"/>
                    <a:pt x="6888" y="21420"/>
                    <a:pt x="6750" y="21420"/>
                  </a:cubicBezTo>
                  <a:cubicBezTo>
                    <a:pt x="6473" y="21600"/>
                    <a:pt x="6057" y="21060"/>
                    <a:pt x="5919" y="20880"/>
                  </a:cubicBezTo>
                  <a:cubicBezTo>
                    <a:pt x="5503" y="20700"/>
                    <a:pt x="4950" y="20160"/>
                    <a:pt x="4673" y="19980"/>
                  </a:cubicBezTo>
                  <a:cubicBezTo>
                    <a:pt x="4534" y="19800"/>
                    <a:pt x="4257" y="19440"/>
                    <a:pt x="4119" y="19260"/>
                  </a:cubicBezTo>
                  <a:cubicBezTo>
                    <a:pt x="3980" y="19260"/>
                    <a:pt x="3703" y="19800"/>
                    <a:pt x="3565" y="19800"/>
                  </a:cubicBezTo>
                  <a:cubicBezTo>
                    <a:pt x="3427" y="19980"/>
                    <a:pt x="3150" y="19980"/>
                    <a:pt x="3011" y="19980"/>
                  </a:cubicBezTo>
                  <a:cubicBezTo>
                    <a:pt x="2734" y="19980"/>
                    <a:pt x="2457" y="19800"/>
                    <a:pt x="2180" y="19800"/>
                  </a:cubicBezTo>
                  <a:cubicBezTo>
                    <a:pt x="2042" y="19800"/>
                    <a:pt x="1765" y="19440"/>
                    <a:pt x="1488" y="19260"/>
                  </a:cubicBezTo>
                  <a:cubicBezTo>
                    <a:pt x="1350" y="19260"/>
                    <a:pt x="934" y="19080"/>
                    <a:pt x="796" y="18720"/>
                  </a:cubicBezTo>
                  <a:cubicBezTo>
                    <a:pt x="796" y="18360"/>
                    <a:pt x="1627" y="17640"/>
                    <a:pt x="1488" y="17100"/>
                  </a:cubicBezTo>
                  <a:cubicBezTo>
                    <a:pt x="1350" y="16920"/>
                    <a:pt x="1073" y="16920"/>
                    <a:pt x="934" y="16740"/>
                  </a:cubicBezTo>
                  <a:cubicBezTo>
                    <a:pt x="796" y="16560"/>
                    <a:pt x="796" y="15660"/>
                    <a:pt x="796" y="15300"/>
                  </a:cubicBezTo>
                  <a:cubicBezTo>
                    <a:pt x="796" y="15120"/>
                    <a:pt x="796" y="14580"/>
                    <a:pt x="934" y="14400"/>
                  </a:cubicBezTo>
                  <a:cubicBezTo>
                    <a:pt x="934" y="14220"/>
                    <a:pt x="1350" y="13860"/>
                    <a:pt x="1627" y="13680"/>
                  </a:cubicBezTo>
                  <a:cubicBezTo>
                    <a:pt x="1765" y="13680"/>
                    <a:pt x="1903" y="13500"/>
                    <a:pt x="1903" y="13320"/>
                  </a:cubicBezTo>
                  <a:cubicBezTo>
                    <a:pt x="1903" y="12960"/>
                    <a:pt x="1488" y="12600"/>
                    <a:pt x="1211" y="12600"/>
                  </a:cubicBezTo>
                  <a:cubicBezTo>
                    <a:pt x="1073" y="12600"/>
                    <a:pt x="934" y="13140"/>
                    <a:pt x="796" y="13140"/>
                  </a:cubicBezTo>
                  <a:cubicBezTo>
                    <a:pt x="657" y="13140"/>
                    <a:pt x="519" y="12960"/>
                    <a:pt x="519" y="12960"/>
                  </a:cubicBezTo>
                  <a:cubicBezTo>
                    <a:pt x="519" y="12780"/>
                    <a:pt x="657" y="12240"/>
                    <a:pt x="519" y="12060"/>
                  </a:cubicBezTo>
                  <a:cubicBezTo>
                    <a:pt x="519" y="11880"/>
                    <a:pt x="103" y="11700"/>
                    <a:pt x="103" y="11520"/>
                  </a:cubicBezTo>
                  <a:cubicBezTo>
                    <a:pt x="-35" y="11340"/>
                    <a:pt x="-35" y="10980"/>
                    <a:pt x="103" y="10980"/>
                  </a:cubicBezTo>
                  <a:cubicBezTo>
                    <a:pt x="103" y="10800"/>
                    <a:pt x="519" y="10800"/>
                    <a:pt x="657" y="10620"/>
                  </a:cubicBezTo>
                  <a:cubicBezTo>
                    <a:pt x="796" y="10440"/>
                    <a:pt x="1073" y="10080"/>
                    <a:pt x="1211" y="9720"/>
                  </a:cubicBezTo>
                  <a:cubicBezTo>
                    <a:pt x="1211" y="9540"/>
                    <a:pt x="1350" y="9180"/>
                    <a:pt x="1350" y="8820"/>
                  </a:cubicBezTo>
                  <a:cubicBezTo>
                    <a:pt x="1350" y="8640"/>
                    <a:pt x="1350" y="8460"/>
                    <a:pt x="1350" y="8460"/>
                  </a:cubicBezTo>
                  <a:cubicBezTo>
                    <a:pt x="1488" y="8100"/>
                    <a:pt x="1903" y="7920"/>
                    <a:pt x="2042" y="7740"/>
                  </a:cubicBezTo>
                  <a:cubicBezTo>
                    <a:pt x="2180" y="7560"/>
                    <a:pt x="2457" y="7020"/>
                    <a:pt x="2596" y="7020"/>
                  </a:cubicBezTo>
                  <a:cubicBezTo>
                    <a:pt x="2873" y="6840"/>
                    <a:pt x="3427" y="6840"/>
                    <a:pt x="3565" y="6660"/>
                  </a:cubicBezTo>
                  <a:cubicBezTo>
                    <a:pt x="3980" y="6660"/>
                    <a:pt x="4534" y="6660"/>
                    <a:pt x="4811" y="6660"/>
                  </a:cubicBezTo>
                  <a:cubicBezTo>
                    <a:pt x="5088" y="6480"/>
                    <a:pt x="5780" y="6300"/>
                    <a:pt x="6057" y="6300"/>
                  </a:cubicBezTo>
                  <a:cubicBezTo>
                    <a:pt x="6196" y="6120"/>
                    <a:pt x="6611" y="5580"/>
                    <a:pt x="6750" y="5400"/>
                  </a:cubicBezTo>
                  <a:cubicBezTo>
                    <a:pt x="7027" y="5400"/>
                    <a:pt x="7580" y="5220"/>
                    <a:pt x="7857" y="5220"/>
                  </a:cubicBezTo>
                  <a:cubicBezTo>
                    <a:pt x="8134" y="5220"/>
                    <a:pt x="8550" y="5220"/>
                    <a:pt x="8827" y="5220"/>
                  </a:cubicBezTo>
                  <a:cubicBezTo>
                    <a:pt x="8965" y="5220"/>
                    <a:pt x="9103" y="5220"/>
                    <a:pt x="9242" y="5220"/>
                  </a:cubicBezTo>
                  <a:cubicBezTo>
                    <a:pt x="9519" y="5220"/>
                    <a:pt x="10073" y="5040"/>
                    <a:pt x="10350" y="5040"/>
                  </a:cubicBezTo>
                  <a:cubicBezTo>
                    <a:pt x="10488" y="5040"/>
                    <a:pt x="10903" y="4680"/>
                    <a:pt x="11180" y="4500"/>
                  </a:cubicBezTo>
                  <a:cubicBezTo>
                    <a:pt x="11319" y="4500"/>
                    <a:pt x="11596" y="4680"/>
                    <a:pt x="11734" y="4500"/>
                  </a:cubicBezTo>
                  <a:cubicBezTo>
                    <a:pt x="11873" y="4320"/>
                    <a:pt x="11734" y="3420"/>
                    <a:pt x="12011" y="3240"/>
                  </a:cubicBezTo>
                  <a:cubicBezTo>
                    <a:pt x="12150" y="2880"/>
                    <a:pt x="12703" y="3060"/>
                    <a:pt x="12980" y="2880"/>
                  </a:cubicBezTo>
                  <a:cubicBezTo>
                    <a:pt x="13257" y="2880"/>
                    <a:pt x="13811" y="2700"/>
                    <a:pt x="14088" y="2520"/>
                  </a:cubicBezTo>
                  <a:cubicBezTo>
                    <a:pt x="14365" y="2340"/>
                    <a:pt x="14919" y="2160"/>
                    <a:pt x="15196" y="1800"/>
                  </a:cubicBezTo>
                  <a:cubicBezTo>
                    <a:pt x="15334" y="1800"/>
                    <a:pt x="15750" y="1080"/>
                    <a:pt x="15888" y="720"/>
                  </a:cubicBezTo>
                  <a:cubicBezTo>
                    <a:pt x="16027" y="540"/>
                    <a:pt x="16303" y="180"/>
                    <a:pt x="16580" y="0"/>
                  </a:cubicBezTo>
                  <a:cubicBezTo>
                    <a:pt x="16719" y="0"/>
                    <a:pt x="17134" y="0"/>
                    <a:pt x="17273" y="180"/>
                  </a:cubicBezTo>
                  <a:cubicBezTo>
                    <a:pt x="17550" y="180"/>
                    <a:pt x="17827" y="540"/>
                    <a:pt x="17965" y="720"/>
                  </a:cubicBezTo>
                  <a:cubicBezTo>
                    <a:pt x="18242" y="900"/>
                    <a:pt x="18657" y="1260"/>
                    <a:pt x="18934" y="1440"/>
                  </a:cubicBezTo>
                  <a:cubicBezTo>
                    <a:pt x="19211" y="1620"/>
                    <a:pt x="19765" y="1800"/>
                    <a:pt x="19903" y="1800"/>
                  </a:cubicBezTo>
                  <a:cubicBezTo>
                    <a:pt x="20180" y="1980"/>
                    <a:pt x="20873" y="2520"/>
                    <a:pt x="21011" y="2700"/>
                  </a:cubicBezTo>
                  <a:cubicBezTo>
                    <a:pt x="21150" y="2880"/>
                    <a:pt x="21565" y="2880"/>
                    <a:pt x="21565" y="3060"/>
                  </a:cubicBezTo>
                  <a:cubicBezTo>
                    <a:pt x="21565" y="3420"/>
                    <a:pt x="20734" y="4320"/>
                    <a:pt x="20734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5" name="Google Shape;5015;g21c91014dda_0_4965"/>
            <p:cNvSpPr/>
            <p:nvPr/>
          </p:nvSpPr>
          <p:spPr>
            <a:xfrm>
              <a:off x="7692335" y="1217129"/>
              <a:ext cx="1035551" cy="793014"/>
            </a:xfrm>
            <a:custGeom>
              <a:avLst/>
              <a:gdLst/>
              <a:ahLst/>
              <a:cxnLst/>
              <a:rect l="l" t="t" r="r" b="b"/>
              <a:pathLst>
                <a:path w="21565" h="21456" extrusionOk="0">
                  <a:moveTo>
                    <a:pt x="20734" y="4320"/>
                  </a:moveTo>
                  <a:cubicBezTo>
                    <a:pt x="20734" y="4320"/>
                    <a:pt x="20180" y="3780"/>
                    <a:pt x="20042" y="3600"/>
                  </a:cubicBezTo>
                  <a:cubicBezTo>
                    <a:pt x="19765" y="3420"/>
                    <a:pt x="19488" y="2880"/>
                    <a:pt x="19211" y="2880"/>
                  </a:cubicBezTo>
                  <a:cubicBezTo>
                    <a:pt x="19073" y="2700"/>
                    <a:pt x="18796" y="2520"/>
                    <a:pt x="18519" y="2520"/>
                  </a:cubicBezTo>
                  <a:cubicBezTo>
                    <a:pt x="18380" y="2520"/>
                    <a:pt x="17827" y="2520"/>
                    <a:pt x="17688" y="2880"/>
                  </a:cubicBezTo>
                  <a:cubicBezTo>
                    <a:pt x="17688" y="3060"/>
                    <a:pt x="17688" y="3600"/>
                    <a:pt x="17827" y="3780"/>
                  </a:cubicBezTo>
                  <a:cubicBezTo>
                    <a:pt x="17965" y="3960"/>
                    <a:pt x="18242" y="4140"/>
                    <a:pt x="18380" y="4320"/>
                  </a:cubicBezTo>
                  <a:cubicBezTo>
                    <a:pt x="18519" y="4320"/>
                    <a:pt x="18796" y="4680"/>
                    <a:pt x="18934" y="4860"/>
                  </a:cubicBezTo>
                  <a:cubicBezTo>
                    <a:pt x="19073" y="4860"/>
                    <a:pt x="19488" y="5040"/>
                    <a:pt x="19488" y="5040"/>
                  </a:cubicBezTo>
                  <a:cubicBezTo>
                    <a:pt x="19488" y="5040"/>
                    <a:pt x="19073" y="5580"/>
                    <a:pt x="18934" y="5760"/>
                  </a:cubicBezTo>
                  <a:cubicBezTo>
                    <a:pt x="18657" y="5940"/>
                    <a:pt x="18242" y="5940"/>
                    <a:pt x="17965" y="6120"/>
                  </a:cubicBezTo>
                  <a:cubicBezTo>
                    <a:pt x="17827" y="6120"/>
                    <a:pt x="17688" y="6480"/>
                    <a:pt x="17550" y="6480"/>
                  </a:cubicBezTo>
                  <a:cubicBezTo>
                    <a:pt x="17550" y="6660"/>
                    <a:pt x="17273" y="6840"/>
                    <a:pt x="17273" y="6840"/>
                  </a:cubicBezTo>
                  <a:cubicBezTo>
                    <a:pt x="17273" y="6840"/>
                    <a:pt x="17134" y="6300"/>
                    <a:pt x="17134" y="6120"/>
                  </a:cubicBezTo>
                  <a:cubicBezTo>
                    <a:pt x="17411" y="5580"/>
                    <a:pt x="18242" y="5580"/>
                    <a:pt x="18242" y="5220"/>
                  </a:cubicBezTo>
                  <a:cubicBezTo>
                    <a:pt x="18242" y="5040"/>
                    <a:pt x="17827" y="4860"/>
                    <a:pt x="17827" y="4860"/>
                  </a:cubicBezTo>
                  <a:cubicBezTo>
                    <a:pt x="17688" y="4500"/>
                    <a:pt x="17411" y="3960"/>
                    <a:pt x="17273" y="3780"/>
                  </a:cubicBezTo>
                  <a:cubicBezTo>
                    <a:pt x="17273" y="3600"/>
                    <a:pt x="17134" y="3240"/>
                    <a:pt x="17134" y="3240"/>
                  </a:cubicBezTo>
                  <a:cubicBezTo>
                    <a:pt x="16996" y="3060"/>
                    <a:pt x="16719" y="3420"/>
                    <a:pt x="16719" y="3420"/>
                  </a:cubicBezTo>
                  <a:cubicBezTo>
                    <a:pt x="16580" y="3420"/>
                    <a:pt x="16165" y="3600"/>
                    <a:pt x="16027" y="3600"/>
                  </a:cubicBezTo>
                  <a:cubicBezTo>
                    <a:pt x="16027" y="3780"/>
                    <a:pt x="15888" y="3960"/>
                    <a:pt x="15750" y="3960"/>
                  </a:cubicBezTo>
                  <a:cubicBezTo>
                    <a:pt x="15750" y="3960"/>
                    <a:pt x="15473" y="4140"/>
                    <a:pt x="15473" y="4320"/>
                  </a:cubicBezTo>
                  <a:cubicBezTo>
                    <a:pt x="15611" y="4680"/>
                    <a:pt x="16165" y="4680"/>
                    <a:pt x="16165" y="5040"/>
                  </a:cubicBezTo>
                  <a:cubicBezTo>
                    <a:pt x="16165" y="5040"/>
                    <a:pt x="15888" y="5220"/>
                    <a:pt x="15888" y="5400"/>
                  </a:cubicBezTo>
                  <a:cubicBezTo>
                    <a:pt x="15750" y="5400"/>
                    <a:pt x="15473" y="5580"/>
                    <a:pt x="15334" y="5760"/>
                  </a:cubicBezTo>
                  <a:cubicBezTo>
                    <a:pt x="15196" y="5940"/>
                    <a:pt x="15057" y="6120"/>
                    <a:pt x="15057" y="6300"/>
                  </a:cubicBezTo>
                  <a:cubicBezTo>
                    <a:pt x="15057" y="6480"/>
                    <a:pt x="15196" y="6840"/>
                    <a:pt x="15196" y="6840"/>
                  </a:cubicBezTo>
                  <a:cubicBezTo>
                    <a:pt x="15196" y="6840"/>
                    <a:pt x="15057" y="7560"/>
                    <a:pt x="14919" y="7740"/>
                  </a:cubicBezTo>
                  <a:cubicBezTo>
                    <a:pt x="14919" y="8100"/>
                    <a:pt x="14642" y="8640"/>
                    <a:pt x="14503" y="9000"/>
                  </a:cubicBezTo>
                  <a:cubicBezTo>
                    <a:pt x="14503" y="9180"/>
                    <a:pt x="14503" y="9540"/>
                    <a:pt x="14503" y="9720"/>
                  </a:cubicBezTo>
                  <a:cubicBezTo>
                    <a:pt x="14642" y="9720"/>
                    <a:pt x="14780" y="10080"/>
                    <a:pt x="14919" y="10440"/>
                  </a:cubicBezTo>
                  <a:cubicBezTo>
                    <a:pt x="14919" y="10620"/>
                    <a:pt x="14919" y="10980"/>
                    <a:pt x="14919" y="10980"/>
                  </a:cubicBezTo>
                  <a:cubicBezTo>
                    <a:pt x="14919" y="10980"/>
                    <a:pt x="14365" y="11160"/>
                    <a:pt x="14227" y="11340"/>
                  </a:cubicBezTo>
                  <a:cubicBezTo>
                    <a:pt x="13950" y="11340"/>
                    <a:pt x="13534" y="11340"/>
                    <a:pt x="13396" y="11340"/>
                  </a:cubicBezTo>
                  <a:cubicBezTo>
                    <a:pt x="13257" y="11160"/>
                    <a:pt x="12980" y="10980"/>
                    <a:pt x="12842" y="10980"/>
                  </a:cubicBezTo>
                  <a:cubicBezTo>
                    <a:pt x="12565" y="10800"/>
                    <a:pt x="12565" y="9900"/>
                    <a:pt x="12427" y="9720"/>
                  </a:cubicBezTo>
                  <a:cubicBezTo>
                    <a:pt x="12150" y="9540"/>
                    <a:pt x="11457" y="9360"/>
                    <a:pt x="11180" y="9180"/>
                  </a:cubicBezTo>
                  <a:cubicBezTo>
                    <a:pt x="10903" y="8820"/>
                    <a:pt x="10073" y="8460"/>
                    <a:pt x="9796" y="8460"/>
                  </a:cubicBezTo>
                  <a:cubicBezTo>
                    <a:pt x="9519" y="8280"/>
                    <a:pt x="9242" y="7920"/>
                    <a:pt x="8965" y="7920"/>
                  </a:cubicBezTo>
                  <a:cubicBezTo>
                    <a:pt x="8688" y="7920"/>
                    <a:pt x="8411" y="8100"/>
                    <a:pt x="8134" y="8100"/>
                  </a:cubicBezTo>
                  <a:cubicBezTo>
                    <a:pt x="7996" y="8100"/>
                    <a:pt x="7580" y="8100"/>
                    <a:pt x="7580" y="8460"/>
                  </a:cubicBezTo>
                  <a:cubicBezTo>
                    <a:pt x="7580" y="8640"/>
                    <a:pt x="7857" y="9180"/>
                    <a:pt x="7996" y="9360"/>
                  </a:cubicBezTo>
                  <a:cubicBezTo>
                    <a:pt x="7996" y="9540"/>
                    <a:pt x="8134" y="9720"/>
                    <a:pt x="8134" y="9720"/>
                  </a:cubicBezTo>
                  <a:cubicBezTo>
                    <a:pt x="8273" y="10080"/>
                    <a:pt x="7857" y="10440"/>
                    <a:pt x="7719" y="10620"/>
                  </a:cubicBezTo>
                  <a:cubicBezTo>
                    <a:pt x="7580" y="10980"/>
                    <a:pt x="7027" y="11340"/>
                    <a:pt x="6888" y="11700"/>
                  </a:cubicBezTo>
                  <a:cubicBezTo>
                    <a:pt x="6750" y="11880"/>
                    <a:pt x="6334" y="12420"/>
                    <a:pt x="6196" y="12780"/>
                  </a:cubicBezTo>
                  <a:cubicBezTo>
                    <a:pt x="6057" y="13140"/>
                    <a:pt x="6057" y="14040"/>
                    <a:pt x="5919" y="14400"/>
                  </a:cubicBezTo>
                  <a:cubicBezTo>
                    <a:pt x="5919" y="14940"/>
                    <a:pt x="5780" y="15840"/>
                    <a:pt x="5780" y="16380"/>
                  </a:cubicBezTo>
                  <a:cubicBezTo>
                    <a:pt x="5780" y="16560"/>
                    <a:pt x="6057" y="17280"/>
                    <a:pt x="6196" y="17640"/>
                  </a:cubicBezTo>
                  <a:cubicBezTo>
                    <a:pt x="6334" y="17640"/>
                    <a:pt x="6750" y="18000"/>
                    <a:pt x="6750" y="18180"/>
                  </a:cubicBezTo>
                  <a:cubicBezTo>
                    <a:pt x="6888" y="18360"/>
                    <a:pt x="7165" y="19080"/>
                    <a:pt x="7165" y="19440"/>
                  </a:cubicBezTo>
                  <a:cubicBezTo>
                    <a:pt x="7303" y="19800"/>
                    <a:pt x="7442" y="20880"/>
                    <a:pt x="7442" y="20880"/>
                  </a:cubicBezTo>
                  <a:cubicBezTo>
                    <a:pt x="7442" y="20880"/>
                    <a:pt x="6888" y="21420"/>
                    <a:pt x="6750" y="21420"/>
                  </a:cubicBezTo>
                  <a:cubicBezTo>
                    <a:pt x="6473" y="21600"/>
                    <a:pt x="6057" y="21060"/>
                    <a:pt x="5919" y="20880"/>
                  </a:cubicBezTo>
                  <a:cubicBezTo>
                    <a:pt x="5503" y="20700"/>
                    <a:pt x="4950" y="20160"/>
                    <a:pt x="4673" y="19980"/>
                  </a:cubicBezTo>
                  <a:cubicBezTo>
                    <a:pt x="4534" y="19800"/>
                    <a:pt x="4257" y="19440"/>
                    <a:pt x="4119" y="19260"/>
                  </a:cubicBezTo>
                  <a:cubicBezTo>
                    <a:pt x="3980" y="19260"/>
                    <a:pt x="3703" y="19800"/>
                    <a:pt x="3565" y="19800"/>
                  </a:cubicBezTo>
                  <a:cubicBezTo>
                    <a:pt x="3427" y="19980"/>
                    <a:pt x="3150" y="19980"/>
                    <a:pt x="3011" y="19980"/>
                  </a:cubicBezTo>
                  <a:cubicBezTo>
                    <a:pt x="2734" y="19980"/>
                    <a:pt x="2457" y="19800"/>
                    <a:pt x="2180" y="19800"/>
                  </a:cubicBezTo>
                  <a:cubicBezTo>
                    <a:pt x="2042" y="19800"/>
                    <a:pt x="1765" y="19440"/>
                    <a:pt x="1488" y="19260"/>
                  </a:cubicBezTo>
                  <a:cubicBezTo>
                    <a:pt x="1350" y="19260"/>
                    <a:pt x="934" y="19080"/>
                    <a:pt x="796" y="18720"/>
                  </a:cubicBezTo>
                  <a:cubicBezTo>
                    <a:pt x="796" y="18360"/>
                    <a:pt x="1627" y="17640"/>
                    <a:pt x="1488" y="17100"/>
                  </a:cubicBezTo>
                  <a:cubicBezTo>
                    <a:pt x="1350" y="16920"/>
                    <a:pt x="1073" y="16920"/>
                    <a:pt x="934" y="16740"/>
                  </a:cubicBezTo>
                  <a:cubicBezTo>
                    <a:pt x="796" y="16560"/>
                    <a:pt x="796" y="15660"/>
                    <a:pt x="796" y="15300"/>
                  </a:cubicBezTo>
                  <a:cubicBezTo>
                    <a:pt x="796" y="15120"/>
                    <a:pt x="796" y="14580"/>
                    <a:pt x="934" y="14400"/>
                  </a:cubicBezTo>
                  <a:cubicBezTo>
                    <a:pt x="934" y="14220"/>
                    <a:pt x="1350" y="13860"/>
                    <a:pt x="1627" y="13680"/>
                  </a:cubicBezTo>
                  <a:cubicBezTo>
                    <a:pt x="1765" y="13680"/>
                    <a:pt x="1903" y="13500"/>
                    <a:pt x="1903" y="13320"/>
                  </a:cubicBezTo>
                  <a:cubicBezTo>
                    <a:pt x="1903" y="12960"/>
                    <a:pt x="1488" y="12600"/>
                    <a:pt x="1211" y="12600"/>
                  </a:cubicBezTo>
                  <a:cubicBezTo>
                    <a:pt x="1073" y="12600"/>
                    <a:pt x="934" y="13140"/>
                    <a:pt x="796" y="13140"/>
                  </a:cubicBezTo>
                  <a:cubicBezTo>
                    <a:pt x="657" y="13140"/>
                    <a:pt x="519" y="12960"/>
                    <a:pt x="519" y="12960"/>
                  </a:cubicBezTo>
                  <a:cubicBezTo>
                    <a:pt x="519" y="12780"/>
                    <a:pt x="657" y="12240"/>
                    <a:pt x="519" y="12060"/>
                  </a:cubicBezTo>
                  <a:cubicBezTo>
                    <a:pt x="519" y="11880"/>
                    <a:pt x="103" y="11700"/>
                    <a:pt x="103" y="11520"/>
                  </a:cubicBezTo>
                  <a:cubicBezTo>
                    <a:pt x="-35" y="11340"/>
                    <a:pt x="-35" y="10980"/>
                    <a:pt x="103" y="10980"/>
                  </a:cubicBezTo>
                  <a:cubicBezTo>
                    <a:pt x="103" y="10800"/>
                    <a:pt x="519" y="10800"/>
                    <a:pt x="657" y="10620"/>
                  </a:cubicBezTo>
                  <a:cubicBezTo>
                    <a:pt x="796" y="10440"/>
                    <a:pt x="1073" y="10080"/>
                    <a:pt x="1211" y="9720"/>
                  </a:cubicBezTo>
                  <a:cubicBezTo>
                    <a:pt x="1211" y="9540"/>
                    <a:pt x="1350" y="9180"/>
                    <a:pt x="1350" y="8820"/>
                  </a:cubicBezTo>
                  <a:cubicBezTo>
                    <a:pt x="1350" y="8640"/>
                    <a:pt x="1350" y="8460"/>
                    <a:pt x="1350" y="8460"/>
                  </a:cubicBezTo>
                  <a:cubicBezTo>
                    <a:pt x="1488" y="8100"/>
                    <a:pt x="1903" y="7920"/>
                    <a:pt x="2042" y="7740"/>
                  </a:cubicBezTo>
                  <a:cubicBezTo>
                    <a:pt x="2180" y="7560"/>
                    <a:pt x="2457" y="7020"/>
                    <a:pt x="2596" y="7020"/>
                  </a:cubicBezTo>
                  <a:cubicBezTo>
                    <a:pt x="2873" y="6840"/>
                    <a:pt x="3427" y="6840"/>
                    <a:pt x="3565" y="6660"/>
                  </a:cubicBezTo>
                  <a:cubicBezTo>
                    <a:pt x="3980" y="6660"/>
                    <a:pt x="4534" y="6660"/>
                    <a:pt x="4811" y="6660"/>
                  </a:cubicBezTo>
                  <a:cubicBezTo>
                    <a:pt x="5088" y="6480"/>
                    <a:pt x="5780" y="6300"/>
                    <a:pt x="6057" y="6300"/>
                  </a:cubicBezTo>
                  <a:cubicBezTo>
                    <a:pt x="6196" y="6120"/>
                    <a:pt x="6611" y="5580"/>
                    <a:pt x="6750" y="5400"/>
                  </a:cubicBezTo>
                  <a:cubicBezTo>
                    <a:pt x="7027" y="5400"/>
                    <a:pt x="7580" y="5220"/>
                    <a:pt x="7857" y="5220"/>
                  </a:cubicBezTo>
                  <a:cubicBezTo>
                    <a:pt x="8134" y="5220"/>
                    <a:pt x="8550" y="5220"/>
                    <a:pt x="8827" y="5220"/>
                  </a:cubicBezTo>
                  <a:cubicBezTo>
                    <a:pt x="8965" y="5220"/>
                    <a:pt x="9103" y="5220"/>
                    <a:pt x="9242" y="5220"/>
                  </a:cubicBezTo>
                  <a:cubicBezTo>
                    <a:pt x="9519" y="5220"/>
                    <a:pt x="10073" y="5040"/>
                    <a:pt x="10350" y="5040"/>
                  </a:cubicBezTo>
                  <a:cubicBezTo>
                    <a:pt x="10488" y="5040"/>
                    <a:pt x="10903" y="4680"/>
                    <a:pt x="11180" y="4500"/>
                  </a:cubicBezTo>
                  <a:cubicBezTo>
                    <a:pt x="11319" y="4500"/>
                    <a:pt x="11596" y="4680"/>
                    <a:pt x="11734" y="4500"/>
                  </a:cubicBezTo>
                  <a:cubicBezTo>
                    <a:pt x="11873" y="4320"/>
                    <a:pt x="11734" y="3420"/>
                    <a:pt x="12011" y="3240"/>
                  </a:cubicBezTo>
                  <a:cubicBezTo>
                    <a:pt x="12150" y="2880"/>
                    <a:pt x="12703" y="3060"/>
                    <a:pt x="12980" y="2880"/>
                  </a:cubicBezTo>
                  <a:cubicBezTo>
                    <a:pt x="13257" y="2880"/>
                    <a:pt x="13811" y="2700"/>
                    <a:pt x="14088" y="2520"/>
                  </a:cubicBezTo>
                  <a:cubicBezTo>
                    <a:pt x="14365" y="2340"/>
                    <a:pt x="14919" y="2160"/>
                    <a:pt x="15196" y="1800"/>
                  </a:cubicBezTo>
                  <a:cubicBezTo>
                    <a:pt x="15334" y="1800"/>
                    <a:pt x="15750" y="1080"/>
                    <a:pt x="15888" y="720"/>
                  </a:cubicBezTo>
                  <a:cubicBezTo>
                    <a:pt x="16027" y="540"/>
                    <a:pt x="16303" y="180"/>
                    <a:pt x="16580" y="0"/>
                  </a:cubicBezTo>
                  <a:cubicBezTo>
                    <a:pt x="16719" y="0"/>
                    <a:pt x="17134" y="0"/>
                    <a:pt x="17273" y="180"/>
                  </a:cubicBezTo>
                  <a:cubicBezTo>
                    <a:pt x="17550" y="180"/>
                    <a:pt x="17827" y="540"/>
                    <a:pt x="17965" y="720"/>
                  </a:cubicBezTo>
                  <a:cubicBezTo>
                    <a:pt x="18242" y="900"/>
                    <a:pt x="18657" y="1260"/>
                    <a:pt x="18934" y="1440"/>
                  </a:cubicBezTo>
                  <a:cubicBezTo>
                    <a:pt x="19211" y="1620"/>
                    <a:pt x="19765" y="1800"/>
                    <a:pt x="19903" y="1800"/>
                  </a:cubicBezTo>
                  <a:cubicBezTo>
                    <a:pt x="20180" y="1980"/>
                    <a:pt x="20873" y="2520"/>
                    <a:pt x="21011" y="2700"/>
                  </a:cubicBezTo>
                  <a:cubicBezTo>
                    <a:pt x="21150" y="2880"/>
                    <a:pt x="21565" y="2880"/>
                    <a:pt x="21565" y="3060"/>
                  </a:cubicBezTo>
                  <a:cubicBezTo>
                    <a:pt x="21565" y="3420"/>
                    <a:pt x="20734" y="4320"/>
                    <a:pt x="20734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6" name="Google Shape;5016;g21c91014dda_0_4965"/>
            <p:cNvSpPr/>
            <p:nvPr/>
          </p:nvSpPr>
          <p:spPr>
            <a:xfrm>
              <a:off x="8305122" y="1041992"/>
              <a:ext cx="101432" cy="107665"/>
            </a:xfrm>
            <a:custGeom>
              <a:avLst/>
              <a:gdLst/>
              <a:ahLst/>
              <a:cxnLst/>
              <a:rect l="l" t="t" r="r" b="b"/>
              <a:pathLst>
                <a:path w="20512" h="20685" extrusionOk="0">
                  <a:moveTo>
                    <a:pt x="19912" y="6709"/>
                  </a:moveTo>
                  <a:cubicBezTo>
                    <a:pt x="21262" y="6709"/>
                    <a:pt x="19912" y="9250"/>
                    <a:pt x="19912" y="9250"/>
                  </a:cubicBezTo>
                  <a:cubicBezTo>
                    <a:pt x="18562" y="10520"/>
                    <a:pt x="17212" y="14332"/>
                    <a:pt x="15862" y="15603"/>
                  </a:cubicBezTo>
                  <a:cubicBezTo>
                    <a:pt x="14512" y="16873"/>
                    <a:pt x="11812" y="19414"/>
                    <a:pt x="10462" y="20685"/>
                  </a:cubicBezTo>
                  <a:cubicBezTo>
                    <a:pt x="9112" y="20685"/>
                    <a:pt x="6412" y="19414"/>
                    <a:pt x="5062" y="19414"/>
                  </a:cubicBezTo>
                  <a:cubicBezTo>
                    <a:pt x="3712" y="18144"/>
                    <a:pt x="1012" y="16873"/>
                    <a:pt x="1012" y="15603"/>
                  </a:cubicBezTo>
                  <a:cubicBezTo>
                    <a:pt x="-338" y="14332"/>
                    <a:pt x="-338" y="10520"/>
                    <a:pt x="1012" y="9250"/>
                  </a:cubicBezTo>
                  <a:cubicBezTo>
                    <a:pt x="1012" y="7979"/>
                    <a:pt x="2362" y="4167"/>
                    <a:pt x="3712" y="2897"/>
                  </a:cubicBezTo>
                  <a:cubicBezTo>
                    <a:pt x="5062" y="1626"/>
                    <a:pt x="7762" y="356"/>
                    <a:pt x="9112" y="356"/>
                  </a:cubicBezTo>
                  <a:cubicBezTo>
                    <a:pt x="10462" y="-915"/>
                    <a:pt x="13162" y="1626"/>
                    <a:pt x="14512" y="1626"/>
                  </a:cubicBezTo>
                  <a:cubicBezTo>
                    <a:pt x="15862" y="2897"/>
                    <a:pt x="19912" y="4167"/>
                    <a:pt x="19912" y="6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7" name="Google Shape;5017;g21c91014dda_0_4965"/>
            <p:cNvSpPr/>
            <p:nvPr/>
          </p:nvSpPr>
          <p:spPr>
            <a:xfrm>
              <a:off x="8305122" y="1041992"/>
              <a:ext cx="101432" cy="107665"/>
            </a:xfrm>
            <a:custGeom>
              <a:avLst/>
              <a:gdLst/>
              <a:ahLst/>
              <a:cxnLst/>
              <a:rect l="l" t="t" r="r" b="b"/>
              <a:pathLst>
                <a:path w="20512" h="20685" extrusionOk="0">
                  <a:moveTo>
                    <a:pt x="19912" y="6709"/>
                  </a:moveTo>
                  <a:cubicBezTo>
                    <a:pt x="21262" y="6709"/>
                    <a:pt x="19912" y="9250"/>
                    <a:pt x="19912" y="9250"/>
                  </a:cubicBezTo>
                  <a:cubicBezTo>
                    <a:pt x="18562" y="10520"/>
                    <a:pt x="17212" y="14332"/>
                    <a:pt x="15862" y="15603"/>
                  </a:cubicBezTo>
                  <a:cubicBezTo>
                    <a:pt x="14512" y="16873"/>
                    <a:pt x="11812" y="19414"/>
                    <a:pt x="10462" y="20685"/>
                  </a:cubicBezTo>
                  <a:cubicBezTo>
                    <a:pt x="9112" y="20685"/>
                    <a:pt x="6412" y="19414"/>
                    <a:pt x="5062" y="19414"/>
                  </a:cubicBezTo>
                  <a:cubicBezTo>
                    <a:pt x="3712" y="18144"/>
                    <a:pt x="1012" y="16873"/>
                    <a:pt x="1012" y="15603"/>
                  </a:cubicBezTo>
                  <a:cubicBezTo>
                    <a:pt x="-338" y="14332"/>
                    <a:pt x="-338" y="10520"/>
                    <a:pt x="1012" y="9250"/>
                  </a:cubicBezTo>
                  <a:cubicBezTo>
                    <a:pt x="1012" y="7979"/>
                    <a:pt x="2362" y="4167"/>
                    <a:pt x="3712" y="2897"/>
                  </a:cubicBezTo>
                  <a:cubicBezTo>
                    <a:pt x="5062" y="1626"/>
                    <a:pt x="7762" y="356"/>
                    <a:pt x="9112" y="356"/>
                  </a:cubicBezTo>
                  <a:cubicBezTo>
                    <a:pt x="10462" y="-915"/>
                    <a:pt x="13162" y="1626"/>
                    <a:pt x="14512" y="1626"/>
                  </a:cubicBezTo>
                  <a:cubicBezTo>
                    <a:pt x="15862" y="2897"/>
                    <a:pt x="19912" y="4167"/>
                    <a:pt x="19912" y="6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8" name="Google Shape;5018;g21c91014dda_0_4965"/>
            <p:cNvSpPr/>
            <p:nvPr/>
          </p:nvSpPr>
          <p:spPr>
            <a:xfrm>
              <a:off x="6467923" y="422526"/>
              <a:ext cx="1953612" cy="1115041"/>
            </a:xfrm>
            <a:custGeom>
              <a:avLst/>
              <a:gdLst/>
              <a:ahLst/>
              <a:cxnLst/>
              <a:rect l="l" t="t" r="r" b="b"/>
              <a:pathLst>
                <a:path w="21600" h="21529" extrusionOk="0">
                  <a:moveTo>
                    <a:pt x="1102" y="58"/>
                  </a:moveTo>
                  <a:cubicBezTo>
                    <a:pt x="1176" y="58"/>
                    <a:pt x="1249" y="186"/>
                    <a:pt x="1322" y="315"/>
                  </a:cubicBezTo>
                  <a:cubicBezTo>
                    <a:pt x="1396" y="315"/>
                    <a:pt x="1469" y="186"/>
                    <a:pt x="1469" y="186"/>
                  </a:cubicBezTo>
                  <a:cubicBezTo>
                    <a:pt x="1616" y="186"/>
                    <a:pt x="1837" y="58"/>
                    <a:pt x="1910" y="186"/>
                  </a:cubicBezTo>
                  <a:cubicBezTo>
                    <a:pt x="1984" y="186"/>
                    <a:pt x="1984" y="186"/>
                    <a:pt x="2057" y="186"/>
                  </a:cubicBezTo>
                  <a:cubicBezTo>
                    <a:pt x="2131" y="315"/>
                    <a:pt x="2204" y="315"/>
                    <a:pt x="2278" y="315"/>
                  </a:cubicBezTo>
                  <a:cubicBezTo>
                    <a:pt x="2351" y="315"/>
                    <a:pt x="2424" y="443"/>
                    <a:pt x="2498" y="443"/>
                  </a:cubicBezTo>
                  <a:cubicBezTo>
                    <a:pt x="2571" y="443"/>
                    <a:pt x="2718" y="443"/>
                    <a:pt x="2792" y="572"/>
                  </a:cubicBezTo>
                  <a:cubicBezTo>
                    <a:pt x="2792" y="572"/>
                    <a:pt x="2865" y="700"/>
                    <a:pt x="2939" y="829"/>
                  </a:cubicBezTo>
                  <a:cubicBezTo>
                    <a:pt x="3012" y="958"/>
                    <a:pt x="3159" y="1086"/>
                    <a:pt x="3233" y="1086"/>
                  </a:cubicBezTo>
                  <a:cubicBezTo>
                    <a:pt x="3380" y="1086"/>
                    <a:pt x="3673" y="1215"/>
                    <a:pt x="3673" y="1215"/>
                  </a:cubicBezTo>
                  <a:cubicBezTo>
                    <a:pt x="3673" y="1215"/>
                    <a:pt x="3894" y="1215"/>
                    <a:pt x="3967" y="1215"/>
                  </a:cubicBezTo>
                  <a:cubicBezTo>
                    <a:pt x="4041" y="1215"/>
                    <a:pt x="4114" y="1086"/>
                    <a:pt x="4188" y="1086"/>
                  </a:cubicBezTo>
                  <a:cubicBezTo>
                    <a:pt x="4335" y="1215"/>
                    <a:pt x="4408" y="1215"/>
                    <a:pt x="4482" y="1215"/>
                  </a:cubicBezTo>
                  <a:cubicBezTo>
                    <a:pt x="4555" y="1343"/>
                    <a:pt x="4555" y="1472"/>
                    <a:pt x="4629" y="1472"/>
                  </a:cubicBezTo>
                  <a:cubicBezTo>
                    <a:pt x="4702" y="1600"/>
                    <a:pt x="4776" y="1600"/>
                    <a:pt x="4776" y="1729"/>
                  </a:cubicBezTo>
                  <a:cubicBezTo>
                    <a:pt x="4849" y="1858"/>
                    <a:pt x="4996" y="1986"/>
                    <a:pt x="4996" y="1986"/>
                  </a:cubicBezTo>
                  <a:cubicBezTo>
                    <a:pt x="5069" y="2115"/>
                    <a:pt x="5143" y="2243"/>
                    <a:pt x="5216" y="2372"/>
                  </a:cubicBezTo>
                  <a:cubicBezTo>
                    <a:pt x="5290" y="2500"/>
                    <a:pt x="5437" y="2500"/>
                    <a:pt x="5510" y="2500"/>
                  </a:cubicBezTo>
                  <a:cubicBezTo>
                    <a:pt x="5657" y="2629"/>
                    <a:pt x="5878" y="2629"/>
                    <a:pt x="5878" y="2629"/>
                  </a:cubicBezTo>
                  <a:cubicBezTo>
                    <a:pt x="5878" y="2629"/>
                    <a:pt x="6098" y="3015"/>
                    <a:pt x="6245" y="3143"/>
                  </a:cubicBezTo>
                  <a:cubicBezTo>
                    <a:pt x="6318" y="3143"/>
                    <a:pt x="6392" y="3272"/>
                    <a:pt x="6465" y="3272"/>
                  </a:cubicBezTo>
                  <a:cubicBezTo>
                    <a:pt x="6539" y="3272"/>
                    <a:pt x="6686" y="3272"/>
                    <a:pt x="6759" y="3143"/>
                  </a:cubicBezTo>
                  <a:cubicBezTo>
                    <a:pt x="6906" y="3143"/>
                    <a:pt x="7053" y="3015"/>
                    <a:pt x="7053" y="3015"/>
                  </a:cubicBezTo>
                  <a:cubicBezTo>
                    <a:pt x="7567" y="2500"/>
                    <a:pt x="8449" y="1600"/>
                    <a:pt x="8890" y="1215"/>
                  </a:cubicBezTo>
                  <a:cubicBezTo>
                    <a:pt x="9110" y="1086"/>
                    <a:pt x="9404" y="829"/>
                    <a:pt x="9624" y="829"/>
                  </a:cubicBezTo>
                  <a:cubicBezTo>
                    <a:pt x="10139" y="700"/>
                    <a:pt x="11094" y="1086"/>
                    <a:pt x="11535" y="1215"/>
                  </a:cubicBezTo>
                  <a:cubicBezTo>
                    <a:pt x="11755" y="1343"/>
                    <a:pt x="12196" y="1858"/>
                    <a:pt x="12416" y="1986"/>
                  </a:cubicBezTo>
                  <a:cubicBezTo>
                    <a:pt x="12416" y="1986"/>
                    <a:pt x="12563" y="1986"/>
                    <a:pt x="12637" y="2115"/>
                  </a:cubicBezTo>
                  <a:cubicBezTo>
                    <a:pt x="12637" y="2115"/>
                    <a:pt x="12637" y="2372"/>
                    <a:pt x="12710" y="2500"/>
                  </a:cubicBezTo>
                  <a:cubicBezTo>
                    <a:pt x="12784" y="2629"/>
                    <a:pt x="12931" y="2629"/>
                    <a:pt x="13004" y="2629"/>
                  </a:cubicBezTo>
                  <a:cubicBezTo>
                    <a:pt x="13151" y="2629"/>
                    <a:pt x="13298" y="2758"/>
                    <a:pt x="13445" y="2758"/>
                  </a:cubicBezTo>
                  <a:cubicBezTo>
                    <a:pt x="13592" y="2886"/>
                    <a:pt x="13812" y="2758"/>
                    <a:pt x="13959" y="2758"/>
                  </a:cubicBezTo>
                  <a:cubicBezTo>
                    <a:pt x="14400" y="2758"/>
                    <a:pt x="15282" y="2629"/>
                    <a:pt x="15649" y="2886"/>
                  </a:cubicBezTo>
                  <a:cubicBezTo>
                    <a:pt x="17339" y="3658"/>
                    <a:pt x="21600" y="8672"/>
                    <a:pt x="21600" y="8672"/>
                  </a:cubicBezTo>
                  <a:cubicBezTo>
                    <a:pt x="21600" y="8672"/>
                    <a:pt x="20645" y="11243"/>
                    <a:pt x="20204" y="12015"/>
                  </a:cubicBezTo>
                  <a:cubicBezTo>
                    <a:pt x="20204" y="12143"/>
                    <a:pt x="20057" y="12272"/>
                    <a:pt x="19984" y="12272"/>
                  </a:cubicBezTo>
                  <a:cubicBezTo>
                    <a:pt x="19910" y="12529"/>
                    <a:pt x="19763" y="12786"/>
                    <a:pt x="19690" y="12915"/>
                  </a:cubicBezTo>
                  <a:cubicBezTo>
                    <a:pt x="19543" y="13043"/>
                    <a:pt x="19396" y="13043"/>
                    <a:pt x="19322" y="13172"/>
                  </a:cubicBezTo>
                  <a:cubicBezTo>
                    <a:pt x="19249" y="13300"/>
                    <a:pt x="19176" y="13686"/>
                    <a:pt x="19176" y="13943"/>
                  </a:cubicBezTo>
                  <a:cubicBezTo>
                    <a:pt x="19176" y="14072"/>
                    <a:pt x="19176" y="14458"/>
                    <a:pt x="19102" y="14586"/>
                  </a:cubicBezTo>
                  <a:cubicBezTo>
                    <a:pt x="19029" y="14586"/>
                    <a:pt x="18955" y="14458"/>
                    <a:pt x="18882" y="14458"/>
                  </a:cubicBezTo>
                  <a:cubicBezTo>
                    <a:pt x="18808" y="14329"/>
                    <a:pt x="18588" y="14329"/>
                    <a:pt x="18514" y="14200"/>
                  </a:cubicBezTo>
                  <a:cubicBezTo>
                    <a:pt x="18514" y="14200"/>
                    <a:pt x="18514" y="13815"/>
                    <a:pt x="18514" y="13686"/>
                  </a:cubicBezTo>
                  <a:cubicBezTo>
                    <a:pt x="18441" y="13429"/>
                    <a:pt x="18294" y="13043"/>
                    <a:pt x="18147" y="12915"/>
                  </a:cubicBezTo>
                  <a:cubicBezTo>
                    <a:pt x="18073" y="12915"/>
                    <a:pt x="17927" y="12915"/>
                    <a:pt x="17853" y="12915"/>
                  </a:cubicBezTo>
                  <a:cubicBezTo>
                    <a:pt x="17780" y="12786"/>
                    <a:pt x="17559" y="12529"/>
                    <a:pt x="17559" y="12400"/>
                  </a:cubicBezTo>
                  <a:cubicBezTo>
                    <a:pt x="17559" y="12272"/>
                    <a:pt x="17559" y="12272"/>
                    <a:pt x="17633" y="12272"/>
                  </a:cubicBezTo>
                  <a:cubicBezTo>
                    <a:pt x="17633" y="12143"/>
                    <a:pt x="17706" y="12015"/>
                    <a:pt x="17706" y="11886"/>
                  </a:cubicBezTo>
                  <a:cubicBezTo>
                    <a:pt x="17633" y="11758"/>
                    <a:pt x="17486" y="11886"/>
                    <a:pt x="17486" y="11758"/>
                  </a:cubicBezTo>
                  <a:cubicBezTo>
                    <a:pt x="17486" y="11629"/>
                    <a:pt x="17633" y="11372"/>
                    <a:pt x="17633" y="11243"/>
                  </a:cubicBezTo>
                  <a:cubicBezTo>
                    <a:pt x="17633" y="11115"/>
                    <a:pt x="17412" y="10986"/>
                    <a:pt x="17265" y="10986"/>
                  </a:cubicBezTo>
                  <a:cubicBezTo>
                    <a:pt x="17265" y="10986"/>
                    <a:pt x="17192" y="11115"/>
                    <a:pt x="17192" y="11243"/>
                  </a:cubicBezTo>
                  <a:cubicBezTo>
                    <a:pt x="17118" y="11243"/>
                    <a:pt x="16971" y="11243"/>
                    <a:pt x="16824" y="11243"/>
                  </a:cubicBezTo>
                  <a:cubicBezTo>
                    <a:pt x="16751" y="11243"/>
                    <a:pt x="16604" y="11372"/>
                    <a:pt x="16531" y="11372"/>
                  </a:cubicBezTo>
                  <a:cubicBezTo>
                    <a:pt x="16457" y="11372"/>
                    <a:pt x="16310" y="11372"/>
                    <a:pt x="16237" y="11500"/>
                  </a:cubicBezTo>
                  <a:cubicBezTo>
                    <a:pt x="16163" y="11500"/>
                    <a:pt x="16163" y="11886"/>
                    <a:pt x="16090" y="11886"/>
                  </a:cubicBezTo>
                  <a:cubicBezTo>
                    <a:pt x="16016" y="12015"/>
                    <a:pt x="15869" y="12015"/>
                    <a:pt x="15869" y="12143"/>
                  </a:cubicBezTo>
                  <a:cubicBezTo>
                    <a:pt x="15796" y="12143"/>
                    <a:pt x="15722" y="12143"/>
                    <a:pt x="15722" y="12272"/>
                  </a:cubicBezTo>
                  <a:cubicBezTo>
                    <a:pt x="15722" y="12272"/>
                    <a:pt x="15649" y="12400"/>
                    <a:pt x="15722" y="12529"/>
                  </a:cubicBezTo>
                  <a:cubicBezTo>
                    <a:pt x="15722" y="12658"/>
                    <a:pt x="15943" y="12658"/>
                    <a:pt x="16016" y="12658"/>
                  </a:cubicBezTo>
                  <a:cubicBezTo>
                    <a:pt x="16090" y="12658"/>
                    <a:pt x="16163" y="12529"/>
                    <a:pt x="16237" y="12400"/>
                  </a:cubicBezTo>
                  <a:cubicBezTo>
                    <a:pt x="16310" y="12400"/>
                    <a:pt x="16457" y="12400"/>
                    <a:pt x="16531" y="12400"/>
                  </a:cubicBezTo>
                  <a:cubicBezTo>
                    <a:pt x="16678" y="12529"/>
                    <a:pt x="16751" y="12786"/>
                    <a:pt x="16824" y="13043"/>
                  </a:cubicBezTo>
                  <a:cubicBezTo>
                    <a:pt x="16898" y="13300"/>
                    <a:pt x="16898" y="13686"/>
                    <a:pt x="16971" y="13943"/>
                  </a:cubicBezTo>
                  <a:cubicBezTo>
                    <a:pt x="16971" y="14072"/>
                    <a:pt x="17045" y="14200"/>
                    <a:pt x="16971" y="14329"/>
                  </a:cubicBezTo>
                  <a:cubicBezTo>
                    <a:pt x="16971" y="14458"/>
                    <a:pt x="16751" y="14586"/>
                    <a:pt x="16678" y="14586"/>
                  </a:cubicBezTo>
                  <a:cubicBezTo>
                    <a:pt x="16531" y="14715"/>
                    <a:pt x="16310" y="14715"/>
                    <a:pt x="16163" y="14715"/>
                  </a:cubicBezTo>
                  <a:cubicBezTo>
                    <a:pt x="16016" y="14843"/>
                    <a:pt x="15796" y="14972"/>
                    <a:pt x="15649" y="15100"/>
                  </a:cubicBezTo>
                  <a:cubicBezTo>
                    <a:pt x="15576" y="15100"/>
                    <a:pt x="15429" y="15229"/>
                    <a:pt x="15355" y="15358"/>
                  </a:cubicBezTo>
                  <a:cubicBezTo>
                    <a:pt x="15208" y="15358"/>
                    <a:pt x="14988" y="15358"/>
                    <a:pt x="14914" y="15229"/>
                  </a:cubicBezTo>
                  <a:cubicBezTo>
                    <a:pt x="14841" y="15100"/>
                    <a:pt x="14620" y="14843"/>
                    <a:pt x="14473" y="14715"/>
                  </a:cubicBezTo>
                  <a:cubicBezTo>
                    <a:pt x="14473" y="14586"/>
                    <a:pt x="14327" y="14458"/>
                    <a:pt x="14253" y="14458"/>
                  </a:cubicBezTo>
                  <a:cubicBezTo>
                    <a:pt x="14106" y="14329"/>
                    <a:pt x="13812" y="14586"/>
                    <a:pt x="13739" y="14586"/>
                  </a:cubicBezTo>
                  <a:cubicBezTo>
                    <a:pt x="13665" y="14458"/>
                    <a:pt x="13592" y="14329"/>
                    <a:pt x="13592" y="14200"/>
                  </a:cubicBezTo>
                  <a:cubicBezTo>
                    <a:pt x="13518" y="14200"/>
                    <a:pt x="13518" y="13943"/>
                    <a:pt x="13445" y="13815"/>
                  </a:cubicBezTo>
                  <a:cubicBezTo>
                    <a:pt x="13445" y="13815"/>
                    <a:pt x="13298" y="13815"/>
                    <a:pt x="13298" y="13815"/>
                  </a:cubicBezTo>
                  <a:cubicBezTo>
                    <a:pt x="13224" y="13815"/>
                    <a:pt x="13078" y="13686"/>
                    <a:pt x="13004" y="13686"/>
                  </a:cubicBezTo>
                  <a:cubicBezTo>
                    <a:pt x="12931" y="13558"/>
                    <a:pt x="12710" y="12915"/>
                    <a:pt x="12563" y="13043"/>
                  </a:cubicBezTo>
                  <a:cubicBezTo>
                    <a:pt x="12490" y="13043"/>
                    <a:pt x="12490" y="13558"/>
                    <a:pt x="12416" y="13686"/>
                  </a:cubicBezTo>
                  <a:cubicBezTo>
                    <a:pt x="12416" y="13943"/>
                    <a:pt x="12122" y="14329"/>
                    <a:pt x="11976" y="14458"/>
                  </a:cubicBezTo>
                  <a:cubicBezTo>
                    <a:pt x="11976" y="14458"/>
                    <a:pt x="11755" y="14586"/>
                    <a:pt x="11682" y="14586"/>
                  </a:cubicBezTo>
                  <a:cubicBezTo>
                    <a:pt x="11535" y="14715"/>
                    <a:pt x="11241" y="14843"/>
                    <a:pt x="11094" y="14715"/>
                  </a:cubicBezTo>
                  <a:cubicBezTo>
                    <a:pt x="10947" y="14715"/>
                    <a:pt x="10800" y="14458"/>
                    <a:pt x="10727" y="14329"/>
                  </a:cubicBezTo>
                  <a:cubicBezTo>
                    <a:pt x="10653" y="14200"/>
                    <a:pt x="10580" y="14072"/>
                    <a:pt x="10506" y="13943"/>
                  </a:cubicBezTo>
                  <a:cubicBezTo>
                    <a:pt x="10359" y="13815"/>
                    <a:pt x="10139" y="13558"/>
                    <a:pt x="9918" y="13429"/>
                  </a:cubicBezTo>
                  <a:cubicBezTo>
                    <a:pt x="9845" y="13429"/>
                    <a:pt x="9698" y="13429"/>
                    <a:pt x="9624" y="13429"/>
                  </a:cubicBezTo>
                  <a:cubicBezTo>
                    <a:pt x="9478" y="13429"/>
                    <a:pt x="9331" y="13558"/>
                    <a:pt x="9257" y="13686"/>
                  </a:cubicBezTo>
                  <a:cubicBezTo>
                    <a:pt x="9184" y="13686"/>
                    <a:pt x="8890" y="13815"/>
                    <a:pt x="8816" y="13815"/>
                  </a:cubicBezTo>
                  <a:cubicBezTo>
                    <a:pt x="8743" y="13943"/>
                    <a:pt x="8596" y="14200"/>
                    <a:pt x="8596" y="14200"/>
                  </a:cubicBezTo>
                  <a:cubicBezTo>
                    <a:pt x="8596" y="14329"/>
                    <a:pt x="8596" y="14586"/>
                    <a:pt x="8596" y="14715"/>
                  </a:cubicBezTo>
                  <a:cubicBezTo>
                    <a:pt x="8596" y="14972"/>
                    <a:pt x="8743" y="15229"/>
                    <a:pt x="8816" y="15486"/>
                  </a:cubicBezTo>
                  <a:cubicBezTo>
                    <a:pt x="8890" y="15486"/>
                    <a:pt x="8963" y="15615"/>
                    <a:pt x="9037" y="15743"/>
                  </a:cubicBezTo>
                  <a:cubicBezTo>
                    <a:pt x="9184" y="15872"/>
                    <a:pt x="9331" y="16258"/>
                    <a:pt x="9478" y="16386"/>
                  </a:cubicBezTo>
                  <a:cubicBezTo>
                    <a:pt x="9551" y="16386"/>
                    <a:pt x="9698" y="16515"/>
                    <a:pt x="9698" y="16515"/>
                  </a:cubicBezTo>
                  <a:cubicBezTo>
                    <a:pt x="9771" y="16772"/>
                    <a:pt x="9698" y="17286"/>
                    <a:pt x="9624" y="17415"/>
                  </a:cubicBezTo>
                  <a:cubicBezTo>
                    <a:pt x="9624" y="17543"/>
                    <a:pt x="9551" y="17800"/>
                    <a:pt x="9478" y="17929"/>
                  </a:cubicBezTo>
                  <a:cubicBezTo>
                    <a:pt x="9331" y="17929"/>
                    <a:pt x="9110" y="17929"/>
                    <a:pt x="8963" y="17929"/>
                  </a:cubicBezTo>
                  <a:cubicBezTo>
                    <a:pt x="8816" y="17929"/>
                    <a:pt x="8522" y="17929"/>
                    <a:pt x="8376" y="18058"/>
                  </a:cubicBezTo>
                  <a:cubicBezTo>
                    <a:pt x="8302" y="18058"/>
                    <a:pt x="8302" y="18186"/>
                    <a:pt x="8229" y="18315"/>
                  </a:cubicBezTo>
                  <a:cubicBezTo>
                    <a:pt x="8155" y="18572"/>
                    <a:pt x="8229" y="19086"/>
                    <a:pt x="8155" y="19343"/>
                  </a:cubicBezTo>
                  <a:cubicBezTo>
                    <a:pt x="8082" y="19472"/>
                    <a:pt x="7935" y="19600"/>
                    <a:pt x="7935" y="19729"/>
                  </a:cubicBezTo>
                  <a:cubicBezTo>
                    <a:pt x="7861" y="19858"/>
                    <a:pt x="7788" y="20243"/>
                    <a:pt x="7788" y="20372"/>
                  </a:cubicBezTo>
                  <a:cubicBezTo>
                    <a:pt x="7714" y="20500"/>
                    <a:pt x="7714" y="20758"/>
                    <a:pt x="7714" y="20758"/>
                  </a:cubicBezTo>
                  <a:cubicBezTo>
                    <a:pt x="7641" y="20886"/>
                    <a:pt x="7567" y="20886"/>
                    <a:pt x="7567" y="20886"/>
                  </a:cubicBezTo>
                  <a:cubicBezTo>
                    <a:pt x="7494" y="21015"/>
                    <a:pt x="7420" y="21143"/>
                    <a:pt x="7420" y="21272"/>
                  </a:cubicBezTo>
                  <a:cubicBezTo>
                    <a:pt x="7347" y="21400"/>
                    <a:pt x="7200" y="21529"/>
                    <a:pt x="7200" y="21529"/>
                  </a:cubicBezTo>
                  <a:cubicBezTo>
                    <a:pt x="7200" y="21529"/>
                    <a:pt x="6980" y="20243"/>
                    <a:pt x="6906" y="20115"/>
                  </a:cubicBezTo>
                  <a:cubicBezTo>
                    <a:pt x="6759" y="19986"/>
                    <a:pt x="6612" y="19986"/>
                    <a:pt x="6465" y="19858"/>
                  </a:cubicBezTo>
                  <a:cubicBezTo>
                    <a:pt x="6392" y="19858"/>
                    <a:pt x="6318" y="19729"/>
                    <a:pt x="6245" y="19600"/>
                  </a:cubicBezTo>
                  <a:cubicBezTo>
                    <a:pt x="6098" y="19600"/>
                    <a:pt x="5731" y="19600"/>
                    <a:pt x="5657" y="19343"/>
                  </a:cubicBezTo>
                  <a:cubicBezTo>
                    <a:pt x="5584" y="19215"/>
                    <a:pt x="5804" y="18829"/>
                    <a:pt x="5878" y="18700"/>
                  </a:cubicBezTo>
                  <a:cubicBezTo>
                    <a:pt x="5878" y="18572"/>
                    <a:pt x="5878" y="18186"/>
                    <a:pt x="5951" y="18058"/>
                  </a:cubicBezTo>
                  <a:cubicBezTo>
                    <a:pt x="6024" y="17929"/>
                    <a:pt x="6318" y="18058"/>
                    <a:pt x="6318" y="17929"/>
                  </a:cubicBezTo>
                  <a:cubicBezTo>
                    <a:pt x="6318" y="17800"/>
                    <a:pt x="6171" y="17672"/>
                    <a:pt x="6171" y="17672"/>
                  </a:cubicBezTo>
                  <a:cubicBezTo>
                    <a:pt x="6098" y="17543"/>
                    <a:pt x="5951" y="17415"/>
                    <a:pt x="5951" y="17286"/>
                  </a:cubicBezTo>
                  <a:cubicBezTo>
                    <a:pt x="5878" y="17158"/>
                    <a:pt x="5878" y="16772"/>
                    <a:pt x="5804" y="16643"/>
                  </a:cubicBezTo>
                  <a:cubicBezTo>
                    <a:pt x="5804" y="16515"/>
                    <a:pt x="5878" y="16258"/>
                    <a:pt x="5878" y="16129"/>
                  </a:cubicBezTo>
                  <a:cubicBezTo>
                    <a:pt x="5804" y="15743"/>
                    <a:pt x="5510" y="15358"/>
                    <a:pt x="5510" y="14972"/>
                  </a:cubicBezTo>
                  <a:cubicBezTo>
                    <a:pt x="5510" y="14843"/>
                    <a:pt x="5584" y="14329"/>
                    <a:pt x="5584" y="14200"/>
                  </a:cubicBezTo>
                  <a:cubicBezTo>
                    <a:pt x="5657" y="13943"/>
                    <a:pt x="5804" y="13558"/>
                    <a:pt x="5804" y="13429"/>
                  </a:cubicBezTo>
                  <a:cubicBezTo>
                    <a:pt x="5878" y="13043"/>
                    <a:pt x="5951" y="12400"/>
                    <a:pt x="5951" y="12015"/>
                  </a:cubicBezTo>
                  <a:cubicBezTo>
                    <a:pt x="5951" y="11886"/>
                    <a:pt x="5951" y="11372"/>
                    <a:pt x="5878" y="11243"/>
                  </a:cubicBezTo>
                  <a:cubicBezTo>
                    <a:pt x="5804" y="11115"/>
                    <a:pt x="5437" y="10986"/>
                    <a:pt x="5363" y="10858"/>
                  </a:cubicBezTo>
                  <a:cubicBezTo>
                    <a:pt x="5290" y="10858"/>
                    <a:pt x="5143" y="10600"/>
                    <a:pt x="5069" y="10600"/>
                  </a:cubicBezTo>
                  <a:cubicBezTo>
                    <a:pt x="4996" y="10600"/>
                    <a:pt x="4922" y="10729"/>
                    <a:pt x="4849" y="10729"/>
                  </a:cubicBezTo>
                  <a:cubicBezTo>
                    <a:pt x="4776" y="10729"/>
                    <a:pt x="4555" y="10858"/>
                    <a:pt x="4555" y="10729"/>
                  </a:cubicBezTo>
                  <a:cubicBezTo>
                    <a:pt x="4482" y="10729"/>
                    <a:pt x="4335" y="10600"/>
                    <a:pt x="4335" y="10600"/>
                  </a:cubicBezTo>
                  <a:cubicBezTo>
                    <a:pt x="4261" y="10472"/>
                    <a:pt x="4188" y="10215"/>
                    <a:pt x="4188" y="10086"/>
                  </a:cubicBezTo>
                  <a:cubicBezTo>
                    <a:pt x="4188" y="9958"/>
                    <a:pt x="4114" y="9572"/>
                    <a:pt x="4114" y="9572"/>
                  </a:cubicBezTo>
                  <a:cubicBezTo>
                    <a:pt x="4188" y="9443"/>
                    <a:pt x="4482" y="9572"/>
                    <a:pt x="4555" y="9572"/>
                  </a:cubicBezTo>
                  <a:cubicBezTo>
                    <a:pt x="4555" y="9572"/>
                    <a:pt x="4629" y="9443"/>
                    <a:pt x="4555" y="9315"/>
                  </a:cubicBezTo>
                  <a:cubicBezTo>
                    <a:pt x="4555" y="9186"/>
                    <a:pt x="4482" y="9058"/>
                    <a:pt x="4482" y="8929"/>
                  </a:cubicBezTo>
                  <a:cubicBezTo>
                    <a:pt x="4408" y="8800"/>
                    <a:pt x="4188" y="8543"/>
                    <a:pt x="4114" y="8415"/>
                  </a:cubicBezTo>
                  <a:cubicBezTo>
                    <a:pt x="4041" y="8286"/>
                    <a:pt x="3747" y="8286"/>
                    <a:pt x="3673" y="8158"/>
                  </a:cubicBezTo>
                  <a:cubicBezTo>
                    <a:pt x="3600" y="8158"/>
                    <a:pt x="3380" y="8029"/>
                    <a:pt x="3306" y="7772"/>
                  </a:cubicBezTo>
                  <a:cubicBezTo>
                    <a:pt x="3233" y="7643"/>
                    <a:pt x="3380" y="7129"/>
                    <a:pt x="3306" y="6872"/>
                  </a:cubicBezTo>
                  <a:cubicBezTo>
                    <a:pt x="3233" y="6615"/>
                    <a:pt x="2939" y="6615"/>
                    <a:pt x="2792" y="6615"/>
                  </a:cubicBezTo>
                  <a:cubicBezTo>
                    <a:pt x="2718" y="6615"/>
                    <a:pt x="2645" y="6743"/>
                    <a:pt x="2571" y="6743"/>
                  </a:cubicBezTo>
                  <a:cubicBezTo>
                    <a:pt x="2424" y="6743"/>
                    <a:pt x="2351" y="7000"/>
                    <a:pt x="2278" y="6872"/>
                  </a:cubicBezTo>
                  <a:cubicBezTo>
                    <a:pt x="2204" y="6872"/>
                    <a:pt x="2204" y="6486"/>
                    <a:pt x="2131" y="6358"/>
                  </a:cubicBezTo>
                  <a:cubicBezTo>
                    <a:pt x="2131" y="6358"/>
                    <a:pt x="2131" y="6229"/>
                    <a:pt x="2131" y="6100"/>
                  </a:cubicBezTo>
                  <a:cubicBezTo>
                    <a:pt x="2131" y="5972"/>
                    <a:pt x="2131" y="5715"/>
                    <a:pt x="2131" y="5715"/>
                  </a:cubicBezTo>
                  <a:cubicBezTo>
                    <a:pt x="2131" y="5715"/>
                    <a:pt x="2204" y="5586"/>
                    <a:pt x="2278" y="5458"/>
                  </a:cubicBezTo>
                  <a:cubicBezTo>
                    <a:pt x="2351" y="5458"/>
                    <a:pt x="2498" y="5458"/>
                    <a:pt x="2571" y="5458"/>
                  </a:cubicBezTo>
                  <a:cubicBezTo>
                    <a:pt x="2718" y="5458"/>
                    <a:pt x="3086" y="5458"/>
                    <a:pt x="3159" y="5586"/>
                  </a:cubicBezTo>
                  <a:cubicBezTo>
                    <a:pt x="3159" y="5715"/>
                    <a:pt x="3086" y="5715"/>
                    <a:pt x="3159" y="5715"/>
                  </a:cubicBezTo>
                  <a:cubicBezTo>
                    <a:pt x="3159" y="5843"/>
                    <a:pt x="3306" y="6100"/>
                    <a:pt x="3380" y="6100"/>
                  </a:cubicBezTo>
                  <a:cubicBezTo>
                    <a:pt x="3527" y="5972"/>
                    <a:pt x="3673" y="5200"/>
                    <a:pt x="3820" y="4943"/>
                  </a:cubicBezTo>
                  <a:cubicBezTo>
                    <a:pt x="3967" y="4558"/>
                    <a:pt x="4335" y="3786"/>
                    <a:pt x="4335" y="3400"/>
                  </a:cubicBezTo>
                  <a:cubicBezTo>
                    <a:pt x="4335" y="3272"/>
                    <a:pt x="4261" y="3143"/>
                    <a:pt x="4261" y="3143"/>
                  </a:cubicBezTo>
                  <a:cubicBezTo>
                    <a:pt x="4188" y="3015"/>
                    <a:pt x="4041" y="3015"/>
                    <a:pt x="3894" y="3015"/>
                  </a:cubicBezTo>
                  <a:cubicBezTo>
                    <a:pt x="3820" y="2886"/>
                    <a:pt x="3673" y="2758"/>
                    <a:pt x="3527" y="2758"/>
                  </a:cubicBezTo>
                  <a:cubicBezTo>
                    <a:pt x="3453" y="2629"/>
                    <a:pt x="3306" y="2629"/>
                    <a:pt x="3233" y="2500"/>
                  </a:cubicBezTo>
                  <a:cubicBezTo>
                    <a:pt x="3233" y="2500"/>
                    <a:pt x="3233" y="2372"/>
                    <a:pt x="3233" y="2243"/>
                  </a:cubicBezTo>
                  <a:cubicBezTo>
                    <a:pt x="3159" y="2115"/>
                    <a:pt x="2865" y="2243"/>
                    <a:pt x="2792" y="2115"/>
                  </a:cubicBezTo>
                  <a:cubicBezTo>
                    <a:pt x="2792" y="2115"/>
                    <a:pt x="2792" y="2115"/>
                    <a:pt x="2718" y="2115"/>
                  </a:cubicBezTo>
                  <a:cubicBezTo>
                    <a:pt x="2718" y="2115"/>
                    <a:pt x="2718" y="2372"/>
                    <a:pt x="2645" y="2372"/>
                  </a:cubicBezTo>
                  <a:cubicBezTo>
                    <a:pt x="2645" y="2500"/>
                    <a:pt x="2571" y="2629"/>
                    <a:pt x="2571" y="2629"/>
                  </a:cubicBezTo>
                  <a:cubicBezTo>
                    <a:pt x="2498" y="2758"/>
                    <a:pt x="2424" y="2758"/>
                    <a:pt x="2424" y="2758"/>
                  </a:cubicBezTo>
                  <a:cubicBezTo>
                    <a:pt x="2351" y="2886"/>
                    <a:pt x="2278" y="3143"/>
                    <a:pt x="2278" y="3143"/>
                  </a:cubicBezTo>
                  <a:cubicBezTo>
                    <a:pt x="2131" y="3272"/>
                    <a:pt x="1984" y="3529"/>
                    <a:pt x="1910" y="3529"/>
                  </a:cubicBezTo>
                  <a:cubicBezTo>
                    <a:pt x="1763" y="3658"/>
                    <a:pt x="1469" y="3529"/>
                    <a:pt x="1396" y="3529"/>
                  </a:cubicBezTo>
                  <a:cubicBezTo>
                    <a:pt x="1249" y="3529"/>
                    <a:pt x="1029" y="3400"/>
                    <a:pt x="882" y="3400"/>
                  </a:cubicBezTo>
                  <a:cubicBezTo>
                    <a:pt x="808" y="3272"/>
                    <a:pt x="661" y="3143"/>
                    <a:pt x="661" y="3143"/>
                  </a:cubicBezTo>
                  <a:cubicBezTo>
                    <a:pt x="588" y="3015"/>
                    <a:pt x="441" y="3015"/>
                    <a:pt x="441" y="2886"/>
                  </a:cubicBezTo>
                  <a:cubicBezTo>
                    <a:pt x="367" y="2758"/>
                    <a:pt x="220" y="2500"/>
                    <a:pt x="220" y="2372"/>
                  </a:cubicBezTo>
                  <a:cubicBezTo>
                    <a:pt x="147" y="2115"/>
                    <a:pt x="73" y="1858"/>
                    <a:pt x="0" y="1600"/>
                  </a:cubicBezTo>
                  <a:cubicBezTo>
                    <a:pt x="0" y="1472"/>
                    <a:pt x="73" y="1343"/>
                    <a:pt x="73" y="1215"/>
                  </a:cubicBezTo>
                  <a:cubicBezTo>
                    <a:pt x="147" y="1086"/>
                    <a:pt x="294" y="700"/>
                    <a:pt x="294" y="700"/>
                  </a:cubicBezTo>
                  <a:cubicBezTo>
                    <a:pt x="294" y="700"/>
                    <a:pt x="441" y="443"/>
                    <a:pt x="514" y="443"/>
                  </a:cubicBezTo>
                  <a:cubicBezTo>
                    <a:pt x="514" y="443"/>
                    <a:pt x="588" y="443"/>
                    <a:pt x="661" y="315"/>
                  </a:cubicBezTo>
                  <a:cubicBezTo>
                    <a:pt x="735" y="315"/>
                    <a:pt x="808" y="58"/>
                    <a:pt x="882" y="58"/>
                  </a:cubicBezTo>
                  <a:cubicBezTo>
                    <a:pt x="955" y="-71"/>
                    <a:pt x="1029" y="58"/>
                    <a:pt x="1102" y="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19" name="Google Shape;5019;g21c91014dda_0_4965"/>
            <p:cNvSpPr/>
            <p:nvPr/>
          </p:nvSpPr>
          <p:spPr>
            <a:xfrm>
              <a:off x="6467923" y="422526"/>
              <a:ext cx="1953612" cy="1115041"/>
            </a:xfrm>
            <a:custGeom>
              <a:avLst/>
              <a:gdLst/>
              <a:ahLst/>
              <a:cxnLst/>
              <a:rect l="l" t="t" r="r" b="b"/>
              <a:pathLst>
                <a:path w="21600" h="21529" extrusionOk="0">
                  <a:moveTo>
                    <a:pt x="1102" y="58"/>
                  </a:moveTo>
                  <a:cubicBezTo>
                    <a:pt x="1176" y="58"/>
                    <a:pt x="1249" y="186"/>
                    <a:pt x="1322" y="315"/>
                  </a:cubicBezTo>
                  <a:cubicBezTo>
                    <a:pt x="1396" y="315"/>
                    <a:pt x="1469" y="186"/>
                    <a:pt x="1469" y="186"/>
                  </a:cubicBezTo>
                  <a:cubicBezTo>
                    <a:pt x="1616" y="186"/>
                    <a:pt x="1837" y="58"/>
                    <a:pt x="1910" y="186"/>
                  </a:cubicBezTo>
                  <a:cubicBezTo>
                    <a:pt x="1984" y="186"/>
                    <a:pt x="1984" y="186"/>
                    <a:pt x="2057" y="186"/>
                  </a:cubicBezTo>
                  <a:cubicBezTo>
                    <a:pt x="2131" y="315"/>
                    <a:pt x="2204" y="315"/>
                    <a:pt x="2278" y="315"/>
                  </a:cubicBezTo>
                  <a:cubicBezTo>
                    <a:pt x="2351" y="315"/>
                    <a:pt x="2424" y="443"/>
                    <a:pt x="2498" y="443"/>
                  </a:cubicBezTo>
                  <a:cubicBezTo>
                    <a:pt x="2571" y="443"/>
                    <a:pt x="2718" y="443"/>
                    <a:pt x="2792" y="572"/>
                  </a:cubicBezTo>
                  <a:cubicBezTo>
                    <a:pt x="2792" y="572"/>
                    <a:pt x="2865" y="700"/>
                    <a:pt x="2939" y="829"/>
                  </a:cubicBezTo>
                  <a:cubicBezTo>
                    <a:pt x="3012" y="958"/>
                    <a:pt x="3159" y="1086"/>
                    <a:pt x="3233" y="1086"/>
                  </a:cubicBezTo>
                  <a:cubicBezTo>
                    <a:pt x="3380" y="1086"/>
                    <a:pt x="3673" y="1215"/>
                    <a:pt x="3673" y="1215"/>
                  </a:cubicBezTo>
                  <a:cubicBezTo>
                    <a:pt x="3673" y="1215"/>
                    <a:pt x="3894" y="1215"/>
                    <a:pt x="3967" y="1215"/>
                  </a:cubicBezTo>
                  <a:cubicBezTo>
                    <a:pt x="4041" y="1215"/>
                    <a:pt x="4114" y="1086"/>
                    <a:pt x="4188" y="1086"/>
                  </a:cubicBezTo>
                  <a:cubicBezTo>
                    <a:pt x="4335" y="1215"/>
                    <a:pt x="4408" y="1215"/>
                    <a:pt x="4482" y="1215"/>
                  </a:cubicBezTo>
                  <a:cubicBezTo>
                    <a:pt x="4555" y="1343"/>
                    <a:pt x="4555" y="1472"/>
                    <a:pt x="4629" y="1472"/>
                  </a:cubicBezTo>
                  <a:cubicBezTo>
                    <a:pt x="4702" y="1600"/>
                    <a:pt x="4776" y="1600"/>
                    <a:pt x="4776" y="1729"/>
                  </a:cubicBezTo>
                  <a:cubicBezTo>
                    <a:pt x="4849" y="1858"/>
                    <a:pt x="4996" y="1986"/>
                    <a:pt x="4996" y="1986"/>
                  </a:cubicBezTo>
                  <a:cubicBezTo>
                    <a:pt x="5069" y="2115"/>
                    <a:pt x="5143" y="2243"/>
                    <a:pt x="5216" y="2372"/>
                  </a:cubicBezTo>
                  <a:cubicBezTo>
                    <a:pt x="5290" y="2500"/>
                    <a:pt x="5437" y="2500"/>
                    <a:pt x="5510" y="2500"/>
                  </a:cubicBezTo>
                  <a:cubicBezTo>
                    <a:pt x="5657" y="2629"/>
                    <a:pt x="5878" y="2629"/>
                    <a:pt x="5878" y="2629"/>
                  </a:cubicBezTo>
                  <a:cubicBezTo>
                    <a:pt x="5878" y="2629"/>
                    <a:pt x="6098" y="3015"/>
                    <a:pt x="6245" y="3143"/>
                  </a:cubicBezTo>
                  <a:cubicBezTo>
                    <a:pt x="6318" y="3143"/>
                    <a:pt x="6392" y="3272"/>
                    <a:pt x="6465" y="3272"/>
                  </a:cubicBezTo>
                  <a:cubicBezTo>
                    <a:pt x="6539" y="3272"/>
                    <a:pt x="6686" y="3272"/>
                    <a:pt x="6759" y="3143"/>
                  </a:cubicBezTo>
                  <a:cubicBezTo>
                    <a:pt x="6906" y="3143"/>
                    <a:pt x="7053" y="3015"/>
                    <a:pt x="7053" y="3015"/>
                  </a:cubicBezTo>
                  <a:cubicBezTo>
                    <a:pt x="7567" y="2500"/>
                    <a:pt x="8449" y="1600"/>
                    <a:pt x="8890" y="1215"/>
                  </a:cubicBezTo>
                  <a:cubicBezTo>
                    <a:pt x="9110" y="1086"/>
                    <a:pt x="9404" y="829"/>
                    <a:pt x="9624" y="829"/>
                  </a:cubicBezTo>
                  <a:cubicBezTo>
                    <a:pt x="10139" y="700"/>
                    <a:pt x="11094" y="1086"/>
                    <a:pt x="11535" y="1215"/>
                  </a:cubicBezTo>
                  <a:cubicBezTo>
                    <a:pt x="11755" y="1343"/>
                    <a:pt x="12196" y="1858"/>
                    <a:pt x="12416" y="1986"/>
                  </a:cubicBezTo>
                  <a:cubicBezTo>
                    <a:pt x="12416" y="1986"/>
                    <a:pt x="12563" y="1986"/>
                    <a:pt x="12637" y="2115"/>
                  </a:cubicBezTo>
                  <a:cubicBezTo>
                    <a:pt x="12637" y="2115"/>
                    <a:pt x="12637" y="2372"/>
                    <a:pt x="12710" y="2500"/>
                  </a:cubicBezTo>
                  <a:cubicBezTo>
                    <a:pt x="12784" y="2629"/>
                    <a:pt x="12931" y="2629"/>
                    <a:pt x="13004" y="2629"/>
                  </a:cubicBezTo>
                  <a:cubicBezTo>
                    <a:pt x="13151" y="2629"/>
                    <a:pt x="13298" y="2758"/>
                    <a:pt x="13445" y="2758"/>
                  </a:cubicBezTo>
                  <a:cubicBezTo>
                    <a:pt x="13592" y="2886"/>
                    <a:pt x="13812" y="2758"/>
                    <a:pt x="13959" y="2758"/>
                  </a:cubicBezTo>
                  <a:cubicBezTo>
                    <a:pt x="14400" y="2758"/>
                    <a:pt x="15282" y="2629"/>
                    <a:pt x="15649" y="2886"/>
                  </a:cubicBezTo>
                  <a:cubicBezTo>
                    <a:pt x="17339" y="3658"/>
                    <a:pt x="21600" y="8672"/>
                    <a:pt x="21600" y="8672"/>
                  </a:cubicBezTo>
                  <a:cubicBezTo>
                    <a:pt x="21600" y="8672"/>
                    <a:pt x="20645" y="11243"/>
                    <a:pt x="20204" y="12015"/>
                  </a:cubicBezTo>
                  <a:cubicBezTo>
                    <a:pt x="20204" y="12143"/>
                    <a:pt x="20057" y="12272"/>
                    <a:pt x="19984" y="12272"/>
                  </a:cubicBezTo>
                  <a:cubicBezTo>
                    <a:pt x="19910" y="12529"/>
                    <a:pt x="19763" y="12786"/>
                    <a:pt x="19690" y="12915"/>
                  </a:cubicBezTo>
                  <a:cubicBezTo>
                    <a:pt x="19543" y="13043"/>
                    <a:pt x="19396" y="13043"/>
                    <a:pt x="19322" y="13172"/>
                  </a:cubicBezTo>
                  <a:cubicBezTo>
                    <a:pt x="19249" y="13300"/>
                    <a:pt x="19176" y="13686"/>
                    <a:pt x="19176" y="13943"/>
                  </a:cubicBezTo>
                  <a:cubicBezTo>
                    <a:pt x="19176" y="14072"/>
                    <a:pt x="19176" y="14458"/>
                    <a:pt x="19102" y="14586"/>
                  </a:cubicBezTo>
                  <a:cubicBezTo>
                    <a:pt x="19029" y="14586"/>
                    <a:pt x="18955" y="14458"/>
                    <a:pt x="18882" y="14458"/>
                  </a:cubicBezTo>
                  <a:cubicBezTo>
                    <a:pt x="18808" y="14329"/>
                    <a:pt x="18588" y="14329"/>
                    <a:pt x="18514" y="14200"/>
                  </a:cubicBezTo>
                  <a:cubicBezTo>
                    <a:pt x="18514" y="14200"/>
                    <a:pt x="18514" y="13815"/>
                    <a:pt x="18514" y="13686"/>
                  </a:cubicBezTo>
                  <a:cubicBezTo>
                    <a:pt x="18441" y="13429"/>
                    <a:pt x="18294" y="13043"/>
                    <a:pt x="18147" y="12915"/>
                  </a:cubicBezTo>
                  <a:cubicBezTo>
                    <a:pt x="18073" y="12915"/>
                    <a:pt x="17927" y="12915"/>
                    <a:pt x="17853" y="12915"/>
                  </a:cubicBezTo>
                  <a:cubicBezTo>
                    <a:pt x="17780" y="12786"/>
                    <a:pt x="17559" y="12529"/>
                    <a:pt x="17559" y="12400"/>
                  </a:cubicBezTo>
                  <a:cubicBezTo>
                    <a:pt x="17559" y="12272"/>
                    <a:pt x="17559" y="12272"/>
                    <a:pt x="17633" y="12272"/>
                  </a:cubicBezTo>
                  <a:cubicBezTo>
                    <a:pt x="17633" y="12143"/>
                    <a:pt x="17706" y="12015"/>
                    <a:pt x="17706" y="11886"/>
                  </a:cubicBezTo>
                  <a:cubicBezTo>
                    <a:pt x="17633" y="11758"/>
                    <a:pt x="17486" y="11886"/>
                    <a:pt x="17486" y="11758"/>
                  </a:cubicBezTo>
                  <a:cubicBezTo>
                    <a:pt x="17486" y="11629"/>
                    <a:pt x="17633" y="11372"/>
                    <a:pt x="17633" y="11243"/>
                  </a:cubicBezTo>
                  <a:cubicBezTo>
                    <a:pt x="17633" y="11115"/>
                    <a:pt x="17412" y="10986"/>
                    <a:pt x="17265" y="10986"/>
                  </a:cubicBezTo>
                  <a:cubicBezTo>
                    <a:pt x="17265" y="10986"/>
                    <a:pt x="17192" y="11115"/>
                    <a:pt x="17192" y="11243"/>
                  </a:cubicBezTo>
                  <a:cubicBezTo>
                    <a:pt x="17118" y="11243"/>
                    <a:pt x="16971" y="11243"/>
                    <a:pt x="16824" y="11243"/>
                  </a:cubicBezTo>
                  <a:cubicBezTo>
                    <a:pt x="16751" y="11243"/>
                    <a:pt x="16604" y="11372"/>
                    <a:pt x="16531" y="11372"/>
                  </a:cubicBezTo>
                  <a:cubicBezTo>
                    <a:pt x="16457" y="11372"/>
                    <a:pt x="16310" y="11372"/>
                    <a:pt x="16237" y="11500"/>
                  </a:cubicBezTo>
                  <a:cubicBezTo>
                    <a:pt x="16163" y="11500"/>
                    <a:pt x="16163" y="11886"/>
                    <a:pt x="16090" y="11886"/>
                  </a:cubicBezTo>
                  <a:cubicBezTo>
                    <a:pt x="16016" y="12015"/>
                    <a:pt x="15869" y="12015"/>
                    <a:pt x="15869" y="12143"/>
                  </a:cubicBezTo>
                  <a:cubicBezTo>
                    <a:pt x="15796" y="12143"/>
                    <a:pt x="15722" y="12143"/>
                    <a:pt x="15722" y="12272"/>
                  </a:cubicBezTo>
                  <a:cubicBezTo>
                    <a:pt x="15722" y="12272"/>
                    <a:pt x="15649" y="12400"/>
                    <a:pt x="15722" y="12529"/>
                  </a:cubicBezTo>
                  <a:cubicBezTo>
                    <a:pt x="15722" y="12658"/>
                    <a:pt x="15943" y="12658"/>
                    <a:pt x="16016" y="12658"/>
                  </a:cubicBezTo>
                  <a:cubicBezTo>
                    <a:pt x="16090" y="12658"/>
                    <a:pt x="16163" y="12529"/>
                    <a:pt x="16237" y="12400"/>
                  </a:cubicBezTo>
                  <a:cubicBezTo>
                    <a:pt x="16310" y="12400"/>
                    <a:pt x="16457" y="12400"/>
                    <a:pt x="16531" y="12400"/>
                  </a:cubicBezTo>
                  <a:cubicBezTo>
                    <a:pt x="16678" y="12529"/>
                    <a:pt x="16751" y="12786"/>
                    <a:pt x="16824" y="13043"/>
                  </a:cubicBezTo>
                  <a:cubicBezTo>
                    <a:pt x="16898" y="13300"/>
                    <a:pt x="16898" y="13686"/>
                    <a:pt x="16971" y="13943"/>
                  </a:cubicBezTo>
                  <a:cubicBezTo>
                    <a:pt x="16971" y="14072"/>
                    <a:pt x="17045" y="14200"/>
                    <a:pt x="16971" y="14329"/>
                  </a:cubicBezTo>
                  <a:cubicBezTo>
                    <a:pt x="16971" y="14458"/>
                    <a:pt x="16751" y="14586"/>
                    <a:pt x="16678" y="14586"/>
                  </a:cubicBezTo>
                  <a:cubicBezTo>
                    <a:pt x="16531" y="14715"/>
                    <a:pt x="16310" y="14715"/>
                    <a:pt x="16163" y="14715"/>
                  </a:cubicBezTo>
                  <a:cubicBezTo>
                    <a:pt x="16016" y="14843"/>
                    <a:pt x="15796" y="14972"/>
                    <a:pt x="15649" y="15100"/>
                  </a:cubicBezTo>
                  <a:cubicBezTo>
                    <a:pt x="15576" y="15100"/>
                    <a:pt x="15429" y="15229"/>
                    <a:pt x="15355" y="15358"/>
                  </a:cubicBezTo>
                  <a:cubicBezTo>
                    <a:pt x="15208" y="15358"/>
                    <a:pt x="14988" y="15358"/>
                    <a:pt x="14914" y="15229"/>
                  </a:cubicBezTo>
                  <a:cubicBezTo>
                    <a:pt x="14841" y="15100"/>
                    <a:pt x="14620" y="14843"/>
                    <a:pt x="14473" y="14715"/>
                  </a:cubicBezTo>
                  <a:cubicBezTo>
                    <a:pt x="14473" y="14586"/>
                    <a:pt x="14327" y="14458"/>
                    <a:pt x="14253" y="14458"/>
                  </a:cubicBezTo>
                  <a:cubicBezTo>
                    <a:pt x="14106" y="14329"/>
                    <a:pt x="13812" y="14586"/>
                    <a:pt x="13739" y="14586"/>
                  </a:cubicBezTo>
                  <a:cubicBezTo>
                    <a:pt x="13665" y="14458"/>
                    <a:pt x="13592" y="14329"/>
                    <a:pt x="13592" y="14200"/>
                  </a:cubicBezTo>
                  <a:cubicBezTo>
                    <a:pt x="13518" y="14200"/>
                    <a:pt x="13518" y="13943"/>
                    <a:pt x="13445" y="13815"/>
                  </a:cubicBezTo>
                  <a:cubicBezTo>
                    <a:pt x="13445" y="13815"/>
                    <a:pt x="13298" y="13815"/>
                    <a:pt x="13298" y="13815"/>
                  </a:cubicBezTo>
                  <a:cubicBezTo>
                    <a:pt x="13224" y="13815"/>
                    <a:pt x="13078" y="13686"/>
                    <a:pt x="13004" y="13686"/>
                  </a:cubicBezTo>
                  <a:cubicBezTo>
                    <a:pt x="12931" y="13558"/>
                    <a:pt x="12710" y="12915"/>
                    <a:pt x="12563" y="13043"/>
                  </a:cubicBezTo>
                  <a:cubicBezTo>
                    <a:pt x="12490" y="13043"/>
                    <a:pt x="12490" y="13558"/>
                    <a:pt x="12416" y="13686"/>
                  </a:cubicBezTo>
                  <a:cubicBezTo>
                    <a:pt x="12416" y="13943"/>
                    <a:pt x="12122" y="14329"/>
                    <a:pt x="11976" y="14458"/>
                  </a:cubicBezTo>
                  <a:cubicBezTo>
                    <a:pt x="11976" y="14458"/>
                    <a:pt x="11755" y="14586"/>
                    <a:pt x="11682" y="14586"/>
                  </a:cubicBezTo>
                  <a:cubicBezTo>
                    <a:pt x="11535" y="14715"/>
                    <a:pt x="11241" y="14843"/>
                    <a:pt x="11094" y="14715"/>
                  </a:cubicBezTo>
                  <a:cubicBezTo>
                    <a:pt x="10947" y="14715"/>
                    <a:pt x="10800" y="14458"/>
                    <a:pt x="10727" y="14329"/>
                  </a:cubicBezTo>
                  <a:cubicBezTo>
                    <a:pt x="10653" y="14200"/>
                    <a:pt x="10580" y="14072"/>
                    <a:pt x="10506" y="13943"/>
                  </a:cubicBezTo>
                  <a:cubicBezTo>
                    <a:pt x="10359" y="13815"/>
                    <a:pt x="10139" y="13558"/>
                    <a:pt x="9918" y="13429"/>
                  </a:cubicBezTo>
                  <a:cubicBezTo>
                    <a:pt x="9845" y="13429"/>
                    <a:pt x="9698" y="13429"/>
                    <a:pt x="9624" y="13429"/>
                  </a:cubicBezTo>
                  <a:cubicBezTo>
                    <a:pt x="9478" y="13429"/>
                    <a:pt x="9331" y="13558"/>
                    <a:pt x="9257" y="13686"/>
                  </a:cubicBezTo>
                  <a:cubicBezTo>
                    <a:pt x="9184" y="13686"/>
                    <a:pt x="8890" y="13815"/>
                    <a:pt x="8816" y="13815"/>
                  </a:cubicBezTo>
                  <a:cubicBezTo>
                    <a:pt x="8743" y="13943"/>
                    <a:pt x="8596" y="14200"/>
                    <a:pt x="8596" y="14200"/>
                  </a:cubicBezTo>
                  <a:cubicBezTo>
                    <a:pt x="8596" y="14329"/>
                    <a:pt x="8596" y="14586"/>
                    <a:pt x="8596" y="14715"/>
                  </a:cubicBezTo>
                  <a:cubicBezTo>
                    <a:pt x="8596" y="14972"/>
                    <a:pt x="8743" y="15229"/>
                    <a:pt x="8816" y="15486"/>
                  </a:cubicBezTo>
                  <a:cubicBezTo>
                    <a:pt x="8890" y="15486"/>
                    <a:pt x="8963" y="15615"/>
                    <a:pt x="9037" y="15743"/>
                  </a:cubicBezTo>
                  <a:cubicBezTo>
                    <a:pt x="9184" y="15872"/>
                    <a:pt x="9331" y="16258"/>
                    <a:pt x="9478" y="16386"/>
                  </a:cubicBezTo>
                  <a:cubicBezTo>
                    <a:pt x="9551" y="16386"/>
                    <a:pt x="9698" y="16515"/>
                    <a:pt x="9698" y="16515"/>
                  </a:cubicBezTo>
                  <a:cubicBezTo>
                    <a:pt x="9771" y="16772"/>
                    <a:pt x="9698" y="17286"/>
                    <a:pt x="9624" y="17415"/>
                  </a:cubicBezTo>
                  <a:cubicBezTo>
                    <a:pt x="9624" y="17543"/>
                    <a:pt x="9551" y="17800"/>
                    <a:pt x="9478" y="17929"/>
                  </a:cubicBezTo>
                  <a:cubicBezTo>
                    <a:pt x="9331" y="17929"/>
                    <a:pt x="9110" y="17929"/>
                    <a:pt x="8963" y="17929"/>
                  </a:cubicBezTo>
                  <a:cubicBezTo>
                    <a:pt x="8816" y="17929"/>
                    <a:pt x="8522" y="17929"/>
                    <a:pt x="8376" y="18058"/>
                  </a:cubicBezTo>
                  <a:cubicBezTo>
                    <a:pt x="8302" y="18058"/>
                    <a:pt x="8302" y="18186"/>
                    <a:pt x="8229" y="18315"/>
                  </a:cubicBezTo>
                  <a:cubicBezTo>
                    <a:pt x="8155" y="18572"/>
                    <a:pt x="8229" y="19086"/>
                    <a:pt x="8155" y="19343"/>
                  </a:cubicBezTo>
                  <a:cubicBezTo>
                    <a:pt x="8082" y="19472"/>
                    <a:pt x="7935" y="19600"/>
                    <a:pt x="7935" y="19729"/>
                  </a:cubicBezTo>
                  <a:cubicBezTo>
                    <a:pt x="7861" y="19858"/>
                    <a:pt x="7788" y="20243"/>
                    <a:pt x="7788" y="20372"/>
                  </a:cubicBezTo>
                  <a:cubicBezTo>
                    <a:pt x="7714" y="20500"/>
                    <a:pt x="7714" y="20758"/>
                    <a:pt x="7714" y="20758"/>
                  </a:cubicBezTo>
                  <a:cubicBezTo>
                    <a:pt x="7641" y="20886"/>
                    <a:pt x="7567" y="20886"/>
                    <a:pt x="7567" y="20886"/>
                  </a:cubicBezTo>
                  <a:cubicBezTo>
                    <a:pt x="7494" y="21015"/>
                    <a:pt x="7420" y="21143"/>
                    <a:pt x="7420" y="21272"/>
                  </a:cubicBezTo>
                  <a:cubicBezTo>
                    <a:pt x="7347" y="21400"/>
                    <a:pt x="7200" y="21529"/>
                    <a:pt x="7200" y="21529"/>
                  </a:cubicBezTo>
                  <a:cubicBezTo>
                    <a:pt x="7200" y="21529"/>
                    <a:pt x="6980" y="20243"/>
                    <a:pt x="6906" y="20115"/>
                  </a:cubicBezTo>
                  <a:cubicBezTo>
                    <a:pt x="6759" y="19986"/>
                    <a:pt x="6612" y="19986"/>
                    <a:pt x="6465" y="19858"/>
                  </a:cubicBezTo>
                  <a:cubicBezTo>
                    <a:pt x="6392" y="19858"/>
                    <a:pt x="6318" y="19729"/>
                    <a:pt x="6245" y="19600"/>
                  </a:cubicBezTo>
                  <a:cubicBezTo>
                    <a:pt x="6098" y="19600"/>
                    <a:pt x="5731" y="19600"/>
                    <a:pt x="5657" y="19343"/>
                  </a:cubicBezTo>
                  <a:cubicBezTo>
                    <a:pt x="5584" y="19215"/>
                    <a:pt x="5804" y="18829"/>
                    <a:pt x="5878" y="18700"/>
                  </a:cubicBezTo>
                  <a:cubicBezTo>
                    <a:pt x="5878" y="18572"/>
                    <a:pt x="5878" y="18186"/>
                    <a:pt x="5951" y="18058"/>
                  </a:cubicBezTo>
                  <a:cubicBezTo>
                    <a:pt x="6024" y="17929"/>
                    <a:pt x="6318" y="18058"/>
                    <a:pt x="6318" y="17929"/>
                  </a:cubicBezTo>
                  <a:cubicBezTo>
                    <a:pt x="6318" y="17800"/>
                    <a:pt x="6171" y="17672"/>
                    <a:pt x="6171" y="17672"/>
                  </a:cubicBezTo>
                  <a:cubicBezTo>
                    <a:pt x="6098" y="17543"/>
                    <a:pt x="5951" y="17415"/>
                    <a:pt x="5951" y="17286"/>
                  </a:cubicBezTo>
                  <a:cubicBezTo>
                    <a:pt x="5878" y="17158"/>
                    <a:pt x="5878" y="16772"/>
                    <a:pt x="5804" y="16643"/>
                  </a:cubicBezTo>
                  <a:cubicBezTo>
                    <a:pt x="5804" y="16515"/>
                    <a:pt x="5878" y="16258"/>
                    <a:pt x="5878" y="16129"/>
                  </a:cubicBezTo>
                  <a:cubicBezTo>
                    <a:pt x="5804" y="15743"/>
                    <a:pt x="5510" y="15358"/>
                    <a:pt x="5510" y="14972"/>
                  </a:cubicBezTo>
                  <a:cubicBezTo>
                    <a:pt x="5510" y="14843"/>
                    <a:pt x="5584" y="14329"/>
                    <a:pt x="5584" y="14200"/>
                  </a:cubicBezTo>
                  <a:cubicBezTo>
                    <a:pt x="5657" y="13943"/>
                    <a:pt x="5804" y="13558"/>
                    <a:pt x="5804" y="13429"/>
                  </a:cubicBezTo>
                  <a:cubicBezTo>
                    <a:pt x="5878" y="13043"/>
                    <a:pt x="5951" y="12400"/>
                    <a:pt x="5951" y="12015"/>
                  </a:cubicBezTo>
                  <a:cubicBezTo>
                    <a:pt x="5951" y="11886"/>
                    <a:pt x="5951" y="11372"/>
                    <a:pt x="5878" y="11243"/>
                  </a:cubicBezTo>
                  <a:cubicBezTo>
                    <a:pt x="5804" y="11115"/>
                    <a:pt x="5437" y="10986"/>
                    <a:pt x="5363" y="10858"/>
                  </a:cubicBezTo>
                  <a:cubicBezTo>
                    <a:pt x="5290" y="10858"/>
                    <a:pt x="5143" y="10600"/>
                    <a:pt x="5069" y="10600"/>
                  </a:cubicBezTo>
                  <a:cubicBezTo>
                    <a:pt x="4996" y="10600"/>
                    <a:pt x="4922" y="10729"/>
                    <a:pt x="4849" y="10729"/>
                  </a:cubicBezTo>
                  <a:cubicBezTo>
                    <a:pt x="4776" y="10729"/>
                    <a:pt x="4555" y="10858"/>
                    <a:pt x="4555" y="10729"/>
                  </a:cubicBezTo>
                  <a:cubicBezTo>
                    <a:pt x="4482" y="10729"/>
                    <a:pt x="4335" y="10600"/>
                    <a:pt x="4335" y="10600"/>
                  </a:cubicBezTo>
                  <a:cubicBezTo>
                    <a:pt x="4261" y="10472"/>
                    <a:pt x="4188" y="10215"/>
                    <a:pt x="4188" y="10086"/>
                  </a:cubicBezTo>
                  <a:cubicBezTo>
                    <a:pt x="4188" y="9958"/>
                    <a:pt x="4114" y="9572"/>
                    <a:pt x="4114" y="9572"/>
                  </a:cubicBezTo>
                  <a:cubicBezTo>
                    <a:pt x="4188" y="9443"/>
                    <a:pt x="4482" y="9572"/>
                    <a:pt x="4555" y="9572"/>
                  </a:cubicBezTo>
                  <a:cubicBezTo>
                    <a:pt x="4555" y="9572"/>
                    <a:pt x="4629" y="9443"/>
                    <a:pt x="4555" y="9315"/>
                  </a:cubicBezTo>
                  <a:cubicBezTo>
                    <a:pt x="4555" y="9186"/>
                    <a:pt x="4482" y="9058"/>
                    <a:pt x="4482" y="8929"/>
                  </a:cubicBezTo>
                  <a:cubicBezTo>
                    <a:pt x="4408" y="8800"/>
                    <a:pt x="4188" y="8543"/>
                    <a:pt x="4114" y="8415"/>
                  </a:cubicBezTo>
                  <a:cubicBezTo>
                    <a:pt x="4041" y="8286"/>
                    <a:pt x="3747" y="8286"/>
                    <a:pt x="3673" y="8158"/>
                  </a:cubicBezTo>
                  <a:cubicBezTo>
                    <a:pt x="3600" y="8158"/>
                    <a:pt x="3380" y="8029"/>
                    <a:pt x="3306" y="7772"/>
                  </a:cubicBezTo>
                  <a:cubicBezTo>
                    <a:pt x="3233" y="7643"/>
                    <a:pt x="3380" y="7129"/>
                    <a:pt x="3306" y="6872"/>
                  </a:cubicBezTo>
                  <a:cubicBezTo>
                    <a:pt x="3233" y="6615"/>
                    <a:pt x="2939" y="6615"/>
                    <a:pt x="2792" y="6615"/>
                  </a:cubicBezTo>
                  <a:cubicBezTo>
                    <a:pt x="2718" y="6615"/>
                    <a:pt x="2645" y="6743"/>
                    <a:pt x="2571" y="6743"/>
                  </a:cubicBezTo>
                  <a:cubicBezTo>
                    <a:pt x="2424" y="6743"/>
                    <a:pt x="2351" y="7000"/>
                    <a:pt x="2278" y="6872"/>
                  </a:cubicBezTo>
                  <a:cubicBezTo>
                    <a:pt x="2204" y="6872"/>
                    <a:pt x="2204" y="6486"/>
                    <a:pt x="2131" y="6358"/>
                  </a:cubicBezTo>
                  <a:cubicBezTo>
                    <a:pt x="2131" y="6358"/>
                    <a:pt x="2131" y="6229"/>
                    <a:pt x="2131" y="6100"/>
                  </a:cubicBezTo>
                  <a:cubicBezTo>
                    <a:pt x="2131" y="5972"/>
                    <a:pt x="2131" y="5715"/>
                    <a:pt x="2131" y="5715"/>
                  </a:cubicBezTo>
                  <a:cubicBezTo>
                    <a:pt x="2131" y="5715"/>
                    <a:pt x="2204" y="5586"/>
                    <a:pt x="2278" y="5458"/>
                  </a:cubicBezTo>
                  <a:cubicBezTo>
                    <a:pt x="2351" y="5458"/>
                    <a:pt x="2498" y="5458"/>
                    <a:pt x="2571" y="5458"/>
                  </a:cubicBezTo>
                  <a:cubicBezTo>
                    <a:pt x="2718" y="5458"/>
                    <a:pt x="3086" y="5458"/>
                    <a:pt x="3159" y="5586"/>
                  </a:cubicBezTo>
                  <a:cubicBezTo>
                    <a:pt x="3159" y="5715"/>
                    <a:pt x="3086" y="5715"/>
                    <a:pt x="3159" y="5715"/>
                  </a:cubicBezTo>
                  <a:cubicBezTo>
                    <a:pt x="3159" y="5843"/>
                    <a:pt x="3306" y="6100"/>
                    <a:pt x="3380" y="6100"/>
                  </a:cubicBezTo>
                  <a:cubicBezTo>
                    <a:pt x="3527" y="5972"/>
                    <a:pt x="3673" y="5200"/>
                    <a:pt x="3820" y="4943"/>
                  </a:cubicBezTo>
                  <a:cubicBezTo>
                    <a:pt x="3967" y="4558"/>
                    <a:pt x="4335" y="3786"/>
                    <a:pt x="4335" y="3400"/>
                  </a:cubicBezTo>
                  <a:cubicBezTo>
                    <a:pt x="4335" y="3272"/>
                    <a:pt x="4261" y="3143"/>
                    <a:pt x="4261" y="3143"/>
                  </a:cubicBezTo>
                  <a:cubicBezTo>
                    <a:pt x="4188" y="3015"/>
                    <a:pt x="4041" y="3015"/>
                    <a:pt x="3894" y="3015"/>
                  </a:cubicBezTo>
                  <a:cubicBezTo>
                    <a:pt x="3820" y="2886"/>
                    <a:pt x="3673" y="2758"/>
                    <a:pt x="3527" y="2758"/>
                  </a:cubicBezTo>
                  <a:cubicBezTo>
                    <a:pt x="3453" y="2629"/>
                    <a:pt x="3306" y="2629"/>
                    <a:pt x="3233" y="2500"/>
                  </a:cubicBezTo>
                  <a:cubicBezTo>
                    <a:pt x="3233" y="2500"/>
                    <a:pt x="3233" y="2372"/>
                    <a:pt x="3233" y="2243"/>
                  </a:cubicBezTo>
                  <a:cubicBezTo>
                    <a:pt x="3159" y="2115"/>
                    <a:pt x="2865" y="2243"/>
                    <a:pt x="2792" y="2115"/>
                  </a:cubicBezTo>
                  <a:cubicBezTo>
                    <a:pt x="2792" y="2115"/>
                    <a:pt x="2792" y="2115"/>
                    <a:pt x="2718" y="2115"/>
                  </a:cubicBezTo>
                  <a:cubicBezTo>
                    <a:pt x="2718" y="2115"/>
                    <a:pt x="2718" y="2372"/>
                    <a:pt x="2645" y="2372"/>
                  </a:cubicBezTo>
                  <a:cubicBezTo>
                    <a:pt x="2645" y="2500"/>
                    <a:pt x="2571" y="2629"/>
                    <a:pt x="2571" y="2629"/>
                  </a:cubicBezTo>
                  <a:cubicBezTo>
                    <a:pt x="2498" y="2758"/>
                    <a:pt x="2424" y="2758"/>
                    <a:pt x="2424" y="2758"/>
                  </a:cubicBezTo>
                  <a:cubicBezTo>
                    <a:pt x="2351" y="2886"/>
                    <a:pt x="2278" y="3143"/>
                    <a:pt x="2278" y="3143"/>
                  </a:cubicBezTo>
                  <a:cubicBezTo>
                    <a:pt x="2131" y="3272"/>
                    <a:pt x="1984" y="3529"/>
                    <a:pt x="1910" y="3529"/>
                  </a:cubicBezTo>
                  <a:cubicBezTo>
                    <a:pt x="1763" y="3658"/>
                    <a:pt x="1469" y="3529"/>
                    <a:pt x="1396" y="3529"/>
                  </a:cubicBezTo>
                  <a:cubicBezTo>
                    <a:pt x="1249" y="3529"/>
                    <a:pt x="1029" y="3400"/>
                    <a:pt x="882" y="3400"/>
                  </a:cubicBezTo>
                  <a:cubicBezTo>
                    <a:pt x="808" y="3272"/>
                    <a:pt x="661" y="3143"/>
                    <a:pt x="661" y="3143"/>
                  </a:cubicBezTo>
                  <a:cubicBezTo>
                    <a:pt x="588" y="3015"/>
                    <a:pt x="441" y="3015"/>
                    <a:pt x="441" y="2886"/>
                  </a:cubicBezTo>
                  <a:cubicBezTo>
                    <a:pt x="367" y="2758"/>
                    <a:pt x="220" y="2500"/>
                    <a:pt x="220" y="2372"/>
                  </a:cubicBezTo>
                  <a:cubicBezTo>
                    <a:pt x="147" y="2115"/>
                    <a:pt x="73" y="1858"/>
                    <a:pt x="0" y="1600"/>
                  </a:cubicBezTo>
                  <a:cubicBezTo>
                    <a:pt x="0" y="1472"/>
                    <a:pt x="73" y="1343"/>
                    <a:pt x="73" y="1215"/>
                  </a:cubicBezTo>
                  <a:cubicBezTo>
                    <a:pt x="147" y="1086"/>
                    <a:pt x="294" y="700"/>
                    <a:pt x="294" y="700"/>
                  </a:cubicBezTo>
                  <a:cubicBezTo>
                    <a:pt x="294" y="700"/>
                    <a:pt x="441" y="443"/>
                    <a:pt x="514" y="443"/>
                  </a:cubicBezTo>
                  <a:cubicBezTo>
                    <a:pt x="514" y="443"/>
                    <a:pt x="588" y="443"/>
                    <a:pt x="661" y="315"/>
                  </a:cubicBezTo>
                  <a:cubicBezTo>
                    <a:pt x="735" y="315"/>
                    <a:pt x="808" y="58"/>
                    <a:pt x="882" y="58"/>
                  </a:cubicBezTo>
                  <a:cubicBezTo>
                    <a:pt x="955" y="-71"/>
                    <a:pt x="1029" y="58"/>
                    <a:pt x="1102" y="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0" name="Google Shape;5020;g21c91014dda_0_4965"/>
            <p:cNvSpPr/>
            <p:nvPr/>
          </p:nvSpPr>
          <p:spPr>
            <a:xfrm>
              <a:off x="5714596" y="410393"/>
              <a:ext cx="1484190" cy="1905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1" name="Google Shape;5021;g21c91014dda_0_4965"/>
            <p:cNvSpPr/>
            <p:nvPr/>
          </p:nvSpPr>
          <p:spPr>
            <a:xfrm>
              <a:off x="5714596" y="410393"/>
              <a:ext cx="1484190" cy="1905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2" name="Google Shape;5022;g21c91014dda_0_4965"/>
            <p:cNvSpPr/>
            <p:nvPr/>
          </p:nvSpPr>
          <p:spPr>
            <a:xfrm>
              <a:off x="5714596" y="410393"/>
              <a:ext cx="1484190" cy="1905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3" name="Google Shape;5023;g21c91014dda_0_4965"/>
            <p:cNvSpPr/>
            <p:nvPr/>
          </p:nvSpPr>
          <p:spPr>
            <a:xfrm>
              <a:off x="5714596" y="410393"/>
              <a:ext cx="1484190" cy="1905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20" y="21373"/>
                  </a:moveTo>
                  <a:cubicBezTo>
                    <a:pt x="11720" y="21373"/>
                    <a:pt x="11720" y="21222"/>
                    <a:pt x="11720" y="21147"/>
                  </a:cubicBezTo>
                  <a:cubicBezTo>
                    <a:pt x="11623" y="21071"/>
                    <a:pt x="11526" y="20996"/>
                    <a:pt x="11526" y="20845"/>
                  </a:cubicBezTo>
                  <a:cubicBezTo>
                    <a:pt x="11526" y="20845"/>
                    <a:pt x="11526" y="20694"/>
                    <a:pt x="11526" y="20618"/>
                  </a:cubicBezTo>
                  <a:cubicBezTo>
                    <a:pt x="11623" y="20618"/>
                    <a:pt x="11720" y="20543"/>
                    <a:pt x="11817" y="20467"/>
                  </a:cubicBezTo>
                  <a:cubicBezTo>
                    <a:pt x="11914" y="20392"/>
                    <a:pt x="12108" y="20241"/>
                    <a:pt x="12204" y="20090"/>
                  </a:cubicBezTo>
                  <a:cubicBezTo>
                    <a:pt x="12301" y="20090"/>
                    <a:pt x="12301" y="19863"/>
                    <a:pt x="12398" y="19787"/>
                  </a:cubicBezTo>
                  <a:cubicBezTo>
                    <a:pt x="12398" y="19712"/>
                    <a:pt x="12495" y="19636"/>
                    <a:pt x="12495" y="19636"/>
                  </a:cubicBezTo>
                  <a:cubicBezTo>
                    <a:pt x="12592" y="19561"/>
                    <a:pt x="12786" y="19636"/>
                    <a:pt x="12883" y="19561"/>
                  </a:cubicBezTo>
                  <a:cubicBezTo>
                    <a:pt x="13270" y="19561"/>
                    <a:pt x="13948" y="19259"/>
                    <a:pt x="14335" y="19183"/>
                  </a:cubicBezTo>
                  <a:cubicBezTo>
                    <a:pt x="14626" y="19183"/>
                    <a:pt x="15401" y="19183"/>
                    <a:pt x="15401" y="19183"/>
                  </a:cubicBezTo>
                  <a:cubicBezTo>
                    <a:pt x="15401" y="19183"/>
                    <a:pt x="15401" y="18730"/>
                    <a:pt x="15401" y="18579"/>
                  </a:cubicBezTo>
                  <a:cubicBezTo>
                    <a:pt x="15401" y="18579"/>
                    <a:pt x="15304" y="18428"/>
                    <a:pt x="15304" y="18428"/>
                  </a:cubicBezTo>
                  <a:cubicBezTo>
                    <a:pt x="15304" y="18277"/>
                    <a:pt x="15401" y="18201"/>
                    <a:pt x="15498" y="18126"/>
                  </a:cubicBezTo>
                  <a:cubicBezTo>
                    <a:pt x="15595" y="18050"/>
                    <a:pt x="15691" y="17975"/>
                    <a:pt x="15788" y="17899"/>
                  </a:cubicBezTo>
                  <a:cubicBezTo>
                    <a:pt x="15885" y="17824"/>
                    <a:pt x="16079" y="17824"/>
                    <a:pt x="16176" y="17824"/>
                  </a:cubicBezTo>
                  <a:cubicBezTo>
                    <a:pt x="16273" y="17824"/>
                    <a:pt x="16466" y="17824"/>
                    <a:pt x="16563" y="17899"/>
                  </a:cubicBezTo>
                  <a:cubicBezTo>
                    <a:pt x="16660" y="17899"/>
                    <a:pt x="16854" y="17975"/>
                    <a:pt x="16951" y="18050"/>
                  </a:cubicBezTo>
                  <a:cubicBezTo>
                    <a:pt x="17048" y="18050"/>
                    <a:pt x="17435" y="18126"/>
                    <a:pt x="17629" y="18126"/>
                  </a:cubicBezTo>
                  <a:cubicBezTo>
                    <a:pt x="17629" y="18126"/>
                    <a:pt x="17822" y="18126"/>
                    <a:pt x="17919" y="18126"/>
                  </a:cubicBezTo>
                  <a:cubicBezTo>
                    <a:pt x="18016" y="18126"/>
                    <a:pt x="18113" y="18050"/>
                    <a:pt x="18210" y="17975"/>
                  </a:cubicBezTo>
                  <a:cubicBezTo>
                    <a:pt x="18210" y="17899"/>
                    <a:pt x="18404" y="17824"/>
                    <a:pt x="18500" y="17824"/>
                  </a:cubicBezTo>
                  <a:cubicBezTo>
                    <a:pt x="18694" y="17748"/>
                    <a:pt x="19082" y="17673"/>
                    <a:pt x="19275" y="17597"/>
                  </a:cubicBezTo>
                  <a:cubicBezTo>
                    <a:pt x="19469" y="17522"/>
                    <a:pt x="19953" y="17522"/>
                    <a:pt x="20147" y="17371"/>
                  </a:cubicBezTo>
                  <a:cubicBezTo>
                    <a:pt x="20244" y="17371"/>
                    <a:pt x="20050" y="17144"/>
                    <a:pt x="20147" y="17069"/>
                  </a:cubicBezTo>
                  <a:cubicBezTo>
                    <a:pt x="20147" y="16917"/>
                    <a:pt x="20438" y="16691"/>
                    <a:pt x="20438" y="16615"/>
                  </a:cubicBezTo>
                  <a:cubicBezTo>
                    <a:pt x="20438" y="16540"/>
                    <a:pt x="20341" y="16464"/>
                    <a:pt x="20341" y="16464"/>
                  </a:cubicBezTo>
                  <a:cubicBezTo>
                    <a:pt x="20244" y="16464"/>
                    <a:pt x="20147" y="16540"/>
                    <a:pt x="20050" y="16464"/>
                  </a:cubicBezTo>
                  <a:cubicBezTo>
                    <a:pt x="20050" y="16464"/>
                    <a:pt x="19953" y="16313"/>
                    <a:pt x="19953" y="16238"/>
                  </a:cubicBezTo>
                  <a:cubicBezTo>
                    <a:pt x="20050" y="16162"/>
                    <a:pt x="20244" y="16011"/>
                    <a:pt x="20341" y="15936"/>
                  </a:cubicBezTo>
                  <a:cubicBezTo>
                    <a:pt x="20438" y="15860"/>
                    <a:pt x="20631" y="15709"/>
                    <a:pt x="20728" y="15634"/>
                  </a:cubicBezTo>
                  <a:cubicBezTo>
                    <a:pt x="20922" y="15558"/>
                    <a:pt x="21309" y="15634"/>
                    <a:pt x="21406" y="15558"/>
                  </a:cubicBezTo>
                  <a:cubicBezTo>
                    <a:pt x="21600" y="15483"/>
                    <a:pt x="21600" y="15180"/>
                    <a:pt x="21600" y="15029"/>
                  </a:cubicBezTo>
                  <a:cubicBezTo>
                    <a:pt x="21600" y="14878"/>
                    <a:pt x="21503" y="14576"/>
                    <a:pt x="21406" y="14350"/>
                  </a:cubicBezTo>
                  <a:cubicBezTo>
                    <a:pt x="21406" y="14199"/>
                    <a:pt x="21116" y="13897"/>
                    <a:pt x="20922" y="13745"/>
                  </a:cubicBezTo>
                  <a:cubicBezTo>
                    <a:pt x="20825" y="13594"/>
                    <a:pt x="20631" y="13217"/>
                    <a:pt x="20535" y="13141"/>
                  </a:cubicBezTo>
                  <a:cubicBezTo>
                    <a:pt x="20535" y="12915"/>
                    <a:pt x="20535" y="12915"/>
                    <a:pt x="20438" y="12764"/>
                  </a:cubicBezTo>
                  <a:cubicBezTo>
                    <a:pt x="20438" y="12764"/>
                    <a:pt x="20147" y="12084"/>
                    <a:pt x="20050" y="12008"/>
                  </a:cubicBezTo>
                  <a:cubicBezTo>
                    <a:pt x="19953" y="11933"/>
                    <a:pt x="19663" y="11933"/>
                    <a:pt x="19469" y="11857"/>
                  </a:cubicBezTo>
                  <a:cubicBezTo>
                    <a:pt x="19372" y="11857"/>
                    <a:pt x="19275" y="11782"/>
                    <a:pt x="19178" y="11706"/>
                  </a:cubicBezTo>
                  <a:cubicBezTo>
                    <a:pt x="18985" y="11631"/>
                    <a:pt x="18500" y="11706"/>
                    <a:pt x="18404" y="11480"/>
                  </a:cubicBezTo>
                  <a:cubicBezTo>
                    <a:pt x="18307" y="11404"/>
                    <a:pt x="18597" y="11253"/>
                    <a:pt x="18694" y="11178"/>
                  </a:cubicBezTo>
                  <a:cubicBezTo>
                    <a:pt x="18694" y="11102"/>
                    <a:pt x="18791" y="10876"/>
                    <a:pt x="18791" y="10800"/>
                  </a:cubicBezTo>
                  <a:cubicBezTo>
                    <a:pt x="18888" y="10724"/>
                    <a:pt x="19275" y="10724"/>
                    <a:pt x="19275" y="10649"/>
                  </a:cubicBezTo>
                  <a:cubicBezTo>
                    <a:pt x="19275" y="10573"/>
                    <a:pt x="19082" y="10573"/>
                    <a:pt x="19082" y="10498"/>
                  </a:cubicBezTo>
                  <a:cubicBezTo>
                    <a:pt x="18985" y="10422"/>
                    <a:pt x="18791" y="10422"/>
                    <a:pt x="18791" y="10347"/>
                  </a:cubicBezTo>
                  <a:cubicBezTo>
                    <a:pt x="18694" y="10271"/>
                    <a:pt x="18694" y="10045"/>
                    <a:pt x="18597" y="9969"/>
                  </a:cubicBezTo>
                  <a:cubicBezTo>
                    <a:pt x="18597" y="9894"/>
                    <a:pt x="18694" y="9667"/>
                    <a:pt x="18694" y="9592"/>
                  </a:cubicBezTo>
                  <a:cubicBezTo>
                    <a:pt x="18597" y="9441"/>
                    <a:pt x="18210" y="9138"/>
                    <a:pt x="18210" y="8987"/>
                  </a:cubicBezTo>
                  <a:cubicBezTo>
                    <a:pt x="18210" y="8912"/>
                    <a:pt x="18307" y="8610"/>
                    <a:pt x="18307" y="8534"/>
                  </a:cubicBezTo>
                  <a:cubicBezTo>
                    <a:pt x="18404" y="8383"/>
                    <a:pt x="18597" y="8157"/>
                    <a:pt x="18597" y="8006"/>
                  </a:cubicBezTo>
                  <a:cubicBezTo>
                    <a:pt x="18694" y="7779"/>
                    <a:pt x="18791" y="7401"/>
                    <a:pt x="18791" y="7175"/>
                  </a:cubicBezTo>
                  <a:cubicBezTo>
                    <a:pt x="18791" y="7099"/>
                    <a:pt x="18791" y="6873"/>
                    <a:pt x="18694" y="6797"/>
                  </a:cubicBezTo>
                  <a:cubicBezTo>
                    <a:pt x="18597" y="6722"/>
                    <a:pt x="18210" y="6646"/>
                    <a:pt x="18016" y="6571"/>
                  </a:cubicBezTo>
                  <a:cubicBezTo>
                    <a:pt x="17919" y="6495"/>
                    <a:pt x="17726" y="6420"/>
                    <a:pt x="17629" y="6420"/>
                  </a:cubicBezTo>
                  <a:cubicBezTo>
                    <a:pt x="17532" y="6344"/>
                    <a:pt x="17435" y="6420"/>
                    <a:pt x="17338" y="6495"/>
                  </a:cubicBezTo>
                  <a:cubicBezTo>
                    <a:pt x="17241" y="6495"/>
                    <a:pt x="17048" y="6495"/>
                    <a:pt x="16951" y="6495"/>
                  </a:cubicBezTo>
                  <a:cubicBezTo>
                    <a:pt x="16854" y="6495"/>
                    <a:pt x="16660" y="6420"/>
                    <a:pt x="16660" y="6344"/>
                  </a:cubicBezTo>
                  <a:cubicBezTo>
                    <a:pt x="16563" y="6269"/>
                    <a:pt x="16466" y="6193"/>
                    <a:pt x="16466" y="6117"/>
                  </a:cubicBezTo>
                  <a:cubicBezTo>
                    <a:pt x="16466" y="6042"/>
                    <a:pt x="16370" y="5815"/>
                    <a:pt x="16466" y="5815"/>
                  </a:cubicBezTo>
                  <a:cubicBezTo>
                    <a:pt x="16466" y="5664"/>
                    <a:pt x="16854" y="5815"/>
                    <a:pt x="17048" y="5740"/>
                  </a:cubicBezTo>
                  <a:cubicBezTo>
                    <a:pt x="17048" y="5740"/>
                    <a:pt x="17048" y="5664"/>
                    <a:pt x="17048" y="5664"/>
                  </a:cubicBezTo>
                  <a:cubicBezTo>
                    <a:pt x="17048" y="5589"/>
                    <a:pt x="16854" y="5438"/>
                    <a:pt x="16854" y="5438"/>
                  </a:cubicBezTo>
                  <a:cubicBezTo>
                    <a:pt x="16757" y="5362"/>
                    <a:pt x="16466" y="5211"/>
                    <a:pt x="16370" y="5136"/>
                  </a:cubicBezTo>
                  <a:cubicBezTo>
                    <a:pt x="16273" y="5060"/>
                    <a:pt x="15885" y="4985"/>
                    <a:pt x="15788" y="4985"/>
                  </a:cubicBezTo>
                  <a:cubicBezTo>
                    <a:pt x="15691" y="4909"/>
                    <a:pt x="15401" y="4834"/>
                    <a:pt x="15304" y="4758"/>
                  </a:cubicBezTo>
                  <a:cubicBezTo>
                    <a:pt x="15207" y="4607"/>
                    <a:pt x="15401" y="4305"/>
                    <a:pt x="15304" y="4229"/>
                  </a:cubicBezTo>
                  <a:cubicBezTo>
                    <a:pt x="15207" y="4078"/>
                    <a:pt x="14820" y="4078"/>
                    <a:pt x="14626" y="4078"/>
                  </a:cubicBezTo>
                  <a:cubicBezTo>
                    <a:pt x="14529" y="4078"/>
                    <a:pt x="14432" y="4078"/>
                    <a:pt x="14335" y="4078"/>
                  </a:cubicBezTo>
                  <a:cubicBezTo>
                    <a:pt x="14142" y="4154"/>
                    <a:pt x="14045" y="4305"/>
                    <a:pt x="13948" y="4229"/>
                  </a:cubicBezTo>
                  <a:cubicBezTo>
                    <a:pt x="13851" y="4154"/>
                    <a:pt x="13851" y="4003"/>
                    <a:pt x="13754" y="3927"/>
                  </a:cubicBezTo>
                  <a:cubicBezTo>
                    <a:pt x="13754" y="3852"/>
                    <a:pt x="13754" y="3776"/>
                    <a:pt x="13754" y="3701"/>
                  </a:cubicBezTo>
                  <a:cubicBezTo>
                    <a:pt x="13754" y="3701"/>
                    <a:pt x="13754" y="3550"/>
                    <a:pt x="13754" y="3550"/>
                  </a:cubicBezTo>
                  <a:cubicBezTo>
                    <a:pt x="13754" y="3474"/>
                    <a:pt x="13851" y="3399"/>
                    <a:pt x="13948" y="3399"/>
                  </a:cubicBezTo>
                  <a:cubicBezTo>
                    <a:pt x="14045" y="3399"/>
                    <a:pt x="14239" y="3399"/>
                    <a:pt x="14335" y="3399"/>
                  </a:cubicBezTo>
                  <a:cubicBezTo>
                    <a:pt x="14529" y="3399"/>
                    <a:pt x="15013" y="3323"/>
                    <a:pt x="15110" y="3474"/>
                  </a:cubicBezTo>
                  <a:cubicBezTo>
                    <a:pt x="15110" y="3474"/>
                    <a:pt x="15013" y="3550"/>
                    <a:pt x="15110" y="3550"/>
                  </a:cubicBezTo>
                  <a:cubicBezTo>
                    <a:pt x="15110" y="3625"/>
                    <a:pt x="15304" y="3701"/>
                    <a:pt x="15401" y="3701"/>
                  </a:cubicBezTo>
                  <a:cubicBezTo>
                    <a:pt x="15595" y="3701"/>
                    <a:pt x="15788" y="3248"/>
                    <a:pt x="15982" y="3021"/>
                  </a:cubicBezTo>
                  <a:cubicBezTo>
                    <a:pt x="16176" y="2794"/>
                    <a:pt x="16660" y="2341"/>
                    <a:pt x="16660" y="2115"/>
                  </a:cubicBezTo>
                  <a:cubicBezTo>
                    <a:pt x="16660" y="2115"/>
                    <a:pt x="16563" y="2039"/>
                    <a:pt x="16563" y="1964"/>
                  </a:cubicBezTo>
                  <a:cubicBezTo>
                    <a:pt x="16466" y="1964"/>
                    <a:pt x="16273" y="1888"/>
                    <a:pt x="16079" y="1888"/>
                  </a:cubicBezTo>
                  <a:cubicBezTo>
                    <a:pt x="15982" y="1888"/>
                    <a:pt x="15788" y="1813"/>
                    <a:pt x="15595" y="1737"/>
                  </a:cubicBezTo>
                  <a:cubicBezTo>
                    <a:pt x="15498" y="1737"/>
                    <a:pt x="15304" y="1662"/>
                    <a:pt x="15207" y="1586"/>
                  </a:cubicBezTo>
                  <a:cubicBezTo>
                    <a:pt x="15207" y="1586"/>
                    <a:pt x="15207" y="1510"/>
                    <a:pt x="15207" y="1510"/>
                  </a:cubicBezTo>
                  <a:cubicBezTo>
                    <a:pt x="15110" y="1359"/>
                    <a:pt x="14723" y="1435"/>
                    <a:pt x="14626" y="1435"/>
                  </a:cubicBezTo>
                  <a:cubicBezTo>
                    <a:pt x="14626" y="1435"/>
                    <a:pt x="14626" y="1435"/>
                    <a:pt x="14529" y="1435"/>
                  </a:cubicBezTo>
                  <a:cubicBezTo>
                    <a:pt x="14529" y="1435"/>
                    <a:pt x="14529" y="1510"/>
                    <a:pt x="14432" y="1586"/>
                  </a:cubicBezTo>
                  <a:cubicBezTo>
                    <a:pt x="14432" y="1586"/>
                    <a:pt x="14335" y="1662"/>
                    <a:pt x="14335" y="1737"/>
                  </a:cubicBezTo>
                  <a:cubicBezTo>
                    <a:pt x="14239" y="1737"/>
                    <a:pt x="14142" y="1813"/>
                    <a:pt x="14142" y="1813"/>
                  </a:cubicBezTo>
                  <a:cubicBezTo>
                    <a:pt x="14045" y="1888"/>
                    <a:pt x="13948" y="1964"/>
                    <a:pt x="13948" y="2039"/>
                  </a:cubicBezTo>
                  <a:cubicBezTo>
                    <a:pt x="13754" y="2115"/>
                    <a:pt x="13561" y="2190"/>
                    <a:pt x="13464" y="2266"/>
                  </a:cubicBezTo>
                  <a:cubicBezTo>
                    <a:pt x="13270" y="2266"/>
                    <a:pt x="12883" y="2266"/>
                    <a:pt x="12786" y="2190"/>
                  </a:cubicBezTo>
                  <a:cubicBezTo>
                    <a:pt x="12592" y="2190"/>
                    <a:pt x="12301" y="2190"/>
                    <a:pt x="12108" y="2115"/>
                  </a:cubicBezTo>
                  <a:cubicBezTo>
                    <a:pt x="12011" y="2115"/>
                    <a:pt x="11817" y="2039"/>
                    <a:pt x="11720" y="1964"/>
                  </a:cubicBezTo>
                  <a:cubicBezTo>
                    <a:pt x="11720" y="1964"/>
                    <a:pt x="11526" y="1888"/>
                    <a:pt x="11526" y="1888"/>
                  </a:cubicBezTo>
                  <a:cubicBezTo>
                    <a:pt x="11430" y="1813"/>
                    <a:pt x="11236" y="1586"/>
                    <a:pt x="11139" y="1510"/>
                  </a:cubicBezTo>
                  <a:cubicBezTo>
                    <a:pt x="11139" y="1435"/>
                    <a:pt x="11042" y="1208"/>
                    <a:pt x="10945" y="1133"/>
                  </a:cubicBezTo>
                  <a:cubicBezTo>
                    <a:pt x="10945" y="1057"/>
                    <a:pt x="11042" y="906"/>
                    <a:pt x="11042" y="831"/>
                  </a:cubicBezTo>
                  <a:cubicBezTo>
                    <a:pt x="11139" y="755"/>
                    <a:pt x="11333" y="529"/>
                    <a:pt x="11333" y="529"/>
                  </a:cubicBezTo>
                  <a:cubicBezTo>
                    <a:pt x="11236" y="453"/>
                    <a:pt x="11236" y="453"/>
                    <a:pt x="11236" y="453"/>
                  </a:cubicBezTo>
                  <a:cubicBezTo>
                    <a:pt x="11236" y="453"/>
                    <a:pt x="11139" y="302"/>
                    <a:pt x="11042" y="302"/>
                  </a:cubicBezTo>
                  <a:cubicBezTo>
                    <a:pt x="10945" y="302"/>
                    <a:pt x="10848" y="227"/>
                    <a:pt x="10752" y="151"/>
                  </a:cubicBezTo>
                  <a:cubicBezTo>
                    <a:pt x="10752" y="151"/>
                    <a:pt x="10655" y="76"/>
                    <a:pt x="10558" y="76"/>
                  </a:cubicBezTo>
                  <a:cubicBezTo>
                    <a:pt x="10558" y="0"/>
                    <a:pt x="10461" y="0"/>
                    <a:pt x="10364" y="0"/>
                  </a:cubicBezTo>
                  <a:cubicBezTo>
                    <a:pt x="10267" y="0"/>
                    <a:pt x="10170" y="0"/>
                    <a:pt x="9977" y="76"/>
                  </a:cubicBezTo>
                  <a:cubicBezTo>
                    <a:pt x="9977" y="76"/>
                    <a:pt x="9880" y="0"/>
                    <a:pt x="9783" y="76"/>
                  </a:cubicBezTo>
                  <a:cubicBezTo>
                    <a:pt x="9783" y="76"/>
                    <a:pt x="9783" y="151"/>
                    <a:pt x="9783" y="227"/>
                  </a:cubicBezTo>
                  <a:cubicBezTo>
                    <a:pt x="9783" y="302"/>
                    <a:pt x="9783" y="378"/>
                    <a:pt x="9783" y="453"/>
                  </a:cubicBezTo>
                  <a:cubicBezTo>
                    <a:pt x="9686" y="529"/>
                    <a:pt x="9686" y="604"/>
                    <a:pt x="9686" y="680"/>
                  </a:cubicBezTo>
                  <a:cubicBezTo>
                    <a:pt x="9686" y="755"/>
                    <a:pt x="9492" y="755"/>
                    <a:pt x="9492" y="831"/>
                  </a:cubicBezTo>
                  <a:cubicBezTo>
                    <a:pt x="9492" y="906"/>
                    <a:pt x="9396" y="1057"/>
                    <a:pt x="9492" y="1133"/>
                  </a:cubicBezTo>
                  <a:cubicBezTo>
                    <a:pt x="9492" y="1208"/>
                    <a:pt x="9492" y="1435"/>
                    <a:pt x="9492" y="1435"/>
                  </a:cubicBezTo>
                  <a:cubicBezTo>
                    <a:pt x="9492" y="1435"/>
                    <a:pt x="9783" y="1510"/>
                    <a:pt x="9783" y="1586"/>
                  </a:cubicBezTo>
                  <a:cubicBezTo>
                    <a:pt x="9880" y="1662"/>
                    <a:pt x="9880" y="1813"/>
                    <a:pt x="9880" y="1888"/>
                  </a:cubicBezTo>
                  <a:cubicBezTo>
                    <a:pt x="9977" y="1964"/>
                    <a:pt x="9977" y="2115"/>
                    <a:pt x="9880" y="2190"/>
                  </a:cubicBezTo>
                  <a:cubicBezTo>
                    <a:pt x="9783" y="2266"/>
                    <a:pt x="9686" y="2341"/>
                    <a:pt x="9589" y="2417"/>
                  </a:cubicBezTo>
                  <a:cubicBezTo>
                    <a:pt x="9492" y="2417"/>
                    <a:pt x="9396" y="2341"/>
                    <a:pt x="9396" y="2341"/>
                  </a:cubicBezTo>
                  <a:cubicBezTo>
                    <a:pt x="9299" y="2341"/>
                    <a:pt x="9299" y="2341"/>
                    <a:pt x="9299" y="2341"/>
                  </a:cubicBezTo>
                  <a:cubicBezTo>
                    <a:pt x="9202" y="2266"/>
                    <a:pt x="9202" y="2190"/>
                    <a:pt x="9202" y="2115"/>
                  </a:cubicBezTo>
                  <a:cubicBezTo>
                    <a:pt x="9202" y="2115"/>
                    <a:pt x="9202" y="1964"/>
                    <a:pt x="9105" y="1964"/>
                  </a:cubicBezTo>
                  <a:cubicBezTo>
                    <a:pt x="9008" y="1964"/>
                    <a:pt x="9008" y="2115"/>
                    <a:pt x="9008" y="2190"/>
                  </a:cubicBezTo>
                  <a:cubicBezTo>
                    <a:pt x="8911" y="2266"/>
                    <a:pt x="8911" y="2417"/>
                    <a:pt x="8911" y="2492"/>
                  </a:cubicBezTo>
                  <a:cubicBezTo>
                    <a:pt x="8911" y="2568"/>
                    <a:pt x="8911" y="2643"/>
                    <a:pt x="9008" y="2794"/>
                  </a:cubicBezTo>
                  <a:cubicBezTo>
                    <a:pt x="9008" y="2794"/>
                    <a:pt x="9008" y="2870"/>
                    <a:pt x="9105" y="2945"/>
                  </a:cubicBezTo>
                  <a:cubicBezTo>
                    <a:pt x="9105" y="3021"/>
                    <a:pt x="9105" y="3172"/>
                    <a:pt x="9105" y="3248"/>
                  </a:cubicBezTo>
                  <a:cubicBezTo>
                    <a:pt x="9105" y="3323"/>
                    <a:pt x="9105" y="3550"/>
                    <a:pt x="9105" y="3550"/>
                  </a:cubicBezTo>
                  <a:cubicBezTo>
                    <a:pt x="9008" y="3701"/>
                    <a:pt x="8911" y="3776"/>
                    <a:pt x="8911" y="3852"/>
                  </a:cubicBezTo>
                  <a:cubicBezTo>
                    <a:pt x="8814" y="3927"/>
                    <a:pt x="8621" y="4078"/>
                    <a:pt x="8621" y="4078"/>
                  </a:cubicBezTo>
                  <a:cubicBezTo>
                    <a:pt x="8621" y="4078"/>
                    <a:pt x="8233" y="4305"/>
                    <a:pt x="8136" y="4456"/>
                  </a:cubicBezTo>
                  <a:cubicBezTo>
                    <a:pt x="8136" y="4607"/>
                    <a:pt x="8136" y="4834"/>
                    <a:pt x="8039" y="4909"/>
                  </a:cubicBezTo>
                  <a:cubicBezTo>
                    <a:pt x="7943" y="4985"/>
                    <a:pt x="7749" y="4985"/>
                    <a:pt x="7652" y="5060"/>
                  </a:cubicBezTo>
                  <a:cubicBezTo>
                    <a:pt x="7652" y="5136"/>
                    <a:pt x="7749" y="5287"/>
                    <a:pt x="7749" y="5362"/>
                  </a:cubicBezTo>
                  <a:cubicBezTo>
                    <a:pt x="7749" y="5438"/>
                    <a:pt x="7652" y="5513"/>
                    <a:pt x="7652" y="5589"/>
                  </a:cubicBezTo>
                  <a:cubicBezTo>
                    <a:pt x="7555" y="5664"/>
                    <a:pt x="7555" y="5740"/>
                    <a:pt x="7458" y="5740"/>
                  </a:cubicBezTo>
                  <a:cubicBezTo>
                    <a:pt x="7458" y="5815"/>
                    <a:pt x="7361" y="5815"/>
                    <a:pt x="7265" y="5815"/>
                  </a:cubicBezTo>
                  <a:cubicBezTo>
                    <a:pt x="7168" y="5740"/>
                    <a:pt x="7168" y="5589"/>
                    <a:pt x="7168" y="5513"/>
                  </a:cubicBezTo>
                  <a:cubicBezTo>
                    <a:pt x="7071" y="5438"/>
                    <a:pt x="7071" y="5362"/>
                    <a:pt x="6974" y="5287"/>
                  </a:cubicBezTo>
                  <a:cubicBezTo>
                    <a:pt x="6974" y="5136"/>
                    <a:pt x="6877" y="5060"/>
                    <a:pt x="6683" y="4985"/>
                  </a:cubicBezTo>
                  <a:cubicBezTo>
                    <a:pt x="6683" y="4985"/>
                    <a:pt x="6490" y="4909"/>
                    <a:pt x="6393" y="4909"/>
                  </a:cubicBezTo>
                  <a:cubicBezTo>
                    <a:pt x="6296" y="4909"/>
                    <a:pt x="6199" y="4834"/>
                    <a:pt x="6102" y="4834"/>
                  </a:cubicBezTo>
                  <a:cubicBezTo>
                    <a:pt x="5909" y="4758"/>
                    <a:pt x="5812" y="4683"/>
                    <a:pt x="5715" y="4683"/>
                  </a:cubicBezTo>
                  <a:cubicBezTo>
                    <a:pt x="5521" y="4683"/>
                    <a:pt x="5424" y="4683"/>
                    <a:pt x="5327" y="4683"/>
                  </a:cubicBezTo>
                  <a:cubicBezTo>
                    <a:pt x="5230" y="4683"/>
                    <a:pt x="5037" y="4683"/>
                    <a:pt x="5037" y="4683"/>
                  </a:cubicBezTo>
                  <a:cubicBezTo>
                    <a:pt x="5037" y="4683"/>
                    <a:pt x="4940" y="4834"/>
                    <a:pt x="4843" y="4834"/>
                  </a:cubicBezTo>
                  <a:cubicBezTo>
                    <a:pt x="4649" y="4909"/>
                    <a:pt x="4359" y="4909"/>
                    <a:pt x="4068" y="4985"/>
                  </a:cubicBezTo>
                  <a:cubicBezTo>
                    <a:pt x="3971" y="4985"/>
                    <a:pt x="3778" y="5060"/>
                    <a:pt x="3584" y="5060"/>
                  </a:cubicBezTo>
                  <a:cubicBezTo>
                    <a:pt x="3390" y="5060"/>
                    <a:pt x="3100" y="5136"/>
                    <a:pt x="2906" y="5136"/>
                  </a:cubicBezTo>
                  <a:cubicBezTo>
                    <a:pt x="2809" y="5136"/>
                    <a:pt x="2615" y="5136"/>
                    <a:pt x="2518" y="5060"/>
                  </a:cubicBezTo>
                  <a:cubicBezTo>
                    <a:pt x="2422" y="5060"/>
                    <a:pt x="2228" y="4985"/>
                    <a:pt x="2228" y="4985"/>
                  </a:cubicBezTo>
                  <a:cubicBezTo>
                    <a:pt x="2228" y="4985"/>
                    <a:pt x="2034" y="5136"/>
                    <a:pt x="2034" y="5211"/>
                  </a:cubicBezTo>
                  <a:cubicBezTo>
                    <a:pt x="2034" y="5287"/>
                    <a:pt x="2131" y="5287"/>
                    <a:pt x="2228" y="5362"/>
                  </a:cubicBezTo>
                  <a:cubicBezTo>
                    <a:pt x="2228" y="5438"/>
                    <a:pt x="2131" y="5664"/>
                    <a:pt x="2131" y="5815"/>
                  </a:cubicBezTo>
                  <a:cubicBezTo>
                    <a:pt x="2034" y="5966"/>
                    <a:pt x="1937" y="6344"/>
                    <a:pt x="1743" y="6495"/>
                  </a:cubicBezTo>
                  <a:cubicBezTo>
                    <a:pt x="1647" y="6646"/>
                    <a:pt x="1259" y="6873"/>
                    <a:pt x="1065" y="7024"/>
                  </a:cubicBezTo>
                  <a:cubicBezTo>
                    <a:pt x="969" y="7099"/>
                    <a:pt x="678" y="7250"/>
                    <a:pt x="581" y="7326"/>
                  </a:cubicBezTo>
                  <a:cubicBezTo>
                    <a:pt x="484" y="7477"/>
                    <a:pt x="581" y="7703"/>
                    <a:pt x="581" y="7855"/>
                  </a:cubicBezTo>
                  <a:cubicBezTo>
                    <a:pt x="484" y="8006"/>
                    <a:pt x="387" y="8157"/>
                    <a:pt x="291" y="8308"/>
                  </a:cubicBezTo>
                  <a:cubicBezTo>
                    <a:pt x="194" y="8459"/>
                    <a:pt x="0" y="8836"/>
                    <a:pt x="0" y="9063"/>
                  </a:cubicBezTo>
                  <a:cubicBezTo>
                    <a:pt x="0" y="9214"/>
                    <a:pt x="97" y="9592"/>
                    <a:pt x="291" y="9743"/>
                  </a:cubicBezTo>
                  <a:cubicBezTo>
                    <a:pt x="291" y="9818"/>
                    <a:pt x="484" y="9818"/>
                    <a:pt x="484" y="9894"/>
                  </a:cubicBezTo>
                  <a:cubicBezTo>
                    <a:pt x="484" y="9969"/>
                    <a:pt x="484" y="10045"/>
                    <a:pt x="581" y="10120"/>
                  </a:cubicBezTo>
                  <a:cubicBezTo>
                    <a:pt x="581" y="10196"/>
                    <a:pt x="581" y="10347"/>
                    <a:pt x="678" y="10422"/>
                  </a:cubicBezTo>
                  <a:cubicBezTo>
                    <a:pt x="678" y="10573"/>
                    <a:pt x="775" y="10876"/>
                    <a:pt x="775" y="11027"/>
                  </a:cubicBezTo>
                  <a:cubicBezTo>
                    <a:pt x="775" y="11102"/>
                    <a:pt x="775" y="11178"/>
                    <a:pt x="872" y="11178"/>
                  </a:cubicBezTo>
                  <a:cubicBezTo>
                    <a:pt x="872" y="11253"/>
                    <a:pt x="1065" y="11253"/>
                    <a:pt x="1162" y="11329"/>
                  </a:cubicBezTo>
                  <a:cubicBezTo>
                    <a:pt x="1356" y="11329"/>
                    <a:pt x="1647" y="11404"/>
                    <a:pt x="1743" y="11555"/>
                  </a:cubicBezTo>
                  <a:cubicBezTo>
                    <a:pt x="1840" y="11631"/>
                    <a:pt x="1840" y="11857"/>
                    <a:pt x="1840" y="11933"/>
                  </a:cubicBezTo>
                  <a:cubicBezTo>
                    <a:pt x="1840" y="12008"/>
                    <a:pt x="1743" y="12084"/>
                    <a:pt x="1743" y="12159"/>
                  </a:cubicBezTo>
                  <a:cubicBezTo>
                    <a:pt x="1550" y="12386"/>
                    <a:pt x="872" y="12764"/>
                    <a:pt x="775" y="13066"/>
                  </a:cubicBezTo>
                  <a:cubicBezTo>
                    <a:pt x="775" y="13141"/>
                    <a:pt x="775" y="13217"/>
                    <a:pt x="872" y="13292"/>
                  </a:cubicBezTo>
                  <a:cubicBezTo>
                    <a:pt x="1065" y="13519"/>
                    <a:pt x="1743" y="13519"/>
                    <a:pt x="1937" y="13745"/>
                  </a:cubicBezTo>
                  <a:cubicBezTo>
                    <a:pt x="1937" y="13821"/>
                    <a:pt x="1840" y="13972"/>
                    <a:pt x="1840" y="14048"/>
                  </a:cubicBezTo>
                  <a:cubicBezTo>
                    <a:pt x="1743" y="14274"/>
                    <a:pt x="1743" y="14803"/>
                    <a:pt x="1840" y="15029"/>
                  </a:cubicBezTo>
                  <a:cubicBezTo>
                    <a:pt x="1937" y="15105"/>
                    <a:pt x="2131" y="15180"/>
                    <a:pt x="2131" y="15256"/>
                  </a:cubicBezTo>
                  <a:cubicBezTo>
                    <a:pt x="2228" y="15331"/>
                    <a:pt x="2325" y="15407"/>
                    <a:pt x="2325" y="15407"/>
                  </a:cubicBezTo>
                  <a:cubicBezTo>
                    <a:pt x="2422" y="15483"/>
                    <a:pt x="2712" y="15483"/>
                    <a:pt x="2809" y="15483"/>
                  </a:cubicBezTo>
                  <a:cubicBezTo>
                    <a:pt x="2906" y="15407"/>
                    <a:pt x="3003" y="15180"/>
                    <a:pt x="3100" y="15105"/>
                  </a:cubicBezTo>
                  <a:cubicBezTo>
                    <a:pt x="3293" y="15180"/>
                    <a:pt x="3293" y="15180"/>
                    <a:pt x="3293" y="15180"/>
                  </a:cubicBezTo>
                  <a:cubicBezTo>
                    <a:pt x="3293" y="15256"/>
                    <a:pt x="3003" y="15483"/>
                    <a:pt x="3003" y="15558"/>
                  </a:cubicBezTo>
                  <a:cubicBezTo>
                    <a:pt x="2906" y="15634"/>
                    <a:pt x="2809" y="15860"/>
                    <a:pt x="2712" y="15936"/>
                  </a:cubicBezTo>
                  <a:cubicBezTo>
                    <a:pt x="2615" y="16011"/>
                    <a:pt x="2422" y="16238"/>
                    <a:pt x="2325" y="16238"/>
                  </a:cubicBezTo>
                  <a:cubicBezTo>
                    <a:pt x="2228" y="16313"/>
                    <a:pt x="2034" y="16389"/>
                    <a:pt x="1937" y="16389"/>
                  </a:cubicBezTo>
                  <a:cubicBezTo>
                    <a:pt x="1840" y="16464"/>
                    <a:pt x="1550" y="16389"/>
                    <a:pt x="1453" y="16464"/>
                  </a:cubicBezTo>
                  <a:cubicBezTo>
                    <a:pt x="1356" y="16540"/>
                    <a:pt x="1647" y="16691"/>
                    <a:pt x="1647" y="16766"/>
                  </a:cubicBezTo>
                  <a:cubicBezTo>
                    <a:pt x="1743" y="16917"/>
                    <a:pt x="1840" y="17069"/>
                    <a:pt x="1840" y="17144"/>
                  </a:cubicBezTo>
                  <a:cubicBezTo>
                    <a:pt x="1937" y="17220"/>
                    <a:pt x="1937" y="17371"/>
                    <a:pt x="1937" y="17371"/>
                  </a:cubicBezTo>
                  <a:cubicBezTo>
                    <a:pt x="2034" y="17522"/>
                    <a:pt x="2131" y="17673"/>
                    <a:pt x="2131" y="17824"/>
                  </a:cubicBezTo>
                  <a:cubicBezTo>
                    <a:pt x="2228" y="17899"/>
                    <a:pt x="2228" y="18126"/>
                    <a:pt x="2228" y="18126"/>
                  </a:cubicBezTo>
                  <a:cubicBezTo>
                    <a:pt x="2228" y="18126"/>
                    <a:pt x="2228" y="18201"/>
                    <a:pt x="2228" y="18277"/>
                  </a:cubicBezTo>
                  <a:cubicBezTo>
                    <a:pt x="2228" y="18352"/>
                    <a:pt x="2325" y="18503"/>
                    <a:pt x="2422" y="18579"/>
                  </a:cubicBezTo>
                  <a:cubicBezTo>
                    <a:pt x="2422" y="18730"/>
                    <a:pt x="2615" y="18806"/>
                    <a:pt x="2712" y="18957"/>
                  </a:cubicBezTo>
                  <a:cubicBezTo>
                    <a:pt x="2809" y="19108"/>
                    <a:pt x="2809" y="19334"/>
                    <a:pt x="2906" y="19410"/>
                  </a:cubicBezTo>
                  <a:cubicBezTo>
                    <a:pt x="3100" y="19485"/>
                    <a:pt x="3487" y="19334"/>
                    <a:pt x="3584" y="19410"/>
                  </a:cubicBezTo>
                  <a:cubicBezTo>
                    <a:pt x="3681" y="19410"/>
                    <a:pt x="3778" y="19485"/>
                    <a:pt x="3874" y="19561"/>
                  </a:cubicBezTo>
                  <a:cubicBezTo>
                    <a:pt x="3971" y="19561"/>
                    <a:pt x="4262" y="19636"/>
                    <a:pt x="4456" y="19636"/>
                  </a:cubicBezTo>
                  <a:cubicBezTo>
                    <a:pt x="4552" y="19636"/>
                    <a:pt x="4746" y="19636"/>
                    <a:pt x="4940" y="19636"/>
                  </a:cubicBezTo>
                  <a:cubicBezTo>
                    <a:pt x="5134" y="19636"/>
                    <a:pt x="5424" y="19636"/>
                    <a:pt x="5618" y="19636"/>
                  </a:cubicBezTo>
                  <a:cubicBezTo>
                    <a:pt x="5812" y="19561"/>
                    <a:pt x="6005" y="19485"/>
                    <a:pt x="6102" y="19485"/>
                  </a:cubicBezTo>
                  <a:cubicBezTo>
                    <a:pt x="6199" y="19410"/>
                    <a:pt x="6393" y="19259"/>
                    <a:pt x="6490" y="19183"/>
                  </a:cubicBezTo>
                  <a:cubicBezTo>
                    <a:pt x="6587" y="19183"/>
                    <a:pt x="6683" y="19183"/>
                    <a:pt x="6780" y="19108"/>
                  </a:cubicBezTo>
                  <a:cubicBezTo>
                    <a:pt x="6974" y="19108"/>
                    <a:pt x="7168" y="19183"/>
                    <a:pt x="7361" y="19183"/>
                  </a:cubicBezTo>
                  <a:cubicBezTo>
                    <a:pt x="7458" y="19183"/>
                    <a:pt x="7846" y="19108"/>
                    <a:pt x="7943" y="19108"/>
                  </a:cubicBezTo>
                  <a:cubicBezTo>
                    <a:pt x="8039" y="19183"/>
                    <a:pt x="8136" y="19183"/>
                    <a:pt x="8136" y="19259"/>
                  </a:cubicBezTo>
                  <a:cubicBezTo>
                    <a:pt x="8136" y="19259"/>
                    <a:pt x="8233" y="19410"/>
                    <a:pt x="8330" y="19485"/>
                  </a:cubicBezTo>
                  <a:cubicBezTo>
                    <a:pt x="8427" y="19485"/>
                    <a:pt x="8621" y="19334"/>
                    <a:pt x="8717" y="19410"/>
                  </a:cubicBezTo>
                  <a:cubicBezTo>
                    <a:pt x="8814" y="19485"/>
                    <a:pt x="8717" y="19636"/>
                    <a:pt x="8814" y="19712"/>
                  </a:cubicBezTo>
                  <a:cubicBezTo>
                    <a:pt x="8911" y="19712"/>
                    <a:pt x="9008" y="19636"/>
                    <a:pt x="9105" y="19636"/>
                  </a:cubicBezTo>
                  <a:cubicBezTo>
                    <a:pt x="9202" y="19636"/>
                    <a:pt x="9299" y="19712"/>
                    <a:pt x="9299" y="19712"/>
                  </a:cubicBezTo>
                  <a:cubicBezTo>
                    <a:pt x="9299" y="19787"/>
                    <a:pt x="9299" y="19938"/>
                    <a:pt x="9299" y="20014"/>
                  </a:cubicBezTo>
                  <a:cubicBezTo>
                    <a:pt x="9299" y="20090"/>
                    <a:pt x="9396" y="20165"/>
                    <a:pt x="9396" y="20241"/>
                  </a:cubicBezTo>
                  <a:cubicBezTo>
                    <a:pt x="9396" y="20316"/>
                    <a:pt x="9492" y="20467"/>
                    <a:pt x="9492" y="20543"/>
                  </a:cubicBezTo>
                  <a:cubicBezTo>
                    <a:pt x="9492" y="20618"/>
                    <a:pt x="9492" y="20694"/>
                    <a:pt x="9492" y="20769"/>
                  </a:cubicBezTo>
                  <a:cubicBezTo>
                    <a:pt x="9492" y="20845"/>
                    <a:pt x="9589" y="20920"/>
                    <a:pt x="9686" y="20996"/>
                  </a:cubicBezTo>
                  <a:cubicBezTo>
                    <a:pt x="9686" y="20996"/>
                    <a:pt x="9783" y="21071"/>
                    <a:pt x="9880" y="21071"/>
                  </a:cubicBezTo>
                  <a:cubicBezTo>
                    <a:pt x="9977" y="21071"/>
                    <a:pt x="10267" y="21071"/>
                    <a:pt x="10461" y="21071"/>
                  </a:cubicBezTo>
                  <a:cubicBezTo>
                    <a:pt x="10461" y="21071"/>
                    <a:pt x="10558" y="21071"/>
                    <a:pt x="10558" y="21071"/>
                  </a:cubicBezTo>
                  <a:cubicBezTo>
                    <a:pt x="10655" y="21147"/>
                    <a:pt x="10558" y="21373"/>
                    <a:pt x="10655" y="21449"/>
                  </a:cubicBezTo>
                  <a:cubicBezTo>
                    <a:pt x="10655" y="21524"/>
                    <a:pt x="10752" y="21524"/>
                    <a:pt x="10752" y="21524"/>
                  </a:cubicBezTo>
                  <a:cubicBezTo>
                    <a:pt x="10945" y="21600"/>
                    <a:pt x="11139" y="21600"/>
                    <a:pt x="11236" y="21600"/>
                  </a:cubicBezTo>
                  <a:cubicBezTo>
                    <a:pt x="11430" y="21524"/>
                    <a:pt x="11720" y="21373"/>
                    <a:pt x="11720" y="2137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4" name="Google Shape;5024;g21c91014dda_0_4965"/>
            <p:cNvSpPr/>
            <p:nvPr/>
          </p:nvSpPr>
          <p:spPr>
            <a:xfrm>
              <a:off x="6751826" y="306390"/>
              <a:ext cx="247374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016" y="19938"/>
                  </a:moveTo>
                  <a:cubicBezTo>
                    <a:pt x="21600" y="20492"/>
                    <a:pt x="21600" y="21600"/>
                    <a:pt x="21600" y="21600"/>
                  </a:cubicBezTo>
                  <a:cubicBezTo>
                    <a:pt x="21600" y="21600"/>
                    <a:pt x="19849" y="21046"/>
                    <a:pt x="18681" y="20492"/>
                  </a:cubicBezTo>
                  <a:cubicBezTo>
                    <a:pt x="18097" y="20492"/>
                    <a:pt x="16930" y="20492"/>
                    <a:pt x="16346" y="19938"/>
                  </a:cubicBezTo>
                  <a:cubicBezTo>
                    <a:pt x="15762" y="19938"/>
                    <a:pt x="15178" y="19385"/>
                    <a:pt x="14595" y="18831"/>
                  </a:cubicBezTo>
                  <a:cubicBezTo>
                    <a:pt x="14011" y="18277"/>
                    <a:pt x="13427" y="17723"/>
                    <a:pt x="12843" y="17169"/>
                  </a:cubicBezTo>
                  <a:cubicBezTo>
                    <a:pt x="12843" y="17169"/>
                    <a:pt x="12259" y="16615"/>
                    <a:pt x="11676" y="16062"/>
                  </a:cubicBezTo>
                  <a:cubicBezTo>
                    <a:pt x="11092" y="16062"/>
                    <a:pt x="11092" y="15508"/>
                    <a:pt x="10508" y="15508"/>
                  </a:cubicBezTo>
                  <a:cubicBezTo>
                    <a:pt x="9924" y="14954"/>
                    <a:pt x="9341" y="14954"/>
                    <a:pt x="8173" y="14954"/>
                  </a:cubicBezTo>
                  <a:cubicBezTo>
                    <a:pt x="7589" y="14954"/>
                    <a:pt x="7005" y="14954"/>
                    <a:pt x="6422" y="14954"/>
                  </a:cubicBezTo>
                  <a:cubicBezTo>
                    <a:pt x="5838" y="15508"/>
                    <a:pt x="3503" y="14954"/>
                    <a:pt x="3503" y="14954"/>
                  </a:cubicBezTo>
                  <a:cubicBezTo>
                    <a:pt x="3503" y="14954"/>
                    <a:pt x="4086" y="13846"/>
                    <a:pt x="4670" y="13846"/>
                  </a:cubicBezTo>
                  <a:cubicBezTo>
                    <a:pt x="4670" y="13292"/>
                    <a:pt x="4670" y="12738"/>
                    <a:pt x="5254" y="12185"/>
                  </a:cubicBezTo>
                  <a:cubicBezTo>
                    <a:pt x="5254" y="11631"/>
                    <a:pt x="5838" y="10523"/>
                    <a:pt x="6422" y="10523"/>
                  </a:cubicBezTo>
                  <a:cubicBezTo>
                    <a:pt x="6422" y="9969"/>
                    <a:pt x="6422" y="9415"/>
                    <a:pt x="6422" y="8862"/>
                  </a:cubicBezTo>
                  <a:cubicBezTo>
                    <a:pt x="6422" y="8862"/>
                    <a:pt x="5838" y="8308"/>
                    <a:pt x="5838" y="7754"/>
                  </a:cubicBezTo>
                  <a:cubicBezTo>
                    <a:pt x="5254" y="7754"/>
                    <a:pt x="4670" y="7200"/>
                    <a:pt x="4086" y="7200"/>
                  </a:cubicBezTo>
                  <a:cubicBezTo>
                    <a:pt x="3503" y="6646"/>
                    <a:pt x="2919" y="6646"/>
                    <a:pt x="2335" y="6646"/>
                  </a:cubicBezTo>
                  <a:cubicBezTo>
                    <a:pt x="2335" y="6646"/>
                    <a:pt x="1168" y="6646"/>
                    <a:pt x="1168" y="6646"/>
                  </a:cubicBezTo>
                  <a:cubicBezTo>
                    <a:pt x="584" y="6092"/>
                    <a:pt x="0" y="5538"/>
                    <a:pt x="0" y="5538"/>
                  </a:cubicBezTo>
                  <a:cubicBezTo>
                    <a:pt x="0" y="4985"/>
                    <a:pt x="584" y="4431"/>
                    <a:pt x="584" y="4431"/>
                  </a:cubicBezTo>
                  <a:cubicBezTo>
                    <a:pt x="584" y="3877"/>
                    <a:pt x="0" y="3323"/>
                    <a:pt x="584" y="2769"/>
                  </a:cubicBezTo>
                  <a:cubicBezTo>
                    <a:pt x="584" y="2769"/>
                    <a:pt x="1168" y="2215"/>
                    <a:pt x="1751" y="2215"/>
                  </a:cubicBezTo>
                  <a:cubicBezTo>
                    <a:pt x="2335" y="1662"/>
                    <a:pt x="2919" y="1108"/>
                    <a:pt x="2919" y="554"/>
                  </a:cubicBezTo>
                  <a:cubicBezTo>
                    <a:pt x="3503" y="554"/>
                    <a:pt x="4086" y="0"/>
                    <a:pt x="4086" y="0"/>
                  </a:cubicBezTo>
                  <a:cubicBezTo>
                    <a:pt x="4670" y="0"/>
                    <a:pt x="5254" y="0"/>
                    <a:pt x="5254" y="0"/>
                  </a:cubicBezTo>
                  <a:cubicBezTo>
                    <a:pt x="5838" y="0"/>
                    <a:pt x="6422" y="0"/>
                    <a:pt x="6422" y="0"/>
                  </a:cubicBezTo>
                  <a:cubicBezTo>
                    <a:pt x="6422" y="554"/>
                    <a:pt x="6422" y="554"/>
                    <a:pt x="6422" y="554"/>
                  </a:cubicBezTo>
                  <a:cubicBezTo>
                    <a:pt x="7005" y="1108"/>
                    <a:pt x="7005" y="2215"/>
                    <a:pt x="7589" y="2215"/>
                  </a:cubicBezTo>
                  <a:cubicBezTo>
                    <a:pt x="7589" y="2769"/>
                    <a:pt x="8173" y="2769"/>
                    <a:pt x="8757" y="2769"/>
                  </a:cubicBezTo>
                  <a:cubicBezTo>
                    <a:pt x="8757" y="2769"/>
                    <a:pt x="9924" y="3323"/>
                    <a:pt x="9924" y="3323"/>
                  </a:cubicBezTo>
                  <a:cubicBezTo>
                    <a:pt x="10508" y="3877"/>
                    <a:pt x="11676" y="3877"/>
                    <a:pt x="12843" y="4431"/>
                  </a:cubicBezTo>
                  <a:cubicBezTo>
                    <a:pt x="12843" y="4431"/>
                    <a:pt x="13427" y="4431"/>
                    <a:pt x="13427" y="4431"/>
                  </a:cubicBezTo>
                  <a:cubicBezTo>
                    <a:pt x="14011" y="4985"/>
                    <a:pt x="15178" y="4985"/>
                    <a:pt x="15762" y="5538"/>
                  </a:cubicBezTo>
                  <a:cubicBezTo>
                    <a:pt x="16346" y="5538"/>
                    <a:pt x="17514" y="6646"/>
                    <a:pt x="18097" y="6646"/>
                  </a:cubicBezTo>
                  <a:cubicBezTo>
                    <a:pt x="18097" y="6646"/>
                    <a:pt x="19265" y="7200"/>
                    <a:pt x="19265" y="7754"/>
                  </a:cubicBezTo>
                  <a:cubicBezTo>
                    <a:pt x="19849" y="7754"/>
                    <a:pt x="19849" y="8862"/>
                    <a:pt x="19849" y="8862"/>
                  </a:cubicBezTo>
                  <a:cubicBezTo>
                    <a:pt x="19849" y="9415"/>
                    <a:pt x="19265" y="9415"/>
                    <a:pt x="19265" y="9415"/>
                  </a:cubicBezTo>
                  <a:cubicBezTo>
                    <a:pt x="18681" y="9415"/>
                    <a:pt x="18097" y="9969"/>
                    <a:pt x="18097" y="9969"/>
                  </a:cubicBezTo>
                  <a:cubicBezTo>
                    <a:pt x="17514" y="9969"/>
                    <a:pt x="16930" y="9415"/>
                    <a:pt x="16930" y="9415"/>
                  </a:cubicBezTo>
                  <a:cubicBezTo>
                    <a:pt x="16346" y="9415"/>
                    <a:pt x="15762" y="9969"/>
                    <a:pt x="15762" y="10523"/>
                  </a:cubicBezTo>
                  <a:cubicBezTo>
                    <a:pt x="15762" y="11077"/>
                    <a:pt x="15762" y="11631"/>
                    <a:pt x="15762" y="12185"/>
                  </a:cubicBezTo>
                  <a:cubicBezTo>
                    <a:pt x="15762" y="12738"/>
                    <a:pt x="16930" y="13846"/>
                    <a:pt x="17514" y="13846"/>
                  </a:cubicBezTo>
                  <a:cubicBezTo>
                    <a:pt x="17514" y="14400"/>
                    <a:pt x="18097" y="16062"/>
                    <a:pt x="18681" y="16615"/>
                  </a:cubicBezTo>
                  <a:cubicBezTo>
                    <a:pt x="18681" y="17169"/>
                    <a:pt x="19265" y="17169"/>
                    <a:pt x="19265" y="17169"/>
                  </a:cubicBezTo>
                  <a:cubicBezTo>
                    <a:pt x="19265" y="17723"/>
                    <a:pt x="20432" y="18277"/>
                    <a:pt x="20432" y="18831"/>
                  </a:cubicBezTo>
                  <a:cubicBezTo>
                    <a:pt x="20432" y="18831"/>
                    <a:pt x="21016" y="19938"/>
                    <a:pt x="21016" y="199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5" name="Google Shape;5025;g21c91014dda_0_4965"/>
            <p:cNvSpPr/>
            <p:nvPr/>
          </p:nvSpPr>
          <p:spPr>
            <a:xfrm>
              <a:off x="6751826" y="306390"/>
              <a:ext cx="247374" cy="2586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016" y="19938"/>
                  </a:moveTo>
                  <a:cubicBezTo>
                    <a:pt x="21600" y="20492"/>
                    <a:pt x="21600" y="21600"/>
                    <a:pt x="21600" y="21600"/>
                  </a:cubicBezTo>
                  <a:cubicBezTo>
                    <a:pt x="21600" y="21600"/>
                    <a:pt x="19849" y="21046"/>
                    <a:pt x="18681" y="20492"/>
                  </a:cubicBezTo>
                  <a:cubicBezTo>
                    <a:pt x="18097" y="20492"/>
                    <a:pt x="16930" y="20492"/>
                    <a:pt x="16346" y="19938"/>
                  </a:cubicBezTo>
                  <a:cubicBezTo>
                    <a:pt x="15762" y="19938"/>
                    <a:pt x="15178" y="19385"/>
                    <a:pt x="14595" y="18831"/>
                  </a:cubicBezTo>
                  <a:cubicBezTo>
                    <a:pt x="14011" y="18277"/>
                    <a:pt x="13427" y="17723"/>
                    <a:pt x="12843" y="17169"/>
                  </a:cubicBezTo>
                  <a:cubicBezTo>
                    <a:pt x="12843" y="17169"/>
                    <a:pt x="12259" y="16615"/>
                    <a:pt x="11676" y="16062"/>
                  </a:cubicBezTo>
                  <a:cubicBezTo>
                    <a:pt x="11092" y="16062"/>
                    <a:pt x="11092" y="15508"/>
                    <a:pt x="10508" y="15508"/>
                  </a:cubicBezTo>
                  <a:cubicBezTo>
                    <a:pt x="9924" y="14954"/>
                    <a:pt x="9341" y="14954"/>
                    <a:pt x="8173" y="14954"/>
                  </a:cubicBezTo>
                  <a:cubicBezTo>
                    <a:pt x="7589" y="14954"/>
                    <a:pt x="7005" y="14954"/>
                    <a:pt x="6422" y="14954"/>
                  </a:cubicBezTo>
                  <a:cubicBezTo>
                    <a:pt x="5838" y="15508"/>
                    <a:pt x="3503" y="14954"/>
                    <a:pt x="3503" y="14954"/>
                  </a:cubicBezTo>
                  <a:cubicBezTo>
                    <a:pt x="3503" y="14954"/>
                    <a:pt x="4086" y="13846"/>
                    <a:pt x="4670" y="13846"/>
                  </a:cubicBezTo>
                  <a:cubicBezTo>
                    <a:pt x="4670" y="13292"/>
                    <a:pt x="4670" y="12738"/>
                    <a:pt x="5254" y="12185"/>
                  </a:cubicBezTo>
                  <a:cubicBezTo>
                    <a:pt x="5254" y="11631"/>
                    <a:pt x="5838" y="10523"/>
                    <a:pt x="6422" y="10523"/>
                  </a:cubicBezTo>
                  <a:cubicBezTo>
                    <a:pt x="6422" y="9969"/>
                    <a:pt x="6422" y="9415"/>
                    <a:pt x="6422" y="8862"/>
                  </a:cubicBezTo>
                  <a:cubicBezTo>
                    <a:pt x="6422" y="8862"/>
                    <a:pt x="5838" y="8308"/>
                    <a:pt x="5838" y="7754"/>
                  </a:cubicBezTo>
                  <a:cubicBezTo>
                    <a:pt x="5254" y="7754"/>
                    <a:pt x="4670" y="7200"/>
                    <a:pt x="4086" y="7200"/>
                  </a:cubicBezTo>
                  <a:cubicBezTo>
                    <a:pt x="3503" y="6646"/>
                    <a:pt x="2919" y="6646"/>
                    <a:pt x="2335" y="6646"/>
                  </a:cubicBezTo>
                  <a:cubicBezTo>
                    <a:pt x="2335" y="6646"/>
                    <a:pt x="1168" y="6646"/>
                    <a:pt x="1168" y="6646"/>
                  </a:cubicBezTo>
                  <a:cubicBezTo>
                    <a:pt x="584" y="6092"/>
                    <a:pt x="0" y="5538"/>
                    <a:pt x="0" y="5538"/>
                  </a:cubicBezTo>
                  <a:cubicBezTo>
                    <a:pt x="0" y="4985"/>
                    <a:pt x="584" y="4431"/>
                    <a:pt x="584" y="4431"/>
                  </a:cubicBezTo>
                  <a:cubicBezTo>
                    <a:pt x="584" y="3877"/>
                    <a:pt x="0" y="3323"/>
                    <a:pt x="584" y="2769"/>
                  </a:cubicBezTo>
                  <a:cubicBezTo>
                    <a:pt x="584" y="2769"/>
                    <a:pt x="1168" y="2215"/>
                    <a:pt x="1751" y="2215"/>
                  </a:cubicBezTo>
                  <a:cubicBezTo>
                    <a:pt x="2335" y="1662"/>
                    <a:pt x="2919" y="1108"/>
                    <a:pt x="2919" y="554"/>
                  </a:cubicBezTo>
                  <a:cubicBezTo>
                    <a:pt x="3503" y="554"/>
                    <a:pt x="4086" y="0"/>
                    <a:pt x="4086" y="0"/>
                  </a:cubicBezTo>
                  <a:cubicBezTo>
                    <a:pt x="4670" y="0"/>
                    <a:pt x="5254" y="0"/>
                    <a:pt x="5254" y="0"/>
                  </a:cubicBezTo>
                  <a:cubicBezTo>
                    <a:pt x="5838" y="0"/>
                    <a:pt x="6422" y="0"/>
                    <a:pt x="6422" y="0"/>
                  </a:cubicBezTo>
                  <a:cubicBezTo>
                    <a:pt x="6422" y="554"/>
                    <a:pt x="6422" y="554"/>
                    <a:pt x="6422" y="554"/>
                  </a:cubicBezTo>
                  <a:cubicBezTo>
                    <a:pt x="7005" y="1108"/>
                    <a:pt x="7005" y="2215"/>
                    <a:pt x="7589" y="2215"/>
                  </a:cubicBezTo>
                  <a:cubicBezTo>
                    <a:pt x="7589" y="2769"/>
                    <a:pt x="8173" y="2769"/>
                    <a:pt x="8757" y="2769"/>
                  </a:cubicBezTo>
                  <a:cubicBezTo>
                    <a:pt x="8757" y="2769"/>
                    <a:pt x="9924" y="3323"/>
                    <a:pt x="9924" y="3323"/>
                  </a:cubicBezTo>
                  <a:cubicBezTo>
                    <a:pt x="10508" y="3877"/>
                    <a:pt x="11676" y="3877"/>
                    <a:pt x="12843" y="4431"/>
                  </a:cubicBezTo>
                  <a:cubicBezTo>
                    <a:pt x="12843" y="4431"/>
                    <a:pt x="13427" y="4431"/>
                    <a:pt x="13427" y="4431"/>
                  </a:cubicBezTo>
                  <a:cubicBezTo>
                    <a:pt x="14011" y="4985"/>
                    <a:pt x="15178" y="4985"/>
                    <a:pt x="15762" y="5538"/>
                  </a:cubicBezTo>
                  <a:cubicBezTo>
                    <a:pt x="16346" y="5538"/>
                    <a:pt x="17514" y="6646"/>
                    <a:pt x="18097" y="6646"/>
                  </a:cubicBezTo>
                  <a:cubicBezTo>
                    <a:pt x="18097" y="6646"/>
                    <a:pt x="19265" y="7200"/>
                    <a:pt x="19265" y="7754"/>
                  </a:cubicBezTo>
                  <a:cubicBezTo>
                    <a:pt x="19849" y="7754"/>
                    <a:pt x="19849" y="8862"/>
                    <a:pt x="19849" y="8862"/>
                  </a:cubicBezTo>
                  <a:cubicBezTo>
                    <a:pt x="19849" y="9415"/>
                    <a:pt x="19265" y="9415"/>
                    <a:pt x="19265" y="9415"/>
                  </a:cubicBezTo>
                  <a:cubicBezTo>
                    <a:pt x="18681" y="9415"/>
                    <a:pt x="18097" y="9969"/>
                    <a:pt x="18097" y="9969"/>
                  </a:cubicBezTo>
                  <a:cubicBezTo>
                    <a:pt x="17514" y="9969"/>
                    <a:pt x="16930" y="9415"/>
                    <a:pt x="16930" y="9415"/>
                  </a:cubicBezTo>
                  <a:cubicBezTo>
                    <a:pt x="16346" y="9415"/>
                    <a:pt x="15762" y="9969"/>
                    <a:pt x="15762" y="10523"/>
                  </a:cubicBezTo>
                  <a:cubicBezTo>
                    <a:pt x="15762" y="11077"/>
                    <a:pt x="15762" y="11631"/>
                    <a:pt x="15762" y="12185"/>
                  </a:cubicBezTo>
                  <a:cubicBezTo>
                    <a:pt x="15762" y="12738"/>
                    <a:pt x="16930" y="13846"/>
                    <a:pt x="17514" y="13846"/>
                  </a:cubicBezTo>
                  <a:cubicBezTo>
                    <a:pt x="17514" y="14400"/>
                    <a:pt x="18097" y="16062"/>
                    <a:pt x="18681" y="16615"/>
                  </a:cubicBezTo>
                  <a:cubicBezTo>
                    <a:pt x="18681" y="17169"/>
                    <a:pt x="19265" y="17169"/>
                    <a:pt x="19265" y="17169"/>
                  </a:cubicBezTo>
                  <a:cubicBezTo>
                    <a:pt x="19265" y="17723"/>
                    <a:pt x="20432" y="18277"/>
                    <a:pt x="20432" y="18831"/>
                  </a:cubicBezTo>
                  <a:cubicBezTo>
                    <a:pt x="20432" y="18831"/>
                    <a:pt x="21016" y="19938"/>
                    <a:pt x="21016" y="199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6" name="Google Shape;5026;g21c91014dda_0_4965"/>
            <p:cNvSpPr/>
            <p:nvPr/>
          </p:nvSpPr>
          <p:spPr>
            <a:xfrm>
              <a:off x="5992877" y="638078"/>
              <a:ext cx="306396" cy="2867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61" y="10047"/>
                  </a:moveTo>
                  <a:cubicBezTo>
                    <a:pt x="21130" y="10047"/>
                    <a:pt x="21600" y="10047"/>
                    <a:pt x="21600" y="10047"/>
                  </a:cubicBezTo>
                  <a:cubicBezTo>
                    <a:pt x="21600" y="10047"/>
                    <a:pt x="20191" y="11553"/>
                    <a:pt x="19722" y="12558"/>
                  </a:cubicBezTo>
                  <a:cubicBezTo>
                    <a:pt x="19252" y="13563"/>
                    <a:pt x="19722" y="14567"/>
                    <a:pt x="18783" y="15572"/>
                  </a:cubicBezTo>
                  <a:cubicBezTo>
                    <a:pt x="18783" y="16074"/>
                    <a:pt x="17843" y="16074"/>
                    <a:pt x="17374" y="16577"/>
                  </a:cubicBezTo>
                  <a:cubicBezTo>
                    <a:pt x="17374" y="17079"/>
                    <a:pt x="17843" y="18084"/>
                    <a:pt x="17843" y="18586"/>
                  </a:cubicBezTo>
                  <a:cubicBezTo>
                    <a:pt x="17843" y="19088"/>
                    <a:pt x="17374" y="19591"/>
                    <a:pt x="17374" y="20093"/>
                  </a:cubicBezTo>
                  <a:cubicBezTo>
                    <a:pt x="16904" y="20595"/>
                    <a:pt x="16904" y="21098"/>
                    <a:pt x="16435" y="21098"/>
                  </a:cubicBezTo>
                  <a:cubicBezTo>
                    <a:pt x="15965" y="21600"/>
                    <a:pt x="15496" y="21600"/>
                    <a:pt x="15496" y="21600"/>
                  </a:cubicBezTo>
                  <a:cubicBezTo>
                    <a:pt x="15026" y="21098"/>
                    <a:pt x="15026" y="20093"/>
                    <a:pt x="15026" y="19591"/>
                  </a:cubicBezTo>
                  <a:cubicBezTo>
                    <a:pt x="14557" y="19088"/>
                    <a:pt x="14557" y="18586"/>
                    <a:pt x="14087" y="18084"/>
                  </a:cubicBezTo>
                  <a:cubicBezTo>
                    <a:pt x="14087" y="17079"/>
                    <a:pt x="13148" y="16577"/>
                    <a:pt x="12678" y="16074"/>
                  </a:cubicBezTo>
                  <a:cubicBezTo>
                    <a:pt x="12678" y="16074"/>
                    <a:pt x="11739" y="15572"/>
                    <a:pt x="11270" y="15572"/>
                  </a:cubicBezTo>
                  <a:cubicBezTo>
                    <a:pt x="10800" y="15070"/>
                    <a:pt x="10330" y="15070"/>
                    <a:pt x="9861" y="14567"/>
                  </a:cubicBezTo>
                  <a:cubicBezTo>
                    <a:pt x="8922" y="14567"/>
                    <a:pt x="8452" y="14065"/>
                    <a:pt x="7983" y="14065"/>
                  </a:cubicBezTo>
                  <a:cubicBezTo>
                    <a:pt x="7043" y="14065"/>
                    <a:pt x="6574" y="14065"/>
                    <a:pt x="6104" y="14065"/>
                  </a:cubicBezTo>
                  <a:cubicBezTo>
                    <a:pt x="5635" y="14065"/>
                    <a:pt x="4696" y="14065"/>
                    <a:pt x="4696" y="14065"/>
                  </a:cubicBezTo>
                  <a:cubicBezTo>
                    <a:pt x="4696" y="14065"/>
                    <a:pt x="5165" y="12056"/>
                    <a:pt x="5165" y="12056"/>
                  </a:cubicBezTo>
                  <a:cubicBezTo>
                    <a:pt x="4696" y="11553"/>
                    <a:pt x="3287" y="12056"/>
                    <a:pt x="2817" y="12056"/>
                  </a:cubicBezTo>
                  <a:cubicBezTo>
                    <a:pt x="2348" y="12056"/>
                    <a:pt x="939" y="12056"/>
                    <a:pt x="939" y="11553"/>
                  </a:cubicBezTo>
                  <a:cubicBezTo>
                    <a:pt x="470" y="11553"/>
                    <a:pt x="0" y="10549"/>
                    <a:pt x="0" y="10549"/>
                  </a:cubicBezTo>
                  <a:cubicBezTo>
                    <a:pt x="0" y="10047"/>
                    <a:pt x="470" y="9042"/>
                    <a:pt x="470" y="8540"/>
                  </a:cubicBezTo>
                  <a:cubicBezTo>
                    <a:pt x="470" y="8037"/>
                    <a:pt x="470" y="7535"/>
                    <a:pt x="939" y="7033"/>
                  </a:cubicBezTo>
                  <a:cubicBezTo>
                    <a:pt x="939" y="6530"/>
                    <a:pt x="939" y="5526"/>
                    <a:pt x="1409" y="5023"/>
                  </a:cubicBezTo>
                  <a:cubicBezTo>
                    <a:pt x="1878" y="4521"/>
                    <a:pt x="2817" y="4019"/>
                    <a:pt x="3287" y="4019"/>
                  </a:cubicBezTo>
                  <a:cubicBezTo>
                    <a:pt x="3757" y="3516"/>
                    <a:pt x="4226" y="3014"/>
                    <a:pt x="4696" y="3014"/>
                  </a:cubicBezTo>
                  <a:cubicBezTo>
                    <a:pt x="5165" y="3014"/>
                    <a:pt x="6104" y="2009"/>
                    <a:pt x="6574" y="2009"/>
                  </a:cubicBezTo>
                  <a:cubicBezTo>
                    <a:pt x="7513" y="1507"/>
                    <a:pt x="8452" y="502"/>
                    <a:pt x="9391" y="502"/>
                  </a:cubicBezTo>
                  <a:cubicBezTo>
                    <a:pt x="9861" y="0"/>
                    <a:pt x="10800" y="0"/>
                    <a:pt x="11270" y="0"/>
                  </a:cubicBezTo>
                  <a:cubicBezTo>
                    <a:pt x="11739" y="502"/>
                    <a:pt x="12209" y="1005"/>
                    <a:pt x="12678" y="1507"/>
                  </a:cubicBezTo>
                  <a:cubicBezTo>
                    <a:pt x="13148" y="1507"/>
                    <a:pt x="13617" y="2512"/>
                    <a:pt x="14087" y="2512"/>
                  </a:cubicBezTo>
                  <a:cubicBezTo>
                    <a:pt x="14557" y="3014"/>
                    <a:pt x="15026" y="3014"/>
                    <a:pt x="15496" y="3014"/>
                  </a:cubicBezTo>
                  <a:cubicBezTo>
                    <a:pt x="15965" y="3014"/>
                    <a:pt x="16904" y="3516"/>
                    <a:pt x="16904" y="4019"/>
                  </a:cubicBezTo>
                  <a:cubicBezTo>
                    <a:pt x="17374" y="4019"/>
                    <a:pt x="17843" y="5023"/>
                    <a:pt x="17843" y="5526"/>
                  </a:cubicBezTo>
                  <a:cubicBezTo>
                    <a:pt x="17843" y="5526"/>
                    <a:pt x="18313" y="6530"/>
                    <a:pt x="18313" y="7033"/>
                  </a:cubicBezTo>
                  <a:cubicBezTo>
                    <a:pt x="18313" y="7033"/>
                    <a:pt x="17843" y="7535"/>
                    <a:pt x="17843" y="8037"/>
                  </a:cubicBezTo>
                  <a:cubicBezTo>
                    <a:pt x="17843" y="8037"/>
                    <a:pt x="17843" y="8540"/>
                    <a:pt x="18313" y="9042"/>
                  </a:cubicBezTo>
                  <a:cubicBezTo>
                    <a:pt x="18783" y="9042"/>
                    <a:pt x="19252" y="9544"/>
                    <a:pt x="19722" y="9544"/>
                  </a:cubicBezTo>
                  <a:cubicBezTo>
                    <a:pt x="20191" y="10047"/>
                    <a:pt x="20661" y="10047"/>
                    <a:pt x="20661" y="100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7" name="Google Shape;5027;g21c91014dda_0_4965"/>
            <p:cNvSpPr/>
            <p:nvPr/>
          </p:nvSpPr>
          <p:spPr>
            <a:xfrm>
              <a:off x="5992877" y="638078"/>
              <a:ext cx="306396" cy="2867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61" y="10047"/>
                  </a:moveTo>
                  <a:cubicBezTo>
                    <a:pt x="21130" y="10047"/>
                    <a:pt x="21600" y="10047"/>
                    <a:pt x="21600" y="10047"/>
                  </a:cubicBezTo>
                  <a:cubicBezTo>
                    <a:pt x="21600" y="10047"/>
                    <a:pt x="20191" y="11553"/>
                    <a:pt x="19722" y="12558"/>
                  </a:cubicBezTo>
                  <a:cubicBezTo>
                    <a:pt x="19252" y="13563"/>
                    <a:pt x="19722" y="14567"/>
                    <a:pt x="18783" y="15572"/>
                  </a:cubicBezTo>
                  <a:cubicBezTo>
                    <a:pt x="18783" y="16074"/>
                    <a:pt x="17843" y="16074"/>
                    <a:pt x="17374" y="16577"/>
                  </a:cubicBezTo>
                  <a:cubicBezTo>
                    <a:pt x="17374" y="17079"/>
                    <a:pt x="17843" y="18084"/>
                    <a:pt x="17843" y="18586"/>
                  </a:cubicBezTo>
                  <a:cubicBezTo>
                    <a:pt x="17843" y="19088"/>
                    <a:pt x="17374" y="19591"/>
                    <a:pt x="17374" y="20093"/>
                  </a:cubicBezTo>
                  <a:cubicBezTo>
                    <a:pt x="16904" y="20595"/>
                    <a:pt x="16904" y="21098"/>
                    <a:pt x="16435" y="21098"/>
                  </a:cubicBezTo>
                  <a:cubicBezTo>
                    <a:pt x="15965" y="21600"/>
                    <a:pt x="15496" y="21600"/>
                    <a:pt x="15496" y="21600"/>
                  </a:cubicBezTo>
                  <a:cubicBezTo>
                    <a:pt x="15026" y="21098"/>
                    <a:pt x="15026" y="20093"/>
                    <a:pt x="15026" y="19591"/>
                  </a:cubicBezTo>
                  <a:cubicBezTo>
                    <a:pt x="14557" y="19088"/>
                    <a:pt x="14557" y="18586"/>
                    <a:pt x="14087" y="18084"/>
                  </a:cubicBezTo>
                  <a:cubicBezTo>
                    <a:pt x="14087" y="17079"/>
                    <a:pt x="13148" y="16577"/>
                    <a:pt x="12678" y="16074"/>
                  </a:cubicBezTo>
                  <a:cubicBezTo>
                    <a:pt x="12678" y="16074"/>
                    <a:pt x="11739" y="15572"/>
                    <a:pt x="11270" y="15572"/>
                  </a:cubicBezTo>
                  <a:cubicBezTo>
                    <a:pt x="10800" y="15070"/>
                    <a:pt x="10330" y="15070"/>
                    <a:pt x="9861" y="14567"/>
                  </a:cubicBezTo>
                  <a:cubicBezTo>
                    <a:pt x="8922" y="14567"/>
                    <a:pt x="8452" y="14065"/>
                    <a:pt x="7983" y="14065"/>
                  </a:cubicBezTo>
                  <a:cubicBezTo>
                    <a:pt x="7043" y="14065"/>
                    <a:pt x="6574" y="14065"/>
                    <a:pt x="6104" y="14065"/>
                  </a:cubicBezTo>
                  <a:cubicBezTo>
                    <a:pt x="5635" y="14065"/>
                    <a:pt x="4696" y="14065"/>
                    <a:pt x="4696" y="14065"/>
                  </a:cubicBezTo>
                  <a:cubicBezTo>
                    <a:pt x="4696" y="14065"/>
                    <a:pt x="5165" y="12056"/>
                    <a:pt x="5165" y="12056"/>
                  </a:cubicBezTo>
                  <a:cubicBezTo>
                    <a:pt x="4696" y="11553"/>
                    <a:pt x="3287" y="12056"/>
                    <a:pt x="2817" y="12056"/>
                  </a:cubicBezTo>
                  <a:cubicBezTo>
                    <a:pt x="2348" y="12056"/>
                    <a:pt x="939" y="12056"/>
                    <a:pt x="939" y="11553"/>
                  </a:cubicBezTo>
                  <a:cubicBezTo>
                    <a:pt x="470" y="11553"/>
                    <a:pt x="0" y="10549"/>
                    <a:pt x="0" y="10549"/>
                  </a:cubicBezTo>
                  <a:cubicBezTo>
                    <a:pt x="0" y="10047"/>
                    <a:pt x="470" y="9042"/>
                    <a:pt x="470" y="8540"/>
                  </a:cubicBezTo>
                  <a:cubicBezTo>
                    <a:pt x="470" y="8037"/>
                    <a:pt x="470" y="7535"/>
                    <a:pt x="939" y="7033"/>
                  </a:cubicBezTo>
                  <a:cubicBezTo>
                    <a:pt x="939" y="6530"/>
                    <a:pt x="939" y="5526"/>
                    <a:pt x="1409" y="5023"/>
                  </a:cubicBezTo>
                  <a:cubicBezTo>
                    <a:pt x="1878" y="4521"/>
                    <a:pt x="2817" y="4019"/>
                    <a:pt x="3287" y="4019"/>
                  </a:cubicBezTo>
                  <a:cubicBezTo>
                    <a:pt x="3757" y="3516"/>
                    <a:pt x="4226" y="3014"/>
                    <a:pt x="4696" y="3014"/>
                  </a:cubicBezTo>
                  <a:cubicBezTo>
                    <a:pt x="5165" y="3014"/>
                    <a:pt x="6104" y="2009"/>
                    <a:pt x="6574" y="2009"/>
                  </a:cubicBezTo>
                  <a:cubicBezTo>
                    <a:pt x="7513" y="1507"/>
                    <a:pt x="8452" y="502"/>
                    <a:pt x="9391" y="502"/>
                  </a:cubicBezTo>
                  <a:cubicBezTo>
                    <a:pt x="9861" y="0"/>
                    <a:pt x="10800" y="0"/>
                    <a:pt x="11270" y="0"/>
                  </a:cubicBezTo>
                  <a:cubicBezTo>
                    <a:pt x="11739" y="502"/>
                    <a:pt x="12209" y="1005"/>
                    <a:pt x="12678" y="1507"/>
                  </a:cubicBezTo>
                  <a:cubicBezTo>
                    <a:pt x="13148" y="1507"/>
                    <a:pt x="13617" y="2512"/>
                    <a:pt x="14087" y="2512"/>
                  </a:cubicBezTo>
                  <a:cubicBezTo>
                    <a:pt x="14557" y="3014"/>
                    <a:pt x="15026" y="3014"/>
                    <a:pt x="15496" y="3014"/>
                  </a:cubicBezTo>
                  <a:cubicBezTo>
                    <a:pt x="15965" y="3014"/>
                    <a:pt x="16904" y="3516"/>
                    <a:pt x="16904" y="4019"/>
                  </a:cubicBezTo>
                  <a:cubicBezTo>
                    <a:pt x="17374" y="4019"/>
                    <a:pt x="17843" y="5023"/>
                    <a:pt x="17843" y="5526"/>
                  </a:cubicBezTo>
                  <a:cubicBezTo>
                    <a:pt x="17843" y="5526"/>
                    <a:pt x="18313" y="6530"/>
                    <a:pt x="18313" y="7033"/>
                  </a:cubicBezTo>
                  <a:cubicBezTo>
                    <a:pt x="18313" y="7033"/>
                    <a:pt x="17843" y="7535"/>
                    <a:pt x="17843" y="8037"/>
                  </a:cubicBezTo>
                  <a:cubicBezTo>
                    <a:pt x="17843" y="8037"/>
                    <a:pt x="17843" y="8540"/>
                    <a:pt x="18313" y="9042"/>
                  </a:cubicBezTo>
                  <a:cubicBezTo>
                    <a:pt x="18783" y="9042"/>
                    <a:pt x="19252" y="9544"/>
                    <a:pt x="19722" y="9544"/>
                  </a:cubicBezTo>
                  <a:cubicBezTo>
                    <a:pt x="20191" y="10047"/>
                    <a:pt x="20661" y="10047"/>
                    <a:pt x="20661" y="100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8" name="Google Shape;5028;g21c91014dda_0_4965"/>
            <p:cNvSpPr/>
            <p:nvPr/>
          </p:nvSpPr>
          <p:spPr>
            <a:xfrm>
              <a:off x="5888876" y="39353"/>
              <a:ext cx="750492" cy="566920"/>
            </a:xfrm>
            <a:custGeom>
              <a:avLst/>
              <a:gdLst/>
              <a:ahLst/>
              <a:cxnLst/>
              <a:rect l="l" t="t" r="r" b="b"/>
              <a:pathLst>
                <a:path w="21600" h="21460" extrusionOk="0">
                  <a:moveTo>
                    <a:pt x="21600" y="11805"/>
                  </a:moveTo>
                  <a:cubicBezTo>
                    <a:pt x="21600" y="12056"/>
                    <a:pt x="21600" y="12558"/>
                    <a:pt x="21600" y="12558"/>
                  </a:cubicBezTo>
                  <a:cubicBezTo>
                    <a:pt x="21409" y="12809"/>
                    <a:pt x="21218" y="12809"/>
                    <a:pt x="21027" y="12809"/>
                  </a:cubicBezTo>
                  <a:cubicBezTo>
                    <a:pt x="20835" y="12809"/>
                    <a:pt x="20644" y="12809"/>
                    <a:pt x="20644" y="12558"/>
                  </a:cubicBezTo>
                  <a:cubicBezTo>
                    <a:pt x="20453" y="12558"/>
                    <a:pt x="20262" y="12307"/>
                    <a:pt x="20262" y="12056"/>
                  </a:cubicBezTo>
                  <a:cubicBezTo>
                    <a:pt x="20071" y="12056"/>
                    <a:pt x="19880" y="11805"/>
                    <a:pt x="19880" y="11805"/>
                  </a:cubicBezTo>
                  <a:cubicBezTo>
                    <a:pt x="19688" y="11805"/>
                    <a:pt x="19306" y="11553"/>
                    <a:pt x="18924" y="11553"/>
                  </a:cubicBezTo>
                  <a:cubicBezTo>
                    <a:pt x="18733" y="11553"/>
                    <a:pt x="18542" y="11805"/>
                    <a:pt x="18350" y="11805"/>
                  </a:cubicBezTo>
                  <a:cubicBezTo>
                    <a:pt x="18159" y="11805"/>
                    <a:pt x="17777" y="11805"/>
                    <a:pt x="17777" y="11805"/>
                  </a:cubicBezTo>
                  <a:cubicBezTo>
                    <a:pt x="17586" y="11805"/>
                    <a:pt x="17586" y="12056"/>
                    <a:pt x="17395" y="12307"/>
                  </a:cubicBezTo>
                  <a:cubicBezTo>
                    <a:pt x="17395" y="12307"/>
                    <a:pt x="17204" y="12558"/>
                    <a:pt x="17204" y="12809"/>
                  </a:cubicBezTo>
                  <a:cubicBezTo>
                    <a:pt x="17204" y="13060"/>
                    <a:pt x="17204" y="13312"/>
                    <a:pt x="17204" y="13563"/>
                  </a:cubicBezTo>
                  <a:cubicBezTo>
                    <a:pt x="17204" y="13814"/>
                    <a:pt x="17204" y="14065"/>
                    <a:pt x="17204" y="14316"/>
                  </a:cubicBezTo>
                  <a:cubicBezTo>
                    <a:pt x="17012" y="14316"/>
                    <a:pt x="17012" y="14819"/>
                    <a:pt x="17012" y="15070"/>
                  </a:cubicBezTo>
                  <a:cubicBezTo>
                    <a:pt x="17012" y="15070"/>
                    <a:pt x="17204" y="15572"/>
                    <a:pt x="17204" y="15572"/>
                  </a:cubicBezTo>
                  <a:cubicBezTo>
                    <a:pt x="17204" y="15572"/>
                    <a:pt x="16821" y="15070"/>
                    <a:pt x="16630" y="15070"/>
                  </a:cubicBezTo>
                  <a:cubicBezTo>
                    <a:pt x="16630" y="14819"/>
                    <a:pt x="16439" y="14567"/>
                    <a:pt x="16248" y="14567"/>
                  </a:cubicBezTo>
                  <a:cubicBezTo>
                    <a:pt x="16248" y="14316"/>
                    <a:pt x="16057" y="14065"/>
                    <a:pt x="15865" y="14065"/>
                  </a:cubicBezTo>
                  <a:cubicBezTo>
                    <a:pt x="15865" y="14065"/>
                    <a:pt x="15674" y="14065"/>
                    <a:pt x="15483" y="14065"/>
                  </a:cubicBezTo>
                  <a:cubicBezTo>
                    <a:pt x="15292" y="14065"/>
                    <a:pt x="15101" y="14065"/>
                    <a:pt x="14719" y="14065"/>
                  </a:cubicBezTo>
                  <a:cubicBezTo>
                    <a:pt x="14719" y="14065"/>
                    <a:pt x="14336" y="14065"/>
                    <a:pt x="14336" y="14316"/>
                  </a:cubicBezTo>
                  <a:cubicBezTo>
                    <a:pt x="14145" y="14316"/>
                    <a:pt x="14336" y="14567"/>
                    <a:pt x="14336" y="14567"/>
                  </a:cubicBezTo>
                  <a:cubicBezTo>
                    <a:pt x="14145" y="14819"/>
                    <a:pt x="14145" y="15321"/>
                    <a:pt x="14145" y="15572"/>
                  </a:cubicBezTo>
                  <a:cubicBezTo>
                    <a:pt x="14145" y="15572"/>
                    <a:pt x="14145" y="16074"/>
                    <a:pt x="14145" y="16326"/>
                  </a:cubicBezTo>
                  <a:cubicBezTo>
                    <a:pt x="14145" y="16326"/>
                    <a:pt x="13763" y="16577"/>
                    <a:pt x="13763" y="16828"/>
                  </a:cubicBezTo>
                  <a:cubicBezTo>
                    <a:pt x="13763" y="17079"/>
                    <a:pt x="13572" y="17330"/>
                    <a:pt x="13763" y="17581"/>
                  </a:cubicBezTo>
                  <a:cubicBezTo>
                    <a:pt x="13763" y="18084"/>
                    <a:pt x="13763" y="18837"/>
                    <a:pt x="13763" y="18837"/>
                  </a:cubicBezTo>
                  <a:cubicBezTo>
                    <a:pt x="13763" y="18837"/>
                    <a:pt x="13572" y="18335"/>
                    <a:pt x="13381" y="18084"/>
                  </a:cubicBezTo>
                  <a:cubicBezTo>
                    <a:pt x="13381" y="18084"/>
                    <a:pt x="13189" y="17833"/>
                    <a:pt x="13189" y="17833"/>
                  </a:cubicBezTo>
                  <a:cubicBezTo>
                    <a:pt x="12998" y="17581"/>
                    <a:pt x="12807" y="17581"/>
                    <a:pt x="12616" y="17330"/>
                  </a:cubicBezTo>
                  <a:cubicBezTo>
                    <a:pt x="12616" y="17330"/>
                    <a:pt x="12234" y="17079"/>
                    <a:pt x="12234" y="17079"/>
                  </a:cubicBezTo>
                  <a:cubicBezTo>
                    <a:pt x="12042" y="17079"/>
                    <a:pt x="11851" y="17330"/>
                    <a:pt x="11851" y="17330"/>
                  </a:cubicBezTo>
                  <a:cubicBezTo>
                    <a:pt x="11851" y="17330"/>
                    <a:pt x="11469" y="17581"/>
                    <a:pt x="11469" y="17581"/>
                  </a:cubicBezTo>
                  <a:cubicBezTo>
                    <a:pt x="11278" y="17581"/>
                    <a:pt x="10704" y="17581"/>
                    <a:pt x="10513" y="17581"/>
                  </a:cubicBezTo>
                  <a:cubicBezTo>
                    <a:pt x="10322" y="17581"/>
                    <a:pt x="9749" y="17581"/>
                    <a:pt x="9558" y="17581"/>
                  </a:cubicBezTo>
                  <a:cubicBezTo>
                    <a:pt x="9366" y="17581"/>
                    <a:pt x="9175" y="17581"/>
                    <a:pt x="8984" y="17833"/>
                  </a:cubicBezTo>
                  <a:cubicBezTo>
                    <a:pt x="8984" y="17833"/>
                    <a:pt x="8984" y="18084"/>
                    <a:pt x="8793" y="18084"/>
                  </a:cubicBezTo>
                  <a:cubicBezTo>
                    <a:pt x="8793" y="18084"/>
                    <a:pt x="8602" y="18335"/>
                    <a:pt x="8411" y="18335"/>
                  </a:cubicBezTo>
                  <a:cubicBezTo>
                    <a:pt x="8411" y="18586"/>
                    <a:pt x="8219" y="18586"/>
                    <a:pt x="8219" y="18837"/>
                  </a:cubicBezTo>
                  <a:cubicBezTo>
                    <a:pt x="8028" y="18837"/>
                    <a:pt x="7646" y="18837"/>
                    <a:pt x="7646" y="19088"/>
                  </a:cubicBezTo>
                  <a:cubicBezTo>
                    <a:pt x="7455" y="19088"/>
                    <a:pt x="7455" y="19591"/>
                    <a:pt x="7455" y="19842"/>
                  </a:cubicBezTo>
                  <a:cubicBezTo>
                    <a:pt x="7455" y="20093"/>
                    <a:pt x="7646" y="20093"/>
                    <a:pt x="7646" y="20093"/>
                  </a:cubicBezTo>
                  <a:cubicBezTo>
                    <a:pt x="7646" y="20344"/>
                    <a:pt x="7646" y="20344"/>
                    <a:pt x="7455" y="20344"/>
                  </a:cubicBezTo>
                  <a:cubicBezTo>
                    <a:pt x="7073" y="20595"/>
                    <a:pt x="6117" y="20344"/>
                    <a:pt x="5543" y="20344"/>
                  </a:cubicBezTo>
                  <a:cubicBezTo>
                    <a:pt x="5352" y="20344"/>
                    <a:pt x="4779" y="20344"/>
                    <a:pt x="4588" y="20595"/>
                  </a:cubicBezTo>
                  <a:cubicBezTo>
                    <a:pt x="4396" y="20847"/>
                    <a:pt x="4396" y="21098"/>
                    <a:pt x="4205" y="21098"/>
                  </a:cubicBezTo>
                  <a:cubicBezTo>
                    <a:pt x="4205" y="21098"/>
                    <a:pt x="4205" y="21349"/>
                    <a:pt x="4205" y="21349"/>
                  </a:cubicBezTo>
                  <a:cubicBezTo>
                    <a:pt x="4014" y="21600"/>
                    <a:pt x="4014" y="21349"/>
                    <a:pt x="3823" y="21349"/>
                  </a:cubicBezTo>
                  <a:cubicBezTo>
                    <a:pt x="3823" y="20847"/>
                    <a:pt x="3823" y="20847"/>
                    <a:pt x="3823" y="20847"/>
                  </a:cubicBezTo>
                  <a:cubicBezTo>
                    <a:pt x="3823" y="20595"/>
                    <a:pt x="3823" y="20344"/>
                    <a:pt x="3823" y="20093"/>
                  </a:cubicBezTo>
                  <a:cubicBezTo>
                    <a:pt x="3823" y="20093"/>
                    <a:pt x="3823" y="19591"/>
                    <a:pt x="3823" y="19340"/>
                  </a:cubicBezTo>
                  <a:cubicBezTo>
                    <a:pt x="3823" y="19340"/>
                    <a:pt x="3632" y="19088"/>
                    <a:pt x="3441" y="19088"/>
                  </a:cubicBezTo>
                  <a:cubicBezTo>
                    <a:pt x="3250" y="19088"/>
                    <a:pt x="2867" y="19088"/>
                    <a:pt x="2676" y="19088"/>
                  </a:cubicBezTo>
                  <a:cubicBezTo>
                    <a:pt x="2485" y="19088"/>
                    <a:pt x="1912" y="19340"/>
                    <a:pt x="1720" y="19088"/>
                  </a:cubicBezTo>
                  <a:cubicBezTo>
                    <a:pt x="1529" y="19088"/>
                    <a:pt x="1338" y="18586"/>
                    <a:pt x="1147" y="18586"/>
                  </a:cubicBezTo>
                  <a:cubicBezTo>
                    <a:pt x="956" y="18335"/>
                    <a:pt x="765" y="18084"/>
                    <a:pt x="573" y="17833"/>
                  </a:cubicBezTo>
                  <a:cubicBezTo>
                    <a:pt x="573" y="17833"/>
                    <a:pt x="191" y="17833"/>
                    <a:pt x="0" y="17833"/>
                  </a:cubicBezTo>
                  <a:cubicBezTo>
                    <a:pt x="0" y="17581"/>
                    <a:pt x="0" y="17079"/>
                    <a:pt x="191" y="16828"/>
                  </a:cubicBezTo>
                  <a:cubicBezTo>
                    <a:pt x="191" y="16577"/>
                    <a:pt x="573" y="15823"/>
                    <a:pt x="573" y="15572"/>
                  </a:cubicBezTo>
                  <a:cubicBezTo>
                    <a:pt x="573" y="15572"/>
                    <a:pt x="765" y="15070"/>
                    <a:pt x="765" y="15070"/>
                  </a:cubicBezTo>
                  <a:cubicBezTo>
                    <a:pt x="573" y="14567"/>
                    <a:pt x="382" y="14065"/>
                    <a:pt x="382" y="13814"/>
                  </a:cubicBezTo>
                  <a:cubicBezTo>
                    <a:pt x="382" y="13563"/>
                    <a:pt x="573" y="13060"/>
                    <a:pt x="765" y="12809"/>
                  </a:cubicBezTo>
                  <a:cubicBezTo>
                    <a:pt x="765" y="12558"/>
                    <a:pt x="1338" y="12307"/>
                    <a:pt x="1338" y="12056"/>
                  </a:cubicBezTo>
                  <a:cubicBezTo>
                    <a:pt x="1529" y="11805"/>
                    <a:pt x="1912" y="11302"/>
                    <a:pt x="2103" y="11051"/>
                  </a:cubicBezTo>
                  <a:cubicBezTo>
                    <a:pt x="2103" y="11051"/>
                    <a:pt x="2485" y="10800"/>
                    <a:pt x="2676" y="10549"/>
                  </a:cubicBezTo>
                  <a:cubicBezTo>
                    <a:pt x="2676" y="10298"/>
                    <a:pt x="2867" y="9795"/>
                    <a:pt x="3058" y="9544"/>
                  </a:cubicBezTo>
                  <a:cubicBezTo>
                    <a:pt x="3058" y="9544"/>
                    <a:pt x="3058" y="9042"/>
                    <a:pt x="3058" y="8791"/>
                  </a:cubicBezTo>
                  <a:cubicBezTo>
                    <a:pt x="3250" y="8540"/>
                    <a:pt x="3441" y="8037"/>
                    <a:pt x="3441" y="7786"/>
                  </a:cubicBezTo>
                  <a:cubicBezTo>
                    <a:pt x="3632" y="7535"/>
                    <a:pt x="3632" y="7033"/>
                    <a:pt x="3823" y="6781"/>
                  </a:cubicBezTo>
                  <a:cubicBezTo>
                    <a:pt x="3823" y="6530"/>
                    <a:pt x="4014" y="6279"/>
                    <a:pt x="4205" y="6028"/>
                  </a:cubicBezTo>
                  <a:cubicBezTo>
                    <a:pt x="4396" y="6028"/>
                    <a:pt x="4588" y="5526"/>
                    <a:pt x="4779" y="5526"/>
                  </a:cubicBezTo>
                  <a:cubicBezTo>
                    <a:pt x="4970" y="5274"/>
                    <a:pt x="5161" y="5023"/>
                    <a:pt x="5352" y="5023"/>
                  </a:cubicBezTo>
                  <a:cubicBezTo>
                    <a:pt x="5543" y="4772"/>
                    <a:pt x="5926" y="4521"/>
                    <a:pt x="6117" y="4521"/>
                  </a:cubicBezTo>
                  <a:cubicBezTo>
                    <a:pt x="6308" y="4270"/>
                    <a:pt x="6690" y="4270"/>
                    <a:pt x="6881" y="4019"/>
                  </a:cubicBezTo>
                  <a:cubicBezTo>
                    <a:pt x="7073" y="4019"/>
                    <a:pt x="7455" y="4270"/>
                    <a:pt x="7455" y="4019"/>
                  </a:cubicBezTo>
                  <a:cubicBezTo>
                    <a:pt x="7646" y="4019"/>
                    <a:pt x="8028" y="4019"/>
                    <a:pt x="8028" y="4019"/>
                  </a:cubicBezTo>
                  <a:cubicBezTo>
                    <a:pt x="8219" y="3767"/>
                    <a:pt x="8602" y="3516"/>
                    <a:pt x="8602" y="3516"/>
                  </a:cubicBezTo>
                  <a:cubicBezTo>
                    <a:pt x="8793" y="3516"/>
                    <a:pt x="8984" y="3265"/>
                    <a:pt x="9175" y="3265"/>
                  </a:cubicBezTo>
                  <a:cubicBezTo>
                    <a:pt x="9366" y="3014"/>
                    <a:pt x="9749" y="3265"/>
                    <a:pt x="9940" y="3516"/>
                  </a:cubicBezTo>
                  <a:cubicBezTo>
                    <a:pt x="10131" y="3516"/>
                    <a:pt x="10513" y="3516"/>
                    <a:pt x="10704" y="3265"/>
                  </a:cubicBezTo>
                  <a:cubicBezTo>
                    <a:pt x="10704" y="3265"/>
                    <a:pt x="10896" y="3014"/>
                    <a:pt x="10896" y="2763"/>
                  </a:cubicBezTo>
                  <a:cubicBezTo>
                    <a:pt x="11087" y="2512"/>
                    <a:pt x="10896" y="2009"/>
                    <a:pt x="10896" y="2009"/>
                  </a:cubicBezTo>
                  <a:cubicBezTo>
                    <a:pt x="10896" y="1758"/>
                    <a:pt x="10704" y="1507"/>
                    <a:pt x="10704" y="1256"/>
                  </a:cubicBezTo>
                  <a:cubicBezTo>
                    <a:pt x="10704" y="1256"/>
                    <a:pt x="10513" y="1005"/>
                    <a:pt x="10513" y="1005"/>
                  </a:cubicBezTo>
                  <a:cubicBezTo>
                    <a:pt x="10322" y="753"/>
                    <a:pt x="10513" y="251"/>
                    <a:pt x="10513" y="251"/>
                  </a:cubicBezTo>
                  <a:cubicBezTo>
                    <a:pt x="10704" y="0"/>
                    <a:pt x="10896" y="0"/>
                    <a:pt x="10896" y="0"/>
                  </a:cubicBezTo>
                  <a:cubicBezTo>
                    <a:pt x="11278" y="0"/>
                    <a:pt x="11660" y="0"/>
                    <a:pt x="11851" y="0"/>
                  </a:cubicBezTo>
                  <a:cubicBezTo>
                    <a:pt x="12234" y="0"/>
                    <a:pt x="12807" y="251"/>
                    <a:pt x="12998" y="251"/>
                  </a:cubicBezTo>
                  <a:cubicBezTo>
                    <a:pt x="12998" y="251"/>
                    <a:pt x="13381" y="502"/>
                    <a:pt x="13381" y="502"/>
                  </a:cubicBezTo>
                  <a:cubicBezTo>
                    <a:pt x="13763" y="753"/>
                    <a:pt x="14336" y="753"/>
                    <a:pt x="14527" y="1256"/>
                  </a:cubicBezTo>
                  <a:cubicBezTo>
                    <a:pt x="14527" y="1256"/>
                    <a:pt x="14336" y="1758"/>
                    <a:pt x="14336" y="2009"/>
                  </a:cubicBezTo>
                  <a:cubicBezTo>
                    <a:pt x="14336" y="2009"/>
                    <a:pt x="14336" y="2260"/>
                    <a:pt x="14336" y="2512"/>
                  </a:cubicBezTo>
                  <a:cubicBezTo>
                    <a:pt x="14336" y="2763"/>
                    <a:pt x="14336" y="3014"/>
                    <a:pt x="14336" y="3265"/>
                  </a:cubicBezTo>
                  <a:cubicBezTo>
                    <a:pt x="14336" y="3516"/>
                    <a:pt x="14336" y="3767"/>
                    <a:pt x="14527" y="4019"/>
                  </a:cubicBezTo>
                  <a:cubicBezTo>
                    <a:pt x="14527" y="4270"/>
                    <a:pt x="14719" y="4772"/>
                    <a:pt x="14719" y="5023"/>
                  </a:cubicBezTo>
                  <a:cubicBezTo>
                    <a:pt x="14910" y="5274"/>
                    <a:pt x="15101" y="5526"/>
                    <a:pt x="15292" y="5526"/>
                  </a:cubicBezTo>
                  <a:cubicBezTo>
                    <a:pt x="15292" y="5777"/>
                    <a:pt x="15674" y="5777"/>
                    <a:pt x="15865" y="5777"/>
                  </a:cubicBezTo>
                  <a:cubicBezTo>
                    <a:pt x="16057" y="5777"/>
                    <a:pt x="16057" y="5526"/>
                    <a:pt x="16248" y="5274"/>
                  </a:cubicBezTo>
                  <a:cubicBezTo>
                    <a:pt x="16248" y="5023"/>
                    <a:pt x="16439" y="4772"/>
                    <a:pt x="16439" y="4270"/>
                  </a:cubicBezTo>
                  <a:cubicBezTo>
                    <a:pt x="16630" y="3767"/>
                    <a:pt x="16248" y="3014"/>
                    <a:pt x="16248" y="2512"/>
                  </a:cubicBezTo>
                  <a:cubicBezTo>
                    <a:pt x="16248" y="2512"/>
                    <a:pt x="16057" y="2009"/>
                    <a:pt x="16057" y="1758"/>
                  </a:cubicBezTo>
                  <a:cubicBezTo>
                    <a:pt x="16057" y="1758"/>
                    <a:pt x="16057" y="1256"/>
                    <a:pt x="16248" y="1256"/>
                  </a:cubicBezTo>
                  <a:cubicBezTo>
                    <a:pt x="16248" y="1005"/>
                    <a:pt x="16630" y="1758"/>
                    <a:pt x="16821" y="2009"/>
                  </a:cubicBezTo>
                  <a:cubicBezTo>
                    <a:pt x="17012" y="2009"/>
                    <a:pt x="17395" y="2512"/>
                    <a:pt x="17395" y="2512"/>
                  </a:cubicBezTo>
                  <a:cubicBezTo>
                    <a:pt x="17586" y="2763"/>
                    <a:pt x="17777" y="3014"/>
                    <a:pt x="17968" y="3265"/>
                  </a:cubicBezTo>
                  <a:cubicBezTo>
                    <a:pt x="17968" y="3516"/>
                    <a:pt x="18159" y="3516"/>
                    <a:pt x="18350" y="3767"/>
                  </a:cubicBezTo>
                  <a:cubicBezTo>
                    <a:pt x="18350" y="3767"/>
                    <a:pt x="18542" y="4019"/>
                    <a:pt x="18542" y="4270"/>
                  </a:cubicBezTo>
                  <a:cubicBezTo>
                    <a:pt x="18542" y="4521"/>
                    <a:pt x="18542" y="4772"/>
                    <a:pt x="18542" y="5023"/>
                  </a:cubicBezTo>
                  <a:cubicBezTo>
                    <a:pt x="18542" y="5274"/>
                    <a:pt x="18350" y="5777"/>
                    <a:pt x="18350" y="6279"/>
                  </a:cubicBezTo>
                  <a:cubicBezTo>
                    <a:pt x="18350" y="6279"/>
                    <a:pt x="18350" y="6530"/>
                    <a:pt x="18542" y="6530"/>
                  </a:cubicBezTo>
                  <a:cubicBezTo>
                    <a:pt x="18542" y="6781"/>
                    <a:pt x="18924" y="6530"/>
                    <a:pt x="19115" y="6530"/>
                  </a:cubicBezTo>
                  <a:cubicBezTo>
                    <a:pt x="19115" y="6530"/>
                    <a:pt x="19115" y="6279"/>
                    <a:pt x="19306" y="6279"/>
                  </a:cubicBezTo>
                  <a:cubicBezTo>
                    <a:pt x="19497" y="6028"/>
                    <a:pt x="19688" y="5777"/>
                    <a:pt x="19880" y="5777"/>
                  </a:cubicBezTo>
                  <a:cubicBezTo>
                    <a:pt x="20071" y="5777"/>
                    <a:pt x="20262" y="5777"/>
                    <a:pt x="20453" y="5777"/>
                  </a:cubicBezTo>
                  <a:cubicBezTo>
                    <a:pt x="20644" y="5777"/>
                    <a:pt x="21027" y="6028"/>
                    <a:pt x="21218" y="6279"/>
                  </a:cubicBezTo>
                  <a:cubicBezTo>
                    <a:pt x="21409" y="6530"/>
                    <a:pt x="21600" y="7033"/>
                    <a:pt x="21600" y="7284"/>
                  </a:cubicBezTo>
                  <a:cubicBezTo>
                    <a:pt x="21600" y="7535"/>
                    <a:pt x="21218" y="7535"/>
                    <a:pt x="21218" y="7535"/>
                  </a:cubicBezTo>
                  <a:cubicBezTo>
                    <a:pt x="21027" y="7786"/>
                    <a:pt x="20835" y="8288"/>
                    <a:pt x="20835" y="8540"/>
                  </a:cubicBezTo>
                  <a:cubicBezTo>
                    <a:pt x="20644" y="8791"/>
                    <a:pt x="20453" y="9293"/>
                    <a:pt x="20453" y="9544"/>
                  </a:cubicBezTo>
                  <a:cubicBezTo>
                    <a:pt x="20453" y="9795"/>
                    <a:pt x="20453" y="10298"/>
                    <a:pt x="20644" y="10298"/>
                  </a:cubicBezTo>
                  <a:cubicBezTo>
                    <a:pt x="20835" y="10549"/>
                    <a:pt x="21027" y="11051"/>
                    <a:pt x="21218" y="11051"/>
                  </a:cubicBezTo>
                  <a:cubicBezTo>
                    <a:pt x="21409" y="11302"/>
                    <a:pt x="21600" y="11553"/>
                    <a:pt x="21600" y="1180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29" name="Google Shape;5029;g21c91014dda_0_4965"/>
            <p:cNvSpPr/>
            <p:nvPr/>
          </p:nvSpPr>
          <p:spPr>
            <a:xfrm>
              <a:off x="5888876" y="39353"/>
              <a:ext cx="750492" cy="566920"/>
            </a:xfrm>
            <a:custGeom>
              <a:avLst/>
              <a:gdLst/>
              <a:ahLst/>
              <a:cxnLst/>
              <a:rect l="l" t="t" r="r" b="b"/>
              <a:pathLst>
                <a:path w="21600" h="21460" extrusionOk="0">
                  <a:moveTo>
                    <a:pt x="21600" y="11805"/>
                  </a:moveTo>
                  <a:cubicBezTo>
                    <a:pt x="21600" y="12056"/>
                    <a:pt x="21600" y="12558"/>
                    <a:pt x="21600" y="12558"/>
                  </a:cubicBezTo>
                  <a:cubicBezTo>
                    <a:pt x="21409" y="12809"/>
                    <a:pt x="21218" y="12809"/>
                    <a:pt x="21027" y="12809"/>
                  </a:cubicBezTo>
                  <a:cubicBezTo>
                    <a:pt x="20835" y="12809"/>
                    <a:pt x="20644" y="12809"/>
                    <a:pt x="20644" y="12558"/>
                  </a:cubicBezTo>
                  <a:cubicBezTo>
                    <a:pt x="20453" y="12558"/>
                    <a:pt x="20262" y="12307"/>
                    <a:pt x="20262" y="12056"/>
                  </a:cubicBezTo>
                  <a:cubicBezTo>
                    <a:pt x="20071" y="12056"/>
                    <a:pt x="19880" y="11805"/>
                    <a:pt x="19880" y="11805"/>
                  </a:cubicBezTo>
                  <a:cubicBezTo>
                    <a:pt x="19688" y="11805"/>
                    <a:pt x="19306" y="11553"/>
                    <a:pt x="18924" y="11553"/>
                  </a:cubicBezTo>
                  <a:cubicBezTo>
                    <a:pt x="18733" y="11553"/>
                    <a:pt x="18542" y="11805"/>
                    <a:pt x="18350" y="11805"/>
                  </a:cubicBezTo>
                  <a:cubicBezTo>
                    <a:pt x="18159" y="11805"/>
                    <a:pt x="17777" y="11805"/>
                    <a:pt x="17777" y="11805"/>
                  </a:cubicBezTo>
                  <a:cubicBezTo>
                    <a:pt x="17586" y="11805"/>
                    <a:pt x="17586" y="12056"/>
                    <a:pt x="17395" y="12307"/>
                  </a:cubicBezTo>
                  <a:cubicBezTo>
                    <a:pt x="17395" y="12307"/>
                    <a:pt x="17204" y="12558"/>
                    <a:pt x="17204" y="12809"/>
                  </a:cubicBezTo>
                  <a:cubicBezTo>
                    <a:pt x="17204" y="13060"/>
                    <a:pt x="17204" y="13312"/>
                    <a:pt x="17204" y="13563"/>
                  </a:cubicBezTo>
                  <a:cubicBezTo>
                    <a:pt x="17204" y="13814"/>
                    <a:pt x="17204" y="14065"/>
                    <a:pt x="17204" y="14316"/>
                  </a:cubicBezTo>
                  <a:cubicBezTo>
                    <a:pt x="17012" y="14316"/>
                    <a:pt x="17012" y="14819"/>
                    <a:pt x="17012" y="15070"/>
                  </a:cubicBezTo>
                  <a:cubicBezTo>
                    <a:pt x="17012" y="15070"/>
                    <a:pt x="17204" y="15572"/>
                    <a:pt x="17204" y="15572"/>
                  </a:cubicBezTo>
                  <a:cubicBezTo>
                    <a:pt x="17204" y="15572"/>
                    <a:pt x="16821" y="15070"/>
                    <a:pt x="16630" y="15070"/>
                  </a:cubicBezTo>
                  <a:cubicBezTo>
                    <a:pt x="16630" y="14819"/>
                    <a:pt x="16439" y="14567"/>
                    <a:pt x="16248" y="14567"/>
                  </a:cubicBezTo>
                  <a:cubicBezTo>
                    <a:pt x="16248" y="14316"/>
                    <a:pt x="16057" y="14065"/>
                    <a:pt x="15865" y="14065"/>
                  </a:cubicBezTo>
                  <a:cubicBezTo>
                    <a:pt x="15865" y="14065"/>
                    <a:pt x="15674" y="14065"/>
                    <a:pt x="15483" y="14065"/>
                  </a:cubicBezTo>
                  <a:cubicBezTo>
                    <a:pt x="15292" y="14065"/>
                    <a:pt x="15101" y="14065"/>
                    <a:pt x="14719" y="14065"/>
                  </a:cubicBezTo>
                  <a:cubicBezTo>
                    <a:pt x="14719" y="14065"/>
                    <a:pt x="14336" y="14065"/>
                    <a:pt x="14336" y="14316"/>
                  </a:cubicBezTo>
                  <a:cubicBezTo>
                    <a:pt x="14145" y="14316"/>
                    <a:pt x="14336" y="14567"/>
                    <a:pt x="14336" y="14567"/>
                  </a:cubicBezTo>
                  <a:cubicBezTo>
                    <a:pt x="14145" y="14819"/>
                    <a:pt x="14145" y="15321"/>
                    <a:pt x="14145" y="15572"/>
                  </a:cubicBezTo>
                  <a:cubicBezTo>
                    <a:pt x="14145" y="15572"/>
                    <a:pt x="14145" y="16074"/>
                    <a:pt x="14145" y="16326"/>
                  </a:cubicBezTo>
                  <a:cubicBezTo>
                    <a:pt x="14145" y="16326"/>
                    <a:pt x="13763" y="16577"/>
                    <a:pt x="13763" y="16828"/>
                  </a:cubicBezTo>
                  <a:cubicBezTo>
                    <a:pt x="13763" y="17079"/>
                    <a:pt x="13572" y="17330"/>
                    <a:pt x="13763" y="17581"/>
                  </a:cubicBezTo>
                  <a:cubicBezTo>
                    <a:pt x="13763" y="18084"/>
                    <a:pt x="13763" y="18837"/>
                    <a:pt x="13763" y="18837"/>
                  </a:cubicBezTo>
                  <a:cubicBezTo>
                    <a:pt x="13763" y="18837"/>
                    <a:pt x="13572" y="18335"/>
                    <a:pt x="13381" y="18084"/>
                  </a:cubicBezTo>
                  <a:cubicBezTo>
                    <a:pt x="13381" y="18084"/>
                    <a:pt x="13189" y="17833"/>
                    <a:pt x="13189" y="17833"/>
                  </a:cubicBezTo>
                  <a:cubicBezTo>
                    <a:pt x="12998" y="17581"/>
                    <a:pt x="12807" y="17581"/>
                    <a:pt x="12616" y="17330"/>
                  </a:cubicBezTo>
                  <a:cubicBezTo>
                    <a:pt x="12616" y="17330"/>
                    <a:pt x="12234" y="17079"/>
                    <a:pt x="12234" y="17079"/>
                  </a:cubicBezTo>
                  <a:cubicBezTo>
                    <a:pt x="12042" y="17079"/>
                    <a:pt x="11851" y="17330"/>
                    <a:pt x="11851" y="17330"/>
                  </a:cubicBezTo>
                  <a:cubicBezTo>
                    <a:pt x="11851" y="17330"/>
                    <a:pt x="11469" y="17581"/>
                    <a:pt x="11469" y="17581"/>
                  </a:cubicBezTo>
                  <a:cubicBezTo>
                    <a:pt x="11278" y="17581"/>
                    <a:pt x="10704" y="17581"/>
                    <a:pt x="10513" y="17581"/>
                  </a:cubicBezTo>
                  <a:cubicBezTo>
                    <a:pt x="10322" y="17581"/>
                    <a:pt x="9749" y="17581"/>
                    <a:pt x="9558" y="17581"/>
                  </a:cubicBezTo>
                  <a:cubicBezTo>
                    <a:pt x="9366" y="17581"/>
                    <a:pt x="9175" y="17581"/>
                    <a:pt x="8984" y="17833"/>
                  </a:cubicBezTo>
                  <a:cubicBezTo>
                    <a:pt x="8984" y="17833"/>
                    <a:pt x="8984" y="18084"/>
                    <a:pt x="8793" y="18084"/>
                  </a:cubicBezTo>
                  <a:cubicBezTo>
                    <a:pt x="8793" y="18084"/>
                    <a:pt x="8602" y="18335"/>
                    <a:pt x="8411" y="18335"/>
                  </a:cubicBezTo>
                  <a:cubicBezTo>
                    <a:pt x="8411" y="18586"/>
                    <a:pt x="8219" y="18586"/>
                    <a:pt x="8219" y="18837"/>
                  </a:cubicBezTo>
                  <a:cubicBezTo>
                    <a:pt x="8028" y="18837"/>
                    <a:pt x="7646" y="18837"/>
                    <a:pt x="7646" y="19088"/>
                  </a:cubicBezTo>
                  <a:cubicBezTo>
                    <a:pt x="7455" y="19088"/>
                    <a:pt x="7455" y="19591"/>
                    <a:pt x="7455" y="19842"/>
                  </a:cubicBezTo>
                  <a:cubicBezTo>
                    <a:pt x="7455" y="20093"/>
                    <a:pt x="7646" y="20093"/>
                    <a:pt x="7646" y="20093"/>
                  </a:cubicBezTo>
                  <a:cubicBezTo>
                    <a:pt x="7646" y="20344"/>
                    <a:pt x="7646" y="20344"/>
                    <a:pt x="7455" y="20344"/>
                  </a:cubicBezTo>
                  <a:cubicBezTo>
                    <a:pt x="7073" y="20595"/>
                    <a:pt x="6117" y="20344"/>
                    <a:pt x="5543" y="20344"/>
                  </a:cubicBezTo>
                  <a:cubicBezTo>
                    <a:pt x="5352" y="20344"/>
                    <a:pt x="4779" y="20344"/>
                    <a:pt x="4588" y="20595"/>
                  </a:cubicBezTo>
                  <a:cubicBezTo>
                    <a:pt x="4396" y="20847"/>
                    <a:pt x="4396" y="21098"/>
                    <a:pt x="4205" y="21098"/>
                  </a:cubicBezTo>
                  <a:cubicBezTo>
                    <a:pt x="4205" y="21098"/>
                    <a:pt x="4205" y="21349"/>
                    <a:pt x="4205" y="21349"/>
                  </a:cubicBezTo>
                  <a:cubicBezTo>
                    <a:pt x="4014" y="21600"/>
                    <a:pt x="4014" y="21349"/>
                    <a:pt x="3823" y="21349"/>
                  </a:cubicBezTo>
                  <a:cubicBezTo>
                    <a:pt x="3823" y="20847"/>
                    <a:pt x="3823" y="20847"/>
                    <a:pt x="3823" y="20847"/>
                  </a:cubicBezTo>
                  <a:cubicBezTo>
                    <a:pt x="3823" y="20595"/>
                    <a:pt x="3823" y="20344"/>
                    <a:pt x="3823" y="20093"/>
                  </a:cubicBezTo>
                  <a:cubicBezTo>
                    <a:pt x="3823" y="20093"/>
                    <a:pt x="3823" y="19591"/>
                    <a:pt x="3823" y="19340"/>
                  </a:cubicBezTo>
                  <a:cubicBezTo>
                    <a:pt x="3823" y="19340"/>
                    <a:pt x="3632" y="19088"/>
                    <a:pt x="3441" y="19088"/>
                  </a:cubicBezTo>
                  <a:cubicBezTo>
                    <a:pt x="3250" y="19088"/>
                    <a:pt x="2867" y="19088"/>
                    <a:pt x="2676" y="19088"/>
                  </a:cubicBezTo>
                  <a:cubicBezTo>
                    <a:pt x="2485" y="19088"/>
                    <a:pt x="1912" y="19340"/>
                    <a:pt x="1720" y="19088"/>
                  </a:cubicBezTo>
                  <a:cubicBezTo>
                    <a:pt x="1529" y="19088"/>
                    <a:pt x="1338" y="18586"/>
                    <a:pt x="1147" y="18586"/>
                  </a:cubicBezTo>
                  <a:cubicBezTo>
                    <a:pt x="956" y="18335"/>
                    <a:pt x="765" y="18084"/>
                    <a:pt x="573" y="17833"/>
                  </a:cubicBezTo>
                  <a:cubicBezTo>
                    <a:pt x="573" y="17833"/>
                    <a:pt x="191" y="17833"/>
                    <a:pt x="0" y="17833"/>
                  </a:cubicBezTo>
                  <a:cubicBezTo>
                    <a:pt x="0" y="17581"/>
                    <a:pt x="0" y="17079"/>
                    <a:pt x="191" y="16828"/>
                  </a:cubicBezTo>
                  <a:cubicBezTo>
                    <a:pt x="191" y="16577"/>
                    <a:pt x="573" y="15823"/>
                    <a:pt x="573" y="15572"/>
                  </a:cubicBezTo>
                  <a:cubicBezTo>
                    <a:pt x="573" y="15572"/>
                    <a:pt x="765" y="15070"/>
                    <a:pt x="765" y="15070"/>
                  </a:cubicBezTo>
                  <a:cubicBezTo>
                    <a:pt x="573" y="14567"/>
                    <a:pt x="382" y="14065"/>
                    <a:pt x="382" y="13814"/>
                  </a:cubicBezTo>
                  <a:cubicBezTo>
                    <a:pt x="382" y="13563"/>
                    <a:pt x="573" y="13060"/>
                    <a:pt x="765" y="12809"/>
                  </a:cubicBezTo>
                  <a:cubicBezTo>
                    <a:pt x="765" y="12558"/>
                    <a:pt x="1338" y="12307"/>
                    <a:pt x="1338" y="12056"/>
                  </a:cubicBezTo>
                  <a:cubicBezTo>
                    <a:pt x="1529" y="11805"/>
                    <a:pt x="1912" y="11302"/>
                    <a:pt x="2103" y="11051"/>
                  </a:cubicBezTo>
                  <a:cubicBezTo>
                    <a:pt x="2103" y="11051"/>
                    <a:pt x="2485" y="10800"/>
                    <a:pt x="2676" y="10549"/>
                  </a:cubicBezTo>
                  <a:cubicBezTo>
                    <a:pt x="2676" y="10298"/>
                    <a:pt x="2867" y="9795"/>
                    <a:pt x="3058" y="9544"/>
                  </a:cubicBezTo>
                  <a:cubicBezTo>
                    <a:pt x="3058" y="9544"/>
                    <a:pt x="3058" y="9042"/>
                    <a:pt x="3058" y="8791"/>
                  </a:cubicBezTo>
                  <a:cubicBezTo>
                    <a:pt x="3250" y="8540"/>
                    <a:pt x="3441" y="8037"/>
                    <a:pt x="3441" y="7786"/>
                  </a:cubicBezTo>
                  <a:cubicBezTo>
                    <a:pt x="3632" y="7535"/>
                    <a:pt x="3632" y="7033"/>
                    <a:pt x="3823" y="6781"/>
                  </a:cubicBezTo>
                  <a:cubicBezTo>
                    <a:pt x="3823" y="6530"/>
                    <a:pt x="4014" y="6279"/>
                    <a:pt x="4205" y="6028"/>
                  </a:cubicBezTo>
                  <a:cubicBezTo>
                    <a:pt x="4396" y="6028"/>
                    <a:pt x="4588" y="5526"/>
                    <a:pt x="4779" y="5526"/>
                  </a:cubicBezTo>
                  <a:cubicBezTo>
                    <a:pt x="4970" y="5274"/>
                    <a:pt x="5161" y="5023"/>
                    <a:pt x="5352" y="5023"/>
                  </a:cubicBezTo>
                  <a:cubicBezTo>
                    <a:pt x="5543" y="4772"/>
                    <a:pt x="5926" y="4521"/>
                    <a:pt x="6117" y="4521"/>
                  </a:cubicBezTo>
                  <a:cubicBezTo>
                    <a:pt x="6308" y="4270"/>
                    <a:pt x="6690" y="4270"/>
                    <a:pt x="6881" y="4019"/>
                  </a:cubicBezTo>
                  <a:cubicBezTo>
                    <a:pt x="7073" y="4019"/>
                    <a:pt x="7455" y="4270"/>
                    <a:pt x="7455" y="4019"/>
                  </a:cubicBezTo>
                  <a:cubicBezTo>
                    <a:pt x="7646" y="4019"/>
                    <a:pt x="8028" y="4019"/>
                    <a:pt x="8028" y="4019"/>
                  </a:cubicBezTo>
                  <a:cubicBezTo>
                    <a:pt x="8219" y="3767"/>
                    <a:pt x="8602" y="3516"/>
                    <a:pt x="8602" y="3516"/>
                  </a:cubicBezTo>
                  <a:cubicBezTo>
                    <a:pt x="8793" y="3516"/>
                    <a:pt x="8984" y="3265"/>
                    <a:pt x="9175" y="3265"/>
                  </a:cubicBezTo>
                  <a:cubicBezTo>
                    <a:pt x="9366" y="3014"/>
                    <a:pt x="9749" y="3265"/>
                    <a:pt x="9940" y="3516"/>
                  </a:cubicBezTo>
                  <a:cubicBezTo>
                    <a:pt x="10131" y="3516"/>
                    <a:pt x="10513" y="3516"/>
                    <a:pt x="10704" y="3265"/>
                  </a:cubicBezTo>
                  <a:cubicBezTo>
                    <a:pt x="10704" y="3265"/>
                    <a:pt x="10896" y="3014"/>
                    <a:pt x="10896" y="2763"/>
                  </a:cubicBezTo>
                  <a:cubicBezTo>
                    <a:pt x="11087" y="2512"/>
                    <a:pt x="10896" y="2009"/>
                    <a:pt x="10896" y="2009"/>
                  </a:cubicBezTo>
                  <a:cubicBezTo>
                    <a:pt x="10896" y="1758"/>
                    <a:pt x="10704" y="1507"/>
                    <a:pt x="10704" y="1256"/>
                  </a:cubicBezTo>
                  <a:cubicBezTo>
                    <a:pt x="10704" y="1256"/>
                    <a:pt x="10513" y="1005"/>
                    <a:pt x="10513" y="1005"/>
                  </a:cubicBezTo>
                  <a:cubicBezTo>
                    <a:pt x="10322" y="753"/>
                    <a:pt x="10513" y="251"/>
                    <a:pt x="10513" y="251"/>
                  </a:cubicBezTo>
                  <a:cubicBezTo>
                    <a:pt x="10704" y="0"/>
                    <a:pt x="10896" y="0"/>
                    <a:pt x="10896" y="0"/>
                  </a:cubicBezTo>
                  <a:cubicBezTo>
                    <a:pt x="11278" y="0"/>
                    <a:pt x="11660" y="0"/>
                    <a:pt x="11851" y="0"/>
                  </a:cubicBezTo>
                  <a:cubicBezTo>
                    <a:pt x="12234" y="0"/>
                    <a:pt x="12807" y="251"/>
                    <a:pt x="12998" y="251"/>
                  </a:cubicBezTo>
                  <a:cubicBezTo>
                    <a:pt x="12998" y="251"/>
                    <a:pt x="13381" y="502"/>
                    <a:pt x="13381" y="502"/>
                  </a:cubicBezTo>
                  <a:cubicBezTo>
                    <a:pt x="13763" y="753"/>
                    <a:pt x="14336" y="753"/>
                    <a:pt x="14527" y="1256"/>
                  </a:cubicBezTo>
                  <a:cubicBezTo>
                    <a:pt x="14527" y="1256"/>
                    <a:pt x="14336" y="1758"/>
                    <a:pt x="14336" y="2009"/>
                  </a:cubicBezTo>
                  <a:cubicBezTo>
                    <a:pt x="14336" y="2009"/>
                    <a:pt x="14336" y="2260"/>
                    <a:pt x="14336" y="2512"/>
                  </a:cubicBezTo>
                  <a:cubicBezTo>
                    <a:pt x="14336" y="2763"/>
                    <a:pt x="14336" y="3014"/>
                    <a:pt x="14336" y="3265"/>
                  </a:cubicBezTo>
                  <a:cubicBezTo>
                    <a:pt x="14336" y="3516"/>
                    <a:pt x="14336" y="3767"/>
                    <a:pt x="14527" y="4019"/>
                  </a:cubicBezTo>
                  <a:cubicBezTo>
                    <a:pt x="14527" y="4270"/>
                    <a:pt x="14719" y="4772"/>
                    <a:pt x="14719" y="5023"/>
                  </a:cubicBezTo>
                  <a:cubicBezTo>
                    <a:pt x="14910" y="5274"/>
                    <a:pt x="15101" y="5526"/>
                    <a:pt x="15292" y="5526"/>
                  </a:cubicBezTo>
                  <a:cubicBezTo>
                    <a:pt x="15292" y="5777"/>
                    <a:pt x="15674" y="5777"/>
                    <a:pt x="15865" y="5777"/>
                  </a:cubicBezTo>
                  <a:cubicBezTo>
                    <a:pt x="16057" y="5777"/>
                    <a:pt x="16057" y="5526"/>
                    <a:pt x="16248" y="5274"/>
                  </a:cubicBezTo>
                  <a:cubicBezTo>
                    <a:pt x="16248" y="5023"/>
                    <a:pt x="16439" y="4772"/>
                    <a:pt x="16439" y="4270"/>
                  </a:cubicBezTo>
                  <a:cubicBezTo>
                    <a:pt x="16630" y="3767"/>
                    <a:pt x="16248" y="3014"/>
                    <a:pt x="16248" y="2512"/>
                  </a:cubicBezTo>
                  <a:cubicBezTo>
                    <a:pt x="16248" y="2512"/>
                    <a:pt x="16057" y="2009"/>
                    <a:pt x="16057" y="1758"/>
                  </a:cubicBezTo>
                  <a:cubicBezTo>
                    <a:pt x="16057" y="1758"/>
                    <a:pt x="16057" y="1256"/>
                    <a:pt x="16248" y="1256"/>
                  </a:cubicBezTo>
                  <a:cubicBezTo>
                    <a:pt x="16248" y="1005"/>
                    <a:pt x="16630" y="1758"/>
                    <a:pt x="16821" y="2009"/>
                  </a:cubicBezTo>
                  <a:cubicBezTo>
                    <a:pt x="17012" y="2009"/>
                    <a:pt x="17395" y="2512"/>
                    <a:pt x="17395" y="2512"/>
                  </a:cubicBezTo>
                  <a:cubicBezTo>
                    <a:pt x="17586" y="2763"/>
                    <a:pt x="17777" y="3014"/>
                    <a:pt x="17968" y="3265"/>
                  </a:cubicBezTo>
                  <a:cubicBezTo>
                    <a:pt x="17968" y="3516"/>
                    <a:pt x="18159" y="3516"/>
                    <a:pt x="18350" y="3767"/>
                  </a:cubicBezTo>
                  <a:cubicBezTo>
                    <a:pt x="18350" y="3767"/>
                    <a:pt x="18542" y="4019"/>
                    <a:pt x="18542" y="4270"/>
                  </a:cubicBezTo>
                  <a:cubicBezTo>
                    <a:pt x="18542" y="4521"/>
                    <a:pt x="18542" y="4772"/>
                    <a:pt x="18542" y="5023"/>
                  </a:cubicBezTo>
                  <a:cubicBezTo>
                    <a:pt x="18542" y="5274"/>
                    <a:pt x="18350" y="5777"/>
                    <a:pt x="18350" y="6279"/>
                  </a:cubicBezTo>
                  <a:cubicBezTo>
                    <a:pt x="18350" y="6279"/>
                    <a:pt x="18350" y="6530"/>
                    <a:pt x="18542" y="6530"/>
                  </a:cubicBezTo>
                  <a:cubicBezTo>
                    <a:pt x="18542" y="6781"/>
                    <a:pt x="18924" y="6530"/>
                    <a:pt x="19115" y="6530"/>
                  </a:cubicBezTo>
                  <a:cubicBezTo>
                    <a:pt x="19115" y="6530"/>
                    <a:pt x="19115" y="6279"/>
                    <a:pt x="19306" y="6279"/>
                  </a:cubicBezTo>
                  <a:cubicBezTo>
                    <a:pt x="19497" y="6028"/>
                    <a:pt x="19688" y="5777"/>
                    <a:pt x="19880" y="5777"/>
                  </a:cubicBezTo>
                  <a:cubicBezTo>
                    <a:pt x="20071" y="5777"/>
                    <a:pt x="20262" y="5777"/>
                    <a:pt x="20453" y="5777"/>
                  </a:cubicBezTo>
                  <a:cubicBezTo>
                    <a:pt x="20644" y="5777"/>
                    <a:pt x="21027" y="6028"/>
                    <a:pt x="21218" y="6279"/>
                  </a:cubicBezTo>
                  <a:cubicBezTo>
                    <a:pt x="21409" y="6530"/>
                    <a:pt x="21600" y="7033"/>
                    <a:pt x="21600" y="7284"/>
                  </a:cubicBezTo>
                  <a:cubicBezTo>
                    <a:pt x="21600" y="7535"/>
                    <a:pt x="21218" y="7535"/>
                    <a:pt x="21218" y="7535"/>
                  </a:cubicBezTo>
                  <a:cubicBezTo>
                    <a:pt x="21027" y="7786"/>
                    <a:pt x="20835" y="8288"/>
                    <a:pt x="20835" y="8540"/>
                  </a:cubicBezTo>
                  <a:cubicBezTo>
                    <a:pt x="20644" y="8791"/>
                    <a:pt x="20453" y="9293"/>
                    <a:pt x="20453" y="9544"/>
                  </a:cubicBezTo>
                  <a:cubicBezTo>
                    <a:pt x="20453" y="9795"/>
                    <a:pt x="20453" y="10298"/>
                    <a:pt x="20644" y="10298"/>
                  </a:cubicBezTo>
                  <a:cubicBezTo>
                    <a:pt x="20835" y="10549"/>
                    <a:pt x="21027" y="11051"/>
                    <a:pt x="21218" y="11051"/>
                  </a:cubicBezTo>
                  <a:cubicBezTo>
                    <a:pt x="21409" y="11302"/>
                    <a:pt x="21600" y="11553"/>
                    <a:pt x="21600" y="1180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0" name="Google Shape;5030;g21c91014dda_0_4965"/>
            <p:cNvSpPr/>
            <p:nvPr/>
          </p:nvSpPr>
          <p:spPr>
            <a:xfrm>
              <a:off x="6945777" y="2243113"/>
              <a:ext cx="919188" cy="13323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43" y="0"/>
                  </a:moveTo>
                  <a:cubicBezTo>
                    <a:pt x="7043" y="0"/>
                    <a:pt x="7670" y="648"/>
                    <a:pt x="8139" y="864"/>
                  </a:cubicBezTo>
                  <a:cubicBezTo>
                    <a:pt x="8922" y="1404"/>
                    <a:pt x="10017" y="1836"/>
                    <a:pt x="10957" y="2268"/>
                  </a:cubicBezTo>
                  <a:cubicBezTo>
                    <a:pt x="10957" y="2376"/>
                    <a:pt x="11270" y="2484"/>
                    <a:pt x="11426" y="2592"/>
                  </a:cubicBezTo>
                  <a:cubicBezTo>
                    <a:pt x="11739" y="2700"/>
                    <a:pt x="12052" y="2808"/>
                    <a:pt x="12365" y="2916"/>
                  </a:cubicBezTo>
                  <a:cubicBezTo>
                    <a:pt x="12678" y="2916"/>
                    <a:pt x="12991" y="2700"/>
                    <a:pt x="13304" y="2700"/>
                  </a:cubicBezTo>
                  <a:cubicBezTo>
                    <a:pt x="13461" y="2592"/>
                    <a:pt x="13774" y="2484"/>
                    <a:pt x="14087" y="2484"/>
                  </a:cubicBezTo>
                  <a:cubicBezTo>
                    <a:pt x="14870" y="2484"/>
                    <a:pt x="16748" y="2700"/>
                    <a:pt x="17374" y="3132"/>
                  </a:cubicBezTo>
                  <a:cubicBezTo>
                    <a:pt x="17374" y="3240"/>
                    <a:pt x="17374" y="3564"/>
                    <a:pt x="17374" y="3672"/>
                  </a:cubicBezTo>
                  <a:cubicBezTo>
                    <a:pt x="17374" y="3888"/>
                    <a:pt x="17374" y="4212"/>
                    <a:pt x="17374" y="4320"/>
                  </a:cubicBezTo>
                  <a:cubicBezTo>
                    <a:pt x="17374" y="4644"/>
                    <a:pt x="17374" y="5292"/>
                    <a:pt x="17530" y="5616"/>
                  </a:cubicBezTo>
                  <a:cubicBezTo>
                    <a:pt x="17530" y="5724"/>
                    <a:pt x="17530" y="6048"/>
                    <a:pt x="17530" y="6156"/>
                  </a:cubicBezTo>
                  <a:cubicBezTo>
                    <a:pt x="17374" y="6372"/>
                    <a:pt x="16904" y="6696"/>
                    <a:pt x="16748" y="6804"/>
                  </a:cubicBezTo>
                  <a:cubicBezTo>
                    <a:pt x="16591" y="6912"/>
                    <a:pt x="16278" y="6912"/>
                    <a:pt x="16122" y="7020"/>
                  </a:cubicBezTo>
                  <a:cubicBezTo>
                    <a:pt x="15809" y="7020"/>
                    <a:pt x="15339" y="7128"/>
                    <a:pt x="15183" y="7236"/>
                  </a:cubicBezTo>
                  <a:cubicBezTo>
                    <a:pt x="15026" y="7236"/>
                    <a:pt x="14870" y="7236"/>
                    <a:pt x="14870" y="7344"/>
                  </a:cubicBezTo>
                  <a:cubicBezTo>
                    <a:pt x="14870" y="7344"/>
                    <a:pt x="14870" y="7560"/>
                    <a:pt x="14870" y="7668"/>
                  </a:cubicBezTo>
                  <a:cubicBezTo>
                    <a:pt x="14870" y="7668"/>
                    <a:pt x="14870" y="7884"/>
                    <a:pt x="15026" y="7992"/>
                  </a:cubicBezTo>
                  <a:cubicBezTo>
                    <a:pt x="15026" y="8100"/>
                    <a:pt x="15183" y="8208"/>
                    <a:pt x="15339" y="8316"/>
                  </a:cubicBezTo>
                  <a:cubicBezTo>
                    <a:pt x="15496" y="8316"/>
                    <a:pt x="15809" y="8424"/>
                    <a:pt x="15965" y="8424"/>
                  </a:cubicBezTo>
                  <a:cubicBezTo>
                    <a:pt x="16278" y="8424"/>
                    <a:pt x="17061" y="8532"/>
                    <a:pt x="17374" y="8532"/>
                  </a:cubicBezTo>
                  <a:cubicBezTo>
                    <a:pt x="17530" y="8424"/>
                    <a:pt x="17687" y="8316"/>
                    <a:pt x="17843" y="8316"/>
                  </a:cubicBezTo>
                  <a:cubicBezTo>
                    <a:pt x="18000" y="8208"/>
                    <a:pt x="18313" y="8100"/>
                    <a:pt x="18470" y="8100"/>
                  </a:cubicBezTo>
                  <a:cubicBezTo>
                    <a:pt x="18626" y="8100"/>
                    <a:pt x="18939" y="7992"/>
                    <a:pt x="19096" y="7992"/>
                  </a:cubicBezTo>
                  <a:cubicBezTo>
                    <a:pt x="19252" y="7992"/>
                    <a:pt x="19409" y="8100"/>
                    <a:pt x="19565" y="8100"/>
                  </a:cubicBezTo>
                  <a:cubicBezTo>
                    <a:pt x="19722" y="8208"/>
                    <a:pt x="20191" y="8316"/>
                    <a:pt x="20348" y="8424"/>
                  </a:cubicBezTo>
                  <a:cubicBezTo>
                    <a:pt x="20504" y="8640"/>
                    <a:pt x="20504" y="9072"/>
                    <a:pt x="20504" y="9288"/>
                  </a:cubicBezTo>
                  <a:cubicBezTo>
                    <a:pt x="20504" y="9612"/>
                    <a:pt x="20817" y="10260"/>
                    <a:pt x="20817" y="10584"/>
                  </a:cubicBezTo>
                  <a:cubicBezTo>
                    <a:pt x="20974" y="11016"/>
                    <a:pt x="21130" y="11988"/>
                    <a:pt x="20974" y="12420"/>
                  </a:cubicBezTo>
                  <a:cubicBezTo>
                    <a:pt x="20817" y="12528"/>
                    <a:pt x="20504" y="12744"/>
                    <a:pt x="20348" y="12852"/>
                  </a:cubicBezTo>
                  <a:cubicBezTo>
                    <a:pt x="20348" y="12852"/>
                    <a:pt x="20191" y="12960"/>
                    <a:pt x="20191" y="12960"/>
                  </a:cubicBezTo>
                  <a:cubicBezTo>
                    <a:pt x="20191" y="13176"/>
                    <a:pt x="20504" y="13284"/>
                    <a:pt x="20661" y="13284"/>
                  </a:cubicBezTo>
                  <a:cubicBezTo>
                    <a:pt x="20817" y="13392"/>
                    <a:pt x="21130" y="13608"/>
                    <a:pt x="21130" y="13716"/>
                  </a:cubicBezTo>
                  <a:cubicBezTo>
                    <a:pt x="21287" y="13824"/>
                    <a:pt x="21600" y="14148"/>
                    <a:pt x="21600" y="14364"/>
                  </a:cubicBezTo>
                  <a:cubicBezTo>
                    <a:pt x="21600" y="14472"/>
                    <a:pt x="21443" y="14904"/>
                    <a:pt x="21443" y="14904"/>
                  </a:cubicBezTo>
                  <a:cubicBezTo>
                    <a:pt x="21443" y="14904"/>
                    <a:pt x="20817" y="14904"/>
                    <a:pt x="20661" y="15012"/>
                  </a:cubicBezTo>
                  <a:cubicBezTo>
                    <a:pt x="20504" y="15120"/>
                    <a:pt x="20191" y="15336"/>
                    <a:pt x="19878" y="15552"/>
                  </a:cubicBezTo>
                  <a:cubicBezTo>
                    <a:pt x="19722" y="15660"/>
                    <a:pt x="19409" y="15876"/>
                    <a:pt x="19252" y="16092"/>
                  </a:cubicBezTo>
                  <a:cubicBezTo>
                    <a:pt x="19096" y="16092"/>
                    <a:pt x="18939" y="16308"/>
                    <a:pt x="18783" y="16416"/>
                  </a:cubicBezTo>
                  <a:cubicBezTo>
                    <a:pt x="18783" y="16524"/>
                    <a:pt x="18783" y="16956"/>
                    <a:pt x="18626" y="17064"/>
                  </a:cubicBezTo>
                  <a:cubicBezTo>
                    <a:pt x="18470" y="17064"/>
                    <a:pt x="18157" y="16956"/>
                    <a:pt x="18000" y="16848"/>
                  </a:cubicBezTo>
                  <a:cubicBezTo>
                    <a:pt x="17687" y="16848"/>
                    <a:pt x="16904" y="16848"/>
                    <a:pt x="16748" y="16956"/>
                  </a:cubicBezTo>
                  <a:cubicBezTo>
                    <a:pt x="16591" y="16956"/>
                    <a:pt x="16122" y="16956"/>
                    <a:pt x="15965" y="17064"/>
                  </a:cubicBezTo>
                  <a:cubicBezTo>
                    <a:pt x="15809" y="17172"/>
                    <a:pt x="15652" y="17280"/>
                    <a:pt x="15496" y="17388"/>
                  </a:cubicBezTo>
                  <a:cubicBezTo>
                    <a:pt x="15339" y="17496"/>
                    <a:pt x="15026" y="17712"/>
                    <a:pt x="14870" y="17820"/>
                  </a:cubicBezTo>
                  <a:cubicBezTo>
                    <a:pt x="14713" y="17928"/>
                    <a:pt x="14400" y="18144"/>
                    <a:pt x="14243" y="18252"/>
                  </a:cubicBezTo>
                  <a:cubicBezTo>
                    <a:pt x="14087" y="18360"/>
                    <a:pt x="13774" y="18468"/>
                    <a:pt x="13774" y="18468"/>
                  </a:cubicBezTo>
                  <a:cubicBezTo>
                    <a:pt x="13617" y="18468"/>
                    <a:pt x="13461" y="18360"/>
                    <a:pt x="13304" y="18360"/>
                  </a:cubicBezTo>
                  <a:cubicBezTo>
                    <a:pt x="13148" y="18252"/>
                    <a:pt x="12991" y="18036"/>
                    <a:pt x="12991" y="17928"/>
                  </a:cubicBezTo>
                  <a:cubicBezTo>
                    <a:pt x="12835" y="17712"/>
                    <a:pt x="12678" y="17496"/>
                    <a:pt x="12365" y="17388"/>
                  </a:cubicBezTo>
                  <a:cubicBezTo>
                    <a:pt x="12209" y="17280"/>
                    <a:pt x="11896" y="17172"/>
                    <a:pt x="11739" y="17172"/>
                  </a:cubicBezTo>
                  <a:cubicBezTo>
                    <a:pt x="11583" y="17064"/>
                    <a:pt x="11113" y="17172"/>
                    <a:pt x="10957" y="17172"/>
                  </a:cubicBezTo>
                  <a:cubicBezTo>
                    <a:pt x="10800" y="17172"/>
                    <a:pt x="10330" y="17280"/>
                    <a:pt x="10174" y="17496"/>
                  </a:cubicBezTo>
                  <a:cubicBezTo>
                    <a:pt x="10017" y="17604"/>
                    <a:pt x="10017" y="17928"/>
                    <a:pt x="10017" y="17928"/>
                  </a:cubicBezTo>
                  <a:cubicBezTo>
                    <a:pt x="10017" y="18036"/>
                    <a:pt x="9704" y="18468"/>
                    <a:pt x="9548" y="18684"/>
                  </a:cubicBezTo>
                  <a:cubicBezTo>
                    <a:pt x="9391" y="18900"/>
                    <a:pt x="9235" y="19332"/>
                    <a:pt x="9235" y="19548"/>
                  </a:cubicBezTo>
                  <a:cubicBezTo>
                    <a:pt x="9078" y="19656"/>
                    <a:pt x="9078" y="19980"/>
                    <a:pt x="9078" y="20088"/>
                  </a:cubicBezTo>
                  <a:cubicBezTo>
                    <a:pt x="8922" y="20196"/>
                    <a:pt x="8609" y="20412"/>
                    <a:pt x="8296" y="20520"/>
                  </a:cubicBezTo>
                  <a:cubicBezTo>
                    <a:pt x="8139" y="20628"/>
                    <a:pt x="7670" y="20736"/>
                    <a:pt x="7357" y="20844"/>
                  </a:cubicBezTo>
                  <a:cubicBezTo>
                    <a:pt x="7043" y="20952"/>
                    <a:pt x="6104" y="20952"/>
                    <a:pt x="5635" y="21060"/>
                  </a:cubicBezTo>
                  <a:cubicBezTo>
                    <a:pt x="5322" y="21060"/>
                    <a:pt x="5009" y="21168"/>
                    <a:pt x="4852" y="21168"/>
                  </a:cubicBezTo>
                  <a:cubicBezTo>
                    <a:pt x="4539" y="21276"/>
                    <a:pt x="4070" y="21492"/>
                    <a:pt x="3757" y="21600"/>
                  </a:cubicBezTo>
                  <a:cubicBezTo>
                    <a:pt x="3443" y="21600"/>
                    <a:pt x="2974" y="21600"/>
                    <a:pt x="2817" y="21600"/>
                  </a:cubicBezTo>
                  <a:cubicBezTo>
                    <a:pt x="2661" y="21492"/>
                    <a:pt x="2661" y="21060"/>
                    <a:pt x="2504" y="21060"/>
                  </a:cubicBezTo>
                  <a:cubicBezTo>
                    <a:pt x="2348" y="20952"/>
                    <a:pt x="1722" y="20952"/>
                    <a:pt x="1565" y="20952"/>
                  </a:cubicBezTo>
                  <a:cubicBezTo>
                    <a:pt x="1409" y="20844"/>
                    <a:pt x="626" y="20844"/>
                    <a:pt x="626" y="20844"/>
                  </a:cubicBezTo>
                  <a:cubicBezTo>
                    <a:pt x="626" y="20844"/>
                    <a:pt x="470" y="20304"/>
                    <a:pt x="470" y="20196"/>
                  </a:cubicBezTo>
                  <a:cubicBezTo>
                    <a:pt x="313" y="19980"/>
                    <a:pt x="157" y="19656"/>
                    <a:pt x="157" y="19440"/>
                  </a:cubicBezTo>
                  <a:cubicBezTo>
                    <a:pt x="0" y="19440"/>
                    <a:pt x="0" y="19224"/>
                    <a:pt x="0" y="19224"/>
                  </a:cubicBezTo>
                  <a:cubicBezTo>
                    <a:pt x="0" y="19116"/>
                    <a:pt x="0" y="19008"/>
                    <a:pt x="0" y="19008"/>
                  </a:cubicBezTo>
                  <a:cubicBezTo>
                    <a:pt x="157" y="18900"/>
                    <a:pt x="626" y="18900"/>
                    <a:pt x="939" y="18792"/>
                  </a:cubicBezTo>
                  <a:cubicBezTo>
                    <a:pt x="1252" y="18684"/>
                    <a:pt x="1722" y="18576"/>
                    <a:pt x="2035" y="18576"/>
                  </a:cubicBezTo>
                  <a:cubicBezTo>
                    <a:pt x="2348" y="18468"/>
                    <a:pt x="2974" y="18360"/>
                    <a:pt x="3287" y="18144"/>
                  </a:cubicBezTo>
                  <a:cubicBezTo>
                    <a:pt x="3600" y="18036"/>
                    <a:pt x="4070" y="17820"/>
                    <a:pt x="4226" y="17712"/>
                  </a:cubicBezTo>
                  <a:cubicBezTo>
                    <a:pt x="4539" y="17604"/>
                    <a:pt x="4852" y="17388"/>
                    <a:pt x="4852" y="17172"/>
                  </a:cubicBezTo>
                  <a:cubicBezTo>
                    <a:pt x="5009" y="17172"/>
                    <a:pt x="5009" y="16848"/>
                    <a:pt x="5009" y="16740"/>
                  </a:cubicBezTo>
                  <a:cubicBezTo>
                    <a:pt x="4852" y="16524"/>
                    <a:pt x="4852" y="16308"/>
                    <a:pt x="4696" y="16092"/>
                  </a:cubicBezTo>
                  <a:cubicBezTo>
                    <a:pt x="4696" y="15876"/>
                    <a:pt x="4226" y="15552"/>
                    <a:pt x="4070" y="15336"/>
                  </a:cubicBezTo>
                  <a:cubicBezTo>
                    <a:pt x="3913" y="15228"/>
                    <a:pt x="3600" y="14904"/>
                    <a:pt x="3600" y="14904"/>
                  </a:cubicBezTo>
                  <a:cubicBezTo>
                    <a:pt x="3600" y="14904"/>
                    <a:pt x="4226" y="14688"/>
                    <a:pt x="4383" y="14580"/>
                  </a:cubicBezTo>
                  <a:cubicBezTo>
                    <a:pt x="4383" y="14580"/>
                    <a:pt x="4539" y="14364"/>
                    <a:pt x="4539" y="14364"/>
                  </a:cubicBezTo>
                  <a:cubicBezTo>
                    <a:pt x="4696" y="14256"/>
                    <a:pt x="5165" y="14256"/>
                    <a:pt x="5165" y="14148"/>
                  </a:cubicBezTo>
                  <a:cubicBezTo>
                    <a:pt x="5165" y="14148"/>
                    <a:pt x="5165" y="14040"/>
                    <a:pt x="5009" y="14040"/>
                  </a:cubicBezTo>
                  <a:cubicBezTo>
                    <a:pt x="5009" y="13932"/>
                    <a:pt x="4852" y="13824"/>
                    <a:pt x="4852" y="13824"/>
                  </a:cubicBezTo>
                  <a:cubicBezTo>
                    <a:pt x="4852" y="13716"/>
                    <a:pt x="4852" y="13608"/>
                    <a:pt x="4852" y="13500"/>
                  </a:cubicBezTo>
                  <a:cubicBezTo>
                    <a:pt x="4852" y="13500"/>
                    <a:pt x="4852" y="13284"/>
                    <a:pt x="4852" y="13284"/>
                  </a:cubicBezTo>
                  <a:cubicBezTo>
                    <a:pt x="4852" y="13176"/>
                    <a:pt x="5165" y="13068"/>
                    <a:pt x="5165" y="12960"/>
                  </a:cubicBezTo>
                  <a:cubicBezTo>
                    <a:pt x="5165" y="12852"/>
                    <a:pt x="5635" y="12744"/>
                    <a:pt x="5635" y="12636"/>
                  </a:cubicBezTo>
                  <a:cubicBezTo>
                    <a:pt x="5635" y="12636"/>
                    <a:pt x="5322" y="12528"/>
                    <a:pt x="5165" y="12528"/>
                  </a:cubicBezTo>
                  <a:cubicBezTo>
                    <a:pt x="5009" y="12312"/>
                    <a:pt x="4539" y="12096"/>
                    <a:pt x="4383" y="11988"/>
                  </a:cubicBezTo>
                  <a:cubicBezTo>
                    <a:pt x="4226" y="11880"/>
                    <a:pt x="3913" y="11556"/>
                    <a:pt x="3757" y="11448"/>
                  </a:cubicBezTo>
                  <a:cubicBezTo>
                    <a:pt x="3757" y="11340"/>
                    <a:pt x="3600" y="11232"/>
                    <a:pt x="3600" y="11124"/>
                  </a:cubicBezTo>
                  <a:cubicBezTo>
                    <a:pt x="3600" y="11124"/>
                    <a:pt x="3913" y="11016"/>
                    <a:pt x="3913" y="10908"/>
                  </a:cubicBezTo>
                  <a:cubicBezTo>
                    <a:pt x="3913" y="10800"/>
                    <a:pt x="3600" y="10692"/>
                    <a:pt x="3600" y="10692"/>
                  </a:cubicBezTo>
                  <a:cubicBezTo>
                    <a:pt x="3287" y="10584"/>
                    <a:pt x="3130" y="10368"/>
                    <a:pt x="2974" y="10152"/>
                  </a:cubicBezTo>
                  <a:cubicBezTo>
                    <a:pt x="2974" y="10152"/>
                    <a:pt x="2974" y="10044"/>
                    <a:pt x="2817" y="10044"/>
                  </a:cubicBezTo>
                  <a:cubicBezTo>
                    <a:pt x="2817" y="9936"/>
                    <a:pt x="2661" y="10044"/>
                    <a:pt x="2661" y="10044"/>
                  </a:cubicBezTo>
                  <a:cubicBezTo>
                    <a:pt x="2504" y="10044"/>
                    <a:pt x="2504" y="9936"/>
                    <a:pt x="2504" y="9828"/>
                  </a:cubicBezTo>
                  <a:cubicBezTo>
                    <a:pt x="2348" y="9720"/>
                    <a:pt x="2191" y="9504"/>
                    <a:pt x="2191" y="9396"/>
                  </a:cubicBezTo>
                  <a:cubicBezTo>
                    <a:pt x="2035" y="9288"/>
                    <a:pt x="1878" y="9180"/>
                    <a:pt x="1722" y="9180"/>
                  </a:cubicBezTo>
                  <a:cubicBezTo>
                    <a:pt x="1722" y="9072"/>
                    <a:pt x="1409" y="8964"/>
                    <a:pt x="1409" y="8856"/>
                  </a:cubicBezTo>
                  <a:cubicBezTo>
                    <a:pt x="1409" y="8748"/>
                    <a:pt x="1722" y="8748"/>
                    <a:pt x="1722" y="8640"/>
                  </a:cubicBezTo>
                  <a:cubicBezTo>
                    <a:pt x="1878" y="8424"/>
                    <a:pt x="1565" y="7992"/>
                    <a:pt x="1722" y="7776"/>
                  </a:cubicBezTo>
                  <a:cubicBezTo>
                    <a:pt x="1722" y="7776"/>
                    <a:pt x="2035" y="7776"/>
                    <a:pt x="2191" y="7776"/>
                  </a:cubicBezTo>
                  <a:cubicBezTo>
                    <a:pt x="2348" y="7776"/>
                    <a:pt x="2504" y="7776"/>
                    <a:pt x="2661" y="7884"/>
                  </a:cubicBezTo>
                  <a:cubicBezTo>
                    <a:pt x="2817" y="7884"/>
                    <a:pt x="3287" y="7884"/>
                    <a:pt x="3287" y="7884"/>
                  </a:cubicBezTo>
                  <a:cubicBezTo>
                    <a:pt x="3757" y="7776"/>
                    <a:pt x="4226" y="7452"/>
                    <a:pt x="4383" y="7236"/>
                  </a:cubicBezTo>
                  <a:cubicBezTo>
                    <a:pt x="4696" y="7020"/>
                    <a:pt x="5009" y="6480"/>
                    <a:pt x="5165" y="6264"/>
                  </a:cubicBezTo>
                  <a:cubicBezTo>
                    <a:pt x="5322" y="6048"/>
                    <a:pt x="5948" y="5508"/>
                    <a:pt x="5791" y="5292"/>
                  </a:cubicBezTo>
                  <a:cubicBezTo>
                    <a:pt x="5635" y="5184"/>
                    <a:pt x="5478" y="5184"/>
                    <a:pt x="5322" y="5184"/>
                  </a:cubicBezTo>
                  <a:cubicBezTo>
                    <a:pt x="5165" y="5184"/>
                    <a:pt x="5009" y="5184"/>
                    <a:pt x="4852" y="5076"/>
                  </a:cubicBezTo>
                  <a:cubicBezTo>
                    <a:pt x="4696" y="5076"/>
                    <a:pt x="4539" y="4968"/>
                    <a:pt x="4539" y="4860"/>
                  </a:cubicBezTo>
                  <a:cubicBezTo>
                    <a:pt x="4383" y="4860"/>
                    <a:pt x="4539" y="4644"/>
                    <a:pt x="4539" y="4644"/>
                  </a:cubicBezTo>
                  <a:cubicBezTo>
                    <a:pt x="4696" y="4536"/>
                    <a:pt x="5009" y="4320"/>
                    <a:pt x="5165" y="4320"/>
                  </a:cubicBezTo>
                  <a:cubicBezTo>
                    <a:pt x="5165" y="4320"/>
                    <a:pt x="5478" y="4212"/>
                    <a:pt x="5478" y="4212"/>
                  </a:cubicBezTo>
                  <a:cubicBezTo>
                    <a:pt x="5635" y="4104"/>
                    <a:pt x="5635" y="3996"/>
                    <a:pt x="5635" y="3888"/>
                  </a:cubicBezTo>
                  <a:cubicBezTo>
                    <a:pt x="5635" y="3780"/>
                    <a:pt x="5635" y="3456"/>
                    <a:pt x="5478" y="3348"/>
                  </a:cubicBezTo>
                  <a:cubicBezTo>
                    <a:pt x="5322" y="3240"/>
                    <a:pt x="5009" y="3132"/>
                    <a:pt x="5009" y="3024"/>
                  </a:cubicBezTo>
                  <a:cubicBezTo>
                    <a:pt x="4852" y="2268"/>
                    <a:pt x="6261" y="972"/>
                    <a:pt x="6730" y="324"/>
                  </a:cubicBezTo>
                  <a:cubicBezTo>
                    <a:pt x="6730" y="216"/>
                    <a:pt x="7043" y="0"/>
                    <a:pt x="7043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1" name="Google Shape;5031;g21c91014dda_0_4965"/>
            <p:cNvSpPr/>
            <p:nvPr/>
          </p:nvSpPr>
          <p:spPr>
            <a:xfrm>
              <a:off x="6945777" y="2243113"/>
              <a:ext cx="919188" cy="13323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43" y="0"/>
                  </a:moveTo>
                  <a:cubicBezTo>
                    <a:pt x="7043" y="0"/>
                    <a:pt x="7670" y="648"/>
                    <a:pt x="8139" y="864"/>
                  </a:cubicBezTo>
                  <a:cubicBezTo>
                    <a:pt x="8922" y="1404"/>
                    <a:pt x="10017" y="1836"/>
                    <a:pt x="10957" y="2268"/>
                  </a:cubicBezTo>
                  <a:cubicBezTo>
                    <a:pt x="10957" y="2376"/>
                    <a:pt x="11270" y="2484"/>
                    <a:pt x="11426" y="2592"/>
                  </a:cubicBezTo>
                  <a:cubicBezTo>
                    <a:pt x="11739" y="2700"/>
                    <a:pt x="12052" y="2808"/>
                    <a:pt x="12365" y="2916"/>
                  </a:cubicBezTo>
                  <a:cubicBezTo>
                    <a:pt x="12678" y="2916"/>
                    <a:pt x="12991" y="2700"/>
                    <a:pt x="13304" y="2700"/>
                  </a:cubicBezTo>
                  <a:cubicBezTo>
                    <a:pt x="13461" y="2592"/>
                    <a:pt x="13774" y="2484"/>
                    <a:pt x="14087" y="2484"/>
                  </a:cubicBezTo>
                  <a:cubicBezTo>
                    <a:pt x="14870" y="2484"/>
                    <a:pt x="16748" y="2700"/>
                    <a:pt x="17374" y="3132"/>
                  </a:cubicBezTo>
                  <a:cubicBezTo>
                    <a:pt x="17374" y="3240"/>
                    <a:pt x="17374" y="3564"/>
                    <a:pt x="17374" y="3672"/>
                  </a:cubicBezTo>
                  <a:cubicBezTo>
                    <a:pt x="17374" y="3888"/>
                    <a:pt x="17374" y="4212"/>
                    <a:pt x="17374" y="4320"/>
                  </a:cubicBezTo>
                  <a:cubicBezTo>
                    <a:pt x="17374" y="4644"/>
                    <a:pt x="17374" y="5292"/>
                    <a:pt x="17530" y="5616"/>
                  </a:cubicBezTo>
                  <a:cubicBezTo>
                    <a:pt x="17530" y="5724"/>
                    <a:pt x="17530" y="6048"/>
                    <a:pt x="17530" y="6156"/>
                  </a:cubicBezTo>
                  <a:cubicBezTo>
                    <a:pt x="17374" y="6372"/>
                    <a:pt x="16904" y="6696"/>
                    <a:pt x="16748" y="6804"/>
                  </a:cubicBezTo>
                  <a:cubicBezTo>
                    <a:pt x="16591" y="6912"/>
                    <a:pt x="16278" y="6912"/>
                    <a:pt x="16122" y="7020"/>
                  </a:cubicBezTo>
                  <a:cubicBezTo>
                    <a:pt x="15809" y="7020"/>
                    <a:pt x="15339" y="7128"/>
                    <a:pt x="15183" y="7236"/>
                  </a:cubicBezTo>
                  <a:cubicBezTo>
                    <a:pt x="15026" y="7236"/>
                    <a:pt x="14870" y="7236"/>
                    <a:pt x="14870" y="7344"/>
                  </a:cubicBezTo>
                  <a:cubicBezTo>
                    <a:pt x="14870" y="7344"/>
                    <a:pt x="14870" y="7560"/>
                    <a:pt x="14870" y="7668"/>
                  </a:cubicBezTo>
                  <a:cubicBezTo>
                    <a:pt x="14870" y="7668"/>
                    <a:pt x="14870" y="7884"/>
                    <a:pt x="15026" y="7992"/>
                  </a:cubicBezTo>
                  <a:cubicBezTo>
                    <a:pt x="15026" y="8100"/>
                    <a:pt x="15183" y="8208"/>
                    <a:pt x="15339" y="8316"/>
                  </a:cubicBezTo>
                  <a:cubicBezTo>
                    <a:pt x="15496" y="8316"/>
                    <a:pt x="15809" y="8424"/>
                    <a:pt x="15965" y="8424"/>
                  </a:cubicBezTo>
                  <a:cubicBezTo>
                    <a:pt x="16278" y="8424"/>
                    <a:pt x="17061" y="8532"/>
                    <a:pt x="17374" y="8532"/>
                  </a:cubicBezTo>
                  <a:cubicBezTo>
                    <a:pt x="17530" y="8424"/>
                    <a:pt x="17687" y="8316"/>
                    <a:pt x="17843" y="8316"/>
                  </a:cubicBezTo>
                  <a:cubicBezTo>
                    <a:pt x="18000" y="8208"/>
                    <a:pt x="18313" y="8100"/>
                    <a:pt x="18470" y="8100"/>
                  </a:cubicBezTo>
                  <a:cubicBezTo>
                    <a:pt x="18626" y="8100"/>
                    <a:pt x="18939" y="7992"/>
                    <a:pt x="19096" y="7992"/>
                  </a:cubicBezTo>
                  <a:cubicBezTo>
                    <a:pt x="19252" y="7992"/>
                    <a:pt x="19409" y="8100"/>
                    <a:pt x="19565" y="8100"/>
                  </a:cubicBezTo>
                  <a:cubicBezTo>
                    <a:pt x="19722" y="8208"/>
                    <a:pt x="20191" y="8316"/>
                    <a:pt x="20348" y="8424"/>
                  </a:cubicBezTo>
                  <a:cubicBezTo>
                    <a:pt x="20504" y="8640"/>
                    <a:pt x="20504" y="9072"/>
                    <a:pt x="20504" y="9288"/>
                  </a:cubicBezTo>
                  <a:cubicBezTo>
                    <a:pt x="20504" y="9612"/>
                    <a:pt x="20817" y="10260"/>
                    <a:pt x="20817" y="10584"/>
                  </a:cubicBezTo>
                  <a:cubicBezTo>
                    <a:pt x="20974" y="11016"/>
                    <a:pt x="21130" y="11988"/>
                    <a:pt x="20974" y="12420"/>
                  </a:cubicBezTo>
                  <a:cubicBezTo>
                    <a:pt x="20817" y="12528"/>
                    <a:pt x="20504" y="12744"/>
                    <a:pt x="20348" y="12852"/>
                  </a:cubicBezTo>
                  <a:cubicBezTo>
                    <a:pt x="20348" y="12852"/>
                    <a:pt x="20191" y="12960"/>
                    <a:pt x="20191" y="12960"/>
                  </a:cubicBezTo>
                  <a:cubicBezTo>
                    <a:pt x="20191" y="13176"/>
                    <a:pt x="20504" y="13284"/>
                    <a:pt x="20661" y="13284"/>
                  </a:cubicBezTo>
                  <a:cubicBezTo>
                    <a:pt x="20817" y="13392"/>
                    <a:pt x="21130" y="13608"/>
                    <a:pt x="21130" y="13716"/>
                  </a:cubicBezTo>
                  <a:cubicBezTo>
                    <a:pt x="21287" y="13824"/>
                    <a:pt x="21600" y="14148"/>
                    <a:pt x="21600" y="14364"/>
                  </a:cubicBezTo>
                  <a:cubicBezTo>
                    <a:pt x="21600" y="14472"/>
                    <a:pt x="21443" y="14904"/>
                    <a:pt x="21443" y="14904"/>
                  </a:cubicBezTo>
                  <a:cubicBezTo>
                    <a:pt x="21443" y="14904"/>
                    <a:pt x="20817" y="14904"/>
                    <a:pt x="20661" y="15012"/>
                  </a:cubicBezTo>
                  <a:cubicBezTo>
                    <a:pt x="20504" y="15120"/>
                    <a:pt x="20191" y="15336"/>
                    <a:pt x="19878" y="15552"/>
                  </a:cubicBezTo>
                  <a:cubicBezTo>
                    <a:pt x="19722" y="15660"/>
                    <a:pt x="19409" y="15876"/>
                    <a:pt x="19252" y="16092"/>
                  </a:cubicBezTo>
                  <a:cubicBezTo>
                    <a:pt x="19096" y="16092"/>
                    <a:pt x="18939" y="16308"/>
                    <a:pt x="18783" y="16416"/>
                  </a:cubicBezTo>
                  <a:cubicBezTo>
                    <a:pt x="18783" y="16524"/>
                    <a:pt x="18783" y="16956"/>
                    <a:pt x="18626" y="17064"/>
                  </a:cubicBezTo>
                  <a:cubicBezTo>
                    <a:pt x="18470" y="17064"/>
                    <a:pt x="18157" y="16956"/>
                    <a:pt x="18000" y="16848"/>
                  </a:cubicBezTo>
                  <a:cubicBezTo>
                    <a:pt x="17687" y="16848"/>
                    <a:pt x="16904" y="16848"/>
                    <a:pt x="16748" y="16956"/>
                  </a:cubicBezTo>
                  <a:cubicBezTo>
                    <a:pt x="16591" y="16956"/>
                    <a:pt x="16122" y="16956"/>
                    <a:pt x="15965" y="17064"/>
                  </a:cubicBezTo>
                  <a:cubicBezTo>
                    <a:pt x="15809" y="17172"/>
                    <a:pt x="15652" y="17280"/>
                    <a:pt x="15496" y="17388"/>
                  </a:cubicBezTo>
                  <a:cubicBezTo>
                    <a:pt x="15339" y="17496"/>
                    <a:pt x="15026" y="17712"/>
                    <a:pt x="14870" y="17820"/>
                  </a:cubicBezTo>
                  <a:cubicBezTo>
                    <a:pt x="14713" y="17928"/>
                    <a:pt x="14400" y="18144"/>
                    <a:pt x="14243" y="18252"/>
                  </a:cubicBezTo>
                  <a:cubicBezTo>
                    <a:pt x="14087" y="18360"/>
                    <a:pt x="13774" y="18468"/>
                    <a:pt x="13774" y="18468"/>
                  </a:cubicBezTo>
                  <a:cubicBezTo>
                    <a:pt x="13617" y="18468"/>
                    <a:pt x="13461" y="18360"/>
                    <a:pt x="13304" y="18360"/>
                  </a:cubicBezTo>
                  <a:cubicBezTo>
                    <a:pt x="13148" y="18252"/>
                    <a:pt x="12991" y="18036"/>
                    <a:pt x="12991" y="17928"/>
                  </a:cubicBezTo>
                  <a:cubicBezTo>
                    <a:pt x="12835" y="17712"/>
                    <a:pt x="12678" y="17496"/>
                    <a:pt x="12365" y="17388"/>
                  </a:cubicBezTo>
                  <a:cubicBezTo>
                    <a:pt x="12209" y="17280"/>
                    <a:pt x="11896" y="17172"/>
                    <a:pt x="11739" y="17172"/>
                  </a:cubicBezTo>
                  <a:cubicBezTo>
                    <a:pt x="11583" y="17064"/>
                    <a:pt x="11113" y="17172"/>
                    <a:pt x="10957" y="17172"/>
                  </a:cubicBezTo>
                  <a:cubicBezTo>
                    <a:pt x="10800" y="17172"/>
                    <a:pt x="10330" y="17280"/>
                    <a:pt x="10174" y="17496"/>
                  </a:cubicBezTo>
                  <a:cubicBezTo>
                    <a:pt x="10017" y="17604"/>
                    <a:pt x="10017" y="17928"/>
                    <a:pt x="10017" y="17928"/>
                  </a:cubicBezTo>
                  <a:cubicBezTo>
                    <a:pt x="10017" y="18036"/>
                    <a:pt x="9704" y="18468"/>
                    <a:pt x="9548" y="18684"/>
                  </a:cubicBezTo>
                  <a:cubicBezTo>
                    <a:pt x="9391" y="18900"/>
                    <a:pt x="9235" y="19332"/>
                    <a:pt x="9235" y="19548"/>
                  </a:cubicBezTo>
                  <a:cubicBezTo>
                    <a:pt x="9078" y="19656"/>
                    <a:pt x="9078" y="19980"/>
                    <a:pt x="9078" y="20088"/>
                  </a:cubicBezTo>
                  <a:cubicBezTo>
                    <a:pt x="8922" y="20196"/>
                    <a:pt x="8609" y="20412"/>
                    <a:pt x="8296" y="20520"/>
                  </a:cubicBezTo>
                  <a:cubicBezTo>
                    <a:pt x="8139" y="20628"/>
                    <a:pt x="7670" y="20736"/>
                    <a:pt x="7357" y="20844"/>
                  </a:cubicBezTo>
                  <a:cubicBezTo>
                    <a:pt x="7043" y="20952"/>
                    <a:pt x="6104" y="20952"/>
                    <a:pt x="5635" y="21060"/>
                  </a:cubicBezTo>
                  <a:cubicBezTo>
                    <a:pt x="5322" y="21060"/>
                    <a:pt x="5009" y="21168"/>
                    <a:pt x="4852" y="21168"/>
                  </a:cubicBezTo>
                  <a:cubicBezTo>
                    <a:pt x="4539" y="21276"/>
                    <a:pt x="4070" y="21492"/>
                    <a:pt x="3757" y="21600"/>
                  </a:cubicBezTo>
                  <a:cubicBezTo>
                    <a:pt x="3443" y="21600"/>
                    <a:pt x="2974" y="21600"/>
                    <a:pt x="2817" y="21600"/>
                  </a:cubicBezTo>
                  <a:cubicBezTo>
                    <a:pt x="2661" y="21492"/>
                    <a:pt x="2661" y="21060"/>
                    <a:pt x="2504" y="21060"/>
                  </a:cubicBezTo>
                  <a:cubicBezTo>
                    <a:pt x="2348" y="20952"/>
                    <a:pt x="1722" y="20952"/>
                    <a:pt x="1565" y="20952"/>
                  </a:cubicBezTo>
                  <a:cubicBezTo>
                    <a:pt x="1409" y="20844"/>
                    <a:pt x="626" y="20844"/>
                    <a:pt x="626" y="20844"/>
                  </a:cubicBezTo>
                  <a:cubicBezTo>
                    <a:pt x="626" y="20844"/>
                    <a:pt x="470" y="20304"/>
                    <a:pt x="470" y="20196"/>
                  </a:cubicBezTo>
                  <a:cubicBezTo>
                    <a:pt x="313" y="19980"/>
                    <a:pt x="157" y="19656"/>
                    <a:pt x="157" y="19440"/>
                  </a:cubicBezTo>
                  <a:cubicBezTo>
                    <a:pt x="0" y="19440"/>
                    <a:pt x="0" y="19224"/>
                    <a:pt x="0" y="19224"/>
                  </a:cubicBezTo>
                  <a:cubicBezTo>
                    <a:pt x="0" y="19116"/>
                    <a:pt x="0" y="19008"/>
                    <a:pt x="0" y="19008"/>
                  </a:cubicBezTo>
                  <a:cubicBezTo>
                    <a:pt x="157" y="18900"/>
                    <a:pt x="626" y="18900"/>
                    <a:pt x="939" y="18792"/>
                  </a:cubicBezTo>
                  <a:cubicBezTo>
                    <a:pt x="1252" y="18684"/>
                    <a:pt x="1722" y="18576"/>
                    <a:pt x="2035" y="18576"/>
                  </a:cubicBezTo>
                  <a:cubicBezTo>
                    <a:pt x="2348" y="18468"/>
                    <a:pt x="2974" y="18360"/>
                    <a:pt x="3287" y="18144"/>
                  </a:cubicBezTo>
                  <a:cubicBezTo>
                    <a:pt x="3600" y="18036"/>
                    <a:pt x="4070" y="17820"/>
                    <a:pt x="4226" y="17712"/>
                  </a:cubicBezTo>
                  <a:cubicBezTo>
                    <a:pt x="4539" y="17604"/>
                    <a:pt x="4852" y="17388"/>
                    <a:pt x="4852" y="17172"/>
                  </a:cubicBezTo>
                  <a:cubicBezTo>
                    <a:pt x="5009" y="17172"/>
                    <a:pt x="5009" y="16848"/>
                    <a:pt x="5009" y="16740"/>
                  </a:cubicBezTo>
                  <a:cubicBezTo>
                    <a:pt x="4852" y="16524"/>
                    <a:pt x="4852" y="16308"/>
                    <a:pt x="4696" y="16092"/>
                  </a:cubicBezTo>
                  <a:cubicBezTo>
                    <a:pt x="4696" y="15876"/>
                    <a:pt x="4226" y="15552"/>
                    <a:pt x="4070" y="15336"/>
                  </a:cubicBezTo>
                  <a:cubicBezTo>
                    <a:pt x="3913" y="15228"/>
                    <a:pt x="3600" y="14904"/>
                    <a:pt x="3600" y="14904"/>
                  </a:cubicBezTo>
                  <a:cubicBezTo>
                    <a:pt x="3600" y="14904"/>
                    <a:pt x="4226" y="14688"/>
                    <a:pt x="4383" y="14580"/>
                  </a:cubicBezTo>
                  <a:cubicBezTo>
                    <a:pt x="4383" y="14580"/>
                    <a:pt x="4539" y="14364"/>
                    <a:pt x="4539" y="14364"/>
                  </a:cubicBezTo>
                  <a:cubicBezTo>
                    <a:pt x="4696" y="14256"/>
                    <a:pt x="5165" y="14256"/>
                    <a:pt x="5165" y="14148"/>
                  </a:cubicBezTo>
                  <a:cubicBezTo>
                    <a:pt x="5165" y="14148"/>
                    <a:pt x="5165" y="14040"/>
                    <a:pt x="5009" y="14040"/>
                  </a:cubicBezTo>
                  <a:cubicBezTo>
                    <a:pt x="5009" y="13932"/>
                    <a:pt x="4852" y="13824"/>
                    <a:pt x="4852" y="13824"/>
                  </a:cubicBezTo>
                  <a:cubicBezTo>
                    <a:pt x="4852" y="13716"/>
                    <a:pt x="4852" y="13608"/>
                    <a:pt x="4852" y="13500"/>
                  </a:cubicBezTo>
                  <a:cubicBezTo>
                    <a:pt x="4852" y="13500"/>
                    <a:pt x="4852" y="13284"/>
                    <a:pt x="4852" y="13284"/>
                  </a:cubicBezTo>
                  <a:cubicBezTo>
                    <a:pt x="4852" y="13176"/>
                    <a:pt x="5165" y="13068"/>
                    <a:pt x="5165" y="12960"/>
                  </a:cubicBezTo>
                  <a:cubicBezTo>
                    <a:pt x="5165" y="12852"/>
                    <a:pt x="5635" y="12744"/>
                    <a:pt x="5635" y="12636"/>
                  </a:cubicBezTo>
                  <a:cubicBezTo>
                    <a:pt x="5635" y="12636"/>
                    <a:pt x="5322" y="12528"/>
                    <a:pt x="5165" y="12528"/>
                  </a:cubicBezTo>
                  <a:cubicBezTo>
                    <a:pt x="5009" y="12312"/>
                    <a:pt x="4539" y="12096"/>
                    <a:pt x="4383" y="11988"/>
                  </a:cubicBezTo>
                  <a:cubicBezTo>
                    <a:pt x="4226" y="11880"/>
                    <a:pt x="3913" y="11556"/>
                    <a:pt x="3757" y="11448"/>
                  </a:cubicBezTo>
                  <a:cubicBezTo>
                    <a:pt x="3757" y="11340"/>
                    <a:pt x="3600" y="11232"/>
                    <a:pt x="3600" y="11124"/>
                  </a:cubicBezTo>
                  <a:cubicBezTo>
                    <a:pt x="3600" y="11124"/>
                    <a:pt x="3913" y="11016"/>
                    <a:pt x="3913" y="10908"/>
                  </a:cubicBezTo>
                  <a:cubicBezTo>
                    <a:pt x="3913" y="10800"/>
                    <a:pt x="3600" y="10692"/>
                    <a:pt x="3600" y="10692"/>
                  </a:cubicBezTo>
                  <a:cubicBezTo>
                    <a:pt x="3287" y="10584"/>
                    <a:pt x="3130" y="10368"/>
                    <a:pt x="2974" y="10152"/>
                  </a:cubicBezTo>
                  <a:cubicBezTo>
                    <a:pt x="2974" y="10152"/>
                    <a:pt x="2974" y="10044"/>
                    <a:pt x="2817" y="10044"/>
                  </a:cubicBezTo>
                  <a:cubicBezTo>
                    <a:pt x="2817" y="9936"/>
                    <a:pt x="2661" y="10044"/>
                    <a:pt x="2661" y="10044"/>
                  </a:cubicBezTo>
                  <a:cubicBezTo>
                    <a:pt x="2504" y="10044"/>
                    <a:pt x="2504" y="9936"/>
                    <a:pt x="2504" y="9828"/>
                  </a:cubicBezTo>
                  <a:cubicBezTo>
                    <a:pt x="2348" y="9720"/>
                    <a:pt x="2191" y="9504"/>
                    <a:pt x="2191" y="9396"/>
                  </a:cubicBezTo>
                  <a:cubicBezTo>
                    <a:pt x="2035" y="9288"/>
                    <a:pt x="1878" y="9180"/>
                    <a:pt x="1722" y="9180"/>
                  </a:cubicBezTo>
                  <a:cubicBezTo>
                    <a:pt x="1722" y="9072"/>
                    <a:pt x="1409" y="8964"/>
                    <a:pt x="1409" y="8856"/>
                  </a:cubicBezTo>
                  <a:cubicBezTo>
                    <a:pt x="1409" y="8748"/>
                    <a:pt x="1722" y="8748"/>
                    <a:pt x="1722" y="8640"/>
                  </a:cubicBezTo>
                  <a:cubicBezTo>
                    <a:pt x="1878" y="8424"/>
                    <a:pt x="1565" y="7992"/>
                    <a:pt x="1722" y="7776"/>
                  </a:cubicBezTo>
                  <a:cubicBezTo>
                    <a:pt x="1722" y="7776"/>
                    <a:pt x="2035" y="7776"/>
                    <a:pt x="2191" y="7776"/>
                  </a:cubicBezTo>
                  <a:cubicBezTo>
                    <a:pt x="2348" y="7776"/>
                    <a:pt x="2504" y="7776"/>
                    <a:pt x="2661" y="7884"/>
                  </a:cubicBezTo>
                  <a:cubicBezTo>
                    <a:pt x="2817" y="7884"/>
                    <a:pt x="3287" y="7884"/>
                    <a:pt x="3287" y="7884"/>
                  </a:cubicBezTo>
                  <a:cubicBezTo>
                    <a:pt x="3757" y="7776"/>
                    <a:pt x="4226" y="7452"/>
                    <a:pt x="4383" y="7236"/>
                  </a:cubicBezTo>
                  <a:cubicBezTo>
                    <a:pt x="4696" y="7020"/>
                    <a:pt x="5009" y="6480"/>
                    <a:pt x="5165" y="6264"/>
                  </a:cubicBezTo>
                  <a:cubicBezTo>
                    <a:pt x="5322" y="6048"/>
                    <a:pt x="5948" y="5508"/>
                    <a:pt x="5791" y="5292"/>
                  </a:cubicBezTo>
                  <a:cubicBezTo>
                    <a:pt x="5635" y="5184"/>
                    <a:pt x="5478" y="5184"/>
                    <a:pt x="5322" y="5184"/>
                  </a:cubicBezTo>
                  <a:cubicBezTo>
                    <a:pt x="5165" y="5184"/>
                    <a:pt x="5009" y="5184"/>
                    <a:pt x="4852" y="5076"/>
                  </a:cubicBezTo>
                  <a:cubicBezTo>
                    <a:pt x="4696" y="5076"/>
                    <a:pt x="4539" y="4968"/>
                    <a:pt x="4539" y="4860"/>
                  </a:cubicBezTo>
                  <a:cubicBezTo>
                    <a:pt x="4383" y="4860"/>
                    <a:pt x="4539" y="4644"/>
                    <a:pt x="4539" y="4644"/>
                  </a:cubicBezTo>
                  <a:cubicBezTo>
                    <a:pt x="4696" y="4536"/>
                    <a:pt x="5009" y="4320"/>
                    <a:pt x="5165" y="4320"/>
                  </a:cubicBezTo>
                  <a:cubicBezTo>
                    <a:pt x="5165" y="4320"/>
                    <a:pt x="5478" y="4212"/>
                    <a:pt x="5478" y="4212"/>
                  </a:cubicBezTo>
                  <a:cubicBezTo>
                    <a:pt x="5635" y="4104"/>
                    <a:pt x="5635" y="3996"/>
                    <a:pt x="5635" y="3888"/>
                  </a:cubicBezTo>
                  <a:cubicBezTo>
                    <a:pt x="5635" y="3780"/>
                    <a:pt x="5635" y="3456"/>
                    <a:pt x="5478" y="3348"/>
                  </a:cubicBezTo>
                  <a:cubicBezTo>
                    <a:pt x="5322" y="3240"/>
                    <a:pt x="5009" y="3132"/>
                    <a:pt x="5009" y="3024"/>
                  </a:cubicBezTo>
                  <a:cubicBezTo>
                    <a:pt x="4852" y="2268"/>
                    <a:pt x="6261" y="972"/>
                    <a:pt x="6730" y="324"/>
                  </a:cubicBezTo>
                  <a:cubicBezTo>
                    <a:pt x="6730" y="216"/>
                    <a:pt x="7043" y="0"/>
                    <a:pt x="7043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2" name="Google Shape;5032;g21c91014dda_0_4965"/>
            <p:cNvSpPr/>
            <p:nvPr/>
          </p:nvSpPr>
          <p:spPr>
            <a:xfrm>
              <a:off x="5801735" y="4140484"/>
              <a:ext cx="1869264" cy="28418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343"/>
                  </a:moveTo>
                  <a:cubicBezTo>
                    <a:pt x="21600" y="12343"/>
                    <a:pt x="21369" y="12393"/>
                    <a:pt x="21293" y="12444"/>
                  </a:cubicBezTo>
                  <a:cubicBezTo>
                    <a:pt x="21216" y="12495"/>
                    <a:pt x="21139" y="12697"/>
                    <a:pt x="21062" y="12748"/>
                  </a:cubicBezTo>
                  <a:cubicBezTo>
                    <a:pt x="20985" y="12748"/>
                    <a:pt x="20831" y="12798"/>
                    <a:pt x="20831" y="12798"/>
                  </a:cubicBezTo>
                  <a:cubicBezTo>
                    <a:pt x="20754" y="12849"/>
                    <a:pt x="20601" y="12950"/>
                    <a:pt x="20524" y="13000"/>
                  </a:cubicBezTo>
                  <a:cubicBezTo>
                    <a:pt x="20370" y="13102"/>
                    <a:pt x="20140" y="13253"/>
                    <a:pt x="19986" y="13355"/>
                  </a:cubicBezTo>
                  <a:cubicBezTo>
                    <a:pt x="19832" y="13405"/>
                    <a:pt x="19371" y="13456"/>
                    <a:pt x="19217" y="13557"/>
                  </a:cubicBezTo>
                  <a:cubicBezTo>
                    <a:pt x="19140" y="13607"/>
                    <a:pt x="19063" y="13759"/>
                    <a:pt x="18986" y="13810"/>
                  </a:cubicBezTo>
                  <a:cubicBezTo>
                    <a:pt x="18986" y="13911"/>
                    <a:pt x="19063" y="14012"/>
                    <a:pt x="19140" y="14063"/>
                  </a:cubicBezTo>
                  <a:cubicBezTo>
                    <a:pt x="19140" y="14113"/>
                    <a:pt x="19294" y="14265"/>
                    <a:pt x="19371" y="14366"/>
                  </a:cubicBezTo>
                  <a:cubicBezTo>
                    <a:pt x="19371" y="14417"/>
                    <a:pt x="19371" y="14569"/>
                    <a:pt x="19371" y="14619"/>
                  </a:cubicBezTo>
                  <a:cubicBezTo>
                    <a:pt x="19371" y="14670"/>
                    <a:pt x="19294" y="14822"/>
                    <a:pt x="19217" y="14872"/>
                  </a:cubicBezTo>
                  <a:cubicBezTo>
                    <a:pt x="19217" y="14923"/>
                    <a:pt x="19140" y="15024"/>
                    <a:pt x="19063" y="15074"/>
                  </a:cubicBezTo>
                  <a:cubicBezTo>
                    <a:pt x="18986" y="15074"/>
                    <a:pt x="18910" y="15176"/>
                    <a:pt x="18833" y="15176"/>
                  </a:cubicBezTo>
                  <a:cubicBezTo>
                    <a:pt x="18679" y="15226"/>
                    <a:pt x="18448" y="15277"/>
                    <a:pt x="18295" y="15277"/>
                  </a:cubicBezTo>
                  <a:cubicBezTo>
                    <a:pt x="18141" y="15327"/>
                    <a:pt x="17910" y="15378"/>
                    <a:pt x="17833" y="15429"/>
                  </a:cubicBezTo>
                  <a:cubicBezTo>
                    <a:pt x="17680" y="15429"/>
                    <a:pt x="17526" y="15479"/>
                    <a:pt x="17526" y="15530"/>
                  </a:cubicBezTo>
                  <a:cubicBezTo>
                    <a:pt x="17449" y="15580"/>
                    <a:pt x="17295" y="15833"/>
                    <a:pt x="17295" y="15884"/>
                  </a:cubicBezTo>
                  <a:cubicBezTo>
                    <a:pt x="17295" y="15985"/>
                    <a:pt x="17219" y="16187"/>
                    <a:pt x="17295" y="16238"/>
                  </a:cubicBezTo>
                  <a:cubicBezTo>
                    <a:pt x="17295" y="16289"/>
                    <a:pt x="17372" y="16390"/>
                    <a:pt x="17449" y="16440"/>
                  </a:cubicBezTo>
                  <a:cubicBezTo>
                    <a:pt x="17449" y="16491"/>
                    <a:pt x="17526" y="16491"/>
                    <a:pt x="17526" y="16541"/>
                  </a:cubicBezTo>
                  <a:cubicBezTo>
                    <a:pt x="17603" y="16643"/>
                    <a:pt x="17603" y="16845"/>
                    <a:pt x="17603" y="16997"/>
                  </a:cubicBezTo>
                  <a:cubicBezTo>
                    <a:pt x="17603" y="17047"/>
                    <a:pt x="17603" y="17098"/>
                    <a:pt x="17603" y="17148"/>
                  </a:cubicBezTo>
                  <a:cubicBezTo>
                    <a:pt x="17526" y="17199"/>
                    <a:pt x="17372" y="17199"/>
                    <a:pt x="17295" y="17199"/>
                  </a:cubicBezTo>
                  <a:cubicBezTo>
                    <a:pt x="17219" y="17250"/>
                    <a:pt x="17065" y="17351"/>
                    <a:pt x="17065" y="17401"/>
                  </a:cubicBezTo>
                  <a:cubicBezTo>
                    <a:pt x="17065" y="17401"/>
                    <a:pt x="16911" y="17452"/>
                    <a:pt x="16911" y="17503"/>
                  </a:cubicBezTo>
                  <a:cubicBezTo>
                    <a:pt x="16834" y="17553"/>
                    <a:pt x="16911" y="17654"/>
                    <a:pt x="16911" y="17654"/>
                  </a:cubicBezTo>
                  <a:cubicBezTo>
                    <a:pt x="16988" y="17705"/>
                    <a:pt x="17065" y="17907"/>
                    <a:pt x="17065" y="17958"/>
                  </a:cubicBezTo>
                  <a:cubicBezTo>
                    <a:pt x="17142" y="18008"/>
                    <a:pt x="17219" y="18059"/>
                    <a:pt x="17295" y="18110"/>
                  </a:cubicBezTo>
                  <a:cubicBezTo>
                    <a:pt x="17372" y="18160"/>
                    <a:pt x="17449" y="18312"/>
                    <a:pt x="17526" y="18363"/>
                  </a:cubicBezTo>
                  <a:cubicBezTo>
                    <a:pt x="17526" y="18413"/>
                    <a:pt x="17449" y="18514"/>
                    <a:pt x="17449" y="18615"/>
                  </a:cubicBezTo>
                  <a:cubicBezTo>
                    <a:pt x="17449" y="18666"/>
                    <a:pt x="17449" y="18767"/>
                    <a:pt x="17526" y="18767"/>
                  </a:cubicBezTo>
                  <a:cubicBezTo>
                    <a:pt x="17526" y="18818"/>
                    <a:pt x="17680" y="18919"/>
                    <a:pt x="17757" y="18919"/>
                  </a:cubicBezTo>
                  <a:cubicBezTo>
                    <a:pt x="17910" y="18970"/>
                    <a:pt x="18218" y="18919"/>
                    <a:pt x="18295" y="18919"/>
                  </a:cubicBezTo>
                  <a:cubicBezTo>
                    <a:pt x="18448" y="18970"/>
                    <a:pt x="18602" y="19020"/>
                    <a:pt x="18756" y="19121"/>
                  </a:cubicBezTo>
                  <a:cubicBezTo>
                    <a:pt x="18833" y="19222"/>
                    <a:pt x="18986" y="19374"/>
                    <a:pt x="19140" y="19475"/>
                  </a:cubicBezTo>
                  <a:cubicBezTo>
                    <a:pt x="19140" y="19475"/>
                    <a:pt x="19217" y="19526"/>
                    <a:pt x="19217" y="19526"/>
                  </a:cubicBezTo>
                  <a:cubicBezTo>
                    <a:pt x="19294" y="19577"/>
                    <a:pt x="19217" y="19678"/>
                    <a:pt x="19140" y="19779"/>
                  </a:cubicBezTo>
                  <a:cubicBezTo>
                    <a:pt x="19063" y="19830"/>
                    <a:pt x="18986" y="19880"/>
                    <a:pt x="18910" y="19931"/>
                  </a:cubicBezTo>
                  <a:cubicBezTo>
                    <a:pt x="18833" y="19981"/>
                    <a:pt x="18525" y="20082"/>
                    <a:pt x="18525" y="20133"/>
                  </a:cubicBezTo>
                  <a:cubicBezTo>
                    <a:pt x="18448" y="20184"/>
                    <a:pt x="18372" y="20386"/>
                    <a:pt x="18372" y="20487"/>
                  </a:cubicBezTo>
                  <a:cubicBezTo>
                    <a:pt x="18295" y="20538"/>
                    <a:pt x="18141" y="20689"/>
                    <a:pt x="18141" y="20791"/>
                  </a:cubicBezTo>
                  <a:cubicBezTo>
                    <a:pt x="18064" y="20791"/>
                    <a:pt x="18064" y="20942"/>
                    <a:pt x="18064" y="20993"/>
                  </a:cubicBezTo>
                  <a:cubicBezTo>
                    <a:pt x="17987" y="21094"/>
                    <a:pt x="18064" y="21347"/>
                    <a:pt x="17987" y="21398"/>
                  </a:cubicBezTo>
                  <a:cubicBezTo>
                    <a:pt x="17910" y="21499"/>
                    <a:pt x="17603" y="21549"/>
                    <a:pt x="17526" y="21600"/>
                  </a:cubicBezTo>
                  <a:cubicBezTo>
                    <a:pt x="17372" y="21600"/>
                    <a:pt x="17219" y="21549"/>
                    <a:pt x="17142" y="21499"/>
                  </a:cubicBezTo>
                  <a:cubicBezTo>
                    <a:pt x="17065" y="21448"/>
                    <a:pt x="17142" y="21296"/>
                    <a:pt x="17065" y="21246"/>
                  </a:cubicBezTo>
                  <a:cubicBezTo>
                    <a:pt x="17065" y="21195"/>
                    <a:pt x="16911" y="21195"/>
                    <a:pt x="16834" y="21195"/>
                  </a:cubicBezTo>
                  <a:cubicBezTo>
                    <a:pt x="16757" y="21145"/>
                    <a:pt x="16604" y="21195"/>
                    <a:pt x="16450" y="21195"/>
                  </a:cubicBezTo>
                  <a:cubicBezTo>
                    <a:pt x="16373" y="21195"/>
                    <a:pt x="16142" y="21145"/>
                    <a:pt x="16142" y="21145"/>
                  </a:cubicBezTo>
                  <a:cubicBezTo>
                    <a:pt x="15989" y="21094"/>
                    <a:pt x="15835" y="20942"/>
                    <a:pt x="15758" y="20942"/>
                  </a:cubicBezTo>
                  <a:cubicBezTo>
                    <a:pt x="15681" y="20892"/>
                    <a:pt x="15451" y="20892"/>
                    <a:pt x="15374" y="20892"/>
                  </a:cubicBezTo>
                  <a:cubicBezTo>
                    <a:pt x="15220" y="20942"/>
                    <a:pt x="15143" y="21094"/>
                    <a:pt x="15066" y="21094"/>
                  </a:cubicBezTo>
                  <a:cubicBezTo>
                    <a:pt x="14989" y="21145"/>
                    <a:pt x="14912" y="21145"/>
                    <a:pt x="14836" y="21094"/>
                  </a:cubicBezTo>
                  <a:cubicBezTo>
                    <a:pt x="14759" y="21094"/>
                    <a:pt x="14836" y="20993"/>
                    <a:pt x="14836" y="20942"/>
                  </a:cubicBezTo>
                  <a:cubicBezTo>
                    <a:pt x="14912" y="20841"/>
                    <a:pt x="15066" y="20689"/>
                    <a:pt x="15220" y="20588"/>
                  </a:cubicBezTo>
                  <a:cubicBezTo>
                    <a:pt x="15220" y="20538"/>
                    <a:pt x="15451" y="20487"/>
                    <a:pt x="15527" y="20386"/>
                  </a:cubicBezTo>
                  <a:cubicBezTo>
                    <a:pt x="15527" y="20335"/>
                    <a:pt x="15604" y="20234"/>
                    <a:pt x="15604" y="20184"/>
                  </a:cubicBezTo>
                  <a:cubicBezTo>
                    <a:pt x="15527" y="20082"/>
                    <a:pt x="15297" y="19880"/>
                    <a:pt x="15220" y="19779"/>
                  </a:cubicBezTo>
                  <a:cubicBezTo>
                    <a:pt x="15143" y="19678"/>
                    <a:pt x="14989" y="19526"/>
                    <a:pt x="14989" y="19425"/>
                  </a:cubicBezTo>
                  <a:cubicBezTo>
                    <a:pt x="14989" y="19374"/>
                    <a:pt x="14989" y="19273"/>
                    <a:pt x="14989" y="19273"/>
                  </a:cubicBezTo>
                  <a:cubicBezTo>
                    <a:pt x="14989" y="19222"/>
                    <a:pt x="14836" y="19121"/>
                    <a:pt x="14836" y="19121"/>
                  </a:cubicBezTo>
                  <a:cubicBezTo>
                    <a:pt x="14759" y="19071"/>
                    <a:pt x="14682" y="18970"/>
                    <a:pt x="14605" y="18919"/>
                  </a:cubicBezTo>
                  <a:cubicBezTo>
                    <a:pt x="14528" y="18868"/>
                    <a:pt x="14298" y="18666"/>
                    <a:pt x="14298" y="18615"/>
                  </a:cubicBezTo>
                  <a:cubicBezTo>
                    <a:pt x="14221" y="18514"/>
                    <a:pt x="14221" y="18261"/>
                    <a:pt x="14221" y="18160"/>
                  </a:cubicBezTo>
                  <a:cubicBezTo>
                    <a:pt x="14221" y="18110"/>
                    <a:pt x="14221" y="18008"/>
                    <a:pt x="14144" y="17958"/>
                  </a:cubicBezTo>
                  <a:cubicBezTo>
                    <a:pt x="14144" y="17907"/>
                    <a:pt x="13990" y="17857"/>
                    <a:pt x="13836" y="17806"/>
                  </a:cubicBezTo>
                  <a:cubicBezTo>
                    <a:pt x="13836" y="17806"/>
                    <a:pt x="13683" y="17806"/>
                    <a:pt x="13606" y="17756"/>
                  </a:cubicBezTo>
                  <a:cubicBezTo>
                    <a:pt x="13529" y="17756"/>
                    <a:pt x="13375" y="17604"/>
                    <a:pt x="13298" y="17553"/>
                  </a:cubicBezTo>
                  <a:cubicBezTo>
                    <a:pt x="13221" y="17503"/>
                    <a:pt x="12991" y="17401"/>
                    <a:pt x="12914" y="17351"/>
                  </a:cubicBezTo>
                  <a:cubicBezTo>
                    <a:pt x="12837" y="17300"/>
                    <a:pt x="12760" y="17148"/>
                    <a:pt x="12606" y="17148"/>
                  </a:cubicBezTo>
                  <a:cubicBezTo>
                    <a:pt x="12530" y="17098"/>
                    <a:pt x="12299" y="17047"/>
                    <a:pt x="12145" y="17047"/>
                  </a:cubicBezTo>
                  <a:cubicBezTo>
                    <a:pt x="12068" y="16997"/>
                    <a:pt x="11915" y="16997"/>
                    <a:pt x="11838" y="16997"/>
                  </a:cubicBezTo>
                  <a:cubicBezTo>
                    <a:pt x="11761" y="16997"/>
                    <a:pt x="11684" y="16997"/>
                    <a:pt x="11684" y="16997"/>
                  </a:cubicBezTo>
                  <a:cubicBezTo>
                    <a:pt x="11530" y="16946"/>
                    <a:pt x="11530" y="16794"/>
                    <a:pt x="11530" y="16794"/>
                  </a:cubicBezTo>
                  <a:cubicBezTo>
                    <a:pt x="11530" y="16693"/>
                    <a:pt x="11530" y="16592"/>
                    <a:pt x="11607" y="16541"/>
                  </a:cubicBezTo>
                  <a:cubicBezTo>
                    <a:pt x="11684" y="16491"/>
                    <a:pt x="11838" y="16390"/>
                    <a:pt x="11915" y="16390"/>
                  </a:cubicBezTo>
                  <a:cubicBezTo>
                    <a:pt x="12068" y="16289"/>
                    <a:pt x="12299" y="16187"/>
                    <a:pt x="12453" y="16187"/>
                  </a:cubicBezTo>
                  <a:cubicBezTo>
                    <a:pt x="12453" y="16137"/>
                    <a:pt x="12606" y="16086"/>
                    <a:pt x="12606" y="16036"/>
                  </a:cubicBezTo>
                  <a:cubicBezTo>
                    <a:pt x="12683" y="15985"/>
                    <a:pt x="12683" y="15833"/>
                    <a:pt x="12683" y="15732"/>
                  </a:cubicBezTo>
                  <a:cubicBezTo>
                    <a:pt x="12683" y="15732"/>
                    <a:pt x="12683" y="15631"/>
                    <a:pt x="12760" y="15631"/>
                  </a:cubicBezTo>
                  <a:cubicBezTo>
                    <a:pt x="12760" y="15580"/>
                    <a:pt x="12837" y="15580"/>
                    <a:pt x="12837" y="15580"/>
                  </a:cubicBezTo>
                  <a:cubicBezTo>
                    <a:pt x="12914" y="15580"/>
                    <a:pt x="12991" y="15530"/>
                    <a:pt x="12991" y="15530"/>
                  </a:cubicBezTo>
                  <a:cubicBezTo>
                    <a:pt x="13068" y="15479"/>
                    <a:pt x="13221" y="15378"/>
                    <a:pt x="13298" y="15327"/>
                  </a:cubicBezTo>
                  <a:cubicBezTo>
                    <a:pt x="13298" y="15277"/>
                    <a:pt x="13298" y="15125"/>
                    <a:pt x="13221" y="15074"/>
                  </a:cubicBezTo>
                  <a:cubicBezTo>
                    <a:pt x="13221" y="14973"/>
                    <a:pt x="13068" y="14923"/>
                    <a:pt x="12991" y="14822"/>
                  </a:cubicBezTo>
                  <a:cubicBezTo>
                    <a:pt x="12914" y="14720"/>
                    <a:pt x="12606" y="14569"/>
                    <a:pt x="12530" y="14467"/>
                  </a:cubicBezTo>
                  <a:cubicBezTo>
                    <a:pt x="12376" y="14366"/>
                    <a:pt x="12068" y="14113"/>
                    <a:pt x="11915" y="14063"/>
                  </a:cubicBezTo>
                  <a:cubicBezTo>
                    <a:pt x="11838" y="14063"/>
                    <a:pt x="11761" y="14012"/>
                    <a:pt x="11684" y="14012"/>
                  </a:cubicBezTo>
                  <a:cubicBezTo>
                    <a:pt x="11684" y="14012"/>
                    <a:pt x="11607" y="14063"/>
                    <a:pt x="11530" y="14113"/>
                  </a:cubicBezTo>
                  <a:cubicBezTo>
                    <a:pt x="11530" y="14164"/>
                    <a:pt x="11377" y="14215"/>
                    <a:pt x="11300" y="14265"/>
                  </a:cubicBezTo>
                  <a:cubicBezTo>
                    <a:pt x="11223" y="14316"/>
                    <a:pt x="11146" y="14366"/>
                    <a:pt x="11069" y="14366"/>
                  </a:cubicBezTo>
                  <a:cubicBezTo>
                    <a:pt x="10992" y="14366"/>
                    <a:pt x="10838" y="14164"/>
                    <a:pt x="10685" y="14113"/>
                  </a:cubicBezTo>
                  <a:cubicBezTo>
                    <a:pt x="10608" y="14063"/>
                    <a:pt x="10454" y="14063"/>
                    <a:pt x="10300" y="14012"/>
                  </a:cubicBezTo>
                  <a:cubicBezTo>
                    <a:pt x="10223" y="13962"/>
                    <a:pt x="10070" y="13810"/>
                    <a:pt x="9916" y="13810"/>
                  </a:cubicBezTo>
                  <a:cubicBezTo>
                    <a:pt x="9685" y="13810"/>
                    <a:pt x="9455" y="14164"/>
                    <a:pt x="9224" y="14215"/>
                  </a:cubicBezTo>
                  <a:cubicBezTo>
                    <a:pt x="9147" y="14215"/>
                    <a:pt x="8917" y="14113"/>
                    <a:pt x="8840" y="14113"/>
                  </a:cubicBezTo>
                  <a:cubicBezTo>
                    <a:pt x="8763" y="14063"/>
                    <a:pt x="8686" y="14063"/>
                    <a:pt x="8609" y="14063"/>
                  </a:cubicBezTo>
                  <a:cubicBezTo>
                    <a:pt x="8532" y="14012"/>
                    <a:pt x="8379" y="13911"/>
                    <a:pt x="8302" y="13911"/>
                  </a:cubicBezTo>
                  <a:cubicBezTo>
                    <a:pt x="8225" y="13860"/>
                    <a:pt x="7994" y="13911"/>
                    <a:pt x="7841" y="13860"/>
                  </a:cubicBezTo>
                  <a:cubicBezTo>
                    <a:pt x="7764" y="13860"/>
                    <a:pt x="7610" y="13759"/>
                    <a:pt x="7533" y="13759"/>
                  </a:cubicBezTo>
                  <a:cubicBezTo>
                    <a:pt x="7456" y="13709"/>
                    <a:pt x="7302" y="13607"/>
                    <a:pt x="7226" y="13607"/>
                  </a:cubicBezTo>
                  <a:cubicBezTo>
                    <a:pt x="7149" y="13557"/>
                    <a:pt x="6918" y="13557"/>
                    <a:pt x="6841" y="13506"/>
                  </a:cubicBezTo>
                  <a:cubicBezTo>
                    <a:pt x="6841" y="13506"/>
                    <a:pt x="6611" y="13557"/>
                    <a:pt x="6534" y="13506"/>
                  </a:cubicBezTo>
                  <a:cubicBezTo>
                    <a:pt x="6457" y="13456"/>
                    <a:pt x="6380" y="13253"/>
                    <a:pt x="6380" y="13152"/>
                  </a:cubicBezTo>
                  <a:cubicBezTo>
                    <a:pt x="6226" y="13102"/>
                    <a:pt x="5919" y="12950"/>
                    <a:pt x="5842" y="12849"/>
                  </a:cubicBezTo>
                  <a:cubicBezTo>
                    <a:pt x="5765" y="12748"/>
                    <a:pt x="5842" y="12545"/>
                    <a:pt x="5765" y="12495"/>
                  </a:cubicBezTo>
                  <a:cubicBezTo>
                    <a:pt x="5688" y="12444"/>
                    <a:pt x="5458" y="12292"/>
                    <a:pt x="5304" y="12242"/>
                  </a:cubicBezTo>
                  <a:cubicBezTo>
                    <a:pt x="5150" y="12090"/>
                    <a:pt x="4766" y="11736"/>
                    <a:pt x="4612" y="11584"/>
                  </a:cubicBezTo>
                  <a:cubicBezTo>
                    <a:pt x="4535" y="11432"/>
                    <a:pt x="4381" y="11230"/>
                    <a:pt x="4228" y="11129"/>
                  </a:cubicBezTo>
                  <a:cubicBezTo>
                    <a:pt x="4074" y="11028"/>
                    <a:pt x="3613" y="10977"/>
                    <a:pt x="3459" y="10876"/>
                  </a:cubicBezTo>
                  <a:cubicBezTo>
                    <a:pt x="3305" y="10825"/>
                    <a:pt x="2921" y="10674"/>
                    <a:pt x="2690" y="10623"/>
                  </a:cubicBezTo>
                  <a:cubicBezTo>
                    <a:pt x="2614" y="10522"/>
                    <a:pt x="2229" y="10370"/>
                    <a:pt x="2152" y="10269"/>
                  </a:cubicBezTo>
                  <a:cubicBezTo>
                    <a:pt x="2075" y="10218"/>
                    <a:pt x="2075" y="10067"/>
                    <a:pt x="2075" y="10016"/>
                  </a:cubicBezTo>
                  <a:cubicBezTo>
                    <a:pt x="2075" y="10016"/>
                    <a:pt x="2075" y="9915"/>
                    <a:pt x="2075" y="9864"/>
                  </a:cubicBezTo>
                  <a:cubicBezTo>
                    <a:pt x="2075" y="9763"/>
                    <a:pt x="1999" y="9611"/>
                    <a:pt x="1922" y="9561"/>
                  </a:cubicBezTo>
                  <a:cubicBezTo>
                    <a:pt x="1845" y="9459"/>
                    <a:pt x="1537" y="9257"/>
                    <a:pt x="1460" y="9156"/>
                  </a:cubicBezTo>
                  <a:cubicBezTo>
                    <a:pt x="1460" y="9055"/>
                    <a:pt x="1537" y="8852"/>
                    <a:pt x="1614" y="8751"/>
                  </a:cubicBezTo>
                  <a:cubicBezTo>
                    <a:pt x="1691" y="8650"/>
                    <a:pt x="1845" y="8549"/>
                    <a:pt x="1999" y="8448"/>
                  </a:cubicBezTo>
                  <a:cubicBezTo>
                    <a:pt x="2075" y="8347"/>
                    <a:pt x="2229" y="8144"/>
                    <a:pt x="2306" y="7993"/>
                  </a:cubicBezTo>
                  <a:cubicBezTo>
                    <a:pt x="2383" y="7942"/>
                    <a:pt x="2383" y="7689"/>
                    <a:pt x="2383" y="7588"/>
                  </a:cubicBezTo>
                  <a:cubicBezTo>
                    <a:pt x="2383" y="7436"/>
                    <a:pt x="2306" y="7133"/>
                    <a:pt x="2306" y="6981"/>
                  </a:cubicBezTo>
                  <a:cubicBezTo>
                    <a:pt x="2306" y="6829"/>
                    <a:pt x="2306" y="6576"/>
                    <a:pt x="2306" y="6424"/>
                  </a:cubicBezTo>
                  <a:cubicBezTo>
                    <a:pt x="2306" y="6323"/>
                    <a:pt x="2306" y="6121"/>
                    <a:pt x="2306" y="5969"/>
                  </a:cubicBezTo>
                  <a:cubicBezTo>
                    <a:pt x="2306" y="5868"/>
                    <a:pt x="2383" y="5615"/>
                    <a:pt x="2383" y="5514"/>
                  </a:cubicBezTo>
                  <a:cubicBezTo>
                    <a:pt x="2383" y="5463"/>
                    <a:pt x="2383" y="5362"/>
                    <a:pt x="2306" y="5261"/>
                  </a:cubicBezTo>
                  <a:cubicBezTo>
                    <a:pt x="2229" y="5160"/>
                    <a:pt x="2075" y="4856"/>
                    <a:pt x="1922" y="4755"/>
                  </a:cubicBezTo>
                  <a:cubicBezTo>
                    <a:pt x="1768" y="4704"/>
                    <a:pt x="1537" y="4654"/>
                    <a:pt x="1384" y="4654"/>
                  </a:cubicBezTo>
                  <a:cubicBezTo>
                    <a:pt x="1230" y="4654"/>
                    <a:pt x="922" y="4704"/>
                    <a:pt x="769" y="4704"/>
                  </a:cubicBezTo>
                  <a:cubicBezTo>
                    <a:pt x="538" y="4755"/>
                    <a:pt x="0" y="4957"/>
                    <a:pt x="0" y="4957"/>
                  </a:cubicBezTo>
                  <a:cubicBezTo>
                    <a:pt x="0" y="4957"/>
                    <a:pt x="154" y="4603"/>
                    <a:pt x="231" y="4452"/>
                  </a:cubicBezTo>
                  <a:cubicBezTo>
                    <a:pt x="231" y="4401"/>
                    <a:pt x="231" y="4249"/>
                    <a:pt x="231" y="4199"/>
                  </a:cubicBezTo>
                  <a:cubicBezTo>
                    <a:pt x="231" y="4097"/>
                    <a:pt x="77" y="3895"/>
                    <a:pt x="154" y="3844"/>
                  </a:cubicBezTo>
                  <a:cubicBezTo>
                    <a:pt x="231" y="3844"/>
                    <a:pt x="384" y="3895"/>
                    <a:pt x="384" y="3895"/>
                  </a:cubicBezTo>
                  <a:cubicBezTo>
                    <a:pt x="538" y="3895"/>
                    <a:pt x="769" y="3895"/>
                    <a:pt x="922" y="3895"/>
                  </a:cubicBezTo>
                  <a:cubicBezTo>
                    <a:pt x="999" y="3895"/>
                    <a:pt x="1230" y="3946"/>
                    <a:pt x="1307" y="3946"/>
                  </a:cubicBezTo>
                  <a:cubicBezTo>
                    <a:pt x="1307" y="3946"/>
                    <a:pt x="1460" y="3895"/>
                    <a:pt x="1460" y="3895"/>
                  </a:cubicBezTo>
                  <a:cubicBezTo>
                    <a:pt x="1537" y="3844"/>
                    <a:pt x="1614" y="3743"/>
                    <a:pt x="1614" y="3693"/>
                  </a:cubicBezTo>
                  <a:cubicBezTo>
                    <a:pt x="1691" y="3642"/>
                    <a:pt x="1691" y="3541"/>
                    <a:pt x="1768" y="3490"/>
                  </a:cubicBezTo>
                  <a:cubicBezTo>
                    <a:pt x="1845" y="3389"/>
                    <a:pt x="2152" y="3288"/>
                    <a:pt x="2229" y="3187"/>
                  </a:cubicBezTo>
                  <a:cubicBezTo>
                    <a:pt x="2229" y="3136"/>
                    <a:pt x="2383" y="2934"/>
                    <a:pt x="2383" y="2934"/>
                  </a:cubicBezTo>
                  <a:cubicBezTo>
                    <a:pt x="2383" y="2934"/>
                    <a:pt x="2767" y="2934"/>
                    <a:pt x="2844" y="2934"/>
                  </a:cubicBezTo>
                  <a:cubicBezTo>
                    <a:pt x="3075" y="2883"/>
                    <a:pt x="3382" y="2833"/>
                    <a:pt x="3536" y="2782"/>
                  </a:cubicBezTo>
                  <a:cubicBezTo>
                    <a:pt x="3536" y="2732"/>
                    <a:pt x="3613" y="2681"/>
                    <a:pt x="3613" y="2681"/>
                  </a:cubicBezTo>
                  <a:cubicBezTo>
                    <a:pt x="3690" y="2630"/>
                    <a:pt x="3690" y="2479"/>
                    <a:pt x="3690" y="2428"/>
                  </a:cubicBezTo>
                  <a:cubicBezTo>
                    <a:pt x="3690" y="2378"/>
                    <a:pt x="3613" y="2175"/>
                    <a:pt x="3613" y="2125"/>
                  </a:cubicBezTo>
                  <a:cubicBezTo>
                    <a:pt x="3613" y="2023"/>
                    <a:pt x="3690" y="1872"/>
                    <a:pt x="3767" y="1821"/>
                  </a:cubicBezTo>
                  <a:cubicBezTo>
                    <a:pt x="3843" y="1770"/>
                    <a:pt x="4074" y="1619"/>
                    <a:pt x="4151" y="1568"/>
                  </a:cubicBezTo>
                  <a:cubicBezTo>
                    <a:pt x="4305" y="1518"/>
                    <a:pt x="4689" y="1467"/>
                    <a:pt x="4843" y="1467"/>
                  </a:cubicBezTo>
                  <a:cubicBezTo>
                    <a:pt x="4996" y="1518"/>
                    <a:pt x="5227" y="1518"/>
                    <a:pt x="5381" y="1568"/>
                  </a:cubicBezTo>
                  <a:cubicBezTo>
                    <a:pt x="5458" y="1568"/>
                    <a:pt x="5535" y="1669"/>
                    <a:pt x="5611" y="1669"/>
                  </a:cubicBezTo>
                  <a:cubicBezTo>
                    <a:pt x="5842" y="1770"/>
                    <a:pt x="6380" y="1720"/>
                    <a:pt x="6534" y="1770"/>
                  </a:cubicBezTo>
                  <a:cubicBezTo>
                    <a:pt x="6611" y="1770"/>
                    <a:pt x="6841" y="1821"/>
                    <a:pt x="6841" y="1821"/>
                  </a:cubicBezTo>
                  <a:cubicBezTo>
                    <a:pt x="6918" y="1872"/>
                    <a:pt x="6995" y="1973"/>
                    <a:pt x="6995" y="1973"/>
                  </a:cubicBezTo>
                  <a:cubicBezTo>
                    <a:pt x="7149" y="2023"/>
                    <a:pt x="7456" y="1973"/>
                    <a:pt x="7533" y="1973"/>
                  </a:cubicBezTo>
                  <a:cubicBezTo>
                    <a:pt x="7687" y="1922"/>
                    <a:pt x="7841" y="1821"/>
                    <a:pt x="7917" y="1770"/>
                  </a:cubicBezTo>
                  <a:cubicBezTo>
                    <a:pt x="7994" y="1720"/>
                    <a:pt x="8148" y="1518"/>
                    <a:pt x="8148" y="1518"/>
                  </a:cubicBezTo>
                  <a:cubicBezTo>
                    <a:pt x="8609" y="1619"/>
                    <a:pt x="8609" y="1619"/>
                    <a:pt x="8609" y="1619"/>
                  </a:cubicBezTo>
                  <a:cubicBezTo>
                    <a:pt x="8609" y="1619"/>
                    <a:pt x="8994" y="1720"/>
                    <a:pt x="9147" y="1770"/>
                  </a:cubicBezTo>
                  <a:cubicBezTo>
                    <a:pt x="9224" y="1770"/>
                    <a:pt x="9455" y="1770"/>
                    <a:pt x="9609" y="1770"/>
                  </a:cubicBezTo>
                  <a:cubicBezTo>
                    <a:pt x="9685" y="1770"/>
                    <a:pt x="9916" y="1720"/>
                    <a:pt x="9993" y="1720"/>
                  </a:cubicBezTo>
                  <a:cubicBezTo>
                    <a:pt x="10147" y="1720"/>
                    <a:pt x="10454" y="1770"/>
                    <a:pt x="10608" y="1770"/>
                  </a:cubicBezTo>
                  <a:cubicBezTo>
                    <a:pt x="10685" y="1821"/>
                    <a:pt x="10838" y="1821"/>
                    <a:pt x="10915" y="1872"/>
                  </a:cubicBezTo>
                  <a:cubicBezTo>
                    <a:pt x="10992" y="1922"/>
                    <a:pt x="11146" y="2023"/>
                    <a:pt x="11300" y="2023"/>
                  </a:cubicBezTo>
                  <a:cubicBezTo>
                    <a:pt x="11377" y="2074"/>
                    <a:pt x="11607" y="2125"/>
                    <a:pt x="11684" y="2074"/>
                  </a:cubicBezTo>
                  <a:cubicBezTo>
                    <a:pt x="11838" y="2074"/>
                    <a:pt x="11991" y="1872"/>
                    <a:pt x="12145" y="1821"/>
                  </a:cubicBezTo>
                  <a:cubicBezTo>
                    <a:pt x="12222" y="1821"/>
                    <a:pt x="12299" y="1922"/>
                    <a:pt x="12376" y="1922"/>
                  </a:cubicBezTo>
                  <a:cubicBezTo>
                    <a:pt x="12453" y="1922"/>
                    <a:pt x="12530" y="1922"/>
                    <a:pt x="12606" y="1922"/>
                  </a:cubicBezTo>
                  <a:cubicBezTo>
                    <a:pt x="12760" y="1922"/>
                    <a:pt x="12914" y="1821"/>
                    <a:pt x="13068" y="1821"/>
                  </a:cubicBezTo>
                  <a:cubicBezTo>
                    <a:pt x="13221" y="1821"/>
                    <a:pt x="13452" y="1821"/>
                    <a:pt x="13529" y="1770"/>
                  </a:cubicBezTo>
                  <a:cubicBezTo>
                    <a:pt x="13683" y="1770"/>
                    <a:pt x="13836" y="1720"/>
                    <a:pt x="13913" y="1669"/>
                  </a:cubicBezTo>
                  <a:cubicBezTo>
                    <a:pt x="13990" y="1669"/>
                    <a:pt x="14144" y="1568"/>
                    <a:pt x="14221" y="1518"/>
                  </a:cubicBezTo>
                  <a:cubicBezTo>
                    <a:pt x="14298" y="1467"/>
                    <a:pt x="14528" y="1416"/>
                    <a:pt x="14528" y="1315"/>
                  </a:cubicBezTo>
                  <a:cubicBezTo>
                    <a:pt x="14605" y="1265"/>
                    <a:pt x="14605" y="1163"/>
                    <a:pt x="14605" y="1113"/>
                  </a:cubicBezTo>
                  <a:cubicBezTo>
                    <a:pt x="14528" y="1062"/>
                    <a:pt x="14451" y="1012"/>
                    <a:pt x="14451" y="961"/>
                  </a:cubicBezTo>
                  <a:cubicBezTo>
                    <a:pt x="14374" y="911"/>
                    <a:pt x="14221" y="708"/>
                    <a:pt x="14221" y="658"/>
                  </a:cubicBezTo>
                  <a:cubicBezTo>
                    <a:pt x="14221" y="607"/>
                    <a:pt x="14298" y="506"/>
                    <a:pt x="14374" y="455"/>
                  </a:cubicBezTo>
                  <a:cubicBezTo>
                    <a:pt x="14451" y="354"/>
                    <a:pt x="14682" y="253"/>
                    <a:pt x="14759" y="253"/>
                  </a:cubicBezTo>
                  <a:cubicBezTo>
                    <a:pt x="14912" y="202"/>
                    <a:pt x="15297" y="253"/>
                    <a:pt x="15527" y="202"/>
                  </a:cubicBezTo>
                  <a:cubicBezTo>
                    <a:pt x="15604" y="152"/>
                    <a:pt x="15681" y="101"/>
                    <a:pt x="15681" y="101"/>
                  </a:cubicBezTo>
                  <a:cubicBezTo>
                    <a:pt x="15758" y="51"/>
                    <a:pt x="15758" y="0"/>
                    <a:pt x="15758" y="0"/>
                  </a:cubicBezTo>
                  <a:cubicBezTo>
                    <a:pt x="15912" y="51"/>
                    <a:pt x="15835" y="253"/>
                    <a:pt x="15835" y="304"/>
                  </a:cubicBezTo>
                  <a:cubicBezTo>
                    <a:pt x="15912" y="354"/>
                    <a:pt x="15912" y="607"/>
                    <a:pt x="15912" y="658"/>
                  </a:cubicBezTo>
                  <a:cubicBezTo>
                    <a:pt x="15912" y="759"/>
                    <a:pt x="15989" y="860"/>
                    <a:pt x="15989" y="911"/>
                  </a:cubicBezTo>
                  <a:cubicBezTo>
                    <a:pt x="15989" y="961"/>
                    <a:pt x="15989" y="1113"/>
                    <a:pt x="16065" y="1113"/>
                  </a:cubicBezTo>
                  <a:cubicBezTo>
                    <a:pt x="16142" y="1163"/>
                    <a:pt x="16373" y="1163"/>
                    <a:pt x="16527" y="1163"/>
                  </a:cubicBezTo>
                  <a:cubicBezTo>
                    <a:pt x="16604" y="1163"/>
                    <a:pt x="16911" y="1012"/>
                    <a:pt x="17065" y="1062"/>
                  </a:cubicBezTo>
                  <a:cubicBezTo>
                    <a:pt x="17142" y="1062"/>
                    <a:pt x="17219" y="1163"/>
                    <a:pt x="17295" y="1214"/>
                  </a:cubicBezTo>
                  <a:cubicBezTo>
                    <a:pt x="17449" y="1265"/>
                    <a:pt x="17526" y="1467"/>
                    <a:pt x="17680" y="1518"/>
                  </a:cubicBezTo>
                  <a:cubicBezTo>
                    <a:pt x="17833" y="1568"/>
                    <a:pt x="18064" y="1568"/>
                    <a:pt x="18141" y="1619"/>
                  </a:cubicBezTo>
                  <a:cubicBezTo>
                    <a:pt x="18218" y="1619"/>
                    <a:pt x="18295" y="1619"/>
                    <a:pt x="18295" y="1669"/>
                  </a:cubicBezTo>
                  <a:cubicBezTo>
                    <a:pt x="18372" y="1669"/>
                    <a:pt x="18372" y="1770"/>
                    <a:pt x="18372" y="1821"/>
                  </a:cubicBezTo>
                  <a:cubicBezTo>
                    <a:pt x="18372" y="1922"/>
                    <a:pt x="18064" y="2023"/>
                    <a:pt x="17987" y="2074"/>
                  </a:cubicBezTo>
                  <a:cubicBezTo>
                    <a:pt x="17910" y="2125"/>
                    <a:pt x="17757" y="2175"/>
                    <a:pt x="17757" y="2226"/>
                  </a:cubicBezTo>
                  <a:cubicBezTo>
                    <a:pt x="17603" y="2378"/>
                    <a:pt x="17603" y="2681"/>
                    <a:pt x="17603" y="2782"/>
                  </a:cubicBezTo>
                  <a:cubicBezTo>
                    <a:pt x="17603" y="2934"/>
                    <a:pt x="17603" y="3136"/>
                    <a:pt x="17680" y="3237"/>
                  </a:cubicBezTo>
                  <a:cubicBezTo>
                    <a:pt x="17680" y="3339"/>
                    <a:pt x="17910" y="3592"/>
                    <a:pt x="17987" y="3743"/>
                  </a:cubicBezTo>
                  <a:cubicBezTo>
                    <a:pt x="18064" y="3794"/>
                    <a:pt x="18218" y="3946"/>
                    <a:pt x="18295" y="4047"/>
                  </a:cubicBezTo>
                  <a:cubicBezTo>
                    <a:pt x="18448" y="4097"/>
                    <a:pt x="18602" y="4249"/>
                    <a:pt x="18756" y="4300"/>
                  </a:cubicBezTo>
                  <a:cubicBezTo>
                    <a:pt x="18756" y="4300"/>
                    <a:pt x="18910" y="4300"/>
                    <a:pt x="18986" y="4300"/>
                  </a:cubicBezTo>
                  <a:cubicBezTo>
                    <a:pt x="19063" y="4300"/>
                    <a:pt x="19371" y="4350"/>
                    <a:pt x="19448" y="4401"/>
                  </a:cubicBezTo>
                  <a:cubicBezTo>
                    <a:pt x="19525" y="4452"/>
                    <a:pt x="19832" y="4603"/>
                    <a:pt x="19832" y="4704"/>
                  </a:cubicBezTo>
                  <a:cubicBezTo>
                    <a:pt x="19909" y="4806"/>
                    <a:pt x="19832" y="5059"/>
                    <a:pt x="19755" y="5160"/>
                  </a:cubicBezTo>
                  <a:cubicBezTo>
                    <a:pt x="19755" y="5210"/>
                    <a:pt x="19525" y="5362"/>
                    <a:pt x="19525" y="5463"/>
                  </a:cubicBezTo>
                  <a:cubicBezTo>
                    <a:pt x="19525" y="5514"/>
                    <a:pt x="19601" y="5666"/>
                    <a:pt x="19601" y="5716"/>
                  </a:cubicBezTo>
                  <a:cubicBezTo>
                    <a:pt x="19678" y="5817"/>
                    <a:pt x="19909" y="5919"/>
                    <a:pt x="19986" y="6020"/>
                  </a:cubicBezTo>
                  <a:cubicBezTo>
                    <a:pt x="19986" y="6070"/>
                    <a:pt x="19909" y="6171"/>
                    <a:pt x="19909" y="6222"/>
                  </a:cubicBezTo>
                  <a:cubicBezTo>
                    <a:pt x="19909" y="6323"/>
                    <a:pt x="19755" y="6475"/>
                    <a:pt x="19755" y="6576"/>
                  </a:cubicBezTo>
                  <a:cubicBezTo>
                    <a:pt x="19678" y="6677"/>
                    <a:pt x="19678" y="6829"/>
                    <a:pt x="19678" y="6930"/>
                  </a:cubicBezTo>
                  <a:cubicBezTo>
                    <a:pt x="19755" y="7031"/>
                    <a:pt x="19909" y="7284"/>
                    <a:pt x="19832" y="7385"/>
                  </a:cubicBezTo>
                  <a:cubicBezTo>
                    <a:pt x="19832" y="7487"/>
                    <a:pt x="19678" y="7638"/>
                    <a:pt x="19601" y="7689"/>
                  </a:cubicBezTo>
                  <a:cubicBezTo>
                    <a:pt x="19525" y="7740"/>
                    <a:pt x="19371" y="7790"/>
                    <a:pt x="19294" y="7841"/>
                  </a:cubicBezTo>
                  <a:cubicBezTo>
                    <a:pt x="19294" y="7891"/>
                    <a:pt x="19217" y="7993"/>
                    <a:pt x="19140" y="8094"/>
                  </a:cubicBezTo>
                  <a:cubicBezTo>
                    <a:pt x="19140" y="8195"/>
                    <a:pt x="19217" y="8397"/>
                    <a:pt x="19217" y="8498"/>
                  </a:cubicBezTo>
                  <a:cubicBezTo>
                    <a:pt x="19140" y="8600"/>
                    <a:pt x="19063" y="8802"/>
                    <a:pt x="18986" y="8903"/>
                  </a:cubicBezTo>
                  <a:cubicBezTo>
                    <a:pt x="18986" y="8954"/>
                    <a:pt x="18756" y="9105"/>
                    <a:pt x="18756" y="9156"/>
                  </a:cubicBezTo>
                  <a:cubicBezTo>
                    <a:pt x="18756" y="9207"/>
                    <a:pt x="18910" y="9358"/>
                    <a:pt x="18986" y="9459"/>
                  </a:cubicBezTo>
                  <a:cubicBezTo>
                    <a:pt x="18986" y="9561"/>
                    <a:pt x="19217" y="9763"/>
                    <a:pt x="19294" y="9864"/>
                  </a:cubicBezTo>
                  <a:cubicBezTo>
                    <a:pt x="19371" y="9965"/>
                    <a:pt x="19525" y="10168"/>
                    <a:pt x="19525" y="10269"/>
                  </a:cubicBezTo>
                  <a:cubicBezTo>
                    <a:pt x="19525" y="10370"/>
                    <a:pt x="19448" y="10572"/>
                    <a:pt x="19448" y="10674"/>
                  </a:cubicBezTo>
                  <a:cubicBezTo>
                    <a:pt x="19448" y="10775"/>
                    <a:pt x="19448" y="10926"/>
                    <a:pt x="19525" y="10977"/>
                  </a:cubicBezTo>
                  <a:cubicBezTo>
                    <a:pt x="19678" y="11129"/>
                    <a:pt x="19986" y="11230"/>
                    <a:pt x="20140" y="11281"/>
                  </a:cubicBezTo>
                  <a:cubicBezTo>
                    <a:pt x="20293" y="11331"/>
                    <a:pt x="20524" y="11483"/>
                    <a:pt x="20601" y="11584"/>
                  </a:cubicBezTo>
                  <a:cubicBezTo>
                    <a:pt x="20754" y="11685"/>
                    <a:pt x="20985" y="11938"/>
                    <a:pt x="21139" y="12039"/>
                  </a:cubicBezTo>
                  <a:cubicBezTo>
                    <a:pt x="21216" y="12141"/>
                    <a:pt x="21600" y="12343"/>
                    <a:pt x="21600" y="12343"/>
                  </a:cubicBezTo>
                  <a:close/>
                  <a:moveTo>
                    <a:pt x="16834" y="17250"/>
                  </a:moveTo>
                  <a:cubicBezTo>
                    <a:pt x="16834" y="17250"/>
                    <a:pt x="16834" y="17148"/>
                    <a:pt x="16834" y="17148"/>
                  </a:cubicBezTo>
                  <a:cubicBezTo>
                    <a:pt x="16757" y="17098"/>
                    <a:pt x="16680" y="17098"/>
                    <a:pt x="16680" y="17098"/>
                  </a:cubicBezTo>
                  <a:cubicBezTo>
                    <a:pt x="16604" y="17098"/>
                    <a:pt x="16527" y="17199"/>
                    <a:pt x="16527" y="17250"/>
                  </a:cubicBezTo>
                  <a:cubicBezTo>
                    <a:pt x="16450" y="17300"/>
                    <a:pt x="16373" y="17351"/>
                    <a:pt x="16373" y="17401"/>
                  </a:cubicBezTo>
                  <a:cubicBezTo>
                    <a:pt x="16373" y="17401"/>
                    <a:pt x="16450" y="17452"/>
                    <a:pt x="16527" y="17452"/>
                  </a:cubicBezTo>
                  <a:cubicBezTo>
                    <a:pt x="16527" y="17503"/>
                    <a:pt x="16604" y="17452"/>
                    <a:pt x="16604" y="17452"/>
                  </a:cubicBezTo>
                  <a:cubicBezTo>
                    <a:pt x="16604" y="17452"/>
                    <a:pt x="16680" y="17401"/>
                    <a:pt x="16680" y="17401"/>
                  </a:cubicBezTo>
                  <a:cubicBezTo>
                    <a:pt x="16757" y="17351"/>
                    <a:pt x="16834" y="17300"/>
                    <a:pt x="16834" y="172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3" name="Google Shape;5033;g21c91014dda_0_4965"/>
            <p:cNvSpPr/>
            <p:nvPr/>
          </p:nvSpPr>
          <p:spPr>
            <a:xfrm>
              <a:off x="5801735" y="4140484"/>
              <a:ext cx="1869264" cy="28418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343"/>
                  </a:moveTo>
                  <a:cubicBezTo>
                    <a:pt x="21600" y="12343"/>
                    <a:pt x="21369" y="12393"/>
                    <a:pt x="21293" y="12444"/>
                  </a:cubicBezTo>
                  <a:cubicBezTo>
                    <a:pt x="21216" y="12495"/>
                    <a:pt x="21139" y="12697"/>
                    <a:pt x="21062" y="12748"/>
                  </a:cubicBezTo>
                  <a:cubicBezTo>
                    <a:pt x="20985" y="12748"/>
                    <a:pt x="20831" y="12798"/>
                    <a:pt x="20831" y="12798"/>
                  </a:cubicBezTo>
                  <a:cubicBezTo>
                    <a:pt x="20754" y="12849"/>
                    <a:pt x="20601" y="12950"/>
                    <a:pt x="20524" y="13000"/>
                  </a:cubicBezTo>
                  <a:cubicBezTo>
                    <a:pt x="20370" y="13102"/>
                    <a:pt x="20140" y="13253"/>
                    <a:pt x="19986" y="13355"/>
                  </a:cubicBezTo>
                  <a:cubicBezTo>
                    <a:pt x="19832" y="13405"/>
                    <a:pt x="19371" y="13456"/>
                    <a:pt x="19217" y="13557"/>
                  </a:cubicBezTo>
                  <a:cubicBezTo>
                    <a:pt x="19140" y="13607"/>
                    <a:pt x="19063" y="13759"/>
                    <a:pt x="18986" y="13810"/>
                  </a:cubicBezTo>
                  <a:cubicBezTo>
                    <a:pt x="18986" y="13911"/>
                    <a:pt x="19063" y="14012"/>
                    <a:pt x="19140" y="14063"/>
                  </a:cubicBezTo>
                  <a:cubicBezTo>
                    <a:pt x="19140" y="14113"/>
                    <a:pt x="19294" y="14265"/>
                    <a:pt x="19371" y="14366"/>
                  </a:cubicBezTo>
                  <a:cubicBezTo>
                    <a:pt x="19371" y="14417"/>
                    <a:pt x="19371" y="14569"/>
                    <a:pt x="19371" y="14619"/>
                  </a:cubicBezTo>
                  <a:cubicBezTo>
                    <a:pt x="19371" y="14670"/>
                    <a:pt x="19294" y="14822"/>
                    <a:pt x="19217" y="14872"/>
                  </a:cubicBezTo>
                  <a:cubicBezTo>
                    <a:pt x="19217" y="14923"/>
                    <a:pt x="19140" y="15024"/>
                    <a:pt x="19063" y="15074"/>
                  </a:cubicBezTo>
                  <a:cubicBezTo>
                    <a:pt x="18986" y="15074"/>
                    <a:pt x="18910" y="15176"/>
                    <a:pt x="18833" y="15176"/>
                  </a:cubicBezTo>
                  <a:cubicBezTo>
                    <a:pt x="18679" y="15226"/>
                    <a:pt x="18448" y="15277"/>
                    <a:pt x="18295" y="15277"/>
                  </a:cubicBezTo>
                  <a:cubicBezTo>
                    <a:pt x="18141" y="15327"/>
                    <a:pt x="17910" y="15378"/>
                    <a:pt x="17833" y="15429"/>
                  </a:cubicBezTo>
                  <a:cubicBezTo>
                    <a:pt x="17680" y="15429"/>
                    <a:pt x="17526" y="15479"/>
                    <a:pt x="17526" y="15530"/>
                  </a:cubicBezTo>
                  <a:cubicBezTo>
                    <a:pt x="17449" y="15580"/>
                    <a:pt x="17295" y="15833"/>
                    <a:pt x="17295" y="15884"/>
                  </a:cubicBezTo>
                  <a:cubicBezTo>
                    <a:pt x="17295" y="15985"/>
                    <a:pt x="17219" y="16187"/>
                    <a:pt x="17295" y="16238"/>
                  </a:cubicBezTo>
                  <a:cubicBezTo>
                    <a:pt x="17295" y="16289"/>
                    <a:pt x="17372" y="16390"/>
                    <a:pt x="17449" y="16440"/>
                  </a:cubicBezTo>
                  <a:cubicBezTo>
                    <a:pt x="17449" y="16491"/>
                    <a:pt x="17526" y="16491"/>
                    <a:pt x="17526" y="16541"/>
                  </a:cubicBezTo>
                  <a:cubicBezTo>
                    <a:pt x="17603" y="16643"/>
                    <a:pt x="17603" y="16845"/>
                    <a:pt x="17603" y="16997"/>
                  </a:cubicBezTo>
                  <a:cubicBezTo>
                    <a:pt x="17603" y="17047"/>
                    <a:pt x="17603" y="17098"/>
                    <a:pt x="17603" y="17148"/>
                  </a:cubicBezTo>
                  <a:cubicBezTo>
                    <a:pt x="17526" y="17199"/>
                    <a:pt x="17372" y="17199"/>
                    <a:pt x="17295" y="17199"/>
                  </a:cubicBezTo>
                  <a:cubicBezTo>
                    <a:pt x="17219" y="17250"/>
                    <a:pt x="17065" y="17351"/>
                    <a:pt x="17065" y="17401"/>
                  </a:cubicBezTo>
                  <a:cubicBezTo>
                    <a:pt x="17065" y="17401"/>
                    <a:pt x="16911" y="17452"/>
                    <a:pt x="16911" y="17503"/>
                  </a:cubicBezTo>
                  <a:cubicBezTo>
                    <a:pt x="16834" y="17553"/>
                    <a:pt x="16911" y="17654"/>
                    <a:pt x="16911" y="17654"/>
                  </a:cubicBezTo>
                  <a:cubicBezTo>
                    <a:pt x="16988" y="17705"/>
                    <a:pt x="17065" y="17907"/>
                    <a:pt x="17065" y="17958"/>
                  </a:cubicBezTo>
                  <a:cubicBezTo>
                    <a:pt x="17142" y="18008"/>
                    <a:pt x="17219" y="18059"/>
                    <a:pt x="17295" y="18110"/>
                  </a:cubicBezTo>
                  <a:cubicBezTo>
                    <a:pt x="17372" y="18160"/>
                    <a:pt x="17449" y="18312"/>
                    <a:pt x="17526" y="18363"/>
                  </a:cubicBezTo>
                  <a:cubicBezTo>
                    <a:pt x="17526" y="18413"/>
                    <a:pt x="17449" y="18514"/>
                    <a:pt x="17449" y="18615"/>
                  </a:cubicBezTo>
                  <a:cubicBezTo>
                    <a:pt x="17449" y="18666"/>
                    <a:pt x="17449" y="18767"/>
                    <a:pt x="17526" y="18767"/>
                  </a:cubicBezTo>
                  <a:cubicBezTo>
                    <a:pt x="17526" y="18818"/>
                    <a:pt x="17680" y="18919"/>
                    <a:pt x="17757" y="18919"/>
                  </a:cubicBezTo>
                  <a:cubicBezTo>
                    <a:pt x="17910" y="18970"/>
                    <a:pt x="18218" y="18919"/>
                    <a:pt x="18295" y="18919"/>
                  </a:cubicBezTo>
                  <a:cubicBezTo>
                    <a:pt x="18448" y="18970"/>
                    <a:pt x="18602" y="19020"/>
                    <a:pt x="18756" y="19121"/>
                  </a:cubicBezTo>
                  <a:cubicBezTo>
                    <a:pt x="18833" y="19222"/>
                    <a:pt x="18986" y="19374"/>
                    <a:pt x="19140" y="19475"/>
                  </a:cubicBezTo>
                  <a:cubicBezTo>
                    <a:pt x="19140" y="19475"/>
                    <a:pt x="19217" y="19526"/>
                    <a:pt x="19217" y="19526"/>
                  </a:cubicBezTo>
                  <a:cubicBezTo>
                    <a:pt x="19294" y="19577"/>
                    <a:pt x="19217" y="19678"/>
                    <a:pt x="19140" y="19779"/>
                  </a:cubicBezTo>
                  <a:cubicBezTo>
                    <a:pt x="19063" y="19830"/>
                    <a:pt x="18986" y="19880"/>
                    <a:pt x="18910" y="19931"/>
                  </a:cubicBezTo>
                  <a:cubicBezTo>
                    <a:pt x="18833" y="19981"/>
                    <a:pt x="18525" y="20082"/>
                    <a:pt x="18525" y="20133"/>
                  </a:cubicBezTo>
                  <a:cubicBezTo>
                    <a:pt x="18448" y="20184"/>
                    <a:pt x="18372" y="20386"/>
                    <a:pt x="18372" y="20487"/>
                  </a:cubicBezTo>
                  <a:cubicBezTo>
                    <a:pt x="18295" y="20538"/>
                    <a:pt x="18141" y="20689"/>
                    <a:pt x="18141" y="20791"/>
                  </a:cubicBezTo>
                  <a:cubicBezTo>
                    <a:pt x="18064" y="20791"/>
                    <a:pt x="18064" y="20942"/>
                    <a:pt x="18064" y="20993"/>
                  </a:cubicBezTo>
                  <a:cubicBezTo>
                    <a:pt x="17987" y="21094"/>
                    <a:pt x="18064" y="21347"/>
                    <a:pt x="17987" y="21398"/>
                  </a:cubicBezTo>
                  <a:cubicBezTo>
                    <a:pt x="17910" y="21499"/>
                    <a:pt x="17603" y="21549"/>
                    <a:pt x="17526" y="21600"/>
                  </a:cubicBezTo>
                  <a:cubicBezTo>
                    <a:pt x="17372" y="21600"/>
                    <a:pt x="17219" y="21549"/>
                    <a:pt x="17142" y="21499"/>
                  </a:cubicBezTo>
                  <a:cubicBezTo>
                    <a:pt x="17065" y="21448"/>
                    <a:pt x="17142" y="21296"/>
                    <a:pt x="17065" y="21246"/>
                  </a:cubicBezTo>
                  <a:cubicBezTo>
                    <a:pt x="17065" y="21195"/>
                    <a:pt x="16911" y="21195"/>
                    <a:pt x="16834" y="21195"/>
                  </a:cubicBezTo>
                  <a:cubicBezTo>
                    <a:pt x="16757" y="21145"/>
                    <a:pt x="16604" y="21195"/>
                    <a:pt x="16450" y="21195"/>
                  </a:cubicBezTo>
                  <a:cubicBezTo>
                    <a:pt x="16373" y="21195"/>
                    <a:pt x="16142" y="21145"/>
                    <a:pt x="16142" y="21145"/>
                  </a:cubicBezTo>
                  <a:cubicBezTo>
                    <a:pt x="15989" y="21094"/>
                    <a:pt x="15835" y="20942"/>
                    <a:pt x="15758" y="20942"/>
                  </a:cubicBezTo>
                  <a:cubicBezTo>
                    <a:pt x="15681" y="20892"/>
                    <a:pt x="15451" y="20892"/>
                    <a:pt x="15374" y="20892"/>
                  </a:cubicBezTo>
                  <a:cubicBezTo>
                    <a:pt x="15220" y="20942"/>
                    <a:pt x="15143" y="21094"/>
                    <a:pt x="15066" y="21094"/>
                  </a:cubicBezTo>
                  <a:cubicBezTo>
                    <a:pt x="14989" y="21145"/>
                    <a:pt x="14912" y="21145"/>
                    <a:pt x="14836" y="21094"/>
                  </a:cubicBezTo>
                  <a:cubicBezTo>
                    <a:pt x="14759" y="21094"/>
                    <a:pt x="14836" y="20993"/>
                    <a:pt x="14836" y="20942"/>
                  </a:cubicBezTo>
                  <a:cubicBezTo>
                    <a:pt x="14912" y="20841"/>
                    <a:pt x="15066" y="20689"/>
                    <a:pt x="15220" y="20588"/>
                  </a:cubicBezTo>
                  <a:cubicBezTo>
                    <a:pt x="15220" y="20538"/>
                    <a:pt x="15451" y="20487"/>
                    <a:pt x="15527" y="20386"/>
                  </a:cubicBezTo>
                  <a:cubicBezTo>
                    <a:pt x="15527" y="20335"/>
                    <a:pt x="15604" y="20234"/>
                    <a:pt x="15604" y="20184"/>
                  </a:cubicBezTo>
                  <a:cubicBezTo>
                    <a:pt x="15527" y="20082"/>
                    <a:pt x="15297" y="19880"/>
                    <a:pt x="15220" y="19779"/>
                  </a:cubicBezTo>
                  <a:cubicBezTo>
                    <a:pt x="15143" y="19678"/>
                    <a:pt x="14989" y="19526"/>
                    <a:pt x="14989" y="19425"/>
                  </a:cubicBezTo>
                  <a:cubicBezTo>
                    <a:pt x="14989" y="19374"/>
                    <a:pt x="14989" y="19273"/>
                    <a:pt x="14989" y="19273"/>
                  </a:cubicBezTo>
                  <a:cubicBezTo>
                    <a:pt x="14989" y="19222"/>
                    <a:pt x="14836" y="19121"/>
                    <a:pt x="14836" y="19121"/>
                  </a:cubicBezTo>
                  <a:cubicBezTo>
                    <a:pt x="14759" y="19071"/>
                    <a:pt x="14682" y="18970"/>
                    <a:pt x="14605" y="18919"/>
                  </a:cubicBezTo>
                  <a:cubicBezTo>
                    <a:pt x="14528" y="18868"/>
                    <a:pt x="14298" y="18666"/>
                    <a:pt x="14298" y="18615"/>
                  </a:cubicBezTo>
                  <a:cubicBezTo>
                    <a:pt x="14221" y="18514"/>
                    <a:pt x="14221" y="18261"/>
                    <a:pt x="14221" y="18160"/>
                  </a:cubicBezTo>
                  <a:cubicBezTo>
                    <a:pt x="14221" y="18110"/>
                    <a:pt x="14221" y="18008"/>
                    <a:pt x="14144" y="17958"/>
                  </a:cubicBezTo>
                  <a:cubicBezTo>
                    <a:pt x="14144" y="17907"/>
                    <a:pt x="13990" y="17857"/>
                    <a:pt x="13836" y="17806"/>
                  </a:cubicBezTo>
                  <a:cubicBezTo>
                    <a:pt x="13836" y="17806"/>
                    <a:pt x="13683" y="17806"/>
                    <a:pt x="13606" y="17756"/>
                  </a:cubicBezTo>
                  <a:cubicBezTo>
                    <a:pt x="13529" y="17756"/>
                    <a:pt x="13375" y="17604"/>
                    <a:pt x="13298" y="17553"/>
                  </a:cubicBezTo>
                  <a:cubicBezTo>
                    <a:pt x="13221" y="17503"/>
                    <a:pt x="12991" y="17401"/>
                    <a:pt x="12914" y="17351"/>
                  </a:cubicBezTo>
                  <a:cubicBezTo>
                    <a:pt x="12837" y="17300"/>
                    <a:pt x="12760" y="17148"/>
                    <a:pt x="12606" y="17148"/>
                  </a:cubicBezTo>
                  <a:cubicBezTo>
                    <a:pt x="12530" y="17098"/>
                    <a:pt x="12299" y="17047"/>
                    <a:pt x="12145" y="17047"/>
                  </a:cubicBezTo>
                  <a:cubicBezTo>
                    <a:pt x="12068" y="16997"/>
                    <a:pt x="11915" y="16997"/>
                    <a:pt x="11838" y="16997"/>
                  </a:cubicBezTo>
                  <a:cubicBezTo>
                    <a:pt x="11761" y="16997"/>
                    <a:pt x="11684" y="16997"/>
                    <a:pt x="11684" y="16997"/>
                  </a:cubicBezTo>
                  <a:cubicBezTo>
                    <a:pt x="11530" y="16946"/>
                    <a:pt x="11530" y="16794"/>
                    <a:pt x="11530" y="16794"/>
                  </a:cubicBezTo>
                  <a:cubicBezTo>
                    <a:pt x="11530" y="16693"/>
                    <a:pt x="11530" y="16592"/>
                    <a:pt x="11607" y="16541"/>
                  </a:cubicBezTo>
                  <a:cubicBezTo>
                    <a:pt x="11684" y="16491"/>
                    <a:pt x="11838" y="16390"/>
                    <a:pt x="11915" y="16390"/>
                  </a:cubicBezTo>
                  <a:cubicBezTo>
                    <a:pt x="12068" y="16289"/>
                    <a:pt x="12299" y="16187"/>
                    <a:pt x="12453" y="16187"/>
                  </a:cubicBezTo>
                  <a:cubicBezTo>
                    <a:pt x="12453" y="16137"/>
                    <a:pt x="12606" y="16086"/>
                    <a:pt x="12606" y="16036"/>
                  </a:cubicBezTo>
                  <a:cubicBezTo>
                    <a:pt x="12683" y="15985"/>
                    <a:pt x="12683" y="15833"/>
                    <a:pt x="12683" y="15732"/>
                  </a:cubicBezTo>
                  <a:cubicBezTo>
                    <a:pt x="12683" y="15732"/>
                    <a:pt x="12683" y="15631"/>
                    <a:pt x="12760" y="15631"/>
                  </a:cubicBezTo>
                  <a:cubicBezTo>
                    <a:pt x="12760" y="15580"/>
                    <a:pt x="12837" y="15580"/>
                    <a:pt x="12837" y="15580"/>
                  </a:cubicBezTo>
                  <a:cubicBezTo>
                    <a:pt x="12914" y="15580"/>
                    <a:pt x="12991" y="15530"/>
                    <a:pt x="12991" y="15530"/>
                  </a:cubicBezTo>
                  <a:cubicBezTo>
                    <a:pt x="13068" y="15479"/>
                    <a:pt x="13221" y="15378"/>
                    <a:pt x="13298" y="15327"/>
                  </a:cubicBezTo>
                  <a:cubicBezTo>
                    <a:pt x="13298" y="15277"/>
                    <a:pt x="13298" y="15125"/>
                    <a:pt x="13221" y="15074"/>
                  </a:cubicBezTo>
                  <a:cubicBezTo>
                    <a:pt x="13221" y="14973"/>
                    <a:pt x="13068" y="14923"/>
                    <a:pt x="12991" y="14822"/>
                  </a:cubicBezTo>
                  <a:cubicBezTo>
                    <a:pt x="12914" y="14720"/>
                    <a:pt x="12606" y="14569"/>
                    <a:pt x="12530" y="14467"/>
                  </a:cubicBezTo>
                  <a:cubicBezTo>
                    <a:pt x="12376" y="14366"/>
                    <a:pt x="12068" y="14113"/>
                    <a:pt x="11915" y="14063"/>
                  </a:cubicBezTo>
                  <a:cubicBezTo>
                    <a:pt x="11838" y="14063"/>
                    <a:pt x="11761" y="14012"/>
                    <a:pt x="11684" y="14012"/>
                  </a:cubicBezTo>
                  <a:cubicBezTo>
                    <a:pt x="11684" y="14012"/>
                    <a:pt x="11607" y="14063"/>
                    <a:pt x="11530" y="14113"/>
                  </a:cubicBezTo>
                  <a:cubicBezTo>
                    <a:pt x="11530" y="14164"/>
                    <a:pt x="11377" y="14215"/>
                    <a:pt x="11300" y="14265"/>
                  </a:cubicBezTo>
                  <a:cubicBezTo>
                    <a:pt x="11223" y="14316"/>
                    <a:pt x="11146" y="14366"/>
                    <a:pt x="11069" y="14366"/>
                  </a:cubicBezTo>
                  <a:cubicBezTo>
                    <a:pt x="10992" y="14366"/>
                    <a:pt x="10838" y="14164"/>
                    <a:pt x="10685" y="14113"/>
                  </a:cubicBezTo>
                  <a:cubicBezTo>
                    <a:pt x="10608" y="14063"/>
                    <a:pt x="10454" y="14063"/>
                    <a:pt x="10300" y="14012"/>
                  </a:cubicBezTo>
                  <a:cubicBezTo>
                    <a:pt x="10223" y="13962"/>
                    <a:pt x="10070" y="13810"/>
                    <a:pt x="9916" y="13810"/>
                  </a:cubicBezTo>
                  <a:cubicBezTo>
                    <a:pt x="9685" y="13810"/>
                    <a:pt x="9455" y="14164"/>
                    <a:pt x="9224" y="14215"/>
                  </a:cubicBezTo>
                  <a:cubicBezTo>
                    <a:pt x="9147" y="14215"/>
                    <a:pt x="8917" y="14113"/>
                    <a:pt x="8840" y="14113"/>
                  </a:cubicBezTo>
                  <a:cubicBezTo>
                    <a:pt x="8763" y="14063"/>
                    <a:pt x="8686" y="14063"/>
                    <a:pt x="8609" y="14063"/>
                  </a:cubicBezTo>
                  <a:cubicBezTo>
                    <a:pt x="8532" y="14012"/>
                    <a:pt x="8379" y="13911"/>
                    <a:pt x="8302" y="13911"/>
                  </a:cubicBezTo>
                  <a:cubicBezTo>
                    <a:pt x="8225" y="13860"/>
                    <a:pt x="7994" y="13911"/>
                    <a:pt x="7841" y="13860"/>
                  </a:cubicBezTo>
                  <a:cubicBezTo>
                    <a:pt x="7764" y="13860"/>
                    <a:pt x="7610" y="13759"/>
                    <a:pt x="7533" y="13759"/>
                  </a:cubicBezTo>
                  <a:cubicBezTo>
                    <a:pt x="7456" y="13709"/>
                    <a:pt x="7302" y="13607"/>
                    <a:pt x="7226" y="13607"/>
                  </a:cubicBezTo>
                  <a:cubicBezTo>
                    <a:pt x="7149" y="13557"/>
                    <a:pt x="6918" y="13557"/>
                    <a:pt x="6841" y="13506"/>
                  </a:cubicBezTo>
                  <a:cubicBezTo>
                    <a:pt x="6841" y="13506"/>
                    <a:pt x="6611" y="13557"/>
                    <a:pt x="6534" y="13506"/>
                  </a:cubicBezTo>
                  <a:cubicBezTo>
                    <a:pt x="6457" y="13456"/>
                    <a:pt x="6380" y="13253"/>
                    <a:pt x="6380" y="13152"/>
                  </a:cubicBezTo>
                  <a:cubicBezTo>
                    <a:pt x="6226" y="13102"/>
                    <a:pt x="5919" y="12950"/>
                    <a:pt x="5842" y="12849"/>
                  </a:cubicBezTo>
                  <a:cubicBezTo>
                    <a:pt x="5765" y="12748"/>
                    <a:pt x="5842" y="12545"/>
                    <a:pt x="5765" y="12495"/>
                  </a:cubicBezTo>
                  <a:cubicBezTo>
                    <a:pt x="5688" y="12444"/>
                    <a:pt x="5458" y="12292"/>
                    <a:pt x="5304" y="12242"/>
                  </a:cubicBezTo>
                  <a:cubicBezTo>
                    <a:pt x="5150" y="12090"/>
                    <a:pt x="4766" y="11736"/>
                    <a:pt x="4612" y="11584"/>
                  </a:cubicBezTo>
                  <a:cubicBezTo>
                    <a:pt x="4535" y="11432"/>
                    <a:pt x="4381" y="11230"/>
                    <a:pt x="4228" y="11129"/>
                  </a:cubicBezTo>
                  <a:cubicBezTo>
                    <a:pt x="4074" y="11028"/>
                    <a:pt x="3613" y="10977"/>
                    <a:pt x="3459" y="10876"/>
                  </a:cubicBezTo>
                  <a:cubicBezTo>
                    <a:pt x="3305" y="10825"/>
                    <a:pt x="2921" y="10674"/>
                    <a:pt x="2690" y="10623"/>
                  </a:cubicBezTo>
                  <a:cubicBezTo>
                    <a:pt x="2614" y="10522"/>
                    <a:pt x="2229" y="10370"/>
                    <a:pt x="2152" y="10269"/>
                  </a:cubicBezTo>
                  <a:cubicBezTo>
                    <a:pt x="2075" y="10218"/>
                    <a:pt x="2075" y="10067"/>
                    <a:pt x="2075" y="10016"/>
                  </a:cubicBezTo>
                  <a:cubicBezTo>
                    <a:pt x="2075" y="10016"/>
                    <a:pt x="2075" y="9915"/>
                    <a:pt x="2075" y="9864"/>
                  </a:cubicBezTo>
                  <a:cubicBezTo>
                    <a:pt x="2075" y="9763"/>
                    <a:pt x="1999" y="9611"/>
                    <a:pt x="1922" y="9561"/>
                  </a:cubicBezTo>
                  <a:cubicBezTo>
                    <a:pt x="1845" y="9459"/>
                    <a:pt x="1537" y="9257"/>
                    <a:pt x="1460" y="9156"/>
                  </a:cubicBezTo>
                  <a:cubicBezTo>
                    <a:pt x="1460" y="9055"/>
                    <a:pt x="1537" y="8852"/>
                    <a:pt x="1614" y="8751"/>
                  </a:cubicBezTo>
                  <a:cubicBezTo>
                    <a:pt x="1691" y="8650"/>
                    <a:pt x="1845" y="8549"/>
                    <a:pt x="1999" y="8448"/>
                  </a:cubicBezTo>
                  <a:cubicBezTo>
                    <a:pt x="2075" y="8347"/>
                    <a:pt x="2229" y="8144"/>
                    <a:pt x="2306" y="7993"/>
                  </a:cubicBezTo>
                  <a:cubicBezTo>
                    <a:pt x="2383" y="7942"/>
                    <a:pt x="2383" y="7689"/>
                    <a:pt x="2383" y="7588"/>
                  </a:cubicBezTo>
                  <a:cubicBezTo>
                    <a:pt x="2383" y="7436"/>
                    <a:pt x="2306" y="7133"/>
                    <a:pt x="2306" y="6981"/>
                  </a:cubicBezTo>
                  <a:cubicBezTo>
                    <a:pt x="2306" y="6829"/>
                    <a:pt x="2306" y="6576"/>
                    <a:pt x="2306" y="6424"/>
                  </a:cubicBezTo>
                  <a:cubicBezTo>
                    <a:pt x="2306" y="6323"/>
                    <a:pt x="2306" y="6121"/>
                    <a:pt x="2306" y="5969"/>
                  </a:cubicBezTo>
                  <a:cubicBezTo>
                    <a:pt x="2306" y="5868"/>
                    <a:pt x="2383" y="5615"/>
                    <a:pt x="2383" y="5514"/>
                  </a:cubicBezTo>
                  <a:cubicBezTo>
                    <a:pt x="2383" y="5463"/>
                    <a:pt x="2383" y="5362"/>
                    <a:pt x="2306" y="5261"/>
                  </a:cubicBezTo>
                  <a:cubicBezTo>
                    <a:pt x="2229" y="5160"/>
                    <a:pt x="2075" y="4856"/>
                    <a:pt x="1922" y="4755"/>
                  </a:cubicBezTo>
                  <a:cubicBezTo>
                    <a:pt x="1768" y="4704"/>
                    <a:pt x="1537" y="4654"/>
                    <a:pt x="1384" y="4654"/>
                  </a:cubicBezTo>
                  <a:cubicBezTo>
                    <a:pt x="1230" y="4654"/>
                    <a:pt x="922" y="4704"/>
                    <a:pt x="769" y="4704"/>
                  </a:cubicBezTo>
                  <a:cubicBezTo>
                    <a:pt x="538" y="4755"/>
                    <a:pt x="0" y="4957"/>
                    <a:pt x="0" y="4957"/>
                  </a:cubicBezTo>
                  <a:cubicBezTo>
                    <a:pt x="0" y="4957"/>
                    <a:pt x="154" y="4603"/>
                    <a:pt x="231" y="4452"/>
                  </a:cubicBezTo>
                  <a:cubicBezTo>
                    <a:pt x="231" y="4401"/>
                    <a:pt x="231" y="4249"/>
                    <a:pt x="231" y="4199"/>
                  </a:cubicBezTo>
                  <a:cubicBezTo>
                    <a:pt x="231" y="4097"/>
                    <a:pt x="77" y="3895"/>
                    <a:pt x="154" y="3844"/>
                  </a:cubicBezTo>
                  <a:cubicBezTo>
                    <a:pt x="231" y="3844"/>
                    <a:pt x="384" y="3895"/>
                    <a:pt x="384" y="3895"/>
                  </a:cubicBezTo>
                  <a:cubicBezTo>
                    <a:pt x="538" y="3895"/>
                    <a:pt x="769" y="3895"/>
                    <a:pt x="922" y="3895"/>
                  </a:cubicBezTo>
                  <a:cubicBezTo>
                    <a:pt x="999" y="3895"/>
                    <a:pt x="1230" y="3946"/>
                    <a:pt x="1307" y="3946"/>
                  </a:cubicBezTo>
                  <a:cubicBezTo>
                    <a:pt x="1307" y="3946"/>
                    <a:pt x="1460" y="3895"/>
                    <a:pt x="1460" y="3895"/>
                  </a:cubicBezTo>
                  <a:cubicBezTo>
                    <a:pt x="1537" y="3844"/>
                    <a:pt x="1614" y="3743"/>
                    <a:pt x="1614" y="3693"/>
                  </a:cubicBezTo>
                  <a:cubicBezTo>
                    <a:pt x="1691" y="3642"/>
                    <a:pt x="1691" y="3541"/>
                    <a:pt x="1768" y="3490"/>
                  </a:cubicBezTo>
                  <a:cubicBezTo>
                    <a:pt x="1845" y="3389"/>
                    <a:pt x="2152" y="3288"/>
                    <a:pt x="2229" y="3187"/>
                  </a:cubicBezTo>
                  <a:cubicBezTo>
                    <a:pt x="2229" y="3136"/>
                    <a:pt x="2383" y="2934"/>
                    <a:pt x="2383" y="2934"/>
                  </a:cubicBezTo>
                  <a:cubicBezTo>
                    <a:pt x="2383" y="2934"/>
                    <a:pt x="2767" y="2934"/>
                    <a:pt x="2844" y="2934"/>
                  </a:cubicBezTo>
                  <a:cubicBezTo>
                    <a:pt x="3075" y="2883"/>
                    <a:pt x="3382" y="2833"/>
                    <a:pt x="3536" y="2782"/>
                  </a:cubicBezTo>
                  <a:cubicBezTo>
                    <a:pt x="3536" y="2732"/>
                    <a:pt x="3613" y="2681"/>
                    <a:pt x="3613" y="2681"/>
                  </a:cubicBezTo>
                  <a:cubicBezTo>
                    <a:pt x="3690" y="2630"/>
                    <a:pt x="3690" y="2479"/>
                    <a:pt x="3690" y="2428"/>
                  </a:cubicBezTo>
                  <a:cubicBezTo>
                    <a:pt x="3690" y="2378"/>
                    <a:pt x="3613" y="2175"/>
                    <a:pt x="3613" y="2125"/>
                  </a:cubicBezTo>
                  <a:cubicBezTo>
                    <a:pt x="3613" y="2023"/>
                    <a:pt x="3690" y="1872"/>
                    <a:pt x="3767" y="1821"/>
                  </a:cubicBezTo>
                  <a:cubicBezTo>
                    <a:pt x="3843" y="1770"/>
                    <a:pt x="4074" y="1619"/>
                    <a:pt x="4151" y="1568"/>
                  </a:cubicBezTo>
                  <a:cubicBezTo>
                    <a:pt x="4305" y="1518"/>
                    <a:pt x="4689" y="1467"/>
                    <a:pt x="4843" y="1467"/>
                  </a:cubicBezTo>
                  <a:cubicBezTo>
                    <a:pt x="4996" y="1518"/>
                    <a:pt x="5227" y="1518"/>
                    <a:pt x="5381" y="1568"/>
                  </a:cubicBezTo>
                  <a:cubicBezTo>
                    <a:pt x="5458" y="1568"/>
                    <a:pt x="5535" y="1669"/>
                    <a:pt x="5611" y="1669"/>
                  </a:cubicBezTo>
                  <a:cubicBezTo>
                    <a:pt x="5842" y="1770"/>
                    <a:pt x="6380" y="1720"/>
                    <a:pt x="6534" y="1770"/>
                  </a:cubicBezTo>
                  <a:cubicBezTo>
                    <a:pt x="6611" y="1770"/>
                    <a:pt x="6841" y="1821"/>
                    <a:pt x="6841" y="1821"/>
                  </a:cubicBezTo>
                  <a:cubicBezTo>
                    <a:pt x="6918" y="1872"/>
                    <a:pt x="6995" y="1973"/>
                    <a:pt x="6995" y="1973"/>
                  </a:cubicBezTo>
                  <a:cubicBezTo>
                    <a:pt x="7149" y="2023"/>
                    <a:pt x="7456" y="1973"/>
                    <a:pt x="7533" y="1973"/>
                  </a:cubicBezTo>
                  <a:cubicBezTo>
                    <a:pt x="7687" y="1922"/>
                    <a:pt x="7841" y="1821"/>
                    <a:pt x="7917" y="1770"/>
                  </a:cubicBezTo>
                  <a:cubicBezTo>
                    <a:pt x="7994" y="1720"/>
                    <a:pt x="8148" y="1518"/>
                    <a:pt x="8148" y="1518"/>
                  </a:cubicBezTo>
                  <a:cubicBezTo>
                    <a:pt x="8609" y="1619"/>
                    <a:pt x="8609" y="1619"/>
                    <a:pt x="8609" y="1619"/>
                  </a:cubicBezTo>
                  <a:cubicBezTo>
                    <a:pt x="8609" y="1619"/>
                    <a:pt x="8994" y="1720"/>
                    <a:pt x="9147" y="1770"/>
                  </a:cubicBezTo>
                  <a:cubicBezTo>
                    <a:pt x="9224" y="1770"/>
                    <a:pt x="9455" y="1770"/>
                    <a:pt x="9609" y="1770"/>
                  </a:cubicBezTo>
                  <a:cubicBezTo>
                    <a:pt x="9685" y="1770"/>
                    <a:pt x="9916" y="1720"/>
                    <a:pt x="9993" y="1720"/>
                  </a:cubicBezTo>
                  <a:cubicBezTo>
                    <a:pt x="10147" y="1720"/>
                    <a:pt x="10454" y="1770"/>
                    <a:pt x="10608" y="1770"/>
                  </a:cubicBezTo>
                  <a:cubicBezTo>
                    <a:pt x="10685" y="1821"/>
                    <a:pt x="10838" y="1821"/>
                    <a:pt x="10915" y="1872"/>
                  </a:cubicBezTo>
                  <a:cubicBezTo>
                    <a:pt x="10992" y="1922"/>
                    <a:pt x="11146" y="2023"/>
                    <a:pt x="11300" y="2023"/>
                  </a:cubicBezTo>
                  <a:cubicBezTo>
                    <a:pt x="11377" y="2074"/>
                    <a:pt x="11607" y="2125"/>
                    <a:pt x="11684" y="2074"/>
                  </a:cubicBezTo>
                  <a:cubicBezTo>
                    <a:pt x="11838" y="2074"/>
                    <a:pt x="11991" y="1872"/>
                    <a:pt x="12145" y="1821"/>
                  </a:cubicBezTo>
                  <a:cubicBezTo>
                    <a:pt x="12222" y="1821"/>
                    <a:pt x="12299" y="1922"/>
                    <a:pt x="12376" y="1922"/>
                  </a:cubicBezTo>
                  <a:cubicBezTo>
                    <a:pt x="12453" y="1922"/>
                    <a:pt x="12530" y="1922"/>
                    <a:pt x="12606" y="1922"/>
                  </a:cubicBezTo>
                  <a:cubicBezTo>
                    <a:pt x="12760" y="1922"/>
                    <a:pt x="12914" y="1821"/>
                    <a:pt x="13068" y="1821"/>
                  </a:cubicBezTo>
                  <a:cubicBezTo>
                    <a:pt x="13221" y="1821"/>
                    <a:pt x="13452" y="1821"/>
                    <a:pt x="13529" y="1770"/>
                  </a:cubicBezTo>
                  <a:cubicBezTo>
                    <a:pt x="13683" y="1770"/>
                    <a:pt x="13836" y="1720"/>
                    <a:pt x="13913" y="1669"/>
                  </a:cubicBezTo>
                  <a:cubicBezTo>
                    <a:pt x="13990" y="1669"/>
                    <a:pt x="14144" y="1568"/>
                    <a:pt x="14221" y="1518"/>
                  </a:cubicBezTo>
                  <a:cubicBezTo>
                    <a:pt x="14298" y="1467"/>
                    <a:pt x="14528" y="1416"/>
                    <a:pt x="14528" y="1315"/>
                  </a:cubicBezTo>
                  <a:cubicBezTo>
                    <a:pt x="14605" y="1265"/>
                    <a:pt x="14605" y="1163"/>
                    <a:pt x="14605" y="1113"/>
                  </a:cubicBezTo>
                  <a:cubicBezTo>
                    <a:pt x="14528" y="1062"/>
                    <a:pt x="14451" y="1012"/>
                    <a:pt x="14451" y="961"/>
                  </a:cubicBezTo>
                  <a:cubicBezTo>
                    <a:pt x="14374" y="911"/>
                    <a:pt x="14221" y="708"/>
                    <a:pt x="14221" y="658"/>
                  </a:cubicBezTo>
                  <a:cubicBezTo>
                    <a:pt x="14221" y="607"/>
                    <a:pt x="14298" y="506"/>
                    <a:pt x="14374" y="455"/>
                  </a:cubicBezTo>
                  <a:cubicBezTo>
                    <a:pt x="14451" y="354"/>
                    <a:pt x="14682" y="253"/>
                    <a:pt x="14759" y="253"/>
                  </a:cubicBezTo>
                  <a:cubicBezTo>
                    <a:pt x="14912" y="202"/>
                    <a:pt x="15297" y="253"/>
                    <a:pt x="15527" y="202"/>
                  </a:cubicBezTo>
                  <a:cubicBezTo>
                    <a:pt x="15604" y="152"/>
                    <a:pt x="15681" y="101"/>
                    <a:pt x="15681" y="101"/>
                  </a:cubicBezTo>
                  <a:cubicBezTo>
                    <a:pt x="15758" y="51"/>
                    <a:pt x="15758" y="0"/>
                    <a:pt x="15758" y="0"/>
                  </a:cubicBezTo>
                  <a:cubicBezTo>
                    <a:pt x="15912" y="51"/>
                    <a:pt x="15835" y="253"/>
                    <a:pt x="15835" y="304"/>
                  </a:cubicBezTo>
                  <a:cubicBezTo>
                    <a:pt x="15912" y="354"/>
                    <a:pt x="15912" y="607"/>
                    <a:pt x="15912" y="658"/>
                  </a:cubicBezTo>
                  <a:cubicBezTo>
                    <a:pt x="15912" y="759"/>
                    <a:pt x="15989" y="860"/>
                    <a:pt x="15989" y="911"/>
                  </a:cubicBezTo>
                  <a:cubicBezTo>
                    <a:pt x="15989" y="961"/>
                    <a:pt x="15989" y="1113"/>
                    <a:pt x="16065" y="1113"/>
                  </a:cubicBezTo>
                  <a:cubicBezTo>
                    <a:pt x="16142" y="1163"/>
                    <a:pt x="16373" y="1163"/>
                    <a:pt x="16527" y="1163"/>
                  </a:cubicBezTo>
                  <a:cubicBezTo>
                    <a:pt x="16604" y="1163"/>
                    <a:pt x="16911" y="1012"/>
                    <a:pt x="17065" y="1062"/>
                  </a:cubicBezTo>
                  <a:cubicBezTo>
                    <a:pt x="17142" y="1062"/>
                    <a:pt x="17219" y="1163"/>
                    <a:pt x="17295" y="1214"/>
                  </a:cubicBezTo>
                  <a:cubicBezTo>
                    <a:pt x="17449" y="1265"/>
                    <a:pt x="17526" y="1467"/>
                    <a:pt x="17680" y="1518"/>
                  </a:cubicBezTo>
                  <a:cubicBezTo>
                    <a:pt x="17833" y="1568"/>
                    <a:pt x="18064" y="1568"/>
                    <a:pt x="18141" y="1619"/>
                  </a:cubicBezTo>
                  <a:cubicBezTo>
                    <a:pt x="18218" y="1619"/>
                    <a:pt x="18295" y="1619"/>
                    <a:pt x="18295" y="1669"/>
                  </a:cubicBezTo>
                  <a:cubicBezTo>
                    <a:pt x="18372" y="1669"/>
                    <a:pt x="18372" y="1770"/>
                    <a:pt x="18372" y="1821"/>
                  </a:cubicBezTo>
                  <a:cubicBezTo>
                    <a:pt x="18372" y="1922"/>
                    <a:pt x="18064" y="2023"/>
                    <a:pt x="17987" y="2074"/>
                  </a:cubicBezTo>
                  <a:cubicBezTo>
                    <a:pt x="17910" y="2125"/>
                    <a:pt x="17757" y="2175"/>
                    <a:pt x="17757" y="2226"/>
                  </a:cubicBezTo>
                  <a:cubicBezTo>
                    <a:pt x="17603" y="2378"/>
                    <a:pt x="17603" y="2681"/>
                    <a:pt x="17603" y="2782"/>
                  </a:cubicBezTo>
                  <a:cubicBezTo>
                    <a:pt x="17603" y="2934"/>
                    <a:pt x="17603" y="3136"/>
                    <a:pt x="17680" y="3237"/>
                  </a:cubicBezTo>
                  <a:cubicBezTo>
                    <a:pt x="17680" y="3339"/>
                    <a:pt x="17910" y="3592"/>
                    <a:pt x="17987" y="3743"/>
                  </a:cubicBezTo>
                  <a:cubicBezTo>
                    <a:pt x="18064" y="3794"/>
                    <a:pt x="18218" y="3946"/>
                    <a:pt x="18295" y="4047"/>
                  </a:cubicBezTo>
                  <a:cubicBezTo>
                    <a:pt x="18448" y="4097"/>
                    <a:pt x="18602" y="4249"/>
                    <a:pt x="18756" y="4300"/>
                  </a:cubicBezTo>
                  <a:cubicBezTo>
                    <a:pt x="18756" y="4300"/>
                    <a:pt x="18910" y="4300"/>
                    <a:pt x="18986" y="4300"/>
                  </a:cubicBezTo>
                  <a:cubicBezTo>
                    <a:pt x="19063" y="4300"/>
                    <a:pt x="19371" y="4350"/>
                    <a:pt x="19448" y="4401"/>
                  </a:cubicBezTo>
                  <a:cubicBezTo>
                    <a:pt x="19525" y="4452"/>
                    <a:pt x="19832" y="4603"/>
                    <a:pt x="19832" y="4704"/>
                  </a:cubicBezTo>
                  <a:cubicBezTo>
                    <a:pt x="19909" y="4806"/>
                    <a:pt x="19832" y="5059"/>
                    <a:pt x="19755" y="5160"/>
                  </a:cubicBezTo>
                  <a:cubicBezTo>
                    <a:pt x="19755" y="5210"/>
                    <a:pt x="19525" y="5362"/>
                    <a:pt x="19525" y="5463"/>
                  </a:cubicBezTo>
                  <a:cubicBezTo>
                    <a:pt x="19525" y="5514"/>
                    <a:pt x="19601" y="5666"/>
                    <a:pt x="19601" y="5716"/>
                  </a:cubicBezTo>
                  <a:cubicBezTo>
                    <a:pt x="19678" y="5817"/>
                    <a:pt x="19909" y="5919"/>
                    <a:pt x="19986" y="6020"/>
                  </a:cubicBezTo>
                  <a:cubicBezTo>
                    <a:pt x="19986" y="6070"/>
                    <a:pt x="19909" y="6171"/>
                    <a:pt x="19909" y="6222"/>
                  </a:cubicBezTo>
                  <a:cubicBezTo>
                    <a:pt x="19909" y="6323"/>
                    <a:pt x="19755" y="6475"/>
                    <a:pt x="19755" y="6576"/>
                  </a:cubicBezTo>
                  <a:cubicBezTo>
                    <a:pt x="19678" y="6677"/>
                    <a:pt x="19678" y="6829"/>
                    <a:pt x="19678" y="6930"/>
                  </a:cubicBezTo>
                  <a:cubicBezTo>
                    <a:pt x="19755" y="7031"/>
                    <a:pt x="19909" y="7284"/>
                    <a:pt x="19832" y="7385"/>
                  </a:cubicBezTo>
                  <a:cubicBezTo>
                    <a:pt x="19832" y="7487"/>
                    <a:pt x="19678" y="7638"/>
                    <a:pt x="19601" y="7689"/>
                  </a:cubicBezTo>
                  <a:cubicBezTo>
                    <a:pt x="19525" y="7740"/>
                    <a:pt x="19371" y="7790"/>
                    <a:pt x="19294" y="7841"/>
                  </a:cubicBezTo>
                  <a:cubicBezTo>
                    <a:pt x="19294" y="7891"/>
                    <a:pt x="19217" y="7993"/>
                    <a:pt x="19140" y="8094"/>
                  </a:cubicBezTo>
                  <a:cubicBezTo>
                    <a:pt x="19140" y="8195"/>
                    <a:pt x="19217" y="8397"/>
                    <a:pt x="19217" y="8498"/>
                  </a:cubicBezTo>
                  <a:cubicBezTo>
                    <a:pt x="19140" y="8600"/>
                    <a:pt x="19063" y="8802"/>
                    <a:pt x="18986" y="8903"/>
                  </a:cubicBezTo>
                  <a:cubicBezTo>
                    <a:pt x="18986" y="8954"/>
                    <a:pt x="18756" y="9105"/>
                    <a:pt x="18756" y="9156"/>
                  </a:cubicBezTo>
                  <a:cubicBezTo>
                    <a:pt x="18756" y="9207"/>
                    <a:pt x="18910" y="9358"/>
                    <a:pt x="18986" y="9459"/>
                  </a:cubicBezTo>
                  <a:cubicBezTo>
                    <a:pt x="18986" y="9561"/>
                    <a:pt x="19217" y="9763"/>
                    <a:pt x="19294" y="9864"/>
                  </a:cubicBezTo>
                  <a:cubicBezTo>
                    <a:pt x="19371" y="9965"/>
                    <a:pt x="19525" y="10168"/>
                    <a:pt x="19525" y="10269"/>
                  </a:cubicBezTo>
                  <a:cubicBezTo>
                    <a:pt x="19525" y="10370"/>
                    <a:pt x="19448" y="10572"/>
                    <a:pt x="19448" y="10674"/>
                  </a:cubicBezTo>
                  <a:cubicBezTo>
                    <a:pt x="19448" y="10775"/>
                    <a:pt x="19448" y="10926"/>
                    <a:pt x="19525" y="10977"/>
                  </a:cubicBezTo>
                  <a:cubicBezTo>
                    <a:pt x="19678" y="11129"/>
                    <a:pt x="19986" y="11230"/>
                    <a:pt x="20140" y="11281"/>
                  </a:cubicBezTo>
                  <a:cubicBezTo>
                    <a:pt x="20293" y="11331"/>
                    <a:pt x="20524" y="11483"/>
                    <a:pt x="20601" y="11584"/>
                  </a:cubicBezTo>
                  <a:cubicBezTo>
                    <a:pt x="20754" y="11685"/>
                    <a:pt x="20985" y="11938"/>
                    <a:pt x="21139" y="12039"/>
                  </a:cubicBezTo>
                  <a:cubicBezTo>
                    <a:pt x="21216" y="12141"/>
                    <a:pt x="21600" y="12343"/>
                    <a:pt x="21600" y="12343"/>
                  </a:cubicBezTo>
                  <a:close/>
                  <a:moveTo>
                    <a:pt x="16834" y="17250"/>
                  </a:moveTo>
                  <a:cubicBezTo>
                    <a:pt x="16834" y="17250"/>
                    <a:pt x="16834" y="17148"/>
                    <a:pt x="16834" y="17148"/>
                  </a:cubicBezTo>
                  <a:cubicBezTo>
                    <a:pt x="16757" y="17098"/>
                    <a:pt x="16680" y="17098"/>
                    <a:pt x="16680" y="17098"/>
                  </a:cubicBezTo>
                  <a:cubicBezTo>
                    <a:pt x="16604" y="17098"/>
                    <a:pt x="16527" y="17199"/>
                    <a:pt x="16527" y="17250"/>
                  </a:cubicBezTo>
                  <a:cubicBezTo>
                    <a:pt x="16450" y="17300"/>
                    <a:pt x="16373" y="17351"/>
                    <a:pt x="16373" y="17401"/>
                  </a:cubicBezTo>
                  <a:cubicBezTo>
                    <a:pt x="16373" y="17401"/>
                    <a:pt x="16450" y="17452"/>
                    <a:pt x="16527" y="17452"/>
                  </a:cubicBezTo>
                  <a:cubicBezTo>
                    <a:pt x="16527" y="17503"/>
                    <a:pt x="16604" y="17452"/>
                    <a:pt x="16604" y="17452"/>
                  </a:cubicBezTo>
                  <a:cubicBezTo>
                    <a:pt x="16604" y="17452"/>
                    <a:pt x="16680" y="17401"/>
                    <a:pt x="16680" y="17401"/>
                  </a:cubicBezTo>
                  <a:cubicBezTo>
                    <a:pt x="16757" y="17351"/>
                    <a:pt x="16834" y="17300"/>
                    <a:pt x="16834" y="1725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4" name="Google Shape;5034;g21c91014dda_0_4965"/>
            <p:cNvSpPr/>
            <p:nvPr/>
          </p:nvSpPr>
          <p:spPr>
            <a:xfrm>
              <a:off x="5819486" y="2900037"/>
              <a:ext cx="1339904" cy="1625559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5" name="Google Shape;5035;g21c91014dda_0_4965"/>
            <p:cNvSpPr/>
            <p:nvPr/>
          </p:nvSpPr>
          <p:spPr>
            <a:xfrm>
              <a:off x="5819486" y="2900037"/>
              <a:ext cx="1339904" cy="1625559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6" name="Google Shape;5036;g21c91014dda_0_4965"/>
            <p:cNvSpPr/>
            <p:nvPr/>
          </p:nvSpPr>
          <p:spPr>
            <a:xfrm>
              <a:off x="5819486" y="2900037"/>
              <a:ext cx="1339904" cy="1625559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7" name="Google Shape;5037;g21c91014dda_0_4965"/>
            <p:cNvSpPr/>
            <p:nvPr/>
          </p:nvSpPr>
          <p:spPr>
            <a:xfrm>
              <a:off x="5819486" y="2900037"/>
              <a:ext cx="1339904" cy="1625559"/>
            </a:xfrm>
            <a:custGeom>
              <a:avLst/>
              <a:gdLst/>
              <a:ahLst/>
              <a:cxnLst/>
              <a:rect l="l" t="t" r="r" b="b"/>
              <a:pathLst>
                <a:path w="21541" h="21537" extrusionOk="0">
                  <a:moveTo>
                    <a:pt x="18654" y="8313"/>
                  </a:moveTo>
                  <a:cubicBezTo>
                    <a:pt x="18654" y="8313"/>
                    <a:pt x="18119" y="8841"/>
                    <a:pt x="17905" y="8930"/>
                  </a:cubicBezTo>
                  <a:cubicBezTo>
                    <a:pt x="17798" y="8930"/>
                    <a:pt x="17585" y="8930"/>
                    <a:pt x="17478" y="8930"/>
                  </a:cubicBezTo>
                  <a:cubicBezTo>
                    <a:pt x="17264" y="9018"/>
                    <a:pt x="17050" y="9106"/>
                    <a:pt x="16943" y="9194"/>
                  </a:cubicBezTo>
                  <a:cubicBezTo>
                    <a:pt x="16836" y="9194"/>
                    <a:pt x="16622" y="9282"/>
                    <a:pt x="16622" y="9370"/>
                  </a:cubicBezTo>
                  <a:cubicBezTo>
                    <a:pt x="16515" y="9547"/>
                    <a:pt x="16836" y="9899"/>
                    <a:pt x="16836" y="10076"/>
                  </a:cubicBezTo>
                  <a:cubicBezTo>
                    <a:pt x="16836" y="10252"/>
                    <a:pt x="16622" y="10605"/>
                    <a:pt x="16515" y="10693"/>
                  </a:cubicBezTo>
                  <a:cubicBezTo>
                    <a:pt x="16408" y="10869"/>
                    <a:pt x="16088" y="11046"/>
                    <a:pt x="15981" y="11134"/>
                  </a:cubicBezTo>
                  <a:cubicBezTo>
                    <a:pt x="15874" y="11310"/>
                    <a:pt x="15981" y="11663"/>
                    <a:pt x="15874" y="11751"/>
                  </a:cubicBezTo>
                  <a:cubicBezTo>
                    <a:pt x="15767" y="11927"/>
                    <a:pt x="15553" y="12104"/>
                    <a:pt x="15339" y="12192"/>
                  </a:cubicBezTo>
                  <a:cubicBezTo>
                    <a:pt x="15232" y="12192"/>
                    <a:pt x="14911" y="12192"/>
                    <a:pt x="14697" y="12104"/>
                  </a:cubicBezTo>
                  <a:cubicBezTo>
                    <a:pt x="14591" y="12015"/>
                    <a:pt x="14591" y="11751"/>
                    <a:pt x="14377" y="11663"/>
                  </a:cubicBezTo>
                  <a:cubicBezTo>
                    <a:pt x="14270" y="11663"/>
                    <a:pt x="13949" y="11663"/>
                    <a:pt x="13842" y="11751"/>
                  </a:cubicBezTo>
                  <a:cubicBezTo>
                    <a:pt x="13735" y="11839"/>
                    <a:pt x="13735" y="12015"/>
                    <a:pt x="13735" y="12104"/>
                  </a:cubicBezTo>
                  <a:cubicBezTo>
                    <a:pt x="13735" y="12280"/>
                    <a:pt x="13628" y="12721"/>
                    <a:pt x="13521" y="12809"/>
                  </a:cubicBezTo>
                  <a:cubicBezTo>
                    <a:pt x="13307" y="12985"/>
                    <a:pt x="12880" y="13073"/>
                    <a:pt x="12773" y="13161"/>
                  </a:cubicBezTo>
                  <a:cubicBezTo>
                    <a:pt x="12559" y="13250"/>
                    <a:pt x="12345" y="13602"/>
                    <a:pt x="12131" y="13690"/>
                  </a:cubicBezTo>
                  <a:cubicBezTo>
                    <a:pt x="11917" y="13690"/>
                    <a:pt x="11490" y="13602"/>
                    <a:pt x="11276" y="13690"/>
                  </a:cubicBezTo>
                  <a:cubicBezTo>
                    <a:pt x="11169" y="13690"/>
                    <a:pt x="10848" y="13867"/>
                    <a:pt x="10741" y="13955"/>
                  </a:cubicBezTo>
                  <a:cubicBezTo>
                    <a:pt x="10634" y="14043"/>
                    <a:pt x="10527" y="14308"/>
                    <a:pt x="10527" y="14484"/>
                  </a:cubicBezTo>
                  <a:cubicBezTo>
                    <a:pt x="10527" y="14572"/>
                    <a:pt x="10527" y="14660"/>
                    <a:pt x="10527" y="14748"/>
                  </a:cubicBezTo>
                  <a:cubicBezTo>
                    <a:pt x="10634" y="14925"/>
                    <a:pt x="10955" y="15189"/>
                    <a:pt x="10955" y="15366"/>
                  </a:cubicBezTo>
                  <a:cubicBezTo>
                    <a:pt x="10955" y="15454"/>
                    <a:pt x="10634" y="15542"/>
                    <a:pt x="10634" y="15542"/>
                  </a:cubicBezTo>
                  <a:cubicBezTo>
                    <a:pt x="10527" y="15718"/>
                    <a:pt x="10206" y="15895"/>
                    <a:pt x="10206" y="16071"/>
                  </a:cubicBezTo>
                  <a:cubicBezTo>
                    <a:pt x="10099" y="16247"/>
                    <a:pt x="10099" y="16776"/>
                    <a:pt x="10206" y="16953"/>
                  </a:cubicBezTo>
                  <a:cubicBezTo>
                    <a:pt x="10206" y="17129"/>
                    <a:pt x="10527" y="17305"/>
                    <a:pt x="10634" y="17481"/>
                  </a:cubicBezTo>
                  <a:cubicBezTo>
                    <a:pt x="10848" y="17658"/>
                    <a:pt x="11169" y="18010"/>
                    <a:pt x="11276" y="18187"/>
                  </a:cubicBezTo>
                  <a:cubicBezTo>
                    <a:pt x="11276" y="18363"/>
                    <a:pt x="11062" y="19068"/>
                    <a:pt x="11062" y="19068"/>
                  </a:cubicBezTo>
                  <a:cubicBezTo>
                    <a:pt x="11062" y="19068"/>
                    <a:pt x="10848" y="19421"/>
                    <a:pt x="10741" y="19421"/>
                  </a:cubicBezTo>
                  <a:cubicBezTo>
                    <a:pt x="10634" y="19597"/>
                    <a:pt x="10420" y="19774"/>
                    <a:pt x="10206" y="19862"/>
                  </a:cubicBezTo>
                  <a:cubicBezTo>
                    <a:pt x="10099" y="19862"/>
                    <a:pt x="9672" y="19950"/>
                    <a:pt x="9458" y="19862"/>
                  </a:cubicBezTo>
                  <a:cubicBezTo>
                    <a:pt x="9458" y="19862"/>
                    <a:pt x="9351" y="19686"/>
                    <a:pt x="9244" y="19597"/>
                  </a:cubicBezTo>
                  <a:cubicBezTo>
                    <a:pt x="9244" y="19509"/>
                    <a:pt x="8923" y="19509"/>
                    <a:pt x="8816" y="19421"/>
                  </a:cubicBezTo>
                  <a:cubicBezTo>
                    <a:pt x="8602" y="19421"/>
                    <a:pt x="7854" y="19421"/>
                    <a:pt x="7533" y="19333"/>
                  </a:cubicBezTo>
                  <a:cubicBezTo>
                    <a:pt x="7426" y="19333"/>
                    <a:pt x="7319" y="19157"/>
                    <a:pt x="7212" y="19157"/>
                  </a:cubicBezTo>
                  <a:cubicBezTo>
                    <a:pt x="6998" y="19068"/>
                    <a:pt x="6678" y="18980"/>
                    <a:pt x="6464" y="18980"/>
                  </a:cubicBezTo>
                  <a:cubicBezTo>
                    <a:pt x="6250" y="18980"/>
                    <a:pt x="5715" y="19068"/>
                    <a:pt x="5501" y="19157"/>
                  </a:cubicBezTo>
                  <a:cubicBezTo>
                    <a:pt x="5394" y="19245"/>
                    <a:pt x="5074" y="19421"/>
                    <a:pt x="4967" y="19597"/>
                  </a:cubicBezTo>
                  <a:cubicBezTo>
                    <a:pt x="4860" y="19686"/>
                    <a:pt x="4753" y="19950"/>
                    <a:pt x="4753" y="20038"/>
                  </a:cubicBezTo>
                  <a:cubicBezTo>
                    <a:pt x="4753" y="20215"/>
                    <a:pt x="4860" y="20567"/>
                    <a:pt x="4860" y="20655"/>
                  </a:cubicBezTo>
                  <a:cubicBezTo>
                    <a:pt x="4860" y="20744"/>
                    <a:pt x="4860" y="21008"/>
                    <a:pt x="4753" y="21096"/>
                  </a:cubicBezTo>
                  <a:cubicBezTo>
                    <a:pt x="4753" y="21096"/>
                    <a:pt x="4646" y="21184"/>
                    <a:pt x="4646" y="21273"/>
                  </a:cubicBezTo>
                  <a:cubicBezTo>
                    <a:pt x="4432" y="21361"/>
                    <a:pt x="4004" y="21449"/>
                    <a:pt x="3684" y="21537"/>
                  </a:cubicBezTo>
                  <a:cubicBezTo>
                    <a:pt x="3577" y="21537"/>
                    <a:pt x="3042" y="21537"/>
                    <a:pt x="3042" y="21537"/>
                  </a:cubicBezTo>
                  <a:cubicBezTo>
                    <a:pt x="3042" y="21537"/>
                    <a:pt x="2721" y="21537"/>
                    <a:pt x="2614" y="21449"/>
                  </a:cubicBezTo>
                  <a:cubicBezTo>
                    <a:pt x="2507" y="21449"/>
                    <a:pt x="2293" y="21361"/>
                    <a:pt x="2187" y="21273"/>
                  </a:cubicBezTo>
                  <a:cubicBezTo>
                    <a:pt x="2080" y="21273"/>
                    <a:pt x="1866" y="21184"/>
                    <a:pt x="1759" y="21096"/>
                  </a:cubicBezTo>
                  <a:cubicBezTo>
                    <a:pt x="1759" y="21096"/>
                    <a:pt x="1652" y="20920"/>
                    <a:pt x="1545" y="20832"/>
                  </a:cubicBezTo>
                  <a:cubicBezTo>
                    <a:pt x="1545" y="20744"/>
                    <a:pt x="1438" y="20567"/>
                    <a:pt x="1438" y="20479"/>
                  </a:cubicBezTo>
                  <a:cubicBezTo>
                    <a:pt x="1331" y="20391"/>
                    <a:pt x="1224" y="20215"/>
                    <a:pt x="1224" y="20126"/>
                  </a:cubicBezTo>
                  <a:cubicBezTo>
                    <a:pt x="1117" y="19950"/>
                    <a:pt x="903" y="19686"/>
                    <a:pt x="796" y="19509"/>
                  </a:cubicBezTo>
                  <a:cubicBezTo>
                    <a:pt x="796" y="19421"/>
                    <a:pt x="690" y="19333"/>
                    <a:pt x="583" y="19245"/>
                  </a:cubicBezTo>
                  <a:cubicBezTo>
                    <a:pt x="583" y="19068"/>
                    <a:pt x="903" y="18716"/>
                    <a:pt x="903" y="18539"/>
                  </a:cubicBezTo>
                  <a:cubicBezTo>
                    <a:pt x="1010" y="18363"/>
                    <a:pt x="1224" y="17922"/>
                    <a:pt x="1331" y="17746"/>
                  </a:cubicBezTo>
                  <a:cubicBezTo>
                    <a:pt x="1438" y="17305"/>
                    <a:pt x="1438" y="16600"/>
                    <a:pt x="1438" y="16247"/>
                  </a:cubicBezTo>
                  <a:cubicBezTo>
                    <a:pt x="1438" y="16159"/>
                    <a:pt x="1438" y="15983"/>
                    <a:pt x="1331" y="15895"/>
                  </a:cubicBezTo>
                  <a:cubicBezTo>
                    <a:pt x="1331" y="15806"/>
                    <a:pt x="1010" y="15718"/>
                    <a:pt x="903" y="15718"/>
                  </a:cubicBezTo>
                  <a:cubicBezTo>
                    <a:pt x="903" y="15630"/>
                    <a:pt x="690" y="15630"/>
                    <a:pt x="690" y="15630"/>
                  </a:cubicBezTo>
                  <a:cubicBezTo>
                    <a:pt x="690" y="15630"/>
                    <a:pt x="369" y="15277"/>
                    <a:pt x="262" y="15189"/>
                  </a:cubicBezTo>
                  <a:cubicBezTo>
                    <a:pt x="262" y="15101"/>
                    <a:pt x="155" y="14925"/>
                    <a:pt x="155" y="14748"/>
                  </a:cubicBezTo>
                  <a:cubicBezTo>
                    <a:pt x="155" y="14660"/>
                    <a:pt x="48" y="14396"/>
                    <a:pt x="48" y="14308"/>
                  </a:cubicBezTo>
                  <a:cubicBezTo>
                    <a:pt x="48" y="14219"/>
                    <a:pt x="-59" y="14043"/>
                    <a:pt x="48" y="14043"/>
                  </a:cubicBezTo>
                  <a:cubicBezTo>
                    <a:pt x="48" y="13955"/>
                    <a:pt x="262" y="14043"/>
                    <a:pt x="369" y="14043"/>
                  </a:cubicBezTo>
                  <a:cubicBezTo>
                    <a:pt x="476" y="14043"/>
                    <a:pt x="796" y="14131"/>
                    <a:pt x="903" y="14131"/>
                  </a:cubicBezTo>
                  <a:cubicBezTo>
                    <a:pt x="1010" y="14131"/>
                    <a:pt x="1224" y="14219"/>
                    <a:pt x="1331" y="14219"/>
                  </a:cubicBezTo>
                  <a:cubicBezTo>
                    <a:pt x="1438" y="14308"/>
                    <a:pt x="1652" y="14308"/>
                    <a:pt x="1759" y="14308"/>
                  </a:cubicBezTo>
                  <a:cubicBezTo>
                    <a:pt x="1866" y="14308"/>
                    <a:pt x="2080" y="14219"/>
                    <a:pt x="2080" y="14131"/>
                  </a:cubicBezTo>
                  <a:cubicBezTo>
                    <a:pt x="2187" y="14131"/>
                    <a:pt x="2187" y="13955"/>
                    <a:pt x="2187" y="13955"/>
                  </a:cubicBezTo>
                  <a:cubicBezTo>
                    <a:pt x="2293" y="13779"/>
                    <a:pt x="2293" y="13602"/>
                    <a:pt x="2187" y="13514"/>
                  </a:cubicBezTo>
                  <a:cubicBezTo>
                    <a:pt x="2187" y="13338"/>
                    <a:pt x="2187" y="13161"/>
                    <a:pt x="2187" y="13073"/>
                  </a:cubicBezTo>
                  <a:cubicBezTo>
                    <a:pt x="2187" y="12897"/>
                    <a:pt x="2080" y="12633"/>
                    <a:pt x="2080" y="12544"/>
                  </a:cubicBezTo>
                  <a:cubicBezTo>
                    <a:pt x="1973" y="12368"/>
                    <a:pt x="1759" y="12104"/>
                    <a:pt x="1759" y="12015"/>
                  </a:cubicBezTo>
                  <a:cubicBezTo>
                    <a:pt x="1652" y="11839"/>
                    <a:pt x="1652" y="11486"/>
                    <a:pt x="1652" y="11310"/>
                  </a:cubicBezTo>
                  <a:cubicBezTo>
                    <a:pt x="1652" y="11222"/>
                    <a:pt x="1652" y="11046"/>
                    <a:pt x="1652" y="10957"/>
                  </a:cubicBezTo>
                  <a:cubicBezTo>
                    <a:pt x="1759" y="10869"/>
                    <a:pt x="2080" y="10428"/>
                    <a:pt x="2080" y="10428"/>
                  </a:cubicBezTo>
                  <a:cubicBezTo>
                    <a:pt x="2080" y="10428"/>
                    <a:pt x="2400" y="10340"/>
                    <a:pt x="2507" y="10340"/>
                  </a:cubicBezTo>
                  <a:cubicBezTo>
                    <a:pt x="2614" y="10340"/>
                    <a:pt x="2721" y="10340"/>
                    <a:pt x="2828" y="10340"/>
                  </a:cubicBezTo>
                  <a:cubicBezTo>
                    <a:pt x="2828" y="10428"/>
                    <a:pt x="3042" y="10428"/>
                    <a:pt x="3042" y="10428"/>
                  </a:cubicBezTo>
                  <a:cubicBezTo>
                    <a:pt x="3149" y="10517"/>
                    <a:pt x="3256" y="10605"/>
                    <a:pt x="3256" y="10605"/>
                  </a:cubicBezTo>
                  <a:cubicBezTo>
                    <a:pt x="3470" y="10517"/>
                    <a:pt x="3791" y="10340"/>
                    <a:pt x="3791" y="10164"/>
                  </a:cubicBezTo>
                  <a:cubicBezTo>
                    <a:pt x="3791" y="10164"/>
                    <a:pt x="3791" y="10076"/>
                    <a:pt x="3791" y="9988"/>
                  </a:cubicBezTo>
                  <a:cubicBezTo>
                    <a:pt x="3684" y="9899"/>
                    <a:pt x="3577" y="9811"/>
                    <a:pt x="3470" y="9723"/>
                  </a:cubicBezTo>
                  <a:cubicBezTo>
                    <a:pt x="3470" y="9635"/>
                    <a:pt x="3256" y="9547"/>
                    <a:pt x="3256" y="9547"/>
                  </a:cubicBezTo>
                  <a:cubicBezTo>
                    <a:pt x="3256" y="9459"/>
                    <a:pt x="3363" y="9282"/>
                    <a:pt x="3363" y="9282"/>
                  </a:cubicBezTo>
                  <a:cubicBezTo>
                    <a:pt x="3256" y="9106"/>
                    <a:pt x="2721" y="9194"/>
                    <a:pt x="2614" y="9106"/>
                  </a:cubicBezTo>
                  <a:cubicBezTo>
                    <a:pt x="2614" y="9106"/>
                    <a:pt x="2614" y="8930"/>
                    <a:pt x="2614" y="8930"/>
                  </a:cubicBezTo>
                  <a:cubicBezTo>
                    <a:pt x="2721" y="8930"/>
                    <a:pt x="2828" y="8930"/>
                    <a:pt x="2935" y="8930"/>
                  </a:cubicBezTo>
                  <a:cubicBezTo>
                    <a:pt x="2935" y="8930"/>
                    <a:pt x="3149" y="8930"/>
                    <a:pt x="3149" y="8841"/>
                  </a:cubicBezTo>
                  <a:cubicBezTo>
                    <a:pt x="3149" y="8841"/>
                    <a:pt x="3256" y="8753"/>
                    <a:pt x="3256" y="8665"/>
                  </a:cubicBezTo>
                  <a:cubicBezTo>
                    <a:pt x="3256" y="8577"/>
                    <a:pt x="3149" y="8489"/>
                    <a:pt x="3042" y="8489"/>
                  </a:cubicBezTo>
                  <a:cubicBezTo>
                    <a:pt x="3042" y="8401"/>
                    <a:pt x="2828" y="8313"/>
                    <a:pt x="2828" y="8313"/>
                  </a:cubicBezTo>
                  <a:cubicBezTo>
                    <a:pt x="2828" y="8136"/>
                    <a:pt x="3042" y="7784"/>
                    <a:pt x="3149" y="7695"/>
                  </a:cubicBezTo>
                  <a:cubicBezTo>
                    <a:pt x="3256" y="7519"/>
                    <a:pt x="3470" y="7343"/>
                    <a:pt x="3577" y="7255"/>
                  </a:cubicBezTo>
                  <a:cubicBezTo>
                    <a:pt x="3684" y="7166"/>
                    <a:pt x="4111" y="7166"/>
                    <a:pt x="4218" y="6990"/>
                  </a:cubicBezTo>
                  <a:cubicBezTo>
                    <a:pt x="4325" y="6902"/>
                    <a:pt x="4218" y="6637"/>
                    <a:pt x="4111" y="6637"/>
                  </a:cubicBezTo>
                  <a:cubicBezTo>
                    <a:pt x="4111" y="6549"/>
                    <a:pt x="3897" y="6549"/>
                    <a:pt x="3791" y="6549"/>
                  </a:cubicBezTo>
                  <a:cubicBezTo>
                    <a:pt x="3791" y="6549"/>
                    <a:pt x="3684" y="6461"/>
                    <a:pt x="3577" y="6461"/>
                  </a:cubicBezTo>
                  <a:cubicBezTo>
                    <a:pt x="3470" y="6461"/>
                    <a:pt x="2828" y="6461"/>
                    <a:pt x="2828" y="6461"/>
                  </a:cubicBezTo>
                  <a:cubicBezTo>
                    <a:pt x="2828" y="6461"/>
                    <a:pt x="2828" y="5756"/>
                    <a:pt x="2828" y="5491"/>
                  </a:cubicBezTo>
                  <a:cubicBezTo>
                    <a:pt x="2828" y="5315"/>
                    <a:pt x="3149" y="5050"/>
                    <a:pt x="3149" y="4962"/>
                  </a:cubicBezTo>
                  <a:cubicBezTo>
                    <a:pt x="3149" y="4874"/>
                    <a:pt x="3042" y="4786"/>
                    <a:pt x="3042" y="4786"/>
                  </a:cubicBezTo>
                  <a:cubicBezTo>
                    <a:pt x="2935" y="4698"/>
                    <a:pt x="2935" y="4786"/>
                    <a:pt x="2828" y="4786"/>
                  </a:cubicBezTo>
                  <a:cubicBezTo>
                    <a:pt x="2828" y="4786"/>
                    <a:pt x="2828" y="4610"/>
                    <a:pt x="2828" y="4521"/>
                  </a:cubicBezTo>
                  <a:cubicBezTo>
                    <a:pt x="2828" y="4521"/>
                    <a:pt x="2614" y="4610"/>
                    <a:pt x="2507" y="4610"/>
                  </a:cubicBezTo>
                  <a:cubicBezTo>
                    <a:pt x="2400" y="4433"/>
                    <a:pt x="2828" y="4169"/>
                    <a:pt x="2935" y="4081"/>
                  </a:cubicBezTo>
                  <a:cubicBezTo>
                    <a:pt x="3042" y="3993"/>
                    <a:pt x="3256" y="3993"/>
                    <a:pt x="3363" y="3904"/>
                  </a:cubicBezTo>
                  <a:cubicBezTo>
                    <a:pt x="3470" y="3904"/>
                    <a:pt x="3897" y="3816"/>
                    <a:pt x="4004" y="3728"/>
                  </a:cubicBezTo>
                  <a:cubicBezTo>
                    <a:pt x="4111" y="3640"/>
                    <a:pt x="4432" y="3464"/>
                    <a:pt x="4539" y="3464"/>
                  </a:cubicBezTo>
                  <a:cubicBezTo>
                    <a:pt x="4753" y="3375"/>
                    <a:pt x="4860" y="3199"/>
                    <a:pt x="4967" y="3199"/>
                  </a:cubicBezTo>
                  <a:cubicBezTo>
                    <a:pt x="4967" y="3111"/>
                    <a:pt x="5181" y="3111"/>
                    <a:pt x="5181" y="3111"/>
                  </a:cubicBezTo>
                  <a:cubicBezTo>
                    <a:pt x="5394" y="3023"/>
                    <a:pt x="5608" y="2935"/>
                    <a:pt x="5715" y="2846"/>
                  </a:cubicBezTo>
                  <a:cubicBezTo>
                    <a:pt x="5822" y="2758"/>
                    <a:pt x="6036" y="2494"/>
                    <a:pt x="6143" y="2406"/>
                  </a:cubicBezTo>
                  <a:cubicBezTo>
                    <a:pt x="6250" y="2317"/>
                    <a:pt x="6678" y="2141"/>
                    <a:pt x="6785" y="1965"/>
                  </a:cubicBezTo>
                  <a:cubicBezTo>
                    <a:pt x="6785" y="1965"/>
                    <a:pt x="6998" y="1788"/>
                    <a:pt x="6998" y="1788"/>
                  </a:cubicBezTo>
                  <a:cubicBezTo>
                    <a:pt x="6998" y="1700"/>
                    <a:pt x="6891" y="1436"/>
                    <a:pt x="6891" y="1348"/>
                  </a:cubicBezTo>
                  <a:cubicBezTo>
                    <a:pt x="6891" y="1259"/>
                    <a:pt x="6891" y="1083"/>
                    <a:pt x="6998" y="995"/>
                  </a:cubicBezTo>
                  <a:cubicBezTo>
                    <a:pt x="6998" y="907"/>
                    <a:pt x="7212" y="819"/>
                    <a:pt x="7212" y="730"/>
                  </a:cubicBezTo>
                  <a:cubicBezTo>
                    <a:pt x="7319" y="730"/>
                    <a:pt x="7426" y="642"/>
                    <a:pt x="7426" y="554"/>
                  </a:cubicBezTo>
                  <a:cubicBezTo>
                    <a:pt x="7426" y="554"/>
                    <a:pt x="7426" y="466"/>
                    <a:pt x="7426" y="378"/>
                  </a:cubicBezTo>
                  <a:cubicBezTo>
                    <a:pt x="7426" y="290"/>
                    <a:pt x="7319" y="113"/>
                    <a:pt x="7319" y="113"/>
                  </a:cubicBezTo>
                  <a:cubicBezTo>
                    <a:pt x="7319" y="113"/>
                    <a:pt x="7640" y="-63"/>
                    <a:pt x="7747" y="25"/>
                  </a:cubicBezTo>
                  <a:cubicBezTo>
                    <a:pt x="7961" y="25"/>
                    <a:pt x="8068" y="290"/>
                    <a:pt x="8068" y="466"/>
                  </a:cubicBezTo>
                  <a:cubicBezTo>
                    <a:pt x="8175" y="642"/>
                    <a:pt x="8175" y="995"/>
                    <a:pt x="8175" y="1259"/>
                  </a:cubicBezTo>
                  <a:cubicBezTo>
                    <a:pt x="8175" y="1436"/>
                    <a:pt x="8068" y="1877"/>
                    <a:pt x="8282" y="2053"/>
                  </a:cubicBezTo>
                  <a:cubicBezTo>
                    <a:pt x="8389" y="2141"/>
                    <a:pt x="8923" y="1965"/>
                    <a:pt x="9137" y="1965"/>
                  </a:cubicBezTo>
                  <a:cubicBezTo>
                    <a:pt x="9244" y="1965"/>
                    <a:pt x="9458" y="2141"/>
                    <a:pt x="9672" y="2141"/>
                  </a:cubicBezTo>
                  <a:cubicBezTo>
                    <a:pt x="9779" y="2141"/>
                    <a:pt x="9886" y="2229"/>
                    <a:pt x="9886" y="2229"/>
                  </a:cubicBezTo>
                  <a:cubicBezTo>
                    <a:pt x="9992" y="2229"/>
                    <a:pt x="10313" y="2141"/>
                    <a:pt x="10420" y="2141"/>
                  </a:cubicBezTo>
                  <a:cubicBezTo>
                    <a:pt x="10634" y="2053"/>
                    <a:pt x="11169" y="1788"/>
                    <a:pt x="11383" y="1877"/>
                  </a:cubicBezTo>
                  <a:cubicBezTo>
                    <a:pt x="11703" y="2053"/>
                    <a:pt x="11596" y="2670"/>
                    <a:pt x="11596" y="2935"/>
                  </a:cubicBezTo>
                  <a:cubicBezTo>
                    <a:pt x="11596" y="3023"/>
                    <a:pt x="11490" y="3199"/>
                    <a:pt x="11490" y="3287"/>
                  </a:cubicBezTo>
                  <a:cubicBezTo>
                    <a:pt x="11490" y="3375"/>
                    <a:pt x="11703" y="3640"/>
                    <a:pt x="11810" y="3640"/>
                  </a:cubicBezTo>
                  <a:cubicBezTo>
                    <a:pt x="11810" y="3640"/>
                    <a:pt x="12131" y="3464"/>
                    <a:pt x="12238" y="3464"/>
                  </a:cubicBezTo>
                  <a:cubicBezTo>
                    <a:pt x="12345" y="3464"/>
                    <a:pt x="12452" y="3375"/>
                    <a:pt x="12559" y="3375"/>
                  </a:cubicBezTo>
                  <a:cubicBezTo>
                    <a:pt x="12666" y="3287"/>
                    <a:pt x="12987" y="3023"/>
                    <a:pt x="13093" y="2935"/>
                  </a:cubicBezTo>
                  <a:cubicBezTo>
                    <a:pt x="13200" y="2846"/>
                    <a:pt x="13414" y="2758"/>
                    <a:pt x="13521" y="2670"/>
                  </a:cubicBezTo>
                  <a:cubicBezTo>
                    <a:pt x="13735" y="2670"/>
                    <a:pt x="14056" y="2494"/>
                    <a:pt x="14163" y="2494"/>
                  </a:cubicBezTo>
                  <a:cubicBezTo>
                    <a:pt x="14270" y="2582"/>
                    <a:pt x="14377" y="2582"/>
                    <a:pt x="14377" y="2582"/>
                  </a:cubicBezTo>
                  <a:cubicBezTo>
                    <a:pt x="14484" y="2670"/>
                    <a:pt x="14591" y="2846"/>
                    <a:pt x="14697" y="2935"/>
                  </a:cubicBezTo>
                  <a:cubicBezTo>
                    <a:pt x="14804" y="2935"/>
                    <a:pt x="14911" y="2935"/>
                    <a:pt x="15018" y="2846"/>
                  </a:cubicBezTo>
                  <a:cubicBezTo>
                    <a:pt x="15018" y="2846"/>
                    <a:pt x="15232" y="2670"/>
                    <a:pt x="15339" y="2670"/>
                  </a:cubicBezTo>
                  <a:cubicBezTo>
                    <a:pt x="15339" y="2582"/>
                    <a:pt x="15446" y="2494"/>
                    <a:pt x="15553" y="2494"/>
                  </a:cubicBezTo>
                  <a:cubicBezTo>
                    <a:pt x="15660" y="2494"/>
                    <a:pt x="15767" y="2406"/>
                    <a:pt x="15981" y="2494"/>
                  </a:cubicBezTo>
                  <a:cubicBezTo>
                    <a:pt x="16088" y="2494"/>
                    <a:pt x="16408" y="2494"/>
                    <a:pt x="16515" y="2582"/>
                  </a:cubicBezTo>
                  <a:cubicBezTo>
                    <a:pt x="16515" y="2670"/>
                    <a:pt x="16729" y="2846"/>
                    <a:pt x="16729" y="2935"/>
                  </a:cubicBezTo>
                  <a:cubicBezTo>
                    <a:pt x="16729" y="3023"/>
                    <a:pt x="16622" y="3199"/>
                    <a:pt x="16622" y="3375"/>
                  </a:cubicBezTo>
                  <a:cubicBezTo>
                    <a:pt x="16622" y="3464"/>
                    <a:pt x="16515" y="3640"/>
                    <a:pt x="16515" y="3816"/>
                  </a:cubicBezTo>
                  <a:cubicBezTo>
                    <a:pt x="16515" y="3904"/>
                    <a:pt x="16515" y="4081"/>
                    <a:pt x="16622" y="4081"/>
                  </a:cubicBezTo>
                  <a:cubicBezTo>
                    <a:pt x="16836" y="4169"/>
                    <a:pt x="17050" y="3816"/>
                    <a:pt x="17157" y="3904"/>
                  </a:cubicBezTo>
                  <a:cubicBezTo>
                    <a:pt x="17478" y="3993"/>
                    <a:pt x="16943" y="4962"/>
                    <a:pt x="17264" y="5050"/>
                  </a:cubicBezTo>
                  <a:cubicBezTo>
                    <a:pt x="17371" y="5050"/>
                    <a:pt x="17478" y="4962"/>
                    <a:pt x="17585" y="4874"/>
                  </a:cubicBezTo>
                  <a:cubicBezTo>
                    <a:pt x="17585" y="4786"/>
                    <a:pt x="17691" y="4610"/>
                    <a:pt x="17691" y="4610"/>
                  </a:cubicBezTo>
                  <a:cubicBezTo>
                    <a:pt x="17798" y="4521"/>
                    <a:pt x="17905" y="4521"/>
                    <a:pt x="18012" y="4433"/>
                  </a:cubicBezTo>
                  <a:cubicBezTo>
                    <a:pt x="18226" y="4345"/>
                    <a:pt x="18761" y="4257"/>
                    <a:pt x="18975" y="4169"/>
                  </a:cubicBezTo>
                  <a:cubicBezTo>
                    <a:pt x="19402" y="3993"/>
                    <a:pt x="20579" y="3464"/>
                    <a:pt x="20579" y="3464"/>
                  </a:cubicBezTo>
                  <a:cubicBezTo>
                    <a:pt x="20579" y="3464"/>
                    <a:pt x="20792" y="3728"/>
                    <a:pt x="20899" y="3816"/>
                  </a:cubicBezTo>
                  <a:cubicBezTo>
                    <a:pt x="21113" y="3993"/>
                    <a:pt x="21327" y="4257"/>
                    <a:pt x="21327" y="4521"/>
                  </a:cubicBezTo>
                  <a:cubicBezTo>
                    <a:pt x="21434" y="4610"/>
                    <a:pt x="21434" y="4874"/>
                    <a:pt x="21541" y="4962"/>
                  </a:cubicBezTo>
                  <a:cubicBezTo>
                    <a:pt x="21541" y="5050"/>
                    <a:pt x="21541" y="5315"/>
                    <a:pt x="21434" y="5403"/>
                  </a:cubicBezTo>
                  <a:cubicBezTo>
                    <a:pt x="21434" y="5491"/>
                    <a:pt x="21220" y="5668"/>
                    <a:pt x="21113" y="5756"/>
                  </a:cubicBezTo>
                  <a:cubicBezTo>
                    <a:pt x="20899" y="5932"/>
                    <a:pt x="20579" y="6108"/>
                    <a:pt x="20365" y="6108"/>
                  </a:cubicBezTo>
                  <a:cubicBezTo>
                    <a:pt x="20151" y="6285"/>
                    <a:pt x="19723" y="6373"/>
                    <a:pt x="19509" y="6461"/>
                  </a:cubicBezTo>
                  <a:cubicBezTo>
                    <a:pt x="19402" y="6549"/>
                    <a:pt x="18975" y="6637"/>
                    <a:pt x="18868" y="6637"/>
                  </a:cubicBezTo>
                  <a:cubicBezTo>
                    <a:pt x="18654" y="6726"/>
                    <a:pt x="18226" y="6726"/>
                    <a:pt x="18226" y="6814"/>
                  </a:cubicBezTo>
                  <a:cubicBezTo>
                    <a:pt x="18119" y="6814"/>
                    <a:pt x="18119" y="6990"/>
                    <a:pt x="18119" y="6990"/>
                  </a:cubicBezTo>
                  <a:cubicBezTo>
                    <a:pt x="18226" y="7078"/>
                    <a:pt x="18226" y="7166"/>
                    <a:pt x="18226" y="7166"/>
                  </a:cubicBezTo>
                  <a:cubicBezTo>
                    <a:pt x="18226" y="7343"/>
                    <a:pt x="18440" y="7695"/>
                    <a:pt x="18440" y="7784"/>
                  </a:cubicBezTo>
                  <a:cubicBezTo>
                    <a:pt x="18547" y="7960"/>
                    <a:pt x="18654" y="8313"/>
                    <a:pt x="18654" y="8313"/>
                  </a:cubicBezTo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8" name="Google Shape;5038;g21c91014dda_0_4965"/>
            <p:cNvSpPr/>
            <p:nvPr/>
          </p:nvSpPr>
          <p:spPr>
            <a:xfrm>
              <a:off x="7378661" y="0"/>
              <a:ext cx="1703430" cy="11693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16" y="19145"/>
                  </a:moveTo>
                  <a:cubicBezTo>
                    <a:pt x="21516" y="19268"/>
                    <a:pt x="21600" y="19391"/>
                    <a:pt x="21600" y="19514"/>
                  </a:cubicBezTo>
                  <a:cubicBezTo>
                    <a:pt x="21600" y="19514"/>
                    <a:pt x="21516" y="19636"/>
                    <a:pt x="21516" y="19636"/>
                  </a:cubicBezTo>
                  <a:cubicBezTo>
                    <a:pt x="21431" y="19759"/>
                    <a:pt x="21431" y="19759"/>
                    <a:pt x="21431" y="19759"/>
                  </a:cubicBezTo>
                  <a:cubicBezTo>
                    <a:pt x="21347" y="19882"/>
                    <a:pt x="21094" y="19882"/>
                    <a:pt x="21009" y="19882"/>
                  </a:cubicBezTo>
                  <a:cubicBezTo>
                    <a:pt x="20925" y="19882"/>
                    <a:pt x="20756" y="19882"/>
                    <a:pt x="20672" y="19759"/>
                  </a:cubicBezTo>
                  <a:cubicBezTo>
                    <a:pt x="20672" y="19759"/>
                    <a:pt x="20503" y="19759"/>
                    <a:pt x="20419" y="19759"/>
                  </a:cubicBezTo>
                  <a:cubicBezTo>
                    <a:pt x="20334" y="19759"/>
                    <a:pt x="20166" y="19636"/>
                    <a:pt x="20081" y="19636"/>
                  </a:cubicBezTo>
                  <a:cubicBezTo>
                    <a:pt x="19997" y="19759"/>
                    <a:pt x="19912" y="19882"/>
                    <a:pt x="19912" y="20005"/>
                  </a:cubicBezTo>
                  <a:cubicBezTo>
                    <a:pt x="19828" y="20005"/>
                    <a:pt x="19744" y="20127"/>
                    <a:pt x="19659" y="20127"/>
                  </a:cubicBezTo>
                  <a:cubicBezTo>
                    <a:pt x="19659" y="20250"/>
                    <a:pt x="19659" y="20373"/>
                    <a:pt x="19659" y="20373"/>
                  </a:cubicBezTo>
                  <a:cubicBezTo>
                    <a:pt x="19659" y="20495"/>
                    <a:pt x="19659" y="20741"/>
                    <a:pt x="19575" y="20864"/>
                  </a:cubicBezTo>
                  <a:cubicBezTo>
                    <a:pt x="19575" y="20986"/>
                    <a:pt x="19406" y="21109"/>
                    <a:pt x="19406" y="21109"/>
                  </a:cubicBezTo>
                  <a:cubicBezTo>
                    <a:pt x="19322" y="21109"/>
                    <a:pt x="19237" y="21109"/>
                    <a:pt x="19153" y="21109"/>
                  </a:cubicBezTo>
                  <a:cubicBezTo>
                    <a:pt x="18984" y="21109"/>
                    <a:pt x="18816" y="21109"/>
                    <a:pt x="18731" y="21109"/>
                  </a:cubicBezTo>
                  <a:cubicBezTo>
                    <a:pt x="18647" y="20986"/>
                    <a:pt x="18478" y="20986"/>
                    <a:pt x="18478" y="20864"/>
                  </a:cubicBezTo>
                  <a:cubicBezTo>
                    <a:pt x="18394" y="20864"/>
                    <a:pt x="18394" y="20618"/>
                    <a:pt x="18394" y="20618"/>
                  </a:cubicBezTo>
                  <a:cubicBezTo>
                    <a:pt x="18478" y="20495"/>
                    <a:pt x="18478" y="20250"/>
                    <a:pt x="18478" y="20250"/>
                  </a:cubicBezTo>
                  <a:cubicBezTo>
                    <a:pt x="18478" y="20127"/>
                    <a:pt x="18478" y="20005"/>
                    <a:pt x="18478" y="19882"/>
                  </a:cubicBezTo>
                  <a:cubicBezTo>
                    <a:pt x="18478" y="19882"/>
                    <a:pt x="18394" y="19882"/>
                    <a:pt x="18394" y="19882"/>
                  </a:cubicBezTo>
                  <a:cubicBezTo>
                    <a:pt x="18309" y="19882"/>
                    <a:pt x="18225" y="19882"/>
                    <a:pt x="18141" y="20005"/>
                  </a:cubicBezTo>
                  <a:cubicBezTo>
                    <a:pt x="18141" y="20005"/>
                    <a:pt x="18056" y="20127"/>
                    <a:pt x="17972" y="20250"/>
                  </a:cubicBezTo>
                  <a:cubicBezTo>
                    <a:pt x="17972" y="20250"/>
                    <a:pt x="17803" y="20495"/>
                    <a:pt x="17803" y="20618"/>
                  </a:cubicBezTo>
                  <a:cubicBezTo>
                    <a:pt x="17719" y="20741"/>
                    <a:pt x="17550" y="20864"/>
                    <a:pt x="17466" y="20986"/>
                  </a:cubicBezTo>
                  <a:cubicBezTo>
                    <a:pt x="17466" y="20986"/>
                    <a:pt x="17381" y="21109"/>
                    <a:pt x="17297" y="21109"/>
                  </a:cubicBezTo>
                  <a:cubicBezTo>
                    <a:pt x="17212" y="21232"/>
                    <a:pt x="17044" y="21232"/>
                    <a:pt x="16959" y="21232"/>
                  </a:cubicBezTo>
                  <a:cubicBezTo>
                    <a:pt x="16959" y="21109"/>
                    <a:pt x="16791" y="21109"/>
                    <a:pt x="16706" y="21109"/>
                  </a:cubicBezTo>
                  <a:cubicBezTo>
                    <a:pt x="16622" y="21109"/>
                    <a:pt x="16537" y="20986"/>
                    <a:pt x="16453" y="20986"/>
                  </a:cubicBezTo>
                  <a:cubicBezTo>
                    <a:pt x="16453" y="20864"/>
                    <a:pt x="16369" y="20741"/>
                    <a:pt x="16284" y="20618"/>
                  </a:cubicBezTo>
                  <a:cubicBezTo>
                    <a:pt x="16284" y="20618"/>
                    <a:pt x="16284" y="20373"/>
                    <a:pt x="16200" y="20250"/>
                  </a:cubicBezTo>
                  <a:cubicBezTo>
                    <a:pt x="16200" y="20250"/>
                    <a:pt x="16116" y="20127"/>
                    <a:pt x="16116" y="20127"/>
                  </a:cubicBezTo>
                  <a:cubicBezTo>
                    <a:pt x="16116" y="20127"/>
                    <a:pt x="16031" y="20127"/>
                    <a:pt x="15947" y="20127"/>
                  </a:cubicBezTo>
                  <a:cubicBezTo>
                    <a:pt x="15947" y="20127"/>
                    <a:pt x="15947" y="20250"/>
                    <a:pt x="15862" y="20373"/>
                  </a:cubicBezTo>
                  <a:cubicBezTo>
                    <a:pt x="15862" y="20373"/>
                    <a:pt x="15862" y="20495"/>
                    <a:pt x="15862" y="20618"/>
                  </a:cubicBezTo>
                  <a:cubicBezTo>
                    <a:pt x="15778" y="20741"/>
                    <a:pt x="15778" y="20864"/>
                    <a:pt x="15778" y="20986"/>
                  </a:cubicBezTo>
                  <a:cubicBezTo>
                    <a:pt x="15694" y="20986"/>
                    <a:pt x="15609" y="21109"/>
                    <a:pt x="15525" y="21232"/>
                  </a:cubicBezTo>
                  <a:cubicBezTo>
                    <a:pt x="15441" y="21355"/>
                    <a:pt x="15356" y="21355"/>
                    <a:pt x="15272" y="21477"/>
                  </a:cubicBezTo>
                  <a:cubicBezTo>
                    <a:pt x="15188" y="21477"/>
                    <a:pt x="14934" y="21477"/>
                    <a:pt x="14850" y="21477"/>
                  </a:cubicBezTo>
                  <a:cubicBezTo>
                    <a:pt x="14681" y="21600"/>
                    <a:pt x="14512" y="21600"/>
                    <a:pt x="14428" y="21600"/>
                  </a:cubicBezTo>
                  <a:cubicBezTo>
                    <a:pt x="14428" y="21600"/>
                    <a:pt x="14259" y="21600"/>
                    <a:pt x="14259" y="21600"/>
                  </a:cubicBezTo>
                  <a:cubicBezTo>
                    <a:pt x="14091" y="21600"/>
                    <a:pt x="13922" y="21600"/>
                    <a:pt x="13837" y="21477"/>
                  </a:cubicBezTo>
                  <a:cubicBezTo>
                    <a:pt x="13669" y="21355"/>
                    <a:pt x="13500" y="21232"/>
                    <a:pt x="13416" y="21109"/>
                  </a:cubicBezTo>
                  <a:cubicBezTo>
                    <a:pt x="13331" y="20986"/>
                    <a:pt x="13078" y="20741"/>
                    <a:pt x="12994" y="20618"/>
                  </a:cubicBezTo>
                  <a:cubicBezTo>
                    <a:pt x="12825" y="20495"/>
                    <a:pt x="12572" y="20250"/>
                    <a:pt x="12403" y="20005"/>
                  </a:cubicBezTo>
                  <a:cubicBezTo>
                    <a:pt x="12403" y="20005"/>
                    <a:pt x="12319" y="19882"/>
                    <a:pt x="12234" y="19882"/>
                  </a:cubicBezTo>
                  <a:cubicBezTo>
                    <a:pt x="12234" y="19759"/>
                    <a:pt x="12066" y="19882"/>
                    <a:pt x="12066" y="19759"/>
                  </a:cubicBezTo>
                  <a:cubicBezTo>
                    <a:pt x="11981" y="19636"/>
                    <a:pt x="12150" y="19514"/>
                    <a:pt x="12150" y="19514"/>
                  </a:cubicBezTo>
                  <a:cubicBezTo>
                    <a:pt x="12150" y="19514"/>
                    <a:pt x="12150" y="19268"/>
                    <a:pt x="12150" y="19268"/>
                  </a:cubicBezTo>
                  <a:cubicBezTo>
                    <a:pt x="12150" y="19145"/>
                    <a:pt x="11981" y="19023"/>
                    <a:pt x="11981" y="18900"/>
                  </a:cubicBezTo>
                  <a:cubicBezTo>
                    <a:pt x="11897" y="18900"/>
                    <a:pt x="11728" y="18777"/>
                    <a:pt x="11728" y="18777"/>
                  </a:cubicBezTo>
                  <a:cubicBezTo>
                    <a:pt x="11559" y="18655"/>
                    <a:pt x="11475" y="18532"/>
                    <a:pt x="11306" y="18409"/>
                  </a:cubicBezTo>
                  <a:cubicBezTo>
                    <a:pt x="11222" y="18286"/>
                    <a:pt x="11053" y="18041"/>
                    <a:pt x="10969" y="17918"/>
                  </a:cubicBezTo>
                  <a:cubicBezTo>
                    <a:pt x="10969" y="17918"/>
                    <a:pt x="10800" y="17795"/>
                    <a:pt x="10716" y="17673"/>
                  </a:cubicBezTo>
                  <a:cubicBezTo>
                    <a:pt x="10716" y="17550"/>
                    <a:pt x="10547" y="17427"/>
                    <a:pt x="10547" y="17305"/>
                  </a:cubicBezTo>
                  <a:cubicBezTo>
                    <a:pt x="10462" y="17305"/>
                    <a:pt x="10462" y="17182"/>
                    <a:pt x="10462" y="17059"/>
                  </a:cubicBezTo>
                  <a:cubicBezTo>
                    <a:pt x="10378" y="17059"/>
                    <a:pt x="10378" y="16814"/>
                    <a:pt x="10378" y="16691"/>
                  </a:cubicBezTo>
                  <a:cubicBezTo>
                    <a:pt x="10378" y="16568"/>
                    <a:pt x="10462" y="16445"/>
                    <a:pt x="10462" y="16323"/>
                  </a:cubicBezTo>
                  <a:cubicBezTo>
                    <a:pt x="10462" y="16323"/>
                    <a:pt x="10547" y="16200"/>
                    <a:pt x="10547" y="16077"/>
                  </a:cubicBezTo>
                  <a:cubicBezTo>
                    <a:pt x="10547" y="16077"/>
                    <a:pt x="10547" y="15955"/>
                    <a:pt x="10547" y="15955"/>
                  </a:cubicBezTo>
                  <a:cubicBezTo>
                    <a:pt x="10547" y="15832"/>
                    <a:pt x="10547" y="15832"/>
                    <a:pt x="10462" y="15709"/>
                  </a:cubicBezTo>
                  <a:cubicBezTo>
                    <a:pt x="10462" y="15586"/>
                    <a:pt x="10378" y="15464"/>
                    <a:pt x="10294" y="15341"/>
                  </a:cubicBezTo>
                  <a:cubicBezTo>
                    <a:pt x="10209" y="15341"/>
                    <a:pt x="9956" y="15218"/>
                    <a:pt x="9956" y="15095"/>
                  </a:cubicBezTo>
                  <a:cubicBezTo>
                    <a:pt x="9787" y="15095"/>
                    <a:pt x="9534" y="14850"/>
                    <a:pt x="9450" y="14850"/>
                  </a:cubicBezTo>
                  <a:cubicBezTo>
                    <a:pt x="9366" y="14727"/>
                    <a:pt x="9113" y="14482"/>
                    <a:pt x="9028" y="14359"/>
                  </a:cubicBezTo>
                  <a:cubicBezTo>
                    <a:pt x="8944" y="14359"/>
                    <a:pt x="8859" y="14114"/>
                    <a:pt x="8775" y="14114"/>
                  </a:cubicBezTo>
                  <a:cubicBezTo>
                    <a:pt x="8691" y="13991"/>
                    <a:pt x="8522" y="13868"/>
                    <a:pt x="8438" y="13745"/>
                  </a:cubicBezTo>
                  <a:cubicBezTo>
                    <a:pt x="8438" y="13745"/>
                    <a:pt x="8353" y="13623"/>
                    <a:pt x="8353" y="13623"/>
                  </a:cubicBezTo>
                  <a:cubicBezTo>
                    <a:pt x="8269" y="13623"/>
                    <a:pt x="8184" y="13500"/>
                    <a:pt x="8184" y="13500"/>
                  </a:cubicBezTo>
                  <a:cubicBezTo>
                    <a:pt x="8100" y="13377"/>
                    <a:pt x="8016" y="13255"/>
                    <a:pt x="8016" y="13255"/>
                  </a:cubicBezTo>
                  <a:cubicBezTo>
                    <a:pt x="7931" y="13132"/>
                    <a:pt x="7847" y="13132"/>
                    <a:pt x="7762" y="13009"/>
                  </a:cubicBezTo>
                  <a:cubicBezTo>
                    <a:pt x="7678" y="13009"/>
                    <a:pt x="7594" y="12886"/>
                    <a:pt x="7509" y="12886"/>
                  </a:cubicBezTo>
                  <a:cubicBezTo>
                    <a:pt x="7425" y="12764"/>
                    <a:pt x="7341" y="12641"/>
                    <a:pt x="7256" y="12641"/>
                  </a:cubicBezTo>
                  <a:cubicBezTo>
                    <a:pt x="7172" y="12641"/>
                    <a:pt x="7003" y="12518"/>
                    <a:pt x="7003" y="12518"/>
                  </a:cubicBezTo>
                  <a:cubicBezTo>
                    <a:pt x="6919" y="12518"/>
                    <a:pt x="6834" y="12395"/>
                    <a:pt x="6750" y="12395"/>
                  </a:cubicBezTo>
                  <a:cubicBezTo>
                    <a:pt x="6666" y="12395"/>
                    <a:pt x="6497" y="12150"/>
                    <a:pt x="6413" y="12150"/>
                  </a:cubicBezTo>
                  <a:cubicBezTo>
                    <a:pt x="6413" y="12150"/>
                    <a:pt x="6244" y="12027"/>
                    <a:pt x="6159" y="12027"/>
                  </a:cubicBezTo>
                  <a:cubicBezTo>
                    <a:pt x="6075" y="11905"/>
                    <a:pt x="5991" y="11905"/>
                    <a:pt x="5906" y="11905"/>
                  </a:cubicBezTo>
                  <a:cubicBezTo>
                    <a:pt x="5822" y="11782"/>
                    <a:pt x="5738" y="11659"/>
                    <a:pt x="5738" y="11536"/>
                  </a:cubicBezTo>
                  <a:cubicBezTo>
                    <a:pt x="5653" y="11536"/>
                    <a:pt x="5569" y="11536"/>
                    <a:pt x="5484" y="11414"/>
                  </a:cubicBezTo>
                  <a:cubicBezTo>
                    <a:pt x="5484" y="11414"/>
                    <a:pt x="5400" y="11291"/>
                    <a:pt x="5316" y="11168"/>
                  </a:cubicBezTo>
                  <a:cubicBezTo>
                    <a:pt x="5231" y="11168"/>
                    <a:pt x="5147" y="11045"/>
                    <a:pt x="5063" y="11045"/>
                  </a:cubicBezTo>
                  <a:cubicBezTo>
                    <a:pt x="4978" y="11045"/>
                    <a:pt x="4809" y="10923"/>
                    <a:pt x="4809" y="10923"/>
                  </a:cubicBezTo>
                  <a:cubicBezTo>
                    <a:pt x="4725" y="10800"/>
                    <a:pt x="4641" y="10677"/>
                    <a:pt x="4641" y="10677"/>
                  </a:cubicBezTo>
                  <a:cubicBezTo>
                    <a:pt x="4556" y="10555"/>
                    <a:pt x="4472" y="10432"/>
                    <a:pt x="4388" y="10432"/>
                  </a:cubicBezTo>
                  <a:cubicBezTo>
                    <a:pt x="4388" y="10309"/>
                    <a:pt x="4303" y="10186"/>
                    <a:pt x="4303" y="10064"/>
                  </a:cubicBezTo>
                  <a:cubicBezTo>
                    <a:pt x="4303" y="10064"/>
                    <a:pt x="4303" y="10064"/>
                    <a:pt x="4303" y="10064"/>
                  </a:cubicBezTo>
                  <a:cubicBezTo>
                    <a:pt x="4303" y="10064"/>
                    <a:pt x="4388" y="9941"/>
                    <a:pt x="4388" y="9818"/>
                  </a:cubicBezTo>
                  <a:cubicBezTo>
                    <a:pt x="4388" y="9818"/>
                    <a:pt x="4303" y="9695"/>
                    <a:pt x="4303" y="9573"/>
                  </a:cubicBezTo>
                  <a:cubicBezTo>
                    <a:pt x="4303" y="9573"/>
                    <a:pt x="4472" y="9573"/>
                    <a:pt x="4472" y="9573"/>
                  </a:cubicBezTo>
                  <a:cubicBezTo>
                    <a:pt x="4556" y="9573"/>
                    <a:pt x="4641" y="9695"/>
                    <a:pt x="4641" y="9818"/>
                  </a:cubicBezTo>
                  <a:cubicBezTo>
                    <a:pt x="4725" y="9818"/>
                    <a:pt x="4809" y="9818"/>
                    <a:pt x="4894" y="9818"/>
                  </a:cubicBezTo>
                  <a:cubicBezTo>
                    <a:pt x="4978" y="9818"/>
                    <a:pt x="5147" y="9818"/>
                    <a:pt x="5316" y="9695"/>
                  </a:cubicBezTo>
                  <a:cubicBezTo>
                    <a:pt x="5316" y="9695"/>
                    <a:pt x="5400" y="9450"/>
                    <a:pt x="5400" y="9327"/>
                  </a:cubicBezTo>
                  <a:cubicBezTo>
                    <a:pt x="5400" y="9205"/>
                    <a:pt x="5400" y="8959"/>
                    <a:pt x="5400" y="8714"/>
                  </a:cubicBezTo>
                  <a:cubicBezTo>
                    <a:pt x="5400" y="8714"/>
                    <a:pt x="5316" y="8591"/>
                    <a:pt x="5316" y="8468"/>
                  </a:cubicBezTo>
                  <a:cubicBezTo>
                    <a:pt x="5231" y="8345"/>
                    <a:pt x="5063" y="8100"/>
                    <a:pt x="4978" y="7977"/>
                  </a:cubicBezTo>
                  <a:cubicBezTo>
                    <a:pt x="4978" y="7855"/>
                    <a:pt x="4894" y="7855"/>
                    <a:pt x="4809" y="7855"/>
                  </a:cubicBezTo>
                  <a:cubicBezTo>
                    <a:pt x="4809" y="7855"/>
                    <a:pt x="4725" y="7855"/>
                    <a:pt x="4725" y="7855"/>
                  </a:cubicBezTo>
                  <a:cubicBezTo>
                    <a:pt x="4725" y="7732"/>
                    <a:pt x="4725" y="7732"/>
                    <a:pt x="4725" y="7609"/>
                  </a:cubicBezTo>
                  <a:cubicBezTo>
                    <a:pt x="4725" y="7609"/>
                    <a:pt x="4809" y="7609"/>
                    <a:pt x="4809" y="7609"/>
                  </a:cubicBezTo>
                  <a:cubicBezTo>
                    <a:pt x="4894" y="7486"/>
                    <a:pt x="4978" y="7364"/>
                    <a:pt x="4978" y="7364"/>
                  </a:cubicBezTo>
                  <a:cubicBezTo>
                    <a:pt x="4978" y="7241"/>
                    <a:pt x="4978" y="7241"/>
                    <a:pt x="4978" y="7118"/>
                  </a:cubicBezTo>
                  <a:cubicBezTo>
                    <a:pt x="4978" y="7118"/>
                    <a:pt x="4894" y="7241"/>
                    <a:pt x="4809" y="7241"/>
                  </a:cubicBezTo>
                  <a:cubicBezTo>
                    <a:pt x="4809" y="7241"/>
                    <a:pt x="4725" y="7241"/>
                    <a:pt x="4641" y="7241"/>
                  </a:cubicBezTo>
                  <a:cubicBezTo>
                    <a:pt x="4641" y="7241"/>
                    <a:pt x="4556" y="7241"/>
                    <a:pt x="4472" y="7118"/>
                  </a:cubicBezTo>
                  <a:cubicBezTo>
                    <a:pt x="4472" y="7118"/>
                    <a:pt x="4472" y="7118"/>
                    <a:pt x="4472" y="7118"/>
                  </a:cubicBezTo>
                  <a:cubicBezTo>
                    <a:pt x="4388" y="7118"/>
                    <a:pt x="4388" y="6995"/>
                    <a:pt x="4388" y="6873"/>
                  </a:cubicBezTo>
                  <a:cubicBezTo>
                    <a:pt x="4388" y="6750"/>
                    <a:pt x="4388" y="6627"/>
                    <a:pt x="4388" y="6505"/>
                  </a:cubicBezTo>
                  <a:cubicBezTo>
                    <a:pt x="4472" y="6382"/>
                    <a:pt x="4472" y="6259"/>
                    <a:pt x="4472" y="6136"/>
                  </a:cubicBezTo>
                  <a:cubicBezTo>
                    <a:pt x="4472" y="6014"/>
                    <a:pt x="4472" y="5645"/>
                    <a:pt x="4388" y="5645"/>
                  </a:cubicBezTo>
                  <a:cubicBezTo>
                    <a:pt x="4388" y="5523"/>
                    <a:pt x="4219" y="5400"/>
                    <a:pt x="4134" y="5277"/>
                  </a:cubicBezTo>
                  <a:cubicBezTo>
                    <a:pt x="4134" y="5155"/>
                    <a:pt x="3966" y="5032"/>
                    <a:pt x="3966" y="4909"/>
                  </a:cubicBezTo>
                  <a:cubicBezTo>
                    <a:pt x="3881" y="4909"/>
                    <a:pt x="3797" y="4664"/>
                    <a:pt x="3713" y="4664"/>
                  </a:cubicBezTo>
                  <a:cubicBezTo>
                    <a:pt x="3713" y="4541"/>
                    <a:pt x="3544" y="4418"/>
                    <a:pt x="3544" y="4418"/>
                  </a:cubicBezTo>
                  <a:cubicBezTo>
                    <a:pt x="3544" y="4295"/>
                    <a:pt x="3544" y="4295"/>
                    <a:pt x="3459" y="4295"/>
                  </a:cubicBezTo>
                  <a:cubicBezTo>
                    <a:pt x="3459" y="4295"/>
                    <a:pt x="3375" y="4173"/>
                    <a:pt x="3291" y="4173"/>
                  </a:cubicBezTo>
                  <a:cubicBezTo>
                    <a:pt x="3291" y="4173"/>
                    <a:pt x="3122" y="4173"/>
                    <a:pt x="3122" y="4173"/>
                  </a:cubicBezTo>
                  <a:cubicBezTo>
                    <a:pt x="3038" y="4173"/>
                    <a:pt x="3038" y="4173"/>
                    <a:pt x="2953" y="4173"/>
                  </a:cubicBezTo>
                  <a:cubicBezTo>
                    <a:pt x="2953" y="4173"/>
                    <a:pt x="2784" y="4173"/>
                    <a:pt x="2784" y="4050"/>
                  </a:cubicBezTo>
                  <a:cubicBezTo>
                    <a:pt x="2700" y="4050"/>
                    <a:pt x="2616" y="3927"/>
                    <a:pt x="2616" y="3927"/>
                  </a:cubicBezTo>
                  <a:cubicBezTo>
                    <a:pt x="2616" y="3805"/>
                    <a:pt x="2531" y="3682"/>
                    <a:pt x="2531" y="3682"/>
                  </a:cubicBezTo>
                  <a:cubicBezTo>
                    <a:pt x="2447" y="3559"/>
                    <a:pt x="2363" y="3559"/>
                    <a:pt x="2278" y="3559"/>
                  </a:cubicBezTo>
                  <a:cubicBezTo>
                    <a:pt x="2194" y="3436"/>
                    <a:pt x="2025" y="3436"/>
                    <a:pt x="2025" y="3314"/>
                  </a:cubicBezTo>
                  <a:cubicBezTo>
                    <a:pt x="1941" y="3314"/>
                    <a:pt x="1772" y="3191"/>
                    <a:pt x="1688" y="3068"/>
                  </a:cubicBezTo>
                  <a:cubicBezTo>
                    <a:pt x="1603" y="3068"/>
                    <a:pt x="1519" y="2823"/>
                    <a:pt x="1434" y="2700"/>
                  </a:cubicBezTo>
                  <a:cubicBezTo>
                    <a:pt x="1350" y="2700"/>
                    <a:pt x="1181" y="2577"/>
                    <a:pt x="1097" y="2577"/>
                  </a:cubicBezTo>
                  <a:cubicBezTo>
                    <a:pt x="1097" y="2455"/>
                    <a:pt x="1013" y="2332"/>
                    <a:pt x="928" y="2209"/>
                  </a:cubicBezTo>
                  <a:cubicBezTo>
                    <a:pt x="844" y="2086"/>
                    <a:pt x="759" y="1964"/>
                    <a:pt x="759" y="1964"/>
                  </a:cubicBezTo>
                  <a:cubicBezTo>
                    <a:pt x="675" y="1841"/>
                    <a:pt x="591" y="1841"/>
                    <a:pt x="506" y="1718"/>
                  </a:cubicBezTo>
                  <a:cubicBezTo>
                    <a:pt x="506" y="1718"/>
                    <a:pt x="506" y="1595"/>
                    <a:pt x="506" y="1473"/>
                  </a:cubicBezTo>
                  <a:cubicBezTo>
                    <a:pt x="506" y="1473"/>
                    <a:pt x="591" y="1350"/>
                    <a:pt x="591" y="1227"/>
                  </a:cubicBezTo>
                  <a:cubicBezTo>
                    <a:pt x="591" y="1227"/>
                    <a:pt x="506" y="1227"/>
                    <a:pt x="506" y="1227"/>
                  </a:cubicBezTo>
                  <a:cubicBezTo>
                    <a:pt x="506" y="1227"/>
                    <a:pt x="338" y="1105"/>
                    <a:pt x="338" y="1105"/>
                  </a:cubicBezTo>
                  <a:cubicBezTo>
                    <a:pt x="253" y="982"/>
                    <a:pt x="169" y="859"/>
                    <a:pt x="169" y="859"/>
                  </a:cubicBezTo>
                  <a:cubicBezTo>
                    <a:pt x="169" y="859"/>
                    <a:pt x="84" y="736"/>
                    <a:pt x="0" y="73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4" y="491"/>
                    <a:pt x="84" y="368"/>
                    <a:pt x="84" y="245"/>
                  </a:cubicBezTo>
                  <a:cubicBezTo>
                    <a:pt x="84" y="245"/>
                    <a:pt x="169" y="123"/>
                    <a:pt x="169" y="123"/>
                  </a:cubicBezTo>
                  <a:cubicBezTo>
                    <a:pt x="169" y="0"/>
                    <a:pt x="253" y="0"/>
                    <a:pt x="338" y="0"/>
                  </a:cubicBezTo>
                  <a:cubicBezTo>
                    <a:pt x="422" y="0"/>
                    <a:pt x="506" y="0"/>
                    <a:pt x="591" y="0"/>
                  </a:cubicBezTo>
                  <a:cubicBezTo>
                    <a:pt x="675" y="123"/>
                    <a:pt x="844" y="123"/>
                    <a:pt x="844" y="245"/>
                  </a:cubicBezTo>
                  <a:cubicBezTo>
                    <a:pt x="928" y="245"/>
                    <a:pt x="1097" y="491"/>
                    <a:pt x="1097" y="614"/>
                  </a:cubicBezTo>
                  <a:cubicBezTo>
                    <a:pt x="1181" y="614"/>
                    <a:pt x="1181" y="736"/>
                    <a:pt x="1181" y="859"/>
                  </a:cubicBezTo>
                  <a:cubicBezTo>
                    <a:pt x="1181" y="859"/>
                    <a:pt x="1181" y="982"/>
                    <a:pt x="1266" y="1105"/>
                  </a:cubicBezTo>
                  <a:cubicBezTo>
                    <a:pt x="1266" y="1105"/>
                    <a:pt x="1350" y="1105"/>
                    <a:pt x="1350" y="1227"/>
                  </a:cubicBezTo>
                  <a:cubicBezTo>
                    <a:pt x="1350" y="1227"/>
                    <a:pt x="1434" y="1227"/>
                    <a:pt x="1519" y="1227"/>
                  </a:cubicBezTo>
                  <a:cubicBezTo>
                    <a:pt x="1519" y="1350"/>
                    <a:pt x="1603" y="1473"/>
                    <a:pt x="1688" y="1473"/>
                  </a:cubicBezTo>
                  <a:cubicBezTo>
                    <a:pt x="1772" y="1473"/>
                    <a:pt x="1856" y="1473"/>
                    <a:pt x="1941" y="1473"/>
                  </a:cubicBezTo>
                  <a:cubicBezTo>
                    <a:pt x="2025" y="1473"/>
                    <a:pt x="2025" y="1595"/>
                    <a:pt x="2109" y="1718"/>
                  </a:cubicBezTo>
                  <a:cubicBezTo>
                    <a:pt x="2109" y="1718"/>
                    <a:pt x="2109" y="1841"/>
                    <a:pt x="2194" y="1964"/>
                  </a:cubicBezTo>
                  <a:cubicBezTo>
                    <a:pt x="2194" y="1964"/>
                    <a:pt x="2278" y="2086"/>
                    <a:pt x="2363" y="2209"/>
                  </a:cubicBezTo>
                  <a:cubicBezTo>
                    <a:pt x="2447" y="2209"/>
                    <a:pt x="2531" y="2209"/>
                    <a:pt x="2616" y="2209"/>
                  </a:cubicBezTo>
                  <a:cubicBezTo>
                    <a:pt x="2616" y="2209"/>
                    <a:pt x="2784" y="2332"/>
                    <a:pt x="2784" y="2455"/>
                  </a:cubicBezTo>
                  <a:cubicBezTo>
                    <a:pt x="2869" y="2455"/>
                    <a:pt x="2869" y="2577"/>
                    <a:pt x="2869" y="2700"/>
                  </a:cubicBezTo>
                  <a:cubicBezTo>
                    <a:pt x="2869" y="2700"/>
                    <a:pt x="2953" y="2945"/>
                    <a:pt x="3038" y="3068"/>
                  </a:cubicBezTo>
                  <a:cubicBezTo>
                    <a:pt x="3122" y="3068"/>
                    <a:pt x="3206" y="3068"/>
                    <a:pt x="3291" y="3068"/>
                  </a:cubicBezTo>
                  <a:cubicBezTo>
                    <a:pt x="3375" y="3191"/>
                    <a:pt x="3544" y="3191"/>
                    <a:pt x="3544" y="3191"/>
                  </a:cubicBezTo>
                  <a:cubicBezTo>
                    <a:pt x="3628" y="3314"/>
                    <a:pt x="3797" y="3314"/>
                    <a:pt x="3881" y="3314"/>
                  </a:cubicBezTo>
                  <a:cubicBezTo>
                    <a:pt x="3966" y="3436"/>
                    <a:pt x="4050" y="3436"/>
                    <a:pt x="4050" y="3559"/>
                  </a:cubicBezTo>
                  <a:cubicBezTo>
                    <a:pt x="4134" y="3559"/>
                    <a:pt x="4303" y="3682"/>
                    <a:pt x="4303" y="3805"/>
                  </a:cubicBezTo>
                  <a:cubicBezTo>
                    <a:pt x="4388" y="3927"/>
                    <a:pt x="4556" y="4050"/>
                    <a:pt x="4641" y="4173"/>
                  </a:cubicBezTo>
                  <a:cubicBezTo>
                    <a:pt x="4725" y="4173"/>
                    <a:pt x="4809" y="4295"/>
                    <a:pt x="4894" y="4418"/>
                  </a:cubicBezTo>
                  <a:cubicBezTo>
                    <a:pt x="4894" y="4418"/>
                    <a:pt x="4978" y="4541"/>
                    <a:pt x="4978" y="4541"/>
                  </a:cubicBezTo>
                  <a:cubicBezTo>
                    <a:pt x="5063" y="4541"/>
                    <a:pt x="5147" y="4664"/>
                    <a:pt x="5231" y="4664"/>
                  </a:cubicBezTo>
                  <a:cubicBezTo>
                    <a:pt x="5316" y="4664"/>
                    <a:pt x="5484" y="4664"/>
                    <a:pt x="5484" y="4786"/>
                  </a:cubicBezTo>
                  <a:cubicBezTo>
                    <a:pt x="5569" y="4786"/>
                    <a:pt x="5569" y="4909"/>
                    <a:pt x="5653" y="5032"/>
                  </a:cubicBezTo>
                  <a:cubicBezTo>
                    <a:pt x="5653" y="5032"/>
                    <a:pt x="5738" y="5155"/>
                    <a:pt x="5822" y="5155"/>
                  </a:cubicBezTo>
                  <a:cubicBezTo>
                    <a:pt x="5822" y="5277"/>
                    <a:pt x="5906" y="5277"/>
                    <a:pt x="5906" y="5277"/>
                  </a:cubicBezTo>
                  <a:cubicBezTo>
                    <a:pt x="5991" y="5400"/>
                    <a:pt x="5906" y="5523"/>
                    <a:pt x="5906" y="5523"/>
                  </a:cubicBezTo>
                  <a:cubicBezTo>
                    <a:pt x="5906" y="5645"/>
                    <a:pt x="5906" y="5891"/>
                    <a:pt x="5906" y="6014"/>
                  </a:cubicBezTo>
                  <a:cubicBezTo>
                    <a:pt x="5906" y="6136"/>
                    <a:pt x="5822" y="6382"/>
                    <a:pt x="5906" y="6382"/>
                  </a:cubicBezTo>
                  <a:cubicBezTo>
                    <a:pt x="5906" y="6382"/>
                    <a:pt x="5906" y="6505"/>
                    <a:pt x="5906" y="6505"/>
                  </a:cubicBezTo>
                  <a:cubicBezTo>
                    <a:pt x="5991" y="6627"/>
                    <a:pt x="5991" y="6627"/>
                    <a:pt x="6075" y="6750"/>
                  </a:cubicBezTo>
                  <a:cubicBezTo>
                    <a:pt x="6075" y="6750"/>
                    <a:pt x="6159" y="6873"/>
                    <a:pt x="6244" y="6873"/>
                  </a:cubicBezTo>
                  <a:cubicBezTo>
                    <a:pt x="6244" y="6995"/>
                    <a:pt x="6328" y="7118"/>
                    <a:pt x="6328" y="7118"/>
                  </a:cubicBezTo>
                  <a:cubicBezTo>
                    <a:pt x="6413" y="7241"/>
                    <a:pt x="6497" y="7364"/>
                    <a:pt x="6497" y="7486"/>
                  </a:cubicBezTo>
                  <a:cubicBezTo>
                    <a:pt x="6581" y="7486"/>
                    <a:pt x="6666" y="7609"/>
                    <a:pt x="6750" y="7609"/>
                  </a:cubicBezTo>
                  <a:cubicBezTo>
                    <a:pt x="6834" y="7732"/>
                    <a:pt x="7088" y="7855"/>
                    <a:pt x="7172" y="7977"/>
                  </a:cubicBezTo>
                  <a:cubicBezTo>
                    <a:pt x="7256" y="8100"/>
                    <a:pt x="7425" y="8223"/>
                    <a:pt x="7425" y="8223"/>
                  </a:cubicBezTo>
                  <a:cubicBezTo>
                    <a:pt x="7594" y="8345"/>
                    <a:pt x="7762" y="8591"/>
                    <a:pt x="7931" y="8836"/>
                  </a:cubicBezTo>
                  <a:cubicBezTo>
                    <a:pt x="8016" y="8836"/>
                    <a:pt x="8184" y="9082"/>
                    <a:pt x="8269" y="9205"/>
                  </a:cubicBezTo>
                  <a:cubicBezTo>
                    <a:pt x="8353" y="9205"/>
                    <a:pt x="8522" y="9327"/>
                    <a:pt x="8691" y="9450"/>
                  </a:cubicBezTo>
                  <a:cubicBezTo>
                    <a:pt x="8775" y="9573"/>
                    <a:pt x="8944" y="9573"/>
                    <a:pt x="8944" y="9695"/>
                  </a:cubicBezTo>
                  <a:cubicBezTo>
                    <a:pt x="9028" y="9818"/>
                    <a:pt x="9197" y="9941"/>
                    <a:pt x="9281" y="10064"/>
                  </a:cubicBezTo>
                  <a:cubicBezTo>
                    <a:pt x="9366" y="10064"/>
                    <a:pt x="9450" y="10064"/>
                    <a:pt x="9534" y="10186"/>
                  </a:cubicBezTo>
                  <a:cubicBezTo>
                    <a:pt x="9703" y="10186"/>
                    <a:pt x="9872" y="10064"/>
                    <a:pt x="9956" y="10064"/>
                  </a:cubicBezTo>
                  <a:cubicBezTo>
                    <a:pt x="10041" y="10064"/>
                    <a:pt x="10209" y="10064"/>
                    <a:pt x="10209" y="10064"/>
                  </a:cubicBezTo>
                  <a:cubicBezTo>
                    <a:pt x="10378" y="10064"/>
                    <a:pt x="10547" y="9941"/>
                    <a:pt x="10631" y="9941"/>
                  </a:cubicBezTo>
                  <a:cubicBezTo>
                    <a:pt x="10716" y="9818"/>
                    <a:pt x="10969" y="9818"/>
                    <a:pt x="11053" y="9695"/>
                  </a:cubicBezTo>
                  <a:cubicBezTo>
                    <a:pt x="11053" y="9695"/>
                    <a:pt x="11222" y="9695"/>
                    <a:pt x="11306" y="9695"/>
                  </a:cubicBezTo>
                  <a:cubicBezTo>
                    <a:pt x="11391" y="9695"/>
                    <a:pt x="11559" y="9695"/>
                    <a:pt x="11644" y="9695"/>
                  </a:cubicBezTo>
                  <a:cubicBezTo>
                    <a:pt x="11644" y="9818"/>
                    <a:pt x="11728" y="9941"/>
                    <a:pt x="11728" y="9941"/>
                  </a:cubicBezTo>
                  <a:cubicBezTo>
                    <a:pt x="11813" y="10064"/>
                    <a:pt x="11981" y="10186"/>
                    <a:pt x="11981" y="10186"/>
                  </a:cubicBezTo>
                  <a:cubicBezTo>
                    <a:pt x="12066" y="10309"/>
                    <a:pt x="12150" y="10432"/>
                    <a:pt x="12234" y="10555"/>
                  </a:cubicBezTo>
                  <a:cubicBezTo>
                    <a:pt x="12319" y="10555"/>
                    <a:pt x="12487" y="10555"/>
                    <a:pt x="12487" y="10677"/>
                  </a:cubicBezTo>
                  <a:cubicBezTo>
                    <a:pt x="12572" y="10677"/>
                    <a:pt x="12741" y="10800"/>
                    <a:pt x="12825" y="10800"/>
                  </a:cubicBezTo>
                  <a:cubicBezTo>
                    <a:pt x="12994" y="10800"/>
                    <a:pt x="13078" y="10923"/>
                    <a:pt x="13247" y="10923"/>
                  </a:cubicBezTo>
                  <a:cubicBezTo>
                    <a:pt x="13331" y="10923"/>
                    <a:pt x="13500" y="10923"/>
                    <a:pt x="13584" y="10923"/>
                  </a:cubicBezTo>
                  <a:cubicBezTo>
                    <a:pt x="13669" y="10923"/>
                    <a:pt x="13837" y="10923"/>
                    <a:pt x="13837" y="10923"/>
                  </a:cubicBezTo>
                  <a:cubicBezTo>
                    <a:pt x="13922" y="10923"/>
                    <a:pt x="14091" y="11168"/>
                    <a:pt x="14175" y="11168"/>
                  </a:cubicBezTo>
                  <a:cubicBezTo>
                    <a:pt x="14175" y="11291"/>
                    <a:pt x="14344" y="11414"/>
                    <a:pt x="14344" y="11414"/>
                  </a:cubicBezTo>
                  <a:cubicBezTo>
                    <a:pt x="14428" y="11536"/>
                    <a:pt x="14428" y="11659"/>
                    <a:pt x="14512" y="11782"/>
                  </a:cubicBezTo>
                  <a:cubicBezTo>
                    <a:pt x="14597" y="12027"/>
                    <a:pt x="14681" y="12273"/>
                    <a:pt x="14766" y="12518"/>
                  </a:cubicBezTo>
                  <a:cubicBezTo>
                    <a:pt x="14766" y="12641"/>
                    <a:pt x="14850" y="12764"/>
                    <a:pt x="14934" y="12886"/>
                  </a:cubicBezTo>
                  <a:cubicBezTo>
                    <a:pt x="14934" y="13009"/>
                    <a:pt x="15019" y="13255"/>
                    <a:pt x="15019" y="13377"/>
                  </a:cubicBezTo>
                  <a:cubicBezTo>
                    <a:pt x="15019" y="13500"/>
                    <a:pt x="15019" y="13623"/>
                    <a:pt x="15103" y="13745"/>
                  </a:cubicBezTo>
                  <a:cubicBezTo>
                    <a:pt x="15103" y="13868"/>
                    <a:pt x="15188" y="14114"/>
                    <a:pt x="15272" y="14236"/>
                  </a:cubicBezTo>
                  <a:cubicBezTo>
                    <a:pt x="15356" y="14236"/>
                    <a:pt x="15441" y="14359"/>
                    <a:pt x="15525" y="14359"/>
                  </a:cubicBezTo>
                  <a:cubicBezTo>
                    <a:pt x="15609" y="14359"/>
                    <a:pt x="15694" y="14605"/>
                    <a:pt x="15778" y="14727"/>
                  </a:cubicBezTo>
                  <a:cubicBezTo>
                    <a:pt x="15862" y="14727"/>
                    <a:pt x="15947" y="14850"/>
                    <a:pt x="16031" y="14850"/>
                  </a:cubicBezTo>
                  <a:cubicBezTo>
                    <a:pt x="16031" y="14973"/>
                    <a:pt x="16200" y="14850"/>
                    <a:pt x="16200" y="14850"/>
                  </a:cubicBezTo>
                  <a:cubicBezTo>
                    <a:pt x="16284" y="14850"/>
                    <a:pt x="16453" y="14850"/>
                    <a:pt x="16453" y="14850"/>
                  </a:cubicBezTo>
                  <a:cubicBezTo>
                    <a:pt x="16537" y="14850"/>
                    <a:pt x="16791" y="14727"/>
                    <a:pt x="16875" y="14727"/>
                  </a:cubicBezTo>
                  <a:cubicBezTo>
                    <a:pt x="16959" y="14727"/>
                    <a:pt x="16959" y="14727"/>
                    <a:pt x="17044" y="14850"/>
                  </a:cubicBezTo>
                  <a:cubicBezTo>
                    <a:pt x="17128" y="14850"/>
                    <a:pt x="17212" y="15218"/>
                    <a:pt x="17297" y="15341"/>
                  </a:cubicBezTo>
                  <a:cubicBezTo>
                    <a:pt x="17297" y="15464"/>
                    <a:pt x="17381" y="15709"/>
                    <a:pt x="17466" y="15709"/>
                  </a:cubicBezTo>
                  <a:cubicBezTo>
                    <a:pt x="17466" y="15832"/>
                    <a:pt x="17466" y="15832"/>
                    <a:pt x="17550" y="15832"/>
                  </a:cubicBezTo>
                  <a:cubicBezTo>
                    <a:pt x="17550" y="15832"/>
                    <a:pt x="17719" y="15955"/>
                    <a:pt x="17803" y="16077"/>
                  </a:cubicBezTo>
                  <a:cubicBezTo>
                    <a:pt x="17803" y="16077"/>
                    <a:pt x="17887" y="16077"/>
                    <a:pt x="17972" y="16077"/>
                  </a:cubicBezTo>
                  <a:cubicBezTo>
                    <a:pt x="17972" y="16077"/>
                    <a:pt x="18141" y="16200"/>
                    <a:pt x="18141" y="16323"/>
                  </a:cubicBezTo>
                  <a:cubicBezTo>
                    <a:pt x="18225" y="16323"/>
                    <a:pt x="18309" y="16568"/>
                    <a:pt x="18394" y="16568"/>
                  </a:cubicBezTo>
                  <a:cubicBezTo>
                    <a:pt x="18478" y="16568"/>
                    <a:pt x="18563" y="16691"/>
                    <a:pt x="18647" y="16814"/>
                  </a:cubicBezTo>
                  <a:cubicBezTo>
                    <a:pt x="18731" y="16814"/>
                    <a:pt x="18900" y="16936"/>
                    <a:pt x="18984" y="16936"/>
                  </a:cubicBezTo>
                  <a:cubicBezTo>
                    <a:pt x="19069" y="16936"/>
                    <a:pt x="19153" y="16936"/>
                    <a:pt x="19237" y="16936"/>
                  </a:cubicBezTo>
                  <a:cubicBezTo>
                    <a:pt x="19322" y="17059"/>
                    <a:pt x="19406" y="17059"/>
                    <a:pt x="19491" y="17182"/>
                  </a:cubicBezTo>
                  <a:cubicBezTo>
                    <a:pt x="19575" y="17305"/>
                    <a:pt x="19575" y="17427"/>
                    <a:pt x="19659" y="17550"/>
                  </a:cubicBezTo>
                  <a:cubicBezTo>
                    <a:pt x="19659" y="17550"/>
                    <a:pt x="19828" y="17795"/>
                    <a:pt x="19912" y="17673"/>
                  </a:cubicBezTo>
                  <a:cubicBezTo>
                    <a:pt x="19912" y="17673"/>
                    <a:pt x="19912" y="17550"/>
                    <a:pt x="19997" y="17427"/>
                  </a:cubicBezTo>
                  <a:cubicBezTo>
                    <a:pt x="19997" y="17427"/>
                    <a:pt x="20166" y="17427"/>
                    <a:pt x="20250" y="17427"/>
                  </a:cubicBezTo>
                  <a:cubicBezTo>
                    <a:pt x="20334" y="17427"/>
                    <a:pt x="20419" y="17305"/>
                    <a:pt x="20503" y="17305"/>
                  </a:cubicBezTo>
                  <a:cubicBezTo>
                    <a:pt x="20503" y="17427"/>
                    <a:pt x="20587" y="17427"/>
                    <a:pt x="20587" y="17427"/>
                  </a:cubicBezTo>
                  <a:cubicBezTo>
                    <a:pt x="20672" y="17550"/>
                    <a:pt x="20756" y="17673"/>
                    <a:pt x="20756" y="17673"/>
                  </a:cubicBezTo>
                  <a:cubicBezTo>
                    <a:pt x="20841" y="17795"/>
                    <a:pt x="20925" y="17918"/>
                    <a:pt x="20925" y="18041"/>
                  </a:cubicBezTo>
                  <a:cubicBezTo>
                    <a:pt x="20925" y="18164"/>
                    <a:pt x="20841" y="18286"/>
                    <a:pt x="20925" y="18409"/>
                  </a:cubicBezTo>
                  <a:cubicBezTo>
                    <a:pt x="20925" y="18409"/>
                    <a:pt x="20925" y="18532"/>
                    <a:pt x="20925" y="18532"/>
                  </a:cubicBezTo>
                  <a:cubicBezTo>
                    <a:pt x="21009" y="18532"/>
                    <a:pt x="21094" y="18532"/>
                    <a:pt x="21094" y="18532"/>
                  </a:cubicBezTo>
                  <a:cubicBezTo>
                    <a:pt x="21178" y="18655"/>
                    <a:pt x="21347" y="18655"/>
                    <a:pt x="21347" y="18655"/>
                  </a:cubicBezTo>
                  <a:cubicBezTo>
                    <a:pt x="21431" y="18777"/>
                    <a:pt x="21431" y="18777"/>
                    <a:pt x="21431" y="18900"/>
                  </a:cubicBezTo>
                  <a:cubicBezTo>
                    <a:pt x="21516" y="18900"/>
                    <a:pt x="21516" y="19023"/>
                    <a:pt x="21516" y="19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39" name="Google Shape;5039;g21c91014dda_0_4965"/>
            <p:cNvSpPr/>
            <p:nvPr/>
          </p:nvSpPr>
          <p:spPr>
            <a:xfrm>
              <a:off x="7378661" y="0"/>
              <a:ext cx="1703430" cy="116937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16" y="19145"/>
                  </a:moveTo>
                  <a:cubicBezTo>
                    <a:pt x="21516" y="19268"/>
                    <a:pt x="21600" y="19391"/>
                    <a:pt x="21600" y="19514"/>
                  </a:cubicBezTo>
                  <a:cubicBezTo>
                    <a:pt x="21600" y="19514"/>
                    <a:pt x="21516" y="19636"/>
                    <a:pt x="21516" y="19636"/>
                  </a:cubicBezTo>
                  <a:cubicBezTo>
                    <a:pt x="21431" y="19759"/>
                    <a:pt x="21431" y="19759"/>
                    <a:pt x="21431" y="19759"/>
                  </a:cubicBezTo>
                  <a:cubicBezTo>
                    <a:pt x="21347" y="19882"/>
                    <a:pt x="21094" y="19882"/>
                    <a:pt x="21009" y="19882"/>
                  </a:cubicBezTo>
                  <a:cubicBezTo>
                    <a:pt x="20925" y="19882"/>
                    <a:pt x="20756" y="19882"/>
                    <a:pt x="20672" y="19759"/>
                  </a:cubicBezTo>
                  <a:cubicBezTo>
                    <a:pt x="20672" y="19759"/>
                    <a:pt x="20503" y="19759"/>
                    <a:pt x="20419" y="19759"/>
                  </a:cubicBezTo>
                  <a:cubicBezTo>
                    <a:pt x="20334" y="19759"/>
                    <a:pt x="20166" y="19636"/>
                    <a:pt x="20081" y="19636"/>
                  </a:cubicBezTo>
                  <a:cubicBezTo>
                    <a:pt x="19997" y="19759"/>
                    <a:pt x="19912" y="19882"/>
                    <a:pt x="19912" y="20005"/>
                  </a:cubicBezTo>
                  <a:cubicBezTo>
                    <a:pt x="19828" y="20005"/>
                    <a:pt x="19744" y="20127"/>
                    <a:pt x="19659" y="20127"/>
                  </a:cubicBezTo>
                  <a:cubicBezTo>
                    <a:pt x="19659" y="20250"/>
                    <a:pt x="19659" y="20373"/>
                    <a:pt x="19659" y="20373"/>
                  </a:cubicBezTo>
                  <a:cubicBezTo>
                    <a:pt x="19659" y="20495"/>
                    <a:pt x="19659" y="20741"/>
                    <a:pt x="19575" y="20864"/>
                  </a:cubicBezTo>
                  <a:cubicBezTo>
                    <a:pt x="19575" y="20986"/>
                    <a:pt x="19406" y="21109"/>
                    <a:pt x="19406" y="21109"/>
                  </a:cubicBezTo>
                  <a:cubicBezTo>
                    <a:pt x="19322" y="21109"/>
                    <a:pt x="19237" y="21109"/>
                    <a:pt x="19153" y="21109"/>
                  </a:cubicBezTo>
                  <a:cubicBezTo>
                    <a:pt x="18984" y="21109"/>
                    <a:pt x="18816" y="21109"/>
                    <a:pt x="18731" y="21109"/>
                  </a:cubicBezTo>
                  <a:cubicBezTo>
                    <a:pt x="18647" y="20986"/>
                    <a:pt x="18478" y="20986"/>
                    <a:pt x="18478" y="20864"/>
                  </a:cubicBezTo>
                  <a:cubicBezTo>
                    <a:pt x="18394" y="20864"/>
                    <a:pt x="18394" y="20618"/>
                    <a:pt x="18394" y="20618"/>
                  </a:cubicBezTo>
                  <a:cubicBezTo>
                    <a:pt x="18478" y="20495"/>
                    <a:pt x="18478" y="20250"/>
                    <a:pt x="18478" y="20250"/>
                  </a:cubicBezTo>
                  <a:cubicBezTo>
                    <a:pt x="18478" y="20127"/>
                    <a:pt x="18478" y="20005"/>
                    <a:pt x="18478" y="19882"/>
                  </a:cubicBezTo>
                  <a:cubicBezTo>
                    <a:pt x="18478" y="19882"/>
                    <a:pt x="18394" y="19882"/>
                    <a:pt x="18394" y="19882"/>
                  </a:cubicBezTo>
                  <a:cubicBezTo>
                    <a:pt x="18309" y="19882"/>
                    <a:pt x="18225" y="19882"/>
                    <a:pt x="18141" y="20005"/>
                  </a:cubicBezTo>
                  <a:cubicBezTo>
                    <a:pt x="18141" y="20005"/>
                    <a:pt x="18056" y="20127"/>
                    <a:pt x="17972" y="20250"/>
                  </a:cubicBezTo>
                  <a:cubicBezTo>
                    <a:pt x="17972" y="20250"/>
                    <a:pt x="17803" y="20495"/>
                    <a:pt x="17803" y="20618"/>
                  </a:cubicBezTo>
                  <a:cubicBezTo>
                    <a:pt x="17719" y="20741"/>
                    <a:pt x="17550" y="20864"/>
                    <a:pt x="17466" y="20986"/>
                  </a:cubicBezTo>
                  <a:cubicBezTo>
                    <a:pt x="17466" y="20986"/>
                    <a:pt x="17381" y="21109"/>
                    <a:pt x="17297" y="21109"/>
                  </a:cubicBezTo>
                  <a:cubicBezTo>
                    <a:pt x="17212" y="21232"/>
                    <a:pt x="17044" y="21232"/>
                    <a:pt x="16959" y="21232"/>
                  </a:cubicBezTo>
                  <a:cubicBezTo>
                    <a:pt x="16959" y="21109"/>
                    <a:pt x="16791" y="21109"/>
                    <a:pt x="16706" y="21109"/>
                  </a:cubicBezTo>
                  <a:cubicBezTo>
                    <a:pt x="16622" y="21109"/>
                    <a:pt x="16537" y="20986"/>
                    <a:pt x="16453" y="20986"/>
                  </a:cubicBezTo>
                  <a:cubicBezTo>
                    <a:pt x="16453" y="20864"/>
                    <a:pt x="16369" y="20741"/>
                    <a:pt x="16284" y="20618"/>
                  </a:cubicBezTo>
                  <a:cubicBezTo>
                    <a:pt x="16284" y="20618"/>
                    <a:pt x="16284" y="20373"/>
                    <a:pt x="16200" y="20250"/>
                  </a:cubicBezTo>
                  <a:cubicBezTo>
                    <a:pt x="16200" y="20250"/>
                    <a:pt x="16116" y="20127"/>
                    <a:pt x="16116" y="20127"/>
                  </a:cubicBezTo>
                  <a:cubicBezTo>
                    <a:pt x="16116" y="20127"/>
                    <a:pt x="16031" y="20127"/>
                    <a:pt x="15947" y="20127"/>
                  </a:cubicBezTo>
                  <a:cubicBezTo>
                    <a:pt x="15947" y="20127"/>
                    <a:pt x="15947" y="20250"/>
                    <a:pt x="15862" y="20373"/>
                  </a:cubicBezTo>
                  <a:cubicBezTo>
                    <a:pt x="15862" y="20373"/>
                    <a:pt x="15862" y="20495"/>
                    <a:pt x="15862" y="20618"/>
                  </a:cubicBezTo>
                  <a:cubicBezTo>
                    <a:pt x="15778" y="20741"/>
                    <a:pt x="15778" y="20864"/>
                    <a:pt x="15778" y="20986"/>
                  </a:cubicBezTo>
                  <a:cubicBezTo>
                    <a:pt x="15694" y="20986"/>
                    <a:pt x="15609" y="21109"/>
                    <a:pt x="15525" y="21232"/>
                  </a:cubicBezTo>
                  <a:cubicBezTo>
                    <a:pt x="15441" y="21355"/>
                    <a:pt x="15356" y="21355"/>
                    <a:pt x="15272" y="21477"/>
                  </a:cubicBezTo>
                  <a:cubicBezTo>
                    <a:pt x="15188" y="21477"/>
                    <a:pt x="14934" y="21477"/>
                    <a:pt x="14850" y="21477"/>
                  </a:cubicBezTo>
                  <a:cubicBezTo>
                    <a:pt x="14681" y="21600"/>
                    <a:pt x="14512" y="21600"/>
                    <a:pt x="14428" y="21600"/>
                  </a:cubicBezTo>
                  <a:cubicBezTo>
                    <a:pt x="14428" y="21600"/>
                    <a:pt x="14259" y="21600"/>
                    <a:pt x="14259" y="21600"/>
                  </a:cubicBezTo>
                  <a:cubicBezTo>
                    <a:pt x="14091" y="21600"/>
                    <a:pt x="13922" y="21600"/>
                    <a:pt x="13837" y="21477"/>
                  </a:cubicBezTo>
                  <a:cubicBezTo>
                    <a:pt x="13669" y="21355"/>
                    <a:pt x="13500" y="21232"/>
                    <a:pt x="13416" y="21109"/>
                  </a:cubicBezTo>
                  <a:cubicBezTo>
                    <a:pt x="13331" y="20986"/>
                    <a:pt x="13078" y="20741"/>
                    <a:pt x="12994" y="20618"/>
                  </a:cubicBezTo>
                  <a:cubicBezTo>
                    <a:pt x="12825" y="20495"/>
                    <a:pt x="12572" y="20250"/>
                    <a:pt x="12403" y="20005"/>
                  </a:cubicBezTo>
                  <a:cubicBezTo>
                    <a:pt x="12403" y="20005"/>
                    <a:pt x="12319" y="19882"/>
                    <a:pt x="12234" y="19882"/>
                  </a:cubicBezTo>
                  <a:cubicBezTo>
                    <a:pt x="12234" y="19759"/>
                    <a:pt x="12066" y="19882"/>
                    <a:pt x="12066" y="19759"/>
                  </a:cubicBezTo>
                  <a:cubicBezTo>
                    <a:pt x="11981" y="19636"/>
                    <a:pt x="12150" y="19514"/>
                    <a:pt x="12150" y="19514"/>
                  </a:cubicBezTo>
                  <a:cubicBezTo>
                    <a:pt x="12150" y="19514"/>
                    <a:pt x="12150" y="19268"/>
                    <a:pt x="12150" y="19268"/>
                  </a:cubicBezTo>
                  <a:cubicBezTo>
                    <a:pt x="12150" y="19145"/>
                    <a:pt x="11981" y="19023"/>
                    <a:pt x="11981" y="18900"/>
                  </a:cubicBezTo>
                  <a:cubicBezTo>
                    <a:pt x="11897" y="18900"/>
                    <a:pt x="11728" y="18777"/>
                    <a:pt x="11728" y="18777"/>
                  </a:cubicBezTo>
                  <a:cubicBezTo>
                    <a:pt x="11559" y="18655"/>
                    <a:pt x="11475" y="18532"/>
                    <a:pt x="11306" y="18409"/>
                  </a:cubicBezTo>
                  <a:cubicBezTo>
                    <a:pt x="11222" y="18286"/>
                    <a:pt x="11053" y="18041"/>
                    <a:pt x="10969" y="17918"/>
                  </a:cubicBezTo>
                  <a:cubicBezTo>
                    <a:pt x="10969" y="17918"/>
                    <a:pt x="10800" y="17795"/>
                    <a:pt x="10716" y="17673"/>
                  </a:cubicBezTo>
                  <a:cubicBezTo>
                    <a:pt x="10716" y="17550"/>
                    <a:pt x="10547" y="17427"/>
                    <a:pt x="10547" y="17305"/>
                  </a:cubicBezTo>
                  <a:cubicBezTo>
                    <a:pt x="10462" y="17305"/>
                    <a:pt x="10462" y="17182"/>
                    <a:pt x="10462" y="17059"/>
                  </a:cubicBezTo>
                  <a:cubicBezTo>
                    <a:pt x="10378" y="17059"/>
                    <a:pt x="10378" y="16814"/>
                    <a:pt x="10378" y="16691"/>
                  </a:cubicBezTo>
                  <a:cubicBezTo>
                    <a:pt x="10378" y="16568"/>
                    <a:pt x="10462" y="16445"/>
                    <a:pt x="10462" y="16323"/>
                  </a:cubicBezTo>
                  <a:cubicBezTo>
                    <a:pt x="10462" y="16323"/>
                    <a:pt x="10547" y="16200"/>
                    <a:pt x="10547" y="16077"/>
                  </a:cubicBezTo>
                  <a:cubicBezTo>
                    <a:pt x="10547" y="16077"/>
                    <a:pt x="10547" y="15955"/>
                    <a:pt x="10547" y="15955"/>
                  </a:cubicBezTo>
                  <a:cubicBezTo>
                    <a:pt x="10547" y="15832"/>
                    <a:pt x="10547" y="15832"/>
                    <a:pt x="10462" y="15709"/>
                  </a:cubicBezTo>
                  <a:cubicBezTo>
                    <a:pt x="10462" y="15586"/>
                    <a:pt x="10378" y="15464"/>
                    <a:pt x="10294" y="15341"/>
                  </a:cubicBezTo>
                  <a:cubicBezTo>
                    <a:pt x="10209" y="15341"/>
                    <a:pt x="9956" y="15218"/>
                    <a:pt x="9956" y="15095"/>
                  </a:cubicBezTo>
                  <a:cubicBezTo>
                    <a:pt x="9787" y="15095"/>
                    <a:pt x="9534" y="14850"/>
                    <a:pt x="9450" y="14850"/>
                  </a:cubicBezTo>
                  <a:cubicBezTo>
                    <a:pt x="9366" y="14727"/>
                    <a:pt x="9113" y="14482"/>
                    <a:pt x="9028" y="14359"/>
                  </a:cubicBezTo>
                  <a:cubicBezTo>
                    <a:pt x="8944" y="14359"/>
                    <a:pt x="8859" y="14114"/>
                    <a:pt x="8775" y="14114"/>
                  </a:cubicBezTo>
                  <a:cubicBezTo>
                    <a:pt x="8691" y="13991"/>
                    <a:pt x="8522" y="13868"/>
                    <a:pt x="8438" y="13745"/>
                  </a:cubicBezTo>
                  <a:cubicBezTo>
                    <a:pt x="8438" y="13745"/>
                    <a:pt x="8353" y="13623"/>
                    <a:pt x="8353" y="13623"/>
                  </a:cubicBezTo>
                  <a:cubicBezTo>
                    <a:pt x="8269" y="13623"/>
                    <a:pt x="8184" y="13500"/>
                    <a:pt x="8184" y="13500"/>
                  </a:cubicBezTo>
                  <a:cubicBezTo>
                    <a:pt x="8100" y="13377"/>
                    <a:pt x="8016" y="13255"/>
                    <a:pt x="8016" y="13255"/>
                  </a:cubicBezTo>
                  <a:cubicBezTo>
                    <a:pt x="7931" y="13132"/>
                    <a:pt x="7847" y="13132"/>
                    <a:pt x="7762" y="13009"/>
                  </a:cubicBezTo>
                  <a:cubicBezTo>
                    <a:pt x="7678" y="13009"/>
                    <a:pt x="7594" y="12886"/>
                    <a:pt x="7509" y="12886"/>
                  </a:cubicBezTo>
                  <a:cubicBezTo>
                    <a:pt x="7425" y="12764"/>
                    <a:pt x="7341" y="12641"/>
                    <a:pt x="7256" y="12641"/>
                  </a:cubicBezTo>
                  <a:cubicBezTo>
                    <a:pt x="7172" y="12641"/>
                    <a:pt x="7003" y="12518"/>
                    <a:pt x="7003" y="12518"/>
                  </a:cubicBezTo>
                  <a:cubicBezTo>
                    <a:pt x="6919" y="12518"/>
                    <a:pt x="6834" y="12395"/>
                    <a:pt x="6750" y="12395"/>
                  </a:cubicBezTo>
                  <a:cubicBezTo>
                    <a:pt x="6666" y="12395"/>
                    <a:pt x="6497" y="12150"/>
                    <a:pt x="6413" y="12150"/>
                  </a:cubicBezTo>
                  <a:cubicBezTo>
                    <a:pt x="6413" y="12150"/>
                    <a:pt x="6244" y="12027"/>
                    <a:pt x="6159" y="12027"/>
                  </a:cubicBezTo>
                  <a:cubicBezTo>
                    <a:pt x="6075" y="11905"/>
                    <a:pt x="5991" y="11905"/>
                    <a:pt x="5906" y="11905"/>
                  </a:cubicBezTo>
                  <a:cubicBezTo>
                    <a:pt x="5822" y="11782"/>
                    <a:pt x="5738" y="11659"/>
                    <a:pt x="5738" y="11536"/>
                  </a:cubicBezTo>
                  <a:cubicBezTo>
                    <a:pt x="5653" y="11536"/>
                    <a:pt x="5569" y="11536"/>
                    <a:pt x="5484" y="11414"/>
                  </a:cubicBezTo>
                  <a:cubicBezTo>
                    <a:pt x="5484" y="11414"/>
                    <a:pt x="5400" y="11291"/>
                    <a:pt x="5316" y="11168"/>
                  </a:cubicBezTo>
                  <a:cubicBezTo>
                    <a:pt x="5231" y="11168"/>
                    <a:pt x="5147" y="11045"/>
                    <a:pt x="5063" y="11045"/>
                  </a:cubicBezTo>
                  <a:cubicBezTo>
                    <a:pt x="4978" y="11045"/>
                    <a:pt x="4809" y="10923"/>
                    <a:pt x="4809" y="10923"/>
                  </a:cubicBezTo>
                  <a:cubicBezTo>
                    <a:pt x="4725" y="10800"/>
                    <a:pt x="4641" y="10677"/>
                    <a:pt x="4641" y="10677"/>
                  </a:cubicBezTo>
                  <a:cubicBezTo>
                    <a:pt x="4556" y="10555"/>
                    <a:pt x="4472" y="10432"/>
                    <a:pt x="4388" y="10432"/>
                  </a:cubicBezTo>
                  <a:cubicBezTo>
                    <a:pt x="4388" y="10309"/>
                    <a:pt x="4303" y="10186"/>
                    <a:pt x="4303" y="10064"/>
                  </a:cubicBezTo>
                  <a:cubicBezTo>
                    <a:pt x="4303" y="10064"/>
                    <a:pt x="4303" y="10064"/>
                    <a:pt x="4303" y="10064"/>
                  </a:cubicBezTo>
                  <a:cubicBezTo>
                    <a:pt x="4303" y="10064"/>
                    <a:pt x="4388" y="9941"/>
                    <a:pt x="4388" y="9818"/>
                  </a:cubicBezTo>
                  <a:cubicBezTo>
                    <a:pt x="4388" y="9818"/>
                    <a:pt x="4303" y="9695"/>
                    <a:pt x="4303" y="9573"/>
                  </a:cubicBezTo>
                  <a:cubicBezTo>
                    <a:pt x="4303" y="9573"/>
                    <a:pt x="4472" y="9573"/>
                    <a:pt x="4472" y="9573"/>
                  </a:cubicBezTo>
                  <a:cubicBezTo>
                    <a:pt x="4556" y="9573"/>
                    <a:pt x="4641" y="9695"/>
                    <a:pt x="4641" y="9818"/>
                  </a:cubicBezTo>
                  <a:cubicBezTo>
                    <a:pt x="4725" y="9818"/>
                    <a:pt x="4809" y="9818"/>
                    <a:pt x="4894" y="9818"/>
                  </a:cubicBezTo>
                  <a:cubicBezTo>
                    <a:pt x="4978" y="9818"/>
                    <a:pt x="5147" y="9818"/>
                    <a:pt x="5316" y="9695"/>
                  </a:cubicBezTo>
                  <a:cubicBezTo>
                    <a:pt x="5316" y="9695"/>
                    <a:pt x="5400" y="9450"/>
                    <a:pt x="5400" y="9327"/>
                  </a:cubicBezTo>
                  <a:cubicBezTo>
                    <a:pt x="5400" y="9205"/>
                    <a:pt x="5400" y="8959"/>
                    <a:pt x="5400" y="8714"/>
                  </a:cubicBezTo>
                  <a:cubicBezTo>
                    <a:pt x="5400" y="8714"/>
                    <a:pt x="5316" y="8591"/>
                    <a:pt x="5316" y="8468"/>
                  </a:cubicBezTo>
                  <a:cubicBezTo>
                    <a:pt x="5231" y="8345"/>
                    <a:pt x="5063" y="8100"/>
                    <a:pt x="4978" y="7977"/>
                  </a:cubicBezTo>
                  <a:cubicBezTo>
                    <a:pt x="4978" y="7855"/>
                    <a:pt x="4894" y="7855"/>
                    <a:pt x="4809" y="7855"/>
                  </a:cubicBezTo>
                  <a:cubicBezTo>
                    <a:pt x="4809" y="7855"/>
                    <a:pt x="4725" y="7855"/>
                    <a:pt x="4725" y="7855"/>
                  </a:cubicBezTo>
                  <a:cubicBezTo>
                    <a:pt x="4725" y="7732"/>
                    <a:pt x="4725" y="7732"/>
                    <a:pt x="4725" y="7609"/>
                  </a:cubicBezTo>
                  <a:cubicBezTo>
                    <a:pt x="4725" y="7609"/>
                    <a:pt x="4809" y="7609"/>
                    <a:pt x="4809" y="7609"/>
                  </a:cubicBezTo>
                  <a:cubicBezTo>
                    <a:pt x="4894" y="7486"/>
                    <a:pt x="4978" y="7364"/>
                    <a:pt x="4978" y="7364"/>
                  </a:cubicBezTo>
                  <a:cubicBezTo>
                    <a:pt x="4978" y="7241"/>
                    <a:pt x="4978" y="7241"/>
                    <a:pt x="4978" y="7118"/>
                  </a:cubicBezTo>
                  <a:cubicBezTo>
                    <a:pt x="4978" y="7118"/>
                    <a:pt x="4894" y="7241"/>
                    <a:pt x="4809" y="7241"/>
                  </a:cubicBezTo>
                  <a:cubicBezTo>
                    <a:pt x="4809" y="7241"/>
                    <a:pt x="4725" y="7241"/>
                    <a:pt x="4641" y="7241"/>
                  </a:cubicBezTo>
                  <a:cubicBezTo>
                    <a:pt x="4641" y="7241"/>
                    <a:pt x="4556" y="7241"/>
                    <a:pt x="4472" y="7118"/>
                  </a:cubicBezTo>
                  <a:cubicBezTo>
                    <a:pt x="4472" y="7118"/>
                    <a:pt x="4472" y="7118"/>
                    <a:pt x="4472" y="7118"/>
                  </a:cubicBezTo>
                  <a:cubicBezTo>
                    <a:pt x="4388" y="7118"/>
                    <a:pt x="4388" y="6995"/>
                    <a:pt x="4388" y="6873"/>
                  </a:cubicBezTo>
                  <a:cubicBezTo>
                    <a:pt x="4388" y="6750"/>
                    <a:pt x="4388" y="6627"/>
                    <a:pt x="4388" y="6505"/>
                  </a:cubicBezTo>
                  <a:cubicBezTo>
                    <a:pt x="4472" y="6382"/>
                    <a:pt x="4472" y="6259"/>
                    <a:pt x="4472" y="6136"/>
                  </a:cubicBezTo>
                  <a:cubicBezTo>
                    <a:pt x="4472" y="6014"/>
                    <a:pt x="4472" y="5645"/>
                    <a:pt x="4388" y="5645"/>
                  </a:cubicBezTo>
                  <a:cubicBezTo>
                    <a:pt x="4388" y="5523"/>
                    <a:pt x="4219" y="5400"/>
                    <a:pt x="4134" y="5277"/>
                  </a:cubicBezTo>
                  <a:cubicBezTo>
                    <a:pt x="4134" y="5155"/>
                    <a:pt x="3966" y="5032"/>
                    <a:pt x="3966" y="4909"/>
                  </a:cubicBezTo>
                  <a:cubicBezTo>
                    <a:pt x="3881" y="4909"/>
                    <a:pt x="3797" y="4664"/>
                    <a:pt x="3713" y="4664"/>
                  </a:cubicBezTo>
                  <a:cubicBezTo>
                    <a:pt x="3713" y="4541"/>
                    <a:pt x="3544" y="4418"/>
                    <a:pt x="3544" y="4418"/>
                  </a:cubicBezTo>
                  <a:cubicBezTo>
                    <a:pt x="3544" y="4295"/>
                    <a:pt x="3544" y="4295"/>
                    <a:pt x="3459" y="4295"/>
                  </a:cubicBezTo>
                  <a:cubicBezTo>
                    <a:pt x="3459" y="4295"/>
                    <a:pt x="3375" y="4173"/>
                    <a:pt x="3291" y="4173"/>
                  </a:cubicBezTo>
                  <a:cubicBezTo>
                    <a:pt x="3291" y="4173"/>
                    <a:pt x="3122" y="4173"/>
                    <a:pt x="3122" y="4173"/>
                  </a:cubicBezTo>
                  <a:cubicBezTo>
                    <a:pt x="3038" y="4173"/>
                    <a:pt x="3038" y="4173"/>
                    <a:pt x="2953" y="4173"/>
                  </a:cubicBezTo>
                  <a:cubicBezTo>
                    <a:pt x="2953" y="4173"/>
                    <a:pt x="2784" y="4173"/>
                    <a:pt x="2784" y="4050"/>
                  </a:cubicBezTo>
                  <a:cubicBezTo>
                    <a:pt x="2700" y="4050"/>
                    <a:pt x="2616" y="3927"/>
                    <a:pt x="2616" y="3927"/>
                  </a:cubicBezTo>
                  <a:cubicBezTo>
                    <a:pt x="2616" y="3805"/>
                    <a:pt x="2531" y="3682"/>
                    <a:pt x="2531" y="3682"/>
                  </a:cubicBezTo>
                  <a:cubicBezTo>
                    <a:pt x="2447" y="3559"/>
                    <a:pt x="2363" y="3559"/>
                    <a:pt x="2278" y="3559"/>
                  </a:cubicBezTo>
                  <a:cubicBezTo>
                    <a:pt x="2194" y="3436"/>
                    <a:pt x="2025" y="3436"/>
                    <a:pt x="2025" y="3314"/>
                  </a:cubicBezTo>
                  <a:cubicBezTo>
                    <a:pt x="1941" y="3314"/>
                    <a:pt x="1772" y="3191"/>
                    <a:pt x="1688" y="3068"/>
                  </a:cubicBezTo>
                  <a:cubicBezTo>
                    <a:pt x="1603" y="3068"/>
                    <a:pt x="1519" y="2823"/>
                    <a:pt x="1434" y="2700"/>
                  </a:cubicBezTo>
                  <a:cubicBezTo>
                    <a:pt x="1350" y="2700"/>
                    <a:pt x="1181" y="2577"/>
                    <a:pt x="1097" y="2577"/>
                  </a:cubicBezTo>
                  <a:cubicBezTo>
                    <a:pt x="1097" y="2455"/>
                    <a:pt x="1013" y="2332"/>
                    <a:pt x="928" y="2209"/>
                  </a:cubicBezTo>
                  <a:cubicBezTo>
                    <a:pt x="844" y="2086"/>
                    <a:pt x="759" y="1964"/>
                    <a:pt x="759" y="1964"/>
                  </a:cubicBezTo>
                  <a:cubicBezTo>
                    <a:pt x="675" y="1841"/>
                    <a:pt x="591" y="1841"/>
                    <a:pt x="506" y="1718"/>
                  </a:cubicBezTo>
                  <a:cubicBezTo>
                    <a:pt x="506" y="1718"/>
                    <a:pt x="506" y="1595"/>
                    <a:pt x="506" y="1473"/>
                  </a:cubicBezTo>
                  <a:cubicBezTo>
                    <a:pt x="506" y="1473"/>
                    <a:pt x="591" y="1350"/>
                    <a:pt x="591" y="1227"/>
                  </a:cubicBezTo>
                  <a:cubicBezTo>
                    <a:pt x="591" y="1227"/>
                    <a:pt x="506" y="1227"/>
                    <a:pt x="506" y="1227"/>
                  </a:cubicBezTo>
                  <a:cubicBezTo>
                    <a:pt x="506" y="1227"/>
                    <a:pt x="338" y="1105"/>
                    <a:pt x="338" y="1105"/>
                  </a:cubicBezTo>
                  <a:cubicBezTo>
                    <a:pt x="253" y="982"/>
                    <a:pt x="169" y="859"/>
                    <a:pt x="169" y="859"/>
                  </a:cubicBezTo>
                  <a:cubicBezTo>
                    <a:pt x="169" y="859"/>
                    <a:pt x="84" y="736"/>
                    <a:pt x="0" y="736"/>
                  </a:cubicBezTo>
                  <a:cubicBezTo>
                    <a:pt x="0" y="614"/>
                    <a:pt x="0" y="614"/>
                    <a:pt x="0" y="614"/>
                  </a:cubicBezTo>
                  <a:cubicBezTo>
                    <a:pt x="84" y="491"/>
                    <a:pt x="84" y="368"/>
                    <a:pt x="84" y="245"/>
                  </a:cubicBezTo>
                  <a:cubicBezTo>
                    <a:pt x="84" y="245"/>
                    <a:pt x="169" y="123"/>
                    <a:pt x="169" y="123"/>
                  </a:cubicBezTo>
                  <a:cubicBezTo>
                    <a:pt x="169" y="0"/>
                    <a:pt x="253" y="0"/>
                    <a:pt x="338" y="0"/>
                  </a:cubicBezTo>
                  <a:cubicBezTo>
                    <a:pt x="422" y="0"/>
                    <a:pt x="506" y="0"/>
                    <a:pt x="591" y="0"/>
                  </a:cubicBezTo>
                  <a:cubicBezTo>
                    <a:pt x="675" y="123"/>
                    <a:pt x="844" y="123"/>
                    <a:pt x="844" y="245"/>
                  </a:cubicBezTo>
                  <a:cubicBezTo>
                    <a:pt x="928" y="245"/>
                    <a:pt x="1097" y="491"/>
                    <a:pt x="1097" y="614"/>
                  </a:cubicBezTo>
                  <a:cubicBezTo>
                    <a:pt x="1181" y="614"/>
                    <a:pt x="1181" y="736"/>
                    <a:pt x="1181" y="859"/>
                  </a:cubicBezTo>
                  <a:cubicBezTo>
                    <a:pt x="1181" y="859"/>
                    <a:pt x="1181" y="982"/>
                    <a:pt x="1266" y="1105"/>
                  </a:cubicBezTo>
                  <a:cubicBezTo>
                    <a:pt x="1266" y="1105"/>
                    <a:pt x="1350" y="1105"/>
                    <a:pt x="1350" y="1227"/>
                  </a:cubicBezTo>
                  <a:cubicBezTo>
                    <a:pt x="1350" y="1227"/>
                    <a:pt x="1434" y="1227"/>
                    <a:pt x="1519" y="1227"/>
                  </a:cubicBezTo>
                  <a:cubicBezTo>
                    <a:pt x="1519" y="1350"/>
                    <a:pt x="1603" y="1473"/>
                    <a:pt x="1688" y="1473"/>
                  </a:cubicBezTo>
                  <a:cubicBezTo>
                    <a:pt x="1772" y="1473"/>
                    <a:pt x="1856" y="1473"/>
                    <a:pt x="1941" y="1473"/>
                  </a:cubicBezTo>
                  <a:cubicBezTo>
                    <a:pt x="2025" y="1473"/>
                    <a:pt x="2025" y="1595"/>
                    <a:pt x="2109" y="1718"/>
                  </a:cubicBezTo>
                  <a:cubicBezTo>
                    <a:pt x="2109" y="1718"/>
                    <a:pt x="2109" y="1841"/>
                    <a:pt x="2194" y="1964"/>
                  </a:cubicBezTo>
                  <a:cubicBezTo>
                    <a:pt x="2194" y="1964"/>
                    <a:pt x="2278" y="2086"/>
                    <a:pt x="2363" y="2209"/>
                  </a:cubicBezTo>
                  <a:cubicBezTo>
                    <a:pt x="2447" y="2209"/>
                    <a:pt x="2531" y="2209"/>
                    <a:pt x="2616" y="2209"/>
                  </a:cubicBezTo>
                  <a:cubicBezTo>
                    <a:pt x="2616" y="2209"/>
                    <a:pt x="2784" y="2332"/>
                    <a:pt x="2784" y="2455"/>
                  </a:cubicBezTo>
                  <a:cubicBezTo>
                    <a:pt x="2869" y="2455"/>
                    <a:pt x="2869" y="2577"/>
                    <a:pt x="2869" y="2700"/>
                  </a:cubicBezTo>
                  <a:cubicBezTo>
                    <a:pt x="2869" y="2700"/>
                    <a:pt x="2953" y="2945"/>
                    <a:pt x="3038" y="3068"/>
                  </a:cubicBezTo>
                  <a:cubicBezTo>
                    <a:pt x="3122" y="3068"/>
                    <a:pt x="3206" y="3068"/>
                    <a:pt x="3291" y="3068"/>
                  </a:cubicBezTo>
                  <a:cubicBezTo>
                    <a:pt x="3375" y="3191"/>
                    <a:pt x="3544" y="3191"/>
                    <a:pt x="3544" y="3191"/>
                  </a:cubicBezTo>
                  <a:cubicBezTo>
                    <a:pt x="3628" y="3314"/>
                    <a:pt x="3797" y="3314"/>
                    <a:pt x="3881" y="3314"/>
                  </a:cubicBezTo>
                  <a:cubicBezTo>
                    <a:pt x="3966" y="3436"/>
                    <a:pt x="4050" y="3436"/>
                    <a:pt x="4050" y="3559"/>
                  </a:cubicBezTo>
                  <a:cubicBezTo>
                    <a:pt x="4134" y="3559"/>
                    <a:pt x="4303" y="3682"/>
                    <a:pt x="4303" y="3805"/>
                  </a:cubicBezTo>
                  <a:cubicBezTo>
                    <a:pt x="4388" y="3927"/>
                    <a:pt x="4556" y="4050"/>
                    <a:pt x="4641" y="4173"/>
                  </a:cubicBezTo>
                  <a:cubicBezTo>
                    <a:pt x="4725" y="4173"/>
                    <a:pt x="4809" y="4295"/>
                    <a:pt x="4894" y="4418"/>
                  </a:cubicBezTo>
                  <a:cubicBezTo>
                    <a:pt x="4894" y="4418"/>
                    <a:pt x="4978" y="4541"/>
                    <a:pt x="4978" y="4541"/>
                  </a:cubicBezTo>
                  <a:cubicBezTo>
                    <a:pt x="5063" y="4541"/>
                    <a:pt x="5147" y="4664"/>
                    <a:pt x="5231" y="4664"/>
                  </a:cubicBezTo>
                  <a:cubicBezTo>
                    <a:pt x="5316" y="4664"/>
                    <a:pt x="5484" y="4664"/>
                    <a:pt x="5484" y="4786"/>
                  </a:cubicBezTo>
                  <a:cubicBezTo>
                    <a:pt x="5569" y="4786"/>
                    <a:pt x="5569" y="4909"/>
                    <a:pt x="5653" y="5032"/>
                  </a:cubicBezTo>
                  <a:cubicBezTo>
                    <a:pt x="5653" y="5032"/>
                    <a:pt x="5738" y="5155"/>
                    <a:pt x="5822" y="5155"/>
                  </a:cubicBezTo>
                  <a:cubicBezTo>
                    <a:pt x="5822" y="5277"/>
                    <a:pt x="5906" y="5277"/>
                    <a:pt x="5906" y="5277"/>
                  </a:cubicBezTo>
                  <a:cubicBezTo>
                    <a:pt x="5991" y="5400"/>
                    <a:pt x="5906" y="5523"/>
                    <a:pt x="5906" y="5523"/>
                  </a:cubicBezTo>
                  <a:cubicBezTo>
                    <a:pt x="5906" y="5645"/>
                    <a:pt x="5906" y="5891"/>
                    <a:pt x="5906" y="6014"/>
                  </a:cubicBezTo>
                  <a:cubicBezTo>
                    <a:pt x="5906" y="6136"/>
                    <a:pt x="5822" y="6382"/>
                    <a:pt x="5906" y="6382"/>
                  </a:cubicBezTo>
                  <a:cubicBezTo>
                    <a:pt x="5906" y="6382"/>
                    <a:pt x="5906" y="6505"/>
                    <a:pt x="5906" y="6505"/>
                  </a:cubicBezTo>
                  <a:cubicBezTo>
                    <a:pt x="5991" y="6627"/>
                    <a:pt x="5991" y="6627"/>
                    <a:pt x="6075" y="6750"/>
                  </a:cubicBezTo>
                  <a:cubicBezTo>
                    <a:pt x="6075" y="6750"/>
                    <a:pt x="6159" y="6873"/>
                    <a:pt x="6244" y="6873"/>
                  </a:cubicBezTo>
                  <a:cubicBezTo>
                    <a:pt x="6244" y="6995"/>
                    <a:pt x="6328" y="7118"/>
                    <a:pt x="6328" y="7118"/>
                  </a:cubicBezTo>
                  <a:cubicBezTo>
                    <a:pt x="6413" y="7241"/>
                    <a:pt x="6497" y="7364"/>
                    <a:pt x="6497" y="7486"/>
                  </a:cubicBezTo>
                  <a:cubicBezTo>
                    <a:pt x="6581" y="7486"/>
                    <a:pt x="6666" y="7609"/>
                    <a:pt x="6750" y="7609"/>
                  </a:cubicBezTo>
                  <a:cubicBezTo>
                    <a:pt x="6834" y="7732"/>
                    <a:pt x="7088" y="7855"/>
                    <a:pt x="7172" y="7977"/>
                  </a:cubicBezTo>
                  <a:cubicBezTo>
                    <a:pt x="7256" y="8100"/>
                    <a:pt x="7425" y="8223"/>
                    <a:pt x="7425" y="8223"/>
                  </a:cubicBezTo>
                  <a:cubicBezTo>
                    <a:pt x="7594" y="8345"/>
                    <a:pt x="7762" y="8591"/>
                    <a:pt x="7931" y="8836"/>
                  </a:cubicBezTo>
                  <a:cubicBezTo>
                    <a:pt x="8016" y="8836"/>
                    <a:pt x="8184" y="9082"/>
                    <a:pt x="8269" y="9205"/>
                  </a:cubicBezTo>
                  <a:cubicBezTo>
                    <a:pt x="8353" y="9205"/>
                    <a:pt x="8522" y="9327"/>
                    <a:pt x="8691" y="9450"/>
                  </a:cubicBezTo>
                  <a:cubicBezTo>
                    <a:pt x="8775" y="9573"/>
                    <a:pt x="8944" y="9573"/>
                    <a:pt x="8944" y="9695"/>
                  </a:cubicBezTo>
                  <a:cubicBezTo>
                    <a:pt x="9028" y="9818"/>
                    <a:pt x="9197" y="9941"/>
                    <a:pt x="9281" y="10064"/>
                  </a:cubicBezTo>
                  <a:cubicBezTo>
                    <a:pt x="9366" y="10064"/>
                    <a:pt x="9450" y="10064"/>
                    <a:pt x="9534" y="10186"/>
                  </a:cubicBezTo>
                  <a:cubicBezTo>
                    <a:pt x="9703" y="10186"/>
                    <a:pt x="9872" y="10064"/>
                    <a:pt x="9956" y="10064"/>
                  </a:cubicBezTo>
                  <a:cubicBezTo>
                    <a:pt x="10041" y="10064"/>
                    <a:pt x="10209" y="10064"/>
                    <a:pt x="10209" y="10064"/>
                  </a:cubicBezTo>
                  <a:cubicBezTo>
                    <a:pt x="10378" y="10064"/>
                    <a:pt x="10547" y="9941"/>
                    <a:pt x="10631" y="9941"/>
                  </a:cubicBezTo>
                  <a:cubicBezTo>
                    <a:pt x="10716" y="9818"/>
                    <a:pt x="10969" y="9818"/>
                    <a:pt x="11053" y="9695"/>
                  </a:cubicBezTo>
                  <a:cubicBezTo>
                    <a:pt x="11053" y="9695"/>
                    <a:pt x="11222" y="9695"/>
                    <a:pt x="11306" y="9695"/>
                  </a:cubicBezTo>
                  <a:cubicBezTo>
                    <a:pt x="11391" y="9695"/>
                    <a:pt x="11559" y="9695"/>
                    <a:pt x="11644" y="9695"/>
                  </a:cubicBezTo>
                  <a:cubicBezTo>
                    <a:pt x="11644" y="9818"/>
                    <a:pt x="11728" y="9941"/>
                    <a:pt x="11728" y="9941"/>
                  </a:cubicBezTo>
                  <a:cubicBezTo>
                    <a:pt x="11813" y="10064"/>
                    <a:pt x="11981" y="10186"/>
                    <a:pt x="11981" y="10186"/>
                  </a:cubicBezTo>
                  <a:cubicBezTo>
                    <a:pt x="12066" y="10309"/>
                    <a:pt x="12150" y="10432"/>
                    <a:pt x="12234" y="10555"/>
                  </a:cubicBezTo>
                  <a:cubicBezTo>
                    <a:pt x="12319" y="10555"/>
                    <a:pt x="12487" y="10555"/>
                    <a:pt x="12487" y="10677"/>
                  </a:cubicBezTo>
                  <a:cubicBezTo>
                    <a:pt x="12572" y="10677"/>
                    <a:pt x="12741" y="10800"/>
                    <a:pt x="12825" y="10800"/>
                  </a:cubicBezTo>
                  <a:cubicBezTo>
                    <a:pt x="12994" y="10800"/>
                    <a:pt x="13078" y="10923"/>
                    <a:pt x="13247" y="10923"/>
                  </a:cubicBezTo>
                  <a:cubicBezTo>
                    <a:pt x="13331" y="10923"/>
                    <a:pt x="13500" y="10923"/>
                    <a:pt x="13584" y="10923"/>
                  </a:cubicBezTo>
                  <a:cubicBezTo>
                    <a:pt x="13669" y="10923"/>
                    <a:pt x="13837" y="10923"/>
                    <a:pt x="13837" y="10923"/>
                  </a:cubicBezTo>
                  <a:cubicBezTo>
                    <a:pt x="13922" y="10923"/>
                    <a:pt x="14091" y="11168"/>
                    <a:pt x="14175" y="11168"/>
                  </a:cubicBezTo>
                  <a:cubicBezTo>
                    <a:pt x="14175" y="11291"/>
                    <a:pt x="14344" y="11414"/>
                    <a:pt x="14344" y="11414"/>
                  </a:cubicBezTo>
                  <a:cubicBezTo>
                    <a:pt x="14428" y="11536"/>
                    <a:pt x="14428" y="11659"/>
                    <a:pt x="14512" y="11782"/>
                  </a:cubicBezTo>
                  <a:cubicBezTo>
                    <a:pt x="14597" y="12027"/>
                    <a:pt x="14681" y="12273"/>
                    <a:pt x="14766" y="12518"/>
                  </a:cubicBezTo>
                  <a:cubicBezTo>
                    <a:pt x="14766" y="12641"/>
                    <a:pt x="14850" y="12764"/>
                    <a:pt x="14934" y="12886"/>
                  </a:cubicBezTo>
                  <a:cubicBezTo>
                    <a:pt x="14934" y="13009"/>
                    <a:pt x="15019" y="13255"/>
                    <a:pt x="15019" y="13377"/>
                  </a:cubicBezTo>
                  <a:cubicBezTo>
                    <a:pt x="15019" y="13500"/>
                    <a:pt x="15019" y="13623"/>
                    <a:pt x="15103" y="13745"/>
                  </a:cubicBezTo>
                  <a:cubicBezTo>
                    <a:pt x="15103" y="13868"/>
                    <a:pt x="15188" y="14114"/>
                    <a:pt x="15272" y="14236"/>
                  </a:cubicBezTo>
                  <a:cubicBezTo>
                    <a:pt x="15356" y="14236"/>
                    <a:pt x="15441" y="14359"/>
                    <a:pt x="15525" y="14359"/>
                  </a:cubicBezTo>
                  <a:cubicBezTo>
                    <a:pt x="15609" y="14359"/>
                    <a:pt x="15694" y="14605"/>
                    <a:pt x="15778" y="14727"/>
                  </a:cubicBezTo>
                  <a:cubicBezTo>
                    <a:pt x="15862" y="14727"/>
                    <a:pt x="15947" y="14850"/>
                    <a:pt x="16031" y="14850"/>
                  </a:cubicBezTo>
                  <a:cubicBezTo>
                    <a:pt x="16031" y="14973"/>
                    <a:pt x="16200" y="14850"/>
                    <a:pt x="16200" y="14850"/>
                  </a:cubicBezTo>
                  <a:cubicBezTo>
                    <a:pt x="16284" y="14850"/>
                    <a:pt x="16453" y="14850"/>
                    <a:pt x="16453" y="14850"/>
                  </a:cubicBezTo>
                  <a:cubicBezTo>
                    <a:pt x="16537" y="14850"/>
                    <a:pt x="16791" y="14727"/>
                    <a:pt x="16875" y="14727"/>
                  </a:cubicBezTo>
                  <a:cubicBezTo>
                    <a:pt x="16959" y="14727"/>
                    <a:pt x="16959" y="14727"/>
                    <a:pt x="17044" y="14850"/>
                  </a:cubicBezTo>
                  <a:cubicBezTo>
                    <a:pt x="17128" y="14850"/>
                    <a:pt x="17212" y="15218"/>
                    <a:pt x="17297" y="15341"/>
                  </a:cubicBezTo>
                  <a:cubicBezTo>
                    <a:pt x="17297" y="15464"/>
                    <a:pt x="17381" y="15709"/>
                    <a:pt x="17466" y="15709"/>
                  </a:cubicBezTo>
                  <a:cubicBezTo>
                    <a:pt x="17466" y="15832"/>
                    <a:pt x="17466" y="15832"/>
                    <a:pt x="17550" y="15832"/>
                  </a:cubicBezTo>
                  <a:cubicBezTo>
                    <a:pt x="17550" y="15832"/>
                    <a:pt x="17719" y="15955"/>
                    <a:pt x="17803" y="16077"/>
                  </a:cubicBezTo>
                  <a:cubicBezTo>
                    <a:pt x="17803" y="16077"/>
                    <a:pt x="17887" y="16077"/>
                    <a:pt x="17972" y="16077"/>
                  </a:cubicBezTo>
                  <a:cubicBezTo>
                    <a:pt x="17972" y="16077"/>
                    <a:pt x="18141" y="16200"/>
                    <a:pt x="18141" y="16323"/>
                  </a:cubicBezTo>
                  <a:cubicBezTo>
                    <a:pt x="18225" y="16323"/>
                    <a:pt x="18309" y="16568"/>
                    <a:pt x="18394" y="16568"/>
                  </a:cubicBezTo>
                  <a:cubicBezTo>
                    <a:pt x="18478" y="16568"/>
                    <a:pt x="18563" y="16691"/>
                    <a:pt x="18647" y="16814"/>
                  </a:cubicBezTo>
                  <a:cubicBezTo>
                    <a:pt x="18731" y="16814"/>
                    <a:pt x="18900" y="16936"/>
                    <a:pt x="18984" y="16936"/>
                  </a:cubicBezTo>
                  <a:cubicBezTo>
                    <a:pt x="19069" y="16936"/>
                    <a:pt x="19153" y="16936"/>
                    <a:pt x="19237" y="16936"/>
                  </a:cubicBezTo>
                  <a:cubicBezTo>
                    <a:pt x="19322" y="17059"/>
                    <a:pt x="19406" y="17059"/>
                    <a:pt x="19491" y="17182"/>
                  </a:cubicBezTo>
                  <a:cubicBezTo>
                    <a:pt x="19575" y="17305"/>
                    <a:pt x="19575" y="17427"/>
                    <a:pt x="19659" y="17550"/>
                  </a:cubicBezTo>
                  <a:cubicBezTo>
                    <a:pt x="19659" y="17550"/>
                    <a:pt x="19828" y="17795"/>
                    <a:pt x="19912" y="17673"/>
                  </a:cubicBezTo>
                  <a:cubicBezTo>
                    <a:pt x="19912" y="17673"/>
                    <a:pt x="19912" y="17550"/>
                    <a:pt x="19997" y="17427"/>
                  </a:cubicBezTo>
                  <a:cubicBezTo>
                    <a:pt x="19997" y="17427"/>
                    <a:pt x="20166" y="17427"/>
                    <a:pt x="20250" y="17427"/>
                  </a:cubicBezTo>
                  <a:cubicBezTo>
                    <a:pt x="20334" y="17427"/>
                    <a:pt x="20419" y="17305"/>
                    <a:pt x="20503" y="17305"/>
                  </a:cubicBezTo>
                  <a:cubicBezTo>
                    <a:pt x="20503" y="17427"/>
                    <a:pt x="20587" y="17427"/>
                    <a:pt x="20587" y="17427"/>
                  </a:cubicBezTo>
                  <a:cubicBezTo>
                    <a:pt x="20672" y="17550"/>
                    <a:pt x="20756" y="17673"/>
                    <a:pt x="20756" y="17673"/>
                  </a:cubicBezTo>
                  <a:cubicBezTo>
                    <a:pt x="20841" y="17795"/>
                    <a:pt x="20925" y="17918"/>
                    <a:pt x="20925" y="18041"/>
                  </a:cubicBezTo>
                  <a:cubicBezTo>
                    <a:pt x="20925" y="18164"/>
                    <a:pt x="20841" y="18286"/>
                    <a:pt x="20925" y="18409"/>
                  </a:cubicBezTo>
                  <a:cubicBezTo>
                    <a:pt x="20925" y="18409"/>
                    <a:pt x="20925" y="18532"/>
                    <a:pt x="20925" y="18532"/>
                  </a:cubicBezTo>
                  <a:cubicBezTo>
                    <a:pt x="21009" y="18532"/>
                    <a:pt x="21094" y="18532"/>
                    <a:pt x="21094" y="18532"/>
                  </a:cubicBezTo>
                  <a:cubicBezTo>
                    <a:pt x="21178" y="18655"/>
                    <a:pt x="21347" y="18655"/>
                    <a:pt x="21347" y="18655"/>
                  </a:cubicBezTo>
                  <a:cubicBezTo>
                    <a:pt x="21431" y="18777"/>
                    <a:pt x="21431" y="18777"/>
                    <a:pt x="21431" y="18900"/>
                  </a:cubicBezTo>
                  <a:cubicBezTo>
                    <a:pt x="21516" y="18900"/>
                    <a:pt x="21516" y="19023"/>
                    <a:pt x="21516" y="19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0" name="Google Shape;5040;g21c91014dda_0_4965"/>
            <p:cNvSpPr/>
            <p:nvPr/>
          </p:nvSpPr>
          <p:spPr>
            <a:xfrm>
              <a:off x="7538882" y="2383659"/>
              <a:ext cx="477846" cy="94744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21300" y="11520"/>
                  </a:moveTo>
                  <a:cubicBezTo>
                    <a:pt x="21600" y="12960"/>
                    <a:pt x="21600" y="14400"/>
                    <a:pt x="21600" y="14400"/>
                  </a:cubicBezTo>
                  <a:cubicBezTo>
                    <a:pt x="21300" y="15840"/>
                    <a:pt x="21300" y="15840"/>
                    <a:pt x="21000" y="15840"/>
                  </a:cubicBezTo>
                  <a:cubicBezTo>
                    <a:pt x="21000" y="17280"/>
                    <a:pt x="21000" y="18720"/>
                    <a:pt x="21000" y="18720"/>
                  </a:cubicBezTo>
                  <a:cubicBezTo>
                    <a:pt x="20700" y="18720"/>
                    <a:pt x="20400" y="18720"/>
                    <a:pt x="20400" y="18720"/>
                  </a:cubicBezTo>
                  <a:cubicBezTo>
                    <a:pt x="20100" y="18720"/>
                    <a:pt x="19800" y="18720"/>
                    <a:pt x="19800" y="18720"/>
                  </a:cubicBezTo>
                  <a:cubicBezTo>
                    <a:pt x="19500" y="20160"/>
                    <a:pt x="18600" y="18720"/>
                    <a:pt x="18300" y="18720"/>
                  </a:cubicBezTo>
                  <a:cubicBezTo>
                    <a:pt x="18300" y="18720"/>
                    <a:pt x="18000" y="20160"/>
                    <a:pt x="17700" y="20160"/>
                  </a:cubicBezTo>
                  <a:cubicBezTo>
                    <a:pt x="17700" y="20160"/>
                    <a:pt x="17400" y="18720"/>
                    <a:pt x="17100" y="18720"/>
                  </a:cubicBezTo>
                  <a:cubicBezTo>
                    <a:pt x="17100" y="18720"/>
                    <a:pt x="16800" y="18720"/>
                    <a:pt x="16800" y="18720"/>
                  </a:cubicBezTo>
                  <a:cubicBezTo>
                    <a:pt x="16500" y="18720"/>
                    <a:pt x="16200" y="20160"/>
                    <a:pt x="16200" y="20160"/>
                  </a:cubicBezTo>
                  <a:cubicBezTo>
                    <a:pt x="15900" y="20160"/>
                    <a:pt x="15300" y="18720"/>
                    <a:pt x="15000" y="18720"/>
                  </a:cubicBezTo>
                  <a:cubicBezTo>
                    <a:pt x="14700" y="18720"/>
                    <a:pt x="14100" y="18720"/>
                    <a:pt x="13800" y="20160"/>
                  </a:cubicBezTo>
                  <a:cubicBezTo>
                    <a:pt x="13800" y="20160"/>
                    <a:pt x="13200" y="20160"/>
                    <a:pt x="13200" y="20160"/>
                  </a:cubicBezTo>
                  <a:cubicBezTo>
                    <a:pt x="12900" y="21600"/>
                    <a:pt x="12300" y="20160"/>
                    <a:pt x="12000" y="20160"/>
                  </a:cubicBezTo>
                  <a:cubicBezTo>
                    <a:pt x="11700" y="20160"/>
                    <a:pt x="11100" y="20160"/>
                    <a:pt x="10800" y="20160"/>
                  </a:cubicBezTo>
                  <a:cubicBezTo>
                    <a:pt x="10500" y="20160"/>
                    <a:pt x="10200" y="20160"/>
                    <a:pt x="9900" y="20160"/>
                  </a:cubicBezTo>
                  <a:cubicBezTo>
                    <a:pt x="9900" y="20160"/>
                    <a:pt x="9300" y="20160"/>
                    <a:pt x="9000" y="20160"/>
                  </a:cubicBezTo>
                  <a:cubicBezTo>
                    <a:pt x="8700" y="18720"/>
                    <a:pt x="8100" y="18720"/>
                    <a:pt x="8100" y="18720"/>
                  </a:cubicBezTo>
                  <a:cubicBezTo>
                    <a:pt x="7800" y="17280"/>
                    <a:pt x="7200" y="17280"/>
                    <a:pt x="6900" y="17280"/>
                  </a:cubicBezTo>
                  <a:cubicBezTo>
                    <a:pt x="6900" y="15840"/>
                    <a:pt x="6600" y="15840"/>
                    <a:pt x="6300" y="15840"/>
                  </a:cubicBezTo>
                  <a:cubicBezTo>
                    <a:pt x="6000" y="15840"/>
                    <a:pt x="5700" y="15840"/>
                    <a:pt x="5400" y="15840"/>
                  </a:cubicBezTo>
                  <a:cubicBezTo>
                    <a:pt x="5100" y="14400"/>
                    <a:pt x="4800" y="14400"/>
                    <a:pt x="4500" y="14400"/>
                  </a:cubicBezTo>
                  <a:cubicBezTo>
                    <a:pt x="4200" y="12960"/>
                    <a:pt x="3900" y="12960"/>
                    <a:pt x="3600" y="12960"/>
                  </a:cubicBezTo>
                  <a:cubicBezTo>
                    <a:pt x="3300" y="11520"/>
                    <a:pt x="3000" y="11520"/>
                    <a:pt x="2700" y="11520"/>
                  </a:cubicBezTo>
                  <a:cubicBezTo>
                    <a:pt x="2400" y="11520"/>
                    <a:pt x="2100" y="11520"/>
                    <a:pt x="1800" y="11520"/>
                  </a:cubicBezTo>
                  <a:cubicBezTo>
                    <a:pt x="1500" y="11520"/>
                    <a:pt x="1200" y="10080"/>
                    <a:pt x="900" y="10080"/>
                  </a:cubicBezTo>
                  <a:cubicBezTo>
                    <a:pt x="900" y="10080"/>
                    <a:pt x="300" y="8640"/>
                    <a:pt x="300" y="8640"/>
                  </a:cubicBezTo>
                  <a:cubicBezTo>
                    <a:pt x="0" y="8640"/>
                    <a:pt x="0" y="8640"/>
                    <a:pt x="0" y="7200"/>
                  </a:cubicBezTo>
                  <a:cubicBezTo>
                    <a:pt x="0" y="7200"/>
                    <a:pt x="0" y="7200"/>
                    <a:pt x="0" y="5760"/>
                  </a:cubicBezTo>
                  <a:cubicBezTo>
                    <a:pt x="0" y="5760"/>
                    <a:pt x="0" y="4320"/>
                    <a:pt x="300" y="4320"/>
                  </a:cubicBezTo>
                  <a:cubicBezTo>
                    <a:pt x="300" y="4320"/>
                    <a:pt x="300" y="2880"/>
                    <a:pt x="300" y="2880"/>
                  </a:cubicBezTo>
                  <a:cubicBezTo>
                    <a:pt x="300" y="2880"/>
                    <a:pt x="600" y="1440"/>
                    <a:pt x="600" y="1440"/>
                  </a:cubicBezTo>
                  <a:cubicBezTo>
                    <a:pt x="900" y="1440"/>
                    <a:pt x="1200" y="0"/>
                    <a:pt x="1500" y="0"/>
                  </a:cubicBezTo>
                  <a:cubicBezTo>
                    <a:pt x="1500" y="0"/>
                    <a:pt x="2100" y="0"/>
                    <a:pt x="2400" y="1440"/>
                  </a:cubicBezTo>
                  <a:cubicBezTo>
                    <a:pt x="2700" y="1440"/>
                    <a:pt x="3000" y="1440"/>
                    <a:pt x="3300" y="1440"/>
                  </a:cubicBezTo>
                  <a:cubicBezTo>
                    <a:pt x="3300" y="1440"/>
                    <a:pt x="3300" y="1440"/>
                    <a:pt x="3600" y="1440"/>
                  </a:cubicBezTo>
                  <a:cubicBezTo>
                    <a:pt x="3600" y="2880"/>
                    <a:pt x="3900" y="2880"/>
                    <a:pt x="4200" y="2880"/>
                  </a:cubicBezTo>
                  <a:cubicBezTo>
                    <a:pt x="4200" y="2880"/>
                    <a:pt x="4200" y="4320"/>
                    <a:pt x="4500" y="4320"/>
                  </a:cubicBezTo>
                  <a:cubicBezTo>
                    <a:pt x="4800" y="4320"/>
                    <a:pt x="5100" y="4320"/>
                    <a:pt x="5400" y="4320"/>
                  </a:cubicBezTo>
                  <a:cubicBezTo>
                    <a:pt x="5400" y="4320"/>
                    <a:pt x="5700" y="2880"/>
                    <a:pt x="6000" y="2880"/>
                  </a:cubicBezTo>
                  <a:cubicBezTo>
                    <a:pt x="6000" y="4320"/>
                    <a:pt x="6300" y="4320"/>
                    <a:pt x="6300" y="4320"/>
                  </a:cubicBezTo>
                  <a:cubicBezTo>
                    <a:pt x="6600" y="4320"/>
                    <a:pt x="6600" y="5760"/>
                    <a:pt x="6900" y="5760"/>
                  </a:cubicBezTo>
                  <a:cubicBezTo>
                    <a:pt x="7200" y="4320"/>
                    <a:pt x="7500" y="4320"/>
                    <a:pt x="7800" y="4320"/>
                  </a:cubicBezTo>
                  <a:cubicBezTo>
                    <a:pt x="7800" y="2880"/>
                    <a:pt x="8100" y="2880"/>
                    <a:pt x="8400" y="2880"/>
                  </a:cubicBezTo>
                  <a:cubicBezTo>
                    <a:pt x="8400" y="4320"/>
                    <a:pt x="8700" y="4320"/>
                    <a:pt x="9000" y="5760"/>
                  </a:cubicBezTo>
                  <a:cubicBezTo>
                    <a:pt x="9300" y="5760"/>
                    <a:pt x="9600" y="4320"/>
                    <a:pt x="9900" y="5760"/>
                  </a:cubicBezTo>
                  <a:cubicBezTo>
                    <a:pt x="10200" y="5760"/>
                    <a:pt x="10500" y="7200"/>
                    <a:pt x="10800" y="7200"/>
                  </a:cubicBezTo>
                  <a:cubicBezTo>
                    <a:pt x="11100" y="7200"/>
                    <a:pt x="11400" y="8640"/>
                    <a:pt x="11700" y="8640"/>
                  </a:cubicBezTo>
                  <a:cubicBezTo>
                    <a:pt x="11700" y="8640"/>
                    <a:pt x="12000" y="8640"/>
                    <a:pt x="12000" y="8640"/>
                  </a:cubicBezTo>
                  <a:cubicBezTo>
                    <a:pt x="12300" y="8640"/>
                    <a:pt x="12600" y="8640"/>
                    <a:pt x="12600" y="8640"/>
                  </a:cubicBezTo>
                  <a:cubicBezTo>
                    <a:pt x="12900" y="8640"/>
                    <a:pt x="13500" y="8640"/>
                    <a:pt x="14100" y="8640"/>
                  </a:cubicBezTo>
                  <a:cubicBezTo>
                    <a:pt x="14100" y="8640"/>
                    <a:pt x="14700" y="7200"/>
                    <a:pt x="14700" y="7200"/>
                  </a:cubicBezTo>
                  <a:cubicBezTo>
                    <a:pt x="15000" y="7200"/>
                    <a:pt x="15300" y="7200"/>
                    <a:pt x="15600" y="7200"/>
                  </a:cubicBezTo>
                  <a:cubicBezTo>
                    <a:pt x="15600" y="7200"/>
                    <a:pt x="16200" y="8640"/>
                    <a:pt x="16200" y="8640"/>
                  </a:cubicBezTo>
                  <a:cubicBezTo>
                    <a:pt x="16500" y="8640"/>
                    <a:pt x="16800" y="8640"/>
                    <a:pt x="17100" y="8640"/>
                  </a:cubicBezTo>
                  <a:cubicBezTo>
                    <a:pt x="17400" y="8640"/>
                    <a:pt x="18000" y="8640"/>
                    <a:pt x="18300" y="8640"/>
                  </a:cubicBezTo>
                  <a:cubicBezTo>
                    <a:pt x="18900" y="8640"/>
                    <a:pt x="19500" y="8640"/>
                    <a:pt x="19800" y="8640"/>
                  </a:cubicBezTo>
                  <a:cubicBezTo>
                    <a:pt x="20100" y="8640"/>
                    <a:pt x="20700" y="8640"/>
                    <a:pt x="21000" y="10080"/>
                  </a:cubicBezTo>
                  <a:cubicBezTo>
                    <a:pt x="21000" y="10080"/>
                    <a:pt x="21300" y="11520"/>
                    <a:pt x="21300" y="11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1" name="Google Shape;5041;g21c91014dda_0_4965"/>
            <p:cNvSpPr/>
            <p:nvPr/>
          </p:nvSpPr>
          <p:spPr>
            <a:xfrm>
              <a:off x="7538882" y="2383659"/>
              <a:ext cx="477846" cy="94744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21300" y="11520"/>
                  </a:moveTo>
                  <a:cubicBezTo>
                    <a:pt x="21600" y="12960"/>
                    <a:pt x="21600" y="14400"/>
                    <a:pt x="21600" y="14400"/>
                  </a:cubicBezTo>
                  <a:cubicBezTo>
                    <a:pt x="21300" y="15840"/>
                    <a:pt x="21300" y="15840"/>
                    <a:pt x="21000" y="15840"/>
                  </a:cubicBezTo>
                  <a:cubicBezTo>
                    <a:pt x="21000" y="17280"/>
                    <a:pt x="21000" y="18720"/>
                    <a:pt x="21000" y="18720"/>
                  </a:cubicBezTo>
                  <a:cubicBezTo>
                    <a:pt x="20700" y="18720"/>
                    <a:pt x="20400" y="18720"/>
                    <a:pt x="20400" y="18720"/>
                  </a:cubicBezTo>
                  <a:cubicBezTo>
                    <a:pt x="20100" y="18720"/>
                    <a:pt x="19800" y="18720"/>
                    <a:pt x="19800" y="18720"/>
                  </a:cubicBezTo>
                  <a:cubicBezTo>
                    <a:pt x="19500" y="20160"/>
                    <a:pt x="18600" y="18720"/>
                    <a:pt x="18300" y="18720"/>
                  </a:cubicBezTo>
                  <a:cubicBezTo>
                    <a:pt x="18300" y="18720"/>
                    <a:pt x="18000" y="20160"/>
                    <a:pt x="17700" y="20160"/>
                  </a:cubicBezTo>
                  <a:cubicBezTo>
                    <a:pt x="17700" y="20160"/>
                    <a:pt x="17400" y="18720"/>
                    <a:pt x="17100" y="18720"/>
                  </a:cubicBezTo>
                  <a:cubicBezTo>
                    <a:pt x="17100" y="18720"/>
                    <a:pt x="16800" y="18720"/>
                    <a:pt x="16800" y="18720"/>
                  </a:cubicBezTo>
                  <a:cubicBezTo>
                    <a:pt x="16500" y="18720"/>
                    <a:pt x="16200" y="20160"/>
                    <a:pt x="16200" y="20160"/>
                  </a:cubicBezTo>
                  <a:cubicBezTo>
                    <a:pt x="15900" y="20160"/>
                    <a:pt x="15300" y="18720"/>
                    <a:pt x="15000" y="18720"/>
                  </a:cubicBezTo>
                  <a:cubicBezTo>
                    <a:pt x="14700" y="18720"/>
                    <a:pt x="14100" y="18720"/>
                    <a:pt x="13800" y="20160"/>
                  </a:cubicBezTo>
                  <a:cubicBezTo>
                    <a:pt x="13800" y="20160"/>
                    <a:pt x="13200" y="20160"/>
                    <a:pt x="13200" y="20160"/>
                  </a:cubicBezTo>
                  <a:cubicBezTo>
                    <a:pt x="12900" y="21600"/>
                    <a:pt x="12300" y="20160"/>
                    <a:pt x="12000" y="20160"/>
                  </a:cubicBezTo>
                  <a:cubicBezTo>
                    <a:pt x="11700" y="20160"/>
                    <a:pt x="11100" y="20160"/>
                    <a:pt x="10800" y="20160"/>
                  </a:cubicBezTo>
                  <a:cubicBezTo>
                    <a:pt x="10500" y="20160"/>
                    <a:pt x="10200" y="20160"/>
                    <a:pt x="9900" y="20160"/>
                  </a:cubicBezTo>
                  <a:cubicBezTo>
                    <a:pt x="9900" y="20160"/>
                    <a:pt x="9300" y="20160"/>
                    <a:pt x="9000" y="20160"/>
                  </a:cubicBezTo>
                  <a:cubicBezTo>
                    <a:pt x="8700" y="18720"/>
                    <a:pt x="8100" y="18720"/>
                    <a:pt x="8100" y="18720"/>
                  </a:cubicBezTo>
                  <a:cubicBezTo>
                    <a:pt x="7800" y="17280"/>
                    <a:pt x="7200" y="17280"/>
                    <a:pt x="6900" y="17280"/>
                  </a:cubicBezTo>
                  <a:cubicBezTo>
                    <a:pt x="6900" y="15840"/>
                    <a:pt x="6600" y="15840"/>
                    <a:pt x="6300" y="15840"/>
                  </a:cubicBezTo>
                  <a:cubicBezTo>
                    <a:pt x="6000" y="15840"/>
                    <a:pt x="5700" y="15840"/>
                    <a:pt x="5400" y="15840"/>
                  </a:cubicBezTo>
                  <a:cubicBezTo>
                    <a:pt x="5100" y="14400"/>
                    <a:pt x="4800" y="14400"/>
                    <a:pt x="4500" y="14400"/>
                  </a:cubicBezTo>
                  <a:cubicBezTo>
                    <a:pt x="4200" y="12960"/>
                    <a:pt x="3900" y="12960"/>
                    <a:pt x="3600" y="12960"/>
                  </a:cubicBezTo>
                  <a:cubicBezTo>
                    <a:pt x="3300" y="11520"/>
                    <a:pt x="3000" y="11520"/>
                    <a:pt x="2700" y="11520"/>
                  </a:cubicBezTo>
                  <a:cubicBezTo>
                    <a:pt x="2400" y="11520"/>
                    <a:pt x="2100" y="11520"/>
                    <a:pt x="1800" y="11520"/>
                  </a:cubicBezTo>
                  <a:cubicBezTo>
                    <a:pt x="1500" y="11520"/>
                    <a:pt x="1200" y="10080"/>
                    <a:pt x="900" y="10080"/>
                  </a:cubicBezTo>
                  <a:cubicBezTo>
                    <a:pt x="900" y="10080"/>
                    <a:pt x="300" y="8640"/>
                    <a:pt x="300" y="8640"/>
                  </a:cubicBezTo>
                  <a:cubicBezTo>
                    <a:pt x="0" y="8640"/>
                    <a:pt x="0" y="8640"/>
                    <a:pt x="0" y="7200"/>
                  </a:cubicBezTo>
                  <a:cubicBezTo>
                    <a:pt x="0" y="7200"/>
                    <a:pt x="0" y="7200"/>
                    <a:pt x="0" y="5760"/>
                  </a:cubicBezTo>
                  <a:cubicBezTo>
                    <a:pt x="0" y="5760"/>
                    <a:pt x="0" y="4320"/>
                    <a:pt x="300" y="4320"/>
                  </a:cubicBezTo>
                  <a:cubicBezTo>
                    <a:pt x="300" y="4320"/>
                    <a:pt x="300" y="2880"/>
                    <a:pt x="300" y="2880"/>
                  </a:cubicBezTo>
                  <a:cubicBezTo>
                    <a:pt x="300" y="2880"/>
                    <a:pt x="600" y="1440"/>
                    <a:pt x="600" y="1440"/>
                  </a:cubicBezTo>
                  <a:cubicBezTo>
                    <a:pt x="900" y="1440"/>
                    <a:pt x="1200" y="0"/>
                    <a:pt x="1500" y="0"/>
                  </a:cubicBezTo>
                  <a:cubicBezTo>
                    <a:pt x="1500" y="0"/>
                    <a:pt x="2100" y="0"/>
                    <a:pt x="2400" y="1440"/>
                  </a:cubicBezTo>
                  <a:cubicBezTo>
                    <a:pt x="2700" y="1440"/>
                    <a:pt x="3000" y="1440"/>
                    <a:pt x="3300" y="1440"/>
                  </a:cubicBezTo>
                  <a:cubicBezTo>
                    <a:pt x="3300" y="1440"/>
                    <a:pt x="3300" y="1440"/>
                    <a:pt x="3600" y="1440"/>
                  </a:cubicBezTo>
                  <a:cubicBezTo>
                    <a:pt x="3600" y="2880"/>
                    <a:pt x="3900" y="2880"/>
                    <a:pt x="4200" y="2880"/>
                  </a:cubicBezTo>
                  <a:cubicBezTo>
                    <a:pt x="4200" y="2880"/>
                    <a:pt x="4200" y="4320"/>
                    <a:pt x="4500" y="4320"/>
                  </a:cubicBezTo>
                  <a:cubicBezTo>
                    <a:pt x="4800" y="4320"/>
                    <a:pt x="5100" y="4320"/>
                    <a:pt x="5400" y="4320"/>
                  </a:cubicBezTo>
                  <a:cubicBezTo>
                    <a:pt x="5400" y="4320"/>
                    <a:pt x="5700" y="2880"/>
                    <a:pt x="6000" y="2880"/>
                  </a:cubicBezTo>
                  <a:cubicBezTo>
                    <a:pt x="6000" y="4320"/>
                    <a:pt x="6300" y="4320"/>
                    <a:pt x="6300" y="4320"/>
                  </a:cubicBezTo>
                  <a:cubicBezTo>
                    <a:pt x="6600" y="4320"/>
                    <a:pt x="6600" y="5760"/>
                    <a:pt x="6900" y="5760"/>
                  </a:cubicBezTo>
                  <a:cubicBezTo>
                    <a:pt x="7200" y="4320"/>
                    <a:pt x="7500" y="4320"/>
                    <a:pt x="7800" y="4320"/>
                  </a:cubicBezTo>
                  <a:cubicBezTo>
                    <a:pt x="7800" y="2880"/>
                    <a:pt x="8100" y="2880"/>
                    <a:pt x="8400" y="2880"/>
                  </a:cubicBezTo>
                  <a:cubicBezTo>
                    <a:pt x="8400" y="4320"/>
                    <a:pt x="8700" y="4320"/>
                    <a:pt x="9000" y="5760"/>
                  </a:cubicBezTo>
                  <a:cubicBezTo>
                    <a:pt x="9300" y="5760"/>
                    <a:pt x="9600" y="4320"/>
                    <a:pt x="9900" y="5760"/>
                  </a:cubicBezTo>
                  <a:cubicBezTo>
                    <a:pt x="10200" y="5760"/>
                    <a:pt x="10500" y="7200"/>
                    <a:pt x="10800" y="7200"/>
                  </a:cubicBezTo>
                  <a:cubicBezTo>
                    <a:pt x="11100" y="7200"/>
                    <a:pt x="11400" y="8640"/>
                    <a:pt x="11700" y="8640"/>
                  </a:cubicBezTo>
                  <a:cubicBezTo>
                    <a:pt x="11700" y="8640"/>
                    <a:pt x="12000" y="8640"/>
                    <a:pt x="12000" y="8640"/>
                  </a:cubicBezTo>
                  <a:cubicBezTo>
                    <a:pt x="12300" y="8640"/>
                    <a:pt x="12600" y="8640"/>
                    <a:pt x="12600" y="8640"/>
                  </a:cubicBezTo>
                  <a:cubicBezTo>
                    <a:pt x="12900" y="8640"/>
                    <a:pt x="13500" y="8640"/>
                    <a:pt x="14100" y="8640"/>
                  </a:cubicBezTo>
                  <a:cubicBezTo>
                    <a:pt x="14100" y="8640"/>
                    <a:pt x="14700" y="7200"/>
                    <a:pt x="14700" y="7200"/>
                  </a:cubicBezTo>
                  <a:cubicBezTo>
                    <a:pt x="15000" y="7200"/>
                    <a:pt x="15300" y="7200"/>
                    <a:pt x="15600" y="7200"/>
                  </a:cubicBezTo>
                  <a:cubicBezTo>
                    <a:pt x="15600" y="7200"/>
                    <a:pt x="16200" y="8640"/>
                    <a:pt x="16200" y="8640"/>
                  </a:cubicBezTo>
                  <a:cubicBezTo>
                    <a:pt x="16500" y="8640"/>
                    <a:pt x="16800" y="8640"/>
                    <a:pt x="17100" y="8640"/>
                  </a:cubicBezTo>
                  <a:cubicBezTo>
                    <a:pt x="17400" y="8640"/>
                    <a:pt x="18000" y="8640"/>
                    <a:pt x="18300" y="8640"/>
                  </a:cubicBezTo>
                  <a:cubicBezTo>
                    <a:pt x="18900" y="8640"/>
                    <a:pt x="19500" y="8640"/>
                    <a:pt x="19800" y="8640"/>
                  </a:cubicBezTo>
                  <a:cubicBezTo>
                    <a:pt x="20100" y="8640"/>
                    <a:pt x="20700" y="8640"/>
                    <a:pt x="21000" y="10080"/>
                  </a:cubicBezTo>
                  <a:cubicBezTo>
                    <a:pt x="21000" y="10080"/>
                    <a:pt x="21300" y="11520"/>
                    <a:pt x="21300" y="11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2" name="Google Shape;5042;g21c91014dda_0_4965"/>
            <p:cNvSpPr/>
            <p:nvPr/>
          </p:nvSpPr>
          <p:spPr>
            <a:xfrm>
              <a:off x="7106003" y="252983"/>
              <a:ext cx="491886" cy="3260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08" y="16751"/>
                  </a:moveTo>
                  <a:cubicBezTo>
                    <a:pt x="21308" y="17192"/>
                    <a:pt x="21600" y="17633"/>
                    <a:pt x="21600" y="17633"/>
                  </a:cubicBezTo>
                  <a:cubicBezTo>
                    <a:pt x="21600" y="18073"/>
                    <a:pt x="21308" y="18073"/>
                    <a:pt x="21308" y="18073"/>
                  </a:cubicBezTo>
                  <a:cubicBezTo>
                    <a:pt x="21016" y="18073"/>
                    <a:pt x="20724" y="18514"/>
                    <a:pt x="20724" y="18514"/>
                  </a:cubicBezTo>
                  <a:cubicBezTo>
                    <a:pt x="20432" y="18514"/>
                    <a:pt x="19849" y="18514"/>
                    <a:pt x="19557" y="18073"/>
                  </a:cubicBezTo>
                  <a:cubicBezTo>
                    <a:pt x="19557" y="18073"/>
                    <a:pt x="18973" y="18073"/>
                    <a:pt x="18973" y="17633"/>
                  </a:cubicBezTo>
                  <a:cubicBezTo>
                    <a:pt x="18681" y="17633"/>
                    <a:pt x="18389" y="17633"/>
                    <a:pt x="18097" y="17192"/>
                  </a:cubicBezTo>
                  <a:cubicBezTo>
                    <a:pt x="18097" y="17192"/>
                    <a:pt x="17805" y="17192"/>
                    <a:pt x="17514" y="17192"/>
                  </a:cubicBezTo>
                  <a:cubicBezTo>
                    <a:pt x="17514" y="17192"/>
                    <a:pt x="16930" y="16751"/>
                    <a:pt x="16930" y="16751"/>
                  </a:cubicBezTo>
                  <a:cubicBezTo>
                    <a:pt x="16638" y="16751"/>
                    <a:pt x="16346" y="16751"/>
                    <a:pt x="16054" y="16751"/>
                  </a:cubicBezTo>
                  <a:cubicBezTo>
                    <a:pt x="15762" y="16751"/>
                    <a:pt x="14886" y="16310"/>
                    <a:pt x="14886" y="16310"/>
                  </a:cubicBezTo>
                  <a:cubicBezTo>
                    <a:pt x="14595" y="16310"/>
                    <a:pt x="14011" y="16310"/>
                    <a:pt x="13719" y="15869"/>
                  </a:cubicBezTo>
                  <a:cubicBezTo>
                    <a:pt x="13427" y="15869"/>
                    <a:pt x="12843" y="15869"/>
                    <a:pt x="12259" y="15869"/>
                  </a:cubicBezTo>
                  <a:cubicBezTo>
                    <a:pt x="11968" y="15869"/>
                    <a:pt x="11092" y="15869"/>
                    <a:pt x="10508" y="15869"/>
                  </a:cubicBezTo>
                  <a:cubicBezTo>
                    <a:pt x="10216" y="15869"/>
                    <a:pt x="9632" y="15869"/>
                    <a:pt x="9632" y="15869"/>
                  </a:cubicBezTo>
                  <a:cubicBezTo>
                    <a:pt x="9341" y="15869"/>
                    <a:pt x="9341" y="16310"/>
                    <a:pt x="9049" y="16310"/>
                  </a:cubicBezTo>
                  <a:cubicBezTo>
                    <a:pt x="9049" y="16310"/>
                    <a:pt x="8757" y="16310"/>
                    <a:pt x="8757" y="16751"/>
                  </a:cubicBezTo>
                  <a:cubicBezTo>
                    <a:pt x="8465" y="16751"/>
                    <a:pt x="7881" y="17192"/>
                    <a:pt x="7589" y="17192"/>
                  </a:cubicBezTo>
                  <a:cubicBezTo>
                    <a:pt x="7297" y="17633"/>
                    <a:pt x="7005" y="18073"/>
                    <a:pt x="7005" y="18073"/>
                  </a:cubicBezTo>
                  <a:cubicBezTo>
                    <a:pt x="6714" y="18073"/>
                    <a:pt x="6130" y="18514"/>
                    <a:pt x="5838" y="18955"/>
                  </a:cubicBezTo>
                  <a:cubicBezTo>
                    <a:pt x="5546" y="18955"/>
                    <a:pt x="5254" y="19837"/>
                    <a:pt x="5254" y="19837"/>
                  </a:cubicBezTo>
                  <a:cubicBezTo>
                    <a:pt x="4962" y="19837"/>
                    <a:pt x="4962" y="19837"/>
                    <a:pt x="4962" y="19837"/>
                  </a:cubicBezTo>
                  <a:cubicBezTo>
                    <a:pt x="4670" y="19837"/>
                    <a:pt x="4378" y="20278"/>
                    <a:pt x="4378" y="20278"/>
                  </a:cubicBezTo>
                  <a:cubicBezTo>
                    <a:pt x="4086" y="20278"/>
                    <a:pt x="3795" y="20278"/>
                    <a:pt x="3503" y="20278"/>
                  </a:cubicBezTo>
                  <a:cubicBezTo>
                    <a:pt x="3211" y="20278"/>
                    <a:pt x="2919" y="20278"/>
                    <a:pt x="2627" y="20718"/>
                  </a:cubicBezTo>
                  <a:cubicBezTo>
                    <a:pt x="2627" y="20718"/>
                    <a:pt x="2335" y="21159"/>
                    <a:pt x="2043" y="21159"/>
                  </a:cubicBezTo>
                  <a:cubicBezTo>
                    <a:pt x="1751" y="21600"/>
                    <a:pt x="1168" y="21600"/>
                    <a:pt x="876" y="21600"/>
                  </a:cubicBezTo>
                  <a:cubicBezTo>
                    <a:pt x="876" y="21600"/>
                    <a:pt x="584" y="21600"/>
                    <a:pt x="292" y="21600"/>
                  </a:cubicBezTo>
                  <a:cubicBezTo>
                    <a:pt x="292" y="21600"/>
                    <a:pt x="0" y="21600"/>
                    <a:pt x="0" y="21159"/>
                  </a:cubicBezTo>
                  <a:cubicBezTo>
                    <a:pt x="0" y="20278"/>
                    <a:pt x="1459" y="20278"/>
                    <a:pt x="1751" y="19837"/>
                  </a:cubicBezTo>
                  <a:cubicBezTo>
                    <a:pt x="2335" y="19396"/>
                    <a:pt x="2919" y="18073"/>
                    <a:pt x="3503" y="17633"/>
                  </a:cubicBezTo>
                  <a:cubicBezTo>
                    <a:pt x="3795" y="17192"/>
                    <a:pt x="4378" y="16310"/>
                    <a:pt x="4670" y="15869"/>
                  </a:cubicBezTo>
                  <a:cubicBezTo>
                    <a:pt x="4962" y="15429"/>
                    <a:pt x="6130" y="14988"/>
                    <a:pt x="6422" y="14547"/>
                  </a:cubicBezTo>
                  <a:cubicBezTo>
                    <a:pt x="7005" y="14106"/>
                    <a:pt x="7881" y="13224"/>
                    <a:pt x="8465" y="12343"/>
                  </a:cubicBezTo>
                  <a:cubicBezTo>
                    <a:pt x="8465" y="11902"/>
                    <a:pt x="8757" y="11020"/>
                    <a:pt x="8757" y="11020"/>
                  </a:cubicBezTo>
                  <a:cubicBezTo>
                    <a:pt x="8757" y="10139"/>
                    <a:pt x="7881" y="8816"/>
                    <a:pt x="7589" y="7935"/>
                  </a:cubicBezTo>
                  <a:cubicBezTo>
                    <a:pt x="7005" y="7494"/>
                    <a:pt x="5838" y="7053"/>
                    <a:pt x="5546" y="6612"/>
                  </a:cubicBezTo>
                  <a:cubicBezTo>
                    <a:pt x="4962" y="6171"/>
                    <a:pt x="4378" y="5290"/>
                    <a:pt x="4086" y="4849"/>
                  </a:cubicBezTo>
                  <a:cubicBezTo>
                    <a:pt x="3795" y="4849"/>
                    <a:pt x="2919" y="4849"/>
                    <a:pt x="2627" y="4849"/>
                  </a:cubicBezTo>
                  <a:cubicBezTo>
                    <a:pt x="2627" y="4408"/>
                    <a:pt x="2043" y="4408"/>
                    <a:pt x="1751" y="3967"/>
                  </a:cubicBezTo>
                  <a:cubicBezTo>
                    <a:pt x="1751" y="3527"/>
                    <a:pt x="1751" y="3086"/>
                    <a:pt x="1751" y="2645"/>
                  </a:cubicBezTo>
                  <a:cubicBezTo>
                    <a:pt x="1751" y="2204"/>
                    <a:pt x="2335" y="1763"/>
                    <a:pt x="2335" y="1763"/>
                  </a:cubicBezTo>
                  <a:cubicBezTo>
                    <a:pt x="2627" y="1322"/>
                    <a:pt x="3211" y="1322"/>
                    <a:pt x="3503" y="1322"/>
                  </a:cubicBezTo>
                  <a:cubicBezTo>
                    <a:pt x="4086" y="1322"/>
                    <a:pt x="4670" y="1322"/>
                    <a:pt x="4962" y="1322"/>
                  </a:cubicBezTo>
                  <a:cubicBezTo>
                    <a:pt x="5254" y="1763"/>
                    <a:pt x="6130" y="2204"/>
                    <a:pt x="6422" y="2204"/>
                  </a:cubicBezTo>
                  <a:cubicBezTo>
                    <a:pt x="6714" y="2645"/>
                    <a:pt x="7589" y="3086"/>
                    <a:pt x="7881" y="3527"/>
                  </a:cubicBezTo>
                  <a:cubicBezTo>
                    <a:pt x="8465" y="3967"/>
                    <a:pt x="9049" y="5731"/>
                    <a:pt x="9632" y="5290"/>
                  </a:cubicBezTo>
                  <a:cubicBezTo>
                    <a:pt x="9632" y="4849"/>
                    <a:pt x="9632" y="4849"/>
                    <a:pt x="9632" y="4849"/>
                  </a:cubicBezTo>
                  <a:cubicBezTo>
                    <a:pt x="9632" y="4849"/>
                    <a:pt x="9341" y="4849"/>
                    <a:pt x="9341" y="4408"/>
                  </a:cubicBezTo>
                  <a:cubicBezTo>
                    <a:pt x="9049" y="4408"/>
                    <a:pt x="8757" y="3967"/>
                    <a:pt x="8757" y="3967"/>
                  </a:cubicBezTo>
                  <a:cubicBezTo>
                    <a:pt x="8465" y="3527"/>
                    <a:pt x="8173" y="3086"/>
                    <a:pt x="8173" y="3086"/>
                  </a:cubicBezTo>
                  <a:cubicBezTo>
                    <a:pt x="7881" y="2645"/>
                    <a:pt x="7881" y="2204"/>
                    <a:pt x="7881" y="2204"/>
                  </a:cubicBezTo>
                  <a:cubicBezTo>
                    <a:pt x="7589" y="2204"/>
                    <a:pt x="7297" y="1763"/>
                    <a:pt x="7297" y="1763"/>
                  </a:cubicBezTo>
                  <a:cubicBezTo>
                    <a:pt x="7297" y="1763"/>
                    <a:pt x="7297" y="1322"/>
                    <a:pt x="7005" y="1322"/>
                  </a:cubicBezTo>
                  <a:cubicBezTo>
                    <a:pt x="7005" y="1322"/>
                    <a:pt x="7005" y="1322"/>
                    <a:pt x="7005" y="882"/>
                  </a:cubicBezTo>
                  <a:cubicBezTo>
                    <a:pt x="7005" y="882"/>
                    <a:pt x="7005" y="882"/>
                    <a:pt x="7005" y="882"/>
                  </a:cubicBezTo>
                  <a:cubicBezTo>
                    <a:pt x="7005" y="441"/>
                    <a:pt x="7297" y="441"/>
                    <a:pt x="7297" y="441"/>
                  </a:cubicBezTo>
                  <a:cubicBezTo>
                    <a:pt x="7297" y="441"/>
                    <a:pt x="7881" y="0"/>
                    <a:pt x="7881" y="0"/>
                  </a:cubicBezTo>
                  <a:cubicBezTo>
                    <a:pt x="7881" y="0"/>
                    <a:pt x="7881" y="0"/>
                    <a:pt x="7881" y="0"/>
                  </a:cubicBezTo>
                  <a:cubicBezTo>
                    <a:pt x="8173" y="441"/>
                    <a:pt x="8757" y="1322"/>
                    <a:pt x="9049" y="1763"/>
                  </a:cubicBezTo>
                  <a:cubicBezTo>
                    <a:pt x="9049" y="1763"/>
                    <a:pt x="9632" y="2204"/>
                    <a:pt x="9632" y="2204"/>
                  </a:cubicBezTo>
                  <a:cubicBezTo>
                    <a:pt x="9632" y="2204"/>
                    <a:pt x="10216" y="2645"/>
                    <a:pt x="10216" y="3086"/>
                  </a:cubicBezTo>
                  <a:cubicBezTo>
                    <a:pt x="10508" y="3527"/>
                    <a:pt x="11092" y="4408"/>
                    <a:pt x="11384" y="4408"/>
                  </a:cubicBezTo>
                  <a:cubicBezTo>
                    <a:pt x="11384" y="4408"/>
                    <a:pt x="11676" y="4849"/>
                    <a:pt x="11968" y="4849"/>
                  </a:cubicBezTo>
                  <a:cubicBezTo>
                    <a:pt x="11968" y="4849"/>
                    <a:pt x="12551" y="4849"/>
                    <a:pt x="12551" y="4849"/>
                  </a:cubicBezTo>
                  <a:cubicBezTo>
                    <a:pt x="12843" y="4849"/>
                    <a:pt x="12843" y="4849"/>
                    <a:pt x="12843" y="5290"/>
                  </a:cubicBezTo>
                  <a:cubicBezTo>
                    <a:pt x="13135" y="5290"/>
                    <a:pt x="13135" y="5731"/>
                    <a:pt x="13427" y="5731"/>
                  </a:cubicBezTo>
                  <a:cubicBezTo>
                    <a:pt x="13427" y="5731"/>
                    <a:pt x="13719" y="6171"/>
                    <a:pt x="14011" y="6171"/>
                  </a:cubicBezTo>
                  <a:cubicBezTo>
                    <a:pt x="14011" y="6171"/>
                    <a:pt x="14011" y="6171"/>
                    <a:pt x="14011" y="6171"/>
                  </a:cubicBezTo>
                  <a:cubicBezTo>
                    <a:pt x="14011" y="6171"/>
                    <a:pt x="14303" y="6171"/>
                    <a:pt x="14303" y="6171"/>
                  </a:cubicBezTo>
                  <a:cubicBezTo>
                    <a:pt x="14595" y="6612"/>
                    <a:pt x="14595" y="6612"/>
                    <a:pt x="14886" y="6612"/>
                  </a:cubicBezTo>
                  <a:cubicBezTo>
                    <a:pt x="14886" y="7053"/>
                    <a:pt x="14886" y="7053"/>
                    <a:pt x="15178" y="7494"/>
                  </a:cubicBezTo>
                  <a:cubicBezTo>
                    <a:pt x="15178" y="7494"/>
                    <a:pt x="15470" y="7935"/>
                    <a:pt x="15762" y="7935"/>
                  </a:cubicBezTo>
                  <a:cubicBezTo>
                    <a:pt x="15762" y="7935"/>
                    <a:pt x="16054" y="8376"/>
                    <a:pt x="16054" y="8376"/>
                  </a:cubicBezTo>
                  <a:cubicBezTo>
                    <a:pt x="16054" y="8376"/>
                    <a:pt x="16346" y="8816"/>
                    <a:pt x="16346" y="8816"/>
                  </a:cubicBezTo>
                  <a:cubicBezTo>
                    <a:pt x="16638" y="8816"/>
                    <a:pt x="16930" y="8816"/>
                    <a:pt x="17222" y="8816"/>
                  </a:cubicBezTo>
                  <a:cubicBezTo>
                    <a:pt x="17222" y="9257"/>
                    <a:pt x="17805" y="9257"/>
                    <a:pt x="17805" y="9257"/>
                  </a:cubicBezTo>
                  <a:cubicBezTo>
                    <a:pt x="18097" y="9257"/>
                    <a:pt x="18389" y="9257"/>
                    <a:pt x="18389" y="9698"/>
                  </a:cubicBezTo>
                  <a:cubicBezTo>
                    <a:pt x="18389" y="9698"/>
                    <a:pt x="18681" y="10139"/>
                    <a:pt x="18681" y="10580"/>
                  </a:cubicBezTo>
                  <a:cubicBezTo>
                    <a:pt x="18681" y="11020"/>
                    <a:pt x="18973" y="11020"/>
                    <a:pt x="19265" y="11461"/>
                  </a:cubicBezTo>
                  <a:cubicBezTo>
                    <a:pt x="19265" y="11461"/>
                    <a:pt x="19265" y="11902"/>
                    <a:pt x="19265" y="11902"/>
                  </a:cubicBezTo>
                  <a:cubicBezTo>
                    <a:pt x="19265" y="11902"/>
                    <a:pt x="19265" y="12343"/>
                    <a:pt x="19265" y="12343"/>
                  </a:cubicBezTo>
                  <a:cubicBezTo>
                    <a:pt x="18973" y="12343"/>
                    <a:pt x="18973" y="12343"/>
                    <a:pt x="18681" y="12343"/>
                  </a:cubicBezTo>
                  <a:cubicBezTo>
                    <a:pt x="18681" y="12343"/>
                    <a:pt x="18389" y="12343"/>
                    <a:pt x="18097" y="12343"/>
                  </a:cubicBezTo>
                  <a:cubicBezTo>
                    <a:pt x="17805" y="12343"/>
                    <a:pt x="17514" y="12343"/>
                    <a:pt x="17222" y="12343"/>
                  </a:cubicBezTo>
                  <a:cubicBezTo>
                    <a:pt x="17222" y="12343"/>
                    <a:pt x="16930" y="12784"/>
                    <a:pt x="16930" y="12784"/>
                  </a:cubicBezTo>
                  <a:cubicBezTo>
                    <a:pt x="16638" y="12784"/>
                    <a:pt x="16638" y="12784"/>
                    <a:pt x="16346" y="12784"/>
                  </a:cubicBezTo>
                  <a:cubicBezTo>
                    <a:pt x="16346" y="12343"/>
                    <a:pt x="16346" y="11902"/>
                    <a:pt x="16346" y="11902"/>
                  </a:cubicBezTo>
                  <a:cubicBezTo>
                    <a:pt x="16054" y="11461"/>
                    <a:pt x="15762" y="11461"/>
                    <a:pt x="15762" y="11020"/>
                  </a:cubicBezTo>
                  <a:cubicBezTo>
                    <a:pt x="15470" y="11020"/>
                    <a:pt x="15470" y="11020"/>
                    <a:pt x="15178" y="10580"/>
                  </a:cubicBezTo>
                  <a:cubicBezTo>
                    <a:pt x="15178" y="10580"/>
                    <a:pt x="14886" y="10139"/>
                    <a:pt x="14886" y="10139"/>
                  </a:cubicBezTo>
                  <a:cubicBezTo>
                    <a:pt x="14595" y="9698"/>
                    <a:pt x="14303" y="9698"/>
                    <a:pt x="14303" y="9257"/>
                  </a:cubicBezTo>
                  <a:cubicBezTo>
                    <a:pt x="14011" y="9257"/>
                    <a:pt x="13719" y="9257"/>
                    <a:pt x="13719" y="9257"/>
                  </a:cubicBezTo>
                  <a:cubicBezTo>
                    <a:pt x="13427" y="9257"/>
                    <a:pt x="13427" y="8816"/>
                    <a:pt x="13427" y="8816"/>
                  </a:cubicBezTo>
                  <a:cubicBezTo>
                    <a:pt x="13135" y="8816"/>
                    <a:pt x="13135" y="7935"/>
                    <a:pt x="12843" y="7935"/>
                  </a:cubicBezTo>
                  <a:cubicBezTo>
                    <a:pt x="12843" y="8376"/>
                    <a:pt x="12843" y="8376"/>
                    <a:pt x="12843" y="8376"/>
                  </a:cubicBezTo>
                  <a:cubicBezTo>
                    <a:pt x="12843" y="8816"/>
                    <a:pt x="13135" y="9257"/>
                    <a:pt x="13135" y="9257"/>
                  </a:cubicBezTo>
                  <a:cubicBezTo>
                    <a:pt x="13135" y="9698"/>
                    <a:pt x="13135" y="10139"/>
                    <a:pt x="12843" y="10139"/>
                  </a:cubicBezTo>
                  <a:cubicBezTo>
                    <a:pt x="12843" y="10580"/>
                    <a:pt x="12843" y="11020"/>
                    <a:pt x="12843" y="11020"/>
                  </a:cubicBezTo>
                  <a:cubicBezTo>
                    <a:pt x="12843" y="11020"/>
                    <a:pt x="12843" y="11461"/>
                    <a:pt x="12843" y="11461"/>
                  </a:cubicBezTo>
                  <a:cubicBezTo>
                    <a:pt x="12843" y="11461"/>
                    <a:pt x="13135" y="11902"/>
                    <a:pt x="13135" y="11902"/>
                  </a:cubicBezTo>
                  <a:cubicBezTo>
                    <a:pt x="13135" y="11902"/>
                    <a:pt x="13427" y="12343"/>
                    <a:pt x="13719" y="12343"/>
                  </a:cubicBezTo>
                  <a:cubicBezTo>
                    <a:pt x="13719" y="12343"/>
                    <a:pt x="14011" y="12343"/>
                    <a:pt x="14303" y="12784"/>
                  </a:cubicBezTo>
                  <a:cubicBezTo>
                    <a:pt x="14303" y="12784"/>
                    <a:pt x="14595" y="12784"/>
                    <a:pt x="14886" y="12784"/>
                  </a:cubicBezTo>
                  <a:cubicBezTo>
                    <a:pt x="14886" y="12784"/>
                    <a:pt x="15470" y="13224"/>
                    <a:pt x="15470" y="13224"/>
                  </a:cubicBezTo>
                  <a:cubicBezTo>
                    <a:pt x="15762" y="13665"/>
                    <a:pt x="16346" y="13665"/>
                    <a:pt x="16346" y="13224"/>
                  </a:cubicBezTo>
                  <a:cubicBezTo>
                    <a:pt x="16638" y="13224"/>
                    <a:pt x="16930" y="13224"/>
                    <a:pt x="17222" y="13224"/>
                  </a:cubicBezTo>
                  <a:cubicBezTo>
                    <a:pt x="17222" y="12784"/>
                    <a:pt x="17805" y="12784"/>
                    <a:pt x="18097" y="12784"/>
                  </a:cubicBezTo>
                  <a:cubicBezTo>
                    <a:pt x="18389" y="12784"/>
                    <a:pt x="18973" y="12784"/>
                    <a:pt x="19265" y="12784"/>
                  </a:cubicBezTo>
                  <a:cubicBezTo>
                    <a:pt x="19557" y="13224"/>
                    <a:pt x="19849" y="13665"/>
                    <a:pt x="19849" y="13665"/>
                  </a:cubicBezTo>
                  <a:cubicBezTo>
                    <a:pt x="19849" y="14106"/>
                    <a:pt x="20141" y="14106"/>
                    <a:pt x="20141" y="14547"/>
                  </a:cubicBezTo>
                  <a:cubicBezTo>
                    <a:pt x="20432" y="14547"/>
                    <a:pt x="20724" y="14988"/>
                    <a:pt x="21016" y="15869"/>
                  </a:cubicBezTo>
                  <a:cubicBezTo>
                    <a:pt x="21016" y="15869"/>
                    <a:pt x="21016" y="16751"/>
                    <a:pt x="21308" y="1675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3" name="Google Shape;5043;g21c91014dda_0_4965"/>
            <p:cNvSpPr/>
            <p:nvPr/>
          </p:nvSpPr>
          <p:spPr>
            <a:xfrm>
              <a:off x="7106003" y="252983"/>
              <a:ext cx="491886" cy="3260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08" y="16751"/>
                  </a:moveTo>
                  <a:cubicBezTo>
                    <a:pt x="21308" y="17192"/>
                    <a:pt x="21600" y="17633"/>
                    <a:pt x="21600" y="17633"/>
                  </a:cubicBezTo>
                  <a:cubicBezTo>
                    <a:pt x="21600" y="18073"/>
                    <a:pt x="21308" y="18073"/>
                    <a:pt x="21308" y="18073"/>
                  </a:cubicBezTo>
                  <a:cubicBezTo>
                    <a:pt x="21016" y="18073"/>
                    <a:pt x="20724" y="18514"/>
                    <a:pt x="20724" y="18514"/>
                  </a:cubicBezTo>
                  <a:cubicBezTo>
                    <a:pt x="20432" y="18514"/>
                    <a:pt x="19849" y="18514"/>
                    <a:pt x="19557" y="18073"/>
                  </a:cubicBezTo>
                  <a:cubicBezTo>
                    <a:pt x="19557" y="18073"/>
                    <a:pt x="18973" y="18073"/>
                    <a:pt x="18973" y="17633"/>
                  </a:cubicBezTo>
                  <a:cubicBezTo>
                    <a:pt x="18681" y="17633"/>
                    <a:pt x="18389" y="17633"/>
                    <a:pt x="18097" y="17192"/>
                  </a:cubicBezTo>
                  <a:cubicBezTo>
                    <a:pt x="18097" y="17192"/>
                    <a:pt x="17805" y="17192"/>
                    <a:pt x="17514" y="17192"/>
                  </a:cubicBezTo>
                  <a:cubicBezTo>
                    <a:pt x="17514" y="17192"/>
                    <a:pt x="16930" y="16751"/>
                    <a:pt x="16930" y="16751"/>
                  </a:cubicBezTo>
                  <a:cubicBezTo>
                    <a:pt x="16638" y="16751"/>
                    <a:pt x="16346" y="16751"/>
                    <a:pt x="16054" y="16751"/>
                  </a:cubicBezTo>
                  <a:cubicBezTo>
                    <a:pt x="15762" y="16751"/>
                    <a:pt x="14886" y="16310"/>
                    <a:pt x="14886" y="16310"/>
                  </a:cubicBezTo>
                  <a:cubicBezTo>
                    <a:pt x="14595" y="16310"/>
                    <a:pt x="14011" y="16310"/>
                    <a:pt x="13719" y="15869"/>
                  </a:cubicBezTo>
                  <a:cubicBezTo>
                    <a:pt x="13427" y="15869"/>
                    <a:pt x="12843" y="15869"/>
                    <a:pt x="12259" y="15869"/>
                  </a:cubicBezTo>
                  <a:cubicBezTo>
                    <a:pt x="11968" y="15869"/>
                    <a:pt x="11092" y="15869"/>
                    <a:pt x="10508" y="15869"/>
                  </a:cubicBezTo>
                  <a:cubicBezTo>
                    <a:pt x="10216" y="15869"/>
                    <a:pt x="9632" y="15869"/>
                    <a:pt x="9632" y="15869"/>
                  </a:cubicBezTo>
                  <a:cubicBezTo>
                    <a:pt x="9341" y="15869"/>
                    <a:pt x="9341" y="16310"/>
                    <a:pt x="9049" y="16310"/>
                  </a:cubicBezTo>
                  <a:cubicBezTo>
                    <a:pt x="9049" y="16310"/>
                    <a:pt x="8757" y="16310"/>
                    <a:pt x="8757" y="16751"/>
                  </a:cubicBezTo>
                  <a:cubicBezTo>
                    <a:pt x="8465" y="16751"/>
                    <a:pt x="7881" y="17192"/>
                    <a:pt x="7589" y="17192"/>
                  </a:cubicBezTo>
                  <a:cubicBezTo>
                    <a:pt x="7297" y="17633"/>
                    <a:pt x="7005" y="18073"/>
                    <a:pt x="7005" y="18073"/>
                  </a:cubicBezTo>
                  <a:cubicBezTo>
                    <a:pt x="6714" y="18073"/>
                    <a:pt x="6130" y="18514"/>
                    <a:pt x="5838" y="18955"/>
                  </a:cubicBezTo>
                  <a:cubicBezTo>
                    <a:pt x="5546" y="18955"/>
                    <a:pt x="5254" y="19837"/>
                    <a:pt x="5254" y="19837"/>
                  </a:cubicBezTo>
                  <a:cubicBezTo>
                    <a:pt x="4962" y="19837"/>
                    <a:pt x="4962" y="19837"/>
                    <a:pt x="4962" y="19837"/>
                  </a:cubicBezTo>
                  <a:cubicBezTo>
                    <a:pt x="4670" y="19837"/>
                    <a:pt x="4378" y="20278"/>
                    <a:pt x="4378" y="20278"/>
                  </a:cubicBezTo>
                  <a:cubicBezTo>
                    <a:pt x="4086" y="20278"/>
                    <a:pt x="3795" y="20278"/>
                    <a:pt x="3503" y="20278"/>
                  </a:cubicBezTo>
                  <a:cubicBezTo>
                    <a:pt x="3211" y="20278"/>
                    <a:pt x="2919" y="20278"/>
                    <a:pt x="2627" y="20718"/>
                  </a:cubicBezTo>
                  <a:cubicBezTo>
                    <a:pt x="2627" y="20718"/>
                    <a:pt x="2335" y="21159"/>
                    <a:pt x="2043" y="21159"/>
                  </a:cubicBezTo>
                  <a:cubicBezTo>
                    <a:pt x="1751" y="21600"/>
                    <a:pt x="1168" y="21600"/>
                    <a:pt x="876" y="21600"/>
                  </a:cubicBezTo>
                  <a:cubicBezTo>
                    <a:pt x="876" y="21600"/>
                    <a:pt x="584" y="21600"/>
                    <a:pt x="292" y="21600"/>
                  </a:cubicBezTo>
                  <a:cubicBezTo>
                    <a:pt x="292" y="21600"/>
                    <a:pt x="0" y="21600"/>
                    <a:pt x="0" y="21159"/>
                  </a:cubicBezTo>
                  <a:cubicBezTo>
                    <a:pt x="0" y="20278"/>
                    <a:pt x="1459" y="20278"/>
                    <a:pt x="1751" y="19837"/>
                  </a:cubicBezTo>
                  <a:cubicBezTo>
                    <a:pt x="2335" y="19396"/>
                    <a:pt x="2919" y="18073"/>
                    <a:pt x="3503" y="17633"/>
                  </a:cubicBezTo>
                  <a:cubicBezTo>
                    <a:pt x="3795" y="17192"/>
                    <a:pt x="4378" y="16310"/>
                    <a:pt x="4670" y="15869"/>
                  </a:cubicBezTo>
                  <a:cubicBezTo>
                    <a:pt x="4962" y="15429"/>
                    <a:pt x="6130" y="14988"/>
                    <a:pt x="6422" y="14547"/>
                  </a:cubicBezTo>
                  <a:cubicBezTo>
                    <a:pt x="7005" y="14106"/>
                    <a:pt x="7881" y="13224"/>
                    <a:pt x="8465" y="12343"/>
                  </a:cubicBezTo>
                  <a:cubicBezTo>
                    <a:pt x="8465" y="11902"/>
                    <a:pt x="8757" y="11020"/>
                    <a:pt x="8757" y="11020"/>
                  </a:cubicBezTo>
                  <a:cubicBezTo>
                    <a:pt x="8757" y="10139"/>
                    <a:pt x="7881" y="8816"/>
                    <a:pt x="7589" y="7935"/>
                  </a:cubicBezTo>
                  <a:cubicBezTo>
                    <a:pt x="7005" y="7494"/>
                    <a:pt x="5838" y="7053"/>
                    <a:pt x="5546" y="6612"/>
                  </a:cubicBezTo>
                  <a:cubicBezTo>
                    <a:pt x="4962" y="6171"/>
                    <a:pt x="4378" y="5290"/>
                    <a:pt x="4086" y="4849"/>
                  </a:cubicBezTo>
                  <a:cubicBezTo>
                    <a:pt x="3795" y="4849"/>
                    <a:pt x="2919" y="4849"/>
                    <a:pt x="2627" y="4849"/>
                  </a:cubicBezTo>
                  <a:cubicBezTo>
                    <a:pt x="2627" y="4408"/>
                    <a:pt x="2043" y="4408"/>
                    <a:pt x="1751" y="3967"/>
                  </a:cubicBezTo>
                  <a:cubicBezTo>
                    <a:pt x="1751" y="3527"/>
                    <a:pt x="1751" y="3086"/>
                    <a:pt x="1751" y="2645"/>
                  </a:cubicBezTo>
                  <a:cubicBezTo>
                    <a:pt x="1751" y="2204"/>
                    <a:pt x="2335" y="1763"/>
                    <a:pt x="2335" y="1763"/>
                  </a:cubicBezTo>
                  <a:cubicBezTo>
                    <a:pt x="2627" y="1322"/>
                    <a:pt x="3211" y="1322"/>
                    <a:pt x="3503" y="1322"/>
                  </a:cubicBezTo>
                  <a:cubicBezTo>
                    <a:pt x="4086" y="1322"/>
                    <a:pt x="4670" y="1322"/>
                    <a:pt x="4962" y="1322"/>
                  </a:cubicBezTo>
                  <a:cubicBezTo>
                    <a:pt x="5254" y="1763"/>
                    <a:pt x="6130" y="2204"/>
                    <a:pt x="6422" y="2204"/>
                  </a:cubicBezTo>
                  <a:cubicBezTo>
                    <a:pt x="6714" y="2645"/>
                    <a:pt x="7589" y="3086"/>
                    <a:pt x="7881" y="3527"/>
                  </a:cubicBezTo>
                  <a:cubicBezTo>
                    <a:pt x="8465" y="3967"/>
                    <a:pt x="9049" y="5731"/>
                    <a:pt x="9632" y="5290"/>
                  </a:cubicBezTo>
                  <a:cubicBezTo>
                    <a:pt x="9632" y="4849"/>
                    <a:pt x="9632" y="4849"/>
                    <a:pt x="9632" y="4849"/>
                  </a:cubicBezTo>
                  <a:cubicBezTo>
                    <a:pt x="9632" y="4849"/>
                    <a:pt x="9341" y="4849"/>
                    <a:pt x="9341" y="4408"/>
                  </a:cubicBezTo>
                  <a:cubicBezTo>
                    <a:pt x="9049" y="4408"/>
                    <a:pt x="8757" y="3967"/>
                    <a:pt x="8757" y="3967"/>
                  </a:cubicBezTo>
                  <a:cubicBezTo>
                    <a:pt x="8465" y="3527"/>
                    <a:pt x="8173" y="3086"/>
                    <a:pt x="8173" y="3086"/>
                  </a:cubicBezTo>
                  <a:cubicBezTo>
                    <a:pt x="7881" y="2645"/>
                    <a:pt x="7881" y="2204"/>
                    <a:pt x="7881" y="2204"/>
                  </a:cubicBezTo>
                  <a:cubicBezTo>
                    <a:pt x="7589" y="2204"/>
                    <a:pt x="7297" y="1763"/>
                    <a:pt x="7297" y="1763"/>
                  </a:cubicBezTo>
                  <a:cubicBezTo>
                    <a:pt x="7297" y="1763"/>
                    <a:pt x="7297" y="1322"/>
                    <a:pt x="7005" y="1322"/>
                  </a:cubicBezTo>
                  <a:cubicBezTo>
                    <a:pt x="7005" y="1322"/>
                    <a:pt x="7005" y="1322"/>
                    <a:pt x="7005" y="882"/>
                  </a:cubicBezTo>
                  <a:cubicBezTo>
                    <a:pt x="7005" y="882"/>
                    <a:pt x="7005" y="882"/>
                    <a:pt x="7005" y="882"/>
                  </a:cubicBezTo>
                  <a:cubicBezTo>
                    <a:pt x="7005" y="441"/>
                    <a:pt x="7297" y="441"/>
                    <a:pt x="7297" y="441"/>
                  </a:cubicBezTo>
                  <a:cubicBezTo>
                    <a:pt x="7297" y="441"/>
                    <a:pt x="7881" y="0"/>
                    <a:pt x="7881" y="0"/>
                  </a:cubicBezTo>
                  <a:cubicBezTo>
                    <a:pt x="7881" y="0"/>
                    <a:pt x="7881" y="0"/>
                    <a:pt x="7881" y="0"/>
                  </a:cubicBezTo>
                  <a:cubicBezTo>
                    <a:pt x="8173" y="441"/>
                    <a:pt x="8757" y="1322"/>
                    <a:pt x="9049" y="1763"/>
                  </a:cubicBezTo>
                  <a:cubicBezTo>
                    <a:pt x="9049" y="1763"/>
                    <a:pt x="9632" y="2204"/>
                    <a:pt x="9632" y="2204"/>
                  </a:cubicBezTo>
                  <a:cubicBezTo>
                    <a:pt x="9632" y="2204"/>
                    <a:pt x="10216" y="2645"/>
                    <a:pt x="10216" y="3086"/>
                  </a:cubicBezTo>
                  <a:cubicBezTo>
                    <a:pt x="10508" y="3527"/>
                    <a:pt x="11092" y="4408"/>
                    <a:pt x="11384" y="4408"/>
                  </a:cubicBezTo>
                  <a:cubicBezTo>
                    <a:pt x="11384" y="4408"/>
                    <a:pt x="11676" y="4849"/>
                    <a:pt x="11968" y="4849"/>
                  </a:cubicBezTo>
                  <a:cubicBezTo>
                    <a:pt x="11968" y="4849"/>
                    <a:pt x="12551" y="4849"/>
                    <a:pt x="12551" y="4849"/>
                  </a:cubicBezTo>
                  <a:cubicBezTo>
                    <a:pt x="12843" y="4849"/>
                    <a:pt x="12843" y="4849"/>
                    <a:pt x="12843" y="5290"/>
                  </a:cubicBezTo>
                  <a:cubicBezTo>
                    <a:pt x="13135" y="5290"/>
                    <a:pt x="13135" y="5731"/>
                    <a:pt x="13427" y="5731"/>
                  </a:cubicBezTo>
                  <a:cubicBezTo>
                    <a:pt x="13427" y="5731"/>
                    <a:pt x="13719" y="6171"/>
                    <a:pt x="14011" y="6171"/>
                  </a:cubicBezTo>
                  <a:cubicBezTo>
                    <a:pt x="14011" y="6171"/>
                    <a:pt x="14011" y="6171"/>
                    <a:pt x="14011" y="6171"/>
                  </a:cubicBezTo>
                  <a:cubicBezTo>
                    <a:pt x="14011" y="6171"/>
                    <a:pt x="14303" y="6171"/>
                    <a:pt x="14303" y="6171"/>
                  </a:cubicBezTo>
                  <a:cubicBezTo>
                    <a:pt x="14595" y="6612"/>
                    <a:pt x="14595" y="6612"/>
                    <a:pt x="14886" y="6612"/>
                  </a:cubicBezTo>
                  <a:cubicBezTo>
                    <a:pt x="14886" y="7053"/>
                    <a:pt x="14886" y="7053"/>
                    <a:pt x="15178" y="7494"/>
                  </a:cubicBezTo>
                  <a:cubicBezTo>
                    <a:pt x="15178" y="7494"/>
                    <a:pt x="15470" y="7935"/>
                    <a:pt x="15762" y="7935"/>
                  </a:cubicBezTo>
                  <a:cubicBezTo>
                    <a:pt x="15762" y="7935"/>
                    <a:pt x="16054" y="8376"/>
                    <a:pt x="16054" y="8376"/>
                  </a:cubicBezTo>
                  <a:cubicBezTo>
                    <a:pt x="16054" y="8376"/>
                    <a:pt x="16346" y="8816"/>
                    <a:pt x="16346" y="8816"/>
                  </a:cubicBezTo>
                  <a:cubicBezTo>
                    <a:pt x="16638" y="8816"/>
                    <a:pt x="16930" y="8816"/>
                    <a:pt x="17222" y="8816"/>
                  </a:cubicBezTo>
                  <a:cubicBezTo>
                    <a:pt x="17222" y="9257"/>
                    <a:pt x="17805" y="9257"/>
                    <a:pt x="17805" y="9257"/>
                  </a:cubicBezTo>
                  <a:cubicBezTo>
                    <a:pt x="18097" y="9257"/>
                    <a:pt x="18389" y="9257"/>
                    <a:pt x="18389" y="9698"/>
                  </a:cubicBezTo>
                  <a:cubicBezTo>
                    <a:pt x="18389" y="9698"/>
                    <a:pt x="18681" y="10139"/>
                    <a:pt x="18681" y="10580"/>
                  </a:cubicBezTo>
                  <a:cubicBezTo>
                    <a:pt x="18681" y="11020"/>
                    <a:pt x="18973" y="11020"/>
                    <a:pt x="19265" y="11461"/>
                  </a:cubicBezTo>
                  <a:cubicBezTo>
                    <a:pt x="19265" y="11461"/>
                    <a:pt x="19265" y="11902"/>
                    <a:pt x="19265" y="11902"/>
                  </a:cubicBezTo>
                  <a:cubicBezTo>
                    <a:pt x="19265" y="11902"/>
                    <a:pt x="19265" y="12343"/>
                    <a:pt x="19265" y="12343"/>
                  </a:cubicBezTo>
                  <a:cubicBezTo>
                    <a:pt x="18973" y="12343"/>
                    <a:pt x="18973" y="12343"/>
                    <a:pt x="18681" y="12343"/>
                  </a:cubicBezTo>
                  <a:cubicBezTo>
                    <a:pt x="18681" y="12343"/>
                    <a:pt x="18389" y="12343"/>
                    <a:pt x="18097" y="12343"/>
                  </a:cubicBezTo>
                  <a:cubicBezTo>
                    <a:pt x="17805" y="12343"/>
                    <a:pt x="17514" y="12343"/>
                    <a:pt x="17222" y="12343"/>
                  </a:cubicBezTo>
                  <a:cubicBezTo>
                    <a:pt x="17222" y="12343"/>
                    <a:pt x="16930" y="12784"/>
                    <a:pt x="16930" y="12784"/>
                  </a:cubicBezTo>
                  <a:cubicBezTo>
                    <a:pt x="16638" y="12784"/>
                    <a:pt x="16638" y="12784"/>
                    <a:pt x="16346" y="12784"/>
                  </a:cubicBezTo>
                  <a:cubicBezTo>
                    <a:pt x="16346" y="12343"/>
                    <a:pt x="16346" y="11902"/>
                    <a:pt x="16346" y="11902"/>
                  </a:cubicBezTo>
                  <a:cubicBezTo>
                    <a:pt x="16054" y="11461"/>
                    <a:pt x="15762" y="11461"/>
                    <a:pt x="15762" y="11020"/>
                  </a:cubicBezTo>
                  <a:cubicBezTo>
                    <a:pt x="15470" y="11020"/>
                    <a:pt x="15470" y="11020"/>
                    <a:pt x="15178" y="10580"/>
                  </a:cubicBezTo>
                  <a:cubicBezTo>
                    <a:pt x="15178" y="10580"/>
                    <a:pt x="14886" y="10139"/>
                    <a:pt x="14886" y="10139"/>
                  </a:cubicBezTo>
                  <a:cubicBezTo>
                    <a:pt x="14595" y="9698"/>
                    <a:pt x="14303" y="9698"/>
                    <a:pt x="14303" y="9257"/>
                  </a:cubicBezTo>
                  <a:cubicBezTo>
                    <a:pt x="14011" y="9257"/>
                    <a:pt x="13719" y="9257"/>
                    <a:pt x="13719" y="9257"/>
                  </a:cubicBezTo>
                  <a:cubicBezTo>
                    <a:pt x="13427" y="9257"/>
                    <a:pt x="13427" y="8816"/>
                    <a:pt x="13427" y="8816"/>
                  </a:cubicBezTo>
                  <a:cubicBezTo>
                    <a:pt x="13135" y="8816"/>
                    <a:pt x="13135" y="7935"/>
                    <a:pt x="12843" y="7935"/>
                  </a:cubicBezTo>
                  <a:cubicBezTo>
                    <a:pt x="12843" y="8376"/>
                    <a:pt x="12843" y="8376"/>
                    <a:pt x="12843" y="8376"/>
                  </a:cubicBezTo>
                  <a:cubicBezTo>
                    <a:pt x="12843" y="8816"/>
                    <a:pt x="13135" y="9257"/>
                    <a:pt x="13135" y="9257"/>
                  </a:cubicBezTo>
                  <a:cubicBezTo>
                    <a:pt x="13135" y="9698"/>
                    <a:pt x="13135" y="10139"/>
                    <a:pt x="12843" y="10139"/>
                  </a:cubicBezTo>
                  <a:cubicBezTo>
                    <a:pt x="12843" y="10580"/>
                    <a:pt x="12843" y="11020"/>
                    <a:pt x="12843" y="11020"/>
                  </a:cubicBezTo>
                  <a:cubicBezTo>
                    <a:pt x="12843" y="11020"/>
                    <a:pt x="12843" y="11461"/>
                    <a:pt x="12843" y="11461"/>
                  </a:cubicBezTo>
                  <a:cubicBezTo>
                    <a:pt x="12843" y="11461"/>
                    <a:pt x="13135" y="11902"/>
                    <a:pt x="13135" y="11902"/>
                  </a:cubicBezTo>
                  <a:cubicBezTo>
                    <a:pt x="13135" y="11902"/>
                    <a:pt x="13427" y="12343"/>
                    <a:pt x="13719" y="12343"/>
                  </a:cubicBezTo>
                  <a:cubicBezTo>
                    <a:pt x="13719" y="12343"/>
                    <a:pt x="14011" y="12343"/>
                    <a:pt x="14303" y="12784"/>
                  </a:cubicBezTo>
                  <a:cubicBezTo>
                    <a:pt x="14303" y="12784"/>
                    <a:pt x="14595" y="12784"/>
                    <a:pt x="14886" y="12784"/>
                  </a:cubicBezTo>
                  <a:cubicBezTo>
                    <a:pt x="14886" y="12784"/>
                    <a:pt x="15470" y="13224"/>
                    <a:pt x="15470" y="13224"/>
                  </a:cubicBezTo>
                  <a:cubicBezTo>
                    <a:pt x="15762" y="13665"/>
                    <a:pt x="16346" y="13665"/>
                    <a:pt x="16346" y="13224"/>
                  </a:cubicBezTo>
                  <a:cubicBezTo>
                    <a:pt x="16638" y="13224"/>
                    <a:pt x="16930" y="13224"/>
                    <a:pt x="17222" y="13224"/>
                  </a:cubicBezTo>
                  <a:cubicBezTo>
                    <a:pt x="17222" y="12784"/>
                    <a:pt x="17805" y="12784"/>
                    <a:pt x="18097" y="12784"/>
                  </a:cubicBezTo>
                  <a:cubicBezTo>
                    <a:pt x="18389" y="12784"/>
                    <a:pt x="18973" y="12784"/>
                    <a:pt x="19265" y="12784"/>
                  </a:cubicBezTo>
                  <a:cubicBezTo>
                    <a:pt x="19557" y="13224"/>
                    <a:pt x="19849" y="13665"/>
                    <a:pt x="19849" y="13665"/>
                  </a:cubicBezTo>
                  <a:cubicBezTo>
                    <a:pt x="19849" y="14106"/>
                    <a:pt x="20141" y="14106"/>
                    <a:pt x="20141" y="14547"/>
                  </a:cubicBezTo>
                  <a:cubicBezTo>
                    <a:pt x="20432" y="14547"/>
                    <a:pt x="20724" y="14988"/>
                    <a:pt x="21016" y="15869"/>
                  </a:cubicBezTo>
                  <a:cubicBezTo>
                    <a:pt x="21016" y="15869"/>
                    <a:pt x="21016" y="16751"/>
                    <a:pt x="21308" y="1675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4" name="Google Shape;5044;g21c91014dda_0_4965"/>
            <p:cNvSpPr/>
            <p:nvPr/>
          </p:nvSpPr>
          <p:spPr>
            <a:xfrm>
              <a:off x="6999188" y="6243052"/>
              <a:ext cx="584658" cy="4328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55" y="332"/>
                  </a:moveTo>
                  <a:cubicBezTo>
                    <a:pt x="21355" y="665"/>
                    <a:pt x="21600" y="997"/>
                    <a:pt x="21600" y="1329"/>
                  </a:cubicBezTo>
                  <a:cubicBezTo>
                    <a:pt x="21600" y="1329"/>
                    <a:pt x="21355" y="1329"/>
                    <a:pt x="21355" y="1329"/>
                  </a:cubicBezTo>
                  <a:cubicBezTo>
                    <a:pt x="21109" y="1662"/>
                    <a:pt x="20864" y="1994"/>
                    <a:pt x="20864" y="2326"/>
                  </a:cubicBezTo>
                  <a:cubicBezTo>
                    <a:pt x="20618" y="2658"/>
                    <a:pt x="20373" y="2991"/>
                    <a:pt x="20127" y="3323"/>
                  </a:cubicBezTo>
                  <a:cubicBezTo>
                    <a:pt x="19882" y="3323"/>
                    <a:pt x="19636" y="3655"/>
                    <a:pt x="19391" y="3988"/>
                  </a:cubicBezTo>
                  <a:cubicBezTo>
                    <a:pt x="19145" y="3988"/>
                    <a:pt x="18409" y="3988"/>
                    <a:pt x="17918" y="4320"/>
                  </a:cubicBezTo>
                  <a:cubicBezTo>
                    <a:pt x="17673" y="4320"/>
                    <a:pt x="17427" y="3988"/>
                    <a:pt x="17182" y="3988"/>
                  </a:cubicBezTo>
                  <a:cubicBezTo>
                    <a:pt x="16691" y="3988"/>
                    <a:pt x="15955" y="3988"/>
                    <a:pt x="15464" y="3988"/>
                  </a:cubicBezTo>
                  <a:cubicBezTo>
                    <a:pt x="15218" y="3988"/>
                    <a:pt x="14727" y="3988"/>
                    <a:pt x="14482" y="4320"/>
                  </a:cubicBezTo>
                  <a:cubicBezTo>
                    <a:pt x="14236" y="4320"/>
                    <a:pt x="13991" y="4652"/>
                    <a:pt x="13991" y="4652"/>
                  </a:cubicBezTo>
                  <a:cubicBezTo>
                    <a:pt x="13745" y="4985"/>
                    <a:pt x="13500" y="5317"/>
                    <a:pt x="13255" y="5317"/>
                  </a:cubicBezTo>
                  <a:cubicBezTo>
                    <a:pt x="13255" y="5649"/>
                    <a:pt x="12764" y="5982"/>
                    <a:pt x="12518" y="6314"/>
                  </a:cubicBezTo>
                  <a:cubicBezTo>
                    <a:pt x="12273" y="6314"/>
                    <a:pt x="11782" y="6646"/>
                    <a:pt x="11536" y="6646"/>
                  </a:cubicBezTo>
                  <a:cubicBezTo>
                    <a:pt x="11291" y="6978"/>
                    <a:pt x="10800" y="6978"/>
                    <a:pt x="10555" y="7311"/>
                  </a:cubicBezTo>
                  <a:cubicBezTo>
                    <a:pt x="10309" y="7311"/>
                    <a:pt x="10064" y="7311"/>
                    <a:pt x="9818" y="7643"/>
                  </a:cubicBezTo>
                  <a:cubicBezTo>
                    <a:pt x="9573" y="7643"/>
                    <a:pt x="9082" y="7975"/>
                    <a:pt x="9082" y="8308"/>
                  </a:cubicBezTo>
                  <a:cubicBezTo>
                    <a:pt x="8836" y="8640"/>
                    <a:pt x="8591" y="8972"/>
                    <a:pt x="8345" y="9305"/>
                  </a:cubicBezTo>
                  <a:cubicBezTo>
                    <a:pt x="8345" y="9637"/>
                    <a:pt x="8100" y="9969"/>
                    <a:pt x="7855" y="10302"/>
                  </a:cubicBezTo>
                  <a:cubicBezTo>
                    <a:pt x="7855" y="10634"/>
                    <a:pt x="7609" y="10966"/>
                    <a:pt x="7609" y="11298"/>
                  </a:cubicBezTo>
                  <a:cubicBezTo>
                    <a:pt x="7364" y="11631"/>
                    <a:pt x="7364" y="11631"/>
                    <a:pt x="7364" y="11963"/>
                  </a:cubicBezTo>
                  <a:cubicBezTo>
                    <a:pt x="7118" y="12295"/>
                    <a:pt x="7118" y="12960"/>
                    <a:pt x="7118" y="13292"/>
                  </a:cubicBezTo>
                  <a:cubicBezTo>
                    <a:pt x="7118" y="13625"/>
                    <a:pt x="7118" y="14622"/>
                    <a:pt x="7118" y="14954"/>
                  </a:cubicBezTo>
                  <a:cubicBezTo>
                    <a:pt x="7118" y="15286"/>
                    <a:pt x="7118" y="15618"/>
                    <a:pt x="7364" y="15951"/>
                  </a:cubicBezTo>
                  <a:cubicBezTo>
                    <a:pt x="7364" y="16283"/>
                    <a:pt x="7609" y="16948"/>
                    <a:pt x="7609" y="17280"/>
                  </a:cubicBezTo>
                  <a:cubicBezTo>
                    <a:pt x="7855" y="17280"/>
                    <a:pt x="8100" y="17612"/>
                    <a:pt x="8345" y="17945"/>
                  </a:cubicBezTo>
                  <a:cubicBezTo>
                    <a:pt x="8345" y="17945"/>
                    <a:pt x="8591" y="18277"/>
                    <a:pt x="8591" y="18609"/>
                  </a:cubicBezTo>
                  <a:cubicBezTo>
                    <a:pt x="8836" y="18942"/>
                    <a:pt x="8836" y="19274"/>
                    <a:pt x="9082" y="19606"/>
                  </a:cubicBezTo>
                  <a:cubicBezTo>
                    <a:pt x="9082" y="19938"/>
                    <a:pt x="9082" y="20271"/>
                    <a:pt x="8836" y="20603"/>
                  </a:cubicBezTo>
                  <a:cubicBezTo>
                    <a:pt x="8836" y="20603"/>
                    <a:pt x="8591" y="21268"/>
                    <a:pt x="8591" y="21600"/>
                  </a:cubicBezTo>
                  <a:cubicBezTo>
                    <a:pt x="8345" y="21600"/>
                    <a:pt x="8345" y="21600"/>
                    <a:pt x="8345" y="21600"/>
                  </a:cubicBezTo>
                  <a:cubicBezTo>
                    <a:pt x="8100" y="21600"/>
                    <a:pt x="7855" y="21268"/>
                    <a:pt x="7855" y="21268"/>
                  </a:cubicBezTo>
                  <a:cubicBezTo>
                    <a:pt x="7855" y="20935"/>
                    <a:pt x="7855" y="19938"/>
                    <a:pt x="7855" y="19938"/>
                  </a:cubicBezTo>
                  <a:cubicBezTo>
                    <a:pt x="7855" y="19606"/>
                    <a:pt x="7855" y="18942"/>
                    <a:pt x="7609" y="18942"/>
                  </a:cubicBezTo>
                  <a:cubicBezTo>
                    <a:pt x="7609" y="18609"/>
                    <a:pt x="7118" y="17945"/>
                    <a:pt x="6873" y="17612"/>
                  </a:cubicBezTo>
                  <a:cubicBezTo>
                    <a:pt x="6627" y="17612"/>
                    <a:pt x="6382" y="16948"/>
                    <a:pt x="6136" y="16948"/>
                  </a:cubicBezTo>
                  <a:cubicBezTo>
                    <a:pt x="6136" y="16948"/>
                    <a:pt x="5891" y="16948"/>
                    <a:pt x="5891" y="16948"/>
                  </a:cubicBezTo>
                  <a:cubicBezTo>
                    <a:pt x="5645" y="16948"/>
                    <a:pt x="5400" y="17280"/>
                    <a:pt x="5400" y="17280"/>
                  </a:cubicBezTo>
                  <a:cubicBezTo>
                    <a:pt x="5155" y="17280"/>
                    <a:pt x="5155" y="17945"/>
                    <a:pt x="5155" y="17945"/>
                  </a:cubicBezTo>
                  <a:cubicBezTo>
                    <a:pt x="4909" y="17945"/>
                    <a:pt x="4664" y="18277"/>
                    <a:pt x="4418" y="18609"/>
                  </a:cubicBezTo>
                  <a:cubicBezTo>
                    <a:pt x="4173" y="18942"/>
                    <a:pt x="3927" y="19606"/>
                    <a:pt x="3436" y="19938"/>
                  </a:cubicBezTo>
                  <a:cubicBezTo>
                    <a:pt x="3436" y="20271"/>
                    <a:pt x="2945" y="20603"/>
                    <a:pt x="2700" y="20935"/>
                  </a:cubicBezTo>
                  <a:cubicBezTo>
                    <a:pt x="2700" y="21268"/>
                    <a:pt x="2455" y="21600"/>
                    <a:pt x="2209" y="21600"/>
                  </a:cubicBezTo>
                  <a:cubicBezTo>
                    <a:pt x="1964" y="21600"/>
                    <a:pt x="1718" y="21600"/>
                    <a:pt x="1718" y="21600"/>
                  </a:cubicBezTo>
                  <a:cubicBezTo>
                    <a:pt x="1473" y="21268"/>
                    <a:pt x="1718" y="20603"/>
                    <a:pt x="1718" y="20271"/>
                  </a:cubicBezTo>
                  <a:cubicBezTo>
                    <a:pt x="1718" y="19938"/>
                    <a:pt x="1473" y="19938"/>
                    <a:pt x="1473" y="19938"/>
                  </a:cubicBezTo>
                  <a:cubicBezTo>
                    <a:pt x="1227" y="19938"/>
                    <a:pt x="1227" y="19938"/>
                    <a:pt x="1227" y="19606"/>
                  </a:cubicBezTo>
                  <a:cubicBezTo>
                    <a:pt x="982" y="19606"/>
                    <a:pt x="736" y="18942"/>
                    <a:pt x="736" y="18609"/>
                  </a:cubicBezTo>
                  <a:cubicBezTo>
                    <a:pt x="736" y="18277"/>
                    <a:pt x="736" y="17945"/>
                    <a:pt x="736" y="17612"/>
                  </a:cubicBezTo>
                  <a:cubicBezTo>
                    <a:pt x="736" y="16948"/>
                    <a:pt x="736" y="16283"/>
                    <a:pt x="736" y="15951"/>
                  </a:cubicBezTo>
                  <a:cubicBezTo>
                    <a:pt x="736" y="15618"/>
                    <a:pt x="736" y="14622"/>
                    <a:pt x="491" y="13957"/>
                  </a:cubicBezTo>
                  <a:cubicBezTo>
                    <a:pt x="491" y="13625"/>
                    <a:pt x="736" y="13292"/>
                    <a:pt x="491" y="13292"/>
                  </a:cubicBezTo>
                  <a:cubicBezTo>
                    <a:pt x="491" y="12960"/>
                    <a:pt x="491" y="12628"/>
                    <a:pt x="245" y="12628"/>
                  </a:cubicBezTo>
                  <a:cubicBezTo>
                    <a:pt x="245" y="12295"/>
                    <a:pt x="0" y="11963"/>
                    <a:pt x="0" y="11963"/>
                  </a:cubicBezTo>
                  <a:cubicBezTo>
                    <a:pt x="0" y="11631"/>
                    <a:pt x="245" y="11298"/>
                    <a:pt x="245" y="10966"/>
                  </a:cubicBezTo>
                  <a:cubicBezTo>
                    <a:pt x="245" y="10634"/>
                    <a:pt x="491" y="10634"/>
                    <a:pt x="491" y="10302"/>
                  </a:cubicBezTo>
                  <a:cubicBezTo>
                    <a:pt x="736" y="10302"/>
                    <a:pt x="982" y="9969"/>
                    <a:pt x="982" y="9637"/>
                  </a:cubicBezTo>
                  <a:cubicBezTo>
                    <a:pt x="982" y="9637"/>
                    <a:pt x="982" y="9305"/>
                    <a:pt x="982" y="8972"/>
                  </a:cubicBezTo>
                  <a:cubicBezTo>
                    <a:pt x="982" y="8640"/>
                    <a:pt x="982" y="7643"/>
                    <a:pt x="982" y="7311"/>
                  </a:cubicBezTo>
                  <a:cubicBezTo>
                    <a:pt x="1227" y="7311"/>
                    <a:pt x="1473" y="6978"/>
                    <a:pt x="1473" y="6978"/>
                  </a:cubicBezTo>
                  <a:cubicBezTo>
                    <a:pt x="1718" y="6646"/>
                    <a:pt x="1964" y="6646"/>
                    <a:pt x="2209" y="6646"/>
                  </a:cubicBezTo>
                  <a:cubicBezTo>
                    <a:pt x="2209" y="6646"/>
                    <a:pt x="2700" y="6978"/>
                    <a:pt x="2700" y="6978"/>
                  </a:cubicBezTo>
                  <a:cubicBezTo>
                    <a:pt x="2700" y="6978"/>
                    <a:pt x="2700" y="7311"/>
                    <a:pt x="2700" y="7311"/>
                  </a:cubicBezTo>
                  <a:cubicBezTo>
                    <a:pt x="2700" y="7643"/>
                    <a:pt x="2455" y="7975"/>
                    <a:pt x="2209" y="8308"/>
                  </a:cubicBezTo>
                  <a:cubicBezTo>
                    <a:pt x="2209" y="8640"/>
                    <a:pt x="1964" y="8972"/>
                    <a:pt x="1964" y="9305"/>
                  </a:cubicBezTo>
                  <a:cubicBezTo>
                    <a:pt x="1718" y="9637"/>
                    <a:pt x="1718" y="9969"/>
                    <a:pt x="1718" y="9969"/>
                  </a:cubicBezTo>
                  <a:cubicBezTo>
                    <a:pt x="1718" y="10302"/>
                    <a:pt x="1473" y="10966"/>
                    <a:pt x="1473" y="11298"/>
                  </a:cubicBezTo>
                  <a:cubicBezTo>
                    <a:pt x="1473" y="11631"/>
                    <a:pt x="1718" y="11963"/>
                    <a:pt x="1718" y="12295"/>
                  </a:cubicBezTo>
                  <a:cubicBezTo>
                    <a:pt x="1718" y="12628"/>
                    <a:pt x="1718" y="12960"/>
                    <a:pt x="1718" y="12960"/>
                  </a:cubicBezTo>
                  <a:cubicBezTo>
                    <a:pt x="1718" y="13292"/>
                    <a:pt x="1964" y="13625"/>
                    <a:pt x="1964" y="13957"/>
                  </a:cubicBezTo>
                  <a:cubicBezTo>
                    <a:pt x="1964" y="14289"/>
                    <a:pt x="1964" y="14954"/>
                    <a:pt x="1964" y="15286"/>
                  </a:cubicBezTo>
                  <a:cubicBezTo>
                    <a:pt x="1964" y="15286"/>
                    <a:pt x="1718" y="15618"/>
                    <a:pt x="1718" y="15951"/>
                  </a:cubicBezTo>
                  <a:cubicBezTo>
                    <a:pt x="1718" y="16283"/>
                    <a:pt x="1964" y="16615"/>
                    <a:pt x="1964" y="16948"/>
                  </a:cubicBezTo>
                  <a:cubicBezTo>
                    <a:pt x="1964" y="17280"/>
                    <a:pt x="2209" y="17612"/>
                    <a:pt x="2209" y="17945"/>
                  </a:cubicBezTo>
                  <a:cubicBezTo>
                    <a:pt x="2455" y="17945"/>
                    <a:pt x="2700" y="18277"/>
                    <a:pt x="2700" y="18609"/>
                  </a:cubicBezTo>
                  <a:cubicBezTo>
                    <a:pt x="2945" y="18609"/>
                    <a:pt x="3191" y="18609"/>
                    <a:pt x="3191" y="18609"/>
                  </a:cubicBezTo>
                  <a:cubicBezTo>
                    <a:pt x="3436" y="18277"/>
                    <a:pt x="3682" y="17945"/>
                    <a:pt x="3927" y="17612"/>
                  </a:cubicBezTo>
                  <a:cubicBezTo>
                    <a:pt x="4173" y="17612"/>
                    <a:pt x="4418" y="17280"/>
                    <a:pt x="4418" y="16948"/>
                  </a:cubicBezTo>
                  <a:cubicBezTo>
                    <a:pt x="4664" y="16948"/>
                    <a:pt x="4664" y="16283"/>
                    <a:pt x="4909" y="15951"/>
                  </a:cubicBezTo>
                  <a:cubicBezTo>
                    <a:pt x="4909" y="15618"/>
                    <a:pt x="5155" y="14954"/>
                    <a:pt x="5400" y="14622"/>
                  </a:cubicBezTo>
                  <a:cubicBezTo>
                    <a:pt x="5400" y="14289"/>
                    <a:pt x="5645" y="13957"/>
                    <a:pt x="5891" y="13625"/>
                  </a:cubicBezTo>
                  <a:cubicBezTo>
                    <a:pt x="5891" y="12960"/>
                    <a:pt x="5891" y="12295"/>
                    <a:pt x="6136" y="11963"/>
                  </a:cubicBezTo>
                  <a:cubicBezTo>
                    <a:pt x="6136" y="11631"/>
                    <a:pt x="6382" y="11298"/>
                    <a:pt x="6382" y="10966"/>
                  </a:cubicBezTo>
                  <a:cubicBezTo>
                    <a:pt x="6627" y="10634"/>
                    <a:pt x="6627" y="9969"/>
                    <a:pt x="6627" y="9637"/>
                  </a:cubicBezTo>
                  <a:cubicBezTo>
                    <a:pt x="6873" y="9637"/>
                    <a:pt x="6873" y="8972"/>
                    <a:pt x="6873" y="8640"/>
                  </a:cubicBezTo>
                  <a:cubicBezTo>
                    <a:pt x="6873" y="8308"/>
                    <a:pt x="6873" y="7975"/>
                    <a:pt x="6627" y="7643"/>
                  </a:cubicBezTo>
                  <a:cubicBezTo>
                    <a:pt x="6627" y="7311"/>
                    <a:pt x="6382" y="6978"/>
                    <a:pt x="6382" y="6646"/>
                  </a:cubicBezTo>
                  <a:cubicBezTo>
                    <a:pt x="6382" y="6646"/>
                    <a:pt x="6382" y="6314"/>
                    <a:pt x="6382" y="6314"/>
                  </a:cubicBezTo>
                  <a:cubicBezTo>
                    <a:pt x="6382" y="5982"/>
                    <a:pt x="6382" y="5649"/>
                    <a:pt x="6627" y="5317"/>
                  </a:cubicBezTo>
                  <a:cubicBezTo>
                    <a:pt x="6627" y="5317"/>
                    <a:pt x="6873" y="5317"/>
                    <a:pt x="6873" y="5317"/>
                  </a:cubicBezTo>
                  <a:cubicBezTo>
                    <a:pt x="6873" y="5317"/>
                    <a:pt x="7118" y="5317"/>
                    <a:pt x="7118" y="5317"/>
                  </a:cubicBezTo>
                  <a:cubicBezTo>
                    <a:pt x="7118" y="5317"/>
                    <a:pt x="7364" y="5317"/>
                    <a:pt x="7364" y="5317"/>
                  </a:cubicBezTo>
                  <a:cubicBezTo>
                    <a:pt x="7609" y="5317"/>
                    <a:pt x="7855" y="5649"/>
                    <a:pt x="8100" y="5649"/>
                  </a:cubicBezTo>
                  <a:cubicBezTo>
                    <a:pt x="8345" y="5649"/>
                    <a:pt x="8591" y="5649"/>
                    <a:pt x="8836" y="5649"/>
                  </a:cubicBezTo>
                  <a:cubicBezTo>
                    <a:pt x="9082" y="5649"/>
                    <a:pt x="9082" y="5649"/>
                    <a:pt x="9327" y="5649"/>
                  </a:cubicBezTo>
                  <a:cubicBezTo>
                    <a:pt x="9573" y="5649"/>
                    <a:pt x="9818" y="5649"/>
                    <a:pt x="9818" y="5649"/>
                  </a:cubicBezTo>
                  <a:cubicBezTo>
                    <a:pt x="10064" y="5317"/>
                    <a:pt x="10309" y="5317"/>
                    <a:pt x="10309" y="5317"/>
                  </a:cubicBezTo>
                  <a:cubicBezTo>
                    <a:pt x="10555" y="5317"/>
                    <a:pt x="10800" y="4985"/>
                    <a:pt x="10800" y="4985"/>
                  </a:cubicBezTo>
                  <a:cubicBezTo>
                    <a:pt x="11045" y="4985"/>
                    <a:pt x="11291" y="4652"/>
                    <a:pt x="11291" y="4652"/>
                  </a:cubicBezTo>
                  <a:cubicBezTo>
                    <a:pt x="11536" y="4320"/>
                    <a:pt x="11782" y="3988"/>
                    <a:pt x="11782" y="3988"/>
                  </a:cubicBezTo>
                  <a:cubicBezTo>
                    <a:pt x="12027" y="3655"/>
                    <a:pt x="12273" y="3655"/>
                    <a:pt x="12518" y="3323"/>
                  </a:cubicBezTo>
                  <a:cubicBezTo>
                    <a:pt x="12518" y="3323"/>
                    <a:pt x="12518" y="3323"/>
                    <a:pt x="12764" y="3323"/>
                  </a:cubicBezTo>
                  <a:cubicBezTo>
                    <a:pt x="12764" y="3323"/>
                    <a:pt x="13255" y="2991"/>
                    <a:pt x="13255" y="2991"/>
                  </a:cubicBezTo>
                  <a:cubicBezTo>
                    <a:pt x="13500" y="2658"/>
                    <a:pt x="13745" y="2326"/>
                    <a:pt x="13991" y="2326"/>
                  </a:cubicBezTo>
                  <a:cubicBezTo>
                    <a:pt x="14236" y="2326"/>
                    <a:pt x="14727" y="2326"/>
                    <a:pt x="14973" y="1994"/>
                  </a:cubicBezTo>
                  <a:cubicBezTo>
                    <a:pt x="15464" y="1994"/>
                    <a:pt x="15955" y="2326"/>
                    <a:pt x="16200" y="2326"/>
                  </a:cubicBezTo>
                  <a:cubicBezTo>
                    <a:pt x="16445" y="2326"/>
                    <a:pt x="16936" y="2326"/>
                    <a:pt x="17182" y="2326"/>
                  </a:cubicBezTo>
                  <a:cubicBezTo>
                    <a:pt x="17427" y="2326"/>
                    <a:pt x="17673" y="1994"/>
                    <a:pt x="17918" y="1994"/>
                  </a:cubicBezTo>
                  <a:cubicBezTo>
                    <a:pt x="18164" y="1994"/>
                    <a:pt x="18409" y="1994"/>
                    <a:pt x="18655" y="1662"/>
                  </a:cubicBezTo>
                  <a:cubicBezTo>
                    <a:pt x="18900" y="1662"/>
                    <a:pt x="19145" y="1329"/>
                    <a:pt x="19145" y="1329"/>
                  </a:cubicBezTo>
                  <a:cubicBezTo>
                    <a:pt x="19391" y="1329"/>
                    <a:pt x="19882" y="997"/>
                    <a:pt x="19882" y="997"/>
                  </a:cubicBezTo>
                  <a:cubicBezTo>
                    <a:pt x="20127" y="665"/>
                    <a:pt x="20127" y="665"/>
                    <a:pt x="20373" y="332"/>
                  </a:cubicBezTo>
                  <a:cubicBezTo>
                    <a:pt x="20373" y="332"/>
                    <a:pt x="20618" y="0"/>
                    <a:pt x="20864" y="0"/>
                  </a:cubicBezTo>
                  <a:cubicBezTo>
                    <a:pt x="21109" y="0"/>
                    <a:pt x="21355" y="332"/>
                    <a:pt x="21355" y="3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5" name="Google Shape;5045;g21c91014dda_0_4965"/>
            <p:cNvSpPr/>
            <p:nvPr/>
          </p:nvSpPr>
          <p:spPr>
            <a:xfrm>
              <a:off x="6999188" y="6243052"/>
              <a:ext cx="584658" cy="4328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55" y="332"/>
                  </a:moveTo>
                  <a:cubicBezTo>
                    <a:pt x="21355" y="665"/>
                    <a:pt x="21600" y="997"/>
                    <a:pt x="21600" y="1329"/>
                  </a:cubicBezTo>
                  <a:cubicBezTo>
                    <a:pt x="21600" y="1329"/>
                    <a:pt x="21355" y="1329"/>
                    <a:pt x="21355" y="1329"/>
                  </a:cubicBezTo>
                  <a:cubicBezTo>
                    <a:pt x="21109" y="1662"/>
                    <a:pt x="20864" y="1994"/>
                    <a:pt x="20864" y="2326"/>
                  </a:cubicBezTo>
                  <a:cubicBezTo>
                    <a:pt x="20618" y="2658"/>
                    <a:pt x="20373" y="2991"/>
                    <a:pt x="20127" y="3323"/>
                  </a:cubicBezTo>
                  <a:cubicBezTo>
                    <a:pt x="19882" y="3323"/>
                    <a:pt x="19636" y="3655"/>
                    <a:pt x="19391" y="3988"/>
                  </a:cubicBezTo>
                  <a:cubicBezTo>
                    <a:pt x="19145" y="3988"/>
                    <a:pt x="18409" y="3988"/>
                    <a:pt x="17918" y="4320"/>
                  </a:cubicBezTo>
                  <a:cubicBezTo>
                    <a:pt x="17673" y="4320"/>
                    <a:pt x="17427" y="3988"/>
                    <a:pt x="17182" y="3988"/>
                  </a:cubicBezTo>
                  <a:cubicBezTo>
                    <a:pt x="16691" y="3988"/>
                    <a:pt x="15955" y="3988"/>
                    <a:pt x="15464" y="3988"/>
                  </a:cubicBezTo>
                  <a:cubicBezTo>
                    <a:pt x="15218" y="3988"/>
                    <a:pt x="14727" y="3988"/>
                    <a:pt x="14482" y="4320"/>
                  </a:cubicBezTo>
                  <a:cubicBezTo>
                    <a:pt x="14236" y="4320"/>
                    <a:pt x="13991" y="4652"/>
                    <a:pt x="13991" y="4652"/>
                  </a:cubicBezTo>
                  <a:cubicBezTo>
                    <a:pt x="13745" y="4985"/>
                    <a:pt x="13500" y="5317"/>
                    <a:pt x="13255" y="5317"/>
                  </a:cubicBezTo>
                  <a:cubicBezTo>
                    <a:pt x="13255" y="5649"/>
                    <a:pt x="12764" y="5982"/>
                    <a:pt x="12518" y="6314"/>
                  </a:cubicBezTo>
                  <a:cubicBezTo>
                    <a:pt x="12273" y="6314"/>
                    <a:pt x="11782" y="6646"/>
                    <a:pt x="11536" y="6646"/>
                  </a:cubicBezTo>
                  <a:cubicBezTo>
                    <a:pt x="11291" y="6978"/>
                    <a:pt x="10800" y="6978"/>
                    <a:pt x="10555" y="7311"/>
                  </a:cubicBezTo>
                  <a:cubicBezTo>
                    <a:pt x="10309" y="7311"/>
                    <a:pt x="10064" y="7311"/>
                    <a:pt x="9818" y="7643"/>
                  </a:cubicBezTo>
                  <a:cubicBezTo>
                    <a:pt x="9573" y="7643"/>
                    <a:pt x="9082" y="7975"/>
                    <a:pt x="9082" y="8308"/>
                  </a:cubicBezTo>
                  <a:cubicBezTo>
                    <a:pt x="8836" y="8640"/>
                    <a:pt x="8591" y="8972"/>
                    <a:pt x="8345" y="9305"/>
                  </a:cubicBezTo>
                  <a:cubicBezTo>
                    <a:pt x="8345" y="9637"/>
                    <a:pt x="8100" y="9969"/>
                    <a:pt x="7855" y="10302"/>
                  </a:cubicBezTo>
                  <a:cubicBezTo>
                    <a:pt x="7855" y="10634"/>
                    <a:pt x="7609" y="10966"/>
                    <a:pt x="7609" y="11298"/>
                  </a:cubicBezTo>
                  <a:cubicBezTo>
                    <a:pt x="7364" y="11631"/>
                    <a:pt x="7364" y="11631"/>
                    <a:pt x="7364" y="11963"/>
                  </a:cubicBezTo>
                  <a:cubicBezTo>
                    <a:pt x="7118" y="12295"/>
                    <a:pt x="7118" y="12960"/>
                    <a:pt x="7118" y="13292"/>
                  </a:cubicBezTo>
                  <a:cubicBezTo>
                    <a:pt x="7118" y="13625"/>
                    <a:pt x="7118" y="14622"/>
                    <a:pt x="7118" y="14954"/>
                  </a:cubicBezTo>
                  <a:cubicBezTo>
                    <a:pt x="7118" y="15286"/>
                    <a:pt x="7118" y="15618"/>
                    <a:pt x="7364" y="15951"/>
                  </a:cubicBezTo>
                  <a:cubicBezTo>
                    <a:pt x="7364" y="16283"/>
                    <a:pt x="7609" y="16948"/>
                    <a:pt x="7609" y="17280"/>
                  </a:cubicBezTo>
                  <a:cubicBezTo>
                    <a:pt x="7855" y="17280"/>
                    <a:pt x="8100" y="17612"/>
                    <a:pt x="8345" y="17945"/>
                  </a:cubicBezTo>
                  <a:cubicBezTo>
                    <a:pt x="8345" y="17945"/>
                    <a:pt x="8591" y="18277"/>
                    <a:pt x="8591" y="18609"/>
                  </a:cubicBezTo>
                  <a:cubicBezTo>
                    <a:pt x="8836" y="18942"/>
                    <a:pt x="8836" y="19274"/>
                    <a:pt x="9082" y="19606"/>
                  </a:cubicBezTo>
                  <a:cubicBezTo>
                    <a:pt x="9082" y="19938"/>
                    <a:pt x="9082" y="20271"/>
                    <a:pt x="8836" y="20603"/>
                  </a:cubicBezTo>
                  <a:cubicBezTo>
                    <a:pt x="8836" y="20603"/>
                    <a:pt x="8591" y="21268"/>
                    <a:pt x="8591" y="21600"/>
                  </a:cubicBezTo>
                  <a:cubicBezTo>
                    <a:pt x="8345" y="21600"/>
                    <a:pt x="8345" y="21600"/>
                    <a:pt x="8345" y="21600"/>
                  </a:cubicBezTo>
                  <a:cubicBezTo>
                    <a:pt x="8100" y="21600"/>
                    <a:pt x="7855" y="21268"/>
                    <a:pt x="7855" y="21268"/>
                  </a:cubicBezTo>
                  <a:cubicBezTo>
                    <a:pt x="7855" y="20935"/>
                    <a:pt x="7855" y="19938"/>
                    <a:pt x="7855" y="19938"/>
                  </a:cubicBezTo>
                  <a:cubicBezTo>
                    <a:pt x="7855" y="19606"/>
                    <a:pt x="7855" y="18942"/>
                    <a:pt x="7609" y="18942"/>
                  </a:cubicBezTo>
                  <a:cubicBezTo>
                    <a:pt x="7609" y="18609"/>
                    <a:pt x="7118" y="17945"/>
                    <a:pt x="6873" y="17612"/>
                  </a:cubicBezTo>
                  <a:cubicBezTo>
                    <a:pt x="6627" y="17612"/>
                    <a:pt x="6382" y="16948"/>
                    <a:pt x="6136" y="16948"/>
                  </a:cubicBezTo>
                  <a:cubicBezTo>
                    <a:pt x="6136" y="16948"/>
                    <a:pt x="5891" y="16948"/>
                    <a:pt x="5891" y="16948"/>
                  </a:cubicBezTo>
                  <a:cubicBezTo>
                    <a:pt x="5645" y="16948"/>
                    <a:pt x="5400" y="17280"/>
                    <a:pt x="5400" y="17280"/>
                  </a:cubicBezTo>
                  <a:cubicBezTo>
                    <a:pt x="5155" y="17280"/>
                    <a:pt x="5155" y="17945"/>
                    <a:pt x="5155" y="17945"/>
                  </a:cubicBezTo>
                  <a:cubicBezTo>
                    <a:pt x="4909" y="17945"/>
                    <a:pt x="4664" y="18277"/>
                    <a:pt x="4418" y="18609"/>
                  </a:cubicBezTo>
                  <a:cubicBezTo>
                    <a:pt x="4173" y="18942"/>
                    <a:pt x="3927" y="19606"/>
                    <a:pt x="3436" y="19938"/>
                  </a:cubicBezTo>
                  <a:cubicBezTo>
                    <a:pt x="3436" y="20271"/>
                    <a:pt x="2945" y="20603"/>
                    <a:pt x="2700" y="20935"/>
                  </a:cubicBezTo>
                  <a:cubicBezTo>
                    <a:pt x="2700" y="21268"/>
                    <a:pt x="2455" y="21600"/>
                    <a:pt x="2209" y="21600"/>
                  </a:cubicBezTo>
                  <a:cubicBezTo>
                    <a:pt x="1964" y="21600"/>
                    <a:pt x="1718" y="21600"/>
                    <a:pt x="1718" y="21600"/>
                  </a:cubicBezTo>
                  <a:cubicBezTo>
                    <a:pt x="1473" y="21268"/>
                    <a:pt x="1718" y="20603"/>
                    <a:pt x="1718" y="20271"/>
                  </a:cubicBezTo>
                  <a:cubicBezTo>
                    <a:pt x="1718" y="19938"/>
                    <a:pt x="1473" y="19938"/>
                    <a:pt x="1473" y="19938"/>
                  </a:cubicBezTo>
                  <a:cubicBezTo>
                    <a:pt x="1227" y="19938"/>
                    <a:pt x="1227" y="19938"/>
                    <a:pt x="1227" y="19606"/>
                  </a:cubicBezTo>
                  <a:cubicBezTo>
                    <a:pt x="982" y="19606"/>
                    <a:pt x="736" y="18942"/>
                    <a:pt x="736" y="18609"/>
                  </a:cubicBezTo>
                  <a:cubicBezTo>
                    <a:pt x="736" y="18277"/>
                    <a:pt x="736" y="17945"/>
                    <a:pt x="736" y="17612"/>
                  </a:cubicBezTo>
                  <a:cubicBezTo>
                    <a:pt x="736" y="16948"/>
                    <a:pt x="736" y="16283"/>
                    <a:pt x="736" y="15951"/>
                  </a:cubicBezTo>
                  <a:cubicBezTo>
                    <a:pt x="736" y="15618"/>
                    <a:pt x="736" y="14622"/>
                    <a:pt x="491" y="13957"/>
                  </a:cubicBezTo>
                  <a:cubicBezTo>
                    <a:pt x="491" y="13625"/>
                    <a:pt x="736" y="13292"/>
                    <a:pt x="491" y="13292"/>
                  </a:cubicBezTo>
                  <a:cubicBezTo>
                    <a:pt x="491" y="12960"/>
                    <a:pt x="491" y="12628"/>
                    <a:pt x="245" y="12628"/>
                  </a:cubicBezTo>
                  <a:cubicBezTo>
                    <a:pt x="245" y="12295"/>
                    <a:pt x="0" y="11963"/>
                    <a:pt x="0" y="11963"/>
                  </a:cubicBezTo>
                  <a:cubicBezTo>
                    <a:pt x="0" y="11631"/>
                    <a:pt x="245" y="11298"/>
                    <a:pt x="245" y="10966"/>
                  </a:cubicBezTo>
                  <a:cubicBezTo>
                    <a:pt x="245" y="10634"/>
                    <a:pt x="491" y="10634"/>
                    <a:pt x="491" y="10302"/>
                  </a:cubicBezTo>
                  <a:cubicBezTo>
                    <a:pt x="736" y="10302"/>
                    <a:pt x="982" y="9969"/>
                    <a:pt x="982" y="9637"/>
                  </a:cubicBezTo>
                  <a:cubicBezTo>
                    <a:pt x="982" y="9637"/>
                    <a:pt x="982" y="9305"/>
                    <a:pt x="982" y="8972"/>
                  </a:cubicBezTo>
                  <a:cubicBezTo>
                    <a:pt x="982" y="8640"/>
                    <a:pt x="982" y="7643"/>
                    <a:pt x="982" y="7311"/>
                  </a:cubicBezTo>
                  <a:cubicBezTo>
                    <a:pt x="1227" y="7311"/>
                    <a:pt x="1473" y="6978"/>
                    <a:pt x="1473" y="6978"/>
                  </a:cubicBezTo>
                  <a:cubicBezTo>
                    <a:pt x="1718" y="6646"/>
                    <a:pt x="1964" y="6646"/>
                    <a:pt x="2209" y="6646"/>
                  </a:cubicBezTo>
                  <a:cubicBezTo>
                    <a:pt x="2209" y="6646"/>
                    <a:pt x="2700" y="6978"/>
                    <a:pt x="2700" y="6978"/>
                  </a:cubicBezTo>
                  <a:cubicBezTo>
                    <a:pt x="2700" y="6978"/>
                    <a:pt x="2700" y="7311"/>
                    <a:pt x="2700" y="7311"/>
                  </a:cubicBezTo>
                  <a:cubicBezTo>
                    <a:pt x="2700" y="7643"/>
                    <a:pt x="2455" y="7975"/>
                    <a:pt x="2209" y="8308"/>
                  </a:cubicBezTo>
                  <a:cubicBezTo>
                    <a:pt x="2209" y="8640"/>
                    <a:pt x="1964" y="8972"/>
                    <a:pt x="1964" y="9305"/>
                  </a:cubicBezTo>
                  <a:cubicBezTo>
                    <a:pt x="1718" y="9637"/>
                    <a:pt x="1718" y="9969"/>
                    <a:pt x="1718" y="9969"/>
                  </a:cubicBezTo>
                  <a:cubicBezTo>
                    <a:pt x="1718" y="10302"/>
                    <a:pt x="1473" y="10966"/>
                    <a:pt x="1473" y="11298"/>
                  </a:cubicBezTo>
                  <a:cubicBezTo>
                    <a:pt x="1473" y="11631"/>
                    <a:pt x="1718" y="11963"/>
                    <a:pt x="1718" y="12295"/>
                  </a:cubicBezTo>
                  <a:cubicBezTo>
                    <a:pt x="1718" y="12628"/>
                    <a:pt x="1718" y="12960"/>
                    <a:pt x="1718" y="12960"/>
                  </a:cubicBezTo>
                  <a:cubicBezTo>
                    <a:pt x="1718" y="13292"/>
                    <a:pt x="1964" y="13625"/>
                    <a:pt x="1964" y="13957"/>
                  </a:cubicBezTo>
                  <a:cubicBezTo>
                    <a:pt x="1964" y="14289"/>
                    <a:pt x="1964" y="14954"/>
                    <a:pt x="1964" y="15286"/>
                  </a:cubicBezTo>
                  <a:cubicBezTo>
                    <a:pt x="1964" y="15286"/>
                    <a:pt x="1718" y="15618"/>
                    <a:pt x="1718" y="15951"/>
                  </a:cubicBezTo>
                  <a:cubicBezTo>
                    <a:pt x="1718" y="16283"/>
                    <a:pt x="1964" y="16615"/>
                    <a:pt x="1964" y="16948"/>
                  </a:cubicBezTo>
                  <a:cubicBezTo>
                    <a:pt x="1964" y="17280"/>
                    <a:pt x="2209" y="17612"/>
                    <a:pt x="2209" y="17945"/>
                  </a:cubicBezTo>
                  <a:cubicBezTo>
                    <a:pt x="2455" y="17945"/>
                    <a:pt x="2700" y="18277"/>
                    <a:pt x="2700" y="18609"/>
                  </a:cubicBezTo>
                  <a:cubicBezTo>
                    <a:pt x="2945" y="18609"/>
                    <a:pt x="3191" y="18609"/>
                    <a:pt x="3191" y="18609"/>
                  </a:cubicBezTo>
                  <a:cubicBezTo>
                    <a:pt x="3436" y="18277"/>
                    <a:pt x="3682" y="17945"/>
                    <a:pt x="3927" y="17612"/>
                  </a:cubicBezTo>
                  <a:cubicBezTo>
                    <a:pt x="4173" y="17612"/>
                    <a:pt x="4418" y="17280"/>
                    <a:pt x="4418" y="16948"/>
                  </a:cubicBezTo>
                  <a:cubicBezTo>
                    <a:pt x="4664" y="16948"/>
                    <a:pt x="4664" y="16283"/>
                    <a:pt x="4909" y="15951"/>
                  </a:cubicBezTo>
                  <a:cubicBezTo>
                    <a:pt x="4909" y="15618"/>
                    <a:pt x="5155" y="14954"/>
                    <a:pt x="5400" y="14622"/>
                  </a:cubicBezTo>
                  <a:cubicBezTo>
                    <a:pt x="5400" y="14289"/>
                    <a:pt x="5645" y="13957"/>
                    <a:pt x="5891" y="13625"/>
                  </a:cubicBezTo>
                  <a:cubicBezTo>
                    <a:pt x="5891" y="12960"/>
                    <a:pt x="5891" y="12295"/>
                    <a:pt x="6136" y="11963"/>
                  </a:cubicBezTo>
                  <a:cubicBezTo>
                    <a:pt x="6136" y="11631"/>
                    <a:pt x="6382" y="11298"/>
                    <a:pt x="6382" y="10966"/>
                  </a:cubicBezTo>
                  <a:cubicBezTo>
                    <a:pt x="6627" y="10634"/>
                    <a:pt x="6627" y="9969"/>
                    <a:pt x="6627" y="9637"/>
                  </a:cubicBezTo>
                  <a:cubicBezTo>
                    <a:pt x="6873" y="9637"/>
                    <a:pt x="6873" y="8972"/>
                    <a:pt x="6873" y="8640"/>
                  </a:cubicBezTo>
                  <a:cubicBezTo>
                    <a:pt x="6873" y="8308"/>
                    <a:pt x="6873" y="7975"/>
                    <a:pt x="6627" y="7643"/>
                  </a:cubicBezTo>
                  <a:cubicBezTo>
                    <a:pt x="6627" y="7311"/>
                    <a:pt x="6382" y="6978"/>
                    <a:pt x="6382" y="6646"/>
                  </a:cubicBezTo>
                  <a:cubicBezTo>
                    <a:pt x="6382" y="6646"/>
                    <a:pt x="6382" y="6314"/>
                    <a:pt x="6382" y="6314"/>
                  </a:cubicBezTo>
                  <a:cubicBezTo>
                    <a:pt x="6382" y="5982"/>
                    <a:pt x="6382" y="5649"/>
                    <a:pt x="6627" y="5317"/>
                  </a:cubicBezTo>
                  <a:cubicBezTo>
                    <a:pt x="6627" y="5317"/>
                    <a:pt x="6873" y="5317"/>
                    <a:pt x="6873" y="5317"/>
                  </a:cubicBezTo>
                  <a:cubicBezTo>
                    <a:pt x="6873" y="5317"/>
                    <a:pt x="7118" y="5317"/>
                    <a:pt x="7118" y="5317"/>
                  </a:cubicBezTo>
                  <a:cubicBezTo>
                    <a:pt x="7118" y="5317"/>
                    <a:pt x="7364" y="5317"/>
                    <a:pt x="7364" y="5317"/>
                  </a:cubicBezTo>
                  <a:cubicBezTo>
                    <a:pt x="7609" y="5317"/>
                    <a:pt x="7855" y="5649"/>
                    <a:pt x="8100" y="5649"/>
                  </a:cubicBezTo>
                  <a:cubicBezTo>
                    <a:pt x="8345" y="5649"/>
                    <a:pt x="8591" y="5649"/>
                    <a:pt x="8836" y="5649"/>
                  </a:cubicBezTo>
                  <a:cubicBezTo>
                    <a:pt x="9082" y="5649"/>
                    <a:pt x="9082" y="5649"/>
                    <a:pt x="9327" y="5649"/>
                  </a:cubicBezTo>
                  <a:cubicBezTo>
                    <a:pt x="9573" y="5649"/>
                    <a:pt x="9818" y="5649"/>
                    <a:pt x="9818" y="5649"/>
                  </a:cubicBezTo>
                  <a:cubicBezTo>
                    <a:pt x="10064" y="5317"/>
                    <a:pt x="10309" y="5317"/>
                    <a:pt x="10309" y="5317"/>
                  </a:cubicBezTo>
                  <a:cubicBezTo>
                    <a:pt x="10555" y="5317"/>
                    <a:pt x="10800" y="4985"/>
                    <a:pt x="10800" y="4985"/>
                  </a:cubicBezTo>
                  <a:cubicBezTo>
                    <a:pt x="11045" y="4985"/>
                    <a:pt x="11291" y="4652"/>
                    <a:pt x="11291" y="4652"/>
                  </a:cubicBezTo>
                  <a:cubicBezTo>
                    <a:pt x="11536" y="4320"/>
                    <a:pt x="11782" y="3988"/>
                    <a:pt x="11782" y="3988"/>
                  </a:cubicBezTo>
                  <a:cubicBezTo>
                    <a:pt x="12027" y="3655"/>
                    <a:pt x="12273" y="3655"/>
                    <a:pt x="12518" y="3323"/>
                  </a:cubicBezTo>
                  <a:cubicBezTo>
                    <a:pt x="12518" y="3323"/>
                    <a:pt x="12518" y="3323"/>
                    <a:pt x="12764" y="3323"/>
                  </a:cubicBezTo>
                  <a:cubicBezTo>
                    <a:pt x="12764" y="3323"/>
                    <a:pt x="13255" y="2991"/>
                    <a:pt x="13255" y="2991"/>
                  </a:cubicBezTo>
                  <a:cubicBezTo>
                    <a:pt x="13500" y="2658"/>
                    <a:pt x="13745" y="2326"/>
                    <a:pt x="13991" y="2326"/>
                  </a:cubicBezTo>
                  <a:cubicBezTo>
                    <a:pt x="14236" y="2326"/>
                    <a:pt x="14727" y="2326"/>
                    <a:pt x="14973" y="1994"/>
                  </a:cubicBezTo>
                  <a:cubicBezTo>
                    <a:pt x="15464" y="1994"/>
                    <a:pt x="15955" y="2326"/>
                    <a:pt x="16200" y="2326"/>
                  </a:cubicBezTo>
                  <a:cubicBezTo>
                    <a:pt x="16445" y="2326"/>
                    <a:pt x="16936" y="2326"/>
                    <a:pt x="17182" y="2326"/>
                  </a:cubicBezTo>
                  <a:cubicBezTo>
                    <a:pt x="17427" y="2326"/>
                    <a:pt x="17673" y="1994"/>
                    <a:pt x="17918" y="1994"/>
                  </a:cubicBezTo>
                  <a:cubicBezTo>
                    <a:pt x="18164" y="1994"/>
                    <a:pt x="18409" y="1994"/>
                    <a:pt x="18655" y="1662"/>
                  </a:cubicBezTo>
                  <a:cubicBezTo>
                    <a:pt x="18900" y="1662"/>
                    <a:pt x="19145" y="1329"/>
                    <a:pt x="19145" y="1329"/>
                  </a:cubicBezTo>
                  <a:cubicBezTo>
                    <a:pt x="19391" y="1329"/>
                    <a:pt x="19882" y="997"/>
                    <a:pt x="19882" y="997"/>
                  </a:cubicBezTo>
                  <a:cubicBezTo>
                    <a:pt x="20127" y="665"/>
                    <a:pt x="20127" y="665"/>
                    <a:pt x="20373" y="332"/>
                  </a:cubicBezTo>
                  <a:cubicBezTo>
                    <a:pt x="20373" y="332"/>
                    <a:pt x="20618" y="0"/>
                    <a:pt x="20864" y="0"/>
                  </a:cubicBezTo>
                  <a:cubicBezTo>
                    <a:pt x="21109" y="0"/>
                    <a:pt x="21355" y="332"/>
                    <a:pt x="21355" y="33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6" name="Google Shape;5046;g21c91014dda_0_4965"/>
            <p:cNvSpPr/>
            <p:nvPr/>
          </p:nvSpPr>
          <p:spPr>
            <a:xfrm>
              <a:off x="6181210" y="1590981"/>
              <a:ext cx="969786" cy="6043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802"/>
                  </a:moveTo>
                  <a:cubicBezTo>
                    <a:pt x="21600" y="18040"/>
                    <a:pt x="21600" y="18277"/>
                    <a:pt x="21452" y="18277"/>
                  </a:cubicBezTo>
                  <a:cubicBezTo>
                    <a:pt x="21452" y="18514"/>
                    <a:pt x="21304" y="18752"/>
                    <a:pt x="21156" y="18752"/>
                  </a:cubicBezTo>
                  <a:cubicBezTo>
                    <a:pt x="21156" y="18989"/>
                    <a:pt x="20860" y="19226"/>
                    <a:pt x="20712" y="19464"/>
                  </a:cubicBezTo>
                  <a:cubicBezTo>
                    <a:pt x="20564" y="19701"/>
                    <a:pt x="20268" y="19938"/>
                    <a:pt x="20121" y="19938"/>
                  </a:cubicBezTo>
                  <a:cubicBezTo>
                    <a:pt x="19973" y="20176"/>
                    <a:pt x="19529" y="20176"/>
                    <a:pt x="19381" y="20176"/>
                  </a:cubicBezTo>
                  <a:cubicBezTo>
                    <a:pt x="19233" y="20176"/>
                    <a:pt x="19085" y="20176"/>
                    <a:pt x="18937" y="20176"/>
                  </a:cubicBezTo>
                  <a:cubicBezTo>
                    <a:pt x="18789" y="20176"/>
                    <a:pt x="18345" y="20176"/>
                    <a:pt x="18197" y="20176"/>
                  </a:cubicBezTo>
                  <a:cubicBezTo>
                    <a:pt x="18049" y="20176"/>
                    <a:pt x="17753" y="20176"/>
                    <a:pt x="17458" y="20176"/>
                  </a:cubicBezTo>
                  <a:cubicBezTo>
                    <a:pt x="17458" y="20176"/>
                    <a:pt x="17162" y="20176"/>
                    <a:pt x="17162" y="20413"/>
                  </a:cubicBezTo>
                  <a:cubicBezTo>
                    <a:pt x="17162" y="20413"/>
                    <a:pt x="17014" y="20651"/>
                    <a:pt x="17014" y="20651"/>
                  </a:cubicBezTo>
                  <a:cubicBezTo>
                    <a:pt x="16866" y="20888"/>
                    <a:pt x="16866" y="21125"/>
                    <a:pt x="16718" y="21125"/>
                  </a:cubicBezTo>
                  <a:cubicBezTo>
                    <a:pt x="16718" y="21363"/>
                    <a:pt x="16570" y="21600"/>
                    <a:pt x="16570" y="21600"/>
                  </a:cubicBezTo>
                  <a:cubicBezTo>
                    <a:pt x="16422" y="21600"/>
                    <a:pt x="16126" y="21600"/>
                    <a:pt x="15830" y="21363"/>
                  </a:cubicBezTo>
                  <a:cubicBezTo>
                    <a:pt x="15682" y="21363"/>
                    <a:pt x="15386" y="21363"/>
                    <a:pt x="15238" y="21125"/>
                  </a:cubicBezTo>
                  <a:cubicBezTo>
                    <a:pt x="14942" y="21125"/>
                    <a:pt x="14647" y="20888"/>
                    <a:pt x="14647" y="20888"/>
                  </a:cubicBezTo>
                  <a:cubicBezTo>
                    <a:pt x="14499" y="20888"/>
                    <a:pt x="14351" y="20651"/>
                    <a:pt x="14203" y="20651"/>
                  </a:cubicBezTo>
                  <a:cubicBezTo>
                    <a:pt x="14055" y="20413"/>
                    <a:pt x="13759" y="19938"/>
                    <a:pt x="13611" y="19938"/>
                  </a:cubicBezTo>
                  <a:cubicBezTo>
                    <a:pt x="13463" y="19701"/>
                    <a:pt x="13315" y="19701"/>
                    <a:pt x="13019" y="19701"/>
                  </a:cubicBezTo>
                  <a:cubicBezTo>
                    <a:pt x="12871" y="19701"/>
                    <a:pt x="12723" y="19701"/>
                    <a:pt x="12723" y="19938"/>
                  </a:cubicBezTo>
                  <a:cubicBezTo>
                    <a:pt x="12575" y="19938"/>
                    <a:pt x="12427" y="19938"/>
                    <a:pt x="12427" y="19938"/>
                  </a:cubicBezTo>
                  <a:cubicBezTo>
                    <a:pt x="12279" y="19938"/>
                    <a:pt x="11984" y="19938"/>
                    <a:pt x="11836" y="19938"/>
                  </a:cubicBezTo>
                  <a:cubicBezTo>
                    <a:pt x="11688" y="19938"/>
                    <a:pt x="11096" y="19938"/>
                    <a:pt x="10948" y="19701"/>
                  </a:cubicBezTo>
                  <a:cubicBezTo>
                    <a:pt x="10948" y="19701"/>
                    <a:pt x="10800" y="19464"/>
                    <a:pt x="10800" y="19464"/>
                  </a:cubicBezTo>
                  <a:cubicBezTo>
                    <a:pt x="10652" y="19464"/>
                    <a:pt x="10504" y="19701"/>
                    <a:pt x="10504" y="19938"/>
                  </a:cubicBezTo>
                  <a:cubicBezTo>
                    <a:pt x="10356" y="19938"/>
                    <a:pt x="10356" y="20413"/>
                    <a:pt x="10208" y="20413"/>
                  </a:cubicBezTo>
                  <a:cubicBezTo>
                    <a:pt x="10208" y="20413"/>
                    <a:pt x="10060" y="20413"/>
                    <a:pt x="9912" y="20413"/>
                  </a:cubicBezTo>
                  <a:cubicBezTo>
                    <a:pt x="9764" y="20176"/>
                    <a:pt x="9616" y="19938"/>
                    <a:pt x="9468" y="19938"/>
                  </a:cubicBezTo>
                  <a:cubicBezTo>
                    <a:pt x="9468" y="19701"/>
                    <a:pt x="9321" y="19226"/>
                    <a:pt x="9173" y="18989"/>
                  </a:cubicBezTo>
                  <a:cubicBezTo>
                    <a:pt x="9025" y="18989"/>
                    <a:pt x="8581" y="18277"/>
                    <a:pt x="8581" y="18040"/>
                  </a:cubicBezTo>
                  <a:cubicBezTo>
                    <a:pt x="8433" y="17802"/>
                    <a:pt x="8137" y="17565"/>
                    <a:pt x="8137" y="17565"/>
                  </a:cubicBezTo>
                  <a:cubicBezTo>
                    <a:pt x="7841" y="17327"/>
                    <a:pt x="7545" y="17090"/>
                    <a:pt x="7397" y="16853"/>
                  </a:cubicBezTo>
                  <a:cubicBezTo>
                    <a:pt x="7249" y="16615"/>
                    <a:pt x="7101" y="16378"/>
                    <a:pt x="6953" y="16141"/>
                  </a:cubicBezTo>
                  <a:cubicBezTo>
                    <a:pt x="6953" y="16141"/>
                    <a:pt x="6805" y="15666"/>
                    <a:pt x="6805" y="15429"/>
                  </a:cubicBezTo>
                  <a:cubicBezTo>
                    <a:pt x="6805" y="15191"/>
                    <a:pt x="6510" y="14954"/>
                    <a:pt x="6510" y="14716"/>
                  </a:cubicBezTo>
                  <a:cubicBezTo>
                    <a:pt x="6362" y="14716"/>
                    <a:pt x="6066" y="14242"/>
                    <a:pt x="5918" y="14004"/>
                  </a:cubicBezTo>
                  <a:cubicBezTo>
                    <a:pt x="5918" y="14004"/>
                    <a:pt x="5622" y="14004"/>
                    <a:pt x="5326" y="14004"/>
                  </a:cubicBezTo>
                  <a:cubicBezTo>
                    <a:pt x="5178" y="13767"/>
                    <a:pt x="4882" y="14004"/>
                    <a:pt x="4734" y="14004"/>
                  </a:cubicBezTo>
                  <a:cubicBezTo>
                    <a:pt x="4586" y="14004"/>
                    <a:pt x="4290" y="13767"/>
                    <a:pt x="4290" y="13767"/>
                  </a:cubicBezTo>
                  <a:cubicBezTo>
                    <a:pt x="4142" y="13530"/>
                    <a:pt x="3847" y="13292"/>
                    <a:pt x="3699" y="13055"/>
                  </a:cubicBezTo>
                  <a:cubicBezTo>
                    <a:pt x="3699" y="13055"/>
                    <a:pt x="3403" y="13055"/>
                    <a:pt x="3403" y="12818"/>
                  </a:cubicBezTo>
                  <a:cubicBezTo>
                    <a:pt x="3255" y="12818"/>
                    <a:pt x="3107" y="12343"/>
                    <a:pt x="2959" y="12105"/>
                  </a:cubicBezTo>
                  <a:cubicBezTo>
                    <a:pt x="2811" y="11868"/>
                    <a:pt x="2515" y="11631"/>
                    <a:pt x="2515" y="11393"/>
                  </a:cubicBezTo>
                  <a:cubicBezTo>
                    <a:pt x="2515" y="11156"/>
                    <a:pt x="2515" y="10681"/>
                    <a:pt x="2515" y="10444"/>
                  </a:cubicBezTo>
                  <a:cubicBezTo>
                    <a:pt x="2515" y="10207"/>
                    <a:pt x="2367" y="9732"/>
                    <a:pt x="2367" y="9495"/>
                  </a:cubicBezTo>
                  <a:cubicBezTo>
                    <a:pt x="2219" y="9257"/>
                    <a:pt x="2071" y="8782"/>
                    <a:pt x="1923" y="8545"/>
                  </a:cubicBezTo>
                  <a:cubicBezTo>
                    <a:pt x="1775" y="8308"/>
                    <a:pt x="1627" y="7833"/>
                    <a:pt x="1627" y="7596"/>
                  </a:cubicBezTo>
                  <a:cubicBezTo>
                    <a:pt x="1479" y="7121"/>
                    <a:pt x="1332" y="6884"/>
                    <a:pt x="1184" y="6646"/>
                  </a:cubicBezTo>
                  <a:cubicBezTo>
                    <a:pt x="1184" y="6409"/>
                    <a:pt x="1036" y="5697"/>
                    <a:pt x="1036" y="5697"/>
                  </a:cubicBezTo>
                  <a:cubicBezTo>
                    <a:pt x="1036" y="5459"/>
                    <a:pt x="888" y="4985"/>
                    <a:pt x="888" y="4747"/>
                  </a:cubicBezTo>
                  <a:cubicBezTo>
                    <a:pt x="740" y="4273"/>
                    <a:pt x="740" y="4035"/>
                    <a:pt x="740" y="3798"/>
                  </a:cubicBezTo>
                  <a:cubicBezTo>
                    <a:pt x="740" y="3560"/>
                    <a:pt x="592" y="3323"/>
                    <a:pt x="444" y="3323"/>
                  </a:cubicBezTo>
                  <a:cubicBezTo>
                    <a:pt x="444" y="3086"/>
                    <a:pt x="296" y="2848"/>
                    <a:pt x="296" y="2848"/>
                  </a:cubicBezTo>
                  <a:cubicBezTo>
                    <a:pt x="148" y="2611"/>
                    <a:pt x="148" y="2136"/>
                    <a:pt x="0" y="2136"/>
                  </a:cubicBezTo>
                  <a:cubicBezTo>
                    <a:pt x="0" y="1899"/>
                    <a:pt x="0" y="1662"/>
                    <a:pt x="0" y="1662"/>
                  </a:cubicBezTo>
                  <a:cubicBezTo>
                    <a:pt x="0" y="1424"/>
                    <a:pt x="0" y="1187"/>
                    <a:pt x="0" y="1187"/>
                  </a:cubicBezTo>
                  <a:cubicBezTo>
                    <a:pt x="0" y="949"/>
                    <a:pt x="148" y="475"/>
                    <a:pt x="296" y="237"/>
                  </a:cubicBezTo>
                  <a:cubicBezTo>
                    <a:pt x="296" y="237"/>
                    <a:pt x="296" y="0"/>
                    <a:pt x="444" y="0"/>
                  </a:cubicBezTo>
                  <a:cubicBezTo>
                    <a:pt x="592" y="0"/>
                    <a:pt x="740" y="475"/>
                    <a:pt x="888" y="712"/>
                  </a:cubicBezTo>
                  <a:cubicBezTo>
                    <a:pt x="888" y="949"/>
                    <a:pt x="1184" y="1187"/>
                    <a:pt x="1332" y="1662"/>
                  </a:cubicBezTo>
                  <a:cubicBezTo>
                    <a:pt x="1479" y="1899"/>
                    <a:pt x="1479" y="2374"/>
                    <a:pt x="1627" y="2848"/>
                  </a:cubicBezTo>
                  <a:cubicBezTo>
                    <a:pt x="1627" y="2848"/>
                    <a:pt x="1775" y="3323"/>
                    <a:pt x="1775" y="3798"/>
                  </a:cubicBezTo>
                  <a:cubicBezTo>
                    <a:pt x="1775" y="4035"/>
                    <a:pt x="1775" y="4273"/>
                    <a:pt x="1775" y="4510"/>
                  </a:cubicBezTo>
                  <a:cubicBezTo>
                    <a:pt x="1923" y="4747"/>
                    <a:pt x="1923" y="4985"/>
                    <a:pt x="2071" y="4985"/>
                  </a:cubicBezTo>
                  <a:cubicBezTo>
                    <a:pt x="2071" y="5222"/>
                    <a:pt x="2219" y="5697"/>
                    <a:pt x="2367" y="5934"/>
                  </a:cubicBezTo>
                  <a:cubicBezTo>
                    <a:pt x="2367" y="5934"/>
                    <a:pt x="2515" y="6409"/>
                    <a:pt x="2515" y="6646"/>
                  </a:cubicBezTo>
                  <a:cubicBezTo>
                    <a:pt x="2515" y="6884"/>
                    <a:pt x="2663" y="7121"/>
                    <a:pt x="2811" y="7358"/>
                  </a:cubicBezTo>
                  <a:cubicBezTo>
                    <a:pt x="2811" y="7596"/>
                    <a:pt x="2811" y="8070"/>
                    <a:pt x="2959" y="8308"/>
                  </a:cubicBezTo>
                  <a:cubicBezTo>
                    <a:pt x="3107" y="8545"/>
                    <a:pt x="3255" y="9020"/>
                    <a:pt x="3403" y="9020"/>
                  </a:cubicBezTo>
                  <a:cubicBezTo>
                    <a:pt x="3403" y="9257"/>
                    <a:pt x="3847" y="9732"/>
                    <a:pt x="3995" y="9969"/>
                  </a:cubicBezTo>
                  <a:cubicBezTo>
                    <a:pt x="4142" y="10207"/>
                    <a:pt x="4290" y="10444"/>
                    <a:pt x="4438" y="10681"/>
                  </a:cubicBezTo>
                  <a:cubicBezTo>
                    <a:pt x="4734" y="10919"/>
                    <a:pt x="4882" y="11631"/>
                    <a:pt x="5178" y="11631"/>
                  </a:cubicBezTo>
                  <a:cubicBezTo>
                    <a:pt x="5178" y="11868"/>
                    <a:pt x="5622" y="12105"/>
                    <a:pt x="5770" y="12105"/>
                  </a:cubicBezTo>
                  <a:cubicBezTo>
                    <a:pt x="5918" y="12343"/>
                    <a:pt x="6362" y="12343"/>
                    <a:pt x="6510" y="12580"/>
                  </a:cubicBezTo>
                  <a:cubicBezTo>
                    <a:pt x="6658" y="12580"/>
                    <a:pt x="6805" y="12580"/>
                    <a:pt x="6953" y="12818"/>
                  </a:cubicBezTo>
                  <a:cubicBezTo>
                    <a:pt x="7101" y="12818"/>
                    <a:pt x="7249" y="12818"/>
                    <a:pt x="7397" y="13055"/>
                  </a:cubicBezTo>
                  <a:cubicBezTo>
                    <a:pt x="7545" y="13055"/>
                    <a:pt x="7693" y="13292"/>
                    <a:pt x="7841" y="13530"/>
                  </a:cubicBezTo>
                  <a:cubicBezTo>
                    <a:pt x="7989" y="13767"/>
                    <a:pt x="8285" y="14242"/>
                    <a:pt x="8433" y="14479"/>
                  </a:cubicBezTo>
                  <a:cubicBezTo>
                    <a:pt x="8433" y="14479"/>
                    <a:pt x="8581" y="14716"/>
                    <a:pt x="8729" y="14716"/>
                  </a:cubicBezTo>
                  <a:cubicBezTo>
                    <a:pt x="8877" y="14954"/>
                    <a:pt x="9173" y="15429"/>
                    <a:pt x="9173" y="15429"/>
                  </a:cubicBezTo>
                  <a:cubicBezTo>
                    <a:pt x="9321" y="15666"/>
                    <a:pt x="9468" y="15666"/>
                    <a:pt x="9616" y="15903"/>
                  </a:cubicBezTo>
                  <a:cubicBezTo>
                    <a:pt x="9764" y="15903"/>
                    <a:pt x="9912" y="16141"/>
                    <a:pt x="10060" y="16141"/>
                  </a:cubicBezTo>
                  <a:cubicBezTo>
                    <a:pt x="10208" y="16141"/>
                    <a:pt x="10356" y="16378"/>
                    <a:pt x="10504" y="16378"/>
                  </a:cubicBezTo>
                  <a:cubicBezTo>
                    <a:pt x="10652" y="16378"/>
                    <a:pt x="10800" y="16615"/>
                    <a:pt x="10948" y="16615"/>
                  </a:cubicBezTo>
                  <a:cubicBezTo>
                    <a:pt x="11096" y="16615"/>
                    <a:pt x="11392" y="16615"/>
                    <a:pt x="11688" y="16853"/>
                  </a:cubicBezTo>
                  <a:cubicBezTo>
                    <a:pt x="11836" y="16853"/>
                    <a:pt x="12132" y="16853"/>
                    <a:pt x="12279" y="16853"/>
                  </a:cubicBezTo>
                  <a:cubicBezTo>
                    <a:pt x="12427" y="16853"/>
                    <a:pt x="12723" y="16853"/>
                    <a:pt x="12871" y="16615"/>
                  </a:cubicBezTo>
                  <a:cubicBezTo>
                    <a:pt x="12871" y="16615"/>
                    <a:pt x="13019" y="16378"/>
                    <a:pt x="13167" y="16378"/>
                  </a:cubicBezTo>
                  <a:cubicBezTo>
                    <a:pt x="13167" y="16378"/>
                    <a:pt x="13463" y="16378"/>
                    <a:pt x="13463" y="16141"/>
                  </a:cubicBezTo>
                  <a:cubicBezTo>
                    <a:pt x="13611" y="16141"/>
                    <a:pt x="13611" y="15903"/>
                    <a:pt x="13759" y="15903"/>
                  </a:cubicBezTo>
                  <a:cubicBezTo>
                    <a:pt x="13759" y="15903"/>
                    <a:pt x="13907" y="15903"/>
                    <a:pt x="14055" y="15903"/>
                  </a:cubicBezTo>
                  <a:cubicBezTo>
                    <a:pt x="14055" y="15903"/>
                    <a:pt x="14203" y="15903"/>
                    <a:pt x="14351" y="15903"/>
                  </a:cubicBezTo>
                  <a:cubicBezTo>
                    <a:pt x="14499" y="15903"/>
                    <a:pt x="14647" y="15903"/>
                    <a:pt x="14647" y="16141"/>
                  </a:cubicBezTo>
                  <a:cubicBezTo>
                    <a:pt x="14795" y="16141"/>
                    <a:pt x="14795" y="16615"/>
                    <a:pt x="14942" y="16853"/>
                  </a:cubicBezTo>
                  <a:cubicBezTo>
                    <a:pt x="14942" y="17090"/>
                    <a:pt x="15090" y="17565"/>
                    <a:pt x="15090" y="17802"/>
                  </a:cubicBezTo>
                  <a:cubicBezTo>
                    <a:pt x="15238" y="17802"/>
                    <a:pt x="15386" y="18040"/>
                    <a:pt x="15386" y="18277"/>
                  </a:cubicBezTo>
                  <a:cubicBezTo>
                    <a:pt x="15534" y="18277"/>
                    <a:pt x="15682" y="18514"/>
                    <a:pt x="15830" y="18514"/>
                  </a:cubicBezTo>
                  <a:cubicBezTo>
                    <a:pt x="15978" y="18752"/>
                    <a:pt x="16274" y="18752"/>
                    <a:pt x="16422" y="18752"/>
                  </a:cubicBezTo>
                  <a:cubicBezTo>
                    <a:pt x="16570" y="18752"/>
                    <a:pt x="16866" y="18752"/>
                    <a:pt x="17014" y="18752"/>
                  </a:cubicBezTo>
                  <a:cubicBezTo>
                    <a:pt x="17014" y="18752"/>
                    <a:pt x="17162" y="18514"/>
                    <a:pt x="17162" y="18277"/>
                  </a:cubicBezTo>
                  <a:cubicBezTo>
                    <a:pt x="17162" y="18277"/>
                    <a:pt x="17458" y="18514"/>
                    <a:pt x="17458" y="18514"/>
                  </a:cubicBezTo>
                  <a:cubicBezTo>
                    <a:pt x="17605" y="18514"/>
                    <a:pt x="17753" y="18752"/>
                    <a:pt x="17901" y="18752"/>
                  </a:cubicBezTo>
                  <a:cubicBezTo>
                    <a:pt x="18049" y="18752"/>
                    <a:pt x="18197" y="18989"/>
                    <a:pt x="18345" y="18989"/>
                  </a:cubicBezTo>
                  <a:cubicBezTo>
                    <a:pt x="18345" y="18989"/>
                    <a:pt x="18641" y="18752"/>
                    <a:pt x="18641" y="18514"/>
                  </a:cubicBezTo>
                  <a:cubicBezTo>
                    <a:pt x="18789" y="18514"/>
                    <a:pt x="18937" y="18514"/>
                    <a:pt x="19085" y="18514"/>
                  </a:cubicBezTo>
                  <a:cubicBezTo>
                    <a:pt x="19233" y="18514"/>
                    <a:pt x="19381" y="18277"/>
                    <a:pt x="19529" y="18277"/>
                  </a:cubicBezTo>
                  <a:cubicBezTo>
                    <a:pt x="19677" y="18277"/>
                    <a:pt x="19825" y="18040"/>
                    <a:pt x="19973" y="18040"/>
                  </a:cubicBezTo>
                  <a:cubicBezTo>
                    <a:pt x="20121" y="18040"/>
                    <a:pt x="20416" y="17802"/>
                    <a:pt x="20416" y="17802"/>
                  </a:cubicBezTo>
                  <a:cubicBezTo>
                    <a:pt x="20564" y="17565"/>
                    <a:pt x="20712" y="17565"/>
                    <a:pt x="20712" y="17565"/>
                  </a:cubicBezTo>
                  <a:cubicBezTo>
                    <a:pt x="20860" y="17565"/>
                    <a:pt x="21008" y="17327"/>
                    <a:pt x="21008" y="17327"/>
                  </a:cubicBezTo>
                  <a:cubicBezTo>
                    <a:pt x="21156" y="17327"/>
                    <a:pt x="21452" y="17565"/>
                    <a:pt x="21452" y="17565"/>
                  </a:cubicBezTo>
                  <a:cubicBezTo>
                    <a:pt x="21452" y="17565"/>
                    <a:pt x="21600" y="17802"/>
                    <a:pt x="21600" y="1780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7" name="Google Shape;5047;g21c91014dda_0_4965"/>
            <p:cNvSpPr/>
            <p:nvPr/>
          </p:nvSpPr>
          <p:spPr>
            <a:xfrm>
              <a:off x="6181210" y="1590981"/>
              <a:ext cx="969786" cy="6043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802"/>
                  </a:moveTo>
                  <a:cubicBezTo>
                    <a:pt x="21600" y="18040"/>
                    <a:pt x="21600" y="18277"/>
                    <a:pt x="21452" y="18277"/>
                  </a:cubicBezTo>
                  <a:cubicBezTo>
                    <a:pt x="21452" y="18514"/>
                    <a:pt x="21304" y="18752"/>
                    <a:pt x="21156" y="18752"/>
                  </a:cubicBezTo>
                  <a:cubicBezTo>
                    <a:pt x="21156" y="18989"/>
                    <a:pt x="20860" y="19226"/>
                    <a:pt x="20712" y="19464"/>
                  </a:cubicBezTo>
                  <a:cubicBezTo>
                    <a:pt x="20564" y="19701"/>
                    <a:pt x="20268" y="19938"/>
                    <a:pt x="20121" y="19938"/>
                  </a:cubicBezTo>
                  <a:cubicBezTo>
                    <a:pt x="19973" y="20176"/>
                    <a:pt x="19529" y="20176"/>
                    <a:pt x="19381" y="20176"/>
                  </a:cubicBezTo>
                  <a:cubicBezTo>
                    <a:pt x="19233" y="20176"/>
                    <a:pt x="19085" y="20176"/>
                    <a:pt x="18937" y="20176"/>
                  </a:cubicBezTo>
                  <a:cubicBezTo>
                    <a:pt x="18789" y="20176"/>
                    <a:pt x="18345" y="20176"/>
                    <a:pt x="18197" y="20176"/>
                  </a:cubicBezTo>
                  <a:cubicBezTo>
                    <a:pt x="18049" y="20176"/>
                    <a:pt x="17753" y="20176"/>
                    <a:pt x="17458" y="20176"/>
                  </a:cubicBezTo>
                  <a:cubicBezTo>
                    <a:pt x="17458" y="20176"/>
                    <a:pt x="17162" y="20176"/>
                    <a:pt x="17162" y="20413"/>
                  </a:cubicBezTo>
                  <a:cubicBezTo>
                    <a:pt x="17162" y="20413"/>
                    <a:pt x="17014" y="20651"/>
                    <a:pt x="17014" y="20651"/>
                  </a:cubicBezTo>
                  <a:cubicBezTo>
                    <a:pt x="16866" y="20888"/>
                    <a:pt x="16866" y="21125"/>
                    <a:pt x="16718" y="21125"/>
                  </a:cubicBezTo>
                  <a:cubicBezTo>
                    <a:pt x="16718" y="21363"/>
                    <a:pt x="16570" y="21600"/>
                    <a:pt x="16570" y="21600"/>
                  </a:cubicBezTo>
                  <a:cubicBezTo>
                    <a:pt x="16422" y="21600"/>
                    <a:pt x="16126" y="21600"/>
                    <a:pt x="15830" y="21363"/>
                  </a:cubicBezTo>
                  <a:cubicBezTo>
                    <a:pt x="15682" y="21363"/>
                    <a:pt x="15386" y="21363"/>
                    <a:pt x="15238" y="21125"/>
                  </a:cubicBezTo>
                  <a:cubicBezTo>
                    <a:pt x="14942" y="21125"/>
                    <a:pt x="14647" y="20888"/>
                    <a:pt x="14647" y="20888"/>
                  </a:cubicBezTo>
                  <a:cubicBezTo>
                    <a:pt x="14499" y="20888"/>
                    <a:pt x="14351" y="20651"/>
                    <a:pt x="14203" y="20651"/>
                  </a:cubicBezTo>
                  <a:cubicBezTo>
                    <a:pt x="14055" y="20413"/>
                    <a:pt x="13759" y="19938"/>
                    <a:pt x="13611" y="19938"/>
                  </a:cubicBezTo>
                  <a:cubicBezTo>
                    <a:pt x="13463" y="19701"/>
                    <a:pt x="13315" y="19701"/>
                    <a:pt x="13019" y="19701"/>
                  </a:cubicBezTo>
                  <a:cubicBezTo>
                    <a:pt x="12871" y="19701"/>
                    <a:pt x="12723" y="19701"/>
                    <a:pt x="12723" y="19938"/>
                  </a:cubicBezTo>
                  <a:cubicBezTo>
                    <a:pt x="12575" y="19938"/>
                    <a:pt x="12427" y="19938"/>
                    <a:pt x="12427" y="19938"/>
                  </a:cubicBezTo>
                  <a:cubicBezTo>
                    <a:pt x="12279" y="19938"/>
                    <a:pt x="11984" y="19938"/>
                    <a:pt x="11836" y="19938"/>
                  </a:cubicBezTo>
                  <a:cubicBezTo>
                    <a:pt x="11688" y="19938"/>
                    <a:pt x="11096" y="19938"/>
                    <a:pt x="10948" y="19701"/>
                  </a:cubicBezTo>
                  <a:cubicBezTo>
                    <a:pt x="10948" y="19701"/>
                    <a:pt x="10800" y="19464"/>
                    <a:pt x="10800" y="19464"/>
                  </a:cubicBezTo>
                  <a:cubicBezTo>
                    <a:pt x="10652" y="19464"/>
                    <a:pt x="10504" y="19701"/>
                    <a:pt x="10504" y="19938"/>
                  </a:cubicBezTo>
                  <a:cubicBezTo>
                    <a:pt x="10356" y="19938"/>
                    <a:pt x="10356" y="20413"/>
                    <a:pt x="10208" y="20413"/>
                  </a:cubicBezTo>
                  <a:cubicBezTo>
                    <a:pt x="10208" y="20413"/>
                    <a:pt x="10060" y="20413"/>
                    <a:pt x="9912" y="20413"/>
                  </a:cubicBezTo>
                  <a:cubicBezTo>
                    <a:pt x="9764" y="20176"/>
                    <a:pt x="9616" y="19938"/>
                    <a:pt x="9468" y="19938"/>
                  </a:cubicBezTo>
                  <a:cubicBezTo>
                    <a:pt x="9468" y="19701"/>
                    <a:pt x="9321" y="19226"/>
                    <a:pt x="9173" y="18989"/>
                  </a:cubicBezTo>
                  <a:cubicBezTo>
                    <a:pt x="9025" y="18989"/>
                    <a:pt x="8581" y="18277"/>
                    <a:pt x="8581" y="18040"/>
                  </a:cubicBezTo>
                  <a:cubicBezTo>
                    <a:pt x="8433" y="17802"/>
                    <a:pt x="8137" y="17565"/>
                    <a:pt x="8137" y="17565"/>
                  </a:cubicBezTo>
                  <a:cubicBezTo>
                    <a:pt x="7841" y="17327"/>
                    <a:pt x="7545" y="17090"/>
                    <a:pt x="7397" y="16853"/>
                  </a:cubicBezTo>
                  <a:cubicBezTo>
                    <a:pt x="7249" y="16615"/>
                    <a:pt x="7101" y="16378"/>
                    <a:pt x="6953" y="16141"/>
                  </a:cubicBezTo>
                  <a:cubicBezTo>
                    <a:pt x="6953" y="16141"/>
                    <a:pt x="6805" y="15666"/>
                    <a:pt x="6805" y="15429"/>
                  </a:cubicBezTo>
                  <a:cubicBezTo>
                    <a:pt x="6805" y="15191"/>
                    <a:pt x="6510" y="14954"/>
                    <a:pt x="6510" y="14716"/>
                  </a:cubicBezTo>
                  <a:cubicBezTo>
                    <a:pt x="6362" y="14716"/>
                    <a:pt x="6066" y="14242"/>
                    <a:pt x="5918" y="14004"/>
                  </a:cubicBezTo>
                  <a:cubicBezTo>
                    <a:pt x="5918" y="14004"/>
                    <a:pt x="5622" y="14004"/>
                    <a:pt x="5326" y="14004"/>
                  </a:cubicBezTo>
                  <a:cubicBezTo>
                    <a:pt x="5178" y="13767"/>
                    <a:pt x="4882" y="14004"/>
                    <a:pt x="4734" y="14004"/>
                  </a:cubicBezTo>
                  <a:cubicBezTo>
                    <a:pt x="4586" y="14004"/>
                    <a:pt x="4290" y="13767"/>
                    <a:pt x="4290" y="13767"/>
                  </a:cubicBezTo>
                  <a:cubicBezTo>
                    <a:pt x="4142" y="13530"/>
                    <a:pt x="3847" y="13292"/>
                    <a:pt x="3699" y="13055"/>
                  </a:cubicBezTo>
                  <a:cubicBezTo>
                    <a:pt x="3699" y="13055"/>
                    <a:pt x="3403" y="13055"/>
                    <a:pt x="3403" y="12818"/>
                  </a:cubicBezTo>
                  <a:cubicBezTo>
                    <a:pt x="3255" y="12818"/>
                    <a:pt x="3107" y="12343"/>
                    <a:pt x="2959" y="12105"/>
                  </a:cubicBezTo>
                  <a:cubicBezTo>
                    <a:pt x="2811" y="11868"/>
                    <a:pt x="2515" y="11631"/>
                    <a:pt x="2515" y="11393"/>
                  </a:cubicBezTo>
                  <a:cubicBezTo>
                    <a:pt x="2515" y="11156"/>
                    <a:pt x="2515" y="10681"/>
                    <a:pt x="2515" y="10444"/>
                  </a:cubicBezTo>
                  <a:cubicBezTo>
                    <a:pt x="2515" y="10207"/>
                    <a:pt x="2367" y="9732"/>
                    <a:pt x="2367" y="9495"/>
                  </a:cubicBezTo>
                  <a:cubicBezTo>
                    <a:pt x="2219" y="9257"/>
                    <a:pt x="2071" y="8782"/>
                    <a:pt x="1923" y="8545"/>
                  </a:cubicBezTo>
                  <a:cubicBezTo>
                    <a:pt x="1775" y="8308"/>
                    <a:pt x="1627" y="7833"/>
                    <a:pt x="1627" y="7596"/>
                  </a:cubicBezTo>
                  <a:cubicBezTo>
                    <a:pt x="1479" y="7121"/>
                    <a:pt x="1332" y="6884"/>
                    <a:pt x="1184" y="6646"/>
                  </a:cubicBezTo>
                  <a:cubicBezTo>
                    <a:pt x="1184" y="6409"/>
                    <a:pt x="1036" y="5697"/>
                    <a:pt x="1036" y="5697"/>
                  </a:cubicBezTo>
                  <a:cubicBezTo>
                    <a:pt x="1036" y="5459"/>
                    <a:pt x="888" y="4985"/>
                    <a:pt x="888" y="4747"/>
                  </a:cubicBezTo>
                  <a:cubicBezTo>
                    <a:pt x="740" y="4273"/>
                    <a:pt x="740" y="4035"/>
                    <a:pt x="740" y="3798"/>
                  </a:cubicBezTo>
                  <a:cubicBezTo>
                    <a:pt x="740" y="3560"/>
                    <a:pt x="592" y="3323"/>
                    <a:pt x="444" y="3323"/>
                  </a:cubicBezTo>
                  <a:cubicBezTo>
                    <a:pt x="444" y="3086"/>
                    <a:pt x="296" y="2848"/>
                    <a:pt x="296" y="2848"/>
                  </a:cubicBezTo>
                  <a:cubicBezTo>
                    <a:pt x="148" y="2611"/>
                    <a:pt x="148" y="2136"/>
                    <a:pt x="0" y="2136"/>
                  </a:cubicBezTo>
                  <a:cubicBezTo>
                    <a:pt x="0" y="1899"/>
                    <a:pt x="0" y="1662"/>
                    <a:pt x="0" y="1662"/>
                  </a:cubicBezTo>
                  <a:cubicBezTo>
                    <a:pt x="0" y="1424"/>
                    <a:pt x="0" y="1187"/>
                    <a:pt x="0" y="1187"/>
                  </a:cubicBezTo>
                  <a:cubicBezTo>
                    <a:pt x="0" y="949"/>
                    <a:pt x="148" y="475"/>
                    <a:pt x="296" y="237"/>
                  </a:cubicBezTo>
                  <a:cubicBezTo>
                    <a:pt x="296" y="237"/>
                    <a:pt x="296" y="0"/>
                    <a:pt x="444" y="0"/>
                  </a:cubicBezTo>
                  <a:cubicBezTo>
                    <a:pt x="592" y="0"/>
                    <a:pt x="740" y="475"/>
                    <a:pt x="888" y="712"/>
                  </a:cubicBezTo>
                  <a:cubicBezTo>
                    <a:pt x="888" y="949"/>
                    <a:pt x="1184" y="1187"/>
                    <a:pt x="1332" y="1662"/>
                  </a:cubicBezTo>
                  <a:cubicBezTo>
                    <a:pt x="1479" y="1899"/>
                    <a:pt x="1479" y="2374"/>
                    <a:pt x="1627" y="2848"/>
                  </a:cubicBezTo>
                  <a:cubicBezTo>
                    <a:pt x="1627" y="2848"/>
                    <a:pt x="1775" y="3323"/>
                    <a:pt x="1775" y="3798"/>
                  </a:cubicBezTo>
                  <a:cubicBezTo>
                    <a:pt x="1775" y="4035"/>
                    <a:pt x="1775" y="4273"/>
                    <a:pt x="1775" y="4510"/>
                  </a:cubicBezTo>
                  <a:cubicBezTo>
                    <a:pt x="1923" y="4747"/>
                    <a:pt x="1923" y="4985"/>
                    <a:pt x="2071" y="4985"/>
                  </a:cubicBezTo>
                  <a:cubicBezTo>
                    <a:pt x="2071" y="5222"/>
                    <a:pt x="2219" y="5697"/>
                    <a:pt x="2367" y="5934"/>
                  </a:cubicBezTo>
                  <a:cubicBezTo>
                    <a:pt x="2367" y="5934"/>
                    <a:pt x="2515" y="6409"/>
                    <a:pt x="2515" y="6646"/>
                  </a:cubicBezTo>
                  <a:cubicBezTo>
                    <a:pt x="2515" y="6884"/>
                    <a:pt x="2663" y="7121"/>
                    <a:pt x="2811" y="7358"/>
                  </a:cubicBezTo>
                  <a:cubicBezTo>
                    <a:pt x="2811" y="7596"/>
                    <a:pt x="2811" y="8070"/>
                    <a:pt x="2959" y="8308"/>
                  </a:cubicBezTo>
                  <a:cubicBezTo>
                    <a:pt x="3107" y="8545"/>
                    <a:pt x="3255" y="9020"/>
                    <a:pt x="3403" y="9020"/>
                  </a:cubicBezTo>
                  <a:cubicBezTo>
                    <a:pt x="3403" y="9257"/>
                    <a:pt x="3847" y="9732"/>
                    <a:pt x="3995" y="9969"/>
                  </a:cubicBezTo>
                  <a:cubicBezTo>
                    <a:pt x="4142" y="10207"/>
                    <a:pt x="4290" y="10444"/>
                    <a:pt x="4438" y="10681"/>
                  </a:cubicBezTo>
                  <a:cubicBezTo>
                    <a:pt x="4734" y="10919"/>
                    <a:pt x="4882" y="11631"/>
                    <a:pt x="5178" y="11631"/>
                  </a:cubicBezTo>
                  <a:cubicBezTo>
                    <a:pt x="5178" y="11868"/>
                    <a:pt x="5622" y="12105"/>
                    <a:pt x="5770" y="12105"/>
                  </a:cubicBezTo>
                  <a:cubicBezTo>
                    <a:pt x="5918" y="12343"/>
                    <a:pt x="6362" y="12343"/>
                    <a:pt x="6510" y="12580"/>
                  </a:cubicBezTo>
                  <a:cubicBezTo>
                    <a:pt x="6658" y="12580"/>
                    <a:pt x="6805" y="12580"/>
                    <a:pt x="6953" y="12818"/>
                  </a:cubicBezTo>
                  <a:cubicBezTo>
                    <a:pt x="7101" y="12818"/>
                    <a:pt x="7249" y="12818"/>
                    <a:pt x="7397" y="13055"/>
                  </a:cubicBezTo>
                  <a:cubicBezTo>
                    <a:pt x="7545" y="13055"/>
                    <a:pt x="7693" y="13292"/>
                    <a:pt x="7841" y="13530"/>
                  </a:cubicBezTo>
                  <a:cubicBezTo>
                    <a:pt x="7989" y="13767"/>
                    <a:pt x="8285" y="14242"/>
                    <a:pt x="8433" y="14479"/>
                  </a:cubicBezTo>
                  <a:cubicBezTo>
                    <a:pt x="8433" y="14479"/>
                    <a:pt x="8581" y="14716"/>
                    <a:pt x="8729" y="14716"/>
                  </a:cubicBezTo>
                  <a:cubicBezTo>
                    <a:pt x="8877" y="14954"/>
                    <a:pt x="9173" y="15429"/>
                    <a:pt x="9173" y="15429"/>
                  </a:cubicBezTo>
                  <a:cubicBezTo>
                    <a:pt x="9321" y="15666"/>
                    <a:pt x="9468" y="15666"/>
                    <a:pt x="9616" y="15903"/>
                  </a:cubicBezTo>
                  <a:cubicBezTo>
                    <a:pt x="9764" y="15903"/>
                    <a:pt x="9912" y="16141"/>
                    <a:pt x="10060" y="16141"/>
                  </a:cubicBezTo>
                  <a:cubicBezTo>
                    <a:pt x="10208" y="16141"/>
                    <a:pt x="10356" y="16378"/>
                    <a:pt x="10504" y="16378"/>
                  </a:cubicBezTo>
                  <a:cubicBezTo>
                    <a:pt x="10652" y="16378"/>
                    <a:pt x="10800" y="16615"/>
                    <a:pt x="10948" y="16615"/>
                  </a:cubicBezTo>
                  <a:cubicBezTo>
                    <a:pt x="11096" y="16615"/>
                    <a:pt x="11392" y="16615"/>
                    <a:pt x="11688" y="16853"/>
                  </a:cubicBezTo>
                  <a:cubicBezTo>
                    <a:pt x="11836" y="16853"/>
                    <a:pt x="12132" y="16853"/>
                    <a:pt x="12279" y="16853"/>
                  </a:cubicBezTo>
                  <a:cubicBezTo>
                    <a:pt x="12427" y="16853"/>
                    <a:pt x="12723" y="16853"/>
                    <a:pt x="12871" y="16615"/>
                  </a:cubicBezTo>
                  <a:cubicBezTo>
                    <a:pt x="12871" y="16615"/>
                    <a:pt x="13019" y="16378"/>
                    <a:pt x="13167" y="16378"/>
                  </a:cubicBezTo>
                  <a:cubicBezTo>
                    <a:pt x="13167" y="16378"/>
                    <a:pt x="13463" y="16378"/>
                    <a:pt x="13463" y="16141"/>
                  </a:cubicBezTo>
                  <a:cubicBezTo>
                    <a:pt x="13611" y="16141"/>
                    <a:pt x="13611" y="15903"/>
                    <a:pt x="13759" y="15903"/>
                  </a:cubicBezTo>
                  <a:cubicBezTo>
                    <a:pt x="13759" y="15903"/>
                    <a:pt x="13907" y="15903"/>
                    <a:pt x="14055" y="15903"/>
                  </a:cubicBezTo>
                  <a:cubicBezTo>
                    <a:pt x="14055" y="15903"/>
                    <a:pt x="14203" y="15903"/>
                    <a:pt x="14351" y="15903"/>
                  </a:cubicBezTo>
                  <a:cubicBezTo>
                    <a:pt x="14499" y="15903"/>
                    <a:pt x="14647" y="15903"/>
                    <a:pt x="14647" y="16141"/>
                  </a:cubicBezTo>
                  <a:cubicBezTo>
                    <a:pt x="14795" y="16141"/>
                    <a:pt x="14795" y="16615"/>
                    <a:pt x="14942" y="16853"/>
                  </a:cubicBezTo>
                  <a:cubicBezTo>
                    <a:pt x="14942" y="17090"/>
                    <a:pt x="15090" y="17565"/>
                    <a:pt x="15090" y="17802"/>
                  </a:cubicBezTo>
                  <a:cubicBezTo>
                    <a:pt x="15238" y="17802"/>
                    <a:pt x="15386" y="18040"/>
                    <a:pt x="15386" y="18277"/>
                  </a:cubicBezTo>
                  <a:cubicBezTo>
                    <a:pt x="15534" y="18277"/>
                    <a:pt x="15682" y="18514"/>
                    <a:pt x="15830" y="18514"/>
                  </a:cubicBezTo>
                  <a:cubicBezTo>
                    <a:pt x="15978" y="18752"/>
                    <a:pt x="16274" y="18752"/>
                    <a:pt x="16422" y="18752"/>
                  </a:cubicBezTo>
                  <a:cubicBezTo>
                    <a:pt x="16570" y="18752"/>
                    <a:pt x="16866" y="18752"/>
                    <a:pt x="17014" y="18752"/>
                  </a:cubicBezTo>
                  <a:cubicBezTo>
                    <a:pt x="17014" y="18752"/>
                    <a:pt x="17162" y="18514"/>
                    <a:pt x="17162" y="18277"/>
                  </a:cubicBezTo>
                  <a:cubicBezTo>
                    <a:pt x="17162" y="18277"/>
                    <a:pt x="17458" y="18514"/>
                    <a:pt x="17458" y="18514"/>
                  </a:cubicBezTo>
                  <a:cubicBezTo>
                    <a:pt x="17605" y="18514"/>
                    <a:pt x="17753" y="18752"/>
                    <a:pt x="17901" y="18752"/>
                  </a:cubicBezTo>
                  <a:cubicBezTo>
                    <a:pt x="18049" y="18752"/>
                    <a:pt x="18197" y="18989"/>
                    <a:pt x="18345" y="18989"/>
                  </a:cubicBezTo>
                  <a:cubicBezTo>
                    <a:pt x="18345" y="18989"/>
                    <a:pt x="18641" y="18752"/>
                    <a:pt x="18641" y="18514"/>
                  </a:cubicBezTo>
                  <a:cubicBezTo>
                    <a:pt x="18789" y="18514"/>
                    <a:pt x="18937" y="18514"/>
                    <a:pt x="19085" y="18514"/>
                  </a:cubicBezTo>
                  <a:cubicBezTo>
                    <a:pt x="19233" y="18514"/>
                    <a:pt x="19381" y="18277"/>
                    <a:pt x="19529" y="18277"/>
                  </a:cubicBezTo>
                  <a:cubicBezTo>
                    <a:pt x="19677" y="18277"/>
                    <a:pt x="19825" y="18040"/>
                    <a:pt x="19973" y="18040"/>
                  </a:cubicBezTo>
                  <a:cubicBezTo>
                    <a:pt x="20121" y="18040"/>
                    <a:pt x="20416" y="17802"/>
                    <a:pt x="20416" y="17802"/>
                  </a:cubicBezTo>
                  <a:cubicBezTo>
                    <a:pt x="20564" y="17565"/>
                    <a:pt x="20712" y="17565"/>
                    <a:pt x="20712" y="17565"/>
                  </a:cubicBezTo>
                  <a:cubicBezTo>
                    <a:pt x="20860" y="17565"/>
                    <a:pt x="21008" y="17327"/>
                    <a:pt x="21008" y="17327"/>
                  </a:cubicBezTo>
                  <a:cubicBezTo>
                    <a:pt x="21156" y="17327"/>
                    <a:pt x="21452" y="17565"/>
                    <a:pt x="21452" y="17565"/>
                  </a:cubicBezTo>
                  <a:cubicBezTo>
                    <a:pt x="21452" y="17565"/>
                    <a:pt x="21600" y="17802"/>
                    <a:pt x="21600" y="1780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8" name="Google Shape;5048;g21c91014dda_0_4965"/>
            <p:cNvSpPr/>
            <p:nvPr/>
          </p:nvSpPr>
          <p:spPr>
            <a:xfrm>
              <a:off x="6546631" y="5745518"/>
              <a:ext cx="399168" cy="349719"/>
            </a:xfrm>
            <a:custGeom>
              <a:avLst/>
              <a:gdLst/>
              <a:ahLst/>
              <a:cxnLst/>
              <a:rect l="l" t="t" r="r" b="b"/>
              <a:pathLst>
                <a:path w="21600" h="21498" extrusionOk="0">
                  <a:moveTo>
                    <a:pt x="21600" y="5706"/>
                  </a:moveTo>
                  <a:cubicBezTo>
                    <a:pt x="21600" y="5706"/>
                    <a:pt x="21600" y="6113"/>
                    <a:pt x="21240" y="6113"/>
                  </a:cubicBezTo>
                  <a:cubicBezTo>
                    <a:pt x="21240" y="6113"/>
                    <a:pt x="20880" y="6521"/>
                    <a:pt x="20880" y="6521"/>
                  </a:cubicBezTo>
                  <a:cubicBezTo>
                    <a:pt x="20520" y="6521"/>
                    <a:pt x="20160" y="6521"/>
                    <a:pt x="20160" y="6928"/>
                  </a:cubicBezTo>
                  <a:cubicBezTo>
                    <a:pt x="19800" y="6928"/>
                    <a:pt x="19440" y="6928"/>
                    <a:pt x="19440" y="6928"/>
                  </a:cubicBezTo>
                  <a:cubicBezTo>
                    <a:pt x="19080" y="6928"/>
                    <a:pt x="18720" y="6928"/>
                    <a:pt x="18360" y="6928"/>
                  </a:cubicBezTo>
                  <a:cubicBezTo>
                    <a:pt x="18000" y="7336"/>
                    <a:pt x="17640" y="7336"/>
                    <a:pt x="17280" y="7336"/>
                  </a:cubicBezTo>
                  <a:cubicBezTo>
                    <a:pt x="16560" y="7743"/>
                    <a:pt x="15840" y="7743"/>
                    <a:pt x="15480" y="8151"/>
                  </a:cubicBezTo>
                  <a:cubicBezTo>
                    <a:pt x="14760" y="8151"/>
                    <a:pt x="14040" y="8966"/>
                    <a:pt x="13680" y="8966"/>
                  </a:cubicBezTo>
                  <a:cubicBezTo>
                    <a:pt x="13320" y="9374"/>
                    <a:pt x="12960" y="10189"/>
                    <a:pt x="12600" y="10189"/>
                  </a:cubicBezTo>
                  <a:cubicBezTo>
                    <a:pt x="12240" y="10596"/>
                    <a:pt x="11880" y="11004"/>
                    <a:pt x="11160" y="11411"/>
                  </a:cubicBezTo>
                  <a:cubicBezTo>
                    <a:pt x="10800" y="11819"/>
                    <a:pt x="10080" y="12226"/>
                    <a:pt x="9720" y="12634"/>
                  </a:cubicBezTo>
                  <a:cubicBezTo>
                    <a:pt x="9720" y="13042"/>
                    <a:pt x="8640" y="13449"/>
                    <a:pt x="8280" y="14264"/>
                  </a:cubicBezTo>
                  <a:cubicBezTo>
                    <a:pt x="8280" y="14264"/>
                    <a:pt x="8280" y="14672"/>
                    <a:pt x="7920" y="14672"/>
                  </a:cubicBezTo>
                  <a:cubicBezTo>
                    <a:pt x="7920" y="15079"/>
                    <a:pt x="7560" y="15079"/>
                    <a:pt x="7200" y="15079"/>
                  </a:cubicBezTo>
                  <a:cubicBezTo>
                    <a:pt x="7200" y="15079"/>
                    <a:pt x="6840" y="15079"/>
                    <a:pt x="6840" y="15487"/>
                  </a:cubicBezTo>
                  <a:cubicBezTo>
                    <a:pt x="6480" y="15487"/>
                    <a:pt x="6120" y="15894"/>
                    <a:pt x="5760" y="15894"/>
                  </a:cubicBezTo>
                  <a:cubicBezTo>
                    <a:pt x="5400" y="16302"/>
                    <a:pt x="5040" y="16709"/>
                    <a:pt x="5040" y="17117"/>
                  </a:cubicBezTo>
                  <a:cubicBezTo>
                    <a:pt x="4680" y="17525"/>
                    <a:pt x="4320" y="18340"/>
                    <a:pt x="3960" y="18747"/>
                  </a:cubicBezTo>
                  <a:cubicBezTo>
                    <a:pt x="3960" y="19155"/>
                    <a:pt x="3600" y="19970"/>
                    <a:pt x="3240" y="20377"/>
                  </a:cubicBezTo>
                  <a:cubicBezTo>
                    <a:pt x="3240" y="20377"/>
                    <a:pt x="3240" y="21192"/>
                    <a:pt x="3240" y="21192"/>
                  </a:cubicBezTo>
                  <a:cubicBezTo>
                    <a:pt x="2880" y="21600"/>
                    <a:pt x="1080" y="21600"/>
                    <a:pt x="360" y="21192"/>
                  </a:cubicBezTo>
                  <a:cubicBezTo>
                    <a:pt x="360" y="21192"/>
                    <a:pt x="360" y="21192"/>
                    <a:pt x="360" y="20785"/>
                  </a:cubicBezTo>
                  <a:cubicBezTo>
                    <a:pt x="360" y="20785"/>
                    <a:pt x="0" y="20377"/>
                    <a:pt x="0" y="19970"/>
                  </a:cubicBezTo>
                  <a:cubicBezTo>
                    <a:pt x="0" y="19562"/>
                    <a:pt x="360" y="19155"/>
                    <a:pt x="360" y="18747"/>
                  </a:cubicBezTo>
                  <a:cubicBezTo>
                    <a:pt x="720" y="18340"/>
                    <a:pt x="720" y="17117"/>
                    <a:pt x="1080" y="16709"/>
                  </a:cubicBezTo>
                  <a:cubicBezTo>
                    <a:pt x="1080" y="16302"/>
                    <a:pt x="1080" y="15894"/>
                    <a:pt x="1080" y="15487"/>
                  </a:cubicBezTo>
                  <a:cubicBezTo>
                    <a:pt x="1080" y="14672"/>
                    <a:pt x="2160" y="13857"/>
                    <a:pt x="2160" y="13449"/>
                  </a:cubicBezTo>
                  <a:cubicBezTo>
                    <a:pt x="2520" y="13042"/>
                    <a:pt x="2880" y="11819"/>
                    <a:pt x="3240" y="11411"/>
                  </a:cubicBezTo>
                  <a:cubicBezTo>
                    <a:pt x="3240" y="11004"/>
                    <a:pt x="3240" y="10189"/>
                    <a:pt x="3600" y="9781"/>
                  </a:cubicBezTo>
                  <a:cubicBezTo>
                    <a:pt x="3600" y="9374"/>
                    <a:pt x="3960" y="8966"/>
                    <a:pt x="4320" y="8966"/>
                  </a:cubicBezTo>
                  <a:cubicBezTo>
                    <a:pt x="4320" y="8558"/>
                    <a:pt x="5040" y="8151"/>
                    <a:pt x="5400" y="7743"/>
                  </a:cubicBezTo>
                  <a:cubicBezTo>
                    <a:pt x="5400" y="7336"/>
                    <a:pt x="6120" y="6928"/>
                    <a:pt x="6480" y="6521"/>
                  </a:cubicBezTo>
                  <a:cubicBezTo>
                    <a:pt x="6480" y="6521"/>
                    <a:pt x="6840" y="6113"/>
                    <a:pt x="7200" y="6113"/>
                  </a:cubicBezTo>
                  <a:cubicBezTo>
                    <a:pt x="7560" y="6113"/>
                    <a:pt x="7920" y="5706"/>
                    <a:pt x="7920" y="5706"/>
                  </a:cubicBezTo>
                  <a:cubicBezTo>
                    <a:pt x="8280" y="5298"/>
                    <a:pt x="9000" y="5298"/>
                    <a:pt x="9360" y="5298"/>
                  </a:cubicBezTo>
                  <a:cubicBezTo>
                    <a:pt x="9360" y="5298"/>
                    <a:pt x="9720" y="5706"/>
                    <a:pt x="10080" y="5706"/>
                  </a:cubicBezTo>
                  <a:cubicBezTo>
                    <a:pt x="10080" y="5706"/>
                    <a:pt x="10440" y="6113"/>
                    <a:pt x="10800" y="6113"/>
                  </a:cubicBezTo>
                  <a:cubicBezTo>
                    <a:pt x="11160" y="6521"/>
                    <a:pt x="11520" y="6521"/>
                    <a:pt x="11880" y="6521"/>
                  </a:cubicBezTo>
                  <a:cubicBezTo>
                    <a:pt x="11880" y="6521"/>
                    <a:pt x="12240" y="6521"/>
                    <a:pt x="12600" y="6521"/>
                  </a:cubicBezTo>
                  <a:cubicBezTo>
                    <a:pt x="12960" y="6521"/>
                    <a:pt x="12960" y="6113"/>
                    <a:pt x="13320" y="6113"/>
                  </a:cubicBezTo>
                  <a:cubicBezTo>
                    <a:pt x="13320" y="5706"/>
                    <a:pt x="13680" y="4891"/>
                    <a:pt x="14040" y="4891"/>
                  </a:cubicBezTo>
                  <a:cubicBezTo>
                    <a:pt x="14400" y="4483"/>
                    <a:pt x="14760" y="4075"/>
                    <a:pt x="14760" y="4075"/>
                  </a:cubicBezTo>
                  <a:cubicBezTo>
                    <a:pt x="14760" y="3668"/>
                    <a:pt x="14760" y="2853"/>
                    <a:pt x="15120" y="2445"/>
                  </a:cubicBezTo>
                  <a:cubicBezTo>
                    <a:pt x="15120" y="2445"/>
                    <a:pt x="15120" y="2038"/>
                    <a:pt x="15480" y="1630"/>
                  </a:cubicBezTo>
                  <a:cubicBezTo>
                    <a:pt x="15480" y="1630"/>
                    <a:pt x="15840" y="1223"/>
                    <a:pt x="15840" y="1223"/>
                  </a:cubicBezTo>
                  <a:cubicBezTo>
                    <a:pt x="16200" y="815"/>
                    <a:pt x="16560" y="815"/>
                    <a:pt x="16560" y="815"/>
                  </a:cubicBezTo>
                  <a:cubicBezTo>
                    <a:pt x="16920" y="815"/>
                    <a:pt x="17640" y="408"/>
                    <a:pt x="18000" y="0"/>
                  </a:cubicBezTo>
                  <a:cubicBezTo>
                    <a:pt x="18000" y="0"/>
                    <a:pt x="18720" y="408"/>
                    <a:pt x="18720" y="408"/>
                  </a:cubicBezTo>
                  <a:cubicBezTo>
                    <a:pt x="19080" y="815"/>
                    <a:pt x="19440" y="1223"/>
                    <a:pt x="19800" y="1630"/>
                  </a:cubicBezTo>
                  <a:cubicBezTo>
                    <a:pt x="20160" y="2038"/>
                    <a:pt x="20160" y="2038"/>
                    <a:pt x="20160" y="2445"/>
                  </a:cubicBezTo>
                  <a:cubicBezTo>
                    <a:pt x="20520" y="2445"/>
                    <a:pt x="20520" y="2853"/>
                    <a:pt x="20880" y="3260"/>
                  </a:cubicBezTo>
                  <a:cubicBezTo>
                    <a:pt x="20880" y="3668"/>
                    <a:pt x="20880" y="4075"/>
                    <a:pt x="20880" y="4075"/>
                  </a:cubicBezTo>
                  <a:cubicBezTo>
                    <a:pt x="20880" y="4483"/>
                    <a:pt x="20880" y="4483"/>
                    <a:pt x="20880" y="4483"/>
                  </a:cubicBezTo>
                  <a:cubicBezTo>
                    <a:pt x="21240" y="4891"/>
                    <a:pt x="21240" y="4891"/>
                    <a:pt x="21240" y="4891"/>
                  </a:cubicBezTo>
                  <a:cubicBezTo>
                    <a:pt x="21240" y="5298"/>
                    <a:pt x="21600" y="5298"/>
                    <a:pt x="21600" y="57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49" name="Google Shape;5049;g21c91014dda_0_4965"/>
            <p:cNvSpPr/>
            <p:nvPr/>
          </p:nvSpPr>
          <p:spPr>
            <a:xfrm>
              <a:off x="6546631" y="5745518"/>
              <a:ext cx="399168" cy="349719"/>
            </a:xfrm>
            <a:custGeom>
              <a:avLst/>
              <a:gdLst/>
              <a:ahLst/>
              <a:cxnLst/>
              <a:rect l="l" t="t" r="r" b="b"/>
              <a:pathLst>
                <a:path w="21600" h="21498" extrusionOk="0">
                  <a:moveTo>
                    <a:pt x="21600" y="5706"/>
                  </a:moveTo>
                  <a:cubicBezTo>
                    <a:pt x="21600" y="5706"/>
                    <a:pt x="21600" y="6113"/>
                    <a:pt x="21240" y="6113"/>
                  </a:cubicBezTo>
                  <a:cubicBezTo>
                    <a:pt x="21240" y="6113"/>
                    <a:pt x="20880" y="6521"/>
                    <a:pt x="20880" y="6521"/>
                  </a:cubicBezTo>
                  <a:cubicBezTo>
                    <a:pt x="20520" y="6521"/>
                    <a:pt x="20160" y="6521"/>
                    <a:pt x="20160" y="6928"/>
                  </a:cubicBezTo>
                  <a:cubicBezTo>
                    <a:pt x="19800" y="6928"/>
                    <a:pt x="19440" y="6928"/>
                    <a:pt x="19440" y="6928"/>
                  </a:cubicBezTo>
                  <a:cubicBezTo>
                    <a:pt x="19080" y="6928"/>
                    <a:pt x="18720" y="6928"/>
                    <a:pt x="18360" y="6928"/>
                  </a:cubicBezTo>
                  <a:cubicBezTo>
                    <a:pt x="18000" y="7336"/>
                    <a:pt x="17640" y="7336"/>
                    <a:pt x="17280" y="7336"/>
                  </a:cubicBezTo>
                  <a:cubicBezTo>
                    <a:pt x="16560" y="7743"/>
                    <a:pt x="15840" y="7743"/>
                    <a:pt x="15480" y="8151"/>
                  </a:cubicBezTo>
                  <a:cubicBezTo>
                    <a:pt x="14760" y="8151"/>
                    <a:pt x="14040" y="8966"/>
                    <a:pt x="13680" y="8966"/>
                  </a:cubicBezTo>
                  <a:cubicBezTo>
                    <a:pt x="13320" y="9374"/>
                    <a:pt x="12960" y="10189"/>
                    <a:pt x="12600" y="10189"/>
                  </a:cubicBezTo>
                  <a:cubicBezTo>
                    <a:pt x="12240" y="10596"/>
                    <a:pt x="11880" y="11004"/>
                    <a:pt x="11160" y="11411"/>
                  </a:cubicBezTo>
                  <a:cubicBezTo>
                    <a:pt x="10800" y="11819"/>
                    <a:pt x="10080" y="12226"/>
                    <a:pt x="9720" y="12634"/>
                  </a:cubicBezTo>
                  <a:cubicBezTo>
                    <a:pt x="9720" y="13042"/>
                    <a:pt x="8640" y="13449"/>
                    <a:pt x="8280" y="14264"/>
                  </a:cubicBezTo>
                  <a:cubicBezTo>
                    <a:pt x="8280" y="14264"/>
                    <a:pt x="8280" y="14672"/>
                    <a:pt x="7920" y="14672"/>
                  </a:cubicBezTo>
                  <a:cubicBezTo>
                    <a:pt x="7920" y="15079"/>
                    <a:pt x="7560" y="15079"/>
                    <a:pt x="7200" y="15079"/>
                  </a:cubicBezTo>
                  <a:cubicBezTo>
                    <a:pt x="7200" y="15079"/>
                    <a:pt x="6840" y="15079"/>
                    <a:pt x="6840" y="15487"/>
                  </a:cubicBezTo>
                  <a:cubicBezTo>
                    <a:pt x="6480" y="15487"/>
                    <a:pt x="6120" y="15894"/>
                    <a:pt x="5760" y="15894"/>
                  </a:cubicBezTo>
                  <a:cubicBezTo>
                    <a:pt x="5400" y="16302"/>
                    <a:pt x="5040" y="16709"/>
                    <a:pt x="5040" y="17117"/>
                  </a:cubicBezTo>
                  <a:cubicBezTo>
                    <a:pt x="4680" y="17525"/>
                    <a:pt x="4320" y="18340"/>
                    <a:pt x="3960" y="18747"/>
                  </a:cubicBezTo>
                  <a:cubicBezTo>
                    <a:pt x="3960" y="19155"/>
                    <a:pt x="3600" y="19970"/>
                    <a:pt x="3240" y="20377"/>
                  </a:cubicBezTo>
                  <a:cubicBezTo>
                    <a:pt x="3240" y="20377"/>
                    <a:pt x="3240" y="21192"/>
                    <a:pt x="3240" y="21192"/>
                  </a:cubicBezTo>
                  <a:cubicBezTo>
                    <a:pt x="2880" y="21600"/>
                    <a:pt x="1080" y="21600"/>
                    <a:pt x="360" y="21192"/>
                  </a:cubicBezTo>
                  <a:cubicBezTo>
                    <a:pt x="360" y="21192"/>
                    <a:pt x="360" y="21192"/>
                    <a:pt x="360" y="20785"/>
                  </a:cubicBezTo>
                  <a:cubicBezTo>
                    <a:pt x="360" y="20785"/>
                    <a:pt x="0" y="20377"/>
                    <a:pt x="0" y="19970"/>
                  </a:cubicBezTo>
                  <a:cubicBezTo>
                    <a:pt x="0" y="19562"/>
                    <a:pt x="360" y="19155"/>
                    <a:pt x="360" y="18747"/>
                  </a:cubicBezTo>
                  <a:cubicBezTo>
                    <a:pt x="720" y="18340"/>
                    <a:pt x="720" y="17117"/>
                    <a:pt x="1080" y="16709"/>
                  </a:cubicBezTo>
                  <a:cubicBezTo>
                    <a:pt x="1080" y="16302"/>
                    <a:pt x="1080" y="15894"/>
                    <a:pt x="1080" y="15487"/>
                  </a:cubicBezTo>
                  <a:cubicBezTo>
                    <a:pt x="1080" y="14672"/>
                    <a:pt x="2160" y="13857"/>
                    <a:pt x="2160" y="13449"/>
                  </a:cubicBezTo>
                  <a:cubicBezTo>
                    <a:pt x="2520" y="13042"/>
                    <a:pt x="2880" y="11819"/>
                    <a:pt x="3240" y="11411"/>
                  </a:cubicBezTo>
                  <a:cubicBezTo>
                    <a:pt x="3240" y="11004"/>
                    <a:pt x="3240" y="10189"/>
                    <a:pt x="3600" y="9781"/>
                  </a:cubicBezTo>
                  <a:cubicBezTo>
                    <a:pt x="3600" y="9374"/>
                    <a:pt x="3960" y="8966"/>
                    <a:pt x="4320" y="8966"/>
                  </a:cubicBezTo>
                  <a:cubicBezTo>
                    <a:pt x="4320" y="8558"/>
                    <a:pt x="5040" y="8151"/>
                    <a:pt x="5400" y="7743"/>
                  </a:cubicBezTo>
                  <a:cubicBezTo>
                    <a:pt x="5400" y="7336"/>
                    <a:pt x="6120" y="6928"/>
                    <a:pt x="6480" y="6521"/>
                  </a:cubicBezTo>
                  <a:cubicBezTo>
                    <a:pt x="6480" y="6521"/>
                    <a:pt x="6840" y="6113"/>
                    <a:pt x="7200" y="6113"/>
                  </a:cubicBezTo>
                  <a:cubicBezTo>
                    <a:pt x="7560" y="6113"/>
                    <a:pt x="7920" y="5706"/>
                    <a:pt x="7920" y="5706"/>
                  </a:cubicBezTo>
                  <a:cubicBezTo>
                    <a:pt x="8280" y="5298"/>
                    <a:pt x="9000" y="5298"/>
                    <a:pt x="9360" y="5298"/>
                  </a:cubicBezTo>
                  <a:cubicBezTo>
                    <a:pt x="9360" y="5298"/>
                    <a:pt x="9720" y="5706"/>
                    <a:pt x="10080" y="5706"/>
                  </a:cubicBezTo>
                  <a:cubicBezTo>
                    <a:pt x="10080" y="5706"/>
                    <a:pt x="10440" y="6113"/>
                    <a:pt x="10800" y="6113"/>
                  </a:cubicBezTo>
                  <a:cubicBezTo>
                    <a:pt x="11160" y="6521"/>
                    <a:pt x="11520" y="6521"/>
                    <a:pt x="11880" y="6521"/>
                  </a:cubicBezTo>
                  <a:cubicBezTo>
                    <a:pt x="11880" y="6521"/>
                    <a:pt x="12240" y="6521"/>
                    <a:pt x="12600" y="6521"/>
                  </a:cubicBezTo>
                  <a:cubicBezTo>
                    <a:pt x="12960" y="6521"/>
                    <a:pt x="12960" y="6113"/>
                    <a:pt x="13320" y="6113"/>
                  </a:cubicBezTo>
                  <a:cubicBezTo>
                    <a:pt x="13320" y="5706"/>
                    <a:pt x="13680" y="4891"/>
                    <a:pt x="14040" y="4891"/>
                  </a:cubicBezTo>
                  <a:cubicBezTo>
                    <a:pt x="14400" y="4483"/>
                    <a:pt x="14760" y="4075"/>
                    <a:pt x="14760" y="4075"/>
                  </a:cubicBezTo>
                  <a:cubicBezTo>
                    <a:pt x="14760" y="3668"/>
                    <a:pt x="14760" y="2853"/>
                    <a:pt x="15120" y="2445"/>
                  </a:cubicBezTo>
                  <a:cubicBezTo>
                    <a:pt x="15120" y="2445"/>
                    <a:pt x="15120" y="2038"/>
                    <a:pt x="15480" y="1630"/>
                  </a:cubicBezTo>
                  <a:cubicBezTo>
                    <a:pt x="15480" y="1630"/>
                    <a:pt x="15840" y="1223"/>
                    <a:pt x="15840" y="1223"/>
                  </a:cubicBezTo>
                  <a:cubicBezTo>
                    <a:pt x="16200" y="815"/>
                    <a:pt x="16560" y="815"/>
                    <a:pt x="16560" y="815"/>
                  </a:cubicBezTo>
                  <a:cubicBezTo>
                    <a:pt x="16920" y="815"/>
                    <a:pt x="17640" y="408"/>
                    <a:pt x="18000" y="0"/>
                  </a:cubicBezTo>
                  <a:cubicBezTo>
                    <a:pt x="18000" y="0"/>
                    <a:pt x="18720" y="408"/>
                    <a:pt x="18720" y="408"/>
                  </a:cubicBezTo>
                  <a:cubicBezTo>
                    <a:pt x="19080" y="815"/>
                    <a:pt x="19440" y="1223"/>
                    <a:pt x="19800" y="1630"/>
                  </a:cubicBezTo>
                  <a:cubicBezTo>
                    <a:pt x="20160" y="2038"/>
                    <a:pt x="20160" y="2038"/>
                    <a:pt x="20160" y="2445"/>
                  </a:cubicBezTo>
                  <a:cubicBezTo>
                    <a:pt x="20520" y="2445"/>
                    <a:pt x="20520" y="2853"/>
                    <a:pt x="20880" y="3260"/>
                  </a:cubicBezTo>
                  <a:cubicBezTo>
                    <a:pt x="20880" y="3668"/>
                    <a:pt x="20880" y="4075"/>
                    <a:pt x="20880" y="4075"/>
                  </a:cubicBezTo>
                  <a:cubicBezTo>
                    <a:pt x="20880" y="4483"/>
                    <a:pt x="20880" y="4483"/>
                    <a:pt x="20880" y="4483"/>
                  </a:cubicBezTo>
                  <a:cubicBezTo>
                    <a:pt x="21240" y="4891"/>
                    <a:pt x="21240" y="4891"/>
                    <a:pt x="21240" y="4891"/>
                  </a:cubicBezTo>
                  <a:cubicBezTo>
                    <a:pt x="21240" y="5298"/>
                    <a:pt x="21600" y="5298"/>
                    <a:pt x="21600" y="57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0" name="Google Shape;5050;g21c91014dda_0_4965"/>
            <p:cNvSpPr/>
            <p:nvPr/>
          </p:nvSpPr>
          <p:spPr>
            <a:xfrm>
              <a:off x="6718096" y="2331908"/>
              <a:ext cx="140562" cy="253266"/>
            </a:xfrm>
            <a:custGeom>
              <a:avLst/>
              <a:gdLst/>
              <a:ahLst/>
              <a:cxnLst/>
              <a:rect l="l" t="t" r="r" b="b"/>
              <a:pathLst>
                <a:path w="21600" h="21154" extrusionOk="0">
                  <a:moveTo>
                    <a:pt x="20571" y="18693"/>
                  </a:moveTo>
                  <a:cubicBezTo>
                    <a:pt x="20571" y="18693"/>
                    <a:pt x="21600" y="19247"/>
                    <a:pt x="21600" y="19800"/>
                  </a:cubicBezTo>
                  <a:cubicBezTo>
                    <a:pt x="21600" y="20354"/>
                    <a:pt x="20571" y="20908"/>
                    <a:pt x="20571" y="20908"/>
                  </a:cubicBezTo>
                  <a:cubicBezTo>
                    <a:pt x="19543" y="20908"/>
                    <a:pt x="18514" y="21462"/>
                    <a:pt x="17486" y="20908"/>
                  </a:cubicBezTo>
                  <a:cubicBezTo>
                    <a:pt x="16457" y="20908"/>
                    <a:pt x="16457" y="19800"/>
                    <a:pt x="15429" y="19247"/>
                  </a:cubicBezTo>
                  <a:cubicBezTo>
                    <a:pt x="15429" y="19247"/>
                    <a:pt x="14400" y="18693"/>
                    <a:pt x="14400" y="18693"/>
                  </a:cubicBezTo>
                  <a:cubicBezTo>
                    <a:pt x="13371" y="18139"/>
                    <a:pt x="12343" y="17031"/>
                    <a:pt x="11314" y="16477"/>
                  </a:cubicBezTo>
                  <a:cubicBezTo>
                    <a:pt x="10286" y="16477"/>
                    <a:pt x="10286" y="15924"/>
                    <a:pt x="9257" y="15370"/>
                  </a:cubicBezTo>
                  <a:cubicBezTo>
                    <a:pt x="9257" y="14816"/>
                    <a:pt x="8229" y="14262"/>
                    <a:pt x="7200" y="13708"/>
                  </a:cubicBezTo>
                  <a:cubicBezTo>
                    <a:pt x="7200" y="13154"/>
                    <a:pt x="6171" y="12047"/>
                    <a:pt x="6171" y="12047"/>
                  </a:cubicBezTo>
                  <a:cubicBezTo>
                    <a:pt x="6171" y="11493"/>
                    <a:pt x="5143" y="9831"/>
                    <a:pt x="5143" y="9277"/>
                  </a:cubicBezTo>
                  <a:cubicBezTo>
                    <a:pt x="4114" y="8724"/>
                    <a:pt x="3086" y="7616"/>
                    <a:pt x="2057" y="7062"/>
                  </a:cubicBezTo>
                  <a:cubicBezTo>
                    <a:pt x="2057" y="6508"/>
                    <a:pt x="1029" y="5400"/>
                    <a:pt x="1029" y="5400"/>
                  </a:cubicBezTo>
                  <a:cubicBezTo>
                    <a:pt x="1029" y="4847"/>
                    <a:pt x="0" y="3739"/>
                    <a:pt x="0" y="3185"/>
                  </a:cubicBezTo>
                  <a:cubicBezTo>
                    <a:pt x="0" y="3185"/>
                    <a:pt x="0" y="2077"/>
                    <a:pt x="1029" y="2077"/>
                  </a:cubicBezTo>
                  <a:cubicBezTo>
                    <a:pt x="1029" y="2077"/>
                    <a:pt x="2057" y="1524"/>
                    <a:pt x="3086" y="1524"/>
                  </a:cubicBezTo>
                  <a:cubicBezTo>
                    <a:pt x="3086" y="970"/>
                    <a:pt x="4114" y="970"/>
                    <a:pt x="4114" y="970"/>
                  </a:cubicBezTo>
                  <a:cubicBezTo>
                    <a:pt x="5143" y="416"/>
                    <a:pt x="5143" y="416"/>
                    <a:pt x="6171" y="416"/>
                  </a:cubicBezTo>
                  <a:cubicBezTo>
                    <a:pt x="6171" y="-138"/>
                    <a:pt x="8229" y="-138"/>
                    <a:pt x="9257" y="416"/>
                  </a:cubicBezTo>
                  <a:cubicBezTo>
                    <a:pt x="9257" y="416"/>
                    <a:pt x="10286" y="970"/>
                    <a:pt x="10286" y="970"/>
                  </a:cubicBezTo>
                  <a:cubicBezTo>
                    <a:pt x="10286" y="970"/>
                    <a:pt x="11314" y="1524"/>
                    <a:pt x="11314" y="1524"/>
                  </a:cubicBezTo>
                  <a:cubicBezTo>
                    <a:pt x="11314" y="2077"/>
                    <a:pt x="11314" y="2631"/>
                    <a:pt x="11314" y="3185"/>
                  </a:cubicBezTo>
                  <a:cubicBezTo>
                    <a:pt x="11314" y="3739"/>
                    <a:pt x="11314" y="5400"/>
                    <a:pt x="11314" y="5400"/>
                  </a:cubicBezTo>
                  <a:cubicBezTo>
                    <a:pt x="11314" y="6508"/>
                    <a:pt x="11314" y="8170"/>
                    <a:pt x="12343" y="8724"/>
                  </a:cubicBezTo>
                  <a:cubicBezTo>
                    <a:pt x="12343" y="8724"/>
                    <a:pt x="12343" y="10385"/>
                    <a:pt x="12343" y="10939"/>
                  </a:cubicBezTo>
                  <a:cubicBezTo>
                    <a:pt x="12343" y="11493"/>
                    <a:pt x="13371" y="12600"/>
                    <a:pt x="13371" y="13154"/>
                  </a:cubicBezTo>
                  <a:cubicBezTo>
                    <a:pt x="13371" y="13708"/>
                    <a:pt x="14400" y="14262"/>
                    <a:pt x="14400" y="14816"/>
                  </a:cubicBezTo>
                  <a:cubicBezTo>
                    <a:pt x="14400" y="15370"/>
                    <a:pt x="15429" y="15370"/>
                    <a:pt x="15429" y="15924"/>
                  </a:cubicBezTo>
                  <a:cubicBezTo>
                    <a:pt x="16457" y="15924"/>
                    <a:pt x="16457" y="16477"/>
                    <a:pt x="17486" y="16477"/>
                  </a:cubicBezTo>
                  <a:cubicBezTo>
                    <a:pt x="17486" y="16477"/>
                    <a:pt x="19543" y="17031"/>
                    <a:pt x="19543" y="17031"/>
                  </a:cubicBezTo>
                  <a:cubicBezTo>
                    <a:pt x="19543" y="17585"/>
                    <a:pt x="20571" y="18139"/>
                    <a:pt x="20571" y="186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1" name="Google Shape;5051;g21c91014dda_0_4965"/>
            <p:cNvSpPr/>
            <p:nvPr/>
          </p:nvSpPr>
          <p:spPr>
            <a:xfrm>
              <a:off x="6718096" y="2331908"/>
              <a:ext cx="140562" cy="253266"/>
            </a:xfrm>
            <a:custGeom>
              <a:avLst/>
              <a:gdLst/>
              <a:ahLst/>
              <a:cxnLst/>
              <a:rect l="l" t="t" r="r" b="b"/>
              <a:pathLst>
                <a:path w="21600" h="21154" extrusionOk="0">
                  <a:moveTo>
                    <a:pt x="20571" y="18693"/>
                  </a:moveTo>
                  <a:cubicBezTo>
                    <a:pt x="20571" y="18693"/>
                    <a:pt x="21600" y="19247"/>
                    <a:pt x="21600" y="19800"/>
                  </a:cubicBezTo>
                  <a:cubicBezTo>
                    <a:pt x="21600" y="20354"/>
                    <a:pt x="20571" y="20908"/>
                    <a:pt x="20571" y="20908"/>
                  </a:cubicBezTo>
                  <a:cubicBezTo>
                    <a:pt x="19543" y="20908"/>
                    <a:pt x="18514" y="21462"/>
                    <a:pt x="17486" y="20908"/>
                  </a:cubicBezTo>
                  <a:cubicBezTo>
                    <a:pt x="16457" y="20908"/>
                    <a:pt x="16457" y="19800"/>
                    <a:pt x="15429" y="19247"/>
                  </a:cubicBezTo>
                  <a:cubicBezTo>
                    <a:pt x="15429" y="19247"/>
                    <a:pt x="14400" y="18693"/>
                    <a:pt x="14400" y="18693"/>
                  </a:cubicBezTo>
                  <a:cubicBezTo>
                    <a:pt x="13371" y="18139"/>
                    <a:pt x="12343" y="17031"/>
                    <a:pt x="11314" y="16477"/>
                  </a:cubicBezTo>
                  <a:cubicBezTo>
                    <a:pt x="10286" y="16477"/>
                    <a:pt x="10286" y="15924"/>
                    <a:pt x="9257" y="15370"/>
                  </a:cubicBezTo>
                  <a:cubicBezTo>
                    <a:pt x="9257" y="14816"/>
                    <a:pt x="8229" y="14262"/>
                    <a:pt x="7200" y="13708"/>
                  </a:cubicBezTo>
                  <a:cubicBezTo>
                    <a:pt x="7200" y="13154"/>
                    <a:pt x="6171" y="12047"/>
                    <a:pt x="6171" y="12047"/>
                  </a:cubicBezTo>
                  <a:cubicBezTo>
                    <a:pt x="6171" y="11493"/>
                    <a:pt x="5143" y="9831"/>
                    <a:pt x="5143" y="9277"/>
                  </a:cubicBezTo>
                  <a:cubicBezTo>
                    <a:pt x="4114" y="8724"/>
                    <a:pt x="3086" y="7616"/>
                    <a:pt x="2057" y="7062"/>
                  </a:cubicBezTo>
                  <a:cubicBezTo>
                    <a:pt x="2057" y="6508"/>
                    <a:pt x="1029" y="5400"/>
                    <a:pt x="1029" y="5400"/>
                  </a:cubicBezTo>
                  <a:cubicBezTo>
                    <a:pt x="1029" y="4847"/>
                    <a:pt x="0" y="3739"/>
                    <a:pt x="0" y="3185"/>
                  </a:cubicBezTo>
                  <a:cubicBezTo>
                    <a:pt x="0" y="3185"/>
                    <a:pt x="0" y="2077"/>
                    <a:pt x="1029" y="2077"/>
                  </a:cubicBezTo>
                  <a:cubicBezTo>
                    <a:pt x="1029" y="2077"/>
                    <a:pt x="2057" y="1524"/>
                    <a:pt x="3086" y="1524"/>
                  </a:cubicBezTo>
                  <a:cubicBezTo>
                    <a:pt x="3086" y="970"/>
                    <a:pt x="4114" y="970"/>
                    <a:pt x="4114" y="970"/>
                  </a:cubicBezTo>
                  <a:cubicBezTo>
                    <a:pt x="5143" y="416"/>
                    <a:pt x="5143" y="416"/>
                    <a:pt x="6171" y="416"/>
                  </a:cubicBezTo>
                  <a:cubicBezTo>
                    <a:pt x="6171" y="-138"/>
                    <a:pt x="8229" y="-138"/>
                    <a:pt x="9257" y="416"/>
                  </a:cubicBezTo>
                  <a:cubicBezTo>
                    <a:pt x="9257" y="416"/>
                    <a:pt x="10286" y="970"/>
                    <a:pt x="10286" y="970"/>
                  </a:cubicBezTo>
                  <a:cubicBezTo>
                    <a:pt x="10286" y="970"/>
                    <a:pt x="11314" y="1524"/>
                    <a:pt x="11314" y="1524"/>
                  </a:cubicBezTo>
                  <a:cubicBezTo>
                    <a:pt x="11314" y="2077"/>
                    <a:pt x="11314" y="2631"/>
                    <a:pt x="11314" y="3185"/>
                  </a:cubicBezTo>
                  <a:cubicBezTo>
                    <a:pt x="11314" y="3739"/>
                    <a:pt x="11314" y="5400"/>
                    <a:pt x="11314" y="5400"/>
                  </a:cubicBezTo>
                  <a:cubicBezTo>
                    <a:pt x="11314" y="6508"/>
                    <a:pt x="11314" y="8170"/>
                    <a:pt x="12343" y="8724"/>
                  </a:cubicBezTo>
                  <a:cubicBezTo>
                    <a:pt x="12343" y="8724"/>
                    <a:pt x="12343" y="10385"/>
                    <a:pt x="12343" y="10939"/>
                  </a:cubicBezTo>
                  <a:cubicBezTo>
                    <a:pt x="12343" y="11493"/>
                    <a:pt x="13371" y="12600"/>
                    <a:pt x="13371" y="13154"/>
                  </a:cubicBezTo>
                  <a:cubicBezTo>
                    <a:pt x="13371" y="13708"/>
                    <a:pt x="14400" y="14262"/>
                    <a:pt x="14400" y="14816"/>
                  </a:cubicBezTo>
                  <a:cubicBezTo>
                    <a:pt x="14400" y="15370"/>
                    <a:pt x="15429" y="15370"/>
                    <a:pt x="15429" y="15924"/>
                  </a:cubicBezTo>
                  <a:cubicBezTo>
                    <a:pt x="16457" y="15924"/>
                    <a:pt x="16457" y="16477"/>
                    <a:pt x="17486" y="16477"/>
                  </a:cubicBezTo>
                  <a:cubicBezTo>
                    <a:pt x="17486" y="16477"/>
                    <a:pt x="19543" y="17031"/>
                    <a:pt x="19543" y="17031"/>
                  </a:cubicBezTo>
                  <a:cubicBezTo>
                    <a:pt x="19543" y="17585"/>
                    <a:pt x="20571" y="18139"/>
                    <a:pt x="20571" y="186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2" name="Google Shape;5052;g21c91014dda_0_4965"/>
            <p:cNvSpPr/>
            <p:nvPr/>
          </p:nvSpPr>
          <p:spPr>
            <a:xfrm>
              <a:off x="6313324" y="2389281"/>
              <a:ext cx="132138" cy="1208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600"/>
                  </a:moveTo>
                  <a:cubicBezTo>
                    <a:pt x="21600" y="15600"/>
                    <a:pt x="20520" y="15600"/>
                    <a:pt x="20520" y="15600"/>
                  </a:cubicBezTo>
                  <a:cubicBezTo>
                    <a:pt x="20520" y="16800"/>
                    <a:pt x="19440" y="19200"/>
                    <a:pt x="19440" y="20400"/>
                  </a:cubicBezTo>
                  <a:cubicBezTo>
                    <a:pt x="18360" y="20400"/>
                    <a:pt x="16200" y="21600"/>
                    <a:pt x="15120" y="21600"/>
                  </a:cubicBezTo>
                  <a:cubicBezTo>
                    <a:pt x="15120" y="21600"/>
                    <a:pt x="14040" y="21600"/>
                    <a:pt x="14040" y="21600"/>
                  </a:cubicBezTo>
                  <a:cubicBezTo>
                    <a:pt x="12960" y="20400"/>
                    <a:pt x="14040" y="19200"/>
                    <a:pt x="14040" y="18000"/>
                  </a:cubicBezTo>
                  <a:cubicBezTo>
                    <a:pt x="12960" y="16800"/>
                    <a:pt x="11880" y="15600"/>
                    <a:pt x="10800" y="14400"/>
                  </a:cubicBezTo>
                  <a:cubicBezTo>
                    <a:pt x="10800" y="14400"/>
                    <a:pt x="8640" y="14400"/>
                    <a:pt x="7560" y="13200"/>
                  </a:cubicBezTo>
                  <a:cubicBezTo>
                    <a:pt x="7560" y="13200"/>
                    <a:pt x="6480" y="12000"/>
                    <a:pt x="6480" y="12000"/>
                  </a:cubicBezTo>
                  <a:cubicBezTo>
                    <a:pt x="5400" y="10800"/>
                    <a:pt x="4320" y="10800"/>
                    <a:pt x="3240" y="10800"/>
                  </a:cubicBezTo>
                  <a:cubicBezTo>
                    <a:pt x="2160" y="10800"/>
                    <a:pt x="1080" y="8400"/>
                    <a:pt x="0" y="7200"/>
                  </a:cubicBezTo>
                  <a:cubicBezTo>
                    <a:pt x="0" y="6000"/>
                    <a:pt x="0" y="4800"/>
                    <a:pt x="0" y="3600"/>
                  </a:cubicBezTo>
                  <a:cubicBezTo>
                    <a:pt x="0" y="2400"/>
                    <a:pt x="1080" y="1200"/>
                    <a:pt x="2160" y="1200"/>
                  </a:cubicBezTo>
                  <a:cubicBezTo>
                    <a:pt x="2160" y="1200"/>
                    <a:pt x="4320" y="0"/>
                    <a:pt x="5400" y="0"/>
                  </a:cubicBezTo>
                  <a:cubicBezTo>
                    <a:pt x="5400" y="0"/>
                    <a:pt x="6480" y="1200"/>
                    <a:pt x="7560" y="1200"/>
                  </a:cubicBezTo>
                  <a:cubicBezTo>
                    <a:pt x="7560" y="2400"/>
                    <a:pt x="8640" y="3600"/>
                    <a:pt x="9720" y="3600"/>
                  </a:cubicBezTo>
                  <a:cubicBezTo>
                    <a:pt x="10800" y="3600"/>
                    <a:pt x="12960" y="4800"/>
                    <a:pt x="14040" y="4800"/>
                  </a:cubicBezTo>
                  <a:cubicBezTo>
                    <a:pt x="14040" y="4800"/>
                    <a:pt x="15120" y="6000"/>
                    <a:pt x="16200" y="7200"/>
                  </a:cubicBezTo>
                  <a:cubicBezTo>
                    <a:pt x="17280" y="7200"/>
                    <a:pt x="18360" y="9600"/>
                    <a:pt x="19440" y="10800"/>
                  </a:cubicBezTo>
                  <a:cubicBezTo>
                    <a:pt x="19440" y="10800"/>
                    <a:pt x="19440" y="12000"/>
                    <a:pt x="19440" y="12000"/>
                  </a:cubicBezTo>
                  <a:cubicBezTo>
                    <a:pt x="19440" y="13200"/>
                    <a:pt x="21600" y="14400"/>
                    <a:pt x="21600" y="15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3" name="Google Shape;5053;g21c91014dda_0_4965"/>
            <p:cNvSpPr/>
            <p:nvPr/>
          </p:nvSpPr>
          <p:spPr>
            <a:xfrm>
              <a:off x="6313324" y="2389281"/>
              <a:ext cx="132138" cy="1208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600"/>
                  </a:moveTo>
                  <a:cubicBezTo>
                    <a:pt x="21600" y="15600"/>
                    <a:pt x="20520" y="15600"/>
                    <a:pt x="20520" y="15600"/>
                  </a:cubicBezTo>
                  <a:cubicBezTo>
                    <a:pt x="20520" y="16800"/>
                    <a:pt x="19440" y="19200"/>
                    <a:pt x="19440" y="20400"/>
                  </a:cubicBezTo>
                  <a:cubicBezTo>
                    <a:pt x="18360" y="20400"/>
                    <a:pt x="16200" y="21600"/>
                    <a:pt x="15120" y="21600"/>
                  </a:cubicBezTo>
                  <a:cubicBezTo>
                    <a:pt x="15120" y="21600"/>
                    <a:pt x="14040" y="21600"/>
                    <a:pt x="14040" y="21600"/>
                  </a:cubicBezTo>
                  <a:cubicBezTo>
                    <a:pt x="12960" y="20400"/>
                    <a:pt x="14040" y="19200"/>
                    <a:pt x="14040" y="18000"/>
                  </a:cubicBezTo>
                  <a:cubicBezTo>
                    <a:pt x="12960" y="16800"/>
                    <a:pt x="11880" y="15600"/>
                    <a:pt x="10800" y="14400"/>
                  </a:cubicBezTo>
                  <a:cubicBezTo>
                    <a:pt x="10800" y="14400"/>
                    <a:pt x="8640" y="14400"/>
                    <a:pt x="7560" y="13200"/>
                  </a:cubicBezTo>
                  <a:cubicBezTo>
                    <a:pt x="7560" y="13200"/>
                    <a:pt x="6480" y="12000"/>
                    <a:pt x="6480" y="12000"/>
                  </a:cubicBezTo>
                  <a:cubicBezTo>
                    <a:pt x="5400" y="10800"/>
                    <a:pt x="4320" y="10800"/>
                    <a:pt x="3240" y="10800"/>
                  </a:cubicBezTo>
                  <a:cubicBezTo>
                    <a:pt x="2160" y="10800"/>
                    <a:pt x="1080" y="8400"/>
                    <a:pt x="0" y="7200"/>
                  </a:cubicBezTo>
                  <a:cubicBezTo>
                    <a:pt x="0" y="6000"/>
                    <a:pt x="0" y="4800"/>
                    <a:pt x="0" y="3600"/>
                  </a:cubicBezTo>
                  <a:cubicBezTo>
                    <a:pt x="0" y="2400"/>
                    <a:pt x="1080" y="1200"/>
                    <a:pt x="2160" y="1200"/>
                  </a:cubicBezTo>
                  <a:cubicBezTo>
                    <a:pt x="2160" y="1200"/>
                    <a:pt x="4320" y="0"/>
                    <a:pt x="5400" y="0"/>
                  </a:cubicBezTo>
                  <a:cubicBezTo>
                    <a:pt x="5400" y="0"/>
                    <a:pt x="6480" y="1200"/>
                    <a:pt x="7560" y="1200"/>
                  </a:cubicBezTo>
                  <a:cubicBezTo>
                    <a:pt x="7560" y="2400"/>
                    <a:pt x="8640" y="3600"/>
                    <a:pt x="9720" y="3600"/>
                  </a:cubicBezTo>
                  <a:cubicBezTo>
                    <a:pt x="10800" y="3600"/>
                    <a:pt x="12960" y="4800"/>
                    <a:pt x="14040" y="4800"/>
                  </a:cubicBezTo>
                  <a:cubicBezTo>
                    <a:pt x="14040" y="4800"/>
                    <a:pt x="15120" y="6000"/>
                    <a:pt x="16200" y="7200"/>
                  </a:cubicBezTo>
                  <a:cubicBezTo>
                    <a:pt x="17280" y="7200"/>
                    <a:pt x="18360" y="9600"/>
                    <a:pt x="19440" y="10800"/>
                  </a:cubicBezTo>
                  <a:cubicBezTo>
                    <a:pt x="19440" y="10800"/>
                    <a:pt x="19440" y="12000"/>
                    <a:pt x="19440" y="12000"/>
                  </a:cubicBezTo>
                  <a:cubicBezTo>
                    <a:pt x="19440" y="13200"/>
                    <a:pt x="21600" y="14400"/>
                    <a:pt x="21600" y="15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4" name="Google Shape;5054;g21c91014dda_0_4965"/>
            <p:cNvSpPr/>
            <p:nvPr/>
          </p:nvSpPr>
          <p:spPr>
            <a:xfrm>
              <a:off x="5568429" y="2606612"/>
              <a:ext cx="812376" cy="662497"/>
            </a:xfrm>
            <a:custGeom>
              <a:avLst/>
              <a:gdLst/>
              <a:ahLst/>
              <a:cxnLst/>
              <a:rect l="l" t="t" r="r" b="b"/>
              <a:pathLst>
                <a:path w="21600" h="21480" extrusionOk="0">
                  <a:moveTo>
                    <a:pt x="21423" y="19320"/>
                  </a:moveTo>
                  <a:cubicBezTo>
                    <a:pt x="21423" y="19536"/>
                    <a:pt x="21600" y="19968"/>
                    <a:pt x="21600" y="20184"/>
                  </a:cubicBezTo>
                  <a:cubicBezTo>
                    <a:pt x="21423" y="20184"/>
                    <a:pt x="21423" y="20400"/>
                    <a:pt x="21246" y="20400"/>
                  </a:cubicBezTo>
                  <a:cubicBezTo>
                    <a:pt x="21246" y="20616"/>
                    <a:pt x="21069" y="20400"/>
                    <a:pt x="20892" y="20616"/>
                  </a:cubicBezTo>
                  <a:cubicBezTo>
                    <a:pt x="20892" y="20616"/>
                    <a:pt x="20715" y="20832"/>
                    <a:pt x="20715" y="21048"/>
                  </a:cubicBezTo>
                  <a:cubicBezTo>
                    <a:pt x="20538" y="21264"/>
                    <a:pt x="20538" y="21480"/>
                    <a:pt x="20361" y="21480"/>
                  </a:cubicBezTo>
                  <a:cubicBezTo>
                    <a:pt x="20361" y="21480"/>
                    <a:pt x="20184" y="21480"/>
                    <a:pt x="20007" y="21264"/>
                  </a:cubicBezTo>
                  <a:cubicBezTo>
                    <a:pt x="20007" y="21264"/>
                    <a:pt x="20007" y="21048"/>
                    <a:pt x="20007" y="21048"/>
                  </a:cubicBezTo>
                  <a:cubicBezTo>
                    <a:pt x="19830" y="20832"/>
                    <a:pt x="19830" y="20616"/>
                    <a:pt x="19830" y="20400"/>
                  </a:cubicBezTo>
                  <a:cubicBezTo>
                    <a:pt x="19652" y="20184"/>
                    <a:pt x="19652" y="19752"/>
                    <a:pt x="19652" y="19536"/>
                  </a:cubicBezTo>
                  <a:cubicBezTo>
                    <a:pt x="19652" y="19320"/>
                    <a:pt x="19652" y="18888"/>
                    <a:pt x="19652" y="18672"/>
                  </a:cubicBezTo>
                  <a:cubicBezTo>
                    <a:pt x="19652" y="18456"/>
                    <a:pt x="19652" y="18240"/>
                    <a:pt x="19652" y="18024"/>
                  </a:cubicBezTo>
                  <a:cubicBezTo>
                    <a:pt x="19652" y="18024"/>
                    <a:pt x="19475" y="17808"/>
                    <a:pt x="19475" y="17592"/>
                  </a:cubicBezTo>
                  <a:cubicBezTo>
                    <a:pt x="19475" y="17376"/>
                    <a:pt x="19298" y="17160"/>
                    <a:pt x="19298" y="17160"/>
                  </a:cubicBezTo>
                  <a:cubicBezTo>
                    <a:pt x="19298" y="16944"/>
                    <a:pt x="19121" y="16728"/>
                    <a:pt x="19121" y="16728"/>
                  </a:cubicBezTo>
                  <a:cubicBezTo>
                    <a:pt x="19121" y="16512"/>
                    <a:pt x="18944" y="16080"/>
                    <a:pt x="19121" y="16080"/>
                  </a:cubicBezTo>
                  <a:cubicBezTo>
                    <a:pt x="19121" y="15864"/>
                    <a:pt x="19121" y="15648"/>
                    <a:pt x="19121" y="15432"/>
                  </a:cubicBezTo>
                  <a:cubicBezTo>
                    <a:pt x="19298" y="15216"/>
                    <a:pt x="19298" y="15000"/>
                    <a:pt x="19298" y="14784"/>
                  </a:cubicBezTo>
                  <a:cubicBezTo>
                    <a:pt x="19475" y="14568"/>
                    <a:pt x="19475" y="14136"/>
                    <a:pt x="19475" y="13920"/>
                  </a:cubicBezTo>
                  <a:cubicBezTo>
                    <a:pt x="19652" y="13704"/>
                    <a:pt x="19652" y="13488"/>
                    <a:pt x="19652" y="13272"/>
                  </a:cubicBezTo>
                  <a:cubicBezTo>
                    <a:pt x="19652" y="13272"/>
                    <a:pt x="19830" y="12840"/>
                    <a:pt x="19830" y="12408"/>
                  </a:cubicBezTo>
                  <a:cubicBezTo>
                    <a:pt x="19830" y="12192"/>
                    <a:pt x="19652" y="11760"/>
                    <a:pt x="19652" y="11544"/>
                  </a:cubicBezTo>
                  <a:cubicBezTo>
                    <a:pt x="19652" y="11328"/>
                    <a:pt x="19652" y="10680"/>
                    <a:pt x="19475" y="10680"/>
                  </a:cubicBezTo>
                  <a:cubicBezTo>
                    <a:pt x="19475" y="10464"/>
                    <a:pt x="19298" y="10248"/>
                    <a:pt x="19298" y="10248"/>
                  </a:cubicBezTo>
                  <a:cubicBezTo>
                    <a:pt x="19121" y="10248"/>
                    <a:pt x="18944" y="10248"/>
                    <a:pt x="18944" y="10464"/>
                  </a:cubicBezTo>
                  <a:cubicBezTo>
                    <a:pt x="18767" y="10464"/>
                    <a:pt x="18590" y="10680"/>
                    <a:pt x="18590" y="10680"/>
                  </a:cubicBezTo>
                  <a:cubicBezTo>
                    <a:pt x="18236" y="10896"/>
                    <a:pt x="17882" y="10896"/>
                    <a:pt x="17705" y="11112"/>
                  </a:cubicBezTo>
                  <a:cubicBezTo>
                    <a:pt x="17528" y="11112"/>
                    <a:pt x="17351" y="11328"/>
                    <a:pt x="17351" y="11544"/>
                  </a:cubicBezTo>
                  <a:cubicBezTo>
                    <a:pt x="17174" y="11544"/>
                    <a:pt x="16997" y="11760"/>
                    <a:pt x="16997" y="11760"/>
                  </a:cubicBezTo>
                  <a:cubicBezTo>
                    <a:pt x="16820" y="11760"/>
                    <a:pt x="16466" y="11976"/>
                    <a:pt x="16289" y="11976"/>
                  </a:cubicBezTo>
                  <a:cubicBezTo>
                    <a:pt x="16111" y="11976"/>
                    <a:pt x="15757" y="12192"/>
                    <a:pt x="15580" y="12408"/>
                  </a:cubicBezTo>
                  <a:cubicBezTo>
                    <a:pt x="15403" y="12408"/>
                    <a:pt x="15049" y="12624"/>
                    <a:pt x="14872" y="12624"/>
                  </a:cubicBezTo>
                  <a:cubicBezTo>
                    <a:pt x="14695" y="12624"/>
                    <a:pt x="14518" y="12840"/>
                    <a:pt x="14518" y="12840"/>
                  </a:cubicBezTo>
                  <a:cubicBezTo>
                    <a:pt x="14341" y="12840"/>
                    <a:pt x="13987" y="13056"/>
                    <a:pt x="13810" y="13056"/>
                  </a:cubicBezTo>
                  <a:cubicBezTo>
                    <a:pt x="13633" y="13056"/>
                    <a:pt x="13456" y="13056"/>
                    <a:pt x="13279" y="13056"/>
                  </a:cubicBezTo>
                  <a:cubicBezTo>
                    <a:pt x="13279" y="13056"/>
                    <a:pt x="13102" y="12840"/>
                    <a:pt x="13102" y="12840"/>
                  </a:cubicBezTo>
                  <a:cubicBezTo>
                    <a:pt x="12925" y="12840"/>
                    <a:pt x="12393" y="12840"/>
                    <a:pt x="12216" y="12624"/>
                  </a:cubicBezTo>
                  <a:cubicBezTo>
                    <a:pt x="12216" y="12624"/>
                    <a:pt x="11862" y="12408"/>
                    <a:pt x="11862" y="12408"/>
                  </a:cubicBezTo>
                  <a:cubicBezTo>
                    <a:pt x="11685" y="12192"/>
                    <a:pt x="11331" y="11976"/>
                    <a:pt x="11154" y="11976"/>
                  </a:cubicBezTo>
                  <a:cubicBezTo>
                    <a:pt x="10977" y="11976"/>
                    <a:pt x="10623" y="11976"/>
                    <a:pt x="10269" y="11976"/>
                  </a:cubicBezTo>
                  <a:cubicBezTo>
                    <a:pt x="10092" y="11976"/>
                    <a:pt x="9915" y="11976"/>
                    <a:pt x="9738" y="11976"/>
                  </a:cubicBezTo>
                  <a:cubicBezTo>
                    <a:pt x="9561" y="11760"/>
                    <a:pt x="9384" y="11760"/>
                    <a:pt x="9207" y="11544"/>
                  </a:cubicBezTo>
                  <a:cubicBezTo>
                    <a:pt x="9207" y="11544"/>
                    <a:pt x="9030" y="11328"/>
                    <a:pt x="8852" y="11328"/>
                  </a:cubicBezTo>
                  <a:cubicBezTo>
                    <a:pt x="8852" y="11112"/>
                    <a:pt x="8675" y="11112"/>
                    <a:pt x="8675" y="10896"/>
                  </a:cubicBezTo>
                  <a:cubicBezTo>
                    <a:pt x="8675" y="10896"/>
                    <a:pt x="8675" y="10680"/>
                    <a:pt x="8675" y="10464"/>
                  </a:cubicBezTo>
                  <a:cubicBezTo>
                    <a:pt x="8852" y="10464"/>
                    <a:pt x="8852" y="10248"/>
                    <a:pt x="9030" y="10032"/>
                  </a:cubicBezTo>
                  <a:cubicBezTo>
                    <a:pt x="9030" y="10032"/>
                    <a:pt x="9207" y="9816"/>
                    <a:pt x="9207" y="9816"/>
                  </a:cubicBezTo>
                  <a:cubicBezTo>
                    <a:pt x="9384" y="9816"/>
                    <a:pt x="9738" y="9600"/>
                    <a:pt x="9738" y="9600"/>
                  </a:cubicBezTo>
                  <a:cubicBezTo>
                    <a:pt x="9915" y="9600"/>
                    <a:pt x="10269" y="9600"/>
                    <a:pt x="10269" y="9600"/>
                  </a:cubicBezTo>
                  <a:cubicBezTo>
                    <a:pt x="10446" y="9600"/>
                    <a:pt x="10800" y="9384"/>
                    <a:pt x="10800" y="9384"/>
                  </a:cubicBezTo>
                  <a:cubicBezTo>
                    <a:pt x="10977" y="9384"/>
                    <a:pt x="11154" y="9384"/>
                    <a:pt x="11331" y="9168"/>
                  </a:cubicBezTo>
                  <a:cubicBezTo>
                    <a:pt x="11331" y="9168"/>
                    <a:pt x="11331" y="8952"/>
                    <a:pt x="11331" y="8952"/>
                  </a:cubicBezTo>
                  <a:cubicBezTo>
                    <a:pt x="11154" y="8736"/>
                    <a:pt x="10623" y="8952"/>
                    <a:pt x="10446" y="8952"/>
                  </a:cubicBezTo>
                  <a:cubicBezTo>
                    <a:pt x="10269" y="8952"/>
                    <a:pt x="9915" y="8952"/>
                    <a:pt x="9561" y="8952"/>
                  </a:cubicBezTo>
                  <a:cubicBezTo>
                    <a:pt x="9384" y="8952"/>
                    <a:pt x="9207" y="8952"/>
                    <a:pt x="9030" y="8952"/>
                  </a:cubicBezTo>
                  <a:cubicBezTo>
                    <a:pt x="8852" y="8952"/>
                    <a:pt x="8498" y="8952"/>
                    <a:pt x="8321" y="8952"/>
                  </a:cubicBezTo>
                  <a:cubicBezTo>
                    <a:pt x="8144" y="8952"/>
                    <a:pt x="7967" y="9384"/>
                    <a:pt x="7790" y="9384"/>
                  </a:cubicBezTo>
                  <a:cubicBezTo>
                    <a:pt x="7436" y="9384"/>
                    <a:pt x="6905" y="9384"/>
                    <a:pt x="6551" y="9384"/>
                  </a:cubicBezTo>
                  <a:cubicBezTo>
                    <a:pt x="6551" y="9384"/>
                    <a:pt x="6374" y="8736"/>
                    <a:pt x="6197" y="8736"/>
                  </a:cubicBezTo>
                  <a:cubicBezTo>
                    <a:pt x="6020" y="8736"/>
                    <a:pt x="5843" y="8736"/>
                    <a:pt x="5666" y="8736"/>
                  </a:cubicBezTo>
                  <a:cubicBezTo>
                    <a:pt x="5489" y="8952"/>
                    <a:pt x="5311" y="9168"/>
                    <a:pt x="5134" y="9384"/>
                  </a:cubicBezTo>
                  <a:cubicBezTo>
                    <a:pt x="5134" y="9384"/>
                    <a:pt x="4957" y="9600"/>
                    <a:pt x="4957" y="9600"/>
                  </a:cubicBezTo>
                  <a:cubicBezTo>
                    <a:pt x="4780" y="9816"/>
                    <a:pt x="4603" y="10464"/>
                    <a:pt x="4426" y="10680"/>
                  </a:cubicBezTo>
                  <a:cubicBezTo>
                    <a:pt x="4249" y="10680"/>
                    <a:pt x="4249" y="10896"/>
                    <a:pt x="4072" y="10896"/>
                  </a:cubicBezTo>
                  <a:cubicBezTo>
                    <a:pt x="4072" y="11112"/>
                    <a:pt x="3895" y="11544"/>
                    <a:pt x="3895" y="11760"/>
                  </a:cubicBezTo>
                  <a:cubicBezTo>
                    <a:pt x="3718" y="11976"/>
                    <a:pt x="3541" y="12192"/>
                    <a:pt x="3364" y="12192"/>
                  </a:cubicBezTo>
                  <a:cubicBezTo>
                    <a:pt x="3364" y="12408"/>
                    <a:pt x="3187" y="12840"/>
                    <a:pt x="3010" y="13056"/>
                  </a:cubicBezTo>
                  <a:cubicBezTo>
                    <a:pt x="2833" y="13056"/>
                    <a:pt x="2656" y="13272"/>
                    <a:pt x="2656" y="13272"/>
                  </a:cubicBezTo>
                  <a:cubicBezTo>
                    <a:pt x="2479" y="13272"/>
                    <a:pt x="2125" y="13488"/>
                    <a:pt x="1948" y="13488"/>
                  </a:cubicBezTo>
                  <a:cubicBezTo>
                    <a:pt x="1948" y="13488"/>
                    <a:pt x="1770" y="13704"/>
                    <a:pt x="1593" y="13920"/>
                  </a:cubicBezTo>
                  <a:cubicBezTo>
                    <a:pt x="1593" y="13920"/>
                    <a:pt x="1416" y="13920"/>
                    <a:pt x="1239" y="13920"/>
                  </a:cubicBezTo>
                  <a:cubicBezTo>
                    <a:pt x="1239" y="13920"/>
                    <a:pt x="885" y="13920"/>
                    <a:pt x="885" y="13920"/>
                  </a:cubicBezTo>
                  <a:cubicBezTo>
                    <a:pt x="708" y="13920"/>
                    <a:pt x="531" y="13920"/>
                    <a:pt x="354" y="13920"/>
                  </a:cubicBezTo>
                  <a:cubicBezTo>
                    <a:pt x="354" y="13920"/>
                    <a:pt x="0" y="13920"/>
                    <a:pt x="0" y="13920"/>
                  </a:cubicBezTo>
                  <a:cubicBezTo>
                    <a:pt x="0" y="13704"/>
                    <a:pt x="177" y="13488"/>
                    <a:pt x="177" y="13488"/>
                  </a:cubicBezTo>
                  <a:cubicBezTo>
                    <a:pt x="177" y="13488"/>
                    <a:pt x="354" y="13272"/>
                    <a:pt x="354" y="13272"/>
                  </a:cubicBezTo>
                  <a:cubicBezTo>
                    <a:pt x="531" y="13272"/>
                    <a:pt x="708" y="13272"/>
                    <a:pt x="708" y="13056"/>
                  </a:cubicBezTo>
                  <a:cubicBezTo>
                    <a:pt x="708" y="13056"/>
                    <a:pt x="885" y="12840"/>
                    <a:pt x="885" y="12840"/>
                  </a:cubicBezTo>
                  <a:cubicBezTo>
                    <a:pt x="1062" y="12624"/>
                    <a:pt x="1062" y="12408"/>
                    <a:pt x="1062" y="12408"/>
                  </a:cubicBezTo>
                  <a:cubicBezTo>
                    <a:pt x="1239" y="12408"/>
                    <a:pt x="1416" y="12408"/>
                    <a:pt x="1416" y="12408"/>
                  </a:cubicBezTo>
                  <a:cubicBezTo>
                    <a:pt x="1593" y="12408"/>
                    <a:pt x="1770" y="12408"/>
                    <a:pt x="1948" y="12192"/>
                  </a:cubicBezTo>
                  <a:cubicBezTo>
                    <a:pt x="2125" y="12192"/>
                    <a:pt x="2302" y="11976"/>
                    <a:pt x="2479" y="11976"/>
                  </a:cubicBezTo>
                  <a:cubicBezTo>
                    <a:pt x="2479" y="11976"/>
                    <a:pt x="2833" y="11760"/>
                    <a:pt x="2833" y="11760"/>
                  </a:cubicBezTo>
                  <a:cubicBezTo>
                    <a:pt x="2833" y="11760"/>
                    <a:pt x="3010" y="11544"/>
                    <a:pt x="3010" y="11328"/>
                  </a:cubicBezTo>
                  <a:cubicBezTo>
                    <a:pt x="3010" y="11328"/>
                    <a:pt x="3010" y="11112"/>
                    <a:pt x="3010" y="11112"/>
                  </a:cubicBezTo>
                  <a:cubicBezTo>
                    <a:pt x="2833" y="11112"/>
                    <a:pt x="2656" y="11112"/>
                    <a:pt x="2656" y="11112"/>
                  </a:cubicBezTo>
                  <a:cubicBezTo>
                    <a:pt x="2479" y="11112"/>
                    <a:pt x="2302" y="11112"/>
                    <a:pt x="2125" y="10896"/>
                  </a:cubicBezTo>
                  <a:cubicBezTo>
                    <a:pt x="2125" y="10896"/>
                    <a:pt x="2125" y="10680"/>
                    <a:pt x="1948" y="10680"/>
                  </a:cubicBezTo>
                  <a:cubicBezTo>
                    <a:pt x="1948" y="10680"/>
                    <a:pt x="1948" y="10248"/>
                    <a:pt x="1948" y="10032"/>
                  </a:cubicBezTo>
                  <a:cubicBezTo>
                    <a:pt x="1948" y="10032"/>
                    <a:pt x="2125" y="9600"/>
                    <a:pt x="2125" y="9384"/>
                  </a:cubicBezTo>
                  <a:cubicBezTo>
                    <a:pt x="2125" y="9384"/>
                    <a:pt x="2125" y="9168"/>
                    <a:pt x="2125" y="8952"/>
                  </a:cubicBezTo>
                  <a:cubicBezTo>
                    <a:pt x="1948" y="8736"/>
                    <a:pt x="1948" y="8736"/>
                    <a:pt x="1948" y="8736"/>
                  </a:cubicBezTo>
                  <a:cubicBezTo>
                    <a:pt x="1948" y="8520"/>
                    <a:pt x="1948" y="8304"/>
                    <a:pt x="1948" y="8304"/>
                  </a:cubicBezTo>
                  <a:cubicBezTo>
                    <a:pt x="1948" y="8088"/>
                    <a:pt x="1948" y="8088"/>
                    <a:pt x="2125" y="7872"/>
                  </a:cubicBezTo>
                  <a:cubicBezTo>
                    <a:pt x="2125" y="7872"/>
                    <a:pt x="2302" y="7872"/>
                    <a:pt x="2302" y="7872"/>
                  </a:cubicBezTo>
                  <a:cubicBezTo>
                    <a:pt x="2479" y="7656"/>
                    <a:pt x="2479" y="7872"/>
                    <a:pt x="2656" y="7872"/>
                  </a:cubicBezTo>
                  <a:cubicBezTo>
                    <a:pt x="2656" y="7872"/>
                    <a:pt x="2833" y="8088"/>
                    <a:pt x="2833" y="8088"/>
                  </a:cubicBezTo>
                  <a:cubicBezTo>
                    <a:pt x="2833" y="8088"/>
                    <a:pt x="2833" y="8304"/>
                    <a:pt x="2833" y="8304"/>
                  </a:cubicBezTo>
                  <a:cubicBezTo>
                    <a:pt x="3010" y="8304"/>
                    <a:pt x="3187" y="8304"/>
                    <a:pt x="3187" y="8304"/>
                  </a:cubicBezTo>
                  <a:cubicBezTo>
                    <a:pt x="3364" y="8520"/>
                    <a:pt x="3541" y="8304"/>
                    <a:pt x="3718" y="8304"/>
                  </a:cubicBezTo>
                  <a:cubicBezTo>
                    <a:pt x="3718" y="8304"/>
                    <a:pt x="3895" y="8088"/>
                    <a:pt x="3895" y="8088"/>
                  </a:cubicBezTo>
                  <a:cubicBezTo>
                    <a:pt x="3895" y="7872"/>
                    <a:pt x="3895" y="7440"/>
                    <a:pt x="3895" y="7224"/>
                  </a:cubicBezTo>
                  <a:cubicBezTo>
                    <a:pt x="3718" y="7008"/>
                    <a:pt x="3895" y="6576"/>
                    <a:pt x="3718" y="6360"/>
                  </a:cubicBezTo>
                  <a:cubicBezTo>
                    <a:pt x="3718" y="6360"/>
                    <a:pt x="3541" y="6144"/>
                    <a:pt x="3541" y="6144"/>
                  </a:cubicBezTo>
                  <a:cubicBezTo>
                    <a:pt x="3541" y="6144"/>
                    <a:pt x="3541" y="5928"/>
                    <a:pt x="3541" y="5928"/>
                  </a:cubicBezTo>
                  <a:cubicBezTo>
                    <a:pt x="3541" y="5712"/>
                    <a:pt x="3718" y="5712"/>
                    <a:pt x="3718" y="5712"/>
                  </a:cubicBezTo>
                  <a:cubicBezTo>
                    <a:pt x="3895" y="5496"/>
                    <a:pt x="3718" y="5280"/>
                    <a:pt x="3718" y="5280"/>
                  </a:cubicBezTo>
                  <a:cubicBezTo>
                    <a:pt x="3718" y="5064"/>
                    <a:pt x="3541" y="4848"/>
                    <a:pt x="3541" y="4848"/>
                  </a:cubicBezTo>
                  <a:cubicBezTo>
                    <a:pt x="3541" y="4632"/>
                    <a:pt x="3364" y="4416"/>
                    <a:pt x="3187" y="4200"/>
                  </a:cubicBezTo>
                  <a:cubicBezTo>
                    <a:pt x="3187" y="4200"/>
                    <a:pt x="3010" y="3984"/>
                    <a:pt x="3010" y="3768"/>
                  </a:cubicBezTo>
                  <a:cubicBezTo>
                    <a:pt x="2833" y="3768"/>
                    <a:pt x="2656" y="3552"/>
                    <a:pt x="2656" y="3552"/>
                  </a:cubicBezTo>
                  <a:cubicBezTo>
                    <a:pt x="2479" y="3336"/>
                    <a:pt x="2302" y="3120"/>
                    <a:pt x="2302" y="2904"/>
                  </a:cubicBezTo>
                  <a:cubicBezTo>
                    <a:pt x="2302" y="2904"/>
                    <a:pt x="2302" y="2688"/>
                    <a:pt x="2302" y="2688"/>
                  </a:cubicBezTo>
                  <a:cubicBezTo>
                    <a:pt x="2302" y="2688"/>
                    <a:pt x="2479" y="2688"/>
                    <a:pt x="2479" y="2472"/>
                  </a:cubicBezTo>
                  <a:cubicBezTo>
                    <a:pt x="2656" y="2472"/>
                    <a:pt x="2833" y="2472"/>
                    <a:pt x="2833" y="2688"/>
                  </a:cubicBezTo>
                  <a:cubicBezTo>
                    <a:pt x="3010" y="2688"/>
                    <a:pt x="3187" y="2688"/>
                    <a:pt x="3364" y="2688"/>
                  </a:cubicBezTo>
                  <a:cubicBezTo>
                    <a:pt x="3541" y="2904"/>
                    <a:pt x="3718" y="3120"/>
                    <a:pt x="3895" y="3336"/>
                  </a:cubicBezTo>
                  <a:cubicBezTo>
                    <a:pt x="3895" y="3552"/>
                    <a:pt x="4249" y="3768"/>
                    <a:pt x="4249" y="3984"/>
                  </a:cubicBezTo>
                  <a:cubicBezTo>
                    <a:pt x="4249" y="3984"/>
                    <a:pt x="4426" y="4200"/>
                    <a:pt x="4426" y="4200"/>
                  </a:cubicBezTo>
                  <a:cubicBezTo>
                    <a:pt x="4426" y="4416"/>
                    <a:pt x="4603" y="4632"/>
                    <a:pt x="4780" y="4848"/>
                  </a:cubicBezTo>
                  <a:cubicBezTo>
                    <a:pt x="4780" y="4848"/>
                    <a:pt x="4957" y="4848"/>
                    <a:pt x="5134" y="4848"/>
                  </a:cubicBezTo>
                  <a:cubicBezTo>
                    <a:pt x="5311" y="4848"/>
                    <a:pt x="5489" y="4632"/>
                    <a:pt x="5489" y="4632"/>
                  </a:cubicBezTo>
                  <a:cubicBezTo>
                    <a:pt x="5666" y="4416"/>
                    <a:pt x="6020" y="4200"/>
                    <a:pt x="6020" y="4200"/>
                  </a:cubicBezTo>
                  <a:cubicBezTo>
                    <a:pt x="6197" y="3984"/>
                    <a:pt x="6551" y="3552"/>
                    <a:pt x="6728" y="3336"/>
                  </a:cubicBezTo>
                  <a:cubicBezTo>
                    <a:pt x="6728" y="3120"/>
                    <a:pt x="7082" y="2688"/>
                    <a:pt x="7082" y="2688"/>
                  </a:cubicBezTo>
                  <a:cubicBezTo>
                    <a:pt x="7082" y="2688"/>
                    <a:pt x="7436" y="2472"/>
                    <a:pt x="7613" y="2256"/>
                  </a:cubicBezTo>
                  <a:cubicBezTo>
                    <a:pt x="7613" y="2256"/>
                    <a:pt x="7790" y="1824"/>
                    <a:pt x="7967" y="1824"/>
                  </a:cubicBezTo>
                  <a:cubicBezTo>
                    <a:pt x="8144" y="1608"/>
                    <a:pt x="8321" y="1392"/>
                    <a:pt x="8498" y="1392"/>
                  </a:cubicBezTo>
                  <a:cubicBezTo>
                    <a:pt x="8498" y="1176"/>
                    <a:pt x="8675" y="1176"/>
                    <a:pt x="8852" y="960"/>
                  </a:cubicBezTo>
                  <a:cubicBezTo>
                    <a:pt x="8852" y="960"/>
                    <a:pt x="8852" y="744"/>
                    <a:pt x="8852" y="744"/>
                  </a:cubicBezTo>
                  <a:cubicBezTo>
                    <a:pt x="8852" y="528"/>
                    <a:pt x="9030" y="528"/>
                    <a:pt x="9207" y="312"/>
                  </a:cubicBezTo>
                  <a:cubicBezTo>
                    <a:pt x="9207" y="312"/>
                    <a:pt x="9207" y="96"/>
                    <a:pt x="9207" y="96"/>
                  </a:cubicBezTo>
                  <a:cubicBezTo>
                    <a:pt x="9384" y="96"/>
                    <a:pt x="9384" y="-120"/>
                    <a:pt x="9561" y="96"/>
                  </a:cubicBezTo>
                  <a:cubicBezTo>
                    <a:pt x="9561" y="96"/>
                    <a:pt x="9561" y="96"/>
                    <a:pt x="9561" y="96"/>
                  </a:cubicBezTo>
                  <a:cubicBezTo>
                    <a:pt x="9738" y="312"/>
                    <a:pt x="9738" y="528"/>
                    <a:pt x="9738" y="744"/>
                  </a:cubicBezTo>
                  <a:cubicBezTo>
                    <a:pt x="9738" y="744"/>
                    <a:pt x="9561" y="1176"/>
                    <a:pt x="9561" y="1176"/>
                  </a:cubicBezTo>
                  <a:cubicBezTo>
                    <a:pt x="9384" y="1392"/>
                    <a:pt x="9207" y="2040"/>
                    <a:pt x="9207" y="2256"/>
                  </a:cubicBezTo>
                  <a:cubicBezTo>
                    <a:pt x="9207" y="2688"/>
                    <a:pt x="9030" y="3120"/>
                    <a:pt x="8852" y="3336"/>
                  </a:cubicBezTo>
                  <a:cubicBezTo>
                    <a:pt x="8675" y="3552"/>
                    <a:pt x="8675" y="3768"/>
                    <a:pt x="8498" y="3768"/>
                  </a:cubicBezTo>
                  <a:cubicBezTo>
                    <a:pt x="8498" y="3984"/>
                    <a:pt x="8321" y="4200"/>
                    <a:pt x="8321" y="4200"/>
                  </a:cubicBezTo>
                  <a:cubicBezTo>
                    <a:pt x="8144" y="4200"/>
                    <a:pt x="8144" y="4416"/>
                    <a:pt x="7967" y="4416"/>
                  </a:cubicBezTo>
                  <a:cubicBezTo>
                    <a:pt x="7967" y="4632"/>
                    <a:pt x="7790" y="4848"/>
                    <a:pt x="7613" y="4848"/>
                  </a:cubicBezTo>
                  <a:cubicBezTo>
                    <a:pt x="7613" y="4848"/>
                    <a:pt x="7436" y="5064"/>
                    <a:pt x="7436" y="5064"/>
                  </a:cubicBezTo>
                  <a:cubicBezTo>
                    <a:pt x="7436" y="5280"/>
                    <a:pt x="7436" y="5496"/>
                    <a:pt x="7436" y="5496"/>
                  </a:cubicBezTo>
                  <a:cubicBezTo>
                    <a:pt x="7436" y="5496"/>
                    <a:pt x="7613" y="5712"/>
                    <a:pt x="7790" y="5712"/>
                  </a:cubicBezTo>
                  <a:cubicBezTo>
                    <a:pt x="7790" y="5928"/>
                    <a:pt x="7967" y="5928"/>
                    <a:pt x="7967" y="5928"/>
                  </a:cubicBezTo>
                  <a:cubicBezTo>
                    <a:pt x="8144" y="5928"/>
                    <a:pt x="8321" y="5928"/>
                    <a:pt x="8498" y="5928"/>
                  </a:cubicBezTo>
                  <a:cubicBezTo>
                    <a:pt x="8675" y="5928"/>
                    <a:pt x="8852" y="5712"/>
                    <a:pt x="8852" y="5712"/>
                  </a:cubicBezTo>
                  <a:cubicBezTo>
                    <a:pt x="9030" y="5496"/>
                    <a:pt x="9207" y="5496"/>
                    <a:pt x="9207" y="5496"/>
                  </a:cubicBezTo>
                  <a:cubicBezTo>
                    <a:pt x="9207" y="5496"/>
                    <a:pt x="9384" y="5280"/>
                    <a:pt x="9384" y="5280"/>
                  </a:cubicBezTo>
                  <a:cubicBezTo>
                    <a:pt x="9561" y="5280"/>
                    <a:pt x="9915" y="5280"/>
                    <a:pt x="10092" y="5280"/>
                  </a:cubicBezTo>
                  <a:cubicBezTo>
                    <a:pt x="10092" y="5280"/>
                    <a:pt x="10269" y="5496"/>
                    <a:pt x="10446" y="5496"/>
                  </a:cubicBezTo>
                  <a:cubicBezTo>
                    <a:pt x="10446" y="5496"/>
                    <a:pt x="10623" y="5712"/>
                    <a:pt x="10623" y="5928"/>
                  </a:cubicBezTo>
                  <a:cubicBezTo>
                    <a:pt x="10800" y="5928"/>
                    <a:pt x="10977" y="6144"/>
                    <a:pt x="10977" y="6144"/>
                  </a:cubicBezTo>
                  <a:cubicBezTo>
                    <a:pt x="11154" y="6144"/>
                    <a:pt x="11331" y="6360"/>
                    <a:pt x="11331" y="6360"/>
                  </a:cubicBezTo>
                  <a:cubicBezTo>
                    <a:pt x="11508" y="6360"/>
                    <a:pt x="11685" y="6576"/>
                    <a:pt x="11862" y="6792"/>
                  </a:cubicBezTo>
                  <a:cubicBezTo>
                    <a:pt x="12039" y="6792"/>
                    <a:pt x="12039" y="7008"/>
                    <a:pt x="12216" y="7224"/>
                  </a:cubicBezTo>
                  <a:cubicBezTo>
                    <a:pt x="12216" y="7224"/>
                    <a:pt x="12393" y="7656"/>
                    <a:pt x="12393" y="7656"/>
                  </a:cubicBezTo>
                  <a:cubicBezTo>
                    <a:pt x="12393" y="7872"/>
                    <a:pt x="12570" y="8088"/>
                    <a:pt x="12570" y="8088"/>
                  </a:cubicBezTo>
                  <a:cubicBezTo>
                    <a:pt x="12570" y="8304"/>
                    <a:pt x="12393" y="8520"/>
                    <a:pt x="12393" y="8520"/>
                  </a:cubicBezTo>
                  <a:cubicBezTo>
                    <a:pt x="12393" y="8736"/>
                    <a:pt x="12216" y="8952"/>
                    <a:pt x="12216" y="9168"/>
                  </a:cubicBezTo>
                  <a:cubicBezTo>
                    <a:pt x="12216" y="9168"/>
                    <a:pt x="12393" y="9168"/>
                    <a:pt x="12393" y="9384"/>
                  </a:cubicBezTo>
                  <a:cubicBezTo>
                    <a:pt x="12393" y="9384"/>
                    <a:pt x="12570" y="9384"/>
                    <a:pt x="12570" y="9384"/>
                  </a:cubicBezTo>
                  <a:cubicBezTo>
                    <a:pt x="12748" y="9600"/>
                    <a:pt x="12925" y="9600"/>
                    <a:pt x="12925" y="9600"/>
                  </a:cubicBezTo>
                  <a:cubicBezTo>
                    <a:pt x="13102" y="9600"/>
                    <a:pt x="13279" y="9816"/>
                    <a:pt x="13456" y="9816"/>
                  </a:cubicBezTo>
                  <a:cubicBezTo>
                    <a:pt x="13633" y="10032"/>
                    <a:pt x="14164" y="9816"/>
                    <a:pt x="14341" y="9816"/>
                  </a:cubicBezTo>
                  <a:cubicBezTo>
                    <a:pt x="14518" y="9816"/>
                    <a:pt x="14695" y="9600"/>
                    <a:pt x="14695" y="9600"/>
                  </a:cubicBezTo>
                  <a:cubicBezTo>
                    <a:pt x="14695" y="9600"/>
                    <a:pt x="14872" y="9816"/>
                    <a:pt x="15049" y="9816"/>
                  </a:cubicBezTo>
                  <a:cubicBezTo>
                    <a:pt x="15226" y="9816"/>
                    <a:pt x="15580" y="9816"/>
                    <a:pt x="15757" y="9816"/>
                  </a:cubicBezTo>
                  <a:cubicBezTo>
                    <a:pt x="15757" y="9816"/>
                    <a:pt x="16289" y="10032"/>
                    <a:pt x="16466" y="10032"/>
                  </a:cubicBezTo>
                  <a:cubicBezTo>
                    <a:pt x="16643" y="10032"/>
                    <a:pt x="16820" y="10032"/>
                    <a:pt x="16997" y="9816"/>
                  </a:cubicBezTo>
                  <a:cubicBezTo>
                    <a:pt x="17174" y="9816"/>
                    <a:pt x="17351" y="9600"/>
                    <a:pt x="17528" y="9600"/>
                  </a:cubicBezTo>
                  <a:cubicBezTo>
                    <a:pt x="17528" y="9384"/>
                    <a:pt x="17705" y="9384"/>
                    <a:pt x="17705" y="9384"/>
                  </a:cubicBezTo>
                  <a:cubicBezTo>
                    <a:pt x="17882" y="9168"/>
                    <a:pt x="17882" y="9168"/>
                    <a:pt x="18059" y="8952"/>
                  </a:cubicBezTo>
                  <a:cubicBezTo>
                    <a:pt x="18059" y="8952"/>
                    <a:pt x="18236" y="8952"/>
                    <a:pt x="18413" y="8952"/>
                  </a:cubicBezTo>
                  <a:cubicBezTo>
                    <a:pt x="18590" y="8952"/>
                    <a:pt x="18944" y="8736"/>
                    <a:pt x="19121" y="8736"/>
                  </a:cubicBezTo>
                  <a:cubicBezTo>
                    <a:pt x="19298" y="8736"/>
                    <a:pt x="19652" y="8736"/>
                    <a:pt x="19652" y="8736"/>
                  </a:cubicBezTo>
                  <a:cubicBezTo>
                    <a:pt x="19830" y="8952"/>
                    <a:pt x="20007" y="9384"/>
                    <a:pt x="20007" y="9384"/>
                  </a:cubicBezTo>
                  <a:cubicBezTo>
                    <a:pt x="20007" y="9384"/>
                    <a:pt x="20184" y="9600"/>
                    <a:pt x="20184" y="9600"/>
                  </a:cubicBezTo>
                  <a:cubicBezTo>
                    <a:pt x="20184" y="9816"/>
                    <a:pt x="20361" y="10032"/>
                    <a:pt x="20361" y="10032"/>
                  </a:cubicBezTo>
                  <a:cubicBezTo>
                    <a:pt x="20361" y="10032"/>
                    <a:pt x="20538" y="10248"/>
                    <a:pt x="20715" y="10464"/>
                  </a:cubicBezTo>
                  <a:cubicBezTo>
                    <a:pt x="20715" y="10680"/>
                    <a:pt x="20715" y="10896"/>
                    <a:pt x="20715" y="11112"/>
                  </a:cubicBezTo>
                  <a:cubicBezTo>
                    <a:pt x="20715" y="11328"/>
                    <a:pt x="20715" y="11976"/>
                    <a:pt x="20715" y="12192"/>
                  </a:cubicBezTo>
                  <a:cubicBezTo>
                    <a:pt x="20715" y="12408"/>
                    <a:pt x="20715" y="12624"/>
                    <a:pt x="20715" y="12840"/>
                  </a:cubicBezTo>
                  <a:cubicBezTo>
                    <a:pt x="20715" y="13056"/>
                    <a:pt x="20892" y="13488"/>
                    <a:pt x="20892" y="13704"/>
                  </a:cubicBezTo>
                  <a:cubicBezTo>
                    <a:pt x="20892" y="13920"/>
                    <a:pt x="21069" y="14352"/>
                    <a:pt x="21069" y="14568"/>
                  </a:cubicBezTo>
                  <a:cubicBezTo>
                    <a:pt x="21069" y="14784"/>
                    <a:pt x="21069" y="15000"/>
                    <a:pt x="21069" y="15216"/>
                  </a:cubicBezTo>
                  <a:cubicBezTo>
                    <a:pt x="21069" y="15432"/>
                    <a:pt x="20892" y="15648"/>
                    <a:pt x="20892" y="15864"/>
                  </a:cubicBezTo>
                  <a:cubicBezTo>
                    <a:pt x="20892" y="16080"/>
                    <a:pt x="20715" y="16296"/>
                    <a:pt x="20715" y="16512"/>
                  </a:cubicBezTo>
                  <a:cubicBezTo>
                    <a:pt x="20715" y="16728"/>
                    <a:pt x="20538" y="17160"/>
                    <a:pt x="20715" y="17376"/>
                  </a:cubicBezTo>
                  <a:cubicBezTo>
                    <a:pt x="20715" y="17376"/>
                    <a:pt x="20715" y="17376"/>
                    <a:pt x="20892" y="17376"/>
                  </a:cubicBezTo>
                  <a:cubicBezTo>
                    <a:pt x="20892" y="17592"/>
                    <a:pt x="21069" y="17808"/>
                    <a:pt x="21069" y="17808"/>
                  </a:cubicBezTo>
                  <a:cubicBezTo>
                    <a:pt x="21069" y="18024"/>
                    <a:pt x="21246" y="18024"/>
                    <a:pt x="21246" y="18240"/>
                  </a:cubicBezTo>
                  <a:cubicBezTo>
                    <a:pt x="21246" y="18240"/>
                    <a:pt x="21423" y="18456"/>
                    <a:pt x="21423" y="18672"/>
                  </a:cubicBezTo>
                  <a:cubicBezTo>
                    <a:pt x="21423" y="18672"/>
                    <a:pt x="21423" y="19104"/>
                    <a:pt x="21423" y="19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5" name="Google Shape;5055;g21c91014dda_0_4965"/>
            <p:cNvSpPr/>
            <p:nvPr/>
          </p:nvSpPr>
          <p:spPr>
            <a:xfrm>
              <a:off x="5568429" y="2606612"/>
              <a:ext cx="812376" cy="662497"/>
            </a:xfrm>
            <a:custGeom>
              <a:avLst/>
              <a:gdLst/>
              <a:ahLst/>
              <a:cxnLst/>
              <a:rect l="l" t="t" r="r" b="b"/>
              <a:pathLst>
                <a:path w="21600" h="21480" extrusionOk="0">
                  <a:moveTo>
                    <a:pt x="21423" y="19320"/>
                  </a:moveTo>
                  <a:cubicBezTo>
                    <a:pt x="21423" y="19536"/>
                    <a:pt x="21600" y="19968"/>
                    <a:pt x="21600" y="20184"/>
                  </a:cubicBezTo>
                  <a:cubicBezTo>
                    <a:pt x="21423" y="20184"/>
                    <a:pt x="21423" y="20400"/>
                    <a:pt x="21246" y="20400"/>
                  </a:cubicBezTo>
                  <a:cubicBezTo>
                    <a:pt x="21246" y="20616"/>
                    <a:pt x="21069" y="20400"/>
                    <a:pt x="20892" y="20616"/>
                  </a:cubicBezTo>
                  <a:cubicBezTo>
                    <a:pt x="20892" y="20616"/>
                    <a:pt x="20715" y="20832"/>
                    <a:pt x="20715" y="21048"/>
                  </a:cubicBezTo>
                  <a:cubicBezTo>
                    <a:pt x="20538" y="21264"/>
                    <a:pt x="20538" y="21480"/>
                    <a:pt x="20361" y="21480"/>
                  </a:cubicBezTo>
                  <a:cubicBezTo>
                    <a:pt x="20361" y="21480"/>
                    <a:pt x="20184" y="21480"/>
                    <a:pt x="20007" y="21264"/>
                  </a:cubicBezTo>
                  <a:cubicBezTo>
                    <a:pt x="20007" y="21264"/>
                    <a:pt x="20007" y="21048"/>
                    <a:pt x="20007" y="21048"/>
                  </a:cubicBezTo>
                  <a:cubicBezTo>
                    <a:pt x="19830" y="20832"/>
                    <a:pt x="19830" y="20616"/>
                    <a:pt x="19830" y="20400"/>
                  </a:cubicBezTo>
                  <a:cubicBezTo>
                    <a:pt x="19652" y="20184"/>
                    <a:pt x="19652" y="19752"/>
                    <a:pt x="19652" y="19536"/>
                  </a:cubicBezTo>
                  <a:cubicBezTo>
                    <a:pt x="19652" y="19320"/>
                    <a:pt x="19652" y="18888"/>
                    <a:pt x="19652" y="18672"/>
                  </a:cubicBezTo>
                  <a:cubicBezTo>
                    <a:pt x="19652" y="18456"/>
                    <a:pt x="19652" y="18240"/>
                    <a:pt x="19652" y="18024"/>
                  </a:cubicBezTo>
                  <a:cubicBezTo>
                    <a:pt x="19652" y="18024"/>
                    <a:pt x="19475" y="17808"/>
                    <a:pt x="19475" y="17592"/>
                  </a:cubicBezTo>
                  <a:cubicBezTo>
                    <a:pt x="19475" y="17376"/>
                    <a:pt x="19298" y="17160"/>
                    <a:pt x="19298" y="17160"/>
                  </a:cubicBezTo>
                  <a:cubicBezTo>
                    <a:pt x="19298" y="16944"/>
                    <a:pt x="19121" y="16728"/>
                    <a:pt x="19121" y="16728"/>
                  </a:cubicBezTo>
                  <a:cubicBezTo>
                    <a:pt x="19121" y="16512"/>
                    <a:pt x="18944" y="16080"/>
                    <a:pt x="19121" y="16080"/>
                  </a:cubicBezTo>
                  <a:cubicBezTo>
                    <a:pt x="19121" y="15864"/>
                    <a:pt x="19121" y="15648"/>
                    <a:pt x="19121" y="15432"/>
                  </a:cubicBezTo>
                  <a:cubicBezTo>
                    <a:pt x="19298" y="15216"/>
                    <a:pt x="19298" y="15000"/>
                    <a:pt x="19298" y="14784"/>
                  </a:cubicBezTo>
                  <a:cubicBezTo>
                    <a:pt x="19475" y="14568"/>
                    <a:pt x="19475" y="14136"/>
                    <a:pt x="19475" y="13920"/>
                  </a:cubicBezTo>
                  <a:cubicBezTo>
                    <a:pt x="19652" y="13704"/>
                    <a:pt x="19652" y="13488"/>
                    <a:pt x="19652" y="13272"/>
                  </a:cubicBezTo>
                  <a:cubicBezTo>
                    <a:pt x="19652" y="13272"/>
                    <a:pt x="19830" y="12840"/>
                    <a:pt x="19830" y="12408"/>
                  </a:cubicBezTo>
                  <a:cubicBezTo>
                    <a:pt x="19830" y="12192"/>
                    <a:pt x="19652" y="11760"/>
                    <a:pt x="19652" y="11544"/>
                  </a:cubicBezTo>
                  <a:cubicBezTo>
                    <a:pt x="19652" y="11328"/>
                    <a:pt x="19652" y="10680"/>
                    <a:pt x="19475" y="10680"/>
                  </a:cubicBezTo>
                  <a:cubicBezTo>
                    <a:pt x="19475" y="10464"/>
                    <a:pt x="19298" y="10248"/>
                    <a:pt x="19298" y="10248"/>
                  </a:cubicBezTo>
                  <a:cubicBezTo>
                    <a:pt x="19121" y="10248"/>
                    <a:pt x="18944" y="10248"/>
                    <a:pt x="18944" y="10464"/>
                  </a:cubicBezTo>
                  <a:cubicBezTo>
                    <a:pt x="18767" y="10464"/>
                    <a:pt x="18590" y="10680"/>
                    <a:pt x="18590" y="10680"/>
                  </a:cubicBezTo>
                  <a:cubicBezTo>
                    <a:pt x="18236" y="10896"/>
                    <a:pt x="17882" y="10896"/>
                    <a:pt x="17705" y="11112"/>
                  </a:cubicBezTo>
                  <a:cubicBezTo>
                    <a:pt x="17528" y="11112"/>
                    <a:pt x="17351" y="11328"/>
                    <a:pt x="17351" y="11544"/>
                  </a:cubicBezTo>
                  <a:cubicBezTo>
                    <a:pt x="17174" y="11544"/>
                    <a:pt x="16997" y="11760"/>
                    <a:pt x="16997" y="11760"/>
                  </a:cubicBezTo>
                  <a:cubicBezTo>
                    <a:pt x="16820" y="11760"/>
                    <a:pt x="16466" y="11976"/>
                    <a:pt x="16289" y="11976"/>
                  </a:cubicBezTo>
                  <a:cubicBezTo>
                    <a:pt x="16111" y="11976"/>
                    <a:pt x="15757" y="12192"/>
                    <a:pt x="15580" y="12408"/>
                  </a:cubicBezTo>
                  <a:cubicBezTo>
                    <a:pt x="15403" y="12408"/>
                    <a:pt x="15049" y="12624"/>
                    <a:pt x="14872" y="12624"/>
                  </a:cubicBezTo>
                  <a:cubicBezTo>
                    <a:pt x="14695" y="12624"/>
                    <a:pt x="14518" y="12840"/>
                    <a:pt x="14518" y="12840"/>
                  </a:cubicBezTo>
                  <a:cubicBezTo>
                    <a:pt x="14341" y="12840"/>
                    <a:pt x="13987" y="13056"/>
                    <a:pt x="13810" y="13056"/>
                  </a:cubicBezTo>
                  <a:cubicBezTo>
                    <a:pt x="13633" y="13056"/>
                    <a:pt x="13456" y="13056"/>
                    <a:pt x="13279" y="13056"/>
                  </a:cubicBezTo>
                  <a:cubicBezTo>
                    <a:pt x="13279" y="13056"/>
                    <a:pt x="13102" y="12840"/>
                    <a:pt x="13102" y="12840"/>
                  </a:cubicBezTo>
                  <a:cubicBezTo>
                    <a:pt x="12925" y="12840"/>
                    <a:pt x="12393" y="12840"/>
                    <a:pt x="12216" y="12624"/>
                  </a:cubicBezTo>
                  <a:cubicBezTo>
                    <a:pt x="12216" y="12624"/>
                    <a:pt x="11862" y="12408"/>
                    <a:pt x="11862" y="12408"/>
                  </a:cubicBezTo>
                  <a:cubicBezTo>
                    <a:pt x="11685" y="12192"/>
                    <a:pt x="11331" y="11976"/>
                    <a:pt x="11154" y="11976"/>
                  </a:cubicBezTo>
                  <a:cubicBezTo>
                    <a:pt x="10977" y="11976"/>
                    <a:pt x="10623" y="11976"/>
                    <a:pt x="10269" y="11976"/>
                  </a:cubicBezTo>
                  <a:cubicBezTo>
                    <a:pt x="10092" y="11976"/>
                    <a:pt x="9915" y="11976"/>
                    <a:pt x="9738" y="11976"/>
                  </a:cubicBezTo>
                  <a:cubicBezTo>
                    <a:pt x="9561" y="11760"/>
                    <a:pt x="9384" y="11760"/>
                    <a:pt x="9207" y="11544"/>
                  </a:cubicBezTo>
                  <a:cubicBezTo>
                    <a:pt x="9207" y="11544"/>
                    <a:pt x="9030" y="11328"/>
                    <a:pt x="8852" y="11328"/>
                  </a:cubicBezTo>
                  <a:cubicBezTo>
                    <a:pt x="8852" y="11112"/>
                    <a:pt x="8675" y="11112"/>
                    <a:pt x="8675" y="10896"/>
                  </a:cubicBezTo>
                  <a:cubicBezTo>
                    <a:pt x="8675" y="10896"/>
                    <a:pt x="8675" y="10680"/>
                    <a:pt x="8675" y="10464"/>
                  </a:cubicBezTo>
                  <a:cubicBezTo>
                    <a:pt x="8852" y="10464"/>
                    <a:pt x="8852" y="10248"/>
                    <a:pt x="9030" y="10032"/>
                  </a:cubicBezTo>
                  <a:cubicBezTo>
                    <a:pt x="9030" y="10032"/>
                    <a:pt x="9207" y="9816"/>
                    <a:pt x="9207" y="9816"/>
                  </a:cubicBezTo>
                  <a:cubicBezTo>
                    <a:pt x="9384" y="9816"/>
                    <a:pt x="9738" y="9600"/>
                    <a:pt x="9738" y="9600"/>
                  </a:cubicBezTo>
                  <a:cubicBezTo>
                    <a:pt x="9915" y="9600"/>
                    <a:pt x="10269" y="9600"/>
                    <a:pt x="10269" y="9600"/>
                  </a:cubicBezTo>
                  <a:cubicBezTo>
                    <a:pt x="10446" y="9600"/>
                    <a:pt x="10800" y="9384"/>
                    <a:pt x="10800" y="9384"/>
                  </a:cubicBezTo>
                  <a:cubicBezTo>
                    <a:pt x="10977" y="9384"/>
                    <a:pt x="11154" y="9384"/>
                    <a:pt x="11331" y="9168"/>
                  </a:cubicBezTo>
                  <a:cubicBezTo>
                    <a:pt x="11331" y="9168"/>
                    <a:pt x="11331" y="8952"/>
                    <a:pt x="11331" y="8952"/>
                  </a:cubicBezTo>
                  <a:cubicBezTo>
                    <a:pt x="11154" y="8736"/>
                    <a:pt x="10623" y="8952"/>
                    <a:pt x="10446" y="8952"/>
                  </a:cubicBezTo>
                  <a:cubicBezTo>
                    <a:pt x="10269" y="8952"/>
                    <a:pt x="9915" y="8952"/>
                    <a:pt x="9561" y="8952"/>
                  </a:cubicBezTo>
                  <a:cubicBezTo>
                    <a:pt x="9384" y="8952"/>
                    <a:pt x="9207" y="8952"/>
                    <a:pt x="9030" y="8952"/>
                  </a:cubicBezTo>
                  <a:cubicBezTo>
                    <a:pt x="8852" y="8952"/>
                    <a:pt x="8498" y="8952"/>
                    <a:pt x="8321" y="8952"/>
                  </a:cubicBezTo>
                  <a:cubicBezTo>
                    <a:pt x="8144" y="8952"/>
                    <a:pt x="7967" y="9384"/>
                    <a:pt x="7790" y="9384"/>
                  </a:cubicBezTo>
                  <a:cubicBezTo>
                    <a:pt x="7436" y="9384"/>
                    <a:pt x="6905" y="9384"/>
                    <a:pt x="6551" y="9384"/>
                  </a:cubicBezTo>
                  <a:cubicBezTo>
                    <a:pt x="6551" y="9384"/>
                    <a:pt x="6374" y="8736"/>
                    <a:pt x="6197" y="8736"/>
                  </a:cubicBezTo>
                  <a:cubicBezTo>
                    <a:pt x="6020" y="8736"/>
                    <a:pt x="5843" y="8736"/>
                    <a:pt x="5666" y="8736"/>
                  </a:cubicBezTo>
                  <a:cubicBezTo>
                    <a:pt x="5489" y="8952"/>
                    <a:pt x="5311" y="9168"/>
                    <a:pt x="5134" y="9384"/>
                  </a:cubicBezTo>
                  <a:cubicBezTo>
                    <a:pt x="5134" y="9384"/>
                    <a:pt x="4957" y="9600"/>
                    <a:pt x="4957" y="9600"/>
                  </a:cubicBezTo>
                  <a:cubicBezTo>
                    <a:pt x="4780" y="9816"/>
                    <a:pt x="4603" y="10464"/>
                    <a:pt x="4426" y="10680"/>
                  </a:cubicBezTo>
                  <a:cubicBezTo>
                    <a:pt x="4249" y="10680"/>
                    <a:pt x="4249" y="10896"/>
                    <a:pt x="4072" y="10896"/>
                  </a:cubicBezTo>
                  <a:cubicBezTo>
                    <a:pt x="4072" y="11112"/>
                    <a:pt x="3895" y="11544"/>
                    <a:pt x="3895" y="11760"/>
                  </a:cubicBezTo>
                  <a:cubicBezTo>
                    <a:pt x="3718" y="11976"/>
                    <a:pt x="3541" y="12192"/>
                    <a:pt x="3364" y="12192"/>
                  </a:cubicBezTo>
                  <a:cubicBezTo>
                    <a:pt x="3364" y="12408"/>
                    <a:pt x="3187" y="12840"/>
                    <a:pt x="3010" y="13056"/>
                  </a:cubicBezTo>
                  <a:cubicBezTo>
                    <a:pt x="2833" y="13056"/>
                    <a:pt x="2656" y="13272"/>
                    <a:pt x="2656" y="13272"/>
                  </a:cubicBezTo>
                  <a:cubicBezTo>
                    <a:pt x="2479" y="13272"/>
                    <a:pt x="2125" y="13488"/>
                    <a:pt x="1948" y="13488"/>
                  </a:cubicBezTo>
                  <a:cubicBezTo>
                    <a:pt x="1948" y="13488"/>
                    <a:pt x="1770" y="13704"/>
                    <a:pt x="1593" y="13920"/>
                  </a:cubicBezTo>
                  <a:cubicBezTo>
                    <a:pt x="1593" y="13920"/>
                    <a:pt x="1416" y="13920"/>
                    <a:pt x="1239" y="13920"/>
                  </a:cubicBezTo>
                  <a:cubicBezTo>
                    <a:pt x="1239" y="13920"/>
                    <a:pt x="885" y="13920"/>
                    <a:pt x="885" y="13920"/>
                  </a:cubicBezTo>
                  <a:cubicBezTo>
                    <a:pt x="708" y="13920"/>
                    <a:pt x="531" y="13920"/>
                    <a:pt x="354" y="13920"/>
                  </a:cubicBezTo>
                  <a:cubicBezTo>
                    <a:pt x="354" y="13920"/>
                    <a:pt x="0" y="13920"/>
                    <a:pt x="0" y="13920"/>
                  </a:cubicBezTo>
                  <a:cubicBezTo>
                    <a:pt x="0" y="13704"/>
                    <a:pt x="177" y="13488"/>
                    <a:pt x="177" y="13488"/>
                  </a:cubicBezTo>
                  <a:cubicBezTo>
                    <a:pt x="177" y="13488"/>
                    <a:pt x="354" y="13272"/>
                    <a:pt x="354" y="13272"/>
                  </a:cubicBezTo>
                  <a:cubicBezTo>
                    <a:pt x="531" y="13272"/>
                    <a:pt x="708" y="13272"/>
                    <a:pt x="708" y="13056"/>
                  </a:cubicBezTo>
                  <a:cubicBezTo>
                    <a:pt x="708" y="13056"/>
                    <a:pt x="885" y="12840"/>
                    <a:pt x="885" y="12840"/>
                  </a:cubicBezTo>
                  <a:cubicBezTo>
                    <a:pt x="1062" y="12624"/>
                    <a:pt x="1062" y="12408"/>
                    <a:pt x="1062" y="12408"/>
                  </a:cubicBezTo>
                  <a:cubicBezTo>
                    <a:pt x="1239" y="12408"/>
                    <a:pt x="1416" y="12408"/>
                    <a:pt x="1416" y="12408"/>
                  </a:cubicBezTo>
                  <a:cubicBezTo>
                    <a:pt x="1593" y="12408"/>
                    <a:pt x="1770" y="12408"/>
                    <a:pt x="1948" y="12192"/>
                  </a:cubicBezTo>
                  <a:cubicBezTo>
                    <a:pt x="2125" y="12192"/>
                    <a:pt x="2302" y="11976"/>
                    <a:pt x="2479" y="11976"/>
                  </a:cubicBezTo>
                  <a:cubicBezTo>
                    <a:pt x="2479" y="11976"/>
                    <a:pt x="2833" y="11760"/>
                    <a:pt x="2833" y="11760"/>
                  </a:cubicBezTo>
                  <a:cubicBezTo>
                    <a:pt x="2833" y="11760"/>
                    <a:pt x="3010" y="11544"/>
                    <a:pt x="3010" y="11328"/>
                  </a:cubicBezTo>
                  <a:cubicBezTo>
                    <a:pt x="3010" y="11328"/>
                    <a:pt x="3010" y="11112"/>
                    <a:pt x="3010" y="11112"/>
                  </a:cubicBezTo>
                  <a:cubicBezTo>
                    <a:pt x="2833" y="11112"/>
                    <a:pt x="2656" y="11112"/>
                    <a:pt x="2656" y="11112"/>
                  </a:cubicBezTo>
                  <a:cubicBezTo>
                    <a:pt x="2479" y="11112"/>
                    <a:pt x="2302" y="11112"/>
                    <a:pt x="2125" y="10896"/>
                  </a:cubicBezTo>
                  <a:cubicBezTo>
                    <a:pt x="2125" y="10896"/>
                    <a:pt x="2125" y="10680"/>
                    <a:pt x="1948" y="10680"/>
                  </a:cubicBezTo>
                  <a:cubicBezTo>
                    <a:pt x="1948" y="10680"/>
                    <a:pt x="1948" y="10248"/>
                    <a:pt x="1948" y="10032"/>
                  </a:cubicBezTo>
                  <a:cubicBezTo>
                    <a:pt x="1948" y="10032"/>
                    <a:pt x="2125" y="9600"/>
                    <a:pt x="2125" y="9384"/>
                  </a:cubicBezTo>
                  <a:cubicBezTo>
                    <a:pt x="2125" y="9384"/>
                    <a:pt x="2125" y="9168"/>
                    <a:pt x="2125" y="8952"/>
                  </a:cubicBezTo>
                  <a:cubicBezTo>
                    <a:pt x="1948" y="8736"/>
                    <a:pt x="1948" y="8736"/>
                    <a:pt x="1948" y="8736"/>
                  </a:cubicBezTo>
                  <a:cubicBezTo>
                    <a:pt x="1948" y="8520"/>
                    <a:pt x="1948" y="8304"/>
                    <a:pt x="1948" y="8304"/>
                  </a:cubicBezTo>
                  <a:cubicBezTo>
                    <a:pt x="1948" y="8088"/>
                    <a:pt x="1948" y="8088"/>
                    <a:pt x="2125" y="7872"/>
                  </a:cubicBezTo>
                  <a:cubicBezTo>
                    <a:pt x="2125" y="7872"/>
                    <a:pt x="2302" y="7872"/>
                    <a:pt x="2302" y="7872"/>
                  </a:cubicBezTo>
                  <a:cubicBezTo>
                    <a:pt x="2479" y="7656"/>
                    <a:pt x="2479" y="7872"/>
                    <a:pt x="2656" y="7872"/>
                  </a:cubicBezTo>
                  <a:cubicBezTo>
                    <a:pt x="2656" y="7872"/>
                    <a:pt x="2833" y="8088"/>
                    <a:pt x="2833" y="8088"/>
                  </a:cubicBezTo>
                  <a:cubicBezTo>
                    <a:pt x="2833" y="8088"/>
                    <a:pt x="2833" y="8304"/>
                    <a:pt x="2833" y="8304"/>
                  </a:cubicBezTo>
                  <a:cubicBezTo>
                    <a:pt x="3010" y="8304"/>
                    <a:pt x="3187" y="8304"/>
                    <a:pt x="3187" y="8304"/>
                  </a:cubicBezTo>
                  <a:cubicBezTo>
                    <a:pt x="3364" y="8520"/>
                    <a:pt x="3541" y="8304"/>
                    <a:pt x="3718" y="8304"/>
                  </a:cubicBezTo>
                  <a:cubicBezTo>
                    <a:pt x="3718" y="8304"/>
                    <a:pt x="3895" y="8088"/>
                    <a:pt x="3895" y="8088"/>
                  </a:cubicBezTo>
                  <a:cubicBezTo>
                    <a:pt x="3895" y="7872"/>
                    <a:pt x="3895" y="7440"/>
                    <a:pt x="3895" y="7224"/>
                  </a:cubicBezTo>
                  <a:cubicBezTo>
                    <a:pt x="3718" y="7008"/>
                    <a:pt x="3895" y="6576"/>
                    <a:pt x="3718" y="6360"/>
                  </a:cubicBezTo>
                  <a:cubicBezTo>
                    <a:pt x="3718" y="6360"/>
                    <a:pt x="3541" y="6144"/>
                    <a:pt x="3541" y="6144"/>
                  </a:cubicBezTo>
                  <a:cubicBezTo>
                    <a:pt x="3541" y="6144"/>
                    <a:pt x="3541" y="5928"/>
                    <a:pt x="3541" y="5928"/>
                  </a:cubicBezTo>
                  <a:cubicBezTo>
                    <a:pt x="3541" y="5712"/>
                    <a:pt x="3718" y="5712"/>
                    <a:pt x="3718" y="5712"/>
                  </a:cubicBezTo>
                  <a:cubicBezTo>
                    <a:pt x="3895" y="5496"/>
                    <a:pt x="3718" y="5280"/>
                    <a:pt x="3718" y="5280"/>
                  </a:cubicBezTo>
                  <a:cubicBezTo>
                    <a:pt x="3718" y="5064"/>
                    <a:pt x="3541" y="4848"/>
                    <a:pt x="3541" y="4848"/>
                  </a:cubicBezTo>
                  <a:cubicBezTo>
                    <a:pt x="3541" y="4632"/>
                    <a:pt x="3364" y="4416"/>
                    <a:pt x="3187" y="4200"/>
                  </a:cubicBezTo>
                  <a:cubicBezTo>
                    <a:pt x="3187" y="4200"/>
                    <a:pt x="3010" y="3984"/>
                    <a:pt x="3010" y="3768"/>
                  </a:cubicBezTo>
                  <a:cubicBezTo>
                    <a:pt x="2833" y="3768"/>
                    <a:pt x="2656" y="3552"/>
                    <a:pt x="2656" y="3552"/>
                  </a:cubicBezTo>
                  <a:cubicBezTo>
                    <a:pt x="2479" y="3336"/>
                    <a:pt x="2302" y="3120"/>
                    <a:pt x="2302" y="2904"/>
                  </a:cubicBezTo>
                  <a:cubicBezTo>
                    <a:pt x="2302" y="2904"/>
                    <a:pt x="2302" y="2688"/>
                    <a:pt x="2302" y="2688"/>
                  </a:cubicBezTo>
                  <a:cubicBezTo>
                    <a:pt x="2302" y="2688"/>
                    <a:pt x="2479" y="2688"/>
                    <a:pt x="2479" y="2472"/>
                  </a:cubicBezTo>
                  <a:cubicBezTo>
                    <a:pt x="2656" y="2472"/>
                    <a:pt x="2833" y="2472"/>
                    <a:pt x="2833" y="2688"/>
                  </a:cubicBezTo>
                  <a:cubicBezTo>
                    <a:pt x="3010" y="2688"/>
                    <a:pt x="3187" y="2688"/>
                    <a:pt x="3364" y="2688"/>
                  </a:cubicBezTo>
                  <a:cubicBezTo>
                    <a:pt x="3541" y="2904"/>
                    <a:pt x="3718" y="3120"/>
                    <a:pt x="3895" y="3336"/>
                  </a:cubicBezTo>
                  <a:cubicBezTo>
                    <a:pt x="3895" y="3552"/>
                    <a:pt x="4249" y="3768"/>
                    <a:pt x="4249" y="3984"/>
                  </a:cubicBezTo>
                  <a:cubicBezTo>
                    <a:pt x="4249" y="3984"/>
                    <a:pt x="4426" y="4200"/>
                    <a:pt x="4426" y="4200"/>
                  </a:cubicBezTo>
                  <a:cubicBezTo>
                    <a:pt x="4426" y="4416"/>
                    <a:pt x="4603" y="4632"/>
                    <a:pt x="4780" y="4848"/>
                  </a:cubicBezTo>
                  <a:cubicBezTo>
                    <a:pt x="4780" y="4848"/>
                    <a:pt x="4957" y="4848"/>
                    <a:pt x="5134" y="4848"/>
                  </a:cubicBezTo>
                  <a:cubicBezTo>
                    <a:pt x="5311" y="4848"/>
                    <a:pt x="5489" y="4632"/>
                    <a:pt x="5489" y="4632"/>
                  </a:cubicBezTo>
                  <a:cubicBezTo>
                    <a:pt x="5666" y="4416"/>
                    <a:pt x="6020" y="4200"/>
                    <a:pt x="6020" y="4200"/>
                  </a:cubicBezTo>
                  <a:cubicBezTo>
                    <a:pt x="6197" y="3984"/>
                    <a:pt x="6551" y="3552"/>
                    <a:pt x="6728" y="3336"/>
                  </a:cubicBezTo>
                  <a:cubicBezTo>
                    <a:pt x="6728" y="3120"/>
                    <a:pt x="7082" y="2688"/>
                    <a:pt x="7082" y="2688"/>
                  </a:cubicBezTo>
                  <a:cubicBezTo>
                    <a:pt x="7082" y="2688"/>
                    <a:pt x="7436" y="2472"/>
                    <a:pt x="7613" y="2256"/>
                  </a:cubicBezTo>
                  <a:cubicBezTo>
                    <a:pt x="7613" y="2256"/>
                    <a:pt x="7790" y="1824"/>
                    <a:pt x="7967" y="1824"/>
                  </a:cubicBezTo>
                  <a:cubicBezTo>
                    <a:pt x="8144" y="1608"/>
                    <a:pt x="8321" y="1392"/>
                    <a:pt x="8498" y="1392"/>
                  </a:cubicBezTo>
                  <a:cubicBezTo>
                    <a:pt x="8498" y="1176"/>
                    <a:pt x="8675" y="1176"/>
                    <a:pt x="8852" y="960"/>
                  </a:cubicBezTo>
                  <a:cubicBezTo>
                    <a:pt x="8852" y="960"/>
                    <a:pt x="8852" y="744"/>
                    <a:pt x="8852" y="744"/>
                  </a:cubicBezTo>
                  <a:cubicBezTo>
                    <a:pt x="8852" y="528"/>
                    <a:pt x="9030" y="528"/>
                    <a:pt x="9207" y="312"/>
                  </a:cubicBezTo>
                  <a:cubicBezTo>
                    <a:pt x="9207" y="312"/>
                    <a:pt x="9207" y="96"/>
                    <a:pt x="9207" y="96"/>
                  </a:cubicBezTo>
                  <a:cubicBezTo>
                    <a:pt x="9384" y="96"/>
                    <a:pt x="9384" y="-120"/>
                    <a:pt x="9561" y="96"/>
                  </a:cubicBezTo>
                  <a:cubicBezTo>
                    <a:pt x="9561" y="96"/>
                    <a:pt x="9561" y="96"/>
                    <a:pt x="9561" y="96"/>
                  </a:cubicBezTo>
                  <a:cubicBezTo>
                    <a:pt x="9738" y="312"/>
                    <a:pt x="9738" y="528"/>
                    <a:pt x="9738" y="744"/>
                  </a:cubicBezTo>
                  <a:cubicBezTo>
                    <a:pt x="9738" y="744"/>
                    <a:pt x="9561" y="1176"/>
                    <a:pt x="9561" y="1176"/>
                  </a:cubicBezTo>
                  <a:cubicBezTo>
                    <a:pt x="9384" y="1392"/>
                    <a:pt x="9207" y="2040"/>
                    <a:pt x="9207" y="2256"/>
                  </a:cubicBezTo>
                  <a:cubicBezTo>
                    <a:pt x="9207" y="2688"/>
                    <a:pt x="9030" y="3120"/>
                    <a:pt x="8852" y="3336"/>
                  </a:cubicBezTo>
                  <a:cubicBezTo>
                    <a:pt x="8675" y="3552"/>
                    <a:pt x="8675" y="3768"/>
                    <a:pt x="8498" y="3768"/>
                  </a:cubicBezTo>
                  <a:cubicBezTo>
                    <a:pt x="8498" y="3984"/>
                    <a:pt x="8321" y="4200"/>
                    <a:pt x="8321" y="4200"/>
                  </a:cubicBezTo>
                  <a:cubicBezTo>
                    <a:pt x="8144" y="4200"/>
                    <a:pt x="8144" y="4416"/>
                    <a:pt x="7967" y="4416"/>
                  </a:cubicBezTo>
                  <a:cubicBezTo>
                    <a:pt x="7967" y="4632"/>
                    <a:pt x="7790" y="4848"/>
                    <a:pt x="7613" y="4848"/>
                  </a:cubicBezTo>
                  <a:cubicBezTo>
                    <a:pt x="7613" y="4848"/>
                    <a:pt x="7436" y="5064"/>
                    <a:pt x="7436" y="5064"/>
                  </a:cubicBezTo>
                  <a:cubicBezTo>
                    <a:pt x="7436" y="5280"/>
                    <a:pt x="7436" y="5496"/>
                    <a:pt x="7436" y="5496"/>
                  </a:cubicBezTo>
                  <a:cubicBezTo>
                    <a:pt x="7436" y="5496"/>
                    <a:pt x="7613" y="5712"/>
                    <a:pt x="7790" y="5712"/>
                  </a:cubicBezTo>
                  <a:cubicBezTo>
                    <a:pt x="7790" y="5928"/>
                    <a:pt x="7967" y="5928"/>
                    <a:pt x="7967" y="5928"/>
                  </a:cubicBezTo>
                  <a:cubicBezTo>
                    <a:pt x="8144" y="5928"/>
                    <a:pt x="8321" y="5928"/>
                    <a:pt x="8498" y="5928"/>
                  </a:cubicBezTo>
                  <a:cubicBezTo>
                    <a:pt x="8675" y="5928"/>
                    <a:pt x="8852" y="5712"/>
                    <a:pt x="8852" y="5712"/>
                  </a:cubicBezTo>
                  <a:cubicBezTo>
                    <a:pt x="9030" y="5496"/>
                    <a:pt x="9207" y="5496"/>
                    <a:pt x="9207" y="5496"/>
                  </a:cubicBezTo>
                  <a:cubicBezTo>
                    <a:pt x="9207" y="5496"/>
                    <a:pt x="9384" y="5280"/>
                    <a:pt x="9384" y="5280"/>
                  </a:cubicBezTo>
                  <a:cubicBezTo>
                    <a:pt x="9561" y="5280"/>
                    <a:pt x="9915" y="5280"/>
                    <a:pt x="10092" y="5280"/>
                  </a:cubicBezTo>
                  <a:cubicBezTo>
                    <a:pt x="10092" y="5280"/>
                    <a:pt x="10269" y="5496"/>
                    <a:pt x="10446" y="5496"/>
                  </a:cubicBezTo>
                  <a:cubicBezTo>
                    <a:pt x="10446" y="5496"/>
                    <a:pt x="10623" y="5712"/>
                    <a:pt x="10623" y="5928"/>
                  </a:cubicBezTo>
                  <a:cubicBezTo>
                    <a:pt x="10800" y="5928"/>
                    <a:pt x="10977" y="6144"/>
                    <a:pt x="10977" y="6144"/>
                  </a:cubicBezTo>
                  <a:cubicBezTo>
                    <a:pt x="11154" y="6144"/>
                    <a:pt x="11331" y="6360"/>
                    <a:pt x="11331" y="6360"/>
                  </a:cubicBezTo>
                  <a:cubicBezTo>
                    <a:pt x="11508" y="6360"/>
                    <a:pt x="11685" y="6576"/>
                    <a:pt x="11862" y="6792"/>
                  </a:cubicBezTo>
                  <a:cubicBezTo>
                    <a:pt x="12039" y="6792"/>
                    <a:pt x="12039" y="7008"/>
                    <a:pt x="12216" y="7224"/>
                  </a:cubicBezTo>
                  <a:cubicBezTo>
                    <a:pt x="12216" y="7224"/>
                    <a:pt x="12393" y="7656"/>
                    <a:pt x="12393" y="7656"/>
                  </a:cubicBezTo>
                  <a:cubicBezTo>
                    <a:pt x="12393" y="7872"/>
                    <a:pt x="12570" y="8088"/>
                    <a:pt x="12570" y="8088"/>
                  </a:cubicBezTo>
                  <a:cubicBezTo>
                    <a:pt x="12570" y="8304"/>
                    <a:pt x="12393" y="8520"/>
                    <a:pt x="12393" y="8520"/>
                  </a:cubicBezTo>
                  <a:cubicBezTo>
                    <a:pt x="12393" y="8736"/>
                    <a:pt x="12216" y="8952"/>
                    <a:pt x="12216" y="9168"/>
                  </a:cubicBezTo>
                  <a:cubicBezTo>
                    <a:pt x="12216" y="9168"/>
                    <a:pt x="12393" y="9168"/>
                    <a:pt x="12393" y="9384"/>
                  </a:cubicBezTo>
                  <a:cubicBezTo>
                    <a:pt x="12393" y="9384"/>
                    <a:pt x="12570" y="9384"/>
                    <a:pt x="12570" y="9384"/>
                  </a:cubicBezTo>
                  <a:cubicBezTo>
                    <a:pt x="12748" y="9600"/>
                    <a:pt x="12925" y="9600"/>
                    <a:pt x="12925" y="9600"/>
                  </a:cubicBezTo>
                  <a:cubicBezTo>
                    <a:pt x="13102" y="9600"/>
                    <a:pt x="13279" y="9816"/>
                    <a:pt x="13456" y="9816"/>
                  </a:cubicBezTo>
                  <a:cubicBezTo>
                    <a:pt x="13633" y="10032"/>
                    <a:pt x="14164" y="9816"/>
                    <a:pt x="14341" y="9816"/>
                  </a:cubicBezTo>
                  <a:cubicBezTo>
                    <a:pt x="14518" y="9816"/>
                    <a:pt x="14695" y="9600"/>
                    <a:pt x="14695" y="9600"/>
                  </a:cubicBezTo>
                  <a:cubicBezTo>
                    <a:pt x="14695" y="9600"/>
                    <a:pt x="14872" y="9816"/>
                    <a:pt x="15049" y="9816"/>
                  </a:cubicBezTo>
                  <a:cubicBezTo>
                    <a:pt x="15226" y="9816"/>
                    <a:pt x="15580" y="9816"/>
                    <a:pt x="15757" y="9816"/>
                  </a:cubicBezTo>
                  <a:cubicBezTo>
                    <a:pt x="15757" y="9816"/>
                    <a:pt x="16289" y="10032"/>
                    <a:pt x="16466" y="10032"/>
                  </a:cubicBezTo>
                  <a:cubicBezTo>
                    <a:pt x="16643" y="10032"/>
                    <a:pt x="16820" y="10032"/>
                    <a:pt x="16997" y="9816"/>
                  </a:cubicBezTo>
                  <a:cubicBezTo>
                    <a:pt x="17174" y="9816"/>
                    <a:pt x="17351" y="9600"/>
                    <a:pt x="17528" y="9600"/>
                  </a:cubicBezTo>
                  <a:cubicBezTo>
                    <a:pt x="17528" y="9384"/>
                    <a:pt x="17705" y="9384"/>
                    <a:pt x="17705" y="9384"/>
                  </a:cubicBezTo>
                  <a:cubicBezTo>
                    <a:pt x="17882" y="9168"/>
                    <a:pt x="17882" y="9168"/>
                    <a:pt x="18059" y="8952"/>
                  </a:cubicBezTo>
                  <a:cubicBezTo>
                    <a:pt x="18059" y="8952"/>
                    <a:pt x="18236" y="8952"/>
                    <a:pt x="18413" y="8952"/>
                  </a:cubicBezTo>
                  <a:cubicBezTo>
                    <a:pt x="18590" y="8952"/>
                    <a:pt x="18944" y="8736"/>
                    <a:pt x="19121" y="8736"/>
                  </a:cubicBezTo>
                  <a:cubicBezTo>
                    <a:pt x="19298" y="8736"/>
                    <a:pt x="19652" y="8736"/>
                    <a:pt x="19652" y="8736"/>
                  </a:cubicBezTo>
                  <a:cubicBezTo>
                    <a:pt x="19830" y="8952"/>
                    <a:pt x="20007" y="9384"/>
                    <a:pt x="20007" y="9384"/>
                  </a:cubicBezTo>
                  <a:cubicBezTo>
                    <a:pt x="20007" y="9384"/>
                    <a:pt x="20184" y="9600"/>
                    <a:pt x="20184" y="9600"/>
                  </a:cubicBezTo>
                  <a:cubicBezTo>
                    <a:pt x="20184" y="9816"/>
                    <a:pt x="20361" y="10032"/>
                    <a:pt x="20361" y="10032"/>
                  </a:cubicBezTo>
                  <a:cubicBezTo>
                    <a:pt x="20361" y="10032"/>
                    <a:pt x="20538" y="10248"/>
                    <a:pt x="20715" y="10464"/>
                  </a:cubicBezTo>
                  <a:cubicBezTo>
                    <a:pt x="20715" y="10680"/>
                    <a:pt x="20715" y="10896"/>
                    <a:pt x="20715" y="11112"/>
                  </a:cubicBezTo>
                  <a:cubicBezTo>
                    <a:pt x="20715" y="11328"/>
                    <a:pt x="20715" y="11976"/>
                    <a:pt x="20715" y="12192"/>
                  </a:cubicBezTo>
                  <a:cubicBezTo>
                    <a:pt x="20715" y="12408"/>
                    <a:pt x="20715" y="12624"/>
                    <a:pt x="20715" y="12840"/>
                  </a:cubicBezTo>
                  <a:cubicBezTo>
                    <a:pt x="20715" y="13056"/>
                    <a:pt x="20892" y="13488"/>
                    <a:pt x="20892" y="13704"/>
                  </a:cubicBezTo>
                  <a:cubicBezTo>
                    <a:pt x="20892" y="13920"/>
                    <a:pt x="21069" y="14352"/>
                    <a:pt x="21069" y="14568"/>
                  </a:cubicBezTo>
                  <a:cubicBezTo>
                    <a:pt x="21069" y="14784"/>
                    <a:pt x="21069" y="15000"/>
                    <a:pt x="21069" y="15216"/>
                  </a:cubicBezTo>
                  <a:cubicBezTo>
                    <a:pt x="21069" y="15432"/>
                    <a:pt x="20892" y="15648"/>
                    <a:pt x="20892" y="15864"/>
                  </a:cubicBezTo>
                  <a:cubicBezTo>
                    <a:pt x="20892" y="16080"/>
                    <a:pt x="20715" y="16296"/>
                    <a:pt x="20715" y="16512"/>
                  </a:cubicBezTo>
                  <a:cubicBezTo>
                    <a:pt x="20715" y="16728"/>
                    <a:pt x="20538" y="17160"/>
                    <a:pt x="20715" y="17376"/>
                  </a:cubicBezTo>
                  <a:cubicBezTo>
                    <a:pt x="20715" y="17376"/>
                    <a:pt x="20715" y="17376"/>
                    <a:pt x="20892" y="17376"/>
                  </a:cubicBezTo>
                  <a:cubicBezTo>
                    <a:pt x="20892" y="17592"/>
                    <a:pt x="21069" y="17808"/>
                    <a:pt x="21069" y="17808"/>
                  </a:cubicBezTo>
                  <a:cubicBezTo>
                    <a:pt x="21069" y="18024"/>
                    <a:pt x="21246" y="18024"/>
                    <a:pt x="21246" y="18240"/>
                  </a:cubicBezTo>
                  <a:cubicBezTo>
                    <a:pt x="21246" y="18240"/>
                    <a:pt x="21423" y="18456"/>
                    <a:pt x="21423" y="18672"/>
                  </a:cubicBezTo>
                  <a:cubicBezTo>
                    <a:pt x="21423" y="18672"/>
                    <a:pt x="21423" y="19104"/>
                    <a:pt x="21423" y="19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6" name="Google Shape;5056;g21c91014dda_0_4965"/>
            <p:cNvSpPr/>
            <p:nvPr/>
          </p:nvSpPr>
          <p:spPr>
            <a:xfrm>
              <a:off x="5987256" y="2234680"/>
              <a:ext cx="165834" cy="4075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830"/>
                  </a:moveTo>
                  <a:cubicBezTo>
                    <a:pt x="21600" y="20184"/>
                    <a:pt x="21600" y="20538"/>
                    <a:pt x="20736" y="20892"/>
                  </a:cubicBezTo>
                  <a:cubicBezTo>
                    <a:pt x="20736" y="20892"/>
                    <a:pt x="19872" y="21600"/>
                    <a:pt x="19008" y="21600"/>
                  </a:cubicBezTo>
                  <a:cubicBezTo>
                    <a:pt x="19008" y="21600"/>
                    <a:pt x="18144" y="21246"/>
                    <a:pt x="18144" y="20892"/>
                  </a:cubicBezTo>
                  <a:cubicBezTo>
                    <a:pt x="18144" y="20892"/>
                    <a:pt x="16416" y="20892"/>
                    <a:pt x="16416" y="20892"/>
                  </a:cubicBezTo>
                  <a:cubicBezTo>
                    <a:pt x="15552" y="20892"/>
                    <a:pt x="14688" y="20892"/>
                    <a:pt x="14688" y="20538"/>
                  </a:cubicBezTo>
                  <a:cubicBezTo>
                    <a:pt x="14688" y="20538"/>
                    <a:pt x="12960" y="20538"/>
                    <a:pt x="12960" y="20184"/>
                  </a:cubicBezTo>
                  <a:cubicBezTo>
                    <a:pt x="12096" y="20184"/>
                    <a:pt x="12096" y="20184"/>
                    <a:pt x="12096" y="20184"/>
                  </a:cubicBezTo>
                  <a:cubicBezTo>
                    <a:pt x="12096" y="19830"/>
                    <a:pt x="11232" y="19121"/>
                    <a:pt x="11232" y="19121"/>
                  </a:cubicBezTo>
                  <a:cubicBezTo>
                    <a:pt x="10368" y="18767"/>
                    <a:pt x="9504" y="18413"/>
                    <a:pt x="9504" y="18413"/>
                  </a:cubicBezTo>
                  <a:cubicBezTo>
                    <a:pt x="8640" y="18059"/>
                    <a:pt x="8640" y="17705"/>
                    <a:pt x="7776" y="17705"/>
                  </a:cubicBezTo>
                  <a:cubicBezTo>
                    <a:pt x="7776" y="17351"/>
                    <a:pt x="6048" y="17351"/>
                    <a:pt x="6048" y="16997"/>
                  </a:cubicBezTo>
                  <a:cubicBezTo>
                    <a:pt x="6048" y="16997"/>
                    <a:pt x="4320" y="16643"/>
                    <a:pt x="4320" y="16643"/>
                  </a:cubicBezTo>
                  <a:cubicBezTo>
                    <a:pt x="3456" y="16289"/>
                    <a:pt x="3456" y="15934"/>
                    <a:pt x="3456" y="15934"/>
                  </a:cubicBezTo>
                  <a:cubicBezTo>
                    <a:pt x="3456" y="15580"/>
                    <a:pt x="3456" y="15226"/>
                    <a:pt x="3456" y="15226"/>
                  </a:cubicBezTo>
                  <a:cubicBezTo>
                    <a:pt x="3456" y="15226"/>
                    <a:pt x="4320" y="14872"/>
                    <a:pt x="4320" y="14518"/>
                  </a:cubicBezTo>
                  <a:cubicBezTo>
                    <a:pt x="4320" y="14518"/>
                    <a:pt x="5184" y="14518"/>
                    <a:pt x="6048" y="14164"/>
                  </a:cubicBezTo>
                  <a:cubicBezTo>
                    <a:pt x="6048" y="14164"/>
                    <a:pt x="6912" y="13810"/>
                    <a:pt x="7776" y="13456"/>
                  </a:cubicBezTo>
                  <a:cubicBezTo>
                    <a:pt x="7776" y="13456"/>
                    <a:pt x="8640" y="13102"/>
                    <a:pt x="9504" y="13102"/>
                  </a:cubicBezTo>
                  <a:cubicBezTo>
                    <a:pt x="9504" y="12748"/>
                    <a:pt x="9504" y="12748"/>
                    <a:pt x="9504" y="12393"/>
                  </a:cubicBezTo>
                  <a:cubicBezTo>
                    <a:pt x="9504" y="12393"/>
                    <a:pt x="8640" y="12393"/>
                    <a:pt x="8640" y="12393"/>
                  </a:cubicBezTo>
                  <a:cubicBezTo>
                    <a:pt x="7776" y="12393"/>
                    <a:pt x="6912" y="12393"/>
                    <a:pt x="6048" y="12393"/>
                  </a:cubicBezTo>
                  <a:cubicBezTo>
                    <a:pt x="6048" y="12393"/>
                    <a:pt x="5184" y="12393"/>
                    <a:pt x="4320" y="12039"/>
                  </a:cubicBezTo>
                  <a:cubicBezTo>
                    <a:pt x="3456" y="12039"/>
                    <a:pt x="3456" y="11685"/>
                    <a:pt x="2592" y="11685"/>
                  </a:cubicBezTo>
                  <a:cubicBezTo>
                    <a:pt x="2592" y="11331"/>
                    <a:pt x="1728" y="10977"/>
                    <a:pt x="1728" y="10977"/>
                  </a:cubicBezTo>
                  <a:cubicBezTo>
                    <a:pt x="1728" y="10623"/>
                    <a:pt x="1728" y="9915"/>
                    <a:pt x="1728" y="9561"/>
                  </a:cubicBezTo>
                  <a:cubicBezTo>
                    <a:pt x="1728" y="9561"/>
                    <a:pt x="1728" y="9207"/>
                    <a:pt x="1728" y="8852"/>
                  </a:cubicBezTo>
                  <a:cubicBezTo>
                    <a:pt x="1728" y="8852"/>
                    <a:pt x="2592" y="8498"/>
                    <a:pt x="2592" y="8144"/>
                  </a:cubicBezTo>
                  <a:cubicBezTo>
                    <a:pt x="2592" y="8144"/>
                    <a:pt x="2592" y="8144"/>
                    <a:pt x="1728" y="7790"/>
                  </a:cubicBezTo>
                  <a:cubicBezTo>
                    <a:pt x="1728" y="7790"/>
                    <a:pt x="864" y="7790"/>
                    <a:pt x="864" y="7436"/>
                  </a:cubicBezTo>
                  <a:cubicBezTo>
                    <a:pt x="864" y="7436"/>
                    <a:pt x="864" y="6728"/>
                    <a:pt x="864" y="6374"/>
                  </a:cubicBezTo>
                  <a:cubicBezTo>
                    <a:pt x="864" y="6020"/>
                    <a:pt x="864" y="5666"/>
                    <a:pt x="864" y="5311"/>
                  </a:cubicBezTo>
                  <a:cubicBezTo>
                    <a:pt x="864" y="4957"/>
                    <a:pt x="864" y="4249"/>
                    <a:pt x="864" y="4249"/>
                  </a:cubicBezTo>
                  <a:cubicBezTo>
                    <a:pt x="864" y="3895"/>
                    <a:pt x="0" y="3187"/>
                    <a:pt x="0" y="2833"/>
                  </a:cubicBezTo>
                  <a:cubicBezTo>
                    <a:pt x="0" y="2479"/>
                    <a:pt x="0" y="2125"/>
                    <a:pt x="0" y="1770"/>
                  </a:cubicBezTo>
                  <a:cubicBezTo>
                    <a:pt x="0" y="1770"/>
                    <a:pt x="864" y="1770"/>
                    <a:pt x="864" y="1416"/>
                  </a:cubicBezTo>
                  <a:cubicBezTo>
                    <a:pt x="1728" y="1416"/>
                    <a:pt x="1728" y="1062"/>
                    <a:pt x="2592" y="1062"/>
                  </a:cubicBezTo>
                  <a:cubicBezTo>
                    <a:pt x="2592" y="708"/>
                    <a:pt x="3456" y="708"/>
                    <a:pt x="4320" y="354"/>
                  </a:cubicBezTo>
                  <a:cubicBezTo>
                    <a:pt x="4320" y="354"/>
                    <a:pt x="5184" y="0"/>
                    <a:pt x="6048" y="0"/>
                  </a:cubicBezTo>
                  <a:cubicBezTo>
                    <a:pt x="6048" y="0"/>
                    <a:pt x="6912" y="354"/>
                    <a:pt x="7776" y="708"/>
                  </a:cubicBezTo>
                  <a:cubicBezTo>
                    <a:pt x="7776" y="708"/>
                    <a:pt x="8640" y="1062"/>
                    <a:pt x="9504" y="1062"/>
                  </a:cubicBezTo>
                  <a:cubicBezTo>
                    <a:pt x="10368" y="1062"/>
                    <a:pt x="11232" y="1416"/>
                    <a:pt x="12096" y="1416"/>
                  </a:cubicBezTo>
                  <a:cubicBezTo>
                    <a:pt x="12960" y="1416"/>
                    <a:pt x="14688" y="1770"/>
                    <a:pt x="15552" y="1770"/>
                  </a:cubicBezTo>
                  <a:cubicBezTo>
                    <a:pt x="16416" y="1770"/>
                    <a:pt x="17280" y="1770"/>
                    <a:pt x="17280" y="2125"/>
                  </a:cubicBezTo>
                  <a:cubicBezTo>
                    <a:pt x="17280" y="2125"/>
                    <a:pt x="18144" y="2125"/>
                    <a:pt x="19008" y="2479"/>
                  </a:cubicBezTo>
                  <a:cubicBezTo>
                    <a:pt x="19008" y="2479"/>
                    <a:pt x="19008" y="2833"/>
                    <a:pt x="19008" y="2833"/>
                  </a:cubicBezTo>
                  <a:cubicBezTo>
                    <a:pt x="19008" y="3187"/>
                    <a:pt x="19008" y="3187"/>
                    <a:pt x="19008" y="3541"/>
                  </a:cubicBezTo>
                  <a:cubicBezTo>
                    <a:pt x="18144" y="3541"/>
                    <a:pt x="17280" y="3895"/>
                    <a:pt x="17280" y="4249"/>
                  </a:cubicBezTo>
                  <a:cubicBezTo>
                    <a:pt x="17280" y="4249"/>
                    <a:pt x="17280" y="4603"/>
                    <a:pt x="17280" y="4957"/>
                  </a:cubicBezTo>
                  <a:cubicBezTo>
                    <a:pt x="16416" y="5311"/>
                    <a:pt x="16416" y="5666"/>
                    <a:pt x="16416" y="6020"/>
                  </a:cubicBezTo>
                  <a:cubicBezTo>
                    <a:pt x="16416" y="6020"/>
                    <a:pt x="15552" y="6728"/>
                    <a:pt x="15552" y="7082"/>
                  </a:cubicBezTo>
                  <a:cubicBezTo>
                    <a:pt x="15552" y="7436"/>
                    <a:pt x="15552" y="8144"/>
                    <a:pt x="14688" y="8144"/>
                  </a:cubicBezTo>
                  <a:cubicBezTo>
                    <a:pt x="14688" y="8498"/>
                    <a:pt x="14688" y="8852"/>
                    <a:pt x="14688" y="9207"/>
                  </a:cubicBezTo>
                  <a:cubicBezTo>
                    <a:pt x="14688" y="9207"/>
                    <a:pt x="13824" y="9561"/>
                    <a:pt x="13824" y="9915"/>
                  </a:cubicBezTo>
                  <a:cubicBezTo>
                    <a:pt x="12960" y="10269"/>
                    <a:pt x="12960" y="10269"/>
                    <a:pt x="12960" y="10623"/>
                  </a:cubicBezTo>
                  <a:cubicBezTo>
                    <a:pt x="12096" y="10977"/>
                    <a:pt x="12096" y="11331"/>
                    <a:pt x="12096" y="11685"/>
                  </a:cubicBezTo>
                  <a:cubicBezTo>
                    <a:pt x="12096" y="12039"/>
                    <a:pt x="12960" y="12393"/>
                    <a:pt x="12960" y="12748"/>
                  </a:cubicBezTo>
                  <a:cubicBezTo>
                    <a:pt x="12960" y="12748"/>
                    <a:pt x="13824" y="13102"/>
                    <a:pt x="13824" y="13456"/>
                  </a:cubicBezTo>
                  <a:cubicBezTo>
                    <a:pt x="14688" y="13810"/>
                    <a:pt x="16416" y="14518"/>
                    <a:pt x="17280" y="14872"/>
                  </a:cubicBezTo>
                  <a:cubicBezTo>
                    <a:pt x="18144" y="15226"/>
                    <a:pt x="19008" y="15580"/>
                    <a:pt x="19872" y="15934"/>
                  </a:cubicBezTo>
                  <a:cubicBezTo>
                    <a:pt x="19872" y="16289"/>
                    <a:pt x="19872" y="16997"/>
                    <a:pt x="20736" y="17351"/>
                  </a:cubicBezTo>
                  <a:cubicBezTo>
                    <a:pt x="20736" y="18059"/>
                    <a:pt x="21600" y="19121"/>
                    <a:pt x="21600" y="198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7" name="Google Shape;5057;g21c91014dda_0_4965"/>
            <p:cNvSpPr/>
            <p:nvPr/>
          </p:nvSpPr>
          <p:spPr>
            <a:xfrm>
              <a:off x="5987256" y="2234680"/>
              <a:ext cx="165834" cy="4075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830"/>
                  </a:moveTo>
                  <a:cubicBezTo>
                    <a:pt x="21600" y="20184"/>
                    <a:pt x="21600" y="20538"/>
                    <a:pt x="20736" y="20892"/>
                  </a:cubicBezTo>
                  <a:cubicBezTo>
                    <a:pt x="20736" y="20892"/>
                    <a:pt x="19872" y="21600"/>
                    <a:pt x="19008" y="21600"/>
                  </a:cubicBezTo>
                  <a:cubicBezTo>
                    <a:pt x="19008" y="21600"/>
                    <a:pt x="18144" y="21246"/>
                    <a:pt x="18144" y="20892"/>
                  </a:cubicBezTo>
                  <a:cubicBezTo>
                    <a:pt x="18144" y="20892"/>
                    <a:pt x="16416" y="20892"/>
                    <a:pt x="16416" y="20892"/>
                  </a:cubicBezTo>
                  <a:cubicBezTo>
                    <a:pt x="15552" y="20892"/>
                    <a:pt x="14688" y="20892"/>
                    <a:pt x="14688" y="20538"/>
                  </a:cubicBezTo>
                  <a:cubicBezTo>
                    <a:pt x="14688" y="20538"/>
                    <a:pt x="12960" y="20538"/>
                    <a:pt x="12960" y="20184"/>
                  </a:cubicBezTo>
                  <a:cubicBezTo>
                    <a:pt x="12096" y="20184"/>
                    <a:pt x="12096" y="20184"/>
                    <a:pt x="12096" y="20184"/>
                  </a:cubicBezTo>
                  <a:cubicBezTo>
                    <a:pt x="12096" y="19830"/>
                    <a:pt x="11232" y="19121"/>
                    <a:pt x="11232" y="19121"/>
                  </a:cubicBezTo>
                  <a:cubicBezTo>
                    <a:pt x="10368" y="18767"/>
                    <a:pt x="9504" y="18413"/>
                    <a:pt x="9504" y="18413"/>
                  </a:cubicBezTo>
                  <a:cubicBezTo>
                    <a:pt x="8640" y="18059"/>
                    <a:pt x="8640" y="17705"/>
                    <a:pt x="7776" y="17705"/>
                  </a:cubicBezTo>
                  <a:cubicBezTo>
                    <a:pt x="7776" y="17351"/>
                    <a:pt x="6048" y="17351"/>
                    <a:pt x="6048" y="16997"/>
                  </a:cubicBezTo>
                  <a:cubicBezTo>
                    <a:pt x="6048" y="16997"/>
                    <a:pt x="4320" y="16643"/>
                    <a:pt x="4320" y="16643"/>
                  </a:cubicBezTo>
                  <a:cubicBezTo>
                    <a:pt x="3456" y="16289"/>
                    <a:pt x="3456" y="15934"/>
                    <a:pt x="3456" y="15934"/>
                  </a:cubicBezTo>
                  <a:cubicBezTo>
                    <a:pt x="3456" y="15580"/>
                    <a:pt x="3456" y="15226"/>
                    <a:pt x="3456" y="15226"/>
                  </a:cubicBezTo>
                  <a:cubicBezTo>
                    <a:pt x="3456" y="15226"/>
                    <a:pt x="4320" y="14872"/>
                    <a:pt x="4320" y="14518"/>
                  </a:cubicBezTo>
                  <a:cubicBezTo>
                    <a:pt x="4320" y="14518"/>
                    <a:pt x="5184" y="14518"/>
                    <a:pt x="6048" y="14164"/>
                  </a:cubicBezTo>
                  <a:cubicBezTo>
                    <a:pt x="6048" y="14164"/>
                    <a:pt x="6912" y="13810"/>
                    <a:pt x="7776" y="13456"/>
                  </a:cubicBezTo>
                  <a:cubicBezTo>
                    <a:pt x="7776" y="13456"/>
                    <a:pt x="8640" y="13102"/>
                    <a:pt x="9504" y="13102"/>
                  </a:cubicBezTo>
                  <a:cubicBezTo>
                    <a:pt x="9504" y="12748"/>
                    <a:pt x="9504" y="12748"/>
                    <a:pt x="9504" y="12393"/>
                  </a:cubicBezTo>
                  <a:cubicBezTo>
                    <a:pt x="9504" y="12393"/>
                    <a:pt x="8640" y="12393"/>
                    <a:pt x="8640" y="12393"/>
                  </a:cubicBezTo>
                  <a:cubicBezTo>
                    <a:pt x="7776" y="12393"/>
                    <a:pt x="6912" y="12393"/>
                    <a:pt x="6048" y="12393"/>
                  </a:cubicBezTo>
                  <a:cubicBezTo>
                    <a:pt x="6048" y="12393"/>
                    <a:pt x="5184" y="12393"/>
                    <a:pt x="4320" y="12039"/>
                  </a:cubicBezTo>
                  <a:cubicBezTo>
                    <a:pt x="3456" y="12039"/>
                    <a:pt x="3456" y="11685"/>
                    <a:pt x="2592" y="11685"/>
                  </a:cubicBezTo>
                  <a:cubicBezTo>
                    <a:pt x="2592" y="11331"/>
                    <a:pt x="1728" y="10977"/>
                    <a:pt x="1728" y="10977"/>
                  </a:cubicBezTo>
                  <a:cubicBezTo>
                    <a:pt x="1728" y="10623"/>
                    <a:pt x="1728" y="9915"/>
                    <a:pt x="1728" y="9561"/>
                  </a:cubicBezTo>
                  <a:cubicBezTo>
                    <a:pt x="1728" y="9561"/>
                    <a:pt x="1728" y="9207"/>
                    <a:pt x="1728" y="8852"/>
                  </a:cubicBezTo>
                  <a:cubicBezTo>
                    <a:pt x="1728" y="8852"/>
                    <a:pt x="2592" y="8498"/>
                    <a:pt x="2592" y="8144"/>
                  </a:cubicBezTo>
                  <a:cubicBezTo>
                    <a:pt x="2592" y="8144"/>
                    <a:pt x="2592" y="8144"/>
                    <a:pt x="1728" y="7790"/>
                  </a:cubicBezTo>
                  <a:cubicBezTo>
                    <a:pt x="1728" y="7790"/>
                    <a:pt x="864" y="7790"/>
                    <a:pt x="864" y="7436"/>
                  </a:cubicBezTo>
                  <a:cubicBezTo>
                    <a:pt x="864" y="7436"/>
                    <a:pt x="864" y="6728"/>
                    <a:pt x="864" y="6374"/>
                  </a:cubicBezTo>
                  <a:cubicBezTo>
                    <a:pt x="864" y="6020"/>
                    <a:pt x="864" y="5666"/>
                    <a:pt x="864" y="5311"/>
                  </a:cubicBezTo>
                  <a:cubicBezTo>
                    <a:pt x="864" y="4957"/>
                    <a:pt x="864" y="4249"/>
                    <a:pt x="864" y="4249"/>
                  </a:cubicBezTo>
                  <a:cubicBezTo>
                    <a:pt x="864" y="3895"/>
                    <a:pt x="0" y="3187"/>
                    <a:pt x="0" y="2833"/>
                  </a:cubicBezTo>
                  <a:cubicBezTo>
                    <a:pt x="0" y="2479"/>
                    <a:pt x="0" y="2125"/>
                    <a:pt x="0" y="1770"/>
                  </a:cubicBezTo>
                  <a:cubicBezTo>
                    <a:pt x="0" y="1770"/>
                    <a:pt x="864" y="1770"/>
                    <a:pt x="864" y="1416"/>
                  </a:cubicBezTo>
                  <a:cubicBezTo>
                    <a:pt x="1728" y="1416"/>
                    <a:pt x="1728" y="1062"/>
                    <a:pt x="2592" y="1062"/>
                  </a:cubicBezTo>
                  <a:cubicBezTo>
                    <a:pt x="2592" y="708"/>
                    <a:pt x="3456" y="708"/>
                    <a:pt x="4320" y="354"/>
                  </a:cubicBezTo>
                  <a:cubicBezTo>
                    <a:pt x="4320" y="354"/>
                    <a:pt x="5184" y="0"/>
                    <a:pt x="6048" y="0"/>
                  </a:cubicBezTo>
                  <a:cubicBezTo>
                    <a:pt x="6048" y="0"/>
                    <a:pt x="6912" y="354"/>
                    <a:pt x="7776" y="708"/>
                  </a:cubicBezTo>
                  <a:cubicBezTo>
                    <a:pt x="7776" y="708"/>
                    <a:pt x="8640" y="1062"/>
                    <a:pt x="9504" y="1062"/>
                  </a:cubicBezTo>
                  <a:cubicBezTo>
                    <a:pt x="10368" y="1062"/>
                    <a:pt x="11232" y="1416"/>
                    <a:pt x="12096" y="1416"/>
                  </a:cubicBezTo>
                  <a:cubicBezTo>
                    <a:pt x="12960" y="1416"/>
                    <a:pt x="14688" y="1770"/>
                    <a:pt x="15552" y="1770"/>
                  </a:cubicBezTo>
                  <a:cubicBezTo>
                    <a:pt x="16416" y="1770"/>
                    <a:pt x="17280" y="1770"/>
                    <a:pt x="17280" y="2125"/>
                  </a:cubicBezTo>
                  <a:cubicBezTo>
                    <a:pt x="17280" y="2125"/>
                    <a:pt x="18144" y="2125"/>
                    <a:pt x="19008" y="2479"/>
                  </a:cubicBezTo>
                  <a:cubicBezTo>
                    <a:pt x="19008" y="2479"/>
                    <a:pt x="19008" y="2833"/>
                    <a:pt x="19008" y="2833"/>
                  </a:cubicBezTo>
                  <a:cubicBezTo>
                    <a:pt x="19008" y="3187"/>
                    <a:pt x="19008" y="3187"/>
                    <a:pt x="19008" y="3541"/>
                  </a:cubicBezTo>
                  <a:cubicBezTo>
                    <a:pt x="18144" y="3541"/>
                    <a:pt x="17280" y="3895"/>
                    <a:pt x="17280" y="4249"/>
                  </a:cubicBezTo>
                  <a:cubicBezTo>
                    <a:pt x="17280" y="4249"/>
                    <a:pt x="17280" y="4603"/>
                    <a:pt x="17280" y="4957"/>
                  </a:cubicBezTo>
                  <a:cubicBezTo>
                    <a:pt x="16416" y="5311"/>
                    <a:pt x="16416" y="5666"/>
                    <a:pt x="16416" y="6020"/>
                  </a:cubicBezTo>
                  <a:cubicBezTo>
                    <a:pt x="16416" y="6020"/>
                    <a:pt x="15552" y="6728"/>
                    <a:pt x="15552" y="7082"/>
                  </a:cubicBezTo>
                  <a:cubicBezTo>
                    <a:pt x="15552" y="7436"/>
                    <a:pt x="15552" y="8144"/>
                    <a:pt x="14688" y="8144"/>
                  </a:cubicBezTo>
                  <a:cubicBezTo>
                    <a:pt x="14688" y="8498"/>
                    <a:pt x="14688" y="8852"/>
                    <a:pt x="14688" y="9207"/>
                  </a:cubicBezTo>
                  <a:cubicBezTo>
                    <a:pt x="14688" y="9207"/>
                    <a:pt x="13824" y="9561"/>
                    <a:pt x="13824" y="9915"/>
                  </a:cubicBezTo>
                  <a:cubicBezTo>
                    <a:pt x="12960" y="10269"/>
                    <a:pt x="12960" y="10269"/>
                    <a:pt x="12960" y="10623"/>
                  </a:cubicBezTo>
                  <a:cubicBezTo>
                    <a:pt x="12096" y="10977"/>
                    <a:pt x="12096" y="11331"/>
                    <a:pt x="12096" y="11685"/>
                  </a:cubicBezTo>
                  <a:cubicBezTo>
                    <a:pt x="12096" y="12039"/>
                    <a:pt x="12960" y="12393"/>
                    <a:pt x="12960" y="12748"/>
                  </a:cubicBezTo>
                  <a:cubicBezTo>
                    <a:pt x="12960" y="12748"/>
                    <a:pt x="13824" y="13102"/>
                    <a:pt x="13824" y="13456"/>
                  </a:cubicBezTo>
                  <a:cubicBezTo>
                    <a:pt x="14688" y="13810"/>
                    <a:pt x="16416" y="14518"/>
                    <a:pt x="17280" y="14872"/>
                  </a:cubicBezTo>
                  <a:cubicBezTo>
                    <a:pt x="18144" y="15226"/>
                    <a:pt x="19008" y="15580"/>
                    <a:pt x="19872" y="15934"/>
                  </a:cubicBezTo>
                  <a:cubicBezTo>
                    <a:pt x="19872" y="16289"/>
                    <a:pt x="19872" y="16997"/>
                    <a:pt x="20736" y="17351"/>
                  </a:cubicBezTo>
                  <a:cubicBezTo>
                    <a:pt x="20736" y="18059"/>
                    <a:pt x="21600" y="19121"/>
                    <a:pt x="21600" y="198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8" name="Google Shape;5058;g21c91014dda_0_4965"/>
            <p:cNvSpPr/>
            <p:nvPr/>
          </p:nvSpPr>
          <p:spPr>
            <a:xfrm>
              <a:off x="5481290" y="2102567"/>
              <a:ext cx="87156" cy="1264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916"/>
                  </a:moveTo>
                  <a:cubicBezTo>
                    <a:pt x="21600" y="17053"/>
                    <a:pt x="21600" y="18189"/>
                    <a:pt x="21600" y="19326"/>
                  </a:cubicBezTo>
                  <a:cubicBezTo>
                    <a:pt x="21600" y="20463"/>
                    <a:pt x="19938" y="21600"/>
                    <a:pt x="18277" y="21600"/>
                  </a:cubicBezTo>
                  <a:cubicBezTo>
                    <a:pt x="16615" y="21600"/>
                    <a:pt x="14954" y="20463"/>
                    <a:pt x="13292" y="20463"/>
                  </a:cubicBezTo>
                  <a:cubicBezTo>
                    <a:pt x="11631" y="20463"/>
                    <a:pt x="9969" y="19326"/>
                    <a:pt x="8308" y="18189"/>
                  </a:cubicBezTo>
                  <a:cubicBezTo>
                    <a:pt x="8308" y="17053"/>
                    <a:pt x="8308" y="15916"/>
                    <a:pt x="6646" y="14779"/>
                  </a:cubicBezTo>
                  <a:cubicBezTo>
                    <a:pt x="6646" y="13642"/>
                    <a:pt x="4985" y="11368"/>
                    <a:pt x="3323" y="10232"/>
                  </a:cubicBezTo>
                  <a:cubicBezTo>
                    <a:pt x="3323" y="9095"/>
                    <a:pt x="1662" y="7958"/>
                    <a:pt x="0" y="6821"/>
                  </a:cubicBezTo>
                  <a:cubicBezTo>
                    <a:pt x="0" y="5684"/>
                    <a:pt x="0" y="4547"/>
                    <a:pt x="0" y="4547"/>
                  </a:cubicBezTo>
                  <a:cubicBezTo>
                    <a:pt x="0" y="3411"/>
                    <a:pt x="0" y="2274"/>
                    <a:pt x="1662" y="1137"/>
                  </a:cubicBezTo>
                  <a:cubicBezTo>
                    <a:pt x="1662" y="1137"/>
                    <a:pt x="1662" y="0"/>
                    <a:pt x="3323" y="0"/>
                  </a:cubicBezTo>
                  <a:cubicBezTo>
                    <a:pt x="3323" y="0"/>
                    <a:pt x="6646" y="0"/>
                    <a:pt x="8308" y="0"/>
                  </a:cubicBezTo>
                  <a:cubicBezTo>
                    <a:pt x="8308" y="0"/>
                    <a:pt x="9969" y="1137"/>
                    <a:pt x="11631" y="1137"/>
                  </a:cubicBezTo>
                  <a:cubicBezTo>
                    <a:pt x="11631" y="2274"/>
                    <a:pt x="13292" y="3411"/>
                    <a:pt x="13292" y="3411"/>
                  </a:cubicBezTo>
                  <a:cubicBezTo>
                    <a:pt x="14954" y="4547"/>
                    <a:pt x="14954" y="6821"/>
                    <a:pt x="16615" y="7958"/>
                  </a:cubicBezTo>
                  <a:cubicBezTo>
                    <a:pt x="16615" y="9095"/>
                    <a:pt x="18277" y="11368"/>
                    <a:pt x="18277" y="12505"/>
                  </a:cubicBezTo>
                  <a:cubicBezTo>
                    <a:pt x="19938" y="13642"/>
                    <a:pt x="19938" y="14779"/>
                    <a:pt x="21600" y="159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59" name="Google Shape;5059;g21c91014dda_0_4965"/>
            <p:cNvSpPr/>
            <p:nvPr/>
          </p:nvSpPr>
          <p:spPr>
            <a:xfrm>
              <a:off x="5481290" y="2102567"/>
              <a:ext cx="87156" cy="1264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916"/>
                  </a:moveTo>
                  <a:cubicBezTo>
                    <a:pt x="21600" y="17053"/>
                    <a:pt x="21600" y="18189"/>
                    <a:pt x="21600" y="19326"/>
                  </a:cubicBezTo>
                  <a:cubicBezTo>
                    <a:pt x="21600" y="20463"/>
                    <a:pt x="19938" y="21600"/>
                    <a:pt x="18277" y="21600"/>
                  </a:cubicBezTo>
                  <a:cubicBezTo>
                    <a:pt x="16615" y="21600"/>
                    <a:pt x="14954" y="20463"/>
                    <a:pt x="13292" y="20463"/>
                  </a:cubicBezTo>
                  <a:cubicBezTo>
                    <a:pt x="11631" y="20463"/>
                    <a:pt x="9969" y="19326"/>
                    <a:pt x="8308" y="18189"/>
                  </a:cubicBezTo>
                  <a:cubicBezTo>
                    <a:pt x="8308" y="17053"/>
                    <a:pt x="8308" y="15916"/>
                    <a:pt x="6646" y="14779"/>
                  </a:cubicBezTo>
                  <a:cubicBezTo>
                    <a:pt x="6646" y="13642"/>
                    <a:pt x="4985" y="11368"/>
                    <a:pt x="3323" y="10232"/>
                  </a:cubicBezTo>
                  <a:cubicBezTo>
                    <a:pt x="3323" y="9095"/>
                    <a:pt x="1662" y="7958"/>
                    <a:pt x="0" y="6821"/>
                  </a:cubicBezTo>
                  <a:cubicBezTo>
                    <a:pt x="0" y="5684"/>
                    <a:pt x="0" y="4547"/>
                    <a:pt x="0" y="4547"/>
                  </a:cubicBezTo>
                  <a:cubicBezTo>
                    <a:pt x="0" y="3411"/>
                    <a:pt x="0" y="2274"/>
                    <a:pt x="1662" y="1137"/>
                  </a:cubicBezTo>
                  <a:cubicBezTo>
                    <a:pt x="1662" y="1137"/>
                    <a:pt x="1662" y="0"/>
                    <a:pt x="3323" y="0"/>
                  </a:cubicBezTo>
                  <a:cubicBezTo>
                    <a:pt x="3323" y="0"/>
                    <a:pt x="6646" y="0"/>
                    <a:pt x="8308" y="0"/>
                  </a:cubicBezTo>
                  <a:cubicBezTo>
                    <a:pt x="8308" y="0"/>
                    <a:pt x="9969" y="1137"/>
                    <a:pt x="11631" y="1137"/>
                  </a:cubicBezTo>
                  <a:cubicBezTo>
                    <a:pt x="11631" y="2274"/>
                    <a:pt x="13292" y="3411"/>
                    <a:pt x="13292" y="3411"/>
                  </a:cubicBezTo>
                  <a:cubicBezTo>
                    <a:pt x="14954" y="4547"/>
                    <a:pt x="14954" y="6821"/>
                    <a:pt x="16615" y="7958"/>
                  </a:cubicBezTo>
                  <a:cubicBezTo>
                    <a:pt x="16615" y="9095"/>
                    <a:pt x="18277" y="11368"/>
                    <a:pt x="18277" y="12505"/>
                  </a:cubicBezTo>
                  <a:cubicBezTo>
                    <a:pt x="19938" y="13642"/>
                    <a:pt x="19938" y="14779"/>
                    <a:pt x="21600" y="159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0" name="Google Shape;5060;g21c91014dda_0_4965"/>
            <p:cNvSpPr/>
            <p:nvPr/>
          </p:nvSpPr>
          <p:spPr>
            <a:xfrm>
              <a:off x="5382910" y="1737148"/>
              <a:ext cx="78732" cy="2529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800" y="13642"/>
                  </a:moveTo>
                  <a:cubicBezTo>
                    <a:pt x="21600" y="14211"/>
                    <a:pt x="21600" y="16484"/>
                    <a:pt x="21600" y="17053"/>
                  </a:cubicBezTo>
                  <a:cubicBezTo>
                    <a:pt x="21600" y="17621"/>
                    <a:pt x="21600" y="18189"/>
                    <a:pt x="19800" y="18758"/>
                  </a:cubicBezTo>
                  <a:cubicBezTo>
                    <a:pt x="19800" y="19326"/>
                    <a:pt x="18000" y="20463"/>
                    <a:pt x="18000" y="21032"/>
                  </a:cubicBezTo>
                  <a:cubicBezTo>
                    <a:pt x="16200" y="21032"/>
                    <a:pt x="16200" y="21600"/>
                    <a:pt x="14400" y="21600"/>
                  </a:cubicBezTo>
                  <a:cubicBezTo>
                    <a:pt x="14400" y="21600"/>
                    <a:pt x="12600" y="21032"/>
                    <a:pt x="12600" y="21032"/>
                  </a:cubicBezTo>
                  <a:cubicBezTo>
                    <a:pt x="12600" y="20463"/>
                    <a:pt x="10800" y="19895"/>
                    <a:pt x="10800" y="19326"/>
                  </a:cubicBezTo>
                  <a:cubicBezTo>
                    <a:pt x="10800" y="18758"/>
                    <a:pt x="10800" y="17621"/>
                    <a:pt x="10800" y="17621"/>
                  </a:cubicBezTo>
                  <a:cubicBezTo>
                    <a:pt x="9000" y="17053"/>
                    <a:pt x="7200" y="15916"/>
                    <a:pt x="5400" y="15347"/>
                  </a:cubicBezTo>
                  <a:cubicBezTo>
                    <a:pt x="5400" y="14779"/>
                    <a:pt x="3600" y="14211"/>
                    <a:pt x="3600" y="14211"/>
                  </a:cubicBezTo>
                  <a:cubicBezTo>
                    <a:pt x="3600" y="13642"/>
                    <a:pt x="3600" y="11937"/>
                    <a:pt x="3600" y="11368"/>
                  </a:cubicBezTo>
                  <a:cubicBezTo>
                    <a:pt x="3600" y="10800"/>
                    <a:pt x="1800" y="9095"/>
                    <a:pt x="1800" y="7958"/>
                  </a:cubicBezTo>
                  <a:cubicBezTo>
                    <a:pt x="1800" y="7389"/>
                    <a:pt x="0" y="6253"/>
                    <a:pt x="0" y="5684"/>
                  </a:cubicBezTo>
                  <a:cubicBezTo>
                    <a:pt x="0" y="4547"/>
                    <a:pt x="0" y="2842"/>
                    <a:pt x="0" y="1705"/>
                  </a:cubicBezTo>
                  <a:cubicBezTo>
                    <a:pt x="0" y="1705"/>
                    <a:pt x="0" y="1137"/>
                    <a:pt x="0" y="568"/>
                  </a:cubicBezTo>
                  <a:cubicBezTo>
                    <a:pt x="0" y="568"/>
                    <a:pt x="1800" y="0"/>
                    <a:pt x="1800" y="0"/>
                  </a:cubicBezTo>
                  <a:cubicBezTo>
                    <a:pt x="3600" y="0"/>
                    <a:pt x="5400" y="568"/>
                    <a:pt x="5400" y="568"/>
                  </a:cubicBezTo>
                  <a:cubicBezTo>
                    <a:pt x="7200" y="1137"/>
                    <a:pt x="9000" y="2274"/>
                    <a:pt x="9000" y="2842"/>
                  </a:cubicBezTo>
                  <a:cubicBezTo>
                    <a:pt x="10800" y="3411"/>
                    <a:pt x="10800" y="3411"/>
                    <a:pt x="10800" y="3979"/>
                  </a:cubicBezTo>
                  <a:cubicBezTo>
                    <a:pt x="12600" y="5116"/>
                    <a:pt x="14400" y="6821"/>
                    <a:pt x="14400" y="7389"/>
                  </a:cubicBezTo>
                  <a:cubicBezTo>
                    <a:pt x="16200" y="7958"/>
                    <a:pt x="18000" y="10232"/>
                    <a:pt x="18000" y="10800"/>
                  </a:cubicBezTo>
                  <a:cubicBezTo>
                    <a:pt x="19800" y="11368"/>
                    <a:pt x="19800" y="13074"/>
                    <a:pt x="19800" y="136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1" name="Google Shape;5061;g21c91014dda_0_4965"/>
            <p:cNvSpPr/>
            <p:nvPr/>
          </p:nvSpPr>
          <p:spPr>
            <a:xfrm>
              <a:off x="5382910" y="1737148"/>
              <a:ext cx="78732" cy="2529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800" y="13642"/>
                  </a:moveTo>
                  <a:cubicBezTo>
                    <a:pt x="21600" y="14211"/>
                    <a:pt x="21600" y="16484"/>
                    <a:pt x="21600" y="17053"/>
                  </a:cubicBezTo>
                  <a:cubicBezTo>
                    <a:pt x="21600" y="17621"/>
                    <a:pt x="21600" y="18189"/>
                    <a:pt x="19800" y="18758"/>
                  </a:cubicBezTo>
                  <a:cubicBezTo>
                    <a:pt x="19800" y="19326"/>
                    <a:pt x="18000" y="20463"/>
                    <a:pt x="18000" y="21032"/>
                  </a:cubicBezTo>
                  <a:cubicBezTo>
                    <a:pt x="16200" y="21032"/>
                    <a:pt x="16200" y="21600"/>
                    <a:pt x="14400" y="21600"/>
                  </a:cubicBezTo>
                  <a:cubicBezTo>
                    <a:pt x="14400" y="21600"/>
                    <a:pt x="12600" y="21032"/>
                    <a:pt x="12600" y="21032"/>
                  </a:cubicBezTo>
                  <a:cubicBezTo>
                    <a:pt x="12600" y="20463"/>
                    <a:pt x="10800" y="19895"/>
                    <a:pt x="10800" y="19326"/>
                  </a:cubicBezTo>
                  <a:cubicBezTo>
                    <a:pt x="10800" y="18758"/>
                    <a:pt x="10800" y="17621"/>
                    <a:pt x="10800" y="17621"/>
                  </a:cubicBezTo>
                  <a:cubicBezTo>
                    <a:pt x="9000" y="17053"/>
                    <a:pt x="7200" y="15916"/>
                    <a:pt x="5400" y="15347"/>
                  </a:cubicBezTo>
                  <a:cubicBezTo>
                    <a:pt x="5400" y="14779"/>
                    <a:pt x="3600" y="14211"/>
                    <a:pt x="3600" y="14211"/>
                  </a:cubicBezTo>
                  <a:cubicBezTo>
                    <a:pt x="3600" y="13642"/>
                    <a:pt x="3600" y="11937"/>
                    <a:pt x="3600" y="11368"/>
                  </a:cubicBezTo>
                  <a:cubicBezTo>
                    <a:pt x="3600" y="10800"/>
                    <a:pt x="1800" y="9095"/>
                    <a:pt x="1800" y="7958"/>
                  </a:cubicBezTo>
                  <a:cubicBezTo>
                    <a:pt x="1800" y="7389"/>
                    <a:pt x="0" y="6253"/>
                    <a:pt x="0" y="5684"/>
                  </a:cubicBezTo>
                  <a:cubicBezTo>
                    <a:pt x="0" y="4547"/>
                    <a:pt x="0" y="2842"/>
                    <a:pt x="0" y="1705"/>
                  </a:cubicBezTo>
                  <a:cubicBezTo>
                    <a:pt x="0" y="1705"/>
                    <a:pt x="0" y="1137"/>
                    <a:pt x="0" y="568"/>
                  </a:cubicBezTo>
                  <a:cubicBezTo>
                    <a:pt x="0" y="568"/>
                    <a:pt x="1800" y="0"/>
                    <a:pt x="1800" y="0"/>
                  </a:cubicBezTo>
                  <a:cubicBezTo>
                    <a:pt x="3600" y="0"/>
                    <a:pt x="5400" y="568"/>
                    <a:pt x="5400" y="568"/>
                  </a:cubicBezTo>
                  <a:cubicBezTo>
                    <a:pt x="7200" y="1137"/>
                    <a:pt x="9000" y="2274"/>
                    <a:pt x="9000" y="2842"/>
                  </a:cubicBezTo>
                  <a:cubicBezTo>
                    <a:pt x="10800" y="3411"/>
                    <a:pt x="10800" y="3411"/>
                    <a:pt x="10800" y="3979"/>
                  </a:cubicBezTo>
                  <a:cubicBezTo>
                    <a:pt x="12600" y="5116"/>
                    <a:pt x="14400" y="6821"/>
                    <a:pt x="14400" y="7389"/>
                  </a:cubicBezTo>
                  <a:cubicBezTo>
                    <a:pt x="16200" y="7958"/>
                    <a:pt x="18000" y="10232"/>
                    <a:pt x="18000" y="10800"/>
                  </a:cubicBezTo>
                  <a:cubicBezTo>
                    <a:pt x="19800" y="11368"/>
                    <a:pt x="19800" y="13074"/>
                    <a:pt x="19800" y="136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2" name="Google Shape;5062;g21c91014dda_0_4965"/>
            <p:cNvSpPr/>
            <p:nvPr/>
          </p:nvSpPr>
          <p:spPr>
            <a:xfrm>
              <a:off x="5187019" y="2248734"/>
              <a:ext cx="162149" cy="208008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1120" y="15329"/>
                  </a:moveTo>
                  <a:cubicBezTo>
                    <a:pt x="21120" y="16026"/>
                    <a:pt x="21120" y="16723"/>
                    <a:pt x="21120" y="16723"/>
                  </a:cubicBezTo>
                  <a:cubicBezTo>
                    <a:pt x="21120" y="17419"/>
                    <a:pt x="21120" y="18116"/>
                    <a:pt x="21120" y="18813"/>
                  </a:cubicBezTo>
                  <a:cubicBezTo>
                    <a:pt x="21120" y="18813"/>
                    <a:pt x="21120" y="19510"/>
                    <a:pt x="20256" y="20206"/>
                  </a:cubicBezTo>
                  <a:cubicBezTo>
                    <a:pt x="20256" y="20903"/>
                    <a:pt x="19392" y="21600"/>
                    <a:pt x="18528" y="21600"/>
                  </a:cubicBezTo>
                  <a:cubicBezTo>
                    <a:pt x="18528" y="21600"/>
                    <a:pt x="17664" y="20903"/>
                    <a:pt x="16800" y="20903"/>
                  </a:cubicBezTo>
                  <a:cubicBezTo>
                    <a:pt x="16800" y="20206"/>
                    <a:pt x="15936" y="19510"/>
                    <a:pt x="15072" y="19510"/>
                  </a:cubicBezTo>
                  <a:cubicBezTo>
                    <a:pt x="14208" y="18813"/>
                    <a:pt x="13344" y="18116"/>
                    <a:pt x="12480" y="17419"/>
                  </a:cubicBezTo>
                  <a:cubicBezTo>
                    <a:pt x="12480" y="17419"/>
                    <a:pt x="10752" y="16723"/>
                    <a:pt x="10752" y="16723"/>
                  </a:cubicBezTo>
                  <a:cubicBezTo>
                    <a:pt x="9888" y="16026"/>
                    <a:pt x="8160" y="15329"/>
                    <a:pt x="7296" y="14632"/>
                  </a:cubicBezTo>
                  <a:cubicBezTo>
                    <a:pt x="6432" y="14632"/>
                    <a:pt x="4704" y="13935"/>
                    <a:pt x="3840" y="13239"/>
                  </a:cubicBezTo>
                  <a:cubicBezTo>
                    <a:pt x="2976" y="12542"/>
                    <a:pt x="2976" y="11845"/>
                    <a:pt x="2976" y="11148"/>
                  </a:cubicBezTo>
                  <a:cubicBezTo>
                    <a:pt x="2112" y="10452"/>
                    <a:pt x="1248" y="9755"/>
                    <a:pt x="384" y="9058"/>
                  </a:cubicBezTo>
                  <a:cubicBezTo>
                    <a:pt x="-480" y="8361"/>
                    <a:pt x="384" y="5574"/>
                    <a:pt x="384" y="4181"/>
                  </a:cubicBezTo>
                  <a:cubicBezTo>
                    <a:pt x="384" y="3484"/>
                    <a:pt x="384" y="2090"/>
                    <a:pt x="384" y="1394"/>
                  </a:cubicBezTo>
                  <a:cubicBezTo>
                    <a:pt x="384" y="697"/>
                    <a:pt x="1248" y="0"/>
                    <a:pt x="2112" y="0"/>
                  </a:cubicBezTo>
                  <a:cubicBezTo>
                    <a:pt x="2976" y="0"/>
                    <a:pt x="3840" y="697"/>
                    <a:pt x="4704" y="1394"/>
                  </a:cubicBezTo>
                  <a:cubicBezTo>
                    <a:pt x="4704" y="1394"/>
                    <a:pt x="5568" y="2090"/>
                    <a:pt x="5568" y="2787"/>
                  </a:cubicBezTo>
                  <a:cubicBezTo>
                    <a:pt x="6432" y="2787"/>
                    <a:pt x="6432" y="2787"/>
                    <a:pt x="6432" y="3484"/>
                  </a:cubicBezTo>
                  <a:cubicBezTo>
                    <a:pt x="7296" y="3484"/>
                    <a:pt x="7296" y="4877"/>
                    <a:pt x="7296" y="4877"/>
                  </a:cubicBezTo>
                  <a:cubicBezTo>
                    <a:pt x="8160" y="6271"/>
                    <a:pt x="9888" y="6968"/>
                    <a:pt x="10752" y="7665"/>
                  </a:cubicBezTo>
                  <a:cubicBezTo>
                    <a:pt x="11616" y="7665"/>
                    <a:pt x="13344" y="9755"/>
                    <a:pt x="15072" y="10452"/>
                  </a:cubicBezTo>
                  <a:cubicBezTo>
                    <a:pt x="15072" y="10452"/>
                    <a:pt x="16800" y="11148"/>
                    <a:pt x="16800" y="11845"/>
                  </a:cubicBezTo>
                  <a:cubicBezTo>
                    <a:pt x="17664" y="11845"/>
                    <a:pt x="19392" y="12542"/>
                    <a:pt x="20256" y="13239"/>
                  </a:cubicBezTo>
                  <a:cubicBezTo>
                    <a:pt x="20256" y="13239"/>
                    <a:pt x="21120" y="14632"/>
                    <a:pt x="21120" y="15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3" name="Google Shape;5063;g21c91014dda_0_4965"/>
            <p:cNvSpPr/>
            <p:nvPr/>
          </p:nvSpPr>
          <p:spPr>
            <a:xfrm>
              <a:off x="5187019" y="2248734"/>
              <a:ext cx="162149" cy="208008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1120" y="15329"/>
                  </a:moveTo>
                  <a:cubicBezTo>
                    <a:pt x="21120" y="16026"/>
                    <a:pt x="21120" y="16723"/>
                    <a:pt x="21120" y="16723"/>
                  </a:cubicBezTo>
                  <a:cubicBezTo>
                    <a:pt x="21120" y="17419"/>
                    <a:pt x="21120" y="18116"/>
                    <a:pt x="21120" y="18813"/>
                  </a:cubicBezTo>
                  <a:cubicBezTo>
                    <a:pt x="21120" y="18813"/>
                    <a:pt x="21120" y="19510"/>
                    <a:pt x="20256" y="20206"/>
                  </a:cubicBezTo>
                  <a:cubicBezTo>
                    <a:pt x="20256" y="20903"/>
                    <a:pt x="19392" y="21600"/>
                    <a:pt x="18528" y="21600"/>
                  </a:cubicBezTo>
                  <a:cubicBezTo>
                    <a:pt x="18528" y="21600"/>
                    <a:pt x="17664" y="20903"/>
                    <a:pt x="16800" y="20903"/>
                  </a:cubicBezTo>
                  <a:cubicBezTo>
                    <a:pt x="16800" y="20206"/>
                    <a:pt x="15936" y="19510"/>
                    <a:pt x="15072" y="19510"/>
                  </a:cubicBezTo>
                  <a:cubicBezTo>
                    <a:pt x="14208" y="18813"/>
                    <a:pt x="13344" y="18116"/>
                    <a:pt x="12480" y="17419"/>
                  </a:cubicBezTo>
                  <a:cubicBezTo>
                    <a:pt x="12480" y="17419"/>
                    <a:pt x="10752" y="16723"/>
                    <a:pt x="10752" y="16723"/>
                  </a:cubicBezTo>
                  <a:cubicBezTo>
                    <a:pt x="9888" y="16026"/>
                    <a:pt x="8160" y="15329"/>
                    <a:pt x="7296" y="14632"/>
                  </a:cubicBezTo>
                  <a:cubicBezTo>
                    <a:pt x="6432" y="14632"/>
                    <a:pt x="4704" y="13935"/>
                    <a:pt x="3840" y="13239"/>
                  </a:cubicBezTo>
                  <a:cubicBezTo>
                    <a:pt x="2976" y="12542"/>
                    <a:pt x="2976" y="11845"/>
                    <a:pt x="2976" y="11148"/>
                  </a:cubicBezTo>
                  <a:cubicBezTo>
                    <a:pt x="2112" y="10452"/>
                    <a:pt x="1248" y="9755"/>
                    <a:pt x="384" y="9058"/>
                  </a:cubicBezTo>
                  <a:cubicBezTo>
                    <a:pt x="-480" y="8361"/>
                    <a:pt x="384" y="5574"/>
                    <a:pt x="384" y="4181"/>
                  </a:cubicBezTo>
                  <a:cubicBezTo>
                    <a:pt x="384" y="3484"/>
                    <a:pt x="384" y="2090"/>
                    <a:pt x="384" y="1394"/>
                  </a:cubicBezTo>
                  <a:cubicBezTo>
                    <a:pt x="384" y="697"/>
                    <a:pt x="1248" y="0"/>
                    <a:pt x="2112" y="0"/>
                  </a:cubicBezTo>
                  <a:cubicBezTo>
                    <a:pt x="2976" y="0"/>
                    <a:pt x="3840" y="697"/>
                    <a:pt x="4704" y="1394"/>
                  </a:cubicBezTo>
                  <a:cubicBezTo>
                    <a:pt x="4704" y="1394"/>
                    <a:pt x="5568" y="2090"/>
                    <a:pt x="5568" y="2787"/>
                  </a:cubicBezTo>
                  <a:cubicBezTo>
                    <a:pt x="6432" y="2787"/>
                    <a:pt x="6432" y="2787"/>
                    <a:pt x="6432" y="3484"/>
                  </a:cubicBezTo>
                  <a:cubicBezTo>
                    <a:pt x="7296" y="3484"/>
                    <a:pt x="7296" y="4877"/>
                    <a:pt x="7296" y="4877"/>
                  </a:cubicBezTo>
                  <a:cubicBezTo>
                    <a:pt x="8160" y="6271"/>
                    <a:pt x="9888" y="6968"/>
                    <a:pt x="10752" y="7665"/>
                  </a:cubicBezTo>
                  <a:cubicBezTo>
                    <a:pt x="11616" y="7665"/>
                    <a:pt x="13344" y="9755"/>
                    <a:pt x="15072" y="10452"/>
                  </a:cubicBezTo>
                  <a:cubicBezTo>
                    <a:pt x="15072" y="10452"/>
                    <a:pt x="16800" y="11148"/>
                    <a:pt x="16800" y="11845"/>
                  </a:cubicBezTo>
                  <a:cubicBezTo>
                    <a:pt x="17664" y="11845"/>
                    <a:pt x="19392" y="12542"/>
                    <a:pt x="20256" y="13239"/>
                  </a:cubicBezTo>
                  <a:cubicBezTo>
                    <a:pt x="20256" y="13239"/>
                    <a:pt x="21120" y="14632"/>
                    <a:pt x="21120" y="15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4" name="Google Shape;5064;g21c91014dda_0_4965"/>
            <p:cNvSpPr/>
            <p:nvPr/>
          </p:nvSpPr>
          <p:spPr>
            <a:xfrm>
              <a:off x="4615527" y="3741334"/>
              <a:ext cx="379458" cy="2389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000"/>
                  </a:moveTo>
                  <a:cubicBezTo>
                    <a:pt x="21600" y="3000"/>
                    <a:pt x="21600" y="3600"/>
                    <a:pt x="21221" y="4200"/>
                  </a:cubicBezTo>
                  <a:cubicBezTo>
                    <a:pt x="21221" y="4200"/>
                    <a:pt x="20842" y="4200"/>
                    <a:pt x="20463" y="4800"/>
                  </a:cubicBezTo>
                  <a:cubicBezTo>
                    <a:pt x="20084" y="4800"/>
                    <a:pt x="19705" y="6000"/>
                    <a:pt x="18947" y="6000"/>
                  </a:cubicBezTo>
                  <a:cubicBezTo>
                    <a:pt x="18947" y="6600"/>
                    <a:pt x="18568" y="6600"/>
                    <a:pt x="18189" y="7200"/>
                  </a:cubicBezTo>
                  <a:cubicBezTo>
                    <a:pt x="17811" y="7200"/>
                    <a:pt x="17432" y="7800"/>
                    <a:pt x="17053" y="7800"/>
                  </a:cubicBezTo>
                  <a:cubicBezTo>
                    <a:pt x="17053" y="8400"/>
                    <a:pt x="16295" y="9000"/>
                    <a:pt x="16295" y="9000"/>
                  </a:cubicBezTo>
                  <a:cubicBezTo>
                    <a:pt x="15916" y="9000"/>
                    <a:pt x="15158" y="9000"/>
                    <a:pt x="15158" y="9000"/>
                  </a:cubicBezTo>
                  <a:cubicBezTo>
                    <a:pt x="14779" y="9600"/>
                    <a:pt x="14021" y="9600"/>
                    <a:pt x="14021" y="10200"/>
                  </a:cubicBezTo>
                  <a:cubicBezTo>
                    <a:pt x="14021" y="10800"/>
                    <a:pt x="14021" y="11400"/>
                    <a:pt x="14021" y="12000"/>
                  </a:cubicBezTo>
                  <a:cubicBezTo>
                    <a:pt x="13642" y="12000"/>
                    <a:pt x="12884" y="12600"/>
                    <a:pt x="12505" y="12600"/>
                  </a:cubicBezTo>
                  <a:cubicBezTo>
                    <a:pt x="12126" y="13200"/>
                    <a:pt x="11747" y="13800"/>
                    <a:pt x="11368" y="13800"/>
                  </a:cubicBezTo>
                  <a:cubicBezTo>
                    <a:pt x="11368" y="14400"/>
                    <a:pt x="10611" y="14400"/>
                    <a:pt x="10232" y="14400"/>
                  </a:cubicBezTo>
                  <a:cubicBezTo>
                    <a:pt x="10232" y="14400"/>
                    <a:pt x="9474" y="15000"/>
                    <a:pt x="9095" y="15000"/>
                  </a:cubicBezTo>
                  <a:cubicBezTo>
                    <a:pt x="9095" y="15000"/>
                    <a:pt x="8716" y="15000"/>
                    <a:pt x="8716" y="15600"/>
                  </a:cubicBezTo>
                  <a:cubicBezTo>
                    <a:pt x="8337" y="15600"/>
                    <a:pt x="7958" y="16200"/>
                    <a:pt x="7958" y="16800"/>
                  </a:cubicBezTo>
                  <a:cubicBezTo>
                    <a:pt x="7579" y="17400"/>
                    <a:pt x="6442" y="18600"/>
                    <a:pt x="6442" y="18600"/>
                  </a:cubicBezTo>
                  <a:cubicBezTo>
                    <a:pt x="6063" y="19200"/>
                    <a:pt x="5305" y="19800"/>
                    <a:pt x="5305" y="19800"/>
                  </a:cubicBezTo>
                  <a:cubicBezTo>
                    <a:pt x="4926" y="20400"/>
                    <a:pt x="4168" y="21000"/>
                    <a:pt x="3789" y="21000"/>
                  </a:cubicBezTo>
                  <a:cubicBezTo>
                    <a:pt x="3411" y="21600"/>
                    <a:pt x="2653" y="21600"/>
                    <a:pt x="2274" y="21600"/>
                  </a:cubicBezTo>
                  <a:cubicBezTo>
                    <a:pt x="1895" y="21600"/>
                    <a:pt x="1516" y="21600"/>
                    <a:pt x="1137" y="21600"/>
                  </a:cubicBezTo>
                  <a:cubicBezTo>
                    <a:pt x="1137" y="21600"/>
                    <a:pt x="379" y="21600"/>
                    <a:pt x="379" y="21000"/>
                  </a:cubicBezTo>
                  <a:cubicBezTo>
                    <a:pt x="0" y="21000"/>
                    <a:pt x="0" y="19800"/>
                    <a:pt x="0" y="19200"/>
                  </a:cubicBezTo>
                  <a:cubicBezTo>
                    <a:pt x="0" y="19200"/>
                    <a:pt x="379" y="18600"/>
                    <a:pt x="379" y="18600"/>
                  </a:cubicBezTo>
                  <a:cubicBezTo>
                    <a:pt x="758" y="18000"/>
                    <a:pt x="1516" y="18000"/>
                    <a:pt x="1516" y="18000"/>
                  </a:cubicBezTo>
                  <a:cubicBezTo>
                    <a:pt x="1895" y="17400"/>
                    <a:pt x="2653" y="16800"/>
                    <a:pt x="3032" y="16800"/>
                  </a:cubicBezTo>
                  <a:cubicBezTo>
                    <a:pt x="3411" y="16200"/>
                    <a:pt x="4168" y="15600"/>
                    <a:pt x="4168" y="15600"/>
                  </a:cubicBezTo>
                  <a:cubicBezTo>
                    <a:pt x="4547" y="15000"/>
                    <a:pt x="5305" y="13800"/>
                    <a:pt x="5684" y="13200"/>
                  </a:cubicBezTo>
                  <a:cubicBezTo>
                    <a:pt x="5684" y="13200"/>
                    <a:pt x="6442" y="12600"/>
                    <a:pt x="6442" y="12600"/>
                  </a:cubicBezTo>
                  <a:cubicBezTo>
                    <a:pt x="7200" y="12600"/>
                    <a:pt x="7579" y="10800"/>
                    <a:pt x="8337" y="10200"/>
                  </a:cubicBezTo>
                  <a:cubicBezTo>
                    <a:pt x="8716" y="9600"/>
                    <a:pt x="9474" y="9000"/>
                    <a:pt x="9853" y="8400"/>
                  </a:cubicBezTo>
                  <a:cubicBezTo>
                    <a:pt x="10232" y="8400"/>
                    <a:pt x="10611" y="7200"/>
                    <a:pt x="10989" y="6600"/>
                  </a:cubicBezTo>
                  <a:cubicBezTo>
                    <a:pt x="11368" y="6600"/>
                    <a:pt x="11368" y="6000"/>
                    <a:pt x="11747" y="5400"/>
                  </a:cubicBezTo>
                  <a:cubicBezTo>
                    <a:pt x="11747" y="4800"/>
                    <a:pt x="12505" y="3600"/>
                    <a:pt x="12505" y="3000"/>
                  </a:cubicBezTo>
                  <a:cubicBezTo>
                    <a:pt x="12884" y="3000"/>
                    <a:pt x="13642" y="2400"/>
                    <a:pt x="14021" y="2400"/>
                  </a:cubicBezTo>
                  <a:cubicBezTo>
                    <a:pt x="14400" y="1800"/>
                    <a:pt x="15158" y="1200"/>
                    <a:pt x="15158" y="1200"/>
                  </a:cubicBezTo>
                  <a:cubicBezTo>
                    <a:pt x="15537" y="1200"/>
                    <a:pt x="16295" y="600"/>
                    <a:pt x="16295" y="0"/>
                  </a:cubicBezTo>
                  <a:cubicBezTo>
                    <a:pt x="16674" y="0"/>
                    <a:pt x="17432" y="0"/>
                    <a:pt x="17811" y="0"/>
                  </a:cubicBezTo>
                  <a:cubicBezTo>
                    <a:pt x="18189" y="0"/>
                    <a:pt x="18568" y="0"/>
                    <a:pt x="18947" y="0"/>
                  </a:cubicBezTo>
                  <a:cubicBezTo>
                    <a:pt x="18947" y="600"/>
                    <a:pt x="19705" y="600"/>
                    <a:pt x="19705" y="600"/>
                  </a:cubicBezTo>
                  <a:cubicBezTo>
                    <a:pt x="20084" y="1200"/>
                    <a:pt x="20463" y="1200"/>
                    <a:pt x="20463" y="1200"/>
                  </a:cubicBezTo>
                  <a:cubicBezTo>
                    <a:pt x="20842" y="1200"/>
                    <a:pt x="21221" y="1800"/>
                    <a:pt x="21221" y="1800"/>
                  </a:cubicBezTo>
                  <a:cubicBezTo>
                    <a:pt x="21221" y="2400"/>
                    <a:pt x="21600" y="2400"/>
                    <a:pt x="21600" y="3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5" name="Google Shape;5065;g21c91014dda_0_4965"/>
            <p:cNvSpPr/>
            <p:nvPr/>
          </p:nvSpPr>
          <p:spPr>
            <a:xfrm>
              <a:off x="4615527" y="3741334"/>
              <a:ext cx="379458" cy="2389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000"/>
                  </a:moveTo>
                  <a:cubicBezTo>
                    <a:pt x="21600" y="3000"/>
                    <a:pt x="21600" y="3600"/>
                    <a:pt x="21221" y="4200"/>
                  </a:cubicBezTo>
                  <a:cubicBezTo>
                    <a:pt x="21221" y="4200"/>
                    <a:pt x="20842" y="4200"/>
                    <a:pt x="20463" y="4800"/>
                  </a:cubicBezTo>
                  <a:cubicBezTo>
                    <a:pt x="20084" y="4800"/>
                    <a:pt x="19705" y="6000"/>
                    <a:pt x="18947" y="6000"/>
                  </a:cubicBezTo>
                  <a:cubicBezTo>
                    <a:pt x="18947" y="6600"/>
                    <a:pt x="18568" y="6600"/>
                    <a:pt x="18189" y="7200"/>
                  </a:cubicBezTo>
                  <a:cubicBezTo>
                    <a:pt x="17811" y="7200"/>
                    <a:pt x="17432" y="7800"/>
                    <a:pt x="17053" y="7800"/>
                  </a:cubicBezTo>
                  <a:cubicBezTo>
                    <a:pt x="17053" y="8400"/>
                    <a:pt x="16295" y="9000"/>
                    <a:pt x="16295" y="9000"/>
                  </a:cubicBezTo>
                  <a:cubicBezTo>
                    <a:pt x="15916" y="9000"/>
                    <a:pt x="15158" y="9000"/>
                    <a:pt x="15158" y="9000"/>
                  </a:cubicBezTo>
                  <a:cubicBezTo>
                    <a:pt x="14779" y="9600"/>
                    <a:pt x="14021" y="9600"/>
                    <a:pt x="14021" y="10200"/>
                  </a:cubicBezTo>
                  <a:cubicBezTo>
                    <a:pt x="14021" y="10800"/>
                    <a:pt x="14021" y="11400"/>
                    <a:pt x="14021" y="12000"/>
                  </a:cubicBezTo>
                  <a:cubicBezTo>
                    <a:pt x="13642" y="12000"/>
                    <a:pt x="12884" y="12600"/>
                    <a:pt x="12505" y="12600"/>
                  </a:cubicBezTo>
                  <a:cubicBezTo>
                    <a:pt x="12126" y="13200"/>
                    <a:pt x="11747" y="13800"/>
                    <a:pt x="11368" y="13800"/>
                  </a:cubicBezTo>
                  <a:cubicBezTo>
                    <a:pt x="11368" y="14400"/>
                    <a:pt x="10611" y="14400"/>
                    <a:pt x="10232" y="14400"/>
                  </a:cubicBezTo>
                  <a:cubicBezTo>
                    <a:pt x="10232" y="14400"/>
                    <a:pt x="9474" y="15000"/>
                    <a:pt x="9095" y="15000"/>
                  </a:cubicBezTo>
                  <a:cubicBezTo>
                    <a:pt x="9095" y="15000"/>
                    <a:pt x="8716" y="15000"/>
                    <a:pt x="8716" y="15600"/>
                  </a:cubicBezTo>
                  <a:cubicBezTo>
                    <a:pt x="8337" y="15600"/>
                    <a:pt x="7958" y="16200"/>
                    <a:pt x="7958" y="16800"/>
                  </a:cubicBezTo>
                  <a:cubicBezTo>
                    <a:pt x="7579" y="17400"/>
                    <a:pt x="6442" y="18600"/>
                    <a:pt x="6442" y="18600"/>
                  </a:cubicBezTo>
                  <a:cubicBezTo>
                    <a:pt x="6063" y="19200"/>
                    <a:pt x="5305" y="19800"/>
                    <a:pt x="5305" y="19800"/>
                  </a:cubicBezTo>
                  <a:cubicBezTo>
                    <a:pt x="4926" y="20400"/>
                    <a:pt x="4168" y="21000"/>
                    <a:pt x="3789" y="21000"/>
                  </a:cubicBezTo>
                  <a:cubicBezTo>
                    <a:pt x="3411" y="21600"/>
                    <a:pt x="2653" y="21600"/>
                    <a:pt x="2274" y="21600"/>
                  </a:cubicBezTo>
                  <a:cubicBezTo>
                    <a:pt x="1895" y="21600"/>
                    <a:pt x="1516" y="21600"/>
                    <a:pt x="1137" y="21600"/>
                  </a:cubicBezTo>
                  <a:cubicBezTo>
                    <a:pt x="1137" y="21600"/>
                    <a:pt x="379" y="21600"/>
                    <a:pt x="379" y="21000"/>
                  </a:cubicBezTo>
                  <a:cubicBezTo>
                    <a:pt x="0" y="21000"/>
                    <a:pt x="0" y="19800"/>
                    <a:pt x="0" y="19200"/>
                  </a:cubicBezTo>
                  <a:cubicBezTo>
                    <a:pt x="0" y="19200"/>
                    <a:pt x="379" y="18600"/>
                    <a:pt x="379" y="18600"/>
                  </a:cubicBezTo>
                  <a:cubicBezTo>
                    <a:pt x="758" y="18000"/>
                    <a:pt x="1516" y="18000"/>
                    <a:pt x="1516" y="18000"/>
                  </a:cubicBezTo>
                  <a:cubicBezTo>
                    <a:pt x="1895" y="17400"/>
                    <a:pt x="2653" y="16800"/>
                    <a:pt x="3032" y="16800"/>
                  </a:cubicBezTo>
                  <a:cubicBezTo>
                    <a:pt x="3411" y="16200"/>
                    <a:pt x="4168" y="15600"/>
                    <a:pt x="4168" y="15600"/>
                  </a:cubicBezTo>
                  <a:cubicBezTo>
                    <a:pt x="4547" y="15000"/>
                    <a:pt x="5305" y="13800"/>
                    <a:pt x="5684" y="13200"/>
                  </a:cubicBezTo>
                  <a:cubicBezTo>
                    <a:pt x="5684" y="13200"/>
                    <a:pt x="6442" y="12600"/>
                    <a:pt x="6442" y="12600"/>
                  </a:cubicBezTo>
                  <a:cubicBezTo>
                    <a:pt x="7200" y="12600"/>
                    <a:pt x="7579" y="10800"/>
                    <a:pt x="8337" y="10200"/>
                  </a:cubicBezTo>
                  <a:cubicBezTo>
                    <a:pt x="8716" y="9600"/>
                    <a:pt x="9474" y="9000"/>
                    <a:pt x="9853" y="8400"/>
                  </a:cubicBezTo>
                  <a:cubicBezTo>
                    <a:pt x="10232" y="8400"/>
                    <a:pt x="10611" y="7200"/>
                    <a:pt x="10989" y="6600"/>
                  </a:cubicBezTo>
                  <a:cubicBezTo>
                    <a:pt x="11368" y="6600"/>
                    <a:pt x="11368" y="6000"/>
                    <a:pt x="11747" y="5400"/>
                  </a:cubicBezTo>
                  <a:cubicBezTo>
                    <a:pt x="11747" y="4800"/>
                    <a:pt x="12505" y="3600"/>
                    <a:pt x="12505" y="3000"/>
                  </a:cubicBezTo>
                  <a:cubicBezTo>
                    <a:pt x="12884" y="3000"/>
                    <a:pt x="13642" y="2400"/>
                    <a:pt x="14021" y="2400"/>
                  </a:cubicBezTo>
                  <a:cubicBezTo>
                    <a:pt x="14400" y="1800"/>
                    <a:pt x="15158" y="1200"/>
                    <a:pt x="15158" y="1200"/>
                  </a:cubicBezTo>
                  <a:cubicBezTo>
                    <a:pt x="15537" y="1200"/>
                    <a:pt x="16295" y="600"/>
                    <a:pt x="16295" y="0"/>
                  </a:cubicBezTo>
                  <a:cubicBezTo>
                    <a:pt x="16674" y="0"/>
                    <a:pt x="17432" y="0"/>
                    <a:pt x="17811" y="0"/>
                  </a:cubicBezTo>
                  <a:cubicBezTo>
                    <a:pt x="18189" y="0"/>
                    <a:pt x="18568" y="0"/>
                    <a:pt x="18947" y="0"/>
                  </a:cubicBezTo>
                  <a:cubicBezTo>
                    <a:pt x="18947" y="600"/>
                    <a:pt x="19705" y="600"/>
                    <a:pt x="19705" y="600"/>
                  </a:cubicBezTo>
                  <a:cubicBezTo>
                    <a:pt x="20084" y="1200"/>
                    <a:pt x="20463" y="1200"/>
                    <a:pt x="20463" y="1200"/>
                  </a:cubicBezTo>
                  <a:cubicBezTo>
                    <a:pt x="20842" y="1200"/>
                    <a:pt x="21221" y="1800"/>
                    <a:pt x="21221" y="1800"/>
                  </a:cubicBezTo>
                  <a:cubicBezTo>
                    <a:pt x="21221" y="2400"/>
                    <a:pt x="21600" y="2400"/>
                    <a:pt x="21600" y="3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6" name="Google Shape;5066;g21c91014dda_0_4965"/>
            <p:cNvSpPr/>
            <p:nvPr/>
          </p:nvSpPr>
          <p:spPr>
            <a:xfrm>
              <a:off x="3995207" y="3761009"/>
              <a:ext cx="482578" cy="331668"/>
            </a:xfrm>
            <a:custGeom>
              <a:avLst/>
              <a:gdLst/>
              <a:ahLst/>
              <a:cxnLst/>
              <a:rect l="l" t="t" r="r" b="b"/>
              <a:pathLst>
                <a:path w="21436" h="21600" extrusionOk="0">
                  <a:moveTo>
                    <a:pt x="21140" y="19008"/>
                  </a:moveTo>
                  <a:cubicBezTo>
                    <a:pt x="21436" y="19440"/>
                    <a:pt x="21436" y="19872"/>
                    <a:pt x="21436" y="19872"/>
                  </a:cubicBezTo>
                  <a:cubicBezTo>
                    <a:pt x="21436" y="20304"/>
                    <a:pt x="20844" y="20304"/>
                    <a:pt x="20548" y="20304"/>
                  </a:cubicBezTo>
                  <a:cubicBezTo>
                    <a:pt x="20252" y="20304"/>
                    <a:pt x="19957" y="20736"/>
                    <a:pt x="19661" y="20304"/>
                  </a:cubicBezTo>
                  <a:cubicBezTo>
                    <a:pt x="19365" y="20304"/>
                    <a:pt x="19069" y="20304"/>
                    <a:pt x="19069" y="20304"/>
                  </a:cubicBezTo>
                  <a:cubicBezTo>
                    <a:pt x="18477" y="20304"/>
                    <a:pt x="18181" y="20304"/>
                    <a:pt x="17885" y="20304"/>
                  </a:cubicBezTo>
                  <a:cubicBezTo>
                    <a:pt x="17294" y="20304"/>
                    <a:pt x="16702" y="20736"/>
                    <a:pt x="16702" y="20736"/>
                  </a:cubicBezTo>
                  <a:cubicBezTo>
                    <a:pt x="16406" y="20736"/>
                    <a:pt x="15814" y="21600"/>
                    <a:pt x="15518" y="21600"/>
                  </a:cubicBezTo>
                  <a:cubicBezTo>
                    <a:pt x="14926" y="21600"/>
                    <a:pt x="14335" y="21600"/>
                    <a:pt x="14039" y="21600"/>
                  </a:cubicBezTo>
                  <a:cubicBezTo>
                    <a:pt x="13743" y="21600"/>
                    <a:pt x="13447" y="21168"/>
                    <a:pt x="13151" y="20736"/>
                  </a:cubicBezTo>
                  <a:cubicBezTo>
                    <a:pt x="13151" y="20736"/>
                    <a:pt x="12855" y="20304"/>
                    <a:pt x="12559" y="20304"/>
                  </a:cubicBezTo>
                  <a:cubicBezTo>
                    <a:pt x="12263" y="19872"/>
                    <a:pt x="11968" y="19440"/>
                    <a:pt x="11672" y="19440"/>
                  </a:cubicBezTo>
                  <a:cubicBezTo>
                    <a:pt x="11376" y="19440"/>
                    <a:pt x="11080" y="19008"/>
                    <a:pt x="10784" y="19008"/>
                  </a:cubicBezTo>
                  <a:cubicBezTo>
                    <a:pt x="10488" y="19008"/>
                    <a:pt x="9896" y="19008"/>
                    <a:pt x="9600" y="18576"/>
                  </a:cubicBezTo>
                  <a:cubicBezTo>
                    <a:pt x="9600" y="18576"/>
                    <a:pt x="9304" y="18576"/>
                    <a:pt x="9009" y="18576"/>
                  </a:cubicBezTo>
                  <a:cubicBezTo>
                    <a:pt x="9009" y="18144"/>
                    <a:pt x="8713" y="17712"/>
                    <a:pt x="8713" y="17712"/>
                  </a:cubicBezTo>
                  <a:cubicBezTo>
                    <a:pt x="8713" y="17712"/>
                    <a:pt x="8417" y="17280"/>
                    <a:pt x="8417" y="17280"/>
                  </a:cubicBezTo>
                  <a:cubicBezTo>
                    <a:pt x="8121" y="17280"/>
                    <a:pt x="8121" y="16416"/>
                    <a:pt x="8121" y="15984"/>
                  </a:cubicBezTo>
                  <a:cubicBezTo>
                    <a:pt x="8121" y="15984"/>
                    <a:pt x="8417" y="15552"/>
                    <a:pt x="8121" y="15120"/>
                  </a:cubicBezTo>
                  <a:cubicBezTo>
                    <a:pt x="8121" y="15120"/>
                    <a:pt x="7825" y="15120"/>
                    <a:pt x="7529" y="15120"/>
                  </a:cubicBezTo>
                  <a:cubicBezTo>
                    <a:pt x="7529" y="14688"/>
                    <a:pt x="7233" y="14256"/>
                    <a:pt x="6937" y="14256"/>
                  </a:cubicBezTo>
                  <a:cubicBezTo>
                    <a:pt x="6937" y="14256"/>
                    <a:pt x="6641" y="13824"/>
                    <a:pt x="6346" y="13824"/>
                  </a:cubicBezTo>
                  <a:cubicBezTo>
                    <a:pt x="6346" y="13392"/>
                    <a:pt x="6050" y="12960"/>
                    <a:pt x="5754" y="12960"/>
                  </a:cubicBezTo>
                  <a:cubicBezTo>
                    <a:pt x="5754" y="12528"/>
                    <a:pt x="5162" y="12096"/>
                    <a:pt x="5162" y="12096"/>
                  </a:cubicBezTo>
                  <a:cubicBezTo>
                    <a:pt x="4866" y="11664"/>
                    <a:pt x="4274" y="11664"/>
                    <a:pt x="4274" y="11664"/>
                  </a:cubicBezTo>
                  <a:cubicBezTo>
                    <a:pt x="4274" y="11664"/>
                    <a:pt x="3978" y="11664"/>
                    <a:pt x="3683" y="11664"/>
                  </a:cubicBezTo>
                  <a:cubicBezTo>
                    <a:pt x="3387" y="11232"/>
                    <a:pt x="3091" y="10800"/>
                    <a:pt x="3091" y="10800"/>
                  </a:cubicBezTo>
                  <a:cubicBezTo>
                    <a:pt x="2795" y="10368"/>
                    <a:pt x="2499" y="9504"/>
                    <a:pt x="2203" y="9072"/>
                  </a:cubicBezTo>
                  <a:cubicBezTo>
                    <a:pt x="2203" y="9072"/>
                    <a:pt x="1907" y="8640"/>
                    <a:pt x="1907" y="8640"/>
                  </a:cubicBezTo>
                  <a:cubicBezTo>
                    <a:pt x="1907" y="8208"/>
                    <a:pt x="1611" y="7776"/>
                    <a:pt x="1611" y="7776"/>
                  </a:cubicBezTo>
                  <a:cubicBezTo>
                    <a:pt x="1611" y="7344"/>
                    <a:pt x="1315" y="6912"/>
                    <a:pt x="1315" y="6912"/>
                  </a:cubicBezTo>
                  <a:cubicBezTo>
                    <a:pt x="1020" y="6912"/>
                    <a:pt x="724" y="6912"/>
                    <a:pt x="724" y="6480"/>
                  </a:cubicBezTo>
                  <a:cubicBezTo>
                    <a:pt x="428" y="6480"/>
                    <a:pt x="132" y="6480"/>
                    <a:pt x="132" y="6048"/>
                  </a:cubicBezTo>
                  <a:cubicBezTo>
                    <a:pt x="-164" y="6048"/>
                    <a:pt x="132" y="5184"/>
                    <a:pt x="132" y="5184"/>
                  </a:cubicBezTo>
                  <a:cubicBezTo>
                    <a:pt x="132" y="4752"/>
                    <a:pt x="428" y="4320"/>
                    <a:pt x="428" y="3888"/>
                  </a:cubicBezTo>
                  <a:cubicBezTo>
                    <a:pt x="428" y="3456"/>
                    <a:pt x="428" y="2592"/>
                    <a:pt x="132" y="2160"/>
                  </a:cubicBezTo>
                  <a:cubicBezTo>
                    <a:pt x="132" y="2160"/>
                    <a:pt x="132" y="1296"/>
                    <a:pt x="132" y="864"/>
                  </a:cubicBezTo>
                  <a:cubicBezTo>
                    <a:pt x="428" y="432"/>
                    <a:pt x="724" y="0"/>
                    <a:pt x="724" y="0"/>
                  </a:cubicBezTo>
                  <a:cubicBezTo>
                    <a:pt x="1315" y="0"/>
                    <a:pt x="1611" y="1296"/>
                    <a:pt x="1907" y="1728"/>
                  </a:cubicBezTo>
                  <a:cubicBezTo>
                    <a:pt x="2203" y="2160"/>
                    <a:pt x="2795" y="3456"/>
                    <a:pt x="3091" y="3888"/>
                  </a:cubicBezTo>
                  <a:cubicBezTo>
                    <a:pt x="3387" y="4320"/>
                    <a:pt x="3978" y="4752"/>
                    <a:pt x="4274" y="5184"/>
                  </a:cubicBezTo>
                  <a:cubicBezTo>
                    <a:pt x="4570" y="5184"/>
                    <a:pt x="5162" y="5184"/>
                    <a:pt x="5458" y="5616"/>
                  </a:cubicBezTo>
                  <a:cubicBezTo>
                    <a:pt x="5754" y="5616"/>
                    <a:pt x="6050" y="6912"/>
                    <a:pt x="6346" y="7344"/>
                  </a:cubicBezTo>
                  <a:cubicBezTo>
                    <a:pt x="6346" y="7344"/>
                    <a:pt x="6641" y="7344"/>
                    <a:pt x="6641" y="7776"/>
                  </a:cubicBezTo>
                  <a:cubicBezTo>
                    <a:pt x="6641" y="7776"/>
                    <a:pt x="6641" y="8208"/>
                    <a:pt x="6937" y="8640"/>
                  </a:cubicBezTo>
                  <a:cubicBezTo>
                    <a:pt x="6937" y="8640"/>
                    <a:pt x="7529" y="8640"/>
                    <a:pt x="7529" y="9072"/>
                  </a:cubicBezTo>
                  <a:cubicBezTo>
                    <a:pt x="7825" y="9072"/>
                    <a:pt x="8417" y="9504"/>
                    <a:pt x="8713" y="9504"/>
                  </a:cubicBezTo>
                  <a:cubicBezTo>
                    <a:pt x="9304" y="9936"/>
                    <a:pt x="9600" y="10368"/>
                    <a:pt x="9896" y="10368"/>
                  </a:cubicBezTo>
                  <a:cubicBezTo>
                    <a:pt x="10488" y="10800"/>
                    <a:pt x="11376" y="11664"/>
                    <a:pt x="11376" y="12528"/>
                  </a:cubicBezTo>
                  <a:cubicBezTo>
                    <a:pt x="11672" y="12960"/>
                    <a:pt x="11968" y="13824"/>
                    <a:pt x="12263" y="14256"/>
                  </a:cubicBezTo>
                  <a:cubicBezTo>
                    <a:pt x="12263" y="14256"/>
                    <a:pt x="12263" y="14688"/>
                    <a:pt x="12263" y="15120"/>
                  </a:cubicBezTo>
                  <a:cubicBezTo>
                    <a:pt x="12559" y="15552"/>
                    <a:pt x="13151" y="15552"/>
                    <a:pt x="13151" y="15984"/>
                  </a:cubicBezTo>
                  <a:cubicBezTo>
                    <a:pt x="13447" y="15984"/>
                    <a:pt x="14039" y="15984"/>
                    <a:pt x="14335" y="15984"/>
                  </a:cubicBezTo>
                  <a:cubicBezTo>
                    <a:pt x="14631" y="15984"/>
                    <a:pt x="15222" y="15552"/>
                    <a:pt x="15518" y="15552"/>
                  </a:cubicBezTo>
                  <a:cubicBezTo>
                    <a:pt x="15814" y="15552"/>
                    <a:pt x="16406" y="15984"/>
                    <a:pt x="16702" y="15984"/>
                  </a:cubicBezTo>
                  <a:cubicBezTo>
                    <a:pt x="16998" y="15984"/>
                    <a:pt x="17294" y="15984"/>
                    <a:pt x="17589" y="15984"/>
                  </a:cubicBezTo>
                  <a:cubicBezTo>
                    <a:pt x="17885" y="15984"/>
                    <a:pt x="18477" y="15552"/>
                    <a:pt x="18773" y="15552"/>
                  </a:cubicBezTo>
                  <a:cubicBezTo>
                    <a:pt x="19069" y="15552"/>
                    <a:pt x="19365" y="15984"/>
                    <a:pt x="19661" y="15984"/>
                  </a:cubicBezTo>
                  <a:cubicBezTo>
                    <a:pt x="19661" y="15984"/>
                    <a:pt x="20252" y="15984"/>
                    <a:pt x="20252" y="16416"/>
                  </a:cubicBezTo>
                  <a:cubicBezTo>
                    <a:pt x="20252" y="16848"/>
                    <a:pt x="20252" y="17280"/>
                    <a:pt x="20252" y="17712"/>
                  </a:cubicBezTo>
                  <a:cubicBezTo>
                    <a:pt x="20252" y="18144"/>
                    <a:pt x="20548" y="18144"/>
                    <a:pt x="20844" y="18576"/>
                  </a:cubicBezTo>
                  <a:cubicBezTo>
                    <a:pt x="20844" y="18576"/>
                    <a:pt x="21140" y="19008"/>
                    <a:pt x="21140" y="1900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7" name="Google Shape;5067;g21c91014dda_0_4965"/>
            <p:cNvSpPr/>
            <p:nvPr/>
          </p:nvSpPr>
          <p:spPr>
            <a:xfrm>
              <a:off x="3995207" y="3761009"/>
              <a:ext cx="482578" cy="331668"/>
            </a:xfrm>
            <a:custGeom>
              <a:avLst/>
              <a:gdLst/>
              <a:ahLst/>
              <a:cxnLst/>
              <a:rect l="l" t="t" r="r" b="b"/>
              <a:pathLst>
                <a:path w="21436" h="21600" extrusionOk="0">
                  <a:moveTo>
                    <a:pt x="21140" y="19008"/>
                  </a:moveTo>
                  <a:cubicBezTo>
                    <a:pt x="21436" y="19440"/>
                    <a:pt x="21436" y="19872"/>
                    <a:pt x="21436" y="19872"/>
                  </a:cubicBezTo>
                  <a:cubicBezTo>
                    <a:pt x="21436" y="20304"/>
                    <a:pt x="20844" y="20304"/>
                    <a:pt x="20548" y="20304"/>
                  </a:cubicBezTo>
                  <a:cubicBezTo>
                    <a:pt x="20252" y="20304"/>
                    <a:pt x="19957" y="20736"/>
                    <a:pt x="19661" y="20304"/>
                  </a:cubicBezTo>
                  <a:cubicBezTo>
                    <a:pt x="19365" y="20304"/>
                    <a:pt x="19069" y="20304"/>
                    <a:pt x="19069" y="20304"/>
                  </a:cubicBezTo>
                  <a:cubicBezTo>
                    <a:pt x="18477" y="20304"/>
                    <a:pt x="18181" y="20304"/>
                    <a:pt x="17885" y="20304"/>
                  </a:cubicBezTo>
                  <a:cubicBezTo>
                    <a:pt x="17294" y="20304"/>
                    <a:pt x="16702" y="20736"/>
                    <a:pt x="16702" y="20736"/>
                  </a:cubicBezTo>
                  <a:cubicBezTo>
                    <a:pt x="16406" y="20736"/>
                    <a:pt x="15814" y="21600"/>
                    <a:pt x="15518" y="21600"/>
                  </a:cubicBezTo>
                  <a:cubicBezTo>
                    <a:pt x="14926" y="21600"/>
                    <a:pt x="14335" y="21600"/>
                    <a:pt x="14039" y="21600"/>
                  </a:cubicBezTo>
                  <a:cubicBezTo>
                    <a:pt x="13743" y="21600"/>
                    <a:pt x="13447" y="21168"/>
                    <a:pt x="13151" y="20736"/>
                  </a:cubicBezTo>
                  <a:cubicBezTo>
                    <a:pt x="13151" y="20736"/>
                    <a:pt x="12855" y="20304"/>
                    <a:pt x="12559" y="20304"/>
                  </a:cubicBezTo>
                  <a:cubicBezTo>
                    <a:pt x="12263" y="19872"/>
                    <a:pt x="11968" y="19440"/>
                    <a:pt x="11672" y="19440"/>
                  </a:cubicBezTo>
                  <a:cubicBezTo>
                    <a:pt x="11376" y="19440"/>
                    <a:pt x="11080" y="19008"/>
                    <a:pt x="10784" y="19008"/>
                  </a:cubicBezTo>
                  <a:cubicBezTo>
                    <a:pt x="10488" y="19008"/>
                    <a:pt x="9896" y="19008"/>
                    <a:pt x="9600" y="18576"/>
                  </a:cubicBezTo>
                  <a:cubicBezTo>
                    <a:pt x="9600" y="18576"/>
                    <a:pt x="9304" y="18576"/>
                    <a:pt x="9009" y="18576"/>
                  </a:cubicBezTo>
                  <a:cubicBezTo>
                    <a:pt x="9009" y="18144"/>
                    <a:pt x="8713" y="17712"/>
                    <a:pt x="8713" y="17712"/>
                  </a:cubicBezTo>
                  <a:cubicBezTo>
                    <a:pt x="8713" y="17712"/>
                    <a:pt x="8417" y="17280"/>
                    <a:pt x="8417" y="17280"/>
                  </a:cubicBezTo>
                  <a:cubicBezTo>
                    <a:pt x="8121" y="17280"/>
                    <a:pt x="8121" y="16416"/>
                    <a:pt x="8121" y="15984"/>
                  </a:cubicBezTo>
                  <a:cubicBezTo>
                    <a:pt x="8121" y="15984"/>
                    <a:pt x="8417" y="15552"/>
                    <a:pt x="8121" y="15120"/>
                  </a:cubicBezTo>
                  <a:cubicBezTo>
                    <a:pt x="8121" y="15120"/>
                    <a:pt x="7825" y="15120"/>
                    <a:pt x="7529" y="15120"/>
                  </a:cubicBezTo>
                  <a:cubicBezTo>
                    <a:pt x="7529" y="14688"/>
                    <a:pt x="7233" y="14256"/>
                    <a:pt x="6937" y="14256"/>
                  </a:cubicBezTo>
                  <a:cubicBezTo>
                    <a:pt x="6937" y="14256"/>
                    <a:pt x="6641" y="13824"/>
                    <a:pt x="6346" y="13824"/>
                  </a:cubicBezTo>
                  <a:cubicBezTo>
                    <a:pt x="6346" y="13392"/>
                    <a:pt x="6050" y="12960"/>
                    <a:pt x="5754" y="12960"/>
                  </a:cubicBezTo>
                  <a:cubicBezTo>
                    <a:pt x="5754" y="12528"/>
                    <a:pt x="5162" y="12096"/>
                    <a:pt x="5162" y="12096"/>
                  </a:cubicBezTo>
                  <a:cubicBezTo>
                    <a:pt x="4866" y="11664"/>
                    <a:pt x="4274" y="11664"/>
                    <a:pt x="4274" y="11664"/>
                  </a:cubicBezTo>
                  <a:cubicBezTo>
                    <a:pt x="4274" y="11664"/>
                    <a:pt x="3978" y="11664"/>
                    <a:pt x="3683" y="11664"/>
                  </a:cubicBezTo>
                  <a:cubicBezTo>
                    <a:pt x="3387" y="11232"/>
                    <a:pt x="3091" y="10800"/>
                    <a:pt x="3091" y="10800"/>
                  </a:cubicBezTo>
                  <a:cubicBezTo>
                    <a:pt x="2795" y="10368"/>
                    <a:pt x="2499" y="9504"/>
                    <a:pt x="2203" y="9072"/>
                  </a:cubicBezTo>
                  <a:cubicBezTo>
                    <a:pt x="2203" y="9072"/>
                    <a:pt x="1907" y="8640"/>
                    <a:pt x="1907" y="8640"/>
                  </a:cubicBezTo>
                  <a:cubicBezTo>
                    <a:pt x="1907" y="8208"/>
                    <a:pt x="1611" y="7776"/>
                    <a:pt x="1611" y="7776"/>
                  </a:cubicBezTo>
                  <a:cubicBezTo>
                    <a:pt x="1611" y="7344"/>
                    <a:pt x="1315" y="6912"/>
                    <a:pt x="1315" y="6912"/>
                  </a:cubicBezTo>
                  <a:cubicBezTo>
                    <a:pt x="1020" y="6912"/>
                    <a:pt x="724" y="6912"/>
                    <a:pt x="724" y="6480"/>
                  </a:cubicBezTo>
                  <a:cubicBezTo>
                    <a:pt x="428" y="6480"/>
                    <a:pt x="132" y="6480"/>
                    <a:pt x="132" y="6048"/>
                  </a:cubicBezTo>
                  <a:cubicBezTo>
                    <a:pt x="-164" y="6048"/>
                    <a:pt x="132" y="5184"/>
                    <a:pt x="132" y="5184"/>
                  </a:cubicBezTo>
                  <a:cubicBezTo>
                    <a:pt x="132" y="4752"/>
                    <a:pt x="428" y="4320"/>
                    <a:pt x="428" y="3888"/>
                  </a:cubicBezTo>
                  <a:cubicBezTo>
                    <a:pt x="428" y="3456"/>
                    <a:pt x="428" y="2592"/>
                    <a:pt x="132" y="2160"/>
                  </a:cubicBezTo>
                  <a:cubicBezTo>
                    <a:pt x="132" y="2160"/>
                    <a:pt x="132" y="1296"/>
                    <a:pt x="132" y="864"/>
                  </a:cubicBezTo>
                  <a:cubicBezTo>
                    <a:pt x="428" y="432"/>
                    <a:pt x="724" y="0"/>
                    <a:pt x="724" y="0"/>
                  </a:cubicBezTo>
                  <a:cubicBezTo>
                    <a:pt x="1315" y="0"/>
                    <a:pt x="1611" y="1296"/>
                    <a:pt x="1907" y="1728"/>
                  </a:cubicBezTo>
                  <a:cubicBezTo>
                    <a:pt x="2203" y="2160"/>
                    <a:pt x="2795" y="3456"/>
                    <a:pt x="3091" y="3888"/>
                  </a:cubicBezTo>
                  <a:cubicBezTo>
                    <a:pt x="3387" y="4320"/>
                    <a:pt x="3978" y="4752"/>
                    <a:pt x="4274" y="5184"/>
                  </a:cubicBezTo>
                  <a:cubicBezTo>
                    <a:pt x="4570" y="5184"/>
                    <a:pt x="5162" y="5184"/>
                    <a:pt x="5458" y="5616"/>
                  </a:cubicBezTo>
                  <a:cubicBezTo>
                    <a:pt x="5754" y="5616"/>
                    <a:pt x="6050" y="6912"/>
                    <a:pt x="6346" y="7344"/>
                  </a:cubicBezTo>
                  <a:cubicBezTo>
                    <a:pt x="6346" y="7344"/>
                    <a:pt x="6641" y="7344"/>
                    <a:pt x="6641" y="7776"/>
                  </a:cubicBezTo>
                  <a:cubicBezTo>
                    <a:pt x="6641" y="7776"/>
                    <a:pt x="6641" y="8208"/>
                    <a:pt x="6937" y="8640"/>
                  </a:cubicBezTo>
                  <a:cubicBezTo>
                    <a:pt x="6937" y="8640"/>
                    <a:pt x="7529" y="8640"/>
                    <a:pt x="7529" y="9072"/>
                  </a:cubicBezTo>
                  <a:cubicBezTo>
                    <a:pt x="7825" y="9072"/>
                    <a:pt x="8417" y="9504"/>
                    <a:pt x="8713" y="9504"/>
                  </a:cubicBezTo>
                  <a:cubicBezTo>
                    <a:pt x="9304" y="9936"/>
                    <a:pt x="9600" y="10368"/>
                    <a:pt x="9896" y="10368"/>
                  </a:cubicBezTo>
                  <a:cubicBezTo>
                    <a:pt x="10488" y="10800"/>
                    <a:pt x="11376" y="11664"/>
                    <a:pt x="11376" y="12528"/>
                  </a:cubicBezTo>
                  <a:cubicBezTo>
                    <a:pt x="11672" y="12960"/>
                    <a:pt x="11968" y="13824"/>
                    <a:pt x="12263" y="14256"/>
                  </a:cubicBezTo>
                  <a:cubicBezTo>
                    <a:pt x="12263" y="14256"/>
                    <a:pt x="12263" y="14688"/>
                    <a:pt x="12263" y="15120"/>
                  </a:cubicBezTo>
                  <a:cubicBezTo>
                    <a:pt x="12559" y="15552"/>
                    <a:pt x="13151" y="15552"/>
                    <a:pt x="13151" y="15984"/>
                  </a:cubicBezTo>
                  <a:cubicBezTo>
                    <a:pt x="13447" y="15984"/>
                    <a:pt x="14039" y="15984"/>
                    <a:pt x="14335" y="15984"/>
                  </a:cubicBezTo>
                  <a:cubicBezTo>
                    <a:pt x="14631" y="15984"/>
                    <a:pt x="15222" y="15552"/>
                    <a:pt x="15518" y="15552"/>
                  </a:cubicBezTo>
                  <a:cubicBezTo>
                    <a:pt x="15814" y="15552"/>
                    <a:pt x="16406" y="15984"/>
                    <a:pt x="16702" y="15984"/>
                  </a:cubicBezTo>
                  <a:cubicBezTo>
                    <a:pt x="16998" y="15984"/>
                    <a:pt x="17294" y="15984"/>
                    <a:pt x="17589" y="15984"/>
                  </a:cubicBezTo>
                  <a:cubicBezTo>
                    <a:pt x="17885" y="15984"/>
                    <a:pt x="18477" y="15552"/>
                    <a:pt x="18773" y="15552"/>
                  </a:cubicBezTo>
                  <a:cubicBezTo>
                    <a:pt x="19069" y="15552"/>
                    <a:pt x="19365" y="15984"/>
                    <a:pt x="19661" y="15984"/>
                  </a:cubicBezTo>
                  <a:cubicBezTo>
                    <a:pt x="19661" y="15984"/>
                    <a:pt x="20252" y="15984"/>
                    <a:pt x="20252" y="16416"/>
                  </a:cubicBezTo>
                  <a:cubicBezTo>
                    <a:pt x="20252" y="16848"/>
                    <a:pt x="20252" y="17280"/>
                    <a:pt x="20252" y="17712"/>
                  </a:cubicBezTo>
                  <a:cubicBezTo>
                    <a:pt x="20252" y="18144"/>
                    <a:pt x="20548" y="18144"/>
                    <a:pt x="20844" y="18576"/>
                  </a:cubicBezTo>
                  <a:cubicBezTo>
                    <a:pt x="20844" y="18576"/>
                    <a:pt x="21140" y="19008"/>
                    <a:pt x="21140" y="1900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8" name="Google Shape;5068;g21c91014dda_0_4965"/>
            <p:cNvSpPr/>
            <p:nvPr/>
          </p:nvSpPr>
          <p:spPr>
            <a:xfrm>
              <a:off x="2667562" y="2392974"/>
              <a:ext cx="389800" cy="342064"/>
            </a:xfrm>
            <a:custGeom>
              <a:avLst/>
              <a:gdLst/>
              <a:ahLst/>
              <a:cxnLst/>
              <a:rect l="l" t="t" r="r" b="b"/>
              <a:pathLst>
                <a:path w="21397" h="21369" extrusionOk="0">
                  <a:moveTo>
                    <a:pt x="21234" y="184"/>
                  </a:moveTo>
                  <a:cubicBezTo>
                    <a:pt x="21600" y="184"/>
                    <a:pt x="21234" y="1015"/>
                    <a:pt x="21234" y="1431"/>
                  </a:cubicBezTo>
                  <a:cubicBezTo>
                    <a:pt x="21234" y="1431"/>
                    <a:pt x="21234" y="1846"/>
                    <a:pt x="20868" y="2261"/>
                  </a:cubicBezTo>
                  <a:cubicBezTo>
                    <a:pt x="20868" y="2261"/>
                    <a:pt x="20502" y="2261"/>
                    <a:pt x="20136" y="2677"/>
                  </a:cubicBezTo>
                  <a:cubicBezTo>
                    <a:pt x="19769" y="3092"/>
                    <a:pt x="19403" y="3923"/>
                    <a:pt x="19037" y="4338"/>
                  </a:cubicBezTo>
                  <a:cubicBezTo>
                    <a:pt x="19037" y="4754"/>
                    <a:pt x="18671" y="5584"/>
                    <a:pt x="18671" y="6000"/>
                  </a:cubicBezTo>
                  <a:cubicBezTo>
                    <a:pt x="18671" y="6415"/>
                    <a:pt x="18305" y="7246"/>
                    <a:pt x="18305" y="7246"/>
                  </a:cubicBezTo>
                  <a:cubicBezTo>
                    <a:pt x="17939" y="7661"/>
                    <a:pt x="17573" y="8492"/>
                    <a:pt x="17207" y="8492"/>
                  </a:cubicBezTo>
                  <a:cubicBezTo>
                    <a:pt x="17207" y="9323"/>
                    <a:pt x="16841" y="10154"/>
                    <a:pt x="16475" y="10984"/>
                  </a:cubicBezTo>
                  <a:cubicBezTo>
                    <a:pt x="16475" y="11400"/>
                    <a:pt x="16108" y="11815"/>
                    <a:pt x="16108" y="12231"/>
                  </a:cubicBezTo>
                  <a:cubicBezTo>
                    <a:pt x="15742" y="12231"/>
                    <a:pt x="15376" y="13061"/>
                    <a:pt x="15010" y="13477"/>
                  </a:cubicBezTo>
                  <a:cubicBezTo>
                    <a:pt x="15010" y="13892"/>
                    <a:pt x="14644" y="15138"/>
                    <a:pt x="14278" y="15138"/>
                  </a:cubicBezTo>
                  <a:cubicBezTo>
                    <a:pt x="13912" y="15138"/>
                    <a:pt x="13546" y="15138"/>
                    <a:pt x="13180" y="15554"/>
                  </a:cubicBezTo>
                  <a:cubicBezTo>
                    <a:pt x="13180" y="15554"/>
                    <a:pt x="12814" y="15554"/>
                    <a:pt x="12447" y="15969"/>
                  </a:cubicBezTo>
                  <a:cubicBezTo>
                    <a:pt x="12447" y="16384"/>
                    <a:pt x="12081" y="17215"/>
                    <a:pt x="12081" y="17631"/>
                  </a:cubicBezTo>
                  <a:cubicBezTo>
                    <a:pt x="12081" y="17631"/>
                    <a:pt x="11715" y="18046"/>
                    <a:pt x="11349" y="18461"/>
                  </a:cubicBezTo>
                  <a:cubicBezTo>
                    <a:pt x="11349" y="18461"/>
                    <a:pt x="10983" y="18877"/>
                    <a:pt x="10617" y="18877"/>
                  </a:cubicBezTo>
                  <a:cubicBezTo>
                    <a:pt x="10617" y="18877"/>
                    <a:pt x="9885" y="18877"/>
                    <a:pt x="9519" y="18877"/>
                  </a:cubicBezTo>
                  <a:cubicBezTo>
                    <a:pt x="9153" y="18877"/>
                    <a:pt x="8786" y="19292"/>
                    <a:pt x="8786" y="19292"/>
                  </a:cubicBezTo>
                  <a:cubicBezTo>
                    <a:pt x="8786" y="19707"/>
                    <a:pt x="8420" y="20123"/>
                    <a:pt x="8054" y="20123"/>
                  </a:cubicBezTo>
                  <a:cubicBezTo>
                    <a:pt x="7688" y="20123"/>
                    <a:pt x="6956" y="20123"/>
                    <a:pt x="6590" y="20538"/>
                  </a:cubicBezTo>
                  <a:cubicBezTo>
                    <a:pt x="6590" y="20538"/>
                    <a:pt x="5858" y="20954"/>
                    <a:pt x="5492" y="20954"/>
                  </a:cubicBezTo>
                  <a:cubicBezTo>
                    <a:pt x="5492" y="20954"/>
                    <a:pt x="4759" y="21369"/>
                    <a:pt x="4393" y="21369"/>
                  </a:cubicBezTo>
                  <a:cubicBezTo>
                    <a:pt x="4393" y="21369"/>
                    <a:pt x="4027" y="20954"/>
                    <a:pt x="4027" y="20954"/>
                  </a:cubicBezTo>
                  <a:cubicBezTo>
                    <a:pt x="3661" y="20538"/>
                    <a:pt x="3295" y="20123"/>
                    <a:pt x="3295" y="19707"/>
                  </a:cubicBezTo>
                  <a:cubicBezTo>
                    <a:pt x="3295" y="19707"/>
                    <a:pt x="3661" y="19292"/>
                    <a:pt x="4027" y="19292"/>
                  </a:cubicBezTo>
                  <a:cubicBezTo>
                    <a:pt x="4027" y="19292"/>
                    <a:pt x="4393" y="19292"/>
                    <a:pt x="4393" y="18877"/>
                  </a:cubicBezTo>
                  <a:cubicBezTo>
                    <a:pt x="4759" y="18877"/>
                    <a:pt x="5125" y="18461"/>
                    <a:pt x="5492" y="18461"/>
                  </a:cubicBezTo>
                  <a:cubicBezTo>
                    <a:pt x="5858" y="18046"/>
                    <a:pt x="6224" y="17631"/>
                    <a:pt x="6590" y="17215"/>
                  </a:cubicBezTo>
                  <a:cubicBezTo>
                    <a:pt x="6590" y="17215"/>
                    <a:pt x="7322" y="16384"/>
                    <a:pt x="7322" y="15969"/>
                  </a:cubicBezTo>
                  <a:cubicBezTo>
                    <a:pt x="7688" y="15554"/>
                    <a:pt x="8420" y="15554"/>
                    <a:pt x="8786" y="15138"/>
                  </a:cubicBezTo>
                  <a:cubicBezTo>
                    <a:pt x="8786" y="15138"/>
                    <a:pt x="8786" y="14723"/>
                    <a:pt x="9153" y="14723"/>
                  </a:cubicBezTo>
                  <a:cubicBezTo>
                    <a:pt x="9153" y="14307"/>
                    <a:pt x="9153" y="13477"/>
                    <a:pt x="9153" y="13061"/>
                  </a:cubicBezTo>
                  <a:cubicBezTo>
                    <a:pt x="8786" y="13061"/>
                    <a:pt x="8786" y="13061"/>
                    <a:pt x="8420" y="13061"/>
                  </a:cubicBezTo>
                  <a:cubicBezTo>
                    <a:pt x="8420" y="13477"/>
                    <a:pt x="8420" y="14307"/>
                    <a:pt x="8420" y="14307"/>
                  </a:cubicBezTo>
                  <a:cubicBezTo>
                    <a:pt x="8420" y="14723"/>
                    <a:pt x="8054" y="15138"/>
                    <a:pt x="7688" y="15138"/>
                  </a:cubicBezTo>
                  <a:cubicBezTo>
                    <a:pt x="7322" y="15554"/>
                    <a:pt x="6590" y="16384"/>
                    <a:pt x="6224" y="16800"/>
                  </a:cubicBezTo>
                  <a:cubicBezTo>
                    <a:pt x="5858" y="16800"/>
                    <a:pt x="5492" y="17215"/>
                    <a:pt x="5125" y="17631"/>
                  </a:cubicBezTo>
                  <a:cubicBezTo>
                    <a:pt x="4759" y="17631"/>
                    <a:pt x="4393" y="18046"/>
                    <a:pt x="4027" y="18461"/>
                  </a:cubicBezTo>
                  <a:cubicBezTo>
                    <a:pt x="3661" y="18461"/>
                    <a:pt x="2929" y="19292"/>
                    <a:pt x="2563" y="19292"/>
                  </a:cubicBezTo>
                  <a:cubicBezTo>
                    <a:pt x="2197" y="19707"/>
                    <a:pt x="1831" y="19707"/>
                    <a:pt x="1464" y="19707"/>
                  </a:cubicBezTo>
                  <a:cubicBezTo>
                    <a:pt x="1098" y="19707"/>
                    <a:pt x="732" y="19707"/>
                    <a:pt x="732" y="19292"/>
                  </a:cubicBezTo>
                  <a:cubicBezTo>
                    <a:pt x="366" y="19292"/>
                    <a:pt x="366" y="18877"/>
                    <a:pt x="366" y="18877"/>
                  </a:cubicBezTo>
                  <a:cubicBezTo>
                    <a:pt x="366" y="18877"/>
                    <a:pt x="0" y="18461"/>
                    <a:pt x="0" y="18461"/>
                  </a:cubicBezTo>
                  <a:cubicBezTo>
                    <a:pt x="0" y="18046"/>
                    <a:pt x="0" y="18046"/>
                    <a:pt x="366" y="17631"/>
                  </a:cubicBezTo>
                  <a:cubicBezTo>
                    <a:pt x="366" y="17631"/>
                    <a:pt x="732" y="17631"/>
                    <a:pt x="732" y="17631"/>
                  </a:cubicBezTo>
                  <a:cubicBezTo>
                    <a:pt x="1098" y="17215"/>
                    <a:pt x="1831" y="16800"/>
                    <a:pt x="1831" y="16800"/>
                  </a:cubicBezTo>
                  <a:cubicBezTo>
                    <a:pt x="2197" y="16800"/>
                    <a:pt x="2929" y="16384"/>
                    <a:pt x="3661" y="15969"/>
                  </a:cubicBezTo>
                  <a:cubicBezTo>
                    <a:pt x="4027" y="15969"/>
                    <a:pt x="4393" y="15554"/>
                    <a:pt x="4759" y="15138"/>
                  </a:cubicBezTo>
                  <a:cubicBezTo>
                    <a:pt x="5125" y="15138"/>
                    <a:pt x="5125" y="14723"/>
                    <a:pt x="5492" y="14307"/>
                  </a:cubicBezTo>
                  <a:cubicBezTo>
                    <a:pt x="5492" y="14307"/>
                    <a:pt x="5858" y="13477"/>
                    <a:pt x="5858" y="13061"/>
                  </a:cubicBezTo>
                  <a:cubicBezTo>
                    <a:pt x="6224" y="13061"/>
                    <a:pt x="6590" y="12646"/>
                    <a:pt x="6590" y="12646"/>
                  </a:cubicBezTo>
                  <a:cubicBezTo>
                    <a:pt x="6956" y="12231"/>
                    <a:pt x="7688" y="12231"/>
                    <a:pt x="7688" y="12231"/>
                  </a:cubicBezTo>
                  <a:cubicBezTo>
                    <a:pt x="8054" y="11815"/>
                    <a:pt x="8786" y="10984"/>
                    <a:pt x="9153" y="10984"/>
                  </a:cubicBezTo>
                  <a:cubicBezTo>
                    <a:pt x="9153" y="10569"/>
                    <a:pt x="9885" y="9738"/>
                    <a:pt x="10251" y="9738"/>
                  </a:cubicBezTo>
                  <a:cubicBezTo>
                    <a:pt x="10617" y="9323"/>
                    <a:pt x="11349" y="9323"/>
                    <a:pt x="11715" y="9323"/>
                  </a:cubicBezTo>
                  <a:cubicBezTo>
                    <a:pt x="11715" y="8907"/>
                    <a:pt x="12447" y="8907"/>
                    <a:pt x="12447" y="8907"/>
                  </a:cubicBezTo>
                  <a:cubicBezTo>
                    <a:pt x="12814" y="8492"/>
                    <a:pt x="13180" y="8077"/>
                    <a:pt x="13180" y="7661"/>
                  </a:cubicBezTo>
                  <a:cubicBezTo>
                    <a:pt x="13546" y="7661"/>
                    <a:pt x="13912" y="7246"/>
                    <a:pt x="14278" y="6831"/>
                  </a:cubicBezTo>
                  <a:cubicBezTo>
                    <a:pt x="14278" y="6831"/>
                    <a:pt x="14278" y="6000"/>
                    <a:pt x="14278" y="6000"/>
                  </a:cubicBezTo>
                  <a:cubicBezTo>
                    <a:pt x="14644" y="6000"/>
                    <a:pt x="15010" y="6000"/>
                    <a:pt x="15376" y="5584"/>
                  </a:cubicBezTo>
                  <a:cubicBezTo>
                    <a:pt x="15376" y="5169"/>
                    <a:pt x="15742" y="4754"/>
                    <a:pt x="16108" y="4338"/>
                  </a:cubicBezTo>
                  <a:cubicBezTo>
                    <a:pt x="16108" y="4338"/>
                    <a:pt x="16475" y="3507"/>
                    <a:pt x="16841" y="3507"/>
                  </a:cubicBezTo>
                  <a:cubicBezTo>
                    <a:pt x="17207" y="3092"/>
                    <a:pt x="17573" y="2261"/>
                    <a:pt x="17939" y="2261"/>
                  </a:cubicBezTo>
                  <a:cubicBezTo>
                    <a:pt x="18305" y="1846"/>
                    <a:pt x="19037" y="1431"/>
                    <a:pt x="19403" y="1015"/>
                  </a:cubicBezTo>
                  <a:cubicBezTo>
                    <a:pt x="19403" y="600"/>
                    <a:pt x="20136" y="600"/>
                    <a:pt x="20502" y="184"/>
                  </a:cubicBezTo>
                  <a:cubicBezTo>
                    <a:pt x="20502" y="184"/>
                    <a:pt x="21234" y="-231"/>
                    <a:pt x="21234" y="1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69" name="Google Shape;5069;g21c91014dda_0_4965"/>
            <p:cNvSpPr/>
            <p:nvPr/>
          </p:nvSpPr>
          <p:spPr>
            <a:xfrm>
              <a:off x="2667562" y="2392974"/>
              <a:ext cx="389800" cy="342064"/>
            </a:xfrm>
            <a:custGeom>
              <a:avLst/>
              <a:gdLst/>
              <a:ahLst/>
              <a:cxnLst/>
              <a:rect l="l" t="t" r="r" b="b"/>
              <a:pathLst>
                <a:path w="21397" h="21369" extrusionOk="0">
                  <a:moveTo>
                    <a:pt x="21234" y="184"/>
                  </a:moveTo>
                  <a:cubicBezTo>
                    <a:pt x="21600" y="184"/>
                    <a:pt x="21234" y="1015"/>
                    <a:pt x="21234" y="1431"/>
                  </a:cubicBezTo>
                  <a:cubicBezTo>
                    <a:pt x="21234" y="1431"/>
                    <a:pt x="21234" y="1846"/>
                    <a:pt x="20868" y="2261"/>
                  </a:cubicBezTo>
                  <a:cubicBezTo>
                    <a:pt x="20868" y="2261"/>
                    <a:pt x="20502" y="2261"/>
                    <a:pt x="20136" y="2677"/>
                  </a:cubicBezTo>
                  <a:cubicBezTo>
                    <a:pt x="19769" y="3092"/>
                    <a:pt x="19403" y="3923"/>
                    <a:pt x="19037" y="4338"/>
                  </a:cubicBezTo>
                  <a:cubicBezTo>
                    <a:pt x="19037" y="4754"/>
                    <a:pt x="18671" y="5584"/>
                    <a:pt x="18671" y="6000"/>
                  </a:cubicBezTo>
                  <a:cubicBezTo>
                    <a:pt x="18671" y="6415"/>
                    <a:pt x="18305" y="7246"/>
                    <a:pt x="18305" y="7246"/>
                  </a:cubicBezTo>
                  <a:cubicBezTo>
                    <a:pt x="17939" y="7661"/>
                    <a:pt x="17573" y="8492"/>
                    <a:pt x="17207" y="8492"/>
                  </a:cubicBezTo>
                  <a:cubicBezTo>
                    <a:pt x="17207" y="9323"/>
                    <a:pt x="16841" y="10154"/>
                    <a:pt x="16475" y="10984"/>
                  </a:cubicBezTo>
                  <a:cubicBezTo>
                    <a:pt x="16475" y="11400"/>
                    <a:pt x="16108" y="11815"/>
                    <a:pt x="16108" y="12231"/>
                  </a:cubicBezTo>
                  <a:cubicBezTo>
                    <a:pt x="15742" y="12231"/>
                    <a:pt x="15376" y="13061"/>
                    <a:pt x="15010" y="13477"/>
                  </a:cubicBezTo>
                  <a:cubicBezTo>
                    <a:pt x="15010" y="13892"/>
                    <a:pt x="14644" y="15138"/>
                    <a:pt x="14278" y="15138"/>
                  </a:cubicBezTo>
                  <a:cubicBezTo>
                    <a:pt x="13912" y="15138"/>
                    <a:pt x="13546" y="15138"/>
                    <a:pt x="13180" y="15554"/>
                  </a:cubicBezTo>
                  <a:cubicBezTo>
                    <a:pt x="13180" y="15554"/>
                    <a:pt x="12814" y="15554"/>
                    <a:pt x="12447" y="15969"/>
                  </a:cubicBezTo>
                  <a:cubicBezTo>
                    <a:pt x="12447" y="16384"/>
                    <a:pt x="12081" y="17215"/>
                    <a:pt x="12081" y="17631"/>
                  </a:cubicBezTo>
                  <a:cubicBezTo>
                    <a:pt x="12081" y="17631"/>
                    <a:pt x="11715" y="18046"/>
                    <a:pt x="11349" y="18461"/>
                  </a:cubicBezTo>
                  <a:cubicBezTo>
                    <a:pt x="11349" y="18461"/>
                    <a:pt x="10983" y="18877"/>
                    <a:pt x="10617" y="18877"/>
                  </a:cubicBezTo>
                  <a:cubicBezTo>
                    <a:pt x="10617" y="18877"/>
                    <a:pt x="9885" y="18877"/>
                    <a:pt x="9519" y="18877"/>
                  </a:cubicBezTo>
                  <a:cubicBezTo>
                    <a:pt x="9153" y="18877"/>
                    <a:pt x="8786" y="19292"/>
                    <a:pt x="8786" y="19292"/>
                  </a:cubicBezTo>
                  <a:cubicBezTo>
                    <a:pt x="8786" y="19707"/>
                    <a:pt x="8420" y="20123"/>
                    <a:pt x="8054" y="20123"/>
                  </a:cubicBezTo>
                  <a:cubicBezTo>
                    <a:pt x="7688" y="20123"/>
                    <a:pt x="6956" y="20123"/>
                    <a:pt x="6590" y="20538"/>
                  </a:cubicBezTo>
                  <a:cubicBezTo>
                    <a:pt x="6590" y="20538"/>
                    <a:pt x="5858" y="20954"/>
                    <a:pt x="5492" y="20954"/>
                  </a:cubicBezTo>
                  <a:cubicBezTo>
                    <a:pt x="5492" y="20954"/>
                    <a:pt x="4759" y="21369"/>
                    <a:pt x="4393" y="21369"/>
                  </a:cubicBezTo>
                  <a:cubicBezTo>
                    <a:pt x="4393" y="21369"/>
                    <a:pt x="4027" y="20954"/>
                    <a:pt x="4027" y="20954"/>
                  </a:cubicBezTo>
                  <a:cubicBezTo>
                    <a:pt x="3661" y="20538"/>
                    <a:pt x="3295" y="20123"/>
                    <a:pt x="3295" y="19707"/>
                  </a:cubicBezTo>
                  <a:cubicBezTo>
                    <a:pt x="3295" y="19707"/>
                    <a:pt x="3661" y="19292"/>
                    <a:pt x="4027" y="19292"/>
                  </a:cubicBezTo>
                  <a:cubicBezTo>
                    <a:pt x="4027" y="19292"/>
                    <a:pt x="4393" y="19292"/>
                    <a:pt x="4393" y="18877"/>
                  </a:cubicBezTo>
                  <a:cubicBezTo>
                    <a:pt x="4759" y="18877"/>
                    <a:pt x="5125" y="18461"/>
                    <a:pt x="5492" y="18461"/>
                  </a:cubicBezTo>
                  <a:cubicBezTo>
                    <a:pt x="5858" y="18046"/>
                    <a:pt x="6224" y="17631"/>
                    <a:pt x="6590" y="17215"/>
                  </a:cubicBezTo>
                  <a:cubicBezTo>
                    <a:pt x="6590" y="17215"/>
                    <a:pt x="7322" y="16384"/>
                    <a:pt x="7322" y="15969"/>
                  </a:cubicBezTo>
                  <a:cubicBezTo>
                    <a:pt x="7688" y="15554"/>
                    <a:pt x="8420" y="15554"/>
                    <a:pt x="8786" y="15138"/>
                  </a:cubicBezTo>
                  <a:cubicBezTo>
                    <a:pt x="8786" y="15138"/>
                    <a:pt x="8786" y="14723"/>
                    <a:pt x="9153" y="14723"/>
                  </a:cubicBezTo>
                  <a:cubicBezTo>
                    <a:pt x="9153" y="14307"/>
                    <a:pt x="9153" y="13477"/>
                    <a:pt x="9153" y="13061"/>
                  </a:cubicBezTo>
                  <a:cubicBezTo>
                    <a:pt x="8786" y="13061"/>
                    <a:pt x="8786" y="13061"/>
                    <a:pt x="8420" y="13061"/>
                  </a:cubicBezTo>
                  <a:cubicBezTo>
                    <a:pt x="8420" y="13477"/>
                    <a:pt x="8420" y="14307"/>
                    <a:pt x="8420" y="14307"/>
                  </a:cubicBezTo>
                  <a:cubicBezTo>
                    <a:pt x="8420" y="14723"/>
                    <a:pt x="8054" y="15138"/>
                    <a:pt x="7688" y="15138"/>
                  </a:cubicBezTo>
                  <a:cubicBezTo>
                    <a:pt x="7322" y="15554"/>
                    <a:pt x="6590" y="16384"/>
                    <a:pt x="6224" y="16800"/>
                  </a:cubicBezTo>
                  <a:cubicBezTo>
                    <a:pt x="5858" y="16800"/>
                    <a:pt x="5492" y="17215"/>
                    <a:pt x="5125" y="17631"/>
                  </a:cubicBezTo>
                  <a:cubicBezTo>
                    <a:pt x="4759" y="17631"/>
                    <a:pt x="4393" y="18046"/>
                    <a:pt x="4027" y="18461"/>
                  </a:cubicBezTo>
                  <a:cubicBezTo>
                    <a:pt x="3661" y="18461"/>
                    <a:pt x="2929" y="19292"/>
                    <a:pt x="2563" y="19292"/>
                  </a:cubicBezTo>
                  <a:cubicBezTo>
                    <a:pt x="2197" y="19707"/>
                    <a:pt x="1831" y="19707"/>
                    <a:pt x="1464" y="19707"/>
                  </a:cubicBezTo>
                  <a:cubicBezTo>
                    <a:pt x="1098" y="19707"/>
                    <a:pt x="732" y="19707"/>
                    <a:pt x="732" y="19292"/>
                  </a:cubicBezTo>
                  <a:cubicBezTo>
                    <a:pt x="366" y="19292"/>
                    <a:pt x="366" y="18877"/>
                    <a:pt x="366" y="18877"/>
                  </a:cubicBezTo>
                  <a:cubicBezTo>
                    <a:pt x="366" y="18877"/>
                    <a:pt x="0" y="18461"/>
                    <a:pt x="0" y="18461"/>
                  </a:cubicBezTo>
                  <a:cubicBezTo>
                    <a:pt x="0" y="18046"/>
                    <a:pt x="0" y="18046"/>
                    <a:pt x="366" y="17631"/>
                  </a:cubicBezTo>
                  <a:cubicBezTo>
                    <a:pt x="366" y="17631"/>
                    <a:pt x="732" y="17631"/>
                    <a:pt x="732" y="17631"/>
                  </a:cubicBezTo>
                  <a:cubicBezTo>
                    <a:pt x="1098" y="17215"/>
                    <a:pt x="1831" y="16800"/>
                    <a:pt x="1831" y="16800"/>
                  </a:cubicBezTo>
                  <a:cubicBezTo>
                    <a:pt x="2197" y="16800"/>
                    <a:pt x="2929" y="16384"/>
                    <a:pt x="3661" y="15969"/>
                  </a:cubicBezTo>
                  <a:cubicBezTo>
                    <a:pt x="4027" y="15969"/>
                    <a:pt x="4393" y="15554"/>
                    <a:pt x="4759" y="15138"/>
                  </a:cubicBezTo>
                  <a:cubicBezTo>
                    <a:pt x="5125" y="15138"/>
                    <a:pt x="5125" y="14723"/>
                    <a:pt x="5492" y="14307"/>
                  </a:cubicBezTo>
                  <a:cubicBezTo>
                    <a:pt x="5492" y="14307"/>
                    <a:pt x="5858" y="13477"/>
                    <a:pt x="5858" y="13061"/>
                  </a:cubicBezTo>
                  <a:cubicBezTo>
                    <a:pt x="6224" y="13061"/>
                    <a:pt x="6590" y="12646"/>
                    <a:pt x="6590" y="12646"/>
                  </a:cubicBezTo>
                  <a:cubicBezTo>
                    <a:pt x="6956" y="12231"/>
                    <a:pt x="7688" y="12231"/>
                    <a:pt x="7688" y="12231"/>
                  </a:cubicBezTo>
                  <a:cubicBezTo>
                    <a:pt x="8054" y="11815"/>
                    <a:pt x="8786" y="10984"/>
                    <a:pt x="9153" y="10984"/>
                  </a:cubicBezTo>
                  <a:cubicBezTo>
                    <a:pt x="9153" y="10569"/>
                    <a:pt x="9885" y="9738"/>
                    <a:pt x="10251" y="9738"/>
                  </a:cubicBezTo>
                  <a:cubicBezTo>
                    <a:pt x="10617" y="9323"/>
                    <a:pt x="11349" y="9323"/>
                    <a:pt x="11715" y="9323"/>
                  </a:cubicBezTo>
                  <a:cubicBezTo>
                    <a:pt x="11715" y="8907"/>
                    <a:pt x="12447" y="8907"/>
                    <a:pt x="12447" y="8907"/>
                  </a:cubicBezTo>
                  <a:cubicBezTo>
                    <a:pt x="12814" y="8492"/>
                    <a:pt x="13180" y="8077"/>
                    <a:pt x="13180" y="7661"/>
                  </a:cubicBezTo>
                  <a:cubicBezTo>
                    <a:pt x="13546" y="7661"/>
                    <a:pt x="13912" y="7246"/>
                    <a:pt x="14278" y="6831"/>
                  </a:cubicBezTo>
                  <a:cubicBezTo>
                    <a:pt x="14278" y="6831"/>
                    <a:pt x="14278" y="6000"/>
                    <a:pt x="14278" y="6000"/>
                  </a:cubicBezTo>
                  <a:cubicBezTo>
                    <a:pt x="14644" y="6000"/>
                    <a:pt x="15010" y="6000"/>
                    <a:pt x="15376" y="5584"/>
                  </a:cubicBezTo>
                  <a:cubicBezTo>
                    <a:pt x="15376" y="5169"/>
                    <a:pt x="15742" y="4754"/>
                    <a:pt x="16108" y="4338"/>
                  </a:cubicBezTo>
                  <a:cubicBezTo>
                    <a:pt x="16108" y="4338"/>
                    <a:pt x="16475" y="3507"/>
                    <a:pt x="16841" y="3507"/>
                  </a:cubicBezTo>
                  <a:cubicBezTo>
                    <a:pt x="17207" y="3092"/>
                    <a:pt x="17573" y="2261"/>
                    <a:pt x="17939" y="2261"/>
                  </a:cubicBezTo>
                  <a:cubicBezTo>
                    <a:pt x="18305" y="1846"/>
                    <a:pt x="19037" y="1431"/>
                    <a:pt x="19403" y="1015"/>
                  </a:cubicBezTo>
                  <a:cubicBezTo>
                    <a:pt x="19403" y="600"/>
                    <a:pt x="20136" y="600"/>
                    <a:pt x="20502" y="184"/>
                  </a:cubicBezTo>
                  <a:cubicBezTo>
                    <a:pt x="20502" y="184"/>
                    <a:pt x="21234" y="-231"/>
                    <a:pt x="21234" y="1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0" name="Google Shape;5070;g21c91014dda_0_4965"/>
            <p:cNvSpPr/>
            <p:nvPr/>
          </p:nvSpPr>
          <p:spPr>
            <a:xfrm>
              <a:off x="2560747" y="3016115"/>
              <a:ext cx="243663" cy="191160"/>
            </a:xfrm>
            <a:custGeom>
              <a:avLst/>
              <a:gdLst/>
              <a:ahLst/>
              <a:cxnLst/>
              <a:rect l="l" t="t" r="r" b="b"/>
              <a:pathLst>
                <a:path w="21276" h="21600" extrusionOk="0">
                  <a:moveTo>
                    <a:pt x="21016" y="2979"/>
                  </a:moveTo>
                  <a:cubicBezTo>
                    <a:pt x="21016" y="3724"/>
                    <a:pt x="21600" y="5959"/>
                    <a:pt x="21016" y="6703"/>
                  </a:cubicBezTo>
                  <a:cubicBezTo>
                    <a:pt x="21016" y="7448"/>
                    <a:pt x="19265" y="7448"/>
                    <a:pt x="19265" y="7448"/>
                  </a:cubicBezTo>
                  <a:cubicBezTo>
                    <a:pt x="18681" y="8193"/>
                    <a:pt x="18097" y="9683"/>
                    <a:pt x="17514" y="9683"/>
                  </a:cubicBezTo>
                  <a:cubicBezTo>
                    <a:pt x="16930" y="10428"/>
                    <a:pt x="16346" y="11917"/>
                    <a:pt x="15762" y="12662"/>
                  </a:cubicBezTo>
                  <a:cubicBezTo>
                    <a:pt x="15762" y="13407"/>
                    <a:pt x="14595" y="14152"/>
                    <a:pt x="14011" y="14152"/>
                  </a:cubicBezTo>
                  <a:cubicBezTo>
                    <a:pt x="14011" y="14152"/>
                    <a:pt x="12843" y="14152"/>
                    <a:pt x="12259" y="14897"/>
                  </a:cubicBezTo>
                  <a:cubicBezTo>
                    <a:pt x="11676" y="14897"/>
                    <a:pt x="11092" y="15641"/>
                    <a:pt x="10508" y="17131"/>
                  </a:cubicBezTo>
                  <a:cubicBezTo>
                    <a:pt x="9924" y="17131"/>
                    <a:pt x="9924" y="17876"/>
                    <a:pt x="9924" y="18621"/>
                  </a:cubicBezTo>
                  <a:cubicBezTo>
                    <a:pt x="9341" y="19366"/>
                    <a:pt x="9341" y="19366"/>
                    <a:pt x="8757" y="20110"/>
                  </a:cubicBezTo>
                  <a:cubicBezTo>
                    <a:pt x="8173" y="20855"/>
                    <a:pt x="7005" y="20855"/>
                    <a:pt x="6422" y="21600"/>
                  </a:cubicBezTo>
                  <a:cubicBezTo>
                    <a:pt x="5838" y="21600"/>
                    <a:pt x="4086" y="20855"/>
                    <a:pt x="3503" y="20855"/>
                  </a:cubicBezTo>
                  <a:cubicBezTo>
                    <a:pt x="2919" y="20855"/>
                    <a:pt x="2335" y="20110"/>
                    <a:pt x="1751" y="20110"/>
                  </a:cubicBezTo>
                  <a:cubicBezTo>
                    <a:pt x="1168" y="19366"/>
                    <a:pt x="584" y="18621"/>
                    <a:pt x="584" y="18621"/>
                  </a:cubicBezTo>
                  <a:cubicBezTo>
                    <a:pt x="0" y="17876"/>
                    <a:pt x="0" y="16386"/>
                    <a:pt x="0" y="16386"/>
                  </a:cubicBezTo>
                  <a:cubicBezTo>
                    <a:pt x="0" y="15641"/>
                    <a:pt x="584" y="14897"/>
                    <a:pt x="584" y="14152"/>
                  </a:cubicBezTo>
                  <a:cubicBezTo>
                    <a:pt x="1168" y="13407"/>
                    <a:pt x="1168" y="12662"/>
                    <a:pt x="1751" y="11917"/>
                  </a:cubicBezTo>
                  <a:cubicBezTo>
                    <a:pt x="2335" y="11172"/>
                    <a:pt x="4086" y="10428"/>
                    <a:pt x="4670" y="9683"/>
                  </a:cubicBezTo>
                  <a:cubicBezTo>
                    <a:pt x="5254" y="8938"/>
                    <a:pt x="6422" y="7448"/>
                    <a:pt x="7005" y="6703"/>
                  </a:cubicBezTo>
                  <a:cubicBezTo>
                    <a:pt x="7589" y="5959"/>
                    <a:pt x="8757" y="5214"/>
                    <a:pt x="9341" y="5214"/>
                  </a:cubicBezTo>
                  <a:cubicBezTo>
                    <a:pt x="9924" y="5214"/>
                    <a:pt x="10508" y="4469"/>
                    <a:pt x="10508" y="4469"/>
                  </a:cubicBezTo>
                  <a:cubicBezTo>
                    <a:pt x="11676" y="4469"/>
                    <a:pt x="12843" y="3724"/>
                    <a:pt x="13427" y="2979"/>
                  </a:cubicBezTo>
                  <a:cubicBezTo>
                    <a:pt x="14595" y="2234"/>
                    <a:pt x="15762" y="1490"/>
                    <a:pt x="16346" y="745"/>
                  </a:cubicBezTo>
                  <a:cubicBezTo>
                    <a:pt x="16930" y="745"/>
                    <a:pt x="18097" y="0"/>
                    <a:pt x="18681" y="0"/>
                  </a:cubicBezTo>
                  <a:cubicBezTo>
                    <a:pt x="18681" y="0"/>
                    <a:pt x="19849" y="745"/>
                    <a:pt x="20432" y="745"/>
                  </a:cubicBezTo>
                  <a:cubicBezTo>
                    <a:pt x="20432" y="1490"/>
                    <a:pt x="21016" y="2234"/>
                    <a:pt x="21016" y="29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1" name="Google Shape;5071;g21c91014dda_0_4965"/>
            <p:cNvSpPr/>
            <p:nvPr/>
          </p:nvSpPr>
          <p:spPr>
            <a:xfrm>
              <a:off x="2560747" y="3016115"/>
              <a:ext cx="243663" cy="191160"/>
            </a:xfrm>
            <a:custGeom>
              <a:avLst/>
              <a:gdLst/>
              <a:ahLst/>
              <a:cxnLst/>
              <a:rect l="l" t="t" r="r" b="b"/>
              <a:pathLst>
                <a:path w="21276" h="21600" extrusionOk="0">
                  <a:moveTo>
                    <a:pt x="21016" y="2979"/>
                  </a:moveTo>
                  <a:cubicBezTo>
                    <a:pt x="21016" y="3724"/>
                    <a:pt x="21600" y="5959"/>
                    <a:pt x="21016" y="6703"/>
                  </a:cubicBezTo>
                  <a:cubicBezTo>
                    <a:pt x="21016" y="7448"/>
                    <a:pt x="19265" y="7448"/>
                    <a:pt x="19265" y="7448"/>
                  </a:cubicBezTo>
                  <a:cubicBezTo>
                    <a:pt x="18681" y="8193"/>
                    <a:pt x="18097" y="9683"/>
                    <a:pt x="17514" y="9683"/>
                  </a:cubicBezTo>
                  <a:cubicBezTo>
                    <a:pt x="16930" y="10428"/>
                    <a:pt x="16346" y="11917"/>
                    <a:pt x="15762" y="12662"/>
                  </a:cubicBezTo>
                  <a:cubicBezTo>
                    <a:pt x="15762" y="13407"/>
                    <a:pt x="14595" y="14152"/>
                    <a:pt x="14011" y="14152"/>
                  </a:cubicBezTo>
                  <a:cubicBezTo>
                    <a:pt x="14011" y="14152"/>
                    <a:pt x="12843" y="14152"/>
                    <a:pt x="12259" y="14897"/>
                  </a:cubicBezTo>
                  <a:cubicBezTo>
                    <a:pt x="11676" y="14897"/>
                    <a:pt x="11092" y="15641"/>
                    <a:pt x="10508" y="17131"/>
                  </a:cubicBezTo>
                  <a:cubicBezTo>
                    <a:pt x="9924" y="17131"/>
                    <a:pt x="9924" y="17876"/>
                    <a:pt x="9924" y="18621"/>
                  </a:cubicBezTo>
                  <a:cubicBezTo>
                    <a:pt x="9341" y="19366"/>
                    <a:pt x="9341" y="19366"/>
                    <a:pt x="8757" y="20110"/>
                  </a:cubicBezTo>
                  <a:cubicBezTo>
                    <a:pt x="8173" y="20855"/>
                    <a:pt x="7005" y="20855"/>
                    <a:pt x="6422" y="21600"/>
                  </a:cubicBezTo>
                  <a:cubicBezTo>
                    <a:pt x="5838" y="21600"/>
                    <a:pt x="4086" y="20855"/>
                    <a:pt x="3503" y="20855"/>
                  </a:cubicBezTo>
                  <a:cubicBezTo>
                    <a:pt x="2919" y="20855"/>
                    <a:pt x="2335" y="20110"/>
                    <a:pt x="1751" y="20110"/>
                  </a:cubicBezTo>
                  <a:cubicBezTo>
                    <a:pt x="1168" y="19366"/>
                    <a:pt x="584" y="18621"/>
                    <a:pt x="584" y="18621"/>
                  </a:cubicBezTo>
                  <a:cubicBezTo>
                    <a:pt x="0" y="17876"/>
                    <a:pt x="0" y="16386"/>
                    <a:pt x="0" y="16386"/>
                  </a:cubicBezTo>
                  <a:cubicBezTo>
                    <a:pt x="0" y="15641"/>
                    <a:pt x="584" y="14897"/>
                    <a:pt x="584" y="14152"/>
                  </a:cubicBezTo>
                  <a:cubicBezTo>
                    <a:pt x="1168" y="13407"/>
                    <a:pt x="1168" y="12662"/>
                    <a:pt x="1751" y="11917"/>
                  </a:cubicBezTo>
                  <a:cubicBezTo>
                    <a:pt x="2335" y="11172"/>
                    <a:pt x="4086" y="10428"/>
                    <a:pt x="4670" y="9683"/>
                  </a:cubicBezTo>
                  <a:cubicBezTo>
                    <a:pt x="5254" y="8938"/>
                    <a:pt x="6422" y="7448"/>
                    <a:pt x="7005" y="6703"/>
                  </a:cubicBezTo>
                  <a:cubicBezTo>
                    <a:pt x="7589" y="5959"/>
                    <a:pt x="8757" y="5214"/>
                    <a:pt x="9341" y="5214"/>
                  </a:cubicBezTo>
                  <a:cubicBezTo>
                    <a:pt x="9924" y="5214"/>
                    <a:pt x="10508" y="4469"/>
                    <a:pt x="10508" y="4469"/>
                  </a:cubicBezTo>
                  <a:cubicBezTo>
                    <a:pt x="11676" y="4469"/>
                    <a:pt x="12843" y="3724"/>
                    <a:pt x="13427" y="2979"/>
                  </a:cubicBezTo>
                  <a:cubicBezTo>
                    <a:pt x="14595" y="2234"/>
                    <a:pt x="15762" y="1490"/>
                    <a:pt x="16346" y="745"/>
                  </a:cubicBezTo>
                  <a:cubicBezTo>
                    <a:pt x="16930" y="745"/>
                    <a:pt x="18097" y="0"/>
                    <a:pt x="18681" y="0"/>
                  </a:cubicBezTo>
                  <a:cubicBezTo>
                    <a:pt x="18681" y="0"/>
                    <a:pt x="19849" y="745"/>
                    <a:pt x="20432" y="745"/>
                  </a:cubicBezTo>
                  <a:cubicBezTo>
                    <a:pt x="20432" y="1490"/>
                    <a:pt x="21016" y="2234"/>
                    <a:pt x="21016" y="29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2" name="Google Shape;5072;g21c91014dda_0_4965"/>
            <p:cNvSpPr/>
            <p:nvPr/>
          </p:nvSpPr>
          <p:spPr>
            <a:xfrm>
              <a:off x="1596600" y="2836216"/>
              <a:ext cx="997866" cy="794401"/>
            </a:xfrm>
            <a:custGeom>
              <a:avLst/>
              <a:gdLst/>
              <a:ahLst/>
              <a:cxnLst/>
              <a:rect l="l" t="t" r="r" b="b"/>
              <a:pathLst>
                <a:path w="21600" h="21495" extrusionOk="0">
                  <a:moveTo>
                    <a:pt x="21600" y="1440"/>
                  </a:moveTo>
                  <a:cubicBezTo>
                    <a:pt x="21600" y="1620"/>
                    <a:pt x="21600" y="2160"/>
                    <a:pt x="21600" y="2520"/>
                  </a:cubicBezTo>
                  <a:cubicBezTo>
                    <a:pt x="21600" y="2520"/>
                    <a:pt x="21456" y="2880"/>
                    <a:pt x="21312" y="3060"/>
                  </a:cubicBezTo>
                  <a:cubicBezTo>
                    <a:pt x="21312" y="3240"/>
                    <a:pt x="21168" y="3600"/>
                    <a:pt x="21024" y="3780"/>
                  </a:cubicBezTo>
                  <a:cubicBezTo>
                    <a:pt x="21024" y="3960"/>
                    <a:pt x="20736" y="4500"/>
                    <a:pt x="20592" y="4500"/>
                  </a:cubicBezTo>
                  <a:cubicBezTo>
                    <a:pt x="20448" y="4680"/>
                    <a:pt x="20016" y="4860"/>
                    <a:pt x="19872" y="5040"/>
                  </a:cubicBezTo>
                  <a:cubicBezTo>
                    <a:pt x="19728" y="5040"/>
                    <a:pt x="19296" y="5400"/>
                    <a:pt x="19008" y="5580"/>
                  </a:cubicBezTo>
                  <a:cubicBezTo>
                    <a:pt x="18864" y="5760"/>
                    <a:pt x="18576" y="6120"/>
                    <a:pt x="18288" y="6300"/>
                  </a:cubicBezTo>
                  <a:cubicBezTo>
                    <a:pt x="18000" y="6840"/>
                    <a:pt x="17424" y="7560"/>
                    <a:pt x="17136" y="7920"/>
                  </a:cubicBezTo>
                  <a:cubicBezTo>
                    <a:pt x="16848" y="8100"/>
                    <a:pt x="16416" y="8640"/>
                    <a:pt x="16272" y="9000"/>
                  </a:cubicBezTo>
                  <a:cubicBezTo>
                    <a:pt x="15840" y="9180"/>
                    <a:pt x="15264" y="9720"/>
                    <a:pt x="14976" y="10080"/>
                  </a:cubicBezTo>
                  <a:cubicBezTo>
                    <a:pt x="14688" y="10260"/>
                    <a:pt x="14112" y="10620"/>
                    <a:pt x="13824" y="10980"/>
                  </a:cubicBezTo>
                  <a:cubicBezTo>
                    <a:pt x="13824" y="11160"/>
                    <a:pt x="13680" y="11340"/>
                    <a:pt x="13680" y="11520"/>
                  </a:cubicBezTo>
                  <a:cubicBezTo>
                    <a:pt x="13536" y="11700"/>
                    <a:pt x="13248" y="12060"/>
                    <a:pt x="13248" y="12060"/>
                  </a:cubicBezTo>
                  <a:cubicBezTo>
                    <a:pt x="13104" y="12240"/>
                    <a:pt x="12816" y="12780"/>
                    <a:pt x="12672" y="13140"/>
                  </a:cubicBezTo>
                  <a:cubicBezTo>
                    <a:pt x="12384" y="13320"/>
                    <a:pt x="11952" y="13860"/>
                    <a:pt x="11664" y="14040"/>
                  </a:cubicBezTo>
                  <a:cubicBezTo>
                    <a:pt x="11520" y="14400"/>
                    <a:pt x="11232" y="14760"/>
                    <a:pt x="11088" y="14940"/>
                  </a:cubicBezTo>
                  <a:cubicBezTo>
                    <a:pt x="10656" y="15300"/>
                    <a:pt x="10080" y="15840"/>
                    <a:pt x="9792" y="16020"/>
                  </a:cubicBezTo>
                  <a:cubicBezTo>
                    <a:pt x="9648" y="16200"/>
                    <a:pt x="9072" y="16380"/>
                    <a:pt x="8928" y="16560"/>
                  </a:cubicBezTo>
                  <a:cubicBezTo>
                    <a:pt x="8784" y="16560"/>
                    <a:pt x="8496" y="16740"/>
                    <a:pt x="8496" y="16920"/>
                  </a:cubicBezTo>
                  <a:cubicBezTo>
                    <a:pt x="8352" y="17100"/>
                    <a:pt x="8352" y="17460"/>
                    <a:pt x="8208" y="17640"/>
                  </a:cubicBezTo>
                  <a:cubicBezTo>
                    <a:pt x="8208" y="17820"/>
                    <a:pt x="7920" y="18180"/>
                    <a:pt x="7632" y="18360"/>
                  </a:cubicBezTo>
                  <a:cubicBezTo>
                    <a:pt x="7488" y="18720"/>
                    <a:pt x="7200" y="19080"/>
                    <a:pt x="7200" y="19440"/>
                  </a:cubicBezTo>
                  <a:cubicBezTo>
                    <a:pt x="7056" y="19440"/>
                    <a:pt x="6912" y="19800"/>
                    <a:pt x="6768" y="19800"/>
                  </a:cubicBezTo>
                  <a:cubicBezTo>
                    <a:pt x="6624" y="19800"/>
                    <a:pt x="6336" y="19800"/>
                    <a:pt x="6048" y="19800"/>
                  </a:cubicBezTo>
                  <a:cubicBezTo>
                    <a:pt x="5904" y="19800"/>
                    <a:pt x="5616" y="19620"/>
                    <a:pt x="5472" y="19620"/>
                  </a:cubicBezTo>
                  <a:cubicBezTo>
                    <a:pt x="5472" y="19620"/>
                    <a:pt x="5184" y="19440"/>
                    <a:pt x="5040" y="19440"/>
                  </a:cubicBezTo>
                  <a:cubicBezTo>
                    <a:pt x="5040" y="19260"/>
                    <a:pt x="4752" y="19260"/>
                    <a:pt x="4608" y="19260"/>
                  </a:cubicBezTo>
                  <a:cubicBezTo>
                    <a:pt x="4464" y="19260"/>
                    <a:pt x="4032" y="19440"/>
                    <a:pt x="3888" y="19620"/>
                  </a:cubicBezTo>
                  <a:cubicBezTo>
                    <a:pt x="3744" y="19620"/>
                    <a:pt x="3600" y="19800"/>
                    <a:pt x="3600" y="19800"/>
                  </a:cubicBezTo>
                  <a:cubicBezTo>
                    <a:pt x="3456" y="19980"/>
                    <a:pt x="3168" y="20160"/>
                    <a:pt x="3024" y="20340"/>
                  </a:cubicBezTo>
                  <a:cubicBezTo>
                    <a:pt x="3024" y="20340"/>
                    <a:pt x="2880" y="20520"/>
                    <a:pt x="2736" y="20700"/>
                  </a:cubicBezTo>
                  <a:cubicBezTo>
                    <a:pt x="2592" y="20700"/>
                    <a:pt x="2304" y="20700"/>
                    <a:pt x="2160" y="20880"/>
                  </a:cubicBezTo>
                  <a:cubicBezTo>
                    <a:pt x="2016" y="20880"/>
                    <a:pt x="2016" y="21060"/>
                    <a:pt x="1872" y="21060"/>
                  </a:cubicBezTo>
                  <a:cubicBezTo>
                    <a:pt x="1728" y="21240"/>
                    <a:pt x="1440" y="21420"/>
                    <a:pt x="1440" y="21420"/>
                  </a:cubicBezTo>
                  <a:cubicBezTo>
                    <a:pt x="1152" y="21600"/>
                    <a:pt x="576" y="21420"/>
                    <a:pt x="288" y="21240"/>
                  </a:cubicBezTo>
                  <a:cubicBezTo>
                    <a:pt x="288" y="21240"/>
                    <a:pt x="144" y="21060"/>
                    <a:pt x="0" y="20880"/>
                  </a:cubicBezTo>
                  <a:cubicBezTo>
                    <a:pt x="0" y="20880"/>
                    <a:pt x="0" y="20700"/>
                    <a:pt x="0" y="20520"/>
                  </a:cubicBezTo>
                  <a:cubicBezTo>
                    <a:pt x="144" y="20160"/>
                    <a:pt x="432" y="19800"/>
                    <a:pt x="576" y="19620"/>
                  </a:cubicBezTo>
                  <a:cubicBezTo>
                    <a:pt x="576" y="19620"/>
                    <a:pt x="720" y="19440"/>
                    <a:pt x="864" y="19260"/>
                  </a:cubicBezTo>
                  <a:cubicBezTo>
                    <a:pt x="1008" y="19080"/>
                    <a:pt x="1296" y="18900"/>
                    <a:pt x="1584" y="18900"/>
                  </a:cubicBezTo>
                  <a:cubicBezTo>
                    <a:pt x="1584" y="18720"/>
                    <a:pt x="1872" y="18900"/>
                    <a:pt x="1872" y="18900"/>
                  </a:cubicBezTo>
                  <a:cubicBezTo>
                    <a:pt x="2016" y="18720"/>
                    <a:pt x="2160" y="18540"/>
                    <a:pt x="2304" y="18360"/>
                  </a:cubicBezTo>
                  <a:cubicBezTo>
                    <a:pt x="2448" y="18180"/>
                    <a:pt x="2592" y="18000"/>
                    <a:pt x="2736" y="17820"/>
                  </a:cubicBezTo>
                  <a:cubicBezTo>
                    <a:pt x="2736" y="17640"/>
                    <a:pt x="2880" y="17640"/>
                    <a:pt x="2880" y="17460"/>
                  </a:cubicBezTo>
                  <a:cubicBezTo>
                    <a:pt x="3024" y="17280"/>
                    <a:pt x="3312" y="17280"/>
                    <a:pt x="3456" y="17100"/>
                  </a:cubicBezTo>
                  <a:cubicBezTo>
                    <a:pt x="3600" y="16920"/>
                    <a:pt x="3744" y="16740"/>
                    <a:pt x="3888" y="16560"/>
                  </a:cubicBezTo>
                  <a:cubicBezTo>
                    <a:pt x="4032" y="16380"/>
                    <a:pt x="4176" y="16020"/>
                    <a:pt x="4320" y="15840"/>
                  </a:cubicBezTo>
                  <a:cubicBezTo>
                    <a:pt x="4464" y="15660"/>
                    <a:pt x="4608" y="15480"/>
                    <a:pt x="4752" y="15480"/>
                  </a:cubicBezTo>
                  <a:cubicBezTo>
                    <a:pt x="4896" y="15480"/>
                    <a:pt x="5040" y="15480"/>
                    <a:pt x="5184" y="15480"/>
                  </a:cubicBezTo>
                  <a:cubicBezTo>
                    <a:pt x="5472" y="15480"/>
                    <a:pt x="5616" y="14760"/>
                    <a:pt x="5760" y="14400"/>
                  </a:cubicBezTo>
                  <a:cubicBezTo>
                    <a:pt x="5904" y="14400"/>
                    <a:pt x="6048" y="14040"/>
                    <a:pt x="6192" y="13860"/>
                  </a:cubicBezTo>
                  <a:cubicBezTo>
                    <a:pt x="6336" y="13500"/>
                    <a:pt x="6336" y="13320"/>
                    <a:pt x="6480" y="13140"/>
                  </a:cubicBezTo>
                  <a:cubicBezTo>
                    <a:pt x="6480" y="12960"/>
                    <a:pt x="6912" y="12600"/>
                    <a:pt x="6912" y="12420"/>
                  </a:cubicBezTo>
                  <a:cubicBezTo>
                    <a:pt x="7056" y="12240"/>
                    <a:pt x="6912" y="12060"/>
                    <a:pt x="7056" y="12060"/>
                  </a:cubicBezTo>
                  <a:cubicBezTo>
                    <a:pt x="7200" y="11520"/>
                    <a:pt x="7632" y="10800"/>
                    <a:pt x="7920" y="10440"/>
                  </a:cubicBezTo>
                  <a:cubicBezTo>
                    <a:pt x="8064" y="10260"/>
                    <a:pt x="8496" y="9900"/>
                    <a:pt x="8640" y="9540"/>
                  </a:cubicBezTo>
                  <a:cubicBezTo>
                    <a:pt x="8784" y="9360"/>
                    <a:pt x="8928" y="9000"/>
                    <a:pt x="9072" y="8820"/>
                  </a:cubicBezTo>
                  <a:cubicBezTo>
                    <a:pt x="9216" y="8820"/>
                    <a:pt x="9360" y="8820"/>
                    <a:pt x="9504" y="8820"/>
                  </a:cubicBezTo>
                  <a:cubicBezTo>
                    <a:pt x="9648" y="8820"/>
                    <a:pt x="9648" y="8640"/>
                    <a:pt x="9792" y="8460"/>
                  </a:cubicBezTo>
                  <a:cubicBezTo>
                    <a:pt x="9792" y="8460"/>
                    <a:pt x="10080" y="8280"/>
                    <a:pt x="10224" y="8100"/>
                  </a:cubicBezTo>
                  <a:cubicBezTo>
                    <a:pt x="10224" y="8100"/>
                    <a:pt x="10368" y="8100"/>
                    <a:pt x="10512" y="8100"/>
                  </a:cubicBezTo>
                  <a:cubicBezTo>
                    <a:pt x="10512" y="8100"/>
                    <a:pt x="10656" y="8280"/>
                    <a:pt x="10656" y="8100"/>
                  </a:cubicBezTo>
                  <a:cubicBezTo>
                    <a:pt x="10800" y="8100"/>
                    <a:pt x="10800" y="8100"/>
                    <a:pt x="10800" y="7920"/>
                  </a:cubicBezTo>
                  <a:cubicBezTo>
                    <a:pt x="10944" y="7920"/>
                    <a:pt x="10800" y="7560"/>
                    <a:pt x="10800" y="7380"/>
                  </a:cubicBezTo>
                  <a:cubicBezTo>
                    <a:pt x="10800" y="7200"/>
                    <a:pt x="10800" y="6840"/>
                    <a:pt x="10944" y="6840"/>
                  </a:cubicBezTo>
                  <a:cubicBezTo>
                    <a:pt x="10944" y="6660"/>
                    <a:pt x="11232" y="6840"/>
                    <a:pt x="11376" y="6840"/>
                  </a:cubicBezTo>
                  <a:cubicBezTo>
                    <a:pt x="11376" y="6840"/>
                    <a:pt x="11664" y="6840"/>
                    <a:pt x="11664" y="6840"/>
                  </a:cubicBezTo>
                  <a:cubicBezTo>
                    <a:pt x="11808" y="6840"/>
                    <a:pt x="11952" y="6840"/>
                    <a:pt x="11952" y="6840"/>
                  </a:cubicBezTo>
                  <a:cubicBezTo>
                    <a:pt x="12096" y="6660"/>
                    <a:pt x="12240" y="6300"/>
                    <a:pt x="12240" y="6300"/>
                  </a:cubicBezTo>
                  <a:cubicBezTo>
                    <a:pt x="12384" y="6120"/>
                    <a:pt x="12240" y="5940"/>
                    <a:pt x="12240" y="5760"/>
                  </a:cubicBezTo>
                  <a:cubicBezTo>
                    <a:pt x="12240" y="5580"/>
                    <a:pt x="12240" y="5040"/>
                    <a:pt x="12240" y="4860"/>
                  </a:cubicBezTo>
                  <a:cubicBezTo>
                    <a:pt x="12384" y="4680"/>
                    <a:pt x="12384" y="4320"/>
                    <a:pt x="12384" y="4320"/>
                  </a:cubicBezTo>
                  <a:cubicBezTo>
                    <a:pt x="12528" y="4140"/>
                    <a:pt x="12528" y="3780"/>
                    <a:pt x="12672" y="3600"/>
                  </a:cubicBezTo>
                  <a:cubicBezTo>
                    <a:pt x="12672" y="3600"/>
                    <a:pt x="12960" y="3420"/>
                    <a:pt x="12960" y="3240"/>
                  </a:cubicBezTo>
                  <a:cubicBezTo>
                    <a:pt x="13104" y="3240"/>
                    <a:pt x="13104" y="3060"/>
                    <a:pt x="13248" y="3060"/>
                  </a:cubicBezTo>
                  <a:cubicBezTo>
                    <a:pt x="13248" y="3060"/>
                    <a:pt x="13680" y="3060"/>
                    <a:pt x="13680" y="3060"/>
                  </a:cubicBezTo>
                  <a:cubicBezTo>
                    <a:pt x="13824" y="3060"/>
                    <a:pt x="14112" y="2880"/>
                    <a:pt x="14256" y="2700"/>
                  </a:cubicBezTo>
                  <a:cubicBezTo>
                    <a:pt x="14256" y="2700"/>
                    <a:pt x="14544" y="2340"/>
                    <a:pt x="14688" y="2340"/>
                  </a:cubicBezTo>
                  <a:cubicBezTo>
                    <a:pt x="14832" y="2160"/>
                    <a:pt x="14976" y="2160"/>
                    <a:pt x="15264" y="2160"/>
                  </a:cubicBezTo>
                  <a:cubicBezTo>
                    <a:pt x="15408" y="2160"/>
                    <a:pt x="15552" y="2160"/>
                    <a:pt x="15696" y="1980"/>
                  </a:cubicBezTo>
                  <a:cubicBezTo>
                    <a:pt x="15696" y="1980"/>
                    <a:pt x="15840" y="1800"/>
                    <a:pt x="15840" y="1800"/>
                  </a:cubicBezTo>
                  <a:cubicBezTo>
                    <a:pt x="15984" y="1800"/>
                    <a:pt x="15984" y="1620"/>
                    <a:pt x="16128" y="1440"/>
                  </a:cubicBezTo>
                  <a:cubicBezTo>
                    <a:pt x="16272" y="1260"/>
                    <a:pt x="16560" y="1260"/>
                    <a:pt x="16848" y="1080"/>
                  </a:cubicBezTo>
                  <a:cubicBezTo>
                    <a:pt x="16992" y="900"/>
                    <a:pt x="17280" y="540"/>
                    <a:pt x="17280" y="540"/>
                  </a:cubicBezTo>
                  <a:cubicBezTo>
                    <a:pt x="17424" y="360"/>
                    <a:pt x="17856" y="180"/>
                    <a:pt x="18000" y="0"/>
                  </a:cubicBezTo>
                  <a:cubicBezTo>
                    <a:pt x="18144" y="0"/>
                    <a:pt x="18288" y="0"/>
                    <a:pt x="18432" y="0"/>
                  </a:cubicBezTo>
                  <a:cubicBezTo>
                    <a:pt x="18576" y="0"/>
                    <a:pt x="18720" y="180"/>
                    <a:pt x="18864" y="180"/>
                  </a:cubicBezTo>
                  <a:cubicBezTo>
                    <a:pt x="19008" y="360"/>
                    <a:pt x="19152" y="540"/>
                    <a:pt x="19296" y="720"/>
                  </a:cubicBezTo>
                  <a:cubicBezTo>
                    <a:pt x="19440" y="720"/>
                    <a:pt x="19440" y="900"/>
                    <a:pt x="19584" y="900"/>
                  </a:cubicBezTo>
                  <a:cubicBezTo>
                    <a:pt x="19728" y="900"/>
                    <a:pt x="19872" y="900"/>
                    <a:pt x="20016" y="720"/>
                  </a:cubicBezTo>
                  <a:cubicBezTo>
                    <a:pt x="20160" y="720"/>
                    <a:pt x="20592" y="720"/>
                    <a:pt x="20736" y="720"/>
                  </a:cubicBezTo>
                  <a:cubicBezTo>
                    <a:pt x="20880" y="720"/>
                    <a:pt x="21024" y="720"/>
                    <a:pt x="21168" y="720"/>
                  </a:cubicBezTo>
                  <a:cubicBezTo>
                    <a:pt x="21312" y="900"/>
                    <a:pt x="21456" y="1260"/>
                    <a:pt x="21600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3" name="Google Shape;5073;g21c91014dda_0_4965"/>
            <p:cNvSpPr/>
            <p:nvPr/>
          </p:nvSpPr>
          <p:spPr>
            <a:xfrm>
              <a:off x="1596600" y="2836216"/>
              <a:ext cx="997866" cy="794401"/>
            </a:xfrm>
            <a:custGeom>
              <a:avLst/>
              <a:gdLst/>
              <a:ahLst/>
              <a:cxnLst/>
              <a:rect l="l" t="t" r="r" b="b"/>
              <a:pathLst>
                <a:path w="21600" h="21495" extrusionOk="0">
                  <a:moveTo>
                    <a:pt x="21600" y="1440"/>
                  </a:moveTo>
                  <a:cubicBezTo>
                    <a:pt x="21600" y="1620"/>
                    <a:pt x="21600" y="2160"/>
                    <a:pt x="21600" y="2520"/>
                  </a:cubicBezTo>
                  <a:cubicBezTo>
                    <a:pt x="21600" y="2520"/>
                    <a:pt x="21456" y="2880"/>
                    <a:pt x="21312" y="3060"/>
                  </a:cubicBezTo>
                  <a:cubicBezTo>
                    <a:pt x="21312" y="3240"/>
                    <a:pt x="21168" y="3600"/>
                    <a:pt x="21024" y="3780"/>
                  </a:cubicBezTo>
                  <a:cubicBezTo>
                    <a:pt x="21024" y="3960"/>
                    <a:pt x="20736" y="4500"/>
                    <a:pt x="20592" y="4500"/>
                  </a:cubicBezTo>
                  <a:cubicBezTo>
                    <a:pt x="20448" y="4680"/>
                    <a:pt x="20016" y="4860"/>
                    <a:pt x="19872" y="5040"/>
                  </a:cubicBezTo>
                  <a:cubicBezTo>
                    <a:pt x="19728" y="5040"/>
                    <a:pt x="19296" y="5400"/>
                    <a:pt x="19008" y="5580"/>
                  </a:cubicBezTo>
                  <a:cubicBezTo>
                    <a:pt x="18864" y="5760"/>
                    <a:pt x="18576" y="6120"/>
                    <a:pt x="18288" y="6300"/>
                  </a:cubicBezTo>
                  <a:cubicBezTo>
                    <a:pt x="18000" y="6840"/>
                    <a:pt x="17424" y="7560"/>
                    <a:pt x="17136" y="7920"/>
                  </a:cubicBezTo>
                  <a:cubicBezTo>
                    <a:pt x="16848" y="8100"/>
                    <a:pt x="16416" y="8640"/>
                    <a:pt x="16272" y="9000"/>
                  </a:cubicBezTo>
                  <a:cubicBezTo>
                    <a:pt x="15840" y="9180"/>
                    <a:pt x="15264" y="9720"/>
                    <a:pt x="14976" y="10080"/>
                  </a:cubicBezTo>
                  <a:cubicBezTo>
                    <a:pt x="14688" y="10260"/>
                    <a:pt x="14112" y="10620"/>
                    <a:pt x="13824" y="10980"/>
                  </a:cubicBezTo>
                  <a:cubicBezTo>
                    <a:pt x="13824" y="11160"/>
                    <a:pt x="13680" y="11340"/>
                    <a:pt x="13680" y="11520"/>
                  </a:cubicBezTo>
                  <a:cubicBezTo>
                    <a:pt x="13536" y="11700"/>
                    <a:pt x="13248" y="12060"/>
                    <a:pt x="13248" y="12060"/>
                  </a:cubicBezTo>
                  <a:cubicBezTo>
                    <a:pt x="13104" y="12240"/>
                    <a:pt x="12816" y="12780"/>
                    <a:pt x="12672" y="13140"/>
                  </a:cubicBezTo>
                  <a:cubicBezTo>
                    <a:pt x="12384" y="13320"/>
                    <a:pt x="11952" y="13860"/>
                    <a:pt x="11664" y="14040"/>
                  </a:cubicBezTo>
                  <a:cubicBezTo>
                    <a:pt x="11520" y="14400"/>
                    <a:pt x="11232" y="14760"/>
                    <a:pt x="11088" y="14940"/>
                  </a:cubicBezTo>
                  <a:cubicBezTo>
                    <a:pt x="10656" y="15300"/>
                    <a:pt x="10080" y="15840"/>
                    <a:pt x="9792" y="16020"/>
                  </a:cubicBezTo>
                  <a:cubicBezTo>
                    <a:pt x="9648" y="16200"/>
                    <a:pt x="9072" y="16380"/>
                    <a:pt x="8928" y="16560"/>
                  </a:cubicBezTo>
                  <a:cubicBezTo>
                    <a:pt x="8784" y="16560"/>
                    <a:pt x="8496" y="16740"/>
                    <a:pt x="8496" y="16920"/>
                  </a:cubicBezTo>
                  <a:cubicBezTo>
                    <a:pt x="8352" y="17100"/>
                    <a:pt x="8352" y="17460"/>
                    <a:pt x="8208" y="17640"/>
                  </a:cubicBezTo>
                  <a:cubicBezTo>
                    <a:pt x="8208" y="17820"/>
                    <a:pt x="7920" y="18180"/>
                    <a:pt x="7632" y="18360"/>
                  </a:cubicBezTo>
                  <a:cubicBezTo>
                    <a:pt x="7488" y="18720"/>
                    <a:pt x="7200" y="19080"/>
                    <a:pt x="7200" y="19440"/>
                  </a:cubicBezTo>
                  <a:cubicBezTo>
                    <a:pt x="7056" y="19440"/>
                    <a:pt x="6912" y="19800"/>
                    <a:pt x="6768" y="19800"/>
                  </a:cubicBezTo>
                  <a:cubicBezTo>
                    <a:pt x="6624" y="19800"/>
                    <a:pt x="6336" y="19800"/>
                    <a:pt x="6048" y="19800"/>
                  </a:cubicBezTo>
                  <a:cubicBezTo>
                    <a:pt x="5904" y="19800"/>
                    <a:pt x="5616" y="19620"/>
                    <a:pt x="5472" y="19620"/>
                  </a:cubicBezTo>
                  <a:cubicBezTo>
                    <a:pt x="5472" y="19620"/>
                    <a:pt x="5184" y="19440"/>
                    <a:pt x="5040" y="19440"/>
                  </a:cubicBezTo>
                  <a:cubicBezTo>
                    <a:pt x="5040" y="19260"/>
                    <a:pt x="4752" y="19260"/>
                    <a:pt x="4608" y="19260"/>
                  </a:cubicBezTo>
                  <a:cubicBezTo>
                    <a:pt x="4464" y="19260"/>
                    <a:pt x="4032" y="19440"/>
                    <a:pt x="3888" y="19620"/>
                  </a:cubicBezTo>
                  <a:cubicBezTo>
                    <a:pt x="3744" y="19620"/>
                    <a:pt x="3600" y="19800"/>
                    <a:pt x="3600" y="19800"/>
                  </a:cubicBezTo>
                  <a:cubicBezTo>
                    <a:pt x="3456" y="19980"/>
                    <a:pt x="3168" y="20160"/>
                    <a:pt x="3024" y="20340"/>
                  </a:cubicBezTo>
                  <a:cubicBezTo>
                    <a:pt x="3024" y="20340"/>
                    <a:pt x="2880" y="20520"/>
                    <a:pt x="2736" y="20700"/>
                  </a:cubicBezTo>
                  <a:cubicBezTo>
                    <a:pt x="2592" y="20700"/>
                    <a:pt x="2304" y="20700"/>
                    <a:pt x="2160" y="20880"/>
                  </a:cubicBezTo>
                  <a:cubicBezTo>
                    <a:pt x="2016" y="20880"/>
                    <a:pt x="2016" y="21060"/>
                    <a:pt x="1872" y="21060"/>
                  </a:cubicBezTo>
                  <a:cubicBezTo>
                    <a:pt x="1728" y="21240"/>
                    <a:pt x="1440" y="21420"/>
                    <a:pt x="1440" y="21420"/>
                  </a:cubicBezTo>
                  <a:cubicBezTo>
                    <a:pt x="1152" y="21600"/>
                    <a:pt x="576" y="21420"/>
                    <a:pt x="288" y="21240"/>
                  </a:cubicBezTo>
                  <a:cubicBezTo>
                    <a:pt x="288" y="21240"/>
                    <a:pt x="144" y="21060"/>
                    <a:pt x="0" y="20880"/>
                  </a:cubicBezTo>
                  <a:cubicBezTo>
                    <a:pt x="0" y="20880"/>
                    <a:pt x="0" y="20700"/>
                    <a:pt x="0" y="20520"/>
                  </a:cubicBezTo>
                  <a:cubicBezTo>
                    <a:pt x="144" y="20160"/>
                    <a:pt x="432" y="19800"/>
                    <a:pt x="576" y="19620"/>
                  </a:cubicBezTo>
                  <a:cubicBezTo>
                    <a:pt x="576" y="19620"/>
                    <a:pt x="720" y="19440"/>
                    <a:pt x="864" y="19260"/>
                  </a:cubicBezTo>
                  <a:cubicBezTo>
                    <a:pt x="1008" y="19080"/>
                    <a:pt x="1296" y="18900"/>
                    <a:pt x="1584" y="18900"/>
                  </a:cubicBezTo>
                  <a:cubicBezTo>
                    <a:pt x="1584" y="18720"/>
                    <a:pt x="1872" y="18900"/>
                    <a:pt x="1872" y="18900"/>
                  </a:cubicBezTo>
                  <a:cubicBezTo>
                    <a:pt x="2016" y="18720"/>
                    <a:pt x="2160" y="18540"/>
                    <a:pt x="2304" y="18360"/>
                  </a:cubicBezTo>
                  <a:cubicBezTo>
                    <a:pt x="2448" y="18180"/>
                    <a:pt x="2592" y="18000"/>
                    <a:pt x="2736" y="17820"/>
                  </a:cubicBezTo>
                  <a:cubicBezTo>
                    <a:pt x="2736" y="17640"/>
                    <a:pt x="2880" y="17640"/>
                    <a:pt x="2880" y="17460"/>
                  </a:cubicBezTo>
                  <a:cubicBezTo>
                    <a:pt x="3024" y="17280"/>
                    <a:pt x="3312" y="17280"/>
                    <a:pt x="3456" y="17100"/>
                  </a:cubicBezTo>
                  <a:cubicBezTo>
                    <a:pt x="3600" y="16920"/>
                    <a:pt x="3744" y="16740"/>
                    <a:pt x="3888" y="16560"/>
                  </a:cubicBezTo>
                  <a:cubicBezTo>
                    <a:pt x="4032" y="16380"/>
                    <a:pt x="4176" y="16020"/>
                    <a:pt x="4320" y="15840"/>
                  </a:cubicBezTo>
                  <a:cubicBezTo>
                    <a:pt x="4464" y="15660"/>
                    <a:pt x="4608" y="15480"/>
                    <a:pt x="4752" y="15480"/>
                  </a:cubicBezTo>
                  <a:cubicBezTo>
                    <a:pt x="4896" y="15480"/>
                    <a:pt x="5040" y="15480"/>
                    <a:pt x="5184" y="15480"/>
                  </a:cubicBezTo>
                  <a:cubicBezTo>
                    <a:pt x="5472" y="15480"/>
                    <a:pt x="5616" y="14760"/>
                    <a:pt x="5760" y="14400"/>
                  </a:cubicBezTo>
                  <a:cubicBezTo>
                    <a:pt x="5904" y="14400"/>
                    <a:pt x="6048" y="14040"/>
                    <a:pt x="6192" y="13860"/>
                  </a:cubicBezTo>
                  <a:cubicBezTo>
                    <a:pt x="6336" y="13500"/>
                    <a:pt x="6336" y="13320"/>
                    <a:pt x="6480" y="13140"/>
                  </a:cubicBezTo>
                  <a:cubicBezTo>
                    <a:pt x="6480" y="12960"/>
                    <a:pt x="6912" y="12600"/>
                    <a:pt x="6912" y="12420"/>
                  </a:cubicBezTo>
                  <a:cubicBezTo>
                    <a:pt x="7056" y="12240"/>
                    <a:pt x="6912" y="12060"/>
                    <a:pt x="7056" y="12060"/>
                  </a:cubicBezTo>
                  <a:cubicBezTo>
                    <a:pt x="7200" y="11520"/>
                    <a:pt x="7632" y="10800"/>
                    <a:pt x="7920" y="10440"/>
                  </a:cubicBezTo>
                  <a:cubicBezTo>
                    <a:pt x="8064" y="10260"/>
                    <a:pt x="8496" y="9900"/>
                    <a:pt x="8640" y="9540"/>
                  </a:cubicBezTo>
                  <a:cubicBezTo>
                    <a:pt x="8784" y="9360"/>
                    <a:pt x="8928" y="9000"/>
                    <a:pt x="9072" y="8820"/>
                  </a:cubicBezTo>
                  <a:cubicBezTo>
                    <a:pt x="9216" y="8820"/>
                    <a:pt x="9360" y="8820"/>
                    <a:pt x="9504" y="8820"/>
                  </a:cubicBezTo>
                  <a:cubicBezTo>
                    <a:pt x="9648" y="8820"/>
                    <a:pt x="9648" y="8640"/>
                    <a:pt x="9792" y="8460"/>
                  </a:cubicBezTo>
                  <a:cubicBezTo>
                    <a:pt x="9792" y="8460"/>
                    <a:pt x="10080" y="8280"/>
                    <a:pt x="10224" y="8100"/>
                  </a:cubicBezTo>
                  <a:cubicBezTo>
                    <a:pt x="10224" y="8100"/>
                    <a:pt x="10368" y="8100"/>
                    <a:pt x="10512" y="8100"/>
                  </a:cubicBezTo>
                  <a:cubicBezTo>
                    <a:pt x="10512" y="8100"/>
                    <a:pt x="10656" y="8280"/>
                    <a:pt x="10656" y="8100"/>
                  </a:cubicBezTo>
                  <a:cubicBezTo>
                    <a:pt x="10800" y="8100"/>
                    <a:pt x="10800" y="8100"/>
                    <a:pt x="10800" y="7920"/>
                  </a:cubicBezTo>
                  <a:cubicBezTo>
                    <a:pt x="10944" y="7920"/>
                    <a:pt x="10800" y="7560"/>
                    <a:pt x="10800" y="7380"/>
                  </a:cubicBezTo>
                  <a:cubicBezTo>
                    <a:pt x="10800" y="7200"/>
                    <a:pt x="10800" y="6840"/>
                    <a:pt x="10944" y="6840"/>
                  </a:cubicBezTo>
                  <a:cubicBezTo>
                    <a:pt x="10944" y="6660"/>
                    <a:pt x="11232" y="6840"/>
                    <a:pt x="11376" y="6840"/>
                  </a:cubicBezTo>
                  <a:cubicBezTo>
                    <a:pt x="11376" y="6840"/>
                    <a:pt x="11664" y="6840"/>
                    <a:pt x="11664" y="6840"/>
                  </a:cubicBezTo>
                  <a:cubicBezTo>
                    <a:pt x="11808" y="6840"/>
                    <a:pt x="11952" y="6840"/>
                    <a:pt x="11952" y="6840"/>
                  </a:cubicBezTo>
                  <a:cubicBezTo>
                    <a:pt x="12096" y="6660"/>
                    <a:pt x="12240" y="6300"/>
                    <a:pt x="12240" y="6300"/>
                  </a:cubicBezTo>
                  <a:cubicBezTo>
                    <a:pt x="12384" y="6120"/>
                    <a:pt x="12240" y="5940"/>
                    <a:pt x="12240" y="5760"/>
                  </a:cubicBezTo>
                  <a:cubicBezTo>
                    <a:pt x="12240" y="5580"/>
                    <a:pt x="12240" y="5040"/>
                    <a:pt x="12240" y="4860"/>
                  </a:cubicBezTo>
                  <a:cubicBezTo>
                    <a:pt x="12384" y="4680"/>
                    <a:pt x="12384" y="4320"/>
                    <a:pt x="12384" y="4320"/>
                  </a:cubicBezTo>
                  <a:cubicBezTo>
                    <a:pt x="12528" y="4140"/>
                    <a:pt x="12528" y="3780"/>
                    <a:pt x="12672" y="3600"/>
                  </a:cubicBezTo>
                  <a:cubicBezTo>
                    <a:pt x="12672" y="3600"/>
                    <a:pt x="12960" y="3420"/>
                    <a:pt x="12960" y="3240"/>
                  </a:cubicBezTo>
                  <a:cubicBezTo>
                    <a:pt x="13104" y="3240"/>
                    <a:pt x="13104" y="3060"/>
                    <a:pt x="13248" y="3060"/>
                  </a:cubicBezTo>
                  <a:cubicBezTo>
                    <a:pt x="13248" y="3060"/>
                    <a:pt x="13680" y="3060"/>
                    <a:pt x="13680" y="3060"/>
                  </a:cubicBezTo>
                  <a:cubicBezTo>
                    <a:pt x="13824" y="3060"/>
                    <a:pt x="14112" y="2880"/>
                    <a:pt x="14256" y="2700"/>
                  </a:cubicBezTo>
                  <a:cubicBezTo>
                    <a:pt x="14256" y="2700"/>
                    <a:pt x="14544" y="2340"/>
                    <a:pt x="14688" y="2340"/>
                  </a:cubicBezTo>
                  <a:cubicBezTo>
                    <a:pt x="14832" y="2160"/>
                    <a:pt x="14976" y="2160"/>
                    <a:pt x="15264" y="2160"/>
                  </a:cubicBezTo>
                  <a:cubicBezTo>
                    <a:pt x="15408" y="2160"/>
                    <a:pt x="15552" y="2160"/>
                    <a:pt x="15696" y="1980"/>
                  </a:cubicBezTo>
                  <a:cubicBezTo>
                    <a:pt x="15696" y="1980"/>
                    <a:pt x="15840" y="1800"/>
                    <a:pt x="15840" y="1800"/>
                  </a:cubicBezTo>
                  <a:cubicBezTo>
                    <a:pt x="15984" y="1800"/>
                    <a:pt x="15984" y="1620"/>
                    <a:pt x="16128" y="1440"/>
                  </a:cubicBezTo>
                  <a:cubicBezTo>
                    <a:pt x="16272" y="1260"/>
                    <a:pt x="16560" y="1260"/>
                    <a:pt x="16848" y="1080"/>
                  </a:cubicBezTo>
                  <a:cubicBezTo>
                    <a:pt x="16992" y="900"/>
                    <a:pt x="17280" y="540"/>
                    <a:pt x="17280" y="540"/>
                  </a:cubicBezTo>
                  <a:cubicBezTo>
                    <a:pt x="17424" y="360"/>
                    <a:pt x="17856" y="180"/>
                    <a:pt x="18000" y="0"/>
                  </a:cubicBezTo>
                  <a:cubicBezTo>
                    <a:pt x="18144" y="0"/>
                    <a:pt x="18288" y="0"/>
                    <a:pt x="18432" y="0"/>
                  </a:cubicBezTo>
                  <a:cubicBezTo>
                    <a:pt x="18576" y="0"/>
                    <a:pt x="18720" y="180"/>
                    <a:pt x="18864" y="180"/>
                  </a:cubicBezTo>
                  <a:cubicBezTo>
                    <a:pt x="19008" y="360"/>
                    <a:pt x="19152" y="540"/>
                    <a:pt x="19296" y="720"/>
                  </a:cubicBezTo>
                  <a:cubicBezTo>
                    <a:pt x="19440" y="720"/>
                    <a:pt x="19440" y="900"/>
                    <a:pt x="19584" y="900"/>
                  </a:cubicBezTo>
                  <a:cubicBezTo>
                    <a:pt x="19728" y="900"/>
                    <a:pt x="19872" y="900"/>
                    <a:pt x="20016" y="720"/>
                  </a:cubicBezTo>
                  <a:cubicBezTo>
                    <a:pt x="20160" y="720"/>
                    <a:pt x="20592" y="720"/>
                    <a:pt x="20736" y="720"/>
                  </a:cubicBezTo>
                  <a:cubicBezTo>
                    <a:pt x="20880" y="720"/>
                    <a:pt x="21024" y="720"/>
                    <a:pt x="21168" y="720"/>
                  </a:cubicBezTo>
                  <a:cubicBezTo>
                    <a:pt x="21312" y="900"/>
                    <a:pt x="21456" y="1260"/>
                    <a:pt x="21600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4" name="Google Shape;5074;g21c91014dda_0_4965"/>
            <p:cNvSpPr/>
            <p:nvPr/>
          </p:nvSpPr>
          <p:spPr>
            <a:xfrm>
              <a:off x="424448" y="4577268"/>
              <a:ext cx="1883304" cy="1075508"/>
            </a:xfrm>
            <a:custGeom>
              <a:avLst/>
              <a:gdLst/>
              <a:ahLst/>
              <a:cxnLst/>
              <a:rect l="l" t="t" r="r" b="b"/>
              <a:pathLst>
                <a:path w="21600" h="21522" extrusionOk="0">
                  <a:moveTo>
                    <a:pt x="21600" y="7255"/>
                  </a:moveTo>
                  <a:cubicBezTo>
                    <a:pt x="21600" y="7389"/>
                    <a:pt x="21524" y="7789"/>
                    <a:pt x="21524" y="7922"/>
                  </a:cubicBezTo>
                  <a:cubicBezTo>
                    <a:pt x="21447" y="8055"/>
                    <a:pt x="21371" y="8322"/>
                    <a:pt x="21371" y="8322"/>
                  </a:cubicBezTo>
                  <a:cubicBezTo>
                    <a:pt x="21295" y="8455"/>
                    <a:pt x="21066" y="8455"/>
                    <a:pt x="20989" y="8455"/>
                  </a:cubicBezTo>
                  <a:cubicBezTo>
                    <a:pt x="20913" y="8589"/>
                    <a:pt x="20760" y="8455"/>
                    <a:pt x="20608" y="8455"/>
                  </a:cubicBezTo>
                  <a:cubicBezTo>
                    <a:pt x="20455" y="8455"/>
                    <a:pt x="20302" y="8322"/>
                    <a:pt x="20150" y="8322"/>
                  </a:cubicBezTo>
                  <a:cubicBezTo>
                    <a:pt x="20073" y="8322"/>
                    <a:pt x="19921" y="8589"/>
                    <a:pt x="19845" y="8589"/>
                  </a:cubicBezTo>
                  <a:cubicBezTo>
                    <a:pt x="19768" y="8589"/>
                    <a:pt x="19539" y="8855"/>
                    <a:pt x="19463" y="8855"/>
                  </a:cubicBezTo>
                  <a:cubicBezTo>
                    <a:pt x="19387" y="8855"/>
                    <a:pt x="19234" y="8589"/>
                    <a:pt x="19081" y="8722"/>
                  </a:cubicBezTo>
                  <a:cubicBezTo>
                    <a:pt x="19081" y="8722"/>
                    <a:pt x="19005" y="8989"/>
                    <a:pt x="18929" y="8989"/>
                  </a:cubicBezTo>
                  <a:cubicBezTo>
                    <a:pt x="18852" y="8989"/>
                    <a:pt x="18700" y="8722"/>
                    <a:pt x="18623" y="8722"/>
                  </a:cubicBezTo>
                  <a:cubicBezTo>
                    <a:pt x="18623" y="8589"/>
                    <a:pt x="18394" y="8455"/>
                    <a:pt x="18318" y="8455"/>
                  </a:cubicBezTo>
                  <a:cubicBezTo>
                    <a:pt x="18242" y="8322"/>
                    <a:pt x="18089" y="8322"/>
                    <a:pt x="18013" y="8322"/>
                  </a:cubicBezTo>
                  <a:cubicBezTo>
                    <a:pt x="17860" y="8322"/>
                    <a:pt x="17631" y="8322"/>
                    <a:pt x="17555" y="8322"/>
                  </a:cubicBezTo>
                  <a:cubicBezTo>
                    <a:pt x="17402" y="8189"/>
                    <a:pt x="17249" y="7922"/>
                    <a:pt x="17097" y="7789"/>
                  </a:cubicBezTo>
                  <a:cubicBezTo>
                    <a:pt x="16944" y="7655"/>
                    <a:pt x="16715" y="7655"/>
                    <a:pt x="16563" y="7522"/>
                  </a:cubicBezTo>
                  <a:cubicBezTo>
                    <a:pt x="16410" y="7522"/>
                    <a:pt x="16257" y="7655"/>
                    <a:pt x="16105" y="7522"/>
                  </a:cubicBezTo>
                  <a:cubicBezTo>
                    <a:pt x="16028" y="7522"/>
                    <a:pt x="15876" y="7522"/>
                    <a:pt x="15799" y="7522"/>
                  </a:cubicBezTo>
                  <a:cubicBezTo>
                    <a:pt x="15799" y="7389"/>
                    <a:pt x="15723" y="7389"/>
                    <a:pt x="15647" y="7389"/>
                  </a:cubicBezTo>
                  <a:cubicBezTo>
                    <a:pt x="15494" y="7389"/>
                    <a:pt x="15265" y="7389"/>
                    <a:pt x="15112" y="7389"/>
                  </a:cubicBezTo>
                  <a:cubicBezTo>
                    <a:pt x="15036" y="7389"/>
                    <a:pt x="14807" y="7389"/>
                    <a:pt x="14731" y="7522"/>
                  </a:cubicBezTo>
                  <a:cubicBezTo>
                    <a:pt x="14502" y="7522"/>
                    <a:pt x="13967" y="7522"/>
                    <a:pt x="13739" y="7522"/>
                  </a:cubicBezTo>
                  <a:cubicBezTo>
                    <a:pt x="13662" y="7522"/>
                    <a:pt x="13510" y="7389"/>
                    <a:pt x="13510" y="7389"/>
                  </a:cubicBezTo>
                  <a:cubicBezTo>
                    <a:pt x="13433" y="7389"/>
                    <a:pt x="13281" y="7389"/>
                    <a:pt x="13128" y="7389"/>
                  </a:cubicBezTo>
                  <a:cubicBezTo>
                    <a:pt x="13052" y="7389"/>
                    <a:pt x="12975" y="7389"/>
                    <a:pt x="12899" y="7522"/>
                  </a:cubicBezTo>
                  <a:cubicBezTo>
                    <a:pt x="12746" y="7522"/>
                    <a:pt x="12441" y="7655"/>
                    <a:pt x="12288" y="7655"/>
                  </a:cubicBezTo>
                  <a:cubicBezTo>
                    <a:pt x="12136" y="7789"/>
                    <a:pt x="11983" y="7789"/>
                    <a:pt x="11830" y="7789"/>
                  </a:cubicBezTo>
                  <a:cubicBezTo>
                    <a:pt x="11830" y="7789"/>
                    <a:pt x="11678" y="7922"/>
                    <a:pt x="11678" y="8055"/>
                  </a:cubicBezTo>
                  <a:cubicBezTo>
                    <a:pt x="11525" y="8055"/>
                    <a:pt x="11143" y="8055"/>
                    <a:pt x="10991" y="8055"/>
                  </a:cubicBezTo>
                  <a:cubicBezTo>
                    <a:pt x="10914" y="8055"/>
                    <a:pt x="10686" y="8055"/>
                    <a:pt x="10686" y="7922"/>
                  </a:cubicBezTo>
                  <a:cubicBezTo>
                    <a:pt x="10609" y="7922"/>
                    <a:pt x="10686" y="7789"/>
                    <a:pt x="10686" y="7655"/>
                  </a:cubicBezTo>
                  <a:cubicBezTo>
                    <a:pt x="10609" y="7655"/>
                    <a:pt x="10457" y="7789"/>
                    <a:pt x="10380" y="7789"/>
                  </a:cubicBezTo>
                  <a:cubicBezTo>
                    <a:pt x="10304" y="7789"/>
                    <a:pt x="10228" y="7655"/>
                    <a:pt x="10151" y="7655"/>
                  </a:cubicBezTo>
                  <a:cubicBezTo>
                    <a:pt x="10075" y="7655"/>
                    <a:pt x="9846" y="7655"/>
                    <a:pt x="9770" y="7789"/>
                  </a:cubicBezTo>
                  <a:cubicBezTo>
                    <a:pt x="9770" y="7789"/>
                    <a:pt x="9693" y="7922"/>
                    <a:pt x="9693" y="7922"/>
                  </a:cubicBezTo>
                  <a:cubicBezTo>
                    <a:pt x="9617" y="7922"/>
                    <a:pt x="9464" y="8055"/>
                    <a:pt x="9464" y="8055"/>
                  </a:cubicBezTo>
                  <a:cubicBezTo>
                    <a:pt x="9388" y="8189"/>
                    <a:pt x="9312" y="8322"/>
                    <a:pt x="9235" y="8455"/>
                  </a:cubicBezTo>
                  <a:cubicBezTo>
                    <a:pt x="9235" y="8589"/>
                    <a:pt x="9235" y="8855"/>
                    <a:pt x="9235" y="8989"/>
                  </a:cubicBezTo>
                  <a:cubicBezTo>
                    <a:pt x="9235" y="9122"/>
                    <a:pt x="9235" y="9389"/>
                    <a:pt x="9159" y="9389"/>
                  </a:cubicBezTo>
                  <a:cubicBezTo>
                    <a:pt x="9159" y="9522"/>
                    <a:pt x="9006" y="9789"/>
                    <a:pt x="8930" y="9789"/>
                  </a:cubicBezTo>
                  <a:cubicBezTo>
                    <a:pt x="8854" y="9789"/>
                    <a:pt x="8701" y="10055"/>
                    <a:pt x="8625" y="10055"/>
                  </a:cubicBezTo>
                  <a:cubicBezTo>
                    <a:pt x="8472" y="10189"/>
                    <a:pt x="8243" y="10589"/>
                    <a:pt x="8090" y="10589"/>
                  </a:cubicBezTo>
                  <a:cubicBezTo>
                    <a:pt x="8014" y="10589"/>
                    <a:pt x="7785" y="10589"/>
                    <a:pt x="7709" y="10589"/>
                  </a:cubicBezTo>
                  <a:cubicBezTo>
                    <a:pt x="7633" y="10589"/>
                    <a:pt x="7480" y="10722"/>
                    <a:pt x="7480" y="10722"/>
                  </a:cubicBezTo>
                  <a:cubicBezTo>
                    <a:pt x="7404" y="10722"/>
                    <a:pt x="7327" y="10855"/>
                    <a:pt x="7327" y="10989"/>
                  </a:cubicBezTo>
                  <a:cubicBezTo>
                    <a:pt x="7251" y="10989"/>
                    <a:pt x="7175" y="11255"/>
                    <a:pt x="7175" y="11389"/>
                  </a:cubicBezTo>
                  <a:cubicBezTo>
                    <a:pt x="7098" y="11389"/>
                    <a:pt x="7022" y="11522"/>
                    <a:pt x="7022" y="11522"/>
                  </a:cubicBezTo>
                  <a:cubicBezTo>
                    <a:pt x="6946" y="11655"/>
                    <a:pt x="6869" y="11789"/>
                    <a:pt x="6793" y="11789"/>
                  </a:cubicBezTo>
                  <a:cubicBezTo>
                    <a:pt x="6717" y="11789"/>
                    <a:pt x="6564" y="11922"/>
                    <a:pt x="6488" y="11922"/>
                  </a:cubicBezTo>
                  <a:cubicBezTo>
                    <a:pt x="6488" y="11922"/>
                    <a:pt x="6335" y="11789"/>
                    <a:pt x="6259" y="11789"/>
                  </a:cubicBezTo>
                  <a:cubicBezTo>
                    <a:pt x="6182" y="11655"/>
                    <a:pt x="5953" y="11389"/>
                    <a:pt x="5877" y="11389"/>
                  </a:cubicBezTo>
                  <a:cubicBezTo>
                    <a:pt x="5877" y="11255"/>
                    <a:pt x="5801" y="10989"/>
                    <a:pt x="5801" y="10855"/>
                  </a:cubicBezTo>
                  <a:cubicBezTo>
                    <a:pt x="5801" y="10722"/>
                    <a:pt x="5724" y="10589"/>
                    <a:pt x="5724" y="10455"/>
                  </a:cubicBezTo>
                  <a:cubicBezTo>
                    <a:pt x="5648" y="10322"/>
                    <a:pt x="5495" y="10055"/>
                    <a:pt x="5419" y="10055"/>
                  </a:cubicBezTo>
                  <a:cubicBezTo>
                    <a:pt x="5419" y="9922"/>
                    <a:pt x="5266" y="9922"/>
                    <a:pt x="5266" y="9922"/>
                  </a:cubicBezTo>
                  <a:cubicBezTo>
                    <a:pt x="5037" y="9789"/>
                    <a:pt x="4656" y="9789"/>
                    <a:pt x="4503" y="9922"/>
                  </a:cubicBezTo>
                  <a:cubicBezTo>
                    <a:pt x="4427" y="10055"/>
                    <a:pt x="4351" y="10455"/>
                    <a:pt x="4274" y="10455"/>
                  </a:cubicBezTo>
                  <a:cubicBezTo>
                    <a:pt x="4198" y="10589"/>
                    <a:pt x="4045" y="10722"/>
                    <a:pt x="3969" y="10855"/>
                  </a:cubicBezTo>
                  <a:cubicBezTo>
                    <a:pt x="3816" y="10989"/>
                    <a:pt x="3740" y="11255"/>
                    <a:pt x="3740" y="11389"/>
                  </a:cubicBezTo>
                  <a:cubicBezTo>
                    <a:pt x="3664" y="11522"/>
                    <a:pt x="3511" y="11922"/>
                    <a:pt x="3435" y="12189"/>
                  </a:cubicBezTo>
                  <a:cubicBezTo>
                    <a:pt x="3282" y="12455"/>
                    <a:pt x="3129" y="13122"/>
                    <a:pt x="2977" y="13389"/>
                  </a:cubicBezTo>
                  <a:cubicBezTo>
                    <a:pt x="2900" y="13655"/>
                    <a:pt x="2824" y="14055"/>
                    <a:pt x="2748" y="14322"/>
                  </a:cubicBezTo>
                  <a:cubicBezTo>
                    <a:pt x="2671" y="14455"/>
                    <a:pt x="2595" y="14589"/>
                    <a:pt x="2595" y="14589"/>
                  </a:cubicBezTo>
                  <a:cubicBezTo>
                    <a:pt x="2519" y="14722"/>
                    <a:pt x="2442" y="14722"/>
                    <a:pt x="2442" y="14855"/>
                  </a:cubicBezTo>
                  <a:cubicBezTo>
                    <a:pt x="2366" y="14989"/>
                    <a:pt x="2366" y="15255"/>
                    <a:pt x="2366" y="15255"/>
                  </a:cubicBezTo>
                  <a:cubicBezTo>
                    <a:pt x="2366" y="15522"/>
                    <a:pt x="2213" y="15789"/>
                    <a:pt x="2137" y="16055"/>
                  </a:cubicBezTo>
                  <a:cubicBezTo>
                    <a:pt x="2137" y="16189"/>
                    <a:pt x="2137" y="16722"/>
                    <a:pt x="2061" y="16855"/>
                  </a:cubicBezTo>
                  <a:cubicBezTo>
                    <a:pt x="1984" y="16855"/>
                    <a:pt x="1908" y="16989"/>
                    <a:pt x="1832" y="16989"/>
                  </a:cubicBezTo>
                  <a:cubicBezTo>
                    <a:pt x="1679" y="17122"/>
                    <a:pt x="1450" y="17389"/>
                    <a:pt x="1298" y="17655"/>
                  </a:cubicBezTo>
                  <a:cubicBezTo>
                    <a:pt x="1298" y="17655"/>
                    <a:pt x="1298" y="18055"/>
                    <a:pt x="1221" y="18322"/>
                  </a:cubicBezTo>
                  <a:cubicBezTo>
                    <a:pt x="1221" y="18455"/>
                    <a:pt x="1069" y="18989"/>
                    <a:pt x="1069" y="19122"/>
                  </a:cubicBezTo>
                  <a:cubicBezTo>
                    <a:pt x="1069" y="19255"/>
                    <a:pt x="1145" y="19655"/>
                    <a:pt x="1145" y="19789"/>
                  </a:cubicBezTo>
                  <a:cubicBezTo>
                    <a:pt x="1069" y="19922"/>
                    <a:pt x="992" y="20189"/>
                    <a:pt x="992" y="20322"/>
                  </a:cubicBezTo>
                  <a:cubicBezTo>
                    <a:pt x="840" y="20455"/>
                    <a:pt x="534" y="20855"/>
                    <a:pt x="458" y="21122"/>
                  </a:cubicBezTo>
                  <a:cubicBezTo>
                    <a:pt x="382" y="21122"/>
                    <a:pt x="229" y="21522"/>
                    <a:pt x="153" y="21522"/>
                  </a:cubicBezTo>
                  <a:cubicBezTo>
                    <a:pt x="76" y="21389"/>
                    <a:pt x="76" y="21122"/>
                    <a:pt x="76" y="21122"/>
                  </a:cubicBezTo>
                  <a:cubicBezTo>
                    <a:pt x="76" y="20989"/>
                    <a:pt x="229" y="20855"/>
                    <a:pt x="229" y="20722"/>
                  </a:cubicBezTo>
                  <a:cubicBezTo>
                    <a:pt x="229" y="20722"/>
                    <a:pt x="229" y="20589"/>
                    <a:pt x="153" y="20589"/>
                  </a:cubicBezTo>
                  <a:cubicBezTo>
                    <a:pt x="153" y="20455"/>
                    <a:pt x="0" y="20189"/>
                    <a:pt x="0" y="20055"/>
                  </a:cubicBezTo>
                  <a:cubicBezTo>
                    <a:pt x="0" y="19655"/>
                    <a:pt x="0" y="18855"/>
                    <a:pt x="76" y="18455"/>
                  </a:cubicBezTo>
                  <a:cubicBezTo>
                    <a:pt x="76" y="18322"/>
                    <a:pt x="153" y="18055"/>
                    <a:pt x="229" y="17922"/>
                  </a:cubicBezTo>
                  <a:cubicBezTo>
                    <a:pt x="305" y="17789"/>
                    <a:pt x="534" y="17522"/>
                    <a:pt x="611" y="17389"/>
                  </a:cubicBezTo>
                  <a:cubicBezTo>
                    <a:pt x="611" y="17122"/>
                    <a:pt x="687" y="16855"/>
                    <a:pt x="687" y="16589"/>
                  </a:cubicBezTo>
                  <a:cubicBezTo>
                    <a:pt x="763" y="16322"/>
                    <a:pt x="687" y="15522"/>
                    <a:pt x="763" y="15255"/>
                  </a:cubicBezTo>
                  <a:cubicBezTo>
                    <a:pt x="763" y="15122"/>
                    <a:pt x="992" y="14855"/>
                    <a:pt x="992" y="14722"/>
                  </a:cubicBezTo>
                  <a:cubicBezTo>
                    <a:pt x="1145" y="14455"/>
                    <a:pt x="1298" y="14055"/>
                    <a:pt x="1374" y="13655"/>
                  </a:cubicBezTo>
                  <a:cubicBezTo>
                    <a:pt x="1450" y="13522"/>
                    <a:pt x="1527" y="12855"/>
                    <a:pt x="1603" y="12589"/>
                  </a:cubicBezTo>
                  <a:cubicBezTo>
                    <a:pt x="1603" y="12455"/>
                    <a:pt x="1603" y="12055"/>
                    <a:pt x="1603" y="11789"/>
                  </a:cubicBezTo>
                  <a:cubicBezTo>
                    <a:pt x="1603" y="11655"/>
                    <a:pt x="1679" y="11389"/>
                    <a:pt x="1755" y="11255"/>
                  </a:cubicBezTo>
                  <a:cubicBezTo>
                    <a:pt x="1755" y="10989"/>
                    <a:pt x="1908" y="10855"/>
                    <a:pt x="1908" y="10722"/>
                  </a:cubicBezTo>
                  <a:cubicBezTo>
                    <a:pt x="1984" y="10589"/>
                    <a:pt x="2137" y="10055"/>
                    <a:pt x="2213" y="9922"/>
                  </a:cubicBezTo>
                  <a:cubicBezTo>
                    <a:pt x="2290" y="9789"/>
                    <a:pt x="2671" y="9522"/>
                    <a:pt x="2748" y="9255"/>
                  </a:cubicBezTo>
                  <a:cubicBezTo>
                    <a:pt x="2748" y="9122"/>
                    <a:pt x="2671" y="8989"/>
                    <a:pt x="2748" y="8989"/>
                  </a:cubicBezTo>
                  <a:cubicBezTo>
                    <a:pt x="2824" y="8722"/>
                    <a:pt x="2977" y="8855"/>
                    <a:pt x="3129" y="8722"/>
                  </a:cubicBezTo>
                  <a:cubicBezTo>
                    <a:pt x="3206" y="8722"/>
                    <a:pt x="3435" y="8589"/>
                    <a:pt x="3511" y="8455"/>
                  </a:cubicBezTo>
                  <a:cubicBezTo>
                    <a:pt x="3587" y="8322"/>
                    <a:pt x="3740" y="8189"/>
                    <a:pt x="3740" y="8055"/>
                  </a:cubicBezTo>
                  <a:cubicBezTo>
                    <a:pt x="3816" y="7789"/>
                    <a:pt x="3816" y="7389"/>
                    <a:pt x="3893" y="7255"/>
                  </a:cubicBezTo>
                  <a:cubicBezTo>
                    <a:pt x="3893" y="7122"/>
                    <a:pt x="3893" y="6589"/>
                    <a:pt x="3969" y="6455"/>
                  </a:cubicBezTo>
                  <a:cubicBezTo>
                    <a:pt x="4045" y="6322"/>
                    <a:pt x="4274" y="6189"/>
                    <a:pt x="4351" y="6189"/>
                  </a:cubicBezTo>
                  <a:cubicBezTo>
                    <a:pt x="4427" y="6055"/>
                    <a:pt x="4427" y="5655"/>
                    <a:pt x="4503" y="5522"/>
                  </a:cubicBezTo>
                  <a:cubicBezTo>
                    <a:pt x="4580" y="5255"/>
                    <a:pt x="4732" y="5122"/>
                    <a:pt x="4885" y="4855"/>
                  </a:cubicBezTo>
                  <a:cubicBezTo>
                    <a:pt x="5037" y="4722"/>
                    <a:pt x="5266" y="4322"/>
                    <a:pt x="5419" y="4055"/>
                  </a:cubicBezTo>
                  <a:cubicBezTo>
                    <a:pt x="5495" y="3922"/>
                    <a:pt x="5572" y="3655"/>
                    <a:pt x="5724" y="3522"/>
                  </a:cubicBezTo>
                  <a:cubicBezTo>
                    <a:pt x="5801" y="3522"/>
                    <a:pt x="6106" y="3522"/>
                    <a:pt x="6182" y="3522"/>
                  </a:cubicBezTo>
                  <a:cubicBezTo>
                    <a:pt x="6335" y="3522"/>
                    <a:pt x="6640" y="3655"/>
                    <a:pt x="6793" y="3789"/>
                  </a:cubicBezTo>
                  <a:cubicBezTo>
                    <a:pt x="6946" y="3789"/>
                    <a:pt x="7098" y="3789"/>
                    <a:pt x="7175" y="3789"/>
                  </a:cubicBezTo>
                  <a:cubicBezTo>
                    <a:pt x="7327" y="3789"/>
                    <a:pt x="7556" y="3522"/>
                    <a:pt x="7709" y="3522"/>
                  </a:cubicBezTo>
                  <a:cubicBezTo>
                    <a:pt x="7861" y="3389"/>
                    <a:pt x="8090" y="2989"/>
                    <a:pt x="8319" y="2855"/>
                  </a:cubicBezTo>
                  <a:cubicBezTo>
                    <a:pt x="8396" y="2855"/>
                    <a:pt x="8625" y="2722"/>
                    <a:pt x="8777" y="2589"/>
                  </a:cubicBezTo>
                  <a:cubicBezTo>
                    <a:pt x="8854" y="2455"/>
                    <a:pt x="9083" y="2055"/>
                    <a:pt x="9235" y="1922"/>
                  </a:cubicBezTo>
                  <a:cubicBezTo>
                    <a:pt x="9312" y="1789"/>
                    <a:pt x="9464" y="1655"/>
                    <a:pt x="9464" y="1522"/>
                  </a:cubicBezTo>
                  <a:cubicBezTo>
                    <a:pt x="9541" y="1389"/>
                    <a:pt x="9541" y="989"/>
                    <a:pt x="9617" y="855"/>
                  </a:cubicBezTo>
                  <a:cubicBezTo>
                    <a:pt x="9693" y="722"/>
                    <a:pt x="9846" y="455"/>
                    <a:pt x="9922" y="322"/>
                  </a:cubicBezTo>
                  <a:cubicBezTo>
                    <a:pt x="9999" y="322"/>
                    <a:pt x="10075" y="55"/>
                    <a:pt x="10151" y="55"/>
                  </a:cubicBezTo>
                  <a:cubicBezTo>
                    <a:pt x="10228" y="-78"/>
                    <a:pt x="10380" y="55"/>
                    <a:pt x="10457" y="189"/>
                  </a:cubicBezTo>
                  <a:cubicBezTo>
                    <a:pt x="10533" y="189"/>
                    <a:pt x="10609" y="455"/>
                    <a:pt x="10686" y="455"/>
                  </a:cubicBezTo>
                  <a:cubicBezTo>
                    <a:pt x="10762" y="589"/>
                    <a:pt x="10914" y="589"/>
                    <a:pt x="11067" y="589"/>
                  </a:cubicBezTo>
                  <a:cubicBezTo>
                    <a:pt x="11143" y="589"/>
                    <a:pt x="11220" y="589"/>
                    <a:pt x="11296" y="589"/>
                  </a:cubicBezTo>
                  <a:cubicBezTo>
                    <a:pt x="11372" y="589"/>
                    <a:pt x="11525" y="589"/>
                    <a:pt x="11601" y="589"/>
                  </a:cubicBezTo>
                  <a:cubicBezTo>
                    <a:pt x="11601" y="589"/>
                    <a:pt x="11678" y="455"/>
                    <a:pt x="11754" y="322"/>
                  </a:cubicBezTo>
                  <a:cubicBezTo>
                    <a:pt x="11754" y="322"/>
                    <a:pt x="11907" y="189"/>
                    <a:pt x="11907" y="189"/>
                  </a:cubicBezTo>
                  <a:cubicBezTo>
                    <a:pt x="11983" y="55"/>
                    <a:pt x="12136" y="55"/>
                    <a:pt x="12212" y="55"/>
                  </a:cubicBezTo>
                  <a:cubicBezTo>
                    <a:pt x="12288" y="55"/>
                    <a:pt x="12517" y="55"/>
                    <a:pt x="12594" y="189"/>
                  </a:cubicBezTo>
                  <a:cubicBezTo>
                    <a:pt x="12670" y="189"/>
                    <a:pt x="12746" y="322"/>
                    <a:pt x="12823" y="455"/>
                  </a:cubicBezTo>
                  <a:cubicBezTo>
                    <a:pt x="12899" y="455"/>
                    <a:pt x="13052" y="589"/>
                    <a:pt x="13128" y="589"/>
                  </a:cubicBezTo>
                  <a:cubicBezTo>
                    <a:pt x="13204" y="722"/>
                    <a:pt x="13357" y="989"/>
                    <a:pt x="13433" y="989"/>
                  </a:cubicBezTo>
                  <a:cubicBezTo>
                    <a:pt x="13510" y="989"/>
                    <a:pt x="13662" y="989"/>
                    <a:pt x="13739" y="989"/>
                  </a:cubicBezTo>
                  <a:cubicBezTo>
                    <a:pt x="13891" y="989"/>
                    <a:pt x="14120" y="855"/>
                    <a:pt x="14196" y="855"/>
                  </a:cubicBezTo>
                  <a:cubicBezTo>
                    <a:pt x="14273" y="855"/>
                    <a:pt x="14425" y="722"/>
                    <a:pt x="14502" y="722"/>
                  </a:cubicBezTo>
                  <a:cubicBezTo>
                    <a:pt x="14578" y="722"/>
                    <a:pt x="14731" y="855"/>
                    <a:pt x="14807" y="989"/>
                  </a:cubicBezTo>
                  <a:cubicBezTo>
                    <a:pt x="14883" y="989"/>
                    <a:pt x="15036" y="1122"/>
                    <a:pt x="15189" y="1122"/>
                  </a:cubicBezTo>
                  <a:cubicBezTo>
                    <a:pt x="15265" y="1122"/>
                    <a:pt x="15341" y="1389"/>
                    <a:pt x="15418" y="1522"/>
                  </a:cubicBezTo>
                  <a:cubicBezTo>
                    <a:pt x="15494" y="1655"/>
                    <a:pt x="15570" y="1789"/>
                    <a:pt x="15570" y="1922"/>
                  </a:cubicBezTo>
                  <a:cubicBezTo>
                    <a:pt x="15647" y="1922"/>
                    <a:pt x="15799" y="2055"/>
                    <a:pt x="15799" y="2189"/>
                  </a:cubicBezTo>
                  <a:cubicBezTo>
                    <a:pt x="15876" y="2189"/>
                    <a:pt x="16028" y="2189"/>
                    <a:pt x="16105" y="2189"/>
                  </a:cubicBezTo>
                  <a:cubicBezTo>
                    <a:pt x="16181" y="2055"/>
                    <a:pt x="16334" y="1922"/>
                    <a:pt x="16486" y="1922"/>
                  </a:cubicBezTo>
                  <a:cubicBezTo>
                    <a:pt x="16563" y="1922"/>
                    <a:pt x="16715" y="2322"/>
                    <a:pt x="16792" y="2322"/>
                  </a:cubicBezTo>
                  <a:cubicBezTo>
                    <a:pt x="16868" y="2455"/>
                    <a:pt x="17097" y="2589"/>
                    <a:pt x="17173" y="2722"/>
                  </a:cubicBezTo>
                  <a:cubicBezTo>
                    <a:pt x="17173" y="2722"/>
                    <a:pt x="17326" y="2989"/>
                    <a:pt x="17402" y="3122"/>
                  </a:cubicBezTo>
                  <a:cubicBezTo>
                    <a:pt x="17478" y="3255"/>
                    <a:pt x="17784" y="3122"/>
                    <a:pt x="17936" y="3255"/>
                  </a:cubicBezTo>
                  <a:cubicBezTo>
                    <a:pt x="18089" y="3255"/>
                    <a:pt x="18318" y="3255"/>
                    <a:pt x="18471" y="3389"/>
                  </a:cubicBezTo>
                  <a:cubicBezTo>
                    <a:pt x="18547" y="3389"/>
                    <a:pt x="18776" y="3522"/>
                    <a:pt x="18929" y="3522"/>
                  </a:cubicBezTo>
                  <a:cubicBezTo>
                    <a:pt x="19005" y="3655"/>
                    <a:pt x="19158" y="4055"/>
                    <a:pt x="19234" y="4189"/>
                  </a:cubicBezTo>
                  <a:cubicBezTo>
                    <a:pt x="19387" y="4189"/>
                    <a:pt x="19539" y="4189"/>
                    <a:pt x="19616" y="4322"/>
                  </a:cubicBezTo>
                  <a:cubicBezTo>
                    <a:pt x="19768" y="4322"/>
                    <a:pt x="19921" y="4722"/>
                    <a:pt x="19997" y="4855"/>
                  </a:cubicBezTo>
                  <a:cubicBezTo>
                    <a:pt x="20073" y="4989"/>
                    <a:pt x="20302" y="4989"/>
                    <a:pt x="20379" y="5122"/>
                  </a:cubicBezTo>
                  <a:cubicBezTo>
                    <a:pt x="20455" y="5122"/>
                    <a:pt x="20760" y="5389"/>
                    <a:pt x="20837" y="5655"/>
                  </a:cubicBezTo>
                  <a:cubicBezTo>
                    <a:pt x="20913" y="5789"/>
                    <a:pt x="21142" y="6055"/>
                    <a:pt x="21218" y="6189"/>
                  </a:cubicBezTo>
                  <a:cubicBezTo>
                    <a:pt x="21295" y="6322"/>
                    <a:pt x="21371" y="6589"/>
                    <a:pt x="21447" y="6722"/>
                  </a:cubicBezTo>
                  <a:cubicBezTo>
                    <a:pt x="21447" y="6855"/>
                    <a:pt x="21600" y="7122"/>
                    <a:pt x="21600" y="725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75" name="Google Shape;5075;g21c91014dda_0_4965"/>
            <p:cNvSpPr/>
            <p:nvPr/>
          </p:nvSpPr>
          <p:spPr>
            <a:xfrm>
              <a:off x="424448" y="4577268"/>
              <a:ext cx="1883304" cy="1075508"/>
            </a:xfrm>
            <a:custGeom>
              <a:avLst/>
              <a:gdLst/>
              <a:ahLst/>
              <a:cxnLst/>
              <a:rect l="l" t="t" r="r" b="b"/>
              <a:pathLst>
                <a:path w="21600" h="21522" extrusionOk="0">
                  <a:moveTo>
                    <a:pt x="21600" y="7255"/>
                  </a:moveTo>
                  <a:cubicBezTo>
                    <a:pt x="21600" y="7389"/>
                    <a:pt x="21524" y="7789"/>
                    <a:pt x="21524" y="7922"/>
                  </a:cubicBezTo>
                  <a:cubicBezTo>
                    <a:pt x="21447" y="8055"/>
                    <a:pt x="21371" y="8322"/>
                    <a:pt x="21371" y="8322"/>
                  </a:cubicBezTo>
                  <a:cubicBezTo>
                    <a:pt x="21295" y="8455"/>
                    <a:pt x="21066" y="8455"/>
                    <a:pt x="20989" y="8455"/>
                  </a:cubicBezTo>
                  <a:cubicBezTo>
                    <a:pt x="20913" y="8589"/>
                    <a:pt x="20760" y="8455"/>
                    <a:pt x="20608" y="8455"/>
                  </a:cubicBezTo>
                  <a:cubicBezTo>
                    <a:pt x="20455" y="8455"/>
                    <a:pt x="20302" y="8322"/>
                    <a:pt x="20150" y="8322"/>
                  </a:cubicBezTo>
                  <a:cubicBezTo>
                    <a:pt x="20073" y="8322"/>
                    <a:pt x="19921" y="8589"/>
                    <a:pt x="19845" y="8589"/>
                  </a:cubicBezTo>
                  <a:cubicBezTo>
                    <a:pt x="19768" y="8589"/>
                    <a:pt x="19539" y="8855"/>
                    <a:pt x="19463" y="8855"/>
                  </a:cubicBezTo>
                  <a:cubicBezTo>
                    <a:pt x="19387" y="8855"/>
                    <a:pt x="19234" y="8589"/>
                    <a:pt x="19081" y="8722"/>
                  </a:cubicBezTo>
                  <a:cubicBezTo>
                    <a:pt x="19081" y="8722"/>
                    <a:pt x="19005" y="8989"/>
                    <a:pt x="18929" y="8989"/>
                  </a:cubicBezTo>
                  <a:cubicBezTo>
                    <a:pt x="18852" y="8989"/>
                    <a:pt x="18700" y="8722"/>
                    <a:pt x="18623" y="8722"/>
                  </a:cubicBezTo>
                  <a:cubicBezTo>
                    <a:pt x="18623" y="8589"/>
                    <a:pt x="18394" y="8455"/>
                    <a:pt x="18318" y="8455"/>
                  </a:cubicBezTo>
                  <a:cubicBezTo>
                    <a:pt x="18242" y="8322"/>
                    <a:pt x="18089" y="8322"/>
                    <a:pt x="18013" y="8322"/>
                  </a:cubicBezTo>
                  <a:cubicBezTo>
                    <a:pt x="17860" y="8322"/>
                    <a:pt x="17631" y="8322"/>
                    <a:pt x="17555" y="8322"/>
                  </a:cubicBezTo>
                  <a:cubicBezTo>
                    <a:pt x="17402" y="8189"/>
                    <a:pt x="17249" y="7922"/>
                    <a:pt x="17097" y="7789"/>
                  </a:cubicBezTo>
                  <a:cubicBezTo>
                    <a:pt x="16944" y="7655"/>
                    <a:pt x="16715" y="7655"/>
                    <a:pt x="16563" y="7522"/>
                  </a:cubicBezTo>
                  <a:cubicBezTo>
                    <a:pt x="16410" y="7522"/>
                    <a:pt x="16257" y="7655"/>
                    <a:pt x="16105" y="7522"/>
                  </a:cubicBezTo>
                  <a:cubicBezTo>
                    <a:pt x="16028" y="7522"/>
                    <a:pt x="15876" y="7522"/>
                    <a:pt x="15799" y="7522"/>
                  </a:cubicBezTo>
                  <a:cubicBezTo>
                    <a:pt x="15799" y="7389"/>
                    <a:pt x="15723" y="7389"/>
                    <a:pt x="15647" y="7389"/>
                  </a:cubicBezTo>
                  <a:cubicBezTo>
                    <a:pt x="15494" y="7389"/>
                    <a:pt x="15265" y="7389"/>
                    <a:pt x="15112" y="7389"/>
                  </a:cubicBezTo>
                  <a:cubicBezTo>
                    <a:pt x="15036" y="7389"/>
                    <a:pt x="14807" y="7389"/>
                    <a:pt x="14731" y="7522"/>
                  </a:cubicBezTo>
                  <a:cubicBezTo>
                    <a:pt x="14502" y="7522"/>
                    <a:pt x="13967" y="7522"/>
                    <a:pt x="13739" y="7522"/>
                  </a:cubicBezTo>
                  <a:cubicBezTo>
                    <a:pt x="13662" y="7522"/>
                    <a:pt x="13510" y="7389"/>
                    <a:pt x="13510" y="7389"/>
                  </a:cubicBezTo>
                  <a:cubicBezTo>
                    <a:pt x="13433" y="7389"/>
                    <a:pt x="13281" y="7389"/>
                    <a:pt x="13128" y="7389"/>
                  </a:cubicBezTo>
                  <a:cubicBezTo>
                    <a:pt x="13052" y="7389"/>
                    <a:pt x="12975" y="7389"/>
                    <a:pt x="12899" y="7522"/>
                  </a:cubicBezTo>
                  <a:cubicBezTo>
                    <a:pt x="12746" y="7522"/>
                    <a:pt x="12441" y="7655"/>
                    <a:pt x="12288" y="7655"/>
                  </a:cubicBezTo>
                  <a:cubicBezTo>
                    <a:pt x="12136" y="7789"/>
                    <a:pt x="11983" y="7789"/>
                    <a:pt x="11830" y="7789"/>
                  </a:cubicBezTo>
                  <a:cubicBezTo>
                    <a:pt x="11830" y="7789"/>
                    <a:pt x="11678" y="7922"/>
                    <a:pt x="11678" y="8055"/>
                  </a:cubicBezTo>
                  <a:cubicBezTo>
                    <a:pt x="11525" y="8055"/>
                    <a:pt x="11143" y="8055"/>
                    <a:pt x="10991" y="8055"/>
                  </a:cubicBezTo>
                  <a:cubicBezTo>
                    <a:pt x="10914" y="8055"/>
                    <a:pt x="10686" y="8055"/>
                    <a:pt x="10686" y="7922"/>
                  </a:cubicBezTo>
                  <a:cubicBezTo>
                    <a:pt x="10609" y="7922"/>
                    <a:pt x="10686" y="7789"/>
                    <a:pt x="10686" y="7655"/>
                  </a:cubicBezTo>
                  <a:cubicBezTo>
                    <a:pt x="10609" y="7655"/>
                    <a:pt x="10457" y="7789"/>
                    <a:pt x="10380" y="7789"/>
                  </a:cubicBezTo>
                  <a:cubicBezTo>
                    <a:pt x="10304" y="7789"/>
                    <a:pt x="10228" y="7655"/>
                    <a:pt x="10151" y="7655"/>
                  </a:cubicBezTo>
                  <a:cubicBezTo>
                    <a:pt x="10075" y="7655"/>
                    <a:pt x="9846" y="7655"/>
                    <a:pt x="9770" y="7789"/>
                  </a:cubicBezTo>
                  <a:cubicBezTo>
                    <a:pt x="9770" y="7789"/>
                    <a:pt x="9693" y="7922"/>
                    <a:pt x="9693" y="7922"/>
                  </a:cubicBezTo>
                  <a:cubicBezTo>
                    <a:pt x="9617" y="7922"/>
                    <a:pt x="9464" y="8055"/>
                    <a:pt x="9464" y="8055"/>
                  </a:cubicBezTo>
                  <a:cubicBezTo>
                    <a:pt x="9388" y="8189"/>
                    <a:pt x="9312" y="8322"/>
                    <a:pt x="9235" y="8455"/>
                  </a:cubicBezTo>
                  <a:cubicBezTo>
                    <a:pt x="9235" y="8589"/>
                    <a:pt x="9235" y="8855"/>
                    <a:pt x="9235" y="8989"/>
                  </a:cubicBezTo>
                  <a:cubicBezTo>
                    <a:pt x="9235" y="9122"/>
                    <a:pt x="9235" y="9389"/>
                    <a:pt x="9159" y="9389"/>
                  </a:cubicBezTo>
                  <a:cubicBezTo>
                    <a:pt x="9159" y="9522"/>
                    <a:pt x="9006" y="9789"/>
                    <a:pt x="8930" y="9789"/>
                  </a:cubicBezTo>
                  <a:cubicBezTo>
                    <a:pt x="8854" y="9789"/>
                    <a:pt x="8701" y="10055"/>
                    <a:pt x="8625" y="10055"/>
                  </a:cubicBezTo>
                  <a:cubicBezTo>
                    <a:pt x="8472" y="10189"/>
                    <a:pt x="8243" y="10589"/>
                    <a:pt x="8090" y="10589"/>
                  </a:cubicBezTo>
                  <a:cubicBezTo>
                    <a:pt x="8014" y="10589"/>
                    <a:pt x="7785" y="10589"/>
                    <a:pt x="7709" y="10589"/>
                  </a:cubicBezTo>
                  <a:cubicBezTo>
                    <a:pt x="7633" y="10589"/>
                    <a:pt x="7480" y="10722"/>
                    <a:pt x="7480" y="10722"/>
                  </a:cubicBezTo>
                  <a:cubicBezTo>
                    <a:pt x="7404" y="10722"/>
                    <a:pt x="7327" y="10855"/>
                    <a:pt x="7327" y="10989"/>
                  </a:cubicBezTo>
                  <a:cubicBezTo>
                    <a:pt x="7251" y="10989"/>
                    <a:pt x="7175" y="11255"/>
                    <a:pt x="7175" y="11389"/>
                  </a:cubicBezTo>
                  <a:cubicBezTo>
                    <a:pt x="7098" y="11389"/>
                    <a:pt x="7022" y="11522"/>
                    <a:pt x="7022" y="11522"/>
                  </a:cubicBezTo>
                  <a:cubicBezTo>
                    <a:pt x="6946" y="11655"/>
                    <a:pt x="6869" y="11789"/>
                    <a:pt x="6793" y="11789"/>
                  </a:cubicBezTo>
                  <a:cubicBezTo>
                    <a:pt x="6717" y="11789"/>
                    <a:pt x="6564" y="11922"/>
                    <a:pt x="6488" y="11922"/>
                  </a:cubicBezTo>
                  <a:cubicBezTo>
                    <a:pt x="6488" y="11922"/>
                    <a:pt x="6335" y="11789"/>
                    <a:pt x="6259" y="11789"/>
                  </a:cubicBezTo>
                  <a:cubicBezTo>
                    <a:pt x="6182" y="11655"/>
                    <a:pt x="5953" y="11389"/>
                    <a:pt x="5877" y="11389"/>
                  </a:cubicBezTo>
                  <a:cubicBezTo>
                    <a:pt x="5877" y="11255"/>
                    <a:pt x="5801" y="10989"/>
                    <a:pt x="5801" y="10855"/>
                  </a:cubicBezTo>
                  <a:cubicBezTo>
                    <a:pt x="5801" y="10722"/>
                    <a:pt x="5724" y="10589"/>
                    <a:pt x="5724" y="10455"/>
                  </a:cubicBezTo>
                  <a:cubicBezTo>
                    <a:pt x="5648" y="10322"/>
                    <a:pt x="5495" y="10055"/>
                    <a:pt x="5419" y="10055"/>
                  </a:cubicBezTo>
                  <a:cubicBezTo>
                    <a:pt x="5419" y="9922"/>
                    <a:pt x="5266" y="9922"/>
                    <a:pt x="5266" y="9922"/>
                  </a:cubicBezTo>
                  <a:cubicBezTo>
                    <a:pt x="5037" y="9789"/>
                    <a:pt x="4656" y="9789"/>
                    <a:pt x="4503" y="9922"/>
                  </a:cubicBezTo>
                  <a:cubicBezTo>
                    <a:pt x="4427" y="10055"/>
                    <a:pt x="4351" y="10455"/>
                    <a:pt x="4274" y="10455"/>
                  </a:cubicBezTo>
                  <a:cubicBezTo>
                    <a:pt x="4198" y="10589"/>
                    <a:pt x="4045" y="10722"/>
                    <a:pt x="3969" y="10855"/>
                  </a:cubicBezTo>
                  <a:cubicBezTo>
                    <a:pt x="3816" y="10989"/>
                    <a:pt x="3740" y="11255"/>
                    <a:pt x="3740" y="11389"/>
                  </a:cubicBezTo>
                  <a:cubicBezTo>
                    <a:pt x="3664" y="11522"/>
                    <a:pt x="3511" y="11922"/>
                    <a:pt x="3435" y="12189"/>
                  </a:cubicBezTo>
                  <a:cubicBezTo>
                    <a:pt x="3282" y="12455"/>
                    <a:pt x="3129" y="13122"/>
                    <a:pt x="2977" y="13389"/>
                  </a:cubicBezTo>
                  <a:cubicBezTo>
                    <a:pt x="2900" y="13655"/>
                    <a:pt x="2824" y="14055"/>
                    <a:pt x="2748" y="14322"/>
                  </a:cubicBezTo>
                  <a:cubicBezTo>
                    <a:pt x="2671" y="14455"/>
                    <a:pt x="2595" y="14589"/>
                    <a:pt x="2595" y="14589"/>
                  </a:cubicBezTo>
                  <a:cubicBezTo>
                    <a:pt x="2519" y="14722"/>
                    <a:pt x="2442" y="14722"/>
                    <a:pt x="2442" y="14855"/>
                  </a:cubicBezTo>
                  <a:cubicBezTo>
                    <a:pt x="2366" y="14989"/>
                    <a:pt x="2366" y="15255"/>
                    <a:pt x="2366" y="15255"/>
                  </a:cubicBezTo>
                  <a:cubicBezTo>
                    <a:pt x="2366" y="15522"/>
                    <a:pt x="2213" y="15789"/>
                    <a:pt x="2137" y="16055"/>
                  </a:cubicBezTo>
                  <a:cubicBezTo>
                    <a:pt x="2137" y="16189"/>
                    <a:pt x="2137" y="16722"/>
                    <a:pt x="2061" y="16855"/>
                  </a:cubicBezTo>
                  <a:cubicBezTo>
                    <a:pt x="1984" y="16855"/>
                    <a:pt x="1908" y="16989"/>
                    <a:pt x="1832" y="16989"/>
                  </a:cubicBezTo>
                  <a:cubicBezTo>
                    <a:pt x="1679" y="17122"/>
                    <a:pt x="1450" y="17389"/>
                    <a:pt x="1298" y="17655"/>
                  </a:cubicBezTo>
                  <a:cubicBezTo>
                    <a:pt x="1298" y="17655"/>
                    <a:pt x="1298" y="18055"/>
                    <a:pt x="1221" y="18322"/>
                  </a:cubicBezTo>
                  <a:cubicBezTo>
                    <a:pt x="1221" y="18455"/>
                    <a:pt x="1069" y="18989"/>
                    <a:pt x="1069" y="19122"/>
                  </a:cubicBezTo>
                  <a:cubicBezTo>
                    <a:pt x="1069" y="19255"/>
                    <a:pt x="1145" y="19655"/>
                    <a:pt x="1145" y="19789"/>
                  </a:cubicBezTo>
                  <a:cubicBezTo>
                    <a:pt x="1069" y="19922"/>
                    <a:pt x="992" y="20189"/>
                    <a:pt x="992" y="20322"/>
                  </a:cubicBezTo>
                  <a:cubicBezTo>
                    <a:pt x="840" y="20455"/>
                    <a:pt x="534" y="20855"/>
                    <a:pt x="458" y="21122"/>
                  </a:cubicBezTo>
                  <a:cubicBezTo>
                    <a:pt x="382" y="21122"/>
                    <a:pt x="229" y="21522"/>
                    <a:pt x="153" y="21522"/>
                  </a:cubicBezTo>
                  <a:cubicBezTo>
                    <a:pt x="76" y="21389"/>
                    <a:pt x="76" y="21122"/>
                    <a:pt x="76" y="21122"/>
                  </a:cubicBezTo>
                  <a:cubicBezTo>
                    <a:pt x="76" y="20989"/>
                    <a:pt x="229" y="20855"/>
                    <a:pt x="229" y="20722"/>
                  </a:cubicBezTo>
                  <a:cubicBezTo>
                    <a:pt x="229" y="20722"/>
                    <a:pt x="229" y="20589"/>
                    <a:pt x="153" y="20589"/>
                  </a:cubicBezTo>
                  <a:cubicBezTo>
                    <a:pt x="153" y="20455"/>
                    <a:pt x="0" y="20189"/>
                    <a:pt x="0" y="20055"/>
                  </a:cubicBezTo>
                  <a:cubicBezTo>
                    <a:pt x="0" y="19655"/>
                    <a:pt x="0" y="18855"/>
                    <a:pt x="76" y="18455"/>
                  </a:cubicBezTo>
                  <a:cubicBezTo>
                    <a:pt x="76" y="18322"/>
                    <a:pt x="153" y="18055"/>
                    <a:pt x="229" y="17922"/>
                  </a:cubicBezTo>
                  <a:cubicBezTo>
                    <a:pt x="305" y="17789"/>
                    <a:pt x="534" y="17522"/>
                    <a:pt x="611" y="17389"/>
                  </a:cubicBezTo>
                  <a:cubicBezTo>
                    <a:pt x="611" y="17122"/>
                    <a:pt x="687" y="16855"/>
                    <a:pt x="687" y="16589"/>
                  </a:cubicBezTo>
                  <a:cubicBezTo>
                    <a:pt x="763" y="16322"/>
                    <a:pt x="687" y="15522"/>
                    <a:pt x="763" y="15255"/>
                  </a:cubicBezTo>
                  <a:cubicBezTo>
                    <a:pt x="763" y="15122"/>
                    <a:pt x="992" y="14855"/>
                    <a:pt x="992" y="14722"/>
                  </a:cubicBezTo>
                  <a:cubicBezTo>
                    <a:pt x="1145" y="14455"/>
                    <a:pt x="1298" y="14055"/>
                    <a:pt x="1374" y="13655"/>
                  </a:cubicBezTo>
                  <a:cubicBezTo>
                    <a:pt x="1450" y="13522"/>
                    <a:pt x="1527" y="12855"/>
                    <a:pt x="1603" y="12589"/>
                  </a:cubicBezTo>
                  <a:cubicBezTo>
                    <a:pt x="1603" y="12455"/>
                    <a:pt x="1603" y="12055"/>
                    <a:pt x="1603" y="11789"/>
                  </a:cubicBezTo>
                  <a:cubicBezTo>
                    <a:pt x="1603" y="11655"/>
                    <a:pt x="1679" y="11389"/>
                    <a:pt x="1755" y="11255"/>
                  </a:cubicBezTo>
                  <a:cubicBezTo>
                    <a:pt x="1755" y="10989"/>
                    <a:pt x="1908" y="10855"/>
                    <a:pt x="1908" y="10722"/>
                  </a:cubicBezTo>
                  <a:cubicBezTo>
                    <a:pt x="1984" y="10589"/>
                    <a:pt x="2137" y="10055"/>
                    <a:pt x="2213" y="9922"/>
                  </a:cubicBezTo>
                  <a:cubicBezTo>
                    <a:pt x="2290" y="9789"/>
                    <a:pt x="2671" y="9522"/>
                    <a:pt x="2748" y="9255"/>
                  </a:cubicBezTo>
                  <a:cubicBezTo>
                    <a:pt x="2748" y="9122"/>
                    <a:pt x="2671" y="8989"/>
                    <a:pt x="2748" y="8989"/>
                  </a:cubicBezTo>
                  <a:cubicBezTo>
                    <a:pt x="2824" y="8722"/>
                    <a:pt x="2977" y="8855"/>
                    <a:pt x="3129" y="8722"/>
                  </a:cubicBezTo>
                  <a:cubicBezTo>
                    <a:pt x="3206" y="8722"/>
                    <a:pt x="3435" y="8589"/>
                    <a:pt x="3511" y="8455"/>
                  </a:cubicBezTo>
                  <a:cubicBezTo>
                    <a:pt x="3587" y="8322"/>
                    <a:pt x="3740" y="8189"/>
                    <a:pt x="3740" y="8055"/>
                  </a:cubicBezTo>
                  <a:cubicBezTo>
                    <a:pt x="3816" y="7789"/>
                    <a:pt x="3816" y="7389"/>
                    <a:pt x="3893" y="7255"/>
                  </a:cubicBezTo>
                  <a:cubicBezTo>
                    <a:pt x="3893" y="7122"/>
                    <a:pt x="3893" y="6589"/>
                    <a:pt x="3969" y="6455"/>
                  </a:cubicBezTo>
                  <a:cubicBezTo>
                    <a:pt x="4045" y="6322"/>
                    <a:pt x="4274" y="6189"/>
                    <a:pt x="4351" y="6189"/>
                  </a:cubicBezTo>
                  <a:cubicBezTo>
                    <a:pt x="4427" y="6055"/>
                    <a:pt x="4427" y="5655"/>
                    <a:pt x="4503" y="5522"/>
                  </a:cubicBezTo>
                  <a:cubicBezTo>
                    <a:pt x="4580" y="5255"/>
                    <a:pt x="4732" y="5122"/>
                    <a:pt x="4885" y="4855"/>
                  </a:cubicBezTo>
                  <a:cubicBezTo>
                    <a:pt x="5037" y="4722"/>
                    <a:pt x="5266" y="4322"/>
                    <a:pt x="5419" y="4055"/>
                  </a:cubicBezTo>
                  <a:cubicBezTo>
                    <a:pt x="5495" y="3922"/>
                    <a:pt x="5572" y="3655"/>
                    <a:pt x="5724" y="3522"/>
                  </a:cubicBezTo>
                  <a:cubicBezTo>
                    <a:pt x="5801" y="3522"/>
                    <a:pt x="6106" y="3522"/>
                    <a:pt x="6182" y="3522"/>
                  </a:cubicBezTo>
                  <a:cubicBezTo>
                    <a:pt x="6335" y="3522"/>
                    <a:pt x="6640" y="3655"/>
                    <a:pt x="6793" y="3789"/>
                  </a:cubicBezTo>
                  <a:cubicBezTo>
                    <a:pt x="6946" y="3789"/>
                    <a:pt x="7098" y="3789"/>
                    <a:pt x="7175" y="3789"/>
                  </a:cubicBezTo>
                  <a:cubicBezTo>
                    <a:pt x="7327" y="3789"/>
                    <a:pt x="7556" y="3522"/>
                    <a:pt x="7709" y="3522"/>
                  </a:cubicBezTo>
                  <a:cubicBezTo>
                    <a:pt x="7861" y="3389"/>
                    <a:pt x="8090" y="2989"/>
                    <a:pt x="8319" y="2855"/>
                  </a:cubicBezTo>
                  <a:cubicBezTo>
                    <a:pt x="8396" y="2855"/>
                    <a:pt x="8625" y="2722"/>
                    <a:pt x="8777" y="2589"/>
                  </a:cubicBezTo>
                  <a:cubicBezTo>
                    <a:pt x="8854" y="2455"/>
                    <a:pt x="9083" y="2055"/>
                    <a:pt x="9235" y="1922"/>
                  </a:cubicBezTo>
                  <a:cubicBezTo>
                    <a:pt x="9312" y="1789"/>
                    <a:pt x="9464" y="1655"/>
                    <a:pt x="9464" y="1522"/>
                  </a:cubicBezTo>
                  <a:cubicBezTo>
                    <a:pt x="9541" y="1389"/>
                    <a:pt x="9541" y="989"/>
                    <a:pt x="9617" y="855"/>
                  </a:cubicBezTo>
                  <a:cubicBezTo>
                    <a:pt x="9693" y="722"/>
                    <a:pt x="9846" y="455"/>
                    <a:pt x="9922" y="322"/>
                  </a:cubicBezTo>
                  <a:cubicBezTo>
                    <a:pt x="9999" y="322"/>
                    <a:pt x="10075" y="55"/>
                    <a:pt x="10151" y="55"/>
                  </a:cubicBezTo>
                  <a:cubicBezTo>
                    <a:pt x="10228" y="-78"/>
                    <a:pt x="10380" y="55"/>
                    <a:pt x="10457" y="189"/>
                  </a:cubicBezTo>
                  <a:cubicBezTo>
                    <a:pt x="10533" y="189"/>
                    <a:pt x="10609" y="455"/>
                    <a:pt x="10686" y="455"/>
                  </a:cubicBezTo>
                  <a:cubicBezTo>
                    <a:pt x="10762" y="589"/>
                    <a:pt x="10914" y="589"/>
                    <a:pt x="11067" y="589"/>
                  </a:cubicBezTo>
                  <a:cubicBezTo>
                    <a:pt x="11143" y="589"/>
                    <a:pt x="11220" y="589"/>
                    <a:pt x="11296" y="589"/>
                  </a:cubicBezTo>
                  <a:cubicBezTo>
                    <a:pt x="11372" y="589"/>
                    <a:pt x="11525" y="589"/>
                    <a:pt x="11601" y="589"/>
                  </a:cubicBezTo>
                  <a:cubicBezTo>
                    <a:pt x="11601" y="589"/>
                    <a:pt x="11678" y="455"/>
                    <a:pt x="11754" y="322"/>
                  </a:cubicBezTo>
                  <a:cubicBezTo>
                    <a:pt x="11754" y="322"/>
                    <a:pt x="11907" y="189"/>
                    <a:pt x="11907" y="189"/>
                  </a:cubicBezTo>
                  <a:cubicBezTo>
                    <a:pt x="11983" y="55"/>
                    <a:pt x="12136" y="55"/>
                    <a:pt x="12212" y="55"/>
                  </a:cubicBezTo>
                  <a:cubicBezTo>
                    <a:pt x="12288" y="55"/>
                    <a:pt x="12517" y="55"/>
                    <a:pt x="12594" y="189"/>
                  </a:cubicBezTo>
                  <a:cubicBezTo>
                    <a:pt x="12670" y="189"/>
                    <a:pt x="12746" y="322"/>
                    <a:pt x="12823" y="455"/>
                  </a:cubicBezTo>
                  <a:cubicBezTo>
                    <a:pt x="12899" y="455"/>
                    <a:pt x="13052" y="589"/>
                    <a:pt x="13128" y="589"/>
                  </a:cubicBezTo>
                  <a:cubicBezTo>
                    <a:pt x="13204" y="722"/>
                    <a:pt x="13357" y="989"/>
                    <a:pt x="13433" y="989"/>
                  </a:cubicBezTo>
                  <a:cubicBezTo>
                    <a:pt x="13510" y="989"/>
                    <a:pt x="13662" y="989"/>
                    <a:pt x="13739" y="989"/>
                  </a:cubicBezTo>
                  <a:cubicBezTo>
                    <a:pt x="13891" y="989"/>
                    <a:pt x="14120" y="855"/>
                    <a:pt x="14196" y="855"/>
                  </a:cubicBezTo>
                  <a:cubicBezTo>
                    <a:pt x="14273" y="855"/>
                    <a:pt x="14425" y="722"/>
                    <a:pt x="14502" y="722"/>
                  </a:cubicBezTo>
                  <a:cubicBezTo>
                    <a:pt x="14578" y="722"/>
                    <a:pt x="14731" y="855"/>
                    <a:pt x="14807" y="989"/>
                  </a:cubicBezTo>
                  <a:cubicBezTo>
                    <a:pt x="14883" y="989"/>
                    <a:pt x="15036" y="1122"/>
                    <a:pt x="15189" y="1122"/>
                  </a:cubicBezTo>
                  <a:cubicBezTo>
                    <a:pt x="15265" y="1122"/>
                    <a:pt x="15341" y="1389"/>
                    <a:pt x="15418" y="1522"/>
                  </a:cubicBezTo>
                  <a:cubicBezTo>
                    <a:pt x="15494" y="1655"/>
                    <a:pt x="15570" y="1789"/>
                    <a:pt x="15570" y="1922"/>
                  </a:cubicBezTo>
                  <a:cubicBezTo>
                    <a:pt x="15647" y="1922"/>
                    <a:pt x="15799" y="2055"/>
                    <a:pt x="15799" y="2189"/>
                  </a:cubicBezTo>
                  <a:cubicBezTo>
                    <a:pt x="15876" y="2189"/>
                    <a:pt x="16028" y="2189"/>
                    <a:pt x="16105" y="2189"/>
                  </a:cubicBezTo>
                  <a:cubicBezTo>
                    <a:pt x="16181" y="2055"/>
                    <a:pt x="16334" y="1922"/>
                    <a:pt x="16486" y="1922"/>
                  </a:cubicBezTo>
                  <a:cubicBezTo>
                    <a:pt x="16563" y="1922"/>
                    <a:pt x="16715" y="2322"/>
                    <a:pt x="16792" y="2322"/>
                  </a:cubicBezTo>
                  <a:cubicBezTo>
                    <a:pt x="16868" y="2455"/>
                    <a:pt x="17097" y="2589"/>
                    <a:pt x="17173" y="2722"/>
                  </a:cubicBezTo>
                  <a:cubicBezTo>
                    <a:pt x="17173" y="2722"/>
                    <a:pt x="17326" y="2989"/>
                    <a:pt x="17402" y="3122"/>
                  </a:cubicBezTo>
                  <a:cubicBezTo>
                    <a:pt x="17478" y="3255"/>
                    <a:pt x="17784" y="3122"/>
                    <a:pt x="17936" y="3255"/>
                  </a:cubicBezTo>
                  <a:cubicBezTo>
                    <a:pt x="18089" y="3255"/>
                    <a:pt x="18318" y="3255"/>
                    <a:pt x="18471" y="3389"/>
                  </a:cubicBezTo>
                  <a:cubicBezTo>
                    <a:pt x="18547" y="3389"/>
                    <a:pt x="18776" y="3522"/>
                    <a:pt x="18929" y="3522"/>
                  </a:cubicBezTo>
                  <a:cubicBezTo>
                    <a:pt x="19005" y="3655"/>
                    <a:pt x="19158" y="4055"/>
                    <a:pt x="19234" y="4189"/>
                  </a:cubicBezTo>
                  <a:cubicBezTo>
                    <a:pt x="19387" y="4189"/>
                    <a:pt x="19539" y="4189"/>
                    <a:pt x="19616" y="4322"/>
                  </a:cubicBezTo>
                  <a:cubicBezTo>
                    <a:pt x="19768" y="4322"/>
                    <a:pt x="19921" y="4722"/>
                    <a:pt x="19997" y="4855"/>
                  </a:cubicBezTo>
                  <a:cubicBezTo>
                    <a:pt x="20073" y="4989"/>
                    <a:pt x="20302" y="4989"/>
                    <a:pt x="20379" y="5122"/>
                  </a:cubicBezTo>
                  <a:cubicBezTo>
                    <a:pt x="20455" y="5122"/>
                    <a:pt x="20760" y="5389"/>
                    <a:pt x="20837" y="5655"/>
                  </a:cubicBezTo>
                  <a:cubicBezTo>
                    <a:pt x="20913" y="5789"/>
                    <a:pt x="21142" y="6055"/>
                    <a:pt x="21218" y="6189"/>
                  </a:cubicBezTo>
                  <a:cubicBezTo>
                    <a:pt x="21295" y="6322"/>
                    <a:pt x="21371" y="6589"/>
                    <a:pt x="21447" y="6722"/>
                  </a:cubicBezTo>
                  <a:cubicBezTo>
                    <a:pt x="21447" y="6855"/>
                    <a:pt x="21600" y="7122"/>
                    <a:pt x="21600" y="725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076" name="Google Shape;5076;g21c91014dda_0_4965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77" name="Google Shape;5077;g21c91014dda_0_4965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78" name="Google Shape;5078;g21c91014dda_0_4965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79" name="Google Shape;5079;g21c91014dda_0_4965"/>
          <p:cNvSpPr txBox="1">
            <a:spLocks noGrp="1"/>
          </p:cNvSpPr>
          <p:nvPr>
            <p:ph type="body" idx="4"/>
          </p:nvPr>
        </p:nvSpPr>
        <p:spPr>
          <a:xfrm>
            <a:off x="18118123" y="2962553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80" name="Google Shape;5080;g21c91014dda_0_4965"/>
          <p:cNvSpPr txBox="1">
            <a:spLocks noGrp="1"/>
          </p:cNvSpPr>
          <p:nvPr>
            <p:ph type="body" idx="5"/>
          </p:nvPr>
        </p:nvSpPr>
        <p:spPr>
          <a:xfrm>
            <a:off x="12720289" y="5427381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127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81" name="Google Shape;5081;g21c91014dda_0_4965"/>
          <p:cNvSpPr txBox="1">
            <a:spLocks noGrp="1"/>
          </p:cNvSpPr>
          <p:nvPr>
            <p:ph type="body" idx="6"/>
          </p:nvPr>
        </p:nvSpPr>
        <p:spPr>
          <a:xfrm>
            <a:off x="18921705" y="413520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82" name="Google Shape;5082;g21c91014dda_0_4965"/>
          <p:cNvSpPr txBox="1">
            <a:spLocks noGrp="1"/>
          </p:cNvSpPr>
          <p:nvPr>
            <p:ph type="body" idx="7"/>
          </p:nvPr>
        </p:nvSpPr>
        <p:spPr>
          <a:xfrm>
            <a:off x="13278881" y="6151592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83" name="Google Shape;5083;g21c91014dda_0_496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3_Blank Slide">
  <p:cSld name="73_Blank Slide">
    <p:spTree>
      <p:nvGrpSpPr>
        <p:cNvPr id="1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85" name="Google Shape;5085;g21c91014dda_0_5097"/>
          <p:cNvGrpSpPr/>
          <p:nvPr/>
        </p:nvGrpSpPr>
        <p:grpSpPr>
          <a:xfrm>
            <a:off x="13888481" y="3100406"/>
            <a:ext cx="7640062" cy="7515205"/>
            <a:chOff x="0" y="0"/>
            <a:chExt cx="7640062" cy="7515205"/>
          </a:xfrm>
        </p:grpSpPr>
        <p:sp>
          <p:nvSpPr>
            <p:cNvPr id="5086" name="Google Shape;5086;g21c91014dda_0_5097"/>
            <p:cNvSpPr/>
            <p:nvPr/>
          </p:nvSpPr>
          <p:spPr>
            <a:xfrm>
              <a:off x="2746461" y="1748298"/>
              <a:ext cx="1655146" cy="2078271"/>
            </a:xfrm>
            <a:custGeom>
              <a:avLst/>
              <a:gdLst/>
              <a:ahLst/>
              <a:cxnLst/>
              <a:rect l="l" t="t" r="r" b="b"/>
              <a:pathLst>
                <a:path w="21557" h="21551" extrusionOk="0">
                  <a:moveTo>
                    <a:pt x="64" y="14626"/>
                  </a:moveTo>
                  <a:cubicBezTo>
                    <a:pt x="64" y="14626"/>
                    <a:pt x="64" y="14626"/>
                    <a:pt x="64" y="14626"/>
                  </a:cubicBezTo>
                  <a:cubicBezTo>
                    <a:pt x="-21" y="14490"/>
                    <a:pt x="-21" y="14219"/>
                    <a:pt x="64" y="14084"/>
                  </a:cubicBezTo>
                  <a:cubicBezTo>
                    <a:pt x="64" y="13949"/>
                    <a:pt x="149" y="13745"/>
                    <a:pt x="149" y="13610"/>
                  </a:cubicBezTo>
                  <a:cubicBezTo>
                    <a:pt x="149" y="13542"/>
                    <a:pt x="149" y="13407"/>
                    <a:pt x="149" y="13407"/>
                  </a:cubicBezTo>
                  <a:cubicBezTo>
                    <a:pt x="234" y="13339"/>
                    <a:pt x="404" y="13271"/>
                    <a:pt x="489" y="13204"/>
                  </a:cubicBezTo>
                  <a:cubicBezTo>
                    <a:pt x="574" y="13136"/>
                    <a:pt x="744" y="12933"/>
                    <a:pt x="744" y="12865"/>
                  </a:cubicBezTo>
                  <a:cubicBezTo>
                    <a:pt x="829" y="12797"/>
                    <a:pt x="744" y="12594"/>
                    <a:pt x="744" y="12527"/>
                  </a:cubicBezTo>
                  <a:cubicBezTo>
                    <a:pt x="829" y="12391"/>
                    <a:pt x="914" y="12120"/>
                    <a:pt x="914" y="12053"/>
                  </a:cubicBezTo>
                  <a:cubicBezTo>
                    <a:pt x="999" y="11985"/>
                    <a:pt x="1085" y="11850"/>
                    <a:pt x="1170" y="11714"/>
                  </a:cubicBezTo>
                  <a:cubicBezTo>
                    <a:pt x="1170" y="11646"/>
                    <a:pt x="1085" y="11376"/>
                    <a:pt x="1170" y="11308"/>
                  </a:cubicBezTo>
                  <a:cubicBezTo>
                    <a:pt x="1170" y="11240"/>
                    <a:pt x="1340" y="11105"/>
                    <a:pt x="1425" y="11037"/>
                  </a:cubicBezTo>
                  <a:cubicBezTo>
                    <a:pt x="1510" y="11037"/>
                    <a:pt x="1680" y="11037"/>
                    <a:pt x="1765" y="11037"/>
                  </a:cubicBezTo>
                  <a:cubicBezTo>
                    <a:pt x="1850" y="11037"/>
                    <a:pt x="1935" y="11105"/>
                    <a:pt x="2020" y="11172"/>
                  </a:cubicBezTo>
                  <a:cubicBezTo>
                    <a:pt x="2105" y="11172"/>
                    <a:pt x="2190" y="11172"/>
                    <a:pt x="2275" y="11105"/>
                  </a:cubicBezTo>
                  <a:cubicBezTo>
                    <a:pt x="2360" y="11105"/>
                    <a:pt x="2360" y="10902"/>
                    <a:pt x="2445" y="10834"/>
                  </a:cubicBezTo>
                  <a:cubicBezTo>
                    <a:pt x="2530" y="10766"/>
                    <a:pt x="2700" y="10766"/>
                    <a:pt x="2785" y="10766"/>
                  </a:cubicBezTo>
                  <a:cubicBezTo>
                    <a:pt x="2870" y="10766"/>
                    <a:pt x="2955" y="10766"/>
                    <a:pt x="3040" y="10766"/>
                  </a:cubicBezTo>
                  <a:cubicBezTo>
                    <a:pt x="3125" y="10698"/>
                    <a:pt x="3296" y="10631"/>
                    <a:pt x="3296" y="10563"/>
                  </a:cubicBezTo>
                  <a:cubicBezTo>
                    <a:pt x="3466" y="10563"/>
                    <a:pt x="3636" y="10631"/>
                    <a:pt x="3806" y="10563"/>
                  </a:cubicBezTo>
                  <a:cubicBezTo>
                    <a:pt x="3806" y="10563"/>
                    <a:pt x="3891" y="10428"/>
                    <a:pt x="3976" y="10360"/>
                  </a:cubicBezTo>
                  <a:cubicBezTo>
                    <a:pt x="3976" y="10292"/>
                    <a:pt x="3891" y="10157"/>
                    <a:pt x="3976" y="10089"/>
                  </a:cubicBezTo>
                  <a:cubicBezTo>
                    <a:pt x="3976" y="10021"/>
                    <a:pt x="4061" y="9886"/>
                    <a:pt x="4146" y="9886"/>
                  </a:cubicBezTo>
                  <a:cubicBezTo>
                    <a:pt x="4231" y="9818"/>
                    <a:pt x="4486" y="9886"/>
                    <a:pt x="4571" y="9818"/>
                  </a:cubicBezTo>
                  <a:cubicBezTo>
                    <a:pt x="4656" y="9818"/>
                    <a:pt x="4741" y="9683"/>
                    <a:pt x="4826" y="9615"/>
                  </a:cubicBezTo>
                  <a:cubicBezTo>
                    <a:pt x="4911" y="9547"/>
                    <a:pt x="4911" y="9276"/>
                    <a:pt x="4996" y="9209"/>
                  </a:cubicBezTo>
                  <a:cubicBezTo>
                    <a:pt x="4996" y="9141"/>
                    <a:pt x="5166" y="9006"/>
                    <a:pt x="5166" y="8938"/>
                  </a:cubicBezTo>
                  <a:cubicBezTo>
                    <a:pt x="5166" y="8870"/>
                    <a:pt x="4996" y="8735"/>
                    <a:pt x="5081" y="8667"/>
                  </a:cubicBezTo>
                  <a:cubicBezTo>
                    <a:pt x="5166" y="8532"/>
                    <a:pt x="5422" y="8532"/>
                    <a:pt x="5507" y="8532"/>
                  </a:cubicBezTo>
                  <a:cubicBezTo>
                    <a:pt x="5592" y="8464"/>
                    <a:pt x="5592" y="8193"/>
                    <a:pt x="5592" y="8125"/>
                  </a:cubicBezTo>
                  <a:cubicBezTo>
                    <a:pt x="5592" y="8058"/>
                    <a:pt x="5592" y="7922"/>
                    <a:pt x="5592" y="7922"/>
                  </a:cubicBezTo>
                  <a:cubicBezTo>
                    <a:pt x="5592" y="7787"/>
                    <a:pt x="5762" y="7584"/>
                    <a:pt x="5677" y="7516"/>
                  </a:cubicBezTo>
                  <a:cubicBezTo>
                    <a:pt x="5677" y="7448"/>
                    <a:pt x="5422" y="7448"/>
                    <a:pt x="5422" y="7381"/>
                  </a:cubicBezTo>
                  <a:cubicBezTo>
                    <a:pt x="5336" y="7313"/>
                    <a:pt x="5507" y="7177"/>
                    <a:pt x="5592" y="7110"/>
                  </a:cubicBezTo>
                  <a:cubicBezTo>
                    <a:pt x="5592" y="7110"/>
                    <a:pt x="5762" y="7042"/>
                    <a:pt x="5762" y="6974"/>
                  </a:cubicBezTo>
                  <a:cubicBezTo>
                    <a:pt x="5762" y="6907"/>
                    <a:pt x="5677" y="6839"/>
                    <a:pt x="5762" y="6771"/>
                  </a:cubicBezTo>
                  <a:cubicBezTo>
                    <a:pt x="5762" y="6703"/>
                    <a:pt x="5932" y="6703"/>
                    <a:pt x="6017" y="6703"/>
                  </a:cubicBezTo>
                  <a:cubicBezTo>
                    <a:pt x="6017" y="6636"/>
                    <a:pt x="6102" y="6568"/>
                    <a:pt x="6017" y="6500"/>
                  </a:cubicBezTo>
                  <a:cubicBezTo>
                    <a:pt x="6017" y="6500"/>
                    <a:pt x="5932" y="6433"/>
                    <a:pt x="5932" y="6433"/>
                  </a:cubicBezTo>
                  <a:cubicBezTo>
                    <a:pt x="5847" y="6433"/>
                    <a:pt x="5762" y="6433"/>
                    <a:pt x="5762" y="6433"/>
                  </a:cubicBezTo>
                  <a:cubicBezTo>
                    <a:pt x="5677" y="6433"/>
                    <a:pt x="5592" y="6365"/>
                    <a:pt x="5592" y="6229"/>
                  </a:cubicBezTo>
                  <a:cubicBezTo>
                    <a:pt x="5507" y="6229"/>
                    <a:pt x="5507" y="6229"/>
                    <a:pt x="5507" y="6229"/>
                  </a:cubicBezTo>
                  <a:cubicBezTo>
                    <a:pt x="5507" y="6162"/>
                    <a:pt x="5422" y="5959"/>
                    <a:pt x="5422" y="5891"/>
                  </a:cubicBezTo>
                  <a:cubicBezTo>
                    <a:pt x="5422" y="5891"/>
                    <a:pt x="5592" y="5755"/>
                    <a:pt x="5592" y="5688"/>
                  </a:cubicBezTo>
                  <a:cubicBezTo>
                    <a:pt x="5592" y="5620"/>
                    <a:pt x="5507" y="5552"/>
                    <a:pt x="5507" y="5485"/>
                  </a:cubicBezTo>
                  <a:cubicBezTo>
                    <a:pt x="5507" y="5417"/>
                    <a:pt x="5336" y="5417"/>
                    <a:pt x="5336" y="5349"/>
                  </a:cubicBezTo>
                  <a:cubicBezTo>
                    <a:pt x="5251" y="5349"/>
                    <a:pt x="5166" y="5146"/>
                    <a:pt x="5166" y="5078"/>
                  </a:cubicBezTo>
                  <a:cubicBezTo>
                    <a:pt x="5166" y="5011"/>
                    <a:pt x="5336" y="4875"/>
                    <a:pt x="5422" y="4875"/>
                  </a:cubicBezTo>
                  <a:cubicBezTo>
                    <a:pt x="5507" y="4808"/>
                    <a:pt x="5762" y="4875"/>
                    <a:pt x="5847" y="4875"/>
                  </a:cubicBezTo>
                  <a:cubicBezTo>
                    <a:pt x="5932" y="4875"/>
                    <a:pt x="6187" y="4808"/>
                    <a:pt x="6272" y="4740"/>
                  </a:cubicBezTo>
                  <a:cubicBezTo>
                    <a:pt x="6272" y="4672"/>
                    <a:pt x="6442" y="4537"/>
                    <a:pt x="6442" y="4469"/>
                  </a:cubicBezTo>
                  <a:cubicBezTo>
                    <a:pt x="6527" y="4401"/>
                    <a:pt x="6697" y="4130"/>
                    <a:pt x="6697" y="4063"/>
                  </a:cubicBezTo>
                  <a:cubicBezTo>
                    <a:pt x="6697" y="3927"/>
                    <a:pt x="6697" y="3724"/>
                    <a:pt x="6612" y="3656"/>
                  </a:cubicBezTo>
                  <a:cubicBezTo>
                    <a:pt x="6612" y="3589"/>
                    <a:pt x="6527" y="3589"/>
                    <a:pt x="6442" y="3521"/>
                  </a:cubicBezTo>
                  <a:cubicBezTo>
                    <a:pt x="6442" y="3453"/>
                    <a:pt x="6357" y="3318"/>
                    <a:pt x="6357" y="3250"/>
                  </a:cubicBezTo>
                  <a:cubicBezTo>
                    <a:pt x="6272" y="3182"/>
                    <a:pt x="6272" y="2979"/>
                    <a:pt x="6187" y="2912"/>
                  </a:cubicBezTo>
                  <a:cubicBezTo>
                    <a:pt x="6102" y="2844"/>
                    <a:pt x="5932" y="2912"/>
                    <a:pt x="5932" y="2844"/>
                  </a:cubicBezTo>
                  <a:cubicBezTo>
                    <a:pt x="5847" y="2844"/>
                    <a:pt x="5677" y="2708"/>
                    <a:pt x="5677" y="2641"/>
                  </a:cubicBezTo>
                  <a:cubicBezTo>
                    <a:pt x="5592" y="2573"/>
                    <a:pt x="5592" y="2438"/>
                    <a:pt x="5592" y="2302"/>
                  </a:cubicBezTo>
                  <a:cubicBezTo>
                    <a:pt x="5592" y="2302"/>
                    <a:pt x="5592" y="2234"/>
                    <a:pt x="5677" y="2167"/>
                  </a:cubicBezTo>
                  <a:cubicBezTo>
                    <a:pt x="5677" y="2099"/>
                    <a:pt x="5762" y="2099"/>
                    <a:pt x="5762" y="2031"/>
                  </a:cubicBezTo>
                  <a:cubicBezTo>
                    <a:pt x="5847" y="1964"/>
                    <a:pt x="6017" y="1896"/>
                    <a:pt x="6187" y="1828"/>
                  </a:cubicBezTo>
                  <a:cubicBezTo>
                    <a:pt x="6272" y="1828"/>
                    <a:pt x="6527" y="1828"/>
                    <a:pt x="6697" y="1828"/>
                  </a:cubicBezTo>
                  <a:cubicBezTo>
                    <a:pt x="6782" y="1761"/>
                    <a:pt x="6952" y="1625"/>
                    <a:pt x="7037" y="1557"/>
                  </a:cubicBezTo>
                  <a:cubicBezTo>
                    <a:pt x="7122" y="1557"/>
                    <a:pt x="7292" y="1490"/>
                    <a:pt x="7377" y="1490"/>
                  </a:cubicBezTo>
                  <a:cubicBezTo>
                    <a:pt x="7462" y="1422"/>
                    <a:pt x="7633" y="1422"/>
                    <a:pt x="7718" y="1422"/>
                  </a:cubicBezTo>
                  <a:cubicBezTo>
                    <a:pt x="7888" y="1422"/>
                    <a:pt x="8143" y="1354"/>
                    <a:pt x="8313" y="1354"/>
                  </a:cubicBezTo>
                  <a:cubicBezTo>
                    <a:pt x="8398" y="1422"/>
                    <a:pt x="8398" y="1490"/>
                    <a:pt x="8483" y="1557"/>
                  </a:cubicBezTo>
                  <a:cubicBezTo>
                    <a:pt x="8568" y="1557"/>
                    <a:pt x="8653" y="1490"/>
                    <a:pt x="8823" y="1490"/>
                  </a:cubicBezTo>
                  <a:cubicBezTo>
                    <a:pt x="8908" y="1422"/>
                    <a:pt x="9163" y="1354"/>
                    <a:pt x="9248" y="1287"/>
                  </a:cubicBezTo>
                  <a:cubicBezTo>
                    <a:pt x="9248" y="1219"/>
                    <a:pt x="9333" y="1083"/>
                    <a:pt x="9333" y="1083"/>
                  </a:cubicBezTo>
                  <a:cubicBezTo>
                    <a:pt x="9418" y="948"/>
                    <a:pt x="9418" y="813"/>
                    <a:pt x="9503" y="745"/>
                  </a:cubicBezTo>
                  <a:cubicBezTo>
                    <a:pt x="9588" y="677"/>
                    <a:pt x="9759" y="677"/>
                    <a:pt x="9844" y="609"/>
                  </a:cubicBezTo>
                  <a:cubicBezTo>
                    <a:pt x="9844" y="609"/>
                    <a:pt x="10014" y="542"/>
                    <a:pt x="10014" y="474"/>
                  </a:cubicBezTo>
                  <a:cubicBezTo>
                    <a:pt x="10014" y="406"/>
                    <a:pt x="9929" y="339"/>
                    <a:pt x="9929" y="271"/>
                  </a:cubicBezTo>
                  <a:cubicBezTo>
                    <a:pt x="9929" y="203"/>
                    <a:pt x="10014" y="135"/>
                    <a:pt x="10099" y="68"/>
                  </a:cubicBezTo>
                  <a:cubicBezTo>
                    <a:pt x="10099" y="68"/>
                    <a:pt x="10269" y="0"/>
                    <a:pt x="10354" y="0"/>
                  </a:cubicBezTo>
                  <a:cubicBezTo>
                    <a:pt x="10354" y="68"/>
                    <a:pt x="10439" y="135"/>
                    <a:pt x="10524" y="135"/>
                  </a:cubicBezTo>
                  <a:cubicBezTo>
                    <a:pt x="10524" y="203"/>
                    <a:pt x="10439" y="339"/>
                    <a:pt x="10524" y="339"/>
                  </a:cubicBezTo>
                  <a:cubicBezTo>
                    <a:pt x="10524" y="474"/>
                    <a:pt x="10694" y="542"/>
                    <a:pt x="10779" y="609"/>
                  </a:cubicBezTo>
                  <a:cubicBezTo>
                    <a:pt x="10779" y="677"/>
                    <a:pt x="10779" y="813"/>
                    <a:pt x="10779" y="813"/>
                  </a:cubicBezTo>
                  <a:cubicBezTo>
                    <a:pt x="10779" y="880"/>
                    <a:pt x="10694" y="1083"/>
                    <a:pt x="10779" y="1151"/>
                  </a:cubicBezTo>
                  <a:cubicBezTo>
                    <a:pt x="10779" y="1219"/>
                    <a:pt x="10864" y="1287"/>
                    <a:pt x="10864" y="1354"/>
                  </a:cubicBezTo>
                  <a:cubicBezTo>
                    <a:pt x="10949" y="1422"/>
                    <a:pt x="11034" y="1557"/>
                    <a:pt x="11034" y="1693"/>
                  </a:cubicBezTo>
                  <a:cubicBezTo>
                    <a:pt x="11034" y="1761"/>
                    <a:pt x="10864" y="1964"/>
                    <a:pt x="10864" y="2099"/>
                  </a:cubicBezTo>
                  <a:cubicBezTo>
                    <a:pt x="10864" y="2099"/>
                    <a:pt x="11034" y="2167"/>
                    <a:pt x="11119" y="2167"/>
                  </a:cubicBezTo>
                  <a:cubicBezTo>
                    <a:pt x="11119" y="2234"/>
                    <a:pt x="11119" y="2438"/>
                    <a:pt x="11204" y="2505"/>
                  </a:cubicBezTo>
                  <a:cubicBezTo>
                    <a:pt x="11204" y="2505"/>
                    <a:pt x="11374" y="2505"/>
                    <a:pt x="11374" y="2573"/>
                  </a:cubicBezTo>
                  <a:cubicBezTo>
                    <a:pt x="11459" y="2573"/>
                    <a:pt x="11629" y="2708"/>
                    <a:pt x="11629" y="2776"/>
                  </a:cubicBezTo>
                  <a:cubicBezTo>
                    <a:pt x="11714" y="2776"/>
                    <a:pt x="11629" y="2979"/>
                    <a:pt x="11714" y="3047"/>
                  </a:cubicBezTo>
                  <a:cubicBezTo>
                    <a:pt x="11799" y="3115"/>
                    <a:pt x="11970" y="3182"/>
                    <a:pt x="12055" y="3182"/>
                  </a:cubicBezTo>
                  <a:cubicBezTo>
                    <a:pt x="12055" y="3250"/>
                    <a:pt x="12225" y="3318"/>
                    <a:pt x="12225" y="3318"/>
                  </a:cubicBezTo>
                  <a:cubicBezTo>
                    <a:pt x="12225" y="3386"/>
                    <a:pt x="12140" y="3589"/>
                    <a:pt x="12140" y="3656"/>
                  </a:cubicBezTo>
                  <a:cubicBezTo>
                    <a:pt x="12140" y="3724"/>
                    <a:pt x="12225" y="3860"/>
                    <a:pt x="12310" y="3860"/>
                  </a:cubicBezTo>
                  <a:cubicBezTo>
                    <a:pt x="12310" y="3927"/>
                    <a:pt x="12480" y="3927"/>
                    <a:pt x="12480" y="3995"/>
                  </a:cubicBezTo>
                  <a:cubicBezTo>
                    <a:pt x="12650" y="3995"/>
                    <a:pt x="12735" y="3927"/>
                    <a:pt x="12820" y="3995"/>
                  </a:cubicBezTo>
                  <a:cubicBezTo>
                    <a:pt x="12820" y="3995"/>
                    <a:pt x="12905" y="4130"/>
                    <a:pt x="12990" y="4130"/>
                  </a:cubicBezTo>
                  <a:cubicBezTo>
                    <a:pt x="13075" y="4130"/>
                    <a:pt x="13245" y="4130"/>
                    <a:pt x="13245" y="4198"/>
                  </a:cubicBezTo>
                  <a:cubicBezTo>
                    <a:pt x="13415" y="4266"/>
                    <a:pt x="13415" y="4469"/>
                    <a:pt x="13500" y="4537"/>
                  </a:cubicBezTo>
                  <a:cubicBezTo>
                    <a:pt x="13500" y="4672"/>
                    <a:pt x="13415" y="4808"/>
                    <a:pt x="13500" y="4875"/>
                  </a:cubicBezTo>
                  <a:cubicBezTo>
                    <a:pt x="13500" y="4943"/>
                    <a:pt x="13670" y="5011"/>
                    <a:pt x="13670" y="5078"/>
                  </a:cubicBezTo>
                  <a:cubicBezTo>
                    <a:pt x="13755" y="5078"/>
                    <a:pt x="13670" y="5214"/>
                    <a:pt x="13670" y="5282"/>
                  </a:cubicBezTo>
                  <a:cubicBezTo>
                    <a:pt x="13670" y="5349"/>
                    <a:pt x="13585" y="5417"/>
                    <a:pt x="13585" y="5417"/>
                  </a:cubicBezTo>
                  <a:cubicBezTo>
                    <a:pt x="13585" y="5485"/>
                    <a:pt x="13670" y="5552"/>
                    <a:pt x="13670" y="5552"/>
                  </a:cubicBezTo>
                  <a:cubicBezTo>
                    <a:pt x="13755" y="5552"/>
                    <a:pt x="13925" y="5552"/>
                    <a:pt x="14010" y="5552"/>
                  </a:cubicBezTo>
                  <a:cubicBezTo>
                    <a:pt x="14010" y="5552"/>
                    <a:pt x="14181" y="5552"/>
                    <a:pt x="14181" y="5552"/>
                  </a:cubicBezTo>
                  <a:cubicBezTo>
                    <a:pt x="14181" y="5485"/>
                    <a:pt x="14181" y="5417"/>
                    <a:pt x="14266" y="5417"/>
                  </a:cubicBezTo>
                  <a:cubicBezTo>
                    <a:pt x="14266" y="5349"/>
                    <a:pt x="14436" y="5417"/>
                    <a:pt x="14521" y="5417"/>
                  </a:cubicBezTo>
                  <a:cubicBezTo>
                    <a:pt x="14606" y="5417"/>
                    <a:pt x="14691" y="5417"/>
                    <a:pt x="14776" y="5417"/>
                  </a:cubicBezTo>
                  <a:cubicBezTo>
                    <a:pt x="14776" y="5349"/>
                    <a:pt x="14861" y="5349"/>
                    <a:pt x="14861" y="5282"/>
                  </a:cubicBezTo>
                  <a:cubicBezTo>
                    <a:pt x="14946" y="5282"/>
                    <a:pt x="14861" y="5146"/>
                    <a:pt x="14861" y="5078"/>
                  </a:cubicBezTo>
                  <a:cubicBezTo>
                    <a:pt x="14946" y="5078"/>
                    <a:pt x="15031" y="5011"/>
                    <a:pt x="15201" y="5078"/>
                  </a:cubicBezTo>
                  <a:cubicBezTo>
                    <a:pt x="15201" y="5078"/>
                    <a:pt x="15371" y="5146"/>
                    <a:pt x="15456" y="5282"/>
                  </a:cubicBezTo>
                  <a:cubicBezTo>
                    <a:pt x="15456" y="5282"/>
                    <a:pt x="15541" y="5417"/>
                    <a:pt x="15626" y="5417"/>
                  </a:cubicBezTo>
                  <a:cubicBezTo>
                    <a:pt x="15711" y="5417"/>
                    <a:pt x="15796" y="5282"/>
                    <a:pt x="15881" y="5214"/>
                  </a:cubicBezTo>
                  <a:cubicBezTo>
                    <a:pt x="15881" y="5214"/>
                    <a:pt x="15881" y="5078"/>
                    <a:pt x="15966" y="5078"/>
                  </a:cubicBezTo>
                  <a:cubicBezTo>
                    <a:pt x="15966" y="5078"/>
                    <a:pt x="16136" y="5078"/>
                    <a:pt x="16136" y="5078"/>
                  </a:cubicBezTo>
                  <a:cubicBezTo>
                    <a:pt x="16222" y="5146"/>
                    <a:pt x="16222" y="5282"/>
                    <a:pt x="16307" y="5282"/>
                  </a:cubicBezTo>
                  <a:cubicBezTo>
                    <a:pt x="16392" y="5349"/>
                    <a:pt x="16647" y="5282"/>
                    <a:pt x="16732" y="5282"/>
                  </a:cubicBezTo>
                  <a:cubicBezTo>
                    <a:pt x="16817" y="5349"/>
                    <a:pt x="16817" y="5485"/>
                    <a:pt x="16817" y="5552"/>
                  </a:cubicBezTo>
                  <a:cubicBezTo>
                    <a:pt x="16902" y="5620"/>
                    <a:pt x="16817" y="5755"/>
                    <a:pt x="16817" y="5823"/>
                  </a:cubicBezTo>
                  <a:cubicBezTo>
                    <a:pt x="16902" y="5891"/>
                    <a:pt x="17072" y="5823"/>
                    <a:pt x="17157" y="5891"/>
                  </a:cubicBezTo>
                  <a:cubicBezTo>
                    <a:pt x="17242" y="5959"/>
                    <a:pt x="17242" y="6162"/>
                    <a:pt x="17327" y="6229"/>
                  </a:cubicBezTo>
                  <a:cubicBezTo>
                    <a:pt x="17327" y="6297"/>
                    <a:pt x="17327" y="6433"/>
                    <a:pt x="17242" y="6500"/>
                  </a:cubicBezTo>
                  <a:cubicBezTo>
                    <a:pt x="17242" y="6500"/>
                    <a:pt x="17072" y="6568"/>
                    <a:pt x="17072" y="6636"/>
                  </a:cubicBezTo>
                  <a:cubicBezTo>
                    <a:pt x="16987" y="6636"/>
                    <a:pt x="16987" y="6771"/>
                    <a:pt x="17072" y="6839"/>
                  </a:cubicBezTo>
                  <a:cubicBezTo>
                    <a:pt x="17072" y="6839"/>
                    <a:pt x="17157" y="6907"/>
                    <a:pt x="17242" y="6907"/>
                  </a:cubicBezTo>
                  <a:cubicBezTo>
                    <a:pt x="17327" y="6907"/>
                    <a:pt x="17412" y="6839"/>
                    <a:pt x="17497" y="6839"/>
                  </a:cubicBezTo>
                  <a:cubicBezTo>
                    <a:pt x="17582" y="6771"/>
                    <a:pt x="17752" y="6703"/>
                    <a:pt x="17837" y="6703"/>
                  </a:cubicBezTo>
                  <a:cubicBezTo>
                    <a:pt x="17922" y="6703"/>
                    <a:pt x="18092" y="6771"/>
                    <a:pt x="18177" y="6771"/>
                  </a:cubicBezTo>
                  <a:cubicBezTo>
                    <a:pt x="18262" y="6771"/>
                    <a:pt x="18433" y="6839"/>
                    <a:pt x="18518" y="6839"/>
                  </a:cubicBezTo>
                  <a:cubicBezTo>
                    <a:pt x="18603" y="6839"/>
                    <a:pt x="18858" y="6771"/>
                    <a:pt x="18858" y="6771"/>
                  </a:cubicBezTo>
                  <a:cubicBezTo>
                    <a:pt x="18943" y="6703"/>
                    <a:pt x="18943" y="6636"/>
                    <a:pt x="19028" y="6568"/>
                  </a:cubicBezTo>
                  <a:cubicBezTo>
                    <a:pt x="19113" y="6568"/>
                    <a:pt x="19198" y="6500"/>
                    <a:pt x="19283" y="6500"/>
                  </a:cubicBezTo>
                  <a:cubicBezTo>
                    <a:pt x="19368" y="6500"/>
                    <a:pt x="19453" y="6568"/>
                    <a:pt x="19538" y="6568"/>
                  </a:cubicBezTo>
                  <a:cubicBezTo>
                    <a:pt x="19538" y="6568"/>
                    <a:pt x="19623" y="6703"/>
                    <a:pt x="19708" y="6703"/>
                  </a:cubicBezTo>
                  <a:cubicBezTo>
                    <a:pt x="19793" y="6703"/>
                    <a:pt x="19878" y="6636"/>
                    <a:pt x="19963" y="6636"/>
                  </a:cubicBezTo>
                  <a:cubicBezTo>
                    <a:pt x="19963" y="6568"/>
                    <a:pt x="20048" y="6500"/>
                    <a:pt x="20048" y="6433"/>
                  </a:cubicBezTo>
                  <a:cubicBezTo>
                    <a:pt x="20133" y="6433"/>
                    <a:pt x="20218" y="6433"/>
                    <a:pt x="20303" y="6433"/>
                  </a:cubicBezTo>
                  <a:cubicBezTo>
                    <a:pt x="20303" y="6500"/>
                    <a:pt x="20303" y="6500"/>
                    <a:pt x="20303" y="6568"/>
                  </a:cubicBezTo>
                  <a:cubicBezTo>
                    <a:pt x="20388" y="6568"/>
                    <a:pt x="20473" y="6636"/>
                    <a:pt x="20559" y="6636"/>
                  </a:cubicBezTo>
                  <a:cubicBezTo>
                    <a:pt x="20559" y="6636"/>
                    <a:pt x="20644" y="6636"/>
                    <a:pt x="20729" y="6636"/>
                  </a:cubicBezTo>
                  <a:cubicBezTo>
                    <a:pt x="20814" y="6636"/>
                    <a:pt x="20899" y="6703"/>
                    <a:pt x="20899" y="6703"/>
                  </a:cubicBezTo>
                  <a:cubicBezTo>
                    <a:pt x="20984" y="6771"/>
                    <a:pt x="20899" y="6974"/>
                    <a:pt x="20899" y="7042"/>
                  </a:cubicBezTo>
                  <a:cubicBezTo>
                    <a:pt x="20899" y="7110"/>
                    <a:pt x="20984" y="7245"/>
                    <a:pt x="21069" y="7245"/>
                  </a:cubicBezTo>
                  <a:cubicBezTo>
                    <a:pt x="21154" y="7313"/>
                    <a:pt x="21324" y="7381"/>
                    <a:pt x="21324" y="7381"/>
                  </a:cubicBezTo>
                  <a:cubicBezTo>
                    <a:pt x="21409" y="7381"/>
                    <a:pt x="21494" y="7448"/>
                    <a:pt x="21494" y="7448"/>
                  </a:cubicBezTo>
                  <a:cubicBezTo>
                    <a:pt x="21579" y="7584"/>
                    <a:pt x="21579" y="7719"/>
                    <a:pt x="21494" y="7855"/>
                  </a:cubicBezTo>
                  <a:cubicBezTo>
                    <a:pt x="21494" y="7922"/>
                    <a:pt x="21409" y="8058"/>
                    <a:pt x="21409" y="8125"/>
                  </a:cubicBezTo>
                  <a:cubicBezTo>
                    <a:pt x="21324" y="8193"/>
                    <a:pt x="21154" y="8193"/>
                    <a:pt x="21154" y="8261"/>
                  </a:cubicBezTo>
                  <a:cubicBezTo>
                    <a:pt x="21154" y="8261"/>
                    <a:pt x="21154" y="8464"/>
                    <a:pt x="21154" y="8532"/>
                  </a:cubicBezTo>
                  <a:cubicBezTo>
                    <a:pt x="21069" y="8599"/>
                    <a:pt x="20814" y="8532"/>
                    <a:pt x="20729" y="8599"/>
                  </a:cubicBezTo>
                  <a:cubicBezTo>
                    <a:pt x="20729" y="8667"/>
                    <a:pt x="20729" y="8803"/>
                    <a:pt x="20729" y="8870"/>
                  </a:cubicBezTo>
                  <a:cubicBezTo>
                    <a:pt x="20729" y="8870"/>
                    <a:pt x="20814" y="8938"/>
                    <a:pt x="20899" y="9006"/>
                  </a:cubicBezTo>
                  <a:cubicBezTo>
                    <a:pt x="20899" y="9073"/>
                    <a:pt x="20814" y="9209"/>
                    <a:pt x="20814" y="9276"/>
                  </a:cubicBezTo>
                  <a:cubicBezTo>
                    <a:pt x="20814" y="9276"/>
                    <a:pt x="20729" y="9412"/>
                    <a:pt x="20729" y="9412"/>
                  </a:cubicBezTo>
                  <a:cubicBezTo>
                    <a:pt x="20644" y="9480"/>
                    <a:pt x="20559" y="9547"/>
                    <a:pt x="20559" y="9547"/>
                  </a:cubicBezTo>
                  <a:cubicBezTo>
                    <a:pt x="20559" y="9615"/>
                    <a:pt x="20559" y="9683"/>
                    <a:pt x="20473" y="9750"/>
                  </a:cubicBezTo>
                  <a:cubicBezTo>
                    <a:pt x="20473" y="9750"/>
                    <a:pt x="20218" y="9750"/>
                    <a:pt x="20133" y="9750"/>
                  </a:cubicBezTo>
                  <a:cubicBezTo>
                    <a:pt x="20133" y="9750"/>
                    <a:pt x="20048" y="9750"/>
                    <a:pt x="20048" y="9750"/>
                  </a:cubicBezTo>
                  <a:cubicBezTo>
                    <a:pt x="19963" y="9750"/>
                    <a:pt x="19793" y="9750"/>
                    <a:pt x="19708" y="9818"/>
                  </a:cubicBezTo>
                  <a:cubicBezTo>
                    <a:pt x="19623" y="9818"/>
                    <a:pt x="19623" y="9954"/>
                    <a:pt x="19623" y="10021"/>
                  </a:cubicBezTo>
                  <a:cubicBezTo>
                    <a:pt x="19623" y="10089"/>
                    <a:pt x="19708" y="10224"/>
                    <a:pt x="19793" y="10292"/>
                  </a:cubicBezTo>
                  <a:cubicBezTo>
                    <a:pt x="19793" y="10360"/>
                    <a:pt x="20048" y="10360"/>
                    <a:pt x="20133" y="10428"/>
                  </a:cubicBezTo>
                  <a:cubicBezTo>
                    <a:pt x="20133" y="10495"/>
                    <a:pt x="20218" y="10698"/>
                    <a:pt x="20218" y="10766"/>
                  </a:cubicBezTo>
                  <a:cubicBezTo>
                    <a:pt x="20218" y="10834"/>
                    <a:pt x="20133" y="10969"/>
                    <a:pt x="20218" y="11037"/>
                  </a:cubicBezTo>
                  <a:cubicBezTo>
                    <a:pt x="20218" y="11105"/>
                    <a:pt x="20388" y="11105"/>
                    <a:pt x="20388" y="11172"/>
                  </a:cubicBezTo>
                  <a:cubicBezTo>
                    <a:pt x="20473" y="11172"/>
                    <a:pt x="20473" y="11308"/>
                    <a:pt x="20473" y="11376"/>
                  </a:cubicBezTo>
                  <a:cubicBezTo>
                    <a:pt x="20388" y="11443"/>
                    <a:pt x="20218" y="11511"/>
                    <a:pt x="20218" y="11511"/>
                  </a:cubicBezTo>
                  <a:cubicBezTo>
                    <a:pt x="20133" y="11579"/>
                    <a:pt x="19963" y="11579"/>
                    <a:pt x="19963" y="11646"/>
                  </a:cubicBezTo>
                  <a:cubicBezTo>
                    <a:pt x="19963" y="11646"/>
                    <a:pt x="19878" y="11782"/>
                    <a:pt x="19963" y="11782"/>
                  </a:cubicBezTo>
                  <a:cubicBezTo>
                    <a:pt x="19963" y="11850"/>
                    <a:pt x="20048" y="11850"/>
                    <a:pt x="20133" y="11917"/>
                  </a:cubicBezTo>
                  <a:cubicBezTo>
                    <a:pt x="20133" y="11985"/>
                    <a:pt x="20048" y="12120"/>
                    <a:pt x="20133" y="12188"/>
                  </a:cubicBezTo>
                  <a:cubicBezTo>
                    <a:pt x="20133" y="12256"/>
                    <a:pt x="20218" y="12324"/>
                    <a:pt x="20218" y="12391"/>
                  </a:cubicBezTo>
                  <a:cubicBezTo>
                    <a:pt x="20303" y="12459"/>
                    <a:pt x="20303" y="12594"/>
                    <a:pt x="20218" y="12662"/>
                  </a:cubicBezTo>
                  <a:cubicBezTo>
                    <a:pt x="20218" y="12730"/>
                    <a:pt x="20133" y="12865"/>
                    <a:pt x="20133" y="12933"/>
                  </a:cubicBezTo>
                  <a:cubicBezTo>
                    <a:pt x="20048" y="12933"/>
                    <a:pt x="19963" y="13001"/>
                    <a:pt x="19963" y="13068"/>
                  </a:cubicBezTo>
                  <a:cubicBezTo>
                    <a:pt x="19878" y="13136"/>
                    <a:pt x="19878" y="13271"/>
                    <a:pt x="19963" y="13339"/>
                  </a:cubicBezTo>
                  <a:cubicBezTo>
                    <a:pt x="19963" y="13407"/>
                    <a:pt x="20048" y="13542"/>
                    <a:pt x="20133" y="13610"/>
                  </a:cubicBezTo>
                  <a:cubicBezTo>
                    <a:pt x="20133" y="13678"/>
                    <a:pt x="20388" y="13678"/>
                    <a:pt x="20473" y="13745"/>
                  </a:cubicBezTo>
                  <a:cubicBezTo>
                    <a:pt x="20473" y="13813"/>
                    <a:pt x="20559" y="13881"/>
                    <a:pt x="20644" y="13949"/>
                  </a:cubicBezTo>
                  <a:cubicBezTo>
                    <a:pt x="20644" y="14084"/>
                    <a:pt x="20644" y="14287"/>
                    <a:pt x="20729" y="14423"/>
                  </a:cubicBezTo>
                  <a:cubicBezTo>
                    <a:pt x="20729" y="14423"/>
                    <a:pt x="20899" y="14490"/>
                    <a:pt x="20899" y="14558"/>
                  </a:cubicBezTo>
                  <a:cubicBezTo>
                    <a:pt x="20984" y="14626"/>
                    <a:pt x="20984" y="14829"/>
                    <a:pt x="20984" y="14897"/>
                  </a:cubicBezTo>
                  <a:cubicBezTo>
                    <a:pt x="20984" y="15032"/>
                    <a:pt x="20899" y="15167"/>
                    <a:pt x="20899" y="15235"/>
                  </a:cubicBezTo>
                  <a:cubicBezTo>
                    <a:pt x="20899" y="15303"/>
                    <a:pt x="20899" y="15438"/>
                    <a:pt x="20984" y="15506"/>
                  </a:cubicBezTo>
                  <a:cubicBezTo>
                    <a:pt x="20984" y="15574"/>
                    <a:pt x="21154" y="15641"/>
                    <a:pt x="21239" y="15709"/>
                  </a:cubicBezTo>
                  <a:cubicBezTo>
                    <a:pt x="21324" y="15709"/>
                    <a:pt x="21409" y="15912"/>
                    <a:pt x="21409" y="15980"/>
                  </a:cubicBezTo>
                  <a:cubicBezTo>
                    <a:pt x="21409" y="16048"/>
                    <a:pt x="21409" y="16318"/>
                    <a:pt x="21324" y="16386"/>
                  </a:cubicBezTo>
                  <a:cubicBezTo>
                    <a:pt x="21324" y="16454"/>
                    <a:pt x="21239" y="16589"/>
                    <a:pt x="21239" y="16657"/>
                  </a:cubicBezTo>
                  <a:cubicBezTo>
                    <a:pt x="21154" y="16725"/>
                    <a:pt x="21239" y="16928"/>
                    <a:pt x="21239" y="16996"/>
                  </a:cubicBezTo>
                  <a:cubicBezTo>
                    <a:pt x="21239" y="17063"/>
                    <a:pt x="21324" y="17131"/>
                    <a:pt x="21324" y="17199"/>
                  </a:cubicBezTo>
                  <a:cubicBezTo>
                    <a:pt x="21324" y="17266"/>
                    <a:pt x="21239" y="17470"/>
                    <a:pt x="21154" y="17537"/>
                  </a:cubicBezTo>
                  <a:cubicBezTo>
                    <a:pt x="21154" y="17605"/>
                    <a:pt x="20984" y="17673"/>
                    <a:pt x="20984" y="17740"/>
                  </a:cubicBezTo>
                  <a:cubicBezTo>
                    <a:pt x="20984" y="17808"/>
                    <a:pt x="20984" y="17808"/>
                    <a:pt x="20984" y="17876"/>
                  </a:cubicBezTo>
                  <a:cubicBezTo>
                    <a:pt x="20984" y="17876"/>
                    <a:pt x="20899" y="17876"/>
                    <a:pt x="20899" y="17876"/>
                  </a:cubicBezTo>
                  <a:cubicBezTo>
                    <a:pt x="20814" y="17876"/>
                    <a:pt x="20644" y="17740"/>
                    <a:pt x="20559" y="17808"/>
                  </a:cubicBezTo>
                  <a:cubicBezTo>
                    <a:pt x="20473" y="17808"/>
                    <a:pt x="20388" y="17876"/>
                    <a:pt x="20388" y="17944"/>
                  </a:cubicBezTo>
                  <a:cubicBezTo>
                    <a:pt x="20218" y="18011"/>
                    <a:pt x="20048" y="18011"/>
                    <a:pt x="19963" y="18079"/>
                  </a:cubicBezTo>
                  <a:cubicBezTo>
                    <a:pt x="19878" y="18147"/>
                    <a:pt x="19878" y="18214"/>
                    <a:pt x="19878" y="18282"/>
                  </a:cubicBezTo>
                  <a:cubicBezTo>
                    <a:pt x="19793" y="18350"/>
                    <a:pt x="19708" y="18418"/>
                    <a:pt x="19623" y="18418"/>
                  </a:cubicBezTo>
                  <a:cubicBezTo>
                    <a:pt x="19538" y="18418"/>
                    <a:pt x="19283" y="18350"/>
                    <a:pt x="19198" y="18418"/>
                  </a:cubicBezTo>
                  <a:cubicBezTo>
                    <a:pt x="19198" y="18418"/>
                    <a:pt x="19283" y="18553"/>
                    <a:pt x="19283" y="18553"/>
                  </a:cubicBezTo>
                  <a:cubicBezTo>
                    <a:pt x="19198" y="18621"/>
                    <a:pt x="19113" y="18553"/>
                    <a:pt x="19028" y="18553"/>
                  </a:cubicBezTo>
                  <a:cubicBezTo>
                    <a:pt x="18943" y="18553"/>
                    <a:pt x="18773" y="18553"/>
                    <a:pt x="18688" y="18553"/>
                  </a:cubicBezTo>
                  <a:cubicBezTo>
                    <a:pt x="18603" y="18553"/>
                    <a:pt x="18518" y="18688"/>
                    <a:pt x="18433" y="18688"/>
                  </a:cubicBezTo>
                  <a:cubicBezTo>
                    <a:pt x="18433" y="18688"/>
                    <a:pt x="18262" y="18621"/>
                    <a:pt x="18177" y="18688"/>
                  </a:cubicBezTo>
                  <a:cubicBezTo>
                    <a:pt x="18177" y="18688"/>
                    <a:pt x="18262" y="18892"/>
                    <a:pt x="18177" y="18892"/>
                  </a:cubicBezTo>
                  <a:cubicBezTo>
                    <a:pt x="18177" y="18892"/>
                    <a:pt x="18007" y="18959"/>
                    <a:pt x="17922" y="18959"/>
                  </a:cubicBezTo>
                  <a:cubicBezTo>
                    <a:pt x="17922" y="19027"/>
                    <a:pt x="17837" y="19162"/>
                    <a:pt x="17837" y="19162"/>
                  </a:cubicBezTo>
                  <a:cubicBezTo>
                    <a:pt x="17837" y="19230"/>
                    <a:pt x="17922" y="19230"/>
                    <a:pt x="17922" y="19230"/>
                  </a:cubicBezTo>
                  <a:cubicBezTo>
                    <a:pt x="17922" y="19298"/>
                    <a:pt x="17837" y="19366"/>
                    <a:pt x="17837" y="19366"/>
                  </a:cubicBezTo>
                  <a:cubicBezTo>
                    <a:pt x="17837" y="19433"/>
                    <a:pt x="17922" y="19501"/>
                    <a:pt x="18007" y="19501"/>
                  </a:cubicBezTo>
                  <a:cubicBezTo>
                    <a:pt x="18007" y="19569"/>
                    <a:pt x="18092" y="19772"/>
                    <a:pt x="18092" y="19839"/>
                  </a:cubicBezTo>
                  <a:cubicBezTo>
                    <a:pt x="18092" y="19839"/>
                    <a:pt x="18007" y="19772"/>
                    <a:pt x="17922" y="19839"/>
                  </a:cubicBezTo>
                  <a:cubicBezTo>
                    <a:pt x="17922" y="19839"/>
                    <a:pt x="17837" y="19975"/>
                    <a:pt x="17752" y="19975"/>
                  </a:cubicBezTo>
                  <a:cubicBezTo>
                    <a:pt x="17582" y="20110"/>
                    <a:pt x="17327" y="20110"/>
                    <a:pt x="17157" y="20110"/>
                  </a:cubicBezTo>
                  <a:cubicBezTo>
                    <a:pt x="17072" y="20043"/>
                    <a:pt x="16987" y="19907"/>
                    <a:pt x="16902" y="19907"/>
                  </a:cubicBezTo>
                  <a:cubicBezTo>
                    <a:pt x="16817" y="19907"/>
                    <a:pt x="16732" y="20043"/>
                    <a:pt x="16647" y="20110"/>
                  </a:cubicBezTo>
                  <a:cubicBezTo>
                    <a:pt x="16647" y="20110"/>
                    <a:pt x="16562" y="20178"/>
                    <a:pt x="16477" y="20178"/>
                  </a:cubicBezTo>
                  <a:cubicBezTo>
                    <a:pt x="16307" y="20246"/>
                    <a:pt x="15966" y="20313"/>
                    <a:pt x="15881" y="20449"/>
                  </a:cubicBezTo>
                  <a:cubicBezTo>
                    <a:pt x="15796" y="20517"/>
                    <a:pt x="15881" y="20652"/>
                    <a:pt x="15881" y="20652"/>
                  </a:cubicBezTo>
                  <a:cubicBezTo>
                    <a:pt x="15796" y="20720"/>
                    <a:pt x="15626" y="20720"/>
                    <a:pt x="15626" y="20787"/>
                  </a:cubicBezTo>
                  <a:cubicBezTo>
                    <a:pt x="15456" y="20787"/>
                    <a:pt x="15371" y="20787"/>
                    <a:pt x="15286" y="20787"/>
                  </a:cubicBezTo>
                  <a:cubicBezTo>
                    <a:pt x="15201" y="20855"/>
                    <a:pt x="15201" y="20923"/>
                    <a:pt x="15031" y="20991"/>
                  </a:cubicBezTo>
                  <a:cubicBezTo>
                    <a:pt x="14946" y="21058"/>
                    <a:pt x="14521" y="21126"/>
                    <a:pt x="14351" y="21058"/>
                  </a:cubicBezTo>
                  <a:cubicBezTo>
                    <a:pt x="14266" y="21058"/>
                    <a:pt x="14181" y="20923"/>
                    <a:pt x="14181" y="20923"/>
                  </a:cubicBezTo>
                  <a:cubicBezTo>
                    <a:pt x="14010" y="20923"/>
                    <a:pt x="13755" y="20923"/>
                    <a:pt x="13585" y="20923"/>
                  </a:cubicBezTo>
                  <a:cubicBezTo>
                    <a:pt x="13500" y="20923"/>
                    <a:pt x="13245" y="20855"/>
                    <a:pt x="13160" y="20787"/>
                  </a:cubicBezTo>
                  <a:cubicBezTo>
                    <a:pt x="13075" y="20787"/>
                    <a:pt x="12905" y="20787"/>
                    <a:pt x="12820" y="20787"/>
                  </a:cubicBezTo>
                  <a:cubicBezTo>
                    <a:pt x="12650" y="20855"/>
                    <a:pt x="12480" y="20923"/>
                    <a:pt x="12395" y="20923"/>
                  </a:cubicBezTo>
                  <a:cubicBezTo>
                    <a:pt x="12310" y="20923"/>
                    <a:pt x="12225" y="20720"/>
                    <a:pt x="12140" y="20720"/>
                  </a:cubicBezTo>
                  <a:cubicBezTo>
                    <a:pt x="12055" y="20720"/>
                    <a:pt x="11885" y="20652"/>
                    <a:pt x="11799" y="20720"/>
                  </a:cubicBezTo>
                  <a:cubicBezTo>
                    <a:pt x="11799" y="20787"/>
                    <a:pt x="11970" y="20991"/>
                    <a:pt x="11970" y="21058"/>
                  </a:cubicBezTo>
                  <a:cubicBezTo>
                    <a:pt x="11970" y="21126"/>
                    <a:pt x="11885" y="21261"/>
                    <a:pt x="11799" y="21261"/>
                  </a:cubicBezTo>
                  <a:cubicBezTo>
                    <a:pt x="11714" y="21261"/>
                    <a:pt x="11714" y="21058"/>
                    <a:pt x="11629" y="20991"/>
                  </a:cubicBezTo>
                  <a:cubicBezTo>
                    <a:pt x="11544" y="20991"/>
                    <a:pt x="11289" y="21058"/>
                    <a:pt x="11204" y="21126"/>
                  </a:cubicBezTo>
                  <a:cubicBezTo>
                    <a:pt x="11204" y="21194"/>
                    <a:pt x="11289" y="21261"/>
                    <a:pt x="11204" y="21329"/>
                  </a:cubicBezTo>
                  <a:cubicBezTo>
                    <a:pt x="11119" y="21329"/>
                    <a:pt x="10949" y="21329"/>
                    <a:pt x="10864" y="21329"/>
                  </a:cubicBezTo>
                  <a:cubicBezTo>
                    <a:pt x="10779" y="21261"/>
                    <a:pt x="10949" y="21058"/>
                    <a:pt x="10864" y="20991"/>
                  </a:cubicBezTo>
                  <a:cubicBezTo>
                    <a:pt x="10779" y="20923"/>
                    <a:pt x="10694" y="20923"/>
                    <a:pt x="10609" y="20923"/>
                  </a:cubicBezTo>
                  <a:cubicBezTo>
                    <a:pt x="10524" y="20923"/>
                    <a:pt x="10354" y="20923"/>
                    <a:pt x="10269" y="20923"/>
                  </a:cubicBezTo>
                  <a:cubicBezTo>
                    <a:pt x="10184" y="20991"/>
                    <a:pt x="10014" y="21058"/>
                    <a:pt x="9929" y="21126"/>
                  </a:cubicBezTo>
                  <a:cubicBezTo>
                    <a:pt x="9929" y="21194"/>
                    <a:pt x="10014" y="21261"/>
                    <a:pt x="9929" y="21329"/>
                  </a:cubicBezTo>
                  <a:cubicBezTo>
                    <a:pt x="9929" y="21397"/>
                    <a:pt x="9673" y="21465"/>
                    <a:pt x="9588" y="21465"/>
                  </a:cubicBezTo>
                  <a:cubicBezTo>
                    <a:pt x="9503" y="21465"/>
                    <a:pt x="9333" y="21600"/>
                    <a:pt x="9248" y="21532"/>
                  </a:cubicBezTo>
                  <a:cubicBezTo>
                    <a:pt x="9248" y="21532"/>
                    <a:pt x="9248" y="21329"/>
                    <a:pt x="9163" y="21261"/>
                  </a:cubicBezTo>
                  <a:cubicBezTo>
                    <a:pt x="9078" y="21261"/>
                    <a:pt x="8993" y="21126"/>
                    <a:pt x="8823" y="21126"/>
                  </a:cubicBezTo>
                  <a:cubicBezTo>
                    <a:pt x="8823" y="21126"/>
                    <a:pt x="8653" y="21194"/>
                    <a:pt x="8653" y="21261"/>
                  </a:cubicBezTo>
                  <a:cubicBezTo>
                    <a:pt x="8568" y="21261"/>
                    <a:pt x="8568" y="21397"/>
                    <a:pt x="8568" y="21397"/>
                  </a:cubicBezTo>
                  <a:cubicBezTo>
                    <a:pt x="8483" y="21465"/>
                    <a:pt x="8228" y="21465"/>
                    <a:pt x="8143" y="21397"/>
                  </a:cubicBezTo>
                  <a:cubicBezTo>
                    <a:pt x="8058" y="21397"/>
                    <a:pt x="7973" y="21329"/>
                    <a:pt x="7973" y="21261"/>
                  </a:cubicBezTo>
                  <a:cubicBezTo>
                    <a:pt x="7888" y="21261"/>
                    <a:pt x="7803" y="21261"/>
                    <a:pt x="7803" y="21194"/>
                  </a:cubicBezTo>
                  <a:cubicBezTo>
                    <a:pt x="7803" y="21194"/>
                    <a:pt x="7718" y="21194"/>
                    <a:pt x="7718" y="21126"/>
                  </a:cubicBezTo>
                  <a:cubicBezTo>
                    <a:pt x="7718" y="21058"/>
                    <a:pt x="7973" y="20923"/>
                    <a:pt x="7973" y="20855"/>
                  </a:cubicBezTo>
                  <a:cubicBezTo>
                    <a:pt x="7888" y="20787"/>
                    <a:pt x="7888" y="20720"/>
                    <a:pt x="7803" y="20720"/>
                  </a:cubicBezTo>
                  <a:cubicBezTo>
                    <a:pt x="7718" y="20652"/>
                    <a:pt x="7548" y="20652"/>
                    <a:pt x="7462" y="20584"/>
                  </a:cubicBezTo>
                  <a:cubicBezTo>
                    <a:pt x="7462" y="20517"/>
                    <a:pt x="7633" y="20313"/>
                    <a:pt x="7633" y="20246"/>
                  </a:cubicBezTo>
                  <a:cubicBezTo>
                    <a:pt x="7633" y="20178"/>
                    <a:pt x="7548" y="19975"/>
                    <a:pt x="7462" y="19907"/>
                  </a:cubicBezTo>
                  <a:cubicBezTo>
                    <a:pt x="7462" y="19907"/>
                    <a:pt x="7207" y="19907"/>
                    <a:pt x="7122" y="19907"/>
                  </a:cubicBezTo>
                  <a:cubicBezTo>
                    <a:pt x="7037" y="19975"/>
                    <a:pt x="6867" y="20110"/>
                    <a:pt x="6697" y="20043"/>
                  </a:cubicBezTo>
                  <a:cubicBezTo>
                    <a:pt x="6612" y="19975"/>
                    <a:pt x="6612" y="19704"/>
                    <a:pt x="6442" y="19636"/>
                  </a:cubicBezTo>
                  <a:cubicBezTo>
                    <a:pt x="6357" y="19569"/>
                    <a:pt x="6102" y="19501"/>
                    <a:pt x="5932" y="19501"/>
                  </a:cubicBezTo>
                  <a:cubicBezTo>
                    <a:pt x="5847" y="19366"/>
                    <a:pt x="5677" y="19162"/>
                    <a:pt x="5677" y="19095"/>
                  </a:cubicBezTo>
                  <a:cubicBezTo>
                    <a:pt x="5677" y="18959"/>
                    <a:pt x="5762" y="18824"/>
                    <a:pt x="5762" y="18688"/>
                  </a:cubicBezTo>
                  <a:cubicBezTo>
                    <a:pt x="5762" y="18621"/>
                    <a:pt x="5847" y="18485"/>
                    <a:pt x="5762" y="18350"/>
                  </a:cubicBezTo>
                  <a:cubicBezTo>
                    <a:pt x="5762" y="18282"/>
                    <a:pt x="5592" y="18147"/>
                    <a:pt x="5507" y="18079"/>
                  </a:cubicBezTo>
                  <a:cubicBezTo>
                    <a:pt x="5422" y="18011"/>
                    <a:pt x="5251" y="17876"/>
                    <a:pt x="5166" y="17808"/>
                  </a:cubicBezTo>
                  <a:cubicBezTo>
                    <a:pt x="5081" y="17673"/>
                    <a:pt x="5081" y="17402"/>
                    <a:pt x="4996" y="17334"/>
                  </a:cubicBezTo>
                  <a:cubicBezTo>
                    <a:pt x="4996" y="17199"/>
                    <a:pt x="4656" y="17131"/>
                    <a:pt x="4571" y="17063"/>
                  </a:cubicBezTo>
                  <a:cubicBezTo>
                    <a:pt x="4486" y="16996"/>
                    <a:pt x="4486" y="16792"/>
                    <a:pt x="4401" y="16725"/>
                  </a:cubicBezTo>
                  <a:cubicBezTo>
                    <a:pt x="4401" y="16657"/>
                    <a:pt x="4316" y="16386"/>
                    <a:pt x="4146" y="16318"/>
                  </a:cubicBezTo>
                  <a:cubicBezTo>
                    <a:pt x="4146" y="16251"/>
                    <a:pt x="3976" y="16251"/>
                    <a:pt x="3891" y="16183"/>
                  </a:cubicBezTo>
                  <a:cubicBezTo>
                    <a:pt x="3806" y="16183"/>
                    <a:pt x="3721" y="15980"/>
                    <a:pt x="3636" y="15980"/>
                  </a:cubicBezTo>
                  <a:cubicBezTo>
                    <a:pt x="3551" y="15980"/>
                    <a:pt x="3381" y="15980"/>
                    <a:pt x="3381" y="16048"/>
                  </a:cubicBezTo>
                  <a:cubicBezTo>
                    <a:pt x="3296" y="16115"/>
                    <a:pt x="3381" y="16251"/>
                    <a:pt x="3381" y="16318"/>
                  </a:cubicBezTo>
                  <a:cubicBezTo>
                    <a:pt x="3381" y="16386"/>
                    <a:pt x="3296" y="16386"/>
                    <a:pt x="3210" y="16454"/>
                  </a:cubicBezTo>
                  <a:cubicBezTo>
                    <a:pt x="3125" y="16454"/>
                    <a:pt x="2955" y="16386"/>
                    <a:pt x="2870" y="16454"/>
                  </a:cubicBezTo>
                  <a:cubicBezTo>
                    <a:pt x="2785" y="16454"/>
                    <a:pt x="2785" y="16589"/>
                    <a:pt x="2700" y="16589"/>
                  </a:cubicBezTo>
                  <a:cubicBezTo>
                    <a:pt x="2700" y="16589"/>
                    <a:pt x="2615" y="16589"/>
                    <a:pt x="2530" y="16589"/>
                  </a:cubicBezTo>
                  <a:cubicBezTo>
                    <a:pt x="2445" y="16589"/>
                    <a:pt x="2105" y="16522"/>
                    <a:pt x="2020" y="16522"/>
                  </a:cubicBezTo>
                  <a:cubicBezTo>
                    <a:pt x="1935" y="16522"/>
                    <a:pt x="1850" y="16589"/>
                    <a:pt x="1765" y="16522"/>
                  </a:cubicBezTo>
                  <a:cubicBezTo>
                    <a:pt x="1680" y="16522"/>
                    <a:pt x="1510" y="16318"/>
                    <a:pt x="1425" y="16251"/>
                  </a:cubicBezTo>
                  <a:cubicBezTo>
                    <a:pt x="1425" y="16183"/>
                    <a:pt x="1510" y="15980"/>
                    <a:pt x="1510" y="15912"/>
                  </a:cubicBezTo>
                  <a:cubicBezTo>
                    <a:pt x="1510" y="15845"/>
                    <a:pt x="1510" y="15641"/>
                    <a:pt x="1425" y="15574"/>
                  </a:cubicBezTo>
                  <a:cubicBezTo>
                    <a:pt x="1425" y="15506"/>
                    <a:pt x="1255" y="15438"/>
                    <a:pt x="1255" y="15438"/>
                  </a:cubicBezTo>
                  <a:cubicBezTo>
                    <a:pt x="1170" y="15438"/>
                    <a:pt x="1085" y="15506"/>
                    <a:pt x="914" y="15506"/>
                  </a:cubicBezTo>
                  <a:cubicBezTo>
                    <a:pt x="829" y="15438"/>
                    <a:pt x="829" y="15303"/>
                    <a:pt x="744" y="15235"/>
                  </a:cubicBezTo>
                  <a:cubicBezTo>
                    <a:pt x="744" y="15167"/>
                    <a:pt x="489" y="15167"/>
                    <a:pt x="404" y="15167"/>
                  </a:cubicBezTo>
                  <a:cubicBezTo>
                    <a:pt x="319" y="15100"/>
                    <a:pt x="234" y="14829"/>
                    <a:pt x="149" y="14761"/>
                  </a:cubicBezTo>
                  <a:cubicBezTo>
                    <a:pt x="149" y="14693"/>
                    <a:pt x="64" y="14693"/>
                    <a:pt x="64" y="146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87" name="Google Shape;5087;g21c91014dda_0_5097"/>
            <p:cNvSpPr/>
            <p:nvPr/>
          </p:nvSpPr>
          <p:spPr>
            <a:xfrm>
              <a:off x="2746461" y="1748298"/>
              <a:ext cx="1655146" cy="2078271"/>
            </a:xfrm>
            <a:custGeom>
              <a:avLst/>
              <a:gdLst/>
              <a:ahLst/>
              <a:cxnLst/>
              <a:rect l="l" t="t" r="r" b="b"/>
              <a:pathLst>
                <a:path w="21557" h="21551" extrusionOk="0">
                  <a:moveTo>
                    <a:pt x="64" y="14626"/>
                  </a:moveTo>
                  <a:cubicBezTo>
                    <a:pt x="64" y="14626"/>
                    <a:pt x="64" y="14626"/>
                    <a:pt x="64" y="14626"/>
                  </a:cubicBezTo>
                  <a:cubicBezTo>
                    <a:pt x="-21" y="14490"/>
                    <a:pt x="-21" y="14219"/>
                    <a:pt x="64" y="14084"/>
                  </a:cubicBezTo>
                  <a:cubicBezTo>
                    <a:pt x="64" y="13949"/>
                    <a:pt x="149" y="13745"/>
                    <a:pt x="149" y="13610"/>
                  </a:cubicBezTo>
                  <a:cubicBezTo>
                    <a:pt x="149" y="13542"/>
                    <a:pt x="149" y="13407"/>
                    <a:pt x="149" y="13407"/>
                  </a:cubicBezTo>
                  <a:cubicBezTo>
                    <a:pt x="234" y="13339"/>
                    <a:pt x="404" y="13271"/>
                    <a:pt x="489" y="13204"/>
                  </a:cubicBezTo>
                  <a:cubicBezTo>
                    <a:pt x="574" y="13136"/>
                    <a:pt x="744" y="12933"/>
                    <a:pt x="744" y="12865"/>
                  </a:cubicBezTo>
                  <a:cubicBezTo>
                    <a:pt x="829" y="12797"/>
                    <a:pt x="744" y="12594"/>
                    <a:pt x="744" y="12527"/>
                  </a:cubicBezTo>
                  <a:cubicBezTo>
                    <a:pt x="829" y="12391"/>
                    <a:pt x="914" y="12120"/>
                    <a:pt x="914" y="12053"/>
                  </a:cubicBezTo>
                  <a:cubicBezTo>
                    <a:pt x="999" y="11985"/>
                    <a:pt x="1085" y="11850"/>
                    <a:pt x="1170" y="11714"/>
                  </a:cubicBezTo>
                  <a:cubicBezTo>
                    <a:pt x="1170" y="11646"/>
                    <a:pt x="1085" y="11376"/>
                    <a:pt x="1170" y="11308"/>
                  </a:cubicBezTo>
                  <a:cubicBezTo>
                    <a:pt x="1170" y="11240"/>
                    <a:pt x="1340" y="11105"/>
                    <a:pt x="1425" y="11037"/>
                  </a:cubicBezTo>
                  <a:cubicBezTo>
                    <a:pt x="1510" y="11037"/>
                    <a:pt x="1680" y="11037"/>
                    <a:pt x="1765" y="11037"/>
                  </a:cubicBezTo>
                  <a:cubicBezTo>
                    <a:pt x="1850" y="11037"/>
                    <a:pt x="1935" y="11105"/>
                    <a:pt x="2020" y="11172"/>
                  </a:cubicBezTo>
                  <a:cubicBezTo>
                    <a:pt x="2105" y="11172"/>
                    <a:pt x="2190" y="11172"/>
                    <a:pt x="2275" y="11105"/>
                  </a:cubicBezTo>
                  <a:cubicBezTo>
                    <a:pt x="2360" y="11105"/>
                    <a:pt x="2360" y="10902"/>
                    <a:pt x="2445" y="10834"/>
                  </a:cubicBezTo>
                  <a:cubicBezTo>
                    <a:pt x="2530" y="10766"/>
                    <a:pt x="2700" y="10766"/>
                    <a:pt x="2785" y="10766"/>
                  </a:cubicBezTo>
                  <a:cubicBezTo>
                    <a:pt x="2870" y="10766"/>
                    <a:pt x="2955" y="10766"/>
                    <a:pt x="3040" y="10766"/>
                  </a:cubicBezTo>
                  <a:cubicBezTo>
                    <a:pt x="3125" y="10698"/>
                    <a:pt x="3296" y="10631"/>
                    <a:pt x="3296" y="10563"/>
                  </a:cubicBezTo>
                  <a:cubicBezTo>
                    <a:pt x="3466" y="10563"/>
                    <a:pt x="3636" y="10631"/>
                    <a:pt x="3806" y="10563"/>
                  </a:cubicBezTo>
                  <a:cubicBezTo>
                    <a:pt x="3806" y="10563"/>
                    <a:pt x="3891" y="10428"/>
                    <a:pt x="3976" y="10360"/>
                  </a:cubicBezTo>
                  <a:cubicBezTo>
                    <a:pt x="3976" y="10292"/>
                    <a:pt x="3891" y="10157"/>
                    <a:pt x="3976" y="10089"/>
                  </a:cubicBezTo>
                  <a:cubicBezTo>
                    <a:pt x="3976" y="10021"/>
                    <a:pt x="4061" y="9886"/>
                    <a:pt x="4146" y="9886"/>
                  </a:cubicBezTo>
                  <a:cubicBezTo>
                    <a:pt x="4231" y="9818"/>
                    <a:pt x="4486" y="9886"/>
                    <a:pt x="4571" y="9818"/>
                  </a:cubicBezTo>
                  <a:cubicBezTo>
                    <a:pt x="4656" y="9818"/>
                    <a:pt x="4741" y="9683"/>
                    <a:pt x="4826" y="9615"/>
                  </a:cubicBezTo>
                  <a:cubicBezTo>
                    <a:pt x="4911" y="9547"/>
                    <a:pt x="4911" y="9276"/>
                    <a:pt x="4996" y="9209"/>
                  </a:cubicBezTo>
                  <a:cubicBezTo>
                    <a:pt x="4996" y="9141"/>
                    <a:pt x="5166" y="9006"/>
                    <a:pt x="5166" y="8938"/>
                  </a:cubicBezTo>
                  <a:cubicBezTo>
                    <a:pt x="5166" y="8870"/>
                    <a:pt x="4996" y="8735"/>
                    <a:pt x="5081" y="8667"/>
                  </a:cubicBezTo>
                  <a:cubicBezTo>
                    <a:pt x="5166" y="8532"/>
                    <a:pt x="5422" y="8532"/>
                    <a:pt x="5507" y="8532"/>
                  </a:cubicBezTo>
                  <a:cubicBezTo>
                    <a:pt x="5592" y="8464"/>
                    <a:pt x="5592" y="8193"/>
                    <a:pt x="5592" y="8125"/>
                  </a:cubicBezTo>
                  <a:cubicBezTo>
                    <a:pt x="5592" y="8058"/>
                    <a:pt x="5592" y="7922"/>
                    <a:pt x="5592" y="7922"/>
                  </a:cubicBezTo>
                  <a:cubicBezTo>
                    <a:pt x="5592" y="7787"/>
                    <a:pt x="5762" y="7584"/>
                    <a:pt x="5677" y="7516"/>
                  </a:cubicBezTo>
                  <a:cubicBezTo>
                    <a:pt x="5677" y="7448"/>
                    <a:pt x="5422" y="7448"/>
                    <a:pt x="5422" y="7381"/>
                  </a:cubicBezTo>
                  <a:cubicBezTo>
                    <a:pt x="5336" y="7313"/>
                    <a:pt x="5507" y="7177"/>
                    <a:pt x="5592" y="7110"/>
                  </a:cubicBezTo>
                  <a:cubicBezTo>
                    <a:pt x="5592" y="7110"/>
                    <a:pt x="5762" y="7042"/>
                    <a:pt x="5762" y="6974"/>
                  </a:cubicBezTo>
                  <a:cubicBezTo>
                    <a:pt x="5762" y="6907"/>
                    <a:pt x="5677" y="6839"/>
                    <a:pt x="5762" y="6771"/>
                  </a:cubicBezTo>
                  <a:cubicBezTo>
                    <a:pt x="5762" y="6703"/>
                    <a:pt x="5932" y="6703"/>
                    <a:pt x="6017" y="6703"/>
                  </a:cubicBezTo>
                  <a:cubicBezTo>
                    <a:pt x="6017" y="6636"/>
                    <a:pt x="6102" y="6568"/>
                    <a:pt x="6017" y="6500"/>
                  </a:cubicBezTo>
                  <a:cubicBezTo>
                    <a:pt x="6017" y="6500"/>
                    <a:pt x="5932" y="6433"/>
                    <a:pt x="5932" y="6433"/>
                  </a:cubicBezTo>
                  <a:cubicBezTo>
                    <a:pt x="5847" y="6433"/>
                    <a:pt x="5762" y="6433"/>
                    <a:pt x="5762" y="6433"/>
                  </a:cubicBezTo>
                  <a:cubicBezTo>
                    <a:pt x="5677" y="6433"/>
                    <a:pt x="5592" y="6365"/>
                    <a:pt x="5592" y="6229"/>
                  </a:cubicBezTo>
                  <a:cubicBezTo>
                    <a:pt x="5507" y="6229"/>
                    <a:pt x="5507" y="6229"/>
                    <a:pt x="5507" y="6229"/>
                  </a:cubicBezTo>
                  <a:cubicBezTo>
                    <a:pt x="5507" y="6162"/>
                    <a:pt x="5422" y="5959"/>
                    <a:pt x="5422" y="5891"/>
                  </a:cubicBezTo>
                  <a:cubicBezTo>
                    <a:pt x="5422" y="5891"/>
                    <a:pt x="5592" y="5755"/>
                    <a:pt x="5592" y="5688"/>
                  </a:cubicBezTo>
                  <a:cubicBezTo>
                    <a:pt x="5592" y="5620"/>
                    <a:pt x="5507" y="5552"/>
                    <a:pt x="5507" y="5485"/>
                  </a:cubicBezTo>
                  <a:cubicBezTo>
                    <a:pt x="5507" y="5417"/>
                    <a:pt x="5336" y="5417"/>
                    <a:pt x="5336" y="5349"/>
                  </a:cubicBezTo>
                  <a:cubicBezTo>
                    <a:pt x="5251" y="5349"/>
                    <a:pt x="5166" y="5146"/>
                    <a:pt x="5166" y="5078"/>
                  </a:cubicBezTo>
                  <a:cubicBezTo>
                    <a:pt x="5166" y="5011"/>
                    <a:pt x="5336" y="4875"/>
                    <a:pt x="5422" y="4875"/>
                  </a:cubicBezTo>
                  <a:cubicBezTo>
                    <a:pt x="5507" y="4808"/>
                    <a:pt x="5762" y="4875"/>
                    <a:pt x="5847" y="4875"/>
                  </a:cubicBezTo>
                  <a:cubicBezTo>
                    <a:pt x="5932" y="4875"/>
                    <a:pt x="6187" y="4808"/>
                    <a:pt x="6272" y="4740"/>
                  </a:cubicBezTo>
                  <a:cubicBezTo>
                    <a:pt x="6272" y="4672"/>
                    <a:pt x="6442" y="4537"/>
                    <a:pt x="6442" y="4469"/>
                  </a:cubicBezTo>
                  <a:cubicBezTo>
                    <a:pt x="6527" y="4401"/>
                    <a:pt x="6697" y="4130"/>
                    <a:pt x="6697" y="4063"/>
                  </a:cubicBezTo>
                  <a:cubicBezTo>
                    <a:pt x="6697" y="3927"/>
                    <a:pt x="6697" y="3724"/>
                    <a:pt x="6612" y="3656"/>
                  </a:cubicBezTo>
                  <a:cubicBezTo>
                    <a:pt x="6612" y="3589"/>
                    <a:pt x="6527" y="3589"/>
                    <a:pt x="6442" y="3521"/>
                  </a:cubicBezTo>
                  <a:cubicBezTo>
                    <a:pt x="6442" y="3453"/>
                    <a:pt x="6357" y="3318"/>
                    <a:pt x="6357" y="3250"/>
                  </a:cubicBezTo>
                  <a:cubicBezTo>
                    <a:pt x="6272" y="3182"/>
                    <a:pt x="6272" y="2979"/>
                    <a:pt x="6187" y="2912"/>
                  </a:cubicBezTo>
                  <a:cubicBezTo>
                    <a:pt x="6102" y="2844"/>
                    <a:pt x="5932" y="2912"/>
                    <a:pt x="5932" y="2844"/>
                  </a:cubicBezTo>
                  <a:cubicBezTo>
                    <a:pt x="5847" y="2844"/>
                    <a:pt x="5677" y="2708"/>
                    <a:pt x="5677" y="2641"/>
                  </a:cubicBezTo>
                  <a:cubicBezTo>
                    <a:pt x="5592" y="2573"/>
                    <a:pt x="5592" y="2438"/>
                    <a:pt x="5592" y="2302"/>
                  </a:cubicBezTo>
                  <a:cubicBezTo>
                    <a:pt x="5592" y="2302"/>
                    <a:pt x="5592" y="2234"/>
                    <a:pt x="5677" y="2167"/>
                  </a:cubicBezTo>
                  <a:cubicBezTo>
                    <a:pt x="5677" y="2099"/>
                    <a:pt x="5762" y="2099"/>
                    <a:pt x="5762" y="2031"/>
                  </a:cubicBezTo>
                  <a:cubicBezTo>
                    <a:pt x="5847" y="1964"/>
                    <a:pt x="6017" y="1896"/>
                    <a:pt x="6187" y="1828"/>
                  </a:cubicBezTo>
                  <a:cubicBezTo>
                    <a:pt x="6272" y="1828"/>
                    <a:pt x="6527" y="1828"/>
                    <a:pt x="6697" y="1828"/>
                  </a:cubicBezTo>
                  <a:cubicBezTo>
                    <a:pt x="6782" y="1761"/>
                    <a:pt x="6952" y="1625"/>
                    <a:pt x="7037" y="1557"/>
                  </a:cubicBezTo>
                  <a:cubicBezTo>
                    <a:pt x="7122" y="1557"/>
                    <a:pt x="7292" y="1490"/>
                    <a:pt x="7377" y="1490"/>
                  </a:cubicBezTo>
                  <a:cubicBezTo>
                    <a:pt x="7462" y="1422"/>
                    <a:pt x="7633" y="1422"/>
                    <a:pt x="7718" y="1422"/>
                  </a:cubicBezTo>
                  <a:cubicBezTo>
                    <a:pt x="7888" y="1422"/>
                    <a:pt x="8143" y="1354"/>
                    <a:pt x="8313" y="1354"/>
                  </a:cubicBezTo>
                  <a:cubicBezTo>
                    <a:pt x="8398" y="1422"/>
                    <a:pt x="8398" y="1490"/>
                    <a:pt x="8483" y="1557"/>
                  </a:cubicBezTo>
                  <a:cubicBezTo>
                    <a:pt x="8568" y="1557"/>
                    <a:pt x="8653" y="1490"/>
                    <a:pt x="8823" y="1490"/>
                  </a:cubicBezTo>
                  <a:cubicBezTo>
                    <a:pt x="8908" y="1422"/>
                    <a:pt x="9163" y="1354"/>
                    <a:pt x="9248" y="1287"/>
                  </a:cubicBezTo>
                  <a:cubicBezTo>
                    <a:pt x="9248" y="1219"/>
                    <a:pt x="9333" y="1083"/>
                    <a:pt x="9333" y="1083"/>
                  </a:cubicBezTo>
                  <a:cubicBezTo>
                    <a:pt x="9418" y="948"/>
                    <a:pt x="9418" y="813"/>
                    <a:pt x="9503" y="745"/>
                  </a:cubicBezTo>
                  <a:cubicBezTo>
                    <a:pt x="9588" y="677"/>
                    <a:pt x="9759" y="677"/>
                    <a:pt x="9844" y="609"/>
                  </a:cubicBezTo>
                  <a:cubicBezTo>
                    <a:pt x="9844" y="609"/>
                    <a:pt x="10014" y="542"/>
                    <a:pt x="10014" y="474"/>
                  </a:cubicBezTo>
                  <a:cubicBezTo>
                    <a:pt x="10014" y="406"/>
                    <a:pt x="9929" y="339"/>
                    <a:pt x="9929" y="271"/>
                  </a:cubicBezTo>
                  <a:cubicBezTo>
                    <a:pt x="9929" y="203"/>
                    <a:pt x="10014" y="135"/>
                    <a:pt x="10099" y="68"/>
                  </a:cubicBezTo>
                  <a:cubicBezTo>
                    <a:pt x="10099" y="68"/>
                    <a:pt x="10269" y="0"/>
                    <a:pt x="10354" y="0"/>
                  </a:cubicBezTo>
                  <a:cubicBezTo>
                    <a:pt x="10354" y="68"/>
                    <a:pt x="10439" y="135"/>
                    <a:pt x="10524" y="135"/>
                  </a:cubicBezTo>
                  <a:cubicBezTo>
                    <a:pt x="10524" y="203"/>
                    <a:pt x="10439" y="339"/>
                    <a:pt x="10524" y="339"/>
                  </a:cubicBezTo>
                  <a:cubicBezTo>
                    <a:pt x="10524" y="474"/>
                    <a:pt x="10694" y="542"/>
                    <a:pt x="10779" y="609"/>
                  </a:cubicBezTo>
                  <a:cubicBezTo>
                    <a:pt x="10779" y="677"/>
                    <a:pt x="10779" y="813"/>
                    <a:pt x="10779" y="813"/>
                  </a:cubicBezTo>
                  <a:cubicBezTo>
                    <a:pt x="10779" y="880"/>
                    <a:pt x="10694" y="1083"/>
                    <a:pt x="10779" y="1151"/>
                  </a:cubicBezTo>
                  <a:cubicBezTo>
                    <a:pt x="10779" y="1219"/>
                    <a:pt x="10864" y="1287"/>
                    <a:pt x="10864" y="1354"/>
                  </a:cubicBezTo>
                  <a:cubicBezTo>
                    <a:pt x="10949" y="1422"/>
                    <a:pt x="11034" y="1557"/>
                    <a:pt x="11034" y="1693"/>
                  </a:cubicBezTo>
                  <a:cubicBezTo>
                    <a:pt x="11034" y="1761"/>
                    <a:pt x="10864" y="1964"/>
                    <a:pt x="10864" y="2099"/>
                  </a:cubicBezTo>
                  <a:cubicBezTo>
                    <a:pt x="10864" y="2099"/>
                    <a:pt x="11034" y="2167"/>
                    <a:pt x="11119" y="2167"/>
                  </a:cubicBezTo>
                  <a:cubicBezTo>
                    <a:pt x="11119" y="2234"/>
                    <a:pt x="11119" y="2438"/>
                    <a:pt x="11204" y="2505"/>
                  </a:cubicBezTo>
                  <a:cubicBezTo>
                    <a:pt x="11204" y="2505"/>
                    <a:pt x="11374" y="2505"/>
                    <a:pt x="11374" y="2573"/>
                  </a:cubicBezTo>
                  <a:cubicBezTo>
                    <a:pt x="11459" y="2573"/>
                    <a:pt x="11629" y="2708"/>
                    <a:pt x="11629" y="2776"/>
                  </a:cubicBezTo>
                  <a:cubicBezTo>
                    <a:pt x="11714" y="2776"/>
                    <a:pt x="11629" y="2979"/>
                    <a:pt x="11714" y="3047"/>
                  </a:cubicBezTo>
                  <a:cubicBezTo>
                    <a:pt x="11799" y="3115"/>
                    <a:pt x="11970" y="3182"/>
                    <a:pt x="12055" y="3182"/>
                  </a:cubicBezTo>
                  <a:cubicBezTo>
                    <a:pt x="12055" y="3250"/>
                    <a:pt x="12225" y="3318"/>
                    <a:pt x="12225" y="3318"/>
                  </a:cubicBezTo>
                  <a:cubicBezTo>
                    <a:pt x="12225" y="3386"/>
                    <a:pt x="12140" y="3589"/>
                    <a:pt x="12140" y="3656"/>
                  </a:cubicBezTo>
                  <a:cubicBezTo>
                    <a:pt x="12140" y="3724"/>
                    <a:pt x="12225" y="3860"/>
                    <a:pt x="12310" y="3860"/>
                  </a:cubicBezTo>
                  <a:cubicBezTo>
                    <a:pt x="12310" y="3927"/>
                    <a:pt x="12480" y="3927"/>
                    <a:pt x="12480" y="3995"/>
                  </a:cubicBezTo>
                  <a:cubicBezTo>
                    <a:pt x="12650" y="3995"/>
                    <a:pt x="12735" y="3927"/>
                    <a:pt x="12820" y="3995"/>
                  </a:cubicBezTo>
                  <a:cubicBezTo>
                    <a:pt x="12820" y="3995"/>
                    <a:pt x="12905" y="4130"/>
                    <a:pt x="12990" y="4130"/>
                  </a:cubicBezTo>
                  <a:cubicBezTo>
                    <a:pt x="13075" y="4130"/>
                    <a:pt x="13245" y="4130"/>
                    <a:pt x="13245" y="4198"/>
                  </a:cubicBezTo>
                  <a:cubicBezTo>
                    <a:pt x="13415" y="4266"/>
                    <a:pt x="13415" y="4469"/>
                    <a:pt x="13500" y="4537"/>
                  </a:cubicBezTo>
                  <a:cubicBezTo>
                    <a:pt x="13500" y="4672"/>
                    <a:pt x="13415" y="4808"/>
                    <a:pt x="13500" y="4875"/>
                  </a:cubicBezTo>
                  <a:cubicBezTo>
                    <a:pt x="13500" y="4943"/>
                    <a:pt x="13670" y="5011"/>
                    <a:pt x="13670" y="5078"/>
                  </a:cubicBezTo>
                  <a:cubicBezTo>
                    <a:pt x="13755" y="5078"/>
                    <a:pt x="13670" y="5214"/>
                    <a:pt x="13670" y="5282"/>
                  </a:cubicBezTo>
                  <a:cubicBezTo>
                    <a:pt x="13670" y="5349"/>
                    <a:pt x="13585" y="5417"/>
                    <a:pt x="13585" y="5417"/>
                  </a:cubicBezTo>
                  <a:cubicBezTo>
                    <a:pt x="13585" y="5485"/>
                    <a:pt x="13670" y="5552"/>
                    <a:pt x="13670" y="5552"/>
                  </a:cubicBezTo>
                  <a:cubicBezTo>
                    <a:pt x="13755" y="5552"/>
                    <a:pt x="13925" y="5552"/>
                    <a:pt x="14010" y="5552"/>
                  </a:cubicBezTo>
                  <a:cubicBezTo>
                    <a:pt x="14010" y="5552"/>
                    <a:pt x="14181" y="5552"/>
                    <a:pt x="14181" y="5552"/>
                  </a:cubicBezTo>
                  <a:cubicBezTo>
                    <a:pt x="14181" y="5485"/>
                    <a:pt x="14181" y="5417"/>
                    <a:pt x="14266" y="5417"/>
                  </a:cubicBezTo>
                  <a:cubicBezTo>
                    <a:pt x="14266" y="5349"/>
                    <a:pt x="14436" y="5417"/>
                    <a:pt x="14521" y="5417"/>
                  </a:cubicBezTo>
                  <a:cubicBezTo>
                    <a:pt x="14606" y="5417"/>
                    <a:pt x="14691" y="5417"/>
                    <a:pt x="14776" y="5417"/>
                  </a:cubicBezTo>
                  <a:cubicBezTo>
                    <a:pt x="14776" y="5349"/>
                    <a:pt x="14861" y="5349"/>
                    <a:pt x="14861" y="5282"/>
                  </a:cubicBezTo>
                  <a:cubicBezTo>
                    <a:pt x="14946" y="5282"/>
                    <a:pt x="14861" y="5146"/>
                    <a:pt x="14861" y="5078"/>
                  </a:cubicBezTo>
                  <a:cubicBezTo>
                    <a:pt x="14946" y="5078"/>
                    <a:pt x="15031" y="5011"/>
                    <a:pt x="15201" y="5078"/>
                  </a:cubicBezTo>
                  <a:cubicBezTo>
                    <a:pt x="15201" y="5078"/>
                    <a:pt x="15371" y="5146"/>
                    <a:pt x="15456" y="5282"/>
                  </a:cubicBezTo>
                  <a:cubicBezTo>
                    <a:pt x="15456" y="5282"/>
                    <a:pt x="15541" y="5417"/>
                    <a:pt x="15626" y="5417"/>
                  </a:cubicBezTo>
                  <a:cubicBezTo>
                    <a:pt x="15711" y="5417"/>
                    <a:pt x="15796" y="5282"/>
                    <a:pt x="15881" y="5214"/>
                  </a:cubicBezTo>
                  <a:cubicBezTo>
                    <a:pt x="15881" y="5214"/>
                    <a:pt x="15881" y="5078"/>
                    <a:pt x="15966" y="5078"/>
                  </a:cubicBezTo>
                  <a:cubicBezTo>
                    <a:pt x="15966" y="5078"/>
                    <a:pt x="16136" y="5078"/>
                    <a:pt x="16136" y="5078"/>
                  </a:cubicBezTo>
                  <a:cubicBezTo>
                    <a:pt x="16222" y="5146"/>
                    <a:pt x="16222" y="5282"/>
                    <a:pt x="16307" y="5282"/>
                  </a:cubicBezTo>
                  <a:cubicBezTo>
                    <a:pt x="16392" y="5349"/>
                    <a:pt x="16647" y="5282"/>
                    <a:pt x="16732" y="5282"/>
                  </a:cubicBezTo>
                  <a:cubicBezTo>
                    <a:pt x="16817" y="5349"/>
                    <a:pt x="16817" y="5485"/>
                    <a:pt x="16817" y="5552"/>
                  </a:cubicBezTo>
                  <a:cubicBezTo>
                    <a:pt x="16902" y="5620"/>
                    <a:pt x="16817" y="5755"/>
                    <a:pt x="16817" y="5823"/>
                  </a:cubicBezTo>
                  <a:cubicBezTo>
                    <a:pt x="16902" y="5891"/>
                    <a:pt x="17072" y="5823"/>
                    <a:pt x="17157" y="5891"/>
                  </a:cubicBezTo>
                  <a:cubicBezTo>
                    <a:pt x="17242" y="5959"/>
                    <a:pt x="17242" y="6162"/>
                    <a:pt x="17327" y="6229"/>
                  </a:cubicBezTo>
                  <a:cubicBezTo>
                    <a:pt x="17327" y="6297"/>
                    <a:pt x="17327" y="6433"/>
                    <a:pt x="17242" y="6500"/>
                  </a:cubicBezTo>
                  <a:cubicBezTo>
                    <a:pt x="17242" y="6500"/>
                    <a:pt x="17072" y="6568"/>
                    <a:pt x="17072" y="6636"/>
                  </a:cubicBezTo>
                  <a:cubicBezTo>
                    <a:pt x="16987" y="6636"/>
                    <a:pt x="16987" y="6771"/>
                    <a:pt x="17072" y="6839"/>
                  </a:cubicBezTo>
                  <a:cubicBezTo>
                    <a:pt x="17072" y="6839"/>
                    <a:pt x="17157" y="6907"/>
                    <a:pt x="17242" y="6907"/>
                  </a:cubicBezTo>
                  <a:cubicBezTo>
                    <a:pt x="17327" y="6907"/>
                    <a:pt x="17412" y="6839"/>
                    <a:pt x="17497" y="6839"/>
                  </a:cubicBezTo>
                  <a:cubicBezTo>
                    <a:pt x="17582" y="6771"/>
                    <a:pt x="17752" y="6703"/>
                    <a:pt x="17837" y="6703"/>
                  </a:cubicBezTo>
                  <a:cubicBezTo>
                    <a:pt x="17922" y="6703"/>
                    <a:pt x="18092" y="6771"/>
                    <a:pt x="18177" y="6771"/>
                  </a:cubicBezTo>
                  <a:cubicBezTo>
                    <a:pt x="18262" y="6771"/>
                    <a:pt x="18433" y="6839"/>
                    <a:pt x="18518" y="6839"/>
                  </a:cubicBezTo>
                  <a:cubicBezTo>
                    <a:pt x="18603" y="6839"/>
                    <a:pt x="18858" y="6771"/>
                    <a:pt x="18858" y="6771"/>
                  </a:cubicBezTo>
                  <a:cubicBezTo>
                    <a:pt x="18943" y="6703"/>
                    <a:pt x="18943" y="6636"/>
                    <a:pt x="19028" y="6568"/>
                  </a:cubicBezTo>
                  <a:cubicBezTo>
                    <a:pt x="19113" y="6568"/>
                    <a:pt x="19198" y="6500"/>
                    <a:pt x="19283" y="6500"/>
                  </a:cubicBezTo>
                  <a:cubicBezTo>
                    <a:pt x="19368" y="6500"/>
                    <a:pt x="19453" y="6568"/>
                    <a:pt x="19538" y="6568"/>
                  </a:cubicBezTo>
                  <a:cubicBezTo>
                    <a:pt x="19538" y="6568"/>
                    <a:pt x="19623" y="6703"/>
                    <a:pt x="19708" y="6703"/>
                  </a:cubicBezTo>
                  <a:cubicBezTo>
                    <a:pt x="19793" y="6703"/>
                    <a:pt x="19878" y="6636"/>
                    <a:pt x="19963" y="6636"/>
                  </a:cubicBezTo>
                  <a:cubicBezTo>
                    <a:pt x="19963" y="6568"/>
                    <a:pt x="20048" y="6500"/>
                    <a:pt x="20048" y="6433"/>
                  </a:cubicBezTo>
                  <a:cubicBezTo>
                    <a:pt x="20133" y="6433"/>
                    <a:pt x="20218" y="6433"/>
                    <a:pt x="20303" y="6433"/>
                  </a:cubicBezTo>
                  <a:cubicBezTo>
                    <a:pt x="20303" y="6500"/>
                    <a:pt x="20303" y="6500"/>
                    <a:pt x="20303" y="6568"/>
                  </a:cubicBezTo>
                  <a:cubicBezTo>
                    <a:pt x="20388" y="6568"/>
                    <a:pt x="20473" y="6636"/>
                    <a:pt x="20559" y="6636"/>
                  </a:cubicBezTo>
                  <a:cubicBezTo>
                    <a:pt x="20559" y="6636"/>
                    <a:pt x="20644" y="6636"/>
                    <a:pt x="20729" y="6636"/>
                  </a:cubicBezTo>
                  <a:cubicBezTo>
                    <a:pt x="20814" y="6636"/>
                    <a:pt x="20899" y="6703"/>
                    <a:pt x="20899" y="6703"/>
                  </a:cubicBezTo>
                  <a:cubicBezTo>
                    <a:pt x="20984" y="6771"/>
                    <a:pt x="20899" y="6974"/>
                    <a:pt x="20899" y="7042"/>
                  </a:cubicBezTo>
                  <a:cubicBezTo>
                    <a:pt x="20899" y="7110"/>
                    <a:pt x="20984" y="7245"/>
                    <a:pt x="21069" y="7245"/>
                  </a:cubicBezTo>
                  <a:cubicBezTo>
                    <a:pt x="21154" y="7313"/>
                    <a:pt x="21324" y="7381"/>
                    <a:pt x="21324" y="7381"/>
                  </a:cubicBezTo>
                  <a:cubicBezTo>
                    <a:pt x="21409" y="7381"/>
                    <a:pt x="21494" y="7448"/>
                    <a:pt x="21494" y="7448"/>
                  </a:cubicBezTo>
                  <a:cubicBezTo>
                    <a:pt x="21579" y="7584"/>
                    <a:pt x="21579" y="7719"/>
                    <a:pt x="21494" y="7855"/>
                  </a:cubicBezTo>
                  <a:cubicBezTo>
                    <a:pt x="21494" y="7922"/>
                    <a:pt x="21409" y="8058"/>
                    <a:pt x="21409" y="8125"/>
                  </a:cubicBezTo>
                  <a:cubicBezTo>
                    <a:pt x="21324" y="8193"/>
                    <a:pt x="21154" y="8193"/>
                    <a:pt x="21154" y="8261"/>
                  </a:cubicBezTo>
                  <a:cubicBezTo>
                    <a:pt x="21154" y="8261"/>
                    <a:pt x="21154" y="8464"/>
                    <a:pt x="21154" y="8532"/>
                  </a:cubicBezTo>
                  <a:cubicBezTo>
                    <a:pt x="21069" y="8599"/>
                    <a:pt x="20814" y="8532"/>
                    <a:pt x="20729" y="8599"/>
                  </a:cubicBezTo>
                  <a:cubicBezTo>
                    <a:pt x="20729" y="8667"/>
                    <a:pt x="20729" y="8803"/>
                    <a:pt x="20729" y="8870"/>
                  </a:cubicBezTo>
                  <a:cubicBezTo>
                    <a:pt x="20729" y="8870"/>
                    <a:pt x="20814" y="8938"/>
                    <a:pt x="20899" y="9006"/>
                  </a:cubicBezTo>
                  <a:cubicBezTo>
                    <a:pt x="20899" y="9073"/>
                    <a:pt x="20814" y="9209"/>
                    <a:pt x="20814" y="9276"/>
                  </a:cubicBezTo>
                  <a:cubicBezTo>
                    <a:pt x="20814" y="9276"/>
                    <a:pt x="20729" y="9412"/>
                    <a:pt x="20729" y="9412"/>
                  </a:cubicBezTo>
                  <a:cubicBezTo>
                    <a:pt x="20644" y="9480"/>
                    <a:pt x="20559" y="9547"/>
                    <a:pt x="20559" y="9547"/>
                  </a:cubicBezTo>
                  <a:cubicBezTo>
                    <a:pt x="20559" y="9615"/>
                    <a:pt x="20559" y="9683"/>
                    <a:pt x="20473" y="9750"/>
                  </a:cubicBezTo>
                  <a:cubicBezTo>
                    <a:pt x="20473" y="9750"/>
                    <a:pt x="20218" y="9750"/>
                    <a:pt x="20133" y="9750"/>
                  </a:cubicBezTo>
                  <a:cubicBezTo>
                    <a:pt x="20133" y="9750"/>
                    <a:pt x="20048" y="9750"/>
                    <a:pt x="20048" y="9750"/>
                  </a:cubicBezTo>
                  <a:cubicBezTo>
                    <a:pt x="19963" y="9750"/>
                    <a:pt x="19793" y="9750"/>
                    <a:pt x="19708" y="9818"/>
                  </a:cubicBezTo>
                  <a:cubicBezTo>
                    <a:pt x="19623" y="9818"/>
                    <a:pt x="19623" y="9954"/>
                    <a:pt x="19623" y="10021"/>
                  </a:cubicBezTo>
                  <a:cubicBezTo>
                    <a:pt x="19623" y="10089"/>
                    <a:pt x="19708" y="10224"/>
                    <a:pt x="19793" y="10292"/>
                  </a:cubicBezTo>
                  <a:cubicBezTo>
                    <a:pt x="19793" y="10360"/>
                    <a:pt x="20048" y="10360"/>
                    <a:pt x="20133" y="10428"/>
                  </a:cubicBezTo>
                  <a:cubicBezTo>
                    <a:pt x="20133" y="10495"/>
                    <a:pt x="20218" y="10698"/>
                    <a:pt x="20218" y="10766"/>
                  </a:cubicBezTo>
                  <a:cubicBezTo>
                    <a:pt x="20218" y="10834"/>
                    <a:pt x="20133" y="10969"/>
                    <a:pt x="20218" y="11037"/>
                  </a:cubicBezTo>
                  <a:cubicBezTo>
                    <a:pt x="20218" y="11105"/>
                    <a:pt x="20388" y="11105"/>
                    <a:pt x="20388" y="11172"/>
                  </a:cubicBezTo>
                  <a:cubicBezTo>
                    <a:pt x="20473" y="11172"/>
                    <a:pt x="20473" y="11308"/>
                    <a:pt x="20473" y="11376"/>
                  </a:cubicBezTo>
                  <a:cubicBezTo>
                    <a:pt x="20388" y="11443"/>
                    <a:pt x="20218" y="11511"/>
                    <a:pt x="20218" y="11511"/>
                  </a:cubicBezTo>
                  <a:cubicBezTo>
                    <a:pt x="20133" y="11579"/>
                    <a:pt x="19963" y="11579"/>
                    <a:pt x="19963" y="11646"/>
                  </a:cubicBezTo>
                  <a:cubicBezTo>
                    <a:pt x="19963" y="11646"/>
                    <a:pt x="19878" y="11782"/>
                    <a:pt x="19963" y="11782"/>
                  </a:cubicBezTo>
                  <a:cubicBezTo>
                    <a:pt x="19963" y="11850"/>
                    <a:pt x="20048" y="11850"/>
                    <a:pt x="20133" y="11917"/>
                  </a:cubicBezTo>
                  <a:cubicBezTo>
                    <a:pt x="20133" y="11985"/>
                    <a:pt x="20048" y="12120"/>
                    <a:pt x="20133" y="12188"/>
                  </a:cubicBezTo>
                  <a:cubicBezTo>
                    <a:pt x="20133" y="12256"/>
                    <a:pt x="20218" y="12324"/>
                    <a:pt x="20218" y="12391"/>
                  </a:cubicBezTo>
                  <a:cubicBezTo>
                    <a:pt x="20303" y="12459"/>
                    <a:pt x="20303" y="12594"/>
                    <a:pt x="20218" y="12662"/>
                  </a:cubicBezTo>
                  <a:cubicBezTo>
                    <a:pt x="20218" y="12730"/>
                    <a:pt x="20133" y="12865"/>
                    <a:pt x="20133" y="12933"/>
                  </a:cubicBezTo>
                  <a:cubicBezTo>
                    <a:pt x="20048" y="12933"/>
                    <a:pt x="19963" y="13001"/>
                    <a:pt x="19963" y="13068"/>
                  </a:cubicBezTo>
                  <a:cubicBezTo>
                    <a:pt x="19878" y="13136"/>
                    <a:pt x="19878" y="13271"/>
                    <a:pt x="19963" y="13339"/>
                  </a:cubicBezTo>
                  <a:cubicBezTo>
                    <a:pt x="19963" y="13407"/>
                    <a:pt x="20048" y="13542"/>
                    <a:pt x="20133" y="13610"/>
                  </a:cubicBezTo>
                  <a:cubicBezTo>
                    <a:pt x="20133" y="13678"/>
                    <a:pt x="20388" y="13678"/>
                    <a:pt x="20473" y="13745"/>
                  </a:cubicBezTo>
                  <a:cubicBezTo>
                    <a:pt x="20473" y="13813"/>
                    <a:pt x="20559" y="13881"/>
                    <a:pt x="20644" y="13949"/>
                  </a:cubicBezTo>
                  <a:cubicBezTo>
                    <a:pt x="20644" y="14084"/>
                    <a:pt x="20644" y="14287"/>
                    <a:pt x="20729" y="14423"/>
                  </a:cubicBezTo>
                  <a:cubicBezTo>
                    <a:pt x="20729" y="14423"/>
                    <a:pt x="20899" y="14490"/>
                    <a:pt x="20899" y="14558"/>
                  </a:cubicBezTo>
                  <a:cubicBezTo>
                    <a:pt x="20984" y="14626"/>
                    <a:pt x="20984" y="14829"/>
                    <a:pt x="20984" y="14897"/>
                  </a:cubicBezTo>
                  <a:cubicBezTo>
                    <a:pt x="20984" y="15032"/>
                    <a:pt x="20899" y="15167"/>
                    <a:pt x="20899" y="15235"/>
                  </a:cubicBezTo>
                  <a:cubicBezTo>
                    <a:pt x="20899" y="15303"/>
                    <a:pt x="20899" y="15438"/>
                    <a:pt x="20984" y="15506"/>
                  </a:cubicBezTo>
                  <a:cubicBezTo>
                    <a:pt x="20984" y="15574"/>
                    <a:pt x="21154" y="15641"/>
                    <a:pt x="21239" y="15709"/>
                  </a:cubicBezTo>
                  <a:cubicBezTo>
                    <a:pt x="21324" y="15709"/>
                    <a:pt x="21409" y="15912"/>
                    <a:pt x="21409" y="15980"/>
                  </a:cubicBezTo>
                  <a:cubicBezTo>
                    <a:pt x="21409" y="16048"/>
                    <a:pt x="21409" y="16318"/>
                    <a:pt x="21324" y="16386"/>
                  </a:cubicBezTo>
                  <a:cubicBezTo>
                    <a:pt x="21324" y="16454"/>
                    <a:pt x="21239" y="16589"/>
                    <a:pt x="21239" y="16657"/>
                  </a:cubicBezTo>
                  <a:cubicBezTo>
                    <a:pt x="21154" y="16725"/>
                    <a:pt x="21239" y="16928"/>
                    <a:pt x="21239" y="16996"/>
                  </a:cubicBezTo>
                  <a:cubicBezTo>
                    <a:pt x="21239" y="17063"/>
                    <a:pt x="21324" y="17131"/>
                    <a:pt x="21324" y="17199"/>
                  </a:cubicBezTo>
                  <a:cubicBezTo>
                    <a:pt x="21324" y="17266"/>
                    <a:pt x="21239" y="17470"/>
                    <a:pt x="21154" y="17537"/>
                  </a:cubicBezTo>
                  <a:cubicBezTo>
                    <a:pt x="21154" y="17605"/>
                    <a:pt x="20984" y="17673"/>
                    <a:pt x="20984" y="17740"/>
                  </a:cubicBezTo>
                  <a:cubicBezTo>
                    <a:pt x="20984" y="17808"/>
                    <a:pt x="20984" y="17808"/>
                    <a:pt x="20984" y="17876"/>
                  </a:cubicBezTo>
                  <a:cubicBezTo>
                    <a:pt x="20984" y="17876"/>
                    <a:pt x="20899" y="17876"/>
                    <a:pt x="20899" y="17876"/>
                  </a:cubicBezTo>
                  <a:cubicBezTo>
                    <a:pt x="20814" y="17876"/>
                    <a:pt x="20644" y="17740"/>
                    <a:pt x="20559" y="17808"/>
                  </a:cubicBezTo>
                  <a:cubicBezTo>
                    <a:pt x="20473" y="17808"/>
                    <a:pt x="20388" y="17876"/>
                    <a:pt x="20388" y="17944"/>
                  </a:cubicBezTo>
                  <a:cubicBezTo>
                    <a:pt x="20218" y="18011"/>
                    <a:pt x="20048" y="18011"/>
                    <a:pt x="19963" y="18079"/>
                  </a:cubicBezTo>
                  <a:cubicBezTo>
                    <a:pt x="19878" y="18147"/>
                    <a:pt x="19878" y="18214"/>
                    <a:pt x="19878" y="18282"/>
                  </a:cubicBezTo>
                  <a:cubicBezTo>
                    <a:pt x="19793" y="18350"/>
                    <a:pt x="19708" y="18418"/>
                    <a:pt x="19623" y="18418"/>
                  </a:cubicBezTo>
                  <a:cubicBezTo>
                    <a:pt x="19538" y="18418"/>
                    <a:pt x="19283" y="18350"/>
                    <a:pt x="19198" y="18418"/>
                  </a:cubicBezTo>
                  <a:cubicBezTo>
                    <a:pt x="19198" y="18418"/>
                    <a:pt x="19283" y="18553"/>
                    <a:pt x="19283" y="18553"/>
                  </a:cubicBezTo>
                  <a:cubicBezTo>
                    <a:pt x="19198" y="18621"/>
                    <a:pt x="19113" y="18553"/>
                    <a:pt x="19028" y="18553"/>
                  </a:cubicBezTo>
                  <a:cubicBezTo>
                    <a:pt x="18943" y="18553"/>
                    <a:pt x="18773" y="18553"/>
                    <a:pt x="18688" y="18553"/>
                  </a:cubicBezTo>
                  <a:cubicBezTo>
                    <a:pt x="18603" y="18553"/>
                    <a:pt x="18518" y="18688"/>
                    <a:pt x="18433" y="18688"/>
                  </a:cubicBezTo>
                  <a:cubicBezTo>
                    <a:pt x="18433" y="18688"/>
                    <a:pt x="18262" y="18621"/>
                    <a:pt x="18177" y="18688"/>
                  </a:cubicBezTo>
                  <a:cubicBezTo>
                    <a:pt x="18177" y="18688"/>
                    <a:pt x="18262" y="18892"/>
                    <a:pt x="18177" y="18892"/>
                  </a:cubicBezTo>
                  <a:cubicBezTo>
                    <a:pt x="18177" y="18892"/>
                    <a:pt x="18007" y="18959"/>
                    <a:pt x="17922" y="18959"/>
                  </a:cubicBezTo>
                  <a:cubicBezTo>
                    <a:pt x="17922" y="19027"/>
                    <a:pt x="17837" y="19162"/>
                    <a:pt x="17837" y="19162"/>
                  </a:cubicBezTo>
                  <a:cubicBezTo>
                    <a:pt x="17837" y="19230"/>
                    <a:pt x="17922" y="19230"/>
                    <a:pt x="17922" y="19230"/>
                  </a:cubicBezTo>
                  <a:cubicBezTo>
                    <a:pt x="17922" y="19298"/>
                    <a:pt x="17837" y="19366"/>
                    <a:pt x="17837" y="19366"/>
                  </a:cubicBezTo>
                  <a:cubicBezTo>
                    <a:pt x="17837" y="19433"/>
                    <a:pt x="17922" y="19501"/>
                    <a:pt x="18007" y="19501"/>
                  </a:cubicBezTo>
                  <a:cubicBezTo>
                    <a:pt x="18007" y="19569"/>
                    <a:pt x="18092" y="19772"/>
                    <a:pt x="18092" y="19839"/>
                  </a:cubicBezTo>
                  <a:cubicBezTo>
                    <a:pt x="18092" y="19839"/>
                    <a:pt x="18007" y="19772"/>
                    <a:pt x="17922" y="19839"/>
                  </a:cubicBezTo>
                  <a:cubicBezTo>
                    <a:pt x="17922" y="19839"/>
                    <a:pt x="17837" y="19975"/>
                    <a:pt x="17752" y="19975"/>
                  </a:cubicBezTo>
                  <a:cubicBezTo>
                    <a:pt x="17582" y="20110"/>
                    <a:pt x="17327" y="20110"/>
                    <a:pt x="17157" y="20110"/>
                  </a:cubicBezTo>
                  <a:cubicBezTo>
                    <a:pt x="17072" y="20043"/>
                    <a:pt x="16987" y="19907"/>
                    <a:pt x="16902" y="19907"/>
                  </a:cubicBezTo>
                  <a:cubicBezTo>
                    <a:pt x="16817" y="19907"/>
                    <a:pt x="16732" y="20043"/>
                    <a:pt x="16647" y="20110"/>
                  </a:cubicBezTo>
                  <a:cubicBezTo>
                    <a:pt x="16647" y="20110"/>
                    <a:pt x="16562" y="20178"/>
                    <a:pt x="16477" y="20178"/>
                  </a:cubicBezTo>
                  <a:cubicBezTo>
                    <a:pt x="16307" y="20246"/>
                    <a:pt x="15966" y="20313"/>
                    <a:pt x="15881" y="20449"/>
                  </a:cubicBezTo>
                  <a:cubicBezTo>
                    <a:pt x="15796" y="20517"/>
                    <a:pt x="15881" y="20652"/>
                    <a:pt x="15881" y="20652"/>
                  </a:cubicBezTo>
                  <a:cubicBezTo>
                    <a:pt x="15796" y="20720"/>
                    <a:pt x="15626" y="20720"/>
                    <a:pt x="15626" y="20787"/>
                  </a:cubicBezTo>
                  <a:cubicBezTo>
                    <a:pt x="15456" y="20787"/>
                    <a:pt x="15371" y="20787"/>
                    <a:pt x="15286" y="20787"/>
                  </a:cubicBezTo>
                  <a:cubicBezTo>
                    <a:pt x="15201" y="20855"/>
                    <a:pt x="15201" y="20923"/>
                    <a:pt x="15031" y="20991"/>
                  </a:cubicBezTo>
                  <a:cubicBezTo>
                    <a:pt x="14946" y="21058"/>
                    <a:pt x="14521" y="21126"/>
                    <a:pt x="14351" y="21058"/>
                  </a:cubicBezTo>
                  <a:cubicBezTo>
                    <a:pt x="14266" y="21058"/>
                    <a:pt x="14181" y="20923"/>
                    <a:pt x="14181" y="20923"/>
                  </a:cubicBezTo>
                  <a:cubicBezTo>
                    <a:pt x="14010" y="20923"/>
                    <a:pt x="13755" y="20923"/>
                    <a:pt x="13585" y="20923"/>
                  </a:cubicBezTo>
                  <a:cubicBezTo>
                    <a:pt x="13500" y="20923"/>
                    <a:pt x="13245" y="20855"/>
                    <a:pt x="13160" y="20787"/>
                  </a:cubicBezTo>
                  <a:cubicBezTo>
                    <a:pt x="13075" y="20787"/>
                    <a:pt x="12905" y="20787"/>
                    <a:pt x="12820" y="20787"/>
                  </a:cubicBezTo>
                  <a:cubicBezTo>
                    <a:pt x="12650" y="20855"/>
                    <a:pt x="12480" y="20923"/>
                    <a:pt x="12395" y="20923"/>
                  </a:cubicBezTo>
                  <a:cubicBezTo>
                    <a:pt x="12310" y="20923"/>
                    <a:pt x="12225" y="20720"/>
                    <a:pt x="12140" y="20720"/>
                  </a:cubicBezTo>
                  <a:cubicBezTo>
                    <a:pt x="12055" y="20720"/>
                    <a:pt x="11885" y="20652"/>
                    <a:pt x="11799" y="20720"/>
                  </a:cubicBezTo>
                  <a:cubicBezTo>
                    <a:pt x="11799" y="20787"/>
                    <a:pt x="11970" y="20991"/>
                    <a:pt x="11970" y="21058"/>
                  </a:cubicBezTo>
                  <a:cubicBezTo>
                    <a:pt x="11970" y="21126"/>
                    <a:pt x="11885" y="21261"/>
                    <a:pt x="11799" y="21261"/>
                  </a:cubicBezTo>
                  <a:cubicBezTo>
                    <a:pt x="11714" y="21261"/>
                    <a:pt x="11714" y="21058"/>
                    <a:pt x="11629" y="20991"/>
                  </a:cubicBezTo>
                  <a:cubicBezTo>
                    <a:pt x="11544" y="20991"/>
                    <a:pt x="11289" y="21058"/>
                    <a:pt x="11204" y="21126"/>
                  </a:cubicBezTo>
                  <a:cubicBezTo>
                    <a:pt x="11204" y="21194"/>
                    <a:pt x="11289" y="21261"/>
                    <a:pt x="11204" y="21329"/>
                  </a:cubicBezTo>
                  <a:cubicBezTo>
                    <a:pt x="11119" y="21329"/>
                    <a:pt x="10949" y="21329"/>
                    <a:pt x="10864" y="21329"/>
                  </a:cubicBezTo>
                  <a:cubicBezTo>
                    <a:pt x="10779" y="21261"/>
                    <a:pt x="10949" y="21058"/>
                    <a:pt x="10864" y="20991"/>
                  </a:cubicBezTo>
                  <a:cubicBezTo>
                    <a:pt x="10779" y="20923"/>
                    <a:pt x="10694" y="20923"/>
                    <a:pt x="10609" y="20923"/>
                  </a:cubicBezTo>
                  <a:cubicBezTo>
                    <a:pt x="10524" y="20923"/>
                    <a:pt x="10354" y="20923"/>
                    <a:pt x="10269" y="20923"/>
                  </a:cubicBezTo>
                  <a:cubicBezTo>
                    <a:pt x="10184" y="20991"/>
                    <a:pt x="10014" y="21058"/>
                    <a:pt x="9929" y="21126"/>
                  </a:cubicBezTo>
                  <a:cubicBezTo>
                    <a:pt x="9929" y="21194"/>
                    <a:pt x="10014" y="21261"/>
                    <a:pt x="9929" y="21329"/>
                  </a:cubicBezTo>
                  <a:cubicBezTo>
                    <a:pt x="9929" y="21397"/>
                    <a:pt x="9673" y="21465"/>
                    <a:pt x="9588" y="21465"/>
                  </a:cubicBezTo>
                  <a:cubicBezTo>
                    <a:pt x="9503" y="21465"/>
                    <a:pt x="9333" y="21600"/>
                    <a:pt x="9248" y="21532"/>
                  </a:cubicBezTo>
                  <a:cubicBezTo>
                    <a:pt x="9248" y="21532"/>
                    <a:pt x="9248" y="21329"/>
                    <a:pt x="9163" y="21261"/>
                  </a:cubicBezTo>
                  <a:cubicBezTo>
                    <a:pt x="9078" y="21261"/>
                    <a:pt x="8993" y="21126"/>
                    <a:pt x="8823" y="21126"/>
                  </a:cubicBezTo>
                  <a:cubicBezTo>
                    <a:pt x="8823" y="21126"/>
                    <a:pt x="8653" y="21194"/>
                    <a:pt x="8653" y="21261"/>
                  </a:cubicBezTo>
                  <a:cubicBezTo>
                    <a:pt x="8568" y="21261"/>
                    <a:pt x="8568" y="21397"/>
                    <a:pt x="8568" y="21397"/>
                  </a:cubicBezTo>
                  <a:cubicBezTo>
                    <a:pt x="8483" y="21465"/>
                    <a:pt x="8228" y="21465"/>
                    <a:pt x="8143" y="21397"/>
                  </a:cubicBezTo>
                  <a:cubicBezTo>
                    <a:pt x="8058" y="21397"/>
                    <a:pt x="7973" y="21329"/>
                    <a:pt x="7973" y="21261"/>
                  </a:cubicBezTo>
                  <a:cubicBezTo>
                    <a:pt x="7888" y="21261"/>
                    <a:pt x="7803" y="21261"/>
                    <a:pt x="7803" y="21194"/>
                  </a:cubicBezTo>
                  <a:cubicBezTo>
                    <a:pt x="7803" y="21194"/>
                    <a:pt x="7718" y="21194"/>
                    <a:pt x="7718" y="21126"/>
                  </a:cubicBezTo>
                  <a:cubicBezTo>
                    <a:pt x="7718" y="21058"/>
                    <a:pt x="7973" y="20923"/>
                    <a:pt x="7973" y="20855"/>
                  </a:cubicBezTo>
                  <a:cubicBezTo>
                    <a:pt x="7888" y="20787"/>
                    <a:pt x="7888" y="20720"/>
                    <a:pt x="7803" y="20720"/>
                  </a:cubicBezTo>
                  <a:cubicBezTo>
                    <a:pt x="7718" y="20652"/>
                    <a:pt x="7548" y="20652"/>
                    <a:pt x="7462" y="20584"/>
                  </a:cubicBezTo>
                  <a:cubicBezTo>
                    <a:pt x="7462" y="20517"/>
                    <a:pt x="7633" y="20313"/>
                    <a:pt x="7633" y="20246"/>
                  </a:cubicBezTo>
                  <a:cubicBezTo>
                    <a:pt x="7633" y="20178"/>
                    <a:pt x="7548" y="19975"/>
                    <a:pt x="7462" y="19907"/>
                  </a:cubicBezTo>
                  <a:cubicBezTo>
                    <a:pt x="7462" y="19907"/>
                    <a:pt x="7207" y="19907"/>
                    <a:pt x="7122" y="19907"/>
                  </a:cubicBezTo>
                  <a:cubicBezTo>
                    <a:pt x="7037" y="19975"/>
                    <a:pt x="6867" y="20110"/>
                    <a:pt x="6697" y="20043"/>
                  </a:cubicBezTo>
                  <a:cubicBezTo>
                    <a:pt x="6612" y="19975"/>
                    <a:pt x="6612" y="19704"/>
                    <a:pt x="6442" y="19636"/>
                  </a:cubicBezTo>
                  <a:cubicBezTo>
                    <a:pt x="6357" y="19569"/>
                    <a:pt x="6102" y="19501"/>
                    <a:pt x="5932" y="19501"/>
                  </a:cubicBezTo>
                  <a:cubicBezTo>
                    <a:pt x="5847" y="19366"/>
                    <a:pt x="5677" y="19162"/>
                    <a:pt x="5677" y="19095"/>
                  </a:cubicBezTo>
                  <a:cubicBezTo>
                    <a:pt x="5677" y="18959"/>
                    <a:pt x="5762" y="18824"/>
                    <a:pt x="5762" y="18688"/>
                  </a:cubicBezTo>
                  <a:cubicBezTo>
                    <a:pt x="5762" y="18621"/>
                    <a:pt x="5847" y="18485"/>
                    <a:pt x="5762" y="18350"/>
                  </a:cubicBezTo>
                  <a:cubicBezTo>
                    <a:pt x="5762" y="18282"/>
                    <a:pt x="5592" y="18147"/>
                    <a:pt x="5507" y="18079"/>
                  </a:cubicBezTo>
                  <a:cubicBezTo>
                    <a:pt x="5422" y="18011"/>
                    <a:pt x="5251" y="17876"/>
                    <a:pt x="5166" y="17808"/>
                  </a:cubicBezTo>
                  <a:cubicBezTo>
                    <a:pt x="5081" y="17673"/>
                    <a:pt x="5081" y="17402"/>
                    <a:pt x="4996" y="17334"/>
                  </a:cubicBezTo>
                  <a:cubicBezTo>
                    <a:pt x="4996" y="17199"/>
                    <a:pt x="4656" y="17131"/>
                    <a:pt x="4571" y="17063"/>
                  </a:cubicBezTo>
                  <a:cubicBezTo>
                    <a:pt x="4486" y="16996"/>
                    <a:pt x="4486" y="16792"/>
                    <a:pt x="4401" y="16725"/>
                  </a:cubicBezTo>
                  <a:cubicBezTo>
                    <a:pt x="4401" y="16657"/>
                    <a:pt x="4316" y="16386"/>
                    <a:pt x="4146" y="16318"/>
                  </a:cubicBezTo>
                  <a:cubicBezTo>
                    <a:pt x="4146" y="16251"/>
                    <a:pt x="3976" y="16251"/>
                    <a:pt x="3891" y="16183"/>
                  </a:cubicBezTo>
                  <a:cubicBezTo>
                    <a:pt x="3806" y="16183"/>
                    <a:pt x="3721" y="15980"/>
                    <a:pt x="3636" y="15980"/>
                  </a:cubicBezTo>
                  <a:cubicBezTo>
                    <a:pt x="3551" y="15980"/>
                    <a:pt x="3381" y="15980"/>
                    <a:pt x="3381" y="16048"/>
                  </a:cubicBezTo>
                  <a:cubicBezTo>
                    <a:pt x="3296" y="16115"/>
                    <a:pt x="3381" y="16251"/>
                    <a:pt x="3381" y="16318"/>
                  </a:cubicBezTo>
                  <a:cubicBezTo>
                    <a:pt x="3381" y="16386"/>
                    <a:pt x="3296" y="16386"/>
                    <a:pt x="3210" y="16454"/>
                  </a:cubicBezTo>
                  <a:cubicBezTo>
                    <a:pt x="3125" y="16454"/>
                    <a:pt x="2955" y="16386"/>
                    <a:pt x="2870" y="16454"/>
                  </a:cubicBezTo>
                  <a:cubicBezTo>
                    <a:pt x="2785" y="16454"/>
                    <a:pt x="2785" y="16589"/>
                    <a:pt x="2700" y="16589"/>
                  </a:cubicBezTo>
                  <a:cubicBezTo>
                    <a:pt x="2700" y="16589"/>
                    <a:pt x="2615" y="16589"/>
                    <a:pt x="2530" y="16589"/>
                  </a:cubicBezTo>
                  <a:cubicBezTo>
                    <a:pt x="2445" y="16589"/>
                    <a:pt x="2105" y="16522"/>
                    <a:pt x="2020" y="16522"/>
                  </a:cubicBezTo>
                  <a:cubicBezTo>
                    <a:pt x="1935" y="16522"/>
                    <a:pt x="1850" y="16589"/>
                    <a:pt x="1765" y="16522"/>
                  </a:cubicBezTo>
                  <a:cubicBezTo>
                    <a:pt x="1680" y="16522"/>
                    <a:pt x="1510" y="16318"/>
                    <a:pt x="1425" y="16251"/>
                  </a:cubicBezTo>
                  <a:cubicBezTo>
                    <a:pt x="1425" y="16183"/>
                    <a:pt x="1510" y="15980"/>
                    <a:pt x="1510" y="15912"/>
                  </a:cubicBezTo>
                  <a:cubicBezTo>
                    <a:pt x="1510" y="15845"/>
                    <a:pt x="1510" y="15641"/>
                    <a:pt x="1425" y="15574"/>
                  </a:cubicBezTo>
                  <a:cubicBezTo>
                    <a:pt x="1425" y="15506"/>
                    <a:pt x="1255" y="15438"/>
                    <a:pt x="1255" y="15438"/>
                  </a:cubicBezTo>
                  <a:cubicBezTo>
                    <a:pt x="1170" y="15438"/>
                    <a:pt x="1085" y="15506"/>
                    <a:pt x="914" y="15506"/>
                  </a:cubicBezTo>
                  <a:cubicBezTo>
                    <a:pt x="829" y="15438"/>
                    <a:pt x="829" y="15303"/>
                    <a:pt x="744" y="15235"/>
                  </a:cubicBezTo>
                  <a:cubicBezTo>
                    <a:pt x="744" y="15167"/>
                    <a:pt x="489" y="15167"/>
                    <a:pt x="404" y="15167"/>
                  </a:cubicBezTo>
                  <a:cubicBezTo>
                    <a:pt x="319" y="15100"/>
                    <a:pt x="234" y="14829"/>
                    <a:pt x="149" y="14761"/>
                  </a:cubicBezTo>
                  <a:cubicBezTo>
                    <a:pt x="149" y="14693"/>
                    <a:pt x="64" y="14693"/>
                    <a:pt x="64" y="146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88" name="Google Shape;5088;g21c91014dda_0_5097"/>
            <p:cNvSpPr/>
            <p:nvPr/>
          </p:nvSpPr>
          <p:spPr>
            <a:xfrm>
              <a:off x="3017065" y="3746355"/>
              <a:ext cx="1098954" cy="12162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923"/>
                  </a:moveTo>
                  <a:cubicBezTo>
                    <a:pt x="21600" y="6039"/>
                    <a:pt x="21471" y="6271"/>
                    <a:pt x="21471" y="6387"/>
                  </a:cubicBezTo>
                  <a:cubicBezTo>
                    <a:pt x="21471" y="6503"/>
                    <a:pt x="21600" y="6735"/>
                    <a:pt x="21600" y="6852"/>
                  </a:cubicBezTo>
                  <a:cubicBezTo>
                    <a:pt x="21471" y="6968"/>
                    <a:pt x="21471" y="7200"/>
                    <a:pt x="21343" y="7316"/>
                  </a:cubicBezTo>
                  <a:cubicBezTo>
                    <a:pt x="21343" y="7548"/>
                    <a:pt x="21214" y="7897"/>
                    <a:pt x="21086" y="8013"/>
                  </a:cubicBezTo>
                  <a:cubicBezTo>
                    <a:pt x="21086" y="8013"/>
                    <a:pt x="20829" y="8013"/>
                    <a:pt x="20700" y="8129"/>
                  </a:cubicBezTo>
                  <a:cubicBezTo>
                    <a:pt x="20571" y="8129"/>
                    <a:pt x="20443" y="8245"/>
                    <a:pt x="20314" y="8245"/>
                  </a:cubicBezTo>
                  <a:cubicBezTo>
                    <a:pt x="20314" y="8245"/>
                    <a:pt x="20057" y="8245"/>
                    <a:pt x="19929" y="8245"/>
                  </a:cubicBezTo>
                  <a:cubicBezTo>
                    <a:pt x="19929" y="8245"/>
                    <a:pt x="19671" y="8361"/>
                    <a:pt x="19671" y="8594"/>
                  </a:cubicBezTo>
                  <a:cubicBezTo>
                    <a:pt x="19543" y="8594"/>
                    <a:pt x="19414" y="8942"/>
                    <a:pt x="19414" y="9058"/>
                  </a:cubicBezTo>
                  <a:cubicBezTo>
                    <a:pt x="19414" y="9174"/>
                    <a:pt x="19414" y="9406"/>
                    <a:pt x="19414" y="9523"/>
                  </a:cubicBezTo>
                  <a:cubicBezTo>
                    <a:pt x="19543" y="9523"/>
                    <a:pt x="19800" y="9523"/>
                    <a:pt x="19929" y="9523"/>
                  </a:cubicBezTo>
                  <a:cubicBezTo>
                    <a:pt x="20057" y="9639"/>
                    <a:pt x="20314" y="9871"/>
                    <a:pt x="20443" y="9987"/>
                  </a:cubicBezTo>
                  <a:cubicBezTo>
                    <a:pt x="20571" y="10103"/>
                    <a:pt x="20700" y="10335"/>
                    <a:pt x="20700" y="10452"/>
                  </a:cubicBezTo>
                  <a:cubicBezTo>
                    <a:pt x="20829" y="10568"/>
                    <a:pt x="20829" y="10684"/>
                    <a:pt x="20957" y="10800"/>
                  </a:cubicBezTo>
                  <a:cubicBezTo>
                    <a:pt x="20957" y="10916"/>
                    <a:pt x="20957" y="11265"/>
                    <a:pt x="20829" y="11497"/>
                  </a:cubicBezTo>
                  <a:cubicBezTo>
                    <a:pt x="20829" y="11497"/>
                    <a:pt x="20571" y="11613"/>
                    <a:pt x="20571" y="11729"/>
                  </a:cubicBezTo>
                  <a:cubicBezTo>
                    <a:pt x="20443" y="11845"/>
                    <a:pt x="20314" y="12077"/>
                    <a:pt x="20314" y="12194"/>
                  </a:cubicBezTo>
                  <a:cubicBezTo>
                    <a:pt x="20314" y="12426"/>
                    <a:pt x="20314" y="12774"/>
                    <a:pt x="20443" y="13006"/>
                  </a:cubicBezTo>
                  <a:cubicBezTo>
                    <a:pt x="20443" y="13123"/>
                    <a:pt x="20700" y="13239"/>
                    <a:pt x="20700" y="13355"/>
                  </a:cubicBezTo>
                  <a:cubicBezTo>
                    <a:pt x="20829" y="13471"/>
                    <a:pt x="20957" y="13819"/>
                    <a:pt x="20957" y="13935"/>
                  </a:cubicBezTo>
                  <a:cubicBezTo>
                    <a:pt x="20957" y="14052"/>
                    <a:pt x="20700" y="14284"/>
                    <a:pt x="20700" y="14284"/>
                  </a:cubicBezTo>
                  <a:cubicBezTo>
                    <a:pt x="20700" y="14516"/>
                    <a:pt x="20829" y="14865"/>
                    <a:pt x="20700" y="14981"/>
                  </a:cubicBezTo>
                  <a:cubicBezTo>
                    <a:pt x="20700" y="15097"/>
                    <a:pt x="20443" y="15213"/>
                    <a:pt x="20314" y="15213"/>
                  </a:cubicBezTo>
                  <a:cubicBezTo>
                    <a:pt x="20057" y="15329"/>
                    <a:pt x="19671" y="15213"/>
                    <a:pt x="19543" y="14981"/>
                  </a:cubicBezTo>
                  <a:cubicBezTo>
                    <a:pt x="19543" y="14981"/>
                    <a:pt x="19543" y="14748"/>
                    <a:pt x="19543" y="14748"/>
                  </a:cubicBezTo>
                  <a:cubicBezTo>
                    <a:pt x="19414" y="14632"/>
                    <a:pt x="19157" y="14516"/>
                    <a:pt x="19157" y="14632"/>
                  </a:cubicBezTo>
                  <a:cubicBezTo>
                    <a:pt x="19029" y="14632"/>
                    <a:pt x="19029" y="14748"/>
                    <a:pt x="19029" y="14865"/>
                  </a:cubicBezTo>
                  <a:cubicBezTo>
                    <a:pt x="19029" y="14981"/>
                    <a:pt x="19157" y="15213"/>
                    <a:pt x="19157" y="15329"/>
                  </a:cubicBezTo>
                  <a:cubicBezTo>
                    <a:pt x="19157" y="15445"/>
                    <a:pt x="19157" y="15677"/>
                    <a:pt x="19029" y="15794"/>
                  </a:cubicBezTo>
                  <a:cubicBezTo>
                    <a:pt x="19029" y="15910"/>
                    <a:pt x="18900" y="15910"/>
                    <a:pt x="18900" y="15910"/>
                  </a:cubicBezTo>
                  <a:cubicBezTo>
                    <a:pt x="18771" y="16026"/>
                    <a:pt x="18771" y="16258"/>
                    <a:pt x="18643" y="16374"/>
                  </a:cubicBezTo>
                  <a:cubicBezTo>
                    <a:pt x="18643" y="16374"/>
                    <a:pt x="18514" y="16490"/>
                    <a:pt x="18386" y="16606"/>
                  </a:cubicBezTo>
                  <a:cubicBezTo>
                    <a:pt x="18257" y="16606"/>
                    <a:pt x="18000" y="16606"/>
                    <a:pt x="17871" y="16723"/>
                  </a:cubicBezTo>
                  <a:cubicBezTo>
                    <a:pt x="17743" y="16723"/>
                    <a:pt x="17614" y="16955"/>
                    <a:pt x="17614" y="17071"/>
                  </a:cubicBezTo>
                  <a:cubicBezTo>
                    <a:pt x="17486" y="17187"/>
                    <a:pt x="17486" y="17303"/>
                    <a:pt x="17486" y="17303"/>
                  </a:cubicBezTo>
                  <a:cubicBezTo>
                    <a:pt x="17357" y="17419"/>
                    <a:pt x="17229" y="17419"/>
                    <a:pt x="17229" y="17535"/>
                  </a:cubicBezTo>
                  <a:cubicBezTo>
                    <a:pt x="17229" y="17535"/>
                    <a:pt x="17229" y="17652"/>
                    <a:pt x="17229" y="17768"/>
                  </a:cubicBezTo>
                  <a:cubicBezTo>
                    <a:pt x="17229" y="17768"/>
                    <a:pt x="17229" y="17884"/>
                    <a:pt x="17229" y="18000"/>
                  </a:cubicBezTo>
                  <a:cubicBezTo>
                    <a:pt x="17357" y="18116"/>
                    <a:pt x="17486" y="18116"/>
                    <a:pt x="17486" y="18232"/>
                  </a:cubicBezTo>
                  <a:cubicBezTo>
                    <a:pt x="17614" y="18348"/>
                    <a:pt x="17486" y="18697"/>
                    <a:pt x="17357" y="18697"/>
                  </a:cubicBezTo>
                  <a:cubicBezTo>
                    <a:pt x="17357" y="18697"/>
                    <a:pt x="17229" y="18697"/>
                    <a:pt x="17229" y="18697"/>
                  </a:cubicBezTo>
                  <a:cubicBezTo>
                    <a:pt x="17100" y="18813"/>
                    <a:pt x="17229" y="19045"/>
                    <a:pt x="17229" y="19161"/>
                  </a:cubicBezTo>
                  <a:cubicBezTo>
                    <a:pt x="17100" y="19277"/>
                    <a:pt x="16971" y="19394"/>
                    <a:pt x="16843" y="19510"/>
                  </a:cubicBezTo>
                  <a:cubicBezTo>
                    <a:pt x="16843" y="19510"/>
                    <a:pt x="16714" y="19510"/>
                    <a:pt x="16714" y="19510"/>
                  </a:cubicBezTo>
                  <a:cubicBezTo>
                    <a:pt x="16586" y="19510"/>
                    <a:pt x="16457" y="19626"/>
                    <a:pt x="16329" y="19742"/>
                  </a:cubicBezTo>
                  <a:cubicBezTo>
                    <a:pt x="16329" y="19742"/>
                    <a:pt x="16457" y="19974"/>
                    <a:pt x="16586" y="20090"/>
                  </a:cubicBezTo>
                  <a:cubicBezTo>
                    <a:pt x="16586" y="20206"/>
                    <a:pt x="16586" y="20323"/>
                    <a:pt x="16586" y="20439"/>
                  </a:cubicBezTo>
                  <a:cubicBezTo>
                    <a:pt x="16457" y="20439"/>
                    <a:pt x="16329" y="20555"/>
                    <a:pt x="16200" y="20555"/>
                  </a:cubicBezTo>
                  <a:cubicBezTo>
                    <a:pt x="16200" y="20671"/>
                    <a:pt x="15943" y="20787"/>
                    <a:pt x="15943" y="20903"/>
                  </a:cubicBezTo>
                  <a:cubicBezTo>
                    <a:pt x="15943" y="21019"/>
                    <a:pt x="15943" y="21019"/>
                    <a:pt x="15943" y="21019"/>
                  </a:cubicBezTo>
                  <a:cubicBezTo>
                    <a:pt x="15814" y="20903"/>
                    <a:pt x="15814" y="20903"/>
                    <a:pt x="15686" y="20903"/>
                  </a:cubicBezTo>
                  <a:cubicBezTo>
                    <a:pt x="15557" y="20903"/>
                    <a:pt x="15300" y="20903"/>
                    <a:pt x="15171" y="20903"/>
                  </a:cubicBezTo>
                  <a:cubicBezTo>
                    <a:pt x="15171" y="20903"/>
                    <a:pt x="15043" y="21135"/>
                    <a:pt x="15043" y="21135"/>
                  </a:cubicBezTo>
                  <a:cubicBezTo>
                    <a:pt x="14914" y="21252"/>
                    <a:pt x="14786" y="21252"/>
                    <a:pt x="14657" y="21252"/>
                  </a:cubicBezTo>
                  <a:cubicBezTo>
                    <a:pt x="14529" y="21252"/>
                    <a:pt x="14271" y="21135"/>
                    <a:pt x="14143" y="21135"/>
                  </a:cubicBezTo>
                  <a:cubicBezTo>
                    <a:pt x="14143" y="21135"/>
                    <a:pt x="13886" y="21019"/>
                    <a:pt x="13757" y="21135"/>
                  </a:cubicBezTo>
                  <a:cubicBezTo>
                    <a:pt x="13757" y="21135"/>
                    <a:pt x="13757" y="21252"/>
                    <a:pt x="13629" y="21252"/>
                  </a:cubicBezTo>
                  <a:cubicBezTo>
                    <a:pt x="13629" y="21368"/>
                    <a:pt x="13371" y="21600"/>
                    <a:pt x="13243" y="21600"/>
                  </a:cubicBezTo>
                  <a:cubicBezTo>
                    <a:pt x="13114" y="21600"/>
                    <a:pt x="12857" y="21484"/>
                    <a:pt x="12729" y="21484"/>
                  </a:cubicBezTo>
                  <a:cubicBezTo>
                    <a:pt x="12600" y="21484"/>
                    <a:pt x="12214" y="21484"/>
                    <a:pt x="12214" y="21368"/>
                  </a:cubicBezTo>
                  <a:cubicBezTo>
                    <a:pt x="12086" y="21252"/>
                    <a:pt x="11957" y="21019"/>
                    <a:pt x="11829" y="20903"/>
                  </a:cubicBezTo>
                  <a:cubicBezTo>
                    <a:pt x="11700" y="20787"/>
                    <a:pt x="11314" y="20787"/>
                    <a:pt x="11186" y="20671"/>
                  </a:cubicBezTo>
                  <a:cubicBezTo>
                    <a:pt x="11186" y="20555"/>
                    <a:pt x="11314" y="20323"/>
                    <a:pt x="11186" y="20206"/>
                  </a:cubicBezTo>
                  <a:cubicBezTo>
                    <a:pt x="11057" y="20090"/>
                    <a:pt x="10800" y="20090"/>
                    <a:pt x="10671" y="20090"/>
                  </a:cubicBezTo>
                  <a:cubicBezTo>
                    <a:pt x="10543" y="20090"/>
                    <a:pt x="10157" y="20206"/>
                    <a:pt x="10029" y="20206"/>
                  </a:cubicBezTo>
                  <a:cubicBezTo>
                    <a:pt x="9900" y="20206"/>
                    <a:pt x="9771" y="19974"/>
                    <a:pt x="9643" y="19974"/>
                  </a:cubicBezTo>
                  <a:cubicBezTo>
                    <a:pt x="9514" y="19974"/>
                    <a:pt x="9386" y="20206"/>
                    <a:pt x="9257" y="20206"/>
                  </a:cubicBezTo>
                  <a:cubicBezTo>
                    <a:pt x="9129" y="20206"/>
                    <a:pt x="9129" y="20323"/>
                    <a:pt x="9129" y="20323"/>
                  </a:cubicBezTo>
                  <a:cubicBezTo>
                    <a:pt x="9000" y="20090"/>
                    <a:pt x="9000" y="19974"/>
                    <a:pt x="8871" y="19858"/>
                  </a:cubicBezTo>
                  <a:cubicBezTo>
                    <a:pt x="8743" y="19742"/>
                    <a:pt x="8229" y="19742"/>
                    <a:pt x="8229" y="19626"/>
                  </a:cubicBezTo>
                  <a:cubicBezTo>
                    <a:pt x="8100" y="19510"/>
                    <a:pt x="8100" y="19394"/>
                    <a:pt x="8229" y="19277"/>
                  </a:cubicBezTo>
                  <a:cubicBezTo>
                    <a:pt x="8229" y="19161"/>
                    <a:pt x="8486" y="19045"/>
                    <a:pt x="8486" y="18929"/>
                  </a:cubicBezTo>
                  <a:cubicBezTo>
                    <a:pt x="8614" y="18929"/>
                    <a:pt x="8486" y="18697"/>
                    <a:pt x="8357" y="18581"/>
                  </a:cubicBezTo>
                  <a:cubicBezTo>
                    <a:pt x="8357" y="18581"/>
                    <a:pt x="8229" y="18581"/>
                    <a:pt x="8229" y="18581"/>
                  </a:cubicBezTo>
                  <a:cubicBezTo>
                    <a:pt x="8100" y="18581"/>
                    <a:pt x="7714" y="18697"/>
                    <a:pt x="7586" y="18697"/>
                  </a:cubicBezTo>
                  <a:cubicBezTo>
                    <a:pt x="7457" y="18697"/>
                    <a:pt x="7329" y="18697"/>
                    <a:pt x="7200" y="18697"/>
                  </a:cubicBezTo>
                  <a:cubicBezTo>
                    <a:pt x="7200" y="18581"/>
                    <a:pt x="7071" y="18232"/>
                    <a:pt x="6943" y="18116"/>
                  </a:cubicBezTo>
                  <a:cubicBezTo>
                    <a:pt x="6943" y="18116"/>
                    <a:pt x="6686" y="17884"/>
                    <a:pt x="6686" y="17884"/>
                  </a:cubicBezTo>
                  <a:cubicBezTo>
                    <a:pt x="6686" y="17652"/>
                    <a:pt x="6943" y="17419"/>
                    <a:pt x="6943" y="17303"/>
                  </a:cubicBezTo>
                  <a:cubicBezTo>
                    <a:pt x="6943" y="17187"/>
                    <a:pt x="7071" y="16839"/>
                    <a:pt x="6943" y="16723"/>
                  </a:cubicBezTo>
                  <a:cubicBezTo>
                    <a:pt x="6943" y="16606"/>
                    <a:pt x="6686" y="16490"/>
                    <a:pt x="6686" y="16374"/>
                  </a:cubicBezTo>
                  <a:cubicBezTo>
                    <a:pt x="6686" y="16258"/>
                    <a:pt x="6686" y="15910"/>
                    <a:pt x="6814" y="15794"/>
                  </a:cubicBezTo>
                  <a:cubicBezTo>
                    <a:pt x="6943" y="15794"/>
                    <a:pt x="7200" y="15794"/>
                    <a:pt x="7329" y="15794"/>
                  </a:cubicBezTo>
                  <a:cubicBezTo>
                    <a:pt x="7457" y="15794"/>
                    <a:pt x="7586" y="15561"/>
                    <a:pt x="7714" y="15445"/>
                  </a:cubicBezTo>
                  <a:cubicBezTo>
                    <a:pt x="7714" y="15329"/>
                    <a:pt x="7714" y="15097"/>
                    <a:pt x="7586" y="15097"/>
                  </a:cubicBezTo>
                  <a:cubicBezTo>
                    <a:pt x="7457" y="14981"/>
                    <a:pt x="7200" y="15329"/>
                    <a:pt x="7071" y="15213"/>
                  </a:cubicBezTo>
                  <a:cubicBezTo>
                    <a:pt x="6943" y="15213"/>
                    <a:pt x="6943" y="14865"/>
                    <a:pt x="6943" y="14865"/>
                  </a:cubicBezTo>
                  <a:cubicBezTo>
                    <a:pt x="6943" y="14748"/>
                    <a:pt x="7329" y="14632"/>
                    <a:pt x="7329" y="14516"/>
                  </a:cubicBezTo>
                  <a:cubicBezTo>
                    <a:pt x="7329" y="14400"/>
                    <a:pt x="7200" y="14284"/>
                    <a:pt x="7200" y="14284"/>
                  </a:cubicBezTo>
                  <a:cubicBezTo>
                    <a:pt x="7071" y="14168"/>
                    <a:pt x="6943" y="13935"/>
                    <a:pt x="6814" y="13935"/>
                  </a:cubicBezTo>
                  <a:cubicBezTo>
                    <a:pt x="6686" y="13819"/>
                    <a:pt x="6300" y="13935"/>
                    <a:pt x="6171" y="13935"/>
                  </a:cubicBezTo>
                  <a:cubicBezTo>
                    <a:pt x="5914" y="13819"/>
                    <a:pt x="5657" y="13703"/>
                    <a:pt x="5657" y="13587"/>
                  </a:cubicBezTo>
                  <a:cubicBezTo>
                    <a:pt x="5657" y="13471"/>
                    <a:pt x="5914" y="13355"/>
                    <a:pt x="5914" y="13239"/>
                  </a:cubicBezTo>
                  <a:cubicBezTo>
                    <a:pt x="5914" y="13123"/>
                    <a:pt x="5657" y="13006"/>
                    <a:pt x="5529" y="12890"/>
                  </a:cubicBezTo>
                  <a:cubicBezTo>
                    <a:pt x="5400" y="12890"/>
                    <a:pt x="5271" y="12890"/>
                    <a:pt x="5143" y="12890"/>
                  </a:cubicBezTo>
                  <a:cubicBezTo>
                    <a:pt x="5014" y="12890"/>
                    <a:pt x="4757" y="12774"/>
                    <a:pt x="4757" y="12658"/>
                  </a:cubicBezTo>
                  <a:cubicBezTo>
                    <a:pt x="4629" y="12542"/>
                    <a:pt x="4886" y="12077"/>
                    <a:pt x="4757" y="11961"/>
                  </a:cubicBezTo>
                  <a:cubicBezTo>
                    <a:pt x="4629" y="11845"/>
                    <a:pt x="4371" y="11845"/>
                    <a:pt x="4243" y="11845"/>
                  </a:cubicBezTo>
                  <a:cubicBezTo>
                    <a:pt x="4114" y="11729"/>
                    <a:pt x="3857" y="11845"/>
                    <a:pt x="3729" y="11845"/>
                  </a:cubicBezTo>
                  <a:cubicBezTo>
                    <a:pt x="3600" y="11845"/>
                    <a:pt x="3214" y="11729"/>
                    <a:pt x="3086" y="11729"/>
                  </a:cubicBezTo>
                  <a:cubicBezTo>
                    <a:pt x="2957" y="11729"/>
                    <a:pt x="2700" y="11613"/>
                    <a:pt x="2443" y="11729"/>
                  </a:cubicBezTo>
                  <a:cubicBezTo>
                    <a:pt x="2314" y="11845"/>
                    <a:pt x="2443" y="12077"/>
                    <a:pt x="2314" y="12194"/>
                  </a:cubicBezTo>
                  <a:cubicBezTo>
                    <a:pt x="2057" y="12426"/>
                    <a:pt x="1543" y="12426"/>
                    <a:pt x="1414" y="12194"/>
                  </a:cubicBezTo>
                  <a:cubicBezTo>
                    <a:pt x="1286" y="12077"/>
                    <a:pt x="1414" y="11845"/>
                    <a:pt x="1414" y="11729"/>
                  </a:cubicBezTo>
                  <a:cubicBezTo>
                    <a:pt x="1414" y="11613"/>
                    <a:pt x="1671" y="11381"/>
                    <a:pt x="1671" y="11148"/>
                  </a:cubicBezTo>
                  <a:cubicBezTo>
                    <a:pt x="1671" y="11032"/>
                    <a:pt x="1543" y="10800"/>
                    <a:pt x="1414" y="10800"/>
                  </a:cubicBezTo>
                  <a:cubicBezTo>
                    <a:pt x="1286" y="10684"/>
                    <a:pt x="1029" y="10568"/>
                    <a:pt x="900" y="10568"/>
                  </a:cubicBezTo>
                  <a:cubicBezTo>
                    <a:pt x="643" y="10568"/>
                    <a:pt x="257" y="10568"/>
                    <a:pt x="129" y="10568"/>
                  </a:cubicBezTo>
                  <a:cubicBezTo>
                    <a:pt x="0" y="10568"/>
                    <a:pt x="0" y="10452"/>
                    <a:pt x="0" y="10452"/>
                  </a:cubicBezTo>
                  <a:cubicBezTo>
                    <a:pt x="129" y="10452"/>
                    <a:pt x="129" y="10335"/>
                    <a:pt x="129" y="10219"/>
                  </a:cubicBezTo>
                  <a:cubicBezTo>
                    <a:pt x="257" y="10103"/>
                    <a:pt x="257" y="9987"/>
                    <a:pt x="257" y="9871"/>
                  </a:cubicBezTo>
                  <a:cubicBezTo>
                    <a:pt x="257" y="9755"/>
                    <a:pt x="514" y="9639"/>
                    <a:pt x="643" y="9523"/>
                  </a:cubicBezTo>
                  <a:cubicBezTo>
                    <a:pt x="771" y="9406"/>
                    <a:pt x="900" y="9174"/>
                    <a:pt x="900" y="9174"/>
                  </a:cubicBezTo>
                  <a:cubicBezTo>
                    <a:pt x="1029" y="9174"/>
                    <a:pt x="1157" y="9174"/>
                    <a:pt x="1157" y="9174"/>
                  </a:cubicBezTo>
                  <a:cubicBezTo>
                    <a:pt x="1286" y="9174"/>
                    <a:pt x="1543" y="9290"/>
                    <a:pt x="1671" y="9290"/>
                  </a:cubicBezTo>
                  <a:cubicBezTo>
                    <a:pt x="1800" y="9174"/>
                    <a:pt x="2057" y="9058"/>
                    <a:pt x="2057" y="8942"/>
                  </a:cubicBezTo>
                  <a:cubicBezTo>
                    <a:pt x="2057" y="8710"/>
                    <a:pt x="1929" y="8361"/>
                    <a:pt x="1929" y="8129"/>
                  </a:cubicBezTo>
                  <a:cubicBezTo>
                    <a:pt x="1929" y="7897"/>
                    <a:pt x="1929" y="7432"/>
                    <a:pt x="2057" y="7316"/>
                  </a:cubicBezTo>
                  <a:cubicBezTo>
                    <a:pt x="2186" y="7316"/>
                    <a:pt x="2314" y="7432"/>
                    <a:pt x="2443" y="7432"/>
                  </a:cubicBezTo>
                  <a:cubicBezTo>
                    <a:pt x="2700" y="7432"/>
                    <a:pt x="2957" y="7316"/>
                    <a:pt x="2957" y="7200"/>
                  </a:cubicBezTo>
                  <a:cubicBezTo>
                    <a:pt x="3086" y="7084"/>
                    <a:pt x="3214" y="6852"/>
                    <a:pt x="3214" y="6619"/>
                  </a:cubicBezTo>
                  <a:cubicBezTo>
                    <a:pt x="3214" y="6503"/>
                    <a:pt x="3214" y="6039"/>
                    <a:pt x="2957" y="6039"/>
                  </a:cubicBezTo>
                  <a:cubicBezTo>
                    <a:pt x="2957" y="5923"/>
                    <a:pt x="2700" y="6155"/>
                    <a:pt x="2571" y="6039"/>
                  </a:cubicBezTo>
                  <a:cubicBezTo>
                    <a:pt x="2443" y="6039"/>
                    <a:pt x="2186" y="5806"/>
                    <a:pt x="2186" y="5806"/>
                  </a:cubicBezTo>
                  <a:cubicBezTo>
                    <a:pt x="2186" y="5574"/>
                    <a:pt x="2186" y="5342"/>
                    <a:pt x="2186" y="5110"/>
                  </a:cubicBezTo>
                  <a:cubicBezTo>
                    <a:pt x="2057" y="4994"/>
                    <a:pt x="1929" y="4877"/>
                    <a:pt x="2057" y="4761"/>
                  </a:cubicBezTo>
                  <a:cubicBezTo>
                    <a:pt x="2057" y="4413"/>
                    <a:pt x="2314" y="4181"/>
                    <a:pt x="2314" y="3948"/>
                  </a:cubicBezTo>
                  <a:cubicBezTo>
                    <a:pt x="2314" y="3832"/>
                    <a:pt x="2057" y="3600"/>
                    <a:pt x="2057" y="3484"/>
                  </a:cubicBezTo>
                  <a:cubicBezTo>
                    <a:pt x="2057" y="3368"/>
                    <a:pt x="2057" y="3019"/>
                    <a:pt x="2186" y="2903"/>
                  </a:cubicBezTo>
                  <a:cubicBezTo>
                    <a:pt x="2186" y="2903"/>
                    <a:pt x="2443" y="3019"/>
                    <a:pt x="2443" y="2903"/>
                  </a:cubicBezTo>
                  <a:cubicBezTo>
                    <a:pt x="2700" y="2903"/>
                    <a:pt x="2829" y="2555"/>
                    <a:pt x="2957" y="2439"/>
                  </a:cubicBezTo>
                  <a:cubicBezTo>
                    <a:pt x="3086" y="2439"/>
                    <a:pt x="3343" y="2555"/>
                    <a:pt x="3471" y="2439"/>
                  </a:cubicBezTo>
                  <a:cubicBezTo>
                    <a:pt x="3729" y="2439"/>
                    <a:pt x="3986" y="2206"/>
                    <a:pt x="4114" y="2090"/>
                  </a:cubicBezTo>
                  <a:cubicBezTo>
                    <a:pt x="4243" y="1974"/>
                    <a:pt x="4500" y="1858"/>
                    <a:pt x="4629" y="1742"/>
                  </a:cubicBezTo>
                  <a:cubicBezTo>
                    <a:pt x="4629" y="1742"/>
                    <a:pt x="4500" y="1510"/>
                    <a:pt x="4629" y="1510"/>
                  </a:cubicBezTo>
                  <a:cubicBezTo>
                    <a:pt x="4629" y="1277"/>
                    <a:pt x="5143" y="1277"/>
                    <a:pt x="5271" y="1277"/>
                  </a:cubicBezTo>
                  <a:cubicBezTo>
                    <a:pt x="5400" y="1277"/>
                    <a:pt x="5657" y="1277"/>
                    <a:pt x="5786" y="1277"/>
                  </a:cubicBezTo>
                  <a:cubicBezTo>
                    <a:pt x="5914" y="1161"/>
                    <a:pt x="5914" y="1045"/>
                    <a:pt x="6043" y="929"/>
                  </a:cubicBezTo>
                  <a:cubicBezTo>
                    <a:pt x="6043" y="813"/>
                    <a:pt x="6300" y="813"/>
                    <a:pt x="6300" y="813"/>
                  </a:cubicBezTo>
                  <a:cubicBezTo>
                    <a:pt x="6429" y="929"/>
                    <a:pt x="6557" y="1045"/>
                    <a:pt x="6686" y="1045"/>
                  </a:cubicBezTo>
                  <a:cubicBezTo>
                    <a:pt x="6686" y="1045"/>
                    <a:pt x="6814" y="1277"/>
                    <a:pt x="6943" y="1277"/>
                  </a:cubicBezTo>
                  <a:cubicBezTo>
                    <a:pt x="7071" y="1277"/>
                    <a:pt x="7457" y="1277"/>
                    <a:pt x="7586" y="1277"/>
                  </a:cubicBezTo>
                  <a:cubicBezTo>
                    <a:pt x="7586" y="1161"/>
                    <a:pt x="7586" y="1045"/>
                    <a:pt x="7714" y="929"/>
                  </a:cubicBezTo>
                  <a:cubicBezTo>
                    <a:pt x="7714" y="813"/>
                    <a:pt x="7843" y="697"/>
                    <a:pt x="7971" y="697"/>
                  </a:cubicBezTo>
                  <a:cubicBezTo>
                    <a:pt x="8100" y="697"/>
                    <a:pt x="8357" y="929"/>
                    <a:pt x="8486" y="1045"/>
                  </a:cubicBezTo>
                  <a:cubicBezTo>
                    <a:pt x="8614" y="1161"/>
                    <a:pt x="8614" y="1394"/>
                    <a:pt x="8614" y="1510"/>
                  </a:cubicBezTo>
                  <a:cubicBezTo>
                    <a:pt x="8743" y="1510"/>
                    <a:pt x="9000" y="1394"/>
                    <a:pt x="9129" y="1394"/>
                  </a:cubicBezTo>
                  <a:cubicBezTo>
                    <a:pt x="9257" y="1277"/>
                    <a:pt x="9643" y="1161"/>
                    <a:pt x="9643" y="1045"/>
                  </a:cubicBezTo>
                  <a:cubicBezTo>
                    <a:pt x="9771" y="1045"/>
                    <a:pt x="9643" y="813"/>
                    <a:pt x="9643" y="697"/>
                  </a:cubicBezTo>
                  <a:cubicBezTo>
                    <a:pt x="9771" y="581"/>
                    <a:pt x="9900" y="465"/>
                    <a:pt x="10029" y="465"/>
                  </a:cubicBezTo>
                  <a:cubicBezTo>
                    <a:pt x="10157" y="348"/>
                    <a:pt x="10543" y="465"/>
                    <a:pt x="10671" y="465"/>
                  </a:cubicBezTo>
                  <a:cubicBezTo>
                    <a:pt x="10800" y="465"/>
                    <a:pt x="10929" y="465"/>
                    <a:pt x="11057" y="581"/>
                  </a:cubicBezTo>
                  <a:cubicBezTo>
                    <a:pt x="11186" y="581"/>
                    <a:pt x="10929" y="1045"/>
                    <a:pt x="11057" y="1045"/>
                  </a:cubicBezTo>
                  <a:cubicBezTo>
                    <a:pt x="11186" y="1161"/>
                    <a:pt x="11443" y="1161"/>
                    <a:pt x="11571" y="1045"/>
                  </a:cubicBezTo>
                  <a:cubicBezTo>
                    <a:pt x="11700" y="1045"/>
                    <a:pt x="11571" y="813"/>
                    <a:pt x="11571" y="697"/>
                  </a:cubicBezTo>
                  <a:cubicBezTo>
                    <a:pt x="11700" y="581"/>
                    <a:pt x="11957" y="581"/>
                    <a:pt x="12086" y="581"/>
                  </a:cubicBezTo>
                  <a:cubicBezTo>
                    <a:pt x="12214" y="581"/>
                    <a:pt x="12343" y="929"/>
                    <a:pt x="12471" y="929"/>
                  </a:cubicBezTo>
                  <a:cubicBezTo>
                    <a:pt x="12600" y="929"/>
                    <a:pt x="12729" y="697"/>
                    <a:pt x="12729" y="581"/>
                  </a:cubicBezTo>
                  <a:cubicBezTo>
                    <a:pt x="12729" y="465"/>
                    <a:pt x="12471" y="116"/>
                    <a:pt x="12471" y="0"/>
                  </a:cubicBezTo>
                  <a:cubicBezTo>
                    <a:pt x="12600" y="0"/>
                    <a:pt x="12857" y="0"/>
                    <a:pt x="12986" y="0"/>
                  </a:cubicBezTo>
                  <a:cubicBezTo>
                    <a:pt x="13114" y="116"/>
                    <a:pt x="13243" y="348"/>
                    <a:pt x="13371" y="465"/>
                  </a:cubicBezTo>
                  <a:cubicBezTo>
                    <a:pt x="13500" y="465"/>
                    <a:pt x="13757" y="232"/>
                    <a:pt x="13886" y="232"/>
                  </a:cubicBezTo>
                  <a:cubicBezTo>
                    <a:pt x="14014" y="232"/>
                    <a:pt x="14400" y="232"/>
                    <a:pt x="14529" y="232"/>
                  </a:cubicBezTo>
                  <a:cubicBezTo>
                    <a:pt x="14657" y="232"/>
                    <a:pt x="15043" y="348"/>
                    <a:pt x="15171" y="465"/>
                  </a:cubicBezTo>
                  <a:cubicBezTo>
                    <a:pt x="15429" y="465"/>
                    <a:pt x="15814" y="348"/>
                    <a:pt x="15943" y="465"/>
                  </a:cubicBezTo>
                  <a:cubicBezTo>
                    <a:pt x="16071" y="465"/>
                    <a:pt x="16071" y="581"/>
                    <a:pt x="16200" y="581"/>
                  </a:cubicBezTo>
                  <a:cubicBezTo>
                    <a:pt x="16586" y="697"/>
                    <a:pt x="17229" y="581"/>
                    <a:pt x="17357" y="465"/>
                  </a:cubicBezTo>
                  <a:cubicBezTo>
                    <a:pt x="17486" y="465"/>
                    <a:pt x="17486" y="232"/>
                    <a:pt x="17614" y="232"/>
                  </a:cubicBezTo>
                  <a:cubicBezTo>
                    <a:pt x="17743" y="116"/>
                    <a:pt x="18000" y="116"/>
                    <a:pt x="18129" y="232"/>
                  </a:cubicBezTo>
                  <a:cubicBezTo>
                    <a:pt x="18129" y="232"/>
                    <a:pt x="18129" y="232"/>
                    <a:pt x="18129" y="232"/>
                  </a:cubicBezTo>
                  <a:cubicBezTo>
                    <a:pt x="18129" y="232"/>
                    <a:pt x="18000" y="465"/>
                    <a:pt x="18000" y="581"/>
                  </a:cubicBezTo>
                  <a:cubicBezTo>
                    <a:pt x="18129" y="697"/>
                    <a:pt x="18386" y="1045"/>
                    <a:pt x="18386" y="1161"/>
                  </a:cubicBezTo>
                  <a:cubicBezTo>
                    <a:pt x="18514" y="1277"/>
                    <a:pt x="18514" y="1394"/>
                    <a:pt x="18643" y="1510"/>
                  </a:cubicBezTo>
                  <a:cubicBezTo>
                    <a:pt x="18643" y="1626"/>
                    <a:pt x="18900" y="1626"/>
                    <a:pt x="19029" y="1626"/>
                  </a:cubicBezTo>
                  <a:cubicBezTo>
                    <a:pt x="19157" y="1742"/>
                    <a:pt x="19286" y="1858"/>
                    <a:pt x="19414" y="1974"/>
                  </a:cubicBezTo>
                  <a:cubicBezTo>
                    <a:pt x="19414" y="1974"/>
                    <a:pt x="19414" y="2323"/>
                    <a:pt x="19543" y="2323"/>
                  </a:cubicBezTo>
                  <a:cubicBezTo>
                    <a:pt x="19671" y="2323"/>
                    <a:pt x="19800" y="2323"/>
                    <a:pt x="19929" y="2323"/>
                  </a:cubicBezTo>
                  <a:cubicBezTo>
                    <a:pt x="20057" y="2323"/>
                    <a:pt x="20314" y="2555"/>
                    <a:pt x="20443" y="2671"/>
                  </a:cubicBezTo>
                  <a:cubicBezTo>
                    <a:pt x="20443" y="2671"/>
                    <a:pt x="20314" y="3019"/>
                    <a:pt x="20443" y="3135"/>
                  </a:cubicBezTo>
                  <a:cubicBezTo>
                    <a:pt x="20443" y="3252"/>
                    <a:pt x="20829" y="3368"/>
                    <a:pt x="20957" y="3484"/>
                  </a:cubicBezTo>
                  <a:cubicBezTo>
                    <a:pt x="21086" y="3600"/>
                    <a:pt x="21214" y="3948"/>
                    <a:pt x="21214" y="4181"/>
                  </a:cubicBezTo>
                  <a:cubicBezTo>
                    <a:pt x="21214" y="4297"/>
                    <a:pt x="21214" y="4529"/>
                    <a:pt x="21214" y="4761"/>
                  </a:cubicBezTo>
                  <a:cubicBezTo>
                    <a:pt x="21214" y="4877"/>
                    <a:pt x="21343" y="5110"/>
                    <a:pt x="21343" y="5342"/>
                  </a:cubicBezTo>
                  <a:cubicBezTo>
                    <a:pt x="21343" y="5458"/>
                    <a:pt x="21600" y="5690"/>
                    <a:pt x="21600" y="592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89" name="Google Shape;5089;g21c91014dda_0_5097"/>
            <p:cNvSpPr/>
            <p:nvPr/>
          </p:nvSpPr>
          <p:spPr>
            <a:xfrm>
              <a:off x="3017065" y="3746355"/>
              <a:ext cx="1098954" cy="12162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923"/>
                  </a:moveTo>
                  <a:cubicBezTo>
                    <a:pt x="21600" y="6039"/>
                    <a:pt x="21471" y="6271"/>
                    <a:pt x="21471" y="6387"/>
                  </a:cubicBezTo>
                  <a:cubicBezTo>
                    <a:pt x="21471" y="6503"/>
                    <a:pt x="21600" y="6735"/>
                    <a:pt x="21600" y="6852"/>
                  </a:cubicBezTo>
                  <a:cubicBezTo>
                    <a:pt x="21471" y="6968"/>
                    <a:pt x="21471" y="7200"/>
                    <a:pt x="21343" y="7316"/>
                  </a:cubicBezTo>
                  <a:cubicBezTo>
                    <a:pt x="21343" y="7548"/>
                    <a:pt x="21214" y="7897"/>
                    <a:pt x="21086" y="8013"/>
                  </a:cubicBezTo>
                  <a:cubicBezTo>
                    <a:pt x="21086" y="8013"/>
                    <a:pt x="20829" y="8013"/>
                    <a:pt x="20700" y="8129"/>
                  </a:cubicBezTo>
                  <a:cubicBezTo>
                    <a:pt x="20571" y="8129"/>
                    <a:pt x="20443" y="8245"/>
                    <a:pt x="20314" y="8245"/>
                  </a:cubicBezTo>
                  <a:cubicBezTo>
                    <a:pt x="20314" y="8245"/>
                    <a:pt x="20057" y="8245"/>
                    <a:pt x="19929" y="8245"/>
                  </a:cubicBezTo>
                  <a:cubicBezTo>
                    <a:pt x="19929" y="8245"/>
                    <a:pt x="19671" y="8361"/>
                    <a:pt x="19671" y="8594"/>
                  </a:cubicBezTo>
                  <a:cubicBezTo>
                    <a:pt x="19543" y="8594"/>
                    <a:pt x="19414" y="8942"/>
                    <a:pt x="19414" y="9058"/>
                  </a:cubicBezTo>
                  <a:cubicBezTo>
                    <a:pt x="19414" y="9174"/>
                    <a:pt x="19414" y="9406"/>
                    <a:pt x="19414" y="9523"/>
                  </a:cubicBezTo>
                  <a:cubicBezTo>
                    <a:pt x="19543" y="9523"/>
                    <a:pt x="19800" y="9523"/>
                    <a:pt x="19929" y="9523"/>
                  </a:cubicBezTo>
                  <a:cubicBezTo>
                    <a:pt x="20057" y="9639"/>
                    <a:pt x="20314" y="9871"/>
                    <a:pt x="20443" y="9987"/>
                  </a:cubicBezTo>
                  <a:cubicBezTo>
                    <a:pt x="20571" y="10103"/>
                    <a:pt x="20700" y="10335"/>
                    <a:pt x="20700" y="10452"/>
                  </a:cubicBezTo>
                  <a:cubicBezTo>
                    <a:pt x="20829" y="10568"/>
                    <a:pt x="20829" y="10684"/>
                    <a:pt x="20957" y="10800"/>
                  </a:cubicBezTo>
                  <a:cubicBezTo>
                    <a:pt x="20957" y="10916"/>
                    <a:pt x="20957" y="11265"/>
                    <a:pt x="20829" y="11497"/>
                  </a:cubicBezTo>
                  <a:cubicBezTo>
                    <a:pt x="20829" y="11497"/>
                    <a:pt x="20571" y="11613"/>
                    <a:pt x="20571" y="11729"/>
                  </a:cubicBezTo>
                  <a:cubicBezTo>
                    <a:pt x="20443" y="11845"/>
                    <a:pt x="20314" y="12077"/>
                    <a:pt x="20314" y="12194"/>
                  </a:cubicBezTo>
                  <a:cubicBezTo>
                    <a:pt x="20314" y="12426"/>
                    <a:pt x="20314" y="12774"/>
                    <a:pt x="20443" y="13006"/>
                  </a:cubicBezTo>
                  <a:cubicBezTo>
                    <a:pt x="20443" y="13123"/>
                    <a:pt x="20700" y="13239"/>
                    <a:pt x="20700" y="13355"/>
                  </a:cubicBezTo>
                  <a:cubicBezTo>
                    <a:pt x="20829" y="13471"/>
                    <a:pt x="20957" y="13819"/>
                    <a:pt x="20957" y="13935"/>
                  </a:cubicBezTo>
                  <a:cubicBezTo>
                    <a:pt x="20957" y="14052"/>
                    <a:pt x="20700" y="14284"/>
                    <a:pt x="20700" y="14284"/>
                  </a:cubicBezTo>
                  <a:cubicBezTo>
                    <a:pt x="20700" y="14516"/>
                    <a:pt x="20829" y="14865"/>
                    <a:pt x="20700" y="14981"/>
                  </a:cubicBezTo>
                  <a:cubicBezTo>
                    <a:pt x="20700" y="15097"/>
                    <a:pt x="20443" y="15213"/>
                    <a:pt x="20314" y="15213"/>
                  </a:cubicBezTo>
                  <a:cubicBezTo>
                    <a:pt x="20057" y="15329"/>
                    <a:pt x="19671" y="15213"/>
                    <a:pt x="19543" y="14981"/>
                  </a:cubicBezTo>
                  <a:cubicBezTo>
                    <a:pt x="19543" y="14981"/>
                    <a:pt x="19543" y="14748"/>
                    <a:pt x="19543" y="14748"/>
                  </a:cubicBezTo>
                  <a:cubicBezTo>
                    <a:pt x="19414" y="14632"/>
                    <a:pt x="19157" y="14516"/>
                    <a:pt x="19157" y="14632"/>
                  </a:cubicBezTo>
                  <a:cubicBezTo>
                    <a:pt x="19029" y="14632"/>
                    <a:pt x="19029" y="14748"/>
                    <a:pt x="19029" y="14865"/>
                  </a:cubicBezTo>
                  <a:cubicBezTo>
                    <a:pt x="19029" y="14981"/>
                    <a:pt x="19157" y="15213"/>
                    <a:pt x="19157" y="15329"/>
                  </a:cubicBezTo>
                  <a:cubicBezTo>
                    <a:pt x="19157" y="15445"/>
                    <a:pt x="19157" y="15677"/>
                    <a:pt x="19029" y="15794"/>
                  </a:cubicBezTo>
                  <a:cubicBezTo>
                    <a:pt x="19029" y="15910"/>
                    <a:pt x="18900" y="15910"/>
                    <a:pt x="18900" y="15910"/>
                  </a:cubicBezTo>
                  <a:cubicBezTo>
                    <a:pt x="18771" y="16026"/>
                    <a:pt x="18771" y="16258"/>
                    <a:pt x="18643" y="16374"/>
                  </a:cubicBezTo>
                  <a:cubicBezTo>
                    <a:pt x="18643" y="16374"/>
                    <a:pt x="18514" y="16490"/>
                    <a:pt x="18386" y="16606"/>
                  </a:cubicBezTo>
                  <a:cubicBezTo>
                    <a:pt x="18257" y="16606"/>
                    <a:pt x="18000" y="16606"/>
                    <a:pt x="17871" y="16723"/>
                  </a:cubicBezTo>
                  <a:cubicBezTo>
                    <a:pt x="17743" y="16723"/>
                    <a:pt x="17614" y="16955"/>
                    <a:pt x="17614" y="17071"/>
                  </a:cubicBezTo>
                  <a:cubicBezTo>
                    <a:pt x="17486" y="17187"/>
                    <a:pt x="17486" y="17303"/>
                    <a:pt x="17486" y="17303"/>
                  </a:cubicBezTo>
                  <a:cubicBezTo>
                    <a:pt x="17357" y="17419"/>
                    <a:pt x="17229" y="17419"/>
                    <a:pt x="17229" y="17535"/>
                  </a:cubicBezTo>
                  <a:cubicBezTo>
                    <a:pt x="17229" y="17535"/>
                    <a:pt x="17229" y="17652"/>
                    <a:pt x="17229" y="17768"/>
                  </a:cubicBezTo>
                  <a:cubicBezTo>
                    <a:pt x="17229" y="17768"/>
                    <a:pt x="17229" y="17884"/>
                    <a:pt x="17229" y="18000"/>
                  </a:cubicBezTo>
                  <a:cubicBezTo>
                    <a:pt x="17357" y="18116"/>
                    <a:pt x="17486" y="18116"/>
                    <a:pt x="17486" y="18232"/>
                  </a:cubicBezTo>
                  <a:cubicBezTo>
                    <a:pt x="17614" y="18348"/>
                    <a:pt x="17486" y="18697"/>
                    <a:pt x="17357" y="18697"/>
                  </a:cubicBezTo>
                  <a:cubicBezTo>
                    <a:pt x="17357" y="18697"/>
                    <a:pt x="17229" y="18697"/>
                    <a:pt x="17229" y="18697"/>
                  </a:cubicBezTo>
                  <a:cubicBezTo>
                    <a:pt x="17100" y="18813"/>
                    <a:pt x="17229" y="19045"/>
                    <a:pt x="17229" y="19161"/>
                  </a:cubicBezTo>
                  <a:cubicBezTo>
                    <a:pt x="17100" y="19277"/>
                    <a:pt x="16971" y="19394"/>
                    <a:pt x="16843" y="19510"/>
                  </a:cubicBezTo>
                  <a:cubicBezTo>
                    <a:pt x="16843" y="19510"/>
                    <a:pt x="16714" y="19510"/>
                    <a:pt x="16714" y="19510"/>
                  </a:cubicBezTo>
                  <a:cubicBezTo>
                    <a:pt x="16586" y="19510"/>
                    <a:pt x="16457" y="19626"/>
                    <a:pt x="16329" y="19742"/>
                  </a:cubicBezTo>
                  <a:cubicBezTo>
                    <a:pt x="16329" y="19742"/>
                    <a:pt x="16457" y="19974"/>
                    <a:pt x="16586" y="20090"/>
                  </a:cubicBezTo>
                  <a:cubicBezTo>
                    <a:pt x="16586" y="20206"/>
                    <a:pt x="16586" y="20323"/>
                    <a:pt x="16586" y="20439"/>
                  </a:cubicBezTo>
                  <a:cubicBezTo>
                    <a:pt x="16457" y="20439"/>
                    <a:pt x="16329" y="20555"/>
                    <a:pt x="16200" y="20555"/>
                  </a:cubicBezTo>
                  <a:cubicBezTo>
                    <a:pt x="16200" y="20671"/>
                    <a:pt x="15943" y="20787"/>
                    <a:pt x="15943" y="20903"/>
                  </a:cubicBezTo>
                  <a:cubicBezTo>
                    <a:pt x="15943" y="21019"/>
                    <a:pt x="15943" y="21019"/>
                    <a:pt x="15943" y="21019"/>
                  </a:cubicBezTo>
                  <a:cubicBezTo>
                    <a:pt x="15814" y="20903"/>
                    <a:pt x="15814" y="20903"/>
                    <a:pt x="15686" y="20903"/>
                  </a:cubicBezTo>
                  <a:cubicBezTo>
                    <a:pt x="15557" y="20903"/>
                    <a:pt x="15300" y="20903"/>
                    <a:pt x="15171" y="20903"/>
                  </a:cubicBezTo>
                  <a:cubicBezTo>
                    <a:pt x="15171" y="20903"/>
                    <a:pt x="15043" y="21135"/>
                    <a:pt x="15043" y="21135"/>
                  </a:cubicBezTo>
                  <a:cubicBezTo>
                    <a:pt x="14914" y="21252"/>
                    <a:pt x="14786" y="21252"/>
                    <a:pt x="14657" y="21252"/>
                  </a:cubicBezTo>
                  <a:cubicBezTo>
                    <a:pt x="14529" y="21252"/>
                    <a:pt x="14271" y="21135"/>
                    <a:pt x="14143" y="21135"/>
                  </a:cubicBezTo>
                  <a:cubicBezTo>
                    <a:pt x="14143" y="21135"/>
                    <a:pt x="13886" y="21019"/>
                    <a:pt x="13757" y="21135"/>
                  </a:cubicBezTo>
                  <a:cubicBezTo>
                    <a:pt x="13757" y="21135"/>
                    <a:pt x="13757" y="21252"/>
                    <a:pt x="13629" y="21252"/>
                  </a:cubicBezTo>
                  <a:cubicBezTo>
                    <a:pt x="13629" y="21368"/>
                    <a:pt x="13371" y="21600"/>
                    <a:pt x="13243" y="21600"/>
                  </a:cubicBezTo>
                  <a:cubicBezTo>
                    <a:pt x="13114" y="21600"/>
                    <a:pt x="12857" y="21484"/>
                    <a:pt x="12729" y="21484"/>
                  </a:cubicBezTo>
                  <a:cubicBezTo>
                    <a:pt x="12600" y="21484"/>
                    <a:pt x="12214" y="21484"/>
                    <a:pt x="12214" y="21368"/>
                  </a:cubicBezTo>
                  <a:cubicBezTo>
                    <a:pt x="12086" y="21252"/>
                    <a:pt x="11957" y="21019"/>
                    <a:pt x="11829" y="20903"/>
                  </a:cubicBezTo>
                  <a:cubicBezTo>
                    <a:pt x="11700" y="20787"/>
                    <a:pt x="11314" y="20787"/>
                    <a:pt x="11186" y="20671"/>
                  </a:cubicBezTo>
                  <a:cubicBezTo>
                    <a:pt x="11186" y="20555"/>
                    <a:pt x="11314" y="20323"/>
                    <a:pt x="11186" y="20206"/>
                  </a:cubicBezTo>
                  <a:cubicBezTo>
                    <a:pt x="11057" y="20090"/>
                    <a:pt x="10800" y="20090"/>
                    <a:pt x="10671" y="20090"/>
                  </a:cubicBezTo>
                  <a:cubicBezTo>
                    <a:pt x="10543" y="20090"/>
                    <a:pt x="10157" y="20206"/>
                    <a:pt x="10029" y="20206"/>
                  </a:cubicBezTo>
                  <a:cubicBezTo>
                    <a:pt x="9900" y="20206"/>
                    <a:pt x="9771" y="19974"/>
                    <a:pt x="9643" y="19974"/>
                  </a:cubicBezTo>
                  <a:cubicBezTo>
                    <a:pt x="9514" y="19974"/>
                    <a:pt x="9386" y="20206"/>
                    <a:pt x="9257" y="20206"/>
                  </a:cubicBezTo>
                  <a:cubicBezTo>
                    <a:pt x="9129" y="20206"/>
                    <a:pt x="9129" y="20323"/>
                    <a:pt x="9129" y="20323"/>
                  </a:cubicBezTo>
                  <a:cubicBezTo>
                    <a:pt x="9000" y="20090"/>
                    <a:pt x="9000" y="19974"/>
                    <a:pt x="8871" y="19858"/>
                  </a:cubicBezTo>
                  <a:cubicBezTo>
                    <a:pt x="8743" y="19742"/>
                    <a:pt x="8229" y="19742"/>
                    <a:pt x="8229" y="19626"/>
                  </a:cubicBezTo>
                  <a:cubicBezTo>
                    <a:pt x="8100" y="19510"/>
                    <a:pt x="8100" y="19394"/>
                    <a:pt x="8229" y="19277"/>
                  </a:cubicBezTo>
                  <a:cubicBezTo>
                    <a:pt x="8229" y="19161"/>
                    <a:pt x="8486" y="19045"/>
                    <a:pt x="8486" y="18929"/>
                  </a:cubicBezTo>
                  <a:cubicBezTo>
                    <a:pt x="8614" y="18929"/>
                    <a:pt x="8486" y="18697"/>
                    <a:pt x="8357" y="18581"/>
                  </a:cubicBezTo>
                  <a:cubicBezTo>
                    <a:pt x="8357" y="18581"/>
                    <a:pt x="8229" y="18581"/>
                    <a:pt x="8229" y="18581"/>
                  </a:cubicBezTo>
                  <a:cubicBezTo>
                    <a:pt x="8100" y="18581"/>
                    <a:pt x="7714" y="18697"/>
                    <a:pt x="7586" y="18697"/>
                  </a:cubicBezTo>
                  <a:cubicBezTo>
                    <a:pt x="7457" y="18697"/>
                    <a:pt x="7329" y="18697"/>
                    <a:pt x="7200" y="18697"/>
                  </a:cubicBezTo>
                  <a:cubicBezTo>
                    <a:pt x="7200" y="18581"/>
                    <a:pt x="7071" y="18232"/>
                    <a:pt x="6943" y="18116"/>
                  </a:cubicBezTo>
                  <a:cubicBezTo>
                    <a:pt x="6943" y="18116"/>
                    <a:pt x="6686" y="17884"/>
                    <a:pt x="6686" y="17884"/>
                  </a:cubicBezTo>
                  <a:cubicBezTo>
                    <a:pt x="6686" y="17652"/>
                    <a:pt x="6943" y="17419"/>
                    <a:pt x="6943" y="17303"/>
                  </a:cubicBezTo>
                  <a:cubicBezTo>
                    <a:pt x="6943" y="17187"/>
                    <a:pt x="7071" y="16839"/>
                    <a:pt x="6943" y="16723"/>
                  </a:cubicBezTo>
                  <a:cubicBezTo>
                    <a:pt x="6943" y="16606"/>
                    <a:pt x="6686" y="16490"/>
                    <a:pt x="6686" y="16374"/>
                  </a:cubicBezTo>
                  <a:cubicBezTo>
                    <a:pt x="6686" y="16258"/>
                    <a:pt x="6686" y="15910"/>
                    <a:pt x="6814" y="15794"/>
                  </a:cubicBezTo>
                  <a:cubicBezTo>
                    <a:pt x="6943" y="15794"/>
                    <a:pt x="7200" y="15794"/>
                    <a:pt x="7329" y="15794"/>
                  </a:cubicBezTo>
                  <a:cubicBezTo>
                    <a:pt x="7457" y="15794"/>
                    <a:pt x="7586" y="15561"/>
                    <a:pt x="7714" y="15445"/>
                  </a:cubicBezTo>
                  <a:cubicBezTo>
                    <a:pt x="7714" y="15329"/>
                    <a:pt x="7714" y="15097"/>
                    <a:pt x="7586" y="15097"/>
                  </a:cubicBezTo>
                  <a:cubicBezTo>
                    <a:pt x="7457" y="14981"/>
                    <a:pt x="7200" y="15329"/>
                    <a:pt x="7071" y="15213"/>
                  </a:cubicBezTo>
                  <a:cubicBezTo>
                    <a:pt x="6943" y="15213"/>
                    <a:pt x="6943" y="14865"/>
                    <a:pt x="6943" y="14865"/>
                  </a:cubicBezTo>
                  <a:cubicBezTo>
                    <a:pt x="6943" y="14748"/>
                    <a:pt x="7329" y="14632"/>
                    <a:pt x="7329" y="14516"/>
                  </a:cubicBezTo>
                  <a:cubicBezTo>
                    <a:pt x="7329" y="14400"/>
                    <a:pt x="7200" y="14284"/>
                    <a:pt x="7200" y="14284"/>
                  </a:cubicBezTo>
                  <a:cubicBezTo>
                    <a:pt x="7071" y="14168"/>
                    <a:pt x="6943" y="13935"/>
                    <a:pt x="6814" y="13935"/>
                  </a:cubicBezTo>
                  <a:cubicBezTo>
                    <a:pt x="6686" y="13819"/>
                    <a:pt x="6300" y="13935"/>
                    <a:pt x="6171" y="13935"/>
                  </a:cubicBezTo>
                  <a:cubicBezTo>
                    <a:pt x="5914" y="13819"/>
                    <a:pt x="5657" y="13703"/>
                    <a:pt x="5657" y="13587"/>
                  </a:cubicBezTo>
                  <a:cubicBezTo>
                    <a:pt x="5657" y="13471"/>
                    <a:pt x="5914" y="13355"/>
                    <a:pt x="5914" y="13239"/>
                  </a:cubicBezTo>
                  <a:cubicBezTo>
                    <a:pt x="5914" y="13123"/>
                    <a:pt x="5657" y="13006"/>
                    <a:pt x="5529" y="12890"/>
                  </a:cubicBezTo>
                  <a:cubicBezTo>
                    <a:pt x="5400" y="12890"/>
                    <a:pt x="5271" y="12890"/>
                    <a:pt x="5143" y="12890"/>
                  </a:cubicBezTo>
                  <a:cubicBezTo>
                    <a:pt x="5014" y="12890"/>
                    <a:pt x="4757" y="12774"/>
                    <a:pt x="4757" y="12658"/>
                  </a:cubicBezTo>
                  <a:cubicBezTo>
                    <a:pt x="4629" y="12542"/>
                    <a:pt x="4886" y="12077"/>
                    <a:pt x="4757" y="11961"/>
                  </a:cubicBezTo>
                  <a:cubicBezTo>
                    <a:pt x="4629" y="11845"/>
                    <a:pt x="4371" y="11845"/>
                    <a:pt x="4243" y="11845"/>
                  </a:cubicBezTo>
                  <a:cubicBezTo>
                    <a:pt x="4114" y="11729"/>
                    <a:pt x="3857" y="11845"/>
                    <a:pt x="3729" y="11845"/>
                  </a:cubicBezTo>
                  <a:cubicBezTo>
                    <a:pt x="3600" y="11845"/>
                    <a:pt x="3214" y="11729"/>
                    <a:pt x="3086" y="11729"/>
                  </a:cubicBezTo>
                  <a:cubicBezTo>
                    <a:pt x="2957" y="11729"/>
                    <a:pt x="2700" y="11613"/>
                    <a:pt x="2443" y="11729"/>
                  </a:cubicBezTo>
                  <a:cubicBezTo>
                    <a:pt x="2314" y="11845"/>
                    <a:pt x="2443" y="12077"/>
                    <a:pt x="2314" y="12194"/>
                  </a:cubicBezTo>
                  <a:cubicBezTo>
                    <a:pt x="2057" y="12426"/>
                    <a:pt x="1543" y="12426"/>
                    <a:pt x="1414" y="12194"/>
                  </a:cubicBezTo>
                  <a:cubicBezTo>
                    <a:pt x="1286" y="12077"/>
                    <a:pt x="1414" y="11845"/>
                    <a:pt x="1414" y="11729"/>
                  </a:cubicBezTo>
                  <a:cubicBezTo>
                    <a:pt x="1414" y="11613"/>
                    <a:pt x="1671" y="11381"/>
                    <a:pt x="1671" y="11148"/>
                  </a:cubicBezTo>
                  <a:cubicBezTo>
                    <a:pt x="1671" y="11032"/>
                    <a:pt x="1543" y="10800"/>
                    <a:pt x="1414" y="10800"/>
                  </a:cubicBezTo>
                  <a:cubicBezTo>
                    <a:pt x="1286" y="10684"/>
                    <a:pt x="1029" y="10568"/>
                    <a:pt x="900" y="10568"/>
                  </a:cubicBezTo>
                  <a:cubicBezTo>
                    <a:pt x="643" y="10568"/>
                    <a:pt x="257" y="10568"/>
                    <a:pt x="129" y="10568"/>
                  </a:cubicBezTo>
                  <a:cubicBezTo>
                    <a:pt x="0" y="10568"/>
                    <a:pt x="0" y="10452"/>
                    <a:pt x="0" y="10452"/>
                  </a:cubicBezTo>
                  <a:cubicBezTo>
                    <a:pt x="129" y="10452"/>
                    <a:pt x="129" y="10335"/>
                    <a:pt x="129" y="10219"/>
                  </a:cubicBezTo>
                  <a:cubicBezTo>
                    <a:pt x="257" y="10103"/>
                    <a:pt x="257" y="9987"/>
                    <a:pt x="257" y="9871"/>
                  </a:cubicBezTo>
                  <a:cubicBezTo>
                    <a:pt x="257" y="9755"/>
                    <a:pt x="514" y="9639"/>
                    <a:pt x="643" y="9523"/>
                  </a:cubicBezTo>
                  <a:cubicBezTo>
                    <a:pt x="771" y="9406"/>
                    <a:pt x="900" y="9174"/>
                    <a:pt x="900" y="9174"/>
                  </a:cubicBezTo>
                  <a:cubicBezTo>
                    <a:pt x="1029" y="9174"/>
                    <a:pt x="1157" y="9174"/>
                    <a:pt x="1157" y="9174"/>
                  </a:cubicBezTo>
                  <a:cubicBezTo>
                    <a:pt x="1286" y="9174"/>
                    <a:pt x="1543" y="9290"/>
                    <a:pt x="1671" y="9290"/>
                  </a:cubicBezTo>
                  <a:cubicBezTo>
                    <a:pt x="1800" y="9174"/>
                    <a:pt x="2057" y="9058"/>
                    <a:pt x="2057" y="8942"/>
                  </a:cubicBezTo>
                  <a:cubicBezTo>
                    <a:pt x="2057" y="8710"/>
                    <a:pt x="1929" y="8361"/>
                    <a:pt x="1929" y="8129"/>
                  </a:cubicBezTo>
                  <a:cubicBezTo>
                    <a:pt x="1929" y="7897"/>
                    <a:pt x="1929" y="7432"/>
                    <a:pt x="2057" y="7316"/>
                  </a:cubicBezTo>
                  <a:cubicBezTo>
                    <a:pt x="2186" y="7316"/>
                    <a:pt x="2314" y="7432"/>
                    <a:pt x="2443" y="7432"/>
                  </a:cubicBezTo>
                  <a:cubicBezTo>
                    <a:pt x="2700" y="7432"/>
                    <a:pt x="2957" y="7316"/>
                    <a:pt x="2957" y="7200"/>
                  </a:cubicBezTo>
                  <a:cubicBezTo>
                    <a:pt x="3086" y="7084"/>
                    <a:pt x="3214" y="6852"/>
                    <a:pt x="3214" y="6619"/>
                  </a:cubicBezTo>
                  <a:cubicBezTo>
                    <a:pt x="3214" y="6503"/>
                    <a:pt x="3214" y="6039"/>
                    <a:pt x="2957" y="6039"/>
                  </a:cubicBezTo>
                  <a:cubicBezTo>
                    <a:pt x="2957" y="5923"/>
                    <a:pt x="2700" y="6155"/>
                    <a:pt x="2571" y="6039"/>
                  </a:cubicBezTo>
                  <a:cubicBezTo>
                    <a:pt x="2443" y="6039"/>
                    <a:pt x="2186" y="5806"/>
                    <a:pt x="2186" y="5806"/>
                  </a:cubicBezTo>
                  <a:cubicBezTo>
                    <a:pt x="2186" y="5574"/>
                    <a:pt x="2186" y="5342"/>
                    <a:pt x="2186" y="5110"/>
                  </a:cubicBezTo>
                  <a:cubicBezTo>
                    <a:pt x="2057" y="4994"/>
                    <a:pt x="1929" y="4877"/>
                    <a:pt x="2057" y="4761"/>
                  </a:cubicBezTo>
                  <a:cubicBezTo>
                    <a:pt x="2057" y="4413"/>
                    <a:pt x="2314" y="4181"/>
                    <a:pt x="2314" y="3948"/>
                  </a:cubicBezTo>
                  <a:cubicBezTo>
                    <a:pt x="2314" y="3832"/>
                    <a:pt x="2057" y="3600"/>
                    <a:pt x="2057" y="3484"/>
                  </a:cubicBezTo>
                  <a:cubicBezTo>
                    <a:pt x="2057" y="3368"/>
                    <a:pt x="2057" y="3019"/>
                    <a:pt x="2186" y="2903"/>
                  </a:cubicBezTo>
                  <a:cubicBezTo>
                    <a:pt x="2186" y="2903"/>
                    <a:pt x="2443" y="3019"/>
                    <a:pt x="2443" y="2903"/>
                  </a:cubicBezTo>
                  <a:cubicBezTo>
                    <a:pt x="2700" y="2903"/>
                    <a:pt x="2829" y="2555"/>
                    <a:pt x="2957" y="2439"/>
                  </a:cubicBezTo>
                  <a:cubicBezTo>
                    <a:pt x="3086" y="2439"/>
                    <a:pt x="3343" y="2555"/>
                    <a:pt x="3471" y="2439"/>
                  </a:cubicBezTo>
                  <a:cubicBezTo>
                    <a:pt x="3729" y="2439"/>
                    <a:pt x="3986" y="2206"/>
                    <a:pt x="4114" y="2090"/>
                  </a:cubicBezTo>
                  <a:cubicBezTo>
                    <a:pt x="4243" y="1974"/>
                    <a:pt x="4500" y="1858"/>
                    <a:pt x="4629" y="1742"/>
                  </a:cubicBezTo>
                  <a:cubicBezTo>
                    <a:pt x="4629" y="1742"/>
                    <a:pt x="4500" y="1510"/>
                    <a:pt x="4629" y="1510"/>
                  </a:cubicBezTo>
                  <a:cubicBezTo>
                    <a:pt x="4629" y="1277"/>
                    <a:pt x="5143" y="1277"/>
                    <a:pt x="5271" y="1277"/>
                  </a:cubicBezTo>
                  <a:cubicBezTo>
                    <a:pt x="5400" y="1277"/>
                    <a:pt x="5657" y="1277"/>
                    <a:pt x="5786" y="1277"/>
                  </a:cubicBezTo>
                  <a:cubicBezTo>
                    <a:pt x="5914" y="1161"/>
                    <a:pt x="5914" y="1045"/>
                    <a:pt x="6043" y="929"/>
                  </a:cubicBezTo>
                  <a:cubicBezTo>
                    <a:pt x="6043" y="813"/>
                    <a:pt x="6300" y="813"/>
                    <a:pt x="6300" y="813"/>
                  </a:cubicBezTo>
                  <a:cubicBezTo>
                    <a:pt x="6429" y="929"/>
                    <a:pt x="6557" y="1045"/>
                    <a:pt x="6686" y="1045"/>
                  </a:cubicBezTo>
                  <a:cubicBezTo>
                    <a:pt x="6686" y="1045"/>
                    <a:pt x="6814" y="1277"/>
                    <a:pt x="6943" y="1277"/>
                  </a:cubicBezTo>
                  <a:cubicBezTo>
                    <a:pt x="7071" y="1277"/>
                    <a:pt x="7457" y="1277"/>
                    <a:pt x="7586" y="1277"/>
                  </a:cubicBezTo>
                  <a:cubicBezTo>
                    <a:pt x="7586" y="1161"/>
                    <a:pt x="7586" y="1045"/>
                    <a:pt x="7714" y="929"/>
                  </a:cubicBezTo>
                  <a:cubicBezTo>
                    <a:pt x="7714" y="813"/>
                    <a:pt x="7843" y="697"/>
                    <a:pt x="7971" y="697"/>
                  </a:cubicBezTo>
                  <a:cubicBezTo>
                    <a:pt x="8100" y="697"/>
                    <a:pt x="8357" y="929"/>
                    <a:pt x="8486" y="1045"/>
                  </a:cubicBezTo>
                  <a:cubicBezTo>
                    <a:pt x="8614" y="1161"/>
                    <a:pt x="8614" y="1394"/>
                    <a:pt x="8614" y="1510"/>
                  </a:cubicBezTo>
                  <a:cubicBezTo>
                    <a:pt x="8743" y="1510"/>
                    <a:pt x="9000" y="1394"/>
                    <a:pt x="9129" y="1394"/>
                  </a:cubicBezTo>
                  <a:cubicBezTo>
                    <a:pt x="9257" y="1277"/>
                    <a:pt x="9643" y="1161"/>
                    <a:pt x="9643" y="1045"/>
                  </a:cubicBezTo>
                  <a:cubicBezTo>
                    <a:pt x="9771" y="1045"/>
                    <a:pt x="9643" y="813"/>
                    <a:pt x="9643" y="697"/>
                  </a:cubicBezTo>
                  <a:cubicBezTo>
                    <a:pt x="9771" y="581"/>
                    <a:pt x="9900" y="465"/>
                    <a:pt x="10029" y="465"/>
                  </a:cubicBezTo>
                  <a:cubicBezTo>
                    <a:pt x="10157" y="348"/>
                    <a:pt x="10543" y="465"/>
                    <a:pt x="10671" y="465"/>
                  </a:cubicBezTo>
                  <a:cubicBezTo>
                    <a:pt x="10800" y="465"/>
                    <a:pt x="10929" y="465"/>
                    <a:pt x="11057" y="581"/>
                  </a:cubicBezTo>
                  <a:cubicBezTo>
                    <a:pt x="11186" y="581"/>
                    <a:pt x="10929" y="1045"/>
                    <a:pt x="11057" y="1045"/>
                  </a:cubicBezTo>
                  <a:cubicBezTo>
                    <a:pt x="11186" y="1161"/>
                    <a:pt x="11443" y="1161"/>
                    <a:pt x="11571" y="1045"/>
                  </a:cubicBezTo>
                  <a:cubicBezTo>
                    <a:pt x="11700" y="1045"/>
                    <a:pt x="11571" y="813"/>
                    <a:pt x="11571" y="697"/>
                  </a:cubicBezTo>
                  <a:cubicBezTo>
                    <a:pt x="11700" y="581"/>
                    <a:pt x="11957" y="581"/>
                    <a:pt x="12086" y="581"/>
                  </a:cubicBezTo>
                  <a:cubicBezTo>
                    <a:pt x="12214" y="581"/>
                    <a:pt x="12343" y="929"/>
                    <a:pt x="12471" y="929"/>
                  </a:cubicBezTo>
                  <a:cubicBezTo>
                    <a:pt x="12600" y="929"/>
                    <a:pt x="12729" y="697"/>
                    <a:pt x="12729" y="581"/>
                  </a:cubicBezTo>
                  <a:cubicBezTo>
                    <a:pt x="12729" y="465"/>
                    <a:pt x="12471" y="116"/>
                    <a:pt x="12471" y="0"/>
                  </a:cubicBezTo>
                  <a:cubicBezTo>
                    <a:pt x="12600" y="0"/>
                    <a:pt x="12857" y="0"/>
                    <a:pt x="12986" y="0"/>
                  </a:cubicBezTo>
                  <a:cubicBezTo>
                    <a:pt x="13114" y="116"/>
                    <a:pt x="13243" y="348"/>
                    <a:pt x="13371" y="465"/>
                  </a:cubicBezTo>
                  <a:cubicBezTo>
                    <a:pt x="13500" y="465"/>
                    <a:pt x="13757" y="232"/>
                    <a:pt x="13886" y="232"/>
                  </a:cubicBezTo>
                  <a:cubicBezTo>
                    <a:pt x="14014" y="232"/>
                    <a:pt x="14400" y="232"/>
                    <a:pt x="14529" y="232"/>
                  </a:cubicBezTo>
                  <a:cubicBezTo>
                    <a:pt x="14657" y="232"/>
                    <a:pt x="15043" y="348"/>
                    <a:pt x="15171" y="465"/>
                  </a:cubicBezTo>
                  <a:cubicBezTo>
                    <a:pt x="15429" y="465"/>
                    <a:pt x="15814" y="348"/>
                    <a:pt x="15943" y="465"/>
                  </a:cubicBezTo>
                  <a:cubicBezTo>
                    <a:pt x="16071" y="465"/>
                    <a:pt x="16071" y="581"/>
                    <a:pt x="16200" y="581"/>
                  </a:cubicBezTo>
                  <a:cubicBezTo>
                    <a:pt x="16586" y="697"/>
                    <a:pt x="17229" y="581"/>
                    <a:pt x="17357" y="465"/>
                  </a:cubicBezTo>
                  <a:cubicBezTo>
                    <a:pt x="17486" y="465"/>
                    <a:pt x="17486" y="232"/>
                    <a:pt x="17614" y="232"/>
                  </a:cubicBezTo>
                  <a:cubicBezTo>
                    <a:pt x="17743" y="116"/>
                    <a:pt x="18000" y="116"/>
                    <a:pt x="18129" y="232"/>
                  </a:cubicBezTo>
                  <a:cubicBezTo>
                    <a:pt x="18129" y="232"/>
                    <a:pt x="18129" y="232"/>
                    <a:pt x="18129" y="232"/>
                  </a:cubicBezTo>
                  <a:cubicBezTo>
                    <a:pt x="18129" y="232"/>
                    <a:pt x="18000" y="465"/>
                    <a:pt x="18000" y="581"/>
                  </a:cubicBezTo>
                  <a:cubicBezTo>
                    <a:pt x="18129" y="697"/>
                    <a:pt x="18386" y="1045"/>
                    <a:pt x="18386" y="1161"/>
                  </a:cubicBezTo>
                  <a:cubicBezTo>
                    <a:pt x="18514" y="1277"/>
                    <a:pt x="18514" y="1394"/>
                    <a:pt x="18643" y="1510"/>
                  </a:cubicBezTo>
                  <a:cubicBezTo>
                    <a:pt x="18643" y="1626"/>
                    <a:pt x="18900" y="1626"/>
                    <a:pt x="19029" y="1626"/>
                  </a:cubicBezTo>
                  <a:cubicBezTo>
                    <a:pt x="19157" y="1742"/>
                    <a:pt x="19286" y="1858"/>
                    <a:pt x="19414" y="1974"/>
                  </a:cubicBezTo>
                  <a:cubicBezTo>
                    <a:pt x="19414" y="1974"/>
                    <a:pt x="19414" y="2323"/>
                    <a:pt x="19543" y="2323"/>
                  </a:cubicBezTo>
                  <a:cubicBezTo>
                    <a:pt x="19671" y="2323"/>
                    <a:pt x="19800" y="2323"/>
                    <a:pt x="19929" y="2323"/>
                  </a:cubicBezTo>
                  <a:cubicBezTo>
                    <a:pt x="20057" y="2323"/>
                    <a:pt x="20314" y="2555"/>
                    <a:pt x="20443" y="2671"/>
                  </a:cubicBezTo>
                  <a:cubicBezTo>
                    <a:pt x="20443" y="2671"/>
                    <a:pt x="20314" y="3019"/>
                    <a:pt x="20443" y="3135"/>
                  </a:cubicBezTo>
                  <a:cubicBezTo>
                    <a:pt x="20443" y="3252"/>
                    <a:pt x="20829" y="3368"/>
                    <a:pt x="20957" y="3484"/>
                  </a:cubicBezTo>
                  <a:cubicBezTo>
                    <a:pt x="21086" y="3600"/>
                    <a:pt x="21214" y="3948"/>
                    <a:pt x="21214" y="4181"/>
                  </a:cubicBezTo>
                  <a:cubicBezTo>
                    <a:pt x="21214" y="4297"/>
                    <a:pt x="21214" y="4529"/>
                    <a:pt x="21214" y="4761"/>
                  </a:cubicBezTo>
                  <a:cubicBezTo>
                    <a:pt x="21214" y="4877"/>
                    <a:pt x="21343" y="5110"/>
                    <a:pt x="21343" y="5342"/>
                  </a:cubicBezTo>
                  <a:cubicBezTo>
                    <a:pt x="21343" y="5458"/>
                    <a:pt x="21600" y="5690"/>
                    <a:pt x="21600" y="592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0" name="Google Shape;5090;g21c91014dda_0_5097"/>
            <p:cNvSpPr/>
            <p:nvPr/>
          </p:nvSpPr>
          <p:spPr>
            <a:xfrm>
              <a:off x="5345931" y="1190174"/>
              <a:ext cx="1452470" cy="1414771"/>
            </a:xfrm>
            <a:custGeom>
              <a:avLst/>
              <a:gdLst/>
              <a:ahLst/>
              <a:cxnLst/>
              <a:rect l="l" t="t" r="r" b="b"/>
              <a:pathLst>
                <a:path w="21546" h="21542" extrusionOk="0">
                  <a:moveTo>
                    <a:pt x="8276" y="20248"/>
                  </a:moveTo>
                  <a:cubicBezTo>
                    <a:pt x="8179" y="20248"/>
                    <a:pt x="8082" y="20248"/>
                    <a:pt x="7985" y="20248"/>
                  </a:cubicBezTo>
                  <a:cubicBezTo>
                    <a:pt x="7889" y="20248"/>
                    <a:pt x="7792" y="20049"/>
                    <a:pt x="7695" y="19949"/>
                  </a:cubicBezTo>
                  <a:cubicBezTo>
                    <a:pt x="7695" y="19949"/>
                    <a:pt x="7501" y="19850"/>
                    <a:pt x="7404" y="19651"/>
                  </a:cubicBezTo>
                  <a:cubicBezTo>
                    <a:pt x="7307" y="19551"/>
                    <a:pt x="7211" y="19352"/>
                    <a:pt x="7114" y="19253"/>
                  </a:cubicBezTo>
                  <a:cubicBezTo>
                    <a:pt x="7114" y="19153"/>
                    <a:pt x="7017" y="18954"/>
                    <a:pt x="6920" y="18954"/>
                  </a:cubicBezTo>
                  <a:cubicBezTo>
                    <a:pt x="6823" y="18854"/>
                    <a:pt x="6726" y="18655"/>
                    <a:pt x="6629" y="18655"/>
                  </a:cubicBezTo>
                  <a:cubicBezTo>
                    <a:pt x="6533" y="18556"/>
                    <a:pt x="6436" y="18556"/>
                    <a:pt x="6436" y="18556"/>
                  </a:cubicBezTo>
                  <a:cubicBezTo>
                    <a:pt x="6339" y="18456"/>
                    <a:pt x="6339" y="18158"/>
                    <a:pt x="6339" y="18058"/>
                  </a:cubicBezTo>
                  <a:cubicBezTo>
                    <a:pt x="6339" y="17959"/>
                    <a:pt x="6533" y="17859"/>
                    <a:pt x="6533" y="17859"/>
                  </a:cubicBezTo>
                  <a:cubicBezTo>
                    <a:pt x="6629" y="17760"/>
                    <a:pt x="6629" y="17560"/>
                    <a:pt x="6629" y="17461"/>
                  </a:cubicBezTo>
                  <a:cubicBezTo>
                    <a:pt x="6629" y="17361"/>
                    <a:pt x="6533" y="17162"/>
                    <a:pt x="6533" y="17063"/>
                  </a:cubicBezTo>
                  <a:cubicBezTo>
                    <a:pt x="6533" y="16963"/>
                    <a:pt x="6533" y="16764"/>
                    <a:pt x="6436" y="16665"/>
                  </a:cubicBezTo>
                  <a:cubicBezTo>
                    <a:pt x="6339" y="16565"/>
                    <a:pt x="6242" y="16665"/>
                    <a:pt x="6242" y="16665"/>
                  </a:cubicBezTo>
                  <a:cubicBezTo>
                    <a:pt x="6145" y="16565"/>
                    <a:pt x="6242" y="16167"/>
                    <a:pt x="6145" y="16167"/>
                  </a:cubicBezTo>
                  <a:cubicBezTo>
                    <a:pt x="6048" y="16067"/>
                    <a:pt x="5758" y="16067"/>
                    <a:pt x="5661" y="16067"/>
                  </a:cubicBezTo>
                  <a:cubicBezTo>
                    <a:pt x="5467" y="16067"/>
                    <a:pt x="5273" y="15968"/>
                    <a:pt x="5176" y="15868"/>
                  </a:cubicBezTo>
                  <a:cubicBezTo>
                    <a:pt x="5176" y="15769"/>
                    <a:pt x="5273" y="15570"/>
                    <a:pt x="5176" y="15470"/>
                  </a:cubicBezTo>
                  <a:cubicBezTo>
                    <a:pt x="5176" y="15371"/>
                    <a:pt x="4983" y="15271"/>
                    <a:pt x="4886" y="15271"/>
                  </a:cubicBezTo>
                  <a:cubicBezTo>
                    <a:pt x="4789" y="15271"/>
                    <a:pt x="4692" y="15371"/>
                    <a:pt x="4692" y="15371"/>
                  </a:cubicBezTo>
                  <a:cubicBezTo>
                    <a:pt x="4595" y="15470"/>
                    <a:pt x="4595" y="15470"/>
                    <a:pt x="4595" y="15570"/>
                  </a:cubicBezTo>
                  <a:cubicBezTo>
                    <a:pt x="4595" y="15570"/>
                    <a:pt x="4305" y="15470"/>
                    <a:pt x="4305" y="15470"/>
                  </a:cubicBezTo>
                  <a:cubicBezTo>
                    <a:pt x="4305" y="15371"/>
                    <a:pt x="4111" y="15072"/>
                    <a:pt x="4111" y="14972"/>
                  </a:cubicBezTo>
                  <a:cubicBezTo>
                    <a:pt x="4111" y="14972"/>
                    <a:pt x="4208" y="14873"/>
                    <a:pt x="4208" y="14773"/>
                  </a:cubicBezTo>
                  <a:cubicBezTo>
                    <a:pt x="4305" y="14674"/>
                    <a:pt x="4305" y="14475"/>
                    <a:pt x="4305" y="14475"/>
                  </a:cubicBezTo>
                  <a:cubicBezTo>
                    <a:pt x="4305" y="14375"/>
                    <a:pt x="4305" y="14176"/>
                    <a:pt x="4305" y="14077"/>
                  </a:cubicBezTo>
                  <a:cubicBezTo>
                    <a:pt x="4208" y="13977"/>
                    <a:pt x="4014" y="13977"/>
                    <a:pt x="3917" y="13977"/>
                  </a:cubicBezTo>
                  <a:cubicBezTo>
                    <a:pt x="3820" y="13877"/>
                    <a:pt x="3627" y="13778"/>
                    <a:pt x="3530" y="13678"/>
                  </a:cubicBezTo>
                  <a:cubicBezTo>
                    <a:pt x="3433" y="13579"/>
                    <a:pt x="3336" y="13380"/>
                    <a:pt x="3239" y="13280"/>
                  </a:cubicBezTo>
                  <a:cubicBezTo>
                    <a:pt x="3142" y="13280"/>
                    <a:pt x="2949" y="13280"/>
                    <a:pt x="2852" y="13280"/>
                  </a:cubicBezTo>
                  <a:cubicBezTo>
                    <a:pt x="2755" y="13280"/>
                    <a:pt x="2658" y="13280"/>
                    <a:pt x="2561" y="13280"/>
                  </a:cubicBezTo>
                  <a:cubicBezTo>
                    <a:pt x="2464" y="13280"/>
                    <a:pt x="2368" y="13081"/>
                    <a:pt x="2271" y="12982"/>
                  </a:cubicBezTo>
                  <a:cubicBezTo>
                    <a:pt x="2174" y="12882"/>
                    <a:pt x="1883" y="12882"/>
                    <a:pt x="1883" y="12783"/>
                  </a:cubicBezTo>
                  <a:cubicBezTo>
                    <a:pt x="1786" y="12783"/>
                    <a:pt x="1689" y="12583"/>
                    <a:pt x="1593" y="12484"/>
                  </a:cubicBezTo>
                  <a:cubicBezTo>
                    <a:pt x="1593" y="12484"/>
                    <a:pt x="1496" y="12384"/>
                    <a:pt x="1399" y="12285"/>
                  </a:cubicBezTo>
                  <a:cubicBezTo>
                    <a:pt x="1302" y="12285"/>
                    <a:pt x="1108" y="12185"/>
                    <a:pt x="1011" y="12185"/>
                  </a:cubicBezTo>
                  <a:cubicBezTo>
                    <a:pt x="1011" y="12086"/>
                    <a:pt x="915" y="11887"/>
                    <a:pt x="915" y="11887"/>
                  </a:cubicBezTo>
                  <a:cubicBezTo>
                    <a:pt x="818" y="11787"/>
                    <a:pt x="721" y="11588"/>
                    <a:pt x="721" y="11489"/>
                  </a:cubicBezTo>
                  <a:cubicBezTo>
                    <a:pt x="721" y="11389"/>
                    <a:pt x="818" y="11090"/>
                    <a:pt x="818" y="10991"/>
                  </a:cubicBezTo>
                  <a:cubicBezTo>
                    <a:pt x="818" y="10891"/>
                    <a:pt x="721" y="10493"/>
                    <a:pt x="721" y="10493"/>
                  </a:cubicBezTo>
                  <a:cubicBezTo>
                    <a:pt x="721" y="10493"/>
                    <a:pt x="430" y="10394"/>
                    <a:pt x="333" y="10294"/>
                  </a:cubicBezTo>
                  <a:cubicBezTo>
                    <a:pt x="237" y="10294"/>
                    <a:pt x="43" y="10195"/>
                    <a:pt x="43" y="10095"/>
                  </a:cubicBezTo>
                  <a:cubicBezTo>
                    <a:pt x="-54" y="10095"/>
                    <a:pt x="43" y="9896"/>
                    <a:pt x="43" y="9796"/>
                  </a:cubicBezTo>
                  <a:cubicBezTo>
                    <a:pt x="43" y="9796"/>
                    <a:pt x="237" y="9697"/>
                    <a:pt x="237" y="9697"/>
                  </a:cubicBezTo>
                  <a:cubicBezTo>
                    <a:pt x="237" y="9697"/>
                    <a:pt x="237" y="9597"/>
                    <a:pt x="237" y="9498"/>
                  </a:cubicBezTo>
                  <a:cubicBezTo>
                    <a:pt x="237" y="9498"/>
                    <a:pt x="140" y="9398"/>
                    <a:pt x="140" y="9299"/>
                  </a:cubicBezTo>
                  <a:cubicBezTo>
                    <a:pt x="43" y="9199"/>
                    <a:pt x="140" y="9000"/>
                    <a:pt x="140" y="8901"/>
                  </a:cubicBezTo>
                  <a:cubicBezTo>
                    <a:pt x="140" y="8801"/>
                    <a:pt x="140" y="8602"/>
                    <a:pt x="237" y="8502"/>
                  </a:cubicBezTo>
                  <a:cubicBezTo>
                    <a:pt x="333" y="8502"/>
                    <a:pt x="430" y="8502"/>
                    <a:pt x="527" y="8502"/>
                  </a:cubicBezTo>
                  <a:cubicBezTo>
                    <a:pt x="624" y="8502"/>
                    <a:pt x="721" y="8303"/>
                    <a:pt x="818" y="8204"/>
                  </a:cubicBezTo>
                  <a:cubicBezTo>
                    <a:pt x="818" y="8104"/>
                    <a:pt x="915" y="7706"/>
                    <a:pt x="915" y="7706"/>
                  </a:cubicBezTo>
                  <a:cubicBezTo>
                    <a:pt x="915" y="7706"/>
                    <a:pt x="915" y="7208"/>
                    <a:pt x="818" y="7109"/>
                  </a:cubicBezTo>
                  <a:cubicBezTo>
                    <a:pt x="818" y="7109"/>
                    <a:pt x="624" y="7109"/>
                    <a:pt x="527" y="7009"/>
                  </a:cubicBezTo>
                  <a:cubicBezTo>
                    <a:pt x="527" y="7009"/>
                    <a:pt x="430" y="6810"/>
                    <a:pt x="430" y="6711"/>
                  </a:cubicBezTo>
                  <a:cubicBezTo>
                    <a:pt x="430" y="6611"/>
                    <a:pt x="527" y="6412"/>
                    <a:pt x="527" y="6313"/>
                  </a:cubicBezTo>
                  <a:cubicBezTo>
                    <a:pt x="430" y="6113"/>
                    <a:pt x="430" y="5914"/>
                    <a:pt x="333" y="5715"/>
                  </a:cubicBezTo>
                  <a:cubicBezTo>
                    <a:pt x="333" y="5616"/>
                    <a:pt x="140" y="5516"/>
                    <a:pt x="140" y="5417"/>
                  </a:cubicBezTo>
                  <a:cubicBezTo>
                    <a:pt x="237" y="5317"/>
                    <a:pt x="333" y="5118"/>
                    <a:pt x="430" y="5018"/>
                  </a:cubicBezTo>
                  <a:cubicBezTo>
                    <a:pt x="430" y="4919"/>
                    <a:pt x="430" y="4720"/>
                    <a:pt x="527" y="4620"/>
                  </a:cubicBezTo>
                  <a:cubicBezTo>
                    <a:pt x="527" y="4620"/>
                    <a:pt x="624" y="4521"/>
                    <a:pt x="721" y="4421"/>
                  </a:cubicBezTo>
                  <a:cubicBezTo>
                    <a:pt x="818" y="4421"/>
                    <a:pt x="915" y="4123"/>
                    <a:pt x="915" y="4023"/>
                  </a:cubicBezTo>
                  <a:cubicBezTo>
                    <a:pt x="915" y="3824"/>
                    <a:pt x="818" y="3625"/>
                    <a:pt x="818" y="3525"/>
                  </a:cubicBezTo>
                  <a:cubicBezTo>
                    <a:pt x="818" y="3426"/>
                    <a:pt x="915" y="3127"/>
                    <a:pt x="1011" y="3127"/>
                  </a:cubicBezTo>
                  <a:cubicBezTo>
                    <a:pt x="1108" y="3028"/>
                    <a:pt x="1205" y="3028"/>
                    <a:pt x="1302" y="2928"/>
                  </a:cubicBezTo>
                  <a:cubicBezTo>
                    <a:pt x="1399" y="2829"/>
                    <a:pt x="1496" y="2630"/>
                    <a:pt x="1496" y="2530"/>
                  </a:cubicBezTo>
                  <a:cubicBezTo>
                    <a:pt x="1496" y="2430"/>
                    <a:pt x="1302" y="2032"/>
                    <a:pt x="1302" y="2032"/>
                  </a:cubicBezTo>
                  <a:cubicBezTo>
                    <a:pt x="1302" y="2032"/>
                    <a:pt x="1302" y="1634"/>
                    <a:pt x="1302" y="1535"/>
                  </a:cubicBezTo>
                  <a:cubicBezTo>
                    <a:pt x="1302" y="1435"/>
                    <a:pt x="1108" y="1435"/>
                    <a:pt x="1108" y="1336"/>
                  </a:cubicBezTo>
                  <a:cubicBezTo>
                    <a:pt x="1108" y="1136"/>
                    <a:pt x="1108" y="838"/>
                    <a:pt x="1205" y="738"/>
                  </a:cubicBezTo>
                  <a:cubicBezTo>
                    <a:pt x="1205" y="639"/>
                    <a:pt x="1496" y="639"/>
                    <a:pt x="1593" y="639"/>
                  </a:cubicBezTo>
                  <a:cubicBezTo>
                    <a:pt x="1689" y="639"/>
                    <a:pt x="1689" y="340"/>
                    <a:pt x="1786" y="340"/>
                  </a:cubicBezTo>
                  <a:cubicBezTo>
                    <a:pt x="1883" y="340"/>
                    <a:pt x="1980" y="440"/>
                    <a:pt x="1980" y="440"/>
                  </a:cubicBezTo>
                  <a:cubicBezTo>
                    <a:pt x="1980" y="440"/>
                    <a:pt x="2077" y="539"/>
                    <a:pt x="2077" y="539"/>
                  </a:cubicBezTo>
                  <a:cubicBezTo>
                    <a:pt x="2174" y="639"/>
                    <a:pt x="2464" y="440"/>
                    <a:pt x="2464" y="539"/>
                  </a:cubicBezTo>
                  <a:cubicBezTo>
                    <a:pt x="2561" y="539"/>
                    <a:pt x="2561" y="738"/>
                    <a:pt x="2561" y="738"/>
                  </a:cubicBezTo>
                  <a:cubicBezTo>
                    <a:pt x="2658" y="838"/>
                    <a:pt x="2852" y="838"/>
                    <a:pt x="3046" y="738"/>
                  </a:cubicBezTo>
                  <a:cubicBezTo>
                    <a:pt x="3046" y="738"/>
                    <a:pt x="3046" y="539"/>
                    <a:pt x="3142" y="440"/>
                  </a:cubicBezTo>
                  <a:cubicBezTo>
                    <a:pt x="3142" y="440"/>
                    <a:pt x="3239" y="340"/>
                    <a:pt x="3336" y="340"/>
                  </a:cubicBezTo>
                  <a:cubicBezTo>
                    <a:pt x="3336" y="340"/>
                    <a:pt x="3433" y="141"/>
                    <a:pt x="3433" y="141"/>
                  </a:cubicBezTo>
                  <a:cubicBezTo>
                    <a:pt x="3530" y="42"/>
                    <a:pt x="3627" y="-58"/>
                    <a:pt x="3724" y="42"/>
                  </a:cubicBezTo>
                  <a:cubicBezTo>
                    <a:pt x="3724" y="42"/>
                    <a:pt x="3724" y="141"/>
                    <a:pt x="3724" y="141"/>
                  </a:cubicBezTo>
                  <a:cubicBezTo>
                    <a:pt x="3724" y="241"/>
                    <a:pt x="3724" y="440"/>
                    <a:pt x="3724" y="539"/>
                  </a:cubicBezTo>
                  <a:cubicBezTo>
                    <a:pt x="3724" y="639"/>
                    <a:pt x="3820" y="838"/>
                    <a:pt x="3917" y="937"/>
                  </a:cubicBezTo>
                  <a:cubicBezTo>
                    <a:pt x="3917" y="937"/>
                    <a:pt x="4014" y="1037"/>
                    <a:pt x="4111" y="1037"/>
                  </a:cubicBezTo>
                  <a:cubicBezTo>
                    <a:pt x="4208" y="1037"/>
                    <a:pt x="4498" y="838"/>
                    <a:pt x="4595" y="738"/>
                  </a:cubicBezTo>
                  <a:cubicBezTo>
                    <a:pt x="4692" y="738"/>
                    <a:pt x="4789" y="937"/>
                    <a:pt x="4886" y="838"/>
                  </a:cubicBezTo>
                  <a:cubicBezTo>
                    <a:pt x="4983" y="838"/>
                    <a:pt x="5080" y="738"/>
                    <a:pt x="5080" y="738"/>
                  </a:cubicBezTo>
                  <a:cubicBezTo>
                    <a:pt x="5273" y="639"/>
                    <a:pt x="5467" y="440"/>
                    <a:pt x="5564" y="340"/>
                  </a:cubicBezTo>
                  <a:cubicBezTo>
                    <a:pt x="5661" y="340"/>
                    <a:pt x="5855" y="440"/>
                    <a:pt x="5951" y="440"/>
                  </a:cubicBezTo>
                  <a:cubicBezTo>
                    <a:pt x="6048" y="440"/>
                    <a:pt x="6242" y="440"/>
                    <a:pt x="6339" y="440"/>
                  </a:cubicBezTo>
                  <a:cubicBezTo>
                    <a:pt x="6436" y="440"/>
                    <a:pt x="6629" y="440"/>
                    <a:pt x="6726" y="539"/>
                  </a:cubicBezTo>
                  <a:cubicBezTo>
                    <a:pt x="6726" y="639"/>
                    <a:pt x="6726" y="738"/>
                    <a:pt x="6726" y="838"/>
                  </a:cubicBezTo>
                  <a:cubicBezTo>
                    <a:pt x="6823" y="937"/>
                    <a:pt x="6920" y="1037"/>
                    <a:pt x="7017" y="1037"/>
                  </a:cubicBezTo>
                  <a:cubicBezTo>
                    <a:pt x="7114" y="1037"/>
                    <a:pt x="7404" y="937"/>
                    <a:pt x="7501" y="1037"/>
                  </a:cubicBezTo>
                  <a:cubicBezTo>
                    <a:pt x="7598" y="1037"/>
                    <a:pt x="7695" y="1136"/>
                    <a:pt x="7695" y="1136"/>
                  </a:cubicBezTo>
                  <a:cubicBezTo>
                    <a:pt x="7792" y="1236"/>
                    <a:pt x="7985" y="1336"/>
                    <a:pt x="7985" y="1435"/>
                  </a:cubicBezTo>
                  <a:cubicBezTo>
                    <a:pt x="7985" y="1535"/>
                    <a:pt x="7985" y="1634"/>
                    <a:pt x="8082" y="1634"/>
                  </a:cubicBezTo>
                  <a:cubicBezTo>
                    <a:pt x="8082" y="1734"/>
                    <a:pt x="8276" y="1634"/>
                    <a:pt x="8373" y="1634"/>
                  </a:cubicBezTo>
                  <a:cubicBezTo>
                    <a:pt x="8470" y="1634"/>
                    <a:pt x="8567" y="1535"/>
                    <a:pt x="8663" y="1435"/>
                  </a:cubicBezTo>
                  <a:cubicBezTo>
                    <a:pt x="8760" y="1435"/>
                    <a:pt x="8954" y="1435"/>
                    <a:pt x="9051" y="1336"/>
                  </a:cubicBezTo>
                  <a:cubicBezTo>
                    <a:pt x="9148" y="1236"/>
                    <a:pt x="9245" y="1037"/>
                    <a:pt x="9245" y="937"/>
                  </a:cubicBezTo>
                  <a:cubicBezTo>
                    <a:pt x="9342" y="838"/>
                    <a:pt x="9535" y="738"/>
                    <a:pt x="9632" y="738"/>
                  </a:cubicBezTo>
                  <a:cubicBezTo>
                    <a:pt x="9729" y="738"/>
                    <a:pt x="10020" y="639"/>
                    <a:pt x="10116" y="738"/>
                  </a:cubicBezTo>
                  <a:cubicBezTo>
                    <a:pt x="10116" y="738"/>
                    <a:pt x="10213" y="937"/>
                    <a:pt x="10213" y="937"/>
                  </a:cubicBezTo>
                  <a:cubicBezTo>
                    <a:pt x="10310" y="1037"/>
                    <a:pt x="10601" y="1236"/>
                    <a:pt x="10794" y="1236"/>
                  </a:cubicBezTo>
                  <a:cubicBezTo>
                    <a:pt x="10794" y="1236"/>
                    <a:pt x="10988" y="1236"/>
                    <a:pt x="10988" y="1136"/>
                  </a:cubicBezTo>
                  <a:cubicBezTo>
                    <a:pt x="11182" y="1136"/>
                    <a:pt x="11472" y="1037"/>
                    <a:pt x="11666" y="1136"/>
                  </a:cubicBezTo>
                  <a:cubicBezTo>
                    <a:pt x="11763" y="1136"/>
                    <a:pt x="11957" y="1336"/>
                    <a:pt x="12054" y="1435"/>
                  </a:cubicBezTo>
                  <a:cubicBezTo>
                    <a:pt x="12150" y="1535"/>
                    <a:pt x="12344" y="1634"/>
                    <a:pt x="12441" y="1734"/>
                  </a:cubicBezTo>
                  <a:cubicBezTo>
                    <a:pt x="12538" y="1933"/>
                    <a:pt x="12538" y="2231"/>
                    <a:pt x="12635" y="2430"/>
                  </a:cubicBezTo>
                  <a:cubicBezTo>
                    <a:pt x="12635" y="2530"/>
                    <a:pt x="12732" y="2729"/>
                    <a:pt x="12829" y="2729"/>
                  </a:cubicBezTo>
                  <a:cubicBezTo>
                    <a:pt x="12829" y="2928"/>
                    <a:pt x="12925" y="3127"/>
                    <a:pt x="12925" y="3127"/>
                  </a:cubicBezTo>
                  <a:cubicBezTo>
                    <a:pt x="13022" y="3227"/>
                    <a:pt x="13313" y="3426"/>
                    <a:pt x="13410" y="3426"/>
                  </a:cubicBezTo>
                  <a:cubicBezTo>
                    <a:pt x="13507" y="3625"/>
                    <a:pt x="13603" y="3824"/>
                    <a:pt x="13700" y="4023"/>
                  </a:cubicBezTo>
                  <a:cubicBezTo>
                    <a:pt x="13797" y="4123"/>
                    <a:pt x="13797" y="4620"/>
                    <a:pt x="13991" y="4720"/>
                  </a:cubicBezTo>
                  <a:cubicBezTo>
                    <a:pt x="13991" y="4819"/>
                    <a:pt x="14185" y="4819"/>
                    <a:pt x="14281" y="4919"/>
                  </a:cubicBezTo>
                  <a:cubicBezTo>
                    <a:pt x="14378" y="4919"/>
                    <a:pt x="14669" y="5018"/>
                    <a:pt x="14766" y="4919"/>
                  </a:cubicBezTo>
                  <a:cubicBezTo>
                    <a:pt x="14863" y="4919"/>
                    <a:pt x="15056" y="4819"/>
                    <a:pt x="15056" y="4720"/>
                  </a:cubicBezTo>
                  <a:cubicBezTo>
                    <a:pt x="15056" y="4620"/>
                    <a:pt x="14959" y="4421"/>
                    <a:pt x="14959" y="4322"/>
                  </a:cubicBezTo>
                  <a:cubicBezTo>
                    <a:pt x="14959" y="4222"/>
                    <a:pt x="14863" y="3924"/>
                    <a:pt x="15056" y="3824"/>
                  </a:cubicBezTo>
                  <a:cubicBezTo>
                    <a:pt x="15153" y="3824"/>
                    <a:pt x="15347" y="3824"/>
                    <a:pt x="15541" y="3824"/>
                  </a:cubicBezTo>
                  <a:cubicBezTo>
                    <a:pt x="15637" y="3924"/>
                    <a:pt x="15734" y="4023"/>
                    <a:pt x="15831" y="4023"/>
                  </a:cubicBezTo>
                  <a:cubicBezTo>
                    <a:pt x="15928" y="4123"/>
                    <a:pt x="16025" y="4123"/>
                    <a:pt x="16122" y="4222"/>
                  </a:cubicBezTo>
                  <a:cubicBezTo>
                    <a:pt x="16219" y="4222"/>
                    <a:pt x="16316" y="4521"/>
                    <a:pt x="16316" y="4620"/>
                  </a:cubicBezTo>
                  <a:cubicBezTo>
                    <a:pt x="16316" y="4720"/>
                    <a:pt x="16219" y="4819"/>
                    <a:pt x="16219" y="4919"/>
                  </a:cubicBezTo>
                  <a:cubicBezTo>
                    <a:pt x="16219" y="5018"/>
                    <a:pt x="16219" y="5218"/>
                    <a:pt x="16316" y="5218"/>
                  </a:cubicBezTo>
                  <a:cubicBezTo>
                    <a:pt x="16412" y="5317"/>
                    <a:pt x="16703" y="5317"/>
                    <a:pt x="16800" y="5317"/>
                  </a:cubicBezTo>
                  <a:cubicBezTo>
                    <a:pt x="16800" y="5317"/>
                    <a:pt x="16800" y="5218"/>
                    <a:pt x="16800" y="5118"/>
                  </a:cubicBezTo>
                  <a:cubicBezTo>
                    <a:pt x="16800" y="5118"/>
                    <a:pt x="16800" y="4919"/>
                    <a:pt x="16800" y="4919"/>
                  </a:cubicBezTo>
                  <a:cubicBezTo>
                    <a:pt x="16897" y="4919"/>
                    <a:pt x="16994" y="4919"/>
                    <a:pt x="16994" y="4919"/>
                  </a:cubicBezTo>
                  <a:cubicBezTo>
                    <a:pt x="17090" y="4919"/>
                    <a:pt x="17381" y="4919"/>
                    <a:pt x="17478" y="5018"/>
                  </a:cubicBezTo>
                  <a:cubicBezTo>
                    <a:pt x="17478" y="5018"/>
                    <a:pt x="17478" y="5218"/>
                    <a:pt x="17575" y="5218"/>
                  </a:cubicBezTo>
                  <a:cubicBezTo>
                    <a:pt x="17575" y="5218"/>
                    <a:pt x="17768" y="5218"/>
                    <a:pt x="17865" y="5218"/>
                  </a:cubicBezTo>
                  <a:cubicBezTo>
                    <a:pt x="18059" y="5218"/>
                    <a:pt x="18253" y="5118"/>
                    <a:pt x="18350" y="5018"/>
                  </a:cubicBezTo>
                  <a:cubicBezTo>
                    <a:pt x="18446" y="5018"/>
                    <a:pt x="18640" y="5018"/>
                    <a:pt x="18737" y="5018"/>
                  </a:cubicBezTo>
                  <a:cubicBezTo>
                    <a:pt x="18737" y="5018"/>
                    <a:pt x="18931" y="5018"/>
                    <a:pt x="18931" y="4919"/>
                  </a:cubicBezTo>
                  <a:cubicBezTo>
                    <a:pt x="18931" y="4919"/>
                    <a:pt x="18931" y="4720"/>
                    <a:pt x="18931" y="4620"/>
                  </a:cubicBezTo>
                  <a:cubicBezTo>
                    <a:pt x="18931" y="4521"/>
                    <a:pt x="19124" y="4421"/>
                    <a:pt x="19221" y="4421"/>
                  </a:cubicBezTo>
                  <a:cubicBezTo>
                    <a:pt x="19221" y="4322"/>
                    <a:pt x="19415" y="4322"/>
                    <a:pt x="19512" y="4322"/>
                  </a:cubicBezTo>
                  <a:cubicBezTo>
                    <a:pt x="19706" y="4322"/>
                    <a:pt x="19996" y="4421"/>
                    <a:pt x="20093" y="4521"/>
                  </a:cubicBezTo>
                  <a:cubicBezTo>
                    <a:pt x="20093" y="4620"/>
                    <a:pt x="20093" y="4819"/>
                    <a:pt x="20093" y="4919"/>
                  </a:cubicBezTo>
                  <a:cubicBezTo>
                    <a:pt x="20190" y="5018"/>
                    <a:pt x="20384" y="5218"/>
                    <a:pt x="20384" y="5317"/>
                  </a:cubicBezTo>
                  <a:cubicBezTo>
                    <a:pt x="20481" y="5417"/>
                    <a:pt x="20481" y="5616"/>
                    <a:pt x="20577" y="5616"/>
                  </a:cubicBezTo>
                  <a:cubicBezTo>
                    <a:pt x="20674" y="5715"/>
                    <a:pt x="20965" y="5616"/>
                    <a:pt x="21062" y="5616"/>
                  </a:cubicBezTo>
                  <a:cubicBezTo>
                    <a:pt x="21255" y="5616"/>
                    <a:pt x="21546" y="5815"/>
                    <a:pt x="21546" y="5815"/>
                  </a:cubicBezTo>
                  <a:cubicBezTo>
                    <a:pt x="21546" y="5815"/>
                    <a:pt x="21449" y="6213"/>
                    <a:pt x="21449" y="6313"/>
                  </a:cubicBezTo>
                  <a:cubicBezTo>
                    <a:pt x="21352" y="6313"/>
                    <a:pt x="21255" y="6412"/>
                    <a:pt x="21255" y="6412"/>
                  </a:cubicBezTo>
                  <a:cubicBezTo>
                    <a:pt x="21159" y="6512"/>
                    <a:pt x="21159" y="6611"/>
                    <a:pt x="21062" y="6711"/>
                  </a:cubicBezTo>
                  <a:cubicBezTo>
                    <a:pt x="21062" y="6810"/>
                    <a:pt x="21159" y="7009"/>
                    <a:pt x="21159" y="7109"/>
                  </a:cubicBezTo>
                  <a:cubicBezTo>
                    <a:pt x="21159" y="7109"/>
                    <a:pt x="21062" y="7308"/>
                    <a:pt x="20868" y="7308"/>
                  </a:cubicBezTo>
                  <a:cubicBezTo>
                    <a:pt x="20771" y="7407"/>
                    <a:pt x="20577" y="7407"/>
                    <a:pt x="20481" y="7407"/>
                  </a:cubicBezTo>
                  <a:cubicBezTo>
                    <a:pt x="20384" y="7308"/>
                    <a:pt x="20287" y="7208"/>
                    <a:pt x="20190" y="7208"/>
                  </a:cubicBezTo>
                  <a:cubicBezTo>
                    <a:pt x="20093" y="7208"/>
                    <a:pt x="19899" y="7208"/>
                    <a:pt x="19803" y="7208"/>
                  </a:cubicBezTo>
                  <a:cubicBezTo>
                    <a:pt x="19803" y="7208"/>
                    <a:pt x="19706" y="7308"/>
                    <a:pt x="19609" y="7407"/>
                  </a:cubicBezTo>
                  <a:cubicBezTo>
                    <a:pt x="19512" y="7507"/>
                    <a:pt x="19221" y="7407"/>
                    <a:pt x="19124" y="7407"/>
                  </a:cubicBezTo>
                  <a:cubicBezTo>
                    <a:pt x="19028" y="7308"/>
                    <a:pt x="18931" y="7208"/>
                    <a:pt x="18834" y="7208"/>
                  </a:cubicBezTo>
                  <a:cubicBezTo>
                    <a:pt x="18737" y="7109"/>
                    <a:pt x="18543" y="7208"/>
                    <a:pt x="18446" y="7208"/>
                  </a:cubicBezTo>
                  <a:cubicBezTo>
                    <a:pt x="18350" y="7109"/>
                    <a:pt x="18350" y="6910"/>
                    <a:pt x="18253" y="6910"/>
                  </a:cubicBezTo>
                  <a:cubicBezTo>
                    <a:pt x="18253" y="6810"/>
                    <a:pt x="18059" y="6810"/>
                    <a:pt x="18059" y="6810"/>
                  </a:cubicBezTo>
                  <a:cubicBezTo>
                    <a:pt x="17962" y="6711"/>
                    <a:pt x="17768" y="6810"/>
                    <a:pt x="17672" y="6711"/>
                  </a:cubicBezTo>
                  <a:cubicBezTo>
                    <a:pt x="17575" y="6711"/>
                    <a:pt x="17478" y="6810"/>
                    <a:pt x="17381" y="6711"/>
                  </a:cubicBezTo>
                  <a:cubicBezTo>
                    <a:pt x="17381" y="6611"/>
                    <a:pt x="17381" y="6512"/>
                    <a:pt x="17381" y="6412"/>
                  </a:cubicBezTo>
                  <a:cubicBezTo>
                    <a:pt x="17381" y="6313"/>
                    <a:pt x="17478" y="6213"/>
                    <a:pt x="17381" y="6113"/>
                  </a:cubicBezTo>
                  <a:cubicBezTo>
                    <a:pt x="17381" y="6113"/>
                    <a:pt x="17284" y="6014"/>
                    <a:pt x="17187" y="6014"/>
                  </a:cubicBezTo>
                  <a:cubicBezTo>
                    <a:pt x="17090" y="6014"/>
                    <a:pt x="16994" y="6113"/>
                    <a:pt x="16897" y="6213"/>
                  </a:cubicBezTo>
                  <a:cubicBezTo>
                    <a:pt x="16897" y="6313"/>
                    <a:pt x="16994" y="6512"/>
                    <a:pt x="16897" y="6611"/>
                  </a:cubicBezTo>
                  <a:cubicBezTo>
                    <a:pt x="16897" y="6611"/>
                    <a:pt x="16800" y="6711"/>
                    <a:pt x="16800" y="6711"/>
                  </a:cubicBezTo>
                  <a:cubicBezTo>
                    <a:pt x="16703" y="6810"/>
                    <a:pt x="16800" y="7009"/>
                    <a:pt x="16703" y="7109"/>
                  </a:cubicBezTo>
                  <a:cubicBezTo>
                    <a:pt x="16703" y="7208"/>
                    <a:pt x="16509" y="7208"/>
                    <a:pt x="16412" y="7308"/>
                  </a:cubicBezTo>
                  <a:cubicBezTo>
                    <a:pt x="16316" y="7507"/>
                    <a:pt x="16412" y="7806"/>
                    <a:pt x="16412" y="7905"/>
                  </a:cubicBezTo>
                  <a:cubicBezTo>
                    <a:pt x="16412" y="8005"/>
                    <a:pt x="16509" y="8204"/>
                    <a:pt x="16606" y="8303"/>
                  </a:cubicBezTo>
                  <a:cubicBezTo>
                    <a:pt x="16606" y="8303"/>
                    <a:pt x="16800" y="8303"/>
                    <a:pt x="16897" y="8303"/>
                  </a:cubicBezTo>
                  <a:cubicBezTo>
                    <a:pt x="16994" y="8303"/>
                    <a:pt x="17284" y="8502"/>
                    <a:pt x="17284" y="8602"/>
                  </a:cubicBezTo>
                  <a:cubicBezTo>
                    <a:pt x="17284" y="8701"/>
                    <a:pt x="17090" y="8901"/>
                    <a:pt x="17090" y="8901"/>
                  </a:cubicBezTo>
                  <a:cubicBezTo>
                    <a:pt x="17090" y="9000"/>
                    <a:pt x="17187" y="9100"/>
                    <a:pt x="17284" y="9100"/>
                  </a:cubicBezTo>
                  <a:cubicBezTo>
                    <a:pt x="17284" y="9199"/>
                    <a:pt x="17478" y="9299"/>
                    <a:pt x="17672" y="9299"/>
                  </a:cubicBezTo>
                  <a:cubicBezTo>
                    <a:pt x="17672" y="9398"/>
                    <a:pt x="17865" y="9398"/>
                    <a:pt x="17962" y="9299"/>
                  </a:cubicBezTo>
                  <a:cubicBezTo>
                    <a:pt x="18059" y="9299"/>
                    <a:pt x="18059" y="9100"/>
                    <a:pt x="18059" y="8901"/>
                  </a:cubicBezTo>
                  <a:cubicBezTo>
                    <a:pt x="18156" y="8901"/>
                    <a:pt x="18156" y="8801"/>
                    <a:pt x="18156" y="8801"/>
                  </a:cubicBezTo>
                  <a:cubicBezTo>
                    <a:pt x="18253" y="8801"/>
                    <a:pt x="18446" y="8801"/>
                    <a:pt x="18446" y="8901"/>
                  </a:cubicBezTo>
                  <a:cubicBezTo>
                    <a:pt x="18543" y="8901"/>
                    <a:pt x="18640" y="9199"/>
                    <a:pt x="18640" y="9299"/>
                  </a:cubicBezTo>
                  <a:cubicBezTo>
                    <a:pt x="18640" y="9398"/>
                    <a:pt x="18543" y="9597"/>
                    <a:pt x="18543" y="9697"/>
                  </a:cubicBezTo>
                  <a:cubicBezTo>
                    <a:pt x="18543" y="9796"/>
                    <a:pt x="18543" y="9995"/>
                    <a:pt x="18543" y="10095"/>
                  </a:cubicBezTo>
                  <a:cubicBezTo>
                    <a:pt x="18543" y="10195"/>
                    <a:pt x="18737" y="10294"/>
                    <a:pt x="18834" y="10394"/>
                  </a:cubicBezTo>
                  <a:cubicBezTo>
                    <a:pt x="18834" y="10593"/>
                    <a:pt x="18834" y="10692"/>
                    <a:pt x="18834" y="10792"/>
                  </a:cubicBezTo>
                  <a:cubicBezTo>
                    <a:pt x="18834" y="10891"/>
                    <a:pt x="18737" y="11090"/>
                    <a:pt x="18834" y="11190"/>
                  </a:cubicBezTo>
                  <a:cubicBezTo>
                    <a:pt x="18834" y="11289"/>
                    <a:pt x="18834" y="11389"/>
                    <a:pt x="18931" y="11389"/>
                  </a:cubicBezTo>
                  <a:cubicBezTo>
                    <a:pt x="18931" y="11489"/>
                    <a:pt x="18834" y="11688"/>
                    <a:pt x="18834" y="11787"/>
                  </a:cubicBezTo>
                  <a:cubicBezTo>
                    <a:pt x="18737" y="11887"/>
                    <a:pt x="18640" y="11986"/>
                    <a:pt x="18543" y="11986"/>
                  </a:cubicBezTo>
                  <a:cubicBezTo>
                    <a:pt x="18446" y="11986"/>
                    <a:pt x="18446" y="11986"/>
                    <a:pt x="18350" y="11986"/>
                  </a:cubicBezTo>
                  <a:cubicBezTo>
                    <a:pt x="18253" y="12086"/>
                    <a:pt x="18253" y="12384"/>
                    <a:pt x="18253" y="12484"/>
                  </a:cubicBezTo>
                  <a:cubicBezTo>
                    <a:pt x="18156" y="12583"/>
                    <a:pt x="18059" y="12683"/>
                    <a:pt x="17865" y="12683"/>
                  </a:cubicBezTo>
                  <a:cubicBezTo>
                    <a:pt x="17865" y="12783"/>
                    <a:pt x="17768" y="12882"/>
                    <a:pt x="17672" y="12982"/>
                  </a:cubicBezTo>
                  <a:cubicBezTo>
                    <a:pt x="17672" y="13081"/>
                    <a:pt x="17672" y="13280"/>
                    <a:pt x="17672" y="13280"/>
                  </a:cubicBezTo>
                  <a:cubicBezTo>
                    <a:pt x="17575" y="13380"/>
                    <a:pt x="17478" y="13380"/>
                    <a:pt x="17478" y="13380"/>
                  </a:cubicBezTo>
                  <a:cubicBezTo>
                    <a:pt x="17381" y="13479"/>
                    <a:pt x="17478" y="13778"/>
                    <a:pt x="17478" y="13877"/>
                  </a:cubicBezTo>
                  <a:cubicBezTo>
                    <a:pt x="17478" y="13977"/>
                    <a:pt x="17478" y="14276"/>
                    <a:pt x="17478" y="14375"/>
                  </a:cubicBezTo>
                  <a:cubicBezTo>
                    <a:pt x="17478" y="14475"/>
                    <a:pt x="17478" y="14674"/>
                    <a:pt x="17575" y="14773"/>
                  </a:cubicBezTo>
                  <a:cubicBezTo>
                    <a:pt x="17575" y="14873"/>
                    <a:pt x="17768" y="14873"/>
                    <a:pt x="17865" y="14873"/>
                  </a:cubicBezTo>
                  <a:cubicBezTo>
                    <a:pt x="17962" y="14972"/>
                    <a:pt x="18156" y="14873"/>
                    <a:pt x="18253" y="14873"/>
                  </a:cubicBezTo>
                  <a:cubicBezTo>
                    <a:pt x="18253" y="14972"/>
                    <a:pt x="18350" y="15072"/>
                    <a:pt x="18350" y="15171"/>
                  </a:cubicBezTo>
                  <a:cubicBezTo>
                    <a:pt x="18350" y="15271"/>
                    <a:pt x="18350" y="15470"/>
                    <a:pt x="18350" y="15570"/>
                  </a:cubicBezTo>
                  <a:cubicBezTo>
                    <a:pt x="18350" y="15669"/>
                    <a:pt x="18253" y="15769"/>
                    <a:pt x="18253" y="15868"/>
                  </a:cubicBezTo>
                  <a:cubicBezTo>
                    <a:pt x="18156" y="15968"/>
                    <a:pt x="18059" y="15968"/>
                    <a:pt x="18059" y="16067"/>
                  </a:cubicBezTo>
                  <a:cubicBezTo>
                    <a:pt x="18059" y="16167"/>
                    <a:pt x="17962" y="16466"/>
                    <a:pt x="17865" y="16565"/>
                  </a:cubicBezTo>
                  <a:cubicBezTo>
                    <a:pt x="17768" y="16665"/>
                    <a:pt x="17672" y="16764"/>
                    <a:pt x="17672" y="16864"/>
                  </a:cubicBezTo>
                  <a:cubicBezTo>
                    <a:pt x="17575" y="16864"/>
                    <a:pt x="17478" y="17063"/>
                    <a:pt x="17478" y="17262"/>
                  </a:cubicBezTo>
                  <a:cubicBezTo>
                    <a:pt x="17478" y="17361"/>
                    <a:pt x="17672" y="17560"/>
                    <a:pt x="17672" y="17660"/>
                  </a:cubicBezTo>
                  <a:cubicBezTo>
                    <a:pt x="17672" y="17660"/>
                    <a:pt x="17575" y="17859"/>
                    <a:pt x="17575" y="17859"/>
                  </a:cubicBezTo>
                  <a:cubicBezTo>
                    <a:pt x="17575" y="17959"/>
                    <a:pt x="17381" y="17959"/>
                    <a:pt x="17381" y="18058"/>
                  </a:cubicBezTo>
                  <a:cubicBezTo>
                    <a:pt x="17284" y="18158"/>
                    <a:pt x="17284" y="18357"/>
                    <a:pt x="17284" y="18456"/>
                  </a:cubicBezTo>
                  <a:cubicBezTo>
                    <a:pt x="17284" y="18556"/>
                    <a:pt x="17187" y="18755"/>
                    <a:pt x="17090" y="18854"/>
                  </a:cubicBezTo>
                  <a:cubicBezTo>
                    <a:pt x="17090" y="18954"/>
                    <a:pt x="16994" y="19153"/>
                    <a:pt x="16897" y="19253"/>
                  </a:cubicBezTo>
                  <a:cubicBezTo>
                    <a:pt x="16897" y="19352"/>
                    <a:pt x="16703" y="19452"/>
                    <a:pt x="16703" y="19452"/>
                  </a:cubicBezTo>
                  <a:cubicBezTo>
                    <a:pt x="16606" y="19551"/>
                    <a:pt x="16703" y="19850"/>
                    <a:pt x="16703" y="19949"/>
                  </a:cubicBezTo>
                  <a:cubicBezTo>
                    <a:pt x="16703" y="20049"/>
                    <a:pt x="16606" y="20148"/>
                    <a:pt x="16606" y="20248"/>
                  </a:cubicBezTo>
                  <a:cubicBezTo>
                    <a:pt x="16606" y="20248"/>
                    <a:pt x="16509" y="20348"/>
                    <a:pt x="16509" y="20348"/>
                  </a:cubicBezTo>
                  <a:cubicBezTo>
                    <a:pt x="16412" y="20447"/>
                    <a:pt x="16316" y="20547"/>
                    <a:pt x="16316" y="20646"/>
                  </a:cubicBezTo>
                  <a:cubicBezTo>
                    <a:pt x="16316" y="20746"/>
                    <a:pt x="16509" y="20845"/>
                    <a:pt x="16509" y="20945"/>
                  </a:cubicBezTo>
                  <a:cubicBezTo>
                    <a:pt x="16606" y="20945"/>
                    <a:pt x="16606" y="21144"/>
                    <a:pt x="16509" y="21144"/>
                  </a:cubicBezTo>
                  <a:cubicBezTo>
                    <a:pt x="16509" y="21243"/>
                    <a:pt x="16219" y="21243"/>
                    <a:pt x="16219" y="21243"/>
                  </a:cubicBezTo>
                  <a:cubicBezTo>
                    <a:pt x="16122" y="21343"/>
                    <a:pt x="16122" y="21542"/>
                    <a:pt x="16122" y="21542"/>
                  </a:cubicBezTo>
                  <a:cubicBezTo>
                    <a:pt x="16122" y="21542"/>
                    <a:pt x="16025" y="21542"/>
                    <a:pt x="16025" y="21442"/>
                  </a:cubicBezTo>
                  <a:cubicBezTo>
                    <a:pt x="15928" y="21343"/>
                    <a:pt x="15637" y="21144"/>
                    <a:pt x="15541" y="21044"/>
                  </a:cubicBezTo>
                  <a:cubicBezTo>
                    <a:pt x="15444" y="20945"/>
                    <a:pt x="15153" y="20945"/>
                    <a:pt x="15056" y="20845"/>
                  </a:cubicBezTo>
                  <a:cubicBezTo>
                    <a:pt x="14959" y="20845"/>
                    <a:pt x="14863" y="20746"/>
                    <a:pt x="14766" y="20746"/>
                  </a:cubicBezTo>
                  <a:cubicBezTo>
                    <a:pt x="14766" y="20646"/>
                    <a:pt x="14669" y="20447"/>
                    <a:pt x="14572" y="20348"/>
                  </a:cubicBezTo>
                  <a:cubicBezTo>
                    <a:pt x="14475" y="20248"/>
                    <a:pt x="14281" y="20049"/>
                    <a:pt x="14185" y="20049"/>
                  </a:cubicBezTo>
                  <a:cubicBezTo>
                    <a:pt x="14088" y="20049"/>
                    <a:pt x="13991" y="20049"/>
                    <a:pt x="13894" y="20049"/>
                  </a:cubicBezTo>
                  <a:cubicBezTo>
                    <a:pt x="13797" y="20148"/>
                    <a:pt x="13797" y="20348"/>
                    <a:pt x="13700" y="20348"/>
                  </a:cubicBezTo>
                  <a:cubicBezTo>
                    <a:pt x="13603" y="20447"/>
                    <a:pt x="13507" y="20447"/>
                    <a:pt x="13410" y="20447"/>
                  </a:cubicBezTo>
                  <a:cubicBezTo>
                    <a:pt x="13313" y="20447"/>
                    <a:pt x="13022" y="20447"/>
                    <a:pt x="12925" y="20447"/>
                  </a:cubicBezTo>
                  <a:cubicBezTo>
                    <a:pt x="12829" y="20348"/>
                    <a:pt x="12635" y="20148"/>
                    <a:pt x="12538" y="20049"/>
                  </a:cubicBezTo>
                  <a:cubicBezTo>
                    <a:pt x="12538" y="20049"/>
                    <a:pt x="12441" y="19949"/>
                    <a:pt x="12344" y="19949"/>
                  </a:cubicBezTo>
                  <a:cubicBezTo>
                    <a:pt x="12150" y="19850"/>
                    <a:pt x="11860" y="19949"/>
                    <a:pt x="11763" y="19949"/>
                  </a:cubicBezTo>
                  <a:cubicBezTo>
                    <a:pt x="11666" y="20049"/>
                    <a:pt x="11472" y="20148"/>
                    <a:pt x="11472" y="20148"/>
                  </a:cubicBezTo>
                  <a:cubicBezTo>
                    <a:pt x="11376" y="20148"/>
                    <a:pt x="11182" y="20248"/>
                    <a:pt x="11182" y="20248"/>
                  </a:cubicBezTo>
                  <a:cubicBezTo>
                    <a:pt x="10988" y="20348"/>
                    <a:pt x="10601" y="20348"/>
                    <a:pt x="10601" y="20248"/>
                  </a:cubicBezTo>
                  <a:cubicBezTo>
                    <a:pt x="10601" y="20248"/>
                    <a:pt x="10504" y="20049"/>
                    <a:pt x="10504" y="19949"/>
                  </a:cubicBezTo>
                  <a:cubicBezTo>
                    <a:pt x="10504" y="19850"/>
                    <a:pt x="10504" y="19551"/>
                    <a:pt x="10407" y="19452"/>
                  </a:cubicBezTo>
                  <a:cubicBezTo>
                    <a:pt x="10310" y="19352"/>
                    <a:pt x="10020" y="19253"/>
                    <a:pt x="9826" y="19253"/>
                  </a:cubicBezTo>
                  <a:cubicBezTo>
                    <a:pt x="9826" y="19253"/>
                    <a:pt x="9729" y="19253"/>
                    <a:pt x="9729" y="19253"/>
                  </a:cubicBezTo>
                  <a:cubicBezTo>
                    <a:pt x="9632" y="19253"/>
                    <a:pt x="9632" y="19551"/>
                    <a:pt x="9535" y="19651"/>
                  </a:cubicBezTo>
                  <a:cubicBezTo>
                    <a:pt x="9438" y="19651"/>
                    <a:pt x="9342" y="19750"/>
                    <a:pt x="9245" y="19750"/>
                  </a:cubicBezTo>
                  <a:cubicBezTo>
                    <a:pt x="9245" y="19850"/>
                    <a:pt x="9148" y="19949"/>
                    <a:pt x="9051" y="19949"/>
                  </a:cubicBezTo>
                  <a:cubicBezTo>
                    <a:pt x="8954" y="20049"/>
                    <a:pt x="8760" y="19949"/>
                    <a:pt x="8760" y="19949"/>
                  </a:cubicBezTo>
                  <a:cubicBezTo>
                    <a:pt x="8663" y="20049"/>
                    <a:pt x="8663" y="20148"/>
                    <a:pt x="8567" y="20148"/>
                  </a:cubicBezTo>
                  <a:cubicBezTo>
                    <a:pt x="8567" y="20248"/>
                    <a:pt x="8470" y="20248"/>
                    <a:pt x="8373" y="20248"/>
                  </a:cubicBezTo>
                  <a:cubicBezTo>
                    <a:pt x="8373" y="20248"/>
                    <a:pt x="8276" y="20248"/>
                    <a:pt x="8276" y="2024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1" name="Google Shape;5091;g21c91014dda_0_5097"/>
            <p:cNvSpPr/>
            <p:nvPr/>
          </p:nvSpPr>
          <p:spPr>
            <a:xfrm>
              <a:off x="5345931" y="1190174"/>
              <a:ext cx="1452470" cy="1414771"/>
            </a:xfrm>
            <a:custGeom>
              <a:avLst/>
              <a:gdLst/>
              <a:ahLst/>
              <a:cxnLst/>
              <a:rect l="l" t="t" r="r" b="b"/>
              <a:pathLst>
                <a:path w="21546" h="21542" extrusionOk="0">
                  <a:moveTo>
                    <a:pt x="8276" y="20248"/>
                  </a:moveTo>
                  <a:cubicBezTo>
                    <a:pt x="8179" y="20248"/>
                    <a:pt x="8082" y="20248"/>
                    <a:pt x="7985" y="20248"/>
                  </a:cubicBezTo>
                  <a:cubicBezTo>
                    <a:pt x="7889" y="20248"/>
                    <a:pt x="7792" y="20049"/>
                    <a:pt x="7695" y="19949"/>
                  </a:cubicBezTo>
                  <a:cubicBezTo>
                    <a:pt x="7695" y="19949"/>
                    <a:pt x="7501" y="19850"/>
                    <a:pt x="7404" y="19651"/>
                  </a:cubicBezTo>
                  <a:cubicBezTo>
                    <a:pt x="7307" y="19551"/>
                    <a:pt x="7211" y="19352"/>
                    <a:pt x="7114" y="19253"/>
                  </a:cubicBezTo>
                  <a:cubicBezTo>
                    <a:pt x="7114" y="19153"/>
                    <a:pt x="7017" y="18954"/>
                    <a:pt x="6920" y="18954"/>
                  </a:cubicBezTo>
                  <a:cubicBezTo>
                    <a:pt x="6823" y="18854"/>
                    <a:pt x="6726" y="18655"/>
                    <a:pt x="6629" y="18655"/>
                  </a:cubicBezTo>
                  <a:cubicBezTo>
                    <a:pt x="6533" y="18556"/>
                    <a:pt x="6436" y="18556"/>
                    <a:pt x="6436" y="18556"/>
                  </a:cubicBezTo>
                  <a:cubicBezTo>
                    <a:pt x="6339" y="18456"/>
                    <a:pt x="6339" y="18158"/>
                    <a:pt x="6339" y="18058"/>
                  </a:cubicBezTo>
                  <a:cubicBezTo>
                    <a:pt x="6339" y="17959"/>
                    <a:pt x="6533" y="17859"/>
                    <a:pt x="6533" y="17859"/>
                  </a:cubicBezTo>
                  <a:cubicBezTo>
                    <a:pt x="6629" y="17760"/>
                    <a:pt x="6629" y="17560"/>
                    <a:pt x="6629" y="17461"/>
                  </a:cubicBezTo>
                  <a:cubicBezTo>
                    <a:pt x="6629" y="17361"/>
                    <a:pt x="6533" y="17162"/>
                    <a:pt x="6533" y="17063"/>
                  </a:cubicBezTo>
                  <a:cubicBezTo>
                    <a:pt x="6533" y="16963"/>
                    <a:pt x="6533" y="16764"/>
                    <a:pt x="6436" y="16665"/>
                  </a:cubicBezTo>
                  <a:cubicBezTo>
                    <a:pt x="6339" y="16565"/>
                    <a:pt x="6242" y="16665"/>
                    <a:pt x="6242" y="16665"/>
                  </a:cubicBezTo>
                  <a:cubicBezTo>
                    <a:pt x="6145" y="16565"/>
                    <a:pt x="6242" y="16167"/>
                    <a:pt x="6145" y="16167"/>
                  </a:cubicBezTo>
                  <a:cubicBezTo>
                    <a:pt x="6048" y="16067"/>
                    <a:pt x="5758" y="16067"/>
                    <a:pt x="5661" y="16067"/>
                  </a:cubicBezTo>
                  <a:cubicBezTo>
                    <a:pt x="5467" y="16067"/>
                    <a:pt x="5273" y="15968"/>
                    <a:pt x="5176" y="15868"/>
                  </a:cubicBezTo>
                  <a:cubicBezTo>
                    <a:pt x="5176" y="15769"/>
                    <a:pt x="5273" y="15570"/>
                    <a:pt x="5176" y="15470"/>
                  </a:cubicBezTo>
                  <a:cubicBezTo>
                    <a:pt x="5176" y="15371"/>
                    <a:pt x="4983" y="15271"/>
                    <a:pt x="4886" y="15271"/>
                  </a:cubicBezTo>
                  <a:cubicBezTo>
                    <a:pt x="4789" y="15271"/>
                    <a:pt x="4692" y="15371"/>
                    <a:pt x="4692" y="15371"/>
                  </a:cubicBezTo>
                  <a:cubicBezTo>
                    <a:pt x="4595" y="15470"/>
                    <a:pt x="4595" y="15470"/>
                    <a:pt x="4595" y="15570"/>
                  </a:cubicBezTo>
                  <a:cubicBezTo>
                    <a:pt x="4595" y="15570"/>
                    <a:pt x="4305" y="15470"/>
                    <a:pt x="4305" y="15470"/>
                  </a:cubicBezTo>
                  <a:cubicBezTo>
                    <a:pt x="4305" y="15371"/>
                    <a:pt x="4111" y="15072"/>
                    <a:pt x="4111" y="14972"/>
                  </a:cubicBezTo>
                  <a:cubicBezTo>
                    <a:pt x="4111" y="14972"/>
                    <a:pt x="4208" y="14873"/>
                    <a:pt x="4208" y="14773"/>
                  </a:cubicBezTo>
                  <a:cubicBezTo>
                    <a:pt x="4305" y="14674"/>
                    <a:pt x="4305" y="14475"/>
                    <a:pt x="4305" y="14475"/>
                  </a:cubicBezTo>
                  <a:cubicBezTo>
                    <a:pt x="4305" y="14375"/>
                    <a:pt x="4305" y="14176"/>
                    <a:pt x="4305" y="14077"/>
                  </a:cubicBezTo>
                  <a:cubicBezTo>
                    <a:pt x="4208" y="13977"/>
                    <a:pt x="4014" y="13977"/>
                    <a:pt x="3917" y="13977"/>
                  </a:cubicBezTo>
                  <a:cubicBezTo>
                    <a:pt x="3820" y="13877"/>
                    <a:pt x="3627" y="13778"/>
                    <a:pt x="3530" y="13678"/>
                  </a:cubicBezTo>
                  <a:cubicBezTo>
                    <a:pt x="3433" y="13579"/>
                    <a:pt x="3336" y="13380"/>
                    <a:pt x="3239" y="13280"/>
                  </a:cubicBezTo>
                  <a:cubicBezTo>
                    <a:pt x="3142" y="13280"/>
                    <a:pt x="2949" y="13280"/>
                    <a:pt x="2852" y="13280"/>
                  </a:cubicBezTo>
                  <a:cubicBezTo>
                    <a:pt x="2755" y="13280"/>
                    <a:pt x="2658" y="13280"/>
                    <a:pt x="2561" y="13280"/>
                  </a:cubicBezTo>
                  <a:cubicBezTo>
                    <a:pt x="2464" y="13280"/>
                    <a:pt x="2368" y="13081"/>
                    <a:pt x="2271" y="12982"/>
                  </a:cubicBezTo>
                  <a:cubicBezTo>
                    <a:pt x="2174" y="12882"/>
                    <a:pt x="1883" y="12882"/>
                    <a:pt x="1883" y="12783"/>
                  </a:cubicBezTo>
                  <a:cubicBezTo>
                    <a:pt x="1786" y="12783"/>
                    <a:pt x="1689" y="12583"/>
                    <a:pt x="1593" y="12484"/>
                  </a:cubicBezTo>
                  <a:cubicBezTo>
                    <a:pt x="1593" y="12484"/>
                    <a:pt x="1496" y="12384"/>
                    <a:pt x="1399" y="12285"/>
                  </a:cubicBezTo>
                  <a:cubicBezTo>
                    <a:pt x="1302" y="12285"/>
                    <a:pt x="1108" y="12185"/>
                    <a:pt x="1011" y="12185"/>
                  </a:cubicBezTo>
                  <a:cubicBezTo>
                    <a:pt x="1011" y="12086"/>
                    <a:pt x="915" y="11887"/>
                    <a:pt x="915" y="11887"/>
                  </a:cubicBezTo>
                  <a:cubicBezTo>
                    <a:pt x="818" y="11787"/>
                    <a:pt x="721" y="11588"/>
                    <a:pt x="721" y="11489"/>
                  </a:cubicBezTo>
                  <a:cubicBezTo>
                    <a:pt x="721" y="11389"/>
                    <a:pt x="818" y="11090"/>
                    <a:pt x="818" y="10991"/>
                  </a:cubicBezTo>
                  <a:cubicBezTo>
                    <a:pt x="818" y="10891"/>
                    <a:pt x="721" y="10493"/>
                    <a:pt x="721" y="10493"/>
                  </a:cubicBezTo>
                  <a:cubicBezTo>
                    <a:pt x="721" y="10493"/>
                    <a:pt x="430" y="10394"/>
                    <a:pt x="333" y="10294"/>
                  </a:cubicBezTo>
                  <a:cubicBezTo>
                    <a:pt x="237" y="10294"/>
                    <a:pt x="43" y="10195"/>
                    <a:pt x="43" y="10095"/>
                  </a:cubicBezTo>
                  <a:cubicBezTo>
                    <a:pt x="-54" y="10095"/>
                    <a:pt x="43" y="9896"/>
                    <a:pt x="43" y="9796"/>
                  </a:cubicBezTo>
                  <a:cubicBezTo>
                    <a:pt x="43" y="9796"/>
                    <a:pt x="237" y="9697"/>
                    <a:pt x="237" y="9697"/>
                  </a:cubicBezTo>
                  <a:cubicBezTo>
                    <a:pt x="237" y="9697"/>
                    <a:pt x="237" y="9597"/>
                    <a:pt x="237" y="9498"/>
                  </a:cubicBezTo>
                  <a:cubicBezTo>
                    <a:pt x="237" y="9498"/>
                    <a:pt x="140" y="9398"/>
                    <a:pt x="140" y="9299"/>
                  </a:cubicBezTo>
                  <a:cubicBezTo>
                    <a:pt x="43" y="9199"/>
                    <a:pt x="140" y="9000"/>
                    <a:pt x="140" y="8901"/>
                  </a:cubicBezTo>
                  <a:cubicBezTo>
                    <a:pt x="140" y="8801"/>
                    <a:pt x="140" y="8602"/>
                    <a:pt x="237" y="8502"/>
                  </a:cubicBezTo>
                  <a:cubicBezTo>
                    <a:pt x="333" y="8502"/>
                    <a:pt x="430" y="8502"/>
                    <a:pt x="527" y="8502"/>
                  </a:cubicBezTo>
                  <a:cubicBezTo>
                    <a:pt x="624" y="8502"/>
                    <a:pt x="721" y="8303"/>
                    <a:pt x="818" y="8204"/>
                  </a:cubicBezTo>
                  <a:cubicBezTo>
                    <a:pt x="818" y="8104"/>
                    <a:pt x="915" y="7706"/>
                    <a:pt x="915" y="7706"/>
                  </a:cubicBezTo>
                  <a:cubicBezTo>
                    <a:pt x="915" y="7706"/>
                    <a:pt x="915" y="7208"/>
                    <a:pt x="818" y="7109"/>
                  </a:cubicBezTo>
                  <a:cubicBezTo>
                    <a:pt x="818" y="7109"/>
                    <a:pt x="624" y="7109"/>
                    <a:pt x="527" y="7009"/>
                  </a:cubicBezTo>
                  <a:cubicBezTo>
                    <a:pt x="527" y="7009"/>
                    <a:pt x="430" y="6810"/>
                    <a:pt x="430" y="6711"/>
                  </a:cubicBezTo>
                  <a:cubicBezTo>
                    <a:pt x="430" y="6611"/>
                    <a:pt x="527" y="6412"/>
                    <a:pt x="527" y="6313"/>
                  </a:cubicBezTo>
                  <a:cubicBezTo>
                    <a:pt x="430" y="6113"/>
                    <a:pt x="430" y="5914"/>
                    <a:pt x="333" y="5715"/>
                  </a:cubicBezTo>
                  <a:cubicBezTo>
                    <a:pt x="333" y="5616"/>
                    <a:pt x="140" y="5516"/>
                    <a:pt x="140" y="5417"/>
                  </a:cubicBezTo>
                  <a:cubicBezTo>
                    <a:pt x="237" y="5317"/>
                    <a:pt x="333" y="5118"/>
                    <a:pt x="430" y="5018"/>
                  </a:cubicBezTo>
                  <a:cubicBezTo>
                    <a:pt x="430" y="4919"/>
                    <a:pt x="430" y="4720"/>
                    <a:pt x="527" y="4620"/>
                  </a:cubicBezTo>
                  <a:cubicBezTo>
                    <a:pt x="527" y="4620"/>
                    <a:pt x="624" y="4521"/>
                    <a:pt x="721" y="4421"/>
                  </a:cubicBezTo>
                  <a:cubicBezTo>
                    <a:pt x="818" y="4421"/>
                    <a:pt x="915" y="4123"/>
                    <a:pt x="915" y="4023"/>
                  </a:cubicBezTo>
                  <a:cubicBezTo>
                    <a:pt x="915" y="3824"/>
                    <a:pt x="818" y="3625"/>
                    <a:pt x="818" y="3525"/>
                  </a:cubicBezTo>
                  <a:cubicBezTo>
                    <a:pt x="818" y="3426"/>
                    <a:pt x="915" y="3127"/>
                    <a:pt x="1011" y="3127"/>
                  </a:cubicBezTo>
                  <a:cubicBezTo>
                    <a:pt x="1108" y="3028"/>
                    <a:pt x="1205" y="3028"/>
                    <a:pt x="1302" y="2928"/>
                  </a:cubicBezTo>
                  <a:cubicBezTo>
                    <a:pt x="1399" y="2829"/>
                    <a:pt x="1496" y="2630"/>
                    <a:pt x="1496" y="2530"/>
                  </a:cubicBezTo>
                  <a:cubicBezTo>
                    <a:pt x="1496" y="2430"/>
                    <a:pt x="1302" y="2032"/>
                    <a:pt x="1302" y="2032"/>
                  </a:cubicBezTo>
                  <a:cubicBezTo>
                    <a:pt x="1302" y="2032"/>
                    <a:pt x="1302" y="1634"/>
                    <a:pt x="1302" y="1535"/>
                  </a:cubicBezTo>
                  <a:cubicBezTo>
                    <a:pt x="1302" y="1435"/>
                    <a:pt x="1108" y="1435"/>
                    <a:pt x="1108" y="1336"/>
                  </a:cubicBezTo>
                  <a:cubicBezTo>
                    <a:pt x="1108" y="1136"/>
                    <a:pt x="1108" y="838"/>
                    <a:pt x="1205" y="738"/>
                  </a:cubicBezTo>
                  <a:cubicBezTo>
                    <a:pt x="1205" y="639"/>
                    <a:pt x="1496" y="639"/>
                    <a:pt x="1593" y="639"/>
                  </a:cubicBezTo>
                  <a:cubicBezTo>
                    <a:pt x="1689" y="639"/>
                    <a:pt x="1689" y="340"/>
                    <a:pt x="1786" y="340"/>
                  </a:cubicBezTo>
                  <a:cubicBezTo>
                    <a:pt x="1883" y="340"/>
                    <a:pt x="1980" y="440"/>
                    <a:pt x="1980" y="440"/>
                  </a:cubicBezTo>
                  <a:cubicBezTo>
                    <a:pt x="1980" y="440"/>
                    <a:pt x="2077" y="539"/>
                    <a:pt x="2077" y="539"/>
                  </a:cubicBezTo>
                  <a:cubicBezTo>
                    <a:pt x="2174" y="639"/>
                    <a:pt x="2464" y="440"/>
                    <a:pt x="2464" y="539"/>
                  </a:cubicBezTo>
                  <a:cubicBezTo>
                    <a:pt x="2561" y="539"/>
                    <a:pt x="2561" y="738"/>
                    <a:pt x="2561" y="738"/>
                  </a:cubicBezTo>
                  <a:cubicBezTo>
                    <a:pt x="2658" y="838"/>
                    <a:pt x="2852" y="838"/>
                    <a:pt x="3046" y="738"/>
                  </a:cubicBezTo>
                  <a:cubicBezTo>
                    <a:pt x="3046" y="738"/>
                    <a:pt x="3046" y="539"/>
                    <a:pt x="3142" y="440"/>
                  </a:cubicBezTo>
                  <a:cubicBezTo>
                    <a:pt x="3142" y="440"/>
                    <a:pt x="3239" y="340"/>
                    <a:pt x="3336" y="340"/>
                  </a:cubicBezTo>
                  <a:cubicBezTo>
                    <a:pt x="3336" y="340"/>
                    <a:pt x="3433" y="141"/>
                    <a:pt x="3433" y="141"/>
                  </a:cubicBezTo>
                  <a:cubicBezTo>
                    <a:pt x="3530" y="42"/>
                    <a:pt x="3627" y="-58"/>
                    <a:pt x="3724" y="42"/>
                  </a:cubicBezTo>
                  <a:cubicBezTo>
                    <a:pt x="3724" y="42"/>
                    <a:pt x="3724" y="141"/>
                    <a:pt x="3724" y="141"/>
                  </a:cubicBezTo>
                  <a:cubicBezTo>
                    <a:pt x="3724" y="241"/>
                    <a:pt x="3724" y="440"/>
                    <a:pt x="3724" y="539"/>
                  </a:cubicBezTo>
                  <a:cubicBezTo>
                    <a:pt x="3724" y="639"/>
                    <a:pt x="3820" y="838"/>
                    <a:pt x="3917" y="937"/>
                  </a:cubicBezTo>
                  <a:cubicBezTo>
                    <a:pt x="3917" y="937"/>
                    <a:pt x="4014" y="1037"/>
                    <a:pt x="4111" y="1037"/>
                  </a:cubicBezTo>
                  <a:cubicBezTo>
                    <a:pt x="4208" y="1037"/>
                    <a:pt x="4498" y="838"/>
                    <a:pt x="4595" y="738"/>
                  </a:cubicBezTo>
                  <a:cubicBezTo>
                    <a:pt x="4692" y="738"/>
                    <a:pt x="4789" y="937"/>
                    <a:pt x="4886" y="838"/>
                  </a:cubicBezTo>
                  <a:cubicBezTo>
                    <a:pt x="4983" y="838"/>
                    <a:pt x="5080" y="738"/>
                    <a:pt x="5080" y="738"/>
                  </a:cubicBezTo>
                  <a:cubicBezTo>
                    <a:pt x="5273" y="639"/>
                    <a:pt x="5467" y="440"/>
                    <a:pt x="5564" y="340"/>
                  </a:cubicBezTo>
                  <a:cubicBezTo>
                    <a:pt x="5661" y="340"/>
                    <a:pt x="5855" y="440"/>
                    <a:pt x="5951" y="440"/>
                  </a:cubicBezTo>
                  <a:cubicBezTo>
                    <a:pt x="6048" y="440"/>
                    <a:pt x="6242" y="440"/>
                    <a:pt x="6339" y="440"/>
                  </a:cubicBezTo>
                  <a:cubicBezTo>
                    <a:pt x="6436" y="440"/>
                    <a:pt x="6629" y="440"/>
                    <a:pt x="6726" y="539"/>
                  </a:cubicBezTo>
                  <a:cubicBezTo>
                    <a:pt x="6726" y="639"/>
                    <a:pt x="6726" y="738"/>
                    <a:pt x="6726" y="838"/>
                  </a:cubicBezTo>
                  <a:cubicBezTo>
                    <a:pt x="6823" y="937"/>
                    <a:pt x="6920" y="1037"/>
                    <a:pt x="7017" y="1037"/>
                  </a:cubicBezTo>
                  <a:cubicBezTo>
                    <a:pt x="7114" y="1037"/>
                    <a:pt x="7404" y="937"/>
                    <a:pt x="7501" y="1037"/>
                  </a:cubicBezTo>
                  <a:cubicBezTo>
                    <a:pt x="7598" y="1037"/>
                    <a:pt x="7695" y="1136"/>
                    <a:pt x="7695" y="1136"/>
                  </a:cubicBezTo>
                  <a:cubicBezTo>
                    <a:pt x="7792" y="1236"/>
                    <a:pt x="7985" y="1336"/>
                    <a:pt x="7985" y="1435"/>
                  </a:cubicBezTo>
                  <a:cubicBezTo>
                    <a:pt x="7985" y="1535"/>
                    <a:pt x="7985" y="1634"/>
                    <a:pt x="8082" y="1634"/>
                  </a:cubicBezTo>
                  <a:cubicBezTo>
                    <a:pt x="8082" y="1734"/>
                    <a:pt x="8276" y="1634"/>
                    <a:pt x="8373" y="1634"/>
                  </a:cubicBezTo>
                  <a:cubicBezTo>
                    <a:pt x="8470" y="1634"/>
                    <a:pt x="8567" y="1535"/>
                    <a:pt x="8663" y="1435"/>
                  </a:cubicBezTo>
                  <a:cubicBezTo>
                    <a:pt x="8760" y="1435"/>
                    <a:pt x="8954" y="1435"/>
                    <a:pt x="9051" y="1336"/>
                  </a:cubicBezTo>
                  <a:cubicBezTo>
                    <a:pt x="9148" y="1236"/>
                    <a:pt x="9245" y="1037"/>
                    <a:pt x="9245" y="937"/>
                  </a:cubicBezTo>
                  <a:cubicBezTo>
                    <a:pt x="9342" y="838"/>
                    <a:pt x="9535" y="738"/>
                    <a:pt x="9632" y="738"/>
                  </a:cubicBezTo>
                  <a:cubicBezTo>
                    <a:pt x="9729" y="738"/>
                    <a:pt x="10020" y="639"/>
                    <a:pt x="10116" y="738"/>
                  </a:cubicBezTo>
                  <a:cubicBezTo>
                    <a:pt x="10116" y="738"/>
                    <a:pt x="10213" y="937"/>
                    <a:pt x="10213" y="937"/>
                  </a:cubicBezTo>
                  <a:cubicBezTo>
                    <a:pt x="10310" y="1037"/>
                    <a:pt x="10601" y="1236"/>
                    <a:pt x="10794" y="1236"/>
                  </a:cubicBezTo>
                  <a:cubicBezTo>
                    <a:pt x="10794" y="1236"/>
                    <a:pt x="10988" y="1236"/>
                    <a:pt x="10988" y="1136"/>
                  </a:cubicBezTo>
                  <a:cubicBezTo>
                    <a:pt x="11182" y="1136"/>
                    <a:pt x="11472" y="1037"/>
                    <a:pt x="11666" y="1136"/>
                  </a:cubicBezTo>
                  <a:cubicBezTo>
                    <a:pt x="11763" y="1136"/>
                    <a:pt x="11957" y="1336"/>
                    <a:pt x="12054" y="1435"/>
                  </a:cubicBezTo>
                  <a:cubicBezTo>
                    <a:pt x="12150" y="1535"/>
                    <a:pt x="12344" y="1634"/>
                    <a:pt x="12441" y="1734"/>
                  </a:cubicBezTo>
                  <a:cubicBezTo>
                    <a:pt x="12538" y="1933"/>
                    <a:pt x="12538" y="2231"/>
                    <a:pt x="12635" y="2430"/>
                  </a:cubicBezTo>
                  <a:cubicBezTo>
                    <a:pt x="12635" y="2530"/>
                    <a:pt x="12732" y="2729"/>
                    <a:pt x="12829" y="2729"/>
                  </a:cubicBezTo>
                  <a:cubicBezTo>
                    <a:pt x="12829" y="2928"/>
                    <a:pt x="12925" y="3127"/>
                    <a:pt x="12925" y="3127"/>
                  </a:cubicBezTo>
                  <a:cubicBezTo>
                    <a:pt x="13022" y="3227"/>
                    <a:pt x="13313" y="3426"/>
                    <a:pt x="13410" y="3426"/>
                  </a:cubicBezTo>
                  <a:cubicBezTo>
                    <a:pt x="13507" y="3625"/>
                    <a:pt x="13603" y="3824"/>
                    <a:pt x="13700" y="4023"/>
                  </a:cubicBezTo>
                  <a:cubicBezTo>
                    <a:pt x="13797" y="4123"/>
                    <a:pt x="13797" y="4620"/>
                    <a:pt x="13991" y="4720"/>
                  </a:cubicBezTo>
                  <a:cubicBezTo>
                    <a:pt x="13991" y="4819"/>
                    <a:pt x="14185" y="4819"/>
                    <a:pt x="14281" y="4919"/>
                  </a:cubicBezTo>
                  <a:cubicBezTo>
                    <a:pt x="14378" y="4919"/>
                    <a:pt x="14669" y="5018"/>
                    <a:pt x="14766" y="4919"/>
                  </a:cubicBezTo>
                  <a:cubicBezTo>
                    <a:pt x="14863" y="4919"/>
                    <a:pt x="15056" y="4819"/>
                    <a:pt x="15056" y="4720"/>
                  </a:cubicBezTo>
                  <a:cubicBezTo>
                    <a:pt x="15056" y="4620"/>
                    <a:pt x="14959" y="4421"/>
                    <a:pt x="14959" y="4322"/>
                  </a:cubicBezTo>
                  <a:cubicBezTo>
                    <a:pt x="14959" y="4222"/>
                    <a:pt x="14863" y="3924"/>
                    <a:pt x="15056" y="3824"/>
                  </a:cubicBezTo>
                  <a:cubicBezTo>
                    <a:pt x="15153" y="3824"/>
                    <a:pt x="15347" y="3824"/>
                    <a:pt x="15541" y="3824"/>
                  </a:cubicBezTo>
                  <a:cubicBezTo>
                    <a:pt x="15637" y="3924"/>
                    <a:pt x="15734" y="4023"/>
                    <a:pt x="15831" y="4023"/>
                  </a:cubicBezTo>
                  <a:cubicBezTo>
                    <a:pt x="15928" y="4123"/>
                    <a:pt x="16025" y="4123"/>
                    <a:pt x="16122" y="4222"/>
                  </a:cubicBezTo>
                  <a:cubicBezTo>
                    <a:pt x="16219" y="4222"/>
                    <a:pt x="16316" y="4521"/>
                    <a:pt x="16316" y="4620"/>
                  </a:cubicBezTo>
                  <a:cubicBezTo>
                    <a:pt x="16316" y="4720"/>
                    <a:pt x="16219" y="4819"/>
                    <a:pt x="16219" y="4919"/>
                  </a:cubicBezTo>
                  <a:cubicBezTo>
                    <a:pt x="16219" y="5018"/>
                    <a:pt x="16219" y="5218"/>
                    <a:pt x="16316" y="5218"/>
                  </a:cubicBezTo>
                  <a:cubicBezTo>
                    <a:pt x="16412" y="5317"/>
                    <a:pt x="16703" y="5317"/>
                    <a:pt x="16800" y="5317"/>
                  </a:cubicBezTo>
                  <a:cubicBezTo>
                    <a:pt x="16800" y="5317"/>
                    <a:pt x="16800" y="5218"/>
                    <a:pt x="16800" y="5118"/>
                  </a:cubicBezTo>
                  <a:cubicBezTo>
                    <a:pt x="16800" y="5118"/>
                    <a:pt x="16800" y="4919"/>
                    <a:pt x="16800" y="4919"/>
                  </a:cubicBezTo>
                  <a:cubicBezTo>
                    <a:pt x="16897" y="4919"/>
                    <a:pt x="16994" y="4919"/>
                    <a:pt x="16994" y="4919"/>
                  </a:cubicBezTo>
                  <a:cubicBezTo>
                    <a:pt x="17090" y="4919"/>
                    <a:pt x="17381" y="4919"/>
                    <a:pt x="17478" y="5018"/>
                  </a:cubicBezTo>
                  <a:cubicBezTo>
                    <a:pt x="17478" y="5018"/>
                    <a:pt x="17478" y="5218"/>
                    <a:pt x="17575" y="5218"/>
                  </a:cubicBezTo>
                  <a:cubicBezTo>
                    <a:pt x="17575" y="5218"/>
                    <a:pt x="17768" y="5218"/>
                    <a:pt x="17865" y="5218"/>
                  </a:cubicBezTo>
                  <a:cubicBezTo>
                    <a:pt x="18059" y="5218"/>
                    <a:pt x="18253" y="5118"/>
                    <a:pt x="18350" y="5018"/>
                  </a:cubicBezTo>
                  <a:cubicBezTo>
                    <a:pt x="18446" y="5018"/>
                    <a:pt x="18640" y="5018"/>
                    <a:pt x="18737" y="5018"/>
                  </a:cubicBezTo>
                  <a:cubicBezTo>
                    <a:pt x="18737" y="5018"/>
                    <a:pt x="18931" y="5018"/>
                    <a:pt x="18931" y="4919"/>
                  </a:cubicBezTo>
                  <a:cubicBezTo>
                    <a:pt x="18931" y="4919"/>
                    <a:pt x="18931" y="4720"/>
                    <a:pt x="18931" y="4620"/>
                  </a:cubicBezTo>
                  <a:cubicBezTo>
                    <a:pt x="18931" y="4521"/>
                    <a:pt x="19124" y="4421"/>
                    <a:pt x="19221" y="4421"/>
                  </a:cubicBezTo>
                  <a:cubicBezTo>
                    <a:pt x="19221" y="4322"/>
                    <a:pt x="19415" y="4322"/>
                    <a:pt x="19512" y="4322"/>
                  </a:cubicBezTo>
                  <a:cubicBezTo>
                    <a:pt x="19706" y="4322"/>
                    <a:pt x="19996" y="4421"/>
                    <a:pt x="20093" y="4521"/>
                  </a:cubicBezTo>
                  <a:cubicBezTo>
                    <a:pt x="20093" y="4620"/>
                    <a:pt x="20093" y="4819"/>
                    <a:pt x="20093" y="4919"/>
                  </a:cubicBezTo>
                  <a:cubicBezTo>
                    <a:pt x="20190" y="5018"/>
                    <a:pt x="20384" y="5218"/>
                    <a:pt x="20384" y="5317"/>
                  </a:cubicBezTo>
                  <a:cubicBezTo>
                    <a:pt x="20481" y="5417"/>
                    <a:pt x="20481" y="5616"/>
                    <a:pt x="20577" y="5616"/>
                  </a:cubicBezTo>
                  <a:cubicBezTo>
                    <a:pt x="20674" y="5715"/>
                    <a:pt x="20965" y="5616"/>
                    <a:pt x="21062" y="5616"/>
                  </a:cubicBezTo>
                  <a:cubicBezTo>
                    <a:pt x="21255" y="5616"/>
                    <a:pt x="21546" y="5815"/>
                    <a:pt x="21546" y="5815"/>
                  </a:cubicBezTo>
                  <a:cubicBezTo>
                    <a:pt x="21546" y="5815"/>
                    <a:pt x="21449" y="6213"/>
                    <a:pt x="21449" y="6313"/>
                  </a:cubicBezTo>
                  <a:cubicBezTo>
                    <a:pt x="21352" y="6313"/>
                    <a:pt x="21255" y="6412"/>
                    <a:pt x="21255" y="6412"/>
                  </a:cubicBezTo>
                  <a:cubicBezTo>
                    <a:pt x="21159" y="6512"/>
                    <a:pt x="21159" y="6611"/>
                    <a:pt x="21062" y="6711"/>
                  </a:cubicBezTo>
                  <a:cubicBezTo>
                    <a:pt x="21062" y="6810"/>
                    <a:pt x="21159" y="7009"/>
                    <a:pt x="21159" y="7109"/>
                  </a:cubicBezTo>
                  <a:cubicBezTo>
                    <a:pt x="21159" y="7109"/>
                    <a:pt x="21062" y="7308"/>
                    <a:pt x="20868" y="7308"/>
                  </a:cubicBezTo>
                  <a:cubicBezTo>
                    <a:pt x="20771" y="7407"/>
                    <a:pt x="20577" y="7407"/>
                    <a:pt x="20481" y="7407"/>
                  </a:cubicBezTo>
                  <a:cubicBezTo>
                    <a:pt x="20384" y="7308"/>
                    <a:pt x="20287" y="7208"/>
                    <a:pt x="20190" y="7208"/>
                  </a:cubicBezTo>
                  <a:cubicBezTo>
                    <a:pt x="20093" y="7208"/>
                    <a:pt x="19899" y="7208"/>
                    <a:pt x="19803" y="7208"/>
                  </a:cubicBezTo>
                  <a:cubicBezTo>
                    <a:pt x="19803" y="7208"/>
                    <a:pt x="19706" y="7308"/>
                    <a:pt x="19609" y="7407"/>
                  </a:cubicBezTo>
                  <a:cubicBezTo>
                    <a:pt x="19512" y="7507"/>
                    <a:pt x="19221" y="7407"/>
                    <a:pt x="19124" y="7407"/>
                  </a:cubicBezTo>
                  <a:cubicBezTo>
                    <a:pt x="19028" y="7308"/>
                    <a:pt x="18931" y="7208"/>
                    <a:pt x="18834" y="7208"/>
                  </a:cubicBezTo>
                  <a:cubicBezTo>
                    <a:pt x="18737" y="7109"/>
                    <a:pt x="18543" y="7208"/>
                    <a:pt x="18446" y="7208"/>
                  </a:cubicBezTo>
                  <a:cubicBezTo>
                    <a:pt x="18350" y="7109"/>
                    <a:pt x="18350" y="6910"/>
                    <a:pt x="18253" y="6910"/>
                  </a:cubicBezTo>
                  <a:cubicBezTo>
                    <a:pt x="18253" y="6810"/>
                    <a:pt x="18059" y="6810"/>
                    <a:pt x="18059" y="6810"/>
                  </a:cubicBezTo>
                  <a:cubicBezTo>
                    <a:pt x="17962" y="6711"/>
                    <a:pt x="17768" y="6810"/>
                    <a:pt x="17672" y="6711"/>
                  </a:cubicBezTo>
                  <a:cubicBezTo>
                    <a:pt x="17575" y="6711"/>
                    <a:pt x="17478" y="6810"/>
                    <a:pt x="17381" y="6711"/>
                  </a:cubicBezTo>
                  <a:cubicBezTo>
                    <a:pt x="17381" y="6611"/>
                    <a:pt x="17381" y="6512"/>
                    <a:pt x="17381" y="6412"/>
                  </a:cubicBezTo>
                  <a:cubicBezTo>
                    <a:pt x="17381" y="6313"/>
                    <a:pt x="17478" y="6213"/>
                    <a:pt x="17381" y="6113"/>
                  </a:cubicBezTo>
                  <a:cubicBezTo>
                    <a:pt x="17381" y="6113"/>
                    <a:pt x="17284" y="6014"/>
                    <a:pt x="17187" y="6014"/>
                  </a:cubicBezTo>
                  <a:cubicBezTo>
                    <a:pt x="17090" y="6014"/>
                    <a:pt x="16994" y="6113"/>
                    <a:pt x="16897" y="6213"/>
                  </a:cubicBezTo>
                  <a:cubicBezTo>
                    <a:pt x="16897" y="6313"/>
                    <a:pt x="16994" y="6512"/>
                    <a:pt x="16897" y="6611"/>
                  </a:cubicBezTo>
                  <a:cubicBezTo>
                    <a:pt x="16897" y="6611"/>
                    <a:pt x="16800" y="6711"/>
                    <a:pt x="16800" y="6711"/>
                  </a:cubicBezTo>
                  <a:cubicBezTo>
                    <a:pt x="16703" y="6810"/>
                    <a:pt x="16800" y="7009"/>
                    <a:pt x="16703" y="7109"/>
                  </a:cubicBezTo>
                  <a:cubicBezTo>
                    <a:pt x="16703" y="7208"/>
                    <a:pt x="16509" y="7208"/>
                    <a:pt x="16412" y="7308"/>
                  </a:cubicBezTo>
                  <a:cubicBezTo>
                    <a:pt x="16316" y="7507"/>
                    <a:pt x="16412" y="7806"/>
                    <a:pt x="16412" y="7905"/>
                  </a:cubicBezTo>
                  <a:cubicBezTo>
                    <a:pt x="16412" y="8005"/>
                    <a:pt x="16509" y="8204"/>
                    <a:pt x="16606" y="8303"/>
                  </a:cubicBezTo>
                  <a:cubicBezTo>
                    <a:pt x="16606" y="8303"/>
                    <a:pt x="16800" y="8303"/>
                    <a:pt x="16897" y="8303"/>
                  </a:cubicBezTo>
                  <a:cubicBezTo>
                    <a:pt x="16994" y="8303"/>
                    <a:pt x="17284" y="8502"/>
                    <a:pt x="17284" y="8602"/>
                  </a:cubicBezTo>
                  <a:cubicBezTo>
                    <a:pt x="17284" y="8701"/>
                    <a:pt x="17090" y="8901"/>
                    <a:pt x="17090" y="8901"/>
                  </a:cubicBezTo>
                  <a:cubicBezTo>
                    <a:pt x="17090" y="9000"/>
                    <a:pt x="17187" y="9100"/>
                    <a:pt x="17284" y="9100"/>
                  </a:cubicBezTo>
                  <a:cubicBezTo>
                    <a:pt x="17284" y="9199"/>
                    <a:pt x="17478" y="9299"/>
                    <a:pt x="17672" y="9299"/>
                  </a:cubicBezTo>
                  <a:cubicBezTo>
                    <a:pt x="17672" y="9398"/>
                    <a:pt x="17865" y="9398"/>
                    <a:pt x="17962" y="9299"/>
                  </a:cubicBezTo>
                  <a:cubicBezTo>
                    <a:pt x="18059" y="9299"/>
                    <a:pt x="18059" y="9100"/>
                    <a:pt x="18059" y="8901"/>
                  </a:cubicBezTo>
                  <a:cubicBezTo>
                    <a:pt x="18156" y="8901"/>
                    <a:pt x="18156" y="8801"/>
                    <a:pt x="18156" y="8801"/>
                  </a:cubicBezTo>
                  <a:cubicBezTo>
                    <a:pt x="18253" y="8801"/>
                    <a:pt x="18446" y="8801"/>
                    <a:pt x="18446" y="8901"/>
                  </a:cubicBezTo>
                  <a:cubicBezTo>
                    <a:pt x="18543" y="8901"/>
                    <a:pt x="18640" y="9199"/>
                    <a:pt x="18640" y="9299"/>
                  </a:cubicBezTo>
                  <a:cubicBezTo>
                    <a:pt x="18640" y="9398"/>
                    <a:pt x="18543" y="9597"/>
                    <a:pt x="18543" y="9697"/>
                  </a:cubicBezTo>
                  <a:cubicBezTo>
                    <a:pt x="18543" y="9796"/>
                    <a:pt x="18543" y="9995"/>
                    <a:pt x="18543" y="10095"/>
                  </a:cubicBezTo>
                  <a:cubicBezTo>
                    <a:pt x="18543" y="10195"/>
                    <a:pt x="18737" y="10294"/>
                    <a:pt x="18834" y="10394"/>
                  </a:cubicBezTo>
                  <a:cubicBezTo>
                    <a:pt x="18834" y="10593"/>
                    <a:pt x="18834" y="10692"/>
                    <a:pt x="18834" y="10792"/>
                  </a:cubicBezTo>
                  <a:cubicBezTo>
                    <a:pt x="18834" y="10891"/>
                    <a:pt x="18737" y="11090"/>
                    <a:pt x="18834" y="11190"/>
                  </a:cubicBezTo>
                  <a:cubicBezTo>
                    <a:pt x="18834" y="11289"/>
                    <a:pt x="18834" y="11389"/>
                    <a:pt x="18931" y="11389"/>
                  </a:cubicBezTo>
                  <a:cubicBezTo>
                    <a:pt x="18931" y="11489"/>
                    <a:pt x="18834" y="11688"/>
                    <a:pt x="18834" y="11787"/>
                  </a:cubicBezTo>
                  <a:cubicBezTo>
                    <a:pt x="18737" y="11887"/>
                    <a:pt x="18640" y="11986"/>
                    <a:pt x="18543" y="11986"/>
                  </a:cubicBezTo>
                  <a:cubicBezTo>
                    <a:pt x="18446" y="11986"/>
                    <a:pt x="18446" y="11986"/>
                    <a:pt x="18350" y="11986"/>
                  </a:cubicBezTo>
                  <a:cubicBezTo>
                    <a:pt x="18253" y="12086"/>
                    <a:pt x="18253" y="12384"/>
                    <a:pt x="18253" y="12484"/>
                  </a:cubicBezTo>
                  <a:cubicBezTo>
                    <a:pt x="18156" y="12583"/>
                    <a:pt x="18059" y="12683"/>
                    <a:pt x="17865" y="12683"/>
                  </a:cubicBezTo>
                  <a:cubicBezTo>
                    <a:pt x="17865" y="12783"/>
                    <a:pt x="17768" y="12882"/>
                    <a:pt x="17672" y="12982"/>
                  </a:cubicBezTo>
                  <a:cubicBezTo>
                    <a:pt x="17672" y="13081"/>
                    <a:pt x="17672" y="13280"/>
                    <a:pt x="17672" y="13280"/>
                  </a:cubicBezTo>
                  <a:cubicBezTo>
                    <a:pt x="17575" y="13380"/>
                    <a:pt x="17478" y="13380"/>
                    <a:pt x="17478" y="13380"/>
                  </a:cubicBezTo>
                  <a:cubicBezTo>
                    <a:pt x="17381" y="13479"/>
                    <a:pt x="17478" y="13778"/>
                    <a:pt x="17478" y="13877"/>
                  </a:cubicBezTo>
                  <a:cubicBezTo>
                    <a:pt x="17478" y="13977"/>
                    <a:pt x="17478" y="14276"/>
                    <a:pt x="17478" y="14375"/>
                  </a:cubicBezTo>
                  <a:cubicBezTo>
                    <a:pt x="17478" y="14475"/>
                    <a:pt x="17478" y="14674"/>
                    <a:pt x="17575" y="14773"/>
                  </a:cubicBezTo>
                  <a:cubicBezTo>
                    <a:pt x="17575" y="14873"/>
                    <a:pt x="17768" y="14873"/>
                    <a:pt x="17865" y="14873"/>
                  </a:cubicBezTo>
                  <a:cubicBezTo>
                    <a:pt x="17962" y="14972"/>
                    <a:pt x="18156" y="14873"/>
                    <a:pt x="18253" y="14873"/>
                  </a:cubicBezTo>
                  <a:cubicBezTo>
                    <a:pt x="18253" y="14972"/>
                    <a:pt x="18350" y="15072"/>
                    <a:pt x="18350" y="15171"/>
                  </a:cubicBezTo>
                  <a:cubicBezTo>
                    <a:pt x="18350" y="15271"/>
                    <a:pt x="18350" y="15470"/>
                    <a:pt x="18350" y="15570"/>
                  </a:cubicBezTo>
                  <a:cubicBezTo>
                    <a:pt x="18350" y="15669"/>
                    <a:pt x="18253" y="15769"/>
                    <a:pt x="18253" y="15868"/>
                  </a:cubicBezTo>
                  <a:cubicBezTo>
                    <a:pt x="18156" y="15968"/>
                    <a:pt x="18059" y="15968"/>
                    <a:pt x="18059" y="16067"/>
                  </a:cubicBezTo>
                  <a:cubicBezTo>
                    <a:pt x="18059" y="16167"/>
                    <a:pt x="17962" y="16466"/>
                    <a:pt x="17865" y="16565"/>
                  </a:cubicBezTo>
                  <a:cubicBezTo>
                    <a:pt x="17768" y="16665"/>
                    <a:pt x="17672" y="16764"/>
                    <a:pt x="17672" y="16864"/>
                  </a:cubicBezTo>
                  <a:cubicBezTo>
                    <a:pt x="17575" y="16864"/>
                    <a:pt x="17478" y="17063"/>
                    <a:pt x="17478" y="17262"/>
                  </a:cubicBezTo>
                  <a:cubicBezTo>
                    <a:pt x="17478" y="17361"/>
                    <a:pt x="17672" y="17560"/>
                    <a:pt x="17672" y="17660"/>
                  </a:cubicBezTo>
                  <a:cubicBezTo>
                    <a:pt x="17672" y="17660"/>
                    <a:pt x="17575" y="17859"/>
                    <a:pt x="17575" y="17859"/>
                  </a:cubicBezTo>
                  <a:cubicBezTo>
                    <a:pt x="17575" y="17959"/>
                    <a:pt x="17381" y="17959"/>
                    <a:pt x="17381" y="18058"/>
                  </a:cubicBezTo>
                  <a:cubicBezTo>
                    <a:pt x="17284" y="18158"/>
                    <a:pt x="17284" y="18357"/>
                    <a:pt x="17284" y="18456"/>
                  </a:cubicBezTo>
                  <a:cubicBezTo>
                    <a:pt x="17284" y="18556"/>
                    <a:pt x="17187" y="18755"/>
                    <a:pt x="17090" y="18854"/>
                  </a:cubicBezTo>
                  <a:cubicBezTo>
                    <a:pt x="17090" y="18954"/>
                    <a:pt x="16994" y="19153"/>
                    <a:pt x="16897" y="19253"/>
                  </a:cubicBezTo>
                  <a:cubicBezTo>
                    <a:pt x="16897" y="19352"/>
                    <a:pt x="16703" y="19452"/>
                    <a:pt x="16703" y="19452"/>
                  </a:cubicBezTo>
                  <a:cubicBezTo>
                    <a:pt x="16606" y="19551"/>
                    <a:pt x="16703" y="19850"/>
                    <a:pt x="16703" y="19949"/>
                  </a:cubicBezTo>
                  <a:cubicBezTo>
                    <a:pt x="16703" y="20049"/>
                    <a:pt x="16606" y="20148"/>
                    <a:pt x="16606" y="20248"/>
                  </a:cubicBezTo>
                  <a:cubicBezTo>
                    <a:pt x="16606" y="20248"/>
                    <a:pt x="16509" y="20348"/>
                    <a:pt x="16509" y="20348"/>
                  </a:cubicBezTo>
                  <a:cubicBezTo>
                    <a:pt x="16412" y="20447"/>
                    <a:pt x="16316" y="20547"/>
                    <a:pt x="16316" y="20646"/>
                  </a:cubicBezTo>
                  <a:cubicBezTo>
                    <a:pt x="16316" y="20746"/>
                    <a:pt x="16509" y="20845"/>
                    <a:pt x="16509" y="20945"/>
                  </a:cubicBezTo>
                  <a:cubicBezTo>
                    <a:pt x="16606" y="20945"/>
                    <a:pt x="16606" y="21144"/>
                    <a:pt x="16509" y="21144"/>
                  </a:cubicBezTo>
                  <a:cubicBezTo>
                    <a:pt x="16509" y="21243"/>
                    <a:pt x="16219" y="21243"/>
                    <a:pt x="16219" y="21243"/>
                  </a:cubicBezTo>
                  <a:cubicBezTo>
                    <a:pt x="16122" y="21343"/>
                    <a:pt x="16122" y="21542"/>
                    <a:pt x="16122" y="21542"/>
                  </a:cubicBezTo>
                  <a:cubicBezTo>
                    <a:pt x="16122" y="21542"/>
                    <a:pt x="16025" y="21542"/>
                    <a:pt x="16025" y="21442"/>
                  </a:cubicBezTo>
                  <a:cubicBezTo>
                    <a:pt x="15928" y="21343"/>
                    <a:pt x="15637" y="21144"/>
                    <a:pt x="15541" y="21044"/>
                  </a:cubicBezTo>
                  <a:cubicBezTo>
                    <a:pt x="15444" y="20945"/>
                    <a:pt x="15153" y="20945"/>
                    <a:pt x="15056" y="20845"/>
                  </a:cubicBezTo>
                  <a:cubicBezTo>
                    <a:pt x="14959" y="20845"/>
                    <a:pt x="14863" y="20746"/>
                    <a:pt x="14766" y="20746"/>
                  </a:cubicBezTo>
                  <a:cubicBezTo>
                    <a:pt x="14766" y="20646"/>
                    <a:pt x="14669" y="20447"/>
                    <a:pt x="14572" y="20348"/>
                  </a:cubicBezTo>
                  <a:cubicBezTo>
                    <a:pt x="14475" y="20248"/>
                    <a:pt x="14281" y="20049"/>
                    <a:pt x="14185" y="20049"/>
                  </a:cubicBezTo>
                  <a:cubicBezTo>
                    <a:pt x="14088" y="20049"/>
                    <a:pt x="13991" y="20049"/>
                    <a:pt x="13894" y="20049"/>
                  </a:cubicBezTo>
                  <a:cubicBezTo>
                    <a:pt x="13797" y="20148"/>
                    <a:pt x="13797" y="20348"/>
                    <a:pt x="13700" y="20348"/>
                  </a:cubicBezTo>
                  <a:cubicBezTo>
                    <a:pt x="13603" y="20447"/>
                    <a:pt x="13507" y="20447"/>
                    <a:pt x="13410" y="20447"/>
                  </a:cubicBezTo>
                  <a:cubicBezTo>
                    <a:pt x="13313" y="20447"/>
                    <a:pt x="13022" y="20447"/>
                    <a:pt x="12925" y="20447"/>
                  </a:cubicBezTo>
                  <a:cubicBezTo>
                    <a:pt x="12829" y="20348"/>
                    <a:pt x="12635" y="20148"/>
                    <a:pt x="12538" y="20049"/>
                  </a:cubicBezTo>
                  <a:cubicBezTo>
                    <a:pt x="12538" y="20049"/>
                    <a:pt x="12441" y="19949"/>
                    <a:pt x="12344" y="19949"/>
                  </a:cubicBezTo>
                  <a:cubicBezTo>
                    <a:pt x="12150" y="19850"/>
                    <a:pt x="11860" y="19949"/>
                    <a:pt x="11763" y="19949"/>
                  </a:cubicBezTo>
                  <a:cubicBezTo>
                    <a:pt x="11666" y="20049"/>
                    <a:pt x="11472" y="20148"/>
                    <a:pt x="11472" y="20148"/>
                  </a:cubicBezTo>
                  <a:cubicBezTo>
                    <a:pt x="11376" y="20148"/>
                    <a:pt x="11182" y="20248"/>
                    <a:pt x="11182" y="20248"/>
                  </a:cubicBezTo>
                  <a:cubicBezTo>
                    <a:pt x="10988" y="20348"/>
                    <a:pt x="10601" y="20348"/>
                    <a:pt x="10601" y="20248"/>
                  </a:cubicBezTo>
                  <a:cubicBezTo>
                    <a:pt x="10601" y="20248"/>
                    <a:pt x="10504" y="20049"/>
                    <a:pt x="10504" y="19949"/>
                  </a:cubicBezTo>
                  <a:cubicBezTo>
                    <a:pt x="10504" y="19850"/>
                    <a:pt x="10504" y="19551"/>
                    <a:pt x="10407" y="19452"/>
                  </a:cubicBezTo>
                  <a:cubicBezTo>
                    <a:pt x="10310" y="19352"/>
                    <a:pt x="10020" y="19253"/>
                    <a:pt x="9826" y="19253"/>
                  </a:cubicBezTo>
                  <a:cubicBezTo>
                    <a:pt x="9826" y="19253"/>
                    <a:pt x="9729" y="19253"/>
                    <a:pt x="9729" y="19253"/>
                  </a:cubicBezTo>
                  <a:cubicBezTo>
                    <a:pt x="9632" y="19253"/>
                    <a:pt x="9632" y="19551"/>
                    <a:pt x="9535" y="19651"/>
                  </a:cubicBezTo>
                  <a:cubicBezTo>
                    <a:pt x="9438" y="19651"/>
                    <a:pt x="9342" y="19750"/>
                    <a:pt x="9245" y="19750"/>
                  </a:cubicBezTo>
                  <a:cubicBezTo>
                    <a:pt x="9245" y="19850"/>
                    <a:pt x="9148" y="19949"/>
                    <a:pt x="9051" y="19949"/>
                  </a:cubicBezTo>
                  <a:cubicBezTo>
                    <a:pt x="8954" y="20049"/>
                    <a:pt x="8760" y="19949"/>
                    <a:pt x="8760" y="19949"/>
                  </a:cubicBezTo>
                  <a:cubicBezTo>
                    <a:pt x="8663" y="20049"/>
                    <a:pt x="8663" y="20148"/>
                    <a:pt x="8567" y="20148"/>
                  </a:cubicBezTo>
                  <a:cubicBezTo>
                    <a:pt x="8567" y="20248"/>
                    <a:pt x="8470" y="20248"/>
                    <a:pt x="8373" y="20248"/>
                  </a:cubicBezTo>
                  <a:cubicBezTo>
                    <a:pt x="8373" y="20248"/>
                    <a:pt x="8276" y="20248"/>
                    <a:pt x="8276" y="2024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2" name="Google Shape;5092;g21c91014dda_0_5097"/>
            <p:cNvSpPr/>
            <p:nvPr/>
          </p:nvSpPr>
          <p:spPr>
            <a:xfrm>
              <a:off x="4245869" y="2200358"/>
              <a:ext cx="1472414" cy="1768284"/>
            </a:xfrm>
            <a:custGeom>
              <a:avLst/>
              <a:gdLst/>
              <a:ahLst/>
              <a:cxnLst/>
              <a:rect l="l" t="t" r="r" b="b"/>
              <a:pathLst>
                <a:path w="21547" h="21600" extrusionOk="0">
                  <a:moveTo>
                    <a:pt x="860" y="2072"/>
                  </a:moveTo>
                  <a:cubicBezTo>
                    <a:pt x="765" y="1993"/>
                    <a:pt x="765" y="1993"/>
                    <a:pt x="765" y="1993"/>
                  </a:cubicBezTo>
                  <a:cubicBezTo>
                    <a:pt x="860" y="1913"/>
                    <a:pt x="860" y="1674"/>
                    <a:pt x="956" y="1674"/>
                  </a:cubicBezTo>
                  <a:cubicBezTo>
                    <a:pt x="1051" y="1594"/>
                    <a:pt x="1242" y="1594"/>
                    <a:pt x="1242" y="1514"/>
                  </a:cubicBezTo>
                  <a:cubicBezTo>
                    <a:pt x="1338" y="1514"/>
                    <a:pt x="1434" y="1355"/>
                    <a:pt x="1529" y="1355"/>
                  </a:cubicBezTo>
                  <a:cubicBezTo>
                    <a:pt x="1529" y="1275"/>
                    <a:pt x="1529" y="1116"/>
                    <a:pt x="1529" y="1116"/>
                  </a:cubicBezTo>
                  <a:cubicBezTo>
                    <a:pt x="1529" y="1036"/>
                    <a:pt x="1434" y="797"/>
                    <a:pt x="1434" y="717"/>
                  </a:cubicBezTo>
                  <a:cubicBezTo>
                    <a:pt x="1434" y="638"/>
                    <a:pt x="1338" y="478"/>
                    <a:pt x="1338" y="399"/>
                  </a:cubicBezTo>
                  <a:cubicBezTo>
                    <a:pt x="1434" y="319"/>
                    <a:pt x="1625" y="159"/>
                    <a:pt x="1720" y="159"/>
                  </a:cubicBezTo>
                  <a:cubicBezTo>
                    <a:pt x="1816" y="80"/>
                    <a:pt x="2007" y="0"/>
                    <a:pt x="2198" y="0"/>
                  </a:cubicBezTo>
                  <a:cubicBezTo>
                    <a:pt x="2198" y="0"/>
                    <a:pt x="2389" y="0"/>
                    <a:pt x="2485" y="80"/>
                  </a:cubicBezTo>
                  <a:cubicBezTo>
                    <a:pt x="2581" y="80"/>
                    <a:pt x="2867" y="159"/>
                    <a:pt x="2867" y="159"/>
                  </a:cubicBezTo>
                  <a:cubicBezTo>
                    <a:pt x="2867" y="159"/>
                    <a:pt x="3441" y="0"/>
                    <a:pt x="3632" y="0"/>
                  </a:cubicBezTo>
                  <a:cubicBezTo>
                    <a:pt x="3632" y="0"/>
                    <a:pt x="3823" y="0"/>
                    <a:pt x="3823" y="0"/>
                  </a:cubicBezTo>
                  <a:cubicBezTo>
                    <a:pt x="3919" y="0"/>
                    <a:pt x="4110" y="0"/>
                    <a:pt x="4110" y="0"/>
                  </a:cubicBezTo>
                  <a:cubicBezTo>
                    <a:pt x="4205" y="0"/>
                    <a:pt x="4205" y="0"/>
                    <a:pt x="4205" y="0"/>
                  </a:cubicBezTo>
                  <a:cubicBezTo>
                    <a:pt x="4396" y="0"/>
                    <a:pt x="4492" y="80"/>
                    <a:pt x="4588" y="80"/>
                  </a:cubicBezTo>
                  <a:cubicBezTo>
                    <a:pt x="4683" y="80"/>
                    <a:pt x="4874" y="80"/>
                    <a:pt x="4970" y="80"/>
                  </a:cubicBezTo>
                  <a:cubicBezTo>
                    <a:pt x="5065" y="80"/>
                    <a:pt x="5161" y="239"/>
                    <a:pt x="5257" y="319"/>
                  </a:cubicBezTo>
                  <a:cubicBezTo>
                    <a:pt x="5352" y="399"/>
                    <a:pt x="5448" y="558"/>
                    <a:pt x="5543" y="638"/>
                  </a:cubicBezTo>
                  <a:cubicBezTo>
                    <a:pt x="5639" y="717"/>
                    <a:pt x="6021" y="797"/>
                    <a:pt x="6117" y="877"/>
                  </a:cubicBezTo>
                  <a:cubicBezTo>
                    <a:pt x="6212" y="1036"/>
                    <a:pt x="6212" y="1275"/>
                    <a:pt x="6212" y="1355"/>
                  </a:cubicBezTo>
                  <a:cubicBezTo>
                    <a:pt x="6212" y="1435"/>
                    <a:pt x="6117" y="1594"/>
                    <a:pt x="6117" y="1674"/>
                  </a:cubicBezTo>
                  <a:cubicBezTo>
                    <a:pt x="6117" y="1833"/>
                    <a:pt x="6212" y="1993"/>
                    <a:pt x="6308" y="2072"/>
                  </a:cubicBezTo>
                  <a:cubicBezTo>
                    <a:pt x="6308" y="2072"/>
                    <a:pt x="6499" y="2232"/>
                    <a:pt x="6595" y="2232"/>
                  </a:cubicBezTo>
                  <a:cubicBezTo>
                    <a:pt x="6690" y="2232"/>
                    <a:pt x="6977" y="2072"/>
                    <a:pt x="7168" y="2232"/>
                  </a:cubicBezTo>
                  <a:cubicBezTo>
                    <a:pt x="7264" y="2232"/>
                    <a:pt x="7359" y="2471"/>
                    <a:pt x="7455" y="2551"/>
                  </a:cubicBezTo>
                  <a:cubicBezTo>
                    <a:pt x="7550" y="2630"/>
                    <a:pt x="7550" y="2869"/>
                    <a:pt x="7646" y="3029"/>
                  </a:cubicBezTo>
                  <a:cubicBezTo>
                    <a:pt x="7742" y="3108"/>
                    <a:pt x="8028" y="3268"/>
                    <a:pt x="8124" y="3427"/>
                  </a:cubicBezTo>
                  <a:cubicBezTo>
                    <a:pt x="8124" y="3507"/>
                    <a:pt x="8028" y="3746"/>
                    <a:pt x="8124" y="3746"/>
                  </a:cubicBezTo>
                  <a:cubicBezTo>
                    <a:pt x="8124" y="3826"/>
                    <a:pt x="8315" y="3906"/>
                    <a:pt x="8315" y="3906"/>
                  </a:cubicBezTo>
                  <a:cubicBezTo>
                    <a:pt x="8411" y="3906"/>
                    <a:pt x="8411" y="4224"/>
                    <a:pt x="8411" y="4304"/>
                  </a:cubicBezTo>
                  <a:cubicBezTo>
                    <a:pt x="8411" y="4304"/>
                    <a:pt x="8793" y="4463"/>
                    <a:pt x="8984" y="4463"/>
                  </a:cubicBezTo>
                  <a:cubicBezTo>
                    <a:pt x="9175" y="4463"/>
                    <a:pt x="9462" y="4304"/>
                    <a:pt x="9653" y="4304"/>
                  </a:cubicBezTo>
                  <a:cubicBezTo>
                    <a:pt x="9749" y="4304"/>
                    <a:pt x="9844" y="4224"/>
                    <a:pt x="10035" y="4224"/>
                  </a:cubicBezTo>
                  <a:cubicBezTo>
                    <a:pt x="10131" y="4224"/>
                    <a:pt x="10322" y="4224"/>
                    <a:pt x="10418" y="4224"/>
                  </a:cubicBezTo>
                  <a:cubicBezTo>
                    <a:pt x="10513" y="4224"/>
                    <a:pt x="10704" y="4224"/>
                    <a:pt x="10800" y="4224"/>
                  </a:cubicBezTo>
                  <a:cubicBezTo>
                    <a:pt x="10800" y="4145"/>
                    <a:pt x="10704" y="4065"/>
                    <a:pt x="10800" y="4065"/>
                  </a:cubicBezTo>
                  <a:cubicBezTo>
                    <a:pt x="10896" y="3985"/>
                    <a:pt x="11087" y="4065"/>
                    <a:pt x="11087" y="4065"/>
                  </a:cubicBezTo>
                  <a:cubicBezTo>
                    <a:pt x="11278" y="4065"/>
                    <a:pt x="11469" y="4224"/>
                    <a:pt x="11565" y="4304"/>
                  </a:cubicBezTo>
                  <a:cubicBezTo>
                    <a:pt x="11660" y="4304"/>
                    <a:pt x="11947" y="4224"/>
                    <a:pt x="12042" y="4224"/>
                  </a:cubicBezTo>
                  <a:cubicBezTo>
                    <a:pt x="12042" y="4145"/>
                    <a:pt x="12138" y="4065"/>
                    <a:pt x="12138" y="4065"/>
                  </a:cubicBezTo>
                  <a:cubicBezTo>
                    <a:pt x="12234" y="3985"/>
                    <a:pt x="12425" y="4065"/>
                    <a:pt x="12520" y="4065"/>
                  </a:cubicBezTo>
                  <a:cubicBezTo>
                    <a:pt x="12616" y="4065"/>
                    <a:pt x="12903" y="4065"/>
                    <a:pt x="12998" y="4065"/>
                  </a:cubicBezTo>
                  <a:cubicBezTo>
                    <a:pt x="12998" y="4065"/>
                    <a:pt x="12998" y="3985"/>
                    <a:pt x="13094" y="3985"/>
                  </a:cubicBezTo>
                  <a:cubicBezTo>
                    <a:pt x="13189" y="3906"/>
                    <a:pt x="13381" y="3985"/>
                    <a:pt x="13476" y="3985"/>
                  </a:cubicBezTo>
                  <a:cubicBezTo>
                    <a:pt x="13572" y="3985"/>
                    <a:pt x="13667" y="3906"/>
                    <a:pt x="13667" y="3906"/>
                  </a:cubicBezTo>
                  <a:cubicBezTo>
                    <a:pt x="13763" y="3826"/>
                    <a:pt x="13667" y="3666"/>
                    <a:pt x="13667" y="3587"/>
                  </a:cubicBezTo>
                  <a:cubicBezTo>
                    <a:pt x="13667" y="3507"/>
                    <a:pt x="13763" y="3427"/>
                    <a:pt x="13858" y="3427"/>
                  </a:cubicBezTo>
                  <a:cubicBezTo>
                    <a:pt x="13954" y="3348"/>
                    <a:pt x="14241" y="3348"/>
                    <a:pt x="14336" y="3427"/>
                  </a:cubicBezTo>
                  <a:cubicBezTo>
                    <a:pt x="14527" y="3427"/>
                    <a:pt x="14719" y="3587"/>
                    <a:pt x="14814" y="3587"/>
                  </a:cubicBezTo>
                  <a:cubicBezTo>
                    <a:pt x="15005" y="3587"/>
                    <a:pt x="15292" y="3507"/>
                    <a:pt x="15388" y="3587"/>
                  </a:cubicBezTo>
                  <a:cubicBezTo>
                    <a:pt x="15579" y="3666"/>
                    <a:pt x="15865" y="3826"/>
                    <a:pt x="15961" y="3985"/>
                  </a:cubicBezTo>
                  <a:cubicBezTo>
                    <a:pt x="16057" y="4065"/>
                    <a:pt x="16057" y="4224"/>
                    <a:pt x="16057" y="4304"/>
                  </a:cubicBezTo>
                  <a:cubicBezTo>
                    <a:pt x="16057" y="4304"/>
                    <a:pt x="15961" y="4384"/>
                    <a:pt x="15865" y="4463"/>
                  </a:cubicBezTo>
                  <a:cubicBezTo>
                    <a:pt x="15865" y="4463"/>
                    <a:pt x="15961" y="4543"/>
                    <a:pt x="15961" y="4623"/>
                  </a:cubicBezTo>
                  <a:cubicBezTo>
                    <a:pt x="16057" y="4703"/>
                    <a:pt x="16248" y="4703"/>
                    <a:pt x="16248" y="4623"/>
                  </a:cubicBezTo>
                  <a:cubicBezTo>
                    <a:pt x="16248" y="4543"/>
                    <a:pt x="16248" y="4543"/>
                    <a:pt x="16248" y="4463"/>
                  </a:cubicBezTo>
                  <a:cubicBezTo>
                    <a:pt x="16248" y="4463"/>
                    <a:pt x="16343" y="4463"/>
                    <a:pt x="16439" y="4463"/>
                  </a:cubicBezTo>
                  <a:cubicBezTo>
                    <a:pt x="16439" y="4543"/>
                    <a:pt x="16439" y="4703"/>
                    <a:pt x="16535" y="4703"/>
                  </a:cubicBezTo>
                  <a:cubicBezTo>
                    <a:pt x="16630" y="4782"/>
                    <a:pt x="16821" y="4782"/>
                    <a:pt x="16917" y="4862"/>
                  </a:cubicBezTo>
                  <a:cubicBezTo>
                    <a:pt x="17012" y="4942"/>
                    <a:pt x="16917" y="5261"/>
                    <a:pt x="16917" y="5261"/>
                  </a:cubicBezTo>
                  <a:cubicBezTo>
                    <a:pt x="16917" y="5340"/>
                    <a:pt x="16821" y="5420"/>
                    <a:pt x="16821" y="5500"/>
                  </a:cubicBezTo>
                  <a:cubicBezTo>
                    <a:pt x="16821" y="5579"/>
                    <a:pt x="16726" y="5739"/>
                    <a:pt x="16726" y="5739"/>
                  </a:cubicBezTo>
                  <a:cubicBezTo>
                    <a:pt x="16726" y="5818"/>
                    <a:pt x="16917" y="5978"/>
                    <a:pt x="16917" y="6058"/>
                  </a:cubicBezTo>
                  <a:cubicBezTo>
                    <a:pt x="16917" y="6058"/>
                    <a:pt x="16821" y="6217"/>
                    <a:pt x="16821" y="6217"/>
                  </a:cubicBezTo>
                  <a:cubicBezTo>
                    <a:pt x="16821" y="6297"/>
                    <a:pt x="16821" y="6456"/>
                    <a:pt x="16821" y="6536"/>
                  </a:cubicBezTo>
                  <a:cubicBezTo>
                    <a:pt x="16917" y="6615"/>
                    <a:pt x="17204" y="6615"/>
                    <a:pt x="17299" y="6615"/>
                  </a:cubicBezTo>
                  <a:cubicBezTo>
                    <a:pt x="17299" y="6615"/>
                    <a:pt x="17299" y="6456"/>
                    <a:pt x="17395" y="6456"/>
                  </a:cubicBezTo>
                  <a:cubicBezTo>
                    <a:pt x="17395" y="6456"/>
                    <a:pt x="17490" y="6376"/>
                    <a:pt x="17490" y="6376"/>
                  </a:cubicBezTo>
                  <a:cubicBezTo>
                    <a:pt x="17586" y="6376"/>
                    <a:pt x="17681" y="6376"/>
                    <a:pt x="17681" y="6456"/>
                  </a:cubicBezTo>
                  <a:cubicBezTo>
                    <a:pt x="17777" y="6536"/>
                    <a:pt x="17681" y="6695"/>
                    <a:pt x="17681" y="6775"/>
                  </a:cubicBezTo>
                  <a:cubicBezTo>
                    <a:pt x="17681" y="6775"/>
                    <a:pt x="17873" y="6934"/>
                    <a:pt x="17873" y="6934"/>
                  </a:cubicBezTo>
                  <a:cubicBezTo>
                    <a:pt x="18064" y="6934"/>
                    <a:pt x="18350" y="6855"/>
                    <a:pt x="18542" y="6775"/>
                  </a:cubicBezTo>
                  <a:cubicBezTo>
                    <a:pt x="18542" y="6775"/>
                    <a:pt x="18542" y="6695"/>
                    <a:pt x="18542" y="6695"/>
                  </a:cubicBezTo>
                  <a:cubicBezTo>
                    <a:pt x="18637" y="6695"/>
                    <a:pt x="18828" y="6695"/>
                    <a:pt x="18828" y="6695"/>
                  </a:cubicBezTo>
                  <a:cubicBezTo>
                    <a:pt x="18924" y="6775"/>
                    <a:pt x="18828" y="6934"/>
                    <a:pt x="18924" y="6934"/>
                  </a:cubicBezTo>
                  <a:cubicBezTo>
                    <a:pt x="18924" y="7014"/>
                    <a:pt x="19115" y="7014"/>
                    <a:pt x="19115" y="7094"/>
                  </a:cubicBezTo>
                  <a:cubicBezTo>
                    <a:pt x="19211" y="7173"/>
                    <a:pt x="19211" y="7333"/>
                    <a:pt x="19306" y="7413"/>
                  </a:cubicBezTo>
                  <a:cubicBezTo>
                    <a:pt x="19402" y="7413"/>
                    <a:pt x="19593" y="7413"/>
                    <a:pt x="19688" y="7413"/>
                  </a:cubicBezTo>
                  <a:cubicBezTo>
                    <a:pt x="19784" y="7413"/>
                    <a:pt x="19975" y="7333"/>
                    <a:pt x="19975" y="7333"/>
                  </a:cubicBezTo>
                  <a:cubicBezTo>
                    <a:pt x="20071" y="7333"/>
                    <a:pt x="20166" y="7413"/>
                    <a:pt x="20166" y="7413"/>
                  </a:cubicBezTo>
                  <a:cubicBezTo>
                    <a:pt x="20262" y="7413"/>
                    <a:pt x="20262" y="7413"/>
                    <a:pt x="20358" y="7333"/>
                  </a:cubicBezTo>
                  <a:cubicBezTo>
                    <a:pt x="20358" y="7413"/>
                    <a:pt x="20358" y="7413"/>
                    <a:pt x="20453" y="7413"/>
                  </a:cubicBezTo>
                  <a:cubicBezTo>
                    <a:pt x="20453" y="7413"/>
                    <a:pt x="20549" y="7492"/>
                    <a:pt x="20644" y="7492"/>
                  </a:cubicBezTo>
                  <a:cubicBezTo>
                    <a:pt x="20644" y="7492"/>
                    <a:pt x="20740" y="7333"/>
                    <a:pt x="20740" y="7333"/>
                  </a:cubicBezTo>
                  <a:cubicBezTo>
                    <a:pt x="20740" y="7253"/>
                    <a:pt x="20740" y="7173"/>
                    <a:pt x="20740" y="7173"/>
                  </a:cubicBezTo>
                  <a:cubicBezTo>
                    <a:pt x="20740" y="7173"/>
                    <a:pt x="20931" y="7173"/>
                    <a:pt x="20931" y="7173"/>
                  </a:cubicBezTo>
                  <a:cubicBezTo>
                    <a:pt x="21027" y="7253"/>
                    <a:pt x="21027" y="7413"/>
                    <a:pt x="21027" y="7492"/>
                  </a:cubicBezTo>
                  <a:cubicBezTo>
                    <a:pt x="21122" y="7572"/>
                    <a:pt x="21218" y="7572"/>
                    <a:pt x="21218" y="7652"/>
                  </a:cubicBezTo>
                  <a:cubicBezTo>
                    <a:pt x="21218" y="7731"/>
                    <a:pt x="21218" y="7891"/>
                    <a:pt x="21218" y="7970"/>
                  </a:cubicBezTo>
                  <a:cubicBezTo>
                    <a:pt x="21218" y="8050"/>
                    <a:pt x="21122" y="8130"/>
                    <a:pt x="21027" y="8210"/>
                  </a:cubicBezTo>
                  <a:cubicBezTo>
                    <a:pt x="21027" y="8289"/>
                    <a:pt x="20835" y="8289"/>
                    <a:pt x="20835" y="8449"/>
                  </a:cubicBezTo>
                  <a:cubicBezTo>
                    <a:pt x="20740" y="8528"/>
                    <a:pt x="20740" y="8768"/>
                    <a:pt x="20740" y="8927"/>
                  </a:cubicBezTo>
                  <a:cubicBezTo>
                    <a:pt x="20740" y="8927"/>
                    <a:pt x="20740" y="9086"/>
                    <a:pt x="20835" y="9166"/>
                  </a:cubicBezTo>
                  <a:cubicBezTo>
                    <a:pt x="20835" y="9166"/>
                    <a:pt x="21027" y="9166"/>
                    <a:pt x="21122" y="9246"/>
                  </a:cubicBezTo>
                  <a:cubicBezTo>
                    <a:pt x="21122" y="9246"/>
                    <a:pt x="21218" y="9485"/>
                    <a:pt x="21313" y="9644"/>
                  </a:cubicBezTo>
                  <a:cubicBezTo>
                    <a:pt x="21409" y="9724"/>
                    <a:pt x="21313" y="9883"/>
                    <a:pt x="21409" y="9963"/>
                  </a:cubicBezTo>
                  <a:cubicBezTo>
                    <a:pt x="21409" y="10043"/>
                    <a:pt x="21504" y="10123"/>
                    <a:pt x="21504" y="10202"/>
                  </a:cubicBezTo>
                  <a:cubicBezTo>
                    <a:pt x="21504" y="10282"/>
                    <a:pt x="21600" y="10441"/>
                    <a:pt x="21504" y="10521"/>
                  </a:cubicBezTo>
                  <a:cubicBezTo>
                    <a:pt x="21504" y="10601"/>
                    <a:pt x="21313" y="10760"/>
                    <a:pt x="21218" y="10840"/>
                  </a:cubicBezTo>
                  <a:cubicBezTo>
                    <a:pt x="21218" y="10999"/>
                    <a:pt x="21313" y="11238"/>
                    <a:pt x="21218" y="11398"/>
                  </a:cubicBezTo>
                  <a:cubicBezTo>
                    <a:pt x="21218" y="11477"/>
                    <a:pt x="21027" y="11717"/>
                    <a:pt x="20931" y="11796"/>
                  </a:cubicBezTo>
                  <a:cubicBezTo>
                    <a:pt x="20835" y="11796"/>
                    <a:pt x="20740" y="11876"/>
                    <a:pt x="20644" y="11956"/>
                  </a:cubicBezTo>
                  <a:cubicBezTo>
                    <a:pt x="20549" y="12035"/>
                    <a:pt x="20644" y="12354"/>
                    <a:pt x="20549" y="12434"/>
                  </a:cubicBezTo>
                  <a:cubicBezTo>
                    <a:pt x="20453" y="12514"/>
                    <a:pt x="20358" y="12593"/>
                    <a:pt x="20262" y="12593"/>
                  </a:cubicBezTo>
                  <a:cubicBezTo>
                    <a:pt x="20166" y="12593"/>
                    <a:pt x="20071" y="12593"/>
                    <a:pt x="19975" y="12593"/>
                  </a:cubicBezTo>
                  <a:cubicBezTo>
                    <a:pt x="19975" y="12673"/>
                    <a:pt x="19880" y="12832"/>
                    <a:pt x="19975" y="12912"/>
                  </a:cubicBezTo>
                  <a:cubicBezTo>
                    <a:pt x="19975" y="12912"/>
                    <a:pt x="20071" y="12992"/>
                    <a:pt x="20071" y="13072"/>
                  </a:cubicBezTo>
                  <a:cubicBezTo>
                    <a:pt x="20071" y="13072"/>
                    <a:pt x="19975" y="13231"/>
                    <a:pt x="19880" y="13231"/>
                  </a:cubicBezTo>
                  <a:cubicBezTo>
                    <a:pt x="19784" y="13231"/>
                    <a:pt x="19593" y="13231"/>
                    <a:pt x="19593" y="13231"/>
                  </a:cubicBezTo>
                  <a:cubicBezTo>
                    <a:pt x="19497" y="13231"/>
                    <a:pt x="19402" y="13390"/>
                    <a:pt x="19402" y="13470"/>
                  </a:cubicBezTo>
                  <a:cubicBezTo>
                    <a:pt x="19402" y="13550"/>
                    <a:pt x="19402" y="13709"/>
                    <a:pt x="19402" y="13789"/>
                  </a:cubicBezTo>
                  <a:cubicBezTo>
                    <a:pt x="19497" y="13869"/>
                    <a:pt x="19880" y="13869"/>
                    <a:pt x="20071" y="13948"/>
                  </a:cubicBezTo>
                  <a:cubicBezTo>
                    <a:pt x="20166" y="14028"/>
                    <a:pt x="20262" y="14187"/>
                    <a:pt x="20358" y="14187"/>
                  </a:cubicBezTo>
                  <a:cubicBezTo>
                    <a:pt x="20453" y="14267"/>
                    <a:pt x="20644" y="14267"/>
                    <a:pt x="20740" y="14267"/>
                  </a:cubicBezTo>
                  <a:cubicBezTo>
                    <a:pt x="20835" y="14267"/>
                    <a:pt x="21027" y="14347"/>
                    <a:pt x="21122" y="14347"/>
                  </a:cubicBezTo>
                  <a:cubicBezTo>
                    <a:pt x="21122" y="14427"/>
                    <a:pt x="21218" y="14586"/>
                    <a:pt x="21122" y="14666"/>
                  </a:cubicBezTo>
                  <a:cubicBezTo>
                    <a:pt x="21122" y="14745"/>
                    <a:pt x="20931" y="14905"/>
                    <a:pt x="20835" y="14985"/>
                  </a:cubicBezTo>
                  <a:cubicBezTo>
                    <a:pt x="20740" y="14985"/>
                    <a:pt x="20549" y="14905"/>
                    <a:pt x="20453" y="14985"/>
                  </a:cubicBezTo>
                  <a:cubicBezTo>
                    <a:pt x="20453" y="14985"/>
                    <a:pt x="20453" y="15144"/>
                    <a:pt x="20453" y="15224"/>
                  </a:cubicBezTo>
                  <a:cubicBezTo>
                    <a:pt x="20549" y="15303"/>
                    <a:pt x="20644" y="15383"/>
                    <a:pt x="20644" y="15463"/>
                  </a:cubicBezTo>
                  <a:cubicBezTo>
                    <a:pt x="20644" y="15542"/>
                    <a:pt x="20549" y="15702"/>
                    <a:pt x="20644" y="15782"/>
                  </a:cubicBezTo>
                  <a:cubicBezTo>
                    <a:pt x="20644" y="15861"/>
                    <a:pt x="20835" y="15941"/>
                    <a:pt x="20835" y="16021"/>
                  </a:cubicBezTo>
                  <a:cubicBezTo>
                    <a:pt x="20931" y="16100"/>
                    <a:pt x="20835" y="16339"/>
                    <a:pt x="20835" y="16419"/>
                  </a:cubicBezTo>
                  <a:cubicBezTo>
                    <a:pt x="20835" y="16499"/>
                    <a:pt x="21027" y="16658"/>
                    <a:pt x="21027" y="16738"/>
                  </a:cubicBezTo>
                  <a:cubicBezTo>
                    <a:pt x="21027" y="16818"/>
                    <a:pt x="21027" y="17057"/>
                    <a:pt x="20931" y="17137"/>
                  </a:cubicBezTo>
                  <a:cubicBezTo>
                    <a:pt x="20931" y="17216"/>
                    <a:pt x="20740" y="17216"/>
                    <a:pt x="20740" y="17216"/>
                  </a:cubicBezTo>
                  <a:cubicBezTo>
                    <a:pt x="20644" y="17296"/>
                    <a:pt x="20549" y="17455"/>
                    <a:pt x="20549" y="17535"/>
                  </a:cubicBezTo>
                  <a:cubicBezTo>
                    <a:pt x="20549" y="17615"/>
                    <a:pt x="20644" y="17774"/>
                    <a:pt x="20644" y="17774"/>
                  </a:cubicBezTo>
                  <a:cubicBezTo>
                    <a:pt x="20740" y="17854"/>
                    <a:pt x="20835" y="17854"/>
                    <a:pt x="20931" y="17854"/>
                  </a:cubicBezTo>
                  <a:cubicBezTo>
                    <a:pt x="20931" y="17934"/>
                    <a:pt x="21027" y="18013"/>
                    <a:pt x="21122" y="18093"/>
                  </a:cubicBezTo>
                  <a:cubicBezTo>
                    <a:pt x="21122" y="18093"/>
                    <a:pt x="21122" y="18252"/>
                    <a:pt x="21122" y="18332"/>
                  </a:cubicBezTo>
                  <a:cubicBezTo>
                    <a:pt x="21027" y="18412"/>
                    <a:pt x="20644" y="18252"/>
                    <a:pt x="20549" y="18332"/>
                  </a:cubicBezTo>
                  <a:cubicBezTo>
                    <a:pt x="20453" y="18332"/>
                    <a:pt x="20262" y="18412"/>
                    <a:pt x="20262" y="18412"/>
                  </a:cubicBezTo>
                  <a:cubicBezTo>
                    <a:pt x="20166" y="18492"/>
                    <a:pt x="20166" y="18492"/>
                    <a:pt x="20166" y="18571"/>
                  </a:cubicBezTo>
                  <a:cubicBezTo>
                    <a:pt x="20071" y="18492"/>
                    <a:pt x="19975" y="18492"/>
                    <a:pt x="19784" y="18492"/>
                  </a:cubicBezTo>
                  <a:cubicBezTo>
                    <a:pt x="19784" y="18492"/>
                    <a:pt x="19593" y="18492"/>
                    <a:pt x="19497" y="18412"/>
                  </a:cubicBezTo>
                  <a:cubicBezTo>
                    <a:pt x="19402" y="18412"/>
                    <a:pt x="19306" y="18173"/>
                    <a:pt x="19211" y="18173"/>
                  </a:cubicBezTo>
                  <a:cubicBezTo>
                    <a:pt x="19211" y="18093"/>
                    <a:pt x="19019" y="18093"/>
                    <a:pt x="19019" y="18013"/>
                  </a:cubicBezTo>
                  <a:cubicBezTo>
                    <a:pt x="18924" y="18013"/>
                    <a:pt x="18733" y="18013"/>
                    <a:pt x="18637" y="18013"/>
                  </a:cubicBezTo>
                  <a:cubicBezTo>
                    <a:pt x="18542" y="18093"/>
                    <a:pt x="18542" y="18173"/>
                    <a:pt x="18350" y="18173"/>
                  </a:cubicBezTo>
                  <a:cubicBezTo>
                    <a:pt x="18350" y="18252"/>
                    <a:pt x="18159" y="18332"/>
                    <a:pt x="18159" y="18252"/>
                  </a:cubicBezTo>
                  <a:cubicBezTo>
                    <a:pt x="18064" y="18252"/>
                    <a:pt x="17873" y="18173"/>
                    <a:pt x="17873" y="18173"/>
                  </a:cubicBezTo>
                  <a:cubicBezTo>
                    <a:pt x="17777" y="18093"/>
                    <a:pt x="17586" y="18013"/>
                    <a:pt x="17490" y="18013"/>
                  </a:cubicBezTo>
                  <a:cubicBezTo>
                    <a:pt x="17395" y="18013"/>
                    <a:pt x="17299" y="18013"/>
                    <a:pt x="17204" y="18093"/>
                  </a:cubicBezTo>
                  <a:cubicBezTo>
                    <a:pt x="17108" y="18173"/>
                    <a:pt x="16917" y="18332"/>
                    <a:pt x="16917" y="18492"/>
                  </a:cubicBezTo>
                  <a:cubicBezTo>
                    <a:pt x="16821" y="18571"/>
                    <a:pt x="16821" y="18731"/>
                    <a:pt x="16821" y="18810"/>
                  </a:cubicBezTo>
                  <a:cubicBezTo>
                    <a:pt x="16821" y="18970"/>
                    <a:pt x="16917" y="19129"/>
                    <a:pt x="16917" y="19209"/>
                  </a:cubicBezTo>
                  <a:cubicBezTo>
                    <a:pt x="16821" y="19289"/>
                    <a:pt x="16630" y="19448"/>
                    <a:pt x="16630" y="19528"/>
                  </a:cubicBezTo>
                  <a:cubicBezTo>
                    <a:pt x="16535" y="19767"/>
                    <a:pt x="16439" y="20086"/>
                    <a:pt x="16343" y="20245"/>
                  </a:cubicBezTo>
                  <a:cubicBezTo>
                    <a:pt x="16343" y="20325"/>
                    <a:pt x="16248" y="20404"/>
                    <a:pt x="16248" y="20484"/>
                  </a:cubicBezTo>
                  <a:cubicBezTo>
                    <a:pt x="16248" y="20564"/>
                    <a:pt x="16152" y="20644"/>
                    <a:pt x="16152" y="20644"/>
                  </a:cubicBezTo>
                  <a:cubicBezTo>
                    <a:pt x="16057" y="20723"/>
                    <a:pt x="16152" y="20883"/>
                    <a:pt x="16152" y="20962"/>
                  </a:cubicBezTo>
                  <a:cubicBezTo>
                    <a:pt x="16152" y="21042"/>
                    <a:pt x="16152" y="21281"/>
                    <a:pt x="16057" y="21361"/>
                  </a:cubicBezTo>
                  <a:cubicBezTo>
                    <a:pt x="15961" y="21441"/>
                    <a:pt x="15770" y="21520"/>
                    <a:pt x="15674" y="21441"/>
                  </a:cubicBezTo>
                  <a:cubicBezTo>
                    <a:pt x="15579" y="21441"/>
                    <a:pt x="15483" y="21361"/>
                    <a:pt x="15483" y="21361"/>
                  </a:cubicBezTo>
                  <a:cubicBezTo>
                    <a:pt x="15388" y="21281"/>
                    <a:pt x="15388" y="21122"/>
                    <a:pt x="15388" y="21042"/>
                  </a:cubicBezTo>
                  <a:cubicBezTo>
                    <a:pt x="15388" y="20962"/>
                    <a:pt x="15483" y="20883"/>
                    <a:pt x="15483" y="20723"/>
                  </a:cubicBezTo>
                  <a:cubicBezTo>
                    <a:pt x="15483" y="20644"/>
                    <a:pt x="15292" y="20564"/>
                    <a:pt x="15196" y="20484"/>
                  </a:cubicBezTo>
                  <a:cubicBezTo>
                    <a:pt x="15196" y="20484"/>
                    <a:pt x="15101" y="20404"/>
                    <a:pt x="15005" y="20404"/>
                  </a:cubicBezTo>
                  <a:cubicBezTo>
                    <a:pt x="15005" y="20325"/>
                    <a:pt x="14719" y="20245"/>
                    <a:pt x="14623" y="20325"/>
                  </a:cubicBezTo>
                  <a:cubicBezTo>
                    <a:pt x="14623" y="20325"/>
                    <a:pt x="14719" y="20564"/>
                    <a:pt x="14719" y="20564"/>
                  </a:cubicBezTo>
                  <a:cubicBezTo>
                    <a:pt x="14623" y="20644"/>
                    <a:pt x="14432" y="20644"/>
                    <a:pt x="14336" y="20564"/>
                  </a:cubicBezTo>
                  <a:cubicBezTo>
                    <a:pt x="14336" y="20564"/>
                    <a:pt x="14241" y="20484"/>
                    <a:pt x="14241" y="20404"/>
                  </a:cubicBezTo>
                  <a:cubicBezTo>
                    <a:pt x="14145" y="20404"/>
                    <a:pt x="14050" y="20325"/>
                    <a:pt x="14050" y="20325"/>
                  </a:cubicBezTo>
                  <a:cubicBezTo>
                    <a:pt x="14050" y="20325"/>
                    <a:pt x="13954" y="20325"/>
                    <a:pt x="13858" y="20325"/>
                  </a:cubicBezTo>
                  <a:cubicBezTo>
                    <a:pt x="13858" y="20325"/>
                    <a:pt x="13858" y="20484"/>
                    <a:pt x="13763" y="20484"/>
                  </a:cubicBezTo>
                  <a:cubicBezTo>
                    <a:pt x="13763" y="20484"/>
                    <a:pt x="13572" y="20564"/>
                    <a:pt x="13476" y="20484"/>
                  </a:cubicBezTo>
                  <a:cubicBezTo>
                    <a:pt x="13476" y="20484"/>
                    <a:pt x="13285" y="20404"/>
                    <a:pt x="13285" y="20404"/>
                  </a:cubicBezTo>
                  <a:cubicBezTo>
                    <a:pt x="13189" y="20325"/>
                    <a:pt x="13094" y="20325"/>
                    <a:pt x="12998" y="20325"/>
                  </a:cubicBezTo>
                  <a:cubicBezTo>
                    <a:pt x="12903" y="20325"/>
                    <a:pt x="12807" y="20404"/>
                    <a:pt x="12807" y="20484"/>
                  </a:cubicBezTo>
                  <a:cubicBezTo>
                    <a:pt x="12712" y="20484"/>
                    <a:pt x="12807" y="20644"/>
                    <a:pt x="12807" y="20644"/>
                  </a:cubicBezTo>
                  <a:cubicBezTo>
                    <a:pt x="12712" y="20723"/>
                    <a:pt x="12616" y="20883"/>
                    <a:pt x="12616" y="20962"/>
                  </a:cubicBezTo>
                  <a:cubicBezTo>
                    <a:pt x="12616" y="21042"/>
                    <a:pt x="12616" y="21201"/>
                    <a:pt x="12616" y="21281"/>
                  </a:cubicBezTo>
                  <a:cubicBezTo>
                    <a:pt x="12616" y="21361"/>
                    <a:pt x="12425" y="21441"/>
                    <a:pt x="12234" y="21441"/>
                  </a:cubicBezTo>
                  <a:cubicBezTo>
                    <a:pt x="12138" y="21520"/>
                    <a:pt x="11851" y="21520"/>
                    <a:pt x="11756" y="21441"/>
                  </a:cubicBezTo>
                  <a:cubicBezTo>
                    <a:pt x="11565" y="21441"/>
                    <a:pt x="11373" y="21441"/>
                    <a:pt x="11182" y="21441"/>
                  </a:cubicBezTo>
                  <a:cubicBezTo>
                    <a:pt x="11182" y="21361"/>
                    <a:pt x="10991" y="21441"/>
                    <a:pt x="10991" y="21441"/>
                  </a:cubicBezTo>
                  <a:cubicBezTo>
                    <a:pt x="10896" y="21441"/>
                    <a:pt x="10800" y="21441"/>
                    <a:pt x="10800" y="21441"/>
                  </a:cubicBezTo>
                  <a:cubicBezTo>
                    <a:pt x="10704" y="21520"/>
                    <a:pt x="10513" y="21441"/>
                    <a:pt x="10418" y="21441"/>
                  </a:cubicBezTo>
                  <a:cubicBezTo>
                    <a:pt x="10418" y="21441"/>
                    <a:pt x="10322" y="21361"/>
                    <a:pt x="10322" y="21361"/>
                  </a:cubicBezTo>
                  <a:cubicBezTo>
                    <a:pt x="10227" y="21281"/>
                    <a:pt x="10131" y="21281"/>
                    <a:pt x="10035" y="21361"/>
                  </a:cubicBezTo>
                  <a:cubicBezTo>
                    <a:pt x="10035" y="21361"/>
                    <a:pt x="9940" y="21520"/>
                    <a:pt x="9844" y="21520"/>
                  </a:cubicBezTo>
                  <a:cubicBezTo>
                    <a:pt x="9749" y="21600"/>
                    <a:pt x="9653" y="21600"/>
                    <a:pt x="9558" y="21600"/>
                  </a:cubicBezTo>
                  <a:cubicBezTo>
                    <a:pt x="9462" y="21600"/>
                    <a:pt x="9462" y="21441"/>
                    <a:pt x="9462" y="21441"/>
                  </a:cubicBezTo>
                  <a:cubicBezTo>
                    <a:pt x="9366" y="21361"/>
                    <a:pt x="9271" y="21361"/>
                    <a:pt x="9175" y="21281"/>
                  </a:cubicBezTo>
                  <a:cubicBezTo>
                    <a:pt x="9080" y="21281"/>
                    <a:pt x="8888" y="21281"/>
                    <a:pt x="8888" y="21201"/>
                  </a:cubicBezTo>
                  <a:cubicBezTo>
                    <a:pt x="8793" y="21201"/>
                    <a:pt x="8697" y="21042"/>
                    <a:pt x="8697" y="21042"/>
                  </a:cubicBezTo>
                  <a:cubicBezTo>
                    <a:pt x="8697" y="20962"/>
                    <a:pt x="8697" y="20883"/>
                    <a:pt x="8697" y="20723"/>
                  </a:cubicBezTo>
                  <a:cubicBezTo>
                    <a:pt x="8602" y="20723"/>
                    <a:pt x="8506" y="20644"/>
                    <a:pt x="8411" y="20564"/>
                  </a:cubicBezTo>
                  <a:cubicBezTo>
                    <a:pt x="8602" y="20484"/>
                    <a:pt x="8793" y="20404"/>
                    <a:pt x="8888" y="20325"/>
                  </a:cubicBezTo>
                  <a:cubicBezTo>
                    <a:pt x="8984" y="20325"/>
                    <a:pt x="9271" y="20325"/>
                    <a:pt x="9366" y="20245"/>
                  </a:cubicBezTo>
                  <a:cubicBezTo>
                    <a:pt x="9462" y="20245"/>
                    <a:pt x="9558" y="20165"/>
                    <a:pt x="9558" y="20086"/>
                  </a:cubicBezTo>
                  <a:cubicBezTo>
                    <a:pt x="9558" y="20086"/>
                    <a:pt x="9462" y="19687"/>
                    <a:pt x="9462" y="19687"/>
                  </a:cubicBezTo>
                  <a:cubicBezTo>
                    <a:pt x="9462" y="19687"/>
                    <a:pt x="9462" y="19289"/>
                    <a:pt x="9462" y="19209"/>
                  </a:cubicBezTo>
                  <a:cubicBezTo>
                    <a:pt x="9462" y="19049"/>
                    <a:pt x="9462" y="18810"/>
                    <a:pt x="9366" y="18731"/>
                  </a:cubicBezTo>
                  <a:cubicBezTo>
                    <a:pt x="9271" y="18571"/>
                    <a:pt x="9080" y="18492"/>
                    <a:pt x="8984" y="18492"/>
                  </a:cubicBezTo>
                  <a:cubicBezTo>
                    <a:pt x="8888" y="18412"/>
                    <a:pt x="8506" y="18492"/>
                    <a:pt x="8506" y="18492"/>
                  </a:cubicBezTo>
                  <a:cubicBezTo>
                    <a:pt x="8506" y="18412"/>
                    <a:pt x="7933" y="18173"/>
                    <a:pt x="7837" y="18093"/>
                  </a:cubicBezTo>
                  <a:cubicBezTo>
                    <a:pt x="7742" y="18013"/>
                    <a:pt x="7742" y="17854"/>
                    <a:pt x="7646" y="17774"/>
                  </a:cubicBezTo>
                  <a:cubicBezTo>
                    <a:pt x="7550" y="17694"/>
                    <a:pt x="7455" y="17694"/>
                    <a:pt x="7455" y="17615"/>
                  </a:cubicBezTo>
                  <a:cubicBezTo>
                    <a:pt x="7359" y="17535"/>
                    <a:pt x="7550" y="17296"/>
                    <a:pt x="7455" y="17216"/>
                  </a:cubicBezTo>
                  <a:cubicBezTo>
                    <a:pt x="7455" y="17057"/>
                    <a:pt x="7359" y="16818"/>
                    <a:pt x="7168" y="16738"/>
                  </a:cubicBezTo>
                  <a:cubicBezTo>
                    <a:pt x="7073" y="16738"/>
                    <a:pt x="6977" y="16738"/>
                    <a:pt x="6881" y="16658"/>
                  </a:cubicBezTo>
                  <a:cubicBezTo>
                    <a:pt x="6786" y="16579"/>
                    <a:pt x="6786" y="16419"/>
                    <a:pt x="6690" y="16260"/>
                  </a:cubicBezTo>
                  <a:cubicBezTo>
                    <a:pt x="6690" y="16260"/>
                    <a:pt x="6499" y="16021"/>
                    <a:pt x="6404" y="16021"/>
                  </a:cubicBezTo>
                  <a:cubicBezTo>
                    <a:pt x="6404" y="16021"/>
                    <a:pt x="6212" y="16021"/>
                    <a:pt x="6212" y="16021"/>
                  </a:cubicBezTo>
                  <a:cubicBezTo>
                    <a:pt x="6117" y="16021"/>
                    <a:pt x="6117" y="16180"/>
                    <a:pt x="6117" y="16180"/>
                  </a:cubicBezTo>
                  <a:cubicBezTo>
                    <a:pt x="6021" y="16339"/>
                    <a:pt x="6117" y="16499"/>
                    <a:pt x="6117" y="16579"/>
                  </a:cubicBezTo>
                  <a:cubicBezTo>
                    <a:pt x="6021" y="16658"/>
                    <a:pt x="5926" y="16658"/>
                    <a:pt x="5830" y="16658"/>
                  </a:cubicBezTo>
                  <a:cubicBezTo>
                    <a:pt x="5830" y="16738"/>
                    <a:pt x="5639" y="16658"/>
                    <a:pt x="5543" y="16658"/>
                  </a:cubicBezTo>
                  <a:cubicBezTo>
                    <a:pt x="5543" y="16738"/>
                    <a:pt x="5639" y="16897"/>
                    <a:pt x="5543" y="16897"/>
                  </a:cubicBezTo>
                  <a:cubicBezTo>
                    <a:pt x="5448" y="16977"/>
                    <a:pt x="5257" y="16897"/>
                    <a:pt x="5257" y="16897"/>
                  </a:cubicBezTo>
                  <a:cubicBezTo>
                    <a:pt x="5161" y="16818"/>
                    <a:pt x="5161" y="16658"/>
                    <a:pt x="5161" y="16579"/>
                  </a:cubicBezTo>
                  <a:cubicBezTo>
                    <a:pt x="5065" y="16499"/>
                    <a:pt x="4970" y="16339"/>
                    <a:pt x="4874" y="16339"/>
                  </a:cubicBezTo>
                  <a:cubicBezTo>
                    <a:pt x="4779" y="16339"/>
                    <a:pt x="4588" y="16339"/>
                    <a:pt x="4492" y="16419"/>
                  </a:cubicBezTo>
                  <a:cubicBezTo>
                    <a:pt x="4396" y="16419"/>
                    <a:pt x="4301" y="16579"/>
                    <a:pt x="4205" y="16579"/>
                  </a:cubicBezTo>
                  <a:cubicBezTo>
                    <a:pt x="4110" y="16579"/>
                    <a:pt x="4014" y="16419"/>
                    <a:pt x="3919" y="16339"/>
                  </a:cubicBezTo>
                  <a:cubicBezTo>
                    <a:pt x="3823" y="16339"/>
                    <a:pt x="3632" y="16339"/>
                    <a:pt x="3536" y="16339"/>
                  </a:cubicBezTo>
                  <a:cubicBezTo>
                    <a:pt x="3536" y="16419"/>
                    <a:pt x="3441" y="16579"/>
                    <a:pt x="3441" y="16579"/>
                  </a:cubicBezTo>
                  <a:cubicBezTo>
                    <a:pt x="3345" y="16658"/>
                    <a:pt x="3058" y="16658"/>
                    <a:pt x="2963" y="16579"/>
                  </a:cubicBezTo>
                  <a:cubicBezTo>
                    <a:pt x="2772" y="16499"/>
                    <a:pt x="2772" y="16260"/>
                    <a:pt x="2772" y="16260"/>
                  </a:cubicBezTo>
                  <a:cubicBezTo>
                    <a:pt x="2676" y="16180"/>
                    <a:pt x="2485" y="16100"/>
                    <a:pt x="2485" y="16100"/>
                  </a:cubicBezTo>
                  <a:cubicBezTo>
                    <a:pt x="2389" y="16100"/>
                    <a:pt x="2294" y="16100"/>
                    <a:pt x="2198" y="16100"/>
                  </a:cubicBezTo>
                  <a:cubicBezTo>
                    <a:pt x="2103" y="16100"/>
                    <a:pt x="1912" y="16100"/>
                    <a:pt x="1816" y="16100"/>
                  </a:cubicBezTo>
                  <a:cubicBezTo>
                    <a:pt x="1720" y="16021"/>
                    <a:pt x="1720" y="15782"/>
                    <a:pt x="1720" y="15702"/>
                  </a:cubicBezTo>
                  <a:cubicBezTo>
                    <a:pt x="1720" y="15702"/>
                    <a:pt x="1720" y="15622"/>
                    <a:pt x="1625" y="15542"/>
                  </a:cubicBezTo>
                  <a:cubicBezTo>
                    <a:pt x="1625" y="15463"/>
                    <a:pt x="1625" y="15463"/>
                    <a:pt x="1625" y="15383"/>
                  </a:cubicBezTo>
                  <a:cubicBezTo>
                    <a:pt x="1625" y="15303"/>
                    <a:pt x="1816" y="15224"/>
                    <a:pt x="1816" y="15144"/>
                  </a:cubicBezTo>
                  <a:cubicBezTo>
                    <a:pt x="1912" y="15064"/>
                    <a:pt x="2007" y="14825"/>
                    <a:pt x="2007" y="14745"/>
                  </a:cubicBezTo>
                  <a:cubicBezTo>
                    <a:pt x="2007" y="14666"/>
                    <a:pt x="1912" y="14506"/>
                    <a:pt x="1912" y="14427"/>
                  </a:cubicBezTo>
                  <a:cubicBezTo>
                    <a:pt x="1912" y="14347"/>
                    <a:pt x="1816" y="14187"/>
                    <a:pt x="1912" y="14108"/>
                  </a:cubicBezTo>
                  <a:cubicBezTo>
                    <a:pt x="1912" y="14028"/>
                    <a:pt x="2007" y="13869"/>
                    <a:pt x="2007" y="13789"/>
                  </a:cubicBezTo>
                  <a:cubicBezTo>
                    <a:pt x="2103" y="13709"/>
                    <a:pt x="2103" y="13390"/>
                    <a:pt x="2103" y="13231"/>
                  </a:cubicBezTo>
                  <a:cubicBezTo>
                    <a:pt x="2103" y="13151"/>
                    <a:pt x="2007" y="12992"/>
                    <a:pt x="1912" y="12992"/>
                  </a:cubicBezTo>
                  <a:cubicBezTo>
                    <a:pt x="1816" y="12912"/>
                    <a:pt x="1625" y="12832"/>
                    <a:pt x="1625" y="12753"/>
                  </a:cubicBezTo>
                  <a:cubicBezTo>
                    <a:pt x="1529" y="12673"/>
                    <a:pt x="1434" y="12514"/>
                    <a:pt x="1434" y="12434"/>
                  </a:cubicBezTo>
                  <a:cubicBezTo>
                    <a:pt x="1529" y="12354"/>
                    <a:pt x="1625" y="12195"/>
                    <a:pt x="1625" y="12035"/>
                  </a:cubicBezTo>
                  <a:cubicBezTo>
                    <a:pt x="1625" y="11956"/>
                    <a:pt x="1625" y="11717"/>
                    <a:pt x="1529" y="11637"/>
                  </a:cubicBezTo>
                  <a:cubicBezTo>
                    <a:pt x="1529" y="11557"/>
                    <a:pt x="1338" y="11477"/>
                    <a:pt x="1242" y="11477"/>
                  </a:cubicBezTo>
                  <a:cubicBezTo>
                    <a:pt x="1242" y="11318"/>
                    <a:pt x="1242" y="11079"/>
                    <a:pt x="1147" y="10920"/>
                  </a:cubicBezTo>
                  <a:cubicBezTo>
                    <a:pt x="1147" y="10840"/>
                    <a:pt x="1051" y="10680"/>
                    <a:pt x="956" y="10680"/>
                  </a:cubicBezTo>
                  <a:cubicBezTo>
                    <a:pt x="860" y="10601"/>
                    <a:pt x="669" y="10601"/>
                    <a:pt x="669" y="10521"/>
                  </a:cubicBezTo>
                  <a:cubicBezTo>
                    <a:pt x="573" y="10441"/>
                    <a:pt x="478" y="10282"/>
                    <a:pt x="478" y="10202"/>
                  </a:cubicBezTo>
                  <a:cubicBezTo>
                    <a:pt x="382" y="10123"/>
                    <a:pt x="382" y="9963"/>
                    <a:pt x="478" y="9883"/>
                  </a:cubicBezTo>
                  <a:cubicBezTo>
                    <a:pt x="478" y="9804"/>
                    <a:pt x="573" y="9724"/>
                    <a:pt x="669" y="9724"/>
                  </a:cubicBezTo>
                  <a:cubicBezTo>
                    <a:pt x="669" y="9644"/>
                    <a:pt x="765" y="9485"/>
                    <a:pt x="765" y="9405"/>
                  </a:cubicBezTo>
                  <a:cubicBezTo>
                    <a:pt x="860" y="9325"/>
                    <a:pt x="860" y="9166"/>
                    <a:pt x="765" y="9086"/>
                  </a:cubicBezTo>
                  <a:cubicBezTo>
                    <a:pt x="765" y="9007"/>
                    <a:pt x="669" y="8927"/>
                    <a:pt x="669" y="8847"/>
                  </a:cubicBezTo>
                  <a:cubicBezTo>
                    <a:pt x="573" y="8768"/>
                    <a:pt x="669" y="8608"/>
                    <a:pt x="669" y="8528"/>
                  </a:cubicBezTo>
                  <a:cubicBezTo>
                    <a:pt x="573" y="8449"/>
                    <a:pt x="478" y="8449"/>
                    <a:pt x="478" y="8369"/>
                  </a:cubicBezTo>
                  <a:cubicBezTo>
                    <a:pt x="382" y="8289"/>
                    <a:pt x="478" y="8210"/>
                    <a:pt x="478" y="8130"/>
                  </a:cubicBezTo>
                  <a:cubicBezTo>
                    <a:pt x="478" y="8130"/>
                    <a:pt x="669" y="8130"/>
                    <a:pt x="765" y="8050"/>
                  </a:cubicBezTo>
                  <a:cubicBezTo>
                    <a:pt x="765" y="8050"/>
                    <a:pt x="956" y="7970"/>
                    <a:pt x="956" y="7891"/>
                  </a:cubicBezTo>
                  <a:cubicBezTo>
                    <a:pt x="956" y="7811"/>
                    <a:pt x="956" y="7652"/>
                    <a:pt x="956" y="7652"/>
                  </a:cubicBezTo>
                  <a:cubicBezTo>
                    <a:pt x="860" y="7572"/>
                    <a:pt x="765" y="7572"/>
                    <a:pt x="765" y="7492"/>
                  </a:cubicBezTo>
                  <a:cubicBezTo>
                    <a:pt x="669" y="7413"/>
                    <a:pt x="765" y="7253"/>
                    <a:pt x="765" y="7173"/>
                  </a:cubicBezTo>
                  <a:cubicBezTo>
                    <a:pt x="765" y="7014"/>
                    <a:pt x="669" y="6855"/>
                    <a:pt x="669" y="6775"/>
                  </a:cubicBezTo>
                  <a:cubicBezTo>
                    <a:pt x="573" y="6695"/>
                    <a:pt x="287" y="6695"/>
                    <a:pt x="287" y="6615"/>
                  </a:cubicBezTo>
                  <a:cubicBezTo>
                    <a:pt x="191" y="6536"/>
                    <a:pt x="0" y="6376"/>
                    <a:pt x="0" y="6297"/>
                  </a:cubicBezTo>
                  <a:cubicBezTo>
                    <a:pt x="0" y="6217"/>
                    <a:pt x="96" y="6058"/>
                    <a:pt x="191" y="6058"/>
                  </a:cubicBezTo>
                  <a:cubicBezTo>
                    <a:pt x="287" y="5978"/>
                    <a:pt x="478" y="5978"/>
                    <a:pt x="573" y="5978"/>
                  </a:cubicBezTo>
                  <a:cubicBezTo>
                    <a:pt x="573" y="5978"/>
                    <a:pt x="669" y="5978"/>
                    <a:pt x="669" y="5978"/>
                  </a:cubicBezTo>
                  <a:cubicBezTo>
                    <a:pt x="765" y="5978"/>
                    <a:pt x="956" y="5978"/>
                    <a:pt x="1051" y="5978"/>
                  </a:cubicBezTo>
                  <a:cubicBezTo>
                    <a:pt x="1051" y="5898"/>
                    <a:pt x="1051" y="5739"/>
                    <a:pt x="1147" y="5739"/>
                  </a:cubicBezTo>
                  <a:cubicBezTo>
                    <a:pt x="1147" y="5659"/>
                    <a:pt x="1242" y="5659"/>
                    <a:pt x="1242" y="5579"/>
                  </a:cubicBezTo>
                  <a:cubicBezTo>
                    <a:pt x="1338" y="5579"/>
                    <a:pt x="1338" y="5420"/>
                    <a:pt x="1434" y="5420"/>
                  </a:cubicBezTo>
                  <a:cubicBezTo>
                    <a:pt x="1434" y="5340"/>
                    <a:pt x="1434" y="5181"/>
                    <a:pt x="1434" y="5101"/>
                  </a:cubicBezTo>
                  <a:cubicBezTo>
                    <a:pt x="1434" y="5021"/>
                    <a:pt x="1338" y="4942"/>
                    <a:pt x="1338" y="4942"/>
                  </a:cubicBezTo>
                  <a:cubicBezTo>
                    <a:pt x="1242" y="4862"/>
                    <a:pt x="1242" y="4703"/>
                    <a:pt x="1338" y="4623"/>
                  </a:cubicBezTo>
                  <a:cubicBezTo>
                    <a:pt x="1338" y="4543"/>
                    <a:pt x="1720" y="4543"/>
                    <a:pt x="1816" y="4463"/>
                  </a:cubicBezTo>
                  <a:cubicBezTo>
                    <a:pt x="1816" y="4384"/>
                    <a:pt x="1816" y="4224"/>
                    <a:pt x="1816" y="4224"/>
                  </a:cubicBezTo>
                  <a:cubicBezTo>
                    <a:pt x="1816" y="4145"/>
                    <a:pt x="2007" y="4145"/>
                    <a:pt x="2103" y="4065"/>
                  </a:cubicBezTo>
                  <a:cubicBezTo>
                    <a:pt x="2103" y="3985"/>
                    <a:pt x="2198" y="3826"/>
                    <a:pt x="2198" y="3746"/>
                  </a:cubicBezTo>
                  <a:cubicBezTo>
                    <a:pt x="2294" y="3587"/>
                    <a:pt x="2294" y="3427"/>
                    <a:pt x="2198" y="3268"/>
                  </a:cubicBezTo>
                  <a:cubicBezTo>
                    <a:pt x="2198" y="3188"/>
                    <a:pt x="2103" y="3188"/>
                    <a:pt x="2007" y="3188"/>
                  </a:cubicBezTo>
                  <a:cubicBezTo>
                    <a:pt x="2007" y="3108"/>
                    <a:pt x="1816" y="3108"/>
                    <a:pt x="1720" y="3029"/>
                  </a:cubicBezTo>
                  <a:cubicBezTo>
                    <a:pt x="1625" y="3029"/>
                    <a:pt x="1529" y="2869"/>
                    <a:pt x="1529" y="2790"/>
                  </a:cubicBezTo>
                  <a:cubicBezTo>
                    <a:pt x="1434" y="2710"/>
                    <a:pt x="1625" y="2471"/>
                    <a:pt x="1529" y="2391"/>
                  </a:cubicBezTo>
                  <a:cubicBezTo>
                    <a:pt x="1434" y="2391"/>
                    <a:pt x="1338" y="2311"/>
                    <a:pt x="1242" y="2311"/>
                  </a:cubicBezTo>
                  <a:cubicBezTo>
                    <a:pt x="1242" y="2311"/>
                    <a:pt x="1147" y="2311"/>
                    <a:pt x="1051" y="2311"/>
                  </a:cubicBezTo>
                  <a:cubicBezTo>
                    <a:pt x="956" y="2311"/>
                    <a:pt x="860" y="2232"/>
                    <a:pt x="860" y="2232"/>
                  </a:cubicBezTo>
                  <a:cubicBezTo>
                    <a:pt x="860" y="2152"/>
                    <a:pt x="860" y="2072"/>
                    <a:pt x="860" y="20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3" name="Google Shape;5093;g21c91014dda_0_5097"/>
            <p:cNvSpPr/>
            <p:nvPr/>
          </p:nvSpPr>
          <p:spPr>
            <a:xfrm>
              <a:off x="4245869" y="2200358"/>
              <a:ext cx="1472414" cy="1768284"/>
            </a:xfrm>
            <a:custGeom>
              <a:avLst/>
              <a:gdLst/>
              <a:ahLst/>
              <a:cxnLst/>
              <a:rect l="l" t="t" r="r" b="b"/>
              <a:pathLst>
                <a:path w="21547" h="21600" extrusionOk="0">
                  <a:moveTo>
                    <a:pt x="860" y="2072"/>
                  </a:moveTo>
                  <a:cubicBezTo>
                    <a:pt x="765" y="1993"/>
                    <a:pt x="765" y="1993"/>
                    <a:pt x="765" y="1993"/>
                  </a:cubicBezTo>
                  <a:cubicBezTo>
                    <a:pt x="860" y="1913"/>
                    <a:pt x="860" y="1674"/>
                    <a:pt x="956" y="1674"/>
                  </a:cubicBezTo>
                  <a:cubicBezTo>
                    <a:pt x="1051" y="1594"/>
                    <a:pt x="1242" y="1594"/>
                    <a:pt x="1242" y="1514"/>
                  </a:cubicBezTo>
                  <a:cubicBezTo>
                    <a:pt x="1338" y="1514"/>
                    <a:pt x="1434" y="1355"/>
                    <a:pt x="1529" y="1355"/>
                  </a:cubicBezTo>
                  <a:cubicBezTo>
                    <a:pt x="1529" y="1275"/>
                    <a:pt x="1529" y="1116"/>
                    <a:pt x="1529" y="1116"/>
                  </a:cubicBezTo>
                  <a:cubicBezTo>
                    <a:pt x="1529" y="1036"/>
                    <a:pt x="1434" y="797"/>
                    <a:pt x="1434" y="717"/>
                  </a:cubicBezTo>
                  <a:cubicBezTo>
                    <a:pt x="1434" y="638"/>
                    <a:pt x="1338" y="478"/>
                    <a:pt x="1338" y="399"/>
                  </a:cubicBezTo>
                  <a:cubicBezTo>
                    <a:pt x="1434" y="319"/>
                    <a:pt x="1625" y="159"/>
                    <a:pt x="1720" y="159"/>
                  </a:cubicBezTo>
                  <a:cubicBezTo>
                    <a:pt x="1816" y="80"/>
                    <a:pt x="2007" y="0"/>
                    <a:pt x="2198" y="0"/>
                  </a:cubicBezTo>
                  <a:cubicBezTo>
                    <a:pt x="2198" y="0"/>
                    <a:pt x="2389" y="0"/>
                    <a:pt x="2485" y="80"/>
                  </a:cubicBezTo>
                  <a:cubicBezTo>
                    <a:pt x="2581" y="80"/>
                    <a:pt x="2867" y="159"/>
                    <a:pt x="2867" y="159"/>
                  </a:cubicBezTo>
                  <a:cubicBezTo>
                    <a:pt x="2867" y="159"/>
                    <a:pt x="3441" y="0"/>
                    <a:pt x="3632" y="0"/>
                  </a:cubicBezTo>
                  <a:cubicBezTo>
                    <a:pt x="3632" y="0"/>
                    <a:pt x="3823" y="0"/>
                    <a:pt x="3823" y="0"/>
                  </a:cubicBezTo>
                  <a:cubicBezTo>
                    <a:pt x="3919" y="0"/>
                    <a:pt x="4110" y="0"/>
                    <a:pt x="4110" y="0"/>
                  </a:cubicBezTo>
                  <a:cubicBezTo>
                    <a:pt x="4205" y="0"/>
                    <a:pt x="4205" y="0"/>
                    <a:pt x="4205" y="0"/>
                  </a:cubicBezTo>
                  <a:cubicBezTo>
                    <a:pt x="4396" y="0"/>
                    <a:pt x="4492" y="80"/>
                    <a:pt x="4588" y="80"/>
                  </a:cubicBezTo>
                  <a:cubicBezTo>
                    <a:pt x="4683" y="80"/>
                    <a:pt x="4874" y="80"/>
                    <a:pt x="4970" y="80"/>
                  </a:cubicBezTo>
                  <a:cubicBezTo>
                    <a:pt x="5065" y="80"/>
                    <a:pt x="5161" y="239"/>
                    <a:pt x="5257" y="319"/>
                  </a:cubicBezTo>
                  <a:cubicBezTo>
                    <a:pt x="5352" y="399"/>
                    <a:pt x="5448" y="558"/>
                    <a:pt x="5543" y="638"/>
                  </a:cubicBezTo>
                  <a:cubicBezTo>
                    <a:pt x="5639" y="717"/>
                    <a:pt x="6021" y="797"/>
                    <a:pt x="6117" y="877"/>
                  </a:cubicBezTo>
                  <a:cubicBezTo>
                    <a:pt x="6212" y="1036"/>
                    <a:pt x="6212" y="1275"/>
                    <a:pt x="6212" y="1355"/>
                  </a:cubicBezTo>
                  <a:cubicBezTo>
                    <a:pt x="6212" y="1435"/>
                    <a:pt x="6117" y="1594"/>
                    <a:pt x="6117" y="1674"/>
                  </a:cubicBezTo>
                  <a:cubicBezTo>
                    <a:pt x="6117" y="1833"/>
                    <a:pt x="6212" y="1993"/>
                    <a:pt x="6308" y="2072"/>
                  </a:cubicBezTo>
                  <a:cubicBezTo>
                    <a:pt x="6308" y="2072"/>
                    <a:pt x="6499" y="2232"/>
                    <a:pt x="6595" y="2232"/>
                  </a:cubicBezTo>
                  <a:cubicBezTo>
                    <a:pt x="6690" y="2232"/>
                    <a:pt x="6977" y="2072"/>
                    <a:pt x="7168" y="2232"/>
                  </a:cubicBezTo>
                  <a:cubicBezTo>
                    <a:pt x="7264" y="2232"/>
                    <a:pt x="7359" y="2471"/>
                    <a:pt x="7455" y="2551"/>
                  </a:cubicBezTo>
                  <a:cubicBezTo>
                    <a:pt x="7550" y="2630"/>
                    <a:pt x="7550" y="2869"/>
                    <a:pt x="7646" y="3029"/>
                  </a:cubicBezTo>
                  <a:cubicBezTo>
                    <a:pt x="7742" y="3108"/>
                    <a:pt x="8028" y="3268"/>
                    <a:pt x="8124" y="3427"/>
                  </a:cubicBezTo>
                  <a:cubicBezTo>
                    <a:pt x="8124" y="3507"/>
                    <a:pt x="8028" y="3746"/>
                    <a:pt x="8124" y="3746"/>
                  </a:cubicBezTo>
                  <a:cubicBezTo>
                    <a:pt x="8124" y="3826"/>
                    <a:pt x="8315" y="3906"/>
                    <a:pt x="8315" y="3906"/>
                  </a:cubicBezTo>
                  <a:cubicBezTo>
                    <a:pt x="8411" y="3906"/>
                    <a:pt x="8411" y="4224"/>
                    <a:pt x="8411" y="4304"/>
                  </a:cubicBezTo>
                  <a:cubicBezTo>
                    <a:pt x="8411" y="4304"/>
                    <a:pt x="8793" y="4463"/>
                    <a:pt x="8984" y="4463"/>
                  </a:cubicBezTo>
                  <a:cubicBezTo>
                    <a:pt x="9175" y="4463"/>
                    <a:pt x="9462" y="4304"/>
                    <a:pt x="9653" y="4304"/>
                  </a:cubicBezTo>
                  <a:cubicBezTo>
                    <a:pt x="9749" y="4304"/>
                    <a:pt x="9844" y="4224"/>
                    <a:pt x="10035" y="4224"/>
                  </a:cubicBezTo>
                  <a:cubicBezTo>
                    <a:pt x="10131" y="4224"/>
                    <a:pt x="10322" y="4224"/>
                    <a:pt x="10418" y="4224"/>
                  </a:cubicBezTo>
                  <a:cubicBezTo>
                    <a:pt x="10513" y="4224"/>
                    <a:pt x="10704" y="4224"/>
                    <a:pt x="10800" y="4224"/>
                  </a:cubicBezTo>
                  <a:cubicBezTo>
                    <a:pt x="10800" y="4145"/>
                    <a:pt x="10704" y="4065"/>
                    <a:pt x="10800" y="4065"/>
                  </a:cubicBezTo>
                  <a:cubicBezTo>
                    <a:pt x="10896" y="3985"/>
                    <a:pt x="11087" y="4065"/>
                    <a:pt x="11087" y="4065"/>
                  </a:cubicBezTo>
                  <a:cubicBezTo>
                    <a:pt x="11278" y="4065"/>
                    <a:pt x="11469" y="4224"/>
                    <a:pt x="11565" y="4304"/>
                  </a:cubicBezTo>
                  <a:cubicBezTo>
                    <a:pt x="11660" y="4304"/>
                    <a:pt x="11947" y="4224"/>
                    <a:pt x="12042" y="4224"/>
                  </a:cubicBezTo>
                  <a:cubicBezTo>
                    <a:pt x="12042" y="4145"/>
                    <a:pt x="12138" y="4065"/>
                    <a:pt x="12138" y="4065"/>
                  </a:cubicBezTo>
                  <a:cubicBezTo>
                    <a:pt x="12234" y="3985"/>
                    <a:pt x="12425" y="4065"/>
                    <a:pt x="12520" y="4065"/>
                  </a:cubicBezTo>
                  <a:cubicBezTo>
                    <a:pt x="12616" y="4065"/>
                    <a:pt x="12903" y="4065"/>
                    <a:pt x="12998" y="4065"/>
                  </a:cubicBezTo>
                  <a:cubicBezTo>
                    <a:pt x="12998" y="4065"/>
                    <a:pt x="12998" y="3985"/>
                    <a:pt x="13094" y="3985"/>
                  </a:cubicBezTo>
                  <a:cubicBezTo>
                    <a:pt x="13189" y="3906"/>
                    <a:pt x="13381" y="3985"/>
                    <a:pt x="13476" y="3985"/>
                  </a:cubicBezTo>
                  <a:cubicBezTo>
                    <a:pt x="13572" y="3985"/>
                    <a:pt x="13667" y="3906"/>
                    <a:pt x="13667" y="3906"/>
                  </a:cubicBezTo>
                  <a:cubicBezTo>
                    <a:pt x="13763" y="3826"/>
                    <a:pt x="13667" y="3666"/>
                    <a:pt x="13667" y="3587"/>
                  </a:cubicBezTo>
                  <a:cubicBezTo>
                    <a:pt x="13667" y="3507"/>
                    <a:pt x="13763" y="3427"/>
                    <a:pt x="13858" y="3427"/>
                  </a:cubicBezTo>
                  <a:cubicBezTo>
                    <a:pt x="13954" y="3348"/>
                    <a:pt x="14241" y="3348"/>
                    <a:pt x="14336" y="3427"/>
                  </a:cubicBezTo>
                  <a:cubicBezTo>
                    <a:pt x="14527" y="3427"/>
                    <a:pt x="14719" y="3587"/>
                    <a:pt x="14814" y="3587"/>
                  </a:cubicBezTo>
                  <a:cubicBezTo>
                    <a:pt x="15005" y="3587"/>
                    <a:pt x="15292" y="3507"/>
                    <a:pt x="15388" y="3587"/>
                  </a:cubicBezTo>
                  <a:cubicBezTo>
                    <a:pt x="15579" y="3666"/>
                    <a:pt x="15865" y="3826"/>
                    <a:pt x="15961" y="3985"/>
                  </a:cubicBezTo>
                  <a:cubicBezTo>
                    <a:pt x="16057" y="4065"/>
                    <a:pt x="16057" y="4224"/>
                    <a:pt x="16057" y="4304"/>
                  </a:cubicBezTo>
                  <a:cubicBezTo>
                    <a:pt x="16057" y="4304"/>
                    <a:pt x="15961" y="4384"/>
                    <a:pt x="15865" y="4463"/>
                  </a:cubicBezTo>
                  <a:cubicBezTo>
                    <a:pt x="15865" y="4463"/>
                    <a:pt x="15961" y="4543"/>
                    <a:pt x="15961" y="4623"/>
                  </a:cubicBezTo>
                  <a:cubicBezTo>
                    <a:pt x="16057" y="4703"/>
                    <a:pt x="16248" y="4703"/>
                    <a:pt x="16248" y="4623"/>
                  </a:cubicBezTo>
                  <a:cubicBezTo>
                    <a:pt x="16248" y="4543"/>
                    <a:pt x="16248" y="4543"/>
                    <a:pt x="16248" y="4463"/>
                  </a:cubicBezTo>
                  <a:cubicBezTo>
                    <a:pt x="16248" y="4463"/>
                    <a:pt x="16343" y="4463"/>
                    <a:pt x="16439" y="4463"/>
                  </a:cubicBezTo>
                  <a:cubicBezTo>
                    <a:pt x="16439" y="4543"/>
                    <a:pt x="16439" y="4703"/>
                    <a:pt x="16535" y="4703"/>
                  </a:cubicBezTo>
                  <a:cubicBezTo>
                    <a:pt x="16630" y="4782"/>
                    <a:pt x="16821" y="4782"/>
                    <a:pt x="16917" y="4862"/>
                  </a:cubicBezTo>
                  <a:cubicBezTo>
                    <a:pt x="17012" y="4942"/>
                    <a:pt x="16917" y="5261"/>
                    <a:pt x="16917" y="5261"/>
                  </a:cubicBezTo>
                  <a:cubicBezTo>
                    <a:pt x="16917" y="5340"/>
                    <a:pt x="16821" y="5420"/>
                    <a:pt x="16821" y="5500"/>
                  </a:cubicBezTo>
                  <a:cubicBezTo>
                    <a:pt x="16821" y="5579"/>
                    <a:pt x="16726" y="5739"/>
                    <a:pt x="16726" y="5739"/>
                  </a:cubicBezTo>
                  <a:cubicBezTo>
                    <a:pt x="16726" y="5818"/>
                    <a:pt x="16917" y="5978"/>
                    <a:pt x="16917" y="6058"/>
                  </a:cubicBezTo>
                  <a:cubicBezTo>
                    <a:pt x="16917" y="6058"/>
                    <a:pt x="16821" y="6217"/>
                    <a:pt x="16821" y="6217"/>
                  </a:cubicBezTo>
                  <a:cubicBezTo>
                    <a:pt x="16821" y="6297"/>
                    <a:pt x="16821" y="6456"/>
                    <a:pt x="16821" y="6536"/>
                  </a:cubicBezTo>
                  <a:cubicBezTo>
                    <a:pt x="16917" y="6615"/>
                    <a:pt x="17204" y="6615"/>
                    <a:pt x="17299" y="6615"/>
                  </a:cubicBezTo>
                  <a:cubicBezTo>
                    <a:pt x="17299" y="6615"/>
                    <a:pt x="17299" y="6456"/>
                    <a:pt x="17395" y="6456"/>
                  </a:cubicBezTo>
                  <a:cubicBezTo>
                    <a:pt x="17395" y="6456"/>
                    <a:pt x="17490" y="6376"/>
                    <a:pt x="17490" y="6376"/>
                  </a:cubicBezTo>
                  <a:cubicBezTo>
                    <a:pt x="17586" y="6376"/>
                    <a:pt x="17681" y="6376"/>
                    <a:pt x="17681" y="6456"/>
                  </a:cubicBezTo>
                  <a:cubicBezTo>
                    <a:pt x="17777" y="6536"/>
                    <a:pt x="17681" y="6695"/>
                    <a:pt x="17681" y="6775"/>
                  </a:cubicBezTo>
                  <a:cubicBezTo>
                    <a:pt x="17681" y="6775"/>
                    <a:pt x="17873" y="6934"/>
                    <a:pt x="17873" y="6934"/>
                  </a:cubicBezTo>
                  <a:cubicBezTo>
                    <a:pt x="18064" y="6934"/>
                    <a:pt x="18350" y="6855"/>
                    <a:pt x="18542" y="6775"/>
                  </a:cubicBezTo>
                  <a:cubicBezTo>
                    <a:pt x="18542" y="6775"/>
                    <a:pt x="18542" y="6695"/>
                    <a:pt x="18542" y="6695"/>
                  </a:cubicBezTo>
                  <a:cubicBezTo>
                    <a:pt x="18637" y="6695"/>
                    <a:pt x="18828" y="6695"/>
                    <a:pt x="18828" y="6695"/>
                  </a:cubicBezTo>
                  <a:cubicBezTo>
                    <a:pt x="18924" y="6775"/>
                    <a:pt x="18828" y="6934"/>
                    <a:pt x="18924" y="6934"/>
                  </a:cubicBezTo>
                  <a:cubicBezTo>
                    <a:pt x="18924" y="7014"/>
                    <a:pt x="19115" y="7014"/>
                    <a:pt x="19115" y="7094"/>
                  </a:cubicBezTo>
                  <a:cubicBezTo>
                    <a:pt x="19211" y="7173"/>
                    <a:pt x="19211" y="7333"/>
                    <a:pt x="19306" y="7413"/>
                  </a:cubicBezTo>
                  <a:cubicBezTo>
                    <a:pt x="19402" y="7413"/>
                    <a:pt x="19593" y="7413"/>
                    <a:pt x="19688" y="7413"/>
                  </a:cubicBezTo>
                  <a:cubicBezTo>
                    <a:pt x="19784" y="7413"/>
                    <a:pt x="19975" y="7333"/>
                    <a:pt x="19975" y="7333"/>
                  </a:cubicBezTo>
                  <a:cubicBezTo>
                    <a:pt x="20071" y="7333"/>
                    <a:pt x="20166" y="7413"/>
                    <a:pt x="20166" y="7413"/>
                  </a:cubicBezTo>
                  <a:cubicBezTo>
                    <a:pt x="20262" y="7413"/>
                    <a:pt x="20262" y="7413"/>
                    <a:pt x="20358" y="7333"/>
                  </a:cubicBezTo>
                  <a:cubicBezTo>
                    <a:pt x="20358" y="7413"/>
                    <a:pt x="20358" y="7413"/>
                    <a:pt x="20453" y="7413"/>
                  </a:cubicBezTo>
                  <a:cubicBezTo>
                    <a:pt x="20453" y="7413"/>
                    <a:pt x="20549" y="7492"/>
                    <a:pt x="20644" y="7492"/>
                  </a:cubicBezTo>
                  <a:cubicBezTo>
                    <a:pt x="20644" y="7492"/>
                    <a:pt x="20740" y="7333"/>
                    <a:pt x="20740" y="7333"/>
                  </a:cubicBezTo>
                  <a:cubicBezTo>
                    <a:pt x="20740" y="7253"/>
                    <a:pt x="20740" y="7173"/>
                    <a:pt x="20740" y="7173"/>
                  </a:cubicBezTo>
                  <a:cubicBezTo>
                    <a:pt x="20740" y="7173"/>
                    <a:pt x="20931" y="7173"/>
                    <a:pt x="20931" y="7173"/>
                  </a:cubicBezTo>
                  <a:cubicBezTo>
                    <a:pt x="21027" y="7253"/>
                    <a:pt x="21027" y="7413"/>
                    <a:pt x="21027" y="7492"/>
                  </a:cubicBezTo>
                  <a:cubicBezTo>
                    <a:pt x="21122" y="7572"/>
                    <a:pt x="21218" y="7572"/>
                    <a:pt x="21218" y="7652"/>
                  </a:cubicBezTo>
                  <a:cubicBezTo>
                    <a:pt x="21218" y="7731"/>
                    <a:pt x="21218" y="7891"/>
                    <a:pt x="21218" y="7970"/>
                  </a:cubicBezTo>
                  <a:cubicBezTo>
                    <a:pt x="21218" y="8050"/>
                    <a:pt x="21122" y="8130"/>
                    <a:pt x="21027" y="8210"/>
                  </a:cubicBezTo>
                  <a:cubicBezTo>
                    <a:pt x="21027" y="8289"/>
                    <a:pt x="20835" y="8289"/>
                    <a:pt x="20835" y="8449"/>
                  </a:cubicBezTo>
                  <a:cubicBezTo>
                    <a:pt x="20740" y="8528"/>
                    <a:pt x="20740" y="8768"/>
                    <a:pt x="20740" y="8927"/>
                  </a:cubicBezTo>
                  <a:cubicBezTo>
                    <a:pt x="20740" y="8927"/>
                    <a:pt x="20740" y="9086"/>
                    <a:pt x="20835" y="9166"/>
                  </a:cubicBezTo>
                  <a:cubicBezTo>
                    <a:pt x="20835" y="9166"/>
                    <a:pt x="21027" y="9166"/>
                    <a:pt x="21122" y="9246"/>
                  </a:cubicBezTo>
                  <a:cubicBezTo>
                    <a:pt x="21122" y="9246"/>
                    <a:pt x="21218" y="9485"/>
                    <a:pt x="21313" y="9644"/>
                  </a:cubicBezTo>
                  <a:cubicBezTo>
                    <a:pt x="21409" y="9724"/>
                    <a:pt x="21313" y="9883"/>
                    <a:pt x="21409" y="9963"/>
                  </a:cubicBezTo>
                  <a:cubicBezTo>
                    <a:pt x="21409" y="10043"/>
                    <a:pt x="21504" y="10123"/>
                    <a:pt x="21504" y="10202"/>
                  </a:cubicBezTo>
                  <a:cubicBezTo>
                    <a:pt x="21504" y="10282"/>
                    <a:pt x="21600" y="10441"/>
                    <a:pt x="21504" y="10521"/>
                  </a:cubicBezTo>
                  <a:cubicBezTo>
                    <a:pt x="21504" y="10601"/>
                    <a:pt x="21313" y="10760"/>
                    <a:pt x="21218" y="10840"/>
                  </a:cubicBezTo>
                  <a:cubicBezTo>
                    <a:pt x="21218" y="10999"/>
                    <a:pt x="21313" y="11238"/>
                    <a:pt x="21218" y="11398"/>
                  </a:cubicBezTo>
                  <a:cubicBezTo>
                    <a:pt x="21218" y="11477"/>
                    <a:pt x="21027" y="11717"/>
                    <a:pt x="20931" y="11796"/>
                  </a:cubicBezTo>
                  <a:cubicBezTo>
                    <a:pt x="20835" y="11796"/>
                    <a:pt x="20740" y="11876"/>
                    <a:pt x="20644" y="11956"/>
                  </a:cubicBezTo>
                  <a:cubicBezTo>
                    <a:pt x="20549" y="12035"/>
                    <a:pt x="20644" y="12354"/>
                    <a:pt x="20549" y="12434"/>
                  </a:cubicBezTo>
                  <a:cubicBezTo>
                    <a:pt x="20453" y="12514"/>
                    <a:pt x="20358" y="12593"/>
                    <a:pt x="20262" y="12593"/>
                  </a:cubicBezTo>
                  <a:cubicBezTo>
                    <a:pt x="20166" y="12593"/>
                    <a:pt x="20071" y="12593"/>
                    <a:pt x="19975" y="12593"/>
                  </a:cubicBezTo>
                  <a:cubicBezTo>
                    <a:pt x="19975" y="12673"/>
                    <a:pt x="19880" y="12832"/>
                    <a:pt x="19975" y="12912"/>
                  </a:cubicBezTo>
                  <a:cubicBezTo>
                    <a:pt x="19975" y="12912"/>
                    <a:pt x="20071" y="12992"/>
                    <a:pt x="20071" y="13072"/>
                  </a:cubicBezTo>
                  <a:cubicBezTo>
                    <a:pt x="20071" y="13072"/>
                    <a:pt x="19975" y="13231"/>
                    <a:pt x="19880" y="13231"/>
                  </a:cubicBezTo>
                  <a:cubicBezTo>
                    <a:pt x="19784" y="13231"/>
                    <a:pt x="19593" y="13231"/>
                    <a:pt x="19593" y="13231"/>
                  </a:cubicBezTo>
                  <a:cubicBezTo>
                    <a:pt x="19497" y="13231"/>
                    <a:pt x="19402" y="13390"/>
                    <a:pt x="19402" y="13470"/>
                  </a:cubicBezTo>
                  <a:cubicBezTo>
                    <a:pt x="19402" y="13550"/>
                    <a:pt x="19402" y="13709"/>
                    <a:pt x="19402" y="13789"/>
                  </a:cubicBezTo>
                  <a:cubicBezTo>
                    <a:pt x="19497" y="13869"/>
                    <a:pt x="19880" y="13869"/>
                    <a:pt x="20071" y="13948"/>
                  </a:cubicBezTo>
                  <a:cubicBezTo>
                    <a:pt x="20166" y="14028"/>
                    <a:pt x="20262" y="14187"/>
                    <a:pt x="20358" y="14187"/>
                  </a:cubicBezTo>
                  <a:cubicBezTo>
                    <a:pt x="20453" y="14267"/>
                    <a:pt x="20644" y="14267"/>
                    <a:pt x="20740" y="14267"/>
                  </a:cubicBezTo>
                  <a:cubicBezTo>
                    <a:pt x="20835" y="14267"/>
                    <a:pt x="21027" y="14347"/>
                    <a:pt x="21122" y="14347"/>
                  </a:cubicBezTo>
                  <a:cubicBezTo>
                    <a:pt x="21122" y="14427"/>
                    <a:pt x="21218" y="14586"/>
                    <a:pt x="21122" y="14666"/>
                  </a:cubicBezTo>
                  <a:cubicBezTo>
                    <a:pt x="21122" y="14745"/>
                    <a:pt x="20931" y="14905"/>
                    <a:pt x="20835" y="14985"/>
                  </a:cubicBezTo>
                  <a:cubicBezTo>
                    <a:pt x="20740" y="14985"/>
                    <a:pt x="20549" y="14905"/>
                    <a:pt x="20453" y="14985"/>
                  </a:cubicBezTo>
                  <a:cubicBezTo>
                    <a:pt x="20453" y="14985"/>
                    <a:pt x="20453" y="15144"/>
                    <a:pt x="20453" y="15224"/>
                  </a:cubicBezTo>
                  <a:cubicBezTo>
                    <a:pt x="20549" y="15303"/>
                    <a:pt x="20644" y="15383"/>
                    <a:pt x="20644" y="15463"/>
                  </a:cubicBezTo>
                  <a:cubicBezTo>
                    <a:pt x="20644" y="15542"/>
                    <a:pt x="20549" y="15702"/>
                    <a:pt x="20644" y="15782"/>
                  </a:cubicBezTo>
                  <a:cubicBezTo>
                    <a:pt x="20644" y="15861"/>
                    <a:pt x="20835" y="15941"/>
                    <a:pt x="20835" y="16021"/>
                  </a:cubicBezTo>
                  <a:cubicBezTo>
                    <a:pt x="20931" y="16100"/>
                    <a:pt x="20835" y="16339"/>
                    <a:pt x="20835" y="16419"/>
                  </a:cubicBezTo>
                  <a:cubicBezTo>
                    <a:pt x="20835" y="16499"/>
                    <a:pt x="21027" y="16658"/>
                    <a:pt x="21027" y="16738"/>
                  </a:cubicBezTo>
                  <a:cubicBezTo>
                    <a:pt x="21027" y="16818"/>
                    <a:pt x="21027" y="17057"/>
                    <a:pt x="20931" y="17137"/>
                  </a:cubicBezTo>
                  <a:cubicBezTo>
                    <a:pt x="20931" y="17216"/>
                    <a:pt x="20740" y="17216"/>
                    <a:pt x="20740" y="17216"/>
                  </a:cubicBezTo>
                  <a:cubicBezTo>
                    <a:pt x="20644" y="17296"/>
                    <a:pt x="20549" y="17455"/>
                    <a:pt x="20549" y="17535"/>
                  </a:cubicBezTo>
                  <a:cubicBezTo>
                    <a:pt x="20549" y="17615"/>
                    <a:pt x="20644" y="17774"/>
                    <a:pt x="20644" y="17774"/>
                  </a:cubicBezTo>
                  <a:cubicBezTo>
                    <a:pt x="20740" y="17854"/>
                    <a:pt x="20835" y="17854"/>
                    <a:pt x="20931" y="17854"/>
                  </a:cubicBezTo>
                  <a:cubicBezTo>
                    <a:pt x="20931" y="17934"/>
                    <a:pt x="21027" y="18013"/>
                    <a:pt x="21122" y="18093"/>
                  </a:cubicBezTo>
                  <a:cubicBezTo>
                    <a:pt x="21122" y="18093"/>
                    <a:pt x="21122" y="18252"/>
                    <a:pt x="21122" y="18332"/>
                  </a:cubicBezTo>
                  <a:cubicBezTo>
                    <a:pt x="21027" y="18412"/>
                    <a:pt x="20644" y="18252"/>
                    <a:pt x="20549" y="18332"/>
                  </a:cubicBezTo>
                  <a:cubicBezTo>
                    <a:pt x="20453" y="18332"/>
                    <a:pt x="20262" y="18412"/>
                    <a:pt x="20262" y="18412"/>
                  </a:cubicBezTo>
                  <a:cubicBezTo>
                    <a:pt x="20166" y="18492"/>
                    <a:pt x="20166" y="18492"/>
                    <a:pt x="20166" y="18571"/>
                  </a:cubicBezTo>
                  <a:cubicBezTo>
                    <a:pt x="20071" y="18492"/>
                    <a:pt x="19975" y="18492"/>
                    <a:pt x="19784" y="18492"/>
                  </a:cubicBezTo>
                  <a:cubicBezTo>
                    <a:pt x="19784" y="18492"/>
                    <a:pt x="19593" y="18492"/>
                    <a:pt x="19497" y="18412"/>
                  </a:cubicBezTo>
                  <a:cubicBezTo>
                    <a:pt x="19402" y="18412"/>
                    <a:pt x="19306" y="18173"/>
                    <a:pt x="19211" y="18173"/>
                  </a:cubicBezTo>
                  <a:cubicBezTo>
                    <a:pt x="19211" y="18093"/>
                    <a:pt x="19019" y="18093"/>
                    <a:pt x="19019" y="18013"/>
                  </a:cubicBezTo>
                  <a:cubicBezTo>
                    <a:pt x="18924" y="18013"/>
                    <a:pt x="18733" y="18013"/>
                    <a:pt x="18637" y="18013"/>
                  </a:cubicBezTo>
                  <a:cubicBezTo>
                    <a:pt x="18542" y="18093"/>
                    <a:pt x="18542" y="18173"/>
                    <a:pt x="18350" y="18173"/>
                  </a:cubicBezTo>
                  <a:cubicBezTo>
                    <a:pt x="18350" y="18252"/>
                    <a:pt x="18159" y="18332"/>
                    <a:pt x="18159" y="18252"/>
                  </a:cubicBezTo>
                  <a:cubicBezTo>
                    <a:pt x="18064" y="18252"/>
                    <a:pt x="17873" y="18173"/>
                    <a:pt x="17873" y="18173"/>
                  </a:cubicBezTo>
                  <a:cubicBezTo>
                    <a:pt x="17777" y="18093"/>
                    <a:pt x="17586" y="18013"/>
                    <a:pt x="17490" y="18013"/>
                  </a:cubicBezTo>
                  <a:cubicBezTo>
                    <a:pt x="17395" y="18013"/>
                    <a:pt x="17299" y="18013"/>
                    <a:pt x="17204" y="18093"/>
                  </a:cubicBezTo>
                  <a:cubicBezTo>
                    <a:pt x="17108" y="18173"/>
                    <a:pt x="16917" y="18332"/>
                    <a:pt x="16917" y="18492"/>
                  </a:cubicBezTo>
                  <a:cubicBezTo>
                    <a:pt x="16821" y="18571"/>
                    <a:pt x="16821" y="18731"/>
                    <a:pt x="16821" y="18810"/>
                  </a:cubicBezTo>
                  <a:cubicBezTo>
                    <a:pt x="16821" y="18970"/>
                    <a:pt x="16917" y="19129"/>
                    <a:pt x="16917" y="19209"/>
                  </a:cubicBezTo>
                  <a:cubicBezTo>
                    <a:pt x="16821" y="19289"/>
                    <a:pt x="16630" y="19448"/>
                    <a:pt x="16630" y="19528"/>
                  </a:cubicBezTo>
                  <a:cubicBezTo>
                    <a:pt x="16535" y="19767"/>
                    <a:pt x="16439" y="20086"/>
                    <a:pt x="16343" y="20245"/>
                  </a:cubicBezTo>
                  <a:cubicBezTo>
                    <a:pt x="16343" y="20325"/>
                    <a:pt x="16248" y="20404"/>
                    <a:pt x="16248" y="20484"/>
                  </a:cubicBezTo>
                  <a:cubicBezTo>
                    <a:pt x="16248" y="20564"/>
                    <a:pt x="16152" y="20644"/>
                    <a:pt x="16152" y="20644"/>
                  </a:cubicBezTo>
                  <a:cubicBezTo>
                    <a:pt x="16057" y="20723"/>
                    <a:pt x="16152" y="20883"/>
                    <a:pt x="16152" y="20962"/>
                  </a:cubicBezTo>
                  <a:cubicBezTo>
                    <a:pt x="16152" y="21042"/>
                    <a:pt x="16152" y="21281"/>
                    <a:pt x="16057" y="21361"/>
                  </a:cubicBezTo>
                  <a:cubicBezTo>
                    <a:pt x="15961" y="21441"/>
                    <a:pt x="15770" y="21520"/>
                    <a:pt x="15674" y="21441"/>
                  </a:cubicBezTo>
                  <a:cubicBezTo>
                    <a:pt x="15579" y="21441"/>
                    <a:pt x="15483" y="21361"/>
                    <a:pt x="15483" y="21361"/>
                  </a:cubicBezTo>
                  <a:cubicBezTo>
                    <a:pt x="15388" y="21281"/>
                    <a:pt x="15388" y="21122"/>
                    <a:pt x="15388" y="21042"/>
                  </a:cubicBezTo>
                  <a:cubicBezTo>
                    <a:pt x="15388" y="20962"/>
                    <a:pt x="15483" y="20883"/>
                    <a:pt x="15483" y="20723"/>
                  </a:cubicBezTo>
                  <a:cubicBezTo>
                    <a:pt x="15483" y="20644"/>
                    <a:pt x="15292" y="20564"/>
                    <a:pt x="15196" y="20484"/>
                  </a:cubicBezTo>
                  <a:cubicBezTo>
                    <a:pt x="15196" y="20484"/>
                    <a:pt x="15101" y="20404"/>
                    <a:pt x="15005" y="20404"/>
                  </a:cubicBezTo>
                  <a:cubicBezTo>
                    <a:pt x="15005" y="20325"/>
                    <a:pt x="14719" y="20245"/>
                    <a:pt x="14623" y="20325"/>
                  </a:cubicBezTo>
                  <a:cubicBezTo>
                    <a:pt x="14623" y="20325"/>
                    <a:pt x="14719" y="20564"/>
                    <a:pt x="14719" y="20564"/>
                  </a:cubicBezTo>
                  <a:cubicBezTo>
                    <a:pt x="14623" y="20644"/>
                    <a:pt x="14432" y="20644"/>
                    <a:pt x="14336" y="20564"/>
                  </a:cubicBezTo>
                  <a:cubicBezTo>
                    <a:pt x="14336" y="20564"/>
                    <a:pt x="14241" y="20484"/>
                    <a:pt x="14241" y="20404"/>
                  </a:cubicBezTo>
                  <a:cubicBezTo>
                    <a:pt x="14145" y="20404"/>
                    <a:pt x="14050" y="20325"/>
                    <a:pt x="14050" y="20325"/>
                  </a:cubicBezTo>
                  <a:cubicBezTo>
                    <a:pt x="14050" y="20325"/>
                    <a:pt x="13954" y="20325"/>
                    <a:pt x="13858" y="20325"/>
                  </a:cubicBezTo>
                  <a:cubicBezTo>
                    <a:pt x="13858" y="20325"/>
                    <a:pt x="13858" y="20484"/>
                    <a:pt x="13763" y="20484"/>
                  </a:cubicBezTo>
                  <a:cubicBezTo>
                    <a:pt x="13763" y="20484"/>
                    <a:pt x="13572" y="20564"/>
                    <a:pt x="13476" y="20484"/>
                  </a:cubicBezTo>
                  <a:cubicBezTo>
                    <a:pt x="13476" y="20484"/>
                    <a:pt x="13285" y="20404"/>
                    <a:pt x="13285" y="20404"/>
                  </a:cubicBezTo>
                  <a:cubicBezTo>
                    <a:pt x="13189" y="20325"/>
                    <a:pt x="13094" y="20325"/>
                    <a:pt x="12998" y="20325"/>
                  </a:cubicBezTo>
                  <a:cubicBezTo>
                    <a:pt x="12903" y="20325"/>
                    <a:pt x="12807" y="20404"/>
                    <a:pt x="12807" y="20484"/>
                  </a:cubicBezTo>
                  <a:cubicBezTo>
                    <a:pt x="12712" y="20484"/>
                    <a:pt x="12807" y="20644"/>
                    <a:pt x="12807" y="20644"/>
                  </a:cubicBezTo>
                  <a:cubicBezTo>
                    <a:pt x="12712" y="20723"/>
                    <a:pt x="12616" y="20883"/>
                    <a:pt x="12616" y="20962"/>
                  </a:cubicBezTo>
                  <a:cubicBezTo>
                    <a:pt x="12616" y="21042"/>
                    <a:pt x="12616" y="21201"/>
                    <a:pt x="12616" y="21281"/>
                  </a:cubicBezTo>
                  <a:cubicBezTo>
                    <a:pt x="12616" y="21361"/>
                    <a:pt x="12425" y="21441"/>
                    <a:pt x="12234" y="21441"/>
                  </a:cubicBezTo>
                  <a:cubicBezTo>
                    <a:pt x="12138" y="21520"/>
                    <a:pt x="11851" y="21520"/>
                    <a:pt x="11756" y="21441"/>
                  </a:cubicBezTo>
                  <a:cubicBezTo>
                    <a:pt x="11565" y="21441"/>
                    <a:pt x="11373" y="21441"/>
                    <a:pt x="11182" y="21441"/>
                  </a:cubicBezTo>
                  <a:cubicBezTo>
                    <a:pt x="11182" y="21361"/>
                    <a:pt x="10991" y="21441"/>
                    <a:pt x="10991" y="21441"/>
                  </a:cubicBezTo>
                  <a:cubicBezTo>
                    <a:pt x="10896" y="21441"/>
                    <a:pt x="10800" y="21441"/>
                    <a:pt x="10800" y="21441"/>
                  </a:cubicBezTo>
                  <a:cubicBezTo>
                    <a:pt x="10704" y="21520"/>
                    <a:pt x="10513" y="21441"/>
                    <a:pt x="10418" y="21441"/>
                  </a:cubicBezTo>
                  <a:cubicBezTo>
                    <a:pt x="10418" y="21441"/>
                    <a:pt x="10322" y="21361"/>
                    <a:pt x="10322" y="21361"/>
                  </a:cubicBezTo>
                  <a:cubicBezTo>
                    <a:pt x="10227" y="21281"/>
                    <a:pt x="10131" y="21281"/>
                    <a:pt x="10035" y="21361"/>
                  </a:cubicBezTo>
                  <a:cubicBezTo>
                    <a:pt x="10035" y="21361"/>
                    <a:pt x="9940" y="21520"/>
                    <a:pt x="9844" y="21520"/>
                  </a:cubicBezTo>
                  <a:cubicBezTo>
                    <a:pt x="9749" y="21600"/>
                    <a:pt x="9653" y="21600"/>
                    <a:pt x="9558" y="21600"/>
                  </a:cubicBezTo>
                  <a:cubicBezTo>
                    <a:pt x="9462" y="21600"/>
                    <a:pt x="9462" y="21441"/>
                    <a:pt x="9462" y="21441"/>
                  </a:cubicBezTo>
                  <a:cubicBezTo>
                    <a:pt x="9366" y="21361"/>
                    <a:pt x="9271" y="21361"/>
                    <a:pt x="9175" y="21281"/>
                  </a:cubicBezTo>
                  <a:cubicBezTo>
                    <a:pt x="9080" y="21281"/>
                    <a:pt x="8888" y="21281"/>
                    <a:pt x="8888" y="21201"/>
                  </a:cubicBezTo>
                  <a:cubicBezTo>
                    <a:pt x="8793" y="21201"/>
                    <a:pt x="8697" y="21042"/>
                    <a:pt x="8697" y="21042"/>
                  </a:cubicBezTo>
                  <a:cubicBezTo>
                    <a:pt x="8697" y="20962"/>
                    <a:pt x="8697" y="20883"/>
                    <a:pt x="8697" y="20723"/>
                  </a:cubicBezTo>
                  <a:cubicBezTo>
                    <a:pt x="8602" y="20723"/>
                    <a:pt x="8506" y="20644"/>
                    <a:pt x="8411" y="20564"/>
                  </a:cubicBezTo>
                  <a:cubicBezTo>
                    <a:pt x="8602" y="20484"/>
                    <a:pt x="8793" y="20404"/>
                    <a:pt x="8888" y="20325"/>
                  </a:cubicBezTo>
                  <a:cubicBezTo>
                    <a:pt x="8984" y="20325"/>
                    <a:pt x="9271" y="20325"/>
                    <a:pt x="9366" y="20245"/>
                  </a:cubicBezTo>
                  <a:cubicBezTo>
                    <a:pt x="9462" y="20245"/>
                    <a:pt x="9558" y="20165"/>
                    <a:pt x="9558" y="20086"/>
                  </a:cubicBezTo>
                  <a:cubicBezTo>
                    <a:pt x="9558" y="20086"/>
                    <a:pt x="9462" y="19687"/>
                    <a:pt x="9462" y="19687"/>
                  </a:cubicBezTo>
                  <a:cubicBezTo>
                    <a:pt x="9462" y="19687"/>
                    <a:pt x="9462" y="19289"/>
                    <a:pt x="9462" y="19209"/>
                  </a:cubicBezTo>
                  <a:cubicBezTo>
                    <a:pt x="9462" y="19049"/>
                    <a:pt x="9462" y="18810"/>
                    <a:pt x="9366" y="18731"/>
                  </a:cubicBezTo>
                  <a:cubicBezTo>
                    <a:pt x="9271" y="18571"/>
                    <a:pt x="9080" y="18492"/>
                    <a:pt x="8984" y="18492"/>
                  </a:cubicBezTo>
                  <a:cubicBezTo>
                    <a:pt x="8888" y="18412"/>
                    <a:pt x="8506" y="18492"/>
                    <a:pt x="8506" y="18492"/>
                  </a:cubicBezTo>
                  <a:cubicBezTo>
                    <a:pt x="8506" y="18412"/>
                    <a:pt x="7933" y="18173"/>
                    <a:pt x="7837" y="18093"/>
                  </a:cubicBezTo>
                  <a:cubicBezTo>
                    <a:pt x="7742" y="18013"/>
                    <a:pt x="7742" y="17854"/>
                    <a:pt x="7646" y="17774"/>
                  </a:cubicBezTo>
                  <a:cubicBezTo>
                    <a:pt x="7550" y="17694"/>
                    <a:pt x="7455" y="17694"/>
                    <a:pt x="7455" y="17615"/>
                  </a:cubicBezTo>
                  <a:cubicBezTo>
                    <a:pt x="7359" y="17535"/>
                    <a:pt x="7550" y="17296"/>
                    <a:pt x="7455" y="17216"/>
                  </a:cubicBezTo>
                  <a:cubicBezTo>
                    <a:pt x="7455" y="17057"/>
                    <a:pt x="7359" y="16818"/>
                    <a:pt x="7168" y="16738"/>
                  </a:cubicBezTo>
                  <a:cubicBezTo>
                    <a:pt x="7073" y="16738"/>
                    <a:pt x="6977" y="16738"/>
                    <a:pt x="6881" y="16658"/>
                  </a:cubicBezTo>
                  <a:cubicBezTo>
                    <a:pt x="6786" y="16579"/>
                    <a:pt x="6786" y="16419"/>
                    <a:pt x="6690" y="16260"/>
                  </a:cubicBezTo>
                  <a:cubicBezTo>
                    <a:pt x="6690" y="16260"/>
                    <a:pt x="6499" y="16021"/>
                    <a:pt x="6404" y="16021"/>
                  </a:cubicBezTo>
                  <a:cubicBezTo>
                    <a:pt x="6404" y="16021"/>
                    <a:pt x="6212" y="16021"/>
                    <a:pt x="6212" y="16021"/>
                  </a:cubicBezTo>
                  <a:cubicBezTo>
                    <a:pt x="6117" y="16021"/>
                    <a:pt x="6117" y="16180"/>
                    <a:pt x="6117" y="16180"/>
                  </a:cubicBezTo>
                  <a:cubicBezTo>
                    <a:pt x="6021" y="16339"/>
                    <a:pt x="6117" y="16499"/>
                    <a:pt x="6117" y="16579"/>
                  </a:cubicBezTo>
                  <a:cubicBezTo>
                    <a:pt x="6021" y="16658"/>
                    <a:pt x="5926" y="16658"/>
                    <a:pt x="5830" y="16658"/>
                  </a:cubicBezTo>
                  <a:cubicBezTo>
                    <a:pt x="5830" y="16738"/>
                    <a:pt x="5639" y="16658"/>
                    <a:pt x="5543" y="16658"/>
                  </a:cubicBezTo>
                  <a:cubicBezTo>
                    <a:pt x="5543" y="16738"/>
                    <a:pt x="5639" y="16897"/>
                    <a:pt x="5543" y="16897"/>
                  </a:cubicBezTo>
                  <a:cubicBezTo>
                    <a:pt x="5448" y="16977"/>
                    <a:pt x="5257" y="16897"/>
                    <a:pt x="5257" y="16897"/>
                  </a:cubicBezTo>
                  <a:cubicBezTo>
                    <a:pt x="5161" y="16818"/>
                    <a:pt x="5161" y="16658"/>
                    <a:pt x="5161" y="16579"/>
                  </a:cubicBezTo>
                  <a:cubicBezTo>
                    <a:pt x="5065" y="16499"/>
                    <a:pt x="4970" y="16339"/>
                    <a:pt x="4874" y="16339"/>
                  </a:cubicBezTo>
                  <a:cubicBezTo>
                    <a:pt x="4779" y="16339"/>
                    <a:pt x="4588" y="16339"/>
                    <a:pt x="4492" y="16419"/>
                  </a:cubicBezTo>
                  <a:cubicBezTo>
                    <a:pt x="4396" y="16419"/>
                    <a:pt x="4301" y="16579"/>
                    <a:pt x="4205" y="16579"/>
                  </a:cubicBezTo>
                  <a:cubicBezTo>
                    <a:pt x="4110" y="16579"/>
                    <a:pt x="4014" y="16419"/>
                    <a:pt x="3919" y="16339"/>
                  </a:cubicBezTo>
                  <a:cubicBezTo>
                    <a:pt x="3823" y="16339"/>
                    <a:pt x="3632" y="16339"/>
                    <a:pt x="3536" y="16339"/>
                  </a:cubicBezTo>
                  <a:cubicBezTo>
                    <a:pt x="3536" y="16419"/>
                    <a:pt x="3441" y="16579"/>
                    <a:pt x="3441" y="16579"/>
                  </a:cubicBezTo>
                  <a:cubicBezTo>
                    <a:pt x="3345" y="16658"/>
                    <a:pt x="3058" y="16658"/>
                    <a:pt x="2963" y="16579"/>
                  </a:cubicBezTo>
                  <a:cubicBezTo>
                    <a:pt x="2772" y="16499"/>
                    <a:pt x="2772" y="16260"/>
                    <a:pt x="2772" y="16260"/>
                  </a:cubicBezTo>
                  <a:cubicBezTo>
                    <a:pt x="2676" y="16180"/>
                    <a:pt x="2485" y="16100"/>
                    <a:pt x="2485" y="16100"/>
                  </a:cubicBezTo>
                  <a:cubicBezTo>
                    <a:pt x="2389" y="16100"/>
                    <a:pt x="2294" y="16100"/>
                    <a:pt x="2198" y="16100"/>
                  </a:cubicBezTo>
                  <a:cubicBezTo>
                    <a:pt x="2103" y="16100"/>
                    <a:pt x="1912" y="16100"/>
                    <a:pt x="1816" y="16100"/>
                  </a:cubicBezTo>
                  <a:cubicBezTo>
                    <a:pt x="1720" y="16021"/>
                    <a:pt x="1720" y="15782"/>
                    <a:pt x="1720" y="15702"/>
                  </a:cubicBezTo>
                  <a:cubicBezTo>
                    <a:pt x="1720" y="15702"/>
                    <a:pt x="1720" y="15622"/>
                    <a:pt x="1625" y="15542"/>
                  </a:cubicBezTo>
                  <a:cubicBezTo>
                    <a:pt x="1625" y="15463"/>
                    <a:pt x="1625" y="15463"/>
                    <a:pt x="1625" y="15383"/>
                  </a:cubicBezTo>
                  <a:cubicBezTo>
                    <a:pt x="1625" y="15303"/>
                    <a:pt x="1816" y="15224"/>
                    <a:pt x="1816" y="15144"/>
                  </a:cubicBezTo>
                  <a:cubicBezTo>
                    <a:pt x="1912" y="15064"/>
                    <a:pt x="2007" y="14825"/>
                    <a:pt x="2007" y="14745"/>
                  </a:cubicBezTo>
                  <a:cubicBezTo>
                    <a:pt x="2007" y="14666"/>
                    <a:pt x="1912" y="14506"/>
                    <a:pt x="1912" y="14427"/>
                  </a:cubicBezTo>
                  <a:cubicBezTo>
                    <a:pt x="1912" y="14347"/>
                    <a:pt x="1816" y="14187"/>
                    <a:pt x="1912" y="14108"/>
                  </a:cubicBezTo>
                  <a:cubicBezTo>
                    <a:pt x="1912" y="14028"/>
                    <a:pt x="2007" y="13869"/>
                    <a:pt x="2007" y="13789"/>
                  </a:cubicBezTo>
                  <a:cubicBezTo>
                    <a:pt x="2103" y="13709"/>
                    <a:pt x="2103" y="13390"/>
                    <a:pt x="2103" y="13231"/>
                  </a:cubicBezTo>
                  <a:cubicBezTo>
                    <a:pt x="2103" y="13151"/>
                    <a:pt x="2007" y="12992"/>
                    <a:pt x="1912" y="12992"/>
                  </a:cubicBezTo>
                  <a:cubicBezTo>
                    <a:pt x="1816" y="12912"/>
                    <a:pt x="1625" y="12832"/>
                    <a:pt x="1625" y="12753"/>
                  </a:cubicBezTo>
                  <a:cubicBezTo>
                    <a:pt x="1529" y="12673"/>
                    <a:pt x="1434" y="12514"/>
                    <a:pt x="1434" y="12434"/>
                  </a:cubicBezTo>
                  <a:cubicBezTo>
                    <a:pt x="1529" y="12354"/>
                    <a:pt x="1625" y="12195"/>
                    <a:pt x="1625" y="12035"/>
                  </a:cubicBezTo>
                  <a:cubicBezTo>
                    <a:pt x="1625" y="11956"/>
                    <a:pt x="1625" y="11717"/>
                    <a:pt x="1529" y="11637"/>
                  </a:cubicBezTo>
                  <a:cubicBezTo>
                    <a:pt x="1529" y="11557"/>
                    <a:pt x="1338" y="11477"/>
                    <a:pt x="1242" y="11477"/>
                  </a:cubicBezTo>
                  <a:cubicBezTo>
                    <a:pt x="1242" y="11318"/>
                    <a:pt x="1242" y="11079"/>
                    <a:pt x="1147" y="10920"/>
                  </a:cubicBezTo>
                  <a:cubicBezTo>
                    <a:pt x="1147" y="10840"/>
                    <a:pt x="1051" y="10680"/>
                    <a:pt x="956" y="10680"/>
                  </a:cubicBezTo>
                  <a:cubicBezTo>
                    <a:pt x="860" y="10601"/>
                    <a:pt x="669" y="10601"/>
                    <a:pt x="669" y="10521"/>
                  </a:cubicBezTo>
                  <a:cubicBezTo>
                    <a:pt x="573" y="10441"/>
                    <a:pt x="478" y="10282"/>
                    <a:pt x="478" y="10202"/>
                  </a:cubicBezTo>
                  <a:cubicBezTo>
                    <a:pt x="382" y="10123"/>
                    <a:pt x="382" y="9963"/>
                    <a:pt x="478" y="9883"/>
                  </a:cubicBezTo>
                  <a:cubicBezTo>
                    <a:pt x="478" y="9804"/>
                    <a:pt x="573" y="9724"/>
                    <a:pt x="669" y="9724"/>
                  </a:cubicBezTo>
                  <a:cubicBezTo>
                    <a:pt x="669" y="9644"/>
                    <a:pt x="765" y="9485"/>
                    <a:pt x="765" y="9405"/>
                  </a:cubicBezTo>
                  <a:cubicBezTo>
                    <a:pt x="860" y="9325"/>
                    <a:pt x="860" y="9166"/>
                    <a:pt x="765" y="9086"/>
                  </a:cubicBezTo>
                  <a:cubicBezTo>
                    <a:pt x="765" y="9007"/>
                    <a:pt x="669" y="8927"/>
                    <a:pt x="669" y="8847"/>
                  </a:cubicBezTo>
                  <a:cubicBezTo>
                    <a:pt x="573" y="8768"/>
                    <a:pt x="669" y="8608"/>
                    <a:pt x="669" y="8528"/>
                  </a:cubicBezTo>
                  <a:cubicBezTo>
                    <a:pt x="573" y="8449"/>
                    <a:pt x="478" y="8449"/>
                    <a:pt x="478" y="8369"/>
                  </a:cubicBezTo>
                  <a:cubicBezTo>
                    <a:pt x="382" y="8289"/>
                    <a:pt x="478" y="8210"/>
                    <a:pt x="478" y="8130"/>
                  </a:cubicBezTo>
                  <a:cubicBezTo>
                    <a:pt x="478" y="8130"/>
                    <a:pt x="669" y="8130"/>
                    <a:pt x="765" y="8050"/>
                  </a:cubicBezTo>
                  <a:cubicBezTo>
                    <a:pt x="765" y="8050"/>
                    <a:pt x="956" y="7970"/>
                    <a:pt x="956" y="7891"/>
                  </a:cubicBezTo>
                  <a:cubicBezTo>
                    <a:pt x="956" y="7811"/>
                    <a:pt x="956" y="7652"/>
                    <a:pt x="956" y="7652"/>
                  </a:cubicBezTo>
                  <a:cubicBezTo>
                    <a:pt x="860" y="7572"/>
                    <a:pt x="765" y="7572"/>
                    <a:pt x="765" y="7492"/>
                  </a:cubicBezTo>
                  <a:cubicBezTo>
                    <a:pt x="669" y="7413"/>
                    <a:pt x="765" y="7253"/>
                    <a:pt x="765" y="7173"/>
                  </a:cubicBezTo>
                  <a:cubicBezTo>
                    <a:pt x="765" y="7014"/>
                    <a:pt x="669" y="6855"/>
                    <a:pt x="669" y="6775"/>
                  </a:cubicBezTo>
                  <a:cubicBezTo>
                    <a:pt x="573" y="6695"/>
                    <a:pt x="287" y="6695"/>
                    <a:pt x="287" y="6615"/>
                  </a:cubicBezTo>
                  <a:cubicBezTo>
                    <a:pt x="191" y="6536"/>
                    <a:pt x="0" y="6376"/>
                    <a:pt x="0" y="6297"/>
                  </a:cubicBezTo>
                  <a:cubicBezTo>
                    <a:pt x="0" y="6217"/>
                    <a:pt x="96" y="6058"/>
                    <a:pt x="191" y="6058"/>
                  </a:cubicBezTo>
                  <a:cubicBezTo>
                    <a:pt x="287" y="5978"/>
                    <a:pt x="478" y="5978"/>
                    <a:pt x="573" y="5978"/>
                  </a:cubicBezTo>
                  <a:cubicBezTo>
                    <a:pt x="573" y="5978"/>
                    <a:pt x="669" y="5978"/>
                    <a:pt x="669" y="5978"/>
                  </a:cubicBezTo>
                  <a:cubicBezTo>
                    <a:pt x="765" y="5978"/>
                    <a:pt x="956" y="5978"/>
                    <a:pt x="1051" y="5978"/>
                  </a:cubicBezTo>
                  <a:cubicBezTo>
                    <a:pt x="1051" y="5898"/>
                    <a:pt x="1051" y="5739"/>
                    <a:pt x="1147" y="5739"/>
                  </a:cubicBezTo>
                  <a:cubicBezTo>
                    <a:pt x="1147" y="5659"/>
                    <a:pt x="1242" y="5659"/>
                    <a:pt x="1242" y="5579"/>
                  </a:cubicBezTo>
                  <a:cubicBezTo>
                    <a:pt x="1338" y="5579"/>
                    <a:pt x="1338" y="5420"/>
                    <a:pt x="1434" y="5420"/>
                  </a:cubicBezTo>
                  <a:cubicBezTo>
                    <a:pt x="1434" y="5340"/>
                    <a:pt x="1434" y="5181"/>
                    <a:pt x="1434" y="5101"/>
                  </a:cubicBezTo>
                  <a:cubicBezTo>
                    <a:pt x="1434" y="5021"/>
                    <a:pt x="1338" y="4942"/>
                    <a:pt x="1338" y="4942"/>
                  </a:cubicBezTo>
                  <a:cubicBezTo>
                    <a:pt x="1242" y="4862"/>
                    <a:pt x="1242" y="4703"/>
                    <a:pt x="1338" y="4623"/>
                  </a:cubicBezTo>
                  <a:cubicBezTo>
                    <a:pt x="1338" y="4543"/>
                    <a:pt x="1720" y="4543"/>
                    <a:pt x="1816" y="4463"/>
                  </a:cubicBezTo>
                  <a:cubicBezTo>
                    <a:pt x="1816" y="4384"/>
                    <a:pt x="1816" y="4224"/>
                    <a:pt x="1816" y="4224"/>
                  </a:cubicBezTo>
                  <a:cubicBezTo>
                    <a:pt x="1816" y="4145"/>
                    <a:pt x="2007" y="4145"/>
                    <a:pt x="2103" y="4065"/>
                  </a:cubicBezTo>
                  <a:cubicBezTo>
                    <a:pt x="2103" y="3985"/>
                    <a:pt x="2198" y="3826"/>
                    <a:pt x="2198" y="3746"/>
                  </a:cubicBezTo>
                  <a:cubicBezTo>
                    <a:pt x="2294" y="3587"/>
                    <a:pt x="2294" y="3427"/>
                    <a:pt x="2198" y="3268"/>
                  </a:cubicBezTo>
                  <a:cubicBezTo>
                    <a:pt x="2198" y="3188"/>
                    <a:pt x="2103" y="3188"/>
                    <a:pt x="2007" y="3188"/>
                  </a:cubicBezTo>
                  <a:cubicBezTo>
                    <a:pt x="2007" y="3108"/>
                    <a:pt x="1816" y="3108"/>
                    <a:pt x="1720" y="3029"/>
                  </a:cubicBezTo>
                  <a:cubicBezTo>
                    <a:pt x="1625" y="3029"/>
                    <a:pt x="1529" y="2869"/>
                    <a:pt x="1529" y="2790"/>
                  </a:cubicBezTo>
                  <a:cubicBezTo>
                    <a:pt x="1434" y="2710"/>
                    <a:pt x="1625" y="2471"/>
                    <a:pt x="1529" y="2391"/>
                  </a:cubicBezTo>
                  <a:cubicBezTo>
                    <a:pt x="1434" y="2391"/>
                    <a:pt x="1338" y="2311"/>
                    <a:pt x="1242" y="2311"/>
                  </a:cubicBezTo>
                  <a:cubicBezTo>
                    <a:pt x="1242" y="2311"/>
                    <a:pt x="1147" y="2311"/>
                    <a:pt x="1051" y="2311"/>
                  </a:cubicBezTo>
                  <a:cubicBezTo>
                    <a:pt x="956" y="2311"/>
                    <a:pt x="860" y="2232"/>
                    <a:pt x="860" y="2232"/>
                  </a:cubicBezTo>
                  <a:cubicBezTo>
                    <a:pt x="860" y="2152"/>
                    <a:pt x="860" y="2072"/>
                    <a:pt x="860" y="20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4" name="Google Shape;5094;g21c91014dda_0_5097"/>
            <p:cNvSpPr/>
            <p:nvPr/>
          </p:nvSpPr>
          <p:spPr>
            <a:xfrm>
              <a:off x="1745801" y="1043983"/>
              <a:ext cx="1513512" cy="13112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52" y="16764"/>
                  </a:moveTo>
                  <a:cubicBezTo>
                    <a:pt x="5959" y="16764"/>
                    <a:pt x="5959" y="16764"/>
                    <a:pt x="5959" y="16764"/>
                  </a:cubicBezTo>
                  <a:cubicBezTo>
                    <a:pt x="5772" y="16657"/>
                    <a:pt x="5493" y="16334"/>
                    <a:pt x="5400" y="16334"/>
                  </a:cubicBezTo>
                  <a:cubicBezTo>
                    <a:pt x="5307" y="16227"/>
                    <a:pt x="5028" y="16334"/>
                    <a:pt x="4934" y="16334"/>
                  </a:cubicBezTo>
                  <a:cubicBezTo>
                    <a:pt x="4841" y="16334"/>
                    <a:pt x="4748" y="16119"/>
                    <a:pt x="4748" y="16119"/>
                  </a:cubicBezTo>
                  <a:cubicBezTo>
                    <a:pt x="4655" y="16119"/>
                    <a:pt x="4655" y="16227"/>
                    <a:pt x="4562" y="16227"/>
                  </a:cubicBezTo>
                  <a:cubicBezTo>
                    <a:pt x="4562" y="16227"/>
                    <a:pt x="4469" y="16442"/>
                    <a:pt x="4376" y="16549"/>
                  </a:cubicBezTo>
                  <a:cubicBezTo>
                    <a:pt x="4283" y="16549"/>
                    <a:pt x="4190" y="16549"/>
                    <a:pt x="4190" y="16549"/>
                  </a:cubicBezTo>
                  <a:cubicBezTo>
                    <a:pt x="4097" y="16549"/>
                    <a:pt x="3910" y="16764"/>
                    <a:pt x="3817" y="16872"/>
                  </a:cubicBezTo>
                  <a:cubicBezTo>
                    <a:pt x="3817" y="16872"/>
                    <a:pt x="3817" y="16979"/>
                    <a:pt x="3724" y="16979"/>
                  </a:cubicBezTo>
                  <a:cubicBezTo>
                    <a:pt x="3724" y="17087"/>
                    <a:pt x="3724" y="17087"/>
                    <a:pt x="3631" y="17087"/>
                  </a:cubicBezTo>
                  <a:cubicBezTo>
                    <a:pt x="3538" y="17087"/>
                    <a:pt x="3352" y="17087"/>
                    <a:pt x="3259" y="17087"/>
                  </a:cubicBezTo>
                  <a:cubicBezTo>
                    <a:pt x="3166" y="16979"/>
                    <a:pt x="2886" y="16979"/>
                    <a:pt x="2793" y="16872"/>
                  </a:cubicBezTo>
                  <a:cubicBezTo>
                    <a:pt x="2700" y="16764"/>
                    <a:pt x="2700" y="16549"/>
                    <a:pt x="2607" y="16442"/>
                  </a:cubicBezTo>
                  <a:cubicBezTo>
                    <a:pt x="2514" y="16227"/>
                    <a:pt x="2328" y="16012"/>
                    <a:pt x="2328" y="15904"/>
                  </a:cubicBezTo>
                  <a:cubicBezTo>
                    <a:pt x="2234" y="15690"/>
                    <a:pt x="2328" y="15475"/>
                    <a:pt x="2328" y="15260"/>
                  </a:cubicBezTo>
                  <a:cubicBezTo>
                    <a:pt x="2328" y="15045"/>
                    <a:pt x="2141" y="14830"/>
                    <a:pt x="2141" y="14615"/>
                  </a:cubicBezTo>
                  <a:cubicBezTo>
                    <a:pt x="2234" y="14615"/>
                    <a:pt x="2421" y="14507"/>
                    <a:pt x="2514" y="14507"/>
                  </a:cubicBezTo>
                  <a:cubicBezTo>
                    <a:pt x="2607" y="14507"/>
                    <a:pt x="2793" y="14615"/>
                    <a:pt x="2886" y="14615"/>
                  </a:cubicBezTo>
                  <a:cubicBezTo>
                    <a:pt x="3072" y="14615"/>
                    <a:pt x="3259" y="14722"/>
                    <a:pt x="3445" y="14722"/>
                  </a:cubicBezTo>
                  <a:cubicBezTo>
                    <a:pt x="3445" y="14722"/>
                    <a:pt x="3631" y="14722"/>
                    <a:pt x="3724" y="14615"/>
                  </a:cubicBezTo>
                  <a:cubicBezTo>
                    <a:pt x="3724" y="14615"/>
                    <a:pt x="3724" y="14615"/>
                    <a:pt x="3724" y="14507"/>
                  </a:cubicBezTo>
                  <a:cubicBezTo>
                    <a:pt x="3724" y="14507"/>
                    <a:pt x="3631" y="14400"/>
                    <a:pt x="3538" y="14400"/>
                  </a:cubicBezTo>
                  <a:cubicBezTo>
                    <a:pt x="3538" y="14293"/>
                    <a:pt x="3352" y="14293"/>
                    <a:pt x="3352" y="14185"/>
                  </a:cubicBezTo>
                  <a:cubicBezTo>
                    <a:pt x="3166" y="14185"/>
                    <a:pt x="2886" y="14078"/>
                    <a:pt x="2793" y="13970"/>
                  </a:cubicBezTo>
                  <a:cubicBezTo>
                    <a:pt x="2700" y="13863"/>
                    <a:pt x="2793" y="13540"/>
                    <a:pt x="2700" y="13433"/>
                  </a:cubicBezTo>
                  <a:cubicBezTo>
                    <a:pt x="2700" y="13325"/>
                    <a:pt x="2514" y="13218"/>
                    <a:pt x="2514" y="13218"/>
                  </a:cubicBezTo>
                  <a:cubicBezTo>
                    <a:pt x="2421" y="13003"/>
                    <a:pt x="2328" y="12788"/>
                    <a:pt x="2328" y="12573"/>
                  </a:cubicBezTo>
                  <a:cubicBezTo>
                    <a:pt x="2328" y="12466"/>
                    <a:pt x="2328" y="12251"/>
                    <a:pt x="2328" y="12143"/>
                  </a:cubicBezTo>
                  <a:cubicBezTo>
                    <a:pt x="2234" y="12036"/>
                    <a:pt x="2234" y="11821"/>
                    <a:pt x="2234" y="11821"/>
                  </a:cubicBezTo>
                  <a:cubicBezTo>
                    <a:pt x="2234" y="11713"/>
                    <a:pt x="2328" y="11499"/>
                    <a:pt x="2328" y="11391"/>
                  </a:cubicBezTo>
                  <a:cubicBezTo>
                    <a:pt x="2328" y="11391"/>
                    <a:pt x="2328" y="11176"/>
                    <a:pt x="2328" y="11069"/>
                  </a:cubicBezTo>
                  <a:cubicBezTo>
                    <a:pt x="2328" y="10961"/>
                    <a:pt x="2514" y="10639"/>
                    <a:pt x="2514" y="10424"/>
                  </a:cubicBezTo>
                  <a:cubicBezTo>
                    <a:pt x="2607" y="10316"/>
                    <a:pt x="2514" y="10101"/>
                    <a:pt x="2514" y="10101"/>
                  </a:cubicBezTo>
                  <a:cubicBezTo>
                    <a:pt x="2514" y="9994"/>
                    <a:pt x="2607" y="9779"/>
                    <a:pt x="2607" y="9672"/>
                  </a:cubicBezTo>
                  <a:cubicBezTo>
                    <a:pt x="2607" y="9564"/>
                    <a:pt x="2793" y="9457"/>
                    <a:pt x="2793" y="9349"/>
                  </a:cubicBezTo>
                  <a:cubicBezTo>
                    <a:pt x="2700" y="9349"/>
                    <a:pt x="2607" y="9349"/>
                    <a:pt x="2514" y="9349"/>
                  </a:cubicBezTo>
                  <a:cubicBezTo>
                    <a:pt x="2514" y="9349"/>
                    <a:pt x="2514" y="9457"/>
                    <a:pt x="2421" y="9457"/>
                  </a:cubicBezTo>
                  <a:cubicBezTo>
                    <a:pt x="2421" y="9457"/>
                    <a:pt x="2328" y="9349"/>
                    <a:pt x="2234" y="9242"/>
                  </a:cubicBezTo>
                  <a:cubicBezTo>
                    <a:pt x="2234" y="9134"/>
                    <a:pt x="2234" y="8812"/>
                    <a:pt x="2234" y="8704"/>
                  </a:cubicBezTo>
                  <a:cubicBezTo>
                    <a:pt x="2234" y="8704"/>
                    <a:pt x="2328" y="8490"/>
                    <a:pt x="2328" y="8382"/>
                  </a:cubicBezTo>
                  <a:cubicBezTo>
                    <a:pt x="2328" y="8382"/>
                    <a:pt x="2328" y="8275"/>
                    <a:pt x="2328" y="8167"/>
                  </a:cubicBezTo>
                  <a:cubicBezTo>
                    <a:pt x="2421" y="8060"/>
                    <a:pt x="2328" y="7845"/>
                    <a:pt x="2328" y="7845"/>
                  </a:cubicBezTo>
                  <a:cubicBezTo>
                    <a:pt x="2328" y="7737"/>
                    <a:pt x="2234" y="7415"/>
                    <a:pt x="2234" y="7307"/>
                  </a:cubicBezTo>
                  <a:cubicBezTo>
                    <a:pt x="2234" y="7200"/>
                    <a:pt x="2328" y="6985"/>
                    <a:pt x="2328" y="6878"/>
                  </a:cubicBezTo>
                  <a:cubicBezTo>
                    <a:pt x="2328" y="6878"/>
                    <a:pt x="2328" y="6770"/>
                    <a:pt x="2234" y="6663"/>
                  </a:cubicBezTo>
                  <a:cubicBezTo>
                    <a:pt x="2234" y="6663"/>
                    <a:pt x="2141" y="6663"/>
                    <a:pt x="2048" y="6663"/>
                  </a:cubicBezTo>
                  <a:cubicBezTo>
                    <a:pt x="2048" y="6555"/>
                    <a:pt x="2048" y="6340"/>
                    <a:pt x="1955" y="6125"/>
                  </a:cubicBezTo>
                  <a:cubicBezTo>
                    <a:pt x="1955" y="6018"/>
                    <a:pt x="2048" y="5803"/>
                    <a:pt x="1955" y="5803"/>
                  </a:cubicBezTo>
                  <a:cubicBezTo>
                    <a:pt x="1955" y="5696"/>
                    <a:pt x="1583" y="5696"/>
                    <a:pt x="1490" y="5588"/>
                  </a:cubicBezTo>
                  <a:cubicBezTo>
                    <a:pt x="1397" y="5481"/>
                    <a:pt x="1397" y="5266"/>
                    <a:pt x="1397" y="5158"/>
                  </a:cubicBezTo>
                  <a:cubicBezTo>
                    <a:pt x="1397" y="5051"/>
                    <a:pt x="1210" y="4943"/>
                    <a:pt x="1117" y="4836"/>
                  </a:cubicBezTo>
                  <a:cubicBezTo>
                    <a:pt x="1024" y="4728"/>
                    <a:pt x="931" y="4513"/>
                    <a:pt x="838" y="4513"/>
                  </a:cubicBezTo>
                  <a:cubicBezTo>
                    <a:pt x="838" y="4299"/>
                    <a:pt x="931" y="4084"/>
                    <a:pt x="931" y="3976"/>
                  </a:cubicBezTo>
                  <a:cubicBezTo>
                    <a:pt x="931" y="3869"/>
                    <a:pt x="745" y="3654"/>
                    <a:pt x="745" y="3546"/>
                  </a:cubicBezTo>
                  <a:cubicBezTo>
                    <a:pt x="652" y="3439"/>
                    <a:pt x="466" y="3224"/>
                    <a:pt x="466" y="3009"/>
                  </a:cubicBezTo>
                  <a:cubicBezTo>
                    <a:pt x="372" y="2901"/>
                    <a:pt x="372" y="2579"/>
                    <a:pt x="466" y="2472"/>
                  </a:cubicBezTo>
                  <a:cubicBezTo>
                    <a:pt x="466" y="2364"/>
                    <a:pt x="559" y="2257"/>
                    <a:pt x="559" y="2149"/>
                  </a:cubicBezTo>
                  <a:cubicBezTo>
                    <a:pt x="652" y="2149"/>
                    <a:pt x="745" y="2149"/>
                    <a:pt x="745" y="2149"/>
                  </a:cubicBezTo>
                  <a:cubicBezTo>
                    <a:pt x="838" y="2042"/>
                    <a:pt x="838" y="1827"/>
                    <a:pt x="838" y="1719"/>
                  </a:cubicBezTo>
                  <a:cubicBezTo>
                    <a:pt x="838" y="1504"/>
                    <a:pt x="838" y="1182"/>
                    <a:pt x="745" y="1075"/>
                  </a:cubicBezTo>
                  <a:cubicBezTo>
                    <a:pt x="652" y="967"/>
                    <a:pt x="466" y="860"/>
                    <a:pt x="372" y="860"/>
                  </a:cubicBezTo>
                  <a:cubicBezTo>
                    <a:pt x="372" y="860"/>
                    <a:pt x="93" y="860"/>
                    <a:pt x="93" y="860"/>
                  </a:cubicBezTo>
                  <a:cubicBezTo>
                    <a:pt x="93" y="752"/>
                    <a:pt x="0" y="537"/>
                    <a:pt x="0" y="430"/>
                  </a:cubicBezTo>
                  <a:cubicBezTo>
                    <a:pt x="0" y="322"/>
                    <a:pt x="93" y="107"/>
                    <a:pt x="93" y="0"/>
                  </a:cubicBezTo>
                  <a:cubicBezTo>
                    <a:pt x="186" y="0"/>
                    <a:pt x="372" y="0"/>
                    <a:pt x="372" y="0"/>
                  </a:cubicBezTo>
                  <a:cubicBezTo>
                    <a:pt x="466" y="0"/>
                    <a:pt x="559" y="215"/>
                    <a:pt x="559" y="215"/>
                  </a:cubicBezTo>
                  <a:cubicBezTo>
                    <a:pt x="652" y="322"/>
                    <a:pt x="931" y="215"/>
                    <a:pt x="1024" y="215"/>
                  </a:cubicBezTo>
                  <a:cubicBezTo>
                    <a:pt x="1117" y="215"/>
                    <a:pt x="1117" y="430"/>
                    <a:pt x="1210" y="430"/>
                  </a:cubicBezTo>
                  <a:cubicBezTo>
                    <a:pt x="1303" y="537"/>
                    <a:pt x="1490" y="645"/>
                    <a:pt x="1676" y="645"/>
                  </a:cubicBezTo>
                  <a:cubicBezTo>
                    <a:pt x="1769" y="752"/>
                    <a:pt x="1955" y="860"/>
                    <a:pt x="2048" y="860"/>
                  </a:cubicBezTo>
                  <a:cubicBezTo>
                    <a:pt x="2234" y="967"/>
                    <a:pt x="2421" y="1075"/>
                    <a:pt x="2607" y="1182"/>
                  </a:cubicBezTo>
                  <a:cubicBezTo>
                    <a:pt x="2793" y="1182"/>
                    <a:pt x="3166" y="1182"/>
                    <a:pt x="3352" y="1182"/>
                  </a:cubicBezTo>
                  <a:cubicBezTo>
                    <a:pt x="3445" y="1075"/>
                    <a:pt x="3445" y="860"/>
                    <a:pt x="3538" y="752"/>
                  </a:cubicBezTo>
                  <a:cubicBezTo>
                    <a:pt x="3631" y="752"/>
                    <a:pt x="3724" y="645"/>
                    <a:pt x="3817" y="645"/>
                  </a:cubicBezTo>
                  <a:cubicBezTo>
                    <a:pt x="3910" y="537"/>
                    <a:pt x="4190" y="430"/>
                    <a:pt x="4376" y="430"/>
                  </a:cubicBezTo>
                  <a:cubicBezTo>
                    <a:pt x="4469" y="537"/>
                    <a:pt x="4655" y="645"/>
                    <a:pt x="4655" y="645"/>
                  </a:cubicBezTo>
                  <a:cubicBezTo>
                    <a:pt x="4748" y="645"/>
                    <a:pt x="4934" y="537"/>
                    <a:pt x="5028" y="645"/>
                  </a:cubicBezTo>
                  <a:cubicBezTo>
                    <a:pt x="5121" y="645"/>
                    <a:pt x="5307" y="860"/>
                    <a:pt x="5400" y="860"/>
                  </a:cubicBezTo>
                  <a:cubicBezTo>
                    <a:pt x="5400" y="967"/>
                    <a:pt x="5400" y="1182"/>
                    <a:pt x="5400" y="1290"/>
                  </a:cubicBezTo>
                  <a:cubicBezTo>
                    <a:pt x="5493" y="1397"/>
                    <a:pt x="5493" y="1719"/>
                    <a:pt x="5400" y="1827"/>
                  </a:cubicBezTo>
                  <a:cubicBezTo>
                    <a:pt x="5400" y="1827"/>
                    <a:pt x="5214" y="1827"/>
                    <a:pt x="5214" y="1827"/>
                  </a:cubicBezTo>
                  <a:cubicBezTo>
                    <a:pt x="5121" y="1934"/>
                    <a:pt x="5121" y="1934"/>
                    <a:pt x="5028" y="2042"/>
                  </a:cubicBezTo>
                  <a:cubicBezTo>
                    <a:pt x="5028" y="2042"/>
                    <a:pt x="5028" y="2149"/>
                    <a:pt x="5028" y="2257"/>
                  </a:cubicBezTo>
                  <a:cubicBezTo>
                    <a:pt x="4934" y="2257"/>
                    <a:pt x="4841" y="2257"/>
                    <a:pt x="4841" y="2364"/>
                  </a:cubicBezTo>
                  <a:cubicBezTo>
                    <a:pt x="4841" y="2472"/>
                    <a:pt x="4841" y="2687"/>
                    <a:pt x="4841" y="2794"/>
                  </a:cubicBezTo>
                  <a:cubicBezTo>
                    <a:pt x="4841" y="2901"/>
                    <a:pt x="4934" y="3116"/>
                    <a:pt x="5028" y="3224"/>
                  </a:cubicBezTo>
                  <a:cubicBezTo>
                    <a:pt x="5028" y="3331"/>
                    <a:pt x="5121" y="3439"/>
                    <a:pt x="5214" y="3546"/>
                  </a:cubicBezTo>
                  <a:cubicBezTo>
                    <a:pt x="5214" y="3654"/>
                    <a:pt x="5214" y="3761"/>
                    <a:pt x="5307" y="3869"/>
                  </a:cubicBezTo>
                  <a:cubicBezTo>
                    <a:pt x="5307" y="3976"/>
                    <a:pt x="5493" y="3976"/>
                    <a:pt x="5493" y="4084"/>
                  </a:cubicBezTo>
                  <a:cubicBezTo>
                    <a:pt x="5586" y="4191"/>
                    <a:pt x="5586" y="4299"/>
                    <a:pt x="5586" y="4406"/>
                  </a:cubicBezTo>
                  <a:cubicBezTo>
                    <a:pt x="5586" y="4513"/>
                    <a:pt x="5586" y="4836"/>
                    <a:pt x="5586" y="4943"/>
                  </a:cubicBezTo>
                  <a:cubicBezTo>
                    <a:pt x="5586" y="5051"/>
                    <a:pt x="5586" y="5373"/>
                    <a:pt x="5586" y="5481"/>
                  </a:cubicBezTo>
                  <a:cubicBezTo>
                    <a:pt x="5586" y="5588"/>
                    <a:pt x="5586" y="5696"/>
                    <a:pt x="5586" y="5803"/>
                  </a:cubicBezTo>
                  <a:cubicBezTo>
                    <a:pt x="5586" y="5910"/>
                    <a:pt x="5586" y="6125"/>
                    <a:pt x="5586" y="6233"/>
                  </a:cubicBezTo>
                  <a:cubicBezTo>
                    <a:pt x="5586" y="6340"/>
                    <a:pt x="5772" y="6340"/>
                    <a:pt x="5866" y="6340"/>
                  </a:cubicBezTo>
                  <a:cubicBezTo>
                    <a:pt x="5959" y="6340"/>
                    <a:pt x="5959" y="6233"/>
                    <a:pt x="5959" y="6125"/>
                  </a:cubicBezTo>
                  <a:cubicBezTo>
                    <a:pt x="5959" y="6018"/>
                    <a:pt x="5959" y="5910"/>
                    <a:pt x="5959" y="5803"/>
                  </a:cubicBezTo>
                  <a:cubicBezTo>
                    <a:pt x="6052" y="5696"/>
                    <a:pt x="6145" y="5588"/>
                    <a:pt x="6145" y="5481"/>
                  </a:cubicBezTo>
                  <a:cubicBezTo>
                    <a:pt x="6238" y="5373"/>
                    <a:pt x="6145" y="5051"/>
                    <a:pt x="6238" y="4943"/>
                  </a:cubicBezTo>
                  <a:cubicBezTo>
                    <a:pt x="6238" y="4943"/>
                    <a:pt x="6424" y="4836"/>
                    <a:pt x="6424" y="4728"/>
                  </a:cubicBezTo>
                  <a:cubicBezTo>
                    <a:pt x="6610" y="4728"/>
                    <a:pt x="6797" y="4728"/>
                    <a:pt x="6890" y="4728"/>
                  </a:cubicBezTo>
                  <a:cubicBezTo>
                    <a:pt x="6983" y="4836"/>
                    <a:pt x="7169" y="4836"/>
                    <a:pt x="7169" y="4943"/>
                  </a:cubicBezTo>
                  <a:cubicBezTo>
                    <a:pt x="7262" y="4943"/>
                    <a:pt x="7355" y="4836"/>
                    <a:pt x="7448" y="4836"/>
                  </a:cubicBezTo>
                  <a:cubicBezTo>
                    <a:pt x="7541" y="4836"/>
                    <a:pt x="7728" y="4943"/>
                    <a:pt x="7728" y="4943"/>
                  </a:cubicBezTo>
                  <a:cubicBezTo>
                    <a:pt x="7914" y="5051"/>
                    <a:pt x="8100" y="5266"/>
                    <a:pt x="8193" y="5266"/>
                  </a:cubicBezTo>
                  <a:cubicBezTo>
                    <a:pt x="8286" y="5373"/>
                    <a:pt x="8659" y="5481"/>
                    <a:pt x="8752" y="5481"/>
                  </a:cubicBezTo>
                  <a:cubicBezTo>
                    <a:pt x="8938" y="5481"/>
                    <a:pt x="9310" y="5481"/>
                    <a:pt x="9497" y="5481"/>
                  </a:cubicBezTo>
                  <a:cubicBezTo>
                    <a:pt x="9776" y="5481"/>
                    <a:pt x="10334" y="5481"/>
                    <a:pt x="10614" y="5481"/>
                  </a:cubicBezTo>
                  <a:cubicBezTo>
                    <a:pt x="10800" y="5481"/>
                    <a:pt x="11266" y="5696"/>
                    <a:pt x="11545" y="5803"/>
                  </a:cubicBezTo>
                  <a:cubicBezTo>
                    <a:pt x="11731" y="5803"/>
                    <a:pt x="12103" y="6018"/>
                    <a:pt x="12290" y="6125"/>
                  </a:cubicBezTo>
                  <a:cubicBezTo>
                    <a:pt x="12383" y="6233"/>
                    <a:pt x="12662" y="6340"/>
                    <a:pt x="12755" y="6448"/>
                  </a:cubicBezTo>
                  <a:cubicBezTo>
                    <a:pt x="12941" y="6448"/>
                    <a:pt x="13314" y="6448"/>
                    <a:pt x="13500" y="6448"/>
                  </a:cubicBezTo>
                  <a:cubicBezTo>
                    <a:pt x="13686" y="6340"/>
                    <a:pt x="14152" y="6233"/>
                    <a:pt x="14338" y="6125"/>
                  </a:cubicBezTo>
                  <a:cubicBezTo>
                    <a:pt x="14431" y="6018"/>
                    <a:pt x="14710" y="5803"/>
                    <a:pt x="14803" y="5696"/>
                  </a:cubicBezTo>
                  <a:cubicBezTo>
                    <a:pt x="14897" y="5588"/>
                    <a:pt x="15176" y="5266"/>
                    <a:pt x="15362" y="5158"/>
                  </a:cubicBezTo>
                  <a:cubicBezTo>
                    <a:pt x="15455" y="5158"/>
                    <a:pt x="15641" y="4943"/>
                    <a:pt x="15734" y="4943"/>
                  </a:cubicBezTo>
                  <a:cubicBezTo>
                    <a:pt x="15921" y="4836"/>
                    <a:pt x="16107" y="4728"/>
                    <a:pt x="16293" y="4728"/>
                  </a:cubicBezTo>
                  <a:cubicBezTo>
                    <a:pt x="16386" y="4728"/>
                    <a:pt x="16572" y="4728"/>
                    <a:pt x="16666" y="4728"/>
                  </a:cubicBezTo>
                  <a:cubicBezTo>
                    <a:pt x="16666" y="4836"/>
                    <a:pt x="16666" y="5051"/>
                    <a:pt x="16666" y="5051"/>
                  </a:cubicBezTo>
                  <a:cubicBezTo>
                    <a:pt x="16666" y="5266"/>
                    <a:pt x="16945" y="5588"/>
                    <a:pt x="16852" y="5803"/>
                  </a:cubicBezTo>
                  <a:cubicBezTo>
                    <a:pt x="16852" y="5910"/>
                    <a:pt x="16666" y="6018"/>
                    <a:pt x="16572" y="6125"/>
                  </a:cubicBezTo>
                  <a:cubicBezTo>
                    <a:pt x="16572" y="6233"/>
                    <a:pt x="16666" y="6555"/>
                    <a:pt x="16759" y="6555"/>
                  </a:cubicBezTo>
                  <a:cubicBezTo>
                    <a:pt x="16852" y="6663"/>
                    <a:pt x="16945" y="6663"/>
                    <a:pt x="17038" y="6663"/>
                  </a:cubicBezTo>
                  <a:cubicBezTo>
                    <a:pt x="17038" y="6663"/>
                    <a:pt x="17131" y="6770"/>
                    <a:pt x="17131" y="6878"/>
                  </a:cubicBezTo>
                  <a:cubicBezTo>
                    <a:pt x="17131" y="6985"/>
                    <a:pt x="17131" y="7200"/>
                    <a:pt x="17131" y="7200"/>
                  </a:cubicBezTo>
                  <a:cubicBezTo>
                    <a:pt x="17038" y="7307"/>
                    <a:pt x="16945" y="7307"/>
                    <a:pt x="16945" y="7415"/>
                  </a:cubicBezTo>
                  <a:cubicBezTo>
                    <a:pt x="16945" y="7522"/>
                    <a:pt x="17038" y="7630"/>
                    <a:pt x="17038" y="7737"/>
                  </a:cubicBezTo>
                  <a:cubicBezTo>
                    <a:pt x="17131" y="7845"/>
                    <a:pt x="17224" y="8167"/>
                    <a:pt x="17317" y="8275"/>
                  </a:cubicBezTo>
                  <a:cubicBezTo>
                    <a:pt x="17317" y="8382"/>
                    <a:pt x="17224" y="8597"/>
                    <a:pt x="17317" y="8704"/>
                  </a:cubicBezTo>
                  <a:cubicBezTo>
                    <a:pt x="17317" y="8812"/>
                    <a:pt x="17410" y="9027"/>
                    <a:pt x="17410" y="9242"/>
                  </a:cubicBezTo>
                  <a:cubicBezTo>
                    <a:pt x="17503" y="9349"/>
                    <a:pt x="17503" y="9457"/>
                    <a:pt x="17410" y="9564"/>
                  </a:cubicBezTo>
                  <a:cubicBezTo>
                    <a:pt x="17410" y="9564"/>
                    <a:pt x="17224" y="9564"/>
                    <a:pt x="17131" y="9672"/>
                  </a:cubicBezTo>
                  <a:cubicBezTo>
                    <a:pt x="17131" y="9672"/>
                    <a:pt x="17131" y="9887"/>
                    <a:pt x="17131" y="9887"/>
                  </a:cubicBezTo>
                  <a:cubicBezTo>
                    <a:pt x="17131" y="9994"/>
                    <a:pt x="17224" y="10101"/>
                    <a:pt x="17317" y="10209"/>
                  </a:cubicBezTo>
                  <a:cubicBezTo>
                    <a:pt x="17317" y="10316"/>
                    <a:pt x="17503" y="10424"/>
                    <a:pt x="17503" y="10531"/>
                  </a:cubicBezTo>
                  <a:cubicBezTo>
                    <a:pt x="17503" y="10639"/>
                    <a:pt x="17503" y="10961"/>
                    <a:pt x="17503" y="11069"/>
                  </a:cubicBezTo>
                  <a:cubicBezTo>
                    <a:pt x="17410" y="11069"/>
                    <a:pt x="17317" y="11284"/>
                    <a:pt x="17317" y="11284"/>
                  </a:cubicBezTo>
                  <a:cubicBezTo>
                    <a:pt x="17317" y="11499"/>
                    <a:pt x="17224" y="11821"/>
                    <a:pt x="17317" y="11928"/>
                  </a:cubicBezTo>
                  <a:cubicBezTo>
                    <a:pt x="17317" y="12036"/>
                    <a:pt x="17503" y="12036"/>
                    <a:pt x="17597" y="12143"/>
                  </a:cubicBezTo>
                  <a:cubicBezTo>
                    <a:pt x="17597" y="12143"/>
                    <a:pt x="17783" y="12036"/>
                    <a:pt x="17876" y="12143"/>
                  </a:cubicBezTo>
                  <a:cubicBezTo>
                    <a:pt x="17876" y="12143"/>
                    <a:pt x="17969" y="12358"/>
                    <a:pt x="18062" y="12358"/>
                  </a:cubicBezTo>
                  <a:cubicBezTo>
                    <a:pt x="18248" y="12466"/>
                    <a:pt x="18528" y="12358"/>
                    <a:pt x="18621" y="12251"/>
                  </a:cubicBezTo>
                  <a:cubicBezTo>
                    <a:pt x="18621" y="12251"/>
                    <a:pt x="18621" y="12143"/>
                    <a:pt x="18621" y="12143"/>
                  </a:cubicBezTo>
                  <a:cubicBezTo>
                    <a:pt x="18714" y="12143"/>
                    <a:pt x="18807" y="12251"/>
                    <a:pt x="18807" y="12251"/>
                  </a:cubicBezTo>
                  <a:cubicBezTo>
                    <a:pt x="18900" y="12358"/>
                    <a:pt x="18807" y="12466"/>
                    <a:pt x="18807" y="12573"/>
                  </a:cubicBezTo>
                  <a:cubicBezTo>
                    <a:pt x="18900" y="12573"/>
                    <a:pt x="18993" y="12681"/>
                    <a:pt x="18993" y="12788"/>
                  </a:cubicBezTo>
                  <a:cubicBezTo>
                    <a:pt x="19086" y="12788"/>
                    <a:pt x="19086" y="13110"/>
                    <a:pt x="19086" y="13218"/>
                  </a:cubicBezTo>
                  <a:cubicBezTo>
                    <a:pt x="19179" y="13218"/>
                    <a:pt x="19272" y="13433"/>
                    <a:pt x="19366" y="13433"/>
                  </a:cubicBezTo>
                  <a:cubicBezTo>
                    <a:pt x="19459" y="13433"/>
                    <a:pt x="19645" y="13218"/>
                    <a:pt x="19738" y="13218"/>
                  </a:cubicBezTo>
                  <a:cubicBezTo>
                    <a:pt x="19831" y="13325"/>
                    <a:pt x="19831" y="13433"/>
                    <a:pt x="19831" y="13433"/>
                  </a:cubicBezTo>
                  <a:cubicBezTo>
                    <a:pt x="19924" y="13540"/>
                    <a:pt x="20017" y="13755"/>
                    <a:pt x="20017" y="13863"/>
                  </a:cubicBezTo>
                  <a:cubicBezTo>
                    <a:pt x="20017" y="13970"/>
                    <a:pt x="19831" y="14078"/>
                    <a:pt x="19831" y="14185"/>
                  </a:cubicBezTo>
                  <a:cubicBezTo>
                    <a:pt x="19831" y="14293"/>
                    <a:pt x="19738" y="14507"/>
                    <a:pt x="19831" y="14615"/>
                  </a:cubicBezTo>
                  <a:cubicBezTo>
                    <a:pt x="19831" y="14615"/>
                    <a:pt x="19924" y="14722"/>
                    <a:pt x="20017" y="14722"/>
                  </a:cubicBezTo>
                  <a:cubicBezTo>
                    <a:pt x="20017" y="14830"/>
                    <a:pt x="20110" y="14937"/>
                    <a:pt x="20203" y="15045"/>
                  </a:cubicBezTo>
                  <a:cubicBezTo>
                    <a:pt x="20297" y="15045"/>
                    <a:pt x="20390" y="15045"/>
                    <a:pt x="20483" y="15045"/>
                  </a:cubicBezTo>
                  <a:cubicBezTo>
                    <a:pt x="20390" y="15045"/>
                    <a:pt x="20390" y="15260"/>
                    <a:pt x="20390" y="15260"/>
                  </a:cubicBezTo>
                  <a:cubicBezTo>
                    <a:pt x="20390" y="15475"/>
                    <a:pt x="20390" y="15690"/>
                    <a:pt x="20483" y="15797"/>
                  </a:cubicBezTo>
                  <a:cubicBezTo>
                    <a:pt x="20483" y="15904"/>
                    <a:pt x="20669" y="16119"/>
                    <a:pt x="20762" y="16119"/>
                  </a:cubicBezTo>
                  <a:cubicBezTo>
                    <a:pt x="20762" y="16227"/>
                    <a:pt x="20948" y="16119"/>
                    <a:pt x="21041" y="16227"/>
                  </a:cubicBezTo>
                  <a:cubicBezTo>
                    <a:pt x="21134" y="16334"/>
                    <a:pt x="21134" y="16549"/>
                    <a:pt x="21228" y="16764"/>
                  </a:cubicBezTo>
                  <a:cubicBezTo>
                    <a:pt x="21228" y="16872"/>
                    <a:pt x="21321" y="17087"/>
                    <a:pt x="21321" y="17194"/>
                  </a:cubicBezTo>
                  <a:cubicBezTo>
                    <a:pt x="21414" y="17301"/>
                    <a:pt x="21507" y="17301"/>
                    <a:pt x="21507" y="17409"/>
                  </a:cubicBezTo>
                  <a:cubicBezTo>
                    <a:pt x="21600" y="17516"/>
                    <a:pt x="21600" y="17839"/>
                    <a:pt x="21600" y="18054"/>
                  </a:cubicBezTo>
                  <a:cubicBezTo>
                    <a:pt x="21600" y="18269"/>
                    <a:pt x="21414" y="18591"/>
                    <a:pt x="21321" y="18699"/>
                  </a:cubicBezTo>
                  <a:cubicBezTo>
                    <a:pt x="21321" y="18806"/>
                    <a:pt x="21134" y="19021"/>
                    <a:pt x="21134" y="19128"/>
                  </a:cubicBezTo>
                  <a:cubicBezTo>
                    <a:pt x="21041" y="19236"/>
                    <a:pt x="20762" y="19343"/>
                    <a:pt x="20669" y="19343"/>
                  </a:cubicBezTo>
                  <a:cubicBezTo>
                    <a:pt x="20576" y="19343"/>
                    <a:pt x="20297" y="19236"/>
                    <a:pt x="20203" y="19343"/>
                  </a:cubicBezTo>
                  <a:cubicBezTo>
                    <a:pt x="20110" y="19343"/>
                    <a:pt x="19924" y="19558"/>
                    <a:pt x="19924" y="19773"/>
                  </a:cubicBezTo>
                  <a:cubicBezTo>
                    <a:pt x="19924" y="19881"/>
                    <a:pt x="20017" y="20096"/>
                    <a:pt x="20110" y="20096"/>
                  </a:cubicBezTo>
                  <a:cubicBezTo>
                    <a:pt x="20110" y="20203"/>
                    <a:pt x="20297" y="20203"/>
                    <a:pt x="20297" y="20310"/>
                  </a:cubicBezTo>
                  <a:cubicBezTo>
                    <a:pt x="20297" y="20418"/>
                    <a:pt x="20390" y="20525"/>
                    <a:pt x="20390" y="20633"/>
                  </a:cubicBezTo>
                  <a:cubicBezTo>
                    <a:pt x="20390" y="20740"/>
                    <a:pt x="20203" y="20955"/>
                    <a:pt x="20203" y="20955"/>
                  </a:cubicBezTo>
                  <a:cubicBezTo>
                    <a:pt x="20203" y="21063"/>
                    <a:pt x="20297" y="21385"/>
                    <a:pt x="20297" y="21493"/>
                  </a:cubicBezTo>
                  <a:cubicBezTo>
                    <a:pt x="20297" y="21493"/>
                    <a:pt x="20297" y="21493"/>
                    <a:pt x="20390" y="21600"/>
                  </a:cubicBezTo>
                  <a:cubicBezTo>
                    <a:pt x="20297" y="21600"/>
                    <a:pt x="20203" y="21600"/>
                    <a:pt x="20203" y="21600"/>
                  </a:cubicBezTo>
                  <a:cubicBezTo>
                    <a:pt x="20110" y="21600"/>
                    <a:pt x="19924" y="21600"/>
                    <a:pt x="19831" y="21493"/>
                  </a:cubicBezTo>
                  <a:cubicBezTo>
                    <a:pt x="19738" y="21385"/>
                    <a:pt x="19738" y="21170"/>
                    <a:pt x="19645" y="21063"/>
                  </a:cubicBezTo>
                  <a:cubicBezTo>
                    <a:pt x="19552" y="20955"/>
                    <a:pt x="19366" y="20955"/>
                    <a:pt x="19366" y="20848"/>
                  </a:cubicBezTo>
                  <a:cubicBezTo>
                    <a:pt x="19272" y="20848"/>
                    <a:pt x="19272" y="20633"/>
                    <a:pt x="19272" y="20525"/>
                  </a:cubicBezTo>
                  <a:cubicBezTo>
                    <a:pt x="19179" y="20418"/>
                    <a:pt x="18900" y="20310"/>
                    <a:pt x="18807" y="20418"/>
                  </a:cubicBezTo>
                  <a:cubicBezTo>
                    <a:pt x="18714" y="20418"/>
                    <a:pt x="18807" y="20740"/>
                    <a:pt x="18714" y="20740"/>
                  </a:cubicBezTo>
                  <a:cubicBezTo>
                    <a:pt x="18621" y="20740"/>
                    <a:pt x="18528" y="20633"/>
                    <a:pt x="18434" y="20633"/>
                  </a:cubicBezTo>
                  <a:cubicBezTo>
                    <a:pt x="18248" y="20525"/>
                    <a:pt x="17783" y="20525"/>
                    <a:pt x="17783" y="20418"/>
                  </a:cubicBezTo>
                  <a:cubicBezTo>
                    <a:pt x="17783" y="20418"/>
                    <a:pt x="17876" y="19988"/>
                    <a:pt x="17783" y="19881"/>
                  </a:cubicBezTo>
                  <a:cubicBezTo>
                    <a:pt x="17690" y="19773"/>
                    <a:pt x="17597" y="19773"/>
                    <a:pt x="17503" y="19773"/>
                  </a:cubicBezTo>
                  <a:cubicBezTo>
                    <a:pt x="17410" y="19666"/>
                    <a:pt x="17131" y="19773"/>
                    <a:pt x="17131" y="19773"/>
                  </a:cubicBezTo>
                  <a:cubicBezTo>
                    <a:pt x="17131" y="19666"/>
                    <a:pt x="17038" y="19451"/>
                    <a:pt x="17038" y="19343"/>
                  </a:cubicBezTo>
                  <a:cubicBezTo>
                    <a:pt x="17038" y="19236"/>
                    <a:pt x="17131" y="19021"/>
                    <a:pt x="17131" y="18913"/>
                  </a:cubicBezTo>
                  <a:cubicBezTo>
                    <a:pt x="17038" y="18806"/>
                    <a:pt x="17038" y="18591"/>
                    <a:pt x="16945" y="18376"/>
                  </a:cubicBezTo>
                  <a:cubicBezTo>
                    <a:pt x="16945" y="18269"/>
                    <a:pt x="17038" y="18054"/>
                    <a:pt x="16945" y="17946"/>
                  </a:cubicBezTo>
                  <a:cubicBezTo>
                    <a:pt x="16945" y="17839"/>
                    <a:pt x="16852" y="17731"/>
                    <a:pt x="16666" y="17624"/>
                  </a:cubicBezTo>
                  <a:cubicBezTo>
                    <a:pt x="16666" y="17624"/>
                    <a:pt x="16479" y="17516"/>
                    <a:pt x="16386" y="17516"/>
                  </a:cubicBezTo>
                  <a:cubicBezTo>
                    <a:pt x="16200" y="17516"/>
                    <a:pt x="15828" y="17409"/>
                    <a:pt x="15641" y="17516"/>
                  </a:cubicBezTo>
                  <a:cubicBezTo>
                    <a:pt x="15641" y="17516"/>
                    <a:pt x="15548" y="17731"/>
                    <a:pt x="15548" y="17731"/>
                  </a:cubicBezTo>
                  <a:cubicBezTo>
                    <a:pt x="15455" y="17839"/>
                    <a:pt x="15176" y="17839"/>
                    <a:pt x="15083" y="17946"/>
                  </a:cubicBezTo>
                  <a:cubicBezTo>
                    <a:pt x="15083" y="17946"/>
                    <a:pt x="15176" y="18161"/>
                    <a:pt x="15083" y="18269"/>
                  </a:cubicBezTo>
                  <a:cubicBezTo>
                    <a:pt x="15083" y="18376"/>
                    <a:pt x="14897" y="18484"/>
                    <a:pt x="14803" y="18484"/>
                  </a:cubicBezTo>
                  <a:cubicBezTo>
                    <a:pt x="14710" y="18591"/>
                    <a:pt x="14710" y="18699"/>
                    <a:pt x="14710" y="18699"/>
                  </a:cubicBezTo>
                  <a:cubicBezTo>
                    <a:pt x="14617" y="18806"/>
                    <a:pt x="14431" y="18806"/>
                    <a:pt x="14338" y="18699"/>
                  </a:cubicBezTo>
                  <a:cubicBezTo>
                    <a:pt x="14338" y="18699"/>
                    <a:pt x="14152" y="18591"/>
                    <a:pt x="14152" y="18591"/>
                  </a:cubicBezTo>
                  <a:cubicBezTo>
                    <a:pt x="14059" y="18591"/>
                    <a:pt x="13966" y="18699"/>
                    <a:pt x="13872" y="18699"/>
                  </a:cubicBezTo>
                  <a:cubicBezTo>
                    <a:pt x="13779" y="18699"/>
                    <a:pt x="13686" y="18484"/>
                    <a:pt x="13686" y="18376"/>
                  </a:cubicBezTo>
                  <a:cubicBezTo>
                    <a:pt x="13686" y="18269"/>
                    <a:pt x="13686" y="17946"/>
                    <a:pt x="13593" y="17839"/>
                  </a:cubicBezTo>
                  <a:cubicBezTo>
                    <a:pt x="13500" y="17731"/>
                    <a:pt x="13314" y="17731"/>
                    <a:pt x="13221" y="17624"/>
                  </a:cubicBezTo>
                  <a:cubicBezTo>
                    <a:pt x="13128" y="17624"/>
                    <a:pt x="13034" y="17516"/>
                    <a:pt x="13034" y="17409"/>
                  </a:cubicBezTo>
                  <a:cubicBezTo>
                    <a:pt x="12941" y="17301"/>
                    <a:pt x="13034" y="17087"/>
                    <a:pt x="13034" y="16979"/>
                  </a:cubicBezTo>
                  <a:cubicBezTo>
                    <a:pt x="13034" y="16872"/>
                    <a:pt x="13034" y="16657"/>
                    <a:pt x="12941" y="16549"/>
                  </a:cubicBezTo>
                  <a:cubicBezTo>
                    <a:pt x="12941" y="16442"/>
                    <a:pt x="12848" y="16442"/>
                    <a:pt x="12755" y="16442"/>
                  </a:cubicBezTo>
                  <a:cubicBezTo>
                    <a:pt x="12755" y="16334"/>
                    <a:pt x="12569" y="16227"/>
                    <a:pt x="12476" y="16227"/>
                  </a:cubicBezTo>
                  <a:cubicBezTo>
                    <a:pt x="12383" y="16227"/>
                    <a:pt x="12197" y="16227"/>
                    <a:pt x="12197" y="16227"/>
                  </a:cubicBezTo>
                  <a:cubicBezTo>
                    <a:pt x="12103" y="16334"/>
                    <a:pt x="12290" y="16549"/>
                    <a:pt x="12290" y="16764"/>
                  </a:cubicBezTo>
                  <a:cubicBezTo>
                    <a:pt x="12197" y="16764"/>
                    <a:pt x="12197" y="16872"/>
                    <a:pt x="12103" y="16872"/>
                  </a:cubicBezTo>
                  <a:cubicBezTo>
                    <a:pt x="12103" y="16872"/>
                    <a:pt x="11917" y="16764"/>
                    <a:pt x="11917" y="16764"/>
                  </a:cubicBezTo>
                  <a:cubicBezTo>
                    <a:pt x="11824" y="16764"/>
                    <a:pt x="11638" y="16764"/>
                    <a:pt x="11638" y="16872"/>
                  </a:cubicBezTo>
                  <a:cubicBezTo>
                    <a:pt x="11638" y="16872"/>
                    <a:pt x="11638" y="17087"/>
                    <a:pt x="11638" y="17087"/>
                  </a:cubicBezTo>
                  <a:cubicBezTo>
                    <a:pt x="11545" y="17194"/>
                    <a:pt x="11359" y="17087"/>
                    <a:pt x="11266" y="17087"/>
                  </a:cubicBezTo>
                  <a:cubicBezTo>
                    <a:pt x="11172" y="17087"/>
                    <a:pt x="10986" y="16872"/>
                    <a:pt x="10986" y="16872"/>
                  </a:cubicBezTo>
                  <a:cubicBezTo>
                    <a:pt x="10800" y="16764"/>
                    <a:pt x="10614" y="16764"/>
                    <a:pt x="10521" y="16764"/>
                  </a:cubicBezTo>
                  <a:cubicBezTo>
                    <a:pt x="10334" y="16764"/>
                    <a:pt x="10055" y="16872"/>
                    <a:pt x="10055" y="17087"/>
                  </a:cubicBezTo>
                  <a:cubicBezTo>
                    <a:pt x="9962" y="17087"/>
                    <a:pt x="10055" y="17194"/>
                    <a:pt x="10055" y="17301"/>
                  </a:cubicBezTo>
                  <a:cubicBezTo>
                    <a:pt x="9962" y="17409"/>
                    <a:pt x="9590" y="17301"/>
                    <a:pt x="9497" y="17409"/>
                  </a:cubicBezTo>
                  <a:cubicBezTo>
                    <a:pt x="9403" y="17409"/>
                    <a:pt x="9217" y="17624"/>
                    <a:pt x="9217" y="17516"/>
                  </a:cubicBezTo>
                  <a:cubicBezTo>
                    <a:pt x="9124" y="17516"/>
                    <a:pt x="9124" y="17194"/>
                    <a:pt x="9031" y="17194"/>
                  </a:cubicBezTo>
                  <a:cubicBezTo>
                    <a:pt x="8938" y="17194"/>
                    <a:pt x="8845" y="17194"/>
                    <a:pt x="8845" y="17194"/>
                  </a:cubicBezTo>
                  <a:cubicBezTo>
                    <a:pt x="8752" y="17194"/>
                    <a:pt x="8752" y="17409"/>
                    <a:pt x="8752" y="17516"/>
                  </a:cubicBezTo>
                  <a:cubicBezTo>
                    <a:pt x="8752" y="17516"/>
                    <a:pt x="8659" y="17624"/>
                    <a:pt x="8659" y="17624"/>
                  </a:cubicBezTo>
                  <a:cubicBezTo>
                    <a:pt x="8566" y="17624"/>
                    <a:pt x="8286" y="17624"/>
                    <a:pt x="8193" y="17516"/>
                  </a:cubicBezTo>
                  <a:cubicBezTo>
                    <a:pt x="8100" y="17516"/>
                    <a:pt x="8100" y="17409"/>
                    <a:pt x="8007" y="17301"/>
                  </a:cubicBezTo>
                  <a:cubicBezTo>
                    <a:pt x="8007" y="17301"/>
                    <a:pt x="7728" y="17301"/>
                    <a:pt x="7728" y="17194"/>
                  </a:cubicBezTo>
                  <a:cubicBezTo>
                    <a:pt x="7634" y="17194"/>
                    <a:pt x="7634" y="17087"/>
                    <a:pt x="7634" y="16979"/>
                  </a:cubicBezTo>
                  <a:cubicBezTo>
                    <a:pt x="7634" y="16979"/>
                    <a:pt x="7541" y="16979"/>
                    <a:pt x="7448" y="16979"/>
                  </a:cubicBezTo>
                  <a:cubicBezTo>
                    <a:pt x="7355" y="16872"/>
                    <a:pt x="7262" y="16764"/>
                    <a:pt x="7169" y="16657"/>
                  </a:cubicBezTo>
                  <a:cubicBezTo>
                    <a:pt x="7076" y="16657"/>
                    <a:pt x="6890" y="16657"/>
                    <a:pt x="6890" y="16657"/>
                  </a:cubicBezTo>
                  <a:cubicBezTo>
                    <a:pt x="6797" y="16657"/>
                    <a:pt x="6703" y="16764"/>
                    <a:pt x="6610" y="16872"/>
                  </a:cubicBezTo>
                  <a:cubicBezTo>
                    <a:pt x="6517" y="16872"/>
                    <a:pt x="6331" y="16872"/>
                    <a:pt x="6238" y="16872"/>
                  </a:cubicBezTo>
                  <a:cubicBezTo>
                    <a:pt x="6238" y="16872"/>
                    <a:pt x="6145" y="16872"/>
                    <a:pt x="6052" y="1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5" name="Google Shape;5095;g21c91014dda_0_5097"/>
            <p:cNvSpPr/>
            <p:nvPr/>
          </p:nvSpPr>
          <p:spPr>
            <a:xfrm>
              <a:off x="1745801" y="1043983"/>
              <a:ext cx="1513512" cy="13112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052" y="16764"/>
                  </a:moveTo>
                  <a:cubicBezTo>
                    <a:pt x="5959" y="16764"/>
                    <a:pt x="5959" y="16764"/>
                    <a:pt x="5959" y="16764"/>
                  </a:cubicBezTo>
                  <a:cubicBezTo>
                    <a:pt x="5772" y="16657"/>
                    <a:pt x="5493" y="16334"/>
                    <a:pt x="5400" y="16334"/>
                  </a:cubicBezTo>
                  <a:cubicBezTo>
                    <a:pt x="5307" y="16227"/>
                    <a:pt x="5028" y="16334"/>
                    <a:pt x="4934" y="16334"/>
                  </a:cubicBezTo>
                  <a:cubicBezTo>
                    <a:pt x="4841" y="16334"/>
                    <a:pt x="4748" y="16119"/>
                    <a:pt x="4748" y="16119"/>
                  </a:cubicBezTo>
                  <a:cubicBezTo>
                    <a:pt x="4655" y="16119"/>
                    <a:pt x="4655" y="16227"/>
                    <a:pt x="4562" y="16227"/>
                  </a:cubicBezTo>
                  <a:cubicBezTo>
                    <a:pt x="4562" y="16227"/>
                    <a:pt x="4469" y="16442"/>
                    <a:pt x="4376" y="16549"/>
                  </a:cubicBezTo>
                  <a:cubicBezTo>
                    <a:pt x="4283" y="16549"/>
                    <a:pt x="4190" y="16549"/>
                    <a:pt x="4190" y="16549"/>
                  </a:cubicBezTo>
                  <a:cubicBezTo>
                    <a:pt x="4097" y="16549"/>
                    <a:pt x="3910" y="16764"/>
                    <a:pt x="3817" y="16872"/>
                  </a:cubicBezTo>
                  <a:cubicBezTo>
                    <a:pt x="3817" y="16872"/>
                    <a:pt x="3817" y="16979"/>
                    <a:pt x="3724" y="16979"/>
                  </a:cubicBezTo>
                  <a:cubicBezTo>
                    <a:pt x="3724" y="17087"/>
                    <a:pt x="3724" y="17087"/>
                    <a:pt x="3631" y="17087"/>
                  </a:cubicBezTo>
                  <a:cubicBezTo>
                    <a:pt x="3538" y="17087"/>
                    <a:pt x="3352" y="17087"/>
                    <a:pt x="3259" y="17087"/>
                  </a:cubicBezTo>
                  <a:cubicBezTo>
                    <a:pt x="3166" y="16979"/>
                    <a:pt x="2886" y="16979"/>
                    <a:pt x="2793" y="16872"/>
                  </a:cubicBezTo>
                  <a:cubicBezTo>
                    <a:pt x="2700" y="16764"/>
                    <a:pt x="2700" y="16549"/>
                    <a:pt x="2607" y="16442"/>
                  </a:cubicBezTo>
                  <a:cubicBezTo>
                    <a:pt x="2514" y="16227"/>
                    <a:pt x="2328" y="16012"/>
                    <a:pt x="2328" y="15904"/>
                  </a:cubicBezTo>
                  <a:cubicBezTo>
                    <a:pt x="2234" y="15690"/>
                    <a:pt x="2328" y="15475"/>
                    <a:pt x="2328" y="15260"/>
                  </a:cubicBezTo>
                  <a:cubicBezTo>
                    <a:pt x="2328" y="15045"/>
                    <a:pt x="2141" y="14830"/>
                    <a:pt x="2141" y="14615"/>
                  </a:cubicBezTo>
                  <a:cubicBezTo>
                    <a:pt x="2234" y="14615"/>
                    <a:pt x="2421" y="14507"/>
                    <a:pt x="2514" y="14507"/>
                  </a:cubicBezTo>
                  <a:cubicBezTo>
                    <a:pt x="2607" y="14507"/>
                    <a:pt x="2793" y="14615"/>
                    <a:pt x="2886" y="14615"/>
                  </a:cubicBezTo>
                  <a:cubicBezTo>
                    <a:pt x="3072" y="14615"/>
                    <a:pt x="3259" y="14722"/>
                    <a:pt x="3445" y="14722"/>
                  </a:cubicBezTo>
                  <a:cubicBezTo>
                    <a:pt x="3445" y="14722"/>
                    <a:pt x="3631" y="14722"/>
                    <a:pt x="3724" y="14615"/>
                  </a:cubicBezTo>
                  <a:cubicBezTo>
                    <a:pt x="3724" y="14615"/>
                    <a:pt x="3724" y="14615"/>
                    <a:pt x="3724" y="14507"/>
                  </a:cubicBezTo>
                  <a:cubicBezTo>
                    <a:pt x="3724" y="14507"/>
                    <a:pt x="3631" y="14400"/>
                    <a:pt x="3538" y="14400"/>
                  </a:cubicBezTo>
                  <a:cubicBezTo>
                    <a:pt x="3538" y="14293"/>
                    <a:pt x="3352" y="14293"/>
                    <a:pt x="3352" y="14185"/>
                  </a:cubicBezTo>
                  <a:cubicBezTo>
                    <a:pt x="3166" y="14185"/>
                    <a:pt x="2886" y="14078"/>
                    <a:pt x="2793" y="13970"/>
                  </a:cubicBezTo>
                  <a:cubicBezTo>
                    <a:pt x="2700" y="13863"/>
                    <a:pt x="2793" y="13540"/>
                    <a:pt x="2700" y="13433"/>
                  </a:cubicBezTo>
                  <a:cubicBezTo>
                    <a:pt x="2700" y="13325"/>
                    <a:pt x="2514" y="13218"/>
                    <a:pt x="2514" y="13218"/>
                  </a:cubicBezTo>
                  <a:cubicBezTo>
                    <a:pt x="2421" y="13003"/>
                    <a:pt x="2328" y="12788"/>
                    <a:pt x="2328" y="12573"/>
                  </a:cubicBezTo>
                  <a:cubicBezTo>
                    <a:pt x="2328" y="12466"/>
                    <a:pt x="2328" y="12251"/>
                    <a:pt x="2328" y="12143"/>
                  </a:cubicBezTo>
                  <a:cubicBezTo>
                    <a:pt x="2234" y="12036"/>
                    <a:pt x="2234" y="11821"/>
                    <a:pt x="2234" y="11821"/>
                  </a:cubicBezTo>
                  <a:cubicBezTo>
                    <a:pt x="2234" y="11713"/>
                    <a:pt x="2328" y="11499"/>
                    <a:pt x="2328" y="11391"/>
                  </a:cubicBezTo>
                  <a:cubicBezTo>
                    <a:pt x="2328" y="11391"/>
                    <a:pt x="2328" y="11176"/>
                    <a:pt x="2328" y="11069"/>
                  </a:cubicBezTo>
                  <a:cubicBezTo>
                    <a:pt x="2328" y="10961"/>
                    <a:pt x="2514" y="10639"/>
                    <a:pt x="2514" y="10424"/>
                  </a:cubicBezTo>
                  <a:cubicBezTo>
                    <a:pt x="2607" y="10316"/>
                    <a:pt x="2514" y="10101"/>
                    <a:pt x="2514" y="10101"/>
                  </a:cubicBezTo>
                  <a:cubicBezTo>
                    <a:pt x="2514" y="9994"/>
                    <a:pt x="2607" y="9779"/>
                    <a:pt x="2607" y="9672"/>
                  </a:cubicBezTo>
                  <a:cubicBezTo>
                    <a:pt x="2607" y="9564"/>
                    <a:pt x="2793" y="9457"/>
                    <a:pt x="2793" y="9349"/>
                  </a:cubicBezTo>
                  <a:cubicBezTo>
                    <a:pt x="2700" y="9349"/>
                    <a:pt x="2607" y="9349"/>
                    <a:pt x="2514" y="9349"/>
                  </a:cubicBezTo>
                  <a:cubicBezTo>
                    <a:pt x="2514" y="9349"/>
                    <a:pt x="2514" y="9457"/>
                    <a:pt x="2421" y="9457"/>
                  </a:cubicBezTo>
                  <a:cubicBezTo>
                    <a:pt x="2421" y="9457"/>
                    <a:pt x="2328" y="9349"/>
                    <a:pt x="2234" y="9242"/>
                  </a:cubicBezTo>
                  <a:cubicBezTo>
                    <a:pt x="2234" y="9134"/>
                    <a:pt x="2234" y="8812"/>
                    <a:pt x="2234" y="8704"/>
                  </a:cubicBezTo>
                  <a:cubicBezTo>
                    <a:pt x="2234" y="8704"/>
                    <a:pt x="2328" y="8490"/>
                    <a:pt x="2328" y="8382"/>
                  </a:cubicBezTo>
                  <a:cubicBezTo>
                    <a:pt x="2328" y="8382"/>
                    <a:pt x="2328" y="8275"/>
                    <a:pt x="2328" y="8167"/>
                  </a:cubicBezTo>
                  <a:cubicBezTo>
                    <a:pt x="2421" y="8060"/>
                    <a:pt x="2328" y="7845"/>
                    <a:pt x="2328" y="7845"/>
                  </a:cubicBezTo>
                  <a:cubicBezTo>
                    <a:pt x="2328" y="7737"/>
                    <a:pt x="2234" y="7415"/>
                    <a:pt x="2234" y="7307"/>
                  </a:cubicBezTo>
                  <a:cubicBezTo>
                    <a:pt x="2234" y="7200"/>
                    <a:pt x="2328" y="6985"/>
                    <a:pt x="2328" y="6878"/>
                  </a:cubicBezTo>
                  <a:cubicBezTo>
                    <a:pt x="2328" y="6878"/>
                    <a:pt x="2328" y="6770"/>
                    <a:pt x="2234" y="6663"/>
                  </a:cubicBezTo>
                  <a:cubicBezTo>
                    <a:pt x="2234" y="6663"/>
                    <a:pt x="2141" y="6663"/>
                    <a:pt x="2048" y="6663"/>
                  </a:cubicBezTo>
                  <a:cubicBezTo>
                    <a:pt x="2048" y="6555"/>
                    <a:pt x="2048" y="6340"/>
                    <a:pt x="1955" y="6125"/>
                  </a:cubicBezTo>
                  <a:cubicBezTo>
                    <a:pt x="1955" y="6018"/>
                    <a:pt x="2048" y="5803"/>
                    <a:pt x="1955" y="5803"/>
                  </a:cubicBezTo>
                  <a:cubicBezTo>
                    <a:pt x="1955" y="5696"/>
                    <a:pt x="1583" y="5696"/>
                    <a:pt x="1490" y="5588"/>
                  </a:cubicBezTo>
                  <a:cubicBezTo>
                    <a:pt x="1397" y="5481"/>
                    <a:pt x="1397" y="5266"/>
                    <a:pt x="1397" y="5158"/>
                  </a:cubicBezTo>
                  <a:cubicBezTo>
                    <a:pt x="1397" y="5051"/>
                    <a:pt x="1210" y="4943"/>
                    <a:pt x="1117" y="4836"/>
                  </a:cubicBezTo>
                  <a:cubicBezTo>
                    <a:pt x="1024" y="4728"/>
                    <a:pt x="931" y="4513"/>
                    <a:pt x="838" y="4513"/>
                  </a:cubicBezTo>
                  <a:cubicBezTo>
                    <a:pt x="838" y="4299"/>
                    <a:pt x="931" y="4084"/>
                    <a:pt x="931" y="3976"/>
                  </a:cubicBezTo>
                  <a:cubicBezTo>
                    <a:pt x="931" y="3869"/>
                    <a:pt x="745" y="3654"/>
                    <a:pt x="745" y="3546"/>
                  </a:cubicBezTo>
                  <a:cubicBezTo>
                    <a:pt x="652" y="3439"/>
                    <a:pt x="466" y="3224"/>
                    <a:pt x="466" y="3009"/>
                  </a:cubicBezTo>
                  <a:cubicBezTo>
                    <a:pt x="372" y="2901"/>
                    <a:pt x="372" y="2579"/>
                    <a:pt x="466" y="2472"/>
                  </a:cubicBezTo>
                  <a:cubicBezTo>
                    <a:pt x="466" y="2364"/>
                    <a:pt x="559" y="2257"/>
                    <a:pt x="559" y="2149"/>
                  </a:cubicBezTo>
                  <a:cubicBezTo>
                    <a:pt x="652" y="2149"/>
                    <a:pt x="745" y="2149"/>
                    <a:pt x="745" y="2149"/>
                  </a:cubicBezTo>
                  <a:cubicBezTo>
                    <a:pt x="838" y="2042"/>
                    <a:pt x="838" y="1827"/>
                    <a:pt x="838" y="1719"/>
                  </a:cubicBezTo>
                  <a:cubicBezTo>
                    <a:pt x="838" y="1504"/>
                    <a:pt x="838" y="1182"/>
                    <a:pt x="745" y="1075"/>
                  </a:cubicBezTo>
                  <a:cubicBezTo>
                    <a:pt x="652" y="967"/>
                    <a:pt x="466" y="860"/>
                    <a:pt x="372" y="860"/>
                  </a:cubicBezTo>
                  <a:cubicBezTo>
                    <a:pt x="372" y="860"/>
                    <a:pt x="93" y="860"/>
                    <a:pt x="93" y="860"/>
                  </a:cubicBezTo>
                  <a:cubicBezTo>
                    <a:pt x="93" y="752"/>
                    <a:pt x="0" y="537"/>
                    <a:pt x="0" y="430"/>
                  </a:cubicBezTo>
                  <a:cubicBezTo>
                    <a:pt x="0" y="322"/>
                    <a:pt x="93" y="107"/>
                    <a:pt x="93" y="0"/>
                  </a:cubicBezTo>
                  <a:cubicBezTo>
                    <a:pt x="186" y="0"/>
                    <a:pt x="372" y="0"/>
                    <a:pt x="372" y="0"/>
                  </a:cubicBezTo>
                  <a:cubicBezTo>
                    <a:pt x="466" y="0"/>
                    <a:pt x="559" y="215"/>
                    <a:pt x="559" y="215"/>
                  </a:cubicBezTo>
                  <a:cubicBezTo>
                    <a:pt x="652" y="322"/>
                    <a:pt x="931" y="215"/>
                    <a:pt x="1024" y="215"/>
                  </a:cubicBezTo>
                  <a:cubicBezTo>
                    <a:pt x="1117" y="215"/>
                    <a:pt x="1117" y="430"/>
                    <a:pt x="1210" y="430"/>
                  </a:cubicBezTo>
                  <a:cubicBezTo>
                    <a:pt x="1303" y="537"/>
                    <a:pt x="1490" y="645"/>
                    <a:pt x="1676" y="645"/>
                  </a:cubicBezTo>
                  <a:cubicBezTo>
                    <a:pt x="1769" y="752"/>
                    <a:pt x="1955" y="860"/>
                    <a:pt x="2048" y="860"/>
                  </a:cubicBezTo>
                  <a:cubicBezTo>
                    <a:pt x="2234" y="967"/>
                    <a:pt x="2421" y="1075"/>
                    <a:pt x="2607" y="1182"/>
                  </a:cubicBezTo>
                  <a:cubicBezTo>
                    <a:pt x="2793" y="1182"/>
                    <a:pt x="3166" y="1182"/>
                    <a:pt x="3352" y="1182"/>
                  </a:cubicBezTo>
                  <a:cubicBezTo>
                    <a:pt x="3445" y="1075"/>
                    <a:pt x="3445" y="860"/>
                    <a:pt x="3538" y="752"/>
                  </a:cubicBezTo>
                  <a:cubicBezTo>
                    <a:pt x="3631" y="752"/>
                    <a:pt x="3724" y="645"/>
                    <a:pt x="3817" y="645"/>
                  </a:cubicBezTo>
                  <a:cubicBezTo>
                    <a:pt x="3910" y="537"/>
                    <a:pt x="4190" y="430"/>
                    <a:pt x="4376" y="430"/>
                  </a:cubicBezTo>
                  <a:cubicBezTo>
                    <a:pt x="4469" y="537"/>
                    <a:pt x="4655" y="645"/>
                    <a:pt x="4655" y="645"/>
                  </a:cubicBezTo>
                  <a:cubicBezTo>
                    <a:pt x="4748" y="645"/>
                    <a:pt x="4934" y="537"/>
                    <a:pt x="5028" y="645"/>
                  </a:cubicBezTo>
                  <a:cubicBezTo>
                    <a:pt x="5121" y="645"/>
                    <a:pt x="5307" y="860"/>
                    <a:pt x="5400" y="860"/>
                  </a:cubicBezTo>
                  <a:cubicBezTo>
                    <a:pt x="5400" y="967"/>
                    <a:pt x="5400" y="1182"/>
                    <a:pt x="5400" y="1290"/>
                  </a:cubicBezTo>
                  <a:cubicBezTo>
                    <a:pt x="5493" y="1397"/>
                    <a:pt x="5493" y="1719"/>
                    <a:pt x="5400" y="1827"/>
                  </a:cubicBezTo>
                  <a:cubicBezTo>
                    <a:pt x="5400" y="1827"/>
                    <a:pt x="5214" y="1827"/>
                    <a:pt x="5214" y="1827"/>
                  </a:cubicBezTo>
                  <a:cubicBezTo>
                    <a:pt x="5121" y="1934"/>
                    <a:pt x="5121" y="1934"/>
                    <a:pt x="5028" y="2042"/>
                  </a:cubicBezTo>
                  <a:cubicBezTo>
                    <a:pt x="5028" y="2042"/>
                    <a:pt x="5028" y="2149"/>
                    <a:pt x="5028" y="2257"/>
                  </a:cubicBezTo>
                  <a:cubicBezTo>
                    <a:pt x="4934" y="2257"/>
                    <a:pt x="4841" y="2257"/>
                    <a:pt x="4841" y="2364"/>
                  </a:cubicBezTo>
                  <a:cubicBezTo>
                    <a:pt x="4841" y="2472"/>
                    <a:pt x="4841" y="2687"/>
                    <a:pt x="4841" y="2794"/>
                  </a:cubicBezTo>
                  <a:cubicBezTo>
                    <a:pt x="4841" y="2901"/>
                    <a:pt x="4934" y="3116"/>
                    <a:pt x="5028" y="3224"/>
                  </a:cubicBezTo>
                  <a:cubicBezTo>
                    <a:pt x="5028" y="3331"/>
                    <a:pt x="5121" y="3439"/>
                    <a:pt x="5214" y="3546"/>
                  </a:cubicBezTo>
                  <a:cubicBezTo>
                    <a:pt x="5214" y="3654"/>
                    <a:pt x="5214" y="3761"/>
                    <a:pt x="5307" y="3869"/>
                  </a:cubicBezTo>
                  <a:cubicBezTo>
                    <a:pt x="5307" y="3976"/>
                    <a:pt x="5493" y="3976"/>
                    <a:pt x="5493" y="4084"/>
                  </a:cubicBezTo>
                  <a:cubicBezTo>
                    <a:pt x="5586" y="4191"/>
                    <a:pt x="5586" y="4299"/>
                    <a:pt x="5586" y="4406"/>
                  </a:cubicBezTo>
                  <a:cubicBezTo>
                    <a:pt x="5586" y="4513"/>
                    <a:pt x="5586" y="4836"/>
                    <a:pt x="5586" y="4943"/>
                  </a:cubicBezTo>
                  <a:cubicBezTo>
                    <a:pt x="5586" y="5051"/>
                    <a:pt x="5586" y="5373"/>
                    <a:pt x="5586" y="5481"/>
                  </a:cubicBezTo>
                  <a:cubicBezTo>
                    <a:pt x="5586" y="5588"/>
                    <a:pt x="5586" y="5696"/>
                    <a:pt x="5586" y="5803"/>
                  </a:cubicBezTo>
                  <a:cubicBezTo>
                    <a:pt x="5586" y="5910"/>
                    <a:pt x="5586" y="6125"/>
                    <a:pt x="5586" y="6233"/>
                  </a:cubicBezTo>
                  <a:cubicBezTo>
                    <a:pt x="5586" y="6340"/>
                    <a:pt x="5772" y="6340"/>
                    <a:pt x="5866" y="6340"/>
                  </a:cubicBezTo>
                  <a:cubicBezTo>
                    <a:pt x="5959" y="6340"/>
                    <a:pt x="5959" y="6233"/>
                    <a:pt x="5959" y="6125"/>
                  </a:cubicBezTo>
                  <a:cubicBezTo>
                    <a:pt x="5959" y="6018"/>
                    <a:pt x="5959" y="5910"/>
                    <a:pt x="5959" y="5803"/>
                  </a:cubicBezTo>
                  <a:cubicBezTo>
                    <a:pt x="6052" y="5696"/>
                    <a:pt x="6145" y="5588"/>
                    <a:pt x="6145" y="5481"/>
                  </a:cubicBezTo>
                  <a:cubicBezTo>
                    <a:pt x="6238" y="5373"/>
                    <a:pt x="6145" y="5051"/>
                    <a:pt x="6238" y="4943"/>
                  </a:cubicBezTo>
                  <a:cubicBezTo>
                    <a:pt x="6238" y="4943"/>
                    <a:pt x="6424" y="4836"/>
                    <a:pt x="6424" y="4728"/>
                  </a:cubicBezTo>
                  <a:cubicBezTo>
                    <a:pt x="6610" y="4728"/>
                    <a:pt x="6797" y="4728"/>
                    <a:pt x="6890" y="4728"/>
                  </a:cubicBezTo>
                  <a:cubicBezTo>
                    <a:pt x="6983" y="4836"/>
                    <a:pt x="7169" y="4836"/>
                    <a:pt x="7169" y="4943"/>
                  </a:cubicBezTo>
                  <a:cubicBezTo>
                    <a:pt x="7262" y="4943"/>
                    <a:pt x="7355" y="4836"/>
                    <a:pt x="7448" y="4836"/>
                  </a:cubicBezTo>
                  <a:cubicBezTo>
                    <a:pt x="7541" y="4836"/>
                    <a:pt x="7728" y="4943"/>
                    <a:pt x="7728" y="4943"/>
                  </a:cubicBezTo>
                  <a:cubicBezTo>
                    <a:pt x="7914" y="5051"/>
                    <a:pt x="8100" y="5266"/>
                    <a:pt x="8193" y="5266"/>
                  </a:cubicBezTo>
                  <a:cubicBezTo>
                    <a:pt x="8286" y="5373"/>
                    <a:pt x="8659" y="5481"/>
                    <a:pt x="8752" y="5481"/>
                  </a:cubicBezTo>
                  <a:cubicBezTo>
                    <a:pt x="8938" y="5481"/>
                    <a:pt x="9310" y="5481"/>
                    <a:pt x="9497" y="5481"/>
                  </a:cubicBezTo>
                  <a:cubicBezTo>
                    <a:pt x="9776" y="5481"/>
                    <a:pt x="10334" y="5481"/>
                    <a:pt x="10614" y="5481"/>
                  </a:cubicBezTo>
                  <a:cubicBezTo>
                    <a:pt x="10800" y="5481"/>
                    <a:pt x="11266" y="5696"/>
                    <a:pt x="11545" y="5803"/>
                  </a:cubicBezTo>
                  <a:cubicBezTo>
                    <a:pt x="11731" y="5803"/>
                    <a:pt x="12103" y="6018"/>
                    <a:pt x="12290" y="6125"/>
                  </a:cubicBezTo>
                  <a:cubicBezTo>
                    <a:pt x="12383" y="6233"/>
                    <a:pt x="12662" y="6340"/>
                    <a:pt x="12755" y="6448"/>
                  </a:cubicBezTo>
                  <a:cubicBezTo>
                    <a:pt x="12941" y="6448"/>
                    <a:pt x="13314" y="6448"/>
                    <a:pt x="13500" y="6448"/>
                  </a:cubicBezTo>
                  <a:cubicBezTo>
                    <a:pt x="13686" y="6340"/>
                    <a:pt x="14152" y="6233"/>
                    <a:pt x="14338" y="6125"/>
                  </a:cubicBezTo>
                  <a:cubicBezTo>
                    <a:pt x="14431" y="6018"/>
                    <a:pt x="14710" y="5803"/>
                    <a:pt x="14803" y="5696"/>
                  </a:cubicBezTo>
                  <a:cubicBezTo>
                    <a:pt x="14897" y="5588"/>
                    <a:pt x="15176" y="5266"/>
                    <a:pt x="15362" y="5158"/>
                  </a:cubicBezTo>
                  <a:cubicBezTo>
                    <a:pt x="15455" y="5158"/>
                    <a:pt x="15641" y="4943"/>
                    <a:pt x="15734" y="4943"/>
                  </a:cubicBezTo>
                  <a:cubicBezTo>
                    <a:pt x="15921" y="4836"/>
                    <a:pt x="16107" y="4728"/>
                    <a:pt x="16293" y="4728"/>
                  </a:cubicBezTo>
                  <a:cubicBezTo>
                    <a:pt x="16386" y="4728"/>
                    <a:pt x="16572" y="4728"/>
                    <a:pt x="16666" y="4728"/>
                  </a:cubicBezTo>
                  <a:cubicBezTo>
                    <a:pt x="16666" y="4836"/>
                    <a:pt x="16666" y="5051"/>
                    <a:pt x="16666" y="5051"/>
                  </a:cubicBezTo>
                  <a:cubicBezTo>
                    <a:pt x="16666" y="5266"/>
                    <a:pt x="16945" y="5588"/>
                    <a:pt x="16852" y="5803"/>
                  </a:cubicBezTo>
                  <a:cubicBezTo>
                    <a:pt x="16852" y="5910"/>
                    <a:pt x="16666" y="6018"/>
                    <a:pt x="16572" y="6125"/>
                  </a:cubicBezTo>
                  <a:cubicBezTo>
                    <a:pt x="16572" y="6233"/>
                    <a:pt x="16666" y="6555"/>
                    <a:pt x="16759" y="6555"/>
                  </a:cubicBezTo>
                  <a:cubicBezTo>
                    <a:pt x="16852" y="6663"/>
                    <a:pt x="16945" y="6663"/>
                    <a:pt x="17038" y="6663"/>
                  </a:cubicBezTo>
                  <a:cubicBezTo>
                    <a:pt x="17038" y="6663"/>
                    <a:pt x="17131" y="6770"/>
                    <a:pt x="17131" y="6878"/>
                  </a:cubicBezTo>
                  <a:cubicBezTo>
                    <a:pt x="17131" y="6985"/>
                    <a:pt x="17131" y="7200"/>
                    <a:pt x="17131" y="7200"/>
                  </a:cubicBezTo>
                  <a:cubicBezTo>
                    <a:pt x="17038" y="7307"/>
                    <a:pt x="16945" y="7307"/>
                    <a:pt x="16945" y="7415"/>
                  </a:cubicBezTo>
                  <a:cubicBezTo>
                    <a:pt x="16945" y="7522"/>
                    <a:pt x="17038" y="7630"/>
                    <a:pt x="17038" y="7737"/>
                  </a:cubicBezTo>
                  <a:cubicBezTo>
                    <a:pt x="17131" y="7845"/>
                    <a:pt x="17224" y="8167"/>
                    <a:pt x="17317" y="8275"/>
                  </a:cubicBezTo>
                  <a:cubicBezTo>
                    <a:pt x="17317" y="8382"/>
                    <a:pt x="17224" y="8597"/>
                    <a:pt x="17317" y="8704"/>
                  </a:cubicBezTo>
                  <a:cubicBezTo>
                    <a:pt x="17317" y="8812"/>
                    <a:pt x="17410" y="9027"/>
                    <a:pt x="17410" y="9242"/>
                  </a:cubicBezTo>
                  <a:cubicBezTo>
                    <a:pt x="17503" y="9349"/>
                    <a:pt x="17503" y="9457"/>
                    <a:pt x="17410" y="9564"/>
                  </a:cubicBezTo>
                  <a:cubicBezTo>
                    <a:pt x="17410" y="9564"/>
                    <a:pt x="17224" y="9564"/>
                    <a:pt x="17131" y="9672"/>
                  </a:cubicBezTo>
                  <a:cubicBezTo>
                    <a:pt x="17131" y="9672"/>
                    <a:pt x="17131" y="9887"/>
                    <a:pt x="17131" y="9887"/>
                  </a:cubicBezTo>
                  <a:cubicBezTo>
                    <a:pt x="17131" y="9994"/>
                    <a:pt x="17224" y="10101"/>
                    <a:pt x="17317" y="10209"/>
                  </a:cubicBezTo>
                  <a:cubicBezTo>
                    <a:pt x="17317" y="10316"/>
                    <a:pt x="17503" y="10424"/>
                    <a:pt x="17503" y="10531"/>
                  </a:cubicBezTo>
                  <a:cubicBezTo>
                    <a:pt x="17503" y="10639"/>
                    <a:pt x="17503" y="10961"/>
                    <a:pt x="17503" y="11069"/>
                  </a:cubicBezTo>
                  <a:cubicBezTo>
                    <a:pt x="17410" y="11069"/>
                    <a:pt x="17317" y="11284"/>
                    <a:pt x="17317" y="11284"/>
                  </a:cubicBezTo>
                  <a:cubicBezTo>
                    <a:pt x="17317" y="11499"/>
                    <a:pt x="17224" y="11821"/>
                    <a:pt x="17317" y="11928"/>
                  </a:cubicBezTo>
                  <a:cubicBezTo>
                    <a:pt x="17317" y="12036"/>
                    <a:pt x="17503" y="12036"/>
                    <a:pt x="17597" y="12143"/>
                  </a:cubicBezTo>
                  <a:cubicBezTo>
                    <a:pt x="17597" y="12143"/>
                    <a:pt x="17783" y="12036"/>
                    <a:pt x="17876" y="12143"/>
                  </a:cubicBezTo>
                  <a:cubicBezTo>
                    <a:pt x="17876" y="12143"/>
                    <a:pt x="17969" y="12358"/>
                    <a:pt x="18062" y="12358"/>
                  </a:cubicBezTo>
                  <a:cubicBezTo>
                    <a:pt x="18248" y="12466"/>
                    <a:pt x="18528" y="12358"/>
                    <a:pt x="18621" y="12251"/>
                  </a:cubicBezTo>
                  <a:cubicBezTo>
                    <a:pt x="18621" y="12251"/>
                    <a:pt x="18621" y="12143"/>
                    <a:pt x="18621" y="12143"/>
                  </a:cubicBezTo>
                  <a:cubicBezTo>
                    <a:pt x="18714" y="12143"/>
                    <a:pt x="18807" y="12251"/>
                    <a:pt x="18807" y="12251"/>
                  </a:cubicBezTo>
                  <a:cubicBezTo>
                    <a:pt x="18900" y="12358"/>
                    <a:pt x="18807" y="12466"/>
                    <a:pt x="18807" y="12573"/>
                  </a:cubicBezTo>
                  <a:cubicBezTo>
                    <a:pt x="18900" y="12573"/>
                    <a:pt x="18993" y="12681"/>
                    <a:pt x="18993" y="12788"/>
                  </a:cubicBezTo>
                  <a:cubicBezTo>
                    <a:pt x="19086" y="12788"/>
                    <a:pt x="19086" y="13110"/>
                    <a:pt x="19086" y="13218"/>
                  </a:cubicBezTo>
                  <a:cubicBezTo>
                    <a:pt x="19179" y="13218"/>
                    <a:pt x="19272" y="13433"/>
                    <a:pt x="19366" y="13433"/>
                  </a:cubicBezTo>
                  <a:cubicBezTo>
                    <a:pt x="19459" y="13433"/>
                    <a:pt x="19645" y="13218"/>
                    <a:pt x="19738" y="13218"/>
                  </a:cubicBezTo>
                  <a:cubicBezTo>
                    <a:pt x="19831" y="13325"/>
                    <a:pt x="19831" y="13433"/>
                    <a:pt x="19831" y="13433"/>
                  </a:cubicBezTo>
                  <a:cubicBezTo>
                    <a:pt x="19924" y="13540"/>
                    <a:pt x="20017" y="13755"/>
                    <a:pt x="20017" y="13863"/>
                  </a:cubicBezTo>
                  <a:cubicBezTo>
                    <a:pt x="20017" y="13970"/>
                    <a:pt x="19831" y="14078"/>
                    <a:pt x="19831" y="14185"/>
                  </a:cubicBezTo>
                  <a:cubicBezTo>
                    <a:pt x="19831" y="14293"/>
                    <a:pt x="19738" y="14507"/>
                    <a:pt x="19831" y="14615"/>
                  </a:cubicBezTo>
                  <a:cubicBezTo>
                    <a:pt x="19831" y="14615"/>
                    <a:pt x="19924" y="14722"/>
                    <a:pt x="20017" y="14722"/>
                  </a:cubicBezTo>
                  <a:cubicBezTo>
                    <a:pt x="20017" y="14830"/>
                    <a:pt x="20110" y="14937"/>
                    <a:pt x="20203" y="15045"/>
                  </a:cubicBezTo>
                  <a:cubicBezTo>
                    <a:pt x="20297" y="15045"/>
                    <a:pt x="20390" y="15045"/>
                    <a:pt x="20483" y="15045"/>
                  </a:cubicBezTo>
                  <a:cubicBezTo>
                    <a:pt x="20390" y="15045"/>
                    <a:pt x="20390" y="15260"/>
                    <a:pt x="20390" y="15260"/>
                  </a:cubicBezTo>
                  <a:cubicBezTo>
                    <a:pt x="20390" y="15475"/>
                    <a:pt x="20390" y="15690"/>
                    <a:pt x="20483" y="15797"/>
                  </a:cubicBezTo>
                  <a:cubicBezTo>
                    <a:pt x="20483" y="15904"/>
                    <a:pt x="20669" y="16119"/>
                    <a:pt x="20762" y="16119"/>
                  </a:cubicBezTo>
                  <a:cubicBezTo>
                    <a:pt x="20762" y="16227"/>
                    <a:pt x="20948" y="16119"/>
                    <a:pt x="21041" y="16227"/>
                  </a:cubicBezTo>
                  <a:cubicBezTo>
                    <a:pt x="21134" y="16334"/>
                    <a:pt x="21134" y="16549"/>
                    <a:pt x="21228" y="16764"/>
                  </a:cubicBezTo>
                  <a:cubicBezTo>
                    <a:pt x="21228" y="16872"/>
                    <a:pt x="21321" y="17087"/>
                    <a:pt x="21321" y="17194"/>
                  </a:cubicBezTo>
                  <a:cubicBezTo>
                    <a:pt x="21414" y="17301"/>
                    <a:pt x="21507" y="17301"/>
                    <a:pt x="21507" y="17409"/>
                  </a:cubicBezTo>
                  <a:cubicBezTo>
                    <a:pt x="21600" y="17516"/>
                    <a:pt x="21600" y="17839"/>
                    <a:pt x="21600" y="18054"/>
                  </a:cubicBezTo>
                  <a:cubicBezTo>
                    <a:pt x="21600" y="18269"/>
                    <a:pt x="21414" y="18591"/>
                    <a:pt x="21321" y="18699"/>
                  </a:cubicBezTo>
                  <a:cubicBezTo>
                    <a:pt x="21321" y="18806"/>
                    <a:pt x="21134" y="19021"/>
                    <a:pt x="21134" y="19128"/>
                  </a:cubicBezTo>
                  <a:cubicBezTo>
                    <a:pt x="21041" y="19236"/>
                    <a:pt x="20762" y="19343"/>
                    <a:pt x="20669" y="19343"/>
                  </a:cubicBezTo>
                  <a:cubicBezTo>
                    <a:pt x="20576" y="19343"/>
                    <a:pt x="20297" y="19236"/>
                    <a:pt x="20203" y="19343"/>
                  </a:cubicBezTo>
                  <a:cubicBezTo>
                    <a:pt x="20110" y="19343"/>
                    <a:pt x="19924" y="19558"/>
                    <a:pt x="19924" y="19773"/>
                  </a:cubicBezTo>
                  <a:cubicBezTo>
                    <a:pt x="19924" y="19881"/>
                    <a:pt x="20017" y="20096"/>
                    <a:pt x="20110" y="20096"/>
                  </a:cubicBezTo>
                  <a:cubicBezTo>
                    <a:pt x="20110" y="20203"/>
                    <a:pt x="20297" y="20203"/>
                    <a:pt x="20297" y="20310"/>
                  </a:cubicBezTo>
                  <a:cubicBezTo>
                    <a:pt x="20297" y="20418"/>
                    <a:pt x="20390" y="20525"/>
                    <a:pt x="20390" y="20633"/>
                  </a:cubicBezTo>
                  <a:cubicBezTo>
                    <a:pt x="20390" y="20740"/>
                    <a:pt x="20203" y="20955"/>
                    <a:pt x="20203" y="20955"/>
                  </a:cubicBezTo>
                  <a:cubicBezTo>
                    <a:pt x="20203" y="21063"/>
                    <a:pt x="20297" y="21385"/>
                    <a:pt x="20297" y="21493"/>
                  </a:cubicBezTo>
                  <a:cubicBezTo>
                    <a:pt x="20297" y="21493"/>
                    <a:pt x="20297" y="21493"/>
                    <a:pt x="20390" y="21600"/>
                  </a:cubicBezTo>
                  <a:cubicBezTo>
                    <a:pt x="20297" y="21600"/>
                    <a:pt x="20203" y="21600"/>
                    <a:pt x="20203" y="21600"/>
                  </a:cubicBezTo>
                  <a:cubicBezTo>
                    <a:pt x="20110" y="21600"/>
                    <a:pt x="19924" y="21600"/>
                    <a:pt x="19831" y="21493"/>
                  </a:cubicBezTo>
                  <a:cubicBezTo>
                    <a:pt x="19738" y="21385"/>
                    <a:pt x="19738" y="21170"/>
                    <a:pt x="19645" y="21063"/>
                  </a:cubicBezTo>
                  <a:cubicBezTo>
                    <a:pt x="19552" y="20955"/>
                    <a:pt x="19366" y="20955"/>
                    <a:pt x="19366" y="20848"/>
                  </a:cubicBezTo>
                  <a:cubicBezTo>
                    <a:pt x="19272" y="20848"/>
                    <a:pt x="19272" y="20633"/>
                    <a:pt x="19272" y="20525"/>
                  </a:cubicBezTo>
                  <a:cubicBezTo>
                    <a:pt x="19179" y="20418"/>
                    <a:pt x="18900" y="20310"/>
                    <a:pt x="18807" y="20418"/>
                  </a:cubicBezTo>
                  <a:cubicBezTo>
                    <a:pt x="18714" y="20418"/>
                    <a:pt x="18807" y="20740"/>
                    <a:pt x="18714" y="20740"/>
                  </a:cubicBezTo>
                  <a:cubicBezTo>
                    <a:pt x="18621" y="20740"/>
                    <a:pt x="18528" y="20633"/>
                    <a:pt x="18434" y="20633"/>
                  </a:cubicBezTo>
                  <a:cubicBezTo>
                    <a:pt x="18248" y="20525"/>
                    <a:pt x="17783" y="20525"/>
                    <a:pt x="17783" y="20418"/>
                  </a:cubicBezTo>
                  <a:cubicBezTo>
                    <a:pt x="17783" y="20418"/>
                    <a:pt x="17876" y="19988"/>
                    <a:pt x="17783" y="19881"/>
                  </a:cubicBezTo>
                  <a:cubicBezTo>
                    <a:pt x="17690" y="19773"/>
                    <a:pt x="17597" y="19773"/>
                    <a:pt x="17503" y="19773"/>
                  </a:cubicBezTo>
                  <a:cubicBezTo>
                    <a:pt x="17410" y="19666"/>
                    <a:pt x="17131" y="19773"/>
                    <a:pt x="17131" y="19773"/>
                  </a:cubicBezTo>
                  <a:cubicBezTo>
                    <a:pt x="17131" y="19666"/>
                    <a:pt x="17038" y="19451"/>
                    <a:pt x="17038" y="19343"/>
                  </a:cubicBezTo>
                  <a:cubicBezTo>
                    <a:pt x="17038" y="19236"/>
                    <a:pt x="17131" y="19021"/>
                    <a:pt x="17131" y="18913"/>
                  </a:cubicBezTo>
                  <a:cubicBezTo>
                    <a:pt x="17038" y="18806"/>
                    <a:pt x="17038" y="18591"/>
                    <a:pt x="16945" y="18376"/>
                  </a:cubicBezTo>
                  <a:cubicBezTo>
                    <a:pt x="16945" y="18269"/>
                    <a:pt x="17038" y="18054"/>
                    <a:pt x="16945" y="17946"/>
                  </a:cubicBezTo>
                  <a:cubicBezTo>
                    <a:pt x="16945" y="17839"/>
                    <a:pt x="16852" y="17731"/>
                    <a:pt x="16666" y="17624"/>
                  </a:cubicBezTo>
                  <a:cubicBezTo>
                    <a:pt x="16666" y="17624"/>
                    <a:pt x="16479" y="17516"/>
                    <a:pt x="16386" y="17516"/>
                  </a:cubicBezTo>
                  <a:cubicBezTo>
                    <a:pt x="16200" y="17516"/>
                    <a:pt x="15828" y="17409"/>
                    <a:pt x="15641" y="17516"/>
                  </a:cubicBezTo>
                  <a:cubicBezTo>
                    <a:pt x="15641" y="17516"/>
                    <a:pt x="15548" y="17731"/>
                    <a:pt x="15548" y="17731"/>
                  </a:cubicBezTo>
                  <a:cubicBezTo>
                    <a:pt x="15455" y="17839"/>
                    <a:pt x="15176" y="17839"/>
                    <a:pt x="15083" y="17946"/>
                  </a:cubicBezTo>
                  <a:cubicBezTo>
                    <a:pt x="15083" y="17946"/>
                    <a:pt x="15176" y="18161"/>
                    <a:pt x="15083" y="18269"/>
                  </a:cubicBezTo>
                  <a:cubicBezTo>
                    <a:pt x="15083" y="18376"/>
                    <a:pt x="14897" y="18484"/>
                    <a:pt x="14803" y="18484"/>
                  </a:cubicBezTo>
                  <a:cubicBezTo>
                    <a:pt x="14710" y="18591"/>
                    <a:pt x="14710" y="18699"/>
                    <a:pt x="14710" y="18699"/>
                  </a:cubicBezTo>
                  <a:cubicBezTo>
                    <a:pt x="14617" y="18806"/>
                    <a:pt x="14431" y="18806"/>
                    <a:pt x="14338" y="18699"/>
                  </a:cubicBezTo>
                  <a:cubicBezTo>
                    <a:pt x="14338" y="18699"/>
                    <a:pt x="14152" y="18591"/>
                    <a:pt x="14152" y="18591"/>
                  </a:cubicBezTo>
                  <a:cubicBezTo>
                    <a:pt x="14059" y="18591"/>
                    <a:pt x="13966" y="18699"/>
                    <a:pt x="13872" y="18699"/>
                  </a:cubicBezTo>
                  <a:cubicBezTo>
                    <a:pt x="13779" y="18699"/>
                    <a:pt x="13686" y="18484"/>
                    <a:pt x="13686" y="18376"/>
                  </a:cubicBezTo>
                  <a:cubicBezTo>
                    <a:pt x="13686" y="18269"/>
                    <a:pt x="13686" y="17946"/>
                    <a:pt x="13593" y="17839"/>
                  </a:cubicBezTo>
                  <a:cubicBezTo>
                    <a:pt x="13500" y="17731"/>
                    <a:pt x="13314" y="17731"/>
                    <a:pt x="13221" y="17624"/>
                  </a:cubicBezTo>
                  <a:cubicBezTo>
                    <a:pt x="13128" y="17624"/>
                    <a:pt x="13034" y="17516"/>
                    <a:pt x="13034" y="17409"/>
                  </a:cubicBezTo>
                  <a:cubicBezTo>
                    <a:pt x="12941" y="17301"/>
                    <a:pt x="13034" y="17087"/>
                    <a:pt x="13034" y="16979"/>
                  </a:cubicBezTo>
                  <a:cubicBezTo>
                    <a:pt x="13034" y="16872"/>
                    <a:pt x="13034" y="16657"/>
                    <a:pt x="12941" y="16549"/>
                  </a:cubicBezTo>
                  <a:cubicBezTo>
                    <a:pt x="12941" y="16442"/>
                    <a:pt x="12848" y="16442"/>
                    <a:pt x="12755" y="16442"/>
                  </a:cubicBezTo>
                  <a:cubicBezTo>
                    <a:pt x="12755" y="16334"/>
                    <a:pt x="12569" y="16227"/>
                    <a:pt x="12476" y="16227"/>
                  </a:cubicBezTo>
                  <a:cubicBezTo>
                    <a:pt x="12383" y="16227"/>
                    <a:pt x="12197" y="16227"/>
                    <a:pt x="12197" y="16227"/>
                  </a:cubicBezTo>
                  <a:cubicBezTo>
                    <a:pt x="12103" y="16334"/>
                    <a:pt x="12290" y="16549"/>
                    <a:pt x="12290" y="16764"/>
                  </a:cubicBezTo>
                  <a:cubicBezTo>
                    <a:pt x="12197" y="16764"/>
                    <a:pt x="12197" y="16872"/>
                    <a:pt x="12103" y="16872"/>
                  </a:cubicBezTo>
                  <a:cubicBezTo>
                    <a:pt x="12103" y="16872"/>
                    <a:pt x="11917" y="16764"/>
                    <a:pt x="11917" y="16764"/>
                  </a:cubicBezTo>
                  <a:cubicBezTo>
                    <a:pt x="11824" y="16764"/>
                    <a:pt x="11638" y="16764"/>
                    <a:pt x="11638" y="16872"/>
                  </a:cubicBezTo>
                  <a:cubicBezTo>
                    <a:pt x="11638" y="16872"/>
                    <a:pt x="11638" y="17087"/>
                    <a:pt x="11638" y="17087"/>
                  </a:cubicBezTo>
                  <a:cubicBezTo>
                    <a:pt x="11545" y="17194"/>
                    <a:pt x="11359" y="17087"/>
                    <a:pt x="11266" y="17087"/>
                  </a:cubicBezTo>
                  <a:cubicBezTo>
                    <a:pt x="11172" y="17087"/>
                    <a:pt x="10986" y="16872"/>
                    <a:pt x="10986" y="16872"/>
                  </a:cubicBezTo>
                  <a:cubicBezTo>
                    <a:pt x="10800" y="16764"/>
                    <a:pt x="10614" y="16764"/>
                    <a:pt x="10521" y="16764"/>
                  </a:cubicBezTo>
                  <a:cubicBezTo>
                    <a:pt x="10334" y="16764"/>
                    <a:pt x="10055" y="16872"/>
                    <a:pt x="10055" y="17087"/>
                  </a:cubicBezTo>
                  <a:cubicBezTo>
                    <a:pt x="9962" y="17087"/>
                    <a:pt x="10055" y="17194"/>
                    <a:pt x="10055" y="17301"/>
                  </a:cubicBezTo>
                  <a:cubicBezTo>
                    <a:pt x="9962" y="17409"/>
                    <a:pt x="9590" y="17301"/>
                    <a:pt x="9497" y="17409"/>
                  </a:cubicBezTo>
                  <a:cubicBezTo>
                    <a:pt x="9403" y="17409"/>
                    <a:pt x="9217" y="17624"/>
                    <a:pt x="9217" y="17516"/>
                  </a:cubicBezTo>
                  <a:cubicBezTo>
                    <a:pt x="9124" y="17516"/>
                    <a:pt x="9124" y="17194"/>
                    <a:pt x="9031" y="17194"/>
                  </a:cubicBezTo>
                  <a:cubicBezTo>
                    <a:pt x="8938" y="17194"/>
                    <a:pt x="8845" y="17194"/>
                    <a:pt x="8845" y="17194"/>
                  </a:cubicBezTo>
                  <a:cubicBezTo>
                    <a:pt x="8752" y="17194"/>
                    <a:pt x="8752" y="17409"/>
                    <a:pt x="8752" y="17516"/>
                  </a:cubicBezTo>
                  <a:cubicBezTo>
                    <a:pt x="8752" y="17516"/>
                    <a:pt x="8659" y="17624"/>
                    <a:pt x="8659" y="17624"/>
                  </a:cubicBezTo>
                  <a:cubicBezTo>
                    <a:pt x="8566" y="17624"/>
                    <a:pt x="8286" y="17624"/>
                    <a:pt x="8193" y="17516"/>
                  </a:cubicBezTo>
                  <a:cubicBezTo>
                    <a:pt x="8100" y="17516"/>
                    <a:pt x="8100" y="17409"/>
                    <a:pt x="8007" y="17301"/>
                  </a:cubicBezTo>
                  <a:cubicBezTo>
                    <a:pt x="8007" y="17301"/>
                    <a:pt x="7728" y="17301"/>
                    <a:pt x="7728" y="17194"/>
                  </a:cubicBezTo>
                  <a:cubicBezTo>
                    <a:pt x="7634" y="17194"/>
                    <a:pt x="7634" y="17087"/>
                    <a:pt x="7634" y="16979"/>
                  </a:cubicBezTo>
                  <a:cubicBezTo>
                    <a:pt x="7634" y="16979"/>
                    <a:pt x="7541" y="16979"/>
                    <a:pt x="7448" y="16979"/>
                  </a:cubicBezTo>
                  <a:cubicBezTo>
                    <a:pt x="7355" y="16872"/>
                    <a:pt x="7262" y="16764"/>
                    <a:pt x="7169" y="16657"/>
                  </a:cubicBezTo>
                  <a:cubicBezTo>
                    <a:pt x="7076" y="16657"/>
                    <a:pt x="6890" y="16657"/>
                    <a:pt x="6890" y="16657"/>
                  </a:cubicBezTo>
                  <a:cubicBezTo>
                    <a:pt x="6797" y="16657"/>
                    <a:pt x="6703" y="16764"/>
                    <a:pt x="6610" y="16872"/>
                  </a:cubicBezTo>
                  <a:cubicBezTo>
                    <a:pt x="6517" y="16872"/>
                    <a:pt x="6331" y="16872"/>
                    <a:pt x="6238" y="16872"/>
                  </a:cubicBezTo>
                  <a:cubicBezTo>
                    <a:pt x="6238" y="16872"/>
                    <a:pt x="6145" y="16872"/>
                    <a:pt x="6052" y="167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6" name="Google Shape;5096;g21c91014dda_0_5097"/>
            <p:cNvSpPr/>
            <p:nvPr/>
          </p:nvSpPr>
          <p:spPr>
            <a:xfrm>
              <a:off x="0" y="1913138"/>
              <a:ext cx="52434" cy="63338"/>
            </a:xfrm>
            <a:custGeom>
              <a:avLst/>
              <a:gdLst/>
              <a:ahLst/>
              <a:cxnLst/>
              <a:rect l="l" t="t" r="r" b="b"/>
              <a:pathLst>
                <a:path w="21600" h="21060" extrusionOk="0">
                  <a:moveTo>
                    <a:pt x="21600" y="10800"/>
                  </a:moveTo>
                  <a:cubicBezTo>
                    <a:pt x="21600" y="10800"/>
                    <a:pt x="21600" y="15120"/>
                    <a:pt x="18900" y="15120"/>
                  </a:cubicBezTo>
                  <a:cubicBezTo>
                    <a:pt x="18900" y="17280"/>
                    <a:pt x="18900" y="19440"/>
                    <a:pt x="18900" y="19440"/>
                  </a:cubicBezTo>
                  <a:cubicBezTo>
                    <a:pt x="16200" y="21600"/>
                    <a:pt x="8100" y="21600"/>
                    <a:pt x="5400" y="19440"/>
                  </a:cubicBezTo>
                  <a:cubicBezTo>
                    <a:pt x="2700" y="19440"/>
                    <a:pt x="5400" y="17280"/>
                    <a:pt x="5400" y="15120"/>
                  </a:cubicBezTo>
                  <a:cubicBezTo>
                    <a:pt x="5400" y="12960"/>
                    <a:pt x="0" y="8640"/>
                    <a:pt x="0" y="6480"/>
                  </a:cubicBezTo>
                  <a:cubicBezTo>
                    <a:pt x="2700" y="6480"/>
                    <a:pt x="5400" y="6480"/>
                    <a:pt x="5400" y="4320"/>
                  </a:cubicBezTo>
                  <a:cubicBezTo>
                    <a:pt x="8100" y="4320"/>
                    <a:pt x="8100" y="0"/>
                    <a:pt x="10800" y="0"/>
                  </a:cubicBezTo>
                  <a:cubicBezTo>
                    <a:pt x="13500" y="0"/>
                    <a:pt x="16200" y="2160"/>
                    <a:pt x="18900" y="2160"/>
                  </a:cubicBezTo>
                  <a:cubicBezTo>
                    <a:pt x="18900" y="4320"/>
                    <a:pt x="21600" y="864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7" name="Google Shape;5097;g21c91014dda_0_5097"/>
            <p:cNvSpPr/>
            <p:nvPr/>
          </p:nvSpPr>
          <p:spPr>
            <a:xfrm>
              <a:off x="0" y="1913138"/>
              <a:ext cx="52434" cy="63338"/>
            </a:xfrm>
            <a:custGeom>
              <a:avLst/>
              <a:gdLst/>
              <a:ahLst/>
              <a:cxnLst/>
              <a:rect l="l" t="t" r="r" b="b"/>
              <a:pathLst>
                <a:path w="21600" h="21060" extrusionOk="0">
                  <a:moveTo>
                    <a:pt x="21600" y="10800"/>
                  </a:moveTo>
                  <a:cubicBezTo>
                    <a:pt x="21600" y="10800"/>
                    <a:pt x="21600" y="15120"/>
                    <a:pt x="18900" y="15120"/>
                  </a:cubicBezTo>
                  <a:cubicBezTo>
                    <a:pt x="18900" y="17280"/>
                    <a:pt x="18900" y="19440"/>
                    <a:pt x="18900" y="19440"/>
                  </a:cubicBezTo>
                  <a:cubicBezTo>
                    <a:pt x="16200" y="21600"/>
                    <a:pt x="8100" y="21600"/>
                    <a:pt x="5400" y="19440"/>
                  </a:cubicBezTo>
                  <a:cubicBezTo>
                    <a:pt x="2700" y="19440"/>
                    <a:pt x="5400" y="17280"/>
                    <a:pt x="5400" y="15120"/>
                  </a:cubicBezTo>
                  <a:cubicBezTo>
                    <a:pt x="5400" y="12960"/>
                    <a:pt x="0" y="8640"/>
                    <a:pt x="0" y="6480"/>
                  </a:cubicBezTo>
                  <a:cubicBezTo>
                    <a:pt x="2700" y="6480"/>
                    <a:pt x="5400" y="6480"/>
                    <a:pt x="5400" y="4320"/>
                  </a:cubicBezTo>
                  <a:cubicBezTo>
                    <a:pt x="8100" y="4320"/>
                    <a:pt x="8100" y="0"/>
                    <a:pt x="10800" y="0"/>
                  </a:cubicBezTo>
                  <a:cubicBezTo>
                    <a:pt x="13500" y="0"/>
                    <a:pt x="16200" y="2160"/>
                    <a:pt x="18900" y="2160"/>
                  </a:cubicBezTo>
                  <a:cubicBezTo>
                    <a:pt x="18900" y="4320"/>
                    <a:pt x="21600" y="864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8" name="Google Shape;5098;g21c91014dda_0_5097"/>
            <p:cNvSpPr/>
            <p:nvPr/>
          </p:nvSpPr>
          <p:spPr>
            <a:xfrm>
              <a:off x="934091" y="2872206"/>
              <a:ext cx="104922" cy="974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5840"/>
                    <a:pt x="21600" y="18720"/>
                    <a:pt x="21600" y="20160"/>
                  </a:cubicBezTo>
                  <a:cubicBezTo>
                    <a:pt x="20250" y="21600"/>
                    <a:pt x="17550" y="21600"/>
                    <a:pt x="16200" y="21600"/>
                  </a:cubicBezTo>
                  <a:cubicBezTo>
                    <a:pt x="14850" y="21600"/>
                    <a:pt x="12150" y="20160"/>
                    <a:pt x="10800" y="20160"/>
                  </a:cubicBezTo>
                  <a:cubicBezTo>
                    <a:pt x="9450" y="18720"/>
                    <a:pt x="6750" y="20160"/>
                    <a:pt x="6750" y="20160"/>
                  </a:cubicBezTo>
                  <a:cubicBezTo>
                    <a:pt x="5400" y="18720"/>
                    <a:pt x="2700" y="17280"/>
                    <a:pt x="1350" y="15840"/>
                  </a:cubicBezTo>
                  <a:cubicBezTo>
                    <a:pt x="1350" y="14400"/>
                    <a:pt x="2700" y="11520"/>
                    <a:pt x="1350" y="10080"/>
                  </a:cubicBezTo>
                  <a:cubicBezTo>
                    <a:pt x="1350" y="8640"/>
                    <a:pt x="0" y="7200"/>
                    <a:pt x="0" y="5760"/>
                  </a:cubicBezTo>
                  <a:cubicBezTo>
                    <a:pt x="0" y="4320"/>
                    <a:pt x="1350" y="1440"/>
                    <a:pt x="2700" y="0"/>
                  </a:cubicBezTo>
                  <a:cubicBezTo>
                    <a:pt x="4050" y="0"/>
                    <a:pt x="8100" y="2880"/>
                    <a:pt x="9450" y="4320"/>
                  </a:cubicBezTo>
                  <a:cubicBezTo>
                    <a:pt x="10800" y="5760"/>
                    <a:pt x="10800" y="8640"/>
                    <a:pt x="10800" y="10080"/>
                  </a:cubicBezTo>
                  <a:cubicBezTo>
                    <a:pt x="12150" y="10080"/>
                    <a:pt x="13500" y="10080"/>
                    <a:pt x="14850" y="10080"/>
                  </a:cubicBezTo>
                  <a:cubicBezTo>
                    <a:pt x="16200" y="10080"/>
                    <a:pt x="16200" y="12960"/>
                    <a:pt x="17550" y="14400"/>
                  </a:cubicBezTo>
                  <a:cubicBezTo>
                    <a:pt x="17550" y="14400"/>
                    <a:pt x="2025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099" name="Google Shape;5099;g21c91014dda_0_5097"/>
            <p:cNvSpPr/>
            <p:nvPr/>
          </p:nvSpPr>
          <p:spPr>
            <a:xfrm>
              <a:off x="934091" y="2872206"/>
              <a:ext cx="104922" cy="974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15840"/>
                    <a:pt x="21600" y="18720"/>
                    <a:pt x="21600" y="20160"/>
                  </a:cubicBezTo>
                  <a:cubicBezTo>
                    <a:pt x="20250" y="21600"/>
                    <a:pt x="17550" y="21600"/>
                    <a:pt x="16200" y="21600"/>
                  </a:cubicBezTo>
                  <a:cubicBezTo>
                    <a:pt x="14850" y="21600"/>
                    <a:pt x="12150" y="20160"/>
                    <a:pt x="10800" y="20160"/>
                  </a:cubicBezTo>
                  <a:cubicBezTo>
                    <a:pt x="9450" y="18720"/>
                    <a:pt x="6750" y="20160"/>
                    <a:pt x="6750" y="20160"/>
                  </a:cubicBezTo>
                  <a:cubicBezTo>
                    <a:pt x="5400" y="18720"/>
                    <a:pt x="2700" y="17280"/>
                    <a:pt x="1350" y="15840"/>
                  </a:cubicBezTo>
                  <a:cubicBezTo>
                    <a:pt x="1350" y="14400"/>
                    <a:pt x="2700" y="11520"/>
                    <a:pt x="1350" y="10080"/>
                  </a:cubicBezTo>
                  <a:cubicBezTo>
                    <a:pt x="1350" y="8640"/>
                    <a:pt x="0" y="7200"/>
                    <a:pt x="0" y="5760"/>
                  </a:cubicBezTo>
                  <a:cubicBezTo>
                    <a:pt x="0" y="4320"/>
                    <a:pt x="1350" y="1440"/>
                    <a:pt x="2700" y="0"/>
                  </a:cubicBezTo>
                  <a:cubicBezTo>
                    <a:pt x="4050" y="0"/>
                    <a:pt x="8100" y="2880"/>
                    <a:pt x="9450" y="4320"/>
                  </a:cubicBezTo>
                  <a:cubicBezTo>
                    <a:pt x="10800" y="5760"/>
                    <a:pt x="10800" y="8640"/>
                    <a:pt x="10800" y="10080"/>
                  </a:cubicBezTo>
                  <a:cubicBezTo>
                    <a:pt x="12150" y="10080"/>
                    <a:pt x="13500" y="10080"/>
                    <a:pt x="14850" y="10080"/>
                  </a:cubicBezTo>
                  <a:cubicBezTo>
                    <a:pt x="16200" y="10080"/>
                    <a:pt x="16200" y="12960"/>
                    <a:pt x="17550" y="14400"/>
                  </a:cubicBezTo>
                  <a:cubicBezTo>
                    <a:pt x="17550" y="14400"/>
                    <a:pt x="20250" y="14400"/>
                    <a:pt x="216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0" name="Google Shape;5100;g21c91014dda_0_5097"/>
            <p:cNvSpPr/>
            <p:nvPr/>
          </p:nvSpPr>
          <p:spPr>
            <a:xfrm>
              <a:off x="177327" y="1690854"/>
              <a:ext cx="1990548" cy="11738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9" y="8880"/>
                  </a:moveTo>
                  <a:cubicBezTo>
                    <a:pt x="21600" y="9000"/>
                    <a:pt x="21600" y="9360"/>
                    <a:pt x="21600" y="9480"/>
                  </a:cubicBezTo>
                  <a:cubicBezTo>
                    <a:pt x="21529" y="9600"/>
                    <a:pt x="21388" y="9720"/>
                    <a:pt x="21317" y="9840"/>
                  </a:cubicBezTo>
                  <a:cubicBezTo>
                    <a:pt x="21317" y="9960"/>
                    <a:pt x="21246" y="10200"/>
                    <a:pt x="21246" y="10320"/>
                  </a:cubicBezTo>
                  <a:cubicBezTo>
                    <a:pt x="21246" y="10440"/>
                    <a:pt x="21317" y="10680"/>
                    <a:pt x="21317" y="10800"/>
                  </a:cubicBezTo>
                  <a:cubicBezTo>
                    <a:pt x="21388" y="10920"/>
                    <a:pt x="21388" y="11400"/>
                    <a:pt x="21317" y="11640"/>
                  </a:cubicBezTo>
                  <a:cubicBezTo>
                    <a:pt x="21317" y="11760"/>
                    <a:pt x="21246" y="11880"/>
                    <a:pt x="21175" y="12000"/>
                  </a:cubicBezTo>
                  <a:cubicBezTo>
                    <a:pt x="21175" y="12240"/>
                    <a:pt x="21246" y="12720"/>
                    <a:pt x="21317" y="12840"/>
                  </a:cubicBezTo>
                  <a:cubicBezTo>
                    <a:pt x="21317" y="12960"/>
                    <a:pt x="21529" y="13200"/>
                    <a:pt x="21600" y="13320"/>
                  </a:cubicBezTo>
                  <a:cubicBezTo>
                    <a:pt x="21600" y="13560"/>
                    <a:pt x="21529" y="13800"/>
                    <a:pt x="21529" y="13920"/>
                  </a:cubicBezTo>
                  <a:cubicBezTo>
                    <a:pt x="21458" y="14040"/>
                    <a:pt x="21458" y="14280"/>
                    <a:pt x="21458" y="14400"/>
                  </a:cubicBezTo>
                  <a:cubicBezTo>
                    <a:pt x="21317" y="14520"/>
                    <a:pt x="21033" y="14280"/>
                    <a:pt x="20963" y="14400"/>
                  </a:cubicBezTo>
                  <a:cubicBezTo>
                    <a:pt x="20892" y="14520"/>
                    <a:pt x="20750" y="14520"/>
                    <a:pt x="20750" y="14640"/>
                  </a:cubicBezTo>
                  <a:cubicBezTo>
                    <a:pt x="20679" y="14760"/>
                    <a:pt x="20750" y="15120"/>
                    <a:pt x="20750" y="15240"/>
                  </a:cubicBezTo>
                  <a:cubicBezTo>
                    <a:pt x="20679" y="15360"/>
                    <a:pt x="20538" y="15480"/>
                    <a:pt x="20467" y="15600"/>
                  </a:cubicBezTo>
                  <a:cubicBezTo>
                    <a:pt x="20467" y="15720"/>
                    <a:pt x="20467" y="16080"/>
                    <a:pt x="20467" y="16200"/>
                  </a:cubicBezTo>
                  <a:cubicBezTo>
                    <a:pt x="20467" y="16440"/>
                    <a:pt x="20467" y="16680"/>
                    <a:pt x="20396" y="16800"/>
                  </a:cubicBezTo>
                  <a:cubicBezTo>
                    <a:pt x="20325" y="16920"/>
                    <a:pt x="20184" y="17280"/>
                    <a:pt x="20042" y="17280"/>
                  </a:cubicBezTo>
                  <a:cubicBezTo>
                    <a:pt x="19971" y="17400"/>
                    <a:pt x="19759" y="17280"/>
                    <a:pt x="19688" y="17280"/>
                  </a:cubicBezTo>
                  <a:cubicBezTo>
                    <a:pt x="19688" y="17160"/>
                    <a:pt x="19617" y="16920"/>
                    <a:pt x="19546" y="16800"/>
                  </a:cubicBezTo>
                  <a:cubicBezTo>
                    <a:pt x="19546" y="16800"/>
                    <a:pt x="19405" y="16680"/>
                    <a:pt x="19334" y="16680"/>
                  </a:cubicBezTo>
                  <a:cubicBezTo>
                    <a:pt x="19263" y="16680"/>
                    <a:pt x="19121" y="16680"/>
                    <a:pt x="19050" y="16680"/>
                  </a:cubicBezTo>
                  <a:cubicBezTo>
                    <a:pt x="18909" y="16680"/>
                    <a:pt x="18838" y="16920"/>
                    <a:pt x="18767" y="16920"/>
                  </a:cubicBezTo>
                  <a:cubicBezTo>
                    <a:pt x="18696" y="17040"/>
                    <a:pt x="18626" y="16920"/>
                    <a:pt x="18555" y="17040"/>
                  </a:cubicBezTo>
                  <a:cubicBezTo>
                    <a:pt x="18484" y="17040"/>
                    <a:pt x="18342" y="17280"/>
                    <a:pt x="18271" y="17280"/>
                  </a:cubicBezTo>
                  <a:cubicBezTo>
                    <a:pt x="18201" y="17400"/>
                    <a:pt x="18059" y="17520"/>
                    <a:pt x="17988" y="17520"/>
                  </a:cubicBezTo>
                  <a:cubicBezTo>
                    <a:pt x="17917" y="17640"/>
                    <a:pt x="18059" y="18000"/>
                    <a:pt x="17917" y="18120"/>
                  </a:cubicBezTo>
                  <a:cubicBezTo>
                    <a:pt x="17917" y="18360"/>
                    <a:pt x="17705" y="18480"/>
                    <a:pt x="17563" y="18480"/>
                  </a:cubicBezTo>
                  <a:cubicBezTo>
                    <a:pt x="17492" y="18480"/>
                    <a:pt x="17422" y="18360"/>
                    <a:pt x="17351" y="18360"/>
                  </a:cubicBezTo>
                  <a:cubicBezTo>
                    <a:pt x="17209" y="18360"/>
                    <a:pt x="17068" y="18480"/>
                    <a:pt x="16997" y="18480"/>
                  </a:cubicBezTo>
                  <a:cubicBezTo>
                    <a:pt x="16855" y="18480"/>
                    <a:pt x="16713" y="18360"/>
                    <a:pt x="16643" y="18240"/>
                  </a:cubicBezTo>
                  <a:cubicBezTo>
                    <a:pt x="16572" y="18240"/>
                    <a:pt x="16501" y="18360"/>
                    <a:pt x="16430" y="18360"/>
                  </a:cubicBezTo>
                  <a:cubicBezTo>
                    <a:pt x="16359" y="18360"/>
                    <a:pt x="16289" y="18600"/>
                    <a:pt x="16218" y="18600"/>
                  </a:cubicBezTo>
                  <a:cubicBezTo>
                    <a:pt x="16147" y="18600"/>
                    <a:pt x="16005" y="18600"/>
                    <a:pt x="15934" y="18600"/>
                  </a:cubicBezTo>
                  <a:cubicBezTo>
                    <a:pt x="15864" y="18600"/>
                    <a:pt x="15651" y="18480"/>
                    <a:pt x="15580" y="18600"/>
                  </a:cubicBezTo>
                  <a:cubicBezTo>
                    <a:pt x="15580" y="18600"/>
                    <a:pt x="15439" y="18720"/>
                    <a:pt x="15439" y="18840"/>
                  </a:cubicBezTo>
                  <a:cubicBezTo>
                    <a:pt x="15368" y="18960"/>
                    <a:pt x="15368" y="19320"/>
                    <a:pt x="15297" y="19440"/>
                  </a:cubicBezTo>
                  <a:cubicBezTo>
                    <a:pt x="15226" y="19560"/>
                    <a:pt x="15155" y="19680"/>
                    <a:pt x="15085" y="19800"/>
                  </a:cubicBezTo>
                  <a:cubicBezTo>
                    <a:pt x="15085" y="19920"/>
                    <a:pt x="15085" y="20040"/>
                    <a:pt x="15085" y="20160"/>
                  </a:cubicBezTo>
                  <a:cubicBezTo>
                    <a:pt x="15085" y="20280"/>
                    <a:pt x="15155" y="20640"/>
                    <a:pt x="15085" y="20640"/>
                  </a:cubicBezTo>
                  <a:cubicBezTo>
                    <a:pt x="15085" y="20760"/>
                    <a:pt x="14943" y="20760"/>
                    <a:pt x="14872" y="20760"/>
                  </a:cubicBezTo>
                  <a:cubicBezTo>
                    <a:pt x="14801" y="20880"/>
                    <a:pt x="14872" y="21120"/>
                    <a:pt x="14801" y="21240"/>
                  </a:cubicBezTo>
                  <a:cubicBezTo>
                    <a:pt x="14730" y="21240"/>
                    <a:pt x="14589" y="21480"/>
                    <a:pt x="14518" y="21360"/>
                  </a:cubicBezTo>
                  <a:cubicBezTo>
                    <a:pt x="14447" y="21360"/>
                    <a:pt x="14518" y="21120"/>
                    <a:pt x="14447" y="21000"/>
                  </a:cubicBezTo>
                  <a:cubicBezTo>
                    <a:pt x="14447" y="21000"/>
                    <a:pt x="14306" y="20880"/>
                    <a:pt x="14306" y="20880"/>
                  </a:cubicBezTo>
                  <a:cubicBezTo>
                    <a:pt x="14235" y="20880"/>
                    <a:pt x="14093" y="20880"/>
                    <a:pt x="14022" y="20880"/>
                  </a:cubicBezTo>
                  <a:cubicBezTo>
                    <a:pt x="13951" y="20880"/>
                    <a:pt x="13881" y="21120"/>
                    <a:pt x="13881" y="21240"/>
                  </a:cubicBezTo>
                  <a:cubicBezTo>
                    <a:pt x="13810" y="21360"/>
                    <a:pt x="13739" y="21480"/>
                    <a:pt x="13668" y="21600"/>
                  </a:cubicBezTo>
                  <a:cubicBezTo>
                    <a:pt x="13597" y="21600"/>
                    <a:pt x="13527" y="21480"/>
                    <a:pt x="13456" y="21480"/>
                  </a:cubicBezTo>
                  <a:cubicBezTo>
                    <a:pt x="13385" y="21480"/>
                    <a:pt x="13385" y="21480"/>
                    <a:pt x="13314" y="21600"/>
                  </a:cubicBezTo>
                  <a:cubicBezTo>
                    <a:pt x="13243" y="21600"/>
                    <a:pt x="13172" y="21600"/>
                    <a:pt x="13102" y="21600"/>
                  </a:cubicBezTo>
                  <a:cubicBezTo>
                    <a:pt x="13031" y="21600"/>
                    <a:pt x="12960" y="21360"/>
                    <a:pt x="12889" y="21240"/>
                  </a:cubicBezTo>
                  <a:cubicBezTo>
                    <a:pt x="12889" y="21240"/>
                    <a:pt x="12818" y="21000"/>
                    <a:pt x="12889" y="20880"/>
                  </a:cubicBezTo>
                  <a:cubicBezTo>
                    <a:pt x="12889" y="20880"/>
                    <a:pt x="12960" y="20880"/>
                    <a:pt x="12960" y="20880"/>
                  </a:cubicBezTo>
                  <a:cubicBezTo>
                    <a:pt x="13031" y="20760"/>
                    <a:pt x="13172" y="21000"/>
                    <a:pt x="13243" y="21000"/>
                  </a:cubicBezTo>
                  <a:cubicBezTo>
                    <a:pt x="13243" y="21000"/>
                    <a:pt x="13385" y="20880"/>
                    <a:pt x="13456" y="20880"/>
                  </a:cubicBezTo>
                  <a:cubicBezTo>
                    <a:pt x="13456" y="20760"/>
                    <a:pt x="13456" y="20640"/>
                    <a:pt x="13385" y="20640"/>
                  </a:cubicBezTo>
                  <a:cubicBezTo>
                    <a:pt x="13385" y="20520"/>
                    <a:pt x="13243" y="20520"/>
                    <a:pt x="13243" y="20520"/>
                  </a:cubicBezTo>
                  <a:cubicBezTo>
                    <a:pt x="13172" y="20520"/>
                    <a:pt x="13031" y="20520"/>
                    <a:pt x="13031" y="20520"/>
                  </a:cubicBezTo>
                  <a:cubicBezTo>
                    <a:pt x="12960" y="20400"/>
                    <a:pt x="12889" y="20280"/>
                    <a:pt x="12818" y="20280"/>
                  </a:cubicBezTo>
                  <a:cubicBezTo>
                    <a:pt x="12818" y="20160"/>
                    <a:pt x="12606" y="20280"/>
                    <a:pt x="12606" y="20280"/>
                  </a:cubicBezTo>
                  <a:cubicBezTo>
                    <a:pt x="12464" y="20160"/>
                    <a:pt x="12393" y="20040"/>
                    <a:pt x="12252" y="20040"/>
                  </a:cubicBezTo>
                  <a:cubicBezTo>
                    <a:pt x="12252" y="20040"/>
                    <a:pt x="12181" y="20040"/>
                    <a:pt x="12110" y="20040"/>
                  </a:cubicBezTo>
                  <a:cubicBezTo>
                    <a:pt x="12110" y="20040"/>
                    <a:pt x="12039" y="20160"/>
                    <a:pt x="12039" y="20160"/>
                  </a:cubicBezTo>
                  <a:cubicBezTo>
                    <a:pt x="11969" y="20400"/>
                    <a:pt x="11827" y="20520"/>
                    <a:pt x="11756" y="20520"/>
                  </a:cubicBezTo>
                  <a:cubicBezTo>
                    <a:pt x="11685" y="20520"/>
                    <a:pt x="11473" y="20520"/>
                    <a:pt x="11402" y="20520"/>
                  </a:cubicBezTo>
                  <a:cubicBezTo>
                    <a:pt x="11402" y="20520"/>
                    <a:pt x="11331" y="20640"/>
                    <a:pt x="11331" y="20640"/>
                  </a:cubicBezTo>
                  <a:cubicBezTo>
                    <a:pt x="11190" y="20640"/>
                    <a:pt x="11048" y="20640"/>
                    <a:pt x="10977" y="20640"/>
                  </a:cubicBezTo>
                  <a:cubicBezTo>
                    <a:pt x="10906" y="20640"/>
                    <a:pt x="10765" y="20760"/>
                    <a:pt x="10765" y="20640"/>
                  </a:cubicBezTo>
                  <a:cubicBezTo>
                    <a:pt x="10765" y="20640"/>
                    <a:pt x="10765" y="20400"/>
                    <a:pt x="10765" y="20400"/>
                  </a:cubicBezTo>
                  <a:cubicBezTo>
                    <a:pt x="10694" y="20160"/>
                    <a:pt x="10552" y="20160"/>
                    <a:pt x="10481" y="20040"/>
                  </a:cubicBezTo>
                  <a:cubicBezTo>
                    <a:pt x="10481" y="19920"/>
                    <a:pt x="10410" y="19800"/>
                    <a:pt x="10410" y="19680"/>
                  </a:cubicBezTo>
                  <a:cubicBezTo>
                    <a:pt x="10410" y="19680"/>
                    <a:pt x="10481" y="19560"/>
                    <a:pt x="10481" y="19560"/>
                  </a:cubicBezTo>
                  <a:cubicBezTo>
                    <a:pt x="10552" y="19560"/>
                    <a:pt x="10835" y="19440"/>
                    <a:pt x="10906" y="19560"/>
                  </a:cubicBezTo>
                  <a:cubicBezTo>
                    <a:pt x="10906" y="19680"/>
                    <a:pt x="10835" y="19800"/>
                    <a:pt x="10906" y="19920"/>
                  </a:cubicBezTo>
                  <a:cubicBezTo>
                    <a:pt x="10977" y="19920"/>
                    <a:pt x="11119" y="19920"/>
                    <a:pt x="11190" y="19920"/>
                  </a:cubicBezTo>
                  <a:cubicBezTo>
                    <a:pt x="11260" y="19920"/>
                    <a:pt x="11402" y="19800"/>
                    <a:pt x="11473" y="19800"/>
                  </a:cubicBezTo>
                  <a:cubicBezTo>
                    <a:pt x="11473" y="19680"/>
                    <a:pt x="11473" y="19440"/>
                    <a:pt x="11473" y="19440"/>
                  </a:cubicBezTo>
                  <a:cubicBezTo>
                    <a:pt x="11544" y="19320"/>
                    <a:pt x="11685" y="19320"/>
                    <a:pt x="11685" y="19320"/>
                  </a:cubicBezTo>
                  <a:cubicBezTo>
                    <a:pt x="11685" y="19320"/>
                    <a:pt x="11756" y="19200"/>
                    <a:pt x="11756" y="19080"/>
                  </a:cubicBezTo>
                  <a:cubicBezTo>
                    <a:pt x="11756" y="19080"/>
                    <a:pt x="11827" y="18840"/>
                    <a:pt x="11756" y="18840"/>
                  </a:cubicBezTo>
                  <a:cubicBezTo>
                    <a:pt x="11756" y="18720"/>
                    <a:pt x="11685" y="18600"/>
                    <a:pt x="11614" y="18600"/>
                  </a:cubicBezTo>
                  <a:cubicBezTo>
                    <a:pt x="11544" y="18600"/>
                    <a:pt x="11544" y="18720"/>
                    <a:pt x="11473" y="18840"/>
                  </a:cubicBezTo>
                  <a:cubicBezTo>
                    <a:pt x="11402" y="18840"/>
                    <a:pt x="11260" y="18720"/>
                    <a:pt x="11190" y="18600"/>
                  </a:cubicBezTo>
                  <a:cubicBezTo>
                    <a:pt x="11190" y="18600"/>
                    <a:pt x="11048" y="18600"/>
                    <a:pt x="10977" y="18600"/>
                  </a:cubicBezTo>
                  <a:cubicBezTo>
                    <a:pt x="10906" y="18720"/>
                    <a:pt x="10835" y="18960"/>
                    <a:pt x="10765" y="18960"/>
                  </a:cubicBezTo>
                  <a:cubicBezTo>
                    <a:pt x="10694" y="18960"/>
                    <a:pt x="10552" y="18960"/>
                    <a:pt x="10481" y="18960"/>
                  </a:cubicBezTo>
                  <a:cubicBezTo>
                    <a:pt x="10410" y="18960"/>
                    <a:pt x="10340" y="18960"/>
                    <a:pt x="10340" y="18840"/>
                  </a:cubicBezTo>
                  <a:cubicBezTo>
                    <a:pt x="10340" y="18840"/>
                    <a:pt x="10340" y="18720"/>
                    <a:pt x="10340" y="18600"/>
                  </a:cubicBezTo>
                  <a:cubicBezTo>
                    <a:pt x="10340" y="18480"/>
                    <a:pt x="10269" y="18240"/>
                    <a:pt x="10198" y="18120"/>
                  </a:cubicBezTo>
                  <a:cubicBezTo>
                    <a:pt x="10198" y="18120"/>
                    <a:pt x="10056" y="18120"/>
                    <a:pt x="10056" y="18120"/>
                  </a:cubicBezTo>
                  <a:cubicBezTo>
                    <a:pt x="9986" y="18360"/>
                    <a:pt x="10127" y="18480"/>
                    <a:pt x="10127" y="18600"/>
                  </a:cubicBezTo>
                  <a:cubicBezTo>
                    <a:pt x="10127" y="18720"/>
                    <a:pt x="10127" y="18840"/>
                    <a:pt x="10056" y="18840"/>
                  </a:cubicBezTo>
                  <a:cubicBezTo>
                    <a:pt x="10056" y="18960"/>
                    <a:pt x="10056" y="19080"/>
                    <a:pt x="10056" y="19080"/>
                  </a:cubicBezTo>
                  <a:cubicBezTo>
                    <a:pt x="9986" y="19080"/>
                    <a:pt x="9915" y="18960"/>
                    <a:pt x="9844" y="18960"/>
                  </a:cubicBezTo>
                  <a:cubicBezTo>
                    <a:pt x="9844" y="18840"/>
                    <a:pt x="9773" y="18720"/>
                    <a:pt x="9773" y="18720"/>
                  </a:cubicBezTo>
                  <a:cubicBezTo>
                    <a:pt x="9702" y="18720"/>
                    <a:pt x="9773" y="18960"/>
                    <a:pt x="9773" y="18960"/>
                  </a:cubicBezTo>
                  <a:cubicBezTo>
                    <a:pt x="9702" y="19080"/>
                    <a:pt x="9561" y="18960"/>
                    <a:pt x="9490" y="18960"/>
                  </a:cubicBezTo>
                  <a:cubicBezTo>
                    <a:pt x="9419" y="19080"/>
                    <a:pt x="9277" y="19080"/>
                    <a:pt x="9207" y="19200"/>
                  </a:cubicBezTo>
                  <a:cubicBezTo>
                    <a:pt x="9207" y="19200"/>
                    <a:pt x="9207" y="19440"/>
                    <a:pt x="9207" y="19440"/>
                  </a:cubicBezTo>
                  <a:cubicBezTo>
                    <a:pt x="9207" y="19560"/>
                    <a:pt x="9136" y="19800"/>
                    <a:pt x="9136" y="20040"/>
                  </a:cubicBezTo>
                  <a:cubicBezTo>
                    <a:pt x="9136" y="20040"/>
                    <a:pt x="9207" y="20160"/>
                    <a:pt x="9277" y="20280"/>
                  </a:cubicBezTo>
                  <a:cubicBezTo>
                    <a:pt x="9277" y="20400"/>
                    <a:pt x="9348" y="20520"/>
                    <a:pt x="9348" y="20640"/>
                  </a:cubicBezTo>
                  <a:cubicBezTo>
                    <a:pt x="9348" y="20640"/>
                    <a:pt x="9277" y="20760"/>
                    <a:pt x="9277" y="20760"/>
                  </a:cubicBezTo>
                  <a:cubicBezTo>
                    <a:pt x="9277" y="20880"/>
                    <a:pt x="9136" y="20880"/>
                    <a:pt x="9136" y="20760"/>
                  </a:cubicBezTo>
                  <a:cubicBezTo>
                    <a:pt x="9065" y="20760"/>
                    <a:pt x="9065" y="20640"/>
                    <a:pt x="9065" y="20640"/>
                  </a:cubicBezTo>
                  <a:cubicBezTo>
                    <a:pt x="8994" y="20520"/>
                    <a:pt x="8923" y="20280"/>
                    <a:pt x="8923" y="20160"/>
                  </a:cubicBezTo>
                  <a:cubicBezTo>
                    <a:pt x="8923" y="20040"/>
                    <a:pt x="8923" y="19800"/>
                    <a:pt x="8923" y="19680"/>
                  </a:cubicBezTo>
                  <a:cubicBezTo>
                    <a:pt x="8994" y="19560"/>
                    <a:pt x="9065" y="19320"/>
                    <a:pt x="9065" y="19200"/>
                  </a:cubicBezTo>
                  <a:cubicBezTo>
                    <a:pt x="9065" y="19080"/>
                    <a:pt x="9136" y="18960"/>
                    <a:pt x="9065" y="18840"/>
                  </a:cubicBezTo>
                  <a:cubicBezTo>
                    <a:pt x="9065" y="18840"/>
                    <a:pt x="9065" y="18720"/>
                    <a:pt x="8994" y="18600"/>
                  </a:cubicBezTo>
                  <a:cubicBezTo>
                    <a:pt x="8994" y="18600"/>
                    <a:pt x="8782" y="18480"/>
                    <a:pt x="8782" y="18360"/>
                  </a:cubicBezTo>
                  <a:cubicBezTo>
                    <a:pt x="8782" y="18360"/>
                    <a:pt x="8782" y="18120"/>
                    <a:pt x="8782" y="18120"/>
                  </a:cubicBezTo>
                  <a:cubicBezTo>
                    <a:pt x="8782" y="18000"/>
                    <a:pt x="8852" y="17880"/>
                    <a:pt x="8852" y="17880"/>
                  </a:cubicBezTo>
                  <a:cubicBezTo>
                    <a:pt x="8923" y="17760"/>
                    <a:pt x="8994" y="17760"/>
                    <a:pt x="9065" y="17760"/>
                  </a:cubicBezTo>
                  <a:cubicBezTo>
                    <a:pt x="9136" y="17640"/>
                    <a:pt x="9207" y="17640"/>
                    <a:pt x="9207" y="17520"/>
                  </a:cubicBezTo>
                  <a:cubicBezTo>
                    <a:pt x="9277" y="17400"/>
                    <a:pt x="9348" y="17160"/>
                    <a:pt x="9348" y="17040"/>
                  </a:cubicBezTo>
                  <a:cubicBezTo>
                    <a:pt x="9348" y="16920"/>
                    <a:pt x="9277" y="16800"/>
                    <a:pt x="9277" y="16800"/>
                  </a:cubicBezTo>
                  <a:cubicBezTo>
                    <a:pt x="9207" y="16680"/>
                    <a:pt x="9065" y="16560"/>
                    <a:pt x="8994" y="16680"/>
                  </a:cubicBezTo>
                  <a:cubicBezTo>
                    <a:pt x="8923" y="16680"/>
                    <a:pt x="8923" y="16920"/>
                    <a:pt x="8923" y="17040"/>
                  </a:cubicBezTo>
                  <a:cubicBezTo>
                    <a:pt x="8923" y="17160"/>
                    <a:pt x="8923" y="17400"/>
                    <a:pt x="8923" y="17400"/>
                  </a:cubicBezTo>
                  <a:cubicBezTo>
                    <a:pt x="8923" y="17520"/>
                    <a:pt x="8852" y="17520"/>
                    <a:pt x="8782" y="17640"/>
                  </a:cubicBezTo>
                  <a:cubicBezTo>
                    <a:pt x="8711" y="17640"/>
                    <a:pt x="8640" y="17760"/>
                    <a:pt x="8569" y="17760"/>
                  </a:cubicBezTo>
                  <a:cubicBezTo>
                    <a:pt x="8498" y="17880"/>
                    <a:pt x="8357" y="17760"/>
                    <a:pt x="8286" y="17640"/>
                  </a:cubicBezTo>
                  <a:cubicBezTo>
                    <a:pt x="8286" y="17640"/>
                    <a:pt x="8215" y="17400"/>
                    <a:pt x="8215" y="17280"/>
                  </a:cubicBezTo>
                  <a:cubicBezTo>
                    <a:pt x="8144" y="17280"/>
                    <a:pt x="8073" y="17280"/>
                    <a:pt x="8073" y="17160"/>
                  </a:cubicBezTo>
                  <a:cubicBezTo>
                    <a:pt x="8003" y="17160"/>
                    <a:pt x="8003" y="16920"/>
                    <a:pt x="8073" y="16800"/>
                  </a:cubicBezTo>
                  <a:cubicBezTo>
                    <a:pt x="8073" y="16800"/>
                    <a:pt x="8073" y="16680"/>
                    <a:pt x="8144" y="16680"/>
                  </a:cubicBezTo>
                  <a:cubicBezTo>
                    <a:pt x="8144" y="16560"/>
                    <a:pt x="8215" y="16560"/>
                    <a:pt x="8286" y="16560"/>
                  </a:cubicBezTo>
                  <a:cubicBezTo>
                    <a:pt x="8286" y="16560"/>
                    <a:pt x="8286" y="16320"/>
                    <a:pt x="8286" y="16200"/>
                  </a:cubicBezTo>
                  <a:cubicBezTo>
                    <a:pt x="8215" y="16200"/>
                    <a:pt x="8144" y="16200"/>
                    <a:pt x="8073" y="16200"/>
                  </a:cubicBezTo>
                  <a:cubicBezTo>
                    <a:pt x="8003" y="16320"/>
                    <a:pt x="7932" y="16320"/>
                    <a:pt x="7861" y="16440"/>
                  </a:cubicBezTo>
                  <a:cubicBezTo>
                    <a:pt x="7861" y="16440"/>
                    <a:pt x="7932" y="16680"/>
                    <a:pt x="7861" y="16680"/>
                  </a:cubicBezTo>
                  <a:cubicBezTo>
                    <a:pt x="7861" y="16800"/>
                    <a:pt x="7719" y="17040"/>
                    <a:pt x="7649" y="17040"/>
                  </a:cubicBezTo>
                  <a:cubicBezTo>
                    <a:pt x="7578" y="17040"/>
                    <a:pt x="7365" y="17040"/>
                    <a:pt x="7294" y="17040"/>
                  </a:cubicBezTo>
                  <a:cubicBezTo>
                    <a:pt x="7224" y="17040"/>
                    <a:pt x="7082" y="16920"/>
                    <a:pt x="7082" y="16680"/>
                  </a:cubicBezTo>
                  <a:cubicBezTo>
                    <a:pt x="7011" y="16560"/>
                    <a:pt x="7011" y="16200"/>
                    <a:pt x="6940" y="16080"/>
                  </a:cubicBezTo>
                  <a:cubicBezTo>
                    <a:pt x="6870" y="15960"/>
                    <a:pt x="6728" y="15840"/>
                    <a:pt x="6657" y="15720"/>
                  </a:cubicBezTo>
                  <a:cubicBezTo>
                    <a:pt x="6586" y="15720"/>
                    <a:pt x="6445" y="15720"/>
                    <a:pt x="6374" y="15720"/>
                  </a:cubicBezTo>
                  <a:cubicBezTo>
                    <a:pt x="6303" y="15720"/>
                    <a:pt x="6090" y="15840"/>
                    <a:pt x="6020" y="15720"/>
                  </a:cubicBezTo>
                  <a:cubicBezTo>
                    <a:pt x="5949" y="15720"/>
                    <a:pt x="5878" y="15480"/>
                    <a:pt x="5807" y="15480"/>
                  </a:cubicBezTo>
                  <a:cubicBezTo>
                    <a:pt x="5736" y="15480"/>
                    <a:pt x="5595" y="15360"/>
                    <a:pt x="5524" y="15480"/>
                  </a:cubicBezTo>
                  <a:cubicBezTo>
                    <a:pt x="5524" y="15480"/>
                    <a:pt x="5524" y="15600"/>
                    <a:pt x="5524" y="15720"/>
                  </a:cubicBezTo>
                  <a:cubicBezTo>
                    <a:pt x="5453" y="15720"/>
                    <a:pt x="5241" y="15720"/>
                    <a:pt x="5170" y="15600"/>
                  </a:cubicBezTo>
                  <a:cubicBezTo>
                    <a:pt x="5099" y="15600"/>
                    <a:pt x="5028" y="15360"/>
                    <a:pt x="4957" y="15240"/>
                  </a:cubicBezTo>
                  <a:cubicBezTo>
                    <a:pt x="4887" y="15240"/>
                    <a:pt x="4816" y="15000"/>
                    <a:pt x="4745" y="14880"/>
                  </a:cubicBezTo>
                  <a:cubicBezTo>
                    <a:pt x="4745" y="14760"/>
                    <a:pt x="4887" y="14520"/>
                    <a:pt x="4887" y="14280"/>
                  </a:cubicBezTo>
                  <a:cubicBezTo>
                    <a:pt x="4816" y="14280"/>
                    <a:pt x="4674" y="14160"/>
                    <a:pt x="4674" y="14160"/>
                  </a:cubicBezTo>
                  <a:cubicBezTo>
                    <a:pt x="4603" y="14040"/>
                    <a:pt x="4603" y="13920"/>
                    <a:pt x="4532" y="13800"/>
                  </a:cubicBezTo>
                  <a:cubicBezTo>
                    <a:pt x="4462" y="13800"/>
                    <a:pt x="4320" y="13800"/>
                    <a:pt x="4249" y="13920"/>
                  </a:cubicBezTo>
                  <a:cubicBezTo>
                    <a:pt x="4178" y="14040"/>
                    <a:pt x="4320" y="14400"/>
                    <a:pt x="4249" y="14520"/>
                  </a:cubicBezTo>
                  <a:cubicBezTo>
                    <a:pt x="4249" y="14520"/>
                    <a:pt x="4108" y="14520"/>
                    <a:pt x="4108" y="14520"/>
                  </a:cubicBezTo>
                  <a:cubicBezTo>
                    <a:pt x="4037" y="14520"/>
                    <a:pt x="3824" y="14280"/>
                    <a:pt x="3753" y="14160"/>
                  </a:cubicBezTo>
                  <a:cubicBezTo>
                    <a:pt x="3683" y="14160"/>
                    <a:pt x="3541" y="13920"/>
                    <a:pt x="3541" y="13800"/>
                  </a:cubicBezTo>
                  <a:cubicBezTo>
                    <a:pt x="3541" y="13680"/>
                    <a:pt x="3541" y="13440"/>
                    <a:pt x="3541" y="13440"/>
                  </a:cubicBezTo>
                  <a:cubicBezTo>
                    <a:pt x="3470" y="13320"/>
                    <a:pt x="3399" y="13320"/>
                    <a:pt x="3329" y="13440"/>
                  </a:cubicBezTo>
                  <a:cubicBezTo>
                    <a:pt x="3329" y="13440"/>
                    <a:pt x="3329" y="13680"/>
                    <a:pt x="3329" y="13800"/>
                  </a:cubicBezTo>
                  <a:cubicBezTo>
                    <a:pt x="3329" y="13800"/>
                    <a:pt x="3187" y="13800"/>
                    <a:pt x="3116" y="13800"/>
                  </a:cubicBezTo>
                  <a:cubicBezTo>
                    <a:pt x="3116" y="13920"/>
                    <a:pt x="3045" y="14040"/>
                    <a:pt x="3045" y="14040"/>
                  </a:cubicBezTo>
                  <a:cubicBezTo>
                    <a:pt x="3045" y="14160"/>
                    <a:pt x="3116" y="14280"/>
                    <a:pt x="3116" y="14520"/>
                  </a:cubicBezTo>
                  <a:cubicBezTo>
                    <a:pt x="3116" y="14520"/>
                    <a:pt x="3116" y="14760"/>
                    <a:pt x="3116" y="14880"/>
                  </a:cubicBezTo>
                  <a:cubicBezTo>
                    <a:pt x="3116" y="15000"/>
                    <a:pt x="3045" y="15000"/>
                    <a:pt x="2974" y="15120"/>
                  </a:cubicBezTo>
                  <a:cubicBezTo>
                    <a:pt x="2904" y="15120"/>
                    <a:pt x="2762" y="15000"/>
                    <a:pt x="2691" y="15000"/>
                  </a:cubicBezTo>
                  <a:cubicBezTo>
                    <a:pt x="2620" y="15120"/>
                    <a:pt x="2550" y="15240"/>
                    <a:pt x="2479" y="15240"/>
                  </a:cubicBezTo>
                  <a:cubicBezTo>
                    <a:pt x="2408" y="15240"/>
                    <a:pt x="2337" y="15000"/>
                    <a:pt x="2266" y="15000"/>
                  </a:cubicBezTo>
                  <a:cubicBezTo>
                    <a:pt x="2266" y="15000"/>
                    <a:pt x="2054" y="15000"/>
                    <a:pt x="2054" y="14880"/>
                  </a:cubicBezTo>
                  <a:cubicBezTo>
                    <a:pt x="1983" y="14760"/>
                    <a:pt x="2054" y="14520"/>
                    <a:pt x="2125" y="14280"/>
                  </a:cubicBezTo>
                  <a:cubicBezTo>
                    <a:pt x="2125" y="14280"/>
                    <a:pt x="2337" y="14160"/>
                    <a:pt x="2337" y="14040"/>
                  </a:cubicBezTo>
                  <a:cubicBezTo>
                    <a:pt x="2337" y="13920"/>
                    <a:pt x="2266" y="13680"/>
                    <a:pt x="2266" y="13560"/>
                  </a:cubicBezTo>
                  <a:cubicBezTo>
                    <a:pt x="2125" y="13440"/>
                    <a:pt x="2054" y="13200"/>
                    <a:pt x="1983" y="13200"/>
                  </a:cubicBezTo>
                  <a:cubicBezTo>
                    <a:pt x="1912" y="13200"/>
                    <a:pt x="1770" y="13440"/>
                    <a:pt x="1700" y="13320"/>
                  </a:cubicBezTo>
                  <a:cubicBezTo>
                    <a:pt x="1700" y="13320"/>
                    <a:pt x="1700" y="13320"/>
                    <a:pt x="1700" y="13200"/>
                  </a:cubicBezTo>
                  <a:cubicBezTo>
                    <a:pt x="1629" y="13080"/>
                    <a:pt x="1487" y="12840"/>
                    <a:pt x="1487" y="12720"/>
                  </a:cubicBezTo>
                  <a:cubicBezTo>
                    <a:pt x="1487" y="12720"/>
                    <a:pt x="1558" y="12480"/>
                    <a:pt x="1558" y="12360"/>
                  </a:cubicBezTo>
                  <a:cubicBezTo>
                    <a:pt x="1558" y="12240"/>
                    <a:pt x="1487" y="12000"/>
                    <a:pt x="1416" y="11880"/>
                  </a:cubicBezTo>
                  <a:cubicBezTo>
                    <a:pt x="1346" y="11760"/>
                    <a:pt x="1204" y="11760"/>
                    <a:pt x="1062" y="11640"/>
                  </a:cubicBezTo>
                  <a:cubicBezTo>
                    <a:pt x="991" y="11640"/>
                    <a:pt x="850" y="11760"/>
                    <a:pt x="779" y="11640"/>
                  </a:cubicBezTo>
                  <a:cubicBezTo>
                    <a:pt x="708" y="11640"/>
                    <a:pt x="637" y="11520"/>
                    <a:pt x="567" y="11520"/>
                  </a:cubicBezTo>
                  <a:cubicBezTo>
                    <a:pt x="496" y="11520"/>
                    <a:pt x="354" y="11520"/>
                    <a:pt x="354" y="11520"/>
                  </a:cubicBezTo>
                  <a:cubicBezTo>
                    <a:pt x="283" y="11520"/>
                    <a:pt x="142" y="11400"/>
                    <a:pt x="142" y="11280"/>
                  </a:cubicBezTo>
                  <a:cubicBezTo>
                    <a:pt x="142" y="11040"/>
                    <a:pt x="354" y="10800"/>
                    <a:pt x="425" y="10800"/>
                  </a:cubicBezTo>
                  <a:cubicBezTo>
                    <a:pt x="567" y="10680"/>
                    <a:pt x="921" y="10680"/>
                    <a:pt x="1062" y="10680"/>
                  </a:cubicBezTo>
                  <a:cubicBezTo>
                    <a:pt x="1204" y="10680"/>
                    <a:pt x="1346" y="10680"/>
                    <a:pt x="1346" y="10680"/>
                  </a:cubicBezTo>
                  <a:cubicBezTo>
                    <a:pt x="1487" y="10680"/>
                    <a:pt x="1770" y="10680"/>
                    <a:pt x="1912" y="10680"/>
                  </a:cubicBezTo>
                  <a:cubicBezTo>
                    <a:pt x="1983" y="10680"/>
                    <a:pt x="2125" y="10440"/>
                    <a:pt x="2266" y="10440"/>
                  </a:cubicBezTo>
                  <a:cubicBezTo>
                    <a:pt x="2337" y="10440"/>
                    <a:pt x="2479" y="10560"/>
                    <a:pt x="2550" y="10560"/>
                  </a:cubicBezTo>
                  <a:cubicBezTo>
                    <a:pt x="2550" y="10680"/>
                    <a:pt x="2691" y="10680"/>
                    <a:pt x="2691" y="10560"/>
                  </a:cubicBezTo>
                  <a:cubicBezTo>
                    <a:pt x="2762" y="10440"/>
                    <a:pt x="2762" y="9960"/>
                    <a:pt x="2762" y="9840"/>
                  </a:cubicBezTo>
                  <a:cubicBezTo>
                    <a:pt x="2762" y="9600"/>
                    <a:pt x="2762" y="9240"/>
                    <a:pt x="2691" y="9120"/>
                  </a:cubicBezTo>
                  <a:cubicBezTo>
                    <a:pt x="2620" y="9000"/>
                    <a:pt x="2408" y="9000"/>
                    <a:pt x="2337" y="8880"/>
                  </a:cubicBezTo>
                  <a:cubicBezTo>
                    <a:pt x="2266" y="8880"/>
                    <a:pt x="2125" y="8640"/>
                    <a:pt x="2054" y="8520"/>
                  </a:cubicBezTo>
                  <a:cubicBezTo>
                    <a:pt x="2054" y="8520"/>
                    <a:pt x="1912" y="8400"/>
                    <a:pt x="1841" y="8400"/>
                  </a:cubicBezTo>
                  <a:cubicBezTo>
                    <a:pt x="1770" y="8400"/>
                    <a:pt x="1700" y="8400"/>
                    <a:pt x="1629" y="8520"/>
                  </a:cubicBezTo>
                  <a:cubicBezTo>
                    <a:pt x="1629" y="8520"/>
                    <a:pt x="1629" y="8760"/>
                    <a:pt x="1629" y="8760"/>
                  </a:cubicBezTo>
                  <a:cubicBezTo>
                    <a:pt x="1629" y="8880"/>
                    <a:pt x="1558" y="9120"/>
                    <a:pt x="1487" y="9240"/>
                  </a:cubicBezTo>
                  <a:cubicBezTo>
                    <a:pt x="1487" y="9240"/>
                    <a:pt x="1346" y="9360"/>
                    <a:pt x="1275" y="9360"/>
                  </a:cubicBezTo>
                  <a:cubicBezTo>
                    <a:pt x="1204" y="9360"/>
                    <a:pt x="1204" y="9120"/>
                    <a:pt x="1204" y="9000"/>
                  </a:cubicBezTo>
                  <a:cubicBezTo>
                    <a:pt x="1204" y="8880"/>
                    <a:pt x="1133" y="8760"/>
                    <a:pt x="1204" y="8640"/>
                  </a:cubicBezTo>
                  <a:cubicBezTo>
                    <a:pt x="1204" y="8520"/>
                    <a:pt x="1346" y="8520"/>
                    <a:pt x="1346" y="8280"/>
                  </a:cubicBezTo>
                  <a:cubicBezTo>
                    <a:pt x="1346" y="8280"/>
                    <a:pt x="1275" y="8160"/>
                    <a:pt x="1275" y="8160"/>
                  </a:cubicBezTo>
                  <a:cubicBezTo>
                    <a:pt x="1204" y="8040"/>
                    <a:pt x="1062" y="8160"/>
                    <a:pt x="1062" y="8160"/>
                  </a:cubicBezTo>
                  <a:cubicBezTo>
                    <a:pt x="991" y="8040"/>
                    <a:pt x="991" y="7920"/>
                    <a:pt x="991" y="7800"/>
                  </a:cubicBezTo>
                  <a:cubicBezTo>
                    <a:pt x="991" y="7680"/>
                    <a:pt x="1204" y="7680"/>
                    <a:pt x="1204" y="7560"/>
                  </a:cubicBezTo>
                  <a:cubicBezTo>
                    <a:pt x="1204" y="7560"/>
                    <a:pt x="1204" y="7320"/>
                    <a:pt x="1204" y="7200"/>
                  </a:cubicBezTo>
                  <a:cubicBezTo>
                    <a:pt x="1204" y="7080"/>
                    <a:pt x="1275" y="6960"/>
                    <a:pt x="1275" y="6960"/>
                  </a:cubicBezTo>
                  <a:cubicBezTo>
                    <a:pt x="1346" y="6960"/>
                    <a:pt x="1416" y="7080"/>
                    <a:pt x="1487" y="7080"/>
                  </a:cubicBezTo>
                  <a:cubicBezTo>
                    <a:pt x="1487" y="7080"/>
                    <a:pt x="1487" y="7200"/>
                    <a:pt x="1487" y="7320"/>
                  </a:cubicBezTo>
                  <a:cubicBezTo>
                    <a:pt x="1487" y="7320"/>
                    <a:pt x="1487" y="7440"/>
                    <a:pt x="1487" y="7560"/>
                  </a:cubicBezTo>
                  <a:cubicBezTo>
                    <a:pt x="1487" y="7560"/>
                    <a:pt x="1558" y="7680"/>
                    <a:pt x="1558" y="7680"/>
                  </a:cubicBezTo>
                  <a:cubicBezTo>
                    <a:pt x="1629" y="7800"/>
                    <a:pt x="1770" y="7680"/>
                    <a:pt x="1770" y="7680"/>
                  </a:cubicBezTo>
                  <a:cubicBezTo>
                    <a:pt x="1841" y="7680"/>
                    <a:pt x="1983" y="7800"/>
                    <a:pt x="2054" y="7800"/>
                  </a:cubicBezTo>
                  <a:cubicBezTo>
                    <a:pt x="2125" y="7800"/>
                    <a:pt x="2266" y="7800"/>
                    <a:pt x="2337" y="7800"/>
                  </a:cubicBezTo>
                  <a:cubicBezTo>
                    <a:pt x="2408" y="7800"/>
                    <a:pt x="2479" y="7920"/>
                    <a:pt x="2550" y="7920"/>
                  </a:cubicBezTo>
                  <a:cubicBezTo>
                    <a:pt x="2620" y="7920"/>
                    <a:pt x="2904" y="7920"/>
                    <a:pt x="2974" y="7920"/>
                  </a:cubicBezTo>
                  <a:cubicBezTo>
                    <a:pt x="3116" y="7920"/>
                    <a:pt x="3329" y="8040"/>
                    <a:pt x="3399" y="7920"/>
                  </a:cubicBezTo>
                  <a:cubicBezTo>
                    <a:pt x="3470" y="7920"/>
                    <a:pt x="3399" y="7680"/>
                    <a:pt x="3399" y="7680"/>
                  </a:cubicBezTo>
                  <a:cubicBezTo>
                    <a:pt x="3329" y="7560"/>
                    <a:pt x="3187" y="7560"/>
                    <a:pt x="3116" y="7440"/>
                  </a:cubicBezTo>
                  <a:cubicBezTo>
                    <a:pt x="3116" y="7440"/>
                    <a:pt x="2974" y="7440"/>
                    <a:pt x="2904" y="7440"/>
                  </a:cubicBezTo>
                  <a:cubicBezTo>
                    <a:pt x="2833" y="7440"/>
                    <a:pt x="2833" y="7200"/>
                    <a:pt x="2762" y="7200"/>
                  </a:cubicBezTo>
                  <a:cubicBezTo>
                    <a:pt x="2762" y="7080"/>
                    <a:pt x="2620" y="7080"/>
                    <a:pt x="2620" y="7080"/>
                  </a:cubicBezTo>
                  <a:cubicBezTo>
                    <a:pt x="2550" y="6960"/>
                    <a:pt x="2479" y="7080"/>
                    <a:pt x="2408" y="7080"/>
                  </a:cubicBezTo>
                  <a:cubicBezTo>
                    <a:pt x="2337" y="7200"/>
                    <a:pt x="2195" y="7200"/>
                    <a:pt x="2125" y="7200"/>
                  </a:cubicBezTo>
                  <a:cubicBezTo>
                    <a:pt x="2054" y="7200"/>
                    <a:pt x="1912" y="7080"/>
                    <a:pt x="1912" y="6960"/>
                  </a:cubicBezTo>
                  <a:cubicBezTo>
                    <a:pt x="1912" y="6960"/>
                    <a:pt x="1912" y="6720"/>
                    <a:pt x="1983" y="6720"/>
                  </a:cubicBezTo>
                  <a:cubicBezTo>
                    <a:pt x="1983" y="6720"/>
                    <a:pt x="2054" y="6720"/>
                    <a:pt x="2125" y="6720"/>
                  </a:cubicBezTo>
                  <a:cubicBezTo>
                    <a:pt x="2195" y="6720"/>
                    <a:pt x="2337" y="6480"/>
                    <a:pt x="2408" y="6360"/>
                  </a:cubicBezTo>
                  <a:cubicBezTo>
                    <a:pt x="2479" y="6360"/>
                    <a:pt x="2620" y="6480"/>
                    <a:pt x="2620" y="6360"/>
                  </a:cubicBezTo>
                  <a:cubicBezTo>
                    <a:pt x="2691" y="6360"/>
                    <a:pt x="2904" y="6240"/>
                    <a:pt x="2904" y="6120"/>
                  </a:cubicBezTo>
                  <a:cubicBezTo>
                    <a:pt x="2974" y="6120"/>
                    <a:pt x="2974" y="6000"/>
                    <a:pt x="2904" y="5880"/>
                  </a:cubicBezTo>
                  <a:cubicBezTo>
                    <a:pt x="2904" y="5880"/>
                    <a:pt x="2762" y="5880"/>
                    <a:pt x="2691" y="5880"/>
                  </a:cubicBezTo>
                  <a:cubicBezTo>
                    <a:pt x="2691" y="5880"/>
                    <a:pt x="2620" y="6000"/>
                    <a:pt x="2620" y="6000"/>
                  </a:cubicBezTo>
                  <a:cubicBezTo>
                    <a:pt x="2550" y="6120"/>
                    <a:pt x="2408" y="6000"/>
                    <a:pt x="2337" y="6120"/>
                  </a:cubicBezTo>
                  <a:cubicBezTo>
                    <a:pt x="2266" y="6120"/>
                    <a:pt x="2125" y="6120"/>
                    <a:pt x="2054" y="6120"/>
                  </a:cubicBezTo>
                  <a:cubicBezTo>
                    <a:pt x="1983" y="6120"/>
                    <a:pt x="1912" y="6240"/>
                    <a:pt x="1841" y="6240"/>
                  </a:cubicBezTo>
                  <a:cubicBezTo>
                    <a:pt x="1770" y="6240"/>
                    <a:pt x="1700" y="6360"/>
                    <a:pt x="1629" y="6360"/>
                  </a:cubicBezTo>
                  <a:cubicBezTo>
                    <a:pt x="1558" y="6360"/>
                    <a:pt x="1416" y="6360"/>
                    <a:pt x="1346" y="6360"/>
                  </a:cubicBezTo>
                  <a:cubicBezTo>
                    <a:pt x="1275" y="6480"/>
                    <a:pt x="1204" y="6600"/>
                    <a:pt x="1204" y="6600"/>
                  </a:cubicBezTo>
                  <a:cubicBezTo>
                    <a:pt x="1062" y="6600"/>
                    <a:pt x="991" y="6720"/>
                    <a:pt x="921" y="6720"/>
                  </a:cubicBezTo>
                  <a:cubicBezTo>
                    <a:pt x="850" y="6720"/>
                    <a:pt x="708" y="6600"/>
                    <a:pt x="637" y="6600"/>
                  </a:cubicBezTo>
                  <a:cubicBezTo>
                    <a:pt x="567" y="6600"/>
                    <a:pt x="496" y="6600"/>
                    <a:pt x="496" y="6600"/>
                  </a:cubicBezTo>
                  <a:cubicBezTo>
                    <a:pt x="425" y="6720"/>
                    <a:pt x="425" y="6840"/>
                    <a:pt x="354" y="6960"/>
                  </a:cubicBezTo>
                  <a:cubicBezTo>
                    <a:pt x="354" y="6960"/>
                    <a:pt x="142" y="6960"/>
                    <a:pt x="142" y="6960"/>
                  </a:cubicBezTo>
                  <a:cubicBezTo>
                    <a:pt x="71" y="6960"/>
                    <a:pt x="0" y="6720"/>
                    <a:pt x="0" y="6720"/>
                  </a:cubicBezTo>
                  <a:cubicBezTo>
                    <a:pt x="0" y="6480"/>
                    <a:pt x="0" y="6120"/>
                    <a:pt x="0" y="5880"/>
                  </a:cubicBezTo>
                  <a:cubicBezTo>
                    <a:pt x="0" y="5760"/>
                    <a:pt x="0" y="5520"/>
                    <a:pt x="71" y="5400"/>
                  </a:cubicBezTo>
                  <a:cubicBezTo>
                    <a:pt x="71" y="5400"/>
                    <a:pt x="212" y="5280"/>
                    <a:pt x="283" y="5280"/>
                  </a:cubicBezTo>
                  <a:cubicBezTo>
                    <a:pt x="283" y="5160"/>
                    <a:pt x="283" y="5040"/>
                    <a:pt x="283" y="4920"/>
                  </a:cubicBezTo>
                  <a:cubicBezTo>
                    <a:pt x="283" y="4920"/>
                    <a:pt x="142" y="4680"/>
                    <a:pt x="142" y="4560"/>
                  </a:cubicBezTo>
                  <a:cubicBezTo>
                    <a:pt x="212" y="4320"/>
                    <a:pt x="283" y="4080"/>
                    <a:pt x="354" y="3960"/>
                  </a:cubicBezTo>
                  <a:cubicBezTo>
                    <a:pt x="354" y="3840"/>
                    <a:pt x="354" y="3600"/>
                    <a:pt x="425" y="3600"/>
                  </a:cubicBezTo>
                  <a:cubicBezTo>
                    <a:pt x="496" y="3480"/>
                    <a:pt x="637" y="3600"/>
                    <a:pt x="708" y="3600"/>
                  </a:cubicBezTo>
                  <a:cubicBezTo>
                    <a:pt x="779" y="3600"/>
                    <a:pt x="850" y="3480"/>
                    <a:pt x="850" y="3480"/>
                  </a:cubicBezTo>
                  <a:cubicBezTo>
                    <a:pt x="921" y="3480"/>
                    <a:pt x="1062" y="3480"/>
                    <a:pt x="1133" y="3480"/>
                  </a:cubicBezTo>
                  <a:cubicBezTo>
                    <a:pt x="1204" y="3360"/>
                    <a:pt x="1133" y="3240"/>
                    <a:pt x="1204" y="3120"/>
                  </a:cubicBezTo>
                  <a:cubicBezTo>
                    <a:pt x="1204" y="3120"/>
                    <a:pt x="1346" y="3240"/>
                    <a:pt x="1346" y="3120"/>
                  </a:cubicBezTo>
                  <a:cubicBezTo>
                    <a:pt x="1416" y="3120"/>
                    <a:pt x="1487" y="2880"/>
                    <a:pt x="1487" y="2880"/>
                  </a:cubicBezTo>
                  <a:cubicBezTo>
                    <a:pt x="1558" y="2760"/>
                    <a:pt x="1700" y="2760"/>
                    <a:pt x="1700" y="2760"/>
                  </a:cubicBezTo>
                  <a:cubicBezTo>
                    <a:pt x="1770" y="2760"/>
                    <a:pt x="1841" y="2880"/>
                    <a:pt x="1912" y="2880"/>
                  </a:cubicBezTo>
                  <a:cubicBezTo>
                    <a:pt x="1983" y="2880"/>
                    <a:pt x="2125" y="2760"/>
                    <a:pt x="2125" y="2760"/>
                  </a:cubicBezTo>
                  <a:cubicBezTo>
                    <a:pt x="2266" y="2640"/>
                    <a:pt x="2408" y="2760"/>
                    <a:pt x="2479" y="2760"/>
                  </a:cubicBezTo>
                  <a:cubicBezTo>
                    <a:pt x="2550" y="2640"/>
                    <a:pt x="2479" y="2280"/>
                    <a:pt x="2550" y="2160"/>
                  </a:cubicBezTo>
                  <a:cubicBezTo>
                    <a:pt x="2620" y="2160"/>
                    <a:pt x="2762" y="2160"/>
                    <a:pt x="2762" y="2160"/>
                  </a:cubicBezTo>
                  <a:cubicBezTo>
                    <a:pt x="2833" y="2160"/>
                    <a:pt x="2904" y="2280"/>
                    <a:pt x="2904" y="2400"/>
                  </a:cubicBezTo>
                  <a:cubicBezTo>
                    <a:pt x="2974" y="2520"/>
                    <a:pt x="2904" y="2640"/>
                    <a:pt x="2904" y="2760"/>
                  </a:cubicBezTo>
                  <a:cubicBezTo>
                    <a:pt x="2974" y="2760"/>
                    <a:pt x="3045" y="2760"/>
                    <a:pt x="3116" y="2760"/>
                  </a:cubicBezTo>
                  <a:cubicBezTo>
                    <a:pt x="3116" y="2760"/>
                    <a:pt x="3116" y="2640"/>
                    <a:pt x="3187" y="2640"/>
                  </a:cubicBezTo>
                  <a:cubicBezTo>
                    <a:pt x="3187" y="2640"/>
                    <a:pt x="3329" y="2640"/>
                    <a:pt x="3399" y="2640"/>
                  </a:cubicBezTo>
                  <a:cubicBezTo>
                    <a:pt x="3470" y="2640"/>
                    <a:pt x="3612" y="2640"/>
                    <a:pt x="3683" y="2520"/>
                  </a:cubicBezTo>
                  <a:cubicBezTo>
                    <a:pt x="3683" y="2400"/>
                    <a:pt x="3612" y="2160"/>
                    <a:pt x="3683" y="2160"/>
                  </a:cubicBezTo>
                  <a:cubicBezTo>
                    <a:pt x="3683" y="2040"/>
                    <a:pt x="3753" y="2160"/>
                    <a:pt x="3824" y="2160"/>
                  </a:cubicBezTo>
                  <a:cubicBezTo>
                    <a:pt x="3895" y="2160"/>
                    <a:pt x="4108" y="2160"/>
                    <a:pt x="4178" y="2160"/>
                  </a:cubicBezTo>
                  <a:cubicBezTo>
                    <a:pt x="4249" y="2160"/>
                    <a:pt x="4391" y="2280"/>
                    <a:pt x="4462" y="2160"/>
                  </a:cubicBezTo>
                  <a:cubicBezTo>
                    <a:pt x="4532" y="2160"/>
                    <a:pt x="4532" y="1920"/>
                    <a:pt x="4603" y="1800"/>
                  </a:cubicBezTo>
                  <a:cubicBezTo>
                    <a:pt x="4674" y="1800"/>
                    <a:pt x="4887" y="1560"/>
                    <a:pt x="4957" y="1680"/>
                  </a:cubicBezTo>
                  <a:cubicBezTo>
                    <a:pt x="4957" y="1800"/>
                    <a:pt x="4957" y="2040"/>
                    <a:pt x="4957" y="2160"/>
                  </a:cubicBezTo>
                  <a:cubicBezTo>
                    <a:pt x="4957" y="2280"/>
                    <a:pt x="4887" y="2400"/>
                    <a:pt x="4957" y="2520"/>
                  </a:cubicBezTo>
                  <a:cubicBezTo>
                    <a:pt x="4957" y="2640"/>
                    <a:pt x="5170" y="2520"/>
                    <a:pt x="5241" y="2640"/>
                  </a:cubicBezTo>
                  <a:cubicBezTo>
                    <a:pt x="5311" y="2640"/>
                    <a:pt x="5524" y="2640"/>
                    <a:pt x="5524" y="2760"/>
                  </a:cubicBezTo>
                  <a:cubicBezTo>
                    <a:pt x="5524" y="2880"/>
                    <a:pt x="5453" y="2880"/>
                    <a:pt x="5453" y="3000"/>
                  </a:cubicBezTo>
                  <a:cubicBezTo>
                    <a:pt x="5453" y="3120"/>
                    <a:pt x="5453" y="3240"/>
                    <a:pt x="5453" y="3240"/>
                  </a:cubicBezTo>
                  <a:cubicBezTo>
                    <a:pt x="5453" y="3360"/>
                    <a:pt x="5524" y="3360"/>
                    <a:pt x="5524" y="3480"/>
                  </a:cubicBezTo>
                  <a:cubicBezTo>
                    <a:pt x="5595" y="3480"/>
                    <a:pt x="5736" y="3360"/>
                    <a:pt x="5736" y="3240"/>
                  </a:cubicBezTo>
                  <a:cubicBezTo>
                    <a:pt x="5807" y="3120"/>
                    <a:pt x="5736" y="3000"/>
                    <a:pt x="5736" y="2880"/>
                  </a:cubicBezTo>
                  <a:cubicBezTo>
                    <a:pt x="5736" y="2760"/>
                    <a:pt x="5595" y="2640"/>
                    <a:pt x="5595" y="2400"/>
                  </a:cubicBezTo>
                  <a:cubicBezTo>
                    <a:pt x="5595" y="2280"/>
                    <a:pt x="5736" y="2040"/>
                    <a:pt x="5807" y="1920"/>
                  </a:cubicBezTo>
                  <a:cubicBezTo>
                    <a:pt x="5878" y="1920"/>
                    <a:pt x="6020" y="1920"/>
                    <a:pt x="6090" y="1920"/>
                  </a:cubicBezTo>
                  <a:cubicBezTo>
                    <a:pt x="6161" y="1920"/>
                    <a:pt x="6303" y="1920"/>
                    <a:pt x="6303" y="2040"/>
                  </a:cubicBezTo>
                  <a:cubicBezTo>
                    <a:pt x="6303" y="2040"/>
                    <a:pt x="6374" y="2160"/>
                    <a:pt x="6445" y="2280"/>
                  </a:cubicBezTo>
                  <a:cubicBezTo>
                    <a:pt x="6515" y="2280"/>
                    <a:pt x="6728" y="2160"/>
                    <a:pt x="6799" y="2160"/>
                  </a:cubicBezTo>
                  <a:cubicBezTo>
                    <a:pt x="6799" y="2280"/>
                    <a:pt x="6799" y="2520"/>
                    <a:pt x="6870" y="2640"/>
                  </a:cubicBezTo>
                  <a:cubicBezTo>
                    <a:pt x="6940" y="2640"/>
                    <a:pt x="7011" y="2640"/>
                    <a:pt x="7082" y="2640"/>
                  </a:cubicBezTo>
                  <a:cubicBezTo>
                    <a:pt x="7082" y="2520"/>
                    <a:pt x="7082" y="2400"/>
                    <a:pt x="7082" y="2400"/>
                  </a:cubicBezTo>
                  <a:cubicBezTo>
                    <a:pt x="7082" y="2280"/>
                    <a:pt x="7153" y="2040"/>
                    <a:pt x="7224" y="1920"/>
                  </a:cubicBezTo>
                  <a:cubicBezTo>
                    <a:pt x="7294" y="1920"/>
                    <a:pt x="7436" y="1920"/>
                    <a:pt x="7436" y="1800"/>
                  </a:cubicBezTo>
                  <a:cubicBezTo>
                    <a:pt x="7436" y="1800"/>
                    <a:pt x="7507" y="1680"/>
                    <a:pt x="7436" y="1560"/>
                  </a:cubicBezTo>
                  <a:cubicBezTo>
                    <a:pt x="7365" y="1560"/>
                    <a:pt x="7294" y="1560"/>
                    <a:pt x="7224" y="1440"/>
                  </a:cubicBezTo>
                  <a:cubicBezTo>
                    <a:pt x="7224" y="1320"/>
                    <a:pt x="7224" y="1200"/>
                    <a:pt x="7224" y="1080"/>
                  </a:cubicBezTo>
                  <a:cubicBezTo>
                    <a:pt x="7294" y="960"/>
                    <a:pt x="7507" y="840"/>
                    <a:pt x="7578" y="720"/>
                  </a:cubicBezTo>
                  <a:cubicBezTo>
                    <a:pt x="7578" y="720"/>
                    <a:pt x="7507" y="360"/>
                    <a:pt x="7578" y="360"/>
                  </a:cubicBezTo>
                  <a:cubicBezTo>
                    <a:pt x="7649" y="240"/>
                    <a:pt x="7790" y="240"/>
                    <a:pt x="7861" y="240"/>
                  </a:cubicBezTo>
                  <a:cubicBezTo>
                    <a:pt x="7932" y="360"/>
                    <a:pt x="8073" y="360"/>
                    <a:pt x="8073" y="480"/>
                  </a:cubicBezTo>
                  <a:cubicBezTo>
                    <a:pt x="8144" y="600"/>
                    <a:pt x="8073" y="840"/>
                    <a:pt x="8144" y="960"/>
                  </a:cubicBezTo>
                  <a:cubicBezTo>
                    <a:pt x="8144" y="960"/>
                    <a:pt x="8357" y="1080"/>
                    <a:pt x="8428" y="960"/>
                  </a:cubicBezTo>
                  <a:cubicBezTo>
                    <a:pt x="8428" y="960"/>
                    <a:pt x="8428" y="720"/>
                    <a:pt x="8498" y="600"/>
                  </a:cubicBezTo>
                  <a:cubicBezTo>
                    <a:pt x="8569" y="480"/>
                    <a:pt x="8711" y="720"/>
                    <a:pt x="8711" y="600"/>
                  </a:cubicBezTo>
                  <a:cubicBezTo>
                    <a:pt x="8782" y="600"/>
                    <a:pt x="8852" y="480"/>
                    <a:pt x="8923" y="360"/>
                  </a:cubicBezTo>
                  <a:cubicBezTo>
                    <a:pt x="8994" y="360"/>
                    <a:pt x="9207" y="360"/>
                    <a:pt x="9277" y="360"/>
                  </a:cubicBezTo>
                  <a:cubicBezTo>
                    <a:pt x="9348" y="480"/>
                    <a:pt x="9419" y="480"/>
                    <a:pt x="9419" y="600"/>
                  </a:cubicBezTo>
                  <a:cubicBezTo>
                    <a:pt x="9419" y="720"/>
                    <a:pt x="9348" y="840"/>
                    <a:pt x="9277" y="960"/>
                  </a:cubicBezTo>
                  <a:cubicBezTo>
                    <a:pt x="9277" y="960"/>
                    <a:pt x="9277" y="1200"/>
                    <a:pt x="9277" y="1200"/>
                  </a:cubicBezTo>
                  <a:cubicBezTo>
                    <a:pt x="9348" y="1320"/>
                    <a:pt x="9419" y="1320"/>
                    <a:pt x="9419" y="1320"/>
                  </a:cubicBezTo>
                  <a:cubicBezTo>
                    <a:pt x="9419" y="1320"/>
                    <a:pt x="9490" y="1200"/>
                    <a:pt x="9490" y="1080"/>
                  </a:cubicBezTo>
                  <a:cubicBezTo>
                    <a:pt x="9490" y="1080"/>
                    <a:pt x="9490" y="960"/>
                    <a:pt x="9490" y="840"/>
                  </a:cubicBezTo>
                  <a:cubicBezTo>
                    <a:pt x="9561" y="840"/>
                    <a:pt x="9702" y="720"/>
                    <a:pt x="9702" y="720"/>
                  </a:cubicBezTo>
                  <a:cubicBezTo>
                    <a:pt x="9702" y="600"/>
                    <a:pt x="9773" y="480"/>
                    <a:pt x="9773" y="360"/>
                  </a:cubicBezTo>
                  <a:cubicBezTo>
                    <a:pt x="9773" y="240"/>
                    <a:pt x="9844" y="120"/>
                    <a:pt x="9915" y="0"/>
                  </a:cubicBezTo>
                  <a:cubicBezTo>
                    <a:pt x="9986" y="0"/>
                    <a:pt x="10127" y="0"/>
                    <a:pt x="10127" y="120"/>
                  </a:cubicBezTo>
                  <a:cubicBezTo>
                    <a:pt x="10198" y="120"/>
                    <a:pt x="10127" y="360"/>
                    <a:pt x="10127" y="360"/>
                  </a:cubicBezTo>
                  <a:cubicBezTo>
                    <a:pt x="10127" y="480"/>
                    <a:pt x="10127" y="600"/>
                    <a:pt x="10056" y="720"/>
                  </a:cubicBezTo>
                  <a:cubicBezTo>
                    <a:pt x="10056" y="840"/>
                    <a:pt x="10056" y="960"/>
                    <a:pt x="10056" y="1080"/>
                  </a:cubicBezTo>
                  <a:cubicBezTo>
                    <a:pt x="10056" y="1080"/>
                    <a:pt x="10056" y="1200"/>
                    <a:pt x="10056" y="1320"/>
                  </a:cubicBezTo>
                  <a:cubicBezTo>
                    <a:pt x="10127" y="1320"/>
                    <a:pt x="10127" y="1320"/>
                    <a:pt x="10198" y="1320"/>
                  </a:cubicBezTo>
                  <a:cubicBezTo>
                    <a:pt x="10269" y="1200"/>
                    <a:pt x="10340" y="960"/>
                    <a:pt x="10410" y="960"/>
                  </a:cubicBezTo>
                  <a:cubicBezTo>
                    <a:pt x="10410" y="840"/>
                    <a:pt x="10552" y="960"/>
                    <a:pt x="10623" y="960"/>
                  </a:cubicBezTo>
                  <a:cubicBezTo>
                    <a:pt x="10694" y="1080"/>
                    <a:pt x="10694" y="1200"/>
                    <a:pt x="10623" y="1320"/>
                  </a:cubicBezTo>
                  <a:cubicBezTo>
                    <a:pt x="10623" y="1320"/>
                    <a:pt x="10481" y="1320"/>
                    <a:pt x="10410" y="1440"/>
                  </a:cubicBezTo>
                  <a:cubicBezTo>
                    <a:pt x="10410" y="1440"/>
                    <a:pt x="10481" y="1560"/>
                    <a:pt x="10481" y="1680"/>
                  </a:cubicBezTo>
                  <a:cubicBezTo>
                    <a:pt x="10481" y="1680"/>
                    <a:pt x="10481" y="1680"/>
                    <a:pt x="10552" y="1680"/>
                  </a:cubicBezTo>
                  <a:cubicBezTo>
                    <a:pt x="10552" y="1800"/>
                    <a:pt x="10765" y="1800"/>
                    <a:pt x="10835" y="1800"/>
                  </a:cubicBezTo>
                  <a:cubicBezTo>
                    <a:pt x="10835" y="1800"/>
                    <a:pt x="10906" y="1800"/>
                    <a:pt x="10906" y="1800"/>
                  </a:cubicBezTo>
                  <a:cubicBezTo>
                    <a:pt x="10977" y="1920"/>
                    <a:pt x="10977" y="2040"/>
                    <a:pt x="10977" y="2160"/>
                  </a:cubicBezTo>
                  <a:cubicBezTo>
                    <a:pt x="10977" y="2160"/>
                    <a:pt x="10977" y="2400"/>
                    <a:pt x="10977" y="2400"/>
                  </a:cubicBezTo>
                  <a:cubicBezTo>
                    <a:pt x="10977" y="2640"/>
                    <a:pt x="10977" y="2880"/>
                    <a:pt x="11048" y="2880"/>
                  </a:cubicBezTo>
                  <a:cubicBezTo>
                    <a:pt x="11119" y="3000"/>
                    <a:pt x="11331" y="3000"/>
                    <a:pt x="11402" y="3120"/>
                  </a:cubicBezTo>
                  <a:cubicBezTo>
                    <a:pt x="11402" y="3240"/>
                    <a:pt x="11402" y="3360"/>
                    <a:pt x="11402" y="3480"/>
                  </a:cubicBezTo>
                  <a:cubicBezTo>
                    <a:pt x="11402" y="3600"/>
                    <a:pt x="11402" y="3840"/>
                    <a:pt x="11402" y="3960"/>
                  </a:cubicBezTo>
                  <a:cubicBezTo>
                    <a:pt x="11402" y="4080"/>
                    <a:pt x="11402" y="4320"/>
                    <a:pt x="11473" y="4440"/>
                  </a:cubicBezTo>
                  <a:cubicBezTo>
                    <a:pt x="11473" y="4560"/>
                    <a:pt x="11756" y="4560"/>
                    <a:pt x="11827" y="4680"/>
                  </a:cubicBezTo>
                  <a:cubicBezTo>
                    <a:pt x="11898" y="4800"/>
                    <a:pt x="12039" y="4920"/>
                    <a:pt x="12039" y="4920"/>
                  </a:cubicBezTo>
                  <a:cubicBezTo>
                    <a:pt x="12110" y="5040"/>
                    <a:pt x="12110" y="5280"/>
                    <a:pt x="12110" y="5400"/>
                  </a:cubicBezTo>
                  <a:cubicBezTo>
                    <a:pt x="12110" y="5520"/>
                    <a:pt x="12039" y="5760"/>
                    <a:pt x="12039" y="5760"/>
                  </a:cubicBezTo>
                  <a:cubicBezTo>
                    <a:pt x="12110" y="5880"/>
                    <a:pt x="12252" y="5760"/>
                    <a:pt x="12323" y="5760"/>
                  </a:cubicBezTo>
                  <a:cubicBezTo>
                    <a:pt x="12393" y="5760"/>
                    <a:pt x="12464" y="5400"/>
                    <a:pt x="12535" y="5400"/>
                  </a:cubicBezTo>
                  <a:cubicBezTo>
                    <a:pt x="12606" y="5280"/>
                    <a:pt x="12818" y="5280"/>
                    <a:pt x="12889" y="5160"/>
                  </a:cubicBezTo>
                  <a:cubicBezTo>
                    <a:pt x="12960" y="5040"/>
                    <a:pt x="12960" y="4800"/>
                    <a:pt x="13031" y="4680"/>
                  </a:cubicBezTo>
                  <a:cubicBezTo>
                    <a:pt x="13031" y="4680"/>
                    <a:pt x="13102" y="4560"/>
                    <a:pt x="13172" y="4560"/>
                  </a:cubicBezTo>
                  <a:cubicBezTo>
                    <a:pt x="13243" y="4440"/>
                    <a:pt x="13385" y="4560"/>
                    <a:pt x="13456" y="4440"/>
                  </a:cubicBezTo>
                  <a:cubicBezTo>
                    <a:pt x="13527" y="4320"/>
                    <a:pt x="13456" y="3960"/>
                    <a:pt x="13527" y="3840"/>
                  </a:cubicBezTo>
                  <a:cubicBezTo>
                    <a:pt x="13597" y="3720"/>
                    <a:pt x="13810" y="3840"/>
                    <a:pt x="13881" y="3840"/>
                  </a:cubicBezTo>
                  <a:cubicBezTo>
                    <a:pt x="13951" y="3840"/>
                    <a:pt x="14022" y="4080"/>
                    <a:pt x="14093" y="3960"/>
                  </a:cubicBezTo>
                  <a:cubicBezTo>
                    <a:pt x="14164" y="3960"/>
                    <a:pt x="14164" y="3840"/>
                    <a:pt x="14235" y="3840"/>
                  </a:cubicBezTo>
                  <a:cubicBezTo>
                    <a:pt x="14235" y="3720"/>
                    <a:pt x="14235" y="3480"/>
                    <a:pt x="14235" y="3480"/>
                  </a:cubicBezTo>
                  <a:cubicBezTo>
                    <a:pt x="14306" y="3360"/>
                    <a:pt x="14376" y="3360"/>
                    <a:pt x="14447" y="3360"/>
                  </a:cubicBezTo>
                  <a:cubicBezTo>
                    <a:pt x="14447" y="3360"/>
                    <a:pt x="14589" y="3480"/>
                    <a:pt x="14589" y="3480"/>
                  </a:cubicBezTo>
                  <a:cubicBezTo>
                    <a:pt x="14589" y="3600"/>
                    <a:pt x="14589" y="3840"/>
                    <a:pt x="14589" y="3840"/>
                  </a:cubicBezTo>
                  <a:cubicBezTo>
                    <a:pt x="14589" y="3960"/>
                    <a:pt x="14447" y="3960"/>
                    <a:pt x="14376" y="4080"/>
                  </a:cubicBezTo>
                  <a:cubicBezTo>
                    <a:pt x="14376" y="4080"/>
                    <a:pt x="14447" y="4200"/>
                    <a:pt x="14447" y="4320"/>
                  </a:cubicBezTo>
                  <a:cubicBezTo>
                    <a:pt x="14518" y="4320"/>
                    <a:pt x="14660" y="4320"/>
                    <a:pt x="14730" y="4320"/>
                  </a:cubicBezTo>
                  <a:cubicBezTo>
                    <a:pt x="14730" y="4320"/>
                    <a:pt x="14801" y="4200"/>
                    <a:pt x="14872" y="4200"/>
                  </a:cubicBezTo>
                  <a:cubicBezTo>
                    <a:pt x="14943" y="4200"/>
                    <a:pt x="14943" y="4320"/>
                    <a:pt x="14943" y="4440"/>
                  </a:cubicBezTo>
                  <a:cubicBezTo>
                    <a:pt x="14943" y="4440"/>
                    <a:pt x="14943" y="4680"/>
                    <a:pt x="15014" y="4800"/>
                  </a:cubicBezTo>
                  <a:cubicBezTo>
                    <a:pt x="15014" y="4800"/>
                    <a:pt x="15155" y="4800"/>
                    <a:pt x="15226" y="4800"/>
                  </a:cubicBezTo>
                  <a:cubicBezTo>
                    <a:pt x="15226" y="4680"/>
                    <a:pt x="15368" y="4680"/>
                    <a:pt x="15368" y="4560"/>
                  </a:cubicBezTo>
                  <a:cubicBezTo>
                    <a:pt x="15439" y="4440"/>
                    <a:pt x="15368" y="4200"/>
                    <a:pt x="15439" y="4200"/>
                  </a:cubicBezTo>
                  <a:cubicBezTo>
                    <a:pt x="15439" y="4080"/>
                    <a:pt x="15510" y="4080"/>
                    <a:pt x="15510" y="3960"/>
                  </a:cubicBezTo>
                  <a:cubicBezTo>
                    <a:pt x="15580" y="3960"/>
                    <a:pt x="15722" y="3960"/>
                    <a:pt x="15793" y="3960"/>
                  </a:cubicBezTo>
                  <a:cubicBezTo>
                    <a:pt x="15934" y="4080"/>
                    <a:pt x="16005" y="4200"/>
                    <a:pt x="16076" y="4200"/>
                  </a:cubicBezTo>
                  <a:cubicBezTo>
                    <a:pt x="16147" y="4080"/>
                    <a:pt x="16289" y="3960"/>
                    <a:pt x="16289" y="3840"/>
                  </a:cubicBezTo>
                  <a:cubicBezTo>
                    <a:pt x="16289" y="3840"/>
                    <a:pt x="16289" y="3600"/>
                    <a:pt x="16289" y="3600"/>
                  </a:cubicBezTo>
                  <a:cubicBezTo>
                    <a:pt x="16359" y="3480"/>
                    <a:pt x="16501" y="3360"/>
                    <a:pt x="16643" y="3360"/>
                  </a:cubicBezTo>
                  <a:cubicBezTo>
                    <a:pt x="16713" y="3360"/>
                    <a:pt x="16784" y="3480"/>
                    <a:pt x="16855" y="3480"/>
                  </a:cubicBezTo>
                  <a:cubicBezTo>
                    <a:pt x="16926" y="3360"/>
                    <a:pt x="16997" y="3240"/>
                    <a:pt x="16997" y="3120"/>
                  </a:cubicBezTo>
                  <a:cubicBezTo>
                    <a:pt x="17068" y="3120"/>
                    <a:pt x="17209" y="3240"/>
                    <a:pt x="17280" y="3360"/>
                  </a:cubicBezTo>
                  <a:cubicBezTo>
                    <a:pt x="17280" y="3480"/>
                    <a:pt x="17280" y="3600"/>
                    <a:pt x="17209" y="3600"/>
                  </a:cubicBezTo>
                  <a:cubicBezTo>
                    <a:pt x="17209" y="3720"/>
                    <a:pt x="17138" y="3840"/>
                    <a:pt x="17138" y="3840"/>
                  </a:cubicBezTo>
                  <a:cubicBezTo>
                    <a:pt x="17068" y="3960"/>
                    <a:pt x="17068" y="4200"/>
                    <a:pt x="17068" y="4320"/>
                  </a:cubicBezTo>
                  <a:cubicBezTo>
                    <a:pt x="17068" y="4320"/>
                    <a:pt x="17138" y="4440"/>
                    <a:pt x="17209" y="4440"/>
                  </a:cubicBezTo>
                  <a:cubicBezTo>
                    <a:pt x="17280" y="4560"/>
                    <a:pt x="17492" y="4680"/>
                    <a:pt x="17563" y="4680"/>
                  </a:cubicBezTo>
                  <a:cubicBezTo>
                    <a:pt x="17634" y="4800"/>
                    <a:pt x="17705" y="4680"/>
                    <a:pt x="17776" y="4680"/>
                  </a:cubicBezTo>
                  <a:cubicBezTo>
                    <a:pt x="17917" y="4680"/>
                    <a:pt x="18130" y="4680"/>
                    <a:pt x="18201" y="4560"/>
                  </a:cubicBezTo>
                  <a:cubicBezTo>
                    <a:pt x="18271" y="4560"/>
                    <a:pt x="18413" y="4680"/>
                    <a:pt x="18484" y="4680"/>
                  </a:cubicBezTo>
                  <a:cubicBezTo>
                    <a:pt x="18484" y="4560"/>
                    <a:pt x="18555" y="4560"/>
                    <a:pt x="18626" y="4440"/>
                  </a:cubicBezTo>
                  <a:cubicBezTo>
                    <a:pt x="18626" y="4680"/>
                    <a:pt x="18767" y="5040"/>
                    <a:pt x="18767" y="5160"/>
                  </a:cubicBezTo>
                  <a:cubicBezTo>
                    <a:pt x="18767" y="5400"/>
                    <a:pt x="18696" y="5640"/>
                    <a:pt x="18767" y="5880"/>
                  </a:cubicBezTo>
                  <a:cubicBezTo>
                    <a:pt x="18767" y="6000"/>
                    <a:pt x="18909" y="6240"/>
                    <a:pt x="19050" y="6480"/>
                  </a:cubicBezTo>
                  <a:cubicBezTo>
                    <a:pt x="19050" y="6600"/>
                    <a:pt x="19121" y="6840"/>
                    <a:pt x="19192" y="6960"/>
                  </a:cubicBezTo>
                  <a:cubicBezTo>
                    <a:pt x="19192" y="7080"/>
                    <a:pt x="19405" y="7080"/>
                    <a:pt x="19475" y="7200"/>
                  </a:cubicBezTo>
                  <a:cubicBezTo>
                    <a:pt x="19546" y="7200"/>
                    <a:pt x="19688" y="7200"/>
                    <a:pt x="19759" y="7200"/>
                  </a:cubicBezTo>
                  <a:cubicBezTo>
                    <a:pt x="19830" y="7200"/>
                    <a:pt x="19830" y="7200"/>
                    <a:pt x="19830" y="7080"/>
                  </a:cubicBezTo>
                  <a:cubicBezTo>
                    <a:pt x="19900" y="7080"/>
                    <a:pt x="19900" y="6960"/>
                    <a:pt x="19900" y="6960"/>
                  </a:cubicBezTo>
                  <a:cubicBezTo>
                    <a:pt x="19971" y="6840"/>
                    <a:pt x="20113" y="6720"/>
                    <a:pt x="20184" y="6600"/>
                  </a:cubicBezTo>
                  <a:cubicBezTo>
                    <a:pt x="20254" y="6600"/>
                    <a:pt x="20325" y="6600"/>
                    <a:pt x="20325" y="6600"/>
                  </a:cubicBezTo>
                  <a:cubicBezTo>
                    <a:pt x="20396" y="6600"/>
                    <a:pt x="20467" y="6240"/>
                    <a:pt x="20467" y="6240"/>
                  </a:cubicBezTo>
                  <a:cubicBezTo>
                    <a:pt x="20538" y="6240"/>
                    <a:pt x="20538" y="6120"/>
                    <a:pt x="20609" y="6120"/>
                  </a:cubicBezTo>
                  <a:cubicBezTo>
                    <a:pt x="20609" y="6120"/>
                    <a:pt x="20679" y="6360"/>
                    <a:pt x="20750" y="6360"/>
                  </a:cubicBezTo>
                  <a:cubicBezTo>
                    <a:pt x="20821" y="6360"/>
                    <a:pt x="21033" y="6240"/>
                    <a:pt x="21104" y="6360"/>
                  </a:cubicBezTo>
                  <a:cubicBezTo>
                    <a:pt x="21246" y="6360"/>
                    <a:pt x="21388" y="6720"/>
                    <a:pt x="21529" y="6840"/>
                  </a:cubicBezTo>
                  <a:cubicBezTo>
                    <a:pt x="21529" y="6840"/>
                    <a:pt x="21529" y="6840"/>
                    <a:pt x="21600" y="6840"/>
                  </a:cubicBezTo>
                  <a:cubicBezTo>
                    <a:pt x="21529" y="7080"/>
                    <a:pt x="21458" y="7200"/>
                    <a:pt x="21458" y="7440"/>
                  </a:cubicBezTo>
                  <a:cubicBezTo>
                    <a:pt x="21388" y="7560"/>
                    <a:pt x="21388" y="8040"/>
                    <a:pt x="21458" y="8280"/>
                  </a:cubicBezTo>
                  <a:cubicBezTo>
                    <a:pt x="21458" y="8520"/>
                    <a:pt x="21529" y="8760"/>
                    <a:pt x="21529" y="8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1" name="Google Shape;5101;g21c91014dda_0_5097"/>
            <p:cNvSpPr/>
            <p:nvPr/>
          </p:nvSpPr>
          <p:spPr>
            <a:xfrm>
              <a:off x="177327" y="1690854"/>
              <a:ext cx="1990548" cy="117385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9" y="8880"/>
                  </a:moveTo>
                  <a:cubicBezTo>
                    <a:pt x="21600" y="9000"/>
                    <a:pt x="21600" y="9360"/>
                    <a:pt x="21600" y="9480"/>
                  </a:cubicBezTo>
                  <a:cubicBezTo>
                    <a:pt x="21529" y="9600"/>
                    <a:pt x="21388" y="9720"/>
                    <a:pt x="21317" y="9840"/>
                  </a:cubicBezTo>
                  <a:cubicBezTo>
                    <a:pt x="21317" y="9960"/>
                    <a:pt x="21246" y="10200"/>
                    <a:pt x="21246" y="10320"/>
                  </a:cubicBezTo>
                  <a:cubicBezTo>
                    <a:pt x="21246" y="10440"/>
                    <a:pt x="21317" y="10680"/>
                    <a:pt x="21317" y="10800"/>
                  </a:cubicBezTo>
                  <a:cubicBezTo>
                    <a:pt x="21388" y="10920"/>
                    <a:pt x="21388" y="11400"/>
                    <a:pt x="21317" y="11640"/>
                  </a:cubicBezTo>
                  <a:cubicBezTo>
                    <a:pt x="21317" y="11760"/>
                    <a:pt x="21246" y="11880"/>
                    <a:pt x="21175" y="12000"/>
                  </a:cubicBezTo>
                  <a:cubicBezTo>
                    <a:pt x="21175" y="12240"/>
                    <a:pt x="21246" y="12720"/>
                    <a:pt x="21317" y="12840"/>
                  </a:cubicBezTo>
                  <a:cubicBezTo>
                    <a:pt x="21317" y="12960"/>
                    <a:pt x="21529" y="13200"/>
                    <a:pt x="21600" y="13320"/>
                  </a:cubicBezTo>
                  <a:cubicBezTo>
                    <a:pt x="21600" y="13560"/>
                    <a:pt x="21529" y="13800"/>
                    <a:pt x="21529" y="13920"/>
                  </a:cubicBezTo>
                  <a:cubicBezTo>
                    <a:pt x="21458" y="14040"/>
                    <a:pt x="21458" y="14280"/>
                    <a:pt x="21458" y="14400"/>
                  </a:cubicBezTo>
                  <a:cubicBezTo>
                    <a:pt x="21317" y="14520"/>
                    <a:pt x="21033" y="14280"/>
                    <a:pt x="20963" y="14400"/>
                  </a:cubicBezTo>
                  <a:cubicBezTo>
                    <a:pt x="20892" y="14520"/>
                    <a:pt x="20750" y="14520"/>
                    <a:pt x="20750" y="14640"/>
                  </a:cubicBezTo>
                  <a:cubicBezTo>
                    <a:pt x="20679" y="14760"/>
                    <a:pt x="20750" y="15120"/>
                    <a:pt x="20750" y="15240"/>
                  </a:cubicBezTo>
                  <a:cubicBezTo>
                    <a:pt x="20679" y="15360"/>
                    <a:pt x="20538" y="15480"/>
                    <a:pt x="20467" y="15600"/>
                  </a:cubicBezTo>
                  <a:cubicBezTo>
                    <a:pt x="20467" y="15720"/>
                    <a:pt x="20467" y="16080"/>
                    <a:pt x="20467" y="16200"/>
                  </a:cubicBezTo>
                  <a:cubicBezTo>
                    <a:pt x="20467" y="16440"/>
                    <a:pt x="20467" y="16680"/>
                    <a:pt x="20396" y="16800"/>
                  </a:cubicBezTo>
                  <a:cubicBezTo>
                    <a:pt x="20325" y="16920"/>
                    <a:pt x="20184" y="17280"/>
                    <a:pt x="20042" y="17280"/>
                  </a:cubicBezTo>
                  <a:cubicBezTo>
                    <a:pt x="19971" y="17400"/>
                    <a:pt x="19759" y="17280"/>
                    <a:pt x="19688" y="17280"/>
                  </a:cubicBezTo>
                  <a:cubicBezTo>
                    <a:pt x="19688" y="17160"/>
                    <a:pt x="19617" y="16920"/>
                    <a:pt x="19546" y="16800"/>
                  </a:cubicBezTo>
                  <a:cubicBezTo>
                    <a:pt x="19546" y="16800"/>
                    <a:pt x="19405" y="16680"/>
                    <a:pt x="19334" y="16680"/>
                  </a:cubicBezTo>
                  <a:cubicBezTo>
                    <a:pt x="19263" y="16680"/>
                    <a:pt x="19121" y="16680"/>
                    <a:pt x="19050" y="16680"/>
                  </a:cubicBezTo>
                  <a:cubicBezTo>
                    <a:pt x="18909" y="16680"/>
                    <a:pt x="18838" y="16920"/>
                    <a:pt x="18767" y="16920"/>
                  </a:cubicBezTo>
                  <a:cubicBezTo>
                    <a:pt x="18696" y="17040"/>
                    <a:pt x="18626" y="16920"/>
                    <a:pt x="18555" y="17040"/>
                  </a:cubicBezTo>
                  <a:cubicBezTo>
                    <a:pt x="18484" y="17040"/>
                    <a:pt x="18342" y="17280"/>
                    <a:pt x="18271" y="17280"/>
                  </a:cubicBezTo>
                  <a:cubicBezTo>
                    <a:pt x="18201" y="17400"/>
                    <a:pt x="18059" y="17520"/>
                    <a:pt x="17988" y="17520"/>
                  </a:cubicBezTo>
                  <a:cubicBezTo>
                    <a:pt x="17917" y="17640"/>
                    <a:pt x="18059" y="18000"/>
                    <a:pt x="17917" y="18120"/>
                  </a:cubicBezTo>
                  <a:cubicBezTo>
                    <a:pt x="17917" y="18360"/>
                    <a:pt x="17705" y="18480"/>
                    <a:pt x="17563" y="18480"/>
                  </a:cubicBezTo>
                  <a:cubicBezTo>
                    <a:pt x="17492" y="18480"/>
                    <a:pt x="17422" y="18360"/>
                    <a:pt x="17351" y="18360"/>
                  </a:cubicBezTo>
                  <a:cubicBezTo>
                    <a:pt x="17209" y="18360"/>
                    <a:pt x="17068" y="18480"/>
                    <a:pt x="16997" y="18480"/>
                  </a:cubicBezTo>
                  <a:cubicBezTo>
                    <a:pt x="16855" y="18480"/>
                    <a:pt x="16713" y="18360"/>
                    <a:pt x="16643" y="18240"/>
                  </a:cubicBezTo>
                  <a:cubicBezTo>
                    <a:pt x="16572" y="18240"/>
                    <a:pt x="16501" y="18360"/>
                    <a:pt x="16430" y="18360"/>
                  </a:cubicBezTo>
                  <a:cubicBezTo>
                    <a:pt x="16359" y="18360"/>
                    <a:pt x="16289" y="18600"/>
                    <a:pt x="16218" y="18600"/>
                  </a:cubicBezTo>
                  <a:cubicBezTo>
                    <a:pt x="16147" y="18600"/>
                    <a:pt x="16005" y="18600"/>
                    <a:pt x="15934" y="18600"/>
                  </a:cubicBezTo>
                  <a:cubicBezTo>
                    <a:pt x="15864" y="18600"/>
                    <a:pt x="15651" y="18480"/>
                    <a:pt x="15580" y="18600"/>
                  </a:cubicBezTo>
                  <a:cubicBezTo>
                    <a:pt x="15580" y="18600"/>
                    <a:pt x="15439" y="18720"/>
                    <a:pt x="15439" y="18840"/>
                  </a:cubicBezTo>
                  <a:cubicBezTo>
                    <a:pt x="15368" y="18960"/>
                    <a:pt x="15368" y="19320"/>
                    <a:pt x="15297" y="19440"/>
                  </a:cubicBezTo>
                  <a:cubicBezTo>
                    <a:pt x="15226" y="19560"/>
                    <a:pt x="15155" y="19680"/>
                    <a:pt x="15085" y="19800"/>
                  </a:cubicBezTo>
                  <a:cubicBezTo>
                    <a:pt x="15085" y="19920"/>
                    <a:pt x="15085" y="20040"/>
                    <a:pt x="15085" y="20160"/>
                  </a:cubicBezTo>
                  <a:cubicBezTo>
                    <a:pt x="15085" y="20280"/>
                    <a:pt x="15155" y="20640"/>
                    <a:pt x="15085" y="20640"/>
                  </a:cubicBezTo>
                  <a:cubicBezTo>
                    <a:pt x="15085" y="20760"/>
                    <a:pt x="14943" y="20760"/>
                    <a:pt x="14872" y="20760"/>
                  </a:cubicBezTo>
                  <a:cubicBezTo>
                    <a:pt x="14801" y="20880"/>
                    <a:pt x="14872" y="21120"/>
                    <a:pt x="14801" y="21240"/>
                  </a:cubicBezTo>
                  <a:cubicBezTo>
                    <a:pt x="14730" y="21240"/>
                    <a:pt x="14589" y="21480"/>
                    <a:pt x="14518" y="21360"/>
                  </a:cubicBezTo>
                  <a:cubicBezTo>
                    <a:pt x="14447" y="21360"/>
                    <a:pt x="14518" y="21120"/>
                    <a:pt x="14447" y="21000"/>
                  </a:cubicBezTo>
                  <a:cubicBezTo>
                    <a:pt x="14447" y="21000"/>
                    <a:pt x="14306" y="20880"/>
                    <a:pt x="14306" y="20880"/>
                  </a:cubicBezTo>
                  <a:cubicBezTo>
                    <a:pt x="14235" y="20880"/>
                    <a:pt x="14093" y="20880"/>
                    <a:pt x="14022" y="20880"/>
                  </a:cubicBezTo>
                  <a:cubicBezTo>
                    <a:pt x="13951" y="20880"/>
                    <a:pt x="13881" y="21120"/>
                    <a:pt x="13881" y="21240"/>
                  </a:cubicBezTo>
                  <a:cubicBezTo>
                    <a:pt x="13810" y="21360"/>
                    <a:pt x="13739" y="21480"/>
                    <a:pt x="13668" y="21600"/>
                  </a:cubicBezTo>
                  <a:cubicBezTo>
                    <a:pt x="13597" y="21600"/>
                    <a:pt x="13527" y="21480"/>
                    <a:pt x="13456" y="21480"/>
                  </a:cubicBezTo>
                  <a:cubicBezTo>
                    <a:pt x="13385" y="21480"/>
                    <a:pt x="13385" y="21480"/>
                    <a:pt x="13314" y="21600"/>
                  </a:cubicBezTo>
                  <a:cubicBezTo>
                    <a:pt x="13243" y="21600"/>
                    <a:pt x="13172" y="21600"/>
                    <a:pt x="13102" y="21600"/>
                  </a:cubicBezTo>
                  <a:cubicBezTo>
                    <a:pt x="13031" y="21600"/>
                    <a:pt x="12960" y="21360"/>
                    <a:pt x="12889" y="21240"/>
                  </a:cubicBezTo>
                  <a:cubicBezTo>
                    <a:pt x="12889" y="21240"/>
                    <a:pt x="12818" y="21000"/>
                    <a:pt x="12889" y="20880"/>
                  </a:cubicBezTo>
                  <a:cubicBezTo>
                    <a:pt x="12889" y="20880"/>
                    <a:pt x="12960" y="20880"/>
                    <a:pt x="12960" y="20880"/>
                  </a:cubicBezTo>
                  <a:cubicBezTo>
                    <a:pt x="13031" y="20760"/>
                    <a:pt x="13172" y="21000"/>
                    <a:pt x="13243" y="21000"/>
                  </a:cubicBezTo>
                  <a:cubicBezTo>
                    <a:pt x="13243" y="21000"/>
                    <a:pt x="13385" y="20880"/>
                    <a:pt x="13456" y="20880"/>
                  </a:cubicBezTo>
                  <a:cubicBezTo>
                    <a:pt x="13456" y="20760"/>
                    <a:pt x="13456" y="20640"/>
                    <a:pt x="13385" y="20640"/>
                  </a:cubicBezTo>
                  <a:cubicBezTo>
                    <a:pt x="13385" y="20520"/>
                    <a:pt x="13243" y="20520"/>
                    <a:pt x="13243" y="20520"/>
                  </a:cubicBezTo>
                  <a:cubicBezTo>
                    <a:pt x="13172" y="20520"/>
                    <a:pt x="13031" y="20520"/>
                    <a:pt x="13031" y="20520"/>
                  </a:cubicBezTo>
                  <a:cubicBezTo>
                    <a:pt x="12960" y="20400"/>
                    <a:pt x="12889" y="20280"/>
                    <a:pt x="12818" y="20280"/>
                  </a:cubicBezTo>
                  <a:cubicBezTo>
                    <a:pt x="12818" y="20160"/>
                    <a:pt x="12606" y="20280"/>
                    <a:pt x="12606" y="20280"/>
                  </a:cubicBezTo>
                  <a:cubicBezTo>
                    <a:pt x="12464" y="20160"/>
                    <a:pt x="12393" y="20040"/>
                    <a:pt x="12252" y="20040"/>
                  </a:cubicBezTo>
                  <a:cubicBezTo>
                    <a:pt x="12252" y="20040"/>
                    <a:pt x="12181" y="20040"/>
                    <a:pt x="12110" y="20040"/>
                  </a:cubicBezTo>
                  <a:cubicBezTo>
                    <a:pt x="12110" y="20040"/>
                    <a:pt x="12039" y="20160"/>
                    <a:pt x="12039" y="20160"/>
                  </a:cubicBezTo>
                  <a:cubicBezTo>
                    <a:pt x="11969" y="20400"/>
                    <a:pt x="11827" y="20520"/>
                    <a:pt x="11756" y="20520"/>
                  </a:cubicBezTo>
                  <a:cubicBezTo>
                    <a:pt x="11685" y="20520"/>
                    <a:pt x="11473" y="20520"/>
                    <a:pt x="11402" y="20520"/>
                  </a:cubicBezTo>
                  <a:cubicBezTo>
                    <a:pt x="11402" y="20520"/>
                    <a:pt x="11331" y="20640"/>
                    <a:pt x="11331" y="20640"/>
                  </a:cubicBezTo>
                  <a:cubicBezTo>
                    <a:pt x="11190" y="20640"/>
                    <a:pt x="11048" y="20640"/>
                    <a:pt x="10977" y="20640"/>
                  </a:cubicBezTo>
                  <a:cubicBezTo>
                    <a:pt x="10906" y="20640"/>
                    <a:pt x="10765" y="20760"/>
                    <a:pt x="10765" y="20640"/>
                  </a:cubicBezTo>
                  <a:cubicBezTo>
                    <a:pt x="10765" y="20640"/>
                    <a:pt x="10765" y="20400"/>
                    <a:pt x="10765" y="20400"/>
                  </a:cubicBezTo>
                  <a:cubicBezTo>
                    <a:pt x="10694" y="20160"/>
                    <a:pt x="10552" y="20160"/>
                    <a:pt x="10481" y="20040"/>
                  </a:cubicBezTo>
                  <a:cubicBezTo>
                    <a:pt x="10481" y="19920"/>
                    <a:pt x="10410" y="19800"/>
                    <a:pt x="10410" y="19680"/>
                  </a:cubicBezTo>
                  <a:cubicBezTo>
                    <a:pt x="10410" y="19680"/>
                    <a:pt x="10481" y="19560"/>
                    <a:pt x="10481" y="19560"/>
                  </a:cubicBezTo>
                  <a:cubicBezTo>
                    <a:pt x="10552" y="19560"/>
                    <a:pt x="10835" y="19440"/>
                    <a:pt x="10906" y="19560"/>
                  </a:cubicBezTo>
                  <a:cubicBezTo>
                    <a:pt x="10906" y="19680"/>
                    <a:pt x="10835" y="19800"/>
                    <a:pt x="10906" y="19920"/>
                  </a:cubicBezTo>
                  <a:cubicBezTo>
                    <a:pt x="10977" y="19920"/>
                    <a:pt x="11119" y="19920"/>
                    <a:pt x="11190" y="19920"/>
                  </a:cubicBezTo>
                  <a:cubicBezTo>
                    <a:pt x="11260" y="19920"/>
                    <a:pt x="11402" y="19800"/>
                    <a:pt x="11473" y="19800"/>
                  </a:cubicBezTo>
                  <a:cubicBezTo>
                    <a:pt x="11473" y="19680"/>
                    <a:pt x="11473" y="19440"/>
                    <a:pt x="11473" y="19440"/>
                  </a:cubicBezTo>
                  <a:cubicBezTo>
                    <a:pt x="11544" y="19320"/>
                    <a:pt x="11685" y="19320"/>
                    <a:pt x="11685" y="19320"/>
                  </a:cubicBezTo>
                  <a:cubicBezTo>
                    <a:pt x="11685" y="19320"/>
                    <a:pt x="11756" y="19200"/>
                    <a:pt x="11756" y="19080"/>
                  </a:cubicBezTo>
                  <a:cubicBezTo>
                    <a:pt x="11756" y="19080"/>
                    <a:pt x="11827" y="18840"/>
                    <a:pt x="11756" y="18840"/>
                  </a:cubicBezTo>
                  <a:cubicBezTo>
                    <a:pt x="11756" y="18720"/>
                    <a:pt x="11685" y="18600"/>
                    <a:pt x="11614" y="18600"/>
                  </a:cubicBezTo>
                  <a:cubicBezTo>
                    <a:pt x="11544" y="18600"/>
                    <a:pt x="11544" y="18720"/>
                    <a:pt x="11473" y="18840"/>
                  </a:cubicBezTo>
                  <a:cubicBezTo>
                    <a:pt x="11402" y="18840"/>
                    <a:pt x="11260" y="18720"/>
                    <a:pt x="11190" y="18600"/>
                  </a:cubicBezTo>
                  <a:cubicBezTo>
                    <a:pt x="11190" y="18600"/>
                    <a:pt x="11048" y="18600"/>
                    <a:pt x="10977" y="18600"/>
                  </a:cubicBezTo>
                  <a:cubicBezTo>
                    <a:pt x="10906" y="18720"/>
                    <a:pt x="10835" y="18960"/>
                    <a:pt x="10765" y="18960"/>
                  </a:cubicBezTo>
                  <a:cubicBezTo>
                    <a:pt x="10694" y="18960"/>
                    <a:pt x="10552" y="18960"/>
                    <a:pt x="10481" y="18960"/>
                  </a:cubicBezTo>
                  <a:cubicBezTo>
                    <a:pt x="10410" y="18960"/>
                    <a:pt x="10340" y="18960"/>
                    <a:pt x="10340" y="18840"/>
                  </a:cubicBezTo>
                  <a:cubicBezTo>
                    <a:pt x="10340" y="18840"/>
                    <a:pt x="10340" y="18720"/>
                    <a:pt x="10340" y="18600"/>
                  </a:cubicBezTo>
                  <a:cubicBezTo>
                    <a:pt x="10340" y="18480"/>
                    <a:pt x="10269" y="18240"/>
                    <a:pt x="10198" y="18120"/>
                  </a:cubicBezTo>
                  <a:cubicBezTo>
                    <a:pt x="10198" y="18120"/>
                    <a:pt x="10056" y="18120"/>
                    <a:pt x="10056" y="18120"/>
                  </a:cubicBezTo>
                  <a:cubicBezTo>
                    <a:pt x="9986" y="18360"/>
                    <a:pt x="10127" y="18480"/>
                    <a:pt x="10127" y="18600"/>
                  </a:cubicBezTo>
                  <a:cubicBezTo>
                    <a:pt x="10127" y="18720"/>
                    <a:pt x="10127" y="18840"/>
                    <a:pt x="10056" y="18840"/>
                  </a:cubicBezTo>
                  <a:cubicBezTo>
                    <a:pt x="10056" y="18960"/>
                    <a:pt x="10056" y="19080"/>
                    <a:pt x="10056" y="19080"/>
                  </a:cubicBezTo>
                  <a:cubicBezTo>
                    <a:pt x="9986" y="19080"/>
                    <a:pt x="9915" y="18960"/>
                    <a:pt x="9844" y="18960"/>
                  </a:cubicBezTo>
                  <a:cubicBezTo>
                    <a:pt x="9844" y="18840"/>
                    <a:pt x="9773" y="18720"/>
                    <a:pt x="9773" y="18720"/>
                  </a:cubicBezTo>
                  <a:cubicBezTo>
                    <a:pt x="9702" y="18720"/>
                    <a:pt x="9773" y="18960"/>
                    <a:pt x="9773" y="18960"/>
                  </a:cubicBezTo>
                  <a:cubicBezTo>
                    <a:pt x="9702" y="19080"/>
                    <a:pt x="9561" y="18960"/>
                    <a:pt x="9490" y="18960"/>
                  </a:cubicBezTo>
                  <a:cubicBezTo>
                    <a:pt x="9419" y="19080"/>
                    <a:pt x="9277" y="19080"/>
                    <a:pt x="9207" y="19200"/>
                  </a:cubicBezTo>
                  <a:cubicBezTo>
                    <a:pt x="9207" y="19200"/>
                    <a:pt x="9207" y="19440"/>
                    <a:pt x="9207" y="19440"/>
                  </a:cubicBezTo>
                  <a:cubicBezTo>
                    <a:pt x="9207" y="19560"/>
                    <a:pt x="9136" y="19800"/>
                    <a:pt x="9136" y="20040"/>
                  </a:cubicBezTo>
                  <a:cubicBezTo>
                    <a:pt x="9136" y="20040"/>
                    <a:pt x="9207" y="20160"/>
                    <a:pt x="9277" y="20280"/>
                  </a:cubicBezTo>
                  <a:cubicBezTo>
                    <a:pt x="9277" y="20400"/>
                    <a:pt x="9348" y="20520"/>
                    <a:pt x="9348" y="20640"/>
                  </a:cubicBezTo>
                  <a:cubicBezTo>
                    <a:pt x="9348" y="20640"/>
                    <a:pt x="9277" y="20760"/>
                    <a:pt x="9277" y="20760"/>
                  </a:cubicBezTo>
                  <a:cubicBezTo>
                    <a:pt x="9277" y="20880"/>
                    <a:pt x="9136" y="20880"/>
                    <a:pt x="9136" y="20760"/>
                  </a:cubicBezTo>
                  <a:cubicBezTo>
                    <a:pt x="9065" y="20760"/>
                    <a:pt x="9065" y="20640"/>
                    <a:pt x="9065" y="20640"/>
                  </a:cubicBezTo>
                  <a:cubicBezTo>
                    <a:pt x="8994" y="20520"/>
                    <a:pt x="8923" y="20280"/>
                    <a:pt x="8923" y="20160"/>
                  </a:cubicBezTo>
                  <a:cubicBezTo>
                    <a:pt x="8923" y="20040"/>
                    <a:pt x="8923" y="19800"/>
                    <a:pt x="8923" y="19680"/>
                  </a:cubicBezTo>
                  <a:cubicBezTo>
                    <a:pt x="8994" y="19560"/>
                    <a:pt x="9065" y="19320"/>
                    <a:pt x="9065" y="19200"/>
                  </a:cubicBezTo>
                  <a:cubicBezTo>
                    <a:pt x="9065" y="19080"/>
                    <a:pt x="9136" y="18960"/>
                    <a:pt x="9065" y="18840"/>
                  </a:cubicBezTo>
                  <a:cubicBezTo>
                    <a:pt x="9065" y="18840"/>
                    <a:pt x="9065" y="18720"/>
                    <a:pt x="8994" y="18600"/>
                  </a:cubicBezTo>
                  <a:cubicBezTo>
                    <a:pt x="8994" y="18600"/>
                    <a:pt x="8782" y="18480"/>
                    <a:pt x="8782" y="18360"/>
                  </a:cubicBezTo>
                  <a:cubicBezTo>
                    <a:pt x="8782" y="18360"/>
                    <a:pt x="8782" y="18120"/>
                    <a:pt x="8782" y="18120"/>
                  </a:cubicBezTo>
                  <a:cubicBezTo>
                    <a:pt x="8782" y="18000"/>
                    <a:pt x="8852" y="17880"/>
                    <a:pt x="8852" y="17880"/>
                  </a:cubicBezTo>
                  <a:cubicBezTo>
                    <a:pt x="8923" y="17760"/>
                    <a:pt x="8994" y="17760"/>
                    <a:pt x="9065" y="17760"/>
                  </a:cubicBezTo>
                  <a:cubicBezTo>
                    <a:pt x="9136" y="17640"/>
                    <a:pt x="9207" y="17640"/>
                    <a:pt x="9207" y="17520"/>
                  </a:cubicBezTo>
                  <a:cubicBezTo>
                    <a:pt x="9277" y="17400"/>
                    <a:pt x="9348" y="17160"/>
                    <a:pt x="9348" y="17040"/>
                  </a:cubicBezTo>
                  <a:cubicBezTo>
                    <a:pt x="9348" y="16920"/>
                    <a:pt x="9277" y="16800"/>
                    <a:pt x="9277" y="16800"/>
                  </a:cubicBezTo>
                  <a:cubicBezTo>
                    <a:pt x="9207" y="16680"/>
                    <a:pt x="9065" y="16560"/>
                    <a:pt x="8994" y="16680"/>
                  </a:cubicBezTo>
                  <a:cubicBezTo>
                    <a:pt x="8923" y="16680"/>
                    <a:pt x="8923" y="16920"/>
                    <a:pt x="8923" y="17040"/>
                  </a:cubicBezTo>
                  <a:cubicBezTo>
                    <a:pt x="8923" y="17160"/>
                    <a:pt x="8923" y="17400"/>
                    <a:pt x="8923" y="17400"/>
                  </a:cubicBezTo>
                  <a:cubicBezTo>
                    <a:pt x="8923" y="17520"/>
                    <a:pt x="8852" y="17520"/>
                    <a:pt x="8782" y="17640"/>
                  </a:cubicBezTo>
                  <a:cubicBezTo>
                    <a:pt x="8711" y="17640"/>
                    <a:pt x="8640" y="17760"/>
                    <a:pt x="8569" y="17760"/>
                  </a:cubicBezTo>
                  <a:cubicBezTo>
                    <a:pt x="8498" y="17880"/>
                    <a:pt x="8357" y="17760"/>
                    <a:pt x="8286" y="17640"/>
                  </a:cubicBezTo>
                  <a:cubicBezTo>
                    <a:pt x="8286" y="17640"/>
                    <a:pt x="8215" y="17400"/>
                    <a:pt x="8215" y="17280"/>
                  </a:cubicBezTo>
                  <a:cubicBezTo>
                    <a:pt x="8144" y="17280"/>
                    <a:pt x="8073" y="17280"/>
                    <a:pt x="8073" y="17160"/>
                  </a:cubicBezTo>
                  <a:cubicBezTo>
                    <a:pt x="8003" y="17160"/>
                    <a:pt x="8003" y="16920"/>
                    <a:pt x="8073" y="16800"/>
                  </a:cubicBezTo>
                  <a:cubicBezTo>
                    <a:pt x="8073" y="16800"/>
                    <a:pt x="8073" y="16680"/>
                    <a:pt x="8144" y="16680"/>
                  </a:cubicBezTo>
                  <a:cubicBezTo>
                    <a:pt x="8144" y="16560"/>
                    <a:pt x="8215" y="16560"/>
                    <a:pt x="8286" y="16560"/>
                  </a:cubicBezTo>
                  <a:cubicBezTo>
                    <a:pt x="8286" y="16560"/>
                    <a:pt x="8286" y="16320"/>
                    <a:pt x="8286" y="16200"/>
                  </a:cubicBezTo>
                  <a:cubicBezTo>
                    <a:pt x="8215" y="16200"/>
                    <a:pt x="8144" y="16200"/>
                    <a:pt x="8073" y="16200"/>
                  </a:cubicBezTo>
                  <a:cubicBezTo>
                    <a:pt x="8003" y="16320"/>
                    <a:pt x="7932" y="16320"/>
                    <a:pt x="7861" y="16440"/>
                  </a:cubicBezTo>
                  <a:cubicBezTo>
                    <a:pt x="7861" y="16440"/>
                    <a:pt x="7932" y="16680"/>
                    <a:pt x="7861" y="16680"/>
                  </a:cubicBezTo>
                  <a:cubicBezTo>
                    <a:pt x="7861" y="16800"/>
                    <a:pt x="7719" y="17040"/>
                    <a:pt x="7649" y="17040"/>
                  </a:cubicBezTo>
                  <a:cubicBezTo>
                    <a:pt x="7578" y="17040"/>
                    <a:pt x="7365" y="17040"/>
                    <a:pt x="7294" y="17040"/>
                  </a:cubicBezTo>
                  <a:cubicBezTo>
                    <a:pt x="7224" y="17040"/>
                    <a:pt x="7082" y="16920"/>
                    <a:pt x="7082" y="16680"/>
                  </a:cubicBezTo>
                  <a:cubicBezTo>
                    <a:pt x="7011" y="16560"/>
                    <a:pt x="7011" y="16200"/>
                    <a:pt x="6940" y="16080"/>
                  </a:cubicBezTo>
                  <a:cubicBezTo>
                    <a:pt x="6870" y="15960"/>
                    <a:pt x="6728" y="15840"/>
                    <a:pt x="6657" y="15720"/>
                  </a:cubicBezTo>
                  <a:cubicBezTo>
                    <a:pt x="6586" y="15720"/>
                    <a:pt x="6445" y="15720"/>
                    <a:pt x="6374" y="15720"/>
                  </a:cubicBezTo>
                  <a:cubicBezTo>
                    <a:pt x="6303" y="15720"/>
                    <a:pt x="6090" y="15840"/>
                    <a:pt x="6020" y="15720"/>
                  </a:cubicBezTo>
                  <a:cubicBezTo>
                    <a:pt x="5949" y="15720"/>
                    <a:pt x="5878" y="15480"/>
                    <a:pt x="5807" y="15480"/>
                  </a:cubicBezTo>
                  <a:cubicBezTo>
                    <a:pt x="5736" y="15480"/>
                    <a:pt x="5595" y="15360"/>
                    <a:pt x="5524" y="15480"/>
                  </a:cubicBezTo>
                  <a:cubicBezTo>
                    <a:pt x="5524" y="15480"/>
                    <a:pt x="5524" y="15600"/>
                    <a:pt x="5524" y="15720"/>
                  </a:cubicBezTo>
                  <a:cubicBezTo>
                    <a:pt x="5453" y="15720"/>
                    <a:pt x="5241" y="15720"/>
                    <a:pt x="5170" y="15600"/>
                  </a:cubicBezTo>
                  <a:cubicBezTo>
                    <a:pt x="5099" y="15600"/>
                    <a:pt x="5028" y="15360"/>
                    <a:pt x="4957" y="15240"/>
                  </a:cubicBezTo>
                  <a:cubicBezTo>
                    <a:pt x="4887" y="15240"/>
                    <a:pt x="4816" y="15000"/>
                    <a:pt x="4745" y="14880"/>
                  </a:cubicBezTo>
                  <a:cubicBezTo>
                    <a:pt x="4745" y="14760"/>
                    <a:pt x="4887" y="14520"/>
                    <a:pt x="4887" y="14280"/>
                  </a:cubicBezTo>
                  <a:cubicBezTo>
                    <a:pt x="4816" y="14280"/>
                    <a:pt x="4674" y="14160"/>
                    <a:pt x="4674" y="14160"/>
                  </a:cubicBezTo>
                  <a:cubicBezTo>
                    <a:pt x="4603" y="14040"/>
                    <a:pt x="4603" y="13920"/>
                    <a:pt x="4532" y="13800"/>
                  </a:cubicBezTo>
                  <a:cubicBezTo>
                    <a:pt x="4462" y="13800"/>
                    <a:pt x="4320" y="13800"/>
                    <a:pt x="4249" y="13920"/>
                  </a:cubicBezTo>
                  <a:cubicBezTo>
                    <a:pt x="4178" y="14040"/>
                    <a:pt x="4320" y="14400"/>
                    <a:pt x="4249" y="14520"/>
                  </a:cubicBezTo>
                  <a:cubicBezTo>
                    <a:pt x="4249" y="14520"/>
                    <a:pt x="4108" y="14520"/>
                    <a:pt x="4108" y="14520"/>
                  </a:cubicBezTo>
                  <a:cubicBezTo>
                    <a:pt x="4037" y="14520"/>
                    <a:pt x="3824" y="14280"/>
                    <a:pt x="3753" y="14160"/>
                  </a:cubicBezTo>
                  <a:cubicBezTo>
                    <a:pt x="3683" y="14160"/>
                    <a:pt x="3541" y="13920"/>
                    <a:pt x="3541" y="13800"/>
                  </a:cubicBezTo>
                  <a:cubicBezTo>
                    <a:pt x="3541" y="13680"/>
                    <a:pt x="3541" y="13440"/>
                    <a:pt x="3541" y="13440"/>
                  </a:cubicBezTo>
                  <a:cubicBezTo>
                    <a:pt x="3470" y="13320"/>
                    <a:pt x="3399" y="13320"/>
                    <a:pt x="3329" y="13440"/>
                  </a:cubicBezTo>
                  <a:cubicBezTo>
                    <a:pt x="3329" y="13440"/>
                    <a:pt x="3329" y="13680"/>
                    <a:pt x="3329" y="13800"/>
                  </a:cubicBezTo>
                  <a:cubicBezTo>
                    <a:pt x="3329" y="13800"/>
                    <a:pt x="3187" y="13800"/>
                    <a:pt x="3116" y="13800"/>
                  </a:cubicBezTo>
                  <a:cubicBezTo>
                    <a:pt x="3116" y="13920"/>
                    <a:pt x="3045" y="14040"/>
                    <a:pt x="3045" y="14040"/>
                  </a:cubicBezTo>
                  <a:cubicBezTo>
                    <a:pt x="3045" y="14160"/>
                    <a:pt x="3116" y="14280"/>
                    <a:pt x="3116" y="14520"/>
                  </a:cubicBezTo>
                  <a:cubicBezTo>
                    <a:pt x="3116" y="14520"/>
                    <a:pt x="3116" y="14760"/>
                    <a:pt x="3116" y="14880"/>
                  </a:cubicBezTo>
                  <a:cubicBezTo>
                    <a:pt x="3116" y="15000"/>
                    <a:pt x="3045" y="15000"/>
                    <a:pt x="2974" y="15120"/>
                  </a:cubicBezTo>
                  <a:cubicBezTo>
                    <a:pt x="2904" y="15120"/>
                    <a:pt x="2762" y="15000"/>
                    <a:pt x="2691" y="15000"/>
                  </a:cubicBezTo>
                  <a:cubicBezTo>
                    <a:pt x="2620" y="15120"/>
                    <a:pt x="2550" y="15240"/>
                    <a:pt x="2479" y="15240"/>
                  </a:cubicBezTo>
                  <a:cubicBezTo>
                    <a:pt x="2408" y="15240"/>
                    <a:pt x="2337" y="15000"/>
                    <a:pt x="2266" y="15000"/>
                  </a:cubicBezTo>
                  <a:cubicBezTo>
                    <a:pt x="2266" y="15000"/>
                    <a:pt x="2054" y="15000"/>
                    <a:pt x="2054" y="14880"/>
                  </a:cubicBezTo>
                  <a:cubicBezTo>
                    <a:pt x="1983" y="14760"/>
                    <a:pt x="2054" y="14520"/>
                    <a:pt x="2125" y="14280"/>
                  </a:cubicBezTo>
                  <a:cubicBezTo>
                    <a:pt x="2125" y="14280"/>
                    <a:pt x="2337" y="14160"/>
                    <a:pt x="2337" y="14040"/>
                  </a:cubicBezTo>
                  <a:cubicBezTo>
                    <a:pt x="2337" y="13920"/>
                    <a:pt x="2266" y="13680"/>
                    <a:pt x="2266" y="13560"/>
                  </a:cubicBezTo>
                  <a:cubicBezTo>
                    <a:pt x="2125" y="13440"/>
                    <a:pt x="2054" y="13200"/>
                    <a:pt x="1983" y="13200"/>
                  </a:cubicBezTo>
                  <a:cubicBezTo>
                    <a:pt x="1912" y="13200"/>
                    <a:pt x="1770" y="13440"/>
                    <a:pt x="1700" y="13320"/>
                  </a:cubicBezTo>
                  <a:cubicBezTo>
                    <a:pt x="1700" y="13320"/>
                    <a:pt x="1700" y="13320"/>
                    <a:pt x="1700" y="13200"/>
                  </a:cubicBezTo>
                  <a:cubicBezTo>
                    <a:pt x="1629" y="13080"/>
                    <a:pt x="1487" y="12840"/>
                    <a:pt x="1487" y="12720"/>
                  </a:cubicBezTo>
                  <a:cubicBezTo>
                    <a:pt x="1487" y="12720"/>
                    <a:pt x="1558" y="12480"/>
                    <a:pt x="1558" y="12360"/>
                  </a:cubicBezTo>
                  <a:cubicBezTo>
                    <a:pt x="1558" y="12240"/>
                    <a:pt x="1487" y="12000"/>
                    <a:pt x="1416" y="11880"/>
                  </a:cubicBezTo>
                  <a:cubicBezTo>
                    <a:pt x="1346" y="11760"/>
                    <a:pt x="1204" y="11760"/>
                    <a:pt x="1062" y="11640"/>
                  </a:cubicBezTo>
                  <a:cubicBezTo>
                    <a:pt x="991" y="11640"/>
                    <a:pt x="850" y="11760"/>
                    <a:pt x="779" y="11640"/>
                  </a:cubicBezTo>
                  <a:cubicBezTo>
                    <a:pt x="708" y="11640"/>
                    <a:pt x="637" y="11520"/>
                    <a:pt x="567" y="11520"/>
                  </a:cubicBezTo>
                  <a:cubicBezTo>
                    <a:pt x="496" y="11520"/>
                    <a:pt x="354" y="11520"/>
                    <a:pt x="354" y="11520"/>
                  </a:cubicBezTo>
                  <a:cubicBezTo>
                    <a:pt x="283" y="11520"/>
                    <a:pt x="142" y="11400"/>
                    <a:pt x="142" y="11280"/>
                  </a:cubicBezTo>
                  <a:cubicBezTo>
                    <a:pt x="142" y="11040"/>
                    <a:pt x="354" y="10800"/>
                    <a:pt x="425" y="10800"/>
                  </a:cubicBezTo>
                  <a:cubicBezTo>
                    <a:pt x="567" y="10680"/>
                    <a:pt x="921" y="10680"/>
                    <a:pt x="1062" y="10680"/>
                  </a:cubicBezTo>
                  <a:cubicBezTo>
                    <a:pt x="1204" y="10680"/>
                    <a:pt x="1346" y="10680"/>
                    <a:pt x="1346" y="10680"/>
                  </a:cubicBezTo>
                  <a:cubicBezTo>
                    <a:pt x="1487" y="10680"/>
                    <a:pt x="1770" y="10680"/>
                    <a:pt x="1912" y="10680"/>
                  </a:cubicBezTo>
                  <a:cubicBezTo>
                    <a:pt x="1983" y="10680"/>
                    <a:pt x="2125" y="10440"/>
                    <a:pt x="2266" y="10440"/>
                  </a:cubicBezTo>
                  <a:cubicBezTo>
                    <a:pt x="2337" y="10440"/>
                    <a:pt x="2479" y="10560"/>
                    <a:pt x="2550" y="10560"/>
                  </a:cubicBezTo>
                  <a:cubicBezTo>
                    <a:pt x="2550" y="10680"/>
                    <a:pt x="2691" y="10680"/>
                    <a:pt x="2691" y="10560"/>
                  </a:cubicBezTo>
                  <a:cubicBezTo>
                    <a:pt x="2762" y="10440"/>
                    <a:pt x="2762" y="9960"/>
                    <a:pt x="2762" y="9840"/>
                  </a:cubicBezTo>
                  <a:cubicBezTo>
                    <a:pt x="2762" y="9600"/>
                    <a:pt x="2762" y="9240"/>
                    <a:pt x="2691" y="9120"/>
                  </a:cubicBezTo>
                  <a:cubicBezTo>
                    <a:pt x="2620" y="9000"/>
                    <a:pt x="2408" y="9000"/>
                    <a:pt x="2337" y="8880"/>
                  </a:cubicBezTo>
                  <a:cubicBezTo>
                    <a:pt x="2266" y="8880"/>
                    <a:pt x="2125" y="8640"/>
                    <a:pt x="2054" y="8520"/>
                  </a:cubicBezTo>
                  <a:cubicBezTo>
                    <a:pt x="2054" y="8520"/>
                    <a:pt x="1912" y="8400"/>
                    <a:pt x="1841" y="8400"/>
                  </a:cubicBezTo>
                  <a:cubicBezTo>
                    <a:pt x="1770" y="8400"/>
                    <a:pt x="1700" y="8400"/>
                    <a:pt x="1629" y="8520"/>
                  </a:cubicBezTo>
                  <a:cubicBezTo>
                    <a:pt x="1629" y="8520"/>
                    <a:pt x="1629" y="8760"/>
                    <a:pt x="1629" y="8760"/>
                  </a:cubicBezTo>
                  <a:cubicBezTo>
                    <a:pt x="1629" y="8880"/>
                    <a:pt x="1558" y="9120"/>
                    <a:pt x="1487" y="9240"/>
                  </a:cubicBezTo>
                  <a:cubicBezTo>
                    <a:pt x="1487" y="9240"/>
                    <a:pt x="1346" y="9360"/>
                    <a:pt x="1275" y="9360"/>
                  </a:cubicBezTo>
                  <a:cubicBezTo>
                    <a:pt x="1204" y="9360"/>
                    <a:pt x="1204" y="9120"/>
                    <a:pt x="1204" y="9000"/>
                  </a:cubicBezTo>
                  <a:cubicBezTo>
                    <a:pt x="1204" y="8880"/>
                    <a:pt x="1133" y="8760"/>
                    <a:pt x="1204" y="8640"/>
                  </a:cubicBezTo>
                  <a:cubicBezTo>
                    <a:pt x="1204" y="8520"/>
                    <a:pt x="1346" y="8520"/>
                    <a:pt x="1346" y="8280"/>
                  </a:cubicBezTo>
                  <a:cubicBezTo>
                    <a:pt x="1346" y="8280"/>
                    <a:pt x="1275" y="8160"/>
                    <a:pt x="1275" y="8160"/>
                  </a:cubicBezTo>
                  <a:cubicBezTo>
                    <a:pt x="1204" y="8040"/>
                    <a:pt x="1062" y="8160"/>
                    <a:pt x="1062" y="8160"/>
                  </a:cubicBezTo>
                  <a:cubicBezTo>
                    <a:pt x="991" y="8040"/>
                    <a:pt x="991" y="7920"/>
                    <a:pt x="991" y="7800"/>
                  </a:cubicBezTo>
                  <a:cubicBezTo>
                    <a:pt x="991" y="7680"/>
                    <a:pt x="1204" y="7680"/>
                    <a:pt x="1204" y="7560"/>
                  </a:cubicBezTo>
                  <a:cubicBezTo>
                    <a:pt x="1204" y="7560"/>
                    <a:pt x="1204" y="7320"/>
                    <a:pt x="1204" y="7200"/>
                  </a:cubicBezTo>
                  <a:cubicBezTo>
                    <a:pt x="1204" y="7080"/>
                    <a:pt x="1275" y="6960"/>
                    <a:pt x="1275" y="6960"/>
                  </a:cubicBezTo>
                  <a:cubicBezTo>
                    <a:pt x="1346" y="6960"/>
                    <a:pt x="1416" y="7080"/>
                    <a:pt x="1487" y="7080"/>
                  </a:cubicBezTo>
                  <a:cubicBezTo>
                    <a:pt x="1487" y="7080"/>
                    <a:pt x="1487" y="7200"/>
                    <a:pt x="1487" y="7320"/>
                  </a:cubicBezTo>
                  <a:cubicBezTo>
                    <a:pt x="1487" y="7320"/>
                    <a:pt x="1487" y="7440"/>
                    <a:pt x="1487" y="7560"/>
                  </a:cubicBezTo>
                  <a:cubicBezTo>
                    <a:pt x="1487" y="7560"/>
                    <a:pt x="1558" y="7680"/>
                    <a:pt x="1558" y="7680"/>
                  </a:cubicBezTo>
                  <a:cubicBezTo>
                    <a:pt x="1629" y="7800"/>
                    <a:pt x="1770" y="7680"/>
                    <a:pt x="1770" y="7680"/>
                  </a:cubicBezTo>
                  <a:cubicBezTo>
                    <a:pt x="1841" y="7680"/>
                    <a:pt x="1983" y="7800"/>
                    <a:pt x="2054" y="7800"/>
                  </a:cubicBezTo>
                  <a:cubicBezTo>
                    <a:pt x="2125" y="7800"/>
                    <a:pt x="2266" y="7800"/>
                    <a:pt x="2337" y="7800"/>
                  </a:cubicBezTo>
                  <a:cubicBezTo>
                    <a:pt x="2408" y="7800"/>
                    <a:pt x="2479" y="7920"/>
                    <a:pt x="2550" y="7920"/>
                  </a:cubicBezTo>
                  <a:cubicBezTo>
                    <a:pt x="2620" y="7920"/>
                    <a:pt x="2904" y="7920"/>
                    <a:pt x="2974" y="7920"/>
                  </a:cubicBezTo>
                  <a:cubicBezTo>
                    <a:pt x="3116" y="7920"/>
                    <a:pt x="3329" y="8040"/>
                    <a:pt x="3399" y="7920"/>
                  </a:cubicBezTo>
                  <a:cubicBezTo>
                    <a:pt x="3470" y="7920"/>
                    <a:pt x="3399" y="7680"/>
                    <a:pt x="3399" y="7680"/>
                  </a:cubicBezTo>
                  <a:cubicBezTo>
                    <a:pt x="3329" y="7560"/>
                    <a:pt x="3187" y="7560"/>
                    <a:pt x="3116" y="7440"/>
                  </a:cubicBezTo>
                  <a:cubicBezTo>
                    <a:pt x="3116" y="7440"/>
                    <a:pt x="2974" y="7440"/>
                    <a:pt x="2904" y="7440"/>
                  </a:cubicBezTo>
                  <a:cubicBezTo>
                    <a:pt x="2833" y="7440"/>
                    <a:pt x="2833" y="7200"/>
                    <a:pt x="2762" y="7200"/>
                  </a:cubicBezTo>
                  <a:cubicBezTo>
                    <a:pt x="2762" y="7080"/>
                    <a:pt x="2620" y="7080"/>
                    <a:pt x="2620" y="7080"/>
                  </a:cubicBezTo>
                  <a:cubicBezTo>
                    <a:pt x="2550" y="6960"/>
                    <a:pt x="2479" y="7080"/>
                    <a:pt x="2408" y="7080"/>
                  </a:cubicBezTo>
                  <a:cubicBezTo>
                    <a:pt x="2337" y="7200"/>
                    <a:pt x="2195" y="7200"/>
                    <a:pt x="2125" y="7200"/>
                  </a:cubicBezTo>
                  <a:cubicBezTo>
                    <a:pt x="2054" y="7200"/>
                    <a:pt x="1912" y="7080"/>
                    <a:pt x="1912" y="6960"/>
                  </a:cubicBezTo>
                  <a:cubicBezTo>
                    <a:pt x="1912" y="6960"/>
                    <a:pt x="1912" y="6720"/>
                    <a:pt x="1983" y="6720"/>
                  </a:cubicBezTo>
                  <a:cubicBezTo>
                    <a:pt x="1983" y="6720"/>
                    <a:pt x="2054" y="6720"/>
                    <a:pt x="2125" y="6720"/>
                  </a:cubicBezTo>
                  <a:cubicBezTo>
                    <a:pt x="2195" y="6720"/>
                    <a:pt x="2337" y="6480"/>
                    <a:pt x="2408" y="6360"/>
                  </a:cubicBezTo>
                  <a:cubicBezTo>
                    <a:pt x="2479" y="6360"/>
                    <a:pt x="2620" y="6480"/>
                    <a:pt x="2620" y="6360"/>
                  </a:cubicBezTo>
                  <a:cubicBezTo>
                    <a:pt x="2691" y="6360"/>
                    <a:pt x="2904" y="6240"/>
                    <a:pt x="2904" y="6120"/>
                  </a:cubicBezTo>
                  <a:cubicBezTo>
                    <a:pt x="2974" y="6120"/>
                    <a:pt x="2974" y="6000"/>
                    <a:pt x="2904" y="5880"/>
                  </a:cubicBezTo>
                  <a:cubicBezTo>
                    <a:pt x="2904" y="5880"/>
                    <a:pt x="2762" y="5880"/>
                    <a:pt x="2691" y="5880"/>
                  </a:cubicBezTo>
                  <a:cubicBezTo>
                    <a:pt x="2691" y="5880"/>
                    <a:pt x="2620" y="6000"/>
                    <a:pt x="2620" y="6000"/>
                  </a:cubicBezTo>
                  <a:cubicBezTo>
                    <a:pt x="2550" y="6120"/>
                    <a:pt x="2408" y="6000"/>
                    <a:pt x="2337" y="6120"/>
                  </a:cubicBezTo>
                  <a:cubicBezTo>
                    <a:pt x="2266" y="6120"/>
                    <a:pt x="2125" y="6120"/>
                    <a:pt x="2054" y="6120"/>
                  </a:cubicBezTo>
                  <a:cubicBezTo>
                    <a:pt x="1983" y="6120"/>
                    <a:pt x="1912" y="6240"/>
                    <a:pt x="1841" y="6240"/>
                  </a:cubicBezTo>
                  <a:cubicBezTo>
                    <a:pt x="1770" y="6240"/>
                    <a:pt x="1700" y="6360"/>
                    <a:pt x="1629" y="6360"/>
                  </a:cubicBezTo>
                  <a:cubicBezTo>
                    <a:pt x="1558" y="6360"/>
                    <a:pt x="1416" y="6360"/>
                    <a:pt x="1346" y="6360"/>
                  </a:cubicBezTo>
                  <a:cubicBezTo>
                    <a:pt x="1275" y="6480"/>
                    <a:pt x="1204" y="6600"/>
                    <a:pt x="1204" y="6600"/>
                  </a:cubicBezTo>
                  <a:cubicBezTo>
                    <a:pt x="1062" y="6600"/>
                    <a:pt x="991" y="6720"/>
                    <a:pt x="921" y="6720"/>
                  </a:cubicBezTo>
                  <a:cubicBezTo>
                    <a:pt x="850" y="6720"/>
                    <a:pt x="708" y="6600"/>
                    <a:pt x="637" y="6600"/>
                  </a:cubicBezTo>
                  <a:cubicBezTo>
                    <a:pt x="567" y="6600"/>
                    <a:pt x="496" y="6600"/>
                    <a:pt x="496" y="6600"/>
                  </a:cubicBezTo>
                  <a:cubicBezTo>
                    <a:pt x="425" y="6720"/>
                    <a:pt x="425" y="6840"/>
                    <a:pt x="354" y="6960"/>
                  </a:cubicBezTo>
                  <a:cubicBezTo>
                    <a:pt x="354" y="6960"/>
                    <a:pt x="142" y="6960"/>
                    <a:pt x="142" y="6960"/>
                  </a:cubicBezTo>
                  <a:cubicBezTo>
                    <a:pt x="71" y="6960"/>
                    <a:pt x="0" y="6720"/>
                    <a:pt x="0" y="6720"/>
                  </a:cubicBezTo>
                  <a:cubicBezTo>
                    <a:pt x="0" y="6480"/>
                    <a:pt x="0" y="6120"/>
                    <a:pt x="0" y="5880"/>
                  </a:cubicBezTo>
                  <a:cubicBezTo>
                    <a:pt x="0" y="5760"/>
                    <a:pt x="0" y="5520"/>
                    <a:pt x="71" y="5400"/>
                  </a:cubicBezTo>
                  <a:cubicBezTo>
                    <a:pt x="71" y="5400"/>
                    <a:pt x="212" y="5280"/>
                    <a:pt x="283" y="5280"/>
                  </a:cubicBezTo>
                  <a:cubicBezTo>
                    <a:pt x="283" y="5160"/>
                    <a:pt x="283" y="5040"/>
                    <a:pt x="283" y="4920"/>
                  </a:cubicBezTo>
                  <a:cubicBezTo>
                    <a:pt x="283" y="4920"/>
                    <a:pt x="142" y="4680"/>
                    <a:pt x="142" y="4560"/>
                  </a:cubicBezTo>
                  <a:cubicBezTo>
                    <a:pt x="212" y="4320"/>
                    <a:pt x="283" y="4080"/>
                    <a:pt x="354" y="3960"/>
                  </a:cubicBezTo>
                  <a:cubicBezTo>
                    <a:pt x="354" y="3840"/>
                    <a:pt x="354" y="3600"/>
                    <a:pt x="425" y="3600"/>
                  </a:cubicBezTo>
                  <a:cubicBezTo>
                    <a:pt x="496" y="3480"/>
                    <a:pt x="637" y="3600"/>
                    <a:pt x="708" y="3600"/>
                  </a:cubicBezTo>
                  <a:cubicBezTo>
                    <a:pt x="779" y="3600"/>
                    <a:pt x="850" y="3480"/>
                    <a:pt x="850" y="3480"/>
                  </a:cubicBezTo>
                  <a:cubicBezTo>
                    <a:pt x="921" y="3480"/>
                    <a:pt x="1062" y="3480"/>
                    <a:pt x="1133" y="3480"/>
                  </a:cubicBezTo>
                  <a:cubicBezTo>
                    <a:pt x="1204" y="3360"/>
                    <a:pt x="1133" y="3240"/>
                    <a:pt x="1204" y="3120"/>
                  </a:cubicBezTo>
                  <a:cubicBezTo>
                    <a:pt x="1204" y="3120"/>
                    <a:pt x="1346" y="3240"/>
                    <a:pt x="1346" y="3120"/>
                  </a:cubicBezTo>
                  <a:cubicBezTo>
                    <a:pt x="1416" y="3120"/>
                    <a:pt x="1487" y="2880"/>
                    <a:pt x="1487" y="2880"/>
                  </a:cubicBezTo>
                  <a:cubicBezTo>
                    <a:pt x="1558" y="2760"/>
                    <a:pt x="1700" y="2760"/>
                    <a:pt x="1700" y="2760"/>
                  </a:cubicBezTo>
                  <a:cubicBezTo>
                    <a:pt x="1770" y="2760"/>
                    <a:pt x="1841" y="2880"/>
                    <a:pt x="1912" y="2880"/>
                  </a:cubicBezTo>
                  <a:cubicBezTo>
                    <a:pt x="1983" y="2880"/>
                    <a:pt x="2125" y="2760"/>
                    <a:pt x="2125" y="2760"/>
                  </a:cubicBezTo>
                  <a:cubicBezTo>
                    <a:pt x="2266" y="2640"/>
                    <a:pt x="2408" y="2760"/>
                    <a:pt x="2479" y="2760"/>
                  </a:cubicBezTo>
                  <a:cubicBezTo>
                    <a:pt x="2550" y="2640"/>
                    <a:pt x="2479" y="2280"/>
                    <a:pt x="2550" y="2160"/>
                  </a:cubicBezTo>
                  <a:cubicBezTo>
                    <a:pt x="2620" y="2160"/>
                    <a:pt x="2762" y="2160"/>
                    <a:pt x="2762" y="2160"/>
                  </a:cubicBezTo>
                  <a:cubicBezTo>
                    <a:pt x="2833" y="2160"/>
                    <a:pt x="2904" y="2280"/>
                    <a:pt x="2904" y="2400"/>
                  </a:cubicBezTo>
                  <a:cubicBezTo>
                    <a:pt x="2974" y="2520"/>
                    <a:pt x="2904" y="2640"/>
                    <a:pt x="2904" y="2760"/>
                  </a:cubicBezTo>
                  <a:cubicBezTo>
                    <a:pt x="2974" y="2760"/>
                    <a:pt x="3045" y="2760"/>
                    <a:pt x="3116" y="2760"/>
                  </a:cubicBezTo>
                  <a:cubicBezTo>
                    <a:pt x="3116" y="2760"/>
                    <a:pt x="3116" y="2640"/>
                    <a:pt x="3187" y="2640"/>
                  </a:cubicBezTo>
                  <a:cubicBezTo>
                    <a:pt x="3187" y="2640"/>
                    <a:pt x="3329" y="2640"/>
                    <a:pt x="3399" y="2640"/>
                  </a:cubicBezTo>
                  <a:cubicBezTo>
                    <a:pt x="3470" y="2640"/>
                    <a:pt x="3612" y="2640"/>
                    <a:pt x="3683" y="2520"/>
                  </a:cubicBezTo>
                  <a:cubicBezTo>
                    <a:pt x="3683" y="2400"/>
                    <a:pt x="3612" y="2160"/>
                    <a:pt x="3683" y="2160"/>
                  </a:cubicBezTo>
                  <a:cubicBezTo>
                    <a:pt x="3683" y="2040"/>
                    <a:pt x="3753" y="2160"/>
                    <a:pt x="3824" y="2160"/>
                  </a:cubicBezTo>
                  <a:cubicBezTo>
                    <a:pt x="3895" y="2160"/>
                    <a:pt x="4108" y="2160"/>
                    <a:pt x="4178" y="2160"/>
                  </a:cubicBezTo>
                  <a:cubicBezTo>
                    <a:pt x="4249" y="2160"/>
                    <a:pt x="4391" y="2280"/>
                    <a:pt x="4462" y="2160"/>
                  </a:cubicBezTo>
                  <a:cubicBezTo>
                    <a:pt x="4532" y="2160"/>
                    <a:pt x="4532" y="1920"/>
                    <a:pt x="4603" y="1800"/>
                  </a:cubicBezTo>
                  <a:cubicBezTo>
                    <a:pt x="4674" y="1800"/>
                    <a:pt x="4887" y="1560"/>
                    <a:pt x="4957" y="1680"/>
                  </a:cubicBezTo>
                  <a:cubicBezTo>
                    <a:pt x="4957" y="1800"/>
                    <a:pt x="4957" y="2040"/>
                    <a:pt x="4957" y="2160"/>
                  </a:cubicBezTo>
                  <a:cubicBezTo>
                    <a:pt x="4957" y="2280"/>
                    <a:pt x="4887" y="2400"/>
                    <a:pt x="4957" y="2520"/>
                  </a:cubicBezTo>
                  <a:cubicBezTo>
                    <a:pt x="4957" y="2640"/>
                    <a:pt x="5170" y="2520"/>
                    <a:pt x="5241" y="2640"/>
                  </a:cubicBezTo>
                  <a:cubicBezTo>
                    <a:pt x="5311" y="2640"/>
                    <a:pt x="5524" y="2640"/>
                    <a:pt x="5524" y="2760"/>
                  </a:cubicBezTo>
                  <a:cubicBezTo>
                    <a:pt x="5524" y="2880"/>
                    <a:pt x="5453" y="2880"/>
                    <a:pt x="5453" y="3000"/>
                  </a:cubicBezTo>
                  <a:cubicBezTo>
                    <a:pt x="5453" y="3120"/>
                    <a:pt x="5453" y="3240"/>
                    <a:pt x="5453" y="3240"/>
                  </a:cubicBezTo>
                  <a:cubicBezTo>
                    <a:pt x="5453" y="3360"/>
                    <a:pt x="5524" y="3360"/>
                    <a:pt x="5524" y="3480"/>
                  </a:cubicBezTo>
                  <a:cubicBezTo>
                    <a:pt x="5595" y="3480"/>
                    <a:pt x="5736" y="3360"/>
                    <a:pt x="5736" y="3240"/>
                  </a:cubicBezTo>
                  <a:cubicBezTo>
                    <a:pt x="5807" y="3120"/>
                    <a:pt x="5736" y="3000"/>
                    <a:pt x="5736" y="2880"/>
                  </a:cubicBezTo>
                  <a:cubicBezTo>
                    <a:pt x="5736" y="2760"/>
                    <a:pt x="5595" y="2640"/>
                    <a:pt x="5595" y="2400"/>
                  </a:cubicBezTo>
                  <a:cubicBezTo>
                    <a:pt x="5595" y="2280"/>
                    <a:pt x="5736" y="2040"/>
                    <a:pt x="5807" y="1920"/>
                  </a:cubicBezTo>
                  <a:cubicBezTo>
                    <a:pt x="5878" y="1920"/>
                    <a:pt x="6020" y="1920"/>
                    <a:pt x="6090" y="1920"/>
                  </a:cubicBezTo>
                  <a:cubicBezTo>
                    <a:pt x="6161" y="1920"/>
                    <a:pt x="6303" y="1920"/>
                    <a:pt x="6303" y="2040"/>
                  </a:cubicBezTo>
                  <a:cubicBezTo>
                    <a:pt x="6303" y="2040"/>
                    <a:pt x="6374" y="2160"/>
                    <a:pt x="6445" y="2280"/>
                  </a:cubicBezTo>
                  <a:cubicBezTo>
                    <a:pt x="6515" y="2280"/>
                    <a:pt x="6728" y="2160"/>
                    <a:pt x="6799" y="2160"/>
                  </a:cubicBezTo>
                  <a:cubicBezTo>
                    <a:pt x="6799" y="2280"/>
                    <a:pt x="6799" y="2520"/>
                    <a:pt x="6870" y="2640"/>
                  </a:cubicBezTo>
                  <a:cubicBezTo>
                    <a:pt x="6940" y="2640"/>
                    <a:pt x="7011" y="2640"/>
                    <a:pt x="7082" y="2640"/>
                  </a:cubicBezTo>
                  <a:cubicBezTo>
                    <a:pt x="7082" y="2520"/>
                    <a:pt x="7082" y="2400"/>
                    <a:pt x="7082" y="2400"/>
                  </a:cubicBezTo>
                  <a:cubicBezTo>
                    <a:pt x="7082" y="2280"/>
                    <a:pt x="7153" y="2040"/>
                    <a:pt x="7224" y="1920"/>
                  </a:cubicBezTo>
                  <a:cubicBezTo>
                    <a:pt x="7294" y="1920"/>
                    <a:pt x="7436" y="1920"/>
                    <a:pt x="7436" y="1800"/>
                  </a:cubicBezTo>
                  <a:cubicBezTo>
                    <a:pt x="7436" y="1800"/>
                    <a:pt x="7507" y="1680"/>
                    <a:pt x="7436" y="1560"/>
                  </a:cubicBezTo>
                  <a:cubicBezTo>
                    <a:pt x="7365" y="1560"/>
                    <a:pt x="7294" y="1560"/>
                    <a:pt x="7224" y="1440"/>
                  </a:cubicBezTo>
                  <a:cubicBezTo>
                    <a:pt x="7224" y="1320"/>
                    <a:pt x="7224" y="1200"/>
                    <a:pt x="7224" y="1080"/>
                  </a:cubicBezTo>
                  <a:cubicBezTo>
                    <a:pt x="7294" y="960"/>
                    <a:pt x="7507" y="840"/>
                    <a:pt x="7578" y="720"/>
                  </a:cubicBezTo>
                  <a:cubicBezTo>
                    <a:pt x="7578" y="720"/>
                    <a:pt x="7507" y="360"/>
                    <a:pt x="7578" y="360"/>
                  </a:cubicBezTo>
                  <a:cubicBezTo>
                    <a:pt x="7649" y="240"/>
                    <a:pt x="7790" y="240"/>
                    <a:pt x="7861" y="240"/>
                  </a:cubicBezTo>
                  <a:cubicBezTo>
                    <a:pt x="7932" y="360"/>
                    <a:pt x="8073" y="360"/>
                    <a:pt x="8073" y="480"/>
                  </a:cubicBezTo>
                  <a:cubicBezTo>
                    <a:pt x="8144" y="600"/>
                    <a:pt x="8073" y="840"/>
                    <a:pt x="8144" y="960"/>
                  </a:cubicBezTo>
                  <a:cubicBezTo>
                    <a:pt x="8144" y="960"/>
                    <a:pt x="8357" y="1080"/>
                    <a:pt x="8428" y="960"/>
                  </a:cubicBezTo>
                  <a:cubicBezTo>
                    <a:pt x="8428" y="960"/>
                    <a:pt x="8428" y="720"/>
                    <a:pt x="8498" y="600"/>
                  </a:cubicBezTo>
                  <a:cubicBezTo>
                    <a:pt x="8569" y="480"/>
                    <a:pt x="8711" y="720"/>
                    <a:pt x="8711" y="600"/>
                  </a:cubicBezTo>
                  <a:cubicBezTo>
                    <a:pt x="8782" y="600"/>
                    <a:pt x="8852" y="480"/>
                    <a:pt x="8923" y="360"/>
                  </a:cubicBezTo>
                  <a:cubicBezTo>
                    <a:pt x="8994" y="360"/>
                    <a:pt x="9207" y="360"/>
                    <a:pt x="9277" y="360"/>
                  </a:cubicBezTo>
                  <a:cubicBezTo>
                    <a:pt x="9348" y="480"/>
                    <a:pt x="9419" y="480"/>
                    <a:pt x="9419" y="600"/>
                  </a:cubicBezTo>
                  <a:cubicBezTo>
                    <a:pt x="9419" y="720"/>
                    <a:pt x="9348" y="840"/>
                    <a:pt x="9277" y="960"/>
                  </a:cubicBezTo>
                  <a:cubicBezTo>
                    <a:pt x="9277" y="960"/>
                    <a:pt x="9277" y="1200"/>
                    <a:pt x="9277" y="1200"/>
                  </a:cubicBezTo>
                  <a:cubicBezTo>
                    <a:pt x="9348" y="1320"/>
                    <a:pt x="9419" y="1320"/>
                    <a:pt x="9419" y="1320"/>
                  </a:cubicBezTo>
                  <a:cubicBezTo>
                    <a:pt x="9419" y="1320"/>
                    <a:pt x="9490" y="1200"/>
                    <a:pt x="9490" y="1080"/>
                  </a:cubicBezTo>
                  <a:cubicBezTo>
                    <a:pt x="9490" y="1080"/>
                    <a:pt x="9490" y="960"/>
                    <a:pt x="9490" y="840"/>
                  </a:cubicBezTo>
                  <a:cubicBezTo>
                    <a:pt x="9561" y="840"/>
                    <a:pt x="9702" y="720"/>
                    <a:pt x="9702" y="720"/>
                  </a:cubicBezTo>
                  <a:cubicBezTo>
                    <a:pt x="9702" y="600"/>
                    <a:pt x="9773" y="480"/>
                    <a:pt x="9773" y="360"/>
                  </a:cubicBezTo>
                  <a:cubicBezTo>
                    <a:pt x="9773" y="240"/>
                    <a:pt x="9844" y="120"/>
                    <a:pt x="9915" y="0"/>
                  </a:cubicBezTo>
                  <a:cubicBezTo>
                    <a:pt x="9986" y="0"/>
                    <a:pt x="10127" y="0"/>
                    <a:pt x="10127" y="120"/>
                  </a:cubicBezTo>
                  <a:cubicBezTo>
                    <a:pt x="10198" y="120"/>
                    <a:pt x="10127" y="360"/>
                    <a:pt x="10127" y="360"/>
                  </a:cubicBezTo>
                  <a:cubicBezTo>
                    <a:pt x="10127" y="480"/>
                    <a:pt x="10127" y="600"/>
                    <a:pt x="10056" y="720"/>
                  </a:cubicBezTo>
                  <a:cubicBezTo>
                    <a:pt x="10056" y="840"/>
                    <a:pt x="10056" y="960"/>
                    <a:pt x="10056" y="1080"/>
                  </a:cubicBezTo>
                  <a:cubicBezTo>
                    <a:pt x="10056" y="1080"/>
                    <a:pt x="10056" y="1200"/>
                    <a:pt x="10056" y="1320"/>
                  </a:cubicBezTo>
                  <a:cubicBezTo>
                    <a:pt x="10127" y="1320"/>
                    <a:pt x="10127" y="1320"/>
                    <a:pt x="10198" y="1320"/>
                  </a:cubicBezTo>
                  <a:cubicBezTo>
                    <a:pt x="10269" y="1200"/>
                    <a:pt x="10340" y="960"/>
                    <a:pt x="10410" y="960"/>
                  </a:cubicBezTo>
                  <a:cubicBezTo>
                    <a:pt x="10410" y="840"/>
                    <a:pt x="10552" y="960"/>
                    <a:pt x="10623" y="960"/>
                  </a:cubicBezTo>
                  <a:cubicBezTo>
                    <a:pt x="10694" y="1080"/>
                    <a:pt x="10694" y="1200"/>
                    <a:pt x="10623" y="1320"/>
                  </a:cubicBezTo>
                  <a:cubicBezTo>
                    <a:pt x="10623" y="1320"/>
                    <a:pt x="10481" y="1320"/>
                    <a:pt x="10410" y="1440"/>
                  </a:cubicBezTo>
                  <a:cubicBezTo>
                    <a:pt x="10410" y="1440"/>
                    <a:pt x="10481" y="1560"/>
                    <a:pt x="10481" y="1680"/>
                  </a:cubicBezTo>
                  <a:cubicBezTo>
                    <a:pt x="10481" y="1680"/>
                    <a:pt x="10481" y="1680"/>
                    <a:pt x="10552" y="1680"/>
                  </a:cubicBezTo>
                  <a:cubicBezTo>
                    <a:pt x="10552" y="1800"/>
                    <a:pt x="10765" y="1800"/>
                    <a:pt x="10835" y="1800"/>
                  </a:cubicBezTo>
                  <a:cubicBezTo>
                    <a:pt x="10835" y="1800"/>
                    <a:pt x="10906" y="1800"/>
                    <a:pt x="10906" y="1800"/>
                  </a:cubicBezTo>
                  <a:cubicBezTo>
                    <a:pt x="10977" y="1920"/>
                    <a:pt x="10977" y="2040"/>
                    <a:pt x="10977" y="2160"/>
                  </a:cubicBezTo>
                  <a:cubicBezTo>
                    <a:pt x="10977" y="2160"/>
                    <a:pt x="10977" y="2400"/>
                    <a:pt x="10977" y="2400"/>
                  </a:cubicBezTo>
                  <a:cubicBezTo>
                    <a:pt x="10977" y="2640"/>
                    <a:pt x="10977" y="2880"/>
                    <a:pt x="11048" y="2880"/>
                  </a:cubicBezTo>
                  <a:cubicBezTo>
                    <a:pt x="11119" y="3000"/>
                    <a:pt x="11331" y="3000"/>
                    <a:pt x="11402" y="3120"/>
                  </a:cubicBezTo>
                  <a:cubicBezTo>
                    <a:pt x="11402" y="3240"/>
                    <a:pt x="11402" y="3360"/>
                    <a:pt x="11402" y="3480"/>
                  </a:cubicBezTo>
                  <a:cubicBezTo>
                    <a:pt x="11402" y="3600"/>
                    <a:pt x="11402" y="3840"/>
                    <a:pt x="11402" y="3960"/>
                  </a:cubicBezTo>
                  <a:cubicBezTo>
                    <a:pt x="11402" y="4080"/>
                    <a:pt x="11402" y="4320"/>
                    <a:pt x="11473" y="4440"/>
                  </a:cubicBezTo>
                  <a:cubicBezTo>
                    <a:pt x="11473" y="4560"/>
                    <a:pt x="11756" y="4560"/>
                    <a:pt x="11827" y="4680"/>
                  </a:cubicBezTo>
                  <a:cubicBezTo>
                    <a:pt x="11898" y="4800"/>
                    <a:pt x="12039" y="4920"/>
                    <a:pt x="12039" y="4920"/>
                  </a:cubicBezTo>
                  <a:cubicBezTo>
                    <a:pt x="12110" y="5040"/>
                    <a:pt x="12110" y="5280"/>
                    <a:pt x="12110" y="5400"/>
                  </a:cubicBezTo>
                  <a:cubicBezTo>
                    <a:pt x="12110" y="5520"/>
                    <a:pt x="12039" y="5760"/>
                    <a:pt x="12039" y="5760"/>
                  </a:cubicBezTo>
                  <a:cubicBezTo>
                    <a:pt x="12110" y="5880"/>
                    <a:pt x="12252" y="5760"/>
                    <a:pt x="12323" y="5760"/>
                  </a:cubicBezTo>
                  <a:cubicBezTo>
                    <a:pt x="12393" y="5760"/>
                    <a:pt x="12464" y="5400"/>
                    <a:pt x="12535" y="5400"/>
                  </a:cubicBezTo>
                  <a:cubicBezTo>
                    <a:pt x="12606" y="5280"/>
                    <a:pt x="12818" y="5280"/>
                    <a:pt x="12889" y="5160"/>
                  </a:cubicBezTo>
                  <a:cubicBezTo>
                    <a:pt x="12960" y="5040"/>
                    <a:pt x="12960" y="4800"/>
                    <a:pt x="13031" y="4680"/>
                  </a:cubicBezTo>
                  <a:cubicBezTo>
                    <a:pt x="13031" y="4680"/>
                    <a:pt x="13102" y="4560"/>
                    <a:pt x="13172" y="4560"/>
                  </a:cubicBezTo>
                  <a:cubicBezTo>
                    <a:pt x="13243" y="4440"/>
                    <a:pt x="13385" y="4560"/>
                    <a:pt x="13456" y="4440"/>
                  </a:cubicBezTo>
                  <a:cubicBezTo>
                    <a:pt x="13527" y="4320"/>
                    <a:pt x="13456" y="3960"/>
                    <a:pt x="13527" y="3840"/>
                  </a:cubicBezTo>
                  <a:cubicBezTo>
                    <a:pt x="13597" y="3720"/>
                    <a:pt x="13810" y="3840"/>
                    <a:pt x="13881" y="3840"/>
                  </a:cubicBezTo>
                  <a:cubicBezTo>
                    <a:pt x="13951" y="3840"/>
                    <a:pt x="14022" y="4080"/>
                    <a:pt x="14093" y="3960"/>
                  </a:cubicBezTo>
                  <a:cubicBezTo>
                    <a:pt x="14164" y="3960"/>
                    <a:pt x="14164" y="3840"/>
                    <a:pt x="14235" y="3840"/>
                  </a:cubicBezTo>
                  <a:cubicBezTo>
                    <a:pt x="14235" y="3720"/>
                    <a:pt x="14235" y="3480"/>
                    <a:pt x="14235" y="3480"/>
                  </a:cubicBezTo>
                  <a:cubicBezTo>
                    <a:pt x="14306" y="3360"/>
                    <a:pt x="14376" y="3360"/>
                    <a:pt x="14447" y="3360"/>
                  </a:cubicBezTo>
                  <a:cubicBezTo>
                    <a:pt x="14447" y="3360"/>
                    <a:pt x="14589" y="3480"/>
                    <a:pt x="14589" y="3480"/>
                  </a:cubicBezTo>
                  <a:cubicBezTo>
                    <a:pt x="14589" y="3600"/>
                    <a:pt x="14589" y="3840"/>
                    <a:pt x="14589" y="3840"/>
                  </a:cubicBezTo>
                  <a:cubicBezTo>
                    <a:pt x="14589" y="3960"/>
                    <a:pt x="14447" y="3960"/>
                    <a:pt x="14376" y="4080"/>
                  </a:cubicBezTo>
                  <a:cubicBezTo>
                    <a:pt x="14376" y="4080"/>
                    <a:pt x="14447" y="4200"/>
                    <a:pt x="14447" y="4320"/>
                  </a:cubicBezTo>
                  <a:cubicBezTo>
                    <a:pt x="14518" y="4320"/>
                    <a:pt x="14660" y="4320"/>
                    <a:pt x="14730" y="4320"/>
                  </a:cubicBezTo>
                  <a:cubicBezTo>
                    <a:pt x="14730" y="4320"/>
                    <a:pt x="14801" y="4200"/>
                    <a:pt x="14872" y="4200"/>
                  </a:cubicBezTo>
                  <a:cubicBezTo>
                    <a:pt x="14943" y="4200"/>
                    <a:pt x="14943" y="4320"/>
                    <a:pt x="14943" y="4440"/>
                  </a:cubicBezTo>
                  <a:cubicBezTo>
                    <a:pt x="14943" y="4440"/>
                    <a:pt x="14943" y="4680"/>
                    <a:pt x="15014" y="4800"/>
                  </a:cubicBezTo>
                  <a:cubicBezTo>
                    <a:pt x="15014" y="4800"/>
                    <a:pt x="15155" y="4800"/>
                    <a:pt x="15226" y="4800"/>
                  </a:cubicBezTo>
                  <a:cubicBezTo>
                    <a:pt x="15226" y="4680"/>
                    <a:pt x="15368" y="4680"/>
                    <a:pt x="15368" y="4560"/>
                  </a:cubicBezTo>
                  <a:cubicBezTo>
                    <a:pt x="15439" y="4440"/>
                    <a:pt x="15368" y="4200"/>
                    <a:pt x="15439" y="4200"/>
                  </a:cubicBezTo>
                  <a:cubicBezTo>
                    <a:pt x="15439" y="4080"/>
                    <a:pt x="15510" y="4080"/>
                    <a:pt x="15510" y="3960"/>
                  </a:cubicBezTo>
                  <a:cubicBezTo>
                    <a:pt x="15580" y="3960"/>
                    <a:pt x="15722" y="3960"/>
                    <a:pt x="15793" y="3960"/>
                  </a:cubicBezTo>
                  <a:cubicBezTo>
                    <a:pt x="15934" y="4080"/>
                    <a:pt x="16005" y="4200"/>
                    <a:pt x="16076" y="4200"/>
                  </a:cubicBezTo>
                  <a:cubicBezTo>
                    <a:pt x="16147" y="4080"/>
                    <a:pt x="16289" y="3960"/>
                    <a:pt x="16289" y="3840"/>
                  </a:cubicBezTo>
                  <a:cubicBezTo>
                    <a:pt x="16289" y="3840"/>
                    <a:pt x="16289" y="3600"/>
                    <a:pt x="16289" y="3600"/>
                  </a:cubicBezTo>
                  <a:cubicBezTo>
                    <a:pt x="16359" y="3480"/>
                    <a:pt x="16501" y="3360"/>
                    <a:pt x="16643" y="3360"/>
                  </a:cubicBezTo>
                  <a:cubicBezTo>
                    <a:pt x="16713" y="3360"/>
                    <a:pt x="16784" y="3480"/>
                    <a:pt x="16855" y="3480"/>
                  </a:cubicBezTo>
                  <a:cubicBezTo>
                    <a:pt x="16926" y="3360"/>
                    <a:pt x="16997" y="3240"/>
                    <a:pt x="16997" y="3120"/>
                  </a:cubicBezTo>
                  <a:cubicBezTo>
                    <a:pt x="17068" y="3120"/>
                    <a:pt x="17209" y="3240"/>
                    <a:pt x="17280" y="3360"/>
                  </a:cubicBezTo>
                  <a:cubicBezTo>
                    <a:pt x="17280" y="3480"/>
                    <a:pt x="17280" y="3600"/>
                    <a:pt x="17209" y="3600"/>
                  </a:cubicBezTo>
                  <a:cubicBezTo>
                    <a:pt x="17209" y="3720"/>
                    <a:pt x="17138" y="3840"/>
                    <a:pt x="17138" y="3840"/>
                  </a:cubicBezTo>
                  <a:cubicBezTo>
                    <a:pt x="17068" y="3960"/>
                    <a:pt x="17068" y="4200"/>
                    <a:pt x="17068" y="4320"/>
                  </a:cubicBezTo>
                  <a:cubicBezTo>
                    <a:pt x="17068" y="4320"/>
                    <a:pt x="17138" y="4440"/>
                    <a:pt x="17209" y="4440"/>
                  </a:cubicBezTo>
                  <a:cubicBezTo>
                    <a:pt x="17280" y="4560"/>
                    <a:pt x="17492" y="4680"/>
                    <a:pt x="17563" y="4680"/>
                  </a:cubicBezTo>
                  <a:cubicBezTo>
                    <a:pt x="17634" y="4800"/>
                    <a:pt x="17705" y="4680"/>
                    <a:pt x="17776" y="4680"/>
                  </a:cubicBezTo>
                  <a:cubicBezTo>
                    <a:pt x="17917" y="4680"/>
                    <a:pt x="18130" y="4680"/>
                    <a:pt x="18201" y="4560"/>
                  </a:cubicBezTo>
                  <a:cubicBezTo>
                    <a:pt x="18271" y="4560"/>
                    <a:pt x="18413" y="4680"/>
                    <a:pt x="18484" y="4680"/>
                  </a:cubicBezTo>
                  <a:cubicBezTo>
                    <a:pt x="18484" y="4560"/>
                    <a:pt x="18555" y="4560"/>
                    <a:pt x="18626" y="4440"/>
                  </a:cubicBezTo>
                  <a:cubicBezTo>
                    <a:pt x="18626" y="4680"/>
                    <a:pt x="18767" y="5040"/>
                    <a:pt x="18767" y="5160"/>
                  </a:cubicBezTo>
                  <a:cubicBezTo>
                    <a:pt x="18767" y="5400"/>
                    <a:pt x="18696" y="5640"/>
                    <a:pt x="18767" y="5880"/>
                  </a:cubicBezTo>
                  <a:cubicBezTo>
                    <a:pt x="18767" y="6000"/>
                    <a:pt x="18909" y="6240"/>
                    <a:pt x="19050" y="6480"/>
                  </a:cubicBezTo>
                  <a:cubicBezTo>
                    <a:pt x="19050" y="6600"/>
                    <a:pt x="19121" y="6840"/>
                    <a:pt x="19192" y="6960"/>
                  </a:cubicBezTo>
                  <a:cubicBezTo>
                    <a:pt x="19192" y="7080"/>
                    <a:pt x="19405" y="7080"/>
                    <a:pt x="19475" y="7200"/>
                  </a:cubicBezTo>
                  <a:cubicBezTo>
                    <a:pt x="19546" y="7200"/>
                    <a:pt x="19688" y="7200"/>
                    <a:pt x="19759" y="7200"/>
                  </a:cubicBezTo>
                  <a:cubicBezTo>
                    <a:pt x="19830" y="7200"/>
                    <a:pt x="19830" y="7200"/>
                    <a:pt x="19830" y="7080"/>
                  </a:cubicBezTo>
                  <a:cubicBezTo>
                    <a:pt x="19900" y="7080"/>
                    <a:pt x="19900" y="6960"/>
                    <a:pt x="19900" y="6960"/>
                  </a:cubicBezTo>
                  <a:cubicBezTo>
                    <a:pt x="19971" y="6840"/>
                    <a:pt x="20113" y="6720"/>
                    <a:pt x="20184" y="6600"/>
                  </a:cubicBezTo>
                  <a:cubicBezTo>
                    <a:pt x="20254" y="6600"/>
                    <a:pt x="20325" y="6600"/>
                    <a:pt x="20325" y="6600"/>
                  </a:cubicBezTo>
                  <a:cubicBezTo>
                    <a:pt x="20396" y="6600"/>
                    <a:pt x="20467" y="6240"/>
                    <a:pt x="20467" y="6240"/>
                  </a:cubicBezTo>
                  <a:cubicBezTo>
                    <a:pt x="20538" y="6240"/>
                    <a:pt x="20538" y="6120"/>
                    <a:pt x="20609" y="6120"/>
                  </a:cubicBezTo>
                  <a:cubicBezTo>
                    <a:pt x="20609" y="6120"/>
                    <a:pt x="20679" y="6360"/>
                    <a:pt x="20750" y="6360"/>
                  </a:cubicBezTo>
                  <a:cubicBezTo>
                    <a:pt x="20821" y="6360"/>
                    <a:pt x="21033" y="6240"/>
                    <a:pt x="21104" y="6360"/>
                  </a:cubicBezTo>
                  <a:cubicBezTo>
                    <a:pt x="21246" y="6360"/>
                    <a:pt x="21388" y="6720"/>
                    <a:pt x="21529" y="6840"/>
                  </a:cubicBezTo>
                  <a:cubicBezTo>
                    <a:pt x="21529" y="6840"/>
                    <a:pt x="21529" y="6840"/>
                    <a:pt x="21600" y="6840"/>
                  </a:cubicBezTo>
                  <a:cubicBezTo>
                    <a:pt x="21529" y="7080"/>
                    <a:pt x="21458" y="7200"/>
                    <a:pt x="21458" y="7440"/>
                  </a:cubicBezTo>
                  <a:cubicBezTo>
                    <a:pt x="21388" y="7560"/>
                    <a:pt x="21388" y="8040"/>
                    <a:pt x="21458" y="8280"/>
                  </a:cubicBezTo>
                  <a:cubicBezTo>
                    <a:pt x="21458" y="8520"/>
                    <a:pt x="21529" y="8760"/>
                    <a:pt x="21529" y="8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2" name="Google Shape;5102;g21c91014dda_0_5097"/>
            <p:cNvSpPr/>
            <p:nvPr/>
          </p:nvSpPr>
          <p:spPr>
            <a:xfrm>
              <a:off x="3586509" y="0"/>
              <a:ext cx="1376136" cy="9141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98" y="15583"/>
                  </a:moveTo>
                  <a:cubicBezTo>
                    <a:pt x="21600" y="15737"/>
                    <a:pt x="21600" y="16046"/>
                    <a:pt x="21600" y="16200"/>
                  </a:cubicBezTo>
                  <a:cubicBezTo>
                    <a:pt x="21498" y="16200"/>
                    <a:pt x="21395" y="16354"/>
                    <a:pt x="21293" y="16509"/>
                  </a:cubicBezTo>
                  <a:cubicBezTo>
                    <a:pt x="21293" y="16509"/>
                    <a:pt x="21088" y="16509"/>
                    <a:pt x="21088" y="16663"/>
                  </a:cubicBezTo>
                  <a:cubicBezTo>
                    <a:pt x="20986" y="16663"/>
                    <a:pt x="21088" y="17126"/>
                    <a:pt x="21088" y="17126"/>
                  </a:cubicBezTo>
                  <a:cubicBezTo>
                    <a:pt x="20986" y="17280"/>
                    <a:pt x="20883" y="17434"/>
                    <a:pt x="20883" y="17589"/>
                  </a:cubicBezTo>
                  <a:cubicBezTo>
                    <a:pt x="20883" y="17897"/>
                    <a:pt x="20781" y="18206"/>
                    <a:pt x="20883" y="18360"/>
                  </a:cubicBezTo>
                  <a:cubicBezTo>
                    <a:pt x="20986" y="18514"/>
                    <a:pt x="21088" y="18514"/>
                    <a:pt x="21191" y="18514"/>
                  </a:cubicBezTo>
                  <a:cubicBezTo>
                    <a:pt x="21191" y="18514"/>
                    <a:pt x="21191" y="18823"/>
                    <a:pt x="21191" y="18823"/>
                  </a:cubicBezTo>
                  <a:cubicBezTo>
                    <a:pt x="21293" y="18977"/>
                    <a:pt x="21498" y="18977"/>
                    <a:pt x="21498" y="19131"/>
                  </a:cubicBezTo>
                  <a:cubicBezTo>
                    <a:pt x="21498" y="19286"/>
                    <a:pt x="21498" y="19440"/>
                    <a:pt x="21395" y="19440"/>
                  </a:cubicBezTo>
                  <a:cubicBezTo>
                    <a:pt x="21395" y="19594"/>
                    <a:pt x="20986" y="19594"/>
                    <a:pt x="20986" y="19749"/>
                  </a:cubicBezTo>
                  <a:cubicBezTo>
                    <a:pt x="20883" y="19903"/>
                    <a:pt x="20986" y="20057"/>
                    <a:pt x="20986" y="20211"/>
                  </a:cubicBezTo>
                  <a:cubicBezTo>
                    <a:pt x="20986" y="20366"/>
                    <a:pt x="20986" y="20674"/>
                    <a:pt x="20986" y="20829"/>
                  </a:cubicBezTo>
                  <a:cubicBezTo>
                    <a:pt x="20986" y="20829"/>
                    <a:pt x="21088" y="21137"/>
                    <a:pt x="21088" y="21137"/>
                  </a:cubicBezTo>
                  <a:cubicBezTo>
                    <a:pt x="21088" y="21291"/>
                    <a:pt x="21191" y="21291"/>
                    <a:pt x="21191" y="21291"/>
                  </a:cubicBezTo>
                  <a:cubicBezTo>
                    <a:pt x="21191" y="21446"/>
                    <a:pt x="21088" y="21600"/>
                    <a:pt x="20986" y="21600"/>
                  </a:cubicBezTo>
                  <a:cubicBezTo>
                    <a:pt x="20986" y="21600"/>
                    <a:pt x="20781" y="21600"/>
                    <a:pt x="20679" y="21600"/>
                  </a:cubicBezTo>
                  <a:cubicBezTo>
                    <a:pt x="20474" y="21600"/>
                    <a:pt x="20064" y="21600"/>
                    <a:pt x="19962" y="21446"/>
                  </a:cubicBezTo>
                  <a:cubicBezTo>
                    <a:pt x="19962" y="21291"/>
                    <a:pt x="19860" y="20829"/>
                    <a:pt x="19860" y="20674"/>
                  </a:cubicBezTo>
                  <a:cubicBezTo>
                    <a:pt x="19757" y="20674"/>
                    <a:pt x="19655" y="20366"/>
                    <a:pt x="19553" y="20211"/>
                  </a:cubicBezTo>
                  <a:cubicBezTo>
                    <a:pt x="19553" y="20211"/>
                    <a:pt x="19348" y="20211"/>
                    <a:pt x="19245" y="20211"/>
                  </a:cubicBezTo>
                  <a:cubicBezTo>
                    <a:pt x="19245" y="20366"/>
                    <a:pt x="19143" y="20520"/>
                    <a:pt x="19041" y="20520"/>
                  </a:cubicBezTo>
                  <a:cubicBezTo>
                    <a:pt x="18938" y="20674"/>
                    <a:pt x="18836" y="20520"/>
                    <a:pt x="18734" y="20520"/>
                  </a:cubicBezTo>
                  <a:cubicBezTo>
                    <a:pt x="18734" y="20520"/>
                    <a:pt x="18631" y="20366"/>
                    <a:pt x="18529" y="20211"/>
                  </a:cubicBezTo>
                  <a:cubicBezTo>
                    <a:pt x="18427" y="20057"/>
                    <a:pt x="18119" y="19903"/>
                    <a:pt x="18017" y="19903"/>
                  </a:cubicBezTo>
                  <a:cubicBezTo>
                    <a:pt x="17915" y="19903"/>
                    <a:pt x="17608" y="19903"/>
                    <a:pt x="17403" y="19903"/>
                  </a:cubicBezTo>
                  <a:cubicBezTo>
                    <a:pt x="17403" y="19903"/>
                    <a:pt x="17198" y="20211"/>
                    <a:pt x="17096" y="20211"/>
                  </a:cubicBezTo>
                  <a:cubicBezTo>
                    <a:pt x="16993" y="20366"/>
                    <a:pt x="16789" y="20520"/>
                    <a:pt x="16686" y="20520"/>
                  </a:cubicBezTo>
                  <a:cubicBezTo>
                    <a:pt x="16482" y="20520"/>
                    <a:pt x="16277" y="20211"/>
                    <a:pt x="16174" y="20211"/>
                  </a:cubicBezTo>
                  <a:cubicBezTo>
                    <a:pt x="16072" y="20211"/>
                    <a:pt x="15765" y="20057"/>
                    <a:pt x="15663" y="20366"/>
                  </a:cubicBezTo>
                  <a:cubicBezTo>
                    <a:pt x="15663" y="20366"/>
                    <a:pt x="15765" y="20829"/>
                    <a:pt x="15663" y="20983"/>
                  </a:cubicBezTo>
                  <a:cubicBezTo>
                    <a:pt x="15663" y="21137"/>
                    <a:pt x="15458" y="20983"/>
                    <a:pt x="15355" y="20983"/>
                  </a:cubicBezTo>
                  <a:cubicBezTo>
                    <a:pt x="15253" y="20983"/>
                    <a:pt x="15151" y="20674"/>
                    <a:pt x="15048" y="20674"/>
                  </a:cubicBezTo>
                  <a:cubicBezTo>
                    <a:pt x="14946" y="20520"/>
                    <a:pt x="14844" y="20520"/>
                    <a:pt x="14741" y="20520"/>
                  </a:cubicBezTo>
                  <a:cubicBezTo>
                    <a:pt x="14639" y="20520"/>
                    <a:pt x="14639" y="20983"/>
                    <a:pt x="14639" y="20983"/>
                  </a:cubicBezTo>
                  <a:cubicBezTo>
                    <a:pt x="14536" y="21137"/>
                    <a:pt x="14229" y="20983"/>
                    <a:pt x="14127" y="20983"/>
                  </a:cubicBezTo>
                  <a:cubicBezTo>
                    <a:pt x="14025" y="20983"/>
                    <a:pt x="13820" y="20674"/>
                    <a:pt x="13718" y="20674"/>
                  </a:cubicBezTo>
                  <a:cubicBezTo>
                    <a:pt x="13718" y="20520"/>
                    <a:pt x="13513" y="20520"/>
                    <a:pt x="13513" y="20674"/>
                  </a:cubicBezTo>
                  <a:cubicBezTo>
                    <a:pt x="13410" y="20674"/>
                    <a:pt x="13206" y="20829"/>
                    <a:pt x="13001" y="20829"/>
                  </a:cubicBezTo>
                  <a:cubicBezTo>
                    <a:pt x="13001" y="20829"/>
                    <a:pt x="12694" y="20674"/>
                    <a:pt x="12694" y="20674"/>
                  </a:cubicBezTo>
                  <a:cubicBezTo>
                    <a:pt x="12489" y="20520"/>
                    <a:pt x="12284" y="20057"/>
                    <a:pt x="12182" y="19903"/>
                  </a:cubicBezTo>
                  <a:cubicBezTo>
                    <a:pt x="12080" y="19903"/>
                    <a:pt x="11875" y="19594"/>
                    <a:pt x="11773" y="19594"/>
                  </a:cubicBezTo>
                  <a:cubicBezTo>
                    <a:pt x="11670" y="19594"/>
                    <a:pt x="11465" y="19594"/>
                    <a:pt x="11465" y="19749"/>
                  </a:cubicBezTo>
                  <a:cubicBezTo>
                    <a:pt x="11363" y="19903"/>
                    <a:pt x="11465" y="20366"/>
                    <a:pt x="11465" y="20520"/>
                  </a:cubicBezTo>
                  <a:cubicBezTo>
                    <a:pt x="11465" y="20520"/>
                    <a:pt x="11261" y="20674"/>
                    <a:pt x="11158" y="20674"/>
                  </a:cubicBezTo>
                  <a:cubicBezTo>
                    <a:pt x="11056" y="20829"/>
                    <a:pt x="10851" y="20674"/>
                    <a:pt x="10749" y="20674"/>
                  </a:cubicBezTo>
                  <a:cubicBezTo>
                    <a:pt x="10749" y="20829"/>
                    <a:pt x="10646" y="20983"/>
                    <a:pt x="10544" y="20983"/>
                  </a:cubicBezTo>
                  <a:cubicBezTo>
                    <a:pt x="10442" y="20983"/>
                    <a:pt x="10442" y="20674"/>
                    <a:pt x="10442" y="20520"/>
                  </a:cubicBezTo>
                  <a:cubicBezTo>
                    <a:pt x="10442" y="20366"/>
                    <a:pt x="10442" y="19903"/>
                    <a:pt x="10442" y="19903"/>
                  </a:cubicBezTo>
                  <a:cubicBezTo>
                    <a:pt x="10339" y="19749"/>
                    <a:pt x="10237" y="19749"/>
                    <a:pt x="10135" y="19903"/>
                  </a:cubicBezTo>
                  <a:cubicBezTo>
                    <a:pt x="10135" y="19903"/>
                    <a:pt x="10135" y="20057"/>
                    <a:pt x="10135" y="20211"/>
                  </a:cubicBezTo>
                  <a:cubicBezTo>
                    <a:pt x="10032" y="20366"/>
                    <a:pt x="9827" y="20366"/>
                    <a:pt x="9725" y="20366"/>
                  </a:cubicBezTo>
                  <a:cubicBezTo>
                    <a:pt x="9623" y="20366"/>
                    <a:pt x="9623" y="20057"/>
                    <a:pt x="9623" y="19903"/>
                  </a:cubicBezTo>
                  <a:cubicBezTo>
                    <a:pt x="9623" y="19903"/>
                    <a:pt x="9623" y="19749"/>
                    <a:pt x="9725" y="19594"/>
                  </a:cubicBezTo>
                  <a:cubicBezTo>
                    <a:pt x="9725" y="19440"/>
                    <a:pt x="9725" y="19131"/>
                    <a:pt x="9623" y="19131"/>
                  </a:cubicBezTo>
                  <a:cubicBezTo>
                    <a:pt x="9623" y="18977"/>
                    <a:pt x="9418" y="18823"/>
                    <a:pt x="9316" y="18823"/>
                  </a:cubicBezTo>
                  <a:cubicBezTo>
                    <a:pt x="9316" y="18823"/>
                    <a:pt x="9213" y="18977"/>
                    <a:pt x="9213" y="18977"/>
                  </a:cubicBezTo>
                  <a:cubicBezTo>
                    <a:pt x="9111" y="19131"/>
                    <a:pt x="9316" y="19594"/>
                    <a:pt x="9213" y="19749"/>
                  </a:cubicBezTo>
                  <a:cubicBezTo>
                    <a:pt x="9111" y="19903"/>
                    <a:pt x="8906" y="19749"/>
                    <a:pt x="8906" y="19749"/>
                  </a:cubicBezTo>
                  <a:cubicBezTo>
                    <a:pt x="8804" y="19594"/>
                    <a:pt x="8701" y="19286"/>
                    <a:pt x="8701" y="19286"/>
                  </a:cubicBezTo>
                  <a:cubicBezTo>
                    <a:pt x="8599" y="19131"/>
                    <a:pt x="8497" y="19131"/>
                    <a:pt x="8394" y="19131"/>
                  </a:cubicBezTo>
                  <a:cubicBezTo>
                    <a:pt x="8394" y="18977"/>
                    <a:pt x="8190" y="18669"/>
                    <a:pt x="8087" y="18669"/>
                  </a:cubicBezTo>
                  <a:cubicBezTo>
                    <a:pt x="7985" y="18669"/>
                    <a:pt x="7678" y="18823"/>
                    <a:pt x="7575" y="18823"/>
                  </a:cubicBezTo>
                  <a:cubicBezTo>
                    <a:pt x="7473" y="18823"/>
                    <a:pt x="7268" y="18669"/>
                    <a:pt x="7166" y="18823"/>
                  </a:cubicBezTo>
                  <a:cubicBezTo>
                    <a:pt x="7064" y="18823"/>
                    <a:pt x="7166" y="19440"/>
                    <a:pt x="7064" y="19440"/>
                  </a:cubicBezTo>
                  <a:cubicBezTo>
                    <a:pt x="7064" y="19594"/>
                    <a:pt x="6859" y="19594"/>
                    <a:pt x="6756" y="19440"/>
                  </a:cubicBezTo>
                  <a:cubicBezTo>
                    <a:pt x="6654" y="19440"/>
                    <a:pt x="6552" y="19131"/>
                    <a:pt x="6552" y="18977"/>
                  </a:cubicBezTo>
                  <a:cubicBezTo>
                    <a:pt x="6552" y="18823"/>
                    <a:pt x="6449" y="18514"/>
                    <a:pt x="6552" y="18360"/>
                  </a:cubicBezTo>
                  <a:cubicBezTo>
                    <a:pt x="6552" y="18206"/>
                    <a:pt x="6859" y="18206"/>
                    <a:pt x="6961" y="18206"/>
                  </a:cubicBezTo>
                  <a:cubicBezTo>
                    <a:pt x="6961" y="18051"/>
                    <a:pt x="6961" y="17743"/>
                    <a:pt x="7064" y="17589"/>
                  </a:cubicBezTo>
                  <a:cubicBezTo>
                    <a:pt x="7064" y="17589"/>
                    <a:pt x="7268" y="17743"/>
                    <a:pt x="7268" y="17589"/>
                  </a:cubicBezTo>
                  <a:cubicBezTo>
                    <a:pt x="7371" y="17589"/>
                    <a:pt x="7371" y="17280"/>
                    <a:pt x="7268" y="17280"/>
                  </a:cubicBezTo>
                  <a:cubicBezTo>
                    <a:pt x="7268" y="17126"/>
                    <a:pt x="6961" y="16971"/>
                    <a:pt x="6859" y="16817"/>
                  </a:cubicBezTo>
                  <a:cubicBezTo>
                    <a:pt x="6756" y="16817"/>
                    <a:pt x="6449" y="16817"/>
                    <a:pt x="6347" y="16817"/>
                  </a:cubicBezTo>
                  <a:cubicBezTo>
                    <a:pt x="6245" y="16971"/>
                    <a:pt x="6142" y="17126"/>
                    <a:pt x="6040" y="17126"/>
                  </a:cubicBezTo>
                  <a:cubicBezTo>
                    <a:pt x="6040" y="17280"/>
                    <a:pt x="5835" y="17280"/>
                    <a:pt x="5733" y="17126"/>
                  </a:cubicBezTo>
                  <a:cubicBezTo>
                    <a:pt x="5630" y="17126"/>
                    <a:pt x="5323" y="17126"/>
                    <a:pt x="5118" y="17126"/>
                  </a:cubicBezTo>
                  <a:cubicBezTo>
                    <a:pt x="5118" y="17126"/>
                    <a:pt x="4914" y="17126"/>
                    <a:pt x="4914" y="17126"/>
                  </a:cubicBezTo>
                  <a:cubicBezTo>
                    <a:pt x="4709" y="17280"/>
                    <a:pt x="4402" y="17434"/>
                    <a:pt x="4300" y="17434"/>
                  </a:cubicBezTo>
                  <a:cubicBezTo>
                    <a:pt x="4300" y="17434"/>
                    <a:pt x="4095" y="16971"/>
                    <a:pt x="3992" y="16817"/>
                  </a:cubicBezTo>
                  <a:cubicBezTo>
                    <a:pt x="3992" y="16663"/>
                    <a:pt x="3992" y="16354"/>
                    <a:pt x="3890" y="16200"/>
                  </a:cubicBezTo>
                  <a:cubicBezTo>
                    <a:pt x="3890" y="16046"/>
                    <a:pt x="3583" y="16046"/>
                    <a:pt x="3583" y="16046"/>
                  </a:cubicBezTo>
                  <a:cubicBezTo>
                    <a:pt x="3481" y="15891"/>
                    <a:pt x="3481" y="15583"/>
                    <a:pt x="3481" y="15429"/>
                  </a:cubicBezTo>
                  <a:cubicBezTo>
                    <a:pt x="3378" y="15274"/>
                    <a:pt x="3276" y="15120"/>
                    <a:pt x="3276" y="15274"/>
                  </a:cubicBezTo>
                  <a:cubicBezTo>
                    <a:pt x="3173" y="15274"/>
                    <a:pt x="3173" y="15737"/>
                    <a:pt x="3173" y="15737"/>
                  </a:cubicBezTo>
                  <a:cubicBezTo>
                    <a:pt x="3071" y="15737"/>
                    <a:pt x="2969" y="15583"/>
                    <a:pt x="2866" y="15583"/>
                  </a:cubicBezTo>
                  <a:cubicBezTo>
                    <a:pt x="2764" y="15429"/>
                    <a:pt x="2764" y="14966"/>
                    <a:pt x="2662" y="14811"/>
                  </a:cubicBezTo>
                  <a:cubicBezTo>
                    <a:pt x="2662" y="14811"/>
                    <a:pt x="2457" y="14811"/>
                    <a:pt x="2252" y="14811"/>
                  </a:cubicBezTo>
                  <a:cubicBezTo>
                    <a:pt x="2252" y="14657"/>
                    <a:pt x="2252" y="14349"/>
                    <a:pt x="2150" y="14194"/>
                  </a:cubicBezTo>
                  <a:cubicBezTo>
                    <a:pt x="2150" y="14040"/>
                    <a:pt x="1945" y="14040"/>
                    <a:pt x="1843" y="14040"/>
                  </a:cubicBezTo>
                  <a:cubicBezTo>
                    <a:pt x="1740" y="14040"/>
                    <a:pt x="1536" y="14194"/>
                    <a:pt x="1433" y="14194"/>
                  </a:cubicBezTo>
                  <a:cubicBezTo>
                    <a:pt x="1331" y="14349"/>
                    <a:pt x="1228" y="14657"/>
                    <a:pt x="1126" y="14657"/>
                  </a:cubicBezTo>
                  <a:cubicBezTo>
                    <a:pt x="1126" y="14811"/>
                    <a:pt x="819" y="14657"/>
                    <a:pt x="717" y="14657"/>
                  </a:cubicBezTo>
                  <a:cubicBezTo>
                    <a:pt x="614" y="14503"/>
                    <a:pt x="512" y="14194"/>
                    <a:pt x="409" y="14040"/>
                  </a:cubicBezTo>
                  <a:cubicBezTo>
                    <a:pt x="409" y="14040"/>
                    <a:pt x="307" y="14040"/>
                    <a:pt x="205" y="13886"/>
                  </a:cubicBezTo>
                  <a:cubicBezTo>
                    <a:pt x="205" y="13886"/>
                    <a:pt x="205" y="13731"/>
                    <a:pt x="205" y="13577"/>
                  </a:cubicBezTo>
                  <a:cubicBezTo>
                    <a:pt x="102" y="13423"/>
                    <a:pt x="0" y="13269"/>
                    <a:pt x="0" y="12960"/>
                  </a:cubicBezTo>
                  <a:cubicBezTo>
                    <a:pt x="0" y="12960"/>
                    <a:pt x="0" y="12651"/>
                    <a:pt x="102" y="12497"/>
                  </a:cubicBezTo>
                  <a:cubicBezTo>
                    <a:pt x="102" y="12343"/>
                    <a:pt x="205" y="11880"/>
                    <a:pt x="205" y="11571"/>
                  </a:cubicBezTo>
                  <a:cubicBezTo>
                    <a:pt x="205" y="11417"/>
                    <a:pt x="205" y="11109"/>
                    <a:pt x="205" y="10800"/>
                  </a:cubicBezTo>
                  <a:cubicBezTo>
                    <a:pt x="205" y="10646"/>
                    <a:pt x="409" y="10337"/>
                    <a:pt x="307" y="10183"/>
                  </a:cubicBezTo>
                  <a:cubicBezTo>
                    <a:pt x="307" y="10183"/>
                    <a:pt x="205" y="9874"/>
                    <a:pt x="102" y="9720"/>
                  </a:cubicBezTo>
                  <a:cubicBezTo>
                    <a:pt x="102" y="9566"/>
                    <a:pt x="102" y="9257"/>
                    <a:pt x="102" y="8949"/>
                  </a:cubicBezTo>
                  <a:cubicBezTo>
                    <a:pt x="102" y="8794"/>
                    <a:pt x="102" y="8023"/>
                    <a:pt x="102" y="7869"/>
                  </a:cubicBezTo>
                  <a:cubicBezTo>
                    <a:pt x="102" y="7560"/>
                    <a:pt x="102" y="7097"/>
                    <a:pt x="102" y="6943"/>
                  </a:cubicBezTo>
                  <a:cubicBezTo>
                    <a:pt x="205" y="6789"/>
                    <a:pt x="307" y="6634"/>
                    <a:pt x="307" y="6480"/>
                  </a:cubicBezTo>
                  <a:cubicBezTo>
                    <a:pt x="409" y="6326"/>
                    <a:pt x="409" y="5863"/>
                    <a:pt x="307" y="5709"/>
                  </a:cubicBezTo>
                  <a:cubicBezTo>
                    <a:pt x="307" y="5554"/>
                    <a:pt x="205" y="5246"/>
                    <a:pt x="205" y="4937"/>
                  </a:cubicBezTo>
                  <a:cubicBezTo>
                    <a:pt x="205" y="4783"/>
                    <a:pt x="307" y="4474"/>
                    <a:pt x="409" y="4320"/>
                  </a:cubicBezTo>
                  <a:cubicBezTo>
                    <a:pt x="409" y="4166"/>
                    <a:pt x="614" y="4320"/>
                    <a:pt x="717" y="4166"/>
                  </a:cubicBezTo>
                  <a:cubicBezTo>
                    <a:pt x="921" y="4166"/>
                    <a:pt x="1126" y="3703"/>
                    <a:pt x="1126" y="3549"/>
                  </a:cubicBezTo>
                  <a:cubicBezTo>
                    <a:pt x="1228" y="3394"/>
                    <a:pt x="1433" y="2931"/>
                    <a:pt x="1536" y="2777"/>
                  </a:cubicBezTo>
                  <a:cubicBezTo>
                    <a:pt x="1740" y="2623"/>
                    <a:pt x="2150" y="2160"/>
                    <a:pt x="2355" y="2160"/>
                  </a:cubicBezTo>
                  <a:cubicBezTo>
                    <a:pt x="2559" y="2006"/>
                    <a:pt x="2866" y="2160"/>
                    <a:pt x="3071" y="2160"/>
                  </a:cubicBezTo>
                  <a:cubicBezTo>
                    <a:pt x="3378" y="2006"/>
                    <a:pt x="3992" y="1851"/>
                    <a:pt x="4197" y="1697"/>
                  </a:cubicBezTo>
                  <a:cubicBezTo>
                    <a:pt x="4402" y="1697"/>
                    <a:pt x="4709" y="1234"/>
                    <a:pt x="4914" y="1234"/>
                  </a:cubicBezTo>
                  <a:cubicBezTo>
                    <a:pt x="5118" y="1080"/>
                    <a:pt x="5733" y="1080"/>
                    <a:pt x="5937" y="1080"/>
                  </a:cubicBezTo>
                  <a:cubicBezTo>
                    <a:pt x="6142" y="1080"/>
                    <a:pt x="6449" y="926"/>
                    <a:pt x="6552" y="771"/>
                  </a:cubicBezTo>
                  <a:cubicBezTo>
                    <a:pt x="6756" y="771"/>
                    <a:pt x="7166" y="617"/>
                    <a:pt x="7268" y="617"/>
                  </a:cubicBezTo>
                  <a:cubicBezTo>
                    <a:pt x="7473" y="463"/>
                    <a:pt x="7678" y="0"/>
                    <a:pt x="7780" y="0"/>
                  </a:cubicBezTo>
                  <a:cubicBezTo>
                    <a:pt x="7882" y="154"/>
                    <a:pt x="7882" y="617"/>
                    <a:pt x="7882" y="771"/>
                  </a:cubicBezTo>
                  <a:cubicBezTo>
                    <a:pt x="7882" y="771"/>
                    <a:pt x="7882" y="1080"/>
                    <a:pt x="7882" y="1080"/>
                  </a:cubicBezTo>
                  <a:cubicBezTo>
                    <a:pt x="7985" y="1389"/>
                    <a:pt x="8190" y="1697"/>
                    <a:pt x="8292" y="1851"/>
                  </a:cubicBezTo>
                  <a:cubicBezTo>
                    <a:pt x="8394" y="2006"/>
                    <a:pt x="8497" y="2314"/>
                    <a:pt x="8497" y="2314"/>
                  </a:cubicBezTo>
                  <a:cubicBezTo>
                    <a:pt x="8497" y="2623"/>
                    <a:pt x="8497" y="2931"/>
                    <a:pt x="8497" y="3086"/>
                  </a:cubicBezTo>
                  <a:cubicBezTo>
                    <a:pt x="8497" y="3240"/>
                    <a:pt x="8394" y="3549"/>
                    <a:pt x="8394" y="3703"/>
                  </a:cubicBezTo>
                  <a:cubicBezTo>
                    <a:pt x="8394" y="3703"/>
                    <a:pt x="8497" y="4166"/>
                    <a:pt x="8497" y="4320"/>
                  </a:cubicBezTo>
                  <a:cubicBezTo>
                    <a:pt x="8497" y="4474"/>
                    <a:pt x="8394" y="4629"/>
                    <a:pt x="8497" y="4783"/>
                  </a:cubicBezTo>
                  <a:cubicBezTo>
                    <a:pt x="8497" y="4937"/>
                    <a:pt x="8599" y="5091"/>
                    <a:pt x="8599" y="5246"/>
                  </a:cubicBezTo>
                  <a:cubicBezTo>
                    <a:pt x="8701" y="5400"/>
                    <a:pt x="9009" y="5246"/>
                    <a:pt x="9111" y="5400"/>
                  </a:cubicBezTo>
                  <a:cubicBezTo>
                    <a:pt x="9213" y="5400"/>
                    <a:pt x="9213" y="5709"/>
                    <a:pt x="9316" y="5863"/>
                  </a:cubicBezTo>
                  <a:cubicBezTo>
                    <a:pt x="9316" y="6017"/>
                    <a:pt x="9520" y="6480"/>
                    <a:pt x="9520" y="6480"/>
                  </a:cubicBezTo>
                  <a:cubicBezTo>
                    <a:pt x="9623" y="6634"/>
                    <a:pt x="9725" y="6634"/>
                    <a:pt x="9725" y="6634"/>
                  </a:cubicBezTo>
                  <a:cubicBezTo>
                    <a:pt x="9827" y="6634"/>
                    <a:pt x="9827" y="6789"/>
                    <a:pt x="9930" y="6943"/>
                  </a:cubicBezTo>
                  <a:cubicBezTo>
                    <a:pt x="9930" y="7097"/>
                    <a:pt x="10135" y="7406"/>
                    <a:pt x="10237" y="7406"/>
                  </a:cubicBezTo>
                  <a:cubicBezTo>
                    <a:pt x="10339" y="7560"/>
                    <a:pt x="10544" y="7714"/>
                    <a:pt x="10646" y="7714"/>
                  </a:cubicBezTo>
                  <a:cubicBezTo>
                    <a:pt x="10749" y="7714"/>
                    <a:pt x="10749" y="7406"/>
                    <a:pt x="10851" y="7251"/>
                  </a:cubicBezTo>
                  <a:cubicBezTo>
                    <a:pt x="10851" y="7097"/>
                    <a:pt x="10954" y="6789"/>
                    <a:pt x="11056" y="6634"/>
                  </a:cubicBezTo>
                  <a:cubicBezTo>
                    <a:pt x="11158" y="6480"/>
                    <a:pt x="11465" y="6480"/>
                    <a:pt x="11568" y="6480"/>
                  </a:cubicBezTo>
                  <a:cubicBezTo>
                    <a:pt x="11670" y="6326"/>
                    <a:pt x="11977" y="6017"/>
                    <a:pt x="12080" y="5863"/>
                  </a:cubicBezTo>
                  <a:cubicBezTo>
                    <a:pt x="12182" y="5863"/>
                    <a:pt x="12489" y="5709"/>
                    <a:pt x="12591" y="5863"/>
                  </a:cubicBezTo>
                  <a:cubicBezTo>
                    <a:pt x="12694" y="5863"/>
                    <a:pt x="13001" y="6326"/>
                    <a:pt x="13001" y="6480"/>
                  </a:cubicBezTo>
                  <a:cubicBezTo>
                    <a:pt x="13103" y="6634"/>
                    <a:pt x="13001" y="7097"/>
                    <a:pt x="13103" y="7251"/>
                  </a:cubicBezTo>
                  <a:cubicBezTo>
                    <a:pt x="13206" y="7406"/>
                    <a:pt x="13615" y="7251"/>
                    <a:pt x="13718" y="7560"/>
                  </a:cubicBezTo>
                  <a:cubicBezTo>
                    <a:pt x="13718" y="7560"/>
                    <a:pt x="13718" y="7869"/>
                    <a:pt x="13718" y="8023"/>
                  </a:cubicBezTo>
                  <a:cubicBezTo>
                    <a:pt x="13718" y="8177"/>
                    <a:pt x="13615" y="8177"/>
                    <a:pt x="13615" y="8331"/>
                  </a:cubicBezTo>
                  <a:cubicBezTo>
                    <a:pt x="13513" y="8640"/>
                    <a:pt x="13513" y="8949"/>
                    <a:pt x="13615" y="9103"/>
                  </a:cubicBezTo>
                  <a:cubicBezTo>
                    <a:pt x="13615" y="9411"/>
                    <a:pt x="13718" y="9874"/>
                    <a:pt x="13718" y="10029"/>
                  </a:cubicBezTo>
                  <a:cubicBezTo>
                    <a:pt x="13820" y="10183"/>
                    <a:pt x="13922" y="10646"/>
                    <a:pt x="13922" y="10954"/>
                  </a:cubicBezTo>
                  <a:cubicBezTo>
                    <a:pt x="14127" y="11109"/>
                    <a:pt x="14434" y="11571"/>
                    <a:pt x="14639" y="11571"/>
                  </a:cubicBezTo>
                  <a:cubicBezTo>
                    <a:pt x="14741" y="11571"/>
                    <a:pt x="14844" y="11109"/>
                    <a:pt x="14946" y="11109"/>
                  </a:cubicBezTo>
                  <a:cubicBezTo>
                    <a:pt x="15048" y="11109"/>
                    <a:pt x="15151" y="11263"/>
                    <a:pt x="15253" y="11263"/>
                  </a:cubicBezTo>
                  <a:cubicBezTo>
                    <a:pt x="15355" y="11263"/>
                    <a:pt x="15458" y="10954"/>
                    <a:pt x="15560" y="11109"/>
                  </a:cubicBezTo>
                  <a:cubicBezTo>
                    <a:pt x="15663" y="11109"/>
                    <a:pt x="15765" y="11263"/>
                    <a:pt x="15765" y="11263"/>
                  </a:cubicBezTo>
                  <a:cubicBezTo>
                    <a:pt x="15970" y="11417"/>
                    <a:pt x="16277" y="11417"/>
                    <a:pt x="16482" y="11571"/>
                  </a:cubicBezTo>
                  <a:cubicBezTo>
                    <a:pt x="16584" y="11571"/>
                    <a:pt x="16789" y="11571"/>
                    <a:pt x="16891" y="11571"/>
                  </a:cubicBezTo>
                  <a:cubicBezTo>
                    <a:pt x="16993" y="11726"/>
                    <a:pt x="16993" y="12189"/>
                    <a:pt x="16993" y="12343"/>
                  </a:cubicBezTo>
                  <a:cubicBezTo>
                    <a:pt x="16993" y="12497"/>
                    <a:pt x="16993" y="12806"/>
                    <a:pt x="16993" y="12960"/>
                  </a:cubicBezTo>
                  <a:cubicBezTo>
                    <a:pt x="16993" y="13269"/>
                    <a:pt x="16891" y="13423"/>
                    <a:pt x="16891" y="13577"/>
                  </a:cubicBezTo>
                  <a:cubicBezTo>
                    <a:pt x="16789" y="13731"/>
                    <a:pt x="16891" y="14040"/>
                    <a:pt x="16891" y="14194"/>
                  </a:cubicBezTo>
                  <a:cubicBezTo>
                    <a:pt x="16993" y="14349"/>
                    <a:pt x="16891" y="14657"/>
                    <a:pt x="16891" y="14811"/>
                  </a:cubicBezTo>
                  <a:cubicBezTo>
                    <a:pt x="16993" y="14966"/>
                    <a:pt x="17198" y="15274"/>
                    <a:pt x="17403" y="15120"/>
                  </a:cubicBezTo>
                  <a:cubicBezTo>
                    <a:pt x="17505" y="15120"/>
                    <a:pt x="17505" y="14811"/>
                    <a:pt x="17505" y="14657"/>
                  </a:cubicBezTo>
                  <a:cubicBezTo>
                    <a:pt x="17608" y="14503"/>
                    <a:pt x="17505" y="14040"/>
                    <a:pt x="17608" y="13886"/>
                  </a:cubicBezTo>
                  <a:cubicBezTo>
                    <a:pt x="17710" y="13886"/>
                    <a:pt x="17915" y="13886"/>
                    <a:pt x="18017" y="13886"/>
                  </a:cubicBezTo>
                  <a:cubicBezTo>
                    <a:pt x="18119" y="13886"/>
                    <a:pt x="18119" y="14194"/>
                    <a:pt x="18222" y="14194"/>
                  </a:cubicBezTo>
                  <a:cubicBezTo>
                    <a:pt x="18324" y="14194"/>
                    <a:pt x="18529" y="14194"/>
                    <a:pt x="18529" y="14349"/>
                  </a:cubicBezTo>
                  <a:cubicBezTo>
                    <a:pt x="18631" y="14349"/>
                    <a:pt x="18631" y="14657"/>
                    <a:pt x="18631" y="14657"/>
                  </a:cubicBezTo>
                  <a:cubicBezTo>
                    <a:pt x="18734" y="14811"/>
                    <a:pt x="19143" y="14811"/>
                    <a:pt x="19245" y="14657"/>
                  </a:cubicBezTo>
                  <a:cubicBezTo>
                    <a:pt x="19245" y="14657"/>
                    <a:pt x="19245" y="14349"/>
                    <a:pt x="19245" y="14194"/>
                  </a:cubicBezTo>
                  <a:cubicBezTo>
                    <a:pt x="19348" y="14194"/>
                    <a:pt x="19450" y="14040"/>
                    <a:pt x="19553" y="13886"/>
                  </a:cubicBezTo>
                  <a:cubicBezTo>
                    <a:pt x="19655" y="13886"/>
                    <a:pt x="19860" y="14040"/>
                    <a:pt x="19962" y="14194"/>
                  </a:cubicBezTo>
                  <a:cubicBezTo>
                    <a:pt x="20064" y="14194"/>
                    <a:pt x="20269" y="14349"/>
                    <a:pt x="20372" y="14503"/>
                  </a:cubicBezTo>
                  <a:cubicBezTo>
                    <a:pt x="20474" y="14657"/>
                    <a:pt x="20372" y="14966"/>
                    <a:pt x="20372" y="14966"/>
                  </a:cubicBezTo>
                  <a:cubicBezTo>
                    <a:pt x="20474" y="15120"/>
                    <a:pt x="20576" y="15274"/>
                    <a:pt x="20679" y="15429"/>
                  </a:cubicBezTo>
                  <a:cubicBezTo>
                    <a:pt x="20679" y="15583"/>
                    <a:pt x="20883" y="15429"/>
                    <a:pt x="20986" y="15429"/>
                  </a:cubicBezTo>
                  <a:cubicBezTo>
                    <a:pt x="21088" y="15429"/>
                    <a:pt x="21498" y="15429"/>
                    <a:pt x="21498" y="155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3" name="Google Shape;5103;g21c91014dda_0_5097"/>
            <p:cNvSpPr/>
            <p:nvPr/>
          </p:nvSpPr>
          <p:spPr>
            <a:xfrm>
              <a:off x="3586509" y="0"/>
              <a:ext cx="1376136" cy="9141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98" y="15583"/>
                  </a:moveTo>
                  <a:cubicBezTo>
                    <a:pt x="21600" y="15737"/>
                    <a:pt x="21600" y="16046"/>
                    <a:pt x="21600" y="16200"/>
                  </a:cubicBezTo>
                  <a:cubicBezTo>
                    <a:pt x="21498" y="16200"/>
                    <a:pt x="21395" y="16354"/>
                    <a:pt x="21293" y="16509"/>
                  </a:cubicBezTo>
                  <a:cubicBezTo>
                    <a:pt x="21293" y="16509"/>
                    <a:pt x="21088" y="16509"/>
                    <a:pt x="21088" y="16663"/>
                  </a:cubicBezTo>
                  <a:cubicBezTo>
                    <a:pt x="20986" y="16663"/>
                    <a:pt x="21088" y="17126"/>
                    <a:pt x="21088" y="17126"/>
                  </a:cubicBezTo>
                  <a:cubicBezTo>
                    <a:pt x="20986" y="17280"/>
                    <a:pt x="20883" y="17434"/>
                    <a:pt x="20883" y="17589"/>
                  </a:cubicBezTo>
                  <a:cubicBezTo>
                    <a:pt x="20883" y="17897"/>
                    <a:pt x="20781" y="18206"/>
                    <a:pt x="20883" y="18360"/>
                  </a:cubicBezTo>
                  <a:cubicBezTo>
                    <a:pt x="20986" y="18514"/>
                    <a:pt x="21088" y="18514"/>
                    <a:pt x="21191" y="18514"/>
                  </a:cubicBezTo>
                  <a:cubicBezTo>
                    <a:pt x="21191" y="18514"/>
                    <a:pt x="21191" y="18823"/>
                    <a:pt x="21191" y="18823"/>
                  </a:cubicBezTo>
                  <a:cubicBezTo>
                    <a:pt x="21293" y="18977"/>
                    <a:pt x="21498" y="18977"/>
                    <a:pt x="21498" y="19131"/>
                  </a:cubicBezTo>
                  <a:cubicBezTo>
                    <a:pt x="21498" y="19286"/>
                    <a:pt x="21498" y="19440"/>
                    <a:pt x="21395" y="19440"/>
                  </a:cubicBezTo>
                  <a:cubicBezTo>
                    <a:pt x="21395" y="19594"/>
                    <a:pt x="20986" y="19594"/>
                    <a:pt x="20986" y="19749"/>
                  </a:cubicBezTo>
                  <a:cubicBezTo>
                    <a:pt x="20883" y="19903"/>
                    <a:pt x="20986" y="20057"/>
                    <a:pt x="20986" y="20211"/>
                  </a:cubicBezTo>
                  <a:cubicBezTo>
                    <a:pt x="20986" y="20366"/>
                    <a:pt x="20986" y="20674"/>
                    <a:pt x="20986" y="20829"/>
                  </a:cubicBezTo>
                  <a:cubicBezTo>
                    <a:pt x="20986" y="20829"/>
                    <a:pt x="21088" y="21137"/>
                    <a:pt x="21088" y="21137"/>
                  </a:cubicBezTo>
                  <a:cubicBezTo>
                    <a:pt x="21088" y="21291"/>
                    <a:pt x="21191" y="21291"/>
                    <a:pt x="21191" y="21291"/>
                  </a:cubicBezTo>
                  <a:cubicBezTo>
                    <a:pt x="21191" y="21446"/>
                    <a:pt x="21088" y="21600"/>
                    <a:pt x="20986" y="21600"/>
                  </a:cubicBezTo>
                  <a:cubicBezTo>
                    <a:pt x="20986" y="21600"/>
                    <a:pt x="20781" y="21600"/>
                    <a:pt x="20679" y="21600"/>
                  </a:cubicBezTo>
                  <a:cubicBezTo>
                    <a:pt x="20474" y="21600"/>
                    <a:pt x="20064" y="21600"/>
                    <a:pt x="19962" y="21446"/>
                  </a:cubicBezTo>
                  <a:cubicBezTo>
                    <a:pt x="19962" y="21291"/>
                    <a:pt x="19860" y="20829"/>
                    <a:pt x="19860" y="20674"/>
                  </a:cubicBezTo>
                  <a:cubicBezTo>
                    <a:pt x="19757" y="20674"/>
                    <a:pt x="19655" y="20366"/>
                    <a:pt x="19553" y="20211"/>
                  </a:cubicBezTo>
                  <a:cubicBezTo>
                    <a:pt x="19553" y="20211"/>
                    <a:pt x="19348" y="20211"/>
                    <a:pt x="19245" y="20211"/>
                  </a:cubicBezTo>
                  <a:cubicBezTo>
                    <a:pt x="19245" y="20366"/>
                    <a:pt x="19143" y="20520"/>
                    <a:pt x="19041" y="20520"/>
                  </a:cubicBezTo>
                  <a:cubicBezTo>
                    <a:pt x="18938" y="20674"/>
                    <a:pt x="18836" y="20520"/>
                    <a:pt x="18734" y="20520"/>
                  </a:cubicBezTo>
                  <a:cubicBezTo>
                    <a:pt x="18734" y="20520"/>
                    <a:pt x="18631" y="20366"/>
                    <a:pt x="18529" y="20211"/>
                  </a:cubicBezTo>
                  <a:cubicBezTo>
                    <a:pt x="18427" y="20057"/>
                    <a:pt x="18119" y="19903"/>
                    <a:pt x="18017" y="19903"/>
                  </a:cubicBezTo>
                  <a:cubicBezTo>
                    <a:pt x="17915" y="19903"/>
                    <a:pt x="17608" y="19903"/>
                    <a:pt x="17403" y="19903"/>
                  </a:cubicBezTo>
                  <a:cubicBezTo>
                    <a:pt x="17403" y="19903"/>
                    <a:pt x="17198" y="20211"/>
                    <a:pt x="17096" y="20211"/>
                  </a:cubicBezTo>
                  <a:cubicBezTo>
                    <a:pt x="16993" y="20366"/>
                    <a:pt x="16789" y="20520"/>
                    <a:pt x="16686" y="20520"/>
                  </a:cubicBezTo>
                  <a:cubicBezTo>
                    <a:pt x="16482" y="20520"/>
                    <a:pt x="16277" y="20211"/>
                    <a:pt x="16174" y="20211"/>
                  </a:cubicBezTo>
                  <a:cubicBezTo>
                    <a:pt x="16072" y="20211"/>
                    <a:pt x="15765" y="20057"/>
                    <a:pt x="15663" y="20366"/>
                  </a:cubicBezTo>
                  <a:cubicBezTo>
                    <a:pt x="15663" y="20366"/>
                    <a:pt x="15765" y="20829"/>
                    <a:pt x="15663" y="20983"/>
                  </a:cubicBezTo>
                  <a:cubicBezTo>
                    <a:pt x="15663" y="21137"/>
                    <a:pt x="15458" y="20983"/>
                    <a:pt x="15355" y="20983"/>
                  </a:cubicBezTo>
                  <a:cubicBezTo>
                    <a:pt x="15253" y="20983"/>
                    <a:pt x="15151" y="20674"/>
                    <a:pt x="15048" y="20674"/>
                  </a:cubicBezTo>
                  <a:cubicBezTo>
                    <a:pt x="14946" y="20520"/>
                    <a:pt x="14844" y="20520"/>
                    <a:pt x="14741" y="20520"/>
                  </a:cubicBezTo>
                  <a:cubicBezTo>
                    <a:pt x="14639" y="20520"/>
                    <a:pt x="14639" y="20983"/>
                    <a:pt x="14639" y="20983"/>
                  </a:cubicBezTo>
                  <a:cubicBezTo>
                    <a:pt x="14536" y="21137"/>
                    <a:pt x="14229" y="20983"/>
                    <a:pt x="14127" y="20983"/>
                  </a:cubicBezTo>
                  <a:cubicBezTo>
                    <a:pt x="14025" y="20983"/>
                    <a:pt x="13820" y="20674"/>
                    <a:pt x="13718" y="20674"/>
                  </a:cubicBezTo>
                  <a:cubicBezTo>
                    <a:pt x="13718" y="20520"/>
                    <a:pt x="13513" y="20520"/>
                    <a:pt x="13513" y="20674"/>
                  </a:cubicBezTo>
                  <a:cubicBezTo>
                    <a:pt x="13410" y="20674"/>
                    <a:pt x="13206" y="20829"/>
                    <a:pt x="13001" y="20829"/>
                  </a:cubicBezTo>
                  <a:cubicBezTo>
                    <a:pt x="13001" y="20829"/>
                    <a:pt x="12694" y="20674"/>
                    <a:pt x="12694" y="20674"/>
                  </a:cubicBezTo>
                  <a:cubicBezTo>
                    <a:pt x="12489" y="20520"/>
                    <a:pt x="12284" y="20057"/>
                    <a:pt x="12182" y="19903"/>
                  </a:cubicBezTo>
                  <a:cubicBezTo>
                    <a:pt x="12080" y="19903"/>
                    <a:pt x="11875" y="19594"/>
                    <a:pt x="11773" y="19594"/>
                  </a:cubicBezTo>
                  <a:cubicBezTo>
                    <a:pt x="11670" y="19594"/>
                    <a:pt x="11465" y="19594"/>
                    <a:pt x="11465" y="19749"/>
                  </a:cubicBezTo>
                  <a:cubicBezTo>
                    <a:pt x="11363" y="19903"/>
                    <a:pt x="11465" y="20366"/>
                    <a:pt x="11465" y="20520"/>
                  </a:cubicBezTo>
                  <a:cubicBezTo>
                    <a:pt x="11465" y="20520"/>
                    <a:pt x="11261" y="20674"/>
                    <a:pt x="11158" y="20674"/>
                  </a:cubicBezTo>
                  <a:cubicBezTo>
                    <a:pt x="11056" y="20829"/>
                    <a:pt x="10851" y="20674"/>
                    <a:pt x="10749" y="20674"/>
                  </a:cubicBezTo>
                  <a:cubicBezTo>
                    <a:pt x="10749" y="20829"/>
                    <a:pt x="10646" y="20983"/>
                    <a:pt x="10544" y="20983"/>
                  </a:cubicBezTo>
                  <a:cubicBezTo>
                    <a:pt x="10442" y="20983"/>
                    <a:pt x="10442" y="20674"/>
                    <a:pt x="10442" y="20520"/>
                  </a:cubicBezTo>
                  <a:cubicBezTo>
                    <a:pt x="10442" y="20366"/>
                    <a:pt x="10442" y="19903"/>
                    <a:pt x="10442" y="19903"/>
                  </a:cubicBezTo>
                  <a:cubicBezTo>
                    <a:pt x="10339" y="19749"/>
                    <a:pt x="10237" y="19749"/>
                    <a:pt x="10135" y="19903"/>
                  </a:cubicBezTo>
                  <a:cubicBezTo>
                    <a:pt x="10135" y="19903"/>
                    <a:pt x="10135" y="20057"/>
                    <a:pt x="10135" y="20211"/>
                  </a:cubicBezTo>
                  <a:cubicBezTo>
                    <a:pt x="10032" y="20366"/>
                    <a:pt x="9827" y="20366"/>
                    <a:pt x="9725" y="20366"/>
                  </a:cubicBezTo>
                  <a:cubicBezTo>
                    <a:pt x="9623" y="20366"/>
                    <a:pt x="9623" y="20057"/>
                    <a:pt x="9623" y="19903"/>
                  </a:cubicBezTo>
                  <a:cubicBezTo>
                    <a:pt x="9623" y="19903"/>
                    <a:pt x="9623" y="19749"/>
                    <a:pt x="9725" y="19594"/>
                  </a:cubicBezTo>
                  <a:cubicBezTo>
                    <a:pt x="9725" y="19440"/>
                    <a:pt x="9725" y="19131"/>
                    <a:pt x="9623" y="19131"/>
                  </a:cubicBezTo>
                  <a:cubicBezTo>
                    <a:pt x="9623" y="18977"/>
                    <a:pt x="9418" y="18823"/>
                    <a:pt x="9316" y="18823"/>
                  </a:cubicBezTo>
                  <a:cubicBezTo>
                    <a:pt x="9316" y="18823"/>
                    <a:pt x="9213" y="18977"/>
                    <a:pt x="9213" y="18977"/>
                  </a:cubicBezTo>
                  <a:cubicBezTo>
                    <a:pt x="9111" y="19131"/>
                    <a:pt x="9316" y="19594"/>
                    <a:pt x="9213" y="19749"/>
                  </a:cubicBezTo>
                  <a:cubicBezTo>
                    <a:pt x="9111" y="19903"/>
                    <a:pt x="8906" y="19749"/>
                    <a:pt x="8906" y="19749"/>
                  </a:cubicBezTo>
                  <a:cubicBezTo>
                    <a:pt x="8804" y="19594"/>
                    <a:pt x="8701" y="19286"/>
                    <a:pt x="8701" y="19286"/>
                  </a:cubicBezTo>
                  <a:cubicBezTo>
                    <a:pt x="8599" y="19131"/>
                    <a:pt x="8497" y="19131"/>
                    <a:pt x="8394" y="19131"/>
                  </a:cubicBezTo>
                  <a:cubicBezTo>
                    <a:pt x="8394" y="18977"/>
                    <a:pt x="8190" y="18669"/>
                    <a:pt x="8087" y="18669"/>
                  </a:cubicBezTo>
                  <a:cubicBezTo>
                    <a:pt x="7985" y="18669"/>
                    <a:pt x="7678" y="18823"/>
                    <a:pt x="7575" y="18823"/>
                  </a:cubicBezTo>
                  <a:cubicBezTo>
                    <a:pt x="7473" y="18823"/>
                    <a:pt x="7268" y="18669"/>
                    <a:pt x="7166" y="18823"/>
                  </a:cubicBezTo>
                  <a:cubicBezTo>
                    <a:pt x="7064" y="18823"/>
                    <a:pt x="7166" y="19440"/>
                    <a:pt x="7064" y="19440"/>
                  </a:cubicBezTo>
                  <a:cubicBezTo>
                    <a:pt x="7064" y="19594"/>
                    <a:pt x="6859" y="19594"/>
                    <a:pt x="6756" y="19440"/>
                  </a:cubicBezTo>
                  <a:cubicBezTo>
                    <a:pt x="6654" y="19440"/>
                    <a:pt x="6552" y="19131"/>
                    <a:pt x="6552" y="18977"/>
                  </a:cubicBezTo>
                  <a:cubicBezTo>
                    <a:pt x="6552" y="18823"/>
                    <a:pt x="6449" y="18514"/>
                    <a:pt x="6552" y="18360"/>
                  </a:cubicBezTo>
                  <a:cubicBezTo>
                    <a:pt x="6552" y="18206"/>
                    <a:pt x="6859" y="18206"/>
                    <a:pt x="6961" y="18206"/>
                  </a:cubicBezTo>
                  <a:cubicBezTo>
                    <a:pt x="6961" y="18051"/>
                    <a:pt x="6961" y="17743"/>
                    <a:pt x="7064" y="17589"/>
                  </a:cubicBezTo>
                  <a:cubicBezTo>
                    <a:pt x="7064" y="17589"/>
                    <a:pt x="7268" y="17743"/>
                    <a:pt x="7268" y="17589"/>
                  </a:cubicBezTo>
                  <a:cubicBezTo>
                    <a:pt x="7371" y="17589"/>
                    <a:pt x="7371" y="17280"/>
                    <a:pt x="7268" y="17280"/>
                  </a:cubicBezTo>
                  <a:cubicBezTo>
                    <a:pt x="7268" y="17126"/>
                    <a:pt x="6961" y="16971"/>
                    <a:pt x="6859" y="16817"/>
                  </a:cubicBezTo>
                  <a:cubicBezTo>
                    <a:pt x="6756" y="16817"/>
                    <a:pt x="6449" y="16817"/>
                    <a:pt x="6347" y="16817"/>
                  </a:cubicBezTo>
                  <a:cubicBezTo>
                    <a:pt x="6245" y="16971"/>
                    <a:pt x="6142" y="17126"/>
                    <a:pt x="6040" y="17126"/>
                  </a:cubicBezTo>
                  <a:cubicBezTo>
                    <a:pt x="6040" y="17280"/>
                    <a:pt x="5835" y="17280"/>
                    <a:pt x="5733" y="17126"/>
                  </a:cubicBezTo>
                  <a:cubicBezTo>
                    <a:pt x="5630" y="17126"/>
                    <a:pt x="5323" y="17126"/>
                    <a:pt x="5118" y="17126"/>
                  </a:cubicBezTo>
                  <a:cubicBezTo>
                    <a:pt x="5118" y="17126"/>
                    <a:pt x="4914" y="17126"/>
                    <a:pt x="4914" y="17126"/>
                  </a:cubicBezTo>
                  <a:cubicBezTo>
                    <a:pt x="4709" y="17280"/>
                    <a:pt x="4402" y="17434"/>
                    <a:pt x="4300" y="17434"/>
                  </a:cubicBezTo>
                  <a:cubicBezTo>
                    <a:pt x="4300" y="17434"/>
                    <a:pt x="4095" y="16971"/>
                    <a:pt x="3992" y="16817"/>
                  </a:cubicBezTo>
                  <a:cubicBezTo>
                    <a:pt x="3992" y="16663"/>
                    <a:pt x="3992" y="16354"/>
                    <a:pt x="3890" y="16200"/>
                  </a:cubicBezTo>
                  <a:cubicBezTo>
                    <a:pt x="3890" y="16046"/>
                    <a:pt x="3583" y="16046"/>
                    <a:pt x="3583" y="16046"/>
                  </a:cubicBezTo>
                  <a:cubicBezTo>
                    <a:pt x="3481" y="15891"/>
                    <a:pt x="3481" y="15583"/>
                    <a:pt x="3481" y="15429"/>
                  </a:cubicBezTo>
                  <a:cubicBezTo>
                    <a:pt x="3378" y="15274"/>
                    <a:pt x="3276" y="15120"/>
                    <a:pt x="3276" y="15274"/>
                  </a:cubicBezTo>
                  <a:cubicBezTo>
                    <a:pt x="3173" y="15274"/>
                    <a:pt x="3173" y="15737"/>
                    <a:pt x="3173" y="15737"/>
                  </a:cubicBezTo>
                  <a:cubicBezTo>
                    <a:pt x="3071" y="15737"/>
                    <a:pt x="2969" y="15583"/>
                    <a:pt x="2866" y="15583"/>
                  </a:cubicBezTo>
                  <a:cubicBezTo>
                    <a:pt x="2764" y="15429"/>
                    <a:pt x="2764" y="14966"/>
                    <a:pt x="2662" y="14811"/>
                  </a:cubicBezTo>
                  <a:cubicBezTo>
                    <a:pt x="2662" y="14811"/>
                    <a:pt x="2457" y="14811"/>
                    <a:pt x="2252" y="14811"/>
                  </a:cubicBezTo>
                  <a:cubicBezTo>
                    <a:pt x="2252" y="14657"/>
                    <a:pt x="2252" y="14349"/>
                    <a:pt x="2150" y="14194"/>
                  </a:cubicBezTo>
                  <a:cubicBezTo>
                    <a:pt x="2150" y="14040"/>
                    <a:pt x="1945" y="14040"/>
                    <a:pt x="1843" y="14040"/>
                  </a:cubicBezTo>
                  <a:cubicBezTo>
                    <a:pt x="1740" y="14040"/>
                    <a:pt x="1536" y="14194"/>
                    <a:pt x="1433" y="14194"/>
                  </a:cubicBezTo>
                  <a:cubicBezTo>
                    <a:pt x="1331" y="14349"/>
                    <a:pt x="1228" y="14657"/>
                    <a:pt x="1126" y="14657"/>
                  </a:cubicBezTo>
                  <a:cubicBezTo>
                    <a:pt x="1126" y="14811"/>
                    <a:pt x="819" y="14657"/>
                    <a:pt x="717" y="14657"/>
                  </a:cubicBezTo>
                  <a:cubicBezTo>
                    <a:pt x="614" y="14503"/>
                    <a:pt x="512" y="14194"/>
                    <a:pt x="409" y="14040"/>
                  </a:cubicBezTo>
                  <a:cubicBezTo>
                    <a:pt x="409" y="14040"/>
                    <a:pt x="307" y="14040"/>
                    <a:pt x="205" y="13886"/>
                  </a:cubicBezTo>
                  <a:cubicBezTo>
                    <a:pt x="205" y="13886"/>
                    <a:pt x="205" y="13731"/>
                    <a:pt x="205" y="13577"/>
                  </a:cubicBezTo>
                  <a:cubicBezTo>
                    <a:pt x="102" y="13423"/>
                    <a:pt x="0" y="13269"/>
                    <a:pt x="0" y="12960"/>
                  </a:cubicBezTo>
                  <a:cubicBezTo>
                    <a:pt x="0" y="12960"/>
                    <a:pt x="0" y="12651"/>
                    <a:pt x="102" y="12497"/>
                  </a:cubicBezTo>
                  <a:cubicBezTo>
                    <a:pt x="102" y="12343"/>
                    <a:pt x="205" y="11880"/>
                    <a:pt x="205" y="11571"/>
                  </a:cubicBezTo>
                  <a:cubicBezTo>
                    <a:pt x="205" y="11417"/>
                    <a:pt x="205" y="11109"/>
                    <a:pt x="205" y="10800"/>
                  </a:cubicBezTo>
                  <a:cubicBezTo>
                    <a:pt x="205" y="10646"/>
                    <a:pt x="409" y="10337"/>
                    <a:pt x="307" y="10183"/>
                  </a:cubicBezTo>
                  <a:cubicBezTo>
                    <a:pt x="307" y="10183"/>
                    <a:pt x="205" y="9874"/>
                    <a:pt x="102" y="9720"/>
                  </a:cubicBezTo>
                  <a:cubicBezTo>
                    <a:pt x="102" y="9566"/>
                    <a:pt x="102" y="9257"/>
                    <a:pt x="102" y="8949"/>
                  </a:cubicBezTo>
                  <a:cubicBezTo>
                    <a:pt x="102" y="8794"/>
                    <a:pt x="102" y="8023"/>
                    <a:pt x="102" y="7869"/>
                  </a:cubicBezTo>
                  <a:cubicBezTo>
                    <a:pt x="102" y="7560"/>
                    <a:pt x="102" y="7097"/>
                    <a:pt x="102" y="6943"/>
                  </a:cubicBezTo>
                  <a:cubicBezTo>
                    <a:pt x="205" y="6789"/>
                    <a:pt x="307" y="6634"/>
                    <a:pt x="307" y="6480"/>
                  </a:cubicBezTo>
                  <a:cubicBezTo>
                    <a:pt x="409" y="6326"/>
                    <a:pt x="409" y="5863"/>
                    <a:pt x="307" y="5709"/>
                  </a:cubicBezTo>
                  <a:cubicBezTo>
                    <a:pt x="307" y="5554"/>
                    <a:pt x="205" y="5246"/>
                    <a:pt x="205" y="4937"/>
                  </a:cubicBezTo>
                  <a:cubicBezTo>
                    <a:pt x="205" y="4783"/>
                    <a:pt x="307" y="4474"/>
                    <a:pt x="409" y="4320"/>
                  </a:cubicBezTo>
                  <a:cubicBezTo>
                    <a:pt x="409" y="4166"/>
                    <a:pt x="614" y="4320"/>
                    <a:pt x="717" y="4166"/>
                  </a:cubicBezTo>
                  <a:cubicBezTo>
                    <a:pt x="921" y="4166"/>
                    <a:pt x="1126" y="3703"/>
                    <a:pt x="1126" y="3549"/>
                  </a:cubicBezTo>
                  <a:cubicBezTo>
                    <a:pt x="1228" y="3394"/>
                    <a:pt x="1433" y="2931"/>
                    <a:pt x="1536" y="2777"/>
                  </a:cubicBezTo>
                  <a:cubicBezTo>
                    <a:pt x="1740" y="2623"/>
                    <a:pt x="2150" y="2160"/>
                    <a:pt x="2355" y="2160"/>
                  </a:cubicBezTo>
                  <a:cubicBezTo>
                    <a:pt x="2559" y="2006"/>
                    <a:pt x="2866" y="2160"/>
                    <a:pt x="3071" y="2160"/>
                  </a:cubicBezTo>
                  <a:cubicBezTo>
                    <a:pt x="3378" y="2006"/>
                    <a:pt x="3992" y="1851"/>
                    <a:pt x="4197" y="1697"/>
                  </a:cubicBezTo>
                  <a:cubicBezTo>
                    <a:pt x="4402" y="1697"/>
                    <a:pt x="4709" y="1234"/>
                    <a:pt x="4914" y="1234"/>
                  </a:cubicBezTo>
                  <a:cubicBezTo>
                    <a:pt x="5118" y="1080"/>
                    <a:pt x="5733" y="1080"/>
                    <a:pt x="5937" y="1080"/>
                  </a:cubicBezTo>
                  <a:cubicBezTo>
                    <a:pt x="6142" y="1080"/>
                    <a:pt x="6449" y="926"/>
                    <a:pt x="6552" y="771"/>
                  </a:cubicBezTo>
                  <a:cubicBezTo>
                    <a:pt x="6756" y="771"/>
                    <a:pt x="7166" y="617"/>
                    <a:pt x="7268" y="617"/>
                  </a:cubicBezTo>
                  <a:cubicBezTo>
                    <a:pt x="7473" y="463"/>
                    <a:pt x="7678" y="0"/>
                    <a:pt x="7780" y="0"/>
                  </a:cubicBezTo>
                  <a:cubicBezTo>
                    <a:pt x="7882" y="154"/>
                    <a:pt x="7882" y="617"/>
                    <a:pt x="7882" y="771"/>
                  </a:cubicBezTo>
                  <a:cubicBezTo>
                    <a:pt x="7882" y="771"/>
                    <a:pt x="7882" y="1080"/>
                    <a:pt x="7882" y="1080"/>
                  </a:cubicBezTo>
                  <a:cubicBezTo>
                    <a:pt x="7985" y="1389"/>
                    <a:pt x="8190" y="1697"/>
                    <a:pt x="8292" y="1851"/>
                  </a:cubicBezTo>
                  <a:cubicBezTo>
                    <a:pt x="8394" y="2006"/>
                    <a:pt x="8497" y="2314"/>
                    <a:pt x="8497" y="2314"/>
                  </a:cubicBezTo>
                  <a:cubicBezTo>
                    <a:pt x="8497" y="2623"/>
                    <a:pt x="8497" y="2931"/>
                    <a:pt x="8497" y="3086"/>
                  </a:cubicBezTo>
                  <a:cubicBezTo>
                    <a:pt x="8497" y="3240"/>
                    <a:pt x="8394" y="3549"/>
                    <a:pt x="8394" y="3703"/>
                  </a:cubicBezTo>
                  <a:cubicBezTo>
                    <a:pt x="8394" y="3703"/>
                    <a:pt x="8497" y="4166"/>
                    <a:pt x="8497" y="4320"/>
                  </a:cubicBezTo>
                  <a:cubicBezTo>
                    <a:pt x="8497" y="4474"/>
                    <a:pt x="8394" y="4629"/>
                    <a:pt x="8497" y="4783"/>
                  </a:cubicBezTo>
                  <a:cubicBezTo>
                    <a:pt x="8497" y="4937"/>
                    <a:pt x="8599" y="5091"/>
                    <a:pt x="8599" y="5246"/>
                  </a:cubicBezTo>
                  <a:cubicBezTo>
                    <a:pt x="8701" y="5400"/>
                    <a:pt x="9009" y="5246"/>
                    <a:pt x="9111" y="5400"/>
                  </a:cubicBezTo>
                  <a:cubicBezTo>
                    <a:pt x="9213" y="5400"/>
                    <a:pt x="9213" y="5709"/>
                    <a:pt x="9316" y="5863"/>
                  </a:cubicBezTo>
                  <a:cubicBezTo>
                    <a:pt x="9316" y="6017"/>
                    <a:pt x="9520" y="6480"/>
                    <a:pt x="9520" y="6480"/>
                  </a:cubicBezTo>
                  <a:cubicBezTo>
                    <a:pt x="9623" y="6634"/>
                    <a:pt x="9725" y="6634"/>
                    <a:pt x="9725" y="6634"/>
                  </a:cubicBezTo>
                  <a:cubicBezTo>
                    <a:pt x="9827" y="6634"/>
                    <a:pt x="9827" y="6789"/>
                    <a:pt x="9930" y="6943"/>
                  </a:cubicBezTo>
                  <a:cubicBezTo>
                    <a:pt x="9930" y="7097"/>
                    <a:pt x="10135" y="7406"/>
                    <a:pt x="10237" y="7406"/>
                  </a:cubicBezTo>
                  <a:cubicBezTo>
                    <a:pt x="10339" y="7560"/>
                    <a:pt x="10544" y="7714"/>
                    <a:pt x="10646" y="7714"/>
                  </a:cubicBezTo>
                  <a:cubicBezTo>
                    <a:pt x="10749" y="7714"/>
                    <a:pt x="10749" y="7406"/>
                    <a:pt x="10851" y="7251"/>
                  </a:cubicBezTo>
                  <a:cubicBezTo>
                    <a:pt x="10851" y="7097"/>
                    <a:pt x="10954" y="6789"/>
                    <a:pt x="11056" y="6634"/>
                  </a:cubicBezTo>
                  <a:cubicBezTo>
                    <a:pt x="11158" y="6480"/>
                    <a:pt x="11465" y="6480"/>
                    <a:pt x="11568" y="6480"/>
                  </a:cubicBezTo>
                  <a:cubicBezTo>
                    <a:pt x="11670" y="6326"/>
                    <a:pt x="11977" y="6017"/>
                    <a:pt x="12080" y="5863"/>
                  </a:cubicBezTo>
                  <a:cubicBezTo>
                    <a:pt x="12182" y="5863"/>
                    <a:pt x="12489" y="5709"/>
                    <a:pt x="12591" y="5863"/>
                  </a:cubicBezTo>
                  <a:cubicBezTo>
                    <a:pt x="12694" y="5863"/>
                    <a:pt x="13001" y="6326"/>
                    <a:pt x="13001" y="6480"/>
                  </a:cubicBezTo>
                  <a:cubicBezTo>
                    <a:pt x="13103" y="6634"/>
                    <a:pt x="13001" y="7097"/>
                    <a:pt x="13103" y="7251"/>
                  </a:cubicBezTo>
                  <a:cubicBezTo>
                    <a:pt x="13206" y="7406"/>
                    <a:pt x="13615" y="7251"/>
                    <a:pt x="13718" y="7560"/>
                  </a:cubicBezTo>
                  <a:cubicBezTo>
                    <a:pt x="13718" y="7560"/>
                    <a:pt x="13718" y="7869"/>
                    <a:pt x="13718" y="8023"/>
                  </a:cubicBezTo>
                  <a:cubicBezTo>
                    <a:pt x="13718" y="8177"/>
                    <a:pt x="13615" y="8177"/>
                    <a:pt x="13615" y="8331"/>
                  </a:cubicBezTo>
                  <a:cubicBezTo>
                    <a:pt x="13513" y="8640"/>
                    <a:pt x="13513" y="8949"/>
                    <a:pt x="13615" y="9103"/>
                  </a:cubicBezTo>
                  <a:cubicBezTo>
                    <a:pt x="13615" y="9411"/>
                    <a:pt x="13718" y="9874"/>
                    <a:pt x="13718" y="10029"/>
                  </a:cubicBezTo>
                  <a:cubicBezTo>
                    <a:pt x="13820" y="10183"/>
                    <a:pt x="13922" y="10646"/>
                    <a:pt x="13922" y="10954"/>
                  </a:cubicBezTo>
                  <a:cubicBezTo>
                    <a:pt x="14127" y="11109"/>
                    <a:pt x="14434" y="11571"/>
                    <a:pt x="14639" y="11571"/>
                  </a:cubicBezTo>
                  <a:cubicBezTo>
                    <a:pt x="14741" y="11571"/>
                    <a:pt x="14844" y="11109"/>
                    <a:pt x="14946" y="11109"/>
                  </a:cubicBezTo>
                  <a:cubicBezTo>
                    <a:pt x="15048" y="11109"/>
                    <a:pt x="15151" y="11263"/>
                    <a:pt x="15253" y="11263"/>
                  </a:cubicBezTo>
                  <a:cubicBezTo>
                    <a:pt x="15355" y="11263"/>
                    <a:pt x="15458" y="10954"/>
                    <a:pt x="15560" y="11109"/>
                  </a:cubicBezTo>
                  <a:cubicBezTo>
                    <a:pt x="15663" y="11109"/>
                    <a:pt x="15765" y="11263"/>
                    <a:pt x="15765" y="11263"/>
                  </a:cubicBezTo>
                  <a:cubicBezTo>
                    <a:pt x="15970" y="11417"/>
                    <a:pt x="16277" y="11417"/>
                    <a:pt x="16482" y="11571"/>
                  </a:cubicBezTo>
                  <a:cubicBezTo>
                    <a:pt x="16584" y="11571"/>
                    <a:pt x="16789" y="11571"/>
                    <a:pt x="16891" y="11571"/>
                  </a:cubicBezTo>
                  <a:cubicBezTo>
                    <a:pt x="16993" y="11726"/>
                    <a:pt x="16993" y="12189"/>
                    <a:pt x="16993" y="12343"/>
                  </a:cubicBezTo>
                  <a:cubicBezTo>
                    <a:pt x="16993" y="12497"/>
                    <a:pt x="16993" y="12806"/>
                    <a:pt x="16993" y="12960"/>
                  </a:cubicBezTo>
                  <a:cubicBezTo>
                    <a:pt x="16993" y="13269"/>
                    <a:pt x="16891" y="13423"/>
                    <a:pt x="16891" y="13577"/>
                  </a:cubicBezTo>
                  <a:cubicBezTo>
                    <a:pt x="16789" y="13731"/>
                    <a:pt x="16891" y="14040"/>
                    <a:pt x="16891" y="14194"/>
                  </a:cubicBezTo>
                  <a:cubicBezTo>
                    <a:pt x="16993" y="14349"/>
                    <a:pt x="16891" y="14657"/>
                    <a:pt x="16891" y="14811"/>
                  </a:cubicBezTo>
                  <a:cubicBezTo>
                    <a:pt x="16993" y="14966"/>
                    <a:pt x="17198" y="15274"/>
                    <a:pt x="17403" y="15120"/>
                  </a:cubicBezTo>
                  <a:cubicBezTo>
                    <a:pt x="17505" y="15120"/>
                    <a:pt x="17505" y="14811"/>
                    <a:pt x="17505" y="14657"/>
                  </a:cubicBezTo>
                  <a:cubicBezTo>
                    <a:pt x="17608" y="14503"/>
                    <a:pt x="17505" y="14040"/>
                    <a:pt x="17608" y="13886"/>
                  </a:cubicBezTo>
                  <a:cubicBezTo>
                    <a:pt x="17710" y="13886"/>
                    <a:pt x="17915" y="13886"/>
                    <a:pt x="18017" y="13886"/>
                  </a:cubicBezTo>
                  <a:cubicBezTo>
                    <a:pt x="18119" y="13886"/>
                    <a:pt x="18119" y="14194"/>
                    <a:pt x="18222" y="14194"/>
                  </a:cubicBezTo>
                  <a:cubicBezTo>
                    <a:pt x="18324" y="14194"/>
                    <a:pt x="18529" y="14194"/>
                    <a:pt x="18529" y="14349"/>
                  </a:cubicBezTo>
                  <a:cubicBezTo>
                    <a:pt x="18631" y="14349"/>
                    <a:pt x="18631" y="14657"/>
                    <a:pt x="18631" y="14657"/>
                  </a:cubicBezTo>
                  <a:cubicBezTo>
                    <a:pt x="18734" y="14811"/>
                    <a:pt x="19143" y="14811"/>
                    <a:pt x="19245" y="14657"/>
                  </a:cubicBezTo>
                  <a:cubicBezTo>
                    <a:pt x="19245" y="14657"/>
                    <a:pt x="19245" y="14349"/>
                    <a:pt x="19245" y="14194"/>
                  </a:cubicBezTo>
                  <a:cubicBezTo>
                    <a:pt x="19348" y="14194"/>
                    <a:pt x="19450" y="14040"/>
                    <a:pt x="19553" y="13886"/>
                  </a:cubicBezTo>
                  <a:cubicBezTo>
                    <a:pt x="19655" y="13886"/>
                    <a:pt x="19860" y="14040"/>
                    <a:pt x="19962" y="14194"/>
                  </a:cubicBezTo>
                  <a:cubicBezTo>
                    <a:pt x="20064" y="14194"/>
                    <a:pt x="20269" y="14349"/>
                    <a:pt x="20372" y="14503"/>
                  </a:cubicBezTo>
                  <a:cubicBezTo>
                    <a:pt x="20474" y="14657"/>
                    <a:pt x="20372" y="14966"/>
                    <a:pt x="20372" y="14966"/>
                  </a:cubicBezTo>
                  <a:cubicBezTo>
                    <a:pt x="20474" y="15120"/>
                    <a:pt x="20576" y="15274"/>
                    <a:pt x="20679" y="15429"/>
                  </a:cubicBezTo>
                  <a:cubicBezTo>
                    <a:pt x="20679" y="15583"/>
                    <a:pt x="20883" y="15429"/>
                    <a:pt x="20986" y="15429"/>
                  </a:cubicBezTo>
                  <a:cubicBezTo>
                    <a:pt x="21088" y="15429"/>
                    <a:pt x="21498" y="15429"/>
                    <a:pt x="21498" y="155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4" name="Google Shape;5104;g21c91014dda_0_5097"/>
            <p:cNvSpPr/>
            <p:nvPr/>
          </p:nvSpPr>
          <p:spPr>
            <a:xfrm>
              <a:off x="1823226" y="3834944"/>
              <a:ext cx="162324" cy="108701"/>
            </a:xfrm>
            <a:custGeom>
              <a:avLst/>
              <a:gdLst/>
              <a:ahLst/>
              <a:cxnLst/>
              <a:rect l="l" t="t" r="r" b="b"/>
              <a:pathLst>
                <a:path w="21600" h="20894" extrusionOk="0">
                  <a:moveTo>
                    <a:pt x="21600" y="14541"/>
                  </a:moveTo>
                  <a:cubicBezTo>
                    <a:pt x="21600" y="15812"/>
                    <a:pt x="21600" y="17082"/>
                    <a:pt x="21600" y="18353"/>
                  </a:cubicBezTo>
                  <a:cubicBezTo>
                    <a:pt x="20736" y="19623"/>
                    <a:pt x="19872" y="20894"/>
                    <a:pt x="19008" y="20894"/>
                  </a:cubicBezTo>
                  <a:cubicBezTo>
                    <a:pt x="18144" y="20894"/>
                    <a:pt x="16416" y="18353"/>
                    <a:pt x="16416" y="17082"/>
                  </a:cubicBezTo>
                  <a:cubicBezTo>
                    <a:pt x="15552" y="17082"/>
                    <a:pt x="13824" y="17082"/>
                    <a:pt x="12960" y="17082"/>
                  </a:cubicBezTo>
                  <a:cubicBezTo>
                    <a:pt x="12096" y="17082"/>
                    <a:pt x="11232" y="14541"/>
                    <a:pt x="11232" y="14541"/>
                  </a:cubicBezTo>
                  <a:cubicBezTo>
                    <a:pt x="10368" y="13270"/>
                    <a:pt x="8640" y="12000"/>
                    <a:pt x="7776" y="12000"/>
                  </a:cubicBezTo>
                  <a:cubicBezTo>
                    <a:pt x="6912" y="12000"/>
                    <a:pt x="6048" y="12000"/>
                    <a:pt x="5184" y="12000"/>
                  </a:cubicBezTo>
                  <a:cubicBezTo>
                    <a:pt x="4320" y="12000"/>
                    <a:pt x="2592" y="10729"/>
                    <a:pt x="1728" y="10729"/>
                  </a:cubicBezTo>
                  <a:cubicBezTo>
                    <a:pt x="1728" y="9459"/>
                    <a:pt x="0" y="8188"/>
                    <a:pt x="0" y="5647"/>
                  </a:cubicBezTo>
                  <a:cubicBezTo>
                    <a:pt x="0" y="5647"/>
                    <a:pt x="0" y="1835"/>
                    <a:pt x="0" y="1835"/>
                  </a:cubicBezTo>
                  <a:cubicBezTo>
                    <a:pt x="864" y="565"/>
                    <a:pt x="2592" y="565"/>
                    <a:pt x="3456" y="565"/>
                  </a:cubicBezTo>
                  <a:cubicBezTo>
                    <a:pt x="4320" y="565"/>
                    <a:pt x="6048" y="-706"/>
                    <a:pt x="6912" y="565"/>
                  </a:cubicBezTo>
                  <a:cubicBezTo>
                    <a:pt x="6912" y="565"/>
                    <a:pt x="6912" y="4376"/>
                    <a:pt x="7776" y="4376"/>
                  </a:cubicBezTo>
                  <a:cubicBezTo>
                    <a:pt x="8640" y="5647"/>
                    <a:pt x="10368" y="5647"/>
                    <a:pt x="11232" y="5647"/>
                  </a:cubicBezTo>
                  <a:cubicBezTo>
                    <a:pt x="11232" y="5647"/>
                    <a:pt x="13824" y="6918"/>
                    <a:pt x="14688" y="8188"/>
                  </a:cubicBezTo>
                  <a:cubicBezTo>
                    <a:pt x="14688" y="8188"/>
                    <a:pt x="15552" y="9459"/>
                    <a:pt x="16416" y="10729"/>
                  </a:cubicBezTo>
                  <a:cubicBezTo>
                    <a:pt x="16416" y="10729"/>
                    <a:pt x="18144" y="10729"/>
                    <a:pt x="19008" y="10729"/>
                  </a:cubicBezTo>
                  <a:cubicBezTo>
                    <a:pt x="19872" y="10729"/>
                    <a:pt x="20736" y="12000"/>
                    <a:pt x="20736" y="12000"/>
                  </a:cubicBezTo>
                  <a:cubicBezTo>
                    <a:pt x="21600" y="13270"/>
                    <a:pt x="21600" y="14541"/>
                    <a:pt x="21600" y="1454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5" name="Google Shape;5105;g21c91014dda_0_5097"/>
            <p:cNvSpPr/>
            <p:nvPr/>
          </p:nvSpPr>
          <p:spPr>
            <a:xfrm>
              <a:off x="1823226" y="3834944"/>
              <a:ext cx="162324" cy="108701"/>
            </a:xfrm>
            <a:custGeom>
              <a:avLst/>
              <a:gdLst/>
              <a:ahLst/>
              <a:cxnLst/>
              <a:rect l="l" t="t" r="r" b="b"/>
              <a:pathLst>
                <a:path w="21600" h="20894" extrusionOk="0">
                  <a:moveTo>
                    <a:pt x="21600" y="14541"/>
                  </a:moveTo>
                  <a:cubicBezTo>
                    <a:pt x="21600" y="15812"/>
                    <a:pt x="21600" y="17082"/>
                    <a:pt x="21600" y="18353"/>
                  </a:cubicBezTo>
                  <a:cubicBezTo>
                    <a:pt x="20736" y="19623"/>
                    <a:pt x="19872" y="20894"/>
                    <a:pt x="19008" y="20894"/>
                  </a:cubicBezTo>
                  <a:cubicBezTo>
                    <a:pt x="18144" y="20894"/>
                    <a:pt x="16416" y="18353"/>
                    <a:pt x="16416" y="17082"/>
                  </a:cubicBezTo>
                  <a:cubicBezTo>
                    <a:pt x="15552" y="17082"/>
                    <a:pt x="13824" y="17082"/>
                    <a:pt x="12960" y="17082"/>
                  </a:cubicBezTo>
                  <a:cubicBezTo>
                    <a:pt x="12096" y="17082"/>
                    <a:pt x="11232" y="14541"/>
                    <a:pt x="11232" y="14541"/>
                  </a:cubicBezTo>
                  <a:cubicBezTo>
                    <a:pt x="10368" y="13270"/>
                    <a:pt x="8640" y="12000"/>
                    <a:pt x="7776" y="12000"/>
                  </a:cubicBezTo>
                  <a:cubicBezTo>
                    <a:pt x="6912" y="12000"/>
                    <a:pt x="6048" y="12000"/>
                    <a:pt x="5184" y="12000"/>
                  </a:cubicBezTo>
                  <a:cubicBezTo>
                    <a:pt x="4320" y="12000"/>
                    <a:pt x="2592" y="10729"/>
                    <a:pt x="1728" y="10729"/>
                  </a:cubicBezTo>
                  <a:cubicBezTo>
                    <a:pt x="1728" y="9459"/>
                    <a:pt x="0" y="8188"/>
                    <a:pt x="0" y="5647"/>
                  </a:cubicBezTo>
                  <a:cubicBezTo>
                    <a:pt x="0" y="5647"/>
                    <a:pt x="0" y="1835"/>
                    <a:pt x="0" y="1835"/>
                  </a:cubicBezTo>
                  <a:cubicBezTo>
                    <a:pt x="864" y="565"/>
                    <a:pt x="2592" y="565"/>
                    <a:pt x="3456" y="565"/>
                  </a:cubicBezTo>
                  <a:cubicBezTo>
                    <a:pt x="4320" y="565"/>
                    <a:pt x="6048" y="-706"/>
                    <a:pt x="6912" y="565"/>
                  </a:cubicBezTo>
                  <a:cubicBezTo>
                    <a:pt x="6912" y="565"/>
                    <a:pt x="6912" y="4376"/>
                    <a:pt x="7776" y="4376"/>
                  </a:cubicBezTo>
                  <a:cubicBezTo>
                    <a:pt x="8640" y="5647"/>
                    <a:pt x="10368" y="5647"/>
                    <a:pt x="11232" y="5647"/>
                  </a:cubicBezTo>
                  <a:cubicBezTo>
                    <a:pt x="11232" y="5647"/>
                    <a:pt x="13824" y="6918"/>
                    <a:pt x="14688" y="8188"/>
                  </a:cubicBezTo>
                  <a:cubicBezTo>
                    <a:pt x="14688" y="8188"/>
                    <a:pt x="15552" y="9459"/>
                    <a:pt x="16416" y="10729"/>
                  </a:cubicBezTo>
                  <a:cubicBezTo>
                    <a:pt x="16416" y="10729"/>
                    <a:pt x="18144" y="10729"/>
                    <a:pt x="19008" y="10729"/>
                  </a:cubicBezTo>
                  <a:cubicBezTo>
                    <a:pt x="19872" y="10729"/>
                    <a:pt x="20736" y="12000"/>
                    <a:pt x="20736" y="12000"/>
                  </a:cubicBezTo>
                  <a:cubicBezTo>
                    <a:pt x="21600" y="13270"/>
                    <a:pt x="21600" y="14541"/>
                    <a:pt x="21600" y="1454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6" name="Google Shape;5106;g21c91014dda_0_5097"/>
            <p:cNvSpPr/>
            <p:nvPr/>
          </p:nvSpPr>
          <p:spPr>
            <a:xfrm>
              <a:off x="1895656" y="4008600"/>
              <a:ext cx="117396" cy="188176"/>
            </a:xfrm>
            <a:custGeom>
              <a:avLst/>
              <a:gdLst/>
              <a:ahLst/>
              <a:cxnLst/>
              <a:rect l="l" t="t" r="r" b="b"/>
              <a:pathLst>
                <a:path w="21600" h="21414" extrusionOk="0">
                  <a:moveTo>
                    <a:pt x="21600" y="13407"/>
                  </a:moveTo>
                  <a:cubicBezTo>
                    <a:pt x="21600" y="13407"/>
                    <a:pt x="21600" y="14897"/>
                    <a:pt x="21600" y="14897"/>
                  </a:cubicBezTo>
                  <a:cubicBezTo>
                    <a:pt x="21600" y="15641"/>
                    <a:pt x="20400" y="16386"/>
                    <a:pt x="20400" y="17131"/>
                  </a:cubicBezTo>
                  <a:cubicBezTo>
                    <a:pt x="20400" y="17131"/>
                    <a:pt x="20400" y="17876"/>
                    <a:pt x="20400" y="18621"/>
                  </a:cubicBezTo>
                  <a:cubicBezTo>
                    <a:pt x="20400" y="18621"/>
                    <a:pt x="20400" y="19366"/>
                    <a:pt x="20400" y="20110"/>
                  </a:cubicBezTo>
                  <a:cubicBezTo>
                    <a:pt x="20400" y="20110"/>
                    <a:pt x="19200" y="20855"/>
                    <a:pt x="19200" y="20855"/>
                  </a:cubicBezTo>
                  <a:cubicBezTo>
                    <a:pt x="19200" y="21600"/>
                    <a:pt x="18000" y="21600"/>
                    <a:pt x="18000" y="20855"/>
                  </a:cubicBezTo>
                  <a:cubicBezTo>
                    <a:pt x="16800" y="20855"/>
                    <a:pt x="15600" y="19366"/>
                    <a:pt x="15600" y="19366"/>
                  </a:cubicBezTo>
                  <a:cubicBezTo>
                    <a:pt x="14400" y="18621"/>
                    <a:pt x="15600" y="17131"/>
                    <a:pt x="15600" y="16386"/>
                  </a:cubicBezTo>
                  <a:cubicBezTo>
                    <a:pt x="14400" y="16386"/>
                    <a:pt x="12000" y="16386"/>
                    <a:pt x="12000" y="15641"/>
                  </a:cubicBezTo>
                  <a:cubicBezTo>
                    <a:pt x="10800" y="15641"/>
                    <a:pt x="10800" y="14152"/>
                    <a:pt x="10800" y="13407"/>
                  </a:cubicBezTo>
                  <a:cubicBezTo>
                    <a:pt x="9600" y="12662"/>
                    <a:pt x="7200" y="11917"/>
                    <a:pt x="7200" y="11172"/>
                  </a:cubicBezTo>
                  <a:cubicBezTo>
                    <a:pt x="6000" y="10428"/>
                    <a:pt x="3600" y="10428"/>
                    <a:pt x="2400" y="10428"/>
                  </a:cubicBezTo>
                  <a:cubicBezTo>
                    <a:pt x="2400" y="9683"/>
                    <a:pt x="1200" y="8193"/>
                    <a:pt x="2400" y="7448"/>
                  </a:cubicBezTo>
                  <a:cubicBezTo>
                    <a:pt x="2400" y="6703"/>
                    <a:pt x="3600" y="5214"/>
                    <a:pt x="2400" y="5214"/>
                  </a:cubicBezTo>
                  <a:cubicBezTo>
                    <a:pt x="2400" y="5214"/>
                    <a:pt x="0" y="3724"/>
                    <a:pt x="0" y="2979"/>
                  </a:cubicBezTo>
                  <a:cubicBezTo>
                    <a:pt x="0" y="2234"/>
                    <a:pt x="1200" y="745"/>
                    <a:pt x="2400" y="0"/>
                  </a:cubicBezTo>
                  <a:cubicBezTo>
                    <a:pt x="2400" y="0"/>
                    <a:pt x="4800" y="0"/>
                    <a:pt x="4800" y="0"/>
                  </a:cubicBezTo>
                  <a:cubicBezTo>
                    <a:pt x="6000" y="745"/>
                    <a:pt x="6000" y="1490"/>
                    <a:pt x="7200" y="2234"/>
                  </a:cubicBezTo>
                  <a:cubicBezTo>
                    <a:pt x="7200" y="2979"/>
                    <a:pt x="8400" y="3724"/>
                    <a:pt x="9600" y="4469"/>
                  </a:cubicBezTo>
                  <a:cubicBezTo>
                    <a:pt x="9600" y="4469"/>
                    <a:pt x="12000" y="4469"/>
                    <a:pt x="13200" y="4469"/>
                  </a:cubicBezTo>
                  <a:cubicBezTo>
                    <a:pt x="14400" y="5214"/>
                    <a:pt x="16800" y="5959"/>
                    <a:pt x="16800" y="6703"/>
                  </a:cubicBezTo>
                  <a:cubicBezTo>
                    <a:pt x="16800" y="7448"/>
                    <a:pt x="16800" y="8938"/>
                    <a:pt x="16800" y="9683"/>
                  </a:cubicBezTo>
                  <a:cubicBezTo>
                    <a:pt x="16800" y="9683"/>
                    <a:pt x="19200" y="10428"/>
                    <a:pt x="19200" y="10428"/>
                  </a:cubicBezTo>
                  <a:cubicBezTo>
                    <a:pt x="20400" y="11172"/>
                    <a:pt x="20400" y="12662"/>
                    <a:pt x="21600" y="134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7" name="Google Shape;5107;g21c91014dda_0_5097"/>
            <p:cNvSpPr/>
            <p:nvPr/>
          </p:nvSpPr>
          <p:spPr>
            <a:xfrm>
              <a:off x="1895656" y="4008600"/>
              <a:ext cx="117396" cy="188176"/>
            </a:xfrm>
            <a:custGeom>
              <a:avLst/>
              <a:gdLst/>
              <a:ahLst/>
              <a:cxnLst/>
              <a:rect l="l" t="t" r="r" b="b"/>
              <a:pathLst>
                <a:path w="21600" h="21414" extrusionOk="0">
                  <a:moveTo>
                    <a:pt x="21600" y="13407"/>
                  </a:moveTo>
                  <a:cubicBezTo>
                    <a:pt x="21600" y="13407"/>
                    <a:pt x="21600" y="14897"/>
                    <a:pt x="21600" y="14897"/>
                  </a:cubicBezTo>
                  <a:cubicBezTo>
                    <a:pt x="21600" y="15641"/>
                    <a:pt x="20400" y="16386"/>
                    <a:pt x="20400" y="17131"/>
                  </a:cubicBezTo>
                  <a:cubicBezTo>
                    <a:pt x="20400" y="17131"/>
                    <a:pt x="20400" y="17876"/>
                    <a:pt x="20400" y="18621"/>
                  </a:cubicBezTo>
                  <a:cubicBezTo>
                    <a:pt x="20400" y="18621"/>
                    <a:pt x="20400" y="19366"/>
                    <a:pt x="20400" y="20110"/>
                  </a:cubicBezTo>
                  <a:cubicBezTo>
                    <a:pt x="20400" y="20110"/>
                    <a:pt x="19200" y="20855"/>
                    <a:pt x="19200" y="20855"/>
                  </a:cubicBezTo>
                  <a:cubicBezTo>
                    <a:pt x="19200" y="21600"/>
                    <a:pt x="18000" y="21600"/>
                    <a:pt x="18000" y="20855"/>
                  </a:cubicBezTo>
                  <a:cubicBezTo>
                    <a:pt x="16800" y="20855"/>
                    <a:pt x="15600" y="19366"/>
                    <a:pt x="15600" y="19366"/>
                  </a:cubicBezTo>
                  <a:cubicBezTo>
                    <a:pt x="14400" y="18621"/>
                    <a:pt x="15600" y="17131"/>
                    <a:pt x="15600" y="16386"/>
                  </a:cubicBezTo>
                  <a:cubicBezTo>
                    <a:pt x="14400" y="16386"/>
                    <a:pt x="12000" y="16386"/>
                    <a:pt x="12000" y="15641"/>
                  </a:cubicBezTo>
                  <a:cubicBezTo>
                    <a:pt x="10800" y="15641"/>
                    <a:pt x="10800" y="14152"/>
                    <a:pt x="10800" y="13407"/>
                  </a:cubicBezTo>
                  <a:cubicBezTo>
                    <a:pt x="9600" y="12662"/>
                    <a:pt x="7200" y="11917"/>
                    <a:pt x="7200" y="11172"/>
                  </a:cubicBezTo>
                  <a:cubicBezTo>
                    <a:pt x="6000" y="10428"/>
                    <a:pt x="3600" y="10428"/>
                    <a:pt x="2400" y="10428"/>
                  </a:cubicBezTo>
                  <a:cubicBezTo>
                    <a:pt x="2400" y="9683"/>
                    <a:pt x="1200" y="8193"/>
                    <a:pt x="2400" y="7448"/>
                  </a:cubicBezTo>
                  <a:cubicBezTo>
                    <a:pt x="2400" y="6703"/>
                    <a:pt x="3600" y="5214"/>
                    <a:pt x="2400" y="5214"/>
                  </a:cubicBezTo>
                  <a:cubicBezTo>
                    <a:pt x="2400" y="5214"/>
                    <a:pt x="0" y="3724"/>
                    <a:pt x="0" y="2979"/>
                  </a:cubicBezTo>
                  <a:cubicBezTo>
                    <a:pt x="0" y="2234"/>
                    <a:pt x="1200" y="745"/>
                    <a:pt x="2400" y="0"/>
                  </a:cubicBezTo>
                  <a:cubicBezTo>
                    <a:pt x="2400" y="0"/>
                    <a:pt x="4800" y="0"/>
                    <a:pt x="4800" y="0"/>
                  </a:cubicBezTo>
                  <a:cubicBezTo>
                    <a:pt x="6000" y="745"/>
                    <a:pt x="6000" y="1490"/>
                    <a:pt x="7200" y="2234"/>
                  </a:cubicBezTo>
                  <a:cubicBezTo>
                    <a:pt x="7200" y="2979"/>
                    <a:pt x="8400" y="3724"/>
                    <a:pt x="9600" y="4469"/>
                  </a:cubicBezTo>
                  <a:cubicBezTo>
                    <a:pt x="9600" y="4469"/>
                    <a:pt x="12000" y="4469"/>
                    <a:pt x="13200" y="4469"/>
                  </a:cubicBezTo>
                  <a:cubicBezTo>
                    <a:pt x="14400" y="5214"/>
                    <a:pt x="16800" y="5959"/>
                    <a:pt x="16800" y="6703"/>
                  </a:cubicBezTo>
                  <a:cubicBezTo>
                    <a:pt x="16800" y="7448"/>
                    <a:pt x="16800" y="8938"/>
                    <a:pt x="16800" y="9683"/>
                  </a:cubicBezTo>
                  <a:cubicBezTo>
                    <a:pt x="16800" y="9683"/>
                    <a:pt x="19200" y="10428"/>
                    <a:pt x="19200" y="10428"/>
                  </a:cubicBezTo>
                  <a:cubicBezTo>
                    <a:pt x="20400" y="11172"/>
                    <a:pt x="20400" y="12662"/>
                    <a:pt x="21600" y="134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8" name="Google Shape;5108;g21c91014dda_0_5097"/>
            <p:cNvSpPr/>
            <p:nvPr/>
          </p:nvSpPr>
          <p:spPr>
            <a:xfrm>
              <a:off x="1973081" y="3153565"/>
              <a:ext cx="1383642" cy="1644266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16302" y="15493"/>
                  </a:moveTo>
                  <a:cubicBezTo>
                    <a:pt x="16200" y="15493"/>
                    <a:pt x="16200" y="15579"/>
                    <a:pt x="16098" y="15579"/>
                  </a:cubicBezTo>
                  <a:cubicBezTo>
                    <a:pt x="16098" y="15579"/>
                    <a:pt x="15894" y="15579"/>
                    <a:pt x="15894" y="15665"/>
                  </a:cubicBezTo>
                  <a:cubicBezTo>
                    <a:pt x="15792" y="15665"/>
                    <a:pt x="15894" y="15922"/>
                    <a:pt x="15792" y="15922"/>
                  </a:cubicBezTo>
                  <a:cubicBezTo>
                    <a:pt x="15792" y="16008"/>
                    <a:pt x="15589" y="16008"/>
                    <a:pt x="15487" y="16093"/>
                  </a:cubicBezTo>
                  <a:cubicBezTo>
                    <a:pt x="15385" y="16179"/>
                    <a:pt x="15283" y="16265"/>
                    <a:pt x="15283" y="16265"/>
                  </a:cubicBezTo>
                  <a:cubicBezTo>
                    <a:pt x="15283" y="16350"/>
                    <a:pt x="15385" y="16608"/>
                    <a:pt x="15385" y="16693"/>
                  </a:cubicBezTo>
                  <a:cubicBezTo>
                    <a:pt x="15385" y="16779"/>
                    <a:pt x="15283" y="16950"/>
                    <a:pt x="15181" y="17036"/>
                  </a:cubicBezTo>
                  <a:cubicBezTo>
                    <a:pt x="15079" y="17122"/>
                    <a:pt x="14774" y="17293"/>
                    <a:pt x="14672" y="17379"/>
                  </a:cubicBezTo>
                  <a:cubicBezTo>
                    <a:pt x="14570" y="17379"/>
                    <a:pt x="14468" y="17636"/>
                    <a:pt x="14366" y="17722"/>
                  </a:cubicBezTo>
                  <a:cubicBezTo>
                    <a:pt x="14264" y="17722"/>
                    <a:pt x="14162" y="17722"/>
                    <a:pt x="14060" y="17808"/>
                  </a:cubicBezTo>
                  <a:cubicBezTo>
                    <a:pt x="13857" y="17893"/>
                    <a:pt x="13653" y="18065"/>
                    <a:pt x="13551" y="18065"/>
                  </a:cubicBezTo>
                  <a:cubicBezTo>
                    <a:pt x="13449" y="18150"/>
                    <a:pt x="13245" y="18150"/>
                    <a:pt x="13245" y="18236"/>
                  </a:cubicBezTo>
                  <a:cubicBezTo>
                    <a:pt x="13143" y="18322"/>
                    <a:pt x="13245" y="18493"/>
                    <a:pt x="13143" y="18579"/>
                  </a:cubicBezTo>
                  <a:cubicBezTo>
                    <a:pt x="13143" y="18665"/>
                    <a:pt x="12940" y="18836"/>
                    <a:pt x="12838" y="18922"/>
                  </a:cubicBezTo>
                  <a:cubicBezTo>
                    <a:pt x="12838" y="19008"/>
                    <a:pt x="12940" y="19179"/>
                    <a:pt x="12940" y="19265"/>
                  </a:cubicBezTo>
                  <a:cubicBezTo>
                    <a:pt x="12940" y="19350"/>
                    <a:pt x="13042" y="19608"/>
                    <a:pt x="12940" y="19693"/>
                  </a:cubicBezTo>
                  <a:cubicBezTo>
                    <a:pt x="12838" y="19693"/>
                    <a:pt x="12736" y="19693"/>
                    <a:pt x="12736" y="19693"/>
                  </a:cubicBezTo>
                  <a:cubicBezTo>
                    <a:pt x="12634" y="19779"/>
                    <a:pt x="12430" y="19865"/>
                    <a:pt x="12430" y="19950"/>
                  </a:cubicBezTo>
                  <a:cubicBezTo>
                    <a:pt x="12328" y="20036"/>
                    <a:pt x="12125" y="20208"/>
                    <a:pt x="12023" y="20293"/>
                  </a:cubicBezTo>
                  <a:cubicBezTo>
                    <a:pt x="11921" y="20379"/>
                    <a:pt x="11717" y="20379"/>
                    <a:pt x="11615" y="20465"/>
                  </a:cubicBezTo>
                  <a:cubicBezTo>
                    <a:pt x="11513" y="20465"/>
                    <a:pt x="11208" y="20379"/>
                    <a:pt x="11208" y="20465"/>
                  </a:cubicBezTo>
                  <a:cubicBezTo>
                    <a:pt x="11106" y="20465"/>
                    <a:pt x="11208" y="20550"/>
                    <a:pt x="11208" y="20550"/>
                  </a:cubicBezTo>
                  <a:cubicBezTo>
                    <a:pt x="11106" y="20636"/>
                    <a:pt x="10902" y="20636"/>
                    <a:pt x="10902" y="20636"/>
                  </a:cubicBezTo>
                  <a:cubicBezTo>
                    <a:pt x="10800" y="20722"/>
                    <a:pt x="10698" y="20808"/>
                    <a:pt x="10596" y="20808"/>
                  </a:cubicBezTo>
                  <a:cubicBezTo>
                    <a:pt x="10596" y="20893"/>
                    <a:pt x="10698" y="21065"/>
                    <a:pt x="10596" y="21150"/>
                  </a:cubicBezTo>
                  <a:cubicBezTo>
                    <a:pt x="10596" y="21236"/>
                    <a:pt x="10392" y="21322"/>
                    <a:pt x="10392" y="21322"/>
                  </a:cubicBezTo>
                  <a:cubicBezTo>
                    <a:pt x="10291" y="21408"/>
                    <a:pt x="10189" y="21579"/>
                    <a:pt x="10087" y="21579"/>
                  </a:cubicBezTo>
                  <a:cubicBezTo>
                    <a:pt x="9985" y="21579"/>
                    <a:pt x="9985" y="21322"/>
                    <a:pt x="9883" y="21236"/>
                  </a:cubicBezTo>
                  <a:cubicBezTo>
                    <a:pt x="9679" y="21236"/>
                    <a:pt x="9577" y="21579"/>
                    <a:pt x="9374" y="21579"/>
                  </a:cubicBezTo>
                  <a:cubicBezTo>
                    <a:pt x="9272" y="21579"/>
                    <a:pt x="9068" y="21579"/>
                    <a:pt x="8864" y="21579"/>
                  </a:cubicBezTo>
                  <a:cubicBezTo>
                    <a:pt x="8762" y="21579"/>
                    <a:pt x="8660" y="21579"/>
                    <a:pt x="8558" y="21579"/>
                  </a:cubicBezTo>
                  <a:cubicBezTo>
                    <a:pt x="8558" y="21579"/>
                    <a:pt x="8457" y="21322"/>
                    <a:pt x="8457" y="21322"/>
                  </a:cubicBezTo>
                  <a:cubicBezTo>
                    <a:pt x="8355" y="21236"/>
                    <a:pt x="8151" y="21236"/>
                    <a:pt x="8151" y="21150"/>
                  </a:cubicBezTo>
                  <a:cubicBezTo>
                    <a:pt x="8049" y="21150"/>
                    <a:pt x="8049" y="20979"/>
                    <a:pt x="8049" y="20979"/>
                  </a:cubicBezTo>
                  <a:cubicBezTo>
                    <a:pt x="7947" y="20893"/>
                    <a:pt x="7743" y="20893"/>
                    <a:pt x="7642" y="20893"/>
                  </a:cubicBezTo>
                  <a:cubicBezTo>
                    <a:pt x="7540" y="20893"/>
                    <a:pt x="7234" y="20979"/>
                    <a:pt x="7132" y="20979"/>
                  </a:cubicBezTo>
                  <a:cubicBezTo>
                    <a:pt x="7030" y="20893"/>
                    <a:pt x="7030" y="20722"/>
                    <a:pt x="7030" y="20636"/>
                  </a:cubicBezTo>
                  <a:cubicBezTo>
                    <a:pt x="7030" y="20550"/>
                    <a:pt x="6826" y="20465"/>
                    <a:pt x="6826" y="20379"/>
                  </a:cubicBezTo>
                  <a:cubicBezTo>
                    <a:pt x="6826" y="20293"/>
                    <a:pt x="7030" y="20208"/>
                    <a:pt x="7030" y="20036"/>
                  </a:cubicBezTo>
                  <a:cubicBezTo>
                    <a:pt x="7030" y="19950"/>
                    <a:pt x="7030" y="19865"/>
                    <a:pt x="7030" y="19779"/>
                  </a:cubicBezTo>
                  <a:cubicBezTo>
                    <a:pt x="6928" y="19693"/>
                    <a:pt x="6725" y="19522"/>
                    <a:pt x="6623" y="19522"/>
                  </a:cubicBezTo>
                  <a:cubicBezTo>
                    <a:pt x="6521" y="19522"/>
                    <a:pt x="6215" y="19522"/>
                    <a:pt x="6113" y="19522"/>
                  </a:cubicBezTo>
                  <a:cubicBezTo>
                    <a:pt x="6011" y="19522"/>
                    <a:pt x="5706" y="19522"/>
                    <a:pt x="5706" y="19436"/>
                  </a:cubicBezTo>
                  <a:cubicBezTo>
                    <a:pt x="5604" y="19350"/>
                    <a:pt x="5706" y="19179"/>
                    <a:pt x="5706" y="19179"/>
                  </a:cubicBezTo>
                  <a:cubicBezTo>
                    <a:pt x="5604" y="19093"/>
                    <a:pt x="5502" y="19093"/>
                    <a:pt x="5502" y="19008"/>
                  </a:cubicBezTo>
                  <a:cubicBezTo>
                    <a:pt x="5400" y="19008"/>
                    <a:pt x="5298" y="19179"/>
                    <a:pt x="5196" y="19179"/>
                  </a:cubicBezTo>
                  <a:cubicBezTo>
                    <a:pt x="5094" y="19179"/>
                    <a:pt x="4891" y="19093"/>
                    <a:pt x="4789" y="19179"/>
                  </a:cubicBezTo>
                  <a:cubicBezTo>
                    <a:pt x="4789" y="19179"/>
                    <a:pt x="4585" y="19179"/>
                    <a:pt x="4483" y="19265"/>
                  </a:cubicBezTo>
                  <a:cubicBezTo>
                    <a:pt x="4381" y="19093"/>
                    <a:pt x="4279" y="18836"/>
                    <a:pt x="4279" y="18665"/>
                  </a:cubicBezTo>
                  <a:cubicBezTo>
                    <a:pt x="4177" y="18493"/>
                    <a:pt x="4279" y="18150"/>
                    <a:pt x="4177" y="18065"/>
                  </a:cubicBezTo>
                  <a:cubicBezTo>
                    <a:pt x="4177" y="17893"/>
                    <a:pt x="3974" y="17636"/>
                    <a:pt x="3872" y="17465"/>
                  </a:cubicBezTo>
                  <a:cubicBezTo>
                    <a:pt x="3770" y="17293"/>
                    <a:pt x="3566" y="17036"/>
                    <a:pt x="3464" y="16950"/>
                  </a:cubicBezTo>
                  <a:cubicBezTo>
                    <a:pt x="3362" y="16865"/>
                    <a:pt x="3057" y="16779"/>
                    <a:pt x="2955" y="16779"/>
                  </a:cubicBezTo>
                  <a:cubicBezTo>
                    <a:pt x="2751" y="16693"/>
                    <a:pt x="2445" y="16608"/>
                    <a:pt x="2343" y="16522"/>
                  </a:cubicBezTo>
                  <a:cubicBezTo>
                    <a:pt x="2242" y="16436"/>
                    <a:pt x="2140" y="16179"/>
                    <a:pt x="2038" y="16008"/>
                  </a:cubicBezTo>
                  <a:cubicBezTo>
                    <a:pt x="1936" y="15922"/>
                    <a:pt x="1732" y="15836"/>
                    <a:pt x="1630" y="15750"/>
                  </a:cubicBezTo>
                  <a:cubicBezTo>
                    <a:pt x="1528" y="15750"/>
                    <a:pt x="1223" y="15665"/>
                    <a:pt x="1121" y="15579"/>
                  </a:cubicBezTo>
                  <a:cubicBezTo>
                    <a:pt x="1019" y="15493"/>
                    <a:pt x="917" y="15322"/>
                    <a:pt x="815" y="15236"/>
                  </a:cubicBezTo>
                  <a:cubicBezTo>
                    <a:pt x="713" y="15236"/>
                    <a:pt x="509" y="15236"/>
                    <a:pt x="408" y="15236"/>
                  </a:cubicBezTo>
                  <a:cubicBezTo>
                    <a:pt x="306" y="15236"/>
                    <a:pt x="102" y="15065"/>
                    <a:pt x="102" y="14979"/>
                  </a:cubicBezTo>
                  <a:cubicBezTo>
                    <a:pt x="102" y="14893"/>
                    <a:pt x="0" y="14808"/>
                    <a:pt x="0" y="14636"/>
                  </a:cubicBezTo>
                  <a:cubicBezTo>
                    <a:pt x="0" y="14550"/>
                    <a:pt x="0" y="14293"/>
                    <a:pt x="0" y="14208"/>
                  </a:cubicBezTo>
                  <a:cubicBezTo>
                    <a:pt x="102" y="14036"/>
                    <a:pt x="408" y="13950"/>
                    <a:pt x="509" y="13865"/>
                  </a:cubicBezTo>
                  <a:cubicBezTo>
                    <a:pt x="509" y="13865"/>
                    <a:pt x="509" y="13693"/>
                    <a:pt x="611" y="13693"/>
                  </a:cubicBezTo>
                  <a:cubicBezTo>
                    <a:pt x="611" y="13608"/>
                    <a:pt x="713" y="13608"/>
                    <a:pt x="815" y="13522"/>
                  </a:cubicBezTo>
                  <a:cubicBezTo>
                    <a:pt x="815" y="13436"/>
                    <a:pt x="917" y="13265"/>
                    <a:pt x="1019" y="13179"/>
                  </a:cubicBezTo>
                  <a:cubicBezTo>
                    <a:pt x="1121" y="13179"/>
                    <a:pt x="1121" y="13008"/>
                    <a:pt x="1223" y="13008"/>
                  </a:cubicBezTo>
                  <a:cubicBezTo>
                    <a:pt x="1223" y="13008"/>
                    <a:pt x="1426" y="12922"/>
                    <a:pt x="1528" y="12922"/>
                  </a:cubicBezTo>
                  <a:cubicBezTo>
                    <a:pt x="1528" y="12836"/>
                    <a:pt x="1528" y="12665"/>
                    <a:pt x="1528" y="12579"/>
                  </a:cubicBezTo>
                  <a:cubicBezTo>
                    <a:pt x="1528" y="12493"/>
                    <a:pt x="1426" y="12322"/>
                    <a:pt x="1426" y="12236"/>
                  </a:cubicBezTo>
                  <a:cubicBezTo>
                    <a:pt x="1325" y="12150"/>
                    <a:pt x="1325" y="12065"/>
                    <a:pt x="1325" y="11979"/>
                  </a:cubicBezTo>
                  <a:cubicBezTo>
                    <a:pt x="1325" y="11979"/>
                    <a:pt x="1426" y="11893"/>
                    <a:pt x="1426" y="11893"/>
                  </a:cubicBezTo>
                  <a:cubicBezTo>
                    <a:pt x="1528" y="11893"/>
                    <a:pt x="1630" y="11893"/>
                    <a:pt x="1630" y="11893"/>
                  </a:cubicBezTo>
                  <a:cubicBezTo>
                    <a:pt x="1732" y="11808"/>
                    <a:pt x="1732" y="11808"/>
                    <a:pt x="1834" y="11722"/>
                  </a:cubicBezTo>
                  <a:cubicBezTo>
                    <a:pt x="1834" y="11636"/>
                    <a:pt x="1834" y="11465"/>
                    <a:pt x="1732" y="11379"/>
                  </a:cubicBezTo>
                  <a:cubicBezTo>
                    <a:pt x="1732" y="11293"/>
                    <a:pt x="1630" y="11293"/>
                    <a:pt x="1630" y="11293"/>
                  </a:cubicBezTo>
                  <a:cubicBezTo>
                    <a:pt x="1630" y="11208"/>
                    <a:pt x="1630" y="11036"/>
                    <a:pt x="1630" y="10950"/>
                  </a:cubicBezTo>
                  <a:cubicBezTo>
                    <a:pt x="1528" y="10950"/>
                    <a:pt x="1223" y="10865"/>
                    <a:pt x="1223" y="10865"/>
                  </a:cubicBezTo>
                  <a:cubicBezTo>
                    <a:pt x="1121" y="10779"/>
                    <a:pt x="1223" y="10608"/>
                    <a:pt x="1223" y="10522"/>
                  </a:cubicBezTo>
                  <a:cubicBezTo>
                    <a:pt x="1121" y="10522"/>
                    <a:pt x="1121" y="10522"/>
                    <a:pt x="1019" y="10522"/>
                  </a:cubicBezTo>
                  <a:cubicBezTo>
                    <a:pt x="917" y="10522"/>
                    <a:pt x="611" y="10436"/>
                    <a:pt x="611" y="10350"/>
                  </a:cubicBezTo>
                  <a:cubicBezTo>
                    <a:pt x="509" y="10350"/>
                    <a:pt x="509" y="10179"/>
                    <a:pt x="509" y="10093"/>
                  </a:cubicBezTo>
                  <a:cubicBezTo>
                    <a:pt x="509" y="9922"/>
                    <a:pt x="611" y="9750"/>
                    <a:pt x="611" y="9665"/>
                  </a:cubicBezTo>
                  <a:cubicBezTo>
                    <a:pt x="713" y="9579"/>
                    <a:pt x="917" y="9493"/>
                    <a:pt x="1019" y="9408"/>
                  </a:cubicBezTo>
                  <a:cubicBezTo>
                    <a:pt x="1121" y="9408"/>
                    <a:pt x="1121" y="9236"/>
                    <a:pt x="1223" y="9150"/>
                  </a:cubicBezTo>
                  <a:cubicBezTo>
                    <a:pt x="1223" y="9150"/>
                    <a:pt x="1325" y="9150"/>
                    <a:pt x="1325" y="9065"/>
                  </a:cubicBezTo>
                  <a:cubicBezTo>
                    <a:pt x="1426" y="9065"/>
                    <a:pt x="1426" y="8979"/>
                    <a:pt x="1528" y="8893"/>
                  </a:cubicBezTo>
                  <a:cubicBezTo>
                    <a:pt x="1528" y="8893"/>
                    <a:pt x="1426" y="8722"/>
                    <a:pt x="1426" y="8636"/>
                  </a:cubicBezTo>
                  <a:cubicBezTo>
                    <a:pt x="1528" y="8636"/>
                    <a:pt x="1528" y="8550"/>
                    <a:pt x="1528" y="8550"/>
                  </a:cubicBezTo>
                  <a:cubicBezTo>
                    <a:pt x="1630" y="8465"/>
                    <a:pt x="1732" y="8379"/>
                    <a:pt x="1834" y="8379"/>
                  </a:cubicBezTo>
                  <a:cubicBezTo>
                    <a:pt x="1936" y="8293"/>
                    <a:pt x="2242" y="8293"/>
                    <a:pt x="2343" y="8293"/>
                  </a:cubicBezTo>
                  <a:cubicBezTo>
                    <a:pt x="2343" y="8379"/>
                    <a:pt x="2547" y="8465"/>
                    <a:pt x="2547" y="8465"/>
                  </a:cubicBezTo>
                  <a:cubicBezTo>
                    <a:pt x="2649" y="8550"/>
                    <a:pt x="2751" y="8722"/>
                    <a:pt x="2853" y="8722"/>
                  </a:cubicBezTo>
                  <a:cubicBezTo>
                    <a:pt x="2853" y="8722"/>
                    <a:pt x="2955" y="8636"/>
                    <a:pt x="3057" y="8636"/>
                  </a:cubicBezTo>
                  <a:cubicBezTo>
                    <a:pt x="3057" y="8636"/>
                    <a:pt x="3158" y="8550"/>
                    <a:pt x="3158" y="8550"/>
                  </a:cubicBezTo>
                  <a:cubicBezTo>
                    <a:pt x="3260" y="8550"/>
                    <a:pt x="3362" y="8550"/>
                    <a:pt x="3464" y="8550"/>
                  </a:cubicBezTo>
                  <a:cubicBezTo>
                    <a:pt x="3566" y="8550"/>
                    <a:pt x="3668" y="8636"/>
                    <a:pt x="3770" y="8636"/>
                  </a:cubicBezTo>
                  <a:cubicBezTo>
                    <a:pt x="3872" y="8636"/>
                    <a:pt x="3974" y="8636"/>
                    <a:pt x="4075" y="8636"/>
                  </a:cubicBezTo>
                  <a:cubicBezTo>
                    <a:pt x="4075" y="8636"/>
                    <a:pt x="4177" y="8808"/>
                    <a:pt x="4177" y="8808"/>
                  </a:cubicBezTo>
                  <a:cubicBezTo>
                    <a:pt x="4279" y="8808"/>
                    <a:pt x="4483" y="8808"/>
                    <a:pt x="4585" y="8808"/>
                  </a:cubicBezTo>
                  <a:cubicBezTo>
                    <a:pt x="4687" y="8808"/>
                    <a:pt x="4789" y="8722"/>
                    <a:pt x="4891" y="8636"/>
                  </a:cubicBezTo>
                  <a:cubicBezTo>
                    <a:pt x="4992" y="8636"/>
                    <a:pt x="5298" y="8722"/>
                    <a:pt x="5400" y="8636"/>
                  </a:cubicBezTo>
                  <a:cubicBezTo>
                    <a:pt x="5502" y="8636"/>
                    <a:pt x="5604" y="8465"/>
                    <a:pt x="5604" y="8465"/>
                  </a:cubicBezTo>
                  <a:cubicBezTo>
                    <a:pt x="5706" y="8465"/>
                    <a:pt x="5909" y="8465"/>
                    <a:pt x="6011" y="8465"/>
                  </a:cubicBezTo>
                  <a:cubicBezTo>
                    <a:pt x="6113" y="8379"/>
                    <a:pt x="6317" y="8293"/>
                    <a:pt x="6317" y="8293"/>
                  </a:cubicBezTo>
                  <a:cubicBezTo>
                    <a:pt x="6317" y="8208"/>
                    <a:pt x="6215" y="8122"/>
                    <a:pt x="6215" y="8036"/>
                  </a:cubicBezTo>
                  <a:cubicBezTo>
                    <a:pt x="6215" y="8036"/>
                    <a:pt x="6011" y="7865"/>
                    <a:pt x="6011" y="7865"/>
                  </a:cubicBezTo>
                  <a:cubicBezTo>
                    <a:pt x="5909" y="7865"/>
                    <a:pt x="5808" y="8036"/>
                    <a:pt x="5706" y="8036"/>
                  </a:cubicBezTo>
                  <a:cubicBezTo>
                    <a:pt x="5604" y="8036"/>
                    <a:pt x="5502" y="7865"/>
                    <a:pt x="5502" y="7779"/>
                  </a:cubicBezTo>
                  <a:cubicBezTo>
                    <a:pt x="5502" y="7779"/>
                    <a:pt x="5400" y="7608"/>
                    <a:pt x="5400" y="7522"/>
                  </a:cubicBezTo>
                  <a:cubicBezTo>
                    <a:pt x="5502" y="7436"/>
                    <a:pt x="5706" y="7436"/>
                    <a:pt x="5706" y="7436"/>
                  </a:cubicBezTo>
                  <a:cubicBezTo>
                    <a:pt x="5808" y="7350"/>
                    <a:pt x="5706" y="7179"/>
                    <a:pt x="5706" y="7093"/>
                  </a:cubicBezTo>
                  <a:cubicBezTo>
                    <a:pt x="5706" y="7008"/>
                    <a:pt x="5502" y="6922"/>
                    <a:pt x="5502" y="6836"/>
                  </a:cubicBezTo>
                  <a:cubicBezTo>
                    <a:pt x="5502" y="6750"/>
                    <a:pt x="5502" y="6579"/>
                    <a:pt x="5502" y="6493"/>
                  </a:cubicBezTo>
                  <a:cubicBezTo>
                    <a:pt x="5604" y="6493"/>
                    <a:pt x="5706" y="6322"/>
                    <a:pt x="5808" y="6236"/>
                  </a:cubicBezTo>
                  <a:cubicBezTo>
                    <a:pt x="5808" y="6150"/>
                    <a:pt x="5808" y="5979"/>
                    <a:pt x="5808" y="5893"/>
                  </a:cubicBezTo>
                  <a:cubicBezTo>
                    <a:pt x="5706" y="5808"/>
                    <a:pt x="5604" y="5722"/>
                    <a:pt x="5604" y="5722"/>
                  </a:cubicBezTo>
                  <a:cubicBezTo>
                    <a:pt x="5502" y="5636"/>
                    <a:pt x="5502" y="5379"/>
                    <a:pt x="5502" y="5293"/>
                  </a:cubicBezTo>
                  <a:cubicBezTo>
                    <a:pt x="5502" y="5208"/>
                    <a:pt x="5604" y="5036"/>
                    <a:pt x="5604" y="4950"/>
                  </a:cubicBezTo>
                  <a:cubicBezTo>
                    <a:pt x="5502" y="4865"/>
                    <a:pt x="5400" y="4779"/>
                    <a:pt x="5400" y="4693"/>
                  </a:cubicBezTo>
                  <a:cubicBezTo>
                    <a:pt x="5298" y="4608"/>
                    <a:pt x="5298" y="4436"/>
                    <a:pt x="5298" y="4350"/>
                  </a:cubicBezTo>
                  <a:cubicBezTo>
                    <a:pt x="5196" y="4350"/>
                    <a:pt x="4992" y="4265"/>
                    <a:pt x="4992" y="4265"/>
                  </a:cubicBezTo>
                  <a:cubicBezTo>
                    <a:pt x="4992" y="4265"/>
                    <a:pt x="4891" y="4093"/>
                    <a:pt x="4891" y="4008"/>
                  </a:cubicBezTo>
                  <a:cubicBezTo>
                    <a:pt x="4891" y="3922"/>
                    <a:pt x="5094" y="3836"/>
                    <a:pt x="5094" y="3750"/>
                  </a:cubicBezTo>
                  <a:cubicBezTo>
                    <a:pt x="5196" y="3750"/>
                    <a:pt x="5094" y="3579"/>
                    <a:pt x="5094" y="3493"/>
                  </a:cubicBezTo>
                  <a:cubicBezTo>
                    <a:pt x="5094" y="3408"/>
                    <a:pt x="4992" y="3322"/>
                    <a:pt x="4891" y="3236"/>
                  </a:cubicBezTo>
                  <a:cubicBezTo>
                    <a:pt x="4789" y="3236"/>
                    <a:pt x="4585" y="3322"/>
                    <a:pt x="4585" y="3236"/>
                  </a:cubicBezTo>
                  <a:cubicBezTo>
                    <a:pt x="4483" y="3236"/>
                    <a:pt x="4279" y="3150"/>
                    <a:pt x="4279" y="3150"/>
                  </a:cubicBezTo>
                  <a:cubicBezTo>
                    <a:pt x="4177" y="3065"/>
                    <a:pt x="4279" y="2893"/>
                    <a:pt x="4177" y="2808"/>
                  </a:cubicBezTo>
                  <a:cubicBezTo>
                    <a:pt x="4177" y="2722"/>
                    <a:pt x="4075" y="2636"/>
                    <a:pt x="4075" y="2636"/>
                  </a:cubicBezTo>
                  <a:cubicBezTo>
                    <a:pt x="3974" y="2465"/>
                    <a:pt x="3872" y="2208"/>
                    <a:pt x="3872" y="2036"/>
                  </a:cubicBezTo>
                  <a:cubicBezTo>
                    <a:pt x="3770" y="2036"/>
                    <a:pt x="3668" y="1865"/>
                    <a:pt x="3668" y="1779"/>
                  </a:cubicBezTo>
                  <a:cubicBezTo>
                    <a:pt x="3566" y="1693"/>
                    <a:pt x="3362" y="1608"/>
                    <a:pt x="3362" y="1608"/>
                  </a:cubicBezTo>
                  <a:cubicBezTo>
                    <a:pt x="3362" y="1522"/>
                    <a:pt x="3260" y="1350"/>
                    <a:pt x="3260" y="1350"/>
                  </a:cubicBezTo>
                  <a:cubicBezTo>
                    <a:pt x="3362" y="1265"/>
                    <a:pt x="3464" y="1179"/>
                    <a:pt x="3566" y="1265"/>
                  </a:cubicBezTo>
                  <a:cubicBezTo>
                    <a:pt x="3566" y="1265"/>
                    <a:pt x="3668" y="1350"/>
                    <a:pt x="3770" y="1350"/>
                  </a:cubicBezTo>
                  <a:cubicBezTo>
                    <a:pt x="3770" y="1436"/>
                    <a:pt x="3974" y="1436"/>
                    <a:pt x="3974" y="1522"/>
                  </a:cubicBezTo>
                  <a:cubicBezTo>
                    <a:pt x="4075" y="1608"/>
                    <a:pt x="4075" y="1693"/>
                    <a:pt x="4177" y="1693"/>
                  </a:cubicBezTo>
                  <a:cubicBezTo>
                    <a:pt x="4177" y="1779"/>
                    <a:pt x="4483" y="1693"/>
                    <a:pt x="4483" y="1693"/>
                  </a:cubicBezTo>
                  <a:cubicBezTo>
                    <a:pt x="4585" y="1693"/>
                    <a:pt x="4687" y="1608"/>
                    <a:pt x="4789" y="1608"/>
                  </a:cubicBezTo>
                  <a:cubicBezTo>
                    <a:pt x="4891" y="1608"/>
                    <a:pt x="5094" y="1693"/>
                    <a:pt x="5196" y="1779"/>
                  </a:cubicBezTo>
                  <a:cubicBezTo>
                    <a:pt x="5298" y="1779"/>
                    <a:pt x="5604" y="1779"/>
                    <a:pt x="5706" y="1779"/>
                  </a:cubicBezTo>
                  <a:cubicBezTo>
                    <a:pt x="5808" y="1693"/>
                    <a:pt x="6011" y="1608"/>
                    <a:pt x="6113" y="1522"/>
                  </a:cubicBezTo>
                  <a:cubicBezTo>
                    <a:pt x="6317" y="1522"/>
                    <a:pt x="6521" y="1522"/>
                    <a:pt x="6623" y="1436"/>
                  </a:cubicBezTo>
                  <a:cubicBezTo>
                    <a:pt x="6725" y="1350"/>
                    <a:pt x="6521" y="1179"/>
                    <a:pt x="6521" y="1093"/>
                  </a:cubicBezTo>
                  <a:cubicBezTo>
                    <a:pt x="6521" y="1008"/>
                    <a:pt x="6521" y="922"/>
                    <a:pt x="6521" y="922"/>
                  </a:cubicBezTo>
                  <a:cubicBezTo>
                    <a:pt x="6623" y="836"/>
                    <a:pt x="6928" y="750"/>
                    <a:pt x="7030" y="750"/>
                  </a:cubicBezTo>
                  <a:cubicBezTo>
                    <a:pt x="7132" y="750"/>
                    <a:pt x="7234" y="922"/>
                    <a:pt x="7336" y="922"/>
                  </a:cubicBezTo>
                  <a:cubicBezTo>
                    <a:pt x="7438" y="1008"/>
                    <a:pt x="7743" y="1008"/>
                    <a:pt x="7845" y="922"/>
                  </a:cubicBezTo>
                  <a:cubicBezTo>
                    <a:pt x="7947" y="922"/>
                    <a:pt x="7947" y="750"/>
                    <a:pt x="8049" y="665"/>
                  </a:cubicBezTo>
                  <a:cubicBezTo>
                    <a:pt x="8049" y="665"/>
                    <a:pt x="8253" y="665"/>
                    <a:pt x="8355" y="665"/>
                  </a:cubicBezTo>
                  <a:cubicBezTo>
                    <a:pt x="8457" y="665"/>
                    <a:pt x="8558" y="750"/>
                    <a:pt x="8660" y="750"/>
                  </a:cubicBezTo>
                  <a:cubicBezTo>
                    <a:pt x="8762" y="750"/>
                    <a:pt x="9068" y="665"/>
                    <a:pt x="9170" y="665"/>
                  </a:cubicBezTo>
                  <a:cubicBezTo>
                    <a:pt x="9272" y="665"/>
                    <a:pt x="9374" y="750"/>
                    <a:pt x="9475" y="750"/>
                  </a:cubicBezTo>
                  <a:cubicBezTo>
                    <a:pt x="9577" y="750"/>
                    <a:pt x="9883" y="579"/>
                    <a:pt x="9985" y="665"/>
                  </a:cubicBezTo>
                  <a:cubicBezTo>
                    <a:pt x="10087" y="665"/>
                    <a:pt x="10087" y="836"/>
                    <a:pt x="10189" y="922"/>
                  </a:cubicBezTo>
                  <a:cubicBezTo>
                    <a:pt x="10189" y="922"/>
                    <a:pt x="10087" y="1008"/>
                    <a:pt x="10189" y="1093"/>
                  </a:cubicBezTo>
                  <a:cubicBezTo>
                    <a:pt x="10189" y="1093"/>
                    <a:pt x="10291" y="1179"/>
                    <a:pt x="10291" y="1179"/>
                  </a:cubicBezTo>
                  <a:cubicBezTo>
                    <a:pt x="10392" y="1179"/>
                    <a:pt x="10698" y="1179"/>
                    <a:pt x="10698" y="1093"/>
                  </a:cubicBezTo>
                  <a:cubicBezTo>
                    <a:pt x="10800" y="1008"/>
                    <a:pt x="10698" y="836"/>
                    <a:pt x="10800" y="836"/>
                  </a:cubicBezTo>
                  <a:cubicBezTo>
                    <a:pt x="10800" y="750"/>
                    <a:pt x="11004" y="750"/>
                    <a:pt x="11106" y="665"/>
                  </a:cubicBezTo>
                  <a:cubicBezTo>
                    <a:pt x="11106" y="579"/>
                    <a:pt x="11004" y="408"/>
                    <a:pt x="11004" y="322"/>
                  </a:cubicBezTo>
                  <a:cubicBezTo>
                    <a:pt x="11106" y="236"/>
                    <a:pt x="11208" y="65"/>
                    <a:pt x="11309" y="65"/>
                  </a:cubicBezTo>
                  <a:cubicBezTo>
                    <a:pt x="11411" y="-21"/>
                    <a:pt x="11513" y="-21"/>
                    <a:pt x="11615" y="65"/>
                  </a:cubicBezTo>
                  <a:cubicBezTo>
                    <a:pt x="11717" y="65"/>
                    <a:pt x="11717" y="236"/>
                    <a:pt x="11819" y="236"/>
                  </a:cubicBezTo>
                  <a:cubicBezTo>
                    <a:pt x="11819" y="236"/>
                    <a:pt x="12023" y="236"/>
                    <a:pt x="12125" y="150"/>
                  </a:cubicBezTo>
                  <a:cubicBezTo>
                    <a:pt x="12125" y="150"/>
                    <a:pt x="12226" y="236"/>
                    <a:pt x="12226" y="236"/>
                  </a:cubicBezTo>
                  <a:cubicBezTo>
                    <a:pt x="12328" y="322"/>
                    <a:pt x="12430" y="665"/>
                    <a:pt x="12532" y="750"/>
                  </a:cubicBezTo>
                  <a:cubicBezTo>
                    <a:pt x="12634" y="750"/>
                    <a:pt x="12940" y="750"/>
                    <a:pt x="12940" y="836"/>
                  </a:cubicBezTo>
                  <a:cubicBezTo>
                    <a:pt x="13042" y="922"/>
                    <a:pt x="13042" y="1093"/>
                    <a:pt x="13143" y="1179"/>
                  </a:cubicBezTo>
                  <a:cubicBezTo>
                    <a:pt x="13245" y="1179"/>
                    <a:pt x="13347" y="1093"/>
                    <a:pt x="13551" y="1093"/>
                  </a:cubicBezTo>
                  <a:cubicBezTo>
                    <a:pt x="13551" y="1093"/>
                    <a:pt x="13755" y="1179"/>
                    <a:pt x="13755" y="1265"/>
                  </a:cubicBezTo>
                  <a:cubicBezTo>
                    <a:pt x="13857" y="1350"/>
                    <a:pt x="13857" y="1608"/>
                    <a:pt x="13857" y="1693"/>
                  </a:cubicBezTo>
                  <a:cubicBezTo>
                    <a:pt x="13857" y="1779"/>
                    <a:pt x="13755" y="2036"/>
                    <a:pt x="13755" y="2122"/>
                  </a:cubicBezTo>
                  <a:cubicBezTo>
                    <a:pt x="13857" y="2208"/>
                    <a:pt x="14060" y="2465"/>
                    <a:pt x="14162" y="2465"/>
                  </a:cubicBezTo>
                  <a:cubicBezTo>
                    <a:pt x="14264" y="2550"/>
                    <a:pt x="14366" y="2465"/>
                    <a:pt x="14468" y="2465"/>
                  </a:cubicBezTo>
                  <a:cubicBezTo>
                    <a:pt x="14570" y="2465"/>
                    <a:pt x="14875" y="2550"/>
                    <a:pt x="15079" y="2636"/>
                  </a:cubicBezTo>
                  <a:cubicBezTo>
                    <a:pt x="15181" y="2636"/>
                    <a:pt x="15283" y="2636"/>
                    <a:pt x="15283" y="2636"/>
                  </a:cubicBezTo>
                  <a:cubicBezTo>
                    <a:pt x="15385" y="2550"/>
                    <a:pt x="15385" y="2379"/>
                    <a:pt x="15487" y="2379"/>
                  </a:cubicBezTo>
                  <a:cubicBezTo>
                    <a:pt x="15589" y="2293"/>
                    <a:pt x="15792" y="2379"/>
                    <a:pt x="15894" y="2379"/>
                  </a:cubicBezTo>
                  <a:cubicBezTo>
                    <a:pt x="15996" y="2293"/>
                    <a:pt x="16098" y="2293"/>
                    <a:pt x="16098" y="2208"/>
                  </a:cubicBezTo>
                  <a:cubicBezTo>
                    <a:pt x="16098" y="2122"/>
                    <a:pt x="15996" y="1950"/>
                    <a:pt x="16098" y="1865"/>
                  </a:cubicBezTo>
                  <a:cubicBezTo>
                    <a:pt x="16098" y="1779"/>
                    <a:pt x="16302" y="1779"/>
                    <a:pt x="16302" y="1779"/>
                  </a:cubicBezTo>
                  <a:cubicBezTo>
                    <a:pt x="16404" y="1779"/>
                    <a:pt x="16608" y="2036"/>
                    <a:pt x="16709" y="2036"/>
                  </a:cubicBezTo>
                  <a:cubicBezTo>
                    <a:pt x="16811" y="2122"/>
                    <a:pt x="17015" y="2122"/>
                    <a:pt x="17015" y="2208"/>
                  </a:cubicBezTo>
                  <a:cubicBezTo>
                    <a:pt x="17219" y="2293"/>
                    <a:pt x="17321" y="2636"/>
                    <a:pt x="17321" y="2808"/>
                  </a:cubicBezTo>
                  <a:cubicBezTo>
                    <a:pt x="17423" y="2893"/>
                    <a:pt x="17423" y="3065"/>
                    <a:pt x="17525" y="3150"/>
                  </a:cubicBezTo>
                  <a:cubicBezTo>
                    <a:pt x="17626" y="3236"/>
                    <a:pt x="17932" y="3322"/>
                    <a:pt x="18034" y="3493"/>
                  </a:cubicBezTo>
                  <a:cubicBezTo>
                    <a:pt x="18136" y="3579"/>
                    <a:pt x="18136" y="4008"/>
                    <a:pt x="18238" y="4093"/>
                  </a:cubicBezTo>
                  <a:cubicBezTo>
                    <a:pt x="18340" y="4179"/>
                    <a:pt x="18543" y="4350"/>
                    <a:pt x="18645" y="4436"/>
                  </a:cubicBezTo>
                  <a:cubicBezTo>
                    <a:pt x="18747" y="4522"/>
                    <a:pt x="18951" y="4693"/>
                    <a:pt x="18951" y="4779"/>
                  </a:cubicBezTo>
                  <a:cubicBezTo>
                    <a:pt x="19053" y="4950"/>
                    <a:pt x="18951" y="5122"/>
                    <a:pt x="18951" y="5208"/>
                  </a:cubicBezTo>
                  <a:cubicBezTo>
                    <a:pt x="18951" y="5379"/>
                    <a:pt x="18849" y="5550"/>
                    <a:pt x="18849" y="5722"/>
                  </a:cubicBezTo>
                  <a:cubicBezTo>
                    <a:pt x="18849" y="5808"/>
                    <a:pt x="19053" y="6065"/>
                    <a:pt x="19155" y="6236"/>
                  </a:cubicBezTo>
                  <a:cubicBezTo>
                    <a:pt x="19358" y="6236"/>
                    <a:pt x="19664" y="6322"/>
                    <a:pt x="19766" y="6408"/>
                  </a:cubicBezTo>
                  <a:cubicBezTo>
                    <a:pt x="19970" y="6493"/>
                    <a:pt x="19970" y="6922"/>
                    <a:pt x="20072" y="6922"/>
                  </a:cubicBezTo>
                  <a:cubicBezTo>
                    <a:pt x="20275" y="7008"/>
                    <a:pt x="20479" y="6836"/>
                    <a:pt x="20581" y="6836"/>
                  </a:cubicBezTo>
                  <a:cubicBezTo>
                    <a:pt x="20683" y="6836"/>
                    <a:pt x="20887" y="6750"/>
                    <a:pt x="20989" y="6836"/>
                  </a:cubicBezTo>
                  <a:cubicBezTo>
                    <a:pt x="21091" y="6922"/>
                    <a:pt x="21192" y="7093"/>
                    <a:pt x="21192" y="7179"/>
                  </a:cubicBezTo>
                  <a:cubicBezTo>
                    <a:pt x="21192" y="7265"/>
                    <a:pt x="20887" y="7522"/>
                    <a:pt x="20989" y="7608"/>
                  </a:cubicBezTo>
                  <a:cubicBezTo>
                    <a:pt x="21091" y="7693"/>
                    <a:pt x="21294" y="7693"/>
                    <a:pt x="21396" y="7779"/>
                  </a:cubicBezTo>
                  <a:cubicBezTo>
                    <a:pt x="21498" y="7779"/>
                    <a:pt x="21498" y="7865"/>
                    <a:pt x="21600" y="7950"/>
                  </a:cubicBezTo>
                  <a:cubicBezTo>
                    <a:pt x="21600" y="8122"/>
                    <a:pt x="21294" y="8208"/>
                    <a:pt x="21294" y="8293"/>
                  </a:cubicBezTo>
                  <a:cubicBezTo>
                    <a:pt x="21294" y="8379"/>
                    <a:pt x="21396" y="8379"/>
                    <a:pt x="21396" y="8379"/>
                  </a:cubicBezTo>
                  <a:cubicBezTo>
                    <a:pt x="21294" y="8379"/>
                    <a:pt x="21192" y="8379"/>
                    <a:pt x="21192" y="8465"/>
                  </a:cubicBezTo>
                  <a:cubicBezTo>
                    <a:pt x="21091" y="8465"/>
                    <a:pt x="20989" y="8636"/>
                    <a:pt x="20887" y="8636"/>
                  </a:cubicBezTo>
                  <a:cubicBezTo>
                    <a:pt x="20785" y="8722"/>
                    <a:pt x="20581" y="8636"/>
                    <a:pt x="20479" y="8636"/>
                  </a:cubicBezTo>
                  <a:cubicBezTo>
                    <a:pt x="20377" y="8636"/>
                    <a:pt x="19970" y="8722"/>
                    <a:pt x="19970" y="8808"/>
                  </a:cubicBezTo>
                  <a:cubicBezTo>
                    <a:pt x="19868" y="8893"/>
                    <a:pt x="19970" y="8979"/>
                    <a:pt x="19970" y="9065"/>
                  </a:cubicBezTo>
                  <a:cubicBezTo>
                    <a:pt x="19868" y="9150"/>
                    <a:pt x="19766" y="9236"/>
                    <a:pt x="19664" y="9236"/>
                  </a:cubicBezTo>
                  <a:cubicBezTo>
                    <a:pt x="19562" y="9408"/>
                    <a:pt x="19257" y="9579"/>
                    <a:pt x="19053" y="9579"/>
                  </a:cubicBezTo>
                  <a:cubicBezTo>
                    <a:pt x="18951" y="9665"/>
                    <a:pt x="18747" y="9579"/>
                    <a:pt x="18645" y="9579"/>
                  </a:cubicBezTo>
                  <a:cubicBezTo>
                    <a:pt x="18543" y="9665"/>
                    <a:pt x="18442" y="9836"/>
                    <a:pt x="18340" y="9922"/>
                  </a:cubicBezTo>
                  <a:cubicBezTo>
                    <a:pt x="18238" y="9922"/>
                    <a:pt x="18136" y="9836"/>
                    <a:pt x="18034" y="9922"/>
                  </a:cubicBezTo>
                  <a:cubicBezTo>
                    <a:pt x="17932" y="10008"/>
                    <a:pt x="17932" y="10265"/>
                    <a:pt x="17932" y="10350"/>
                  </a:cubicBezTo>
                  <a:cubicBezTo>
                    <a:pt x="17932" y="10436"/>
                    <a:pt x="18136" y="10608"/>
                    <a:pt x="18136" y="10693"/>
                  </a:cubicBezTo>
                  <a:cubicBezTo>
                    <a:pt x="18136" y="10865"/>
                    <a:pt x="17932" y="11036"/>
                    <a:pt x="17932" y="11208"/>
                  </a:cubicBezTo>
                  <a:cubicBezTo>
                    <a:pt x="17830" y="11293"/>
                    <a:pt x="17932" y="11465"/>
                    <a:pt x="18034" y="11550"/>
                  </a:cubicBezTo>
                  <a:cubicBezTo>
                    <a:pt x="18034" y="11636"/>
                    <a:pt x="18034" y="11893"/>
                    <a:pt x="18136" y="11979"/>
                  </a:cubicBezTo>
                  <a:cubicBezTo>
                    <a:pt x="18136" y="12065"/>
                    <a:pt x="18238" y="12236"/>
                    <a:pt x="18340" y="12236"/>
                  </a:cubicBezTo>
                  <a:cubicBezTo>
                    <a:pt x="18442" y="12322"/>
                    <a:pt x="18645" y="12150"/>
                    <a:pt x="18645" y="12236"/>
                  </a:cubicBezTo>
                  <a:cubicBezTo>
                    <a:pt x="18849" y="12236"/>
                    <a:pt x="18849" y="12579"/>
                    <a:pt x="18849" y="12665"/>
                  </a:cubicBezTo>
                  <a:cubicBezTo>
                    <a:pt x="18849" y="12750"/>
                    <a:pt x="18747" y="12922"/>
                    <a:pt x="18645" y="13008"/>
                  </a:cubicBezTo>
                  <a:cubicBezTo>
                    <a:pt x="18645" y="13093"/>
                    <a:pt x="18442" y="13179"/>
                    <a:pt x="18340" y="13265"/>
                  </a:cubicBezTo>
                  <a:cubicBezTo>
                    <a:pt x="18238" y="13265"/>
                    <a:pt x="18034" y="13093"/>
                    <a:pt x="17932" y="13179"/>
                  </a:cubicBezTo>
                  <a:cubicBezTo>
                    <a:pt x="17830" y="13265"/>
                    <a:pt x="17830" y="13608"/>
                    <a:pt x="17830" y="13779"/>
                  </a:cubicBezTo>
                  <a:cubicBezTo>
                    <a:pt x="17830" y="13950"/>
                    <a:pt x="17932" y="14208"/>
                    <a:pt x="17932" y="14293"/>
                  </a:cubicBezTo>
                  <a:cubicBezTo>
                    <a:pt x="17932" y="14379"/>
                    <a:pt x="17728" y="14550"/>
                    <a:pt x="17626" y="14550"/>
                  </a:cubicBezTo>
                  <a:cubicBezTo>
                    <a:pt x="17525" y="14550"/>
                    <a:pt x="17321" y="14550"/>
                    <a:pt x="17219" y="14550"/>
                  </a:cubicBezTo>
                  <a:cubicBezTo>
                    <a:pt x="17219" y="14550"/>
                    <a:pt x="17117" y="14465"/>
                    <a:pt x="17015" y="14550"/>
                  </a:cubicBezTo>
                  <a:cubicBezTo>
                    <a:pt x="17015" y="14550"/>
                    <a:pt x="16913" y="14722"/>
                    <a:pt x="16811" y="14808"/>
                  </a:cubicBezTo>
                  <a:cubicBezTo>
                    <a:pt x="16709" y="14893"/>
                    <a:pt x="16608" y="14979"/>
                    <a:pt x="16506" y="15065"/>
                  </a:cubicBezTo>
                  <a:cubicBezTo>
                    <a:pt x="16506" y="15150"/>
                    <a:pt x="16506" y="15236"/>
                    <a:pt x="16404" y="15322"/>
                  </a:cubicBezTo>
                  <a:cubicBezTo>
                    <a:pt x="16404" y="15408"/>
                    <a:pt x="16404" y="15408"/>
                    <a:pt x="16302" y="154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09" name="Google Shape;5109;g21c91014dda_0_5097"/>
            <p:cNvSpPr/>
            <p:nvPr/>
          </p:nvSpPr>
          <p:spPr>
            <a:xfrm>
              <a:off x="1973081" y="3153565"/>
              <a:ext cx="1383642" cy="1644266"/>
            </a:xfrm>
            <a:custGeom>
              <a:avLst/>
              <a:gdLst/>
              <a:ahLst/>
              <a:cxnLst/>
              <a:rect l="l" t="t" r="r" b="b"/>
              <a:pathLst>
                <a:path w="21600" h="21579" extrusionOk="0">
                  <a:moveTo>
                    <a:pt x="16302" y="15493"/>
                  </a:moveTo>
                  <a:cubicBezTo>
                    <a:pt x="16200" y="15493"/>
                    <a:pt x="16200" y="15579"/>
                    <a:pt x="16098" y="15579"/>
                  </a:cubicBezTo>
                  <a:cubicBezTo>
                    <a:pt x="16098" y="15579"/>
                    <a:pt x="15894" y="15579"/>
                    <a:pt x="15894" y="15665"/>
                  </a:cubicBezTo>
                  <a:cubicBezTo>
                    <a:pt x="15792" y="15665"/>
                    <a:pt x="15894" y="15922"/>
                    <a:pt x="15792" y="15922"/>
                  </a:cubicBezTo>
                  <a:cubicBezTo>
                    <a:pt x="15792" y="16008"/>
                    <a:pt x="15589" y="16008"/>
                    <a:pt x="15487" y="16093"/>
                  </a:cubicBezTo>
                  <a:cubicBezTo>
                    <a:pt x="15385" y="16179"/>
                    <a:pt x="15283" y="16265"/>
                    <a:pt x="15283" y="16265"/>
                  </a:cubicBezTo>
                  <a:cubicBezTo>
                    <a:pt x="15283" y="16350"/>
                    <a:pt x="15385" y="16608"/>
                    <a:pt x="15385" y="16693"/>
                  </a:cubicBezTo>
                  <a:cubicBezTo>
                    <a:pt x="15385" y="16779"/>
                    <a:pt x="15283" y="16950"/>
                    <a:pt x="15181" y="17036"/>
                  </a:cubicBezTo>
                  <a:cubicBezTo>
                    <a:pt x="15079" y="17122"/>
                    <a:pt x="14774" y="17293"/>
                    <a:pt x="14672" y="17379"/>
                  </a:cubicBezTo>
                  <a:cubicBezTo>
                    <a:pt x="14570" y="17379"/>
                    <a:pt x="14468" y="17636"/>
                    <a:pt x="14366" y="17722"/>
                  </a:cubicBezTo>
                  <a:cubicBezTo>
                    <a:pt x="14264" y="17722"/>
                    <a:pt x="14162" y="17722"/>
                    <a:pt x="14060" y="17808"/>
                  </a:cubicBezTo>
                  <a:cubicBezTo>
                    <a:pt x="13857" y="17893"/>
                    <a:pt x="13653" y="18065"/>
                    <a:pt x="13551" y="18065"/>
                  </a:cubicBezTo>
                  <a:cubicBezTo>
                    <a:pt x="13449" y="18150"/>
                    <a:pt x="13245" y="18150"/>
                    <a:pt x="13245" y="18236"/>
                  </a:cubicBezTo>
                  <a:cubicBezTo>
                    <a:pt x="13143" y="18322"/>
                    <a:pt x="13245" y="18493"/>
                    <a:pt x="13143" y="18579"/>
                  </a:cubicBezTo>
                  <a:cubicBezTo>
                    <a:pt x="13143" y="18665"/>
                    <a:pt x="12940" y="18836"/>
                    <a:pt x="12838" y="18922"/>
                  </a:cubicBezTo>
                  <a:cubicBezTo>
                    <a:pt x="12838" y="19008"/>
                    <a:pt x="12940" y="19179"/>
                    <a:pt x="12940" y="19265"/>
                  </a:cubicBezTo>
                  <a:cubicBezTo>
                    <a:pt x="12940" y="19350"/>
                    <a:pt x="13042" y="19608"/>
                    <a:pt x="12940" y="19693"/>
                  </a:cubicBezTo>
                  <a:cubicBezTo>
                    <a:pt x="12838" y="19693"/>
                    <a:pt x="12736" y="19693"/>
                    <a:pt x="12736" y="19693"/>
                  </a:cubicBezTo>
                  <a:cubicBezTo>
                    <a:pt x="12634" y="19779"/>
                    <a:pt x="12430" y="19865"/>
                    <a:pt x="12430" y="19950"/>
                  </a:cubicBezTo>
                  <a:cubicBezTo>
                    <a:pt x="12328" y="20036"/>
                    <a:pt x="12125" y="20208"/>
                    <a:pt x="12023" y="20293"/>
                  </a:cubicBezTo>
                  <a:cubicBezTo>
                    <a:pt x="11921" y="20379"/>
                    <a:pt x="11717" y="20379"/>
                    <a:pt x="11615" y="20465"/>
                  </a:cubicBezTo>
                  <a:cubicBezTo>
                    <a:pt x="11513" y="20465"/>
                    <a:pt x="11208" y="20379"/>
                    <a:pt x="11208" y="20465"/>
                  </a:cubicBezTo>
                  <a:cubicBezTo>
                    <a:pt x="11106" y="20465"/>
                    <a:pt x="11208" y="20550"/>
                    <a:pt x="11208" y="20550"/>
                  </a:cubicBezTo>
                  <a:cubicBezTo>
                    <a:pt x="11106" y="20636"/>
                    <a:pt x="10902" y="20636"/>
                    <a:pt x="10902" y="20636"/>
                  </a:cubicBezTo>
                  <a:cubicBezTo>
                    <a:pt x="10800" y="20722"/>
                    <a:pt x="10698" y="20808"/>
                    <a:pt x="10596" y="20808"/>
                  </a:cubicBezTo>
                  <a:cubicBezTo>
                    <a:pt x="10596" y="20893"/>
                    <a:pt x="10698" y="21065"/>
                    <a:pt x="10596" y="21150"/>
                  </a:cubicBezTo>
                  <a:cubicBezTo>
                    <a:pt x="10596" y="21236"/>
                    <a:pt x="10392" y="21322"/>
                    <a:pt x="10392" y="21322"/>
                  </a:cubicBezTo>
                  <a:cubicBezTo>
                    <a:pt x="10291" y="21408"/>
                    <a:pt x="10189" y="21579"/>
                    <a:pt x="10087" y="21579"/>
                  </a:cubicBezTo>
                  <a:cubicBezTo>
                    <a:pt x="9985" y="21579"/>
                    <a:pt x="9985" y="21322"/>
                    <a:pt x="9883" y="21236"/>
                  </a:cubicBezTo>
                  <a:cubicBezTo>
                    <a:pt x="9679" y="21236"/>
                    <a:pt x="9577" y="21579"/>
                    <a:pt x="9374" y="21579"/>
                  </a:cubicBezTo>
                  <a:cubicBezTo>
                    <a:pt x="9272" y="21579"/>
                    <a:pt x="9068" y="21579"/>
                    <a:pt x="8864" y="21579"/>
                  </a:cubicBezTo>
                  <a:cubicBezTo>
                    <a:pt x="8762" y="21579"/>
                    <a:pt x="8660" y="21579"/>
                    <a:pt x="8558" y="21579"/>
                  </a:cubicBezTo>
                  <a:cubicBezTo>
                    <a:pt x="8558" y="21579"/>
                    <a:pt x="8457" y="21322"/>
                    <a:pt x="8457" y="21322"/>
                  </a:cubicBezTo>
                  <a:cubicBezTo>
                    <a:pt x="8355" y="21236"/>
                    <a:pt x="8151" y="21236"/>
                    <a:pt x="8151" y="21150"/>
                  </a:cubicBezTo>
                  <a:cubicBezTo>
                    <a:pt x="8049" y="21150"/>
                    <a:pt x="8049" y="20979"/>
                    <a:pt x="8049" y="20979"/>
                  </a:cubicBezTo>
                  <a:cubicBezTo>
                    <a:pt x="7947" y="20893"/>
                    <a:pt x="7743" y="20893"/>
                    <a:pt x="7642" y="20893"/>
                  </a:cubicBezTo>
                  <a:cubicBezTo>
                    <a:pt x="7540" y="20893"/>
                    <a:pt x="7234" y="20979"/>
                    <a:pt x="7132" y="20979"/>
                  </a:cubicBezTo>
                  <a:cubicBezTo>
                    <a:pt x="7030" y="20893"/>
                    <a:pt x="7030" y="20722"/>
                    <a:pt x="7030" y="20636"/>
                  </a:cubicBezTo>
                  <a:cubicBezTo>
                    <a:pt x="7030" y="20550"/>
                    <a:pt x="6826" y="20465"/>
                    <a:pt x="6826" y="20379"/>
                  </a:cubicBezTo>
                  <a:cubicBezTo>
                    <a:pt x="6826" y="20293"/>
                    <a:pt x="7030" y="20208"/>
                    <a:pt x="7030" y="20036"/>
                  </a:cubicBezTo>
                  <a:cubicBezTo>
                    <a:pt x="7030" y="19950"/>
                    <a:pt x="7030" y="19865"/>
                    <a:pt x="7030" y="19779"/>
                  </a:cubicBezTo>
                  <a:cubicBezTo>
                    <a:pt x="6928" y="19693"/>
                    <a:pt x="6725" y="19522"/>
                    <a:pt x="6623" y="19522"/>
                  </a:cubicBezTo>
                  <a:cubicBezTo>
                    <a:pt x="6521" y="19522"/>
                    <a:pt x="6215" y="19522"/>
                    <a:pt x="6113" y="19522"/>
                  </a:cubicBezTo>
                  <a:cubicBezTo>
                    <a:pt x="6011" y="19522"/>
                    <a:pt x="5706" y="19522"/>
                    <a:pt x="5706" y="19436"/>
                  </a:cubicBezTo>
                  <a:cubicBezTo>
                    <a:pt x="5604" y="19350"/>
                    <a:pt x="5706" y="19179"/>
                    <a:pt x="5706" y="19179"/>
                  </a:cubicBezTo>
                  <a:cubicBezTo>
                    <a:pt x="5604" y="19093"/>
                    <a:pt x="5502" y="19093"/>
                    <a:pt x="5502" y="19008"/>
                  </a:cubicBezTo>
                  <a:cubicBezTo>
                    <a:pt x="5400" y="19008"/>
                    <a:pt x="5298" y="19179"/>
                    <a:pt x="5196" y="19179"/>
                  </a:cubicBezTo>
                  <a:cubicBezTo>
                    <a:pt x="5094" y="19179"/>
                    <a:pt x="4891" y="19093"/>
                    <a:pt x="4789" y="19179"/>
                  </a:cubicBezTo>
                  <a:cubicBezTo>
                    <a:pt x="4789" y="19179"/>
                    <a:pt x="4585" y="19179"/>
                    <a:pt x="4483" y="19265"/>
                  </a:cubicBezTo>
                  <a:cubicBezTo>
                    <a:pt x="4381" y="19093"/>
                    <a:pt x="4279" y="18836"/>
                    <a:pt x="4279" y="18665"/>
                  </a:cubicBezTo>
                  <a:cubicBezTo>
                    <a:pt x="4177" y="18493"/>
                    <a:pt x="4279" y="18150"/>
                    <a:pt x="4177" y="18065"/>
                  </a:cubicBezTo>
                  <a:cubicBezTo>
                    <a:pt x="4177" y="17893"/>
                    <a:pt x="3974" y="17636"/>
                    <a:pt x="3872" y="17465"/>
                  </a:cubicBezTo>
                  <a:cubicBezTo>
                    <a:pt x="3770" y="17293"/>
                    <a:pt x="3566" y="17036"/>
                    <a:pt x="3464" y="16950"/>
                  </a:cubicBezTo>
                  <a:cubicBezTo>
                    <a:pt x="3362" y="16865"/>
                    <a:pt x="3057" y="16779"/>
                    <a:pt x="2955" y="16779"/>
                  </a:cubicBezTo>
                  <a:cubicBezTo>
                    <a:pt x="2751" y="16693"/>
                    <a:pt x="2445" y="16608"/>
                    <a:pt x="2343" y="16522"/>
                  </a:cubicBezTo>
                  <a:cubicBezTo>
                    <a:pt x="2242" y="16436"/>
                    <a:pt x="2140" y="16179"/>
                    <a:pt x="2038" y="16008"/>
                  </a:cubicBezTo>
                  <a:cubicBezTo>
                    <a:pt x="1936" y="15922"/>
                    <a:pt x="1732" y="15836"/>
                    <a:pt x="1630" y="15750"/>
                  </a:cubicBezTo>
                  <a:cubicBezTo>
                    <a:pt x="1528" y="15750"/>
                    <a:pt x="1223" y="15665"/>
                    <a:pt x="1121" y="15579"/>
                  </a:cubicBezTo>
                  <a:cubicBezTo>
                    <a:pt x="1019" y="15493"/>
                    <a:pt x="917" y="15322"/>
                    <a:pt x="815" y="15236"/>
                  </a:cubicBezTo>
                  <a:cubicBezTo>
                    <a:pt x="713" y="15236"/>
                    <a:pt x="509" y="15236"/>
                    <a:pt x="408" y="15236"/>
                  </a:cubicBezTo>
                  <a:cubicBezTo>
                    <a:pt x="306" y="15236"/>
                    <a:pt x="102" y="15065"/>
                    <a:pt x="102" y="14979"/>
                  </a:cubicBezTo>
                  <a:cubicBezTo>
                    <a:pt x="102" y="14893"/>
                    <a:pt x="0" y="14808"/>
                    <a:pt x="0" y="14636"/>
                  </a:cubicBezTo>
                  <a:cubicBezTo>
                    <a:pt x="0" y="14550"/>
                    <a:pt x="0" y="14293"/>
                    <a:pt x="0" y="14208"/>
                  </a:cubicBezTo>
                  <a:cubicBezTo>
                    <a:pt x="102" y="14036"/>
                    <a:pt x="408" y="13950"/>
                    <a:pt x="509" y="13865"/>
                  </a:cubicBezTo>
                  <a:cubicBezTo>
                    <a:pt x="509" y="13865"/>
                    <a:pt x="509" y="13693"/>
                    <a:pt x="611" y="13693"/>
                  </a:cubicBezTo>
                  <a:cubicBezTo>
                    <a:pt x="611" y="13608"/>
                    <a:pt x="713" y="13608"/>
                    <a:pt x="815" y="13522"/>
                  </a:cubicBezTo>
                  <a:cubicBezTo>
                    <a:pt x="815" y="13436"/>
                    <a:pt x="917" y="13265"/>
                    <a:pt x="1019" y="13179"/>
                  </a:cubicBezTo>
                  <a:cubicBezTo>
                    <a:pt x="1121" y="13179"/>
                    <a:pt x="1121" y="13008"/>
                    <a:pt x="1223" y="13008"/>
                  </a:cubicBezTo>
                  <a:cubicBezTo>
                    <a:pt x="1223" y="13008"/>
                    <a:pt x="1426" y="12922"/>
                    <a:pt x="1528" y="12922"/>
                  </a:cubicBezTo>
                  <a:cubicBezTo>
                    <a:pt x="1528" y="12836"/>
                    <a:pt x="1528" y="12665"/>
                    <a:pt x="1528" y="12579"/>
                  </a:cubicBezTo>
                  <a:cubicBezTo>
                    <a:pt x="1528" y="12493"/>
                    <a:pt x="1426" y="12322"/>
                    <a:pt x="1426" y="12236"/>
                  </a:cubicBezTo>
                  <a:cubicBezTo>
                    <a:pt x="1325" y="12150"/>
                    <a:pt x="1325" y="12065"/>
                    <a:pt x="1325" y="11979"/>
                  </a:cubicBezTo>
                  <a:cubicBezTo>
                    <a:pt x="1325" y="11979"/>
                    <a:pt x="1426" y="11893"/>
                    <a:pt x="1426" y="11893"/>
                  </a:cubicBezTo>
                  <a:cubicBezTo>
                    <a:pt x="1528" y="11893"/>
                    <a:pt x="1630" y="11893"/>
                    <a:pt x="1630" y="11893"/>
                  </a:cubicBezTo>
                  <a:cubicBezTo>
                    <a:pt x="1732" y="11808"/>
                    <a:pt x="1732" y="11808"/>
                    <a:pt x="1834" y="11722"/>
                  </a:cubicBezTo>
                  <a:cubicBezTo>
                    <a:pt x="1834" y="11636"/>
                    <a:pt x="1834" y="11465"/>
                    <a:pt x="1732" y="11379"/>
                  </a:cubicBezTo>
                  <a:cubicBezTo>
                    <a:pt x="1732" y="11293"/>
                    <a:pt x="1630" y="11293"/>
                    <a:pt x="1630" y="11293"/>
                  </a:cubicBezTo>
                  <a:cubicBezTo>
                    <a:pt x="1630" y="11208"/>
                    <a:pt x="1630" y="11036"/>
                    <a:pt x="1630" y="10950"/>
                  </a:cubicBezTo>
                  <a:cubicBezTo>
                    <a:pt x="1528" y="10950"/>
                    <a:pt x="1223" y="10865"/>
                    <a:pt x="1223" y="10865"/>
                  </a:cubicBezTo>
                  <a:cubicBezTo>
                    <a:pt x="1121" y="10779"/>
                    <a:pt x="1223" y="10608"/>
                    <a:pt x="1223" y="10522"/>
                  </a:cubicBezTo>
                  <a:cubicBezTo>
                    <a:pt x="1121" y="10522"/>
                    <a:pt x="1121" y="10522"/>
                    <a:pt x="1019" y="10522"/>
                  </a:cubicBezTo>
                  <a:cubicBezTo>
                    <a:pt x="917" y="10522"/>
                    <a:pt x="611" y="10436"/>
                    <a:pt x="611" y="10350"/>
                  </a:cubicBezTo>
                  <a:cubicBezTo>
                    <a:pt x="509" y="10350"/>
                    <a:pt x="509" y="10179"/>
                    <a:pt x="509" y="10093"/>
                  </a:cubicBezTo>
                  <a:cubicBezTo>
                    <a:pt x="509" y="9922"/>
                    <a:pt x="611" y="9750"/>
                    <a:pt x="611" y="9665"/>
                  </a:cubicBezTo>
                  <a:cubicBezTo>
                    <a:pt x="713" y="9579"/>
                    <a:pt x="917" y="9493"/>
                    <a:pt x="1019" y="9408"/>
                  </a:cubicBezTo>
                  <a:cubicBezTo>
                    <a:pt x="1121" y="9408"/>
                    <a:pt x="1121" y="9236"/>
                    <a:pt x="1223" y="9150"/>
                  </a:cubicBezTo>
                  <a:cubicBezTo>
                    <a:pt x="1223" y="9150"/>
                    <a:pt x="1325" y="9150"/>
                    <a:pt x="1325" y="9065"/>
                  </a:cubicBezTo>
                  <a:cubicBezTo>
                    <a:pt x="1426" y="9065"/>
                    <a:pt x="1426" y="8979"/>
                    <a:pt x="1528" y="8893"/>
                  </a:cubicBezTo>
                  <a:cubicBezTo>
                    <a:pt x="1528" y="8893"/>
                    <a:pt x="1426" y="8722"/>
                    <a:pt x="1426" y="8636"/>
                  </a:cubicBezTo>
                  <a:cubicBezTo>
                    <a:pt x="1528" y="8636"/>
                    <a:pt x="1528" y="8550"/>
                    <a:pt x="1528" y="8550"/>
                  </a:cubicBezTo>
                  <a:cubicBezTo>
                    <a:pt x="1630" y="8465"/>
                    <a:pt x="1732" y="8379"/>
                    <a:pt x="1834" y="8379"/>
                  </a:cubicBezTo>
                  <a:cubicBezTo>
                    <a:pt x="1936" y="8293"/>
                    <a:pt x="2242" y="8293"/>
                    <a:pt x="2343" y="8293"/>
                  </a:cubicBezTo>
                  <a:cubicBezTo>
                    <a:pt x="2343" y="8379"/>
                    <a:pt x="2547" y="8465"/>
                    <a:pt x="2547" y="8465"/>
                  </a:cubicBezTo>
                  <a:cubicBezTo>
                    <a:pt x="2649" y="8550"/>
                    <a:pt x="2751" y="8722"/>
                    <a:pt x="2853" y="8722"/>
                  </a:cubicBezTo>
                  <a:cubicBezTo>
                    <a:pt x="2853" y="8722"/>
                    <a:pt x="2955" y="8636"/>
                    <a:pt x="3057" y="8636"/>
                  </a:cubicBezTo>
                  <a:cubicBezTo>
                    <a:pt x="3057" y="8636"/>
                    <a:pt x="3158" y="8550"/>
                    <a:pt x="3158" y="8550"/>
                  </a:cubicBezTo>
                  <a:cubicBezTo>
                    <a:pt x="3260" y="8550"/>
                    <a:pt x="3362" y="8550"/>
                    <a:pt x="3464" y="8550"/>
                  </a:cubicBezTo>
                  <a:cubicBezTo>
                    <a:pt x="3566" y="8550"/>
                    <a:pt x="3668" y="8636"/>
                    <a:pt x="3770" y="8636"/>
                  </a:cubicBezTo>
                  <a:cubicBezTo>
                    <a:pt x="3872" y="8636"/>
                    <a:pt x="3974" y="8636"/>
                    <a:pt x="4075" y="8636"/>
                  </a:cubicBezTo>
                  <a:cubicBezTo>
                    <a:pt x="4075" y="8636"/>
                    <a:pt x="4177" y="8808"/>
                    <a:pt x="4177" y="8808"/>
                  </a:cubicBezTo>
                  <a:cubicBezTo>
                    <a:pt x="4279" y="8808"/>
                    <a:pt x="4483" y="8808"/>
                    <a:pt x="4585" y="8808"/>
                  </a:cubicBezTo>
                  <a:cubicBezTo>
                    <a:pt x="4687" y="8808"/>
                    <a:pt x="4789" y="8722"/>
                    <a:pt x="4891" y="8636"/>
                  </a:cubicBezTo>
                  <a:cubicBezTo>
                    <a:pt x="4992" y="8636"/>
                    <a:pt x="5298" y="8722"/>
                    <a:pt x="5400" y="8636"/>
                  </a:cubicBezTo>
                  <a:cubicBezTo>
                    <a:pt x="5502" y="8636"/>
                    <a:pt x="5604" y="8465"/>
                    <a:pt x="5604" y="8465"/>
                  </a:cubicBezTo>
                  <a:cubicBezTo>
                    <a:pt x="5706" y="8465"/>
                    <a:pt x="5909" y="8465"/>
                    <a:pt x="6011" y="8465"/>
                  </a:cubicBezTo>
                  <a:cubicBezTo>
                    <a:pt x="6113" y="8379"/>
                    <a:pt x="6317" y="8293"/>
                    <a:pt x="6317" y="8293"/>
                  </a:cubicBezTo>
                  <a:cubicBezTo>
                    <a:pt x="6317" y="8208"/>
                    <a:pt x="6215" y="8122"/>
                    <a:pt x="6215" y="8036"/>
                  </a:cubicBezTo>
                  <a:cubicBezTo>
                    <a:pt x="6215" y="8036"/>
                    <a:pt x="6011" y="7865"/>
                    <a:pt x="6011" y="7865"/>
                  </a:cubicBezTo>
                  <a:cubicBezTo>
                    <a:pt x="5909" y="7865"/>
                    <a:pt x="5808" y="8036"/>
                    <a:pt x="5706" y="8036"/>
                  </a:cubicBezTo>
                  <a:cubicBezTo>
                    <a:pt x="5604" y="8036"/>
                    <a:pt x="5502" y="7865"/>
                    <a:pt x="5502" y="7779"/>
                  </a:cubicBezTo>
                  <a:cubicBezTo>
                    <a:pt x="5502" y="7779"/>
                    <a:pt x="5400" y="7608"/>
                    <a:pt x="5400" y="7522"/>
                  </a:cubicBezTo>
                  <a:cubicBezTo>
                    <a:pt x="5502" y="7436"/>
                    <a:pt x="5706" y="7436"/>
                    <a:pt x="5706" y="7436"/>
                  </a:cubicBezTo>
                  <a:cubicBezTo>
                    <a:pt x="5808" y="7350"/>
                    <a:pt x="5706" y="7179"/>
                    <a:pt x="5706" y="7093"/>
                  </a:cubicBezTo>
                  <a:cubicBezTo>
                    <a:pt x="5706" y="7008"/>
                    <a:pt x="5502" y="6922"/>
                    <a:pt x="5502" y="6836"/>
                  </a:cubicBezTo>
                  <a:cubicBezTo>
                    <a:pt x="5502" y="6750"/>
                    <a:pt x="5502" y="6579"/>
                    <a:pt x="5502" y="6493"/>
                  </a:cubicBezTo>
                  <a:cubicBezTo>
                    <a:pt x="5604" y="6493"/>
                    <a:pt x="5706" y="6322"/>
                    <a:pt x="5808" y="6236"/>
                  </a:cubicBezTo>
                  <a:cubicBezTo>
                    <a:pt x="5808" y="6150"/>
                    <a:pt x="5808" y="5979"/>
                    <a:pt x="5808" y="5893"/>
                  </a:cubicBezTo>
                  <a:cubicBezTo>
                    <a:pt x="5706" y="5808"/>
                    <a:pt x="5604" y="5722"/>
                    <a:pt x="5604" y="5722"/>
                  </a:cubicBezTo>
                  <a:cubicBezTo>
                    <a:pt x="5502" y="5636"/>
                    <a:pt x="5502" y="5379"/>
                    <a:pt x="5502" y="5293"/>
                  </a:cubicBezTo>
                  <a:cubicBezTo>
                    <a:pt x="5502" y="5208"/>
                    <a:pt x="5604" y="5036"/>
                    <a:pt x="5604" y="4950"/>
                  </a:cubicBezTo>
                  <a:cubicBezTo>
                    <a:pt x="5502" y="4865"/>
                    <a:pt x="5400" y="4779"/>
                    <a:pt x="5400" y="4693"/>
                  </a:cubicBezTo>
                  <a:cubicBezTo>
                    <a:pt x="5298" y="4608"/>
                    <a:pt x="5298" y="4436"/>
                    <a:pt x="5298" y="4350"/>
                  </a:cubicBezTo>
                  <a:cubicBezTo>
                    <a:pt x="5196" y="4350"/>
                    <a:pt x="4992" y="4265"/>
                    <a:pt x="4992" y="4265"/>
                  </a:cubicBezTo>
                  <a:cubicBezTo>
                    <a:pt x="4992" y="4265"/>
                    <a:pt x="4891" y="4093"/>
                    <a:pt x="4891" y="4008"/>
                  </a:cubicBezTo>
                  <a:cubicBezTo>
                    <a:pt x="4891" y="3922"/>
                    <a:pt x="5094" y="3836"/>
                    <a:pt x="5094" y="3750"/>
                  </a:cubicBezTo>
                  <a:cubicBezTo>
                    <a:pt x="5196" y="3750"/>
                    <a:pt x="5094" y="3579"/>
                    <a:pt x="5094" y="3493"/>
                  </a:cubicBezTo>
                  <a:cubicBezTo>
                    <a:pt x="5094" y="3408"/>
                    <a:pt x="4992" y="3322"/>
                    <a:pt x="4891" y="3236"/>
                  </a:cubicBezTo>
                  <a:cubicBezTo>
                    <a:pt x="4789" y="3236"/>
                    <a:pt x="4585" y="3322"/>
                    <a:pt x="4585" y="3236"/>
                  </a:cubicBezTo>
                  <a:cubicBezTo>
                    <a:pt x="4483" y="3236"/>
                    <a:pt x="4279" y="3150"/>
                    <a:pt x="4279" y="3150"/>
                  </a:cubicBezTo>
                  <a:cubicBezTo>
                    <a:pt x="4177" y="3065"/>
                    <a:pt x="4279" y="2893"/>
                    <a:pt x="4177" y="2808"/>
                  </a:cubicBezTo>
                  <a:cubicBezTo>
                    <a:pt x="4177" y="2722"/>
                    <a:pt x="4075" y="2636"/>
                    <a:pt x="4075" y="2636"/>
                  </a:cubicBezTo>
                  <a:cubicBezTo>
                    <a:pt x="3974" y="2465"/>
                    <a:pt x="3872" y="2208"/>
                    <a:pt x="3872" y="2036"/>
                  </a:cubicBezTo>
                  <a:cubicBezTo>
                    <a:pt x="3770" y="2036"/>
                    <a:pt x="3668" y="1865"/>
                    <a:pt x="3668" y="1779"/>
                  </a:cubicBezTo>
                  <a:cubicBezTo>
                    <a:pt x="3566" y="1693"/>
                    <a:pt x="3362" y="1608"/>
                    <a:pt x="3362" y="1608"/>
                  </a:cubicBezTo>
                  <a:cubicBezTo>
                    <a:pt x="3362" y="1522"/>
                    <a:pt x="3260" y="1350"/>
                    <a:pt x="3260" y="1350"/>
                  </a:cubicBezTo>
                  <a:cubicBezTo>
                    <a:pt x="3362" y="1265"/>
                    <a:pt x="3464" y="1179"/>
                    <a:pt x="3566" y="1265"/>
                  </a:cubicBezTo>
                  <a:cubicBezTo>
                    <a:pt x="3566" y="1265"/>
                    <a:pt x="3668" y="1350"/>
                    <a:pt x="3770" y="1350"/>
                  </a:cubicBezTo>
                  <a:cubicBezTo>
                    <a:pt x="3770" y="1436"/>
                    <a:pt x="3974" y="1436"/>
                    <a:pt x="3974" y="1522"/>
                  </a:cubicBezTo>
                  <a:cubicBezTo>
                    <a:pt x="4075" y="1608"/>
                    <a:pt x="4075" y="1693"/>
                    <a:pt x="4177" y="1693"/>
                  </a:cubicBezTo>
                  <a:cubicBezTo>
                    <a:pt x="4177" y="1779"/>
                    <a:pt x="4483" y="1693"/>
                    <a:pt x="4483" y="1693"/>
                  </a:cubicBezTo>
                  <a:cubicBezTo>
                    <a:pt x="4585" y="1693"/>
                    <a:pt x="4687" y="1608"/>
                    <a:pt x="4789" y="1608"/>
                  </a:cubicBezTo>
                  <a:cubicBezTo>
                    <a:pt x="4891" y="1608"/>
                    <a:pt x="5094" y="1693"/>
                    <a:pt x="5196" y="1779"/>
                  </a:cubicBezTo>
                  <a:cubicBezTo>
                    <a:pt x="5298" y="1779"/>
                    <a:pt x="5604" y="1779"/>
                    <a:pt x="5706" y="1779"/>
                  </a:cubicBezTo>
                  <a:cubicBezTo>
                    <a:pt x="5808" y="1693"/>
                    <a:pt x="6011" y="1608"/>
                    <a:pt x="6113" y="1522"/>
                  </a:cubicBezTo>
                  <a:cubicBezTo>
                    <a:pt x="6317" y="1522"/>
                    <a:pt x="6521" y="1522"/>
                    <a:pt x="6623" y="1436"/>
                  </a:cubicBezTo>
                  <a:cubicBezTo>
                    <a:pt x="6725" y="1350"/>
                    <a:pt x="6521" y="1179"/>
                    <a:pt x="6521" y="1093"/>
                  </a:cubicBezTo>
                  <a:cubicBezTo>
                    <a:pt x="6521" y="1008"/>
                    <a:pt x="6521" y="922"/>
                    <a:pt x="6521" y="922"/>
                  </a:cubicBezTo>
                  <a:cubicBezTo>
                    <a:pt x="6623" y="836"/>
                    <a:pt x="6928" y="750"/>
                    <a:pt x="7030" y="750"/>
                  </a:cubicBezTo>
                  <a:cubicBezTo>
                    <a:pt x="7132" y="750"/>
                    <a:pt x="7234" y="922"/>
                    <a:pt x="7336" y="922"/>
                  </a:cubicBezTo>
                  <a:cubicBezTo>
                    <a:pt x="7438" y="1008"/>
                    <a:pt x="7743" y="1008"/>
                    <a:pt x="7845" y="922"/>
                  </a:cubicBezTo>
                  <a:cubicBezTo>
                    <a:pt x="7947" y="922"/>
                    <a:pt x="7947" y="750"/>
                    <a:pt x="8049" y="665"/>
                  </a:cubicBezTo>
                  <a:cubicBezTo>
                    <a:pt x="8049" y="665"/>
                    <a:pt x="8253" y="665"/>
                    <a:pt x="8355" y="665"/>
                  </a:cubicBezTo>
                  <a:cubicBezTo>
                    <a:pt x="8457" y="665"/>
                    <a:pt x="8558" y="750"/>
                    <a:pt x="8660" y="750"/>
                  </a:cubicBezTo>
                  <a:cubicBezTo>
                    <a:pt x="8762" y="750"/>
                    <a:pt x="9068" y="665"/>
                    <a:pt x="9170" y="665"/>
                  </a:cubicBezTo>
                  <a:cubicBezTo>
                    <a:pt x="9272" y="665"/>
                    <a:pt x="9374" y="750"/>
                    <a:pt x="9475" y="750"/>
                  </a:cubicBezTo>
                  <a:cubicBezTo>
                    <a:pt x="9577" y="750"/>
                    <a:pt x="9883" y="579"/>
                    <a:pt x="9985" y="665"/>
                  </a:cubicBezTo>
                  <a:cubicBezTo>
                    <a:pt x="10087" y="665"/>
                    <a:pt x="10087" y="836"/>
                    <a:pt x="10189" y="922"/>
                  </a:cubicBezTo>
                  <a:cubicBezTo>
                    <a:pt x="10189" y="922"/>
                    <a:pt x="10087" y="1008"/>
                    <a:pt x="10189" y="1093"/>
                  </a:cubicBezTo>
                  <a:cubicBezTo>
                    <a:pt x="10189" y="1093"/>
                    <a:pt x="10291" y="1179"/>
                    <a:pt x="10291" y="1179"/>
                  </a:cubicBezTo>
                  <a:cubicBezTo>
                    <a:pt x="10392" y="1179"/>
                    <a:pt x="10698" y="1179"/>
                    <a:pt x="10698" y="1093"/>
                  </a:cubicBezTo>
                  <a:cubicBezTo>
                    <a:pt x="10800" y="1008"/>
                    <a:pt x="10698" y="836"/>
                    <a:pt x="10800" y="836"/>
                  </a:cubicBezTo>
                  <a:cubicBezTo>
                    <a:pt x="10800" y="750"/>
                    <a:pt x="11004" y="750"/>
                    <a:pt x="11106" y="665"/>
                  </a:cubicBezTo>
                  <a:cubicBezTo>
                    <a:pt x="11106" y="579"/>
                    <a:pt x="11004" y="408"/>
                    <a:pt x="11004" y="322"/>
                  </a:cubicBezTo>
                  <a:cubicBezTo>
                    <a:pt x="11106" y="236"/>
                    <a:pt x="11208" y="65"/>
                    <a:pt x="11309" y="65"/>
                  </a:cubicBezTo>
                  <a:cubicBezTo>
                    <a:pt x="11411" y="-21"/>
                    <a:pt x="11513" y="-21"/>
                    <a:pt x="11615" y="65"/>
                  </a:cubicBezTo>
                  <a:cubicBezTo>
                    <a:pt x="11717" y="65"/>
                    <a:pt x="11717" y="236"/>
                    <a:pt x="11819" y="236"/>
                  </a:cubicBezTo>
                  <a:cubicBezTo>
                    <a:pt x="11819" y="236"/>
                    <a:pt x="12023" y="236"/>
                    <a:pt x="12125" y="150"/>
                  </a:cubicBezTo>
                  <a:cubicBezTo>
                    <a:pt x="12125" y="150"/>
                    <a:pt x="12226" y="236"/>
                    <a:pt x="12226" y="236"/>
                  </a:cubicBezTo>
                  <a:cubicBezTo>
                    <a:pt x="12328" y="322"/>
                    <a:pt x="12430" y="665"/>
                    <a:pt x="12532" y="750"/>
                  </a:cubicBezTo>
                  <a:cubicBezTo>
                    <a:pt x="12634" y="750"/>
                    <a:pt x="12940" y="750"/>
                    <a:pt x="12940" y="836"/>
                  </a:cubicBezTo>
                  <a:cubicBezTo>
                    <a:pt x="13042" y="922"/>
                    <a:pt x="13042" y="1093"/>
                    <a:pt x="13143" y="1179"/>
                  </a:cubicBezTo>
                  <a:cubicBezTo>
                    <a:pt x="13245" y="1179"/>
                    <a:pt x="13347" y="1093"/>
                    <a:pt x="13551" y="1093"/>
                  </a:cubicBezTo>
                  <a:cubicBezTo>
                    <a:pt x="13551" y="1093"/>
                    <a:pt x="13755" y="1179"/>
                    <a:pt x="13755" y="1265"/>
                  </a:cubicBezTo>
                  <a:cubicBezTo>
                    <a:pt x="13857" y="1350"/>
                    <a:pt x="13857" y="1608"/>
                    <a:pt x="13857" y="1693"/>
                  </a:cubicBezTo>
                  <a:cubicBezTo>
                    <a:pt x="13857" y="1779"/>
                    <a:pt x="13755" y="2036"/>
                    <a:pt x="13755" y="2122"/>
                  </a:cubicBezTo>
                  <a:cubicBezTo>
                    <a:pt x="13857" y="2208"/>
                    <a:pt x="14060" y="2465"/>
                    <a:pt x="14162" y="2465"/>
                  </a:cubicBezTo>
                  <a:cubicBezTo>
                    <a:pt x="14264" y="2550"/>
                    <a:pt x="14366" y="2465"/>
                    <a:pt x="14468" y="2465"/>
                  </a:cubicBezTo>
                  <a:cubicBezTo>
                    <a:pt x="14570" y="2465"/>
                    <a:pt x="14875" y="2550"/>
                    <a:pt x="15079" y="2636"/>
                  </a:cubicBezTo>
                  <a:cubicBezTo>
                    <a:pt x="15181" y="2636"/>
                    <a:pt x="15283" y="2636"/>
                    <a:pt x="15283" y="2636"/>
                  </a:cubicBezTo>
                  <a:cubicBezTo>
                    <a:pt x="15385" y="2550"/>
                    <a:pt x="15385" y="2379"/>
                    <a:pt x="15487" y="2379"/>
                  </a:cubicBezTo>
                  <a:cubicBezTo>
                    <a:pt x="15589" y="2293"/>
                    <a:pt x="15792" y="2379"/>
                    <a:pt x="15894" y="2379"/>
                  </a:cubicBezTo>
                  <a:cubicBezTo>
                    <a:pt x="15996" y="2293"/>
                    <a:pt x="16098" y="2293"/>
                    <a:pt x="16098" y="2208"/>
                  </a:cubicBezTo>
                  <a:cubicBezTo>
                    <a:pt x="16098" y="2122"/>
                    <a:pt x="15996" y="1950"/>
                    <a:pt x="16098" y="1865"/>
                  </a:cubicBezTo>
                  <a:cubicBezTo>
                    <a:pt x="16098" y="1779"/>
                    <a:pt x="16302" y="1779"/>
                    <a:pt x="16302" y="1779"/>
                  </a:cubicBezTo>
                  <a:cubicBezTo>
                    <a:pt x="16404" y="1779"/>
                    <a:pt x="16608" y="2036"/>
                    <a:pt x="16709" y="2036"/>
                  </a:cubicBezTo>
                  <a:cubicBezTo>
                    <a:pt x="16811" y="2122"/>
                    <a:pt x="17015" y="2122"/>
                    <a:pt x="17015" y="2208"/>
                  </a:cubicBezTo>
                  <a:cubicBezTo>
                    <a:pt x="17219" y="2293"/>
                    <a:pt x="17321" y="2636"/>
                    <a:pt x="17321" y="2808"/>
                  </a:cubicBezTo>
                  <a:cubicBezTo>
                    <a:pt x="17423" y="2893"/>
                    <a:pt x="17423" y="3065"/>
                    <a:pt x="17525" y="3150"/>
                  </a:cubicBezTo>
                  <a:cubicBezTo>
                    <a:pt x="17626" y="3236"/>
                    <a:pt x="17932" y="3322"/>
                    <a:pt x="18034" y="3493"/>
                  </a:cubicBezTo>
                  <a:cubicBezTo>
                    <a:pt x="18136" y="3579"/>
                    <a:pt x="18136" y="4008"/>
                    <a:pt x="18238" y="4093"/>
                  </a:cubicBezTo>
                  <a:cubicBezTo>
                    <a:pt x="18340" y="4179"/>
                    <a:pt x="18543" y="4350"/>
                    <a:pt x="18645" y="4436"/>
                  </a:cubicBezTo>
                  <a:cubicBezTo>
                    <a:pt x="18747" y="4522"/>
                    <a:pt x="18951" y="4693"/>
                    <a:pt x="18951" y="4779"/>
                  </a:cubicBezTo>
                  <a:cubicBezTo>
                    <a:pt x="19053" y="4950"/>
                    <a:pt x="18951" y="5122"/>
                    <a:pt x="18951" y="5208"/>
                  </a:cubicBezTo>
                  <a:cubicBezTo>
                    <a:pt x="18951" y="5379"/>
                    <a:pt x="18849" y="5550"/>
                    <a:pt x="18849" y="5722"/>
                  </a:cubicBezTo>
                  <a:cubicBezTo>
                    <a:pt x="18849" y="5808"/>
                    <a:pt x="19053" y="6065"/>
                    <a:pt x="19155" y="6236"/>
                  </a:cubicBezTo>
                  <a:cubicBezTo>
                    <a:pt x="19358" y="6236"/>
                    <a:pt x="19664" y="6322"/>
                    <a:pt x="19766" y="6408"/>
                  </a:cubicBezTo>
                  <a:cubicBezTo>
                    <a:pt x="19970" y="6493"/>
                    <a:pt x="19970" y="6922"/>
                    <a:pt x="20072" y="6922"/>
                  </a:cubicBezTo>
                  <a:cubicBezTo>
                    <a:pt x="20275" y="7008"/>
                    <a:pt x="20479" y="6836"/>
                    <a:pt x="20581" y="6836"/>
                  </a:cubicBezTo>
                  <a:cubicBezTo>
                    <a:pt x="20683" y="6836"/>
                    <a:pt x="20887" y="6750"/>
                    <a:pt x="20989" y="6836"/>
                  </a:cubicBezTo>
                  <a:cubicBezTo>
                    <a:pt x="21091" y="6922"/>
                    <a:pt x="21192" y="7093"/>
                    <a:pt x="21192" y="7179"/>
                  </a:cubicBezTo>
                  <a:cubicBezTo>
                    <a:pt x="21192" y="7265"/>
                    <a:pt x="20887" y="7522"/>
                    <a:pt x="20989" y="7608"/>
                  </a:cubicBezTo>
                  <a:cubicBezTo>
                    <a:pt x="21091" y="7693"/>
                    <a:pt x="21294" y="7693"/>
                    <a:pt x="21396" y="7779"/>
                  </a:cubicBezTo>
                  <a:cubicBezTo>
                    <a:pt x="21498" y="7779"/>
                    <a:pt x="21498" y="7865"/>
                    <a:pt x="21600" y="7950"/>
                  </a:cubicBezTo>
                  <a:cubicBezTo>
                    <a:pt x="21600" y="8122"/>
                    <a:pt x="21294" y="8208"/>
                    <a:pt x="21294" y="8293"/>
                  </a:cubicBezTo>
                  <a:cubicBezTo>
                    <a:pt x="21294" y="8379"/>
                    <a:pt x="21396" y="8379"/>
                    <a:pt x="21396" y="8379"/>
                  </a:cubicBezTo>
                  <a:cubicBezTo>
                    <a:pt x="21294" y="8379"/>
                    <a:pt x="21192" y="8379"/>
                    <a:pt x="21192" y="8465"/>
                  </a:cubicBezTo>
                  <a:cubicBezTo>
                    <a:pt x="21091" y="8465"/>
                    <a:pt x="20989" y="8636"/>
                    <a:pt x="20887" y="8636"/>
                  </a:cubicBezTo>
                  <a:cubicBezTo>
                    <a:pt x="20785" y="8722"/>
                    <a:pt x="20581" y="8636"/>
                    <a:pt x="20479" y="8636"/>
                  </a:cubicBezTo>
                  <a:cubicBezTo>
                    <a:pt x="20377" y="8636"/>
                    <a:pt x="19970" y="8722"/>
                    <a:pt x="19970" y="8808"/>
                  </a:cubicBezTo>
                  <a:cubicBezTo>
                    <a:pt x="19868" y="8893"/>
                    <a:pt x="19970" y="8979"/>
                    <a:pt x="19970" y="9065"/>
                  </a:cubicBezTo>
                  <a:cubicBezTo>
                    <a:pt x="19868" y="9150"/>
                    <a:pt x="19766" y="9236"/>
                    <a:pt x="19664" y="9236"/>
                  </a:cubicBezTo>
                  <a:cubicBezTo>
                    <a:pt x="19562" y="9408"/>
                    <a:pt x="19257" y="9579"/>
                    <a:pt x="19053" y="9579"/>
                  </a:cubicBezTo>
                  <a:cubicBezTo>
                    <a:pt x="18951" y="9665"/>
                    <a:pt x="18747" y="9579"/>
                    <a:pt x="18645" y="9579"/>
                  </a:cubicBezTo>
                  <a:cubicBezTo>
                    <a:pt x="18543" y="9665"/>
                    <a:pt x="18442" y="9836"/>
                    <a:pt x="18340" y="9922"/>
                  </a:cubicBezTo>
                  <a:cubicBezTo>
                    <a:pt x="18238" y="9922"/>
                    <a:pt x="18136" y="9836"/>
                    <a:pt x="18034" y="9922"/>
                  </a:cubicBezTo>
                  <a:cubicBezTo>
                    <a:pt x="17932" y="10008"/>
                    <a:pt x="17932" y="10265"/>
                    <a:pt x="17932" y="10350"/>
                  </a:cubicBezTo>
                  <a:cubicBezTo>
                    <a:pt x="17932" y="10436"/>
                    <a:pt x="18136" y="10608"/>
                    <a:pt x="18136" y="10693"/>
                  </a:cubicBezTo>
                  <a:cubicBezTo>
                    <a:pt x="18136" y="10865"/>
                    <a:pt x="17932" y="11036"/>
                    <a:pt x="17932" y="11208"/>
                  </a:cubicBezTo>
                  <a:cubicBezTo>
                    <a:pt x="17830" y="11293"/>
                    <a:pt x="17932" y="11465"/>
                    <a:pt x="18034" y="11550"/>
                  </a:cubicBezTo>
                  <a:cubicBezTo>
                    <a:pt x="18034" y="11636"/>
                    <a:pt x="18034" y="11893"/>
                    <a:pt x="18136" y="11979"/>
                  </a:cubicBezTo>
                  <a:cubicBezTo>
                    <a:pt x="18136" y="12065"/>
                    <a:pt x="18238" y="12236"/>
                    <a:pt x="18340" y="12236"/>
                  </a:cubicBezTo>
                  <a:cubicBezTo>
                    <a:pt x="18442" y="12322"/>
                    <a:pt x="18645" y="12150"/>
                    <a:pt x="18645" y="12236"/>
                  </a:cubicBezTo>
                  <a:cubicBezTo>
                    <a:pt x="18849" y="12236"/>
                    <a:pt x="18849" y="12579"/>
                    <a:pt x="18849" y="12665"/>
                  </a:cubicBezTo>
                  <a:cubicBezTo>
                    <a:pt x="18849" y="12750"/>
                    <a:pt x="18747" y="12922"/>
                    <a:pt x="18645" y="13008"/>
                  </a:cubicBezTo>
                  <a:cubicBezTo>
                    <a:pt x="18645" y="13093"/>
                    <a:pt x="18442" y="13179"/>
                    <a:pt x="18340" y="13265"/>
                  </a:cubicBezTo>
                  <a:cubicBezTo>
                    <a:pt x="18238" y="13265"/>
                    <a:pt x="18034" y="13093"/>
                    <a:pt x="17932" y="13179"/>
                  </a:cubicBezTo>
                  <a:cubicBezTo>
                    <a:pt x="17830" y="13265"/>
                    <a:pt x="17830" y="13608"/>
                    <a:pt x="17830" y="13779"/>
                  </a:cubicBezTo>
                  <a:cubicBezTo>
                    <a:pt x="17830" y="13950"/>
                    <a:pt x="17932" y="14208"/>
                    <a:pt x="17932" y="14293"/>
                  </a:cubicBezTo>
                  <a:cubicBezTo>
                    <a:pt x="17932" y="14379"/>
                    <a:pt x="17728" y="14550"/>
                    <a:pt x="17626" y="14550"/>
                  </a:cubicBezTo>
                  <a:cubicBezTo>
                    <a:pt x="17525" y="14550"/>
                    <a:pt x="17321" y="14550"/>
                    <a:pt x="17219" y="14550"/>
                  </a:cubicBezTo>
                  <a:cubicBezTo>
                    <a:pt x="17219" y="14550"/>
                    <a:pt x="17117" y="14465"/>
                    <a:pt x="17015" y="14550"/>
                  </a:cubicBezTo>
                  <a:cubicBezTo>
                    <a:pt x="17015" y="14550"/>
                    <a:pt x="16913" y="14722"/>
                    <a:pt x="16811" y="14808"/>
                  </a:cubicBezTo>
                  <a:cubicBezTo>
                    <a:pt x="16709" y="14893"/>
                    <a:pt x="16608" y="14979"/>
                    <a:pt x="16506" y="15065"/>
                  </a:cubicBezTo>
                  <a:cubicBezTo>
                    <a:pt x="16506" y="15150"/>
                    <a:pt x="16506" y="15236"/>
                    <a:pt x="16404" y="15322"/>
                  </a:cubicBezTo>
                  <a:cubicBezTo>
                    <a:pt x="16404" y="15408"/>
                    <a:pt x="16404" y="15408"/>
                    <a:pt x="16302" y="1549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0" name="Google Shape;5110;g21c91014dda_0_5097"/>
            <p:cNvSpPr/>
            <p:nvPr/>
          </p:nvSpPr>
          <p:spPr>
            <a:xfrm>
              <a:off x="3481612" y="586928"/>
              <a:ext cx="1514382" cy="1233792"/>
            </a:xfrm>
            <a:custGeom>
              <a:avLst/>
              <a:gdLst/>
              <a:ahLst/>
              <a:cxnLst/>
              <a:rect l="l" t="t" r="r" b="b"/>
              <a:pathLst>
                <a:path w="21577" h="21600" extrusionOk="0">
                  <a:moveTo>
                    <a:pt x="21507" y="6971"/>
                  </a:moveTo>
                  <a:cubicBezTo>
                    <a:pt x="21600" y="7086"/>
                    <a:pt x="21600" y="7314"/>
                    <a:pt x="21507" y="7429"/>
                  </a:cubicBezTo>
                  <a:cubicBezTo>
                    <a:pt x="21507" y="7543"/>
                    <a:pt x="21228" y="7657"/>
                    <a:pt x="21228" y="7771"/>
                  </a:cubicBezTo>
                  <a:cubicBezTo>
                    <a:pt x="21134" y="7886"/>
                    <a:pt x="21134" y="8114"/>
                    <a:pt x="21134" y="8229"/>
                  </a:cubicBezTo>
                  <a:cubicBezTo>
                    <a:pt x="21134" y="8343"/>
                    <a:pt x="21228" y="8457"/>
                    <a:pt x="21321" y="8571"/>
                  </a:cubicBezTo>
                  <a:cubicBezTo>
                    <a:pt x="21321" y="8686"/>
                    <a:pt x="21321" y="8914"/>
                    <a:pt x="21321" y="9029"/>
                  </a:cubicBezTo>
                  <a:cubicBezTo>
                    <a:pt x="21321" y="9143"/>
                    <a:pt x="21134" y="9257"/>
                    <a:pt x="21041" y="9371"/>
                  </a:cubicBezTo>
                  <a:cubicBezTo>
                    <a:pt x="20948" y="9486"/>
                    <a:pt x="20855" y="9600"/>
                    <a:pt x="20762" y="9600"/>
                  </a:cubicBezTo>
                  <a:cubicBezTo>
                    <a:pt x="20762" y="9714"/>
                    <a:pt x="20669" y="9943"/>
                    <a:pt x="20576" y="10057"/>
                  </a:cubicBezTo>
                  <a:cubicBezTo>
                    <a:pt x="20576" y="10171"/>
                    <a:pt x="20483" y="10286"/>
                    <a:pt x="20483" y="10400"/>
                  </a:cubicBezTo>
                  <a:cubicBezTo>
                    <a:pt x="20390" y="10400"/>
                    <a:pt x="20297" y="10286"/>
                    <a:pt x="20203" y="10286"/>
                  </a:cubicBezTo>
                  <a:cubicBezTo>
                    <a:pt x="20203" y="10286"/>
                    <a:pt x="20017" y="10400"/>
                    <a:pt x="20017" y="10514"/>
                  </a:cubicBezTo>
                  <a:cubicBezTo>
                    <a:pt x="19924" y="10514"/>
                    <a:pt x="19924" y="10743"/>
                    <a:pt x="19924" y="10971"/>
                  </a:cubicBezTo>
                  <a:cubicBezTo>
                    <a:pt x="19924" y="11086"/>
                    <a:pt x="20110" y="11200"/>
                    <a:pt x="20110" y="11314"/>
                  </a:cubicBezTo>
                  <a:cubicBezTo>
                    <a:pt x="20110" y="11543"/>
                    <a:pt x="20017" y="11771"/>
                    <a:pt x="20017" y="12000"/>
                  </a:cubicBezTo>
                  <a:cubicBezTo>
                    <a:pt x="20017" y="12000"/>
                    <a:pt x="19924" y="12229"/>
                    <a:pt x="19924" y="12343"/>
                  </a:cubicBezTo>
                  <a:cubicBezTo>
                    <a:pt x="19924" y="12457"/>
                    <a:pt x="19924" y="12800"/>
                    <a:pt x="19924" y="13029"/>
                  </a:cubicBezTo>
                  <a:cubicBezTo>
                    <a:pt x="20017" y="13143"/>
                    <a:pt x="20110" y="13486"/>
                    <a:pt x="20203" y="13600"/>
                  </a:cubicBezTo>
                  <a:cubicBezTo>
                    <a:pt x="20203" y="13714"/>
                    <a:pt x="20203" y="13943"/>
                    <a:pt x="20110" y="14057"/>
                  </a:cubicBezTo>
                  <a:cubicBezTo>
                    <a:pt x="20110" y="14171"/>
                    <a:pt x="19924" y="14171"/>
                    <a:pt x="19831" y="14171"/>
                  </a:cubicBezTo>
                  <a:cubicBezTo>
                    <a:pt x="19738" y="14286"/>
                    <a:pt x="19552" y="14171"/>
                    <a:pt x="19459" y="14171"/>
                  </a:cubicBezTo>
                  <a:cubicBezTo>
                    <a:pt x="19459" y="14171"/>
                    <a:pt x="19366" y="14286"/>
                    <a:pt x="19366" y="14286"/>
                  </a:cubicBezTo>
                  <a:cubicBezTo>
                    <a:pt x="19272" y="14286"/>
                    <a:pt x="19179" y="14286"/>
                    <a:pt x="19179" y="14286"/>
                  </a:cubicBezTo>
                  <a:cubicBezTo>
                    <a:pt x="19086" y="14286"/>
                    <a:pt x="19086" y="14057"/>
                    <a:pt x="18993" y="14057"/>
                  </a:cubicBezTo>
                  <a:cubicBezTo>
                    <a:pt x="18993" y="14057"/>
                    <a:pt x="18714" y="13943"/>
                    <a:pt x="18621" y="13943"/>
                  </a:cubicBezTo>
                  <a:cubicBezTo>
                    <a:pt x="18621" y="13943"/>
                    <a:pt x="18528" y="14171"/>
                    <a:pt x="18434" y="14171"/>
                  </a:cubicBezTo>
                  <a:cubicBezTo>
                    <a:pt x="18434" y="14286"/>
                    <a:pt x="18341" y="14514"/>
                    <a:pt x="18341" y="14514"/>
                  </a:cubicBezTo>
                  <a:cubicBezTo>
                    <a:pt x="18155" y="14629"/>
                    <a:pt x="17969" y="14514"/>
                    <a:pt x="17783" y="14514"/>
                  </a:cubicBezTo>
                  <a:cubicBezTo>
                    <a:pt x="17690" y="14514"/>
                    <a:pt x="17597" y="14743"/>
                    <a:pt x="17503" y="14743"/>
                  </a:cubicBezTo>
                  <a:cubicBezTo>
                    <a:pt x="17410" y="14743"/>
                    <a:pt x="17317" y="14743"/>
                    <a:pt x="17224" y="14743"/>
                  </a:cubicBezTo>
                  <a:cubicBezTo>
                    <a:pt x="17224" y="14857"/>
                    <a:pt x="17131" y="14971"/>
                    <a:pt x="17131" y="14971"/>
                  </a:cubicBezTo>
                  <a:cubicBezTo>
                    <a:pt x="17038" y="15200"/>
                    <a:pt x="17131" y="15429"/>
                    <a:pt x="17131" y="15657"/>
                  </a:cubicBezTo>
                  <a:cubicBezTo>
                    <a:pt x="17131" y="15771"/>
                    <a:pt x="17038" y="16114"/>
                    <a:pt x="17038" y="16229"/>
                  </a:cubicBezTo>
                  <a:cubicBezTo>
                    <a:pt x="17131" y="16343"/>
                    <a:pt x="17224" y="16457"/>
                    <a:pt x="17224" y="16457"/>
                  </a:cubicBezTo>
                  <a:cubicBezTo>
                    <a:pt x="17317" y="16571"/>
                    <a:pt x="17597" y="16571"/>
                    <a:pt x="17690" y="16686"/>
                  </a:cubicBezTo>
                  <a:cubicBezTo>
                    <a:pt x="17690" y="16800"/>
                    <a:pt x="17876" y="17029"/>
                    <a:pt x="17876" y="17257"/>
                  </a:cubicBezTo>
                  <a:cubicBezTo>
                    <a:pt x="17783" y="17371"/>
                    <a:pt x="17597" y="17371"/>
                    <a:pt x="17503" y="17371"/>
                  </a:cubicBezTo>
                  <a:cubicBezTo>
                    <a:pt x="17410" y="17371"/>
                    <a:pt x="17317" y="17257"/>
                    <a:pt x="17224" y="17257"/>
                  </a:cubicBezTo>
                  <a:cubicBezTo>
                    <a:pt x="17131" y="17257"/>
                    <a:pt x="16945" y="17257"/>
                    <a:pt x="16945" y="17371"/>
                  </a:cubicBezTo>
                  <a:cubicBezTo>
                    <a:pt x="16852" y="17371"/>
                    <a:pt x="16759" y="17486"/>
                    <a:pt x="16759" y="17600"/>
                  </a:cubicBezTo>
                  <a:cubicBezTo>
                    <a:pt x="16759" y="17714"/>
                    <a:pt x="16852" y="17829"/>
                    <a:pt x="16852" y="17943"/>
                  </a:cubicBezTo>
                  <a:cubicBezTo>
                    <a:pt x="16759" y="18057"/>
                    <a:pt x="16666" y="18057"/>
                    <a:pt x="16666" y="18171"/>
                  </a:cubicBezTo>
                  <a:cubicBezTo>
                    <a:pt x="16572" y="18286"/>
                    <a:pt x="16572" y="18514"/>
                    <a:pt x="16572" y="18629"/>
                  </a:cubicBezTo>
                  <a:cubicBezTo>
                    <a:pt x="16572" y="18743"/>
                    <a:pt x="16572" y="18857"/>
                    <a:pt x="16666" y="18857"/>
                  </a:cubicBezTo>
                  <a:cubicBezTo>
                    <a:pt x="16759" y="18971"/>
                    <a:pt x="16945" y="18857"/>
                    <a:pt x="17038" y="18857"/>
                  </a:cubicBezTo>
                  <a:cubicBezTo>
                    <a:pt x="17038" y="18971"/>
                    <a:pt x="17131" y="18971"/>
                    <a:pt x="17131" y="18971"/>
                  </a:cubicBezTo>
                  <a:cubicBezTo>
                    <a:pt x="17224" y="19086"/>
                    <a:pt x="17131" y="19314"/>
                    <a:pt x="17131" y="19314"/>
                  </a:cubicBezTo>
                  <a:cubicBezTo>
                    <a:pt x="17131" y="19429"/>
                    <a:pt x="17038" y="19543"/>
                    <a:pt x="16945" y="19657"/>
                  </a:cubicBezTo>
                  <a:cubicBezTo>
                    <a:pt x="16945" y="19771"/>
                    <a:pt x="16759" y="20000"/>
                    <a:pt x="16666" y="20000"/>
                  </a:cubicBezTo>
                  <a:cubicBezTo>
                    <a:pt x="16572" y="20000"/>
                    <a:pt x="16479" y="20000"/>
                    <a:pt x="16479" y="20000"/>
                  </a:cubicBezTo>
                  <a:cubicBezTo>
                    <a:pt x="16386" y="20114"/>
                    <a:pt x="16293" y="20343"/>
                    <a:pt x="16293" y="20457"/>
                  </a:cubicBezTo>
                  <a:cubicBezTo>
                    <a:pt x="16200" y="20571"/>
                    <a:pt x="16200" y="20800"/>
                    <a:pt x="16107" y="20914"/>
                  </a:cubicBezTo>
                  <a:cubicBezTo>
                    <a:pt x="16107" y="20914"/>
                    <a:pt x="15921" y="20800"/>
                    <a:pt x="15921" y="20914"/>
                  </a:cubicBezTo>
                  <a:cubicBezTo>
                    <a:pt x="15828" y="21029"/>
                    <a:pt x="15828" y="21257"/>
                    <a:pt x="15734" y="21486"/>
                  </a:cubicBezTo>
                  <a:cubicBezTo>
                    <a:pt x="15734" y="21486"/>
                    <a:pt x="15734" y="21600"/>
                    <a:pt x="15734" y="21600"/>
                  </a:cubicBezTo>
                  <a:cubicBezTo>
                    <a:pt x="15734" y="21600"/>
                    <a:pt x="15641" y="21600"/>
                    <a:pt x="15641" y="21600"/>
                  </a:cubicBezTo>
                  <a:cubicBezTo>
                    <a:pt x="15548" y="21600"/>
                    <a:pt x="15269" y="21600"/>
                    <a:pt x="15176" y="21486"/>
                  </a:cubicBezTo>
                  <a:cubicBezTo>
                    <a:pt x="15083" y="21371"/>
                    <a:pt x="15083" y="21029"/>
                    <a:pt x="14990" y="20914"/>
                  </a:cubicBezTo>
                  <a:cubicBezTo>
                    <a:pt x="14990" y="20800"/>
                    <a:pt x="14803" y="20686"/>
                    <a:pt x="14710" y="20571"/>
                  </a:cubicBezTo>
                  <a:cubicBezTo>
                    <a:pt x="14617" y="20457"/>
                    <a:pt x="14338" y="20457"/>
                    <a:pt x="14245" y="20343"/>
                  </a:cubicBezTo>
                  <a:cubicBezTo>
                    <a:pt x="14152" y="20229"/>
                    <a:pt x="14059" y="19886"/>
                    <a:pt x="13966" y="19771"/>
                  </a:cubicBezTo>
                  <a:cubicBezTo>
                    <a:pt x="13872" y="19771"/>
                    <a:pt x="13686" y="19771"/>
                    <a:pt x="13686" y="19657"/>
                  </a:cubicBezTo>
                  <a:cubicBezTo>
                    <a:pt x="13593" y="19543"/>
                    <a:pt x="13500" y="19200"/>
                    <a:pt x="13407" y="19086"/>
                  </a:cubicBezTo>
                  <a:cubicBezTo>
                    <a:pt x="13407" y="18971"/>
                    <a:pt x="13500" y="18629"/>
                    <a:pt x="13407" y="18514"/>
                  </a:cubicBezTo>
                  <a:cubicBezTo>
                    <a:pt x="13407" y="18400"/>
                    <a:pt x="13314" y="18171"/>
                    <a:pt x="13221" y="18057"/>
                  </a:cubicBezTo>
                  <a:cubicBezTo>
                    <a:pt x="13128" y="18057"/>
                    <a:pt x="12941" y="17714"/>
                    <a:pt x="12848" y="17714"/>
                  </a:cubicBezTo>
                  <a:cubicBezTo>
                    <a:pt x="12755" y="17714"/>
                    <a:pt x="12476" y="17829"/>
                    <a:pt x="12383" y="17943"/>
                  </a:cubicBezTo>
                  <a:cubicBezTo>
                    <a:pt x="12383" y="18057"/>
                    <a:pt x="12383" y="18171"/>
                    <a:pt x="12290" y="18286"/>
                  </a:cubicBezTo>
                  <a:cubicBezTo>
                    <a:pt x="12197" y="18286"/>
                    <a:pt x="12010" y="18286"/>
                    <a:pt x="11917" y="18286"/>
                  </a:cubicBezTo>
                  <a:cubicBezTo>
                    <a:pt x="11824" y="18286"/>
                    <a:pt x="11638" y="18286"/>
                    <a:pt x="11638" y="18286"/>
                  </a:cubicBezTo>
                  <a:cubicBezTo>
                    <a:pt x="11452" y="18286"/>
                    <a:pt x="11266" y="18743"/>
                    <a:pt x="11172" y="18743"/>
                  </a:cubicBezTo>
                  <a:cubicBezTo>
                    <a:pt x="10986" y="18743"/>
                    <a:pt x="10893" y="18286"/>
                    <a:pt x="10800" y="18286"/>
                  </a:cubicBezTo>
                  <a:cubicBezTo>
                    <a:pt x="10707" y="18171"/>
                    <a:pt x="10521" y="18171"/>
                    <a:pt x="10428" y="18286"/>
                  </a:cubicBezTo>
                  <a:cubicBezTo>
                    <a:pt x="10334" y="18286"/>
                    <a:pt x="10334" y="18743"/>
                    <a:pt x="10148" y="18743"/>
                  </a:cubicBezTo>
                  <a:cubicBezTo>
                    <a:pt x="10055" y="18743"/>
                    <a:pt x="9962" y="18400"/>
                    <a:pt x="9869" y="18286"/>
                  </a:cubicBezTo>
                  <a:cubicBezTo>
                    <a:pt x="9776" y="18286"/>
                    <a:pt x="9590" y="18286"/>
                    <a:pt x="9590" y="18171"/>
                  </a:cubicBezTo>
                  <a:cubicBezTo>
                    <a:pt x="9497" y="18171"/>
                    <a:pt x="9310" y="18057"/>
                    <a:pt x="9217" y="18057"/>
                  </a:cubicBezTo>
                  <a:cubicBezTo>
                    <a:pt x="9031" y="18057"/>
                    <a:pt x="8845" y="18286"/>
                    <a:pt x="8659" y="18171"/>
                  </a:cubicBezTo>
                  <a:cubicBezTo>
                    <a:pt x="8472" y="18171"/>
                    <a:pt x="8193" y="18057"/>
                    <a:pt x="8007" y="17943"/>
                  </a:cubicBezTo>
                  <a:cubicBezTo>
                    <a:pt x="7914" y="17829"/>
                    <a:pt x="7821" y="17371"/>
                    <a:pt x="7728" y="17257"/>
                  </a:cubicBezTo>
                  <a:cubicBezTo>
                    <a:pt x="7634" y="17257"/>
                    <a:pt x="7448" y="17257"/>
                    <a:pt x="7355" y="17143"/>
                  </a:cubicBezTo>
                  <a:cubicBezTo>
                    <a:pt x="7262" y="17143"/>
                    <a:pt x="7076" y="16800"/>
                    <a:pt x="6983" y="16800"/>
                  </a:cubicBezTo>
                  <a:cubicBezTo>
                    <a:pt x="6983" y="16800"/>
                    <a:pt x="6890" y="16914"/>
                    <a:pt x="6890" y="16914"/>
                  </a:cubicBezTo>
                  <a:cubicBezTo>
                    <a:pt x="6890" y="17029"/>
                    <a:pt x="6797" y="17257"/>
                    <a:pt x="6703" y="17257"/>
                  </a:cubicBezTo>
                  <a:cubicBezTo>
                    <a:pt x="6703" y="17257"/>
                    <a:pt x="6517" y="17257"/>
                    <a:pt x="6424" y="17257"/>
                  </a:cubicBezTo>
                  <a:cubicBezTo>
                    <a:pt x="6331" y="17143"/>
                    <a:pt x="6145" y="16914"/>
                    <a:pt x="5959" y="16800"/>
                  </a:cubicBezTo>
                  <a:cubicBezTo>
                    <a:pt x="5866" y="16800"/>
                    <a:pt x="5679" y="16800"/>
                    <a:pt x="5586" y="16800"/>
                  </a:cubicBezTo>
                  <a:cubicBezTo>
                    <a:pt x="5586" y="16800"/>
                    <a:pt x="5400" y="16686"/>
                    <a:pt x="5307" y="16686"/>
                  </a:cubicBezTo>
                  <a:cubicBezTo>
                    <a:pt x="5214" y="16686"/>
                    <a:pt x="5028" y="16686"/>
                    <a:pt x="4934" y="16686"/>
                  </a:cubicBezTo>
                  <a:cubicBezTo>
                    <a:pt x="4841" y="16686"/>
                    <a:pt x="4748" y="16914"/>
                    <a:pt x="4655" y="16914"/>
                  </a:cubicBezTo>
                  <a:cubicBezTo>
                    <a:pt x="4562" y="17029"/>
                    <a:pt x="4190" y="17257"/>
                    <a:pt x="4003" y="17257"/>
                  </a:cubicBezTo>
                  <a:cubicBezTo>
                    <a:pt x="3910" y="17257"/>
                    <a:pt x="3817" y="17143"/>
                    <a:pt x="3817" y="17143"/>
                  </a:cubicBezTo>
                  <a:cubicBezTo>
                    <a:pt x="3724" y="17143"/>
                    <a:pt x="3538" y="17029"/>
                    <a:pt x="3445" y="17029"/>
                  </a:cubicBezTo>
                  <a:cubicBezTo>
                    <a:pt x="3352" y="16914"/>
                    <a:pt x="2979" y="16800"/>
                    <a:pt x="2886" y="16800"/>
                  </a:cubicBezTo>
                  <a:cubicBezTo>
                    <a:pt x="2793" y="16800"/>
                    <a:pt x="2700" y="16800"/>
                    <a:pt x="2607" y="16800"/>
                  </a:cubicBezTo>
                  <a:cubicBezTo>
                    <a:pt x="2607" y="16686"/>
                    <a:pt x="2514" y="16457"/>
                    <a:pt x="2421" y="16457"/>
                  </a:cubicBezTo>
                  <a:cubicBezTo>
                    <a:pt x="2421" y="16343"/>
                    <a:pt x="2328" y="16343"/>
                    <a:pt x="2234" y="16229"/>
                  </a:cubicBezTo>
                  <a:cubicBezTo>
                    <a:pt x="2328" y="16229"/>
                    <a:pt x="2328" y="16114"/>
                    <a:pt x="2328" y="16000"/>
                  </a:cubicBezTo>
                  <a:cubicBezTo>
                    <a:pt x="2421" y="16000"/>
                    <a:pt x="2328" y="15771"/>
                    <a:pt x="2328" y="15657"/>
                  </a:cubicBezTo>
                  <a:cubicBezTo>
                    <a:pt x="2421" y="15543"/>
                    <a:pt x="2607" y="15657"/>
                    <a:pt x="2700" y="15657"/>
                  </a:cubicBezTo>
                  <a:cubicBezTo>
                    <a:pt x="2793" y="15657"/>
                    <a:pt x="2793" y="15886"/>
                    <a:pt x="2793" y="15886"/>
                  </a:cubicBezTo>
                  <a:cubicBezTo>
                    <a:pt x="2886" y="16000"/>
                    <a:pt x="2979" y="16000"/>
                    <a:pt x="3072" y="15886"/>
                  </a:cubicBezTo>
                  <a:cubicBezTo>
                    <a:pt x="3166" y="15771"/>
                    <a:pt x="3166" y="15543"/>
                    <a:pt x="3072" y="15429"/>
                  </a:cubicBezTo>
                  <a:cubicBezTo>
                    <a:pt x="3072" y="15314"/>
                    <a:pt x="2886" y="15314"/>
                    <a:pt x="2886" y="15200"/>
                  </a:cubicBezTo>
                  <a:cubicBezTo>
                    <a:pt x="2793" y="15086"/>
                    <a:pt x="2793" y="14857"/>
                    <a:pt x="2793" y="14743"/>
                  </a:cubicBezTo>
                  <a:cubicBezTo>
                    <a:pt x="2700" y="14629"/>
                    <a:pt x="2607" y="14286"/>
                    <a:pt x="2514" y="14171"/>
                  </a:cubicBezTo>
                  <a:cubicBezTo>
                    <a:pt x="2514" y="13943"/>
                    <a:pt x="2421" y="13486"/>
                    <a:pt x="2514" y="13257"/>
                  </a:cubicBezTo>
                  <a:cubicBezTo>
                    <a:pt x="2607" y="13143"/>
                    <a:pt x="2793" y="13143"/>
                    <a:pt x="2886" y="13029"/>
                  </a:cubicBezTo>
                  <a:cubicBezTo>
                    <a:pt x="2886" y="12914"/>
                    <a:pt x="2979" y="12686"/>
                    <a:pt x="2979" y="12571"/>
                  </a:cubicBezTo>
                  <a:cubicBezTo>
                    <a:pt x="2979" y="12457"/>
                    <a:pt x="2886" y="12114"/>
                    <a:pt x="2793" y="12114"/>
                  </a:cubicBezTo>
                  <a:cubicBezTo>
                    <a:pt x="2700" y="12000"/>
                    <a:pt x="2607" y="12114"/>
                    <a:pt x="2514" y="12114"/>
                  </a:cubicBezTo>
                  <a:cubicBezTo>
                    <a:pt x="2421" y="12114"/>
                    <a:pt x="2328" y="11886"/>
                    <a:pt x="2328" y="11771"/>
                  </a:cubicBezTo>
                  <a:cubicBezTo>
                    <a:pt x="2234" y="11657"/>
                    <a:pt x="2328" y="11429"/>
                    <a:pt x="2328" y="11314"/>
                  </a:cubicBezTo>
                  <a:cubicBezTo>
                    <a:pt x="2328" y="11200"/>
                    <a:pt x="2328" y="10971"/>
                    <a:pt x="2328" y="10857"/>
                  </a:cubicBezTo>
                  <a:cubicBezTo>
                    <a:pt x="2328" y="10629"/>
                    <a:pt x="2234" y="10286"/>
                    <a:pt x="2328" y="10171"/>
                  </a:cubicBezTo>
                  <a:cubicBezTo>
                    <a:pt x="2421" y="10171"/>
                    <a:pt x="2700" y="10171"/>
                    <a:pt x="2700" y="10171"/>
                  </a:cubicBezTo>
                  <a:cubicBezTo>
                    <a:pt x="2793" y="10057"/>
                    <a:pt x="2793" y="9600"/>
                    <a:pt x="2700" y="9600"/>
                  </a:cubicBezTo>
                  <a:cubicBezTo>
                    <a:pt x="2700" y="9486"/>
                    <a:pt x="2607" y="9714"/>
                    <a:pt x="2514" y="9714"/>
                  </a:cubicBezTo>
                  <a:cubicBezTo>
                    <a:pt x="2421" y="9714"/>
                    <a:pt x="2234" y="9714"/>
                    <a:pt x="2234" y="9600"/>
                  </a:cubicBezTo>
                  <a:cubicBezTo>
                    <a:pt x="2141" y="9600"/>
                    <a:pt x="2234" y="9371"/>
                    <a:pt x="2234" y="9257"/>
                  </a:cubicBezTo>
                  <a:cubicBezTo>
                    <a:pt x="2328" y="9143"/>
                    <a:pt x="2607" y="9029"/>
                    <a:pt x="2700" y="8914"/>
                  </a:cubicBezTo>
                  <a:cubicBezTo>
                    <a:pt x="2700" y="8914"/>
                    <a:pt x="2793" y="8686"/>
                    <a:pt x="2793" y="8571"/>
                  </a:cubicBezTo>
                  <a:cubicBezTo>
                    <a:pt x="2793" y="8457"/>
                    <a:pt x="2793" y="8114"/>
                    <a:pt x="2700" y="8000"/>
                  </a:cubicBezTo>
                  <a:cubicBezTo>
                    <a:pt x="2607" y="7886"/>
                    <a:pt x="2421" y="7771"/>
                    <a:pt x="2328" y="7657"/>
                  </a:cubicBezTo>
                  <a:cubicBezTo>
                    <a:pt x="2328" y="7657"/>
                    <a:pt x="2421" y="7429"/>
                    <a:pt x="2328" y="7314"/>
                  </a:cubicBezTo>
                  <a:cubicBezTo>
                    <a:pt x="2328" y="7086"/>
                    <a:pt x="2234" y="6743"/>
                    <a:pt x="2141" y="6514"/>
                  </a:cubicBezTo>
                  <a:cubicBezTo>
                    <a:pt x="2048" y="6514"/>
                    <a:pt x="1862" y="6400"/>
                    <a:pt x="1769" y="6286"/>
                  </a:cubicBezTo>
                  <a:cubicBezTo>
                    <a:pt x="1676" y="6171"/>
                    <a:pt x="1583" y="5829"/>
                    <a:pt x="1583" y="5714"/>
                  </a:cubicBezTo>
                  <a:cubicBezTo>
                    <a:pt x="1490" y="5486"/>
                    <a:pt x="1303" y="5257"/>
                    <a:pt x="1210" y="5143"/>
                  </a:cubicBezTo>
                  <a:cubicBezTo>
                    <a:pt x="1024" y="5029"/>
                    <a:pt x="838" y="5029"/>
                    <a:pt x="745" y="4914"/>
                  </a:cubicBezTo>
                  <a:cubicBezTo>
                    <a:pt x="652" y="4914"/>
                    <a:pt x="466" y="4686"/>
                    <a:pt x="372" y="4571"/>
                  </a:cubicBezTo>
                  <a:cubicBezTo>
                    <a:pt x="279" y="4571"/>
                    <a:pt x="93" y="4457"/>
                    <a:pt x="0" y="4457"/>
                  </a:cubicBezTo>
                  <a:cubicBezTo>
                    <a:pt x="186" y="4229"/>
                    <a:pt x="466" y="3886"/>
                    <a:pt x="559" y="3657"/>
                  </a:cubicBezTo>
                  <a:cubicBezTo>
                    <a:pt x="652" y="3429"/>
                    <a:pt x="838" y="2971"/>
                    <a:pt x="838" y="2743"/>
                  </a:cubicBezTo>
                  <a:cubicBezTo>
                    <a:pt x="931" y="2629"/>
                    <a:pt x="1024" y="2400"/>
                    <a:pt x="1024" y="2286"/>
                  </a:cubicBezTo>
                  <a:cubicBezTo>
                    <a:pt x="1117" y="2171"/>
                    <a:pt x="1210" y="2057"/>
                    <a:pt x="1303" y="2057"/>
                  </a:cubicBezTo>
                  <a:cubicBezTo>
                    <a:pt x="1397" y="2057"/>
                    <a:pt x="1490" y="2171"/>
                    <a:pt x="1583" y="2286"/>
                  </a:cubicBezTo>
                  <a:cubicBezTo>
                    <a:pt x="1583" y="2286"/>
                    <a:pt x="1583" y="2400"/>
                    <a:pt x="1583" y="2514"/>
                  </a:cubicBezTo>
                  <a:cubicBezTo>
                    <a:pt x="1676" y="2514"/>
                    <a:pt x="1862" y="2514"/>
                    <a:pt x="1862" y="2629"/>
                  </a:cubicBezTo>
                  <a:cubicBezTo>
                    <a:pt x="1955" y="2629"/>
                    <a:pt x="2141" y="2857"/>
                    <a:pt x="2234" y="2743"/>
                  </a:cubicBezTo>
                  <a:cubicBezTo>
                    <a:pt x="2234" y="2743"/>
                    <a:pt x="2234" y="2514"/>
                    <a:pt x="2234" y="2400"/>
                  </a:cubicBezTo>
                  <a:cubicBezTo>
                    <a:pt x="2141" y="2286"/>
                    <a:pt x="2141" y="1943"/>
                    <a:pt x="2048" y="1829"/>
                  </a:cubicBezTo>
                  <a:cubicBezTo>
                    <a:pt x="1955" y="1829"/>
                    <a:pt x="1862" y="1829"/>
                    <a:pt x="1862" y="1829"/>
                  </a:cubicBezTo>
                  <a:cubicBezTo>
                    <a:pt x="1769" y="1829"/>
                    <a:pt x="1676" y="1486"/>
                    <a:pt x="1583" y="1486"/>
                  </a:cubicBezTo>
                  <a:cubicBezTo>
                    <a:pt x="1583" y="1371"/>
                    <a:pt x="1397" y="1371"/>
                    <a:pt x="1397" y="1371"/>
                  </a:cubicBezTo>
                  <a:cubicBezTo>
                    <a:pt x="1303" y="1257"/>
                    <a:pt x="1303" y="1029"/>
                    <a:pt x="1210" y="914"/>
                  </a:cubicBezTo>
                  <a:cubicBezTo>
                    <a:pt x="1210" y="914"/>
                    <a:pt x="1303" y="686"/>
                    <a:pt x="1303" y="571"/>
                  </a:cubicBezTo>
                  <a:cubicBezTo>
                    <a:pt x="1397" y="457"/>
                    <a:pt x="1583" y="343"/>
                    <a:pt x="1583" y="114"/>
                  </a:cubicBezTo>
                  <a:cubicBezTo>
                    <a:pt x="1676" y="114"/>
                    <a:pt x="1676" y="0"/>
                    <a:pt x="1676" y="0"/>
                  </a:cubicBezTo>
                  <a:cubicBezTo>
                    <a:pt x="1769" y="0"/>
                    <a:pt x="1862" y="0"/>
                    <a:pt x="1862" y="114"/>
                  </a:cubicBezTo>
                  <a:cubicBezTo>
                    <a:pt x="1955" y="229"/>
                    <a:pt x="2048" y="457"/>
                    <a:pt x="2141" y="571"/>
                  </a:cubicBezTo>
                  <a:cubicBezTo>
                    <a:pt x="2234" y="571"/>
                    <a:pt x="2421" y="686"/>
                    <a:pt x="2514" y="571"/>
                  </a:cubicBezTo>
                  <a:cubicBezTo>
                    <a:pt x="2607" y="571"/>
                    <a:pt x="2607" y="343"/>
                    <a:pt x="2700" y="229"/>
                  </a:cubicBezTo>
                  <a:cubicBezTo>
                    <a:pt x="2793" y="114"/>
                    <a:pt x="2979" y="114"/>
                    <a:pt x="3166" y="114"/>
                  </a:cubicBezTo>
                  <a:cubicBezTo>
                    <a:pt x="3259" y="114"/>
                    <a:pt x="3445" y="114"/>
                    <a:pt x="3445" y="114"/>
                  </a:cubicBezTo>
                  <a:cubicBezTo>
                    <a:pt x="3538" y="343"/>
                    <a:pt x="3538" y="571"/>
                    <a:pt x="3538" y="686"/>
                  </a:cubicBezTo>
                  <a:cubicBezTo>
                    <a:pt x="3631" y="686"/>
                    <a:pt x="3817" y="686"/>
                    <a:pt x="3910" y="686"/>
                  </a:cubicBezTo>
                  <a:cubicBezTo>
                    <a:pt x="4003" y="800"/>
                    <a:pt x="4003" y="1143"/>
                    <a:pt x="4003" y="1143"/>
                  </a:cubicBezTo>
                  <a:cubicBezTo>
                    <a:pt x="4097" y="1257"/>
                    <a:pt x="4283" y="1371"/>
                    <a:pt x="4283" y="1257"/>
                  </a:cubicBezTo>
                  <a:cubicBezTo>
                    <a:pt x="4376" y="1257"/>
                    <a:pt x="4283" y="1029"/>
                    <a:pt x="4376" y="1029"/>
                  </a:cubicBezTo>
                  <a:cubicBezTo>
                    <a:pt x="4469" y="914"/>
                    <a:pt x="4562" y="1029"/>
                    <a:pt x="4655" y="1143"/>
                  </a:cubicBezTo>
                  <a:cubicBezTo>
                    <a:pt x="4655" y="1257"/>
                    <a:pt x="4655" y="1371"/>
                    <a:pt x="4748" y="1486"/>
                  </a:cubicBezTo>
                  <a:cubicBezTo>
                    <a:pt x="4748" y="1600"/>
                    <a:pt x="4934" y="1600"/>
                    <a:pt x="5028" y="1600"/>
                  </a:cubicBezTo>
                  <a:cubicBezTo>
                    <a:pt x="5028" y="1714"/>
                    <a:pt x="5028" y="1943"/>
                    <a:pt x="5121" y="2171"/>
                  </a:cubicBezTo>
                  <a:cubicBezTo>
                    <a:pt x="5121" y="2286"/>
                    <a:pt x="5307" y="2629"/>
                    <a:pt x="5400" y="2629"/>
                  </a:cubicBezTo>
                  <a:cubicBezTo>
                    <a:pt x="5400" y="2629"/>
                    <a:pt x="5772" y="2514"/>
                    <a:pt x="5959" y="2400"/>
                  </a:cubicBezTo>
                  <a:cubicBezTo>
                    <a:pt x="5959" y="2400"/>
                    <a:pt x="6145" y="2400"/>
                    <a:pt x="6145" y="2400"/>
                  </a:cubicBezTo>
                  <a:cubicBezTo>
                    <a:pt x="6331" y="2400"/>
                    <a:pt x="6517" y="2400"/>
                    <a:pt x="6703" y="2400"/>
                  </a:cubicBezTo>
                  <a:cubicBezTo>
                    <a:pt x="6703" y="2514"/>
                    <a:pt x="6890" y="2514"/>
                    <a:pt x="6983" y="2400"/>
                  </a:cubicBezTo>
                  <a:cubicBezTo>
                    <a:pt x="7076" y="2400"/>
                    <a:pt x="7169" y="2286"/>
                    <a:pt x="7262" y="2171"/>
                  </a:cubicBezTo>
                  <a:cubicBezTo>
                    <a:pt x="7355" y="2171"/>
                    <a:pt x="7634" y="2171"/>
                    <a:pt x="7728" y="2171"/>
                  </a:cubicBezTo>
                  <a:cubicBezTo>
                    <a:pt x="7821" y="2286"/>
                    <a:pt x="8007" y="2400"/>
                    <a:pt x="8100" y="2514"/>
                  </a:cubicBezTo>
                  <a:cubicBezTo>
                    <a:pt x="8100" y="2514"/>
                    <a:pt x="8100" y="2743"/>
                    <a:pt x="8100" y="2743"/>
                  </a:cubicBezTo>
                  <a:cubicBezTo>
                    <a:pt x="8007" y="2857"/>
                    <a:pt x="7914" y="2743"/>
                    <a:pt x="7821" y="2743"/>
                  </a:cubicBezTo>
                  <a:cubicBezTo>
                    <a:pt x="7821" y="2857"/>
                    <a:pt x="7821" y="3086"/>
                    <a:pt x="7728" y="3086"/>
                  </a:cubicBezTo>
                  <a:cubicBezTo>
                    <a:pt x="7728" y="3200"/>
                    <a:pt x="7448" y="3200"/>
                    <a:pt x="7448" y="3200"/>
                  </a:cubicBezTo>
                  <a:cubicBezTo>
                    <a:pt x="7355" y="3314"/>
                    <a:pt x="7448" y="3543"/>
                    <a:pt x="7448" y="3657"/>
                  </a:cubicBezTo>
                  <a:cubicBezTo>
                    <a:pt x="7448" y="3886"/>
                    <a:pt x="7541" y="4114"/>
                    <a:pt x="7634" y="4114"/>
                  </a:cubicBezTo>
                  <a:cubicBezTo>
                    <a:pt x="7728" y="4229"/>
                    <a:pt x="7821" y="4229"/>
                    <a:pt x="7914" y="4114"/>
                  </a:cubicBezTo>
                  <a:cubicBezTo>
                    <a:pt x="8007" y="4114"/>
                    <a:pt x="7914" y="3657"/>
                    <a:pt x="8007" y="3543"/>
                  </a:cubicBezTo>
                  <a:cubicBezTo>
                    <a:pt x="8007" y="3429"/>
                    <a:pt x="8286" y="3657"/>
                    <a:pt x="8379" y="3657"/>
                  </a:cubicBezTo>
                  <a:cubicBezTo>
                    <a:pt x="8472" y="3657"/>
                    <a:pt x="8752" y="3429"/>
                    <a:pt x="8845" y="3543"/>
                  </a:cubicBezTo>
                  <a:cubicBezTo>
                    <a:pt x="8938" y="3543"/>
                    <a:pt x="9031" y="3771"/>
                    <a:pt x="9124" y="3886"/>
                  </a:cubicBezTo>
                  <a:cubicBezTo>
                    <a:pt x="9124" y="3886"/>
                    <a:pt x="9310" y="3886"/>
                    <a:pt x="9310" y="4000"/>
                  </a:cubicBezTo>
                  <a:cubicBezTo>
                    <a:pt x="9403" y="4000"/>
                    <a:pt x="9403" y="4229"/>
                    <a:pt x="9497" y="4343"/>
                  </a:cubicBezTo>
                  <a:cubicBezTo>
                    <a:pt x="9590" y="4343"/>
                    <a:pt x="9776" y="4457"/>
                    <a:pt x="9776" y="4343"/>
                  </a:cubicBezTo>
                  <a:cubicBezTo>
                    <a:pt x="9869" y="4229"/>
                    <a:pt x="9776" y="3886"/>
                    <a:pt x="9776" y="3771"/>
                  </a:cubicBezTo>
                  <a:cubicBezTo>
                    <a:pt x="9776" y="3657"/>
                    <a:pt x="9869" y="3543"/>
                    <a:pt x="9962" y="3543"/>
                  </a:cubicBezTo>
                  <a:cubicBezTo>
                    <a:pt x="10055" y="3543"/>
                    <a:pt x="10241" y="3657"/>
                    <a:pt x="10241" y="3886"/>
                  </a:cubicBezTo>
                  <a:cubicBezTo>
                    <a:pt x="10334" y="3886"/>
                    <a:pt x="10334" y="4114"/>
                    <a:pt x="10334" y="4229"/>
                  </a:cubicBezTo>
                  <a:cubicBezTo>
                    <a:pt x="10241" y="4343"/>
                    <a:pt x="10241" y="4457"/>
                    <a:pt x="10241" y="4457"/>
                  </a:cubicBezTo>
                  <a:cubicBezTo>
                    <a:pt x="10241" y="4571"/>
                    <a:pt x="10241" y="4686"/>
                    <a:pt x="10334" y="4800"/>
                  </a:cubicBezTo>
                  <a:cubicBezTo>
                    <a:pt x="10428" y="4800"/>
                    <a:pt x="10521" y="4686"/>
                    <a:pt x="10614" y="4686"/>
                  </a:cubicBezTo>
                  <a:cubicBezTo>
                    <a:pt x="10614" y="4571"/>
                    <a:pt x="10614" y="4457"/>
                    <a:pt x="10707" y="4457"/>
                  </a:cubicBezTo>
                  <a:cubicBezTo>
                    <a:pt x="10707" y="4343"/>
                    <a:pt x="10893" y="4343"/>
                    <a:pt x="10893" y="4457"/>
                  </a:cubicBezTo>
                  <a:cubicBezTo>
                    <a:pt x="10986" y="4457"/>
                    <a:pt x="10986" y="4686"/>
                    <a:pt x="10986" y="4800"/>
                  </a:cubicBezTo>
                  <a:cubicBezTo>
                    <a:pt x="10986" y="4914"/>
                    <a:pt x="10986" y="5143"/>
                    <a:pt x="10986" y="5143"/>
                  </a:cubicBezTo>
                  <a:cubicBezTo>
                    <a:pt x="11079" y="5257"/>
                    <a:pt x="11172" y="5029"/>
                    <a:pt x="11266" y="5029"/>
                  </a:cubicBezTo>
                  <a:cubicBezTo>
                    <a:pt x="11359" y="5029"/>
                    <a:pt x="11545" y="5029"/>
                    <a:pt x="11638" y="5029"/>
                  </a:cubicBezTo>
                  <a:cubicBezTo>
                    <a:pt x="11731" y="5029"/>
                    <a:pt x="11824" y="4914"/>
                    <a:pt x="11824" y="4800"/>
                  </a:cubicBezTo>
                  <a:cubicBezTo>
                    <a:pt x="11917" y="4686"/>
                    <a:pt x="11824" y="4457"/>
                    <a:pt x="11824" y="4343"/>
                  </a:cubicBezTo>
                  <a:cubicBezTo>
                    <a:pt x="11917" y="4229"/>
                    <a:pt x="12103" y="4229"/>
                    <a:pt x="12103" y="4229"/>
                  </a:cubicBezTo>
                  <a:cubicBezTo>
                    <a:pt x="12290" y="4229"/>
                    <a:pt x="12476" y="4457"/>
                    <a:pt x="12569" y="4457"/>
                  </a:cubicBezTo>
                  <a:cubicBezTo>
                    <a:pt x="12662" y="4571"/>
                    <a:pt x="12848" y="4914"/>
                    <a:pt x="13034" y="4914"/>
                  </a:cubicBezTo>
                  <a:cubicBezTo>
                    <a:pt x="13034" y="5029"/>
                    <a:pt x="13221" y="5029"/>
                    <a:pt x="13314" y="5029"/>
                  </a:cubicBezTo>
                  <a:cubicBezTo>
                    <a:pt x="13407" y="5029"/>
                    <a:pt x="13593" y="4914"/>
                    <a:pt x="13686" y="4914"/>
                  </a:cubicBezTo>
                  <a:cubicBezTo>
                    <a:pt x="13779" y="4914"/>
                    <a:pt x="13872" y="4914"/>
                    <a:pt x="13966" y="4914"/>
                  </a:cubicBezTo>
                  <a:cubicBezTo>
                    <a:pt x="14059" y="4914"/>
                    <a:pt x="14245" y="5143"/>
                    <a:pt x="14338" y="5143"/>
                  </a:cubicBezTo>
                  <a:cubicBezTo>
                    <a:pt x="14431" y="5257"/>
                    <a:pt x="14617" y="5257"/>
                    <a:pt x="14710" y="5257"/>
                  </a:cubicBezTo>
                  <a:cubicBezTo>
                    <a:pt x="14803" y="5143"/>
                    <a:pt x="14803" y="4914"/>
                    <a:pt x="14803" y="4800"/>
                  </a:cubicBezTo>
                  <a:cubicBezTo>
                    <a:pt x="14897" y="4800"/>
                    <a:pt x="15083" y="4914"/>
                    <a:pt x="15083" y="4914"/>
                  </a:cubicBezTo>
                  <a:cubicBezTo>
                    <a:pt x="15176" y="5029"/>
                    <a:pt x="15362" y="5143"/>
                    <a:pt x="15362" y="5257"/>
                  </a:cubicBezTo>
                  <a:cubicBezTo>
                    <a:pt x="15548" y="5257"/>
                    <a:pt x="15734" y="5257"/>
                    <a:pt x="15734" y="5257"/>
                  </a:cubicBezTo>
                  <a:cubicBezTo>
                    <a:pt x="15828" y="5143"/>
                    <a:pt x="15734" y="4800"/>
                    <a:pt x="15734" y="4686"/>
                  </a:cubicBezTo>
                  <a:cubicBezTo>
                    <a:pt x="15828" y="4571"/>
                    <a:pt x="16014" y="4686"/>
                    <a:pt x="16107" y="4686"/>
                  </a:cubicBezTo>
                  <a:cubicBezTo>
                    <a:pt x="16293" y="4686"/>
                    <a:pt x="16479" y="4800"/>
                    <a:pt x="16572" y="4800"/>
                  </a:cubicBezTo>
                  <a:cubicBezTo>
                    <a:pt x="16666" y="4800"/>
                    <a:pt x="16945" y="4686"/>
                    <a:pt x="17038" y="4686"/>
                  </a:cubicBezTo>
                  <a:cubicBezTo>
                    <a:pt x="17131" y="4686"/>
                    <a:pt x="17224" y="4457"/>
                    <a:pt x="17317" y="4457"/>
                  </a:cubicBezTo>
                  <a:cubicBezTo>
                    <a:pt x="17410" y="4457"/>
                    <a:pt x="17690" y="4457"/>
                    <a:pt x="17783" y="4457"/>
                  </a:cubicBezTo>
                  <a:cubicBezTo>
                    <a:pt x="17969" y="4457"/>
                    <a:pt x="18155" y="4571"/>
                    <a:pt x="18341" y="4686"/>
                  </a:cubicBezTo>
                  <a:cubicBezTo>
                    <a:pt x="18434" y="4686"/>
                    <a:pt x="18528" y="4800"/>
                    <a:pt x="18528" y="4914"/>
                  </a:cubicBezTo>
                  <a:cubicBezTo>
                    <a:pt x="18621" y="4914"/>
                    <a:pt x="18714" y="4914"/>
                    <a:pt x="18714" y="4914"/>
                  </a:cubicBezTo>
                  <a:cubicBezTo>
                    <a:pt x="18807" y="4914"/>
                    <a:pt x="18900" y="4686"/>
                    <a:pt x="18993" y="4686"/>
                  </a:cubicBezTo>
                  <a:cubicBezTo>
                    <a:pt x="19086" y="4686"/>
                    <a:pt x="19179" y="4686"/>
                    <a:pt x="19272" y="4686"/>
                  </a:cubicBezTo>
                  <a:cubicBezTo>
                    <a:pt x="19366" y="4686"/>
                    <a:pt x="19459" y="4914"/>
                    <a:pt x="19459" y="5029"/>
                  </a:cubicBezTo>
                  <a:cubicBezTo>
                    <a:pt x="19552" y="5143"/>
                    <a:pt x="19645" y="5371"/>
                    <a:pt x="19645" y="5486"/>
                  </a:cubicBezTo>
                  <a:cubicBezTo>
                    <a:pt x="19738" y="5714"/>
                    <a:pt x="20110" y="5714"/>
                    <a:pt x="20203" y="5714"/>
                  </a:cubicBezTo>
                  <a:cubicBezTo>
                    <a:pt x="20297" y="5714"/>
                    <a:pt x="20483" y="5714"/>
                    <a:pt x="20576" y="5714"/>
                  </a:cubicBezTo>
                  <a:cubicBezTo>
                    <a:pt x="20576" y="5714"/>
                    <a:pt x="20669" y="5486"/>
                    <a:pt x="20762" y="5486"/>
                  </a:cubicBezTo>
                  <a:cubicBezTo>
                    <a:pt x="20855" y="5486"/>
                    <a:pt x="20948" y="5600"/>
                    <a:pt x="21041" y="5600"/>
                  </a:cubicBezTo>
                  <a:cubicBezTo>
                    <a:pt x="21041" y="5600"/>
                    <a:pt x="21041" y="5600"/>
                    <a:pt x="21134" y="5600"/>
                  </a:cubicBezTo>
                  <a:cubicBezTo>
                    <a:pt x="21041" y="5714"/>
                    <a:pt x="21041" y="5829"/>
                    <a:pt x="21041" y="5829"/>
                  </a:cubicBezTo>
                  <a:cubicBezTo>
                    <a:pt x="20948" y="6057"/>
                    <a:pt x="21041" y="6286"/>
                    <a:pt x="21134" y="6400"/>
                  </a:cubicBezTo>
                  <a:cubicBezTo>
                    <a:pt x="21134" y="6514"/>
                    <a:pt x="21321" y="6514"/>
                    <a:pt x="21321" y="6514"/>
                  </a:cubicBezTo>
                  <a:cubicBezTo>
                    <a:pt x="21414" y="6629"/>
                    <a:pt x="21507" y="6857"/>
                    <a:pt x="21507" y="69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1" name="Google Shape;5111;g21c91014dda_0_5097"/>
            <p:cNvSpPr/>
            <p:nvPr/>
          </p:nvSpPr>
          <p:spPr>
            <a:xfrm>
              <a:off x="3481612" y="586928"/>
              <a:ext cx="1514382" cy="1233792"/>
            </a:xfrm>
            <a:custGeom>
              <a:avLst/>
              <a:gdLst/>
              <a:ahLst/>
              <a:cxnLst/>
              <a:rect l="l" t="t" r="r" b="b"/>
              <a:pathLst>
                <a:path w="21577" h="21600" extrusionOk="0">
                  <a:moveTo>
                    <a:pt x="21507" y="6971"/>
                  </a:moveTo>
                  <a:cubicBezTo>
                    <a:pt x="21600" y="7086"/>
                    <a:pt x="21600" y="7314"/>
                    <a:pt x="21507" y="7429"/>
                  </a:cubicBezTo>
                  <a:cubicBezTo>
                    <a:pt x="21507" y="7543"/>
                    <a:pt x="21228" y="7657"/>
                    <a:pt x="21228" y="7771"/>
                  </a:cubicBezTo>
                  <a:cubicBezTo>
                    <a:pt x="21134" y="7886"/>
                    <a:pt x="21134" y="8114"/>
                    <a:pt x="21134" y="8229"/>
                  </a:cubicBezTo>
                  <a:cubicBezTo>
                    <a:pt x="21134" y="8343"/>
                    <a:pt x="21228" y="8457"/>
                    <a:pt x="21321" y="8571"/>
                  </a:cubicBezTo>
                  <a:cubicBezTo>
                    <a:pt x="21321" y="8686"/>
                    <a:pt x="21321" y="8914"/>
                    <a:pt x="21321" y="9029"/>
                  </a:cubicBezTo>
                  <a:cubicBezTo>
                    <a:pt x="21321" y="9143"/>
                    <a:pt x="21134" y="9257"/>
                    <a:pt x="21041" y="9371"/>
                  </a:cubicBezTo>
                  <a:cubicBezTo>
                    <a:pt x="20948" y="9486"/>
                    <a:pt x="20855" y="9600"/>
                    <a:pt x="20762" y="9600"/>
                  </a:cubicBezTo>
                  <a:cubicBezTo>
                    <a:pt x="20762" y="9714"/>
                    <a:pt x="20669" y="9943"/>
                    <a:pt x="20576" y="10057"/>
                  </a:cubicBezTo>
                  <a:cubicBezTo>
                    <a:pt x="20576" y="10171"/>
                    <a:pt x="20483" y="10286"/>
                    <a:pt x="20483" y="10400"/>
                  </a:cubicBezTo>
                  <a:cubicBezTo>
                    <a:pt x="20390" y="10400"/>
                    <a:pt x="20297" y="10286"/>
                    <a:pt x="20203" y="10286"/>
                  </a:cubicBezTo>
                  <a:cubicBezTo>
                    <a:pt x="20203" y="10286"/>
                    <a:pt x="20017" y="10400"/>
                    <a:pt x="20017" y="10514"/>
                  </a:cubicBezTo>
                  <a:cubicBezTo>
                    <a:pt x="19924" y="10514"/>
                    <a:pt x="19924" y="10743"/>
                    <a:pt x="19924" y="10971"/>
                  </a:cubicBezTo>
                  <a:cubicBezTo>
                    <a:pt x="19924" y="11086"/>
                    <a:pt x="20110" y="11200"/>
                    <a:pt x="20110" y="11314"/>
                  </a:cubicBezTo>
                  <a:cubicBezTo>
                    <a:pt x="20110" y="11543"/>
                    <a:pt x="20017" y="11771"/>
                    <a:pt x="20017" y="12000"/>
                  </a:cubicBezTo>
                  <a:cubicBezTo>
                    <a:pt x="20017" y="12000"/>
                    <a:pt x="19924" y="12229"/>
                    <a:pt x="19924" y="12343"/>
                  </a:cubicBezTo>
                  <a:cubicBezTo>
                    <a:pt x="19924" y="12457"/>
                    <a:pt x="19924" y="12800"/>
                    <a:pt x="19924" y="13029"/>
                  </a:cubicBezTo>
                  <a:cubicBezTo>
                    <a:pt x="20017" y="13143"/>
                    <a:pt x="20110" y="13486"/>
                    <a:pt x="20203" y="13600"/>
                  </a:cubicBezTo>
                  <a:cubicBezTo>
                    <a:pt x="20203" y="13714"/>
                    <a:pt x="20203" y="13943"/>
                    <a:pt x="20110" y="14057"/>
                  </a:cubicBezTo>
                  <a:cubicBezTo>
                    <a:pt x="20110" y="14171"/>
                    <a:pt x="19924" y="14171"/>
                    <a:pt x="19831" y="14171"/>
                  </a:cubicBezTo>
                  <a:cubicBezTo>
                    <a:pt x="19738" y="14286"/>
                    <a:pt x="19552" y="14171"/>
                    <a:pt x="19459" y="14171"/>
                  </a:cubicBezTo>
                  <a:cubicBezTo>
                    <a:pt x="19459" y="14171"/>
                    <a:pt x="19366" y="14286"/>
                    <a:pt x="19366" y="14286"/>
                  </a:cubicBezTo>
                  <a:cubicBezTo>
                    <a:pt x="19272" y="14286"/>
                    <a:pt x="19179" y="14286"/>
                    <a:pt x="19179" y="14286"/>
                  </a:cubicBezTo>
                  <a:cubicBezTo>
                    <a:pt x="19086" y="14286"/>
                    <a:pt x="19086" y="14057"/>
                    <a:pt x="18993" y="14057"/>
                  </a:cubicBezTo>
                  <a:cubicBezTo>
                    <a:pt x="18993" y="14057"/>
                    <a:pt x="18714" y="13943"/>
                    <a:pt x="18621" y="13943"/>
                  </a:cubicBezTo>
                  <a:cubicBezTo>
                    <a:pt x="18621" y="13943"/>
                    <a:pt x="18528" y="14171"/>
                    <a:pt x="18434" y="14171"/>
                  </a:cubicBezTo>
                  <a:cubicBezTo>
                    <a:pt x="18434" y="14286"/>
                    <a:pt x="18341" y="14514"/>
                    <a:pt x="18341" y="14514"/>
                  </a:cubicBezTo>
                  <a:cubicBezTo>
                    <a:pt x="18155" y="14629"/>
                    <a:pt x="17969" y="14514"/>
                    <a:pt x="17783" y="14514"/>
                  </a:cubicBezTo>
                  <a:cubicBezTo>
                    <a:pt x="17690" y="14514"/>
                    <a:pt x="17597" y="14743"/>
                    <a:pt x="17503" y="14743"/>
                  </a:cubicBezTo>
                  <a:cubicBezTo>
                    <a:pt x="17410" y="14743"/>
                    <a:pt x="17317" y="14743"/>
                    <a:pt x="17224" y="14743"/>
                  </a:cubicBezTo>
                  <a:cubicBezTo>
                    <a:pt x="17224" y="14857"/>
                    <a:pt x="17131" y="14971"/>
                    <a:pt x="17131" y="14971"/>
                  </a:cubicBezTo>
                  <a:cubicBezTo>
                    <a:pt x="17038" y="15200"/>
                    <a:pt x="17131" y="15429"/>
                    <a:pt x="17131" y="15657"/>
                  </a:cubicBezTo>
                  <a:cubicBezTo>
                    <a:pt x="17131" y="15771"/>
                    <a:pt x="17038" y="16114"/>
                    <a:pt x="17038" y="16229"/>
                  </a:cubicBezTo>
                  <a:cubicBezTo>
                    <a:pt x="17131" y="16343"/>
                    <a:pt x="17224" y="16457"/>
                    <a:pt x="17224" y="16457"/>
                  </a:cubicBezTo>
                  <a:cubicBezTo>
                    <a:pt x="17317" y="16571"/>
                    <a:pt x="17597" y="16571"/>
                    <a:pt x="17690" y="16686"/>
                  </a:cubicBezTo>
                  <a:cubicBezTo>
                    <a:pt x="17690" y="16800"/>
                    <a:pt x="17876" y="17029"/>
                    <a:pt x="17876" y="17257"/>
                  </a:cubicBezTo>
                  <a:cubicBezTo>
                    <a:pt x="17783" y="17371"/>
                    <a:pt x="17597" y="17371"/>
                    <a:pt x="17503" y="17371"/>
                  </a:cubicBezTo>
                  <a:cubicBezTo>
                    <a:pt x="17410" y="17371"/>
                    <a:pt x="17317" y="17257"/>
                    <a:pt x="17224" y="17257"/>
                  </a:cubicBezTo>
                  <a:cubicBezTo>
                    <a:pt x="17131" y="17257"/>
                    <a:pt x="16945" y="17257"/>
                    <a:pt x="16945" y="17371"/>
                  </a:cubicBezTo>
                  <a:cubicBezTo>
                    <a:pt x="16852" y="17371"/>
                    <a:pt x="16759" y="17486"/>
                    <a:pt x="16759" y="17600"/>
                  </a:cubicBezTo>
                  <a:cubicBezTo>
                    <a:pt x="16759" y="17714"/>
                    <a:pt x="16852" y="17829"/>
                    <a:pt x="16852" y="17943"/>
                  </a:cubicBezTo>
                  <a:cubicBezTo>
                    <a:pt x="16759" y="18057"/>
                    <a:pt x="16666" y="18057"/>
                    <a:pt x="16666" y="18171"/>
                  </a:cubicBezTo>
                  <a:cubicBezTo>
                    <a:pt x="16572" y="18286"/>
                    <a:pt x="16572" y="18514"/>
                    <a:pt x="16572" y="18629"/>
                  </a:cubicBezTo>
                  <a:cubicBezTo>
                    <a:pt x="16572" y="18743"/>
                    <a:pt x="16572" y="18857"/>
                    <a:pt x="16666" y="18857"/>
                  </a:cubicBezTo>
                  <a:cubicBezTo>
                    <a:pt x="16759" y="18971"/>
                    <a:pt x="16945" y="18857"/>
                    <a:pt x="17038" y="18857"/>
                  </a:cubicBezTo>
                  <a:cubicBezTo>
                    <a:pt x="17038" y="18971"/>
                    <a:pt x="17131" y="18971"/>
                    <a:pt x="17131" y="18971"/>
                  </a:cubicBezTo>
                  <a:cubicBezTo>
                    <a:pt x="17224" y="19086"/>
                    <a:pt x="17131" y="19314"/>
                    <a:pt x="17131" y="19314"/>
                  </a:cubicBezTo>
                  <a:cubicBezTo>
                    <a:pt x="17131" y="19429"/>
                    <a:pt x="17038" y="19543"/>
                    <a:pt x="16945" y="19657"/>
                  </a:cubicBezTo>
                  <a:cubicBezTo>
                    <a:pt x="16945" y="19771"/>
                    <a:pt x="16759" y="20000"/>
                    <a:pt x="16666" y="20000"/>
                  </a:cubicBezTo>
                  <a:cubicBezTo>
                    <a:pt x="16572" y="20000"/>
                    <a:pt x="16479" y="20000"/>
                    <a:pt x="16479" y="20000"/>
                  </a:cubicBezTo>
                  <a:cubicBezTo>
                    <a:pt x="16386" y="20114"/>
                    <a:pt x="16293" y="20343"/>
                    <a:pt x="16293" y="20457"/>
                  </a:cubicBezTo>
                  <a:cubicBezTo>
                    <a:pt x="16200" y="20571"/>
                    <a:pt x="16200" y="20800"/>
                    <a:pt x="16107" y="20914"/>
                  </a:cubicBezTo>
                  <a:cubicBezTo>
                    <a:pt x="16107" y="20914"/>
                    <a:pt x="15921" y="20800"/>
                    <a:pt x="15921" y="20914"/>
                  </a:cubicBezTo>
                  <a:cubicBezTo>
                    <a:pt x="15828" y="21029"/>
                    <a:pt x="15828" y="21257"/>
                    <a:pt x="15734" y="21486"/>
                  </a:cubicBezTo>
                  <a:cubicBezTo>
                    <a:pt x="15734" y="21486"/>
                    <a:pt x="15734" y="21600"/>
                    <a:pt x="15734" y="21600"/>
                  </a:cubicBezTo>
                  <a:cubicBezTo>
                    <a:pt x="15734" y="21600"/>
                    <a:pt x="15641" y="21600"/>
                    <a:pt x="15641" y="21600"/>
                  </a:cubicBezTo>
                  <a:cubicBezTo>
                    <a:pt x="15548" y="21600"/>
                    <a:pt x="15269" y="21600"/>
                    <a:pt x="15176" y="21486"/>
                  </a:cubicBezTo>
                  <a:cubicBezTo>
                    <a:pt x="15083" y="21371"/>
                    <a:pt x="15083" y="21029"/>
                    <a:pt x="14990" y="20914"/>
                  </a:cubicBezTo>
                  <a:cubicBezTo>
                    <a:pt x="14990" y="20800"/>
                    <a:pt x="14803" y="20686"/>
                    <a:pt x="14710" y="20571"/>
                  </a:cubicBezTo>
                  <a:cubicBezTo>
                    <a:pt x="14617" y="20457"/>
                    <a:pt x="14338" y="20457"/>
                    <a:pt x="14245" y="20343"/>
                  </a:cubicBezTo>
                  <a:cubicBezTo>
                    <a:pt x="14152" y="20229"/>
                    <a:pt x="14059" y="19886"/>
                    <a:pt x="13966" y="19771"/>
                  </a:cubicBezTo>
                  <a:cubicBezTo>
                    <a:pt x="13872" y="19771"/>
                    <a:pt x="13686" y="19771"/>
                    <a:pt x="13686" y="19657"/>
                  </a:cubicBezTo>
                  <a:cubicBezTo>
                    <a:pt x="13593" y="19543"/>
                    <a:pt x="13500" y="19200"/>
                    <a:pt x="13407" y="19086"/>
                  </a:cubicBezTo>
                  <a:cubicBezTo>
                    <a:pt x="13407" y="18971"/>
                    <a:pt x="13500" y="18629"/>
                    <a:pt x="13407" y="18514"/>
                  </a:cubicBezTo>
                  <a:cubicBezTo>
                    <a:pt x="13407" y="18400"/>
                    <a:pt x="13314" y="18171"/>
                    <a:pt x="13221" y="18057"/>
                  </a:cubicBezTo>
                  <a:cubicBezTo>
                    <a:pt x="13128" y="18057"/>
                    <a:pt x="12941" y="17714"/>
                    <a:pt x="12848" y="17714"/>
                  </a:cubicBezTo>
                  <a:cubicBezTo>
                    <a:pt x="12755" y="17714"/>
                    <a:pt x="12476" y="17829"/>
                    <a:pt x="12383" y="17943"/>
                  </a:cubicBezTo>
                  <a:cubicBezTo>
                    <a:pt x="12383" y="18057"/>
                    <a:pt x="12383" y="18171"/>
                    <a:pt x="12290" y="18286"/>
                  </a:cubicBezTo>
                  <a:cubicBezTo>
                    <a:pt x="12197" y="18286"/>
                    <a:pt x="12010" y="18286"/>
                    <a:pt x="11917" y="18286"/>
                  </a:cubicBezTo>
                  <a:cubicBezTo>
                    <a:pt x="11824" y="18286"/>
                    <a:pt x="11638" y="18286"/>
                    <a:pt x="11638" y="18286"/>
                  </a:cubicBezTo>
                  <a:cubicBezTo>
                    <a:pt x="11452" y="18286"/>
                    <a:pt x="11266" y="18743"/>
                    <a:pt x="11172" y="18743"/>
                  </a:cubicBezTo>
                  <a:cubicBezTo>
                    <a:pt x="10986" y="18743"/>
                    <a:pt x="10893" y="18286"/>
                    <a:pt x="10800" y="18286"/>
                  </a:cubicBezTo>
                  <a:cubicBezTo>
                    <a:pt x="10707" y="18171"/>
                    <a:pt x="10521" y="18171"/>
                    <a:pt x="10428" y="18286"/>
                  </a:cubicBezTo>
                  <a:cubicBezTo>
                    <a:pt x="10334" y="18286"/>
                    <a:pt x="10334" y="18743"/>
                    <a:pt x="10148" y="18743"/>
                  </a:cubicBezTo>
                  <a:cubicBezTo>
                    <a:pt x="10055" y="18743"/>
                    <a:pt x="9962" y="18400"/>
                    <a:pt x="9869" y="18286"/>
                  </a:cubicBezTo>
                  <a:cubicBezTo>
                    <a:pt x="9776" y="18286"/>
                    <a:pt x="9590" y="18286"/>
                    <a:pt x="9590" y="18171"/>
                  </a:cubicBezTo>
                  <a:cubicBezTo>
                    <a:pt x="9497" y="18171"/>
                    <a:pt x="9310" y="18057"/>
                    <a:pt x="9217" y="18057"/>
                  </a:cubicBezTo>
                  <a:cubicBezTo>
                    <a:pt x="9031" y="18057"/>
                    <a:pt x="8845" y="18286"/>
                    <a:pt x="8659" y="18171"/>
                  </a:cubicBezTo>
                  <a:cubicBezTo>
                    <a:pt x="8472" y="18171"/>
                    <a:pt x="8193" y="18057"/>
                    <a:pt x="8007" y="17943"/>
                  </a:cubicBezTo>
                  <a:cubicBezTo>
                    <a:pt x="7914" y="17829"/>
                    <a:pt x="7821" y="17371"/>
                    <a:pt x="7728" y="17257"/>
                  </a:cubicBezTo>
                  <a:cubicBezTo>
                    <a:pt x="7634" y="17257"/>
                    <a:pt x="7448" y="17257"/>
                    <a:pt x="7355" y="17143"/>
                  </a:cubicBezTo>
                  <a:cubicBezTo>
                    <a:pt x="7262" y="17143"/>
                    <a:pt x="7076" y="16800"/>
                    <a:pt x="6983" y="16800"/>
                  </a:cubicBezTo>
                  <a:cubicBezTo>
                    <a:pt x="6983" y="16800"/>
                    <a:pt x="6890" y="16914"/>
                    <a:pt x="6890" y="16914"/>
                  </a:cubicBezTo>
                  <a:cubicBezTo>
                    <a:pt x="6890" y="17029"/>
                    <a:pt x="6797" y="17257"/>
                    <a:pt x="6703" y="17257"/>
                  </a:cubicBezTo>
                  <a:cubicBezTo>
                    <a:pt x="6703" y="17257"/>
                    <a:pt x="6517" y="17257"/>
                    <a:pt x="6424" y="17257"/>
                  </a:cubicBezTo>
                  <a:cubicBezTo>
                    <a:pt x="6331" y="17143"/>
                    <a:pt x="6145" y="16914"/>
                    <a:pt x="5959" y="16800"/>
                  </a:cubicBezTo>
                  <a:cubicBezTo>
                    <a:pt x="5866" y="16800"/>
                    <a:pt x="5679" y="16800"/>
                    <a:pt x="5586" y="16800"/>
                  </a:cubicBezTo>
                  <a:cubicBezTo>
                    <a:pt x="5586" y="16800"/>
                    <a:pt x="5400" y="16686"/>
                    <a:pt x="5307" y="16686"/>
                  </a:cubicBezTo>
                  <a:cubicBezTo>
                    <a:pt x="5214" y="16686"/>
                    <a:pt x="5028" y="16686"/>
                    <a:pt x="4934" y="16686"/>
                  </a:cubicBezTo>
                  <a:cubicBezTo>
                    <a:pt x="4841" y="16686"/>
                    <a:pt x="4748" y="16914"/>
                    <a:pt x="4655" y="16914"/>
                  </a:cubicBezTo>
                  <a:cubicBezTo>
                    <a:pt x="4562" y="17029"/>
                    <a:pt x="4190" y="17257"/>
                    <a:pt x="4003" y="17257"/>
                  </a:cubicBezTo>
                  <a:cubicBezTo>
                    <a:pt x="3910" y="17257"/>
                    <a:pt x="3817" y="17143"/>
                    <a:pt x="3817" y="17143"/>
                  </a:cubicBezTo>
                  <a:cubicBezTo>
                    <a:pt x="3724" y="17143"/>
                    <a:pt x="3538" y="17029"/>
                    <a:pt x="3445" y="17029"/>
                  </a:cubicBezTo>
                  <a:cubicBezTo>
                    <a:pt x="3352" y="16914"/>
                    <a:pt x="2979" y="16800"/>
                    <a:pt x="2886" y="16800"/>
                  </a:cubicBezTo>
                  <a:cubicBezTo>
                    <a:pt x="2793" y="16800"/>
                    <a:pt x="2700" y="16800"/>
                    <a:pt x="2607" y="16800"/>
                  </a:cubicBezTo>
                  <a:cubicBezTo>
                    <a:pt x="2607" y="16686"/>
                    <a:pt x="2514" y="16457"/>
                    <a:pt x="2421" y="16457"/>
                  </a:cubicBezTo>
                  <a:cubicBezTo>
                    <a:pt x="2421" y="16343"/>
                    <a:pt x="2328" y="16343"/>
                    <a:pt x="2234" y="16229"/>
                  </a:cubicBezTo>
                  <a:cubicBezTo>
                    <a:pt x="2328" y="16229"/>
                    <a:pt x="2328" y="16114"/>
                    <a:pt x="2328" y="16000"/>
                  </a:cubicBezTo>
                  <a:cubicBezTo>
                    <a:pt x="2421" y="16000"/>
                    <a:pt x="2328" y="15771"/>
                    <a:pt x="2328" y="15657"/>
                  </a:cubicBezTo>
                  <a:cubicBezTo>
                    <a:pt x="2421" y="15543"/>
                    <a:pt x="2607" y="15657"/>
                    <a:pt x="2700" y="15657"/>
                  </a:cubicBezTo>
                  <a:cubicBezTo>
                    <a:pt x="2793" y="15657"/>
                    <a:pt x="2793" y="15886"/>
                    <a:pt x="2793" y="15886"/>
                  </a:cubicBezTo>
                  <a:cubicBezTo>
                    <a:pt x="2886" y="16000"/>
                    <a:pt x="2979" y="16000"/>
                    <a:pt x="3072" y="15886"/>
                  </a:cubicBezTo>
                  <a:cubicBezTo>
                    <a:pt x="3166" y="15771"/>
                    <a:pt x="3166" y="15543"/>
                    <a:pt x="3072" y="15429"/>
                  </a:cubicBezTo>
                  <a:cubicBezTo>
                    <a:pt x="3072" y="15314"/>
                    <a:pt x="2886" y="15314"/>
                    <a:pt x="2886" y="15200"/>
                  </a:cubicBezTo>
                  <a:cubicBezTo>
                    <a:pt x="2793" y="15086"/>
                    <a:pt x="2793" y="14857"/>
                    <a:pt x="2793" y="14743"/>
                  </a:cubicBezTo>
                  <a:cubicBezTo>
                    <a:pt x="2700" y="14629"/>
                    <a:pt x="2607" y="14286"/>
                    <a:pt x="2514" y="14171"/>
                  </a:cubicBezTo>
                  <a:cubicBezTo>
                    <a:pt x="2514" y="13943"/>
                    <a:pt x="2421" y="13486"/>
                    <a:pt x="2514" y="13257"/>
                  </a:cubicBezTo>
                  <a:cubicBezTo>
                    <a:pt x="2607" y="13143"/>
                    <a:pt x="2793" y="13143"/>
                    <a:pt x="2886" y="13029"/>
                  </a:cubicBezTo>
                  <a:cubicBezTo>
                    <a:pt x="2886" y="12914"/>
                    <a:pt x="2979" y="12686"/>
                    <a:pt x="2979" y="12571"/>
                  </a:cubicBezTo>
                  <a:cubicBezTo>
                    <a:pt x="2979" y="12457"/>
                    <a:pt x="2886" y="12114"/>
                    <a:pt x="2793" y="12114"/>
                  </a:cubicBezTo>
                  <a:cubicBezTo>
                    <a:pt x="2700" y="12000"/>
                    <a:pt x="2607" y="12114"/>
                    <a:pt x="2514" y="12114"/>
                  </a:cubicBezTo>
                  <a:cubicBezTo>
                    <a:pt x="2421" y="12114"/>
                    <a:pt x="2328" y="11886"/>
                    <a:pt x="2328" y="11771"/>
                  </a:cubicBezTo>
                  <a:cubicBezTo>
                    <a:pt x="2234" y="11657"/>
                    <a:pt x="2328" y="11429"/>
                    <a:pt x="2328" y="11314"/>
                  </a:cubicBezTo>
                  <a:cubicBezTo>
                    <a:pt x="2328" y="11200"/>
                    <a:pt x="2328" y="10971"/>
                    <a:pt x="2328" y="10857"/>
                  </a:cubicBezTo>
                  <a:cubicBezTo>
                    <a:pt x="2328" y="10629"/>
                    <a:pt x="2234" y="10286"/>
                    <a:pt x="2328" y="10171"/>
                  </a:cubicBezTo>
                  <a:cubicBezTo>
                    <a:pt x="2421" y="10171"/>
                    <a:pt x="2700" y="10171"/>
                    <a:pt x="2700" y="10171"/>
                  </a:cubicBezTo>
                  <a:cubicBezTo>
                    <a:pt x="2793" y="10057"/>
                    <a:pt x="2793" y="9600"/>
                    <a:pt x="2700" y="9600"/>
                  </a:cubicBezTo>
                  <a:cubicBezTo>
                    <a:pt x="2700" y="9486"/>
                    <a:pt x="2607" y="9714"/>
                    <a:pt x="2514" y="9714"/>
                  </a:cubicBezTo>
                  <a:cubicBezTo>
                    <a:pt x="2421" y="9714"/>
                    <a:pt x="2234" y="9714"/>
                    <a:pt x="2234" y="9600"/>
                  </a:cubicBezTo>
                  <a:cubicBezTo>
                    <a:pt x="2141" y="9600"/>
                    <a:pt x="2234" y="9371"/>
                    <a:pt x="2234" y="9257"/>
                  </a:cubicBezTo>
                  <a:cubicBezTo>
                    <a:pt x="2328" y="9143"/>
                    <a:pt x="2607" y="9029"/>
                    <a:pt x="2700" y="8914"/>
                  </a:cubicBezTo>
                  <a:cubicBezTo>
                    <a:pt x="2700" y="8914"/>
                    <a:pt x="2793" y="8686"/>
                    <a:pt x="2793" y="8571"/>
                  </a:cubicBezTo>
                  <a:cubicBezTo>
                    <a:pt x="2793" y="8457"/>
                    <a:pt x="2793" y="8114"/>
                    <a:pt x="2700" y="8000"/>
                  </a:cubicBezTo>
                  <a:cubicBezTo>
                    <a:pt x="2607" y="7886"/>
                    <a:pt x="2421" y="7771"/>
                    <a:pt x="2328" y="7657"/>
                  </a:cubicBezTo>
                  <a:cubicBezTo>
                    <a:pt x="2328" y="7657"/>
                    <a:pt x="2421" y="7429"/>
                    <a:pt x="2328" y="7314"/>
                  </a:cubicBezTo>
                  <a:cubicBezTo>
                    <a:pt x="2328" y="7086"/>
                    <a:pt x="2234" y="6743"/>
                    <a:pt x="2141" y="6514"/>
                  </a:cubicBezTo>
                  <a:cubicBezTo>
                    <a:pt x="2048" y="6514"/>
                    <a:pt x="1862" y="6400"/>
                    <a:pt x="1769" y="6286"/>
                  </a:cubicBezTo>
                  <a:cubicBezTo>
                    <a:pt x="1676" y="6171"/>
                    <a:pt x="1583" y="5829"/>
                    <a:pt x="1583" y="5714"/>
                  </a:cubicBezTo>
                  <a:cubicBezTo>
                    <a:pt x="1490" y="5486"/>
                    <a:pt x="1303" y="5257"/>
                    <a:pt x="1210" y="5143"/>
                  </a:cubicBezTo>
                  <a:cubicBezTo>
                    <a:pt x="1024" y="5029"/>
                    <a:pt x="838" y="5029"/>
                    <a:pt x="745" y="4914"/>
                  </a:cubicBezTo>
                  <a:cubicBezTo>
                    <a:pt x="652" y="4914"/>
                    <a:pt x="466" y="4686"/>
                    <a:pt x="372" y="4571"/>
                  </a:cubicBezTo>
                  <a:cubicBezTo>
                    <a:pt x="279" y="4571"/>
                    <a:pt x="93" y="4457"/>
                    <a:pt x="0" y="4457"/>
                  </a:cubicBezTo>
                  <a:cubicBezTo>
                    <a:pt x="186" y="4229"/>
                    <a:pt x="466" y="3886"/>
                    <a:pt x="559" y="3657"/>
                  </a:cubicBezTo>
                  <a:cubicBezTo>
                    <a:pt x="652" y="3429"/>
                    <a:pt x="838" y="2971"/>
                    <a:pt x="838" y="2743"/>
                  </a:cubicBezTo>
                  <a:cubicBezTo>
                    <a:pt x="931" y="2629"/>
                    <a:pt x="1024" y="2400"/>
                    <a:pt x="1024" y="2286"/>
                  </a:cubicBezTo>
                  <a:cubicBezTo>
                    <a:pt x="1117" y="2171"/>
                    <a:pt x="1210" y="2057"/>
                    <a:pt x="1303" y="2057"/>
                  </a:cubicBezTo>
                  <a:cubicBezTo>
                    <a:pt x="1397" y="2057"/>
                    <a:pt x="1490" y="2171"/>
                    <a:pt x="1583" y="2286"/>
                  </a:cubicBezTo>
                  <a:cubicBezTo>
                    <a:pt x="1583" y="2286"/>
                    <a:pt x="1583" y="2400"/>
                    <a:pt x="1583" y="2514"/>
                  </a:cubicBezTo>
                  <a:cubicBezTo>
                    <a:pt x="1676" y="2514"/>
                    <a:pt x="1862" y="2514"/>
                    <a:pt x="1862" y="2629"/>
                  </a:cubicBezTo>
                  <a:cubicBezTo>
                    <a:pt x="1955" y="2629"/>
                    <a:pt x="2141" y="2857"/>
                    <a:pt x="2234" y="2743"/>
                  </a:cubicBezTo>
                  <a:cubicBezTo>
                    <a:pt x="2234" y="2743"/>
                    <a:pt x="2234" y="2514"/>
                    <a:pt x="2234" y="2400"/>
                  </a:cubicBezTo>
                  <a:cubicBezTo>
                    <a:pt x="2141" y="2286"/>
                    <a:pt x="2141" y="1943"/>
                    <a:pt x="2048" y="1829"/>
                  </a:cubicBezTo>
                  <a:cubicBezTo>
                    <a:pt x="1955" y="1829"/>
                    <a:pt x="1862" y="1829"/>
                    <a:pt x="1862" y="1829"/>
                  </a:cubicBezTo>
                  <a:cubicBezTo>
                    <a:pt x="1769" y="1829"/>
                    <a:pt x="1676" y="1486"/>
                    <a:pt x="1583" y="1486"/>
                  </a:cubicBezTo>
                  <a:cubicBezTo>
                    <a:pt x="1583" y="1371"/>
                    <a:pt x="1397" y="1371"/>
                    <a:pt x="1397" y="1371"/>
                  </a:cubicBezTo>
                  <a:cubicBezTo>
                    <a:pt x="1303" y="1257"/>
                    <a:pt x="1303" y="1029"/>
                    <a:pt x="1210" y="914"/>
                  </a:cubicBezTo>
                  <a:cubicBezTo>
                    <a:pt x="1210" y="914"/>
                    <a:pt x="1303" y="686"/>
                    <a:pt x="1303" y="571"/>
                  </a:cubicBezTo>
                  <a:cubicBezTo>
                    <a:pt x="1397" y="457"/>
                    <a:pt x="1583" y="343"/>
                    <a:pt x="1583" y="114"/>
                  </a:cubicBezTo>
                  <a:cubicBezTo>
                    <a:pt x="1676" y="114"/>
                    <a:pt x="1676" y="0"/>
                    <a:pt x="1676" y="0"/>
                  </a:cubicBezTo>
                  <a:cubicBezTo>
                    <a:pt x="1769" y="0"/>
                    <a:pt x="1862" y="0"/>
                    <a:pt x="1862" y="114"/>
                  </a:cubicBezTo>
                  <a:cubicBezTo>
                    <a:pt x="1955" y="229"/>
                    <a:pt x="2048" y="457"/>
                    <a:pt x="2141" y="571"/>
                  </a:cubicBezTo>
                  <a:cubicBezTo>
                    <a:pt x="2234" y="571"/>
                    <a:pt x="2421" y="686"/>
                    <a:pt x="2514" y="571"/>
                  </a:cubicBezTo>
                  <a:cubicBezTo>
                    <a:pt x="2607" y="571"/>
                    <a:pt x="2607" y="343"/>
                    <a:pt x="2700" y="229"/>
                  </a:cubicBezTo>
                  <a:cubicBezTo>
                    <a:pt x="2793" y="114"/>
                    <a:pt x="2979" y="114"/>
                    <a:pt x="3166" y="114"/>
                  </a:cubicBezTo>
                  <a:cubicBezTo>
                    <a:pt x="3259" y="114"/>
                    <a:pt x="3445" y="114"/>
                    <a:pt x="3445" y="114"/>
                  </a:cubicBezTo>
                  <a:cubicBezTo>
                    <a:pt x="3538" y="343"/>
                    <a:pt x="3538" y="571"/>
                    <a:pt x="3538" y="686"/>
                  </a:cubicBezTo>
                  <a:cubicBezTo>
                    <a:pt x="3631" y="686"/>
                    <a:pt x="3817" y="686"/>
                    <a:pt x="3910" y="686"/>
                  </a:cubicBezTo>
                  <a:cubicBezTo>
                    <a:pt x="4003" y="800"/>
                    <a:pt x="4003" y="1143"/>
                    <a:pt x="4003" y="1143"/>
                  </a:cubicBezTo>
                  <a:cubicBezTo>
                    <a:pt x="4097" y="1257"/>
                    <a:pt x="4283" y="1371"/>
                    <a:pt x="4283" y="1257"/>
                  </a:cubicBezTo>
                  <a:cubicBezTo>
                    <a:pt x="4376" y="1257"/>
                    <a:pt x="4283" y="1029"/>
                    <a:pt x="4376" y="1029"/>
                  </a:cubicBezTo>
                  <a:cubicBezTo>
                    <a:pt x="4469" y="914"/>
                    <a:pt x="4562" y="1029"/>
                    <a:pt x="4655" y="1143"/>
                  </a:cubicBezTo>
                  <a:cubicBezTo>
                    <a:pt x="4655" y="1257"/>
                    <a:pt x="4655" y="1371"/>
                    <a:pt x="4748" y="1486"/>
                  </a:cubicBezTo>
                  <a:cubicBezTo>
                    <a:pt x="4748" y="1600"/>
                    <a:pt x="4934" y="1600"/>
                    <a:pt x="5028" y="1600"/>
                  </a:cubicBezTo>
                  <a:cubicBezTo>
                    <a:pt x="5028" y="1714"/>
                    <a:pt x="5028" y="1943"/>
                    <a:pt x="5121" y="2171"/>
                  </a:cubicBezTo>
                  <a:cubicBezTo>
                    <a:pt x="5121" y="2286"/>
                    <a:pt x="5307" y="2629"/>
                    <a:pt x="5400" y="2629"/>
                  </a:cubicBezTo>
                  <a:cubicBezTo>
                    <a:pt x="5400" y="2629"/>
                    <a:pt x="5772" y="2514"/>
                    <a:pt x="5959" y="2400"/>
                  </a:cubicBezTo>
                  <a:cubicBezTo>
                    <a:pt x="5959" y="2400"/>
                    <a:pt x="6145" y="2400"/>
                    <a:pt x="6145" y="2400"/>
                  </a:cubicBezTo>
                  <a:cubicBezTo>
                    <a:pt x="6331" y="2400"/>
                    <a:pt x="6517" y="2400"/>
                    <a:pt x="6703" y="2400"/>
                  </a:cubicBezTo>
                  <a:cubicBezTo>
                    <a:pt x="6703" y="2514"/>
                    <a:pt x="6890" y="2514"/>
                    <a:pt x="6983" y="2400"/>
                  </a:cubicBezTo>
                  <a:cubicBezTo>
                    <a:pt x="7076" y="2400"/>
                    <a:pt x="7169" y="2286"/>
                    <a:pt x="7262" y="2171"/>
                  </a:cubicBezTo>
                  <a:cubicBezTo>
                    <a:pt x="7355" y="2171"/>
                    <a:pt x="7634" y="2171"/>
                    <a:pt x="7728" y="2171"/>
                  </a:cubicBezTo>
                  <a:cubicBezTo>
                    <a:pt x="7821" y="2286"/>
                    <a:pt x="8007" y="2400"/>
                    <a:pt x="8100" y="2514"/>
                  </a:cubicBezTo>
                  <a:cubicBezTo>
                    <a:pt x="8100" y="2514"/>
                    <a:pt x="8100" y="2743"/>
                    <a:pt x="8100" y="2743"/>
                  </a:cubicBezTo>
                  <a:cubicBezTo>
                    <a:pt x="8007" y="2857"/>
                    <a:pt x="7914" y="2743"/>
                    <a:pt x="7821" y="2743"/>
                  </a:cubicBezTo>
                  <a:cubicBezTo>
                    <a:pt x="7821" y="2857"/>
                    <a:pt x="7821" y="3086"/>
                    <a:pt x="7728" y="3086"/>
                  </a:cubicBezTo>
                  <a:cubicBezTo>
                    <a:pt x="7728" y="3200"/>
                    <a:pt x="7448" y="3200"/>
                    <a:pt x="7448" y="3200"/>
                  </a:cubicBezTo>
                  <a:cubicBezTo>
                    <a:pt x="7355" y="3314"/>
                    <a:pt x="7448" y="3543"/>
                    <a:pt x="7448" y="3657"/>
                  </a:cubicBezTo>
                  <a:cubicBezTo>
                    <a:pt x="7448" y="3886"/>
                    <a:pt x="7541" y="4114"/>
                    <a:pt x="7634" y="4114"/>
                  </a:cubicBezTo>
                  <a:cubicBezTo>
                    <a:pt x="7728" y="4229"/>
                    <a:pt x="7821" y="4229"/>
                    <a:pt x="7914" y="4114"/>
                  </a:cubicBezTo>
                  <a:cubicBezTo>
                    <a:pt x="8007" y="4114"/>
                    <a:pt x="7914" y="3657"/>
                    <a:pt x="8007" y="3543"/>
                  </a:cubicBezTo>
                  <a:cubicBezTo>
                    <a:pt x="8007" y="3429"/>
                    <a:pt x="8286" y="3657"/>
                    <a:pt x="8379" y="3657"/>
                  </a:cubicBezTo>
                  <a:cubicBezTo>
                    <a:pt x="8472" y="3657"/>
                    <a:pt x="8752" y="3429"/>
                    <a:pt x="8845" y="3543"/>
                  </a:cubicBezTo>
                  <a:cubicBezTo>
                    <a:pt x="8938" y="3543"/>
                    <a:pt x="9031" y="3771"/>
                    <a:pt x="9124" y="3886"/>
                  </a:cubicBezTo>
                  <a:cubicBezTo>
                    <a:pt x="9124" y="3886"/>
                    <a:pt x="9310" y="3886"/>
                    <a:pt x="9310" y="4000"/>
                  </a:cubicBezTo>
                  <a:cubicBezTo>
                    <a:pt x="9403" y="4000"/>
                    <a:pt x="9403" y="4229"/>
                    <a:pt x="9497" y="4343"/>
                  </a:cubicBezTo>
                  <a:cubicBezTo>
                    <a:pt x="9590" y="4343"/>
                    <a:pt x="9776" y="4457"/>
                    <a:pt x="9776" y="4343"/>
                  </a:cubicBezTo>
                  <a:cubicBezTo>
                    <a:pt x="9869" y="4229"/>
                    <a:pt x="9776" y="3886"/>
                    <a:pt x="9776" y="3771"/>
                  </a:cubicBezTo>
                  <a:cubicBezTo>
                    <a:pt x="9776" y="3657"/>
                    <a:pt x="9869" y="3543"/>
                    <a:pt x="9962" y="3543"/>
                  </a:cubicBezTo>
                  <a:cubicBezTo>
                    <a:pt x="10055" y="3543"/>
                    <a:pt x="10241" y="3657"/>
                    <a:pt x="10241" y="3886"/>
                  </a:cubicBezTo>
                  <a:cubicBezTo>
                    <a:pt x="10334" y="3886"/>
                    <a:pt x="10334" y="4114"/>
                    <a:pt x="10334" y="4229"/>
                  </a:cubicBezTo>
                  <a:cubicBezTo>
                    <a:pt x="10241" y="4343"/>
                    <a:pt x="10241" y="4457"/>
                    <a:pt x="10241" y="4457"/>
                  </a:cubicBezTo>
                  <a:cubicBezTo>
                    <a:pt x="10241" y="4571"/>
                    <a:pt x="10241" y="4686"/>
                    <a:pt x="10334" y="4800"/>
                  </a:cubicBezTo>
                  <a:cubicBezTo>
                    <a:pt x="10428" y="4800"/>
                    <a:pt x="10521" y="4686"/>
                    <a:pt x="10614" y="4686"/>
                  </a:cubicBezTo>
                  <a:cubicBezTo>
                    <a:pt x="10614" y="4571"/>
                    <a:pt x="10614" y="4457"/>
                    <a:pt x="10707" y="4457"/>
                  </a:cubicBezTo>
                  <a:cubicBezTo>
                    <a:pt x="10707" y="4343"/>
                    <a:pt x="10893" y="4343"/>
                    <a:pt x="10893" y="4457"/>
                  </a:cubicBezTo>
                  <a:cubicBezTo>
                    <a:pt x="10986" y="4457"/>
                    <a:pt x="10986" y="4686"/>
                    <a:pt x="10986" y="4800"/>
                  </a:cubicBezTo>
                  <a:cubicBezTo>
                    <a:pt x="10986" y="4914"/>
                    <a:pt x="10986" y="5143"/>
                    <a:pt x="10986" y="5143"/>
                  </a:cubicBezTo>
                  <a:cubicBezTo>
                    <a:pt x="11079" y="5257"/>
                    <a:pt x="11172" y="5029"/>
                    <a:pt x="11266" y="5029"/>
                  </a:cubicBezTo>
                  <a:cubicBezTo>
                    <a:pt x="11359" y="5029"/>
                    <a:pt x="11545" y="5029"/>
                    <a:pt x="11638" y="5029"/>
                  </a:cubicBezTo>
                  <a:cubicBezTo>
                    <a:pt x="11731" y="5029"/>
                    <a:pt x="11824" y="4914"/>
                    <a:pt x="11824" y="4800"/>
                  </a:cubicBezTo>
                  <a:cubicBezTo>
                    <a:pt x="11917" y="4686"/>
                    <a:pt x="11824" y="4457"/>
                    <a:pt x="11824" y="4343"/>
                  </a:cubicBezTo>
                  <a:cubicBezTo>
                    <a:pt x="11917" y="4229"/>
                    <a:pt x="12103" y="4229"/>
                    <a:pt x="12103" y="4229"/>
                  </a:cubicBezTo>
                  <a:cubicBezTo>
                    <a:pt x="12290" y="4229"/>
                    <a:pt x="12476" y="4457"/>
                    <a:pt x="12569" y="4457"/>
                  </a:cubicBezTo>
                  <a:cubicBezTo>
                    <a:pt x="12662" y="4571"/>
                    <a:pt x="12848" y="4914"/>
                    <a:pt x="13034" y="4914"/>
                  </a:cubicBezTo>
                  <a:cubicBezTo>
                    <a:pt x="13034" y="5029"/>
                    <a:pt x="13221" y="5029"/>
                    <a:pt x="13314" y="5029"/>
                  </a:cubicBezTo>
                  <a:cubicBezTo>
                    <a:pt x="13407" y="5029"/>
                    <a:pt x="13593" y="4914"/>
                    <a:pt x="13686" y="4914"/>
                  </a:cubicBezTo>
                  <a:cubicBezTo>
                    <a:pt x="13779" y="4914"/>
                    <a:pt x="13872" y="4914"/>
                    <a:pt x="13966" y="4914"/>
                  </a:cubicBezTo>
                  <a:cubicBezTo>
                    <a:pt x="14059" y="4914"/>
                    <a:pt x="14245" y="5143"/>
                    <a:pt x="14338" y="5143"/>
                  </a:cubicBezTo>
                  <a:cubicBezTo>
                    <a:pt x="14431" y="5257"/>
                    <a:pt x="14617" y="5257"/>
                    <a:pt x="14710" y="5257"/>
                  </a:cubicBezTo>
                  <a:cubicBezTo>
                    <a:pt x="14803" y="5143"/>
                    <a:pt x="14803" y="4914"/>
                    <a:pt x="14803" y="4800"/>
                  </a:cubicBezTo>
                  <a:cubicBezTo>
                    <a:pt x="14897" y="4800"/>
                    <a:pt x="15083" y="4914"/>
                    <a:pt x="15083" y="4914"/>
                  </a:cubicBezTo>
                  <a:cubicBezTo>
                    <a:pt x="15176" y="5029"/>
                    <a:pt x="15362" y="5143"/>
                    <a:pt x="15362" y="5257"/>
                  </a:cubicBezTo>
                  <a:cubicBezTo>
                    <a:pt x="15548" y="5257"/>
                    <a:pt x="15734" y="5257"/>
                    <a:pt x="15734" y="5257"/>
                  </a:cubicBezTo>
                  <a:cubicBezTo>
                    <a:pt x="15828" y="5143"/>
                    <a:pt x="15734" y="4800"/>
                    <a:pt x="15734" y="4686"/>
                  </a:cubicBezTo>
                  <a:cubicBezTo>
                    <a:pt x="15828" y="4571"/>
                    <a:pt x="16014" y="4686"/>
                    <a:pt x="16107" y="4686"/>
                  </a:cubicBezTo>
                  <a:cubicBezTo>
                    <a:pt x="16293" y="4686"/>
                    <a:pt x="16479" y="4800"/>
                    <a:pt x="16572" y="4800"/>
                  </a:cubicBezTo>
                  <a:cubicBezTo>
                    <a:pt x="16666" y="4800"/>
                    <a:pt x="16945" y="4686"/>
                    <a:pt x="17038" y="4686"/>
                  </a:cubicBezTo>
                  <a:cubicBezTo>
                    <a:pt x="17131" y="4686"/>
                    <a:pt x="17224" y="4457"/>
                    <a:pt x="17317" y="4457"/>
                  </a:cubicBezTo>
                  <a:cubicBezTo>
                    <a:pt x="17410" y="4457"/>
                    <a:pt x="17690" y="4457"/>
                    <a:pt x="17783" y="4457"/>
                  </a:cubicBezTo>
                  <a:cubicBezTo>
                    <a:pt x="17969" y="4457"/>
                    <a:pt x="18155" y="4571"/>
                    <a:pt x="18341" y="4686"/>
                  </a:cubicBezTo>
                  <a:cubicBezTo>
                    <a:pt x="18434" y="4686"/>
                    <a:pt x="18528" y="4800"/>
                    <a:pt x="18528" y="4914"/>
                  </a:cubicBezTo>
                  <a:cubicBezTo>
                    <a:pt x="18621" y="4914"/>
                    <a:pt x="18714" y="4914"/>
                    <a:pt x="18714" y="4914"/>
                  </a:cubicBezTo>
                  <a:cubicBezTo>
                    <a:pt x="18807" y="4914"/>
                    <a:pt x="18900" y="4686"/>
                    <a:pt x="18993" y="4686"/>
                  </a:cubicBezTo>
                  <a:cubicBezTo>
                    <a:pt x="19086" y="4686"/>
                    <a:pt x="19179" y="4686"/>
                    <a:pt x="19272" y="4686"/>
                  </a:cubicBezTo>
                  <a:cubicBezTo>
                    <a:pt x="19366" y="4686"/>
                    <a:pt x="19459" y="4914"/>
                    <a:pt x="19459" y="5029"/>
                  </a:cubicBezTo>
                  <a:cubicBezTo>
                    <a:pt x="19552" y="5143"/>
                    <a:pt x="19645" y="5371"/>
                    <a:pt x="19645" y="5486"/>
                  </a:cubicBezTo>
                  <a:cubicBezTo>
                    <a:pt x="19738" y="5714"/>
                    <a:pt x="20110" y="5714"/>
                    <a:pt x="20203" y="5714"/>
                  </a:cubicBezTo>
                  <a:cubicBezTo>
                    <a:pt x="20297" y="5714"/>
                    <a:pt x="20483" y="5714"/>
                    <a:pt x="20576" y="5714"/>
                  </a:cubicBezTo>
                  <a:cubicBezTo>
                    <a:pt x="20576" y="5714"/>
                    <a:pt x="20669" y="5486"/>
                    <a:pt x="20762" y="5486"/>
                  </a:cubicBezTo>
                  <a:cubicBezTo>
                    <a:pt x="20855" y="5486"/>
                    <a:pt x="20948" y="5600"/>
                    <a:pt x="21041" y="5600"/>
                  </a:cubicBezTo>
                  <a:cubicBezTo>
                    <a:pt x="21041" y="5600"/>
                    <a:pt x="21041" y="5600"/>
                    <a:pt x="21134" y="5600"/>
                  </a:cubicBezTo>
                  <a:cubicBezTo>
                    <a:pt x="21041" y="5714"/>
                    <a:pt x="21041" y="5829"/>
                    <a:pt x="21041" y="5829"/>
                  </a:cubicBezTo>
                  <a:cubicBezTo>
                    <a:pt x="20948" y="6057"/>
                    <a:pt x="21041" y="6286"/>
                    <a:pt x="21134" y="6400"/>
                  </a:cubicBezTo>
                  <a:cubicBezTo>
                    <a:pt x="21134" y="6514"/>
                    <a:pt x="21321" y="6514"/>
                    <a:pt x="21321" y="6514"/>
                  </a:cubicBezTo>
                  <a:cubicBezTo>
                    <a:pt x="21414" y="6629"/>
                    <a:pt x="21507" y="6857"/>
                    <a:pt x="21507" y="69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2" name="Google Shape;5112;g21c91014dda_0_5097"/>
            <p:cNvSpPr/>
            <p:nvPr/>
          </p:nvSpPr>
          <p:spPr>
            <a:xfrm>
              <a:off x="1555987" y="4335781"/>
              <a:ext cx="1918134" cy="23102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7" y="4942"/>
                  </a:moveTo>
                  <a:cubicBezTo>
                    <a:pt x="21527" y="4942"/>
                    <a:pt x="21600" y="5064"/>
                    <a:pt x="21600" y="5125"/>
                  </a:cubicBezTo>
                  <a:cubicBezTo>
                    <a:pt x="21527" y="5125"/>
                    <a:pt x="21453" y="5186"/>
                    <a:pt x="21453" y="5186"/>
                  </a:cubicBezTo>
                  <a:cubicBezTo>
                    <a:pt x="21380" y="5247"/>
                    <a:pt x="21380" y="5369"/>
                    <a:pt x="21380" y="5369"/>
                  </a:cubicBezTo>
                  <a:cubicBezTo>
                    <a:pt x="21380" y="5492"/>
                    <a:pt x="21380" y="5553"/>
                    <a:pt x="21453" y="5614"/>
                  </a:cubicBezTo>
                  <a:cubicBezTo>
                    <a:pt x="21453" y="5675"/>
                    <a:pt x="21527" y="5797"/>
                    <a:pt x="21527" y="5858"/>
                  </a:cubicBezTo>
                  <a:cubicBezTo>
                    <a:pt x="21527" y="5919"/>
                    <a:pt x="21380" y="5919"/>
                    <a:pt x="21380" y="5980"/>
                  </a:cubicBezTo>
                  <a:cubicBezTo>
                    <a:pt x="21306" y="6041"/>
                    <a:pt x="21380" y="6163"/>
                    <a:pt x="21380" y="6224"/>
                  </a:cubicBezTo>
                  <a:cubicBezTo>
                    <a:pt x="21306" y="6285"/>
                    <a:pt x="21233" y="6346"/>
                    <a:pt x="21233" y="6346"/>
                  </a:cubicBezTo>
                  <a:cubicBezTo>
                    <a:pt x="21159" y="6468"/>
                    <a:pt x="21233" y="6651"/>
                    <a:pt x="21233" y="6712"/>
                  </a:cubicBezTo>
                  <a:cubicBezTo>
                    <a:pt x="21159" y="6712"/>
                    <a:pt x="21086" y="6712"/>
                    <a:pt x="21012" y="6773"/>
                  </a:cubicBezTo>
                  <a:cubicBezTo>
                    <a:pt x="20939" y="6773"/>
                    <a:pt x="20792" y="6712"/>
                    <a:pt x="20718" y="6773"/>
                  </a:cubicBezTo>
                  <a:cubicBezTo>
                    <a:pt x="20645" y="6773"/>
                    <a:pt x="20718" y="6834"/>
                    <a:pt x="20718" y="6834"/>
                  </a:cubicBezTo>
                  <a:cubicBezTo>
                    <a:pt x="20718" y="6895"/>
                    <a:pt x="20645" y="6956"/>
                    <a:pt x="20645" y="7017"/>
                  </a:cubicBezTo>
                  <a:cubicBezTo>
                    <a:pt x="20645" y="7017"/>
                    <a:pt x="20645" y="7139"/>
                    <a:pt x="20645" y="7200"/>
                  </a:cubicBezTo>
                  <a:cubicBezTo>
                    <a:pt x="20645" y="7261"/>
                    <a:pt x="20498" y="7383"/>
                    <a:pt x="20424" y="7444"/>
                  </a:cubicBezTo>
                  <a:cubicBezTo>
                    <a:pt x="20424" y="7444"/>
                    <a:pt x="20278" y="7383"/>
                    <a:pt x="20204" y="7444"/>
                  </a:cubicBezTo>
                  <a:cubicBezTo>
                    <a:pt x="20204" y="7444"/>
                    <a:pt x="20204" y="7566"/>
                    <a:pt x="20204" y="7566"/>
                  </a:cubicBezTo>
                  <a:cubicBezTo>
                    <a:pt x="20131" y="7627"/>
                    <a:pt x="19984" y="7627"/>
                    <a:pt x="19910" y="7627"/>
                  </a:cubicBezTo>
                  <a:cubicBezTo>
                    <a:pt x="19837" y="7688"/>
                    <a:pt x="19690" y="7749"/>
                    <a:pt x="19616" y="7810"/>
                  </a:cubicBezTo>
                  <a:cubicBezTo>
                    <a:pt x="19616" y="7810"/>
                    <a:pt x="19690" y="7932"/>
                    <a:pt x="19616" y="7932"/>
                  </a:cubicBezTo>
                  <a:cubicBezTo>
                    <a:pt x="19616" y="7993"/>
                    <a:pt x="19543" y="8054"/>
                    <a:pt x="19543" y="8115"/>
                  </a:cubicBezTo>
                  <a:cubicBezTo>
                    <a:pt x="19469" y="8115"/>
                    <a:pt x="19396" y="8115"/>
                    <a:pt x="19322" y="8176"/>
                  </a:cubicBezTo>
                  <a:cubicBezTo>
                    <a:pt x="19322" y="8237"/>
                    <a:pt x="19249" y="8420"/>
                    <a:pt x="19176" y="8481"/>
                  </a:cubicBezTo>
                  <a:cubicBezTo>
                    <a:pt x="19102" y="8481"/>
                    <a:pt x="19029" y="8481"/>
                    <a:pt x="19029" y="8481"/>
                  </a:cubicBezTo>
                  <a:cubicBezTo>
                    <a:pt x="18955" y="8481"/>
                    <a:pt x="18808" y="8542"/>
                    <a:pt x="18735" y="8603"/>
                  </a:cubicBezTo>
                  <a:cubicBezTo>
                    <a:pt x="18661" y="8603"/>
                    <a:pt x="18514" y="8664"/>
                    <a:pt x="18514" y="8725"/>
                  </a:cubicBezTo>
                  <a:cubicBezTo>
                    <a:pt x="18441" y="8786"/>
                    <a:pt x="18514" y="8908"/>
                    <a:pt x="18514" y="8969"/>
                  </a:cubicBezTo>
                  <a:cubicBezTo>
                    <a:pt x="18588" y="8969"/>
                    <a:pt x="18661" y="8969"/>
                    <a:pt x="18661" y="9031"/>
                  </a:cubicBezTo>
                  <a:cubicBezTo>
                    <a:pt x="18735" y="9031"/>
                    <a:pt x="18661" y="9153"/>
                    <a:pt x="18735" y="9214"/>
                  </a:cubicBezTo>
                  <a:cubicBezTo>
                    <a:pt x="18735" y="9275"/>
                    <a:pt x="18882" y="9336"/>
                    <a:pt x="18955" y="9397"/>
                  </a:cubicBezTo>
                  <a:cubicBezTo>
                    <a:pt x="18955" y="9397"/>
                    <a:pt x="18955" y="9519"/>
                    <a:pt x="18955" y="9580"/>
                  </a:cubicBezTo>
                  <a:cubicBezTo>
                    <a:pt x="18955" y="9641"/>
                    <a:pt x="18882" y="9763"/>
                    <a:pt x="18882" y="9824"/>
                  </a:cubicBezTo>
                  <a:cubicBezTo>
                    <a:pt x="18882" y="9885"/>
                    <a:pt x="18882" y="9946"/>
                    <a:pt x="18882" y="10007"/>
                  </a:cubicBezTo>
                  <a:cubicBezTo>
                    <a:pt x="18808" y="10129"/>
                    <a:pt x="18588" y="10190"/>
                    <a:pt x="18514" y="10129"/>
                  </a:cubicBezTo>
                  <a:cubicBezTo>
                    <a:pt x="18441" y="10129"/>
                    <a:pt x="18367" y="10007"/>
                    <a:pt x="18294" y="9946"/>
                  </a:cubicBezTo>
                  <a:cubicBezTo>
                    <a:pt x="18220" y="9946"/>
                    <a:pt x="18147" y="9885"/>
                    <a:pt x="18073" y="9885"/>
                  </a:cubicBezTo>
                  <a:cubicBezTo>
                    <a:pt x="17927" y="9885"/>
                    <a:pt x="17780" y="10007"/>
                    <a:pt x="17780" y="10129"/>
                  </a:cubicBezTo>
                  <a:cubicBezTo>
                    <a:pt x="17780" y="10190"/>
                    <a:pt x="17853" y="10312"/>
                    <a:pt x="17853" y="10312"/>
                  </a:cubicBezTo>
                  <a:cubicBezTo>
                    <a:pt x="17853" y="10373"/>
                    <a:pt x="17780" y="10495"/>
                    <a:pt x="17780" y="10495"/>
                  </a:cubicBezTo>
                  <a:cubicBezTo>
                    <a:pt x="17853" y="10556"/>
                    <a:pt x="18000" y="10556"/>
                    <a:pt x="18000" y="10556"/>
                  </a:cubicBezTo>
                  <a:cubicBezTo>
                    <a:pt x="18073" y="10556"/>
                    <a:pt x="18147" y="10678"/>
                    <a:pt x="18147" y="10739"/>
                  </a:cubicBezTo>
                  <a:cubicBezTo>
                    <a:pt x="18147" y="10800"/>
                    <a:pt x="18000" y="10861"/>
                    <a:pt x="18000" y="10922"/>
                  </a:cubicBezTo>
                  <a:cubicBezTo>
                    <a:pt x="18000" y="10983"/>
                    <a:pt x="18000" y="11105"/>
                    <a:pt x="18000" y="11166"/>
                  </a:cubicBezTo>
                  <a:cubicBezTo>
                    <a:pt x="18000" y="11227"/>
                    <a:pt x="17927" y="11349"/>
                    <a:pt x="17927" y="11349"/>
                  </a:cubicBezTo>
                  <a:cubicBezTo>
                    <a:pt x="17853" y="11410"/>
                    <a:pt x="17706" y="11349"/>
                    <a:pt x="17706" y="11349"/>
                  </a:cubicBezTo>
                  <a:cubicBezTo>
                    <a:pt x="17633" y="11410"/>
                    <a:pt x="17633" y="11532"/>
                    <a:pt x="17559" y="11593"/>
                  </a:cubicBezTo>
                  <a:cubicBezTo>
                    <a:pt x="17559" y="11593"/>
                    <a:pt x="17412" y="11532"/>
                    <a:pt x="17339" y="11593"/>
                  </a:cubicBezTo>
                  <a:cubicBezTo>
                    <a:pt x="17265" y="11593"/>
                    <a:pt x="17265" y="11776"/>
                    <a:pt x="17118" y="11837"/>
                  </a:cubicBezTo>
                  <a:cubicBezTo>
                    <a:pt x="17118" y="11898"/>
                    <a:pt x="16971" y="11898"/>
                    <a:pt x="16898" y="11959"/>
                  </a:cubicBezTo>
                  <a:cubicBezTo>
                    <a:pt x="16898" y="12020"/>
                    <a:pt x="16824" y="12142"/>
                    <a:pt x="16824" y="12203"/>
                  </a:cubicBezTo>
                  <a:cubicBezTo>
                    <a:pt x="16751" y="12264"/>
                    <a:pt x="16604" y="12386"/>
                    <a:pt x="16457" y="12386"/>
                  </a:cubicBezTo>
                  <a:cubicBezTo>
                    <a:pt x="16384" y="12447"/>
                    <a:pt x="16237" y="12447"/>
                    <a:pt x="16163" y="12447"/>
                  </a:cubicBezTo>
                  <a:cubicBezTo>
                    <a:pt x="16090" y="12386"/>
                    <a:pt x="16090" y="12203"/>
                    <a:pt x="16016" y="12203"/>
                  </a:cubicBezTo>
                  <a:cubicBezTo>
                    <a:pt x="15943" y="12142"/>
                    <a:pt x="15796" y="12142"/>
                    <a:pt x="15722" y="12142"/>
                  </a:cubicBezTo>
                  <a:cubicBezTo>
                    <a:pt x="15649" y="12203"/>
                    <a:pt x="15576" y="12264"/>
                    <a:pt x="15502" y="12264"/>
                  </a:cubicBezTo>
                  <a:cubicBezTo>
                    <a:pt x="15429" y="12325"/>
                    <a:pt x="15282" y="12264"/>
                    <a:pt x="15135" y="12264"/>
                  </a:cubicBezTo>
                  <a:cubicBezTo>
                    <a:pt x="15061" y="12264"/>
                    <a:pt x="14767" y="12386"/>
                    <a:pt x="14694" y="12447"/>
                  </a:cubicBezTo>
                  <a:cubicBezTo>
                    <a:pt x="14620" y="12447"/>
                    <a:pt x="14473" y="12569"/>
                    <a:pt x="14400" y="12631"/>
                  </a:cubicBezTo>
                  <a:cubicBezTo>
                    <a:pt x="14327" y="12631"/>
                    <a:pt x="14180" y="12753"/>
                    <a:pt x="14106" y="12753"/>
                  </a:cubicBezTo>
                  <a:cubicBezTo>
                    <a:pt x="13959" y="12753"/>
                    <a:pt x="13665" y="12692"/>
                    <a:pt x="13592" y="12631"/>
                  </a:cubicBezTo>
                  <a:cubicBezTo>
                    <a:pt x="13518" y="12569"/>
                    <a:pt x="13518" y="12447"/>
                    <a:pt x="13518" y="12386"/>
                  </a:cubicBezTo>
                  <a:cubicBezTo>
                    <a:pt x="13445" y="12386"/>
                    <a:pt x="13224" y="12447"/>
                    <a:pt x="13151" y="12508"/>
                  </a:cubicBezTo>
                  <a:cubicBezTo>
                    <a:pt x="13151" y="12508"/>
                    <a:pt x="13224" y="12631"/>
                    <a:pt x="13151" y="12692"/>
                  </a:cubicBezTo>
                  <a:cubicBezTo>
                    <a:pt x="13151" y="12753"/>
                    <a:pt x="13078" y="12753"/>
                    <a:pt x="13004" y="12814"/>
                  </a:cubicBezTo>
                  <a:cubicBezTo>
                    <a:pt x="13004" y="12814"/>
                    <a:pt x="12931" y="12814"/>
                    <a:pt x="12857" y="12814"/>
                  </a:cubicBezTo>
                  <a:cubicBezTo>
                    <a:pt x="12784" y="12753"/>
                    <a:pt x="12710" y="12631"/>
                    <a:pt x="12637" y="12631"/>
                  </a:cubicBezTo>
                  <a:cubicBezTo>
                    <a:pt x="12563" y="12631"/>
                    <a:pt x="12416" y="12692"/>
                    <a:pt x="12416" y="12692"/>
                  </a:cubicBezTo>
                  <a:cubicBezTo>
                    <a:pt x="12416" y="12753"/>
                    <a:pt x="12637" y="12875"/>
                    <a:pt x="12637" y="12936"/>
                  </a:cubicBezTo>
                  <a:cubicBezTo>
                    <a:pt x="12637" y="12997"/>
                    <a:pt x="12563" y="13180"/>
                    <a:pt x="12563" y="13241"/>
                  </a:cubicBezTo>
                  <a:cubicBezTo>
                    <a:pt x="12490" y="13241"/>
                    <a:pt x="12416" y="13363"/>
                    <a:pt x="12343" y="13363"/>
                  </a:cubicBezTo>
                  <a:cubicBezTo>
                    <a:pt x="12269" y="13363"/>
                    <a:pt x="11976" y="13302"/>
                    <a:pt x="11976" y="13241"/>
                  </a:cubicBezTo>
                  <a:cubicBezTo>
                    <a:pt x="11902" y="13180"/>
                    <a:pt x="12049" y="13058"/>
                    <a:pt x="12049" y="12997"/>
                  </a:cubicBezTo>
                  <a:cubicBezTo>
                    <a:pt x="12049" y="12936"/>
                    <a:pt x="11976" y="12875"/>
                    <a:pt x="11976" y="12814"/>
                  </a:cubicBezTo>
                  <a:cubicBezTo>
                    <a:pt x="11902" y="12753"/>
                    <a:pt x="11829" y="12753"/>
                    <a:pt x="11755" y="12753"/>
                  </a:cubicBezTo>
                  <a:cubicBezTo>
                    <a:pt x="11755" y="12814"/>
                    <a:pt x="11682" y="12875"/>
                    <a:pt x="11682" y="12875"/>
                  </a:cubicBezTo>
                  <a:cubicBezTo>
                    <a:pt x="11608" y="12936"/>
                    <a:pt x="11535" y="13180"/>
                    <a:pt x="11388" y="13241"/>
                  </a:cubicBezTo>
                  <a:cubicBezTo>
                    <a:pt x="11314" y="13241"/>
                    <a:pt x="11167" y="13119"/>
                    <a:pt x="11094" y="13058"/>
                  </a:cubicBezTo>
                  <a:cubicBezTo>
                    <a:pt x="11094" y="13058"/>
                    <a:pt x="10947" y="13058"/>
                    <a:pt x="10947" y="13058"/>
                  </a:cubicBezTo>
                  <a:cubicBezTo>
                    <a:pt x="10800" y="13058"/>
                    <a:pt x="10580" y="13180"/>
                    <a:pt x="10506" y="13241"/>
                  </a:cubicBezTo>
                  <a:cubicBezTo>
                    <a:pt x="10433" y="13302"/>
                    <a:pt x="10433" y="13424"/>
                    <a:pt x="10506" y="13485"/>
                  </a:cubicBezTo>
                  <a:cubicBezTo>
                    <a:pt x="10506" y="13485"/>
                    <a:pt x="10727" y="13485"/>
                    <a:pt x="10727" y="13546"/>
                  </a:cubicBezTo>
                  <a:cubicBezTo>
                    <a:pt x="10800" y="13607"/>
                    <a:pt x="10800" y="13790"/>
                    <a:pt x="10727" y="13912"/>
                  </a:cubicBezTo>
                  <a:cubicBezTo>
                    <a:pt x="10727" y="13912"/>
                    <a:pt x="10580" y="14034"/>
                    <a:pt x="10580" y="14034"/>
                  </a:cubicBezTo>
                  <a:cubicBezTo>
                    <a:pt x="10580" y="14095"/>
                    <a:pt x="10580" y="14278"/>
                    <a:pt x="10580" y="14339"/>
                  </a:cubicBezTo>
                  <a:cubicBezTo>
                    <a:pt x="10580" y="14339"/>
                    <a:pt x="10727" y="14461"/>
                    <a:pt x="10727" y="14522"/>
                  </a:cubicBezTo>
                  <a:cubicBezTo>
                    <a:pt x="10727" y="14583"/>
                    <a:pt x="10727" y="14705"/>
                    <a:pt x="10727" y="14766"/>
                  </a:cubicBezTo>
                  <a:cubicBezTo>
                    <a:pt x="10727" y="14827"/>
                    <a:pt x="10580" y="14888"/>
                    <a:pt x="10580" y="14888"/>
                  </a:cubicBezTo>
                  <a:cubicBezTo>
                    <a:pt x="10506" y="14888"/>
                    <a:pt x="10286" y="14827"/>
                    <a:pt x="10212" y="14827"/>
                  </a:cubicBezTo>
                  <a:cubicBezTo>
                    <a:pt x="10065" y="14888"/>
                    <a:pt x="10065" y="15071"/>
                    <a:pt x="10065" y="15193"/>
                  </a:cubicBezTo>
                  <a:cubicBezTo>
                    <a:pt x="10139" y="15254"/>
                    <a:pt x="10212" y="15498"/>
                    <a:pt x="10359" y="15559"/>
                  </a:cubicBezTo>
                  <a:cubicBezTo>
                    <a:pt x="10359" y="15620"/>
                    <a:pt x="10580" y="15681"/>
                    <a:pt x="10653" y="15681"/>
                  </a:cubicBezTo>
                  <a:cubicBezTo>
                    <a:pt x="10727" y="15681"/>
                    <a:pt x="10947" y="15620"/>
                    <a:pt x="11094" y="15681"/>
                  </a:cubicBezTo>
                  <a:cubicBezTo>
                    <a:pt x="11094" y="15681"/>
                    <a:pt x="11167" y="15864"/>
                    <a:pt x="11167" y="15925"/>
                  </a:cubicBezTo>
                  <a:cubicBezTo>
                    <a:pt x="11241" y="15986"/>
                    <a:pt x="11535" y="15986"/>
                    <a:pt x="11608" y="16108"/>
                  </a:cubicBezTo>
                  <a:cubicBezTo>
                    <a:pt x="11608" y="16169"/>
                    <a:pt x="11535" y="16292"/>
                    <a:pt x="11535" y="16353"/>
                  </a:cubicBezTo>
                  <a:cubicBezTo>
                    <a:pt x="11535" y="16414"/>
                    <a:pt x="11682" y="16475"/>
                    <a:pt x="11755" y="16475"/>
                  </a:cubicBezTo>
                  <a:cubicBezTo>
                    <a:pt x="11829" y="16597"/>
                    <a:pt x="11902" y="16780"/>
                    <a:pt x="11902" y="16902"/>
                  </a:cubicBezTo>
                  <a:cubicBezTo>
                    <a:pt x="11902" y="16963"/>
                    <a:pt x="11829" y="17085"/>
                    <a:pt x="11829" y="17146"/>
                  </a:cubicBezTo>
                  <a:cubicBezTo>
                    <a:pt x="11829" y="17268"/>
                    <a:pt x="12049" y="17268"/>
                    <a:pt x="12049" y="17329"/>
                  </a:cubicBezTo>
                  <a:cubicBezTo>
                    <a:pt x="12122" y="17390"/>
                    <a:pt x="12122" y="17634"/>
                    <a:pt x="12049" y="17634"/>
                  </a:cubicBezTo>
                  <a:cubicBezTo>
                    <a:pt x="11976" y="17695"/>
                    <a:pt x="11755" y="17634"/>
                    <a:pt x="11682" y="17634"/>
                  </a:cubicBezTo>
                  <a:cubicBezTo>
                    <a:pt x="11608" y="17695"/>
                    <a:pt x="11608" y="17756"/>
                    <a:pt x="11608" y="17817"/>
                  </a:cubicBezTo>
                  <a:cubicBezTo>
                    <a:pt x="11608" y="17878"/>
                    <a:pt x="11608" y="18000"/>
                    <a:pt x="11608" y="18061"/>
                  </a:cubicBezTo>
                  <a:cubicBezTo>
                    <a:pt x="11608" y="18122"/>
                    <a:pt x="11608" y="18183"/>
                    <a:pt x="11608" y="18244"/>
                  </a:cubicBezTo>
                  <a:cubicBezTo>
                    <a:pt x="11608" y="18305"/>
                    <a:pt x="11535" y="18305"/>
                    <a:pt x="11535" y="18305"/>
                  </a:cubicBezTo>
                  <a:cubicBezTo>
                    <a:pt x="11535" y="18427"/>
                    <a:pt x="11535" y="18610"/>
                    <a:pt x="11461" y="18671"/>
                  </a:cubicBezTo>
                  <a:cubicBezTo>
                    <a:pt x="11461" y="18671"/>
                    <a:pt x="11314" y="18732"/>
                    <a:pt x="11241" y="18732"/>
                  </a:cubicBezTo>
                  <a:cubicBezTo>
                    <a:pt x="11167" y="18793"/>
                    <a:pt x="11167" y="18915"/>
                    <a:pt x="11094" y="18976"/>
                  </a:cubicBezTo>
                  <a:cubicBezTo>
                    <a:pt x="11094" y="19037"/>
                    <a:pt x="11020" y="19159"/>
                    <a:pt x="11020" y="19159"/>
                  </a:cubicBezTo>
                  <a:cubicBezTo>
                    <a:pt x="10947" y="19220"/>
                    <a:pt x="10800" y="19159"/>
                    <a:pt x="10727" y="19159"/>
                  </a:cubicBezTo>
                  <a:cubicBezTo>
                    <a:pt x="10653" y="19220"/>
                    <a:pt x="10506" y="19342"/>
                    <a:pt x="10506" y="19464"/>
                  </a:cubicBezTo>
                  <a:cubicBezTo>
                    <a:pt x="10433" y="19525"/>
                    <a:pt x="10580" y="19708"/>
                    <a:pt x="10506" y="19769"/>
                  </a:cubicBezTo>
                  <a:cubicBezTo>
                    <a:pt x="10506" y="19831"/>
                    <a:pt x="10286" y="19769"/>
                    <a:pt x="10212" y="19769"/>
                  </a:cubicBezTo>
                  <a:cubicBezTo>
                    <a:pt x="10139" y="19831"/>
                    <a:pt x="9992" y="19892"/>
                    <a:pt x="9992" y="19953"/>
                  </a:cubicBezTo>
                  <a:cubicBezTo>
                    <a:pt x="9918" y="20014"/>
                    <a:pt x="9918" y="20136"/>
                    <a:pt x="9918" y="20258"/>
                  </a:cubicBezTo>
                  <a:cubicBezTo>
                    <a:pt x="9845" y="20258"/>
                    <a:pt x="9698" y="20319"/>
                    <a:pt x="9698" y="20319"/>
                  </a:cubicBezTo>
                  <a:cubicBezTo>
                    <a:pt x="9698" y="20380"/>
                    <a:pt x="9771" y="20502"/>
                    <a:pt x="9771" y="20563"/>
                  </a:cubicBezTo>
                  <a:cubicBezTo>
                    <a:pt x="9771" y="20624"/>
                    <a:pt x="9698" y="20624"/>
                    <a:pt x="9698" y="20685"/>
                  </a:cubicBezTo>
                  <a:cubicBezTo>
                    <a:pt x="9624" y="20746"/>
                    <a:pt x="9624" y="20929"/>
                    <a:pt x="9624" y="20990"/>
                  </a:cubicBezTo>
                  <a:cubicBezTo>
                    <a:pt x="9624" y="21051"/>
                    <a:pt x="9624" y="21112"/>
                    <a:pt x="9698" y="21173"/>
                  </a:cubicBezTo>
                  <a:cubicBezTo>
                    <a:pt x="9624" y="21173"/>
                    <a:pt x="9551" y="21173"/>
                    <a:pt x="9551" y="21234"/>
                  </a:cubicBezTo>
                  <a:cubicBezTo>
                    <a:pt x="9478" y="21234"/>
                    <a:pt x="9404" y="21295"/>
                    <a:pt x="9331" y="21356"/>
                  </a:cubicBezTo>
                  <a:cubicBezTo>
                    <a:pt x="9257" y="21417"/>
                    <a:pt x="9257" y="21539"/>
                    <a:pt x="9184" y="21539"/>
                  </a:cubicBezTo>
                  <a:cubicBezTo>
                    <a:pt x="9110" y="21539"/>
                    <a:pt x="9037" y="21478"/>
                    <a:pt x="8890" y="21478"/>
                  </a:cubicBezTo>
                  <a:cubicBezTo>
                    <a:pt x="8890" y="21478"/>
                    <a:pt x="8816" y="21600"/>
                    <a:pt x="8743" y="21600"/>
                  </a:cubicBezTo>
                  <a:cubicBezTo>
                    <a:pt x="8669" y="21539"/>
                    <a:pt x="8669" y="21356"/>
                    <a:pt x="8596" y="21356"/>
                  </a:cubicBezTo>
                  <a:cubicBezTo>
                    <a:pt x="8522" y="21356"/>
                    <a:pt x="8376" y="21356"/>
                    <a:pt x="8376" y="21356"/>
                  </a:cubicBezTo>
                  <a:cubicBezTo>
                    <a:pt x="8302" y="21356"/>
                    <a:pt x="8302" y="21417"/>
                    <a:pt x="8302" y="21417"/>
                  </a:cubicBezTo>
                  <a:cubicBezTo>
                    <a:pt x="8302" y="21478"/>
                    <a:pt x="8155" y="21600"/>
                    <a:pt x="8008" y="21600"/>
                  </a:cubicBezTo>
                  <a:cubicBezTo>
                    <a:pt x="8008" y="21600"/>
                    <a:pt x="7935" y="21478"/>
                    <a:pt x="7861" y="21478"/>
                  </a:cubicBezTo>
                  <a:cubicBezTo>
                    <a:pt x="7788" y="21356"/>
                    <a:pt x="7567" y="21173"/>
                    <a:pt x="7494" y="21051"/>
                  </a:cubicBezTo>
                  <a:cubicBezTo>
                    <a:pt x="7494" y="20990"/>
                    <a:pt x="7420" y="20807"/>
                    <a:pt x="7347" y="20807"/>
                  </a:cubicBezTo>
                  <a:cubicBezTo>
                    <a:pt x="7273" y="20746"/>
                    <a:pt x="7127" y="20807"/>
                    <a:pt x="7053" y="20807"/>
                  </a:cubicBezTo>
                  <a:cubicBezTo>
                    <a:pt x="6980" y="20746"/>
                    <a:pt x="6833" y="20685"/>
                    <a:pt x="6759" y="20624"/>
                  </a:cubicBezTo>
                  <a:cubicBezTo>
                    <a:pt x="6759" y="20563"/>
                    <a:pt x="6980" y="20502"/>
                    <a:pt x="6980" y="20441"/>
                  </a:cubicBezTo>
                  <a:cubicBezTo>
                    <a:pt x="6980" y="20380"/>
                    <a:pt x="6906" y="20258"/>
                    <a:pt x="6833" y="20197"/>
                  </a:cubicBezTo>
                  <a:cubicBezTo>
                    <a:pt x="6759" y="20136"/>
                    <a:pt x="6686" y="20075"/>
                    <a:pt x="6539" y="20075"/>
                  </a:cubicBezTo>
                  <a:cubicBezTo>
                    <a:pt x="6539" y="20136"/>
                    <a:pt x="6392" y="20197"/>
                    <a:pt x="6318" y="20197"/>
                  </a:cubicBezTo>
                  <a:cubicBezTo>
                    <a:pt x="6245" y="20258"/>
                    <a:pt x="6098" y="20319"/>
                    <a:pt x="5951" y="20319"/>
                  </a:cubicBezTo>
                  <a:cubicBezTo>
                    <a:pt x="5878" y="20319"/>
                    <a:pt x="5804" y="20258"/>
                    <a:pt x="5731" y="20197"/>
                  </a:cubicBezTo>
                  <a:cubicBezTo>
                    <a:pt x="5657" y="20136"/>
                    <a:pt x="5437" y="20075"/>
                    <a:pt x="5363" y="20075"/>
                  </a:cubicBezTo>
                  <a:cubicBezTo>
                    <a:pt x="5290" y="20014"/>
                    <a:pt x="5069" y="20014"/>
                    <a:pt x="4996" y="20014"/>
                  </a:cubicBezTo>
                  <a:cubicBezTo>
                    <a:pt x="4996" y="20014"/>
                    <a:pt x="4922" y="19892"/>
                    <a:pt x="4849" y="19892"/>
                  </a:cubicBezTo>
                  <a:cubicBezTo>
                    <a:pt x="4849" y="19892"/>
                    <a:pt x="4702" y="19892"/>
                    <a:pt x="4629" y="19892"/>
                  </a:cubicBezTo>
                  <a:cubicBezTo>
                    <a:pt x="4555" y="19892"/>
                    <a:pt x="4408" y="19831"/>
                    <a:pt x="4408" y="19769"/>
                  </a:cubicBezTo>
                  <a:cubicBezTo>
                    <a:pt x="4335" y="19708"/>
                    <a:pt x="4261" y="19586"/>
                    <a:pt x="4188" y="19525"/>
                  </a:cubicBezTo>
                  <a:cubicBezTo>
                    <a:pt x="4114" y="19464"/>
                    <a:pt x="3967" y="19525"/>
                    <a:pt x="3894" y="19525"/>
                  </a:cubicBezTo>
                  <a:cubicBezTo>
                    <a:pt x="3820" y="19525"/>
                    <a:pt x="3673" y="19525"/>
                    <a:pt x="3600" y="19464"/>
                  </a:cubicBezTo>
                  <a:cubicBezTo>
                    <a:pt x="3527" y="19464"/>
                    <a:pt x="3380" y="19403"/>
                    <a:pt x="3380" y="19342"/>
                  </a:cubicBezTo>
                  <a:cubicBezTo>
                    <a:pt x="3380" y="19281"/>
                    <a:pt x="3380" y="19098"/>
                    <a:pt x="3380" y="19098"/>
                  </a:cubicBezTo>
                  <a:cubicBezTo>
                    <a:pt x="3380" y="19037"/>
                    <a:pt x="3453" y="18976"/>
                    <a:pt x="3453" y="18976"/>
                  </a:cubicBezTo>
                  <a:cubicBezTo>
                    <a:pt x="3453" y="18915"/>
                    <a:pt x="3380" y="18793"/>
                    <a:pt x="3306" y="18793"/>
                  </a:cubicBezTo>
                  <a:cubicBezTo>
                    <a:pt x="3233" y="18732"/>
                    <a:pt x="3012" y="18793"/>
                    <a:pt x="2939" y="18854"/>
                  </a:cubicBezTo>
                  <a:cubicBezTo>
                    <a:pt x="2939" y="18915"/>
                    <a:pt x="2939" y="19037"/>
                    <a:pt x="2865" y="19098"/>
                  </a:cubicBezTo>
                  <a:cubicBezTo>
                    <a:pt x="2865" y="19159"/>
                    <a:pt x="2939" y="19281"/>
                    <a:pt x="2865" y="19342"/>
                  </a:cubicBezTo>
                  <a:cubicBezTo>
                    <a:pt x="2865" y="19403"/>
                    <a:pt x="2792" y="19464"/>
                    <a:pt x="2718" y="19464"/>
                  </a:cubicBezTo>
                  <a:cubicBezTo>
                    <a:pt x="2645" y="19464"/>
                    <a:pt x="2571" y="19464"/>
                    <a:pt x="2498" y="19464"/>
                  </a:cubicBezTo>
                  <a:cubicBezTo>
                    <a:pt x="2424" y="19464"/>
                    <a:pt x="2351" y="19403"/>
                    <a:pt x="2278" y="19342"/>
                  </a:cubicBezTo>
                  <a:cubicBezTo>
                    <a:pt x="2204" y="19342"/>
                    <a:pt x="2204" y="19220"/>
                    <a:pt x="2204" y="19159"/>
                  </a:cubicBezTo>
                  <a:cubicBezTo>
                    <a:pt x="2131" y="19098"/>
                    <a:pt x="2204" y="18915"/>
                    <a:pt x="2278" y="18854"/>
                  </a:cubicBezTo>
                  <a:cubicBezTo>
                    <a:pt x="2278" y="18854"/>
                    <a:pt x="2424" y="18854"/>
                    <a:pt x="2498" y="18793"/>
                  </a:cubicBezTo>
                  <a:cubicBezTo>
                    <a:pt x="2571" y="18732"/>
                    <a:pt x="2498" y="18549"/>
                    <a:pt x="2498" y="18488"/>
                  </a:cubicBezTo>
                  <a:cubicBezTo>
                    <a:pt x="2498" y="18427"/>
                    <a:pt x="2571" y="18366"/>
                    <a:pt x="2645" y="18305"/>
                  </a:cubicBezTo>
                  <a:cubicBezTo>
                    <a:pt x="2718" y="18244"/>
                    <a:pt x="2792" y="18000"/>
                    <a:pt x="2718" y="17878"/>
                  </a:cubicBezTo>
                  <a:cubicBezTo>
                    <a:pt x="2718" y="17878"/>
                    <a:pt x="2645" y="17817"/>
                    <a:pt x="2645" y="17817"/>
                  </a:cubicBezTo>
                  <a:cubicBezTo>
                    <a:pt x="2571" y="17756"/>
                    <a:pt x="2424" y="17756"/>
                    <a:pt x="2351" y="17695"/>
                  </a:cubicBezTo>
                  <a:cubicBezTo>
                    <a:pt x="2278" y="17695"/>
                    <a:pt x="2131" y="17756"/>
                    <a:pt x="2131" y="17695"/>
                  </a:cubicBezTo>
                  <a:cubicBezTo>
                    <a:pt x="1984" y="17695"/>
                    <a:pt x="1837" y="17573"/>
                    <a:pt x="1763" y="17573"/>
                  </a:cubicBezTo>
                  <a:cubicBezTo>
                    <a:pt x="1690" y="17573"/>
                    <a:pt x="1616" y="17573"/>
                    <a:pt x="1616" y="17573"/>
                  </a:cubicBezTo>
                  <a:cubicBezTo>
                    <a:pt x="1543" y="17634"/>
                    <a:pt x="1543" y="17756"/>
                    <a:pt x="1469" y="17756"/>
                  </a:cubicBezTo>
                  <a:cubicBezTo>
                    <a:pt x="1396" y="17817"/>
                    <a:pt x="1322" y="17817"/>
                    <a:pt x="1249" y="17756"/>
                  </a:cubicBezTo>
                  <a:cubicBezTo>
                    <a:pt x="1176" y="17756"/>
                    <a:pt x="1029" y="17695"/>
                    <a:pt x="1029" y="17634"/>
                  </a:cubicBezTo>
                  <a:cubicBezTo>
                    <a:pt x="955" y="17573"/>
                    <a:pt x="1102" y="17390"/>
                    <a:pt x="1029" y="17390"/>
                  </a:cubicBezTo>
                  <a:cubicBezTo>
                    <a:pt x="955" y="17329"/>
                    <a:pt x="808" y="17268"/>
                    <a:pt x="661" y="17268"/>
                  </a:cubicBezTo>
                  <a:cubicBezTo>
                    <a:pt x="588" y="17268"/>
                    <a:pt x="367" y="17573"/>
                    <a:pt x="294" y="17512"/>
                  </a:cubicBezTo>
                  <a:cubicBezTo>
                    <a:pt x="220" y="17512"/>
                    <a:pt x="147" y="17329"/>
                    <a:pt x="147" y="17268"/>
                  </a:cubicBezTo>
                  <a:cubicBezTo>
                    <a:pt x="147" y="17207"/>
                    <a:pt x="220" y="17207"/>
                    <a:pt x="220" y="17146"/>
                  </a:cubicBezTo>
                  <a:cubicBezTo>
                    <a:pt x="220" y="17085"/>
                    <a:pt x="0" y="16963"/>
                    <a:pt x="0" y="16841"/>
                  </a:cubicBezTo>
                  <a:cubicBezTo>
                    <a:pt x="73" y="16780"/>
                    <a:pt x="294" y="16841"/>
                    <a:pt x="367" y="16841"/>
                  </a:cubicBezTo>
                  <a:cubicBezTo>
                    <a:pt x="514" y="16780"/>
                    <a:pt x="808" y="16841"/>
                    <a:pt x="955" y="16780"/>
                  </a:cubicBezTo>
                  <a:cubicBezTo>
                    <a:pt x="1102" y="16780"/>
                    <a:pt x="1322" y="16597"/>
                    <a:pt x="1396" y="16475"/>
                  </a:cubicBezTo>
                  <a:cubicBezTo>
                    <a:pt x="1543" y="16353"/>
                    <a:pt x="1690" y="16047"/>
                    <a:pt x="1837" y="15925"/>
                  </a:cubicBezTo>
                  <a:cubicBezTo>
                    <a:pt x="1910" y="15864"/>
                    <a:pt x="2057" y="15681"/>
                    <a:pt x="2057" y="15620"/>
                  </a:cubicBezTo>
                  <a:cubicBezTo>
                    <a:pt x="2131" y="15559"/>
                    <a:pt x="2131" y="15376"/>
                    <a:pt x="2204" y="15315"/>
                  </a:cubicBezTo>
                  <a:cubicBezTo>
                    <a:pt x="2278" y="15254"/>
                    <a:pt x="2424" y="15193"/>
                    <a:pt x="2424" y="15132"/>
                  </a:cubicBezTo>
                  <a:cubicBezTo>
                    <a:pt x="2498" y="15071"/>
                    <a:pt x="2498" y="14888"/>
                    <a:pt x="2498" y="14766"/>
                  </a:cubicBezTo>
                  <a:cubicBezTo>
                    <a:pt x="2498" y="14705"/>
                    <a:pt x="2498" y="14461"/>
                    <a:pt x="2498" y="14400"/>
                  </a:cubicBezTo>
                  <a:cubicBezTo>
                    <a:pt x="2571" y="14339"/>
                    <a:pt x="2645" y="14217"/>
                    <a:pt x="2718" y="14156"/>
                  </a:cubicBezTo>
                  <a:cubicBezTo>
                    <a:pt x="2718" y="14095"/>
                    <a:pt x="2718" y="13912"/>
                    <a:pt x="2718" y="13851"/>
                  </a:cubicBezTo>
                  <a:cubicBezTo>
                    <a:pt x="2718" y="13790"/>
                    <a:pt x="2718" y="13546"/>
                    <a:pt x="2718" y="13424"/>
                  </a:cubicBezTo>
                  <a:cubicBezTo>
                    <a:pt x="2792" y="13363"/>
                    <a:pt x="2939" y="13241"/>
                    <a:pt x="3012" y="13180"/>
                  </a:cubicBezTo>
                  <a:cubicBezTo>
                    <a:pt x="3159" y="12997"/>
                    <a:pt x="3086" y="12569"/>
                    <a:pt x="3159" y="12325"/>
                  </a:cubicBezTo>
                  <a:cubicBezTo>
                    <a:pt x="3233" y="12142"/>
                    <a:pt x="3380" y="11776"/>
                    <a:pt x="3453" y="11593"/>
                  </a:cubicBezTo>
                  <a:cubicBezTo>
                    <a:pt x="3527" y="11410"/>
                    <a:pt x="3600" y="10922"/>
                    <a:pt x="3600" y="10739"/>
                  </a:cubicBezTo>
                  <a:cubicBezTo>
                    <a:pt x="3673" y="10556"/>
                    <a:pt x="3673" y="10251"/>
                    <a:pt x="3747" y="10129"/>
                  </a:cubicBezTo>
                  <a:cubicBezTo>
                    <a:pt x="3747" y="9946"/>
                    <a:pt x="3894" y="9763"/>
                    <a:pt x="3894" y="9702"/>
                  </a:cubicBezTo>
                  <a:cubicBezTo>
                    <a:pt x="3967" y="9580"/>
                    <a:pt x="3967" y="9397"/>
                    <a:pt x="3967" y="9275"/>
                  </a:cubicBezTo>
                  <a:cubicBezTo>
                    <a:pt x="3967" y="9092"/>
                    <a:pt x="4041" y="8847"/>
                    <a:pt x="4041" y="8725"/>
                  </a:cubicBezTo>
                  <a:cubicBezTo>
                    <a:pt x="4041" y="8603"/>
                    <a:pt x="4041" y="8420"/>
                    <a:pt x="4041" y="8359"/>
                  </a:cubicBezTo>
                  <a:cubicBezTo>
                    <a:pt x="4114" y="8298"/>
                    <a:pt x="4188" y="8115"/>
                    <a:pt x="4261" y="8054"/>
                  </a:cubicBezTo>
                  <a:cubicBezTo>
                    <a:pt x="4335" y="8054"/>
                    <a:pt x="4408" y="7932"/>
                    <a:pt x="4408" y="7871"/>
                  </a:cubicBezTo>
                  <a:cubicBezTo>
                    <a:pt x="4482" y="7810"/>
                    <a:pt x="4482" y="7627"/>
                    <a:pt x="4482" y="7566"/>
                  </a:cubicBezTo>
                  <a:cubicBezTo>
                    <a:pt x="4482" y="7505"/>
                    <a:pt x="4555" y="7383"/>
                    <a:pt x="4629" y="7383"/>
                  </a:cubicBezTo>
                  <a:cubicBezTo>
                    <a:pt x="4702" y="7383"/>
                    <a:pt x="4776" y="7444"/>
                    <a:pt x="4776" y="7444"/>
                  </a:cubicBezTo>
                  <a:cubicBezTo>
                    <a:pt x="4849" y="7444"/>
                    <a:pt x="4922" y="7505"/>
                    <a:pt x="4996" y="7505"/>
                  </a:cubicBezTo>
                  <a:cubicBezTo>
                    <a:pt x="4996" y="7505"/>
                    <a:pt x="5143" y="7383"/>
                    <a:pt x="5143" y="7383"/>
                  </a:cubicBezTo>
                  <a:cubicBezTo>
                    <a:pt x="5290" y="7383"/>
                    <a:pt x="5437" y="7505"/>
                    <a:pt x="5510" y="7505"/>
                  </a:cubicBezTo>
                  <a:cubicBezTo>
                    <a:pt x="5584" y="7444"/>
                    <a:pt x="5584" y="7261"/>
                    <a:pt x="5584" y="7200"/>
                  </a:cubicBezTo>
                  <a:cubicBezTo>
                    <a:pt x="5584" y="7139"/>
                    <a:pt x="5510" y="7078"/>
                    <a:pt x="5437" y="7017"/>
                  </a:cubicBezTo>
                  <a:cubicBezTo>
                    <a:pt x="5363" y="6956"/>
                    <a:pt x="5216" y="6895"/>
                    <a:pt x="5143" y="6834"/>
                  </a:cubicBezTo>
                  <a:cubicBezTo>
                    <a:pt x="5069" y="6773"/>
                    <a:pt x="5069" y="6651"/>
                    <a:pt x="4996" y="6590"/>
                  </a:cubicBezTo>
                  <a:cubicBezTo>
                    <a:pt x="4996" y="6590"/>
                    <a:pt x="4849" y="6529"/>
                    <a:pt x="4776" y="6529"/>
                  </a:cubicBezTo>
                  <a:cubicBezTo>
                    <a:pt x="4702" y="6590"/>
                    <a:pt x="4629" y="6651"/>
                    <a:pt x="4555" y="6651"/>
                  </a:cubicBezTo>
                  <a:cubicBezTo>
                    <a:pt x="4555" y="6712"/>
                    <a:pt x="4555" y="6834"/>
                    <a:pt x="4555" y="6895"/>
                  </a:cubicBezTo>
                  <a:cubicBezTo>
                    <a:pt x="4555" y="6895"/>
                    <a:pt x="4482" y="6956"/>
                    <a:pt x="4482" y="7017"/>
                  </a:cubicBezTo>
                  <a:cubicBezTo>
                    <a:pt x="4482" y="7078"/>
                    <a:pt x="4408" y="7139"/>
                    <a:pt x="4335" y="7200"/>
                  </a:cubicBezTo>
                  <a:cubicBezTo>
                    <a:pt x="4335" y="7261"/>
                    <a:pt x="4335" y="7383"/>
                    <a:pt x="4261" y="7383"/>
                  </a:cubicBezTo>
                  <a:cubicBezTo>
                    <a:pt x="4188" y="7444"/>
                    <a:pt x="4114" y="7505"/>
                    <a:pt x="4114" y="7505"/>
                  </a:cubicBezTo>
                  <a:cubicBezTo>
                    <a:pt x="4041" y="7444"/>
                    <a:pt x="4114" y="7383"/>
                    <a:pt x="4114" y="7322"/>
                  </a:cubicBezTo>
                  <a:cubicBezTo>
                    <a:pt x="4114" y="7261"/>
                    <a:pt x="4114" y="7139"/>
                    <a:pt x="4114" y="7078"/>
                  </a:cubicBezTo>
                  <a:cubicBezTo>
                    <a:pt x="4114" y="6956"/>
                    <a:pt x="4114" y="6773"/>
                    <a:pt x="4188" y="6651"/>
                  </a:cubicBezTo>
                  <a:cubicBezTo>
                    <a:pt x="4188" y="6529"/>
                    <a:pt x="4335" y="6346"/>
                    <a:pt x="4335" y="6224"/>
                  </a:cubicBezTo>
                  <a:cubicBezTo>
                    <a:pt x="4408" y="6102"/>
                    <a:pt x="4408" y="5919"/>
                    <a:pt x="4408" y="5797"/>
                  </a:cubicBezTo>
                  <a:cubicBezTo>
                    <a:pt x="4408" y="5614"/>
                    <a:pt x="4555" y="5308"/>
                    <a:pt x="4555" y="5125"/>
                  </a:cubicBezTo>
                  <a:cubicBezTo>
                    <a:pt x="4629" y="4942"/>
                    <a:pt x="4702" y="4393"/>
                    <a:pt x="4776" y="4149"/>
                  </a:cubicBezTo>
                  <a:cubicBezTo>
                    <a:pt x="4776" y="4027"/>
                    <a:pt x="4776" y="3722"/>
                    <a:pt x="4776" y="3539"/>
                  </a:cubicBezTo>
                  <a:cubicBezTo>
                    <a:pt x="4849" y="3417"/>
                    <a:pt x="5069" y="3112"/>
                    <a:pt x="5069" y="2929"/>
                  </a:cubicBezTo>
                  <a:cubicBezTo>
                    <a:pt x="5143" y="2746"/>
                    <a:pt x="5069" y="2319"/>
                    <a:pt x="5143" y="2136"/>
                  </a:cubicBezTo>
                  <a:cubicBezTo>
                    <a:pt x="5143" y="2014"/>
                    <a:pt x="5069" y="1647"/>
                    <a:pt x="5143" y="1525"/>
                  </a:cubicBezTo>
                  <a:cubicBezTo>
                    <a:pt x="5143" y="1403"/>
                    <a:pt x="5216" y="1220"/>
                    <a:pt x="5290" y="1098"/>
                  </a:cubicBezTo>
                  <a:cubicBezTo>
                    <a:pt x="5290" y="1037"/>
                    <a:pt x="5363" y="915"/>
                    <a:pt x="5437" y="793"/>
                  </a:cubicBezTo>
                  <a:cubicBezTo>
                    <a:pt x="5510" y="732"/>
                    <a:pt x="5657" y="610"/>
                    <a:pt x="5731" y="610"/>
                  </a:cubicBezTo>
                  <a:cubicBezTo>
                    <a:pt x="5804" y="610"/>
                    <a:pt x="5804" y="671"/>
                    <a:pt x="5804" y="732"/>
                  </a:cubicBezTo>
                  <a:cubicBezTo>
                    <a:pt x="5804" y="793"/>
                    <a:pt x="5731" y="915"/>
                    <a:pt x="5731" y="976"/>
                  </a:cubicBezTo>
                  <a:cubicBezTo>
                    <a:pt x="5731" y="1037"/>
                    <a:pt x="5951" y="1098"/>
                    <a:pt x="5951" y="1159"/>
                  </a:cubicBezTo>
                  <a:cubicBezTo>
                    <a:pt x="6024" y="1220"/>
                    <a:pt x="6024" y="1281"/>
                    <a:pt x="6098" y="1281"/>
                  </a:cubicBezTo>
                  <a:cubicBezTo>
                    <a:pt x="6171" y="1342"/>
                    <a:pt x="6318" y="1342"/>
                    <a:pt x="6318" y="1342"/>
                  </a:cubicBezTo>
                  <a:cubicBezTo>
                    <a:pt x="6465" y="1403"/>
                    <a:pt x="6686" y="1464"/>
                    <a:pt x="6759" y="1586"/>
                  </a:cubicBezTo>
                  <a:cubicBezTo>
                    <a:pt x="6833" y="1647"/>
                    <a:pt x="6833" y="1831"/>
                    <a:pt x="6833" y="1892"/>
                  </a:cubicBezTo>
                  <a:cubicBezTo>
                    <a:pt x="6906" y="1953"/>
                    <a:pt x="7127" y="2014"/>
                    <a:pt x="7200" y="2075"/>
                  </a:cubicBezTo>
                  <a:cubicBezTo>
                    <a:pt x="7200" y="2136"/>
                    <a:pt x="7347" y="2197"/>
                    <a:pt x="7347" y="2258"/>
                  </a:cubicBezTo>
                  <a:cubicBezTo>
                    <a:pt x="7420" y="2380"/>
                    <a:pt x="7494" y="2624"/>
                    <a:pt x="7567" y="2746"/>
                  </a:cubicBezTo>
                  <a:cubicBezTo>
                    <a:pt x="7641" y="2807"/>
                    <a:pt x="7714" y="2990"/>
                    <a:pt x="7714" y="3112"/>
                  </a:cubicBezTo>
                  <a:cubicBezTo>
                    <a:pt x="7714" y="3173"/>
                    <a:pt x="7714" y="3356"/>
                    <a:pt x="7714" y="3417"/>
                  </a:cubicBezTo>
                  <a:cubicBezTo>
                    <a:pt x="7714" y="3539"/>
                    <a:pt x="7861" y="3661"/>
                    <a:pt x="7861" y="3722"/>
                  </a:cubicBezTo>
                  <a:cubicBezTo>
                    <a:pt x="7935" y="3783"/>
                    <a:pt x="7935" y="3905"/>
                    <a:pt x="7935" y="3966"/>
                  </a:cubicBezTo>
                  <a:cubicBezTo>
                    <a:pt x="7935" y="4088"/>
                    <a:pt x="7861" y="4271"/>
                    <a:pt x="7935" y="4393"/>
                  </a:cubicBezTo>
                  <a:cubicBezTo>
                    <a:pt x="7935" y="4454"/>
                    <a:pt x="8082" y="4576"/>
                    <a:pt x="8082" y="4637"/>
                  </a:cubicBezTo>
                  <a:cubicBezTo>
                    <a:pt x="8155" y="4637"/>
                    <a:pt x="8302" y="4759"/>
                    <a:pt x="8376" y="4759"/>
                  </a:cubicBezTo>
                  <a:cubicBezTo>
                    <a:pt x="8449" y="4820"/>
                    <a:pt x="8522" y="4942"/>
                    <a:pt x="8522" y="5003"/>
                  </a:cubicBezTo>
                  <a:cubicBezTo>
                    <a:pt x="8596" y="5064"/>
                    <a:pt x="8669" y="5186"/>
                    <a:pt x="8669" y="5247"/>
                  </a:cubicBezTo>
                  <a:cubicBezTo>
                    <a:pt x="8669" y="5308"/>
                    <a:pt x="8669" y="5369"/>
                    <a:pt x="8669" y="5492"/>
                  </a:cubicBezTo>
                  <a:cubicBezTo>
                    <a:pt x="8669" y="5492"/>
                    <a:pt x="8743" y="5614"/>
                    <a:pt x="8669" y="5675"/>
                  </a:cubicBezTo>
                  <a:cubicBezTo>
                    <a:pt x="8669" y="5736"/>
                    <a:pt x="8596" y="5858"/>
                    <a:pt x="8669" y="5919"/>
                  </a:cubicBezTo>
                  <a:cubicBezTo>
                    <a:pt x="8669" y="5919"/>
                    <a:pt x="8743" y="5919"/>
                    <a:pt x="8816" y="5919"/>
                  </a:cubicBezTo>
                  <a:cubicBezTo>
                    <a:pt x="8816" y="5919"/>
                    <a:pt x="8816" y="5858"/>
                    <a:pt x="8816" y="5797"/>
                  </a:cubicBezTo>
                  <a:cubicBezTo>
                    <a:pt x="8890" y="5797"/>
                    <a:pt x="8890" y="5675"/>
                    <a:pt x="8890" y="5675"/>
                  </a:cubicBezTo>
                  <a:cubicBezTo>
                    <a:pt x="8890" y="5614"/>
                    <a:pt x="8890" y="5431"/>
                    <a:pt x="8890" y="5369"/>
                  </a:cubicBezTo>
                  <a:cubicBezTo>
                    <a:pt x="8890" y="5308"/>
                    <a:pt x="8890" y="5125"/>
                    <a:pt x="8890" y="5064"/>
                  </a:cubicBezTo>
                  <a:cubicBezTo>
                    <a:pt x="8890" y="5003"/>
                    <a:pt x="8743" y="4942"/>
                    <a:pt x="8743" y="4881"/>
                  </a:cubicBezTo>
                  <a:cubicBezTo>
                    <a:pt x="8743" y="4881"/>
                    <a:pt x="8816" y="4759"/>
                    <a:pt x="8743" y="4759"/>
                  </a:cubicBezTo>
                  <a:cubicBezTo>
                    <a:pt x="8743" y="4698"/>
                    <a:pt x="8596" y="4637"/>
                    <a:pt x="8596" y="4637"/>
                  </a:cubicBezTo>
                  <a:cubicBezTo>
                    <a:pt x="8522" y="4576"/>
                    <a:pt x="8376" y="4576"/>
                    <a:pt x="8302" y="4454"/>
                  </a:cubicBezTo>
                  <a:cubicBezTo>
                    <a:pt x="8229" y="4454"/>
                    <a:pt x="8229" y="4332"/>
                    <a:pt x="8229" y="4271"/>
                  </a:cubicBezTo>
                  <a:cubicBezTo>
                    <a:pt x="8155" y="4210"/>
                    <a:pt x="8155" y="4027"/>
                    <a:pt x="8155" y="3966"/>
                  </a:cubicBezTo>
                  <a:cubicBezTo>
                    <a:pt x="8155" y="3844"/>
                    <a:pt x="8082" y="3661"/>
                    <a:pt x="8082" y="3478"/>
                  </a:cubicBezTo>
                  <a:cubicBezTo>
                    <a:pt x="8082" y="3356"/>
                    <a:pt x="8082" y="3112"/>
                    <a:pt x="8082" y="2990"/>
                  </a:cubicBezTo>
                  <a:cubicBezTo>
                    <a:pt x="8082" y="2929"/>
                    <a:pt x="8008" y="2807"/>
                    <a:pt x="7935" y="2746"/>
                  </a:cubicBezTo>
                  <a:cubicBezTo>
                    <a:pt x="7935" y="2746"/>
                    <a:pt x="7935" y="2685"/>
                    <a:pt x="7935" y="2624"/>
                  </a:cubicBezTo>
                  <a:cubicBezTo>
                    <a:pt x="8008" y="2624"/>
                    <a:pt x="8155" y="2563"/>
                    <a:pt x="8155" y="2563"/>
                  </a:cubicBezTo>
                  <a:cubicBezTo>
                    <a:pt x="8229" y="2563"/>
                    <a:pt x="8376" y="2624"/>
                    <a:pt x="8449" y="2624"/>
                  </a:cubicBezTo>
                  <a:cubicBezTo>
                    <a:pt x="8522" y="2624"/>
                    <a:pt x="8596" y="2502"/>
                    <a:pt x="8669" y="2502"/>
                  </a:cubicBezTo>
                  <a:cubicBezTo>
                    <a:pt x="8669" y="2502"/>
                    <a:pt x="8743" y="2563"/>
                    <a:pt x="8816" y="2563"/>
                  </a:cubicBezTo>
                  <a:cubicBezTo>
                    <a:pt x="8816" y="2624"/>
                    <a:pt x="8743" y="2746"/>
                    <a:pt x="8816" y="2807"/>
                  </a:cubicBezTo>
                  <a:cubicBezTo>
                    <a:pt x="8816" y="2868"/>
                    <a:pt x="9037" y="2868"/>
                    <a:pt x="9110" y="2868"/>
                  </a:cubicBezTo>
                  <a:cubicBezTo>
                    <a:pt x="9184" y="2868"/>
                    <a:pt x="9404" y="2868"/>
                    <a:pt x="9478" y="2868"/>
                  </a:cubicBezTo>
                  <a:cubicBezTo>
                    <a:pt x="9551" y="2868"/>
                    <a:pt x="9698" y="2990"/>
                    <a:pt x="9771" y="3051"/>
                  </a:cubicBezTo>
                  <a:cubicBezTo>
                    <a:pt x="9771" y="3112"/>
                    <a:pt x="9771" y="3173"/>
                    <a:pt x="9771" y="3234"/>
                  </a:cubicBezTo>
                  <a:cubicBezTo>
                    <a:pt x="9771" y="3295"/>
                    <a:pt x="9624" y="3356"/>
                    <a:pt x="9624" y="3417"/>
                  </a:cubicBezTo>
                  <a:cubicBezTo>
                    <a:pt x="9624" y="3478"/>
                    <a:pt x="9771" y="3539"/>
                    <a:pt x="9771" y="3661"/>
                  </a:cubicBezTo>
                  <a:cubicBezTo>
                    <a:pt x="9771" y="3722"/>
                    <a:pt x="9771" y="3844"/>
                    <a:pt x="9845" y="3905"/>
                  </a:cubicBezTo>
                  <a:cubicBezTo>
                    <a:pt x="9918" y="3905"/>
                    <a:pt x="10065" y="3844"/>
                    <a:pt x="10212" y="3844"/>
                  </a:cubicBezTo>
                  <a:cubicBezTo>
                    <a:pt x="10286" y="3844"/>
                    <a:pt x="10433" y="3844"/>
                    <a:pt x="10506" y="3905"/>
                  </a:cubicBezTo>
                  <a:cubicBezTo>
                    <a:pt x="10506" y="3905"/>
                    <a:pt x="10506" y="4027"/>
                    <a:pt x="10580" y="4027"/>
                  </a:cubicBezTo>
                  <a:cubicBezTo>
                    <a:pt x="10580" y="4088"/>
                    <a:pt x="10727" y="4088"/>
                    <a:pt x="10800" y="4149"/>
                  </a:cubicBezTo>
                  <a:cubicBezTo>
                    <a:pt x="10800" y="4149"/>
                    <a:pt x="10873" y="4271"/>
                    <a:pt x="10873" y="4271"/>
                  </a:cubicBezTo>
                  <a:cubicBezTo>
                    <a:pt x="10947" y="4332"/>
                    <a:pt x="11020" y="4271"/>
                    <a:pt x="11094" y="4271"/>
                  </a:cubicBezTo>
                  <a:cubicBezTo>
                    <a:pt x="11167" y="4271"/>
                    <a:pt x="11388" y="4332"/>
                    <a:pt x="11461" y="4271"/>
                  </a:cubicBezTo>
                  <a:cubicBezTo>
                    <a:pt x="11608" y="4271"/>
                    <a:pt x="11682" y="4088"/>
                    <a:pt x="11829" y="4088"/>
                  </a:cubicBezTo>
                  <a:cubicBezTo>
                    <a:pt x="11902" y="4149"/>
                    <a:pt x="11902" y="4271"/>
                    <a:pt x="11976" y="4271"/>
                  </a:cubicBezTo>
                  <a:cubicBezTo>
                    <a:pt x="12049" y="4332"/>
                    <a:pt x="12122" y="4210"/>
                    <a:pt x="12196" y="4149"/>
                  </a:cubicBezTo>
                  <a:cubicBezTo>
                    <a:pt x="12196" y="4149"/>
                    <a:pt x="12343" y="4088"/>
                    <a:pt x="12343" y="4027"/>
                  </a:cubicBezTo>
                  <a:cubicBezTo>
                    <a:pt x="12343" y="3966"/>
                    <a:pt x="12269" y="3844"/>
                    <a:pt x="12343" y="3783"/>
                  </a:cubicBezTo>
                  <a:cubicBezTo>
                    <a:pt x="12343" y="3783"/>
                    <a:pt x="12490" y="3722"/>
                    <a:pt x="12563" y="3661"/>
                  </a:cubicBezTo>
                  <a:cubicBezTo>
                    <a:pt x="12563" y="3661"/>
                    <a:pt x="12710" y="3661"/>
                    <a:pt x="12784" y="3539"/>
                  </a:cubicBezTo>
                  <a:cubicBezTo>
                    <a:pt x="12784" y="3539"/>
                    <a:pt x="12710" y="3478"/>
                    <a:pt x="12784" y="3478"/>
                  </a:cubicBezTo>
                  <a:cubicBezTo>
                    <a:pt x="12784" y="3417"/>
                    <a:pt x="13004" y="3478"/>
                    <a:pt x="13078" y="3478"/>
                  </a:cubicBezTo>
                  <a:cubicBezTo>
                    <a:pt x="13151" y="3478"/>
                    <a:pt x="13298" y="3417"/>
                    <a:pt x="13371" y="3417"/>
                  </a:cubicBezTo>
                  <a:cubicBezTo>
                    <a:pt x="13445" y="3356"/>
                    <a:pt x="13518" y="3234"/>
                    <a:pt x="13592" y="3173"/>
                  </a:cubicBezTo>
                  <a:cubicBezTo>
                    <a:pt x="13665" y="3112"/>
                    <a:pt x="13812" y="3051"/>
                    <a:pt x="13886" y="2990"/>
                  </a:cubicBezTo>
                  <a:cubicBezTo>
                    <a:pt x="13886" y="2990"/>
                    <a:pt x="13959" y="2990"/>
                    <a:pt x="14033" y="2990"/>
                  </a:cubicBezTo>
                  <a:cubicBezTo>
                    <a:pt x="14106" y="2929"/>
                    <a:pt x="14033" y="2746"/>
                    <a:pt x="14033" y="2624"/>
                  </a:cubicBezTo>
                  <a:cubicBezTo>
                    <a:pt x="14033" y="2563"/>
                    <a:pt x="13959" y="2441"/>
                    <a:pt x="13959" y="2380"/>
                  </a:cubicBezTo>
                  <a:cubicBezTo>
                    <a:pt x="14033" y="2319"/>
                    <a:pt x="14180" y="2258"/>
                    <a:pt x="14180" y="2197"/>
                  </a:cubicBezTo>
                  <a:cubicBezTo>
                    <a:pt x="14253" y="2136"/>
                    <a:pt x="14180" y="2014"/>
                    <a:pt x="14253" y="1953"/>
                  </a:cubicBezTo>
                  <a:cubicBezTo>
                    <a:pt x="14253" y="1892"/>
                    <a:pt x="14400" y="1892"/>
                    <a:pt x="14400" y="1831"/>
                  </a:cubicBezTo>
                  <a:cubicBezTo>
                    <a:pt x="14547" y="1831"/>
                    <a:pt x="14694" y="1647"/>
                    <a:pt x="14767" y="1586"/>
                  </a:cubicBezTo>
                  <a:cubicBezTo>
                    <a:pt x="14914" y="1586"/>
                    <a:pt x="14988" y="1586"/>
                    <a:pt x="15061" y="1525"/>
                  </a:cubicBezTo>
                  <a:cubicBezTo>
                    <a:pt x="15135" y="1525"/>
                    <a:pt x="15208" y="1342"/>
                    <a:pt x="15282" y="1342"/>
                  </a:cubicBezTo>
                  <a:cubicBezTo>
                    <a:pt x="15355" y="1281"/>
                    <a:pt x="15576" y="1159"/>
                    <a:pt x="15649" y="1098"/>
                  </a:cubicBezTo>
                  <a:cubicBezTo>
                    <a:pt x="15649" y="1037"/>
                    <a:pt x="15722" y="915"/>
                    <a:pt x="15722" y="793"/>
                  </a:cubicBezTo>
                  <a:cubicBezTo>
                    <a:pt x="15722" y="732"/>
                    <a:pt x="15649" y="610"/>
                    <a:pt x="15722" y="549"/>
                  </a:cubicBezTo>
                  <a:cubicBezTo>
                    <a:pt x="15722" y="488"/>
                    <a:pt x="15796" y="427"/>
                    <a:pt x="15796" y="427"/>
                  </a:cubicBezTo>
                  <a:cubicBezTo>
                    <a:pt x="15869" y="366"/>
                    <a:pt x="16090" y="366"/>
                    <a:pt x="16090" y="305"/>
                  </a:cubicBezTo>
                  <a:cubicBezTo>
                    <a:pt x="16163" y="305"/>
                    <a:pt x="16090" y="122"/>
                    <a:pt x="16163" y="122"/>
                  </a:cubicBezTo>
                  <a:cubicBezTo>
                    <a:pt x="16163" y="61"/>
                    <a:pt x="16310" y="61"/>
                    <a:pt x="16310" y="61"/>
                  </a:cubicBezTo>
                  <a:cubicBezTo>
                    <a:pt x="16384" y="61"/>
                    <a:pt x="16384" y="0"/>
                    <a:pt x="16457" y="0"/>
                  </a:cubicBezTo>
                  <a:cubicBezTo>
                    <a:pt x="16457" y="0"/>
                    <a:pt x="16457" y="0"/>
                    <a:pt x="16531" y="0"/>
                  </a:cubicBezTo>
                  <a:cubicBezTo>
                    <a:pt x="16604" y="61"/>
                    <a:pt x="16824" y="0"/>
                    <a:pt x="16898" y="61"/>
                  </a:cubicBezTo>
                  <a:cubicBezTo>
                    <a:pt x="16971" y="61"/>
                    <a:pt x="17192" y="61"/>
                    <a:pt x="17265" y="122"/>
                  </a:cubicBezTo>
                  <a:cubicBezTo>
                    <a:pt x="17339" y="183"/>
                    <a:pt x="17412" y="305"/>
                    <a:pt x="17412" y="366"/>
                  </a:cubicBezTo>
                  <a:cubicBezTo>
                    <a:pt x="17412" y="427"/>
                    <a:pt x="17265" y="549"/>
                    <a:pt x="17265" y="610"/>
                  </a:cubicBezTo>
                  <a:cubicBezTo>
                    <a:pt x="17265" y="671"/>
                    <a:pt x="17192" y="854"/>
                    <a:pt x="17265" y="915"/>
                  </a:cubicBezTo>
                  <a:cubicBezTo>
                    <a:pt x="17339" y="976"/>
                    <a:pt x="17633" y="976"/>
                    <a:pt x="17780" y="915"/>
                  </a:cubicBezTo>
                  <a:cubicBezTo>
                    <a:pt x="17853" y="854"/>
                    <a:pt x="17780" y="671"/>
                    <a:pt x="17853" y="610"/>
                  </a:cubicBezTo>
                  <a:cubicBezTo>
                    <a:pt x="17927" y="610"/>
                    <a:pt x="18147" y="610"/>
                    <a:pt x="18220" y="610"/>
                  </a:cubicBezTo>
                  <a:cubicBezTo>
                    <a:pt x="18294" y="671"/>
                    <a:pt x="18514" y="732"/>
                    <a:pt x="18588" y="732"/>
                  </a:cubicBezTo>
                  <a:cubicBezTo>
                    <a:pt x="18661" y="732"/>
                    <a:pt x="18808" y="671"/>
                    <a:pt x="18882" y="671"/>
                  </a:cubicBezTo>
                  <a:cubicBezTo>
                    <a:pt x="18955" y="671"/>
                    <a:pt x="19102" y="732"/>
                    <a:pt x="19102" y="732"/>
                  </a:cubicBezTo>
                  <a:cubicBezTo>
                    <a:pt x="19176" y="854"/>
                    <a:pt x="19102" y="1037"/>
                    <a:pt x="19102" y="1159"/>
                  </a:cubicBezTo>
                  <a:cubicBezTo>
                    <a:pt x="19176" y="1220"/>
                    <a:pt x="19322" y="1220"/>
                    <a:pt x="19322" y="1281"/>
                  </a:cubicBezTo>
                  <a:cubicBezTo>
                    <a:pt x="19396" y="1281"/>
                    <a:pt x="19543" y="1220"/>
                    <a:pt x="19616" y="1281"/>
                  </a:cubicBezTo>
                  <a:cubicBezTo>
                    <a:pt x="19690" y="1281"/>
                    <a:pt x="19837" y="1342"/>
                    <a:pt x="19837" y="1403"/>
                  </a:cubicBezTo>
                  <a:cubicBezTo>
                    <a:pt x="19837" y="1464"/>
                    <a:pt x="19690" y="1586"/>
                    <a:pt x="19690" y="1647"/>
                  </a:cubicBezTo>
                  <a:cubicBezTo>
                    <a:pt x="19690" y="1708"/>
                    <a:pt x="19837" y="1769"/>
                    <a:pt x="19984" y="1831"/>
                  </a:cubicBezTo>
                  <a:cubicBezTo>
                    <a:pt x="20057" y="1831"/>
                    <a:pt x="20204" y="1769"/>
                    <a:pt x="20351" y="1831"/>
                  </a:cubicBezTo>
                  <a:cubicBezTo>
                    <a:pt x="20351" y="1831"/>
                    <a:pt x="20498" y="1953"/>
                    <a:pt x="20498" y="1953"/>
                  </a:cubicBezTo>
                  <a:cubicBezTo>
                    <a:pt x="20571" y="2014"/>
                    <a:pt x="20645" y="2075"/>
                    <a:pt x="20645" y="2075"/>
                  </a:cubicBezTo>
                  <a:cubicBezTo>
                    <a:pt x="20645" y="2136"/>
                    <a:pt x="20424" y="2197"/>
                    <a:pt x="20351" y="2258"/>
                  </a:cubicBezTo>
                  <a:cubicBezTo>
                    <a:pt x="20351" y="2319"/>
                    <a:pt x="20424" y="2441"/>
                    <a:pt x="20424" y="2441"/>
                  </a:cubicBezTo>
                  <a:cubicBezTo>
                    <a:pt x="20498" y="2502"/>
                    <a:pt x="20718" y="2319"/>
                    <a:pt x="20792" y="2380"/>
                  </a:cubicBezTo>
                  <a:cubicBezTo>
                    <a:pt x="20865" y="2441"/>
                    <a:pt x="20865" y="2563"/>
                    <a:pt x="20865" y="2624"/>
                  </a:cubicBezTo>
                  <a:cubicBezTo>
                    <a:pt x="20792" y="2685"/>
                    <a:pt x="20645" y="2807"/>
                    <a:pt x="20571" y="2807"/>
                  </a:cubicBezTo>
                  <a:cubicBezTo>
                    <a:pt x="20498" y="2807"/>
                    <a:pt x="20351" y="2807"/>
                    <a:pt x="20351" y="2807"/>
                  </a:cubicBezTo>
                  <a:cubicBezTo>
                    <a:pt x="20278" y="2868"/>
                    <a:pt x="20278" y="3051"/>
                    <a:pt x="20278" y="3112"/>
                  </a:cubicBezTo>
                  <a:cubicBezTo>
                    <a:pt x="20278" y="3173"/>
                    <a:pt x="20424" y="3234"/>
                    <a:pt x="20424" y="3295"/>
                  </a:cubicBezTo>
                  <a:cubicBezTo>
                    <a:pt x="20424" y="3356"/>
                    <a:pt x="20424" y="3478"/>
                    <a:pt x="20351" y="3539"/>
                  </a:cubicBezTo>
                  <a:cubicBezTo>
                    <a:pt x="20351" y="3661"/>
                    <a:pt x="20278" y="3783"/>
                    <a:pt x="20278" y="3905"/>
                  </a:cubicBezTo>
                  <a:cubicBezTo>
                    <a:pt x="20278" y="3905"/>
                    <a:pt x="20424" y="3966"/>
                    <a:pt x="20424" y="4027"/>
                  </a:cubicBezTo>
                  <a:cubicBezTo>
                    <a:pt x="20498" y="4088"/>
                    <a:pt x="20498" y="4210"/>
                    <a:pt x="20571" y="4271"/>
                  </a:cubicBezTo>
                  <a:cubicBezTo>
                    <a:pt x="20571" y="4271"/>
                    <a:pt x="20718" y="4332"/>
                    <a:pt x="20792" y="4332"/>
                  </a:cubicBezTo>
                  <a:cubicBezTo>
                    <a:pt x="20865" y="4332"/>
                    <a:pt x="21086" y="4210"/>
                    <a:pt x="21159" y="4210"/>
                  </a:cubicBezTo>
                  <a:cubicBezTo>
                    <a:pt x="21159" y="4210"/>
                    <a:pt x="21233" y="4210"/>
                    <a:pt x="21233" y="4271"/>
                  </a:cubicBezTo>
                  <a:cubicBezTo>
                    <a:pt x="21306" y="4271"/>
                    <a:pt x="21306" y="4393"/>
                    <a:pt x="21306" y="4454"/>
                  </a:cubicBezTo>
                  <a:cubicBezTo>
                    <a:pt x="21306" y="4515"/>
                    <a:pt x="21159" y="4576"/>
                    <a:pt x="21159" y="4637"/>
                  </a:cubicBezTo>
                  <a:cubicBezTo>
                    <a:pt x="21086" y="4698"/>
                    <a:pt x="21086" y="4759"/>
                    <a:pt x="21159" y="4820"/>
                  </a:cubicBezTo>
                  <a:cubicBezTo>
                    <a:pt x="21159" y="4881"/>
                    <a:pt x="21453" y="4881"/>
                    <a:pt x="21527" y="49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3" name="Google Shape;5113;g21c91014dda_0_5097"/>
            <p:cNvSpPr/>
            <p:nvPr/>
          </p:nvSpPr>
          <p:spPr>
            <a:xfrm>
              <a:off x="1555987" y="4335781"/>
              <a:ext cx="1918134" cy="23102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27" y="4942"/>
                  </a:moveTo>
                  <a:cubicBezTo>
                    <a:pt x="21527" y="4942"/>
                    <a:pt x="21600" y="5064"/>
                    <a:pt x="21600" y="5125"/>
                  </a:cubicBezTo>
                  <a:cubicBezTo>
                    <a:pt x="21527" y="5125"/>
                    <a:pt x="21453" y="5186"/>
                    <a:pt x="21453" y="5186"/>
                  </a:cubicBezTo>
                  <a:cubicBezTo>
                    <a:pt x="21380" y="5247"/>
                    <a:pt x="21380" y="5369"/>
                    <a:pt x="21380" y="5369"/>
                  </a:cubicBezTo>
                  <a:cubicBezTo>
                    <a:pt x="21380" y="5492"/>
                    <a:pt x="21380" y="5553"/>
                    <a:pt x="21453" y="5614"/>
                  </a:cubicBezTo>
                  <a:cubicBezTo>
                    <a:pt x="21453" y="5675"/>
                    <a:pt x="21527" y="5797"/>
                    <a:pt x="21527" y="5858"/>
                  </a:cubicBezTo>
                  <a:cubicBezTo>
                    <a:pt x="21527" y="5919"/>
                    <a:pt x="21380" y="5919"/>
                    <a:pt x="21380" y="5980"/>
                  </a:cubicBezTo>
                  <a:cubicBezTo>
                    <a:pt x="21306" y="6041"/>
                    <a:pt x="21380" y="6163"/>
                    <a:pt x="21380" y="6224"/>
                  </a:cubicBezTo>
                  <a:cubicBezTo>
                    <a:pt x="21306" y="6285"/>
                    <a:pt x="21233" y="6346"/>
                    <a:pt x="21233" y="6346"/>
                  </a:cubicBezTo>
                  <a:cubicBezTo>
                    <a:pt x="21159" y="6468"/>
                    <a:pt x="21233" y="6651"/>
                    <a:pt x="21233" y="6712"/>
                  </a:cubicBezTo>
                  <a:cubicBezTo>
                    <a:pt x="21159" y="6712"/>
                    <a:pt x="21086" y="6712"/>
                    <a:pt x="21012" y="6773"/>
                  </a:cubicBezTo>
                  <a:cubicBezTo>
                    <a:pt x="20939" y="6773"/>
                    <a:pt x="20792" y="6712"/>
                    <a:pt x="20718" y="6773"/>
                  </a:cubicBezTo>
                  <a:cubicBezTo>
                    <a:pt x="20645" y="6773"/>
                    <a:pt x="20718" y="6834"/>
                    <a:pt x="20718" y="6834"/>
                  </a:cubicBezTo>
                  <a:cubicBezTo>
                    <a:pt x="20718" y="6895"/>
                    <a:pt x="20645" y="6956"/>
                    <a:pt x="20645" y="7017"/>
                  </a:cubicBezTo>
                  <a:cubicBezTo>
                    <a:pt x="20645" y="7017"/>
                    <a:pt x="20645" y="7139"/>
                    <a:pt x="20645" y="7200"/>
                  </a:cubicBezTo>
                  <a:cubicBezTo>
                    <a:pt x="20645" y="7261"/>
                    <a:pt x="20498" y="7383"/>
                    <a:pt x="20424" y="7444"/>
                  </a:cubicBezTo>
                  <a:cubicBezTo>
                    <a:pt x="20424" y="7444"/>
                    <a:pt x="20278" y="7383"/>
                    <a:pt x="20204" y="7444"/>
                  </a:cubicBezTo>
                  <a:cubicBezTo>
                    <a:pt x="20204" y="7444"/>
                    <a:pt x="20204" y="7566"/>
                    <a:pt x="20204" y="7566"/>
                  </a:cubicBezTo>
                  <a:cubicBezTo>
                    <a:pt x="20131" y="7627"/>
                    <a:pt x="19984" y="7627"/>
                    <a:pt x="19910" y="7627"/>
                  </a:cubicBezTo>
                  <a:cubicBezTo>
                    <a:pt x="19837" y="7688"/>
                    <a:pt x="19690" y="7749"/>
                    <a:pt x="19616" y="7810"/>
                  </a:cubicBezTo>
                  <a:cubicBezTo>
                    <a:pt x="19616" y="7810"/>
                    <a:pt x="19690" y="7932"/>
                    <a:pt x="19616" y="7932"/>
                  </a:cubicBezTo>
                  <a:cubicBezTo>
                    <a:pt x="19616" y="7993"/>
                    <a:pt x="19543" y="8054"/>
                    <a:pt x="19543" y="8115"/>
                  </a:cubicBezTo>
                  <a:cubicBezTo>
                    <a:pt x="19469" y="8115"/>
                    <a:pt x="19396" y="8115"/>
                    <a:pt x="19322" y="8176"/>
                  </a:cubicBezTo>
                  <a:cubicBezTo>
                    <a:pt x="19322" y="8237"/>
                    <a:pt x="19249" y="8420"/>
                    <a:pt x="19176" y="8481"/>
                  </a:cubicBezTo>
                  <a:cubicBezTo>
                    <a:pt x="19102" y="8481"/>
                    <a:pt x="19029" y="8481"/>
                    <a:pt x="19029" y="8481"/>
                  </a:cubicBezTo>
                  <a:cubicBezTo>
                    <a:pt x="18955" y="8481"/>
                    <a:pt x="18808" y="8542"/>
                    <a:pt x="18735" y="8603"/>
                  </a:cubicBezTo>
                  <a:cubicBezTo>
                    <a:pt x="18661" y="8603"/>
                    <a:pt x="18514" y="8664"/>
                    <a:pt x="18514" y="8725"/>
                  </a:cubicBezTo>
                  <a:cubicBezTo>
                    <a:pt x="18441" y="8786"/>
                    <a:pt x="18514" y="8908"/>
                    <a:pt x="18514" y="8969"/>
                  </a:cubicBezTo>
                  <a:cubicBezTo>
                    <a:pt x="18588" y="8969"/>
                    <a:pt x="18661" y="8969"/>
                    <a:pt x="18661" y="9031"/>
                  </a:cubicBezTo>
                  <a:cubicBezTo>
                    <a:pt x="18735" y="9031"/>
                    <a:pt x="18661" y="9153"/>
                    <a:pt x="18735" y="9214"/>
                  </a:cubicBezTo>
                  <a:cubicBezTo>
                    <a:pt x="18735" y="9275"/>
                    <a:pt x="18882" y="9336"/>
                    <a:pt x="18955" y="9397"/>
                  </a:cubicBezTo>
                  <a:cubicBezTo>
                    <a:pt x="18955" y="9397"/>
                    <a:pt x="18955" y="9519"/>
                    <a:pt x="18955" y="9580"/>
                  </a:cubicBezTo>
                  <a:cubicBezTo>
                    <a:pt x="18955" y="9641"/>
                    <a:pt x="18882" y="9763"/>
                    <a:pt x="18882" y="9824"/>
                  </a:cubicBezTo>
                  <a:cubicBezTo>
                    <a:pt x="18882" y="9885"/>
                    <a:pt x="18882" y="9946"/>
                    <a:pt x="18882" y="10007"/>
                  </a:cubicBezTo>
                  <a:cubicBezTo>
                    <a:pt x="18808" y="10129"/>
                    <a:pt x="18588" y="10190"/>
                    <a:pt x="18514" y="10129"/>
                  </a:cubicBezTo>
                  <a:cubicBezTo>
                    <a:pt x="18441" y="10129"/>
                    <a:pt x="18367" y="10007"/>
                    <a:pt x="18294" y="9946"/>
                  </a:cubicBezTo>
                  <a:cubicBezTo>
                    <a:pt x="18220" y="9946"/>
                    <a:pt x="18147" y="9885"/>
                    <a:pt x="18073" y="9885"/>
                  </a:cubicBezTo>
                  <a:cubicBezTo>
                    <a:pt x="17927" y="9885"/>
                    <a:pt x="17780" y="10007"/>
                    <a:pt x="17780" y="10129"/>
                  </a:cubicBezTo>
                  <a:cubicBezTo>
                    <a:pt x="17780" y="10190"/>
                    <a:pt x="17853" y="10312"/>
                    <a:pt x="17853" y="10312"/>
                  </a:cubicBezTo>
                  <a:cubicBezTo>
                    <a:pt x="17853" y="10373"/>
                    <a:pt x="17780" y="10495"/>
                    <a:pt x="17780" y="10495"/>
                  </a:cubicBezTo>
                  <a:cubicBezTo>
                    <a:pt x="17853" y="10556"/>
                    <a:pt x="18000" y="10556"/>
                    <a:pt x="18000" y="10556"/>
                  </a:cubicBezTo>
                  <a:cubicBezTo>
                    <a:pt x="18073" y="10556"/>
                    <a:pt x="18147" y="10678"/>
                    <a:pt x="18147" y="10739"/>
                  </a:cubicBezTo>
                  <a:cubicBezTo>
                    <a:pt x="18147" y="10800"/>
                    <a:pt x="18000" y="10861"/>
                    <a:pt x="18000" y="10922"/>
                  </a:cubicBezTo>
                  <a:cubicBezTo>
                    <a:pt x="18000" y="10983"/>
                    <a:pt x="18000" y="11105"/>
                    <a:pt x="18000" y="11166"/>
                  </a:cubicBezTo>
                  <a:cubicBezTo>
                    <a:pt x="18000" y="11227"/>
                    <a:pt x="17927" y="11349"/>
                    <a:pt x="17927" y="11349"/>
                  </a:cubicBezTo>
                  <a:cubicBezTo>
                    <a:pt x="17853" y="11410"/>
                    <a:pt x="17706" y="11349"/>
                    <a:pt x="17706" y="11349"/>
                  </a:cubicBezTo>
                  <a:cubicBezTo>
                    <a:pt x="17633" y="11410"/>
                    <a:pt x="17633" y="11532"/>
                    <a:pt x="17559" y="11593"/>
                  </a:cubicBezTo>
                  <a:cubicBezTo>
                    <a:pt x="17559" y="11593"/>
                    <a:pt x="17412" y="11532"/>
                    <a:pt x="17339" y="11593"/>
                  </a:cubicBezTo>
                  <a:cubicBezTo>
                    <a:pt x="17265" y="11593"/>
                    <a:pt x="17265" y="11776"/>
                    <a:pt x="17118" y="11837"/>
                  </a:cubicBezTo>
                  <a:cubicBezTo>
                    <a:pt x="17118" y="11898"/>
                    <a:pt x="16971" y="11898"/>
                    <a:pt x="16898" y="11959"/>
                  </a:cubicBezTo>
                  <a:cubicBezTo>
                    <a:pt x="16898" y="12020"/>
                    <a:pt x="16824" y="12142"/>
                    <a:pt x="16824" y="12203"/>
                  </a:cubicBezTo>
                  <a:cubicBezTo>
                    <a:pt x="16751" y="12264"/>
                    <a:pt x="16604" y="12386"/>
                    <a:pt x="16457" y="12386"/>
                  </a:cubicBezTo>
                  <a:cubicBezTo>
                    <a:pt x="16384" y="12447"/>
                    <a:pt x="16237" y="12447"/>
                    <a:pt x="16163" y="12447"/>
                  </a:cubicBezTo>
                  <a:cubicBezTo>
                    <a:pt x="16090" y="12386"/>
                    <a:pt x="16090" y="12203"/>
                    <a:pt x="16016" y="12203"/>
                  </a:cubicBezTo>
                  <a:cubicBezTo>
                    <a:pt x="15943" y="12142"/>
                    <a:pt x="15796" y="12142"/>
                    <a:pt x="15722" y="12142"/>
                  </a:cubicBezTo>
                  <a:cubicBezTo>
                    <a:pt x="15649" y="12203"/>
                    <a:pt x="15576" y="12264"/>
                    <a:pt x="15502" y="12264"/>
                  </a:cubicBezTo>
                  <a:cubicBezTo>
                    <a:pt x="15429" y="12325"/>
                    <a:pt x="15282" y="12264"/>
                    <a:pt x="15135" y="12264"/>
                  </a:cubicBezTo>
                  <a:cubicBezTo>
                    <a:pt x="15061" y="12264"/>
                    <a:pt x="14767" y="12386"/>
                    <a:pt x="14694" y="12447"/>
                  </a:cubicBezTo>
                  <a:cubicBezTo>
                    <a:pt x="14620" y="12447"/>
                    <a:pt x="14473" y="12569"/>
                    <a:pt x="14400" y="12631"/>
                  </a:cubicBezTo>
                  <a:cubicBezTo>
                    <a:pt x="14327" y="12631"/>
                    <a:pt x="14180" y="12753"/>
                    <a:pt x="14106" y="12753"/>
                  </a:cubicBezTo>
                  <a:cubicBezTo>
                    <a:pt x="13959" y="12753"/>
                    <a:pt x="13665" y="12692"/>
                    <a:pt x="13592" y="12631"/>
                  </a:cubicBezTo>
                  <a:cubicBezTo>
                    <a:pt x="13518" y="12569"/>
                    <a:pt x="13518" y="12447"/>
                    <a:pt x="13518" y="12386"/>
                  </a:cubicBezTo>
                  <a:cubicBezTo>
                    <a:pt x="13445" y="12386"/>
                    <a:pt x="13224" y="12447"/>
                    <a:pt x="13151" y="12508"/>
                  </a:cubicBezTo>
                  <a:cubicBezTo>
                    <a:pt x="13151" y="12508"/>
                    <a:pt x="13224" y="12631"/>
                    <a:pt x="13151" y="12692"/>
                  </a:cubicBezTo>
                  <a:cubicBezTo>
                    <a:pt x="13151" y="12753"/>
                    <a:pt x="13078" y="12753"/>
                    <a:pt x="13004" y="12814"/>
                  </a:cubicBezTo>
                  <a:cubicBezTo>
                    <a:pt x="13004" y="12814"/>
                    <a:pt x="12931" y="12814"/>
                    <a:pt x="12857" y="12814"/>
                  </a:cubicBezTo>
                  <a:cubicBezTo>
                    <a:pt x="12784" y="12753"/>
                    <a:pt x="12710" y="12631"/>
                    <a:pt x="12637" y="12631"/>
                  </a:cubicBezTo>
                  <a:cubicBezTo>
                    <a:pt x="12563" y="12631"/>
                    <a:pt x="12416" y="12692"/>
                    <a:pt x="12416" y="12692"/>
                  </a:cubicBezTo>
                  <a:cubicBezTo>
                    <a:pt x="12416" y="12753"/>
                    <a:pt x="12637" y="12875"/>
                    <a:pt x="12637" y="12936"/>
                  </a:cubicBezTo>
                  <a:cubicBezTo>
                    <a:pt x="12637" y="12997"/>
                    <a:pt x="12563" y="13180"/>
                    <a:pt x="12563" y="13241"/>
                  </a:cubicBezTo>
                  <a:cubicBezTo>
                    <a:pt x="12490" y="13241"/>
                    <a:pt x="12416" y="13363"/>
                    <a:pt x="12343" y="13363"/>
                  </a:cubicBezTo>
                  <a:cubicBezTo>
                    <a:pt x="12269" y="13363"/>
                    <a:pt x="11976" y="13302"/>
                    <a:pt x="11976" y="13241"/>
                  </a:cubicBezTo>
                  <a:cubicBezTo>
                    <a:pt x="11902" y="13180"/>
                    <a:pt x="12049" y="13058"/>
                    <a:pt x="12049" y="12997"/>
                  </a:cubicBezTo>
                  <a:cubicBezTo>
                    <a:pt x="12049" y="12936"/>
                    <a:pt x="11976" y="12875"/>
                    <a:pt x="11976" y="12814"/>
                  </a:cubicBezTo>
                  <a:cubicBezTo>
                    <a:pt x="11902" y="12753"/>
                    <a:pt x="11829" y="12753"/>
                    <a:pt x="11755" y="12753"/>
                  </a:cubicBezTo>
                  <a:cubicBezTo>
                    <a:pt x="11755" y="12814"/>
                    <a:pt x="11682" y="12875"/>
                    <a:pt x="11682" y="12875"/>
                  </a:cubicBezTo>
                  <a:cubicBezTo>
                    <a:pt x="11608" y="12936"/>
                    <a:pt x="11535" y="13180"/>
                    <a:pt x="11388" y="13241"/>
                  </a:cubicBezTo>
                  <a:cubicBezTo>
                    <a:pt x="11314" y="13241"/>
                    <a:pt x="11167" y="13119"/>
                    <a:pt x="11094" y="13058"/>
                  </a:cubicBezTo>
                  <a:cubicBezTo>
                    <a:pt x="11094" y="13058"/>
                    <a:pt x="10947" y="13058"/>
                    <a:pt x="10947" y="13058"/>
                  </a:cubicBezTo>
                  <a:cubicBezTo>
                    <a:pt x="10800" y="13058"/>
                    <a:pt x="10580" y="13180"/>
                    <a:pt x="10506" y="13241"/>
                  </a:cubicBezTo>
                  <a:cubicBezTo>
                    <a:pt x="10433" y="13302"/>
                    <a:pt x="10433" y="13424"/>
                    <a:pt x="10506" y="13485"/>
                  </a:cubicBezTo>
                  <a:cubicBezTo>
                    <a:pt x="10506" y="13485"/>
                    <a:pt x="10727" y="13485"/>
                    <a:pt x="10727" y="13546"/>
                  </a:cubicBezTo>
                  <a:cubicBezTo>
                    <a:pt x="10800" y="13607"/>
                    <a:pt x="10800" y="13790"/>
                    <a:pt x="10727" y="13912"/>
                  </a:cubicBezTo>
                  <a:cubicBezTo>
                    <a:pt x="10727" y="13912"/>
                    <a:pt x="10580" y="14034"/>
                    <a:pt x="10580" y="14034"/>
                  </a:cubicBezTo>
                  <a:cubicBezTo>
                    <a:pt x="10580" y="14095"/>
                    <a:pt x="10580" y="14278"/>
                    <a:pt x="10580" y="14339"/>
                  </a:cubicBezTo>
                  <a:cubicBezTo>
                    <a:pt x="10580" y="14339"/>
                    <a:pt x="10727" y="14461"/>
                    <a:pt x="10727" y="14522"/>
                  </a:cubicBezTo>
                  <a:cubicBezTo>
                    <a:pt x="10727" y="14583"/>
                    <a:pt x="10727" y="14705"/>
                    <a:pt x="10727" y="14766"/>
                  </a:cubicBezTo>
                  <a:cubicBezTo>
                    <a:pt x="10727" y="14827"/>
                    <a:pt x="10580" y="14888"/>
                    <a:pt x="10580" y="14888"/>
                  </a:cubicBezTo>
                  <a:cubicBezTo>
                    <a:pt x="10506" y="14888"/>
                    <a:pt x="10286" y="14827"/>
                    <a:pt x="10212" y="14827"/>
                  </a:cubicBezTo>
                  <a:cubicBezTo>
                    <a:pt x="10065" y="14888"/>
                    <a:pt x="10065" y="15071"/>
                    <a:pt x="10065" y="15193"/>
                  </a:cubicBezTo>
                  <a:cubicBezTo>
                    <a:pt x="10139" y="15254"/>
                    <a:pt x="10212" y="15498"/>
                    <a:pt x="10359" y="15559"/>
                  </a:cubicBezTo>
                  <a:cubicBezTo>
                    <a:pt x="10359" y="15620"/>
                    <a:pt x="10580" y="15681"/>
                    <a:pt x="10653" y="15681"/>
                  </a:cubicBezTo>
                  <a:cubicBezTo>
                    <a:pt x="10727" y="15681"/>
                    <a:pt x="10947" y="15620"/>
                    <a:pt x="11094" y="15681"/>
                  </a:cubicBezTo>
                  <a:cubicBezTo>
                    <a:pt x="11094" y="15681"/>
                    <a:pt x="11167" y="15864"/>
                    <a:pt x="11167" y="15925"/>
                  </a:cubicBezTo>
                  <a:cubicBezTo>
                    <a:pt x="11241" y="15986"/>
                    <a:pt x="11535" y="15986"/>
                    <a:pt x="11608" y="16108"/>
                  </a:cubicBezTo>
                  <a:cubicBezTo>
                    <a:pt x="11608" y="16169"/>
                    <a:pt x="11535" y="16292"/>
                    <a:pt x="11535" y="16353"/>
                  </a:cubicBezTo>
                  <a:cubicBezTo>
                    <a:pt x="11535" y="16414"/>
                    <a:pt x="11682" y="16475"/>
                    <a:pt x="11755" y="16475"/>
                  </a:cubicBezTo>
                  <a:cubicBezTo>
                    <a:pt x="11829" y="16597"/>
                    <a:pt x="11902" y="16780"/>
                    <a:pt x="11902" y="16902"/>
                  </a:cubicBezTo>
                  <a:cubicBezTo>
                    <a:pt x="11902" y="16963"/>
                    <a:pt x="11829" y="17085"/>
                    <a:pt x="11829" y="17146"/>
                  </a:cubicBezTo>
                  <a:cubicBezTo>
                    <a:pt x="11829" y="17268"/>
                    <a:pt x="12049" y="17268"/>
                    <a:pt x="12049" y="17329"/>
                  </a:cubicBezTo>
                  <a:cubicBezTo>
                    <a:pt x="12122" y="17390"/>
                    <a:pt x="12122" y="17634"/>
                    <a:pt x="12049" y="17634"/>
                  </a:cubicBezTo>
                  <a:cubicBezTo>
                    <a:pt x="11976" y="17695"/>
                    <a:pt x="11755" y="17634"/>
                    <a:pt x="11682" y="17634"/>
                  </a:cubicBezTo>
                  <a:cubicBezTo>
                    <a:pt x="11608" y="17695"/>
                    <a:pt x="11608" y="17756"/>
                    <a:pt x="11608" y="17817"/>
                  </a:cubicBezTo>
                  <a:cubicBezTo>
                    <a:pt x="11608" y="17878"/>
                    <a:pt x="11608" y="18000"/>
                    <a:pt x="11608" y="18061"/>
                  </a:cubicBezTo>
                  <a:cubicBezTo>
                    <a:pt x="11608" y="18122"/>
                    <a:pt x="11608" y="18183"/>
                    <a:pt x="11608" y="18244"/>
                  </a:cubicBezTo>
                  <a:cubicBezTo>
                    <a:pt x="11608" y="18305"/>
                    <a:pt x="11535" y="18305"/>
                    <a:pt x="11535" y="18305"/>
                  </a:cubicBezTo>
                  <a:cubicBezTo>
                    <a:pt x="11535" y="18427"/>
                    <a:pt x="11535" y="18610"/>
                    <a:pt x="11461" y="18671"/>
                  </a:cubicBezTo>
                  <a:cubicBezTo>
                    <a:pt x="11461" y="18671"/>
                    <a:pt x="11314" y="18732"/>
                    <a:pt x="11241" y="18732"/>
                  </a:cubicBezTo>
                  <a:cubicBezTo>
                    <a:pt x="11167" y="18793"/>
                    <a:pt x="11167" y="18915"/>
                    <a:pt x="11094" y="18976"/>
                  </a:cubicBezTo>
                  <a:cubicBezTo>
                    <a:pt x="11094" y="19037"/>
                    <a:pt x="11020" y="19159"/>
                    <a:pt x="11020" y="19159"/>
                  </a:cubicBezTo>
                  <a:cubicBezTo>
                    <a:pt x="10947" y="19220"/>
                    <a:pt x="10800" y="19159"/>
                    <a:pt x="10727" y="19159"/>
                  </a:cubicBezTo>
                  <a:cubicBezTo>
                    <a:pt x="10653" y="19220"/>
                    <a:pt x="10506" y="19342"/>
                    <a:pt x="10506" y="19464"/>
                  </a:cubicBezTo>
                  <a:cubicBezTo>
                    <a:pt x="10433" y="19525"/>
                    <a:pt x="10580" y="19708"/>
                    <a:pt x="10506" y="19769"/>
                  </a:cubicBezTo>
                  <a:cubicBezTo>
                    <a:pt x="10506" y="19831"/>
                    <a:pt x="10286" y="19769"/>
                    <a:pt x="10212" y="19769"/>
                  </a:cubicBezTo>
                  <a:cubicBezTo>
                    <a:pt x="10139" y="19831"/>
                    <a:pt x="9992" y="19892"/>
                    <a:pt x="9992" y="19953"/>
                  </a:cubicBezTo>
                  <a:cubicBezTo>
                    <a:pt x="9918" y="20014"/>
                    <a:pt x="9918" y="20136"/>
                    <a:pt x="9918" y="20258"/>
                  </a:cubicBezTo>
                  <a:cubicBezTo>
                    <a:pt x="9845" y="20258"/>
                    <a:pt x="9698" y="20319"/>
                    <a:pt x="9698" y="20319"/>
                  </a:cubicBezTo>
                  <a:cubicBezTo>
                    <a:pt x="9698" y="20380"/>
                    <a:pt x="9771" y="20502"/>
                    <a:pt x="9771" y="20563"/>
                  </a:cubicBezTo>
                  <a:cubicBezTo>
                    <a:pt x="9771" y="20624"/>
                    <a:pt x="9698" y="20624"/>
                    <a:pt x="9698" y="20685"/>
                  </a:cubicBezTo>
                  <a:cubicBezTo>
                    <a:pt x="9624" y="20746"/>
                    <a:pt x="9624" y="20929"/>
                    <a:pt x="9624" y="20990"/>
                  </a:cubicBezTo>
                  <a:cubicBezTo>
                    <a:pt x="9624" y="21051"/>
                    <a:pt x="9624" y="21112"/>
                    <a:pt x="9698" y="21173"/>
                  </a:cubicBezTo>
                  <a:cubicBezTo>
                    <a:pt x="9624" y="21173"/>
                    <a:pt x="9551" y="21173"/>
                    <a:pt x="9551" y="21234"/>
                  </a:cubicBezTo>
                  <a:cubicBezTo>
                    <a:pt x="9478" y="21234"/>
                    <a:pt x="9404" y="21295"/>
                    <a:pt x="9331" y="21356"/>
                  </a:cubicBezTo>
                  <a:cubicBezTo>
                    <a:pt x="9257" y="21417"/>
                    <a:pt x="9257" y="21539"/>
                    <a:pt x="9184" y="21539"/>
                  </a:cubicBezTo>
                  <a:cubicBezTo>
                    <a:pt x="9110" y="21539"/>
                    <a:pt x="9037" y="21478"/>
                    <a:pt x="8890" y="21478"/>
                  </a:cubicBezTo>
                  <a:cubicBezTo>
                    <a:pt x="8890" y="21478"/>
                    <a:pt x="8816" y="21600"/>
                    <a:pt x="8743" y="21600"/>
                  </a:cubicBezTo>
                  <a:cubicBezTo>
                    <a:pt x="8669" y="21539"/>
                    <a:pt x="8669" y="21356"/>
                    <a:pt x="8596" y="21356"/>
                  </a:cubicBezTo>
                  <a:cubicBezTo>
                    <a:pt x="8522" y="21356"/>
                    <a:pt x="8376" y="21356"/>
                    <a:pt x="8376" y="21356"/>
                  </a:cubicBezTo>
                  <a:cubicBezTo>
                    <a:pt x="8302" y="21356"/>
                    <a:pt x="8302" y="21417"/>
                    <a:pt x="8302" y="21417"/>
                  </a:cubicBezTo>
                  <a:cubicBezTo>
                    <a:pt x="8302" y="21478"/>
                    <a:pt x="8155" y="21600"/>
                    <a:pt x="8008" y="21600"/>
                  </a:cubicBezTo>
                  <a:cubicBezTo>
                    <a:pt x="8008" y="21600"/>
                    <a:pt x="7935" y="21478"/>
                    <a:pt x="7861" y="21478"/>
                  </a:cubicBezTo>
                  <a:cubicBezTo>
                    <a:pt x="7788" y="21356"/>
                    <a:pt x="7567" y="21173"/>
                    <a:pt x="7494" y="21051"/>
                  </a:cubicBezTo>
                  <a:cubicBezTo>
                    <a:pt x="7494" y="20990"/>
                    <a:pt x="7420" y="20807"/>
                    <a:pt x="7347" y="20807"/>
                  </a:cubicBezTo>
                  <a:cubicBezTo>
                    <a:pt x="7273" y="20746"/>
                    <a:pt x="7127" y="20807"/>
                    <a:pt x="7053" y="20807"/>
                  </a:cubicBezTo>
                  <a:cubicBezTo>
                    <a:pt x="6980" y="20746"/>
                    <a:pt x="6833" y="20685"/>
                    <a:pt x="6759" y="20624"/>
                  </a:cubicBezTo>
                  <a:cubicBezTo>
                    <a:pt x="6759" y="20563"/>
                    <a:pt x="6980" y="20502"/>
                    <a:pt x="6980" y="20441"/>
                  </a:cubicBezTo>
                  <a:cubicBezTo>
                    <a:pt x="6980" y="20380"/>
                    <a:pt x="6906" y="20258"/>
                    <a:pt x="6833" y="20197"/>
                  </a:cubicBezTo>
                  <a:cubicBezTo>
                    <a:pt x="6759" y="20136"/>
                    <a:pt x="6686" y="20075"/>
                    <a:pt x="6539" y="20075"/>
                  </a:cubicBezTo>
                  <a:cubicBezTo>
                    <a:pt x="6539" y="20136"/>
                    <a:pt x="6392" y="20197"/>
                    <a:pt x="6318" y="20197"/>
                  </a:cubicBezTo>
                  <a:cubicBezTo>
                    <a:pt x="6245" y="20258"/>
                    <a:pt x="6098" y="20319"/>
                    <a:pt x="5951" y="20319"/>
                  </a:cubicBezTo>
                  <a:cubicBezTo>
                    <a:pt x="5878" y="20319"/>
                    <a:pt x="5804" y="20258"/>
                    <a:pt x="5731" y="20197"/>
                  </a:cubicBezTo>
                  <a:cubicBezTo>
                    <a:pt x="5657" y="20136"/>
                    <a:pt x="5437" y="20075"/>
                    <a:pt x="5363" y="20075"/>
                  </a:cubicBezTo>
                  <a:cubicBezTo>
                    <a:pt x="5290" y="20014"/>
                    <a:pt x="5069" y="20014"/>
                    <a:pt x="4996" y="20014"/>
                  </a:cubicBezTo>
                  <a:cubicBezTo>
                    <a:pt x="4996" y="20014"/>
                    <a:pt x="4922" y="19892"/>
                    <a:pt x="4849" y="19892"/>
                  </a:cubicBezTo>
                  <a:cubicBezTo>
                    <a:pt x="4849" y="19892"/>
                    <a:pt x="4702" y="19892"/>
                    <a:pt x="4629" y="19892"/>
                  </a:cubicBezTo>
                  <a:cubicBezTo>
                    <a:pt x="4555" y="19892"/>
                    <a:pt x="4408" y="19831"/>
                    <a:pt x="4408" y="19769"/>
                  </a:cubicBezTo>
                  <a:cubicBezTo>
                    <a:pt x="4335" y="19708"/>
                    <a:pt x="4261" y="19586"/>
                    <a:pt x="4188" y="19525"/>
                  </a:cubicBezTo>
                  <a:cubicBezTo>
                    <a:pt x="4114" y="19464"/>
                    <a:pt x="3967" y="19525"/>
                    <a:pt x="3894" y="19525"/>
                  </a:cubicBezTo>
                  <a:cubicBezTo>
                    <a:pt x="3820" y="19525"/>
                    <a:pt x="3673" y="19525"/>
                    <a:pt x="3600" y="19464"/>
                  </a:cubicBezTo>
                  <a:cubicBezTo>
                    <a:pt x="3527" y="19464"/>
                    <a:pt x="3380" y="19403"/>
                    <a:pt x="3380" y="19342"/>
                  </a:cubicBezTo>
                  <a:cubicBezTo>
                    <a:pt x="3380" y="19281"/>
                    <a:pt x="3380" y="19098"/>
                    <a:pt x="3380" y="19098"/>
                  </a:cubicBezTo>
                  <a:cubicBezTo>
                    <a:pt x="3380" y="19037"/>
                    <a:pt x="3453" y="18976"/>
                    <a:pt x="3453" y="18976"/>
                  </a:cubicBezTo>
                  <a:cubicBezTo>
                    <a:pt x="3453" y="18915"/>
                    <a:pt x="3380" y="18793"/>
                    <a:pt x="3306" y="18793"/>
                  </a:cubicBezTo>
                  <a:cubicBezTo>
                    <a:pt x="3233" y="18732"/>
                    <a:pt x="3012" y="18793"/>
                    <a:pt x="2939" y="18854"/>
                  </a:cubicBezTo>
                  <a:cubicBezTo>
                    <a:pt x="2939" y="18915"/>
                    <a:pt x="2939" y="19037"/>
                    <a:pt x="2865" y="19098"/>
                  </a:cubicBezTo>
                  <a:cubicBezTo>
                    <a:pt x="2865" y="19159"/>
                    <a:pt x="2939" y="19281"/>
                    <a:pt x="2865" y="19342"/>
                  </a:cubicBezTo>
                  <a:cubicBezTo>
                    <a:pt x="2865" y="19403"/>
                    <a:pt x="2792" y="19464"/>
                    <a:pt x="2718" y="19464"/>
                  </a:cubicBezTo>
                  <a:cubicBezTo>
                    <a:pt x="2645" y="19464"/>
                    <a:pt x="2571" y="19464"/>
                    <a:pt x="2498" y="19464"/>
                  </a:cubicBezTo>
                  <a:cubicBezTo>
                    <a:pt x="2424" y="19464"/>
                    <a:pt x="2351" y="19403"/>
                    <a:pt x="2278" y="19342"/>
                  </a:cubicBezTo>
                  <a:cubicBezTo>
                    <a:pt x="2204" y="19342"/>
                    <a:pt x="2204" y="19220"/>
                    <a:pt x="2204" y="19159"/>
                  </a:cubicBezTo>
                  <a:cubicBezTo>
                    <a:pt x="2131" y="19098"/>
                    <a:pt x="2204" y="18915"/>
                    <a:pt x="2278" y="18854"/>
                  </a:cubicBezTo>
                  <a:cubicBezTo>
                    <a:pt x="2278" y="18854"/>
                    <a:pt x="2424" y="18854"/>
                    <a:pt x="2498" y="18793"/>
                  </a:cubicBezTo>
                  <a:cubicBezTo>
                    <a:pt x="2571" y="18732"/>
                    <a:pt x="2498" y="18549"/>
                    <a:pt x="2498" y="18488"/>
                  </a:cubicBezTo>
                  <a:cubicBezTo>
                    <a:pt x="2498" y="18427"/>
                    <a:pt x="2571" y="18366"/>
                    <a:pt x="2645" y="18305"/>
                  </a:cubicBezTo>
                  <a:cubicBezTo>
                    <a:pt x="2718" y="18244"/>
                    <a:pt x="2792" y="18000"/>
                    <a:pt x="2718" y="17878"/>
                  </a:cubicBezTo>
                  <a:cubicBezTo>
                    <a:pt x="2718" y="17878"/>
                    <a:pt x="2645" y="17817"/>
                    <a:pt x="2645" y="17817"/>
                  </a:cubicBezTo>
                  <a:cubicBezTo>
                    <a:pt x="2571" y="17756"/>
                    <a:pt x="2424" y="17756"/>
                    <a:pt x="2351" y="17695"/>
                  </a:cubicBezTo>
                  <a:cubicBezTo>
                    <a:pt x="2278" y="17695"/>
                    <a:pt x="2131" y="17756"/>
                    <a:pt x="2131" y="17695"/>
                  </a:cubicBezTo>
                  <a:cubicBezTo>
                    <a:pt x="1984" y="17695"/>
                    <a:pt x="1837" y="17573"/>
                    <a:pt x="1763" y="17573"/>
                  </a:cubicBezTo>
                  <a:cubicBezTo>
                    <a:pt x="1690" y="17573"/>
                    <a:pt x="1616" y="17573"/>
                    <a:pt x="1616" y="17573"/>
                  </a:cubicBezTo>
                  <a:cubicBezTo>
                    <a:pt x="1543" y="17634"/>
                    <a:pt x="1543" y="17756"/>
                    <a:pt x="1469" y="17756"/>
                  </a:cubicBezTo>
                  <a:cubicBezTo>
                    <a:pt x="1396" y="17817"/>
                    <a:pt x="1322" y="17817"/>
                    <a:pt x="1249" y="17756"/>
                  </a:cubicBezTo>
                  <a:cubicBezTo>
                    <a:pt x="1176" y="17756"/>
                    <a:pt x="1029" y="17695"/>
                    <a:pt x="1029" y="17634"/>
                  </a:cubicBezTo>
                  <a:cubicBezTo>
                    <a:pt x="955" y="17573"/>
                    <a:pt x="1102" y="17390"/>
                    <a:pt x="1029" y="17390"/>
                  </a:cubicBezTo>
                  <a:cubicBezTo>
                    <a:pt x="955" y="17329"/>
                    <a:pt x="808" y="17268"/>
                    <a:pt x="661" y="17268"/>
                  </a:cubicBezTo>
                  <a:cubicBezTo>
                    <a:pt x="588" y="17268"/>
                    <a:pt x="367" y="17573"/>
                    <a:pt x="294" y="17512"/>
                  </a:cubicBezTo>
                  <a:cubicBezTo>
                    <a:pt x="220" y="17512"/>
                    <a:pt x="147" y="17329"/>
                    <a:pt x="147" y="17268"/>
                  </a:cubicBezTo>
                  <a:cubicBezTo>
                    <a:pt x="147" y="17207"/>
                    <a:pt x="220" y="17207"/>
                    <a:pt x="220" y="17146"/>
                  </a:cubicBezTo>
                  <a:cubicBezTo>
                    <a:pt x="220" y="17085"/>
                    <a:pt x="0" y="16963"/>
                    <a:pt x="0" y="16841"/>
                  </a:cubicBezTo>
                  <a:cubicBezTo>
                    <a:pt x="73" y="16780"/>
                    <a:pt x="294" y="16841"/>
                    <a:pt x="367" y="16841"/>
                  </a:cubicBezTo>
                  <a:cubicBezTo>
                    <a:pt x="514" y="16780"/>
                    <a:pt x="808" y="16841"/>
                    <a:pt x="955" y="16780"/>
                  </a:cubicBezTo>
                  <a:cubicBezTo>
                    <a:pt x="1102" y="16780"/>
                    <a:pt x="1322" y="16597"/>
                    <a:pt x="1396" y="16475"/>
                  </a:cubicBezTo>
                  <a:cubicBezTo>
                    <a:pt x="1543" y="16353"/>
                    <a:pt x="1690" y="16047"/>
                    <a:pt x="1837" y="15925"/>
                  </a:cubicBezTo>
                  <a:cubicBezTo>
                    <a:pt x="1910" y="15864"/>
                    <a:pt x="2057" y="15681"/>
                    <a:pt x="2057" y="15620"/>
                  </a:cubicBezTo>
                  <a:cubicBezTo>
                    <a:pt x="2131" y="15559"/>
                    <a:pt x="2131" y="15376"/>
                    <a:pt x="2204" y="15315"/>
                  </a:cubicBezTo>
                  <a:cubicBezTo>
                    <a:pt x="2278" y="15254"/>
                    <a:pt x="2424" y="15193"/>
                    <a:pt x="2424" y="15132"/>
                  </a:cubicBezTo>
                  <a:cubicBezTo>
                    <a:pt x="2498" y="15071"/>
                    <a:pt x="2498" y="14888"/>
                    <a:pt x="2498" y="14766"/>
                  </a:cubicBezTo>
                  <a:cubicBezTo>
                    <a:pt x="2498" y="14705"/>
                    <a:pt x="2498" y="14461"/>
                    <a:pt x="2498" y="14400"/>
                  </a:cubicBezTo>
                  <a:cubicBezTo>
                    <a:pt x="2571" y="14339"/>
                    <a:pt x="2645" y="14217"/>
                    <a:pt x="2718" y="14156"/>
                  </a:cubicBezTo>
                  <a:cubicBezTo>
                    <a:pt x="2718" y="14095"/>
                    <a:pt x="2718" y="13912"/>
                    <a:pt x="2718" y="13851"/>
                  </a:cubicBezTo>
                  <a:cubicBezTo>
                    <a:pt x="2718" y="13790"/>
                    <a:pt x="2718" y="13546"/>
                    <a:pt x="2718" y="13424"/>
                  </a:cubicBezTo>
                  <a:cubicBezTo>
                    <a:pt x="2792" y="13363"/>
                    <a:pt x="2939" y="13241"/>
                    <a:pt x="3012" y="13180"/>
                  </a:cubicBezTo>
                  <a:cubicBezTo>
                    <a:pt x="3159" y="12997"/>
                    <a:pt x="3086" y="12569"/>
                    <a:pt x="3159" y="12325"/>
                  </a:cubicBezTo>
                  <a:cubicBezTo>
                    <a:pt x="3233" y="12142"/>
                    <a:pt x="3380" y="11776"/>
                    <a:pt x="3453" y="11593"/>
                  </a:cubicBezTo>
                  <a:cubicBezTo>
                    <a:pt x="3527" y="11410"/>
                    <a:pt x="3600" y="10922"/>
                    <a:pt x="3600" y="10739"/>
                  </a:cubicBezTo>
                  <a:cubicBezTo>
                    <a:pt x="3673" y="10556"/>
                    <a:pt x="3673" y="10251"/>
                    <a:pt x="3747" y="10129"/>
                  </a:cubicBezTo>
                  <a:cubicBezTo>
                    <a:pt x="3747" y="9946"/>
                    <a:pt x="3894" y="9763"/>
                    <a:pt x="3894" y="9702"/>
                  </a:cubicBezTo>
                  <a:cubicBezTo>
                    <a:pt x="3967" y="9580"/>
                    <a:pt x="3967" y="9397"/>
                    <a:pt x="3967" y="9275"/>
                  </a:cubicBezTo>
                  <a:cubicBezTo>
                    <a:pt x="3967" y="9092"/>
                    <a:pt x="4041" y="8847"/>
                    <a:pt x="4041" y="8725"/>
                  </a:cubicBezTo>
                  <a:cubicBezTo>
                    <a:pt x="4041" y="8603"/>
                    <a:pt x="4041" y="8420"/>
                    <a:pt x="4041" y="8359"/>
                  </a:cubicBezTo>
                  <a:cubicBezTo>
                    <a:pt x="4114" y="8298"/>
                    <a:pt x="4188" y="8115"/>
                    <a:pt x="4261" y="8054"/>
                  </a:cubicBezTo>
                  <a:cubicBezTo>
                    <a:pt x="4335" y="8054"/>
                    <a:pt x="4408" y="7932"/>
                    <a:pt x="4408" y="7871"/>
                  </a:cubicBezTo>
                  <a:cubicBezTo>
                    <a:pt x="4482" y="7810"/>
                    <a:pt x="4482" y="7627"/>
                    <a:pt x="4482" y="7566"/>
                  </a:cubicBezTo>
                  <a:cubicBezTo>
                    <a:pt x="4482" y="7505"/>
                    <a:pt x="4555" y="7383"/>
                    <a:pt x="4629" y="7383"/>
                  </a:cubicBezTo>
                  <a:cubicBezTo>
                    <a:pt x="4702" y="7383"/>
                    <a:pt x="4776" y="7444"/>
                    <a:pt x="4776" y="7444"/>
                  </a:cubicBezTo>
                  <a:cubicBezTo>
                    <a:pt x="4849" y="7444"/>
                    <a:pt x="4922" y="7505"/>
                    <a:pt x="4996" y="7505"/>
                  </a:cubicBezTo>
                  <a:cubicBezTo>
                    <a:pt x="4996" y="7505"/>
                    <a:pt x="5143" y="7383"/>
                    <a:pt x="5143" y="7383"/>
                  </a:cubicBezTo>
                  <a:cubicBezTo>
                    <a:pt x="5290" y="7383"/>
                    <a:pt x="5437" y="7505"/>
                    <a:pt x="5510" y="7505"/>
                  </a:cubicBezTo>
                  <a:cubicBezTo>
                    <a:pt x="5584" y="7444"/>
                    <a:pt x="5584" y="7261"/>
                    <a:pt x="5584" y="7200"/>
                  </a:cubicBezTo>
                  <a:cubicBezTo>
                    <a:pt x="5584" y="7139"/>
                    <a:pt x="5510" y="7078"/>
                    <a:pt x="5437" y="7017"/>
                  </a:cubicBezTo>
                  <a:cubicBezTo>
                    <a:pt x="5363" y="6956"/>
                    <a:pt x="5216" y="6895"/>
                    <a:pt x="5143" y="6834"/>
                  </a:cubicBezTo>
                  <a:cubicBezTo>
                    <a:pt x="5069" y="6773"/>
                    <a:pt x="5069" y="6651"/>
                    <a:pt x="4996" y="6590"/>
                  </a:cubicBezTo>
                  <a:cubicBezTo>
                    <a:pt x="4996" y="6590"/>
                    <a:pt x="4849" y="6529"/>
                    <a:pt x="4776" y="6529"/>
                  </a:cubicBezTo>
                  <a:cubicBezTo>
                    <a:pt x="4702" y="6590"/>
                    <a:pt x="4629" y="6651"/>
                    <a:pt x="4555" y="6651"/>
                  </a:cubicBezTo>
                  <a:cubicBezTo>
                    <a:pt x="4555" y="6712"/>
                    <a:pt x="4555" y="6834"/>
                    <a:pt x="4555" y="6895"/>
                  </a:cubicBezTo>
                  <a:cubicBezTo>
                    <a:pt x="4555" y="6895"/>
                    <a:pt x="4482" y="6956"/>
                    <a:pt x="4482" y="7017"/>
                  </a:cubicBezTo>
                  <a:cubicBezTo>
                    <a:pt x="4482" y="7078"/>
                    <a:pt x="4408" y="7139"/>
                    <a:pt x="4335" y="7200"/>
                  </a:cubicBezTo>
                  <a:cubicBezTo>
                    <a:pt x="4335" y="7261"/>
                    <a:pt x="4335" y="7383"/>
                    <a:pt x="4261" y="7383"/>
                  </a:cubicBezTo>
                  <a:cubicBezTo>
                    <a:pt x="4188" y="7444"/>
                    <a:pt x="4114" y="7505"/>
                    <a:pt x="4114" y="7505"/>
                  </a:cubicBezTo>
                  <a:cubicBezTo>
                    <a:pt x="4041" y="7444"/>
                    <a:pt x="4114" y="7383"/>
                    <a:pt x="4114" y="7322"/>
                  </a:cubicBezTo>
                  <a:cubicBezTo>
                    <a:pt x="4114" y="7261"/>
                    <a:pt x="4114" y="7139"/>
                    <a:pt x="4114" y="7078"/>
                  </a:cubicBezTo>
                  <a:cubicBezTo>
                    <a:pt x="4114" y="6956"/>
                    <a:pt x="4114" y="6773"/>
                    <a:pt x="4188" y="6651"/>
                  </a:cubicBezTo>
                  <a:cubicBezTo>
                    <a:pt x="4188" y="6529"/>
                    <a:pt x="4335" y="6346"/>
                    <a:pt x="4335" y="6224"/>
                  </a:cubicBezTo>
                  <a:cubicBezTo>
                    <a:pt x="4408" y="6102"/>
                    <a:pt x="4408" y="5919"/>
                    <a:pt x="4408" y="5797"/>
                  </a:cubicBezTo>
                  <a:cubicBezTo>
                    <a:pt x="4408" y="5614"/>
                    <a:pt x="4555" y="5308"/>
                    <a:pt x="4555" y="5125"/>
                  </a:cubicBezTo>
                  <a:cubicBezTo>
                    <a:pt x="4629" y="4942"/>
                    <a:pt x="4702" y="4393"/>
                    <a:pt x="4776" y="4149"/>
                  </a:cubicBezTo>
                  <a:cubicBezTo>
                    <a:pt x="4776" y="4027"/>
                    <a:pt x="4776" y="3722"/>
                    <a:pt x="4776" y="3539"/>
                  </a:cubicBezTo>
                  <a:cubicBezTo>
                    <a:pt x="4849" y="3417"/>
                    <a:pt x="5069" y="3112"/>
                    <a:pt x="5069" y="2929"/>
                  </a:cubicBezTo>
                  <a:cubicBezTo>
                    <a:pt x="5143" y="2746"/>
                    <a:pt x="5069" y="2319"/>
                    <a:pt x="5143" y="2136"/>
                  </a:cubicBezTo>
                  <a:cubicBezTo>
                    <a:pt x="5143" y="2014"/>
                    <a:pt x="5069" y="1647"/>
                    <a:pt x="5143" y="1525"/>
                  </a:cubicBezTo>
                  <a:cubicBezTo>
                    <a:pt x="5143" y="1403"/>
                    <a:pt x="5216" y="1220"/>
                    <a:pt x="5290" y="1098"/>
                  </a:cubicBezTo>
                  <a:cubicBezTo>
                    <a:pt x="5290" y="1037"/>
                    <a:pt x="5363" y="915"/>
                    <a:pt x="5437" y="793"/>
                  </a:cubicBezTo>
                  <a:cubicBezTo>
                    <a:pt x="5510" y="732"/>
                    <a:pt x="5657" y="610"/>
                    <a:pt x="5731" y="610"/>
                  </a:cubicBezTo>
                  <a:cubicBezTo>
                    <a:pt x="5804" y="610"/>
                    <a:pt x="5804" y="671"/>
                    <a:pt x="5804" y="732"/>
                  </a:cubicBezTo>
                  <a:cubicBezTo>
                    <a:pt x="5804" y="793"/>
                    <a:pt x="5731" y="915"/>
                    <a:pt x="5731" y="976"/>
                  </a:cubicBezTo>
                  <a:cubicBezTo>
                    <a:pt x="5731" y="1037"/>
                    <a:pt x="5951" y="1098"/>
                    <a:pt x="5951" y="1159"/>
                  </a:cubicBezTo>
                  <a:cubicBezTo>
                    <a:pt x="6024" y="1220"/>
                    <a:pt x="6024" y="1281"/>
                    <a:pt x="6098" y="1281"/>
                  </a:cubicBezTo>
                  <a:cubicBezTo>
                    <a:pt x="6171" y="1342"/>
                    <a:pt x="6318" y="1342"/>
                    <a:pt x="6318" y="1342"/>
                  </a:cubicBezTo>
                  <a:cubicBezTo>
                    <a:pt x="6465" y="1403"/>
                    <a:pt x="6686" y="1464"/>
                    <a:pt x="6759" y="1586"/>
                  </a:cubicBezTo>
                  <a:cubicBezTo>
                    <a:pt x="6833" y="1647"/>
                    <a:pt x="6833" y="1831"/>
                    <a:pt x="6833" y="1892"/>
                  </a:cubicBezTo>
                  <a:cubicBezTo>
                    <a:pt x="6906" y="1953"/>
                    <a:pt x="7127" y="2014"/>
                    <a:pt x="7200" y="2075"/>
                  </a:cubicBezTo>
                  <a:cubicBezTo>
                    <a:pt x="7200" y="2136"/>
                    <a:pt x="7347" y="2197"/>
                    <a:pt x="7347" y="2258"/>
                  </a:cubicBezTo>
                  <a:cubicBezTo>
                    <a:pt x="7420" y="2380"/>
                    <a:pt x="7494" y="2624"/>
                    <a:pt x="7567" y="2746"/>
                  </a:cubicBezTo>
                  <a:cubicBezTo>
                    <a:pt x="7641" y="2807"/>
                    <a:pt x="7714" y="2990"/>
                    <a:pt x="7714" y="3112"/>
                  </a:cubicBezTo>
                  <a:cubicBezTo>
                    <a:pt x="7714" y="3173"/>
                    <a:pt x="7714" y="3356"/>
                    <a:pt x="7714" y="3417"/>
                  </a:cubicBezTo>
                  <a:cubicBezTo>
                    <a:pt x="7714" y="3539"/>
                    <a:pt x="7861" y="3661"/>
                    <a:pt x="7861" y="3722"/>
                  </a:cubicBezTo>
                  <a:cubicBezTo>
                    <a:pt x="7935" y="3783"/>
                    <a:pt x="7935" y="3905"/>
                    <a:pt x="7935" y="3966"/>
                  </a:cubicBezTo>
                  <a:cubicBezTo>
                    <a:pt x="7935" y="4088"/>
                    <a:pt x="7861" y="4271"/>
                    <a:pt x="7935" y="4393"/>
                  </a:cubicBezTo>
                  <a:cubicBezTo>
                    <a:pt x="7935" y="4454"/>
                    <a:pt x="8082" y="4576"/>
                    <a:pt x="8082" y="4637"/>
                  </a:cubicBezTo>
                  <a:cubicBezTo>
                    <a:pt x="8155" y="4637"/>
                    <a:pt x="8302" y="4759"/>
                    <a:pt x="8376" y="4759"/>
                  </a:cubicBezTo>
                  <a:cubicBezTo>
                    <a:pt x="8449" y="4820"/>
                    <a:pt x="8522" y="4942"/>
                    <a:pt x="8522" y="5003"/>
                  </a:cubicBezTo>
                  <a:cubicBezTo>
                    <a:pt x="8596" y="5064"/>
                    <a:pt x="8669" y="5186"/>
                    <a:pt x="8669" y="5247"/>
                  </a:cubicBezTo>
                  <a:cubicBezTo>
                    <a:pt x="8669" y="5308"/>
                    <a:pt x="8669" y="5369"/>
                    <a:pt x="8669" y="5492"/>
                  </a:cubicBezTo>
                  <a:cubicBezTo>
                    <a:pt x="8669" y="5492"/>
                    <a:pt x="8743" y="5614"/>
                    <a:pt x="8669" y="5675"/>
                  </a:cubicBezTo>
                  <a:cubicBezTo>
                    <a:pt x="8669" y="5736"/>
                    <a:pt x="8596" y="5858"/>
                    <a:pt x="8669" y="5919"/>
                  </a:cubicBezTo>
                  <a:cubicBezTo>
                    <a:pt x="8669" y="5919"/>
                    <a:pt x="8743" y="5919"/>
                    <a:pt x="8816" y="5919"/>
                  </a:cubicBezTo>
                  <a:cubicBezTo>
                    <a:pt x="8816" y="5919"/>
                    <a:pt x="8816" y="5858"/>
                    <a:pt x="8816" y="5797"/>
                  </a:cubicBezTo>
                  <a:cubicBezTo>
                    <a:pt x="8890" y="5797"/>
                    <a:pt x="8890" y="5675"/>
                    <a:pt x="8890" y="5675"/>
                  </a:cubicBezTo>
                  <a:cubicBezTo>
                    <a:pt x="8890" y="5614"/>
                    <a:pt x="8890" y="5431"/>
                    <a:pt x="8890" y="5369"/>
                  </a:cubicBezTo>
                  <a:cubicBezTo>
                    <a:pt x="8890" y="5308"/>
                    <a:pt x="8890" y="5125"/>
                    <a:pt x="8890" y="5064"/>
                  </a:cubicBezTo>
                  <a:cubicBezTo>
                    <a:pt x="8890" y="5003"/>
                    <a:pt x="8743" y="4942"/>
                    <a:pt x="8743" y="4881"/>
                  </a:cubicBezTo>
                  <a:cubicBezTo>
                    <a:pt x="8743" y="4881"/>
                    <a:pt x="8816" y="4759"/>
                    <a:pt x="8743" y="4759"/>
                  </a:cubicBezTo>
                  <a:cubicBezTo>
                    <a:pt x="8743" y="4698"/>
                    <a:pt x="8596" y="4637"/>
                    <a:pt x="8596" y="4637"/>
                  </a:cubicBezTo>
                  <a:cubicBezTo>
                    <a:pt x="8522" y="4576"/>
                    <a:pt x="8376" y="4576"/>
                    <a:pt x="8302" y="4454"/>
                  </a:cubicBezTo>
                  <a:cubicBezTo>
                    <a:pt x="8229" y="4454"/>
                    <a:pt x="8229" y="4332"/>
                    <a:pt x="8229" y="4271"/>
                  </a:cubicBezTo>
                  <a:cubicBezTo>
                    <a:pt x="8155" y="4210"/>
                    <a:pt x="8155" y="4027"/>
                    <a:pt x="8155" y="3966"/>
                  </a:cubicBezTo>
                  <a:cubicBezTo>
                    <a:pt x="8155" y="3844"/>
                    <a:pt x="8082" y="3661"/>
                    <a:pt x="8082" y="3478"/>
                  </a:cubicBezTo>
                  <a:cubicBezTo>
                    <a:pt x="8082" y="3356"/>
                    <a:pt x="8082" y="3112"/>
                    <a:pt x="8082" y="2990"/>
                  </a:cubicBezTo>
                  <a:cubicBezTo>
                    <a:pt x="8082" y="2929"/>
                    <a:pt x="8008" y="2807"/>
                    <a:pt x="7935" y="2746"/>
                  </a:cubicBezTo>
                  <a:cubicBezTo>
                    <a:pt x="7935" y="2746"/>
                    <a:pt x="7935" y="2685"/>
                    <a:pt x="7935" y="2624"/>
                  </a:cubicBezTo>
                  <a:cubicBezTo>
                    <a:pt x="8008" y="2624"/>
                    <a:pt x="8155" y="2563"/>
                    <a:pt x="8155" y="2563"/>
                  </a:cubicBezTo>
                  <a:cubicBezTo>
                    <a:pt x="8229" y="2563"/>
                    <a:pt x="8376" y="2624"/>
                    <a:pt x="8449" y="2624"/>
                  </a:cubicBezTo>
                  <a:cubicBezTo>
                    <a:pt x="8522" y="2624"/>
                    <a:pt x="8596" y="2502"/>
                    <a:pt x="8669" y="2502"/>
                  </a:cubicBezTo>
                  <a:cubicBezTo>
                    <a:pt x="8669" y="2502"/>
                    <a:pt x="8743" y="2563"/>
                    <a:pt x="8816" y="2563"/>
                  </a:cubicBezTo>
                  <a:cubicBezTo>
                    <a:pt x="8816" y="2624"/>
                    <a:pt x="8743" y="2746"/>
                    <a:pt x="8816" y="2807"/>
                  </a:cubicBezTo>
                  <a:cubicBezTo>
                    <a:pt x="8816" y="2868"/>
                    <a:pt x="9037" y="2868"/>
                    <a:pt x="9110" y="2868"/>
                  </a:cubicBezTo>
                  <a:cubicBezTo>
                    <a:pt x="9184" y="2868"/>
                    <a:pt x="9404" y="2868"/>
                    <a:pt x="9478" y="2868"/>
                  </a:cubicBezTo>
                  <a:cubicBezTo>
                    <a:pt x="9551" y="2868"/>
                    <a:pt x="9698" y="2990"/>
                    <a:pt x="9771" y="3051"/>
                  </a:cubicBezTo>
                  <a:cubicBezTo>
                    <a:pt x="9771" y="3112"/>
                    <a:pt x="9771" y="3173"/>
                    <a:pt x="9771" y="3234"/>
                  </a:cubicBezTo>
                  <a:cubicBezTo>
                    <a:pt x="9771" y="3295"/>
                    <a:pt x="9624" y="3356"/>
                    <a:pt x="9624" y="3417"/>
                  </a:cubicBezTo>
                  <a:cubicBezTo>
                    <a:pt x="9624" y="3478"/>
                    <a:pt x="9771" y="3539"/>
                    <a:pt x="9771" y="3661"/>
                  </a:cubicBezTo>
                  <a:cubicBezTo>
                    <a:pt x="9771" y="3722"/>
                    <a:pt x="9771" y="3844"/>
                    <a:pt x="9845" y="3905"/>
                  </a:cubicBezTo>
                  <a:cubicBezTo>
                    <a:pt x="9918" y="3905"/>
                    <a:pt x="10065" y="3844"/>
                    <a:pt x="10212" y="3844"/>
                  </a:cubicBezTo>
                  <a:cubicBezTo>
                    <a:pt x="10286" y="3844"/>
                    <a:pt x="10433" y="3844"/>
                    <a:pt x="10506" y="3905"/>
                  </a:cubicBezTo>
                  <a:cubicBezTo>
                    <a:pt x="10506" y="3905"/>
                    <a:pt x="10506" y="4027"/>
                    <a:pt x="10580" y="4027"/>
                  </a:cubicBezTo>
                  <a:cubicBezTo>
                    <a:pt x="10580" y="4088"/>
                    <a:pt x="10727" y="4088"/>
                    <a:pt x="10800" y="4149"/>
                  </a:cubicBezTo>
                  <a:cubicBezTo>
                    <a:pt x="10800" y="4149"/>
                    <a:pt x="10873" y="4271"/>
                    <a:pt x="10873" y="4271"/>
                  </a:cubicBezTo>
                  <a:cubicBezTo>
                    <a:pt x="10947" y="4332"/>
                    <a:pt x="11020" y="4271"/>
                    <a:pt x="11094" y="4271"/>
                  </a:cubicBezTo>
                  <a:cubicBezTo>
                    <a:pt x="11167" y="4271"/>
                    <a:pt x="11388" y="4332"/>
                    <a:pt x="11461" y="4271"/>
                  </a:cubicBezTo>
                  <a:cubicBezTo>
                    <a:pt x="11608" y="4271"/>
                    <a:pt x="11682" y="4088"/>
                    <a:pt x="11829" y="4088"/>
                  </a:cubicBezTo>
                  <a:cubicBezTo>
                    <a:pt x="11902" y="4149"/>
                    <a:pt x="11902" y="4271"/>
                    <a:pt x="11976" y="4271"/>
                  </a:cubicBezTo>
                  <a:cubicBezTo>
                    <a:pt x="12049" y="4332"/>
                    <a:pt x="12122" y="4210"/>
                    <a:pt x="12196" y="4149"/>
                  </a:cubicBezTo>
                  <a:cubicBezTo>
                    <a:pt x="12196" y="4149"/>
                    <a:pt x="12343" y="4088"/>
                    <a:pt x="12343" y="4027"/>
                  </a:cubicBezTo>
                  <a:cubicBezTo>
                    <a:pt x="12343" y="3966"/>
                    <a:pt x="12269" y="3844"/>
                    <a:pt x="12343" y="3783"/>
                  </a:cubicBezTo>
                  <a:cubicBezTo>
                    <a:pt x="12343" y="3783"/>
                    <a:pt x="12490" y="3722"/>
                    <a:pt x="12563" y="3661"/>
                  </a:cubicBezTo>
                  <a:cubicBezTo>
                    <a:pt x="12563" y="3661"/>
                    <a:pt x="12710" y="3661"/>
                    <a:pt x="12784" y="3539"/>
                  </a:cubicBezTo>
                  <a:cubicBezTo>
                    <a:pt x="12784" y="3539"/>
                    <a:pt x="12710" y="3478"/>
                    <a:pt x="12784" y="3478"/>
                  </a:cubicBezTo>
                  <a:cubicBezTo>
                    <a:pt x="12784" y="3417"/>
                    <a:pt x="13004" y="3478"/>
                    <a:pt x="13078" y="3478"/>
                  </a:cubicBezTo>
                  <a:cubicBezTo>
                    <a:pt x="13151" y="3478"/>
                    <a:pt x="13298" y="3417"/>
                    <a:pt x="13371" y="3417"/>
                  </a:cubicBezTo>
                  <a:cubicBezTo>
                    <a:pt x="13445" y="3356"/>
                    <a:pt x="13518" y="3234"/>
                    <a:pt x="13592" y="3173"/>
                  </a:cubicBezTo>
                  <a:cubicBezTo>
                    <a:pt x="13665" y="3112"/>
                    <a:pt x="13812" y="3051"/>
                    <a:pt x="13886" y="2990"/>
                  </a:cubicBezTo>
                  <a:cubicBezTo>
                    <a:pt x="13886" y="2990"/>
                    <a:pt x="13959" y="2990"/>
                    <a:pt x="14033" y="2990"/>
                  </a:cubicBezTo>
                  <a:cubicBezTo>
                    <a:pt x="14106" y="2929"/>
                    <a:pt x="14033" y="2746"/>
                    <a:pt x="14033" y="2624"/>
                  </a:cubicBezTo>
                  <a:cubicBezTo>
                    <a:pt x="14033" y="2563"/>
                    <a:pt x="13959" y="2441"/>
                    <a:pt x="13959" y="2380"/>
                  </a:cubicBezTo>
                  <a:cubicBezTo>
                    <a:pt x="14033" y="2319"/>
                    <a:pt x="14180" y="2258"/>
                    <a:pt x="14180" y="2197"/>
                  </a:cubicBezTo>
                  <a:cubicBezTo>
                    <a:pt x="14253" y="2136"/>
                    <a:pt x="14180" y="2014"/>
                    <a:pt x="14253" y="1953"/>
                  </a:cubicBezTo>
                  <a:cubicBezTo>
                    <a:pt x="14253" y="1892"/>
                    <a:pt x="14400" y="1892"/>
                    <a:pt x="14400" y="1831"/>
                  </a:cubicBezTo>
                  <a:cubicBezTo>
                    <a:pt x="14547" y="1831"/>
                    <a:pt x="14694" y="1647"/>
                    <a:pt x="14767" y="1586"/>
                  </a:cubicBezTo>
                  <a:cubicBezTo>
                    <a:pt x="14914" y="1586"/>
                    <a:pt x="14988" y="1586"/>
                    <a:pt x="15061" y="1525"/>
                  </a:cubicBezTo>
                  <a:cubicBezTo>
                    <a:pt x="15135" y="1525"/>
                    <a:pt x="15208" y="1342"/>
                    <a:pt x="15282" y="1342"/>
                  </a:cubicBezTo>
                  <a:cubicBezTo>
                    <a:pt x="15355" y="1281"/>
                    <a:pt x="15576" y="1159"/>
                    <a:pt x="15649" y="1098"/>
                  </a:cubicBezTo>
                  <a:cubicBezTo>
                    <a:pt x="15649" y="1037"/>
                    <a:pt x="15722" y="915"/>
                    <a:pt x="15722" y="793"/>
                  </a:cubicBezTo>
                  <a:cubicBezTo>
                    <a:pt x="15722" y="732"/>
                    <a:pt x="15649" y="610"/>
                    <a:pt x="15722" y="549"/>
                  </a:cubicBezTo>
                  <a:cubicBezTo>
                    <a:pt x="15722" y="488"/>
                    <a:pt x="15796" y="427"/>
                    <a:pt x="15796" y="427"/>
                  </a:cubicBezTo>
                  <a:cubicBezTo>
                    <a:pt x="15869" y="366"/>
                    <a:pt x="16090" y="366"/>
                    <a:pt x="16090" y="305"/>
                  </a:cubicBezTo>
                  <a:cubicBezTo>
                    <a:pt x="16163" y="305"/>
                    <a:pt x="16090" y="122"/>
                    <a:pt x="16163" y="122"/>
                  </a:cubicBezTo>
                  <a:cubicBezTo>
                    <a:pt x="16163" y="61"/>
                    <a:pt x="16310" y="61"/>
                    <a:pt x="16310" y="61"/>
                  </a:cubicBezTo>
                  <a:cubicBezTo>
                    <a:pt x="16384" y="61"/>
                    <a:pt x="16384" y="0"/>
                    <a:pt x="16457" y="0"/>
                  </a:cubicBezTo>
                  <a:cubicBezTo>
                    <a:pt x="16457" y="0"/>
                    <a:pt x="16457" y="0"/>
                    <a:pt x="16531" y="0"/>
                  </a:cubicBezTo>
                  <a:cubicBezTo>
                    <a:pt x="16604" y="61"/>
                    <a:pt x="16824" y="0"/>
                    <a:pt x="16898" y="61"/>
                  </a:cubicBezTo>
                  <a:cubicBezTo>
                    <a:pt x="16971" y="61"/>
                    <a:pt x="17192" y="61"/>
                    <a:pt x="17265" y="122"/>
                  </a:cubicBezTo>
                  <a:cubicBezTo>
                    <a:pt x="17339" y="183"/>
                    <a:pt x="17412" y="305"/>
                    <a:pt x="17412" y="366"/>
                  </a:cubicBezTo>
                  <a:cubicBezTo>
                    <a:pt x="17412" y="427"/>
                    <a:pt x="17265" y="549"/>
                    <a:pt x="17265" y="610"/>
                  </a:cubicBezTo>
                  <a:cubicBezTo>
                    <a:pt x="17265" y="671"/>
                    <a:pt x="17192" y="854"/>
                    <a:pt x="17265" y="915"/>
                  </a:cubicBezTo>
                  <a:cubicBezTo>
                    <a:pt x="17339" y="976"/>
                    <a:pt x="17633" y="976"/>
                    <a:pt x="17780" y="915"/>
                  </a:cubicBezTo>
                  <a:cubicBezTo>
                    <a:pt x="17853" y="854"/>
                    <a:pt x="17780" y="671"/>
                    <a:pt x="17853" y="610"/>
                  </a:cubicBezTo>
                  <a:cubicBezTo>
                    <a:pt x="17927" y="610"/>
                    <a:pt x="18147" y="610"/>
                    <a:pt x="18220" y="610"/>
                  </a:cubicBezTo>
                  <a:cubicBezTo>
                    <a:pt x="18294" y="671"/>
                    <a:pt x="18514" y="732"/>
                    <a:pt x="18588" y="732"/>
                  </a:cubicBezTo>
                  <a:cubicBezTo>
                    <a:pt x="18661" y="732"/>
                    <a:pt x="18808" y="671"/>
                    <a:pt x="18882" y="671"/>
                  </a:cubicBezTo>
                  <a:cubicBezTo>
                    <a:pt x="18955" y="671"/>
                    <a:pt x="19102" y="732"/>
                    <a:pt x="19102" y="732"/>
                  </a:cubicBezTo>
                  <a:cubicBezTo>
                    <a:pt x="19176" y="854"/>
                    <a:pt x="19102" y="1037"/>
                    <a:pt x="19102" y="1159"/>
                  </a:cubicBezTo>
                  <a:cubicBezTo>
                    <a:pt x="19176" y="1220"/>
                    <a:pt x="19322" y="1220"/>
                    <a:pt x="19322" y="1281"/>
                  </a:cubicBezTo>
                  <a:cubicBezTo>
                    <a:pt x="19396" y="1281"/>
                    <a:pt x="19543" y="1220"/>
                    <a:pt x="19616" y="1281"/>
                  </a:cubicBezTo>
                  <a:cubicBezTo>
                    <a:pt x="19690" y="1281"/>
                    <a:pt x="19837" y="1342"/>
                    <a:pt x="19837" y="1403"/>
                  </a:cubicBezTo>
                  <a:cubicBezTo>
                    <a:pt x="19837" y="1464"/>
                    <a:pt x="19690" y="1586"/>
                    <a:pt x="19690" y="1647"/>
                  </a:cubicBezTo>
                  <a:cubicBezTo>
                    <a:pt x="19690" y="1708"/>
                    <a:pt x="19837" y="1769"/>
                    <a:pt x="19984" y="1831"/>
                  </a:cubicBezTo>
                  <a:cubicBezTo>
                    <a:pt x="20057" y="1831"/>
                    <a:pt x="20204" y="1769"/>
                    <a:pt x="20351" y="1831"/>
                  </a:cubicBezTo>
                  <a:cubicBezTo>
                    <a:pt x="20351" y="1831"/>
                    <a:pt x="20498" y="1953"/>
                    <a:pt x="20498" y="1953"/>
                  </a:cubicBezTo>
                  <a:cubicBezTo>
                    <a:pt x="20571" y="2014"/>
                    <a:pt x="20645" y="2075"/>
                    <a:pt x="20645" y="2075"/>
                  </a:cubicBezTo>
                  <a:cubicBezTo>
                    <a:pt x="20645" y="2136"/>
                    <a:pt x="20424" y="2197"/>
                    <a:pt x="20351" y="2258"/>
                  </a:cubicBezTo>
                  <a:cubicBezTo>
                    <a:pt x="20351" y="2319"/>
                    <a:pt x="20424" y="2441"/>
                    <a:pt x="20424" y="2441"/>
                  </a:cubicBezTo>
                  <a:cubicBezTo>
                    <a:pt x="20498" y="2502"/>
                    <a:pt x="20718" y="2319"/>
                    <a:pt x="20792" y="2380"/>
                  </a:cubicBezTo>
                  <a:cubicBezTo>
                    <a:pt x="20865" y="2441"/>
                    <a:pt x="20865" y="2563"/>
                    <a:pt x="20865" y="2624"/>
                  </a:cubicBezTo>
                  <a:cubicBezTo>
                    <a:pt x="20792" y="2685"/>
                    <a:pt x="20645" y="2807"/>
                    <a:pt x="20571" y="2807"/>
                  </a:cubicBezTo>
                  <a:cubicBezTo>
                    <a:pt x="20498" y="2807"/>
                    <a:pt x="20351" y="2807"/>
                    <a:pt x="20351" y="2807"/>
                  </a:cubicBezTo>
                  <a:cubicBezTo>
                    <a:pt x="20278" y="2868"/>
                    <a:pt x="20278" y="3051"/>
                    <a:pt x="20278" y="3112"/>
                  </a:cubicBezTo>
                  <a:cubicBezTo>
                    <a:pt x="20278" y="3173"/>
                    <a:pt x="20424" y="3234"/>
                    <a:pt x="20424" y="3295"/>
                  </a:cubicBezTo>
                  <a:cubicBezTo>
                    <a:pt x="20424" y="3356"/>
                    <a:pt x="20424" y="3478"/>
                    <a:pt x="20351" y="3539"/>
                  </a:cubicBezTo>
                  <a:cubicBezTo>
                    <a:pt x="20351" y="3661"/>
                    <a:pt x="20278" y="3783"/>
                    <a:pt x="20278" y="3905"/>
                  </a:cubicBezTo>
                  <a:cubicBezTo>
                    <a:pt x="20278" y="3905"/>
                    <a:pt x="20424" y="3966"/>
                    <a:pt x="20424" y="4027"/>
                  </a:cubicBezTo>
                  <a:cubicBezTo>
                    <a:pt x="20498" y="4088"/>
                    <a:pt x="20498" y="4210"/>
                    <a:pt x="20571" y="4271"/>
                  </a:cubicBezTo>
                  <a:cubicBezTo>
                    <a:pt x="20571" y="4271"/>
                    <a:pt x="20718" y="4332"/>
                    <a:pt x="20792" y="4332"/>
                  </a:cubicBezTo>
                  <a:cubicBezTo>
                    <a:pt x="20865" y="4332"/>
                    <a:pt x="21086" y="4210"/>
                    <a:pt x="21159" y="4210"/>
                  </a:cubicBezTo>
                  <a:cubicBezTo>
                    <a:pt x="21159" y="4210"/>
                    <a:pt x="21233" y="4210"/>
                    <a:pt x="21233" y="4271"/>
                  </a:cubicBezTo>
                  <a:cubicBezTo>
                    <a:pt x="21306" y="4271"/>
                    <a:pt x="21306" y="4393"/>
                    <a:pt x="21306" y="4454"/>
                  </a:cubicBezTo>
                  <a:cubicBezTo>
                    <a:pt x="21306" y="4515"/>
                    <a:pt x="21159" y="4576"/>
                    <a:pt x="21159" y="4637"/>
                  </a:cubicBezTo>
                  <a:cubicBezTo>
                    <a:pt x="21086" y="4698"/>
                    <a:pt x="21086" y="4759"/>
                    <a:pt x="21159" y="4820"/>
                  </a:cubicBezTo>
                  <a:cubicBezTo>
                    <a:pt x="21159" y="4881"/>
                    <a:pt x="21453" y="4881"/>
                    <a:pt x="21527" y="49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4" name="Google Shape;5114;g21c91014dda_0_5097"/>
            <p:cNvSpPr/>
            <p:nvPr/>
          </p:nvSpPr>
          <p:spPr>
            <a:xfrm>
              <a:off x="5573709" y="2455110"/>
              <a:ext cx="1022390" cy="1416150"/>
            </a:xfrm>
            <a:custGeom>
              <a:avLst/>
              <a:gdLst/>
              <a:ahLst/>
              <a:cxnLst/>
              <a:rect l="l" t="t" r="r" b="b"/>
              <a:pathLst>
                <a:path w="21566" h="21600" extrusionOk="0">
                  <a:moveTo>
                    <a:pt x="1342" y="5276"/>
                  </a:moveTo>
                  <a:cubicBezTo>
                    <a:pt x="1342" y="5276"/>
                    <a:pt x="1342" y="5176"/>
                    <a:pt x="1342" y="5176"/>
                  </a:cubicBezTo>
                  <a:cubicBezTo>
                    <a:pt x="1204" y="5076"/>
                    <a:pt x="1204" y="4877"/>
                    <a:pt x="1342" y="4877"/>
                  </a:cubicBezTo>
                  <a:cubicBezTo>
                    <a:pt x="1342" y="4778"/>
                    <a:pt x="1479" y="4678"/>
                    <a:pt x="1617" y="4579"/>
                  </a:cubicBezTo>
                  <a:cubicBezTo>
                    <a:pt x="1617" y="4479"/>
                    <a:pt x="1617" y="4380"/>
                    <a:pt x="1617" y="4280"/>
                  </a:cubicBezTo>
                  <a:cubicBezTo>
                    <a:pt x="1755" y="4280"/>
                    <a:pt x="2030" y="4181"/>
                    <a:pt x="2167" y="4181"/>
                  </a:cubicBezTo>
                  <a:cubicBezTo>
                    <a:pt x="2305" y="4181"/>
                    <a:pt x="2442" y="4181"/>
                    <a:pt x="2580" y="4181"/>
                  </a:cubicBezTo>
                  <a:cubicBezTo>
                    <a:pt x="2718" y="4181"/>
                    <a:pt x="2855" y="4380"/>
                    <a:pt x="2855" y="4380"/>
                  </a:cubicBezTo>
                  <a:cubicBezTo>
                    <a:pt x="2993" y="4479"/>
                    <a:pt x="3268" y="4479"/>
                    <a:pt x="3405" y="4479"/>
                  </a:cubicBezTo>
                  <a:cubicBezTo>
                    <a:pt x="3543" y="4479"/>
                    <a:pt x="3681" y="4280"/>
                    <a:pt x="3818" y="4280"/>
                  </a:cubicBezTo>
                  <a:cubicBezTo>
                    <a:pt x="3956" y="4280"/>
                    <a:pt x="4369" y="4380"/>
                    <a:pt x="4506" y="4380"/>
                  </a:cubicBezTo>
                  <a:cubicBezTo>
                    <a:pt x="4644" y="4280"/>
                    <a:pt x="4781" y="4181"/>
                    <a:pt x="4781" y="4081"/>
                  </a:cubicBezTo>
                  <a:cubicBezTo>
                    <a:pt x="4781" y="3982"/>
                    <a:pt x="4919" y="3882"/>
                    <a:pt x="4919" y="3782"/>
                  </a:cubicBezTo>
                  <a:cubicBezTo>
                    <a:pt x="4919" y="3683"/>
                    <a:pt x="4919" y="3484"/>
                    <a:pt x="4919" y="3384"/>
                  </a:cubicBezTo>
                  <a:cubicBezTo>
                    <a:pt x="4919" y="3285"/>
                    <a:pt x="4919" y="3185"/>
                    <a:pt x="4919" y="3086"/>
                  </a:cubicBezTo>
                  <a:cubicBezTo>
                    <a:pt x="4919" y="2887"/>
                    <a:pt x="4781" y="2688"/>
                    <a:pt x="4919" y="2588"/>
                  </a:cubicBezTo>
                  <a:cubicBezTo>
                    <a:pt x="4919" y="2488"/>
                    <a:pt x="5332" y="2488"/>
                    <a:pt x="5332" y="2488"/>
                  </a:cubicBezTo>
                  <a:cubicBezTo>
                    <a:pt x="5469" y="2389"/>
                    <a:pt x="5607" y="2090"/>
                    <a:pt x="5744" y="1991"/>
                  </a:cubicBezTo>
                  <a:cubicBezTo>
                    <a:pt x="5744" y="1991"/>
                    <a:pt x="5882" y="1991"/>
                    <a:pt x="6020" y="1891"/>
                  </a:cubicBezTo>
                  <a:cubicBezTo>
                    <a:pt x="6157" y="1891"/>
                    <a:pt x="6570" y="1692"/>
                    <a:pt x="6570" y="1593"/>
                  </a:cubicBezTo>
                  <a:cubicBezTo>
                    <a:pt x="6707" y="1493"/>
                    <a:pt x="6707" y="1294"/>
                    <a:pt x="6707" y="1194"/>
                  </a:cubicBezTo>
                  <a:cubicBezTo>
                    <a:pt x="6707" y="1194"/>
                    <a:pt x="6845" y="1194"/>
                    <a:pt x="6983" y="1095"/>
                  </a:cubicBezTo>
                  <a:cubicBezTo>
                    <a:pt x="6983" y="1095"/>
                    <a:pt x="6983" y="1095"/>
                    <a:pt x="6983" y="995"/>
                  </a:cubicBezTo>
                  <a:cubicBezTo>
                    <a:pt x="7120" y="995"/>
                    <a:pt x="7120" y="995"/>
                    <a:pt x="7258" y="995"/>
                  </a:cubicBezTo>
                  <a:cubicBezTo>
                    <a:pt x="7258" y="995"/>
                    <a:pt x="7395" y="995"/>
                    <a:pt x="7533" y="896"/>
                  </a:cubicBezTo>
                  <a:cubicBezTo>
                    <a:pt x="7533" y="896"/>
                    <a:pt x="7533" y="796"/>
                    <a:pt x="7670" y="697"/>
                  </a:cubicBezTo>
                  <a:cubicBezTo>
                    <a:pt x="7808" y="697"/>
                    <a:pt x="7946" y="796"/>
                    <a:pt x="8083" y="697"/>
                  </a:cubicBezTo>
                  <a:cubicBezTo>
                    <a:pt x="8221" y="697"/>
                    <a:pt x="8358" y="597"/>
                    <a:pt x="8358" y="498"/>
                  </a:cubicBezTo>
                  <a:cubicBezTo>
                    <a:pt x="8634" y="498"/>
                    <a:pt x="8771" y="498"/>
                    <a:pt x="8771" y="398"/>
                  </a:cubicBezTo>
                  <a:cubicBezTo>
                    <a:pt x="8909" y="398"/>
                    <a:pt x="8909" y="100"/>
                    <a:pt x="9046" y="0"/>
                  </a:cubicBezTo>
                  <a:cubicBezTo>
                    <a:pt x="9184" y="0"/>
                    <a:pt x="9321" y="0"/>
                    <a:pt x="9321" y="0"/>
                  </a:cubicBezTo>
                  <a:cubicBezTo>
                    <a:pt x="9459" y="100"/>
                    <a:pt x="9872" y="100"/>
                    <a:pt x="10009" y="299"/>
                  </a:cubicBezTo>
                  <a:cubicBezTo>
                    <a:pt x="10147" y="299"/>
                    <a:pt x="10147" y="597"/>
                    <a:pt x="10147" y="697"/>
                  </a:cubicBezTo>
                  <a:cubicBezTo>
                    <a:pt x="10147" y="796"/>
                    <a:pt x="10284" y="995"/>
                    <a:pt x="10284" y="995"/>
                  </a:cubicBezTo>
                  <a:cubicBezTo>
                    <a:pt x="10284" y="1095"/>
                    <a:pt x="10972" y="1095"/>
                    <a:pt x="11110" y="995"/>
                  </a:cubicBezTo>
                  <a:cubicBezTo>
                    <a:pt x="11248" y="995"/>
                    <a:pt x="11385" y="896"/>
                    <a:pt x="11523" y="896"/>
                  </a:cubicBezTo>
                  <a:cubicBezTo>
                    <a:pt x="11660" y="896"/>
                    <a:pt x="11798" y="796"/>
                    <a:pt x="11935" y="697"/>
                  </a:cubicBezTo>
                  <a:cubicBezTo>
                    <a:pt x="12073" y="697"/>
                    <a:pt x="12486" y="597"/>
                    <a:pt x="12761" y="697"/>
                  </a:cubicBezTo>
                  <a:cubicBezTo>
                    <a:pt x="12898" y="697"/>
                    <a:pt x="13036" y="796"/>
                    <a:pt x="13174" y="796"/>
                  </a:cubicBezTo>
                  <a:cubicBezTo>
                    <a:pt x="13311" y="896"/>
                    <a:pt x="13586" y="1095"/>
                    <a:pt x="13724" y="1194"/>
                  </a:cubicBezTo>
                  <a:cubicBezTo>
                    <a:pt x="13862" y="1194"/>
                    <a:pt x="14137" y="1194"/>
                    <a:pt x="14274" y="1194"/>
                  </a:cubicBezTo>
                  <a:cubicBezTo>
                    <a:pt x="14412" y="1194"/>
                    <a:pt x="14549" y="1194"/>
                    <a:pt x="14687" y="1095"/>
                  </a:cubicBezTo>
                  <a:cubicBezTo>
                    <a:pt x="14825" y="1095"/>
                    <a:pt x="14825" y="896"/>
                    <a:pt x="15100" y="796"/>
                  </a:cubicBezTo>
                  <a:cubicBezTo>
                    <a:pt x="15100" y="796"/>
                    <a:pt x="15375" y="796"/>
                    <a:pt x="15375" y="796"/>
                  </a:cubicBezTo>
                  <a:cubicBezTo>
                    <a:pt x="15512" y="796"/>
                    <a:pt x="15788" y="995"/>
                    <a:pt x="15925" y="1095"/>
                  </a:cubicBezTo>
                  <a:cubicBezTo>
                    <a:pt x="16063" y="1194"/>
                    <a:pt x="16200" y="1394"/>
                    <a:pt x="16338" y="1493"/>
                  </a:cubicBezTo>
                  <a:cubicBezTo>
                    <a:pt x="16338" y="1493"/>
                    <a:pt x="16476" y="1593"/>
                    <a:pt x="16613" y="1692"/>
                  </a:cubicBezTo>
                  <a:cubicBezTo>
                    <a:pt x="16751" y="1792"/>
                    <a:pt x="17163" y="1792"/>
                    <a:pt x="17439" y="1792"/>
                  </a:cubicBezTo>
                  <a:cubicBezTo>
                    <a:pt x="17576" y="1891"/>
                    <a:pt x="17989" y="2090"/>
                    <a:pt x="17989" y="2190"/>
                  </a:cubicBezTo>
                  <a:cubicBezTo>
                    <a:pt x="18127" y="2289"/>
                    <a:pt x="18127" y="2289"/>
                    <a:pt x="18264" y="2289"/>
                  </a:cubicBezTo>
                  <a:cubicBezTo>
                    <a:pt x="18264" y="2289"/>
                    <a:pt x="18402" y="2289"/>
                    <a:pt x="18402" y="2289"/>
                  </a:cubicBezTo>
                  <a:cubicBezTo>
                    <a:pt x="18539" y="2389"/>
                    <a:pt x="18677" y="2787"/>
                    <a:pt x="18814" y="2787"/>
                  </a:cubicBezTo>
                  <a:cubicBezTo>
                    <a:pt x="18952" y="2887"/>
                    <a:pt x="19502" y="2787"/>
                    <a:pt x="19640" y="2787"/>
                  </a:cubicBezTo>
                  <a:cubicBezTo>
                    <a:pt x="19777" y="2787"/>
                    <a:pt x="19915" y="2887"/>
                    <a:pt x="20053" y="2986"/>
                  </a:cubicBezTo>
                  <a:cubicBezTo>
                    <a:pt x="20190" y="3086"/>
                    <a:pt x="20328" y="3185"/>
                    <a:pt x="20328" y="3285"/>
                  </a:cubicBezTo>
                  <a:cubicBezTo>
                    <a:pt x="20328" y="3484"/>
                    <a:pt x="20328" y="3782"/>
                    <a:pt x="20328" y="3882"/>
                  </a:cubicBezTo>
                  <a:cubicBezTo>
                    <a:pt x="20328" y="4081"/>
                    <a:pt x="20603" y="4280"/>
                    <a:pt x="20741" y="4380"/>
                  </a:cubicBezTo>
                  <a:cubicBezTo>
                    <a:pt x="20741" y="4479"/>
                    <a:pt x="20878" y="4678"/>
                    <a:pt x="21016" y="4778"/>
                  </a:cubicBezTo>
                  <a:cubicBezTo>
                    <a:pt x="21016" y="4778"/>
                    <a:pt x="21153" y="4877"/>
                    <a:pt x="21291" y="4977"/>
                  </a:cubicBezTo>
                  <a:cubicBezTo>
                    <a:pt x="21291" y="4977"/>
                    <a:pt x="21566" y="5276"/>
                    <a:pt x="21566" y="5375"/>
                  </a:cubicBezTo>
                  <a:cubicBezTo>
                    <a:pt x="21566" y="5475"/>
                    <a:pt x="21566" y="5674"/>
                    <a:pt x="21566" y="5873"/>
                  </a:cubicBezTo>
                  <a:cubicBezTo>
                    <a:pt x="21428" y="5873"/>
                    <a:pt x="21428" y="5873"/>
                    <a:pt x="21428" y="5873"/>
                  </a:cubicBezTo>
                  <a:cubicBezTo>
                    <a:pt x="21153" y="5773"/>
                    <a:pt x="20741" y="5773"/>
                    <a:pt x="20465" y="5773"/>
                  </a:cubicBezTo>
                  <a:cubicBezTo>
                    <a:pt x="20328" y="5773"/>
                    <a:pt x="20190" y="5873"/>
                    <a:pt x="20053" y="5873"/>
                  </a:cubicBezTo>
                  <a:cubicBezTo>
                    <a:pt x="20053" y="5972"/>
                    <a:pt x="19777" y="5972"/>
                    <a:pt x="19777" y="5972"/>
                  </a:cubicBezTo>
                  <a:cubicBezTo>
                    <a:pt x="19640" y="5972"/>
                    <a:pt x="19777" y="6171"/>
                    <a:pt x="19777" y="6171"/>
                  </a:cubicBezTo>
                  <a:cubicBezTo>
                    <a:pt x="19640" y="6371"/>
                    <a:pt x="19640" y="6470"/>
                    <a:pt x="19502" y="6570"/>
                  </a:cubicBezTo>
                  <a:cubicBezTo>
                    <a:pt x="19365" y="6570"/>
                    <a:pt x="19090" y="6570"/>
                    <a:pt x="19090" y="6669"/>
                  </a:cubicBezTo>
                  <a:cubicBezTo>
                    <a:pt x="18952" y="6769"/>
                    <a:pt x="18952" y="6968"/>
                    <a:pt x="18952" y="6968"/>
                  </a:cubicBezTo>
                  <a:cubicBezTo>
                    <a:pt x="18814" y="6968"/>
                    <a:pt x="18677" y="7067"/>
                    <a:pt x="18539" y="7067"/>
                  </a:cubicBezTo>
                  <a:cubicBezTo>
                    <a:pt x="18402" y="7167"/>
                    <a:pt x="18264" y="7366"/>
                    <a:pt x="18402" y="7465"/>
                  </a:cubicBezTo>
                  <a:cubicBezTo>
                    <a:pt x="18402" y="7565"/>
                    <a:pt x="18814" y="7565"/>
                    <a:pt x="18952" y="7565"/>
                  </a:cubicBezTo>
                  <a:cubicBezTo>
                    <a:pt x="18952" y="7565"/>
                    <a:pt x="19090" y="7366"/>
                    <a:pt x="19365" y="7366"/>
                  </a:cubicBezTo>
                  <a:cubicBezTo>
                    <a:pt x="19502" y="7366"/>
                    <a:pt x="19777" y="7366"/>
                    <a:pt x="19915" y="7366"/>
                  </a:cubicBezTo>
                  <a:cubicBezTo>
                    <a:pt x="20053" y="7366"/>
                    <a:pt x="20190" y="7465"/>
                    <a:pt x="20328" y="7565"/>
                  </a:cubicBezTo>
                  <a:cubicBezTo>
                    <a:pt x="20328" y="7665"/>
                    <a:pt x="20328" y="7963"/>
                    <a:pt x="20328" y="7963"/>
                  </a:cubicBezTo>
                  <a:cubicBezTo>
                    <a:pt x="20190" y="8063"/>
                    <a:pt x="19915" y="8063"/>
                    <a:pt x="19777" y="8162"/>
                  </a:cubicBezTo>
                  <a:cubicBezTo>
                    <a:pt x="19640" y="8162"/>
                    <a:pt x="19502" y="8262"/>
                    <a:pt x="19502" y="8361"/>
                  </a:cubicBezTo>
                  <a:cubicBezTo>
                    <a:pt x="19365" y="8461"/>
                    <a:pt x="19502" y="8759"/>
                    <a:pt x="19502" y="8859"/>
                  </a:cubicBezTo>
                  <a:cubicBezTo>
                    <a:pt x="19365" y="9058"/>
                    <a:pt x="19090" y="9257"/>
                    <a:pt x="18952" y="9357"/>
                  </a:cubicBezTo>
                  <a:cubicBezTo>
                    <a:pt x="18814" y="9456"/>
                    <a:pt x="18264" y="9556"/>
                    <a:pt x="18127" y="9655"/>
                  </a:cubicBezTo>
                  <a:cubicBezTo>
                    <a:pt x="17989" y="9755"/>
                    <a:pt x="17714" y="10153"/>
                    <a:pt x="17576" y="10253"/>
                  </a:cubicBezTo>
                  <a:cubicBezTo>
                    <a:pt x="17439" y="10352"/>
                    <a:pt x="17301" y="10452"/>
                    <a:pt x="17163" y="10551"/>
                  </a:cubicBezTo>
                  <a:cubicBezTo>
                    <a:pt x="17163" y="10651"/>
                    <a:pt x="16888" y="10750"/>
                    <a:pt x="16751" y="10850"/>
                  </a:cubicBezTo>
                  <a:cubicBezTo>
                    <a:pt x="16751" y="10949"/>
                    <a:pt x="16751" y="11148"/>
                    <a:pt x="16613" y="11248"/>
                  </a:cubicBezTo>
                  <a:cubicBezTo>
                    <a:pt x="16613" y="11347"/>
                    <a:pt x="16476" y="11646"/>
                    <a:pt x="16338" y="11746"/>
                  </a:cubicBezTo>
                  <a:cubicBezTo>
                    <a:pt x="16338" y="11746"/>
                    <a:pt x="16063" y="11845"/>
                    <a:pt x="16063" y="11845"/>
                  </a:cubicBezTo>
                  <a:cubicBezTo>
                    <a:pt x="15925" y="11845"/>
                    <a:pt x="15650" y="12144"/>
                    <a:pt x="15512" y="12144"/>
                  </a:cubicBezTo>
                  <a:cubicBezTo>
                    <a:pt x="15512" y="12144"/>
                    <a:pt x="14962" y="12343"/>
                    <a:pt x="14687" y="12343"/>
                  </a:cubicBezTo>
                  <a:cubicBezTo>
                    <a:pt x="14687" y="12343"/>
                    <a:pt x="14412" y="12343"/>
                    <a:pt x="14412" y="12343"/>
                  </a:cubicBezTo>
                  <a:cubicBezTo>
                    <a:pt x="14274" y="12442"/>
                    <a:pt x="13999" y="12542"/>
                    <a:pt x="13862" y="12641"/>
                  </a:cubicBezTo>
                  <a:cubicBezTo>
                    <a:pt x="13862" y="12741"/>
                    <a:pt x="13862" y="13040"/>
                    <a:pt x="13862" y="13139"/>
                  </a:cubicBezTo>
                  <a:cubicBezTo>
                    <a:pt x="13862" y="13239"/>
                    <a:pt x="14137" y="13338"/>
                    <a:pt x="14137" y="13438"/>
                  </a:cubicBezTo>
                  <a:cubicBezTo>
                    <a:pt x="14137" y="13537"/>
                    <a:pt x="13999" y="13836"/>
                    <a:pt x="13999" y="13935"/>
                  </a:cubicBezTo>
                  <a:cubicBezTo>
                    <a:pt x="13862" y="14135"/>
                    <a:pt x="13586" y="14135"/>
                    <a:pt x="13586" y="14234"/>
                  </a:cubicBezTo>
                  <a:cubicBezTo>
                    <a:pt x="13586" y="14334"/>
                    <a:pt x="13586" y="14433"/>
                    <a:pt x="13586" y="14433"/>
                  </a:cubicBezTo>
                  <a:cubicBezTo>
                    <a:pt x="13586" y="14533"/>
                    <a:pt x="13724" y="14632"/>
                    <a:pt x="13724" y="14732"/>
                  </a:cubicBezTo>
                  <a:cubicBezTo>
                    <a:pt x="13724" y="14931"/>
                    <a:pt x="13449" y="15229"/>
                    <a:pt x="13311" y="15329"/>
                  </a:cubicBezTo>
                  <a:cubicBezTo>
                    <a:pt x="13036" y="15429"/>
                    <a:pt x="12486" y="15727"/>
                    <a:pt x="12211" y="15926"/>
                  </a:cubicBezTo>
                  <a:cubicBezTo>
                    <a:pt x="12073" y="15926"/>
                    <a:pt x="11523" y="16026"/>
                    <a:pt x="11385" y="16125"/>
                  </a:cubicBezTo>
                  <a:cubicBezTo>
                    <a:pt x="11385" y="16225"/>
                    <a:pt x="11385" y="16524"/>
                    <a:pt x="11248" y="16524"/>
                  </a:cubicBezTo>
                  <a:cubicBezTo>
                    <a:pt x="11110" y="16623"/>
                    <a:pt x="10697" y="16723"/>
                    <a:pt x="10560" y="16822"/>
                  </a:cubicBezTo>
                  <a:cubicBezTo>
                    <a:pt x="10422" y="16822"/>
                    <a:pt x="10422" y="17021"/>
                    <a:pt x="10422" y="17220"/>
                  </a:cubicBezTo>
                  <a:cubicBezTo>
                    <a:pt x="10422" y="17220"/>
                    <a:pt x="10422" y="17320"/>
                    <a:pt x="10422" y="17419"/>
                  </a:cubicBezTo>
                  <a:cubicBezTo>
                    <a:pt x="10422" y="17519"/>
                    <a:pt x="10697" y="17618"/>
                    <a:pt x="10697" y="17718"/>
                  </a:cubicBezTo>
                  <a:cubicBezTo>
                    <a:pt x="10697" y="17818"/>
                    <a:pt x="10284" y="17917"/>
                    <a:pt x="10284" y="18017"/>
                  </a:cubicBezTo>
                  <a:cubicBezTo>
                    <a:pt x="10284" y="18116"/>
                    <a:pt x="10284" y="18315"/>
                    <a:pt x="10147" y="18415"/>
                  </a:cubicBezTo>
                  <a:cubicBezTo>
                    <a:pt x="10009" y="18514"/>
                    <a:pt x="9597" y="18514"/>
                    <a:pt x="9459" y="18614"/>
                  </a:cubicBezTo>
                  <a:cubicBezTo>
                    <a:pt x="9459" y="18713"/>
                    <a:pt x="9459" y="18912"/>
                    <a:pt x="9459" y="19012"/>
                  </a:cubicBezTo>
                  <a:cubicBezTo>
                    <a:pt x="9597" y="19112"/>
                    <a:pt x="9734" y="19211"/>
                    <a:pt x="9734" y="19311"/>
                  </a:cubicBezTo>
                  <a:cubicBezTo>
                    <a:pt x="9734" y="19311"/>
                    <a:pt x="9872" y="19311"/>
                    <a:pt x="9872" y="19311"/>
                  </a:cubicBezTo>
                  <a:cubicBezTo>
                    <a:pt x="9872" y="19410"/>
                    <a:pt x="9872" y="19709"/>
                    <a:pt x="9734" y="19709"/>
                  </a:cubicBezTo>
                  <a:cubicBezTo>
                    <a:pt x="9597" y="19808"/>
                    <a:pt x="9321" y="19808"/>
                    <a:pt x="9321" y="19908"/>
                  </a:cubicBezTo>
                  <a:cubicBezTo>
                    <a:pt x="9184" y="19908"/>
                    <a:pt x="8909" y="20107"/>
                    <a:pt x="8909" y="20206"/>
                  </a:cubicBezTo>
                  <a:cubicBezTo>
                    <a:pt x="8771" y="20406"/>
                    <a:pt x="8771" y="20704"/>
                    <a:pt x="8634" y="20903"/>
                  </a:cubicBezTo>
                  <a:cubicBezTo>
                    <a:pt x="8358" y="21003"/>
                    <a:pt x="7946" y="21003"/>
                    <a:pt x="7808" y="21102"/>
                  </a:cubicBezTo>
                  <a:cubicBezTo>
                    <a:pt x="7670" y="21202"/>
                    <a:pt x="7533" y="21301"/>
                    <a:pt x="7395" y="21401"/>
                  </a:cubicBezTo>
                  <a:cubicBezTo>
                    <a:pt x="7258" y="21401"/>
                    <a:pt x="6845" y="21401"/>
                    <a:pt x="6570" y="21401"/>
                  </a:cubicBezTo>
                  <a:cubicBezTo>
                    <a:pt x="6432" y="21401"/>
                    <a:pt x="5882" y="21401"/>
                    <a:pt x="5882" y="21301"/>
                  </a:cubicBezTo>
                  <a:cubicBezTo>
                    <a:pt x="5744" y="21202"/>
                    <a:pt x="5882" y="21003"/>
                    <a:pt x="5882" y="20903"/>
                  </a:cubicBezTo>
                  <a:cubicBezTo>
                    <a:pt x="5744" y="20804"/>
                    <a:pt x="5607" y="20605"/>
                    <a:pt x="5469" y="20605"/>
                  </a:cubicBezTo>
                  <a:cubicBezTo>
                    <a:pt x="5332" y="20605"/>
                    <a:pt x="5056" y="20605"/>
                    <a:pt x="4919" y="20605"/>
                  </a:cubicBezTo>
                  <a:cubicBezTo>
                    <a:pt x="4781" y="20605"/>
                    <a:pt x="4506" y="20704"/>
                    <a:pt x="4506" y="20804"/>
                  </a:cubicBezTo>
                  <a:cubicBezTo>
                    <a:pt x="4369" y="20903"/>
                    <a:pt x="4506" y="21102"/>
                    <a:pt x="4506" y="21202"/>
                  </a:cubicBezTo>
                  <a:cubicBezTo>
                    <a:pt x="4369" y="21301"/>
                    <a:pt x="3956" y="21401"/>
                    <a:pt x="3818" y="21401"/>
                  </a:cubicBezTo>
                  <a:cubicBezTo>
                    <a:pt x="3818" y="21500"/>
                    <a:pt x="3681" y="21600"/>
                    <a:pt x="3543" y="21600"/>
                  </a:cubicBezTo>
                  <a:cubicBezTo>
                    <a:pt x="3405" y="21600"/>
                    <a:pt x="3268" y="21401"/>
                    <a:pt x="3130" y="21301"/>
                  </a:cubicBezTo>
                  <a:cubicBezTo>
                    <a:pt x="3130" y="21202"/>
                    <a:pt x="3130" y="20903"/>
                    <a:pt x="2993" y="20804"/>
                  </a:cubicBezTo>
                  <a:cubicBezTo>
                    <a:pt x="2993" y="20804"/>
                    <a:pt x="2718" y="20804"/>
                    <a:pt x="2718" y="20804"/>
                  </a:cubicBezTo>
                  <a:cubicBezTo>
                    <a:pt x="2580" y="20804"/>
                    <a:pt x="2580" y="20605"/>
                    <a:pt x="2442" y="20505"/>
                  </a:cubicBezTo>
                  <a:cubicBezTo>
                    <a:pt x="2305" y="20505"/>
                    <a:pt x="2030" y="20605"/>
                    <a:pt x="1892" y="20505"/>
                  </a:cubicBezTo>
                  <a:cubicBezTo>
                    <a:pt x="1755" y="20505"/>
                    <a:pt x="1892" y="20206"/>
                    <a:pt x="1755" y="20107"/>
                  </a:cubicBezTo>
                  <a:cubicBezTo>
                    <a:pt x="1755" y="20007"/>
                    <a:pt x="1479" y="20007"/>
                    <a:pt x="1479" y="19908"/>
                  </a:cubicBezTo>
                  <a:cubicBezTo>
                    <a:pt x="1342" y="19908"/>
                    <a:pt x="1067" y="19808"/>
                    <a:pt x="1067" y="19709"/>
                  </a:cubicBezTo>
                  <a:cubicBezTo>
                    <a:pt x="929" y="19609"/>
                    <a:pt x="1067" y="19410"/>
                    <a:pt x="1067" y="19311"/>
                  </a:cubicBezTo>
                  <a:cubicBezTo>
                    <a:pt x="1067" y="19211"/>
                    <a:pt x="1067" y="19211"/>
                    <a:pt x="1204" y="19112"/>
                  </a:cubicBezTo>
                  <a:cubicBezTo>
                    <a:pt x="1204" y="19112"/>
                    <a:pt x="1479" y="19012"/>
                    <a:pt x="1617" y="19012"/>
                  </a:cubicBezTo>
                  <a:cubicBezTo>
                    <a:pt x="1755" y="19012"/>
                    <a:pt x="2305" y="19112"/>
                    <a:pt x="2442" y="19012"/>
                  </a:cubicBezTo>
                  <a:cubicBezTo>
                    <a:pt x="2580" y="19012"/>
                    <a:pt x="2580" y="18813"/>
                    <a:pt x="2442" y="18713"/>
                  </a:cubicBezTo>
                  <a:cubicBezTo>
                    <a:pt x="2442" y="18614"/>
                    <a:pt x="2305" y="18514"/>
                    <a:pt x="2167" y="18415"/>
                  </a:cubicBezTo>
                  <a:cubicBezTo>
                    <a:pt x="2167" y="18415"/>
                    <a:pt x="1892" y="18415"/>
                    <a:pt x="1755" y="18315"/>
                  </a:cubicBezTo>
                  <a:cubicBezTo>
                    <a:pt x="1755" y="18315"/>
                    <a:pt x="1617" y="18116"/>
                    <a:pt x="1617" y="18017"/>
                  </a:cubicBezTo>
                  <a:cubicBezTo>
                    <a:pt x="1617" y="17917"/>
                    <a:pt x="1755" y="17718"/>
                    <a:pt x="1892" y="17618"/>
                  </a:cubicBezTo>
                  <a:cubicBezTo>
                    <a:pt x="2030" y="17618"/>
                    <a:pt x="2167" y="17618"/>
                    <a:pt x="2305" y="17519"/>
                  </a:cubicBezTo>
                  <a:cubicBezTo>
                    <a:pt x="2305" y="17419"/>
                    <a:pt x="2442" y="17121"/>
                    <a:pt x="2442" y="17021"/>
                  </a:cubicBezTo>
                  <a:cubicBezTo>
                    <a:pt x="2442" y="16922"/>
                    <a:pt x="2167" y="16723"/>
                    <a:pt x="2167" y="16623"/>
                  </a:cubicBezTo>
                  <a:cubicBezTo>
                    <a:pt x="2030" y="16524"/>
                    <a:pt x="2167" y="16225"/>
                    <a:pt x="2167" y="16125"/>
                  </a:cubicBezTo>
                  <a:cubicBezTo>
                    <a:pt x="2030" y="16026"/>
                    <a:pt x="1755" y="15926"/>
                    <a:pt x="1755" y="15926"/>
                  </a:cubicBezTo>
                  <a:cubicBezTo>
                    <a:pt x="1617" y="15827"/>
                    <a:pt x="1755" y="15528"/>
                    <a:pt x="1755" y="15429"/>
                  </a:cubicBezTo>
                  <a:cubicBezTo>
                    <a:pt x="1755" y="15329"/>
                    <a:pt x="1617" y="15229"/>
                    <a:pt x="1479" y="15130"/>
                  </a:cubicBezTo>
                  <a:cubicBezTo>
                    <a:pt x="1479" y="15030"/>
                    <a:pt x="1479" y="14831"/>
                    <a:pt x="1479" y="14831"/>
                  </a:cubicBezTo>
                  <a:cubicBezTo>
                    <a:pt x="1617" y="14732"/>
                    <a:pt x="2030" y="14831"/>
                    <a:pt x="2030" y="14831"/>
                  </a:cubicBezTo>
                  <a:cubicBezTo>
                    <a:pt x="2167" y="14732"/>
                    <a:pt x="2442" y="14533"/>
                    <a:pt x="2580" y="14433"/>
                  </a:cubicBezTo>
                  <a:cubicBezTo>
                    <a:pt x="2580" y="14334"/>
                    <a:pt x="2580" y="14135"/>
                    <a:pt x="2442" y="14135"/>
                  </a:cubicBezTo>
                  <a:cubicBezTo>
                    <a:pt x="2442" y="14035"/>
                    <a:pt x="2167" y="13935"/>
                    <a:pt x="2030" y="13935"/>
                  </a:cubicBezTo>
                  <a:cubicBezTo>
                    <a:pt x="1755" y="13935"/>
                    <a:pt x="1479" y="13935"/>
                    <a:pt x="1342" y="13836"/>
                  </a:cubicBezTo>
                  <a:cubicBezTo>
                    <a:pt x="1204" y="13836"/>
                    <a:pt x="1067" y="13637"/>
                    <a:pt x="929" y="13537"/>
                  </a:cubicBezTo>
                  <a:cubicBezTo>
                    <a:pt x="654" y="13438"/>
                    <a:pt x="241" y="13438"/>
                    <a:pt x="104" y="13338"/>
                  </a:cubicBezTo>
                  <a:cubicBezTo>
                    <a:pt x="-34" y="13239"/>
                    <a:pt x="-34" y="13040"/>
                    <a:pt x="104" y="12940"/>
                  </a:cubicBezTo>
                  <a:cubicBezTo>
                    <a:pt x="104" y="12841"/>
                    <a:pt x="241" y="12741"/>
                    <a:pt x="241" y="12641"/>
                  </a:cubicBezTo>
                  <a:cubicBezTo>
                    <a:pt x="379" y="12641"/>
                    <a:pt x="654" y="12741"/>
                    <a:pt x="654" y="12641"/>
                  </a:cubicBezTo>
                  <a:cubicBezTo>
                    <a:pt x="791" y="12641"/>
                    <a:pt x="929" y="12542"/>
                    <a:pt x="929" y="12442"/>
                  </a:cubicBezTo>
                  <a:cubicBezTo>
                    <a:pt x="929" y="12343"/>
                    <a:pt x="791" y="12243"/>
                    <a:pt x="791" y="12243"/>
                  </a:cubicBezTo>
                  <a:cubicBezTo>
                    <a:pt x="654" y="12144"/>
                    <a:pt x="791" y="11945"/>
                    <a:pt x="791" y="11845"/>
                  </a:cubicBezTo>
                  <a:cubicBezTo>
                    <a:pt x="929" y="11845"/>
                    <a:pt x="1067" y="11845"/>
                    <a:pt x="1204" y="11845"/>
                  </a:cubicBezTo>
                  <a:cubicBezTo>
                    <a:pt x="1342" y="11845"/>
                    <a:pt x="1479" y="11746"/>
                    <a:pt x="1617" y="11646"/>
                  </a:cubicBezTo>
                  <a:cubicBezTo>
                    <a:pt x="1755" y="11547"/>
                    <a:pt x="1617" y="11148"/>
                    <a:pt x="1755" y="11049"/>
                  </a:cubicBezTo>
                  <a:cubicBezTo>
                    <a:pt x="1892" y="11049"/>
                    <a:pt x="2167" y="10850"/>
                    <a:pt x="2167" y="10850"/>
                  </a:cubicBezTo>
                  <a:cubicBezTo>
                    <a:pt x="2442" y="10750"/>
                    <a:pt x="2580" y="10452"/>
                    <a:pt x="2718" y="10352"/>
                  </a:cubicBezTo>
                  <a:cubicBezTo>
                    <a:pt x="2718" y="10153"/>
                    <a:pt x="2580" y="9854"/>
                    <a:pt x="2718" y="9655"/>
                  </a:cubicBezTo>
                  <a:cubicBezTo>
                    <a:pt x="2718" y="9556"/>
                    <a:pt x="2993" y="9456"/>
                    <a:pt x="2993" y="9257"/>
                  </a:cubicBezTo>
                  <a:cubicBezTo>
                    <a:pt x="3130" y="9158"/>
                    <a:pt x="2993" y="8959"/>
                    <a:pt x="2993" y="8859"/>
                  </a:cubicBezTo>
                  <a:cubicBezTo>
                    <a:pt x="2993" y="8759"/>
                    <a:pt x="2855" y="8660"/>
                    <a:pt x="2855" y="8560"/>
                  </a:cubicBezTo>
                  <a:cubicBezTo>
                    <a:pt x="2718" y="8461"/>
                    <a:pt x="2855" y="8262"/>
                    <a:pt x="2718" y="8162"/>
                  </a:cubicBezTo>
                  <a:cubicBezTo>
                    <a:pt x="2718" y="7963"/>
                    <a:pt x="2580" y="7665"/>
                    <a:pt x="2442" y="7665"/>
                  </a:cubicBezTo>
                  <a:cubicBezTo>
                    <a:pt x="2305" y="7565"/>
                    <a:pt x="2167" y="7565"/>
                    <a:pt x="2030" y="7565"/>
                  </a:cubicBezTo>
                  <a:cubicBezTo>
                    <a:pt x="2030" y="7465"/>
                    <a:pt x="2030" y="7266"/>
                    <a:pt x="2030" y="7266"/>
                  </a:cubicBezTo>
                  <a:cubicBezTo>
                    <a:pt x="1892" y="7067"/>
                    <a:pt x="1892" y="6769"/>
                    <a:pt x="2030" y="6669"/>
                  </a:cubicBezTo>
                  <a:cubicBezTo>
                    <a:pt x="2030" y="6570"/>
                    <a:pt x="2305" y="6470"/>
                    <a:pt x="2442" y="6371"/>
                  </a:cubicBezTo>
                  <a:cubicBezTo>
                    <a:pt x="2442" y="6371"/>
                    <a:pt x="2580" y="6171"/>
                    <a:pt x="2580" y="6072"/>
                  </a:cubicBezTo>
                  <a:cubicBezTo>
                    <a:pt x="2718" y="5972"/>
                    <a:pt x="2718" y="5773"/>
                    <a:pt x="2580" y="5674"/>
                  </a:cubicBezTo>
                  <a:cubicBezTo>
                    <a:pt x="2580" y="5574"/>
                    <a:pt x="2442" y="5574"/>
                    <a:pt x="2442" y="5475"/>
                  </a:cubicBezTo>
                  <a:cubicBezTo>
                    <a:pt x="2305" y="5375"/>
                    <a:pt x="2442" y="5176"/>
                    <a:pt x="2305" y="5076"/>
                  </a:cubicBezTo>
                  <a:cubicBezTo>
                    <a:pt x="2167" y="5076"/>
                    <a:pt x="2030" y="5076"/>
                    <a:pt x="1892" y="5076"/>
                  </a:cubicBezTo>
                  <a:cubicBezTo>
                    <a:pt x="1892" y="5076"/>
                    <a:pt x="2030" y="5176"/>
                    <a:pt x="1892" y="5276"/>
                  </a:cubicBezTo>
                  <a:cubicBezTo>
                    <a:pt x="1892" y="5276"/>
                    <a:pt x="1755" y="5475"/>
                    <a:pt x="1755" y="5475"/>
                  </a:cubicBezTo>
                  <a:cubicBezTo>
                    <a:pt x="1617" y="5475"/>
                    <a:pt x="1479" y="5375"/>
                    <a:pt x="1479" y="5375"/>
                  </a:cubicBezTo>
                  <a:cubicBezTo>
                    <a:pt x="1342" y="5375"/>
                    <a:pt x="1342" y="5375"/>
                    <a:pt x="1342" y="52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5" name="Google Shape;5115;g21c91014dda_0_5097"/>
            <p:cNvSpPr/>
            <p:nvPr/>
          </p:nvSpPr>
          <p:spPr>
            <a:xfrm>
              <a:off x="5573709" y="2455110"/>
              <a:ext cx="1022390" cy="1416150"/>
            </a:xfrm>
            <a:custGeom>
              <a:avLst/>
              <a:gdLst/>
              <a:ahLst/>
              <a:cxnLst/>
              <a:rect l="l" t="t" r="r" b="b"/>
              <a:pathLst>
                <a:path w="21566" h="21600" extrusionOk="0">
                  <a:moveTo>
                    <a:pt x="1342" y="5276"/>
                  </a:moveTo>
                  <a:cubicBezTo>
                    <a:pt x="1342" y="5276"/>
                    <a:pt x="1342" y="5176"/>
                    <a:pt x="1342" y="5176"/>
                  </a:cubicBezTo>
                  <a:cubicBezTo>
                    <a:pt x="1204" y="5076"/>
                    <a:pt x="1204" y="4877"/>
                    <a:pt x="1342" y="4877"/>
                  </a:cubicBezTo>
                  <a:cubicBezTo>
                    <a:pt x="1342" y="4778"/>
                    <a:pt x="1479" y="4678"/>
                    <a:pt x="1617" y="4579"/>
                  </a:cubicBezTo>
                  <a:cubicBezTo>
                    <a:pt x="1617" y="4479"/>
                    <a:pt x="1617" y="4380"/>
                    <a:pt x="1617" y="4280"/>
                  </a:cubicBezTo>
                  <a:cubicBezTo>
                    <a:pt x="1755" y="4280"/>
                    <a:pt x="2030" y="4181"/>
                    <a:pt x="2167" y="4181"/>
                  </a:cubicBezTo>
                  <a:cubicBezTo>
                    <a:pt x="2305" y="4181"/>
                    <a:pt x="2442" y="4181"/>
                    <a:pt x="2580" y="4181"/>
                  </a:cubicBezTo>
                  <a:cubicBezTo>
                    <a:pt x="2718" y="4181"/>
                    <a:pt x="2855" y="4380"/>
                    <a:pt x="2855" y="4380"/>
                  </a:cubicBezTo>
                  <a:cubicBezTo>
                    <a:pt x="2993" y="4479"/>
                    <a:pt x="3268" y="4479"/>
                    <a:pt x="3405" y="4479"/>
                  </a:cubicBezTo>
                  <a:cubicBezTo>
                    <a:pt x="3543" y="4479"/>
                    <a:pt x="3681" y="4280"/>
                    <a:pt x="3818" y="4280"/>
                  </a:cubicBezTo>
                  <a:cubicBezTo>
                    <a:pt x="3956" y="4280"/>
                    <a:pt x="4369" y="4380"/>
                    <a:pt x="4506" y="4380"/>
                  </a:cubicBezTo>
                  <a:cubicBezTo>
                    <a:pt x="4644" y="4280"/>
                    <a:pt x="4781" y="4181"/>
                    <a:pt x="4781" y="4081"/>
                  </a:cubicBezTo>
                  <a:cubicBezTo>
                    <a:pt x="4781" y="3982"/>
                    <a:pt x="4919" y="3882"/>
                    <a:pt x="4919" y="3782"/>
                  </a:cubicBezTo>
                  <a:cubicBezTo>
                    <a:pt x="4919" y="3683"/>
                    <a:pt x="4919" y="3484"/>
                    <a:pt x="4919" y="3384"/>
                  </a:cubicBezTo>
                  <a:cubicBezTo>
                    <a:pt x="4919" y="3285"/>
                    <a:pt x="4919" y="3185"/>
                    <a:pt x="4919" y="3086"/>
                  </a:cubicBezTo>
                  <a:cubicBezTo>
                    <a:pt x="4919" y="2887"/>
                    <a:pt x="4781" y="2688"/>
                    <a:pt x="4919" y="2588"/>
                  </a:cubicBezTo>
                  <a:cubicBezTo>
                    <a:pt x="4919" y="2488"/>
                    <a:pt x="5332" y="2488"/>
                    <a:pt x="5332" y="2488"/>
                  </a:cubicBezTo>
                  <a:cubicBezTo>
                    <a:pt x="5469" y="2389"/>
                    <a:pt x="5607" y="2090"/>
                    <a:pt x="5744" y="1991"/>
                  </a:cubicBezTo>
                  <a:cubicBezTo>
                    <a:pt x="5744" y="1991"/>
                    <a:pt x="5882" y="1991"/>
                    <a:pt x="6020" y="1891"/>
                  </a:cubicBezTo>
                  <a:cubicBezTo>
                    <a:pt x="6157" y="1891"/>
                    <a:pt x="6570" y="1692"/>
                    <a:pt x="6570" y="1593"/>
                  </a:cubicBezTo>
                  <a:cubicBezTo>
                    <a:pt x="6707" y="1493"/>
                    <a:pt x="6707" y="1294"/>
                    <a:pt x="6707" y="1194"/>
                  </a:cubicBezTo>
                  <a:cubicBezTo>
                    <a:pt x="6707" y="1194"/>
                    <a:pt x="6845" y="1194"/>
                    <a:pt x="6983" y="1095"/>
                  </a:cubicBezTo>
                  <a:cubicBezTo>
                    <a:pt x="6983" y="1095"/>
                    <a:pt x="6983" y="1095"/>
                    <a:pt x="6983" y="995"/>
                  </a:cubicBezTo>
                  <a:cubicBezTo>
                    <a:pt x="7120" y="995"/>
                    <a:pt x="7120" y="995"/>
                    <a:pt x="7258" y="995"/>
                  </a:cubicBezTo>
                  <a:cubicBezTo>
                    <a:pt x="7258" y="995"/>
                    <a:pt x="7395" y="995"/>
                    <a:pt x="7533" y="896"/>
                  </a:cubicBezTo>
                  <a:cubicBezTo>
                    <a:pt x="7533" y="896"/>
                    <a:pt x="7533" y="796"/>
                    <a:pt x="7670" y="697"/>
                  </a:cubicBezTo>
                  <a:cubicBezTo>
                    <a:pt x="7808" y="697"/>
                    <a:pt x="7946" y="796"/>
                    <a:pt x="8083" y="697"/>
                  </a:cubicBezTo>
                  <a:cubicBezTo>
                    <a:pt x="8221" y="697"/>
                    <a:pt x="8358" y="597"/>
                    <a:pt x="8358" y="498"/>
                  </a:cubicBezTo>
                  <a:cubicBezTo>
                    <a:pt x="8634" y="498"/>
                    <a:pt x="8771" y="498"/>
                    <a:pt x="8771" y="398"/>
                  </a:cubicBezTo>
                  <a:cubicBezTo>
                    <a:pt x="8909" y="398"/>
                    <a:pt x="8909" y="100"/>
                    <a:pt x="9046" y="0"/>
                  </a:cubicBezTo>
                  <a:cubicBezTo>
                    <a:pt x="9184" y="0"/>
                    <a:pt x="9321" y="0"/>
                    <a:pt x="9321" y="0"/>
                  </a:cubicBezTo>
                  <a:cubicBezTo>
                    <a:pt x="9459" y="100"/>
                    <a:pt x="9872" y="100"/>
                    <a:pt x="10009" y="299"/>
                  </a:cubicBezTo>
                  <a:cubicBezTo>
                    <a:pt x="10147" y="299"/>
                    <a:pt x="10147" y="597"/>
                    <a:pt x="10147" y="697"/>
                  </a:cubicBezTo>
                  <a:cubicBezTo>
                    <a:pt x="10147" y="796"/>
                    <a:pt x="10284" y="995"/>
                    <a:pt x="10284" y="995"/>
                  </a:cubicBezTo>
                  <a:cubicBezTo>
                    <a:pt x="10284" y="1095"/>
                    <a:pt x="10972" y="1095"/>
                    <a:pt x="11110" y="995"/>
                  </a:cubicBezTo>
                  <a:cubicBezTo>
                    <a:pt x="11248" y="995"/>
                    <a:pt x="11385" y="896"/>
                    <a:pt x="11523" y="896"/>
                  </a:cubicBezTo>
                  <a:cubicBezTo>
                    <a:pt x="11660" y="896"/>
                    <a:pt x="11798" y="796"/>
                    <a:pt x="11935" y="697"/>
                  </a:cubicBezTo>
                  <a:cubicBezTo>
                    <a:pt x="12073" y="697"/>
                    <a:pt x="12486" y="597"/>
                    <a:pt x="12761" y="697"/>
                  </a:cubicBezTo>
                  <a:cubicBezTo>
                    <a:pt x="12898" y="697"/>
                    <a:pt x="13036" y="796"/>
                    <a:pt x="13174" y="796"/>
                  </a:cubicBezTo>
                  <a:cubicBezTo>
                    <a:pt x="13311" y="896"/>
                    <a:pt x="13586" y="1095"/>
                    <a:pt x="13724" y="1194"/>
                  </a:cubicBezTo>
                  <a:cubicBezTo>
                    <a:pt x="13862" y="1194"/>
                    <a:pt x="14137" y="1194"/>
                    <a:pt x="14274" y="1194"/>
                  </a:cubicBezTo>
                  <a:cubicBezTo>
                    <a:pt x="14412" y="1194"/>
                    <a:pt x="14549" y="1194"/>
                    <a:pt x="14687" y="1095"/>
                  </a:cubicBezTo>
                  <a:cubicBezTo>
                    <a:pt x="14825" y="1095"/>
                    <a:pt x="14825" y="896"/>
                    <a:pt x="15100" y="796"/>
                  </a:cubicBezTo>
                  <a:cubicBezTo>
                    <a:pt x="15100" y="796"/>
                    <a:pt x="15375" y="796"/>
                    <a:pt x="15375" y="796"/>
                  </a:cubicBezTo>
                  <a:cubicBezTo>
                    <a:pt x="15512" y="796"/>
                    <a:pt x="15788" y="995"/>
                    <a:pt x="15925" y="1095"/>
                  </a:cubicBezTo>
                  <a:cubicBezTo>
                    <a:pt x="16063" y="1194"/>
                    <a:pt x="16200" y="1394"/>
                    <a:pt x="16338" y="1493"/>
                  </a:cubicBezTo>
                  <a:cubicBezTo>
                    <a:pt x="16338" y="1493"/>
                    <a:pt x="16476" y="1593"/>
                    <a:pt x="16613" y="1692"/>
                  </a:cubicBezTo>
                  <a:cubicBezTo>
                    <a:pt x="16751" y="1792"/>
                    <a:pt x="17163" y="1792"/>
                    <a:pt x="17439" y="1792"/>
                  </a:cubicBezTo>
                  <a:cubicBezTo>
                    <a:pt x="17576" y="1891"/>
                    <a:pt x="17989" y="2090"/>
                    <a:pt x="17989" y="2190"/>
                  </a:cubicBezTo>
                  <a:cubicBezTo>
                    <a:pt x="18127" y="2289"/>
                    <a:pt x="18127" y="2289"/>
                    <a:pt x="18264" y="2289"/>
                  </a:cubicBezTo>
                  <a:cubicBezTo>
                    <a:pt x="18264" y="2289"/>
                    <a:pt x="18402" y="2289"/>
                    <a:pt x="18402" y="2289"/>
                  </a:cubicBezTo>
                  <a:cubicBezTo>
                    <a:pt x="18539" y="2389"/>
                    <a:pt x="18677" y="2787"/>
                    <a:pt x="18814" y="2787"/>
                  </a:cubicBezTo>
                  <a:cubicBezTo>
                    <a:pt x="18952" y="2887"/>
                    <a:pt x="19502" y="2787"/>
                    <a:pt x="19640" y="2787"/>
                  </a:cubicBezTo>
                  <a:cubicBezTo>
                    <a:pt x="19777" y="2787"/>
                    <a:pt x="19915" y="2887"/>
                    <a:pt x="20053" y="2986"/>
                  </a:cubicBezTo>
                  <a:cubicBezTo>
                    <a:pt x="20190" y="3086"/>
                    <a:pt x="20328" y="3185"/>
                    <a:pt x="20328" y="3285"/>
                  </a:cubicBezTo>
                  <a:cubicBezTo>
                    <a:pt x="20328" y="3484"/>
                    <a:pt x="20328" y="3782"/>
                    <a:pt x="20328" y="3882"/>
                  </a:cubicBezTo>
                  <a:cubicBezTo>
                    <a:pt x="20328" y="4081"/>
                    <a:pt x="20603" y="4280"/>
                    <a:pt x="20741" y="4380"/>
                  </a:cubicBezTo>
                  <a:cubicBezTo>
                    <a:pt x="20741" y="4479"/>
                    <a:pt x="20878" y="4678"/>
                    <a:pt x="21016" y="4778"/>
                  </a:cubicBezTo>
                  <a:cubicBezTo>
                    <a:pt x="21016" y="4778"/>
                    <a:pt x="21153" y="4877"/>
                    <a:pt x="21291" y="4977"/>
                  </a:cubicBezTo>
                  <a:cubicBezTo>
                    <a:pt x="21291" y="4977"/>
                    <a:pt x="21566" y="5276"/>
                    <a:pt x="21566" y="5375"/>
                  </a:cubicBezTo>
                  <a:cubicBezTo>
                    <a:pt x="21566" y="5475"/>
                    <a:pt x="21566" y="5674"/>
                    <a:pt x="21566" y="5873"/>
                  </a:cubicBezTo>
                  <a:cubicBezTo>
                    <a:pt x="21428" y="5873"/>
                    <a:pt x="21428" y="5873"/>
                    <a:pt x="21428" y="5873"/>
                  </a:cubicBezTo>
                  <a:cubicBezTo>
                    <a:pt x="21153" y="5773"/>
                    <a:pt x="20741" y="5773"/>
                    <a:pt x="20465" y="5773"/>
                  </a:cubicBezTo>
                  <a:cubicBezTo>
                    <a:pt x="20328" y="5773"/>
                    <a:pt x="20190" y="5873"/>
                    <a:pt x="20053" y="5873"/>
                  </a:cubicBezTo>
                  <a:cubicBezTo>
                    <a:pt x="20053" y="5972"/>
                    <a:pt x="19777" y="5972"/>
                    <a:pt x="19777" y="5972"/>
                  </a:cubicBezTo>
                  <a:cubicBezTo>
                    <a:pt x="19640" y="5972"/>
                    <a:pt x="19777" y="6171"/>
                    <a:pt x="19777" y="6171"/>
                  </a:cubicBezTo>
                  <a:cubicBezTo>
                    <a:pt x="19640" y="6371"/>
                    <a:pt x="19640" y="6470"/>
                    <a:pt x="19502" y="6570"/>
                  </a:cubicBezTo>
                  <a:cubicBezTo>
                    <a:pt x="19365" y="6570"/>
                    <a:pt x="19090" y="6570"/>
                    <a:pt x="19090" y="6669"/>
                  </a:cubicBezTo>
                  <a:cubicBezTo>
                    <a:pt x="18952" y="6769"/>
                    <a:pt x="18952" y="6968"/>
                    <a:pt x="18952" y="6968"/>
                  </a:cubicBezTo>
                  <a:cubicBezTo>
                    <a:pt x="18814" y="6968"/>
                    <a:pt x="18677" y="7067"/>
                    <a:pt x="18539" y="7067"/>
                  </a:cubicBezTo>
                  <a:cubicBezTo>
                    <a:pt x="18402" y="7167"/>
                    <a:pt x="18264" y="7366"/>
                    <a:pt x="18402" y="7465"/>
                  </a:cubicBezTo>
                  <a:cubicBezTo>
                    <a:pt x="18402" y="7565"/>
                    <a:pt x="18814" y="7565"/>
                    <a:pt x="18952" y="7565"/>
                  </a:cubicBezTo>
                  <a:cubicBezTo>
                    <a:pt x="18952" y="7565"/>
                    <a:pt x="19090" y="7366"/>
                    <a:pt x="19365" y="7366"/>
                  </a:cubicBezTo>
                  <a:cubicBezTo>
                    <a:pt x="19502" y="7366"/>
                    <a:pt x="19777" y="7366"/>
                    <a:pt x="19915" y="7366"/>
                  </a:cubicBezTo>
                  <a:cubicBezTo>
                    <a:pt x="20053" y="7366"/>
                    <a:pt x="20190" y="7465"/>
                    <a:pt x="20328" y="7565"/>
                  </a:cubicBezTo>
                  <a:cubicBezTo>
                    <a:pt x="20328" y="7665"/>
                    <a:pt x="20328" y="7963"/>
                    <a:pt x="20328" y="7963"/>
                  </a:cubicBezTo>
                  <a:cubicBezTo>
                    <a:pt x="20190" y="8063"/>
                    <a:pt x="19915" y="8063"/>
                    <a:pt x="19777" y="8162"/>
                  </a:cubicBezTo>
                  <a:cubicBezTo>
                    <a:pt x="19640" y="8162"/>
                    <a:pt x="19502" y="8262"/>
                    <a:pt x="19502" y="8361"/>
                  </a:cubicBezTo>
                  <a:cubicBezTo>
                    <a:pt x="19365" y="8461"/>
                    <a:pt x="19502" y="8759"/>
                    <a:pt x="19502" y="8859"/>
                  </a:cubicBezTo>
                  <a:cubicBezTo>
                    <a:pt x="19365" y="9058"/>
                    <a:pt x="19090" y="9257"/>
                    <a:pt x="18952" y="9357"/>
                  </a:cubicBezTo>
                  <a:cubicBezTo>
                    <a:pt x="18814" y="9456"/>
                    <a:pt x="18264" y="9556"/>
                    <a:pt x="18127" y="9655"/>
                  </a:cubicBezTo>
                  <a:cubicBezTo>
                    <a:pt x="17989" y="9755"/>
                    <a:pt x="17714" y="10153"/>
                    <a:pt x="17576" y="10253"/>
                  </a:cubicBezTo>
                  <a:cubicBezTo>
                    <a:pt x="17439" y="10352"/>
                    <a:pt x="17301" y="10452"/>
                    <a:pt x="17163" y="10551"/>
                  </a:cubicBezTo>
                  <a:cubicBezTo>
                    <a:pt x="17163" y="10651"/>
                    <a:pt x="16888" y="10750"/>
                    <a:pt x="16751" y="10850"/>
                  </a:cubicBezTo>
                  <a:cubicBezTo>
                    <a:pt x="16751" y="10949"/>
                    <a:pt x="16751" y="11148"/>
                    <a:pt x="16613" y="11248"/>
                  </a:cubicBezTo>
                  <a:cubicBezTo>
                    <a:pt x="16613" y="11347"/>
                    <a:pt x="16476" y="11646"/>
                    <a:pt x="16338" y="11746"/>
                  </a:cubicBezTo>
                  <a:cubicBezTo>
                    <a:pt x="16338" y="11746"/>
                    <a:pt x="16063" y="11845"/>
                    <a:pt x="16063" y="11845"/>
                  </a:cubicBezTo>
                  <a:cubicBezTo>
                    <a:pt x="15925" y="11845"/>
                    <a:pt x="15650" y="12144"/>
                    <a:pt x="15512" y="12144"/>
                  </a:cubicBezTo>
                  <a:cubicBezTo>
                    <a:pt x="15512" y="12144"/>
                    <a:pt x="14962" y="12343"/>
                    <a:pt x="14687" y="12343"/>
                  </a:cubicBezTo>
                  <a:cubicBezTo>
                    <a:pt x="14687" y="12343"/>
                    <a:pt x="14412" y="12343"/>
                    <a:pt x="14412" y="12343"/>
                  </a:cubicBezTo>
                  <a:cubicBezTo>
                    <a:pt x="14274" y="12442"/>
                    <a:pt x="13999" y="12542"/>
                    <a:pt x="13862" y="12641"/>
                  </a:cubicBezTo>
                  <a:cubicBezTo>
                    <a:pt x="13862" y="12741"/>
                    <a:pt x="13862" y="13040"/>
                    <a:pt x="13862" y="13139"/>
                  </a:cubicBezTo>
                  <a:cubicBezTo>
                    <a:pt x="13862" y="13239"/>
                    <a:pt x="14137" y="13338"/>
                    <a:pt x="14137" y="13438"/>
                  </a:cubicBezTo>
                  <a:cubicBezTo>
                    <a:pt x="14137" y="13537"/>
                    <a:pt x="13999" y="13836"/>
                    <a:pt x="13999" y="13935"/>
                  </a:cubicBezTo>
                  <a:cubicBezTo>
                    <a:pt x="13862" y="14135"/>
                    <a:pt x="13586" y="14135"/>
                    <a:pt x="13586" y="14234"/>
                  </a:cubicBezTo>
                  <a:cubicBezTo>
                    <a:pt x="13586" y="14334"/>
                    <a:pt x="13586" y="14433"/>
                    <a:pt x="13586" y="14433"/>
                  </a:cubicBezTo>
                  <a:cubicBezTo>
                    <a:pt x="13586" y="14533"/>
                    <a:pt x="13724" y="14632"/>
                    <a:pt x="13724" y="14732"/>
                  </a:cubicBezTo>
                  <a:cubicBezTo>
                    <a:pt x="13724" y="14931"/>
                    <a:pt x="13449" y="15229"/>
                    <a:pt x="13311" y="15329"/>
                  </a:cubicBezTo>
                  <a:cubicBezTo>
                    <a:pt x="13036" y="15429"/>
                    <a:pt x="12486" y="15727"/>
                    <a:pt x="12211" y="15926"/>
                  </a:cubicBezTo>
                  <a:cubicBezTo>
                    <a:pt x="12073" y="15926"/>
                    <a:pt x="11523" y="16026"/>
                    <a:pt x="11385" y="16125"/>
                  </a:cubicBezTo>
                  <a:cubicBezTo>
                    <a:pt x="11385" y="16225"/>
                    <a:pt x="11385" y="16524"/>
                    <a:pt x="11248" y="16524"/>
                  </a:cubicBezTo>
                  <a:cubicBezTo>
                    <a:pt x="11110" y="16623"/>
                    <a:pt x="10697" y="16723"/>
                    <a:pt x="10560" y="16822"/>
                  </a:cubicBezTo>
                  <a:cubicBezTo>
                    <a:pt x="10422" y="16822"/>
                    <a:pt x="10422" y="17021"/>
                    <a:pt x="10422" y="17220"/>
                  </a:cubicBezTo>
                  <a:cubicBezTo>
                    <a:pt x="10422" y="17220"/>
                    <a:pt x="10422" y="17320"/>
                    <a:pt x="10422" y="17419"/>
                  </a:cubicBezTo>
                  <a:cubicBezTo>
                    <a:pt x="10422" y="17519"/>
                    <a:pt x="10697" y="17618"/>
                    <a:pt x="10697" y="17718"/>
                  </a:cubicBezTo>
                  <a:cubicBezTo>
                    <a:pt x="10697" y="17818"/>
                    <a:pt x="10284" y="17917"/>
                    <a:pt x="10284" y="18017"/>
                  </a:cubicBezTo>
                  <a:cubicBezTo>
                    <a:pt x="10284" y="18116"/>
                    <a:pt x="10284" y="18315"/>
                    <a:pt x="10147" y="18415"/>
                  </a:cubicBezTo>
                  <a:cubicBezTo>
                    <a:pt x="10009" y="18514"/>
                    <a:pt x="9597" y="18514"/>
                    <a:pt x="9459" y="18614"/>
                  </a:cubicBezTo>
                  <a:cubicBezTo>
                    <a:pt x="9459" y="18713"/>
                    <a:pt x="9459" y="18912"/>
                    <a:pt x="9459" y="19012"/>
                  </a:cubicBezTo>
                  <a:cubicBezTo>
                    <a:pt x="9597" y="19112"/>
                    <a:pt x="9734" y="19211"/>
                    <a:pt x="9734" y="19311"/>
                  </a:cubicBezTo>
                  <a:cubicBezTo>
                    <a:pt x="9734" y="19311"/>
                    <a:pt x="9872" y="19311"/>
                    <a:pt x="9872" y="19311"/>
                  </a:cubicBezTo>
                  <a:cubicBezTo>
                    <a:pt x="9872" y="19410"/>
                    <a:pt x="9872" y="19709"/>
                    <a:pt x="9734" y="19709"/>
                  </a:cubicBezTo>
                  <a:cubicBezTo>
                    <a:pt x="9597" y="19808"/>
                    <a:pt x="9321" y="19808"/>
                    <a:pt x="9321" y="19908"/>
                  </a:cubicBezTo>
                  <a:cubicBezTo>
                    <a:pt x="9184" y="19908"/>
                    <a:pt x="8909" y="20107"/>
                    <a:pt x="8909" y="20206"/>
                  </a:cubicBezTo>
                  <a:cubicBezTo>
                    <a:pt x="8771" y="20406"/>
                    <a:pt x="8771" y="20704"/>
                    <a:pt x="8634" y="20903"/>
                  </a:cubicBezTo>
                  <a:cubicBezTo>
                    <a:pt x="8358" y="21003"/>
                    <a:pt x="7946" y="21003"/>
                    <a:pt x="7808" y="21102"/>
                  </a:cubicBezTo>
                  <a:cubicBezTo>
                    <a:pt x="7670" y="21202"/>
                    <a:pt x="7533" y="21301"/>
                    <a:pt x="7395" y="21401"/>
                  </a:cubicBezTo>
                  <a:cubicBezTo>
                    <a:pt x="7258" y="21401"/>
                    <a:pt x="6845" y="21401"/>
                    <a:pt x="6570" y="21401"/>
                  </a:cubicBezTo>
                  <a:cubicBezTo>
                    <a:pt x="6432" y="21401"/>
                    <a:pt x="5882" y="21401"/>
                    <a:pt x="5882" y="21301"/>
                  </a:cubicBezTo>
                  <a:cubicBezTo>
                    <a:pt x="5744" y="21202"/>
                    <a:pt x="5882" y="21003"/>
                    <a:pt x="5882" y="20903"/>
                  </a:cubicBezTo>
                  <a:cubicBezTo>
                    <a:pt x="5744" y="20804"/>
                    <a:pt x="5607" y="20605"/>
                    <a:pt x="5469" y="20605"/>
                  </a:cubicBezTo>
                  <a:cubicBezTo>
                    <a:pt x="5332" y="20605"/>
                    <a:pt x="5056" y="20605"/>
                    <a:pt x="4919" y="20605"/>
                  </a:cubicBezTo>
                  <a:cubicBezTo>
                    <a:pt x="4781" y="20605"/>
                    <a:pt x="4506" y="20704"/>
                    <a:pt x="4506" y="20804"/>
                  </a:cubicBezTo>
                  <a:cubicBezTo>
                    <a:pt x="4369" y="20903"/>
                    <a:pt x="4506" y="21102"/>
                    <a:pt x="4506" y="21202"/>
                  </a:cubicBezTo>
                  <a:cubicBezTo>
                    <a:pt x="4369" y="21301"/>
                    <a:pt x="3956" y="21401"/>
                    <a:pt x="3818" y="21401"/>
                  </a:cubicBezTo>
                  <a:cubicBezTo>
                    <a:pt x="3818" y="21500"/>
                    <a:pt x="3681" y="21600"/>
                    <a:pt x="3543" y="21600"/>
                  </a:cubicBezTo>
                  <a:cubicBezTo>
                    <a:pt x="3405" y="21600"/>
                    <a:pt x="3268" y="21401"/>
                    <a:pt x="3130" y="21301"/>
                  </a:cubicBezTo>
                  <a:cubicBezTo>
                    <a:pt x="3130" y="21202"/>
                    <a:pt x="3130" y="20903"/>
                    <a:pt x="2993" y="20804"/>
                  </a:cubicBezTo>
                  <a:cubicBezTo>
                    <a:pt x="2993" y="20804"/>
                    <a:pt x="2718" y="20804"/>
                    <a:pt x="2718" y="20804"/>
                  </a:cubicBezTo>
                  <a:cubicBezTo>
                    <a:pt x="2580" y="20804"/>
                    <a:pt x="2580" y="20605"/>
                    <a:pt x="2442" y="20505"/>
                  </a:cubicBezTo>
                  <a:cubicBezTo>
                    <a:pt x="2305" y="20505"/>
                    <a:pt x="2030" y="20605"/>
                    <a:pt x="1892" y="20505"/>
                  </a:cubicBezTo>
                  <a:cubicBezTo>
                    <a:pt x="1755" y="20505"/>
                    <a:pt x="1892" y="20206"/>
                    <a:pt x="1755" y="20107"/>
                  </a:cubicBezTo>
                  <a:cubicBezTo>
                    <a:pt x="1755" y="20007"/>
                    <a:pt x="1479" y="20007"/>
                    <a:pt x="1479" y="19908"/>
                  </a:cubicBezTo>
                  <a:cubicBezTo>
                    <a:pt x="1342" y="19908"/>
                    <a:pt x="1067" y="19808"/>
                    <a:pt x="1067" y="19709"/>
                  </a:cubicBezTo>
                  <a:cubicBezTo>
                    <a:pt x="929" y="19609"/>
                    <a:pt x="1067" y="19410"/>
                    <a:pt x="1067" y="19311"/>
                  </a:cubicBezTo>
                  <a:cubicBezTo>
                    <a:pt x="1067" y="19211"/>
                    <a:pt x="1067" y="19211"/>
                    <a:pt x="1204" y="19112"/>
                  </a:cubicBezTo>
                  <a:cubicBezTo>
                    <a:pt x="1204" y="19112"/>
                    <a:pt x="1479" y="19012"/>
                    <a:pt x="1617" y="19012"/>
                  </a:cubicBezTo>
                  <a:cubicBezTo>
                    <a:pt x="1755" y="19012"/>
                    <a:pt x="2305" y="19112"/>
                    <a:pt x="2442" y="19012"/>
                  </a:cubicBezTo>
                  <a:cubicBezTo>
                    <a:pt x="2580" y="19012"/>
                    <a:pt x="2580" y="18813"/>
                    <a:pt x="2442" y="18713"/>
                  </a:cubicBezTo>
                  <a:cubicBezTo>
                    <a:pt x="2442" y="18614"/>
                    <a:pt x="2305" y="18514"/>
                    <a:pt x="2167" y="18415"/>
                  </a:cubicBezTo>
                  <a:cubicBezTo>
                    <a:pt x="2167" y="18415"/>
                    <a:pt x="1892" y="18415"/>
                    <a:pt x="1755" y="18315"/>
                  </a:cubicBezTo>
                  <a:cubicBezTo>
                    <a:pt x="1755" y="18315"/>
                    <a:pt x="1617" y="18116"/>
                    <a:pt x="1617" y="18017"/>
                  </a:cubicBezTo>
                  <a:cubicBezTo>
                    <a:pt x="1617" y="17917"/>
                    <a:pt x="1755" y="17718"/>
                    <a:pt x="1892" y="17618"/>
                  </a:cubicBezTo>
                  <a:cubicBezTo>
                    <a:pt x="2030" y="17618"/>
                    <a:pt x="2167" y="17618"/>
                    <a:pt x="2305" y="17519"/>
                  </a:cubicBezTo>
                  <a:cubicBezTo>
                    <a:pt x="2305" y="17419"/>
                    <a:pt x="2442" y="17121"/>
                    <a:pt x="2442" y="17021"/>
                  </a:cubicBezTo>
                  <a:cubicBezTo>
                    <a:pt x="2442" y="16922"/>
                    <a:pt x="2167" y="16723"/>
                    <a:pt x="2167" y="16623"/>
                  </a:cubicBezTo>
                  <a:cubicBezTo>
                    <a:pt x="2030" y="16524"/>
                    <a:pt x="2167" y="16225"/>
                    <a:pt x="2167" y="16125"/>
                  </a:cubicBezTo>
                  <a:cubicBezTo>
                    <a:pt x="2030" y="16026"/>
                    <a:pt x="1755" y="15926"/>
                    <a:pt x="1755" y="15926"/>
                  </a:cubicBezTo>
                  <a:cubicBezTo>
                    <a:pt x="1617" y="15827"/>
                    <a:pt x="1755" y="15528"/>
                    <a:pt x="1755" y="15429"/>
                  </a:cubicBezTo>
                  <a:cubicBezTo>
                    <a:pt x="1755" y="15329"/>
                    <a:pt x="1617" y="15229"/>
                    <a:pt x="1479" y="15130"/>
                  </a:cubicBezTo>
                  <a:cubicBezTo>
                    <a:pt x="1479" y="15030"/>
                    <a:pt x="1479" y="14831"/>
                    <a:pt x="1479" y="14831"/>
                  </a:cubicBezTo>
                  <a:cubicBezTo>
                    <a:pt x="1617" y="14732"/>
                    <a:pt x="2030" y="14831"/>
                    <a:pt x="2030" y="14831"/>
                  </a:cubicBezTo>
                  <a:cubicBezTo>
                    <a:pt x="2167" y="14732"/>
                    <a:pt x="2442" y="14533"/>
                    <a:pt x="2580" y="14433"/>
                  </a:cubicBezTo>
                  <a:cubicBezTo>
                    <a:pt x="2580" y="14334"/>
                    <a:pt x="2580" y="14135"/>
                    <a:pt x="2442" y="14135"/>
                  </a:cubicBezTo>
                  <a:cubicBezTo>
                    <a:pt x="2442" y="14035"/>
                    <a:pt x="2167" y="13935"/>
                    <a:pt x="2030" y="13935"/>
                  </a:cubicBezTo>
                  <a:cubicBezTo>
                    <a:pt x="1755" y="13935"/>
                    <a:pt x="1479" y="13935"/>
                    <a:pt x="1342" y="13836"/>
                  </a:cubicBezTo>
                  <a:cubicBezTo>
                    <a:pt x="1204" y="13836"/>
                    <a:pt x="1067" y="13637"/>
                    <a:pt x="929" y="13537"/>
                  </a:cubicBezTo>
                  <a:cubicBezTo>
                    <a:pt x="654" y="13438"/>
                    <a:pt x="241" y="13438"/>
                    <a:pt x="104" y="13338"/>
                  </a:cubicBezTo>
                  <a:cubicBezTo>
                    <a:pt x="-34" y="13239"/>
                    <a:pt x="-34" y="13040"/>
                    <a:pt x="104" y="12940"/>
                  </a:cubicBezTo>
                  <a:cubicBezTo>
                    <a:pt x="104" y="12841"/>
                    <a:pt x="241" y="12741"/>
                    <a:pt x="241" y="12641"/>
                  </a:cubicBezTo>
                  <a:cubicBezTo>
                    <a:pt x="379" y="12641"/>
                    <a:pt x="654" y="12741"/>
                    <a:pt x="654" y="12641"/>
                  </a:cubicBezTo>
                  <a:cubicBezTo>
                    <a:pt x="791" y="12641"/>
                    <a:pt x="929" y="12542"/>
                    <a:pt x="929" y="12442"/>
                  </a:cubicBezTo>
                  <a:cubicBezTo>
                    <a:pt x="929" y="12343"/>
                    <a:pt x="791" y="12243"/>
                    <a:pt x="791" y="12243"/>
                  </a:cubicBezTo>
                  <a:cubicBezTo>
                    <a:pt x="654" y="12144"/>
                    <a:pt x="791" y="11945"/>
                    <a:pt x="791" y="11845"/>
                  </a:cubicBezTo>
                  <a:cubicBezTo>
                    <a:pt x="929" y="11845"/>
                    <a:pt x="1067" y="11845"/>
                    <a:pt x="1204" y="11845"/>
                  </a:cubicBezTo>
                  <a:cubicBezTo>
                    <a:pt x="1342" y="11845"/>
                    <a:pt x="1479" y="11746"/>
                    <a:pt x="1617" y="11646"/>
                  </a:cubicBezTo>
                  <a:cubicBezTo>
                    <a:pt x="1755" y="11547"/>
                    <a:pt x="1617" y="11148"/>
                    <a:pt x="1755" y="11049"/>
                  </a:cubicBezTo>
                  <a:cubicBezTo>
                    <a:pt x="1892" y="11049"/>
                    <a:pt x="2167" y="10850"/>
                    <a:pt x="2167" y="10850"/>
                  </a:cubicBezTo>
                  <a:cubicBezTo>
                    <a:pt x="2442" y="10750"/>
                    <a:pt x="2580" y="10452"/>
                    <a:pt x="2718" y="10352"/>
                  </a:cubicBezTo>
                  <a:cubicBezTo>
                    <a:pt x="2718" y="10153"/>
                    <a:pt x="2580" y="9854"/>
                    <a:pt x="2718" y="9655"/>
                  </a:cubicBezTo>
                  <a:cubicBezTo>
                    <a:pt x="2718" y="9556"/>
                    <a:pt x="2993" y="9456"/>
                    <a:pt x="2993" y="9257"/>
                  </a:cubicBezTo>
                  <a:cubicBezTo>
                    <a:pt x="3130" y="9158"/>
                    <a:pt x="2993" y="8959"/>
                    <a:pt x="2993" y="8859"/>
                  </a:cubicBezTo>
                  <a:cubicBezTo>
                    <a:pt x="2993" y="8759"/>
                    <a:pt x="2855" y="8660"/>
                    <a:pt x="2855" y="8560"/>
                  </a:cubicBezTo>
                  <a:cubicBezTo>
                    <a:pt x="2718" y="8461"/>
                    <a:pt x="2855" y="8262"/>
                    <a:pt x="2718" y="8162"/>
                  </a:cubicBezTo>
                  <a:cubicBezTo>
                    <a:pt x="2718" y="7963"/>
                    <a:pt x="2580" y="7665"/>
                    <a:pt x="2442" y="7665"/>
                  </a:cubicBezTo>
                  <a:cubicBezTo>
                    <a:pt x="2305" y="7565"/>
                    <a:pt x="2167" y="7565"/>
                    <a:pt x="2030" y="7565"/>
                  </a:cubicBezTo>
                  <a:cubicBezTo>
                    <a:pt x="2030" y="7465"/>
                    <a:pt x="2030" y="7266"/>
                    <a:pt x="2030" y="7266"/>
                  </a:cubicBezTo>
                  <a:cubicBezTo>
                    <a:pt x="1892" y="7067"/>
                    <a:pt x="1892" y="6769"/>
                    <a:pt x="2030" y="6669"/>
                  </a:cubicBezTo>
                  <a:cubicBezTo>
                    <a:pt x="2030" y="6570"/>
                    <a:pt x="2305" y="6470"/>
                    <a:pt x="2442" y="6371"/>
                  </a:cubicBezTo>
                  <a:cubicBezTo>
                    <a:pt x="2442" y="6371"/>
                    <a:pt x="2580" y="6171"/>
                    <a:pt x="2580" y="6072"/>
                  </a:cubicBezTo>
                  <a:cubicBezTo>
                    <a:pt x="2718" y="5972"/>
                    <a:pt x="2718" y="5773"/>
                    <a:pt x="2580" y="5674"/>
                  </a:cubicBezTo>
                  <a:cubicBezTo>
                    <a:pt x="2580" y="5574"/>
                    <a:pt x="2442" y="5574"/>
                    <a:pt x="2442" y="5475"/>
                  </a:cubicBezTo>
                  <a:cubicBezTo>
                    <a:pt x="2305" y="5375"/>
                    <a:pt x="2442" y="5176"/>
                    <a:pt x="2305" y="5076"/>
                  </a:cubicBezTo>
                  <a:cubicBezTo>
                    <a:pt x="2167" y="5076"/>
                    <a:pt x="2030" y="5076"/>
                    <a:pt x="1892" y="5076"/>
                  </a:cubicBezTo>
                  <a:cubicBezTo>
                    <a:pt x="1892" y="5076"/>
                    <a:pt x="2030" y="5176"/>
                    <a:pt x="1892" y="5276"/>
                  </a:cubicBezTo>
                  <a:cubicBezTo>
                    <a:pt x="1892" y="5276"/>
                    <a:pt x="1755" y="5475"/>
                    <a:pt x="1755" y="5475"/>
                  </a:cubicBezTo>
                  <a:cubicBezTo>
                    <a:pt x="1617" y="5475"/>
                    <a:pt x="1479" y="5375"/>
                    <a:pt x="1479" y="5375"/>
                  </a:cubicBezTo>
                  <a:cubicBezTo>
                    <a:pt x="1342" y="5375"/>
                    <a:pt x="1342" y="5375"/>
                    <a:pt x="1342" y="52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6" name="Google Shape;5116;g21c91014dda_0_5097"/>
            <p:cNvSpPr/>
            <p:nvPr/>
          </p:nvSpPr>
          <p:spPr>
            <a:xfrm>
              <a:off x="1496045" y="3256831"/>
              <a:ext cx="32454" cy="474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171"/>
                  </a:moveTo>
                  <a:cubicBezTo>
                    <a:pt x="21600" y="9257"/>
                    <a:pt x="21600" y="15429"/>
                    <a:pt x="17280" y="15429"/>
                  </a:cubicBezTo>
                  <a:cubicBezTo>
                    <a:pt x="17280" y="18514"/>
                    <a:pt x="12960" y="21600"/>
                    <a:pt x="12960" y="21600"/>
                  </a:cubicBezTo>
                  <a:cubicBezTo>
                    <a:pt x="8640" y="21600"/>
                    <a:pt x="4320" y="18514"/>
                    <a:pt x="4320" y="15429"/>
                  </a:cubicBezTo>
                  <a:cubicBezTo>
                    <a:pt x="4320" y="15429"/>
                    <a:pt x="8640" y="9257"/>
                    <a:pt x="8640" y="9257"/>
                  </a:cubicBezTo>
                  <a:cubicBezTo>
                    <a:pt x="8640" y="6171"/>
                    <a:pt x="0" y="6171"/>
                    <a:pt x="0" y="3086"/>
                  </a:cubicBezTo>
                  <a:cubicBezTo>
                    <a:pt x="0" y="3086"/>
                    <a:pt x="8640" y="0"/>
                    <a:pt x="12960" y="0"/>
                  </a:cubicBezTo>
                  <a:cubicBezTo>
                    <a:pt x="12960" y="3086"/>
                    <a:pt x="12960" y="3086"/>
                    <a:pt x="17280" y="6171"/>
                  </a:cubicBezTo>
                  <a:cubicBezTo>
                    <a:pt x="21600" y="6171"/>
                    <a:pt x="21600" y="6171"/>
                    <a:pt x="216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7" name="Google Shape;5117;g21c91014dda_0_5097"/>
            <p:cNvSpPr/>
            <p:nvPr/>
          </p:nvSpPr>
          <p:spPr>
            <a:xfrm>
              <a:off x="1496045" y="3256831"/>
              <a:ext cx="32454" cy="474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6171"/>
                  </a:moveTo>
                  <a:cubicBezTo>
                    <a:pt x="21600" y="9257"/>
                    <a:pt x="21600" y="15429"/>
                    <a:pt x="17280" y="15429"/>
                  </a:cubicBezTo>
                  <a:cubicBezTo>
                    <a:pt x="17280" y="18514"/>
                    <a:pt x="12960" y="21600"/>
                    <a:pt x="12960" y="21600"/>
                  </a:cubicBezTo>
                  <a:cubicBezTo>
                    <a:pt x="8640" y="21600"/>
                    <a:pt x="4320" y="18514"/>
                    <a:pt x="4320" y="15429"/>
                  </a:cubicBezTo>
                  <a:cubicBezTo>
                    <a:pt x="4320" y="15429"/>
                    <a:pt x="8640" y="9257"/>
                    <a:pt x="8640" y="9257"/>
                  </a:cubicBezTo>
                  <a:cubicBezTo>
                    <a:pt x="8640" y="6171"/>
                    <a:pt x="0" y="6171"/>
                    <a:pt x="0" y="3086"/>
                  </a:cubicBezTo>
                  <a:cubicBezTo>
                    <a:pt x="0" y="3086"/>
                    <a:pt x="8640" y="0"/>
                    <a:pt x="12960" y="0"/>
                  </a:cubicBezTo>
                  <a:cubicBezTo>
                    <a:pt x="12960" y="3086"/>
                    <a:pt x="12960" y="3086"/>
                    <a:pt x="17280" y="6171"/>
                  </a:cubicBezTo>
                  <a:cubicBezTo>
                    <a:pt x="21600" y="6171"/>
                    <a:pt x="21600" y="6171"/>
                    <a:pt x="216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8" name="Google Shape;5118;g21c91014dda_0_5097"/>
            <p:cNvSpPr/>
            <p:nvPr/>
          </p:nvSpPr>
          <p:spPr>
            <a:xfrm>
              <a:off x="1378658" y="3426314"/>
              <a:ext cx="59940" cy="48215"/>
            </a:xfrm>
            <a:custGeom>
              <a:avLst/>
              <a:gdLst/>
              <a:ahLst/>
              <a:cxnLst/>
              <a:rect l="l" t="t" r="r" b="b"/>
              <a:pathLst>
                <a:path w="21600" h="18126" extrusionOk="0">
                  <a:moveTo>
                    <a:pt x="21600" y="12654"/>
                  </a:moveTo>
                  <a:cubicBezTo>
                    <a:pt x="21600" y="12654"/>
                    <a:pt x="21600" y="17454"/>
                    <a:pt x="19200" y="17454"/>
                  </a:cubicBezTo>
                  <a:cubicBezTo>
                    <a:pt x="19200" y="19854"/>
                    <a:pt x="14400" y="15054"/>
                    <a:pt x="12000" y="15054"/>
                  </a:cubicBezTo>
                  <a:cubicBezTo>
                    <a:pt x="9600" y="15054"/>
                    <a:pt x="7200" y="17454"/>
                    <a:pt x="4800" y="17454"/>
                  </a:cubicBezTo>
                  <a:cubicBezTo>
                    <a:pt x="4800" y="17454"/>
                    <a:pt x="2400" y="17454"/>
                    <a:pt x="0" y="15054"/>
                  </a:cubicBezTo>
                  <a:cubicBezTo>
                    <a:pt x="0" y="12654"/>
                    <a:pt x="0" y="10254"/>
                    <a:pt x="0" y="7854"/>
                  </a:cubicBezTo>
                  <a:cubicBezTo>
                    <a:pt x="2400" y="5454"/>
                    <a:pt x="4800" y="7854"/>
                    <a:pt x="4800" y="5454"/>
                  </a:cubicBezTo>
                  <a:cubicBezTo>
                    <a:pt x="7200" y="5454"/>
                    <a:pt x="4800" y="654"/>
                    <a:pt x="7200" y="654"/>
                  </a:cubicBezTo>
                  <a:cubicBezTo>
                    <a:pt x="9600" y="-1746"/>
                    <a:pt x="14400" y="3054"/>
                    <a:pt x="14400" y="5454"/>
                  </a:cubicBezTo>
                  <a:cubicBezTo>
                    <a:pt x="16800" y="5454"/>
                    <a:pt x="21600" y="10254"/>
                    <a:pt x="21600" y="12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19" name="Google Shape;5119;g21c91014dda_0_5097"/>
            <p:cNvSpPr/>
            <p:nvPr/>
          </p:nvSpPr>
          <p:spPr>
            <a:xfrm>
              <a:off x="1378658" y="3426314"/>
              <a:ext cx="59940" cy="48215"/>
            </a:xfrm>
            <a:custGeom>
              <a:avLst/>
              <a:gdLst/>
              <a:ahLst/>
              <a:cxnLst/>
              <a:rect l="l" t="t" r="r" b="b"/>
              <a:pathLst>
                <a:path w="21600" h="18126" extrusionOk="0">
                  <a:moveTo>
                    <a:pt x="21600" y="12654"/>
                  </a:moveTo>
                  <a:cubicBezTo>
                    <a:pt x="21600" y="12654"/>
                    <a:pt x="21600" y="17454"/>
                    <a:pt x="19200" y="17454"/>
                  </a:cubicBezTo>
                  <a:cubicBezTo>
                    <a:pt x="19200" y="19854"/>
                    <a:pt x="14400" y="15054"/>
                    <a:pt x="12000" y="15054"/>
                  </a:cubicBezTo>
                  <a:cubicBezTo>
                    <a:pt x="9600" y="15054"/>
                    <a:pt x="7200" y="17454"/>
                    <a:pt x="4800" y="17454"/>
                  </a:cubicBezTo>
                  <a:cubicBezTo>
                    <a:pt x="4800" y="17454"/>
                    <a:pt x="2400" y="17454"/>
                    <a:pt x="0" y="15054"/>
                  </a:cubicBezTo>
                  <a:cubicBezTo>
                    <a:pt x="0" y="12654"/>
                    <a:pt x="0" y="10254"/>
                    <a:pt x="0" y="7854"/>
                  </a:cubicBezTo>
                  <a:cubicBezTo>
                    <a:pt x="2400" y="5454"/>
                    <a:pt x="4800" y="7854"/>
                    <a:pt x="4800" y="5454"/>
                  </a:cubicBezTo>
                  <a:cubicBezTo>
                    <a:pt x="7200" y="5454"/>
                    <a:pt x="4800" y="654"/>
                    <a:pt x="7200" y="654"/>
                  </a:cubicBezTo>
                  <a:cubicBezTo>
                    <a:pt x="9600" y="-1746"/>
                    <a:pt x="14400" y="3054"/>
                    <a:pt x="14400" y="5454"/>
                  </a:cubicBezTo>
                  <a:cubicBezTo>
                    <a:pt x="16800" y="5454"/>
                    <a:pt x="21600" y="10254"/>
                    <a:pt x="21600" y="12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0" name="Google Shape;5120;g21c91014dda_0_5097"/>
            <p:cNvSpPr/>
            <p:nvPr/>
          </p:nvSpPr>
          <p:spPr>
            <a:xfrm>
              <a:off x="1451088" y="3199387"/>
              <a:ext cx="52434" cy="53910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7200"/>
                  </a:moveTo>
                  <a:cubicBezTo>
                    <a:pt x="21600" y="9600"/>
                    <a:pt x="21600" y="14400"/>
                    <a:pt x="18900" y="16800"/>
                  </a:cubicBezTo>
                  <a:cubicBezTo>
                    <a:pt x="18900" y="19200"/>
                    <a:pt x="16200" y="19200"/>
                    <a:pt x="13500" y="19200"/>
                  </a:cubicBezTo>
                  <a:cubicBezTo>
                    <a:pt x="10800" y="19200"/>
                    <a:pt x="8100" y="21600"/>
                    <a:pt x="5400" y="19200"/>
                  </a:cubicBezTo>
                  <a:cubicBezTo>
                    <a:pt x="5400" y="19200"/>
                    <a:pt x="2700" y="16800"/>
                    <a:pt x="2700" y="16800"/>
                  </a:cubicBezTo>
                  <a:cubicBezTo>
                    <a:pt x="2700" y="14400"/>
                    <a:pt x="0" y="12000"/>
                    <a:pt x="0" y="9600"/>
                  </a:cubicBezTo>
                  <a:cubicBezTo>
                    <a:pt x="0" y="7200"/>
                    <a:pt x="2700" y="7200"/>
                    <a:pt x="2700" y="4800"/>
                  </a:cubicBezTo>
                  <a:cubicBezTo>
                    <a:pt x="2700" y="4800"/>
                    <a:pt x="2700" y="2400"/>
                    <a:pt x="2700" y="0"/>
                  </a:cubicBezTo>
                  <a:cubicBezTo>
                    <a:pt x="5400" y="0"/>
                    <a:pt x="13500" y="0"/>
                    <a:pt x="16200" y="0"/>
                  </a:cubicBezTo>
                  <a:cubicBezTo>
                    <a:pt x="16200" y="2400"/>
                    <a:pt x="21600" y="48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1" name="Google Shape;5121;g21c91014dda_0_5097"/>
            <p:cNvSpPr/>
            <p:nvPr/>
          </p:nvSpPr>
          <p:spPr>
            <a:xfrm>
              <a:off x="1451088" y="3199387"/>
              <a:ext cx="52434" cy="53910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7200"/>
                  </a:moveTo>
                  <a:cubicBezTo>
                    <a:pt x="21600" y="9600"/>
                    <a:pt x="21600" y="14400"/>
                    <a:pt x="18900" y="16800"/>
                  </a:cubicBezTo>
                  <a:cubicBezTo>
                    <a:pt x="18900" y="19200"/>
                    <a:pt x="16200" y="19200"/>
                    <a:pt x="13500" y="19200"/>
                  </a:cubicBezTo>
                  <a:cubicBezTo>
                    <a:pt x="10800" y="19200"/>
                    <a:pt x="8100" y="21600"/>
                    <a:pt x="5400" y="19200"/>
                  </a:cubicBezTo>
                  <a:cubicBezTo>
                    <a:pt x="5400" y="19200"/>
                    <a:pt x="2700" y="16800"/>
                    <a:pt x="2700" y="16800"/>
                  </a:cubicBezTo>
                  <a:cubicBezTo>
                    <a:pt x="2700" y="14400"/>
                    <a:pt x="0" y="12000"/>
                    <a:pt x="0" y="9600"/>
                  </a:cubicBezTo>
                  <a:cubicBezTo>
                    <a:pt x="0" y="7200"/>
                    <a:pt x="2700" y="7200"/>
                    <a:pt x="2700" y="4800"/>
                  </a:cubicBezTo>
                  <a:cubicBezTo>
                    <a:pt x="2700" y="4800"/>
                    <a:pt x="2700" y="2400"/>
                    <a:pt x="2700" y="0"/>
                  </a:cubicBezTo>
                  <a:cubicBezTo>
                    <a:pt x="5400" y="0"/>
                    <a:pt x="13500" y="0"/>
                    <a:pt x="16200" y="0"/>
                  </a:cubicBezTo>
                  <a:cubicBezTo>
                    <a:pt x="16200" y="2400"/>
                    <a:pt x="21600" y="48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2" name="Google Shape;5122;g21c91014dda_0_5097"/>
            <p:cNvSpPr/>
            <p:nvPr/>
          </p:nvSpPr>
          <p:spPr>
            <a:xfrm>
              <a:off x="1333703" y="2032156"/>
              <a:ext cx="1880658" cy="1794107"/>
            </a:xfrm>
            <a:custGeom>
              <a:avLst/>
              <a:gdLst/>
              <a:ahLst/>
              <a:cxnLst/>
              <a:rect l="l" t="t" r="r" b="b"/>
              <a:pathLst>
                <a:path w="21600" h="21580" extrusionOk="0">
                  <a:moveTo>
                    <a:pt x="21600" y="4143"/>
                  </a:moveTo>
                  <a:cubicBezTo>
                    <a:pt x="21600" y="4221"/>
                    <a:pt x="21600" y="4300"/>
                    <a:pt x="21525" y="4379"/>
                  </a:cubicBezTo>
                  <a:cubicBezTo>
                    <a:pt x="21525" y="4379"/>
                    <a:pt x="21300" y="4379"/>
                    <a:pt x="21300" y="4457"/>
                  </a:cubicBezTo>
                  <a:cubicBezTo>
                    <a:pt x="21225" y="4536"/>
                    <a:pt x="21300" y="4693"/>
                    <a:pt x="21300" y="4771"/>
                  </a:cubicBezTo>
                  <a:cubicBezTo>
                    <a:pt x="21300" y="4771"/>
                    <a:pt x="21150" y="4850"/>
                    <a:pt x="21150" y="4928"/>
                  </a:cubicBezTo>
                  <a:cubicBezTo>
                    <a:pt x="21075" y="4928"/>
                    <a:pt x="20925" y="5085"/>
                    <a:pt x="21000" y="5164"/>
                  </a:cubicBezTo>
                  <a:cubicBezTo>
                    <a:pt x="21000" y="5243"/>
                    <a:pt x="21225" y="5243"/>
                    <a:pt x="21225" y="5321"/>
                  </a:cubicBezTo>
                  <a:cubicBezTo>
                    <a:pt x="21300" y="5400"/>
                    <a:pt x="21150" y="5635"/>
                    <a:pt x="21150" y="5792"/>
                  </a:cubicBezTo>
                  <a:cubicBezTo>
                    <a:pt x="21150" y="5871"/>
                    <a:pt x="21150" y="6028"/>
                    <a:pt x="21150" y="6028"/>
                  </a:cubicBezTo>
                  <a:cubicBezTo>
                    <a:pt x="21150" y="6185"/>
                    <a:pt x="21150" y="6421"/>
                    <a:pt x="21075" y="6499"/>
                  </a:cubicBezTo>
                  <a:cubicBezTo>
                    <a:pt x="21000" y="6499"/>
                    <a:pt x="20775" y="6499"/>
                    <a:pt x="20700" y="6656"/>
                  </a:cubicBezTo>
                  <a:cubicBezTo>
                    <a:pt x="20625" y="6735"/>
                    <a:pt x="20775" y="6892"/>
                    <a:pt x="20775" y="6971"/>
                  </a:cubicBezTo>
                  <a:cubicBezTo>
                    <a:pt x="20775" y="7128"/>
                    <a:pt x="20625" y="7206"/>
                    <a:pt x="20625" y="7285"/>
                  </a:cubicBezTo>
                  <a:cubicBezTo>
                    <a:pt x="20550" y="7442"/>
                    <a:pt x="20550" y="7677"/>
                    <a:pt x="20475" y="7756"/>
                  </a:cubicBezTo>
                  <a:cubicBezTo>
                    <a:pt x="20475" y="7835"/>
                    <a:pt x="20325" y="7992"/>
                    <a:pt x="20250" y="7992"/>
                  </a:cubicBezTo>
                  <a:cubicBezTo>
                    <a:pt x="20175" y="8070"/>
                    <a:pt x="19950" y="7992"/>
                    <a:pt x="19875" y="8070"/>
                  </a:cubicBezTo>
                  <a:cubicBezTo>
                    <a:pt x="19800" y="8070"/>
                    <a:pt x="19725" y="8227"/>
                    <a:pt x="19725" y="8306"/>
                  </a:cubicBezTo>
                  <a:cubicBezTo>
                    <a:pt x="19650" y="8463"/>
                    <a:pt x="19725" y="8620"/>
                    <a:pt x="19725" y="8699"/>
                  </a:cubicBezTo>
                  <a:cubicBezTo>
                    <a:pt x="19650" y="8777"/>
                    <a:pt x="19575" y="8856"/>
                    <a:pt x="19575" y="8856"/>
                  </a:cubicBezTo>
                  <a:cubicBezTo>
                    <a:pt x="19425" y="8934"/>
                    <a:pt x="19275" y="8856"/>
                    <a:pt x="19200" y="8856"/>
                  </a:cubicBezTo>
                  <a:cubicBezTo>
                    <a:pt x="19125" y="8934"/>
                    <a:pt x="18975" y="9013"/>
                    <a:pt x="18900" y="9091"/>
                  </a:cubicBezTo>
                  <a:cubicBezTo>
                    <a:pt x="18825" y="9091"/>
                    <a:pt x="18750" y="9091"/>
                    <a:pt x="18675" y="9091"/>
                  </a:cubicBezTo>
                  <a:cubicBezTo>
                    <a:pt x="18600" y="9091"/>
                    <a:pt x="18450" y="9091"/>
                    <a:pt x="18375" y="9170"/>
                  </a:cubicBezTo>
                  <a:cubicBezTo>
                    <a:pt x="18300" y="9248"/>
                    <a:pt x="18300" y="9484"/>
                    <a:pt x="18225" y="9484"/>
                  </a:cubicBezTo>
                  <a:cubicBezTo>
                    <a:pt x="18225" y="9563"/>
                    <a:pt x="18075" y="9563"/>
                    <a:pt x="18075" y="9563"/>
                  </a:cubicBezTo>
                  <a:cubicBezTo>
                    <a:pt x="17925" y="9484"/>
                    <a:pt x="17850" y="9405"/>
                    <a:pt x="17775" y="9405"/>
                  </a:cubicBezTo>
                  <a:cubicBezTo>
                    <a:pt x="17700" y="9405"/>
                    <a:pt x="17550" y="9405"/>
                    <a:pt x="17475" y="9405"/>
                  </a:cubicBezTo>
                  <a:cubicBezTo>
                    <a:pt x="17400" y="9484"/>
                    <a:pt x="17250" y="9641"/>
                    <a:pt x="17250" y="9720"/>
                  </a:cubicBezTo>
                  <a:cubicBezTo>
                    <a:pt x="17175" y="9877"/>
                    <a:pt x="17250" y="10112"/>
                    <a:pt x="17250" y="10191"/>
                  </a:cubicBezTo>
                  <a:cubicBezTo>
                    <a:pt x="17175" y="10348"/>
                    <a:pt x="17100" y="10505"/>
                    <a:pt x="17100" y="10584"/>
                  </a:cubicBezTo>
                  <a:cubicBezTo>
                    <a:pt x="17025" y="10662"/>
                    <a:pt x="16950" y="10976"/>
                    <a:pt x="16950" y="11133"/>
                  </a:cubicBezTo>
                  <a:cubicBezTo>
                    <a:pt x="16950" y="11212"/>
                    <a:pt x="16950" y="11448"/>
                    <a:pt x="16950" y="11526"/>
                  </a:cubicBezTo>
                  <a:cubicBezTo>
                    <a:pt x="16875" y="11605"/>
                    <a:pt x="16725" y="11840"/>
                    <a:pt x="16650" y="11919"/>
                  </a:cubicBezTo>
                  <a:cubicBezTo>
                    <a:pt x="16575" y="11997"/>
                    <a:pt x="16425" y="12076"/>
                    <a:pt x="16350" y="12155"/>
                  </a:cubicBezTo>
                  <a:cubicBezTo>
                    <a:pt x="16350" y="12233"/>
                    <a:pt x="16350" y="12390"/>
                    <a:pt x="16350" y="12469"/>
                  </a:cubicBezTo>
                  <a:cubicBezTo>
                    <a:pt x="16350" y="12547"/>
                    <a:pt x="16275" y="12783"/>
                    <a:pt x="16275" y="12940"/>
                  </a:cubicBezTo>
                  <a:cubicBezTo>
                    <a:pt x="16200" y="13097"/>
                    <a:pt x="16200" y="13490"/>
                    <a:pt x="16275" y="13647"/>
                  </a:cubicBezTo>
                  <a:cubicBezTo>
                    <a:pt x="16275" y="13647"/>
                    <a:pt x="16275" y="13647"/>
                    <a:pt x="16275" y="13647"/>
                  </a:cubicBezTo>
                  <a:cubicBezTo>
                    <a:pt x="16200" y="13725"/>
                    <a:pt x="16125" y="13725"/>
                    <a:pt x="16050" y="13725"/>
                  </a:cubicBezTo>
                  <a:cubicBezTo>
                    <a:pt x="15975" y="13725"/>
                    <a:pt x="15975" y="13568"/>
                    <a:pt x="15900" y="13568"/>
                  </a:cubicBezTo>
                  <a:cubicBezTo>
                    <a:pt x="15900" y="13490"/>
                    <a:pt x="15750" y="13490"/>
                    <a:pt x="15675" y="13568"/>
                  </a:cubicBezTo>
                  <a:cubicBezTo>
                    <a:pt x="15600" y="13568"/>
                    <a:pt x="15525" y="13725"/>
                    <a:pt x="15450" y="13804"/>
                  </a:cubicBezTo>
                  <a:cubicBezTo>
                    <a:pt x="15450" y="13883"/>
                    <a:pt x="15525" y="14040"/>
                    <a:pt x="15525" y="14118"/>
                  </a:cubicBezTo>
                  <a:cubicBezTo>
                    <a:pt x="15450" y="14197"/>
                    <a:pt x="15300" y="14197"/>
                    <a:pt x="15300" y="14275"/>
                  </a:cubicBezTo>
                  <a:cubicBezTo>
                    <a:pt x="15225" y="14275"/>
                    <a:pt x="15300" y="14432"/>
                    <a:pt x="15225" y="14511"/>
                  </a:cubicBezTo>
                  <a:cubicBezTo>
                    <a:pt x="15225" y="14589"/>
                    <a:pt x="15075" y="14589"/>
                    <a:pt x="15000" y="14589"/>
                  </a:cubicBezTo>
                  <a:cubicBezTo>
                    <a:pt x="14925" y="14589"/>
                    <a:pt x="14850" y="14511"/>
                    <a:pt x="14850" y="14511"/>
                  </a:cubicBezTo>
                  <a:cubicBezTo>
                    <a:pt x="14850" y="14432"/>
                    <a:pt x="14850" y="14354"/>
                    <a:pt x="14850" y="14354"/>
                  </a:cubicBezTo>
                  <a:cubicBezTo>
                    <a:pt x="14850" y="14275"/>
                    <a:pt x="14775" y="14118"/>
                    <a:pt x="14700" y="14118"/>
                  </a:cubicBezTo>
                  <a:cubicBezTo>
                    <a:pt x="14625" y="14040"/>
                    <a:pt x="14400" y="14197"/>
                    <a:pt x="14325" y="14197"/>
                  </a:cubicBezTo>
                  <a:cubicBezTo>
                    <a:pt x="14250" y="14197"/>
                    <a:pt x="14175" y="14118"/>
                    <a:pt x="14100" y="14118"/>
                  </a:cubicBezTo>
                  <a:cubicBezTo>
                    <a:pt x="14025" y="14118"/>
                    <a:pt x="13875" y="14197"/>
                    <a:pt x="13725" y="14197"/>
                  </a:cubicBezTo>
                  <a:cubicBezTo>
                    <a:pt x="13725" y="14197"/>
                    <a:pt x="13575" y="14118"/>
                    <a:pt x="13500" y="14118"/>
                  </a:cubicBezTo>
                  <a:cubicBezTo>
                    <a:pt x="13500" y="14118"/>
                    <a:pt x="13275" y="14118"/>
                    <a:pt x="13275" y="14118"/>
                  </a:cubicBezTo>
                  <a:cubicBezTo>
                    <a:pt x="13200" y="14197"/>
                    <a:pt x="13200" y="14354"/>
                    <a:pt x="13125" y="14354"/>
                  </a:cubicBezTo>
                  <a:cubicBezTo>
                    <a:pt x="13050" y="14432"/>
                    <a:pt x="12825" y="14432"/>
                    <a:pt x="12750" y="14354"/>
                  </a:cubicBezTo>
                  <a:cubicBezTo>
                    <a:pt x="12675" y="14354"/>
                    <a:pt x="12600" y="14197"/>
                    <a:pt x="12600" y="14197"/>
                  </a:cubicBezTo>
                  <a:cubicBezTo>
                    <a:pt x="12450" y="14197"/>
                    <a:pt x="12225" y="14275"/>
                    <a:pt x="12150" y="14354"/>
                  </a:cubicBezTo>
                  <a:cubicBezTo>
                    <a:pt x="12150" y="14354"/>
                    <a:pt x="12150" y="14432"/>
                    <a:pt x="12150" y="14511"/>
                  </a:cubicBezTo>
                  <a:cubicBezTo>
                    <a:pt x="12150" y="14589"/>
                    <a:pt x="12300" y="14747"/>
                    <a:pt x="12225" y="14825"/>
                  </a:cubicBezTo>
                  <a:cubicBezTo>
                    <a:pt x="12150" y="14904"/>
                    <a:pt x="12000" y="14904"/>
                    <a:pt x="11850" y="14904"/>
                  </a:cubicBezTo>
                  <a:cubicBezTo>
                    <a:pt x="11775" y="14982"/>
                    <a:pt x="11700" y="15061"/>
                    <a:pt x="11625" y="15139"/>
                  </a:cubicBezTo>
                  <a:cubicBezTo>
                    <a:pt x="11475" y="15139"/>
                    <a:pt x="11325" y="15139"/>
                    <a:pt x="11175" y="15139"/>
                  </a:cubicBezTo>
                  <a:cubicBezTo>
                    <a:pt x="11100" y="15061"/>
                    <a:pt x="10950" y="14982"/>
                    <a:pt x="10875" y="14982"/>
                  </a:cubicBezTo>
                  <a:cubicBezTo>
                    <a:pt x="10800" y="14982"/>
                    <a:pt x="10725" y="15061"/>
                    <a:pt x="10650" y="15061"/>
                  </a:cubicBezTo>
                  <a:cubicBezTo>
                    <a:pt x="10650" y="15061"/>
                    <a:pt x="10500" y="15139"/>
                    <a:pt x="10425" y="15061"/>
                  </a:cubicBezTo>
                  <a:cubicBezTo>
                    <a:pt x="10425" y="15061"/>
                    <a:pt x="10350" y="14982"/>
                    <a:pt x="10350" y="14904"/>
                  </a:cubicBezTo>
                  <a:cubicBezTo>
                    <a:pt x="10275" y="14825"/>
                    <a:pt x="10200" y="14825"/>
                    <a:pt x="10125" y="14747"/>
                  </a:cubicBezTo>
                  <a:cubicBezTo>
                    <a:pt x="10125" y="14747"/>
                    <a:pt x="10050" y="14668"/>
                    <a:pt x="9975" y="14668"/>
                  </a:cubicBezTo>
                  <a:cubicBezTo>
                    <a:pt x="9900" y="14589"/>
                    <a:pt x="9825" y="14668"/>
                    <a:pt x="9750" y="14747"/>
                  </a:cubicBezTo>
                  <a:cubicBezTo>
                    <a:pt x="9750" y="14747"/>
                    <a:pt x="9825" y="14904"/>
                    <a:pt x="9825" y="14982"/>
                  </a:cubicBezTo>
                  <a:cubicBezTo>
                    <a:pt x="9825" y="14982"/>
                    <a:pt x="9975" y="15061"/>
                    <a:pt x="10050" y="15139"/>
                  </a:cubicBezTo>
                  <a:cubicBezTo>
                    <a:pt x="10125" y="15218"/>
                    <a:pt x="10200" y="15375"/>
                    <a:pt x="10200" y="15375"/>
                  </a:cubicBezTo>
                  <a:cubicBezTo>
                    <a:pt x="10275" y="15532"/>
                    <a:pt x="10350" y="15768"/>
                    <a:pt x="10350" y="15846"/>
                  </a:cubicBezTo>
                  <a:cubicBezTo>
                    <a:pt x="10425" y="15925"/>
                    <a:pt x="10500" y="16003"/>
                    <a:pt x="10500" y="16082"/>
                  </a:cubicBezTo>
                  <a:cubicBezTo>
                    <a:pt x="10500" y="16160"/>
                    <a:pt x="10500" y="16317"/>
                    <a:pt x="10500" y="16396"/>
                  </a:cubicBezTo>
                  <a:cubicBezTo>
                    <a:pt x="10575" y="16396"/>
                    <a:pt x="10650" y="16475"/>
                    <a:pt x="10725" y="16475"/>
                  </a:cubicBezTo>
                  <a:cubicBezTo>
                    <a:pt x="10725" y="16553"/>
                    <a:pt x="10875" y="16475"/>
                    <a:pt x="10950" y="16475"/>
                  </a:cubicBezTo>
                  <a:cubicBezTo>
                    <a:pt x="11025" y="16553"/>
                    <a:pt x="11100" y="16632"/>
                    <a:pt x="11100" y="16710"/>
                  </a:cubicBezTo>
                  <a:cubicBezTo>
                    <a:pt x="11100" y="16789"/>
                    <a:pt x="11175" y="16946"/>
                    <a:pt x="11100" y="16946"/>
                  </a:cubicBezTo>
                  <a:cubicBezTo>
                    <a:pt x="11100" y="17024"/>
                    <a:pt x="10950" y="17103"/>
                    <a:pt x="10950" y="17103"/>
                  </a:cubicBezTo>
                  <a:cubicBezTo>
                    <a:pt x="10950" y="17260"/>
                    <a:pt x="11025" y="17417"/>
                    <a:pt x="11025" y="17417"/>
                  </a:cubicBezTo>
                  <a:cubicBezTo>
                    <a:pt x="11025" y="17417"/>
                    <a:pt x="11250" y="17496"/>
                    <a:pt x="11250" y="17496"/>
                  </a:cubicBezTo>
                  <a:cubicBezTo>
                    <a:pt x="11325" y="17574"/>
                    <a:pt x="11325" y="17731"/>
                    <a:pt x="11325" y="17810"/>
                  </a:cubicBezTo>
                  <a:cubicBezTo>
                    <a:pt x="11400" y="17888"/>
                    <a:pt x="11475" y="17967"/>
                    <a:pt x="11475" y="18045"/>
                  </a:cubicBezTo>
                  <a:cubicBezTo>
                    <a:pt x="11475" y="18124"/>
                    <a:pt x="11475" y="18281"/>
                    <a:pt x="11475" y="18360"/>
                  </a:cubicBezTo>
                  <a:cubicBezTo>
                    <a:pt x="11475" y="18438"/>
                    <a:pt x="11475" y="18674"/>
                    <a:pt x="11475" y="18752"/>
                  </a:cubicBezTo>
                  <a:cubicBezTo>
                    <a:pt x="11475" y="18752"/>
                    <a:pt x="11625" y="18831"/>
                    <a:pt x="11625" y="18909"/>
                  </a:cubicBezTo>
                  <a:cubicBezTo>
                    <a:pt x="11700" y="18988"/>
                    <a:pt x="11700" y="19145"/>
                    <a:pt x="11625" y="19224"/>
                  </a:cubicBezTo>
                  <a:cubicBezTo>
                    <a:pt x="11625" y="19302"/>
                    <a:pt x="11475" y="19459"/>
                    <a:pt x="11475" y="19459"/>
                  </a:cubicBezTo>
                  <a:cubicBezTo>
                    <a:pt x="11400" y="19538"/>
                    <a:pt x="11400" y="19616"/>
                    <a:pt x="11475" y="19773"/>
                  </a:cubicBezTo>
                  <a:cubicBezTo>
                    <a:pt x="11475" y="19852"/>
                    <a:pt x="11550" y="19931"/>
                    <a:pt x="11625" y="20009"/>
                  </a:cubicBezTo>
                  <a:cubicBezTo>
                    <a:pt x="11625" y="20088"/>
                    <a:pt x="11625" y="20245"/>
                    <a:pt x="11625" y="20323"/>
                  </a:cubicBezTo>
                  <a:cubicBezTo>
                    <a:pt x="11550" y="20323"/>
                    <a:pt x="11400" y="20323"/>
                    <a:pt x="11400" y="20402"/>
                  </a:cubicBezTo>
                  <a:cubicBezTo>
                    <a:pt x="11400" y="20480"/>
                    <a:pt x="11400" y="20637"/>
                    <a:pt x="11400" y="20637"/>
                  </a:cubicBezTo>
                  <a:cubicBezTo>
                    <a:pt x="11475" y="20716"/>
                    <a:pt x="11550" y="20795"/>
                    <a:pt x="11550" y="20795"/>
                  </a:cubicBezTo>
                  <a:cubicBezTo>
                    <a:pt x="11625" y="20795"/>
                    <a:pt x="11700" y="20716"/>
                    <a:pt x="11775" y="20716"/>
                  </a:cubicBezTo>
                  <a:cubicBezTo>
                    <a:pt x="11775" y="20716"/>
                    <a:pt x="11925" y="20795"/>
                    <a:pt x="11925" y="20873"/>
                  </a:cubicBezTo>
                  <a:cubicBezTo>
                    <a:pt x="11925" y="20873"/>
                    <a:pt x="12000" y="21030"/>
                    <a:pt x="12000" y="21109"/>
                  </a:cubicBezTo>
                  <a:cubicBezTo>
                    <a:pt x="12000" y="21109"/>
                    <a:pt x="11850" y="21187"/>
                    <a:pt x="11775" y="21266"/>
                  </a:cubicBezTo>
                  <a:cubicBezTo>
                    <a:pt x="11700" y="21266"/>
                    <a:pt x="11625" y="21266"/>
                    <a:pt x="11550" y="21266"/>
                  </a:cubicBezTo>
                  <a:cubicBezTo>
                    <a:pt x="11475" y="21266"/>
                    <a:pt x="11400" y="21423"/>
                    <a:pt x="11400" y="21423"/>
                  </a:cubicBezTo>
                  <a:cubicBezTo>
                    <a:pt x="11250" y="21501"/>
                    <a:pt x="11025" y="21423"/>
                    <a:pt x="10950" y="21423"/>
                  </a:cubicBezTo>
                  <a:cubicBezTo>
                    <a:pt x="10875" y="21501"/>
                    <a:pt x="10800" y="21580"/>
                    <a:pt x="10725" y="21580"/>
                  </a:cubicBezTo>
                  <a:cubicBezTo>
                    <a:pt x="10650" y="21580"/>
                    <a:pt x="10575" y="21580"/>
                    <a:pt x="10500" y="21580"/>
                  </a:cubicBezTo>
                  <a:cubicBezTo>
                    <a:pt x="10425" y="21580"/>
                    <a:pt x="10425" y="21423"/>
                    <a:pt x="10350" y="21423"/>
                  </a:cubicBezTo>
                  <a:cubicBezTo>
                    <a:pt x="10275" y="21423"/>
                    <a:pt x="10200" y="21423"/>
                    <a:pt x="10125" y="21423"/>
                  </a:cubicBezTo>
                  <a:cubicBezTo>
                    <a:pt x="10125" y="21423"/>
                    <a:pt x="9975" y="21344"/>
                    <a:pt x="9900" y="21344"/>
                  </a:cubicBezTo>
                  <a:cubicBezTo>
                    <a:pt x="9825" y="21344"/>
                    <a:pt x="9750" y="21344"/>
                    <a:pt x="9675" y="21344"/>
                  </a:cubicBezTo>
                  <a:cubicBezTo>
                    <a:pt x="9675" y="21344"/>
                    <a:pt x="9600" y="21423"/>
                    <a:pt x="9600" y="21423"/>
                  </a:cubicBezTo>
                  <a:cubicBezTo>
                    <a:pt x="9525" y="21423"/>
                    <a:pt x="9525" y="21501"/>
                    <a:pt x="9450" y="21501"/>
                  </a:cubicBezTo>
                  <a:cubicBezTo>
                    <a:pt x="9375" y="21501"/>
                    <a:pt x="9375" y="21344"/>
                    <a:pt x="9300" y="21266"/>
                  </a:cubicBezTo>
                  <a:cubicBezTo>
                    <a:pt x="9225" y="21266"/>
                    <a:pt x="9150" y="21187"/>
                    <a:pt x="9075" y="21109"/>
                  </a:cubicBezTo>
                  <a:cubicBezTo>
                    <a:pt x="9000" y="21109"/>
                    <a:pt x="8775" y="21109"/>
                    <a:pt x="8700" y="21187"/>
                  </a:cubicBezTo>
                  <a:cubicBezTo>
                    <a:pt x="8625" y="21187"/>
                    <a:pt x="8550" y="21266"/>
                    <a:pt x="8475" y="21344"/>
                  </a:cubicBezTo>
                  <a:cubicBezTo>
                    <a:pt x="8475" y="21344"/>
                    <a:pt x="8475" y="21423"/>
                    <a:pt x="8400" y="21423"/>
                  </a:cubicBezTo>
                  <a:cubicBezTo>
                    <a:pt x="8400" y="21423"/>
                    <a:pt x="8400" y="21344"/>
                    <a:pt x="8400" y="21344"/>
                  </a:cubicBezTo>
                  <a:cubicBezTo>
                    <a:pt x="8325" y="21344"/>
                    <a:pt x="8250" y="21266"/>
                    <a:pt x="8250" y="21266"/>
                  </a:cubicBezTo>
                  <a:cubicBezTo>
                    <a:pt x="8175" y="21266"/>
                    <a:pt x="8025" y="21266"/>
                    <a:pt x="7950" y="21266"/>
                  </a:cubicBezTo>
                  <a:cubicBezTo>
                    <a:pt x="7950" y="21266"/>
                    <a:pt x="7800" y="21344"/>
                    <a:pt x="7800" y="21344"/>
                  </a:cubicBezTo>
                  <a:cubicBezTo>
                    <a:pt x="7725" y="21423"/>
                    <a:pt x="7800" y="21501"/>
                    <a:pt x="7725" y="21580"/>
                  </a:cubicBezTo>
                  <a:cubicBezTo>
                    <a:pt x="7650" y="21580"/>
                    <a:pt x="7575" y="21580"/>
                    <a:pt x="7500" y="21580"/>
                  </a:cubicBezTo>
                  <a:cubicBezTo>
                    <a:pt x="7500" y="21580"/>
                    <a:pt x="7425" y="21501"/>
                    <a:pt x="7425" y="21501"/>
                  </a:cubicBezTo>
                  <a:cubicBezTo>
                    <a:pt x="7350" y="21423"/>
                    <a:pt x="7425" y="21344"/>
                    <a:pt x="7350" y="21344"/>
                  </a:cubicBezTo>
                  <a:cubicBezTo>
                    <a:pt x="7350" y="21266"/>
                    <a:pt x="7125" y="21266"/>
                    <a:pt x="7125" y="21187"/>
                  </a:cubicBezTo>
                  <a:cubicBezTo>
                    <a:pt x="7050" y="21187"/>
                    <a:pt x="7050" y="21109"/>
                    <a:pt x="7050" y="21109"/>
                  </a:cubicBezTo>
                  <a:cubicBezTo>
                    <a:pt x="6975" y="21030"/>
                    <a:pt x="6900" y="20952"/>
                    <a:pt x="6825" y="20952"/>
                  </a:cubicBezTo>
                  <a:cubicBezTo>
                    <a:pt x="6750" y="20952"/>
                    <a:pt x="6675" y="20952"/>
                    <a:pt x="6675" y="21030"/>
                  </a:cubicBezTo>
                  <a:cubicBezTo>
                    <a:pt x="6600" y="21030"/>
                    <a:pt x="6450" y="21030"/>
                    <a:pt x="6375" y="21030"/>
                  </a:cubicBezTo>
                  <a:cubicBezTo>
                    <a:pt x="6375" y="21030"/>
                    <a:pt x="6300" y="20952"/>
                    <a:pt x="6225" y="20873"/>
                  </a:cubicBezTo>
                  <a:cubicBezTo>
                    <a:pt x="6225" y="20873"/>
                    <a:pt x="6225" y="20716"/>
                    <a:pt x="6225" y="20716"/>
                  </a:cubicBezTo>
                  <a:cubicBezTo>
                    <a:pt x="6225" y="20716"/>
                    <a:pt x="6150" y="20637"/>
                    <a:pt x="6150" y="20559"/>
                  </a:cubicBezTo>
                  <a:cubicBezTo>
                    <a:pt x="6150" y="20480"/>
                    <a:pt x="6150" y="20323"/>
                    <a:pt x="6075" y="20323"/>
                  </a:cubicBezTo>
                  <a:cubicBezTo>
                    <a:pt x="6075" y="20245"/>
                    <a:pt x="6000" y="20166"/>
                    <a:pt x="5925" y="20166"/>
                  </a:cubicBezTo>
                  <a:cubicBezTo>
                    <a:pt x="5850" y="20166"/>
                    <a:pt x="5775" y="20166"/>
                    <a:pt x="5700" y="20166"/>
                  </a:cubicBezTo>
                  <a:cubicBezTo>
                    <a:pt x="5625" y="20166"/>
                    <a:pt x="5550" y="20166"/>
                    <a:pt x="5550" y="20166"/>
                  </a:cubicBezTo>
                  <a:cubicBezTo>
                    <a:pt x="5400" y="20166"/>
                    <a:pt x="5175" y="20166"/>
                    <a:pt x="5175" y="20088"/>
                  </a:cubicBezTo>
                  <a:cubicBezTo>
                    <a:pt x="5100" y="20088"/>
                    <a:pt x="5100" y="20009"/>
                    <a:pt x="5100" y="19931"/>
                  </a:cubicBezTo>
                  <a:cubicBezTo>
                    <a:pt x="5025" y="19852"/>
                    <a:pt x="4800" y="19852"/>
                    <a:pt x="4725" y="19773"/>
                  </a:cubicBezTo>
                  <a:cubicBezTo>
                    <a:pt x="4725" y="19773"/>
                    <a:pt x="4650" y="19616"/>
                    <a:pt x="4650" y="19538"/>
                  </a:cubicBezTo>
                  <a:cubicBezTo>
                    <a:pt x="4575" y="19538"/>
                    <a:pt x="4500" y="19459"/>
                    <a:pt x="4500" y="19459"/>
                  </a:cubicBezTo>
                  <a:cubicBezTo>
                    <a:pt x="4425" y="19459"/>
                    <a:pt x="4350" y="19459"/>
                    <a:pt x="4275" y="19459"/>
                  </a:cubicBezTo>
                  <a:cubicBezTo>
                    <a:pt x="4200" y="19459"/>
                    <a:pt x="4200" y="19302"/>
                    <a:pt x="4125" y="19302"/>
                  </a:cubicBezTo>
                  <a:cubicBezTo>
                    <a:pt x="4125" y="19224"/>
                    <a:pt x="4050" y="19067"/>
                    <a:pt x="4050" y="18988"/>
                  </a:cubicBezTo>
                  <a:cubicBezTo>
                    <a:pt x="3975" y="18909"/>
                    <a:pt x="3975" y="18752"/>
                    <a:pt x="3975" y="18674"/>
                  </a:cubicBezTo>
                  <a:cubicBezTo>
                    <a:pt x="3900" y="18595"/>
                    <a:pt x="3975" y="18517"/>
                    <a:pt x="3975" y="18360"/>
                  </a:cubicBezTo>
                  <a:cubicBezTo>
                    <a:pt x="3975" y="18281"/>
                    <a:pt x="3900" y="18124"/>
                    <a:pt x="3900" y="18045"/>
                  </a:cubicBezTo>
                  <a:cubicBezTo>
                    <a:pt x="3825" y="17967"/>
                    <a:pt x="3675" y="17967"/>
                    <a:pt x="3675" y="17888"/>
                  </a:cubicBezTo>
                  <a:cubicBezTo>
                    <a:pt x="3600" y="17810"/>
                    <a:pt x="3525" y="17574"/>
                    <a:pt x="3450" y="17496"/>
                  </a:cubicBezTo>
                  <a:cubicBezTo>
                    <a:pt x="3450" y="17496"/>
                    <a:pt x="3300" y="17417"/>
                    <a:pt x="3300" y="17339"/>
                  </a:cubicBezTo>
                  <a:cubicBezTo>
                    <a:pt x="3225" y="17260"/>
                    <a:pt x="3150" y="17181"/>
                    <a:pt x="3075" y="17103"/>
                  </a:cubicBezTo>
                  <a:cubicBezTo>
                    <a:pt x="3075" y="17024"/>
                    <a:pt x="3075" y="16867"/>
                    <a:pt x="3000" y="16789"/>
                  </a:cubicBezTo>
                  <a:cubicBezTo>
                    <a:pt x="3000" y="16789"/>
                    <a:pt x="2925" y="16710"/>
                    <a:pt x="2850" y="16632"/>
                  </a:cubicBezTo>
                  <a:cubicBezTo>
                    <a:pt x="2775" y="16632"/>
                    <a:pt x="2700" y="16553"/>
                    <a:pt x="2625" y="16553"/>
                  </a:cubicBezTo>
                  <a:cubicBezTo>
                    <a:pt x="2625" y="16553"/>
                    <a:pt x="2475" y="16396"/>
                    <a:pt x="2475" y="16396"/>
                  </a:cubicBezTo>
                  <a:cubicBezTo>
                    <a:pt x="2400" y="16317"/>
                    <a:pt x="2325" y="16160"/>
                    <a:pt x="2250" y="16082"/>
                  </a:cubicBezTo>
                  <a:cubicBezTo>
                    <a:pt x="2250" y="16082"/>
                    <a:pt x="2250" y="15846"/>
                    <a:pt x="2250" y="15768"/>
                  </a:cubicBezTo>
                  <a:cubicBezTo>
                    <a:pt x="2250" y="15689"/>
                    <a:pt x="2325" y="15611"/>
                    <a:pt x="2325" y="15532"/>
                  </a:cubicBezTo>
                  <a:cubicBezTo>
                    <a:pt x="2325" y="15453"/>
                    <a:pt x="2325" y="15296"/>
                    <a:pt x="2400" y="15218"/>
                  </a:cubicBezTo>
                  <a:cubicBezTo>
                    <a:pt x="2400" y="15218"/>
                    <a:pt x="2550" y="15139"/>
                    <a:pt x="2550" y="15139"/>
                  </a:cubicBezTo>
                  <a:cubicBezTo>
                    <a:pt x="2625" y="15061"/>
                    <a:pt x="2775" y="15061"/>
                    <a:pt x="2775" y="14982"/>
                  </a:cubicBezTo>
                  <a:cubicBezTo>
                    <a:pt x="2850" y="14982"/>
                    <a:pt x="2850" y="14904"/>
                    <a:pt x="2850" y="14825"/>
                  </a:cubicBezTo>
                  <a:cubicBezTo>
                    <a:pt x="2850" y="14747"/>
                    <a:pt x="2850" y="14589"/>
                    <a:pt x="2850" y="14589"/>
                  </a:cubicBezTo>
                  <a:cubicBezTo>
                    <a:pt x="2850" y="14511"/>
                    <a:pt x="3000" y="14432"/>
                    <a:pt x="3000" y="14432"/>
                  </a:cubicBezTo>
                  <a:cubicBezTo>
                    <a:pt x="3000" y="14354"/>
                    <a:pt x="3075" y="14275"/>
                    <a:pt x="3150" y="14275"/>
                  </a:cubicBezTo>
                  <a:cubicBezTo>
                    <a:pt x="3150" y="14197"/>
                    <a:pt x="3150" y="14118"/>
                    <a:pt x="3150" y="14040"/>
                  </a:cubicBezTo>
                  <a:cubicBezTo>
                    <a:pt x="3225" y="14040"/>
                    <a:pt x="3225" y="13883"/>
                    <a:pt x="3150" y="13804"/>
                  </a:cubicBezTo>
                  <a:cubicBezTo>
                    <a:pt x="3075" y="13725"/>
                    <a:pt x="3000" y="13568"/>
                    <a:pt x="2925" y="13568"/>
                  </a:cubicBezTo>
                  <a:cubicBezTo>
                    <a:pt x="2775" y="13490"/>
                    <a:pt x="2625" y="13254"/>
                    <a:pt x="2550" y="13254"/>
                  </a:cubicBezTo>
                  <a:cubicBezTo>
                    <a:pt x="2475" y="13254"/>
                    <a:pt x="2325" y="13333"/>
                    <a:pt x="2325" y="13333"/>
                  </a:cubicBezTo>
                  <a:cubicBezTo>
                    <a:pt x="2175" y="13333"/>
                    <a:pt x="1950" y="13333"/>
                    <a:pt x="1875" y="13254"/>
                  </a:cubicBezTo>
                  <a:cubicBezTo>
                    <a:pt x="1875" y="13176"/>
                    <a:pt x="1800" y="13097"/>
                    <a:pt x="1800" y="13019"/>
                  </a:cubicBezTo>
                  <a:cubicBezTo>
                    <a:pt x="1725" y="13019"/>
                    <a:pt x="1800" y="12861"/>
                    <a:pt x="1800" y="12861"/>
                  </a:cubicBezTo>
                  <a:cubicBezTo>
                    <a:pt x="1875" y="12783"/>
                    <a:pt x="2100" y="12861"/>
                    <a:pt x="2175" y="12861"/>
                  </a:cubicBezTo>
                  <a:cubicBezTo>
                    <a:pt x="2250" y="12783"/>
                    <a:pt x="2250" y="12626"/>
                    <a:pt x="2250" y="12547"/>
                  </a:cubicBezTo>
                  <a:cubicBezTo>
                    <a:pt x="2250" y="12547"/>
                    <a:pt x="2250" y="12390"/>
                    <a:pt x="2250" y="12312"/>
                  </a:cubicBezTo>
                  <a:cubicBezTo>
                    <a:pt x="2250" y="12233"/>
                    <a:pt x="2175" y="11997"/>
                    <a:pt x="2175" y="11919"/>
                  </a:cubicBezTo>
                  <a:cubicBezTo>
                    <a:pt x="2175" y="11840"/>
                    <a:pt x="2325" y="11840"/>
                    <a:pt x="2325" y="11762"/>
                  </a:cubicBezTo>
                  <a:cubicBezTo>
                    <a:pt x="2475" y="11762"/>
                    <a:pt x="2775" y="11683"/>
                    <a:pt x="2925" y="11683"/>
                  </a:cubicBezTo>
                  <a:cubicBezTo>
                    <a:pt x="3000" y="11683"/>
                    <a:pt x="3300" y="11683"/>
                    <a:pt x="3450" y="11762"/>
                  </a:cubicBezTo>
                  <a:cubicBezTo>
                    <a:pt x="3450" y="11762"/>
                    <a:pt x="3450" y="11919"/>
                    <a:pt x="3525" y="11997"/>
                  </a:cubicBezTo>
                  <a:cubicBezTo>
                    <a:pt x="3600" y="11997"/>
                    <a:pt x="3675" y="11997"/>
                    <a:pt x="3750" y="11997"/>
                  </a:cubicBezTo>
                  <a:cubicBezTo>
                    <a:pt x="3825" y="11997"/>
                    <a:pt x="4050" y="12233"/>
                    <a:pt x="4125" y="12312"/>
                  </a:cubicBezTo>
                  <a:cubicBezTo>
                    <a:pt x="4200" y="12312"/>
                    <a:pt x="4275" y="12469"/>
                    <a:pt x="4350" y="12469"/>
                  </a:cubicBezTo>
                  <a:cubicBezTo>
                    <a:pt x="4425" y="12547"/>
                    <a:pt x="4725" y="12626"/>
                    <a:pt x="4800" y="12626"/>
                  </a:cubicBezTo>
                  <a:cubicBezTo>
                    <a:pt x="4875" y="12626"/>
                    <a:pt x="4950" y="12626"/>
                    <a:pt x="4950" y="12547"/>
                  </a:cubicBezTo>
                  <a:cubicBezTo>
                    <a:pt x="5025" y="12547"/>
                    <a:pt x="4875" y="12390"/>
                    <a:pt x="4800" y="12390"/>
                  </a:cubicBezTo>
                  <a:cubicBezTo>
                    <a:pt x="4800" y="12390"/>
                    <a:pt x="4650" y="12390"/>
                    <a:pt x="4650" y="12390"/>
                  </a:cubicBezTo>
                  <a:cubicBezTo>
                    <a:pt x="4575" y="12390"/>
                    <a:pt x="4575" y="12233"/>
                    <a:pt x="4575" y="12233"/>
                  </a:cubicBezTo>
                  <a:cubicBezTo>
                    <a:pt x="4500" y="12076"/>
                    <a:pt x="4350" y="11997"/>
                    <a:pt x="4350" y="11997"/>
                  </a:cubicBezTo>
                  <a:cubicBezTo>
                    <a:pt x="4275" y="11919"/>
                    <a:pt x="4200" y="11840"/>
                    <a:pt x="4125" y="11840"/>
                  </a:cubicBezTo>
                  <a:cubicBezTo>
                    <a:pt x="4050" y="11762"/>
                    <a:pt x="3975" y="11683"/>
                    <a:pt x="3975" y="11683"/>
                  </a:cubicBezTo>
                  <a:cubicBezTo>
                    <a:pt x="3900" y="11605"/>
                    <a:pt x="3750" y="11683"/>
                    <a:pt x="3750" y="11683"/>
                  </a:cubicBezTo>
                  <a:cubicBezTo>
                    <a:pt x="3675" y="11683"/>
                    <a:pt x="3600" y="11605"/>
                    <a:pt x="3600" y="11526"/>
                  </a:cubicBezTo>
                  <a:cubicBezTo>
                    <a:pt x="3450" y="11448"/>
                    <a:pt x="3075" y="11291"/>
                    <a:pt x="2925" y="11291"/>
                  </a:cubicBezTo>
                  <a:cubicBezTo>
                    <a:pt x="2850" y="11291"/>
                    <a:pt x="2775" y="11448"/>
                    <a:pt x="2775" y="11448"/>
                  </a:cubicBezTo>
                  <a:cubicBezTo>
                    <a:pt x="2700" y="11448"/>
                    <a:pt x="2625" y="11448"/>
                    <a:pt x="2550" y="11448"/>
                  </a:cubicBezTo>
                  <a:cubicBezTo>
                    <a:pt x="2475" y="11448"/>
                    <a:pt x="2400" y="11448"/>
                    <a:pt x="2325" y="11448"/>
                  </a:cubicBezTo>
                  <a:cubicBezTo>
                    <a:pt x="2250" y="11448"/>
                    <a:pt x="2100" y="11605"/>
                    <a:pt x="2025" y="11605"/>
                  </a:cubicBezTo>
                  <a:cubicBezTo>
                    <a:pt x="1950" y="11683"/>
                    <a:pt x="1875" y="11762"/>
                    <a:pt x="1875" y="11762"/>
                  </a:cubicBezTo>
                  <a:cubicBezTo>
                    <a:pt x="1800" y="11840"/>
                    <a:pt x="1725" y="11919"/>
                    <a:pt x="1650" y="11997"/>
                  </a:cubicBezTo>
                  <a:cubicBezTo>
                    <a:pt x="1500" y="11997"/>
                    <a:pt x="1200" y="11997"/>
                    <a:pt x="1200" y="11997"/>
                  </a:cubicBezTo>
                  <a:cubicBezTo>
                    <a:pt x="1200" y="11919"/>
                    <a:pt x="1125" y="11762"/>
                    <a:pt x="1125" y="11762"/>
                  </a:cubicBezTo>
                  <a:cubicBezTo>
                    <a:pt x="1050" y="11683"/>
                    <a:pt x="975" y="11605"/>
                    <a:pt x="825" y="11605"/>
                  </a:cubicBezTo>
                  <a:cubicBezTo>
                    <a:pt x="825" y="11605"/>
                    <a:pt x="750" y="11683"/>
                    <a:pt x="675" y="11683"/>
                  </a:cubicBezTo>
                  <a:cubicBezTo>
                    <a:pt x="600" y="11762"/>
                    <a:pt x="375" y="11762"/>
                    <a:pt x="300" y="11683"/>
                  </a:cubicBezTo>
                  <a:cubicBezTo>
                    <a:pt x="225" y="11683"/>
                    <a:pt x="150" y="11605"/>
                    <a:pt x="75" y="11605"/>
                  </a:cubicBezTo>
                  <a:cubicBezTo>
                    <a:pt x="75" y="11526"/>
                    <a:pt x="0" y="11448"/>
                    <a:pt x="75" y="11448"/>
                  </a:cubicBezTo>
                  <a:cubicBezTo>
                    <a:pt x="75" y="11369"/>
                    <a:pt x="150" y="11369"/>
                    <a:pt x="150" y="11369"/>
                  </a:cubicBezTo>
                  <a:cubicBezTo>
                    <a:pt x="225" y="11369"/>
                    <a:pt x="300" y="11448"/>
                    <a:pt x="300" y="11448"/>
                  </a:cubicBezTo>
                  <a:cubicBezTo>
                    <a:pt x="375" y="11448"/>
                    <a:pt x="450" y="11526"/>
                    <a:pt x="525" y="11448"/>
                  </a:cubicBezTo>
                  <a:cubicBezTo>
                    <a:pt x="525" y="11448"/>
                    <a:pt x="600" y="11291"/>
                    <a:pt x="525" y="11291"/>
                  </a:cubicBezTo>
                  <a:cubicBezTo>
                    <a:pt x="525" y="11212"/>
                    <a:pt x="375" y="11212"/>
                    <a:pt x="300" y="11133"/>
                  </a:cubicBezTo>
                  <a:cubicBezTo>
                    <a:pt x="300" y="11133"/>
                    <a:pt x="225" y="11055"/>
                    <a:pt x="225" y="10976"/>
                  </a:cubicBezTo>
                  <a:cubicBezTo>
                    <a:pt x="150" y="10898"/>
                    <a:pt x="0" y="10741"/>
                    <a:pt x="0" y="10662"/>
                  </a:cubicBezTo>
                  <a:cubicBezTo>
                    <a:pt x="0" y="10584"/>
                    <a:pt x="150" y="10427"/>
                    <a:pt x="225" y="10427"/>
                  </a:cubicBezTo>
                  <a:cubicBezTo>
                    <a:pt x="300" y="10427"/>
                    <a:pt x="375" y="10348"/>
                    <a:pt x="450" y="10348"/>
                  </a:cubicBezTo>
                  <a:cubicBezTo>
                    <a:pt x="525" y="10348"/>
                    <a:pt x="675" y="10505"/>
                    <a:pt x="750" y="10427"/>
                  </a:cubicBezTo>
                  <a:cubicBezTo>
                    <a:pt x="825" y="10427"/>
                    <a:pt x="825" y="10427"/>
                    <a:pt x="825" y="10348"/>
                  </a:cubicBezTo>
                  <a:cubicBezTo>
                    <a:pt x="900" y="10269"/>
                    <a:pt x="975" y="10112"/>
                    <a:pt x="825" y="10034"/>
                  </a:cubicBezTo>
                  <a:cubicBezTo>
                    <a:pt x="825" y="10034"/>
                    <a:pt x="825" y="10034"/>
                    <a:pt x="825" y="10034"/>
                  </a:cubicBezTo>
                  <a:cubicBezTo>
                    <a:pt x="900" y="10034"/>
                    <a:pt x="975" y="10034"/>
                    <a:pt x="975" y="9955"/>
                  </a:cubicBezTo>
                  <a:cubicBezTo>
                    <a:pt x="1050" y="9955"/>
                    <a:pt x="1200" y="10112"/>
                    <a:pt x="1200" y="10034"/>
                  </a:cubicBezTo>
                  <a:cubicBezTo>
                    <a:pt x="1275" y="10034"/>
                    <a:pt x="1350" y="9877"/>
                    <a:pt x="1425" y="9798"/>
                  </a:cubicBezTo>
                  <a:cubicBezTo>
                    <a:pt x="1425" y="9798"/>
                    <a:pt x="1500" y="9563"/>
                    <a:pt x="1575" y="9563"/>
                  </a:cubicBezTo>
                  <a:cubicBezTo>
                    <a:pt x="1650" y="9563"/>
                    <a:pt x="1800" y="9563"/>
                    <a:pt x="1875" y="9563"/>
                  </a:cubicBezTo>
                  <a:cubicBezTo>
                    <a:pt x="1875" y="9563"/>
                    <a:pt x="2100" y="9641"/>
                    <a:pt x="2100" y="9720"/>
                  </a:cubicBezTo>
                  <a:cubicBezTo>
                    <a:pt x="2100" y="9720"/>
                    <a:pt x="2100" y="9877"/>
                    <a:pt x="2100" y="9955"/>
                  </a:cubicBezTo>
                  <a:cubicBezTo>
                    <a:pt x="2175" y="9955"/>
                    <a:pt x="2325" y="9877"/>
                    <a:pt x="2400" y="9798"/>
                  </a:cubicBezTo>
                  <a:cubicBezTo>
                    <a:pt x="2475" y="9720"/>
                    <a:pt x="2400" y="9563"/>
                    <a:pt x="2475" y="9484"/>
                  </a:cubicBezTo>
                  <a:cubicBezTo>
                    <a:pt x="2550" y="9484"/>
                    <a:pt x="2700" y="9484"/>
                    <a:pt x="2700" y="9405"/>
                  </a:cubicBezTo>
                  <a:cubicBezTo>
                    <a:pt x="2775" y="9405"/>
                    <a:pt x="2700" y="9170"/>
                    <a:pt x="2700" y="9091"/>
                  </a:cubicBezTo>
                  <a:cubicBezTo>
                    <a:pt x="2700" y="9091"/>
                    <a:pt x="2700" y="8934"/>
                    <a:pt x="2700" y="8856"/>
                  </a:cubicBezTo>
                  <a:cubicBezTo>
                    <a:pt x="2775" y="8777"/>
                    <a:pt x="2850" y="8699"/>
                    <a:pt x="2925" y="8620"/>
                  </a:cubicBezTo>
                  <a:cubicBezTo>
                    <a:pt x="3000" y="8541"/>
                    <a:pt x="3000" y="8306"/>
                    <a:pt x="3075" y="8227"/>
                  </a:cubicBezTo>
                  <a:cubicBezTo>
                    <a:pt x="3075" y="8149"/>
                    <a:pt x="3225" y="8070"/>
                    <a:pt x="3300" y="8070"/>
                  </a:cubicBezTo>
                  <a:cubicBezTo>
                    <a:pt x="3375" y="7992"/>
                    <a:pt x="3525" y="8070"/>
                    <a:pt x="3600" y="8070"/>
                  </a:cubicBezTo>
                  <a:cubicBezTo>
                    <a:pt x="3675" y="8070"/>
                    <a:pt x="3825" y="8070"/>
                    <a:pt x="3900" y="8070"/>
                  </a:cubicBezTo>
                  <a:cubicBezTo>
                    <a:pt x="3975" y="8070"/>
                    <a:pt x="4050" y="7913"/>
                    <a:pt x="4125" y="7913"/>
                  </a:cubicBezTo>
                  <a:cubicBezTo>
                    <a:pt x="4200" y="7913"/>
                    <a:pt x="4350" y="7835"/>
                    <a:pt x="4350" y="7835"/>
                  </a:cubicBezTo>
                  <a:cubicBezTo>
                    <a:pt x="4500" y="7913"/>
                    <a:pt x="4650" y="7992"/>
                    <a:pt x="4725" y="7992"/>
                  </a:cubicBezTo>
                  <a:cubicBezTo>
                    <a:pt x="4800" y="7992"/>
                    <a:pt x="4950" y="7913"/>
                    <a:pt x="5100" y="7913"/>
                  </a:cubicBezTo>
                  <a:cubicBezTo>
                    <a:pt x="5175" y="7913"/>
                    <a:pt x="5250" y="7992"/>
                    <a:pt x="5325" y="7992"/>
                  </a:cubicBezTo>
                  <a:cubicBezTo>
                    <a:pt x="5475" y="7992"/>
                    <a:pt x="5700" y="7913"/>
                    <a:pt x="5775" y="7835"/>
                  </a:cubicBezTo>
                  <a:cubicBezTo>
                    <a:pt x="5850" y="7756"/>
                    <a:pt x="5775" y="7520"/>
                    <a:pt x="5775" y="7442"/>
                  </a:cubicBezTo>
                  <a:cubicBezTo>
                    <a:pt x="5850" y="7363"/>
                    <a:pt x="6000" y="7285"/>
                    <a:pt x="6075" y="7285"/>
                  </a:cubicBezTo>
                  <a:cubicBezTo>
                    <a:pt x="6150" y="7206"/>
                    <a:pt x="6300" y="7128"/>
                    <a:pt x="6375" y="7049"/>
                  </a:cubicBezTo>
                  <a:cubicBezTo>
                    <a:pt x="6450" y="6971"/>
                    <a:pt x="6525" y="7049"/>
                    <a:pt x="6600" y="6971"/>
                  </a:cubicBezTo>
                  <a:cubicBezTo>
                    <a:pt x="6750" y="6971"/>
                    <a:pt x="6825" y="6813"/>
                    <a:pt x="6900" y="6813"/>
                  </a:cubicBezTo>
                  <a:cubicBezTo>
                    <a:pt x="6975" y="6813"/>
                    <a:pt x="7125" y="6813"/>
                    <a:pt x="7200" y="6813"/>
                  </a:cubicBezTo>
                  <a:cubicBezTo>
                    <a:pt x="7275" y="6813"/>
                    <a:pt x="7425" y="6892"/>
                    <a:pt x="7425" y="6892"/>
                  </a:cubicBezTo>
                  <a:cubicBezTo>
                    <a:pt x="7500" y="6971"/>
                    <a:pt x="7575" y="7206"/>
                    <a:pt x="7575" y="7206"/>
                  </a:cubicBezTo>
                  <a:cubicBezTo>
                    <a:pt x="7650" y="7285"/>
                    <a:pt x="7875" y="7285"/>
                    <a:pt x="7950" y="7285"/>
                  </a:cubicBezTo>
                  <a:cubicBezTo>
                    <a:pt x="8100" y="7206"/>
                    <a:pt x="8250" y="6971"/>
                    <a:pt x="8325" y="6892"/>
                  </a:cubicBezTo>
                  <a:cubicBezTo>
                    <a:pt x="8400" y="6813"/>
                    <a:pt x="8400" y="6656"/>
                    <a:pt x="8400" y="6499"/>
                  </a:cubicBezTo>
                  <a:cubicBezTo>
                    <a:pt x="8400" y="6421"/>
                    <a:pt x="8400" y="6185"/>
                    <a:pt x="8400" y="6107"/>
                  </a:cubicBezTo>
                  <a:cubicBezTo>
                    <a:pt x="8475" y="6028"/>
                    <a:pt x="8625" y="5949"/>
                    <a:pt x="8700" y="5871"/>
                  </a:cubicBezTo>
                  <a:cubicBezTo>
                    <a:pt x="8700" y="5792"/>
                    <a:pt x="8625" y="5557"/>
                    <a:pt x="8700" y="5478"/>
                  </a:cubicBezTo>
                  <a:cubicBezTo>
                    <a:pt x="8700" y="5400"/>
                    <a:pt x="8850" y="5400"/>
                    <a:pt x="8925" y="5321"/>
                  </a:cubicBezTo>
                  <a:cubicBezTo>
                    <a:pt x="9075" y="5321"/>
                    <a:pt x="9300" y="5400"/>
                    <a:pt x="9450" y="5321"/>
                  </a:cubicBezTo>
                  <a:cubicBezTo>
                    <a:pt x="9450" y="5321"/>
                    <a:pt x="9450" y="5164"/>
                    <a:pt x="9525" y="5085"/>
                  </a:cubicBezTo>
                  <a:cubicBezTo>
                    <a:pt x="9525" y="5007"/>
                    <a:pt x="9600" y="4771"/>
                    <a:pt x="9600" y="4693"/>
                  </a:cubicBezTo>
                  <a:cubicBezTo>
                    <a:pt x="9525" y="4536"/>
                    <a:pt x="9300" y="4379"/>
                    <a:pt x="9300" y="4300"/>
                  </a:cubicBezTo>
                  <a:cubicBezTo>
                    <a:pt x="9225" y="4221"/>
                    <a:pt x="9150" y="3907"/>
                    <a:pt x="9150" y="3829"/>
                  </a:cubicBezTo>
                  <a:cubicBezTo>
                    <a:pt x="9225" y="3750"/>
                    <a:pt x="9300" y="3593"/>
                    <a:pt x="9300" y="3593"/>
                  </a:cubicBezTo>
                  <a:cubicBezTo>
                    <a:pt x="9375" y="3436"/>
                    <a:pt x="9375" y="3043"/>
                    <a:pt x="9300" y="2965"/>
                  </a:cubicBezTo>
                  <a:cubicBezTo>
                    <a:pt x="9300" y="2886"/>
                    <a:pt x="9225" y="2729"/>
                    <a:pt x="9225" y="2651"/>
                  </a:cubicBezTo>
                  <a:cubicBezTo>
                    <a:pt x="9225" y="2572"/>
                    <a:pt x="9300" y="2493"/>
                    <a:pt x="9300" y="2415"/>
                  </a:cubicBezTo>
                  <a:cubicBezTo>
                    <a:pt x="9375" y="2336"/>
                    <a:pt x="9525" y="2179"/>
                    <a:pt x="9600" y="2101"/>
                  </a:cubicBezTo>
                  <a:cubicBezTo>
                    <a:pt x="9600" y="2022"/>
                    <a:pt x="9600" y="1787"/>
                    <a:pt x="9525" y="1708"/>
                  </a:cubicBezTo>
                  <a:cubicBezTo>
                    <a:pt x="9525" y="1629"/>
                    <a:pt x="9450" y="1472"/>
                    <a:pt x="9450" y="1394"/>
                  </a:cubicBezTo>
                  <a:cubicBezTo>
                    <a:pt x="9375" y="1237"/>
                    <a:pt x="9375" y="923"/>
                    <a:pt x="9450" y="765"/>
                  </a:cubicBezTo>
                  <a:cubicBezTo>
                    <a:pt x="9450" y="608"/>
                    <a:pt x="9525" y="530"/>
                    <a:pt x="9600" y="373"/>
                  </a:cubicBezTo>
                  <a:cubicBezTo>
                    <a:pt x="9675" y="451"/>
                    <a:pt x="9750" y="451"/>
                    <a:pt x="9750" y="451"/>
                  </a:cubicBezTo>
                  <a:cubicBezTo>
                    <a:pt x="9825" y="451"/>
                    <a:pt x="10050" y="451"/>
                    <a:pt x="10125" y="451"/>
                  </a:cubicBezTo>
                  <a:cubicBezTo>
                    <a:pt x="10125" y="373"/>
                    <a:pt x="10275" y="294"/>
                    <a:pt x="10275" y="294"/>
                  </a:cubicBezTo>
                  <a:cubicBezTo>
                    <a:pt x="10350" y="294"/>
                    <a:pt x="10425" y="294"/>
                    <a:pt x="10500" y="294"/>
                  </a:cubicBezTo>
                  <a:cubicBezTo>
                    <a:pt x="10575" y="373"/>
                    <a:pt x="10650" y="451"/>
                    <a:pt x="10725" y="530"/>
                  </a:cubicBezTo>
                  <a:cubicBezTo>
                    <a:pt x="10800" y="530"/>
                    <a:pt x="10875" y="530"/>
                    <a:pt x="10875" y="530"/>
                  </a:cubicBezTo>
                  <a:cubicBezTo>
                    <a:pt x="10875" y="608"/>
                    <a:pt x="10875" y="687"/>
                    <a:pt x="10950" y="687"/>
                  </a:cubicBezTo>
                  <a:cubicBezTo>
                    <a:pt x="10950" y="844"/>
                    <a:pt x="11175" y="765"/>
                    <a:pt x="11250" y="844"/>
                  </a:cubicBezTo>
                  <a:cubicBezTo>
                    <a:pt x="11250" y="844"/>
                    <a:pt x="11325" y="923"/>
                    <a:pt x="11325" y="1001"/>
                  </a:cubicBezTo>
                  <a:cubicBezTo>
                    <a:pt x="11400" y="1001"/>
                    <a:pt x="11625" y="1080"/>
                    <a:pt x="11700" y="1080"/>
                  </a:cubicBezTo>
                  <a:cubicBezTo>
                    <a:pt x="11700" y="1001"/>
                    <a:pt x="11775" y="1001"/>
                    <a:pt x="11775" y="923"/>
                  </a:cubicBezTo>
                  <a:cubicBezTo>
                    <a:pt x="11775" y="923"/>
                    <a:pt x="11775" y="687"/>
                    <a:pt x="11850" y="687"/>
                  </a:cubicBezTo>
                  <a:cubicBezTo>
                    <a:pt x="11850" y="687"/>
                    <a:pt x="11925" y="687"/>
                    <a:pt x="12000" y="687"/>
                  </a:cubicBezTo>
                  <a:cubicBezTo>
                    <a:pt x="12075" y="687"/>
                    <a:pt x="12075" y="1001"/>
                    <a:pt x="12150" y="1001"/>
                  </a:cubicBezTo>
                  <a:cubicBezTo>
                    <a:pt x="12150" y="1001"/>
                    <a:pt x="12300" y="844"/>
                    <a:pt x="12375" y="844"/>
                  </a:cubicBezTo>
                  <a:cubicBezTo>
                    <a:pt x="12450" y="844"/>
                    <a:pt x="12750" y="844"/>
                    <a:pt x="12825" y="765"/>
                  </a:cubicBezTo>
                  <a:cubicBezTo>
                    <a:pt x="12825" y="687"/>
                    <a:pt x="12750" y="608"/>
                    <a:pt x="12825" y="608"/>
                  </a:cubicBezTo>
                  <a:cubicBezTo>
                    <a:pt x="12825" y="451"/>
                    <a:pt x="13050" y="373"/>
                    <a:pt x="13200" y="373"/>
                  </a:cubicBezTo>
                  <a:cubicBezTo>
                    <a:pt x="13275" y="373"/>
                    <a:pt x="13500" y="373"/>
                    <a:pt x="13575" y="451"/>
                  </a:cubicBezTo>
                  <a:cubicBezTo>
                    <a:pt x="13650" y="451"/>
                    <a:pt x="13725" y="608"/>
                    <a:pt x="13800" y="608"/>
                  </a:cubicBezTo>
                  <a:cubicBezTo>
                    <a:pt x="13875" y="608"/>
                    <a:pt x="14025" y="687"/>
                    <a:pt x="14100" y="608"/>
                  </a:cubicBezTo>
                  <a:cubicBezTo>
                    <a:pt x="14100" y="608"/>
                    <a:pt x="14100" y="451"/>
                    <a:pt x="14100" y="451"/>
                  </a:cubicBezTo>
                  <a:cubicBezTo>
                    <a:pt x="14100" y="373"/>
                    <a:pt x="14250" y="373"/>
                    <a:pt x="14325" y="373"/>
                  </a:cubicBezTo>
                  <a:cubicBezTo>
                    <a:pt x="14325" y="373"/>
                    <a:pt x="14475" y="451"/>
                    <a:pt x="14475" y="451"/>
                  </a:cubicBezTo>
                  <a:cubicBezTo>
                    <a:pt x="14550" y="451"/>
                    <a:pt x="14625" y="373"/>
                    <a:pt x="14625" y="373"/>
                  </a:cubicBezTo>
                  <a:cubicBezTo>
                    <a:pt x="14625" y="294"/>
                    <a:pt x="14475" y="59"/>
                    <a:pt x="14550" y="59"/>
                  </a:cubicBezTo>
                  <a:cubicBezTo>
                    <a:pt x="14625" y="-20"/>
                    <a:pt x="14775" y="-20"/>
                    <a:pt x="14775" y="59"/>
                  </a:cubicBezTo>
                  <a:cubicBezTo>
                    <a:pt x="14850" y="59"/>
                    <a:pt x="15000" y="137"/>
                    <a:pt x="15000" y="137"/>
                  </a:cubicBezTo>
                  <a:cubicBezTo>
                    <a:pt x="15075" y="137"/>
                    <a:pt x="15150" y="216"/>
                    <a:pt x="15150" y="216"/>
                  </a:cubicBezTo>
                  <a:cubicBezTo>
                    <a:pt x="15225" y="294"/>
                    <a:pt x="15225" y="451"/>
                    <a:pt x="15225" y="530"/>
                  </a:cubicBezTo>
                  <a:cubicBezTo>
                    <a:pt x="15225" y="608"/>
                    <a:pt x="15150" y="844"/>
                    <a:pt x="15225" y="923"/>
                  </a:cubicBezTo>
                  <a:cubicBezTo>
                    <a:pt x="15225" y="1001"/>
                    <a:pt x="15300" y="1001"/>
                    <a:pt x="15375" y="1080"/>
                  </a:cubicBezTo>
                  <a:cubicBezTo>
                    <a:pt x="15450" y="1080"/>
                    <a:pt x="15600" y="1080"/>
                    <a:pt x="15675" y="1158"/>
                  </a:cubicBezTo>
                  <a:cubicBezTo>
                    <a:pt x="15825" y="1237"/>
                    <a:pt x="15750" y="1472"/>
                    <a:pt x="15825" y="1551"/>
                  </a:cubicBezTo>
                  <a:cubicBezTo>
                    <a:pt x="15825" y="1629"/>
                    <a:pt x="15900" y="1787"/>
                    <a:pt x="15900" y="1787"/>
                  </a:cubicBezTo>
                  <a:cubicBezTo>
                    <a:pt x="15975" y="1787"/>
                    <a:pt x="16050" y="1708"/>
                    <a:pt x="16125" y="1708"/>
                  </a:cubicBezTo>
                  <a:cubicBezTo>
                    <a:pt x="16125" y="1708"/>
                    <a:pt x="16275" y="1787"/>
                    <a:pt x="16275" y="1787"/>
                  </a:cubicBezTo>
                  <a:cubicBezTo>
                    <a:pt x="16350" y="1865"/>
                    <a:pt x="16500" y="1865"/>
                    <a:pt x="16575" y="1787"/>
                  </a:cubicBezTo>
                  <a:cubicBezTo>
                    <a:pt x="16575" y="1787"/>
                    <a:pt x="16575" y="1708"/>
                    <a:pt x="16650" y="1629"/>
                  </a:cubicBezTo>
                  <a:cubicBezTo>
                    <a:pt x="16725" y="1629"/>
                    <a:pt x="16875" y="1551"/>
                    <a:pt x="16950" y="1472"/>
                  </a:cubicBezTo>
                  <a:cubicBezTo>
                    <a:pt x="16950" y="1394"/>
                    <a:pt x="16875" y="1315"/>
                    <a:pt x="16950" y="1237"/>
                  </a:cubicBezTo>
                  <a:cubicBezTo>
                    <a:pt x="16950" y="1158"/>
                    <a:pt x="17175" y="1158"/>
                    <a:pt x="17250" y="1158"/>
                  </a:cubicBezTo>
                  <a:cubicBezTo>
                    <a:pt x="17250" y="1080"/>
                    <a:pt x="17325" y="1001"/>
                    <a:pt x="17325" y="1001"/>
                  </a:cubicBezTo>
                  <a:cubicBezTo>
                    <a:pt x="17475" y="923"/>
                    <a:pt x="17775" y="923"/>
                    <a:pt x="17925" y="1001"/>
                  </a:cubicBezTo>
                  <a:cubicBezTo>
                    <a:pt x="18000" y="1001"/>
                    <a:pt x="18150" y="1001"/>
                    <a:pt x="18225" y="1080"/>
                  </a:cubicBezTo>
                  <a:cubicBezTo>
                    <a:pt x="18300" y="1080"/>
                    <a:pt x="18375" y="1237"/>
                    <a:pt x="18375" y="1237"/>
                  </a:cubicBezTo>
                  <a:cubicBezTo>
                    <a:pt x="18450" y="1315"/>
                    <a:pt x="18375" y="1472"/>
                    <a:pt x="18375" y="1551"/>
                  </a:cubicBezTo>
                  <a:cubicBezTo>
                    <a:pt x="18450" y="1708"/>
                    <a:pt x="18450" y="1865"/>
                    <a:pt x="18525" y="1944"/>
                  </a:cubicBezTo>
                  <a:cubicBezTo>
                    <a:pt x="18525" y="2022"/>
                    <a:pt x="18450" y="2179"/>
                    <a:pt x="18450" y="2336"/>
                  </a:cubicBezTo>
                  <a:cubicBezTo>
                    <a:pt x="18450" y="2336"/>
                    <a:pt x="18525" y="2493"/>
                    <a:pt x="18525" y="2572"/>
                  </a:cubicBezTo>
                  <a:cubicBezTo>
                    <a:pt x="18525" y="2572"/>
                    <a:pt x="18750" y="2493"/>
                    <a:pt x="18825" y="2572"/>
                  </a:cubicBezTo>
                  <a:cubicBezTo>
                    <a:pt x="18900" y="2572"/>
                    <a:pt x="18975" y="2572"/>
                    <a:pt x="19050" y="2651"/>
                  </a:cubicBezTo>
                  <a:cubicBezTo>
                    <a:pt x="19125" y="2729"/>
                    <a:pt x="19050" y="3043"/>
                    <a:pt x="19050" y="3043"/>
                  </a:cubicBezTo>
                  <a:cubicBezTo>
                    <a:pt x="19050" y="3122"/>
                    <a:pt x="19425" y="3122"/>
                    <a:pt x="19575" y="3200"/>
                  </a:cubicBezTo>
                  <a:cubicBezTo>
                    <a:pt x="19650" y="3200"/>
                    <a:pt x="19725" y="3357"/>
                    <a:pt x="19800" y="3357"/>
                  </a:cubicBezTo>
                  <a:cubicBezTo>
                    <a:pt x="19875" y="3279"/>
                    <a:pt x="19800" y="3043"/>
                    <a:pt x="19875" y="3043"/>
                  </a:cubicBezTo>
                  <a:cubicBezTo>
                    <a:pt x="19950" y="2965"/>
                    <a:pt x="20175" y="3043"/>
                    <a:pt x="20250" y="3122"/>
                  </a:cubicBezTo>
                  <a:cubicBezTo>
                    <a:pt x="20325" y="3200"/>
                    <a:pt x="20325" y="3357"/>
                    <a:pt x="20325" y="3436"/>
                  </a:cubicBezTo>
                  <a:cubicBezTo>
                    <a:pt x="20400" y="3515"/>
                    <a:pt x="20475" y="3515"/>
                    <a:pt x="20550" y="3593"/>
                  </a:cubicBezTo>
                  <a:cubicBezTo>
                    <a:pt x="20625" y="3593"/>
                    <a:pt x="20625" y="3750"/>
                    <a:pt x="20700" y="3829"/>
                  </a:cubicBezTo>
                  <a:cubicBezTo>
                    <a:pt x="20775" y="3907"/>
                    <a:pt x="20925" y="3907"/>
                    <a:pt x="21000" y="3907"/>
                  </a:cubicBezTo>
                  <a:cubicBezTo>
                    <a:pt x="21000" y="3907"/>
                    <a:pt x="21075" y="3907"/>
                    <a:pt x="21150" y="3907"/>
                  </a:cubicBezTo>
                  <a:cubicBezTo>
                    <a:pt x="21150" y="3986"/>
                    <a:pt x="21225" y="4064"/>
                    <a:pt x="21300" y="4064"/>
                  </a:cubicBezTo>
                  <a:cubicBezTo>
                    <a:pt x="21300" y="4064"/>
                    <a:pt x="21375" y="4064"/>
                    <a:pt x="21450" y="4064"/>
                  </a:cubicBezTo>
                  <a:cubicBezTo>
                    <a:pt x="21525" y="4064"/>
                    <a:pt x="21600" y="4143"/>
                    <a:pt x="21600" y="41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3" name="Google Shape;5123;g21c91014dda_0_5097"/>
            <p:cNvSpPr/>
            <p:nvPr/>
          </p:nvSpPr>
          <p:spPr>
            <a:xfrm>
              <a:off x="1333703" y="2032156"/>
              <a:ext cx="1880658" cy="1794107"/>
            </a:xfrm>
            <a:custGeom>
              <a:avLst/>
              <a:gdLst/>
              <a:ahLst/>
              <a:cxnLst/>
              <a:rect l="l" t="t" r="r" b="b"/>
              <a:pathLst>
                <a:path w="21600" h="21580" extrusionOk="0">
                  <a:moveTo>
                    <a:pt x="21600" y="4143"/>
                  </a:moveTo>
                  <a:cubicBezTo>
                    <a:pt x="21600" y="4221"/>
                    <a:pt x="21600" y="4300"/>
                    <a:pt x="21525" y="4379"/>
                  </a:cubicBezTo>
                  <a:cubicBezTo>
                    <a:pt x="21525" y="4379"/>
                    <a:pt x="21300" y="4379"/>
                    <a:pt x="21300" y="4457"/>
                  </a:cubicBezTo>
                  <a:cubicBezTo>
                    <a:pt x="21225" y="4536"/>
                    <a:pt x="21300" y="4693"/>
                    <a:pt x="21300" y="4771"/>
                  </a:cubicBezTo>
                  <a:cubicBezTo>
                    <a:pt x="21300" y="4771"/>
                    <a:pt x="21150" y="4850"/>
                    <a:pt x="21150" y="4928"/>
                  </a:cubicBezTo>
                  <a:cubicBezTo>
                    <a:pt x="21075" y="4928"/>
                    <a:pt x="20925" y="5085"/>
                    <a:pt x="21000" y="5164"/>
                  </a:cubicBezTo>
                  <a:cubicBezTo>
                    <a:pt x="21000" y="5243"/>
                    <a:pt x="21225" y="5243"/>
                    <a:pt x="21225" y="5321"/>
                  </a:cubicBezTo>
                  <a:cubicBezTo>
                    <a:pt x="21300" y="5400"/>
                    <a:pt x="21150" y="5635"/>
                    <a:pt x="21150" y="5792"/>
                  </a:cubicBezTo>
                  <a:cubicBezTo>
                    <a:pt x="21150" y="5871"/>
                    <a:pt x="21150" y="6028"/>
                    <a:pt x="21150" y="6028"/>
                  </a:cubicBezTo>
                  <a:cubicBezTo>
                    <a:pt x="21150" y="6185"/>
                    <a:pt x="21150" y="6421"/>
                    <a:pt x="21075" y="6499"/>
                  </a:cubicBezTo>
                  <a:cubicBezTo>
                    <a:pt x="21000" y="6499"/>
                    <a:pt x="20775" y="6499"/>
                    <a:pt x="20700" y="6656"/>
                  </a:cubicBezTo>
                  <a:cubicBezTo>
                    <a:pt x="20625" y="6735"/>
                    <a:pt x="20775" y="6892"/>
                    <a:pt x="20775" y="6971"/>
                  </a:cubicBezTo>
                  <a:cubicBezTo>
                    <a:pt x="20775" y="7128"/>
                    <a:pt x="20625" y="7206"/>
                    <a:pt x="20625" y="7285"/>
                  </a:cubicBezTo>
                  <a:cubicBezTo>
                    <a:pt x="20550" y="7442"/>
                    <a:pt x="20550" y="7677"/>
                    <a:pt x="20475" y="7756"/>
                  </a:cubicBezTo>
                  <a:cubicBezTo>
                    <a:pt x="20475" y="7835"/>
                    <a:pt x="20325" y="7992"/>
                    <a:pt x="20250" y="7992"/>
                  </a:cubicBezTo>
                  <a:cubicBezTo>
                    <a:pt x="20175" y="8070"/>
                    <a:pt x="19950" y="7992"/>
                    <a:pt x="19875" y="8070"/>
                  </a:cubicBezTo>
                  <a:cubicBezTo>
                    <a:pt x="19800" y="8070"/>
                    <a:pt x="19725" y="8227"/>
                    <a:pt x="19725" y="8306"/>
                  </a:cubicBezTo>
                  <a:cubicBezTo>
                    <a:pt x="19650" y="8463"/>
                    <a:pt x="19725" y="8620"/>
                    <a:pt x="19725" y="8699"/>
                  </a:cubicBezTo>
                  <a:cubicBezTo>
                    <a:pt x="19650" y="8777"/>
                    <a:pt x="19575" y="8856"/>
                    <a:pt x="19575" y="8856"/>
                  </a:cubicBezTo>
                  <a:cubicBezTo>
                    <a:pt x="19425" y="8934"/>
                    <a:pt x="19275" y="8856"/>
                    <a:pt x="19200" y="8856"/>
                  </a:cubicBezTo>
                  <a:cubicBezTo>
                    <a:pt x="19125" y="8934"/>
                    <a:pt x="18975" y="9013"/>
                    <a:pt x="18900" y="9091"/>
                  </a:cubicBezTo>
                  <a:cubicBezTo>
                    <a:pt x="18825" y="9091"/>
                    <a:pt x="18750" y="9091"/>
                    <a:pt x="18675" y="9091"/>
                  </a:cubicBezTo>
                  <a:cubicBezTo>
                    <a:pt x="18600" y="9091"/>
                    <a:pt x="18450" y="9091"/>
                    <a:pt x="18375" y="9170"/>
                  </a:cubicBezTo>
                  <a:cubicBezTo>
                    <a:pt x="18300" y="9248"/>
                    <a:pt x="18300" y="9484"/>
                    <a:pt x="18225" y="9484"/>
                  </a:cubicBezTo>
                  <a:cubicBezTo>
                    <a:pt x="18225" y="9563"/>
                    <a:pt x="18075" y="9563"/>
                    <a:pt x="18075" y="9563"/>
                  </a:cubicBezTo>
                  <a:cubicBezTo>
                    <a:pt x="17925" y="9484"/>
                    <a:pt x="17850" y="9405"/>
                    <a:pt x="17775" y="9405"/>
                  </a:cubicBezTo>
                  <a:cubicBezTo>
                    <a:pt x="17700" y="9405"/>
                    <a:pt x="17550" y="9405"/>
                    <a:pt x="17475" y="9405"/>
                  </a:cubicBezTo>
                  <a:cubicBezTo>
                    <a:pt x="17400" y="9484"/>
                    <a:pt x="17250" y="9641"/>
                    <a:pt x="17250" y="9720"/>
                  </a:cubicBezTo>
                  <a:cubicBezTo>
                    <a:pt x="17175" y="9877"/>
                    <a:pt x="17250" y="10112"/>
                    <a:pt x="17250" y="10191"/>
                  </a:cubicBezTo>
                  <a:cubicBezTo>
                    <a:pt x="17175" y="10348"/>
                    <a:pt x="17100" y="10505"/>
                    <a:pt x="17100" y="10584"/>
                  </a:cubicBezTo>
                  <a:cubicBezTo>
                    <a:pt x="17025" y="10662"/>
                    <a:pt x="16950" y="10976"/>
                    <a:pt x="16950" y="11133"/>
                  </a:cubicBezTo>
                  <a:cubicBezTo>
                    <a:pt x="16950" y="11212"/>
                    <a:pt x="16950" y="11448"/>
                    <a:pt x="16950" y="11526"/>
                  </a:cubicBezTo>
                  <a:cubicBezTo>
                    <a:pt x="16875" y="11605"/>
                    <a:pt x="16725" y="11840"/>
                    <a:pt x="16650" y="11919"/>
                  </a:cubicBezTo>
                  <a:cubicBezTo>
                    <a:pt x="16575" y="11997"/>
                    <a:pt x="16425" y="12076"/>
                    <a:pt x="16350" y="12155"/>
                  </a:cubicBezTo>
                  <a:cubicBezTo>
                    <a:pt x="16350" y="12233"/>
                    <a:pt x="16350" y="12390"/>
                    <a:pt x="16350" y="12469"/>
                  </a:cubicBezTo>
                  <a:cubicBezTo>
                    <a:pt x="16350" y="12547"/>
                    <a:pt x="16275" y="12783"/>
                    <a:pt x="16275" y="12940"/>
                  </a:cubicBezTo>
                  <a:cubicBezTo>
                    <a:pt x="16200" y="13097"/>
                    <a:pt x="16200" y="13490"/>
                    <a:pt x="16275" y="13647"/>
                  </a:cubicBezTo>
                  <a:cubicBezTo>
                    <a:pt x="16275" y="13647"/>
                    <a:pt x="16275" y="13647"/>
                    <a:pt x="16275" y="13647"/>
                  </a:cubicBezTo>
                  <a:cubicBezTo>
                    <a:pt x="16200" y="13725"/>
                    <a:pt x="16125" y="13725"/>
                    <a:pt x="16050" y="13725"/>
                  </a:cubicBezTo>
                  <a:cubicBezTo>
                    <a:pt x="15975" y="13725"/>
                    <a:pt x="15975" y="13568"/>
                    <a:pt x="15900" y="13568"/>
                  </a:cubicBezTo>
                  <a:cubicBezTo>
                    <a:pt x="15900" y="13490"/>
                    <a:pt x="15750" y="13490"/>
                    <a:pt x="15675" y="13568"/>
                  </a:cubicBezTo>
                  <a:cubicBezTo>
                    <a:pt x="15600" y="13568"/>
                    <a:pt x="15525" y="13725"/>
                    <a:pt x="15450" y="13804"/>
                  </a:cubicBezTo>
                  <a:cubicBezTo>
                    <a:pt x="15450" y="13883"/>
                    <a:pt x="15525" y="14040"/>
                    <a:pt x="15525" y="14118"/>
                  </a:cubicBezTo>
                  <a:cubicBezTo>
                    <a:pt x="15450" y="14197"/>
                    <a:pt x="15300" y="14197"/>
                    <a:pt x="15300" y="14275"/>
                  </a:cubicBezTo>
                  <a:cubicBezTo>
                    <a:pt x="15225" y="14275"/>
                    <a:pt x="15300" y="14432"/>
                    <a:pt x="15225" y="14511"/>
                  </a:cubicBezTo>
                  <a:cubicBezTo>
                    <a:pt x="15225" y="14589"/>
                    <a:pt x="15075" y="14589"/>
                    <a:pt x="15000" y="14589"/>
                  </a:cubicBezTo>
                  <a:cubicBezTo>
                    <a:pt x="14925" y="14589"/>
                    <a:pt x="14850" y="14511"/>
                    <a:pt x="14850" y="14511"/>
                  </a:cubicBezTo>
                  <a:cubicBezTo>
                    <a:pt x="14850" y="14432"/>
                    <a:pt x="14850" y="14354"/>
                    <a:pt x="14850" y="14354"/>
                  </a:cubicBezTo>
                  <a:cubicBezTo>
                    <a:pt x="14850" y="14275"/>
                    <a:pt x="14775" y="14118"/>
                    <a:pt x="14700" y="14118"/>
                  </a:cubicBezTo>
                  <a:cubicBezTo>
                    <a:pt x="14625" y="14040"/>
                    <a:pt x="14400" y="14197"/>
                    <a:pt x="14325" y="14197"/>
                  </a:cubicBezTo>
                  <a:cubicBezTo>
                    <a:pt x="14250" y="14197"/>
                    <a:pt x="14175" y="14118"/>
                    <a:pt x="14100" y="14118"/>
                  </a:cubicBezTo>
                  <a:cubicBezTo>
                    <a:pt x="14025" y="14118"/>
                    <a:pt x="13875" y="14197"/>
                    <a:pt x="13725" y="14197"/>
                  </a:cubicBezTo>
                  <a:cubicBezTo>
                    <a:pt x="13725" y="14197"/>
                    <a:pt x="13575" y="14118"/>
                    <a:pt x="13500" y="14118"/>
                  </a:cubicBezTo>
                  <a:cubicBezTo>
                    <a:pt x="13500" y="14118"/>
                    <a:pt x="13275" y="14118"/>
                    <a:pt x="13275" y="14118"/>
                  </a:cubicBezTo>
                  <a:cubicBezTo>
                    <a:pt x="13200" y="14197"/>
                    <a:pt x="13200" y="14354"/>
                    <a:pt x="13125" y="14354"/>
                  </a:cubicBezTo>
                  <a:cubicBezTo>
                    <a:pt x="13050" y="14432"/>
                    <a:pt x="12825" y="14432"/>
                    <a:pt x="12750" y="14354"/>
                  </a:cubicBezTo>
                  <a:cubicBezTo>
                    <a:pt x="12675" y="14354"/>
                    <a:pt x="12600" y="14197"/>
                    <a:pt x="12600" y="14197"/>
                  </a:cubicBezTo>
                  <a:cubicBezTo>
                    <a:pt x="12450" y="14197"/>
                    <a:pt x="12225" y="14275"/>
                    <a:pt x="12150" y="14354"/>
                  </a:cubicBezTo>
                  <a:cubicBezTo>
                    <a:pt x="12150" y="14354"/>
                    <a:pt x="12150" y="14432"/>
                    <a:pt x="12150" y="14511"/>
                  </a:cubicBezTo>
                  <a:cubicBezTo>
                    <a:pt x="12150" y="14589"/>
                    <a:pt x="12300" y="14747"/>
                    <a:pt x="12225" y="14825"/>
                  </a:cubicBezTo>
                  <a:cubicBezTo>
                    <a:pt x="12150" y="14904"/>
                    <a:pt x="12000" y="14904"/>
                    <a:pt x="11850" y="14904"/>
                  </a:cubicBezTo>
                  <a:cubicBezTo>
                    <a:pt x="11775" y="14982"/>
                    <a:pt x="11700" y="15061"/>
                    <a:pt x="11625" y="15139"/>
                  </a:cubicBezTo>
                  <a:cubicBezTo>
                    <a:pt x="11475" y="15139"/>
                    <a:pt x="11325" y="15139"/>
                    <a:pt x="11175" y="15139"/>
                  </a:cubicBezTo>
                  <a:cubicBezTo>
                    <a:pt x="11100" y="15061"/>
                    <a:pt x="10950" y="14982"/>
                    <a:pt x="10875" y="14982"/>
                  </a:cubicBezTo>
                  <a:cubicBezTo>
                    <a:pt x="10800" y="14982"/>
                    <a:pt x="10725" y="15061"/>
                    <a:pt x="10650" y="15061"/>
                  </a:cubicBezTo>
                  <a:cubicBezTo>
                    <a:pt x="10650" y="15061"/>
                    <a:pt x="10500" y="15139"/>
                    <a:pt x="10425" y="15061"/>
                  </a:cubicBezTo>
                  <a:cubicBezTo>
                    <a:pt x="10425" y="15061"/>
                    <a:pt x="10350" y="14982"/>
                    <a:pt x="10350" y="14904"/>
                  </a:cubicBezTo>
                  <a:cubicBezTo>
                    <a:pt x="10275" y="14825"/>
                    <a:pt x="10200" y="14825"/>
                    <a:pt x="10125" y="14747"/>
                  </a:cubicBezTo>
                  <a:cubicBezTo>
                    <a:pt x="10125" y="14747"/>
                    <a:pt x="10050" y="14668"/>
                    <a:pt x="9975" y="14668"/>
                  </a:cubicBezTo>
                  <a:cubicBezTo>
                    <a:pt x="9900" y="14589"/>
                    <a:pt x="9825" y="14668"/>
                    <a:pt x="9750" y="14747"/>
                  </a:cubicBezTo>
                  <a:cubicBezTo>
                    <a:pt x="9750" y="14747"/>
                    <a:pt x="9825" y="14904"/>
                    <a:pt x="9825" y="14982"/>
                  </a:cubicBezTo>
                  <a:cubicBezTo>
                    <a:pt x="9825" y="14982"/>
                    <a:pt x="9975" y="15061"/>
                    <a:pt x="10050" y="15139"/>
                  </a:cubicBezTo>
                  <a:cubicBezTo>
                    <a:pt x="10125" y="15218"/>
                    <a:pt x="10200" y="15375"/>
                    <a:pt x="10200" y="15375"/>
                  </a:cubicBezTo>
                  <a:cubicBezTo>
                    <a:pt x="10275" y="15532"/>
                    <a:pt x="10350" y="15768"/>
                    <a:pt x="10350" y="15846"/>
                  </a:cubicBezTo>
                  <a:cubicBezTo>
                    <a:pt x="10425" y="15925"/>
                    <a:pt x="10500" y="16003"/>
                    <a:pt x="10500" y="16082"/>
                  </a:cubicBezTo>
                  <a:cubicBezTo>
                    <a:pt x="10500" y="16160"/>
                    <a:pt x="10500" y="16317"/>
                    <a:pt x="10500" y="16396"/>
                  </a:cubicBezTo>
                  <a:cubicBezTo>
                    <a:pt x="10575" y="16396"/>
                    <a:pt x="10650" y="16475"/>
                    <a:pt x="10725" y="16475"/>
                  </a:cubicBezTo>
                  <a:cubicBezTo>
                    <a:pt x="10725" y="16553"/>
                    <a:pt x="10875" y="16475"/>
                    <a:pt x="10950" y="16475"/>
                  </a:cubicBezTo>
                  <a:cubicBezTo>
                    <a:pt x="11025" y="16553"/>
                    <a:pt x="11100" y="16632"/>
                    <a:pt x="11100" y="16710"/>
                  </a:cubicBezTo>
                  <a:cubicBezTo>
                    <a:pt x="11100" y="16789"/>
                    <a:pt x="11175" y="16946"/>
                    <a:pt x="11100" y="16946"/>
                  </a:cubicBezTo>
                  <a:cubicBezTo>
                    <a:pt x="11100" y="17024"/>
                    <a:pt x="10950" y="17103"/>
                    <a:pt x="10950" y="17103"/>
                  </a:cubicBezTo>
                  <a:cubicBezTo>
                    <a:pt x="10950" y="17260"/>
                    <a:pt x="11025" y="17417"/>
                    <a:pt x="11025" y="17417"/>
                  </a:cubicBezTo>
                  <a:cubicBezTo>
                    <a:pt x="11025" y="17417"/>
                    <a:pt x="11250" y="17496"/>
                    <a:pt x="11250" y="17496"/>
                  </a:cubicBezTo>
                  <a:cubicBezTo>
                    <a:pt x="11325" y="17574"/>
                    <a:pt x="11325" y="17731"/>
                    <a:pt x="11325" y="17810"/>
                  </a:cubicBezTo>
                  <a:cubicBezTo>
                    <a:pt x="11400" y="17888"/>
                    <a:pt x="11475" y="17967"/>
                    <a:pt x="11475" y="18045"/>
                  </a:cubicBezTo>
                  <a:cubicBezTo>
                    <a:pt x="11475" y="18124"/>
                    <a:pt x="11475" y="18281"/>
                    <a:pt x="11475" y="18360"/>
                  </a:cubicBezTo>
                  <a:cubicBezTo>
                    <a:pt x="11475" y="18438"/>
                    <a:pt x="11475" y="18674"/>
                    <a:pt x="11475" y="18752"/>
                  </a:cubicBezTo>
                  <a:cubicBezTo>
                    <a:pt x="11475" y="18752"/>
                    <a:pt x="11625" y="18831"/>
                    <a:pt x="11625" y="18909"/>
                  </a:cubicBezTo>
                  <a:cubicBezTo>
                    <a:pt x="11700" y="18988"/>
                    <a:pt x="11700" y="19145"/>
                    <a:pt x="11625" y="19224"/>
                  </a:cubicBezTo>
                  <a:cubicBezTo>
                    <a:pt x="11625" y="19302"/>
                    <a:pt x="11475" y="19459"/>
                    <a:pt x="11475" y="19459"/>
                  </a:cubicBezTo>
                  <a:cubicBezTo>
                    <a:pt x="11400" y="19538"/>
                    <a:pt x="11400" y="19616"/>
                    <a:pt x="11475" y="19773"/>
                  </a:cubicBezTo>
                  <a:cubicBezTo>
                    <a:pt x="11475" y="19852"/>
                    <a:pt x="11550" y="19931"/>
                    <a:pt x="11625" y="20009"/>
                  </a:cubicBezTo>
                  <a:cubicBezTo>
                    <a:pt x="11625" y="20088"/>
                    <a:pt x="11625" y="20245"/>
                    <a:pt x="11625" y="20323"/>
                  </a:cubicBezTo>
                  <a:cubicBezTo>
                    <a:pt x="11550" y="20323"/>
                    <a:pt x="11400" y="20323"/>
                    <a:pt x="11400" y="20402"/>
                  </a:cubicBezTo>
                  <a:cubicBezTo>
                    <a:pt x="11400" y="20480"/>
                    <a:pt x="11400" y="20637"/>
                    <a:pt x="11400" y="20637"/>
                  </a:cubicBezTo>
                  <a:cubicBezTo>
                    <a:pt x="11475" y="20716"/>
                    <a:pt x="11550" y="20795"/>
                    <a:pt x="11550" y="20795"/>
                  </a:cubicBezTo>
                  <a:cubicBezTo>
                    <a:pt x="11625" y="20795"/>
                    <a:pt x="11700" y="20716"/>
                    <a:pt x="11775" y="20716"/>
                  </a:cubicBezTo>
                  <a:cubicBezTo>
                    <a:pt x="11775" y="20716"/>
                    <a:pt x="11925" y="20795"/>
                    <a:pt x="11925" y="20873"/>
                  </a:cubicBezTo>
                  <a:cubicBezTo>
                    <a:pt x="11925" y="20873"/>
                    <a:pt x="12000" y="21030"/>
                    <a:pt x="12000" y="21109"/>
                  </a:cubicBezTo>
                  <a:cubicBezTo>
                    <a:pt x="12000" y="21109"/>
                    <a:pt x="11850" y="21187"/>
                    <a:pt x="11775" y="21266"/>
                  </a:cubicBezTo>
                  <a:cubicBezTo>
                    <a:pt x="11700" y="21266"/>
                    <a:pt x="11625" y="21266"/>
                    <a:pt x="11550" y="21266"/>
                  </a:cubicBezTo>
                  <a:cubicBezTo>
                    <a:pt x="11475" y="21266"/>
                    <a:pt x="11400" y="21423"/>
                    <a:pt x="11400" y="21423"/>
                  </a:cubicBezTo>
                  <a:cubicBezTo>
                    <a:pt x="11250" y="21501"/>
                    <a:pt x="11025" y="21423"/>
                    <a:pt x="10950" y="21423"/>
                  </a:cubicBezTo>
                  <a:cubicBezTo>
                    <a:pt x="10875" y="21501"/>
                    <a:pt x="10800" y="21580"/>
                    <a:pt x="10725" y="21580"/>
                  </a:cubicBezTo>
                  <a:cubicBezTo>
                    <a:pt x="10650" y="21580"/>
                    <a:pt x="10575" y="21580"/>
                    <a:pt x="10500" y="21580"/>
                  </a:cubicBezTo>
                  <a:cubicBezTo>
                    <a:pt x="10425" y="21580"/>
                    <a:pt x="10425" y="21423"/>
                    <a:pt x="10350" y="21423"/>
                  </a:cubicBezTo>
                  <a:cubicBezTo>
                    <a:pt x="10275" y="21423"/>
                    <a:pt x="10200" y="21423"/>
                    <a:pt x="10125" y="21423"/>
                  </a:cubicBezTo>
                  <a:cubicBezTo>
                    <a:pt x="10125" y="21423"/>
                    <a:pt x="9975" y="21344"/>
                    <a:pt x="9900" y="21344"/>
                  </a:cubicBezTo>
                  <a:cubicBezTo>
                    <a:pt x="9825" y="21344"/>
                    <a:pt x="9750" y="21344"/>
                    <a:pt x="9675" y="21344"/>
                  </a:cubicBezTo>
                  <a:cubicBezTo>
                    <a:pt x="9675" y="21344"/>
                    <a:pt x="9600" y="21423"/>
                    <a:pt x="9600" y="21423"/>
                  </a:cubicBezTo>
                  <a:cubicBezTo>
                    <a:pt x="9525" y="21423"/>
                    <a:pt x="9525" y="21501"/>
                    <a:pt x="9450" y="21501"/>
                  </a:cubicBezTo>
                  <a:cubicBezTo>
                    <a:pt x="9375" y="21501"/>
                    <a:pt x="9375" y="21344"/>
                    <a:pt x="9300" y="21266"/>
                  </a:cubicBezTo>
                  <a:cubicBezTo>
                    <a:pt x="9225" y="21266"/>
                    <a:pt x="9150" y="21187"/>
                    <a:pt x="9075" y="21109"/>
                  </a:cubicBezTo>
                  <a:cubicBezTo>
                    <a:pt x="9000" y="21109"/>
                    <a:pt x="8775" y="21109"/>
                    <a:pt x="8700" y="21187"/>
                  </a:cubicBezTo>
                  <a:cubicBezTo>
                    <a:pt x="8625" y="21187"/>
                    <a:pt x="8550" y="21266"/>
                    <a:pt x="8475" y="21344"/>
                  </a:cubicBezTo>
                  <a:cubicBezTo>
                    <a:pt x="8475" y="21344"/>
                    <a:pt x="8475" y="21423"/>
                    <a:pt x="8400" y="21423"/>
                  </a:cubicBezTo>
                  <a:cubicBezTo>
                    <a:pt x="8400" y="21423"/>
                    <a:pt x="8400" y="21344"/>
                    <a:pt x="8400" y="21344"/>
                  </a:cubicBezTo>
                  <a:cubicBezTo>
                    <a:pt x="8325" y="21344"/>
                    <a:pt x="8250" y="21266"/>
                    <a:pt x="8250" y="21266"/>
                  </a:cubicBezTo>
                  <a:cubicBezTo>
                    <a:pt x="8175" y="21266"/>
                    <a:pt x="8025" y="21266"/>
                    <a:pt x="7950" y="21266"/>
                  </a:cubicBezTo>
                  <a:cubicBezTo>
                    <a:pt x="7950" y="21266"/>
                    <a:pt x="7800" y="21344"/>
                    <a:pt x="7800" y="21344"/>
                  </a:cubicBezTo>
                  <a:cubicBezTo>
                    <a:pt x="7725" y="21423"/>
                    <a:pt x="7800" y="21501"/>
                    <a:pt x="7725" y="21580"/>
                  </a:cubicBezTo>
                  <a:cubicBezTo>
                    <a:pt x="7650" y="21580"/>
                    <a:pt x="7575" y="21580"/>
                    <a:pt x="7500" y="21580"/>
                  </a:cubicBezTo>
                  <a:cubicBezTo>
                    <a:pt x="7500" y="21580"/>
                    <a:pt x="7425" y="21501"/>
                    <a:pt x="7425" y="21501"/>
                  </a:cubicBezTo>
                  <a:cubicBezTo>
                    <a:pt x="7350" y="21423"/>
                    <a:pt x="7425" y="21344"/>
                    <a:pt x="7350" y="21344"/>
                  </a:cubicBezTo>
                  <a:cubicBezTo>
                    <a:pt x="7350" y="21266"/>
                    <a:pt x="7125" y="21266"/>
                    <a:pt x="7125" y="21187"/>
                  </a:cubicBezTo>
                  <a:cubicBezTo>
                    <a:pt x="7050" y="21187"/>
                    <a:pt x="7050" y="21109"/>
                    <a:pt x="7050" y="21109"/>
                  </a:cubicBezTo>
                  <a:cubicBezTo>
                    <a:pt x="6975" y="21030"/>
                    <a:pt x="6900" y="20952"/>
                    <a:pt x="6825" y="20952"/>
                  </a:cubicBezTo>
                  <a:cubicBezTo>
                    <a:pt x="6750" y="20952"/>
                    <a:pt x="6675" y="20952"/>
                    <a:pt x="6675" y="21030"/>
                  </a:cubicBezTo>
                  <a:cubicBezTo>
                    <a:pt x="6600" y="21030"/>
                    <a:pt x="6450" y="21030"/>
                    <a:pt x="6375" y="21030"/>
                  </a:cubicBezTo>
                  <a:cubicBezTo>
                    <a:pt x="6375" y="21030"/>
                    <a:pt x="6300" y="20952"/>
                    <a:pt x="6225" y="20873"/>
                  </a:cubicBezTo>
                  <a:cubicBezTo>
                    <a:pt x="6225" y="20873"/>
                    <a:pt x="6225" y="20716"/>
                    <a:pt x="6225" y="20716"/>
                  </a:cubicBezTo>
                  <a:cubicBezTo>
                    <a:pt x="6225" y="20716"/>
                    <a:pt x="6150" y="20637"/>
                    <a:pt x="6150" y="20559"/>
                  </a:cubicBezTo>
                  <a:cubicBezTo>
                    <a:pt x="6150" y="20480"/>
                    <a:pt x="6150" y="20323"/>
                    <a:pt x="6075" y="20323"/>
                  </a:cubicBezTo>
                  <a:cubicBezTo>
                    <a:pt x="6075" y="20245"/>
                    <a:pt x="6000" y="20166"/>
                    <a:pt x="5925" y="20166"/>
                  </a:cubicBezTo>
                  <a:cubicBezTo>
                    <a:pt x="5850" y="20166"/>
                    <a:pt x="5775" y="20166"/>
                    <a:pt x="5700" y="20166"/>
                  </a:cubicBezTo>
                  <a:cubicBezTo>
                    <a:pt x="5625" y="20166"/>
                    <a:pt x="5550" y="20166"/>
                    <a:pt x="5550" y="20166"/>
                  </a:cubicBezTo>
                  <a:cubicBezTo>
                    <a:pt x="5400" y="20166"/>
                    <a:pt x="5175" y="20166"/>
                    <a:pt x="5175" y="20088"/>
                  </a:cubicBezTo>
                  <a:cubicBezTo>
                    <a:pt x="5100" y="20088"/>
                    <a:pt x="5100" y="20009"/>
                    <a:pt x="5100" y="19931"/>
                  </a:cubicBezTo>
                  <a:cubicBezTo>
                    <a:pt x="5025" y="19852"/>
                    <a:pt x="4800" y="19852"/>
                    <a:pt x="4725" y="19773"/>
                  </a:cubicBezTo>
                  <a:cubicBezTo>
                    <a:pt x="4725" y="19773"/>
                    <a:pt x="4650" y="19616"/>
                    <a:pt x="4650" y="19538"/>
                  </a:cubicBezTo>
                  <a:cubicBezTo>
                    <a:pt x="4575" y="19538"/>
                    <a:pt x="4500" y="19459"/>
                    <a:pt x="4500" y="19459"/>
                  </a:cubicBezTo>
                  <a:cubicBezTo>
                    <a:pt x="4425" y="19459"/>
                    <a:pt x="4350" y="19459"/>
                    <a:pt x="4275" y="19459"/>
                  </a:cubicBezTo>
                  <a:cubicBezTo>
                    <a:pt x="4200" y="19459"/>
                    <a:pt x="4200" y="19302"/>
                    <a:pt x="4125" y="19302"/>
                  </a:cubicBezTo>
                  <a:cubicBezTo>
                    <a:pt x="4125" y="19224"/>
                    <a:pt x="4050" y="19067"/>
                    <a:pt x="4050" y="18988"/>
                  </a:cubicBezTo>
                  <a:cubicBezTo>
                    <a:pt x="3975" y="18909"/>
                    <a:pt x="3975" y="18752"/>
                    <a:pt x="3975" y="18674"/>
                  </a:cubicBezTo>
                  <a:cubicBezTo>
                    <a:pt x="3900" y="18595"/>
                    <a:pt x="3975" y="18517"/>
                    <a:pt x="3975" y="18360"/>
                  </a:cubicBezTo>
                  <a:cubicBezTo>
                    <a:pt x="3975" y="18281"/>
                    <a:pt x="3900" y="18124"/>
                    <a:pt x="3900" y="18045"/>
                  </a:cubicBezTo>
                  <a:cubicBezTo>
                    <a:pt x="3825" y="17967"/>
                    <a:pt x="3675" y="17967"/>
                    <a:pt x="3675" y="17888"/>
                  </a:cubicBezTo>
                  <a:cubicBezTo>
                    <a:pt x="3600" y="17810"/>
                    <a:pt x="3525" y="17574"/>
                    <a:pt x="3450" y="17496"/>
                  </a:cubicBezTo>
                  <a:cubicBezTo>
                    <a:pt x="3450" y="17496"/>
                    <a:pt x="3300" y="17417"/>
                    <a:pt x="3300" y="17339"/>
                  </a:cubicBezTo>
                  <a:cubicBezTo>
                    <a:pt x="3225" y="17260"/>
                    <a:pt x="3150" y="17181"/>
                    <a:pt x="3075" y="17103"/>
                  </a:cubicBezTo>
                  <a:cubicBezTo>
                    <a:pt x="3075" y="17024"/>
                    <a:pt x="3075" y="16867"/>
                    <a:pt x="3000" y="16789"/>
                  </a:cubicBezTo>
                  <a:cubicBezTo>
                    <a:pt x="3000" y="16789"/>
                    <a:pt x="2925" y="16710"/>
                    <a:pt x="2850" y="16632"/>
                  </a:cubicBezTo>
                  <a:cubicBezTo>
                    <a:pt x="2775" y="16632"/>
                    <a:pt x="2700" y="16553"/>
                    <a:pt x="2625" y="16553"/>
                  </a:cubicBezTo>
                  <a:cubicBezTo>
                    <a:pt x="2625" y="16553"/>
                    <a:pt x="2475" y="16396"/>
                    <a:pt x="2475" y="16396"/>
                  </a:cubicBezTo>
                  <a:cubicBezTo>
                    <a:pt x="2400" y="16317"/>
                    <a:pt x="2325" y="16160"/>
                    <a:pt x="2250" y="16082"/>
                  </a:cubicBezTo>
                  <a:cubicBezTo>
                    <a:pt x="2250" y="16082"/>
                    <a:pt x="2250" y="15846"/>
                    <a:pt x="2250" y="15768"/>
                  </a:cubicBezTo>
                  <a:cubicBezTo>
                    <a:pt x="2250" y="15689"/>
                    <a:pt x="2325" y="15611"/>
                    <a:pt x="2325" y="15532"/>
                  </a:cubicBezTo>
                  <a:cubicBezTo>
                    <a:pt x="2325" y="15453"/>
                    <a:pt x="2325" y="15296"/>
                    <a:pt x="2400" y="15218"/>
                  </a:cubicBezTo>
                  <a:cubicBezTo>
                    <a:pt x="2400" y="15218"/>
                    <a:pt x="2550" y="15139"/>
                    <a:pt x="2550" y="15139"/>
                  </a:cubicBezTo>
                  <a:cubicBezTo>
                    <a:pt x="2625" y="15061"/>
                    <a:pt x="2775" y="15061"/>
                    <a:pt x="2775" y="14982"/>
                  </a:cubicBezTo>
                  <a:cubicBezTo>
                    <a:pt x="2850" y="14982"/>
                    <a:pt x="2850" y="14904"/>
                    <a:pt x="2850" y="14825"/>
                  </a:cubicBezTo>
                  <a:cubicBezTo>
                    <a:pt x="2850" y="14747"/>
                    <a:pt x="2850" y="14589"/>
                    <a:pt x="2850" y="14589"/>
                  </a:cubicBezTo>
                  <a:cubicBezTo>
                    <a:pt x="2850" y="14511"/>
                    <a:pt x="3000" y="14432"/>
                    <a:pt x="3000" y="14432"/>
                  </a:cubicBezTo>
                  <a:cubicBezTo>
                    <a:pt x="3000" y="14354"/>
                    <a:pt x="3075" y="14275"/>
                    <a:pt x="3150" y="14275"/>
                  </a:cubicBezTo>
                  <a:cubicBezTo>
                    <a:pt x="3150" y="14197"/>
                    <a:pt x="3150" y="14118"/>
                    <a:pt x="3150" y="14040"/>
                  </a:cubicBezTo>
                  <a:cubicBezTo>
                    <a:pt x="3225" y="14040"/>
                    <a:pt x="3225" y="13883"/>
                    <a:pt x="3150" y="13804"/>
                  </a:cubicBezTo>
                  <a:cubicBezTo>
                    <a:pt x="3075" y="13725"/>
                    <a:pt x="3000" y="13568"/>
                    <a:pt x="2925" y="13568"/>
                  </a:cubicBezTo>
                  <a:cubicBezTo>
                    <a:pt x="2775" y="13490"/>
                    <a:pt x="2625" y="13254"/>
                    <a:pt x="2550" y="13254"/>
                  </a:cubicBezTo>
                  <a:cubicBezTo>
                    <a:pt x="2475" y="13254"/>
                    <a:pt x="2325" y="13333"/>
                    <a:pt x="2325" y="13333"/>
                  </a:cubicBezTo>
                  <a:cubicBezTo>
                    <a:pt x="2175" y="13333"/>
                    <a:pt x="1950" y="13333"/>
                    <a:pt x="1875" y="13254"/>
                  </a:cubicBezTo>
                  <a:cubicBezTo>
                    <a:pt x="1875" y="13176"/>
                    <a:pt x="1800" y="13097"/>
                    <a:pt x="1800" y="13019"/>
                  </a:cubicBezTo>
                  <a:cubicBezTo>
                    <a:pt x="1725" y="13019"/>
                    <a:pt x="1800" y="12861"/>
                    <a:pt x="1800" y="12861"/>
                  </a:cubicBezTo>
                  <a:cubicBezTo>
                    <a:pt x="1875" y="12783"/>
                    <a:pt x="2100" y="12861"/>
                    <a:pt x="2175" y="12861"/>
                  </a:cubicBezTo>
                  <a:cubicBezTo>
                    <a:pt x="2250" y="12783"/>
                    <a:pt x="2250" y="12626"/>
                    <a:pt x="2250" y="12547"/>
                  </a:cubicBezTo>
                  <a:cubicBezTo>
                    <a:pt x="2250" y="12547"/>
                    <a:pt x="2250" y="12390"/>
                    <a:pt x="2250" y="12312"/>
                  </a:cubicBezTo>
                  <a:cubicBezTo>
                    <a:pt x="2250" y="12233"/>
                    <a:pt x="2175" y="11997"/>
                    <a:pt x="2175" y="11919"/>
                  </a:cubicBezTo>
                  <a:cubicBezTo>
                    <a:pt x="2175" y="11840"/>
                    <a:pt x="2325" y="11840"/>
                    <a:pt x="2325" y="11762"/>
                  </a:cubicBezTo>
                  <a:cubicBezTo>
                    <a:pt x="2475" y="11762"/>
                    <a:pt x="2775" y="11683"/>
                    <a:pt x="2925" y="11683"/>
                  </a:cubicBezTo>
                  <a:cubicBezTo>
                    <a:pt x="3000" y="11683"/>
                    <a:pt x="3300" y="11683"/>
                    <a:pt x="3450" y="11762"/>
                  </a:cubicBezTo>
                  <a:cubicBezTo>
                    <a:pt x="3450" y="11762"/>
                    <a:pt x="3450" y="11919"/>
                    <a:pt x="3525" y="11997"/>
                  </a:cubicBezTo>
                  <a:cubicBezTo>
                    <a:pt x="3600" y="11997"/>
                    <a:pt x="3675" y="11997"/>
                    <a:pt x="3750" y="11997"/>
                  </a:cubicBezTo>
                  <a:cubicBezTo>
                    <a:pt x="3825" y="11997"/>
                    <a:pt x="4050" y="12233"/>
                    <a:pt x="4125" y="12312"/>
                  </a:cubicBezTo>
                  <a:cubicBezTo>
                    <a:pt x="4200" y="12312"/>
                    <a:pt x="4275" y="12469"/>
                    <a:pt x="4350" y="12469"/>
                  </a:cubicBezTo>
                  <a:cubicBezTo>
                    <a:pt x="4425" y="12547"/>
                    <a:pt x="4725" y="12626"/>
                    <a:pt x="4800" y="12626"/>
                  </a:cubicBezTo>
                  <a:cubicBezTo>
                    <a:pt x="4875" y="12626"/>
                    <a:pt x="4950" y="12626"/>
                    <a:pt x="4950" y="12547"/>
                  </a:cubicBezTo>
                  <a:cubicBezTo>
                    <a:pt x="5025" y="12547"/>
                    <a:pt x="4875" y="12390"/>
                    <a:pt x="4800" y="12390"/>
                  </a:cubicBezTo>
                  <a:cubicBezTo>
                    <a:pt x="4800" y="12390"/>
                    <a:pt x="4650" y="12390"/>
                    <a:pt x="4650" y="12390"/>
                  </a:cubicBezTo>
                  <a:cubicBezTo>
                    <a:pt x="4575" y="12390"/>
                    <a:pt x="4575" y="12233"/>
                    <a:pt x="4575" y="12233"/>
                  </a:cubicBezTo>
                  <a:cubicBezTo>
                    <a:pt x="4500" y="12076"/>
                    <a:pt x="4350" y="11997"/>
                    <a:pt x="4350" y="11997"/>
                  </a:cubicBezTo>
                  <a:cubicBezTo>
                    <a:pt x="4275" y="11919"/>
                    <a:pt x="4200" y="11840"/>
                    <a:pt x="4125" y="11840"/>
                  </a:cubicBezTo>
                  <a:cubicBezTo>
                    <a:pt x="4050" y="11762"/>
                    <a:pt x="3975" y="11683"/>
                    <a:pt x="3975" y="11683"/>
                  </a:cubicBezTo>
                  <a:cubicBezTo>
                    <a:pt x="3900" y="11605"/>
                    <a:pt x="3750" y="11683"/>
                    <a:pt x="3750" y="11683"/>
                  </a:cubicBezTo>
                  <a:cubicBezTo>
                    <a:pt x="3675" y="11683"/>
                    <a:pt x="3600" y="11605"/>
                    <a:pt x="3600" y="11526"/>
                  </a:cubicBezTo>
                  <a:cubicBezTo>
                    <a:pt x="3450" y="11448"/>
                    <a:pt x="3075" y="11291"/>
                    <a:pt x="2925" y="11291"/>
                  </a:cubicBezTo>
                  <a:cubicBezTo>
                    <a:pt x="2850" y="11291"/>
                    <a:pt x="2775" y="11448"/>
                    <a:pt x="2775" y="11448"/>
                  </a:cubicBezTo>
                  <a:cubicBezTo>
                    <a:pt x="2700" y="11448"/>
                    <a:pt x="2625" y="11448"/>
                    <a:pt x="2550" y="11448"/>
                  </a:cubicBezTo>
                  <a:cubicBezTo>
                    <a:pt x="2475" y="11448"/>
                    <a:pt x="2400" y="11448"/>
                    <a:pt x="2325" y="11448"/>
                  </a:cubicBezTo>
                  <a:cubicBezTo>
                    <a:pt x="2250" y="11448"/>
                    <a:pt x="2100" y="11605"/>
                    <a:pt x="2025" y="11605"/>
                  </a:cubicBezTo>
                  <a:cubicBezTo>
                    <a:pt x="1950" y="11683"/>
                    <a:pt x="1875" y="11762"/>
                    <a:pt x="1875" y="11762"/>
                  </a:cubicBezTo>
                  <a:cubicBezTo>
                    <a:pt x="1800" y="11840"/>
                    <a:pt x="1725" y="11919"/>
                    <a:pt x="1650" y="11997"/>
                  </a:cubicBezTo>
                  <a:cubicBezTo>
                    <a:pt x="1500" y="11997"/>
                    <a:pt x="1200" y="11997"/>
                    <a:pt x="1200" y="11997"/>
                  </a:cubicBezTo>
                  <a:cubicBezTo>
                    <a:pt x="1200" y="11919"/>
                    <a:pt x="1125" y="11762"/>
                    <a:pt x="1125" y="11762"/>
                  </a:cubicBezTo>
                  <a:cubicBezTo>
                    <a:pt x="1050" y="11683"/>
                    <a:pt x="975" y="11605"/>
                    <a:pt x="825" y="11605"/>
                  </a:cubicBezTo>
                  <a:cubicBezTo>
                    <a:pt x="825" y="11605"/>
                    <a:pt x="750" y="11683"/>
                    <a:pt x="675" y="11683"/>
                  </a:cubicBezTo>
                  <a:cubicBezTo>
                    <a:pt x="600" y="11762"/>
                    <a:pt x="375" y="11762"/>
                    <a:pt x="300" y="11683"/>
                  </a:cubicBezTo>
                  <a:cubicBezTo>
                    <a:pt x="225" y="11683"/>
                    <a:pt x="150" y="11605"/>
                    <a:pt x="75" y="11605"/>
                  </a:cubicBezTo>
                  <a:cubicBezTo>
                    <a:pt x="75" y="11526"/>
                    <a:pt x="0" y="11448"/>
                    <a:pt x="75" y="11448"/>
                  </a:cubicBezTo>
                  <a:cubicBezTo>
                    <a:pt x="75" y="11369"/>
                    <a:pt x="150" y="11369"/>
                    <a:pt x="150" y="11369"/>
                  </a:cubicBezTo>
                  <a:cubicBezTo>
                    <a:pt x="225" y="11369"/>
                    <a:pt x="300" y="11448"/>
                    <a:pt x="300" y="11448"/>
                  </a:cubicBezTo>
                  <a:cubicBezTo>
                    <a:pt x="375" y="11448"/>
                    <a:pt x="450" y="11526"/>
                    <a:pt x="525" y="11448"/>
                  </a:cubicBezTo>
                  <a:cubicBezTo>
                    <a:pt x="525" y="11448"/>
                    <a:pt x="600" y="11291"/>
                    <a:pt x="525" y="11291"/>
                  </a:cubicBezTo>
                  <a:cubicBezTo>
                    <a:pt x="525" y="11212"/>
                    <a:pt x="375" y="11212"/>
                    <a:pt x="300" y="11133"/>
                  </a:cubicBezTo>
                  <a:cubicBezTo>
                    <a:pt x="300" y="11133"/>
                    <a:pt x="225" y="11055"/>
                    <a:pt x="225" y="10976"/>
                  </a:cubicBezTo>
                  <a:cubicBezTo>
                    <a:pt x="150" y="10898"/>
                    <a:pt x="0" y="10741"/>
                    <a:pt x="0" y="10662"/>
                  </a:cubicBezTo>
                  <a:cubicBezTo>
                    <a:pt x="0" y="10584"/>
                    <a:pt x="150" y="10427"/>
                    <a:pt x="225" y="10427"/>
                  </a:cubicBezTo>
                  <a:cubicBezTo>
                    <a:pt x="300" y="10427"/>
                    <a:pt x="375" y="10348"/>
                    <a:pt x="450" y="10348"/>
                  </a:cubicBezTo>
                  <a:cubicBezTo>
                    <a:pt x="525" y="10348"/>
                    <a:pt x="675" y="10505"/>
                    <a:pt x="750" y="10427"/>
                  </a:cubicBezTo>
                  <a:cubicBezTo>
                    <a:pt x="825" y="10427"/>
                    <a:pt x="825" y="10427"/>
                    <a:pt x="825" y="10348"/>
                  </a:cubicBezTo>
                  <a:cubicBezTo>
                    <a:pt x="900" y="10269"/>
                    <a:pt x="975" y="10112"/>
                    <a:pt x="825" y="10034"/>
                  </a:cubicBezTo>
                  <a:cubicBezTo>
                    <a:pt x="825" y="10034"/>
                    <a:pt x="825" y="10034"/>
                    <a:pt x="825" y="10034"/>
                  </a:cubicBezTo>
                  <a:cubicBezTo>
                    <a:pt x="900" y="10034"/>
                    <a:pt x="975" y="10034"/>
                    <a:pt x="975" y="9955"/>
                  </a:cubicBezTo>
                  <a:cubicBezTo>
                    <a:pt x="1050" y="9955"/>
                    <a:pt x="1200" y="10112"/>
                    <a:pt x="1200" y="10034"/>
                  </a:cubicBezTo>
                  <a:cubicBezTo>
                    <a:pt x="1275" y="10034"/>
                    <a:pt x="1350" y="9877"/>
                    <a:pt x="1425" y="9798"/>
                  </a:cubicBezTo>
                  <a:cubicBezTo>
                    <a:pt x="1425" y="9798"/>
                    <a:pt x="1500" y="9563"/>
                    <a:pt x="1575" y="9563"/>
                  </a:cubicBezTo>
                  <a:cubicBezTo>
                    <a:pt x="1650" y="9563"/>
                    <a:pt x="1800" y="9563"/>
                    <a:pt x="1875" y="9563"/>
                  </a:cubicBezTo>
                  <a:cubicBezTo>
                    <a:pt x="1875" y="9563"/>
                    <a:pt x="2100" y="9641"/>
                    <a:pt x="2100" y="9720"/>
                  </a:cubicBezTo>
                  <a:cubicBezTo>
                    <a:pt x="2100" y="9720"/>
                    <a:pt x="2100" y="9877"/>
                    <a:pt x="2100" y="9955"/>
                  </a:cubicBezTo>
                  <a:cubicBezTo>
                    <a:pt x="2175" y="9955"/>
                    <a:pt x="2325" y="9877"/>
                    <a:pt x="2400" y="9798"/>
                  </a:cubicBezTo>
                  <a:cubicBezTo>
                    <a:pt x="2475" y="9720"/>
                    <a:pt x="2400" y="9563"/>
                    <a:pt x="2475" y="9484"/>
                  </a:cubicBezTo>
                  <a:cubicBezTo>
                    <a:pt x="2550" y="9484"/>
                    <a:pt x="2700" y="9484"/>
                    <a:pt x="2700" y="9405"/>
                  </a:cubicBezTo>
                  <a:cubicBezTo>
                    <a:pt x="2775" y="9405"/>
                    <a:pt x="2700" y="9170"/>
                    <a:pt x="2700" y="9091"/>
                  </a:cubicBezTo>
                  <a:cubicBezTo>
                    <a:pt x="2700" y="9091"/>
                    <a:pt x="2700" y="8934"/>
                    <a:pt x="2700" y="8856"/>
                  </a:cubicBezTo>
                  <a:cubicBezTo>
                    <a:pt x="2775" y="8777"/>
                    <a:pt x="2850" y="8699"/>
                    <a:pt x="2925" y="8620"/>
                  </a:cubicBezTo>
                  <a:cubicBezTo>
                    <a:pt x="3000" y="8541"/>
                    <a:pt x="3000" y="8306"/>
                    <a:pt x="3075" y="8227"/>
                  </a:cubicBezTo>
                  <a:cubicBezTo>
                    <a:pt x="3075" y="8149"/>
                    <a:pt x="3225" y="8070"/>
                    <a:pt x="3300" y="8070"/>
                  </a:cubicBezTo>
                  <a:cubicBezTo>
                    <a:pt x="3375" y="7992"/>
                    <a:pt x="3525" y="8070"/>
                    <a:pt x="3600" y="8070"/>
                  </a:cubicBezTo>
                  <a:cubicBezTo>
                    <a:pt x="3675" y="8070"/>
                    <a:pt x="3825" y="8070"/>
                    <a:pt x="3900" y="8070"/>
                  </a:cubicBezTo>
                  <a:cubicBezTo>
                    <a:pt x="3975" y="8070"/>
                    <a:pt x="4050" y="7913"/>
                    <a:pt x="4125" y="7913"/>
                  </a:cubicBezTo>
                  <a:cubicBezTo>
                    <a:pt x="4200" y="7913"/>
                    <a:pt x="4350" y="7835"/>
                    <a:pt x="4350" y="7835"/>
                  </a:cubicBezTo>
                  <a:cubicBezTo>
                    <a:pt x="4500" y="7913"/>
                    <a:pt x="4650" y="7992"/>
                    <a:pt x="4725" y="7992"/>
                  </a:cubicBezTo>
                  <a:cubicBezTo>
                    <a:pt x="4800" y="7992"/>
                    <a:pt x="4950" y="7913"/>
                    <a:pt x="5100" y="7913"/>
                  </a:cubicBezTo>
                  <a:cubicBezTo>
                    <a:pt x="5175" y="7913"/>
                    <a:pt x="5250" y="7992"/>
                    <a:pt x="5325" y="7992"/>
                  </a:cubicBezTo>
                  <a:cubicBezTo>
                    <a:pt x="5475" y="7992"/>
                    <a:pt x="5700" y="7913"/>
                    <a:pt x="5775" y="7835"/>
                  </a:cubicBezTo>
                  <a:cubicBezTo>
                    <a:pt x="5850" y="7756"/>
                    <a:pt x="5775" y="7520"/>
                    <a:pt x="5775" y="7442"/>
                  </a:cubicBezTo>
                  <a:cubicBezTo>
                    <a:pt x="5850" y="7363"/>
                    <a:pt x="6000" y="7285"/>
                    <a:pt x="6075" y="7285"/>
                  </a:cubicBezTo>
                  <a:cubicBezTo>
                    <a:pt x="6150" y="7206"/>
                    <a:pt x="6300" y="7128"/>
                    <a:pt x="6375" y="7049"/>
                  </a:cubicBezTo>
                  <a:cubicBezTo>
                    <a:pt x="6450" y="6971"/>
                    <a:pt x="6525" y="7049"/>
                    <a:pt x="6600" y="6971"/>
                  </a:cubicBezTo>
                  <a:cubicBezTo>
                    <a:pt x="6750" y="6971"/>
                    <a:pt x="6825" y="6813"/>
                    <a:pt x="6900" y="6813"/>
                  </a:cubicBezTo>
                  <a:cubicBezTo>
                    <a:pt x="6975" y="6813"/>
                    <a:pt x="7125" y="6813"/>
                    <a:pt x="7200" y="6813"/>
                  </a:cubicBezTo>
                  <a:cubicBezTo>
                    <a:pt x="7275" y="6813"/>
                    <a:pt x="7425" y="6892"/>
                    <a:pt x="7425" y="6892"/>
                  </a:cubicBezTo>
                  <a:cubicBezTo>
                    <a:pt x="7500" y="6971"/>
                    <a:pt x="7575" y="7206"/>
                    <a:pt x="7575" y="7206"/>
                  </a:cubicBezTo>
                  <a:cubicBezTo>
                    <a:pt x="7650" y="7285"/>
                    <a:pt x="7875" y="7285"/>
                    <a:pt x="7950" y="7285"/>
                  </a:cubicBezTo>
                  <a:cubicBezTo>
                    <a:pt x="8100" y="7206"/>
                    <a:pt x="8250" y="6971"/>
                    <a:pt x="8325" y="6892"/>
                  </a:cubicBezTo>
                  <a:cubicBezTo>
                    <a:pt x="8400" y="6813"/>
                    <a:pt x="8400" y="6656"/>
                    <a:pt x="8400" y="6499"/>
                  </a:cubicBezTo>
                  <a:cubicBezTo>
                    <a:pt x="8400" y="6421"/>
                    <a:pt x="8400" y="6185"/>
                    <a:pt x="8400" y="6107"/>
                  </a:cubicBezTo>
                  <a:cubicBezTo>
                    <a:pt x="8475" y="6028"/>
                    <a:pt x="8625" y="5949"/>
                    <a:pt x="8700" y="5871"/>
                  </a:cubicBezTo>
                  <a:cubicBezTo>
                    <a:pt x="8700" y="5792"/>
                    <a:pt x="8625" y="5557"/>
                    <a:pt x="8700" y="5478"/>
                  </a:cubicBezTo>
                  <a:cubicBezTo>
                    <a:pt x="8700" y="5400"/>
                    <a:pt x="8850" y="5400"/>
                    <a:pt x="8925" y="5321"/>
                  </a:cubicBezTo>
                  <a:cubicBezTo>
                    <a:pt x="9075" y="5321"/>
                    <a:pt x="9300" y="5400"/>
                    <a:pt x="9450" y="5321"/>
                  </a:cubicBezTo>
                  <a:cubicBezTo>
                    <a:pt x="9450" y="5321"/>
                    <a:pt x="9450" y="5164"/>
                    <a:pt x="9525" y="5085"/>
                  </a:cubicBezTo>
                  <a:cubicBezTo>
                    <a:pt x="9525" y="5007"/>
                    <a:pt x="9600" y="4771"/>
                    <a:pt x="9600" y="4693"/>
                  </a:cubicBezTo>
                  <a:cubicBezTo>
                    <a:pt x="9525" y="4536"/>
                    <a:pt x="9300" y="4379"/>
                    <a:pt x="9300" y="4300"/>
                  </a:cubicBezTo>
                  <a:cubicBezTo>
                    <a:pt x="9225" y="4221"/>
                    <a:pt x="9150" y="3907"/>
                    <a:pt x="9150" y="3829"/>
                  </a:cubicBezTo>
                  <a:cubicBezTo>
                    <a:pt x="9225" y="3750"/>
                    <a:pt x="9300" y="3593"/>
                    <a:pt x="9300" y="3593"/>
                  </a:cubicBezTo>
                  <a:cubicBezTo>
                    <a:pt x="9375" y="3436"/>
                    <a:pt x="9375" y="3043"/>
                    <a:pt x="9300" y="2965"/>
                  </a:cubicBezTo>
                  <a:cubicBezTo>
                    <a:pt x="9300" y="2886"/>
                    <a:pt x="9225" y="2729"/>
                    <a:pt x="9225" y="2651"/>
                  </a:cubicBezTo>
                  <a:cubicBezTo>
                    <a:pt x="9225" y="2572"/>
                    <a:pt x="9300" y="2493"/>
                    <a:pt x="9300" y="2415"/>
                  </a:cubicBezTo>
                  <a:cubicBezTo>
                    <a:pt x="9375" y="2336"/>
                    <a:pt x="9525" y="2179"/>
                    <a:pt x="9600" y="2101"/>
                  </a:cubicBezTo>
                  <a:cubicBezTo>
                    <a:pt x="9600" y="2022"/>
                    <a:pt x="9600" y="1787"/>
                    <a:pt x="9525" y="1708"/>
                  </a:cubicBezTo>
                  <a:cubicBezTo>
                    <a:pt x="9525" y="1629"/>
                    <a:pt x="9450" y="1472"/>
                    <a:pt x="9450" y="1394"/>
                  </a:cubicBezTo>
                  <a:cubicBezTo>
                    <a:pt x="9375" y="1237"/>
                    <a:pt x="9375" y="923"/>
                    <a:pt x="9450" y="765"/>
                  </a:cubicBezTo>
                  <a:cubicBezTo>
                    <a:pt x="9450" y="608"/>
                    <a:pt x="9525" y="530"/>
                    <a:pt x="9600" y="373"/>
                  </a:cubicBezTo>
                  <a:cubicBezTo>
                    <a:pt x="9675" y="451"/>
                    <a:pt x="9750" y="451"/>
                    <a:pt x="9750" y="451"/>
                  </a:cubicBezTo>
                  <a:cubicBezTo>
                    <a:pt x="9825" y="451"/>
                    <a:pt x="10050" y="451"/>
                    <a:pt x="10125" y="451"/>
                  </a:cubicBezTo>
                  <a:cubicBezTo>
                    <a:pt x="10125" y="373"/>
                    <a:pt x="10275" y="294"/>
                    <a:pt x="10275" y="294"/>
                  </a:cubicBezTo>
                  <a:cubicBezTo>
                    <a:pt x="10350" y="294"/>
                    <a:pt x="10425" y="294"/>
                    <a:pt x="10500" y="294"/>
                  </a:cubicBezTo>
                  <a:cubicBezTo>
                    <a:pt x="10575" y="373"/>
                    <a:pt x="10650" y="451"/>
                    <a:pt x="10725" y="530"/>
                  </a:cubicBezTo>
                  <a:cubicBezTo>
                    <a:pt x="10800" y="530"/>
                    <a:pt x="10875" y="530"/>
                    <a:pt x="10875" y="530"/>
                  </a:cubicBezTo>
                  <a:cubicBezTo>
                    <a:pt x="10875" y="608"/>
                    <a:pt x="10875" y="687"/>
                    <a:pt x="10950" y="687"/>
                  </a:cubicBezTo>
                  <a:cubicBezTo>
                    <a:pt x="10950" y="844"/>
                    <a:pt x="11175" y="765"/>
                    <a:pt x="11250" y="844"/>
                  </a:cubicBezTo>
                  <a:cubicBezTo>
                    <a:pt x="11250" y="844"/>
                    <a:pt x="11325" y="923"/>
                    <a:pt x="11325" y="1001"/>
                  </a:cubicBezTo>
                  <a:cubicBezTo>
                    <a:pt x="11400" y="1001"/>
                    <a:pt x="11625" y="1080"/>
                    <a:pt x="11700" y="1080"/>
                  </a:cubicBezTo>
                  <a:cubicBezTo>
                    <a:pt x="11700" y="1001"/>
                    <a:pt x="11775" y="1001"/>
                    <a:pt x="11775" y="923"/>
                  </a:cubicBezTo>
                  <a:cubicBezTo>
                    <a:pt x="11775" y="923"/>
                    <a:pt x="11775" y="687"/>
                    <a:pt x="11850" y="687"/>
                  </a:cubicBezTo>
                  <a:cubicBezTo>
                    <a:pt x="11850" y="687"/>
                    <a:pt x="11925" y="687"/>
                    <a:pt x="12000" y="687"/>
                  </a:cubicBezTo>
                  <a:cubicBezTo>
                    <a:pt x="12075" y="687"/>
                    <a:pt x="12075" y="1001"/>
                    <a:pt x="12150" y="1001"/>
                  </a:cubicBezTo>
                  <a:cubicBezTo>
                    <a:pt x="12150" y="1001"/>
                    <a:pt x="12300" y="844"/>
                    <a:pt x="12375" y="844"/>
                  </a:cubicBezTo>
                  <a:cubicBezTo>
                    <a:pt x="12450" y="844"/>
                    <a:pt x="12750" y="844"/>
                    <a:pt x="12825" y="765"/>
                  </a:cubicBezTo>
                  <a:cubicBezTo>
                    <a:pt x="12825" y="687"/>
                    <a:pt x="12750" y="608"/>
                    <a:pt x="12825" y="608"/>
                  </a:cubicBezTo>
                  <a:cubicBezTo>
                    <a:pt x="12825" y="451"/>
                    <a:pt x="13050" y="373"/>
                    <a:pt x="13200" y="373"/>
                  </a:cubicBezTo>
                  <a:cubicBezTo>
                    <a:pt x="13275" y="373"/>
                    <a:pt x="13500" y="373"/>
                    <a:pt x="13575" y="451"/>
                  </a:cubicBezTo>
                  <a:cubicBezTo>
                    <a:pt x="13650" y="451"/>
                    <a:pt x="13725" y="608"/>
                    <a:pt x="13800" y="608"/>
                  </a:cubicBezTo>
                  <a:cubicBezTo>
                    <a:pt x="13875" y="608"/>
                    <a:pt x="14025" y="687"/>
                    <a:pt x="14100" y="608"/>
                  </a:cubicBezTo>
                  <a:cubicBezTo>
                    <a:pt x="14100" y="608"/>
                    <a:pt x="14100" y="451"/>
                    <a:pt x="14100" y="451"/>
                  </a:cubicBezTo>
                  <a:cubicBezTo>
                    <a:pt x="14100" y="373"/>
                    <a:pt x="14250" y="373"/>
                    <a:pt x="14325" y="373"/>
                  </a:cubicBezTo>
                  <a:cubicBezTo>
                    <a:pt x="14325" y="373"/>
                    <a:pt x="14475" y="451"/>
                    <a:pt x="14475" y="451"/>
                  </a:cubicBezTo>
                  <a:cubicBezTo>
                    <a:pt x="14550" y="451"/>
                    <a:pt x="14625" y="373"/>
                    <a:pt x="14625" y="373"/>
                  </a:cubicBezTo>
                  <a:cubicBezTo>
                    <a:pt x="14625" y="294"/>
                    <a:pt x="14475" y="59"/>
                    <a:pt x="14550" y="59"/>
                  </a:cubicBezTo>
                  <a:cubicBezTo>
                    <a:pt x="14625" y="-20"/>
                    <a:pt x="14775" y="-20"/>
                    <a:pt x="14775" y="59"/>
                  </a:cubicBezTo>
                  <a:cubicBezTo>
                    <a:pt x="14850" y="59"/>
                    <a:pt x="15000" y="137"/>
                    <a:pt x="15000" y="137"/>
                  </a:cubicBezTo>
                  <a:cubicBezTo>
                    <a:pt x="15075" y="137"/>
                    <a:pt x="15150" y="216"/>
                    <a:pt x="15150" y="216"/>
                  </a:cubicBezTo>
                  <a:cubicBezTo>
                    <a:pt x="15225" y="294"/>
                    <a:pt x="15225" y="451"/>
                    <a:pt x="15225" y="530"/>
                  </a:cubicBezTo>
                  <a:cubicBezTo>
                    <a:pt x="15225" y="608"/>
                    <a:pt x="15150" y="844"/>
                    <a:pt x="15225" y="923"/>
                  </a:cubicBezTo>
                  <a:cubicBezTo>
                    <a:pt x="15225" y="1001"/>
                    <a:pt x="15300" y="1001"/>
                    <a:pt x="15375" y="1080"/>
                  </a:cubicBezTo>
                  <a:cubicBezTo>
                    <a:pt x="15450" y="1080"/>
                    <a:pt x="15600" y="1080"/>
                    <a:pt x="15675" y="1158"/>
                  </a:cubicBezTo>
                  <a:cubicBezTo>
                    <a:pt x="15825" y="1237"/>
                    <a:pt x="15750" y="1472"/>
                    <a:pt x="15825" y="1551"/>
                  </a:cubicBezTo>
                  <a:cubicBezTo>
                    <a:pt x="15825" y="1629"/>
                    <a:pt x="15900" y="1787"/>
                    <a:pt x="15900" y="1787"/>
                  </a:cubicBezTo>
                  <a:cubicBezTo>
                    <a:pt x="15975" y="1787"/>
                    <a:pt x="16050" y="1708"/>
                    <a:pt x="16125" y="1708"/>
                  </a:cubicBezTo>
                  <a:cubicBezTo>
                    <a:pt x="16125" y="1708"/>
                    <a:pt x="16275" y="1787"/>
                    <a:pt x="16275" y="1787"/>
                  </a:cubicBezTo>
                  <a:cubicBezTo>
                    <a:pt x="16350" y="1865"/>
                    <a:pt x="16500" y="1865"/>
                    <a:pt x="16575" y="1787"/>
                  </a:cubicBezTo>
                  <a:cubicBezTo>
                    <a:pt x="16575" y="1787"/>
                    <a:pt x="16575" y="1708"/>
                    <a:pt x="16650" y="1629"/>
                  </a:cubicBezTo>
                  <a:cubicBezTo>
                    <a:pt x="16725" y="1629"/>
                    <a:pt x="16875" y="1551"/>
                    <a:pt x="16950" y="1472"/>
                  </a:cubicBezTo>
                  <a:cubicBezTo>
                    <a:pt x="16950" y="1394"/>
                    <a:pt x="16875" y="1315"/>
                    <a:pt x="16950" y="1237"/>
                  </a:cubicBezTo>
                  <a:cubicBezTo>
                    <a:pt x="16950" y="1158"/>
                    <a:pt x="17175" y="1158"/>
                    <a:pt x="17250" y="1158"/>
                  </a:cubicBezTo>
                  <a:cubicBezTo>
                    <a:pt x="17250" y="1080"/>
                    <a:pt x="17325" y="1001"/>
                    <a:pt x="17325" y="1001"/>
                  </a:cubicBezTo>
                  <a:cubicBezTo>
                    <a:pt x="17475" y="923"/>
                    <a:pt x="17775" y="923"/>
                    <a:pt x="17925" y="1001"/>
                  </a:cubicBezTo>
                  <a:cubicBezTo>
                    <a:pt x="18000" y="1001"/>
                    <a:pt x="18150" y="1001"/>
                    <a:pt x="18225" y="1080"/>
                  </a:cubicBezTo>
                  <a:cubicBezTo>
                    <a:pt x="18300" y="1080"/>
                    <a:pt x="18375" y="1237"/>
                    <a:pt x="18375" y="1237"/>
                  </a:cubicBezTo>
                  <a:cubicBezTo>
                    <a:pt x="18450" y="1315"/>
                    <a:pt x="18375" y="1472"/>
                    <a:pt x="18375" y="1551"/>
                  </a:cubicBezTo>
                  <a:cubicBezTo>
                    <a:pt x="18450" y="1708"/>
                    <a:pt x="18450" y="1865"/>
                    <a:pt x="18525" y="1944"/>
                  </a:cubicBezTo>
                  <a:cubicBezTo>
                    <a:pt x="18525" y="2022"/>
                    <a:pt x="18450" y="2179"/>
                    <a:pt x="18450" y="2336"/>
                  </a:cubicBezTo>
                  <a:cubicBezTo>
                    <a:pt x="18450" y="2336"/>
                    <a:pt x="18525" y="2493"/>
                    <a:pt x="18525" y="2572"/>
                  </a:cubicBezTo>
                  <a:cubicBezTo>
                    <a:pt x="18525" y="2572"/>
                    <a:pt x="18750" y="2493"/>
                    <a:pt x="18825" y="2572"/>
                  </a:cubicBezTo>
                  <a:cubicBezTo>
                    <a:pt x="18900" y="2572"/>
                    <a:pt x="18975" y="2572"/>
                    <a:pt x="19050" y="2651"/>
                  </a:cubicBezTo>
                  <a:cubicBezTo>
                    <a:pt x="19125" y="2729"/>
                    <a:pt x="19050" y="3043"/>
                    <a:pt x="19050" y="3043"/>
                  </a:cubicBezTo>
                  <a:cubicBezTo>
                    <a:pt x="19050" y="3122"/>
                    <a:pt x="19425" y="3122"/>
                    <a:pt x="19575" y="3200"/>
                  </a:cubicBezTo>
                  <a:cubicBezTo>
                    <a:pt x="19650" y="3200"/>
                    <a:pt x="19725" y="3357"/>
                    <a:pt x="19800" y="3357"/>
                  </a:cubicBezTo>
                  <a:cubicBezTo>
                    <a:pt x="19875" y="3279"/>
                    <a:pt x="19800" y="3043"/>
                    <a:pt x="19875" y="3043"/>
                  </a:cubicBezTo>
                  <a:cubicBezTo>
                    <a:pt x="19950" y="2965"/>
                    <a:pt x="20175" y="3043"/>
                    <a:pt x="20250" y="3122"/>
                  </a:cubicBezTo>
                  <a:cubicBezTo>
                    <a:pt x="20325" y="3200"/>
                    <a:pt x="20325" y="3357"/>
                    <a:pt x="20325" y="3436"/>
                  </a:cubicBezTo>
                  <a:cubicBezTo>
                    <a:pt x="20400" y="3515"/>
                    <a:pt x="20475" y="3515"/>
                    <a:pt x="20550" y="3593"/>
                  </a:cubicBezTo>
                  <a:cubicBezTo>
                    <a:pt x="20625" y="3593"/>
                    <a:pt x="20625" y="3750"/>
                    <a:pt x="20700" y="3829"/>
                  </a:cubicBezTo>
                  <a:cubicBezTo>
                    <a:pt x="20775" y="3907"/>
                    <a:pt x="20925" y="3907"/>
                    <a:pt x="21000" y="3907"/>
                  </a:cubicBezTo>
                  <a:cubicBezTo>
                    <a:pt x="21000" y="3907"/>
                    <a:pt x="21075" y="3907"/>
                    <a:pt x="21150" y="3907"/>
                  </a:cubicBezTo>
                  <a:cubicBezTo>
                    <a:pt x="21150" y="3986"/>
                    <a:pt x="21225" y="4064"/>
                    <a:pt x="21300" y="4064"/>
                  </a:cubicBezTo>
                  <a:cubicBezTo>
                    <a:pt x="21300" y="4064"/>
                    <a:pt x="21375" y="4064"/>
                    <a:pt x="21450" y="4064"/>
                  </a:cubicBezTo>
                  <a:cubicBezTo>
                    <a:pt x="21525" y="4064"/>
                    <a:pt x="21600" y="4143"/>
                    <a:pt x="21600" y="41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4" name="Google Shape;5124;g21c91014dda_0_5097"/>
            <p:cNvSpPr/>
            <p:nvPr/>
          </p:nvSpPr>
          <p:spPr>
            <a:xfrm>
              <a:off x="3514081" y="1513526"/>
              <a:ext cx="1087810" cy="901638"/>
            </a:xfrm>
            <a:custGeom>
              <a:avLst/>
              <a:gdLst/>
              <a:ahLst/>
              <a:cxnLst/>
              <a:rect l="l" t="t" r="r" b="b"/>
              <a:pathLst>
                <a:path w="21528" h="21600" extrusionOk="0">
                  <a:moveTo>
                    <a:pt x="517" y="5478"/>
                  </a:moveTo>
                  <a:cubicBezTo>
                    <a:pt x="388" y="5322"/>
                    <a:pt x="388" y="5322"/>
                    <a:pt x="388" y="5165"/>
                  </a:cubicBezTo>
                  <a:cubicBezTo>
                    <a:pt x="388" y="5165"/>
                    <a:pt x="388" y="4852"/>
                    <a:pt x="388" y="4696"/>
                  </a:cubicBezTo>
                  <a:cubicBezTo>
                    <a:pt x="388" y="4696"/>
                    <a:pt x="129" y="4696"/>
                    <a:pt x="129" y="4539"/>
                  </a:cubicBezTo>
                  <a:cubicBezTo>
                    <a:pt x="129" y="4383"/>
                    <a:pt x="0" y="4226"/>
                    <a:pt x="0" y="4070"/>
                  </a:cubicBezTo>
                  <a:cubicBezTo>
                    <a:pt x="0" y="3913"/>
                    <a:pt x="129" y="3443"/>
                    <a:pt x="259" y="3287"/>
                  </a:cubicBezTo>
                  <a:cubicBezTo>
                    <a:pt x="388" y="3130"/>
                    <a:pt x="776" y="3287"/>
                    <a:pt x="1035" y="3287"/>
                  </a:cubicBezTo>
                  <a:cubicBezTo>
                    <a:pt x="1164" y="3287"/>
                    <a:pt x="1293" y="3287"/>
                    <a:pt x="1552" y="3287"/>
                  </a:cubicBezTo>
                  <a:cubicBezTo>
                    <a:pt x="1681" y="3130"/>
                    <a:pt x="1811" y="2817"/>
                    <a:pt x="1940" y="2817"/>
                  </a:cubicBezTo>
                  <a:cubicBezTo>
                    <a:pt x="1940" y="2661"/>
                    <a:pt x="2069" y="2191"/>
                    <a:pt x="2069" y="2035"/>
                  </a:cubicBezTo>
                  <a:cubicBezTo>
                    <a:pt x="2199" y="1878"/>
                    <a:pt x="2069" y="1409"/>
                    <a:pt x="2069" y="1252"/>
                  </a:cubicBezTo>
                  <a:cubicBezTo>
                    <a:pt x="2069" y="1096"/>
                    <a:pt x="2199" y="939"/>
                    <a:pt x="2328" y="783"/>
                  </a:cubicBezTo>
                  <a:cubicBezTo>
                    <a:pt x="2328" y="626"/>
                    <a:pt x="2328" y="313"/>
                    <a:pt x="2457" y="313"/>
                  </a:cubicBezTo>
                  <a:cubicBezTo>
                    <a:pt x="2457" y="157"/>
                    <a:pt x="2457" y="157"/>
                    <a:pt x="2587" y="0"/>
                  </a:cubicBezTo>
                  <a:cubicBezTo>
                    <a:pt x="2587" y="157"/>
                    <a:pt x="2716" y="157"/>
                    <a:pt x="2716" y="313"/>
                  </a:cubicBezTo>
                  <a:cubicBezTo>
                    <a:pt x="2846" y="313"/>
                    <a:pt x="2975" y="626"/>
                    <a:pt x="3104" y="783"/>
                  </a:cubicBezTo>
                  <a:cubicBezTo>
                    <a:pt x="3234" y="783"/>
                    <a:pt x="3363" y="783"/>
                    <a:pt x="3492" y="783"/>
                  </a:cubicBezTo>
                  <a:cubicBezTo>
                    <a:pt x="3622" y="783"/>
                    <a:pt x="4010" y="939"/>
                    <a:pt x="4268" y="1096"/>
                  </a:cubicBezTo>
                  <a:cubicBezTo>
                    <a:pt x="4268" y="1096"/>
                    <a:pt x="4527" y="1252"/>
                    <a:pt x="4656" y="1252"/>
                  </a:cubicBezTo>
                  <a:cubicBezTo>
                    <a:pt x="4786" y="1252"/>
                    <a:pt x="4915" y="1409"/>
                    <a:pt x="4915" y="1409"/>
                  </a:cubicBezTo>
                  <a:cubicBezTo>
                    <a:pt x="5174" y="1409"/>
                    <a:pt x="5691" y="1096"/>
                    <a:pt x="5950" y="939"/>
                  </a:cubicBezTo>
                  <a:cubicBezTo>
                    <a:pt x="6079" y="939"/>
                    <a:pt x="6208" y="626"/>
                    <a:pt x="6338" y="626"/>
                  </a:cubicBezTo>
                  <a:cubicBezTo>
                    <a:pt x="6467" y="626"/>
                    <a:pt x="6726" y="626"/>
                    <a:pt x="6855" y="626"/>
                  </a:cubicBezTo>
                  <a:cubicBezTo>
                    <a:pt x="6984" y="626"/>
                    <a:pt x="7114" y="783"/>
                    <a:pt x="7243" y="783"/>
                  </a:cubicBezTo>
                  <a:cubicBezTo>
                    <a:pt x="7372" y="783"/>
                    <a:pt x="7502" y="783"/>
                    <a:pt x="7631" y="783"/>
                  </a:cubicBezTo>
                  <a:cubicBezTo>
                    <a:pt x="7890" y="939"/>
                    <a:pt x="8149" y="1252"/>
                    <a:pt x="8407" y="1409"/>
                  </a:cubicBezTo>
                  <a:cubicBezTo>
                    <a:pt x="8537" y="1409"/>
                    <a:pt x="8666" y="1409"/>
                    <a:pt x="8795" y="1409"/>
                  </a:cubicBezTo>
                  <a:cubicBezTo>
                    <a:pt x="8925" y="1409"/>
                    <a:pt x="8925" y="1096"/>
                    <a:pt x="9054" y="939"/>
                  </a:cubicBezTo>
                  <a:cubicBezTo>
                    <a:pt x="9054" y="939"/>
                    <a:pt x="9054" y="783"/>
                    <a:pt x="9183" y="783"/>
                  </a:cubicBezTo>
                  <a:cubicBezTo>
                    <a:pt x="9313" y="783"/>
                    <a:pt x="9442" y="1252"/>
                    <a:pt x="9571" y="1252"/>
                  </a:cubicBezTo>
                  <a:cubicBezTo>
                    <a:pt x="9701" y="1409"/>
                    <a:pt x="9959" y="1409"/>
                    <a:pt x="10089" y="1409"/>
                  </a:cubicBezTo>
                  <a:cubicBezTo>
                    <a:pt x="10218" y="1565"/>
                    <a:pt x="10477" y="2191"/>
                    <a:pt x="10606" y="2348"/>
                  </a:cubicBezTo>
                  <a:cubicBezTo>
                    <a:pt x="10735" y="2504"/>
                    <a:pt x="11253" y="2661"/>
                    <a:pt x="11382" y="2661"/>
                  </a:cubicBezTo>
                  <a:cubicBezTo>
                    <a:pt x="11641" y="2817"/>
                    <a:pt x="11899" y="2504"/>
                    <a:pt x="12158" y="2504"/>
                  </a:cubicBezTo>
                  <a:cubicBezTo>
                    <a:pt x="12287" y="2504"/>
                    <a:pt x="12546" y="2661"/>
                    <a:pt x="12675" y="2661"/>
                  </a:cubicBezTo>
                  <a:cubicBezTo>
                    <a:pt x="12805" y="2817"/>
                    <a:pt x="12934" y="2817"/>
                    <a:pt x="13063" y="2817"/>
                  </a:cubicBezTo>
                  <a:cubicBezTo>
                    <a:pt x="13193" y="2974"/>
                    <a:pt x="13322" y="3443"/>
                    <a:pt x="13451" y="3443"/>
                  </a:cubicBezTo>
                  <a:cubicBezTo>
                    <a:pt x="13710" y="3443"/>
                    <a:pt x="13710" y="2817"/>
                    <a:pt x="13840" y="2817"/>
                  </a:cubicBezTo>
                  <a:cubicBezTo>
                    <a:pt x="13969" y="2661"/>
                    <a:pt x="14228" y="2661"/>
                    <a:pt x="14357" y="2817"/>
                  </a:cubicBezTo>
                  <a:cubicBezTo>
                    <a:pt x="14616" y="2817"/>
                    <a:pt x="14745" y="3443"/>
                    <a:pt x="14874" y="3443"/>
                  </a:cubicBezTo>
                  <a:cubicBezTo>
                    <a:pt x="15133" y="3443"/>
                    <a:pt x="15262" y="2817"/>
                    <a:pt x="15521" y="2817"/>
                  </a:cubicBezTo>
                  <a:cubicBezTo>
                    <a:pt x="15521" y="2817"/>
                    <a:pt x="15780" y="2817"/>
                    <a:pt x="15909" y="2817"/>
                  </a:cubicBezTo>
                  <a:cubicBezTo>
                    <a:pt x="16038" y="2817"/>
                    <a:pt x="16297" y="2817"/>
                    <a:pt x="16556" y="2817"/>
                  </a:cubicBezTo>
                  <a:cubicBezTo>
                    <a:pt x="16556" y="2661"/>
                    <a:pt x="16556" y="2504"/>
                    <a:pt x="16685" y="2348"/>
                  </a:cubicBezTo>
                  <a:cubicBezTo>
                    <a:pt x="16685" y="2191"/>
                    <a:pt x="17073" y="2035"/>
                    <a:pt x="17202" y="2035"/>
                  </a:cubicBezTo>
                  <a:cubicBezTo>
                    <a:pt x="17332" y="2035"/>
                    <a:pt x="17590" y="2504"/>
                    <a:pt x="17720" y="2504"/>
                  </a:cubicBezTo>
                  <a:cubicBezTo>
                    <a:pt x="17849" y="2661"/>
                    <a:pt x="17978" y="2974"/>
                    <a:pt x="17978" y="3130"/>
                  </a:cubicBezTo>
                  <a:cubicBezTo>
                    <a:pt x="18108" y="3287"/>
                    <a:pt x="17978" y="3757"/>
                    <a:pt x="17978" y="3913"/>
                  </a:cubicBezTo>
                  <a:cubicBezTo>
                    <a:pt x="18108" y="4070"/>
                    <a:pt x="18237" y="4539"/>
                    <a:pt x="18366" y="4696"/>
                  </a:cubicBezTo>
                  <a:cubicBezTo>
                    <a:pt x="18366" y="4852"/>
                    <a:pt x="18754" y="4852"/>
                    <a:pt x="18754" y="4852"/>
                  </a:cubicBezTo>
                  <a:cubicBezTo>
                    <a:pt x="18884" y="5009"/>
                    <a:pt x="19013" y="5478"/>
                    <a:pt x="19143" y="5635"/>
                  </a:cubicBezTo>
                  <a:cubicBezTo>
                    <a:pt x="19272" y="5791"/>
                    <a:pt x="19660" y="5791"/>
                    <a:pt x="19789" y="5948"/>
                  </a:cubicBezTo>
                  <a:cubicBezTo>
                    <a:pt x="19919" y="6104"/>
                    <a:pt x="20177" y="6261"/>
                    <a:pt x="20177" y="6417"/>
                  </a:cubicBezTo>
                  <a:cubicBezTo>
                    <a:pt x="20307" y="6574"/>
                    <a:pt x="20307" y="7043"/>
                    <a:pt x="20436" y="7200"/>
                  </a:cubicBezTo>
                  <a:cubicBezTo>
                    <a:pt x="20565" y="7357"/>
                    <a:pt x="20953" y="7357"/>
                    <a:pt x="21083" y="7357"/>
                  </a:cubicBezTo>
                  <a:cubicBezTo>
                    <a:pt x="21083" y="7357"/>
                    <a:pt x="21212" y="7357"/>
                    <a:pt x="21212" y="7357"/>
                  </a:cubicBezTo>
                  <a:cubicBezTo>
                    <a:pt x="21212" y="7513"/>
                    <a:pt x="21212" y="7670"/>
                    <a:pt x="21212" y="7826"/>
                  </a:cubicBezTo>
                  <a:cubicBezTo>
                    <a:pt x="21212" y="7983"/>
                    <a:pt x="20824" y="7983"/>
                    <a:pt x="20824" y="7983"/>
                  </a:cubicBezTo>
                  <a:cubicBezTo>
                    <a:pt x="20695" y="8139"/>
                    <a:pt x="20436" y="8452"/>
                    <a:pt x="20436" y="8609"/>
                  </a:cubicBezTo>
                  <a:cubicBezTo>
                    <a:pt x="20436" y="8765"/>
                    <a:pt x="20436" y="8922"/>
                    <a:pt x="20436" y="9235"/>
                  </a:cubicBezTo>
                  <a:cubicBezTo>
                    <a:pt x="20565" y="9235"/>
                    <a:pt x="20824" y="9235"/>
                    <a:pt x="20953" y="9391"/>
                  </a:cubicBezTo>
                  <a:cubicBezTo>
                    <a:pt x="20953" y="9548"/>
                    <a:pt x="21083" y="9861"/>
                    <a:pt x="21083" y="10017"/>
                  </a:cubicBezTo>
                  <a:cubicBezTo>
                    <a:pt x="21083" y="10174"/>
                    <a:pt x="21083" y="10643"/>
                    <a:pt x="21083" y="10800"/>
                  </a:cubicBezTo>
                  <a:cubicBezTo>
                    <a:pt x="21083" y="10957"/>
                    <a:pt x="21212" y="11113"/>
                    <a:pt x="21341" y="11113"/>
                  </a:cubicBezTo>
                  <a:cubicBezTo>
                    <a:pt x="21341" y="11270"/>
                    <a:pt x="21471" y="11426"/>
                    <a:pt x="21471" y="11426"/>
                  </a:cubicBezTo>
                  <a:cubicBezTo>
                    <a:pt x="21600" y="11583"/>
                    <a:pt x="21471" y="12209"/>
                    <a:pt x="21471" y="12209"/>
                  </a:cubicBezTo>
                  <a:cubicBezTo>
                    <a:pt x="21471" y="12365"/>
                    <a:pt x="21212" y="12365"/>
                    <a:pt x="21212" y="12365"/>
                  </a:cubicBezTo>
                  <a:cubicBezTo>
                    <a:pt x="21083" y="12522"/>
                    <a:pt x="21212" y="12678"/>
                    <a:pt x="21212" y="12835"/>
                  </a:cubicBezTo>
                  <a:cubicBezTo>
                    <a:pt x="21212" y="12835"/>
                    <a:pt x="21212" y="13148"/>
                    <a:pt x="21083" y="13304"/>
                  </a:cubicBezTo>
                  <a:cubicBezTo>
                    <a:pt x="20953" y="13304"/>
                    <a:pt x="20824" y="13304"/>
                    <a:pt x="20824" y="13304"/>
                  </a:cubicBezTo>
                  <a:cubicBezTo>
                    <a:pt x="20695" y="13304"/>
                    <a:pt x="20565" y="13461"/>
                    <a:pt x="20565" y="13461"/>
                  </a:cubicBezTo>
                  <a:cubicBezTo>
                    <a:pt x="20436" y="13774"/>
                    <a:pt x="20695" y="14243"/>
                    <a:pt x="20695" y="14400"/>
                  </a:cubicBezTo>
                  <a:cubicBezTo>
                    <a:pt x="20695" y="14400"/>
                    <a:pt x="20436" y="14557"/>
                    <a:pt x="20436" y="14713"/>
                  </a:cubicBezTo>
                  <a:cubicBezTo>
                    <a:pt x="20307" y="14870"/>
                    <a:pt x="20436" y="15339"/>
                    <a:pt x="20436" y="15496"/>
                  </a:cubicBezTo>
                  <a:cubicBezTo>
                    <a:pt x="20436" y="15652"/>
                    <a:pt x="20307" y="15809"/>
                    <a:pt x="20307" y="15965"/>
                  </a:cubicBezTo>
                  <a:cubicBezTo>
                    <a:pt x="20177" y="16122"/>
                    <a:pt x="20177" y="16278"/>
                    <a:pt x="20177" y="16435"/>
                  </a:cubicBezTo>
                  <a:cubicBezTo>
                    <a:pt x="20048" y="16435"/>
                    <a:pt x="20048" y="16435"/>
                    <a:pt x="20048" y="16435"/>
                  </a:cubicBezTo>
                  <a:cubicBezTo>
                    <a:pt x="20048" y="16435"/>
                    <a:pt x="19789" y="16435"/>
                    <a:pt x="19660" y="16435"/>
                  </a:cubicBezTo>
                  <a:cubicBezTo>
                    <a:pt x="19660" y="16435"/>
                    <a:pt x="19401" y="16435"/>
                    <a:pt x="19401" y="16435"/>
                  </a:cubicBezTo>
                  <a:cubicBezTo>
                    <a:pt x="19143" y="16435"/>
                    <a:pt x="18366" y="16748"/>
                    <a:pt x="18366" y="16748"/>
                  </a:cubicBezTo>
                  <a:cubicBezTo>
                    <a:pt x="18366" y="16748"/>
                    <a:pt x="17978" y="16591"/>
                    <a:pt x="17849" y="16591"/>
                  </a:cubicBezTo>
                  <a:cubicBezTo>
                    <a:pt x="17720" y="16435"/>
                    <a:pt x="17461" y="16435"/>
                    <a:pt x="17461" y="16435"/>
                  </a:cubicBezTo>
                  <a:cubicBezTo>
                    <a:pt x="17202" y="16435"/>
                    <a:pt x="16944" y="16591"/>
                    <a:pt x="16814" y="16748"/>
                  </a:cubicBezTo>
                  <a:cubicBezTo>
                    <a:pt x="16685" y="16748"/>
                    <a:pt x="16426" y="17061"/>
                    <a:pt x="16297" y="17217"/>
                  </a:cubicBezTo>
                  <a:cubicBezTo>
                    <a:pt x="16297" y="17374"/>
                    <a:pt x="16426" y="17687"/>
                    <a:pt x="16426" y="17843"/>
                  </a:cubicBezTo>
                  <a:cubicBezTo>
                    <a:pt x="16556" y="18000"/>
                    <a:pt x="16556" y="18470"/>
                    <a:pt x="16556" y="18626"/>
                  </a:cubicBezTo>
                  <a:cubicBezTo>
                    <a:pt x="16556" y="18626"/>
                    <a:pt x="16556" y="18939"/>
                    <a:pt x="16556" y="19096"/>
                  </a:cubicBezTo>
                  <a:cubicBezTo>
                    <a:pt x="16556" y="19096"/>
                    <a:pt x="16297" y="19409"/>
                    <a:pt x="16168" y="19409"/>
                  </a:cubicBezTo>
                  <a:cubicBezTo>
                    <a:pt x="16168" y="19565"/>
                    <a:pt x="15909" y="19565"/>
                    <a:pt x="15780" y="19722"/>
                  </a:cubicBezTo>
                  <a:cubicBezTo>
                    <a:pt x="15650" y="19722"/>
                    <a:pt x="15650" y="20191"/>
                    <a:pt x="15521" y="20348"/>
                  </a:cubicBezTo>
                  <a:cubicBezTo>
                    <a:pt x="15521" y="20504"/>
                    <a:pt x="15521" y="20504"/>
                    <a:pt x="15650" y="20504"/>
                  </a:cubicBezTo>
                  <a:cubicBezTo>
                    <a:pt x="15521" y="20504"/>
                    <a:pt x="15392" y="20504"/>
                    <a:pt x="15262" y="20504"/>
                  </a:cubicBezTo>
                  <a:cubicBezTo>
                    <a:pt x="15262" y="20661"/>
                    <a:pt x="15133" y="20817"/>
                    <a:pt x="15133" y="20974"/>
                  </a:cubicBezTo>
                  <a:cubicBezTo>
                    <a:pt x="15004" y="20974"/>
                    <a:pt x="14874" y="21130"/>
                    <a:pt x="14745" y="21130"/>
                  </a:cubicBezTo>
                  <a:cubicBezTo>
                    <a:pt x="14616" y="21130"/>
                    <a:pt x="14486" y="20817"/>
                    <a:pt x="14486" y="20817"/>
                  </a:cubicBezTo>
                  <a:cubicBezTo>
                    <a:pt x="14357" y="20817"/>
                    <a:pt x="14098" y="20661"/>
                    <a:pt x="14098" y="20661"/>
                  </a:cubicBezTo>
                  <a:cubicBezTo>
                    <a:pt x="13969" y="20661"/>
                    <a:pt x="13710" y="20817"/>
                    <a:pt x="13710" y="20817"/>
                  </a:cubicBezTo>
                  <a:cubicBezTo>
                    <a:pt x="13581" y="20974"/>
                    <a:pt x="13581" y="21130"/>
                    <a:pt x="13451" y="21287"/>
                  </a:cubicBezTo>
                  <a:cubicBezTo>
                    <a:pt x="13451" y="21287"/>
                    <a:pt x="13063" y="21443"/>
                    <a:pt x="12934" y="21443"/>
                  </a:cubicBezTo>
                  <a:cubicBezTo>
                    <a:pt x="12805" y="21443"/>
                    <a:pt x="12546" y="21287"/>
                    <a:pt x="12417" y="21287"/>
                  </a:cubicBezTo>
                  <a:cubicBezTo>
                    <a:pt x="12287" y="21287"/>
                    <a:pt x="12029" y="21130"/>
                    <a:pt x="11770" y="21130"/>
                  </a:cubicBezTo>
                  <a:cubicBezTo>
                    <a:pt x="11770" y="21130"/>
                    <a:pt x="11511" y="21287"/>
                    <a:pt x="11382" y="21443"/>
                  </a:cubicBezTo>
                  <a:cubicBezTo>
                    <a:pt x="11253" y="21443"/>
                    <a:pt x="11123" y="21600"/>
                    <a:pt x="10994" y="21600"/>
                  </a:cubicBezTo>
                  <a:cubicBezTo>
                    <a:pt x="10865" y="21600"/>
                    <a:pt x="10735" y="21443"/>
                    <a:pt x="10735" y="21443"/>
                  </a:cubicBezTo>
                  <a:cubicBezTo>
                    <a:pt x="10606" y="21287"/>
                    <a:pt x="10606" y="20974"/>
                    <a:pt x="10735" y="20974"/>
                  </a:cubicBezTo>
                  <a:cubicBezTo>
                    <a:pt x="10735" y="20817"/>
                    <a:pt x="10994" y="20661"/>
                    <a:pt x="10994" y="20661"/>
                  </a:cubicBezTo>
                  <a:cubicBezTo>
                    <a:pt x="11123" y="20504"/>
                    <a:pt x="11123" y="20191"/>
                    <a:pt x="11123" y="20035"/>
                  </a:cubicBezTo>
                  <a:cubicBezTo>
                    <a:pt x="10994" y="19878"/>
                    <a:pt x="10994" y="19409"/>
                    <a:pt x="10865" y="19252"/>
                  </a:cubicBezTo>
                  <a:cubicBezTo>
                    <a:pt x="10735" y="19096"/>
                    <a:pt x="10477" y="19252"/>
                    <a:pt x="10347" y="19096"/>
                  </a:cubicBezTo>
                  <a:cubicBezTo>
                    <a:pt x="10347" y="18939"/>
                    <a:pt x="10477" y="18626"/>
                    <a:pt x="10347" y="18470"/>
                  </a:cubicBezTo>
                  <a:cubicBezTo>
                    <a:pt x="10347" y="18313"/>
                    <a:pt x="10347" y="17843"/>
                    <a:pt x="10218" y="17843"/>
                  </a:cubicBezTo>
                  <a:cubicBezTo>
                    <a:pt x="10089" y="17687"/>
                    <a:pt x="9701" y="17843"/>
                    <a:pt x="9571" y="17843"/>
                  </a:cubicBezTo>
                  <a:cubicBezTo>
                    <a:pt x="9442" y="17687"/>
                    <a:pt x="9442" y="17530"/>
                    <a:pt x="9313" y="17374"/>
                  </a:cubicBezTo>
                  <a:cubicBezTo>
                    <a:pt x="9313" y="17374"/>
                    <a:pt x="9054" y="17374"/>
                    <a:pt x="9054" y="17374"/>
                  </a:cubicBezTo>
                  <a:cubicBezTo>
                    <a:pt x="8925" y="17374"/>
                    <a:pt x="8925" y="17687"/>
                    <a:pt x="8925" y="17687"/>
                  </a:cubicBezTo>
                  <a:cubicBezTo>
                    <a:pt x="8795" y="17843"/>
                    <a:pt x="8666" y="18000"/>
                    <a:pt x="8537" y="18000"/>
                  </a:cubicBezTo>
                  <a:cubicBezTo>
                    <a:pt x="8407" y="18000"/>
                    <a:pt x="8278" y="17843"/>
                    <a:pt x="8278" y="17687"/>
                  </a:cubicBezTo>
                  <a:cubicBezTo>
                    <a:pt x="8149" y="17530"/>
                    <a:pt x="7890" y="17374"/>
                    <a:pt x="7760" y="17374"/>
                  </a:cubicBezTo>
                  <a:cubicBezTo>
                    <a:pt x="7631" y="17217"/>
                    <a:pt x="7502" y="17374"/>
                    <a:pt x="7372" y="17374"/>
                  </a:cubicBezTo>
                  <a:cubicBezTo>
                    <a:pt x="7372" y="17530"/>
                    <a:pt x="7502" y="17687"/>
                    <a:pt x="7372" y="17843"/>
                  </a:cubicBezTo>
                  <a:cubicBezTo>
                    <a:pt x="7372" y="17843"/>
                    <a:pt x="7243" y="18000"/>
                    <a:pt x="7243" y="18000"/>
                  </a:cubicBezTo>
                  <a:cubicBezTo>
                    <a:pt x="7114" y="18000"/>
                    <a:pt x="6984" y="18000"/>
                    <a:pt x="6855" y="18000"/>
                  </a:cubicBezTo>
                  <a:cubicBezTo>
                    <a:pt x="6726" y="18000"/>
                    <a:pt x="6467" y="18000"/>
                    <a:pt x="6467" y="18000"/>
                  </a:cubicBezTo>
                  <a:cubicBezTo>
                    <a:pt x="6338" y="18000"/>
                    <a:pt x="6338" y="18313"/>
                    <a:pt x="6338" y="18470"/>
                  </a:cubicBezTo>
                  <a:cubicBezTo>
                    <a:pt x="6338" y="18470"/>
                    <a:pt x="6079" y="18470"/>
                    <a:pt x="6079" y="18470"/>
                  </a:cubicBezTo>
                  <a:cubicBezTo>
                    <a:pt x="5950" y="18470"/>
                    <a:pt x="5691" y="18470"/>
                    <a:pt x="5562" y="18470"/>
                  </a:cubicBezTo>
                  <a:cubicBezTo>
                    <a:pt x="5562" y="18470"/>
                    <a:pt x="5432" y="18313"/>
                    <a:pt x="5432" y="18157"/>
                  </a:cubicBezTo>
                  <a:cubicBezTo>
                    <a:pt x="5432" y="18000"/>
                    <a:pt x="5562" y="17843"/>
                    <a:pt x="5562" y="17843"/>
                  </a:cubicBezTo>
                  <a:cubicBezTo>
                    <a:pt x="5562" y="17687"/>
                    <a:pt x="5691" y="17374"/>
                    <a:pt x="5562" y="17374"/>
                  </a:cubicBezTo>
                  <a:cubicBezTo>
                    <a:pt x="5562" y="17217"/>
                    <a:pt x="5303" y="17061"/>
                    <a:pt x="5303" y="16904"/>
                  </a:cubicBezTo>
                  <a:cubicBezTo>
                    <a:pt x="5174" y="16748"/>
                    <a:pt x="5303" y="16435"/>
                    <a:pt x="5303" y="16122"/>
                  </a:cubicBezTo>
                  <a:cubicBezTo>
                    <a:pt x="5174" y="15965"/>
                    <a:pt x="5174" y="15496"/>
                    <a:pt x="4915" y="15339"/>
                  </a:cubicBezTo>
                  <a:cubicBezTo>
                    <a:pt x="4915" y="15183"/>
                    <a:pt x="4656" y="15183"/>
                    <a:pt x="4527" y="15183"/>
                  </a:cubicBezTo>
                  <a:cubicBezTo>
                    <a:pt x="4398" y="15183"/>
                    <a:pt x="4268" y="14870"/>
                    <a:pt x="4268" y="14870"/>
                  </a:cubicBezTo>
                  <a:cubicBezTo>
                    <a:pt x="4139" y="14713"/>
                    <a:pt x="4010" y="14870"/>
                    <a:pt x="3880" y="14870"/>
                  </a:cubicBezTo>
                  <a:cubicBezTo>
                    <a:pt x="3751" y="14713"/>
                    <a:pt x="3492" y="14713"/>
                    <a:pt x="3492" y="14557"/>
                  </a:cubicBezTo>
                  <a:cubicBezTo>
                    <a:pt x="3363" y="14557"/>
                    <a:pt x="3234" y="14243"/>
                    <a:pt x="3234" y="14087"/>
                  </a:cubicBezTo>
                  <a:cubicBezTo>
                    <a:pt x="3234" y="13930"/>
                    <a:pt x="3363" y="13461"/>
                    <a:pt x="3363" y="13304"/>
                  </a:cubicBezTo>
                  <a:cubicBezTo>
                    <a:pt x="3363" y="13148"/>
                    <a:pt x="3104" y="12991"/>
                    <a:pt x="3104" y="12991"/>
                  </a:cubicBezTo>
                  <a:cubicBezTo>
                    <a:pt x="2975" y="12835"/>
                    <a:pt x="2716" y="12835"/>
                    <a:pt x="2587" y="12678"/>
                  </a:cubicBezTo>
                  <a:cubicBezTo>
                    <a:pt x="2457" y="12522"/>
                    <a:pt x="2587" y="12052"/>
                    <a:pt x="2457" y="12052"/>
                  </a:cubicBezTo>
                  <a:cubicBezTo>
                    <a:pt x="2457" y="11896"/>
                    <a:pt x="2199" y="11583"/>
                    <a:pt x="2069" y="11583"/>
                  </a:cubicBezTo>
                  <a:cubicBezTo>
                    <a:pt x="2069" y="11426"/>
                    <a:pt x="1940" y="11426"/>
                    <a:pt x="1940" y="11426"/>
                  </a:cubicBezTo>
                  <a:cubicBezTo>
                    <a:pt x="1811" y="11113"/>
                    <a:pt x="1811" y="10800"/>
                    <a:pt x="1681" y="10643"/>
                  </a:cubicBezTo>
                  <a:cubicBezTo>
                    <a:pt x="1681" y="10487"/>
                    <a:pt x="1293" y="10487"/>
                    <a:pt x="1293" y="10330"/>
                  </a:cubicBezTo>
                  <a:cubicBezTo>
                    <a:pt x="1293" y="10174"/>
                    <a:pt x="1552" y="9704"/>
                    <a:pt x="1552" y="9548"/>
                  </a:cubicBezTo>
                  <a:cubicBezTo>
                    <a:pt x="1552" y="9235"/>
                    <a:pt x="1423" y="8922"/>
                    <a:pt x="1293" y="8609"/>
                  </a:cubicBezTo>
                  <a:cubicBezTo>
                    <a:pt x="1293" y="8609"/>
                    <a:pt x="1164" y="8296"/>
                    <a:pt x="1164" y="8296"/>
                  </a:cubicBezTo>
                  <a:cubicBezTo>
                    <a:pt x="1035" y="8139"/>
                    <a:pt x="1164" y="7670"/>
                    <a:pt x="1164" y="7513"/>
                  </a:cubicBezTo>
                  <a:cubicBezTo>
                    <a:pt x="1164" y="7513"/>
                    <a:pt x="1164" y="7200"/>
                    <a:pt x="1164" y="7043"/>
                  </a:cubicBezTo>
                  <a:cubicBezTo>
                    <a:pt x="1035" y="6887"/>
                    <a:pt x="776" y="6574"/>
                    <a:pt x="776" y="6417"/>
                  </a:cubicBezTo>
                  <a:cubicBezTo>
                    <a:pt x="647" y="6261"/>
                    <a:pt x="776" y="6104"/>
                    <a:pt x="776" y="5948"/>
                  </a:cubicBezTo>
                  <a:cubicBezTo>
                    <a:pt x="647" y="5791"/>
                    <a:pt x="517" y="5635"/>
                    <a:pt x="517" y="547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5" name="Google Shape;5125;g21c91014dda_0_5097"/>
            <p:cNvSpPr/>
            <p:nvPr/>
          </p:nvSpPr>
          <p:spPr>
            <a:xfrm>
              <a:off x="3514081" y="1513526"/>
              <a:ext cx="1087810" cy="901638"/>
            </a:xfrm>
            <a:custGeom>
              <a:avLst/>
              <a:gdLst/>
              <a:ahLst/>
              <a:cxnLst/>
              <a:rect l="l" t="t" r="r" b="b"/>
              <a:pathLst>
                <a:path w="21528" h="21600" extrusionOk="0">
                  <a:moveTo>
                    <a:pt x="517" y="5478"/>
                  </a:moveTo>
                  <a:cubicBezTo>
                    <a:pt x="388" y="5322"/>
                    <a:pt x="388" y="5322"/>
                    <a:pt x="388" y="5165"/>
                  </a:cubicBezTo>
                  <a:cubicBezTo>
                    <a:pt x="388" y="5165"/>
                    <a:pt x="388" y="4852"/>
                    <a:pt x="388" y="4696"/>
                  </a:cubicBezTo>
                  <a:cubicBezTo>
                    <a:pt x="388" y="4696"/>
                    <a:pt x="129" y="4696"/>
                    <a:pt x="129" y="4539"/>
                  </a:cubicBezTo>
                  <a:cubicBezTo>
                    <a:pt x="129" y="4383"/>
                    <a:pt x="0" y="4226"/>
                    <a:pt x="0" y="4070"/>
                  </a:cubicBezTo>
                  <a:cubicBezTo>
                    <a:pt x="0" y="3913"/>
                    <a:pt x="129" y="3443"/>
                    <a:pt x="259" y="3287"/>
                  </a:cubicBezTo>
                  <a:cubicBezTo>
                    <a:pt x="388" y="3130"/>
                    <a:pt x="776" y="3287"/>
                    <a:pt x="1035" y="3287"/>
                  </a:cubicBezTo>
                  <a:cubicBezTo>
                    <a:pt x="1164" y="3287"/>
                    <a:pt x="1293" y="3287"/>
                    <a:pt x="1552" y="3287"/>
                  </a:cubicBezTo>
                  <a:cubicBezTo>
                    <a:pt x="1681" y="3130"/>
                    <a:pt x="1811" y="2817"/>
                    <a:pt x="1940" y="2817"/>
                  </a:cubicBezTo>
                  <a:cubicBezTo>
                    <a:pt x="1940" y="2661"/>
                    <a:pt x="2069" y="2191"/>
                    <a:pt x="2069" y="2035"/>
                  </a:cubicBezTo>
                  <a:cubicBezTo>
                    <a:pt x="2199" y="1878"/>
                    <a:pt x="2069" y="1409"/>
                    <a:pt x="2069" y="1252"/>
                  </a:cubicBezTo>
                  <a:cubicBezTo>
                    <a:pt x="2069" y="1096"/>
                    <a:pt x="2199" y="939"/>
                    <a:pt x="2328" y="783"/>
                  </a:cubicBezTo>
                  <a:cubicBezTo>
                    <a:pt x="2328" y="626"/>
                    <a:pt x="2328" y="313"/>
                    <a:pt x="2457" y="313"/>
                  </a:cubicBezTo>
                  <a:cubicBezTo>
                    <a:pt x="2457" y="157"/>
                    <a:pt x="2457" y="157"/>
                    <a:pt x="2587" y="0"/>
                  </a:cubicBezTo>
                  <a:cubicBezTo>
                    <a:pt x="2587" y="157"/>
                    <a:pt x="2716" y="157"/>
                    <a:pt x="2716" y="313"/>
                  </a:cubicBezTo>
                  <a:cubicBezTo>
                    <a:pt x="2846" y="313"/>
                    <a:pt x="2975" y="626"/>
                    <a:pt x="3104" y="783"/>
                  </a:cubicBezTo>
                  <a:cubicBezTo>
                    <a:pt x="3234" y="783"/>
                    <a:pt x="3363" y="783"/>
                    <a:pt x="3492" y="783"/>
                  </a:cubicBezTo>
                  <a:cubicBezTo>
                    <a:pt x="3622" y="783"/>
                    <a:pt x="4010" y="939"/>
                    <a:pt x="4268" y="1096"/>
                  </a:cubicBezTo>
                  <a:cubicBezTo>
                    <a:pt x="4268" y="1096"/>
                    <a:pt x="4527" y="1252"/>
                    <a:pt x="4656" y="1252"/>
                  </a:cubicBezTo>
                  <a:cubicBezTo>
                    <a:pt x="4786" y="1252"/>
                    <a:pt x="4915" y="1409"/>
                    <a:pt x="4915" y="1409"/>
                  </a:cubicBezTo>
                  <a:cubicBezTo>
                    <a:pt x="5174" y="1409"/>
                    <a:pt x="5691" y="1096"/>
                    <a:pt x="5950" y="939"/>
                  </a:cubicBezTo>
                  <a:cubicBezTo>
                    <a:pt x="6079" y="939"/>
                    <a:pt x="6208" y="626"/>
                    <a:pt x="6338" y="626"/>
                  </a:cubicBezTo>
                  <a:cubicBezTo>
                    <a:pt x="6467" y="626"/>
                    <a:pt x="6726" y="626"/>
                    <a:pt x="6855" y="626"/>
                  </a:cubicBezTo>
                  <a:cubicBezTo>
                    <a:pt x="6984" y="626"/>
                    <a:pt x="7114" y="783"/>
                    <a:pt x="7243" y="783"/>
                  </a:cubicBezTo>
                  <a:cubicBezTo>
                    <a:pt x="7372" y="783"/>
                    <a:pt x="7502" y="783"/>
                    <a:pt x="7631" y="783"/>
                  </a:cubicBezTo>
                  <a:cubicBezTo>
                    <a:pt x="7890" y="939"/>
                    <a:pt x="8149" y="1252"/>
                    <a:pt x="8407" y="1409"/>
                  </a:cubicBezTo>
                  <a:cubicBezTo>
                    <a:pt x="8537" y="1409"/>
                    <a:pt x="8666" y="1409"/>
                    <a:pt x="8795" y="1409"/>
                  </a:cubicBezTo>
                  <a:cubicBezTo>
                    <a:pt x="8925" y="1409"/>
                    <a:pt x="8925" y="1096"/>
                    <a:pt x="9054" y="939"/>
                  </a:cubicBezTo>
                  <a:cubicBezTo>
                    <a:pt x="9054" y="939"/>
                    <a:pt x="9054" y="783"/>
                    <a:pt x="9183" y="783"/>
                  </a:cubicBezTo>
                  <a:cubicBezTo>
                    <a:pt x="9313" y="783"/>
                    <a:pt x="9442" y="1252"/>
                    <a:pt x="9571" y="1252"/>
                  </a:cubicBezTo>
                  <a:cubicBezTo>
                    <a:pt x="9701" y="1409"/>
                    <a:pt x="9959" y="1409"/>
                    <a:pt x="10089" y="1409"/>
                  </a:cubicBezTo>
                  <a:cubicBezTo>
                    <a:pt x="10218" y="1565"/>
                    <a:pt x="10477" y="2191"/>
                    <a:pt x="10606" y="2348"/>
                  </a:cubicBezTo>
                  <a:cubicBezTo>
                    <a:pt x="10735" y="2504"/>
                    <a:pt x="11253" y="2661"/>
                    <a:pt x="11382" y="2661"/>
                  </a:cubicBezTo>
                  <a:cubicBezTo>
                    <a:pt x="11641" y="2817"/>
                    <a:pt x="11899" y="2504"/>
                    <a:pt x="12158" y="2504"/>
                  </a:cubicBezTo>
                  <a:cubicBezTo>
                    <a:pt x="12287" y="2504"/>
                    <a:pt x="12546" y="2661"/>
                    <a:pt x="12675" y="2661"/>
                  </a:cubicBezTo>
                  <a:cubicBezTo>
                    <a:pt x="12805" y="2817"/>
                    <a:pt x="12934" y="2817"/>
                    <a:pt x="13063" y="2817"/>
                  </a:cubicBezTo>
                  <a:cubicBezTo>
                    <a:pt x="13193" y="2974"/>
                    <a:pt x="13322" y="3443"/>
                    <a:pt x="13451" y="3443"/>
                  </a:cubicBezTo>
                  <a:cubicBezTo>
                    <a:pt x="13710" y="3443"/>
                    <a:pt x="13710" y="2817"/>
                    <a:pt x="13840" y="2817"/>
                  </a:cubicBezTo>
                  <a:cubicBezTo>
                    <a:pt x="13969" y="2661"/>
                    <a:pt x="14228" y="2661"/>
                    <a:pt x="14357" y="2817"/>
                  </a:cubicBezTo>
                  <a:cubicBezTo>
                    <a:pt x="14616" y="2817"/>
                    <a:pt x="14745" y="3443"/>
                    <a:pt x="14874" y="3443"/>
                  </a:cubicBezTo>
                  <a:cubicBezTo>
                    <a:pt x="15133" y="3443"/>
                    <a:pt x="15262" y="2817"/>
                    <a:pt x="15521" y="2817"/>
                  </a:cubicBezTo>
                  <a:cubicBezTo>
                    <a:pt x="15521" y="2817"/>
                    <a:pt x="15780" y="2817"/>
                    <a:pt x="15909" y="2817"/>
                  </a:cubicBezTo>
                  <a:cubicBezTo>
                    <a:pt x="16038" y="2817"/>
                    <a:pt x="16297" y="2817"/>
                    <a:pt x="16556" y="2817"/>
                  </a:cubicBezTo>
                  <a:cubicBezTo>
                    <a:pt x="16556" y="2661"/>
                    <a:pt x="16556" y="2504"/>
                    <a:pt x="16685" y="2348"/>
                  </a:cubicBezTo>
                  <a:cubicBezTo>
                    <a:pt x="16685" y="2191"/>
                    <a:pt x="17073" y="2035"/>
                    <a:pt x="17202" y="2035"/>
                  </a:cubicBezTo>
                  <a:cubicBezTo>
                    <a:pt x="17332" y="2035"/>
                    <a:pt x="17590" y="2504"/>
                    <a:pt x="17720" y="2504"/>
                  </a:cubicBezTo>
                  <a:cubicBezTo>
                    <a:pt x="17849" y="2661"/>
                    <a:pt x="17978" y="2974"/>
                    <a:pt x="17978" y="3130"/>
                  </a:cubicBezTo>
                  <a:cubicBezTo>
                    <a:pt x="18108" y="3287"/>
                    <a:pt x="17978" y="3757"/>
                    <a:pt x="17978" y="3913"/>
                  </a:cubicBezTo>
                  <a:cubicBezTo>
                    <a:pt x="18108" y="4070"/>
                    <a:pt x="18237" y="4539"/>
                    <a:pt x="18366" y="4696"/>
                  </a:cubicBezTo>
                  <a:cubicBezTo>
                    <a:pt x="18366" y="4852"/>
                    <a:pt x="18754" y="4852"/>
                    <a:pt x="18754" y="4852"/>
                  </a:cubicBezTo>
                  <a:cubicBezTo>
                    <a:pt x="18884" y="5009"/>
                    <a:pt x="19013" y="5478"/>
                    <a:pt x="19143" y="5635"/>
                  </a:cubicBezTo>
                  <a:cubicBezTo>
                    <a:pt x="19272" y="5791"/>
                    <a:pt x="19660" y="5791"/>
                    <a:pt x="19789" y="5948"/>
                  </a:cubicBezTo>
                  <a:cubicBezTo>
                    <a:pt x="19919" y="6104"/>
                    <a:pt x="20177" y="6261"/>
                    <a:pt x="20177" y="6417"/>
                  </a:cubicBezTo>
                  <a:cubicBezTo>
                    <a:pt x="20307" y="6574"/>
                    <a:pt x="20307" y="7043"/>
                    <a:pt x="20436" y="7200"/>
                  </a:cubicBezTo>
                  <a:cubicBezTo>
                    <a:pt x="20565" y="7357"/>
                    <a:pt x="20953" y="7357"/>
                    <a:pt x="21083" y="7357"/>
                  </a:cubicBezTo>
                  <a:cubicBezTo>
                    <a:pt x="21083" y="7357"/>
                    <a:pt x="21212" y="7357"/>
                    <a:pt x="21212" y="7357"/>
                  </a:cubicBezTo>
                  <a:cubicBezTo>
                    <a:pt x="21212" y="7513"/>
                    <a:pt x="21212" y="7670"/>
                    <a:pt x="21212" y="7826"/>
                  </a:cubicBezTo>
                  <a:cubicBezTo>
                    <a:pt x="21212" y="7983"/>
                    <a:pt x="20824" y="7983"/>
                    <a:pt x="20824" y="7983"/>
                  </a:cubicBezTo>
                  <a:cubicBezTo>
                    <a:pt x="20695" y="8139"/>
                    <a:pt x="20436" y="8452"/>
                    <a:pt x="20436" y="8609"/>
                  </a:cubicBezTo>
                  <a:cubicBezTo>
                    <a:pt x="20436" y="8765"/>
                    <a:pt x="20436" y="8922"/>
                    <a:pt x="20436" y="9235"/>
                  </a:cubicBezTo>
                  <a:cubicBezTo>
                    <a:pt x="20565" y="9235"/>
                    <a:pt x="20824" y="9235"/>
                    <a:pt x="20953" y="9391"/>
                  </a:cubicBezTo>
                  <a:cubicBezTo>
                    <a:pt x="20953" y="9548"/>
                    <a:pt x="21083" y="9861"/>
                    <a:pt x="21083" y="10017"/>
                  </a:cubicBezTo>
                  <a:cubicBezTo>
                    <a:pt x="21083" y="10174"/>
                    <a:pt x="21083" y="10643"/>
                    <a:pt x="21083" y="10800"/>
                  </a:cubicBezTo>
                  <a:cubicBezTo>
                    <a:pt x="21083" y="10957"/>
                    <a:pt x="21212" y="11113"/>
                    <a:pt x="21341" y="11113"/>
                  </a:cubicBezTo>
                  <a:cubicBezTo>
                    <a:pt x="21341" y="11270"/>
                    <a:pt x="21471" y="11426"/>
                    <a:pt x="21471" y="11426"/>
                  </a:cubicBezTo>
                  <a:cubicBezTo>
                    <a:pt x="21600" y="11583"/>
                    <a:pt x="21471" y="12209"/>
                    <a:pt x="21471" y="12209"/>
                  </a:cubicBezTo>
                  <a:cubicBezTo>
                    <a:pt x="21471" y="12365"/>
                    <a:pt x="21212" y="12365"/>
                    <a:pt x="21212" y="12365"/>
                  </a:cubicBezTo>
                  <a:cubicBezTo>
                    <a:pt x="21083" y="12522"/>
                    <a:pt x="21212" y="12678"/>
                    <a:pt x="21212" y="12835"/>
                  </a:cubicBezTo>
                  <a:cubicBezTo>
                    <a:pt x="21212" y="12835"/>
                    <a:pt x="21212" y="13148"/>
                    <a:pt x="21083" y="13304"/>
                  </a:cubicBezTo>
                  <a:cubicBezTo>
                    <a:pt x="20953" y="13304"/>
                    <a:pt x="20824" y="13304"/>
                    <a:pt x="20824" y="13304"/>
                  </a:cubicBezTo>
                  <a:cubicBezTo>
                    <a:pt x="20695" y="13304"/>
                    <a:pt x="20565" y="13461"/>
                    <a:pt x="20565" y="13461"/>
                  </a:cubicBezTo>
                  <a:cubicBezTo>
                    <a:pt x="20436" y="13774"/>
                    <a:pt x="20695" y="14243"/>
                    <a:pt x="20695" y="14400"/>
                  </a:cubicBezTo>
                  <a:cubicBezTo>
                    <a:pt x="20695" y="14400"/>
                    <a:pt x="20436" y="14557"/>
                    <a:pt x="20436" y="14713"/>
                  </a:cubicBezTo>
                  <a:cubicBezTo>
                    <a:pt x="20307" y="14870"/>
                    <a:pt x="20436" y="15339"/>
                    <a:pt x="20436" y="15496"/>
                  </a:cubicBezTo>
                  <a:cubicBezTo>
                    <a:pt x="20436" y="15652"/>
                    <a:pt x="20307" y="15809"/>
                    <a:pt x="20307" y="15965"/>
                  </a:cubicBezTo>
                  <a:cubicBezTo>
                    <a:pt x="20177" y="16122"/>
                    <a:pt x="20177" y="16278"/>
                    <a:pt x="20177" y="16435"/>
                  </a:cubicBezTo>
                  <a:cubicBezTo>
                    <a:pt x="20048" y="16435"/>
                    <a:pt x="20048" y="16435"/>
                    <a:pt x="20048" y="16435"/>
                  </a:cubicBezTo>
                  <a:cubicBezTo>
                    <a:pt x="20048" y="16435"/>
                    <a:pt x="19789" y="16435"/>
                    <a:pt x="19660" y="16435"/>
                  </a:cubicBezTo>
                  <a:cubicBezTo>
                    <a:pt x="19660" y="16435"/>
                    <a:pt x="19401" y="16435"/>
                    <a:pt x="19401" y="16435"/>
                  </a:cubicBezTo>
                  <a:cubicBezTo>
                    <a:pt x="19143" y="16435"/>
                    <a:pt x="18366" y="16748"/>
                    <a:pt x="18366" y="16748"/>
                  </a:cubicBezTo>
                  <a:cubicBezTo>
                    <a:pt x="18366" y="16748"/>
                    <a:pt x="17978" y="16591"/>
                    <a:pt x="17849" y="16591"/>
                  </a:cubicBezTo>
                  <a:cubicBezTo>
                    <a:pt x="17720" y="16435"/>
                    <a:pt x="17461" y="16435"/>
                    <a:pt x="17461" y="16435"/>
                  </a:cubicBezTo>
                  <a:cubicBezTo>
                    <a:pt x="17202" y="16435"/>
                    <a:pt x="16944" y="16591"/>
                    <a:pt x="16814" y="16748"/>
                  </a:cubicBezTo>
                  <a:cubicBezTo>
                    <a:pt x="16685" y="16748"/>
                    <a:pt x="16426" y="17061"/>
                    <a:pt x="16297" y="17217"/>
                  </a:cubicBezTo>
                  <a:cubicBezTo>
                    <a:pt x="16297" y="17374"/>
                    <a:pt x="16426" y="17687"/>
                    <a:pt x="16426" y="17843"/>
                  </a:cubicBezTo>
                  <a:cubicBezTo>
                    <a:pt x="16556" y="18000"/>
                    <a:pt x="16556" y="18470"/>
                    <a:pt x="16556" y="18626"/>
                  </a:cubicBezTo>
                  <a:cubicBezTo>
                    <a:pt x="16556" y="18626"/>
                    <a:pt x="16556" y="18939"/>
                    <a:pt x="16556" y="19096"/>
                  </a:cubicBezTo>
                  <a:cubicBezTo>
                    <a:pt x="16556" y="19096"/>
                    <a:pt x="16297" y="19409"/>
                    <a:pt x="16168" y="19409"/>
                  </a:cubicBezTo>
                  <a:cubicBezTo>
                    <a:pt x="16168" y="19565"/>
                    <a:pt x="15909" y="19565"/>
                    <a:pt x="15780" y="19722"/>
                  </a:cubicBezTo>
                  <a:cubicBezTo>
                    <a:pt x="15650" y="19722"/>
                    <a:pt x="15650" y="20191"/>
                    <a:pt x="15521" y="20348"/>
                  </a:cubicBezTo>
                  <a:cubicBezTo>
                    <a:pt x="15521" y="20504"/>
                    <a:pt x="15521" y="20504"/>
                    <a:pt x="15650" y="20504"/>
                  </a:cubicBezTo>
                  <a:cubicBezTo>
                    <a:pt x="15521" y="20504"/>
                    <a:pt x="15392" y="20504"/>
                    <a:pt x="15262" y="20504"/>
                  </a:cubicBezTo>
                  <a:cubicBezTo>
                    <a:pt x="15262" y="20661"/>
                    <a:pt x="15133" y="20817"/>
                    <a:pt x="15133" y="20974"/>
                  </a:cubicBezTo>
                  <a:cubicBezTo>
                    <a:pt x="15004" y="20974"/>
                    <a:pt x="14874" y="21130"/>
                    <a:pt x="14745" y="21130"/>
                  </a:cubicBezTo>
                  <a:cubicBezTo>
                    <a:pt x="14616" y="21130"/>
                    <a:pt x="14486" y="20817"/>
                    <a:pt x="14486" y="20817"/>
                  </a:cubicBezTo>
                  <a:cubicBezTo>
                    <a:pt x="14357" y="20817"/>
                    <a:pt x="14098" y="20661"/>
                    <a:pt x="14098" y="20661"/>
                  </a:cubicBezTo>
                  <a:cubicBezTo>
                    <a:pt x="13969" y="20661"/>
                    <a:pt x="13710" y="20817"/>
                    <a:pt x="13710" y="20817"/>
                  </a:cubicBezTo>
                  <a:cubicBezTo>
                    <a:pt x="13581" y="20974"/>
                    <a:pt x="13581" y="21130"/>
                    <a:pt x="13451" y="21287"/>
                  </a:cubicBezTo>
                  <a:cubicBezTo>
                    <a:pt x="13451" y="21287"/>
                    <a:pt x="13063" y="21443"/>
                    <a:pt x="12934" y="21443"/>
                  </a:cubicBezTo>
                  <a:cubicBezTo>
                    <a:pt x="12805" y="21443"/>
                    <a:pt x="12546" y="21287"/>
                    <a:pt x="12417" y="21287"/>
                  </a:cubicBezTo>
                  <a:cubicBezTo>
                    <a:pt x="12287" y="21287"/>
                    <a:pt x="12029" y="21130"/>
                    <a:pt x="11770" y="21130"/>
                  </a:cubicBezTo>
                  <a:cubicBezTo>
                    <a:pt x="11770" y="21130"/>
                    <a:pt x="11511" y="21287"/>
                    <a:pt x="11382" y="21443"/>
                  </a:cubicBezTo>
                  <a:cubicBezTo>
                    <a:pt x="11253" y="21443"/>
                    <a:pt x="11123" y="21600"/>
                    <a:pt x="10994" y="21600"/>
                  </a:cubicBezTo>
                  <a:cubicBezTo>
                    <a:pt x="10865" y="21600"/>
                    <a:pt x="10735" y="21443"/>
                    <a:pt x="10735" y="21443"/>
                  </a:cubicBezTo>
                  <a:cubicBezTo>
                    <a:pt x="10606" y="21287"/>
                    <a:pt x="10606" y="20974"/>
                    <a:pt x="10735" y="20974"/>
                  </a:cubicBezTo>
                  <a:cubicBezTo>
                    <a:pt x="10735" y="20817"/>
                    <a:pt x="10994" y="20661"/>
                    <a:pt x="10994" y="20661"/>
                  </a:cubicBezTo>
                  <a:cubicBezTo>
                    <a:pt x="11123" y="20504"/>
                    <a:pt x="11123" y="20191"/>
                    <a:pt x="11123" y="20035"/>
                  </a:cubicBezTo>
                  <a:cubicBezTo>
                    <a:pt x="10994" y="19878"/>
                    <a:pt x="10994" y="19409"/>
                    <a:pt x="10865" y="19252"/>
                  </a:cubicBezTo>
                  <a:cubicBezTo>
                    <a:pt x="10735" y="19096"/>
                    <a:pt x="10477" y="19252"/>
                    <a:pt x="10347" y="19096"/>
                  </a:cubicBezTo>
                  <a:cubicBezTo>
                    <a:pt x="10347" y="18939"/>
                    <a:pt x="10477" y="18626"/>
                    <a:pt x="10347" y="18470"/>
                  </a:cubicBezTo>
                  <a:cubicBezTo>
                    <a:pt x="10347" y="18313"/>
                    <a:pt x="10347" y="17843"/>
                    <a:pt x="10218" y="17843"/>
                  </a:cubicBezTo>
                  <a:cubicBezTo>
                    <a:pt x="10089" y="17687"/>
                    <a:pt x="9701" y="17843"/>
                    <a:pt x="9571" y="17843"/>
                  </a:cubicBezTo>
                  <a:cubicBezTo>
                    <a:pt x="9442" y="17687"/>
                    <a:pt x="9442" y="17530"/>
                    <a:pt x="9313" y="17374"/>
                  </a:cubicBezTo>
                  <a:cubicBezTo>
                    <a:pt x="9313" y="17374"/>
                    <a:pt x="9054" y="17374"/>
                    <a:pt x="9054" y="17374"/>
                  </a:cubicBezTo>
                  <a:cubicBezTo>
                    <a:pt x="8925" y="17374"/>
                    <a:pt x="8925" y="17687"/>
                    <a:pt x="8925" y="17687"/>
                  </a:cubicBezTo>
                  <a:cubicBezTo>
                    <a:pt x="8795" y="17843"/>
                    <a:pt x="8666" y="18000"/>
                    <a:pt x="8537" y="18000"/>
                  </a:cubicBezTo>
                  <a:cubicBezTo>
                    <a:pt x="8407" y="18000"/>
                    <a:pt x="8278" y="17843"/>
                    <a:pt x="8278" y="17687"/>
                  </a:cubicBezTo>
                  <a:cubicBezTo>
                    <a:pt x="8149" y="17530"/>
                    <a:pt x="7890" y="17374"/>
                    <a:pt x="7760" y="17374"/>
                  </a:cubicBezTo>
                  <a:cubicBezTo>
                    <a:pt x="7631" y="17217"/>
                    <a:pt x="7502" y="17374"/>
                    <a:pt x="7372" y="17374"/>
                  </a:cubicBezTo>
                  <a:cubicBezTo>
                    <a:pt x="7372" y="17530"/>
                    <a:pt x="7502" y="17687"/>
                    <a:pt x="7372" y="17843"/>
                  </a:cubicBezTo>
                  <a:cubicBezTo>
                    <a:pt x="7372" y="17843"/>
                    <a:pt x="7243" y="18000"/>
                    <a:pt x="7243" y="18000"/>
                  </a:cubicBezTo>
                  <a:cubicBezTo>
                    <a:pt x="7114" y="18000"/>
                    <a:pt x="6984" y="18000"/>
                    <a:pt x="6855" y="18000"/>
                  </a:cubicBezTo>
                  <a:cubicBezTo>
                    <a:pt x="6726" y="18000"/>
                    <a:pt x="6467" y="18000"/>
                    <a:pt x="6467" y="18000"/>
                  </a:cubicBezTo>
                  <a:cubicBezTo>
                    <a:pt x="6338" y="18000"/>
                    <a:pt x="6338" y="18313"/>
                    <a:pt x="6338" y="18470"/>
                  </a:cubicBezTo>
                  <a:cubicBezTo>
                    <a:pt x="6338" y="18470"/>
                    <a:pt x="6079" y="18470"/>
                    <a:pt x="6079" y="18470"/>
                  </a:cubicBezTo>
                  <a:cubicBezTo>
                    <a:pt x="5950" y="18470"/>
                    <a:pt x="5691" y="18470"/>
                    <a:pt x="5562" y="18470"/>
                  </a:cubicBezTo>
                  <a:cubicBezTo>
                    <a:pt x="5562" y="18470"/>
                    <a:pt x="5432" y="18313"/>
                    <a:pt x="5432" y="18157"/>
                  </a:cubicBezTo>
                  <a:cubicBezTo>
                    <a:pt x="5432" y="18000"/>
                    <a:pt x="5562" y="17843"/>
                    <a:pt x="5562" y="17843"/>
                  </a:cubicBezTo>
                  <a:cubicBezTo>
                    <a:pt x="5562" y="17687"/>
                    <a:pt x="5691" y="17374"/>
                    <a:pt x="5562" y="17374"/>
                  </a:cubicBezTo>
                  <a:cubicBezTo>
                    <a:pt x="5562" y="17217"/>
                    <a:pt x="5303" y="17061"/>
                    <a:pt x="5303" y="16904"/>
                  </a:cubicBezTo>
                  <a:cubicBezTo>
                    <a:pt x="5174" y="16748"/>
                    <a:pt x="5303" y="16435"/>
                    <a:pt x="5303" y="16122"/>
                  </a:cubicBezTo>
                  <a:cubicBezTo>
                    <a:pt x="5174" y="15965"/>
                    <a:pt x="5174" y="15496"/>
                    <a:pt x="4915" y="15339"/>
                  </a:cubicBezTo>
                  <a:cubicBezTo>
                    <a:pt x="4915" y="15183"/>
                    <a:pt x="4656" y="15183"/>
                    <a:pt x="4527" y="15183"/>
                  </a:cubicBezTo>
                  <a:cubicBezTo>
                    <a:pt x="4398" y="15183"/>
                    <a:pt x="4268" y="14870"/>
                    <a:pt x="4268" y="14870"/>
                  </a:cubicBezTo>
                  <a:cubicBezTo>
                    <a:pt x="4139" y="14713"/>
                    <a:pt x="4010" y="14870"/>
                    <a:pt x="3880" y="14870"/>
                  </a:cubicBezTo>
                  <a:cubicBezTo>
                    <a:pt x="3751" y="14713"/>
                    <a:pt x="3492" y="14713"/>
                    <a:pt x="3492" y="14557"/>
                  </a:cubicBezTo>
                  <a:cubicBezTo>
                    <a:pt x="3363" y="14557"/>
                    <a:pt x="3234" y="14243"/>
                    <a:pt x="3234" y="14087"/>
                  </a:cubicBezTo>
                  <a:cubicBezTo>
                    <a:pt x="3234" y="13930"/>
                    <a:pt x="3363" y="13461"/>
                    <a:pt x="3363" y="13304"/>
                  </a:cubicBezTo>
                  <a:cubicBezTo>
                    <a:pt x="3363" y="13148"/>
                    <a:pt x="3104" y="12991"/>
                    <a:pt x="3104" y="12991"/>
                  </a:cubicBezTo>
                  <a:cubicBezTo>
                    <a:pt x="2975" y="12835"/>
                    <a:pt x="2716" y="12835"/>
                    <a:pt x="2587" y="12678"/>
                  </a:cubicBezTo>
                  <a:cubicBezTo>
                    <a:pt x="2457" y="12522"/>
                    <a:pt x="2587" y="12052"/>
                    <a:pt x="2457" y="12052"/>
                  </a:cubicBezTo>
                  <a:cubicBezTo>
                    <a:pt x="2457" y="11896"/>
                    <a:pt x="2199" y="11583"/>
                    <a:pt x="2069" y="11583"/>
                  </a:cubicBezTo>
                  <a:cubicBezTo>
                    <a:pt x="2069" y="11426"/>
                    <a:pt x="1940" y="11426"/>
                    <a:pt x="1940" y="11426"/>
                  </a:cubicBezTo>
                  <a:cubicBezTo>
                    <a:pt x="1811" y="11113"/>
                    <a:pt x="1811" y="10800"/>
                    <a:pt x="1681" y="10643"/>
                  </a:cubicBezTo>
                  <a:cubicBezTo>
                    <a:pt x="1681" y="10487"/>
                    <a:pt x="1293" y="10487"/>
                    <a:pt x="1293" y="10330"/>
                  </a:cubicBezTo>
                  <a:cubicBezTo>
                    <a:pt x="1293" y="10174"/>
                    <a:pt x="1552" y="9704"/>
                    <a:pt x="1552" y="9548"/>
                  </a:cubicBezTo>
                  <a:cubicBezTo>
                    <a:pt x="1552" y="9235"/>
                    <a:pt x="1423" y="8922"/>
                    <a:pt x="1293" y="8609"/>
                  </a:cubicBezTo>
                  <a:cubicBezTo>
                    <a:pt x="1293" y="8609"/>
                    <a:pt x="1164" y="8296"/>
                    <a:pt x="1164" y="8296"/>
                  </a:cubicBezTo>
                  <a:cubicBezTo>
                    <a:pt x="1035" y="8139"/>
                    <a:pt x="1164" y="7670"/>
                    <a:pt x="1164" y="7513"/>
                  </a:cubicBezTo>
                  <a:cubicBezTo>
                    <a:pt x="1164" y="7513"/>
                    <a:pt x="1164" y="7200"/>
                    <a:pt x="1164" y="7043"/>
                  </a:cubicBezTo>
                  <a:cubicBezTo>
                    <a:pt x="1035" y="6887"/>
                    <a:pt x="776" y="6574"/>
                    <a:pt x="776" y="6417"/>
                  </a:cubicBezTo>
                  <a:cubicBezTo>
                    <a:pt x="647" y="6261"/>
                    <a:pt x="776" y="6104"/>
                    <a:pt x="776" y="5948"/>
                  </a:cubicBezTo>
                  <a:cubicBezTo>
                    <a:pt x="647" y="5791"/>
                    <a:pt x="517" y="5635"/>
                    <a:pt x="517" y="547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6" name="Google Shape;5126;g21c91014dda_0_5097"/>
            <p:cNvSpPr/>
            <p:nvPr/>
          </p:nvSpPr>
          <p:spPr>
            <a:xfrm>
              <a:off x="2794781" y="841680"/>
              <a:ext cx="907502" cy="1116396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0201" y="13011"/>
                  </a:moveTo>
                  <a:cubicBezTo>
                    <a:pt x="20046" y="13137"/>
                    <a:pt x="20046" y="13137"/>
                    <a:pt x="20046" y="13263"/>
                  </a:cubicBezTo>
                  <a:cubicBezTo>
                    <a:pt x="19891" y="13263"/>
                    <a:pt x="19891" y="13516"/>
                    <a:pt x="19891" y="13642"/>
                  </a:cubicBezTo>
                  <a:cubicBezTo>
                    <a:pt x="19735" y="13768"/>
                    <a:pt x="19580" y="13895"/>
                    <a:pt x="19580" y="14021"/>
                  </a:cubicBezTo>
                  <a:cubicBezTo>
                    <a:pt x="19580" y="14147"/>
                    <a:pt x="19735" y="14526"/>
                    <a:pt x="19580" y="14653"/>
                  </a:cubicBezTo>
                  <a:cubicBezTo>
                    <a:pt x="19580" y="14905"/>
                    <a:pt x="19424" y="15158"/>
                    <a:pt x="19269" y="15284"/>
                  </a:cubicBezTo>
                  <a:cubicBezTo>
                    <a:pt x="19269" y="15284"/>
                    <a:pt x="18958" y="15537"/>
                    <a:pt x="18803" y="15663"/>
                  </a:cubicBezTo>
                  <a:cubicBezTo>
                    <a:pt x="18647" y="15663"/>
                    <a:pt x="18492" y="15663"/>
                    <a:pt x="18337" y="15663"/>
                  </a:cubicBezTo>
                  <a:cubicBezTo>
                    <a:pt x="18026" y="15663"/>
                    <a:pt x="17560" y="15537"/>
                    <a:pt x="17404" y="15663"/>
                  </a:cubicBezTo>
                  <a:cubicBezTo>
                    <a:pt x="17249" y="15789"/>
                    <a:pt x="17094" y="16168"/>
                    <a:pt x="17094" y="16295"/>
                  </a:cubicBezTo>
                  <a:cubicBezTo>
                    <a:pt x="17094" y="16421"/>
                    <a:pt x="17094" y="16547"/>
                    <a:pt x="17249" y="16674"/>
                  </a:cubicBezTo>
                  <a:cubicBezTo>
                    <a:pt x="17249" y="16674"/>
                    <a:pt x="17560" y="16674"/>
                    <a:pt x="17560" y="16800"/>
                  </a:cubicBezTo>
                  <a:cubicBezTo>
                    <a:pt x="17560" y="16926"/>
                    <a:pt x="17560" y="17179"/>
                    <a:pt x="17560" y="17179"/>
                  </a:cubicBezTo>
                  <a:cubicBezTo>
                    <a:pt x="17560" y="17305"/>
                    <a:pt x="17560" y="17305"/>
                    <a:pt x="17715" y="17432"/>
                  </a:cubicBezTo>
                  <a:cubicBezTo>
                    <a:pt x="17560" y="17558"/>
                    <a:pt x="17249" y="17558"/>
                    <a:pt x="17094" y="17684"/>
                  </a:cubicBezTo>
                  <a:cubicBezTo>
                    <a:pt x="17094" y="17684"/>
                    <a:pt x="16938" y="17811"/>
                    <a:pt x="16938" y="17937"/>
                  </a:cubicBezTo>
                  <a:cubicBezTo>
                    <a:pt x="16938" y="18063"/>
                    <a:pt x="17094" y="18316"/>
                    <a:pt x="17094" y="18442"/>
                  </a:cubicBezTo>
                  <a:cubicBezTo>
                    <a:pt x="17094" y="18442"/>
                    <a:pt x="16783" y="18695"/>
                    <a:pt x="16783" y="18695"/>
                  </a:cubicBezTo>
                  <a:cubicBezTo>
                    <a:pt x="16627" y="18821"/>
                    <a:pt x="16317" y="18821"/>
                    <a:pt x="16161" y="18947"/>
                  </a:cubicBezTo>
                  <a:cubicBezTo>
                    <a:pt x="16006" y="19074"/>
                    <a:pt x="16006" y="19326"/>
                    <a:pt x="15850" y="19453"/>
                  </a:cubicBezTo>
                  <a:cubicBezTo>
                    <a:pt x="15850" y="19579"/>
                    <a:pt x="15695" y="19832"/>
                    <a:pt x="15695" y="19832"/>
                  </a:cubicBezTo>
                  <a:cubicBezTo>
                    <a:pt x="15540" y="19958"/>
                    <a:pt x="15073" y="20211"/>
                    <a:pt x="14763" y="20211"/>
                  </a:cubicBezTo>
                  <a:cubicBezTo>
                    <a:pt x="14607" y="20337"/>
                    <a:pt x="14452" y="20337"/>
                    <a:pt x="14296" y="20337"/>
                  </a:cubicBezTo>
                  <a:cubicBezTo>
                    <a:pt x="14141" y="20337"/>
                    <a:pt x="14141" y="20084"/>
                    <a:pt x="13986" y="20084"/>
                  </a:cubicBezTo>
                  <a:cubicBezTo>
                    <a:pt x="13675" y="19958"/>
                    <a:pt x="13209" y="20211"/>
                    <a:pt x="12898" y="20211"/>
                  </a:cubicBezTo>
                  <a:cubicBezTo>
                    <a:pt x="12742" y="20211"/>
                    <a:pt x="12432" y="20211"/>
                    <a:pt x="12276" y="20211"/>
                  </a:cubicBezTo>
                  <a:cubicBezTo>
                    <a:pt x="12121" y="20211"/>
                    <a:pt x="11810" y="20337"/>
                    <a:pt x="11655" y="20463"/>
                  </a:cubicBezTo>
                  <a:cubicBezTo>
                    <a:pt x="11499" y="20463"/>
                    <a:pt x="11188" y="20842"/>
                    <a:pt x="11033" y="20968"/>
                  </a:cubicBezTo>
                  <a:cubicBezTo>
                    <a:pt x="10722" y="20968"/>
                    <a:pt x="10256" y="20968"/>
                    <a:pt x="9945" y="20968"/>
                  </a:cubicBezTo>
                  <a:cubicBezTo>
                    <a:pt x="9790" y="21095"/>
                    <a:pt x="9479" y="21221"/>
                    <a:pt x="9324" y="21347"/>
                  </a:cubicBezTo>
                  <a:cubicBezTo>
                    <a:pt x="9324" y="21347"/>
                    <a:pt x="9168" y="21474"/>
                    <a:pt x="9168" y="21600"/>
                  </a:cubicBezTo>
                  <a:cubicBezTo>
                    <a:pt x="9013" y="21600"/>
                    <a:pt x="8858" y="21600"/>
                    <a:pt x="8702" y="21600"/>
                  </a:cubicBezTo>
                  <a:cubicBezTo>
                    <a:pt x="8547" y="21474"/>
                    <a:pt x="8391" y="21347"/>
                    <a:pt x="8391" y="21221"/>
                  </a:cubicBezTo>
                  <a:cubicBezTo>
                    <a:pt x="8236" y="21221"/>
                    <a:pt x="8081" y="21095"/>
                    <a:pt x="7925" y="21095"/>
                  </a:cubicBezTo>
                  <a:cubicBezTo>
                    <a:pt x="7925" y="20968"/>
                    <a:pt x="7925" y="20589"/>
                    <a:pt x="7925" y="20589"/>
                  </a:cubicBezTo>
                  <a:cubicBezTo>
                    <a:pt x="8081" y="20463"/>
                    <a:pt x="8391" y="20337"/>
                    <a:pt x="8391" y="20211"/>
                  </a:cubicBezTo>
                  <a:cubicBezTo>
                    <a:pt x="8391" y="20084"/>
                    <a:pt x="8236" y="19832"/>
                    <a:pt x="8081" y="19705"/>
                  </a:cubicBezTo>
                  <a:cubicBezTo>
                    <a:pt x="8081" y="19705"/>
                    <a:pt x="7925" y="19579"/>
                    <a:pt x="7925" y="19453"/>
                  </a:cubicBezTo>
                  <a:cubicBezTo>
                    <a:pt x="7770" y="19453"/>
                    <a:pt x="7459" y="19705"/>
                    <a:pt x="7304" y="19705"/>
                  </a:cubicBezTo>
                  <a:cubicBezTo>
                    <a:pt x="7148" y="19705"/>
                    <a:pt x="6993" y="19453"/>
                    <a:pt x="6837" y="19453"/>
                  </a:cubicBezTo>
                  <a:cubicBezTo>
                    <a:pt x="6837" y="19326"/>
                    <a:pt x="6837" y="18947"/>
                    <a:pt x="6682" y="18947"/>
                  </a:cubicBezTo>
                  <a:cubicBezTo>
                    <a:pt x="6682" y="18821"/>
                    <a:pt x="6527" y="18695"/>
                    <a:pt x="6371" y="18568"/>
                  </a:cubicBezTo>
                  <a:cubicBezTo>
                    <a:pt x="6371" y="18568"/>
                    <a:pt x="6527" y="18316"/>
                    <a:pt x="6371" y="18316"/>
                  </a:cubicBezTo>
                  <a:cubicBezTo>
                    <a:pt x="6371" y="18189"/>
                    <a:pt x="6216" y="18189"/>
                    <a:pt x="6060" y="18189"/>
                  </a:cubicBezTo>
                  <a:cubicBezTo>
                    <a:pt x="6060" y="18189"/>
                    <a:pt x="6060" y="18316"/>
                    <a:pt x="6060" y="18316"/>
                  </a:cubicBezTo>
                  <a:cubicBezTo>
                    <a:pt x="5905" y="18442"/>
                    <a:pt x="5283" y="18442"/>
                    <a:pt x="5128" y="18442"/>
                  </a:cubicBezTo>
                  <a:cubicBezTo>
                    <a:pt x="4973" y="18442"/>
                    <a:pt x="4817" y="18189"/>
                    <a:pt x="4817" y="18189"/>
                  </a:cubicBezTo>
                  <a:cubicBezTo>
                    <a:pt x="4662" y="18063"/>
                    <a:pt x="4351" y="18189"/>
                    <a:pt x="4351" y="18189"/>
                  </a:cubicBezTo>
                  <a:cubicBezTo>
                    <a:pt x="4196" y="18063"/>
                    <a:pt x="3885" y="18063"/>
                    <a:pt x="3885" y="17937"/>
                  </a:cubicBezTo>
                  <a:cubicBezTo>
                    <a:pt x="3729" y="17811"/>
                    <a:pt x="3885" y="17432"/>
                    <a:pt x="3885" y="17179"/>
                  </a:cubicBezTo>
                  <a:cubicBezTo>
                    <a:pt x="3885" y="17179"/>
                    <a:pt x="4040" y="16926"/>
                    <a:pt x="4196" y="16926"/>
                  </a:cubicBezTo>
                  <a:cubicBezTo>
                    <a:pt x="4196" y="16674"/>
                    <a:pt x="4196" y="16421"/>
                    <a:pt x="4196" y="16295"/>
                  </a:cubicBezTo>
                  <a:cubicBezTo>
                    <a:pt x="4196" y="16168"/>
                    <a:pt x="3885" y="16042"/>
                    <a:pt x="3885" y="15916"/>
                  </a:cubicBezTo>
                  <a:cubicBezTo>
                    <a:pt x="3729" y="15789"/>
                    <a:pt x="3419" y="15663"/>
                    <a:pt x="3419" y="15537"/>
                  </a:cubicBezTo>
                  <a:cubicBezTo>
                    <a:pt x="3419" y="15537"/>
                    <a:pt x="3419" y="15284"/>
                    <a:pt x="3574" y="15284"/>
                  </a:cubicBezTo>
                  <a:cubicBezTo>
                    <a:pt x="3729" y="15158"/>
                    <a:pt x="4040" y="15158"/>
                    <a:pt x="4040" y="15158"/>
                  </a:cubicBezTo>
                  <a:cubicBezTo>
                    <a:pt x="4196" y="15032"/>
                    <a:pt x="4196" y="14905"/>
                    <a:pt x="4040" y="14779"/>
                  </a:cubicBezTo>
                  <a:cubicBezTo>
                    <a:pt x="4040" y="14526"/>
                    <a:pt x="3885" y="14274"/>
                    <a:pt x="3885" y="14147"/>
                  </a:cubicBezTo>
                  <a:cubicBezTo>
                    <a:pt x="3729" y="14021"/>
                    <a:pt x="3885" y="13768"/>
                    <a:pt x="3885" y="13642"/>
                  </a:cubicBezTo>
                  <a:cubicBezTo>
                    <a:pt x="3729" y="13516"/>
                    <a:pt x="3419" y="13137"/>
                    <a:pt x="3419" y="13011"/>
                  </a:cubicBezTo>
                  <a:cubicBezTo>
                    <a:pt x="3419" y="12884"/>
                    <a:pt x="3108" y="12758"/>
                    <a:pt x="3108" y="12632"/>
                  </a:cubicBezTo>
                  <a:cubicBezTo>
                    <a:pt x="3263" y="12505"/>
                    <a:pt x="3419" y="12505"/>
                    <a:pt x="3419" y="12379"/>
                  </a:cubicBezTo>
                  <a:cubicBezTo>
                    <a:pt x="3574" y="12379"/>
                    <a:pt x="3419" y="12126"/>
                    <a:pt x="3419" y="12000"/>
                  </a:cubicBezTo>
                  <a:cubicBezTo>
                    <a:pt x="3419" y="11874"/>
                    <a:pt x="3419" y="11747"/>
                    <a:pt x="3263" y="11747"/>
                  </a:cubicBezTo>
                  <a:cubicBezTo>
                    <a:pt x="3263" y="11747"/>
                    <a:pt x="2953" y="11747"/>
                    <a:pt x="2953" y="11621"/>
                  </a:cubicBezTo>
                  <a:cubicBezTo>
                    <a:pt x="2797" y="11621"/>
                    <a:pt x="2642" y="11242"/>
                    <a:pt x="2642" y="11116"/>
                  </a:cubicBezTo>
                  <a:cubicBezTo>
                    <a:pt x="2797" y="10989"/>
                    <a:pt x="3108" y="10863"/>
                    <a:pt x="3108" y="10737"/>
                  </a:cubicBezTo>
                  <a:cubicBezTo>
                    <a:pt x="3108" y="10484"/>
                    <a:pt x="2797" y="10105"/>
                    <a:pt x="2797" y="9853"/>
                  </a:cubicBezTo>
                  <a:cubicBezTo>
                    <a:pt x="2797" y="9853"/>
                    <a:pt x="2797" y="9600"/>
                    <a:pt x="2797" y="9474"/>
                  </a:cubicBezTo>
                  <a:cubicBezTo>
                    <a:pt x="2953" y="9474"/>
                    <a:pt x="2953" y="9474"/>
                    <a:pt x="2953" y="9474"/>
                  </a:cubicBezTo>
                  <a:cubicBezTo>
                    <a:pt x="3108" y="9474"/>
                    <a:pt x="3419" y="9474"/>
                    <a:pt x="3729" y="9474"/>
                  </a:cubicBezTo>
                  <a:cubicBezTo>
                    <a:pt x="3885" y="9347"/>
                    <a:pt x="4196" y="9347"/>
                    <a:pt x="4351" y="9221"/>
                  </a:cubicBezTo>
                  <a:cubicBezTo>
                    <a:pt x="4506" y="9221"/>
                    <a:pt x="4662" y="9095"/>
                    <a:pt x="4662" y="9095"/>
                  </a:cubicBezTo>
                  <a:cubicBezTo>
                    <a:pt x="4662" y="8968"/>
                    <a:pt x="4351" y="8842"/>
                    <a:pt x="4196" y="8842"/>
                  </a:cubicBezTo>
                  <a:cubicBezTo>
                    <a:pt x="4040" y="8842"/>
                    <a:pt x="3885" y="8968"/>
                    <a:pt x="3885" y="8968"/>
                  </a:cubicBezTo>
                  <a:cubicBezTo>
                    <a:pt x="3729" y="9095"/>
                    <a:pt x="3419" y="9095"/>
                    <a:pt x="3108" y="9095"/>
                  </a:cubicBezTo>
                  <a:cubicBezTo>
                    <a:pt x="2953" y="9221"/>
                    <a:pt x="2642" y="9095"/>
                    <a:pt x="2486" y="9095"/>
                  </a:cubicBezTo>
                  <a:cubicBezTo>
                    <a:pt x="2176" y="9095"/>
                    <a:pt x="1865" y="9095"/>
                    <a:pt x="1554" y="9095"/>
                  </a:cubicBezTo>
                  <a:cubicBezTo>
                    <a:pt x="1399" y="8968"/>
                    <a:pt x="777" y="8842"/>
                    <a:pt x="622" y="8716"/>
                  </a:cubicBezTo>
                  <a:cubicBezTo>
                    <a:pt x="466" y="8589"/>
                    <a:pt x="155" y="8337"/>
                    <a:pt x="155" y="8211"/>
                  </a:cubicBezTo>
                  <a:cubicBezTo>
                    <a:pt x="0" y="8084"/>
                    <a:pt x="0" y="7832"/>
                    <a:pt x="0" y="7705"/>
                  </a:cubicBezTo>
                  <a:cubicBezTo>
                    <a:pt x="0" y="7579"/>
                    <a:pt x="155" y="7200"/>
                    <a:pt x="311" y="7074"/>
                  </a:cubicBezTo>
                  <a:cubicBezTo>
                    <a:pt x="311" y="6947"/>
                    <a:pt x="777" y="6821"/>
                    <a:pt x="777" y="6695"/>
                  </a:cubicBezTo>
                  <a:cubicBezTo>
                    <a:pt x="932" y="6568"/>
                    <a:pt x="1088" y="6316"/>
                    <a:pt x="1088" y="6189"/>
                  </a:cubicBezTo>
                  <a:cubicBezTo>
                    <a:pt x="1243" y="5937"/>
                    <a:pt x="1399" y="5684"/>
                    <a:pt x="1399" y="5432"/>
                  </a:cubicBezTo>
                  <a:cubicBezTo>
                    <a:pt x="1554" y="5305"/>
                    <a:pt x="1554" y="5053"/>
                    <a:pt x="1709" y="4926"/>
                  </a:cubicBezTo>
                  <a:cubicBezTo>
                    <a:pt x="1865" y="4926"/>
                    <a:pt x="2331" y="4926"/>
                    <a:pt x="2642" y="4926"/>
                  </a:cubicBezTo>
                  <a:cubicBezTo>
                    <a:pt x="2797" y="4800"/>
                    <a:pt x="3419" y="4547"/>
                    <a:pt x="3729" y="4421"/>
                  </a:cubicBezTo>
                  <a:cubicBezTo>
                    <a:pt x="3885" y="4295"/>
                    <a:pt x="4040" y="4042"/>
                    <a:pt x="4196" y="3916"/>
                  </a:cubicBezTo>
                  <a:cubicBezTo>
                    <a:pt x="4351" y="3789"/>
                    <a:pt x="4817" y="3916"/>
                    <a:pt x="4973" y="3916"/>
                  </a:cubicBezTo>
                  <a:cubicBezTo>
                    <a:pt x="5283" y="3789"/>
                    <a:pt x="5594" y="3411"/>
                    <a:pt x="5905" y="3284"/>
                  </a:cubicBezTo>
                  <a:cubicBezTo>
                    <a:pt x="6060" y="3158"/>
                    <a:pt x="6371" y="3032"/>
                    <a:pt x="6682" y="2905"/>
                  </a:cubicBezTo>
                  <a:cubicBezTo>
                    <a:pt x="6837" y="2905"/>
                    <a:pt x="7148" y="2905"/>
                    <a:pt x="7304" y="2905"/>
                  </a:cubicBezTo>
                  <a:cubicBezTo>
                    <a:pt x="7770" y="2779"/>
                    <a:pt x="8547" y="2526"/>
                    <a:pt x="9013" y="2526"/>
                  </a:cubicBezTo>
                  <a:cubicBezTo>
                    <a:pt x="9168" y="2526"/>
                    <a:pt x="9324" y="2526"/>
                    <a:pt x="9479" y="2526"/>
                  </a:cubicBezTo>
                  <a:cubicBezTo>
                    <a:pt x="9790" y="2526"/>
                    <a:pt x="10567" y="2147"/>
                    <a:pt x="11033" y="2147"/>
                  </a:cubicBezTo>
                  <a:cubicBezTo>
                    <a:pt x="11344" y="2021"/>
                    <a:pt x="11810" y="1895"/>
                    <a:pt x="12121" y="1895"/>
                  </a:cubicBezTo>
                  <a:cubicBezTo>
                    <a:pt x="12432" y="1895"/>
                    <a:pt x="13053" y="1895"/>
                    <a:pt x="13364" y="1895"/>
                  </a:cubicBezTo>
                  <a:cubicBezTo>
                    <a:pt x="13675" y="1768"/>
                    <a:pt x="14141" y="1516"/>
                    <a:pt x="14296" y="1389"/>
                  </a:cubicBezTo>
                  <a:cubicBezTo>
                    <a:pt x="14607" y="1263"/>
                    <a:pt x="14918" y="884"/>
                    <a:pt x="15229" y="632"/>
                  </a:cubicBezTo>
                  <a:cubicBezTo>
                    <a:pt x="15384" y="379"/>
                    <a:pt x="16006" y="126"/>
                    <a:pt x="16317" y="0"/>
                  </a:cubicBezTo>
                  <a:cubicBezTo>
                    <a:pt x="16317" y="0"/>
                    <a:pt x="16317" y="0"/>
                    <a:pt x="16317" y="0"/>
                  </a:cubicBezTo>
                  <a:cubicBezTo>
                    <a:pt x="16472" y="0"/>
                    <a:pt x="16783" y="126"/>
                    <a:pt x="16938" y="126"/>
                  </a:cubicBezTo>
                  <a:cubicBezTo>
                    <a:pt x="17094" y="253"/>
                    <a:pt x="17404" y="505"/>
                    <a:pt x="17560" y="505"/>
                  </a:cubicBezTo>
                  <a:cubicBezTo>
                    <a:pt x="17715" y="632"/>
                    <a:pt x="18181" y="632"/>
                    <a:pt x="18337" y="758"/>
                  </a:cubicBezTo>
                  <a:cubicBezTo>
                    <a:pt x="18492" y="884"/>
                    <a:pt x="18803" y="1263"/>
                    <a:pt x="18958" y="1389"/>
                  </a:cubicBezTo>
                  <a:cubicBezTo>
                    <a:pt x="19114" y="1516"/>
                    <a:pt x="19114" y="1895"/>
                    <a:pt x="19269" y="2021"/>
                  </a:cubicBezTo>
                  <a:cubicBezTo>
                    <a:pt x="19424" y="2147"/>
                    <a:pt x="19891" y="2274"/>
                    <a:pt x="20046" y="2274"/>
                  </a:cubicBezTo>
                  <a:cubicBezTo>
                    <a:pt x="20201" y="2526"/>
                    <a:pt x="20357" y="2905"/>
                    <a:pt x="20357" y="3158"/>
                  </a:cubicBezTo>
                  <a:cubicBezTo>
                    <a:pt x="20357" y="3284"/>
                    <a:pt x="20201" y="3537"/>
                    <a:pt x="20357" y="3537"/>
                  </a:cubicBezTo>
                  <a:cubicBezTo>
                    <a:pt x="20357" y="3663"/>
                    <a:pt x="20823" y="3789"/>
                    <a:pt x="20823" y="3916"/>
                  </a:cubicBezTo>
                  <a:cubicBezTo>
                    <a:pt x="20978" y="4042"/>
                    <a:pt x="20978" y="4421"/>
                    <a:pt x="20978" y="4547"/>
                  </a:cubicBezTo>
                  <a:cubicBezTo>
                    <a:pt x="20978" y="4674"/>
                    <a:pt x="20978" y="4926"/>
                    <a:pt x="20823" y="5053"/>
                  </a:cubicBezTo>
                  <a:cubicBezTo>
                    <a:pt x="20823" y="5179"/>
                    <a:pt x="20357" y="5179"/>
                    <a:pt x="20201" y="5305"/>
                  </a:cubicBezTo>
                  <a:cubicBezTo>
                    <a:pt x="20046" y="5432"/>
                    <a:pt x="20046" y="5684"/>
                    <a:pt x="20046" y="5684"/>
                  </a:cubicBezTo>
                  <a:cubicBezTo>
                    <a:pt x="20201" y="5811"/>
                    <a:pt x="20512" y="5811"/>
                    <a:pt x="20512" y="5811"/>
                  </a:cubicBezTo>
                  <a:cubicBezTo>
                    <a:pt x="20668" y="5811"/>
                    <a:pt x="20823" y="5558"/>
                    <a:pt x="20978" y="5684"/>
                  </a:cubicBezTo>
                  <a:cubicBezTo>
                    <a:pt x="21134" y="5684"/>
                    <a:pt x="21134" y="6189"/>
                    <a:pt x="20978" y="6316"/>
                  </a:cubicBezTo>
                  <a:cubicBezTo>
                    <a:pt x="20823" y="6316"/>
                    <a:pt x="20357" y="6316"/>
                    <a:pt x="20201" y="6316"/>
                  </a:cubicBezTo>
                  <a:cubicBezTo>
                    <a:pt x="20201" y="6442"/>
                    <a:pt x="20201" y="6947"/>
                    <a:pt x="20201" y="7074"/>
                  </a:cubicBezTo>
                  <a:cubicBezTo>
                    <a:pt x="20201" y="7200"/>
                    <a:pt x="20357" y="7453"/>
                    <a:pt x="20357" y="7579"/>
                  </a:cubicBezTo>
                  <a:cubicBezTo>
                    <a:pt x="20357" y="7705"/>
                    <a:pt x="20201" y="7958"/>
                    <a:pt x="20201" y="8084"/>
                  </a:cubicBezTo>
                  <a:cubicBezTo>
                    <a:pt x="20201" y="8211"/>
                    <a:pt x="20512" y="8463"/>
                    <a:pt x="20668" y="8463"/>
                  </a:cubicBezTo>
                  <a:cubicBezTo>
                    <a:pt x="20668" y="8463"/>
                    <a:pt x="20978" y="8337"/>
                    <a:pt x="20978" y="8463"/>
                  </a:cubicBezTo>
                  <a:cubicBezTo>
                    <a:pt x="21289" y="8463"/>
                    <a:pt x="21289" y="8842"/>
                    <a:pt x="21445" y="9095"/>
                  </a:cubicBezTo>
                  <a:cubicBezTo>
                    <a:pt x="21445" y="9095"/>
                    <a:pt x="21289" y="9347"/>
                    <a:pt x="21134" y="9474"/>
                  </a:cubicBezTo>
                  <a:cubicBezTo>
                    <a:pt x="21134" y="9600"/>
                    <a:pt x="20668" y="9600"/>
                    <a:pt x="20668" y="9726"/>
                  </a:cubicBezTo>
                  <a:cubicBezTo>
                    <a:pt x="20512" y="9979"/>
                    <a:pt x="20512" y="10484"/>
                    <a:pt x="20668" y="10737"/>
                  </a:cubicBezTo>
                  <a:cubicBezTo>
                    <a:pt x="20668" y="10989"/>
                    <a:pt x="20978" y="11242"/>
                    <a:pt x="20978" y="11368"/>
                  </a:cubicBezTo>
                  <a:cubicBezTo>
                    <a:pt x="20978" y="11495"/>
                    <a:pt x="21134" y="11747"/>
                    <a:pt x="21134" y="11874"/>
                  </a:cubicBezTo>
                  <a:cubicBezTo>
                    <a:pt x="21289" y="12000"/>
                    <a:pt x="21445" y="12000"/>
                    <a:pt x="21445" y="12126"/>
                  </a:cubicBezTo>
                  <a:cubicBezTo>
                    <a:pt x="21600" y="12253"/>
                    <a:pt x="21600" y="12505"/>
                    <a:pt x="21445" y="12632"/>
                  </a:cubicBezTo>
                  <a:cubicBezTo>
                    <a:pt x="21445" y="12758"/>
                    <a:pt x="21134" y="12758"/>
                    <a:pt x="21134" y="12632"/>
                  </a:cubicBezTo>
                  <a:cubicBezTo>
                    <a:pt x="20978" y="12632"/>
                    <a:pt x="20978" y="12379"/>
                    <a:pt x="20823" y="12379"/>
                  </a:cubicBezTo>
                  <a:cubicBezTo>
                    <a:pt x="20823" y="12379"/>
                    <a:pt x="20512" y="12253"/>
                    <a:pt x="20357" y="12379"/>
                  </a:cubicBezTo>
                  <a:cubicBezTo>
                    <a:pt x="20201" y="12505"/>
                    <a:pt x="20357" y="12758"/>
                    <a:pt x="20357" y="12884"/>
                  </a:cubicBezTo>
                  <a:cubicBezTo>
                    <a:pt x="20357" y="12884"/>
                    <a:pt x="20201" y="13011"/>
                    <a:pt x="20201" y="1301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7" name="Google Shape;5127;g21c91014dda_0_5097"/>
            <p:cNvSpPr/>
            <p:nvPr/>
          </p:nvSpPr>
          <p:spPr>
            <a:xfrm>
              <a:off x="2794781" y="841680"/>
              <a:ext cx="907502" cy="1116396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0201" y="13011"/>
                  </a:moveTo>
                  <a:cubicBezTo>
                    <a:pt x="20046" y="13137"/>
                    <a:pt x="20046" y="13137"/>
                    <a:pt x="20046" y="13263"/>
                  </a:cubicBezTo>
                  <a:cubicBezTo>
                    <a:pt x="19891" y="13263"/>
                    <a:pt x="19891" y="13516"/>
                    <a:pt x="19891" y="13642"/>
                  </a:cubicBezTo>
                  <a:cubicBezTo>
                    <a:pt x="19735" y="13768"/>
                    <a:pt x="19580" y="13895"/>
                    <a:pt x="19580" y="14021"/>
                  </a:cubicBezTo>
                  <a:cubicBezTo>
                    <a:pt x="19580" y="14147"/>
                    <a:pt x="19735" y="14526"/>
                    <a:pt x="19580" y="14653"/>
                  </a:cubicBezTo>
                  <a:cubicBezTo>
                    <a:pt x="19580" y="14905"/>
                    <a:pt x="19424" y="15158"/>
                    <a:pt x="19269" y="15284"/>
                  </a:cubicBezTo>
                  <a:cubicBezTo>
                    <a:pt x="19269" y="15284"/>
                    <a:pt x="18958" y="15537"/>
                    <a:pt x="18803" y="15663"/>
                  </a:cubicBezTo>
                  <a:cubicBezTo>
                    <a:pt x="18647" y="15663"/>
                    <a:pt x="18492" y="15663"/>
                    <a:pt x="18337" y="15663"/>
                  </a:cubicBezTo>
                  <a:cubicBezTo>
                    <a:pt x="18026" y="15663"/>
                    <a:pt x="17560" y="15537"/>
                    <a:pt x="17404" y="15663"/>
                  </a:cubicBezTo>
                  <a:cubicBezTo>
                    <a:pt x="17249" y="15789"/>
                    <a:pt x="17094" y="16168"/>
                    <a:pt x="17094" y="16295"/>
                  </a:cubicBezTo>
                  <a:cubicBezTo>
                    <a:pt x="17094" y="16421"/>
                    <a:pt x="17094" y="16547"/>
                    <a:pt x="17249" y="16674"/>
                  </a:cubicBezTo>
                  <a:cubicBezTo>
                    <a:pt x="17249" y="16674"/>
                    <a:pt x="17560" y="16674"/>
                    <a:pt x="17560" y="16800"/>
                  </a:cubicBezTo>
                  <a:cubicBezTo>
                    <a:pt x="17560" y="16926"/>
                    <a:pt x="17560" y="17179"/>
                    <a:pt x="17560" y="17179"/>
                  </a:cubicBezTo>
                  <a:cubicBezTo>
                    <a:pt x="17560" y="17305"/>
                    <a:pt x="17560" y="17305"/>
                    <a:pt x="17715" y="17432"/>
                  </a:cubicBezTo>
                  <a:cubicBezTo>
                    <a:pt x="17560" y="17558"/>
                    <a:pt x="17249" y="17558"/>
                    <a:pt x="17094" y="17684"/>
                  </a:cubicBezTo>
                  <a:cubicBezTo>
                    <a:pt x="17094" y="17684"/>
                    <a:pt x="16938" y="17811"/>
                    <a:pt x="16938" y="17937"/>
                  </a:cubicBezTo>
                  <a:cubicBezTo>
                    <a:pt x="16938" y="18063"/>
                    <a:pt x="17094" y="18316"/>
                    <a:pt x="17094" y="18442"/>
                  </a:cubicBezTo>
                  <a:cubicBezTo>
                    <a:pt x="17094" y="18442"/>
                    <a:pt x="16783" y="18695"/>
                    <a:pt x="16783" y="18695"/>
                  </a:cubicBezTo>
                  <a:cubicBezTo>
                    <a:pt x="16627" y="18821"/>
                    <a:pt x="16317" y="18821"/>
                    <a:pt x="16161" y="18947"/>
                  </a:cubicBezTo>
                  <a:cubicBezTo>
                    <a:pt x="16006" y="19074"/>
                    <a:pt x="16006" y="19326"/>
                    <a:pt x="15850" y="19453"/>
                  </a:cubicBezTo>
                  <a:cubicBezTo>
                    <a:pt x="15850" y="19579"/>
                    <a:pt x="15695" y="19832"/>
                    <a:pt x="15695" y="19832"/>
                  </a:cubicBezTo>
                  <a:cubicBezTo>
                    <a:pt x="15540" y="19958"/>
                    <a:pt x="15073" y="20211"/>
                    <a:pt x="14763" y="20211"/>
                  </a:cubicBezTo>
                  <a:cubicBezTo>
                    <a:pt x="14607" y="20337"/>
                    <a:pt x="14452" y="20337"/>
                    <a:pt x="14296" y="20337"/>
                  </a:cubicBezTo>
                  <a:cubicBezTo>
                    <a:pt x="14141" y="20337"/>
                    <a:pt x="14141" y="20084"/>
                    <a:pt x="13986" y="20084"/>
                  </a:cubicBezTo>
                  <a:cubicBezTo>
                    <a:pt x="13675" y="19958"/>
                    <a:pt x="13209" y="20211"/>
                    <a:pt x="12898" y="20211"/>
                  </a:cubicBezTo>
                  <a:cubicBezTo>
                    <a:pt x="12742" y="20211"/>
                    <a:pt x="12432" y="20211"/>
                    <a:pt x="12276" y="20211"/>
                  </a:cubicBezTo>
                  <a:cubicBezTo>
                    <a:pt x="12121" y="20211"/>
                    <a:pt x="11810" y="20337"/>
                    <a:pt x="11655" y="20463"/>
                  </a:cubicBezTo>
                  <a:cubicBezTo>
                    <a:pt x="11499" y="20463"/>
                    <a:pt x="11188" y="20842"/>
                    <a:pt x="11033" y="20968"/>
                  </a:cubicBezTo>
                  <a:cubicBezTo>
                    <a:pt x="10722" y="20968"/>
                    <a:pt x="10256" y="20968"/>
                    <a:pt x="9945" y="20968"/>
                  </a:cubicBezTo>
                  <a:cubicBezTo>
                    <a:pt x="9790" y="21095"/>
                    <a:pt x="9479" y="21221"/>
                    <a:pt x="9324" y="21347"/>
                  </a:cubicBezTo>
                  <a:cubicBezTo>
                    <a:pt x="9324" y="21347"/>
                    <a:pt x="9168" y="21474"/>
                    <a:pt x="9168" y="21600"/>
                  </a:cubicBezTo>
                  <a:cubicBezTo>
                    <a:pt x="9013" y="21600"/>
                    <a:pt x="8858" y="21600"/>
                    <a:pt x="8702" y="21600"/>
                  </a:cubicBezTo>
                  <a:cubicBezTo>
                    <a:pt x="8547" y="21474"/>
                    <a:pt x="8391" y="21347"/>
                    <a:pt x="8391" y="21221"/>
                  </a:cubicBezTo>
                  <a:cubicBezTo>
                    <a:pt x="8236" y="21221"/>
                    <a:pt x="8081" y="21095"/>
                    <a:pt x="7925" y="21095"/>
                  </a:cubicBezTo>
                  <a:cubicBezTo>
                    <a:pt x="7925" y="20968"/>
                    <a:pt x="7925" y="20589"/>
                    <a:pt x="7925" y="20589"/>
                  </a:cubicBezTo>
                  <a:cubicBezTo>
                    <a:pt x="8081" y="20463"/>
                    <a:pt x="8391" y="20337"/>
                    <a:pt x="8391" y="20211"/>
                  </a:cubicBezTo>
                  <a:cubicBezTo>
                    <a:pt x="8391" y="20084"/>
                    <a:pt x="8236" y="19832"/>
                    <a:pt x="8081" y="19705"/>
                  </a:cubicBezTo>
                  <a:cubicBezTo>
                    <a:pt x="8081" y="19705"/>
                    <a:pt x="7925" y="19579"/>
                    <a:pt x="7925" y="19453"/>
                  </a:cubicBezTo>
                  <a:cubicBezTo>
                    <a:pt x="7770" y="19453"/>
                    <a:pt x="7459" y="19705"/>
                    <a:pt x="7304" y="19705"/>
                  </a:cubicBezTo>
                  <a:cubicBezTo>
                    <a:pt x="7148" y="19705"/>
                    <a:pt x="6993" y="19453"/>
                    <a:pt x="6837" y="19453"/>
                  </a:cubicBezTo>
                  <a:cubicBezTo>
                    <a:pt x="6837" y="19326"/>
                    <a:pt x="6837" y="18947"/>
                    <a:pt x="6682" y="18947"/>
                  </a:cubicBezTo>
                  <a:cubicBezTo>
                    <a:pt x="6682" y="18821"/>
                    <a:pt x="6527" y="18695"/>
                    <a:pt x="6371" y="18568"/>
                  </a:cubicBezTo>
                  <a:cubicBezTo>
                    <a:pt x="6371" y="18568"/>
                    <a:pt x="6527" y="18316"/>
                    <a:pt x="6371" y="18316"/>
                  </a:cubicBezTo>
                  <a:cubicBezTo>
                    <a:pt x="6371" y="18189"/>
                    <a:pt x="6216" y="18189"/>
                    <a:pt x="6060" y="18189"/>
                  </a:cubicBezTo>
                  <a:cubicBezTo>
                    <a:pt x="6060" y="18189"/>
                    <a:pt x="6060" y="18316"/>
                    <a:pt x="6060" y="18316"/>
                  </a:cubicBezTo>
                  <a:cubicBezTo>
                    <a:pt x="5905" y="18442"/>
                    <a:pt x="5283" y="18442"/>
                    <a:pt x="5128" y="18442"/>
                  </a:cubicBezTo>
                  <a:cubicBezTo>
                    <a:pt x="4973" y="18442"/>
                    <a:pt x="4817" y="18189"/>
                    <a:pt x="4817" y="18189"/>
                  </a:cubicBezTo>
                  <a:cubicBezTo>
                    <a:pt x="4662" y="18063"/>
                    <a:pt x="4351" y="18189"/>
                    <a:pt x="4351" y="18189"/>
                  </a:cubicBezTo>
                  <a:cubicBezTo>
                    <a:pt x="4196" y="18063"/>
                    <a:pt x="3885" y="18063"/>
                    <a:pt x="3885" y="17937"/>
                  </a:cubicBezTo>
                  <a:cubicBezTo>
                    <a:pt x="3729" y="17811"/>
                    <a:pt x="3885" y="17432"/>
                    <a:pt x="3885" y="17179"/>
                  </a:cubicBezTo>
                  <a:cubicBezTo>
                    <a:pt x="3885" y="17179"/>
                    <a:pt x="4040" y="16926"/>
                    <a:pt x="4196" y="16926"/>
                  </a:cubicBezTo>
                  <a:cubicBezTo>
                    <a:pt x="4196" y="16674"/>
                    <a:pt x="4196" y="16421"/>
                    <a:pt x="4196" y="16295"/>
                  </a:cubicBezTo>
                  <a:cubicBezTo>
                    <a:pt x="4196" y="16168"/>
                    <a:pt x="3885" y="16042"/>
                    <a:pt x="3885" y="15916"/>
                  </a:cubicBezTo>
                  <a:cubicBezTo>
                    <a:pt x="3729" y="15789"/>
                    <a:pt x="3419" y="15663"/>
                    <a:pt x="3419" y="15537"/>
                  </a:cubicBezTo>
                  <a:cubicBezTo>
                    <a:pt x="3419" y="15537"/>
                    <a:pt x="3419" y="15284"/>
                    <a:pt x="3574" y="15284"/>
                  </a:cubicBezTo>
                  <a:cubicBezTo>
                    <a:pt x="3729" y="15158"/>
                    <a:pt x="4040" y="15158"/>
                    <a:pt x="4040" y="15158"/>
                  </a:cubicBezTo>
                  <a:cubicBezTo>
                    <a:pt x="4196" y="15032"/>
                    <a:pt x="4196" y="14905"/>
                    <a:pt x="4040" y="14779"/>
                  </a:cubicBezTo>
                  <a:cubicBezTo>
                    <a:pt x="4040" y="14526"/>
                    <a:pt x="3885" y="14274"/>
                    <a:pt x="3885" y="14147"/>
                  </a:cubicBezTo>
                  <a:cubicBezTo>
                    <a:pt x="3729" y="14021"/>
                    <a:pt x="3885" y="13768"/>
                    <a:pt x="3885" y="13642"/>
                  </a:cubicBezTo>
                  <a:cubicBezTo>
                    <a:pt x="3729" y="13516"/>
                    <a:pt x="3419" y="13137"/>
                    <a:pt x="3419" y="13011"/>
                  </a:cubicBezTo>
                  <a:cubicBezTo>
                    <a:pt x="3419" y="12884"/>
                    <a:pt x="3108" y="12758"/>
                    <a:pt x="3108" y="12632"/>
                  </a:cubicBezTo>
                  <a:cubicBezTo>
                    <a:pt x="3263" y="12505"/>
                    <a:pt x="3419" y="12505"/>
                    <a:pt x="3419" y="12379"/>
                  </a:cubicBezTo>
                  <a:cubicBezTo>
                    <a:pt x="3574" y="12379"/>
                    <a:pt x="3419" y="12126"/>
                    <a:pt x="3419" y="12000"/>
                  </a:cubicBezTo>
                  <a:cubicBezTo>
                    <a:pt x="3419" y="11874"/>
                    <a:pt x="3419" y="11747"/>
                    <a:pt x="3263" y="11747"/>
                  </a:cubicBezTo>
                  <a:cubicBezTo>
                    <a:pt x="3263" y="11747"/>
                    <a:pt x="2953" y="11747"/>
                    <a:pt x="2953" y="11621"/>
                  </a:cubicBezTo>
                  <a:cubicBezTo>
                    <a:pt x="2797" y="11621"/>
                    <a:pt x="2642" y="11242"/>
                    <a:pt x="2642" y="11116"/>
                  </a:cubicBezTo>
                  <a:cubicBezTo>
                    <a:pt x="2797" y="10989"/>
                    <a:pt x="3108" y="10863"/>
                    <a:pt x="3108" y="10737"/>
                  </a:cubicBezTo>
                  <a:cubicBezTo>
                    <a:pt x="3108" y="10484"/>
                    <a:pt x="2797" y="10105"/>
                    <a:pt x="2797" y="9853"/>
                  </a:cubicBezTo>
                  <a:cubicBezTo>
                    <a:pt x="2797" y="9853"/>
                    <a:pt x="2797" y="9600"/>
                    <a:pt x="2797" y="9474"/>
                  </a:cubicBezTo>
                  <a:cubicBezTo>
                    <a:pt x="2953" y="9474"/>
                    <a:pt x="2953" y="9474"/>
                    <a:pt x="2953" y="9474"/>
                  </a:cubicBezTo>
                  <a:cubicBezTo>
                    <a:pt x="3108" y="9474"/>
                    <a:pt x="3419" y="9474"/>
                    <a:pt x="3729" y="9474"/>
                  </a:cubicBezTo>
                  <a:cubicBezTo>
                    <a:pt x="3885" y="9347"/>
                    <a:pt x="4196" y="9347"/>
                    <a:pt x="4351" y="9221"/>
                  </a:cubicBezTo>
                  <a:cubicBezTo>
                    <a:pt x="4506" y="9221"/>
                    <a:pt x="4662" y="9095"/>
                    <a:pt x="4662" y="9095"/>
                  </a:cubicBezTo>
                  <a:cubicBezTo>
                    <a:pt x="4662" y="8968"/>
                    <a:pt x="4351" y="8842"/>
                    <a:pt x="4196" y="8842"/>
                  </a:cubicBezTo>
                  <a:cubicBezTo>
                    <a:pt x="4040" y="8842"/>
                    <a:pt x="3885" y="8968"/>
                    <a:pt x="3885" y="8968"/>
                  </a:cubicBezTo>
                  <a:cubicBezTo>
                    <a:pt x="3729" y="9095"/>
                    <a:pt x="3419" y="9095"/>
                    <a:pt x="3108" y="9095"/>
                  </a:cubicBezTo>
                  <a:cubicBezTo>
                    <a:pt x="2953" y="9221"/>
                    <a:pt x="2642" y="9095"/>
                    <a:pt x="2486" y="9095"/>
                  </a:cubicBezTo>
                  <a:cubicBezTo>
                    <a:pt x="2176" y="9095"/>
                    <a:pt x="1865" y="9095"/>
                    <a:pt x="1554" y="9095"/>
                  </a:cubicBezTo>
                  <a:cubicBezTo>
                    <a:pt x="1399" y="8968"/>
                    <a:pt x="777" y="8842"/>
                    <a:pt x="622" y="8716"/>
                  </a:cubicBezTo>
                  <a:cubicBezTo>
                    <a:pt x="466" y="8589"/>
                    <a:pt x="155" y="8337"/>
                    <a:pt x="155" y="8211"/>
                  </a:cubicBezTo>
                  <a:cubicBezTo>
                    <a:pt x="0" y="8084"/>
                    <a:pt x="0" y="7832"/>
                    <a:pt x="0" y="7705"/>
                  </a:cubicBezTo>
                  <a:cubicBezTo>
                    <a:pt x="0" y="7579"/>
                    <a:pt x="155" y="7200"/>
                    <a:pt x="311" y="7074"/>
                  </a:cubicBezTo>
                  <a:cubicBezTo>
                    <a:pt x="311" y="6947"/>
                    <a:pt x="777" y="6821"/>
                    <a:pt x="777" y="6695"/>
                  </a:cubicBezTo>
                  <a:cubicBezTo>
                    <a:pt x="932" y="6568"/>
                    <a:pt x="1088" y="6316"/>
                    <a:pt x="1088" y="6189"/>
                  </a:cubicBezTo>
                  <a:cubicBezTo>
                    <a:pt x="1243" y="5937"/>
                    <a:pt x="1399" y="5684"/>
                    <a:pt x="1399" y="5432"/>
                  </a:cubicBezTo>
                  <a:cubicBezTo>
                    <a:pt x="1554" y="5305"/>
                    <a:pt x="1554" y="5053"/>
                    <a:pt x="1709" y="4926"/>
                  </a:cubicBezTo>
                  <a:cubicBezTo>
                    <a:pt x="1865" y="4926"/>
                    <a:pt x="2331" y="4926"/>
                    <a:pt x="2642" y="4926"/>
                  </a:cubicBezTo>
                  <a:cubicBezTo>
                    <a:pt x="2797" y="4800"/>
                    <a:pt x="3419" y="4547"/>
                    <a:pt x="3729" y="4421"/>
                  </a:cubicBezTo>
                  <a:cubicBezTo>
                    <a:pt x="3885" y="4295"/>
                    <a:pt x="4040" y="4042"/>
                    <a:pt x="4196" y="3916"/>
                  </a:cubicBezTo>
                  <a:cubicBezTo>
                    <a:pt x="4351" y="3789"/>
                    <a:pt x="4817" y="3916"/>
                    <a:pt x="4973" y="3916"/>
                  </a:cubicBezTo>
                  <a:cubicBezTo>
                    <a:pt x="5283" y="3789"/>
                    <a:pt x="5594" y="3411"/>
                    <a:pt x="5905" y="3284"/>
                  </a:cubicBezTo>
                  <a:cubicBezTo>
                    <a:pt x="6060" y="3158"/>
                    <a:pt x="6371" y="3032"/>
                    <a:pt x="6682" y="2905"/>
                  </a:cubicBezTo>
                  <a:cubicBezTo>
                    <a:pt x="6837" y="2905"/>
                    <a:pt x="7148" y="2905"/>
                    <a:pt x="7304" y="2905"/>
                  </a:cubicBezTo>
                  <a:cubicBezTo>
                    <a:pt x="7770" y="2779"/>
                    <a:pt x="8547" y="2526"/>
                    <a:pt x="9013" y="2526"/>
                  </a:cubicBezTo>
                  <a:cubicBezTo>
                    <a:pt x="9168" y="2526"/>
                    <a:pt x="9324" y="2526"/>
                    <a:pt x="9479" y="2526"/>
                  </a:cubicBezTo>
                  <a:cubicBezTo>
                    <a:pt x="9790" y="2526"/>
                    <a:pt x="10567" y="2147"/>
                    <a:pt x="11033" y="2147"/>
                  </a:cubicBezTo>
                  <a:cubicBezTo>
                    <a:pt x="11344" y="2021"/>
                    <a:pt x="11810" y="1895"/>
                    <a:pt x="12121" y="1895"/>
                  </a:cubicBezTo>
                  <a:cubicBezTo>
                    <a:pt x="12432" y="1895"/>
                    <a:pt x="13053" y="1895"/>
                    <a:pt x="13364" y="1895"/>
                  </a:cubicBezTo>
                  <a:cubicBezTo>
                    <a:pt x="13675" y="1768"/>
                    <a:pt x="14141" y="1516"/>
                    <a:pt x="14296" y="1389"/>
                  </a:cubicBezTo>
                  <a:cubicBezTo>
                    <a:pt x="14607" y="1263"/>
                    <a:pt x="14918" y="884"/>
                    <a:pt x="15229" y="632"/>
                  </a:cubicBezTo>
                  <a:cubicBezTo>
                    <a:pt x="15384" y="379"/>
                    <a:pt x="16006" y="126"/>
                    <a:pt x="16317" y="0"/>
                  </a:cubicBezTo>
                  <a:cubicBezTo>
                    <a:pt x="16317" y="0"/>
                    <a:pt x="16317" y="0"/>
                    <a:pt x="16317" y="0"/>
                  </a:cubicBezTo>
                  <a:cubicBezTo>
                    <a:pt x="16472" y="0"/>
                    <a:pt x="16783" y="126"/>
                    <a:pt x="16938" y="126"/>
                  </a:cubicBezTo>
                  <a:cubicBezTo>
                    <a:pt x="17094" y="253"/>
                    <a:pt x="17404" y="505"/>
                    <a:pt x="17560" y="505"/>
                  </a:cubicBezTo>
                  <a:cubicBezTo>
                    <a:pt x="17715" y="632"/>
                    <a:pt x="18181" y="632"/>
                    <a:pt x="18337" y="758"/>
                  </a:cubicBezTo>
                  <a:cubicBezTo>
                    <a:pt x="18492" y="884"/>
                    <a:pt x="18803" y="1263"/>
                    <a:pt x="18958" y="1389"/>
                  </a:cubicBezTo>
                  <a:cubicBezTo>
                    <a:pt x="19114" y="1516"/>
                    <a:pt x="19114" y="1895"/>
                    <a:pt x="19269" y="2021"/>
                  </a:cubicBezTo>
                  <a:cubicBezTo>
                    <a:pt x="19424" y="2147"/>
                    <a:pt x="19891" y="2274"/>
                    <a:pt x="20046" y="2274"/>
                  </a:cubicBezTo>
                  <a:cubicBezTo>
                    <a:pt x="20201" y="2526"/>
                    <a:pt x="20357" y="2905"/>
                    <a:pt x="20357" y="3158"/>
                  </a:cubicBezTo>
                  <a:cubicBezTo>
                    <a:pt x="20357" y="3284"/>
                    <a:pt x="20201" y="3537"/>
                    <a:pt x="20357" y="3537"/>
                  </a:cubicBezTo>
                  <a:cubicBezTo>
                    <a:pt x="20357" y="3663"/>
                    <a:pt x="20823" y="3789"/>
                    <a:pt x="20823" y="3916"/>
                  </a:cubicBezTo>
                  <a:cubicBezTo>
                    <a:pt x="20978" y="4042"/>
                    <a:pt x="20978" y="4421"/>
                    <a:pt x="20978" y="4547"/>
                  </a:cubicBezTo>
                  <a:cubicBezTo>
                    <a:pt x="20978" y="4674"/>
                    <a:pt x="20978" y="4926"/>
                    <a:pt x="20823" y="5053"/>
                  </a:cubicBezTo>
                  <a:cubicBezTo>
                    <a:pt x="20823" y="5179"/>
                    <a:pt x="20357" y="5179"/>
                    <a:pt x="20201" y="5305"/>
                  </a:cubicBezTo>
                  <a:cubicBezTo>
                    <a:pt x="20046" y="5432"/>
                    <a:pt x="20046" y="5684"/>
                    <a:pt x="20046" y="5684"/>
                  </a:cubicBezTo>
                  <a:cubicBezTo>
                    <a:pt x="20201" y="5811"/>
                    <a:pt x="20512" y="5811"/>
                    <a:pt x="20512" y="5811"/>
                  </a:cubicBezTo>
                  <a:cubicBezTo>
                    <a:pt x="20668" y="5811"/>
                    <a:pt x="20823" y="5558"/>
                    <a:pt x="20978" y="5684"/>
                  </a:cubicBezTo>
                  <a:cubicBezTo>
                    <a:pt x="21134" y="5684"/>
                    <a:pt x="21134" y="6189"/>
                    <a:pt x="20978" y="6316"/>
                  </a:cubicBezTo>
                  <a:cubicBezTo>
                    <a:pt x="20823" y="6316"/>
                    <a:pt x="20357" y="6316"/>
                    <a:pt x="20201" y="6316"/>
                  </a:cubicBezTo>
                  <a:cubicBezTo>
                    <a:pt x="20201" y="6442"/>
                    <a:pt x="20201" y="6947"/>
                    <a:pt x="20201" y="7074"/>
                  </a:cubicBezTo>
                  <a:cubicBezTo>
                    <a:pt x="20201" y="7200"/>
                    <a:pt x="20357" y="7453"/>
                    <a:pt x="20357" y="7579"/>
                  </a:cubicBezTo>
                  <a:cubicBezTo>
                    <a:pt x="20357" y="7705"/>
                    <a:pt x="20201" y="7958"/>
                    <a:pt x="20201" y="8084"/>
                  </a:cubicBezTo>
                  <a:cubicBezTo>
                    <a:pt x="20201" y="8211"/>
                    <a:pt x="20512" y="8463"/>
                    <a:pt x="20668" y="8463"/>
                  </a:cubicBezTo>
                  <a:cubicBezTo>
                    <a:pt x="20668" y="8463"/>
                    <a:pt x="20978" y="8337"/>
                    <a:pt x="20978" y="8463"/>
                  </a:cubicBezTo>
                  <a:cubicBezTo>
                    <a:pt x="21289" y="8463"/>
                    <a:pt x="21289" y="8842"/>
                    <a:pt x="21445" y="9095"/>
                  </a:cubicBezTo>
                  <a:cubicBezTo>
                    <a:pt x="21445" y="9095"/>
                    <a:pt x="21289" y="9347"/>
                    <a:pt x="21134" y="9474"/>
                  </a:cubicBezTo>
                  <a:cubicBezTo>
                    <a:pt x="21134" y="9600"/>
                    <a:pt x="20668" y="9600"/>
                    <a:pt x="20668" y="9726"/>
                  </a:cubicBezTo>
                  <a:cubicBezTo>
                    <a:pt x="20512" y="9979"/>
                    <a:pt x="20512" y="10484"/>
                    <a:pt x="20668" y="10737"/>
                  </a:cubicBezTo>
                  <a:cubicBezTo>
                    <a:pt x="20668" y="10989"/>
                    <a:pt x="20978" y="11242"/>
                    <a:pt x="20978" y="11368"/>
                  </a:cubicBezTo>
                  <a:cubicBezTo>
                    <a:pt x="20978" y="11495"/>
                    <a:pt x="21134" y="11747"/>
                    <a:pt x="21134" y="11874"/>
                  </a:cubicBezTo>
                  <a:cubicBezTo>
                    <a:pt x="21289" y="12000"/>
                    <a:pt x="21445" y="12000"/>
                    <a:pt x="21445" y="12126"/>
                  </a:cubicBezTo>
                  <a:cubicBezTo>
                    <a:pt x="21600" y="12253"/>
                    <a:pt x="21600" y="12505"/>
                    <a:pt x="21445" y="12632"/>
                  </a:cubicBezTo>
                  <a:cubicBezTo>
                    <a:pt x="21445" y="12758"/>
                    <a:pt x="21134" y="12758"/>
                    <a:pt x="21134" y="12632"/>
                  </a:cubicBezTo>
                  <a:cubicBezTo>
                    <a:pt x="20978" y="12632"/>
                    <a:pt x="20978" y="12379"/>
                    <a:pt x="20823" y="12379"/>
                  </a:cubicBezTo>
                  <a:cubicBezTo>
                    <a:pt x="20823" y="12379"/>
                    <a:pt x="20512" y="12253"/>
                    <a:pt x="20357" y="12379"/>
                  </a:cubicBezTo>
                  <a:cubicBezTo>
                    <a:pt x="20201" y="12505"/>
                    <a:pt x="20357" y="12758"/>
                    <a:pt x="20357" y="12884"/>
                  </a:cubicBezTo>
                  <a:cubicBezTo>
                    <a:pt x="20357" y="12884"/>
                    <a:pt x="20201" y="13011"/>
                    <a:pt x="20201" y="1301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8" name="Google Shape;5128;g21c91014dda_0_5097"/>
            <p:cNvSpPr/>
            <p:nvPr/>
          </p:nvSpPr>
          <p:spPr>
            <a:xfrm>
              <a:off x="4533089" y="729290"/>
              <a:ext cx="1371168" cy="20779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3" y="11343"/>
                  </a:moveTo>
                  <a:cubicBezTo>
                    <a:pt x="823" y="11343"/>
                    <a:pt x="823" y="11275"/>
                    <a:pt x="823" y="11275"/>
                  </a:cubicBezTo>
                  <a:cubicBezTo>
                    <a:pt x="926" y="11208"/>
                    <a:pt x="926" y="11004"/>
                    <a:pt x="1029" y="10936"/>
                  </a:cubicBezTo>
                  <a:cubicBezTo>
                    <a:pt x="1029" y="10868"/>
                    <a:pt x="1234" y="10936"/>
                    <a:pt x="1337" y="10936"/>
                  </a:cubicBezTo>
                  <a:cubicBezTo>
                    <a:pt x="1440" y="10868"/>
                    <a:pt x="1440" y="10732"/>
                    <a:pt x="1440" y="10664"/>
                  </a:cubicBezTo>
                  <a:cubicBezTo>
                    <a:pt x="1543" y="10596"/>
                    <a:pt x="1543" y="10460"/>
                    <a:pt x="1646" y="10392"/>
                  </a:cubicBezTo>
                  <a:cubicBezTo>
                    <a:pt x="1749" y="10392"/>
                    <a:pt x="1851" y="10392"/>
                    <a:pt x="1851" y="10392"/>
                  </a:cubicBezTo>
                  <a:cubicBezTo>
                    <a:pt x="1954" y="10392"/>
                    <a:pt x="2160" y="10257"/>
                    <a:pt x="2160" y="10189"/>
                  </a:cubicBezTo>
                  <a:cubicBezTo>
                    <a:pt x="2263" y="10189"/>
                    <a:pt x="2366" y="10053"/>
                    <a:pt x="2366" y="9985"/>
                  </a:cubicBezTo>
                  <a:cubicBezTo>
                    <a:pt x="2366" y="9985"/>
                    <a:pt x="2469" y="9849"/>
                    <a:pt x="2366" y="9781"/>
                  </a:cubicBezTo>
                  <a:cubicBezTo>
                    <a:pt x="2366" y="9781"/>
                    <a:pt x="2263" y="9781"/>
                    <a:pt x="2263" y="9713"/>
                  </a:cubicBezTo>
                  <a:cubicBezTo>
                    <a:pt x="2160" y="9713"/>
                    <a:pt x="1954" y="9781"/>
                    <a:pt x="1851" y="9713"/>
                  </a:cubicBezTo>
                  <a:cubicBezTo>
                    <a:pt x="1851" y="9713"/>
                    <a:pt x="1749" y="9645"/>
                    <a:pt x="1749" y="9577"/>
                  </a:cubicBezTo>
                  <a:cubicBezTo>
                    <a:pt x="1749" y="9509"/>
                    <a:pt x="1851" y="9374"/>
                    <a:pt x="1851" y="9306"/>
                  </a:cubicBezTo>
                  <a:cubicBezTo>
                    <a:pt x="1851" y="9238"/>
                    <a:pt x="2057" y="9238"/>
                    <a:pt x="2057" y="9170"/>
                  </a:cubicBezTo>
                  <a:cubicBezTo>
                    <a:pt x="2057" y="9170"/>
                    <a:pt x="2057" y="9034"/>
                    <a:pt x="2057" y="8966"/>
                  </a:cubicBezTo>
                  <a:cubicBezTo>
                    <a:pt x="2057" y="8898"/>
                    <a:pt x="2057" y="8830"/>
                    <a:pt x="2160" y="8830"/>
                  </a:cubicBezTo>
                  <a:cubicBezTo>
                    <a:pt x="2160" y="8762"/>
                    <a:pt x="2366" y="8762"/>
                    <a:pt x="2469" y="8762"/>
                  </a:cubicBezTo>
                  <a:cubicBezTo>
                    <a:pt x="2571" y="8762"/>
                    <a:pt x="2777" y="8830"/>
                    <a:pt x="2880" y="8830"/>
                  </a:cubicBezTo>
                  <a:cubicBezTo>
                    <a:pt x="2880" y="8830"/>
                    <a:pt x="3189" y="8830"/>
                    <a:pt x="3189" y="8762"/>
                  </a:cubicBezTo>
                  <a:cubicBezTo>
                    <a:pt x="3189" y="8626"/>
                    <a:pt x="3086" y="8491"/>
                    <a:pt x="2983" y="8423"/>
                  </a:cubicBezTo>
                  <a:cubicBezTo>
                    <a:pt x="2880" y="8355"/>
                    <a:pt x="2571" y="8355"/>
                    <a:pt x="2469" y="8287"/>
                  </a:cubicBezTo>
                  <a:cubicBezTo>
                    <a:pt x="2469" y="8287"/>
                    <a:pt x="2366" y="8219"/>
                    <a:pt x="2263" y="8151"/>
                  </a:cubicBezTo>
                  <a:cubicBezTo>
                    <a:pt x="2263" y="8083"/>
                    <a:pt x="2366" y="7879"/>
                    <a:pt x="2366" y="7811"/>
                  </a:cubicBezTo>
                  <a:cubicBezTo>
                    <a:pt x="2366" y="7675"/>
                    <a:pt x="2263" y="7540"/>
                    <a:pt x="2366" y="7404"/>
                  </a:cubicBezTo>
                  <a:cubicBezTo>
                    <a:pt x="2366" y="7404"/>
                    <a:pt x="2469" y="7336"/>
                    <a:pt x="2469" y="7268"/>
                  </a:cubicBezTo>
                  <a:cubicBezTo>
                    <a:pt x="2571" y="7268"/>
                    <a:pt x="2777" y="7268"/>
                    <a:pt x="2777" y="7268"/>
                  </a:cubicBezTo>
                  <a:cubicBezTo>
                    <a:pt x="2880" y="7268"/>
                    <a:pt x="3086" y="7132"/>
                    <a:pt x="3189" y="7132"/>
                  </a:cubicBezTo>
                  <a:cubicBezTo>
                    <a:pt x="3291" y="7132"/>
                    <a:pt x="3600" y="7200"/>
                    <a:pt x="3703" y="7132"/>
                  </a:cubicBezTo>
                  <a:cubicBezTo>
                    <a:pt x="3703" y="7132"/>
                    <a:pt x="3806" y="6996"/>
                    <a:pt x="3806" y="6928"/>
                  </a:cubicBezTo>
                  <a:cubicBezTo>
                    <a:pt x="3909" y="6928"/>
                    <a:pt x="4011" y="6792"/>
                    <a:pt x="4011" y="6792"/>
                  </a:cubicBezTo>
                  <a:cubicBezTo>
                    <a:pt x="4114" y="6792"/>
                    <a:pt x="4423" y="6860"/>
                    <a:pt x="4526" y="6860"/>
                  </a:cubicBezTo>
                  <a:cubicBezTo>
                    <a:pt x="4526" y="6860"/>
                    <a:pt x="4629" y="6996"/>
                    <a:pt x="4629" y="6996"/>
                  </a:cubicBezTo>
                  <a:cubicBezTo>
                    <a:pt x="4731" y="6996"/>
                    <a:pt x="4834" y="6996"/>
                    <a:pt x="4937" y="6996"/>
                  </a:cubicBezTo>
                  <a:cubicBezTo>
                    <a:pt x="4937" y="6996"/>
                    <a:pt x="4937" y="6928"/>
                    <a:pt x="5040" y="6928"/>
                  </a:cubicBezTo>
                  <a:cubicBezTo>
                    <a:pt x="5040" y="6928"/>
                    <a:pt x="5246" y="6996"/>
                    <a:pt x="5349" y="6928"/>
                  </a:cubicBezTo>
                  <a:cubicBezTo>
                    <a:pt x="5451" y="6928"/>
                    <a:pt x="5657" y="6928"/>
                    <a:pt x="5657" y="6860"/>
                  </a:cubicBezTo>
                  <a:cubicBezTo>
                    <a:pt x="5760" y="6792"/>
                    <a:pt x="5760" y="6657"/>
                    <a:pt x="5760" y="6589"/>
                  </a:cubicBezTo>
                  <a:cubicBezTo>
                    <a:pt x="5657" y="6521"/>
                    <a:pt x="5554" y="6317"/>
                    <a:pt x="5451" y="6249"/>
                  </a:cubicBezTo>
                  <a:cubicBezTo>
                    <a:pt x="5451" y="6113"/>
                    <a:pt x="5451" y="5909"/>
                    <a:pt x="5451" y="5842"/>
                  </a:cubicBezTo>
                  <a:cubicBezTo>
                    <a:pt x="5451" y="5774"/>
                    <a:pt x="5554" y="5638"/>
                    <a:pt x="5554" y="5638"/>
                  </a:cubicBezTo>
                  <a:cubicBezTo>
                    <a:pt x="5554" y="5502"/>
                    <a:pt x="5657" y="5366"/>
                    <a:pt x="5657" y="5230"/>
                  </a:cubicBezTo>
                  <a:cubicBezTo>
                    <a:pt x="5657" y="5162"/>
                    <a:pt x="5451" y="5026"/>
                    <a:pt x="5451" y="4958"/>
                  </a:cubicBezTo>
                  <a:cubicBezTo>
                    <a:pt x="5451" y="4891"/>
                    <a:pt x="5451" y="4755"/>
                    <a:pt x="5554" y="4755"/>
                  </a:cubicBezTo>
                  <a:cubicBezTo>
                    <a:pt x="5554" y="4687"/>
                    <a:pt x="5760" y="4619"/>
                    <a:pt x="5760" y="4619"/>
                  </a:cubicBezTo>
                  <a:cubicBezTo>
                    <a:pt x="5863" y="4619"/>
                    <a:pt x="6069" y="4687"/>
                    <a:pt x="6069" y="4687"/>
                  </a:cubicBezTo>
                  <a:cubicBezTo>
                    <a:pt x="6171" y="4619"/>
                    <a:pt x="6171" y="4551"/>
                    <a:pt x="6274" y="4483"/>
                  </a:cubicBezTo>
                  <a:cubicBezTo>
                    <a:pt x="6274" y="4415"/>
                    <a:pt x="6377" y="4279"/>
                    <a:pt x="6480" y="4211"/>
                  </a:cubicBezTo>
                  <a:cubicBezTo>
                    <a:pt x="6480" y="4211"/>
                    <a:pt x="6583" y="4143"/>
                    <a:pt x="6686" y="4075"/>
                  </a:cubicBezTo>
                  <a:cubicBezTo>
                    <a:pt x="6789" y="4008"/>
                    <a:pt x="6994" y="3940"/>
                    <a:pt x="6994" y="3872"/>
                  </a:cubicBezTo>
                  <a:cubicBezTo>
                    <a:pt x="6994" y="3804"/>
                    <a:pt x="6994" y="3668"/>
                    <a:pt x="6994" y="3600"/>
                  </a:cubicBezTo>
                  <a:cubicBezTo>
                    <a:pt x="6891" y="3532"/>
                    <a:pt x="6789" y="3464"/>
                    <a:pt x="6789" y="3396"/>
                  </a:cubicBezTo>
                  <a:cubicBezTo>
                    <a:pt x="6789" y="3328"/>
                    <a:pt x="6789" y="3192"/>
                    <a:pt x="6891" y="3125"/>
                  </a:cubicBezTo>
                  <a:cubicBezTo>
                    <a:pt x="6891" y="2989"/>
                    <a:pt x="7200" y="2989"/>
                    <a:pt x="7200" y="2921"/>
                  </a:cubicBezTo>
                  <a:cubicBezTo>
                    <a:pt x="7303" y="2853"/>
                    <a:pt x="7303" y="2717"/>
                    <a:pt x="7200" y="2649"/>
                  </a:cubicBezTo>
                  <a:cubicBezTo>
                    <a:pt x="7200" y="2581"/>
                    <a:pt x="7097" y="2445"/>
                    <a:pt x="6994" y="2377"/>
                  </a:cubicBezTo>
                  <a:cubicBezTo>
                    <a:pt x="6994" y="2377"/>
                    <a:pt x="6789" y="2377"/>
                    <a:pt x="6789" y="2309"/>
                  </a:cubicBezTo>
                  <a:cubicBezTo>
                    <a:pt x="6686" y="2242"/>
                    <a:pt x="6583" y="2038"/>
                    <a:pt x="6686" y="1970"/>
                  </a:cubicBezTo>
                  <a:cubicBezTo>
                    <a:pt x="6686" y="1902"/>
                    <a:pt x="6686" y="1834"/>
                    <a:pt x="6789" y="1834"/>
                  </a:cubicBezTo>
                  <a:cubicBezTo>
                    <a:pt x="6891" y="1834"/>
                    <a:pt x="6994" y="1766"/>
                    <a:pt x="6994" y="1766"/>
                  </a:cubicBezTo>
                  <a:cubicBezTo>
                    <a:pt x="7097" y="1766"/>
                    <a:pt x="7200" y="1698"/>
                    <a:pt x="7303" y="1698"/>
                  </a:cubicBezTo>
                  <a:cubicBezTo>
                    <a:pt x="7406" y="1698"/>
                    <a:pt x="7611" y="1766"/>
                    <a:pt x="7714" y="1766"/>
                  </a:cubicBezTo>
                  <a:cubicBezTo>
                    <a:pt x="7817" y="1834"/>
                    <a:pt x="7920" y="1970"/>
                    <a:pt x="8023" y="2038"/>
                  </a:cubicBezTo>
                  <a:cubicBezTo>
                    <a:pt x="8126" y="2106"/>
                    <a:pt x="8434" y="2174"/>
                    <a:pt x="8537" y="2106"/>
                  </a:cubicBezTo>
                  <a:cubicBezTo>
                    <a:pt x="8743" y="2106"/>
                    <a:pt x="8949" y="2038"/>
                    <a:pt x="9154" y="1970"/>
                  </a:cubicBezTo>
                  <a:cubicBezTo>
                    <a:pt x="9257" y="1902"/>
                    <a:pt x="9257" y="1698"/>
                    <a:pt x="9360" y="1698"/>
                  </a:cubicBezTo>
                  <a:cubicBezTo>
                    <a:pt x="9463" y="1630"/>
                    <a:pt x="9669" y="1630"/>
                    <a:pt x="9771" y="1630"/>
                  </a:cubicBezTo>
                  <a:cubicBezTo>
                    <a:pt x="9874" y="1630"/>
                    <a:pt x="10080" y="1562"/>
                    <a:pt x="10183" y="1494"/>
                  </a:cubicBezTo>
                  <a:cubicBezTo>
                    <a:pt x="10286" y="1494"/>
                    <a:pt x="10594" y="1358"/>
                    <a:pt x="10594" y="1291"/>
                  </a:cubicBezTo>
                  <a:cubicBezTo>
                    <a:pt x="10697" y="1223"/>
                    <a:pt x="10389" y="1019"/>
                    <a:pt x="10389" y="951"/>
                  </a:cubicBezTo>
                  <a:cubicBezTo>
                    <a:pt x="10389" y="883"/>
                    <a:pt x="10389" y="679"/>
                    <a:pt x="10389" y="611"/>
                  </a:cubicBezTo>
                  <a:cubicBezTo>
                    <a:pt x="10491" y="611"/>
                    <a:pt x="10594" y="611"/>
                    <a:pt x="10697" y="543"/>
                  </a:cubicBezTo>
                  <a:cubicBezTo>
                    <a:pt x="10800" y="543"/>
                    <a:pt x="11006" y="408"/>
                    <a:pt x="11006" y="340"/>
                  </a:cubicBezTo>
                  <a:cubicBezTo>
                    <a:pt x="11109" y="272"/>
                    <a:pt x="11211" y="136"/>
                    <a:pt x="11211" y="68"/>
                  </a:cubicBezTo>
                  <a:cubicBezTo>
                    <a:pt x="11314" y="0"/>
                    <a:pt x="11520" y="0"/>
                    <a:pt x="11520" y="0"/>
                  </a:cubicBezTo>
                  <a:cubicBezTo>
                    <a:pt x="11623" y="0"/>
                    <a:pt x="11931" y="0"/>
                    <a:pt x="12034" y="136"/>
                  </a:cubicBezTo>
                  <a:cubicBezTo>
                    <a:pt x="12137" y="136"/>
                    <a:pt x="12137" y="340"/>
                    <a:pt x="12137" y="408"/>
                  </a:cubicBezTo>
                  <a:cubicBezTo>
                    <a:pt x="12137" y="475"/>
                    <a:pt x="12137" y="543"/>
                    <a:pt x="12034" y="611"/>
                  </a:cubicBezTo>
                  <a:cubicBezTo>
                    <a:pt x="12034" y="611"/>
                    <a:pt x="11829" y="679"/>
                    <a:pt x="11829" y="679"/>
                  </a:cubicBezTo>
                  <a:cubicBezTo>
                    <a:pt x="11829" y="747"/>
                    <a:pt x="11726" y="883"/>
                    <a:pt x="11726" y="883"/>
                  </a:cubicBezTo>
                  <a:cubicBezTo>
                    <a:pt x="11726" y="1019"/>
                    <a:pt x="11726" y="1223"/>
                    <a:pt x="11623" y="1358"/>
                  </a:cubicBezTo>
                  <a:cubicBezTo>
                    <a:pt x="11520" y="1358"/>
                    <a:pt x="11314" y="1358"/>
                    <a:pt x="11314" y="1426"/>
                  </a:cubicBezTo>
                  <a:cubicBezTo>
                    <a:pt x="11211" y="1494"/>
                    <a:pt x="11211" y="1698"/>
                    <a:pt x="11314" y="1766"/>
                  </a:cubicBezTo>
                  <a:cubicBezTo>
                    <a:pt x="11314" y="1834"/>
                    <a:pt x="11417" y="1902"/>
                    <a:pt x="11520" y="1902"/>
                  </a:cubicBezTo>
                  <a:cubicBezTo>
                    <a:pt x="11623" y="1970"/>
                    <a:pt x="11726" y="1970"/>
                    <a:pt x="11829" y="1970"/>
                  </a:cubicBezTo>
                  <a:cubicBezTo>
                    <a:pt x="11931" y="2038"/>
                    <a:pt x="12034" y="2174"/>
                    <a:pt x="12034" y="2242"/>
                  </a:cubicBezTo>
                  <a:cubicBezTo>
                    <a:pt x="11931" y="2377"/>
                    <a:pt x="11726" y="2445"/>
                    <a:pt x="11726" y="2513"/>
                  </a:cubicBezTo>
                  <a:cubicBezTo>
                    <a:pt x="11623" y="2581"/>
                    <a:pt x="11726" y="2785"/>
                    <a:pt x="11829" y="2853"/>
                  </a:cubicBezTo>
                  <a:cubicBezTo>
                    <a:pt x="11931" y="2853"/>
                    <a:pt x="12137" y="2853"/>
                    <a:pt x="12137" y="2921"/>
                  </a:cubicBezTo>
                  <a:cubicBezTo>
                    <a:pt x="12240" y="2921"/>
                    <a:pt x="12034" y="3125"/>
                    <a:pt x="12137" y="3192"/>
                  </a:cubicBezTo>
                  <a:cubicBezTo>
                    <a:pt x="12240" y="3260"/>
                    <a:pt x="12446" y="3260"/>
                    <a:pt x="12446" y="3192"/>
                  </a:cubicBezTo>
                  <a:cubicBezTo>
                    <a:pt x="12549" y="3192"/>
                    <a:pt x="12651" y="3125"/>
                    <a:pt x="12754" y="3125"/>
                  </a:cubicBezTo>
                  <a:cubicBezTo>
                    <a:pt x="12857" y="3125"/>
                    <a:pt x="13063" y="3125"/>
                    <a:pt x="13166" y="3125"/>
                  </a:cubicBezTo>
                  <a:cubicBezTo>
                    <a:pt x="13269" y="3125"/>
                    <a:pt x="13269" y="3260"/>
                    <a:pt x="13371" y="3260"/>
                  </a:cubicBezTo>
                  <a:cubicBezTo>
                    <a:pt x="13474" y="3328"/>
                    <a:pt x="13783" y="3260"/>
                    <a:pt x="13886" y="3328"/>
                  </a:cubicBezTo>
                  <a:cubicBezTo>
                    <a:pt x="13989" y="3328"/>
                    <a:pt x="14091" y="3396"/>
                    <a:pt x="14194" y="3464"/>
                  </a:cubicBezTo>
                  <a:cubicBezTo>
                    <a:pt x="14194" y="3532"/>
                    <a:pt x="14091" y="3600"/>
                    <a:pt x="14194" y="3668"/>
                  </a:cubicBezTo>
                  <a:cubicBezTo>
                    <a:pt x="14194" y="3736"/>
                    <a:pt x="14503" y="3804"/>
                    <a:pt x="14606" y="3872"/>
                  </a:cubicBezTo>
                  <a:cubicBezTo>
                    <a:pt x="14606" y="3872"/>
                    <a:pt x="14709" y="3940"/>
                    <a:pt x="14811" y="3940"/>
                  </a:cubicBezTo>
                  <a:cubicBezTo>
                    <a:pt x="14914" y="4008"/>
                    <a:pt x="15120" y="4143"/>
                    <a:pt x="15223" y="4075"/>
                  </a:cubicBezTo>
                  <a:cubicBezTo>
                    <a:pt x="15223" y="4075"/>
                    <a:pt x="15326" y="3940"/>
                    <a:pt x="15326" y="3940"/>
                  </a:cubicBezTo>
                  <a:cubicBezTo>
                    <a:pt x="15531" y="3940"/>
                    <a:pt x="15737" y="4008"/>
                    <a:pt x="15737" y="4008"/>
                  </a:cubicBezTo>
                  <a:cubicBezTo>
                    <a:pt x="15737" y="4075"/>
                    <a:pt x="15737" y="4211"/>
                    <a:pt x="15737" y="4279"/>
                  </a:cubicBezTo>
                  <a:cubicBezTo>
                    <a:pt x="15737" y="4347"/>
                    <a:pt x="15840" y="4415"/>
                    <a:pt x="15943" y="4415"/>
                  </a:cubicBezTo>
                  <a:cubicBezTo>
                    <a:pt x="16046" y="4483"/>
                    <a:pt x="16149" y="4483"/>
                    <a:pt x="16149" y="4483"/>
                  </a:cubicBezTo>
                  <a:cubicBezTo>
                    <a:pt x="16251" y="4483"/>
                    <a:pt x="16560" y="4551"/>
                    <a:pt x="16560" y="4551"/>
                  </a:cubicBezTo>
                  <a:cubicBezTo>
                    <a:pt x="16663" y="4619"/>
                    <a:pt x="16766" y="4687"/>
                    <a:pt x="16766" y="4755"/>
                  </a:cubicBezTo>
                  <a:cubicBezTo>
                    <a:pt x="16663" y="4823"/>
                    <a:pt x="16560" y="4823"/>
                    <a:pt x="16457" y="4823"/>
                  </a:cubicBezTo>
                  <a:cubicBezTo>
                    <a:pt x="16457" y="4891"/>
                    <a:pt x="16354" y="4958"/>
                    <a:pt x="16354" y="5026"/>
                  </a:cubicBezTo>
                  <a:cubicBezTo>
                    <a:pt x="16251" y="5026"/>
                    <a:pt x="16149" y="5026"/>
                    <a:pt x="16149" y="5026"/>
                  </a:cubicBezTo>
                  <a:cubicBezTo>
                    <a:pt x="16046" y="5162"/>
                    <a:pt x="16046" y="5298"/>
                    <a:pt x="16046" y="5298"/>
                  </a:cubicBezTo>
                  <a:cubicBezTo>
                    <a:pt x="15943" y="5366"/>
                    <a:pt x="15634" y="5366"/>
                    <a:pt x="15634" y="5298"/>
                  </a:cubicBezTo>
                  <a:cubicBezTo>
                    <a:pt x="15531" y="5298"/>
                    <a:pt x="15531" y="5162"/>
                    <a:pt x="15531" y="5162"/>
                  </a:cubicBezTo>
                  <a:cubicBezTo>
                    <a:pt x="15429" y="5094"/>
                    <a:pt x="15120" y="5230"/>
                    <a:pt x="15017" y="5162"/>
                  </a:cubicBezTo>
                  <a:cubicBezTo>
                    <a:pt x="15017" y="5162"/>
                    <a:pt x="14914" y="5094"/>
                    <a:pt x="14914" y="5026"/>
                  </a:cubicBezTo>
                  <a:cubicBezTo>
                    <a:pt x="14914" y="5026"/>
                    <a:pt x="14811" y="4958"/>
                    <a:pt x="14709" y="5026"/>
                  </a:cubicBezTo>
                  <a:cubicBezTo>
                    <a:pt x="14606" y="5026"/>
                    <a:pt x="14606" y="5230"/>
                    <a:pt x="14503" y="5230"/>
                  </a:cubicBezTo>
                  <a:cubicBezTo>
                    <a:pt x="14400" y="5230"/>
                    <a:pt x="14194" y="5230"/>
                    <a:pt x="14091" y="5298"/>
                  </a:cubicBezTo>
                  <a:cubicBezTo>
                    <a:pt x="14091" y="5366"/>
                    <a:pt x="13989" y="5570"/>
                    <a:pt x="14091" y="5638"/>
                  </a:cubicBezTo>
                  <a:cubicBezTo>
                    <a:pt x="14091" y="5706"/>
                    <a:pt x="14194" y="5774"/>
                    <a:pt x="14194" y="5842"/>
                  </a:cubicBezTo>
                  <a:cubicBezTo>
                    <a:pt x="14297" y="5909"/>
                    <a:pt x="14194" y="6181"/>
                    <a:pt x="14194" y="6181"/>
                  </a:cubicBezTo>
                  <a:cubicBezTo>
                    <a:pt x="14194" y="6181"/>
                    <a:pt x="14400" y="6453"/>
                    <a:pt x="14400" y="6521"/>
                  </a:cubicBezTo>
                  <a:cubicBezTo>
                    <a:pt x="14400" y="6589"/>
                    <a:pt x="14297" y="6725"/>
                    <a:pt x="14194" y="6792"/>
                  </a:cubicBezTo>
                  <a:cubicBezTo>
                    <a:pt x="14194" y="6792"/>
                    <a:pt x="13989" y="6792"/>
                    <a:pt x="13989" y="6860"/>
                  </a:cubicBezTo>
                  <a:cubicBezTo>
                    <a:pt x="13783" y="6928"/>
                    <a:pt x="13680" y="7132"/>
                    <a:pt x="13680" y="7200"/>
                  </a:cubicBezTo>
                  <a:cubicBezTo>
                    <a:pt x="13680" y="7268"/>
                    <a:pt x="13783" y="7404"/>
                    <a:pt x="13783" y="7540"/>
                  </a:cubicBezTo>
                  <a:cubicBezTo>
                    <a:pt x="13783" y="7608"/>
                    <a:pt x="13680" y="7743"/>
                    <a:pt x="13577" y="7811"/>
                  </a:cubicBezTo>
                  <a:cubicBezTo>
                    <a:pt x="13474" y="7811"/>
                    <a:pt x="13371" y="7879"/>
                    <a:pt x="13371" y="7947"/>
                  </a:cubicBezTo>
                  <a:cubicBezTo>
                    <a:pt x="13269" y="7947"/>
                    <a:pt x="13269" y="8151"/>
                    <a:pt x="13269" y="8219"/>
                  </a:cubicBezTo>
                  <a:cubicBezTo>
                    <a:pt x="13166" y="8287"/>
                    <a:pt x="13063" y="8423"/>
                    <a:pt x="12960" y="8491"/>
                  </a:cubicBezTo>
                  <a:cubicBezTo>
                    <a:pt x="12960" y="8558"/>
                    <a:pt x="13166" y="8626"/>
                    <a:pt x="13166" y="8694"/>
                  </a:cubicBezTo>
                  <a:cubicBezTo>
                    <a:pt x="13269" y="8830"/>
                    <a:pt x="13269" y="8966"/>
                    <a:pt x="13371" y="9034"/>
                  </a:cubicBezTo>
                  <a:cubicBezTo>
                    <a:pt x="13371" y="9170"/>
                    <a:pt x="13269" y="9306"/>
                    <a:pt x="13269" y="9374"/>
                  </a:cubicBezTo>
                  <a:cubicBezTo>
                    <a:pt x="13269" y="9442"/>
                    <a:pt x="13371" y="9577"/>
                    <a:pt x="13371" y="9577"/>
                  </a:cubicBezTo>
                  <a:cubicBezTo>
                    <a:pt x="13474" y="9645"/>
                    <a:pt x="13680" y="9645"/>
                    <a:pt x="13680" y="9645"/>
                  </a:cubicBezTo>
                  <a:cubicBezTo>
                    <a:pt x="13783" y="9713"/>
                    <a:pt x="13783" y="9985"/>
                    <a:pt x="13783" y="9985"/>
                  </a:cubicBezTo>
                  <a:cubicBezTo>
                    <a:pt x="13783" y="9985"/>
                    <a:pt x="13680" y="10325"/>
                    <a:pt x="13680" y="10392"/>
                  </a:cubicBezTo>
                  <a:cubicBezTo>
                    <a:pt x="13577" y="10460"/>
                    <a:pt x="13474" y="10596"/>
                    <a:pt x="13371" y="10596"/>
                  </a:cubicBezTo>
                  <a:cubicBezTo>
                    <a:pt x="13269" y="10596"/>
                    <a:pt x="13166" y="10596"/>
                    <a:pt x="13063" y="10596"/>
                  </a:cubicBezTo>
                  <a:cubicBezTo>
                    <a:pt x="12960" y="10664"/>
                    <a:pt x="12960" y="10800"/>
                    <a:pt x="12960" y="10868"/>
                  </a:cubicBezTo>
                  <a:cubicBezTo>
                    <a:pt x="12960" y="10936"/>
                    <a:pt x="12857" y="11072"/>
                    <a:pt x="12960" y="11072"/>
                  </a:cubicBezTo>
                  <a:cubicBezTo>
                    <a:pt x="12960" y="11208"/>
                    <a:pt x="13063" y="11275"/>
                    <a:pt x="13063" y="11275"/>
                  </a:cubicBezTo>
                  <a:cubicBezTo>
                    <a:pt x="13063" y="11343"/>
                    <a:pt x="13063" y="11411"/>
                    <a:pt x="13063" y="11411"/>
                  </a:cubicBezTo>
                  <a:cubicBezTo>
                    <a:pt x="13063" y="11411"/>
                    <a:pt x="12857" y="11479"/>
                    <a:pt x="12857" y="11479"/>
                  </a:cubicBezTo>
                  <a:cubicBezTo>
                    <a:pt x="12857" y="11547"/>
                    <a:pt x="12754" y="11683"/>
                    <a:pt x="12857" y="11683"/>
                  </a:cubicBezTo>
                  <a:cubicBezTo>
                    <a:pt x="12857" y="11751"/>
                    <a:pt x="13063" y="11819"/>
                    <a:pt x="13166" y="11819"/>
                  </a:cubicBezTo>
                  <a:cubicBezTo>
                    <a:pt x="13269" y="11887"/>
                    <a:pt x="13577" y="11955"/>
                    <a:pt x="13577" y="11955"/>
                  </a:cubicBezTo>
                  <a:cubicBezTo>
                    <a:pt x="13577" y="11955"/>
                    <a:pt x="13680" y="12226"/>
                    <a:pt x="13680" y="12294"/>
                  </a:cubicBezTo>
                  <a:cubicBezTo>
                    <a:pt x="13680" y="12362"/>
                    <a:pt x="13577" y="12566"/>
                    <a:pt x="13577" y="12634"/>
                  </a:cubicBezTo>
                  <a:cubicBezTo>
                    <a:pt x="13577" y="12702"/>
                    <a:pt x="13680" y="12838"/>
                    <a:pt x="13783" y="12906"/>
                  </a:cubicBezTo>
                  <a:cubicBezTo>
                    <a:pt x="13783" y="12906"/>
                    <a:pt x="13886" y="13042"/>
                    <a:pt x="13989" y="13042"/>
                  </a:cubicBezTo>
                  <a:cubicBezTo>
                    <a:pt x="14091" y="13109"/>
                    <a:pt x="14297" y="13177"/>
                    <a:pt x="14297" y="13177"/>
                  </a:cubicBezTo>
                  <a:cubicBezTo>
                    <a:pt x="14400" y="13245"/>
                    <a:pt x="14503" y="13313"/>
                    <a:pt x="14503" y="13313"/>
                  </a:cubicBezTo>
                  <a:cubicBezTo>
                    <a:pt x="14606" y="13381"/>
                    <a:pt x="14709" y="13517"/>
                    <a:pt x="14811" y="13517"/>
                  </a:cubicBezTo>
                  <a:cubicBezTo>
                    <a:pt x="14811" y="13585"/>
                    <a:pt x="15120" y="13585"/>
                    <a:pt x="15223" y="13653"/>
                  </a:cubicBezTo>
                  <a:cubicBezTo>
                    <a:pt x="15326" y="13721"/>
                    <a:pt x="15531" y="13857"/>
                    <a:pt x="15634" y="13857"/>
                  </a:cubicBezTo>
                  <a:cubicBezTo>
                    <a:pt x="15634" y="13857"/>
                    <a:pt x="15840" y="13857"/>
                    <a:pt x="15943" y="13857"/>
                  </a:cubicBezTo>
                  <a:cubicBezTo>
                    <a:pt x="15943" y="13857"/>
                    <a:pt x="16149" y="13857"/>
                    <a:pt x="16251" y="13857"/>
                  </a:cubicBezTo>
                  <a:cubicBezTo>
                    <a:pt x="16354" y="13925"/>
                    <a:pt x="16457" y="14060"/>
                    <a:pt x="16560" y="14060"/>
                  </a:cubicBezTo>
                  <a:cubicBezTo>
                    <a:pt x="16663" y="14196"/>
                    <a:pt x="16869" y="14264"/>
                    <a:pt x="16971" y="14332"/>
                  </a:cubicBezTo>
                  <a:cubicBezTo>
                    <a:pt x="17074" y="14332"/>
                    <a:pt x="17280" y="14332"/>
                    <a:pt x="17383" y="14400"/>
                  </a:cubicBezTo>
                  <a:cubicBezTo>
                    <a:pt x="17486" y="14468"/>
                    <a:pt x="17486" y="14604"/>
                    <a:pt x="17486" y="14672"/>
                  </a:cubicBezTo>
                  <a:cubicBezTo>
                    <a:pt x="17486" y="14672"/>
                    <a:pt x="17383" y="14808"/>
                    <a:pt x="17383" y="14875"/>
                  </a:cubicBezTo>
                  <a:cubicBezTo>
                    <a:pt x="17383" y="14943"/>
                    <a:pt x="17177" y="15011"/>
                    <a:pt x="17177" y="15011"/>
                  </a:cubicBezTo>
                  <a:cubicBezTo>
                    <a:pt x="17280" y="15079"/>
                    <a:pt x="17486" y="15283"/>
                    <a:pt x="17486" y="15351"/>
                  </a:cubicBezTo>
                  <a:cubicBezTo>
                    <a:pt x="17486" y="15351"/>
                    <a:pt x="17691" y="15419"/>
                    <a:pt x="17691" y="15419"/>
                  </a:cubicBezTo>
                  <a:cubicBezTo>
                    <a:pt x="17691" y="15351"/>
                    <a:pt x="17691" y="15351"/>
                    <a:pt x="17794" y="15283"/>
                  </a:cubicBezTo>
                  <a:cubicBezTo>
                    <a:pt x="17794" y="15283"/>
                    <a:pt x="17897" y="15215"/>
                    <a:pt x="18000" y="15215"/>
                  </a:cubicBezTo>
                  <a:cubicBezTo>
                    <a:pt x="18103" y="15215"/>
                    <a:pt x="18309" y="15283"/>
                    <a:pt x="18309" y="15351"/>
                  </a:cubicBezTo>
                  <a:cubicBezTo>
                    <a:pt x="18411" y="15419"/>
                    <a:pt x="18309" y="15555"/>
                    <a:pt x="18309" y="15623"/>
                  </a:cubicBezTo>
                  <a:cubicBezTo>
                    <a:pt x="18411" y="15691"/>
                    <a:pt x="18720" y="15758"/>
                    <a:pt x="18823" y="15758"/>
                  </a:cubicBezTo>
                  <a:cubicBezTo>
                    <a:pt x="18926" y="15758"/>
                    <a:pt x="19234" y="15758"/>
                    <a:pt x="19337" y="15826"/>
                  </a:cubicBezTo>
                  <a:cubicBezTo>
                    <a:pt x="19440" y="15826"/>
                    <a:pt x="19337" y="16098"/>
                    <a:pt x="19440" y="16166"/>
                  </a:cubicBezTo>
                  <a:cubicBezTo>
                    <a:pt x="19440" y="16166"/>
                    <a:pt x="19543" y="16166"/>
                    <a:pt x="19646" y="16166"/>
                  </a:cubicBezTo>
                  <a:cubicBezTo>
                    <a:pt x="19749" y="16234"/>
                    <a:pt x="19749" y="16370"/>
                    <a:pt x="19749" y="16438"/>
                  </a:cubicBezTo>
                  <a:cubicBezTo>
                    <a:pt x="19749" y="16506"/>
                    <a:pt x="19851" y="16642"/>
                    <a:pt x="19851" y="16709"/>
                  </a:cubicBezTo>
                  <a:cubicBezTo>
                    <a:pt x="19851" y="16777"/>
                    <a:pt x="19851" y="16913"/>
                    <a:pt x="19749" y="16981"/>
                  </a:cubicBezTo>
                  <a:cubicBezTo>
                    <a:pt x="19749" y="16981"/>
                    <a:pt x="19543" y="17049"/>
                    <a:pt x="19543" y="17117"/>
                  </a:cubicBezTo>
                  <a:cubicBezTo>
                    <a:pt x="19543" y="17185"/>
                    <a:pt x="19543" y="17389"/>
                    <a:pt x="19646" y="17457"/>
                  </a:cubicBezTo>
                  <a:cubicBezTo>
                    <a:pt x="19646" y="17457"/>
                    <a:pt x="19749" y="17457"/>
                    <a:pt x="19851" y="17525"/>
                  </a:cubicBezTo>
                  <a:cubicBezTo>
                    <a:pt x="19954" y="17525"/>
                    <a:pt x="20057" y="17660"/>
                    <a:pt x="20160" y="17728"/>
                  </a:cubicBezTo>
                  <a:cubicBezTo>
                    <a:pt x="20263" y="17728"/>
                    <a:pt x="20366" y="17864"/>
                    <a:pt x="20469" y="17932"/>
                  </a:cubicBezTo>
                  <a:cubicBezTo>
                    <a:pt x="20571" y="18000"/>
                    <a:pt x="20571" y="18204"/>
                    <a:pt x="20674" y="18272"/>
                  </a:cubicBezTo>
                  <a:cubicBezTo>
                    <a:pt x="20777" y="18340"/>
                    <a:pt x="20983" y="18408"/>
                    <a:pt x="20983" y="18408"/>
                  </a:cubicBezTo>
                  <a:cubicBezTo>
                    <a:pt x="21086" y="18475"/>
                    <a:pt x="21189" y="18611"/>
                    <a:pt x="21291" y="18611"/>
                  </a:cubicBezTo>
                  <a:cubicBezTo>
                    <a:pt x="21394" y="18611"/>
                    <a:pt x="21497" y="18611"/>
                    <a:pt x="21600" y="18611"/>
                  </a:cubicBezTo>
                  <a:cubicBezTo>
                    <a:pt x="21600" y="18679"/>
                    <a:pt x="21497" y="18679"/>
                    <a:pt x="21497" y="18679"/>
                  </a:cubicBezTo>
                  <a:cubicBezTo>
                    <a:pt x="21497" y="18747"/>
                    <a:pt x="21394" y="18747"/>
                    <a:pt x="21394" y="18747"/>
                  </a:cubicBezTo>
                  <a:cubicBezTo>
                    <a:pt x="21291" y="18815"/>
                    <a:pt x="21291" y="18951"/>
                    <a:pt x="21291" y="19019"/>
                  </a:cubicBezTo>
                  <a:cubicBezTo>
                    <a:pt x="21189" y="19087"/>
                    <a:pt x="20983" y="19223"/>
                    <a:pt x="20880" y="19223"/>
                  </a:cubicBezTo>
                  <a:cubicBezTo>
                    <a:pt x="20777" y="19291"/>
                    <a:pt x="20674" y="19291"/>
                    <a:pt x="20674" y="19291"/>
                  </a:cubicBezTo>
                  <a:cubicBezTo>
                    <a:pt x="20571" y="19358"/>
                    <a:pt x="20469" y="19562"/>
                    <a:pt x="20366" y="19630"/>
                  </a:cubicBezTo>
                  <a:cubicBezTo>
                    <a:pt x="20366" y="19630"/>
                    <a:pt x="20057" y="19630"/>
                    <a:pt x="19954" y="19698"/>
                  </a:cubicBezTo>
                  <a:cubicBezTo>
                    <a:pt x="19954" y="19766"/>
                    <a:pt x="20057" y="19902"/>
                    <a:pt x="20057" y="20038"/>
                  </a:cubicBezTo>
                  <a:cubicBezTo>
                    <a:pt x="20057" y="20038"/>
                    <a:pt x="19954" y="20174"/>
                    <a:pt x="19954" y="20242"/>
                  </a:cubicBezTo>
                  <a:cubicBezTo>
                    <a:pt x="19954" y="20309"/>
                    <a:pt x="20057" y="20445"/>
                    <a:pt x="20057" y="20513"/>
                  </a:cubicBezTo>
                  <a:cubicBezTo>
                    <a:pt x="20057" y="20581"/>
                    <a:pt x="19954" y="20649"/>
                    <a:pt x="19954" y="20717"/>
                  </a:cubicBezTo>
                  <a:cubicBezTo>
                    <a:pt x="19851" y="20785"/>
                    <a:pt x="19749" y="20853"/>
                    <a:pt x="19749" y="20921"/>
                  </a:cubicBezTo>
                  <a:cubicBezTo>
                    <a:pt x="19646" y="20921"/>
                    <a:pt x="19337" y="20853"/>
                    <a:pt x="19234" y="20853"/>
                  </a:cubicBezTo>
                  <a:cubicBezTo>
                    <a:pt x="19131" y="20853"/>
                    <a:pt x="19029" y="20989"/>
                    <a:pt x="18926" y="20989"/>
                  </a:cubicBezTo>
                  <a:cubicBezTo>
                    <a:pt x="18823" y="20989"/>
                    <a:pt x="18617" y="20989"/>
                    <a:pt x="18514" y="20921"/>
                  </a:cubicBezTo>
                  <a:cubicBezTo>
                    <a:pt x="18411" y="20921"/>
                    <a:pt x="18309" y="20785"/>
                    <a:pt x="18206" y="20785"/>
                  </a:cubicBezTo>
                  <a:cubicBezTo>
                    <a:pt x="18206" y="20785"/>
                    <a:pt x="18000" y="20785"/>
                    <a:pt x="17897" y="20785"/>
                  </a:cubicBezTo>
                  <a:cubicBezTo>
                    <a:pt x="17794" y="20785"/>
                    <a:pt x="17691" y="20853"/>
                    <a:pt x="17589" y="20853"/>
                  </a:cubicBezTo>
                  <a:cubicBezTo>
                    <a:pt x="17589" y="20921"/>
                    <a:pt x="17589" y="20989"/>
                    <a:pt x="17589" y="21057"/>
                  </a:cubicBezTo>
                  <a:cubicBezTo>
                    <a:pt x="17486" y="21125"/>
                    <a:pt x="17383" y="21192"/>
                    <a:pt x="17383" y="21260"/>
                  </a:cubicBezTo>
                  <a:cubicBezTo>
                    <a:pt x="17280" y="21260"/>
                    <a:pt x="17280" y="21396"/>
                    <a:pt x="17383" y="21464"/>
                  </a:cubicBezTo>
                  <a:cubicBezTo>
                    <a:pt x="17383" y="21464"/>
                    <a:pt x="17383" y="21532"/>
                    <a:pt x="17383" y="21532"/>
                  </a:cubicBezTo>
                  <a:cubicBezTo>
                    <a:pt x="17280" y="21600"/>
                    <a:pt x="17280" y="21600"/>
                    <a:pt x="17177" y="21600"/>
                  </a:cubicBezTo>
                  <a:cubicBezTo>
                    <a:pt x="17177" y="21600"/>
                    <a:pt x="17074" y="21532"/>
                    <a:pt x="16971" y="21532"/>
                  </a:cubicBezTo>
                  <a:cubicBezTo>
                    <a:pt x="16869" y="21532"/>
                    <a:pt x="16766" y="21600"/>
                    <a:pt x="16663" y="21600"/>
                  </a:cubicBezTo>
                  <a:cubicBezTo>
                    <a:pt x="16560" y="21600"/>
                    <a:pt x="16354" y="21600"/>
                    <a:pt x="16251" y="21600"/>
                  </a:cubicBezTo>
                  <a:cubicBezTo>
                    <a:pt x="16149" y="21532"/>
                    <a:pt x="16149" y="21396"/>
                    <a:pt x="16046" y="21328"/>
                  </a:cubicBezTo>
                  <a:cubicBezTo>
                    <a:pt x="16046" y="21328"/>
                    <a:pt x="15840" y="21260"/>
                    <a:pt x="15840" y="21260"/>
                  </a:cubicBezTo>
                  <a:cubicBezTo>
                    <a:pt x="15737" y="21192"/>
                    <a:pt x="15840" y="21057"/>
                    <a:pt x="15737" y="20989"/>
                  </a:cubicBezTo>
                  <a:cubicBezTo>
                    <a:pt x="15737" y="20989"/>
                    <a:pt x="15531" y="20989"/>
                    <a:pt x="15429" y="20989"/>
                  </a:cubicBezTo>
                  <a:cubicBezTo>
                    <a:pt x="15429" y="20989"/>
                    <a:pt x="15429" y="21057"/>
                    <a:pt x="15326" y="21057"/>
                  </a:cubicBezTo>
                  <a:cubicBezTo>
                    <a:pt x="15223" y="21192"/>
                    <a:pt x="14914" y="21260"/>
                    <a:pt x="14709" y="21192"/>
                  </a:cubicBezTo>
                  <a:cubicBezTo>
                    <a:pt x="14709" y="21192"/>
                    <a:pt x="14503" y="21057"/>
                    <a:pt x="14503" y="21057"/>
                  </a:cubicBezTo>
                  <a:cubicBezTo>
                    <a:pt x="14503" y="20989"/>
                    <a:pt x="14606" y="20853"/>
                    <a:pt x="14503" y="20785"/>
                  </a:cubicBezTo>
                  <a:cubicBezTo>
                    <a:pt x="14503" y="20717"/>
                    <a:pt x="14400" y="20717"/>
                    <a:pt x="14297" y="20717"/>
                  </a:cubicBezTo>
                  <a:cubicBezTo>
                    <a:pt x="14297" y="20717"/>
                    <a:pt x="14194" y="20785"/>
                    <a:pt x="14194" y="20785"/>
                  </a:cubicBezTo>
                  <a:cubicBezTo>
                    <a:pt x="14091" y="20785"/>
                    <a:pt x="14091" y="20921"/>
                    <a:pt x="14091" y="20921"/>
                  </a:cubicBezTo>
                  <a:cubicBezTo>
                    <a:pt x="13989" y="20921"/>
                    <a:pt x="13680" y="20921"/>
                    <a:pt x="13577" y="20853"/>
                  </a:cubicBezTo>
                  <a:cubicBezTo>
                    <a:pt x="13577" y="20785"/>
                    <a:pt x="13577" y="20649"/>
                    <a:pt x="13577" y="20581"/>
                  </a:cubicBezTo>
                  <a:cubicBezTo>
                    <a:pt x="13577" y="20581"/>
                    <a:pt x="13680" y="20445"/>
                    <a:pt x="13680" y="20445"/>
                  </a:cubicBezTo>
                  <a:cubicBezTo>
                    <a:pt x="13680" y="20377"/>
                    <a:pt x="13474" y="20309"/>
                    <a:pt x="13474" y="20242"/>
                  </a:cubicBezTo>
                  <a:cubicBezTo>
                    <a:pt x="13474" y="20174"/>
                    <a:pt x="13577" y="20038"/>
                    <a:pt x="13577" y="19970"/>
                  </a:cubicBezTo>
                  <a:cubicBezTo>
                    <a:pt x="13577" y="19902"/>
                    <a:pt x="13680" y="19834"/>
                    <a:pt x="13680" y="19766"/>
                  </a:cubicBezTo>
                  <a:cubicBezTo>
                    <a:pt x="13680" y="19766"/>
                    <a:pt x="13783" y="19494"/>
                    <a:pt x="13680" y="19426"/>
                  </a:cubicBezTo>
                  <a:cubicBezTo>
                    <a:pt x="13577" y="19358"/>
                    <a:pt x="13371" y="19358"/>
                    <a:pt x="13269" y="19291"/>
                  </a:cubicBezTo>
                  <a:cubicBezTo>
                    <a:pt x="13166" y="19291"/>
                    <a:pt x="13166" y="19155"/>
                    <a:pt x="13166" y="19087"/>
                  </a:cubicBezTo>
                  <a:cubicBezTo>
                    <a:pt x="13063" y="19087"/>
                    <a:pt x="12960" y="19087"/>
                    <a:pt x="12960" y="19087"/>
                  </a:cubicBezTo>
                  <a:cubicBezTo>
                    <a:pt x="12960" y="19155"/>
                    <a:pt x="12960" y="19223"/>
                    <a:pt x="12960" y="19223"/>
                  </a:cubicBezTo>
                  <a:cubicBezTo>
                    <a:pt x="12960" y="19291"/>
                    <a:pt x="12754" y="19291"/>
                    <a:pt x="12651" y="19223"/>
                  </a:cubicBezTo>
                  <a:cubicBezTo>
                    <a:pt x="12651" y="19223"/>
                    <a:pt x="12549" y="19087"/>
                    <a:pt x="12549" y="19087"/>
                  </a:cubicBezTo>
                  <a:cubicBezTo>
                    <a:pt x="12651" y="19019"/>
                    <a:pt x="12754" y="18951"/>
                    <a:pt x="12754" y="18951"/>
                  </a:cubicBezTo>
                  <a:cubicBezTo>
                    <a:pt x="12754" y="18883"/>
                    <a:pt x="12754" y="18747"/>
                    <a:pt x="12651" y="18679"/>
                  </a:cubicBezTo>
                  <a:cubicBezTo>
                    <a:pt x="12549" y="18543"/>
                    <a:pt x="12240" y="18408"/>
                    <a:pt x="12034" y="18340"/>
                  </a:cubicBezTo>
                  <a:cubicBezTo>
                    <a:pt x="11931" y="18272"/>
                    <a:pt x="11623" y="18340"/>
                    <a:pt x="11417" y="18340"/>
                  </a:cubicBezTo>
                  <a:cubicBezTo>
                    <a:pt x="11314" y="18340"/>
                    <a:pt x="11109" y="18204"/>
                    <a:pt x="10903" y="18204"/>
                  </a:cubicBezTo>
                  <a:cubicBezTo>
                    <a:pt x="10800" y="18136"/>
                    <a:pt x="10491" y="18136"/>
                    <a:pt x="10389" y="18204"/>
                  </a:cubicBezTo>
                  <a:cubicBezTo>
                    <a:pt x="10286" y="18204"/>
                    <a:pt x="10183" y="18272"/>
                    <a:pt x="10183" y="18340"/>
                  </a:cubicBezTo>
                  <a:cubicBezTo>
                    <a:pt x="10183" y="18408"/>
                    <a:pt x="10286" y="18543"/>
                    <a:pt x="10183" y="18611"/>
                  </a:cubicBezTo>
                  <a:cubicBezTo>
                    <a:pt x="10183" y="18611"/>
                    <a:pt x="10080" y="18679"/>
                    <a:pt x="9977" y="18679"/>
                  </a:cubicBezTo>
                  <a:cubicBezTo>
                    <a:pt x="9874" y="18679"/>
                    <a:pt x="9669" y="18611"/>
                    <a:pt x="9566" y="18679"/>
                  </a:cubicBezTo>
                  <a:cubicBezTo>
                    <a:pt x="9463" y="18679"/>
                    <a:pt x="9463" y="18747"/>
                    <a:pt x="9463" y="18747"/>
                  </a:cubicBezTo>
                  <a:cubicBezTo>
                    <a:pt x="9360" y="18747"/>
                    <a:pt x="9154" y="18747"/>
                    <a:pt x="8949" y="18747"/>
                  </a:cubicBezTo>
                  <a:cubicBezTo>
                    <a:pt x="8846" y="18747"/>
                    <a:pt x="8640" y="18679"/>
                    <a:pt x="8537" y="18747"/>
                  </a:cubicBezTo>
                  <a:cubicBezTo>
                    <a:pt x="8537" y="18747"/>
                    <a:pt x="8434" y="18815"/>
                    <a:pt x="8434" y="18883"/>
                  </a:cubicBezTo>
                  <a:cubicBezTo>
                    <a:pt x="8331" y="18883"/>
                    <a:pt x="8023" y="18951"/>
                    <a:pt x="7920" y="18951"/>
                  </a:cubicBezTo>
                  <a:cubicBezTo>
                    <a:pt x="7817" y="18883"/>
                    <a:pt x="7611" y="18747"/>
                    <a:pt x="7406" y="18747"/>
                  </a:cubicBezTo>
                  <a:cubicBezTo>
                    <a:pt x="7406" y="18747"/>
                    <a:pt x="7200" y="18679"/>
                    <a:pt x="7097" y="18747"/>
                  </a:cubicBezTo>
                  <a:cubicBezTo>
                    <a:pt x="6994" y="18747"/>
                    <a:pt x="7097" y="18815"/>
                    <a:pt x="7097" y="18883"/>
                  </a:cubicBezTo>
                  <a:cubicBezTo>
                    <a:pt x="6994" y="18883"/>
                    <a:pt x="6789" y="18883"/>
                    <a:pt x="6686" y="18883"/>
                  </a:cubicBezTo>
                  <a:cubicBezTo>
                    <a:pt x="6583" y="18883"/>
                    <a:pt x="6377" y="18883"/>
                    <a:pt x="6274" y="18883"/>
                  </a:cubicBezTo>
                  <a:cubicBezTo>
                    <a:pt x="6171" y="18883"/>
                    <a:pt x="6069" y="18951"/>
                    <a:pt x="5966" y="18951"/>
                  </a:cubicBezTo>
                  <a:cubicBezTo>
                    <a:pt x="5657" y="18951"/>
                    <a:pt x="5349" y="19087"/>
                    <a:pt x="5143" y="19087"/>
                  </a:cubicBezTo>
                  <a:cubicBezTo>
                    <a:pt x="4937" y="19087"/>
                    <a:pt x="4629" y="18951"/>
                    <a:pt x="4629" y="18951"/>
                  </a:cubicBezTo>
                  <a:cubicBezTo>
                    <a:pt x="4629" y="18883"/>
                    <a:pt x="4526" y="18611"/>
                    <a:pt x="4526" y="18611"/>
                  </a:cubicBezTo>
                  <a:cubicBezTo>
                    <a:pt x="4526" y="18611"/>
                    <a:pt x="4217" y="18543"/>
                    <a:pt x="4217" y="18475"/>
                  </a:cubicBezTo>
                  <a:cubicBezTo>
                    <a:pt x="4114" y="18475"/>
                    <a:pt x="4217" y="18272"/>
                    <a:pt x="4217" y="18204"/>
                  </a:cubicBezTo>
                  <a:cubicBezTo>
                    <a:pt x="4114" y="18068"/>
                    <a:pt x="3806" y="17932"/>
                    <a:pt x="3703" y="17864"/>
                  </a:cubicBezTo>
                  <a:cubicBezTo>
                    <a:pt x="3600" y="17728"/>
                    <a:pt x="3600" y="17525"/>
                    <a:pt x="3497" y="17457"/>
                  </a:cubicBezTo>
                  <a:cubicBezTo>
                    <a:pt x="3394" y="17389"/>
                    <a:pt x="3291" y="17185"/>
                    <a:pt x="3189" y="17185"/>
                  </a:cubicBezTo>
                  <a:cubicBezTo>
                    <a:pt x="3086" y="17049"/>
                    <a:pt x="2777" y="17185"/>
                    <a:pt x="2571" y="17185"/>
                  </a:cubicBezTo>
                  <a:cubicBezTo>
                    <a:pt x="2469" y="17185"/>
                    <a:pt x="2263" y="17049"/>
                    <a:pt x="2263" y="17049"/>
                  </a:cubicBezTo>
                  <a:cubicBezTo>
                    <a:pt x="2160" y="16981"/>
                    <a:pt x="2057" y="16845"/>
                    <a:pt x="2057" y="16709"/>
                  </a:cubicBezTo>
                  <a:cubicBezTo>
                    <a:pt x="2057" y="16642"/>
                    <a:pt x="2160" y="16506"/>
                    <a:pt x="2160" y="16438"/>
                  </a:cubicBezTo>
                  <a:cubicBezTo>
                    <a:pt x="2160" y="16370"/>
                    <a:pt x="2160" y="16166"/>
                    <a:pt x="2057" y="16030"/>
                  </a:cubicBezTo>
                  <a:cubicBezTo>
                    <a:pt x="1954" y="15962"/>
                    <a:pt x="1646" y="15894"/>
                    <a:pt x="1440" y="15826"/>
                  </a:cubicBezTo>
                  <a:cubicBezTo>
                    <a:pt x="1440" y="15758"/>
                    <a:pt x="1234" y="15623"/>
                    <a:pt x="1131" y="15555"/>
                  </a:cubicBezTo>
                  <a:cubicBezTo>
                    <a:pt x="1029" y="15487"/>
                    <a:pt x="926" y="15351"/>
                    <a:pt x="823" y="15351"/>
                  </a:cubicBezTo>
                  <a:cubicBezTo>
                    <a:pt x="720" y="15351"/>
                    <a:pt x="514" y="15351"/>
                    <a:pt x="411" y="15351"/>
                  </a:cubicBezTo>
                  <a:cubicBezTo>
                    <a:pt x="309" y="15351"/>
                    <a:pt x="206" y="15283"/>
                    <a:pt x="0" y="15283"/>
                  </a:cubicBezTo>
                  <a:cubicBezTo>
                    <a:pt x="103" y="15215"/>
                    <a:pt x="103" y="15079"/>
                    <a:pt x="103" y="15079"/>
                  </a:cubicBezTo>
                  <a:cubicBezTo>
                    <a:pt x="206" y="15011"/>
                    <a:pt x="206" y="14943"/>
                    <a:pt x="309" y="14875"/>
                  </a:cubicBezTo>
                  <a:cubicBezTo>
                    <a:pt x="309" y="14808"/>
                    <a:pt x="206" y="14604"/>
                    <a:pt x="206" y="14536"/>
                  </a:cubicBezTo>
                  <a:cubicBezTo>
                    <a:pt x="206" y="14468"/>
                    <a:pt x="411" y="14400"/>
                    <a:pt x="411" y="14400"/>
                  </a:cubicBezTo>
                  <a:cubicBezTo>
                    <a:pt x="411" y="14332"/>
                    <a:pt x="309" y="14128"/>
                    <a:pt x="309" y="13992"/>
                  </a:cubicBezTo>
                  <a:cubicBezTo>
                    <a:pt x="309" y="13992"/>
                    <a:pt x="411" y="13925"/>
                    <a:pt x="514" y="13925"/>
                  </a:cubicBezTo>
                  <a:cubicBezTo>
                    <a:pt x="514" y="13925"/>
                    <a:pt x="617" y="13925"/>
                    <a:pt x="720" y="13925"/>
                  </a:cubicBezTo>
                  <a:cubicBezTo>
                    <a:pt x="823" y="13857"/>
                    <a:pt x="823" y="13721"/>
                    <a:pt x="823" y="13721"/>
                  </a:cubicBezTo>
                  <a:cubicBezTo>
                    <a:pt x="823" y="13653"/>
                    <a:pt x="720" y="13585"/>
                    <a:pt x="823" y="13517"/>
                  </a:cubicBezTo>
                  <a:cubicBezTo>
                    <a:pt x="823" y="13517"/>
                    <a:pt x="1029" y="13517"/>
                    <a:pt x="1029" y="13449"/>
                  </a:cubicBezTo>
                  <a:cubicBezTo>
                    <a:pt x="1029" y="13449"/>
                    <a:pt x="1131" y="13177"/>
                    <a:pt x="1029" y="13109"/>
                  </a:cubicBezTo>
                  <a:cubicBezTo>
                    <a:pt x="1029" y="13042"/>
                    <a:pt x="926" y="13042"/>
                    <a:pt x="926" y="12974"/>
                  </a:cubicBezTo>
                  <a:cubicBezTo>
                    <a:pt x="823" y="12974"/>
                    <a:pt x="720" y="12906"/>
                    <a:pt x="720" y="12838"/>
                  </a:cubicBezTo>
                  <a:cubicBezTo>
                    <a:pt x="720" y="12770"/>
                    <a:pt x="720" y="12566"/>
                    <a:pt x="720" y="12498"/>
                  </a:cubicBezTo>
                  <a:cubicBezTo>
                    <a:pt x="720" y="12430"/>
                    <a:pt x="617" y="12294"/>
                    <a:pt x="617" y="12226"/>
                  </a:cubicBezTo>
                  <a:cubicBezTo>
                    <a:pt x="514" y="12158"/>
                    <a:pt x="309" y="12158"/>
                    <a:pt x="309" y="12158"/>
                  </a:cubicBezTo>
                  <a:cubicBezTo>
                    <a:pt x="206" y="12023"/>
                    <a:pt x="206" y="11955"/>
                    <a:pt x="206" y="11887"/>
                  </a:cubicBezTo>
                  <a:cubicBezTo>
                    <a:pt x="206" y="11819"/>
                    <a:pt x="411" y="11683"/>
                    <a:pt x="514" y="11615"/>
                  </a:cubicBezTo>
                  <a:cubicBezTo>
                    <a:pt x="514" y="11615"/>
                    <a:pt x="823" y="11615"/>
                    <a:pt x="823" y="11547"/>
                  </a:cubicBezTo>
                  <a:cubicBezTo>
                    <a:pt x="823" y="11479"/>
                    <a:pt x="823" y="11411"/>
                    <a:pt x="823" y="11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29" name="Google Shape;5129;g21c91014dda_0_5097"/>
            <p:cNvSpPr/>
            <p:nvPr/>
          </p:nvSpPr>
          <p:spPr>
            <a:xfrm>
              <a:off x="4533089" y="729290"/>
              <a:ext cx="1371168" cy="20779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3" y="11343"/>
                  </a:moveTo>
                  <a:cubicBezTo>
                    <a:pt x="823" y="11343"/>
                    <a:pt x="823" y="11275"/>
                    <a:pt x="823" y="11275"/>
                  </a:cubicBezTo>
                  <a:cubicBezTo>
                    <a:pt x="926" y="11208"/>
                    <a:pt x="926" y="11004"/>
                    <a:pt x="1029" y="10936"/>
                  </a:cubicBezTo>
                  <a:cubicBezTo>
                    <a:pt x="1029" y="10868"/>
                    <a:pt x="1234" y="10936"/>
                    <a:pt x="1337" y="10936"/>
                  </a:cubicBezTo>
                  <a:cubicBezTo>
                    <a:pt x="1440" y="10868"/>
                    <a:pt x="1440" y="10732"/>
                    <a:pt x="1440" y="10664"/>
                  </a:cubicBezTo>
                  <a:cubicBezTo>
                    <a:pt x="1543" y="10596"/>
                    <a:pt x="1543" y="10460"/>
                    <a:pt x="1646" y="10392"/>
                  </a:cubicBezTo>
                  <a:cubicBezTo>
                    <a:pt x="1749" y="10392"/>
                    <a:pt x="1851" y="10392"/>
                    <a:pt x="1851" y="10392"/>
                  </a:cubicBezTo>
                  <a:cubicBezTo>
                    <a:pt x="1954" y="10392"/>
                    <a:pt x="2160" y="10257"/>
                    <a:pt x="2160" y="10189"/>
                  </a:cubicBezTo>
                  <a:cubicBezTo>
                    <a:pt x="2263" y="10189"/>
                    <a:pt x="2366" y="10053"/>
                    <a:pt x="2366" y="9985"/>
                  </a:cubicBezTo>
                  <a:cubicBezTo>
                    <a:pt x="2366" y="9985"/>
                    <a:pt x="2469" y="9849"/>
                    <a:pt x="2366" y="9781"/>
                  </a:cubicBezTo>
                  <a:cubicBezTo>
                    <a:pt x="2366" y="9781"/>
                    <a:pt x="2263" y="9781"/>
                    <a:pt x="2263" y="9713"/>
                  </a:cubicBezTo>
                  <a:cubicBezTo>
                    <a:pt x="2160" y="9713"/>
                    <a:pt x="1954" y="9781"/>
                    <a:pt x="1851" y="9713"/>
                  </a:cubicBezTo>
                  <a:cubicBezTo>
                    <a:pt x="1851" y="9713"/>
                    <a:pt x="1749" y="9645"/>
                    <a:pt x="1749" y="9577"/>
                  </a:cubicBezTo>
                  <a:cubicBezTo>
                    <a:pt x="1749" y="9509"/>
                    <a:pt x="1851" y="9374"/>
                    <a:pt x="1851" y="9306"/>
                  </a:cubicBezTo>
                  <a:cubicBezTo>
                    <a:pt x="1851" y="9238"/>
                    <a:pt x="2057" y="9238"/>
                    <a:pt x="2057" y="9170"/>
                  </a:cubicBezTo>
                  <a:cubicBezTo>
                    <a:pt x="2057" y="9170"/>
                    <a:pt x="2057" y="9034"/>
                    <a:pt x="2057" y="8966"/>
                  </a:cubicBezTo>
                  <a:cubicBezTo>
                    <a:pt x="2057" y="8898"/>
                    <a:pt x="2057" y="8830"/>
                    <a:pt x="2160" y="8830"/>
                  </a:cubicBezTo>
                  <a:cubicBezTo>
                    <a:pt x="2160" y="8762"/>
                    <a:pt x="2366" y="8762"/>
                    <a:pt x="2469" y="8762"/>
                  </a:cubicBezTo>
                  <a:cubicBezTo>
                    <a:pt x="2571" y="8762"/>
                    <a:pt x="2777" y="8830"/>
                    <a:pt x="2880" y="8830"/>
                  </a:cubicBezTo>
                  <a:cubicBezTo>
                    <a:pt x="2880" y="8830"/>
                    <a:pt x="3189" y="8830"/>
                    <a:pt x="3189" y="8762"/>
                  </a:cubicBezTo>
                  <a:cubicBezTo>
                    <a:pt x="3189" y="8626"/>
                    <a:pt x="3086" y="8491"/>
                    <a:pt x="2983" y="8423"/>
                  </a:cubicBezTo>
                  <a:cubicBezTo>
                    <a:pt x="2880" y="8355"/>
                    <a:pt x="2571" y="8355"/>
                    <a:pt x="2469" y="8287"/>
                  </a:cubicBezTo>
                  <a:cubicBezTo>
                    <a:pt x="2469" y="8287"/>
                    <a:pt x="2366" y="8219"/>
                    <a:pt x="2263" y="8151"/>
                  </a:cubicBezTo>
                  <a:cubicBezTo>
                    <a:pt x="2263" y="8083"/>
                    <a:pt x="2366" y="7879"/>
                    <a:pt x="2366" y="7811"/>
                  </a:cubicBezTo>
                  <a:cubicBezTo>
                    <a:pt x="2366" y="7675"/>
                    <a:pt x="2263" y="7540"/>
                    <a:pt x="2366" y="7404"/>
                  </a:cubicBezTo>
                  <a:cubicBezTo>
                    <a:pt x="2366" y="7404"/>
                    <a:pt x="2469" y="7336"/>
                    <a:pt x="2469" y="7268"/>
                  </a:cubicBezTo>
                  <a:cubicBezTo>
                    <a:pt x="2571" y="7268"/>
                    <a:pt x="2777" y="7268"/>
                    <a:pt x="2777" y="7268"/>
                  </a:cubicBezTo>
                  <a:cubicBezTo>
                    <a:pt x="2880" y="7268"/>
                    <a:pt x="3086" y="7132"/>
                    <a:pt x="3189" y="7132"/>
                  </a:cubicBezTo>
                  <a:cubicBezTo>
                    <a:pt x="3291" y="7132"/>
                    <a:pt x="3600" y="7200"/>
                    <a:pt x="3703" y="7132"/>
                  </a:cubicBezTo>
                  <a:cubicBezTo>
                    <a:pt x="3703" y="7132"/>
                    <a:pt x="3806" y="6996"/>
                    <a:pt x="3806" y="6928"/>
                  </a:cubicBezTo>
                  <a:cubicBezTo>
                    <a:pt x="3909" y="6928"/>
                    <a:pt x="4011" y="6792"/>
                    <a:pt x="4011" y="6792"/>
                  </a:cubicBezTo>
                  <a:cubicBezTo>
                    <a:pt x="4114" y="6792"/>
                    <a:pt x="4423" y="6860"/>
                    <a:pt x="4526" y="6860"/>
                  </a:cubicBezTo>
                  <a:cubicBezTo>
                    <a:pt x="4526" y="6860"/>
                    <a:pt x="4629" y="6996"/>
                    <a:pt x="4629" y="6996"/>
                  </a:cubicBezTo>
                  <a:cubicBezTo>
                    <a:pt x="4731" y="6996"/>
                    <a:pt x="4834" y="6996"/>
                    <a:pt x="4937" y="6996"/>
                  </a:cubicBezTo>
                  <a:cubicBezTo>
                    <a:pt x="4937" y="6996"/>
                    <a:pt x="4937" y="6928"/>
                    <a:pt x="5040" y="6928"/>
                  </a:cubicBezTo>
                  <a:cubicBezTo>
                    <a:pt x="5040" y="6928"/>
                    <a:pt x="5246" y="6996"/>
                    <a:pt x="5349" y="6928"/>
                  </a:cubicBezTo>
                  <a:cubicBezTo>
                    <a:pt x="5451" y="6928"/>
                    <a:pt x="5657" y="6928"/>
                    <a:pt x="5657" y="6860"/>
                  </a:cubicBezTo>
                  <a:cubicBezTo>
                    <a:pt x="5760" y="6792"/>
                    <a:pt x="5760" y="6657"/>
                    <a:pt x="5760" y="6589"/>
                  </a:cubicBezTo>
                  <a:cubicBezTo>
                    <a:pt x="5657" y="6521"/>
                    <a:pt x="5554" y="6317"/>
                    <a:pt x="5451" y="6249"/>
                  </a:cubicBezTo>
                  <a:cubicBezTo>
                    <a:pt x="5451" y="6113"/>
                    <a:pt x="5451" y="5909"/>
                    <a:pt x="5451" y="5842"/>
                  </a:cubicBezTo>
                  <a:cubicBezTo>
                    <a:pt x="5451" y="5774"/>
                    <a:pt x="5554" y="5638"/>
                    <a:pt x="5554" y="5638"/>
                  </a:cubicBezTo>
                  <a:cubicBezTo>
                    <a:pt x="5554" y="5502"/>
                    <a:pt x="5657" y="5366"/>
                    <a:pt x="5657" y="5230"/>
                  </a:cubicBezTo>
                  <a:cubicBezTo>
                    <a:pt x="5657" y="5162"/>
                    <a:pt x="5451" y="5026"/>
                    <a:pt x="5451" y="4958"/>
                  </a:cubicBezTo>
                  <a:cubicBezTo>
                    <a:pt x="5451" y="4891"/>
                    <a:pt x="5451" y="4755"/>
                    <a:pt x="5554" y="4755"/>
                  </a:cubicBezTo>
                  <a:cubicBezTo>
                    <a:pt x="5554" y="4687"/>
                    <a:pt x="5760" y="4619"/>
                    <a:pt x="5760" y="4619"/>
                  </a:cubicBezTo>
                  <a:cubicBezTo>
                    <a:pt x="5863" y="4619"/>
                    <a:pt x="6069" y="4687"/>
                    <a:pt x="6069" y="4687"/>
                  </a:cubicBezTo>
                  <a:cubicBezTo>
                    <a:pt x="6171" y="4619"/>
                    <a:pt x="6171" y="4551"/>
                    <a:pt x="6274" y="4483"/>
                  </a:cubicBezTo>
                  <a:cubicBezTo>
                    <a:pt x="6274" y="4415"/>
                    <a:pt x="6377" y="4279"/>
                    <a:pt x="6480" y="4211"/>
                  </a:cubicBezTo>
                  <a:cubicBezTo>
                    <a:pt x="6480" y="4211"/>
                    <a:pt x="6583" y="4143"/>
                    <a:pt x="6686" y="4075"/>
                  </a:cubicBezTo>
                  <a:cubicBezTo>
                    <a:pt x="6789" y="4008"/>
                    <a:pt x="6994" y="3940"/>
                    <a:pt x="6994" y="3872"/>
                  </a:cubicBezTo>
                  <a:cubicBezTo>
                    <a:pt x="6994" y="3804"/>
                    <a:pt x="6994" y="3668"/>
                    <a:pt x="6994" y="3600"/>
                  </a:cubicBezTo>
                  <a:cubicBezTo>
                    <a:pt x="6891" y="3532"/>
                    <a:pt x="6789" y="3464"/>
                    <a:pt x="6789" y="3396"/>
                  </a:cubicBezTo>
                  <a:cubicBezTo>
                    <a:pt x="6789" y="3328"/>
                    <a:pt x="6789" y="3192"/>
                    <a:pt x="6891" y="3125"/>
                  </a:cubicBezTo>
                  <a:cubicBezTo>
                    <a:pt x="6891" y="2989"/>
                    <a:pt x="7200" y="2989"/>
                    <a:pt x="7200" y="2921"/>
                  </a:cubicBezTo>
                  <a:cubicBezTo>
                    <a:pt x="7303" y="2853"/>
                    <a:pt x="7303" y="2717"/>
                    <a:pt x="7200" y="2649"/>
                  </a:cubicBezTo>
                  <a:cubicBezTo>
                    <a:pt x="7200" y="2581"/>
                    <a:pt x="7097" y="2445"/>
                    <a:pt x="6994" y="2377"/>
                  </a:cubicBezTo>
                  <a:cubicBezTo>
                    <a:pt x="6994" y="2377"/>
                    <a:pt x="6789" y="2377"/>
                    <a:pt x="6789" y="2309"/>
                  </a:cubicBezTo>
                  <a:cubicBezTo>
                    <a:pt x="6686" y="2242"/>
                    <a:pt x="6583" y="2038"/>
                    <a:pt x="6686" y="1970"/>
                  </a:cubicBezTo>
                  <a:cubicBezTo>
                    <a:pt x="6686" y="1902"/>
                    <a:pt x="6686" y="1834"/>
                    <a:pt x="6789" y="1834"/>
                  </a:cubicBezTo>
                  <a:cubicBezTo>
                    <a:pt x="6891" y="1834"/>
                    <a:pt x="6994" y="1766"/>
                    <a:pt x="6994" y="1766"/>
                  </a:cubicBezTo>
                  <a:cubicBezTo>
                    <a:pt x="7097" y="1766"/>
                    <a:pt x="7200" y="1698"/>
                    <a:pt x="7303" y="1698"/>
                  </a:cubicBezTo>
                  <a:cubicBezTo>
                    <a:pt x="7406" y="1698"/>
                    <a:pt x="7611" y="1766"/>
                    <a:pt x="7714" y="1766"/>
                  </a:cubicBezTo>
                  <a:cubicBezTo>
                    <a:pt x="7817" y="1834"/>
                    <a:pt x="7920" y="1970"/>
                    <a:pt x="8023" y="2038"/>
                  </a:cubicBezTo>
                  <a:cubicBezTo>
                    <a:pt x="8126" y="2106"/>
                    <a:pt x="8434" y="2174"/>
                    <a:pt x="8537" y="2106"/>
                  </a:cubicBezTo>
                  <a:cubicBezTo>
                    <a:pt x="8743" y="2106"/>
                    <a:pt x="8949" y="2038"/>
                    <a:pt x="9154" y="1970"/>
                  </a:cubicBezTo>
                  <a:cubicBezTo>
                    <a:pt x="9257" y="1902"/>
                    <a:pt x="9257" y="1698"/>
                    <a:pt x="9360" y="1698"/>
                  </a:cubicBezTo>
                  <a:cubicBezTo>
                    <a:pt x="9463" y="1630"/>
                    <a:pt x="9669" y="1630"/>
                    <a:pt x="9771" y="1630"/>
                  </a:cubicBezTo>
                  <a:cubicBezTo>
                    <a:pt x="9874" y="1630"/>
                    <a:pt x="10080" y="1562"/>
                    <a:pt x="10183" y="1494"/>
                  </a:cubicBezTo>
                  <a:cubicBezTo>
                    <a:pt x="10286" y="1494"/>
                    <a:pt x="10594" y="1358"/>
                    <a:pt x="10594" y="1291"/>
                  </a:cubicBezTo>
                  <a:cubicBezTo>
                    <a:pt x="10697" y="1223"/>
                    <a:pt x="10389" y="1019"/>
                    <a:pt x="10389" y="951"/>
                  </a:cubicBezTo>
                  <a:cubicBezTo>
                    <a:pt x="10389" y="883"/>
                    <a:pt x="10389" y="679"/>
                    <a:pt x="10389" y="611"/>
                  </a:cubicBezTo>
                  <a:cubicBezTo>
                    <a:pt x="10491" y="611"/>
                    <a:pt x="10594" y="611"/>
                    <a:pt x="10697" y="543"/>
                  </a:cubicBezTo>
                  <a:cubicBezTo>
                    <a:pt x="10800" y="543"/>
                    <a:pt x="11006" y="408"/>
                    <a:pt x="11006" y="340"/>
                  </a:cubicBezTo>
                  <a:cubicBezTo>
                    <a:pt x="11109" y="272"/>
                    <a:pt x="11211" y="136"/>
                    <a:pt x="11211" y="68"/>
                  </a:cubicBezTo>
                  <a:cubicBezTo>
                    <a:pt x="11314" y="0"/>
                    <a:pt x="11520" y="0"/>
                    <a:pt x="11520" y="0"/>
                  </a:cubicBezTo>
                  <a:cubicBezTo>
                    <a:pt x="11623" y="0"/>
                    <a:pt x="11931" y="0"/>
                    <a:pt x="12034" y="136"/>
                  </a:cubicBezTo>
                  <a:cubicBezTo>
                    <a:pt x="12137" y="136"/>
                    <a:pt x="12137" y="340"/>
                    <a:pt x="12137" y="408"/>
                  </a:cubicBezTo>
                  <a:cubicBezTo>
                    <a:pt x="12137" y="475"/>
                    <a:pt x="12137" y="543"/>
                    <a:pt x="12034" y="611"/>
                  </a:cubicBezTo>
                  <a:cubicBezTo>
                    <a:pt x="12034" y="611"/>
                    <a:pt x="11829" y="679"/>
                    <a:pt x="11829" y="679"/>
                  </a:cubicBezTo>
                  <a:cubicBezTo>
                    <a:pt x="11829" y="747"/>
                    <a:pt x="11726" y="883"/>
                    <a:pt x="11726" y="883"/>
                  </a:cubicBezTo>
                  <a:cubicBezTo>
                    <a:pt x="11726" y="1019"/>
                    <a:pt x="11726" y="1223"/>
                    <a:pt x="11623" y="1358"/>
                  </a:cubicBezTo>
                  <a:cubicBezTo>
                    <a:pt x="11520" y="1358"/>
                    <a:pt x="11314" y="1358"/>
                    <a:pt x="11314" y="1426"/>
                  </a:cubicBezTo>
                  <a:cubicBezTo>
                    <a:pt x="11211" y="1494"/>
                    <a:pt x="11211" y="1698"/>
                    <a:pt x="11314" y="1766"/>
                  </a:cubicBezTo>
                  <a:cubicBezTo>
                    <a:pt x="11314" y="1834"/>
                    <a:pt x="11417" y="1902"/>
                    <a:pt x="11520" y="1902"/>
                  </a:cubicBezTo>
                  <a:cubicBezTo>
                    <a:pt x="11623" y="1970"/>
                    <a:pt x="11726" y="1970"/>
                    <a:pt x="11829" y="1970"/>
                  </a:cubicBezTo>
                  <a:cubicBezTo>
                    <a:pt x="11931" y="2038"/>
                    <a:pt x="12034" y="2174"/>
                    <a:pt x="12034" y="2242"/>
                  </a:cubicBezTo>
                  <a:cubicBezTo>
                    <a:pt x="11931" y="2377"/>
                    <a:pt x="11726" y="2445"/>
                    <a:pt x="11726" y="2513"/>
                  </a:cubicBezTo>
                  <a:cubicBezTo>
                    <a:pt x="11623" y="2581"/>
                    <a:pt x="11726" y="2785"/>
                    <a:pt x="11829" y="2853"/>
                  </a:cubicBezTo>
                  <a:cubicBezTo>
                    <a:pt x="11931" y="2853"/>
                    <a:pt x="12137" y="2853"/>
                    <a:pt x="12137" y="2921"/>
                  </a:cubicBezTo>
                  <a:cubicBezTo>
                    <a:pt x="12240" y="2921"/>
                    <a:pt x="12034" y="3125"/>
                    <a:pt x="12137" y="3192"/>
                  </a:cubicBezTo>
                  <a:cubicBezTo>
                    <a:pt x="12240" y="3260"/>
                    <a:pt x="12446" y="3260"/>
                    <a:pt x="12446" y="3192"/>
                  </a:cubicBezTo>
                  <a:cubicBezTo>
                    <a:pt x="12549" y="3192"/>
                    <a:pt x="12651" y="3125"/>
                    <a:pt x="12754" y="3125"/>
                  </a:cubicBezTo>
                  <a:cubicBezTo>
                    <a:pt x="12857" y="3125"/>
                    <a:pt x="13063" y="3125"/>
                    <a:pt x="13166" y="3125"/>
                  </a:cubicBezTo>
                  <a:cubicBezTo>
                    <a:pt x="13269" y="3125"/>
                    <a:pt x="13269" y="3260"/>
                    <a:pt x="13371" y="3260"/>
                  </a:cubicBezTo>
                  <a:cubicBezTo>
                    <a:pt x="13474" y="3328"/>
                    <a:pt x="13783" y="3260"/>
                    <a:pt x="13886" y="3328"/>
                  </a:cubicBezTo>
                  <a:cubicBezTo>
                    <a:pt x="13989" y="3328"/>
                    <a:pt x="14091" y="3396"/>
                    <a:pt x="14194" y="3464"/>
                  </a:cubicBezTo>
                  <a:cubicBezTo>
                    <a:pt x="14194" y="3532"/>
                    <a:pt x="14091" y="3600"/>
                    <a:pt x="14194" y="3668"/>
                  </a:cubicBezTo>
                  <a:cubicBezTo>
                    <a:pt x="14194" y="3736"/>
                    <a:pt x="14503" y="3804"/>
                    <a:pt x="14606" y="3872"/>
                  </a:cubicBezTo>
                  <a:cubicBezTo>
                    <a:pt x="14606" y="3872"/>
                    <a:pt x="14709" y="3940"/>
                    <a:pt x="14811" y="3940"/>
                  </a:cubicBezTo>
                  <a:cubicBezTo>
                    <a:pt x="14914" y="4008"/>
                    <a:pt x="15120" y="4143"/>
                    <a:pt x="15223" y="4075"/>
                  </a:cubicBezTo>
                  <a:cubicBezTo>
                    <a:pt x="15223" y="4075"/>
                    <a:pt x="15326" y="3940"/>
                    <a:pt x="15326" y="3940"/>
                  </a:cubicBezTo>
                  <a:cubicBezTo>
                    <a:pt x="15531" y="3940"/>
                    <a:pt x="15737" y="4008"/>
                    <a:pt x="15737" y="4008"/>
                  </a:cubicBezTo>
                  <a:cubicBezTo>
                    <a:pt x="15737" y="4075"/>
                    <a:pt x="15737" y="4211"/>
                    <a:pt x="15737" y="4279"/>
                  </a:cubicBezTo>
                  <a:cubicBezTo>
                    <a:pt x="15737" y="4347"/>
                    <a:pt x="15840" y="4415"/>
                    <a:pt x="15943" y="4415"/>
                  </a:cubicBezTo>
                  <a:cubicBezTo>
                    <a:pt x="16046" y="4483"/>
                    <a:pt x="16149" y="4483"/>
                    <a:pt x="16149" y="4483"/>
                  </a:cubicBezTo>
                  <a:cubicBezTo>
                    <a:pt x="16251" y="4483"/>
                    <a:pt x="16560" y="4551"/>
                    <a:pt x="16560" y="4551"/>
                  </a:cubicBezTo>
                  <a:cubicBezTo>
                    <a:pt x="16663" y="4619"/>
                    <a:pt x="16766" y="4687"/>
                    <a:pt x="16766" y="4755"/>
                  </a:cubicBezTo>
                  <a:cubicBezTo>
                    <a:pt x="16663" y="4823"/>
                    <a:pt x="16560" y="4823"/>
                    <a:pt x="16457" y="4823"/>
                  </a:cubicBezTo>
                  <a:cubicBezTo>
                    <a:pt x="16457" y="4891"/>
                    <a:pt x="16354" y="4958"/>
                    <a:pt x="16354" y="5026"/>
                  </a:cubicBezTo>
                  <a:cubicBezTo>
                    <a:pt x="16251" y="5026"/>
                    <a:pt x="16149" y="5026"/>
                    <a:pt x="16149" y="5026"/>
                  </a:cubicBezTo>
                  <a:cubicBezTo>
                    <a:pt x="16046" y="5162"/>
                    <a:pt x="16046" y="5298"/>
                    <a:pt x="16046" y="5298"/>
                  </a:cubicBezTo>
                  <a:cubicBezTo>
                    <a:pt x="15943" y="5366"/>
                    <a:pt x="15634" y="5366"/>
                    <a:pt x="15634" y="5298"/>
                  </a:cubicBezTo>
                  <a:cubicBezTo>
                    <a:pt x="15531" y="5298"/>
                    <a:pt x="15531" y="5162"/>
                    <a:pt x="15531" y="5162"/>
                  </a:cubicBezTo>
                  <a:cubicBezTo>
                    <a:pt x="15429" y="5094"/>
                    <a:pt x="15120" y="5230"/>
                    <a:pt x="15017" y="5162"/>
                  </a:cubicBezTo>
                  <a:cubicBezTo>
                    <a:pt x="15017" y="5162"/>
                    <a:pt x="14914" y="5094"/>
                    <a:pt x="14914" y="5026"/>
                  </a:cubicBezTo>
                  <a:cubicBezTo>
                    <a:pt x="14914" y="5026"/>
                    <a:pt x="14811" y="4958"/>
                    <a:pt x="14709" y="5026"/>
                  </a:cubicBezTo>
                  <a:cubicBezTo>
                    <a:pt x="14606" y="5026"/>
                    <a:pt x="14606" y="5230"/>
                    <a:pt x="14503" y="5230"/>
                  </a:cubicBezTo>
                  <a:cubicBezTo>
                    <a:pt x="14400" y="5230"/>
                    <a:pt x="14194" y="5230"/>
                    <a:pt x="14091" y="5298"/>
                  </a:cubicBezTo>
                  <a:cubicBezTo>
                    <a:pt x="14091" y="5366"/>
                    <a:pt x="13989" y="5570"/>
                    <a:pt x="14091" y="5638"/>
                  </a:cubicBezTo>
                  <a:cubicBezTo>
                    <a:pt x="14091" y="5706"/>
                    <a:pt x="14194" y="5774"/>
                    <a:pt x="14194" y="5842"/>
                  </a:cubicBezTo>
                  <a:cubicBezTo>
                    <a:pt x="14297" y="5909"/>
                    <a:pt x="14194" y="6181"/>
                    <a:pt x="14194" y="6181"/>
                  </a:cubicBezTo>
                  <a:cubicBezTo>
                    <a:pt x="14194" y="6181"/>
                    <a:pt x="14400" y="6453"/>
                    <a:pt x="14400" y="6521"/>
                  </a:cubicBezTo>
                  <a:cubicBezTo>
                    <a:pt x="14400" y="6589"/>
                    <a:pt x="14297" y="6725"/>
                    <a:pt x="14194" y="6792"/>
                  </a:cubicBezTo>
                  <a:cubicBezTo>
                    <a:pt x="14194" y="6792"/>
                    <a:pt x="13989" y="6792"/>
                    <a:pt x="13989" y="6860"/>
                  </a:cubicBezTo>
                  <a:cubicBezTo>
                    <a:pt x="13783" y="6928"/>
                    <a:pt x="13680" y="7132"/>
                    <a:pt x="13680" y="7200"/>
                  </a:cubicBezTo>
                  <a:cubicBezTo>
                    <a:pt x="13680" y="7268"/>
                    <a:pt x="13783" y="7404"/>
                    <a:pt x="13783" y="7540"/>
                  </a:cubicBezTo>
                  <a:cubicBezTo>
                    <a:pt x="13783" y="7608"/>
                    <a:pt x="13680" y="7743"/>
                    <a:pt x="13577" y="7811"/>
                  </a:cubicBezTo>
                  <a:cubicBezTo>
                    <a:pt x="13474" y="7811"/>
                    <a:pt x="13371" y="7879"/>
                    <a:pt x="13371" y="7947"/>
                  </a:cubicBezTo>
                  <a:cubicBezTo>
                    <a:pt x="13269" y="7947"/>
                    <a:pt x="13269" y="8151"/>
                    <a:pt x="13269" y="8219"/>
                  </a:cubicBezTo>
                  <a:cubicBezTo>
                    <a:pt x="13166" y="8287"/>
                    <a:pt x="13063" y="8423"/>
                    <a:pt x="12960" y="8491"/>
                  </a:cubicBezTo>
                  <a:cubicBezTo>
                    <a:pt x="12960" y="8558"/>
                    <a:pt x="13166" y="8626"/>
                    <a:pt x="13166" y="8694"/>
                  </a:cubicBezTo>
                  <a:cubicBezTo>
                    <a:pt x="13269" y="8830"/>
                    <a:pt x="13269" y="8966"/>
                    <a:pt x="13371" y="9034"/>
                  </a:cubicBezTo>
                  <a:cubicBezTo>
                    <a:pt x="13371" y="9170"/>
                    <a:pt x="13269" y="9306"/>
                    <a:pt x="13269" y="9374"/>
                  </a:cubicBezTo>
                  <a:cubicBezTo>
                    <a:pt x="13269" y="9442"/>
                    <a:pt x="13371" y="9577"/>
                    <a:pt x="13371" y="9577"/>
                  </a:cubicBezTo>
                  <a:cubicBezTo>
                    <a:pt x="13474" y="9645"/>
                    <a:pt x="13680" y="9645"/>
                    <a:pt x="13680" y="9645"/>
                  </a:cubicBezTo>
                  <a:cubicBezTo>
                    <a:pt x="13783" y="9713"/>
                    <a:pt x="13783" y="9985"/>
                    <a:pt x="13783" y="9985"/>
                  </a:cubicBezTo>
                  <a:cubicBezTo>
                    <a:pt x="13783" y="9985"/>
                    <a:pt x="13680" y="10325"/>
                    <a:pt x="13680" y="10392"/>
                  </a:cubicBezTo>
                  <a:cubicBezTo>
                    <a:pt x="13577" y="10460"/>
                    <a:pt x="13474" y="10596"/>
                    <a:pt x="13371" y="10596"/>
                  </a:cubicBezTo>
                  <a:cubicBezTo>
                    <a:pt x="13269" y="10596"/>
                    <a:pt x="13166" y="10596"/>
                    <a:pt x="13063" y="10596"/>
                  </a:cubicBezTo>
                  <a:cubicBezTo>
                    <a:pt x="12960" y="10664"/>
                    <a:pt x="12960" y="10800"/>
                    <a:pt x="12960" y="10868"/>
                  </a:cubicBezTo>
                  <a:cubicBezTo>
                    <a:pt x="12960" y="10936"/>
                    <a:pt x="12857" y="11072"/>
                    <a:pt x="12960" y="11072"/>
                  </a:cubicBezTo>
                  <a:cubicBezTo>
                    <a:pt x="12960" y="11208"/>
                    <a:pt x="13063" y="11275"/>
                    <a:pt x="13063" y="11275"/>
                  </a:cubicBezTo>
                  <a:cubicBezTo>
                    <a:pt x="13063" y="11343"/>
                    <a:pt x="13063" y="11411"/>
                    <a:pt x="13063" y="11411"/>
                  </a:cubicBezTo>
                  <a:cubicBezTo>
                    <a:pt x="13063" y="11411"/>
                    <a:pt x="12857" y="11479"/>
                    <a:pt x="12857" y="11479"/>
                  </a:cubicBezTo>
                  <a:cubicBezTo>
                    <a:pt x="12857" y="11547"/>
                    <a:pt x="12754" y="11683"/>
                    <a:pt x="12857" y="11683"/>
                  </a:cubicBezTo>
                  <a:cubicBezTo>
                    <a:pt x="12857" y="11751"/>
                    <a:pt x="13063" y="11819"/>
                    <a:pt x="13166" y="11819"/>
                  </a:cubicBezTo>
                  <a:cubicBezTo>
                    <a:pt x="13269" y="11887"/>
                    <a:pt x="13577" y="11955"/>
                    <a:pt x="13577" y="11955"/>
                  </a:cubicBezTo>
                  <a:cubicBezTo>
                    <a:pt x="13577" y="11955"/>
                    <a:pt x="13680" y="12226"/>
                    <a:pt x="13680" y="12294"/>
                  </a:cubicBezTo>
                  <a:cubicBezTo>
                    <a:pt x="13680" y="12362"/>
                    <a:pt x="13577" y="12566"/>
                    <a:pt x="13577" y="12634"/>
                  </a:cubicBezTo>
                  <a:cubicBezTo>
                    <a:pt x="13577" y="12702"/>
                    <a:pt x="13680" y="12838"/>
                    <a:pt x="13783" y="12906"/>
                  </a:cubicBezTo>
                  <a:cubicBezTo>
                    <a:pt x="13783" y="12906"/>
                    <a:pt x="13886" y="13042"/>
                    <a:pt x="13989" y="13042"/>
                  </a:cubicBezTo>
                  <a:cubicBezTo>
                    <a:pt x="14091" y="13109"/>
                    <a:pt x="14297" y="13177"/>
                    <a:pt x="14297" y="13177"/>
                  </a:cubicBezTo>
                  <a:cubicBezTo>
                    <a:pt x="14400" y="13245"/>
                    <a:pt x="14503" y="13313"/>
                    <a:pt x="14503" y="13313"/>
                  </a:cubicBezTo>
                  <a:cubicBezTo>
                    <a:pt x="14606" y="13381"/>
                    <a:pt x="14709" y="13517"/>
                    <a:pt x="14811" y="13517"/>
                  </a:cubicBezTo>
                  <a:cubicBezTo>
                    <a:pt x="14811" y="13585"/>
                    <a:pt x="15120" y="13585"/>
                    <a:pt x="15223" y="13653"/>
                  </a:cubicBezTo>
                  <a:cubicBezTo>
                    <a:pt x="15326" y="13721"/>
                    <a:pt x="15531" y="13857"/>
                    <a:pt x="15634" y="13857"/>
                  </a:cubicBezTo>
                  <a:cubicBezTo>
                    <a:pt x="15634" y="13857"/>
                    <a:pt x="15840" y="13857"/>
                    <a:pt x="15943" y="13857"/>
                  </a:cubicBezTo>
                  <a:cubicBezTo>
                    <a:pt x="15943" y="13857"/>
                    <a:pt x="16149" y="13857"/>
                    <a:pt x="16251" y="13857"/>
                  </a:cubicBezTo>
                  <a:cubicBezTo>
                    <a:pt x="16354" y="13925"/>
                    <a:pt x="16457" y="14060"/>
                    <a:pt x="16560" y="14060"/>
                  </a:cubicBezTo>
                  <a:cubicBezTo>
                    <a:pt x="16663" y="14196"/>
                    <a:pt x="16869" y="14264"/>
                    <a:pt x="16971" y="14332"/>
                  </a:cubicBezTo>
                  <a:cubicBezTo>
                    <a:pt x="17074" y="14332"/>
                    <a:pt x="17280" y="14332"/>
                    <a:pt x="17383" y="14400"/>
                  </a:cubicBezTo>
                  <a:cubicBezTo>
                    <a:pt x="17486" y="14468"/>
                    <a:pt x="17486" y="14604"/>
                    <a:pt x="17486" y="14672"/>
                  </a:cubicBezTo>
                  <a:cubicBezTo>
                    <a:pt x="17486" y="14672"/>
                    <a:pt x="17383" y="14808"/>
                    <a:pt x="17383" y="14875"/>
                  </a:cubicBezTo>
                  <a:cubicBezTo>
                    <a:pt x="17383" y="14943"/>
                    <a:pt x="17177" y="15011"/>
                    <a:pt x="17177" y="15011"/>
                  </a:cubicBezTo>
                  <a:cubicBezTo>
                    <a:pt x="17280" y="15079"/>
                    <a:pt x="17486" y="15283"/>
                    <a:pt x="17486" y="15351"/>
                  </a:cubicBezTo>
                  <a:cubicBezTo>
                    <a:pt x="17486" y="15351"/>
                    <a:pt x="17691" y="15419"/>
                    <a:pt x="17691" y="15419"/>
                  </a:cubicBezTo>
                  <a:cubicBezTo>
                    <a:pt x="17691" y="15351"/>
                    <a:pt x="17691" y="15351"/>
                    <a:pt x="17794" y="15283"/>
                  </a:cubicBezTo>
                  <a:cubicBezTo>
                    <a:pt x="17794" y="15283"/>
                    <a:pt x="17897" y="15215"/>
                    <a:pt x="18000" y="15215"/>
                  </a:cubicBezTo>
                  <a:cubicBezTo>
                    <a:pt x="18103" y="15215"/>
                    <a:pt x="18309" y="15283"/>
                    <a:pt x="18309" y="15351"/>
                  </a:cubicBezTo>
                  <a:cubicBezTo>
                    <a:pt x="18411" y="15419"/>
                    <a:pt x="18309" y="15555"/>
                    <a:pt x="18309" y="15623"/>
                  </a:cubicBezTo>
                  <a:cubicBezTo>
                    <a:pt x="18411" y="15691"/>
                    <a:pt x="18720" y="15758"/>
                    <a:pt x="18823" y="15758"/>
                  </a:cubicBezTo>
                  <a:cubicBezTo>
                    <a:pt x="18926" y="15758"/>
                    <a:pt x="19234" y="15758"/>
                    <a:pt x="19337" y="15826"/>
                  </a:cubicBezTo>
                  <a:cubicBezTo>
                    <a:pt x="19440" y="15826"/>
                    <a:pt x="19337" y="16098"/>
                    <a:pt x="19440" y="16166"/>
                  </a:cubicBezTo>
                  <a:cubicBezTo>
                    <a:pt x="19440" y="16166"/>
                    <a:pt x="19543" y="16166"/>
                    <a:pt x="19646" y="16166"/>
                  </a:cubicBezTo>
                  <a:cubicBezTo>
                    <a:pt x="19749" y="16234"/>
                    <a:pt x="19749" y="16370"/>
                    <a:pt x="19749" y="16438"/>
                  </a:cubicBezTo>
                  <a:cubicBezTo>
                    <a:pt x="19749" y="16506"/>
                    <a:pt x="19851" y="16642"/>
                    <a:pt x="19851" y="16709"/>
                  </a:cubicBezTo>
                  <a:cubicBezTo>
                    <a:pt x="19851" y="16777"/>
                    <a:pt x="19851" y="16913"/>
                    <a:pt x="19749" y="16981"/>
                  </a:cubicBezTo>
                  <a:cubicBezTo>
                    <a:pt x="19749" y="16981"/>
                    <a:pt x="19543" y="17049"/>
                    <a:pt x="19543" y="17117"/>
                  </a:cubicBezTo>
                  <a:cubicBezTo>
                    <a:pt x="19543" y="17185"/>
                    <a:pt x="19543" y="17389"/>
                    <a:pt x="19646" y="17457"/>
                  </a:cubicBezTo>
                  <a:cubicBezTo>
                    <a:pt x="19646" y="17457"/>
                    <a:pt x="19749" y="17457"/>
                    <a:pt x="19851" y="17525"/>
                  </a:cubicBezTo>
                  <a:cubicBezTo>
                    <a:pt x="19954" y="17525"/>
                    <a:pt x="20057" y="17660"/>
                    <a:pt x="20160" y="17728"/>
                  </a:cubicBezTo>
                  <a:cubicBezTo>
                    <a:pt x="20263" y="17728"/>
                    <a:pt x="20366" y="17864"/>
                    <a:pt x="20469" y="17932"/>
                  </a:cubicBezTo>
                  <a:cubicBezTo>
                    <a:pt x="20571" y="18000"/>
                    <a:pt x="20571" y="18204"/>
                    <a:pt x="20674" y="18272"/>
                  </a:cubicBezTo>
                  <a:cubicBezTo>
                    <a:pt x="20777" y="18340"/>
                    <a:pt x="20983" y="18408"/>
                    <a:pt x="20983" y="18408"/>
                  </a:cubicBezTo>
                  <a:cubicBezTo>
                    <a:pt x="21086" y="18475"/>
                    <a:pt x="21189" y="18611"/>
                    <a:pt x="21291" y="18611"/>
                  </a:cubicBezTo>
                  <a:cubicBezTo>
                    <a:pt x="21394" y="18611"/>
                    <a:pt x="21497" y="18611"/>
                    <a:pt x="21600" y="18611"/>
                  </a:cubicBezTo>
                  <a:cubicBezTo>
                    <a:pt x="21600" y="18679"/>
                    <a:pt x="21497" y="18679"/>
                    <a:pt x="21497" y="18679"/>
                  </a:cubicBezTo>
                  <a:cubicBezTo>
                    <a:pt x="21497" y="18747"/>
                    <a:pt x="21394" y="18747"/>
                    <a:pt x="21394" y="18747"/>
                  </a:cubicBezTo>
                  <a:cubicBezTo>
                    <a:pt x="21291" y="18815"/>
                    <a:pt x="21291" y="18951"/>
                    <a:pt x="21291" y="19019"/>
                  </a:cubicBezTo>
                  <a:cubicBezTo>
                    <a:pt x="21189" y="19087"/>
                    <a:pt x="20983" y="19223"/>
                    <a:pt x="20880" y="19223"/>
                  </a:cubicBezTo>
                  <a:cubicBezTo>
                    <a:pt x="20777" y="19291"/>
                    <a:pt x="20674" y="19291"/>
                    <a:pt x="20674" y="19291"/>
                  </a:cubicBezTo>
                  <a:cubicBezTo>
                    <a:pt x="20571" y="19358"/>
                    <a:pt x="20469" y="19562"/>
                    <a:pt x="20366" y="19630"/>
                  </a:cubicBezTo>
                  <a:cubicBezTo>
                    <a:pt x="20366" y="19630"/>
                    <a:pt x="20057" y="19630"/>
                    <a:pt x="19954" y="19698"/>
                  </a:cubicBezTo>
                  <a:cubicBezTo>
                    <a:pt x="19954" y="19766"/>
                    <a:pt x="20057" y="19902"/>
                    <a:pt x="20057" y="20038"/>
                  </a:cubicBezTo>
                  <a:cubicBezTo>
                    <a:pt x="20057" y="20038"/>
                    <a:pt x="19954" y="20174"/>
                    <a:pt x="19954" y="20242"/>
                  </a:cubicBezTo>
                  <a:cubicBezTo>
                    <a:pt x="19954" y="20309"/>
                    <a:pt x="20057" y="20445"/>
                    <a:pt x="20057" y="20513"/>
                  </a:cubicBezTo>
                  <a:cubicBezTo>
                    <a:pt x="20057" y="20581"/>
                    <a:pt x="19954" y="20649"/>
                    <a:pt x="19954" y="20717"/>
                  </a:cubicBezTo>
                  <a:cubicBezTo>
                    <a:pt x="19851" y="20785"/>
                    <a:pt x="19749" y="20853"/>
                    <a:pt x="19749" y="20921"/>
                  </a:cubicBezTo>
                  <a:cubicBezTo>
                    <a:pt x="19646" y="20921"/>
                    <a:pt x="19337" y="20853"/>
                    <a:pt x="19234" y="20853"/>
                  </a:cubicBezTo>
                  <a:cubicBezTo>
                    <a:pt x="19131" y="20853"/>
                    <a:pt x="19029" y="20989"/>
                    <a:pt x="18926" y="20989"/>
                  </a:cubicBezTo>
                  <a:cubicBezTo>
                    <a:pt x="18823" y="20989"/>
                    <a:pt x="18617" y="20989"/>
                    <a:pt x="18514" y="20921"/>
                  </a:cubicBezTo>
                  <a:cubicBezTo>
                    <a:pt x="18411" y="20921"/>
                    <a:pt x="18309" y="20785"/>
                    <a:pt x="18206" y="20785"/>
                  </a:cubicBezTo>
                  <a:cubicBezTo>
                    <a:pt x="18206" y="20785"/>
                    <a:pt x="18000" y="20785"/>
                    <a:pt x="17897" y="20785"/>
                  </a:cubicBezTo>
                  <a:cubicBezTo>
                    <a:pt x="17794" y="20785"/>
                    <a:pt x="17691" y="20853"/>
                    <a:pt x="17589" y="20853"/>
                  </a:cubicBezTo>
                  <a:cubicBezTo>
                    <a:pt x="17589" y="20921"/>
                    <a:pt x="17589" y="20989"/>
                    <a:pt x="17589" y="21057"/>
                  </a:cubicBezTo>
                  <a:cubicBezTo>
                    <a:pt x="17486" y="21125"/>
                    <a:pt x="17383" y="21192"/>
                    <a:pt x="17383" y="21260"/>
                  </a:cubicBezTo>
                  <a:cubicBezTo>
                    <a:pt x="17280" y="21260"/>
                    <a:pt x="17280" y="21396"/>
                    <a:pt x="17383" y="21464"/>
                  </a:cubicBezTo>
                  <a:cubicBezTo>
                    <a:pt x="17383" y="21464"/>
                    <a:pt x="17383" y="21532"/>
                    <a:pt x="17383" y="21532"/>
                  </a:cubicBezTo>
                  <a:cubicBezTo>
                    <a:pt x="17280" y="21600"/>
                    <a:pt x="17280" y="21600"/>
                    <a:pt x="17177" y="21600"/>
                  </a:cubicBezTo>
                  <a:cubicBezTo>
                    <a:pt x="17177" y="21600"/>
                    <a:pt x="17074" y="21532"/>
                    <a:pt x="16971" y="21532"/>
                  </a:cubicBezTo>
                  <a:cubicBezTo>
                    <a:pt x="16869" y="21532"/>
                    <a:pt x="16766" y="21600"/>
                    <a:pt x="16663" y="21600"/>
                  </a:cubicBezTo>
                  <a:cubicBezTo>
                    <a:pt x="16560" y="21600"/>
                    <a:pt x="16354" y="21600"/>
                    <a:pt x="16251" y="21600"/>
                  </a:cubicBezTo>
                  <a:cubicBezTo>
                    <a:pt x="16149" y="21532"/>
                    <a:pt x="16149" y="21396"/>
                    <a:pt x="16046" y="21328"/>
                  </a:cubicBezTo>
                  <a:cubicBezTo>
                    <a:pt x="16046" y="21328"/>
                    <a:pt x="15840" y="21260"/>
                    <a:pt x="15840" y="21260"/>
                  </a:cubicBezTo>
                  <a:cubicBezTo>
                    <a:pt x="15737" y="21192"/>
                    <a:pt x="15840" y="21057"/>
                    <a:pt x="15737" y="20989"/>
                  </a:cubicBezTo>
                  <a:cubicBezTo>
                    <a:pt x="15737" y="20989"/>
                    <a:pt x="15531" y="20989"/>
                    <a:pt x="15429" y="20989"/>
                  </a:cubicBezTo>
                  <a:cubicBezTo>
                    <a:pt x="15429" y="20989"/>
                    <a:pt x="15429" y="21057"/>
                    <a:pt x="15326" y="21057"/>
                  </a:cubicBezTo>
                  <a:cubicBezTo>
                    <a:pt x="15223" y="21192"/>
                    <a:pt x="14914" y="21260"/>
                    <a:pt x="14709" y="21192"/>
                  </a:cubicBezTo>
                  <a:cubicBezTo>
                    <a:pt x="14709" y="21192"/>
                    <a:pt x="14503" y="21057"/>
                    <a:pt x="14503" y="21057"/>
                  </a:cubicBezTo>
                  <a:cubicBezTo>
                    <a:pt x="14503" y="20989"/>
                    <a:pt x="14606" y="20853"/>
                    <a:pt x="14503" y="20785"/>
                  </a:cubicBezTo>
                  <a:cubicBezTo>
                    <a:pt x="14503" y="20717"/>
                    <a:pt x="14400" y="20717"/>
                    <a:pt x="14297" y="20717"/>
                  </a:cubicBezTo>
                  <a:cubicBezTo>
                    <a:pt x="14297" y="20717"/>
                    <a:pt x="14194" y="20785"/>
                    <a:pt x="14194" y="20785"/>
                  </a:cubicBezTo>
                  <a:cubicBezTo>
                    <a:pt x="14091" y="20785"/>
                    <a:pt x="14091" y="20921"/>
                    <a:pt x="14091" y="20921"/>
                  </a:cubicBezTo>
                  <a:cubicBezTo>
                    <a:pt x="13989" y="20921"/>
                    <a:pt x="13680" y="20921"/>
                    <a:pt x="13577" y="20853"/>
                  </a:cubicBezTo>
                  <a:cubicBezTo>
                    <a:pt x="13577" y="20785"/>
                    <a:pt x="13577" y="20649"/>
                    <a:pt x="13577" y="20581"/>
                  </a:cubicBezTo>
                  <a:cubicBezTo>
                    <a:pt x="13577" y="20581"/>
                    <a:pt x="13680" y="20445"/>
                    <a:pt x="13680" y="20445"/>
                  </a:cubicBezTo>
                  <a:cubicBezTo>
                    <a:pt x="13680" y="20377"/>
                    <a:pt x="13474" y="20309"/>
                    <a:pt x="13474" y="20242"/>
                  </a:cubicBezTo>
                  <a:cubicBezTo>
                    <a:pt x="13474" y="20174"/>
                    <a:pt x="13577" y="20038"/>
                    <a:pt x="13577" y="19970"/>
                  </a:cubicBezTo>
                  <a:cubicBezTo>
                    <a:pt x="13577" y="19902"/>
                    <a:pt x="13680" y="19834"/>
                    <a:pt x="13680" y="19766"/>
                  </a:cubicBezTo>
                  <a:cubicBezTo>
                    <a:pt x="13680" y="19766"/>
                    <a:pt x="13783" y="19494"/>
                    <a:pt x="13680" y="19426"/>
                  </a:cubicBezTo>
                  <a:cubicBezTo>
                    <a:pt x="13577" y="19358"/>
                    <a:pt x="13371" y="19358"/>
                    <a:pt x="13269" y="19291"/>
                  </a:cubicBezTo>
                  <a:cubicBezTo>
                    <a:pt x="13166" y="19291"/>
                    <a:pt x="13166" y="19155"/>
                    <a:pt x="13166" y="19087"/>
                  </a:cubicBezTo>
                  <a:cubicBezTo>
                    <a:pt x="13063" y="19087"/>
                    <a:pt x="12960" y="19087"/>
                    <a:pt x="12960" y="19087"/>
                  </a:cubicBezTo>
                  <a:cubicBezTo>
                    <a:pt x="12960" y="19155"/>
                    <a:pt x="12960" y="19223"/>
                    <a:pt x="12960" y="19223"/>
                  </a:cubicBezTo>
                  <a:cubicBezTo>
                    <a:pt x="12960" y="19291"/>
                    <a:pt x="12754" y="19291"/>
                    <a:pt x="12651" y="19223"/>
                  </a:cubicBezTo>
                  <a:cubicBezTo>
                    <a:pt x="12651" y="19223"/>
                    <a:pt x="12549" y="19087"/>
                    <a:pt x="12549" y="19087"/>
                  </a:cubicBezTo>
                  <a:cubicBezTo>
                    <a:pt x="12651" y="19019"/>
                    <a:pt x="12754" y="18951"/>
                    <a:pt x="12754" y="18951"/>
                  </a:cubicBezTo>
                  <a:cubicBezTo>
                    <a:pt x="12754" y="18883"/>
                    <a:pt x="12754" y="18747"/>
                    <a:pt x="12651" y="18679"/>
                  </a:cubicBezTo>
                  <a:cubicBezTo>
                    <a:pt x="12549" y="18543"/>
                    <a:pt x="12240" y="18408"/>
                    <a:pt x="12034" y="18340"/>
                  </a:cubicBezTo>
                  <a:cubicBezTo>
                    <a:pt x="11931" y="18272"/>
                    <a:pt x="11623" y="18340"/>
                    <a:pt x="11417" y="18340"/>
                  </a:cubicBezTo>
                  <a:cubicBezTo>
                    <a:pt x="11314" y="18340"/>
                    <a:pt x="11109" y="18204"/>
                    <a:pt x="10903" y="18204"/>
                  </a:cubicBezTo>
                  <a:cubicBezTo>
                    <a:pt x="10800" y="18136"/>
                    <a:pt x="10491" y="18136"/>
                    <a:pt x="10389" y="18204"/>
                  </a:cubicBezTo>
                  <a:cubicBezTo>
                    <a:pt x="10286" y="18204"/>
                    <a:pt x="10183" y="18272"/>
                    <a:pt x="10183" y="18340"/>
                  </a:cubicBezTo>
                  <a:cubicBezTo>
                    <a:pt x="10183" y="18408"/>
                    <a:pt x="10286" y="18543"/>
                    <a:pt x="10183" y="18611"/>
                  </a:cubicBezTo>
                  <a:cubicBezTo>
                    <a:pt x="10183" y="18611"/>
                    <a:pt x="10080" y="18679"/>
                    <a:pt x="9977" y="18679"/>
                  </a:cubicBezTo>
                  <a:cubicBezTo>
                    <a:pt x="9874" y="18679"/>
                    <a:pt x="9669" y="18611"/>
                    <a:pt x="9566" y="18679"/>
                  </a:cubicBezTo>
                  <a:cubicBezTo>
                    <a:pt x="9463" y="18679"/>
                    <a:pt x="9463" y="18747"/>
                    <a:pt x="9463" y="18747"/>
                  </a:cubicBezTo>
                  <a:cubicBezTo>
                    <a:pt x="9360" y="18747"/>
                    <a:pt x="9154" y="18747"/>
                    <a:pt x="8949" y="18747"/>
                  </a:cubicBezTo>
                  <a:cubicBezTo>
                    <a:pt x="8846" y="18747"/>
                    <a:pt x="8640" y="18679"/>
                    <a:pt x="8537" y="18747"/>
                  </a:cubicBezTo>
                  <a:cubicBezTo>
                    <a:pt x="8537" y="18747"/>
                    <a:pt x="8434" y="18815"/>
                    <a:pt x="8434" y="18883"/>
                  </a:cubicBezTo>
                  <a:cubicBezTo>
                    <a:pt x="8331" y="18883"/>
                    <a:pt x="8023" y="18951"/>
                    <a:pt x="7920" y="18951"/>
                  </a:cubicBezTo>
                  <a:cubicBezTo>
                    <a:pt x="7817" y="18883"/>
                    <a:pt x="7611" y="18747"/>
                    <a:pt x="7406" y="18747"/>
                  </a:cubicBezTo>
                  <a:cubicBezTo>
                    <a:pt x="7406" y="18747"/>
                    <a:pt x="7200" y="18679"/>
                    <a:pt x="7097" y="18747"/>
                  </a:cubicBezTo>
                  <a:cubicBezTo>
                    <a:pt x="6994" y="18747"/>
                    <a:pt x="7097" y="18815"/>
                    <a:pt x="7097" y="18883"/>
                  </a:cubicBezTo>
                  <a:cubicBezTo>
                    <a:pt x="6994" y="18883"/>
                    <a:pt x="6789" y="18883"/>
                    <a:pt x="6686" y="18883"/>
                  </a:cubicBezTo>
                  <a:cubicBezTo>
                    <a:pt x="6583" y="18883"/>
                    <a:pt x="6377" y="18883"/>
                    <a:pt x="6274" y="18883"/>
                  </a:cubicBezTo>
                  <a:cubicBezTo>
                    <a:pt x="6171" y="18883"/>
                    <a:pt x="6069" y="18951"/>
                    <a:pt x="5966" y="18951"/>
                  </a:cubicBezTo>
                  <a:cubicBezTo>
                    <a:pt x="5657" y="18951"/>
                    <a:pt x="5349" y="19087"/>
                    <a:pt x="5143" y="19087"/>
                  </a:cubicBezTo>
                  <a:cubicBezTo>
                    <a:pt x="4937" y="19087"/>
                    <a:pt x="4629" y="18951"/>
                    <a:pt x="4629" y="18951"/>
                  </a:cubicBezTo>
                  <a:cubicBezTo>
                    <a:pt x="4629" y="18883"/>
                    <a:pt x="4526" y="18611"/>
                    <a:pt x="4526" y="18611"/>
                  </a:cubicBezTo>
                  <a:cubicBezTo>
                    <a:pt x="4526" y="18611"/>
                    <a:pt x="4217" y="18543"/>
                    <a:pt x="4217" y="18475"/>
                  </a:cubicBezTo>
                  <a:cubicBezTo>
                    <a:pt x="4114" y="18475"/>
                    <a:pt x="4217" y="18272"/>
                    <a:pt x="4217" y="18204"/>
                  </a:cubicBezTo>
                  <a:cubicBezTo>
                    <a:pt x="4114" y="18068"/>
                    <a:pt x="3806" y="17932"/>
                    <a:pt x="3703" y="17864"/>
                  </a:cubicBezTo>
                  <a:cubicBezTo>
                    <a:pt x="3600" y="17728"/>
                    <a:pt x="3600" y="17525"/>
                    <a:pt x="3497" y="17457"/>
                  </a:cubicBezTo>
                  <a:cubicBezTo>
                    <a:pt x="3394" y="17389"/>
                    <a:pt x="3291" y="17185"/>
                    <a:pt x="3189" y="17185"/>
                  </a:cubicBezTo>
                  <a:cubicBezTo>
                    <a:pt x="3086" y="17049"/>
                    <a:pt x="2777" y="17185"/>
                    <a:pt x="2571" y="17185"/>
                  </a:cubicBezTo>
                  <a:cubicBezTo>
                    <a:pt x="2469" y="17185"/>
                    <a:pt x="2263" y="17049"/>
                    <a:pt x="2263" y="17049"/>
                  </a:cubicBezTo>
                  <a:cubicBezTo>
                    <a:pt x="2160" y="16981"/>
                    <a:pt x="2057" y="16845"/>
                    <a:pt x="2057" y="16709"/>
                  </a:cubicBezTo>
                  <a:cubicBezTo>
                    <a:pt x="2057" y="16642"/>
                    <a:pt x="2160" y="16506"/>
                    <a:pt x="2160" y="16438"/>
                  </a:cubicBezTo>
                  <a:cubicBezTo>
                    <a:pt x="2160" y="16370"/>
                    <a:pt x="2160" y="16166"/>
                    <a:pt x="2057" y="16030"/>
                  </a:cubicBezTo>
                  <a:cubicBezTo>
                    <a:pt x="1954" y="15962"/>
                    <a:pt x="1646" y="15894"/>
                    <a:pt x="1440" y="15826"/>
                  </a:cubicBezTo>
                  <a:cubicBezTo>
                    <a:pt x="1440" y="15758"/>
                    <a:pt x="1234" y="15623"/>
                    <a:pt x="1131" y="15555"/>
                  </a:cubicBezTo>
                  <a:cubicBezTo>
                    <a:pt x="1029" y="15487"/>
                    <a:pt x="926" y="15351"/>
                    <a:pt x="823" y="15351"/>
                  </a:cubicBezTo>
                  <a:cubicBezTo>
                    <a:pt x="720" y="15351"/>
                    <a:pt x="514" y="15351"/>
                    <a:pt x="411" y="15351"/>
                  </a:cubicBezTo>
                  <a:cubicBezTo>
                    <a:pt x="309" y="15351"/>
                    <a:pt x="206" y="15283"/>
                    <a:pt x="0" y="15283"/>
                  </a:cubicBezTo>
                  <a:cubicBezTo>
                    <a:pt x="103" y="15215"/>
                    <a:pt x="103" y="15079"/>
                    <a:pt x="103" y="15079"/>
                  </a:cubicBezTo>
                  <a:cubicBezTo>
                    <a:pt x="206" y="15011"/>
                    <a:pt x="206" y="14943"/>
                    <a:pt x="309" y="14875"/>
                  </a:cubicBezTo>
                  <a:cubicBezTo>
                    <a:pt x="309" y="14808"/>
                    <a:pt x="206" y="14604"/>
                    <a:pt x="206" y="14536"/>
                  </a:cubicBezTo>
                  <a:cubicBezTo>
                    <a:pt x="206" y="14468"/>
                    <a:pt x="411" y="14400"/>
                    <a:pt x="411" y="14400"/>
                  </a:cubicBezTo>
                  <a:cubicBezTo>
                    <a:pt x="411" y="14332"/>
                    <a:pt x="309" y="14128"/>
                    <a:pt x="309" y="13992"/>
                  </a:cubicBezTo>
                  <a:cubicBezTo>
                    <a:pt x="309" y="13992"/>
                    <a:pt x="411" y="13925"/>
                    <a:pt x="514" y="13925"/>
                  </a:cubicBezTo>
                  <a:cubicBezTo>
                    <a:pt x="514" y="13925"/>
                    <a:pt x="617" y="13925"/>
                    <a:pt x="720" y="13925"/>
                  </a:cubicBezTo>
                  <a:cubicBezTo>
                    <a:pt x="823" y="13857"/>
                    <a:pt x="823" y="13721"/>
                    <a:pt x="823" y="13721"/>
                  </a:cubicBezTo>
                  <a:cubicBezTo>
                    <a:pt x="823" y="13653"/>
                    <a:pt x="720" y="13585"/>
                    <a:pt x="823" y="13517"/>
                  </a:cubicBezTo>
                  <a:cubicBezTo>
                    <a:pt x="823" y="13517"/>
                    <a:pt x="1029" y="13517"/>
                    <a:pt x="1029" y="13449"/>
                  </a:cubicBezTo>
                  <a:cubicBezTo>
                    <a:pt x="1029" y="13449"/>
                    <a:pt x="1131" y="13177"/>
                    <a:pt x="1029" y="13109"/>
                  </a:cubicBezTo>
                  <a:cubicBezTo>
                    <a:pt x="1029" y="13042"/>
                    <a:pt x="926" y="13042"/>
                    <a:pt x="926" y="12974"/>
                  </a:cubicBezTo>
                  <a:cubicBezTo>
                    <a:pt x="823" y="12974"/>
                    <a:pt x="720" y="12906"/>
                    <a:pt x="720" y="12838"/>
                  </a:cubicBezTo>
                  <a:cubicBezTo>
                    <a:pt x="720" y="12770"/>
                    <a:pt x="720" y="12566"/>
                    <a:pt x="720" y="12498"/>
                  </a:cubicBezTo>
                  <a:cubicBezTo>
                    <a:pt x="720" y="12430"/>
                    <a:pt x="617" y="12294"/>
                    <a:pt x="617" y="12226"/>
                  </a:cubicBezTo>
                  <a:cubicBezTo>
                    <a:pt x="514" y="12158"/>
                    <a:pt x="309" y="12158"/>
                    <a:pt x="309" y="12158"/>
                  </a:cubicBezTo>
                  <a:cubicBezTo>
                    <a:pt x="206" y="12023"/>
                    <a:pt x="206" y="11955"/>
                    <a:pt x="206" y="11887"/>
                  </a:cubicBezTo>
                  <a:cubicBezTo>
                    <a:pt x="206" y="11819"/>
                    <a:pt x="411" y="11683"/>
                    <a:pt x="514" y="11615"/>
                  </a:cubicBezTo>
                  <a:cubicBezTo>
                    <a:pt x="514" y="11615"/>
                    <a:pt x="823" y="11615"/>
                    <a:pt x="823" y="11547"/>
                  </a:cubicBezTo>
                  <a:cubicBezTo>
                    <a:pt x="823" y="11479"/>
                    <a:pt x="823" y="11411"/>
                    <a:pt x="823" y="11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0" name="Google Shape;5130;g21c91014dda_0_5097"/>
            <p:cNvSpPr/>
            <p:nvPr/>
          </p:nvSpPr>
          <p:spPr>
            <a:xfrm>
              <a:off x="6438735" y="1569799"/>
              <a:ext cx="654372" cy="1323566"/>
            </a:xfrm>
            <a:custGeom>
              <a:avLst/>
              <a:gdLst/>
              <a:ahLst/>
              <a:cxnLst/>
              <a:rect l="l" t="t" r="r" b="b"/>
              <a:pathLst>
                <a:path w="21600" h="21476" extrusionOk="0">
                  <a:moveTo>
                    <a:pt x="21384" y="679"/>
                  </a:moveTo>
                  <a:cubicBezTo>
                    <a:pt x="21600" y="785"/>
                    <a:pt x="21600" y="891"/>
                    <a:pt x="21600" y="997"/>
                  </a:cubicBezTo>
                  <a:cubicBezTo>
                    <a:pt x="21600" y="1103"/>
                    <a:pt x="21384" y="1209"/>
                    <a:pt x="21168" y="1314"/>
                  </a:cubicBezTo>
                  <a:cubicBezTo>
                    <a:pt x="21168" y="1314"/>
                    <a:pt x="20736" y="1420"/>
                    <a:pt x="20736" y="1420"/>
                  </a:cubicBezTo>
                  <a:cubicBezTo>
                    <a:pt x="20520" y="1526"/>
                    <a:pt x="20520" y="1738"/>
                    <a:pt x="20520" y="1844"/>
                  </a:cubicBezTo>
                  <a:cubicBezTo>
                    <a:pt x="20304" y="1950"/>
                    <a:pt x="20088" y="2056"/>
                    <a:pt x="19872" y="2162"/>
                  </a:cubicBezTo>
                  <a:cubicBezTo>
                    <a:pt x="19872" y="2267"/>
                    <a:pt x="19872" y="2479"/>
                    <a:pt x="19872" y="2585"/>
                  </a:cubicBezTo>
                  <a:cubicBezTo>
                    <a:pt x="19872" y="2797"/>
                    <a:pt x="19872" y="3009"/>
                    <a:pt x="19440" y="3114"/>
                  </a:cubicBezTo>
                  <a:cubicBezTo>
                    <a:pt x="19224" y="3220"/>
                    <a:pt x="18576" y="3220"/>
                    <a:pt x="18360" y="3326"/>
                  </a:cubicBezTo>
                  <a:cubicBezTo>
                    <a:pt x="18360" y="3326"/>
                    <a:pt x="18360" y="3538"/>
                    <a:pt x="18360" y="3644"/>
                  </a:cubicBezTo>
                  <a:cubicBezTo>
                    <a:pt x="18144" y="3750"/>
                    <a:pt x="17280" y="3750"/>
                    <a:pt x="17064" y="3856"/>
                  </a:cubicBezTo>
                  <a:cubicBezTo>
                    <a:pt x="17064" y="3962"/>
                    <a:pt x="17064" y="4173"/>
                    <a:pt x="17064" y="4279"/>
                  </a:cubicBezTo>
                  <a:cubicBezTo>
                    <a:pt x="17064" y="4385"/>
                    <a:pt x="16848" y="4597"/>
                    <a:pt x="16848" y="4703"/>
                  </a:cubicBezTo>
                  <a:cubicBezTo>
                    <a:pt x="16632" y="4703"/>
                    <a:pt x="16416" y="4703"/>
                    <a:pt x="16416" y="4809"/>
                  </a:cubicBezTo>
                  <a:cubicBezTo>
                    <a:pt x="15984" y="4809"/>
                    <a:pt x="15768" y="5020"/>
                    <a:pt x="15768" y="5126"/>
                  </a:cubicBezTo>
                  <a:cubicBezTo>
                    <a:pt x="15768" y="5126"/>
                    <a:pt x="15336" y="5232"/>
                    <a:pt x="15336" y="5338"/>
                  </a:cubicBezTo>
                  <a:cubicBezTo>
                    <a:pt x="15120" y="5550"/>
                    <a:pt x="14904" y="5867"/>
                    <a:pt x="14904" y="6185"/>
                  </a:cubicBezTo>
                  <a:cubicBezTo>
                    <a:pt x="14904" y="6291"/>
                    <a:pt x="14904" y="6714"/>
                    <a:pt x="14904" y="6820"/>
                  </a:cubicBezTo>
                  <a:cubicBezTo>
                    <a:pt x="14904" y="7032"/>
                    <a:pt x="14472" y="7138"/>
                    <a:pt x="14472" y="7244"/>
                  </a:cubicBezTo>
                  <a:cubicBezTo>
                    <a:pt x="14256" y="7350"/>
                    <a:pt x="14472" y="7667"/>
                    <a:pt x="14472" y="7773"/>
                  </a:cubicBezTo>
                  <a:cubicBezTo>
                    <a:pt x="14256" y="7985"/>
                    <a:pt x="13824" y="8303"/>
                    <a:pt x="13824" y="8514"/>
                  </a:cubicBezTo>
                  <a:cubicBezTo>
                    <a:pt x="13824" y="8620"/>
                    <a:pt x="14040" y="8938"/>
                    <a:pt x="14040" y="9044"/>
                  </a:cubicBezTo>
                  <a:cubicBezTo>
                    <a:pt x="14040" y="9150"/>
                    <a:pt x="13824" y="9573"/>
                    <a:pt x="13608" y="9679"/>
                  </a:cubicBezTo>
                  <a:cubicBezTo>
                    <a:pt x="13608" y="9785"/>
                    <a:pt x="13176" y="9891"/>
                    <a:pt x="12960" y="9997"/>
                  </a:cubicBezTo>
                  <a:cubicBezTo>
                    <a:pt x="12744" y="10103"/>
                    <a:pt x="13176" y="10314"/>
                    <a:pt x="12960" y="10420"/>
                  </a:cubicBezTo>
                  <a:cubicBezTo>
                    <a:pt x="12960" y="10526"/>
                    <a:pt x="12744" y="10844"/>
                    <a:pt x="12528" y="10950"/>
                  </a:cubicBezTo>
                  <a:cubicBezTo>
                    <a:pt x="12528" y="11162"/>
                    <a:pt x="12096" y="11267"/>
                    <a:pt x="11880" y="11373"/>
                  </a:cubicBezTo>
                  <a:cubicBezTo>
                    <a:pt x="11880" y="11585"/>
                    <a:pt x="12096" y="11903"/>
                    <a:pt x="11880" y="12009"/>
                  </a:cubicBezTo>
                  <a:cubicBezTo>
                    <a:pt x="11880" y="12114"/>
                    <a:pt x="11664" y="12326"/>
                    <a:pt x="11664" y="12432"/>
                  </a:cubicBezTo>
                  <a:cubicBezTo>
                    <a:pt x="11448" y="12644"/>
                    <a:pt x="11448" y="12962"/>
                    <a:pt x="11448" y="13067"/>
                  </a:cubicBezTo>
                  <a:cubicBezTo>
                    <a:pt x="11664" y="13279"/>
                    <a:pt x="12312" y="13491"/>
                    <a:pt x="12312" y="13703"/>
                  </a:cubicBezTo>
                  <a:cubicBezTo>
                    <a:pt x="12528" y="13809"/>
                    <a:pt x="12528" y="14020"/>
                    <a:pt x="12312" y="14126"/>
                  </a:cubicBezTo>
                  <a:cubicBezTo>
                    <a:pt x="12312" y="14232"/>
                    <a:pt x="12312" y="14550"/>
                    <a:pt x="12096" y="14656"/>
                  </a:cubicBezTo>
                  <a:cubicBezTo>
                    <a:pt x="12096" y="14762"/>
                    <a:pt x="12096" y="15185"/>
                    <a:pt x="11880" y="15291"/>
                  </a:cubicBezTo>
                  <a:cubicBezTo>
                    <a:pt x="11880" y="15397"/>
                    <a:pt x="11448" y="15503"/>
                    <a:pt x="11448" y="15503"/>
                  </a:cubicBezTo>
                  <a:cubicBezTo>
                    <a:pt x="11232" y="15714"/>
                    <a:pt x="11448" y="16138"/>
                    <a:pt x="11448" y="16244"/>
                  </a:cubicBezTo>
                  <a:cubicBezTo>
                    <a:pt x="11448" y="16350"/>
                    <a:pt x="11232" y="16562"/>
                    <a:pt x="11232" y="16667"/>
                  </a:cubicBezTo>
                  <a:cubicBezTo>
                    <a:pt x="11232" y="16773"/>
                    <a:pt x="11664" y="17091"/>
                    <a:pt x="11664" y="17197"/>
                  </a:cubicBezTo>
                  <a:cubicBezTo>
                    <a:pt x="11664" y="17303"/>
                    <a:pt x="11016" y="17514"/>
                    <a:pt x="11016" y="17726"/>
                  </a:cubicBezTo>
                  <a:cubicBezTo>
                    <a:pt x="10800" y="17832"/>
                    <a:pt x="10800" y="18044"/>
                    <a:pt x="11016" y="18150"/>
                  </a:cubicBezTo>
                  <a:cubicBezTo>
                    <a:pt x="11232" y="18256"/>
                    <a:pt x="12096" y="18362"/>
                    <a:pt x="12096" y="18573"/>
                  </a:cubicBezTo>
                  <a:cubicBezTo>
                    <a:pt x="12312" y="18679"/>
                    <a:pt x="12312" y="18997"/>
                    <a:pt x="12096" y="19103"/>
                  </a:cubicBezTo>
                  <a:cubicBezTo>
                    <a:pt x="12096" y="19209"/>
                    <a:pt x="11664" y="19314"/>
                    <a:pt x="11664" y="19314"/>
                  </a:cubicBezTo>
                  <a:cubicBezTo>
                    <a:pt x="11664" y="19420"/>
                    <a:pt x="11664" y="19632"/>
                    <a:pt x="11664" y="19738"/>
                  </a:cubicBezTo>
                  <a:cubicBezTo>
                    <a:pt x="11664" y="19844"/>
                    <a:pt x="11664" y="20267"/>
                    <a:pt x="11448" y="20373"/>
                  </a:cubicBezTo>
                  <a:cubicBezTo>
                    <a:pt x="11232" y="20479"/>
                    <a:pt x="10800" y="20267"/>
                    <a:pt x="10368" y="20267"/>
                  </a:cubicBezTo>
                  <a:cubicBezTo>
                    <a:pt x="10152" y="20373"/>
                    <a:pt x="9504" y="20373"/>
                    <a:pt x="9504" y="20479"/>
                  </a:cubicBezTo>
                  <a:cubicBezTo>
                    <a:pt x="9288" y="20585"/>
                    <a:pt x="9936" y="20691"/>
                    <a:pt x="9720" y="20797"/>
                  </a:cubicBezTo>
                  <a:cubicBezTo>
                    <a:pt x="9720" y="21009"/>
                    <a:pt x="9288" y="21114"/>
                    <a:pt x="9288" y="21220"/>
                  </a:cubicBezTo>
                  <a:cubicBezTo>
                    <a:pt x="8856" y="21220"/>
                    <a:pt x="8208" y="21114"/>
                    <a:pt x="7992" y="21220"/>
                  </a:cubicBezTo>
                  <a:cubicBezTo>
                    <a:pt x="7776" y="21220"/>
                    <a:pt x="7344" y="21432"/>
                    <a:pt x="6912" y="21432"/>
                  </a:cubicBezTo>
                  <a:cubicBezTo>
                    <a:pt x="6696" y="21538"/>
                    <a:pt x="6264" y="21432"/>
                    <a:pt x="6048" y="21326"/>
                  </a:cubicBezTo>
                  <a:cubicBezTo>
                    <a:pt x="5832" y="21220"/>
                    <a:pt x="6048" y="20797"/>
                    <a:pt x="5832" y="20691"/>
                  </a:cubicBezTo>
                  <a:cubicBezTo>
                    <a:pt x="5616" y="20585"/>
                    <a:pt x="4968" y="20585"/>
                    <a:pt x="4968" y="20585"/>
                  </a:cubicBezTo>
                  <a:cubicBezTo>
                    <a:pt x="4968" y="20585"/>
                    <a:pt x="4968" y="20162"/>
                    <a:pt x="4968" y="20056"/>
                  </a:cubicBezTo>
                  <a:cubicBezTo>
                    <a:pt x="4968" y="19950"/>
                    <a:pt x="4752" y="19632"/>
                    <a:pt x="4752" y="19632"/>
                  </a:cubicBezTo>
                  <a:cubicBezTo>
                    <a:pt x="4536" y="19526"/>
                    <a:pt x="4320" y="19420"/>
                    <a:pt x="4320" y="19420"/>
                  </a:cubicBezTo>
                  <a:cubicBezTo>
                    <a:pt x="4104" y="19314"/>
                    <a:pt x="3888" y="19103"/>
                    <a:pt x="3888" y="18997"/>
                  </a:cubicBezTo>
                  <a:cubicBezTo>
                    <a:pt x="3672" y="18891"/>
                    <a:pt x="3240" y="18679"/>
                    <a:pt x="3240" y="18467"/>
                  </a:cubicBezTo>
                  <a:cubicBezTo>
                    <a:pt x="3240" y="18362"/>
                    <a:pt x="3240" y="18044"/>
                    <a:pt x="3240" y="17832"/>
                  </a:cubicBezTo>
                  <a:cubicBezTo>
                    <a:pt x="3240" y="17726"/>
                    <a:pt x="2808" y="17620"/>
                    <a:pt x="2808" y="17514"/>
                  </a:cubicBezTo>
                  <a:cubicBezTo>
                    <a:pt x="2592" y="17409"/>
                    <a:pt x="2160" y="17303"/>
                    <a:pt x="1944" y="17303"/>
                  </a:cubicBezTo>
                  <a:cubicBezTo>
                    <a:pt x="1728" y="17303"/>
                    <a:pt x="1080" y="17409"/>
                    <a:pt x="864" y="17303"/>
                  </a:cubicBezTo>
                  <a:cubicBezTo>
                    <a:pt x="648" y="17303"/>
                    <a:pt x="432" y="16879"/>
                    <a:pt x="216" y="16773"/>
                  </a:cubicBezTo>
                  <a:cubicBezTo>
                    <a:pt x="216" y="16773"/>
                    <a:pt x="0" y="16773"/>
                    <a:pt x="0" y="16773"/>
                  </a:cubicBezTo>
                  <a:cubicBezTo>
                    <a:pt x="0" y="16773"/>
                    <a:pt x="0" y="16562"/>
                    <a:pt x="0" y="16562"/>
                  </a:cubicBezTo>
                  <a:cubicBezTo>
                    <a:pt x="216" y="16456"/>
                    <a:pt x="648" y="16456"/>
                    <a:pt x="648" y="16456"/>
                  </a:cubicBezTo>
                  <a:cubicBezTo>
                    <a:pt x="864" y="16350"/>
                    <a:pt x="864" y="16244"/>
                    <a:pt x="648" y="16244"/>
                  </a:cubicBezTo>
                  <a:cubicBezTo>
                    <a:pt x="648" y="16138"/>
                    <a:pt x="432" y="15926"/>
                    <a:pt x="432" y="15820"/>
                  </a:cubicBezTo>
                  <a:cubicBezTo>
                    <a:pt x="216" y="15714"/>
                    <a:pt x="432" y="15609"/>
                    <a:pt x="648" y="15503"/>
                  </a:cubicBezTo>
                  <a:cubicBezTo>
                    <a:pt x="648" y="15503"/>
                    <a:pt x="864" y="15397"/>
                    <a:pt x="864" y="15397"/>
                  </a:cubicBezTo>
                  <a:cubicBezTo>
                    <a:pt x="864" y="15291"/>
                    <a:pt x="1080" y="15185"/>
                    <a:pt x="1080" y="15079"/>
                  </a:cubicBezTo>
                  <a:cubicBezTo>
                    <a:pt x="1080" y="14973"/>
                    <a:pt x="864" y="14762"/>
                    <a:pt x="1080" y="14656"/>
                  </a:cubicBezTo>
                  <a:cubicBezTo>
                    <a:pt x="1080" y="14550"/>
                    <a:pt x="1512" y="14444"/>
                    <a:pt x="1512" y="14444"/>
                  </a:cubicBezTo>
                  <a:cubicBezTo>
                    <a:pt x="1728" y="14232"/>
                    <a:pt x="1944" y="14020"/>
                    <a:pt x="1944" y="13914"/>
                  </a:cubicBezTo>
                  <a:cubicBezTo>
                    <a:pt x="2160" y="13809"/>
                    <a:pt x="2376" y="13597"/>
                    <a:pt x="2376" y="13491"/>
                  </a:cubicBezTo>
                  <a:cubicBezTo>
                    <a:pt x="2376" y="13385"/>
                    <a:pt x="2376" y="13173"/>
                    <a:pt x="2592" y="13067"/>
                  </a:cubicBezTo>
                  <a:cubicBezTo>
                    <a:pt x="2592" y="13067"/>
                    <a:pt x="3024" y="12962"/>
                    <a:pt x="3240" y="12962"/>
                  </a:cubicBezTo>
                  <a:cubicBezTo>
                    <a:pt x="3240" y="12856"/>
                    <a:pt x="3240" y="12750"/>
                    <a:pt x="3240" y="12644"/>
                  </a:cubicBezTo>
                  <a:cubicBezTo>
                    <a:pt x="3240" y="12538"/>
                    <a:pt x="2808" y="12326"/>
                    <a:pt x="2808" y="12220"/>
                  </a:cubicBezTo>
                  <a:cubicBezTo>
                    <a:pt x="2808" y="12009"/>
                    <a:pt x="3240" y="11797"/>
                    <a:pt x="3240" y="11797"/>
                  </a:cubicBezTo>
                  <a:cubicBezTo>
                    <a:pt x="3456" y="11691"/>
                    <a:pt x="3672" y="11585"/>
                    <a:pt x="3672" y="11479"/>
                  </a:cubicBezTo>
                  <a:cubicBezTo>
                    <a:pt x="3888" y="11373"/>
                    <a:pt x="4104" y="11162"/>
                    <a:pt x="4104" y="10950"/>
                  </a:cubicBezTo>
                  <a:cubicBezTo>
                    <a:pt x="4104" y="10844"/>
                    <a:pt x="4320" y="10844"/>
                    <a:pt x="4536" y="10738"/>
                  </a:cubicBezTo>
                  <a:cubicBezTo>
                    <a:pt x="4536" y="10632"/>
                    <a:pt x="4752" y="10526"/>
                    <a:pt x="4752" y="10420"/>
                  </a:cubicBezTo>
                  <a:cubicBezTo>
                    <a:pt x="4752" y="10314"/>
                    <a:pt x="4752" y="10103"/>
                    <a:pt x="4752" y="9997"/>
                  </a:cubicBezTo>
                  <a:cubicBezTo>
                    <a:pt x="4752" y="9997"/>
                    <a:pt x="4536" y="9785"/>
                    <a:pt x="4536" y="9785"/>
                  </a:cubicBezTo>
                  <a:cubicBezTo>
                    <a:pt x="4320" y="9785"/>
                    <a:pt x="3888" y="9785"/>
                    <a:pt x="3672" y="9785"/>
                  </a:cubicBezTo>
                  <a:cubicBezTo>
                    <a:pt x="3672" y="9785"/>
                    <a:pt x="3240" y="9679"/>
                    <a:pt x="3024" y="9573"/>
                  </a:cubicBezTo>
                  <a:cubicBezTo>
                    <a:pt x="2808" y="9573"/>
                    <a:pt x="2808" y="9256"/>
                    <a:pt x="2808" y="9150"/>
                  </a:cubicBezTo>
                  <a:cubicBezTo>
                    <a:pt x="2808" y="9044"/>
                    <a:pt x="2808" y="8726"/>
                    <a:pt x="2808" y="8620"/>
                  </a:cubicBezTo>
                  <a:cubicBezTo>
                    <a:pt x="2808" y="8514"/>
                    <a:pt x="2592" y="8197"/>
                    <a:pt x="2808" y="8091"/>
                  </a:cubicBezTo>
                  <a:cubicBezTo>
                    <a:pt x="2808" y="8091"/>
                    <a:pt x="3240" y="8091"/>
                    <a:pt x="3240" y="8091"/>
                  </a:cubicBezTo>
                  <a:cubicBezTo>
                    <a:pt x="3456" y="7985"/>
                    <a:pt x="3456" y="7773"/>
                    <a:pt x="3456" y="7773"/>
                  </a:cubicBezTo>
                  <a:cubicBezTo>
                    <a:pt x="3456" y="7562"/>
                    <a:pt x="3672" y="7456"/>
                    <a:pt x="3888" y="7350"/>
                  </a:cubicBezTo>
                  <a:cubicBezTo>
                    <a:pt x="4104" y="7350"/>
                    <a:pt x="4320" y="7244"/>
                    <a:pt x="4536" y="7138"/>
                  </a:cubicBezTo>
                  <a:cubicBezTo>
                    <a:pt x="4536" y="7032"/>
                    <a:pt x="4536" y="6714"/>
                    <a:pt x="4752" y="6714"/>
                  </a:cubicBezTo>
                  <a:cubicBezTo>
                    <a:pt x="4968" y="6609"/>
                    <a:pt x="4968" y="6714"/>
                    <a:pt x="5184" y="6714"/>
                  </a:cubicBezTo>
                  <a:cubicBezTo>
                    <a:pt x="5400" y="6609"/>
                    <a:pt x="5616" y="6503"/>
                    <a:pt x="5832" y="6503"/>
                  </a:cubicBezTo>
                  <a:cubicBezTo>
                    <a:pt x="5832" y="6397"/>
                    <a:pt x="6048" y="6185"/>
                    <a:pt x="6048" y="5973"/>
                  </a:cubicBezTo>
                  <a:cubicBezTo>
                    <a:pt x="5832" y="5973"/>
                    <a:pt x="5832" y="5867"/>
                    <a:pt x="5832" y="5762"/>
                  </a:cubicBezTo>
                  <a:cubicBezTo>
                    <a:pt x="5616" y="5656"/>
                    <a:pt x="5832" y="5444"/>
                    <a:pt x="5832" y="5338"/>
                  </a:cubicBezTo>
                  <a:cubicBezTo>
                    <a:pt x="5832" y="5232"/>
                    <a:pt x="5832" y="5126"/>
                    <a:pt x="5832" y="5020"/>
                  </a:cubicBezTo>
                  <a:cubicBezTo>
                    <a:pt x="5616" y="4914"/>
                    <a:pt x="5184" y="4809"/>
                    <a:pt x="5184" y="4703"/>
                  </a:cubicBezTo>
                  <a:cubicBezTo>
                    <a:pt x="5184" y="4597"/>
                    <a:pt x="5184" y="4279"/>
                    <a:pt x="5184" y="4173"/>
                  </a:cubicBezTo>
                  <a:cubicBezTo>
                    <a:pt x="5184" y="4067"/>
                    <a:pt x="5400" y="3856"/>
                    <a:pt x="5400" y="3750"/>
                  </a:cubicBezTo>
                  <a:cubicBezTo>
                    <a:pt x="5400" y="3644"/>
                    <a:pt x="5184" y="3432"/>
                    <a:pt x="4968" y="3326"/>
                  </a:cubicBezTo>
                  <a:cubicBezTo>
                    <a:pt x="4968" y="3326"/>
                    <a:pt x="4536" y="3220"/>
                    <a:pt x="4320" y="3220"/>
                  </a:cubicBezTo>
                  <a:cubicBezTo>
                    <a:pt x="4320" y="3220"/>
                    <a:pt x="4320" y="3326"/>
                    <a:pt x="4104" y="3432"/>
                  </a:cubicBezTo>
                  <a:cubicBezTo>
                    <a:pt x="4104" y="3538"/>
                    <a:pt x="4104" y="3750"/>
                    <a:pt x="3888" y="3750"/>
                  </a:cubicBezTo>
                  <a:cubicBezTo>
                    <a:pt x="3672" y="3856"/>
                    <a:pt x="3456" y="3856"/>
                    <a:pt x="3240" y="3750"/>
                  </a:cubicBezTo>
                  <a:cubicBezTo>
                    <a:pt x="2808" y="3750"/>
                    <a:pt x="2376" y="3644"/>
                    <a:pt x="2376" y="3538"/>
                  </a:cubicBezTo>
                  <a:cubicBezTo>
                    <a:pt x="2160" y="3538"/>
                    <a:pt x="1944" y="3432"/>
                    <a:pt x="1944" y="3432"/>
                  </a:cubicBezTo>
                  <a:cubicBezTo>
                    <a:pt x="1944" y="3326"/>
                    <a:pt x="2376" y="3220"/>
                    <a:pt x="2376" y="3114"/>
                  </a:cubicBezTo>
                  <a:cubicBezTo>
                    <a:pt x="2376" y="3009"/>
                    <a:pt x="1728" y="2797"/>
                    <a:pt x="1512" y="2797"/>
                  </a:cubicBezTo>
                  <a:cubicBezTo>
                    <a:pt x="1296" y="2691"/>
                    <a:pt x="864" y="2797"/>
                    <a:pt x="864" y="2797"/>
                  </a:cubicBezTo>
                  <a:cubicBezTo>
                    <a:pt x="648" y="2585"/>
                    <a:pt x="432" y="2373"/>
                    <a:pt x="432" y="2267"/>
                  </a:cubicBezTo>
                  <a:cubicBezTo>
                    <a:pt x="432" y="2162"/>
                    <a:pt x="432" y="1844"/>
                    <a:pt x="432" y="1632"/>
                  </a:cubicBezTo>
                  <a:cubicBezTo>
                    <a:pt x="648" y="1632"/>
                    <a:pt x="1080" y="1526"/>
                    <a:pt x="1080" y="1420"/>
                  </a:cubicBezTo>
                  <a:cubicBezTo>
                    <a:pt x="1296" y="1420"/>
                    <a:pt x="1080" y="1209"/>
                    <a:pt x="1296" y="997"/>
                  </a:cubicBezTo>
                  <a:cubicBezTo>
                    <a:pt x="1296" y="997"/>
                    <a:pt x="1512" y="891"/>
                    <a:pt x="1512" y="891"/>
                  </a:cubicBezTo>
                  <a:cubicBezTo>
                    <a:pt x="1728" y="785"/>
                    <a:pt x="1512" y="573"/>
                    <a:pt x="1512" y="467"/>
                  </a:cubicBezTo>
                  <a:cubicBezTo>
                    <a:pt x="1728" y="362"/>
                    <a:pt x="1944" y="256"/>
                    <a:pt x="2160" y="256"/>
                  </a:cubicBezTo>
                  <a:cubicBezTo>
                    <a:pt x="2376" y="256"/>
                    <a:pt x="2592" y="362"/>
                    <a:pt x="2592" y="362"/>
                  </a:cubicBezTo>
                  <a:cubicBezTo>
                    <a:pt x="2808" y="467"/>
                    <a:pt x="2592" y="573"/>
                    <a:pt x="2592" y="679"/>
                  </a:cubicBezTo>
                  <a:cubicBezTo>
                    <a:pt x="2592" y="785"/>
                    <a:pt x="2592" y="891"/>
                    <a:pt x="2592" y="997"/>
                  </a:cubicBezTo>
                  <a:cubicBezTo>
                    <a:pt x="2808" y="1103"/>
                    <a:pt x="3240" y="997"/>
                    <a:pt x="3456" y="997"/>
                  </a:cubicBezTo>
                  <a:cubicBezTo>
                    <a:pt x="3456" y="1103"/>
                    <a:pt x="3888" y="997"/>
                    <a:pt x="4104" y="1103"/>
                  </a:cubicBezTo>
                  <a:cubicBezTo>
                    <a:pt x="4104" y="1103"/>
                    <a:pt x="4536" y="1209"/>
                    <a:pt x="4536" y="1209"/>
                  </a:cubicBezTo>
                  <a:cubicBezTo>
                    <a:pt x="4752" y="1314"/>
                    <a:pt x="4752" y="1526"/>
                    <a:pt x="4968" y="1526"/>
                  </a:cubicBezTo>
                  <a:cubicBezTo>
                    <a:pt x="5184" y="1632"/>
                    <a:pt x="5616" y="1526"/>
                    <a:pt x="5832" y="1526"/>
                  </a:cubicBezTo>
                  <a:cubicBezTo>
                    <a:pt x="6048" y="1526"/>
                    <a:pt x="6264" y="1738"/>
                    <a:pt x="6480" y="1738"/>
                  </a:cubicBezTo>
                  <a:cubicBezTo>
                    <a:pt x="6696" y="1738"/>
                    <a:pt x="7344" y="1844"/>
                    <a:pt x="7560" y="1738"/>
                  </a:cubicBezTo>
                  <a:cubicBezTo>
                    <a:pt x="7776" y="1738"/>
                    <a:pt x="7992" y="1632"/>
                    <a:pt x="7992" y="1632"/>
                  </a:cubicBezTo>
                  <a:cubicBezTo>
                    <a:pt x="8208" y="1526"/>
                    <a:pt x="8640" y="1526"/>
                    <a:pt x="8856" y="1632"/>
                  </a:cubicBezTo>
                  <a:cubicBezTo>
                    <a:pt x="9072" y="1632"/>
                    <a:pt x="9288" y="1738"/>
                    <a:pt x="9504" y="1738"/>
                  </a:cubicBezTo>
                  <a:cubicBezTo>
                    <a:pt x="9936" y="1738"/>
                    <a:pt x="10368" y="1738"/>
                    <a:pt x="10584" y="1738"/>
                  </a:cubicBezTo>
                  <a:cubicBezTo>
                    <a:pt x="10800" y="1632"/>
                    <a:pt x="11016" y="1526"/>
                    <a:pt x="11016" y="1420"/>
                  </a:cubicBezTo>
                  <a:cubicBezTo>
                    <a:pt x="11016" y="1314"/>
                    <a:pt x="10800" y="1103"/>
                    <a:pt x="10800" y="997"/>
                  </a:cubicBezTo>
                  <a:cubicBezTo>
                    <a:pt x="11016" y="891"/>
                    <a:pt x="11016" y="785"/>
                    <a:pt x="11232" y="679"/>
                  </a:cubicBezTo>
                  <a:cubicBezTo>
                    <a:pt x="11232" y="679"/>
                    <a:pt x="11448" y="573"/>
                    <a:pt x="11664" y="573"/>
                  </a:cubicBezTo>
                  <a:cubicBezTo>
                    <a:pt x="11664" y="467"/>
                    <a:pt x="11880" y="150"/>
                    <a:pt x="11880" y="150"/>
                  </a:cubicBezTo>
                  <a:cubicBezTo>
                    <a:pt x="12096" y="150"/>
                    <a:pt x="12096" y="150"/>
                    <a:pt x="12096" y="150"/>
                  </a:cubicBezTo>
                  <a:cubicBezTo>
                    <a:pt x="12312" y="150"/>
                    <a:pt x="12960" y="256"/>
                    <a:pt x="13176" y="256"/>
                  </a:cubicBezTo>
                  <a:cubicBezTo>
                    <a:pt x="13392" y="256"/>
                    <a:pt x="13608" y="44"/>
                    <a:pt x="13824" y="44"/>
                  </a:cubicBezTo>
                  <a:cubicBezTo>
                    <a:pt x="13824" y="44"/>
                    <a:pt x="14040" y="150"/>
                    <a:pt x="14256" y="150"/>
                  </a:cubicBezTo>
                  <a:cubicBezTo>
                    <a:pt x="14472" y="150"/>
                    <a:pt x="14688" y="256"/>
                    <a:pt x="14688" y="256"/>
                  </a:cubicBezTo>
                  <a:cubicBezTo>
                    <a:pt x="15120" y="256"/>
                    <a:pt x="15552" y="44"/>
                    <a:pt x="15984" y="44"/>
                  </a:cubicBezTo>
                  <a:cubicBezTo>
                    <a:pt x="16416" y="-62"/>
                    <a:pt x="17064" y="44"/>
                    <a:pt x="17496" y="150"/>
                  </a:cubicBezTo>
                  <a:cubicBezTo>
                    <a:pt x="17496" y="150"/>
                    <a:pt x="17712" y="256"/>
                    <a:pt x="17928" y="362"/>
                  </a:cubicBezTo>
                  <a:cubicBezTo>
                    <a:pt x="18144" y="362"/>
                    <a:pt x="18576" y="573"/>
                    <a:pt x="19008" y="573"/>
                  </a:cubicBezTo>
                  <a:cubicBezTo>
                    <a:pt x="19224" y="679"/>
                    <a:pt x="19872" y="679"/>
                    <a:pt x="20088" y="785"/>
                  </a:cubicBezTo>
                  <a:cubicBezTo>
                    <a:pt x="20304" y="785"/>
                    <a:pt x="20736" y="679"/>
                    <a:pt x="20952" y="679"/>
                  </a:cubicBezTo>
                  <a:cubicBezTo>
                    <a:pt x="20952" y="679"/>
                    <a:pt x="21384" y="679"/>
                    <a:pt x="21384" y="6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1" name="Google Shape;5131;g21c91014dda_0_5097"/>
            <p:cNvSpPr/>
            <p:nvPr/>
          </p:nvSpPr>
          <p:spPr>
            <a:xfrm>
              <a:off x="6438735" y="1569799"/>
              <a:ext cx="654372" cy="1323566"/>
            </a:xfrm>
            <a:custGeom>
              <a:avLst/>
              <a:gdLst/>
              <a:ahLst/>
              <a:cxnLst/>
              <a:rect l="l" t="t" r="r" b="b"/>
              <a:pathLst>
                <a:path w="21600" h="21476" extrusionOk="0">
                  <a:moveTo>
                    <a:pt x="21384" y="679"/>
                  </a:moveTo>
                  <a:cubicBezTo>
                    <a:pt x="21600" y="785"/>
                    <a:pt x="21600" y="891"/>
                    <a:pt x="21600" y="997"/>
                  </a:cubicBezTo>
                  <a:cubicBezTo>
                    <a:pt x="21600" y="1103"/>
                    <a:pt x="21384" y="1209"/>
                    <a:pt x="21168" y="1314"/>
                  </a:cubicBezTo>
                  <a:cubicBezTo>
                    <a:pt x="21168" y="1314"/>
                    <a:pt x="20736" y="1420"/>
                    <a:pt x="20736" y="1420"/>
                  </a:cubicBezTo>
                  <a:cubicBezTo>
                    <a:pt x="20520" y="1526"/>
                    <a:pt x="20520" y="1738"/>
                    <a:pt x="20520" y="1844"/>
                  </a:cubicBezTo>
                  <a:cubicBezTo>
                    <a:pt x="20304" y="1950"/>
                    <a:pt x="20088" y="2056"/>
                    <a:pt x="19872" y="2162"/>
                  </a:cubicBezTo>
                  <a:cubicBezTo>
                    <a:pt x="19872" y="2267"/>
                    <a:pt x="19872" y="2479"/>
                    <a:pt x="19872" y="2585"/>
                  </a:cubicBezTo>
                  <a:cubicBezTo>
                    <a:pt x="19872" y="2797"/>
                    <a:pt x="19872" y="3009"/>
                    <a:pt x="19440" y="3114"/>
                  </a:cubicBezTo>
                  <a:cubicBezTo>
                    <a:pt x="19224" y="3220"/>
                    <a:pt x="18576" y="3220"/>
                    <a:pt x="18360" y="3326"/>
                  </a:cubicBezTo>
                  <a:cubicBezTo>
                    <a:pt x="18360" y="3326"/>
                    <a:pt x="18360" y="3538"/>
                    <a:pt x="18360" y="3644"/>
                  </a:cubicBezTo>
                  <a:cubicBezTo>
                    <a:pt x="18144" y="3750"/>
                    <a:pt x="17280" y="3750"/>
                    <a:pt x="17064" y="3856"/>
                  </a:cubicBezTo>
                  <a:cubicBezTo>
                    <a:pt x="17064" y="3962"/>
                    <a:pt x="17064" y="4173"/>
                    <a:pt x="17064" y="4279"/>
                  </a:cubicBezTo>
                  <a:cubicBezTo>
                    <a:pt x="17064" y="4385"/>
                    <a:pt x="16848" y="4597"/>
                    <a:pt x="16848" y="4703"/>
                  </a:cubicBezTo>
                  <a:cubicBezTo>
                    <a:pt x="16632" y="4703"/>
                    <a:pt x="16416" y="4703"/>
                    <a:pt x="16416" y="4809"/>
                  </a:cubicBezTo>
                  <a:cubicBezTo>
                    <a:pt x="15984" y="4809"/>
                    <a:pt x="15768" y="5020"/>
                    <a:pt x="15768" y="5126"/>
                  </a:cubicBezTo>
                  <a:cubicBezTo>
                    <a:pt x="15768" y="5126"/>
                    <a:pt x="15336" y="5232"/>
                    <a:pt x="15336" y="5338"/>
                  </a:cubicBezTo>
                  <a:cubicBezTo>
                    <a:pt x="15120" y="5550"/>
                    <a:pt x="14904" y="5867"/>
                    <a:pt x="14904" y="6185"/>
                  </a:cubicBezTo>
                  <a:cubicBezTo>
                    <a:pt x="14904" y="6291"/>
                    <a:pt x="14904" y="6714"/>
                    <a:pt x="14904" y="6820"/>
                  </a:cubicBezTo>
                  <a:cubicBezTo>
                    <a:pt x="14904" y="7032"/>
                    <a:pt x="14472" y="7138"/>
                    <a:pt x="14472" y="7244"/>
                  </a:cubicBezTo>
                  <a:cubicBezTo>
                    <a:pt x="14256" y="7350"/>
                    <a:pt x="14472" y="7667"/>
                    <a:pt x="14472" y="7773"/>
                  </a:cubicBezTo>
                  <a:cubicBezTo>
                    <a:pt x="14256" y="7985"/>
                    <a:pt x="13824" y="8303"/>
                    <a:pt x="13824" y="8514"/>
                  </a:cubicBezTo>
                  <a:cubicBezTo>
                    <a:pt x="13824" y="8620"/>
                    <a:pt x="14040" y="8938"/>
                    <a:pt x="14040" y="9044"/>
                  </a:cubicBezTo>
                  <a:cubicBezTo>
                    <a:pt x="14040" y="9150"/>
                    <a:pt x="13824" y="9573"/>
                    <a:pt x="13608" y="9679"/>
                  </a:cubicBezTo>
                  <a:cubicBezTo>
                    <a:pt x="13608" y="9785"/>
                    <a:pt x="13176" y="9891"/>
                    <a:pt x="12960" y="9997"/>
                  </a:cubicBezTo>
                  <a:cubicBezTo>
                    <a:pt x="12744" y="10103"/>
                    <a:pt x="13176" y="10314"/>
                    <a:pt x="12960" y="10420"/>
                  </a:cubicBezTo>
                  <a:cubicBezTo>
                    <a:pt x="12960" y="10526"/>
                    <a:pt x="12744" y="10844"/>
                    <a:pt x="12528" y="10950"/>
                  </a:cubicBezTo>
                  <a:cubicBezTo>
                    <a:pt x="12528" y="11162"/>
                    <a:pt x="12096" y="11267"/>
                    <a:pt x="11880" y="11373"/>
                  </a:cubicBezTo>
                  <a:cubicBezTo>
                    <a:pt x="11880" y="11585"/>
                    <a:pt x="12096" y="11903"/>
                    <a:pt x="11880" y="12009"/>
                  </a:cubicBezTo>
                  <a:cubicBezTo>
                    <a:pt x="11880" y="12114"/>
                    <a:pt x="11664" y="12326"/>
                    <a:pt x="11664" y="12432"/>
                  </a:cubicBezTo>
                  <a:cubicBezTo>
                    <a:pt x="11448" y="12644"/>
                    <a:pt x="11448" y="12962"/>
                    <a:pt x="11448" y="13067"/>
                  </a:cubicBezTo>
                  <a:cubicBezTo>
                    <a:pt x="11664" y="13279"/>
                    <a:pt x="12312" y="13491"/>
                    <a:pt x="12312" y="13703"/>
                  </a:cubicBezTo>
                  <a:cubicBezTo>
                    <a:pt x="12528" y="13809"/>
                    <a:pt x="12528" y="14020"/>
                    <a:pt x="12312" y="14126"/>
                  </a:cubicBezTo>
                  <a:cubicBezTo>
                    <a:pt x="12312" y="14232"/>
                    <a:pt x="12312" y="14550"/>
                    <a:pt x="12096" y="14656"/>
                  </a:cubicBezTo>
                  <a:cubicBezTo>
                    <a:pt x="12096" y="14762"/>
                    <a:pt x="12096" y="15185"/>
                    <a:pt x="11880" y="15291"/>
                  </a:cubicBezTo>
                  <a:cubicBezTo>
                    <a:pt x="11880" y="15397"/>
                    <a:pt x="11448" y="15503"/>
                    <a:pt x="11448" y="15503"/>
                  </a:cubicBezTo>
                  <a:cubicBezTo>
                    <a:pt x="11232" y="15714"/>
                    <a:pt x="11448" y="16138"/>
                    <a:pt x="11448" y="16244"/>
                  </a:cubicBezTo>
                  <a:cubicBezTo>
                    <a:pt x="11448" y="16350"/>
                    <a:pt x="11232" y="16562"/>
                    <a:pt x="11232" y="16667"/>
                  </a:cubicBezTo>
                  <a:cubicBezTo>
                    <a:pt x="11232" y="16773"/>
                    <a:pt x="11664" y="17091"/>
                    <a:pt x="11664" y="17197"/>
                  </a:cubicBezTo>
                  <a:cubicBezTo>
                    <a:pt x="11664" y="17303"/>
                    <a:pt x="11016" y="17514"/>
                    <a:pt x="11016" y="17726"/>
                  </a:cubicBezTo>
                  <a:cubicBezTo>
                    <a:pt x="10800" y="17832"/>
                    <a:pt x="10800" y="18044"/>
                    <a:pt x="11016" y="18150"/>
                  </a:cubicBezTo>
                  <a:cubicBezTo>
                    <a:pt x="11232" y="18256"/>
                    <a:pt x="12096" y="18362"/>
                    <a:pt x="12096" y="18573"/>
                  </a:cubicBezTo>
                  <a:cubicBezTo>
                    <a:pt x="12312" y="18679"/>
                    <a:pt x="12312" y="18997"/>
                    <a:pt x="12096" y="19103"/>
                  </a:cubicBezTo>
                  <a:cubicBezTo>
                    <a:pt x="12096" y="19209"/>
                    <a:pt x="11664" y="19314"/>
                    <a:pt x="11664" y="19314"/>
                  </a:cubicBezTo>
                  <a:cubicBezTo>
                    <a:pt x="11664" y="19420"/>
                    <a:pt x="11664" y="19632"/>
                    <a:pt x="11664" y="19738"/>
                  </a:cubicBezTo>
                  <a:cubicBezTo>
                    <a:pt x="11664" y="19844"/>
                    <a:pt x="11664" y="20267"/>
                    <a:pt x="11448" y="20373"/>
                  </a:cubicBezTo>
                  <a:cubicBezTo>
                    <a:pt x="11232" y="20479"/>
                    <a:pt x="10800" y="20267"/>
                    <a:pt x="10368" y="20267"/>
                  </a:cubicBezTo>
                  <a:cubicBezTo>
                    <a:pt x="10152" y="20373"/>
                    <a:pt x="9504" y="20373"/>
                    <a:pt x="9504" y="20479"/>
                  </a:cubicBezTo>
                  <a:cubicBezTo>
                    <a:pt x="9288" y="20585"/>
                    <a:pt x="9936" y="20691"/>
                    <a:pt x="9720" y="20797"/>
                  </a:cubicBezTo>
                  <a:cubicBezTo>
                    <a:pt x="9720" y="21009"/>
                    <a:pt x="9288" y="21114"/>
                    <a:pt x="9288" y="21220"/>
                  </a:cubicBezTo>
                  <a:cubicBezTo>
                    <a:pt x="8856" y="21220"/>
                    <a:pt x="8208" y="21114"/>
                    <a:pt x="7992" y="21220"/>
                  </a:cubicBezTo>
                  <a:cubicBezTo>
                    <a:pt x="7776" y="21220"/>
                    <a:pt x="7344" y="21432"/>
                    <a:pt x="6912" y="21432"/>
                  </a:cubicBezTo>
                  <a:cubicBezTo>
                    <a:pt x="6696" y="21538"/>
                    <a:pt x="6264" y="21432"/>
                    <a:pt x="6048" y="21326"/>
                  </a:cubicBezTo>
                  <a:cubicBezTo>
                    <a:pt x="5832" y="21220"/>
                    <a:pt x="6048" y="20797"/>
                    <a:pt x="5832" y="20691"/>
                  </a:cubicBezTo>
                  <a:cubicBezTo>
                    <a:pt x="5616" y="20585"/>
                    <a:pt x="4968" y="20585"/>
                    <a:pt x="4968" y="20585"/>
                  </a:cubicBezTo>
                  <a:cubicBezTo>
                    <a:pt x="4968" y="20585"/>
                    <a:pt x="4968" y="20162"/>
                    <a:pt x="4968" y="20056"/>
                  </a:cubicBezTo>
                  <a:cubicBezTo>
                    <a:pt x="4968" y="19950"/>
                    <a:pt x="4752" y="19632"/>
                    <a:pt x="4752" y="19632"/>
                  </a:cubicBezTo>
                  <a:cubicBezTo>
                    <a:pt x="4536" y="19526"/>
                    <a:pt x="4320" y="19420"/>
                    <a:pt x="4320" y="19420"/>
                  </a:cubicBezTo>
                  <a:cubicBezTo>
                    <a:pt x="4104" y="19314"/>
                    <a:pt x="3888" y="19103"/>
                    <a:pt x="3888" y="18997"/>
                  </a:cubicBezTo>
                  <a:cubicBezTo>
                    <a:pt x="3672" y="18891"/>
                    <a:pt x="3240" y="18679"/>
                    <a:pt x="3240" y="18467"/>
                  </a:cubicBezTo>
                  <a:cubicBezTo>
                    <a:pt x="3240" y="18362"/>
                    <a:pt x="3240" y="18044"/>
                    <a:pt x="3240" y="17832"/>
                  </a:cubicBezTo>
                  <a:cubicBezTo>
                    <a:pt x="3240" y="17726"/>
                    <a:pt x="2808" y="17620"/>
                    <a:pt x="2808" y="17514"/>
                  </a:cubicBezTo>
                  <a:cubicBezTo>
                    <a:pt x="2592" y="17409"/>
                    <a:pt x="2160" y="17303"/>
                    <a:pt x="1944" y="17303"/>
                  </a:cubicBezTo>
                  <a:cubicBezTo>
                    <a:pt x="1728" y="17303"/>
                    <a:pt x="1080" y="17409"/>
                    <a:pt x="864" y="17303"/>
                  </a:cubicBezTo>
                  <a:cubicBezTo>
                    <a:pt x="648" y="17303"/>
                    <a:pt x="432" y="16879"/>
                    <a:pt x="216" y="16773"/>
                  </a:cubicBezTo>
                  <a:cubicBezTo>
                    <a:pt x="216" y="16773"/>
                    <a:pt x="0" y="16773"/>
                    <a:pt x="0" y="16773"/>
                  </a:cubicBezTo>
                  <a:cubicBezTo>
                    <a:pt x="0" y="16773"/>
                    <a:pt x="0" y="16562"/>
                    <a:pt x="0" y="16562"/>
                  </a:cubicBezTo>
                  <a:cubicBezTo>
                    <a:pt x="216" y="16456"/>
                    <a:pt x="648" y="16456"/>
                    <a:pt x="648" y="16456"/>
                  </a:cubicBezTo>
                  <a:cubicBezTo>
                    <a:pt x="864" y="16350"/>
                    <a:pt x="864" y="16244"/>
                    <a:pt x="648" y="16244"/>
                  </a:cubicBezTo>
                  <a:cubicBezTo>
                    <a:pt x="648" y="16138"/>
                    <a:pt x="432" y="15926"/>
                    <a:pt x="432" y="15820"/>
                  </a:cubicBezTo>
                  <a:cubicBezTo>
                    <a:pt x="216" y="15714"/>
                    <a:pt x="432" y="15609"/>
                    <a:pt x="648" y="15503"/>
                  </a:cubicBezTo>
                  <a:cubicBezTo>
                    <a:pt x="648" y="15503"/>
                    <a:pt x="864" y="15397"/>
                    <a:pt x="864" y="15397"/>
                  </a:cubicBezTo>
                  <a:cubicBezTo>
                    <a:pt x="864" y="15291"/>
                    <a:pt x="1080" y="15185"/>
                    <a:pt x="1080" y="15079"/>
                  </a:cubicBezTo>
                  <a:cubicBezTo>
                    <a:pt x="1080" y="14973"/>
                    <a:pt x="864" y="14762"/>
                    <a:pt x="1080" y="14656"/>
                  </a:cubicBezTo>
                  <a:cubicBezTo>
                    <a:pt x="1080" y="14550"/>
                    <a:pt x="1512" y="14444"/>
                    <a:pt x="1512" y="14444"/>
                  </a:cubicBezTo>
                  <a:cubicBezTo>
                    <a:pt x="1728" y="14232"/>
                    <a:pt x="1944" y="14020"/>
                    <a:pt x="1944" y="13914"/>
                  </a:cubicBezTo>
                  <a:cubicBezTo>
                    <a:pt x="2160" y="13809"/>
                    <a:pt x="2376" y="13597"/>
                    <a:pt x="2376" y="13491"/>
                  </a:cubicBezTo>
                  <a:cubicBezTo>
                    <a:pt x="2376" y="13385"/>
                    <a:pt x="2376" y="13173"/>
                    <a:pt x="2592" y="13067"/>
                  </a:cubicBezTo>
                  <a:cubicBezTo>
                    <a:pt x="2592" y="13067"/>
                    <a:pt x="3024" y="12962"/>
                    <a:pt x="3240" y="12962"/>
                  </a:cubicBezTo>
                  <a:cubicBezTo>
                    <a:pt x="3240" y="12856"/>
                    <a:pt x="3240" y="12750"/>
                    <a:pt x="3240" y="12644"/>
                  </a:cubicBezTo>
                  <a:cubicBezTo>
                    <a:pt x="3240" y="12538"/>
                    <a:pt x="2808" y="12326"/>
                    <a:pt x="2808" y="12220"/>
                  </a:cubicBezTo>
                  <a:cubicBezTo>
                    <a:pt x="2808" y="12009"/>
                    <a:pt x="3240" y="11797"/>
                    <a:pt x="3240" y="11797"/>
                  </a:cubicBezTo>
                  <a:cubicBezTo>
                    <a:pt x="3456" y="11691"/>
                    <a:pt x="3672" y="11585"/>
                    <a:pt x="3672" y="11479"/>
                  </a:cubicBezTo>
                  <a:cubicBezTo>
                    <a:pt x="3888" y="11373"/>
                    <a:pt x="4104" y="11162"/>
                    <a:pt x="4104" y="10950"/>
                  </a:cubicBezTo>
                  <a:cubicBezTo>
                    <a:pt x="4104" y="10844"/>
                    <a:pt x="4320" y="10844"/>
                    <a:pt x="4536" y="10738"/>
                  </a:cubicBezTo>
                  <a:cubicBezTo>
                    <a:pt x="4536" y="10632"/>
                    <a:pt x="4752" y="10526"/>
                    <a:pt x="4752" y="10420"/>
                  </a:cubicBezTo>
                  <a:cubicBezTo>
                    <a:pt x="4752" y="10314"/>
                    <a:pt x="4752" y="10103"/>
                    <a:pt x="4752" y="9997"/>
                  </a:cubicBezTo>
                  <a:cubicBezTo>
                    <a:pt x="4752" y="9997"/>
                    <a:pt x="4536" y="9785"/>
                    <a:pt x="4536" y="9785"/>
                  </a:cubicBezTo>
                  <a:cubicBezTo>
                    <a:pt x="4320" y="9785"/>
                    <a:pt x="3888" y="9785"/>
                    <a:pt x="3672" y="9785"/>
                  </a:cubicBezTo>
                  <a:cubicBezTo>
                    <a:pt x="3672" y="9785"/>
                    <a:pt x="3240" y="9679"/>
                    <a:pt x="3024" y="9573"/>
                  </a:cubicBezTo>
                  <a:cubicBezTo>
                    <a:pt x="2808" y="9573"/>
                    <a:pt x="2808" y="9256"/>
                    <a:pt x="2808" y="9150"/>
                  </a:cubicBezTo>
                  <a:cubicBezTo>
                    <a:pt x="2808" y="9044"/>
                    <a:pt x="2808" y="8726"/>
                    <a:pt x="2808" y="8620"/>
                  </a:cubicBezTo>
                  <a:cubicBezTo>
                    <a:pt x="2808" y="8514"/>
                    <a:pt x="2592" y="8197"/>
                    <a:pt x="2808" y="8091"/>
                  </a:cubicBezTo>
                  <a:cubicBezTo>
                    <a:pt x="2808" y="8091"/>
                    <a:pt x="3240" y="8091"/>
                    <a:pt x="3240" y="8091"/>
                  </a:cubicBezTo>
                  <a:cubicBezTo>
                    <a:pt x="3456" y="7985"/>
                    <a:pt x="3456" y="7773"/>
                    <a:pt x="3456" y="7773"/>
                  </a:cubicBezTo>
                  <a:cubicBezTo>
                    <a:pt x="3456" y="7562"/>
                    <a:pt x="3672" y="7456"/>
                    <a:pt x="3888" y="7350"/>
                  </a:cubicBezTo>
                  <a:cubicBezTo>
                    <a:pt x="4104" y="7350"/>
                    <a:pt x="4320" y="7244"/>
                    <a:pt x="4536" y="7138"/>
                  </a:cubicBezTo>
                  <a:cubicBezTo>
                    <a:pt x="4536" y="7032"/>
                    <a:pt x="4536" y="6714"/>
                    <a:pt x="4752" y="6714"/>
                  </a:cubicBezTo>
                  <a:cubicBezTo>
                    <a:pt x="4968" y="6609"/>
                    <a:pt x="4968" y="6714"/>
                    <a:pt x="5184" y="6714"/>
                  </a:cubicBezTo>
                  <a:cubicBezTo>
                    <a:pt x="5400" y="6609"/>
                    <a:pt x="5616" y="6503"/>
                    <a:pt x="5832" y="6503"/>
                  </a:cubicBezTo>
                  <a:cubicBezTo>
                    <a:pt x="5832" y="6397"/>
                    <a:pt x="6048" y="6185"/>
                    <a:pt x="6048" y="5973"/>
                  </a:cubicBezTo>
                  <a:cubicBezTo>
                    <a:pt x="5832" y="5973"/>
                    <a:pt x="5832" y="5867"/>
                    <a:pt x="5832" y="5762"/>
                  </a:cubicBezTo>
                  <a:cubicBezTo>
                    <a:pt x="5616" y="5656"/>
                    <a:pt x="5832" y="5444"/>
                    <a:pt x="5832" y="5338"/>
                  </a:cubicBezTo>
                  <a:cubicBezTo>
                    <a:pt x="5832" y="5232"/>
                    <a:pt x="5832" y="5126"/>
                    <a:pt x="5832" y="5020"/>
                  </a:cubicBezTo>
                  <a:cubicBezTo>
                    <a:pt x="5616" y="4914"/>
                    <a:pt x="5184" y="4809"/>
                    <a:pt x="5184" y="4703"/>
                  </a:cubicBezTo>
                  <a:cubicBezTo>
                    <a:pt x="5184" y="4597"/>
                    <a:pt x="5184" y="4279"/>
                    <a:pt x="5184" y="4173"/>
                  </a:cubicBezTo>
                  <a:cubicBezTo>
                    <a:pt x="5184" y="4067"/>
                    <a:pt x="5400" y="3856"/>
                    <a:pt x="5400" y="3750"/>
                  </a:cubicBezTo>
                  <a:cubicBezTo>
                    <a:pt x="5400" y="3644"/>
                    <a:pt x="5184" y="3432"/>
                    <a:pt x="4968" y="3326"/>
                  </a:cubicBezTo>
                  <a:cubicBezTo>
                    <a:pt x="4968" y="3326"/>
                    <a:pt x="4536" y="3220"/>
                    <a:pt x="4320" y="3220"/>
                  </a:cubicBezTo>
                  <a:cubicBezTo>
                    <a:pt x="4320" y="3220"/>
                    <a:pt x="4320" y="3326"/>
                    <a:pt x="4104" y="3432"/>
                  </a:cubicBezTo>
                  <a:cubicBezTo>
                    <a:pt x="4104" y="3538"/>
                    <a:pt x="4104" y="3750"/>
                    <a:pt x="3888" y="3750"/>
                  </a:cubicBezTo>
                  <a:cubicBezTo>
                    <a:pt x="3672" y="3856"/>
                    <a:pt x="3456" y="3856"/>
                    <a:pt x="3240" y="3750"/>
                  </a:cubicBezTo>
                  <a:cubicBezTo>
                    <a:pt x="2808" y="3750"/>
                    <a:pt x="2376" y="3644"/>
                    <a:pt x="2376" y="3538"/>
                  </a:cubicBezTo>
                  <a:cubicBezTo>
                    <a:pt x="2160" y="3538"/>
                    <a:pt x="1944" y="3432"/>
                    <a:pt x="1944" y="3432"/>
                  </a:cubicBezTo>
                  <a:cubicBezTo>
                    <a:pt x="1944" y="3326"/>
                    <a:pt x="2376" y="3220"/>
                    <a:pt x="2376" y="3114"/>
                  </a:cubicBezTo>
                  <a:cubicBezTo>
                    <a:pt x="2376" y="3009"/>
                    <a:pt x="1728" y="2797"/>
                    <a:pt x="1512" y="2797"/>
                  </a:cubicBezTo>
                  <a:cubicBezTo>
                    <a:pt x="1296" y="2691"/>
                    <a:pt x="864" y="2797"/>
                    <a:pt x="864" y="2797"/>
                  </a:cubicBezTo>
                  <a:cubicBezTo>
                    <a:pt x="648" y="2585"/>
                    <a:pt x="432" y="2373"/>
                    <a:pt x="432" y="2267"/>
                  </a:cubicBezTo>
                  <a:cubicBezTo>
                    <a:pt x="432" y="2162"/>
                    <a:pt x="432" y="1844"/>
                    <a:pt x="432" y="1632"/>
                  </a:cubicBezTo>
                  <a:cubicBezTo>
                    <a:pt x="648" y="1632"/>
                    <a:pt x="1080" y="1526"/>
                    <a:pt x="1080" y="1420"/>
                  </a:cubicBezTo>
                  <a:cubicBezTo>
                    <a:pt x="1296" y="1420"/>
                    <a:pt x="1080" y="1209"/>
                    <a:pt x="1296" y="997"/>
                  </a:cubicBezTo>
                  <a:cubicBezTo>
                    <a:pt x="1296" y="997"/>
                    <a:pt x="1512" y="891"/>
                    <a:pt x="1512" y="891"/>
                  </a:cubicBezTo>
                  <a:cubicBezTo>
                    <a:pt x="1728" y="785"/>
                    <a:pt x="1512" y="573"/>
                    <a:pt x="1512" y="467"/>
                  </a:cubicBezTo>
                  <a:cubicBezTo>
                    <a:pt x="1728" y="362"/>
                    <a:pt x="1944" y="256"/>
                    <a:pt x="2160" y="256"/>
                  </a:cubicBezTo>
                  <a:cubicBezTo>
                    <a:pt x="2376" y="256"/>
                    <a:pt x="2592" y="362"/>
                    <a:pt x="2592" y="362"/>
                  </a:cubicBezTo>
                  <a:cubicBezTo>
                    <a:pt x="2808" y="467"/>
                    <a:pt x="2592" y="573"/>
                    <a:pt x="2592" y="679"/>
                  </a:cubicBezTo>
                  <a:cubicBezTo>
                    <a:pt x="2592" y="785"/>
                    <a:pt x="2592" y="891"/>
                    <a:pt x="2592" y="997"/>
                  </a:cubicBezTo>
                  <a:cubicBezTo>
                    <a:pt x="2808" y="1103"/>
                    <a:pt x="3240" y="997"/>
                    <a:pt x="3456" y="997"/>
                  </a:cubicBezTo>
                  <a:cubicBezTo>
                    <a:pt x="3456" y="1103"/>
                    <a:pt x="3888" y="997"/>
                    <a:pt x="4104" y="1103"/>
                  </a:cubicBezTo>
                  <a:cubicBezTo>
                    <a:pt x="4104" y="1103"/>
                    <a:pt x="4536" y="1209"/>
                    <a:pt x="4536" y="1209"/>
                  </a:cubicBezTo>
                  <a:cubicBezTo>
                    <a:pt x="4752" y="1314"/>
                    <a:pt x="4752" y="1526"/>
                    <a:pt x="4968" y="1526"/>
                  </a:cubicBezTo>
                  <a:cubicBezTo>
                    <a:pt x="5184" y="1632"/>
                    <a:pt x="5616" y="1526"/>
                    <a:pt x="5832" y="1526"/>
                  </a:cubicBezTo>
                  <a:cubicBezTo>
                    <a:pt x="6048" y="1526"/>
                    <a:pt x="6264" y="1738"/>
                    <a:pt x="6480" y="1738"/>
                  </a:cubicBezTo>
                  <a:cubicBezTo>
                    <a:pt x="6696" y="1738"/>
                    <a:pt x="7344" y="1844"/>
                    <a:pt x="7560" y="1738"/>
                  </a:cubicBezTo>
                  <a:cubicBezTo>
                    <a:pt x="7776" y="1738"/>
                    <a:pt x="7992" y="1632"/>
                    <a:pt x="7992" y="1632"/>
                  </a:cubicBezTo>
                  <a:cubicBezTo>
                    <a:pt x="8208" y="1526"/>
                    <a:pt x="8640" y="1526"/>
                    <a:pt x="8856" y="1632"/>
                  </a:cubicBezTo>
                  <a:cubicBezTo>
                    <a:pt x="9072" y="1632"/>
                    <a:pt x="9288" y="1738"/>
                    <a:pt x="9504" y="1738"/>
                  </a:cubicBezTo>
                  <a:cubicBezTo>
                    <a:pt x="9936" y="1738"/>
                    <a:pt x="10368" y="1738"/>
                    <a:pt x="10584" y="1738"/>
                  </a:cubicBezTo>
                  <a:cubicBezTo>
                    <a:pt x="10800" y="1632"/>
                    <a:pt x="11016" y="1526"/>
                    <a:pt x="11016" y="1420"/>
                  </a:cubicBezTo>
                  <a:cubicBezTo>
                    <a:pt x="11016" y="1314"/>
                    <a:pt x="10800" y="1103"/>
                    <a:pt x="10800" y="997"/>
                  </a:cubicBezTo>
                  <a:cubicBezTo>
                    <a:pt x="11016" y="891"/>
                    <a:pt x="11016" y="785"/>
                    <a:pt x="11232" y="679"/>
                  </a:cubicBezTo>
                  <a:cubicBezTo>
                    <a:pt x="11232" y="679"/>
                    <a:pt x="11448" y="573"/>
                    <a:pt x="11664" y="573"/>
                  </a:cubicBezTo>
                  <a:cubicBezTo>
                    <a:pt x="11664" y="467"/>
                    <a:pt x="11880" y="150"/>
                    <a:pt x="11880" y="150"/>
                  </a:cubicBezTo>
                  <a:cubicBezTo>
                    <a:pt x="12096" y="150"/>
                    <a:pt x="12096" y="150"/>
                    <a:pt x="12096" y="150"/>
                  </a:cubicBezTo>
                  <a:cubicBezTo>
                    <a:pt x="12312" y="150"/>
                    <a:pt x="12960" y="256"/>
                    <a:pt x="13176" y="256"/>
                  </a:cubicBezTo>
                  <a:cubicBezTo>
                    <a:pt x="13392" y="256"/>
                    <a:pt x="13608" y="44"/>
                    <a:pt x="13824" y="44"/>
                  </a:cubicBezTo>
                  <a:cubicBezTo>
                    <a:pt x="13824" y="44"/>
                    <a:pt x="14040" y="150"/>
                    <a:pt x="14256" y="150"/>
                  </a:cubicBezTo>
                  <a:cubicBezTo>
                    <a:pt x="14472" y="150"/>
                    <a:pt x="14688" y="256"/>
                    <a:pt x="14688" y="256"/>
                  </a:cubicBezTo>
                  <a:cubicBezTo>
                    <a:pt x="15120" y="256"/>
                    <a:pt x="15552" y="44"/>
                    <a:pt x="15984" y="44"/>
                  </a:cubicBezTo>
                  <a:cubicBezTo>
                    <a:pt x="16416" y="-62"/>
                    <a:pt x="17064" y="44"/>
                    <a:pt x="17496" y="150"/>
                  </a:cubicBezTo>
                  <a:cubicBezTo>
                    <a:pt x="17496" y="150"/>
                    <a:pt x="17712" y="256"/>
                    <a:pt x="17928" y="362"/>
                  </a:cubicBezTo>
                  <a:cubicBezTo>
                    <a:pt x="18144" y="362"/>
                    <a:pt x="18576" y="573"/>
                    <a:pt x="19008" y="573"/>
                  </a:cubicBezTo>
                  <a:cubicBezTo>
                    <a:pt x="19224" y="679"/>
                    <a:pt x="19872" y="679"/>
                    <a:pt x="20088" y="785"/>
                  </a:cubicBezTo>
                  <a:cubicBezTo>
                    <a:pt x="20304" y="785"/>
                    <a:pt x="20736" y="679"/>
                    <a:pt x="20952" y="679"/>
                  </a:cubicBezTo>
                  <a:cubicBezTo>
                    <a:pt x="20952" y="679"/>
                    <a:pt x="21384" y="679"/>
                    <a:pt x="21384" y="6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2" name="Google Shape;5132;g21c91014dda_0_5097"/>
            <p:cNvSpPr/>
            <p:nvPr/>
          </p:nvSpPr>
          <p:spPr>
            <a:xfrm>
              <a:off x="2410155" y="4870261"/>
              <a:ext cx="2209022" cy="1978074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10450" y="214"/>
                  </a:moveTo>
                  <a:cubicBezTo>
                    <a:pt x="10450" y="214"/>
                    <a:pt x="10450" y="143"/>
                    <a:pt x="10513" y="143"/>
                  </a:cubicBezTo>
                  <a:cubicBezTo>
                    <a:pt x="10577" y="143"/>
                    <a:pt x="10641" y="0"/>
                    <a:pt x="10768" y="0"/>
                  </a:cubicBezTo>
                  <a:cubicBezTo>
                    <a:pt x="10832" y="0"/>
                    <a:pt x="10896" y="143"/>
                    <a:pt x="10959" y="143"/>
                  </a:cubicBezTo>
                  <a:cubicBezTo>
                    <a:pt x="11023" y="143"/>
                    <a:pt x="11150" y="71"/>
                    <a:pt x="11214" y="71"/>
                  </a:cubicBezTo>
                  <a:cubicBezTo>
                    <a:pt x="11278" y="71"/>
                    <a:pt x="11405" y="71"/>
                    <a:pt x="11533" y="143"/>
                  </a:cubicBezTo>
                  <a:cubicBezTo>
                    <a:pt x="11533" y="214"/>
                    <a:pt x="11469" y="356"/>
                    <a:pt x="11533" y="428"/>
                  </a:cubicBezTo>
                  <a:cubicBezTo>
                    <a:pt x="11533" y="499"/>
                    <a:pt x="11724" y="499"/>
                    <a:pt x="11788" y="570"/>
                  </a:cubicBezTo>
                  <a:cubicBezTo>
                    <a:pt x="11851" y="642"/>
                    <a:pt x="11915" y="784"/>
                    <a:pt x="11979" y="927"/>
                  </a:cubicBezTo>
                  <a:cubicBezTo>
                    <a:pt x="12042" y="927"/>
                    <a:pt x="12170" y="927"/>
                    <a:pt x="12234" y="998"/>
                  </a:cubicBezTo>
                  <a:cubicBezTo>
                    <a:pt x="12297" y="998"/>
                    <a:pt x="12425" y="1069"/>
                    <a:pt x="12488" y="1069"/>
                  </a:cubicBezTo>
                  <a:cubicBezTo>
                    <a:pt x="12552" y="1069"/>
                    <a:pt x="12680" y="927"/>
                    <a:pt x="12743" y="784"/>
                  </a:cubicBezTo>
                  <a:cubicBezTo>
                    <a:pt x="12743" y="784"/>
                    <a:pt x="12743" y="713"/>
                    <a:pt x="12807" y="713"/>
                  </a:cubicBezTo>
                  <a:cubicBezTo>
                    <a:pt x="12807" y="642"/>
                    <a:pt x="12935" y="713"/>
                    <a:pt x="12998" y="713"/>
                  </a:cubicBezTo>
                  <a:cubicBezTo>
                    <a:pt x="13062" y="713"/>
                    <a:pt x="13126" y="784"/>
                    <a:pt x="13189" y="784"/>
                  </a:cubicBezTo>
                  <a:cubicBezTo>
                    <a:pt x="13253" y="784"/>
                    <a:pt x="13317" y="784"/>
                    <a:pt x="13381" y="713"/>
                  </a:cubicBezTo>
                  <a:cubicBezTo>
                    <a:pt x="13381" y="713"/>
                    <a:pt x="13444" y="570"/>
                    <a:pt x="13508" y="570"/>
                  </a:cubicBezTo>
                  <a:cubicBezTo>
                    <a:pt x="13572" y="570"/>
                    <a:pt x="13699" y="570"/>
                    <a:pt x="13763" y="570"/>
                  </a:cubicBezTo>
                  <a:cubicBezTo>
                    <a:pt x="13763" y="570"/>
                    <a:pt x="13827" y="570"/>
                    <a:pt x="13890" y="642"/>
                  </a:cubicBezTo>
                  <a:cubicBezTo>
                    <a:pt x="13890" y="642"/>
                    <a:pt x="13890" y="713"/>
                    <a:pt x="13890" y="784"/>
                  </a:cubicBezTo>
                  <a:cubicBezTo>
                    <a:pt x="13890" y="927"/>
                    <a:pt x="13890" y="1141"/>
                    <a:pt x="13890" y="1212"/>
                  </a:cubicBezTo>
                  <a:cubicBezTo>
                    <a:pt x="13890" y="1212"/>
                    <a:pt x="13827" y="1283"/>
                    <a:pt x="13763" y="1283"/>
                  </a:cubicBezTo>
                  <a:cubicBezTo>
                    <a:pt x="13763" y="1354"/>
                    <a:pt x="13763" y="1426"/>
                    <a:pt x="13763" y="1497"/>
                  </a:cubicBezTo>
                  <a:cubicBezTo>
                    <a:pt x="13827" y="1568"/>
                    <a:pt x="13890" y="1711"/>
                    <a:pt x="13954" y="1782"/>
                  </a:cubicBezTo>
                  <a:cubicBezTo>
                    <a:pt x="14018" y="1853"/>
                    <a:pt x="14209" y="1925"/>
                    <a:pt x="14273" y="1996"/>
                  </a:cubicBezTo>
                  <a:cubicBezTo>
                    <a:pt x="14273" y="2139"/>
                    <a:pt x="14273" y="2281"/>
                    <a:pt x="14273" y="2424"/>
                  </a:cubicBezTo>
                  <a:cubicBezTo>
                    <a:pt x="14209" y="2424"/>
                    <a:pt x="14145" y="2495"/>
                    <a:pt x="14145" y="2566"/>
                  </a:cubicBezTo>
                  <a:cubicBezTo>
                    <a:pt x="14081" y="2638"/>
                    <a:pt x="14081" y="2780"/>
                    <a:pt x="14145" y="2851"/>
                  </a:cubicBezTo>
                  <a:cubicBezTo>
                    <a:pt x="14145" y="2923"/>
                    <a:pt x="14273" y="3208"/>
                    <a:pt x="14273" y="3350"/>
                  </a:cubicBezTo>
                  <a:cubicBezTo>
                    <a:pt x="14273" y="3350"/>
                    <a:pt x="14273" y="3493"/>
                    <a:pt x="14273" y="3564"/>
                  </a:cubicBezTo>
                  <a:cubicBezTo>
                    <a:pt x="14273" y="3636"/>
                    <a:pt x="14400" y="3707"/>
                    <a:pt x="14464" y="3707"/>
                  </a:cubicBezTo>
                  <a:cubicBezTo>
                    <a:pt x="14527" y="3707"/>
                    <a:pt x="14591" y="3636"/>
                    <a:pt x="14655" y="3636"/>
                  </a:cubicBezTo>
                  <a:cubicBezTo>
                    <a:pt x="14719" y="3564"/>
                    <a:pt x="14719" y="3422"/>
                    <a:pt x="14782" y="3422"/>
                  </a:cubicBezTo>
                  <a:cubicBezTo>
                    <a:pt x="14846" y="3350"/>
                    <a:pt x="14973" y="3350"/>
                    <a:pt x="15037" y="3350"/>
                  </a:cubicBezTo>
                  <a:cubicBezTo>
                    <a:pt x="15101" y="3350"/>
                    <a:pt x="15165" y="3493"/>
                    <a:pt x="15228" y="3493"/>
                  </a:cubicBezTo>
                  <a:cubicBezTo>
                    <a:pt x="15292" y="3493"/>
                    <a:pt x="15419" y="3422"/>
                    <a:pt x="15483" y="3422"/>
                  </a:cubicBezTo>
                  <a:cubicBezTo>
                    <a:pt x="15547" y="3422"/>
                    <a:pt x="15674" y="3422"/>
                    <a:pt x="15738" y="3422"/>
                  </a:cubicBezTo>
                  <a:cubicBezTo>
                    <a:pt x="15802" y="3422"/>
                    <a:pt x="15993" y="3350"/>
                    <a:pt x="16057" y="3279"/>
                  </a:cubicBezTo>
                  <a:cubicBezTo>
                    <a:pt x="16120" y="3208"/>
                    <a:pt x="16184" y="2994"/>
                    <a:pt x="16248" y="2923"/>
                  </a:cubicBezTo>
                  <a:cubicBezTo>
                    <a:pt x="16312" y="2851"/>
                    <a:pt x="16439" y="2780"/>
                    <a:pt x="16503" y="2709"/>
                  </a:cubicBezTo>
                  <a:cubicBezTo>
                    <a:pt x="16566" y="2566"/>
                    <a:pt x="16566" y="2281"/>
                    <a:pt x="16566" y="2139"/>
                  </a:cubicBezTo>
                  <a:cubicBezTo>
                    <a:pt x="16630" y="2067"/>
                    <a:pt x="16630" y="1853"/>
                    <a:pt x="16694" y="1782"/>
                  </a:cubicBezTo>
                  <a:cubicBezTo>
                    <a:pt x="16758" y="1711"/>
                    <a:pt x="16885" y="1497"/>
                    <a:pt x="17012" y="1354"/>
                  </a:cubicBezTo>
                  <a:cubicBezTo>
                    <a:pt x="17076" y="1283"/>
                    <a:pt x="17204" y="1069"/>
                    <a:pt x="17331" y="1069"/>
                  </a:cubicBezTo>
                  <a:cubicBezTo>
                    <a:pt x="17458" y="998"/>
                    <a:pt x="17586" y="1069"/>
                    <a:pt x="17650" y="1069"/>
                  </a:cubicBezTo>
                  <a:cubicBezTo>
                    <a:pt x="17713" y="1141"/>
                    <a:pt x="17650" y="1212"/>
                    <a:pt x="17650" y="1212"/>
                  </a:cubicBezTo>
                  <a:cubicBezTo>
                    <a:pt x="17713" y="1354"/>
                    <a:pt x="17968" y="1354"/>
                    <a:pt x="18032" y="1497"/>
                  </a:cubicBezTo>
                  <a:cubicBezTo>
                    <a:pt x="18096" y="1568"/>
                    <a:pt x="18159" y="1782"/>
                    <a:pt x="18159" y="1853"/>
                  </a:cubicBezTo>
                  <a:cubicBezTo>
                    <a:pt x="18159" y="1996"/>
                    <a:pt x="18159" y="2210"/>
                    <a:pt x="18159" y="2210"/>
                  </a:cubicBezTo>
                  <a:cubicBezTo>
                    <a:pt x="18223" y="2281"/>
                    <a:pt x="18350" y="2210"/>
                    <a:pt x="18414" y="2210"/>
                  </a:cubicBezTo>
                  <a:cubicBezTo>
                    <a:pt x="18478" y="2281"/>
                    <a:pt x="18542" y="2352"/>
                    <a:pt x="18542" y="2424"/>
                  </a:cubicBezTo>
                  <a:cubicBezTo>
                    <a:pt x="18542" y="2495"/>
                    <a:pt x="18542" y="2638"/>
                    <a:pt x="18542" y="2638"/>
                  </a:cubicBezTo>
                  <a:cubicBezTo>
                    <a:pt x="18542" y="2780"/>
                    <a:pt x="18478" y="2923"/>
                    <a:pt x="18542" y="2994"/>
                  </a:cubicBezTo>
                  <a:cubicBezTo>
                    <a:pt x="18542" y="3065"/>
                    <a:pt x="18605" y="3137"/>
                    <a:pt x="18605" y="3208"/>
                  </a:cubicBezTo>
                  <a:cubicBezTo>
                    <a:pt x="18669" y="3279"/>
                    <a:pt x="18733" y="3350"/>
                    <a:pt x="18733" y="3422"/>
                  </a:cubicBezTo>
                  <a:cubicBezTo>
                    <a:pt x="18796" y="3422"/>
                    <a:pt x="18796" y="3493"/>
                    <a:pt x="18860" y="3493"/>
                  </a:cubicBezTo>
                  <a:cubicBezTo>
                    <a:pt x="18924" y="3564"/>
                    <a:pt x="18988" y="3564"/>
                    <a:pt x="18988" y="3636"/>
                  </a:cubicBezTo>
                  <a:cubicBezTo>
                    <a:pt x="19051" y="3707"/>
                    <a:pt x="19115" y="3850"/>
                    <a:pt x="19115" y="3921"/>
                  </a:cubicBezTo>
                  <a:cubicBezTo>
                    <a:pt x="19179" y="3992"/>
                    <a:pt x="19306" y="4063"/>
                    <a:pt x="19306" y="4206"/>
                  </a:cubicBezTo>
                  <a:cubicBezTo>
                    <a:pt x="19434" y="4277"/>
                    <a:pt x="19434" y="4420"/>
                    <a:pt x="19434" y="4491"/>
                  </a:cubicBezTo>
                  <a:cubicBezTo>
                    <a:pt x="19434" y="4562"/>
                    <a:pt x="19370" y="4705"/>
                    <a:pt x="19370" y="4705"/>
                  </a:cubicBezTo>
                  <a:cubicBezTo>
                    <a:pt x="19370" y="4848"/>
                    <a:pt x="19497" y="4990"/>
                    <a:pt x="19497" y="5061"/>
                  </a:cubicBezTo>
                  <a:cubicBezTo>
                    <a:pt x="19561" y="5133"/>
                    <a:pt x="19752" y="5204"/>
                    <a:pt x="19816" y="5275"/>
                  </a:cubicBezTo>
                  <a:cubicBezTo>
                    <a:pt x="19880" y="5347"/>
                    <a:pt x="19816" y="5560"/>
                    <a:pt x="19816" y="5632"/>
                  </a:cubicBezTo>
                  <a:cubicBezTo>
                    <a:pt x="19816" y="5703"/>
                    <a:pt x="19688" y="5774"/>
                    <a:pt x="19688" y="5846"/>
                  </a:cubicBezTo>
                  <a:cubicBezTo>
                    <a:pt x="19688" y="5917"/>
                    <a:pt x="19752" y="6059"/>
                    <a:pt x="19752" y="6131"/>
                  </a:cubicBezTo>
                  <a:cubicBezTo>
                    <a:pt x="19752" y="6202"/>
                    <a:pt x="19625" y="6416"/>
                    <a:pt x="19561" y="6487"/>
                  </a:cubicBezTo>
                  <a:cubicBezTo>
                    <a:pt x="19561" y="6558"/>
                    <a:pt x="19625" y="6701"/>
                    <a:pt x="19625" y="6772"/>
                  </a:cubicBezTo>
                  <a:cubicBezTo>
                    <a:pt x="19688" y="6844"/>
                    <a:pt x="19752" y="6986"/>
                    <a:pt x="19816" y="7057"/>
                  </a:cubicBezTo>
                  <a:cubicBezTo>
                    <a:pt x="19880" y="7057"/>
                    <a:pt x="20071" y="6986"/>
                    <a:pt x="20135" y="7057"/>
                  </a:cubicBezTo>
                  <a:cubicBezTo>
                    <a:pt x="20198" y="7057"/>
                    <a:pt x="20326" y="7200"/>
                    <a:pt x="20326" y="7271"/>
                  </a:cubicBezTo>
                  <a:cubicBezTo>
                    <a:pt x="20326" y="7343"/>
                    <a:pt x="20262" y="7414"/>
                    <a:pt x="20262" y="7556"/>
                  </a:cubicBezTo>
                  <a:cubicBezTo>
                    <a:pt x="20326" y="7556"/>
                    <a:pt x="20517" y="7628"/>
                    <a:pt x="20581" y="7628"/>
                  </a:cubicBezTo>
                  <a:cubicBezTo>
                    <a:pt x="20581" y="7628"/>
                    <a:pt x="20708" y="7485"/>
                    <a:pt x="20772" y="7485"/>
                  </a:cubicBezTo>
                  <a:cubicBezTo>
                    <a:pt x="20772" y="7485"/>
                    <a:pt x="20899" y="7556"/>
                    <a:pt x="20963" y="7556"/>
                  </a:cubicBezTo>
                  <a:cubicBezTo>
                    <a:pt x="20963" y="7628"/>
                    <a:pt x="20963" y="7699"/>
                    <a:pt x="20963" y="7770"/>
                  </a:cubicBezTo>
                  <a:cubicBezTo>
                    <a:pt x="20899" y="7770"/>
                    <a:pt x="20835" y="7770"/>
                    <a:pt x="20772" y="7842"/>
                  </a:cubicBezTo>
                  <a:cubicBezTo>
                    <a:pt x="20772" y="7842"/>
                    <a:pt x="20835" y="7984"/>
                    <a:pt x="20772" y="8055"/>
                  </a:cubicBezTo>
                  <a:cubicBezTo>
                    <a:pt x="20772" y="8055"/>
                    <a:pt x="20644" y="8127"/>
                    <a:pt x="20644" y="8198"/>
                  </a:cubicBezTo>
                  <a:cubicBezTo>
                    <a:pt x="20581" y="8269"/>
                    <a:pt x="20708" y="8554"/>
                    <a:pt x="20835" y="8626"/>
                  </a:cubicBezTo>
                  <a:cubicBezTo>
                    <a:pt x="20899" y="8626"/>
                    <a:pt x="21027" y="8626"/>
                    <a:pt x="21090" y="8626"/>
                  </a:cubicBezTo>
                  <a:cubicBezTo>
                    <a:pt x="21154" y="8626"/>
                    <a:pt x="21218" y="8697"/>
                    <a:pt x="21281" y="8768"/>
                  </a:cubicBezTo>
                  <a:cubicBezTo>
                    <a:pt x="21409" y="8768"/>
                    <a:pt x="21536" y="8911"/>
                    <a:pt x="21536" y="8982"/>
                  </a:cubicBezTo>
                  <a:cubicBezTo>
                    <a:pt x="21600" y="9053"/>
                    <a:pt x="21536" y="9267"/>
                    <a:pt x="21473" y="9267"/>
                  </a:cubicBezTo>
                  <a:cubicBezTo>
                    <a:pt x="21409" y="9339"/>
                    <a:pt x="21154" y="9339"/>
                    <a:pt x="21090" y="9410"/>
                  </a:cubicBezTo>
                  <a:cubicBezTo>
                    <a:pt x="21090" y="9481"/>
                    <a:pt x="21090" y="9552"/>
                    <a:pt x="21090" y="9552"/>
                  </a:cubicBezTo>
                  <a:cubicBezTo>
                    <a:pt x="21027" y="9624"/>
                    <a:pt x="21027" y="9766"/>
                    <a:pt x="20963" y="9838"/>
                  </a:cubicBezTo>
                  <a:cubicBezTo>
                    <a:pt x="20963" y="9909"/>
                    <a:pt x="20899" y="9980"/>
                    <a:pt x="20835" y="9980"/>
                  </a:cubicBezTo>
                  <a:cubicBezTo>
                    <a:pt x="20772" y="10051"/>
                    <a:pt x="20581" y="9980"/>
                    <a:pt x="20453" y="10051"/>
                  </a:cubicBezTo>
                  <a:cubicBezTo>
                    <a:pt x="20453" y="10051"/>
                    <a:pt x="20389" y="10051"/>
                    <a:pt x="20326" y="10123"/>
                  </a:cubicBezTo>
                  <a:cubicBezTo>
                    <a:pt x="20326" y="10194"/>
                    <a:pt x="20453" y="10408"/>
                    <a:pt x="20326" y="10479"/>
                  </a:cubicBezTo>
                  <a:cubicBezTo>
                    <a:pt x="20326" y="10550"/>
                    <a:pt x="20262" y="10622"/>
                    <a:pt x="20198" y="10622"/>
                  </a:cubicBezTo>
                  <a:cubicBezTo>
                    <a:pt x="20135" y="10693"/>
                    <a:pt x="20007" y="10764"/>
                    <a:pt x="19943" y="10764"/>
                  </a:cubicBezTo>
                  <a:cubicBezTo>
                    <a:pt x="19816" y="10693"/>
                    <a:pt x="19688" y="10550"/>
                    <a:pt x="19561" y="10550"/>
                  </a:cubicBezTo>
                  <a:cubicBezTo>
                    <a:pt x="19497" y="10479"/>
                    <a:pt x="19370" y="10479"/>
                    <a:pt x="19306" y="10550"/>
                  </a:cubicBezTo>
                  <a:cubicBezTo>
                    <a:pt x="19242" y="10550"/>
                    <a:pt x="19306" y="10693"/>
                    <a:pt x="19242" y="10836"/>
                  </a:cubicBezTo>
                  <a:cubicBezTo>
                    <a:pt x="19242" y="10907"/>
                    <a:pt x="19179" y="10978"/>
                    <a:pt x="19179" y="10978"/>
                  </a:cubicBezTo>
                  <a:cubicBezTo>
                    <a:pt x="19179" y="11121"/>
                    <a:pt x="19306" y="11263"/>
                    <a:pt x="19306" y="11335"/>
                  </a:cubicBezTo>
                  <a:cubicBezTo>
                    <a:pt x="19306" y="11406"/>
                    <a:pt x="19306" y="11477"/>
                    <a:pt x="19306" y="11549"/>
                  </a:cubicBezTo>
                  <a:cubicBezTo>
                    <a:pt x="19306" y="11620"/>
                    <a:pt x="19306" y="11691"/>
                    <a:pt x="19242" y="11762"/>
                  </a:cubicBezTo>
                  <a:cubicBezTo>
                    <a:pt x="19179" y="11762"/>
                    <a:pt x="19051" y="11762"/>
                    <a:pt x="18988" y="11762"/>
                  </a:cubicBezTo>
                  <a:cubicBezTo>
                    <a:pt x="18924" y="11762"/>
                    <a:pt x="18796" y="11691"/>
                    <a:pt x="18733" y="11762"/>
                  </a:cubicBezTo>
                  <a:cubicBezTo>
                    <a:pt x="18605" y="11834"/>
                    <a:pt x="18542" y="12119"/>
                    <a:pt x="18414" y="12190"/>
                  </a:cubicBezTo>
                  <a:cubicBezTo>
                    <a:pt x="18350" y="12190"/>
                    <a:pt x="18223" y="12261"/>
                    <a:pt x="18159" y="12261"/>
                  </a:cubicBezTo>
                  <a:cubicBezTo>
                    <a:pt x="18096" y="12261"/>
                    <a:pt x="17968" y="12261"/>
                    <a:pt x="17904" y="12333"/>
                  </a:cubicBezTo>
                  <a:cubicBezTo>
                    <a:pt x="17841" y="12333"/>
                    <a:pt x="17777" y="12547"/>
                    <a:pt x="17713" y="12547"/>
                  </a:cubicBezTo>
                  <a:cubicBezTo>
                    <a:pt x="17650" y="12618"/>
                    <a:pt x="17458" y="12475"/>
                    <a:pt x="17331" y="12404"/>
                  </a:cubicBezTo>
                  <a:cubicBezTo>
                    <a:pt x="17331" y="12404"/>
                    <a:pt x="17331" y="12333"/>
                    <a:pt x="17267" y="12261"/>
                  </a:cubicBezTo>
                  <a:cubicBezTo>
                    <a:pt x="17204" y="12190"/>
                    <a:pt x="16885" y="12190"/>
                    <a:pt x="16758" y="12261"/>
                  </a:cubicBezTo>
                  <a:cubicBezTo>
                    <a:pt x="16758" y="12333"/>
                    <a:pt x="16758" y="12475"/>
                    <a:pt x="16758" y="12547"/>
                  </a:cubicBezTo>
                  <a:cubicBezTo>
                    <a:pt x="16758" y="12618"/>
                    <a:pt x="16821" y="12760"/>
                    <a:pt x="16821" y="12832"/>
                  </a:cubicBezTo>
                  <a:cubicBezTo>
                    <a:pt x="16821" y="12903"/>
                    <a:pt x="16821" y="13046"/>
                    <a:pt x="16821" y="13117"/>
                  </a:cubicBezTo>
                  <a:cubicBezTo>
                    <a:pt x="16821" y="13188"/>
                    <a:pt x="16885" y="13259"/>
                    <a:pt x="16949" y="13331"/>
                  </a:cubicBezTo>
                  <a:cubicBezTo>
                    <a:pt x="17012" y="13473"/>
                    <a:pt x="17140" y="13687"/>
                    <a:pt x="17076" y="13830"/>
                  </a:cubicBezTo>
                  <a:cubicBezTo>
                    <a:pt x="17076" y="13901"/>
                    <a:pt x="16885" y="13901"/>
                    <a:pt x="16885" y="13972"/>
                  </a:cubicBezTo>
                  <a:cubicBezTo>
                    <a:pt x="16821" y="13972"/>
                    <a:pt x="16758" y="14115"/>
                    <a:pt x="16694" y="14186"/>
                  </a:cubicBezTo>
                  <a:cubicBezTo>
                    <a:pt x="16630" y="14186"/>
                    <a:pt x="16630" y="14186"/>
                    <a:pt x="16566" y="14186"/>
                  </a:cubicBezTo>
                  <a:cubicBezTo>
                    <a:pt x="16503" y="14186"/>
                    <a:pt x="16375" y="14044"/>
                    <a:pt x="16312" y="14044"/>
                  </a:cubicBezTo>
                  <a:cubicBezTo>
                    <a:pt x="16184" y="13972"/>
                    <a:pt x="16057" y="13972"/>
                    <a:pt x="15929" y="14044"/>
                  </a:cubicBezTo>
                  <a:cubicBezTo>
                    <a:pt x="15865" y="14044"/>
                    <a:pt x="15611" y="14186"/>
                    <a:pt x="15547" y="14186"/>
                  </a:cubicBezTo>
                  <a:cubicBezTo>
                    <a:pt x="15356" y="14186"/>
                    <a:pt x="15101" y="14115"/>
                    <a:pt x="14973" y="14115"/>
                  </a:cubicBezTo>
                  <a:cubicBezTo>
                    <a:pt x="14910" y="14044"/>
                    <a:pt x="14846" y="13972"/>
                    <a:pt x="14782" y="13972"/>
                  </a:cubicBezTo>
                  <a:cubicBezTo>
                    <a:pt x="14719" y="13972"/>
                    <a:pt x="14655" y="14044"/>
                    <a:pt x="14655" y="14115"/>
                  </a:cubicBezTo>
                  <a:cubicBezTo>
                    <a:pt x="14655" y="14186"/>
                    <a:pt x="14719" y="14329"/>
                    <a:pt x="14719" y="14400"/>
                  </a:cubicBezTo>
                  <a:cubicBezTo>
                    <a:pt x="14719" y="14471"/>
                    <a:pt x="14719" y="14685"/>
                    <a:pt x="14591" y="14756"/>
                  </a:cubicBezTo>
                  <a:cubicBezTo>
                    <a:pt x="14591" y="14756"/>
                    <a:pt x="14527" y="14685"/>
                    <a:pt x="14464" y="14685"/>
                  </a:cubicBezTo>
                  <a:cubicBezTo>
                    <a:pt x="14464" y="14614"/>
                    <a:pt x="14527" y="14471"/>
                    <a:pt x="14464" y="14400"/>
                  </a:cubicBezTo>
                  <a:cubicBezTo>
                    <a:pt x="14400" y="14400"/>
                    <a:pt x="14336" y="14400"/>
                    <a:pt x="14336" y="14400"/>
                  </a:cubicBezTo>
                  <a:cubicBezTo>
                    <a:pt x="14273" y="14400"/>
                    <a:pt x="14145" y="14400"/>
                    <a:pt x="14081" y="14400"/>
                  </a:cubicBezTo>
                  <a:cubicBezTo>
                    <a:pt x="14081" y="14400"/>
                    <a:pt x="13954" y="14543"/>
                    <a:pt x="13890" y="14471"/>
                  </a:cubicBezTo>
                  <a:cubicBezTo>
                    <a:pt x="13827" y="14471"/>
                    <a:pt x="13763" y="14400"/>
                    <a:pt x="13763" y="14400"/>
                  </a:cubicBezTo>
                  <a:cubicBezTo>
                    <a:pt x="13699" y="14329"/>
                    <a:pt x="13572" y="14257"/>
                    <a:pt x="13508" y="14257"/>
                  </a:cubicBezTo>
                  <a:cubicBezTo>
                    <a:pt x="13381" y="14186"/>
                    <a:pt x="13126" y="14186"/>
                    <a:pt x="13062" y="14257"/>
                  </a:cubicBezTo>
                  <a:cubicBezTo>
                    <a:pt x="13062" y="14257"/>
                    <a:pt x="13062" y="14329"/>
                    <a:pt x="12998" y="14400"/>
                  </a:cubicBezTo>
                  <a:cubicBezTo>
                    <a:pt x="12998" y="14400"/>
                    <a:pt x="12871" y="14543"/>
                    <a:pt x="12807" y="14471"/>
                  </a:cubicBezTo>
                  <a:cubicBezTo>
                    <a:pt x="12743" y="14471"/>
                    <a:pt x="12743" y="14257"/>
                    <a:pt x="12680" y="14186"/>
                  </a:cubicBezTo>
                  <a:cubicBezTo>
                    <a:pt x="12616" y="14186"/>
                    <a:pt x="12488" y="14115"/>
                    <a:pt x="12425" y="14115"/>
                  </a:cubicBezTo>
                  <a:cubicBezTo>
                    <a:pt x="12361" y="14115"/>
                    <a:pt x="12297" y="14257"/>
                    <a:pt x="12297" y="14329"/>
                  </a:cubicBezTo>
                  <a:cubicBezTo>
                    <a:pt x="12234" y="14400"/>
                    <a:pt x="12297" y="14543"/>
                    <a:pt x="12297" y="14614"/>
                  </a:cubicBezTo>
                  <a:cubicBezTo>
                    <a:pt x="12234" y="14614"/>
                    <a:pt x="12170" y="14756"/>
                    <a:pt x="12170" y="14756"/>
                  </a:cubicBezTo>
                  <a:cubicBezTo>
                    <a:pt x="12106" y="14828"/>
                    <a:pt x="12042" y="14899"/>
                    <a:pt x="11979" y="14899"/>
                  </a:cubicBezTo>
                  <a:cubicBezTo>
                    <a:pt x="11915" y="14970"/>
                    <a:pt x="11724" y="15042"/>
                    <a:pt x="11724" y="15113"/>
                  </a:cubicBezTo>
                  <a:cubicBezTo>
                    <a:pt x="11660" y="15113"/>
                    <a:pt x="11724" y="15327"/>
                    <a:pt x="11724" y="15327"/>
                  </a:cubicBezTo>
                  <a:cubicBezTo>
                    <a:pt x="11724" y="15469"/>
                    <a:pt x="11596" y="15612"/>
                    <a:pt x="11596" y="15683"/>
                  </a:cubicBezTo>
                  <a:cubicBezTo>
                    <a:pt x="11596" y="15826"/>
                    <a:pt x="11660" y="15968"/>
                    <a:pt x="11660" y="16111"/>
                  </a:cubicBezTo>
                  <a:cubicBezTo>
                    <a:pt x="11660" y="16182"/>
                    <a:pt x="11724" y="16325"/>
                    <a:pt x="11788" y="16396"/>
                  </a:cubicBezTo>
                  <a:cubicBezTo>
                    <a:pt x="11851" y="16467"/>
                    <a:pt x="11915" y="16610"/>
                    <a:pt x="11979" y="16610"/>
                  </a:cubicBezTo>
                  <a:cubicBezTo>
                    <a:pt x="12106" y="16681"/>
                    <a:pt x="12297" y="16610"/>
                    <a:pt x="12361" y="16610"/>
                  </a:cubicBezTo>
                  <a:cubicBezTo>
                    <a:pt x="12425" y="16610"/>
                    <a:pt x="12488" y="16610"/>
                    <a:pt x="12552" y="16681"/>
                  </a:cubicBezTo>
                  <a:cubicBezTo>
                    <a:pt x="12552" y="16681"/>
                    <a:pt x="12552" y="16824"/>
                    <a:pt x="12616" y="16824"/>
                  </a:cubicBezTo>
                  <a:cubicBezTo>
                    <a:pt x="12680" y="16895"/>
                    <a:pt x="12807" y="16824"/>
                    <a:pt x="12871" y="16895"/>
                  </a:cubicBezTo>
                  <a:cubicBezTo>
                    <a:pt x="12935" y="16895"/>
                    <a:pt x="12935" y="17038"/>
                    <a:pt x="12935" y="17038"/>
                  </a:cubicBezTo>
                  <a:cubicBezTo>
                    <a:pt x="12935" y="17109"/>
                    <a:pt x="12935" y="17180"/>
                    <a:pt x="12935" y="17251"/>
                  </a:cubicBezTo>
                  <a:cubicBezTo>
                    <a:pt x="12935" y="17323"/>
                    <a:pt x="12998" y="17465"/>
                    <a:pt x="13062" y="17537"/>
                  </a:cubicBezTo>
                  <a:cubicBezTo>
                    <a:pt x="13062" y="17608"/>
                    <a:pt x="13062" y="17679"/>
                    <a:pt x="13126" y="17750"/>
                  </a:cubicBezTo>
                  <a:cubicBezTo>
                    <a:pt x="13126" y="17822"/>
                    <a:pt x="13189" y="17893"/>
                    <a:pt x="13189" y="17964"/>
                  </a:cubicBezTo>
                  <a:cubicBezTo>
                    <a:pt x="13189" y="17964"/>
                    <a:pt x="13189" y="18107"/>
                    <a:pt x="13189" y="18107"/>
                  </a:cubicBezTo>
                  <a:cubicBezTo>
                    <a:pt x="13189" y="18178"/>
                    <a:pt x="13189" y="18250"/>
                    <a:pt x="13126" y="18250"/>
                  </a:cubicBezTo>
                  <a:cubicBezTo>
                    <a:pt x="13126" y="18321"/>
                    <a:pt x="12998" y="18321"/>
                    <a:pt x="12998" y="18392"/>
                  </a:cubicBezTo>
                  <a:cubicBezTo>
                    <a:pt x="12998" y="18392"/>
                    <a:pt x="12935" y="18535"/>
                    <a:pt x="12998" y="18535"/>
                  </a:cubicBezTo>
                  <a:cubicBezTo>
                    <a:pt x="12998" y="18606"/>
                    <a:pt x="13126" y="18677"/>
                    <a:pt x="13126" y="18677"/>
                  </a:cubicBezTo>
                  <a:cubicBezTo>
                    <a:pt x="13189" y="18749"/>
                    <a:pt x="13189" y="18891"/>
                    <a:pt x="13189" y="18962"/>
                  </a:cubicBezTo>
                  <a:cubicBezTo>
                    <a:pt x="13189" y="18962"/>
                    <a:pt x="13189" y="19034"/>
                    <a:pt x="13126" y="19034"/>
                  </a:cubicBezTo>
                  <a:cubicBezTo>
                    <a:pt x="13126" y="19034"/>
                    <a:pt x="13062" y="19105"/>
                    <a:pt x="13062" y="19105"/>
                  </a:cubicBezTo>
                  <a:cubicBezTo>
                    <a:pt x="12998" y="19105"/>
                    <a:pt x="12935" y="19034"/>
                    <a:pt x="12871" y="19105"/>
                  </a:cubicBezTo>
                  <a:cubicBezTo>
                    <a:pt x="12807" y="19105"/>
                    <a:pt x="12871" y="19176"/>
                    <a:pt x="12807" y="19248"/>
                  </a:cubicBezTo>
                  <a:cubicBezTo>
                    <a:pt x="12807" y="19248"/>
                    <a:pt x="12743" y="19176"/>
                    <a:pt x="12680" y="19248"/>
                  </a:cubicBezTo>
                  <a:cubicBezTo>
                    <a:pt x="12680" y="19248"/>
                    <a:pt x="12616" y="19319"/>
                    <a:pt x="12616" y="19390"/>
                  </a:cubicBezTo>
                  <a:cubicBezTo>
                    <a:pt x="12616" y="19390"/>
                    <a:pt x="12743" y="19533"/>
                    <a:pt x="12743" y="19604"/>
                  </a:cubicBezTo>
                  <a:cubicBezTo>
                    <a:pt x="12743" y="19675"/>
                    <a:pt x="12743" y="19747"/>
                    <a:pt x="12743" y="19818"/>
                  </a:cubicBezTo>
                  <a:cubicBezTo>
                    <a:pt x="12743" y="19889"/>
                    <a:pt x="12743" y="19960"/>
                    <a:pt x="12743" y="20032"/>
                  </a:cubicBezTo>
                  <a:cubicBezTo>
                    <a:pt x="12807" y="20032"/>
                    <a:pt x="12871" y="20103"/>
                    <a:pt x="12935" y="20103"/>
                  </a:cubicBezTo>
                  <a:cubicBezTo>
                    <a:pt x="12998" y="20103"/>
                    <a:pt x="12998" y="20246"/>
                    <a:pt x="13062" y="20246"/>
                  </a:cubicBezTo>
                  <a:cubicBezTo>
                    <a:pt x="13126" y="20246"/>
                    <a:pt x="13189" y="20246"/>
                    <a:pt x="13253" y="20246"/>
                  </a:cubicBezTo>
                  <a:cubicBezTo>
                    <a:pt x="13253" y="20246"/>
                    <a:pt x="13317" y="20174"/>
                    <a:pt x="13317" y="20174"/>
                  </a:cubicBezTo>
                  <a:cubicBezTo>
                    <a:pt x="13381" y="20174"/>
                    <a:pt x="13508" y="20174"/>
                    <a:pt x="13572" y="20174"/>
                  </a:cubicBezTo>
                  <a:cubicBezTo>
                    <a:pt x="13635" y="20174"/>
                    <a:pt x="13699" y="20246"/>
                    <a:pt x="13763" y="20246"/>
                  </a:cubicBezTo>
                  <a:cubicBezTo>
                    <a:pt x="13763" y="20317"/>
                    <a:pt x="13827" y="20388"/>
                    <a:pt x="13827" y="20388"/>
                  </a:cubicBezTo>
                  <a:cubicBezTo>
                    <a:pt x="13890" y="20459"/>
                    <a:pt x="14018" y="20459"/>
                    <a:pt x="14018" y="20459"/>
                  </a:cubicBezTo>
                  <a:cubicBezTo>
                    <a:pt x="14081" y="20531"/>
                    <a:pt x="14145" y="20602"/>
                    <a:pt x="14145" y="20673"/>
                  </a:cubicBezTo>
                  <a:cubicBezTo>
                    <a:pt x="14145" y="20745"/>
                    <a:pt x="14018" y="20745"/>
                    <a:pt x="14018" y="20816"/>
                  </a:cubicBezTo>
                  <a:cubicBezTo>
                    <a:pt x="13954" y="20816"/>
                    <a:pt x="13890" y="20887"/>
                    <a:pt x="13827" y="20887"/>
                  </a:cubicBezTo>
                  <a:cubicBezTo>
                    <a:pt x="13763" y="20887"/>
                    <a:pt x="13699" y="20816"/>
                    <a:pt x="13635" y="20745"/>
                  </a:cubicBezTo>
                  <a:cubicBezTo>
                    <a:pt x="13572" y="20745"/>
                    <a:pt x="13381" y="20745"/>
                    <a:pt x="13317" y="20745"/>
                  </a:cubicBezTo>
                  <a:cubicBezTo>
                    <a:pt x="13317" y="20816"/>
                    <a:pt x="13253" y="20887"/>
                    <a:pt x="13253" y="20887"/>
                  </a:cubicBezTo>
                  <a:cubicBezTo>
                    <a:pt x="13189" y="20958"/>
                    <a:pt x="13062" y="21030"/>
                    <a:pt x="13062" y="21101"/>
                  </a:cubicBezTo>
                  <a:cubicBezTo>
                    <a:pt x="12998" y="21172"/>
                    <a:pt x="13062" y="21244"/>
                    <a:pt x="13062" y="21315"/>
                  </a:cubicBezTo>
                  <a:cubicBezTo>
                    <a:pt x="12998" y="21386"/>
                    <a:pt x="12998" y="21457"/>
                    <a:pt x="12998" y="21529"/>
                  </a:cubicBezTo>
                  <a:cubicBezTo>
                    <a:pt x="12935" y="21529"/>
                    <a:pt x="12871" y="21529"/>
                    <a:pt x="12871" y="21529"/>
                  </a:cubicBezTo>
                  <a:cubicBezTo>
                    <a:pt x="12807" y="21529"/>
                    <a:pt x="12743" y="21600"/>
                    <a:pt x="12743" y="21600"/>
                  </a:cubicBezTo>
                  <a:cubicBezTo>
                    <a:pt x="12680" y="21600"/>
                    <a:pt x="12552" y="21529"/>
                    <a:pt x="12552" y="21529"/>
                  </a:cubicBezTo>
                  <a:cubicBezTo>
                    <a:pt x="12425" y="21529"/>
                    <a:pt x="12361" y="21457"/>
                    <a:pt x="12297" y="21457"/>
                  </a:cubicBezTo>
                  <a:cubicBezTo>
                    <a:pt x="12234" y="21457"/>
                    <a:pt x="12106" y="21529"/>
                    <a:pt x="12042" y="21529"/>
                  </a:cubicBezTo>
                  <a:cubicBezTo>
                    <a:pt x="11979" y="21529"/>
                    <a:pt x="11915" y="21600"/>
                    <a:pt x="11851" y="21600"/>
                  </a:cubicBezTo>
                  <a:cubicBezTo>
                    <a:pt x="11851" y="21600"/>
                    <a:pt x="11788" y="21600"/>
                    <a:pt x="11788" y="21600"/>
                  </a:cubicBezTo>
                  <a:cubicBezTo>
                    <a:pt x="11788" y="21529"/>
                    <a:pt x="11788" y="21529"/>
                    <a:pt x="11788" y="21529"/>
                  </a:cubicBezTo>
                  <a:cubicBezTo>
                    <a:pt x="11788" y="21529"/>
                    <a:pt x="11788" y="21457"/>
                    <a:pt x="11724" y="21386"/>
                  </a:cubicBezTo>
                  <a:cubicBezTo>
                    <a:pt x="11724" y="21315"/>
                    <a:pt x="11724" y="21172"/>
                    <a:pt x="11660" y="21101"/>
                  </a:cubicBezTo>
                  <a:cubicBezTo>
                    <a:pt x="11596" y="21030"/>
                    <a:pt x="11405" y="20958"/>
                    <a:pt x="11342" y="21030"/>
                  </a:cubicBezTo>
                  <a:cubicBezTo>
                    <a:pt x="11278" y="21030"/>
                    <a:pt x="11278" y="21101"/>
                    <a:pt x="11278" y="21101"/>
                  </a:cubicBezTo>
                  <a:cubicBezTo>
                    <a:pt x="11150" y="21172"/>
                    <a:pt x="10896" y="21172"/>
                    <a:pt x="10832" y="21101"/>
                  </a:cubicBezTo>
                  <a:cubicBezTo>
                    <a:pt x="10768" y="21030"/>
                    <a:pt x="10768" y="20887"/>
                    <a:pt x="10768" y="20816"/>
                  </a:cubicBezTo>
                  <a:cubicBezTo>
                    <a:pt x="10704" y="20816"/>
                    <a:pt x="10641" y="20816"/>
                    <a:pt x="10577" y="20816"/>
                  </a:cubicBezTo>
                  <a:cubicBezTo>
                    <a:pt x="10513" y="20816"/>
                    <a:pt x="10322" y="20816"/>
                    <a:pt x="10258" y="20887"/>
                  </a:cubicBezTo>
                  <a:cubicBezTo>
                    <a:pt x="10195" y="20958"/>
                    <a:pt x="10195" y="21030"/>
                    <a:pt x="10195" y="21101"/>
                  </a:cubicBezTo>
                  <a:cubicBezTo>
                    <a:pt x="10131" y="21101"/>
                    <a:pt x="10067" y="21244"/>
                    <a:pt x="10067" y="21244"/>
                  </a:cubicBezTo>
                  <a:cubicBezTo>
                    <a:pt x="10004" y="21244"/>
                    <a:pt x="9940" y="21172"/>
                    <a:pt x="9940" y="21172"/>
                  </a:cubicBezTo>
                  <a:cubicBezTo>
                    <a:pt x="9940" y="21172"/>
                    <a:pt x="9876" y="20887"/>
                    <a:pt x="9812" y="20816"/>
                  </a:cubicBezTo>
                  <a:cubicBezTo>
                    <a:pt x="9812" y="20745"/>
                    <a:pt x="9685" y="20531"/>
                    <a:pt x="9621" y="20459"/>
                  </a:cubicBezTo>
                  <a:cubicBezTo>
                    <a:pt x="9558" y="20388"/>
                    <a:pt x="9366" y="20246"/>
                    <a:pt x="9303" y="20246"/>
                  </a:cubicBezTo>
                  <a:cubicBezTo>
                    <a:pt x="9239" y="20246"/>
                    <a:pt x="9175" y="20317"/>
                    <a:pt x="9112" y="20317"/>
                  </a:cubicBezTo>
                  <a:cubicBezTo>
                    <a:pt x="8984" y="20317"/>
                    <a:pt x="8920" y="20174"/>
                    <a:pt x="8793" y="20174"/>
                  </a:cubicBezTo>
                  <a:cubicBezTo>
                    <a:pt x="8729" y="20174"/>
                    <a:pt x="8665" y="20317"/>
                    <a:pt x="8602" y="20317"/>
                  </a:cubicBezTo>
                  <a:cubicBezTo>
                    <a:pt x="8538" y="20317"/>
                    <a:pt x="8411" y="20246"/>
                    <a:pt x="8347" y="20174"/>
                  </a:cubicBezTo>
                  <a:cubicBezTo>
                    <a:pt x="8283" y="20103"/>
                    <a:pt x="8219" y="19960"/>
                    <a:pt x="8156" y="19889"/>
                  </a:cubicBezTo>
                  <a:cubicBezTo>
                    <a:pt x="8092" y="19818"/>
                    <a:pt x="8028" y="19747"/>
                    <a:pt x="8028" y="19747"/>
                  </a:cubicBezTo>
                  <a:cubicBezTo>
                    <a:pt x="7965" y="19675"/>
                    <a:pt x="7837" y="19604"/>
                    <a:pt x="7773" y="19604"/>
                  </a:cubicBezTo>
                  <a:cubicBezTo>
                    <a:pt x="7710" y="19604"/>
                    <a:pt x="7519" y="19604"/>
                    <a:pt x="7455" y="19604"/>
                  </a:cubicBezTo>
                  <a:cubicBezTo>
                    <a:pt x="7327" y="19604"/>
                    <a:pt x="7136" y="19675"/>
                    <a:pt x="7009" y="19604"/>
                  </a:cubicBezTo>
                  <a:cubicBezTo>
                    <a:pt x="6945" y="19604"/>
                    <a:pt x="6754" y="19390"/>
                    <a:pt x="6690" y="19319"/>
                  </a:cubicBezTo>
                  <a:cubicBezTo>
                    <a:pt x="6627" y="19248"/>
                    <a:pt x="6435" y="19176"/>
                    <a:pt x="6372" y="19105"/>
                  </a:cubicBezTo>
                  <a:cubicBezTo>
                    <a:pt x="6308" y="19105"/>
                    <a:pt x="6181" y="19105"/>
                    <a:pt x="6117" y="19105"/>
                  </a:cubicBezTo>
                  <a:cubicBezTo>
                    <a:pt x="6117" y="19105"/>
                    <a:pt x="5989" y="19034"/>
                    <a:pt x="5926" y="19034"/>
                  </a:cubicBezTo>
                  <a:cubicBezTo>
                    <a:pt x="5862" y="18962"/>
                    <a:pt x="5671" y="18962"/>
                    <a:pt x="5607" y="19034"/>
                  </a:cubicBezTo>
                  <a:cubicBezTo>
                    <a:pt x="5543" y="19034"/>
                    <a:pt x="5416" y="19248"/>
                    <a:pt x="5416" y="19319"/>
                  </a:cubicBezTo>
                  <a:cubicBezTo>
                    <a:pt x="5416" y="19461"/>
                    <a:pt x="5543" y="19675"/>
                    <a:pt x="5543" y="19747"/>
                  </a:cubicBezTo>
                  <a:cubicBezTo>
                    <a:pt x="5607" y="19818"/>
                    <a:pt x="5543" y="20032"/>
                    <a:pt x="5543" y="20103"/>
                  </a:cubicBezTo>
                  <a:cubicBezTo>
                    <a:pt x="5543" y="20174"/>
                    <a:pt x="5543" y="20246"/>
                    <a:pt x="5543" y="20246"/>
                  </a:cubicBezTo>
                  <a:cubicBezTo>
                    <a:pt x="5543" y="20317"/>
                    <a:pt x="5543" y="20388"/>
                    <a:pt x="5416" y="20388"/>
                  </a:cubicBezTo>
                  <a:cubicBezTo>
                    <a:pt x="5288" y="20388"/>
                    <a:pt x="5225" y="20246"/>
                    <a:pt x="5161" y="20317"/>
                  </a:cubicBezTo>
                  <a:cubicBezTo>
                    <a:pt x="5097" y="20317"/>
                    <a:pt x="5034" y="20459"/>
                    <a:pt x="5034" y="20459"/>
                  </a:cubicBezTo>
                  <a:cubicBezTo>
                    <a:pt x="4970" y="20459"/>
                    <a:pt x="4906" y="20246"/>
                    <a:pt x="4842" y="20246"/>
                  </a:cubicBezTo>
                  <a:cubicBezTo>
                    <a:pt x="4842" y="20246"/>
                    <a:pt x="4779" y="20317"/>
                    <a:pt x="4715" y="20388"/>
                  </a:cubicBezTo>
                  <a:cubicBezTo>
                    <a:pt x="4715" y="20388"/>
                    <a:pt x="4524" y="20388"/>
                    <a:pt x="4460" y="20388"/>
                  </a:cubicBezTo>
                  <a:cubicBezTo>
                    <a:pt x="4460" y="20317"/>
                    <a:pt x="4396" y="20246"/>
                    <a:pt x="4333" y="20246"/>
                  </a:cubicBezTo>
                  <a:cubicBezTo>
                    <a:pt x="4333" y="20246"/>
                    <a:pt x="4205" y="20317"/>
                    <a:pt x="4142" y="20246"/>
                  </a:cubicBezTo>
                  <a:cubicBezTo>
                    <a:pt x="4142" y="20246"/>
                    <a:pt x="4142" y="20103"/>
                    <a:pt x="4078" y="20103"/>
                  </a:cubicBezTo>
                  <a:cubicBezTo>
                    <a:pt x="4014" y="20103"/>
                    <a:pt x="3950" y="20103"/>
                    <a:pt x="3887" y="20103"/>
                  </a:cubicBezTo>
                  <a:cubicBezTo>
                    <a:pt x="3887" y="20103"/>
                    <a:pt x="3823" y="20103"/>
                    <a:pt x="3759" y="20174"/>
                  </a:cubicBezTo>
                  <a:cubicBezTo>
                    <a:pt x="3696" y="20174"/>
                    <a:pt x="3696" y="20388"/>
                    <a:pt x="3632" y="20388"/>
                  </a:cubicBezTo>
                  <a:cubicBezTo>
                    <a:pt x="3632" y="20459"/>
                    <a:pt x="3441" y="20459"/>
                    <a:pt x="3377" y="20459"/>
                  </a:cubicBezTo>
                  <a:cubicBezTo>
                    <a:pt x="3377" y="20459"/>
                    <a:pt x="3313" y="20246"/>
                    <a:pt x="3250" y="20246"/>
                  </a:cubicBezTo>
                  <a:cubicBezTo>
                    <a:pt x="3250" y="20174"/>
                    <a:pt x="3250" y="20032"/>
                    <a:pt x="3186" y="20032"/>
                  </a:cubicBezTo>
                  <a:cubicBezTo>
                    <a:pt x="3122" y="19960"/>
                    <a:pt x="2931" y="20032"/>
                    <a:pt x="2804" y="20032"/>
                  </a:cubicBezTo>
                  <a:cubicBezTo>
                    <a:pt x="2740" y="20032"/>
                    <a:pt x="2549" y="20032"/>
                    <a:pt x="2421" y="20032"/>
                  </a:cubicBezTo>
                  <a:cubicBezTo>
                    <a:pt x="2421" y="20032"/>
                    <a:pt x="2294" y="20174"/>
                    <a:pt x="2230" y="20174"/>
                  </a:cubicBezTo>
                  <a:cubicBezTo>
                    <a:pt x="2166" y="20246"/>
                    <a:pt x="2039" y="20317"/>
                    <a:pt x="1975" y="20317"/>
                  </a:cubicBezTo>
                  <a:cubicBezTo>
                    <a:pt x="1848" y="20388"/>
                    <a:pt x="1657" y="20388"/>
                    <a:pt x="1529" y="20317"/>
                  </a:cubicBezTo>
                  <a:cubicBezTo>
                    <a:pt x="1465" y="20317"/>
                    <a:pt x="1402" y="20103"/>
                    <a:pt x="1338" y="20032"/>
                  </a:cubicBezTo>
                  <a:cubicBezTo>
                    <a:pt x="1274" y="20032"/>
                    <a:pt x="1147" y="19960"/>
                    <a:pt x="1147" y="19889"/>
                  </a:cubicBezTo>
                  <a:cubicBezTo>
                    <a:pt x="1083" y="19818"/>
                    <a:pt x="1083" y="19675"/>
                    <a:pt x="1083" y="19604"/>
                  </a:cubicBezTo>
                  <a:cubicBezTo>
                    <a:pt x="1019" y="19461"/>
                    <a:pt x="828" y="19390"/>
                    <a:pt x="765" y="19390"/>
                  </a:cubicBezTo>
                  <a:cubicBezTo>
                    <a:pt x="701" y="19319"/>
                    <a:pt x="573" y="19319"/>
                    <a:pt x="510" y="19248"/>
                  </a:cubicBezTo>
                  <a:cubicBezTo>
                    <a:pt x="446" y="19176"/>
                    <a:pt x="382" y="19034"/>
                    <a:pt x="382" y="18962"/>
                  </a:cubicBezTo>
                  <a:cubicBezTo>
                    <a:pt x="319" y="18962"/>
                    <a:pt x="191" y="18891"/>
                    <a:pt x="64" y="18891"/>
                  </a:cubicBezTo>
                  <a:cubicBezTo>
                    <a:pt x="64" y="18820"/>
                    <a:pt x="0" y="18749"/>
                    <a:pt x="0" y="18749"/>
                  </a:cubicBezTo>
                  <a:cubicBezTo>
                    <a:pt x="0" y="18606"/>
                    <a:pt x="0" y="18392"/>
                    <a:pt x="64" y="18321"/>
                  </a:cubicBezTo>
                  <a:cubicBezTo>
                    <a:pt x="64" y="18250"/>
                    <a:pt x="127" y="18250"/>
                    <a:pt x="127" y="18178"/>
                  </a:cubicBezTo>
                  <a:cubicBezTo>
                    <a:pt x="191" y="18107"/>
                    <a:pt x="64" y="17964"/>
                    <a:pt x="64" y="17893"/>
                  </a:cubicBezTo>
                  <a:cubicBezTo>
                    <a:pt x="127" y="17893"/>
                    <a:pt x="255" y="17822"/>
                    <a:pt x="255" y="17822"/>
                  </a:cubicBezTo>
                  <a:cubicBezTo>
                    <a:pt x="319" y="17750"/>
                    <a:pt x="255" y="17537"/>
                    <a:pt x="319" y="17465"/>
                  </a:cubicBezTo>
                  <a:cubicBezTo>
                    <a:pt x="382" y="17394"/>
                    <a:pt x="446" y="17323"/>
                    <a:pt x="510" y="17251"/>
                  </a:cubicBezTo>
                  <a:cubicBezTo>
                    <a:pt x="637" y="17251"/>
                    <a:pt x="765" y="17323"/>
                    <a:pt x="828" y="17251"/>
                  </a:cubicBezTo>
                  <a:cubicBezTo>
                    <a:pt x="892" y="17180"/>
                    <a:pt x="765" y="16966"/>
                    <a:pt x="765" y="16895"/>
                  </a:cubicBezTo>
                  <a:cubicBezTo>
                    <a:pt x="828" y="16752"/>
                    <a:pt x="956" y="16610"/>
                    <a:pt x="1019" y="16610"/>
                  </a:cubicBezTo>
                  <a:cubicBezTo>
                    <a:pt x="1083" y="16539"/>
                    <a:pt x="1147" y="16610"/>
                    <a:pt x="1211" y="16610"/>
                  </a:cubicBezTo>
                  <a:cubicBezTo>
                    <a:pt x="1274" y="16539"/>
                    <a:pt x="1274" y="16396"/>
                    <a:pt x="1338" y="16325"/>
                  </a:cubicBezTo>
                  <a:cubicBezTo>
                    <a:pt x="1338" y="16325"/>
                    <a:pt x="1402" y="16111"/>
                    <a:pt x="1465" y="16040"/>
                  </a:cubicBezTo>
                  <a:cubicBezTo>
                    <a:pt x="1465" y="16040"/>
                    <a:pt x="1593" y="15968"/>
                    <a:pt x="1657" y="15968"/>
                  </a:cubicBezTo>
                  <a:cubicBezTo>
                    <a:pt x="1657" y="15897"/>
                    <a:pt x="1657" y="15683"/>
                    <a:pt x="1720" y="15612"/>
                  </a:cubicBezTo>
                  <a:cubicBezTo>
                    <a:pt x="1720" y="15612"/>
                    <a:pt x="1720" y="15541"/>
                    <a:pt x="1720" y="15541"/>
                  </a:cubicBezTo>
                  <a:cubicBezTo>
                    <a:pt x="1784" y="15469"/>
                    <a:pt x="1720" y="15327"/>
                    <a:pt x="1720" y="15255"/>
                  </a:cubicBezTo>
                  <a:cubicBezTo>
                    <a:pt x="1720" y="15184"/>
                    <a:pt x="1784" y="15042"/>
                    <a:pt x="1784" y="14970"/>
                  </a:cubicBezTo>
                  <a:cubicBezTo>
                    <a:pt x="1784" y="14899"/>
                    <a:pt x="1784" y="14828"/>
                    <a:pt x="1848" y="14756"/>
                  </a:cubicBezTo>
                  <a:cubicBezTo>
                    <a:pt x="1848" y="14756"/>
                    <a:pt x="2039" y="14828"/>
                    <a:pt x="2103" y="14756"/>
                  </a:cubicBezTo>
                  <a:cubicBezTo>
                    <a:pt x="2166" y="14756"/>
                    <a:pt x="2166" y="14543"/>
                    <a:pt x="2166" y="14471"/>
                  </a:cubicBezTo>
                  <a:cubicBezTo>
                    <a:pt x="2103" y="14400"/>
                    <a:pt x="1975" y="14329"/>
                    <a:pt x="1912" y="14257"/>
                  </a:cubicBezTo>
                  <a:cubicBezTo>
                    <a:pt x="1912" y="14186"/>
                    <a:pt x="2039" y="13972"/>
                    <a:pt x="2039" y="13901"/>
                  </a:cubicBezTo>
                  <a:cubicBezTo>
                    <a:pt x="1975" y="13758"/>
                    <a:pt x="1912" y="13545"/>
                    <a:pt x="1848" y="13473"/>
                  </a:cubicBezTo>
                  <a:cubicBezTo>
                    <a:pt x="1848" y="13402"/>
                    <a:pt x="1720" y="13331"/>
                    <a:pt x="1720" y="13259"/>
                  </a:cubicBezTo>
                  <a:cubicBezTo>
                    <a:pt x="1657" y="13188"/>
                    <a:pt x="1784" y="13046"/>
                    <a:pt x="1720" y="12974"/>
                  </a:cubicBezTo>
                  <a:cubicBezTo>
                    <a:pt x="1720" y="12832"/>
                    <a:pt x="1465" y="12832"/>
                    <a:pt x="1402" y="12760"/>
                  </a:cubicBezTo>
                  <a:cubicBezTo>
                    <a:pt x="1338" y="12689"/>
                    <a:pt x="1338" y="12475"/>
                    <a:pt x="1274" y="12475"/>
                  </a:cubicBezTo>
                  <a:cubicBezTo>
                    <a:pt x="1211" y="12404"/>
                    <a:pt x="1019" y="12475"/>
                    <a:pt x="892" y="12475"/>
                  </a:cubicBezTo>
                  <a:cubicBezTo>
                    <a:pt x="828" y="12475"/>
                    <a:pt x="701" y="12404"/>
                    <a:pt x="637" y="12333"/>
                  </a:cubicBezTo>
                  <a:cubicBezTo>
                    <a:pt x="510" y="12261"/>
                    <a:pt x="446" y="12048"/>
                    <a:pt x="446" y="11905"/>
                  </a:cubicBezTo>
                  <a:cubicBezTo>
                    <a:pt x="446" y="11762"/>
                    <a:pt x="446" y="11549"/>
                    <a:pt x="510" y="11477"/>
                  </a:cubicBezTo>
                  <a:cubicBezTo>
                    <a:pt x="573" y="11477"/>
                    <a:pt x="765" y="11549"/>
                    <a:pt x="828" y="11549"/>
                  </a:cubicBezTo>
                  <a:cubicBezTo>
                    <a:pt x="892" y="11549"/>
                    <a:pt x="956" y="11477"/>
                    <a:pt x="956" y="11406"/>
                  </a:cubicBezTo>
                  <a:cubicBezTo>
                    <a:pt x="1019" y="11335"/>
                    <a:pt x="1019" y="11192"/>
                    <a:pt x="956" y="11121"/>
                  </a:cubicBezTo>
                  <a:cubicBezTo>
                    <a:pt x="956" y="11050"/>
                    <a:pt x="892" y="10978"/>
                    <a:pt x="828" y="10907"/>
                  </a:cubicBezTo>
                  <a:cubicBezTo>
                    <a:pt x="828" y="10836"/>
                    <a:pt x="828" y="10622"/>
                    <a:pt x="828" y="10550"/>
                  </a:cubicBezTo>
                  <a:cubicBezTo>
                    <a:pt x="892" y="10550"/>
                    <a:pt x="1019" y="10408"/>
                    <a:pt x="1019" y="10408"/>
                  </a:cubicBezTo>
                  <a:cubicBezTo>
                    <a:pt x="1019" y="10265"/>
                    <a:pt x="1019" y="10123"/>
                    <a:pt x="1019" y="10051"/>
                  </a:cubicBezTo>
                  <a:cubicBezTo>
                    <a:pt x="956" y="9980"/>
                    <a:pt x="828" y="9980"/>
                    <a:pt x="828" y="9909"/>
                  </a:cubicBezTo>
                  <a:cubicBezTo>
                    <a:pt x="765" y="9838"/>
                    <a:pt x="765" y="9695"/>
                    <a:pt x="828" y="9624"/>
                  </a:cubicBezTo>
                  <a:cubicBezTo>
                    <a:pt x="828" y="9552"/>
                    <a:pt x="1083" y="9410"/>
                    <a:pt x="1147" y="9410"/>
                  </a:cubicBezTo>
                  <a:cubicBezTo>
                    <a:pt x="1211" y="9410"/>
                    <a:pt x="1274" y="9410"/>
                    <a:pt x="1338" y="9410"/>
                  </a:cubicBezTo>
                  <a:cubicBezTo>
                    <a:pt x="1402" y="9481"/>
                    <a:pt x="1465" y="9624"/>
                    <a:pt x="1529" y="9624"/>
                  </a:cubicBezTo>
                  <a:cubicBezTo>
                    <a:pt x="1720" y="9552"/>
                    <a:pt x="1720" y="9267"/>
                    <a:pt x="1784" y="9196"/>
                  </a:cubicBezTo>
                  <a:cubicBezTo>
                    <a:pt x="1784" y="9196"/>
                    <a:pt x="1848" y="9125"/>
                    <a:pt x="1848" y="9125"/>
                  </a:cubicBezTo>
                  <a:cubicBezTo>
                    <a:pt x="1912" y="9125"/>
                    <a:pt x="2039" y="9125"/>
                    <a:pt x="2039" y="9125"/>
                  </a:cubicBezTo>
                  <a:cubicBezTo>
                    <a:pt x="2103" y="9196"/>
                    <a:pt x="2166" y="9267"/>
                    <a:pt x="2166" y="9339"/>
                  </a:cubicBezTo>
                  <a:cubicBezTo>
                    <a:pt x="2166" y="9410"/>
                    <a:pt x="2039" y="9552"/>
                    <a:pt x="2039" y="9695"/>
                  </a:cubicBezTo>
                  <a:cubicBezTo>
                    <a:pt x="2103" y="9766"/>
                    <a:pt x="2294" y="9766"/>
                    <a:pt x="2358" y="9766"/>
                  </a:cubicBezTo>
                  <a:cubicBezTo>
                    <a:pt x="2421" y="9766"/>
                    <a:pt x="2485" y="9695"/>
                    <a:pt x="2549" y="9624"/>
                  </a:cubicBezTo>
                  <a:cubicBezTo>
                    <a:pt x="2549" y="9552"/>
                    <a:pt x="2676" y="9339"/>
                    <a:pt x="2612" y="9267"/>
                  </a:cubicBezTo>
                  <a:cubicBezTo>
                    <a:pt x="2612" y="9196"/>
                    <a:pt x="2485" y="9125"/>
                    <a:pt x="2485" y="9053"/>
                  </a:cubicBezTo>
                  <a:cubicBezTo>
                    <a:pt x="2485" y="8982"/>
                    <a:pt x="2549" y="8911"/>
                    <a:pt x="2612" y="8911"/>
                  </a:cubicBezTo>
                  <a:cubicBezTo>
                    <a:pt x="2676" y="8911"/>
                    <a:pt x="2804" y="9125"/>
                    <a:pt x="2867" y="9125"/>
                  </a:cubicBezTo>
                  <a:cubicBezTo>
                    <a:pt x="2867" y="9125"/>
                    <a:pt x="2931" y="9125"/>
                    <a:pt x="2995" y="9125"/>
                  </a:cubicBezTo>
                  <a:cubicBezTo>
                    <a:pt x="3058" y="9125"/>
                    <a:pt x="3122" y="9053"/>
                    <a:pt x="3122" y="8982"/>
                  </a:cubicBezTo>
                  <a:cubicBezTo>
                    <a:pt x="3122" y="8982"/>
                    <a:pt x="3058" y="8840"/>
                    <a:pt x="3122" y="8768"/>
                  </a:cubicBezTo>
                  <a:cubicBezTo>
                    <a:pt x="3186" y="8697"/>
                    <a:pt x="3313" y="8626"/>
                    <a:pt x="3377" y="8697"/>
                  </a:cubicBezTo>
                  <a:cubicBezTo>
                    <a:pt x="3441" y="8697"/>
                    <a:pt x="3377" y="8911"/>
                    <a:pt x="3441" y="8982"/>
                  </a:cubicBezTo>
                  <a:cubicBezTo>
                    <a:pt x="3504" y="9053"/>
                    <a:pt x="3823" y="9125"/>
                    <a:pt x="3887" y="9125"/>
                  </a:cubicBezTo>
                  <a:cubicBezTo>
                    <a:pt x="3950" y="9053"/>
                    <a:pt x="4078" y="8982"/>
                    <a:pt x="4142" y="8911"/>
                  </a:cubicBezTo>
                  <a:cubicBezTo>
                    <a:pt x="4205" y="8840"/>
                    <a:pt x="4333" y="8768"/>
                    <a:pt x="4396" y="8697"/>
                  </a:cubicBezTo>
                  <a:cubicBezTo>
                    <a:pt x="4524" y="8626"/>
                    <a:pt x="4715" y="8483"/>
                    <a:pt x="4842" y="8483"/>
                  </a:cubicBezTo>
                  <a:cubicBezTo>
                    <a:pt x="4906" y="8483"/>
                    <a:pt x="5034" y="8554"/>
                    <a:pt x="5097" y="8483"/>
                  </a:cubicBezTo>
                  <a:cubicBezTo>
                    <a:pt x="5161" y="8483"/>
                    <a:pt x="5288" y="8412"/>
                    <a:pt x="5352" y="8341"/>
                  </a:cubicBezTo>
                  <a:cubicBezTo>
                    <a:pt x="5416" y="8341"/>
                    <a:pt x="5543" y="8341"/>
                    <a:pt x="5607" y="8412"/>
                  </a:cubicBezTo>
                  <a:cubicBezTo>
                    <a:pt x="5671" y="8412"/>
                    <a:pt x="5671" y="8697"/>
                    <a:pt x="5735" y="8697"/>
                  </a:cubicBezTo>
                  <a:cubicBezTo>
                    <a:pt x="5798" y="8768"/>
                    <a:pt x="5926" y="8697"/>
                    <a:pt x="5989" y="8697"/>
                  </a:cubicBezTo>
                  <a:cubicBezTo>
                    <a:pt x="6053" y="8626"/>
                    <a:pt x="6181" y="8483"/>
                    <a:pt x="6244" y="8412"/>
                  </a:cubicBezTo>
                  <a:cubicBezTo>
                    <a:pt x="6308" y="8341"/>
                    <a:pt x="6308" y="8198"/>
                    <a:pt x="6372" y="8127"/>
                  </a:cubicBezTo>
                  <a:cubicBezTo>
                    <a:pt x="6372" y="8055"/>
                    <a:pt x="6499" y="8055"/>
                    <a:pt x="6563" y="8055"/>
                  </a:cubicBezTo>
                  <a:cubicBezTo>
                    <a:pt x="6627" y="7984"/>
                    <a:pt x="6690" y="7770"/>
                    <a:pt x="6754" y="7699"/>
                  </a:cubicBezTo>
                  <a:cubicBezTo>
                    <a:pt x="6818" y="7699"/>
                    <a:pt x="6881" y="7770"/>
                    <a:pt x="6945" y="7699"/>
                  </a:cubicBezTo>
                  <a:cubicBezTo>
                    <a:pt x="7009" y="7699"/>
                    <a:pt x="6945" y="7485"/>
                    <a:pt x="7009" y="7414"/>
                  </a:cubicBezTo>
                  <a:cubicBezTo>
                    <a:pt x="7073" y="7414"/>
                    <a:pt x="7136" y="7485"/>
                    <a:pt x="7200" y="7414"/>
                  </a:cubicBezTo>
                  <a:cubicBezTo>
                    <a:pt x="7264" y="7414"/>
                    <a:pt x="7264" y="7271"/>
                    <a:pt x="7264" y="7200"/>
                  </a:cubicBezTo>
                  <a:cubicBezTo>
                    <a:pt x="7264" y="7129"/>
                    <a:pt x="7264" y="6986"/>
                    <a:pt x="7264" y="6915"/>
                  </a:cubicBezTo>
                  <a:cubicBezTo>
                    <a:pt x="7327" y="6844"/>
                    <a:pt x="7391" y="6772"/>
                    <a:pt x="7391" y="6701"/>
                  </a:cubicBezTo>
                  <a:cubicBezTo>
                    <a:pt x="7391" y="6630"/>
                    <a:pt x="7327" y="6558"/>
                    <a:pt x="7327" y="6558"/>
                  </a:cubicBezTo>
                  <a:cubicBezTo>
                    <a:pt x="7264" y="6487"/>
                    <a:pt x="7136" y="6487"/>
                    <a:pt x="7136" y="6487"/>
                  </a:cubicBezTo>
                  <a:cubicBezTo>
                    <a:pt x="7136" y="6416"/>
                    <a:pt x="7200" y="6273"/>
                    <a:pt x="7200" y="6202"/>
                  </a:cubicBezTo>
                  <a:cubicBezTo>
                    <a:pt x="7136" y="6202"/>
                    <a:pt x="7073" y="6059"/>
                    <a:pt x="7073" y="5988"/>
                  </a:cubicBezTo>
                  <a:cubicBezTo>
                    <a:pt x="7136" y="5917"/>
                    <a:pt x="7264" y="5774"/>
                    <a:pt x="7327" y="5774"/>
                  </a:cubicBezTo>
                  <a:cubicBezTo>
                    <a:pt x="7391" y="5703"/>
                    <a:pt x="7519" y="5774"/>
                    <a:pt x="7582" y="5846"/>
                  </a:cubicBezTo>
                  <a:cubicBezTo>
                    <a:pt x="7646" y="5846"/>
                    <a:pt x="7710" y="5988"/>
                    <a:pt x="7710" y="5988"/>
                  </a:cubicBezTo>
                  <a:cubicBezTo>
                    <a:pt x="7837" y="6059"/>
                    <a:pt x="8028" y="5988"/>
                    <a:pt x="8028" y="5846"/>
                  </a:cubicBezTo>
                  <a:cubicBezTo>
                    <a:pt x="8092" y="5846"/>
                    <a:pt x="8028" y="5703"/>
                    <a:pt x="8028" y="5632"/>
                  </a:cubicBezTo>
                  <a:cubicBezTo>
                    <a:pt x="8092" y="5560"/>
                    <a:pt x="8156" y="5418"/>
                    <a:pt x="8156" y="5347"/>
                  </a:cubicBezTo>
                  <a:cubicBezTo>
                    <a:pt x="8156" y="5275"/>
                    <a:pt x="8156" y="5133"/>
                    <a:pt x="8092" y="5133"/>
                  </a:cubicBezTo>
                  <a:cubicBezTo>
                    <a:pt x="8092" y="5061"/>
                    <a:pt x="7965" y="4990"/>
                    <a:pt x="7901" y="4919"/>
                  </a:cubicBezTo>
                  <a:cubicBezTo>
                    <a:pt x="7901" y="4848"/>
                    <a:pt x="7901" y="4776"/>
                    <a:pt x="7901" y="4705"/>
                  </a:cubicBezTo>
                  <a:cubicBezTo>
                    <a:pt x="7837" y="4705"/>
                    <a:pt x="7773" y="4705"/>
                    <a:pt x="7773" y="4634"/>
                  </a:cubicBezTo>
                  <a:cubicBezTo>
                    <a:pt x="7710" y="4562"/>
                    <a:pt x="7710" y="4420"/>
                    <a:pt x="7710" y="4349"/>
                  </a:cubicBezTo>
                  <a:cubicBezTo>
                    <a:pt x="7773" y="4277"/>
                    <a:pt x="7901" y="4206"/>
                    <a:pt x="7965" y="4206"/>
                  </a:cubicBezTo>
                  <a:cubicBezTo>
                    <a:pt x="8028" y="4206"/>
                    <a:pt x="8092" y="4063"/>
                    <a:pt x="8156" y="4063"/>
                  </a:cubicBezTo>
                  <a:cubicBezTo>
                    <a:pt x="8219" y="4063"/>
                    <a:pt x="8283" y="4063"/>
                    <a:pt x="8283" y="4063"/>
                  </a:cubicBezTo>
                  <a:cubicBezTo>
                    <a:pt x="8347" y="3992"/>
                    <a:pt x="8411" y="3778"/>
                    <a:pt x="8474" y="3707"/>
                  </a:cubicBezTo>
                  <a:cubicBezTo>
                    <a:pt x="8474" y="3707"/>
                    <a:pt x="8602" y="3636"/>
                    <a:pt x="8665" y="3636"/>
                  </a:cubicBezTo>
                  <a:cubicBezTo>
                    <a:pt x="8665" y="3636"/>
                    <a:pt x="8729" y="3493"/>
                    <a:pt x="8729" y="3493"/>
                  </a:cubicBezTo>
                  <a:cubicBezTo>
                    <a:pt x="8729" y="3422"/>
                    <a:pt x="8729" y="3350"/>
                    <a:pt x="8729" y="3279"/>
                  </a:cubicBezTo>
                  <a:cubicBezTo>
                    <a:pt x="8729" y="3208"/>
                    <a:pt x="8857" y="3137"/>
                    <a:pt x="8920" y="3137"/>
                  </a:cubicBezTo>
                  <a:cubicBezTo>
                    <a:pt x="8984" y="3065"/>
                    <a:pt x="9112" y="3065"/>
                    <a:pt x="9175" y="2994"/>
                  </a:cubicBezTo>
                  <a:cubicBezTo>
                    <a:pt x="9239" y="2994"/>
                    <a:pt x="9175" y="2851"/>
                    <a:pt x="9239" y="2851"/>
                  </a:cubicBezTo>
                  <a:cubicBezTo>
                    <a:pt x="9239" y="2780"/>
                    <a:pt x="9366" y="2851"/>
                    <a:pt x="9430" y="2851"/>
                  </a:cubicBezTo>
                  <a:cubicBezTo>
                    <a:pt x="9494" y="2780"/>
                    <a:pt x="9621" y="2638"/>
                    <a:pt x="9621" y="2566"/>
                  </a:cubicBezTo>
                  <a:cubicBezTo>
                    <a:pt x="9621" y="2566"/>
                    <a:pt x="9621" y="2424"/>
                    <a:pt x="9621" y="2352"/>
                  </a:cubicBezTo>
                  <a:cubicBezTo>
                    <a:pt x="9621" y="2352"/>
                    <a:pt x="9685" y="2281"/>
                    <a:pt x="9685" y="2210"/>
                  </a:cubicBezTo>
                  <a:cubicBezTo>
                    <a:pt x="9685" y="2139"/>
                    <a:pt x="9621" y="2067"/>
                    <a:pt x="9685" y="2067"/>
                  </a:cubicBezTo>
                  <a:cubicBezTo>
                    <a:pt x="9685" y="1996"/>
                    <a:pt x="9812" y="2067"/>
                    <a:pt x="9876" y="2067"/>
                  </a:cubicBezTo>
                  <a:cubicBezTo>
                    <a:pt x="9940" y="2067"/>
                    <a:pt x="10067" y="2067"/>
                    <a:pt x="10067" y="1996"/>
                  </a:cubicBezTo>
                  <a:cubicBezTo>
                    <a:pt x="10131" y="1925"/>
                    <a:pt x="10067" y="1711"/>
                    <a:pt x="10067" y="1640"/>
                  </a:cubicBezTo>
                  <a:cubicBezTo>
                    <a:pt x="10131" y="1568"/>
                    <a:pt x="10195" y="1497"/>
                    <a:pt x="10195" y="1497"/>
                  </a:cubicBezTo>
                  <a:cubicBezTo>
                    <a:pt x="10258" y="1426"/>
                    <a:pt x="10195" y="1283"/>
                    <a:pt x="10195" y="1212"/>
                  </a:cubicBezTo>
                  <a:cubicBezTo>
                    <a:pt x="10195" y="1141"/>
                    <a:pt x="10322" y="1069"/>
                    <a:pt x="10322" y="1069"/>
                  </a:cubicBezTo>
                  <a:cubicBezTo>
                    <a:pt x="10386" y="998"/>
                    <a:pt x="10322" y="784"/>
                    <a:pt x="10258" y="713"/>
                  </a:cubicBezTo>
                  <a:cubicBezTo>
                    <a:pt x="10258" y="642"/>
                    <a:pt x="10195" y="570"/>
                    <a:pt x="10195" y="499"/>
                  </a:cubicBezTo>
                  <a:cubicBezTo>
                    <a:pt x="10195" y="428"/>
                    <a:pt x="10258" y="285"/>
                    <a:pt x="10258" y="285"/>
                  </a:cubicBezTo>
                  <a:cubicBezTo>
                    <a:pt x="10322" y="214"/>
                    <a:pt x="10386" y="214"/>
                    <a:pt x="10450" y="2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3" name="Google Shape;5133;g21c91014dda_0_5097"/>
            <p:cNvSpPr/>
            <p:nvPr/>
          </p:nvSpPr>
          <p:spPr>
            <a:xfrm>
              <a:off x="2410155" y="4870261"/>
              <a:ext cx="2209022" cy="1978074"/>
            </a:xfrm>
            <a:custGeom>
              <a:avLst/>
              <a:gdLst/>
              <a:ahLst/>
              <a:cxnLst/>
              <a:rect l="l" t="t" r="r" b="b"/>
              <a:pathLst>
                <a:path w="21563" h="21600" extrusionOk="0">
                  <a:moveTo>
                    <a:pt x="10450" y="214"/>
                  </a:moveTo>
                  <a:cubicBezTo>
                    <a:pt x="10450" y="214"/>
                    <a:pt x="10450" y="143"/>
                    <a:pt x="10513" y="143"/>
                  </a:cubicBezTo>
                  <a:cubicBezTo>
                    <a:pt x="10577" y="143"/>
                    <a:pt x="10641" y="0"/>
                    <a:pt x="10768" y="0"/>
                  </a:cubicBezTo>
                  <a:cubicBezTo>
                    <a:pt x="10832" y="0"/>
                    <a:pt x="10896" y="143"/>
                    <a:pt x="10959" y="143"/>
                  </a:cubicBezTo>
                  <a:cubicBezTo>
                    <a:pt x="11023" y="143"/>
                    <a:pt x="11150" y="71"/>
                    <a:pt x="11214" y="71"/>
                  </a:cubicBezTo>
                  <a:cubicBezTo>
                    <a:pt x="11278" y="71"/>
                    <a:pt x="11405" y="71"/>
                    <a:pt x="11533" y="143"/>
                  </a:cubicBezTo>
                  <a:cubicBezTo>
                    <a:pt x="11533" y="214"/>
                    <a:pt x="11469" y="356"/>
                    <a:pt x="11533" y="428"/>
                  </a:cubicBezTo>
                  <a:cubicBezTo>
                    <a:pt x="11533" y="499"/>
                    <a:pt x="11724" y="499"/>
                    <a:pt x="11788" y="570"/>
                  </a:cubicBezTo>
                  <a:cubicBezTo>
                    <a:pt x="11851" y="642"/>
                    <a:pt x="11915" y="784"/>
                    <a:pt x="11979" y="927"/>
                  </a:cubicBezTo>
                  <a:cubicBezTo>
                    <a:pt x="12042" y="927"/>
                    <a:pt x="12170" y="927"/>
                    <a:pt x="12234" y="998"/>
                  </a:cubicBezTo>
                  <a:cubicBezTo>
                    <a:pt x="12297" y="998"/>
                    <a:pt x="12425" y="1069"/>
                    <a:pt x="12488" y="1069"/>
                  </a:cubicBezTo>
                  <a:cubicBezTo>
                    <a:pt x="12552" y="1069"/>
                    <a:pt x="12680" y="927"/>
                    <a:pt x="12743" y="784"/>
                  </a:cubicBezTo>
                  <a:cubicBezTo>
                    <a:pt x="12743" y="784"/>
                    <a:pt x="12743" y="713"/>
                    <a:pt x="12807" y="713"/>
                  </a:cubicBezTo>
                  <a:cubicBezTo>
                    <a:pt x="12807" y="642"/>
                    <a:pt x="12935" y="713"/>
                    <a:pt x="12998" y="713"/>
                  </a:cubicBezTo>
                  <a:cubicBezTo>
                    <a:pt x="13062" y="713"/>
                    <a:pt x="13126" y="784"/>
                    <a:pt x="13189" y="784"/>
                  </a:cubicBezTo>
                  <a:cubicBezTo>
                    <a:pt x="13253" y="784"/>
                    <a:pt x="13317" y="784"/>
                    <a:pt x="13381" y="713"/>
                  </a:cubicBezTo>
                  <a:cubicBezTo>
                    <a:pt x="13381" y="713"/>
                    <a:pt x="13444" y="570"/>
                    <a:pt x="13508" y="570"/>
                  </a:cubicBezTo>
                  <a:cubicBezTo>
                    <a:pt x="13572" y="570"/>
                    <a:pt x="13699" y="570"/>
                    <a:pt x="13763" y="570"/>
                  </a:cubicBezTo>
                  <a:cubicBezTo>
                    <a:pt x="13763" y="570"/>
                    <a:pt x="13827" y="570"/>
                    <a:pt x="13890" y="642"/>
                  </a:cubicBezTo>
                  <a:cubicBezTo>
                    <a:pt x="13890" y="642"/>
                    <a:pt x="13890" y="713"/>
                    <a:pt x="13890" y="784"/>
                  </a:cubicBezTo>
                  <a:cubicBezTo>
                    <a:pt x="13890" y="927"/>
                    <a:pt x="13890" y="1141"/>
                    <a:pt x="13890" y="1212"/>
                  </a:cubicBezTo>
                  <a:cubicBezTo>
                    <a:pt x="13890" y="1212"/>
                    <a:pt x="13827" y="1283"/>
                    <a:pt x="13763" y="1283"/>
                  </a:cubicBezTo>
                  <a:cubicBezTo>
                    <a:pt x="13763" y="1354"/>
                    <a:pt x="13763" y="1426"/>
                    <a:pt x="13763" y="1497"/>
                  </a:cubicBezTo>
                  <a:cubicBezTo>
                    <a:pt x="13827" y="1568"/>
                    <a:pt x="13890" y="1711"/>
                    <a:pt x="13954" y="1782"/>
                  </a:cubicBezTo>
                  <a:cubicBezTo>
                    <a:pt x="14018" y="1853"/>
                    <a:pt x="14209" y="1925"/>
                    <a:pt x="14273" y="1996"/>
                  </a:cubicBezTo>
                  <a:cubicBezTo>
                    <a:pt x="14273" y="2139"/>
                    <a:pt x="14273" y="2281"/>
                    <a:pt x="14273" y="2424"/>
                  </a:cubicBezTo>
                  <a:cubicBezTo>
                    <a:pt x="14209" y="2424"/>
                    <a:pt x="14145" y="2495"/>
                    <a:pt x="14145" y="2566"/>
                  </a:cubicBezTo>
                  <a:cubicBezTo>
                    <a:pt x="14081" y="2638"/>
                    <a:pt x="14081" y="2780"/>
                    <a:pt x="14145" y="2851"/>
                  </a:cubicBezTo>
                  <a:cubicBezTo>
                    <a:pt x="14145" y="2923"/>
                    <a:pt x="14273" y="3208"/>
                    <a:pt x="14273" y="3350"/>
                  </a:cubicBezTo>
                  <a:cubicBezTo>
                    <a:pt x="14273" y="3350"/>
                    <a:pt x="14273" y="3493"/>
                    <a:pt x="14273" y="3564"/>
                  </a:cubicBezTo>
                  <a:cubicBezTo>
                    <a:pt x="14273" y="3636"/>
                    <a:pt x="14400" y="3707"/>
                    <a:pt x="14464" y="3707"/>
                  </a:cubicBezTo>
                  <a:cubicBezTo>
                    <a:pt x="14527" y="3707"/>
                    <a:pt x="14591" y="3636"/>
                    <a:pt x="14655" y="3636"/>
                  </a:cubicBezTo>
                  <a:cubicBezTo>
                    <a:pt x="14719" y="3564"/>
                    <a:pt x="14719" y="3422"/>
                    <a:pt x="14782" y="3422"/>
                  </a:cubicBezTo>
                  <a:cubicBezTo>
                    <a:pt x="14846" y="3350"/>
                    <a:pt x="14973" y="3350"/>
                    <a:pt x="15037" y="3350"/>
                  </a:cubicBezTo>
                  <a:cubicBezTo>
                    <a:pt x="15101" y="3350"/>
                    <a:pt x="15165" y="3493"/>
                    <a:pt x="15228" y="3493"/>
                  </a:cubicBezTo>
                  <a:cubicBezTo>
                    <a:pt x="15292" y="3493"/>
                    <a:pt x="15419" y="3422"/>
                    <a:pt x="15483" y="3422"/>
                  </a:cubicBezTo>
                  <a:cubicBezTo>
                    <a:pt x="15547" y="3422"/>
                    <a:pt x="15674" y="3422"/>
                    <a:pt x="15738" y="3422"/>
                  </a:cubicBezTo>
                  <a:cubicBezTo>
                    <a:pt x="15802" y="3422"/>
                    <a:pt x="15993" y="3350"/>
                    <a:pt x="16057" y="3279"/>
                  </a:cubicBezTo>
                  <a:cubicBezTo>
                    <a:pt x="16120" y="3208"/>
                    <a:pt x="16184" y="2994"/>
                    <a:pt x="16248" y="2923"/>
                  </a:cubicBezTo>
                  <a:cubicBezTo>
                    <a:pt x="16312" y="2851"/>
                    <a:pt x="16439" y="2780"/>
                    <a:pt x="16503" y="2709"/>
                  </a:cubicBezTo>
                  <a:cubicBezTo>
                    <a:pt x="16566" y="2566"/>
                    <a:pt x="16566" y="2281"/>
                    <a:pt x="16566" y="2139"/>
                  </a:cubicBezTo>
                  <a:cubicBezTo>
                    <a:pt x="16630" y="2067"/>
                    <a:pt x="16630" y="1853"/>
                    <a:pt x="16694" y="1782"/>
                  </a:cubicBezTo>
                  <a:cubicBezTo>
                    <a:pt x="16758" y="1711"/>
                    <a:pt x="16885" y="1497"/>
                    <a:pt x="17012" y="1354"/>
                  </a:cubicBezTo>
                  <a:cubicBezTo>
                    <a:pt x="17076" y="1283"/>
                    <a:pt x="17204" y="1069"/>
                    <a:pt x="17331" y="1069"/>
                  </a:cubicBezTo>
                  <a:cubicBezTo>
                    <a:pt x="17458" y="998"/>
                    <a:pt x="17586" y="1069"/>
                    <a:pt x="17650" y="1069"/>
                  </a:cubicBezTo>
                  <a:cubicBezTo>
                    <a:pt x="17713" y="1141"/>
                    <a:pt x="17650" y="1212"/>
                    <a:pt x="17650" y="1212"/>
                  </a:cubicBezTo>
                  <a:cubicBezTo>
                    <a:pt x="17713" y="1354"/>
                    <a:pt x="17968" y="1354"/>
                    <a:pt x="18032" y="1497"/>
                  </a:cubicBezTo>
                  <a:cubicBezTo>
                    <a:pt x="18096" y="1568"/>
                    <a:pt x="18159" y="1782"/>
                    <a:pt x="18159" y="1853"/>
                  </a:cubicBezTo>
                  <a:cubicBezTo>
                    <a:pt x="18159" y="1996"/>
                    <a:pt x="18159" y="2210"/>
                    <a:pt x="18159" y="2210"/>
                  </a:cubicBezTo>
                  <a:cubicBezTo>
                    <a:pt x="18223" y="2281"/>
                    <a:pt x="18350" y="2210"/>
                    <a:pt x="18414" y="2210"/>
                  </a:cubicBezTo>
                  <a:cubicBezTo>
                    <a:pt x="18478" y="2281"/>
                    <a:pt x="18542" y="2352"/>
                    <a:pt x="18542" y="2424"/>
                  </a:cubicBezTo>
                  <a:cubicBezTo>
                    <a:pt x="18542" y="2495"/>
                    <a:pt x="18542" y="2638"/>
                    <a:pt x="18542" y="2638"/>
                  </a:cubicBezTo>
                  <a:cubicBezTo>
                    <a:pt x="18542" y="2780"/>
                    <a:pt x="18478" y="2923"/>
                    <a:pt x="18542" y="2994"/>
                  </a:cubicBezTo>
                  <a:cubicBezTo>
                    <a:pt x="18542" y="3065"/>
                    <a:pt x="18605" y="3137"/>
                    <a:pt x="18605" y="3208"/>
                  </a:cubicBezTo>
                  <a:cubicBezTo>
                    <a:pt x="18669" y="3279"/>
                    <a:pt x="18733" y="3350"/>
                    <a:pt x="18733" y="3422"/>
                  </a:cubicBezTo>
                  <a:cubicBezTo>
                    <a:pt x="18796" y="3422"/>
                    <a:pt x="18796" y="3493"/>
                    <a:pt x="18860" y="3493"/>
                  </a:cubicBezTo>
                  <a:cubicBezTo>
                    <a:pt x="18924" y="3564"/>
                    <a:pt x="18988" y="3564"/>
                    <a:pt x="18988" y="3636"/>
                  </a:cubicBezTo>
                  <a:cubicBezTo>
                    <a:pt x="19051" y="3707"/>
                    <a:pt x="19115" y="3850"/>
                    <a:pt x="19115" y="3921"/>
                  </a:cubicBezTo>
                  <a:cubicBezTo>
                    <a:pt x="19179" y="3992"/>
                    <a:pt x="19306" y="4063"/>
                    <a:pt x="19306" y="4206"/>
                  </a:cubicBezTo>
                  <a:cubicBezTo>
                    <a:pt x="19434" y="4277"/>
                    <a:pt x="19434" y="4420"/>
                    <a:pt x="19434" y="4491"/>
                  </a:cubicBezTo>
                  <a:cubicBezTo>
                    <a:pt x="19434" y="4562"/>
                    <a:pt x="19370" y="4705"/>
                    <a:pt x="19370" y="4705"/>
                  </a:cubicBezTo>
                  <a:cubicBezTo>
                    <a:pt x="19370" y="4848"/>
                    <a:pt x="19497" y="4990"/>
                    <a:pt x="19497" y="5061"/>
                  </a:cubicBezTo>
                  <a:cubicBezTo>
                    <a:pt x="19561" y="5133"/>
                    <a:pt x="19752" y="5204"/>
                    <a:pt x="19816" y="5275"/>
                  </a:cubicBezTo>
                  <a:cubicBezTo>
                    <a:pt x="19880" y="5347"/>
                    <a:pt x="19816" y="5560"/>
                    <a:pt x="19816" y="5632"/>
                  </a:cubicBezTo>
                  <a:cubicBezTo>
                    <a:pt x="19816" y="5703"/>
                    <a:pt x="19688" y="5774"/>
                    <a:pt x="19688" y="5846"/>
                  </a:cubicBezTo>
                  <a:cubicBezTo>
                    <a:pt x="19688" y="5917"/>
                    <a:pt x="19752" y="6059"/>
                    <a:pt x="19752" y="6131"/>
                  </a:cubicBezTo>
                  <a:cubicBezTo>
                    <a:pt x="19752" y="6202"/>
                    <a:pt x="19625" y="6416"/>
                    <a:pt x="19561" y="6487"/>
                  </a:cubicBezTo>
                  <a:cubicBezTo>
                    <a:pt x="19561" y="6558"/>
                    <a:pt x="19625" y="6701"/>
                    <a:pt x="19625" y="6772"/>
                  </a:cubicBezTo>
                  <a:cubicBezTo>
                    <a:pt x="19688" y="6844"/>
                    <a:pt x="19752" y="6986"/>
                    <a:pt x="19816" y="7057"/>
                  </a:cubicBezTo>
                  <a:cubicBezTo>
                    <a:pt x="19880" y="7057"/>
                    <a:pt x="20071" y="6986"/>
                    <a:pt x="20135" y="7057"/>
                  </a:cubicBezTo>
                  <a:cubicBezTo>
                    <a:pt x="20198" y="7057"/>
                    <a:pt x="20326" y="7200"/>
                    <a:pt x="20326" y="7271"/>
                  </a:cubicBezTo>
                  <a:cubicBezTo>
                    <a:pt x="20326" y="7343"/>
                    <a:pt x="20262" y="7414"/>
                    <a:pt x="20262" y="7556"/>
                  </a:cubicBezTo>
                  <a:cubicBezTo>
                    <a:pt x="20326" y="7556"/>
                    <a:pt x="20517" y="7628"/>
                    <a:pt x="20581" y="7628"/>
                  </a:cubicBezTo>
                  <a:cubicBezTo>
                    <a:pt x="20581" y="7628"/>
                    <a:pt x="20708" y="7485"/>
                    <a:pt x="20772" y="7485"/>
                  </a:cubicBezTo>
                  <a:cubicBezTo>
                    <a:pt x="20772" y="7485"/>
                    <a:pt x="20899" y="7556"/>
                    <a:pt x="20963" y="7556"/>
                  </a:cubicBezTo>
                  <a:cubicBezTo>
                    <a:pt x="20963" y="7628"/>
                    <a:pt x="20963" y="7699"/>
                    <a:pt x="20963" y="7770"/>
                  </a:cubicBezTo>
                  <a:cubicBezTo>
                    <a:pt x="20899" y="7770"/>
                    <a:pt x="20835" y="7770"/>
                    <a:pt x="20772" y="7842"/>
                  </a:cubicBezTo>
                  <a:cubicBezTo>
                    <a:pt x="20772" y="7842"/>
                    <a:pt x="20835" y="7984"/>
                    <a:pt x="20772" y="8055"/>
                  </a:cubicBezTo>
                  <a:cubicBezTo>
                    <a:pt x="20772" y="8055"/>
                    <a:pt x="20644" y="8127"/>
                    <a:pt x="20644" y="8198"/>
                  </a:cubicBezTo>
                  <a:cubicBezTo>
                    <a:pt x="20581" y="8269"/>
                    <a:pt x="20708" y="8554"/>
                    <a:pt x="20835" y="8626"/>
                  </a:cubicBezTo>
                  <a:cubicBezTo>
                    <a:pt x="20899" y="8626"/>
                    <a:pt x="21027" y="8626"/>
                    <a:pt x="21090" y="8626"/>
                  </a:cubicBezTo>
                  <a:cubicBezTo>
                    <a:pt x="21154" y="8626"/>
                    <a:pt x="21218" y="8697"/>
                    <a:pt x="21281" y="8768"/>
                  </a:cubicBezTo>
                  <a:cubicBezTo>
                    <a:pt x="21409" y="8768"/>
                    <a:pt x="21536" y="8911"/>
                    <a:pt x="21536" y="8982"/>
                  </a:cubicBezTo>
                  <a:cubicBezTo>
                    <a:pt x="21600" y="9053"/>
                    <a:pt x="21536" y="9267"/>
                    <a:pt x="21473" y="9267"/>
                  </a:cubicBezTo>
                  <a:cubicBezTo>
                    <a:pt x="21409" y="9339"/>
                    <a:pt x="21154" y="9339"/>
                    <a:pt x="21090" y="9410"/>
                  </a:cubicBezTo>
                  <a:cubicBezTo>
                    <a:pt x="21090" y="9481"/>
                    <a:pt x="21090" y="9552"/>
                    <a:pt x="21090" y="9552"/>
                  </a:cubicBezTo>
                  <a:cubicBezTo>
                    <a:pt x="21027" y="9624"/>
                    <a:pt x="21027" y="9766"/>
                    <a:pt x="20963" y="9838"/>
                  </a:cubicBezTo>
                  <a:cubicBezTo>
                    <a:pt x="20963" y="9909"/>
                    <a:pt x="20899" y="9980"/>
                    <a:pt x="20835" y="9980"/>
                  </a:cubicBezTo>
                  <a:cubicBezTo>
                    <a:pt x="20772" y="10051"/>
                    <a:pt x="20581" y="9980"/>
                    <a:pt x="20453" y="10051"/>
                  </a:cubicBezTo>
                  <a:cubicBezTo>
                    <a:pt x="20453" y="10051"/>
                    <a:pt x="20389" y="10051"/>
                    <a:pt x="20326" y="10123"/>
                  </a:cubicBezTo>
                  <a:cubicBezTo>
                    <a:pt x="20326" y="10194"/>
                    <a:pt x="20453" y="10408"/>
                    <a:pt x="20326" y="10479"/>
                  </a:cubicBezTo>
                  <a:cubicBezTo>
                    <a:pt x="20326" y="10550"/>
                    <a:pt x="20262" y="10622"/>
                    <a:pt x="20198" y="10622"/>
                  </a:cubicBezTo>
                  <a:cubicBezTo>
                    <a:pt x="20135" y="10693"/>
                    <a:pt x="20007" y="10764"/>
                    <a:pt x="19943" y="10764"/>
                  </a:cubicBezTo>
                  <a:cubicBezTo>
                    <a:pt x="19816" y="10693"/>
                    <a:pt x="19688" y="10550"/>
                    <a:pt x="19561" y="10550"/>
                  </a:cubicBezTo>
                  <a:cubicBezTo>
                    <a:pt x="19497" y="10479"/>
                    <a:pt x="19370" y="10479"/>
                    <a:pt x="19306" y="10550"/>
                  </a:cubicBezTo>
                  <a:cubicBezTo>
                    <a:pt x="19242" y="10550"/>
                    <a:pt x="19306" y="10693"/>
                    <a:pt x="19242" y="10836"/>
                  </a:cubicBezTo>
                  <a:cubicBezTo>
                    <a:pt x="19242" y="10907"/>
                    <a:pt x="19179" y="10978"/>
                    <a:pt x="19179" y="10978"/>
                  </a:cubicBezTo>
                  <a:cubicBezTo>
                    <a:pt x="19179" y="11121"/>
                    <a:pt x="19306" y="11263"/>
                    <a:pt x="19306" y="11335"/>
                  </a:cubicBezTo>
                  <a:cubicBezTo>
                    <a:pt x="19306" y="11406"/>
                    <a:pt x="19306" y="11477"/>
                    <a:pt x="19306" y="11549"/>
                  </a:cubicBezTo>
                  <a:cubicBezTo>
                    <a:pt x="19306" y="11620"/>
                    <a:pt x="19306" y="11691"/>
                    <a:pt x="19242" y="11762"/>
                  </a:cubicBezTo>
                  <a:cubicBezTo>
                    <a:pt x="19179" y="11762"/>
                    <a:pt x="19051" y="11762"/>
                    <a:pt x="18988" y="11762"/>
                  </a:cubicBezTo>
                  <a:cubicBezTo>
                    <a:pt x="18924" y="11762"/>
                    <a:pt x="18796" y="11691"/>
                    <a:pt x="18733" y="11762"/>
                  </a:cubicBezTo>
                  <a:cubicBezTo>
                    <a:pt x="18605" y="11834"/>
                    <a:pt x="18542" y="12119"/>
                    <a:pt x="18414" y="12190"/>
                  </a:cubicBezTo>
                  <a:cubicBezTo>
                    <a:pt x="18350" y="12190"/>
                    <a:pt x="18223" y="12261"/>
                    <a:pt x="18159" y="12261"/>
                  </a:cubicBezTo>
                  <a:cubicBezTo>
                    <a:pt x="18096" y="12261"/>
                    <a:pt x="17968" y="12261"/>
                    <a:pt x="17904" y="12333"/>
                  </a:cubicBezTo>
                  <a:cubicBezTo>
                    <a:pt x="17841" y="12333"/>
                    <a:pt x="17777" y="12547"/>
                    <a:pt x="17713" y="12547"/>
                  </a:cubicBezTo>
                  <a:cubicBezTo>
                    <a:pt x="17650" y="12618"/>
                    <a:pt x="17458" y="12475"/>
                    <a:pt x="17331" y="12404"/>
                  </a:cubicBezTo>
                  <a:cubicBezTo>
                    <a:pt x="17331" y="12404"/>
                    <a:pt x="17331" y="12333"/>
                    <a:pt x="17267" y="12261"/>
                  </a:cubicBezTo>
                  <a:cubicBezTo>
                    <a:pt x="17204" y="12190"/>
                    <a:pt x="16885" y="12190"/>
                    <a:pt x="16758" y="12261"/>
                  </a:cubicBezTo>
                  <a:cubicBezTo>
                    <a:pt x="16758" y="12333"/>
                    <a:pt x="16758" y="12475"/>
                    <a:pt x="16758" y="12547"/>
                  </a:cubicBezTo>
                  <a:cubicBezTo>
                    <a:pt x="16758" y="12618"/>
                    <a:pt x="16821" y="12760"/>
                    <a:pt x="16821" y="12832"/>
                  </a:cubicBezTo>
                  <a:cubicBezTo>
                    <a:pt x="16821" y="12903"/>
                    <a:pt x="16821" y="13046"/>
                    <a:pt x="16821" y="13117"/>
                  </a:cubicBezTo>
                  <a:cubicBezTo>
                    <a:pt x="16821" y="13188"/>
                    <a:pt x="16885" y="13259"/>
                    <a:pt x="16949" y="13331"/>
                  </a:cubicBezTo>
                  <a:cubicBezTo>
                    <a:pt x="17012" y="13473"/>
                    <a:pt x="17140" y="13687"/>
                    <a:pt x="17076" y="13830"/>
                  </a:cubicBezTo>
                  <a:cubicBezTo>
                    <a:pt x="17076" y="13901"/>
                    <a:pt x="16885" y="13901"/>
                    <a:pt x="16885" y="13972"/>
                  </a:cubicBezTo>
                  <a:cubicBezTo>
                    <a:pt x="16821" y="13972"/>
                    <a:pt x="16758" y="14115"/>
                    <a:pt x="16694" y="14186"/>
                  </a:cubicBezTo>
                  <a:cubicBezTo>
                    <a:pt x="16630" y="14186"/>
                    <a:pt x="16630" y="14186"/>
                    <a:pt x="16566" y="14186"/>
                  </a:cubicBezTo>
                  <a:cubicBezTo>
                    <a:pt x="16503" y="14186"/>
                    <a:pt x="16375" y="14044"/>
                    <a:pt x="16312" y="14044"/>
                  </a:cubicBezTo>
                  <a:cubicBezTo>
                    <a:pt x="16184" y="13972"/>
                    <a:pt x="16057" y="13972"/>
                    <a:pt x="15929" y="14044"/>
                  </a:cubicBezTo>
                  <a:cubicBezTo>
                    <a:pt x="15865" y="14044"/>
                    <a:pt x="15611" y="14186"/>
                    <a:pt x="15547" y="14186"/>
                  </a:cubicBezTo>
                  <a:cubicBezTo>
                    <a:pt x="15356" y="14186"/>
                    <a:pt x="15101" y="14115"/>
                    <a:pt x="14973" y="14115"/>
                  </a:cubicBezTo>
                  <a:cubicBezTo>
                    <a:pt x="14910" y="14044"/>
                    <a:pt x="14846" y="13972"/>
                    <a:pt x="14782" y="13972"/>
                  </a:cubicBezTo>
                  <a:cubicBezTo>
                    <a:pt x="14719" y="13972"/>
                    <a:pt x="14655" y="14044"/>
                    <a:pt x="14655" y="14115"/>
                  </a:cubicBezTo>
                  <a:cubicBezTo>
                    <a:pt x="14655" y="14186"/>
                    <a:pt x="14719" y="14329"/>
                    <a:pt x="14719" y="14400"/>
                  </a:cubicBezTo>
                  <a:cubicBezTo>
                    <a:pt x="14719" y="14471"/>
                    <a:pt x="14719" y="14685"/>
                    <a:pt x="14591" y="14756"/>
                  </a:cubicBezTo>
                  <a:cubicBezTo>
                    <a:pt x="14591" y="14756"/>
                    <a:pt x="14527" y="14685"/>
                    <a:pt x="14464" y="14685"/>
                  </a:cubicBezTo>
                  <a:cubicBezTo>
                    <a:pt x="14464" y="14614"/>
                    <a:pt x="14527" y="14471"/>
                    <a:pt x="14464" y="14400"/>
                  </a:cubicBezTo>
                  <a:cubicBezTo>
                    <a:pt x="14400" y="14400"/>
                    <a:pt x="14336" y="14400"/>
                    <a:pt x="14336" y="14400"/>
                  </a:cubicBezTo>
                  <a:cubicBezTo>
                    <a:pt x="14273" y="14400"/>
                    <a:pt x="14145" y="14400"/>
                    <a:pt x="14081" y="14400"/>
                  </a:cubicBezTo>
                  <a:cubicBezTo>
                    <a:pt x="14081" y="14400"/>
                    <a:pt x="13954" y="14543"/>
                    <a:pt x="13890" y="14471"/>
                  </a:cubicBezTo>
                  <a:cubicBezTo>
                    <a:pt x="13827" y="14471"/>
                    <a:pt x="13763" y="14400"/>
                    <a:pt x="13763" y="14400"/>
                  </a:cubicBezTo>
                  <a:cubicBezTo>
                    <a:pt x="13699" y="14329"/>
                    <a:pt x="13572" y="14257"/>
                    <a:pt x="13508" y="14257"/>
                  </a:cubicBezTo>
                  <a:cubicBezTo>
                    <a:pt x="13381" y="14186"/>
                    <a:pt x="13126" y="14186"/>
                    <a:pt x="13062" y="14257"/>
                  </a:cubicBezTo>
                  <a:cubicBezTo>
                    <a:pt x="13062" y="14257"/>
                    <a:pt x="13062" y="14329"/>
                    <a:pt x="12998" y="14400"/>
                  </a:cubicBezTo>
                  <a:cubicBezTo>
                    <a:pt x="12998" y="14400"/>
                    <a:pt x="12871" y="14543"/>
                    <a:pt x="12807" y="14471"/>
                  </a:cubicBezTo>
                  <a:cubicBezTo>
                    <a:pt x="12743" y="14471"/>
                    <a:pt x="12743" y="14257"/>
                    <a:pt x="12680" y="14186"/>
                  </a:cubicBezTo>
                  <a:cubicBezTo>
                    <a:pt x="12616" y="14186"/>
                    <a:pt x="12488" y="14115"/>
                    <a:pt x="12425" y="14115"/>
                  </a:cubicBezTo>
                  <a:cubicBezTo>
                    <a:pt x="12361" y="14115"/>
                    <a:pt x="12297" y="14257"/>
                    <a:pt x="12297" y="14329"/>
                  </a:cubicBezTo>
                  <a:cubicBezTo>
                    <a:pt x="12234" y="14400"/>
                    <a:pt x="12297" y="14543"/>
                    <a:pt x="12297" y="14614"/>
                  </a:cubicBezTo>
                  <a:cubicBezTo>
                    <a:pt x="12234" y="14614"/>
                    <a:pt x="12170" y="14756"/>
                    <a:pt x="12170" y="14756"/>
                  </a:cubicBezTo>
                  <a:cubicBezTo>
                    <a:pt x="12106" y="14828"/>
                    <a:pt x="12042" y="14899"/>
                    <a:pt x="11979" y="14899"/>
                  </a:cubicBezTo>
                  <a:cubicBezTo>
                    <a:pt x="11915" y="14970"/>
                    <a:pt x="11724" y="15042"/>
                    <a:pt x="11724" y="15113"/>
                  </a:cubicBezTo>
                  <a:cubicBezTo>
                    <a:pt x="11660" y="15113"/>
                    <a:pt x="11724" y="15327"/>
                    <a:pt x="11724" y="15327"/>
                  </a:cubicBezTo>
                  <a:cubicBezTo>
                    <a:pt x="11724" y="15469"/>
                    <a:pt x="11596" y="15612"/>
                    <a:pt x="11596" y="15683"/>
                  </a:cubicBezTo>
                  <a:cubicBezTo>
                    <a:pt x="11596" y="15826"/>
                    <a:pt x="11660" y="15968"/>
                    <a:pt x="11660" y="16111"/>
                  </a:cubicBezTo>
                  <a:cubicBezTo>
                    <a:pt x="11660" y="16182"/>
                    <a:pt x="11724" y="16325"/>
                    <a:pt x="11788" y="16396"/>
                  </a:cubicBezTo>
                  <a:cubicBezTo>
                    <a:pt x="11851" y="16467"/>
                    <a:pt x="11915" y="16610"/>
                    <a:pt x="11979" y="16610"/>
                  </a:cubicBezTo>
                  <a:cubicBezTo>
                    <a:pt x="12106" y="16681"/>
                    <a:pt x="12297" y="16610"/>
                    <a:pt x="12361" y="16610"/>
                  </a:cubicBezTo>
                  <a:cubicBezTo>
                    <a:pt x="12425" y="16610"/>
                    <a:pt x="12488" y="16610"/>
                    <a:pt x="12552" y="16681"/>
                  </a:cubicBezTo>
                  <a:cubicBezTo>
                    <a:pt x="12552" y="16681"/>
                    <a:pt x="12552" y="16824"/>
                    <a:pt x="12616" y="16824"/>
                  </a:cubicBezTo>
                  <a:cubicBezTo>
                    <a:pt x="12680" y="16895"/>
                    <a:pt x="12807" y="16824"/>
                    <a:pt x="12871" y="16895"/>
                  </a:cubicBezTo>
                  <a:cubicBezTo>
                    <a:pt x="12935" y="16895"/>
                    <a:pt x="12935" y="17038"/>
                    <a:pt x="12935" y="17038"/>
                  </a:cubicBezTo>
                  <a:cubicBezTo>
                    <a:pt x="12935" y="17109"/>
                    <a:pt x="12935" y="17180"/>
                    <a:pt x="12935" y="17251"/>
                  </a:cubicBezTo>
                  <a:cubicBezTo>
                    <a:pt x="12935" y="17323"/>
                    <a:pt x="12998" y="17465"/>
                    <a:pt x="13062" y="17537"/>
                  </a:cubicBezTo>
                  <a:cubicBezTo>
                    <a:pt x="13062" y="17608"/>
                    <a:pt x="13062" y="17679"/>
                    <a:pt x="13126" y="17750"/>
                  </a:cubicBezTo>
                  <a:cubicBezTo>
                    <a:pt x="13126" y="17822"/>
                    <a:pt x="13189" y="17893"/>
                    <a:pt x="13189" y="17964"/>
                  </a:cubicBezTo>
                  <a:cubicBezTo>
                    <a:pt x="13189" y="17964"/>
                    <a:pt x="13189" y="18107"/>
                    <a:pt x="13189" y="18107"/>
                  </a:cubicBezTo>
                  <a:cubicBezTo>
                    <a:pt x="13189" y="18178"/>
                    <a:pt x="13189" y="18250"/>
                    <a:pt x="13126" y="18250"/>
                  </a:cubicBezTo>
                  <a:cubicBezTo>
                    <a:pt x="13126" y="18321"/>
                    <a:pt x="12998" y="18321"/>
                    <a:pt x="12998" y="18392"/>
                  </a:cubicBezTo>
                  <a:cubicBezTo>
                    <a:pt x="12998" y="18392"/>
                    <a:pt x="12935" y="18535"/>
                    <a:pt x="12998" y="18535"/>
                  </a:cubicBezTo>
                  <a:cubicBezTo>
                    <a:pt x="12998" y="18606"/>
                    <a:pt x="13126" y="18677"/>
                    <a:pt x="13126" y="18677"/>
                  </a:cubicBezTo>
                  <a:cubicBezTo>
                    <a:pt x="13189" y="18749"/>
                    <a:pt x="13189" y="18891"/>
                    <a:pt x="13189" y="18962"/>
                  </a:cubicBezTo>
                  <a:cubicBezTo>
                    <a:pt x="13189" y="18962"/>
                    <a:pt x="13189" y="19034"/>
                    <a:pt x="13126" y="19034"/>
                  </a:cubicBezTo>
                  <a:cubicBezTo>
                    <a:pt x="13126" y="19034"/>
                    <a:pt x="13062" y="19105"/>
                    <a:pt x="13062" y="19105"/>
                  </a:cubicBezTo>
                  <a:cubicBezTo>
                    <a:pt x="12998" y="19105"/>
                    <a:pt x="12935" y="19034"/>
                    <a:pt x="12871" y="19105"/>
                  </a:cubicBezTo>
                  <a:cubicBezTo>
                    <a:pt x="12807" y="19105"/>
                    <a:pt x="12871" y="19176"/>
                    <a:pt x="12807" y="19248"/>
                  </a:cubicBezTo>
                  <a:cubicBezTo>
                    <a:pt x="12807" y="19248"/>
                    <a:pt x="12743" y="19176"/>
                    <a:pt x="12680" y="19248"/>
                  </a:cubicBezTo>
                  <a:cubicBezTo>
                    <a:pt x="12680" y="19248"/>
                    <a:pt x="12616" y="19319"/>
                    <a:pt x="12616" y="19390"/>
                  </a:cubicBezTo>
                  <a:cubicBezTo>
                    <a:pt x="12616" y="19390"/>
                    <a:pt x="12743" y="19533"/>
                    <a:pt x="12743" y="19604"/>
                  </a:cubicBezTo>
                  <a:cubicBezTo>
                    <a:pt x="12743" y="19675"/>
                    <a:pt x="12743" y="19747"/>
                    <a:pt x="12743" y="19818"/>
                  </a:cubicBezTo>
                  <a:cubicBezTo>
                    <a:pt x="12743" y="19889"/>
                    <a:pt x="12743" y="19960"/>
                    <a:pt x="12743" y="20032"/>
                  </a:cubicBezTo>
                  <a:cubicBezTo>
                    <a:pt x="12807" y="20032"/>
                    <a:pt x="12871" y="20103"/>
                    <a:pt x="12935" y="20103"/>
                  </a:cubicBezTo>
                  <a:cubicBezTo>
                    <a:pt x="12998" y="20103"/>
                    <a:pt x="12998" y="20246"/>
                    <a:pt x="13062" y="20246"/>
                  </a:cubicBezTo>
                  <a:cubicBezTo>
                    <a:pt x="13126" y="20246"/>
                    <a:pt x="13189" y="20246"/>
                    <a:pt x="13253" y="20246"/>
                  </a:cubicBezTo>
                  <a:cubicBezTo>
                    <a:pt x="13253" y="20246"/>
                    <a:pt x="13317" y="20174"/>
                    <a:pt x="13317" y="20174"/>
                  </a:cubicBezTo>
                  <a:cubicBezTo>
                    <a:pt x="13381" y="20174"/>
                    <a:pt x="13508" y="20174"/>
                    <a:pt x="13572" y="20174"/>
                  </a:cubicBezTo>
                  <a:cubicBezTo>
                    <a:pt x="13635" y="20174"/>
                    <a:pt x="13699" y="20246"/>
                    <a:pt x="13763" y="20246"/>
                  </a:cubicBezTo>
                  <a:cubicBezTo>
                    <a:pt x="13763" y="20317"/>
                    <a:pt x="13827" y="20388"/>
                    <a:pt x="13827" y="20388"/>
                  </a:cubicBezTo>
                  <a:cubicBezTo>
                    <a:pt x="13890" y="20459"/>
                    <a:pt x="14018" y="20459"/>
                    <a:pt x="14018" y="20459"/>
                  </a:cubicBezTo>
                  <a:cubicBezTo>
                    <a:pt x="14081" y="20531"/>
                    <a:pt x="14145" y="20602"/>
                    <a:pt x="14145" y="20673"/>
                  </a:cubicBezTo>
                  <a:cubicBezTo>
                    <a:pt x="14145" y="20745"/>
                    <a:pt x="14018" y="20745"/>
                    <a:pt x="14018" y="20816"/>
                  </a:cubicBezTo>
                  <a:cubicBezTo>
                    <a:pt x="13954" y="20816"/>
                    <a:pt x="13890" y="20887"/>
                    <a:pt x="13827" y="20887"/>
                  </a:cubicBezTo>
                  <a:cubicBezTo>
                    <a:pt x="13763" y="20887"/>
                    <a:pt x="13699" y="20816"/>
                    <a:pt x="13635" y="20745"/>
                  </a:cubicBezTo>
                  <a:cubicBezTo>
                    <a:pt x="13572" y="20745"/>
                    <a:pt x="13381" y="20745"/>
                    <a:pt x="13317" y="20745"/>
                  </a:cubicBezTo>
                  <a:cubicBezTo>
                    <a:pt x="13317" y="20816"/>
                    <a:pt x="13253" y="20887"/>
                    <a:pt x="13253" y="20887"/>
                  </a:cubicBezTo>
                  <a:cubicBezTo>
                    <a:pt x="13189" y="20958"/>
                    <a:pt x="13062" y="21030"/>
                    <a:pt x="13062" y="21101"/>
                  </a:cubicBezTo>
                  <a:cubicBezTo>
                    <a:pt x="12998" y="21172"/>
                    <a:pt x="13062" y="21244"/>
                    <a:pt x="13062" y="21315"/>
                  </a:cubicBezTo>
                  <a:cubicBezTo>
                    <a:pt x="12998" y="21386"/>
                    <a:pt x="12998" y="21457"/>
                    <a:pt x="12998" y="21529"/>
                  </a:cubicBezTo>
                  <a:cubicBezTo>
                    <a:pt x="12935" y="21529"/>
                    <a:pt x="12871" y="21529"/>
                    <a:pt x="12871" y="21529"/>
                  </a:cubicBezTo>
                  <a:cubicBezTo>
                    <a:pt x="12807" y="21529"/>
                    <a:pt x="12743" y="21600"/>
                    <a:pt x="12743" y="21600"/>
                  </a:cubicBezTo>
                  <a:cubicBezTo>
                    <a:pt x="12680" y="21600"/>
                    <a:pt x="12552" y="21529"/>
                    <a:pt x="12552" y="21529"/>
                  </a:cubicBezTo>
                  <a:cubicBezTo>
                    <a:pt x="12425" y="21529"/>
                    <a:pt x="12361" y="21457"/>
                    <a:pt x="12297" y="21457"/>
                  </a:cubicBezTo>
                  <a:cubicBezTo>
                    <a:pt x="12234" y="21457"/>
                    <a:pt x="12106" y="21529"/>
                    <a:pt x="12042" y="21529"/>
                  </a:cubicBezTo>
                  <a:cubicBezTo>
                    <a:pt x="11979" y="21529"/>
                    <a:pt x="11915" y="21600"/>
                    <a:pt x="11851" y="21600"/>
                  </a:cubicBezTo>
                  <a:cubicBezTo>
                    <a:pt x="11851" y="21600"/>
                    <a:pt x="11788" y="21600"/>
                    <a:pt x="11788" y="21600"/>
                  </a:cubicBezTo>
                  <a:cubicBezTo>
                    <a:pt x="11788" y="21529"/>
                    <a:pt x="11788" y="21529"/>
                    <a:pt x="11788" y="21529"/>
                  </a:cubicBezTo>
                  <a:cubicBezTo>
                    <a:pt x="11788" y="21529"/>
                    <a:pt x="11788" y="21457"/>
                    <a:pt x="11724" y="21386"/>
                  </a:cubicBezTo>
                  <a:cubicBezTo>
                    <a:pt x="11724" y="21315"/>
                    <a:pt x="11724" y="21172"/>
                    <a:pt x="11660" y="21101"/>
                  </a:cubicBezTo>
                  <a:cubicBezTo>
                    <a:pt x="11596" y="21030"/>
                    <a:pt x="11405" y="20958"/>
                    <a:pt x="11342" y="21030"/>
                  </a:cubicBezTo>
                  <a:cubicBezTo>
                    <a:pt x="11278" y="21030"/>
                    <a:pt x="11278" y="21101"/>
                    <a:pt x="11278" y="21101"/>
                  </a:cubicBezTo>
                  <a:cubicBezTo>
                    <a:pt x="11150" y="21172"/>
                    <a:pt x="10896" y="21172"/>
                    <a:pt x="10832" y="21101"/>
                  </a:cubicBezTo>
                  <a:cubicBezTo>
                    <a:pt x="10768" y="21030"/>
                    <a:pt x="10768" y="20887"/>
                    <a:pt x="10768" y="20816"/>
                  </a:cubicBezTo>
                  <a:cubicBezTo>
                    <a:pt x="10704" y="20816"/>
                    <a:pt x="10641" y="20816"/>
                    <a:pt x="10577" y="20816"/>
                  </a:cubicBezTo>
                  <a:cubicBezTo>
                    <a:pt x="10513" y="20816"/>
                    <a:pt x="10322" y="20816"/>
                    <a:pt x="10258" y="20887"/>
                  </a:cubicBezTo>
                  <a:cubicBezTo>
                    <a:pt x="10195" y="20958"/>
                    <a:pt x="10195" y="21030"/>
                    <a:pt x="10195" y="21101"/>
                  </a:cubicBezTo>
                  <a:cubicBezTo>
                    <a:pt x="10131" y="21101"/>
                    <a:pt x="10067" y="21244"/>
                    <a:pt x="10067" y="21244"/>
                  </a:cubicBezTo>
                  <a:cubicBezTo>
                    <a:pt x="10004" y="21244"/>
                    <a:pt x="9940" y="21172"/>
                    <a:pt x="9940" y="21172"/>
                  </a:cubicBezTo>
                  <a:cubicBezTo>
                    <a:pt x="9940" y="21172"/>
                    <a:pt x="9876" y="20887"/>
                    <a:pt x="9812" y="20816"/>
                  </a:cubicBezTo>
                  <a:cubicBezTo>
                    <a:pt x="9812" y="20745"/>
                    <a:pt x="9685" y="20531"/>
                    <a:pt x="9621" y="20459"/>
                  </a:cubicBezTo>
                  <a:cubicBezTo>
                    <a:pt x="9558" y="20388"/>
                    <a:pt x="9366" y="20246"/>
                    <a:pt x="9303" y="20246"/>
                  </a:cubicBezTo>
                  <a:cubicBezTo>
                    <a:pt x="9239" y="20246"/>
                    <a:pt x="9175" y="20317"/>
                    <a:pt x="9112" y="20317"/>
                  </a:cubicBezTo>
                  <a:cubicBezTo>
                    <a:pt x="8984" y="20317"/>
                    <a:pt x="8920" y="20174"/>
                    <a:pt x="8793" y="20174"/>
                  </a:cubicBezTo>
                  <a:cubicBezTo>
                    <a:pt x="8729" y="20174"/>
                    <a:pt x="8665" y="20317"/>
                    <a:pt x="8602" y="20317"/>
                  </a:cubicBezTo>
                  <a:cubicBezTo>
                    <a:pt x="8538" y="20317"/>
                    <a:pt x="8411" y="20246"/>
                    <a:pt x="8347" y="20174"/>
                  </a:cubicBezTo>
                  <a:cubicBezTo>
                    <a:pt x="8283" y="20103"/>
                    <a:pt x="8219" y="19960"/>
                    <a:pt x="8156" y="19889"/>
                  </a:cubicBezTo>
                  <a:cubicBezTo>
                    <a:pt x="8092" y="19818"/>
                    <a:pt x="8028" y="19747"/>
                    <a:pt x="8028" y="19747"/>
                  </a:cubicBezTo>
                  <a:cubicBezTo>
                    <a:pt x="7965" y="19675"/>
                    <a:pt x="7837" y="19604"/>
                    <a:pt x="7773" y="19604"/>
                  </a:cubicBezTo>
                  <a:cubicBezTo>
                    <a:pt x="7710" y="19604"/>
                    <a:pt x="7519" y="19604"/>
                    <a:pt x="7455" y="19604"/>
                  </a:cubicBezTo>
                  <a:cubicBezTo>
                    <a:pt x="7327" y="19604"/>
                    <a:pt x="7136" y="19675"/>
                    <a:pt x="7009" y="19604"/>
                  </a:cubicBezTo>
                  <a:cubicBezTo>
                    <a:pt x="6945" y="19604"/>
                    <a:pt x="6754" y="19390"/>
                    <a:pt x="6690" y="19319"/>
                  </a:cubicBezTo>
                  <a:cubicBezTo>
                    <a:pt x="6627" y="19248"/>
                    <a:pt x="6435" y="19176"/>
                    <a:pt x="6372" y="19105"/>
                  </a:cubicBezTo>
                  <a:cubicBezTo>
                    <a:pt x="6308" y="19105"/>
                    <a:pt x="6181" y="19105"/>
                    <a:pt x="6117" y="19105"/>
                  </a:cubicBezTo>
                  <a:cubicBezTo>
                    <a:pt x="6117" y="19105"/>
                    <a:pt x="5989" y="19034"/>
                    <a:pt x="5926" y="19034"/>
                  </a:cubicBezTo>
                  <a:cubicBezTo>
                    <a:pt x="5862" y="18962"/>
                    <a:pt x="5671" y="18962"/>
                    <a:pt x="5607" y="19034"/>
                  </a:cubicBezTo>
                  <a:cubicBezTo>
                    <a:pt x="5543" y="19034"/>
                    <a:pt x="5416" y="19248"/>
                    <a:pt x="5416" y="19319"/>
                  </a:cubicBezTo>
                  <a:cubicBezTo>
                    <a:pt x="5416" y="19461"/>
                    <a:pt x="5543" y="19675"/>
                    <a:pt x="5543" y="19747"/>
                  </a:cubicBezTo>
                  <a:cubicBezTo>
                    <a:pt x="5607" y="19818"/>
                    <a:pt x="5543" y="20032"/>
                    <a:pt x="5543" y="20103"/>
                  </a:cubicBezTo>
                  <a:cubicBezTo>
                    <a:pt x="5543" y="20174"/>
                    <a:pt x="5543" y="20246"/>
                    <a:pt x="5543" y="20246"/>
                  </a:cubicBezTo>
                  <a:cubicBezTo>
                    <a:pt x="5543" y="20317"/>
                    <a:pt x="5543" y="20388"/>
                    <a:pt x="5416" y="20388"/>
                  </a:cubicBezTo>
                  <a:cubicBezTo>
                    <a:pt x="5288" y="20388"/>
                    <a:pt x="5225" y="20246"/>
                    <a:pt x="5161" y="20317"/>
                  </a:cubicBezTo>
                  <a:cubicBezTo>
                    <a:pt x="5097" y="20317"/>
                    <a:pt x="5034" y="20459"/>
                    <a:pt x="5034" y="20459"/>
                  </a:cubicBezTo>
                  <a:cubicBezTo>
                    <a:pt x="4970" y="20459"/>
                    <a:pt x="4906" y="20246"/>
                    <a:pt x="4842" y="20246"/>
                  </a:cubicBezTo>
                  <a:cubicBezTo>
                    <a:pt x="4842" y="20246"/>
                    <a:pt x="4779" y="20317"/>
                    <a:pt x="4715" y="20388"/>
                  </a:cubicBezTo>
                  <a:cubicBezTo>
                    <a:pt x="4715" y="20388"/>
                    <a:pt x="4524" y="20388"/>
                    <a:pt x="4460" y="20388"/>
                  </a:cubicBezTo>
                  <a:cubicBezTo>
                    <a:pt x="4460" y="20317"/>
                    <a:pt x="4396" y="20246"/>
                    <a:pt x="4333" y="20246"/>
                  </a:cubicBezTo>
                  <a:cubicBezTo>
                    <a:pt x="4333" y="20246"/>
                    <a:pt x="4205" y="20317"/>
                    <a:pt x="4142" y="20246"/>
                  </a:cubicBezTo>
                  <a:cubicBezTo>
                    <a:pt x="4142" y="20246"/>
                    <a:pt x="4142" y="20103"/>
                    <a:pt x="4078" y="20103"/>
                  </a:cubicBezTo>
                  <a:cubicBezTo>
                    <a:pt x="4014" y="20103"/>
                    <a:pt x="3950" y="20103"/>
                    <a:pt x="3887" y="20103"/>
                  </a:cubicBezTo>
                  <a:cubicBezTo>
                    <a:pt x="3887" y="20103"/>
                    <a:pt x="3823" y="20103"/>
                    <a:pt x="3759" y="20174"/>
                  </a:cubicBezTo>
                  <a:cubicBezTo>
                    <a:pt x="3696" y="20174"/>
                    <a:pt x="3696" y="20388"/>
                    <a:pt x="3632" y="20388"/>
                  </a:cubicBezTo>
                  <a:cubicBezTo>
                    <a:pt x="3632" y="20459"/>
                    <a:pt x="3441" y="20459"/>
                    <a:pt x="3377" y="20459"/>
                  </a:cubicBezTo>
                  <a:cubicBezTo>
                    <a:pt x="3377" y="20459"/>
                    <a:pt x="3313" y="20246"/>
                    <a:pt x="3250" y="20246"/>
                  </a:cubicBezTo>
                  <a:cubicBezTo>
                    <a:pt x="3250" y="20174"/>
                    <a:pt x="3250" y="20032"/>
                    <a:pt x="3186" y="20032"/>
                  </a:cubicBezTo>
                  <a:cubicBezTo>
                    <a:pt x="3122" y="19960"/>
                    <a:pt x="2931" y="20032"/>
                    <a:pt x="2804" y="20032"/>
                  </a:cubicBezTo>
                  <a:cubicBezTo>
                    <a:pt x="2740" y="20032"/>
                    <a:pt x="2549" y="20032"/>
                    <a:pt x="2421" y="20032"/>
                  </a:cubicBezTo>
                  <a:cubicBezTo>
                    <a:pt x="2421" y="20032"/>
                    <a:pt x="2294" y="20174"/>
                    <a:pt x="2230" y="20174"/>
                  </a:cubicBezTo>
                  <a:cubicBezTo>
                    <a:pt x="2166" y="20246"/>
                    <a:pt x="2039" y="20317"/>
                    <a:pt x="1975" y="20317"/>
                  </a:cubicBezTo>
                  <a:cubicBezTo>
                    <a:pt x="1848" y="20388"/>
                    <a:pt x="1657" y="20388"/>
                    <a:pt x="1529" y="20317"/>
                  </a:cubicBezTo>
                  <a:cubicBezTo>
                    <a:pt x="1465" y="20317"/>
                    <a:pt x="1402" y="20103"/>
                    <a:pt x="1338" y="20032"/>
                  </a:cubicBezTo>
                  <a:cubicBezTo>
                    <a:pt x="1274" y="20032"/>
                    <a:pt x="1147" y="19960"/>
                    <a:pt x="1147" y="19889"/>
                  </a:cubicBezTo>
                  <a:cubicBezTo>
                    <a:pt x="1083" y="19818"/>
                    <a:pt x="1083" y="19675"/>
                    <a:pt x="1083" y="19604"/>
                  </a:cubicBezTo>
                  <a:cubicBezTo>
                    <a:pt x="1019" y="19461"/>
                    <a:pt x="828" y="19390"/>
                    <a:pt x="765" y="19390"/>
                  </a:cubicBezTo>
                  <a:cubicBezTo>
                    <a:pt x="701" y="19319"/>
                    <a:pt x="573" y="19319"/>
                    <a:pt x="510" y="19248"/>
                  </a:cubicBezTo>
                  <a:cubicBezTo>
                    <a:pt x="446" y="19176"/>
                    <a:pt x="382" y="19034"/>
                    <a:pt x="382" y="18962"/>
                  </a:cubicBezTo>
                  <a:cubicBezTo>
                    <a:pt x="319" y="18962"/>
                    <a:pt x="191" y="18891"/>
                    <a:pt x="64" y="18891"/>
                  </a:cubicBezTo>
                  <a:cubicBezTo>
                    <a:pt x="64" y="18820"/>
                    <a:pt x="0" y="18749"/>
                    <a:pt x="0" y="18749"/>
                  </a:cubicBezTo>
                  <a:cubicBezTo>
                    <a:pt x="0" y="18606"/>
                    <a:pt x="0" y="18392"/>
                    <a:pt x="64" y="18321"/>
                  </a:cubicBezTo>
                  <a:cubicBezTo>
                    <a:pt x="64" y="18250"/>
                    <a:pt x="127" y="18250"/>
                    <a:pt x="127" y="18178"/>
                  </a:cubicBezTo>
                  <a:cubicBezTo>
                    <a:pt x="191" y="18107"/>
                    <a:pt x="64" y="17964"/>
                    <a:pt x="64" y="17893"/>
                  </a:cubicBezTo>
                  <a:cubicBezTo>
                    <a:pt x="127" y="17893"/>
                    <a:pt x="255" y="17822"/>
                    <a:pt x="255" y="17822"/>
                  </a:cubicBezTo>
                  <a:cubicBezTo>
                    <a:pt x="319" y="17750"/>
                    <a:pt x="255" y="17537"/>
                    <a:pt x="319" y="17465"/>
                  </a:cubicBezTo>
                  <a:cubicBezTo>
                    <a:pt x="382" y="17394"/>
                    <a:pt x="446" y="17323"/>
                    <a:pt x="510" y="17251"/>
                  </a:cubicBezTo>
                  <a:cubicBezTo>
                    <a:pt x="637" y="17251"/>
                    <a:pt x="765" y="17323"/>
                    <a:pt x="828" y="17251"/>
                  </a:cubicBezTo>
                  <a:cubicBezTo>
                    <a:pt x="892" y="17180"/>
                    <a:pt x="765" y="16966"/>
                    <a:pt x="765" y="16895"/>
                  </a:cubicBezTo>
                  <a:cubicBezTo>
                    <a:pt x="828" y="16752"/>
                    <a:pt x="956" y="16610"/>
                    <a:pt x="1019" y="16610"/>
                  </a:cubicBezTo>
                  <a:cubicBezTo>
                    <a:pt x="1083" y="16539"/>
                    <a:pt x="1147" y="16610"/>
                    <a:pt x="1211" y="16610"/>
                  </a:cubicBezTo>
                  <a:cubicBezTo>
                    <a:pt x="1274" y="16539"/>
                    <a:pt x="1274" y="16396"/>
                    <a:pt x="1338" y="16325"/>
                  </a:cubicBezTo>
                  <a:cubicBezTo>
                    <a:pt x="1338" y="16325"/>
                    <a:pt x="1402" y="16111"/>
                    <a:pt x="1465" y="16040"/>
                  </a:cubicBezTo>
                  <a:cubicBezTo>
                    <a:pt x="1465" y="16040"/>
                    <a:pt x="1593" y="15968"/>
                    <a:pt x="1657" y="15968"/>
                  </a:cubicBezTo>
                  <a:cubicBezTo>
                    <a:pt x="1657" y="15897"/>
                    <a:pt x="1657" y="15683"/>
                    <a:pt x="1720" y="15612"/>
                  </a:cubicBezTo>
                  <a:cubicBezTo>
                    <a:pt x="1720" y="15612"/>
                    <a:pt x="1720" y="15541"/>
                    <a:pt x="1720" y="15541"/>
                  </a:cubicBezTo>
                  <a:cubicBezTo>
                    <a:pt x="1784" y="15469"/>
                    <a:pt x="1720" y="15327"/>
                    <a:pt x="1720" y="15255"/>
                  </a:cubicBezTo>
                  <a:cubicBezTo>
                    <a:pt x="1720" y="15184"/>
                    <a:pt x="1784" y="15042"/>
                    <a:pt x="1784" y="14970"/>
                  </a:cubicBezTo>
                  <a:cubicBezTo>
                    <a:pt x="1784" y="14899"/>
                    <a:pt x="1784" y="14828"/>
                    <a:pt x="1848" y="14756"/>
                  </a:cubicBezTo>
                  <a:cubicBezTo>
                    <a:pt x="1848" y="14756"/>
                    <a:pt x="2039" y="14828"/>
                    <a:pt x="2103" y="14756"/>
                  </a:cubicBezTo>
                  <a:cubicBezTo>
                    <a:pt x="2166" y="14756"/>
                    <a:pt x="2166" y="14543"/>
                    <a:pt x="2166" y="14471"/>
                  </a:cubicBezTo>
                  <a:cubicBezTo>
                    <a:pt x="2103" y="14400"/>
                    <a:pt x="1975" y="14329"/>
                    <a:pt x="1912" y="14257"/>
                  </a:cubicBezTo>
                  <a:cubicBezTo>
                    <a:pt x="1912" y="14186"/>
                    <a:pt x="2039" y="13972"/>
                    <a:pt x="2039" y="13901"/>
                  </a:cubicBezTo>
                  <a:cubicBezTo>
                    <a:pt x="1975" y="13758"/>
                    <a:pt x="1912" y="13545"/>
                    <a:pt x="1848" y="13473"/>
                  </a:cubicBezTo>
                  <a:cubicBezTo>
                    <a:pt x="1848" y="13402"/>
                    <a:pt x="1720" y="13331"/>
                    <a:pt x="1720" y="13259"/>
                  </a:cubicBezTo>
                  <a:cubicBezTo>
                    <a:pt x="1657" y="13188"/>
                    <a:pt x="1784" y="13046"/>
                    <a:pt x="1720" y="12974"/>
                  </a:cubicBezTo>
                  <a:cubicBezTo>
                    <a:pt x="1720" y="12832"/>
                    <a:pt x="1465" y="12832"/>
                    <a:pt x="1402" y="12760"/>
                  </a:cubicBezTo>
                  <a:cubicBezTo>
                    <a:pt x="1338" y="12689"/>
                    <a:pt x="1338" y="12475"/>
                    <a:pt x="1274" y="12475"/>
                  </a:cubicBezTo>
                  <a:cubicBezTo>
                    <a:pt x="1211" y="12404"/>
                    <a:pt x="1019" y="12475"/>
                    <a:pt x="892" y="12475"/>
                  </a:cubicBezTo>
                  <a:cubicBezTo>
                    <a:pt x="828" y="12475"/>
                    <a:pt x="701" y="12404"/>
                    <a:pt x="637" y="12333"/>
                  </a:cubicBezTo>
                  <a:cubicBezTo>
                    <a:pt x="510" y="12261"/>
                    <a:pt x="446" y="12048"/>
                    <a:pt x="446" y="11905"/>
                  </a:cubicBezTo>
                  <a:cubicBezTo>
                    <a:pt x="446" y="11762"/>
                    <a:pt x="446" y="11549"/>
                    <a:pt x="510" y="11477"/>
                  </a:cubicBezTo>
                  <a:cubicBezTo>
                    <a:pt x="573" y="11477"/>
                    <a:pt x="765" y="11549"/>
                    <a:pt x="828" y="11549"/>
                  </a:cubicBezTo>
                  <a:cubicBezTo>
                    <a:pt x="892" y="11549"/>
                    <a:pt x="956" y="11477"/>
                    <a:pt x="956" y="11406"/>
                  </a:cubicBezTo>
                  <a:cubicBezTo>
                    <a:pt x="1019" y="11335"/>
                    <a:pt x="1019" y="11192"/>
                    <a:pt x="956" y="11121"/>
                  </a:cubicBezTo>
                  <a:cubicBezTo>
                    <a:pt x="956" y="11050"/>
                    <a:pt x="892" y="10978"/>
                    <a:pt x="828" y="10907"/>
                  </a:cubicBezTo>
                  <a:cubicBezTo>
                    <a:pt x="828" y="10836"/>
                    <a:pt x="828" y="10622"/>
                    <a:pt x="828" y="10550"/>
                  </a:cubicBezTo>
                  <a:cubicBezTo>
                    <a:pt x="892" y="10550"/>
                    <a:pt x="1019" y="10408"/>
                    <a:pt x="1019" y="10408"/>
                  </a:cubicBezTo>
                  <a:cubicBezTo>
                    <a:pt x="1019" y="10265"/>
                    <a:pt x="1019" y="10123"/>
                    <a:pt x="1019" y="10051"/>
                  </a:cubicBezTo>
                  <a:cubicBezTo>
                    <a:pt x="956" y="9980"/>
                    <a:pt x="828" y="9980"/>
                    <a:pt x="828" y="9909"/>
                  </a:cubicBezTo>
                  <a:cubicBezTo>
                    <a:pt x="765" y="9838"/>
                    <a:pt x="765" y="9695"/>
                    <a:pt x="828" y="9624"/>
                  </a:cubicBezTo>
                  <a:cubicBezTo>
                    <a:pt x="828" y="9552"/>
                    <a:pt x="1083" y="9410"/>
                    <a:pt x="1147" y="9410"/>
                  </a:cubicBezTo>
                  <a:cubicBezTo>
                    <a:pt x="1211" y="9410"/>
                    <a:pt x="1274" y="9410"/>
                    <a:pt x="1338" y="9410"/>
                  </a:cubicBezTo>
                  <a:cubicBezTo>
                    <a:pt x="1402" y="9481"/>
                    <a:pt x="1465" y="9624"/>
                    <a:pt x="1529" y="9624"/>
                  </a:cubicBezTo>
                  <a:cubicBezTo>
                    <a:pt x="1720" y="9552"/>
                    <a:pt x="1720" y="9267"/>
                    <a:pt x="1784" y="9196"/>
                  </a:cubicBezTo>
                  <a:cubicBezTo>
                    <a:pt x="1784" y="9196"/>
                    <a:pt x="1848" y="9125"/>
                    <a:pt x="1848" y="9125"/>
                  </a:cubicBezTo>
                  <a:cubicBezTo>
                    <a:pt x="1912" y="9125"/>
                    <a:pt x="2039" y="9125"/>
                    <a:pt x="2039" y="9125"/>
                  </a:cubicBezTo>
                  <a:cubicBezTo>
                    <a:pt x="2103" y="9196"/>
                    <a:pt x="2166" y="9267"/>
                    <a:pt x="2166" y="9339"/>
                  </a:cubicBezTo>
                  <a:cubicBezTo>
                    <a:pt x="2166" y="9410"/>
                    <a:pt x="2039" y="9552"/>
                    <a:pt x="2039" y="9695"/>
                  </a:cubicBezTo>
                  <a:cubicBezTo>
                    <a:pt x="2103" y="9766"/>
                    <a:pt x="2294" y="9766"/>
                    <a:pt x="2358" y="9766"/>
                  </a:cubicBezTo>
                  <a:cubicBezTo>
                    <a:pt x="2421" y="9766"/>
                    <a:pt x="2485" y="9695"/>
                    <a:pt x="2549" y="9624"/>
                  </a:cubicBezTo>
                  <a:cubicBezTo>
                    <a:pt x="2549" y="9552"/>
                    <a:pt x="2676" y="9339"/>
                    <a:pt x="2612" y="9267"/>
                  </a:cubicBezTo>
                  <a:cubicBezTo>
                    <a:pt x="2612" y="9196"/>
                    <a:pt x="2485" y="9125"/>
                    <a:pt x="2485" y="9053"/>
                  </a:cubicBezTo>
                  <a:cubicBezTo>
                    <a:pt x="2485" y="8982"/>
                    <a:pt x="2549" y="8911"/>
                    <a:pt x="2612" y="8911"/>
                  </a:cubicBezTo>
                  <a:cubicBezTo>
                    <a:pt x="2676" y="8911"/>
                    <a:pt x="2804" y="9125"/>
                    <a:pt x="2867" y="9125"/>
                  </a:cubicBezTo>
                  <a:cubicBezTo>
                    <a:pt x="2867" y="9125"/>
                    <a:pt x="2931" y="9125"/>
                    <a:pt x="2995" y="9125"/>
                  </a:cubicBezTo>
                  <a:cubicBezTo>
                    <a:pt x="3058" y="9125"/>
                    <a:pt x="3122" y="9053"/>
                    <a:pt x="3122" y="8982"/>
                  </a:cubicBezTo>
                  <a:cubicBezTo>
                    <a:pt x="3122" y="8982"/>
                    <a:pt x="3058" y="8840"/>
                    <a:pt x="3122" y="8768"/>
                  </a:cubicBezTo>
                  <a:cubicBezTo>
                    <a:pt x="3186" y="8697"/>
                    <a:pt x="3313" y="8626"/>
                    <a:pt x="3377" y="8697"/>
                  </a:cubicBezTo>
                  <a:cubicBezTo>
                    <a:pt x="3441" y="8697"/>
                    <a:pt x="3377" y="8911"/>
                    <a:pt x="3441" y="8982"/>
                  </a:cubicBezTo>
                  <a:cubicBezTo>
                    <a:pt x="3504" y="9053"/>
                    <a:pt x="3823" y="9125"/>
                    <a:pt x="3887" y="9125"/>
                  </a:cubicBezTo>
                  <a:cubicBezTo>
                    <a:pt x="3950" y="9053"/>
                    <a:pt x="4078" y="8982"/>
                    <a:pt x="4142" y="8911"/>
                  </a:cubicBezTo>
                  <a:cubicBezTo>
                    <a:pt x="4205" y="8840"/>
                    <a:pt x="4333" y="8768"/>
                    <a:pt x="4396" y="8697"/>
                  </a:cubicBezTo>
                  <a:cubicBezTo>
                    <a:pt x="4524" y="8626"/>
                    <a:pt x="4715" y="8483"/>
                    <a:pt x="4842" y="8483"/>
                  </a:cubicBezTo>
                  <a:cubicBezTo>
                    <a:pt x="4906" y="8483"/>
                    <a:pt x="5034" y="8554"/>
                    <a:pt x="5097" y="8483"/>
                  </a:cubicBezTo>
                  <a:cubicBezTo>
                    <a:pt x="5161" y="8483"/>
                    <a:pt x="5288" y="8412"/>
                    <a:pt x="5352" y="8341"/>
                  </a:cubicBezTo>
                  <a:cubicBezTo>
                    <a:pt x="5416" y="8341"/>
                    <a:pt x="5543" y="8341"/>
                    <a:pt x="5607" y="8412"/>
                  </a:cubicBezTo>
                  <a:cubicBezTo>
                    <a:pt x="5671" y="8412"/>
                    <a:pt x="5671" y="8697"/>
                    <a:pt x="5735" y="8697"/>
                  </a:cubicBezTo>
                  <a:cubicBezTo>
                    <a:pt x="5798" y="8768"/>
                    <a:pt x="5926" y="8697"/>
                    <a:pt x="5989" y="8697"/>
                  </a:cubicBezTo>
                  <a:cubicBezTo>
                    <a:pt x="6053" y="8626"/>
                    <a:pt x="6181" y="8483"/>
                    <a:pt x="6244" y="8412"/>
                  </a:cubicBezTo>
                  <a:cubicBezTo>
                    <a:pt x="6308" y="8341"/>
                    <a:pt x="6308" y="8198"/>
                    <a:pt x="6372" y="8127"/>
                  </a:cubicBezTo>
                  <a:cubicBezTo>
                    <a:pt x="6372" y="8055"/>
                    <a:pt x="6499" y="8055"/>
                    <a:pt x="6563" y="8055"/>
                  </a:cubicBezTo>
                  <a:cubicBezTo>
                    <a:pt x="6627" y="7984"/>
                    <a:pt x="6690" y="7770"/>
                    <a:pt x="6754" y="7699"/>
                  </a:cubicBezTo>
                  <a:cubicBezTo>
                    <a:pt x="6818" y="7699"/>
                    <a:pt x="6881" y="7770"/>
                    <a:pt x="6945" y="7699"/>
                  </a:cubicBezTo>
                  <a:cubicBezTo>
                    <a:pt x="7009" y="7699"/>
                    <a:pt x="6945" y="7485"/>
                    <a:pt x="7009" y="7414"/>
                  </a:cubicBezTo>
                  <a:cubicBezTo>
                    <a:pt x="7073" y="7414"/>
                    <a:pt x="7136" y="7485"/>
                    <a:pt x="7200" y="7414"/>
                  </a:cubicBezTo>
                  <a:cubicBezTo>
                    <a:pt x="7264" y="7414"/>
                    <a:pt x="7264" y="7271"/>
                    <a:pt x="7264" y="7200"/>
                  </a:cubicBezTo>
                  <a:cubicBezTo>
                    <a:pt x="7264" y="7129"/>
                    <a:pt x="7264" y="6986"/>
                    <a:pt x="7264" y="6915"/>
                  </a:cubicBezTo>
                  <a:cubicBezTo>
                    <a:pt x="7327" y="6844"/>
                    <a:pt x="7391" y="6772"/>
                    <a:pt x="7391" y="6701"/>
                  </a:cubicBezTo>
                  <a:cubicBezTo>
                    <a:pt x="7391" y="6630"/>
                    <a:pt x="7327" y="6558"/>
                    <a:pt x="7327" y="6558"/>
                  </a:cubicBezTo>
                  <a:cubicBezTo>
                    <a:pt x="7264" y="6487"/>
                    <a:pt x="7136" y="6487"/>
                    <a:pt x="7136" y="6487"/>
                  </a:cubicBezTo>
                  <a:cubicBezTo>
                    <a:pt x="7136" y="6416"/>
                    <a:pt x="7200" y="6273"/>
                    <a:pt x="7200" y="6202"/>
                  </a:cubicBezTo>
                  <a:cubicBezTo>
                    <a:pt x="7136" y="6202"/>
                    <a:pt x="7073" y="6059"/>
                    <a:pt x="7073" y="5988"/>
                  </a:cubicBezTo>
                  <a:cubicBezTo>
                    <a:pt x="7136" y="5917"/>
                    <a:pt x="7264" y="5774"/>
                    <a:pt x="7327" y="5774"/>
                  </a:cubicBezTo>
                  <a:cubicBezTo>
                    <a:pt x="7391" y="5703"/>
                    <a:pt x="7519" y="5774"/>
                    <a:pt x="7582" y="5846"/>
                  </a:cubicBezTo>
                  <a:cubicBezTo>
                    <a:pt x="7646" y="5846"/>
                    <a:pt x="7710" y="5988"/>
                    <a:pt x="7710" y="5988"/>
                  </a:cubicBezTo>
                  <a:cubicBezTo>
                    <a:pt x="7837" y="6059"/>
                    <a:pt x="8028" y="5988"/>
                    <a:pt x="8028" y="5846"/>
                  </a:cubicBezTo>
                  <a:cubicBezTo>
                    <a:pt x="8092" y="5846"/>
                    <a:pt x="8028" y="5703"/>
                    <a:pt x="8028" y="5632"/>
                  </a:cubicBezTo>
                  <a:cubicBezTo>
                    <a:pt x="8092" y="5560"/>
                    <a:pt x="8156" y="5418"/>
                    <a:pt x="8156" y="5347"/>
                  </a:cubicBezTo>
                  <a:cubicBezTo>
                    <a:pt x="8156" y="5275"/>
                    <a:pt x="8156" y="5133"/>
                    <a:pt x="8092" y="5133"/>
                  </a:cubicBezTo>
                  <a:cubicBezTo>
                    <a:pt x="8092" y="5061"/>
                    <a:pt x="7965" y="4990"/>
                    <a:pt x="7901" y="4919"/>
                  </a:cubicBezTo>
                  <a:cubicBezTo>
                    <a:pt x="7901" y="4848"/>
                    <a:pt x="7901" y="4776"/>
                    <a:pt x="7901" y="4705"/>
                  </a:cubicBezTo>
                  <a:cubicBezTo>
                    <a:pt x="7837" y="4705"/>
                    <a:pt x="7773" y="4705"/>
                    <a:pt x="7773" y="4634"/>
                  </a:cubicBezTo>
                  <a:cubicBezTo>
                    <a:pt x="7710" y="4562"/>
                    <a:pt x="7710" y="4420"/>
                    <a:pt x="7710" y="4349"/>
                  </a:cubicBezTo>
                  <a:cubicBezTo>
                    <a:pt x="7773" y="4277"/>
                    <a:pt x="7901" y="4206"/>
                    <a:pt x="7965" y="4206"/>
                  </a:cubicBezTo>
                  <a:cubicBezTo>
                    <a:pt x="8028" y="4206"/>
                    <a:pt x="8092" y="4063"/>
                    <a:pt x="8156" y="4063"/>
                  </a:cubicBezTo>
                  <a:cubicBezTo>
                    <a:pt x="8219" y="4063"/>
                    <a:pt x="8283" y="4063"/>
                    <a:pt x="8283" y="4063"/>
                  </a:cubicBezTo>
                  <a:cubicBezTo>
                    <a:pt x="8347" y="3992"/>
                    <a:pt x="8411" y="3778"/>
                    <a:pt x="8474" y="3707"/>
                  </a:cubicBezTo>
                  <a:cubicBezTo>
                    <a:pt x="8474" y="3707"/>
                    <a:pt x="8602" y="3636"/>
                    <a:pt x="8665" y="3636"/>
                  </a:cubicBezTo>
                  <a:cubicBezTo>
                    <a:pt x="8665" y="3636"/>
                    <a:pt x="8729" y="3493"/>
                    <a:pt x="8729" y="3493"/>
                  </a:cubicBezTo>
                  <a:cubicBezTo>
                    <a:pt x="8729" y="3422"/>
                    <a:pt x="8729" y="3350"/>
                    <a:pt x="8729" y="3279"/>
                  </a:cubicBezTo>
                  <a:cubicBezTo>
                    <a:pt x="8729" y="3208"/>
                    <a:pt x="8857" y="3137"/>
                    <a:pt x="8920" y="3137"/>
                  </a:cubicBezTo>
                  <a:cubicBezTo>
                    <a:pt x="8984" y="3065"/>
                    <a:pt x="9112" y="3065"/>
                    <a:pt x="9175" y="2994"/>
                  </a:cubicBezTo>
                  <a:cubicBezTo>
                    <a:pt x="9239" y="2994"/>
                    <a:pt x="9175" y="2851"/>
                    <a:pt x="9239" y="2851"/>
                  </a:cubicBezTo>
                  <a:cubicBezTo>
                    <a:pt x="9239" y="2780"/>
                    <a:pt x="9366" y="2851"/>
                    <a:pt x="9430" y="2851"/>
                  </a:cubicBezTo>
                  <a:cubicBezTo>
                    <a:pt x="9494" y="2780"/>
                    <a:pt x="9621" y="2638"/>
                    <a:pt x="9621" y="2566"/>
                  </a:cubicBezTo>
                  <a:cubicBezTo>
                    <a:pt x="9621" y="2566"/>
                    <a:pt x="9621" y="2424"/>
                    <a:pt x="9621" y="2352"/>
                  </a:cubicBezTo>
                  <a:cubicBezTo>
                    <a:pt x="9621" y="2352"/>
                    <a:pt x="9685" y="2281"/>
                    <a:pt x="9685" y="2210"/>
                  </a:cubicBezTo>
                  <a:cubicBezTo>
                    <a:pt x="9685" y="2139"/>
                    <a:pt x="9621" y="2067"/>
                    <a:pt x="9685" y="2067"/>
                  </a:cubicBezTo>
                  <a:cubicBezTo>
                    <a:pt x="9685" y="1996"/>
                    <a:pt x="9812" y="2067"/>
                    <a:pt x="9876" y="2067"/>
                  </a:cubicBezTo>
                  <a:cubicBezTo>
                    <a:pt x="9940" y="2067"/>
                    <a:pt x="10067" y="2067"/>
                    <a:pt x="10067" y="1996"/>
                  </a:cubicBezTo>
                  <a:cubicBezTo>
                    <a:pt x="10131" y="1925"/>
                    <a:pt x="10067" y="1711"/>
                    <a:pt x="10067" y="1640"/>
                  </a:cubicBezTo>
                  <a:cubicBezTo>
                    <a:pt x="10131" y="1568"/>
                    <a:pt x="10195" y="1497"/>
                    <a:pt x="10195" y="1497"/>
                  </a:cubicBezTo>
                  <a:cubicBezTo>
                    <a:pt x="10258" y="1426"/>
                    <a:pt x="10195" y="1283"/>
                    <a:pt x="10195" y="1212"/>
                  </a:cubicBezTo>
                  <a:cubicBezTo>
                    <a:pt x="10195" y="1141"/>
                    <a:pt x="10322" y="1069"/>
                    <a:pt x="10322" y="1069"/>
                  </a:cubicBezTo>
                  <a:cubicBezTo>
                    <a:pt x="10386" y="998"/>
                    <a:pt x="10322" y="784"/>
                    <a:pt x="10258" y="713"/>
                  </a:cubicBezTo>
                  <a:cubicBezTo>
                    <a:pt x="10258" y="642"/>
                    <a:pt x="10195" y="570"/>
                    <a:pt x="10195" y="499"/>
                  </a:cubicBezTo>
                  <a:cubicBezTo>
                    <a:pt x="10195" y="428"/>
                    <a:pt x="10258" y="285"/>
                    <a:pt x="10258" y="285"/>
                  </a:cubicBezTo>
                  <a:cubicBezTo>
                    <a:pt x="10322" y="214"/>
                    <a:pt x="10386" y="214"/>
                    <a:pt x="10450" y="2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4" name="Google Shape;5134;g21c91014dda_0_5097"/>
            <p:cNvSpPr/>
            <p:nvPr/>
          </p:nvSpPr>
          <p:spPr>
            <a:xfrm>
              <a:off x="4722905" y="3676423"/>
              <a:ext cx="1966973" cy="1904018"/>
            </a:xfrm>
            <a:custGeom>
              <a:avLst/>
              <a:gdLst/>
              <a:ahLst/>
              <a:cxnLst/>
              <a:rect l="l" t="t" r="r" b="b"/>
              <a:pathLst>
                <a:path w="21560" h="21582" extrusionOk="0">
                  <a:moveTo>
                    <a:pt x="1359" y="16200"/>
                  </a:moveTo>
                  <a:cubicBezTo>
                    <a:pt x="1359" y="16126"/>
                    <a:pt x="1359" y="16052"/>
                    <a:pt x="1430" y="16052"/>
                  </a:cubicBezTo>
                  <a:cubicBezTo>
                    <a:pt x="1430" y="15978"/>
                    <a:pt x="1645" y="15978"/>
                    <a:pt x="1717" y="15904"/>
                  </a:cubicBezTo>
                  <a:cubicBezTo>
                    <a:pt x="1717" y="15830"/>
                    <a:pt x="1717" y="15756"/>
                    <a:pt x="1788" y="15608"/>
                  </a:cubicBezTo>
                  <a:cubicBezTo>
                    <a:pt x="1788" y="15608"/>
                    <a:pt x="1860" y="15460"/>
                    <a:pt x="1860" y="15460"/>
                  </a:cubicBezTo>
                  <a:cubicBezTo>
                    <a:pt x="1931" y="15386"/>
                    <a:pt x="2074" y="15460"/>
                    <a:pt x="2146" y="15460"/>
                  </a:cubicBezTo>
                  <a:cubicBezTo>
                    <a:pt x="2146" y="15386"/>
                    <a:pt x="2146" y="15238"/>
                    <a:pt x="2146" y="15164"/>
                  </a:cubicBezTo>
                  <a:cubicBezTo>
                    <a:pt x="2146" y="15090"/>
                    <a:pt x="2217" y="15090"/>
                    <a:pt x="2289" y="15090"/>
                  </a:cubicBezTo>
                  <a:cubicBezTo>
                    <a:pt x="2432" y="15090"/>
                    <a:pt x="2575" y="15090"/>
                    <a:pt x="2646" y="15090"/>
                  </a:cubicBezTo>
                  <a:cubicBezTo>
                    <a:pt x="2718" y="15090"/>
                    <a:pt x="2932" y="15016"/>
                    <a:pt x="2932" y="14942"/>
                  </a:cubicBezTo>
                  <a:cubicBezTo>
                    <a:pt x="3004" y="14942"/>
                    <a:pt x="3004" y="14721"/>
                    <a:pt x="3004" y="14721"/>
                  </a:cubicBezTo>
                  <a:cubicBezTo>
                    <a:pt x="3075" y="14647"/>
                    <a:pt x="3219" y="14721"/>
                    <a:pt x="3290" y="14647"/>
                  </a:cubicBezTo>
                  <a:cubicBezTo>
                    <a:pt x="3290" y="14573"/>
                    <a:pt x="3219" y="14425"/>
                    <a:pt x="3290" y="14351"/>
                  </a:cubicBezTo>
                  <a:cubicBezTo>
                    <a:pt x="3362" y="14277"/>
                    <a:pt x="3576" y="14203"/>
                    <a:pt x="3648" y="14203"/>
                  </a:cubicBezTo>
                  <a:cubicBezTo>
                    <a:pt x="3719" y="14203"/>
                    <a:pt x="3862" y="14203"/>
                    <a:pt x="3862" y="14203"/>
                  </a:cubicBezTo>
                  <a:cubicBezTo>
                    <a:pt x="3934" y="14129"/>
                    <a:pt x="3862" y="13981"/>
                    <a:pt x="3862" y="13833"/>
                  </a:cubicBezTo>
                  <a:cubicBezTo>
                    <a:pt x="3862" y="13833"/>
                    <a:pt x="3934" y="13685"/>
                    <a:pt x="4005" y="13611"/>
                  </a:cubicBezTo>
                  <a:cubicBezTo>
                    <a:pt x="4005" y="13611"/>
                    <a:pt x="4077" y="13611"/>
                    <a:pt x="4148" y="13611"/>
                  </a:cubicBezTo>
                  <a:cubicBezTo>
                    <a:pt x="4220" y="13611"/>
                    <a:pt x="4363" y="13537"/>
                    <a:pt x="4363" y="13537"/>
                  </a:cubicBezTo>
                  <a:cubicBezTo>
                    <a:pt x="4363" y="13463"/>
                    <a:pt x="4220" y="13315"/>
                    <a:pt x="4220" y="13241"/>
                  </a:cubicBezTo>
                  <a:cubicBezTo>
                    <a:pt x="4220" y="13167"/>
                    <a:pt x="4220" y="13019"/>
                    <a:pt x="4291" y="12945"/>
                  </a:cubicBezTo>
                  <a:cubicBezTo>
                    <a:pt x="4291" y="12871"/>
                    <a:pt x="4434" y="12797"/>
                    <a:pt x="4506" y="12797"/>
                  </a:cubicBezTo>
                  <a:cubicBezTo>
                    <a:pt x="4577" y="12797"/>
                    <a:pt x="4649" y="12797"/>
                    <a:pt x="4649" y="12797"/>
                  </a:cubicBezTo>
                  <a:cubicBezTo>
                    <a:pt x="4721" y="12723"/>
                    <a:pt x="4721" y="12649"/>
                    <a:pt x="4792" y="12649"/>
                  </a:cubicBezTo>
                  <a:cubicBezTo>
                    <a:pt x="4792" y="12575"/>
                    <a:pt x="4792" y="12501"/>
                    <a:pt x="4792" y="12427"/>
                  </a:cubicBezTo>
                  <a:cubicBezTo>
                    <a:pt x="4864" y="12353"/>
                    <a:pt x="4935" y="12353"/>
                    <a:pt x="5007" y="12279"/>
                  </a:cubicBezTo>
                  <a:cubicBezTo>
                    <a:pt x="5007" y="12205"/>
                    <a:pt x="5007" y="12058"/>
                    <a:pt x="5007" y="11984"/>
                  </a:cubicBezTo>
                  <a:cubicBezTo>
                    <a:pt x="5007" y="11910"/>
                    <a:pt x="5007" y="11688"/>
                    <a:pt x="4935" y="11614"/>
                  </a:cubicBezTo>
                  <a:cubicBezTo>
                    <a:pt x="4935" y="11540"/>
                    <a:pt x="4792" y="11392"/>
                    <a:pt x="4721" y="11392"/>
                  </a:cubicBezTo>
                  <a:cubicBezTo>
                    <a:pt x="4649" y="11318"/>
                    <a:pt x="4363" y="11466"/>
                    <a:pt x="4291" y="11392"/>
                  </a:cubicBezTo>
                  <a:cubicBezTo>
                    <a:pt x="4291" y="11392"/>
                    <a:pt x="4220" y="11318"/>
                    <a:pt x="4220" y="11318"/>
                  </a:cubicBezTo>
                  <a:cubicBezTo>
                    <a:pt x="4220" y="11170"/>
                    <a:pt x="4291" y="10948"/>
                    <a:pt x="4291" y="10874"/>
                  </a:cubicBezTo>
                  <a:cubicBezTo>
                    <a:pt x="4291" y="10800"/>
                    <a:pt x="4291" y="10652"/>
                    <a:pt x="4291" y="10578"/>
                  </a:cubicBezTo>
                  <a:cubicBezTo>
                    <a:pt x="4220" y="10430"/>
                    <a:pt x="4148" y="10208"/>
                    <a:pt x="4077" y="10208"/>
                  </a:cubicBezTo>
                  <a:cubicBezTo>
                    <a:pt x="4005" y="10208"/>
                    <a:pt x="3934" y="10208"/>
                    <a:pt x="3934" y="10282"/>
                  </a:cubicBezTo>
                  <a:cubicBezTo>
                    <a:pt x="3862" y="10282"/>
                    <a:pt x="3934" y="10430"/>
                    <a:pt x="3862" y="10430"/>
                  </a:cubicBezTo>
                  <a:cubicBezTo>
                    <a:pt x="3791" y="10504"/>
                    <a:pt x="3719" y="10504"/>
                    <a:pt x="3648" y="10504"/>
                  </a:cubicBezTo>
                  <a:cubicBezTo>
                    <a:pt x="3576" y="10504"/>
                    <a:pt x="3505" y="10356"/>
                    <a:pt x="3505" y="10356"/>
                  </a:cubicBezTo>
                  <a:cubicBezTo>
                    <a:pt x="3433" y="10356"/>
                    <a:pt x="3219" y="10356"/>
                    <a:pt x="3147" y="10356"/>
                  </a:cubicBezTo>
                  <a:cubicBezTo>
                    <a:pt x="3147" y="10356"/>
                    <a:pt x="3075" y="10430"/>
                    <a:pt x="3004" y="10504"/>
                  </a:cubicBezTo>
                  <a:cubicBezTo>
                    <a:pt x="2932" y="10578"/>
                    <a:pt x="2789" y="10652"/>
                    <a:pt x="2718" y="10652"/>
                  </a:cubicBezTo>
                  <a:cubicBezTo>
                    <a:pt x="2646" y="10652"/>
                    <a:pt x="2503" y="10652"/>
                    <a:pt x="2432" y="10652"/>
                  </a:cubicBezTo>
                  <a:cubicBezTo>
                    <a:pt x="2432" y="10652"/>
                    <a:pt x="2432" y="10726"/>
                    <a:pt x="2432" y="10726"/>
                  </a:cubicBezTo>
                  <a:cubicBezTo>
                    <a:pt x="2360" y="10800"/>
                    <a:pt x="2146" y="10800"/>
                    <a:pt x="2074" y="10726"/>
                  </a:cubicBezTo>
                  <a:cubicBezTo>
                    <a:pt x="2003" y="10726"/>
                    <a:pt x="1931" y="10652"/>
                    <a:pt x="1860" y="10652"/>
                  </a:cubicBezTo>
                  <a:cubicBezTo>
                    <a:pt x="1717" y="10652"/>
                    <a:pt x="1502" y="10800"/>
                    <a:pt x="1430" y="10652"/>
                  </a:cubicBezTo>
                  <a:cubicBezTo>
                    <a:pt x="1359" y="10652"/>
                    <a:pt x="1359" y="10504"/>
                    <a:pt x="1430" y="10430"/>
                  </a:cubicBezTo>
                  <a:cubicBezTo>
                    <a:pt x="1430" y="10356"/>
                    <a:pt x="1502" y="10134"/>
                    <a:pt x="1574" y="9986"/>
                  </a:cubicBezTo>
                  <a:cubicBezTo>
                    <a:pt x="1645" y="9986"/>
                    <a:pt x="1717" y="9912"/>
                    <a:pt x="1717" y="9912"/>
                  </a:cubicBezTo>
                  <a:cubicBezTo>
                    <a:pt x="1788" y="9838"/>
                    <a:pt x="1860" y="9690"/>
                    <a:pt x="1860" y="9616"/>
                  </a:cubicBezTo>
                  <a:cubicBezTo>
                    <a:pt x="1860" y="9616"/>
                    <a:pt x="1788" y="9395"/>
                    <a:pt x="1717" y="9321"/>
                  </a:cubicBezTo>
                  <a:cubicBezTo>
                    <a:pt x="1717" y="9247"/>
                    <a:pt x="1574" y="9247"/>
                    <a:pt x="1502" y="9173"/>
                  </a:cubicBezTo>
                  <a:cubicBezTo>
                    <a:pt x="1502" y="9099"/>
                    <a:pt x="1574" y="8951"/>
                    <a:pt x="1574" y="8877"/>
                  </a:cubicBezTo>
                  <a:cubicBezTo>
                    <a:pt x="1574" y="8803"/>
                    <a:pt x="1502" y="8655"/>
                    <a:pt x="1430" y="8581"/>
                  </a:cubicBezTo>
                  <a:cubicBezTo>
                    <a:pt x="1430" y="8507"/>
                    <a:pt x="1216" y="8433"/>
                    <a:pt x="1073" y="8359"/>
                  </a:cubicBezTo>
                  <a:cubicBezTo>
                    <a:pt x="1001" y="8359"/>
                    <a:pt x="930" y="8211"/>
                    <a:pt x="930" y="8137"/>
                  </a:cubicBezTo>
                  <a:cubicBezTo>
                    <a:pt x="858" y="7989"/>
                    <a:pt x="715" y="7693"/>
                    <a:pt x="644" y="7619"/>
                  </a:cubicBezTo>
                  <a:cubicBezTo>
                    <a:pt x="572" y="7471"/>
                    <a:pt x="501" y="7323"/>
                    <a:pt x="501" y="7249"/>
                  </a:cubicBezTo>
                  <a:cubicBezTo>
                    <a:pt x="429" y="7249"/>
                    <a:pt x="286" y="7175"/>
                    <a:pt x="286" y="7101"/>
                  </a:cubicBezTo>
                  <a:cubicBezTo>
                    <a:pt x="215" y="7027"/>
                    <a:pt x="72" y="6805"/>
                    <a:pt x="143" y="6732"/>
                  </a:cubicBezTo>
                  <a:cubicBezTo>
                    <a:pt x="143" y="6658"/>
                    <a:pt x="286" y="6510"/>
                    <a:pt x="286" y="6510"/>
                  </a:cubicBezTo>
                  <a:cubicBezTo>
                    <a:pt x="286" y="6436"/>
                    <a:pt x="215" y="6288"/>
                    <a:pt x="215" y="6214"/>
                  </a:cubicBezTo>
                  <a:cubicBezTo>
                    <a:pt x="286" y="6140"/>
                    <a:pt x="358" y="6066"/>
                    <a:pt x="358" y="5992"/>
                  </a:cubicBezTo>
                  <a:cubicBezTo>
                    <a:pt x="358" y="5844"/>
                    <a:pt x="143" y="5696"/>
                    <a:pt x="143" y="5548"/>
                  </a:cubicBezTo>
                  <a:cubicBezTo>
                    <a:pt x="72" y="5474"/>
                    <a:pt x="0" y="5400"/>
                    <a:pt x="0" y="5326"/>
                  </a:cubicBezTo>
                  <a:cubicBezTo>
                    <a:pt x="72" y="5252"/>
                    <a:pt x="286" y="5104"/>
                    <a:pt x="358" y="5104"/>
                  </a:cubicBezTo>
                  <a:cubicBezTo>
                    <a:pt x="429" y="5104"/>
                    <a:pt x="572" y="5104"/>
                    <a:pt x="644" y="5104"/>
                  </a:cubicBezTo>
                  <a:cubicBezTo>
                    <a:pt x="715" y="5030"/>
                    <a:pt x="787" y="4956"/>
                    <a:pt x="787" y="4882"/>
                  </a:cubicBezTo>
                  <a:cubicBezTo>
                    <a:pt x="787" y="4808"/>
                    <a:pt x="858" y="4734"/>
                    <a:pt x="787" y="4660"/>
                  </a:cubicBezTo>
                  <a:cubicBezTo>
                    <a:pt x="787" y="4586"/>
                    <a:pt x="715" y="4438"/>
                    <a:pt x="715" y="4290"/>
                  </a:cubicBezTo>
                  <a:cubicBezTo>
                    <a:pt x="644" y="4216"/>
                    <a:pt x="715" y="3921"/>
                    <a:pt x="715" y="3847"/>
                  </a:cubicBezTo>
                  <a:cubicBezTo>
                    <a:pt x="715" y="3847"/>
                    <a:pt x="715" y="3403"/>
                    <a:pt x="715" y="3403"/>
                  </a:cubicBezTo>
                  <a:cubicBezTo>
                    <a:pt x="715" y="3403"/>
                    <a:pt x="644" y="3107"/>
                    <a:pt x="644" y="3107"/>
                  </a:cubicBezTo>
                  <a:cubicBezTo>
                    <a:pt x="644" y="3033"/>
                    <a:pt x="644" y="2663"/>
                    <a:pt x="715" y="2589"/>
                  </a:cubicBezTo>
                  <a:cubicBezTo>
                    <a:pt x="787" y="2515"/>
                    <a:pt x="930" y="2515"/>
                    <a:pt x="1001" y="2515"/>
                  </a:cubicBezTo>
                  <a:cubicBezTo>
                    <a:pt x="1001" y="2515"/>
                    <a:pt x="1073" y="2441"/>
                    <a:pt x="1073" y="2441"/>
                  </a:cubicBezTo>
                  <a:cubicBezTo>
                    <a:pt x="1216" y="2441"/>
                    <a:pt x="1216" y="2515"/>
                    <a:pt x="1287" y="2589"/>
                  </a:cubicBezTo>
                  <a:cubicBezTo>
                    <a:pt x="1287" y="2663"/>
                    <a:pt x="1287" y="2737"/>
                    <a:pt x="1287" y="2811"/>
                  </a:cubicBezTo>
                  <a:cubicBezTo>
                    <a:pt x="1287" y="2811"/>
                    <a:pt x="1359" y="2959"/>
                    <a:pt x="1430" y="3033"/>
                  </a:cubicBezTo>
                  <a:cubicBezTo>
                    <a:pt x="1430" y="3033"/>
                    <a:pt x="1574" y="3033"/>
                    <a:pt x="1645" y="3107"/>
                  </a:cubicBezTo>
                  <a:cubicBezTo>
                    <a:pt x="1717" y="3107"/>
                    <a:pt x="1788" y="3107"/>
                    <a:pt x="1860" y="3181"/>
                  </a:cubicBezTo>
                  <a:cubicBezTo>
                    <a:pt x="1860" y="3181"/>
                    <a:pt x="1860" y="3329"/>
                    <a:pt x="1931" y="3329"/>
                  </a:cubicBezTo>
                  <a:cubicBezTo>
                    <a:pt x="2003" y="3403"/>
                    <a:pt x="2074" y="3329"/>
                    <a:pt x="2146" y="3329"/>
                  </a:cubicBezTo>
                  <a:cubicBezTo>
                    <a:pt x="2217" y="3255"/>
                    <a:pt x="2217" y="3181"/>
                    <a:pt x="2289" y="3107"/>
                  </a:cubicBezTo>
                  <a:cubicBezTo>
                    <a:pt x="2360" y="3107"/>
                    <a:pt x="2432" y="3107"/>
                    <a:pt x="2503" y="3107"/>
                  </a:cubicBezTo>
                  <a:cubicBezTo>
                    <a:pt x="2503" y="3107"/>
                    <a:pt x="2575" y="3181"/>
                    <a:pt x="2575" y="3181"/>
                  </a:cubicBezTo>
                  <a:cubicBezTo>
                    <a:pt x="2646" y="3255"/>
                    <a:pt x="2789" y="3255"/>
                    <a:pt x="2861" y="3255"/>
                  </a:cubicBezTo>
                  <a:cubicBezTo>
                    <a:pt x="2861" y="3255"/>
                    <a:pt x="2932" y="3181"/>
                    <a:pt x="3004" y="3181"/>
                  </a:cubicBezTo>
                  <a:cubicBezTo>
                    <a:pt x="3004" y="3181"/>
                    <a:pt x="3147" y="3181"/>
                    <a:pt x="3147" y="3181"/>
                  </a:cubicBezTo>
                  <a:cubicBezTo>
                    <a:pt x="3290" y="3181"/>
                    <a:pt x="3433" y="3255"/>
                    <a:pt x="3576" y="3255"/>
                  </a:cubicBezTo>
                  <a:cubicBezTo>
                    <a:pt x="3648" y="3255"/>
                    <a:pt x="3862" y="3255"/>
                    <a:pt x="3934" y="3255"/>
                  </a:cubicBezTo>
                  <a:cubicBezTo>
                    <a:pt x="4077" y="3181"/>
                    <a:pt x="4220" y="3107"/>
                    <a:pt x="4220" y="3033"/>
                  </a:cubicBezTo>
                  <a:cubicBezTo>
                    <a:pt x="4220" y="2959"/>
                    <a:pt x="4220" y="2811"/>
                    <a:pt x="4220" y="2737"/>
                  </a:cubicBezTo>
                  <a:cubicBezTo>
                    <a:pt x="4220" y="2663"/>
                    <a:pt x="4291" y="2589"/>
                    <a:pt x="4363" y="2515"/>
                  </a:cubicBezTo>
                  <a:cubicBezTo>
                    <a:pt x="4363" y="2441"/>
                    <a:pt x="4291" y="2367"/>
                    <a:pt x="4363" y="2293"/>
                  </a:cubicBezTo>
                  <a:cubicBezTo>
                    <a:pt x="4363" y="2293"/>
                    <a:pt x="4434" y="2145"/>
                    <a:pt x="4506" y="2145"/>
                  </a:cubicBezTo>
                  <a:cubicBezTo>
                    <a:pt x="4577" y="2145"/>
                    <a:pt x="4649" y="2219"/>
                    <a:pt x="4721" y="2219"/>
                  </a:cubicBezTo>
                  <a:cubicBezTo>
                    <a:pt x="4721" y="2219"/>
                    <a:pt x="4864" y="2367"/>
                    <a:pt x="4864" y="2367"/>
                  </a:cubicBezTo>
                  <a:cubicBezTo>
                    <a:pt x="4935" y="2367"/>
                    <a:pt x="5078" y="2367"/>
                    <a:pt x="5078" y="2293"/>
                  </a:cubicBezTo>
                  <a:cubicBezTo>
                    <a:pt x="5150" y="2293"/>
                    <a:pt x="5150" y="2219"/>
                    <a:pt x="5150" y="2145"/>
                  </a:cubicBezTo>
                  <a:cubicBezTo>
                    <a:pt x="5221" y="2145"/>
                    <a:pt x="5293" y="2145"/>
                    <a:pt x="5293" y="2145"/>
                  </a:cubicBezTo>
                  <a:cubicBezTo>
                    <a:pt x="5293" y="2145"/>
                    <a:pt x="5364" y="2219"/>
                    <a:pt x="5436" y="2293"/>
                  </a:cubicBezTo>
                  <a:cubicBezTo>
                    <a:pt x="5436" y="2293"/>
                    <a:pt x="5436" y="2367"/>
                    <a:pt x="5436" y="2367"/>
                  </a:cubicBezTo>
                  <a:cubicBezTo>
                    <a:pt x="5579" y="2441"/>
                    <a:pt x="5722" y="2441"/>
                    <a:pt x="5793" y="2441"/>
                  </a:cubicBezTo>
                  <a:cubicBezTo>
                    <a:pt x="5793" y="2367"/>
                    <a:pt x="5722" y="2219"/>
                    <a:pt x="5722" y="2145"/>
                  </a:cubicBezTo>
                  <a:cubicBezTo>
                    <a:pt x="5793" y="2145"/>
                    <a:pt x="6008" y="2219"/>
                    <a:pt x="6008" y="2219"/>
                  </a:cubicBezTo>
                  <a:cubicBezTo>
                    <a:pt x="6079" y="2219"/>
                    <a:pt x="6151" y="2293"/>
                    <a:pt x="6151" y="2367"/>
                  </a:cubicBezTo>
                  <a:cubicBezTo>
                    <a:pt x="6223" y="2441"/>
                    <a:pt x="6366" y="2515"/>
                    <a:pt x="6366" y="2589"/>
                  </a:cubicBezTo>
                  <a:cubicBezTo>
                    <a:pt x="6366" y="2663"/>
                    <a:pt x="6294" y="2737"/>
                    <a:pt x="6294" y="2811"/>
                  </a:cubicBezTo>
                  <a:cubicBezTo>
                    <a:pt x="6294" y="2885"/>
                    <a:pt x="6294" y="3033"/>
                    <a:pt x="6366" y="3107"/>
                  </a:cubicBezTo>
                  <a:cubicBezTo>
                    <a:pt x="6366" y="3181"/>
                    <a:pt x="6437" y="3255"/>
                    <a:pt x="6509" y="3255"/>
                  </a:cubicBezTo>
                  <a:cubicBezTo>
                    <a:pt x="6580" y="3255"/>
                    <a:pt x="6723" y="3181"/>
                    <a:pt x="6795" y="3107"/>
                  </a:cubicBezTo>
                  <a:cubicBezTo>
                    <a:pt x="6866" y="3033"/>
                    <a:pt x="6866" y="2811"/>
                    <a:pt x="6866" y="2737"/>
                  </a:cubicBezTo>
                  <a:cubicBezTo>
                    <a:pt x="6866" y="2663"/>
                    <a:pt x="6795" y="2589"/>
                    <a:pt x="6866" y="2515"/>
                  </a:cubicBezTo>
                  <a:cubicBezTo>
                    <a:pt x="6866" y="2441"/>
                    <a:pt x="6938" y="2367"/>
                    <a:pt x="6938" y="2367"/>
                  </a:cubicBezTo>
                  <a:cubicBezTo>
                    <a:pt x="6938" y="2293"/>
                    <a:pt x="7009" y="2145"/>
                    <a:pt x="7009" y="2071"/>
                  </a:cubicBezTo>
                  <a:cubicBezTo>
                    <a:pt x="7081" y="1923"/>
                    <a:pt x="7152" y="1627"/>
                    <a:pt x="7224" y="1479"/>
                  </a:cubicBezTo>
                  <a:cubicBezTo>
                    <a:pt x="7224" y="1405"/>
                    <a:pt x="7367" y="1258"/>
                    <a:pt x="7438" y="1184"/>
                  </a:cubicBezTo>
                  <a:cubicBezTo>
                    <a:pt x="7438" y="1036"/>
                    <a:pt x="7367" y="888"/>
                    <a:pt x="7367" y="814"/>
                  </a:cubicBezTo>
                  <a:cubicBezTo>
                    <a:pt x="7367" y="740"/>
                    <a:pt x="7367" y="518"/>
                    <a:pt x="7438" y="444"/>
                  </a:cubicBezTo>
                  <a:cubicBezTo>
                    <a:pt x="7438" y="296"/>
                    <a:pt x="7581" y="148"/>
                    <a:pt x="7653" y="74"/>
                  </a:cubicBezTo>
                  <a:cubicBezTo>
                    <a:pt x="7653" y="74"/>
                    <a:pt x="7796" y="0"/>
                    <a:pt x="7868" y="0"/>
                  </a:cubicBezTo>
                  <a:cubicBezTo>
                    <a:pt x="7939" y="0"/>
                    <a:pt x="8082" y="148"/>
                    <a:pt x="8154" y="148"/>
                  </a:cubicBezTo>
                  <a:cubicBezTo>
                    <a:pt x="8154" y="148"/>
                    <a:pt x="8297" y="296"/>
                    <a:pt x="8368" y="296"/>
                  </a:cubicBezTo>
                  <a:cubicBezTo>
                    <a:pt x="8368" y="296"/>
                    <a:pt x="8511" y="222"/>
                    <a:pt x="8511" y="222"/>
                  </a:cubicBezTo>
                  <a:cubicBezTo>
                    <a:pt x="8583" y="222"/>
                    <a:pt x="8654" y="74"/>
                    <a:pt x="8726" y="74"/>
                  </a:cubicBezTo>
                  <a:cubicBezTo>
                    <a:pt x="8726" y="74"/>
                    <a:pt x="8940" y="74"/>
                    <a:pt x="9012" y="74"/>
                  </a:cubicBezTo>
                  <a:cubicBezTo>
                    <a:pt x="9012" y="74"/>
                    <a:pt x="9155" y="148"/>
                    <a:pt x="9155" y="148"/>
                  </a:cubicBezTo>
                  <a:cubicBezTo>
                    <a:pt x="9226" y="222"/>
                    <a:pt x="9298" y="370"/>
                    <a:pt x="9370" y="370"/>
                  </a:cubicBezTo>
                  <a:cubicBezTo>
                    <a:pt x="9441" y="444"/>
                    <a:pt x="9584" y="444"/>
                    <a:pt x="9584" y="444"/>
                  </a:cubicBezTo>
                  <a:cubicBezTo>
                    <a:pt x="9656" y="444"/>
                    <a:pt x="9727" y="444"/>
                    <a:pt x="9870" y="518"/>
                  </a:cubicBezTo>
                  <a:cubicBezTo>
                    <a:pt x="9799" y="592"/>
                    <a:pt x="9799" y="740"/>
                    <a:pt x="9799" y="814"/>
                  </a:cubicBezTo>
                  <a:cubicBezTo>
                    <a:pt x="9799" y="888"/>
                    <a:pt x="10013" y="962"/>
                    <a:pt x="10085" y="1036"/>
                  </a:cubicBezTo>
                  <a:cubicBezTo>
                    <a:pt x="10085" y="1036"/>
                    <a:pt x="10228" y="1110"/>
                    <a:pt x="10228" y="1110"/>
                  </a:cubicBezTo>
                  <a:cubicBezTo>
                    <a:pt x="10299" y="1184"/>
                    <a:pt x="10228" y="1405"/>
                    <a:pt x="10299" y="1405"/>
                  </a:cubicBezTo>
                  <a:cubicBezTo>
                    <a:pt x="10299" y="1479"/>
                    <a:pt x="10514" y="1405"/>
                    <a:pt x="10514" y="1405"/>
                  </a:cubicBezTo>
                  <a:cubicBezTo>
                    <a:pt x="10585" y="1479"/>
                    <a:pt x="10657" y="1627"/>
                    <a:pt x="10657" y="1627"/>
                  </a:cubicBezTo>
                  <a:cubicBezTo>
                    <a:pt x="10728" y="1627"/>
                    <a:pt x="10800" y="1627"/>
                    <a:pt x="10872" y="1627"/>
                  </a:cubicBezTo>
                  <a:cubicBezTo>
                    <a:pt x="10943" y="1701"/>
                    <a:pt x="10872" y="1923"/>
                    <a:pt x="10943" y="1997"/>
                  </a:cubicBezTo>
                  <a:cubicBezTo>
                    <a:pt x="11015" y="2071"/>
                    <a:pt x="11086" y="2293"/>
                    <a:pt x="11158" y="2293"/>
                  </a:cubicBezTo>
                  <a:cubicBezTo>
                    <a:pt x="11229" y="2293"/>
                    <a:pt x="11301" y="2145"/>
                    <a:pt x="11301" y="2145"/>
                  </a:cubicBezTo>
                  <a:cubicBezTo>
                    <a:pt x="11372" y="2071"/>
                    <a:pt x="11587" y="1997"/>
                    <a:pt x="11587" y="1923"/>
                  </a:cubicBezTo>
                  <a:cubicBezTo>
                    <a:pt x="11658" y="1849"/>
                    <a:pt x="11587" y="1701"/>
                    <a:pt x="11587" y="1627"/>
                  </a:cubicBezTo>
                  <a:cubicBezTo>
                    <a:pt x="11658" y="1553"/>
                    <a:pt x="11801" y="1479"/>
                    <a:pt x="11873" y="1479"/>
                  </a:cubicBezTo>
                  <a:cubicBezTo>
                    <a:pt x="11944" y="1479"/>
                    <a:pt x="12016" y="1479"/>
                    <a:pt x="12159" y="1479"/>
                  </a:cubicBezTo>
                  <a:cubicBezTo>
                    <a:pt x="12230" y="1479"/>
                    <a:pt x="12302" y="1627"/>
                    <a:pt x="12374" y="1701"/>
                  </a:cubicBezTo>
                  <a:cubicBezTo>
                    <a:pt x="12374" y="1775"/>
                    <a:pt x="12302" y="1923"/>
                    <a:pt x="12374" y="1997"/>
                  </a:cubicBezTo>
                  <a:cubicBezTo>
                    <a:pt x="12374" y="2071"/>
                    <a:pt x="12588" y="2145"/>
                    <a:pt x="12660" y="2145"/>
                  </a:cubicBezTo>
                  <a:cubicBezTo>
                    <a:pt x="12803" y="2145"/>
                    <a:pt x="13089" y="2145"/>
                    <a:pt x="13160" y="2071"/>
                  </a:cubicBezTo>
                  <a:cubicBezTo>
                    <a:pt x="13232" y="2071"/>
                    <a:pt x="13303" y="1923"/>
                    <a:pt x="13375" y="1923"/>
                  </a:cubicBezTo>
                  <a:cubicBezTo>
                    <a:pt x="13446" y="1849"/>
                    <a:pt x="13661" y="1775"/>
                    <a:pt x="13732" y="1701"/>
                  </a:cubicBezTo>
                  <a:cubicBezTo>
                    <a:pt x="13804" y="1553"/>
                    <a:pt x="13804" y="1332"/>
                    <a:pt x="13875" y="1258"/>
                  </a:cubicBezTo>
                  <a:cubicBezTo>
                    <a:pt x="13947" y="1184"/>
                    <a:pt x="14019" y="1036"/>
                    <a:pt x="14090" y="962"/>
                  </a:cubicBezTo>
                  <a:cubicBezTo>
                    <a:pt x="14162" y="962"/>
                    <a:pt x="14305" y="962"/>
                    <a:pt x="14376" y="888"/>
                  </a:cubicBezTo>
                  <a:cubicBezTo>
                    <a:pt x="14448" y="814"/>
                    <a:pt x="14448" y="666"/>
                    <a:pt x="14448" y="518"/>
                  </a:cubicBezTo>
                  <a:cubicBezTo>
                    <a:pt x="14519" y="592"/>
                    <a:pt x="14591" y="666"/>
                    <a:pt x="14662" y="666"/>
                  </a:cubicBezTo>
                  <a:cubicBezTo>
                    <a:pt x="14662" y="740"/>
                    <a:pt x="14734" y="888"/>
                    <a:pt x="14734" y="962"/>
                  </a:cubicBezTo>
                  <a:cubicBezTo>
                    <a:pt x="14734" y="1036"/>
                    <a:pt x="14662" y="1184"/>
                    <a:pt x="14662" y="1332"/>
                  </a:cubicBezTo>
                  <a:cubicBezTo>
                    <a:pt x="14662" y="1405"/>
                    <a:pt x="14734" y="1627"/>
                    <a:pt x="14734" y="1775"/>
                  </a:cubicBezTo>
                  <a:cubicBezTo>
                    <a:pt x="14662" y="1849"/>
                    <a:pt x="14734" y="2071"/>
                    <a:pt x="14662" y="2071"/>
                  </a:cubicBezTo>
                  <a:cubicBezTo>
                    <a:pt x="14591" y="2145"/>
                    <a:pt x="14448" y="2071"/>
                    <a:pt x="14376" y="2071"/>
                  </a:cubicBezTo>
                  <a:cubicBezTo>
                    <a:pt x="14305" y="2145"/>
                    <a:pt x="14090" y="2145"/>
                    <a:pt x="14090" y="2219"/>
                  </a:cubicBezTo>
                  <a:cubicBezTo>
                    <a:pt x="14019" y="2293"/>
                    <a:pt x="14019" y="2367"/>
                    <a:pt x="14019" y="2441"/>
                  </a:cubicBezTo>
                  <a:cubicBezTo>
                    <a:pt x="14019" y="2515"/>
                    <a:pt x="13947" y="2663"/>
                    <a:pt x="13947" y="2737"/>
                  </a:cubicBezTo>
                  <a:cubicBezTo>
                    <a:pt x="14019" y="2737"/>
                    <a:pt x="14090" y="2811"/>
                    <a:pt x="14090" y="2885"/>
                  </a:cubicBezTo>
                  <a:cubicBezTo>
                    <a:pt x="14162" y="2885"/>
                    <a:pt x="14376" y="2959"/>
                    <a:pt x="14519" y="2959"/>
                  </a:cubicBezTo>
                  <a:cubicBezTo>
                    <a:pt x="14591" y="2959"/>
                    <a:pt x="14734" y="2885"/>
                    <a:pt x="14805" y="2811"/>
                  </a:cubicBezTo>
                  <a:cubicBezTo>
                    <a:pt x="14877" y="2811"/>
                    <a:pt x="15020" y="2885"/>
                    <a:pt x="15091" y="2811"/>
                  </a:cubicBezTo>
                  <a:cubicBezTo>
                    <a:pt x="15163" y="2811"/>
                    <a:pt x="15234" y="2737"/>
                    <a:pt x="15234" y="2663"/>
                  </a:cubicBezTo>
                  <a:cubicBezTo>
                    <a:pt x="15306" y="2589"/>
                    <a:pt x="15377" y="2441"/>
                    <a:pt x="15377" y="2367"/>
                  </a:cubicBezTo>
                  <a:cubicBezTo>
                    <a:pt x="15449" y="2293"/>
                    <a:pt x="15521" y="2293"/>
                    <a:pt x="15521" y="2219"/>
                  </a:cubicBezTo>
                  <a:cubicBezTo>
                    <a:pt x="15592" y="2219"/>
                    <a:pt x="15664" y="2071"/>
                    <a:pt x="15664" y="1997"/>
                  </a:cubicBezTo>
                  <a:cubicBezTo>
                    <a:pt x="15592" y="1923"/>
                    <a:pt x="15521" y="1775"/>
                    <a:pt x="15449" y="1701"/>
                  </a:cubicBezTo>
                  <a:cubicBezTo>
                    <a:pt x="15449" y="1627"/>
                    <a:pt x="15377" y="1405"/>
                    <a:pt x="15377" y="1332"/>
                  </a:cubicBezTo>
                  <a:cubicBezTo>
                    <a:pt x="15377" y="1258"/>
                    <a:pt x="15449" y="1110"/>
                    <a:pt x="15521" y="1036"/>
                  </a:cubicBezTo>
                  <a:cubicBezTo>
                    <a:pt x="15521" y="962"/>
                    <a:pt x="15664" y="962"/>
                    <a:pt x="15664" y="888"/>
                  </a:cubicBezTo>
                  <a:cubicBezTo>
                    <a:pt x="15735" y="888"/>
                    <a:pt x="15735" y="740"/>
                    <a:pt x="15735" y="666"/>
                  </a:cubicBezTo>
                  <a:cubicBezTo>
                    <a:pt x="15807" y="592"/>
                    <a:pt x="15878" y="518"/>
                    <a:pt x="15950" y="518"/>
                  </a:cubicBezTo>
                  <a:cubicBezTo>
                    <a:pt x="16021" y="518"/>
                    <a:pt x="16164" y="518"/>
                    <a:pt x="16236" y="518"/>
                  </a:cubicBezTo>
                  <a:cubicBezTo>
                    <a:pt x="16236" y="518"/>
                    <a:pt x="16379" y="518"/>
                    <a:pt x="16450" y="518"/>
                  </a:cubicBezTo>
                  <a:cubicBezTo>
                    <a:pt x="16522" y="444"/>
                    <a:pt x="16593" y="296"/>
                    <a:pt x="16665" y="222"/>
                  </a:cubicBezTo>
                  <a:cubicBezTo>
                    <a:pt x="16736" y="148"/>
                    <a:pt x="16951" y="74"/>
                    <a:pt x="17023" y="0"/>
                  </a:cubicBezTo>
                  <a:cubicBezTo>
                    <a:pt x="17094" y="0"/>
                    <a:pt x="17237" y="74"/>
                    <a:pt x="17309" y="0"/>
                  </a:cubicBezTo>
                  <a:cubicBezTo>
                    <a:pt x="17380" y="0"/>
                    <a:pt x="17595" y="0"/>
                    <a:pt x="17666" y="0"/>
                  </a:cubicBezTo>
                  <a:cubicBezTo>
                    <a:pt x="17666" y="0"/>
                    <a:pt x="17809" y="0"/>
                    <a:pt x="17809" y="0"/>
                  </a:cubicBezTo>
                  <a:cubicBezTo>
                    <a:pt x="17881" y="0"/>
                    <a:pt x="18024" y="74"/>
                    <a:pt x="18024" y="74"/>
                  </a:cubicBezTo>
                  <a:cubicBezTo>
                    <a:pt x="18167" y="74"/>
                    <a:pt x="18381" y="74"/>
                    <a:pt x="18453" y="74"/>
                  </a:cubicBezTo>
                  <a:cubicBezTo>
                    <a:pt x="18525" y="74"/>
                    <a:pt x="18668" y="74"/>
                    <a:pt x="18739" y="148"/>
                  </a:cubicBezTo>
                  <a:cubicBezTo>
                    <a:pt x="18811" y="148"/>
                    <a:pt x="18811" y="296"/>
                    <a:pt x="18811" y="296"/>
                  </a:cubicBezTo>
                  <a:cubicBezTo>
                    <a:pt x="18882" y="444"/>
                    <a:pt x="18882" y="666"/>
                    <a:pt x="18811" y="740"/>
                  </a:cubicBezTo>
                  <a:cubicBezTo>
                    <a:pt x="18811" y="740"/>
                    <a:pt x="18739" y="814"/>
                    <a:pt x="18739" y="888"/>
                  </a:cubicBezTo>
                  <a:cubicBezTo>
                    <a:pt x="18739" y="962"/>
                    <a:pt x="18739" y="1036"/>
                    <a:pt x="18811" y="1110"/>
                  </a:cubicBezTo>
                  <a:cubicBezTo>
                    <a:pt x="18811" y="1184"/>
                    <a:pt x="18954" y="1258"/>
                    <a:pt x="18954" y="1332"/>
                  </a:cubicBezTo>
                  <a:cubicBezTo>
                    <a:pt x="19025" y="1332"/>
                    <a:pt x="19097" y="1479"/>
                    <a:pt x="19097" y="1479"/>
                  </a:cubicBezTo>
                  <a:cubicBezTo>
                    <a:pt x="19097" y="1553"/>
                    <a:pt x="19097" y="1849"/>
                    <a:pt x="19097" y="1923"/>
                  </a:cubicBezTo>
                  <a:cubicBezTo>
                    <a:pt x="19025" y="1997"/>
                    <a:pt x="18954" y="2071"/>
                    <a:pt x="18882" y="2145"/>
                  </a:cubicBezTo>
                  <a:cubicBezTo>
                    <a:pt x="18882" y="2219"/>
                    <a:pt x="18882" y="2367"/>
                    <a:pt x="18882" y="2441"/>
                  </a:cubicBezTo>
                  <a:cubicBezTo>
                    <a:pt x="18882" y="2515"/>
                    <a:pt x="18811" y="2663"/>
                    <a:pt x="18811" y="2737"/>
                  </a:cubicBezTo>
                  <a:cubicBezTo>
                    <a:pt x="18811" y="2737"/>
                    <a:pt x="18882" y="2811"/>
                    <a:pt x="18882" y="2885"/>
                  </a:cubicBezTo>
                  <a:cubicBezTo>
                    <a:pt x="18954" y="2885"/>
                    <a:pt x="19025" y="2885"/>
                    <a:pt x="19025" y="2885"/>
                  </a:cubicBezTo>
                  <a:cubicBezTo>
                    <a:pt x="19097" y="2885"/>
                    <a:pt x="19240" y="2811"/>
                    <a:pt x="19311" y="2885"/>
                  </a:cubicBezTo>
                  <a:cubicBezTo>
                    <a:pt x="19311" y="2885"/>
                    <a:pt x="19383" y="3033"/>
                    <a:pt x="19383" y="3107"/>
                  </a:cubicBezTo>
                  <a:cubicBezTo>
                    <a:pt x="19383" y="3181"/>
                    <a:pt x="19311" y="3255"/>
                    <a:pt x="19311" y="3329"/>
                  </a:cubicBezTo>
                  <a:cubicBezTo>
                    <a:pt x="19311" y="3403"/>
                    <a:pt x="19240" y="3625"/>
                    <a:pt x="19311" y="3625"/>
                  </a:cubicBezTo>
                  <a:cubicBezTo>
                    <a:pt x="19383" y="3699"/>
                    <a:pt x="19454" y="3551"/>
                    <a:pt x="19526" y="3551"/>
                  </a:cubicBezTo>
                  <a:cubicBezTo>
                    <a:pt x="19526" y="3551"/>
                    <a:pt x="19669" y="3625"/>
                    <a:pt x="19740" y="3625"/>
                  </a:cubicBezTo>
                  <a:cubicBezTo>
                    <a:pt x="19812" y="3699"/>
                    <a:pt x="19812" y="3921"/>
                    <a:pt x="19812" y="3995"/>
                  </a:cubicBezTo>
                  <a:cubicBezTo>
                    <a:pt x="19883" y="4068"/>
                    <a:pt x="20026" y="3995"/>
                    <a:pt x="20098" y="4068"/>
                  </a:cubicBezTo>
                  <a:cubicBezTo>
                    <a:pt x="20170" y="4142"/>
                    <a:pt x="20241" y="4216"/>
                    <a:pt x="20241" y="4290"/>
                  </a:cubicBezTo>
                  <a:cubicBezTo>
                    <a:pt x="20313" y="4364"/>
                    <a:pt x="20384" y="4586"/>
                    <a:pt x="20313" y="4660"/>
                  </a:cubicBezTo>
                  <a:cubicBezTo>
                    <a:pt x="20313" y="4734"/>
                    <a:pt x="20241" y="4882"/>
                    <a:pt x="20170" y="4882"/>
                  </a:cubicBezTo>
                  <a:cubicBezTo>
                    <a:pt x="20170" y="4956"/>
                    <a:pt x="20241" y="5104"/>
                    <a:pt x="20170" y="5178"/>
                  </a:cubicBezTo>
                  <a:cubicBezTo>
                    <a:pt x="20170" y="5326"/>
                    <a:pt x="20026" y="5400"/>
                    <a:pt x="19955" y="5400"/>
                  </a:cubicBezTo>
                  <a:cubicBezTo>
                    <a:pt x="19812" y="5400"/>
                    <a:pt x="19597" y="5326"/>
                    <a:pt x="19526" y="5400"/>
                  </a:cubicBezTo>
                  <a:cubicBezTo>
                    <a:pt x="19454" y="5400"/>
                    <a:pt x="19454" y="5474"/>
                    <a:pt x="19454" y="5474"/>
                  </a:cubicBezTo>
                  <a:cubicBezTo>
                    <a:pt x="19383" y="5548"/>
                    <a:pt x="19168" y="5548"/>
                    <a:pt x="19097" y="5548"/>
                  </a:cubicBezTo>
                  <a:cubicBezTo>
                    <a:pt x="19025" y="5622"/>
                    <a:pt x="19025" y="5918"/>
                    <a:pt x="18954" y="5992"/>
                  </a:cubicBezTo>
                  <a:cubicBezTo>
                    <a:pt x="18954" y="6066"/>
                    <a:pt x="19097" y="6214"/>
                    <a:pt x="19097" y="6288"/>
                  </a:cubicBezTo>
                  <a:cubicBezTo>
                    <a:pt x="19097" y="6362"/>
                    <a:pt x="19097" y="6584"/>
                    <a:pt x="19097" y="6584"/>
                  </a:cubicBezTo>
                  <a:cubicBezTo>
                    <a:pt x="19097" y="6658"/>
                    <a:pt x="19240" y="6805"/>
                    <a:pt x="19240" y="6879"/>
                  </a:cubicBezTo>
                  <a:cubicBezTo>
                    <a:pt x="19311" y="6953"/>
                    <a:pt x="19383" y="7027"/>
                    <a:pt x="19454" y="7027"/>
                  </a:cubicBezTo>
                  <a:cubicBezTo>
                    <a:pt x="19526" y="7101"/>
                    <a:pt x="19669" y="7027"/>
                    <a:pt x="19740" y="7027"/>
                  </a:cubicBezTo>
                  <a:cubicBezTo>
                    <a:pt x="19812" y="7101"/>
                    <a:pt x="19955" y="7101"/>
                    <a:pt x="20026" y="7175"/>
                  </a:cubicBezTo>
                  <a:cubicBezTo>
                    <a:pt x="20098" y="7175"/>
                    <a:pt x="20241" y="7175"/>
                    <a:pt x="20241" y="7249"/>
                  </a:cubicBezTo>
                  <a:cubicBezTo>
                    <a:pt x="20313" y="7249"/>
                    <a:pt x="20313" y="7323"/>
                    <a:pt x="20241" y="7397"/>
                  </a:cubicBezTo>
                  <a:cubicBezTo>
                    <a:pt x="20241" y="7397"/>
                    <a:pt x="20170" y="7545"/>
                    <a:pt x="20170" y="7619"/>
                  </a:cubicBezTo>
                  <a:cubicBezTo>
                    <a:pt x="20170" y="7693"/>
                    <a:pt x="20241" y="7767"/>
                    <a:pt x="20313" y="7841"/>
                  </a:cubicBezTo>
                  <a:cubicBezTo>
                    <a:pt x="20313" y="7989"/>
                    <a:pt x="20241" y="8137"/>
                    <a:pt x="20313" y="8285"/>
                  </a:cubicBezTo>
                  <a:cubicBezTo>
                    <a:pt x="20313" y="8285"/>
                    <a:pt x="20313" y="8433"/>
                    <a:pt x="20313" y="8507"/>
                  </a:cubicBezTo>
                  <a:cubicBezTo>
                    <a:pt x="20384" y="8507"/>
                    <a:pt x="20527" y="8507"/>
                    <a:pt x="20599" y="8507"/>
                  </a:cubicBezTo>
                  <a:cubicBezTo>
                    <a:pt x="20599" y="8507"/>
                    <a:pt x="20670" y="8655"/>
                    <a:pt x="20742" y="8655"/>
                  </a:cubicBezTo>
                  <a:cubicBezTo>
                    <a:pt x="20813" y="8655"/>
                    <a:pt x="20956" y="8729"/>
                    <a:pt x="20956" y="8803"/>
                  </a:cubicBezTo>
                  <a:cubicBezTo>
                    <a:pt x="21028" y="8803"/>
                    <a:pt x="21028" y="8951"/>
                    <a:pt x="21099" y="8951"/>
                  </a:cubicBezTo>
                  <a:cubicBezTo>
                    <a:pt x="21099" y="9025"/>
                    <a:pt x="21099" y="9099"/>
                    <a:pt x="21171" y="9099"/>
                  </a:cubicBezTo>
                  <a:cubicBezTo>
                    <a:pt x="21171" y="9173"/>
                    <a:pt x="21314" y="9247"/>
                    <a:pt x="21385" y="9247"/>
                  </a:cubicBezTo>
                  <a:cubicBezTo>
                    <a:pt x="21385" y="9247"/>
                    <a:pt x="21457" y="9247"/>
                    <a:pt x="21528" y="9321"/>
                  </a:cubicBezTo>
                  <a:cubicBezTo>
                    <a:pt x="21528" y="9321"/>
                    <a:pt x="21600" y="9468"/>
                    <a:pt x="21528" y="9468"/>
                  </a:cubicBezTo>
                  <a:cubicBezTo>
                    <a:pt x="21528" y="9542"/>
                    <a:pt x="21457" y="9542"/>
                    <a:pt x="21385" y="9616"/>
                  </a:cubicBezTo>
                  <a:cubicBezTo>
                    <a:pt x="21385" y="9616"/>
                    <a:pt x="21385" y="9764"/>
                    <a:pt x="21385" y="9838"/>
                  </a:cubicBezTo>
                  <a:cubicBezTo>
                    <a:pt x="21385" y="9912"/>
                    <a:pt x="21314" y="9986"/>
                    <a:pt x="21314" y="9986"/>
                  </a:cubicBezTo>
                  <a:cubicBezTo>
                    <a:pt x="21242" y="10060"/>
                    <a:pt x="21099" y="10134"/>
                    <a:pt x="21099" y="10208"/>
                  </a:cubicBezTo>
                  <a:cubicBezTo>
                    <a:pt x="21099" y="10282"/>
                    <a:pt x="21242" y="10430"/>
                    <a:pt x="21314" y="10504"/>
                  </a:cubicBezTo>
                  <a:cubicBezTo>
                    <a:pt x="21314" y="10578"/>
                    <a:pt x="21242" y="10726"/>
                    <a:pt x="21242" y="10800"/>
                  </a:cubicBezTo>
                  <a:cubicBezTo>
                    <a:pt x="21171" y="10874"/>
                    <a:pt x="21028" y="11022"/>
                    <a:pt x="20956" y="11022"/>
                  </a:cubicBezTo>
                  <a:cubicBezTo>
                    <a:pt x="20885" y="11096"/>
                    <a:pt x="20670" y="10948"/>
                    <a:pt x="20599" y="11022"/>
                  </a:cubicBezTo>
                  <a:cubicBezTo>
                    <a:pt x="20599" y="11022"/>
                    <a:pt x="20527" y="11096"/>
                    <a:pt x="20527" y="11170"/>
                  </a:cubicBezTo>
                  <a:cubicBezTo>
                    <a:pt x="20456" y="11170"/>
                    <a:pt x="20313" y="11244"/>
                    <a:pt x="20313" y="11244"/>
                  </a:cubicBezTo>
                  <a:cubicBezTo>
                    <a:pt x="20241" y="11244"/>
                    <a:pt x="20170" y="11540"/>
                    <a:pt x="20098" y="11688"/>
                  </a:cubicBezTo>
                  <a:cubicBezTo>
                    <a:pt x="20026" y="11688"/>
                    <a:pt x="19883" y="11762"/>
                    <a:pt x="19812" y="11762"/>
                  </a:cubicBezTo>
                  <a:cubicBezTo>
                    <a:pt x="19812" y="11762"/>
                    <a:pt x="19740" y="11910"/>
                    <a:pt x="19740" y="11910"/>
                  </a:cubicBezTo>
                  <a:cubicBezTo>
                    <a:pt x="19597" y="11910"/>
                    <a:pt x="19383" y="11836"/>
                    <a:pt x="19311" y="11762"/>
                  </a:cubicBezTo>
                  <a:cubicBezTo>
                    <a:pt x="19240" y="11762"/>
                    <a:pt x="19240" y="11688"/>
                    <a:pt x="19168" y="11688"/>
                  </a:cubicBezTo>
                  <a:cubicBezTo>
                    <a:pt x="19097" y="11614"/>
                    <a:pt x="18882" y="11688"/>
                    <a:pt x="18739" y="11688"/>
                  </a:cubicBezTo>
                  <a:cubicBezTo>
                    <a:pt x="18668" y="11762"/>
                    <a:pt x="18525" y="11836"/>
                    <a:pt x="18453" y="11910"/>
                  </a:cubicBezTo>
                  <a:cubicBezTo>
                    <a:pt x="18381" y="11910"/>
                    <a:pt x="18381" y="12132"/>
                    <a:pt x="18310" y="12279"/>
                  </a:cubicBezTo>
                  <a:cubicBezTo>
                    <a:pt x="18310" y="12279"/>
                    <a:pt x="18238" y="12279"/>
                    <a:pt x="18238" y="12279"/>
                  </a:cubicBezTo>
                  <a:cubicBezTo>
                    <a:pt x="18167" y="12279"/>
                    <a:pt x="18167" y="12427"/>
                    <a:pt x="18095" y="12501"/>
                  </a:cubicBezTo>
                  <a:cubicBezTo>
                    <a:pt x="18024" y="12501"/>
                    <a:pt x="17881" y="12501"/>
                    <a:pt x="17881" y="12501"/>
                  </a:cubicBezTo>
                  <a:cubicBezTo>
                    <a:pt x="17809" y="12501"/>
                    <a:pt x="17738" y="12427"/>
                    <a:pt x="17666" y="12427"/>
                  </a:cubicBezTo>
                  <a:cubicBezTo>
                    <a:pt x="17666" y="12501"/>
                    <a:pt x="17666" y="12575"/>
                    <a:pt x="17666" y="12649"/>
                  </a:cubicBezTo>
                  <a:cubicBezTo>
                    <a:pt x="17666" y="12723"/>
                    <a:pt x="17666" y="12797"/>
                    <a:pt x="17595" y="12871"/>
                  </a:cubicBezTo>
                  <a:cubicBezTo>
                    <a:pt x="17595" y="12945"/>
                    <a:pt x="17452" y="12945"/>
                    <a:pt x="17452" y="12945"/>
                  </a:cubicBezTo>
                  <a:cubicBezTo>
                    <a:pt x="17380" y="12945"/>
                    <a:pt x="17309" y="12871"/>
                    <a:pt x="17237" y="12871"/>
                  </a:cubicBezTo>
                  <a:cubicBezTo>
                    <a:pt x="17166" y="12871"/>
                    <a:pt x="16951" y="12871"/>
                    <a:pt x="16951" y="12871"/>
                  </a:cubicBezTo>
                  <a:cubicBezTo>
                    <a:pt x="16879" y="12797"/>
                    <a:pt x="16879" y="12723"/>
                    <a:pt x="16879" y="12649"/>
                  </a:cubicBezTo>
                  <a:cubicBezTo>
                    <a:pt x="16879" y="12575"/>
                    <a:pt x="16808" y="12427"/>
                    <a:pt x="16736" y="12427"/>
                  </a:cubicBezTo>
                  <a:cubicBezTo>
                    <a:pt x="16665" y="12353"/>
                    <a:pt x="16522" y="12353"/>
                    <a:pt x="16450" y="12427"/>
                  </a:cubicBezTo>
                  <a:cubicBezTo>
                    <a:pt x="16450" y="12427"/>
                    <a:pt x="16379" y="12501"/>
                    <a:pt x="16307" y="12501"/>
                  </a:cubicBezTo>
                  <a:cubicBezTo>
                    <a:pt x="16307" y="12501"/>
                    <a:pt x="16164" y="12427"/>
                    <a:pt x="16164" y="12501"/>
                  </a:cubicBezTo>
                  <a:cubicBezTo>
                    <a:pt x="16093" y="12501"/>
                    <a:pt x="16021" y="12501"/>
                    <a:pt x="16021" y="12501"/>
                  </a:cubicBezTo>
                  <a:cubicBezTo>
                    <a:pt x="15950" y="12575"/>
                    <a:pt x="16021" y="12723"/>
                    <a:pt x="16021" y="12723"/>
                  </a:cubicBezTo>
                  <a:cubicBezTo>
                    <a:pt x="16021" y="12797"/>
                    <a:pt x="15950" y="12871"/>
                    <a:pt x="15950" y="12871"/>
                  </a:cubicBezTo>
                  <a:cubicBezTo>
                    <a:pt x="15950" y="12945"/>
                    <a:pt x="15878" y="12945"/>
                    <a:pt x="15878" y="13019"/>
                  </a:cubicBezTo>
                  <a:cubicBezTo>
                    <a:pt x="15878" y="13093"/>
                    <a:pt x="15807" y="13167"/>
                    <a:pt x="15807" y="13241"/>
                  </a:cubicBezTo>
                  <a:cubicBezTo>
                    <a:pt x="15878" y="13241"/>
                    <a:pt x="15878" y="13315"/>
                    <a:pt x="15950" y="13389"/>
                  </a:cubicBezTo>
                  <a:cubicBezTo>
                    <a:pt x="15950" y="13389"/>
                    <a:pt x="15950" y="13463"/>
                    <a:pt x="16021" y="13463"/>
                  </a:cubicBezTo>
                  <a:cubicBezTo>
                    <a:pt x="16093" y="13463"/>
                    <a:pt x="16164" y="13389"/>
                    <a:pt x="16236" y="13389"/>
                  </a:cubicBezTo>
                  <a:cubicBezTo>
                    <a:pt x="16307" y="13389"/>
                    <a:pt x="16450" y="13389"/>
                    <a:pt x="16522" y="13389"/>
                  </a:cubicBezTo>
                  <a:cubicBezTo>
                    <a:pt x="16522" y="13389"/>
                    <a:pt x="16593" y="13463"/>
                    <a:pt x="16593" y="13463"/>
                  </a:cubicBezTo>
                  <a:cubicBezTo>
                    <a:pt x="16593" y="13537"/>
                    <a:pt x="16593" y="13611"/>
                    <a:pt x="16593" y="13685"/>
                  </a:cubicBezTo>
                  <a:cubicBezTo>
                    <a:pt x="16593" y="13685"/>
                    <a:pt x="16593" y="13833"/>
                    <a:pt x="16665" y="13907"/>
                  </a:cubicBezTo>
                  <a:cubicBezTo>
                    <a:pt x="16665" y="13907"/>
                    <a:pt x="16808" y="13907"/>
                    <a:pt x="16808" y="13981"/>
                  </a:cubicBezTo>
                  <a:cubicBezTo>
                    <a:pt x="16879" y="14055"/>
                    <a:pt x="16879" y="14129"/>
                    <a:pt x="16879" y="14203"/>
                  </a:cubicBezTo>
                  <a:cubicBezTo>
                    <a:pt x="16879" y="14277"/>
                    <a:pt x="16808" y="14351"/>
                    <a:pt x="16808" y="14425"/>
                  </a:cubicBezTo>
                  <a:cubicBezTo>
                    <a:pt x="16736" y="14425"/>
                    <a:pt x="16736" y="14573"/>
                    <a:pt x="16736" y="14647"/>
                  </a:cubicBezTo>
                  <a:cubicBezTo>
                    <a:pt x="16736" y="14647"/>
                    <a:pt x="16665" y="14721"/>
                    <a:pt x="16593" y="14721"/>
                  </a:cubicBezTo>
                  <a:cubicBezTo>
                    <a:pt x="16593" y="14721"/>
                    <a:pt x="16522" y="14721"/>
                    <a:pt x="16450" y="14721"/>
                  </a:cubicBezTo>
                  <a:cubicBezTo>
                    <a:pt x="16379" y="14721"/>
                    <a:pt x="16236" y="14721"/>
                    <a:pt x="16164" y="14795"/>
                  </a:cubicBezTo>
                  <a:cubicBezTo>
                    <a:pt x="16093" y="14795"/>
                    <a:pt x="16021" y="14868"/>
                    <a:pt x="16021" y="14868"/>
                  </a:cubicBezTo>
                  <a:cubicBezTo>
                    <a:pt x="15950" y="14942"/>
                    <a:pt x="15807" y="14868"/>
                    <a:pt x="15735" y="14868"/>
                  </a:cubicBezTo>
                  <a:cubicBezTo>
                    <a:pt x="15664" y="14868"/>
                    <a:pt x="15521" y="14795"/>
                    <a:pt x="15377" y="14795"/>
                  </a:cubicBezTo>
                  <a:cubicBezTo>
                    <a:pt x="15306" y="14795"/>
                    <a:pt x="15091" y="14868"/>
                    <a:pt x="15020" y="14942"/>
                  </a:cubicBezTo>
                  <a:cubicBezTo>
                    <a:pt x="15020" y="15016"/>
                    <a:pt x="15020" y="15164"/>
                    <a:pt x="14948" y="15164"/>
                  </a:cubicBezTo>
                  <a:cubicBezTo>
                    <a:pt x="14948" y="15238"/>
                    <a:pt x="14734" y="15164"/>
                    <a:pt x="14662" y="15164"/>
                  </a:cubicBezTo>
                  <a:cubicBezTo>
                    <a:pt x="14662" y="15164"/>
                    <a:pt x="14519" y="15164"/>
                    <a:pt x="14519" y="15164"/>
                  </a:cubicBezTo>
                  <a:cubicBezTo>
                    <a:pt x="14519" y="15238"/>
                    <a:pt x="14519" y="15386"/>
                    <a:pt x="14519" y="15386"/>
                  </a:cubicBezTo>
                  <a:cubicBezTo>
                    <a:pt x="14519" y="15460"/>
                    <a:pt x="14448" y="15608"/>
                    <a:pt x="14376" y="15608"/>
                  </a:cubicBezTo>
                  <a:cubicBezTo>
                    <a:pt x="14376" y="15682"/>
                    <a:pt x="14233" y="15682"/>
                    <a:pt x="14162" y="15682"/>
                  </a:cubicBezTo>
                  <a:cubicBezTo>
                    <a:pt x="14090" y="15756"/>
                    <a:pt x="13947" y="15756"/>
                    <a:pt x="13947" y="15830"/>
                  </a:cubicBezTo>
                  <a:cubicBezTo>
                    <a:pt x="13875" y="15830"/>
                    <a:pt x="13732" y="15756"/>
                    <a:pt x="13732" y="15830"/>
                  </a:cubicBezTo>
                  <a:cubicBezTo>
                    <a:pt x="13661" y="15830"/>
                    <a:pt x="13518" y="15904"/>
                    <a:pt x="13446" y="15978"/>
                  </a:cubicBezTo>
                  <a:cubicBezTo>
                    <a:pt x="13446" y="15978"/>
                    <a:pt x="13446" y="16126"/>
                    <a:pt x="13446" y="16126"/>
                  </a:cubicBezTo>
                  <a:cubicBezTo>
                    <a:pt x="13446" y="16200"/>
                    <a:pt x="13589" y="16200"/>
                    <a:pt x="13589" y="16200"/>
                  </a:cubicBezTo>
                  <a:cubicBezTo>
                    <a:pt x="13589" y="16274"/>
                    <a:pt x="13518" y="16422"/>
                    <a:pt x="13518" y="16496"/>
                  </a:cubicBezTo>
                  <a:cubicBezTo>
                    <a:pt x="13518" y="16496"/>
                    <a:pt x="13446" y="16644"/>
                    <a:pt x="13375" y="16644"/>
                  </a:cubicBezTo>
                  <a:cubicBezTo>
                    <a:pt x="13303" y="16644"/>
                    <a:pt x="13232" y="16644"/>
                    <a:pt x="13232" y="16644"/>
                  </a:cubicBezTo>
                  <a:cubicBezTo>
                    <a:pt x="13089" y="16644"/>
                    <a:pt x="13089" y="16792"/>
                    <a:pt x="13017" y="16866"/>
                  </a:cubicBezTo>
                  <a:cubicBezTo>
                    <a:pt x="13017" y="16866"/>
                    <a:pt x="12874" y="16866"/>
                    <a:pt x="12803" y="16866"/>
                  </a:cubicBezTo>
                  <a:cubicBezTo>
                    <a:pt x="12803" y="16866"/>
                    <a:pt x="12731" y="16792"/>
                    <a:pt x="12660" y="16792"/>
                  </a:cubicBezTo>
                  <a:cubicBezTo>
                    <a:pt x="12588" y="16792"/>
                    <a:pt x="12517" y="16940"/>
                    <a:pt x="12445" y="16940"/>
                  </a:cubicBezTo>
                  <a:cubicBezTo>
                    <a:pt x="12445" y="17014"/>
                    <a:pt x="12517" y="17162"/>
                    <a:pt x="12445" y="17162"/>
                  </a:cubicBezTo>
                  <a:cubicBezTo>
                    <a:pt x="12445" y="17236"/>
                    <a:pt x="12302" y="17310"/>
                    <a:pt x="12302" y="17384"/>
                  </a:cubicBezTo>
                  <a:cubicBezTo>
                    <a:pt x="12230" y="17458"/>
                    <a:pt x="12230" y="17532"/>
                    <a:pt x="12230" y="17605"/>
                  </a:cubicBezTo>
                  <a:cubicBezTo>
                    <a:pt x="12230" y="17679"/>
                    <a:pt x="12302" y="17753"/>
                    <a:pt x="12302" y="17827"/>
                  </a:cubicBezTo>
                  <a:cubicBezTo>
                    <a:pt x="12374" y="17827"/>
                    <a:pt x="12517" y="17827"/>
                    <a:pt x="12517" y="17901"/>
                  </a:cubicBezTo>
                  <a:cubicBezTo>
                    <a:pt x="12588" y="17901"/>
                    <a:pt x="12660" y="18049"/>
                    <a:pt x="12588" y="18123"/>
                  </a:cubicBezTo>
                  <a:cubicBezTo>
                    <a:pt x="12588" y="18123"/>
                    <a:pt x="12517" y="18197"/>
                    <a:pt x="12517" y="18197"/>
                  </a:cubicBezTo>
                  <a:cubicBezTo>
                    <a:pt x="12517" y="18197"/>
                    <a:pt x="12374" y="18197"/>
                    <a:pt x="12374" y="18197"/>
                  </a:cubicBezTo>
                  <a:cubicBezTo>
                    <a:pt x="12302" y="18271"/>
                    <a:pt x="12374" y="18419"/>
                    <a:pt x="12302" y="18419"/>
                  </a:cubicBezTo>
                  <a:cubicBezTo>
                    <a:pt x="12302" y="18419"/>
                    <a:pt x="12159" y="18419"/>
                    <a:pt x="12087" y="18419"/>
                  </a:cubicBezTo>
                  <a:cubicBezTo>
                    <a:pt x="12016" y="18419"/>
                    <a:pt x="11944" y="18419"/>
                    <a:pt x="11873" y="18419"/>
                  </a:cubicBezTo>
                  <a:cubicBezTo>
                    <a:pt x="11873" y="18419"/>
                    <a:pt x="11801" y="18271"/>
                    <a:pt x="11801" y="18271"/>
                  </a:cubicBezTo>
                  <a:cubicBezTo>
                    <a:pt x="11730" y="18271"/>
                    <a:pt x="11587" y="18271"/>
                    <a:pt x="11515" y="18271"/>
                  </a:cubicBezTo>
                  <a:cubicBezTo>
                    <a:pt x="11515" y="18271"/>
                    <a:pt x="11444" y="18271"/>
                    <a:pt x="11444" y="18345"/>
                  </a:cubicBezTo>
                  <a:cubicBezTo>
                    <a:pt x="11444" y="18345"/>
                    <a:pt x="11444" y="18419"/>
                    <a:pt x="11444" y="18419"/>
                  </a:cubicBezTo>
                  <a:cubicBezTo>
                    <a:pt x="11444" y="18493"/>
                    <a:pt x="11515" y="18493"/>
                    <a:pt x="11515" y="18567"/>
                  </a:cubicBezTo>
                  <a:cubicBezTo>
                    <a:pt x="11587" y="18567"/>
                    <a:pt x="11587" y="18715"/>
                    <a:pt x="11587" y="18715"/>
                  </a:cubicBezTo>
                  <a:cubicBezTo>
                    <a:pt x="11587" y="18789"/>
                    <a:pt x="11587" y="18937"/>
                    <a:pt x="11515" y="18937"/>
                  </a:cubicBezTo>
                  <a:cubicBezTo>
                    <a:pt x="11444" y="18937"/>
                    <a:pt x="11372" y="18863"/>
                    <a:pt x="11301" y="18863"/>
                  </a:cubicBezTo>
                  <a:cubicBezTo>
                    <a:pt x="11301" y="18863"/>
                    <a:pt x="11229" y="18937"/>
                    <a:pt x="11229" y="18937"/>
                  </a:cubicBezTo>
                  <a:cubicBezTo>
                    <a:pt x="11229" y="19011"/>
                    <a:pt x="11158" y="19159"/>
                    <a:pt x="11158" y="19159"/>
                  </a:cubicBezTo>
                  <a:cubicBezTo>
                    <a:pt x="11229" y="19233"/>
                    <a:pt x="11372" y="19233"/>
                    <a:pt x="11372" y="19307"/>
                  </a:cubicBezTo>
                  <a:cubicBezTo>
                    <a:pt x="11444" y="19307"/>
                    <a:pt x="11444" y="19455"/>
                    <a:pt x="11444" y="19455"/>
                  </a:cubicBezTo>
                  <a:cubicBezTo>
                    <a:pt x="11515" y="19529"/>
                    <a:pt x="11587" y="19529"/>
                    <a:pt x="11658" y="19529"/>
                  </a:cubicBezTo>
                  <a:cubicBezTo>
                    <a:pt x="11658" y="19529"/>
                    <a:pt x="11801" y="19529"/>
                    <a:pt x="11873" y="19529"/>
                  </a:cubicBezTo>
                  <a:cubicBezTo>
                    <a:pt x="11873" y="19677"/>
                    <a:pt x="11873" y="19677"/>
                    <a:pt x="11873" y="19677"/>
                  </a:cubicBezTo>
                  <a:cubicBezTo>
                    <a:pt x="11873" y="19677"/>
                    <a:pt x="12016" y="19677"/>
                    <a:pt x="12016" y="19677"/>
                  </a:cubicBezTo>
                  <a:cubicBezTo>
                    <a:pt x="12159" y="19677"/>
                    <a:pt x="12302" y="19677"/>
                    <a:pt x="12374" y="19677"/>
                  </a:cubicBezTo>
                  <a:cubicBezTo>
                    <a:pt x="12374" y="19677"/>
                    <a:pt x="12445" y="19751"/>
                    <a:pt x="12445" y="19751"/>
                  </a:cubicBezTo>
                  <a:cubicBezTo>
                    <a:pt x="12445" y="19825"/>
                    <a:pt x="12445" y="19899"/>
                    <a:pt x="12445" y="19899"/>
                  </a:cubicBezTo>
                  <a:cubicBezTo>
                    <a:pt x="12445" y="19973"/>
                    <a:pt x="12445" y="20047"/>
                    <a:pt x="12517" y="20047"/>
                  </a:cubicBezTo>
                  <a:cubicBezTo>
                    <a:pt x="12517" y="20121"/>
                    <a:pt x="12660" y="20121"/>
                    <a:pt x="12731" y="20121"/>
                  </a:cubicBezTo>
                  <a:cubicBezTo>
                    <a:pt x="12731" y="20195"/>
                    <a:pt x="12731" y="20268"/>
                    <a:pt x="12731" y="20342"/>
                  </a:cubicBezTo>
                  <a:cubicBezTo>
                    <a:pt x="12731" y="20342"/>
                    <a:pt x="12731" y="20490"/>
                    <a:pt x="12731" y="20490"/>
                  </a:cubicBezTo>
                  <a:cubicBezTo>
                    <a:pt x="12731" y="20564"/>
                    <a:pt x="12803" y="20638"/>
                    <a:pt x="12803" y="20712"/>
                  </a:cubicBezTo>
                  <a:cubicBezTo>
                    <a:pt x="12803" y="20786"/>
                    <a:pt x="12874" y="20860"/>
                    <a:pt x="12874" y="20860"/>
                  </a:cubicBezTo>
                  <a:cubicBezTo>
                    <a:pt x="12874" y="20934"/>
                    <a:pt x="12874" y="21082"/>
                    <a:pt x="12874" y="21156"/>
                  </a:cubicBezTo>
                  <a:cubicBezTo>
                    <a:pt x="12874" y="21230"/>
                    <a:pt x="12731" y="21304"/>
                    <a:pt x="12731" y="21304"/>
                  </a:cubicBezTo>
                  <a:cubicBezTo>
                    <a:pt x="12660" y="21304"/>
                    <a:pt x="12588" y="21230"/>
                    <a:pt x="12588" y="21156"/>
                  </a:cubicBezTo>
                  <a:cubicBezTo>
                    <a:pt x="12588" y="21156"/>
                    <a:pt x="12517" y="21008"/>
                    <a:pt x="12517" y="21008"/>
                  </a:cubicBezTo>
                  <a:cubicBezTo>
                    <a:pt x="12445" y="21008"/>
                    <a:pt x="12302" y="20934"/>
                    <a:pt x="12230" y="21008"/>
                  </a:cubicBezTo>
                  <a:cubicBezTo>
                    <a:pt x="12159" y="21008"/>
                    <a:pt x="12230" y="21156"/>
                    <a:pt x="12159" y="21230"/>
                  </a:cubicBezTo>
                  <a:cubicBezTo>
                    <a:pt x="12087" y="21304"/>
                    <a:pt x="11944" y="21378"/>
                    <a:pt x="11873" y="21452"/>
                  </a:cubicBezTo>
                  <a:cubicBezTo>
                    <a:pt x="11873" y="21452"/>
                    <a:pt x="11873" y="21526"/>
                    <a:pt x="11801" y="21526"/>
                  </a:cubicBezTo>
                  <a:cubicBezTo>
                    <a:pt x="11730" y="21600"/>
                    <a:pt x="11587" y="21600"/>
                    <a:pt x="11515" y="21526"/>
                  </a:cubicBezTo>
                  <a:cubicBezTo>
                    <a:pt x="11515" y="21526"/>
                    <a:pt x="11444" y="21452"/>
                    <a:pt x="11372" y="21378"/>
                  </a:cubicBezTo>
                  <a:cubicBezTo>
                    <a:pt x="11301" y="21378"/>
                    <a:pt x="11229" y="21378"/>
                    <a:pt x="11158" y="21378"/>
                  </a:cubicBezTo>
                  <a:cubicBezTo>
                    <a:pt x="11086" y="21378"/>
                    <a:pt x="11015" y="21230"/>
                    <a:pt x="11015" y="21156"/>
                  </a:cubicBezTo>
                  <a:cubicBezTo>
                    <a:pt x="10943" y="21082"/>
                    <a:pt x="11015" y="20934"/>
                    <a:pt x="10943" y="20860"/>
                  </a:cubicBezTo>
                  <a:cubicBezTo>
                    <a:pt x="10872" y="20860"/>
                    <a:pt x="10728" y="20786"/>
                    <a:pt x="10657" y="20786"/>
                  </a:cubicBezTo>
                  <a:cubicBezTo>
                    <a:pt x="10657" y="20786"/>
                    <a:pt x="10585" y="20786"/>
                    <a:pt x="10514" y="20786"/>
                  </a:cubicBezTo>
                  <a:cubicBezTo>
                    <a:pt x="10514" y="20786"/>
                    <a:pt x="10442" y="20786"/>
                    <a:pt x="10371" y="20786"/>
                  </a:cubicBezTo>
                  <a:cubicBezTo>
                    <a:pt x="10299" y="20786"/>
                    <a:pt x="10228" y="20712"/>
                    <a:pt x="10228" y="20712"/>
                  </a:cubicBezTo>
                  <a:cubicBezTo>
                    <a:pt x="10156" y="20712"/>
                    <a:pt x="10085" y="20712"/>
                    <a:pt x="10085" y="20712"/>
                  </a:cubicBezTo>
                  <a:cubicBezTo>
                    <a:pt x="10013" y="20712"/>
                    <a:pt x="9799" y="20786"/>
                    <a:pt x="9727" y="20786"/>
                  </a:cubicBezTo>
                  <a:cubicBezTo>
                    <a:pt x="9656" y="20786"/>
                    <a:pt x="9656" y="20786"/>
                    <a:pt x="9584" y="20786"/>
                  </a:cubicBezTo>
                  <a:cubicBezTo>
                    <a:pt x="9584" y="20712"/>
                    <a:pt x="9513" y="20564"/>
                    <a:pt x="9513" y="20490"/>
                  </a:cubicBezTo>
                  <a:cubicBezTo>
                    <a:pt x="9513" y="20416"/>
                    <a:pt x="9584" y="20342"/>
                    <a:pt x="9584" y="20195"/>
                  </a:cubicBezTo>
                  <a:cubicBezTo>
                    <a:pt x="9584" y="20121"/>
                    <a:pt x="9441" y="20047"/>
                    <a:pt x="9441" y="20047"/>
                  </a:cubicBezTo>
                  <a:cubicBezTo>
                    <a:pt x="9370" y="20047"/>
                    <a:pt x="9298" y="20047"/>
                    <a:pt x="9226" y="20047"/>
                  </a:cubicBezTo>
                  <a:cubicBezTo>
                    <a:pt x="9226" y="20047"/>
                    <a:pt x="9155" y="20195"/>
                    <a:pt x="9083" y="20195"/>
                  </a:cubicBezTo>
                  <a:cubicBezTo>
                    <a:pt x="9012" y="20195"/>
                    <a:pt x="8797" y="20121"/>
                    <a:pt x="8726" y="20195"/>
                  </a:cubicBezTo>
                  <a:cubicBezTo>
                    <a:pt x="8654" y="20195"/>
                    <a:pt x="8511" y="20268"/>
                    <a:pt x="8511" y="20342"/>
                  </a:cubicBezTo>
                  <a:cubicBezTo>
                    <a:pt x="8368" y="20342"/>
                    <a:pt x="8154" y="20416"/>
                    <a:pt x="8011" y="20490"/>
                  </a:cubicBezTo>
                  <a:cubicBezTo>
                    <a:pt x="7939" y="20490"/>
                    <a:pt x="7796" y="20564"/>
                    <a:pt x="7725" y="20638"/>
                  </a:cubicBezTo>
                  <a:cubicBezTo>
                    <a:pt x="7653" y="20638"/>
                    <a:pt x="7581" y="20712"/>
                    <a:pt x="7510" y="20712"/>
                  </a:cubicBezTo>
                  <a:cubicBezTo>
                    <a:pt x="7367" y="20712"/>
                    <a:pt x="7152" y="20564"/>
                    <a:pt x="7152" y="20564"/>
                  </a:cubicBezTo>
                  <a:cubicBezTo>
                    <a:pt x="7152" y="20490"/>
                    <a:pt x="7224" y="20268"/>
                    <a:pt x="7224" y="20195"/>
                  </a:cubicBezTo>
                  <a:cubicBezTo>
                    <a:pt x="7152" y="20121"/>
                    <a:pt x="7081" y="19973"/>
                    <a:pt x="7009" y="19899"/>
                  </a:cubicBezTo>
                  <a:cubicBezTo>
                    <a:pt x="6938" y="19899"/>
                    <a:pt x="6938" y="19899"/>
                    <a:pt x="6938" y="19899"/>
                  </a:cubicBezTo>
                  <a:cubicBezTo>
                    <a:pt x="6866" y="19899"/>
                    <a:pt x="6723" y="19825"/>
                    <a:pt x="6652" y="19825"/>
                  </a:cubicBezTo>
                  <a:cubicBezTo>
                    <a:pt x="6652" y="19825"/>
                    <a:pt x="6509" y="19899"/>
                    <a:pt x="6437" y="19899"/>
                  </a:cubicBezTo>
                  <a:cubicBezTo>
                    <a:pt x="6437" y="19899"/>
                    <a:pt x="6509" y="20047"/>
                    <a:pt x="6437" y="20047"/>
                  </a:cubicBezTo>
                  <a:cubicBezTo>
                    <a:pt x="6437" y="20121"/>
                    <a:pt x="6294" y="20121"/>
                    <a:pt x="6223" y="20121"/>
                  </a:cubicBezTo>
                  <a:cubicBezTo>
                    <a:pt x="6223" y="20195"/>
                    <a:pt x="6223" y="20195"/>
                    <a:pt x="6223" y="20195"/>
                  </a:cubicBezTo>
                  <a:cubicBezTo>
                    <a:pt x="6151" y="20195"/>
                    <a:pt x="6008" y="20195"/>
                    <a:pt x="6008" y="20121"/>
                  </a:cubicBezTo>
                  <a:cubicBezTo>
                    <a:pt x="5936" y="20121"/>
                    <a:pt x="5865" y="19973"/>
                    <a:pt x="5793" y="19973"/>
                  </a:cubicBezTo>
                  <a:cubicBezTo>
                    <a:pt x="5722" y="19899"/>
                    <a:pt x="5650" y="19825"/>
                    <a:pt x="5579" y="19825"/>
                  </a:cubicBezTo>
                  <a:cubicBezTo>
                    <a:pt x="5579" y="19825"/>
                    <a:pt x="5436" y="19825"/>
                    <a:pt x="5436" y="19751"/>
                  </a:cubicBezTo>
                  <a:cubicBezTo>
                    <a:pt x="5293" y="19751"/>
                    <a:pt x="5150" y="19751"/>
                    <a:pt x="5078" y="19751"/>
                  </a:cubicBezTo>
                  <a:cubicBezTo>
                    <a:pt x="5007" y="19825"/>
                    <a:pt x="5150" y="19973"/>
                    <a:pt x="5150" y="20047"/>
                  </a:cubicBezTo>
                  <a:cubicBezTo>
                    <a:pt x="5150" y="20121"/>
                    <a:pt x="5007" y="20342"/>
                    <a:pt x="4935" y="20342"/>
                  </a:cubicBezTo>
                  <a:cubicBezTo>
                    <a:pt x="4864" y="20342"/>
                    <a:pt x="4721" y="20342"/>
                    <a:pt x="4649" y="20342"/>
                  </a:cubicBezTo>
                  <a:cubicBezTo>
                    <a:pt x="4577" y="20195"/>
                    <a:pt x="4577" y="20047"/>
                    <a:pt x="4577" y="19973"/>
                  </a:cubicBezTo>
                  <a:cubicBezTo>
                    <a:pt x="4577" y="19973"/>
                    <a:pt x="4721" y="19825"/>
                    <a:pt x="4721" y="19825"/>
                  </a:cubicBezTo>
                  <a:cubicBezTo>
                    <a:pt x="4649" y="19751"/>
                    <a:pt x="4506" y="19825"/>
                    <a:pt x="4434" y="19825"/>
                  </a:cubicBezTo>
                  <a:cubicBezTo>
                    <a:pt x="4363" y="19899"/>
                    <a:pt x="4291" y="19973"/>
                    <a:pt x="4220" y="19973"/>
                  </a:cubicBezTo>
                  <a:cubicBezTo>
                    <a:pt x="4148" y="20047"/>
                    <a:pt x="4005" y="20047"/>
                    <a:pt x="3934" y="20121"/>
                  </a:cubicBezTo>
                  <a:cubicBezTo>
                    <a:pt x="3934" y="20121"/>
                    <a:pt x="4005" y="20195"/>
                    <a:pt x="3934" y="20268"/>
                  </a:cubicBezTo>
                  <a:cubicBezTo>
                    <a:pt x="3862" y="20342"/>
                    <a:pt x="3648" y="20416"/>
                    <a:pt x="3505" y="20342"/>
                  </a:cubicBezTo>
                  <a:cubicBezTo>
                    <a:pt x="3433" y="20342"/>
                    <a:pt x="3362" y="20195"/>
                    <a:pt x="3290" y="20121"/>
                  </a:cubicBezTo>
                  <a:cubicBezTo>
                    <a:pt x="3219" y="20047"/>
                    <a:pt x="3075" y="19973"/>
                    <a:pt x="2932" y="19973"/>
                  </a:cubicBezTo>
                  <a:cubicBezTo>
                    <a:pt x="2932" y="19973"/>
                    <a:pt x="2789" y="20047"/>
                    <a:pt x="2789" y="20047"/>
                  </a:cubicBezTo>
                  <a:cubicBezTo>
                    <a:pt x="2718" y="20047"/>
                    <a:pt x="2432" y="19973"/>
                    <a:pt x="2503" y="19973"/>
                  </a:cubicBezTo>
                  <a:cubicBezTo>
                    <a:pt x="2503" y="19973"/>
                    <a:pt x="2432" y="19751"/>
                    <a:pt x="2503" y="19603"/>
                  </a:cubicBezTo>
                  <a:cubicBezTo>
                    <a:pt x="2503" y="19529"/>
                    <a:pt x="2575" y="19381"/>
                    <a:pt x="2575" y="19307"/>
                  </a:cubicBezTo>
                  <a:cubicBezTo>
                    <a:pt x="2575" y="19307"/>
                    <a:pt x="2503" y="19159"/>
                    <a:pt x="2503" y="19159"/>
                  </a:cubicBezTo>
                  <a:cubicBezTo>
                    <a:pt x="2432" y="19085"/>
                    <a:pt x="2289" y="19011"/>
                    <a:pt x="2217" y="18937"/>
                  </a:cubicBezTo>
                  <a:cubicBezTo>
                    <a:pt x="2217" y="18863"/>
                    <a:pt x="2146" y="18789"/>
                    <a:pt x="2074" y="18715"/>
                  </a:cubicBezTo>
                  <a:cubicBezTo>
                    <a:pt x="2074" y="18641"/>
                    <a:pt x="2146" y="18493"/>
                    <a:pt x="2074" y="18419"/>
                  </a:cubicBezTo>
                  <a:cubicBezTo>
                    <a:pt x="2074" y="18419"/>
                    <a:pt x="2003" y="18271"/>
                    <a:pt x="2003" y="18197"/>
                  </a:cubicBezTo>
                  <a:cubicBezTo>
                    <a:pt x="1931" y="18123"/>
                    <a:pt x="1931" y="17901"/>
                    <a:pt x="1860" y="17827"/>
                  </a:cubicBezTo>
                  <a:cubicBezTo>
                    <a:pt x="1860" y="17753"/>
                    <a:pt x="1645" y="17827"/>
                    <a:pt x="1574" y="17753"/>
                  </a:cubicBezTo>
                  <a:cubicBezTo>
                    <a:pt x="1502" y="17679"/>
                    <a:pt x="1502" y="17384"/>
                    <a:pt x="1502" y="17310"/>
                  </a:cubicBezTo>
                  <a:cubicBezTo>
                    <a:pt x="1502" y="17236"/>
                    <a:pt x="1502" y="17014"/>
                    <a:pt x="1502" y="16940"/>
                  </a:cubicBezTo>
                  <a:cubicBezTo>
                    <a:pt x="1502" y="16866"/>
                    <a:pt x="1430" y="16644"/>
                    <a:pt x="1430" y="16570"/>
                  </a:cubicBezTo>
                  <a:cubicBezTo>
                    <a:pt x="1359" y="16422"/>
                    <a:pt x="1359" y="16274"/>
                    <a:pt x="1359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5" name="Google Shape;5135;g21c91014dda_0_5097"/>
            <p:cNvSpPr/>
            <p:nvPr/>
          </p:nvSpPr>
          <p:spPr>
            <a:xfrm>
              <a:off x="4722905" y="3676423"/>
              <a:ext cx="1966973" cy="1904018"/>
            </a:xfrm>
            <a:custGeom>
              <a:avLst/>
              <a:gdLst/>
              <a:ahLst/>
              <a:cxnLst/>
              <a:rect l="l" t="t" r="r" b="b"/>
              <a:pathLst>
                <a:path w="21560" h="21582" extrusionOk="0">
                  <a:moveTo>
                    <a:pt x="1359" y="16200"/>
                  </a:moveTo>
                  <a:cubicBezTo>
                    <a:pt x="1359" y="16126"/>
                    <a:pt x="1359" y="16052"/>
                    <a:pt x="1430" y="16052"/>
                  </a:cubicBezTo>
                  <a:cubicBezTo>
                    <a:pt x="1430" y="15978"/>
                    <a:pt x="1645" y="15978"/>
                    <a:pt x="1717" y="15904"/>
                  </a:cubicBezTo>
                  <a:cubicBezTo>
                    <a:pt x="1717" y="15830"/>
                    <a:pt x="1717" y="15756"/>
                    <a:pt x="1788" y="15608"/>
                  </a:cubicBezTo>
                  <a:cubicBezTo>
                    <a:pt x="1788" y="15608"/>
                    <a:pt x="1860" y="15460"/>
                    <a:pt x="1860" y="15460"/>
                  </a:cubicBezTo>
                  <a:cubicBezTo>
                    <a:pt x="1931" y="15386"/>
                    <a:pt x="2074" y="15460"/>
                    <a:pt x="2146" y="15460"/>
                  </a:cubicBezTo>
                  <a:cubicBezTo>
                    <a:pt x="2146" y="15386"/>
                    <a:pt x="2146" y="15238"/>
                    <a:pt x="2146" y="15164"/>
                  </a:cubicBezTo>
                  <a:cubicBezTo>
                    <a:pt x="2146" y="15090"/>
                    <a:pt x="2217" y="15090"/>
                    <a:pt x="2289" y="15090"/>
                  </a:cubicBezTo>
                  <a:cubicBezTo>
                    <a:pt x="2432" y="15090"/>
                    <a:pt x="2575" y="15090"/>
                    <a:pt x="2646" y="15090"/>
                  </a:cubicBezTo>
                  <a:cubicBezTo>
                    <a:pt x="2718" y="15090"/>
                    <a:pt x="2932" y="15016"/>
                    <a:pt x="2932" y="14942"/>
                  </a:cubicBezTo>
                  <a:cubicBezTo>
                    <a:pt x="3004" y="14942"/>
                    <a:pt x="3004" y="14721"/>
                    <a:pt x="3004" y="14721"/>
                  </a:cubicBezTo>
                  <a:cubicBezTo>
                    <a:pt x="3075" y="14647"/>
                    <a:pt x="3219" y="14721"/>
                    <a:pt x="3290" y="14647"/>
                  </a:cubicBezTo>
                  <a:cubicBezTo>
                    <a:pt x="3290" y="14573"/>
                    <a:pt x="3219" y="14425"/>
                    <a:pt x="3290" y="14351"/>
                  </a:cubicBezTo>
                  <a:cubicBezTo>
                    <a:pt x="3362" y="14277"/>
                    <a:pt x="3576" y="14203"/>
                    <a:pt x="3648" y="14203"/>
                  </a:cubicBezTo>
                  <a:cubicBezTo>
                    <a:pt x="3719" y="14203"/>
                    <a:pt x="3862" y="14203"/>
                    <a:pt x="3862" y="14203"/>
                  </a:cubicBezTo>
                  <a:cubicBezTo>
                    <a:pt x="3934" y="14129"/>
                    <a:pt x="3862" y="13981"/>
                    <a:pt x="3862" y="13833"/>
                  </a:cubicBezTo>
                  <a:cubicBezTo>
                    <a:pt x="3862" y="13833"/>
                    <a:pt x="3934" y="13685"/>
                    <a:pt x="4005" y="13611"/>
                  </a:cubicBezTo>
                  <a:cubicBezTo>
                    <a:pt x="4005" y="13611"/>
                    <a:pt x="4077" y="13611"/>
                    <a:pt x="4148" y="13611"/>
                  </a:cubicBezTo>
                  <a:cubicBezTo>
                    <a:pt x="4220" y="13611"/>
                    <a:pt x="4363" y="13537"/>
                    <a:pt x="4363" y="13537"/>
                  </a:cubicBezTo>
                  <a:cubicBezTo>
                    <a:pt x="4363" y="13463"/>
                    <a:pt x="4220" y="13315"/>
                    <a:pt x="4220" y="13241"/>
                  </a:cubicBezTo>
                  <a:cubicBezTo>
                    <a:pt x="4220" y="13167"/>
                    <a:pt x="4220" y="13019"/>
                    <a:pt x="4291" y="12945"/>
                  </a:cubicBezTo>
                  <a:cubicBezTo>
                    <a:pt x="4291" y="12871"/>
                    <a:pt x="4434" y="12797"/>
                    <a:pt x="4506" y="12797"/>
                  </a:cubicBezTo>
                  <a:cubicBezTo>
                    <a:pt x="4577" y="12797"/>
                    <a:pt x="4649" y="12797"/>
                    <a:pt x="4649" y="12797"/>
                  </a:cubicBezTo>
                  <a:cubicBezTo>
                    <a:pt x="4721" y="12723"/>
                    <a:pt x="4721" y="12649"/>
                    <a:pt x="4792" y="12649"/>
                  </a:cubicBezTo>
                  <a:cubicBezTo>
                    <a:pt x="4792" y="12575"/>
                    <a:pt x="4792" y="12501"/>
                    <a:pt x="4792" y="12427"/>
                  </a:cubicBezTo>
                  <a:cubicBezTo>
                    <a:pt x="4864" y="12353"/>
                    <a:pt x="4935" y="12353"/>
                    <a:pt x="5007" y="12279"/>
                  </a:cubicBezTo>
                  <a:cubicBezTo>
                    <a:pt x="5007" y="12205"/>
                    <a:pt x="5007" y="12058"/>
                    <a:pt x="5007" y="11984"/>
                  </a:cubicBezTo>
                  <a:cubicBezTo>
                    <a:pt x="5007" y="11910"/>
                    <a:pt x="5007" y="11688"/>
                    <a:pt x="4935" y="11614"/>
                  </a:cubicBezTo>
                  <a:cubicBezTo>
                    <a:pt x="4935" y="11540"/>
                    <a:pt x="4792" y="11392"/>
                    <a:pt x="4721" y="11392"/>
                  </a:cubicBezTo>
                  <a:cubicBezTo>
                    <a:pt x="4649" y="11318"/>
                    <a:pt x="4363" y="11466"/>
                    <a:pt x="4291" y="11392"/>
                  </a:cubicBezTo>
                  <a:cubicBezTo>
                    <a:pt x="4291" y="11392"/>
                    <a:pt x="4220" y="11318"/>
                    <a:pt x="4220" y="11318"/>
                  </a:cubicBezTo>
                  <a:cubicBezTo>
                    <a:pt x="4220" y="11170"/>
                    <a:pt x="4291" y="10948"/>
                    <a:pt x="4291" y="10874"/>
                  </a:cubicBezTo>
                  <a:cubicBezTo>
                    <a:pt x="4291" y="10800"/>
                    <a:pt x="4291" y="10652"/>
                    <a:pt x="4291" y="10578"/>
                  </a:cubicBezTo>
                  <a:cubicBezTo>
                    <a:pt x="4220" y="10430"/>
                    <a:pt x="4148" y="10208"/>
                    <a:pt x="4077" y="10208"/>
                  </a:cubicBezTo>
                  <a:cubicBezTo>
                    <a:pt x="4005" y="10208"/>
                    <a:pt x="3934" y="10208"/>
                    <a:pt x="3934" y="10282"/>
                  </a:cubicBezTo>
                  <a:cubicBezTo>
                    <a:pt x="3862" y="10282"/>
                    <a:pt x="3934" y="10430"/>
                    <a:pt x="3862" y="10430"/>
                  </a:cubicBezTo>
                  <a:cubicBezTo>
                    <a:pt x="3791" y="10504"/>
                    <a:pt x="3719" y="10504"/>
                    <a:pt x="3648" y="10504"/>
                  </a:cubicBezTo>
                  <a:cubicBezTo>
                    <a:pt x="3576" y="10504"/>
                    <a:pt x="3505" y="10356"/>
                    <a:pt x="3505" y="10356"/>
                  </a:cubicBezTo>
                  <a:cubicBezTo>
                    <a:pt x="3433" y="10356"/>
                    <a:pt x="3219" y="10356"/>
                    <a:pt x="3147" y="10356"/>
                  </a:cubicBezTo>
                  <a:cubicBezTo>
                    <a:pt x="3147" y="10356"/>
                    <a:pt x="3075" y="10430"/>
                    <a:pt x="3004" y="10504"/>
                  </a:cubicBezTo>
                  <a:cubicBezTo>
                    <a:pt x="2932" y="10578"/>
                    <a:pt x="2789" y="10652"/>
                    <a:pt x="2718" y="10652"/>
                  </a:cubicBezTo>
                  <a:cubicBezTo>
                    <a:pt x="2646" y="10652"/>
                    <a:pt x="2503" y="10652"/>
                    <a:pt x="2432" y="10652"/>
                  </a:cubicBezTo>
                  <a:cubicBezTo>
                    <a:pt x="2432" y="10652"/>
                    <a:pt x="2432" y="10726"/>
                    <a:pt x="2432" y="10726"/>
                  </a:cubicBezTo>
                  <a:cubicBezTo>
                    <a:pt x="2360" y="10800"/>
                    <a:pt x="2146" y="10800"/>
                    <a:pt x="2074" y="10726"/>
                  </a:cubicBezTo>
                  <a:cubicBezTo>
                    <a:pt x="2003" y="10726"/>
                    <a:pt x="1931" y="10652"/>
                    <a:pt x="1860" y="10652"/>
                  </a:cubicBezTo>
                  <a:cubicBezTo>
                    <a:pt x="1717" y="10652"/>
                    <a:pt x="1502" y="10800"/>
                    <a:pt x="1430" y="10652"/>
                  </a:cubicBezTo>
                  <a:cubicBezTo>
                    <a:pt x="1359" y="10652"/>
                    <a:pt x="1359" y="10504"/>
                    <a:pt x="1430" y="10430"/>
                  </a:cubicBezTo>
                  <a:cubicBezTo>
                    <a:pt x="1430" y="10356"/>
                    <a:pt x="1502" y="10134"/>
                    <a:pt x="1574" y="9986"/>
                  </a:cubicBezTo>
                  <a:cubicBezTo>
                    <a:pt x="1645" y="9986"/>
                    <a:pt x="1717" y="9912"/>
                    <a:pt x="1717" y="9912"/>
                  </a:cubicBezTo>
                  <a:cubicBezTo>
                    <a:pt x="1788" y="9838"/>
                    <a:pt x="1860" y="9690"/>
                    <a:pt x="1860" y="9616"/>
                  </a:cubicBezTo>
                  <a:cubicBezTo>
                    <a:pt x="1860" y="9616"/>
                    <a:pt x="1788" y="9395"/>
                    <a:pt x="1717" y="9321"/>
                  </a:cubicBezTo>
                  <a:cubicBezTo>
                    <a:pt x="1717" y="9247"/>
                    <a:pt x="1574" y="9247"/>
                    <a:pt x="1502" y="9173"/>
                  </a:cubicBezTo>
                  <a:cubicBezTo>
                    <a:pt x="1502" y="9099"/>
                    <a:pt x="1574" y="8951"/>
                    <a:pt x="1574" y="8877"/>
                  </a:cubicBezTo>
                  <a:cubicBezTo>
                    <a:pt x="1574" y="8803"/>
                    <a:pt x="1502" y="8655"/>
                    <a:pt x="1430" y="8581"/>
                  </a:cubicBezTo>
                  <a:cubicBezTo>
                    <a:pt x="1430" y="8507"/>
                    <a:pt x="1216" y="8433"/>
                    <a:pt x="1073" y="8359"/>
                  </a:cubicBezTo>
                  <a:cubicBezTo>
                    <a:pt x="1001" y="8359"/>
                    <a:pt x="930" y="8211"/>
                    <a:pt x="930" y="8137"/>
                  </a:cubicBezTo>
                  <a:cubicBezTo>
                    <a:pt x="858" y="7989"/>
                    <a:pt x="715" y="7693"/>
                    <a:pt x="644" y="7619"/>
                  </a:cubicBezTo>
                  <a:cubicBezTo>
                    <a:pt x="572" y="7471"/>
                    <a:pt x="501" y="7323"/>
                    <a:pt x="501" y="7249"/>
                  </a:cubicBezTo>
                  <a:cubicBezTo>
                    <a:pt x="429" y="7249"/>
                    <a:pt x="286" y="7175"/>
                    <a:pt x="286" y="7101"/>
                  </a:cubicBezTo>
                  <a:cubicBezTo>
                    <a:pt x="215" y="7027"/>
                    <a:pt x="72" y="6805"/>
                    <a:pt x="143" y="6732"/>
                  </a:cubicBezTo>
                  <a:cubicBezTo>
                    <a:pt x="143" y="6658"/>
                    <a:pt x="286" y="6510"/>
                    <a:pt x="286" y="6510"/>
                  </a:cubicBezTo>
                  <a:cubicBezTo>
                    <a:pt x="286" y="6436"/>
                    <a:pt x="215" y="6288"/>
                    <a:pt x="215" y="6214"/>
                  </a:cubicBezTo>
                  <a:cubicBezTo>
                    <a:pt x="286" y="6140"/>
                    <a:pt x="358" y="6066"/>
                    <a:pt x="358" y="5992"/>
                  </a:cubicBezTo>
                  <a:cubicBezTo>
                    <a:pt x="358" y="5844"/>
                    <a:pt x="143" y="5696"/>
                    <a:pt x="143" y="5548"/>
                  </a:cubicBezTo>
                  <a:cubicBezTo>
                    <a:pt x="72" y="5474"/>
                    <a:pt x="0" y="5400"/>
                    <a:pt x="0" y="5326"/>
                  </a:cubicBezTo>
                  <a:cubicBezTo>
                    <a:pt x="72" y="5252"/>
                    <a:pt x="286" y="5104"/>
                    <a:pt x="358" y="5104"/>
                  </a:cubicBezTo>
                  <a:cubicBezTo>
                    <a:pt x="429" y="5104"/>
                    <a:pt x="572" y="5104"/>
                    <a:pt x="644" y="5104"/>
                  </a:cubicBezTo>
                  <a:cubicBezTo>
                    <a:pt x="715" y="5030"/>
                    <a:pt x="787" y="4956"/>
                    <a:pt x="787" y="4882"/>
                  </a:cubicBezTo>
                  <a:cubicBezTo>
                    <a:pt x="787" y="4808"/>
                    <a:pt x="858" y="4734"/>
                    <a:pt x="787" y="4660"/>
                  </a:cubicBezTo>
                  <a:cubicBezTo>
                    <a:pt x="787" y="4586"/>
                    <a:pt x="715" y="4438"/>
                    <a:pt x="715" y="4290"/>
                  </a:cubicBezTo>
                  <a:cubicBezTo>
                    <a:pt x="644" y="4216"/>
                    <a:pt x="715" y="3921"/>
                    <a:pt x="715" y="3847"/>
                  </a:cubicBezTo>
                  <a:cubicBezTo>
                    <a:pt x="715" y="3847"/>
                    <a:pt x="715" y="3403"/>
                    <a:pt x="715" y="3403"/>
                  </a:cubicBezTo>
                  <a:cubicBezTo>
                    <a:pt x="715" y="3403"/>
                    <a:pt x="644" y="3107"/>
                    <a:pt x="644" y="3107"/>
                  </a:cubicBezTo>
                  <a:cubicBezTo>
                    <a:pt x="644" y="3033"/>
                    <a:pt x="644" y="2663"/>
                    <a:pt x="715" y="2589"/>
                  </a:cubicBezTo>
                  <a:cubicBezTo>
                    <a:pt x="787" y="2515"/>
                    <a:pt x="930" y="2515"/>
                    <a:pt x="1001" y="2515"/>
                  </a:cubicBezTo>
                  <a:cubicBezTo>
                    <a:pt x="1001" y="2515"/>
                    <a:pt x="1073" y="2441"/>
                    <a:pt x="1073" y="2441"/>
                  </a:cubicBezTo>
                  <a:cubicBezTo>
                    <a:pt x="1216" y="2441"/>
                    <a:pt x="1216" y="2515"/>
                    <a:pt x="1287" y="2589"/>
                  </a:cubicBezTo>
                  <a:cubicBezTo>
                    <a:pt x="1287" y="2663"/>
                    <a:pt x="1287" y="2737"/>
                    <a:pt x="1287" y="2811"/>
                  </a:cubicBezTo>
                  <a:cubicBezTo>
                    <a:pt x="1287" y="2811"/>
                    <a:pt x="1359" y="2959"/>
                    <a:pt x="1430" y="3033"/>
                  </a:cubicBezTo>
                  <a:cubicBezTo>
                    <a:pt x="1430" y="3033"/>
                    <a:pt x="1574" y="3033"/>
                    <a:pt x="1645" y="3107"/>
                  </a:cubicBezTo>
                  <a:cubicBezTo>
                    <a:pt x="1717" y="3107"/>
                    <a:pt x="1788" y="3107"/>
                    <a:pt x="1860" y="3181"/>
                  </a:cubicBezTo>
                  <a:cubicBezTo>
                    <a:pt x="1860" y="3181"/>
                    <a:pt x="1860" y="3329"/>
                    <a:pt x="1931" y="3329"/>
                  </a:cubicBezTo>
                  <a:cubicBezTo>
                    <a:pt x="2003" y="3403"/>
                    <a:pt x="2074" y="3329"/>
                    <a:pt x="2146" y="3329"/>
                  </a:cubicBezTo>
                  <a:cubicBezTo>
                    <a:pt x="2217" y="3255"/>
                    <a:pt x="2217" y="3181"/>
                    <a:pt x="2289" y="3107"/>
                  </a:cubicBezTo>
                  <a:cubicBezTo>
                    <a:pt x="2360" y="3107"/>
                    <a:pt x="2432" y="3107"/>
                    <a:pt x="2503" y="3107"/>
                  </a:cubicBezTo>
                  <a:cubicBezTo>
                    <a:pt x="2503" y="3107"/>
                    <a:pt x="2575" y="3181"/>
                    <a:pt x="2575" y="3181"/>
                  </a:cubicBezTo>
                  <a:cubicBezTo>
                    <a:pt x="2646" y="3255"/>
                    <a:pt x="2789" y="3255"/>
                    <a:pt x="2861" y="3255"/>
                  </a:cubicBezTo>
                  <a:cubicBezTo>
                    <a:pt x="2861" y="3255"/>
                    <a:pt x="2932" y="3181"/>
                    <a:pt x="3004" y="3181"/>
                  </a:cubicBezTo>
                  <a:cubicBezTo>
                    <a:pt x="3004" y="3181"/>
                    <a:pt x="3147" y="3181"/>
                    <a:pt x="3147" y="3181"/>
                  </a:cubicBezTo>
                  <a:cubicBezTo>
                    <a:pt x="3290" y="3181"/>
                    <a:pt x="3433" y="3255"/>
                    <a:pt x="3576" y="3255"/>
                  </a:cubicBezTo>
                  <a:cubicBezTo>
                    <a:pt x="3648" y="3255"/>
                    <a:pt x="3862" y="3255"/>
                    <a:pt x="3934" y="3255"/>
                  </a:cubicBezTo>
                  <a:cubicBezTo>
                    <a:pt x="4077" y="3181"/>
                    <a:pt x="4220" y="3107"/>
                    <a:pt x="4220" y="3033"/>
                  </a:cubicBezTo>
                  <a:cubicBezTo>
                    <a:pt x="4220" y="2959"/>
                    <a:pt x="4220" y="2811"/>
                    <a:pt x="4220" y="2737"/>
                  </a:cubicBezTo>
                  <a:cubicBezTo>
                    <a:pt x="4220" y="2663"/>
                    <a:pt x="4291" y="2589"/>
                    <a:pt x="4363" y="2515"/>
                  </a:cubicBezTo>
                  <a:cubicBezTo>
                    <a:pt x="4363" y="2441"/>
                    <a:pt x="4291" y="2367"/>
                    <a:pt x="4363" y="2293"/>
                  </a:cubicBezTo>
                  <a:cubicBezTo>
                    <a:pt x="4363" y="2293"/>
                    <a:pt x="4434" y="2145"/>
                    <a:pt x="4506" y="2145"/>
                  </a:cubicBezTo>
                  <a:cubicBezTo>
                    <a:pt x="4577" y="2145"/>
                    <a:pt x="4649" y="2219"/>
                    <a:pt x="4721" y="2219"/>
                  </a:cubicBezTo>
                  <a:cubicBezTo>
                    <a:pt x="4721" y="2219"/>
                    <a:pt x="4864" y="2367"/>
                    <a:pt x="4864" y="2367"/>
                  </a:cubicBezTo>
                  <a:cubicBezTo>
                    <a:pt x="4935" y="2367"/>
                    <a:pt x="5078" y="2367"/>
                    <a:pt x="5078" y="2293"/>
                  </a:cubicBezTo>
                  <a:cubicBezTo>
                    <a:pt x="5150" y="2293"/>
                    <a:pt x="5150" y="2219"/>
                    <a:pt x="5150" y="2145"/>
                  </a:cubicBezTo>
                  <a:cubicBezTo>
                    <a:pt x="5221" y="2145"/>
                    <a:pt x="5293" y="2145"/>
                    <a:pt x="5293" y="2145"/>
                  </a:cubicBezTo>
                  <a:cubicBezTo>
                    <a:pt x="5293" y="2145"/>
                    <a:pt x="5364" y="2219"/>
                    <a:pt x="5436" y="2293"/>
                  </a:cubicBezTo>
                  <a:cubicBezTo>
                    <a:pt x="5436" y="2293"/>
                    <a:pt x="5436" y="2367"/>
                    <a:pt x="5436" y="2367"/>
                  </a:cubicBezTo>
                  <a:cubicBezTo>
                    <a:pt x="5579" y="2441"/>
                    <a:pt x="5722" y="2441"/>
                    <a:pt x="5793" y="2441"/>
                  </a:cubicBezTo>
                  <a:cubicBezTo>
                    <a:pt x="5793" y="2367"/>
                    <a:pt x="5722" y="2219"/>
                    <a:pt x="5722" y="2145"/>
                  </a:cubicBezTo>
                  <a:cubicBezTo>
                    <a:pt x="5793" y="2145"/>
                    <a:pt x="6008" y="2219"/>
                    <a:pt x="6008" y="2219"/>
                  </a:cubicBezTo>
                  <a:cubicBezTo>
                    <a:pt x="6079" y="2219"/>
                    <a:pt x="6151" y="2293"/>
                    <a:pt x="6151" y="2367"/>
                  </a:cubicBezTo>
                  <a:cubicBezTo>
                    <a:pt x="6223" y="2441"/>
                    <a:pt x="6366" y="2515"/>
                    <a:pt x="6366" y="2589"/>
                  </a:cubicBezTo>
                  <a:cubicBezTo>
                    <a:pt x="6366" y="2663"/>
                    <a:pt x="6294" y="2737"/>
                    <a:pt x="6294" y="2811"/>
                  </a:cubicBezTo>
                  <a:cubicBezTo>
                    <a:pt x="6294" y="2885"/>
                    <a:pt x="6294" y="3033"/>
                    <a:pt x="6366" y="3107"/>
                  </a:cubicBezTo>
                  <a:cubicBezTo>
                    <a:pt x="6366" y="3181"/>
                    <a:pt x="6437" y="3255"/>
                    <a:pt x="6509" y="3255"/>
                  </a:cubicBezTo>
                  <a:cubicBezTo>
                    <a:pt x="6580" y="3255"/>
                    <a:pt x="6723" y="3181"/>
                    <a:pt x="6795" y="3107"/>
                  </a:cubicBezTo>
                  <a:cubicBezTo>
                    <a:pt x="6866" y="3033"/>
                    <a:pt x="6866" y="2811"/>
                    <a:pt x="6866" y="2737"/>
                  </a:cubicBezTo>
                  <a:cubicBezTo>
                    <a:pt x="6866" y="2663"/>
                    <a:pt x="6795" y="2589"/>
                    <a:pt x="6866" y="2515"/>
                  </a:cubicBezTo>
                  <a:cubicBezTo>
                    <a:pt x="6866" y="2441"/>
                    <a:pt x="6938" y="2367"/>
                    <a:pt x="6938" y="2367"/>
                  </a:cubicBezTo>
                  <a:cubicBezTo>
                    <a:pt x="6938" y="2293"/>
                    <a:pt x="7009" y="2145"/>
                    <a:pt x="7009" y="2071"/>
                  </a:cubicBezTo>
                  <a:cubicBezTo>
                    <a:pt x="7081" y="1923"/>
                    <a:pt x="7152" y="1627"/>
                    <a:pt x="7224" y="1479"/>
                  </a:cubicBezTo>
                  <a:cubicBezTo>
                    <a:pt x="7224" y="1405"/>
                    <a:pt x="7367" y="1258"/>
                    <a:pt x="7438" y="1184"/>
                  </a:cubicBezTo>
                  <a:cubicBezTo>
                    <a:pt x="7438" y="1036"/>
                    <a:pt x="7367" y="888"/>
                    <a:pt x="7367" y="814"/>
                  </a:cubicBezTo>
                  <a:cubicBezTo>
                    <a:pt x="7367" y="740"/>
                    <a:pt x="7367" y="518"/>
                    <a:pt x="7438" y="444"/>
                  </a:cubicBezTo>
                  <a:cubicBezTo>
                    <a:pt x="7438" y="296"/>
                    <a:pt x="7581" y="148"/>
                    <a:pt x="7653" y="74"/>
                  </a:cubicBezTo>
                  <a:cubicBezTo>
                    <a:pt x="7653" y="74"/>
                    <a:pt x="7796" y="0"/>
                    <a:pt x="7868" y="0"/>
                  </a:cubicBezTo>
                  <a:cubicBezTo>
                    <a:pt x="7939" y="0"/>
                    <a:pt x="8082" y="148"/>
                    <a:pt x="8154" y="148"/>
                  </a:cubicBezTo>
                  <a:cubicBezTo>
                    <a:pt x="8154" y="148"/>
                    <a:pt x="8297" y="296"/>
                    <a:pt x="8368" y="296"/>
                  </a:cubicBezTo>
                  <a:cubicBezTo>
                    <a:pt x="8368" y="296"/>
                    <a:pt x="8511" y="222"/>
                    <a:pt x="8511" y="222"/>
                  </a:cubicBezTo>
                  <a:cubicBezTo>
                    <a:pt x="8583" y="222"/>
                    <a:pt x="8654" y="74"/>
                    <a:pt x="8726" y="74"/>
                  </a:cubicBezTo>
                  <a:cubicBezTo>
                    <a:pt x="8726" y="74"/>
                    <a:pt x="8940" y="74"/>
                    <a:pt x="9012" y="74"/>
                  </a:cubicBezTo>
                  <a:cubicBezTo>
                    <a:pt x="9012" y="74"/>
                    <a:pt x="9155" y="148"/>
                    <a:pt x="9155" y="148"/>
                  </a:cubicBezTo>
                  <a:cubicBezTo>
                    <a:pt x="9226" y="222"/>
                    <a:pt x="9298" y="370"/>
                    <a:pt x="9370" y="370"/>
                  </a:cubicBezTo>
                  <a:cubicBezTo>
                    <a:pt x="9441" y="444"/>
                    <a:pt x="9584" y="444"/>
                    <a:pt x="9584" y="444"/>
                  </a:cubicBezTo>
                  <a:cubicBezTo>
                    <a:pt x="9656" y="444"/>
                    <a:pt x="9727" y="444"/>
                    <a:pt x="9870" y="518"/>
                  </a:cubicBezTo>
                  <a:cubicBezTo>
                    <a:pt x="9799" y="592"/>
                    <a:pt x="9799" y="740"/>
                    <a:pt x="9799" y="814"/>
                  </a:cubicBezTo>
                  <a:cubicBezTo>
                    <a:pt x="9799" y="888"/>
                    <a:pt x="10013" y="962"/>
                    <a:pt x="10085" y="1036"/>
                  </a:cubicBezTo>
                  <a:cubicBezTo>
                    <a:pt x="10085" y="1036"/>
                    <a:pt x="10228" y="1110"/>
                    <a:pt x="10228" y="1110"/>
                  </a:cubicBezTo>
                  <a:cubicBezTo>
                    <a:pt x="10299" y="1184"/>
                    <a:pt x="10228" y="1405"/>
                    <a:pt x="10299" y="1405"/>
                  </a:cubicBezTo>
                  <a:cubicBezTo>
                    <a:pt x="10299" y="1479"/>
                    <a:pt x="10514" y="1405"/>
                    <a:pt x="10514" y="1405"/>
                  </a:cubicBezTo>
                  <a:cubicBezTo>
                    <a:pt x="10585" y="1479"/>
                    <a:pt x="10657" y="1627"/>
                    <a:pt x="10657" y="1627"/>
                  </a:cubicBezTo>
                  <a:cubicBezTo>
                    <a:pt x="10728" y="1627"/>
                    <a:pt x="10800" y="1627"/>
                    <a:pt x="10872" y="1627"/>
                  </a:cubicBezTo>
                  <a:cubicBezTo>
                    <a:pt x="10943" y="1701"/>
                    <a:pt x="10872" y="1923"/>
                    <a:pt x="10943" y="1997"/>
                  </a:cubicBezTo>
                  <a:cubicBezTo>
                    <a:pt x="11015" y="2071"/>
                    <a:pt x="11086" y="2293"/>
                    <a:pt x="11158" y="2293"/>
                  </a:cubicBezTo>
                  <a:cubicBezTo>
                    <a:pt x="11229" y="2293"/>
                    <a:pt x="11301" y="2145"/>
                    <a:pt x="11301" y="2145"/>
                  </a:cubicBezTo>
                  <a:cubicBezTo>
                    <a:pt x="11372" y="2071"/>
                    <a:pt x="11587" y="1997"/>
                    <a:pt x="11587" y="1923"/>
                  </a:cubicBezTo>
                  <a:cubicBezTo>
                    <a:pt x="11658" y="1849"/>
                    <a:pt x="11587" y="1701"/>
                    <a:pt x="11587" y="1627"/>
                  </a:cubicBezTo>
                  <a:cubicBezTo>
                    <a:pt x="11658" y="1553"/>
                    <a:pt x="11801" y="1479"/>
                    <a:pt x="11873" y="1479"/>
                  </a:cubicBezTo>
                  <a:cubicBezTo>
                    <a:pt x="11944" y="1479"/>
                    <a:pt x="12016" y="1479"/>
                    <a:pt x="12159" y="1479"/>
                  </a:cubicBezTo>
                  <a:cubicBezTo>
                    <a:pt x="12230" y="1479"/>
                    <a:pt x="12302" y="1627"/>
                    <a:pt x="12374" y="1701"/>
                  </a:cubicBezTo>
                  <a:cubicBezTo>
                    <a:pt x="12374" y="1775"/>
                    <a:pt x="12302" y="1923"/>
                    <a:pt x="12374" y="1997"/>
                  </a:cubicBezTo>
                  <a:cubicBezTo>
                    <a:pt x="12374" y="2071"/>
                    <a:pt x="12588" y="2145"/>
                    <a:pt x="12660" y="2145"/>
                  </a:cubicBezTo>
                  <a:cubicBezTo>
                    <a:pt x="12803" y="2145"/>
                    <a:pt x="13089" y="2145"/>
                    <a:pt x="13160" y="2071"/>
                  </a:cubicBezTo>
                  <a:cubicBezTo>
                    <a:pt x="13232" y="2071"/>
                    <a:pt x="13303" y="1923"/>
                    <a:pt x="13375" y="1923"/>
                  </a:cubicBezTo>
                  <a:cubicBezTo>
                    <a:pt x="13446" y="1849"/>
                    <a:pt x="13661" y="1775"/>
                    <a:pt x="13732" y="1701"/>
                  </a:cubicBezTo>
                  <a:cubicBezTo>
                    <a:pt x="13804" y="1553"/>
                    <a:pt x="13804" y="1332"/>
                    <a:pt x="13875" y="1258"/>
                  </a:cubicBezTo>
                  <a:cubicBezTo>
                    <a:pt x="13947" y="1184"/>
                    <a:pt x="14019" y="1036"/>
                    <a:pt x="14090" y="962"/>
                  </a:cubicBezTo>
                  <a:cubicBezTo>
                    <a:pt x="14162" y="962"/>
                    <a:pt x="14305" y="962"/>
                    <a:pt x="14376" y="888"/>
                  </a:cubicBezTo>
                  <a:cubicBezTo>
                    <a:pt x="14448" y="814"/>
                    <a:pt x="14448" y="666"/>
                    <a:pt x="14448" y="518"/>
                  </a:cubicBezTo>
                  <a:cubicBezTo>
                    <a:pt x="14519" y="592"/>
                    <a:pt x="14591" y="666"/>
                    <a:pt x="14662" y="666"/>
                  </a:cubicBezTo>
                  <a:cubicBezTo>
                    <a:pt x="14662" y="740"/>
                    <a:pt x="14734" y="888"/>
                    <a:pt x="14734" y="962"/>
                  </a:cubicBezTo>
                  <a:cubicBezTo>
                    <a:pt x="14734" y="1036"/>
                    <a:pt x="14662" y="1184"/>
                    <a:pt x="14662" y="1332"/>
                  </a:cubicBezTo>
                  <a:cubicBezTo>
                    <a:pt x="14662" y="1405"/>
                    <a:pt x="14734" y="1627"/>
                    <a:pt x="14734" y="1775"/>
                  </a:cubicBezTo>
                  <a:cubicBezTo>
                    <a:pt x="14662" y="1849"/>
                    <a:pt x="14734" y="2071"/>
                    <a:pt x="14662" y="2071"/>
                  </a:cubicBezTo>
                  <a:cubicBezTo>
                    <a:pt x="14591" y="2145"/>
                    <a:pt x="14448" y="2071"/>
                    <a:pt x="14376" y="2071"/>
                  </a:cubicBezTo>
                  <a:cubicBezTo>
                    <a:pt x="14305" y="2145"/>
                    <a:pt x="14090" y="2145"/>
                    <a:pt x="14090" y="2219"/>
                  </a:cubicBezTo>
                  <a:cubicBezTo>
                    <a:pt x="14019" y="2293"/>
                    <a:pt x="14019" y="2367"/>
                    <a:pt x="14019" y="2441"/>
                  </a:cubicBezTo>
                  <a:cubicBezTo>
                    <a:pt x="14019" y="2515"/>
                    <a:pt x="13947" y="2663"/>
                    <a:pt x="13947" y="2737"/>
                  </a:cubicBezTo>
                  <a:cubicBezTo>
                    <a:pt x="14019" y="2737"/>
                    <a:pt x="14090" y="2811"/>
                    <a:pt x="14090" y="2885"/>
                  </a:cubicBezTo>
                  <a:cubicBezTo>
                    <a:pt x="14162" y="2885"/>
                    <a:pt x="14376" y="2959"/>
                    <a:pt x="14519" y="2959"/>
                  </a:cubicBezTo>
                  <a:cubicBezTo>
                    <a:pt x="14591" y="2959"/>
                    <a:pt x="14734" y="2885"/>
                    <a:pt x="14805" y="2811"/>
                  </a:cubicBezTo>
                  <a:cubicBezTo>
                    <a:pt x="14877" y="2811"/>
                    <a:pt x="15020" y="2885"/>
                    <a:pt x="15091" y="2811"/>
                  </a:cubicBezTo>
                  <a:cubicBezTo>
                    <a:pt x="15163" y="2811"/>
                    <a:pt x="15234" y="2737"/>
                    <a:pt x="15234" y="2663"/>
                  </a:cubicBezTo>
                  <a:cubicBezTo>
                    <a:pt x="15306" y="2589"/>
                    <a:pt x="15377" y="2441"/>
                    <a:pt x="15377" y="2367"/>
                  </a:cubicBezTo>
                  <a:cubicBezTo>
                    <a:pt x="15449" y="2293"/>
                    <a:pt x="15521" y="2293"/>
                    <a:pt x="15521" y="2219"/>
                  </a:cubicBezTo>
                  <a:cubicBezTo>
                    <a:pt x="15592" y="2219"/>
                    <a:pt x="15664" y="2071"/>
                    <a:pt x="15664" y="1997"/>
                  </a:cubicBezTo>
                  <a:cubicBezTo>
                    <a:pt x="15592" y="1923"/>
                    <a:pt x="15521" y="1775"/>
                    <a:pt x="15449" y="1701"/>
                  </a:cubicBezTo>
                  <a:cubicBezTo>
                    <a:pt x="15449" y="1627"/>
                    <a:pt x="15377" y="1405"/>
                    <a:pt x="15377" y="1332"/>
                  </a:cubicBezTo>
                  <a:cubicBezTo>
                    <a:pt x="15377" y="1258"/>
                    <a:pt x="15449" y="1110"/>
                    <a:pt x="15521" y="1036"/>
                  </a:cubicBezTo>
                  <a:cubicBezTo>
                    <a:pt x="15521" y="962"/>
                    <a:pt x="15664" y="962"/>
                    <a:pt x="15664" y="888"/>
                  </a:cubicBezTo>
                  <a:cubicBezTo>
                    <a:pt x="15735" y="888"/>
                    <a:pt x="15735" y="740"/>
                    <a:pt x="15735" y="666"/>
                  </a:cubicBezTo>
                  <a:cubicBezTo>
                    <a:pt x="15807" y="592"/>
                    <a:pt x="15878" y="518"/>
                    <a:pt x="15950" y="518"/>
                  </a:cubicBezTo>
                  <a:cubicBezTo>
                    <a:pt x="16021" y="518"/>
                    <a:pt x="16164" y="518"/>
                    <a:pt x="16236" y="518"/>
                  </a:cubicBezTo>
                  <a:cubicBezTo>
                    <a:pt x="16236" y="518"/>
                    <a:pt x="16379" y="518"/>
                    <a:pt x="16450" y="518"/>
                  </a:cubicBezTo>
                  <a:cubicBezTo>
                    <a:pt x="16522" y="444"/>
                    <a:pt x="16593" y="296"/>
                    <a:pt x="16665" y="222"/>
                  </a:cubicBezTo>
                  <a:cubicBezTo>
                    <a:pt x="16736" y="148"/>
                    <a:pt x="16951" y="74"/>
                    <a:pt x="17023" y="0"/>
                  </a:cubicBezTo>
                  <a:cubicBezTo>
                    <a:pt x="17094" y="0"/>
                    <a:pt x="17237" y="74"/>
                    <a:pt x="17309" y="0"/>
                  </a:cubicBezTo>
                  <a:cubicBezTo>
                    <a:pt x="17380" y="0"/>
                    <a:pt x="17595" y="0"/>
                    <a:pt x="17666" y="0"/>
                  </a:cubicBezTo>
                  <a:cubicBezTo>
                    <a:pt x="17666" y="0"/>
                    <a:pt x="17809" y="0"/>
                    <a:pt x="17809" y="0"/>
                  </a:cubicBezTo>
                  <a:cubicBezTo>
                    <a:pt x="17881" y="0"/>
                    <a:pt x="18024" y="74"/>
                    <a:pt x="18024" y="74"/>
                  </a:cubicBezTo>
                  <a:cubicBezTo>
                    <a:pt x="18167" y="74"/>
                    <a:pt x="18381" y="74"/>
                    <a:pt x="18453" y="74"/>
                  </a:cubicBezTo>
                  <a:cubicBezTo>
                    <a:pt x="18525" y="74"/>
                    <a:pt x="18668" y="74"/>
                    <a:pt x="18739" y="148"/>
                  </a:cubicBezTo>
                  <a:cubicBezTo>
                    <a:pt x="18811" y="148"/>
                    <a:pt x="18811" y="296"/>
                    <a:pt x="18811" y="296"/>
                  </a:cubicBezTo>
                  <a:cubicBezTo>
                    <a:pt x="18882" y="444"/>
                    <a:pt x="18882" y="666"/>
                    <a:pt x="18811" y="740"/>
                  </a:cubicBezTo>
                  <a:cubicBezTo>
                    <a:pt x="18811" y="740"/>
                    <a:pt x="18739" y="814"/>
                    <a:pt x="18739" y="888"/>
                  </a:cubicBezTo>
                  <a:cubicBezTo>
                    <a:pt x="18739" y="962"/>
                    <a:pt x="18739" y="1036"/>
                    <a:pt x="18811" y="1110"/>
                  </a:cubicBezTo>
                  <a:cubicBezTo>
                    <a:pt x="18811" y="1184"/>
                    <a:pt x="18954" y="1258"/>
                    <a:pt x="18954" y="1332"/>
                  </a:cubicBezTo>
                  <a:cubicBezTo>
                    <a:pt x="19025" y="1332"/>
                    <a:pt x="19097" y="1479"/>
                    <a:pt x="19097" y="1479"/>
                  </a:cubicBezTo>
                  <a:cubicBezTo>
                    <a:pt x="19097" y="1553"/>
                    <a:pt x="19097" y="1849"/>
                    <a:pt x="19097" y="1923"/>
                  </a:cubicBezTo>
                  <a:cubicBezTo>
                    <a:pt x="19025" y="1997"/>
                    <a:pt x="18954" y="2071"/>
                    <a:pt x="18882" y="2145"/>
                  </a:cubicBezTo>
                  <a:cubicBezTo>
                    <a:pt x="18882" y="2219"/>
                    <a:pt x="18882" y="2367"/>
                    <a:pt x="18882" y="2441"/>
                  </a:cubicBezTo>
                  <a:cubicBezTo>
                    <a:pt x="18882" y="2515"/>
                    <a:pt x="18811" y="2663"/>
                    <a:pt x="18811" y="2737"/>
                  </a:cubicBezTo>
                  <a:cubicBezTo>
                    <a:pt x="18811" y="2737"/>
                    <a:pt x="18882" y="2811"/>
                    <a:pt x="18882" y="2885"/>
                  </a:cubicBezTo>
                  <a:cubicBezTo>
                    <a:pt x="18954" y="2885"/>
                    <a:pt x="19025" y="2885"/>
                    <a:pt x="19025" y="2885"/>
                  </a:cubicBezTo>
                  <a:cubicBezTo>
                    <a:pt x="19097" y="2885"/>
                    <a:pt x="19240" y="2811"/>
                    <a:pt x="19311" y="2885"/>
                  </a:cubicBezTo>
                  <a:cubicBezTo>
                    <a:pt x="19311" y="2885"/>
                    <a:pt x="19383" y="3033"/>
                    <a:pt x="19383" y="3107"/>
                  </a:cubicBezTo>
                  <a:cubicBezTo>
                    <a:pt x="19383" y="3181"/>
                    <a:pt x="19311" y="3255"/>
                    <a:pt x="19311" y="3329"/>
                  </a:cubicBezTo>
                  <a:cubicBezTo>
                    <a:pt x="19311" y="3403"/>
                    <a:pt x="19240" y="3625"/>
                    <a:pt x="19311" y="3625"/>
                  </a:cubicBezTo>
                  <a:cubicBezTo>
                    <a:pt x="19383" y="3699"/>
                    <a:pt x="19454" y="3551"/>
                    <a:pt x="19526" y="3551"/>
                  </a:cubicBezTo>
                  <a:cubicBezTo>
                    <a:pt x="19526" y="3551"/>
                    <a:pt x="19669" y="3625"/>
                    <a:pt x="19740" y="3625"/>
                  </a:cubicBezTo>
                  <a:cubicBezTo>
                    <a:pt x="19812" y="3699"/>
                    <a:pt x="19812" y="3921"/>
                    <a:pt x="19812" y="3995"/>
                  </a:cubicBezTo>
                  <a:cubicBezTo>
                    <a:pt x="19883" y="4068"/>
                    <a:pt x="20026" y="3995"/>
                    <a:pt x="20098" y="4068"/>
                  </a:cubicBezTo>
                  <a:cubicBezTo>
                    <a:pt x="20170" y="4142"/>
                    <a:pt x="20241" y="4216"/>
                    <a:pt x="20241" y="4290"/>
                  </a:cubicBezTo>
                  <a:cubicBezTo>
                    <a:pt x="20313" y="4364"/>
                    <a:pt x="20384" y="4586"/>
                    <a:pt x="20313" y="4660"/>
                  </a:cubicBezTo>
                  <a:cubicBezTo>
                    <a:pt x="20313" y="4734"/>
                    <a:pt x="20241" y="4882"/>
                    <a:pt x="20170" y="4882"/>
                  </a:cubicBezTo>
                  <a:cubicBezTo>
                    <a:pt x="20170" y="4956"/>
                    <a:pt x="20241" y="5104"/>
                    <a:pt x="20170" y="5178"/>
                  </a:cubicBezTo>
                  <a:cubicBezTo>
                    <a:pt x="20170" y="5326"/>
                    <a:pt x="20026" y="5400"/>
                    <a:pt x="19955" y="5400"/>
                  </a:cubicBezTo>
                  <a:cubicBezTo>
                    <a:pt x="19812" y="5400"/>
                    <a:pt x="19597" y="5326"/>
                    <a:pt x="19526" y="5400"/>
                  </a:cubicBezTo>
                  <a:cubicBezTo>
                    <a:pt x="19454" y="5400"/>
                    <a:pt x="19454" y="5474"/>
                    <a:pt x="19454" y="5474"/>
                  </a:cubicBezTo>
                  <a:cubicBezTo>
                    <a:pt x="19383" y="5548"/>
                    <a:pt x="19168" y="5548"/>
                    <a:pt x="19097" y="5548"/>
                  </a:cubicBezTo>
                  <a:cubicBezTo>
                    <a:pt x="19025" y="5622"/>
                    <a:pt x="19025" y="5918"/>
                    <a:pt x="18954" y="5992"/>
                  </a:cubicBezTo>
                  <a:cubicBezTo>
                    <a:pt x="18954" y="6066"/>
                    <a:pt x="19097" y="6214"/>
                    <a:pt x="19097" y="6288"/>
                  </a:cubicBezTo>
                  <a:cubicBezTo>
                    <a:pt x="19097" y="6362"/>
                    <a:pt x="19097" y="6584"/>
                    <a:pt x="19097" y="6584"/>
                  </a:cubicBezTo>
                  <a:cubicBezTo>
                    <a:pt x="19097" y="6658"/>
                    <a:pt x="19240" y="6805"/>
                    <a:pt x="19240" y="6879"/>
                  </a:cubicBezTo>
                  <a:cubicBezTo>
                    <a:pt x="19311" y="6953"/>
                    <a:pt x="19383" y="7027"/>
                    <a:pt x="19454" y="7027"/>
                  </a:cubicBezTo>
                  <a:cubicBezTo>
                    <a:pt x="19526" y="7101"/>
                    <a:pt x="19669" y="7027"/>
                    <a:pt x="19740" y="7027"/>
                  </a:cubicBezTo>
                  <a:cubicBezTo>
                    <a:pt x="19812" y="7101"/>
                    <a:pt x="19955" y="7101"/>
                    <a:pt x="20026" y="7175"/>
                  </a:cubicBezTo>
                  <a:cubicBezTo>
                    <a:pt x="20098" y="7175"/>
                    <a:pt x="20241" y="7175"/>
                    <a:pt x="20241" y="7249"/>
                  </a:cubicBezTo>
                  <a:cubicBezTo>
                    <a:pt x="20313" y="7249"/>
                    <a:pt x="20313" y="7323"/>
                    <a:pt x="20241" y="7397"/>
                  </a:cubicBezTo>
                  <a:cubicBezTo>
                    <a:pt x="20241" y="7397"/>
                    <a:pt x="20170" y="7545"/>
                    <a:pt x="20170" y="7619"/>
                  </a:cubicBezTo>
                  <a:cubicBezTo>
                    <a:pt x="20170" y="7693"/>
                    <a:pt x="20241" y="7767"/>
                    <a:pt x="20313" y="7841"/>
                  </a:cubicBezTo>
                  <a:cubicBezTo>
                    <a:pt x="20313" y="7989"/>
                    <a:pt x="20241" y="8137"/>
                    <a:pt x="20313" y="8285"/>
                  </a:cubicBezTo>
                  <a:cubicBezTo>
                    <a:pt x="20313" y="8285"/>
                    <a:pt x="20313" y="8433"/>
                    <a:pt x="20313" y="8507"/>
                  </a:cubicBezTo>
                  <a:cubicBezTo>
                    <a:pt x="20384" y="8507"/>
                    <a:pt x="20527" y="8507"/>
                    <a:pt x="20599" y="8507"/>
                  </a:cubicBezTo>
                  <a:cubicBezTo>
                    <a:pt x="20599" y="8507"/>
                    <a:pt x="20670" y="8655"/>
                    <a:pt x="20742" y="8655"/>
                  </a:cubicBezTo>
                  <a:cubicBezTo>
                    <a:pt x="20813" y="8655"/>
                    <a:pt x="20956" y="8729"/>
                    <a:pt x="20956" y="8803"/>
                  </a:cubicBezTo>
                  <a:cubicBezTo>
                    <a:pt x="21028" y="8803"/>
                    <a:pt x="21028" y="8951"/>
                    <a:pt x="21099" y="8951"/>
                  </a:cubicBezTo>
                  <a:cubicBezTo>
                    <a:pt x="21099" y="9025"/>
                    <a:pt x="21099" y="9099"/>
                    <a:pt x="21171" y="9099"/>
                  </a:cubicBezTo>
                  <a:cubicBezTo>
                    <a:pt x="21171" y="9173"/>
                    <a:pt x="21314" y="9247"/>
                    <a:pt x="21385" y="9247"/>
                  </a:cubicBezTo>
                  <a:cubicBezTo>
                    <a:pt x="21385" y="9247"/>
                    <a:pt x="21457" y="9247"/>
                    <a:pt x="21528" y="9321"/>
                  </a:cubicBezTo>
                  <a:cubicBezTo>
                    <a:pt x="21528" y="9321"/>
                    <a:pt x="21600" y="9468"/>
                    <a:pt x="21528" y="9468"/>
                  </a:cubicBezTo>
                  <a:cubicBezTo>
                    <a:pt x="21528" y="9542"/>
                    <a:pt x="21457" y="9542"/>
                    <a:pt x="21385" y="9616"/>
                  </a:cubicBezTo>
                  <a:cubicBezTo>
                    <a:pt x="21385" y="9616"/>
                    <a:pt x="21385" y="9764"/>
                    <a:pt x="21385" y="9838"/>
                  </a:cubicBezTo>
                  <a:cubicBezTo>
                    <a:pt x="21385" y="9912"/>
                    <a:pt x="21314" y="9986"/>
                    <a:pt x="21314" y="9986"/>
                  </a:cubicBezTo>
                  <a:cubicBezTo>
                    <a:pt x="21242" y="10060"/>
                    <a:pt x="21099" y="10134"/>
                    <a:pt x="21099" y="10208"/>
                  </a:cubicBezTo>
                  <a:cubicBezTo>
                    <a:pt x="21099" y="10282"/>
                    <a:pt x="21242" y="10430"/>
                    <a:pt x="21314" y="10504"/>
                  </a:cubicBezTo>
                  <a:cubicBezTo>
                    <a:pt x="21314" y="10578"/>
                    <a:pt x="21242" y="10726"/>
                    <a:pt x="21242" y="10800"/>
                  </a:cubicBezTo>
                  <a:cubicBezTo>
                    <a:pt x="21171" y="10874"/>
                    <a:pt x="21028" y="11022"/>
                    <a:pt x="20956" y="11022"/>
                  </a:cubicBezTo>
                  <a:cubicBezTo>
                    <a:pt x="20885" y="11096"/>
                    <a:pt x="20670" y="10948"/>
                    <a:pt x="20599" y="11022"/>
                  </a:cubicBezTo>
                  <a:cubicBezTo>
                    <a:pt x="20599" y="11022"/>
                    <a:pt x="20527" y="11096"/>
                    <a:pt x="20527" y="11170"/>
                  </a:cubicBezTo>
                  <a:cubicBezTo>
                    <a:pt x="20456" y="11170"/>
                    <a:pt x="20313" y="11244"/>
                    <a:pt x="20313" y="11244"/>
                  </a:cubicBezTo>
                  <a:cubicBezTo>
                    <a:pt x="20241" y="11244"/>
                    <a:pt x="20170" y="11540"/>
                    <a:pt x="20098" y="11688"/>
                  </a:cubicBezTo>
                  <a:cubicBezTo>
                    <a:pt x="20026" y="11688"/>
                    <a:pt x="19883" y="11762"/>
                    <a:pt x="19812" y="11762"/>
                  </a:cubicBezTo>
                  <a:cubicBezTo>
                    <a:pt x="19812" y="11762"/>
                    <a:pt x="19740" y="11910"/>
                    <a:pt x="19740" y="11910"/>
                  </a:cubicBezTo>
                  <a:cubicBezTo>
                    <a:pt x="19597" y="11910"/>
                    <a:pt x="19383" y="11836"/>
                    <a:pt x="19311" y="11762"/>
                  </a:cubicBezTo>
                  <a:cubicBezTo>
                    <a:pt x="19240" y="11762"/>
                    <a:pt x="19240" y="11688"/>
                    <a:pt x="19168" y="11688"/>
                  </a:cubicBezTo>
                  <a:cubicBezTo>
                    <a:pt x="19097" y="11614"/>
                    <a:pt x="18882" y="11688"/>
                    <a:pt x="18739" y="11688"/>
                  </a:cubicBezTo>
                  <a:cubicBezTo>
                    <a:pt x="18668" y="11762"/>
                    <a:pt x="18525" y="11836"/>
                    <a:pt x="18453" y="11910"/>
                  </a:cubicBezTo>
                  <a:cubicBezTo>
                    <a:pt x="18381" y="11910"/>
                    <a:pt x="18381" y="12132"/>
                    <a:pt x="18310" y="12279"/>
                  </a:cubicBezTo>
                  <a:cubicBezTo>
                    <a:pt x="18310" y="12279"/>
                    <a:pt x="18238" y="12279"/>
                    <a:pt x="18238" y="12279"/>
                  </a:cubicBezTo>
                  <a:cubicBezTo>
                    <a:pt x="18167" y="12279"/>
                    <a:pt x="18167" y="12427"/>
                    <a:pt x="18095" y="12501"/>
                  </a:cubicBezTo>
                  <a:cubicBezTo>
                    <a:pt x="18024" y="12501"/>
                    <a:pt x="17881" y="12501"/>
                    <a:pt x="17881" y="12501"/>
                  </a:cubicBezTo>
                  <a:cubicBezTo>
                    <a:pt x="17809" y="12501"/>
                    <a:pt x="17738" y="12427"/>
                    <a:pt x="17666" y="12427"/>
                  </a:cubicBezTo>
                  <a:cubicBezTo>
                    <a:pt x="17666" y="12501"/>
                    <a:pt x="17666" y="12575"/>
                    <a:pt x="17666" y="12649"/>
                  </a:cubicBezTo>
                  <a:cubicBezTo>
                    <a:pt x="17666" y="12723"/>
                    <a:pt x="17666" y="12797"/>
                    <a:pt x="17595" y="12871"/>
                  </a:cubicBezTo>
                  <a:cubicBezTo>
                    <a:pt x="17595" y="12945"/>
                    <a:pt x="17452" y="12945"/>
                    <a:pt x="17452" y="12945"/>
                  </a:cubicBezTo>
                  <a:cubicBezTo>
                    <a:pt x="17380" y="12945"/>
                    <a:pt x="17309" y="12871"/>
                    <a:pt x="17237" y="12871"/>
                  </a:cubicBezTo>
                  <a:cubicBezTo>
                    <a:pt x="17166" y="12871"/>
                    <a:pt x="16951" y="12871"/>
                    <a:pt x="16951" y="12871"/>
                  </a:cubicBezTo>
                  <a:cubicBezTo>
                    <a:pt x="16879" y="12797"/>
                    <a:pt x="16879" y="12723"/>
                    <a:pt x="16879" y="12649"/>
                  </a:cubicBezTo>
                  <a:cubicBezTo>
                    <a:pt x="16879" y="12575"/>
                    <a:pt x="16808" y="12427"/>
                    <a:pt x="16736" y="12427"/>
                  </a:cubicBezTo>
                  <a:cubicBezTo>
                    <a:pt x="16665" y="12353"/>
                    <a:pt x="16522" y="12353"/>
                    <a:pt x="16450" y="12427"/>
                  </a:cubicBezTo>
                  <a:cubicBezTo>
                    <a:pt x="16450" y="12427"/>
                    <a:pt x="16379" y="12501"/>
                    <a:pt x="16307" y="12501"/>
                  </a:cubicBezTo>
                  <a:cubicBezTo>
                    <a:pt x="16307" y="12501"/>
                    <a:pt x="16164" y="12427"/>
                    <a:pt x="16164" y="12501"/>
                  </a:cubicBezTo>
                  <a:cubicBezTo>
                    <a:pt x="16093" y="12501"/>
                    <a:pt x="16021" y="12501"/>
                    <a:pt x="16021" y="12501"/>
                  </a:cubicBezTo>
                  <a:cubicBezTo>
                    <a:pt x="15950" y="12575"/>
                    <a:pt x="16021" y="12723"/>
                    <a:pt x="16021" y="12723"/>
                  </a:cubicBezTo>
                  <a:cubicBezTo>
                    <a:pt x="16021" y="12797"/>
                    <a:pt x="15950" y="12871"/>
                    <a:pt x="15950" y="12871"/>
                  </a:cubicBezTo>
                  <a:cubicBezTo>
                    <a:pt x="15950" y="12945"/>
                    <a:pt x="15878" y="12945"/>
                    <a:pt x="15878" y="13019"/>
                  </a:cubicBezTo>
                  <a:cubicBezTo>
                    <a:pt x="15878" y="13093"/>
                    <a:pt x="15807" y="13167"/>
                    <a:pt x="15807" y="13241"/>
                  </a:cubicBezTo>
                  <a:cubicBezTo>
                    <a:pt x="15878" y="13241"/>
                    <a:pt x="15878" y="13315"/>
                    <a:pt x="15950" y="13389"/>
                  </a:cubicBezTo>
                  <a:cubicBezTo>
                    <a:pt x="15950" y="13389"/>
                    <a:pt x="15950" y="13463"/>
                    <a:pt x="16021" y="13463"/>
                  </a:cubicBezTo>
                  <a:cubicBezTo>
                    <a:pt x="16093" y="13463"/>
                    <a:pt x="16164" y="13389"/>
                    <a:pt x="16236" y="13389"/>
                  </a:cubicBezTo>
                  <a:cubicBezTo>
                    <a:pt x="16307" y="13389"/>
                    <a:pt x="16450" y="13389"/>
                    <a:pt x="16522" y="13389"/>
                  </a:cubicBezTo>
                  <a:cubicBezTo>
                    <a:pt x="16522" y="13389"/>
                    <a:pt x="16593" y="13463"/>
                    <a:pt x="16593" y="13463"/>
                  </a:cubicBezTo>
                  <a:cubicBezTo>
                    <a:pt x="16593" y="13537"/>
                    <a:pt x="16593" y="13611"/>
                    <a:pt x="16593" y="13685"/>
                  </a:cubicBezTo>
                  <a:cubicBezTo>
                    <a:pt x="16593" y="13685"/>
                    <a:pt x="16593" y="13833"/>
                    <a:pt x="16665" y="13907"/>
                  </a:cubicBezTo>
                  <a:cubicBezTo>
                    <a:pt x="16665" y="13907"/>
                    <a:pt x="16808" y="13907"/>
                    <a:pt x="16808" y="13981"/>
                  </a:cubicBezTo>
                  <a:cubicBezTo>
                    <a:pt x="16879" y="14055"/>
                    <a:pt x="16879" y="14129"/>
                    <a:pt x="16879" y="14203"/>
                  </a:cubicBezTo>
                  <a:cubicBezTo>
                    <a:pt x="16879" y="14277"/>
                    <a:pt x="16808" y="14351"/>
                    <a:pt x="16808" y="14425"/>
                  </a:cubicBezTo>
                  <a:cubicBezTo>
                    <a:pt x="16736" y="14425"/>
                    <a:pt x="16736" y="14573"/>
                    <a:pt x="16736" y="14647"/>
                  </a:cubicBezTo>
                  <a:cubicBezTo>
                    <a:pt x="16736" y="14647"/>
                    <a:pt x="16665" y="14721"/>
                    <a:pt x="16593" y="14721"/>
                  </a:cubicBezTo>
                  <a:cubicBezTo>
                    <a:pt x="16593" y="14721"/>
                    <a:pt x="16522" y="14721"/>
                    <a:pt x="16450" y="14721"/>
                  </a:cubicBezTo>
                  <a:cubicBezTo>
                    <a:pt x="16379" y="14721"/>
                    <a:pt x="16236" y="14721"/>
                    <a:pt x="16164" y="14795"/>
                  </a:cubicBezTo>
                  <a:cubicBezTo>
                    <a:pt x="16093" y="14795"/>
                    <a:pt x="16021" y="14868"/>
                    <a:pt x="16021" y="14868"/>
                  </a:cubicBezTo>
                  <a:cubicBezTo>
                    <a:pt x="15950" y="14942"/>
                    <a:pt x="15807" y="14868"/>
                    <a:pt x="15735" y="14868"/>
                  </a:cubicBezTo>
                  <a:cubicBezTo>
                    <a:pt x="15664" y="14868"/>
                    <a:pt x="15521" y="14795"/>
                    <a:pt x="15377" y="14795"/>
                  </a:cubicBezTo>
                  <a:cubicBezTo>
                    <a:pt x="15306" y="14795"/>
                    <a:pt x="15091" y="14868"/>
                    <a:pt x="15020" y="14942"/>
                  </a:cubicBezTo>
                  <a:cubicBezTo>
                    <a:pt x="15020" y="15016"/>
                    <a:pt x="15020" y="15164"/>
                    <a:pt x="14948" y="15164"/>
                  </a:cubicBezTo>
                  <a:cubicBezTo>
                    <a:pt x="14948" y="15238"/>
                    <a:pt x="14734" y="15164"/>
                    <a:pt x="14662" y="15164"/>
                  </a:cubicBezTo>
                  <a:cubicBezTo>
                    <a:pt x="14662" y="15164"/>
                    <a:pt x="14519" y="15164"/>
                    <a:pt x="14519" y="15164"/>
                  </a:cubicBezTo>
                  <a:cubicBezTo>
                    <a:pt x="14519" y="15238"/>
                    <a:pt x="14519" y="15386"/>
                    <a:pt x="14519" y="15386"/>
                  </a:cubicBezTo>
                  <a:cubicBezTo>
                    <a:pt x="14519" y="15460"/>
                    <a:pt x="14448" y="15608"/>
                    <a:pt x="14376" y="15608"/>
                  </a:cubicBezTo>
                  <a:cubicBezTo>
                    <a:pt x="14376" y="15682"/>
                    <a:pt x="14233" y="15682"/>
                    <a:pt x="14162" y="15682"/>
                  </a:cubicBezTo>
                  <a:cubicBezTo>
                    <a:pt x="14090" y="15756"/>
                    <a:pt x="13947" y="15756"/>
                    <a:pt x="13947" y="15830"/>
                  </a:cubicBezTo>
                  <a:cubicBezTo>
                    <a:pt x="13875" y="15830"/>
                    <a:pt x="13732" y="15756"/>
                    <a:pt x="13732" y="15830"/>
                  </a:cubicBezTo>
                  <a:cubicBezTo>
                    <a:pt x="13661" y="15830"/>
                    <a:pt x="13518" y="15904"/>
                    <a:pt x="13446" y="15978"/>
                  </a:cubicBezTo>
                  <a:cubicBezTo>
                    <a:pt x="13446" y="15978"/>
                    <a:pt x="13446" y="16126"/>
                    <a:pt x="13446" y="16126"/>
                  </a:cubicBezTo>
                  <a:cubicBezTo>
                    <a:pt x="13446" y="16200"/>
                    <a:pt x="13589" y="16200"/>
                    <a:pt x="13589" y="16200"/>
                  </a:cubicBezTo>
                  <a:cubicBezTo>
                    <a:pt x="13589" y="16274"/>
                    <a:pt x="13518" y="16422"/>
                    <a:pt x="13518" y="16496"/>
                  </a:cubicBezTo>
                  <a:cubicBezTo>
                    <a:pt x="13518" y="16496"/>
                    <a:pt x="13446" y="16644"/>
                    <a:pt x="13375" y="16644"/>
                  </a:cubicBezTo>
                  <a:cubicBezTo>
                    <a:pt x="13303" y="16644"/>
                    <a:pt x="13232" y="16644"/>
                    <a:pt x="13232" y="16644"/>
                  </a:cubicBezTo>
                  <a:cubicBezTo>
                    <a:pt x="13089" y="16644"/>
                    <a:pt x="13089" y="16792"/>
                    <a:pt x="13017" y="16866"/>
                  </a:cubicBezTo>
                  <a:cubicBezTo>
                    <a:pt x="13017" y="16866"/>
                    <a:pt x="12874" y="16866"/>
                    <a:pt x="12803" y="16866"/>
                  </a:cubicBezTo>
                  <a:cubicBezTo>
                    <a:pt x="12803" y="16866"/>
                    <a:pt x="12731" y="16792"/>
                    <a:pt x="12660" y="16792"/>
                  </a:cubicBezTo>
                  <a:cubicBezTo>
                    <a:pt x="12588" y="16792"/>
                    <a:pt x="12517" y="16940"/>
                    <a:pt x="12445" y="16940"/>
                  </a:cubicBezTo>
                  <a:cubicBezTo>
                    <a:pt x="12445" y="17014"/>
                    <a:pt x="12517" y="17162"/>
                    <a:pt x="12445" y="17162"/>
                  </a:cubicBezTo>
                  <a:cubicBezTo>
                    <a:pt x="12445" y="17236"/>
                    <a:pt x="12302" y="17310"/>
                    <a:pt x="12302" y="17384"/>
                  </a:cubicBezTo>
                  <a:cubicBezTo>
                    <a:pt x="12230" y="17458"/>
                    <a:pt x="12230" y="17532"/>
                    <a:pt x="12230" y="17605"/>
                  </a:cubicBezTo>
                  <a:cubicBezTo>
                    <a:pt x="12230" y="17679"/>
                    <a:pt x="12302" y="17753"/>
                    <a:pt x="12302" y="17827"/>
                  </a:cubicBezTo>
                  <a:cubicBezTo>
                    <a:pt x="12374" y="17827"/>
                    <a:pt x="12517" y="17827"/>
                    <a:pt x="12517" y="17901"/>
                  </a:cubicBezTo>
                  <a:cubicBezTo>
                    <a:pt x="12588" y="17901"/>
                    <a:pt x="12660" y="18049"/>
                    <a:pt x="12588" y="18123"/>
                  </a:cubicBezTo>
                  <a:cubicBezTo>
                    <a:pt x="12588" y="18123"/>
                    <a:pt x="12517" y="18197"/>
                    <a:pt x="12517" y="18197"/>
                  </a:cubicBezTo>
                  <a:cubicBezTo>
                    <a:pt x="12517" y="18197"/>
                    <a:pt x="12374" y="18197"/>
                    <a:pt x="12374" y="18197"/>
                  </a:cubicBezTo>
                  <a:cubicBezTo>
                    <a:pt x="12302" y="18271"/>
                    <a:pt x="12374" y="18419"/>
                    <a:pt x="12302" y="18419"/>
                  </a:cubicBezTo>
                  <a:cubicBezTo>
                    <a:pt x="12302" y="18419"/>
                    <a:pt x="12159" y="18419"/>
                    <a:pt x="12087" y="18419"/>
                  </a:cubicBezTo>
                  <a:cubicBezTo>
                    <a:pt x="12016" y="18419"/>
                    <a:pt x="11944" y="18419"/>
                    <a:pt x="11873" y="18419"/>
                  </a:cubicBezTo>
                  <a:cubicBezTo>
                    <a:pt x="11873" y="18419"/>
                    <a:pt x="11801" y="18271"/>
                    <a:pt x="11801" y="18271"/>
                  </a:cubicBezTo>
                  <a:cubicBezTo>
                    <a:pt x="11730" y="18271"/>
                    <a:pt x="11587" y="18271"/>
                    <a:pt x="11515" y="18271"/>
                  </a:cubicBezTo>
                  <a:cubicBezTo>
                    <a:pt x="11515" y="18271"/>
                    <a:pt x="11444" y="18271"/>
                    <a:pt x="11444" y="18345"/>
                  </a:cubicBezTo>
                  <a:cubicBezTo>
                    <a:pt x="11444" y="18345"/>
                    <a:pt x="11444" y="18419"/>
                    <a:pt x="11444" y="18419"/>
                  </a:cubicBezTo>
                  <a:cubicBezTo>
                    <a:pt x="11444" y="18493"/>
                    <a:pt x="11515" y="18493"/>
                    <a:pt x="11515" y="18567"/>
                  </a:cubicBezTo>
                  <a:cubicBezTo>
                    <a:pt x="11587" y="18567"/>
                    <a:pt x="11587" y="18715"/>
                    <a:pt x="11587" y="18715"/>
                  </a:cubicBezTo>
                  <a:cubicBezTo>
                    <a:pt x="11587" y="18789"/>
                    <a:pt x="11587" y="18937"/>
                    <a:pt x="11515" y="18937"/>
                  </a:cubicBezTo>
                  <a:cubicBezTo>
                    <a:pt x="11444" y="18937"/>
                    <a:pt x="11372" y="18863"/>
                    <a:pt x="11301" y="18863"/>
                  </a:cubicBezTo>
                  <a:cubicBezTo>
                    <a:pt x="11301" y="18863"/>
                    <a:pt x="11229" y="18937"/>
                    <a:pt x="11229" y="18937"/>
                  </a:cubicBezTo>
                  <a:cubicBezTo>
                    <a:pt x="11229" y="19011"/>
                    <a:pt x="11158" y="19159"/>
                    <a:pt x="11158" y="19159"/>
                  </a:cubicBezTo>
                  <a:cubicBezTo>
                    <a:pt x="11229" y="19233"/>
                    <a:pt x="11372" y="19233"/>
                    <a:pt x="11372" y="19307"/>
                  </a:cubicBezTo>
                  <a:cubicBezTo>
                    <a:pt x="11444" y="19307"/>
                    <a:pt x="11444" y="19455"/>
                    <a:pt x="11444" y="19455"/>
                  </a:cubicBezTo>
                  <a:cubicBezTo>
                    <a:pt x="11515" y="19529"/>
                    <a:pt x="11587" y="19529"/>
                    <a:pt x="11658" y="19529"/>
                  </a:cubicBezTo>
                  <a:cubicBezTo>
                    <a:pt x="11658" y="19529"/>
                    <a:pt x="11801" y="19529"/>
                    <a:pt x="11873" y="19529"/>
                  </a:cubicBezTo>
                  <a:cubicBezTo>
                    <a:pt x="11873" y="19677"/>
                    <a:pt x="11873" y="19677"/>
                    <a:pt x="11873" y="19677"/>
                  </a:cubicBezTo>
                  <a:cubicBezTo>
                    <a:pt x="11873" y="19677"/>
                    <a:pt x="12016" y="19677"/>
                    <a:pt x="12016" y="19677"/>
                  </a:cubicBezTo>
                  <a:cubicBezTo>
                    <a:pt x="12159" y="19677"/>
                    <a:pt x="12302" y="19677"/>
                    <a:pt x="12374" y="19677"/>
                  </a:cubicBezTo>
                  <a:cubicBezTo>
                    <a:pt x="12374" y="19677"/>
                    <a:pt x="12445" y="19751"/>
                    <a:pt x="12445" y="19751"/>
                  </a:cubicBezTo>
                  <a:cubicBezTo>
                    <a:pt x="12445" y="19825"/>
                    <a:pt x="12445" y="19899"/>
                    <a:pt x="12445" y="19899"/>
                  </a:cubicBezTo>
                  <a:cubicBezTo>
                    <a:pt x="12445" y="19973"/>
                    <a:pt x="12445" y="20047"/>
                    <a:pt x="12517" y="20047"/>
                  </a:cubicBezTo>
                  <a:cubicBezTo>
                    <a:pt x="12517" y="20121"/>
                    <a:pt x="12660" y="20121"/>
                    <a:pt x="12731" y="20121"/>
                  </a:cubicBezTo>
                  <a:cubicBezTo>
                    <a:pt x="12731" y="20195"/>
                    <a:pt x="12731" y="20268"/>
                    <a:pt x="12731" y="20342"/>
                  </a:cubicBezTo>
                  <a:cubicBezTo>
                    <a:pt x="12731" y="20342"/>
                    <a:pt x="12731" y="20490"/>
                    <a:pt x="12731" y="20490"/>
                  </a:cubicBezTo>
                  <a:cubicBezTo>
                    <a:pt x="12731" y="20564"/>
                    <a:pt x="12803" y="20638"/>
                    <a:pt x="12803" y="20712"/>
                  </a:cubicBezTo>
                  <a:cubicBezTo>
                    <a:pt x="12803" y="20786"/>
                    <a:pt x="12874" y="20860"/>
                    <a:pt x="12874" y="20860"/>
                  </a:cubicBezTo>
                  <a:cubicBezTo>
                    <a:pt x="12874" y="20934"/>
                    <a:pt x="12874" y="21082"/>
                    <a:pt x="12874" y="21156"/>
                  </a:cubicBezTo>
                  <a:cubicBezTo>
                    <a:pt x="12874" y="21230"/>
                    <a:pt x="12731" y="21304"/>
                    <a:pt x="12731" y="21304"/>
                  </a:cubicBezTo>
                  <a:cubicBezTo>
                    <a:pt x="12660" y="21304"/>
                    <a:pt x="12588" y="21230"/>
                    <a:pt x="12588" y="21156"/>
                  </a:cubicBezTo>
                  <a:cubicBezTo>
                    <a:pt x="12588" y="21156"/>
                    <a:pt x="12517" y="21008"/>
                    <a:pt x="12517" y="21008"/>
                  </a:cubicBezTo>
                  <a:cubicBezTo>
                    <a:pt x="12445" y="21008"/>
                    <a:pt x="12302" y="20934"/>
                    <a:pt x="12230" y="21008"/>
                  </a:cubicBezTo>
                  <a:cubicBezTo>
                    <a:pt x="12159" y="21008"/>
                    <a:pt x="12230" y="21156"/>
                    <a:pt x="12159" y="21230"/>
                  </a:cubicBezTo>
                  <a:cubicBezTo>
                    <a:pt x="12087" y="21304"/>
                    <a:pt x="11944" y="21378"/>
                    <a:pt x="11873" y="21452"/>
                  </a:cubicBezTo>
                  <a:cubicBezTo>
                    <a:pt x="11873" y="21452"/>
                    <a:pt x="11873" y="21526"/>
                    <a:pt x="11801" y="21526"/>
                  </a:cubicBezTo>
                  <a:cubicBezTo>
                    <a:pt x="11730" y="21600"/>
                    <a:pt x="11587" y="21600"/>
                    <a:pt x="11515" y="21526"/>
                  </a:cubicBezTo>
                  <a:cubicBezTo>
                    <a:pt x="11515" y="21526"/>
                    <a:pt x="11444" y="21452"/>
                    <a:pt x="11372" y="21378"/>
                  </a:cubicBezTo>
                  <a:cubicBezTo>
                    <a:pt x="11301" y="21378"/>
                    <a:pt x="11229" y="21378"/>
                    <a:pt x="11158" y="21378"/>
                  </a:cubicBezTo>
                  <a:cubicBezTo>
                    <a:pt x="11086" y="21378"/>
                    <a:pt x="11015" y="21230"/>
                    <a:pt x="11015" y="21156"/>
                  </a:cubicBezTo>
                  <a:cubicBezTo>
                    <a:pt x="10943" y="21082"/>
                    <a:pt x="11015" y="20934"/>
                    <a:pt x="10943" y="20860"/>
                  </a:cubicBezTo>
                  <a:cubicBezTo>
                    <a:pt x="10872" y="20860"/>
                    <a:pt x="10728" y="20786"/>
                    <a:pt x="10657" y="20786"/>
                  </a:cubicBezTo>
                  <a:cubicBezTo>
                    <a:pt x="10657" y="20786"/>
                    <a:pt x="10585" y="20786"/>
                    <a:pt x="10514" y="20786"/>
                  </a:cubicBezTo>
                  <a:cubicBezTo>
                    <a:pt x="10514" y="20786"/>
                    <a:pt x="10442" y="20786"/>
                    <a:pt x="10371" y="20786"/>
                  </a:cubicBezTo>
                  <a:cubicBezTo>
                    <a:pt x="10299" y="20786"/>
                    <a:pt x="10228" y="20712"/>
                    <a:pt x="10228" y="20712"/>
                  </a:cubicBezTo>
                  <a:cubicBezTo>
                    <a:pt x="10156" y="20712"/>
                    <a:pt x="10085" y="20712"/>
                    <a:pt x="10085" y="20712"/>
                  </a:cubicBezTo>
                  <a:cubicBezTo>
                    <a:pt x="10013" y="20712"/>
                    <a:pt x="9799" y="20786"/>
                    <a:pt x="9727" y="20786"/>
                  </a:cubicBezTo>
                  <a:cubicBezTo>
                    <a:pt x="9656" y="20786"/>
                    <a:pt x="9656" y="20786"/>
                    <a:pt x="9584" y="20786"/>
                  </a:cubicBezTo>
                  <a:cubicBezTo>
                    <a:pt x="9584" y="20712"/>
                    <a:pt x="9513" y="20564"/>
                    <a:pt x="9513" y="20490"/>
                  </a:cubicBezTo>
                  <a:cubicBezTo>
                    <a:pt x="9513" y="20416"/>
                    <a:pt x="9584" y="20342"/>
                    <a:pt x="9584" y="20195"/>
                  </a:cubicBezTo>
                  <a:cubicBezTo>
                    <a:pt x="9584" y="20121"/>
                    <a:pt x="9441" y="20047"/>
                    <a:pt x="9441" y="20047"/>
                  </a:cubicBezTo>
                  <a:cubicBezTo>
                    <a:pt x="9370" y="20047"/>
                    <a:pt x="9298" y="20047"/>
                    <a:pt x="9226" y="20047"/>
                  </a:cubicBezTo>
                  <a:cubicBezTo>
                    <a:pt x="9226" y="20047"/>
                    <a:pt x="9155" y="20195"/>
                    <a:pt x="9083" y="20195"/>
                  </a:cubicBezTo>
                  <a:cubicBezTo>
                    <a:pt x="9012" y="20195"/>
                    <a:pt x="8797" y="20121"/>
                    <a:pt x="8726" y="20195"/>
                  </a:cubicBezTo>
                  <a:cubicBezTo>
                    <a:pt x="8654" y="20195"/>
                    <a:pt x="8511" y="20268"/>
                    <a:pt x="8511" y="20342"/>
                  </a:cubicBezTo>
                  <a:cubicBezTo>
                    <a:pt x="8368" y="20342"/>
                    <a:pt x="8154" y="20416"/>
                    <a:pt x="8011" y="20490"/>
                  </a:cubicBezTo>
                  <a:cubicBezTo>
                    <a:pt x="7939" y="20490"/>
                    <a:pt x="7796" y="20564"/>
                    <a:pt x="7725" y="20638"/>
                  </a:cubicBezTo>
                  <a:cubicBezTo>
                    <a:pt x="7653" y="20638"/>
                    <a:pt x="7581" y="20712"/>
                    <a:pt x="7510" y="20712"/>
                  </a:cubicBezTo>
                  <a:cubicBezTo>
                    <a:pt x="7367" y="20712"/>
                    <a:pt x="7152" y="20564"/>
                    <a:pt x="7152" y="20564"/>
                  </a:cubicBezTo>
                  <a:cubicBezTo>
                    <a:pt x="7152" y="20490"/>
                    <a:pt x="7224" y="20268"/>
                    <a:pt x="7224" y="20195"/>
                  </a:cubicBezTo>
                  <a:cubicBezTo>
                    <a:pt x="7152" y="20121"/>
                    <a:pt x="7081" y="19973"/>
                    <a:pt x="7009" y="19899"/>
                  </a:cubicBezTo>
                  <a:cubicBezTo>
                    <a:pt x="6938" y="19899"/>
                    <a:pt x="6938" y="19899"/>
                    <a:pt x="6938" y="19899"/>
                  </a:cubicBezTo>
                  <a:cubicBezTo>
                    <a:pt x="6866" y="19899"/>
                    <a:pt x="6723" y="19825"/>
                    <a:pt x="6652" y="19825"/>
                  </a:cubicBezTo>
                  <a:cubicBezTo>
                    <a:pt x="6652" y="19825"/>
                    <a:pt x="6509" y="19899"/>
                    <a:pt x="6437" y="19899"/>
                  </a:cubicBezTo>
                  <a:cubicBezTo>
                    <a:pt x="6437" y="19899"/>
                    <a:pt x="6509" y="20047"/>
                    <a:pt x="6437" y="20047"/>
                  </a:cubicBezTo>
                  <a:cubicBezTo>
                    <a:pt x="6437" y="20121"/>
                    <a:pt x="6294" y="20121"/>
                    <a:pt x="6223" y="20121"/>
                  </a:cubicBezTo>
                  <a:cubicBezTo>
                    <a:pt x="6223" y="20195"/>
                    <a:pt x="6223" y="20195"/>
                    <a:pt x="6223" y="20195"/>
                  </a:cubicBezTo>
                  <a:cubicBezTo>
                    <a:pt x="6151" y="20195"/>
                    <a:pt x="6008" y="20195"/>
                    <a:pt x="6008" y="20121"/>
                  </a:cubicBezTo>
                  <a:cubicBezTo>
                    <a:pt x="5936" y="20121"/>
                    <a:pt x="5865" y="19973"/>
                    <a:pt x="5793" y="19973"/>
                  </a:cubicBezTo>
                  <a:cubicBezTo>
                    <a:pt x="5722" y="19899"/>
                    <a:pt x="5650" y="19825"/>
                    <a:pt x="5579" y="19825"/>
                  </a:cubicBezTo>
                  <a:cubicBezTo>
                    <a:pt x="5579" y="19825"/>
                    <a:pt x="5436" y="19825"/>
                    <a:pt x="5436" y="19751"/>
                  </a:cubicBezTo>
                  <a:cubicBezTo>
                    <a:pt x="5293" y="19751"/>
                    <a:pt x="5150" y="19751"/>
                    <a:pt x="5078" y="19751"/>
                  </a:cubicBezTo>
                  <a:cubicBezTo>
                    <a:pt x="5007" y="19825"/>
                    <a:pt x="5150" y="19973"/>
                    <a:pt x="5150" y="20047"/>
                  </a:cubicBezTo>
                  <a:cubicBezTo>
                    <a:pt x="5150" y="20121"/>
                    <a:pt x="5007" y="20342"/>
                    <a:pt x="4935" y="20342"/>
                  </a:cubicBezTo>
                  <a:cubicBezTo>
                    <a:pt x="4864" y="20342"/>
                    <a:pt x="4721" y="20342"/>
                    <a:pt x="4649" y="20342"/>
                  </a:cubicBezTo>
                  <a:cubicBezTo>
                    <a:pt x="4577" y="20195"/>
                    <a:pt x="4577" y="20047"/>
                    <a:pt x="4577" y="19973"/>
                  </a:cubicBezTo>
                  <a:cubicBezTo>
                    <a:pt x="4577" y="19973"/>
                    <a:pt x="4721" y="19825"/>
                    <a:pt x="4721" y="19825"/>
                  </a:cubicBezTo>
                  <a:cubicBezTo>
                    <a:pt x="4649" y="19751"/>
                    <a:pt x="4506" y="19825"/>
                    <a:pt x="4434" y="19825"/>
                  </a:cubicBezTo>
                  <a:cubicBezTo>
                    <a:pt x="4363" y="19899"/>
                    <a:pt x="4291" y="19973"/>
                    <a:pt x="4220" y="19973"/>
                  </a:cubicBezTo>
                  <a:cubicBezTo>
                    <a:pt x="4148" y="20047"/>
                    <a:pt x="4005" y="20047"/>
                    <a:pt x="3934" y="20121"/>
                  </a:cubicBezTo>
                  <a:cubicBezTo>
                    <a:pt x="3934" y="20121"/>
                    <a:pt x="4005" y="20195"/>
                    <a:pt x="3934" y="20268"/>
                  </a:cubicBezTo>
                  <a:cubicBezTo>
                    <a:pt x="3862" y="20342"/>
                    <a:pt x="3648" y="20416"/>
                    <a:pt x="3505" y="20342"/>
                  </a:cubicBezTo>
                  <a:cubicBezTo>
                    <a:pt x="3433" y="20342"/>
                    <a:pt x="3362" y="20195"/>
                    <a:pt x="3290" y="20121"/>
                  </a:cubicBezTo>
                  <a:cubicBezTo>
                    <a:pt x="3219" y="20047"/>
                    <a:pt x="3075" y="19973"/>
                    <a:pt x="2932" y="19973"/>
                  </a:cubicBezTo>
                  <a:cubicBezTo>
                    <a:pt x="2932" y="19973"/>
                    <a:pt x="2789" y="20047"/>
                    <a:pt x="2789" y="20047"/>
                  </a:cubicBezTo>
                  <a:cubicBezTo>
                    <a:pt x="2718" y="20047"/>
                    <a:pt x="2432" y="19973"/>
                    <a:pt x="2503" y="19973"/>
                  </a:cubicBezTo>
                  <a:cubicBezTo>
                    <a:pt x="2503" y="19973"/>
                    <a:pt x="2432" y="19751"/>
                    <a:pt x="2503" y="19603"/>
                  </a:cubicBezTo>
                  <a:cubicBezTo>
                    <a:pt x="2503" y="19529"/>
                    <a:pt x="2575" y="19381"/>
                    <a:pt x="2575" y="19307"/>
                  </a:cubicBezTo>
                  <a:cubicBezTo>
                    <a:pt x="2575" y="19307"/>
                    <a:pt x="2503" y="19159"/>
                    <a:pt x="2503" y="19159"/>
                  </a:cubicBezTo>
                  <a:cubicBezTo>
                    <a:pt x="2432" y="19085"/>
                    <a:pt x="2289" y="19011"/>
                    <a:pt x="2217" y="18937"/>
                  </a:cubicBezTo>
                  <a:cubicBezTo>
                    <a:pt x="2217" y="18863"/>
                    <a:pt x="2146" y="18789"/>
                    <a:pt x="2074" y="18715"/>
                  </a:cubicBezTo>
                  <a:cubicBezTo>
                    <a:pt x="2074" y="18641"/>
                    <a:pt x="2146" y="18493"/>
                    <a:pt x="2074" y="18419"/>
                  </a:cubicBezTo>
                  <a:cubicBezTo>
                    <a:pt x="2074" y="18419"/>
                    <a:pt x="2003" y="18271"/>
                    <a:pt x="2003" y="18197"/>
                  </a:cubicBezTo>
                  <a:cubicBezTo>
                    <a:pt x="1931" y="18123"/>
                    <a:pt x="1931" y="17901"/>
                    <a:pt x="1860" y="17827"/>
                  </a:cubicBezTo>
                  <a:cubicBezTo>
                    <a:pt x="1860" y="17753"/>
                    <a:pt x="1645" y="17827"/>
                    <a:pt x="1574" y="17753"/>
                  </a:cubicBezTo>
                  <a:cubicBezTo>
                    <a:pt x="1502" y="17679"/>
                    <a:pt x="1502" y="17384"/>
                    <a:pt x="1502" y="17310"/>
                  </a:cubicBezTo>
                  <a:cubicBezTo>
                    <a:pt x="1502" y="17236"/>
                    <a:pt x="1502" y="17014"/>
                    <a:pt x="1502" y="16940"/>
                  </a:cubicBezTo>
                  <a:cubicBezTo>
                    <a:pt x="1502" y="16866"/>
                    <a:pt x="1430" y="16644"/>
                    <a:pt x="1430" y="16570"/>
                  </a:cubicBezTo>
                  <a:cubicBezTo>
                    <a:pt x="1359" y="16422"/>
                    <a:pt x="1359" y="16274"/>
                    <a:pt x="1359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6" name="Google Shape;5136;g21c91014dda_0_5097"/>
            <p:cNvSpPr/>
            <p:nvPr/>
          </p:nvSpPr>
          <p:spPr>
            <a:xfrm>
              <a:off x="3821283" y="3466627"/>
              <a:ext cx="1358694" cy="174328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" y="18121"/>
                  </a:moveTo>
                  <a:cubicBezTo>
                    <a:pt x="208" y="18040"/>
                    <a:pt x="208" y="18040"/>
                    <a:pt x="208" y="18040"/>
                  </a:cubicBezTo>
                  <a:cubicBezTo>
                    <a:pt x="208" y="17960"/>
                    <a:pt x="312" y="17879"/>
                    <a:pt x="415" y="17798"/>
                  </a:cubicBezTo>
                  <a:cubicBezTo>
                    <a:pt x="415" y="17798"/>
                    <a:pt x="519" y="17717"/>
                    <a:pt x="623" y="17717"/>
                  </a:cubicBezTo>
                  <a:cubicBezTo>
                    <a:pt x="623" y="17636"/>
                    <a:pt x="623" y="17555"/>
                    <a:pt x="623" y="17474"/>
                  </a:cubicBezTo>
                  <a:cubicBezTo>
                    <a:pt x="519" y="17393"/>
                    <a:pt x="415" y="17312"/>
                    <a:pt x="415" y="17231"/>
                  </a:cubicBezTo>
                  <a:cubicBezTo>
                    <a:pt x="519" y="17151"/>
                    <a:pt x="623" y="17151"/>
                    <a:pt x="727" y="17151"/>
                  </a:cubicBezTo>
                  <a:cubicBezTo>
                    <a:pt x="727" y="17070"/>
                    <a:pt x="831" y="17070"/>
                    <a:pt x="831" y="17070"/>
                  </a:cubicBezTo>
                  <a:cubicBezTo>
                    <a:pt x="935" y="17070"/>
                    <a:pt x="1142" y="16908"/>
                    <a:pt x="1142" y="16827"/>
                  </a:cubicBezTo>
                  <a:cubicBezTo>
                    <a:pt x="1246" y="16746"/>
                    <a:pt x="1142" y="16584"/>
                    <a:pt x="1142" y="16503"/>
                  </a:cubicBezTo>
                  <a:cubicBezTo>
                    <a:pt x="1246" y="16503"/>
                    <a:pt x="1246" y="16503"/>
                    <a:pt x="1350" y="16503"/>
                  </a:cubicBezTo>
                  <a:cubicBezTo>
                    <a:pt x="1350" y="16503"/>
                    <a:pt x="1454" y="16261"/>
                    <a:pt x="1454" y="16180"/>
                  </a:cubicBezTo>
                  <a:cubicBezTo>
                    <a:pt x="1454" y="16099"/>
                    <a:pt x="1246" y="16099"/>
                    <a:pt x="1246" y="16018"/>
                  </a:cubicBezTo>
                  <a:cubicBezTo>
                    <a:pt x="1246" y="16018"/>
                    <a:pt x="1142" y="15937"/>
                    <a:pt x="1142" y="15856"/>
                  </a:cubicBezTo>
                  <a:cubicBezTo>
                    <a:pt x="1142" y="15856"/>
                    <a:pt x="1142" y="15694"/>
                    <a:pt x="1142" y="15694"/>
                  </a:cubicBezTo>
                  <a:cubicBezTo>
                    <a:pt x="1246" y="15613"/>
                    <a:pt x="1350" y="15613"/>
                    <a:pt x="1350" y="15533"/>
                  </a:cubicBezTo>
                  <a:cubicBezTo>
                    <a:pt x="1454" y="15533"/>
                    <a:pt x="1454" y="15452"/>
                    <a:pt x="1454" y="15371"/>
                  </a:cubicBezTo>
                  <a:cubicBezTo>
                    <a:pt x="1558" y="15290"/>
                    <a:pt x="1662" y="15128"/>
                    <a:pt x="1765" y="15128"/>
                  </a:cubicBezTo>
                  <a:cubicBezTo>
                    <a:pt x="1869" y="15047"/>
                    <a:pt x="1973" y="15047"/>
                    <a:pt x="2077" y="15047"/>
                  </a:cubicBezTo>
                  <a:cubicBezTo>
                    <a:pt x="2181" y="14966"/>
                    <a:pt x="2285" y="14885"/>
                    <a:pt x="2285" y="14885"/>
                  </a:cubicBezTo>
                  <a:cubicBezTo>
                    <a:pt x="2388" y="14804"/>
                    <a:pt x="2388" y="14643"/>
                    <a:pt x="2492" y="14643"/>
                  </a:cubicBezTo>
                  <a:cubicBezTo>
                    <a:pt x="2492" y="14562"/>
                    <a:pt x="2596" y="14562"/>
                    <a:pt x="2596" y="14481"/>
                  </a:cubicBezTo>
                  <a:cubicBezTo>
                    <a:pt x="2804" y="14400"/>
                    <a:pt x="2700" y="14238"/>
                    <a:pt x="2700" y="14157"/>
                  </a:cubicBezTo>
                  <a:cubicBezTo>
                    <a:pt x="2700" y="14076"/>
                    <a:pt x="2596" y="13915"/>
                    <a:pt x="2596" y="13834"/>
                  </a:cubicBezTo>
                  <a:cubicBezTo>
                    <a:pt x="2596" y="13753"/>
                    <a:pt x="2596" y="13672"/>
                    <a:pt x="2700" y="13672"/>
                  </a:cubicBezTo>
                  <a:cubicBezTo>
                    <a:pt x="2804" y="13591"/>
                    <a:pt x="3012" y="13672"/>
                    <a:pt x="3012" y="13753"/>
                  </a:cubicBezTo>
                  <a:cubicBezTo>
                    <a:pt x="3115" y="13753"/>
                    <a:pt x="3012" y="13915"/>
                    <a:pt x="3115" y="13915"/>
                  </a:cubicBezTo>
                  <a:cubicBezTo>
                    <a:pt x="3219" y="14076"/>
                    <a:pt x="3531" y="14157"/>
                    <a:pt x="3635" y="14076"/>
                  </a:cubicBezTo>
                  <a:cubicBezTo>
                    <a:pt x="3738" y="14076"/>
                    <a:pt x="3946" y="13996"/>
                    <a:pt x="3946" y="13915"/>
                  </a:cubicBezTo>
                  <a:cubicBezTo>
                    <a:pt x="4050" y="13834"/>
                    <a:pt x="3946" y="13591"/>
                    <a:pt x="3946" y="13429"/>
                  </a:cubicBezTo>
                  <a:cubicBezTo>
                    <a:pt x="3946" y="13429"/>
                    <a:pt x="4154" y="13267"/>
                    <a:pt x="4154" y="13187"/>
                  </a:cubicBezTo>
                  <a:cubicBezTo>
                    <a:pt x="4154" y="13106"/>
                    <a:pt x="4050" y="12863"/>
                    <a:pt x="3946" y="12782"/>
                  </a:cubicBezTo>
                  <a:cubicBezTo>
                    <a:pt x="3946" y="12701"/>
                    <a:pt x="3738" y="12620"/>
                    <a:pt x="3738" y="12539"/>
                  </a:cubicBezTo>
                  <a:cubicBezTo>
                    <a:pt x="3635" y="12378"/>
                    <a:pt x="3635" y="12135"/>
                    <a:pt x="3635" y="11973"/>
                  </a:cubicBezTo>
                  <a:cubicBezTo>
                    <a:pt x="3635" y="11892"/>
                    <a:pt x="3738" y="11730"/>
                    <a:pt x="3842" y="11649"/>
                  </a:cubicBezTo>
                  <a:cubicBezTo>
                    <a:pt x="3842" y="11569"/>
                    <a:pt x="4050" y="11488"/>
                    <a:pt x="4050" y="11488"/>
                  </a:cubicBezTo>
                  <a:cubicBezTo>
                    <a:pt x="4154" y="11326"/>
                    <a:pt x="4154" y="11083"/>
                    <a:pt x="4154" y="11002"/>
                  </a:cubicBezTo>
                  <a:cubicBezTo>
                    <a:pt x="4050" y="10921"/>
                    <a:pt x="4050" y="10760"/>
                    <a:pt x="3946" y="10760"/>
                  </a:cubicBezTo>
                  <a:cubicBezTo>
                    <a:pt x="3946" y="10679"/>
                    <a:pt x="3842" y="10517"/>
                    <a:pt x="3738" y="10436"/>
                  </a:cubicBezTo>
                  <a:cubicBezTo>
                    <a:pt x="3635" y="10355"/>
                    <a:pt x="3427" y="10193"/>
                    <a:pt x="3323" y="10112"/>
                  </a:cubicBezTo>
                  <a:cubicBezTo>
                    <a:pt x="3219" y="10112"/>
                    <a:pt x="3115" y="10112"/>
                    <a:pt x="3012" y="10112"/>
                  </a:cubicBezTo>
                  <a:cubicBezTo>
                    <a:pt x="2908" y="10031"/>
                    <a:pt x="2908" y="9870"/>
                    <a:pt x="2908" y="9789"/>
                  </a:cubicBezTo>
                  <a:cubicBezTo>
                    <a:pt x="3012" y="9708"/>
                    <a:pt x="3012" y="9465"/>
                    <a:pt x="3115" y="9384"/>
                  </a:cubicBezTo>
                  <a:cubicBezTo>
                    <a:pt x="3219" y="9303"/>
                    <a:pt x="3323" y="9222"/>
                    <a:pt x="3427" y="9222"/>
                  </a:cubicBezTo>
                  <a:cubicBezTo>
                    <a:pt x="3427" y="9222"/>
                    <a:pt x="3635" y="9222"/>
                    <a:pt x="3635" y="9222"/>
                  </a:cubicBezTo>
                  <a:cubicBezTo>
                    <a:pt x="3738" y="9222"/>
                    <a:pt x="3842" y="9142"/>
                    <a:pt x="3946" y="9142"/>
                  </a:cubicBezTo>
                  <a:cubicBezTo>
                    <a:pt x="4050" y="9061"/>
                    <a:pt x="4258" y="9061"/>
                    <a:pt x="4258" y="9061"/>
                  </a:cubicBezTo>
                  <a:cubicBezTo>
                    <a:pt x="4362" y="8980"/>
                    <a:pt x="4465" y="8737"/>
                    <a:pt x="4569" y="8575"/>
                  </a:cubicBezTo>
                  <a:cubicBezTo>
                    <a:pt x="4569" y="8494"/>
                    <a:pt x="4673" y="8333"/>
                    <a:pt x="4673" y="8252"/>
                  </a:cubicBezTo>
                  <a:cubicBezTo>
                    <a:pt x="4673" y="8171"/>
                    <a:pt x="4569" y="8009"/>
                    <a:pt x="4569" y="7928"/>
                  </a:cubicBezTo>
                  <a:cubicBezTo>
                    <a:pt x="4673" y="7847"/>
                    <a:pt x="4673" y="7685"/>
                    <a:pt x="4673" y="7604"/>
                  </a:cubicBezTo>
                  <a:cubicBezTo>
                    <a:pt x="4673" y="7443"/>
                    <a:pt x="4569" y="7281"/>
                    <a:pt x="4465" y="7119"/>
                  </a:cubicBezTo>
                  <a:cubicBezTo>
                    <a:pt x="4465" y="7038"/>
                    <a:pt x="4362" y="6876"/>
                    <a:pt x="4362" y="6715"/>
                  </a:cubicBezTo>
                  <a:cubicBezTo>
                    <a:pt x="4362" y="6634"/>
                    <a:pt x="4362" y="6472"/>
                    <a:pt x="4362" y="6391"/>
                  </a:cubicBezTo>
                  <a:cubicBezTo>
                    <a:pt x="4362" y="6229"/>
                    <a:pt x="4258" y="5987"/>
                    <a:pt x="4154" y="5906"/>
                  </a:cubicBezTo>
                  <a:cubicBezTo>
                    <a:pt x="4050" y="5825"/>
                    <a:pt x="3738" y="5744"/>
                    <a:pt x="3738" y="5663"/>
                  </a:cubicBezTo>
                  <a:cubicBezTo>
                    <a:pt x="3635" y="5582"/>
                    <a:pt x="3738" y="5339"/>
                    <a:pt x="3738" y="5339"/>
                  </a:cubicBezTo>
                  <a:cubicBezTo>
                    <a:pt x="3635" y="5258"/>
                    <a:pt x="3427" y="5097"/>
                    <a:pt x="3323" y="5097"/>
                  </a:cubicBezTo>
                  <a:cubicBezTo>
                    <a:pt x="3323" y="5097"/>
                    <a:pt x="3115" y="5097"/>
                    <a:pt x="3115" y="5097"/>
                  </a:cubicBezTo>
                  <a:cubicBezTo>
                    <a:pt x="3012" y="5097"/>
                    <a:pt x="3012" y="4854"/>
                    <a:pt x="2908" y="4854"/>
                  </a:cubicBezTo>
                  <a:cubicBezTo>
                    <a:pt x="2908" y="4773"/>
                    <a:pt x="2804" y="4611"/>
                    <a:pt x="2596" y="4611"/>
                  </a:cubicBezTo>
                  <a:cubicBezTo>
                    <a:pt x="2492" y="4530"/>
                    <a:pt x="2285" y="4530"/>
                    <a:pt x="2285" y="4449"/>
                  </a:cubicBezTo>
                  <a:cubicBezTo>
                    <a:pt x="2181" y="4449"/>
                    <a:pt x="2181" y="4288"/>
                    <a:pt x="2077" y="4288"/>
                  </a:cubicBezTo>
                  <a:cubicBezTo>
                    <a:pt x="2077" y="4126"/>
                    <a:pt x="1869" y="3964"/>
                    <a:pt x="1869" y="3883"/>
                  </a:cubicBezTo>
                  <a:cubicBezTo>
                    <a:pt x="1869" y="3802"/>
                    <a:pt x="1869" y="3640"/>
                    <a:pt x="1973" y="3640"/>
                  </a:cubicBezTo>
                  <a:cubicBezTo>
                    <a:pt x="1973" y="3640"/>
                    <a:pt x="1973" y="3640"/>
                    <a:pt x="1973" y="3640"/>
                  </a:cubicBezTo>
                  <a:cubicBezTo>
                    <a:pt x="1973" y="3560"/>
                    <a:pt x="2181" y="3560"/>
                    <a:pt x="2285" y="3398"/>
                  </a:cubicBezTo>
                  <a:cubicBezTo>
                    <a:pt x="2285" y="3398"/>
                    <a:pt x="2181" y="3236"/>
                    <a:pt x="2285" y="3155"/>
                  </a:cubicBezTo>
                  <a:cubicBezTo>
                    <a:pt x="2388" y="2993"/>
                    <a:pt x="2908" y="2912"/>
                    <a:pt x="3012" y="2831"/>
                  </a:cubicBezTo>
                  <a:cubicBezTo>
                    <a:pt x="3115" y="2831"/>
                    <a:pt x="3219" y="2751"/>
                    <a:pt x="3219" y="2751"/>
                  </a:cubicBezTo>
                  <a:cubicBezTo>
                    <a:pt x="3323" y="2670"/>
                    <a:pt x="3427" y="2589"/>
                    <a:pt x="3531" y="2589"/>
                  </a:cubicBezTo>
                  <a:cubicBezTo>
                    <a:pt x="3635" y="2589"/>
                    <a:pt x="3738" y="2670"/>
                    <a:pt x="3842" y="2751"/>
                  </a:cubicBezTo>
                  <a:cubicBezTo>
                    <a:pt x="4050" y="2751"/>
                    <a:pt x="4362" y="2751"/>
                    <a:pt x="4569" y="2670"/>
                  </a:cubicBezTo>
                  <a:cubicBezTo>
                    <a:pt x="4673" y="2589"/>
                    <a:pt x="4777" y="2427"/>
                    <a:pt x="4777" y="2427"/>
                  </a:cubicBezTo>
                  <a:cubicBezTo>
                    <a:pt x="4881" y="2427"/>
                    <a:pt x="4985" y="2427"/>
                    <a:pt x="4985" y="2427"/>
                  </a:cubicBezTo>
                  <a:cubicBezTo>
                    <a:pt x="4985" y="2346"/>
                    <a:pt x="4881" y="2103"/>
                    <a:pt x="4881" y="2022"/>
                  </a:cubicBezTo>
                  <a:cubicBezTo>
                    <a:pt x="4777" y="2022"/>
                    <a:pt x="4673" y="1942"/>
                    <a:pt x="4673" y="1861"/>
                  </a:cubicBezTo>
                  <a:cubicBezTo>
                    <a:pt x="4673" y="1861"/>
                    <a:pt x="4777" y="1780"/>
                    <a:pt x="4777" y="1699"/>
                  </a:cubicBezTo>
                  <a:cubicBezTo>
                    <a:pt x="4777" y="1699"/>
                    <a:pt x="4673" y="1699"/>
                    <a:pt x="4673" y="1618"/>
                  </a:cubicBezTo>
                  <a:cubicBezTo>
                    <a:pt x="4673" y="1618"/>
                    <a:pt x="4777" y="1456"/>
                    <a:pt x="4777" y="1456"/>
                  </a:cubicBezTo>
                  <a:cubicBezTo>
                    <a:pt x="4881" y="1375"/>
                    <a:pt x="5088" y="1375"/>
                    <a:pt x="5088" y="1294"/>
                  </a:cubicBezTo>
                  <a:cubicBezTo>
                    <a:pt x="5192" y="1294"/>
                    <a:pt x="5088" y="1133"/>
                    <a:pt x="5088" y="1052"/>
                  </a:cubicBezTo>
                  <a:cubicBezTo>
                    <a:pt x="5192" y="971"/>
                    <a:pt x="5400" y="1133"/>
                    <a:pt x="5400" y="1052"/>
                  </a:cubicBezTo>
                  <a:cubicBezTo>
                    <a:pt x="5504" y="1052"/>
                    <a:pt x="5608" y="890"/>
                    <a:pt x="5712" y="890"/>
                  </a:cubicBezTo>
                  <a:cubicBezTo>
                    <a:pt x="5815" y="890"/>
                    <a:pt x="6023" y="890"/>
                    <a:pt x="6127" y="890"/>
                  </a:cubicBezTo>
                  <a:cubicBezTo>
                    <a:pt x="6231" y="890"/>
                    <a:pt x="6335" y="971"/>
                    <a:pt x="6438" y="890"/>
                  </a:cubicBezTo>
                  <a:cubicBezTo>
                    <a:pt x="6438" y="890"/>
                    <a:pt x="6335" y="728"/>
                    <a:pt x="6335" y="728"/>
                  </a:cubicBezTo>
                  <a:cubicBezTo>
                    <a:pt x="6438" y="647"/>
                    <a:pt x="6750" y="728"/>
                    <a:pt x="6854" y="728"/>
                  </a:cubicBezTo>
                  <a:cubicBezTo>
                    <a:pt x="6958" y="728"/>
                    <a:pt x="7062" y="647"/>
                    <a:pt x="7165" y="566"/>
                  </a:cubicBezTo>
                  <a:cubicBezTo>
                    <a:pt x="7165" y="485"/>
                    <a:pt x="7165" y="404"/>
                    <a:pt x="7269" y="324"/>
                  </a:cubicBezTo>
                  <a:cubicBezTo>
                    <a:pt x="7373" y="243"/>
                    <a:pt x="7581" y="243"/>
                    <a:pt x="7685" y="162"/>
                  </a:cubicBezTo>
                  <a:cubicBezTo>
                    <a:pt x="7788" y="162"/>
                    <a:pt x="7892" y="0"/>
                    <a:pt x="7996" y="0"/>
                  </a:cubicBezTo>
                  <a:cubicBezTo>
                    <a:pt x="8100" y="0"/>
                    <a:pt x="8308" y="81"/>
                    <a:pt x="8412" y="81"/>
                  </a:cubicBezTo>
                  <a:cubicBezTo>
                    <a:pt x="8412" y="81"/>
                    <a:pt x="8515" y="81"/>
                    <a:pt x="8515" y="162"/>
                  </a:cubicBezTo>
                  <a:cubicBezTo>
                    <a:pt x="8619" y="162"/>
                    <a:pt x="8619" y="243"/>
                    <a:pt x="8619" y="324"/>
                  </a:cubicBezTo>
                  <a:cubicBezTo>
                    <a:pt x="8619" y="404"/>
                    <a:pt x="8619" y="566"/>
                    <a:pt x="8723" y="647"/>
                  </a:cubicBezTo>
                  <a:cubicBezTo>
                    <a:pt x="8827" y="647"/>
                    <a:pt x="9035" y="647"/>
                    <a:pt x="9138" y="647"/>
                  </a:cubicBezTo>
                  <a:cubicBezTo>
                    <a:pt x="9242" y="647"/>
                    <a:pt x="9346" y="647"/>
                    <a:pt x="9450" y="647"/>
                  </a:cubicBezTo>
                  <a:cubicBezTo>
                    <a:pt x="9450" y="647"/>
                    <a:pt x="9658" y="728"/>
                    <a:pt x="9762" y="809"/>
                  </a:cubicBezTo>
                  <a:cubicBezTo>
                    <a:pt x="9865" y="809"/>
                    <a:pt x="9865" y="1133"/>
                    <a:pt x="9969" y="1213"/>
                  </a:cubicBezTo>
                  <a:cubicBezTo>
                    <a:pt x="10073" y="1213"/>
                    <a:pt x="10385" y="1213"/>
                    <a:pt x="10488" y="1213"/>
                  </a:cubicBezTo>
                  <a:cubicBezTo>
                    <a:pt x="10488" y="1133"/>
                    <a:pt x="10592" y="971"/>
                    <a:pt x="10592" y="890"/>
                  </a:cubicBezTo>
                  <a:cubicBezTo>
                    <a:pt x="10696" y="890"/>
                    <a:pt x="10904" y="890"/>
                    <a:pt x="11008" y="890"/>
                  </a:cubicBezTo>
                  <a:cubicBezTo>
                    <a:pt x="11112" y="971"/>
                    <a:pt x="11215" y="1213"/>
                    <a:pt x="11319" y="1213"/>
                  </a:cubicBezTo>
                  <a:cubicBezTo>
                    <a:pt x="11423" y="1213"/>
                    <a:pt x="11527" y="971"/>
                    <a:pt x="11631" y="971"/>
                  </a:cubicBezTo>
                  <a:cubicBezTo>
                    <a:pt x="11735" y="890"/>
                    <a:pt x="11942" y="890"/>
                    <a:pt x="12046" y="890"/>
                  </a:cubicBezTo>
                  <a:cubicBezTo>
                    <a:pt x="12150" y="890"/>
                    <a:pt x="12254" y="1052"/>
                    <a:pt x="12358" y="1133"/>
                  </a:cubicBezTo>
                  <a:cubicBezTo>
                    <a:pt x="12358" y="1213"/>
                    <a:pt x="12358" y="1456"/>
                    <a:pt x="12462" y="1456"/>
                  </a:cubicBezTo>
                  <a:cubicBezTo>
                    <a:pt x="12462" y="1537"/>
                    <a:pt x="12669" y="1537"/>
                    <a:pt x="12773" y="1537"/>
                  </a:cubicBezTo>
                  <a:cubicBezTo>
                    <a:pt x="12877" y="1456"/>
                    <a:pt x="12773" y="1294"/>
                    <a:pt x="12773" y="1294"/>
                  </a:cubicBezTo>
                  <a:cubicBezTo>
                    <a:pt x="12877" y="1213"/>
                    <a:pt x="13085" y="1294"/>
                    <a:pt x="13085" y="1294"/>
                  </a:cubicBezTo>
                  <a:cubicBezTo>
                    <a:pt x="13188" y="1294"/>
                    <a:pt x="13292" y="1213"/>
                    <a:pt x="13396" y="1133"/>
                  </a:cubicBezTo>
                  <a:cubicBezTo>
                    <a:pt x="13396" y="1052"/>
                    <a:pt x="13292" y="890"/>
                    <a:pt x="13396" y="728"/>
                  </a:cubicBezTo>
                  <a:cubicBezTo>
                    <a:pt x="13396" y="728"/>
                    <a:pt x="13396" y="566"/>
                    <a:pt x="13500" y="566"/>
                  </a:cubicBezTo>
                  <a:cubicBezTo>
                    <a:pt x="13500" y="566"/>
                    <a:pt x="13708" y="566"/>
                    <a:pt x="13708" y="566"/>
                  </a:cubicBezTo>
                  <a:cubicBezTo>
                    <a:pt x="13812" y="566"/>
                    <a:pt x="14019" y="809"/>
                    <a:pt x="14019" y="809"/>
                  </a:cubicBezTo>
                  <a:cubicBezTo>
                    <a:pt x="14123" y="971"/>
                    <a:pt x="14123" y="1213"/>
                    <a:pt x="14227" y="1294"/>
                  </a:cubicBezTo>
                  <a:cubicBezTo>
                    <a:pt x="14331" y="1294"/>
                    <a:pt x="14435" y="1294"/>
                    <a:pt x="14538" y="1375"/>
                  </a:cubicBezTo>
                  <a:cubicBezTo>
                    <a:pt x="14746" y="1456"/>
                    <a:pt x="14850" y="1618"/>
                    <a:pt x="14850" y="1780"/>
                  </a:cubicBezTo>
                  <a:cubicBezTo>
                    <a:pt x="14954" y="1861"/>
                    <a:pt x="14746" y="2103"/>
                    <a:pt x="14850" y="2184"/>
                  </a:cubicBezTo>
                  <a:cubicBezTo>
                    <a:pt x="14850" y="2346"/>
                    <a:pt x="14954" y="2346"/>
                    <a:pt x="15058" y="2346"/>
                  </a:cubicBezTo>
                  <a:cubicBezTo>
                    <a:pt x="15162" y="2427"/>
                    <a:pt x="15162" y="2589"/>
                    <a:pt x="15265" y="2670"/>
                  </a:cubicBezTo>
                  <a:cubicBezTo>
                    <a:pt x="15369" y="2831"/>
                    <a:pt x="15992" y="2993"/>
                    <a:pt x="15992" y="3074"/>
                  </a:cubicBezTo>
                  <a:cubicBezTo>
                    <a:pt x="15992" y="3074"/>
                    <a:pt x="16408" y="2993"/>
                    <a:pt x="16512" y="3074"/>
                  </a:cubicBezTo>
                  <a:cubicBezTo>
                    <a:pt x="16615" y="3074"/>
                    <a:pt x="16823" y="3155"/>
                    <a:pt x="16927" y="3317"/>
                  </a:cubicBezTo>
                  <a:cubicBezTo>
                    <a:pt x="17031" y="3398"/>
                    <a:pt x="17031" y="3721"/>
                    <a:pt x="17031" y="3802"/>
                  </a:cubicBezTo>
                  <a:cubicBezTo>
                    <a:pt x="17031" y="3964"/>
                    <a:pt x="17031" y="4288"/>
                    <a:pt x="17031" y="4288"/>
                  </a:cubicBezTo>
                  <a:cubicBezTo>
                    <a:pt x="17031" y="4288"/>
                    <a:pt x="17135" y="4692"/>
                    <a:pt x="17135" y="4773"/>
                  </a:cubicBezTo>
                  <a:cubicBezTo>
                    <a:pt x="17135" y="4773"/>
                    <a:pt x="17031" y="4935"/>
                    <a:pt x="16927" y="4935"/>
                  </a:cubicBezTo>
                  <a:cubicBezTo>
                    <a:pt x="16823" y="4935"/>
                    <a:pt x="16512" y="4935"/>
                    <a:pt x="16304" y="5016"/>
                  </a:cubicBezTo>
                  <a:cubicBezTo>
                    <a:pt x="16200" y="5016"/>
                    <a:pt x="16096" y="5178"/>
                    <a:pt x="15888" y="5258"/>
                  </a:cubicBezTo>
                  <a:cubicBezTo>
                    <a:pt x="15888" y="5258"/>
                    <a:pt x="15785" y="5339"/>
                    <a:pt x="15785" y="5339"/>
                  </a:cubicBezTo>
                  <a:cubicBezTo>
                    <a:pt x="15681" y="5339"/>
                    <a:pt x="15473" y="5339"/>
                    <a:pt x="15369" y="5420"/>
                  </a:cubicBezTo>
                  <a:cubicBezTo>
                    <a:pt x="15265" y="5501"/>
                    <a:pt x="15265" y="5906"/>
                    <a:pt x="15265" y="5906"/>
                  </a:cubicBezTo>
                  <a:cubicBezTo>
                    <a:pt x="15265" y="5987"/>
                    <a:pt x="15369" y="6310"/>
                    <a:pt x="15369" y="6310"/>
                  </a:cubicBezTo>
                  <a:cubicBezTo>
                    <a:pt x="15369" y="6310"/>
                    <a:pt x="15369" y="6796"/>
                    <a:pt x="15369" y="6796"/>
                  </a:cubicBezTo>
                  <a:cubicBezTo>
                    <a:pt x="15369" y="6876"/>
                    <a:pt x="15265" y="7119"/>
                    <a:pt x="15369" y="7281"/>
                  </a:cubicBezTo>
                  <a:cubicBezTo>
                    <a:pt x="15369" y="7443"/>
                    <a:pt x="15473" y="7604"/>
                    <a:pt x="15473" y="7685"/>
                  </a:cubicBezTo>
                  <a:cubicBezTo>
                    <a:pt x="15577" y="7766"/>
                    <a:pt x="15473" y="7847"/>
                    <a:pt x="15473" y="7928"/>
                  </a:cubicBezTo>
                  <a:cubicBezTo>
                    <a:pt x="15473" y="8009"/>
                    <a:pt x="15369" y="8090"/>
                    <a:pt x="15265" y="8171"/>
                  </a:cubicBezTo>
                  <a:cubicBezTo>
                    <a:pt x="15162" y="8171"/>
                    <a:pt x="14954" y="8171"/>
                    <a:pt x="14850" y="8171"/>
                  </a:cubicBezTo>
                  <a:cubicBezTo>
                    <a:pt x="14746" y="8171"/>
                    <a:pt x="14435" y="8333"/>
                    <a:pt x="14331" y="8413"/>
                  </a:cubicBezTo>
                  <a:cubicBezTo>
                    <a:pt x="14331" y="8494"/>
                    <a:pt x="14435" y="8575"/>
                    <a:pt x="14435" y="8656"/>
                  </a:cubicBezTo>
                  <a:cubicBezTo>
                    <a:pt x="14538" y="8818"/>
                    <a:pt x="14850" y="8980"/>
                    <a:pt x="14850" y="9142"/>
                  </a:cubicBezTo>
                  <a:cubicBezTo>
                    <a:pt x="14850" y="9222"/>
                    <a:pt x="14746" y="9303"/>
                    <a:pt x="14642" y="9384"/>
                  </a:cubicBezTo>
                  <a:cubicBezTo>
                    <a:pt x="14642" y="9465"/>
                    <a:pt x="14746" y="9627"/>
                    <a:pt x="14746" y="9708"/>
                  </a:cubicBezTo>
                  <a:cubicBezTo>
                    <a:pt x="14746" y="9708"/>
                    <a:pt x="14435" y="9870"/>
                    <a:pt x="14435" y="9951"/>
                  </a:cubicBezTo>
                  <a:cubicBezTo>
                    <a:pt x="14435" y="10031"/>
                    <a:pt x="14538" y="10274"/>
                    <a:pt x="14746" y="10355"/>
                  </a:cubicBezTo>
                  <a:cubicBezTo>
                    <a:pt x="14746" y="10436"/>
                    <a:pt x="14954" y="10517"/>
                    <a:pt x="15058" y="10517"/>
                  </a:cubicBezTo>
                  <a:cubicBezTo>
                    <a:pt x="15058" y="10598"/>
                    <a:pt x="15162" y="10760"/>
                    <a:pt x="15265" y="10921"/>
                  </a:cubicBezTo>
                  <a:cubicBezTo>
                    <a:pt x="15369" y="11002"/>
                    <a:pt x="15577" y="11326"/>
                    <a:pt x="15681" y="11488"/>
                  </a:cubicBezTo>
                  <a:cubicBezTo>
                    <a:pt x="15681" y="11569"/>
                    <a:pt x="15785" y="11730"/>
                    <a:pt x="15888" y="11730"/>
                  </a:cubicBezTo>
                  <a:cubicBezTo>
                    <a:pt x="15992" y="11811"/>
                    <a:pt x="16304" y="11892"/>
                    <a:pt x="16408" y="11973"/>
                  </a:cubicBezTo>
                  <a:cubicBezTo>
                    <a:pt x="16512" y="12054"/>
                    <a:pt x="16615" y="12216"/>
                    <a:pt x="16615" y="12297"/>
                  </a:cubicBezTo>
                  <a:cubicBezTo>
                    <a:pt x="16615" y="12378"/>
                    <a:pt x="16512" y="12539"/>
                    <a:pt x="16512" y="12620"/>
                  </a:cubicBezTo>
                  <a:cubicBezTo>
                    <a:pt x="16615" y="12701"/>
                    <a:pt x="16823" y="12701"/>
                    <a:pt x="16823" y="12782"/>
                  </a:cubicBezTo>
                  <a:cubicBezTo>
                    <a:pt x="16927" y="12863"/>
                    <a:pt x="17031" y="13106"/>
                    <a:pt x="17031" y="13106"/>
                  </a:cubicBezTo>
                  <a:cubicBezTo>
                    <a:pt x="17031" y="13187"/>
                    <a:pt x="16927" y="13348"/>
                    <a:pt x="16823" y="13429"/>
                  </a:cubicBezTo>
                  <a:cubicBezTo>
                    <a:pt x="16823" y="13429"/>
                    <a:pt x="16719" y="13510"/>
                    <a:pt x="16615" y="13510"/>
                  </a:cubicBezTo>
                  <a:cubicBezTo>
                    <a:pt x="16512" y="13672"/>
                    <a:pt x="16304" y="13915"/>
                    <a:pt x="16304" y="13996"/>
                  </a:cubicBezTo>
                  <a:cubicBezTo>
                    <a:pt x="16304" y="14076"/>
                    <a:pt x="16200" y="14238"/>
                    <a:pt x="16304" y="14238"/>
                  </a:cubicBezTo>
                  <a:cubicBezTo>
                    <a:pt x="16512" y="14400"/>
                    <a:pt x="16823" y="14238"/>
                    <a:pt x="17031" y="14238"/>
                  </a:cubicBezTo>
                  <a:cubicBezTo>
                    <a:pt x="17135" y="14238"/>
                    <a:pt x="17238" y="14319"/>
                    <a:pt x="17342" y="14319"/>
                  </a:cubicBezTo>
                  <a:cubicBezTo>
                    <a:pt x="17446" y="14400"/>
                    <a:pt x="17654" y="14400"/>
                    <a:pt x="17758" y="14319"/>
                  </a:cubicBezTo>
                  <a:cubicBezTo>
                    <a:pt x="17758" y="14319"/>
                    <a:pt x="17758" y="14238"/>
                    <a:pt x="17758" y="14238"/>
                  </a:cubicBezTo>
                  <a:cubicBezTo>
                    <a:pt x="17862" y="14238"/>
                    <a:pt x="18173" y="14238"/>
                    <a:pt x="18277" y="14238"/>
                  </a:cubicBezTo>
                  <a:cubicBezTo>
                    <a:pt x="18381" y="14238"/>
                    <a:pt x="18588" y="14157"/>
                    <a:pt x="18692" y="14076"/>
                  </a:cubicBezTo>
                  <a:cubicBezTo>
                    <a:pt x="18796" y="13996"/>
                    <a:pt x="18900" y="13915"/>
                    <a:pt x="18900" y="13915"/>
                  </a:cubicBezTo>
                  <a:cubicBezTo>
                    <a:pt x="19004" y="13915"/>
                    <a:pt x="19212" y="13915"/>
                    <a:pt x="19315" y="13915"/>
                  </a:cubicBezTo>
                  <a:cubicBezTo>
                    <a:pt x="19419" y="13915"/>
                    <a:pt x="19523" y="14076"/>
                    <a:pt x="19523" y="14076"/>
                  </a:cubicBezTo>
                  <a:cubicBezTo>
                    <a:pt x="19627" y="14076"/>
                    <a:pt x="19835" y="14076"/>
                    <a:pt x="19938" y="13996"/>
                  </a:cubicBezTo>
                  <a:cubicBezTo>
                    <a:pt x="20042" y="13996"/>
                    <a:pt x="19938" y="13834"/>
                    <a:pt x="20042" y="13834"/>
                  </a:cubicBezTo>
                  <a:cubicBezTo>
                    <a:pt x="20042" y="13753"/>
                    <a:pt x="20146" y="13753"/>
                    <a:pt x="20250" y="13753"/>
                  </a:cubicBezTo>
                  <a:cubicBezTo>
                    <a:pt x="20354" y="13753"/>
                    <a:pt x="20458" y="13996"/>
                    <a:pt x="20562" y="14157"/>
                  </a:cubicBezTo>
                  <a:cubicBezTo>
                    <a:pt x="20562" y="14238"/>
                    <a:pt x="20562" y="14400"/>
                    <a:pt x="20562" y="14481"/>
                  </a:cubicBezTo>
                  <a:cubicBezTo>
                    <a:pt x="20562" y="14643"/>
                    <a:pt x="20458" y="14804"/>
                    <a:pt x="20458" y="14966"/>
                  </a:cubicBezTo>
                  <a:cubicBezTo>
                    <a:pt x="20458" y="14966"/>
                    <a:pt x="20562" y="15047"/>
                    <a:pt x="20562" y="15047"/>
                  </a:cubicBezTo>
                  <a:cubicBezTo>
                    <a:pt x="20665" y="15128"/>
                    <a:pt x="20977" y="14966"/>
                    <a:pt x="21185" y="15047"/>
                  </a:cubicBezTo>
                  <a:cubicBezTo>
                    <a:pt x="21288" y="15047"/>
                    <a:pt x="21392" y="15209"/>
                    <a:pt x="21496" y="15290"/>
                  </a:cubicBezTo>
                  <a:cubicBezTo>
                    <a:pt x="21600" y="15371"/>
                    <a:pt x="21600" y="15613"/>
                    <a:pt x="21600" y="15694"/>
                  </a:cubicBezTo>
                  <a:cubicBezTo>
                    <a:pt x="21600" y="15775"/>
                    <a:pt x="21600" y="15937"/>
                    <a:pt x="21600" y="16018"/>
                  </a:cubicBezTo>
                  <a:cubicBezTo>
                    <a:pt x="21496" y="16099"/>
                    <a:pt x="21288" y="16099"/>
                    <a:pt x="21288" y="16180"/>
                  </a:cubicBezTo>
                  <a:cubicBezTo>
                    <a:pt x="21185" y="16261"/>
                    <a:pt x="21185" y="16342"/>
                    <a:pt x="21185" y="16422"/>
                  </a:cubicBezTo>
                  <a:cubicBezTo>
                    <a:pt x="21185" y="16422"/>
                    <a:pt x="21081" y="16503"/>
                    <a:pt x="21081" y="16584"/>
                  </a:cubicBezTo>
                  <a:cubicBezTo>
                    <a:pt x="20977" y="16584"/>
                    <a:pt x="20873" y="16584"/>
                    <a:pt x="20769" y="16584"/>
                  </a:cubicBezTo>
                  <a:cubicBezTo>
                    <a:pt x="20769" y="16584"/>
                    <a:pt x="20562" y="16665"/>
                    <a:pt x="20562" y="16746"/>
                  </a:cubicBezTo>
                  <a:cubicBezTo>
                    <a:pt x="20458" y="16827"/>
                    <a:pt x="20458" y="17070"/>
                    <a:pt x="20458" y="17151"/>
                  </a:cubicBezTo>
                  <a:cubicBezTo>
                    <a:pt x="20458" y="17151"/>
                    <a:pt x="20665" y="17312"/>
                    <a:pt x="20665" y="17393"/>
                  </a:cubicBezTo>
                  <a:cubicBezTo>
                    <a:pt x="20665" y="17393"/>
                    <a:pt x="20458" y="17474"/>
                    <a:pt x="20354" y="17474"/>
                  </a:cubicBezTo>
                  <a:cubicBezTo>
                    <a:pt x="20250" y="17474"/>
                    <a:pt x="20146" y="17474"/>
                    <a:pt x="20146" y="17474"/>
                  </a:cubicBezTo>
                  <a:cubicBezTo>
                    <a:pt x="20042" y="17555"/>
                    <a:pt x="19938" y="17717"/>
                    <a:pt x="19938" y="17717"/>
                  </a:cubicBezTo>
                  <a:cubicBezTo>
                    <a:pt x="19938" y="17879"/>
                    <a:pt x="20042" y="18040"/>
                    <a:pt x="19938" y="18121"/>
                  </a:cubicBezTo>
                  <a:cubicBezTo>
                    <a:pt x="19938" y="18121"/>
                    <a:pt x="19731" y="18121"/>
                    <a:pt x="19627" y="18121"/>
                  </a:cubicBezTo>
                  <a:cubicBezTo>
                    <a:pt x="19523" y="18121"/>
                    <a:pt x="19212" y="18283"/>
                    <a:pt x="19108" y="18364"/>
                  </a:cubicBezTo>
                  <a:cubicBezTo>
                    <a:pt x="19004" y="18364"/>
                    <a:pt x="19108" y="18526"/>
                    <a:pt x="19108" y="18607"/>
                  </a:cubicBezTo>
                  <a:cubicBezTo>
                    <a:pt x="19004" y="18688"/>
                    <a:pt x="18796" y="18607"/>
                    <a:pt x="18692" y="18688"/>
                  </a:cubicBezTo>
                  <a:cubicBezTo>
                    <a:pt x="18692" y="18688"/>
                    <a:pt x="18692" y="18930"/>
                    <a:pt x="18588" y="18930"/>
                  </a:cubicBezTo>
                  <a:cubicBezTo>
                    <a:pt x="18588" y="19011"/>
                    <a:pt x="18277" y="19092"/>
                    <a:pt x="18173" y="19092"/>
                  </a:cubicBezTo>
                  <a:cubicBezTo>
                    <a:pt x="17965" y="19092"/>
                    <a:pt x="17758" y="19092"/>
                    <a:pt x="17654" y="19092"/>
                  </a:cubicBezTo>
                  <a:cubicBezTo>
                    <a:pt x="17550" y="19092"/>
                    <a:pt x="17446" y="19092"/>
                    <a:pt x="17446" y="19173"/>
                  </a:cubicBezTo>
                  <a:cubicBezTo>
                    <a:pt x="17446" y="19254"/>
                    <a:pt x="17446" y="19416"/>
                    <a:pt x="17446" y="19497"/>
                  </a:cubicBezTo>
                  <a:cubicBezTo>
                    <a:pt x="17342" y="19578"/>
                    <a:pt x="17135" y="19497"/>
                    <a:pt x="17031" y="19497"/>
                  </a:cubicBezTo>
                  <a:cubicBezTo>
                    <a:pt x="17031" y="19578"/>
                    <a:pt x="16927" y="19658"/>
                    <a:pt x="16927" y="19739"/>
                  </a:cubicBezTo>
                  <a:cubicBezTo>
                    <a:pt x="16823" y="19820"/>
                    <a:pt x="16823" y="19901"/>
                    <a:pt x="16823" y="19982"/>
                  </a:cubicBezTo>
                  <a:cubicBezTo>
                    <a:pt x="16719" y="20063"/>
                    <a:pt x="16408" y="20063"/>
                    <a:pt x="16304" y="20144"/>
                  </a:cubicBezTo>
                  <a:cubicBezTo>
                    <a:pt x="16304" y="20144"/>
                    <a:pt x="16304" y="20225"/>
                    <a:pt x="16304" y="20306"/>
                  </a:cubicBezTo>
                  <a:cubicBezTo>
                    <a:pt x="16096" y="20306"/>
                    <a:pt x="15888" y="20306"/>
                    <a:pt x="15888" y="20225"/>
                  </a:cubicBezTo>
                  <a:cubicBezTo>
                    <a:pt x="15681" y="20225"/>
                    <a:pt x="15473" y="20063"/>
                    <a:pt x="15473" y="19982"/>
                  </a:cubicBezTo>
                  <a:cubicBezTo>
                    <a:pt x="15369" y="19901"/>
                    <a:pt x="15369" y="19658"/>
                    <a:pt x="15265" y="19578"/>
                  </a:cubicBezTo>
                  <a:cubicBezTo>
                    <a:pt x="15162" y="19497"/>
                    <a:pt x="14954" y="19578"/>
                    <a:pt x="14850" y="19578"/>
                  </a:cubicBezTo>
                  <a:cubicBezTo>
                    <a:pt x="14850" y="19578"/>
                    <a:pt x="14642" y="19578"/>
                    <a:pt x="14538" y="19578"/>
                  </a:cubicBezTo>
                  <a:cubicBezTo>
                    <a:pt x="14435" y="19578"/>
                    <a:pt x="14331" y="19497"/>
                    <a:pt x="14227" y="19497"/>
                  </a:cubicBezTo>
                  <a:cubicBezTo>
                    <a:pt x="14227" y="19335"/>
                    <a:pt x="14435" y="19173"/>
                    <a:pt x="14435" y="19011"/>
                  </a:cubicBezTo>
                  <a:cubicBezTo>
                    <a:pt x="14331" y="18930"/>
                    <a:pt x="14019" y="18930"/>
                    <a:pt x="13812" y="18930"/>
                  </a:cubicBezTo>
                  <a:cubicBezTo>
                    <a:pt x="13812" y="18930"/>
                    <a:pt x="13500" y="18930"/>
                    <a:pt x="13500" y="19011"/>
                  </a:cubicBezTo>
                  <a:cubicBezTo>
                    <a:pt x="13500" y="19092"/>
                    <a:pt x="13604" y="19173"/>
                    <a:pt x="13604" y="19254"/>
                  </a:cubicBezTo>
                  <a:cubicBezTo>
                    <a:pt x="13708" y="19335"/>
                    <a:pt x="13708" y="19497"/>
                    <a:pt x="13604" y="19497"/>
                  </a:cubicBezTo>
                  <a:cubicBezTo>
                    <a:pt x="13604" y="19578"/>
                    <a:pt x="13292" y="19658"/>
                    <a:pt x="13085" y="19658"/>
                  </a:cubicBezTo>
                  <a:cubicBezTo>
                    <a:pt x="12877" y="19658"/>
                    <a:pt x="12565" y="19739"/>
                    <a:pt x="12462" y="19658"/>
                  </a:cubicBezTo>
                  <a:cubicBezTo>
                    <a:pt x="12358" y="19578"/>
                    <a:pt x="12462" y="19335"/>
                    <a:pt x="12358" y="19254"/>
                  </a:cubicBezTo>
                  <a:cubicBezTo>
                    <a:pt x="12358" y="19173"/>
                    <a:pt x="12150" y="19011"/>
                    <a:pt x="12046" y="18930"/>
                  </a:cubicBezTo>
                  <a:cubicBezTo>
                    <a:pt x="12046" y="18849"/>
                    <a:pt x="12046" y="18769"/>
                    <a:pt x="12046" y="18688"/>
                  </a:cubicBezTo>
                  <a:cubicBezTo>
                    <a:pt x="12046" y="18607"/>
                    <a:pt x="12150" y="18445"/>
                    <a:pt x="12046" y="18364"/>
                  </a:cubicBezTo>
                  <a:cubicBezTo>
                    <a:pt x="12046" y="18364"/>
                    <a:pt x="11838" y="18283"/>
                    <a:pt x="11838" y="18283"/>
                  </a:cubicBezTo>
                  <a:cubicBezTo>
                    <a:pt x="11631" y="18283"/>
                    <a:pt x="11215" y="18202"/>
                    <a:pt x="11112" y="18283"/>
                  </a:cubicBezTo>
                  <a:cubicBezTo>
                    <a:pt x="11008" y="18364"/>
                    <a:pt x="11112" y="18526"/>
                    <a:pt x="11008" y="18607"/>
                  </a:cubicBezTo>
                  <a:cubicBezTo>
                    <a:pt x="11008" y="18607"/>
                    <a:pt x="10800" y="18607"/>
                    <a:pt x="10696" y="18607"/>
                  </a:cubicBezTo>
                  <a:cubicBezTo>
                    <a:pt x="10592" y="18607"/>
                    <a:pt x="10488" y="18688"/>
                    <a:pt x="10488" y="18769"/>
                  </a:cubicBezTo>
                  <a:cubicBezTo>
                    <a:pt x="10385" y="18769"/>
                    <a:pt x="10488" y="18849"/>
                    <a:pt x="10488" y="18930"/>
                  </a:cubicBezTo>
                  <a:cubicBezTo>
                    <a:pt x="10385" y="18930"/>
                    <a:pt x="10385" y="19011"/>
                    <a:pt x="10281" y="19092"/>
                  </a:cubicBezTo>
                  <a:cubicBezTo>
                    <a:pt x="10177" y="19092"/>
                    <a:pt x="9865" y="19173"/>
                    <a:pt x="9762" y="19092"/>
                  </a:cubicBezTo>
                  <a:cubicBezTo>
                    <a:pt x="9658" y="19092"/>
                    <a:pt x="9658" y="18930"/>
                    <a:pt x="9658" y="18930"/>
                  </a:cubicBezTo>
                  <a:cubicBezTo>
                    <a:pt x="9658" y="18930"/>
                    <a:pt x="9450" y="18930"/>
                    <a:pt x="9450" y="18930"/>
                  </a:cubicBezTo>
                  <a:cubicBezTo>
                    <a:pt x="9346" y="18930"/>
                    <a:pt x="9242" y="18930"/>
                    <a:pt x="9242" y="19011"/>
                  </a:cubicBezTo>
                  <a:cubicBezTo>
                    <a:pt x="9242" y="19011"/>
                    <a:pt x="9346" y="19092"/>
                    <a:pt x="9346" y="19173"/>
                  </a:cubicBezTo>
                  <a:cubicBezTo>
                    <a:pt x="9346" y="19254"/>
                    <a:pt x="9346" y="19416"/>
                    <a:pt x="9242" y="19497"/>
                  </a:cubicBezTo>
                  <a:cubicBezTo>
                    <a:pt x="9242" y="19497"/>
                    <a:pt x="9138" y="19497"/>
                    <a:pt x="9138" y="19578"/>
                  </a:cubicBezTo>
                  <a:cubicBezTo>
                    <a:pt x="9035" y="19578"/>
                    <a:pt x="8931" y="19578"/>
                    <a:pt x="8931" y="19658"/>
                  </a:cubicBezTo>
                  <a:cubicBezTo>
                    <a:pt x="8827" y="19658"/>
                    <a:pt x="8931" y="19820"/>
                    <a:pt x="8931" y="19820"/>
                  </a:cubicBezTo>
                  <a:cubicBezTo>
                    <a:pt x="8931" y="19901"/>
                    <a:pt x="8723" y="19982"/>
                    <a:pt x="8723" y="20063"/>
                  </a:cubicBezTo>
                  <a:cubicBezTo>
                    <a:pt x="8723" y="20063"/>
                    <a:pt x="8619" y="20225"/>
                    <a:pt x="8619" y="20306"/>
                  </a:cubicBezTo>
                  <a:cubicBezTo>
                    <a:pt x="8619" y="20387"/>
                    <a:pt x="8515" y="20467"/>
                    <a:pt x="8515" y="20548"/>
                  </a:cubicBezTo>
                  <a:cubicBezTo>
                    <a:pt x="8515" y="20710"/>
                    <a:pt x="8515" y="20791"/>
                    <a:pt x="8515" y="20872"/>
                  </a:cubicBezTo>
                  <a:cubicBezTo>
                    <a:pt x="8515" y="20953"/>
                    <a:pt x="8412" y="20953"/>
                    <a:pt x="8412" y="21034"/>
                  </a:cubicBezTo>
                  <a:cubicBezTo>
                    <a:pt x="8308" y="21115"/>
                    <a:pt x="8308" y="21276"/>
                    <a:pt x="8308" y="21357"/>
                  </a:cubicBezTo>
                  <a:cubicBezTo>
                    <a:pt x="8204" y="21357"/>
                    <a:pt x="8204" y="21276"/>
                    <a:pt x="8100" y="21276"/>
                  </a:cubicBezTo>
                  <a:cubicBezTo>
                    <a:pt x="8100" y="21196"/>
                    <a:pt x="7996" y="21115"/>
                    <a:pt x="7892" y="21034"/>
                  </a:cubicBezTo>
                  <a:cubicBezTo>
                    <a:pt x="7892" y="20953"/>
                    <a:pt x="7685" y="20872"/>
                    <a:pt x="7685" y="20872"/>
                  </a:cubicBezTo>
                  <a:cubicBezTo>
                    <a:pt x="7685" y="20791"/>
                    <a:pt x="7685" y="20548"/>
                    <a:pt x="7685" y="20387"/>
                  </a:cubicBezTo>
                  <a:cubicBezTo>
                    <a:pt x="7685" y="20387"/>
                    <a:pt x="7788" y="20225"/>
                    <a:pt x="7685" y="20144"/>
                  </a:cubicBezTo>
                  <a:cubicBezTo>
                    <a:pt x="7685" y="20063"/>
                    <a:pt x="7581" y="19982"/>
                    <a:pt x="7581" y="19901"/>
                  </a:cubicBezTo>
                  <a:cubicBezTo>
                    <a:pt x="7477" y="19901"/>
                    <a:pt x="7269" y="19982"/>
                    <a:pt x="7165" y="19901"/>
                  </a:cubicBezTo>
                  <a:cubicBezTo>
                    <a:pt x="7165" y="19901"/>
                    <a:pt x="7165" y="19658"/>
                    <a:pt x="7165" y="19578"/>
                  </a:cubicBezTo>
                  <a:cubicBezTo>
                    <a:pt x="7165" y="19416"/>
                    <a:pt x="7062" y="19173"/>
                    <a:pt x="6958" y="19092"/>
                  </a:cubicBezTo>
                  <a:cubicBezTo>
                    <a:pt x="6854" y="18930"/>
                    <a:pt x="6438" y="18930"/>
                    <a:pt x="6335" y="18769"/>
                  </a:cubicBezTo>
                  <a:cubicBezTo>
                    <a:pt x="6335" y="18769"/>
                    <a:pt x="6438" y="18688"/>
                    <a:pt x="6335" y="18607"/>
                  </a:cubicBezTo>
                  <a:cubicBezTo>
                    <a:pt x="6231" y="18607"/>
                    <a:pt x="5919" y="18526"/>
                    <a:pt x="5815" y="18607"/>
                  </a:cubicBezTo>
                  <a:cubicBezTo>
                    <a:pt x="5608" y="18607"/>
                    <a:pt x="5400" y="18849"/>
                    <a:pt x="5296" y="18930"/>
                  </a:cubicBezTo>
                  <a:cubicBezTo>
                    <a:pt x="5088" y="19092"/>
                    <a:pt x="4881" y="19335"/>
                    <a:pt x="4777" y="19497"/>
                  </a:cubicBezTo>
                  <a:cubicBezTo>
                    <a:pt x="4673" y="19578"/>
                    <a:pt x="4673" y="19739"/>
                    <a:pt x="4569" y="19820"/>
                  </a:cubicBezTo>
                  <a:cubicBezTo>
                    <a:pt x="4569" y="19982"/>
                    <a:pt x="4569" y="20306"/>
                    <a:pt x="4362" y="20467"/>
                  </a:cubicBezTo>
                  <a:cubicBezTo>
                    <a:pt x="4362" y="20548"/>
                    <a:pt x="4154" y="20629"/>
                    <a:pt x="4050" y="20710"/>
                  </a:cubicBezTo>
                  <a:cubicBezTo>
                    <a:pt x="3946" y="20791"/>
                    <a:pt x="3842" y="21034"/>
                    <a:pt x="3738" y="21115"/>
                  </a:cubicBezTo>
                  <a:cubicBezTo>
                    <a:pt x="3635" y="21196"/>
                    <a:pt x="3323" y="21276"/>
                    <a:pt x="3219" y="21276"/>
                  </a:cubicBezTo>
                  <a:cubicBezTo>
                    <a:pt x="3115" y="21276"/>
                    <a:pt x="2908" y="21276"/>
                    <a:pt x="2804" y="21276"/>
                  </a:cubicBezTo>
                  <a:cubicBezTo>
                    <a:pt x="2700" y="21276"/>
                    <a:pt x="2492" y="21357"/>
                    <a:pt x="2388" y="21357"/>
                  </a:cubicBezTo>
                  <a:cubicBezTo>
                    <a:pt x="2285" y="21357"/>
                    <a:pt x="2181" y="21196"/>
                    <a:pt x="2077" y="21196"/>
                  </a:cubicBezTo>
                  <a:cubicBezTo>
                    <a:pt x="1973" y="21196"/>
                    <a:pt x="1765" y="21196"/>
                    <a:pt x="1662" y="21276"/>
                  </a:cubicBezTo>
                  <a:cubicBezTo>
                    <a:pt x="1558" y="21276"/>
                    <a:pt x="1558" y="21438"/>
                    <a:pt x="1454" y="21519"/>
                  </a:cubicBezTo>
                  <a:cubicBezTo>
                    <a:pt x="1350" y="21519"/>
                    <a:pt x="1246" y="21600"/>
                    <a:pt x="1142" y="21600"/>
                  </a:cubicBezTo>
                  <a:cubicBezTo>
                    <a:pt x="1038" y="21600"/>
                    <a:pt x="831" y="21519"/>
                    <a:pt x="831" y="21438"/>
                  </a:cubicBezTo>
                  <a:cubicBezTo>
                    <a:pt x="831" y="21357"/>
                    <a:pt x="831" y="21196"/>
                    <a:pt x="831" y="21196"/>
                  </a:cubicBezTo>
                  <a:cubicBezTo>
                    <a:pt x="831" y="21034"/>
                    <a:pt x="623" y="20791"/>
                    <a:pt x="623" y="20629"/>
                  </a:cubicBezTo>
                  <a:cubicBezTo>
                    <a:pt x="519" y="20548"/>
                    <a:pt x="519" y="20387"/>
                    <a:pt x="623" y="20306"/>
                  </a:cubicBezTo>
                  <a:cubicBezTo>
                    <a:pt x="623" y="20225"/>
                    <a:pt x="727" y="20144"/>
                    <a:pt x="831" y="20144"/>
                  </a:cubicBezTo>
                  <a:cubicBezTo>
                    <a:pt x="831" y="19982"/>
                    <a:pt x="831" y="19820"/>
                    <a:pt x="831" y="19658"/>
                  </a:cubicBezTo>
                  <a:cubicBezTo>
                    <a:pt x="727" y="19578"/>
                    <a:pt x="415" y="19497"/>
                    <a:pt x="312" y="19416"/>
                  </a:cubicBezTo>
                  <a:cubicBezTo>
                    <a:pt x="208" y="19335"/>
                    <a:pt x="104" y="19173"/>
                    <a:pt x="0" y="19092"/>
                  </a:cubicBezTo>
                  <a:cubicBezTo>
                    <a:pt x="0" y="19011"/>
                    <a:pt x="0" y="18930"/>
                    <a:pt x="0" y="18849"/>
                  </a:cubicBezTo>
                  <a:cubicBezTo>
                    <a:pt x="104" y="18849"/>
                    <a:pt x="208" y="18769"/>
                    <a:pt x="208" y="18769"/>
                  </a:cubicBezTo>
                  <a:cubicBezTo>
                    <a:pt x="208" y="18688"/>
                    <a:pt x="208" y="18445"/>
                    <a:pt x="208" y="18364"/>
                  </a:cubicBezTo>
                  <a:cubicBezTo>
                    <a:pt x="208" y="18283"/>
                    <a:pt x="208" y="18121"/>
                    <a:pt x="208" y="18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7" name="Google Shape;5137;g21c91014dda_0_5097"/>
            <p:cNvSpPr/>
            <p:nvPr/>
          </p:nvSpPr>
          <p:spPr>
            <a:xfrm>
              <a:off x="3821283" y="3466627"/>
              <a:ext cx="1358694" cy="174328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" y="18121"/>
                  </a:moveTo>
                  <a:cubicBezTo>
                    <a:pt x="208" y="18040"/>
                    <a:pt x="208" y="18040"/>
                    <a:pt x="208" y="18040"/>
                  </a:cubicBezTo>
                  <a:cubicBezTo>
                    <a:pt x="208" y="17960"/>
                    <a:pt x="312" y="17879"/>
                    <a:pt x="415" y="17798"/>
                  </a:cubicBezTo>
                  <a:cubicBezTo>
                    <a:pt x="415" y="17798"/>
                    <a:pt x="519" y="17717"/>
                    <a:pt x="623" y="17717"/>
                  </a:cubicBezTo>
                  <a:cubicBezTo>
                    <a:pt x="623" y="17636"/>
                    <a:pt x="623" y="17555"/>
                    <a:pt x="623" y="17474"/>
                  </a:cubicBezTo>
                  <a:cubicBezTo>
                    <a:pt x="519" y="17393"/>
                    <a:pt x="415" y="17312"/>
                    <a:pt x="415" y="17231"/>
                  </a:cubicBezTo>
                  <a:cubicBezTo>
                    <a:pt x="519" y="17151"/>
                    <a:pt x="623" y="17151"/>
                    <a:pt x="727" y="17151"/>
                  </a:cubicBezTo>
                  <a:cubicBezTo>
                    <a:pt x="727" y="17070"/>
                    <a:pt x="831" y="17070"/>
                    <a:pt x="831" y="17070"/>
                  </a:cubicBezTo>
                  <a:cubicBezTo>
                    <a:pt x="935" y="17070"/>
                    <a:pt x="1142" y="16908"/>
                    <a:pt x="1142" y="16827"/>
                  </a:cubicBezTo>
                  <a:cubicBezTo>
                    <a:pt x="1246" y="16746"/>
                    <a:pt x="1142" y="16584"/>
                    <a:pt x="1142" y="16503"/>
                  </a:cubicBezTo>
                  <a:cubicBezTo>
                    <a:pt x="1246" y="16503"/>
                    <a:pt x="1246" y="16503"/>
                    <a:pt x="1350" y="16503"/>
                  </a:cubicBezTo>
                  <a:cubicBezTo>
                    <a:pt x="1350" y="16503"/>
                    <a:pt x="1454" y="16261"/>
                    <a:pt x="1454" y="16180"/>
                  </a:cubicBezTo>
                  <a:cubicBezTo>
                    <a:pt x="1454" y="16099"/>
                    <a:pt x="1246" y="16099"/>
                    <a:pt x="1246" y="16018"/>
                  </a:cubicBezTo>
                  <a:cubicBezTo>
                    <a:pt x="1246" y="16018"/>
                    <a:pt x="1142" y="15937"/>
                    <a:pt x="1142" y="15856"/>
                  </a:cubicBezTo>
                  <a:cubicBezTo>
                    <a:pt x="1142" y="15856"/>
                    <a:pt x="1142" y="15694"/>
                    <a:pt x="1142" y="15694"/>
                  </a:cubicBezTo>
                  <a:cubicBezTo>
                    <a:pt x="1246" y="15613"/>
                    <a:pt x="1350" y="15613"/>
                    <a:pt x="1350" y="15533"/>
                  </a:cubicBezTo>
                  <a:cubicBezTo>
                    <a:pt x="1454" y="15533"/>
                    <a:pt x="1454" y="15452"/>
                    <a:pt x="1454" y="15371"/>
                  </a:cubicBezTo>
                  <a:cubicBezTo>
                    <a:pt x="1558" y="15290"/>
                    <a:pt x="1662" y="15128"/>
                    <a:pt x="1765" y="15128"/>
                  </a:cubicBezTo>
                  <a:cubicBezTo>
                    <a:pt x="1869" y="15047"/>
                    <a:pt x="1973" y="15047"/>
                    <a:pt x="2077" y="15047"/>
                  </a:cubicBezTo>
                  <a:cubicBezTo>
                    <a:pt x="2181" y="14966"/>
                    <a:pt x="2285" y="14885"/>
                    <a:pt x="2285" y="14885"/>
                  </a:cubicBezTo>
                  <a:cubicBezTo>
                    <a:pt x="2388" y="14804"/>
                    <a:pt x="2388" y="14643"/>
                    <a:pt x="2492" y="14643"/>
                  </a:cubicBezTo>
                  <a:cubicBezTo>
                    <a:pt x="2492" y="14562"/>
                    <a:pt x="2596" y="14562"/>
                    <a:pt x="2596" y="14481"/>
                  </a:cubicBezTo>
                  <a:cubicBezTo>
                    <a:pt x="2804" y="14400"/>
                    <a:pt x="2700" y="14238"/>
                    <a:pt x="2700" y="14157"/>
                  </a:cubicBezTo>
                  <a:cubicBezTo>
                    <a:pt x="2700" y="14076"/>
                    <a:pt x="2596" y="13915"/>
                    <a:pt x="2596" y="13834"/>
                  </a:cubicBezTo>
                  <a:cubicBezTo>
                    <a:pt x="2596" y="13753"/>
                    <a:pt x="2596" y="13672"/>
                    <a:pt x="2700" y="13672"/>
                  </a:cubicBezTo>
                  <a:cubicBezTo>
                    <a:pt x="2804" y="13591"/>
                    <a:pt x="3012" y="13672"/>
                    <a:pt x="3012" y="13753"/>
                  </a:cubicBezTo>
                  <a:cubicBezTo>
                    <a:pt x="3115" y="13753"/>
                    <a:pt x="3012" y="13915"/>
                    <a:pt x="3115" y="13915"/>
                  </a:cubicBezTo>
                  <a:cubicBezTo>
                    <a:pt x="3219" y="14076"/>
                    <a:pt x="3531" y="14157"/>
                    <a:pt x="3635" y="14076"/>
                  </a:cubicBezTo>
                  <a:cubicBezTo>
                    <a:pt x="3738" y="14076"/>
                    <a:pt x="3946" y="13996"/>
                    <a:pt x="3946" y="13915"/>
                  </a:cubicBezTo>
                  <a:cubicBezTo>
                    <a:pt x="4050" y="13834"/>
                    <a:pt x="3946" y="13591"/>
                    <a:pt x="3946" y="13429"/>
                  </a:cubicBezTo>
                  <a:cubicBezTo>
                    <a:pt x="3946" y="13429"/>
                    <a:pt x="4154" y="13267"/>
                    <a:pt x="4154" y="13187"/>
                  </a:cubicBezTo>
                  <a:cubicBezTo>
                    <a:pt x="4154" y="13106"/>
                    <a:pt x="4050" y="12863"/>
                    <a:pt x="3946" y="12782"/>
                  </a:cubicBezTo>
                  <a:cubicBezTo>
                    <a:pt x="3946" y="12701"/>
                    <a:pt x="3738" y="12620"/>
                    <a:pt x="3738" y="12539"/>
                  </a:cubicBezTo>
                  <a:cubicBezTo>
                    <a:pt x="3635" y="12378"/>
                    <a:pt x="3635" y="12135"/>
                    <a:pt x="3635" y="11973"/>
                  </a:cubicBezTo>
                  <a:cubicBezTo>
                    <a:pt x="3635" y="11892"/>
                    <a:pt x="3738" y="11730"/>
                    <a:pt x="3842" y="11649"/>
                  </a:cubicBezTo>
                  <a:cubicBezTo>
                    <a:pt x="3842" y="11569"/>
                    <a:pt x="4050" y="11488"/>
                    <a:pt x="4050" y="11488"/>
                  </a:cubicBezTo>
                  <a:cubicBezTo>
                    <a:pt x="4154" y="11326"/>
                    <a:pt x="4154" y="11083"/>
                    <a:pt x="4154" y="11002"/>
                  </a:cubicBezTo>
                  <a:cubicBezTo>
                    <a:pt x="4050" y="10921"/>
                    <a:pt x="4050" y="10760"/>
                    <a:pt x="3946" y="10760"/>
                  </a:cubicBezTo>
                  <a:cubicBezTo>
                    <a:pt x="3946" y="10679"/>
                    <a:pt x="3842" y="10517"/>
                    <a:pt x="3738" y="10436"/>
                  </a:cubicBezTo>
                  <a:cubicBezTo>
                    <a:pt x="3635" y="10355"/>
                    <a:pt x="3427" y="10193"/>
                    <a:pt x="3323" y="10112"/>
                  </a:cubicBezTo>
                  <a:cubicBezTo>
                    <a:pt x="3219" y="10112"/>
                    <a:pt x="3115" y="10112"/>
                    <a:pt x="3012" y="10112"/>
                  </a:cubicBezTo>
                  <a:cubicBezTo>
                    <a:pt x="2908" y="10031"/>
                    <a:pt x="2908" y="9870"/>
                    <a:pt x="2908" y="9789"/>
                  </a:cubicBezTo>
                  <a:cubicBezTo>
                    <a:pt x="3012" y="9708"/>
                    <a:pt x="3012" y="9465"/>
                    <a:pt x="3115" y="9384"/>
                  </a:cubicBezTo>
                  <a:cubicBezTo>
                    <a:pt x="3219" y="9303"/>
                    <a:pt x="3323" y="9222"/>
                    <a:pt x="3427" y="9222"/>
                  </a:cubicBezTo>
                  <a:cubicBezTo>
                    <a:pt x="3427" y="9222"/>
                    <a:pt x="3635" y="9222"/>
                    <a:pt x="3635" y="9222"/>
                  </a:cubicBezTo>
                  <a:cubicBezTo>
                    <a:pt x="3738" y="9222"/>
                    <a:pt x="3842" y="9142"/>
                    <a:pt x="3946" y="9142"/>
                  </a:cubicBezTo>
                  <a:cubicBezTo>
                    <a:pt x="4050" y="9061"/>
                    <a:pt x="4258" y="9061"/>
                    <a:pt x="4258" y="9061"/>
                  </a:cubicBezTo>
                  <a:cubicBezTo>
                    <a:pt x="4362" y="8980"/>
                    <a:pt x="4465" y="8737"/>
                    <a:pt x="4569" y="8575"/>
                  </a:cubicBezTo>
                  <a:cubicBezTo>
                    <a:pt x="4569" y="8494"/>
                    <a:pt x="4673" y="8333"/>
                    <a:pt x="4673" y="8252"/>
                  </a:cubicBezTo>
                  <a:cubicBezTo>
                    <a:pt x="4673" y="8171"/>
                    <a:pt x="4569" y="8009"/>
                    <a:pt x="4569" y="7928"/>
                  </a:cubicBezTo>
                  <a:cubicBezTo>
                    <a:pt x="4673" y="7847"/>
                    <a:pt x="4673" y="7685"/>
                    <a:pt x="4673" y="7604"/>
                  </a:cubicBezTo>
                  <a:cubicBezTo>
                    <a:pt x="4673" y="7443"/>
                    <a:pt x="4569" y="7281"/>
                    <a:pt x="4465" y="7119"/>
                  </a:cubicBezTo>
                  <a:cubicBezTo>
                    <a:pt x="4465" y="7038"/>
                    <a:pt x="4362" y="6876"/>
                    <a:pt x="4362" y="6715"/>
                  </a:cubicBezTo>
                  <a:cubicBezTo>
                    <a:pt x="4362" y="6634"/>
                    <a:pt x="4362" y="6472"/>
                    <a:pt x="4362" y="6391"/>
                  </a:cubicBezTo>
                  <a:cubicBezTo>
                    <a:pt x="4362" y="6229"/>
                    <a:pt x="4258" y="5987"/>
                    <a:pt x="4154" y="5906"/>
                  </a:cubicBezTo>
                  <a:cubicBezTo>
                    <a:pt x="4050" y="5825"/>
                    <a:pt x="3738" y="5744"/>
                    <a:pt x="3738" y="5663"/>
                  </a:cubicBezTo>
                  <a:cubicBezTo>
                    <a:pt x="3635" y="5582"/>
                    <a:pt x="3738" y="5339"/>
                    <a:pt x="3738" y="5339"/>
                  </a:cubicBezTo>
                  <a:cubicBezTo>
                    <a:pt x="3635" y="5258"/>
                    <a:pt x="3427" y="5097"/>
                    <a:pt x="3323" y="5097"/>
                  </a:cubicBezTo>
                  <a:cubicBezTo>
                    <a:pt x="3323" y="5097"/>
                    <a:pt x="3115" y="5097"/>
                    <a:pt x="3115" y="5097"/>
                  </a:cubicBezTo>
                  <a:cubicBezTo>
                    <a:pt x="3012" y="5097"/>
                    <a:pt x="3012" y="4854"/>
                    <a:pt x="2908" y="4854"/>
                  </a:cubicBezTo>
                  <a:cubicBezTo>
                    <a:pt x="2908" y="4773"/>
                    <a:pt x="2804" y="4611"/>
                    <a:pt x="2596" y="4611"/>
                  </a:cubicBezTo>
                  <a:cubicBezTo>
                    <a:pt x="2492" y="4530"/>
                    <a:pt x="2285" y="4530"/>
                    <a:pt x="2285" y="4449"/>
                  </a:cubicBezTo>
                  <a:cubicBezTo>
                    <a:pt x="2181" y="4449"/>
                    <a:pt x="2181" y="4288"/>
                    <a:pt x="2077" y="4288"/>
                  </a:cubicBezTo>
                  <a:cubicBezTo>
                    <a:pt x="2077" y="4126"/>
                    <a:pt x="1869" y="3964"/>
                    <a:pt x="1869" y="3883"/>
                  </a:cubicBezTo>
                  <a:cubicBezTo>
                    <a:pt x="1869" y="3802"/>
                    <a:pt x="1869" y="3640"/>
                    <a:pt x="1973" y="3640"/>
                  </a:cubicBezTo>
                  <a:cubicBezTo>
                    <a:pt x="1973" y="3640"/>
                    <a:pt x="1973" y="3640"/>
                    <a:pt x="1973" y="3640"/>
                  </a:cubicBezTo>
                  <a:cubicBezTo>
                    <a:pt x="1973" y="3560"/>
                    <a:pt x="2181" y="3560"/>
                    <a:pt x="2285" y="3398"/>
                  </a:cubicBezTo>
                  <a:cubicBezTo>
                    <a:pt x="2285" y="3398"/>
                    <a:pt x="2181" y="3236"/>
                    <a:pt x="2285" y="3155"/>
                  </a:cubicBezTo>
                  <a:cubicBezTo>
                    <a:pt x="2388" y="2993"/>
                    <a:pt x="2908" y="2912"/>
                    <a:pt x="3012" y="2831"/>
                  </a:cubicBezTo>
                  <a:cubicBezTo>
                    <a:pt x="3115" y="2831"/>
                    <a:pt x="3219" y="2751"/>
                    <a:pt x="3219" y="2751"/>
                  </a:cubicBezTo>
                  <a:cubicBezTo>
                    <a:pt x="3323" y="2670"/>
                    <a:pt x="3427" y="2589"/>
                    <a:pt x="3531" y="2589"/>
                  </a:cubicBezTo>
                  <a:cubicBezTo>
                    <a:pt x="3635" y="2589"/>
                    <a:pt x="3738" y="2670"/>
                    <a:pt x="3842" y="2751"/>
                  </a:cubicBezTo>
                  <a:cubicBezTo>
                    <a:pt x="4050" y="2751"/>
                    <a:pt x="4362" y="2751"/>
                    <a:pt x="4569" y="2670"/>
                  </a:cubicBezTo>
                  <a:cubicBezTo>
                    <a:pt x="4673" y="2589"/>
                    <a:pt x="4777" y="2427"/>
                    <a:pt x="4777" y="2427"/>
                  </a:cubicBezTo>
                  <a:cubicBezTo>
                    <a:pt x="4881" y="2427"/>
                    <a:pt x="4985" y="2427"/>
                    <a:pt x="4985" y="2427"/>
                  </a:cubicBezTo>
                  <a:cubicBezTo>
                    <a:pt x="4985" y="2346"/>
                    <a:pt x="4881" y="2103"/>
                    <a:pt x="4881" y="2022"/>
                  </a:cubicBezTo>
                  <a:cubicBezTo>
                    <a:pt x="4777" y="2022"/>
                    <a:pt x="4673" y="1942"/>
                    <a:pt x="4673" y="1861"/>
                  </a:cubicBezTo>
                  <a:cubicBezTo>
                    <a:pt x="4673" y="1861"/>
                    <a:pt x="4777" y="1780"/>
                    <a:pt x="4777" y="1699"/>
                  </a:cubicBezTo>
                  <a:cubicBezTo>
                    <a:pt x="4777" y="1699"/>
                    <a:pt x="4673" y="1699"/>
                    <a:pt x="4673" y="1618"/>
                  </a:cubicBezTo>
                  <a:cubicBezTo>
                    <a:pt x="4673" y="1618"/>
                    <a:pt x="4777" y="1456"/>
                    <a:pt x="4777" y="1456"/>
                  </a:cubicBezTo>
                  <a:cubicBezTo>
                    <a:pt x="4881" y="1375"/>
                    <a:pt x="5088" y="1375"/>
                    <a:pt x="5088" y="1294"/>
                  </a:cubicBezTo>
                  <a:cubicBezTo>
                    <a:pt x="5192" y="1294"/>
                    <a:pt x="5088" y="1133"/>
                    <a:pt x="5088" y="1052"/>
                  </a:cubicBezTo>
                  <a:cubicBezTo>
                    <a:pt x="5192" y="971"/>
                    <a:pt x="5400" y="1133"/>
                    <a:pt x="5400" y="1052"/>
                  </a:cubicBezTo>
                  <a:cubicBezTo>
                    <a:pt x="5504" y="1052"/>
                    <a:pt x="5608" y="890"/>
                    <a:pt x="5712" y="890"/>
                  </a:cubicBezTo>
                  <a:cubicBezTo>
                    <a:pt x="5815" y="890"/>
                    <a:pt x="6023" y="890"/>
                    <a:pt x="6127" y="890"/>
                  </a:cubicBezTo>
                  <a:cubicBezTo>
                    <a:pt x="6231" y="890"/>
                    <a:pt x="6335" y="971"/>
                    <a:pt x="6438" y="890"/>
                  </a:cubicBezTo>
                  <a:cubicBezTo>
                    <a:pt x="6438" y="890"/>
                    <a:pt x="6335" y="728"/>
                    <a:pt x="6335" y="728"/>
                  </a:cubicBezTo>
                  <a:cubicBezTo>
                    <a:pt x="6438" y="647"/>
                    <a:pt x="6750" y="728"/>
                    <a:pt x="6854" y="728"/>
                  </a:cubicBezTo>
                  <a:cubicBezTo>
                    <a:pt x="6958" y="728"/>
                    <a:pt x="7062" y="647"/>
                    <a:pt x="7165" y="566"/>
                  </a:cubicBezTo>
                  <a:cubicBezTo>
                    <a:pt x="7165" y="485"/>
                    <a:pt x="7165" y="404"/>
                    <a:pt x="7269" y="324"/>
                  </a:cubicBezTo>
                  <a:cubicBezTo>
                    <a:pt x="7373" y="243"/>
                    <a:pt x="7581" y="243"/>
                    <a:pt x="7685" y="162"/>
                  </a:cubicBezTo>
                  <a:cubicBezTo>
                    <a:pt x="7788" y="162"/>
                    <a:pt x="7892" y="0"/>
                    <a:pt x="7996" y="0"/>
                  </a:cubicBezTo>
                  <a:cubicBezTo>
                    <a:pt x="8100" y="0"/>
                    <a:pt x="8308" y="81"/>
                    <a:pt x="8412" y="81"/>
                  </a:cubicBezTo>
                  <a:cubicBezTo>
                    <a:pt x="8412" y="81"/>
                    <a:pt x="8515" y="81"/>
                    <a:pt x="8515" y="162"/>
                  </a:cubicBezTo>
                  <a:cubicBezTo>
                    <a:pt x="8619" y="162"/>
                    <a:pt x="8619" y="243"/>
                    <a:pt x="8619" y="324"/>
                  </a:cubicBezTo>
                  <a:cubicBezTo>
                    <a:pt x="8619" y="404"/>
                    <a:pt x="8619" y="566"/>
                    <a:pt x="8723" y="647"/>
                  </a:cubicBezTo>
                  <a:cubicBezTo>
                    <a:pt x="8827" y="647"/>
                    <a:pt x="9035" y="647"/>
                    <a:pt x="9138" y="647"/>
                  </a:cubicBezTo>
                  <a:cubicBezTo>
                    <a:pt x="9242" y="647"/>
                    <a:pt x="9346" y="647"/>
                    <a:pt x="9450" y="647"/>
                  </a:cubicBezTo>
                  <a:cubicBezTo>
                    <a:pt x="9450" y="647"/>
                    <a:pt x="9658" y="728"/>
                    <a:pt x="9762" y="809"/>
                  </a:cubicBezTo>
                  <a:cubicBezTo>
                    <a:pt x="9865" y="809"/>
                    <a:pt x="9865" y="1133"/>
                    <a:pt x="9969" y="1213"/>
                  </a:cubicBezTo>
                  <a:cubicBezTo>
                    <a:pt x="10073" y="1213"/>
                    <a:pt x="10385" y="1213"/>
                    <a:pt x="10488" y="1213"/>
                  </a:cubicBezTo>
                  <a:cubicBezTo>
                    <a:pt x="10488" y="1133"/>
                    <a:pt x="10592" y="971"/>
                    <a:pt x="10592" y="890"/>
                  </a:cubicBezTo>
                  <a:cubicBezTo>
                    <a:pt x="10696" y="890"/>
                    <a:pt x="10904" y="890"/>
                    <a:pt x="11008" y="890"/>
                  </a:cubicBezTo>
                  <a:cubicBezTo>
                    <a:pt x="11112" y="971"/>
                    <a:pt x="11215" y="1213"/>
                    <a:pt x="11319" y="1213"/>
                  </a:cubicBezTo>
                  <a:cubicBezTo>
                    <a:pt x="11423" y="1213"/>
                    <a:pt x="11527" y="971"/>
                    <a:pt x="11631" y="971"/>
                  </a:cubicBezTo>
                  <a:cubicBezTo>
                    <a:pt x="11735" y="890"/>
                    <a:pt x="11942" y="890"/>
                    <a:pt x="12046" y="890"/>
                  </a:cubicBezTo>
                  <a:cubicBezTo>
                    <a:pt x="12150" y="890"/>
                    <a:pt x="12254" y="1052"/>
                    <a:pt x="12358" y="1133"/>
                  </a:cubicBezTo>
                  <a:cubicBezTo>
                    <a:pt x="12358" y="1213"/>
                    <a:pt x="12358" y="1456"/>
                    <a:pt x="12462" y="1456"/>
                  </a:cubicBezTo>
                  <a:cubicBezTo>
                    <a:pt x="12462" y="1537"/>
                    <a:pt x="12669" y="1537"/>
                    <a:pt x="12773" y="1537"/>
                  </a:cubicBezTo>
                  <a:cubicBezTo>
                    <a:pt x="12877" y="1456"/>
                    <a:pt x="12773" y="1294"/>
                    <a:pt x="12773" y="1294"/>
                  </a:cubicBezTo>
                  <a:cubicBezTo>
                    <a:pt x="12877" y="1213"/>
                    <a:pt x="13085" y="1294"/>
                    <a:pt x="13085" y="1294"/>
                  </a:cubicBezTo>
                  <a:cubicBezTo>
                    <a:pt x="13188" y="1294"/>
                    <a:pt x="13292" y="1213"/>
                    <a:pt x="13396" y="1133"/>
                  </a:cubicBezTo>
                  <a:cubicBezTo>
                    <a:pt x="13396" y="1052"/>
                    <a:pt x="13292" y="890"/>
                    <a:pt x="13396" y="728"/>
                  </a:cubicBezTo>
                  <a:cubicBezTo>
                    <a:pt x="13396" y="728"/>
                    <a:pt x="13396" y="566"/>
                    <a:pt x="13500" y="566"/>
                  </a:cubicBezTo>
                  <a:cubicBezTo>
                    <a:pt x="13500" y="566"/>
                    <a:pt x="13708" y="566"/>
                    <a:pt x="13708" y="566"/>
                  </a:cubicBezTo>
                  <a:cubicBezTo>
                    <a:pt x="13812" y="566"/>
                    <a:pt x="14019" y="809"/>
                    <a:pt x="14019" y="809"/>
                  </a:cubicBezTo>
                  <a:cubicBezTo>
                    <a:pt x="14123" y="971"/>
                    <a:pt x="14123" y="1213"/>
                    <a:pt x="14227" y="1294"/>
                  </a:cubicBezTo>
                  <a:cubicBezTo>
                    <a:pt x="14331" y="1294"/>
                    <a:pt x="14435" y="1294"/>
                    <a:pt x="14538" y="1375"/>
                  </a:cubicBezTo>
                  <a:cubicBezTo>
                    <a:pt x="14746" y="1456"/>
                    <a:pt x="14850" y="1618"/>
                    <a:pt x="14850" y="1780"/>
                  </a:cubicBezTo>
                  <a:cubicBezTo>
                    <a:pt x="14954" y="1861"/>
                    <a:pt x="14746" y="2103"/>
                    <a:pt x="14850" y="2184"/>
                  </a:cubicBezTo>
                  <a:cubicBezTo>
                    <a:pt x="14850" y="2346"/>
                    <a:pt x="14954" y="2346"/>
                    <a:pt x="15058" y="2346"/>
                  </a:cubicBezTo>
                  <a:cubicBezTo>
                    <a:pt x="15162" y="2427"/>
                    <a:pt x="15162" y="2589"/>
                    <a:pt x="15265" y="2670"/>
                  </a:cubicBezTo>
                  <a:cubicBezTo>
                    <a:pt x="15369" y="2831"/>
                    <a:pt x="15992" y="2993"/>
                    <a:pt x="15992" y="3074"/>
                  </a:cubicBezTo>
                  <a:cubicBezTo>
                    <a:pt x="15992" y="3074"/>
                    <a:pt x="16408" y="2993"/>
                    <a:pt x="16512" y="3074"/>
                  </a:cubicBezTo>
                  <a:cubicBezTo>
                    <a:pt x="16615" y="3074"/>
                    <a:pt x="16823" y="3155"/>
                    <a:pt x="16927" y="3317"/>
                  </a:cubicBezTo>
                  <a:cubicBezTo>
                    <a:pt x="17031" y="3398"/>
                    <a:pt x="17031" y="3721"/>
                    <a:pt x="17031" y="3802"/>
                  </a:cubicBezTo>
                  <a:cubicBezTo>
                    <a:pt x="17031" y="3964"/>
                    <a:pt x="17031" y="4288"/>
                    <a:pt x="17031" y="4288"/>
                  </a:cubicBezTo>
                  <a:cubicBezTo>
                    <a:pt x="17031" y="4288"/>
                    <a:pt x="17135" y="4692"/>
                    <a:pt x="17135" y="4773"/>
                  </a:cubicBezTo>
                  <a:cubicBezTo>
                    <a:pt x="17135" y="4773"/>
                    <a:pt x="17031" y="4935"/>
                    <a:pt x="16927" y="4935"/>
                  </a:cubicBezTo>
                  <a:cubicBezTo>
                    <a:pt x="16823" y="4935"/>
                    <a:pt x="16512" y="4935"/>
                    <a:pt x="16304" y="5016"/>
                  </a:cubicBezTo>
                  <a:cubicBezTo>
                    <a:pt x="16200" y="5016"/>
                    <a:pt x="16096" y="5178"/>
                    <a:pt x="15888" y="5258"/>
                  </a:cubicBezTo>
                  <a:cubicBezTo>
                    <a:pt x="15888" y="5258"/>
                    <a:pt x="15785" y="5339"/>
                    <a:pt x="15785" y="5339"/>
                  </a:cubicBezTo>
                  <a:cubicBezTo>
                    <a:pt x="15681" y="5339"/>
                    <a:pt x="15473" y="5339"/>
                    <a:pt x="15369" y="5420"/>
                  </a:cubicBezTo>
                  <a:cubicBezTo>
                    <a:pt x="15265" y="5501"/>
                    <a:pt x="15265" y="5906"/>
                    <a:pt x="15265" y="5906"/>
                  </a:cubicBezTo>
                  <a:cubicBezTo>
                    <a:pt x="15265" y="5987"/>
                    <a:pt x="15369" y="6310"/>
                    <a:pt x="15369" y="6310"/>
                  </a:cubicBezTo>
                  <a:cubicBezTo>
                    <a:pt x="15369" y="6310"/>
                    <a:pt x="15369" y="6796"/>
                    <a:pt x="15369" y="6796"/>
                  </a:cubicBezTo>
                  <a:cubicBezTo>
                    <a:pt x="15369" y="6876"/>
                    <a:pt x="15265" y="7119"/>
                    <a:pt x="15369" y="7281"/>
                  </a:cubicBezTo>
                  <a:cubicBezTo>
                    <a:pt x="15369" y="7443"/>
                    <a:pt x="15473" y="7604"/>
                    <a:pt x="15473" y="7685"/>
                  </a:cubicBezTo>
                  <a:cubicBezTo>
                    <a:pt x="15577" y="7766"/>
                    <a:pt x="15473" y="7847"/>
                    <a:pt x="15473" y="7928"/>
                  </a:cubicBezTo>
                  <a:cubicBezTo>
                    <a:pt x="15473" y="8009"/>
                    <a:pt x="15369" y="8090"/>
                    <a:pt x="15265" y="8171"/>
                  </a:cubicBezTo>
                  <a:cubicBezTo>
                    <a:pt x="15162" y="8171"/>
                    <a:pt x="14954" y="8171"/>
                    <a:pt x="14850" y="8171"/>
                  </a:cubicBezTo>
                  <a:cubicBezTo>
                    <a:pt x="14746" y="8171"/>
                    <a:pt x="14435" y="8333"/>
                    <a:pt x="14331" y="8413"/>
                  </a:cubicBezTo>
                  <a:cubicBezTo>
                    <a:pt x="14331" y="8494"/>
                    <a:pt x="14435" y="8575"/>
                    <a:pt x="14435" y="8656"/>
                  </a:cubicBezTo>
                  <a:cubicBezTo>
                    <a:pt x="14538" y="8818"/>
                    <a:pt x="14850" y="8980"/>
                    <a:pt x="14850" y="9142"/>
                  </a:cubicBezTo>
                  <a:cubicBezTo>
                    <a:pt x="14850" y="9222"/>
                    <a:pt x="14746" y="9303"/>
                    <a:pt x="14642" y="9384"/>
                  </a:cubicBezTo>
                  <a:cubicBezTo>
                    <a:pt x="14642" y="9465"/>
                    <a:pt x="14746" y="9627"/>
                    <a:pt x="14746" y="9708"/>
                  </a:cubicBezTo>
                  <a:cubicBezTo>
                    <a:pt x="14746" y="9708"/>
                    <a:pt x="14435" y="9870"/>
                    <a:pt x="14435" y="9951"/>
                  </a:cubicBezTo>
                  <a:cubicBezTo>
                    <a:pt x="14435" y="10031"/>
                    <a:pt x="14538" y="10274"/>
                    <a:pt x="14746" y="10355"/>
                  </a:cubicBezTo>
                  <a:cubicBezTo>
                    <a:pt x="14746" y="10436"/>
                    <a:pt x="14954" y="10517"/>
                    <a:pt x="15058" y="10517"/>
                  </a:cubicBezTo>
                  <a:cubicBezTo>
                    <a:pt x="15058" y="10598"/>
                    <a:pt x="15162" y="10760"/>
                    <a:pt x="15265" y="10921"/>
                  </a:cubicBezTo>
                  <a:cubicBezTo>
                    <a:pt x="15369" y="11002"/>
                    <a:pt x="15577" y="11326"/>
                    <a:pt x="15681" y="11488"/>
                  </a:cubicBezTo>
                  <a:cubicBezTo>
                    <a:pt x="15681" y="11569"/>
                    <a:pt x="15785" y="11730"/>
                    <a:pt x="15888" y="11730"/>
                  </a:cubicBezTo>
                  <a:cubicBezTo>
                    <a:pt x="15992" y="11811"/>
                    <a:pt x="16304" y="11892"/>
                    <a:pt x="16408" y="11973"/>
                  </a:cubicBezTo>
                  <a:cubicBezTo>
                    <a:pt x="16512" y="12054"/>
                    <a:pt x="16615" y="12216"/>
                    <a:pt x="16615" y="12297"/>
                  </a:cubicBezTo>
                  <a:cubicBezTo>
                    <a:pt x="16615" y="12378"/>
                    <a:pt x="16512" y="12539"/>
                    <a:pt x="16512" y="12620"/>
                  </a:cubicBezTo>
                  <a:cubicBezTo>
                    <a:pt x="16615" y="12701"/>
                    <a:pt x="16823" y="12701"/>
                    <a:pt x="16823" y="12782"/>
                  </a:cubicBezTo>
                  <a:cubicBezTo>
                    <a:pt x="16927" y="12863"/>
                    <a:pt x="17031" y="13106"/>
                    <a:pt x="17031" y="13106"/>
                  </a:cubicBezTo>
                  <a:cubicBezTo>
                    <a:pt x="17031" y="13187"/>
                    <a:pt x="16927" y="13348"/>
                    <a:pt x="16823" y="13429"/>
                  </a:cubicBezTo>
                  <a:cubicBezTo>
                    <a:pt x="16823" y="13429"/>
                    <a:pt x="16719" y="13510"/>
                    <a:pt x="16615" y="13510"/>
                  </a:cubicBezTo>
                  <a:cubicBezTo>
                    <a:pt x="16512" y="13672"/>
                    <a:pt x="16304" y="13915"/>
                    <a:pt x="16304" y="13996"/>
                  </a:cubicBezTo>
                  <a:cubicBezTo>
                    <a:pt x="16304" y="14076"/>
                    <a:pt x="16200" y="14238"/>
                    <a:pt x="16304" y="14238"/>
                  </a:cubicBezTo>
                  <a:cubicBezTo>
                    <a:pt x="16512" y="14400"/>
                    <a:pt x="16823" y="14238"/>
                    <a:pt x="17031" y="14238"/>
                  </a:cubicBezTo>
                  <a:cubicBezTo>
                    <a:pt x="17135" y="14238"/>
                    <a:pt x="17238" y="14319"/>
                    <a:pt x="17342" y="14319"/>
                  </a:cubicBezTo>
                  <a:cubicBezTo>
                    <a:pt x="17446" y="14400"/>
                    <a:pt x="17654" y="14400"/>
                    <a:pt x="17758" y="14319"/>
                  </a:cubicBezTo>
                  <a:cubicBezTo>
                    <a:pt x="17758" y="14319"/>
                    <a:pt x="17758" y="14238"/>
                    <a:pt x="17758" y="14238"/>
                  </a:cubicBezTo>
                  <a:cubicBezTo>
                    <a:pt x="17862" y="14238"/>
                    <a:pt x="18173" y="14238"/>
                    <a:pt x="18277" y="14238"/>
                  </a:cubicBezTo>
                  <a:cubicBezTo>
                    <a:pt x="18381" y="14238"/>
                    <a:pt x="18588" y="14157"/>
                    <a:pt x="18692" y="14076"/>
                  </a:cubicBezTo>
                  <a:cubicBezTo>
                    <a:pt x="18796" y="13996"/>
                    <a:pt x="18900" y="13915"/>
                    <a:pt x="18900" y="13915"/>
                  </a:cubicBezTo>
                  <a:cubicBezTo>
                    <a:pt x="19004" y="13915"/>
                    <a:pt x="19212" y="13915"/>
                    <a:pt x="19315" y="13915"/>
                  </a:cubicBezTo>
                  <a:cubicBezTo>
                    <a:pt x="19419" y="13915"/>
                    <a:pt x="19523" y="14076"/>
                    <a:pt x="19523" y="14076"/>
                  </a:cubicBezTo>
                  <a:cubicBezTo>
                    <a:pt x="19627" y="14076"/>
                    <a:pt x="19835" y="14076"/>
                    <a:pt x="19938" y="13996"/>
                  </a:cubicBezTo>
                  <a:cubicBezTo>
                    <a:pt x="20042" y="13996"/>
                    <a:pt x="19938" y="13834"/>
                    <a:pt x="20042" y="13834"/>
                  </a:cubicBezTo>
                  <a:cubicBezTo>
                    <a:pt x="20042" y="13753"/>
                    <a:pt x="20146" y="13753"/>
                    <a:pt x="20250" y="13753"/>
                  </a:cubicBezTo>
                  <a:cubicBezTo>
                    <a:pt x="20354" y="13753"/>
                    <a:pt x="20458" y="13996"/>
                    <a:pt x="20562" y="14157"/>
                  </a:cubicBezTo>
                  <a:cubicBezTo>
                    <a:pt x="20562" y="14238"/>
                    <a:pt x="20562" y="14400"/>
                    <a:pt x="20562" y="14481"/>
                  </a:cubicBezTo>
                  <a:cubicBezTo>
                    <a:pt x="20562" y="14643"/>
                    <a:pt x="20458" y="14804"/>
                    <a:pt x="20458" y="14966"/>
                  </a:cubicBezTo>
                  <a:cubicBezTo>
                    <a:pt x="20458" y="14966"/>
                    <a:pt x="20562" y="15047"/>
                    <a:pt x="20562" y="15047"/>
                  </a:cubicBezTo>
                  <a:cubicBezTo>
                    <a:pt x="20665" y="15128"/>
                    <a:pt x="20977" y="14966"/>
                    <a:pt x="21185" y="15047"/>
                  </a:cubicBezTo>
                  <a:cubicBezTo>
                    <a:pt x="21288" y="15047"/>
                    <a:pt x="21392" y="15209"/>
                    <a:pt x="21496" y="15290"/>
                  </a:cubicBezTo>
                  <a:cubicBezTo>
                    <a:pt x="21600" y="15371"/>
                    <a:pt x="21600" y="15613"/>
                    <a:pt x="21600" y="15694"/>
                  </a:cubicBezTo>
                  <a:cubicBezTo>
                    <a:pt x="21600" y="15775"/>
                    <a:pt x="21600" y="15937"/>
                    <a:pt x="21600" y="16018"/>
                  </a:cubicBezTo>
                  <a:cubicBezTo>
                    <a:pt x="21496" y="16099"/>
                    <a:pt x="21288" y="16099"/>
                    <a:pt x="21288" y="16180"/>
                  </a:cubicBezTo>
                  <a:cubicBezTo>
                    <a:pt x="21185" y="16261"/>
                    <a:pt x="21185" y="16342"/>
                    <a:pt x="21185" y="16422"/>
                  </a:cubicBezTo>
                  <a:cubicBezTo>
                    <a:pt x="21185" y="16422"/>
                    <a:pt x="21081" y="16503"/>
                    <a:pt x="21081" y="16584"/>
                  </a:cubicBezTo>
                  <a:cubicBezTo>
                    <a:pt x="20977" y="16584"/>
                    <a:pt x="20873" y="16584"/>
                    <a:pt x="20769" y="16584"/>
                  </a:cubicBezTo>
                  <a:cubicBezTo>
                    <a:pt x="20769" y="16584"/>
                    <a:pt x="20562" y="16665"/>
                    <a:pt x="20562" y="16746"/>
                  </a:cubicBezTo>
                  <a:cubicBezTo>
                    <a:pt x="20458" y="16827"/>
                    <a:pt x="20458" y="17070"/>
                    <a:pt x="20458" y="17151"/>
                  </a:cubicBezTo>
                  <a:cubicBezTo>
                    <a:pt x="20458" y="17151"/>
                    <a:pt x="20665" y="17312"/>
                    <a:pt x="20665" y="17393"/>
                  </a:cubicBezTo>
                  <a:cubicBezTo>
                    <a:pt x="20665" y="17393"/>
                    <a:pt x="20458" y="17474"/>
                    <a:pt x="20354" y="17474"/>
                  </a:cubicBezTo>
                  <a:cubicBezTo>
                    <a:pt x="20250" y="17474"/>
                    <a:pt x="20146" y="17474"/>
                    <a:pt x="20146" y="17474"/>
                  </a:cubicBezTo>
                  <a:cubicBezTo>
                    <a:pt x="20042" y="17555"/>
                    <a:pt x="19938" y="17717"/>
                    <a:pt x="19938" y="17717"/>
                  </a:cubicBezTo>
                  <a:cubicBezTo>
                    <a:pt x="19938" y="17879"/>
                    <a:pt x="20042" y="18040"/>
                    <a:pt x="19938" y="18121"/>
                  </a:cubicBezTo>
                  <a:cubicBezTo>
                    <a:pt x="19938" y="18121"/>
                    <a:pt x="19731" y="18121"/>
                    <a:pt x="19627" y="18121"/>
                  </a:cubicBezTo>
                  <a:cubicBezTo>
                    <a:pt x="19523" y="18121"/>
                    <a:pt x="19212" y="18283"/>
                    <a:pt x="19108" y="18364"/>
                  </a:cubicBezTo>
                  <a:cubicBezTo>
                    <a:pt x="19004" y="18364"/>
                    <a:pt x="19108" y="18526"/>
                    <a:pt x="19108" y="18607"/>
                  </a:cubicBezTo>
                  <a:cubicBezTo>
                    <a:pt x="19004" y="18688"/>
                    <a:pt x="18796" y="18607"/>
                    <a:pt x="18692" y="18688"/>
                  </a:cubicBezTo>
                  <a:cubicBezTo>
                    <a:pt x="18692" y="18688"/>
                    <a:pt x="18692" y="18930"/>
                    <a:pt x="18588" y="18930"/>
                  </a:cubicBezTo>
                  <a:cubicBezTo>
                    <a:pt x="18588" y="19011"/>
                    <a:pt x="18277" y="19092"/>
                    <a:pt x="18173" y="19092"/>
                  </a:cubicBezTo>
                  <a:cubicBezTo>
                    <a:pt x="17965" y="19092"/>
                    <a:pt x="17758" y="19092"/>
                    <a:pt x="17654" y="19092"/>
                  </a:cubicBezTo>
                  <a:cubicBezTo>
                    <a:pt x="17550" y="19092"/>
                    <a:pt x="17446" y="19092"/>
                    <a:pt x="17446" y="19173"/>
                  </a:cubicBezTo>
                  <a:cubicBezTo>
                    <a:pt x="17446" y="19254"/>
                    <a:pt x="17446" y="19416"/>
                    <a:pt x="17446" y="19497"/>
                  </a:cubicBezTo>
                  <a:cubicBezTo>
                    <a:pt x="17342" y="19578"/>
                    <a:pt x="17135" y="19497"/>
                    <a:pt x="17031" y="19497"/>
                  </a:cubicBezTo>
                  <a:cubicBezTo>
                    <a:pt x="17031" y="19578"/>
                    <a:pt x="16927" y="19658"/>
                    <a:pt x="16927" y="19739"/>
                  </a:cubicBezTo>
                  <a:cubicBezTo>
                    <a:pt x="16823" y="19820"/>
                    <a:pt x="16823" y="19901"/>
                    <a:pt x="16823" y="19982"/>
                  </a:cubicBezTo>
                  <a:cubicBezTo>
                    <a:pt x="16719" y="20063"/>
                    <a:pt x="16408" y="20063"/>
                    <a:pt x="16304" y="20144"/>
                  </a:cubicBezTo>
                  <a:cubicBezTo>
                    <a:pt x="16304" y="20144"/>
                    <a:pt x="16304" y="20225"/>
                    <a:pt x="16304" y="20306"/>
                  </a:cubicBezTo>
                  <a:cubicBezTo>
                    <a:pt x="16096" y="20306"/>
                    <a:pt x="15888" y="20306"/>
                    <a:pt x="15888" y="20225"/>
                  </a:cubicBezTo>
                  <a:cubicBezTo>
                    <a:pt x="15681" y="20225"/>
                    <a:pt x="15473" y="20063"/>
                    <a:pt x="15473" y="19982"/>
                  </a:cubicBezTo>
                  <a:cubicBezTo>
                    <a:pt x="15369" y="19901"/>
                    <a:pt x="15369" y="19658"/>
                    <a:pt x="15265" y="19578"/>
                  </a:cubicBezTo>
                  <a:cubicBezTo>
                    <a:pt x="15162" y="19497"/>
                    <a:pt x="14954" y="19578"/>
                    <a:pt x="14850" y="19578"/>
                  </a:cubicBezTo>
                  <a:cubicBezTo>
                    <a:pt x="14850" y="19578"/>
                    <a:pt x="14642" y="19578"/>
                    <a:pt x="14538" y="19578"/>
                  </a:cubicBezTo>
                  <a:cubicBezTo>
                    <a:pt x="14435" y="19578"/>
                    <a:pt x="14331" y="19497"/>
                    <a:pt x="14227" y="19497"/>
                  </a:cubicBezTo>
                  <a:cubicBezTo>
                    <a:pt x="14227" y="19335"/>
                    <a:pt x="14435" y="19173"/>
                    <a:pt x="14435" y="19011"/>
                  </a:cubicBezTo>
                  <a:cubicBezTo>
                    <a:pt x="14331" y="18930"/>
                    <a:pt x="14019" y="18930"/>
                    <a:pt x="13812" y="18930"/>
                  </a:cubicBezTo>
                  <a:cubicBezTo>
                    <a:pt x="13812" y="18930"/>
                    <a:pt x="13500" y="18930"/>
                    <a:pt x="13500" y="19011"/>
                  </a:cubicBezTo>
                  <a:cubicBezTo>
                    <a:pt x="13500" y="19092"/>
                    <a:pt x="13604" y="19173"/>
                    <a:pt x="13604" y="19254"/>
                  </a:cubicBezTo>
                  <a:cubicBezTo>
                    <a:pt x="13708" y="19335"/>
                    <a:pt x="13708" y="19497"/>
                    <a:pt x="13604" y="19497"/>
                  </a:cubicBezTo>
                  <a:cubicBezTo>
                    <a:pt x="13604" y="19578"/>
                    <a:pt x="13292" y="19658"/>
                    <a:pt x="13085" y="19658"/>
                  </a:cubicBezTo>
                  <a:cubicBezTo>
                    <a:pt x="12877" y="19658"/>
                    <a:pt x="12565" y="19739"/>
                    <a:pt x="12462" y="19658"/>
                  </a:cubicBezTo>
                  <a:cubicBezTo>
                    <a:pt x="12358" y="19578"/>
                    <a:pt x="12462" y="19335"/>
                    <a:pt x="12358" y="19254"/>
                  </a:cubicBezTo>
                  <a:cubicBezTo>
                    <a:pt x="12358" y="19173"/>
                    <a:pt x="12150" y="19011"/>
                    <a:pt x="12046" y="18930"/>
                  </a:cubicBezTo>
                  <a:cubicBezTo>
                    <a:pt x="12046" y="18849"/>
                    <a:pt x="12046" y="18769"/>
                    <a:pt x="12046" y="18688"/>
                  </a:cubicBezTo>
                  <a:cubicBezTo>
                    <a:pt x="12046" y="18607"/>
                    <a:pt x="12150" y="18445"/>
                    <a:pt x="12046" y="18364"/>
                  </a:cubicBezTo>
                  <a:cubicBezTo>
                    <a:pt x="12046" y="18364"/>
                    <a:pt x="11838" y="18283"/>
                    <a:pt x="11838" y="18283"/>
                  </a:cubicBezTo>
                  <a:cubicBezTo>
                    <a:pt x="11631" y="18283"/>
                    <a:pt x="11215" y="18202"/>
                    <a:pt x="11112" y="18283"/>
                  </a:cubicBezTo>
                  <a:cubicBezTo>
                    <a:pt x="11008" y="18364"/>
                    <a:pt x="11112" y="18526"/>
                    <a:pt x="11008" y="18607"/>
                  </a:cubicBezTo>
                  <a:cubicBezTo>
                    <a:pt x="11008" y="18607"/>
                    <a:pt x="10800" y="18607"/>
                    <a:pt x="10696" y="18607"/>
                  </a:cubicBezTo>
                  <a:cubicBezTo>
                    <a:pt x="10592" y="18607"/>
                    <a:pt x="10488" y="18688"/>
                    <a:pt x="10488" y="18769"/>
                  </a:cubicBezTo>
                  <a:cubicBezTo>
                    <a:pt x="10385" y="18769"/>
                    <a:pt x="10488" y="18849"/>
                    <a:pt x="10488" y="18930"/>
                  </a:cubicBezTo>
                  <a:cubicBezTo>
                    <a:pt x="10385" y="18930"/>
                    <a:pt x="10385" y="19011"/>
                    <a:pt x="10281" y="19092"/>
                  </a:cubicBezTo>
                  <a:cubicBezTo>
                    <a:pt x="10177" y="19092"/>
                    <a:pt x="9865" y="19173"/>
                    <a:pt x="9762" y="19092"/>
                  </a:cubicBezTo>
                  <a:cubicBezTo>
                    <a:pt x="9658" y="19092"/>
                    <a:pt x="9658" y="18930"/>
                    <a:pt x="9658" y="18930"/>
                  </a:cubicBezTo>
                  <a:cubicBezTo>
                    <a:pt x="9658" y="18930"/>
                    <a:pt x="9450" y="18930"/>
                    <a:pt x="9450" y="18930"/>
                  </a:cubicBezTo>
                  <a:cubicBezTo>
                    <a:pt x="9346" y="18930"/>
                    <a:pt x="9242" y="18930"/>
                    <a:pt x="9242" y="19011"/>
                  </a:cubicBezTo>
                  <a:cubicBezTo>
                    <a:pt x="9242" y="19011"/>
                    <a:pt x="9346" y="19092"/>
                    <a:pt x="9346" y="19173"/>
                  </a:cubicBezTo>
                  <a:cubicBezTo>
                    <a:pt x="9346" y="19254"/>
                    <a:pt x="9346" y="19416"/>
                    <a:pt x="9242" y="19497"/>
                  </a:cubicBezTo>
                  <a:cubicBezTo>
                    <a:pt x="9242" y="19497"/>
                    <a:pt x="9138" y="19497"/>
                    <a:pt x="9138" y="19578"/>
                  </a:cubicBezTo>
                  <a:cubicBezTo>
                    <a:pt x="9035" y="19578"/>
                    <a:pt x="8931" y="19578"/>
                    <a:pt x="8931" y="19658"/>
                  </a:cubicBezTo>
                  <a:cubicBezTo>
                    <a:pt x="8827" y="19658"/>
                    <a:pt x="8931" y="19820"/>
                    <a:pt x="8931" y="19820"/>
                  </a:cubicBezTo>
                  <a:cubicBezTo>
                    <a:pt x="8931" y="19901"/>
                    <a:pt x="8723" y="19982"/>
                    <a:pt x="8723" y="20063"/>
                  </a:cubicBezTo>
                  <a:cubicBezTo>
                    <a:pt x="8723" y="20063"/>
                    <a:pt x="8619" y="20225"/>
                    <a:pt x="8619" y="20306"/>
                  </a:cubicBezTo>
                  <a:cubicBezTo>
                    <a:pt x="8619" y="20387"/>
                    <a:pt x="8515" y="20467"/>
                    <a:pt x="8515" y="20548"/>
                  </a:cubicBezTo>
                  <a:cubicBezTo>
                    <a:pt x="8515" y="20710"/>
                    <a:pt x="8515" y="20791"/>
                    <a:pt x="8515" y="20872"/>
                  </a:cubicBezTo>
                  <a:cubicBezTo>
                    <a:pt x="8515" y="20953"/>
                    <a:pt x="8412" y="20953"/>
                    <a:pt x="8412" y="21034"/>
                  </a:cubicBezTo>
                  <a:cubicBezTo>
                    <a:pt x="8308" y="21115"/>
                    <a:pt x="8308" y="21276"/>
                    <a:pt x="8308" y="21357"/>
                  </a:cubicBezTo>
                  <a:cubicBezTo>
                    <a:pt x="8204" y="21357"/>
                    <a:pt x="8204" y="21276"/>
                    <a:pt x="8100" y="21276"/>
                  </a:cubicBezTo>
                  <a:cubicBezTo>
                    <a:pt x="8100" y="21196"/>
                    <a:pt x="7996" y="21115"/>
                    <a:pt x="7892" y="21034"/>
                  </a:cubicBezTo>
                  <a:cubicBezTo>
                    <a:pt x="7892" y="20953"/>
                    <a:pt x="7685" y="20872"/>
                    <a:pt x="7685" y="20872"/>
                  </a:cubicBezTo>
                  <a:cubicBezTo>
                    <a:pt x="7685" y="20791"/>
                    <a:pt x="7685" y="20548"/>
                    <a:pt x="7685" y="20387"/>
                  </a:cubicBezTo>
                  <a:cubicBezTo>
                    <a:pt x="7685" y="20387"/>
                    <a:pt x="7788" y="20225"/>
                    <a:pt x="7685" y="20144"/>
                  </a:cubicBezTo>
                  <a:cubicBezTo>
                    <a:pt x="7685" y="20063"/>
                    <a:pt x="7581" y="19982"/>
                    <a:pt x="7581" y="19901"/>
                  </a:cubicBezTo>
                  <a:cubicBezTo>
                    <a:pt x="7477" y="19901"/>
                    <a:pt x="7269" y="19982"/>
                    <a:pt x="7165" y="19901"/>
                  </a:cubicBezTo>
                  <a:cubicBezTo>
                    <a:pt x="7165" y="19901"/>
                    <a:pt x="7165" y="19658"/>
                    <a:pt x="7165" y="19578"/>
                  </a:cubicBezTo>
                  <a:cubicBezTo>
                    <a:pt x="7165" y="19416"/>
                    <a:pt x="7062" y="19173"/>
                    <a:pt x="6958" y="19092"/>
                  </a:cubicBezTo>
                  <a:cubicBezTo>
                    <a:pt x="6854" y="18930"/>
                    <a:pt x="6438" y="18930"/>
                    <a:pt x="6335" y="18769"/>
                  </a:cubicBezTo>
                  <a:cubicBezTo>
                    <a:pt x="6335" y="18769"/>
                    <a:pt x="6438" y="18688"/>
                    <a:pt x="6335" y="18607"/>
                  </a:cubicBezTo>
                  <a:cubicBezTo>
                    <a:pt x="6231" y="18607"/>
                    <a:pt x="5919" y="18526"/>
                    <a:pt x="5815" y="18607"/>
                  </a:cubicBezTo>
                  <a:cubicBezTo>
                    <a:pt x="5608" y="18607"/>
                    <a:pt x="5400" y="18849"/>
                    <a:pt x="5296" y="18930"/>
                  </a:cubicBezTo>
                  <a:cubicBezTo>
                    <a:pt x="5088" y="19092"/>
                    <a:pt x="4881" y="19335"/>
                    <a:pt x="4777" y="19497"/>
                  </a:cubicBezTo>
                  <a:cubicBezTo>
                    <a:pt x="4673" y="19578"/>
                    <a:pt x="4673" y="19739"/>
                    <a:pt x="4569" y="19820"/>
                  </a:cubicBezTo>
                  <a:cubicBezTo>
                    <a:pt x="4569" y="19982"/>
                    <a:pt x="4569" y="20306"/>
                    <a:pt x="4362" y="20467"/>
                  </a:cubicBezTo>
                  <a:cubicBezTo>
                    <a:pt x="4362" y="20548"/>
                    <a:pt x="4154" y="20629"/>
                    <a:pt x="4050" y="20710"/>
                  </a:cubicBezTo>
                  <a:cubicBezTo>
                    <a:pt x="3946" y="20791"/>
                    <a:pt x="3842" y="21034"/>
                    <a:pt x="3738" y="21115"/>
                  </a:cubicBezTo>
                  <a:cubicBezTo>
                    <a:pt x="3635" y="21196"/>
                    <a:pt x="3323" y="21276"/>
                    <a:pt x="3219" y="21276"/>
                  </a:cubicBezTo>
                  <a:cubicBezTo>
                    <a:pt x="3115" y="21276"/>
                    <a:pt x="2908" y="21276"/>
                    <a:pt x="2804" y="21276"/>
                  </a:cubicBezTo>
                  <a:cubicBezTo>
                    <a:pt x="2700" y="21276"/>
                    <a:pt x="2492" y="21357"/>
                    <a:pt x="2388" y="21357"/>
                  </a:cubicBezTo>
                  <a:cubicBezTo>
                    <a:pt x="2285" y="21357"/>
                    <a:pt x="2181" y="21196"/>
                    <a:pt x="2077" y="21196"/>
                  </a:cubicBezTo>
                  <a:cubicBezTo>
                    <a:pt x="1973" y="21196"/>
                    <a:pt x="1765" y="21196"/>
                    <a:pt x="1662" y="21276"/>
                  </a:cubicBezTo>
                  <a:cubicBezTo>
                    <a:pt x="1558" y="21276"/>
                    <a:pt x="1558" y="21438"/>
                    <a:pt x="1454" y="21519"/>
                  </a:cubicBezTo>
                  <a:cubicBezTo>
                    <a:pt x="1350" y="21519"/>
                    <a:pt x="1246" y="21600"/>
                    <a:pt x="1142" y="21600"/>
                  </a:cubicBezTo>
                  <a:cubicBezTo>
                    <a:pt x="1038" y="21600"/>
                    <a:pt x="831" y="21519"/>
                    <a:pt x="831" y="21438"/>
                  </a:cubicBezTo>
                  <a:cubicBezTo>
                    <a:pt x="831" y="21357"/>
                    <a:pt x="831" y="21196"/>
                    <a:pt x="831" y="21196"/>
                  </a:cubicBezTo>
                  <a:cubicBezTo>
                    <a:pt x="831" y="21034"/>
                    <a:pt x="623" y="20791"/>
                    <a:pt x="623" y="20629"/>
                  </a:cubicBezTo>
                  <a:cubicBezTo>
                    <a:pt x="519" y="20548"/>
                    <a:pt x="519" y="20387"/>
                    <a:pt x="623" y="20306"/>
                  </a:cubicBezTo>
                  <a:cubicBezTo>
                    <a:pt x="623" y="20225"/>
                    <a:pt x="727" y="20144"/>
                    <a:pt x="831" y="20144"/>
                  </a:cubicBezTo>
                  <a:cubicBezTo>
                    <a:pt x="831" y="19982"/>
                    <a:pt x="831" y="19820"/>
                    <a:pt x="831" y="19658"/>
                  </a:cubicBezTo>
                  <a:cubicBezTo>
                    <a:pt x="727" y="19578"/>
                    <a:pt x="415" y="19497"/>
                    <a:pt x="312" y="19416"/>
                  </a:cubicBezTo>
                  <a:cubicBezTo>
                    <a:pt x="208" y="19335"/>
                    <a:pt x="104" y="19173"/>
                    <a:pt x="0" y="19092"/>
                  </a:cubicBezTo>
                  <a:cubicBezTo>
                    <a:pt x="0" y="19011"/>
                    <a:pt x="0" y="18930"/>
                    <a:pt x="0" y="18849"/>
                  </a:cubicBezTo>
                  <a:cubicBezTo>
                    <a:pt x="104" y="18849"/>
                    <a:pt x="208" y="18769"/>
                    <a:pt x="208" y="18769"/>
                  </a:cubicBezTo>
                  <a:cubicBezTo>
                    <a:pt x="208" y="18688"/>
                    <a:pt x="208" y="18445"/>
                    <a:pt x="208" y="18364"/>
                  </a:cubicBezTo>
                  <a:cubicBezTo>
                    <a:pt x="208" y="18283"/>
                    <a:pt x="208" y="18121"/>
                    <a:pt x="208" y="18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8" name="Google Shape;5138;g21c91014dda_0_5097"/>
            <p:cNvSpPr/>
            <p:nvPr/>
          </p:nvSpPr>
          <p:spPr>
            <a:xfrm>
              <a:off x="5075062" y="4752875"/>
              <a:ext cx="1981941" cy="1723302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1529" y="9736"/>
                  </a:moveTo>
                  <a:cubicBezTo>
                    <a:pt x="21600" y="9818"/>
                    <a:pt x="21529" y="9900"/>
                    <a:pt x="21529" y="10064"/>
                  </a:cubicBezTo>
                  <a:cubicBezTo>
                    <a:pt x="21529" y="10145"/>
                    <a:pt x="21529" y="10227"/>
                    <a:pt x="21458" y="10309"/>
                  </a:cubicBezTo>
                  <a:cubicBezTo>
                    <a:pt x="21387" y="10309"/>
                    <a:pt x="21316" y="10309"/>
                    <a:pt x="21245" y="10391"/>
                  </a:cubicBezTo>
                  <a:cubicBezTo>
                    <a:pt x="21174" y="10473"/>
                    <a:pt x="21174" y="10718"/>
                    <a:pt x="21103" y="10800"/>
                  </a:cubicBezTo>
                  <a:cubicBezTo>
                    <a:pt x="21103" y="10882"/>
                    <a:pt x="21032" y="11045"/>
                    <a:pt x="21032" y="11045"/>
                  </a:cubicBezTo>
                  <a:cubicBezTo>
                    <a:pt x="20961" y="11127"/>
                    <a:pt x="20818" y="11127"/>
                    <a:pt x="20818" y="11291"/>
                  </a:cubicBezTo>
                  <a:cubicBezTo>
                    <a:pt x="20747" y="11291"/>
                    <a:pt x="20747" y="11455"/>
                    <a:pt x="20676" y="11536"/>
                  </a:cubicBezTo>
                  <a:cubicBezTo>
                    <a:pt x="20676" y="11618"/>
                    <a:pt x="20747" y="11782"/>
                    <a:pt x="20676" y="11782"/>
                  </a:cubicBezTo>
                  <a:cubicBezTo>
                    <a:pt x="20605" y="11864"/>
                    <a:pt x="20463" y="11782"/>
                    <a:pt x="20463" y="11782"/>
                  </a:cubicBezTo>
                  <a:cubicBezTo>
                    <a:pt x="20392" y="11864"/>
                    <a:pt x="20250" y="11945"/>
                    <a:pt x="20250" y="12027"/>
                  </a:cubicBezTo>
                  <a:cubicBezTo>
                    <a:pt x="20250" y="12027"/>
                    <a:pt x="20321" y="12109"/>
                    <a:pt x="20321" y="12191"/>
                  </a:cubicBezTo>
                  <a:cubicBezTo>
                    <a:pt x="20321" y="12273"/>
                    <a:pt x="20250" y="12436"/>
                    <a:pt x="20321" y="12518"/>
                  </a:cubicBezTo>
                  <a:cubicBezTo>
                    <a:pt x="20321" y="12600"/>
                    <a:pt x="20392" y="12600"/>
                    <a:pt x="20392" y="12682"/>
                  </a:cubicBezTo>
                  <a:cubicBezTo>
                    <a:pt x="20463" y="12682"/>
                    <a:pt x="20534" y="12845"/>
                    <a:pt x="20534" y="12927"/>
                  </a:cubicBezTo>
                  <a:cubicBezTo>
                    <a:pt x="20534" y="13009"/>
                    <a:pt x="20534" y="13091"/>
                    <a:pt x="20463" y="13173"/>
                  </a:cubicBezTo>
                  <a:cubicBezTo>
                    <a:pt x="20463" y="13173"/>
                    <a:pt x="20321" y="13173"/>
                    <a:pt x="20321" y="13173"/>
                  </a:cubicBezTo>
                  <a:cubicBezTo>
                    <a:pt x="20250" y="13255"/>
                    <a:pt x="20179" y="13336"/>
                    <a:pt x="20108" y="13418"/>
                  </a:cubicBezTo>
                  <a:cubicBezTo>
                    <a:pt x="20037" y="13500"/>
                    <a:pt x="19753" y="13500"/>
                    <a:pt x="19682" y="13582"/>
                  </a:cubicBezTo>
                  <a:cubicBezTo>
                    <a:pt x="19611" y="13664"/>
                    <a:pt x="19539" y="13827"/>
                    <a:pt x="19468" y="13827"/>
                  </a:cubicBezTo>
                  <a:cubicBezTo>
                    <a:pt x="19468" y="13909"/>
                    <a:pt x="19255" y="13909"/>
                    <a:pt x="19184" y="13991"/>
                  </a:cubicBezTo>
                  <a:cubicBezTo>
                    <a:pt x="19113" y="13991"/>
                    <a:pt x="19184" y="14155"/>
                    <a:pt x="19113" y="14155"/>
                  </a:cubicBezTo>
                  <a:cubicBezTo>
                    <a:pt x="19042" y="14236"/>
                    <a:pt x="18971" y="14236"/>
                    <a:pt x="18900" y="14236"/>
                  </a:cubicBezTo>
                  <a:cubicBezTo>
                    <a:pt x="18829" y="14236"/>
                    <a:pt x="18758" y="14236"/>
                    <a:pt x="18687" y="14318"/>
                  </a:cubicBezTo>
                  <a:cubicBezTo>
                    <a:pt x="18616" y="14318"/>
                    <a:pt x="18474" y="14400"/>
                    <a:pt x="18403" y="14482"/>
                  </a:cubicBezTo>
                  <a:cubicBezTo>
                    <a:pt x="18403" y="14482"/>
                    <a:pt x="18332" y="14564"/>
                    <a:pt x="18261" y="14564"/>
                  </a:cubicBezTo>
                  <a:cubicBezTo>
                    <a:pt x="18261" y="14645"/>
                    <a:pt x="18261" y="14727"/>
                    <a:pt x="18261" y="14891"/>
                  </a:cubicBezTo>
                  <a:cubicBezTo>
                    <a:pt x="18189" y="14973"/>
                    <a:pt x="18261" y="15136"/>
                    <a:pt x="18189" y="15218"/>
                  </a:cubicBezTo>
                  <a:cubicBezTo>
                    <a:pt x="18189" y="15300"/>
                    <a:pt x="18118" y="15300"/>
                    <a:pt x="18047" y="15300"/>
                  </a:cubicBezTo>
                  <a:cubicBezTo>
                    <a:pt x="17976" y="15382"/>
                    <a:pt x="17834" y="15382"/>
                    <a:pt x="17763" y="15464"/>
                  </a:cubicBezTo>
                  <a:cubicBezTo>
                    <a:pt x="17692" y="15464"/>
                    <a:pt x="17550" y="15545"/>
                    <a:pt x="17479" y="15545"/>
                  </a:cubicBezTo>
                  <a:cubicBezTo>
                    <a:pt x="17479" y="15545"/>
                    <a:pt x="17337" y="15545"/>
                    <a:pt x="17337" y="15545"/>
                  </a:cubicBezTo>
                  <a:cubicBezTo>
                    <a:pt x="17266" y="15627"/>
                    <a:pt x="17266" y="15709"/>
                    <a:pt x="17266" y="15709"/>
                  </a:cubicBezTo>
                  <a:cubicBezTo>
                    <a:pt x="17195" y="15791"/>
                    <a:pt x="17124" y="15873"/>
                    <a:pt x="17124" y="15955"/>
                  </a:cubicBezTo>
                  <a:cubicBezTo>
                    <a:pt x="17124" y="16036"/>
                    <a:pt x="17124" y="16282"/>
                    <a:pt x="17124" y="16282"/>
                  </a:cubicBezTo>
                  <a:cubicBezTo>
                    <a:pt x="17053" y="16445"/>
                    <a:pt x="16839" y="16609"/>
                    <a:pt x="16768" y="16691"/>
                  </a:cubicBezTo>
                  <a:cubicBezTo>
                    <a:pt x="16697" y="16773"/>
                    <a:pt x="16626" y="16936"/>
                    <a:pt x="16555" y="16936"/>
                  </a:cubicBezTo>
                  <a:cubicBezTo>
                    <a:pt x="16484" y="16936"/>
                    <a:pt x="16342" y="16936"/>
                    <a:pt x="16271" y="16936"/>
                  </a:cubicBezTo>
                  <a:cubicBezTo>
                    <a:pt x="16200" y="16936"/>
                    <a:pt x="16058" y="16855"/>
                    <a:pt x="15987" y="16936"/>
                  </a:cubicBezTo>
                  <a:cubicBezTo>
                    <a:pt x="15916" y="16936"/>
                    <a:pt x="15916" y="17018"/>
                    <a:pt x="15845" y="17100"/>
                  </a:cubicBezTo>
                  <a:cubicBezTo>
                    <a:pt x="15845" y="17182"/>
                    <a:pt x="15845" y="17345"/>
                    <a:pt x="15774" y="17427"/>
                  </a:cubicBezTo>
                  <a:cubicBezTo>
                    <a:pt x="15774" y="17509"/>
                    <a:pt x="15774" y="17673"/>
                    <a:pt x="15703" y="17755"/>
                  </a:cubicBezTo>
                  <a:cubicBezTo>
                    <a:pt x="15703" y="17755"/>
                    <a:pt x="15561" y="17673"/>
                    <a:pt x="15561" y="17755"/>
                  </a:cubicBezTo>
                  <a:cubicBezTo>
                    <a:pt x="15489" y="17836"/>
                    <a:pt x="15561" y="18000"/>
                    <a:pt x="15561" y="18000"/>
                  </a:cubicBezTo>
                  <a:cubicBezTo>
                    <a:pt x="15489" y="18082"/>
                    <a:pt x="15276" y="18000"/>
                    <a:pt x="15205" y="18000"/>
                  </a:cubicBezTo>
                  <a:cubicBezTo>
                    <a:pt x="15134" y="18082"/>
                    <a:pt x="14921" y="18164"/>
                    <a:pt x="14992" y="18245"/>
                  </a:cubicBezTo>
                  <a:cubicBezTo>
                    <a:pt x="14992" y="18327"/>
                    <a:pt x="15134" y="18409"/>
                    <a:pt x="15134" y="18409"/>
                  </a:cubicBezTo>
                  <a:cubicBezTo>
                    <a:pt x="15205" y="18491"/>
                    <a:pt x="15276" y="18409"/>
                    <a:pt x="15347" y="18409"/>
                  </a:cubicBezTo>
                  <a:cubicBezTo>
                    <a:pt x="15418" y="18491"/>
                    <a:pt x="15489" y="18573"/>
                    <a:pt x="15489" y="18573"/>
                  </a:cubicBezTo>
                  <a:cubicBezTo>
                    <a:pt x="15561" y="18655"/>
                    <a:pt x="15489" y="18736"/>
                    <a:pt x="15489" y="18818"/>
                  </a:cubicBezTo>
                  <a:cubicBezTo>
                    <a:pt x="15489" y="18818"/>
                    <a:pt x="15418" y="18900"/>
                    <a:pt x="15418" y="18900"/>
                  </a:cubicBezTo>
                  <a:cubicBezTo>
                    <a:pt x="15418" y="18982"/>
                    <a:pt x="15489" y="19064"/>
                    <a:pt x="15489" y="19145"/>
                  </a:cubicBezTo>
                  <a:cubicBezTo>
                    <a:pt x="15418" y="19227"/>
                    <a:pt x="15347" y="19227"/>
                    <a:pt x="15347" y="19227"/>
                  </a:cubicBezTo>
                  <a:cubicBezTo>
                    <a:pt x="15276" y="19227"/>
                    <a:pt x="15347" y="19391"/>
                    <a:pt x="15276" y="19391"/>
                  </a:cubicBezTo>
                  <a:cubicBezTo>
                    <a:pt x="15276" y="19473"/>
                    <a:pt x="15134" y="19636"/>
                    <a:pt x="15134" y="19636"/>
                  </a:cubicBezTo>
                  <a:cubicBezTo>
                    <a:pt x="15063" y="19636"/>
                    <a:pt x="14992" y="19473"/>
                    <a:pt x="14992" y="19473"/>
                  </a:cubicBezTo>
                  <a:cubicBezTo>
                    <a:pt x="14921" y="19473"/>
                    <a:pt x="14850" y="19391"/>
                    <a:pt x="14779" y="19391"/>
                  </a:cubicBezTo>
                  <a:cubicBezTo>
                    <a:pt x="14708" y="19391"/>
                    <a:pt x="14566" y="19391"/>
                    <a:pt x="14566" y="19391"/>
                  </a:cubicBezTo>
                  <a:cubicBezTo>
                    <a:pt x="14495" y="19391"/>
                    <a:pt x="14353" y="19555"/>
                    <a:pt x="14353" y="19636"/>
                  </a:cubicBezTo>
                  <a:cubicBezTo>
                    <a:pt x="14211" y="19636"/>
                    <a:pt x="14068" y="19636"/>
                    <a:pt x="13997" y="19636"/>
                  </a:cubicBezTo>
                  <a:cubicBezTo>
                    <a:pt x="13926" y="19718"/>
                    <a:pt x="13713" y="19718"/>
                    <a:pt x="13713" y="19800"/>
                  </a:cubicBezTo>
                  <a:cubicBezTo>
                    <a:pt x="13642" y="19800"/>
                    <a:pt x="13571" y="19882"/>
                    <a:pt x="13571" y="19964"/>
                  </a:cubicBezTo>
                  <a:cubicBezTo>
                    <a:pt x="13500" y="19964"/>
                    <a:pt x="13571" y="20127"/>
                    <a:pt x="13571" y="20209"/>
                  </a:cubicBezTo>
                  <a:cubicBezTo>
                    <a:pt x="13571" y="20209"/>
                    <a:pt x="13500" y="20373"/>
                    <a:pt x="13500" y="20373"/>
                  </a:cubicBezTo>
                  <a:cubicBezTo>
                    <a:pt x="13429" y="20455"/>
                    <a:pt x="13358" y="20373"/>
                    <a:pt x="13287" y="20373"/>
                  </a:cubicBezTo>
                  <a:cubicBezTo>
                    <a:pt x="13216" y="20373"/>
                    <a:pt x="13145" y="20291"/>
                    <a:pt x="13074" y="20209"/>
                  </a:cubicBezTo>
                  <a:cubicBezTo>
                    <a:pt x="13074" y="20209"/>
                    <a:pt x="13003" y="20127"/>
                    <a:pt x="12932" y="20127"/>
                  </a:cubicBezTo>
                  <a:cubicBezTo>
                    <a:pt x="12861" y="20127"/>
                    <a:pt x="12718" y="20045"/>
                    <a:pt x="12647" y="20045"/>
                  </a:cubicBezTo>
                  <a:cubicBezTo>
                    <a:pt x="12576" y="20127"/>
                    <a:pt x="12434" y="20127"/>
                    <a:pt x="12363" y="20127"/>
                  </a:cubicBezTo>
                  <a:cubicBezTo>
                    <a:pt x="12363" y="20209"/>
                    <a:pt x="12292" y="20291"/>
                    <a:pt x="12292" y="20373"/>
                  </a:cubicBezTo>
                  <a:cubicBezTo>
                    <a:pt x="12292" y="20373"/>
                    <a:pt x="12292" y="20536"/>
                    <a:pt x="12292" y="20618"/>
                  </a:cubicBezTo>
                  <a:cubicBezTo>
                    <a:pt x="12292" y="20700"/>
                    <a:pt x="12434" y="20864"/>
                    <a:pt x="12434" y="20945"/>
                  </a:cubicBezTo>
                  <a:cubicBezTo>
                    <a:pt x="12434" y="20945"/>
                    <a:pt x="12363" y="21109"/>
                    <a:pt x="12363" y="21109"/>
                  </a:cubicBezTo>
                  <a:cubicBezTo>
                    <a:pt x="12292" y="21191"/>
                    <a:pt x="12292" y="21355"/>
                    <a:pt x="12292" y="21436"/>
                  </a:cubicBezTo>
                  <a:cubicBezTo>
                    <a:pt x="12292" y="21436"/>
                    <a:pt x="12221" y="21518"/>
                    <a:pt x="12150" y="21600"/>
                  </a:cubicBezTo>
                  <a:cubicBezTo>
                    <a:pt x="12150" y="21600"/>
                    <a:pt x="12079" y="21600"/>
                    <a:pt x="12008" y="21600"/>
                  </a:cubicBezTo>
                  <a:cubicBezTo>
                    <a:pt x="11937" y="21518"/>
                    <a:pt x="11795" y="21436"/>
                    <a:pt x="11724" y="21355"/>
                  </a:cubicBezTo>
                  <a:cubicBezTo>
                    <a:pt x="11724" y="21355"/>
                    <a:pt x="11724" y="21191"/>
                    <a:pt x="11724" y="21191"/>
                  </a:cubicBezTo>
                  <a:cubicBezTo>
                    <a:pt x="11724" y="21109"/>
                    <a:pt x="11795" y="21027"/>
                    <a:pt x="11866" y="21027"/>
                  </a:cubicBezTo>
                  <a:cubicBezTo>
                    <a:pt x="11866" y="20945"/>
                    <a:pt x="12008" y="20864"/>
                    <a:pt x="12008" y="20864"/>
                  </a:cubicBezTo>
                  <a:cubicBezTo>
                    <a:pt x="12008" y="20700"/>
                    <a:pt x="12008" y="20536"/>
                    <a:pt x="12008" y="20455"/>
                  </a:cubicBezTo>
                  <a:cubicBezTo>
                    <a:pt x="11937" y="20373"/>
                    <a:pt x="11795" y="20373"/>
                    <a:pt x="11724" y="20373"/>
                  </a:cubicBezTo>
                  <a:cubicBezTo>
                    <a:pt x="11653" y="20373"/>
                    <a:pt x="11439" y="20455"/>
                    <a:pt x="11368" y="20455"/>
                  </a:cubicBezTo>
                  <a:cubicBezTo>
                    <a:pt x="11368" y="20455"/>
                    <a:pt x="11226" y="20373"/>
                    <a:pt x="11226" y="20373"/>
                  </a:cubicBezTo>
                  <a:cubicBezTo>
                    <a:pt x="11155" y="20373"/>
                    <a:pt x="11084" y="20291"/>
                    <a:pt x="11013" y="20291"/>
                  </a:cubicBezTo>
                  <a:cubicBezTo>
                    <a:pt x="10942" y="20291"/>
                    <a:pt x="10871" y="20373"/>
                    <a:pt x="10800" y="20373"/>
                  </a:cubicBezTo>
                  <a:cubicBezTo>
                    <a:pt x="10800" y="20455"/>
                    <a:pt x="10729" y="20455"/>
                    <a:pt x="10658" y="20455"/>
                  </a:cubicBezTo>
                  <a:cubicBezTo>
                    <a:pt x="10658" y="20536"/>
                    <a:pt x="10587" y="20700"/>
                    <a:pt x="10516" y="20782"/>
                  </a:cubicBezTo>
                  <a:cubicBezTo>
                    <a:pt x="10445" y="20864"/>
                    <a:pt x="10374" y="20945"/>
                    <a:pt x="10374" y="20945"/>
                  </a:cubicBezTo>
                  <a:cubicBezTo>
                    <a:pt x="10303" y="20945"/>
                    <a:pt x="10161" y="20864"/>
                    <a:pt x="10089" y="20864"/>
                  </a:cubicBezTo>
                  <a:cubicBezTo>
                    <a:pt x="10089" y="20782"/>
                    <a:pt x="9947" y="20782"/>
                    <a:pt x="9947" y="20700"/>
                  </a:cubicBezTo>
                  <a:cubicBezTo>
                    <a:pt x="9876" y="20700"/>
                    <a:pt x="9947" y="20618"/>
                    <a:pt x="9947" y="20536"/>
                  </a:cubicBezTo>
                  <a:cubicBezTo>
                    <a:pt x="9947" y="20536"/>
                    <a:pt x="9947" y="20455"/>
                    <a:pt x="9947" y="20373"/>
                  </a:cubicBezTo>
                  <a:cubicBezTo>
                    <a:pt x="9876" y="20291"/>
                    <a:pt x="9805" y="20209"/>
                    <a:pt x="9805" y="20209"/>
                  </a:cubicBezTo>
                  <a:cubicBezTo>
                    <a:pt x="9734" y="20127"/>
                    <a:pt x="9663" y="20045"/>
                    <a:pt x="9663" y="20045"/>
                  </a:cubicBezTo>
                  <a:cubicBezTo>
                    <a:pt x="9592" y="19964"/>
                    <a:pt x="9379" y="20045"/>
                    <a:pt x="9308" y="20045"/>
                  </a:cubicBezTo>
                  <a:cubicBezTo>
                    <a:pt x="9237" y="19964"/>
                    <a:pt x="9237" y="19800"/>
                    <a:pt x="9237" y="19800"/>
                  </a:cubicBezTo>
                  <a:cubicBezTo>
                    <a:pt x="9166" y="19718"/>
                    <a:pt x="9095" y="19718"/>
                    <a:pt x="9024" y="19718"/>
                  </a:cubicBezTo>
                  <a:cubicBezTo>
                    <a:pt x="8953" y="19718"/>
                    <a:pt x="8882" y="19718"/>
                    <a:pt x="8811" y="19718"/>
                  </a:cubicBezTo>
                  <a:cubicBezTo>
                    <a:pt x="8739" y="19718"/>
                    <a:pt x="8597" y="19800"/>
                    <a:pt x="8526" y="19718"/>
                  </a:cubicBezTo>
                  <a:cubicBezTo>
                    <a:pt x="8526" y="19718"/>
                    <a:pt x="8455" y="19636"/>
                    <a:pt x="8384" y="19555"/>
                  </a:cubicBezTo>
                  <a:cubicBezTo>
                    <a:pt x="8313" y="19473"/>
                    <a:pt x="8171" y="19391"/>
                    <a:pt x="8029" y="19391"/>
                  </a:cubicBezTo>
                  <a:cubicBezTo>
                    <a:pt x="7958" y="19391"/>
                    <a:pt x="7816" y="19473"/>
                    <a:pt x="7745" y="19473"/>
                  </a:cubicBezTo>
                  <a:cubicBezTo>
                    <a:pt x="7674" y="19473"/>
                    <a:pt x="7461" y="19473"/>
                    <a:pt x="7389" y="19391"/>
                  </a:cubicBezTo>
                  <a:cubicBezTo>
                    <a:pt x="7318" y="19391"/>
                    <a:pt x="7176" y="19391"/>
                    <a:pt x="7105" y="19309"/>
                  </a:cubicBezTo>
                  <a:cubicBezTo>
                    <a:pt x="7105" y="19227"/>
                    <a:pt x="7034" y="19064"/>
                    <a:pt x="7034" y="18982"/>
                  </a:cubicBezTo>
                  <a:cubicBezTo>
                    <a:pt x="7034" y="18982"/>
                    <a:pt x="7034" y="18818"/>
                    <a:pt x="7034" y="18736"/>
                  </a:cubicBezTo>
                  <a:cubicBezTo>
                    <a:pt x="7034" y="18655"/>
                    <a:pt x="7105" y="18491"/>
                    <a:pt x="7105" y="18409"/>
                  </a:cubicBezTo>
                  <a:cubicBezTo>
                    <a:pt x="7105" y="18327"/>
                    <a:pt x="7034" y="18245"/>
                    <a:pt x="7034" y="18164"/>
                  </a:cubicBezTo>
                  <a:cubicBezTo>
                    <a:pt x="6963" y="18164"/>
                    <a:pt x="6892" y="18082"/>
                    <a:pt x="6821" y="18082"/>
                  </a:cubicBezTo>
                  <a:cubicBezTo>
                    <a:pt x="6821" y="18082"/>
                    <a:pt x="6679" y="18082"/>
                    <a:pt x="6679" y="18082"/>
                  </a:cubicBezTo>
                  <a:cubicBezTo>
                    <a:pt x="6608" y="18082"/>
                    <a:pt x="6537" y="18082"/>
                    <a:pt x="6466" y="18164"/>
                  </a:cubicBezTo>
                  <a:cubicBezTo>
                    <a:pt x="6395" y="18164"/>
                    <a:pt x="6324" y="18245"/>
                    <a:pt x="6324" y="18245"/>
                  </a:cubicBezTo>
                  <a:cubicBezTo>
                    <a:pt x="6253" y="18245"/>
                    <a:pt x="6111" y="18245"/>
                    <a:pt x="6039" y="18245"/>
                  </a:cubicBezTo>
                  <a:cubicBezTo>
                    <a:pt x="5968" y="18245"/>
                    <a:pt x="5897" y="18245"/>
                    <a:pt x="5826" y="18245"/>
                  </a:cubicBezTo>
                  <a:cubicBezTo>
                    <a:pt x="5755" y="18327"/>
                    <a:pt x="5613" y="18245"/>
                    <a:pt x="5542" y="18245"/>
                  </a:cubicBezTo>
                  <a:cubicBezTo>
                    <a:pt x="5471" y="18245"/>
                    <a:pt x="5329" y="18245"/>
                    <a:pt x="5329" y="18245"/>
                  </a:cubicBezTo>
                  <a:cubicBezTo>
                    <a:pt x="5258" y="18245"/>
                    <a:pt x="5116" y="18164"/>
                    <a:pt x="5045" y="18082"/>
                  </a:cubicBezTo>
                  <a:cubicBezTo>
                    <a:pt x="4974" y="18082"/>
                    <a:pt x="4903" y="17918"/>
                    <a:pt x="4903" y="17836"/>
                  </a:cubicBezTo>
                  <a:cubicBezTo>
                    <a:pt x="4903" y="17755"/>
                    <a:pt x="4903" y="17673"/>
                    <a:pt x="4903" y="17591"/>
                  </a:cubicBezTo>
                  <a:cubicBezTo>
                    <a:pt x="4974" y="17509"/>
                    <a:pt x="5116" y="17509"/>
                    <a:pt x="5187" y="17509"/>
                  </a:cubicBezTo>
                  <a:cubicBezTo>
                    <a:pt x="5258" y="17509"/>
                    <a:pt x="5400" y="17591"/>
                    <a:pt x="5471" y="17591"/>
                  </a:cubicBezTo>
                  <a:cubicBezTo>
                    <a:pt x="5542" y="17591"/>
                    <a:pt x="5613" y="17509"/>
                    <a:pt x="5684" y="17509"/>
                  </a:cubicBezTo>
                  <a:cubicBezTo>
                    <a:pt x="5755" y="17427"/>
                    <a:pt x="5897" y="17427"/>
                    <a:pt x="5968" y="17345"/>
                  </a:cubicBezTo>
                  <a:cubicBezTo>
                    <a:pt x="5968" y="17264"/>
                    <a:pt x="6039" y="17182"/>
                    <a:pt x="6039" y="17100"/>
                  </a:cubicBezTo>
                  <a:cubicBezTo>
                    <a:pt x="6039" y="17018"/>
                    <a:pt x="6039" y="16773"/>
                    <a:pt x="5968" y="16691"/>
                  </a:cubicBezTo>
                  <a:cubicBezTo>
                    <a:pt x="5968" y="16691"/>
                    <a:pt x="5826" y="16773"/>
                    <a:pt x="5755" y="16773"/>
                  </a:cubicBezTo>
                  <a:cubicBezTo>
                    <a:pt x="5684" y="16773"/>
                    <a:pt x="5471" y="16691"/>
                    <a:pt x="5400" y="16691"/>
                  </a:cubicBezTo>
                  <a:cubicBezTo>
                    <a:pt x="5400" y="16691"/>
                    <a:pt x="5258" y="16773"/>
                    <a:pt x="5258" y="16773"/>
                  </a:cubicBezTo>
                  <a:cubicBezTo>
                    <a:pt x="5187" y="16773"/>
                    <a:pt x="5116" y="16855"/>
                    <a:pt x="5045" y="16855"/>
                  </a:cubicBezTo>
                  <a:cubicBezTo>
                    <a:pt x="4974" y="16855"/>
                    <a:pt x="4903" y="16855"/>
                    <a:pt x="4832" y="16855"/>
                  </a:cubicBezTo>
                  <a:cubicBezTo>
                    <a:pt x="4689" y="16855"/>
                    <a:pt x="4476" y="16773"/>
                    <a:pt x="4405" y="16773"/>
                  </a:cubicBezTo>
                  <a:cubicBezTo>
                    <a:pt x="4334" y="16773"/>
                    <a:pt x="4192" y="16773"/>
                    <a:pt x="4121" y="16773"/>
                  </a:cubicBezTo>
                  <a:cubicBezTo>
                    <a:pt x="4050" y="16773"/>
                    <a:pt x="3979" y="16855"/>
                    <a:pt x="3908" y="16855"/>
                  </a:cubicBezTo>
                  <a:cubicBezTo>
                    <a:pt x="3837" y="16855"/>
                    <a:pt x="3766" y="16936"/>
                    <a:pt x="3695" y="16936"/>
                  </a:cubicBezTo>
                  <a:cubicBezTo>
                    <a:pt x="3624" y="16936"/>
                    <a:pt x="3553" y="16936"/>
                    <a:pt x="3482" y="17018"/>
                  </a:cubicBezTo>
                  <a:cubicBezTo>
                    <a:pt x="3411" y="17018"/>
                    <a:pt x="3339" y="17182"/>
                    <a:pt x="3268" y="17264"/>
                  </a:cubicBezTo>
                  <a:cubicBezTo>
                    <a:pt x="3268" y="17345"/>
                    <a:pt x="3268" y="17509"/>
                    <a:pt x="3268" y="17509"/>
                  </a:cubicBezTo>
                  <a:cubicBezTo>
                    <a:pt x="3268" y="17591"/>
                    <a:pt x="3411" y="17673"/>
                    <a:pt x="3411" y="17755"/>
                  </a:cubicBezTo>
                  <a:cubicBezTo>
                    <a:pt x="3482" y="17755"/>
                    <a:pt x="3553" y="17918"/>
                    <a:pt x="3553" y="18000"/>
                  </a:cubicBezTo>
                  <a:cubicBezTo>
                    <a:pt x="3553" y="18000"/>
                    <a:pt x="3553" y="18082"/>
                    <a:pt x="3482" y="18082"/>
                  </a:cubicBezTo>
                  <a:cubicBezTo>
                    <a:pt x="3411" y="18164"/>
                    <a:pt x="3197" y="18164"/>
                    <a:pt x="3126" y="18164"/>
                  </a:cubicBezTo>
                  <a:cubicBezTo>
                    <a:pt x="2984" y="18164"/>
                    <a:pt x="2700" y="18164"/>
                    <a:pt x="2629" y="18164"/>
                  </a:cubicBezTo>
                  <a:cubicBezTo>
                    <a:pt x="2558" y="18164"/>
                    <a:pt x="2416" y="18082"/>
                    <a:pt x="2345" y="18082"/>
                  </a:cubicBezTo>
                  <a:cubicBezTo>
                    <a:pt x="2345" y="18082"/>
                    <a:pt x="2203" y="18164"/>
                    <a:pt x="2132" y="18164"/>
                  </a:cubicBezTo>
                  <a:cubicBezTo>
                    <a:pt x="2132" y="18082"/>
                    <a:pt x="2132" y="17918"/>
                    <a:pt x="2132" y="17918"/>
                  </a:cubicBezTo>
                  <a:cubicBezTo>
                    <a:pt x="2132" y="17836"/>
                    <a:pt x="2274" y="17755"/>
                    <a:pt x="2274" y="17755"/>
                  </a:cubicBezTo>
                  <a:cubicBezTo>
                    <a:pt x="2274" y="17591"/>
                    <a:pt x="2203" y="17427"/>
                    <a:pt x="2132" y="17345"/>
                  </a:cubicBezTo>
                  <a:cubicBezTo>
                    <a:pt x="2132" y="17264"/>
                    <a:pt x="1989" y="17264"/>
                    <a:pt x="1918" y="17264"/>
                  </a:cubicBezTo>
                  <a:cubicBezTo>
                    <a:pt x="1847" y="17182"/>
                    <a:pt x="1705" y="17100"/>
                    <a:pt x="1634" y="17100"/>
                  </a:cubicBezTo>
                  <a:cubicBezTo>
                    <a:pt x="1563" y="17100"/>
                    <a:pt x="1421" y="17264"/>
                    <a:pt x="1350" y="17264"/>
                  </a:cubicBezTo>
                  <a:cubicBezTo>
                    <a:pt x="1279" y="17264"/>
                    <a:pt x="1137" y="17345"/>
                    <a:pt x="1066" y="17345"/>
                  </a:cubicBezTo>
                  <a:cubicBezTo>
                    <a:pt x="924" y="17345"/>
                    <a:pt x="568" y="17345"/>
                    <a:pt x="426" y="17264"/>
                  </a:cubicBezTo>
                  <a:cubicBezTo>
                    <a:pt x="355" y="17264"/>
                    <a:pt x="213" y="17182"/>
                    <a:pt x="142" y="17182"/>
                  </a:cubicBezTo>
                  <a:cubicBezTo>
                    <a:pt x="71" y="17182"/>
                    <a:pt x="71" y="17100"/>
                    <a:pt x="71" y="17100"/>
                  </a:cubicBezTo>
                  <a:cubicBezTo>
                    <a:pt x="0" y="17100"/>
                    <a:pt x="0" y="17018"/>
                    <a:pt x="0" y="17018"/>
                  </a:cubicBezTo>
                  <a:cubicBezTo>
                    <a:pt x="71" y="16936"/>
                    <a:pt x="213" y="16936"/>
                    <a:pt x="284" y="16855"/>
                  </a:cubicBezTo>
                  <a:cubicBezTo>
                    <a:pt x="284" y="16855"/>
                    <a:pt x="284" y="16691"/>
                    <a:pt x="284" y="16691"/>
                  </a:cubicBezTo>
                  <a:cubicBezTo>
                    <a:pt x="355" y="16691"/>
                    <a:pt x="355" y="16691"/>
                    <a:pt x="355" y="16691"/>
                  </a:cubicBezTo>
                  <a:cubicBezTo>
                    <a:pt x="426" y="16691"/>
                    <a:pt x="497" y="16609"/>
                    <a:pt x="568" y="16609"/>
                  </a:cubicBezTo>
                  <a:cubicBezTo>
                    <a:pt x="639" y="16609"/>
                    <a:pt x="711" y="16445"/>
                    <a:pt x="711" y="16445"/>
                  </a:cubicBezTo>
                  <a:cubicBezTo>
                    <a:pt x="782" y="16364"/>
                    <a:pt x="853" y="16364"/>
                    <a:pt x="924" y="16364"/>
                  </a:cubicBezTo>
                  <a:cubicBezTo>
                    <a:pt x="924" y="16364"/>
                    <a:pt x="1066" y="16282"/>
                    <a:pt x="1066" y="16282"/>
                  </a:cubicBezTo>
                  <a:cubicBezTo>
                    <a:pt x="1137" y="16200"/>
                    <a:pt x="1208" y="16118"/>
                    <a:pt x="1208" y="16118"/>
                  </a:cubicBezTo>
                  <a:cubicBezTo>
                    <a:pt x="1208" y="16036"/>
                    <a:pt x="1279" y="15873"/>
                    <a:pt x="1279" y="15873"/>
                  </a:cubicBezTo>
                  <a:cubicBezTo>
                    <a:pt x="1279" y="15791"/>
                    <a:pt x="1137" y="15709"/>
                    <a:pt x="1137" y="15627"/>
                  </a:cubicBezTo>
                  <a:cubicBezTo>
                    <a:pt x="1137" y="15627"/>
                    <a:pt x="1208" y="15464"/>
                    <a:pt x="1208" y="15464"/>
                  </a:cubicBezTo>
                  <a:cubicBezTo>
                    <a:pt x="1279" y="15382"/>
                    <a:pt x="1208" y="15218"/>
                    <a:pt x="1279" y="15136"/>
                  </a:cubicBezTo>
                  <a:cubicBezTo>
                    <a:pt x="1279" y="15136"/>
                    <a:pt x="1492" y="15055"/>
                    <a:pt x="1492" y="14973"/>
                  </a:cubicBezTo>
                  <a:cubicBezTo>
                    <a:pt x="1563" y="14973"/>
                    <a:pt x="1563" y="14809"/>
                    <a:pt x="1563" y="14727"/>
                  </a:cubicBezTo>
                  <a:cubicBezTo>
                    <a:pt x="1634" y="14727"/>
                    <a:pt x="1634" y="14809"/>
                    <a:pt x="1705" y="14727"/>
                  </a:cubicBezTo>
                  <a:cubicBezTo>
                    <a:pt x="1776" y="14727"/>
                    <a:pt x="1918" y="14645"/>
                    <a:pt x="1989" y="14727"/>
                  </a:cubicBezTo>
                  <a:cubicBezTo>
                    <a:pt x="2061" y="14727"/>
                    <a:pt x="2061" y="14809"/>
                    <a:pt x="2132" y="14809"/>
                  </a:cubicBezTo>
                  <a:cubicBezTo>
                    <a:pt x="2203" y="14891"/>
                    <a:pt x="2274" y="14891"/>
                    <a:pt x="2274" y="14809"/>
                  </a:cubicBezTo>
                  <a:cubicBezTo>
                    <a:pt x="2345" y="14727"/>
                    <a:pt x="2345" y="14564"/>
                    <a:pt x="2416" y="14482"/>
                  </a:cubicBezTo>
                  <a:cubicBezTo>
                    <a:pt x="2416" y="14400"/>
                    <a:pt x="2345" y="14318"/>
                    <a:pt x="2345" y="14236"/>
                  </a:cubicBezTo>
                  <a:cubicBezTo>
                    <a:pt x="2345" y="14155"/>
                    <a:pt x="2487" y="13909"/>
                    <a:pt x="2487" y="13909"/>
                  </a:cubicBezTo>
                  <a:cubicBezTo>
                    <a:pt x="2487" y="13827"/>
                    <a:pt x="2558" y="13582"/>
                    <a:pt x="2558" y="13500"/>
                  </a:cubicBezTo>
                  <a:cubicBezTo>
                    <a:pt x="2558" y="13500"/>
                    <a:pt x="2487" y="13418"/>
                    <a:pt x="2487" y="13418"/>
                  </a:cubicBezTo>
                  <a:cubicBezTo>
                    <a:pt x="2487" y="13336"/>
                    <a:pt x="2487" y="13173"/>
                    <a:pt x="2487" y="13091"/>
                  </a:cubicBezTo>
                  <a:cubicBezTo>
                    <a:pt x="2487" y="13009"/>
                    <a:pt x="2558" y="12927"/>
                    <a:pt x="2629" y="12927"/>
                  </a:cubicBezTo>
                  <a:cubicBezTo>
                    <a:pt x="2700" y="12845"/>
                    <a:pt x="2842" y="12927"/>
                    <a:pt x="2842" y="12927"/>
                  </a:cubicBezTo>
                  <a:cubicBezTo>
                    <a:pt x="2842" y="12845"/>
                    <a:pt x="2842" y="12682"/>
                    <a:pt x="2913" y="12682"/>
                  </a:cubicBezTo>
                  <a:cubicBezTo>
                    <a:pt x="2913" y="12600"/>
                    <a:pt x="3055" y="12600"/>
                    <a:pt x="3055" y="12600"/>
                  </a:cubicBezTo>
                  <a:cubicBezTo>
                    <a:pt x="3126" y="12518"/>
                    <a:pt x="3197" y="12518"/>
                    <a:pt x="3268" y="12436"/>
                  </a:cubicBezTo>
                  <a:cubicBezTo>
                    <a:pt x="3268" y="12355"/>
                    <a:pt x="3339" y="12191"/>
                    <a:pt x="3339" y="12191"/>
                  </a:cubicBezTo>
                  <a:cubicBezTo>
                    <a:pt x="3339" y="12109"/>
                    <a:pt x="3482" y="12027"/>
                    <a:pt x="3482" y="12027"/>
                  </a:cubicBezTo>
                  <a:cubicBezTo>
                    <a:pt x="3553" y="11945"/>
                    <a:pt x="3695" y="11864"/>
                    <a:pt x="3766" y="11782"/>
                  </a:cubicBezTo>
                  <a:cubicBezTo>
                    <a:pt x="3766" y="11700"/>
                    <a:pt x="3766" y="11536"/>
                    <a:pt x="3695" y="11536"/>
                  </a:cubicBezTo>
                  <a:cubicBezTo>
                    <a:pt x="3624" y="11373"/>
                    <a:pt x="3411" y="11291"/>
                    <a:pt x="3339" y="11127"/>
                  </a:cubicBezTo>
                  <a:cubicBezTo>
                    <a:pt x="3339" y="11127"/>
                    <a:pt x="3268" y="10964"/>
                    <a:pt x="3268" y="10882"/>
                  </a:cubicBezTo>
                  <a:cubicBezTo>
                    <a:pt x="3197" y="10882"/>
                    <a:pt x="3126" y="10800"/>
                    <a:pt x="3055" y="10800"/>
                  </a:cubicBezTo>
                  <a:cubicBezTo>
                    <a:pt x="3055" y="10800"/>
                    <a:pt x="2984" y="10800"/>
                    <a:pt x="2984" y="10800"/>
                  </a:cubicBezTo>
                  <a:cubicBezTo>
                    <a:pt x="2984" y="10800"/>
                    <a:pt x="2913" y="10718"/>
                    <a:pt x="2913" y="10636"/>
                  </a:cubicBezTo>
                  <a:cubicBezTo>
                    <a:pt x="2842" y="10555"/>
                    <a:pt x="2984" y="10473"/>
                    <a:pt x="2984" y="10391"/>
                  </a:cubicBezTo>
                  <a:cubicBezTo>
                    <a:pt x="2984" y="10309"/>
                    <a:pt x="2984" y="10064"/>
                    <a:pt x="2984" y="9900"/>
                  </a:cubicBezTo>
                  <a:cubicBezTo>
                    <a:pt x="2913" y="9818"/>
                    <a:pt x="2771" y="9736"/>
                    <a:pt x="2700" y="9655"/>
                  </a:cubicBezTo>
                  <a:cubicBezTo>
                    <a:pt x="2629" y="9573"/>
                    <a:pt x="2558" y="9327"/>
                    <a:pt x="2487" y="9245"/>
                  </a:cubicBezTo>
                  <a:cubicBezTo>
                    <a:pt x="2487" y="9164"/>
                    <a:pt x="2345" y="9000"/>
                    <a:pt x="2345" y="8918"/>
                  </a:cubicBezTo>
                  <a:cubicBezTo>
                    <a:pt x="2345" y="8918"/>
                    <a:pt x="2345" y="8918"/>
                    <a:pt x="2345" y="8836"/>
                  </a:cubicBezTo>
                  <a:cubicBezTo>
                    <a:pt x="2345" y="8755"/>
                    <a:pt x="2345" y="8755"/>
                    <a:pt x="2345" y="8755"/>
                  </a:cubicBezTo>
                  <a:cubicBezTo>
                    <a:pt x="2416" y="8755"/>
                    <a:pt x="2558" y="8755"/>
                    <a:pt x="2558" y="8673"/>
                  </a:cubicBezTo>
                  <a:cubicBezTo>
                    <a:pt x="2629" y="8673"/>
                    <a:pt x="2558" y="8509"/>
                    <a:pt x="2558" y="8509"/>
                  </a:cubicBezTo>
                  <a:cubicBezTo>
                    <a:pt x="2629" y="8509"/>
                    <a:pt x="2700" y="8427"/>
                    <a:pt x="2771" y="8427"/>
                  </a:cubicBezTo>
                  <a:cubicBezTo>
                    <a:pt x="2842" y="8427"/>
                    <a:pt x="2984" y="8509"/>
                    <a:pt x="3055" y="8509"/>
                  </a:cubicBezTo>
                  <a:cubicBezTo>
                    <a:pt x="3055" y="8509"/>
                    <a:pt x="3055" y="8509"/>
                    <a:pt x="3126" y="8509"/>
                  </a:cubicBezTo>
                  <a:cubicBezTo>
                    <a:pt x="3197" y="8591"/>
                    <a:pt x="3268" y="8755"/>
                    <a:pt x="3339" y="8918"/>
                  </a:cubicBezTo>
                  <a:cubicBezTo>
                    <a:pt x="3339" y="8918"/>
                    <a:pt x="3268" y="9164"/>
                    <a:pt x="3268" y="9245"/>
                  </a:cubicBezTo>
                  <a:cubicBezTo>
                    <a:pt x="3268" y="9245"/>
                    <a:pt x="3482" y="9409"/>
                    <a:pt x="3624" y="9409"/>
                  </a:cubicBezTo>
                  <a:cubicBezTo>
                    <a:pt x="3695" y="9409"/>
                    <a:pt x="3766" y="9327"/>
                    <a:pt x="3837" y="9327"/>
                  </a:cubicBezTo>
                  <a:cubicBezTo>
                    <a:pt x="3908" y="9245"/>
                    <a:pt x="4050" y="9164"/>
                    <a:pt x="4121" y="9164"/>
                  </a:cubicBezTo>
                  <a:cubicBezTo>
                    <a:pt x="4263" y="9082"/>
                    <a:pt x="4476" y="9000"/>
                    <a:pt x="4618" y="9000"/>
                  </a:cubicBezTo>
                  <a:cubicBezTo>
                    <a:pt x="4618" y="8918"/>
                    <a:pt x="4761" y="8836"/>
                    <a:pt x="4832" y="8836"/>
                  </a:cubicBezTo>
                  <a:cubicBezTo>
                    <a:pt x="4903" y="8755"/>
                    <a:pt x="5116" y="8918"/>
                    <a:pt x="5187" y="8836"/>
                  </a:cubicBezTo>
                  <a:cubicBezTo>
                    <a:pt x="5258" y="8836"/>
                    <a:pt x="5329" y="8673"/>
                    <a:pt x="5329" y="8673"/>
                  </a:cubicBezTo>
                  <a:cubicBezTo>
                    <a:pt x="5400" y="8673"/>
                    <a:pt x="5471" y="8673"/>
                    <a:pt x="5542" y="8673"/>
                  </a:cubicBezTo>
                  <a:cubicBezTo>
                    <a:pt x="5542" y="8673"/>
                    <a:pt x="5684" y="8755"/>
                    <a:pt x="5684" y="8918"/>
                  </a:cubicBezTo>
                  <a:cubicBezTo>
                    <a:pt x="5684" y="9000"/>
                    <a:pt x="5613" y="9082"/>
                    <a:pt x="5613" y="9164"/>
                  </a:cubicBezTo>
                  <a:cubicBezTo>
                    <a:pt x="5613" y="9245"/>
                    <a:pt x="5684" y="9409"/>
                    <a:pt x="5684" y="9491"/>
                  </a:cubicBezTo>
                  <a:cubicBezTo>
                    <a:pt x="5755" y="9491"/>
                    <a:pt x="5755" y="9491"/>
                    <a:pt x="5826" y="9491"/>
                  </a:cubicBezTo>
                  <a:cubicBezTo>
                    <a:pt x="5897" y="9491"/>
                    <a:pt x="6039" y="9409"/>
                    <a:pt x="6182" y="9409"/>
                  </a:cubicBezTo>
                  <a:cubicBezTo>
                    <a:pt x="6182" y="9409"/>
                    <a:pt x="6253" y="9409"/>
                    <a:pt x="6324" y="9409"/>
                  </a:cubicBezTo>
                  <a:cubicBezTo>
                    <a:pt x="6324" y="9409"/>
                    <a:pt x="6395" y="9491"/>
                    <a:pt x="6466" y="9491"/>
                  </a:cubicBezTo>
                  <a:cubicBezTo>
                    <a:pt x="6537" y="9491"/>
                    <a:pt x="6608" y="9491"/>
                    <a:pt x="6608" y="9491"/>
                  </a:cubicBezTo>
                  <a:cubicBezTo>
                    <a:pt x="6679" y="9491"/>
                    <a:pt x="6750" y="9491"/>
                    <a:pt x="6750" y="9491"/>
                  </a:cubicBezTo>
                  <a:cubicBezTo>
                    <a:pt x="6821" y="9491"/>
                    <a:pt x="6963" y="9573"/>
                    <a:pt x="7034" y="9573"/>
                  </a:cubicBezTo>
                  <a:cubicBezTo>
                    <a:pt x="7034" y="9655"/>
                    <a:pt x="7034" y="9818"/>
                    <a:pt x="7034" y="9900"/>
                  </a:cubicBezTo>
                  <a:cubicBezTo>
                    <a:pt x="7105" y="9982"/>
                    <a:pt x="7176" y="10145"/>
                    <a:pt x="7247" y="10227"/>
                  </a:cubicBezTo>
                  <a:cubicBezTo>
                    <a:pt x="7318" y="10227"/>
                    <a:pt x="7389" y="10227"/>
                    <a:pt x="7461" y="10227"/>
                  </a:cubicBezTo>
                  <a:cubicBezTo>
                    <a:pt x="7532" y="10227"/>
                    <a:pt x="7603" y="10309"/>
                    <a:pt x="7603" y="10309"/>
                  </a:cubicBezTo>
                  <a:cubicBezTo>
                    <a:pt x="7674" y="10391"/>
                    <a:pt x="7816" y="10391"/>
                    <a:pt x="7887" y="10309"/>
                  </a:cubicBezTo>
                  <a:cubicBezTo>
                    <a:pt x="7958" y="10309"/>
                    <a:pt x="7958" y="10227"/>
                    <a:pt x="7958" y="10227"/>
                  </a:cubicBezTo>
                  <a:cubicBezTo>
                    <a:pt x="8029" y="10145"/>
                    <a:pt x="8171" y="10064"/>
                    <a:pt x="8242" y="10064"/>
                  </a:cubicBezTo>
                  <a:cubicBezTo>
                    <a:pt x="8242" y="9900"/>
                    <a:pt x="8242" y="9736"/>
                    <a:pt x="8313" y="9736"/>
                  </a:cubicBezTo>
                  <a:cubicBezTo>
                    <a:pt x="8384" y="9655"/>
                    <a:pt x="8526" y="9736"/>
                    <a:pt x="8597" y="9736"/>
                  </a:cubicBezTo>
                  <a:cubicBezTo>
                    <a:pt x="8597" y="9736"/>
                    <a:pt x="8668" y="9900"/>
                    <a:pt x="8668" y="9900"/>
                  </a:cubicBezTo>
                  <a:cubicBezTo>
                    <a:pt x="8668" y="9982"/>
                    <a:pt x="8739" y="10064"/>
                    <a:pt x="8811" y="10064"/>
                  </a:cubicBezTo>
                  <a:cubicBezTo>
                    <a:pt x="8811" y="10064"/>
                    <a:pt x="8953" y="9982"/>
                    <a:pt x="8953" y="9900"/>
                  </a:cubicBezTo>
                  <a:cubicBezTo>
                    <a:pt x="8953" y="9818"/>
                    <a:pt x="8953" y="9655"/>
                    <a:pt x="8953" y="9573"/>
                  </a:cubicBezTo>
                  <a:cubicBezTo>
                    <a:pt x="8953" y="9573"/>
                    <a:pt x="8882" y="9491"/>
                    <a:pt x="8882" y="9409"/>
                  </a:cubicBezTo>
                  <a:cubicBezTo>
                    <a:pt x="8882" y="9327"/>
                    <a:pt x="8811" y="9245"/>
                    <a:pt x="8811" y="9164"/>
                  </a:cubicBezTo>
                  <a:cubicBezTo>
                    <a:pt x="8811" y="9164"/>
                    <a:pt x="8811" y="9000"/>
                    <a:pt x="8811" y="9000"/>
                  </a:cubicBezTo>
                  <a:cubicBezTo>
                    <a:pt x="8811" y="8918"/>
                    <a:pt x="8811" y="8836"/>
                    <a:pt x="8811" y="8755"/>
                  </a:cubicBezTo>
                  <a:cubicBezTo>
                    <a:pt x="8739" y="8755"/>
                    <a:pt x="8597" y="8755"/>
                    <a:pt x="8597" y="8673"/>
                  </a:cubicBezTo>
                  <a:cubicBezTo>
                    <a:pt x="8526" y="8673"/>
                    <a:pt x="8526" y="8591"/>
                    <a:pt x="8526" y="8509"/>
                  </a:cubicBezTo>
                  <a:cubicBezTo>
                    <a:pt x="8526" y="8509"/>
                    <a:pt x="8526" y="8427"/>
                    <a:pt x="8526" y="8345"/>
                  </a:cubicBezTo>
                  <a:cubicBezTo>
                    <a:pt x="8526" y="8345"/>
                    <a:pt x="8455" y="8264"/>
                    <a:pt x="8455" y="8264"/>
                  </a:cubicBezTo>
                  <a:cubicBezTo>
                    <a:pt x="8384" y="8264"/>
                    <a:pt x="8171" y="8264"/>
                    <a:pt x="8100" y="8264"/>
                  </a:cubicBezTo>
                  <a:cubicBezTo>
                    <a:pt x="8100" y="8264"/>
                    <a:pt x="7958" y="8264"/>
                    <a:pt x="7958" y="8264"/>
                  </a:cubicBezTo>
                  <a:cubicBezTo>
                    <a:pt x="7958" y="8100"/>
                    <a:pt x="7958" y="8100"/>
                    <a:pt x="7958" y="8100"/>
                  </a:cubicBezTo>
                  <a:cubicBezTo>
                    <a:pt x="7887" y="8100"/>
                    <a:pt x="7745" y="8100"/>
                    <a:pt x="7745" y="8100"/>
                  </a:cubicBezTo>
                  <a:cubicBezTo>
                    <a:pt x="7674" y="8100"/>
                    <a:pt x="7603" y="8100"/>
                    <a:pt x="7532" y="8018"/>
                  </a:cubicBezTo>
                  <a:cubicBezTo>
                    <a:pt x="7532" y="8018"/>
                    <a:pt x="7532" y="7855"/>
                    <a:pt x="7461" y="7855"/>
                  </a:cubicBezTo>
                  <a:cubicBezTo>
                    <a:pt x="7461" y="7773"/>
                    <a:pt x="7318" y="7773"/>
                    <a:pt x="7247" y="7691"/>
                  </a:cubicBezTo>
                  <a:cubicBezTo>
                    <a:pt x="7247" y="7691"/>
                    <a:pt x="7318" y="7527"/>
                    <a:pt x="7318" y="7445"/>
                  </a:cubicBezTo>
                  <a:cubicBezTo>
                    <a:pt x="7318" y="7445"/>
                    <a:pt x="7389" y="7364"/>
                    <a:pt x="7389" y="7364"/>
                  </a:cubicBezTo>
                  <a:cubicBezTo>
                    <a:pt x="7461" y="7364"/>
                    <a:pt x="7532" y="7445"/>
                    <a:pt x="7603" y="7445"/>
                  </a:cubicBezTo>
                  <a:cubicBezTo>
                    <a:pt x="7674" y="7445"/>
                    <a:pt x="7674" y="7282"/>
                    <a:pt x="7674" y="7200"/>
                  </a:cubicBezTo>
                  <a:cubicBezTo>
                    <a:pt x="7674" y="7200"/>
                    <a:pt x="7674" y="7036"/>
                    <a:pt x="7603" y="7036"/>
                  </a:cubicBezTo>
                  <a:cubicBezTo>
                    <a:pt x="7603" y="6955"/>
                    <a:pt x="7532" y="6955"/>
                    <a:pt x="7532" y="6873"/>
                  </a:cubicBezTo>
                  <a:cubicBezTo>
                    <a:pt x="7532" y="6873"/>
                    <a:pt x="7532" y="6791"/>
                    <a:pt x="7532" y="6791"/>
                  </a:cubicBezTo>
                  <a:cubicBezTo>
                    <a:pt x="7532" y="6709"/>
                    <a:pt x="7603" y="6709"/>
                    <a:pt x="7603" y="6709"/>
                  </a:cubicBezTo>
                  <a:cubicBezTo>
                    <a:pt x="7674" y="6709"/>
                    <a:pt x="7816" y="6709"/>
                    <a:pt x="7887" y="6709"/>
                  </a:cubicBezTo>
                  <a:cubicBezTo>
                    <a:pt x="7887" y="6709"/>
                    <a:pt x="7958" y="6873"/>
                    <a:pt x="7958" y="6873"/>
                  </a:cubicBezTo>
                  <a:cubicBezTo>
                    <a:pt x="8029" y="6873"/>
                    <a:pt x="8100" y="6873"/>
                    <a:pt x="8171" y="6873"/>
                  </a:cubicBezTo>
                  <a:cubicBezTo>
                    <a:pt x="8171" y="6873"/>
                    <a:pt x="8384" y="6873"/>
                    <a:pt x="8384" y="6873"/>
                  </a:cubicBezTo>
                  <a:cubicBezTo>
                    <a:pt x="8455" y="6873"/>
                    <a:pt x="8384" y="6709"/>
                    <a:pt x="8455" y="6627"/>
                  </a:cubicBezTo>
                  <a:cubicBezTo>
                    <a:pt x="8455" y="6627"/>
                    <a:pt x="8597" y="6627"/>
                    <a:pt x="8597" y="6627"/>
                  </a:cubicBezTo>
                  <a:cubicBezTo>
                    <a:pt x="8597" y="6627"/>
                    <a:pt x="8668" y="6545"/>
                    <a:pt x="8668" y="6545"/>
                  </a:cubicBezTo>
                  <a:cubicBezTo>
                    <a:pt x="8739" y="6464"/>
                    <a:pt x="8668" y="6300"/>
                    <a:pt x="8597" y="6300"/>
                  </a:cubicBezTo>
                  <a:cubicBezTo>
                    <a:pt x="8597" y="6218"/>
                    <a:pt x="8455" y="6218"/>
                    <a:pt x="8384" y="6218"/>
                  </a:cubicBezTo>
                  <a:cubicBezTo>
                    <a:pt x="8384" y="6136"/>
                    <a:pt x="8313" y="6055"/>
                    <a:pt x="8313" y="5973"/>
                  </a:cubicBezTo>
                  <a:cubicBezTo>
                    <a:pt x="8313" y="5891"/>
                    <a:pt x="8313" y="5809"/>
                    <a:pt x="8384" y="5727"/>
                  </a:cubicBezTo>
                  <a:cubicBezTo>
                    <a:pt x="8384" y="5645"/>
                    <a:pt x="8526" y="5564"/>
                    <a:pt x="8526" y="5482"/>
                  </a:cubicBezTo>
                  <a:cubicBezTo>
                    <a:pt x="8597" y="5482"/>
                    <a:pt x="8526" y="5318"/>
                    <a:pt x="8526" y="5236"/>
                  </a:cubicBezTo>
                  <a:cubicBezTo>
                    <a:pt x="8597" y="5155"/>
                    <a:pt x="8668" y="5073"/>
                    <a:pt x="8739" y="5073"/>
                  </a:cubicBezTo>
                  <a:cubicBezTo>
                    <a:pt x="8811" y="5073"/>
                    <a:pt x="8882" y="5073"/>
                    <a:pt x="8882" y="5073"/>
                  </a:cubicBezTo>
                  <a:cubicBezTo>
                    <a:pt x="8953" y="5073"/>
                    <a:pt x="9095" y="5155"/>
                    <a:pt x="9095" y="5073"/>
                  </a:cubicBezTo>
                  <a:cubicBezTo>
                    <a:pt x="9166" y="5073"/>
                    <a:pt x="9166" y="4909"/>
                    <a:pt x="9237" y="4909"/>
                  </a:cubicBezTo>
                  <a:cubicBezTo>
                    <a:pt x="9308" y="4909"/>
                    <a:pt x="9379" y="4909"/>
                    <a:pt x="9450" y="4909"/>
                  </a:cubicBezTo>
                  <a:cubicBezTo>
                    <a:pt x="9521" y="4909"/>
                    <a:pt x="9592" y="4745"/>
                    <a:pt x="9592" y="4745"/>
                  </a:cubicBezTo>
                  <a:cubicBezTo>
                    <a:pt x="9592" y="4664"/>
                    <a:pt x="9663" y="4500"/>
                    <a:pt x="9663" y="4418"/>
                  </a:cubicBezTo>
                  <a:cubicBezTo>
                    <a:pt x="9663" y="4418"/>
                    <a:pt x="9521" y="4418"/>
                    <a:pt x="9521" y="4336"/>
                  </a:cubicBezTo>
                  <a:cubicBezTo>
                    <a:pt x="9521" y="4336"/>
                    <a:pt x="9521" y="4173"/>
                    <a:pt x="9521" y="4173"/>
                  </a:cubicBezTo>
                  <a:cubicBezTo>
                    <a:pt x="9592" y="4091"/>
                    <a:pt x="9734" y="3927"/>
                    <a:pt x="9805" y="3927"/>
                  </a:cubicBezTo>
                  <a:cubicBezTo>
                    <a:pt x="9805" y="3927"/>
                    <a:pt x="9947" y="3927"/>
                    <a:pt x="10018" y="3927"/>
                  </a:cubicBezTo>
                  <a:cubicBezTo>
                    <a:pt x="10018" y="3927"/>
                    <a:pt x="10161" y="3845"/>
                    <a:pt x="10232" y="3845"/>
                  </a:cubicBezTo>
                  <a:cubicBezTo>
                    <a:pt x="10303" y="3845"/>
                    <a:pt x="10374" y="3845"/>
                    <a:pt x="10445" y="3764"/>
                  </a:cubicBezTo>
                  <a:cubicBezTo>
                    <a:pt x="10516" y="3764"/>
                    <a:pt x="10587" y="3600"/>
                    <a:pt x="10587" y="3518"/>
                  </a:cubicBezTo>
                  <a:cubicBezTo>
                    <a:pt x="10587" y="3518"/>
                    <a:pt x="10587" y="3355"/>
                    <a:pt x="10587" y="3273"/>
                  </a:cubicBezTo>
                  <a:cubicBezTo>
                    <a:pt x="10587" y="3273"/>
                    <a:pt x="10729" y="3273"/>
                    <a:pt x="10729" y="3273"/>
                  </a:cubicBezTo>
                  <a:cubicBezTo>
                    <a:pt x="10800" y="3273"/>
                    <a:pt x="11013" y="3355"/>
                    <a:pt x="11013" y="3273"/>
                  </a:cubicBezTo>
                  <a:cubicBezTo>
                    <a:pt x="11084" y="3273"/>
                    <a:pt x="11084" y="3109"/>
                    <a:pt x="11084" y="3027"/>
                  </a:cubicBezTo>
                  <a:cubicBezTo>
                    <a:pt x="11155" y="2945"/>
                    <a:pt x="11368" y="2864"/>
                    <a:pt x="11439" y="2864"/>
                  </a:cubicBezTo>
                  <a:cubicBezTo>
                    <a:pt x="11511" y="2864"/>
                    <a:pt x="11724" y="2945"/>
                    <a:pt x="11795" y="2945"/>
                  </a:cubicBezTo>
                  <a:cubicBezTo>
                    <a:pt x="11866" y="2945"/>
                    <a:pt x="12008" y="3027"/>
                    <a:pt x="12079" y="2945"/>
                  </a:cubicBezTo>
                  <a:cubicBezTo>
                    <a:pt x="12079" y="2945"/>
                    <a:pt x="12150" y="2782"/>
                    <a:pt x="12221" y="2782"/>
                  </a:cubicBezTo>
                  <a:cubicBezTo>
                    <a:pt x="12292" y="2782"/>
                    <a:pt x="12434" y="2782"/>
                    <a:pt x="12434" y="2782"/>
                  </a:cubicBezTo>
                  <a:cubicBezTo>
                    <a:pt x="12505" y="2700"/>
                    <a:pt x="12576" y="2782"/>
                    <a:pt x="12647" y="2782"/>
                  </a:cubicBezTo>
                  <a:cubicBezTo>
                    <a:pt x="12647" y="2700"/>
                    <a:pt x="12789" y="2700"/>
                    <a:pt x="12789" y="2618"/>
                  </a:cubicBezTo>
                  <a:cubicBezTo>
                    <a:pt x="12789" y="2618"/>
                    <a:pt x="12789" y="2455"/>
                    <a:pt x="12861" y="2455"/>
                  </a:cubicBezTo>
                  <a:cubicBezTo>
                    <a:pt x="12861" y="2373"/>
                    <a:pt x="12932" y="2291"/>
                    <a:pt x="12932" y="2209"/>
                  </a:cubicBezTo>
                  <a:cubicBezTo>
                    <a:pt x="12932" y="2127"/>
                    <a:pt x="12932" y="2045"/>
                    <a:pt x="12861" y="1964"/>
                  </a:cubicBezTo>
                  <a:cubicBezTo>
                    <a:pt x="12861" y="1882"/>
                    <a:pt x="12718" y="1882"/>
                    <a:pt x="12647" y="1882"/>
                  </a:cubicBezTo>
                  <a:cubicBezTo>
                    <a:pt x="12647" y="1800"/>
                    <a:pt x="12576" y="1636"/>
                    <a:pt x="12576" y="1555"/>
                  </a:cubicBezTo>
                  <a:cubicBezTo>
                    <a:pt x="12576" y="1473"/>
                    <a:pt x="12647" y="1391"/>
                    <a:pt x="12647" y="1391"/>
                  </a:cubicBezTo>
                  <a:cubicBezTo>
                    <a:pt x="12576" y="1309"/>
                    <a:pt x="12576" y="1227"/>
                    <a:pt x="12505" y="1227"/>
                  </a:cubicBezTo>
                  <a:cubicBezTo>
                    <a:pt x="12434" y="1227"/>
                    <a:pt x="12363" y="1309"/>
                    <a:pt x="12292" y="1309"/>
                  </a:cubicBezTo>
                  <a:cubicBezTo>
                    <a:pt x="12221" y="1309"/>
                    <a:pt x="12150" y="1391"/>
                    <a:pt x="12079" y="1391"/>
                  </a:cubicBezTo>
                  <a:cubicBezTo>
                    <a:pt x="12008" y="1309"/>
                    <a:pt x="12008" y="1227"/>
                    <a:pt x="12008" y="1227"/>
                  </a:cubicBezTo>
                  <a:cubicBezTo>
                    <a:pt x="11937" y="1227"/>
                    <a:pt x="11937" y="1145"/>
                    <a:pt x="11866" y="1145"/>
                  </a:cubicBezTo>
                  <a:cubicBezTo>
                    <a:pt x="11866" y="1064"/>
                    <a:pt x="11937" y="982"/>
                    <a:pt x="11937" y="900"/>
                  </a:cubicBezTo>
                  <a:cubicBezTo>
                    <a:pt x="11937" y="818"/>
                    <a:pt x="12008" y="818"/>
                    <a:pt x="12008" y="736"/>
                  </a:cubicBezTo>
                  <a:cubicBezTo>
                    <a:pt x="12008" y="736"/>
                    <a:pt x="12079" y="655"/>
                    <a:pt x="12079" y="573"/>
                  </a:cubicBezTo>
                  <a:cubicBezTo>
                    <a:pt x="12079" y="573"/>
                    <a:pt x="12008" y="409"/>
                    <a:pt x="12079" y="327"/>
                  </a:cubicBezTo>
                  <a:cubicBezTo>
                    <a:pt x="12079" y="327"/>
                    <a:pt x="12150" y="245"/>
                    <a:pt x="12221" y="245"/>
                  </a:cubicBezTo>
                  <a:cubicBezTo>
                    <a:pt x="12221" y="245"/>
                    <a:pt x="12363" y="327"/>
                    <a:pt x="12363" y="327"/>
                  </a:cubicBezTo>
                  <a:cubicBezTo>
                    <a:pt x="12434" y="245"/>
                    <a:pt x="12434" y="164"/>
                    <a:pt x="12505" y="164"/>
                  </a:cubicBezTo>
                  <a:cubicBezTo>
                    <a:pt x="12505" y="164"/>
                    <a:pt x="12647" y="164"/>
                    <a:pt x="12789" y="164"/>
                  </a:cubicBezTo>
                  <a:cubicBezTo>
                    <a:pt x="12861" y="245"/>
                    <a:pt x="12932" y="409"/>
                    <a:pt x="12932" y="491"/>
                  </a:cubicBezTo>
                  <a:cubicBezTo>
                    <a:pt x="12932" y="573"/>
                    <a:pt x="12932" y="655"/>
                    <a:pt x="13003" y="736"/>
                  </a:cubicBezTo>
                  <a:cubicBezTo>
                    <a:pt x="13003" y="736"/>
                    <a:pt x="13216" y="736"/>
                    <a:pt x="13287" y="736"/>
                  </a:cubicBezTo>
                  <a:cubicBezTo>
                    <a:pt x="13358" y="736"/>
                    <a:pt x="13429" y="818"/>
                    <a:pt x="13500" y="818"/>
                  </a:cubicBezTo>
                  <a:cubicBezTo>
                    <a:pt x="13500" y="818"/>
                    <a:pt x="13571" y="818"/>
                    <a:pt x="13642" y="736"/>
                  </a:cubicBezTo>
                  <a:cubicBezTo>
                    <a:pt x="13642" y="655"/>
                    <a:pt x="13713" y="573"/>
                    <a:pt x="13713" y="409"/>
                  </a:cubicBezTo>
                  <a:cubicBezTo>
                    <a:pt x="13713" y="409"/>
                    <a:pt x="13642" y="245"/>
                    <a:pt x="13713" y="245"/>
                  </a:cubicBezTo>
                  <a:cubicBezTo>
                    <a:pt x="13713" y="164"/>
                    <a:pt x="13855" y="245"/>
                    <a:pt x="13926" y="245"/>
                  </a:cubicBezTo>
                  <a:cubicBezTo>
                    <a:pt x="13926" y="245"/>
                    <a:pt x="14068" y="327"/>
                    <a:pt x="14139" y="245"/>
                  </a:cubicBezTo>
                  <a:cubicBezTo>
                    <a:pt x="14211" y="245"/>
                    <a:pt x="14211" y="82"/>
                    <a:pt x="14282" y="0"/>
                  </a:cubicBezTo>
                  <a:cubicBezTo>
                    <a:pt x="14282" y="0"/>
                    <a:pt x="14353" y="0"/>
                    <a:pt x="14353" y="0"/>
                  </a:cubicBezTo>
                  <a:cubicBezTo>
                    <a:pt x="14353" y="82"/>
                    <a:pt x="14353" y="82"/>
                    <a:pt x="14353" y="82"/>
                  </a:cubicBezTo>
                  <a:cubicBezTo>
                    <a:pt x="14353" y="164"/>
                    <a:pt x="14353" y="409"/>
                    <a:pt x="14353" y="573"/>
                  </a:cubicBezTo>
                  <a:cubicBezTo>
                    <a:pt x="14424" y="655"/>
                    <a:pt x="14495" y="818"/>
                    <a:pt x="14566" y="818"/>
                  </a:cubicBezTo>
                  <a:cubicBezTo>
                    <a:pt x="14637" y="900"/>
                    <a:pt x="14850" y="818"/>
                    <a:pt x="14992" y="900"/>
                  </a:cubicBezTo>
                  <a:cubicBezTo>
                    <a:pt x="14992" y="900"/>
                    <a:pt x="15063" y="982"/>
                    <a:pt x="15063" y="982"/>
                  </a:cubicBezTo>
                  <a:cubicBezTo>
                    <a:pt x="15134" y="1064"/>
                    <a:pt x="15134" y="1227"/>
                    <a:pt x="15134" y="1391"/>
                  </a:cubicBezTo>
                  <a:cubicBezTo>
                    <a:pt x="15134" y="1473"/>
                    <a:pt x="14992" y="1636"/>
                    <a:pt x="14992" y="1718"/>
                  </a:cubicBezTo>
                  <a:cubicBezTo>
                    <a:pt x="14992" y="1882"/>
                    <a:pt x="15063" y="2045"/>
                    <a:pt x="15134" y="2045"/>
                  </a:cubicBezTo>
                  <a:cubicBezTo>
                    <a:pt x="15205" y="2127"/>
                    <a:pt x="15347" y="2127"/>
                    <a:pt x="15418" y="2127"/>
                  </a:cubicBezTo>
                  <a:cubicBezTo>
                    <a:pt x="15489" y="2127"/>
                    <a:pt x="15632" y="2291"/>
                    <a:pt x="15703" y="2291"/>
                  </a:cubicBezTo>
                  <a:cubicBezTo>
                    <a:pt x="15774" y="2373"/>
                    <a:pt x="15845" y="2618"/>
                    <a:pt x="15916" y="2618"/>
                  </a:cubicBezTo>
                  <a:cubicBezTo>
                    <a:pt x="15987" y="2618"/>
                    <a:pt x="16129" y="2536"/>
                    <a:pt x="16200" y="2455"/>
                  </a:cubicBezTo>
                  <a:cubicBezTo>
                    <a:pt x="16271" y="2455"/>
                    <a:pt x="16413" y="2373"/>
                    <a:pt x="16484" y="2373"/>
                  </a:cubicBezTo>
                  <a:cubicBezTo>
                    <a:pt x="16555" y="2373"/>
                    <a:pt x="16768" y="2373"/>
                    <a:pt x="16839" y="2455"/>
                  </a:cubicBezTo>
                  <a:cubicBezTo>
                    <a:pt x="16839" y="2536"/>
                    <a:pt x="16911" y="2700"/>
                    <a:pt x="16911" y="2782"/>
                  </a:cubicBezTo>
                  <a:cubicBezTo>
                    <a:pt x="16911" y="2945"/>
                    <a:pt x="16768" y="3109"/>
                    <a:pt x="16768" y="3191"/>
                  </a:cubicBezTo>
                  <a:cubicBezTo>
                    <a:pt x="16768" y="3273"/>
                    <a:pt x="16839" y="3355"/>
                    <a:pt x="16839" y="3436"/>
                  </a:cubicBezTo>
                  <a:cubicBezTo>
                    <a:pt x="16911" y="3518"/>
                    <a:pt x="17124" y="3600"/>
                    <a:pt x="17195" y="3682"/>
                  </a:cubicBezTo>
                  <a:cubicBezTo>
                    <a:pt x="17195" y="3682"/>
                    <a:pt x="17266" y="3764"/>
                    <a:pt x="17337" y="3845"/>
                  </a:cubicBezTo>
                  <a:cubicBezTo>
                    <a:pt x="17337" y="3927"/>
                    <a:pt x="17266" y="4009"/>
                    <a:pt x="17195" y="4091"/>
                  </a:cubicBezTo>
                  <a:cubicBezTo>
                    <a:pt x="17195" y="4091"/>
                    <a:pt x="17053" y="4173"/>
                    <a:pt x="16982" y="4173"/>
                  </a:cubicBezTo>
                  <a:cubicBezTo>
                    <a:pt x="16839" y="4173"/>
                    <a:pt x="16697" y="4009"/>
                    <a:pt x="16626" y="4091"/>
                  </a:cubicBezTo>
                  <a:cubicBezTo>
                    <a:pt x="16555" y="4091"/>
                    <a:pt x="16555" y="4255"/>
                    <a:pt x="16555" y="4336"/>
                  </a:cubicBezTo>
                  <a:cubicBezTo>
                    <a:pt x="16484" y="4336"/>
                    <a:pt x="16484" y="4500"/>
                    <a:pt x="16484" y="4582"/>
                  </a:cubicBezTo>
                  <a:cubicBezTo>
                    <a:pt x="16484" y="4664"/>
                    <a:pt x="16484" y="4909"/>
                    <a:pt x="16413" y="4991"/>
                  </a:cubicBezTo>
                  <a:cubicBezTo>
                    <a:pt x="16413" y="5073"/>
                    <a:pt x="16413" y="5318"/>
                    <a:pt x="16342" y="5400"/>
                  </a:cubicBezTo>
                  <a:cubicBezTo>
                    <a:pt x="16271" y="5400"/>
                    <a:pt x="16129" y="5482"/>
                    <a:pt x="16058" y="5482"/>
                  </a:cubicBezTo>
                  <a:cubicBezTo>
                    <a:pt x="16058" y="5564"/>
                    <a:pt x="15987" y="5645"/>
                    <a:pt x="15987" y="5727"/>
                  </a:cubicBezTo>
                  <a:cubicBezTo>
                    <a:pt x="15916" y="5809"/>
                    <a:pt x="15916" y="5891"/>
                    <a:pt x="15916" y="5973"/>
                  </a:cubicBezTo>
                  <a:cubicBezTo>
                    <a:pt x="15916" y="6055"/>
                    <a:pt x="16129" y="6136"/>
                    <a:pt x="16200" y="6218"/>
                  </a:cubicBezTo>
                  <a:cubicBezTo>
                    <a:pt x="16200" y="6300"/>
                    <a:pt x="16342" y="6382"/>
                    <a:pt x="16342" y="6464"/>
                  </a:cubicBezTo>
                  <a:cubicBezTo>
                    <a:pt x="16413" y="6545"/>
                    <a:pt x="16413" y="6627"/>
                    <a:pt x="16342" y="6627"/>
                  </a:cubicBezTo>
                  <a:cubicBezTo>
                    <a:pt x="16342" y="6709"/>
                    <a:pt x="16271" y="6791"/>
                    <a:pt x="16271" y="6873"/>
                  </a:cubicBezTo>
                  <a:cubicBezTo>
                    <a:pt x="16200" y="6955"/>
                    <a:pt x="16200" y="7118"/>
                    <a:pt x="16271" y="7200"/>
                  </a:cubicBezTo>
                  <a:cubicBezTo>
                    <a:pt x="16271" y="7282"/>
                    <a:pt x="16413" y="7527"/>
                    <a:pt x="16413" y="7691"/>
                  </a:cubicBezTo>
                  <a:cubicBezTo>
                    <a:pt x="16484" y="7773"/>
                    <a:pt x="16413" y="7936"/>
                    <a:pt x="16484" y="8018"/>
                  </a:cubicBezTo>
                  <a:cubicBezTo>
                    <a:pt x="16555" y="8182"/>
                    <a:pt x="16768" y="8264"/>
                    <a:pt x="16839" y="8345"/>
                  </a:cubicBezTo>
                  <a:cubicBezTo>
                    <a:pt x="16839" y="8427"/>
                    <a:pt x="16911" y="8591"/>
                    <a:pt x="16911" y="8591"/>
                  </a:cubicBezTo>
                  <a:cubicBezTo>
                    <a:pt x="17053" y="8673"/>
                    <a:pt x="17337" y="8591"/>
                    <a:pt x="17479" y="8673"/>
                  </a:cubicBezTo>
                  <a:cubicBezTo>
                    <a:pt x="17550" y="8673"/>
                    <a:pt x="17621" y="8755"/>
                    <a:pt x="17692" y="8755"/>
                  </a:cubicBezTo>
                  <a:cubicBezTo>
                    <a:pt x="17763" y="8755"/>
                    <a:pt x="17976" y="8673"/>
                    <a:pt x="18047" y="8755"/>
                  </a:cubicBezTo>
                  <a:cubicBezTo>
                    <a:pt x="18118" y="8755"/>
                    <a:pt x="18118" y="8918"/>
                    <a:pt x="18189" y="8918"/>
                  </a:cubicBezTo>
                  <a:cubicBezTo>
                    <a:pt x="18261" y="9000"/>
                    <a:pt x="18332" y="9245"/>
                    <a:pt x="18474" y="9327"/>
                  </a:cubicBezTo>
                  <a:cubicBezTo>
                    <a:pt x="18545" y="9327"/>
                    <a:pt x="18687" y="9327"/>
                    <a:pt x="18758" y="9327"/>
                  </a:cubicBezTo>
                  <a:cubicBezTo>
                    <a:pt x="18829" y="9327"/>
                    <a:pt x="18900" y="9327"/>
                    <a:pt x="18971" y="9327"/>
                  </a:cubicBezTo>
                  <a:cubicBezTo>
                    <a:pt x="19042" y="9327"/>
                    <a:pt x="19184" y="9327"/>
                    <a:pt x="19184" y="9409"/>
                  </a:cubicBezTo>
                  <a:cubicBezTo>
                    <a:pt x="19255" y="9409"/>
                    <a:pt x="19326" y="9573"/>
                    <a:pt x="19397" y="9573"/>
                  </a:cubicBezTo>
                  <a:cubicBezTo>
                    <a:pt x="19397" y="9573"/>
                    <a:pt x="19539" y="9655"/>
                    <a:pt x="19611" y="9573"/>
                  </a:cubicBezTo>
                  <a:cubicBezTo>
                    <a:pt x="19682" y="9573"/>
                    <a:pt x="19824" y="9491"/>
                    <a:pt x="19895" y="9491"/>
                  </a:cubicBezTo>
                  <a:cubicBezTo>
                    <a:pt x="19966" y="9491"/>
                    <a:pt x="20037" y="9327"/>
                    <a:pt x="20037" y="9327"/>
                  </a:cubicBezTo>
                  <a:cubicBezTo>
                    <a:pt x="20108" y="9327"/>
                    <a:pt x="20250" y="9327"/>
                    <a:pt x="20392" y="9327"/>
                  </a:cubicBezTo>
                  <a:cubicBezTo>
                    <a:pt x="20463" y="9327"/>
                    <a:pt x="20605" y="9245"/>
                    <a:pt x="20676" y="9164"/>
                  </a:cubicBezTo>
                  <a:cubicBezTo>
                    <a:pt x="20747" y="9164"/>
                    <a:pt x="20747" y="9082"/>
                    <a:pt x="20747" y="9000"/>
                  </a:cubicBezTo>
                  <a:cubicBezTo>
                    <a:pt x="20818" y="8918"/>
                    <a:pt x="20961" y="8836"/>
                    <a:pt x="21032" y="8918"/>
                  </a:cubicBezTo>
                  <a:cubicBezTo>
                    <a:pt x="21103" y="8918"/>
                    <a:pt x="21174" y="9000"/>
                    <a:pt x="21245" y="9082"/>
                  </a:cubicBezTo>
                  <a:cubicBezTo>
                    <a:pt x="21245" y="9164"/>
                    <a:pt x="21174" y="9327"/>
                    <a:pt x="21174" y="9409"/>
                  </a:cubicBezTo>
                  <a:cubicBezTo>
                    <a:pt x="21174" y="9491"/>
                    <a:pt x="21316" y="9573"/>
                    <a:pt x="21316" y="9655"/>
                  </a:cubicBezTo>
                  <a:cubicBezTo>
                    <a:pt x="21387" y="9655"/>
                    <a:pt x="21529" y="9655"/>
                    <a:pt x="21529" y="97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39" name="Google Shape;5139;g21c91014dda_0_5097"/>
            <p:cNvSpPr/>
            <p:nvPr/>
          </p:nvSpPr>
          <p:spPr>
            <a:xfrm>
              <a:off x="5075062" y="4752875"/>
              <a:ext cx="1981941" cy="1723302"/>
            </a:xfrm>
            <a:custGeom>
              <a:avLst/>
              <a:gdLst/>
              <a:ahLst/>
              <a:cxnLst/>
              <a:rect l="l" t="t" r="r" b="b"/>
              <a:pathLst>
                <a:path w="21561" h="21600" extrusionOk="0">
                  <a:moveTo>
                    <a:pt x="21529" y="9736"/>
                  </a:moveTo>
                  <a:cubicBezTo>
                    <a:pt x="21600" y="9818"/>
                    <a:pt x="21529" y="9900"/>
                    <a:pt x="21529" y="10064"/>
                  </a:cubicBezTo>
                  <a:cubicBezTo>
                    <a:pt x="21529" y="10145"/>
                    <a:pt x="21529" y="10227"/>
                    <a:pt x="21458" y="10309"/>
                  </a:cubicBezTo>
                  <a:cubicBezTo>
                    <a:pt x="21387" y="10309"/>
                    <a:pt x="21316" y="10309"/>
                    <a:pt x="21245" y="10391"/>
                  </a:cubicBezTo>
                  <a:cubicBezTo>
                    <a:pt x="21174" y="10473"/>
                    <a:pt x="21174" y="10718"/>
                    <a:pt x="21103" y="10800"/>
                  </a:cubicBezTo>
                  <a:cubicBezTo>
                    <a:pt x="21103" y="10882"/>
                    <a:pt x="21032" y="11045"/>
                    <a:pt x="21032" y="11045"/>
                  </a:cubicBezTo>
                  <a:cubicBezTo>
                    <a:pt x="20961" y="11127"/>
                    <a:pt x="20818" y="11127"/>
                    <a:pt x="20818" y="11291"/>
                  </a:cubicBezTo>
                  <a:cubicBezTo>
                    <a:pt x="20747" y="11291"/>
                    <a:pt x="20747" y="11455"/>
                    <a:pt x="20676" y="11536"/>
                  </a:cubicBezTo>
                  <a:cubicBezTo>
                    <a:pt x="20676" y="11618"/>
                    <a:pt x="20747" y="11782"/>
                    <a:pt x="20676" y="11782"/>
                  </a:cubicBezTo>
                  <a:cubicBezTo>
                    <a:pt x="20605" y="11864"/>
                    <a:pt x="20463" y="11782"/>
                    <a:pt x="20463" y="11782"/>
                  </a:cubicBezTo>
                  <a:cubicBezTo>
                    <a:pt x="20392" y="11864"/>
                    <a:pt x="20250" y="11945"/>
                    <a:pt x="20250" y="12027"/>
                  </a:cubicBezTo>
                  <a:cubicBezTo>
                    <a:pt x="20250" y="12027"/>
                    <a:pt x="20321" y="12109"/>
                    <a:pt x="20321" y="12191"/>
                  </a:cubicBezTo>
                  <a:cubicBezTo>
                    <a:pt x="20321" y="12273"/>
                    <a:pt x="20250" y="12436"/>
                    <a:pt x="20321" y="12518"/>
                  </a:cubicBezTo>
                  <a:cubicBezTo>
                    <a:pt x="20321" y="12600"/>
                    <a:pt x="20392" y="12600"/>
                    <a:pt x="20392" y="12682"/>
                  </a:cubicBezTo>
                  <a:cubicBezTo>
                    <a:pt x="20463" y="12682"/>
                    <a:pt x="20534" y="12845"/>
                    <a:pt x="20534" y="12927"/>
                  </a:cubicBezTo>
                  <a:cubicBezTo>
                    <a:pt x="20534" y="13009"/>
                    <a:pt x="20534" y="13091"/>
                    <a:pt x="20463" y="13173"/>
                  </a:cubicBezTo>
                  <a:cubicBezTo>
                    <a:pt x="20463" y="13173"/>
                    <a:pt x="20321" y="13173"/>
                    <a:pt x="20321" y="13173"/>
                  </a:cubicBezTo>
                  <a:cubicBezTo>
                    <a:pt x="20250" y="13255"/>
                    <a:pt x="20179" y="13336"/>
                    <a:pt x="20108" y="13418"/>
                  </a:cubicBezTo>
                  <a:cubicBezTo>
                    <a:pt x="20037" y="13500"/>
                    <a:pt x="19753" y="13500"/>
                    <a:pt x="19682" y="13582"/>
                  </a:cubicBezTo>
                  <a:cubicBezTo>
                    <a:pt x="19611" y="13664"/>
                    <a:pt x="19539" y="13827"/>
                    <a:pt x="19468" y="13827"/>
                  </a:cubicBezTo>
                  <a:cubicBezTo>
                    <a:pt x="19468" y="13909"/>
                    <a:pt x="19255" y="13909"/>
                    <a:pt x="19184" y="13991"/>
                  </a:cubicBezTo>
                  <a:cubicBezTo>
                    <a:pt x="19113" y="13991"/>
                    <a:pt x="19184" y="14155"/>
                    <a:pt x="19113" y="14155"/>
                  </a:cubicBezTo>
                  <a:cubicBezTo>
                    <a:pt x="19042" y="14236"/>
                    <a:pt x="18971" y="14236"/>
                    <a:pt x="18900" y="14236"/>
                  </a:cubicBezTo>
                  <a:cubicBezTo>
                    <a:pt x="18829" y="14236"/>
                    <a:pt x="18758" y="14236"/>
                    <a:pt x="18687" y="14318"/>
                  </a:cubicBezTo>
                  <a:cubicBezTo>
                    <a:pt x="18616" y="14318"/>
                    <a:pt x="18474" y="14400"/>
                    <a:pt x="18403" y="14482"/>
                  </a:cubicBezTo>
                  <a:cubicBezTo>
                    <a:pt x="18403" y="14482"/>
                    <a:pt x="18332" y="14564"/>
                    <a:pt x="18261" y="14564"/>
                  </a:cubicBezTo>
                  <a:cubicBezTo>
                    <a:pt x="18261" y="14645"/>
                    <a:pt x="18261" y="14727"/>
                    <a:pt x="18261" y="14891"/>
                  </a:cubicBezTo>
                  <a:cubicBezTo>
                    <a:pt x="18189" y="14973"/>
                    <a:pt x="18261" y="15136"/>
                    <a:pt x="18189" y="15218"/>
                  </a:cubicBezTo>
                  <a:cubicBezTo>
                    <a:pt x="18189" y="15300"/>
                    <a:pt x="18118" y="15300"/>
                    <a:pt x="18047" y="15300"/>
                  </a:cubicBezTo>
                  <a:cubicBezTo>
                    <a:pt x="17976" y="15382"/>
                    <a:pt x="17834" y="15382"/>
                    <a:pt x="17763" y="15464"/>
                  </a:cubicBezTo>
                  <a:cubicBezTo>
                    <a:pt x="17692" y="15464"/>
                    <a:pt x="17550" y="15545"/>
                    <a:pt x="17479" y="15545"/>
                  </a:cubicBezTo>
                  <a:cubicBezTo>
                    <a:pt x="17479" y="15545"/>
                    <a:pt x="17337" y="15545"/>
                    <a:pt x="17337" y="15545"/>
                  </a:cubicBezTo>
                  <a:cubicBezTo>
                    <a:pt x="17266" y="15627"/>
                    <a:pt x="17266" y="15709"/>
                    <a:pt x="17266" y="15709"/>
                  </a:cubicBezTo>
                  <a:cubicBezTo>
                    <a:pt x="17195" y="15791"/>
                    <a:pt x="17124" y="15873"/>
                    <a:pt x="17124" y="15955"/>
                  </a:cubicBezTo>
                  <a:cubicBezTo>
                    <a:pt x="17124" y="16036"/>
                    <a:pt x="17124" y="16282"/>
                    <a:pt x="17124" y="16282"/>
                  </a:cubicBezTo>
                  <a:cubicBezTo>
                    <a:pt x="17053" y="16445"/>
                    <a:pt x="16839" y="16609"/>
                    <a:pt x="16768" y="16691"/>
                  </a:cubicBezTo>
                  <a:cubicBezTo>
                    <a:pt x="16697" y="16773"/>
                    <a:pt x="16626" y="16936"/>
                    <a:pt x="16555" y="16936"/>
                  </a:cubicBezTo>
                  <a:cubicBezTo>
                    <a:pt x="16484" y="16936"/>
                    <a:pt x="16342" y="16936"/>
                    <a:pt x="16271" y="16936"/>
                  </a:cubicBezTo>
                  <a:cubicBezTo>
                    <a:pt x="16200" y="16936"/>
                    <a:pt x="16058" y="16855"/>
                    <a:pt x="15987" y="16936"/>
                  </a:cubicBezTo>
                  <a:cubicBezTo>
                    <a:pt x="15916" y="16936"/>
                    <a:pt x="15916" y="17018"/>
                    <a:pt x="15845" y="17100"/>
                  </a:cubicBezTo>
                  <a:cubicBezTo>
                    <a:pt x="15845" y="17182"/>
                    <a:pt x="15845" y="17345"/>
                    <a:pt x="15774" y="17427"/>
                  </a:cubicBezTo>
                  <a:cubicBezTo>
                    <a:pt x="15774" y="17509"/>
                    <a:pt x="15774" y="17673"/>
                    <a:pt x="15703" y="17755"/>
                  </a:cubicBezTo>
                  <a:cubicBezTo>
                    <a:pt x="15703" y="17755"/>
                    <a:pt x="15561" y="17673"/>
                    <a:pt x="15561" y="17755"/>
                  </a:cubicBezTo>
                  <a:cubicBezTo>
                    <a:pt x="15489" y="17836"/>
                    <a:pt x="15561" y="18000"/>
                    <a:pt x="15561" y="18000"/>
                  </a:cubicBezTo>
                  <a:cubicBezTo>
                    <a:pt x="15489" y="18082"/>
                    <a:pt x="15276" y="18000"/>
                    <a:pt x="15205" y="18000"/>
                  </a:cubicBezTo>
                  <a:cubicBezTo>
                    <a:pt x="15134" y="18082"/>
                    <a:pt x="14921" y="18164"/>
                    <a:pt x="14992" y="18245"/>
                  </a:cubicBezTo>
                  <a:cubicBezTo>
                    <a:pt x="14992" y="18327"/>
                    <a:pt x="15134" y="18409"/>
                    <a:pt x="15134" y="18409"/>
                  </a:cubicBezTo>
                  <a:cubicBezTo>
                    <a:pt x="15205" y="18491"/>
                    <a:pt x="15276" y="18409"/>
                    <a:pt x="15347" y="18409"/>
                  </a:cubicBezTo>
                  <a:cubicBezTo>
                    <a:pt x="15418" y="18491"/>
                    <a:pt x="15489" y="18573"/>
                    <a:pt x="15489" y="18573"/>
                  </a:cubicBezTo>
                  <a:cubicBezTo>
                    <a:pt x="15561" y="18655"/>
                    <a:pt x="15489" y="18736"/>
                    <a:pt x="15489" y="18818"/>
                  </a:cubicBezTo>
                  <a:cubicBezTo>
                    <a:pt x="15489" y="18818"/>
                    <a:pt x="15418" y="18900"/>
                    <a:pt x="15418" y="18900"/>
                  </a:cubicBezTo>
                  <a:cubicBezTo>
                    <a:pt x="15418" y="18982"/>
                    <a:pt x="15489" y="19064"/>
                    <a:pt x="15489" y="19145"/>
                  </a:cubicBezTo>
                  <a:cubicBezTo>
                    <a:pt x="15418" y="19227"/>
                    <a:pt x="15347" y="19227"/>
                    <a:pt x="15347" y="19227"/>
                  </a:cubicBezTo>
                  <a:cubicBezTo>
                    <a:pt x="15276" y="19227"/>
                    <a:pt x="15347" y="19391"/>
                    <a:pt x="15276" y="19391"/>
                  </a:cubicBezTo>
                  <a:cubicBezTo>
                    <a:pt x="15276" y="19473"/>
                    <a:pt x="15134" y="19636"/>
                    <a:pt x="15134" y="19636"/>
                  </a:cubicBezTo>
                  <a:cubicBezTo>
                    <a:pt x="15063" y="19636"/>
                    <a:pt x="14992" y="19473"/>
                    <a:pt x="14992" y="19473"/>
                  </a:cubicBezTo>
                  <a:cubicBezTo>
                    <a:pt x="14921" y="19473"/>
                    <a:pt x="14850" y="19391"/>
                    <a:pt x="14779" y="19391"/>
                  </a:cubicBezTo>
                  <a:cubicBezTo>
                    <a:pt x="14708" y="19391"/>
                    <a:pt x="14566" y="19391"/>
                    <a:pt x="14566" y="19391"/>
                  </a:cubicBezTo>
                  <a:cubicBezTo>
                    <a:pt x="14495" y="19391"/>
                    <a:pt x="14353" y="19555"/>
                    <a:pt x="14353" y="19636"/>
                  </a:cubicBezTo>
                  <a:cubicBezTo>
                    <a:pt x="14211" y="19636"/>
                    <a:pt x="14068" y="19636"/>
                    <a:pt x="13997" y="19636"/>
                  </a:cubicBezTo>
                  <a:cubicBezTo>
                    <a:pt x="13926" y="19718"/>
                    <a:pt x="13713" y="19718"/>
                    <a:pt x="13713" y="19800"/>
                  </a:cubicBezTo>
                  <a:cubicBezTo>
                    <a:pt x="13642" y="19800"/>
                    <a:pt x="13571" y="19882"/>
                    <a:pt x="13571" y="19964"/>
                  </a:cubicBezTo>
                  <a:cubicBezTo>
                    <a:pt x="13500" y="19964"/>
                    <a:pt x="13571" y="20127"/>
                    <a:pt x="13571" y="20209"/>
                  </a:cubicBezTo>
                  <a:cubicBezTo>
                    <a:pt x="13571" y="20209"/>
                    <a:pt x="13500" y="20373"/>
                    <a:pt x="13500" y="20373"/>
                  </a:cubicBezTo>
                  <a:cubicBezTo>
                    <a:pt x="13429" y="20455"/>
                    <a:pt x="13358" y="20373"/>
                    <a:pt x="13287" y="20373"/>
                  </a:cubicBezTo>
                  <a:cubicBezTo>
                    <a:pt x="13216" y="20373"/>
                    <a:pt x="13145" y="20291"/>
                    <a:pt x="13074" y="20209"/>
                  </a:cubicBezTo>
                  <a:cubicBezTo>
                    <a:pt x="13074" y="20209"/>
                    <a:pt x="13003" y="20127"/>
                    <a:pt x="12932" y="20127"/>
                  </a:cubicBezTo>
                  <a:cubicBezTo>
                    <a:pt x="12861" y="20127"/>
                    <a:pt x="12718" y="20045"/>
                    <a:pt x="12647" y="20045"/>
                  </a:cubicBezTo>
                  <a:cubicBezTo>
                    <a:pt x="12576" y="20127"/>
                    <a:pt x="12434" y="20127"/>
                    <a:pt x="12363" y="20127"/>
                  </a:cubicBezTo>
                  <a:cubicBezTo>
                    <a:pt x="12363" y="20209"/>
                    <a:pt x="12292" y="20291"/>
                    <a:pt x="12292" y="20373"/>
                  </a:cubicBezTo>
                  <a:cubicBezTo>
                    <a:pt x="12292" y="20373"/>
                    <a:pt x="12292" y="20536"/>
                    <a:pt x="12292" y="20618"/>
                  </a:cubicBezTo>
                  <a:cubicBezTo>
                    <a:pt x="12292" y="20700"/>
                    <a:pt x="12434" y="20864"/>
                    <a:pt x="12434" y="20945"/>
                  </a:cubicBezTo>
                  <a:cubicBezTo>
                    <a:pt x="12434" y="20945"/>
                    <a:pt x="12363" y="21109"/>
                    <a:pt x="12363" y="21109"/>
                  </a:cubicBezTo>
                  <a:cubicBezTo>
                    <a:pt x="12292" y="21191"/>
                    <a:pt x="12292" y="21355"/>
                    <a:pt x="12292" y="21436"/>
                  </a:cubicBezTo>
                  <a:cubicBezTo>
                    <a:pt x="12292" y="21436"/>
                    <a:pt x="12221" y="21518"/>
                    <a:pt x="12150" y="21600"/>
                  </a:cubicBezTo>
                  <a:cubicBezTo>
                    <a:pt x="12150" y="21600"/>
                    <a:pt x="12079" y="21600"/>
                    <a:pt x="12008" y="21600"/>
                  </a:cubicBezTo>
                  <a:cubicBezTo>
                    <a:pt x="11937" y="21518"/>
                    <a:pt x="11795" y="21436"/>
                    <a:pt x="11724" y="21355"/>
                  </a:cubicBezTo>
                  <a:cubicBezTo>
                    <a:pt x="11724" y="21355"/>
                    <a:pt x="11724" y="21191"/>
                    <a:pt x="11724" y="21191"/>
                  </a:cubicBezTo>
                  <a:cubicBezTo>
                    <a:pt x="11724" y="21109"/>
                    <a:pt x="11795" y="21027"/>
                    <a:pt x="11866" y="21027"/>
                  </a:cubicBezTo>
                  <a:cubicBezTo>
                    <a:pt x="11866" y="20945"/>
                    <a:pt x="12008" y="20864"/>
                    <a:pt x="12008" y="20864"/>
                  </a:cubicBezTo>
                  <a:cubicBezTo>
                    <a:pt x="12008" y="20700"/>
                    <a:pt x="12008" y="20536"/>
                    <a:pt x="12008" y="20455"/>
                  </a:cubicBezTo>
                  <a:cubicBezTo>
                    <a:pt x="11937" y="20373"/>
                    <a:pt x="11795" y="20373"/>
                    <a:pt x="11724" y="20373"/>
                  </a:cubicBezTo>
                  <a:cubicBezTo>
                    <a:pt x="11653" y="20373"/>
                    <a:pt x="11439" y="20455"/>
                    <a:pt x="11368" y="20455"/>
                  </a:cubicBezTo>
                  <a:cubicBezTo>
                    <a:pt x="11368" y="20455"/>
                    <a:pt x="11226" y="20373"/>
                    <a:pt x="11226" y="20373"/>
                  </a:cubicBezTo>
                  <a:cubicBezTo>
                    <a:pt x="11155" y="20373"/>
                    <a:pt x="11084" y="20291"/>
                    <a:pt x="11013" y="20291"/>
                  </a:cubicBezTo>
                  <a:cubicBezTo>
                    <a:pt x="10942" y="20291"/>
                    <a:pt x="10871" y="20373"/>
                    <a:pt x="10800" y="20373"/>
                  </a:cubicBezTo>
                  <a:cubicBezTo>
                    <a:pt x="10800" y="20455"/>
                    <a:pt x="10729" y="20455"/>
                    <a:pt x="10658" y="20455"/>
                  </a:cubicBezTo>
                  <a:cubicBezTo>
                    <a:pt x="10658" y="20536"/>
                    <a:pt x="10587" y="20700"/>
                    <a:pt x="10516" y="20782"/>
                  </a:cubicBezTo>
                  <a:cubicBezTo>
                    <a:pt x="10445" y="20864"/>
                    <a:pt x="10374" y="20945"/>
                    <a:pt x="10374" y="20945"/>
                  </a:cubicBezTo>
                  <a:cubicBezTo>
                    <a:pt x="10303" y="20945"/>
                    <a:pt x="10161" y="20864"/>
                    <a:pt x="10089" y="20864"/>
                  </a:cubicBezTo>
                  <a:cubicBezTo>
                    <a:pt x="10089" y="20782"/>
                    <a:pt x="9947" y="20782"/>
                    <a:pt x="9947" y="20700"/>
                  </a:cubicBezTo>
                  <a:cubicBezTo>
                    <a:pt x="9876" y="20700"/>
                    <a:pt x="9947" y="20618"/>
                    <a:pt x="9947" y="20536"/>
                  </a:cubicBezTo>
                  <a:cubicBezTo>
                    <a:pt x="9947" y="20536"/>
                    <a:pt x="9947" y="20455"/>
                    <a:pt x="9947" y="20373"/>
                  </a:cubicBezTo>
                  <a:cubicBezTo>
                    <a:pt x="9876" y="20291"/>
                    <a:pt x="9805" y="20209"/>
                    <a:pt x="9805" y="20209"/>
                  </a:cubicBezTo>
                  <a:cubicBezTo>
                    <a:pt x="9734" y="20127"/>
                    <a:pt x="9663" y="20045"/>
                    <a:pt x="9663" y="20045"/>
                  </a:cubicBezTo>
                  <a:cubicBezTo>
                    <a:pt x="9592" y="19964"/>
                    <a:pt x="9379" y="20045"/>
                    <a:pt x="9308" y="20045"/>
                  </a:cubicBezTo>
                  <a:cubicBezTo>
                    <a:pt x="9237" y="19964"/>
                    <a:pt x="9237" y="19800"/>
                    <a:pt x="9237" y="19800"/>
                  </a:cubicBezTo>
                  <a:cubicBezTo>
                    <a:pt x="9166" y="19718"/>
                    <a:pt x="9095" y="19718"/>
                    <a:pt x="9024" y="19718"/>
                  </a:cubicBezTo>
                  <a:cubicBezTo>
                    <a:pt x="8953" y="19718"/>
                    <a:pt x="8882" y="19718"/>
                    <a:pt x="8811" y="19718"/>
                  </a:cubicBezTo>
                  <a:cubicBezTo>
                    <a:pt x="8739" y="19718"/>
                    <a:pt x="8597" y="19800"/>
                    <a:pt x="8526" y="19718"/>
                  </a:cubicBezTo>
                  <a:cubicBezTo>
                    <a:pt x="8526" y="19718"/>
                    <a:pt x="8455" y="19636"/>
                    <a:pt x="8384" y="19555"/>
                  </a:cubicBezTo>
                  <a:cubicBezTo>
                    <a:pt x="8313" y="19473"/>
                    <a:pt x="8171" y="19391"/>
                    <a:pt x="8029" y="19391"/>
                  </a:cubicBezTo>
                  <a:cubicBezTo>
                    <a:pt x="7958" y="19391"/>
                    <a:pt x="7816" y="19473"/>
                    <a:pt x="7745" y="19473"/>
                  </a:cubicBezTo>
                  <a:cubicBezTo>
                    <a:pt x="7674" y="19473"/>
                    <a:pt x="7461" y="19473"/>
                    <a:pt x="7389" y="19391"/>
                  </a:cubicBezTo>
                  <a:cubicBezTo>
                    <a:pt x="7318" y="19391"/>
                    <a:pt x="7176" y="19391"/>
                    <a:pt x="7105" y="19309"/>
                  </a:cubicBezTo>
                  <a:cubicBezTo>
                    <a:pt x="7105" y="19227"/>
                    <a:pt x="7034" y="19064"/>
                    <a:pt x="7034" y="18982"/>
                  </a:cubicBezTo>
                  <a:cubicBezTo>
                    <a:pt x="7034" y="18982"/>
                    <a:pt x="7034" y="18818"/>
                    <a:pt x="7034" y="18736"/>
                  </a:cubicBezTo>
                  <a:cubicBezTo>
                    <a:pt x="7034" y="18655"/>
                    <a:pt x="7105" y="18491"/>
                    <a:pt x="7105" y="18409"/>
                  </a:cubicBezTo>
                  <a:cubicBezTo>
                    <a:pt x="7105" y="18327"/>
                    <a:pt x="7034" y="18245"/>
                    <a:pt x="7034" y="18164"/>
                  </a:cubicBezTo>
                  <a:cubicBezTo>
                    <a:pt x="6963" y="18164"/>
                    <a:pt x="6892" y="18082"/>
                    <a:pt x="6821" y="18082"/>
                  </a:cubicBezTo>
                  <a:cubicBezTo>
                    <a:pt x="6821" y="18082"/>
                    <a:pt x="6679" y="18082"/>
                    <a:pt x="6679" y="18082"/>
                  </a:cubicBezTo>
                  <a:cubicBezTo>
                    <a:pt x="6608" y="18082"/>
                    <a:pt x="6537" y="18082"/>
                    <a:pt x="6466" y="18164"/>
                  </a:cubicBezTo>
                  <a:cubicBezTo>
                    <a:pt x="6395" y="18164"/>
                    <a:pt x="6324" y="18245"/>
                    <a:pt x="6324" y="18245"/>
                  </a:cubicBezTo>
                  <a:cubicBezTo>
                    <a:pt x="6253" y="18245"/>
                    <a:pt x="6111" y="18245"/>
                    <a:pt x="6039" y="18245"/>
                  </a:cubicBezTo>
                  <a:cubicBezTo>
                    <a:pt x="5968" y="18245"/>
                    <a:pt x="5897" y="18245"/>
                    <a:pt x="5826" y="18245"/>
                  </a:cubicBezTo>
                  <a:cubicBezTo>
                    <a:pt x="5755" y="18327"/>
                    <a:pt x="5613" y="18245"/>
                    <a:pt x="5542" y="18245"/>
                  </a:cubicBezTo>
                  <a:cubicBezTo>
                    <a:pt x="5471" y="18245"/>
                    <a:pt x="5329" y="18245"/>
                    <a:pt x="5329" y="18245"/>
                  </a:cubicBezTo>
                  <a:cubicBezTo>
                    <a:pt x="5258" y="18245"/>
                    <a:pt x="5116" y="18164"/>
                    <a:pt x="5045" y="18082"/>
                  </a:cubicBezTo>
                  <a:cubicBezTo>
                    <a:pt x="4974" y="18082"/>
                    <a:pt x="4903" y="17918"/>
                    <a:pt x="4903" y="17836"/>
                  </a:cubicBezTo>
                  <a:cubicBezTo>
                    <a:pt x="4903" y="17755"/>
                    <a:pt x="4903" y="17673"/>
                    <a:pt x="4903" y="17591"/>
                  </a:cubicBezTo>
                  <a:cubicBezTo>
                    <a:pt x="4974" y="17509"/>
                    <a:pt x="5116" y="17509"/>
                    <a:pt x="5187" y="17509"/>
                  </a:cubicBezTo>
                  <a:cubicBezTo>
                    <a:pt x="5258" y="17509"/>
                    <a:pt x="5400" y="17591"/>
                    <a:pt x="5471" y="17591"/>
                  </a:cubicBezTo>
                  <a:cubicBezTo>
                    <a:pt x="5542" y="17591"/>
                    <a:pt x="5613" y="17509"/>
                    <a:pt x="5684" y="17509"/>
                  </a:cubicBezTo>
                  <a:cubicBezTo>
                    <a:pt x="5755" y="17427"/>
                    <a:pt x="5897" y="17427"/>
                    <a:pt x="5968" y="17345"/>
                  </a:cubicBezTo>
                  <a:cubicBezTo>
                    <a:pt x="5968" y="17264"/>
                    <a:pt x="6039" y="17182"/>
                    <a:pt x="6039" y="17100"/>
                  </a:cubicBezTo>
                  <a:cubicBezTo>
                    <a:pt x="6039" y="17018"/>
                    <a:pt x="6039" y="16773"/>
                    <a:pt x="5968" y="16691"/>
                  </a:cubicBezTo>
                  <a:cubicBezTo>
                    <a:pt x="5968" y="16691"/>
                    <a:pt x="5826" y="16773"/>
                    <a:pt x="5755" y="16773"/>
                  </a:cubicBezTo>
                  <a:cubicBezTo>
                    <a:pt x="5684" y="16773"/>
                    <a:pt x="5471" y="16691"/>
                    <a:pt x="5400" y="16691"/>
                  </a:cubicBezTo>
                  <a:cubicBezTo>
                    <a:pt x="5400" y="16691"/>
                    <a:pt x="5258" y="16773"/>
                    <a:pt x="5258" y="16773"/>
                  </a:cubicBezTo>
                  <a:cubicBezTo>
                    <a:pt x="5187" y="16773"/>
                    <a:pt x="5116" y="16855"/>
                    <a:pt x="5045" y="16855"/>
                  </a:cubicBezTo>
                  <a:cubicBezTo>
                    <a:pt x="4974" y="16855"/>
                    <a:pt x="4903" y="16855"/>
                    <a:pt x="4832" y="16855"/>
                  </a:cubicBezTo>
                  <a:cubicBezTo>
                    <a:pt x="4689" y="16855"/>
                    <a:pt x="4476" y="16773"/>
                    <a:pt x="4405" y="16773"/>
                  </a:cubicBezTo>
                  <a:cubicBezTo>
                    <a:pt x="4334" y="16773"/>
                    <a:pt x="4192" y="16773"/>
                    <a:pt x="4121" y="16773"/>
                  </a:cubicBezTo>
                  <a:cubicBezTo>
                    <a:pt x="4050" y="16773"/>
                    <a:pt x="3979" y="16855"/>
                    <a:pt x="3908" y="16855"/>
                  </a:cubicBezTo>
                  <a:cubicBezTo>
                    <a:pt x="3837" y="16855"/>
                    <a:pt x="3766" y="16936"/>
                    <a:pt x="3695" y="16936"/>
                  </a:cubicBezTo>
                  <a:cubicBezTo>
                    <a:pt x="3624" y="16936"/>
                    <a:pt x="3553" y="16936"/>
                    <a:pt x="3482" y="17018"/>
                  </a:cubicBezTo>
                  <a:cubicBezTo>
                    <a:pt x="3411" y="17018"/>
                    <a:pt x="3339" y="17182"/>
                    <a:pt x="3268" y="17264"/>
                  </a:cubicBezTo>
                  <a:cubicBezTo>
                    <a:pt x="3268" y="17345"/>
                    <a:pt x="3268" y="17509"/>
                    <a:pt x="3268" y="17509"/>
                  </a:cubicBezTo>
                  <a:cubicBezTo>
                    <a:pt x="3268" y="17591"/>
                    <a:pt x="3411" y="17673"/>
                    <a:pt x="3411" y="17755"/>
                  </a:cubicBezTo>
                  <a:cubicBezTo>
                    <a:pt x="3482" y="17755"/>
                    <a:pt x="3553" y="17918"/>
                    <a:pt x="3553" y="18000"/>
                  </a:cubicBezTo>
                  <a:cubicBezTo>
                    <a:pt x="3553" y="18000"/>
                    <a:pt x="3553" y="18082"/>
                    <a:pt x="3482" y="18082"/>
                  </a:cubicBezTo>
                  <a:cubicBezTo>
                    <a:pt x="3411" y="18164"/>
                    <a:pt x="3197" y="18164"/>
                    <a:pt x="3126" y="18164"/>
                  </a:cubicBezTo>
                  <a:cubicBezTo>
                    <a:pt x="2984" y="18164"/>
                    <a:pt x="2700" y="18164"/>
                    <a:pt x="2629" y="18164"/>
                  </a:cubicBezTo>
                  <a:cubicBezTo>
                    <a:pt x="2558" y="18164"/>
                    <a:pt x="2416" y="18082"/>
                    <a:pt x="2345" y="18082"/>
                  </a:cubicBezTo>
                  <a:cubicBezTo>
                    <a:pt x="2345" y="18082"/>
                    <a:pt x="2203" y="18164"/>
                    <a:pt x="2132" y="18164"/>
                  </a:cubicBezTo>
                  <a:cubicBezTo>
                    <a:pt x="2132" y="18082"/>
                    <a:pt x="2132" y="17918"/>
                    <a:pt x="2132" y="17918"/>
                  </a:cubicBezTo>
                  <a:cubicBezTo>
                    <a:pt x="2132" y="17836"/>
                    <a:pt x="2274" y="17755"/>
                    <a:pt x="2274" y="17755"/>
                  </a:cubicBezTo>
                  <a:cubicBezTo>
                    <a:pt x="2274" y="17591"/>
                    <a:pt x="2203" y="17427"/>
                    <a:pt x="2132" y="17345"/>
                  </a:cubicBezTo>
                  <a:cubicBezTo>
                    <a:pt x="2132" y="17264"/>
                    <a:pt x="1989" y="17264"/>
                    <a:pt x="1918" y="17264"/>
                  </a:cubicBezTo>
                  <a:cubicBezTo>
                    <a:pt x="1847" y="17182"/>
                    <a:pt x="1705" y="17100"/>
                    <a:pt x="1634" y="17100"/>
                  </a:cubicBezTo>
                  <a:cubicBezTo>
                    <a:pt x="1563" y="17100"/>
                    <a:pt x="1421" y="17264"/>
                    <a:pt x="1350" y="17264"/>
                  </a:cubicBezTo>
                  <a:cubicBezTo>
                    <a:pt x="1279" y="17264"/>
                    <a:pt x="1137" y="17345"/>
                    <a:pt x="1066" y="17345"/>
                  </a:cubicBezTo>
                  <a:cubicBezTo>
                    <a:pt x="924" y="17345"/>
                    <a:pt x="568" y="17345"/>
                    <a:pt x="426" y="17264"/>
                  </a:cubicBezTo>
                  <a:cubicBezTo>
                    <a:pt x="355" y="17264"/>
                    <a:pt x="213" y="17182"/>
                    <a:pt x="142" y="17182"/>
                  </a:cubicBezTo>
                  <a:cubicBezTo>
                    <a:pt x="71" y="17182"/>
                    <a:pt x="71" y="17100"/>
                    <a:pt x="71" y="17100"/>
                  </a:cubicBezTo>
                  <a:cubicBezTo>
                    <a:pt x="0" y="17100"/>
                    <a:pt x="0" y="17018"/>
                    <a:pt x="0" y="17018"/>
                  </a:cubicBezTo>
                  <a:cubicBezTo>
                    <a:pt x="71" y="16936"/>
                    <a:pt x="213" y="16936"/>
                    <a:pt x="284" y="16855"/>
                  </a:cubicBezTo>
                  <a:cubicBezTo>
                    <a:pt x="284" y="16855"/>
                    <a:pt x="284" y="16691"/>
                    <a:pt x="284" y="16691"/>
                  </a:cubicBezTo>
                  <a:cubicBezTo>
                    <a:pt x="355" y="16691"/>
                    <a:pt x="355" y="16691"/>
                    <a:pt x="355" y="16691"/>
                  </a:cubicBezTo>
                  <a:cubicBezTo>
                    <a:pt x="426" y="16691"/>
                    <a:pt x="497" y="16609"/>
                    <a:pt x="568" y="16609"/>
                  </a:cubicBezTo>
                  <a:cubicBezTo>
                    <a:pt x="639" y="16609"/>
                    <a:pt x="711" y="16445"/>
                    <a:pt x="711" y="16445"/>
                  </a:cubicBezTo>
                  <a:cubicBezTo>
                    <a:pt x="782" y="16364"/>
                    <a:pt x="853" y="16364"/>
                    <a:pt x="924" y="16364"/>
                  </a:cubicBezTo>
                  <a:cubicBezTo>
                    <a:pt x="924" y="16364"/>
                    <a:pt x="1066" y="16282"/>
                    <a:pt x="1066" y="16282"/>
                  </a:cubicBezTo>
                  <a:cubicBezTo>
                    <a:pt x="1137" y="16200"/>
                    <a:pt x="1208" y="16118"/>
                    <a:pt x="1208" y="16118"/>
                  </a:cubicBezTo>
                  <a:cubicBezTo>
                    <a:pt x="1208" y="16036"/>
                    <a:pt x="1279" y="15873"/>
                    <a:pt x="1279" y="15873"/>
                  </a:cubicBezTo>
                  <a:cubicBezTo>
                    <a:pt x="1279" y="15791"/>
                    <a:pt x="1137" y="15709"/>
                    <a:pt x="1137" y="15627"/>
                  </a:cubicBezTo>
                  <a:cubicBezTo>
                    <a:pt x="1137" y="15627"/>
                    <a:pt x="1208" y="15464"/>
                    <a:pt x="1208" y="15464"/>
                  </a:cubicBezTo>
                  <a:cubicBezTo>
                    <a:pt x="1279" y="15382"/>
                    <a:pt x="1208" y="15218"/>
                    <a:pt x="1279" y="15136"/>
                  </a:cubicBezTo>
                  <a:cubicBezTo>
                    <a:pt x="1279" y="15136"/>
                    <a:pt x="1492" y="15055"/>
                    <a:pt x="1492" y="14973"/>
                  </a:cubicBezTo>
                  <a:cubicBezTo>
                    <a:pt x="1563" y="14973"/>
                    <a:pt x="1563" y="14809"/>
                    <a:pt x="1563" y="14727"/>
                  </a:cubicBezTo>
                  <a:cubicBezTo>
                    <a:pt x="1634" y="14727"/>
                    <a:pt x="1634" y="14809"/>
                    <a:pt x="1705" y="14727"/>
                  </a:cubicBezTo>
                  <a:cubicBezTo>
                    <a:pt x="1776" y="14727"/>
                    <a:pt x="1918" y="14645"/>
                    <a:pt x="1989" y="14727"/>
                  </a:cubicBezTo>
                  <a:cubicBezTo>
                    <a:pt x="2061" y="14727"/>
                    <a:pt x="2061" y="14809"/>
                    <a:pt x="2132" y="14809"/>
                  </a:cubicBezTo>
                  <a:cubicBezTo>
                    <a:pt x="2203" y="14891"/>
                    <a:pt x="2274" y="14891"/>
                    <a:pt x="2274" y="14809"/>
                  </a:cubicBezTo>
                  <a:cubicBezTo>
                    <a:pt x="2345" y="14727"/>
                    <a:pt x="2345" y="14564"/>
                    <a:pt x="2416" y="14482"/>
                  </a:cubicBezTo>
                  <a:cubicBezTo>
                    <a:pt x="2416" y="14400"/>
                    <a:pt x="2345" y="14318"/>
                    <a:pt x="2345" y="14236"/>
                  </a:cubicBezTo>
                  <a:cubicBezTo>
                    <a:pt x="2345" y="14155"/>
                    <a:pt x="2487" y="13909"/>
                    <a:pt x="2487" y="13909"/>
                  </a:cubicBezTo>
                  <a:cubicBezTo>
                    <a:pt x="2487" y="13827"/>
                    <a:pt x="2558" y="13582"/>
                    <a:pt x="2558" y="13500"/>
                  </a:cubicBezTo>
                  <a:cubicBezTo>
                    <a:pt x="2558" y="13500"/>
                    <a:pt x="2487" y="13418"/>
                    <a:pt x="2487" y="13418"/>
                  </a:cubicBezTo>
                  <a:cubicBezTo>
                    <a:pt x="2487" y="13336"/>
                    <a:pt x="2487" y="13173"/>
                    <a:pt x="2487" y="13091"/>
                  </a:cubicBezTo>
                  <a:cubicBezTo>
                    <a:pt x="2487" y="13009"/>
                    <a:pt x="2558" y="12927"/>
                    <a:pt x="2629" y="12927"/>
                  </a:cubicBezTo>
                  <a:cubicBezTo>
                    <a:pt x="2700" y="12845"/>
                    <a:pt x="2842" y="12927"/>
                    <a:pt x="2842" y="12927"/>
                  </a:cubicBezTo>
                  <a:cubicBezTo>
                    <a:pt x="2842" y="12845"/>
                    <a:pt x="2842" y="12682"/>
                    <a:pt x="2913" y="12682"/>
                  </a:cubicBezTo>
                  <a:cubicBezTo>
                    <a:pt x="2913" y="12600"/>
                    <a:pt x="3055" y="12600"/>
                    <a:pt x="3055" y="12600"/>
                  </a:cubicBezTo>
                  <a:cubicBezTo>
                    <a:pt x="3126" y="12518"/>
                    <a:pt x="3197" y="12518"/>
                    <a:pt x="3268" y="12436"/>
                  </a:cubicBezTo>
                  <a:cubicBezTo>
                    <a:pt x="3268" y="12355"/>
                    <a:pt x="3339" y="12191"/>
                    <a:pt x="3339" y="12191"/>
                  </a:cubicBezTo>
                  <a:cubicBezTo>
                    <a:pt x="3339" y="12109"/>
                    <a:pt x="3482" y="12027"/>
                    <a:pt x="3482" y="12027"/>
                  </a:cubicBezTo>
                  <a:cubicBezTo>
                    <a:pt x="3553" y="11945"/>
                    <a:pt x="3695" y="11864"/>
                    <a:pt x="3766" y="11782"/>
                  </a:cubicBezTo>
                  <a:cubicBezTo>
                    <a:pt x="3766" y="11700"/>
                    <a:pt x="3766" y="11536"/>
                    <a:pt x="3695" y="11536"/>
                  </a:cubicBezTo>
                  <a:cubicBezTo>
                    <a:pt x="3624" y="11373"/>
                    <a:pt x="3411" y="11291"/>
                    <a:pt x="3339" y="11127"/>
                  </a:cubicBezTo>
                  <a:cubicBezTo>
                    <a:pt x="3339" y="11127"/>
                    <a:pt x="3268" y="10964"/>
                    <a:pt x="3268" y="10882"/>
                  </a:cubicBezTo>
                  <a:cubicBezTo>
                    <a:pt x="3197" y="10882"/>
                    <a:pt x="3126" y="10800"/>
                    <a:pt x="3055" y="10800"/>
                  </a:cubicBezTo>
                  <a:cubicBezTo>
                    <a:pt x="3055" y="10800"/>
                    <a:pt x="2984" y="10800"/>
                    <a:pt x="2984" y="10800"/>
                  </a:cubicBezTo>
                  <a:cubicBezTo>
                    <a:pt x="2984" y="10800"/>
                    <a:pt x="2913" y="10718"/>
                    <a:pt x="2913" y="10636"/>
                  </a:cubicBezTo>
                  <a:cubicBezTo>
                    <a:pt x="2842" y="10555"/>
                    <a:pt x="2984" y="10473"/>
                    <a:pt x="2984" y="10391"/>
                  </a:cubicBezTo>
                  <a:cubicBezTo>
                    <a:pt x="2984" y="10309"/>
                    <a:pt x="2984" y="10064"/>
                    <a:pt x="2984" y="9900"/>
                  </a:cubicBezTo>
                  <a:cubicBezTo>
                    <a:pt x="2913" y="9818"/>
                    <a:pt x="2771" y="9736"/>
                    <a:pt x="2700" y="9655"/>
                  </a:cubicBezTo>
                  <a:cubicBezTo>
                    <a:pt x="2629" y="9573"/>
                    <a:pt x="2558" y="9327"/>
                    <a:pt x="2487" y="9245"/>
                  </a:cubicBezTo>
                  <a:cubicBezTo>
                    <a:pt x="2487" y="9164"/>
                    <a:pt x="2345" y="9000"/>
                    <a:pt x="2345" y="8918"/>
                  </a:cubicBezTo>
                  <a:cubicBezTo>
                    <a:pt x="2345" y="8918"/>
                    <a:pt x="2345" y="8918"/>
                    <a:pt x="2345" y="8836"/>
                  </a:cubicBezTo>
                  <a:cubicBezTo>
                    <a:pt x="2345" y="8755"/>
                    <a:pt x="2345" y="8755"/>
                    <a:pt x="2345" y="8755"/>
                  </a:cubicBezTo>
                  <a:cubicBezTo>
                    <a:pt x="2416" y="8755"/>
                    <a:pt x="2558" y="8755"/>
                    <a:pt x="2558" y="8673"/>
                  </a:cubicBezTo>
                  <a:cubicBezTo>
                    <a:pt x="2629" y="8673"/>
                    <a:pt x="2558" y="8509"/>
                    <a:pt x="2558" y="8509"/>
                  </a:cubicBezTo>
                  <a:cubicBezTo>
                    <a:pt x="2629" y="8509"/>
                    <a:pt x="2700" y="8427"/>
                    <a:pt x="2771" y="8427"/>
                  </a:cubicBezTo>
                  <a:cubicBezTo>
                    <a:pt x="2842" y="8427"/>
                    <a:pt x="2984" y="8509"/>
                    <a:pt x="3055" y="8509"/>
                  </a:cubicBezTo>
                  <a:cubicBezTo>
                    <a:pt x="3055" y="8509"/>
                    <a:pt x="3055" y="8509"/>
                    <a:pt x="3126" y="8509"/>
                  </a:cubicBezTo>
                  <a:cubicBezTo>
                    <a:pt x="3197" y="8591"/>
                    <a:pt x="3268" y="8755"/>
                    <a:pt x="3339" y="8918"/>
                  </a:cubicBezTo>
                  <a:cubicBezTo>
                    <a:pt x="3339" y="8918"/>
                    <a:pt x="3268" y="9164"/>
                    <a:pt x="3268" y="9245"/>
                  </a:cubicBezTo>
                  <a:cubicBezTo>
                    <a:pt x="3268" y="9245"/>
                    <a:pt x="3482" y="9409"/>
                    <a:pt x="3624" y="9409"/>
                  </a:cubicBezTo>
                  <a:cubicBezTo>
                    <a:pt x="3695" y="9409"/>
                    <a:pt x="3766" y="9327"/>
                    <a:pt x="3837" y="9327"/>
                  </a:cubicBezTo>
                  <a:cubicBezTo>
                    <a:pt x="3908" y="9245"/>
                    <a:pt x="4050" y="9164"/>
                    <a:pt x="4121" y="9164"/>
                  </a:cubicBezTo>
                  <a:cubicBezTo>
                    <a:pt x="4263" y="9082"/>
                    <a:pt x="4476" y="9000"/>
                    <a:pt x="4618" y="9000"/>
                  </a:cubicBezTo>
                  <a:cubicBezTo>
                    <a:pt x="4618" y="8918"/>
                    <a:pt x="4761" y="8836"/>
                    <a:pt x="4832" y="8836"/>
                  </a:cubicBezTo>
                  <a:cubicBezTo>
                    <a:pt x="4903" y="8755"/>
                    <a:pt x="5116" y="8918"/>
                    <a:pt x="5187" y="8836"/>
                  </a:cubicBezTo>
                  <a:cubicBezTo>
                    <a:pt x="5258" y="8836"/>
                    <a:pt x="5329" y="8673"/>
                    <a:pt x="5329" y="8673"/>
                  </a:cubicBezTo>
                  <a:cubicBezTo>
                    <a:pt x="5400" y="8673"/>
                    <a:pt x="5471" y="8673"/>
                    <a:pt x="5542" y="8673"/>
                  </a:cubicBezTo>
                  <a:cubicBezTo>
                    <a:pt x="5542" y="8673"/>
                    <a:pt x="5684" y="8755"/>
                    <a:pt x="5684" y="8918"/>
                  </a:cubicBezTo>
                  <a:cubicBezTo>
                    <a:pt x="5684" y="9000"/>
                    <a:pt x="5613" y="9082"/>
                    <a:pt x="5613" y="9164"/>
                  </a:cubicBezTo>
                  <a:cubicBezTo>
                    <a:pt x="5613" y="9245"/>
                    <a:pt x="5684" y="9409"/>
                    <a:pt x="5684" y="9491"/>
                  </a:cubicBezTo>
                  <a:cubicBezTo>
                    <a:pt x="5755" y="9491"/>
                    <a:pt x="5755" y="9491"/>
                    <a:pt x="5826" y="9491"/>
                  </a:cubicBezTo>
                  <a:cubicBezTo>
                    <a:pt x="5897" y="9491"/>
                    <a:pt x="6039" y="9409"/>
                    <a:pt x="6182" y="9409"/>
                  </a:cubicBezTo>
                  <a:cubicBezTo>
                    <a:pt x="6182" y="9409"/>
                    <a:pt x="6253" y="9409"/>
                    <a:pt x="6324" y="9409"/>
                  </a:cubicBezTo>
                  <a:cubicBezTo>
                    <a:pt x="6324" y="9409"/>
                    <a:pt x="6395" y="9491"/>
                    <a:pt x="6466" y="9491"/>
                  </a:cubicBezTo>
                  <a:cubicBezTo>
                    <a:pt x="6537" y="9491"/>
                    <a:pt x="6608" y="9491"/>
                    <a:pt x="6608" y="9491"/>
                  </a:cubicBezTo>
                  <a:cubicBezTo>
                    <a:pt x="6679" y="9491"/>
                    <a:pt x="6750" y="9491"/>
                    <a:pt x="6750" y="9491"/>
                  </a:cubicBezTo>
                  <a:cubicBezTo>
                    <a:pt x="6821" y="9491"/>
                    <a:pt x="6963" y="9573"/>
                    <a:pt x="7034" y="9573"/>
                  </a:cubicBezTo>
                  <a:cubicBezTo>
                    <a:pt x="7034" y="9655"/>
                    <a:pt x="7034" y="9818"/>
                    <a:pt x="7034" y="9900"/>
                  </a:cubicBezTo>
                  <a:cubicBezTo>
                    <a:pt x="7105" y="9982"/>
                    <a:pt x="7176" y="10145"/>
                    <a:pt x="7247" y="10227"/>
                  </a:cubicBezTo>
                  <a:cubicBezTo>
                    <a:pt x="7318" y="10227"/>
                    <a:pt x="7389" y="10227"/>
                    <a:pt x="7461" y="10227"/>
                  </a:cubicBezTo>
                  <a:cubicBezTo>
                    <a:pt x="7532" y="10227"/>
                    <a:pt x="7603" y="10309"/>
                    <a:pt x="7603" y="10309"/>
                  </a:cubicBezTo>
                  <a:cubicBezTo>
                    <a:pt x="7674" y="10391"/>
                    <a:pt x="7816" y="10391"/>
                    <a:pt x="7887" y="10309"/>
                  </a:cubicBezTo>
                  <a:cubicBezTo>
                    <a:pt x="7958" y="10309"/>
                    <a:pt x="7958" y="10227"/>
                    <a:pt x="7958" y="10227"/>
                  </a:cubicBezTo>
                  <a:cubicBezTo>
                    <a:pt x="8029" y="10145"/>
                    <a:pt x="8171" y="10064"/>
                    <a:pt x="8242" y="10064"/>
                  </a:cubicBezTo>
                  <a:cubicBezTo>
                    <a:pt x="8242" y="9900"/>
                    <a:pt x="8242" y="9736"/>
                    <a:pt x="8313" y="9736"/>
                  </a:cubicBezTo>
                  <a:cubicBezTo>
                    <a:pt x="8384" y="9655"/>
                    <a:pt x="8526" y="9736"/>
                    <a:pt x="8597" y="9736"/>
                  </a:cubicBezTo>
                  <a:cubicBezTo>
                    <a:pt x="8597" y="9736"/>
                    <a:pt x="8668" y="9900"/>
                    <a:pt x="8668" y="9900"/>
                  </a:cubicBezTo>
                  <a:cubicBezTo>
                    <a:pt x="8668" y="9982"/>
                    <a:pt x="8739" y="10064"/>
                    <a:pt x="8811" y="10064"/>
                  </a:cubicBezTo>
                  <a:cubicBezTo>
                    <a:pt x="8811" y="10064"/>
                    <a:pt x="8953" y="9982"/>
                    <a:pt x="8953" y="9900"/>
                  </a:cubicBezTo>
                  <a:cubicBezTo>
                    <a:pt x="8953" y="9818"/>
                    <a:pt x="8953" y="9655"/>
                    <a:pt x="8953" y="9573"/>
                  </a:cubicBezTo>
                  <a:cubicBezTo>
                    <a:pt x="8953" y="9573"/>
                    <a:pt x="8882" y="9491"/>
                    <a:pt x="8882" y="9409"/>
                  </a:cubicBezTo>
                  <a:cubicBezTo>
                    <a:pt x="8882" y="9327"/>
                    <a:pt x="8811" y="9245"/>
                    <a:pt x="8811" y="9164"/>
                  </a:cubicBezTo>
                  <a:cubicBezTo>
                    <a:pt x="8811" y="9164"/>
                    <a:pt x="8811" y="9000"/>
                    <a:pt x="8811" y="9000"/>
                  </a:cubicBezTo>
                  <a:cubicBezTo>
                    <a:pt x="8811" y="8918"/>
                    <a:pt x="8811" y="8836"/>
                    <a:pt x="8811" y="8755"/>
                  </a:cubicBezTo>
                  <a:cubicBezTo>
                    <a:pt x="8739" y="8755"/>
                    <a:pt x="8597" y="8755"/>
                    <a:pt x="8597" y="8673"/>
                  </a:cubicBezTo>
                  <a:cubicBezTo>
                    <a:pt x="8526" y="8673"/>
                    <a:pt x="8526" y="8591"/>
                    <a:pt x="8526" y="8509"/>
                  </a:cubicBezTo>
                  <a:cubicBezTo>
                    <a:pt x="8526" y="8509"/>
                    <a:pt x="8526" y="8427"/>
                    <a:pt x="8526" y="8345"/>
                  </a:cubicBezTo>
                  <a:cubicBezTo>
                    <a:pt x="8526" y="8345"/>
                    <a:pt x="8455" y="8264"/>
                    <a:pt x="8455" y="8264"/>
                  </a:cubicBezTo>
                  <a:cubicBezTo>
                    <a:pt x="8384" y="8264"/>
                    <a:pt x="8171" y="8264"/>
                    <a:pt x="8100" y="8264"/>
                  </a:cubicBezTo>
                  <a:cubicBezTo>
                    <a:pt x="8100" y="8264"/>
                    <a:pt x="7958" y="8264"/>
                    <a:pt x="7958" y="8264"/>
                  </a:cubicBezTo>
                  <a:cubicBezTo>
                    <a:pt x="7958" y="8100"/>
                    <a:pt x="7958" y="8100"/>
                    <a:pt x="7958" y="8100"/>
                  </a:cubicBezTo>
                  <a:cubicBezTo>
                    <a:pt x="7887" y="8100"/>
                    <a:pt x="7745" y="8100"/>
                    <a:pt x="7745" y="8100"/>
                  </a:cubicBezTo>
                  <a:cubicBezTo>
                    <a:pt x="7674" y="8100"/>
                    <a:pt x="7603" y="8100"/>
                    <a:pt x="7532" y="8018"/>
                  </a:cubicBezTo>
                  <a:cubicBezTo>
                    <a:pt x="7532" y="8018"/>
                    <a:pt x="7532" y="7855"/>
                    <a:pt x="7461" y="7855"/>
                  </a:cubicBezTo>
                  <a:cubicBezTo>
                    <a:pt x="7461" y="7773"/>
                    <a:pt x="7318" y="7773"/>
                    <a:pt x="7247" y="7691"/>
                  </a:cubicBezTo>
                  <a:cubicBezTo>
                    <a:pt x="7247" y="7691"/>
                    <a:pt x="7318" y="7527"/>
                    <a:pt x="7318" y="7445"/>
                  </a:cubicBezTo>
                  <a:cubicBezTo>
                    <a:pt x="7318" y="7445"/>
                    <a:pt x="7389" y="7364"/>
                    <a:pt x="7389" y="7364"/>
                  </a:cubicBezTo>
                  <a:cubicBezTo>
                    <a:pt x="7461" y="7364"/>
                    <a:pt x="7532" y="7445"/>
                    <a:pt x="7603" y="7445"/>
                  </a:cubicBezTo>
                  <a:cubicBezTo>
                    <a:pt x="7674" y="7445"/>
                    <a:pt x="7674" y="7282"/>
                    <a:pt x="7674" y="7200"/>
                  </a:cubicBezTo>
                  <a:cubicBezTo>
                    <a:pt x="7674" y="7200"/>
                    <a:pt x="7674" y="7036"/>
                    <a:pt x="7603" y="7036"/>
                  </a:cubicBezTo>
                  <a:cubicBezTo>
                    <a:pt x="7603" y="6955"/>
                    <a:pt x="7532" y="6955"/>
                    <a:pt x="7532" y="6873"/>
                  </a:cubicBezTo>
                  <a:cubicBezTo>
                    <a:pt x="7532" y="6873"/>
                    <a:pt x="7532" y="6791"/>
                    <a:pt x="7532" y="6791"/>
                  </a:cubicBezTo>
                  <a:cubicBezTo>
                    <a:pt x="7532" y="6709"/>
                    <a:pt x="7603" y="6709"/>
                    <a:pt x="7603" y="6709"/>
                  </a:cubicBezTo>
                  <a:cubicBezTo>
                    <a:pt x="7674" y="6709"/>
                    <a:pt x="7816" y="6709"/>
                    <a:pt x="7887" y="6709"/>
                  </a:cubicBezTo>
                  <a:cubicBezTo>
                    <a:pt x="7887" y="6709"/>
                    <a:pt x="7958" y="6873"/>
                    <a:pt x="7958" y="6873"/>
                  </a:cubicBezTo>
                  <a:cubicBezTo>
                    <a:pt x="8029" y="6873"/>
                    <a:pt x="8100" y="6873"/>
                    <a:pt x="8171" y="6873"/>
                  </a:cubicBezTo>
                  <a:cubicBezTo>
                    <a:pt x="8171" y="6873"/>
                    <a:pt x="8384" y="6873"/>
                    <a:pt x="8384" y="6873"/>
                  </a:cubicBezTo>
                  <a:cubicBezTo>
                    <a:pt x="8455" y="6873"/>
                    <a:pt x="8384" y="6709"/>
                    <a:pt x="8455" y="6627"/>
                  </a:cubicBezTo>
                  <a:cubicBezTo>
                    <a:pt x="8455" y="6627"/>
                    <a:pt x="8597" y="6627"/>
                    <a:pt x="8597" y="6627"/>
                  </a:cubicBezTo>
                  <a:cubicBezTo>
                    <a:pt x="8597" y="6627"/>
                    <a:pt x="8668" y="6545"/>
                    <a:pt x="8668" y="6545"/>
                  </a:cubicBezTo>
                  <a:cubicBezTo>
                    <a:pt x="8739" y="6464"/>
                    <a:pt x="8668" y="6300"/>
                    <a:pt x="8597" y="6300"/>
                  </a:cubicBezTo>
                  <a:cubicBezTo>
                    <a:pt x="8597" y="6218"/>
                    <a:pt x="8455" y="6218"/>
                    <a:pt x="8384" y="6218"/>
                  </a:cubicBezTo>
                  <a:cubicBezTo>
                    <a:pt x="8384" y="6136"/>
                    <a:pt x="8313" y="6055"/>
                    <a:pt x="8313" y="5973"/>
                  </a:cubicBezTo>
                  <a:cubicBezTo>
                    <a:pt x="8313" y="5891"/>
                    <a:pt x="8313" y="5809"/>
                    <a:pt x="8384" y="5727"/>
                  </a:cubicBezTo>
                  <a:cubicBezTo>
                    <a:pt x="8384" y="5645"/>
                    <a:pt x="8526" y="5564"/>
                    <a:pt x="8526" y="5482"/>
                  </a:cubicBezTo>
                  <a:cubicBezTo>
                    <a:pt x="8597" y="5482"/>
                    <a:pt x="8526" y="5318"/>
                    <a:pt x="8526" y="5236"/>
                  </a:cubicBezTo>
                  <a:cubicBezTo>
                    <a:pt x="8597" y="5155"/>
                    <a:pt x="8668" y="5073"/>
                    <a:pt x="8739" y="5073"/>
                  </a:cubicBezTo>
                  <a:cubicBezTo>
                    <a:pt x="8811" y="5073"/>
                    <a:pt x="8882" y="5073"/>
                    <a:pt x="8882" y="5073"/>
                  </a:cubicBezTo>
                  <a:cubicBezTo>
                    <a:pt x="8953" y="5073"/>
                    <a:pt x="9095" y="5155"/>
                    <a:pt x="9095" y="5073"/>
                  </a:cubicBezTo>
                  <a:cubicBezTo>
                    <a:pt x="9166" y="5073"/>
                    <a:pt x="9166" y="4909"/>
                    <a:pt x="9237" y="4909"/>
                  </a:cubicBezTo>
                  <a:cubicBezTo>
                    <a:pt x="9308" y="4909"/>
                    <a:pt x="9379" y="4909"/>
                    <a:pt x="9450" y="4909"/>
                  </a:cubicBezTo>
                  <a:cubicBezTo>
                    <a:pt x="9521" y="4909"/>
                    <a:pt x="9592" y="4745"/>
                    <a:pt x="9592" y="4745"/>
                  </a:cubicBezTo>
                  <a:cubicBezTo>
                    <a:pt x="9592" y="4664"/>
                    <a:pt x="9663" y="4500"/>
                    <a:pt x="9663" y="4418"/>
                  </a:cubicBezTo>
                  <a:cubicBezTo>
                    <a:pt x="9663" y="4418"/>
                    <a:pt x="9521" y="4418"/>
                    <a:pt x="9521" y="4336"/>
                  </a:cubicBezTo>
                  <a:cubicBezTo>
                    <a:pt x="9521" y="4336"/>
                    <a:pt x="9521" y="4173"/>
                    <a:pt x="9521" y="4173"/>
                  </a:cubicBezTo>
                  <a:cubicBezTo>
                    <a:pt x="9592" y="4091"/>
                    <a:pt x="9734" y="3927"/>
                    <a:pt x="9805" y="3927"/>
                  </a:cubicBezTo>
                  <a:cubicBezTo>
                    <a:pt x="9805" y="3927"/>
                    <a:pt x="9947" y="3927"/>
                    <a:pt x="10018" y="3927"/>
                  </a:cubicBezTo>
                  <a:cubicBezTo>
                    <a:pt x="10018" y="3927"/>
                    <a:pt x="10161" y="3845"/>
                    <a:pt x="10232" y="3845"/>
                  </a:cubicBezTo>
                  <a:cubicBezTo>
                    <a:pt x="10303" y="3845"/>
                    <a:pt x="10374" y="3845"/>
                    <a:pt x="10445" y="3764"/>
                  </a:cubicBezTo>
                  <a:cubicBezTo>
                    <a:pt x="10516" y="3764"/>
                    <a:pt x="10587" y="3600"/>
                    <a:pt x="10587" y="3518"/>
                  </a:cubicBezTo>
                  <a:cubicBezTo>
                    <a:pt x="10587" y="3518"/>
                    <a:pt x="10587" y="3355"/>
                    <a:pt x="10587" y="3273"/>
                  </a:cubicBezTo>
                  <a:cubicBezTo>
                    <a:pt x="10587" y="3273"/>
                    <a:pt x="10729" y="3273"/>
                    <a:pt x="10729" y="3273"/>
                  </a:cubicBezTo>
                  <a:cubicBezTo>
                    <a:pt x="10800" y="3273"/>
                    <a:pt x="11013" y="3355"/>
                    <a:pt x="11013" y="3273"/>
                  </a:cubicBezTo>
                  <a:cubicBezTo>
                    <a:pt x="11084" y="3273"/>
                    <a:pt x="11084" y="3109"/>
                    <a:pt x="11084" y="3027"/>
                  </a:cubicBezTo>
                  <a:cubicBezTo>
                    <a:pt x="11155" y="2945"/>
                    <a:pt x="11368" y="2864"/>
                    <a:pt x="11439" y="2864"/>
                  </a:cubicBezTo>
                  <a:cubicBezTo>
                    <a:pt x="11511" y="2864"/>
                    <a:pt x="11724" y="2945"/>
                    <a:pt x="11795" y="2945"/>
                  </a:cubicBezTo>
                  <a:cubicBezTo>
                    <a:pt x="11866" y="2945"/>
                    <a:pt x="12008" y="3027"/>
                    <a:pt x="12079" y="2945"/>
                  </a:cubicBezTo>
                  <a:cubicBezTo>
                    <a:pt x="12079" y="2945"/>
                    <a:pt x="12150" y="2782"/>
                    <a:pt x="12221" y="2782"/>
                  </a:cubicBezTo>
                  <a:cubicBezTo>
                    <a:pt x="12292" y="2782"/>
                    <a:pt x="12434" y="2782"/>
                    <a:pt x="12434" y="2782"/>
                  </a:cubicBezTo>
                  <a:cubicBezTo>
                    <a:pt x="12505" y="2700"/>
                    <a:pt x="12576" y="2782"/>
                    <a:pt x="12647" y="2782"/>
                  </a:cubicBezTo>
                  <a:cubicBezTo>
                    <a:pt x="12647" y="2700"/>
                    <a:pt x="12789" y="2700"/>
                    <a:pt x="12789" y="2618"/>
                  </a:cubicBezTo>
                  <a:cubicBezTo>
                    <a:pt x="12789" y="2618"/>
                    <a:pt x="12789" y="2455"/>
                    <a:pt x="12861" y="2455"/>
                  </a:cubicBezTo>
                  <a:cubicBezTo>
                    <a:pt x="12861" y="2373"/>
                    <a:pt x="12932" y="2291"/>
                    <a:pt x="12932" y="2209"/>
                  </a:cubicBezTo>
                  <a:cubicBezTo>
                    <a:pt x="12932" y="2127"/>
                    <a:pt x="12932" y="2045"/>
                    <a:pt x="12861" y="1964"/>
                  </a:cubicBezTo>
                  <a:cubicBezTo>
                    <a:pt x="12861" y="1882"/>
                    <a:pt x="12718" y="1882"/>
                    <a:pt x="12647" y="1882"/>
                  </a:cubicBezTo>
                  <a:cubicBezTo>
                    <a:pt x="12647" y="1800"/>
                    <a:pt x="12576" y="1636"/>
                    <a:pt x="12576" y="1555"/>
                  </a:cubicBezTo>
                  <a:cubicBezTo>
                    <a:pt x="12576" y="1473"/>
                    <a:pt x="12647" y="1391"/>
                    <a:pt x="12647" y="1391"/>
                  </a:cubicBezTo>
                  <a:cubicBezTo>
                    <a:pt x="12576" y="1309"/>
                    <a:pt x="12576" y="1227"/>
                    <a:pt x="12505" y="1227"/>
                  </a:cubicBezTo>
                  <a:cubicBezTo>
                    <a:pt x="12434" y="1227"/>
                    <a:pt x="12363" y="1309"/>
                    <a:pt x="12292" y="1309"/>
                  </a:cubicBezTo>
                  <a:cubicBezTo>
                    <a:pt x="12221" y="1309"/>
                    <a:pt x="12150" y="1391"/>
                    <a:pt x="12079" y="1391"/>
                  </a:cubicBezTo>
                  <a:cubicBezTo>
                    <a:pt x="12008" y="1309"/>
                    <a:pt x="12008" y="1227"/>
                    <a:pt x="12008" y="1227"/>
                  </a:cubicBezTo>
                  <a:cubicBezTo>
                    <a:pt x="11937" y="1227"/>
                    <a:pt x="11937" y="1145"/>
                    <a:pt x="11866" y="1145"/>
                  </a:cubicBezTo>
                  <a:cubicBezTo>
                    <a:pt x="11866" y="1064"/>
                    <a:pt x="11937" y="982"/>
                    <a:pt x="11937" y="900"/>
                  </a:cubicBezTo>
                  <a:cubicBezTo>
                    <a:pt x="11937" y="818"/>
                    <a:pt x="12008" y="818"/>
                    <a:pt x="12008" y="736"/>
                  </a:cubicBezTo>
                  <a:cubicBezTo>
                    <a:pt x="12008" y="736"/>
                    <a:pt x="12079" y="655"/>
                    <a:pt x="12079" y="573"/>
                  </a:cubicBezTo>
                  <a:cubicBezTo>
                    <a:pt x="12079" y="573"/>
                    <a:pt x="12008" y="409"/>
                    <a:pt x="12079" y="327"/>
                  </a:cubicBezTo>
                  <a:cubicBezTo>
                    <a:pt x="12079" y="327"/>
                    <a:pt x="12150" y="245"/>
                    <a:pt x="12221" y="245"/>
                  </a:cubicBezTo>
                  <a:cubicBezTo>
                    <a:pt x="12221" y="245"/>
                    <a:pt x="12363" y="327"/>
                    <a:pt x="12363" y="327"/>
                  </a:cubicBezTo>
                  <a:cubicBezTo>
                    <a:pt x="12434" y="245"/>
                    <a:pt x="12434" y="164"/>
                    <a:pt x="12505" y="164"/>
                  </a:cubicBezTo>
                  <a:cubicBezTo>
                    <a:pt x="12505" y="164"/>
                    <a:pt x="12647" y="164"/>
                    <a:pt x="12789" y="164"/>
                  </a:cubicBezTo>
                  <a:cubicBezTo>
                    <a:pt x="12861" y="245"/>
                    <a:pt x="12932" y="409"/>
                    <a:pt x="12932" y="491"/>
                  </a:cubicBezTo>
                  <a:cubicBezTo>
                    <a:pt x="12932" y="573"/>
                    <a:pt x="12932" y="655"/>
                    <a:pt x="13003" y="736"/>
                  </a:cubicBezTo>
                  <a:cubicBezTo>
                    <a:pt x="13003" y="736"/>
                    <a:pt x="13216" y="736"/>
                    <a:pt x="13287" y="736"/>
                  </a:cubicBezTo>
                  <a:cubicBezTo>
                    <a:pt x="13358" y="736"/>
                    <a:pt x="13429" y="818"/>
                    <a:pt x="13500" y="818"/>
                  </a:cubicBezTo>
                  <a:cubicBezTo>
                    <a:pt x="13500" y="818"/>
                    <a:pt x="13571" y="818"/>
                    <a:pt x="13642" y="736"/>
                  </a:cubicBezTo>
                  <a:cubicBezTo>
                    <a:pt x="13642" y="655"/>
                    <a:pt x="13713" y="573"/>
                    <a:pt x="13713" y="409"/>
                  </a:cubicBezTo>
                  <a:cubicBezTo>
                    <a:pt x="13713" y="409"/>
                    <a:pt x="13642" y="245"/>
                    <a:pt x="13713" y="245"/>
                  </a:cubicBezTo>
                  <a:cubicBezTo>
                    <a:pt x="13713" y="164"/>
                    <a:pt x="13855" y="245"/>
                    <a:pt x="13926" y="245"/>
                  </a:cubicBezTo>
                  <a:cubicBezTo>
                    <a:pt x="13926" y="245"/>
                    <a:pt x="14068" y="327"/>
                    <a:pt x="14139" y="245"/>
                  </a:cubicBezTo>
                  <a:cubicBezTo>
                    <a:pt x="14211" y="245"/>
                    <a:pt x="14211" y="82"/>
                    <a:pt x="14282" y="0"/>
                  </a:cubicBezTo>
                  <a:cubicBezTo>
                    <a:pt x="14282" y="0"/>
                    <a:pt x="14353" y="0"/>
                    <a:pt x="14353" y="0"/>
                  </a:cubicBezTo>
                  <a:cubicBezTo>
                    <a:pt x="14353" y="82"/>
                    <a:pt x="14353" y="82"/>
                    <a:pt x="14353" y="82"/>
                  </a:cubicBezTo>
                  <a:cubicBezTo>
                    <a:pt x="14353" y="164"/>
                    <a:pt x="14353" y="409"/>
                    <a:pt x="14353" y="573"/>
                  </a:cubicBezTo>
                  <a:cubicBezTo>
                    <a:pt x="14424" y="655"/>
                    <a:pt x="14495" y="818"/>
                    <a:pt x="14566" y="818"/>
                  </a:cubicBezTo>
                  <a:cubicBezTo>
                    <a:pt x="14637" y="900"/>
                    <a:pt x="14850" y="818"/>
                    <a:pt x="14992" y="900"/>
                  </a:cubicBezTo>
                  <a:cubicBezTo>
                    <a:pt x="14992" y="900"/>
                    <a:pt x="15063" y="982"/>
                    <a:pt x="15063" y="982"/>
                  </a:cubicBezTo>
                  <a:cubicBezTo>
                    <a:pt x="15134" y="1064"/>
                    <a:pt x="15134" y="1227"/>
                    <a:pt x="15134" y="1391"/>
                  </a:cubicBezTo>
                  <a:cubicBezTo>
                    <a:pt x="15134" y="1473"/>
                    <a:pt x="14992" y="1636"/>
                    <a:pt x="14992" y="1718"/>
                  </a:cubicBezTo>
                  <a:cubicBezTo>
                    <a:pt x="14992" y="1882"/>
                    <a:pt x="15063" y="2045"/>
                    <a:pt x="15134" y="2045"/>
                  </a:cubicBezTo>
                  <a:cubicBezTo>
                    <a:pt x="15205" y="2127"/>
                    <a:pt x="15347" y="2127"/>
                    <a:pt x="15418" y="2127"/>
                  </a:cubicBezTo>
                  <a:cubicBezTo>
                    <a:pt x="15489" y="2127"/>
                    <a:pt x="15632" y="2291"/>
                    <a:pt x="15703" y="2291"/>
                  </a:cubicBezTo>
                  <a:cubicBezTo>
                    <a:pt x="15774" y="2373"/>
                    <a:pt x="15845" y="2618"/>
                    <a:pt x="15916" y="2618"/>
                  </a:cubicBezTo>
                  <a:cubicBezTo>
                    <a:pt x="15987" y="2618"/>
                    <a:pt x="16129" y="2536"/>
                    <a:pt x="16200" y="2455"/>
                  </a:cubicBezTo>
                  <a:cubicBezTo>
                    <a:pt x="16271" y="2455"/>
                    <a:pt x="16413" y="2373"/>
                    <a:pt x="16484" y="2373"/>
                  </a:cubicBezTo>
                  <a:cubicBezTo>
                    <a:pt x="16555" y="2373"/>
                    <a:pt x="16768" y="2373"/>
                    <a:pt x="16839" y="2455"/>
                  </a:cubicBezTo>
                  <a:cubicBezTo>
                    <a:pt x="16839" y="2536"/>
                    <a:pt x="16911" y="2700"/>
                    <a:pt x="16911" y="2782"/>
                  </a:cubicBezTo>
                  <a:cubicBezTo>
                    <a:pt x="16911" y="2945"/>
                    <a:pt x="16768" y="3109"/>
                    <a:pt x="16768" y="3191"/>
                  </a:cubicBezTo>
                  <a:cubicBezTo>
                    <a:pt x="16768" y="3273"/>
                    <a:pt x="16839" y="3355"/>
                    <a:pt x="16839" y="3436"/>
                  </a:cubicBezTo>
                  <a:cubicBezTo>
                    <a:pt x="16911" y="3518"/>
                    <a:pt x="17124" y="3600"/>
                    <a:pt x="17195" y="3682"/>
                  </a:cubicBezTo>
                  <a:cubicBezTo>
                    <a:pt x="17195" y="3682"/>
                    <a:pt x="17266" y="3764"/>
                    <a:pt x="17337" y="3845"/>
                  </a:cubicBezTo>
                  <a:cubicBezTo>
                    <a:pt x="17337" y="3927"/>
                    <a:pt x="17266" y="4009"/>
                    <a:pt x="17195" y="4091"/>
                  </a:cubicBezTo>
                  <a:cubicBezTo>
                    <a:pt x="17195" y="4091"/>
                    <a:pt x="17053" y="4173"/>
                    <a:pt x="16982" y="4173"/>
                  </a:cubicBezTo>
                  <a:cubicBezTo>
                    <a:pt x="16839" y="4173"/>
                    <a:pt x="16697" y="4009"/>
                    <a:pt x="16626" y="4091"/>
                  </a:cubicBezTo>
                  <a:cubicBezTo>
                    <a:pt x="16555" y="4091"/>
                    <a:pt x="16555" y="4255"/>
                    <a:pt x="16555" y="4336"/>
                  </a:cubicBezTo>
                  <a:cubicBezTo>
                    <a:pt x="16484" y="4336"/>
                    <a:pt x="16484" y="4500"/>
                    <a:pt x="16484" y="4582"/>
                  </a:cubicBezTo>
                  <a:cubicBezTo>
                    <a:pt x="16484" y="4664"/>
                    <a:pt x="16484" y="4909"/>
                    <a:pt x="16413" y="4991"/>
                  </a:cubicBezTo>
                  <a:cubicBezTo>
                    <a:pt x="16413" y="5073"/>
                    <a:pt x="16413" y="5318"/>
                    <a:pt x="16342" y="5400"/>
                  </a:cubicBezTo>
                  <a:cubicBezTo>
                    <a:pt x="16271" y="5400"/>
                    <a:pt x="16129" y="5482"/>
                    <a:pt x="16058" y="5482"/>
                  </a:cubicBezTo>
                  <a:cubicBezTo>
                    <a:pt x="16058" y="5564"/>
                    <a:pt x="15987" y="5645"/>
                    <a:pt x="15987" y="5727"/>
                  </a:cubicBezTo>
                  <a:cubicBezTo>
                    <a:pt x="15916" y="5809"/>
                    <a:pt x="15916" y="5891"/>
                    <a:pt x="15916" y="5973"/>
                  </a:cubicBezTo>
                  <a:cubicBezTo>
                    <a:pt x="15916" y="6055"/>
                    <a:pt x="16129" y="6136"/>
                    <a:pt x="16200" y="6218"/>
                  </a:cubicBezTo>
                  <a:cubicBezTo>
                    <a:pt x="16200" y="6300"/>
                    <a:pt x="16342" y="6382"/>
                    <a:pt x="16342" y="6464"/>
                  </a:cubicBezTo>
                  <a:cubicBezTo>
                    <a:pt x="16413" y="6545"/>
                    <a:pt x="16413" y="6627"/>
                    <a:pt x="16342" y="6627"/>
                  </a:cubicBezTo>
                  <a:cubicBezTo>
                    <a:pt x="16342" y="6709"/>
                    <a:pt x="16271" y="6791"/>
                    <a:pt x="16271" y="6873"/>
                  </a:cubicBezTo>
                  <a:cubicBezTo>
                    <a:pt x="16200" y="6955"/>
                    <a:pt x="16200" y="7118"/>
                    <a:pt x="16271" y="7200"/>
                  </a:cubicBezTo>
                  <a:cubicBezTo>
                    <a:pt x="16271" y="7282"/>
                    <a:pt x="16413" y="7527"/>
                    <a:pt x="16413" y="7691"/>
                  </a:cubicBezTo>
                  <a:cubicBezTo>
                    <a:pt x="16484" y="7773"/>
                    <a:pt x="16413" y="7936"/>
                    <a:pt x="16484" y="8018"/>
                  </a:cubicBezTo>
                  <a:cubicBezTo>
                    <a:pt x="16555" y="8182"/>
                    <a:pt x="16768" y="8264"/>
                    <a:pt x="16839" y="8345"/>
                  </a:cubicBezTo>
                  <a:cubicBezTo>
                    <a:pt x="16839" y="8427"/>
                    <a:pt x="16911" y="8591"/>
                    <a:pt x="16911" y="8591"/>
                  </a:cubicBezTo>
                  <a:cubicBezTo>
                    <a:pt x="17053" y="8673"/>
                    <a:pt x="17337" y="8591"/>
                    <a:pt x="17479" y="8673"/>
                  </a:cubicBezTo>
                  <a:cubicBezTo>
                    <a:pt x="17550" y="8673"/>
                    <a:pt x="17621" y="8755"/>
                    <a:pt x="17692" y="8755"/>
                  </a:cubicBezTo>
                  <a:cubicBezTo>
                    <a:pt x="17763" y="8755"/>
                    <a:pt x="17976" y="8673"/>
                    <a:pt x="18047" y="8755"/>
                  </a:cubicBezTo>
                  <a:cubicBezTo>
                    <a:pt x="18118" y="8755"/>
                    <a:pt x="18118" y="8918"/>
                    <a:pt x="18189" y="8918"/>
                  </a:cubicBezTo>
                  <a:cubicBezTo>
                    <a:pt x="18261" y="9000"/>
                    <a:pt x="18332" y="9245"/>
                    <a:pt x="18474" y="9327"/>
                  </a:cubicBezTo>
                  <a:cubicBezTo>
                    <a:pt x="18545" y="9327"/>
                    <a:pt x="18687" y="9327"/>
                    <a:pt x="18758" y="9327"/>
                  </a:cubicBezTo>
                  <a:cubicBezTo>
                    <a:pt x="18829" y="9327"/>
                    <a:pt x="18900" y="9327"/>
                    <a:pt x="18971" y="9327"/>
                  </a:cubicBezTo>
                  <a:cubicBezTo>
                    <a:pt x="19042" y="9327"/>
                    <a:pt x="19184" y="9327"/>
                    <a:pt x="19184" y="9409"/>
                  </a:cubicBezTo>
                  <a:cubicBezTo>
                    <a:pt x="19255" y="9409"/>
                    <a:pt x="19326" y="9573"/>
                    <a:pt x="19397" y="9573"/>
                  </a:cubicBezTo>
                  <a:cubicBezTo>
                    <a:pt x="19397" y="9573"/>
                    <a:pt x="19539" y="9655"/>
                    <a:pt x="19611" y="9573"/>
                  </a:cubicBezTo>
                  <a:cubicBezTo>
                    <a:pt x="19682" y="9573"/>
                    <a:pt x="19824" y="9491"/>
                    <a:pt x="19895" y="9491"/>
                  </a:cubicBezTo>
                  <a:cubicBezTo>
                    <a:pt x="19966" y="9491"/>
                    <a:pt x="20037" y="9327"/>
                    <a:pt x="20037" y="9327"/>
                  </a:cubicBezTo>
                  <a:cubicBezTo>
                    <a:pt x="20108" y="9327"/>
                    <a:pt x="20250" y="9327"/>
                    <a:pt x="20392" y="9327"/>
                  </a:cubicBezTo>
                  <a:cubicBezTo>
                    <a:pt x="20463" y="9327"/>
                    <a:pt x="20605" y="9245"/>
                    <a:pt x="20676" y="9164"/>
                  </a:cubicBezTo>
                  <a:cubicBezTo>
                    <a:pt x="20747" y="9164"/>
                    <a:pt x="20747" y="9082"/>
                    <a:pt x="20747" y="9000"/>
                  </a:cubicBezTo>
                  <a:cubicBezTo>
                    <a:pt x="20818" y="8918"/>
                    <a:pt x="20961" y="8836"/>
                    <a:pt x="21032" y="8918"/>
                  </a:cubicBezTo>
                  <a:cubicBezTo>
                    <a:pt x="21103" y="8918"/>
                    <a:pt x="21174" y="9000"/>
                    <a:pt x="21245" y="9082"/>
                  </a:cubicBezTo>
                  <a:cubicBezTo>
                    <a:pt x="21245" y="9164"/>
                    <a:pt x="21174" y="9327"/>
                    <a:pt x="21174" y="9409"/>
                  </a:cubicBezTo>
                  <a:cubicBezTo>
                    <a:pt x="21174" y="9491"/>
                    <a:pt x="21316" y="9573"/>
                    <a:pt x="21316" y="9655"/>
                  </a:cubicBezTo>
                  <a:cubicBezTo>
                    <a:pt x="21387" y="9655"/>
                    <a:pt x="21529" y="9655"/>
                    <a:pt x="21529" y="97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40" name="Google Shape;5140;g21c91014dda_0_5097"/>
            <p:cNvSpPr/>
            <p:nvPr/>
          </p:nvSpPr>
          <p:spPr>
            <a:xfrm>
              <a:off x="3598998" y="4936830"/>
              <a:ext cx="1820718" cy="2110161"/>
            </a:xfrm>
            <a:custGeom>
              <a:avLst/>
              <a:gdLst/>
              <a:ahLst/>
              <a:cxnLst/>
              <a:rect l="l" t="t" r="r" b="b"/>
              <a:pathLst>
                <a:path w="21600" h="21546" extrusionOk="0">
                  <a:moveTo>
                    <a:pt x="21523" y="7516"/>
                  </a:moveTo>
                  <a:cubicBezTo>
                    <a:pt x="21600" y="7516"/>
                    <a:pt x="21600" y="7650"/>
                    <a:pt x="21600" y="7716"/>
                  </a:cubicBezTo>
                  <a:cubicBezTo>
                    <a:pt x="21523" y="7783"/>
                    <a:pt x="21368" y="7850"/>
                    <a:pt x="21290" y="7916"/>
                  </a:cubicBezTo>
                  <a:cubicBezTo>
                    <a:pt x="21290" y="7916"/>
                    <a:pt x="21135" y="7983"/>
                    <a:pt x="21135" y="8050"/>
                  </a:cubicBezTo>
                  <a:cubicBezTo>
                    <a:pt x="21135" y="8050"/>
                    <a:pt x="21058" y="8183"/>
                    <a:pt x="21058" y="8250"/>
                  </a:cubicBezTo>
                  <a:cubicBezTo>
                    <a:pt x="20981" y="8250"/>
                    <a:pt x="20903" y="8316"/>
                    <a:pt x="20826" y="8316"/>
                  </a:cubicBezTo>
                  <a:cubicBezTo>
                    <a:pt x="20826" y="8383"/>
                    <a:pt x="20671" y="8383"/>
                    <a:pt x="20671" y="8383"/>
                  </a:cubicBezTo>
                  <a:cubicBezTo>
                    <a:pt x="20594" y="8450"/>
                    <a:pt x="20594" y="8583"/>
                    <a:pt x="20594" y="8650"/>
                  </a:cubicBezTo>
                  <a:cubicBezTo>
                    <a:pt x="20594" y="8650"/>
                    <a:pt x="20439" y="8583"/>
                    <a:pt x="20361" y="8650"/>
                  </a:cubicBezTo>
                  <a:cubicBezTo>
                    <a:pt x="20284" y="8650"/>
                    <a:pt x="20206" y="8716"/>
                    <a:pt x="20206" y="8783"/>
                  </a:cubicBezTo>
                  <a:cubicBezTo>
                    <a:pt x="20206" y="8850"/>
                    <a:pt x="20206" y="8983"/>
                    <a:pt x="20206" y="9050"/>
                  </a:cubicBezTo>
                  <a:cubicBezTo>
                    <a:pt x="20206" y="9050"/>
                    <a:pt x="20284" y="9116"/>
                    <a:pt x="20284" y="9116"/>
                  </a:cubicBezTo>
                  <a:cubicBezTo>
                    <a:pt x="20284" y="9183"/>
                    <a:pt x="20206" y="9383"/>
                    <a:pt x="20206" y="9383"/>
                  </a:cubicBezTo>
                  <a:cubicBezTo>
                    <a:pt x="20206" y="9383"/>
                    <a:pt x="20052" y="9650"/>
                    <a:pt x="20052" y="9716"/>
                  </a:cubicBezTo>
                  <a:cubicBezTo>
                    <a:pt x="20052" y="9783"/>
                    <a:pt x="20129" y="9850"/>
                    <a:pt x="20129" y="9916"/>
                  </a:cubicBezTo>
                  <a:cubicBezTo>
                    <a:pt x="20052" y="9983"/>
                    <a:pt x="20052" y="10116"/>
                    <a:pt x="19974" y="10183"/>
                  </a:cubicBezTo>
                  <a:cubicBezTo>
                    <a:pt x="19974" y="10183"/>
                    <a:pt x="19897" y="10183"/>
                    <a:pt x="19819" y="10183"/>
                  </a:cubicBezTo>
                  <a:cubicBezTo>
                    <a:pt x="19742" y="10183"/>
                    <a:pt x="19742" y="10116"/>
                    <a:pt x="19665" y="10116"/>
                  </a:cubicBezTo>
                  <a:cubicBezTo>
                    <a:pt x="19587" y="10050"/>
                    <a:pt x="19432" y="10116"/>
                    <a:pt x="19355" y="10116"/>
                  </a:cubicBezTo>
                  <a:cubicBezTo>
                    <a:pt x="19277" y="10183"/>
                    <a:pt x="19277" y="10116"/>
                    <a:pt x="19200" y="10116"/>
                  </a:cubicBezTo>
                  <a:cubicBezTo>
                    <a:pt x="19200" y="10183"/>
                    <a:pt x="19200" y="10250"/>
                    <a:pt x="19123" y="10316"/>
                  </a:cubicBezTo>
                  <a:cubicBezTo>
                    <a:pt x="19123" y="10383"/>
                    <a:pt x="18890" y="10450"/>
                    <a:pt x="18890" y="10450"/>
                  </a:cubicBezTo>
                  <a:cubicBezTo>
                    <a:pt x="18813" y="10516"/>
                    <a:pt x="18890" y="10650"/>
                    <a:pt x="18813" y="10716"/>
                  </a:cubicBezTo>
                  <a:cubicBezTo>
                    <a:pt x="18813" y="10716"/>
                    <a:pt x="18735" y="10850"/>
                    <a:pt x="18735" y="10850"/>
                  </a:cubicBezTo>
                  <a:cubicBezTo>
                    <a:pt x="18735" y="10916"/>
                    <a:pt x="18890" y="10983"/>
                    <a:pt x="18890" y="11050"/>
                  </a:cubicBezTo>
                  <a:cubicBezTo>
                    <a:pt x="18890" y="11050"/>
                    <a:pt x="18813" y="11183"/>
                    <a:pt x="18813" y="11183"/>
                  </a:cubicBezTo>
                  <a:cubicBezTo>
                    <a:pt x="18813" y="11250"/>
                    <a:pt x="18735" y="11316"/>
                    <a:pt x="18658" y="11316"/>
                  </a:cubicBezTo>
                  <a:cubicBezTo>
                    <a:pt x="18658" y="11383"/>
                    <a:pt x="18503" y="11450"/>
                    <a:pt x="18503" y="11450"/>
                  </a:cubicBezTo>
                  <a:cubicBezTo>
                    <a:pt x="18426" y="11450"/>
                    <a:pt x="18348" y="11450"/>
                    <a:pt x="18271" y="11516"/>
                  </a:cubicBezTo>
                  <a:cubicBezTo>
                    <a:pt x="18271" y="11516"/>
                    <a:pt x="18194" y="11650"/>
                    <a:pt x="18116" y="11650"/>
                  </a:cubicBezTo>
                  <a:cubicBezTo>
                    <a:pt x="18039" y="11650"/>
                    <a:pt x="17961" y="11716"/>
                    <a:pt x="17884" y="11716"/>
                  </a:cubicBezTo>
                  <a:cubicBezTo>
                    <a:pt x="17884" y="11716"/>
                    <a:pt x="17884" y="11716"/>
                    <a:pt x="17806" y="11716"/>
                  </a:cubicBezTo>
                  <a:cubicBezTo>
                    <a:pt x="17806" y="11716"/>
                    <a:pt x="17806" y="11850"/>
                    <a:pt x="17806" y="11850"/>
                  </a:cubicBezTo>
                  <a:cubicBezTo>
                    <a:pt x="17729" y="11916"/>
                    <a:pt x="17574" y="11916"/>
                    <a:pt x="17497" y="11983"/>
                  </a:cubicBezTo>
                  <a:cubicBezTo>
                    <a:pt x="17497" y="11983"/>
                    <a:pt x="17497" y="12050"/>
                    <a:pt x="17574" y="12050"/>
                  </a:cubicBezTo>
                  <a:cubicBezTo>
                    <a:pt x="17419" y="12050"/>
                    <a:pt x="17342" y="12116"/>
                    <a:pt x="17265" y="12116"/>
                  </a:cubicBezTo>
                  <a:cubicBezTo>
                    <a:pt x="17187" y="12050"/>
                    <a:pt x="16955" y="12050"/>
                    <a:pt x="16877" y="12050"/>
                  </a:cubicBezTo>
                  <a:cubicBezTo>
                    <a:pt x="16800" y="11983"/>
                    <a:pt x="16723" y="11983"/>
                    <a:pt x="16645" y="11916"/>
                  </a:cubicBezTo>
                  <a:cubicBezTo>
                    <a:pt x="16645" y="11850"/>
                    <a:pt x="16800" y="11716"/>
                    <a:pt x="16723" y="11650"/>
                  </a:cubicBezTo>
                  <a:cubicBezTo>
                    <a:pt x="16723" y="11583"/>
                    <a:pt x="16645" y="11516"/>
                    <a:pt x="16568" y="11450"/>
                  </a:cubicBezTo>
                  <a:cubicBezTo>
                    <a:pt x="16490" y="11383"/>
                    <a:pt x="16258" y="11383"/>
                    <a:pt x="16181" y="11383"/>
                  </a:cubicBezTo>
                  <a:cubicBezTo>
                    <a:pt x="16026" y="11383"/>
                    <a:pt x="15716" y="11516"/>
                    <a:pt x="15561" y="11583"/>
                  </a:cubicBezTo>
                  <a:cubicBezTo>
                    <a:pt x="15484" y="11583"/>
                    <a:pt x="15252" y="11650"/>
                    <a:pt x="15174" y="11716"/>
                  </a:cubicBezTo>
                  <a:cubicBezTo>
                    <a:pt x="15097" y="11783"/>
                    <a:pt x="14942" y="11916"/>
                    <a:pt x="14865" y="11983"/>
                  </a:cubicBezTo>
                  <a:cubicBezTo>
                    <a:pt x="14865" y="12050"/>
                    <a:pt x="14632" y="12116"/>
                    <a:pt x="14632" y="12183"/>
                  </a:cubicBezTo>
                  <a:cubicBezTo>
                    <a:pt x="14555" y="12250"/>
                    <a:pt x="14400" y="12316"/>
                    <a:pt x="14323" y="12316"/>
                  </a:cubicBezTo>
                  <a:cubicBezTo>
                    <a:pt x="14245" y="12316"/>
                    <a:pt x="14013" y="12316"/>
                    <a:pt x="13935" y="12383"/>
                  </a:cubicBezTo>
                  <a:cubicBezTo>
                    <a:pt x="13858" y="12450"/>
                    <a:pt x="13781" y="12516"/>
                    <a:pt x="13703" y="12583"/>
                  </a:cubicBezTo>
                  <a:cubicBezTo>
                    <a:pt x="13703" y="12650"/>
                    <a:pt x="13626" y="12716"/>
                    <a:pt x="13548" y="12716"/>
                  </a:cubicBezTo>
                  <a:cubicBezTo>
                    <a:pt x="13471" y="12783"/>
                    <a:pt x="13394" y="12983"/>
                    <a:pt x="13316" y="13050"/>
                  </a:cubicBezTo>
                  <a:cubicBezTo>
                    <a:pt x="13239" y="13116"/>
                    <a:pt x="13084" y="13116"/>
                    <a:pt x="13006" y="13183"/>
                  </a:cubicBezTo>
                  <a:cubicBezTo>
                    <a:pt x="12852" y="13183"/>
                    <a:pt x="12697" y="13383"/>
                    <a:pt x="12619" y="13450"/>
                  </a:cubicBezTo>
                  <a:cubicBezTo>
                    <a:pt x="12542" y="13450"/>
                    <a:pt x="12232" y="13516"/>
                    <a:pt x="12155" y="13516"/>
                  </a:cubicBezTo>
                  <a:cubicBezTo>
                    <a:pt x="12077" y="13516"/>
                    <a:pt x="12000" y="13516"/>
                    <a:pt x="11923" y="13516"/>
                  </a:cubicBezTo>
                  <a:cubicBezTo>
                    <a:pt x="11768" y="13516"/>
                    <a:pt x="11535" y="13450"/>
                    <a:pt x="11381" y="13516"/>
                  </a:cubicBezTo>
                  <a:cubicBezTo>
                    <a:pt x="11303" y="13516"/>
                    <a:pt x="11071" y="13650"/>
                    <a:pt x="10994" y="13716"/>
                  </a:cubicBezTo>
                  <a:cubicBezTo>
                    <a:pt x="10916" y="13783"/>
                    <a:pt x="10761" y="14050"/>
                    <a:pt x="10684" y="14116"/>
                  </a:cubicBezTo>
                  <a:cubicBezTo>
                    <a:pt x="10606" y="14183"/>
                    <a:pt x="10529" y="14250"/>
                    <a:pt x="10452" y="14316"/>
                  </a:cubicBezTo>
                  <a:cubicBezTo>
                    <a:pt x="10374" y="14383"/>
                    <a:pt x="10297" y="14583"/>
                    <a:pt x="10219" y="14650"/>
                  </a:cubicBezTo>
                  <a:cubicBezTo>
                    <a:pt x="10142" y="14716"/>
                    <a:pt x="9987" y="14783"/>
                    <a:pt x="9987" y="14850"/>
                  </a:cubicBezTo>
                  <a:cubicBezTo>
                    <a:pt x="9910" y="14916"/>
                    <a:pt x="9987" y="14983"/>
                    <a:pt x="9910" y="15050"/>
                  </a:cubicBezTo>
                  <a:cubicBezTo>
                    <a:pt x="9910" y="15116"/>
                    <a:pt x="9832" y="15183"/>
                    <a:pt x="9755" y="15250"/>
                  </a:cubicBezTo>
                  <a:cubicBezTo>
                    <a:pt x="9755" y="15250"/>
                    <a:pt x="9677" y="15383"/>
                    <a:pt x="9600" y="15383"/>
                  </a:cubicBezTo>
                  <a:cubicBezTo>
                    <a:pt x="9523" y="15383"/>
                    <a:pt x="9445" y="15383"/>
                    <a:pt x="9368" y="15316"/>
                  </a:cubicBezTo>
                  <a:cubicBezTo>
                    <a:pt x="9368" y="15316"/>
                    <a:pt x="9368" y="15183"/>
                    <a:pt x="9368" y="15183"/>
                  </a:cubicBezTo>
                  <a:cubicBezTo>
                    <a:pt x="9290" y="15183"/>
                    <a:pt x="9213" y="15183"/>
                    <a:pt x="9135" y="15250"/>
                  </a:cubicBezTo>
                  <a:cubicBezTo>
                    <a:pt x="9135" y="15316"/>
                    <a:pt x="9135" y="15450"/>
                    <a:pt x="9135" y="15450"/>
                  </a:cubicBezTo>
                  <a:cubicBezTo>
                    <a:pt x="9135" y="15516"/>
                    <a:pt x="9213" y="15583"/>
                    <a:pt x="9290" y="15583"/>
                  </a:cubicBezTo>
                  <a:cubicBezTo>
                    <a:pt x="9290" y="15583"/>
                    <a:pt x="9368" y="15583"/>
                    <a:pt x="9368" y="15583"/>
                  </a:cubicBezTo>
                  <a:cubicBezTo>
                    <a:pt x="9368" y="15650"/>
                    <a:pt x="9368" y="15716"/>
                    <a:pt x="9368" y="15716"/>
                  </a:cubicBezTo>
                  <a:cubicBezTo>
                    <a:pt x="9368" y="15783"/>
                    <a:pt x="9368" y="15850"/>
                    <a:pt x="9368" y="15850"/>
                  </a:cubicBezTo>
                  <a:cubicBezTo>
                    <a:pt x="9368" y="15916"/>
                    <a:pt x="9368" y="15916"/>
                    <a:pt x="9290" y="15916"/>
                  </a:cubicBezTo>
                  <a:cubicBezTo>
                    <a:pt x="9290" y="15983"/>
                    <a:pt x="9290" y="16050"/>
                    <a:pt x="9290" y="16116"/>
                  </a:cubicBezTo>
                  <a:cubicBezTo>
                    <a:pt x="9290" y="16116"/>
                    <a:pt x="9368" y="16183"/>
                    <a:pt x="9290" y="16250"/>
                  </a:cubicBezTo>
                  <a:cubicBezTo>
                    <a:pt x="9290" y="16250"/>
                    <a:pt x="9290" y="16383"/>
                    <a:pt x="9290" y="16383"/>
                  </a:cubicBezTo>
                  <a:cubicBezTo>
                    <a:pt x="9213" y="16383"/>
                    <a:pt x="9213" y="16383"/>
                    <a:pt x="9135" y="16383"/>
                  </a:cubicBezTo>
                  <a:cubicBezTo>
                    <a:pt x="9135" y="16316"/>
                    <a:pt x="9058" y="16183"/>
                    <a:pt x="9058" y="16183"/>
                  </a:cubicBezTo>
                  <a:cubicBezTo>
                    <a:pt x="8981" y="16250"/>
                    <a:pt x="9058" y="16316"/>
                    <a:pt x="9058" y="16383"/>
                  </a:cubicBezTo>
                  <a:cubicBezTo>
                    <a:pt x="9058" y="16450"/>
                    <a:pt x="9135" y="16583"/>
                    <a:pt x="9213" y="16650"/>
                  </a:cubicBezTo>
                  <a:cubicBezTo>
                    <a:pt x="9290" y="16650"/>
                    <a:pt x="9368" y="16716"/>
                    <a:pt x="9445" y="16783"/>
                  </a:cubicBezTo>
                  <a:cubicBezTo>
                    <a:pt x="9445" y="16783"/>
                    <a:pt x="9445" y="16850"/>
                    <a:pt x="9368" y="16916"/>
                  </a:cubicBezTo>
                  <a:cubicBezTo>
                    <a:pt x="9368" y="16916"/>
                    <a:pt x="9213" y="16983"/>
                    <a:pt x="9135" y="16916"/>
                  </a:cubicBezTo>
                  <a:cubicBezTo>
                    <a:pt x="9135" y="16916"/>
                    <a:pt x="9058" y="16783"/>
                    <a:pt x="8981" y="16783"/>
                  </a:cubicBezTo>
                  <a:cubicBezTo>
                    <a:pt x="8903" y="16783"/>
                    <a:pt x="8748" y="16850"/>
                    <a:pt x="8671" y="16916"/>
                  </a:cubicBezTo>
                  <a:cubicBezTo>
                    <a:pt x="8671" y="16983"/>
                    <a:pt x="8826" y="17050"/>
                    <a:pt x="8826" y="17050"/>
                  </a:cubicBezTo>
                  <a:cubicBezTo>
                    <a:pt x="8826" y="17116"/>
                    <a:pt x="8671" y="17183"/>
                    <a:pt x="8671" y="17250"/>
                  </a:cubicBezTo>
                  <a:cubicBezTo>
                    <a:pt x="8671" y="17316"/>
                    <a:pt x="8671" y="17450"/>
                    <a:pt x="8671" y="17516"/>
                  </a:cubicBezTo>
                  <a:cubicBezTo>
                    <a:pt x="8748" y="17583"/>
                    <a:pt x="8826" y="17650"/>
                    <a:pt x="8903" y="17650"/>
                  </a:cubicBezTo>
                  <a:cubicBezTo>
                    <a:pt x="8981" y="17650"/>
                    <a:pt x="9135" y="17583"/>
                    <a:pt x="9213" y="17583"/>
                  </a:cubicBezTo>
                  <a:cubicBezTo>
                    <a:pt x="9368" y="17650"/>
                    <a:pt x="9445" y="17783"/>
                    <a:pt x="9523" y="17850"/>
                  </a:cubicBezTo>
                  <a:cubicBezTo>
                    <a:pt x="9523" y="17850"/>
                    <a:pt x="9523" y="17916"/>
                    <a:pt x="9523" y="17983"/>
                  </a:cubicBezTo>
                  <a:cubicBezTo>
                    <a:pt x="9523" y="18050"/>
                    <a:pt x="9523" y="18183"/>
                    <a:pt x="9445" y="18183"/>
                  </a:cubicBezTo>
                  <a:cubicBezTo>
                    <a:pt x="9445" y="18250"/>
                    <a:pt x="9368" y="18316"/>
                    <a:pt x="9368" y="18383"/>
                  </a:cubicBezTo>
                  <a:cubicBezTo>
                    <a:pt x="9290" y="18450"/>
                    <a:pt x="9445" y="18583"/>
                    <a:pt x="9445" y="18650"/>
                  </a:cubicBezTo>
                  <a:cubicBezTo>
                    <a:pt x="9445" y="18716"/>
                    <a:pt x="9368" y="18783"/>
                    <a:pt x="9368" y="18850"/>
                  </a:cubicBezTo>
                  <a:cubicBezTo>
                    <a:pt x="9368" y="18850"/>
                    <a:pt x="9368" y="18916"/>
                    <a:pt x="9368" y="18983"/>
                  </a:cubicBezTo>
                  <a:cubicBezTo>
                    <a:pt x="9368" y="19050"/>
                    <a:pt x="9213" y="19316"/>
                    <a:pt x="9213" y="19383"/>
                  </a:cubicBezTo>
                  <a:cubicBezTo>
                    <a:pt x="9213" y="19516"/>
                    <a:pt x="9290" y="19850"/>
                    <a:pt x="9368" y="19916"/>
                  </a:cubicBezTo>
                  <a:cubicBezTo>
                    <a:pt x="9445" y="19916"/>
                    <a:pt x="9600" y="19916"/>
                    <a:pt x="9677" y="19916"/>
                  </a:cubicBezTo>
                  <a:cubicBezTo>
                    <a:pt x="9755" y="19916"/>
                    <a:pt x="9910" y="19916"/>
                    <a:pt x="9987" y="19983"/>
                  </a:cubicBezTo>
                  <a:cubicBezTo>
                    <a:pt x="9987" y="20050"/>
                    <a:pt x="9987" y="20183"/>
                    <a:pt x="9987" y="20250"/>
                  </a:cubicBezTo>
                  <a:cubicBezTo>
                    <a:pt x="10065" y="20316"/>
                    <a:pt x="10219" y="20316"/>
                    <a:pt x="10219" y="20383"/>
                  </a:cubicBezTo>
                  <a:cubicBezTo>
                    <a:pt x="10297" y="20450"/>
                    <a:pt x="10219" y="20583"/>
                    <a:pt x="10142" y="20650"/>
                  </a:cubicBezTo>
                  <a:cubicBezTo>
                    <a:pt x="10142" y="20650"/>
                    <a:pt x="9910" y="20716"/>
                    <a:pt x="9832" y="20716"/>
                  </a:cubicBezTo>
                  <a:cubicBezTo>
                    <a:pt x="9677" y="20716"/>
                    <a:pt x="9523" y="20650"/>
                    <a:pt x="9445" y="20583"/>
                  </a:cubicBezTo>
                  <a:cubicBezTo>
                    <a:pt x="9368" y="20516"/>
                    <a:pt x="9290" y="20450"/>
                    <a:pt x="9290" y="20383"/>
                  </a:cubicBezTo>
                  <a:cubicBezTo>
                    <a:pt x="9213" y="20383"/>
                    <a:pt x="9058" y="20316"/>
                    <a:pt x="8981" y="20316"/>
                  </a:cubicBezTo>
                  <a:cubicBezTo>
                    <a:pt x="8903" y="20316"/>
                    <a:pt x="8748" y="20383"/>
                    <a:pt x="8748" y="20450"/>
                  </a:cubicBezTo>
                  <a:cubicBezTo>
                    <a:pt x="8671" y="20450"/>
                    <a:pt x="8516" y="20450"/>
                    <a:pt x="8439" y="20450"/>
                  </a:cubicBezTo>
                  <a:cubicBezTo>
                    <a:pt x="8361" y="20450"/>
                    <a:pt x="8206" y="20383"/>
                    <a:pt x="8129" y="20383"/>
                  </a:cubicBezTo>
                  <a:cubicBezTo>
                    <a:pt x="8052" y="20383"/>
                    <a:pt x="7974" y="20450"/>
                    <a:pt x="7974" y="20450"/>
                  </a:cubicBezTo>
                  <a:cubicBezTo>
                    <a:pt x="7897" y="20516"/>
                    <a:pt x="7819" y="20650"/>
                    <a:pt x="7665" y="20716"/>
                  </a:cubicBezTo>
                  <a:cubicBezTo>
                    <a:pt x="7587" y="20783"/>
                    <a:pt x="7432" y="20783"/>
                    <a:pt x="7277" y="20783"/>
                  </a:cubicBezTo>
                  <a:cubicBezTo>
                    <a:pt x="7200" y="20783"/>
                    <a:pt x="7123" y="20716"/>
                    <a:pt x="7045" y="20716"/>
                  </a:cubicBezTo>
                  <a:cubicBezTo>
                    <a:pt x="6968" y="20716"/>
                    <a:pt x="6968" y="20916"/>
                    <a:pt x="6968" y="20916"/>
                  </a:cubicBezTo>
                  <a:cubicBezTo>
                    <a:pt x="6890" y="20983"/>
                    <a:pt x="6658" y="20850"/>
                    <a:pt x="6658" y="20916"/>
                  </a:cubicBezTo>
                  <a:cubicBezTo>
                    <a:pt x="6503" y="20983"/>
                    <a:pt x="6581" y="21116"/>
                    <a:pt x="6658" y="21183"/>
                  </a:cubicBezTo>
                  <a:cubicBezTo>
                    <a:pt x="6658" y="21250"/>
                    <a:pt x="6890" y="21450"/>
                    <a:pt x="6813" y="21516"/>
                  </a:cubicBezTo>
                  <a:cubicBezTo>
                    <a:pt x="6735" y="21583"/>
                    <a:pt x="6503" y="21516"/>
                    <a:pt x="6426" y="21516"/>
                  </a:cubicBezTo>
                  <a:cubicBezTo>
                    <a:pt x="6348" y="21450"/>
                    <a:pt x="6271" y="21316"/>
                    <a:pt x="6271" y="21316"/>
                  </a:cubicBezTo>
                  <a:cubicBezTo>
                    <a:pt x="6194" y="21316"/>
                    <a:pt x="6116" y="21250"/>
                    <a:pt x="6039" y="21250"/>
                  </a:cubicBezTo>
                  <a:cubicBezTo>
                    <a:pt x="5961" y="21250"/>
                    <a:pt x="5806" y="21183"/>
                    <a:pt x="5729" y="21250"/>
                  </a:cubicBezTo>
                  <a:cubicBezTo>
                    <a:pt x="5729" y="21316"/>
                    <a:pt x="5806" y="21383"/>
                    <a:pt x="5729" y="21450"/>
                  </a:cubicBezTo>
                  <a:cubicBezTo>
                    <a:pt x="5729" y="21516"/>
                    <a:pt x="5497" y="21516"/>
                    <a:pt x="5497" y="21516"/>
                  </a:cubicBezTo>
                  <a:cubicBezTo>
                    <a:pt x="5342" y="21450"/>
                    <a:pt x="5419" y="21316"/>
                    <a:pt x="5342" y="21250"/>
                  </a:cubicBezTo>
                  <a:cubicBezTo>
                    <a:pt x="5265" y="21116"/>
                    <a:pt x="5032" y="21183"/>
                    <a:pt x="4955" y="21116"/>
                  </a:cubicBezTo>
                  <a:cubicBezTo>
                    <a:pt x="4877" y="21050"/>
                    <a:pt x="4877" y="20983"/>
                    <a:pt x="4877" y="20916"/>
                  </a:cubicBezTo>
                  <a:cubicBezTo>
                    <a:pt x="4800" y="20850"/>
                    <a:pt x="4568" y="20916"/>
                    <a:pt x="4413" y="20850"/>
                  </a:cubicBezTo>
                  <a:cubicBezTo>
                    <a:pt x="4413" y="20850"/>
                    <a:pt x="4258" y="20716"/>
                    <a:pt x="4181" y="20716"/>
                  </a:cubicBezTo>
                  <a:cubicBezTo>
                    <a:pt x="4103" y="20650"/>
                    <a:pt x="3948" y="20650"/>
                    <a:pt x="3871" y="20650"/>
                  </a:cubicBezTo>
                  <a:cubicBezTo>
                    <a:pt x="3794" y="20650"/>
                    <a:pt x="3639" y="20583"/>
                    <a:pt x="3561" y="20650"/>
                  </a:cubicBezTo>
                  <a:cubicBezTo>
                    <a:pt x="3561" y="20650"/>
                    <a:pt x="3484" y="20783"/>
                    <a:pt x="3484" y="20783"/>
                  </a:cubicBezTo>
                  <a:cubicBezTo>
                    <a:pt x="3406" y="20783"/>
                    <a:pt x="3329" y="20783"/>
                    <a:pt x="3329" y="20783"/>
                  </a:cubicBezTo>
                  <a:cubicBezTo>
                    <a:pt x="3252" y="20783"/>
                    <a:pt x="3019" y="20783"/>
                    <a:pt x="2942" y="20783"/>
                  </a:cubicBezTo>
                  <a:cubicBezTo>
                    <a:pt x="2865" y="20783"/>
                    <a:pt x="2787" y="20783"/>
                    <a:pt x="2710" y="20850"/>
                  </a:cubicBezTo>
                  <a:cubicBezTo>
                    <a:pt x="2710" y="20850"/>
                    <a:pt x="2787" y="20916"/>
                    <a:pt x="2710" y="20983"/>
                  </a:cubicBezTo>
                  <a:cubicBezTo>
                    <a:pt x="2710" y="21050"/>
                    <a:pt x="2555" y="21183"/>
                    <a:pt x="2477" y="21250"/>
                  </a:cubicBezTo>
                  <a:cubicBezTo>
                    <a:pt x="2400" y="21250"/>
                    <a:pt x="2323" y="21316"/>
                    <a:pt x="2245" y="21316"/>
                  </a:cubicBezTo>
                  <a:cubicBezTo>
                    <a:pt x="2168" y="21316"/>
                    <a:pt x="2013" y="21250"/>
                    <a:pt x="1858" y="21183"/>
                  </a:cubicBezTo>
                  <a:cubicBezTo>
                    <a:pt x="1858" y="21116"/>
                    <a:pt x="1703" y="21050"/>
                    <a:pt x="1703" y="20983"/>
                  </a:cubicBezTo>
                  <a:cubicBezTo>
                    <a:pt x="1626" y="20916"/>
                    <a:pt x="1548" y="20783"/>
                    <a:pt x="1548" y="20716"/>
                  </a:cubicBezTo>
                  <a:cubicBezTo>
                    <a:pt x="1626" y="20716"/>
                    <a:pt x="1626" y="20716"/>
                    <a:pt x="1703" y="20650"/>
                  </a:cubicBezTo>
                  <a:cubicBezTo>
                    <a:pt x="1703" y="20650"/>
                    <a:pt x="1858" y="20650"/>
                    <a:pt x="1858" y="20650"/>
                  </a:cubicBezTo>
                  <a:cubicBezTo>
                    <a:pt x="1935" y="20583"/>
                    <a:pt x="2013" y="20450"/>
                    <a:pt x="2013" y="20450"/>
                  </a:cubicBezTo>
                  <a:cubicBezTo>
                    <a:pt x="2013" y="20383"/>
                    <a:pt x="2013" y="20250"/>
                    <a:pt x="1935" y="20183"/>
                  </a:cubicBezTo>
                  <a:cubicBezTo>
                    <a:pt x="1935" y="20116"/>
                    <a:pt x="1858" y="19916"/>
                    <a:pt x="1781" y="19916"/>
                  </a:cubicBezTo>
                  <a:cubicBezTo>
                    <a:pt x="1781" y="19916"/>
                    <a:pt x="1626" y="19916"/>
                    <a:pt x="1626" y="19983"/>
                  </a:cubicBezTo>
                  <a:cubicBezTo>
                    <a:pt x="1548" y="20050"/>
                    <a:pt x="1626" y="20183"/>
                    <a:pt x="1548" y="20316"/>
                  </a:cubicBezTo>
                  <a:cubicBezTo>
                    <a:pt x="1548" y="20316"/>
                    <a:pt x="1471" y="20383"/>
                    <a:pt x="1471" y="20450"/>
                  </a:cubicBezTo>
                  <a:cubicBezTo>
                    <a:pt x="1394" y="20450"/>
                    <a:pt x="1239" y="20450"/>
                    <a:pt x="1239" y="20450"/>
                  </a:cubicBezTo>
                  <a:cubicBezTo>
                    <a:pt x="1161" y="20450"/>
                    <a:pt x="1006" y="20383"/>
                    <a:pt x="929" y="20383"/>
                  </a:cubicBezTo>
                  <a:cubicBezTo>
                    <a:pt x="852" y="20316"/>
                    <a:pt x="697" y="20183"/>
                    <a:pt x="542" y="20183"/>
                  </a:cubicBezTo>
                  <a:cubicBezTo>
                    <a:pt x="542" y="20116"/>
                    <a:pt x="465" y="20183"/>
                    <a:pt x="387" y="20116"/>
                  </a:cubicBezTo>
                  <a:cubicBezTo>
                    <a:pt x="310" y="20116"/>
                    <a:pt x="155" y="20116"/>
                    <a:pt x="77" y="20050"/>
                  </a:cubicBezTo>
                  <a:cubicBezTo>
                    <a:pt x="0" y="19983"/>
                    <a:pt x="0" y="19916"/>
                    <a:pt x="0" y="19850"/>
                  </a:cubicBezTo>
                  <a:cubicBezTo>
                    <a:pt x="0" y="19783"/>
                    <a:pt x="0" y="19650"/>
                    <a:pt x="77" y="19583"/>
                  </a:cubicBezTo>
                  <a:cubicBezTo>
                    <a:pt x="77" y="19583"/>
                    <a:pt x="155" y="19516"/>
                    <a:pt x="155" y="19516"/>
                  </a:cubicBezTo>
                  <a:cubicBezTo>
                    <a:pt x="232" y="19516"/>
                    <a:pt x="232" y="19516"/>
                    <a:pt x="310" y="19516"/>
                  </a:cubicBezTo>
                  <a:cubicBezTo>
                    <a:pt x="387" y="19516"/>
                    <a:pt x="465" y="19516"/>
                    <a:pt x="465" y="19516"/>
                  </a:cubicBezTo>
                  <a:cubicBezTo>
                    <a:pt x="542" y="19450"/>
                    <a:pt x="774" y="19450"/>
                    <a:pt x="852" y="19450"/>
                  </a:cubicBezTo>
                  <a:cubicBezTo>
                    <a:pt x="929" y="19450"/>
                    <a:pt x="1006" y="19450"/>
                    <a:pt x="1084" y="19516"/>
                  </a:cubicBezTo>
                  <a:cubicBezTo>
                    <a:pt x="1161" y="19516"/>
                    <a:pt x="1239" y="19583"/>
                    <a:pt x="1316" y="19583"/>
                  </a:cubicBezTo>
                  <a:cubicBezTo>
                    <a:pt x="1394" y="19583"/>
                    <a:pt x="1471" y="19450"/>
                    <a:pt x="1471" y="19450"/>
                  </a:cubicBezTo>
                  <a:cubicBezTo>
                    <a:pt x="1548" y="19450"/>
                    <a:pt x="1626" y="19516"/>
                    <a:pt x="1626" y="19450"/>
                  </a:cubicBezTo>
                  <a:cubicBezTo>
                    <a:pt x="1703" y="19450"/>
                    <a:pt x="1703" y="19316"/>
                    <a:pt x="1703" y="19250"/>
                  </a:cubicBezTo>
                  <a:cubicBezTo>
                    <a:pt x="1703" y="19183"/>
                    <a:pt x="1703" y="19116"/>
                    <a:pt x="1703" y="19050"/>
                  </a:cubicBezTo>
                  <a:cubicBezTo>
                    <a:pt x="1781" y="18983"/>
                    <a:pt x="1935" y="18916"/>
                    <a:pt x="2013" y="18850"/>
                  </a:cubicBezTo>
                  <a:cubicBezTo>
                    <a:pt x="2013" y="18850"/>
                    <a:pt x="2090" y="18783"/>
                    <a:pt x="2090" y="18716"/>
                  </a:cubicBezTo>
                  <a:cubicBezTo>
                    <a:pt x="2168" y="18716"/>
                    <a:pt x="2323" y="18716"/>
                    <a:pt x="2400" y="18716"/>
                  </a:cubicBezTo>
                  <a:cubicBezTo>
                    <a:pt x="2477" y="18783"/>
                    <a:pt x="2632" y="18850"/>
                    <a:pt x="2710" y="18850"/>
                  </a:cubicBezTo>
                  <a:cubicBezTo>
                    <a:pt x="2710" y="18850"/>
                    <a:pt x="2865" y="18783"/>
                    <a:pt x="2865" y="18783"/>
                  </a:cubicBezTo>
                  <a:cubicBezTo>
                    <a:pt x="2942" y="18716"/>
                    <a:pt x="3019" y="18716"/>
                    <a:pt x="3019" y="18650"/>
                  </a:cubicBezTo>
                  <a:cubicBezTo>
                    <a:pt x="3019" y="18583"/>
                    <a:pt x="2942" y="18516"/>
                    <a:pt x="2942" y="18516"/>
                  </a:cubicBezTo>
                  <a:cubicBezTo>
                    <a:pt x="2865" y="18450"/>
                    <a:pt x="2710" y="18450"/>
                    <a:pt x="2710" y="18450"/>
                  </a:cubicBezTo>
                  <a:cubicBezTo>
                    <a:pt x="2632" y="18383"/>
                    <a:pt x="2632" y="18316"/>
                    <a:pt x="2632" y="18316"/>
                  </a:cubicBezTo>
                  <a:cubicBezTo>
                    <a:pt x="2555" y="18250"/>
                    <a:pt x="2400" y="18183"/>
                    <a:pt x="2400" y="18183"/>
                  </a:cubicBezTo>
                  <a:cubicBezTo>
                    <a:pt x="2323" y="18183"/>
                    <a:pt x="2168" y="18183"/>
                    <a:pt x="2090" y="18183"/>
                  </a:cubicBezTo>
                  <a:cubicBezTo>
                    <a:pt x="2090" y="18183"/>
                    <a:pt x="2013" y="18250"/>
                    <a:pt x="2013" y="18316"/>
                  </a:cubicBezTo>
                  <a:cubicBezTo>
                    <a:pt x="1935" y="18316"/>
                    <a:pt x="1781" y="18316"/>
                    <a:pt x="1703" y="18316"/>
                  </a:cubicBezTo>
                  <a:cubicBezTo>
                    <a:pt x="1703" y="18250"/>
                    <a:pt x="1626" y="18116"/>
                    <a:pt x="1548" y="18116"/>
                  </a:cubicBezTo>
                  <a:cubicBezTo>
                    <a:pt x="1548" y="18116"/>
                    <a:pt x="1394" y="18050"/>
                    <a:pt x="1394" y="18050"/>
                  </a:cubicBezTo>
                  <a:cubicBezTo>
                    <a:pt x="1316" y="17983"/>
                    <a:pt x="1316" y="17916"/>
                    <a:pt x="1316" y="17850"/>
                  </a:cubicBezTo>
                  <a:cubicBezTo>
                    <a:pt x="1316" y="17783"/>
                    <a:pt x="1316" y="17716"/>
                    <a:pt x="1316" y="17650"/>
                  </a:cubicBezTo>
                  <a:cubicBezTo>
                    <a:pt x="1316" y="17583"/>
                    <a:pt x="1161" y="17516"/>
                    <a:pt x="1161" y="17450"/>
                  </a:cubicBezTo>
                  <a:cubicBezTo>
                    <a:pt x="1161" y="17450"/>
                    <a:pt x="1239" y="17316"/>
                    <a:pt x="1316" y="17316"/>
                  </a:cubicBezTo>
                  <a:cubicBezTo>
                    <a:pt x="1316" y="17316"/>
                    <a:pt x="1394" y="17316"/>
                    <a:pt x="1471" y="17316"/>
                  </a:cubicBezTo>
                  <a:cubicBezTo>
                    <a:pt x="1471" y="17316"/>
                    <a:pt x="1471" y="17183"/>
                    <a:pt x="1471" y="17183"/>
                  </a:cubicBezTo>
                  <a:cubicBezTo>
                    <a:pt x="1548" y="17116"/>
                    <a:pt x="1703" y="17183"/>
                    <a:pt x="1703" y="17183"/>
                  </a:cubicBezTo>
                  <a:cubicBezTo>
                    <a:pt x="1781" y="17183"/>
                    <a:pt x="1858" y="17116"/>
                    <a:pt x="1858" y="17116"/>
                  </a:cubicBezTo>
                  <a:cubicBezTo>
                    <a:pt x="1858" y="17116"/>
                    <a:pt x="1858" y="17050"/>
                    <a:pt x="1858" y="17050"/>
                  </a:cubicBezTo>
                  <a:cubicBezTo>
                    <a:pt x="1858" y="16983"/>
                    <a:pt x="1858" y="16850"/>
                    <a:pt x="1858" y="16783"/>
                  </a:cubicBezTo>
                  <a:cubicBezTo>
                    <a:pt x="1858" y="16783"/>
                    <a:pt x="1626" y="16716"/>
                    <a:pt x="1626" y="16650"/>
                  </a:cubicBezTo>
                  <a:cubicBezTo>
                    <a:pt x="1626" y="16650"/>
                    <a:pt x="1626" y="16583"/>
                    <a:pt x="1703" y="16583"/>
                  </a:cubicBezTo>
                  <a:cubicBezTo>
                    <a:pt x="1703" y="16516"/>
                    <a:pt x="1781" y="16450"/>
                    <a:pt x="1858" y="16450"/>
                  </a:cubicBezTo>
                  <a:cubicBezTo>
                    <a:pt x="1858" y="16383"/>
                    <a:pt x="1935" y="16316"/>
                    <a:pt x="1935" y="16250"/>
                  </a:cubicBezTo>
                  <a:cubicBezTo>
                    <a:pt x="1935" y="16250"/>
                    <a:pt x="1935" y="16116"/>
                    <a:pt x="1935" y="16116"/>
                  </a:cubicBezTo>
                  <a:cubicBezTo>
                    <a:pt x="1935" y="16050"/>
                    <a:pt x="1781" y="15983"/>
                    <a:pt x="1781" y="15916"/>
                  </a:cubicBezTo>
                  <a:cubicBezTo>
                    <a:pt x="1781" y="15850"/>
                    <a:pt x="1703" y="15783"/>
                    <a:pt x="1703" y="15716"/>
                  </a:cubicBezTo>
                  <a:cubicBezTo>
                    <a:pt x="1703" y="15650"/>
                    <a:pt x="1626" y="15516"/>
                    <a:pt x="1626" y="15450"/>
                  </a:cubicBezTo>
                  <a:cubicBezTo>
                    <a:pt x="1626" y="15383"/>
                    <a:pt x="1626" y="15316"/>
                    <a:pt x="1626" y="15250"/>
                  </a:cubicBezTo>
                  <a:cubicBezTo>
                    <a:pt x="1626" y="15250"/>
                    <a:pt x="1548" y="15116"/>
                    <a:pt x="1548" y="15116"/>
                  </a:cubicBezTo>
                  <a:cubicBezTo>
                    <a:pt x="1471" y="15050"/>
                    <a:pt x="1239" y="15116"/>
                    <a:pt x="1161" y="15050"/>
                  </a:cubicBezTo>
                  <a:cubicBezTo>
                    <a:pt x="1161" y="15050"/>
                    <a:pt x="1161" y="14916"/>
                    <a:pt x="1084" y="14916"/>
                  </a:cubicBezTo>
                  <a:cubicBezTo>
                    <a:pt x="1084" y="14850"/>
                    <a:pt x="1006" y="14850"/>
                    <a:pt x="929" y="14850"/>
                  </a:cubicBezTo>
                  <a:cubicBezTo>
                    <a:pt x="852" y="14850"/>
                    <a:pt x="542" y="14916"/>
                    <a:pt x="465" y="14850"/>
                  </a:cubicBezTo>
                  <a:cubicBezTo>
                    <a:pt x="387" y="14850"/>
                    <a:pt x="232" y="14716"/>
                    <a:pt x="232" y="14650"/>
                  </a:cubicBezTo>
                  <a:cubicBezTo>
                    <a:pt x="155" y="14583"/>
                    <a:pt x="77" y="14450"/>
                    <a:pt x="77" y="14383"/>
                  </a:cubicBezTo>
                  <a:cubicBezTo>
                    <a:pt x="0" y="14250"/>
                    <a:pt x="0" y="14116"/>
                    <a:pt x="0" y="13983"/>
                  </a:cubicBezTo>
                  <a:cubicBezTo>
                    <a:pt x="0" y="13916"/>
                    <a:pt x="77" y="13783"/>
                    <a:pt x="77" y="13650"/>
                  </a:cubicBezTo>
                  <a:cubicBezTo>
                    <a:pt x="77" y="13650"/>
                    <a:pt x="77" y="13516"/>
                    <a:pt x="77" y="13450"/>
                  </a:cubicBezTo>
                  <a:cubicBezTo>
                    <a:pt x="155" y="13383"/>
                    <a:pt x="310" y="13316"/>
                    <a:pt x="465" y="13250"/>
                  </a:cubicBezTo>
                  <a:cubicBezTo>
                    <a:pt x="465" y="13250"/>
                    <a:pt x="619" y="13183"/>
                    <a:pt x="619" y="13116"/>
                  </a:cubicBezTo>
                  <a:cubicBezTo>
                    <a:pt x="697" y="13116"/>
                    <a:pt x="774" y="12983"/>
                    <a:pt x="852" y="12983"/>
                  </a:cubicBezTo>
                  <a:cubicBezTo>
                    <a:pt x="852" y="12916"/>
                    <a:pt x="774" y="12783"/>
                    <a:pt x="852" y="12716"/>
                  </a:cubicBezTo>
                  <a:cubicBezTo>
                    <a:pt x="852" y="12650"/>
                    <a:pt x="929" y="12516"/>
                    <a:pt x="1006" y="12516"/>
                  </a:cubicBezTo>
                  <a:cubicBezTo>
                    <a:pt x="1084" y="12516"/>
                    <a:pt x="1239" y="12583"/>
                    <a:pt x="1316" y="12583"/>
                  </a:cubicBezTo>
                  <a:cubicBezTo>
                    <a:pt x="1316" y="12650"/>
                    <a:pt x="1316" y="12850"/>
                    <a:pt x="1394" y="12850"/>
                  </a:cubicBezTo>
                  <a:cubicBezTo>
                    <a:pt x="1471" y="12916"/>
                    <a:pt x="1626" y="12783"/>
                    <a:pt x="1703" y="12783"/>
                  </a:cubicBezTo>
                  <a:cubicBezTo>
                    <a:pt x="1703" y="12716"/>
                    <a:pt x="1703" y="12650"/>
                    <a:pt x="1781" y="12650"/>
                  </a:cubicBezTo>
                  <a:cubicBezTo>
                    <a:pt x="1858" y="12583"/>
                    <a:pt x="2168" y="12583"/>
                    <a:pt x="2323" y="12650"/>
                  </a:cubicBezTo>
                  <a:cubicBezTo>
                    <a:pt x="2400" y="12650"/>
                    <a:pt x="2477" y="12716"/>
                    <a:pt x="2555" y="12783"/>
                  </a:cubicBezTo>
                  <a:cubicBezTo>
                    <a:pt x="2632" y="12783"/>
                    <a:pt x="2710" y="12850"/>
                    <a:pt x="2710" y="12850"/>
                  </a:cubicBezTo>
                  <a:cubicBezTo>
                    <a:pt x="2787" y="12916"/>
                    <a:pt x="2942" y="12783"/>
                    <a:pt x="3019" y="12783"/>
                  </a:cubicBezTo>
                  <a:cubicBezTo>
                    <a:pt x="3097" y="12783"/>
                    <a:pt x="3252" y="12783"/>
                    <a:pt x="3329" y="12783"/>
                  </a:cubicBezTo>
                  <a:cubicBezTo>
                    <a:pt x="3329" y="12783"/>
                    <a:pt x="3406" y="12783"/>
                    <a:pt x="3484" y="12783"/>
                  </a:cubicBezTo>
                  <a:cubicBezTo>
                    <a:pt x="3484" y="12850"/>
                    <a:pt x="3484" y="12983"/>
                    <a:pt x="3484" y="13050"/>
                  </a:cubicBezTo>
                  <a:cubicBezTo>
                    <a:pt x="3484" y="13050"/>
                    <a:pt x="3561" y="13116"/>
                    <a:pt x="3639" y="13116"/>
                  </a:cubicBezTo>
                  <a:cubicBezTo>
                    <a:pt x="3716" y="13050"/>
                    <a:pt x="3716" y="12850"/>
                    <a:pt x="3716" y="12783"/>
                  </a:cubicBezTo>
                  <a:cubicBezTo>
                    <a:pt x="3794" y="12716"/>
                    <a:pt x="3639" y="12583"/>
                    <a:pt x="3716" y="12516"/>
                  </a:cubicBezTo>
                  <a:cubicBezTo>
                    <a:pt x="3716" y="12450"/>
                    <a:pt x="3794" y="12450"/>
                    <a:pt x="3794" y="12450"/>
                  </a:cubicBezTo>
                  <a:cubicBezTo>
                    <a:pt x="3871" y="12450"/>
                    <a:pt x="4026" y="12450"/>
                    <a:pt x="4103" y="12516"/>
                  </a:cubicBezTo>
                  <a:cubicBezTo>
                    <a:pt x="4258" y="12516"/>
                    <a:pt x="4568" y="12583"/>
                    <a:pt x="4723" y="12583"/>
                  </a:cubicBezTo>
                  <a:cubicBezTo>
                    <a:pt x="4877" y="12583"/>
                    <a:pt x="5110" y="12450"/>
                    <a:pt x="5265" y="12450"/>
                  </a:cubicBezTo>
                  <a:cubicBezTo>
                    <a:pt x="5342" y="12450"/>
                    <a:pt x="5574" y="12450"/>
                    <a:pt x="5729" y="12450"/>
                  </a:cubicBezTo>
                  <a:cubicBezTo>
                    <a:pt x="5806" y="12450"/>
                    <a:pt x="5961" y="12583"/>
                    <a:pt x="6039" y="12583"/>
                  </a:cubicBezTo>
                  <a:cubicBezTo>
                    <a:pt x="6039" y="12583"/>
                    <a:pt x="6116" y="12583"/>
                    <a:pt x="6116" y="12583"/>
                  </a:cubicBezTo>
                  <a:cubicBezTo>
                    <a:pt x="6194" y="12516"/>
                    <a:pt x="6271" y="12450"/>
                    <a:pt x="6348" y="12383"/>
                  </a:cubicBezTo>
                  <a:cubicBezTo>
                    <a:pt x="6426" y="12316"/>
                    <a:pt x="6658" y="12316"/>
                    <a:pt x="6658" y="12250"/>
                  </a:cubicBezTo>
                  <a:cubicBezTo>
                    <a:pt x="6735" y="12116"/>
                    <a:pt x="6503" y="11916"/>
                    <a:pt x="6426" y="11783"/>
                  </a:cubicBezTo>
                  <a:cubicBezTo>
                    <a:pt x="6426" y="11716"/>
                    <a:pt x="6348" y="11650"/>
                    <a:pt x="6271" y="11583"/>
                  </a:cubicBezTo>
                  <a:cubicBezTo>
                    <a:pt x="6271" y="11516"/>
                    <a:pt x="6271" y="11450"/>
                    <a:pt x="6271" y="11316"/>
                  </a:cubicBezTo>
                  <a:cubicBezTo>
                    <a:pt x="6271" y="11250"/>
                    <a:pt x="6271" y="11116"/>
                    <a:pt x="6271" y="11050"/>
                  </a:cubicBezTo>
                  <a:cubicBezTo>
                    <a:pt x="6194" y="10983"/>
                    <a:pt x="6194" y="10850"/>
                    <a:pt x="6271" y="10783"/>
                  </a:cubicBezTo>
                  <a:cubicBezTo>
                    <a:pt x="6348" y="10716"/>
                    <a:pt x="6813" y="10716"/>
                    <a:pt x="6890" y="10783"/>
                  </a:cubicBezTo>
                  <a:cubicBezTo>
                    <a:pt x="6968" y="10850"/>
                    <a:pt x="6968" y="10916"/>
                    <a:pt x="6968" y="10916"/>
                  </a:cubicBezTo>
                  <a:cubicBezTo>
                    <a:pt x="7045" y="10983"/>
                    <a:pt x="7355" y="11116"/>
                    <a:pt x="7432" y="11050"/>
                  </a:cubicBezTo>
                  <a:cubicBezTo>
                    <a:pt x="7510" y="11050"/>
                    <a:pt x="7587" y="10850"/>
                    <a:pt x="7665" y="10850"/>
                  </a:cubicBezTo>
                  <a:cubicBezTo>
                    <a:pt x="7665" y="10783"/>
                    <a:pt x="7897" y="10783"/>
                    <a:pt x="7974" y="10783"/>
                  </a:cubicBezTo>
                  <a:cubicBezTo>
                    <a:pt x="8052" y="10783"/>
                    <a:pt x="8206" y="10716"/>
                    <a:pt x="8284" y="10716"/>
                  </a:cubicBezTo>
                  <a:cubicBezTo>
                    <a:pt x="8361" y="10650"/>
                    <a:pt x="8516" y="10383"/>
                    <a:pt x="8594" y="10316"/>
                  </a:cubicBezTo>
                  <a:cubicBezTo>
                    <a:pt x="8671" y="10250"/>
                    <a:pt x="8903" y="10316"/>
                    <a:pt x="8981" y="10316"/>
                  </a:cubicBezTo>
                  <a:cubicBezTo>
                    <a:pt x="9058" y="10316"/>
                    <a:pt x="9213" y="10316"/>
                    <a:pt x="9290" y="10316"/>
                  </a:cubicBezTo>
                  <a:cubicBezTo>
                    <a:pt x="9368" y="10250"/>
                    <a:pt x="9368" y="10183"/>
                    <a:pt x="9368" y="10116"/>
                  </a:cubicBezTo>
                  <a:cubicBezTo>
                    <a:pt x="9368" y="10050"/>
                    <a:pt x="9368" y="9983"/>
                    <a:pt x="9368" y="9916"/>
                  </a:cubicBezTo>
                  <a:cubicBezTo>
                    <a:pt x="9368" y="9850"/>
                    <a:pt x="9213" y="9716"/>
                    <a:pt x="9213" y="9583"/>
                  </a:cubicBezTo>
                  <a:cubicBezTo>
                    <a:pt x="9213" y="9583"/>
                    <a:pt x="9290" y="9516"/>
                    <a:pt x="9290" y="9383"/>
                  </a:cubicBezTo>
                  <a:cubicBezTo>
                    <a:pt x="9368" y="9316"/>
                    <a:pt x="9290" y="9183"/>
                    <a:pt x="9368" y="9183"/>
                  </a:cubicBezTo>
                  <a:cubicBezTo>
                    <a:pt x="9445" y="9116"/>
                    <a:pt x="9600" y="9116"/>
                    <a:pt x="9677" y="9183"/>
                  </a:cubicBezTo>
                  <a:cubicBezTo>
                    <a:pt x="9755" y="9183"/>
                    <a:pt x="9987" y="9316"/>
                    <a:pt x="10142" y="9383"/>
                  </a:cubicBezTo>
                  <a:cubicBezTo>
                    <a:pt x="10219" y="9383"/>
                    <a:pt x="10374" y="9316"/>
                    <a:pt x="10452" y="9250"/>
                  </a:cubicBezTo>
                  <a:cubicBezTo>
                    <a:pt x="10529" y="9250"/>
                    <a:pt x="10606" y="9183"/>
                    <a:pt x="10606" y="9116"/>
                  </a:cubicBezTo>
                  <a:cubicBezTo>
                    <a:pt x="10684" y="9050"/>
                    <a:pt x="10606" y="8850"/>
                    <a:pt x="10606" y="8783"/>
                  </a:cubicBezTo>
                  <a:cubicBezTo>
                    <a:pt x="10684" y="8716"/>
                    <a:pt x="10684" y="8716"/>
                    <a:pt x="10761" y="8716"/>
                  </a:cubicBezTo>
                  <a:cubicBezTo>
                    <a:pt x="10839" y="8650"/>
                    <a:pt x="11071" y="8716"/>
                    <a:pt x="11226" y="8650"/>
                  </a:cubicBezTo>
                  <a:cubicBezTo>
                    <a:pt x="11303" y="8650"/>
                    <a:pt x="11381" y="8583"/>
                    <a:pt x="11381" y="8516"/>
                  </a:cubicBezTo>
                  <a:cubicBezTo>
                    <a:pt x="11458" y="8450"/>
                    <a:pt x="11458" y="8316"/>
                    <a:pt x="11535" y="8250"/>
                  </a:cubicBezTo>
                  <a:cubicBezTo>
                    <a:pt x="11535" y="8250"/>
                    <a:pt x="11535" y="8183"/>
                    <a:pt x="11535" y="8116"/>
                  </a:cubicBezTo>
                  <a:cubicBezTo>
                    <a:pt x="11613" y="8050"/>
                    <a:pt x="11845" y="8050"/>
                    <a:pt x="11923" y="7983"/>
                  </a:cubicBezTo>
                  <a:cubicBezTo>
                    <a:pt x="12000" y="7983"/>
                    <a:pt x="12077" y="7783"/>
                    <a:pt x="12077" y="7716"/>
                  </a:cubicBezTo>
                  <a:cubicBezTo>
                    <a:pt x="12077" y="7650"/>
                    <a:pt x="11845" y="7516"/>
                    <a:pt x="11768" y="7516"/>
                  </a:cubicBezTo>
                  <a:cubicBezTo>
                    <a:pt x="11690" y="7450"/>
                    <a:pt x="11613" y="7383"/>
                    <a:pt x="11535" y="7316"/>
                  </a:cubicBezTo>
                  <a:cubicBezTo>
                    <a:pt x="11458" y="7316"/>
                    <a:pt x="11303" y="7383"/>
                    <a:pt x="11148" y="7316"/>
                  </a:cubicBezTo>
                  <a:cubicBezTo>
                    <a:pt x="11071" y="7316"/>
                    <a:pt x="10916" y="7050"/>
                    <a:pt x="10916" y="6983"/>
                  </a:cubicBezTo>
                  <a:cubicBezTo>
                    <a:pt x="10916" y="6916"/>
                    <a:pt x="11071" y="6850"/>
                    <a:pt x="11148" y="6850"/>
                  </a:cubicBezTo>
                  <a:cubicBezTo>
                    <a:pt x="11148" y="6783"/>
                    <a:pt x="11148" y="6650"/>
                    <a:pt x="11148" y="6650"/>
                  </a:cubicBezTo>
                  <a:cubicBezTo>
                    <a:pt x="11148" y="6583"/>
                    <a:pt x="11303" y="6583"/>
                    <a:pt x="11381" y="6583"/>
                  </a:cubicBezTo>
                  <a:cubicBezTo>
                    <a:pt x="11381" y="6516"/>
                    <a:pt x="11381" y="6383"/>
                    <a:pt x="11381" y="6383"/>
                  </a:cubicBezTo>
                  <a:cubicBezTo>
                    <a:pt x="11303" y="6316"/>
                    <a:pt x="11148" y="6316"/>
                    <a:pt x="11071" y="6316"/>
                  </a:cubicBezTo>
                  <a:cubicBezTo>
                    <a:pt x="10994" y="6316"/>
                    <a:pt x="10916" y="6383"/>
                    <a:pt x="10839" y="6383"/>
                  </a:cubicBezTo>
                  <a:cubicBezTo>
                    <a:pt x="10761" y="6383"/>
                    <a:pt x="10606" y="6383"/>
                    <a:pt x="10529" y="6316"/>
                  </a:cubicBezTo>
                  <a:cubicBezTo>
                    <a:pt x="10529" y="6250"/>
                    <a:pt x="10606" y="6183"/>
                    <a:pt x="10606" y="6116"/>
                  </a:cubicBezTo>
                  <a:cubicBezTo>
                    <a:pt x="10606" y="6050"/>
                    <a:pt x="10452" y="5916"/>
                    <a:pt x="10374" y="5916"/>
                  </a:cubicBezTo>
                  <a:cubicBezTo>
                    <a:pt x="10297" y="5850"/>
                    <a:pt x="10065" y="5916"/>
                    <a:pt x="9987" y="5916"/>
                  </a:cubicBezTo>
                  <a:cubicBezTo>
                    <a:pt x="9910" y="5850"/>
                    <a:pt x="9755" y="5716"/>
                    <a:pt x="9755" y="5650"/>
                  </a:cubicBezTo>
                  <a:cubicBezTo>
                    <a:pt x="9677" y="5583"/>
                    <a:pt x="9677" y="5450"/>
                    <a:pt x="9677" y="5383"/>
                  </a:cubicBezTo>
                  <a:cubicBezTo>
                    <a:pt x="9677" y="5250"/>
                    <a:pt x="9832" y="5116"/>
                    <a:pt x="9832" y="5050"/>
                  </a:cubicBezTo>
                  <a:cubicBezTo>
                    <a:pt x="9832" y="4983"/>
                    <a:pt x="9755" y="4850"/>
                    <a:pt x="9832" y="4783"/>
                  </a:cubicBezTo>
                  <a:cubicBezTo>
                    <a:pt x="9832" y="4716"/>
                    <a:pt x="9910" y="4650"/>
                    <a:pt x="9987" y="4583"/>
                  </a:cubicBezTo>
                  <a:cubicBezTo>
                    <a:pt x="9987" y="4450"/>
                    <a:pt x="9987" y="4316"/>
                    <a:pt x="9987" y="4250"/>
                  </a:cubicBezTo>
                  <a:cubicBezTo>
                    <a:pt x="9910" y="4183"/>
                    <a:pt x="9677" y="4116"/>
                    <a:pt x="9600" y="4050"/>
                  </a:cubicBezTo>
                  <a:cubicBezTo>
                    <a:pt x="9523" y="3983"/>
                    <a:pt x="9445" y="3850"/>
                    <a:pt x="9445" y="3716"/>
                  </a:cubicBezTo>
                  <a:cubicBezTo>
                    <a:pt x="9445" y="3716"/>
                    <a:pt x="9523" y="3583"/>
                    <a:pt x="9523" y="3516"/>
                  </a:cubicBezTo>
                  <a:cubicBezTo>
                    <a:pt x="9523" y="3383"/>
                    <a:pt x="9445" y="3250"/>
                    <a:pt x="9368" y="3183"/>
                  </a:cubicBezTo>
                  <a:cubicBezTo>
                    <a:pt x="9368" y="3116"/>
                    <a:pt x="9213" y="3050"/>
                    <a:pt x="9135" y="2983"/>
                  </a:cubicBezTo>
                  <a:cubicBezTo>
                    <a:pt x="9135" y="2916"/>
                    <a:pt x="9058" y="2783"/>
                    <a:pt x="8981" y="2716"/>
                  </a:cubicBezTo>
                  <a:cubicBezTo>
                    <a:pt x="8981" y="2650"/>
                    <a:pt x="8826" y="2650"/>
                    <a:pt x="8748" y="2583"/>
                  </a:cubicBezTo>
                  <a:cubicBezTo>
                    <a:pt x="8748" y="2450"/>
                    <a:pt x="8826" y="2316"/>
                    <a:pt x="8826" y="2250"/>
                  </a:cubicBezTo>
                  <a:cubicBezTo>
                    <a:pt x="8826" y="2250"/>
                    <a:pt x="8981" y="2183"/>
                    <a:pt x="8981" y="2183"/>
                  </a:cubicBezTo>
                  <a:cubicBezTo>
                    <a:pt x="8981" y="2116"/>
                    <a:pt x="8981" y="1983"/>
                    <a:pt x="8981" y="1916"/>
                  </a:cubicBezTo>
                  <a:cubicBezTo>
                    <a:pt x="8981" y="1850"/>
                    <a:pt x="9058" y="1783"/>
                    <a:pt x="9058" y="1716"/>
                  </a:cubicBezTo>
                  <a:cubicBezTo>
                    <a:pt x="9058" y="1650"/>
                    <a:pt x="9135" y="1516"/>
                    <a:pt x="9135" y="1450"/>
                  </a:cubicBezTo>
                  <a:cubicBezTo>
                    <a:pt x="9135" y="1450"/>
                    <a:pt x="9290" y="1383"/>
                    <a:pt x="9290" y="1316"/>
                  </a:cubicBezTo>
                  <a:cubicBezTo>
                    <a:pt x="9290" y="1250"/>
                    <a:pt x="9213" y="1183"/>
                    <a:pt x="9290" y="1116"/>
                  </a:cubicBezTo>
                  <a:cubicBezTo>
                    <a:pt x="9290" y="1116"/>
                    <a:pt x="9368" y="1050"/>
                    <a:pt x="9445" y="1050"/>
                  </a:cubicBezTo>
                  <a:cubicBezTo>
                    <a:pt x="9445" y="1050"/>
                    <a:pt x="9523" y="1050"/>
                    <a:pt x="9523" y="983"/>
                  </a:cubicBezTo>
                  <a:cubicBezTo>
                    <a:pt x="9600" y="983"/>
                    <a:pt x="9600" y="850"/>
                    <a:pt x="9600" y="783"/>
                  </a:cubicBezTo>
                  <a:cubicBezTo>
                    <a:pt x="9600" y="716"/>
                    <a:pt x="9523" y="650"/>
                    <a:pt x="9523" y="650"/>
                  </a:cubicBezTo>
                  <a:cubicBezTo>
                    <a:pt x="9523" y="583"/>
                    <a:pt x="9600" y="516"/>
                    <a:pt x="9677" y="516"/>
                  </a:cubicBezTo>
                  <a:cubicBezTo>
                    <a:pt x="9677" y="516"/>
                    <a:pt x="9755" y="516"/>
                    <a:pt x="9755" y="516"/>
                  </a:cubicBezTo>
                  <a:cubicBezTo>
                    <a:pt x="9832" y="583"/>
                    <a:pt x="9832" y="716"/>
                    <a:pt x="9832" y="716"/>
                  </a:cubicBezTo>
                  <a:cubicBezTo>
                    <a:pt x="9987" y="783"/>
                    <a:pt x="10219" y="716"/>
                    <a:pt x="10297" y="716"/>
                  </a:cubicBezTo>
                  <a:cubicBezTo>
                    <a:pt x="10374" y="650"/>
                    <a:pt x="10374" y="583"/>
                    <a:pt x="10452" y="516"/>
                  </a:cubicBezTo>
                  <a:cubicBezTo>
                    <a:pt x="10452" y="516"/>
                    <a:pt x="10374" y="450"/>
                    <a:pt x="10452" y="383"/>
                  </a:cubicBezTo>
                  <a:cubicBezTo>
                    <a:pt x="10452" y="383"/>
                    <a:pt x="10529" y="316"/>
                    <a:pt x="10606" y="250"/>
                  </a:cubicBezTo>
                  <a:cubicBezTo>
                    <a:pt x="10684" y="250"/>
                    <a:pt x="10839" y="316"/>
                    <a:pt x="10839" y="250"/>
                  </a:cubicBezTo>
                  <a:cubicBezTo>
                    <a:pt x="10916" y="250"/>
                    <a:pt x="10839" y="50"/>
                    <a:pt x="10916" y="50"/>
                  </a:cubicBezTo>
                  <a:cubicBezTo>
                    <a:pt x="10994" y="-17"/>
                    <a:pt x="11303" y="-17"/>
                    <a:pt x="11458" y="50"/>
                  </a:cubicBezTo>
                  <a:cubicBezTo>
                    <a:pt x="11458" y="50"/>
                    <a:pt x="11613" y="50"/>
                    <a:pt x="11613" y="116"/>
                  </a:cubicBezTo>
                  <a:cubicBezTo>
                    <a:pt x="11690" y="183"/>
                    <a:pt x="11613" y="316"/>
                    <a:pt x="11613" y="316"/>
                  </a:cubicBezTo>
                  <a:cubicBezTo>
                    <a:pt x="11613" y="383"/>
                    <a:pt x="11613" y="516"/>
                    <a:pt x="11613" y="516"/>
                  </a:cubicBezTo>
                  <a:cubicBezTo>
                    <a:pt x="11690" y="650"/>
                    <a:pt x="11845" y="783"/>
                    <a:pt x="11845" y="850"/>
                  </a:cubicBezTo>
                  <a:cubicBezTo>
                    <a:pt x="11923" y="916"/>
                    <a:pt x="11845" y="1116"/>
                    <a:pt x="11923" y="1183"/>
                  </a:cubicBezTo>
                  <a:cubicBezTo>
                    <a:pt x="12000" y="1183"/>
                    <a:pt x="12232" y="1183"/>
                    <a:pt x="12387" y="1183"/>
                  </a:cubicBezTo>
                  <a:cubicBezTo>
                    <a:pt x="12542" y="1116"/>
                    <a:pt x="12774" y="1116"/>
                    <a:pt x="12774" y="1050"/>
                  </a:cubicBezTo>
                  <a:cubicBezTo>
                    <a:pt x="12852" y="983"/>
                    <a:pt x="12852" y="916"/>
                    <a:pt x="12774" y="850"/>
                  </a:cubicBezTo>
                  <a:cubicBezTo>
                    <a:pt x="12774" y="783"/>
                    <a:pt x="12697" y="716"/>
                    <a:pt x="12697" y="650"/>
                  </a:cubicBezTo>
                  <a:cubicBezTo>
                    <a:pt x="12697" y="583"/>
                    <a:pt x="12929" y="516"/>
                    <a:pt x="12929" y="516"/>
                  </a:cubicBezTo>
                  <a:cubicBezTo>
                    <a:pt x="13084" y="516"/>
                    <a:pt x="13316" y="583"/>
                    <a:pt x="13394" y="650"/>
                  </a:cubicBezTo>
                  <a:cubicBezTo>
                    <a:pt x="13394" y="783"/>
                    <a:pt x="13239" y="916"/>
                    <a:pt x="13239" y="983"/>
                  </a:cubicBezTo>
                  <a:cubicBezTo>
                    <a:pt x="13316" y="1050"/>
                    <a:pt x="13394" y="1050"/>
                    <a:pt x="13471" y="1116"/>
                  </a:cubicBezTo>
                  <a:cubicBezTo>
                    <a:pt x="13548" y="1116"/>
                    <a:pt x="13703" y="1050"/>
                    <a:pt x="13703" y="1050"/>
                  </a:cubicBezTo>
                  <a:cubicBezTo>
                    <a:pt x="13781" y="1050"/>
                    <a:pt x="13935" y="1050"/>
                    <a:pt x="14013" y="1116"/>
                  </a:cubicBezTo>
                  <a:cubicBezTo>
                    <a:pt x="14090" y="1116"/>
                    <a:pt x="14090" y="1383"/>
                    <a:pt x="14168" y="1450"/>
                  </a:cubicBezTo>
                  <a:cubicBezTo>
                    <a:pt x="14168" y="1516"/>
                    <a:pt x="14323" y="1650"/>
                    <a:pt x="14477" y="1650"/>
                  </a:cubicBezTo>
                  <a:cubicBezTo>
                    <a:pt x="14477" y="1716"/>
                    <a:pt x="14632" y="1716"/>
                    <a:pt x="14787" y="1716"/>
                  </a:cubicBezTo>
                  <a:cubicBezTo>
                    <a:pt x="14787" y="1783"/>
                    <a:pt x="14787" y="1916"/>
                    <a:pt x="14865" y="2050"/>
                  </a:cubicBezTo>
                  <a:cubicBezTo>
                    <a:pt x="14865" y="2116"/>
                    <a:pt x="14942" y="2250"/>
                    <a:pt x="14942" y="2383"/>
                  </a:cubicBezTo>
                  <a:cubicBezTo>
                    <a:pt x="14942" y="2450"/>
                    <a:pt x="14942" y="2650"/>
                    <a:pt x="14942" y="2716"/>
                  </a:cubicBezTo>
                  <a:cubicBezTo>
                    <a:pt x="14942" y="2783"/>
                    <a:pt x="14942" y="3050"/>
                    <a:pt x="15019" y="3116"/>
                  </a:cubicBezTo>
                  <a:cubicBezTo>
                    <a:pt x="15097" y="3183"/>
                    <a:pt x="15329" y="3116"/>
                    <a:pt x="15329" y="3183"/>
                  </a:cubicBezTo>
                  <a:cubicBezTo>
                    <a:pt x="15406" y="3250"/>
                    <a:pt x="15406" y="3450"/>
                    <a:pt x="15484" y="3516"/>
                  </a:cubicBezTo>
                  <a:cubicBezTo>
                    <a:pt x="15484" y="3583"/>
                    <a:pt x="15561" y="3716"/>
                    <a:pt x="15561" y="3716"/>
                  </a:cubicBezTo>
                  <a:cubicBezTo>
                    <a:pt x="15639" y="3783"/>
                    <a:pt x="15561" y="3916"/>
                    <a:pt x="15561" y="3983"/>
                  </a:cubicBezTo>
                  <a:cubicBezTo>
                    <a:pt x="15639" y="4050"/>
                    <a:pt x="15716" y="4116"/>
                    <a:pt x="15716" y="4183"/>
                  </a:cubicBezTo>
                  <a:cubicBezTo>
                    <a:pt x="15794" y="4250"/>
                    <a:pt x="15948" y="4316"/>
                    <a:pt x="16026" y="4316"/>
                  </a:cubicBezTo>
                  <a:cubicBezTo>
                    <a:pt x="16026" y="4383"/>
                    <a:pt x="16103" y="4450"/>
                    <a:pt x="16103" y="4516"/>
                  </a:cubicBezTo>
                  <a:cubicBezTo>
                    <a:pt x="16103" y="4583"/>
                    <a:pt x="16026" y="4716"/>
                    <a:pt x="16026" y="4783"/>
                  </a:cubicBezTo>
                  <a:cubicBezTo>
                    <a:pt x="15948" y="4916"/>
                    <a:pt x="16026" y="5116"/>
                    <a:pt x="16026" y="5116"/>
                  </a:cubicBezTo>
                  <a:cubicBezTo>
                    <a:pt x="15948" y="5116"/>
                    <a:pt x="16258" y="5183"/>
                    <a:pt x="16335" y="5183"/>
                  </a:cubicBezTo>
                  <a:cubicBezTo>
                    <a:pt x="16335" y="5183"/>
                    <a:pt x="16490" y="5116"/>
                    <a:pt x="16490" y="5116"/>
                  </a:cubicBezTo>
                  <a:cubicBezTo>
                    <a:pt x="16645" y="5116"/>
                    <a:pt x="16800" y="5183"/>
                    <a:pt x="16877" y="5250"/>
                  </a:cubicBezTo>
                  <a:cubicBezTo>
                    <a:pt x="16955" y="5316"/>
                    <a:pt x="17032" y="5450"/>
                    <a:pt x="17110" y="5450"/>
                  </a:cubicBezTo>
                  <a:cubicBezTo>
                    <a:pt x="17265" y="5450"/>
                    <a:pt x="17497" y="5450"/>
                    <a:pt x="17574" y="5383"/>
                  </a:cubicBezTo>
                  <a:cubicBezTo>
                    <a:pt x="17652" y="5316"/>
                    <a:pt x="17574" y="5250"/>
                    <a:pt x="17574" y="5250"/>
                  </a:cubicBezTo>
                  <a:cubicBezTo>
                    <a:pt x="17652" y="5183"/>
                    <a:pt x="17806" y="5183"/>
                    <a:pt x="17884" y="5116"/>
                  </a:cubicBezTo>
                  <a:cubicBezTo>
                    <a:pt x="17961" y="5116"/>
                    <a:pt x="18039" y="5050"/>
                    <a:pt x="18116" y="4983"/>
                  </a:cubicBezTo>
                  <a:cubicBezTo>
                    <a:pt x="18116" y="4983"/>
                    <a:pt x="18348" y="4916"/>
                    <a:pt x="18426" y="4983"/>
                  </a:cubicBezTo>
                  <a:cubicBezTo>
                    <a:pt x="18426" y="4983"/>
                    <a:pt x="18271" y="5116"/>
                    <a:pt x="18271" y="5116"/>
                  </a:cubicBezTo>
                  <a:cubicBezTo>
                    <a:pt x="18271" y="5183"/>
                    <a:pt x="18271" y="5316"/>
                    <a:pt x="18348" y="5383"/>
                  </a:cubicBezTo>
                  <a:cubicBezTo>
                    <a:pt x="18426" y="5450"/>
                    <a:pt x="18581" y="5450"/>
                    <a:pt x="18658" y="5383"/>
                  </a:cubicBezTo>
                  <a:cubicBezTo>
                    <a:pt x="18735" y="5383"/>
                    <a:pt x="18890" y="5250"/>
                    <a:pt x="18890" y="5183"/>
                  </a:cubicBezTo>
                  <a:cubicBezTo>
                    <a:pt x="18890" y="5116"/>
                    <a:pt x="18735" y="4983"/>
                    <a:pt x="18813" y="4916"/>
                  </a:cubicBezTo>
                  <a:cubicBezTo>
                    <a:pt x="18890" y="4916"/>
                    <a:pt x="19045" y="4916"/>
                    <a:pt x="19200" y="4916"/>
                  </a:cubicBezTo>
                  <a:cubicBezTo>
                    <a:pt x="19200" y="4983"/>
                    <a:pt x="19277" y="4983"/>
                    <a:pt x="19277" y="4983"/>
                  </a:cubicBezTo>
                  <a:cubicBezTo>
                    <a:pt x="19432" y="4983"/>
                    <a:pt x="19510" y="5050"/>
                    <a:pt x="19587" y="5116"/>
                  </a:cubicBezTo>
                  <a:cubicBezTo>
                    <a:pt x="19665" y="5116"/>
                    <a:pt x="19742" y="5250"/>
                    <a:pt x="19819" y="5250"/>
                  </a:cubicBezTo>
                  <a:cubicBezTo>
                    <a:pt x="19819" y="5316"/>
                    <a:pt x="19974" y="5316"/>
                    <a:pt x="20052" y="5316"/>
                  </a:cubicBezTo>
                  <a:cubicBezTo>
                    <a:pt x="20052" y="5316"/>
                    <a:pt x="20052" y="5316"/>
                    <a:pt x="20052" y="5383"/>
                  </a:cubicBezTo>
                  <a:cubicBezTo>
                    <a:pt x="20052" y="5450"/>
                    <a:pt x="20206" y="5583"/>
                    <a:pt x="20206" y="5650"/>
                  </a:cubicBezTo>
                  <a:cubicBezTo>
                    <a:pt x="20284" y="5716"/>
                    <a:pt x="20361" y="5916"/>
                    <a:pt x="20439" y="5983"/>
                  </a:cubicBezTo>
                  <a:cubicBezTo>
                    <a:pt x="20516" y="6050"/>
                    <a:pt x="20671" y="6116"/>
                    <a:pt x="20748" y="6183"/>
                  </a:cubicBezTo>
                  <a:cubicBezTo>
                    <a:pt x="20748" y="6250"/>
                    <a:pt x="20748" y="6516"/>
                    <a:pt x="20748" y="6583"/>
                  </a:cubicBezTo>
                  <a:cubicBezTo>
                    <a:pt x="20748" y="6650"/>
                    <a:pt x="20594" y="6716"/>
                    <a:pt x="20671" y="6783"/>
                  </a:cubicBezTo>
                  <a:cubicBezTo>
                    <a:pt x="20671" y="6850"/>
                    <a:pt x="20748" y="6916"/>
                    <a:pt x="20748" y="6916"/>
                  </a:cubicBezTo>
                  <a:cubicBezTo>
                    <a:pt x="20748" y="6916"/>
                    <a:pt x="20826" y="6916"/>
                    <a:pt x="20826" y="6916"/>
                  </a:cubicBezTo>
                  <a:cubicBezTo>
                    <a:pt x="20903" y="6916"/>
                    <a:pt x="20981" y="6983"/>
                    <a:pt x="21058" y="6983"/>
                  </a:cubicBezTo>
                  <a:cubicBezTo>
                    <a:pt x="21058" y="7050"/>
                    <a:pt x="21135" y="7183"/>
                    <a:pt x="21135" y="7183"/>
                  </a:cubicBezTo>
                  <a:cubicBezTo>
                    <a:pt x="21213" y="7250"/>
                    <a:pt x="21445" y="7383"/>
                    <a:pt x="21523" y="75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41" name="Google Shape;5141;g21c91014dda_0_5097"/>
            <p:cNvSpPr/>
            <p:nvPr/>
          </p:nvSpPr>
          <p:spPr>
            <a:xfrm>
              <a:off x="3598998" y="4936830"/>
              <a:ext cx="1820718" cy="2110161"/>
            </a:xfrm>
            <a:custGeom>
              <a:avLst/>
              <a:gdLst/>
              <a:ahLst/>
              <a:cxnLst/>
              <a:rect l="l" t="t" r="r" b="b"/>
              <a:pathLst>
                <a:path w="21600" h="21546" extrusionOk="0">
                  <a:moveTo>
                    <a:pt x="21523" y="7516"/>
                  </a:moveTo>
                  <a:cubicBezTo>
                    <a:pt x="21600" y="7516"/>
                    <a:pt x="21600" y="7650"/>
                    <a:pt x="21600" y="7716"/>
                  </a:cubicBezTo>
                  <a:cubicBezTo>
                    <a:pt x="21523" y="7783"/>
                    <a:pt x="21368" y="7850"/>
                    <a:pt x="21290" y="7916"/>
                  </a:cubicBezTo>
                  <a:cubicBezTo>
                    <a:pt x="21290" y="7916"/>
                    <a:pt x="21135" y="7983"/>
                    <a:pt x="21135" y="8050"/>
                  </a:cubicBezTo>
                  <a:cubicBezTo>
                    <a:pt x="21135" y="8050"/>
                    <a:pt x="21058" y="8183"/>
                    <a:pt x="21058" y="8250"/>
                  </a:cubicBezTo>
                  <a:cubicBezTo>
                    <a:pt x="20981" y="8250"/>
                    <a:pt x="20903" y="8316"/>
                    <a:pt x="20826" y="8316"/>
                  </a:cubicBezTo>
                  <a:cubicBezTo>
                    <a:pt x="20826" y="8383"/>
                    <a:pt x="20671" y="8383"/>
                    <a:pt x="20671" y="8383"/>
                  </a:cubicBezTo>
                  <a:cubicBezTo>
                    <a:pt x="20594" y="8450"/>
                    <a:pt x="20594" y="8583"/>
                    <a:pt x="20594" y="8650"/>
                  </a:cubicBezTo>
                  <a:cubicBezTo>
                    <a:pt x="20594" y="8650"/>
                    <a:pt x="20439" y="8583"/>
                    <a:pt x="20361" y="8650"/>
                  </a:cubicBezTo>
                  <a:cubicBezTo>
                    <a:pt x="20284" y="8650"/>
                    <a:pt x="20206" y="8716"/>
                    <a:pt x="20206" y="8783"/>
                  </a:cubicBezTo>
                  <a:cubicBezTo>
                    <a:pt x="20206" y="8850"/>
                    <a:pt x="20206" y="8983"/>
                    <a:pt x="20206" y="9050"/>
                  </a:cubicBezTo>
                  <a:cubicBezTo>
                    <a:pt x="20206" y="9050"/>
                    <a:pt x="20284" y="9116"/>
                    <a:pt x="20284" y="9116"/>
                  </a:cubicBezTo>
                  <a:cubicBezTo>
                    <a:pt x="20284" y="9183"/>
                    <a:pt x="20206" y="9383"/>
                    <a:pt x="20206" y="9383"/>
                  </a:cubicBezTo>
                  <a:cubicBezTo>
                    <a:pt x="20206" y="9383"/>
                    <a:pt x="20052" y="9650"/>
                    <a:pt x="20052" y="9716"/>
                  </a:cubicBezTo>
                  <a:cubicBezTo>
                    <a:pt x="20052" y="9783"/>
                    <a:pt x="20129" y="9850"/>
                    <a:pt x="20129" y="9916"/>
                  </a:cubicBezTo>
                  <a:cubicBezTo>
                    <a:pt x="20052" y="9983"/>
                    <a:pt x="20052" y="10116"/>
                    <a:pt x="19974" y="10183"/>
                  </a:cubicBezTo>
                  <a:cubicBezTo>
                    <a:pt x="19974" y="10183"/>
                    <a:pt x="19897" y="10183"/>
                    <a:pt x="19819" y="10183"/>
                  </a:cubicBezTo>
                  <a:cubicBezTo>
                    <a:pt x="19742" y="10183"/>
                    <a:pt x="19742" y="10116"/>
                    <a:pt x="19665" y="10116"/>
                  </a:cubicBezTo>
                  <a:cubicBezTo>
                    <a:pt x="19587" y="10050"/>
                    <a:pt x="19432" y="10116"/>
                    <a:pt x="19355" y="10116"/>
                  </a:cubicBezTo>
                  <a:cubicBezTo>
                    <a:pt x="19277" y="10183"/>
                    <a:pt x="19277" y="10116"/>
                    <a:pt x="19200" y="10116"/>
                  </a:cubicBezTo>
                  <a:cubicBezTo>
                    <a:pt x="19200" y="10183"/>
                    <a:pt x="19200" y="10250"/>
                    <a:pt x="19123" y="10316"/>
                  </a:cubicBezTo>
                  <a:cubicBezTo>
                    <a:pt x="19123" y="10383"/>
                    <a:pt x="18890" y="10450"/>
                    <a:pt x="18890" y="10450"/>
                  </a:cubicBezTo>
                  <a:cubicBezTo>
                    <a:pt x="18813" y="10516"/>
                    <a:pt x="18890" y="10650"/>
                    <a:pt x="18813" y="10716"/>
                  </a:cubicBezTo>
                  <a:cubicBezTo>
                    <a:pt x="18813" y="10716"/>
                    <a:pt x="18735" y="10850"/>
                    <a:pt x="18735" y="10850"/>
                  </a:cubicBezTo>
                  <a:cubicBezTo>
                    <a:pt x="18735" y="10916"/>
                    <a:pt x="18890" y="10983"/>
                    <a:pt x="18890" y="11050"/>
                  </a:cubicBezTo>
                  <a:cubicBezTo>
                    <a:pt x="18890" y="11050"/>
                    <a:pt x="18813" y="11183"/>
                    <a:pt x="18813" y="11183"/>
                  </a:cubicBezTo>
                  <a:cubicBezTo>
                    <a:pt x="18813" y="11250"/>
                    <a:pt x="18735" y="11316"/>
                    <a:pt x="18658" y="11316"/>
                  </a:cubicBezTo>
                  <a:cubicBezTo>
                    <a:pt x="18658" y="11383"/>
                    <a:pt x="18503" y="11450"/>
                    <a:pt x="18503" y="11450"/>
                  </a:cubicBezTo>
                  <a:cubicBezTo>
                    <a:pt x="18426" y="11450"/>
                    <a:pt x="18348" y="11450"/>
                    <a:pt x="18271" y="11516"/>
                  </a:cubicBezTo>
                  <a:cubicBezTo>
                    <a:pt x="18271" y="11516"/>
                    <a:pt x="18194" y="11650"/>
                    <a:pt x="18116" y="11650"/>
                  </a:cubicBezTo>
                  <a:cubicBezTo>
                    <a:pt x="18039" y="11650"/>
                    <a:pt x="17961" y="11716"/>
                    <a:pt x="17884" y="11716"/>
                  </a:cubicBezTo>
                  <a:cubicBezTo>
                    <a:pt x="17884" y="11716"/>
                    <a:pt x="17884" y="11716"/>
                    <a:pt x="17806" y="11716"/>
                  </a:cubicBezTo>
                  <a:cubicBezTo>
                    <a:pt x="17806" y="11716"/>
                    <a:pt x="17806" y="11850"/>
                    <a:pt x="17806" y="11850"/>
                  </a:cubicBezTo>
                  <a:cubicBezTo>
                    <a:pt x="17729" y="11916"/>
                    <a:pt x="17574" y="11916"/>
                    <a:pt x="17497" y="11983"/>
                  </a:cubicBezTo>
                  <a:cubicBezTo>
                    <a:pt x="17497" y="11983"/>
                    <a:pt x="17497" y="12050"/>
                    <a:pt x="17574" y="12050"/>
                  </a:cubicBezTo>
                  <a:cubicBezTo>
                    <a:pt x="17419" y="12050"/>
                    <a:pt x="17342" y="12116"/>
                    <a:pt x="17265" y="12116"/>
                  </a:cubicBezTo>
                  <a:cubicBezTo>
                    <a:pt x="17187" y="12050"/>
                    <a:pt x="16955" y="12050"/>
                    <a:pt x="16877" y="12050"/>
                  </a:cubicBezTo>
                  <a:cubicBezTo>
                    <a:pt x="16800" y="11983"/>
                    <a:pt x="16723" y="11983"/>
                    <a:pt x="16645" y="11916"/>
                  </a:cubicBezTo>
                  <a:cubicBezTo>
                    <a:pt x="16645" y="11850"/>
                    <a:pt x="16800" y="11716"/>
                    <a:pt x="16723" y="11650"/>
                  </a:cubicBezTo>
                  <a:cubicBezTo>
                    <a:pt x="16723" y="11583"/>
                    <a:pt x="16645" y="11516"/>
                    <a:pt x="16568" y="11450"/>
                  </a:cubicBezTo>
                  <a:cubicBezTo>
                    <a:pt x="16490" y="11383"/>
                    <a:pt x="16258" y="11383"/>
                    <a:pt x="16181" y="11383"/>
                  </a:cubicBezTo>
                  <a:cubicBezTo>
                    <a:pt x="16026" y="11383"/>
                    <a:pt x="15716" y="11516"/>
                    <a:pt x="15561" y="11583"/>
                  </a:cubicBezTo>
                  <a:cubicBezTo>
                    <a:pt x="15484" y="11583"/>
                    <a:pt x="15252" y="11650"/>
                    <a:pt x="15174" y="11716"/>
                  </a:cubicBezTo>
                  <a:cubicBezTo>
                    <a:pt x="15097" y="11783"/>
                    <a:pt x="14942" y="11916"/>
                    <a:pt x="14865" y="11983"/>
                  </a:cubicBezTo>
                  <a:cubicBezTo>
                    <a:pt x="14865" y="12050"/>
                    <a:pt x="14632" y="12116"/>
                    <a:pt x="14632" y="12183"/>
                  </a:cubicBezTo>
                  <a:cubicBezTo>
                    <a:pt x="14555" y="12250"/>
                    <a:pt x="14400" y="12316"/>
                    <a:pt x="14323" y="12316"/>
                  </a:cubicBezTo>
                  <a:cubicBezTo>
                    <a:pt x="14245" y="12316"/>
                    <a:pt x="14013" y="12316"/>
                    <a:pt x="13935" y="12383"/>
                  </a:cubicBezTo>
                  <a:cubicBezTo>
                    <a:pt x="13858" y="12450"/>
                    <a:pt x="13781" y="12516"/>
                    <a:pt x="13703" y="12583"/>
                  </a:cubicBezTo>
                  <a:cubicBezTo>
                    <a:pt x="13703" y="12650"/>
                    <a:pt x="13626" y="12716"/>
                    <a:pt x="13548" y="12716"/>
                  </a:cubicBezTo>
                  <a:cubicBezTo>
                    <a:pt x="13471" y="12783"/>
                    <a:pt x="13394" y="12983"/>
                    <a:pt x="13316" y="13050"/>
                  </a:cubicBezTo>
                  <a:cubicBezTo>
                    <a:pt x="13239" y="13116"/>
                    <a:pt x="13084" y="13116"/>
                    <a:pt x="13006" y="13183"/>
                  </a:cubicBezTo>
                  <a:cubicBezTo>
                    <a:pt x="12852" y="13183"/>
                    <a:pt x="12697" y="13383"/>
                    <a:pt x="12619" y="13450"/>
                  </a:cubicBezTo>
                  <a:cubicBezTo>
                    <a:pt x="12542" y="13450"/>
                    <a:pt x="12232" y="13516"/>
                    <a:pt x="12155" y="13516"/>
                  </a:cubicBezTo>
                  <a:cubicBezTo>
                    <a:pt x="12077" y="13516"/>
                    <a:pt x="12000" y="13516"/>
                    <a:pt x="11923" y="13516"/>
                  </a:cubicBezTo>
                  <a:cubicBezTo>
                    <a:pt x="11768" y="13516"/>
                    <a:pt x="11535" y="13450"/>
                    <a:pt x="11381" y="13516"/>
                  </a:cubicBezTo>
                  <a:cubicBezTo>
                    <a:pt x="11303" y="13516"/>
                    <a:pt x="11071" y="13650"/>
                    <a:pt x="10994" y="13716"/>
                  </a:cubicBezTo>
                  <a:cubicBezTo>
                    <a:pt x="10916" y="13783"/>
                    <a:pt x="10761" y="14050"/>
                    <a:pt x="10684" y="14116"/>
                  </a:cubicBezTo>
                  <a:cubicBezTo>
                    <a:pt x="10606" y="14183"/>
                    <a:pt x="10529" y="14250"/>
                    <a:pt x="10452" y="14316"/>
                  </a:cubicBezTo>
                  <a:cubicBezTo>
                    <a:pt x="10374" y="14383"/>
                    <a:pt x="10297" y="14583"/>
                    <a:pt x="10219" y="14650"/>
                  </a:cubicBezTo>
                  <a:cubicBezTo>
                    <a:pt x="10142" y="14716"/>
                    <a:pt x="9987" y="14783"/>
                    <a:pt x="9987" y="14850"/>
                  </a:cubicBezTo>
                  <a:cubicBezTo>
                    <a:pt x="9910" y="14916"/>
                    <a:pt x="9987" y="14983"/>
                    <a:pt x="9910" y="15050"/>
                  </a:cubicBezTo>
                  <a:cubicBezTo>
                    <a:pt x="9910" y="15116"/>
                    <a:pt x="9832" y="15183"/>
                    <a:pt x="9755" y="15250"/>
                  </a:cubicBezTo>
                  <a:cubicBezTo>
                    <a:pt x="9755" y="15250"/>
                    <a:pt x="9677" y="15383"/>
                    <a:pt x="9600" y="15383"/>
                  </a:cubicBezTo>
                  <a:cubicBezTo>
                    <a:pt x="9523" y="15383"/>
                    <a:pt x="9445" y="15383"/>
                    <a:pt x="9368" y="15316"/>
                  </a:cubicBezTo>
                  <a:cubicBezTo>
                    <a:pt x="9368" y="15316"/>
                    <a:pt x="9368" y="15183"/>
                    <a:pt x="9368" y="15183"/>
                  </a:cubicBezTo>
                  <a:cubicBezTo>
                    <a:pt x="9290" y="15183"/>
                    <a:pt x="9213" y="15183"/>
                    <a:pt x="9135" y="15250"/>
                  </a:cubicBezTo>
                  <a:cubicBezTo>
                    <a:pt x="9135" y="15316"/>
                    <a:pt x="9135" y="15450"/>
                    <a:pt x="9135" y="15450"/>
                  </a:cubicBezTo>
                  <a:cubicBezTo>
                    <a:pt x="9135" y="15516"/>
                    <a:pt x="9213" y="15583"/>
                    <a:pt x="9290" y="15583"/>
                  </a:cubicBezTo>
                  <a:cubicBezTo>
                    <a:pt x="9290" y="15583"/>
                    <a:pt x="9368" y="15583"/>
                    <a:pt x="9368" y="15583"/>
                  </a:cubicBezTo>
                  <a:cubicBezTo>
                    <a:pt x="9368" y="15650"/>
                    <a:pt x="9368" y="15716"/>
                    <a:pt x="9368" y="15716"/>
                  </a:cubicBezTo>
                  <a:cubicBezTo>
                    <a:pt x="9368" y="15783"/>
                    <a:pt x="9368" y="15850"/>
                    <a:pt x="9368" y="15850"/>
                  </a:cubicBezTo>
                  <a:cubicBezTo>
                    <a:pt x="9368" y="15916"/>
                    <a:pt x="9368" y="15916"/>
                    <a:pt x="9290" y="15916"/>
                  </a:cubicBezTo>
                  <a:cubicBezTo>
                    <a:pt x="9290" y="15983"/>
                    <a:pt x="9290" y="16050"/>
                    <a:pt x="9290" y="16116"/>
                  </a:cubicBezTo>
                  <a:cubicBezTo>
                    <a:pt x="9290" y="16116"/>
                    <a:pt x="9368" y="16183"/>
                    <a:pt x="9290" y="16250"/>
                  </a:cubicBezTo>
                  <a:cubicBezTo>
                    <a:pt x="9290" y="16250"/>
                    <a:pt x="9290" y="16383"/>
                    <a:pt x="9290" y="16383"/>
                  </a:cubicBezTo>
                  <a:cubicBezTo>
                    <a:pt x="9213" y="16383"/>
                    <a:pt x="9213" y="16383"/>
                    <a:pt x="9135" y="16383"/>
                  </a:cubicBezTo>
                  <a:cubicBezTo>
                    <a:pt x="9135" y="16316"/>
                    <a:pt x="9058" y="16183"/>
                    <a:pt x="9058" y="16183"/>
                  </a:cubicBezTo>
                  <a:cubicBezTo>
                    <a:pt x="8981" y="16250"/>
                    <a:pt x="9058" y="16316"/>
                    <a:pt x="9058" y="16383"/>
                  </a:cubicBezTo>
                  <a:cubicBezTo>
                    <a:pt x="9058" y="16450"/>
                    <a:pt x="9135" y="16583"/>
                    <a:pt x="9213" y="16650"/>
                  </a:cubicBezTo>
                  <a:cubicBezTo>
                    <a:pt x="9290" y="16650"/>
                    <a:pt x="9368" y="16716"/>
                    <a:pt x="9445" y="16783"/>
                  </a:cubicBezTo>
                  <a:cubicBezTo>
                    <a:pt x="9445" y="16783"/>
                    <a:pt x="9445" y="16850"/>
                    <a:pt x="9368" y="16916"/>
                  </a:cubicBezTo>
                  <a:cubicBezTo>
                    <a:pt x="9368" y="16916"/>
                    <a:pt x="9213" y="16983"/>
                    <a:pt x="9135" y="16916"/>
                  </a:cubicBezTo>
                  <a:cubicBezTo>
                    <a:pt x="9135" y="16916"/>
                    <a:pt x="9058" y="16783"/>
                    <a:pt x="8981" y="16783"/>
                  </a:cubicBezTo>
                  <a:cubicBezTo>
                    <a:pt x="8903" y="16783"/>
                    <a:pt x="8748" y="16850"/>
                    <a:pt x="8671" y="16916"/>
                  </a:cubicBezTo>
                  <a:cubicBezTo>
                    <a:pt x="8671" y="16983"/>
                    <a:pt x="8826" y="17050"/>
                    <a:pt x="8826" y="17050"/>
                  </a:cubicBezTo>
                  <a:cubicBezTo>
                    <a:pt x="8826" y="17116"/>
                    <a:pt x="8671" y="17183"/>
                    <a:pt x="8671" y="17250"/>
                  </a:cubicBezTo>
                  <a:cubicBezTo>
                    <a:pt x="8671" y="17316"/>
                    <a:pt x="8671" y="17450"/>
                    <a:pt x="8671" y="17516"/>
                  </a:cubicBezTo>
                  <a:cubicBezTo>
                    <a:pt x="8748" y="17583"/>
                    <a:pt x="8826" y="17650"/>
                    <a:pt x="8903" y="17650"/>
                  </a:cubicBezTo>
                  <a:cubicBezTo>
                    <a:pt x="8981" y="17650"/>
                    <a:pt x="9135" y="17583"/>
                    <a:pt x="9213" y="17583"/>
                  </a:cubicBezTo>
                  <a:cubicBezTo>
                    <a:pt x="9368" y="17650"/>
                    <a:pt x="9445" y="17783"/>
                    <a:pt x="9523" y="17850"/>
                  </a:cubicBezTo>
                  <a:cubicBezTo>
                    <a:pt x="9523" y="17850"/>
                    <a:pt x="9523" y="17916"/>
                    <a:pt x="9523" y="17983"/>
                  </a:cubicBezTo>
                  <a:cubicBezTo>
                    <a:pt x="9523" y="18050"/>
                    <a:pt x="9523" y="18183"/>
                    <a:pt x="9445" y="18183"/>
                  </a:cubicBezTo>
                  <a:cubicBezTo>
                    <a:pt x="9445" y="18250"/>
                    <a:pt x="9368" y="18316"/>
                    <a:pt x="9368" y="18383"/>
                  </a:cubicBezTo>
                  <a:cubicBezTo>
                    <a:pt x="9290" y="18450"/>
                    <a:pt x="9445" y="18583"/>
                    <a:pt x="9445" y="18650"/>
                  </a:cubicBezTo>
                  <a:cubicBezTo>
                    <a:pt x="9445" y="18716"/>
                    <a:pt x="9368" y="18783"/>
                    <a:pt x="9368" y="18850"/>
                  </a:cubicBezTo>
                  <a:cubicBezTo>
                    <a:pt x="9368" y="18850"/>
                    <a:pt x="9368" y="18916"/>
                    <a:pt x="9368" y="18983"/>
                  </a:cubicBezTo>
                  <a:cubicBezTo>
                    <a:pt x="9368" y="19050"/>
                    <a:pt x="9213" y="19316"/>
                    <a:pt x="9213" y="19383"/>
                  </a:cubicBezTo>
                  <a:cubicBezTo>
                    <a:pt x="9213" y="19516"/>
                    <a:pt x="9290" y="19850"/>
                    <a:pt x="9368" y="19916"/>
                  </a:cubicBezTo>
                  <a:cubicBezTo>
                    <a:pt x="9445" y="19916"/>
                    <a:pt x="9600" y="19916"/>
                    <a:pt x="9677" y="19916"/>
                  </a:cubicBezTo>
                  <a:cubicBezTo>
                    <a:pt x="9755" y="19916"/>
                    <a:pt x="9910" y="19916"/>
                    <a:pt x="9987" y="19983"/>
                  </a:cubicBezTo>
                  <a:cubicBezTo>
                    <a:pt x="9987" y="20050"/>
                    <a:pt x="9987" y="20183"/>
                    <a:pt x="9987" y="20250"/>
                  </a:cubicBezTo>
                  <a:cubicBezTo>
                    <a:pt x="10065" y="20316"/>
                    <a:pt x="10219" y="20316"/>
                    <a:pt x="10219" y="20383"/>
                  </a:cubicBezTo>
                  <a:cubicBezTo>
                    <a:pt x="10297" y="20450"/>
                    <a:pt x="10219" y="20583"/>
                    <a:pt x="10142" y="20650"/>
                  </a:cubicBezTo>
                  <a:cubicBezTo>
                    <a:pt x="10142" y="20650"/>
                    <a:pt x="9910" y="20716"/>
                    <a:pt x="9832" y="20716"/>
                  </a:cubicBezTo>
                  <a:cubicBezTo>
                    <a:pt x="9677" y="20716"/>
                    <a:pt x="9523" y="20650"/>
                    <a:pt x="9445" y="20583"/>
                  </a:cubicBezTo>
                  <a:cubicBezTo>
                    <a:pt x="9368" y="20516"/>
                    <a:pt x="9290" y="20450"/>
                    <a:pt x="9290" y="20383"/>
                  </a:cubicBezTo>
                  <a:cubicBezTo>
                    <a:pt x="9213" y="20383"/>
                    <a:pt x="9058" y="20316"/>
                    <a:pt x="8981" y="20316"/>
                  </a:cubicBezTo>
                  <a:cubicBezTo>
                    <a:pt x="8903" y="20316"/>
                    <a:pt x="8748" y="20383"/>
                    <a:pt x="8748" y="20450"/>
                  </a:cubicBezTo>
                  <a:cubicBezTo>
                    <a:pt x="8671" y="20450"/>
                    <a:pt x="8516" y="20450"/>
                    <a:pt x="8439" y="20450"/>
                  </a:cubicBezTo>
                  <a:cubicBezTo>
                    <a:pt x="8361" y="20450"/>
                    <a:pt x="8206" y="20383"/>
                    <a:pt x="8129" y="20383"/>
                  </a:cubicBezTo>
                  <a:cubicBezTo>
                    <a:pt x="8052" y="20383"/>
                    <a:pt x="7974" y="20450"/>
                    <a:pt x="7974" y="20450"/>
                  </a:cubicBezTo>
                  <a:cubicBezTo>
                    <a:pt x="7897" y="20516"/>
                    <a:pt x="7819" y="20650"/>
                    <a:pt x="7665" y="20716"/>
                  </a:cubicBezTo>
                  <a:cubicBezTo>
                    <a:pt x="7587" y="20783"/>
                    <a:pt x="7432" y="20783"/>
                    <a:pt x="7277" y="20783"/>
                  </a:cubicBezTo>
                  <a:cubicBezTo>
                    <a:pt x="7200" y="20783"/>
                    <a:pt x="7123" y="20716"/>
                    <a:pt x="7045" y="20716"/>
                  </a:cubicBezTo>
                  <a:cubicBezTo>
                    <a:pt x="6968" y="20716"/>
                    <a:pt x="6968" y="20916"/>
                    <a:pt x="6968" y="20916"/>
                  </a:cubicBezTo>
                  <a:cubicBezTo>
                    <a:pt x="6890" y="20983"/>
                    <a:pt x="6658" y="20850"/>
                    <a:pt x="6658" y="20916"/>
                  </a:cubicBezTo>
                  <a:cubicBezTo>
                    <a:pt x="6503" y="20983"/>
                    <a:pt x="6581" y="21116"/>
                    <a:pt x="6658" y="21183"/>
                  </a:cubicBezTo>
                  <a:cubicBezTo>
                    <a:pt x="6658" y="21250"/>
                    <a:pt x="6890" y="21450"/>
                    <a:pt x="6813" y="21516"/>
                  </a:cubicBezTo>
                  <a:cubicBezTo>
                    <a:pt x="6735" y="21583"/>
                    <a:pt x="6503" y="21516"/>
                    <a:pt x="6426" y="21516"/>
                  </a:cubicBezTo>
                  <a:cubicBezTo>
                    <a:pt x="6348" y="21450"/>
                    <a:pt x="6271" y="21316"/>
                    <a:pt x="6271" y="21316"/>
                  </a:cubicBezTo>
                  <a:cubicBezTo>
                    <a:pt x="6194" y="21316"/>
                    <a:pt x="6116" y="21250"/>
                    <a:pt x="6039" y="21250"/>
                  </a:cubicBezTo>
                  <a:cubicBezTo>
                    <a:pt x="5961" y="21250"/>
                    <a:pt x="5806" y="21183"/>
                    <a:pt x="5729" y="21250"/>
                  </a:cubicBezTo>
                  <a:cubicBezTo>
                    <a:pt x="5729" y="21316"/>
                    <a:pt x="5806" y="21383"/>
                    <a:pt x="5729" y="21450"/>
                  </a:cubicBezTo>
                  <a:cubicBezTo>
                    <a:pt x="5729" y="21516"/>
                    <a:pt x="5497" y="21516"/>
                    <a:pt x="5497" y="21516"/>
                  </a:cubicBezTo>
                  <a:cubicBezTo>
                    <a:pt x="5342" y="21450"/>
                    <a:pt x="5419" y="21316"/>
                    <a:pt x="5342" y="21250"/>
                  </a:cubicBezTo>
                  <a:cubicBezTo>
                    <a:pt x="5265" y="21116"/>
                    <a:pt x="5032" y="21183"/>
                    <a:pt x="4955" y="21116"/>
                  </a:cubicBezTo>
                  <a:cubicBezTo>
                    <a:pt x="4877" y="21050"/>
                    <a:pt x="4877" y="20983"/>
                    <a:pt x="4877" y="20916"/>
                  </a:cubicBezTo>
                  <a:cubicBezTo>
                    <a:pt x="4800" y="20850"/>
                    <a:pt x="4568" y="20916"/>
                    <a:pt x="4413" y="20850"/>
                  </a:cubicBezTo>
                  <a:cubicBezTo>
                    <a:pt x="4413" y="20850"/>
                    <a:pt x="4258" y="20716"/>
                    <a:pt x="4181" y="20716"/>
                  </a:cubicBezTo>
                  <a:cubicBezTo>
                    <a:pt x="4103" y="20650"/>
                    <a:pt x="3948" y="20650"/>
                    <a:pt x="3871" y="20650"/>
                  </a:cubicBezTo>
                  <a:cubicBezTo>
                    <a:pt x="3794" y="20650"/>
                    <a:pt x="3639" y="20583"/>
                    <a:pt x="3561" y="20650"/>
                  </a:cubicBezTo>
                  <a:cubicBezTo>
                    <a:pt x="3561" y="20650"/>
                    <a:pt x="3484" y="20783"/>
                    <a:pt x="3484" y="20783"/>
                  </a:cubicBezTo>
                  <a:cubicBezTo>
                    <a:pt x="3406" y="20783"/>
                    <a:pt x="3329" y="20783"/>
                    <a:pt x="3329" y="20783"/>
                  </a:cubicBezTo>
                  <a:cubicBezTo>
                    <a:pt x="3252" y="20783"/>
                    <a:pt x="3019" y="20783"/>
                    <a:pt x="2942" y="20783"/>
                  </a:cubicBezTo>
                  <a:cubicBezTo>
                    <a:pt x="2865" y="20783"/>
                    <a:pt x="2787" y="20783"/>
                    <a:pt x="2710" y="20850"/>
                  </a:cubicBezTo>
                  <a:cubicBezTo>
                    <a:pt x="2710" y="20850"/>
                    <a:pt x="2787" y="20916"/>
                    <a:pt x="2710" y="20983"/>
                  </a:cubicBezTo>
                  <a:cubicBezTo>
                    <a:pt x="2710" y="21050"/>
                    <a:pt x="2555" y="21183"/>
                    <a:pt x="2477" y="21250"/>
                  </a:cubicBezTo>
                  <a:cubicBezTo>
                    <a:pt x="2400" y="21250"/>
                    <a:pt x="2323" y="21316"/>
                    <a:pt x="2245" y="21316"/>
                  </a:cubicBezTo>
                  <a:cubicBezTo>
                    <a:pt x="2168" y="21316"/>
                    <a:pt x="2013" y="21250"/>
                    <a:pt x="1858" y="21183"/>
                  </a:cubicBezTo>
                  <a:cubicBezTo>
                    <a:pt x="1858" y="21116"/>
                    <a:pt x="1703" y="21050"/>
                    <a:pt x="1703" y="20983"/>
                  </a:cubicBezTo>
                  <a:cubicBezTo>
                    <a:pt x="1626" y="20916"/>
                    <a:pt x="1548" y="20783"/>
                    <a:pt x="1548" y="20716"/>
                  </a:cubicBezTo>
                  <a:cubicBezTo>
                    <a:pt x="1626" y="20716"/>
                    <a:pt x="1626" y="20716"/>
                    <a:pt x="1703" y="20650"/>
                  </a:cubicBezTo>
                  <a:cubicBezTo>
                    <a:pt x="1703" y="20650"/>
                    <a:pt x="1858" y="20650"/>
                    <a:pt x="1858" y="20650"/>
                  </a:cubicBezTo>
                  <a:cubicBezTo>
                    <a:pt x="1935" y="20583"/>
                    <a:pt x="2013" y="20450"/>
                    <a:pt x="2013" y="20450"/>
                  </a:cubicBezTo>
                  <a:cubicBezTo>
                    <a:pt x="2013" y="20383"/>
                    <a:pt x="2013" y="20250"/>
                    <a:pt x="1935" y="20183"/>
                  </a:cubicBezTo>
                  <a:cubicBezTo>
                    <a:pt x="1935" y="20116"/>
                    <a:pt x="1858" y="19916"/>
                    <a:pt x="1781" y="19916"/>
                  </a:cubicBezTo>
                  <a:cubicBezTo>
                    <a:pt x="1781" y="19916"/>
                    <a:pt x="1626" y="19916"/>
                    <a:pt x="1626" y="19983"/>
                  </a:cubicBezTo>
                  <a:cubicBezTo>
                    <a:pt x="1548" y="20050"/>
                    <a:pt x="1626" y="20183"/>
                    <a:pt x="1548" y="20316"/>
                  </a:cubicBezTo>
                  <a:cubicBezTo>
                    <a:pt x="1548" y="20316"/>
                    <a:pt x="1471" y="20383"/>
                    <a:pt x="1471" y="20450"/>
                  </a:cubicBezTo>
                  <a:cubicBezTo>
                    <a:pt x="1394" y="20450"/>
                    <a:pt x="1239" y="20450"/>
                    <a:pt x="1239" y="20450"/>
                  </a:cubicBezTo>
                  <a:cubicBezTo>
                    <a:pt x="1161" y="20450"/>
                    <a:pt x="1006" y="20383"/>
                    <a:pt x="929" y="20383"/>
                  </a:cubicBezTo>
                  <a:cubicBezTo>
                    <a:pt x="852" y="20316"/>
                    <a:pt x="697" y="20183"/>
                    <a:pt x="542" y="20183"/>
                  </a:cubicBezTo>
                  <a:cubicBezTo>
                    <a:pt x="542" y="20116"/>
                    <a:pt x="465" y="20183"/>
                    <a:pt x="387" y="20116"/>
                  </a:cubicBezTo>
                  <a:cubicBezTo>
                    <a:pt x="310" y="20116"/>
                    <a:pt x="155" y="20116"/>
                    <a:pt x="77" y="20050"/>
                  </a:cubicBezTo>
                  <a:cubicBezTo>
                    <a:pt x="0" y="19983"/>
                    <a:pt x="0" y="19916"/>
                    <a:pt x="0" y="19850"/>
                  </a:cubicBezTo>
                  <a:cubicBezTo>
                    <a:pt x="0" y="19783"/>
                    <a:pt x="0" y="19650"/>
                    <a:pt x="77" y="19583"/>
                  </a:cubicBezTo>
                  <a:cubicBezTo>
                    <a:pt x="77" y="19583"/>
                    <a:pt x="155" y="19516"/>
                    <a:pt x="155" y="19516"/>
                  </a:cubicBezTo>
                  <a:cubicBezTo>
                    <a:pt x="232" y="19516"/>
                    <a:pt x="232" y="19516"/>
                    <a:pt x="310" y="19516"/>
                  </a:cubicBezTo>
                  <a:cubicBezTo>
                    <a:pt x="387" y="19516"/>
                    <a:pt x="465" y="19516"/>
                    <a:pt x="465" y="19516"/>
                  </a:cubicBezTo>
                  <a:cubicBezTo>
                    <a:pt x="542" y="19450"/>
                    <a:pt x="774" y="19450"/>
                    <a:pt x="852" y="19450"/>
                  </a:cubicBezTo>
                  <a:cubicBezTo>
                    <a:pt x="929" y="19450"/>
                    <a:pt x="1006" y="19450"/>
                    <a:pt x="1084" y="19516"/>
                  </a:cubicBezTo>
                  <a:cubicBezTo>
                    <a:pt x="1161" y="19516"/>
                    <a:pt x="1239" y="19583"/>
                    <a:pt x="1316" y="19583"/>
                  </a:cubicBezTo>
                  <a:cubicBezTo>
                    <a:pt x="1394" y="19583"/>
                    <a:pt x="1471" y="19450"/>
                    <a:pt x="1471" y="19450"/>
                  </a:cubicBezTo>
                  <a:cubicBezTo>
                    <a:pt x="1548" y="19450"/>
                    <a:pt x="1626" y="19516"/>
                    <a:pt x="1626" y="19450"/>
                  </a:cubicBezTo>
                  <a:cubicBezTo>
                    <a:pt x="1703" y="19450"/>
                    <a:pt x="1703" y="19316"/>
                    <a:pt x="1703" y="19250"/>
                  </a:cubicBezTo>
                  <a:cubicBezTo>
                    <a:pt x="1703" y="19183"/>
                    <a:pt x="1703" y="19116"/>
                    <a:pt x="1703" y="19050"/>
                  </a:cubicBezTo>
                  <a:cubicBezTo>
                    <a:pt x="1781" y="18983"/>
                    <a:pt x="1935" y="18916"/>
                    <a:pt x="2013" y="18850"/>
                  </a:cubicBezTo>
                  <a:cubicBezTo>
                    <a:pt x="2013" y="18850"/>
                    <a:pt x="2090" y="18783"/>
                    <a:pt x="2090" y="18716"/>
                  </a:cubicBezTo>
                  <a:cubicBezTo>
                    <a:pt x="2168" y="18716"/>
                    <a:pt x="2323" y="18716"/>
                    <a:pt x="2400" y="18716"/>
                  </a:cubicBezTo>
                  <a:cubicBezTo>
                    <a:pt x="2477" y="18783"/>
                    <a:pt x="2632" y="18850"/>
                    <a:pt x="2710" y="18850"/>
                  </a:cubicBezTo>
                  <a:cubicBezTo>
                    <a:pt x="2710" y="18850"/>
                    <a:pt x="2865" y="18783"/>
                    <a:pt x="2865" y="18783"/>
                  </a:cubicBezTo>
                  <a:cubicBezTo>
                    <a:pt x="2942" y="18716"/>
                    <a:pt x="3019" y="18716"/>
                    <a:pt x="3019" y="18650"/>
                  </a:cubicBezTo>
                  <a:cubicBezTo>
                    <a:pt x="3019" y="18583"/>
                    <a:pt x="2942" y="18516"/>
                    <a:pt x="2942" y="18516"/>
                  </a:cubicBezTo>
                  <a:cubicBezTo>
                    <a:pt x="2865" y="18450"/>
                    <a:pt x="2710" y="18450"/>
                    <a:pt x="2710" y="18450"/>
                  </a:cubicBezTo>
                  <a:cubicBezTo>
                    <a:pt x="2632" y="18383"/>
                    <a:pt x="2632" y="18316"/>
                    <a:pt x="2632" y="18316"/>
                  </a:cubicBezTo>
                  <a:cubicBezTo>
                    <a:pt x="2555" y="18250"/>
                    <a:pt x="2400" y="18183"/>
                    <a:pt x="2400" y="18183"/>
                  </a:cubicBezTo>
                  <a:cubicBezTo>
                    <a:pt x="2323" y="18183"/>
                    <a:pt x="2168" y="18183"/>
                    <a:pt x="2090" y="18183"/>
                  </a:cubicBezTo>
                  <a:cubicBezTo>
                    <a:pt x="2090" y="18183"/>
                    <a:pt x="2013" y="18250"/>
                    <a:pt x="2013" y="18316"/>
                  </a:cubicBezTo>
                  <a:cubicBezTo>
                    <a:pt x="1935" y="18316"/>
                    <a:pt x="1781" y="18316"/>
                    <a:pt x="1703" y="18316"/>
                  </a:cubicBezTo>
                  <a:cubicBezTo>
                    <a:pt x="1703" y="18250"/>
                    <a:pt x="1626" y="18116"/>
                    <a:pt x="1548" y="18116"/>
                  </a:cubicBezTo>
                  <a:cubicBezTo>
                    <a:pt x="1548" y="18116"/>
                    <a:pt x="1394" y="18050"/>
                    <a:pt x="1394" y="18050"/>
                  </a:cubicBezTo>
                  <a:cubicBezTo>
                    <a:pt x="1316" y="17983"/>
                    <a:pt x="1316" y="17916"/>
                    <a:pt x="1316" y="17850"/>
                  </a:cubicBezTo>
                  <a:cubicBezTo>
                    <a:pt x="1316" y="17783"/>
                    <a:pt x="1316" y="17716"/>
                    <a:pt x="1316" y="17650"/>
                  </a:cubicBezTo>
                  <a:cubicBezTo>
                    <a:pt x="1316" y="17583"/>
                    <a:pt x="1161" y="17516"/>
                    <a:pt x="1161" y="17450"/>
                  </a:cubicBezTo>
                  <a:cubicBezTo>
                    <a:pt x="1161" y="17450"/>
                    <a:pt x="1239" y="17316"/>
                    <a:pt x="1316" y="17316"/>
                  </a:cubicBezTo>
                  <a:cubicBezTo>
                    <a:pt x="1316" y="17316"/>
                    <a:pt x="1394" y="17316"/>
                    <a:pt x="1471" y="17316"/>
                  </a:cubicBezTo>
                  <a:cubicBezTo>
                    <a:pt x="1471" y="17316"/>
                    <a:pt x="1471" y="17183"/>
                    <a:pt x="1471" y="17183"/>
                  </a:cubicBezTo>
                  <a:cubicBezTo>
                    <a:pt x="1548" y="17116"/>
                    <a:pt x="1703" y="17183"/>
                    <a:pt x="1703" y="17183"/>
                  </a:cubicBezTo>
                  <a:cubicBezTo>
                    <a:pt x="1781" y="17183"/>
                    <a:pt x="1858" y="17116"/>
                    <a:pt x="1858" y="17116"/>
                  </a:cubicBezTo>
                  <a:cubicBezTo>
                    <a:pt x="1858" y="17116"/>
                    <a:pt x="1858" y="17050"/>
                    <a:pt x="1858" y="17050"/>
                  </a:cubicBezTo>
                  <a:cubicBezTo>
                    <a:pt x="1858" y="16983"/>
                    <a:pt x="1858" y="16850"/>
                    <a:pt x="1858" y="16783"/>
                  </a:cubicBezTo>
                  <a:cubicBezTo>
                    <a:pt x="1858" y="16783"/>
                    <a:pt x="1626" y="16716"/>
                    <a:pt x="1626" y="16650"/>
                  </a:cubicBezTo>
                  <a:cubicBezTo>
                    <a:pt x="1626" y="16650"/>
                    <a:pt x="1626" y="16583"/>
                    <a:pt x="1703" y="16583"/>
                  </a:cubicBezTo>
                  <a:cubicBezTo>
                    <a:pt x="1703" y="16516"/>
                    <a:pt x="1781" y="16450"/>
                    <a:pt x="1858" y="16450"/>
                  </a:cubicBezTo>
                  <a:cubicBezTo>
                    <a:pt x="1858" y="16383"/>
                    <a:pt x="1935" y="16316"/>
                    <a:pt x="1935" y="16250"/>
                  </a:cubicBezTo>
                  <a:cubicBezTo>
                    <a:pt x="1935" y="16250"/>
                    <a:pt x="1935" y="16116"/>
                    <a:pt x="1935" y="16116"/>
                  </a:cubicBezTo>
                  <a:cubicBezTo>
                    <a:pt x="1935" y="16050"/>
                    <a:pt x="1781" y="15983"/>
                    <a:pt x="1781" y="15916"/>
                  </a:cubicBezTo>
                  <a:cubicBezTo>
                    <a:pt x="1781" y="15850"/>
                    <a:pt x="1703" y="15783"/>
                    <a:pt x="1703" y="15716"/>
                  </a:cubicBezTo>
                  <a:cubicBezTo>
                    <a:pt x="1703" y="15650"/>
                    <a:pt x="1626" y="15516"/>
                    <a:pt x="1626" y="15450"/>
                  </a:cubicBezTo>
                  <a:cubicBezTo>
                    <a:pt x="1626" y="15383"/>
                    <a:pt x="1626" y="15316"/>
                    <a:pt x="1626" y="15250"/>
                  </a:cubicBezTo>
                  <a:cubicBezTo>
                    <a:pt x="1626" y="15250"/>
                    <a:pt x="1548" y="15116"/>
                    <a:pt x="1548" y="15116"/>
                  </a:cubicBezTo>
                  <a:cubicBezTo>
                    <a:pt x="1471" y="15050"/>
                    <a:pt x="1239" y="15116"/>
                    <a:pt x="1161" y="15050"/>
                  </a:cubicBezTo>
                  <a:cubicBezTo>
                    <a:pt x="1161" y="15050"/>
                    <a:pt x="1161" y="14916"/>
                    <a:pt x="1084" y="14916"/>
                  </a:cubicBezTo>
                  <a:cubicBezTo>
                    <a:pt x="1084" y="14850"/>
                    <a:pt x="1006" y="14850"/>
                    <a:pt x="929" y="14850"/>
                  </a:cubicBezTo>
                  <a:cubicBezTo>
                    <a:pt x="852" y="14850"/>
                    <a:pt x="542" y="14916"/>
                    <a:pt x="465" y="14850"/>
                  </a:cubicBezTo>
                  <a:cubicBezTo>
                    <a:pt x="387" y="14850"/>
                    <a:pt x="232" y="14716"/>
                    <a:pt x="232" y="14650"/>
                  </a:cubicBezTo>
                  <a:cubicBezTo>
                    <a:pt x="155" y="14583"/>
                    <a:pt x="77" y="14450"/>
                    <a:pt x="77" y="14383"/>
                  </a:cubicBezTo>
                  <a:cubicBezTo>
                    <a:pt x="0" y="14250"/>
                    <a:pt x="0" y="14116"/>
                    <a:pt x="0" y="13983"/>
                  </a:cubicBezTo>
                  <a:cubicBezTo>
                    <a:pt x="0" y="13916"/>
                    <a:pt x="77" y="13783"/>
                    <a:pt x="77" y="13650"/>
                  </a:cubicBezTo>
                  <a:cubicBezTo>
                    <a:pt x="77" y="13650"/>
                    <a:pt x="77" y="13516"/>
                    <a:pt x="77" y="13450"/>
                  </a:cubicBezTo>
                  <a:cubicBezTo>
                    <a:pt x="155" y="13383"/>
                    <a:pt x="310" y="13316"/>
                    <a:pt x="465" y="13250"/>
                  </a:cubicBezTo>
                  <a:cubicBezTo>
                    <a:pt x="465" y="13250"/>
                    <a:pt x="619" y="13183"/>
                    <a:pt x="619" y="13116"/>
                  </a:cubicBezTo>
                  <a:cubicBezTo>
                    <a:pt x="697" y="13116"/>
                    <a:pt x="774" y="12983"/>
                    <a:pt x="852" y="12983"/>
                  </a:cubicBezTo>
                  <a:cubicBezTo>
                    <a:pt x="852" y="12916"/>
                    <a:pt x="774" y="12783"/>
                    <a:pt x="852" y="12716"/>
                  </a:cubicBezTo>
                  <a:cubicBezTo>
                    <a:pt x="852" y="12650"/>
                    <a:pt x="929" y="12516"/>
                    <a:pt x="1006" y="12516"/>
                  </a:cubicBezTo>
                  <a:cubicBezTo>
                    <a:pt x="1084" y="12516"/>
                    <a:pt x="1239" y="12583"/>
                    <a:pt x="1316" y="12583"/>
                  </a:cubicBezTo>
                  <a:cubicBezTo>
                    <a:pt x="1316" y="12650"/>
                    <a:pt x="1316" y="12850"/>
                    <a:pt x="1394" y="12850"/>
                  </a:cubicBezTo>
                  <a:cubicBezTo>
                    <a:pt x="1471" y="12916"/>
                    <a:pt x="1626" y="12783"/>
                    <a:pt x="1703" y="12783"/>
                  </a:cubicBezTo>
                  <a:cubicBezTo>
                    <a:pt x="1703" y="12716"/>
                    <a:pt x="1703" y="12650"/>
                    <a:pt x="1781" y="12650"/>
                  </a:cubicBezTo>
                  <a:cubicBezTo>
                    <a:pt x="1858" y="12583"/>
                    <a:pt x="2168" y="12583"/>
                    <a:pt x="2323" y="12650"/>
                  </a:cubicBezTo>
                  <a:cubicBezTo>
                    <a:pt x="2400" y="12650"/>
                    <a:pt x="2477" y="12716"/>
                    <a:pt x="2555" y="12783"/>
                  </a:cubicBezTo>
                  <a:cubicBezTo>
                    <a:pt x="2632" y="12783"/>
                    <a:pt x="2710" y="12850"/>
                    <a:pt x="2710" y="12850"/>
                  </a:cubicBezTo>
                  <a:cubicBezTo>
                    <a:pt x="2787" y="12916"/>
                    <a:pt x="2942" y="12783"/>
                    <a:pt x="3019" y="12783"/>
                  </a:cubicBezTo>
                  <a:cubicBezTo>
                    <a:pt x="3097" y="12783"/>
                    <a:pt x="3252" y="12783"/>
                    <a:pt x="3329" y="12783"/>
                  </a:cubicBezTo>
                  <a:cubicBezTo>
                    <a:pt x="3329" y="12783"/>
                    <a:pt x="3406" y="12783"/>
                    <a:pt x="3484" y="12783"/>
                  </a:cubicBezTo>
                  <a:cubicBezTo>
                    <a:pt x="3484" y="12850"/>
                    <a:pt x="3484" y="12983"/>
                    <a:pt x="3484" y="13050"/>
                  </a:cubicBezTo>
                  <a:cubicBezTo>
                    <a:pt x="3484" y="13050"/>
                    <a:pt x="3561" y="13116"/>
                    <a:pt x="3639" y="13116"/>
                  </a:cubicBezTo>
                  <a:cubicBezTo>
                    <a:pt x="3716" y="13050"/>
                    <a:pt x="3716" y="12850"/>
                    <a:pt x="3716" y="12783"/>
                  </a:cubicBezTo>
                  <a:cubicBezTo>
                    <a:pt x="3794" y="12716"/>
                    <a:pt x="3639" y="12583"/>
                    <a:pt x="3716" y="12516"/>
                  </a:cubicBezTo>
                  <a:cubicBezTo>
                    <a:pt x="3716" y="12450"/>
                    <a:pt x="3794" y="12450"/>
                    <a:pt x="3794" y="12450"/>
                  </a:cubicBezTo>
                  <a:cubicBezTo>
                    <a:pt x="3871" y="12450"/>
                    <a:pt x="4026" y="12450"/>
                    <a:pt x="4103" y="12516"/>
                  </a:cubicBezTo>
                  <a:cubicBezTo>
                    <a:pt x="4258" y="12516"/>
                    <a:pt x="4568" y="12583"/>
                    <a:pt x="4723" y="12583"/>
                  </a:cubicBezTo>
                  <a:cubicBezTo>
                    <a:pt x="4877" y="12583"/>
                    <a:pt x="5110" y="12450"/>
                    <a:pt x="5265" y="12450"/>
                  </a:cubicBezTo>
                  <a:cubicBezTo>
                    <a:pt x="5342" y="12450"/>
                    <a:pt x="5574" y="12450"/>
                    <a:pt x="5729" y="12450"/>
                  </a:cubicBezTo>
                  <a:cubicBezTo>
                    <a:pt x="5806" y="12450"/>
                    <a:pt x="5961" y="12583"/>
                    <a:pt x="6039" y="12583"/>
                  </a:cubicBezTo>
                  <a:cubicBezTo>
                    <a:pt x="6039" y="12583"/>
                    <a:pt x="6116" y="12583"/>
                    <a:pt x="6116" y="12583"/>
                  </a:cubicBezTo>
                  <a:cubicBezTo>
                    <a:pt x="6194" y="12516"/>
                    <a:pt x="6271" y="12450"/>
                    <a:pt x="6348" y="12383"/>
                  </a:cubicBezTo>
                  <a:cubicBezTo>
                    <a:pt x="6426" y="12316"/>
                    <a:pt x="6658" y="12316"/>
                    <a:pt x="6658" y="12250"/>
                  </a:cubicBezTo>
                  <a:cubicBezTo>
                    <a:pt x="6735" y="12116"/>
                    <a:pt x="6503" y="11916"/>
                    <a:pt x="6426" y="11783"/>
                  </a:cubicBezTo>
                  <a:cubicBezTo>
                    <a:pt x="6426" y="11716"/>
                    <a:pt x="6348" y="11650"/>
                    <a:pt x="6271" y="11583"/>
                  </a:cubicBezTo>
                  <a:cubicBezTo>
                    <a:pt x="6271" y="11516"/>
                    <a:pt x="6271" y="11450"/>
                    <a:pt x="6271" y="11316"/>
                  </a:cubicBezTo>
                  <a:cubicBezTo>
                    <a:pt x="6271" y="11250"/>
                    <a:pt x="6271" y="11116"/>
                    <a:pt x="6271" y="11050"/>
                  </a:cubicBezTo>
                  <a:cubicBezTo>
                    <a:pt x="6194" y="10983"/>
                    <a:pt x="6194" y="10850"/>
                    <a:pt x="6271" y="10783"/>
                  </a:cubicBezTo>
                  <a:cubicBezTo>
                    <a:pt x="6348" y="10716"/>
                    <a:pt x="6813" y="10716"/>
                    <a:pt x="6890" y="10783"/>
                  </a:cubicBezTo>
                  <a:cubicBezTo>
                    <a:pt x="6968" y="10850"/>
                    <a:pt x="6968" y="10916"/>
                    <a:pt x="6968" y="10916"/>
                  </a:cubicBezTo>
                  <a:cubicBezTo>
                    <a:pt x="7045" y="10983"/>
                    <a:pt x="7355" y="11116"/>
                    <a:pt x="7432" y="11050"/>
                  </a:cubicBezTo>
                  <a:cubicBezTo>
                    <a:pt x="7510" y="11050"/>
                    <a:pt x="7587" y="10850"/>
                    <a:pt x="7665" y="10850"/>
                  </a:cubicBezTo>
                  <a:cubicBezTo>
                    <a:pt x="7665" y="10783"/>
                    <a:pt x="7897" y="10783"/>
                    <a:pt x="7974" y="10783"/>
                  </a:cubicBezTo>
                  <a:cubicBezTo>
                    <a:pt x="8052" y="10783"/>
                    <a:pt x="8206" y="10716"/>
                    <a:pt x="8284" y="10716"/>
                  </a:cubicBezTo>
                  <a:cubicBezTo>
                    <a:pt x="8361" y="10650"/>
                    <a:pt x="8516" y="10383"/>
                    <a:pt x="8594" y="10316"/>
                  </a:cubicBezTo>
                  <a:cubicBezTo>
                    <a:pt x="8671" y="10250"/>
                    <a:pt x="8903" y="10316"/>
                    <a:pt x="8981" y="10316"/>
                  </a:cubicBezTo>
                  <a:cubicBezTo>
                    <a:pt x="9058" y="10316"/>
                    <a:pt x="9213" y="10316"/>
                    <a:pt x="9290" y="10316"/>
                  </a:cubicBezTo>
                  <a:cubicBezTo>
                    <a:pt x="9368" y="10250"/>
                    <a:pt x="9368" y="10183"/>
                    <a:pt x="9368" y="10116"/>
                  </a:cubicBezTo>
                  <a:cubicBezTo>
                    <a:pt x="9368" y="10050"/>
                    <a:pt x="9368" y="9983"/>
                    <a:pt x="9368" y="9916"/>
                  </a:cubicBezTo>
                  <a:cubicBezTo>
                    <a:pt x="9368" y="9850"/>
                    <a:pt x="9213" y="9716"/>
                    <a:pt x="9213" y="9583"/>
                  </a:cubicBezTo>
                  <a:cubicBezTo>
                    <a:pt x="9213" y="9583"/>
                    <a:pt x="9290" y="9516"/>
                    <a:pt x="9290" y="9383"/>
                  </a:cubicBezTo>
                  <a:cubicBezTo>
                    <a:pt x="9368" y="9316"/>
                    <a:pt x="9290" y="9183"/>
                    <a:pt x="9368" y="9183"/>
                  </a:cubicBezTo>
                  <a:cubicBezTo>
                    <a:pt x="9445" y="9116"/>
                    <a:pt x="9600" y="9116"/>
                    <a:pt x="9677" y="9183"/>
                  </a:cubicBezTo>
                  <a:cubicBezTo>
                    <a:pt x="9755" y="9183"/>
                    <a:pt x="9987" y="9316"/>
                    <a:pt x="10142" y="9383"/>
                  </a:cubicBezTo>
                  <a:cubicBezTo>
                    <a:pt x="10219" y="9383"/>
                    <a:pt x="10374" y="9316"/>
                    <a:pt x="10452" y="9250"/>
                  </a:cubicBezTo>
                  <a:cubicBezTo>
                    <a:pt x="10529" y="9250"/>
                    <a:pt x="10606" y="9183"/>
                    <a:pt x="10606" y="9116"/>
                  </a:cubicBezTo>
                  <a:cubicBezTo>
                    <a:pt x="10684" y="9050"/>
                    <a:pt x="10606" y="8850"/>
                    <a:pt x="10606" y="8783"/>
                  </a:cubicBezTo>
                  <a:cubicBezTo>
                    <a:pt x="10684" y="8716"/>
                    <a:pt x="10684" y="8716"/>
                    <a:pt x="10761" y="8716"/>
                  </a:cubicBezTo>
                  <a:cubicBezTo>
                    <a:pt x="10839" y="8650"/>
                    <a:pt x="11071" y="8716"/>
                    <a:pt x="11226" y="8650"/>
                  </a:cubicBezTo>
                  <a:cubicBezTo>
                    <a:pt x="11303" y="8650"/>
                    <a:pt x="11381" y="8583"/>
                    <a:pt x="11381" y="8516"/>
                  </a:cubicBezTo>
                  <a:cubicBezTo>
                    <a:pt x="11458" y="8450"/>
                    <a:pt x="11458" y="8316"/>
                    <a:pt x="11535" y="8250"/>
                  </a:cubicBezTo>
                  <a:cubicBezTo>
                    <a:pt x="11535" y="8250"/>
                    <a:pt x="11535" y="8183"/>
                    <a:pt x="11535" y="8116"/>
                  </a:cubicBezTo>
                  <a:cubicBezTo>
                    <a:pt x="11613" y="8050"/>
                    <a:pt x="11845" y="8050"/>
                    <a:pt x="11923" y="7983"/>
                  </a:cubicBezTo>
                  <a:cubicBezTo>
                    <a:pt x="12000" y="7983"/>
                    <a:pt x="12077" y="7783"/>
                    <a:pt x="12077" y="7716"/>
                  </a:cubicBezTo>
                  <a:cubicBezTo>
                    <a:pt x="12077" y="7650"/>
                    <a:pt x="11845" y="7516"/>
                    <a:pt x="11768" y="7516"/>
                  </a:cubicBezTo>
                  <a:cubicBezTo>
                    <a:pt x="11690" y="7450"/>
                    <a:pt x="11613" y="7383"/>
                    <a:pt x="11535" y="7316"/>
                  </a:cubicBezTo>
                  <a:cubicBezTo>
                    <a:pt x="11458" y="7316"/>
                    <a:pt x="11303" y="7383"/>
                    <a:pt x="11148" y="7316"/>
                  </a:cubicBezTo>
                  <a:cubicBezTo>
                    <a:pt x="11071" y="7316"/>
                    <a:pt x="10916" y="7050"/>
                    <a:pt x="10916" y="6983"/>
                  </a:cubicBezTo>
                  <a:cubicBezTo>
                    <a:pt x="10916" y="6916"/>
                    <a:pt x="11071" y="6850"/>
                    <a:pt x="11148" y="6850"/>
                  </a:cubicBezTo>
                  <a:cubicBezTo>
                    <a:pt x="11148" y="6783"/>
                    <a:pt x="11148" y="6650"/>
                    <a:pt x="11148" y="6650"/>
                  </a:cubicBezTo>
                  <a:cubicBezTo>
                    <a:pt x="11148" y="6583"/>
                    <a:pt x="11303" y="6583"/>
                    <a:pt x="11381" y="6583"/>
                  </a:cubicBezTo>
                  <a:cubicBezTo>
                    <a:pt x="11381" y="6516"/>
                    <a:pt x="11381" y="6383"/>
                    <a:pt x="11381" y="6383"/>
                  </a:cubicBezTo>
                  <a:cubicBezTo>
                    <a:pt x="11303" y="6316"/>
                    <a:pt x="11148" y="6316"/>
                    <a:pt x="11071" y="6316"/>
                  </a:cubicBezTo>
                  <a:cubicBezTo>
                    <a:pt x="10994" y="6316"/>
                    <a:pt x="10916" y="6383"/>
                    <a:pt x="10839" y="6383"/>
                  </a:cubicBezTo>
                  <a:cubicBezTo>
                    <a:pt x="10761" y="6383"/>
                    <a:pt x="10606" y="6383"/>
                    <a:pt x="10529" y="6316"/>
                  </a:cubicBezTo>
                  <a:cubicBezTo>
                    <a:pt x="10529" y="6250"/>
                    <a:pt x="10606" y="6183"/>
                    <a:pt x="10606" y="6116"/>
                  </a:cubicBezTo>
                  <a:cubicBezTo>
                    <a:pt x="10606" y="6050"/>
                    <a:pt x="10452" y="5916"/>
                    <a:pt x="10374" y="5916"/>
                  </a:cubicBezTo>
                  <a:cubicBezTo>
                    <a:pt x="10297" y="5850"/>
                    <a:pt x="10065" y="5916"/>
                    <a:pt x="9987" y="5916"/>
                  </a:cubicBezTo>
                  <a:cubicBezTo>
                    <a:pt x="9910" y="5850"/>
                    <a:pt x="9755" y="5716"/>
                    <a:pt x="9755" y="5650"/>
                  </a:cubicBezTo>
                  <a:cubicBezTo>
                    <a:pt x="9677" y="5583"/>
                    <a:pt x="9677" y="5450"/>
                    <a:pt x="9677" y="5383"/>
                  </a:cubicBezTo>
                  <a:cubicBezTo>
                    <a:pt x="9677" y="5250"/>
                    <a:pt x="9832" y="5116"/>
                    <a:pt x="9832" y="5050"/>
                  </a:cubicBezTo>
                  <a:cubicBezTo>
                    <a:pt x="9832" y="4983"/>
                    <a:pt x="9755" y="4850"/>
                    <a:pt x="9832" y="4783"/>
                  </a:cubicBezTo>
                  <a:cubicBezTo>
                    <a:pt x="9832" y="4716"/>
                    <a:pt x="9910" y="4650"/>
                    <a:pt x="9987" y="4583"/>
                  </a:cubicBezTo>
                  <a:cubicBezTo>
                    <a:pt x="9987" y="4450"/>
                    <a:pt x="9987" y="4316"/>
                    <a:pt x="9987" y="4250"/>
                  </a:cubicBezTo>
                  <a:cubicBezTo>
                    <a:pt x="9910" y="4183"/>
                    <a:pt x="9677" y="4116"/>
                    <a:pt x="9600" y="4050"/>
                  </a:cubicBezTo>
                  <a:cubicBezTo>
                    <a:pt x="9523" y="3983"/>
                    <a:pt x="9445" y="3850"/>
                    <a:pt x="9445" y="3716"/>
                  </a:cubicBezTo>
                  <a:cubicBezTo>
                    <a:pt x="9445" y="3716"/>
                    <a:pt x="9523" y="3583"/>
                    <a:pt x="9523" y="3516"/>
                  </a:cubicBezTo>
                  <a:cubicBezTo>
                    <a:pt x="9523" y="3383"/>
                    <a:pt x="9445" y="3250"/>
                    <a:pt x="9368" y="3183"/>
                  </a:cubicBezTo>
                  <a:cubicBezTo>
                    <a:pt x="9368" y="3116"/>
                    <a:pt x="9213" y="3050"/>
                    <a:pt x="9135" y="2983"/>
                  </a:cubicBezTo>
                  <a:cubicBezTo>
                    <a:pt x="9135" y="2916"/>
                    <a:pt x="9058" y="2783"/>
                    <a:pt x="8981" y="2716"/>
                  </a:cubicBezTo>
                  <a:cubicBezTo>
                    <a:pt x="8981" y="2650"/>
                    <a:pt x="8826" y="2650"/>
                    <a:pt x="8748" y="2583"/>
                  </a:cubicBezTo>
                  <a:cubicBezTo>
                    <a:pt x="8748" y="2450"/>
                    <a:pt x="8826" y="2316"/>
                    <a:pt x="8826" y="2250"/>
                  </a:cubicBezTo>
                  <a:cubicBezTo>
                    <a:pt x="8826" y="2250"/>
                    <a:pt x="8981" y="2183"/>
                    <a:pt x="8981" y="2183"/>
                  </a:cubicBezTo>
                  <a:cubicBezTo>
                    <a:pt x="8981" y="2116"/>
                    <a:pt x="8981" y="1983"/>
                    <a:pt x="8981" y="1916"/>
                  </a:cubicBezTo>
                  <a:cubicBezTo>
                    <a:pt x="8981" y="1850"/>
                    <a:pt x="9058" y="1783"/>
                    <a:pt x="9058" y="1716"/>
                  </a:cubicBezTo>
                  <a:cubicBezTo>
                    <a:pt x="9058" y="1650"/>
                    <a:pt x="9135" y="1516"/>
                    <a:pt x="9135" y="1450"/>
                  </a:cubicBezTo>
                  <a:cubicBezTo>
                    <a:pt x="9135" y="1450"/>
                    <a:pt x="9290" y="1383"/>
                    <a:pt x="9290" y="1316"/>
                  </a:cubicBezTo>
                  <a:cubicBezTo>
                    <a:pt x="9290" y="1250"/>
                    <a:pt x="9213" y="1183"/>
                    <a:pt x="9290" y="1116"/>
                  </a:cubicBezTo>
                  <a:cubicBezTo>
                    <a:pt x="9290" y="1116"/>
                    <a:pt x="9368" y="1050"/>
                    <a:pt x="9445" y="1050"/>
                  </a:cubicBezTo>
                  <a:cubicBezTo>
                    <a:pt x="9445" y="1050"/>
                    <a:pt x="9523" y="1050"/>
                    <a:pt x="9523" y="983"/>
                  </a:cubicBezTo>
                  <a:cubicBezTo>
                    <a:pt x="9600" y="983"/>
                    <a:pt x="9600" y="850"/>
                    <a:pt x="9600" y="783"/>
                  </a:cubicBezTo>
                  <a:cubicBezTo>
                    <a:pt x="9600" y="716"/>
                    <a:pt x="9523" y="650"/>
                    <a:pt x="9523" y="650"/>
                  </a:cubicBezTo>
                  <a:cubicBezTo>
                    <a:pt x="9523" y="583"/>
                    <a:pt x="9600" y="516"/>
                    <a:pt x="9677" y="516"/>
                  </a:cubicBezTo>
                  <a:cubicBezTo>
                    <a:pt x="9677" y="516"/>
                    <a:pt x="9755" y="516"/>
                    <a:pt x="9755" y="516"/>
                  </a:cubicBezTo>
                  <a:cubicBezTo>
                    <a:pt x="9832" y="583"/>
                    <a:pt x="9832" y="716"/>
                    <a:pt x="9832" y="716"/>
                  </a:cubicBezTo>
                  <a:cubicBezTo>
                    <a:pt x="9987" y="783"/>
                    <a:pt x="10219" y="716"/>
                    <a:pt x="10297" y="716"/>
                  </a:cubicBezTo>
                  <a:cubicBezTo>
                    <a:pt x="10374" y="650"/>
                    <a:pt x="10374" y="583"/>
                    <a:pt x="10452" y="516"/>
                  </a:cubicBezTo>
                  <a:cubicBezTo>
                    <a:pt x="10452" y="516"/>
                    <a:pt x="10374" y="450"/>
                    <a:pt x="10452" y="383"/>
                  </a:cubicBezTo>
                  <a:cubicBezTo>
                    <a:pt x="10452" y="383"/>
                    <a:pt x="10529" y="316"/>
                    <a:pt x="10606" y="250"/>
                  </a:cubicBezTo>
                  <a:cubicBezTo>
                    <a:pt x="10684" y="250"/>
                    <a:pt x="10839" y="316"/>
                    <a:pt x="10839" y="250"/>
                  </a:cubicBezTo>
                  <a:cubicBezTo>
                    <a:pt x="10916" y="250"/>
                    <a:pt x="10839" y="50"/>
                    <a:pt x="10916" y="50"/>
                  </a:cubicBezTo>
                  <a:cubicBezTo>
                    <a:pt x="10994" y="-17"/>
                    <a:pt x="11303" y="-17"/>
                    <a:pt x="11458" y="50"/>
                  </a:cubicBezTo>
                  <a:cubicBezTo>
                    <a:pt x="11458" y="50"/>
                    <a:pt x="11613" y="50"/>
                    <a:pt x="11613" y="116"/>
                  </a:cubicBezTo>
                  <a:cubicBezTo>
                    <a:pt x="11690" y="183"/>
                    <a:pt x="11613" y="316"/>
                    <a:pt x="11613" y="316"/>
                  </a:cubicBezTo>
                  <a:cubicBezTo>
                    <a:pt x="11613" y="383"/>
                    <a:pt x="11613" y="516"/>
                    <a:pt x="11613" y="516"/>
                  </a:cubicBezTo>
                  <a:cubicBezTo>
                    <a:pt x="11690" y="650"/>
                    <a:pt x="11845" y="783"/>
                    <a:pt x="11845" y="850"/>
                  </a:cubicBezTo>
                  <a:cubicBezTo>
                    <a:pt x="11923" y="916"/>
                    <a:pt x="11845" y="1116"/>
                    <a:pt x="11923" y="1183"/>
                  </a:cubicBezTo>
                  <a:cubicBezTo>
                    <a:pt x="12000" y="1183"/>
                    <a:pt x="12232" y="1183"/>
                    <a:pt x="12387" y="1183"/>
                  </a:cubicBezTo>
                  <a:cubicBezTo>
                    <a:pt x="12542" y="1116"/>
                    <a:pt x="12774" y="1116"/>
                    <a:pt x="12774" y="1050"/>
                  </a:cubicBezTo>
                  <a:cubicBezTo>
                    <a:pt x="12852" y="983"/>
                    <a:pt x="12852" y="916"/>
                    <a:pt x="12774" y="850"/>
                  </a:cubicBezTo>
                  <a:cubicBezTo>
                    <a:pt x="12774" y="783"/>
                    <a:pt x="12697" y="716"/>
                    <a:pt x="12697" y="650"/>
                  </a:cubicBezTo>
                  <a:cubicBezTo>
                    <a:pt x="12697" y="583"/>
                    <a:pt x="12929" y="516"/>
                    <a:pt x="12929" y="516"/>
                  </a:cubicBezTo>
                  <a:cubicBezTo>
                    <a:pt x="13084" y="516"/>
                    <a:pt x="13316" y="583"/>
                    <a:pt x="13394" y="650"/>
                  </a:cubicBezTo>
                  <a:cubicBezTo>
                    <a:pt x="13394" y="783"/>
                    <a:pt x="13239" y="916"/>
                    <a:pt x="13239" y="983"/>
                  </a:cubicBezTo>
                  <a:cubicBezTo>
                    <a:pt x="13316" y="1050"/>
                    <a:pt x="13394" y="1050"/>
                    <a:pt x="13471" y="1116"/>
                  </a:cubicBezTo>
                  <a:cubicBezTo>
                    <a:pt x="13548" y="1116"/>
                    <a:pt x="13703" y="1050"/>
                    <a:pt x="13703" y="1050"/>
                  </a:cubicBezTo>
                  <a:cubicBezTo>
                    <a:pt x="13781" y="1050"/>
                    <a:pt x="13935" y="1050"/>
                    <a:pt x="14013" y="1116"/>
                  </a:cubicBezTo>
                  <a:cubicBezTo>
                    <a:pt x="14090" y="1116"/>
                    <a:pt x="14090" y="1383"/>
                    <a:pt x="14168" y="1450"/>
                  </a:cubicBezTo>
                  <a:cubicBezTo>
                    <a:pt x="14168" y="1516"/>
                    <a:pt x="14323" y="1650"/>
                    <a:pt x="14477" y="1650"/>
                  </a:cubicBezTo>
                  <a:cubicBezTo>
                    <a:pt x="14477" y="1716"/>
                    <a:pt x="14632" y="1716"/>
                    <a:pt x="14787" y="1716"/>
                  </a:cubicBezTo>
                  <a:cubicBezTo>
                    <a:pt x="14787" y="1783"/>
                    <a:pt x="14787" y="1916"/>
                    <a:pt x="14865" y="2050"/>
                  </a:cubicBezTo>
                  <a:cubicBezTo>
                    <a:pt x="14865" y="2116"/>
                    <a:pt x="14942" y="2250"/>
                    <a:pt x="14942" y="2383"/>
                  </a:cubicBezTo>
                  <a:cubicBezTo>
                    <a:pt x="14942" y="2450"/>
                    <a:pt x="14942" y="2650"/>
                    <a:pt x="14942" y="2716"/>
                  </a:cubicBezTo>
                  <a:cubicBezTo>
                    <a:pt x="14942" y="2783"/>
                    <a:pt x="14942" y="3050"/>
                    <a:pt x="15019" y="3116"/>
                  </a:cubicBezTo>
                  <a:cubicBezTo>
                    <a:pt x="15097" y="3183"/>
                    <a:pt x="15329" y="3116"/>
                    <a:pt x="15329" y="3183"/>
                  </a:cubicBezTo>
                  <a:cubicBezTo>
                    <a:pt x="15406" y="3250"/>
                    <a:pt x="15406" y="3450"/>
                    <a:pt x="15484" y="3516"/>
                  </a:cubicBezTo>
                  <a:cubicBezTo>
                    <a:pt x="15484" y="3583"/>
                    <a:pt x="15561" y="3716"/>
                    <a:pt x="15561" y="3716"/>
                  </a:cubicBezTo>
                  <a:cubicBezTo>
                    <a:pt x="15639" y="3783"/>
                    <a:pt x="15561" y="3916"/>
                    <a:pt x="15561" y="3983"/>
                  </a:cubicBezTo>
                  <a:cubicBezTo>
                    <a:pt x="15639" y="4050"/>
                    <a:pt x="15716" y="4116"/>
                    <a:pt x="15716" y="4183"/>
                  </a:cubicBezTo>
                  <a:cubicBezTo>
                    <a:pt x="15794" y="4250"/>
                    <a:pt x="15948" y="4316"/>
                    <a:pt x="16026" y="4316"/>
                  </a:cubicBezTo>
                  <a:cubicBezTo>
                    <a:pt x="16026" y="4383"/>
                    <a:pt x="16103" y="4450"/>
                    <a:pt x="16103" y="4516"/>
                  </a:cubicBezTo>
                  <a:cubicBezTo>
                    <a:pt x="16103" y="4583"/>
                    <a:pt x="16026" y="4716"/>
                    <a:pt x="16026" y="4783"/>
                  </a:cubicBezTo>
                  <a:cubicBezTo>
                    <a:pt x="15948" y="4916"/>
                    <a:pt x="16026" y="5116"/>
                    <a:pt x="16026" y="5116"/>
                  </a:cubicBezTo>
                  <a:cubicBezTo>
                    <a:pt x="15948" y="5116"/>
                    <a:pt x="16258" y="5183"/>
                    <a:pt x="16335" y="5183"/>
                  </a:cubicBezTo>
                  <a:cubicBezTo>
                    <a:pt x="16335" y="5183"/>
                    <a:pt x="16490" y="5116"/>
                    <a:pt x="16490" y="5116"/>
                  </a:cubicBezTo>
                  <a:cubicBezTo>
                    <a:pt x="16645" y="5116"/>
                    <a:pt x="16800" y="5183"/>
                    <a:pt x="16877" y="5250"/>
                  </a:cubicBezTo>
                  <a:cubicBezTo>
                    <a:pt x="16955" y="5316"/>
                    <a:pt x="17032" y="5450"/>
                    <a:pt x="17110" y="5450"/>
                  </a:cubicBezTo>
                  <a:cubicBezTo>
                    <a:pt x="17265" y="5450"/>
                    <a:pt x="17497" y="5450"/>
                    <a:pt x="17574" y="5383"/>
                  </a:cubicBezTo>
                  <a:cubicBezTo>
                    <a:pt x="17652" y="5316"/>
                    <a:pt x="17574" y="5250"/>
                    <a:pt x="17574" y="5250"/>
                  </a:cubicBezTo>
                  <a:cubicBezTo>
                    <a:pt x="17652" y="5183"/>
                    <a:pt x="17806" y="5183"/>
                    <a:pt x="17884" y="5116"/>
                  </a:cubicBezTo>
                  <a:cubicBezTo>
                    <a:pt x="17961" y="5116"/>
                    <a:pt x="18039" y="5050"/>
                    <a:pt x="18116" y="4983"/>
                  </a:cubicBezTo>
                  <a:cubicBezTo>
                    <a:pt x="18116" y="4983"/>
                    <a:pt x="18348" y="4916"/>
                    <a:pt x="18426" y="4983"/>
                  </a:cubicBezTo>
                  <a:cubicBezTo>
                    <a:pt x="18426" y="4983"/>
                    <a:pt x="18271" y="5116"/>
                    <a:pt x="18271" y="5116"/>
                  </a:cubicBezTo>
                  <a:cubicBezTo>
                    <a:pt x="18271" y="5183"/>
                    <a:pt x="18271" y="5316"/>
                    <a:pt x="18348" y="5383"/>
                  </a:cubicBezTo>
                  <a:cubicBezTo>
                    <a:pt x="18426" y="5450"/>
                    <a:pt x="18581" y="5450"/>
                    <a:pt x="18658" y="5383"/>
                  </a:cubicBezTo>
                  <a:cubicBezTo>
                    <a:pt x="18735" y="5383"/>
                    <a:pt x="18890" y="5250"/>
                    <a:pt x="18890" y="5183"/>
                  </a:cubicBezTo>
                  <a:cubicBezTo>
                    <a:pt x="18890" y="5116"/>
                    <a:pt x="18735" y="4983"/>
                    <a:pt x="18813" y="4916"/>
                  </a:cubicBezTo>
                  <a:cubicBezTo>
                    <a:pt x="18890" y="4916"/>
                    <a:pt x="19045" y="4916"/>
                    <a:pt x="19200" y="4916"/>
                  </a:cubicBezTo>
                  <a:cubicBezTo>
                    <a:pt x="19200" y="4983"/>
                    <a:pt x="19277" y="4983"/>
                    <a:pt x="19277" y="4983"/>
                  </a:cubicBezTo>
                  <a:cubicBezTo>
                    <a:pt x="19432" y="4983"/>
                    <a:pt x="19510" y="5050"/>
                    <a:pt x="19587" y="5116"/>
                  </a:cubicBezTo>
                  <a:cubicBezTo>
                    <a:pt x="19665" y="5116"/>
                    <a:pt x="19742" y="5250"/>
                    <a:pt x="19819" y="5250"/>
                  </a:cubicBezTo>
                  <a:cubicBezTo>
                    <a:pt x="19819" y="5316"/>
                    <a:pt x="19974" y="5316"/>
                    <a:pt x="20052" y="5316"/>
                  </a:cubicBezTo>
                  <a:cubicBezTo>
                    <a:pt x="20052" y="5316"/>
                    <a:pt x="20052" y="5316"/>
                    <a:pt x="20052" y="5383"/>
                  </a:cubicBezTo>
                  <a:cubicBezTo>
                    <a:pt x="20052" y="5450"/>
                    <a:pt x="20206" y="5583"/>
                    <a:pt x="20206" y="5650"/>
                  </a:cubicBezTo>
                  <a:cubicBezTo>
                    <a:pt x="20284" y="5716"/>
                    <a:pt x="20361" y="5916"/>
                    <a:pt x="20439" y="5983"/>
                  </a:cubicBezTo>
                  <a:cubicBezTo>
                    <a:pt x="20516" y="6050"/>
                    <a:pt x="20671" y="6116"/>
                    <a:pt x="20748" y="6183"/>
                  </a:cubicBezTo>
                  <a:cubicBezTo>
                    <a:pt x="20748" y="6250"/>
                    <a:pt x="20748" y="6516"/>
                    <a:pt x="20748" y="6583"/>
                  </a:cubicBezTo>
                  <a:cubicBezTo>
                    <a:pt x="20748" y="6650"/>
                    <a:pt x="20594" y="6716"/>
                    <a:pt x="20671" y="6783"/>
                  </a:cubicBezTo>
                  <a:cubicBezTo>
                    <a:pt x="20671" y="6850"/>
                    <a:pt x="20748" y="6916"/>
                    <a:pt x="20748" y="6916"/>
                  </a:cubicBezTo>
                  <a:cubicBezTo>
                    <a:pt x="20748" y="6916"/>
                    <a:pt x="20826" y="6916"/>
                    <a:pt x="20826" y="6916"/>
                  </a:cubicBezTo>
                  <a:cubicBezTo>
                    <a:pt x="20903" y="6916"/>
                    <a:pt x="20981" y="6983"/>
                    <a:pt x="21058" y="6983"/>
                  </a:cubicBezTo>
                  <a:cubicBezTo>
                    <a:pt x="21058" y="7050"/>
                    <a:pt x="21135" y="7183"/>
                    <a:pt x="21135" y="7183"/>
                  </a:cubicBezTo>
                  <a:cubicBezTo>
                    <a:pt x="21213" y="7250"/>
                    <a:pt x="21445" y="7383"/>
                    <a:pt x="21523" y="75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42" name="Google Shape;5142;g21c91014dda_0_5097"/>
            <p:cNvSpPr/>
            <p:nvPr/>
          </p:nvSpPr>
          <p:spPr>
            <a:xfrm>
              <a:off x="7033156" y="6196471"/>
              <a:ext cx="606906" cy="13187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1121"/>
                  </a:moveTo>
                  <a:cubicBezTo>
                    <a:pt x="21600" y="11228"/>
                    <a:pt x="21600" y="11442"/>
                    <a:pt x="21600" y="11549"/>
                  </a:cubicBezTo>
                  <a:cubicBezTo>
                    <a:pt x="21368" y="11762"/>
                    <a:pt x="20903" y="11976"/>
                    <a:pt x="20671" y="12190"/>
                  </a:cubicBezTo>
                  <a:cubicBezTo>
                    <a:pt x="20671" y="12190"/>
                    <a:pt x="20439" y="12404"/>
                    <a:pt x="20439" y="12511"/>
                  </a:cubicBezTo>
                  <a:cubicBezTo>
                    <a:pt x="20206" y="12725"/>
                    <a:pt x="19510" y="13046"/>
                    <a:pt x="19277" y="13152"/>
                  </a:cubicBezTo>
                  <a:cubicBezTo>
                    <a:pt x="19045" y="13366"/>
                    <a:pt x="18581" y="13687"/>
                    <a:pt x="18581" y="13794"/>
                  </a:cubicBezTo>
                  <a:cubicBezTo>
                    <a:pt x="18581" y="14115"/>
                    <a:pt x="18581" y="14543"/>
                    <a:pt x="18581" y="14863"/>
                  </a:cubicBezTo>
                  <a:cubicBezTo>
                    <a:pt x="18581" y="15184"/>
                    <a:pt x="18813" y="15719"/>
                    <a:pt x="18813" y="15933"/>
                  </a:cubicBezTo>
                  <a:cubicBezTo>
                    <a:pt x="18813" y="16147"/>
                    <a:pt x="19045" y="16574"/>
                    <a:pt x="18813" y="16788"/>
                  </a:cubicBezTo>
                  <a:cubicBezTo>
                    <a:pt x="18813" y="16895"/>
                    <a:pt x="18348" y="17109"/>
                    <a:pt x="18348" y="17323"/>
                  </a:cubicBezTo>
                  <a:cubicBezTo>
                    <a:pt x="18348" y="17430"/>
                    <a:pt x="18813" y="17644"/>
                    <a:pt x="18581" y="17750"/>
                  </a:cubicBezTo>
                  <a:cubicBezTo>
                    <a:pt x="18581" y="17964"/>
                    <a:pt x="18116" y="17964"/>
                    <a:pt x="17884" y="17964"/>
                  </a:cubicBezTo>
                  <a:cubicBezTo>
                    <a:pt x="17652" y="17964"/>
                    <a:pt x="17419" y="17964"/>
                    <a:pt x="17187" y="17964"/>
                  </a:cubicBezTo>
                  <a:cubicBezTo>
                    <a:pt x="16955" y="17964"/>
                    <a:pt x="16955" y="18178"/>
                    <a:pt x="16723" y="18285"/>
                  </a:cubicBezTo>
                  <a:cubicBezTo>
                    <a:pt x="16723" y="18392"/>
                    <a:pt x="16723" y="18606"/>
                    <a:pt x="16723" y="18606"/>
                  </a:cubicBezTo>
                  <a:cubicBezTo>
                    <a:pt x="16955" y="18713"/>
                    <a:pt x="17187" y="18606"/>
                    <a:pt x="17419" y="18606"/>
                  </a:cubicBezTo>
                  <a:cubicBezTo>
                    <a:pt x="17652" y="18499"/>
                    <a:pt x="17884" y="18392"/>
                    <a:pt x="17884" y="18392"/>
                  </a:cubicBezTo>
                  <a:cubicBezTo>
                    <a:pt x="18116" y="18392"/>
                    <a:pt x="18348" y="18606"/>
                    <a:pt x="18348" y="18713"/>
                  </a:cubicBezTo>
                  <a:cubicBezTo>
                    <a:pt x="18348" y="18820"/>
                    <a:pt x="18348" y="18927"/>
                    <a:pt x="18348" y="18927"/>
                  </a:cubicBezTo>
                  <a:cubicBezTo>
                    <a:pt x="18116" y="19034"/>
                    <a:pt x="17652" y="19141"/>
                    <a:pt x="17419" y="19141"/>
                  </a:cubicBezTo>
                  <a:cubicBezTo>
                    <a:pt x="17419" y="19248"/>
                    <a:pt x="16723" y="19248"/>
                    <a:pt x="16723" y="19354"/>
                  </a:cubicBezTo>
                  <a:cubicBezTo>
                    <a:pt x="16490" y="19461"/>
                    <a:pt x="16955" y="19782"/>
                    <a:pt x="16955" y="19889"/>
                  </a:cubicBezTo>
                  <a:cubicBezTo>
                    <a:pt x="16955" y="19996"/>
                    <a:pt x="16723" y="20210"/>
                    <a:pt x="16490" y="20210"/>
                  </a:cubicBezTo>
                  <a:cubicBezTo>
                    <a:pt x="16490" y="20317"/>
                    <a:pt x="15794" y="20424"/>
                    <a:pt x="15794" y="20424"/>
                  </a:cubicBezTo>
                  <a:cubicBezTo>
                    <a:pt x="15794" y="20531"/>
                    <a:pt x="16258" y="20745"/>
                    <a:pt x="16258" y="20745"/>
                  </a:cubicBezTo>
                  <a:cubicBezTo>
                    <a:pt x="16258" y="20958"/>
                    <a:pt x="16490" y="21065"/>
                    <a:pt x="16490" y="21172"/>
                  </a:cubicBezTo>
                  <a:cubicBezTo>
                    <a:pt x="16490" y="21279"/>
                    <a:pt x="16258" y="21386"/>
                    <a:pt x="16026" y="21493"/>
                  </a:cubicBezTo>
                  <a:cubicBezTo>
                    <a:pt x="15794" y="21493"/>
                    <a:pt x="15329" y="21600"/>
                    <a:pt x="14865" y="21600"/>
                  </a:cubicBezTo>
                  <a:cubicBezTo>
                    <a:pt x="14865" y="21493"/>
                    <a:pt x="14400" y="21386"/>
                    <a:pt x="14168" y="21279"/>
                  </a:cubicBezTo>
                  <a:cubicBezTo>
                    <a:pt x="14168" y="21279"/>
                    <a:pt x="13703" y="21279"/>
                    <a:pt x="13471" y="21172"/>
                  </a:cubicBezTo>
                  <a:cubicBezTo>
                    <a:pt x="13471" y="21065"/>
                    <a:pt x="13703" y="20851"/>
                    <a:pt x="13471" y="20745"/>
                  </a:cubicBezTo>
                  <a:cubicBezTo>
                    <a:pt x="13471" y="20638"/>
                    <a:pt x="13006" y="20424"/>
                    <a:pt x="12774" y="20424"/>
                  </a:cubicBezTo>
                  <a:cubicBezTo>
                    <a:pt x="12774" y="20424"/>
                    <a:pt x="12542" y="20424"/>
                    <a:pt x="12310" y="20424"/>
                  </a:cubicBezTo>
                  <a:cubicBezTo>
                    <a:pt x="11845" y="20317"/>
                    <a:pt x="11381" y="20210"/>
                    <a:pt x="11148" y="20210"/>
                  </a:cubicBezTo>
                  <a:cubicBezTo>
                    <a:pt x="10684" y="20210"/>
                    <a:pt x="10219" y="20210"/>
                    <a:pt x="9987" y="20210"/>
                  </a:cubicBezTo>
                  <a:cubicBezTo>
                    <a:pt x="9755" y="20103"/>
                    <a:pt x="9058" y="20103"/>
                    <a:pt x="8826" y="19996"/>
                  </a:cubicBezTo>
                  <a:cubicBezTo>
                    <a:pt x="8361" y="19889"/>
                    <a:pt x="8129" y="19675"/>
                    <a:pt x="7897" y="19568"/>
                  </a:cubicBezTo>
                  <a:cubicBezTo>
                    <a:pt x="7432" y="19461"/>
                    <a:pt x="6968" y="19461"/>
                    <a:pt x="6735" y="19248"/>
                  </a:cubicBezTo>
                  <a:cubicBezTo>
                    <a:pt x="6503" y="19248"/>
                    <a:pt x="6271" y="19034"/>
                    <a:pt x="6271" y="18927"/>
                  </a:cubicBezTo>
                  <a:cubicBezTo>
                    <a:pt x="6039" y="18927"/>
                    <a:pt x="6039" y="18713"/>
                    <a:pt x="6271" y="18606"/>
                  </a:cubicBezTo>
                  <a:cubicBezTo>
                    <a:pt x="6271" y="18499"/>
                    <a:pt x="6503" y="18392"/>
                    <a:pt x="6503" y="18392"/>
                  </a:cubicBezTo>
                  <a:cubicBezTo>
                    <a:pt x="6735" y="18285"/>
                    <a:pt x="7432" y="18392"/>
                    <a:pt x="7665" y="18392"/>
                  </a:cubicBezTo>
                  <a:cubicBezTo>
                    <a:pt x="7665" y="18285"/>
                    <a:pt x="7665" y="18178"/>
                    <a:pt x="7665" y="18071"/>
                  </a:cubicBezTo>
                  <a:cubicBezTo>
                    <a:pt x="7665" y="18071"/>
                    <a:pt x="8129" y="18071"/>
                    <a:pt x="8129" y="18071"/>
                  </a:cubicBezTo>
                  <a:cubicBezTo>
                    <a:pt x="8361" y="17964"/>
                    <a:pt x="9058" y="17964"/>
                    <a:pt x="9290" y="17750"/>
                  </a:cubicBezTo>
                  <a:cubicBezTo>
                    <a:pt x="9290" y="17750"/>
                    <a:pt x="9290" y="17537"/>
                    <a:pt x="9058" y="17430"/>
                  </a:cubicBezTo>
                  <a:cubicBezTo>
                    <a:pt x="9058" y="17323"/>
                    <a:pt x="8594" y="17323"/>
                    <a:pt x="8361" y="17323"/>
                  </a:cubicBezTo>
                  <a:cubicBezTo>
                    <a:pt x="8129" y="17323"/>
                    <a:pt x="7897" y="17430"/>
                    <a:pt x="7665" y="17430"/>
                  </a:cubicBezTo>
                  <a:cubicBezTo>
                    <a:pt x="7432" y="17537"/>
                    <a:pt x="7200" y="17430"/>
                    <a:pt x="6968" y="17430"/>
                  </a:cubicBezTo>
                  <a:cubicBezTo>
                    <a:pt x="6735" y="17430"/>
                    <a:pt x="6503" y="17323"/>
                    <a:pt x="6271" y="17216"/>
                  </a:cubicBezTo>
                  <a:cubicBezTo>
                    <a:pt x="6039" y="17216"/>
                    <a:pt x="5574" y="17323"/>
                    <a:pt x="5574" y="17216"/>
                  </a:cubicBezTo>
                  <a:cubicBezTo>
                    <a:pt x="5342" y="17216"/>
                    <a:pt x="5574" y="17002"/>
                    <a:pt x="5574" y="17002"/>
                  </a:cubicBezTo>
                  <a:cubicBezTo>
                    <a:pt x="5342" y="16895"/>
                    <a:pt x="4877" y="17002"/>
                    <a:pt x="4877" y="17002"/>
                  </a:cubicBezTo>
                  <a:cubicBezTo>
                    <a:pt x="4645" y="17109"/>
                    <a:pt x="4877" y="17216"/>
                    <a:pt x="4877" y="17216"/>
                  </a:cubicBezTo>
                  <a:cubicBezTo>
                    <a:pt x="4645" y="17216"/>
                    <a:pt x="4181" y="17216"/>
                    <a:pt x="3948" y="17216"/>
                  </a:cubicBezTo>
                  <a:cubicBezTo>
                    <a:pt x="3716" y="17109"/>
                    <a:pt x="3716" y="17002"/>
                    <a:pt x="3716" y="16895"/>
                  </a:cubicBezTo>
                  <a:cubicBezTo>
                    <a:pt x="3948" y="16788"/>
                    <a:pt x="4181" y="16788"/>
                    <a:pt x="4413" y="16788"/>
                  </a:cubicBezTo>
                  <a:cubicBezTo>
                    <a:pt x="4413" y="16681"/>
                    <a:pt x="4181" y="16467"/>
                    <a:pt x="4413" y="16253"/>
                  </a:cubicBezTo>
                  <a:cubicBezTo>
                    <a:pt x="4413" y="16147"/>
                    <a:pt x="4877" y="16040"/>
                    <a:pt x="5110" y="16040"/>
                  </a:cubicBezTo>
                  <a:cubicBezTo>
                    <a:pt x="5342" y="16040"/>
                    <a:pt x="5806" y="16040"/>
                    <a:pt x="6039" y="15933"/>
                  </a:cubicBezTo>
                  <a:cubicBezTo>
                    <a:pt x="6039" y="15933"/>
                    <a:pt x="5574" y="15826"/>
                    <a:pt x="5574" y="15719"/>
                  </a:cubicBezTo>
                  <a:cubicBezTo>
                    <a:pt x="5574" y="15612"/>
                    <a:pt x="5806" y="15505"/>
                    <a:pt x="5806" y="15398"/>
                  </a:cubicBezTo>
                  <a:cubicBezTo>
                    <a:pt x="5806" y="15398"/>
                    <a:pt x="5806" y="15184"/>
                    <a:pt x="5806" y="15077"/>
                  </a:cubicBezTo>
                  <a:cubicBezTo>
                    <a:pt x="5806" y="15077"/>
                    <a:pt x="5574" y="14970"/>
                    <a:pt x="5574" y="14970"/>
                  </a:cubicBezTo>
                  <a:cubicBezTo>
                    <a:pt x="5342" y="14970"/>
                    <a:pt x="5110" y="15077"/>
                    <a:pt x="5110" y="15077"/>
                  </a:cubicBezTo>
                  <a:cubicBezTo>
                    <a:pt x="4645" y="15077"/>
                    <a:pt x="4181" y="15077"/>
                    <a:pt x="3948" y="15077"/>
                  </a:cubicBezTo>
                  <a:cubicBezTo>
                    <a:pt x="3716" y="15077"/>
                    <a:pt x="3716" y="14970"/>
                    <a:pt x="3716" y="14970"/>
                  </a:cubicBezTo>
                  <a:cubicBezTo>
                    <a:pt x="3484" y="14863"/>
                    <a:pt x="2787" y="14970"/>
                    <a:pt x="2555" y="14970"/>
                  </a:cubicBezTo>
                  <a:cubicBezTo>
                    <a:pt x="2555" y="14863"/>
                    <a:pt x="2323" y="14756"/>
                    <a:pt x="2090" y="14650"/>
                  </a:cubicBezTo>
                  <a:cubicBezTo>
                    <a:pt x="1858" y="14543"/>
                    <a:pt x="1394" y="14436"/>
                    <a:pt x="1394" y="14329"/>
                  </a:cubicBezTo>
                  <a:cubicBezTo>
                    <a:pt x="1394" y="14222"/>
                    <a:pt x="1394" y="14115"/>
                    <a:pt x="1394" y="14115"/>
                  </a:cubicBezTo>
                  <a:cubicBezTo>
                    <a:pt x="1626" y="14008"/>
                    <a:pt x="1858" y="14115"/>
                    <a:pt x="2090" y="14115"/>
                  </a:cubicBezTo>
                  <a:cubicBezTo>
                    <a:pt x="2323" y="14008"/>
                    <a:pt x="2555" y="14008"/>
                    <a:pt x="2787" y="13901"/>
                  </a:cubicBezTo>
                  <a:cubicBezTo>
                    <a:pt x="2787" y="13901"/>
                    <a:pt x="2787" y="13687"/>
                    <a:pt x="2787" y="13580"/>
                  </a:cubicBezTo>
                  <a:cubicBezTo>
                    <a:pt x="3019" y="13580"/>
                    <a:pt x="3019" y="13259"/>
                    <a:pt x="3252" y="13152"/>
                  </a:cubicBezTo>
                  <a:cubicBezTo>
                    <a:pt x="3252" y="13152"/>
                    <a:pt x="3716" y="13259"/>
                    <a:pt x="3948" y="13152"/>
                  </a:cubicBezTo>
                  <a:cubicBezTo>
                    <a:pt x="3948" y="13152"/>
                    <a:pt x="4181" y="12939"/>
                    <a:pt x="4181" y="12939"/>
                  </a:cubicBezTo>
                  <a:cubicBezTo>
                    <a:pt x="4181" y="12725"/>
                    <a:pt x="3948" y="12511"/>
                    <a:pt x="3716" y="12404"/>
                  </a:cubicBezTo>
                  <a:cubicBezTo>
                    <a:pt x="3484" y="12404"/>
                    <a:pt x="3252" y="12297"/>
                    <a:pt x="3019" y="12190"/>
                  </a:cubicBezTo>
                  <a:cubicBezTo>
                    <a:pt x="3019" y="12190"/>
                    <a:pt x="2555" y="12083"/>
                    <a:pt x="2323" y="12083"/>
                  </a:cubicBezTo>
                  <a:cubicBezTo>
                    <a:pt x="2090" y="12083"/>
                    <a:pt x="1626" y="12083"/>
                    <a:pt x="1626" y="12083"/>
                  </a:cubicBezTo>
                  <a:cubicBezTo>
                    <a:pt x="1394" y="11976"/>
                    <a:pt x="929" y="11869"/>
                    <a:pt x="697" y="11869"/>
                  </a:cubicBezTo>
                  <a:cubicBezTo>
                    <a:pt x="697" y="11655"/>
                    <a:pt x="929" y="11442"/>
                    <a:pt x="697" y="11335"/>
                  </a:cubicBezTo>
                  <a:cubicBezTo>
                    <a:pt x="697" y="11228"/>
                    <a:pt x="232" y="11121"/>
                    <a:pt x="232" y="11014"/>
                  </a:cubicBezTo>
                  <a:cubicBezTo>
                    <a:pt x="232" y="11014"/>
                    <a:pt x="0" y="10800"/>
                    <a:pt x="232" y="10693"/>
                  </a:cubicBezTo>
                  <a:cubicBezTo>
                    <a:pt x="232" y="10586"/>
                    <a:pt x="232" y="10479"/>
                    <a:pt x="465" y="10479"/>
                  </a:cubicBezTo>
                  <a:cubicBezTo>
                    <a:pt x="465" y="10372"/>
                    <a:pt x="1161" y="10265"/>
                    <a:pt x="1394" y="10265"/>
                  </a:cubicBezTo>
                  <a:cubicBezTo>
                    <a:pt x="1626" y="10265"/>
                    <a:pt x="2090" y="10479"/>
                    <a:pt x="2323" y="10479"/>
                  </a:cubicBezTo>
                  <a:cubicBezTo>
                    <a:pt x="2555" y="10479"/>
                    <a:pt x="2787" y="10372"/>
                    <a:pt x="2787" y="10158"/>
                  </a:cubicBezTo>
                  <a:cubicBezTo>
                    <a:pt x="2787" y="10158"/>
                    <a:pt x="2787" y="9945"/>
                    <a:pt x="2555" y="9838"/>
                  </a:cubicBezTo>
                  <a:cubicBezTo>
                    <a:pt x="2555" y="9731"/>
                    <a:pt x="2323" y="9624"/>
                    <a:pt x="2090" y="9624"/>
                  </a:cubicBezTo>
                  <a:cubicBezTo>
                    <a:pt x="1858" y="9624"/>
                    <a:pt x="1394" y="9624"/>
                    <a:pt x="1394" y="9624"/>
                  </a:cubicBezTo>
                  <a:cubicBezTo>
                    <a:pt x="1161" y="9517"/>
                    <a:pt x="1394" y="9303"/>
                    <a:pt x="1394" y="9196"/>
                  </a:cubicBezTo>
                  <a:cubicBezTo>
                    <a:pt x="1394" y="9196"/>
                    <a:pt x="1161" y="9089"/>
                    <a:pt x="1161" y="9089"/>
                  </a:cubicBezTo>
                  <a:cubicBezTo>
                    <a:pt x="1161" y="9089"/>
                    <a:pt x="929" y="9089"/>
                    <a:pt x="929" y="9089"/>
                  </a:cubicBezTo>
                  <a:cubicBezTo>
                    <a:pt x="697" y="9089"/>
                    <a:pt x="697" y="9196"/>
                    <a:pt x="697" y="9196"/>
                  </a:cubicBezTo>
                  <a:cubicBezTo>
                    <a:pt x="465" y="9303"/>
                    <a:pt x="232" y="9303"/>
                    <a:pt x="0" y="9196"/>
                  </a:cubicBezTo>
                  <a:cubicBezTo>
                    <a:pt x="0" y="9196"/>
                    <a:pt x="0" y="9089"/>
                    <a:pt x="0" y="8982"/>
                  </a:cubicBezTo>
                  <a:cubicBezTo>
                    <a:pt x="0" y="8982"/>
                    <a:pt x="0" y="8875"/>
                    <a:pt x="0" y="8768"/>
                  </a:cubicBezTo>
                  <a:cubicBezTo>
                    <a:pt x="0" y="8768"/>
                    <a:pt x="465" y="8768"/>
                    <a:pt x="465" y="8661"/>
                  </a:cubicBezTo>
                  <a:cubicBezTo>
                    <a:pt x="465" y="8554"/>
                    <a:pt x="465" y="8448"/>
                    <a:pt x="697" y="8448"/>
                  </a:cubicBezTo>
                  <a:cubicBezTo>
                    <a:pt x="697" y="8341"/>
                    <a:pt x="1161" y="8127"/>
                    <a:pt x="1161" y="8127"/>
                  </a:cubicBezTo>
                  <a:cubicBezTo>
                    <a:pt x="1394" y="8020"/>
                    <a:pt x="1626" y="8127"/>
                    <a:pt x="1858" y="8127"/>
                  </a:cubicBezTo>
                  <a:cubicBezTo>
                    <a:pt x="2090" y="8020"/>
                    <a:pt x="2090" y="7806"/>
                    <a:pt x="2090" y="7699"/>
                  </a:cubicBezTo>
                  <a:cubicBezTo>
                    <a:pt x="2090" y="7592"/>
                    <a:pt x="1858" y="7378"/>
                    <a:pt x="1858" y="7271"/>
                  </a:cubicBezTo>
                  <a:cubicBezTo>
                    <a:pt x="1858" y="7164"/>
                    <a:pt x="2090" y="6950"/>
                    <a:pt x="2090" y="6844"/>
                  </a:cubicBezTo>
                  <a:cubicBezTo>
                    <a:pt x="2090" y="6844"/>
                    <a:pt x="2323" y="6737"/>
                    <a:pt x="2555" y="6737"/>
                  </a:cubicBezTo>
                  <a:cubicBezTo>
                    <a:pt x="2555" y="6737"/>
                    <a:pt x="3019" y="6630"/>
                    <a:pt x="3019" y="6523"/>
                  </a:cubicBezTo>
                  <a:cubicBezTo>
                    <a:pt x="3019" y="6416"/>
                    <a:pt x="2555" y="6095"/>
                    <a:pt x="2787" y="5988"/>
                  </a:cubicBezTo>
                  <a:cubicBezTo>
                    <a:pt x="2787" y="5988"/>
                    <a:pt x="3252" y="5988"/>
                    <a:pt x="3252" y="5988"/>
                  </a:cubicBezTo>
                  <a:cubicBezTo>
                    <a:pt x="3484" y="6095"/>
                    <a:pt x="3484" y="6202"/>
                    <a:pt x="3484" y="6202"/>
                  </a:cubicBezTo>
                  <a:cubicBezTo>
                    <a:pt x="3716" y="6202"/>
                    <a:pt x="4181" y="6309"/>
                    <a:pt x="4181" y="6202"/>
                  </a:cubicBezTo>
                  <a:cubicBezTo>
                    <a:pt x="4413" y="6202"/>
                    <a:pt x="4645" y="5881"/>
                    <a:pt x="4645" y="5774"/>
                  </a:cubicBezTo>
                  <a:cubicBezTo>
                    <a:pt x="4645" y="5774"/>
                    <a:pt x="4645" y="5560"/>
                    <a:pt x="4877" y="5453"/>
                  </a:cubicBezTo>
                  <a:cubicBezTo>
                    <a:pt x="4877" y="5453"/>
                    <a:pt x="5574" y="5560"/>
                    <a:pt x="5806" y="5453"/>
                  </a:cubicBezTo>
                  <a:cubicBezTo>
                    <a:pt x="6039" y="5453"/>
                    <a:pt x="6271" y="5347"/>
                    <a:pt x="6503" y="5240"/>
                  </a:cubicBezTo>
                  <a:cubicBezTo>
                    <a:pt x="6735" y="5240"/>
                    <a:pt x="6968" y="5133"/>
                    <a:pt x="6968" y="5133"/>
                  </a:cubicBezTo>
                  <a:cubicBezTo>
                    <a:pt x="7200" y="5133"/>
                    <a:pt x="7432" y="5133"/>
                    <a:pt x="7665" y="5133"/>
                  </a:cubicBezTo>
                  <a:cubicBezTo>
                    <a:pt x="7897" y="5133"/>
                    <a:pt x="8129" y="5133"/>
                    <a:pt x="8361" y="5133"/>
                  </a:cubicBezTo>
                  <a:cubicBezTo>
                    <a:pt x="8594" y="5133"/>
                    <a:pt x="9290" y="5026"/>
                    <a:pt x="9290" y="4919"/>
                  </a:cubicBezTo>
                  <a:cubicBezTo>
                    <a:pt x="9523" y="4812"/>
                    <a:pt x="9523" y="4491"/>
                    <a:pt x="9523" y="4384"/>
                  </a:cubicBezTo>
                  <a:cubicBezTo>
                    <a:pt x="9523" y="4384"/>
                    <a:pt x="9755" y="4170"/>
                    <a:pt x="9987" y="4170"/>
                  </a:cubicBezTo>
                  <a:cubicBezTo>
                    <a:pt x="10219" y="3956"/>
                    <a:pt x="10684" y="3743"/>
                    <a:pt x="10916" y="3743"/>
                  </a:cubicBezTo>
                  <a:cubicBezTo>
                    <a:pt x="11148" y="3743"/>
                    <a:pt x="11381" y="3850"/>
                    <a:pt x="11613" y="3850"/>
                  </a:cubicBezTo>
                  <a:cubicBezTo>
                    <a:pt x="11845" y="3743"/>
                    <a:pt x="12310" y="3636"/>
                    <a:pt x="12542" y="3636"/>
                  </a:cubicBezTo>
                  <a:cubicBezTo>
                    <a:pt x="12774" y="3529"/>
                    <a:pt x="13006" y="3636"/>
                    <a:pt x="13239" y="3636"/>
                  </a:cubicBezTo>
                  <a:cubicBezTo>
                    <a:pt x="13239" y="3743"/>
                    <a:pt x="13471" y="3850"/>
                    <a:pt x="13703" y="3850"/>
                  </a:cubicBezTo>
                  <a:cubicBezTo>
                    <a:pt x="13703" y="3956"/>
                    <a:pt x="13935" y="4170"/>
                    <a:pt x="14168" y="4170"/>
                  </a:cubicBezTo>
                  <a:cubicBezTo>
                    <a:pt x="14400" y="4277"/>
                    <a:pt x="14632" y="4170"/>
                    <a:pt x="14865" y="4170"/>
                  </a:cubicBezTo>
                  <a:cubicBezTo>
                    <a:pt x="15097" y="4170"/>
                    <a:pt x="15097" y="3956"/>
                    <a:pt x="15097" y="3850"/>
                  </a:cubicBezTo>
                  <a:cubicBezTo>
                    <a:pt x="15097" y="3850"/>
                    <a:pt x="15097" y="3743"/>
                    <a:pt x="15097" y="3636"/>
                  </a:cubicBezTo>
                  <a:cubicBezTo>
                    <a:pt x="15097" y="3529"/>
                    <a:pt x="15329" y="3422"/>
                    <a:pt x="15329" y="3315"/>
                  </a:cubicBezTo>
                  <a:cubicBezTo>
                    <a:pt x="15329" y="3315"/>
                    <a:pt x="15329" y="3101"/>
                    <a:pt x="15329" y="3101"/>
                  </a:cubicBezTo>
                  <a:cubicBezTo>
                    <a:pt x="15329" y="2994"/>
                    <a:pt x="15097" y="2673"/>
                    <a:pt x="15097" y="2459"/>
                  </a:cubicBezTo>
                  <a:cubicBezTo>
                    <a:pt x="15097" y="2459"/>
                    <a:pt x="14865" y="2246"/>
                    <a:pt x="14865" y="2139"/>
                  </a:cubicBezTo>
                  <a:cubicBezTo>
                    <a:pt x="14865" y="2032"/>
                    <a:pt x="15097" y="1818"/>
                    <a:pt x="15097" y="1711"/>
                  </a:cubicBezTo>
                  <a:cubicBezTo>
                    <a:pt x="15097" y="1604"/>
                    <a:pt x="14865" y="1390"/>
                    <a:pt x="14865" y="1283"/>
                  </a:cubicBezTo>
                  <a:cubicBezTo>
                    <a:pt x="14865" y="1176"/>
                    <a:pt x="15329" y="1176"/>
                    <a:pt x="15329" y="1176"/>
                  </a:cubicBezTo>
                  <a:cubicBezTo>
                    <a:pt x="15561" y="962"/>
                    <a:pt x="15329" y="855"/>
                    <a:pt x="15329" y="749"/>
                  </a:cubicBezTo>
                  <a:cubicBezTo>
                    <a:pt x="15329" y="642"/>
                    <a:pt x="15097" y="642"/>
                    <a:pt x="15097" y="535"/>
                  </a:cubicBezTo>
                  <a:cubicBezTo>
                    <a:pt x="15097" y="428"/>
                    <a:pt x="14865" y="214"/>
                    <a:pt x="15097" y="214"/>
                  </a:cubicBezTo>
                  <a:cubicBezTo>
                    <a:pt x="15097" y="107"/>
                    <a:pt x="15561" y="0"/>
                    <a:pt x="15561" y="0"/>
                  </a:cubicBezTo>
                  <a:cubicBezTo>
                    <a:pt x="15794" y="0"/>
                    <a:pt x="16258" y="0"/>
                    <a:pt x="16258" y="0"/>
                  </a:cubicBezTo>
                  <a:cubicBezTo>
                    <a:pt x="16490" y="0"/>
                    <a:pt x="16955" y="0"/>
                    <a:pt x="16955" y="107"/>
                  </a:cubicBezTo>
                  <a:cubicBezTo>
                    <a:pt x="17187" y="107"/>
                    <a:pt x="17187" y="321"/>
                    <a:pt x="17187" y="428"/>
                  </a:cubicBezTo>
                  <a:cubicBezTo>
                    <a:pt x="17419" y="535"/>
                    <a:pt x="17884" y="749"/>
                    <a:pt x="17884" y="855"/>
                  </a:cubicBezTo>
                  <a:cubicBezTo>
                    <a:pt x="18116" y="962"/>
                    <a:pt x="17884" y="1283"/>
                    <a:pt x="17884" y="1390"/>
                  </a:cubicBezTo>
                  <a:cubicBezTo>
                    <a:pt x="17884" y="1497"/>
                    <a:pt x="18116" y="1711"/>
                    <a:pt x="18116" y="1818"/>
                  </a:cubicBezTo>
                  <a:cubicBezTo>
                    <a:pt x="18116" y="1925"/>
                    <a:pt x="18581" y="2139"/>
                    <a:pt x="18581" y="2352"/>
                  </a:cubicBezTo>
                  <a:cubicBezTo>
                    <a:pt x="18581" y="2352"/>
                    <a:pt x="18581" y="2566"/>
                    <a:pt x="18581" y="2673"/>
                  </a:cubicBezTo>
                  <a:cubicBezTo>
                    <a:pt x="18581" y="2780"/>
                    <a:pt x="18348" y="2887"/>
                    <a:pt x="18348" y="2994"/>
                  </a:cubicBezTo>
                  <a:cubicBezTo>
                    <a:pt x="18348" y="3101"/>
                    <a:pt x="18581" y="3315"/>
                    <a:pt x="18581" y="3315"/>
                  </a:cubicBezTo>
                  <a:cubicBezTo>
                    <a:pt x="18581" y="3529"/>
                    <a:pt x="18581" y="3743"/>
                    <a:pt x="18581" y="3850"/>
                  </a:cubicBezTo>
                  <a:cubicBezTo>
                    <a:pt x="18581" y="3956"/>
                    <a:pt x="18348" y="4170"/>
                    <a:pt x="18348" y="4277"/>
                  </a:cubicBezTo>
                  <a:cubicBezTo>
                    <a:pt x="18348" y="4384"/>
                    <a:pt x="18116" y="4705"/>
                    <a:pt x="18348" y="4919"/>
                  </a:cubicBezTo>
                  <a:cubicBezTo>
                    <a:pt x="18348" y="5026"/>
                    <a:pt x="18813" y="5240"/>
                    <a:pt x="19045" y="5347"/>
                  </a:cubicBezTo>
                  <a:cubicBezTo>
                    <a:pt x="19045" y="5347"/>
                    <a:pt x="19742" y="5453"/>
                    <a:pt x="19742" y="5560"/>
                  </a:cubicBezTo>
                  <a:cubicBezTo>
                    <a:pt x="19974" y="5667"/>
                    <a:pt x="20206" y="5988"/>
                    <a:pt x="20206" y="6095"/>
                  </a:cubicBezTo>
                  <a:cubicBezTo>
                    <a:pt x="20206" y="6202"/>
                    <a:pt x="19974" y="6309"/>
                    <a:pt x="19974" y="6416"/>
                  </a:cubicBezTo>
                  <a:cubicBezTo>
                    <a:pt x="19974" y="6523"/>
                    <a:pt x="20206" y="6737"/>
                    <a:pt x="20206" y="6844"/>
                  </a:cubicBezTo>
                  <a:cubicBezTo>
                    <a:pt x="20439" y="7057"/>
                    <a:pt x="20206" y="7378"/>
                    <a:pt x="20206" y="7485"/>
                  </a:cubicBezTo>
                  <a:cubicBezTo>
                    <a:pt x="20206" y="7592"/>
                    <a:pt x="20206" y="7913"/>
                    <a:pt x="20206" y="8127"/>
                  </a:cubicBezTo>
                  <a:cubicBezTo>
                    <a:pt x="20439" y="8234"/>
                    <a:pt x="20439" y="8341"/>
                    <a:pt x="20671" y="8448"/>
                  </a:cubicBezTo>
                  <a:cubicBezTo>
                    <a:pt x="20671" y="8661"/>
                    <a:pt x="20903" y="8875"/>
                    <a:pt x="20903" y="9089"/>
                  </a:cubicBezTo>
                  <a:cubicBezTo>
                    <a:pt x="20903" y="9196"/>
                    <a:pt x="21135" y="9410"/>
                    <a:pt x="21135" y="9517"/>
                  </a:cubicBezTo>
                  <a:cubicBezTo>
                    <a:pt x="21135" y="9731"/>
                    <a:pt x="20903" y="10051"/>
                    <a:pt x="21135" y="10265"/>
                  </a:cubicBezTo>
                  <a:cubicBezTo>
                    <a:pt x="21135" y="10479"/>
                    <a:pt x="21600" y="10907"/>
                    <a:pt x="21600" y="11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43" name="Google Shape;5143;g21c91014dda_0_5097"/>
            <p:cNvSpPr/>
            <p:nvPr/>
          </p:nvSpPr>
          <p:spPr>
            <a:xfrm>
              <a:off x="7033156" y="6196471"/>
              <a:ext cx="606906" cy="13187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1121"/>
                  </a:moveTo>
                  <a:cubicBezTo>
                    <a:pt x="21600" y="11228"/>
                    <a:pt x="21600" y="11442"/>
                    <a:pt x="21600" y="11549"/>
                  </a:cubicBezTo>
                  <a:cubicBezTo>
                    <a:pt x="21368" y="11762"/>
                    <a:pt x="20903" y="11976"/>
                    <a:pt x="20671" y="12190"/>
                  </a:cubicBezTo>
                  <a:cubicBezTo>
                    <a:pt x="20671" y="12190"/>
                    <a:pt x="20439" y="12404"/>
                    <a:pt x="20439" y="12511"/>
                  </a:cubicBezTo>
                  <a:cubicBezTo>
                    <a:pt x="20206" y="12725"/>
                    <a:pt x="19510" y="13046"/>
                    <a:pt x="19277" y="13152"/>
                  </a:cubicBezTo>
                  <a:cubicBezTo>
                    <a:pt x="19045" y="13366"/>
                    <a:pt x="18581" y="13687"/>
                    <a:pt x="18581" y="13794"/>
                  </a:cubicBezTo>
                  <a:cubicBezTo>
                    <a:pt x="18581" y="14115"/>
                    <a:pt x="18581" y="14543"/>
                    <a:pt x="18581" y="14863"/>
                  </a:cubicBezTo>
                  <a:cubicBezTo>
                    <a:pt x="18581" y="15184"/>
                    <a:pt x="18813" y="15719"/>
                    <a:pt x="18813" y="15933"/>
                  </a:cubicBezTo>
                  <a:cubicBezTo>
                    <a:pt x="18813" y="16147"/>
                    <a:pt x="19045" y="16574"/>
                    <a:pt x="18813" y="16788"/>
                  </a:cubicBezTo>
                  <a:cubicBezTo>
                    <a:pt x="18813" y="16895"/>
                    <a:pt x="18348" y="17109"/>
                    <a:pt x="18348" y="17323"/>
                  </a:cubicBezTo>
                  <a:cubicBezTo>
                    <a:pt x="18348" y="17430"/>
                    <a:pt x="18813" y="17644"/>
                    <a:pt x="18581" y="17750"/>
                  </a:cubicBezTo>
                  <a:cubicBezTo>
                    <a:pt x="18581" y="17964"/>
                    <a:pt x="18116" y="17964"/>
                    <a:pt x="17884" y="17964"/>
                  </a:cubicBezTo>
                  <a:cubicBezTo>
                    <a:pt x="17652" y="17964"/>
                    <a:pt x="17419" y="17964"/>
                    <a:pt x="17187" y="17964"/>
                  </a:cubicBezTo>
                  <a:cubicBezTo>
                    <a:pt x="16955" y="17964"/>
                    <a:pt x="16955" y="18178"/>
                    <a:pt x="16723" y="18285"/>
                  </a:cubicBezTo>
                  <a:cubicBezTo>
                    <a:pt x="16723" y="18392"/>
                    <a:pt x="16723" y="18606"/>
                    <a:pt x="16723" y="18606"/>
                  </a:cubicBezTo>
                  <a:cubicBezTo>
                    <a:pt x="16955" y="18713"/>
                    <a:pt x="17187" y="18606"/>
                    <a:pt x="17419" y="18606"/>
                  </a:cubicBezTo>
                  <a:cubicBezTo>
                    <a:pt x="17652" y="18499"/>
                    <a:pt x="17884" y="18392"/>
                    <a:pt x="17884" y="18392"/>
                  </a:cubicBezTo>
                  <a:cubicBezTo>
                    <a:pt x="18116" y="18392"/>
                    <a:pt x="18348" y="18606"/>
                    <a:pt x="18348" y="18713"/>
                  </a:cubicBezTo>
                  <a:cubicBezTo>
                    <a:pt x="18348" y="18820"/>
                    <a:pt x="18348" y="18927"/>
                    <a:pt x="18348" y="18927"/>
                  </a:cubicBezTo>
                  <a:cubicBezTo>
                    <a:pt x="18116" y="19034"/>
                    <a:pt x="17652" y="19141"/>
                    <a:pt x="17419" y="19141"/>
                  </a:cubicBezTo>
                  <a:cubicBezTo>
                    <a:pt x="17419" y="19248"/>
                    <a:pt x="16723" y="19248"/>
                    <a:pt x="16723" y="19354"/>
                  </a:cubicBezTo>
                  <a:cubicBezTo>
                    <a:pt x="16490" y="19461"/>
                    <a:pt x="16955" y="19782"/>
                    <a:pt x="16955" y="19889"/>
                  </a:cubicBezTo>
                  <a:cubicBezTo>
                    <a:pt x="16955" y="19996"/>
                    <a:pt x="16723" y="20210"/>
                    <a:pt x="16490" y="20210"/>
                  </a:cubicBezTo>
                  <a:cubicBezTo>
                    <a:pt x="16490" y="20317"/>
                    <a:pt x="15794" y="20424"/>
                    <a:pt x="15794" y="20424"/>
                  </a:cubicBezTo>
                  <a:cubicBezTo>
                    <a:pt x="15794" y="20531"/>
                    <a:pt x="16258" y="20745"/>
                    <a:pt x="16258" y="20745"/>
                  </a:cubicBezTo>
                  <a:cubicBezTo>
                    <a:pt x="16258" y="20958"/>
                    <a:pt x="16490" y="21065"/>
                    <a:pt x="16490" y="21172"/>
                  </a:cubicBezTo>
                  <a:cubicBezTo>
                    <a:pt x="16490" y="21279"/>
                    <a:pt x="16258" y="21386"/>
                    <a:pt x="16026" y="21493"/>
                  </a:cubicBezTo>
                  <a:cubicBezTo>
                    <a:pt x="15794" y="21493"/>
                    <a:pt x="15329" y="21600"/>
                    <a:pt x="14865" y="21600"/>
                  </a:cubicBezTo>
                  <a:cubicBezTo>
                    <a:pt x="14865" y="21493"/>
                    <a:pt x="14400" y="21386"/>
                    <a:pt x="14168" y="21279"/>
                  </a:cubicBezTo>
                  <a:cubicBezTo>
                    <a:pt x="14168" y="21279"/>
                    <a:pt x="13703" y="21279"/>
                    <a:pt x="13471" y="21172"/>
                  </a:cubicBezTo>
                  <a:cubicBezTo>
                    <a:pt x="13471" y="21065"/>
                    <a:pt x="13703" y="20851"/>
                    <a:pt x="13471" y="20745"/>
                  </a:cubicBezTo>
                  <a:cubicBezTo>
                    <a:pt x="13471" y="20638"/>
                    <a:pt x="13006" y="20424"/>
                    <a:pt x="12774" y="20424"/>
                  </a:cubicBezTo>
                  <a:cubicBezTo>
                    <a:pt x="12774" y="20424"/>
                    <a:pt x="12542" y="20424"/>
                    <a:pt x="12310" y="20424"/>
                  </a:cubicBezTo>
                  <a:cubicBezTo>
                    <a:pt x="11845" y="20317"/>
                    <a:pt x="11381" y="20210"/>
                    <a:pt x="11148" y="20210"/>
                  </a:cubicBezTo>
                  <a:cubicBezTo>
                    <a:pt x="10684" y="20210"/>
                    <a:pt x="10219" y="20210"/>
                    <a:pt x="9987" y="20210"/>
                  </a:cubicBezTo>
                  <a:cubicBezTo>
                    <a:pt x="9755" y="20103"/>
                    <a:pt x="9058" y="20103"/>
                    <a:pt x="8826" y="19996"/>
                  </a:cubicBezTo>
                  <a:cubicBezTo>
                    <a:pt x="8361" y="19889"/>
                    <a:pt x="8129" y="19675"/>
                    <a:pt x="7897" y="19568"/>
                  </a:cubicBezTo>
                  <a:cubicBezTo>
                    <a:pt x="7432" y="19461"/>
                    <a:pt x="6968" y="19461"/>
                    <a:pt x="6735" y="19248"/>
                  </a:cubicBezTo>
                  <a:cubicBezTo>
                    <a:pt x="6503" y="19248"/>
                    <a:pt x="6271" y="19034"/>
                    <a:pt x="6271" y="18927"/>
                  </a:cubicBezTo>
                  <a:cubicBezTo>
                    <a:pt x="6039" y="18927"/>
                    <a:pt x="6039" y="18713"/>
                    <a:pt x="6271" y="18606"/>
                  </a:cubicBezTo>
                  <a:cubicBezTo>
                    <a:pt x="6271" y="18499"/>
                    <a:pt x="6503" y="18392"/>
                    <a:pt x="6503" y="18392"/>
                  </a:cubicBezTo>
                  <a:cubicBezTo>
                    <a:pt x="6735" y="18285"/>
                    <a:pt x="7432" y="18392"/>
                    <a:pt x="7665" y="18392"/>
                  </a:cubicBezTo>
                  <a:cubicBezTo>
                    <a:pt x="7665" y="18285"/>
                    <a:pt x="7665" y="18178"/>
                    <a:pt x="7665" y="18071"/>
                  </a:cubicBezTo>
                  <a:cubicBezTo>
                    <a:pt x="7665" y="18071"/>
                    <a:pt x="8129" y="18071"/>
                    <a:pt x="8129" y="18071"/>
                  </a:cubicBezTo>
                  <a:cubicBezTo>
                    <a:pt x="8361" y="17964"/>
                    <a:pt x="9058" y="17964"/>
                    <a:pt x="9290" y="17750"/>
                  </a:cubicBezTo>
                  <a:cubicBezTo>
                    <a:pt x="9290" y="17750"/>
                    <a:pt x="9290" y="17537"/>
                    <a:pt x="9058" y="17430"/>
                  </a:cubicBezTo>
                  <a:cubicBezTo>
                    <a:pt x="9058" y="17323"/>
                    <a:pt x="8594" y="17323"/>
                    <a:pt x="8361" y="17323"/>
                  </a:cubicBezTo>
                  <a:cubicBezTo>
                    <a:pt x="8129" y="17323"/>
                    <a:pt x="7897" y="17430"/>
                    <a:pt x="7665" y="17430"/>
                  </a:cubicBezTo>
                  <a:cubicBezTo>
                    <a:pt x="7432" y="17537"/>
                    <a:pt x="7200" y="17430"/>
                    <a:pt x="6968" y="17430"/>
                  </a:cubicBezTo>
                  <a:cubicBezTo>
                    <a:pt x="6735" y="17430"/>
                    <a:pt x="6503" y="17323"/>
                    <a:pt x="6271" y="17216"/>
                  </a:cubicBezTo>
                  <a:cubicBezTo>
                    <a:pt x="6039" y="17216"/>
                    <a:pt x="5574" y="17323"/>
                    <a:pt x="5574" y="17216"/>
                  </a:cubicBezTo>
                  <a:cubicBezTo>
                    <a:pt x="5342" y="17216"/>
                    <a:pt x="5574" y="17002"/>
                    <a:pt x="5574" y="17002"/>
                  </a:cubicBezTo>
                  <a:cubicBezTo>
                    <a:pt x="5342" y="16895"/>
                    <a:pt x="4877" y="17002"/>
                    <a:pt x="4877" y="17002"/>
                  </a:cubicBezTo>
                  <a:cubicBezTo>
                    <a:pt x="4645" y="17109"/>
                    <a:pt x="4877" y="17216"/>
                    <a:pt x="4877" y="17216"/>
                  </a:cubicBezTo>
                  <a:cubicBezTo>
                    <a:pt x="4645" y="17216"/>
                    <a:pt x="4181" y="17216"/>
                    <a:pt x="3948" y="17216"/>
                  </a:cubicBezTo>
                  <a:cubicBezTo>
                    <a:pt x="3716" y="17109"/>
                    <a:pt x="3716" y="17002"/>
                    <a:pt x="3716" y="16895"/>
                  </a:cubicBezTo>
                  <a:cubicBezTo>
                    <a:pt x="3948" y="16788"/>
                    <a:pt x="4181" y="16788"/>
                    <a:pt x="4413" y="16788"/>
                  </a:cubicBezTo>
                  <a:cubicBezTo>
                    <a:pt x="4413" y="16681"/>
                    <a:pt x="4181" y="16467"/>
                    <a:pt x="4413" y="16253"/>
                  </a:cubicBezTo>
                  <a:cubicBezTo>
                    <a:pt x="4413" y="16147"/>
                    <a:pt x="4877" y="16040"/>
                    <a:pt x="5110" y="16040"/>
                  </a:cubicBezTo>
                  <a:cubicBezTo>
                    <a:pt x="5342" y="16040"/>
                    <a:pt x="5806" y="16040"/>
                    <a:pt x="6039" y="15933"/>
                  </a:cubicBezTo>
                  <a:cubicBezTo>
                    <a:pt x="6039" y="15933"/>
                    <a:pt x="5574" y="15826"/>
                    <a:pt x="5574" y="15719"/>
                  </a:cubicBezTo>
                  <a:cubicBezTo>
                    <a:pt x="5574" y="15612"/>
                    <a:pt x="5806" y="15505"/>
                    <a:pt x="5806" y="15398"/>
                  </a:cubicBezTo>
                  <a:cubicBezTo>
                    <a:pt x="5806" y="15398"/>
                    <a:pt x="5806" y="15184"/>
                    <a:pt x="5806" y="15077"/>
                  </a:cubicBezTo>
                  <a:cubicBezTo>
                    <a:pt x="5806" y="15077"/>
                    <a:pt x="5574" y="14970"/>
                    <a:pt x="5574" y="14970"/>
                  </a:cubicBezTo>
                  <a:cubicBezTo>
                    <a:pt x="5342" y="14970"/>
                    <a:pt x="5110" y="15077"/>
                    <a:pt x="5110" y="15077"/>
                  </a:cubicBezTo>
                  <a:cubicBezTo>
                    <a:pt x="4645" y="15077"/>
                    <a:pt x="4181" y="15077"/>
                    <a:pt x="3948" y="15077"/>
                  </a:cubicBezTo>
                  <a:cubicBezTo>
                    <a:pt x="3716" y="15077"/>
                    <a:pt x="3716" y="14970"/>
                    <a:pt x="3716" y="14970"/>
                  </a:cubicBezTo>
                  <a:cubicBezTo>
                    <a:pt x="3484" y="14863"/>
                    <a:pt x="2787" y="14970"/>
                    <a:pt x="2555" y="14970"/>
                  </a:cubicBezTo>
                  <a:cubicBezTo>
                    <a:pt x="2555" y="14863"/>
                    <a:pt x="2323" y="14756"/>
                    <a:pt x="2090" y="14650"/>
                  </a:cubicBezTo>
                  <a:cubicBezTo>
                    <a:pt x="1858" y="14543"/>
                    <a:pt x="1394" y="14436"/>
                    <a:pt x="1394" y="14329"/>
                  </a:cubicBezTo>
                  <a:cubicBezTo>
                    <a:pt x="1394" y="14222"/>
                    <a:pt x="1394" y="14115"/>
                    <a:pt x="1394" y="14115"/>
                  </a:cubicBezTo>
                  <a:cubicBezTo>
                    <a:pt x="1626" y="14008"/>
                    <a:pt x="1858" y="14115"/>
                    <a:pt x="2090" y="14115"/>
                  </a:cubicBezTo>
                  <a:cubicBezTo>
                    <a:pt x="2323" y="14008"/>
                    <a:pt x="2555" y="14008"/>
                    <a:pt x="2787" y="13901"/>
                  </a:cubicBezTo>
                  <a:cubicBezTo>
                    <a:pt x="2787" y="13901"/>
                    <a:pt x="2787" y="13687"/>
                    <a:pt x="2787" y="13580"/>
                  </a:cubicBezTo>
                  <a:cubicBezTo>
                    <a:pt x="3019" y="13580"/>
                    <a:pt x="3019" y="13259"/>
                    <a:pt x="3252" y="13152"/>
                  </a:cubicBezTo>
                  <a:cubicBezTo>
                    <a:pt x="3252" y="13152"/>
                    <a:pt x="3716" y="13259"/>
                    <a:pt x="3948" y="13152"/>
                  </a:cubicBezTo>
                  <a:cubicBezTo>
                    <a:pt x="3948" y="13152"/>
                    <a:pt x="4181" y="12939"/>
                    <a:pt x="4181" y="12939"/>
                  </a:cubicBezTo>
                  <a:cubicBezTo>
                    <a:pt x="4181" y="12725"/>
                    <a:pt x="3948" y="12511"/>
                    <a:pt x="3716" y="12404"/>
                  </a:cubicBezTo>
                  <a:cubicBezTo>
                    <a:pt x="3484" y="12404"/>
                    <a:pt x="3252" y="12297"/>
                    <a:pt x="3019" y="12190"/>
                  </a:cubicBezTo>
                  <a:cubicBezTo>
                    <a:pt x="3019" y="12190"/>
                    <a:pt x="2555" y="12083"/>
                    <a:pt x="2323" y="12083"/>
                  </a:cubicBezTo>
                  <a:cubicBezTo>
                    <a:pt x="2090" y="12083"/>
                    <a:pt x="1626" y="12083"/>
                    <a:pt x="1626" y="12083"/>
                  </a:cubicBezTo>
                  <a:cubicBezTo>
                    <a:pt x="1394" y="11976"/>
                    <a:pt x="929" y="11869"/>
                    <a:pt x="697" y="11869"/>
                  </a:cubicBezTo>
                  <a:cubicBezTo>
                    <a:pt x="697" y="11655"/>
                    <a:pt x="929" y="11442"/>
                    <a:pt x="697" y="11335"/>
                  </a:cubicBezTo>
                  <a:cubicBezTo>
                    <a:pt x="697" y="11228"/>
                    <a:pt x="232" y="11121"/>
                    <a:pt x="232" y="11014"/>
                  </a:cubicBezTo>
                  <a:cubicBezTo>
                    <a:pt x="232" y="11014"/>
                    <a:pt x="0" y="10800"/>
                    <a:pt x="232" y="10693"/>
                  </a:cubicBezTo>
                  <a:cubicBezTo>
                    <a:pt x="232" y="10586"/>
                    <a:pt x="232" y="10479"/>
                    <a:pt x="465" y="10479"/>
                  </a:cubicBezTo>
                  <a:cubicBezTo>
                    <a:pt x="465" y="10372"/>
                    <a:pt x="1161" y="10265"/>
                    <a:pt x="1394" y="10265"/>
                  </a:cubicBezTo>
                  <a:cubicBezTo>
                    <a:pt x="1626" y="10265"/>
                    <a:pt x="2090" y="10479"/>
                    <a:pt x="2323" y="10479"/>
                  </a:cubicBezTo>
                  <a:cubicBezTo>
                    <a:pt x="2555" y="10479"/>
                    <a:pt x="2787" y="10372"/>
                    <a:pt x="2787" y="10158"/>
                  </a:cubicBezTo>
                  <a:cubicBezTo>
                    <a:pt x="2787" y="10158"/>
                    <a:pt x="2787" y="9945"/>
                    <a:pt x="2555" y="9838"/>
                  </a:cubicBezTo>
                  <a:cubicBezTo>
                    <a:pt x="2555" y="9731"/>
                    <a:pt x="2323" y="9624"/>
                    <a:pt x="2090" y="9624"/>
                  </a:cubicBezTo>
                  <a:cubicBezTo>
                    <a:pt x="1858" y="9624"/>
                    <a:pt x="1394" y="9624"/>
                    <a:pt x="1394" y="9624"/>
                  </a:cubicBezTo>
                  <a:cubicBezTo>
                    <a:pt x="1161" y="9517"/>
                    <a:pt x="1394" y="9303"/>
                    <a:pt x="1394" y="9196"/>
                  </a:cubicBezTo>
                  <a:cubicBezTo>
                    <a:pt x="1394" y="9196"/>
                    <a:pt x="1161" y="9089"/>
                    <a:pt x="1161" y="9089"/>
                  </a:cubicBezTo>
                  <a:cubicBezTo>
                    <a:pt x="1161" y="9089"/>
                    <a:pt x="929" y="9089"/>
                    <a:pt x="929" y="9089"/>
                  </a:cubicBezTo>
                  <a:cubicBezTo>
                    <a:pt x="697" y="9089"/>
                    <a:pt x="697" y="9196"/>
                    <a:pt x="697" y="9196"/>
                  </a:cubicBezTo>
                  <a:cubicBezTo>
                    <a:pt x="465" y="9303"/>
                    <a:pt x="232" y="9303"/>
                    <a:pt x="0" y="9196"/>
                  </a:cubicBezTo>
                  <a:cubicBezTo>
                    <a:pt x="0" y="9196"/>
                    <a:pt x="0" y="9089"/>
                    <a:pt x="0" y="8982"/>
                  </a:cubicBezTo>
                  <a:cubicBezTo>
                    <a:pt x="0" y="8982"/>
                    <a:pt x="0" y="8875"/>
                    <a:pt x="0" y="8768"/>
                  </a:cubicBezTo>
                  <a:cubicBezTo>
                    <a:pt x="0" y="8768"/>
                    <a:pt x="465" y="8768"/>
                    <a:pt x="465" y="8661"/>
                  </a:cubicBezTo>
                  <a:cubicBezTo>
                    <a:pt x="465" y="8554"/>
                    <a:pt x="465" y="8448"/>
                    <a:pt x="697" y="8448"/>
                  </a:cubicBezTo>
                  <a:cubicBezTo>
                    <a:pt x="697" y="8341"/>
                    <a:pt x="1161" y="8127"/>
                    <a:pt x="1161" y="8127"/>
                  </a:cubicBezTo>
                  <a:cubicBezTo>
                    <a:pt x="1394" y="8020"/>
                    <a:pt x="1626" y="8127"/>
                    <a:pt x="1858" y="8127"/>
                  </a:cubicBezTo>
                  <a:cubicBezTo>
                    <a:pt x="2090" y="8020"/>
                    <a:pt x="2090" y="7806"/>
                    <a:pt x="2090" y="7699"/>
                  </a:cubicBezTo>
                  <a:cubicBezTo>
                    <a:pt x="2090" y="7592"/>
                    <a:pt x="1858" y="7378"/>
                    <a:pt x="1858" y="7271"/>
                  </a:cubicBezTo>
                  <a:cubicBezTo>
                    <a:pt x="1858" y="7164"/>
                    <a:pt x="2090" y="6950"/>
                    <a:pt x="2090" y="6844"/>
                  </a:cubicBezTo>
                  <a:cubicBezTo>
                    <a:pt x="2090" y="6844"/>
                    <a:pt x="2323" y="6737"/>
                    <a:pt x="2555" y="6737"/>
                  </a:cubicBezTo>
                  <a:cubicBezTo>
                    <a:pt x="2555" y="6737"/>
                    <a:pt x="3019" y="6630"/>
                    <a:pt x="3019" y="6523"/>
                  </a:cubicBezTo>
                  <a:cubicBezTo>
                    <a:pt x="3019" y="6416"/>
                    <a:pt x="2555" y="6095"/>
                    <a:pt x="2787" y="5988"/>
                  </a:cubicBezTo>
                  <a:cubicBezTo>
                    <a:pt x="2787" y="5988"/>
                    <a:pt x="3252" y="5988"/>
                    <a:pt x="3252" y="5988"/>
                  </a:cubicBezTo>
                  <a:cubicBezTo>
                    <a:pt x="3484" y="6095"/>
                    <a:pt x="3484" y="6202"/>
                    <a:pt x="3484" y="6202"/>
                  </a:cubicBezTo>
                  <a:cubicBezTo>
                    <a:pt x="3716" y="6202"/>
                    <a:pt x="4181" y="6309"/>
                    <a:pt x="4181" y="6202"/>
                  </a:cubicBezTo>
                  <a:cubicBezTo>
                    <a:pt x="4413" y="6202"/>
                    <a:pt x="4645" y="5881"/>
                    <a:pt x="4645" y="5774"/>
                  </a:cubicBezTo>
                  <a:cubicBezTo>
                    <a:pt x="4645" y="5774"/>
                    <a:pt x="4645" y="5560"/>
                    <a:pt x="4877" y="5453"/>
                  </a:cubicBezTo>
                  <a:cubicBezTo>
                    <a:pt x="4877" y="5453"/>
                    <a:pt x="5574" y="5560"/>
                    <a:pt x="5806" y="5453"/>
                  </a:cubicBezTo>
                  <a:cubicBezTo>
                    <a:pt x="6039" y="5453"/>
                    <a:pt x="6271" y="5347"/>
                    <a:pt x="6503" y="5240"/>
                  </a:cubicBezTo>
                  <a:cubicBezTo>
                    <a:pt x="6735" y="5240"/>
                    <a:pt x="6968" y="5133"/>
                    <a:pt x="6968" y="5133"/>
                  </a:cubicBezTo>
                  <a:cubicBezTo>
                    <a:pt x="7200" y="5133"/>
                    <a:pt x="7432" y="5133"/>
                    <a:pt x="7665" y="5133"/>
                  </a:cubicBezTo>
                  <a:cubicBezTo>
                    <a:pt x="7897" y="5133"/>
                    <a:pt x="8129" y="5133"/>
                    <a:pt x="8361" y="5133"/>
                  </a:cubicBezTo>
                  <a:cubicBezTo>
                    <a:pt x="8594" y="5133"/>
                    <a:pt x="9290" y="5026"/>
                    <a:pt x="9290" y="4919"/>
                  </a:cubicBezTo>
                  <a:cubicBezTo>
                    <a:pt x="9523" y="4812"/>
                    <a:pt x="9523" y="4491"/>
                    <a:pt x="9523" y="4384"/>
                  </a:cubicBezTo>
                  <a:cubicBezTo>
                    <a:pt x="9523" y="4384"/>
                    <a:pt x="9755" y="4170"/>
                    <a:pt x="9987" y="4170"/>
                  </a:cubicBezTo>
                  <a:cubicBezTo>
                    <a:pt x="10219" y="3956"/>
                    <a:pt x="10684" y="3743"/>
                    <a:pt x="10916" y="3743"/>
                  </a:cubicBezTo>
                  <a:cubicBezTo>
                    <a:pt x="11148" y="3743"/>
                    <a:pt x="11381" y="3850"/>
                    <a:pt x="11613" y="3850"/>
                  </a:cubicBezTo>
                  <a:cubicBezTo>
                    <a:pt x="11845" y="3743"/>
                    <a:pt x="12310" y="3636"/>
                    <a:pt x="12542" y="3636"/>
                  </a:cubicBezTo>
                  <a:cubicBezTo>
                    <a:pt x="12774" y="3529"/>
                    <a:pt x="13006" y="3636"/>
                    <a:pt x="13239" y="3636"/>
                  </a:cubicBezTo>
                  <a:cubicBezTo>
                    <a:pt x="13239" y="3743"/>
                    <a:pt x="13471" y="3850"/>
                    <a:pt x="13703" y="3850"/>
                  </a:cubicBezTo>
                  <a:cubicBezTo>
                    <a:pt x="13703" y="3956"/>
                    <a:pt x="13935" y="4170"/>
                    <a:pt x="14168" y="4170"/>
                  </a:cubicBezTo>
                  <a:cubicBezTo>
                    <a:pt x="14400" y="4277"/>
                    <a:pt x="14632" y="4170"/>
                    <a:pt x="14865" y="4170"/>
                  </a:cubicBezTo>
                  <a:cubicBezTo>
                    <a:pt x="15097" y="4170"/>
                    <a:pt x="15097" y="3956"/>
                    <a:pt x="15097" y="3850"/>
                  </a:cubicBezTo>
                  <a:cubicBezTo>
                    <a:pt x="15097" y="3850"/>
                    <a:pt x="15097" y="3743"/>
                    <a:pt x="15097" y="3636"/>
                  </a:cubicBezTo>
                  <a:cubicBezTo>
                    <a:pt x="15097" y="3529"/>
                    <a:pt x="15329" y="3422"/>
                    <a:pt x="15329" y="3315"/>
                  </a:cubicBezTo>
                  <a:cubicBezTo>
                    <a:pt x="15329" y="3315"/>
                    <a:pt x="15329" y="3101"/>
                    <a:pt x="15329" y="3101"/>
                  </a:cubicBezTo>
                  <a:cubicBezTo>
                    <a:pt x="15329" y="2994"/>
                    <a:pt x="15097" y="2673"/>
                    <a:pt x="15097" y="2459"/>
                  </a:cubicBezTo>
                  <a:cubicBezTo>
                    <a:pt x="15097" y="2459"/>
                    <a:pt x="14865" y="2246"/>
                    <a:pt x="14865" y="2139"/>
                  </a:cubicBezTo>
                  <a:cubicBezTo>
                    <a:pt x="14865" y="2032"/>
                    <a:pt x="15097" y="1818"/>
                    <a:pt x="15097" y="1711"/>
                  </a:cubicBezTo>
                  <a:cubicBezTo>
                    <a:pt x="15097" y="1604"/>
                    <a:pt x="14865" y="1390"/>
                    <a:pt x="14865" y="1283"/>
                  </a:cubicBezTo>
                  <a:cubicBezTo>
                    <a:pt x="14865" y="1176"/>
                    <a:pt x="15329" y="1176"/>
                    <a:pt x="15329" y="1176"/>
                  </a:cubicBezTo>
                  <a:cubicBezTo>
                    <a:pt x="15561" y="962"/>
                    <a:pt x="15329" y="855"/>
                    <a:pt x="15329" y="749"/>
                  </a:cubicBezTo>
                  <a:cubicBezTo>
                    <a:pt x="15329" y="642"/>
                    <a:pt x="15097" y="642"/>
                    <a:pt x="15097" y="535"/>
                  </a:cubicBezTo>
                  <a:cubicBezTo>
                    <a:pt x="15097" y="428"/>
                    <a:pt x="14865" y="214"/>
                    <a:pt x="15097" y="214"/>
                  </a:cubicBezTo>
                  <a:cubicBezTo>
                    <a:pt x="15097" y="107"/>
                    <a:pt x="15561" y="0"/>
                    <a:pt x="15561" y="0"/>
                  </a:cubicBezTo>
                  <a:cubicBezTo>
                    <a:pt x="15794" y="0"/>
                    <a:pt x="16258" y="0"/>
                    <a:pt x="16258" y="0"/>
                  </a:cubicBezTo>
                  <a:cubicBezTo>
                    <a:pt x="16490" y="0"/>
                    <a:pt x="16955" y="0"/>
                    <a:pt x="16955" y="107"/>
                  </a:cubicBezTo>
                  <a:cubicBezTo>
                    <a:pt x="17187" y="107"/>
                    <a:pt x="17187" y="321"/>
                    <a:pt x="17187" y="428"/>
                  </a:cubicBezTo>
                  <a:cubicBezTo>
                    <a:pt x="17419" y="535"/>
                    <a:pt x="17884" y="749"/>
                    <a:pt x="17884" y="855"/>
                  </a:cubicBezTo>
                  <a:cubicBezTo>
                    <a:pt x="18116" y="962"/>
                    <a:pt x="17884" y="1283"/>
                    <a:pt x="17884" y="1390"/>
                  </a:cubicBezTo>
                  <a:cubicBezTo>
                    <a:pt x="17884" y="1497"/>
                    <a:pt x="18116" y="1711"/>
                    <a:pt x="18116" y="1818"/>
                  </a:cubicBezTo>
                  <a:cubicBezTo>
                    <a:pt x="18116" y="1925"/>
                    <a:pt x="18581" y="2139"/>
                    <a:pt x="18581" y="2352"/>
                  </a:cubicBezTo>
                  <a:cubicBezTo>
                    <a:pt x="18581" y="2352"/>
                    <a:pt x="18581" y="2566"/>
                    <a:pt x="18581" y="2673"/>
                  </a:cubicBezTo>
                  <a:cubicBezTo>
                    <a:pt x="18581" y="2780"/>
                    <a:pt x="18348" y="2887"/>
                    <a:pt x="18348" y="2994"/>
                  </a:cubicBezTo>
                  <a:cubicBezTo>
                    <a:pt x="18348" y="3101"/>
                    <a:pt x="18581" y="3315"/>
                    <a:pt x="18581" y="3315"/>
                  </a:cubicBezTo>
                  <a:cubicBezTo>
                    <a:pt x="18581" y="3529"/>
                    <a:pt x="18581" y="3743"/>
                    <a:pt x="18581" y="3850"/>
                  </a:cubicBezTo>
                  <a:cubicBezTo>
                    <a:pt x="18581" y="3956"/>
                    <a:pt x="18348" y="4170"/>
                    <a:pt x="18348" y="4277"/>
                  </a:cubicBezTo>
                  <a:cubicBezTo>
                    <a:pt x="18348" y="4384"/>
                    <a:pt x="18116" y="4705"/>
                    <a:pt x="18348" y="4919"/>
                  </a:cubicBezTo>
                  <a:cubicBezTo>
                    <a:pt x="18348" y="5026"/>
                    <a:pt x="18813" y="5240"/>
                    <a:pt x="19045" y="5347"/>
                  </a:cubicBezTo>
                  <a:cubicBezTo>
                    <a:pt x="19045" y="5347"/>
                    <a:pt x="19742" y="5453"/>
                    <a:pt x="19742" y="5560"/>
                  </a:cubicBezTo>
                  <a:cubicBezTo>
                    <a:pt x="19974" y="5667"/>
                    <a:pt x="20206" y="5988"/>
                    <a:pt x="20206" y="6095"/>
                  </a:cubicBezTo>
                  <a:cubicBezTo>
                    <a:pt x="20206" y="6202"/>
                    <a:pt x="19974" y="6309"/>
                    <a:pt x="19974" y="6416"/>
                  </a:cubicBezTo>
                  <a:cubicBezTo>
                    <a:pt x="19974" y="6523"/>
                    <a:pt x="20206" y="6737"/>
                    <a:pt x="20206" y="6844"/>
                  </a:cubicBezTo>
                  <a:cubicBezTo>
                    <a:pt x="20439" y="7057"/>
                    <a:pt x="20206" y="7378"/>
                    <a:pt x="20206" y="7485"/>
                  </a:cubicBezTo>
                  <a:cubicBezTo>
                    <a:pt x="20206" y="7592"/>
                    <a:pt x="20206" y="7913"/>
                    <a:pt x="20206" y="8127"/>
                  </a:cubicBezTo>
                  <a:cubicBezTo>
                    <a:pt x="20439" y="8234"/>
                    <a:pt x="20439" y="8341"/>
                    <a:pt x="20671" y="8448"/>
                  </a:cubicBezTo>
                  <a:cubicBezTo>
                    <a:pt x="20671" y="8661"/>
                    <a:pt x="20903" y="8875"/>
                    <a:pt x="20903" y="9089"/>
                  </a:cubicBezTo>
                  <a:cubicBezTo>
                    <a:pt x="20903" y="9196"/>
                    <a:pt x="21135" y="9410"/>
                    <a:pt x="21135" y="9517"/>
                  </a:cubicBezTo>
                  <a:cubicBezTo>
                    <a:pt x="21135" y="9731"/>
                    <a:pt x="20903" y="10051"/>
                    <a:pt x="21135" y="10265"/>
                  </a:cubicBezTo>
                  <a:cubicBezTo>
                    <a:pt x="21135" y="10479"/>
                    <a:pt x="21600" y="10907"/>
                    <a:pt x="21600" y="1112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144" name="Google Shape;5144;g21c91014dda_0_5097"/>
          <p:cNvSpPr>
            <a:spLocks noGrp="1"/>
          </p:cNvSpPr>
          <p:nvPr>
            <p:ph type="chart" idx="2"/>
          </p:nvPr>
        </p:nvSpPr>
        <p:spPr>
          <a:xfrm>
            <a:off x="14770186" y="7770453"/>
            <a:ext cx="3123900" cy="281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45" name="Google Shape;5145;g21c91014dda_0_5097"/>
          <p:cNvSpPr>
            <a:spLocks noGrp="1"/>
          </p:cNvSpPr>
          <p:nvPr>
            <p:ph type="chart" idx="3"/>
          </p:nvPr>
        </p:nvSpPr>
        <p:spPr>
          <a:xfrm>
            <a:off x="18387559" y="3280493"/>
            <a:ext cx="3123900" cy="281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500"/>
              <a:buFont typeface="Helvetica Neue"/>
              <a:buNone/>
              <a:defRPr sz="2000" b="0" i="0" u="none" strike="noStrike" cap="none">
                <a:solidFill>
                  <a:srgbClr val="2C2E3C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46" name="Google Shape;5146;g21c91014dda_0_5097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47" name="Google Shape;5147;g21c91014dda_0_5097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48" name="Google Shape;5148;g21c91014dda_0_5097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49" name="Google Shape;5149;g21c91014dda_0_5097"/>
          <p:cNvSpPr txBox="1">
            <a:spLocks noGrp="1"/>
          </p:cNvSpPr>
          <p:nvPr>
            <p:ph type="body" idx="6"/>
          </p:nvPr>
        </p:nvSpPr>
        <p:spPr>
          <a:xfrm>
            <a:off x="15581088" y="8572084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0" name="Google Shape;5150;g21c91014dda_0_5097"/>
          <p:cNvSpPr txBox="1">
            <a:spLocks noGrp="1"/>
          </p:cNvSpPr>
          <p:nvPr>
            <p:ph type="body" idx="7"/>
          </p:nvPr>
        </p:nvSpPr>
        <p:spPr>
          <a:xfrm>
            <a:off x="16672697" y="9161122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1" name="Google Shape;5151;g21c91014dda_0_5097"/>
          <p:cNvSpPr txBox="1">
            <a:spLocks noGrp="1"/>
          </p:cNvSpPr>
          <p:nvPr>
            <p:ph type="body" idx="8"/>
          </p:nvPr>
        </p:nvSpPr>
        <p:spPr>
          <a:xfrm>
            <a:off x="19187223" y="4092742"/>
            <a:ext cx="18081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2" name="Google Shape;5152;g21c91014dda_0_5097"/>
          <p:cNvSpPr txBox="1">
            <a:spLocks noGrp="1"/>
          </p:cNvSpPr>
          <p:nvPr>
            <p:ph type="body" idx="9"/>
          </p:nvPr>
        </p:nvSpPr>
        <p:spPr>
          <a:xfrm>
            <a:off x="20278833" y="4681780"/>
            <a:ext cx="6789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3" name="Google Shape;5153;g21c91014dda_0_509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8_Blank Slide">
  <p:cSld name="78_Blank Slide">
    <p:spTree>
      <p:nvGrpSpPr>
        <p:cNvPr id="1" name="Shape 5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5" name="Google Shape;5155;g21c91014dda_0_5167"/>
          <p:cNvSpPr txBox="1">
            <a:spLocks noGrp="1"/>
          </p:cNvSpPr>
          <p:nvPr>
            <p:ph type="body" idx="1"/>
          </p:nvPr>
        </p:nvSpPr>
        <p:spPr>
          <a:xfrm>
            <a:off x="16013009" y="5231062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6" name="Google Shape;5156;g21c91014dda_0_5167"/>
          <p:cNvSpPr txBox="1">
            <a:spLocks noGrp="1"/>
          </p:cNvSpPr>
          <p:nvPr>
            <p:ph type="body" idx="2"/>
          </p:nvPr>
        </p:nvSpPr>
        <p:spPr>
          <a:xfrm>
            <a:off x="19330463" y="3612832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7" name="Google Shape;5157;g21c91014dda_0_5167"/>
          <p:cNvSpPr txBox="1">
            <a:spLocks noGrp="1"/>
          </p:cNvSpPr>
          <p:nvPr>
            <p:ph type="body" idx="3"/>
          </p:nvPr>
        </p:nvSpPr>
        <p:spPr>
          <a:xfrm>
            <a:off x="19513239" y="7914741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8" name="Google Shape;5158;g21c91014dda_0_5167"/>
          <p:cNvSpPr txBox="1">
            <a:spLocks noGrp="1"/>
          </p:cNvSpPr>
          <p:nvPr>
            <p:ph type="body" idx="4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59" name="Google Shape;5159;g21c91014dda_0_5167"/>
          <p:cNvSpPr txBox="1">
            <a:spLocks noGrp="1"/>
          </p:cNvSpPr>
          <p:nvPr>
            <p:ph type="body" idx="5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0" name="Google Shape;5160;g21c91014dda_0_5167"/>
          <p:cNvSpPr txBox="1">
            <a:spLocks noGrp="1"/>
          </p:cNvSpPr>
          <p:nvPr>
            <p:ph type="body" idx="6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1" name="Google Shape;5161;g21c91014dda_0_5167"/>
          <p:cNvSpPr txBox="1">
            <a:spLocks noGrp="1"/>
          </p:cNvSpPr>
          <p:nvPr>
            <p:ph type="body" idx="7"/>
          </p:nvPr>
        </p:nvSpPr>
        <p:spPr>
          <a:xfrm>
            <a:off x="21118383" y="3804334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2" name="Google Shape;5162;g21c91014dda_0_5167"/>
          <p:cNvSpPr txBox="1">
            <a:spLocks noGrp="1"/>
          </p:cNvSpPr>
          <p:nvPr>
            <p:ph type="body" idx="8"/>
          </p:nvPr>
        </p:nvSpPr>
        <p:spPr>
          <a:xfrm>
            <a:off x="21118383" y="4261492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3" name="Google Shape;5163;g21c91014dda_0_5167"/>
          <p:cNvSpPr txBox="1">
            <a:spLocks noGrp="1"/>
          </p:cNvSpPr>
          <p:nvPr>
            <p:ph type="body" idx="9"/>
          </p:nvPr>
        </p:nvSpPr>
        <p:spPr>
          <a:xfrm>
            <a:off x="21304769" y="8089039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4" name="Google Shape;5164;g21c91014dda_0_5167"/>
          <p:cNvSpPr txBox="1">
            <a:spLocks noGrp="1"/>
          </p:cNvSpPr>
          <p:nvPr>
            <p:ph type="body" idx="13"/>
          </p:nvPr>
        </p:nvSpPr>
        <p:spPr>
          <a:xfrm>
            <a:off x="21304769" y="8546197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5" name="Google Shape;5165;g21c91014dda_0_5167"/>
          <p:cNvSpPr txBox="1">
            <a:spLocks noGrp="1"/>
          </p:cNvSpPr>
          <p:nvPr>
            <p:ph type="body" idx="14"/>
          </p:nvPr>
        </p:nvSpPr>
        <p:spPr>
          <a:xfrm>
            <a:off x="13568238" y="5424489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6" name="Google Shape;5166;g21c91014dda_0_5167"/>
          <p:cNvSpPr txBox="1">
            <a:spLocks noGrp="1"/>
          </p:cNvSpPr>
          <p:nvPr>
            <p:ph type="body" idx="15"/>
          </p:nvPr>
        </p:nvSpPr>
        <p:spPr>
          <a:xfrm>
            <a:off x="13568238" y="5881647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67" name="Google Shape;5167;g21c91014dda_0_51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4_Blank Slide">
  <p:cSld name="74_Blank Slide">
    <p:spTree>
      <p:nvGrpSpPr>
        <p:cNvPr id="1" name="Shape 5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9" name="Google Shape;5169;g21c91014dda_0_5181"/>
          <p:cNvGrpSpPr/>
          <p:nvPr/>
        </p:nvGrpSpPr>
        <p:grpSpPr>
          <a:xfrm>
            <a:off x="14687188" y="2769401"/>
            <a:ext cx="6761363" cy="8177220"/>
            <a:chOff x="0" y="0"/>
            <a:chExt cx="6761363" cy="8177220"/>
          </a:xfrm>
        </p:grpSpPr>
        <p:sp>
          <p:nvSpPr>
            <p:cNvPr id="5170" name="Google Shape;5170;g21c91014dda_0_5181"/>
            <p:cNvSpPr/>
            <p:nvPr/>
          </p:nvSpPr>
          <p:spPr>
            <a:xfrm>
              <a:off x="0" y="0"/>
              <a:ext cx="6761363" cy="8177220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9087" y="3277"/>
                  </a:moveTo>
                  <a:cubicBezTo>
                    <a:pt x="9251" y="3294"/>
                    <a:pt x="9251" y="3294"/>
                    <a:pt x="9251" y="3294"/>
                  </a:cubicBezTo>
                  <a:cubicBezTo>
                    <a:pt x="9251" y="3294"/>
                    <a:pt x="9354" y="3277"/>
                    <a:pt x="9313" y="3260"/>
                  </a:cubicBezTo>
                  <a:cubicBezTo>
                    <a:pt x="9272" y="3243"/>
                    <a:pt x="9128" y="3209"/>
                    <a:pt x="9128" y="3209"/>
                  </a:cubicBezTo>
                  <a:cubicBezTo>
                    <a:pt x="9128" y="3209"/>
                    <a:pt x="9292" y="3175"/>
                    <a:pt x="9292" y="3175"/>
                  </a:cubicBezTo>
                  <a:cubicBezTo>
                    <a:pt x="9313" y="3192"/>
                    <a:pt x="9395" y="3192"/>
                    <a:pt x="9374" y="3158"/>
                  </a:cubicBezTo>
                  <a:cubicBezTo>
                    <a:pt x="9333" y="3108"/>
                    <a:pt x="9292" y="3057"/>
                    <a:pt x="9313" y="3057"/>
                  </a:cubicBezTo>
                  <a:cubicBezTo>
                    <a:pt x="9313" y="3057"/>
                    <a:pt x="9374" y="3057"/>
                    <a:pt x="9374" y="3074"/>
                  </a:cubicBezTo>
                  <a:cubicBezTo>
                    <a:pt x="9374" y="3074"/>
                    <a:pt x="9477" y="3125"/>
                    <a:pt x="9477" y="3108"/>
                  </a:cubicBezTo>
                  <a:cubicBezTo>
                    <a:pt x="9477" y="3091"/>
                    <a:pt x="9497" y="3057"/>
                    <a:pt x="9456" y="3023"/>
                  </a:cubicBezTo>
                  <a:cubicBezTo>
                    <a:pt x="9395" y="2989"/>
                    <a:pt x="9374" y="2938"/>
                    <a:pt x="9374" y="2921"/>
                  </a:cubicBezTo>
                  <a:cubicBezTo>
                    <a:pt x="9354" y="2904"/>
                    <a:pt x="9313" y="2887"/>
                    <a:pt x="9272" y="2904"/>
                  </a:cubicBezTo>
                  <a:cubicBezTo>
                    <a:pt x="9231" y="2921"/>
                    <a:pt x="9210" y="2989"/>
                    <a:pt x="9169" y="2955"/>
                  </a:cubicBezTo>
                  <a:cubicBezTo>
                    <a:pt x="9128" y="2921"/>
                    <a:pt x="9108" y="2904"/>
                    <a:pt x="9087" y="2904"/>
                  </a:cubicBezTo>
                  <a:cubicBezTo>
                    <a:pt x="9087" y="2904"/>
                    <a:pt x="9005" y="2955"/>
                    <a:pt x="8985" y="2938"/>
                  </a:cubicBezTo>
                  <a:cubicBezTo>
                    <a:pt x="8964" y="2904"/>
                    <a:pt x="8903" y="2887"/>
                    <a:pt x="8862" y="2904"/>
                  </a:cubicBezTo>
                  <a:cubicBezTo>
                    <a:pt x="8841" y="2921"/>
                    <a:pt x="8841" y="2972"/>
                    <a:pt x="8800" y="2989"/>
                  </a:cubicBezTo>
                  <a:cubicBezTo>
                    <a:pt x="8779" y="3006"/>
                    <a:pt x="8800" y="3057"/>
                    <a:pt x="8821" y="3074"/>
                  </a:cubicBezTo>
                  <a:cubicBezTo>
                    <a:pt x="8841" y="3108"/>
                    <a:pt x="8923" y="3108"/>
                    <a:pt x="8944" y="3108"/>
                  </a:cubicBezTo>
                  <a:cubicBezTo>
                    <a:pt x="8985" y="3108"/>
                    <a:pt x="9046" y="3158"/>
                    <a:pt x="9046" y="3175"/>
                  </a:cubicBezTo>
                  <a:cubicBezTo>
                    <a:pt x="9046" y="3192"/>
                    <a:pt x="9087" y="3209"/>
                    <a:pt x="9067" y="3226"/>
                  </a:cubicBezTo>
                  <a:cubicBezTo>
                    <a:pt x="9046" y="3243"/>
                    <a:pt x="9087" y="3260"/>
                    <a:pt x="9087" y="3260"/>
                  </a:cubicBezTo>
                  <a:cubicBezTo>
                    <a:pt x="9087" y="3277"/>
                    <a:pt x="9087" y="3277"/>
                    <a:pt x="9087" y="3277"/>
                  </a:cubicBezTo>
                  <a:close/>
                  <a:moveTo>
                    <a:pt x="15815" y="781"/>
                  </a:moveTo>
                  <a:cubicBezTo>
                    <a:pt x="15815" y="781"/>
                    <a:pt x="15815" y="645"/>
                    <a:pt x="15856" y="560"/>
                  </a:cubicBezTo>
                  <a:cubicBezTo>
                    <a:pt x="15877" y="458"/>
                    <a:pt x="16000" y="408"/>
                    <a:pt x="16062" y="442"/>
                  </a:cubicBezTo>
                  <a:cubicBezTo>
                    <a:pt x="16103" y="475"/>
                    <a:pt x="16205" y="543"/>
                    <a:pt x="16226" y="492"/>
                  </a:cubicBezTo>
                  <a:cubicBezTo>
                    <a:pt x="16246" y="458"/>
                    <a:pt x="16164" y="340"/>
                    <a:pt x="16308" y="374"/>
                  </a:cubicBezTo>
                  <a:cubicBezTo>
                    <a:pt x="16431" y="391"/>
                    <a:pt x="16554" y="475"/>
                    <a:pt x="16492" y="526"/>
                  </a:cubicBezTo>
                  <a:cubicBezTo>
                    <a:pt x="16410" y="577"/>
                    <a:pt x="16287" y="543"/>
                    <a:pt x="16287" y="594"/>
                  </a:cubicBezTo>
                  <a:cubicBezTo>
                    <a:pt x="16287" y="628"/>
                    <a:pt x="16410" y="628"/>
                    <a:pt x="16349" y="679"/>
                  </a:cubicBezTo>
                  <a:cubicBezTo>
                    <a:pt x="16287" y="730"/>
                    <a:pt x="16144" y="713"/>
                    <a:pt x="16185" y="781"/>
                  </a:cubicBezTo>
                  <a:cubicBezTo>
                    <a:pt x="16205" y="849"/>
                    <a:pt x="16287" y="781"/>
                    <a:pt x="16410" y="815"/>
                  </a:cubicBezTo>
                  <a:cubicBezTo>
                    <a:pt x="16533" y="832"/>
                    <a:pt x="16492" y="832"/>
                    <a:pt x="16554" y="781"/>
                  </a:cubicBezTo>
                  <a:cubicBezTo>
                    <a:pt x="16636" y="730"/>
                    <a:pt x="16718" y="866"/>
                    <a:pt x="16697" y="917"/>
                  </a:cubicBezTo>
                  <a:cubicBezTo>
                    <a:pt x="16677" y="951"/>
                    <a:pt x="16759" y="1019"/>
                    <a:pt x="16697" y="1053"/>
                  </a:cubicBezTo>
                  <a:cubicBezTo>
                    <a:pt x="16636" y="1104"/>
                    <a:pt x="16369" y="1138"/>
                    <a:pt x="16349" y="1087"/>
                  </a:cubicBezTo>
                  <a:cubicBezTo>
                    <a:pt x="16328" y="1019"/>
                    <a:pt x="16328" y="1002"/>
                    <a:pt x="16287" y="985"/>
                  </a:cubicBezTo>
                  <a:cubicBezTo>
                    <a:pt x="16226" y="985"/>
                    <a:pt x="16123" y="1070"/>
                    <a:pt x="16041" y="1002"/>
                  </a:cubicBezTo>
                  <a:cubicBezTo>
                    <a:pt x="15979" y="934"/>
                    <a:pt x="16021" y="815"/>
                    <a:pt x="16021" y="798"/>
                  </a:cubicBezTo>
                  <a:cubicBezTo>
                    <a:pt x="16000" y="764"/>
                    <a:pt x="15979" y="764"/>
                    <a:pt x="15897" y="832"/>
                  </a:cubicBezTo>
                  <a:cubicBezTo>
                    <a:pt x="15815" y="900"/>
                    <a:pt x="15815" y="798"/>
                    <a:pt x="15815" y="798"/>
                  </a:cubicBezTo>
                  <a:cubicBezTo>
                    <a:pt x="15815" y="781"/>
                    <a:pt x="15815" y="781"/>
                    <a:pt x="15815" y="781"/>
                  </a:cubicBezTo>
                  <a:close/>
                  <a:moveTo>
                    <a:pt x="13169" y="20819"/>
                  </a:moveTo>
                  <a:cubicBezTo>
                    <a:pt x="13169" y="20819"/>
                    <a:pt x="12862" y="20479"/>
                    <a:pt x="12718" y="20411"/>
                  </a:cubicBezTo>
                  <a:cubicBezTo>
                    <a:pt x="12554" y="20360"/>
                    <a:pt x="12492" y="20394"/>
                    <a:pt x="12410" y="20428"/>
                  </a:cubicBezTo>
                  <a:cubicBezTo>
                    <a:pt x="12349" y="20462"/>
                    <a:pt x="12267" y="20394"/>
                    <a:pt x="12226" y="20394"/>
                  </a:cubicBezTo>
                  <a:cubicBezTo>
                    <a:pt x="12205" y="20411"/>
                    <a:pt x="12185" y="20445"/>
                    <a:pt x="12103" y="20445"/>
                  </a:cubicBezTo>
                  <a:cubicBezTo>
                    <a:pt x="12041" y="20428"/>
                    <a:pt x="11979" y="20428"/>
                    <a:pt x="11897" y="20445"/>
                  </a:cubicBezTo>
                  <a:cubicBezTo>
                    <a:pt x="11836" y="20479"/>
                    <a:pt x="11733" y="20530"/>
                    <a:pt x="11692" y="20547"/>
                  </a:cubicBezTo>
                  <a:cubicBezTo>
                    <a:pt x="11631" y="20564"/>
                    <a:pt x="11528" y="20462"/>
                    <a:pt x="11528" y="20462"/>
                  </a:cubicBezTo>
                  <a:cubicBezTo>
                    <a:pt x="11528" y="20462"/>
                    <a:pt x="11508" y="20530"/>
                    <a:pt x="11467" y="20564"/>
                  </a:cubicBezTo>
                  <a:cubicBezTo>
                    <a:pt x="11405" y="20598"/>
                    <a:pt x="11364" y="20666"/>
                    <a:pt x="11344" y="20700"/>
                  </a:cubicBezTo>
                  <a:cubicBezTo>
                    <a:pt x="11323" y="20751"/>
                    <a:pt x="11344" y="20870"/>
                    <a:pt x="11344" y="20870"/>
                  </a:cubicBezTo>
                  <a:cubicBezTo>
                    <a:pt x="11344" y="20870"/>
                    <a:pt x="11241" y="20887"/>
                    <a:pt x="11221" y="20921"/>
                  </a:cubicBezTo>
                  <a:cubicBezTo>
                    <a:pt x="11200" y="20955"/>
                    <a:pt x="11200" y="20989"/>
                    <a:pt x="11241" y="20989"/>
                  </a:cubicBezTo>
                  <a:cubicBezTo>
                    <a:pt x="11282" y="21006"/>
                    <a:pt x="11303" y="21023"/>
                    <a:pt x="11303" y="21023"/>
                  </a:cubicBezTo>
                  <a:cubicBezTo>
                    <a:pt x="11303" y="21023"/>
                    <a:pt x="11262" y="21108"/>
                    <a:pt x="11221" y="21125"/>
                  </a:cubicBezTo>
                  <a:cubicBezTo>
                    <a:pt x="11179" y="21142"/>
                    <a:pt x="11036" y="21175"/>
                    <a:pt x="10995" y="21226"/>
                  </a:cubicBezTo>
                  <a:cubicBezTo>
                    <a:pt x="10933" y="21277"/>
                    <a:pt x="10913" y="21311"/>
                    <a:pt x="10913" y="21345"/>
                  </a:cubicBezTo>
                  <a:cubicBezTo>
                    <a:pt x="10933" y="21396"/>
                    <a:pt x="10954" y="21396"/>
                    <a:pt x="10892" y="21413"/>
                  </a:cubicBezTo>
                  <a:cubicBezTo>
                    <a:pt x="10810" y="21430"/>
                    <a:pt x="10769" y="21413"/>
                    <a:pt x="10749" y="21379"/>
                  </a:cubicBezTo>
                  <a:cubicBezTo>
                    <a:pt x="10728" y="21362"/>
                    <a:pt x="10728" y="21379"/>
                    <a:pt x="10667" y="21379"/>
                  </a:cubicBezTo>
                  <a:cubicBezTo>
                    <a:pt x="10605" y="21362"/>
                    <a:pt x="10564" y="21277"/>
                    <a:pt x="10544" y="21226"/>
                  </a:cubicBezTo>
                  <a:cubicBezTo>
                    <a:pt x="10503" y="21192"/>
                    <a:pt x="10462" y="21108"/>
                    <a:pt x="10400" y="21108"/>
                  </a:cubicBezTo>
                  <a:cubicBezTo>
                    <a:pt x="10338" y="21108"/>
                    <a:pt x="10297" y="21158"/>
                    <a:pt x="10256" y="21142"/>
                  </a:cubicBezTo>
                  <a:cubicBezTo>
                    <a:pt x="10215" y="21125"/>
                    <a:pt x="10195" y="21074"/>
                    <a:pt x="10154" y="21006"/>
                  </a:cubicBezTo>
                  <a:cubicBezTo>
                    <a:pt x="10092" y="20955"/>
                    <a:pt x="10092" y="20972"/>
                    <a:pt x="10072" y="20921"/>
                  </a:cubicBezTo>
                  <a:cubicBezTo>
                    <a:pt x="10031" y="20870"/>
                    <a:pt x="10113" y="20734"/>
                    <a:pt x="10113" y="20734"/>
                  </a:cubicBezTo>
                  <a:cubicBezTo>
                    <a:pt x="10113" y="20734"/>
                    <a:pt x="10051" y="20819"/>
                    <a:pt x="9990" y="20819"/>
                  </a:cubicBezTo>
                  <a:cubicBezTo>
                    <a:pt x="9928" y="20836"/>
                    <a:pt x="9867" y="20853"/>
                    <a:pt x="9867" y="20853"/>
                  </a:cubicBezTo>
                  <a:cubicBezTo>
                    <a:pt x="9867" y="20853"/>
                    <a:pt x="9969" y="20921"/>
                    <a:pt x="9990" y="20955"/>
                  </a:cubicBezTo>
                  <a:cubicBezTo>
                    <a:pt x="10010" y="20972"/>
                    <a:pt x="9990" y="21006"/>
                    <a:pt x="9949" y="21006"/>
                  </a:cubicBezTo>
                  <a:cubicBezTo>
                    <a:pt x="9908" y="20989"/>
                    <a:pt x="9846" y="20887"/>
                    <a:pt x="9805" y="20887"/>
                  </a:cubicBezTo>
                  <a:cubicBezTo>
                    <a:pt x="9744" y="20870"/>
                    <a:pt x="9641" y="20870"/>
                    <a:pt x="9538" y="20904"/>
                  </a:cubicBezTo>
                  <a:cubicBezTo>
                    <a:pt x="9456" y="20938"/>
                    <a:pt x="9436" y="20955"/>
                    <a:pt x="9374" y="20921"/>
                  </a:cubicBezTo>
                  <a:cubicBezTo>
                    <a:pt x="9313" y="20887"/>
                    <a:pt x="9231" y="20887"/>
                    <a:pt x="9210" y="20904"/>
                  </a:cubicBezTo>
                  <a:cubicBezTo>
                    <a:pt x="9190" y="20904"/>
                    <a:pt x="9149" y="20938"/>
                    <a:pt x="9128" y="20887"/>
                  </a:cubicBezTo>
                  <a:cubicBezTo>
                    <a:pt x="9087" y="20853"/>
                    <a:pt x="9046" y="20819"/>
                    <a:pt x="9005" y="20853"/>
                  </a:cubicBezTo>
                  <a:cubicBezTo>
                    <a:pt x="8944" y="20887"/>
                    <a:pt x="8923" y="20938"/>
                    <a:pt x="8903" y="20989"/>
                  </a:cubicBezTo>
                  <a:cubicBezTo>
                    <a:pt x="8862" y="21040"/>
                    <a:pt x="8800" y="21057"/>
                    <a:pt x="8738" y="21057"/>
                  </a:cubicBezTo>
                  <a:cubicBezTo>
                    <a:pt x="8677" y="21057"/>
                    <a:pt x="8677" y="21108"/>
                    <a:pt x="8615" y="21108"/>
                  </a:cubicBezTo>
                  <a:cubicBezTo>
                    <a:pt x="8574" y="21125"/>
                    <a:pt x="8554" y="21074"/>
                    <a:pt x="8513" y="21142"/>
                  </a:cubicBezTo>
                  <a:cubicBezTo>
                    <a:pt x="8451" y="21192"/>
                    <a:pt x="8410" y="21192"/>
                    <a:pt x="8390" y="21158"/>
                  </a:cubicBezTo>
                  <a:cubicBezTo>
                    <a:pt x="8390" y="21142"/>
                    <a:pt x="8369" y="21074"/>
                    <a:pt x="8369" y="21074"/>
                  </a:cubicBezTo>
                  <a:cubicBezTo>
                    <a:pt x="8369" y="21074"/>
                    <a:pt x="8349" y="21175"/>
                    <a:pt x="8308" y="21192"/>
                  </a:cubicBezTo>
                  <a:cubicBezTo>
                    <a:pt x="8267" y="21226"/>
                    <a:pt x="8185" y="21277"/>
                    <a:pt x="8205" y="21311"/>
                  </a:cubicBezTo>
                  <a:cubicBezTo>
                    <a:pt x="8226" y="21328"/>
                    <a:pt x="8287" y="21396"/>
                    <a:pt x="8246" y="21430"/>
                  </a:cubicBezTo>
                  <a:cubicBezTo>
                    <a:pt x="8226" y="21447"/>
                    <a:pt x="8205" y="21481"/>
                    <a:pt x="8164" y="21481"/>
                  </a:cubicBezTo>
                  <a:cubicBezTo>
                    <a:pt x="8123" y="21498"/>
                    <a:pt x="8103" y="21481"/>
                    <a:pt x="8062" y="21498"/>
                  </a:cubicBezTo>
                  <a:cubicBezTo>
                    <a:pt x="8041" y="21532"/>
                    <a:pt x="7959" y="21600"/>
                    <a:pt x="7959" y="21600"/>
                  </a:cubicBezTo>
                  <a:cubicBezTo>
                    <a:pt x="7959" y="21600"/>
                    <a:pt x="7877" y="21566"/>
                    <a:pt x="7877" y="21498"/>
                  </a:cubicBezTo>
                  <a:cubicBezTo>
                    <a:pt x="7877" y="21430"/>
                    <a:pt x="7918" y="21413"/>
                    <a:pt x="7856" y="21328"/>
                  </a:cubicBezTo>
                  <a:cubicBezTo>
                    <a:pt x="7815" y="21260"/>
                    <a:pt x="7795" y="21243"/>
                    <a:pt x="7733" y="21226"/>
                  </a:cubicBezTo>
                  <a:cubicBezTo>
                    <a:pt x="7672" y="21192"/>
                    <a:pt x="7610" y="21125"/>
                    <a:pt x="7590" y="21125"/>
                  </a:cubicBezTo>
                  <a:cubicBezTo>
                    <a:pt x="7569" y="21108"/>
                    <a:pt x="7487" y="21074"/>
                    <a:pt x="7426" y="21125"/>
                  </a:cubicBezTo>
                  <a:cubicBezTo>
                    <a:pt x="7385" y="21158"/>
                    <a:pt x="7426" y="21260"/>
                    <a:pt x="7344" y="21260"/>
                  </a:cubicBezTo>
                  <a:cubicBezTo>
                    <a:pt x="7262" y="21260"/>
                    <a:pt x="7138" y="21277"/>
                    <a:pt x="7138" y="21277"/>
                  </a:cubicBezTo>
                  <a:cubicBezTo>
                    <a:pt x="7138" y="21277"/>
                    <a:pt x="7077" y="21192"/>
                    <a:pt x="7056" y="21175"/>
                  </a:cubicBezTo>
                  <a:cubicBezTo>
                    <a:pt x="7056" y="21158"/>
                    <a:pt x="7118" y="21142"/>
                    <a:pt x="7118" y="21091"/>
                  </a:cubicBezTo>
                  <a:cubicBezTo>
                    <a:pt x="7118" y="21040"/>
                    <a:pt x="7118" y="20989"/>
                    <a:pt x="7179" y="20972"/>
                  </a:cubicBezTo>
                  <a:cubicBezTo>
                    <a:pt x="7241" y="20955"/>
                    <a:pt x="7446" y="20921"/>
                    <a:pt x="7508" y="20904"/>
                  </a:cubicBezTo>
                  <a:cubicBezTo>
                    <a:pt x="7569" y="20887"/>
                    <a:pt x="7590" y="20972"/>
                    <a:pt x="7651" y="20972"/>
                  </a:cubicBezTo>
                  <a:cubicBezTo>
                    <a:pt x="7692" y="20989"/>
                    <a:pt x="7774" y="20887"/>
                    <a:pt x="7815" y="20870"/>
                  </a:cubicBezTo>
                  <a:cubicBezTo>
                    <a:pt x="7877" y="20853"/>
                    <a:pt x="7897" y="20853"/>
                    <a:pt x="7979" y="20819"/>
                  </a:cubicBezTo>
                  <a:cubicBezTo>
                    <a:pt x="8082" y="20785"/>
                    <a:pt x="8185" y="20734"/>
                    <a:pt x="8246" y="20700"/>
                  </a:cubicBezTo>
                  <a:cubicBezTo>
                    <a:pt x="8287" y="20666"/>
                    <a:pt x="8308" y="20564"/>
                    <a:pt x="8308" y="20564"/>
                  </a:cubicBezTo>
                  <a:cubicBezTo>
                    <a:pt x="8308" y="20564"/>
                    <a:pt x="8390" y="20581"/>
                    <a:pt x="8472" y="20547"/>
                  </a:cubicBezTo>
                  <a:cubicBezTo>
                    <a:pt x="8554" y="20496"/>
                    <a:pt x="8533" y="20394"/>
                    <a:pt x="8574" y="20343"/>
                  </a:cubicBezTo>
                  <a:cubicBezTo>
                    <a:pt x="8595" y="20309"/>
                    <a:pt x="8738" y="20292"/>
                    <a:pt x="8738" y="20292"/>
                  </a:cubicBezTo>
                  <a:cubicBezTo>
                    <a:pt x="8800" y="20309"/>
                    <a:pt x="8800" y="20309"/>
                    <a:pt x="8800" y="20309"/>
                  </a:cubicBezTo>
                  <a:cubicBezTo>
                    <a:pt x="8800" y="20309"/>
                    <a:pt x="8800" y="20242"/>
                    <a:pt x="8841" y="20225"/>
                  </a:cubicBezTo>
                  <a:cubicBezTo>
                    <a:pt x="8882" y="20191"/>
                    <a:pt x="9046" y="20225"/>
                    <a:pt x="9087" y="20208"/>
                  </a:cubicBezTo>
                  <a:cubicBezTo>
                    <a:pt x="9128" y="20208"/>
                    <a:pt x="9169" y="20038"/>
                    <a:pt x="9169" y="20038"/>
                  </a:cubicBezTo>
                  <a:cubicBezTo>
                    <a:pt x="9169" y="20038"/>
                    <a:pt x="9374" y="19936"/>
                    <a:pt x="9395" y="19919"/>
                  </a:cubicBezTo>
                  <a:cubicBezTo>
                    <a:pt x="9436" y="19919"/>
                    <a:pt x="9600" y="19800"/>
                    <a:pt x="9600" y="19800"/>
                  </a:cubicBezTo>
                  <a:cubicBezTo>
                    <a:pt x="9621" y="19783"/>
                    <a:pt x="9641" y="19664"/>
                    <a:pt x="9641" y="19630"/>
                  </a:cubicBezTo>
                  <a:cubicBezTo>
                    <a:pt x="9662" y="19579"/>
                    <a:pt x="9641" y="19545"/>
                    <a:pt x="9682" y="19477"/>
                  </a:cubicBezTo>
                  <a:cubicBezTo>
                    <a:pt x="9723" y="19426"/>
                    <a:pt x="9723" y="19392"/>
                    <a:pt x="9744" y="19358"/>
                  </a:cubicBezTo>
                  <a:cubicBezTo>
                    <a:pt x="9744" y="19325"/>
                    <a:pt x="9764" y="19274"/>
                    <a:pt x="9764" y="19274"/>
                  </a:cubicBezTo>
                  <a:cubicBezTo>
                    <a:pt x="9764" y="19274"/>
                    <a:pt x="9887" y="19291"/>
                    <a:pt x="9928" y="19308"/>
                  </a:cubicBezTo>
                  <a:cubicBezTo>
                    <a:pt x="9969" y="19325"/>
                    <a:pt x="9949" y="19375"/>
                    <a:pt x="10051" y="19392"/>
                  </a:cubicBezTo>
                  <a:cubicBezTo>
                    <a:pt x="10154" y="19392"/>
                    <a:pt x="10154" y="19375"/>
                    <a:pt x="10195" y="19325"/>
                  </a:cubicBezTo>
                  <a:cubicBezTo>
                    <a:pt x="10236" y="19274"/>
                    <a:pt x="10338" y="19257"/>
                    <a:pt x="10359" y="19206"/>
                  </a:cubicBezTo>
                  <a:cubicBezTo>
                    <a:pt x="10359" y="19155"/>
                    <a:pt x="10359" y="19138"/>
                    <a:pt x="10338" y="19104"/>
                  </a:cubicBezTo>
                  <a:cubicBezTo>
                    <a:pt x="10297" y="19053"/>
                    <a:pt x="10421" y="19053"/>
                    <a:pt x="10400" y="19019"/>
                  </a:cubicBezTo>
                  <a:cubicBezTo>
                    <a:pt x="10400" y="18985"/>
                    <a:pt x="10400" y="18951"/>
                    <a:pt x="10400" y="18951"/>
                  </a:cubicBezTo>
                  <a:cubicBezTo>
                    <a:pt x="10400" y="18951"/>
                    <a:pt x="10462" y="18968"/>
                    <a:pt x="10564" y="18951"/>
                  </a:cubicBezTo>
                  <a:cubicBezTo>
                    <a:pt x="10667" y="18934"/>
                    <a:pt x="10687" y="18951"/>
                    <a:pt x="10790" y="18951"/>
                  </a:cubicBezTo>
                  <a:cubicBezTo>
                    <a:pt x="10872" y="18951"/>
                    <a:pt x="10872" y="18951"/>
                    <a:pt x="10933" y="18968"/>
                  </a:cubicBezTo>
                  <a:cubicBezTo>
                    <a:pt x="11015" y="18968"/>
                    <a:pt x="11138" y="19002"/>
                    <a:pt x="11179" y="18968"/>
                  </a:cubicBezTo>
                  <a:cubicBezTo>
                    <a:pt x="11221" y="18951"/>
                    <a:pt x="11241" y="19002"/>
                    <a:pt x="11364" y="19019"/>
                  </a:cubicBezTo>
                  <a:cubicBezTo>
                    <a:pt x="11508" y="19036"/>
                    <a:pt x="11549" y="19019"/>
                    <a:pt x="11651" y="19053"/>
                  </a:cubicBezTo>
                  <a:cubicBezTo>
                    <a:pt x="11754" y="19087"/>
                    <a:pt x="11877" y="19206"/>
                    <a:pt x="11959" y="19223"/>
                  </a:cubicBezTo>
                  <a:cubicBezTo>
                    <a:pt x="12021" y="19223"/>
                    <a:pt x="12041" y="19206"/>
                    <a:pt x="12082" y="19223"/>
                  </a:cubicBezTo>
                  <a:cubicBezTo>
                    <a:pt x="12123" y="19223"/>
                    <a:pt x="12123" y="19172"/>
                    <a:pt x="12246" y="19189"/>
                  </a:cubicBezTo>
                  <a:cubicBezTo>
                    <a:pt x="12390" y="19206"/>
                    <a:pt x="12492" y="19274"/>
                    <a:pt x="12554" y="19240"/>
                  </a:cubicBezTo>
                  <a:cubicBezTo>
                    <a:pt x="12615" y="19189"/>
                    <a:pt x="12554" y="19138"/>
                    <a:pt x="12595" y="19070"/>
                  </a:cubicBezTo>
                  <a:cubicBezTo>
                    <a:pt x="12636" y="19019"/>
                    <a:pt x="12615" y="18985"/>
                    <a:pt x="12718" y="18917"/>
                  </a:cubicBezTo>
                  <a:cubicBezTo>
                    <a:pt x="12800" y="18832"/>
                    <a:pt x="12903" y="18730"/>
                    <a:pt x="12923" y="18713"/>
                  </a:cubicBezTo>
                  <a:cubicBezTo>
                    <a:pt x="12944" y="18696"/>
                    <a:pt x="13087" y="18645"/>
                    <a:pt x="13128" y="18628"/>
                  </a:cubicBezTo>
                  <a:cubicBezTo>
                    <a:pt x="13149" y="18628"/>
                    <a:pt x="13292" y="18594"/>
                    <a:pt x="13333" y="18526"/>
                  </a:cubicBezTo>
                  <a:cubicBezTo>
                    <a:pt x="13395" y="18458"/>
                    <a:pt x="13313" y="18442"/>
                    <a:pt x="13436" y="18391"/>
                  </a:cubicBezTo>
                  <a:cubicBezTo>
                    <a:pt x="13538" y="18340"/>
                    <a:pt x="13805" y="18102"/>
                    <a:pt x="13805" y="18102"/>
                  </a:cubicBezTo>
                  <a:cubicBezTo>
                    <a:pt x="13805" y="18102"/>
                    <a:pt x="13354" y="18340"/>
                    <a:pt x="13272" y="18391"/>
                  </a:cubicBezTo>
                  <a:cubicBezTo>
                    <a:pt x="13190" y="18442"/>
                    <a:pt x="13087" y="18475"/>
                    <a:pt x="13005" y="18475"/>
                  </a:cubicBezTo>
                  <a:cubicBezTo>
                    <a:pt x="12903" y="18475"/>
                    <a:pt x="12800" y="18391"/>
                    <a:pt x="12697" y="18458"/>
                  </a:cubicBezTo>
                  <a:cubicBezTo>
                    <a:pt x="12615" y="18526"/>
                    <a:pt x="12533" y="18594"/>
                    <a:pt x="12472" y="18645"/>
                  </a:cubicBezTo>
                  <a:cubicBezTo>
                    <a:pt x="12390" y="18713"/>
                    <a:pt x="12246" y="18764"/>
                    <a:pt x="12103" y="18747"/>
                  </a:cubicBezTo>
                  <a:cubicBezTo>
                    <a:pt x="11959" y="18730"/>
                    <a:pt x="11795" y="18696"/>
                    <a:pt x="11713" y="18628"/>
                  </a:cubicBezTo>
                  <a:cubicBezTo>
                    <a:pt x="11651" y="18560"/>
                    <a:pt x="11549" y="18475"/>
                    <a:pt x="11487" y="18458"/>
                  </a:cubicBezTo>
                  <a:cubicBezTo>
                    <a:pt x="11446" y="18442"/>
                    <a:pt x="11446" y="18391"/>
                    <a:pt x="11364" y="18272"/>
                  </a:cubicBezTo>
                  <a:cubicBezTo>
                    <a:pt x="11303" y="18136"/>
                    <a:pt x="11344" y="18119"/>
                    <a:pt x="11344" y="18085"/>
                  </a:cubicBezTo>
                  <a:cubicBezTo>
                    <a:pt x="11323" y="18051"/>
                    <a:pt x="11221" y="18051"/>
                    <a:pt x="11159" y="18102"/>
                  </a:cubicBezTo>
                  <a:cubicBezTo>
                    <a:pt x="11097" y="18153"/>
                    <a:pt x="10974" y="18153"/>
                    <a:pt x="10913" y="18136"/>
                  </a:cubicBezTo>
                  <a:cubicBezTo>
                    <a:pt x="10851" y="18102"/>
                    <a:pt x="10790" y="18085"/>
                    <a:pt x="10728" y="18119"/>
                  </a:cubicBezTo>
                  <a:cubicBezTo>
                    <a:pt x="10687" y="18136"/>
                    <a:pt x="10646" y="18170"/>
                    <a:pt x="10564" y="18119"/>
                  </a:cubicBezTo>
                  <a:cubicBezTo>
                    <a:pt x="10503" y="18068"/>
                    <a:pt x="10482" y="18000"/>
                    <a:pt x="10503" y="17966"/>
                  </a:cubicBezTo>
                  <a:cubicBezTo>
                    <a:pt x="10523" y="17915"/>
                    <a:pt x="10646" y="17915"/>
                    <a:pt x="10687" y="17932"/>
                  </a:cubicBezTo>
                  <a:cubicBezTo>
                    <a:pt x="10749" y="17949"/>
                    <a:pt x="10933" y="17864"/>
                    <a:pt x="10933" y="17864"/>
                  </a:cubicBezTo>
                  <a:cubicBezTo>
                    <a:pt x="10933" y="17864"/>
                    <a:pt x="10728" y="17847"/>
                    <a:pt x="10687" y="17813"/>
                  </a:cubicBezTo>
                  <a:cubicBezTo>
                    <a:pt x="10667" y="17762"/>
                    <a:pt x="10605" y="17813"/>
                    <a:pt x="10523" y="17796"/>
                  </a:cubicBezTo>
                  <a:cubicBezTo>
                    <a:pt x="10462" y="17796"/>
                    <a:pt x="10441" y="17745"/>
                    <a:pt x="10421" y="17711"/>
                  </a:cubicBezTo>
                  <a:cubicBezTo>
                    <a:pt x="10421" y="17660"/>
                    <a:pt x="10503" y="17592"/>
                    <a:pt x="10441" y="17575"/>
                  </a:cubicBezTo>
                  <a:cubicBezTo>
                    <a:pt x="10400" y="17542"/>
                    <a:pt x="10359" y="17626"/>
                    <a:pt x="10277" y="17609"/>
                  </a:cubicBezTo>
                  <a:cubicBezTo>
                    <a:pt x="10174" y="17592"/>
                    <a:pt x="10031" y="17575"/>
                    <a:pt x="9969" y="17575"/>
                  </a:cubicBezTo>
                  <a:cubicBezTo>
                    <a:pt x="9887" y="17575"/>
                    <a:pt x="9867" y="17626"/>
                    <a:pt x="9826" y="17677"/>
                  </a:cubicBezTo>
                  <a:cubicBezTo>
                    <a:pt x="9764" y="17728"/>
                    <a:pt x="9764" y="17745"/>
                    <a:pt x="9682" y="17745"/>
                  </a:cubicBezTo>
                  <a:cubicBezTo>
                    <a:pt x="9621" y="17745"/>
                    <a:pt x="9600" y="17711"/>
                    <a:pt x="9559" y="17711"/>
                  </a:cubicBezTo>
                  <a:cubicBezTo>
                    <a:pt x="9518" y="17728"/>
                    <a:pt x="9415" y="17830"/>
                    <a:pt x="9333" y="17813"/>
                  </a:cubicBezTo>
                  <a:cubicBezTo>
                    <a:pt x="9251" y="17796"/>
                    <a:pt x="9231" y="17745"/>
                    <a:pt x="9190" y="17677"/>
                  </a:cubicBezTo>
                  <a:cubicBezTo>
                    <a:pt x="9149" y="17626"/>
                    <a:pt x="9108" y="17592"/>
                    <a:pt x="9108" y="17592"/>
                  </a:cubicBezTo>
                  <a:cubicBezTo>
                    <a:pt x="9108" y="17592"/>
                    <a:pt x="9169" y="17626"/>
                    <a:pt x="9313" y="17592"/>
                  </a:cubicBezTo>
                  <a:cubicBezTo>
                    <a:pt x="9456" y="17558"/>
                    <a:pt x="9538" y="17508"/>
                    <a:pt x="9538" y="17508"/>
                  </a:cubicBezTo>
                  <a:cubicBezTo>
                    <a:pt x="9538" y="17508"/>
                    <a:pt x="9374" y="17558"/>
                    <a:pt x="9292" y="17542"/>
                  </a:cubicBezTo>
                  <a:cubicBezTo>
                    <a:pt x="9210" y="17542"/>
                    <a:pt x="9149" y="17508"/>
                    <a:pt x="9108" y="17508"/>
                  </a:cubicBezTo>
                  <a:cubicBezTo>
                    <a:pt x="9046" y="17491"/>
                    <a:pt x="9005" y="17525"/>
                    <a:pt x="9005" y="17525"/>
                  </a:cubicBezTo>
                  <a:cubicBezTo>
                    <a:pt x="9005" y="17525"/>
                    <a:pt x="8964" y="17457"/>
                    <a:pt x="8923" y="17423"/>
                  </a:cubicBezTo>
                  <a:cubicBezTo>
                    <a:pt x="8903" y="17406"/>
                    <a:pt x="9087" y="17389"/>
                    <a:pt x="9128" y="17321"/>
                  </a:cubicBezTo>
                  <a:cubicBezTo>
                    <a:pt x="9169" y="17236"/>
                    <a:pt x="9210" y="17253"/>
                    <a:pt x="9169" y="17185"/>
                  </a:cubicBezTo>
                  <a:cubicBezTo>
                    <a:pt x="9128" y="17134"/>
                    <a:pt x="9026" y="17100"/>
                    <a:pt x="8944" y="17100"/>
                  </a:cubicBezTo>
                  <a:cubicBezTo>
                    <a:pt x="8862" y="17100"/>
                    <a:pt x="8821" y="17049"/>
                    <a:pt x="8821" y="17049"/>
                  </a:cubicBezTo>
                  <a:cubicBezTo>
                    <a:pt x="8821" y="17049"/>
                    <a:pt x="8882" y="17049"/>
                    <a:pt x="8903" y="17015"/>
                  </a:cubicBezTo>
                  <a:cubicBezTo>
                    <a:pt x="8923" y="16964"/>
                    <a:pt x="8944" y="16964"/>
                    <a:pt x="9046" y="16930"/>
                  </a:cubicBezTo>
                  <a:cubicBezTo>
                    <a:pt x="9149" y="16913"/>
                    <a:pt x="9292" y="16879"/>
                    <a:pt x="9292" y="16862"/>
                  </a:cubicBezTo>
                  <a:cubicBezTo>
                    <a:pt x="9313" y="16862"/>
                    <a:pt x="9333" y="16777"/>
                    <a:pt x="9354" y="16760"/>
                  </a:cubicBezTo>
                  <a:cubicBezTo>
                    <a:pt x="9354" y="16743"/>
                    <a:pt x="9497" y="16777"/>
                    <a:pt x="9518" y="16811"/>
                  </a:cubicBezTo>
                  <a:cubicBezTo>
                    <a:pt x="9538" y="16862"/>
                    <a:pt x="9641" y="16811"/>
                    <a:pt x="9703" y="16828"/>
                  </a:cubicBezTo>
                  <a:cubicBezTo>
                    <a:pt x="9744" y="16845"/>
                    <a:pt x="9723" y="16794"/>
                    <a:pt x="9826" y="16760"/>
                  </a:cubicBezTo>
                  <a:cubicBezTo>
                    <a:pt x="9908" y="16726"/>
                    <a:pt x="9928" y="16743"/>
                    <a:pt x="9949" y="16692"/>
                  </a:cubicBezTo>
                  <a:cubicBezTo>
                    <a:pt x="9969" y="16658"/>
                    <a:pt x="10031" y="16658"/>
                    <a:pt x="10072" y="16658"/>
                  </a:cubicBezTo>
                  <a:cubicBezTo>
                    <a:pt x="10113" y="16658"/>
                    <a:pt x="10113" y="16625"/>
                    <a:pt x="10195" y="16625"/>
                  </a:cubicBezTo>
                  <a:cubicBezTo>
                    <a:pt x="10256" y="16642"/>
                    <a:pt x="10338" y="16658"/>
                    <a:pt x="10421" y="16658"/>
                  </a:cubicBezTo>
                  <a:cubicBezTo>
                    <a:pt x="10482" y="16642"/>
                    <a:pt x="10544" y="16608"/>
                    <a:pt x="10564" y="16574"/>
                  </a:cubicBezTo>
                  <a:cubicBezTo>
                    <a:pt x="10605" y="16557"/>
                    <a:pt x="10687" y="16523"/>
                    <a:pt x="10687" y="16523"/>
                  </a:cubicBezTo>
                  <a:cubicBezTo>
                    <a:pt x="10687" y="16523"/>
                    <a:pt x="10769" y="16540"/>
                    <a:pt x="10810" y="16523"/>
                  </a:cubicBezTo>
                  <a:cubicBezTo>
                    <a:pt x="10851" y="16506"/>
                    <a:pt x="11118" y="16387"/>
                    <a:pt x="11200" y="16217"/>
                  </a:cubicBezTo>
                  <a:cubicBezTo>
                    <a:pt x="11303" y="16047"/>
                    <a:pt x="11364" y="15894"/>
                    <a:pt x="11364" y="15894"/>
                  </a:cubicBezTo>
                  <a:cubicBezTo>
                    <a:pt x="11569" y="15843"/>
                    <a:pt x="11569" y="15843"/>
                    <a:pt x="11569" y="15843"/>
                  </a:cubicBezTo>
                  <a:cubicBezTo>
                    <a:pt x="11364" y="15809"/>
                    <a:pt x="11364" y="15809"/>
                    <a:pt x="11364" y="15809"/>
                  </a:cubicBezTo>
                  <a:cubicBezTo>
                    <a:pt x="11323" y="15640"/>
                    <a:pt x="11323" y="15640"/>
                    <a:pt x="11323" y="15640"/>
                  </a:cubicBezTo>
                  <a:cubicBezTo>
                    <a:pt x="11323" y="15640"/>
                    <a:pt x="11385" y="15555"/>
                    <a:pt x="11385" y="15521"/>
                  </a:cubicBezTo>
                  <a:cubicBezTo>
                    <a:pt x="11405" y="15504"/>
                    <a:pt x="11508" y="15436"/>
                    <a:pt x="11508" y="15436"/>
                  </a:cubicBezTo>
                  <a:cubicBezTo>
                    <a:pt x="11344" y="15164"/>
                    <a:pt x="11344" y="15164"/>
                    <a:pt x="11344" y="15164"/>
                  </a:cubicBezTo>
                  <a:cubicBezTo>
                    <a:pt x="11344" y="15164"/>
                    <a:pt x="11426" y="15062"/>
                    <a:pt x="11426" y="15028"/>
                  </a:cubicBezTo>
                  <a:cubicBezTo>
                    <a:pt x="11426" y="14994"/>
                    <a:pt x="11528" y="14943"/>
                    <a:pt x="11528" y="14943"/>
                  </a:cubicBezTo>
                  <a:cubicBezTo>
                    <a:pt x="11528" y="14943"/>
                    <a:pt x="11426" y="14926"/>
                    <a:pt x="11344" y="14909"/>
                  </a:cubicBezTo>
                  <a:cubicBezTo>
                    <a:pt x="11262" y="14892"/>
                    <a:pt x="11159" y="14892"/>
                    <a:pt x="11118" y="14909"/>
                  </a:cubicBezTo>
                  <a:cubicBezTo>
                    <a:pt x="11077" y="14909"/>
                    <a:pt x="10974" y="14892"/>
                    <a:pt x="10974" y="14892"/>
                  </a:cubicBezTo>
                  <a:cubicBezTo>
                    <a:pt x="10974" y="14892"/>
                    <a:pt x="10851" y="14994"/>
                    <a:pt x="10851" y="14994"/>
                  </a:cubicBezTo>
                  <a:cubicBezTo>
                    <a:pt x="10831" y="15011"/>
                    <a:pt x="10749" y="15130"/>
                    <a:pt x="10749" y="15130"/>
                  </a:cubicBezTo>
                  <a:cubicBezTo>
                    <a:pt x="10749" y="15130"/>
                    <a:pt x="10646" y="15045"/>
                    <a:pt x="10646" y="15045"/>
                  </a:cubicBezTo>
                  <a:cubicBezTo>
                    <a:pt x="10626" y="15028"/>
                    <a:pt x="10564" y="15045"/>
                    <a:pt x="10523" y="15045"/>
                  </a:cubicBezTo>
                  <a:cubicBezTo>
                    <a:pt x="10482" y="15045"/>
                    <a:pt x="10318" y="15079"/>
                    <a:pt x="10318" y="15079"/>
                  </a:cubicBezTo>
                  <a:cubicBezTo>
                    <a:pt x="10318" y="15079"/>
                    <a:pt x="10379" y="14960"/>
                    <a:pt x="10421" y="14943"/>
                  </a:cubicBezTo>
                  <a:cubicBezTo>
                    <a:pt x="10441" y="14909"/>
                    <a:pt x="10728" y="14740"/>
                    <a:pt x="10728" y="14740"/>
                  </a:cubicBezTo>
                  <a:cubicBezTo>
                    <a:pt x="10728" y="14740"/>
                    <a:pt x="10810" y="14757"/>
                    <a:pt x="10851" y="14723"/>
                  </a:cubicBezTo>
                  <a:cubicBezTo>
                    <a:pt x="10892" y="14689"/>
                    <a:pt x="11138" y="14570"/>
                    <a:pt x="11159" y="14553"/>
                  </a:cubicBezTo>
                  <a:cubicBezTo>
                    <a:pt x="11179" y="14519"/>
                    <a:pt x="11241" y="14434"/>
                    <a:pt x="11323" y="14383"/>
                  </a:cubicBezTo>
                  <a:cubicBezTo>
                    <a:pt x="11405" y="14332"/>
                    <a:pt x="11426" y="14315"/>
                    <a:pt x="11487" y="14247"/>
                  </a:cubicBezTo>
                  <a:cubicBezTo>
                    <a:pt x="11549" y="14196"/>
                    <a:pt x="11631" y="14179"/>
                    <a:pt x="11651" y="14179"/>
                  </a:cubicBezTo>
                  <a:cubicBezTo>
                    <a:pt x="11692" y="14179"/>
                    <a:pt x="11733" y="14213"/>
                    <a:pt x="11856" y="14179"/>
                  </a:cubicBezTo>
                  <a:cubicBezTo>
                    <a:pt x="11979" y="14145"/>
                    <a:pt x="12103" y="14128"/>
                    <a:pt x="12144" y="14128"/>
                  </a:cubicBezTo>
                  <a:cubicBezTo>
                    <a:pt x="12164" y="14128"/>
                    <a:pt x="12185" y="14026"/>
                    <a:pt x="12185" y="14026"/>
                  </a:cubicBezTo>
                  <a:cubicBezTo>
                    <a:pt x="12185" y="14026"/>
                    <a:pt x="12287" y="14077"/>
                    <a:pt x="12369" y="14128"/>
                  </a:cubicBezTo>
                  <a:cubicBezTo>
                    <a:pt x="12472" y="14179"/>
                    <a:pt x="12574" y="14213"/>
                    <a:pt x="12615" y="14196"/>
                  </a:cubicBezTo>
                  <a:cubicBezTo>
                    <a:pt x="12656" y="14179"/>
                    <a:pt x="12759" y="14128"/>
                    <a:pt x="12800" y="14128"/>
                  </a:cubicBezTo>
                  <a:cubicBezTo>
                    <a:pt x="12841" y="14128"/>
                    <a:pt x="13005" y="14094"/>
                    <a:pt x="13026" y="14094"/>
                  </a:cubicBezTo>
                  <a:cubicBezTo>
                    <a:pt x="13067" y="14094"/>
                    <a:pt x="13190" y="14196"/>
                    <a:pt x="13251" y="14230"/>
                  </a:cubicBezTo>
                  <a:cubicBezTo>
                    <a:pt x="13292" y="14281"/>
                    <a:pt x="13313" y="14400"/>
                    <a:pt x="13395" y="14383"/>
                  </a:cubicBezTo>
                  <a:cubicBezTo>
                    <a:pt x="13477" y="14349"/>
                    <a:pt x="13415" y="14281"/>
                    <a:pt x="13395" y="14230"/>
                  </a:cubicBezTo>
                  <a:cubicBezTo>
                    <a:pt x="13395" y="14196"/>
                    <a:pt x="13313" y="14060"/>
                    <a:pt x="13313" y="14043"/>
                  </a:cubicBezTo>
                  <a:cubicBezTo>
                    <a:pt x="13313" y="14026"/>
                    <a:pt x="13559" y="13975"/>
                    <a:pt x="13579" y="13975"/>
                  </a:cubicBezTo>
                  <a:cubicBezTo>
                    <a:pt x="13600" y="13958"/>
                    <a:pt x="13641" y="14213"/>
                    <a:pt x="13662" y="14264"/>
                  </a:cubicBezTo>
                  <a:cubicBezTo>
                    <a:pt x="13682" y="14298"/>
                    <a:pt x="13764" y="14349"/>
                    <a:pt x="13826" y="14349"/>
                  </a:cubicBezTo>
                  <a:cubicBezTo>
                    <a:pt x="13887" y="14349"/>
                    <a:pt x="14010" y="14332"/>
                    <a:pt x="14010" y="14315"/>
                  </a:cubicBezTo>
                  <a:cubicBezTo>
                    <a:pt x="14010" y="14298"/>
                    <a:pt x="14072" y="14230"/>
                    <a:pt x="14072" y="14230"/>
                  </a:cubicBezTo>
                  <a:cubicBezTo>
                    <a:pt x="14072" y="14230"/>
                    <a:pt x="13949" y="14298"/>
                    <a:pt x="13846" y="14247"/>
                  </a:cubicBezTo>
                  <a:cubicBezTo>
                    <a:pt x="13764" y="14196"/>
                    <a:pt x="13723" y="14094"/>
                    <a:pt x="13703" y="14043"/>
                  </a:cubicBezTo>
                  <a:cubicBezTo>
                    <a:pt x="13682" y="13992"/>
                    <a:pt x="13621" y="13857"/>
                    <a:pt x="13621" y="13857"/>
                  </a:cubicBezTo>
                  <a:cubicBezTo>
                    <a:pt x="13600" y="13840"/>
                    <a:pt x="13538" y="13619"/>
                    <a:pt x="13538" y="13619"/>
                  </a:cubicBezTo>
                  <a:cubicBezTo>
                    <a:pt x="13538" y="13619"/>
                    <a:pt x="13887" y="13398"/>
                    <a:pt x="13908" y="13347"/>
                  </a:cubicBezTo>
                  <a:cubicBezTo>
                    <a:pt x="13908" y="13313"/>
                    <a:pt x="13805" y="13245"/>
                    <a:pt x="13744" y="13177"/>
                  </a:cubicBezTo>
                  <a:cubicBezTo>
                    <a:pt x="13703" y="13109"/>
                    <a:pt x="13764" y="13042"/>
                    <a:pt x="13785" y="12991"/>
                  </a:cubicBezTo>
                  <a:cubicBezTo>
                    <a:pt x="13785" y="12923"/>
                    <a:pt x="13785" y="12872"/>
                    <a:pt x="13826" y="12838"/>
                  </a:cubicBezTo>
                  <a:cubicBezTo>
                    <a:pt x="13887" y="12821"/>
                    <a:pt x="14010" y="12804"/>
                    <a:pt x="14051" y="12787"/>
                  </a:cubicBezTo>
                  <a:cubicBezTo>
                    <a:pt x="14092" y="12770"/>
                    <a:pt x="14236" y="12770"/>
                    <a:pt x="14133" y="12702"/>
                  </a:cubicBezTo>
                  <a:cubicBezTo>
                    <a:pt x="14051" y="12634"/>
                    <a:pt x="14031" y="12583"/>
                    <a:pt x="14113" y="12532"/>
                  </a:cubicBezTo>
                  <a:cubicBezTo>
                    <a:pt x="14195" y="12498"/>
                    <a:pt x="14297" y="12498"/>
                    <a:pt x="14277" y="12396"/>
                  </a:cubicBezTo>
                  <a:cubicBezTo>
                    <a:pt x="14236" y="12311"/>
                    <a:pt x="14297" y="12175"/>
                    <a:pt x="14297" y="12175"/>
                  </a:cubicBezTo>
                  <a:cubicBezTo>
                    <a:pt x="14297" y="12175"/>
                    <a:pt x="14113" y="12294"/>
                    <a:pt x="14092" y="12294"/>
                  </a:cubicBezTo>
                  <a:cubicBezTo>
                    <a:pt x="14072" y="12311"/>
                    <a:pt x="14010" y="12260"/>
                    <a:pt x="14010" y="12209"/>
                  </a:cubicBezTo>
                  <a:cubicBezTo>
                    <a:pt x="14010" y="12158"/>
                    <a:pt x="14010" y="12125"/>
                    <a:pt x="14010" y="12125"/>
                  </a:cubicBezTo>
                  <a:cubicBezTo>
                    <a:pt x="14010" y="12125"/>
                    <a:pt x="13867" y="12243"/>
                    <a:pt x="13846" y="12277"/>
                  </a:cubicBezTo>
                  <a:cubicBezTo>
                    <a:pt x="13826" y="12328"/>
                    <a:pt x="13703" y="12396"/>
                    <a:pt x="13703" y="12396"/>
                  </a:cubicBezTo>
                  <a:cubicBezTo>
                    <a:pt x="13703" y="12430"/>
                    <a:pt x="13703" y="12430"/>
                    <a:pt x="13703" y="12430"/>
                  </a:cubicBezTo>
                  <a:cubicBezTo>
                    <a:pt x="13579" y="12345"/>
                    <a:pt x="13579" y="12345"/>
                    <a:pt x="13579" y="12345"/>
                  </a:cubicBezTo>
                  <a:cubicBezTo>
                    <a:pt x="13579" y="12345"/>
                    <a:pt x="13579" y="12396"/>
                    <a:pt x="13600" y="12430"/>
                  </a:cubicBezTo>
                  <a:cubicBezTo>
                    <a:pt x="13621" y="12464"/>
                    <a:pt x="13600" y="12464"/>
                    <a:pt x="13600" y="12464"/>
                  </a:cubicBezTo>
                  <a:cubicBezTo>
                    <a:pt x="13600" y="12464"/>
                    <a:pt x="13559" y="12413"/>
                    <a:pt x="13538" y="12379"/>
                  </a:cubicBezTo>
                  <a:cubicBezTo>
                    <a:pt x="13518" y="12345"/>
                    <a:pt x="13538" y="12328"/>
                    <a:pt x="13559" y="12277"/>
                  </a:cubicBezTo>
                  <a:cubicBezTo>
                    <a:pt x="13579" y="12226"/>
                    <a:pt x="13621" y="12192"/>
                    <a:pt x="13641" y="12142"/>
                  </a:cubicBezTo>
                  <a:cubicBezTo>
                    <a:pt x="13662" y="12091"/>
                    <a:pt x="13682" y="12023"/>
                    <a:pt x="13682" y="12023"/>
                  </a:cubicBezTo>
                  <a:cubicBezTo>
                    <a:pt x="13682" y="12023"/>
                    <a:pt x="13600" y="12108"/>
                    <a:pt x="13579" y="12125"/>
                  </a:cubicBezTo>
                  <a:cubicBezTo>
                    <a:pt x="13559" y="12125"/>
                    <a:pt x="13477" y="12091"/>
                    <a:pt x="13477" y="12091"/>
                  </a:cubicBezTo>
                  <a:cubicBezTo>
                    <a:pt x="13477" y="12091"/>
                    <a:pt x="13436" y="11955"/>
                    <a:pt x="13415" y="11938"/>
                  </a:cubicBezTo>
                  <a:cubicBezTo>
                    <a:pt x="13395" y="11904"/>
                    <a:pt x="13395" y="11734"/>
                    <a:pt x="13395" y="11734"/>
                  </a:cubicBezTo>
                  <a:cubicBezTo>
                    <a:pt x="13128" y="11326"/>
                    <a:pt x="13128" y="11326"/>
                    <a:pt x="13128" y="11326"/>
                  </a:cubicBezTo>
                  <a:cubicBezTo>
                    <a:pt x="13128" y="11326"/>
                    <a:pt x="13210" y="11225"/>
                    <a:pt x="13251" y="11123"/>
                  </a:cubicBezTo>
                  <a:cubicBezTo>
                    <a:pt x="13272" y="11021"/>
                    <a:pt x="13333" y="10953"/>
                    <a:pt x="13395" y="10868"/>
                  </a:cubicBezTo>
                  <a:cubicBezTo>
                    <a:pt x="13456" y="10783"/>
                    <a:pt x="13579" y="10749"/>
                    <a:pt x="13579" y="10715"/>
                  </a:cubicBezTo>
                  <a:cubicBezTo>
                    <a:pt x="13579" y="10698"/>
                    <a:pt x="13579" y="10664"/>
                    <a:pt x="13621" y="10579"/>
                  </a:cubicBezTo>
                  <a:cubicBezTo>
                    <a:pt x="13662" y="10511"/>
                    <a:pt x="13723" y="10460"/>
                    <a:pt x="13744" y="10426"/>
                  </a:cubicBezTo>
                  <a:cubicBezTo>
                    <a:pt x="13785" y="10409"/>
                    <a:pt x="13826" y="10477"/>
                    <a:pt x="13867" y="10460"/>
                  </a:cubicBezTo>
                  <a:cubicBezTo>
                    <a:pt x="13908" y="10460"/>
                    <a:pt x="13805" y="10409"/>
                    <a:pt x="13867" y="10375"/>
                  </a:cubicBezTo>
                  <a:cubicBezTo>
                    <a:pt x="13928" y="10342"/>
                    <a:pt x="13949" y="10325"/>
                    <a:pt x="14010" y="10358"/>
                  </a:cubicBezTo>
                  <a:cubicBezTo>
                    <a:pt x="14072" y="10392"/>
                    <a:pt x="14256" y="10409"/>
                    <a:pt x="14277" y="10375"/>
                  </a:cubicBezTo>
                  <a:cubicBezTo>
                    <a:pt x="14277" y="10342"/>
                    <a:pt x="14133" y="10308"/>
                    <a:pt x="14072" y="10308"/>
                  </a:cubicBezTo>
                  <a:cubicBezTo>
                    <a:pt x="14010" y="10291"/>
                    <a:pt x="13826" y="10291"/>
                    <a:pt x="13744" y="10240"/>
                  </a:cubicBezTo>
                  <a:cubicBezTo>
                    <a:pt x="13682" y="10206"/>
                    <a:pt x="13477" y="10189"/>
                    <a:pt x="13477" y="10189"/>
                  </a:cubicBezTo>
                  <a:cubicBezTo>
                    <a:pt x="13477" y="10189"/>
                    <a:pt x="13436" y="10223"/>
                    <a:pt x="13436" y="10308"/>
                  </a:cubicBezTo>
                  <a:cubicBezTo>
                    <a:pt x="13436" y="10375"/>
                    <a:pt x="13415" y="10426"/>
                    <a:pt x="13374" y="10426"/>
                  </a:cubicBezTo>
                  <a:cubicBezTo>
                    <a:pt x="13333" y="10426"/>
                    <a:pt x="13190" y="10392"/>
                    <a:pt x="13190" y="10392"/>
                  </a:cubicBezTo>
                  <a:cubicBezTo>
                    <a:pt x="13108" y="10460"/>
                    <a:pt x="13108" y="10460"/>
                    <a:pt x="13108" y="10460"/>
                  </a:cubicBezTo>
                  <a:cubicBezTo>
                    <a:pt x="13108" y="10460"/>
                    <a:pt x="12985" y="10426"/>
                    <a:pt x="12985" y="10426"/>
                  </a:cubicBezTo>
                  <a:cubicBezTo>
                    <a:pt x="12964" y="10426"/>
                    <a:pt x="12944" y="10511"/>
                    <a:pt x="12944" y="10511"/>
                  </a:cubicBezTo>
                  <a:cubicBezTo>
                    <a:pt x="12944" y="10511"/>
                    <a:pt x="12738" y="10596"/>
                    <a:pt x="12697" y="10579"/>
                  </a:cubicBezTo>
                  <a:cubicBezTo>
                    <a:pt x="12656" y="10579"/>
                    <a:pt x="12595" y="10545"/>
                    <a:pt x="12595" y="10528"/>
                  </a:cubicBezTo>
                  <a:cubicBezTo>
                    <a:pt x="12595" y="10528"/>
                    <a:pt x="12615" y="10426"/>
                    <a:pt x="12574" y="10426"/>
                  </a:cubicBezTo>
                  <a:cubicBezTo>
                    <a:pt x="12533" y="10443"/>
                    <a:pt x="12533" y="10545"/>
                    <a:pt x="12492" y="10545"/>
                  </a:cubicBezTo>
                  <a:cubicBezTo>
                    <a:pt x="12451" y="10545"/>
                    <a:pt x="12410" y="10477"/>
                    <a:pt x="12369" y="10443"/>
                  </a:cubicBezTo>
                  <a:cubicBezTo>
                    <a:pt x="12349" y="10409"/>
                    <a:pt x="12349" y="10325"/>
                    <a:pt x="12349" y="10325"/>
                  </a:cubicBezTo>
                  <a:cubicBezTo>
                    <a:pt x="12328" y="10325"/>
                    <a:pt x="12226" y="10358"/>
                    <a:pt x="12226" y="10342"/>
                  </a:cubicBezTo>
                  <a:cubicBezTo>
                    <a:pt x="12205" y="10342"/>
                    <a:pt x="12164" y="10291"/>
                    <a:pt x="12123" y="10257"/>
                  </a:cubicBezTo>
                  <a:cubicBezTo>
                    <a:pt x="12103" y="10223"/>
                    <a:pt x="12103" y="10172"/>
                    <a:pt x="12103" y="10172"/>
                  </a:cubicBezTo>
                  <a:cubicBezTo>
                    <a:pt x="12103" y="10172"/>
                    <a:pt x="12000" y="10206"/>
                    <a:pt x="12021" y="10274"/>
                  </a:cubicBezTo>
                  <a:cubicBezTo>
                    <a:pt x="12041" y="10358"/>
                    <a:pt x="12123" y="10426"/>
                    <a:pt x="12123" y="10426"/>
                  </a:cubicBezTo>
                  <a:cubicBezTo>
                    <a:pt x="12123" y="10426"/>
                    <a:pt x="12062" y="10511"/>
                    <a:pt x="12062" y="10545"/>
                  </a:cubicBezTo>
                  <a:cubicBezTo>
                    <a:pt x="12062" y="10562"/>
                    <a:pt x="12062" y="10613"/>
                    <a:pt x="12041" y="10630"/>
                  </a:cubicBezTo>
                  <a:cubicBezTo>
                    <a:pt x="12041" y="10664"/>
                    <a:pt x="11979" y="10715"/>
                    <a:pt x="11979" y="10715"/>
                  </a:cubicBezTo>
                  <a:cubicBezTo>
                    <a:pt x="11959" y="10715"/>
                    <a:pt x="11897" y="10647"/>
                    <a:pt x="11836" y="10630"/>
                  </a:cubicBezTo>
                  <a:cubicBezTo>
                    <a:pt x="11795" y="10596"/>
                    <a:pt x="11754" y="10562"/>
                    <a:pt x="11754" y="10528"/>
                  </a:cubicBezTo>
                  <a:cubicBezTo>
                    <a:pt x="11733" y="10494"/>
                    <a:pt x="11672" y="10426"/>
                    <a:pt x="11631" y="10392"/>
                  </a:cubicBezTo>
                  <a:cubicBezTo>
                    <a:pt x="11610" y="10375"/>
                    <a:pt x="11549" y="10358"/>
                    <a:pt x="11508" y="10308"/>
                  </a:cubicBezTo>
                  <a:cubicBezTo>
                    <a:pt x="11446" y="10257"/>
                    <a:pt x="11405" y="10206"/>
                    <a:pt x="11385" y="10172"/>
                  </a:cubicBezTo>
                  <a:cubicBezTo>
                    <a:pt x="11344" y="10121"/>
                    <a:pt x="11262" y="10155"/>
                    <a:pt x="11221" y="10189"/>
                  </a:cubicBezTo>
                  <a:cubicBezTo>
                    <a:pt x="11179" y="10206"/>
                    <a:pt x="11118" y="10257"/>
                    <a:pt x="11097" y="10325"/>
                  </a:cubicBezTo>
                  <a:cubicBezTo>
                    <a:pt x="11097" y="10375"/>
                    <a:pt x="11159" y="10426"/>
                    <a:pt x="11159" y="10477"/>
                  </a:cubicBezTo>
                  <a:cubicBezTo>
                    <a:pt x="11159" y="10511"/>
                    <a:pt x="11221" y="10511"/>
                    <a:pt x="11200" y="10579"/>
                  </a:cubicBezTo>
                  <a:cubicBezTo>
                    <a:pt x="11179" y="10647"/>
                    <a:pt x="11138" y="10698"/>
                    <a:pt x="11097" y="10647"/>
                  </a:cubicBezTo>
                  <a:cubicBezTo>
                    <a:pt x="11036" y="10596"/>
                    <a:pt x="11056" y="10562"/>
                    <a:pt x="11036" y="10477"/>
                  </a:cubicBezTo>
                  <a:cubicBezTo>
                    <a:pt x="11015" y="10392"/>
                    <a:pt x="11015" y="10308"/>
                    <a:pt x="10974" y="10257"/>
                  </a:cubicBezTo>
                  <a:cubicBezTo>
                    <a:pt x="10913" y="10206"/>
                    <a:pt x="10790" y="10070"/>
                    <a:pt x="10790" y="10002"/>
                  </a:cubicBezTo>
                  <a:cubicBezTo>
                    <a:pt x="10810" y="9934"/>
                    <a:pt x="10790" y="9917"/>
                    <a:pt x="10790" y="9866"/>
                  </a:cubicBezTo>
                  <a:cubicBezTo>
                    <a:pt x="10790" y="9815"/>
                    <a:pt x="10831" y="9815"/>
                    <a:pt x="10851" y="9764"/>
                  </a:cubicBezTo>
                  <a:cubicBezTo>
                    <a:pt x="10872" y="9730"/>
                    <a:pt x="10974" y="9696"/>
                    <a:pt x="10995" y="9730"/>
                  </a:cubicBezTo>
                  <a:cubicBezTo>
                    <a:pt x="11015" y="9764"/>
                    <a:pt x="11056" y="9781"/>
                    <a:pt x="11036" y="9849"/>
                  </a:cubicBezTo>
                  <a:cubicBezTo>
                    <a:pt x="11015" y="9917"/>
                    <a:pt x="11036" y="9985"/>
                    <a:pt x="11077" y="9968"/>
                  </a:cubicBezTo>
                  <a:cubicBezTo>
                    <a:pt x="11138" y="9934"/>
                    <a:pt x="11118" y="9866"/>
                    <a:pt x="11118" y="9815"/>
                  </a:cubicBezTo>
                  <a:cubicBezTo>
                    <a:pt x="11097" y="9764"/>
                    <a:pt x="11077" y="9679"/>
                    <a:pt x="11118" y="9645"/>
                  </a:cubicBezTo>
                  <a:cubicBezTo>
                    <a:pt x="11138" y="9611"/>
                    <a:pt x="11200" y="9509"/>
                    <a:pt x="11200" y="9475"/>
                  </a:cubicBezTo>
                  <a:cubicBezTo>
                    <a:pt x="11200" y="9458"/>
                    <a:pt x="11446" y="9357"/>
                    <a:pt x="11467" y="9306"/>
                  </a:cubicBezTo>
                  <a:cubicBezTo>
                    <a:pt x="11487" y="9272"/>
                    <a:pt x="11590" y="9136"/>
                    <a:pt x="11590" y="9085"/>
                  </a:cubicBezTo>
                  <a:cubicBezTo>
                    <a:pt x="11610" y="9034"/>
                    <a:pt x="11692" y="9034"/>
                    <a:pt x="11733" y="8949"/>
                  </a:cubicBezTo>
                  <a:cubicBezTo>
                    <a:pt x="11774" y="8864"/>
                    <a:pt x="11897" y="8898"/>
                    <a:pt x="11979" y="8847"/>
                  </a:cubicBezTo>
                  <a:cubicBezTo>
                    <a:pt x="12041" y="8813"/>
                    <a:pt x="12041" y="8694"/>
                    <a:pt x="12021" y="8609"/>
                  </a:cubicBezTo>
                  <a:cubicBezTo>
                    <a:pt x="12000" y="8542"/>
                    <a:pt x="11979" y="8457"/>
                    <a:pt x="11918" y="8406"/>
                  </a:cubicBezTo>
                  <a:cubicBezTo>
                    <a:pt x="11856" y="8355"/>
                    <a:pt x="11713" y="8219"/>
                    <a:pt x="11713" y="8185"/>
                  </a:cubicBezTo>
                  <a:cubicBezTo>
                    <a:pt x="11692" y="8151"/>
                    <a:pt x="11733" y="8117"/>
                    <a:pt x="11774" y="8066"/>
                  </a:cubicBezTo>
                  <a:cubicBezTo>
                    <a:pt x="11815" y="8032"/>
                    <a:pt x="11815" y="8015"/>
                    <a:pt x="11795" y="7947"/>
                  </a:cubicBezTo>
                  <a:cubicBezTo>
                    <a:pt x="11774" y="7862"/>
                    <a:pt x="11836" y="7658"/>
                    <a:pt x="11918" y="7608"/>
                  </a:cubicBezTo>
                  <a:cubicBezTo>
                    <a:pt x="12000" y="7574"/>
                    <a:pt x="12041" y="7642"/>
                    <a:pt x="12123" y="7675"/>
                  </a:cubicBezTo>
                  <a:cubicBezTo>
                    <a:pt x="12185" y="7709"/>
                    <a:pt x="12410" y="7743"/>
                    <a:pt x="12410" y="7743"/>
                  </a:cubicBezTo>
                  <a:cubicBezTo>
                    <a:pt x="12410" y="7743"/>
                    <a:pt x="12287" y="7675"/>
                    <a:pt x="12246" y="7608"/>
                  </a:cubicBezTo>
                  <a:cubicBezTo>
                    <a:pt x="12185" y="7523"/>
                    <a:pt x="12082" y="7472"/>
                    <a:pt x="12062" y="7455"/>
                  </a:cubicBezTo>
                  <a:cubicBezTo>
                    <a:pt x="12062" y="7421"/>
                    <a:pt x="12103" y="7506"/>
                    <a:pt x="12041" y="7523"/>
                  </a:cubicBezTo>
                  <a:cubicBezTo>
                    <a:pt x="12000" y="7523"/>
                    <a:pt x="11959" y="7438"/>
                    <a:pt x="11938" y="7438"/>
                  </a:cubicBezTo>
                  <a:cubicBezTo>
                    <a:pt x="11918" y="7421"/>
                    <a:pt x="11856" y="7438"/>
                    <a:pt x="11836" y="7506"/>
                  </a:cubicBezTo>
                  <a:cubicBezTo>
                    <a:pt x="11795" y="7574"/>
                    <a:pt x="11774" y="7625"/>
                    <a:pt x="11713" y="7658"/>
                  </a:cubicBezTo>
                  <a:cubicBezTo>
                    <a:pt x="11672" y="7692"/>
                    <a:pt x="11631" y="7760"/>
                    <a:pt x="11610" y="7743"/>
                  </a:cubicBezTo>
                  <a:cubicBezTo>
                    <a:pt x="11590" y="7726"/>
                    <a:pt x="11590" y="7608"/>
                    <a:pt x="11590" y="7591"/>
                  </a:cubicBezTo>
                  <a:cubicBezTo>
                    <a:pt x="11569" y="7557"/>
                    <a:pt x="11528" y="7438"/>
                    <a:pt x="11528" y="7438"/>
                  </a:cubicBezTo>
                  <a:cubicBezTo>
                    <a:pt x="11528" y="7438"/>
                    <a:pt x="11569" y="7574"/>
                    <a:pt x="11528" y="7591"/>
                  </a:cubicBezTo>
                  <a:cubicBezTo>
                    <a:pt x="11487" y="7625"/>
                    <a:pt x="11446" y="7608"/>
                    <a:pt x="11426" y="7574"/>
                  </a:cubicBezTo>
                  <a:cubicBezTo>
                    <a:pt x="11405" y="7540"/>
                    <a:pt x="11385" y="7489"/>
                    <a:pt x="11385" y="7489"/>
                  </a:cubicBezTo>
                  <a:cubicBezTo>
                    <a:pt x="11385" y="7489"/>
                    <a:pt x="11364" y="7557"/>
                    <a:pt x="11323" y="7608"/>
                  </a:cubicBezTo>
                  <a:cubicBezTo>
                    <a:pt x="11303" y="7658"/>
                    <a:pt x="11282" y="7692"/>
                    <a:pt x="11282" y="7726"/>
                  </a:cubicBezTo>
                  <a:cubicBezTo>
                    <a:pt x="11282" y="7760"/>
                    <a:pt x="11262" y="7777"/>
                    <a:pt x="11262" y="7777"/>
                  </a:cubicBezTo>
                  <a:cubicBezTo>
                    <a:pt x="11262" y="7777"/>
                    <a:pt x="11159" y="7675"/>
                    <a:pt x="11138" y="7625"/>
                  </a:cubicBezTo>
                  <a:cubicBezTo>
                    <a:pt x="11118" y="7591"/>
                    <a:pt x="11159" y="7506"/>
                    <a:pt x="11200" y="7404"/>
                  </a:cubicBezTo>
                  <a:cubicBezTo>
                    <a:pt x="11221" y="7319"/>
                    <a:pt x="11262" y="7251"/>
                    <a:pt x="11344" y="7200"/>
                  </a:cubicBezTo>
                  <a:cubicBezTo>
                    <a:pt x="11405" y="7166"/>
                    <a:pt x="11508" y="7115"/>
                    <a:pt x="11569" y="7064"/>
                  </a:cubicBezTo>
                  <a:cubicBezTo>
                    <a:pt x="11651" y="7030"/>
                    <a:pt x="11754" y="6962"/>
                    <a:pt x="11754" y="6945"/>
                  </a:cubicBezTo>
                  <a:cubicBezTo>
                    <a:pt x="11774" y="6928"/>
                    <a:pt x="11979" y="6809"/>
                    <a:pt x="11979" y="6809"/>
                  </a:cubicBezTo>
                  <a:cubicBezTo>
                    <a:pt x="11979" y="6809"/>
                    <a:pt x="11774" y="6860"/>
                    <a:pt x="11754" y="6877"/>
                  </a:cubicBezTo>
                  <a:cubicBezTo>
                    <a:pt x="11713" y="6894"/>
                    <a:pt x="11651" y="6979"/>
                    <a:pt x="11610" y="6996"/>
                  </a:cubicBezTo>
                  <a:cubicBezTo>
                    <a:pt x="11549" y="7013"/>
                    <a:pt x="11385" y="7081"/>
                    <a:pt x="11303" y="7132"/>
                  </a:cubicBezTo>
                  <a:cubicBezTo>
                    <a:pt x="11241" y="7183"/>
                    <a:pt x="11200" y="7319"/>
                    <a:pt x="11118" y="7319"/>
                  </a:cubicBezTo>
                  <a:cubicBezTo>
                    <a:pt x="11056" y="7319"/>
                    <a:pt x="11015" y="7285"/>
                    <a:pt x="10995" y="7336"/>
                  </a:cubicBezTo>
                  <a:cubicBezTo>
                    <a:pt x="10995" y="7387"/>
                    <a:pt x="10995" y="7472"/>
                    <a:pt x="11015" y="7540"/>
                  </a:cubicBezTo>
                  <a:cubicBezTo>
                    <a:pt x="11036" y="7625"/>
                    <a:pt x="11036" y="7726"/>
                    <a:pt x="11077" y="7777"/>
                  </a:cubicBezTo>
                  <a:cubicBezTo>
                    <a:pt x="11118" y="7828"/>
                    <a:pt x="11097" y="7879"/>
                    <a:pt x="11015" y="7913"/>
                  </a:cubicBezTo>
                  <a:cubicBezTo>
                    <a:pt x="10933" y="7964"/>
                    <a:pt x="10810" y="8015"/>
                    <a:pt x="10790" y="8066"/>
                  </a:cubicBezTo>
                  <a:cubicBezTo>
                    <a:pt x="10769" y="8134"/>
                    <a:pt x="10728" y="8185"/>
                    <a:pt x="10728" y="8270"/>
                  </a:cubicBezTo>
                  <a:cubicBezTo>
                    <a:pt x="10728" y="8355"/>
                    <a:pt x="10667" y="8406"/>
                    <a:pt x="10626" y="8440"/>
                  </a:cubicBezTo>
                  <a:cubicBezTo>
                    <a:pt x="10605" y="8491"/>
                    <a:pt x="10462" y="8626"/>
                    <a:pt x="10462" y="8626"/>
                  </a:cubicBezTo>
                  <a:cubicBezTo>
                    <a:pt x="10462" y="8626"/>
                    <a:pt x="10544" y="8711"/>
                    <a:pt x="10523" y="8779"/>
                  </a:cubicBezTo>
                  <a:cubicBezTo>
                    <a:pt x="10482" y="8864"/>
                    <a:pt x="10379" y="8915"/>
                    <a:pt x="10338" y="8915"/>
                  </a:cubicBezTo>
                  <a:cubicBezTo>
                    <a:pt x="10297" y="8915"/>
                    <a:pt x="10051" y="8898"/>
                    <a:pt x="10051" y="8898"/>
                  </a:cubicBezTo>
                  <a:cubicBezTo>
                    <a:pt x="10051" y="8898"/>
                    <a:pt x="10092" y="8711"/>
                    <a:pt x="10092" y="8677"/>
                  </a:cubicBezTo>
                  <a:cubicBezTo>
                    <a:pt x="10092" y="8643"/>
                    <a:pt x="10236" y="8626"/>
                    <a:pt x="10256" y="8558"/>
                  </a:cubicBezTo>
                  <a:cubicBezTo>
                    <a:pt x="10277" y="8491"/>
                    <a:pt x="10297" y="8372"/>
                    <a:pt x="10318" y="8338"/>
                  </a:cubicBezTo>
                  <a:cubicBezTo>
                    <a:pt x="10318" y="8304"/>
                    <a:pt x="10277" y="8270"/>
                    <a:pt x="10338" y="8219"/>
                  </a:cubicBezTo>
                  <a:cubicBezTo>
                    <a:pt x="10379" y="8168"/>
                    <a:pt x="10400" y="8066"/>
                    <a:pt x="10482" y="7981"/>
                  </a:cubicBezTo>
                  <a:cubicBezTo>
                    <a:pt x="10585" y="7896"/>
                    <a:pt x="10708" y="7828"/>
                    <a:pt x="10708" y="7828"/>
                  </a:cubicBezTo>
                  <a:cubicBezTo>
                    <a:pt x="10605" y="7828"/>
                    <a:pt x="10605" y="7828"/>
                    <a:pt x="10605" y="7828"/>
                  </a:cubicBezTo>
                  <a:cubicBezTo>
                    <a:pt x="10605" y="7828"/>
                    <a:pt x="10564" y="7760"/>
                    <a:pt x="10544" y="7743"/>
                  </a:cubicBezTo>
                  <a:cubicBezTo>
                    <a:pt x="10544" y="7709"/>
                    <a:pt x="10544" y="7658"/>
                    <a:pt x="10585" y="7608"/>
                  </a:cubicBezTo>
                  <a:cubicBezTo>
                    <a:pt x="10626" y="7557"/>
                    <a:pt x="10728" y="7489"/>
                    <a:pt x="10728" y="7489"/>
                  </a:cubicBezTo>
                  <a:cubicBezTo>
                    <a:pt x="10728" y="7489"/>
                    <a:pt x="10564" y="7523"/>
                    <a:pt x="10585" y="7506"/>
                  </a:cubicBezTo>
                  <a:cubicBezTo>
                    <a:pt x="10585" y="7489"/>
                    <a:pt x="10585" y="7438"/>
                    <a:pt x="10605" y="7421"/>
                  </a:cubicBezTo>
                  <a:cubicBezTo>
                    <a:pt x="10626" y="7404"/>
                    <a:pt x="10728" y="7353"/>
                    <a:pt x="10728" y="7336"/>
                  </a:cubicBezTo>
                  <a:cubicBezTo>
                    <a:pt x="10749" y="7319"/>
                    <a:pt x="10790" y="7251"/>
                    <a:pt x="10790" y="7251"/>
                  </a:cubicBezTo>
                  <a:cubicBezTo>
                    <a:pt x="10790" y="7251"/>
                    <a:pt x="10708" y="7183"/>
                    <a:pt x="10749" y="7166"/>
                  </a:cubicBezTo>
                  <a:cubicBezTo>
                    <a:pt x="10790" y="7149"/>
                    <a:pt x="10851" y="7081"/>
                    <a:pt x="10872" y="7081"/>
                  </a:cubicBezTo>
                  <a:cubicBezTo>
                    <a:pt x="10913" y="7064"/>
                    <a:pt x="10892" y="7030"/>
                    <a:pt x="10913" y="6979"/>
                  </a:cubicBezTo>
                  <a:cubicBezTo>
                    <a:pt x="10954" y="6928"/>
                    <a:pt x="10995" y="6928"/>
                    <a:pt x="10995" y="6894"/>
                  </a:cubicBezTo>
                  <a:cubicBezTo>
                    <a:pt x="10974" y="6860"/>
                    <a:pt x="10954" y="6826"/>
                    <a:pt x="10974" y="6809"/>
                  </a:cubicBezTo>
                  <a:cubicBezTo>
                    <a:pt x="11015" y="6775"/>
                    <a:pt x="11056" y="6742"/>
                    <a:pt x="11056" y="6725"/>
                  </a:cubicBezTo>
                  <a:cubicBezTo>
                    <a:pt x="11077" y="6708"/>
                    <a:pt x="10974" y="6657"/>
                    <a:pt x="10974" y="6657"/>
                  </a:cubicBezTo>
                  <a:cubicBezTo>
                    <a:pt x="10974" y="6657"/>
                    <a:pt x="11015" y="6504"/>
                    <a:pt x="11056" y="6487"/>
                  </a:cubicBezTo>
                  <a:cubicBezTo>
                    <a:pt x="11077" y="6470"/>
                    <a:pt x="11179" y="6504"/>
                    <a:pt x="11159" y="6470"/>
                  </a:cubicBezTo>
                  <a:cubicBezTo>
                    <a:pt x="11159" y="6436"/>
                    <a:pt x="11077" y="6402"/>
                    <a:pt x="11138" y="6385"/>
                  </a:cubicBezTo>
                  <a:cubicBezTo>
                    <a:pt x="11200" y="6351"/>
                    <a:pt x="11262" y="6334"/>
                    <a:pt x="11282" y="6300"/>
                  </a:cubicBezTo>
                  <a:cubicBezTo>
                    <a:pt x="11323" y="6283"/>
                    <a:pt x="11323" y="6283"/>
                    <a:pt x="11385" y="6300"/>
                  </a:cubicBezTo>
                  <a:cubicBezTo>
                    <a:pt x="11446" y="6300"/>
                    <a:pt x="11446" y="6300"/>
                    <a:pt x="11508" y="6317"/>
                  </a:cubicBezTo>
                  <a:cubicBezTo>
                    <a:pt x="11549" y="6351"/>
                    <a:pt x="11651" y="6317"/>
                    <a:pt x="11651" y="6317"/>
                  </a:cubicBezTo>
                  <a:cubicBezTo>
                    <a:pt x="11651" y="6317"/>
                    <a:pt x="11590" y="6283"/>
                    <a:pt x="11528" y="6266"/>
                  </a:cubicBezTo>
                  <a:cubicBezTo>
                    <a:pt x="11467" y="6249"/>
                    <a:pt x="11426" y="6249"/>
                    <a:pt x="11385" y="6232"/>
                  </a:cubicBezTo>
                  <a:cubicBezTo>
                    <a:pt x="11364" y="6215"/>
                    <a:pt x="11303" y="6113"/>
                    <a:pt x="11303" y="6113"/>
                  </a:cubicBezTo>
                  <a:cubicBezTo>
                    <a:pt x="11303" y="6113"/>
                    <a:pt x="11426" y="6147"/>
                    <a:pt x="11508" y="6130"/>
                  </a:cubicBezTo>
                  <a:cubicBezTo>
                    <a:pt x="11569" y="6096"/>
                    <a:pt x="11631" y="6045"/>
                    <a:pt x="11631" y="6045"/>
                  </a:cubicBezTo>
                  <a:cubicBezTo>
                    <a:pt x="11631" y="6045"/>
                    <a:pt x="11426" y="6079"/>
                    <a:pt x="11426" y="6062"/>
                  </a:cubicBezTo>
                  <a:cubicBezTo>
                    <a:pt x="11426" y="6062"/>
                    <a:pt x="11508" y="5960"/>
                    <a:pt x="11508" y="5960"/>
                  </a:cubicBezTo>
                  <a:cubicBezTo>
                    <a:pt x="11508" y="5943"/>
                    <a:pt x="11631" y="5875"/>
                    <a:pt x="11631" y="5858"/>
                  </a:cubicBezTo>
                  <a:cubicBezTo>
                    <a:pt x="11631" y="5842"/>
                    <a:pt x="11692" y="5808"/>
                    <a:pt x="11733" y="5791"/>
                  </a:cubicBezTo>
                  <a:cubicBezTo>
                    <a:pt x="11754" y="5791"/>
                    <a:pt x="11959" y="5774"/>
                    <a:pt x="11959" y="5774"/>
                  </a:cubicBezTo>
                  <a:cubicBezTo>
                    <a:pt x="11795" y="5740"/>
                    <a:pt x="11795" y="5740"/>
                    <a:pt x="11795" y="5740"/>
                  </a:cubicBezTo>
                  <a:cubicBezTo>
                    <a:pt x="11795" y="5740"/>
                    <a:pt x="11774" y="5689"/>
                    <a:pt x="11795" y="5655"/>
                  </a:cubicBezTo>
                  <a:cubicBezTo>
                    <a:pt x="11795" y="5638"/>
                    <a:pt x="11918" y="5553"/>
                    <a:pt x="11918" y="5553"/>
                  </a:cubicBezTo>
                  <a:cubicBezTo>
                    <a:pt x="11918" y="5553"/>
                    <a:pt x="11815" y="5553"/>
                    <a:pt x="11795" y="5570"/>
                  </a:cubicBezTo>
                  <a:cubicBezTo>
                    <a:pt x="11795" y="5570"/>
                    <a:pt x="11733" y="5655"/>
                    <a:pt x="11692" y="5672"/>
                  </a:cubicBezTo>
                  <a:cubicBezTo>
                    <a:pt x="11651" y="5689"/>
                    <a:pt x="11569" y="5740"/>
                    <a:pt x="11528" y="5774"/>
                  </a:cubicBezTo>
                  <a:cubicBezTo>
                    <a:pt x="11487" y="5791"/>
                    <a:pt x="11426" y="5825"/>
                    <a:pt x="11385" y="5858"/>
                  </a:cubicBezTo>
                  <a:cubicBezTo>
                    <a:pt x="11344" y="5875"/>
                    <a:pt x="11282" y="5909"/>
                    <a:pt x="11200" y="5960"/>
                  </a:cubicBezTo>
                  <a:cubicBezTo>
                    <a:pt x="11118" y="6011"/>
                    <a:pt x="11056" y="6079"/>
                    <a:pt x="10995" y="6062"/>
                  </a:cubicBezTo>
                  <a:cubicBezTo>
                    <a:pt x="10933" y="6062"/>
                    <a:pt x="10872" y="5977"/>
                    <a:pt x="10872" y="5960"/>
                  </a:cubicBezTo>
                  <a:cubicBezTo>
                    <a:pt x="10872" y="5926"/>
                    <a:pt x="10790" y="5943"/>
                    <a:pt x="10749" y="5943"/>
                  </a:cubicBezTo>
                  <a:cubicBezTo>
                    <a:pt x="10708" y="5943"/>
                    <a:pt x="10585" y="5842"/>
                    <a:pt x="10564" y="5791"/>
                  </a:cubicBezTo>
                  <a:cubicBezTo>
                    <a:pt x="10523" y="5757"/>
                    <a:pt x="10544" y="5655"/>
                    <a:pt x="10605" y="5672"/>
                  </a:cubicBezTo>
                  <a:cubicBezTo>
                    <a:pt x="10646" y="5672"/>
                    <a:pt x="10708" y="5706"/>
                    <a:pt x="10749" y="5689"/>
                  </a:cubicBezTo>
                  <a:cubicBezTo>
                    <a:pt x="10790" y="5672"/>
                    <a:pt x="10892" y="5604"/>
                    <a:pt x="10913" y="5604"/>
                  </a:cubicBezTo>
                  <a:cubicBezTo>
                    <a:pt x="10954" y="5604"/>
                    <a:pt x="10995" y="5604"/>
                    <a:pt x="10995" y="5604"/>
                  </a:cubicBezTo>
                  <a:cubicBezTo>
                    <a:pt x="10995" y="5604"/>
                    <a:pt x="10954" y="5536"/>
                    <a:pt x="10851" y="5570"/>
                  </a:cubicBezTo>
                  <a:cubicBezTo>
                    <a:pt x="10728" y="5604"/>
                    <a:pt x="10667" y="5621"/>
                    <a:pt x="10605" y="5604"/>
                  </a:cubicBezTo>
                  <a:cubicBezTo>
                    <a:pt x="10544" y="5570"/>
                    <a:pt x="10482" y="5536"/>
                    <a:pt x="10421" y="5519"/>
                  </a:cubicBezTo>
                  <a:cubicBezTo>
                    <a:pt x="10359" y="5502"/>
                    <a:pt x="10318" y="5570"/>
                    <a:pt x="10256" y="5519"/>
                  </a:cubicBezTo>
                  <a:cubicBezTo>
                    <a:pt x="10195" y="5468"/>
                    <a:pt x="10256" y="5366"/>
                    <a:pt x="10359" y="5383"/>
                  </a:cubicBezTo>
                  <a:cubicBezTo>
                    <a:pt x="10482" y="5400"/>
                    <a:pt x="10544" y="5383"/>
                    <a:pt x="10646" y="5383"/>
                  </a:cubicBezTo>
                  <a:cubicBezTo>
                    <a:pt x="10728" y="5383"/>
                    <a:pt x="10708" y="5468"/>
                    <a:pt x="10790" y="5451"/>
                  </a:cubicBezTo>
                  <a:cubicBezTo>
                    <a:pt x="10872" y="5434"/>
                    <a:pt x="10913" y="5417"/>
                    <a:pt x="10933" y="5400"/>
                  </a:cubicBezTo>
                  <a:cubicBezTo>
                    <a:pt x="10974" y="5383"/>
                    <a:pt x="10851" y="5349"/>
                    <a:pt x="10851" y="5315"/>
                  </a:cubicBezTo>
                  <a:cubicBezTo>
                    <a:pt x="10872" y="5264"/>
                    <a:pt x="10995" y="5315"/>
                    <a:pt x="11015" y="5247"/>
                  </a:cubicBezTo>
                  <a:cubicBezTo>
                    <a:pt x="11056" y="5179"/>
                    <a:pt x="11015" y="5145"/>
                    <a:pt x="10954" y="5145"/>
                  </a:cubicBezTo>
                  <a:cubicBezTo>
                    <a:pt x="10872" y="5128"/>
                    <a:pt x="10872" y="5111"/>
                    <a:pt x="10954" y="5009"/>
                  </a:cubicBezTo>
                  <a:cubicBezTo>
                    <a:pt x="11015" y="4908"/>
                    <a:pt x="11015" y="4857"/>
                    <a:pt x="11097" y="4891"/>
                  </a:cubicBezTo>
                  <a:cubicBezTo>
                    <a:pt x="11159" y="4925"/>
                    <a:pt x="11200" y="5009"/>
                    <a:pt x="11262" y="4975"/>
                  </a:cubicBezTo>
                  <a:cubicBezTo>
                    <a:pt x="11303" y="4942"/>
                    <a:pt x="11303" y="4874"/>
                    <a:pt x="11241" y="4857"/>
                  </a:cubicBezTo>
                  <a:cubicBezTo>
                    <a:pt x="11179" y="4823"/>
                    <a:pt x="11077" y="4840"/>
                    <a:pt x="11118" y="4755"/>
                  </a:cubicBezTo>
                  <a:cubicBezTo>
                    <a:pt x="11159" y="4670"/>
                    <a:pt x="11179" y="4636"/>
                    <a:pt x="11282" y="4653"/>
                  </a:cubicBezTo>
                  <a:cubicBezTo>
                    <a:pt x="11364" y="4670"/>
                    <a:pt x="11446" y="4704"/>
                    <a:pt x="11467" y="4670"/>
                  </a:cubicBezTo>
                  <a:cubicBezTo>
                    <a:pt x="11467" y="4636"/>
                    <a:pt x="11405" y="4636"/>
                    <a:pt x="11364" y="4585"/>
                  </a:cubicBezTo>
                  <a:cubicBezTo>
                    <a:pt x="11323" y="4534"/>
                    <a:pt x="11364" y="4534"/>
                    <a:pt x="11405" y="4483"/>
                  </a:cubicBezTo>
                  <a:cubicBezTo>
                    <a:pt x="11467" y="4415"/>
                    <a:pt x="11508" y="4313"/>
                    <a:pt x="11569" y="4347"/>
                  </a:cubicBezTo>
                  <a:cubicBezTo>
                    <a:pt x="11631" y="4381"/>
                    <a:pt x="11692" y="4415"/>
                    <a:pt x="11692" y="4364"/>
                  </a:cubicBezTo>
                  <a:cubicBezTo>
                    <a:pt x="11692" y="4313"/>
                    <a:pt x="11692" y="4245"/>
                    <a:pt x="11610" y="4262"/>
                  </a:cubicBezTo>
                  <a:cubicBezTo>
                    <a:pt x="11549" y="4279"/>
                    <a:pt x="11467" y="4262"/>
                    <a:pt x="11426" y="4245"/>
                  </a:cubicBezTo>
                  <a:cubicBezTo>
                    <a:pt x="11385" y="4245"/>
                    <a:pt x="11405" y="4177"/>
                    <a:pt x="11426" y="4160"/>
                  </a:cubicBezTo>
                  <a:cubicBezTo>
                    <a:pt x="11446" y="4126"/>
                    <a:pt x="11467" y="4160"/>
                    <a:pt x="11549" y="4143"/>
                  </a:cubicBezTo>
                  <a:cubicBezTo>
                    <a:pt x="11651" y="4109"/>
                    <a:pt x="11590" y="4092"/>
                    <a:pt x="11569" y="4025"/>
                  </a:cubicBezTo>
                  <a:cubicBezTo>
                    <a:pt x="11549" y="3974"/>
                    <a:pt x="11508" y="4042"/>
                    <a:pt x="11426" y="4092"/>
                  </a:cubicBezTo>
                  <a:cubicBezTo>
                    <a:pt x="11344" y="4126"/>
                    <a:pt x="11241" y="4126"/>
                    <a:pt x="11241" y="4042"/>
                  </a:cubicBezTo>
                  <a:cubicBezTo>
                    <a:pt x="11241" y="3957"/>
                    <a:pt x="11262" y="3889"/>
                    <a:pt x="11241" y="3855"/>
                  </a:cubicBezTo>
                  <a:cubicBezTo>
                    <a:pt x="11200" y="3804"/>
                    <a:pt x="11241" y="3634"/>
                    <a:pt x="11282" y="3583"/>
                  </a:cubicBezTo>
                  <a:cubicBezTo>
                    <a:pt x="11323" y="3549"/>
                    <a:pt x="11405" y="3532"/>
                    <a:pt x="11467" y="3634"/>
                  </a:cubicBezTo>
                  <a:cubicBezTo>
                    <a:pt x="11528" y="3736"/>
                    <a:pt x="11610" y="3736"/>
                    <a:pt x="11631" y="3702"/>
                  </a:cubicBezTo>
                  <a:cubicBezTo>
                    <a:pt x="11631" y="3651"/>
                    <a:pt x="11569" y="3617"/>
                    <a:pt x="11528" y="3566"/>
                  </a:cubicBezTo>
                  <a:cubicBezTo>
                    <a:pt x="11487" y="3532"/>
                    <a:pt x="11508" y="3498"/>
                    <a:pt x="11487" y="3447"/>
                  </a:cubicBezTo>
                  <a:cubicBezTo>
                    <a:pt x="11446" y="3396"/>
                    <a:pt x="11446" y="3345"/>
                    <a:pt x="11467" y="3311"/>
                  </a:cubicBezTo>
                  <a:cubicBezTo>
                    <a:pt x="11508" y="3260"/>
                    <a:pt x="11569" y="3328"/>
                    <a:pt x="11610" y="3294"/>
                  </a:cubicBezTo>
                  <a:cubicBezTo>
                    <a:pt x="11651" y="3243"/>
                    <a:pt x="11569" y="3192"/>
                    <a:pt x="11528" y="3158"/>
                  </a:cubicBezTo>
                  <a:cubicBezTo>
                    <a:pt x="11487" y="3108"/>
                    <a:pt x="11508" y="2989"/>
                    <a:pt x="11528" y="2938"/>
                  </a:cubicBezTo>
                  <a:cubicBezTo>
                    <a:pt x="11528" y="2887"/>
                    <a:pt x="11692" y="2802"/>
                    <a:pt x="11692" y="2887"/>
                  </a:cubicBezTo>
                  <a:cubicBezTo>
                    <a:pt x="11713" y="2972"/>
                    <a:pt x="11692" y="3040"/>
                    <a:pt x="11733" y="3091"/>
                  </a:cubicBezTo>
                  <a:cubicBezTo>
                    <a:pt x="11754" y="3142"/>
                    <a:pt x="11836" y="3074"/>
                    <a:pt x="11815" y="3006"/>
                  </a:cubicBezTo>
                  <a:cubicBezTo>
                    <a:pt x="11795" y="2921"/>
                    <a:pt x="11795" y="2836"/>
                    <a:pt x="11815" y="2819"/>
                  </a:cubicBezTo>
                  <a:cubicBezTo>
                    <a:pt x="11856" y="2785"/>
                    <a:pt x="11959" y="2751"/>
                    <a:pt x="11959" y="2836"/>
                  </a:cubicBezTo>
                  <a:cubicBezTo>
                    <a:pt x="11959" y="2921"/>
                    <a:pt x="11938" y="3006"/>
                    <a:pt x="12041" y="2972"/>
                  </a:cubicBezTo>
                  <a:cubicBezTo>
                    <a:pt x="12144" y="2921"/>
                    <a:pt x="12123" y="2904"/>
                    <a:pt x="12164" y="2904"/>
                  </a:cubicBezTo>
                  <a:cubicBezTo>
                    <a:pt x="12205" y="2904"/>
                    <a:pt x="12185" y="2904"/>
                    <a:pt x="12287" y="2989"/>
                  </a:cubicBezTo>
                  <a:cubicBezTo>
                    <a:pt x="12369" y="3074"/>
                    <a:pt x="12390" y="3040"/>
                    <a:pt x="12390" y="3040"/>
                  </a:cubicBezTo>
                  <a:cubicBezTo>
                    <a:pt x="12390" y="3040"/>
                    <a:pt x="12328" y="2955"/>
                    <a:pt x="12328" y="2938"/>
                  </a:cubicBezTo>
                  <a:cubicBezTo>
                    <a:pt x="12328" y="2921"/>
                    <a:pt x="12431" y="2921"/>
                    <a:pt x="12431" y="2921"/>
                  </a:cubicBezTo>
                  <a:cubicBezTo>
                    <a:pt x="12492" y="2955"/>
                    <a:pt x="12492" y="2955"/>
                    <a:pt x="12492" y="2955"/>
                  </a:cubicBezTo>
                  <a:cubicBezTo>
                    <a:pt x="12492" y="2870"/>
                    <a:pt x="12492" y="2870"/>
                    <a:pt x="12492" y="2870"/>
                  </a:cubicBezTo>
                  <a:cubicBezTo>
                    <a:pt x="12492" y="2870"/>
                    <a:pt x="12472" y="2785"/>
                    <a:pt x="12431" y="2751"/>
                  </a:cubicBezTo>
                  <a:cubicBezTo>
                    <a:pt x="12410" y="2717"/>
                    <a:pt x="12205" y="2462"/>
                    <a:pt x="12205" y="2445"/>
                  </a:cubicBezTo>
                  <a:cubicBezTo>
                    <a:pt x="12185" y="2428"/>
                    <a:pt x="12246" y="2411"/>
                    <a:pt x="12267" y="2411"/>
                  </a:cubicBezTo>
                  <a:cubicBezTo>
                    <a:pt x="12287" y="2411"/>
                    <a:pt x="12349" y="2496"/>
                    <a:pt x="12390" y="2513"/>
                  </a:cubicBezTo>
                  <a:cubicBezTo>
                    <a:pt x="12451" y="2513"/>
                    <a:pt x="12451" y="2479"/>
                    <a:pt x="12472" y="2428"/>
                  </a:cubicBezTo>
                  <a:cubicBezTo>
                    <a:pt x="12492" y="2377"/>
                    <a:pt x="12513" y="2343"/>
                    <a:pt x="12492" y="2326"/>
                  </a:cubicBezTo>
                  <a:cubicBezTo>
                    <a:pt x="12492" y="2309"/>
                    <a:pt x="12472" y="2242"/>
                    <a:pt x="12431" y="2191"/>
                  </a:cubicBezTo>
                  <a:cubicBezTo>
                    <a:pt x="12410" y="2157"/>
                    <a:pt x="12390" y="2055"/>
                    <a:pt x="12390" y="2055"/>
                  </a:cubicBezTo>
                  <a:cubicBezTo>
                    <a:pt x="12390" y="2055"/>
                    <a:pt x="12410" y="2123"/>
                    <a:pt x="12513" y="2106"/>
                  </a:cubicBezTo>
                  <a:cubicBezTo>
                    <a:pt x="12595" y="2106"/>
                    <a:pt x="12656" y="2089"/>
                    <a:pt x="12718" y="2106"/>
                  </a:cubicBezTo>
                  <a:cubicBezTo>
                    <a:pt x="12779" y="2106"/>
                    <a:pt x="12841" y="2106"/>
                    <a:pt x="12862" y="2106"/>
                  </a:cubicBezTo>
                  <a:cubicBezTo>
                    <a:pt x="12862" y="2106"/>
                    <a:pt x="12800" y="2038"/>
                    <a:pt x="12800" y="2021"/>
                  </a:cubicBezTo>
                  <a:cubicBezTo>
                    <a:pt x="12800" y="1987"/>
                    <a:pt x="12779" y="1919"/>
                    <a:pt x="12800" y="1851"/>
                  </a:cubicBezTo>
                  <a:cubicBezTo>
                    <a:pt x="12821" y="1783"/>
                    <a:pt x="12882" y="1783"/>
                    <a:pt x="12923" y="1749"/>
                  </a:cubicBezTo>
                  <a:cubicBezTo>
                    <a:pt x="12944" y="1715"/>
                    <a:pt x="12964" y="1681"/>
                    <a:pt x="12985" y="1664"/>
                  </a:cubicBezTo>
                  <a:cubicBezTo>
                    <a:pt x="13005" y="1664"/>
                    <a:pt x="12985" y="1613"/>
                    <a:pt x="12985" y="1613"/>
                  </a:cubicBezTo>
                  <a:cubicBezTo>
                    <a:pt x="12985" y="1511"/>
                    <a:pt x="12985" y="1511"/>
                    <a:pt x="12985" y="1511"/>
                  </a:cubicBezTo>
                  <a:cubicBezTo>
                    <a:pt x="13087" y="1460"/>
                    <a:pt x="13087" y="1460"/>
                    <a:pt x="13087" y="1460"/>
                  </a:cubicBezTo>
                  <a:cubicBezTo>
                    <a:pt x="13169" y="1274"/>
                    <a:pt x="13169" y="1274"/>
                    <a:pt x="13169" y="1274"/>
                  </a:cubicBezTo>
                  <a:cubicBezTo>
                    <a:pt x="13415" y="1342"/>
                    <a:pt x="13415" y="1342"/>
                    <a:pt x="13415" y="1342"/>
                  </a:cubicBezTo>
                  <a:cubicBezTo>
                    <a:pt x="13415" y="1342"/>
                    <a:pt x="13456" y="1494"/>
                    <a:pt x="13456" y="1477"/>
                  </a:cubicBezTo>
                  <a:cubicBezTo>
                    <a:pt x="13456" y="1460"/>
                    <a:pt x="13579" y="1426"/>
                    <a:pt x="13579" y="1426"/>
                  </a:cubicBezTo>
                  <a:cubicBezTo>
                    <a:pt x="13579" y="1426"/>
                    <a:pt x="13662" y="1545"/>
                    <a:pt x="13641" y="1545"/>
                  </a:cubicBezTo>
                  <a:cubicBezTo>
                    <a:pt x="13621" y="1545"/>
                    <a:pt x="13477" y="1732"/>
                    <a:pt x="13477" y="1732"/>
                  </a:cubicBezTo>
                  <a:cubicBezTo>
                    <a:pt x="13477" y="1732"/>
                    <a:pt x="13703" y="1681"/>
                    <a:pt x="13723" y="1613"/>
                  </a:cubicBezTo>
                  <a:cubicBezTo>
                    <a:pt x="13764" y="1545"/>
                    <a:pt x="13785" y="1494"/>
                    <a:pt x="13785" y="1494"/>
                  </a:cubicBezTo>
                  <a:cubicBezTo>
                    <a:pt x="13969" y="1562"/>
                    <a:pt x="13969" y="1562"/>
                    <a:pt x="13969" y="1562"/>
                  </a:cubicBezTo>
                  <a:cubicBezTo>
                    <a:pt x="13887" y="1800"/>
                    <a:pt x="13887" y="1800"/>
                    <a:pt x="13887" y="1800"/>
                  </a:cubicBezTo>
                  <a:cubicBezTo>
                    <a:pt x="13887" y="1800"/>
                    <a:pt x="13990" y="1715"/>
                    <a:pt x="14051" y="1664"/>
                  </a:cubicBezTo>
                  <a:cubicBezTo>
                    <a:pt x="14113" y="1613"/>
                    <a:pt x="14133" y="1630"/>
                    <a:pt x="14195" y="1647"/>
                  </a:cubicBezTo>
                  <a:cubicBezTo>
                    <a:pt x="14256" y="1664"/>
                    <a:pt x="14297" y="1681"/>
                    <a:pt x="14338" y="1630"/>
                  </a:cubicBezTo>
                  <a:cubicBezTo>
                    <a:pt x="14379" y="1596"/>
                    <a:pt x="14400" y="1596"/>
                    <a:pt x="14441" y="1613"/>
                  </a:cubicBezTo>
                  <a:cubicBezTo>
                    <a:pt x="14503" y="1613"/>
                    <a:pt x="14585" y="1596"/>
                    <a:pt x="14626" y="1613"/>
                  </a:cubicBezTo>
                  <a:cubicBezTo>
                    <a:pt x="14646" y="1613"/>
                    <a:pt x="14687" y="1647"/>
                    <a:pt x="14687" y="1647"/>
                  </a:cubicBezTo>
                  <a:cubicBezTo>
                    <a:pt x="14851" y="1698"/>
                    <a:pt x="14851" y="1698"/>
                    <a:pt x="14851" y="1698"/>
                  </a:cubicBezTo>
                  <a:cubicBezTo>
                    <a:pt x="14954" y="1698"/>
                    <a:pt x="14954" y="1698"/>
                    <a:pt x="14954" y="1698"/>
                  </a:cubicBezTo>
                  <a:cubicBezTo>
                    <a:pt x="15138" y="1613"/>
                    <a:pt x="15138" y="1613"/>
                    <a:pt x="15138" y="1613"/>
                  </a:cubicBezTo>
                  <a:cubicBezTo>
                    <a:pt x="15323" y="1630"/>
                    <a:pt x="15323" y="1630"/>
                    <a:pt x="15323" y="1630"/>
                  </a:cubicBezTo>
                  <a:cubicBezTo>
                    <a:pt x="15323" y="1664"/>
                    <a:pt x="15323" y="1664"/>
                    <a:pt x="15323" y="1664"/>
                  </a:cubicBezTo>
                  <a:cubicBezTo>
                    <a:pt x="15426" y="1664"/>
                    <a:pt x="15426" y="1664"/>
                    <a:pt x="15426" y="1664"/>
                  </a:cubicBezTo>
                  <a:cubicBezTo>
                    <a:pt x="15569" y="1698"/>
                    <a:pt x="15569" y="1698"/>
                    <a:pt x="15569" y="1698"/>
                  </a:cubicBezTo>
                  <a:cubicBezTo>
                    <a:pt x="15610" y="1630"/>
                    <a:pt x="15610" y="1630"/>
                    <a:pt x="15610" y="1630"/>
                  </a:cubicBezTo>
                  <a:cubicBezTo>
                    <a:pt x="15610" y="1630"/>
                    <a:pt x="15569" y="1579"/>
                    <a:pt x="15569" y="1562"/>
                  </a:cubicBezTo>
                  <a:cubicBezTo>
                    <a:pt x="15590" y="1562"/>
                    <a:pt x="15651" y="1545"/>
                    <a:pt x="15651" y="1545"/>
                  </a:cubicBezTo>
                  <a:cubicBezTo>
                    <a:pt x="15651" y="1562"/>
                    <a:pt x="15733" y="1630"/>
                    <a:pt x="15733" y="1630"/>
                  </a:cubicBezTo>
                  <a:cubicBezTo>
                    <a:pt x="15856" y="1613"/>
                    <a:pt x="15856" y="1613"/>
                    <a:pt x="15856" y="1613"/>
                  </a:cubicBezTo>
                  <a:cubicBezTo>
                    <a:pt x="15918" y="1630"/>
                    <a:pt x="15918" y="1630"/>
                    <a:pt x="15918" y="1630"/>
                  </a:cubicBezTo>
                  <a:cubicBezTo>
                    <a:pt x="16021" y="1664"/>
                    <a:pt x="16021" y="1664"/>
                    <a:pt x="16021" y="1664"/>
                  </a:cubicBezTo>
                  <a:cubicBezTo>
                    <a:pt x="16144" y="1681"/>
                    <a:pt x="16144" y="1681"/>
                    <a:pt x="16144" y="1681"/>
                  </a:cubicBezTo>
                  <a:cubicBezTo>
                    <a:pt x="16062" y="1766"/>
                    <a:pt x="16062" y="1766"/>
                    <a:pt x="16062" y="1766"/>
                  </a:cubicBezTo>
                  <a:cubicBezTo>
                    <a:pt x="16062" y="1766"/>
                    <a:pt x="16062" y="1817"/>
                    <a:pt x="16041" y="1851"/>
                  </a:cubicBezTo>
                  <a:cubicBezTo>
                    <a:pt x="16021" y="1868"/>
                    <a:pt x="15938" y="1868"/>
                    <a:pt x="15938" y="1936"/>
                  </a:cubicBezTo>
                  <a:cubicBezTo>
                    <a:pt x="15938" y="2004"/>
                    <a:pt x="15938" y="2055"/>
                    <a:pt x="15959" y="2089"/>
                  </a:cubicBezTo>
                  <a:cubicBezTo>
                    <a:pt x="16000" y="2106"/>
                    <a:pt x="15959" y="2157"/>
                    <a:pt x="15938" y="2208"/>
                  </a:cubicBezTo>
                  <a:cubicBezTo>
                    <a:pt x="15918" y="2242"/>
                    <a:pt x="15733" y="2428"/>
                    <a:pt x="15651" y="2462"/>
                  </a:cubicBezTo>
                  <a:cubicBezTo>
                    <a:pt x="15549" y="2479"/>
                    <a:pt x="15385" y="2513"/>
                    <a:pt x="15200" y="2649"/>
                  </a:cubicBezTo>
                  <a:cubicBezTo>
                    <a:pt x="15015" y="2785"/>
                    <a:pt x="14933" y="2802"/>
                    <a:pt x="14851" y="2836"/>
                  </a:cubicBezTo>
                  <a:cubicBezTo>
                    <a:pt x="14769" y="2870"/>
                    <a:pt x="14605" y="2955"/>
                    <a:pt x="14585" y="3006"/>
                  </a:cubicBezTo>
                  <a:cubicBezTo>
                    <a:pt x="14564" y="3057"/>
                    <a:pt x="14421" y="3040"/>
                    <a:pt x="14421" y="3040"/>
                  </a:cubicBezTo>
                  <a:cubicBezTo>
                    <a:pt x="14318" y="3108"/>
                    <a:pt x="14318" y="3108"/>
                    <a:pt x="14318" y="3108"/>
                  </a:cubicBezTo>
                  <a:cubicBezTo>
                    <a:pt x="14195" y="3091"/>
                    <a:pt x="14195" y="3091"/>
                    <a:pt x="14195" y="3091"/>
                  </a:cubicBezTo>
                  <a:cubicBezTo>
                    <a:pt x="14277" y="3192"/>
                    <a:pt x="14277" y="3192"/>
                    <a:pt x="14277" y="3192"/>
                  </a:cubicBezTo>
                  <a:cubicBezTo>
                    <a:pt x="14277" y="3192"/>
                    <a:pt x="14174" y="3277"/>
                    <a:pt x="14133" y="3294"/>
                  </a:cubicBezTo>
                  <a:cubicBezTo>
                    <a:pt x="14092" y="3294"/>
                    <a:pt x="14051" y="3294"/>
                    <a:pt x="13990" y="3243"/>
                  </a:cubicBezTo>
                  <a:cubicBezTo>
                    <a:pt x="13928" y="3209"/>
                    <a:pt x="13846" y="3260"/>
                    <a:pt x="13846" y="3260"/>
                  </a:cubicBezTo>
                  <a:cubicBezTo>
                    <a:pt x="13846" y="3260"/>
                    <a:pt x="13949" y="3277"/>
                    <a:pt x="14010" y="3328"/>
                  </a:cubicBezTo>
                  <a:cubicBezTo>
                    <a:pt x="14072" y="3396"/>
                    <a:pt x="14092" y="3413"/>
                    <a:pt x="14154" y="3413"/>
                  </a:cubicBezTo>
                  <a:cubicBezTo>
                    <a:pt x="14195" y="3396"/>
                    <a:pt x="14318" y="3379"/>
                    <a:pt x="14318" y="3379"/>
                  </a:cubicBezTo>
                  <a:cubicBezTo>
                    <a:pt x="14359" y="3447"/>
                    <a:pt x="14359" y="3447"/>
                    <a:pt x="14359" y="3447"/>
                  </a:cubicBezTo>
                  <a:cubicBezTo>
                    <a:pt x="14359" y="3447"/>
                    <a:pt x="14441" y="3430"/>
                    <a:pt x="14482" y="3413"/>
                  </a:cubicBezTo>
                  <a:cubicBezTo>
                    <a:pt x="14523" y="3379"/>
                    <a:pt x="14585" y="3362"/>
                    <a:pt x="14585" y="3362"/>
                  </a:cubicBezTo>
                  <a:cubicBezTo>
                    <a:pt x="14195" y="3702"/>
                    <a:pt x="14195" y="3702"/>
                    <a:pt x="14195" y="3702"/>
                  </a:cubicBezTo>
                  <a:cubicBezTo>
                    <a:pt x="14195" y="3702"/>
                    <a:pt x="14154" y="3651"/>
                    <a:pt x="14154" y="3634"/>
                  </a:cubicBezTo>
                  <a:cubicBezTo>
                    <a:pt x="14174" y="3617"/>
                    <a:pt x="14051" y="3600"/>
                    <a:pt x="13990" y="3634"/>
                  </a:cubicBezTo>
                  <a:cubicBezTo>
                    <a:pt x="13928" y="3668"/>
                    <a:pt x="13846" y="3770"/>
                    <a:pt x="13908" y="3787"/>
                  </a:cubicBezTo>
                  <a:cubicBezTo>
                    <a:pt x="13990" y="3787"/>
                    <a:pt x="14051" y="3753"/>
                    <a:pt x="14072" y="3736"/>
                  </a:cubicBezTo>
                  <a:cubicBezTo>
                    <a:pt x="14113" y="3736"/>
                    <a:pt x="14174" y="3736"/>
                    <a:pt x="14174" y="3736"/>
                  </a:cubicBezTo>
                  <a:cubicBezTo>
                    <a:pt x="14072" y="3821"/>
                    <a:pt x="14072" y="3821"/>
                    <a:pt x="14072" y="3821"/>
                  </a:cubicBezTo>
                  <a:cubicBezTo>
                    <a:pt x="13764" y="4025"/>
                    <a:pt x="13764" y="4025"/>
                    <a:pt x="13764" y="4025"/>
                  </a:cubicBezTo>
                  <a:cubicBezTo>
                    <a:pt x="13764" y="4025"/>
                    <a:pt x="13723" y="4075"/>
                    <a:pt x="13682" y="4092"/>
                  </a:cubicBezTo>
                  <a:cubicBezTo>
                    <a:pt x="13641" y="4126"/>
                    <a:pt x="13518" y="4092"/>
                    <a:pt x="13518" y="4092"/>
                  </a:cubicBezTo>
                  <a:cubicBezTo>
                    <a:pt x="13518" y="4092"/>
                    <a:pt x="13621" y="4177"/>
                    <a:pt x="13662" y="4160"/>
                  </a:cubicBezTo>
                  <a:cubicBezTo>
                    <a:pt x="13703" y="4143"/>
                    <a:pt x="13764" y="4126"/>
                    <a:pt x="13846" y="4109"/>
                  </a:cubicBezTo>
                  <a:cubicBezTo>
                    <a:pt x="13928" y="4075"/>
                    <a:pt x="14051" y="4025"/>
                    <a:pt x="14072" y="3991"/>
                  </a:cubicBezTo>
                  <a:cubicBezTo>
                    <a:pt x="14072" y="3974"/>
                    <a:pt x="14195" y="3974"/>
                    <a:pt x="14195" y="3974"/>
                  </a:cubicBezTo>
                  <a:cubicBezTo>
                    <a:pt x="14195" y="3974"/>
                    <a:pt x="14297" y="4025"/>
                    <a:pt x="14441" y="3991"/>
                  </a:cubicBezTo>
                  <a:cubicBezTo>
                    <a:pt x="14564" y="3957"/>
                    <a:pt x="14646" y="3872"/>
                    <a:pt x="14687" y="3872"/>
                  </a:cubicBezTo>
                  <a:cubicBezTo>
                    <a:pt x="14749" y="3889"/>
                    <a:pt x="14913" y="3889"/>
                    <a:pt x="14954" y="3855"/>
                  </a:cubicBezTo>
                  <a:cubicBezTo>
                    <a:pt x="15015" y="3821"/>
                    <a:pt x="15241" y="3770"/>
                    <a:pt x="15262" y="3804"/>
                  </a:cubicBezTo>
                  <a:cubicBezTo>
                    <a:pt x="15303" y="3838"/>
                    <a:pt x="15364" y="4008"/>
                    <a:pt x="15569" y="3991"/>
                  </a:cubicBezTo>
                  <a:cubicBezTo>
                    <a:pt x="15774" y="3974"/>
                    <a:pt x="15774" y="3889"/>
                    <a:pt x="16000" y="3957"/>
                  </a:cubicBezTo>
                  <a:cubicBezTo>
                    <a:pt x="16226" y="4025"/>
                    <a:pt x="16492" y="4109"/>
                    <a:pt x="16595" y="4092"/>
                  </a:cubicBezTo>
                  <a:cubicBezTo>
                    <a:pt x="16697" y="4092"/>
                    <a:pt x="16759" y="4109"/>
                    <a:pt x="16841" y="4126"/>
                  </a:cubicBezTo>
                  <a:cubicBezTo>
                    <a:pt x="16923" y="4143"/>
                    <a:pt x="17087" y="4109"/>
                    <a:pt x="17149" y="4109"/>
                  </a:cubicBezTo>
                  <a:cubicBezTo>
                    <a:pt x="17210" y="4126"/>
                    <a:pt x="17251" y="4194"/>
                    <a:pt x="17272" y="4194"/>
                  </a:cubicBezTo>
                  <a:cubicBezTo>
                    <a:pt x="17313" y="4194"/>
                    <a:pt x="17333" y="4177"/>
                    <a:pt x="17395" y="4279"/>
                  </a:cubicBezTo>
                  <a:cubicBezTo>
                    <a:pt x="17456" y="4364"/>
                    <a:pt x="17477" y="4364"/>
                    <a:pt x="17456" y="4432"/>
                  </a:cubicBezTo>
                  <a:cubicBezTo>
                    <a:pt x="17436" y="4517"/>
                    <a:pt x="17497" y="4534"/>
                    <a:pt x="17477" y="4619"/>
                  </a:cubicBezTo>
                  <a:cubicBezTo>
                    <a:pt x="17477" y="4704"/>
                    <a:pt x="17415" y="4755"/>
                    <a:pt x="17374" y="4823"/>
                  </a:cubicBezTo>
                  <a:cubicBezTo>
                    <a:pt x="17313" y="4891"/>
                    <a:pt x="17251" y="4891"/>
                    <a:pt x="17149" y="4958"/>
                  </a:cubicBezTo>
                  <a:cubicBezTo>
                    <a:pt x="17046" y="5043"/>
                    <a:pt x="16964" y="5128"/>
                    <a:pt x="16923" y="5213"/>
                  </a:cubicBezTo>
                  <a:cubicBezTo>
                    <a:pt x="16903" y="5298"/>
                    <a:pt x="16862" y="5366"/>
                    <a:pt x="16841" y="5451"/>
                  </a:cubicBezTo>
                  <a:cubicBezTo>
                    <a:pt x="16841" y="5519"/>
                    <a:pt x="16821" y="5587"/>
                    <a:pt x="16718" y="5655"/>
                  </a:cubicBezTo>
                  <a:cubicBezTo>
                    <a:pt x="16615" y="5740"/>
                    <a:pt x="16656" y="5926"/>
                    <a:pt x="16595" y="5960"/>
                  </a:cubicBezTo>
                  <a:cubicBezTo>
                    <a:pt x="16513" y="6011"/>
                    <a:pt x="16390" y="6164"/>
                    <a:pt x="16287" y="6198"/>
                  </a:cubicBezTo>
                  <a:cubicBezTo>
                    <a:pt x="16205" y="6249"/>
                    <a:pt x="16103" y="6232"/>
                    <a:pt x="16103" y="6317"/>
                  </a:cubicBezTo>
                  <a:cubicBezTo>
                    <a:pt x="16082" y="6402"/>
                    <a:pt x="16021" y="6385"/>
                    <a:pt x="16000" y="6470"/>
                  </a:cubicBezTo>
                  <a:cubicBezTo>
                    <a:pt x="15979" y="6572"/>
                    <a:pt x="16021" y="6555"/>
                    <a:pt x="15897" y="6623"/>
                  </a:cubicBezTo>
                  <a:cubicBezTo>
                    <a:pt x="15774" y="6691"/>
                    <a:pt x="15610" y="6860"/>
                    <a:pt x="15569" y="6860"/>
                  </a:cubicBezTo>
                  <a:cubicBezTo>
                    <a:pt x="15528" y="6860"/>
                    <a:pt x="15426" y="6860"/>
                    <a:pt x="15344" y="6843"/>
                  </a:cubicBezTo>
                  <a:cubicBezTo>
                    <a:pt x="15241" y="6826"/>
                    <a:pt x="15159" y="6775"/>
                    <a:pt x="15056" y="6809"/>
                  </a:cubicBezTo>
                  <a:cubicBezTo>
                    <a:pt x="14933" y="6843"/>
                    <a:pt x="14626" y="6979"/>
                    <a:pt x="14605" y="6996"/>
                  </a:cubicBezTo>
                  <a:cubicBezTo>
                    <a:pt x="14667" y="6996"/>
                    <a:pt x="14769" y="6996"/>
                    <a:pt x="14913" y="6928"/>
                  </a:cubicBezTo>
                  <a:cubicBezTo>
                    <a:pt x="15077" y="6877"/>
                    <a:pt x="15262" y="6877"/>
                    <a:pt x="15323" y="6911"/>
                  </a:cubicBezTo>
                  <a:cubicBezTo>
                    <a:pt x="15385" y="6945"/>
                    <a:pt x="15179" y="7064"/>
                    <a:pt x="15344" y="7132"/>
                  </a:cubicBezTo>
                  <a:cubicBezTo>
                    <a:pt x="15487" y="7200"/>
                    <a:pt x="15569" y="7217"/>
                    <a:pt x="15590" y="7268"/>
                  </a:cubicBezTo>
                  <a:cubicBezTo>
                    <a:pt x="15631" y="7302"/>
                    <a:pt x="15713" y="7319"/>
                    <a:pt x="15672" y="7387"/>
                  </a:cubicBezTo>
                  <a:cubicBezTo>
                    <a:pt x="15610" y="7438"/>
                    <a:pt x="15405" y="7540"/>
                    <a:pt x="15282" y="7523"/>
                  </a:cubicBezTo>
                  <a:cubicBezTo>
                    <a:pt x="15179" y="7506"/>
                    <a:pt x="15118" y="7421"/>
                    <a:pt x="15015" y="7489"/>
                  </a:cubicBezTo>
                  <a:cubicBezTo>
                    <a:pt x="14913" y="7557"/>
                    <a:pt x="14687" y="7540"/>
                    <a:pt x="14667" y="7625"/>
                  </a:cubicBezTo>
                  <a:cubicBezTo>
                    <a:pt x="14626" y="7709"/>
                    <a:pt x="14626" y="7743"/>
                    <a:pt x="14626" y="7743"/>
                  </a:cubicBezTo>
                  <a:cubicBezTo>
                    <a:pt x="14626" y="7743"/>
                    <a:pt x="14544" y="7726"/>
                    <a:pt x="14523" y="7726"/>
                  </a:cubicBezTo>
                  <a:cubicBezTo>
                    <a:pt x="14482" y="7743"/>
                    <a:pt x="14359" y="7794"/>
                    <a:pt x="14236" y="7777"/>
                  </a:cubicBezTo>
                  <a:cubicBezTo>
                    <a:pt x="14113" y="7760"/>
                    <a:pt x="14010" y="7675"/>
                    <a:pt x="13969" y="7675"/>
                  </a:cubicBezTo>
                  <a:cubicBezTo>
                    <a:pt x="13949" y="7658"/>
                    <a:pt x="13723" y="7591"/>
                    <a:pt x="13723" y="7591"/>
                  </a:cubicBezTo>
                  <a:cubicBezTo>
                    <a:pt x="13723" y="7591"/>
                    <a:pt x="13764" y="7692"/>
                    <a:pt x="13928" y="7743"/>
                  </a:cubicBezTo>
                  <a:cubicBezTo>
                    <a:pt x="14113" y="7794"/>
                    <a:pt x="14256" y="7794"/>
                    <a:pt x="14379" y="7862"/>
                  </a:cubicBezTo>
                  <a:cubicBezTo>
                    <a:pt x="14523" y="7930"/>
                    <a:pt x="14605" y="8015"/>
                    <a:pt x="14790" y="8015"/>
                  </a:cubicBezTo>
                  <a:cubicBezTo>
                    <a:pt x="14974" y="8015"/>
                    <a:pt x="15036" y="7964"/>
                    <a:pt x="15159" y="7879"/>
                  </a:cubicBezTo>
                  <a:cubicBezTo>
                    <a:pt x="15282" y="7794"/>
                    <a:pt x="15508" y="7879"/>
                    <a:pt x="15590" y="7964"/>
                  </a:cubicBezTo>
                  <a:cubicBezTo>
                    <a:pt x="15692" y="8066"/>
                    <a:pt x="15795" y="8100"/>
                    <a:pt x="15856" y="8117"/>
                  </a:cubicBezTo>
                  <a:cubicBezTo>
                    <a:pt x="15918" y="8134"/>
                    <a:pt x="15897" y="8185"/>
                    <a:pt x="15938" y="8202"/>
                  </a:cubicBezTo>
                  <a:cubicBezTo>
                    <a:pt x="16000" y="8236"/>
                    <a:pt x="16103" y="8253"/>
                    <a:pt x="16164" y="8270"/>
                  </a:cubicBezTo>
                  <a:cubicBezTo>
                    <a:pt x="16226" y="8270"/>
                    <a:pt x="16246" y="8287"/>
                    <a:pt x="16287" y="8389"/>
                  </a:cubicBezTo>
                  <a:cubicBezTo>
                    <a:pt x="16328" y="8474"/>
                    <a:pt x="16513" y="8881"/>
                    <a:pt x="16574" y="8949"/>
                  </a:cubicBezTo>
                  <a:cubicBezTo>
                    <a:pt x="16615" y="9017"/>
                    <a:pt x="16656" y="9051"/>
                    <a:pt x="16738" y="9085"/>
                  </a:cubicBezTo>
                  <a:cubicBezTo>
                    <a:pt x="16841" y="9119"/>
                    <a:pt x="16882" y="9136"/>
                    <a:pt x="16903" y="9289"/>
                  </a:cubicBezTo>
                  <a:cubicBezTo>
                    <a:pt x="16923" y="9442"/>
                    <a:pt x="17005" y="9577"/>
                    <a:pt x="16923" y="9594"/>
                  </a:cubicBezTo>
                  <a:cubicBezTo>
                    <a:pt x="16862" y="9628"/>
                    <a:pt x="16903" y="9696"/>
                    <a:pt x="16903" y="9747"/>
                  </a:cubicBezTo>
                  <a:cubicBezTo>
                    <a:pt x="16923" y="9798"/>
                    <a:pt x="16944" y="9815"/>
                    <a:pt x="16882" y="9934"/>
                  </a:cubicBezTo>
                  <a:cubicBezTo>
                    <a:pt x="16821" y="10070"/>
                    <a:pt x="16903" y="10155"/>
                    <a:pt x="16903" y="10189"/>
                  </a:cubicBezTo>
                  <a:cubicBezTo>
                    <a:pt x="16903" y="10240"/>
                    <a:pt x="16964" y="10325"/>
                    <a:pt x="16964" y="10375"/>
                  </a:cubicBezTo>
                  <a:cubicBezTo>
                    <a:pt x="16964" y="10443"/>
                    <a:pt x="16964" y="10545"/>
                    <a:pt x="17005" y="10596"/>
                  </a:cubicBezTo>
                  <a:cubicBezTo>
                    <a:pt x="17026" y="10647"/>
                    <a:pt x="17087" y="10783"/>
                    <a:pt x="17067" y="10851"/>
                  </a:cubicBezTo>
                  <a:cubicBezTo>
                    <a:pt x="17067" y="10919"/>
                    <a:pt x="17108" y="10970"/>
                    <a:pt x="17108" y="11072"/>
                  </a:cubicBezTo>
                  <a:cubicBezTo>
                    <a:pt x="17087" y="11174"/>
                    <a:pt x="17149" y="11292"/>
                    <a:pt x="17210" y="11326"/>
                  </a:cubicBezTo>
                  <a:cubicBezTo>
                    <a:pt x="17251" y="11360"/>
                    <a:pt x="17272" y="11411"/>
                    <a:pt x="17272" y="11411"/>
                  </a:cubicBezTo>
                  <a:cubicBezTo>
                    <a:pt x="17272" y="11411"/>
                    <a:pt x="17272" y="11513"/>
                    <a:pt x="17313" y="11530"/>
                  </a:cubicBezTo>
                  <a:cubicBezTo>
                    <a:pt x="17354" y="11547"/>
                    <a:pt x="17456" y="11564"/>
                    <a:pt x="17559" y="11632"/>
                  </a:cubicBezTo>
                  <a:cubicBezTo>
                    <a:pt x="17682" y="11700"/>
                    <a:pt x="17887" y="11751"/>
                    <a:pt x="17928" y="11768"/>
                  </a:cubicBezTo>
                  <a:cubicBezTo>
                    <a:pt x="17969" y="11802"/>
                    <a:pt x="18010" y="11904"/>
                    <a:pt x="18051" y="11938"/>
                  </a:cubicBezTo>
                  <a:cubicBezTo>
                    <a:pt x="18092" y="11972"/>
                    <a:pt x="18236" y="12006"/>
                    <a:pt x="18256" y="12040"/>
                  </a:cubicBezTo>
                  <a:cubicBezTo>
                    <a:pt x="18256" y="12091"/>
                    <a:pt x="18297" y="12209"/>
                    <a:pt x="18338" y="12260"/>
                  </a:cubicBezTo>
                  <a:cubicBezTo>
                    <a:pt x="18359" y="12294"/>
                    <a:pt x="18421" y="12498"/>
                    <a:pt x="18421" y="12498"/>
                  </a:cubicBezTo>
                  <a:cubicBezTo>
                    <a:pt x="18421" y="12498"/>
                    <a:pt x="18379" y="12566"/>
                    <a:pt x="18482" y="12634"/>
                  </a:cubicBezTo>
                  <a:cubicBezTo>
                    <a:pt x="18564" y="12702"/>
                    <a:pt x="18585" y="12702"/>
                    <a:pt x="18585" y="12702"/>
                  </a:cubicBezTo>
                  <a:cubicBezTo>
                    <a:pt x="18585" y="12702"/>
                    <a:pt x="18585" y="12821"/>
                    <a:pt x="18626" y="12838"/>
                  </a:cubicBezTo>
                  <a:cubicBezTo>
                    <a:pt x="18687" y="12855"/>
                    <a:pt x="18831" y="12889"/>
                    <a:pt x="18851" y="12923"/>
                  </a:cubicBezTo>
                  <a:cubicBezTo>
                    <a:pt x="18872" y="12940"/>
                    <a:pt x="18831" y="12991"/>
                    <a:pt x="18831" y="12991"/>
                  </a:cubicBezTo>
                  <a:cubicBezTo>
                    <a:pt x="18831" y="12991"/>
                    <a:pt x="18687" y="12957"/>
                    <a:pt x="18667" y="13058"/>
                  </a:cubicBezTo>
                  <a:cubicBezTo>
                    <a:pt x="18646" y="13177"/>
                    <a:pt x="18605" y="13347"/>
                    <a:pt x="18708" y="13500"/>
                  </a:cubicBezTo>
                  <a:cubicBezTo>
                    <a:pt x="18810" y="13653"/>
                    <a:pt x="18995" y="13925"/>
                    <a:pt x="18995" y="13925"/>
                  </a:cubicBezTo>
                  <a:cubicBezTo>
                    <a:pt x="19077" y="14196"/>
                    <a:pt x="19077" y="14196"/>
                    <a:pt x="19077" y="14196"/>
                  </a:cubicBezTo>
                  <a:cubicBezTo>
                    <a:pt x="19077" y="14196"/>
                    <a:pt x="18974" y="14145"/>
                    <a:pt x="18933" y="14128"/>
                  </a:cubicBezTo>
                  <a:cubicBezTo>
                    <a:pt x="18892" y="14128"/>
                    <a:pt x="18728" y="14128"/>
                    <a:pt x="18708" y="14111"/>
                  </a:cubicBezTo>
                  <a:cubicBezTo>
                    <a:pt x="18687" y="14077"/>
                    <a:pt x="18626" y="14026"/>
                    <a:pt x="18585" y="13992"/>
                  </a:cubicBezTo>
                  <a:cubicBezTo>
                    <a:pt x="18544" y="13942"/>
                    <a:pt x="18338" y="13806"/>
                    <a:pt x="18297" y="13840"/>
                  </a:cubicBezTo>
                  <a:cubicBezTo>
                    <a:pt x="18256" y="13874"/>
                    <a:pt x="18215" y="13857"/>
                    <a:pt x="18092" y="13840"/>
                  </a:cubicBezTo>
                  <a:cubicBezTo>
                    <a:pt x="17969" y="13823"/>
                    <a:pt x="17867" y="13772"/>
                    <a:pt x="17785" y="13772"/>
                  </a:cubicBezTo>
                  <a:cubicBezTo>
                    <a:pt x="17723" y="13772"/>
                    <a:pt x="17641" y="13857"/>
                    <a:pt x="17641" y="13857"/>
                  </a:cubicBezTo>
                  <a:cubicBezTo>
                    <a:pt x="17641" y="13857"/>
                    <a:pt x="17805" y="13772"/>
                    <a:pt x="17867" y="13840"/>
                  </a:cubicBezTo>
                  <a:cubicBezTo>
                    <a:pt x="17928" y="13908"/>
                    <a:pt x="18010" y="13942"/>
                    <a:pt x="18072" y="13908"/>
                  </a:cubicBezTo>
                  <a:cubicBezTo>
                    <a:pt x="18154" y="13891"/>
                    <a:pt x="18215" y="13908"/>
                    <a:pt x="18297" y="13942"/>
                  </a:cubicBezTo>
                  <a:cubicBezTo>
                    <a:pt x="18379" y="13975"/>
                    <a:pt x="18441" y="13942"/>
                    <a:pt x="18482" y="14026"/>
                  </a:cubicBezTo>
                  <a:cubicBezTo>
                    <a:pt x="18523" y="14094"/>
                    <a:pt x="18585" y="14179"/>
                    <a:pt x="18646" y="14230"/>
                  </a:cubicBezTo>
                  <a:cubicBezTo>
                    <a:pt x="18708" y="14264"/>
                    <a:pt x="18769" y="14281"/>
                    <a:pt x="18831" y="14349"/>
                  </a:cubicBezTo>
                  <a:cubicBezTo>
                    <a:pt x="18892" y="14417"/>
                    <a:pt x="18892" y="14451"/>
                    <a:pt x="18974" y="14485"/>
                  </a:cubicBezTo>
                  <a:cubicBezTo>
                    <a:pt x="19036" y="14502"/>
                    <a:pt x="19056" y="14553"/>
                    <a:pt x="19077" y="14587"/>
                  </a:cubicBezTo>
                  <a:cubicBezTo>
                    <a:pt x="19097" y="14621"/>
                    <a:pt x="19221" y="14926"/>
                    <a:pt x="19262" y="15045"/>
                  </a:cubicBezTo>
                  <a:cubicBezTo>
                    <a:pt x="19303" y="15147"/>
                    <a:pt x="19282" y="15351"/>
                    <a:pt x="19241" y="15436"/>
                  </a:cubicBezTo>
                  <a:cubicBezTo>
                    <a:pt x="19221" y="15504"/>
                    <a:pt x="18954" y="15572"/>
                    <a:pt x="18913" y="15623"/>
                  </a:cubicBezTo>
                  <a:cubicBezTo>
                    <a:pt x="18851" y="15674"/>
                    <a:pt x="18605" y="15894"/>
                    <a:pt x="18605" y="15894"/>
                  </a:cubicBezTo>
                  <a:cubicBezTo>
                    <a:pt x="18605" y="15894"/>
                    <a:pt x="18790" y="15894"/>
                    <a:pt x="18831" y="15979"/>
                  </a:cubicBezTo>
                  <a:cubicBezTo>
                    <a:pt x="18872" y="16064"/>
                    <a:pt x="18892" y="16166"/>
                    <a:pt x="19015" y="16166"/>
                  </a:cubicBezTo>
                  <a:cubicBezTo>
                    <a:pt x="19138" y="16183"/>
                    <a:pt x="19200" y="16251"/>
                    <a:pt x="19200" y="16251"/>
                  </a:cubicBezTo>
                  <a:cubicBezTo>
                    <a:pt x="19200" y="16251"/>
                    <a:pt x="19344" y="16081"/>
                    <a:pt x="19364" y="15996"/>
                  </a:cubicBezTo>
                  <a:cubicBezTo>
                    <a:pt x="19385" y="15911"/>
                    <a:pt x="19508" y="15775"/>
                    <a:pt x="19672" y="15809"/>
                  </a:cubicBezTo>
                  <a:cubicBezTo>
                    <a:pt x="19815" y="15826"/>
                    <a:pt x="19795" y="15809"/>
                    <a:pt x="19897" y="15826"/>
                  </a:cubicBezTo>
                  <a:cubicBezTo>
                    <a:pt x="19979" y="15843"/>
                    <a:pt x="20246" y="15894"/>
                    <a:pt x="20287" y="15894"/>
                  </a:cubicBezTo>
                  <a:cubicBezTo>
                    <a:pt x="20328" y="15894"/>
                    <a:pt x="20390" y="15877"/>
                    <a:pt x="20574" y="15911"/>
                  </a:cubicBezTo>
                  <a:cubicBezTo>
                    <a:pt x="20759" y="15962"/>
                    <a:pt x="20862" y="16013"/>
                    <a:pt x="20964" y="16081"/>
                  </a:cubicBezTo>
                  <a:cubicBezTo>
                    <a:pt x="21067" y="16166"/>
                    <a:pt x="21415" y="16404"/>
                    <a:pt x="21456" y="16472"/>
                  </a:cubicBezTo>
                  <a:cubicBezTo>
                    <a:pt x="21477" y="16523"/>
                    <a:pt x="21600" y="16930"/>
                    <a:pt x="21538" y="17015"/>
                  </a:cubicBezTo>
                  <a:cubicBezTo>
                    <a:pt x="21477" y="17100"/>
                    <a:pt x="21497" y="17134"/>
                    <a:pt x="21477" y="17168"/>
                  </a:cubicBezTo>
                  <a:cubicBezTo>
                    <a:pt x="21456" y="17219"/>
                    <a:pt x="21436" y="17338"/>
                    <a:pt x="21354" y="17457"/>
                  </a:cubicBezTo>
                  <a:cubicBezTo>
                    <a:pt x="21272" y="17575"/>
                    <a:pt x="21210" y="17728"/>
                    <a:pt x="21190" y="17796"/>
                  </a:cubicBezTo>
                  <a:cubicBezTo>
                    <a:pt x="21169" y="17864"/>
                    <a:pt x="21108" y="18068"/>
                    <a:pt x="21108" y="18068"/>
                  </a:cubicBezTo>
                  <a:cubicBezTo>
                    <a:pt x="21108" y="18068"/>
                    <a:pt x="20964" y="18051"/>
                    <a:pt x="20903" y="18119"/>
                  </a:cubicBezTo>
                  <a:cubicBezTo>
                    <a:pt x="20841" y="18187"/>
                    <a:pt x="20636" y="18357"/>
                    <a:pt x="20636" y="18357"/>
                  </a:cubicBezTo>
                  <a:cubicBezTo>
                    <a:pt x="20492" y="18238"/>
                    <a:pt x="20492" y="18238"/>
                    <a:pt x="20492" y="18238"/>
                  </a:cubicBezTo>
                  <a:cubicBezTo>
                    <a:pt x="20492" y="18238"/>
                    <a:pt x="20492" y="18340"/>
                    <a:pt x="20451" y="18323"/>
                  </a:cubicBezTo>
                  <a:cubicBezTo>
                    <a:pt x="20410" y="18306"/>
                    <a:pt x="20308" y="18340"/>
                    <a:pt x="20308" y="18340"/>
                  </a:cubicBezTo>
                  <a:cubicBezTo>
                    <a:pt x="20308" y="18340"/>
                    <a:pt x="20472" y="18340"/>
                    <a:pt x="20472" y="18374"/>
                  </a:cubicBezTo>
                  <a:cubicBezTo>
                    <a:pt x="20451" y="18408"/>
                    <a:pt x="20287" y="18475"/>
                    <a:pt x="20390" y="18492"/>
                  </a:cubicBezTo>
                  <a:cubicBezTo>
                    <a:pt x="20472" y="18509"/>
                    <a:pt x="20492" y="18543"/>
                    <a:pt x="20472" y="18594"/>
                  </a:cubicBezTo>
                  <a:cubicBezTo>
                    <a:pt x="20451" y="18645"/>
                    <a:pt x="20267" y="18713"/>
                    <a:pt x="20205" y="18713"/>
                  </a:cubicBezTo>
                  <a:cubicBezTo>
                    <a:pt x="20144" y="18713"/>
                    <a:pt x="20062" y="18713"/>
                    <a:pt x="20041" y="18679"/>
                  </a:cubicBezTo>
                  <a:cubicBezTo>
                    <a:pt x="20021" y="18645"/>
                    <a:pt x="19918" y="18594"/>
                    <a:pt x="19918" y="18594"/>
                  </a:cubicBezTo>
                  <a:cubicBezTo>
                    <a:pt x="19918" y="18594"/>
                    <a:pt x="19918" y="18679"/>
                    <a:pt x="19856" y="18679"/>
                  </a:cubicBezTo>
                  <a:cubicBezTo>
                    <a:pt x="19795" y="18679"/>
                    <a:pt x="19754" y="18679"/>
                    <a:pt x="19754" y="18696"/>
                  </a:cubicBezTo>
                  <a:cubicBezTo>
                    <a:pt x="19754" y="18730"/>
                    <a:pt x="19672" y="18764"/>
                    <a:pt x="19651" y="18764"/>
                  </a:cubicBezTo>
                  <a:cubicBezTo>
                    <a:pt x="19610" y="18764"/>
                    <a:pt x="19467" y="18764"/>
                    <a:pt x="19467" y="18764"/>
                  </a:cubicBezTo>
                  <a:cubicBezTo>
                    <a:pt x="19467" y="18764"/>
                    <a:pt x="19549" y="18849"/>
                    <a:pt x="19672" y="18798"/>
                  </a:cubicBezTo>
                  <a:cubicBezTo>
                    <a:pt x="19815" y="18747"/>
                    <a:pt x="19856" y="18781"/>
                    <a:pt x="19836" y="18815"/>
                  </a:cubicBezTo>
                  <a:cubicBezTo>
                    <a:pt x="19836" y="18849"/>
                    <a:pt x="19815" y="19036"/>
                    <a:pt x="19795" y="19070"/>
                  </a:cubicBezTo>
                  <a:cubicBezTo>
                    <a:pt x="19774" y="19104"/>
                    <a:pt x="19651" y="19223"/>
                    <a:pt x="19569" y="19240"/>
                  </a:cubicBezTo>
                  <a:cubicBezTo>
                    <a:pt x="19508" y="19257"/>
                    <a:pt x="19467" y="19308"/>
                    <a:pt x="19385" y="19257"/>
                  </a:cubicBezTo>
                  <a:cubicBezTo>
                    <a:pt x="19282" y="19206"/>
                    <a:pt x="19056" y="19257"/>
                    <a:pt x="19036" y="19257"/>
                  </a:cubicBezTo>
                  <a:cubicBezTo>
                    <a:pt x="19015" y="19257"/>
                    <a:pt x="18892" y="19358"/>
                    <a:pt x="18892" y="19358"/>
                  </a:cubicBezTo>
                  <a:cubicBezTo>
                    <a:pt x="18892" y="19358"/>
                    <a:pt x="19015" y="19308"/>
                    <a:pt x="19118" y="19342"/>
                  </a:cubicBezTo>
                  <a:cubicBezTo>
                    <a:pt x="19241" y="19375"/>
                    <a:pt x="19385" y="19443"/>
                    <a:pt x="19385" y="19443"/>
                  </a:cubicBezTo>
                  <a:cubicBezTo>
                    <a:pt x="19385" y="19443"/>
                    <a:pt x="19097" y="19477"/>
                    <a:pt x="19097" y="19511"/>
                  </a:cubicBezTo>
                  <a:cubicBezTo>
                    <a:pt x="19097" y="19545"/>
                    <a:pt x="19303" y="19494"/>
                    <a:pt x="19344" y="19596"/>
                  </a:cubicBezTo>
                  <a:cubicBezTo>
                    <a:pt x="19405" y="19681"/>
                    <a:pt x="19446" y="19749"/>
                    <a:pt x="19590" y="19732"/>
                  </a:cubicBezTo>
                  <a:cubicBezTo>
                    <a:pt x="19713" y="19732"/>
                    <a:pt x="19733" y="19766"/>
                    <a:pt x="19897" y="19732"/>
                  </a:cubicBezTo>
                  <a:cubicBezTo>
                    <a:pt x="20062" y="19698"/>
                    <a:pt x="20123" y="19715"/>
                    <a:pt x="20226" y="19715"/>
                  </a:cubicBezTo>
                  <a:cubicBezTo>
                    <a:pt x="20328" y="19715"/>
                    <a:pt x="20369" y="19749"/>
                    <a:pt x="20472" y="19715"/>
                  </a:cubicBezTo>
                  <a:cubicBezTo>
                    <a:pt x="20574" y="19698"/>
                    <a:pt x="20615" y="19766"/>
                    <a:pt x="20615" y="19766"/>
                  </a:cubicBezTo>
                  <a:cubicBezTo>
                    <a:pt x="20615" y="19766"/>
                    <a:pt x="20492" y="19868"/>
                    <a:pt x="20492" y="19902"/>
                  </a:cubicBezTo>
                  <a:cubicBezTo>
                    <a:pt x="20492" y="19936"/>
                    <a:pt x="20472" y="20106"/>
                    <a:pt x="20492" y="20140"/>
                  </a:cubicBezTo>
                  <a:cubicBezTo>
                    <a:pt x="20492" y="20157"/>
                    <a:pt x="20472" y="20292"/>
                    <a:pt x="20390" y="20326"/>
                  </a:cubicBezTo>
                  <a:cubicBezTo>
                    <a:pt x="20308" y="20360"/>
                    <a:pt x="20082" y="20360"/>
                    <a:pt x="20062" y="20377"/>
                  </a:cubicBezTo>
                  <a:cubicBezTo>
                    <a:pt x="20041" y="20394"/>
                    <a:pt x="19795" y="20445"/>
                    <a:pt x="19733" y="20479"/>
                  </a:cubicBezTo>
                  <a:cubicBezTo>
                    <a:pt x="19692" y="20530"/>
                    <a:pt x="19651" y="20734"/>
                    <a:pt x="19651" y="20734"/>
                  </a:cubicBezTo>
                  <a:cubicBezTo>
                    <a:pt x="19651" y="20734"/>
                    <a:pt x="19528" y="20734"/>
                    <a:pt x="19446" y="20717"/>
                  </a:cubicBezTo>
                  <a:cubicBezTo>
                    <a:pt x="19344" y="20683"/>
                    <a:pt x="19221" y="20649"/>
                    <a:pt x="19138" y="20734"/>
                  </a:cubicBezTo>
                  <a:cubicBezTo>
                    <a:pt x="19056" y="20819"/>
                    <a:pt x="18954" y="20802"/>
                    <a:pt x="18872" y="20836"/>
                  </a:cubicBezTo>
                  <a:cubicBezTo>
                    <a:pt x="18790" y="20853"/>
                    <a:pt x="18646" y="20802"/>
                    <a:pt x="18523" y="20887"/>
                  </a:cubicBezTo>
                  <a:cubicBezTo>
                    <a:pt x="18421" y="20955"/>
                    <a:pt x="18318" y="21091"/>
                    <a:pt x="18318" y="21091"/>
                  </a:cubicBezTo>
                  <a:cubicBezTo>
                    <a:pt x="18318" y="21091"/>
                    <a:pt x="18154" y="21057"/>
                    <a:pt x="17928" y="20938"/>
                  </a:cubicBezTo>
                  <a:cubicBezTo>
                    <a:pt x="17703" y="20836"/>
                    <a:pt x="17621" y="20819"/>
                    <a:pt x="17497" y="20802"/>
                  </a:cubicBezTo>
                  <a:cubicBezTo>
                    <a:pt x="17395" y="20785"/>
                    <a:pt x="17210" y="20751"/>
                    <a:pt x="17067" y="20734"/>
                  </a:cubicBezTo>
                  <a:cubicBezTo>
                    <a:pt x="16944" y="20734"/>
                    <a:pt x="16431" y="20768"/>
                    <a:pt x="16431" y="20768"/>
                  </a:cubicBezTo>
                  <a:cubicBezTo>
                    <a:pt x="16369" y="20870"/>
                    <a:pt x="16369" y="20870"/>
                    <a:pt x="16369" y="20870"/>
                  </a:cubicBezTo>
                  <a:cubicBezTo>
                    <a:pt x="16369" y="20870"/>
                    <a:pt x="16308" y="20853"/>
                    <a:pt x="16246" y="20785"/>
                  </a:cubicBezTo>
                  <a:cubicBezTo>
                    <a:pt x="16205" y="20717"/>
                    <a:pt x="16164" y="20632"/>
                    <a:pt x="16164" y="20632"/>
                  </a:cubicBezTo>
                  <a:cubicBezTo>
                    <a:pt x="16164" y="20632"/>
                    <a:pt x="16123" y="20734"/>
                    <a:pt x="16082" y="20717"/>
                  </a:cubicBezTo>
                  <a:cubicBezTo>
                    <a:pt x="16062" y="20700"/>
                    <a:pt x="16082" y="20615"/>
                    <a:pt x="16062" y="20598"/>
                  </a:cubicBezTo>
                  <a:cubicBezTo>
                    <a:pt x="16021" y="20581"/>
                    <a:pt x="15959" y="20513"/>
                    <a:pt x="15959" y="20581"/>
                  </a:cubicBezTo>
                  <a:cubicBezTo>
                    <a:pt x="15938" y="20649"/>
                    <a:pt x="15918" y="20700"/>
                    <a:pt x="15897" y="20666"/>
                  </a:cubicBezTo>
                  <a:cubicBezTo>
                    <a:pt x="15856" y="20632"/>
                    <a:pt x="15877" y="20530"/>
                    <a:pt x="15836" y="20530"/>
                  </a:cubicBezTo>
                  <a:cubicBezTo>
                    <a:pt x="15795" y="20513"/>
                    <a:pt x="15713" y="20513"/>
                    <a:pt x="15733" y="20530"/>
                  </a:cubicBezTo>
                  <a:cubicBezTo>
                    <a:pt x="15754" y="20564"/>
                    <a:pt x="15795" y="20649"/>
                    <a:pt x="15754" y="20666"/>
                  </a:cubicBezTo>
                  <a:cubicBezTo>
                    <a:pt x="15692" y="20666"/>
                    <a:pt x="15651" y="20581"/>
                    <a:pt x="15549" y="20513"/>
                  </a:cubicBezTo>
                  <a:cubicBezTo>
                    <a:pt x="15467" y="20445"/>
                    <a:pt x="15262" y="20309"/>
                    <a:pt x="15262" y="20309"/>
                  </a:cubicBezTo>
                  <a:cubicBezTo>
                    <a:pt x="15262" y="20309"/>
                    <a:pt x="15385" y="20445"/>
                    <a:pt x="15405" y="20513"/>
                  </a:cubicBezTo>
                  <a:cubicBezTo>
                    <a:pt x="15426" y="20598"/>
                    <a:pt x="15405" y="20615"/>
                    <a:pt x="15323" y="20632"/>
                  </a:cubicBezTo>
                  <a:cubicBezTo>
                    <a:pt x="15262" y="20632"/>
                    <a:pt x="15159" y="20615"/>
                    <a:pt x="15077" y="20683"/>
                  </a:cubicBezTo>
                  <a:cubicBezTo>
                    <a:pt x="15015" y="20734"/>
                    <a:pt x="14974" y="20785"/>
                    <a:pt x="14954" y="20768"/>
                  </a:cubicBezTo>
                  <a:cubicBezTo>
                    <a:pt x="14933" y="20768"/>
                    <a:pt x="14749" y="20683"/>
                    <a:pt x="14667" y="20683"/>
                  </a:cubicBezTo>
                  <a:cubicBezTo>
                    <a:pt x="14605" y="20683"/>
                    <a:pt x="14482" y="20700"/>
                    <a:pt x="14421" y="20700"/>
                  </a:cubicBezTo>
                  <a:cubicBezTo>
                    <a:pt x="14379" y="20700"/>
                    <a:pt x="14297" y="20700"/>
                    <a:pt x="14195" y="20649"/>
                  </a:cubicBezTo>
                  <a:cubicBezTo>
                    <a:pt x="14113" y="20598"/>
                    <a:pt x="14072" y="20683"/>
                    <a:pt x="14113" y="20700"/>
                  </a:cubicBezTo>
                  <a:cubicBezTo>
                    <a:pt x="14133" y="20717"/>
                    <a:pt x="14195" y="20768"/>
                    <a:pt x="14195" y="20819"/>
                  </a:cubicBezTo>
                  <a:cubicBezTo>
                    <a:pt x="14174" y="20887"/>
                    <a:pt x="14072" y="20904"/>
                    <a:pt x="14010" y="20887"/>
                  </a:cubicBezTo>
                  <a:cubicBezTo>
                    <a:pt x="13949" y="20887"/>
                    <a:pt x="13703" y="20836"/>
                    <a:pt x="13600" y="20836"/>
                  </a:cubicBezTo>
                  <a:cubicBezTo>
                    <a:pt x="13518" y="20819"/>
                    <a:pt x="13538" y="20751"/>
                    <a:pt x="13395" y="20751"/>
                  </a:cubicBezTo>
                  <a:cubicBezTo>
                    <a:pt x="13251" y="20751"/>
                    <a:pt x="13169" y="20819"/>
                    <a:pt x="13169" y="20819"/>
                  </a:cubicBezTo>
                  <a:close/>
                  <a:moveTo>
                    <a:pt x="8267" y="10511"/>
                  </a:moveTo>
                  <a:cubicBezTo>
                    <a:pt x="8267" y="10511"/>
                    <a:pt x="8369" y="10545"/>
                    <a:pt x="8369" y="10545"/>
                  </a:cubicBezTo>
                  <a:cubicBezTo>
                    <a:pt x="8390" y="10545"/>
                    <a:pt x="8472" y="10528"/>
                    <a:pt x="8492" y="10528"/>
                  </a:cubicBezTo>
                  <a:cubicBezTo>
                    <a:pt x="8492" y="10545"/>
                    <a:pt x="8595" y="10613"/>
                    <a:pt x="8595" y="10613"/>
                  </a:cubicBezTo>
                  <a:cubicBezTo>
                    <a:pt x="8615" y="10613"/>
                    <a:pt x="8677" y="10528"/>
                    <a:pt x="8697" y="10511"/>
                  </a:cubicBezTo>
                  <a:cubicBezTo>
                    <a:pt x="8718" y="10494"/>
                    <a:pt x="8841" y="10409"/>
                    <a:pt x="8841" y="10409"/>
                  </a:cubicBezTo>
                  <a:cubicBezTo>
                    <a:pt x="8821" y="10325"/>
                    <a:pt x="8821" y="10325"/>
                    <a:pt x="8821" y="10325"/>
                  </a:cubicBezTo>
                  <a:cubicBezTo>
                    <a:pt x="8821" y="10325"/>
                    <a:pt x="8923" y="10172"/>
                    <a:pt x="8923" y="10155"/>
                  </a:cubicBezTo>
                  <a:cubicBezTo>
                    <a:pt x="8923" y="10155"/>
                    <a:pt x="8944" y="10104"/>
                    <a:pt x="8944" y="10104"/>
                  </a:cubicBezTo>
                  <a:cubicBezTo>
                    <a:pt x="8944" y="10104"/>
                    <a:pt x="8800" y="10104"/>
                    <a:pt x="8800" y="10104"/>
                  </a:cubicBezTo>
                  <a:cubicBezTo>
                    <a:pt x="8779" y="10104"/>
                    <a:pt x="8697" y="10104"/>
                    <a:pt x="8697" y="10104"/>
                  </a:cubicBezTo>
                  <a:cubicBezTo>
                    <a:pt x="8677" y="10053"/>
                    <a:pt x="8677" y="10053"/>
                    <a:pt x="8677" y="10053"/>
                  </a:cubicBezTo>
                  <a:cubicBezTo>
                    <a:pt x="8595" y="9968"/>
                    <a:pt x="8595" y="9968"/>
                    <a:pt x="8595" y="9968"/>
                  </a:cubicBezTo>
                  <a:cubicBezTo>
                    <a:pt x="8533" y="10155"/>
                    <a:pt x="8533" y="10155"/>
                    <a:pt x="8533" y="10155"/>
                  </a:cubicBezTo>
                  <a:cubicBezTo>
                    <a:pt x="8472" y="10223"/>
                    <a:pt x="8472" y="10223"/>
                    <a:pt x="8472" y="10223"/>
                  </a:cubicBezTo>
                  <a:cubicBezTo>
                    <a:pt x="8328" y="10342"/>
                    <a:pt x="8328" y="10342"/>
                    <a:pt x="8328" y="10342"/>
                  </a:cubicBezTo>
                  <a:cubicBezTo>
                    <a:pt x="8267" y="10511"/>
                    <a:pt x="8267" y="10511"/>
                    <a:pt x="8267" y="10511"/>
                  </a:cubicBezTo>
                  <a:close/>
                  <a:moveTo>
                    <a:pt x="4759" y="10172"/>
                  </a:moveTo>
                  <a:cubicBezTo>
                    <a:pt x="4759" y="10172"/>
                    <a:pt x="4903" y="10240"/>
                    <a:pt x="4923" y="10257"/>
                  </a:cubicBezTo>
                  <a:cubicBezTo>
                    <a:pt x="4944" y="10291"/>
                    <a:pt x="4903" y="10358"/>
                    <a:pt x="4903" y="10358"/>
                  </a:cubicBezTo>
                  <a:cubicBezTo>
                    <a:pt x="4759" y="10392"/>
                    <a:pt x="4759" y="10392"/>
                    <a:pt x="4759" y="10392"/>
                  </a:cubicBezTo>
                  <a:cubicBezTo>
                    <a:pt x="4821" y="10528"/>
                    <a:pt x="4821" y="10528"/>
                    <a:pt x="4821" y="10528"/>
                  </a:cubicBezTo>
                  <a:cubicBezTo>
                    <a:pt x="4779" y="10511"/>
                    <a:pt x="4779" y="10511"/>
                    <a:pt x="4779" y="10511"/>
                  </a:cubicBezTo>
                  <a:cubicBezTo>
                    <a:pt x="4697" y="10443"/>
                    <a:pt x="4697" y="10443"/>
                    <a:pt x="4697" y="10443"/>
                  </a:cubicBezTo>
                  <a:cubicBezTo>
                    <a:pt x="4697" y="10443"/>
                    <a:pt x="4656" y="10358"/>
                    <a:pt x="4595" y="10342"/>
                  </a:cubicBezTo>
                  <a:cubicBezTo>
                    <a:pt x="4533" y="10342"/>
                    <a:pt x="4369" y="10308"/>
                    <a:pt x="4308" y="10291"/>
                  </a:cubicBezTo>
                  <a:cubicBezTo>
                    <a:pt x="4267" y="10257"/>
                    <a:pt x="4246" y="10223"/>
                    <a:pt x="4164" y="10206"/>
                  </a:cubicBezTo>
                  <a:cubicBezTo>
                    <a:pt x="4082" y="10172"/>
                    <a:pt x="4021" y="10223"/>
                    <a:pt x="3979" y="10257"/>
                  </a:cubicBezTo>
                  <a:cubicBezTo>
                    <a:pt x="3938" y="10291"/>
                    <a:pt x="3836" y="10392"/>
                    <a:pt x="3836" y="10392"/>
                  </a:cubicBezTo>
                  <a:cubicBezTo>
                    <a:pt x="3836" y="10392"/>
                    <a:pt x="3795" y="10375"/>
                    <a:pt x="3774" y="10358"/>
                  </a:cubicBezTo>
                  <a:cubicBezTo>
                    <a:pt x="3754" y="10325"/>
                    <a:pt x="3754" y="10274"/>
                    <a:pt x="3774" y="10189"/>
                  </a:cubicBezTo>
                  <a:cubicBezTo>
                    <a:pt x="3774" y="10121"/>
                    <a:pt x="3631" y="10053"/>
                    <a:pt x="3610" y="10053"/>
                  </a:cubicBezTo>
                  <a:cubicBezTo>
                    <a:pt x="3590" y="10053"/>
                    <a:pt x="3467" y="10019"/>
                    <a:pt x="3426" y="10019"/>
                  </a:cubicBezTo>
                  <a:cubicBezTo>
                    <a:pt x="3385" y="10019"/>
                    <a:pt x="3200" y="9968"/>
                    <a:pt x="3159" y="9968"/>
                  </a:cubicBezTo>
                  <a:cubicBezTo>
                    <a:pt x="3138" y="9951"/>
                    <a:pt x="2974" y="9883"/>
                    <a:pt x="2974" y="9866"/>
                  </a:cubicBezTo>
                  <a:cubicBezTo>
                    <a:pt x="2954" y="9849"/>
                    <a:pt x="2790" y="9798"/>
                    <a:pt x="2769" y="9832"/>
                  </a:cubicBezTo>
                  <a:cubicBezTo>
                    <a:pt x="2749" y="9866"/>
                    <a:pt x="2851" y="9951"/>
                    <a:pt x="2851" y="9951"/>
                  </a:cubicBezTo>
                  <a:cubicBezTo>
                    <a:pt x="2851" y="9951"/>
                    <a:pt x="2790" y="9951"/>
                    <a:pt x="2749" y="9951"/>
                  </a:cubicBezTo>
                  <a:cubicBezTo>
                    <a:pt x="2687" y="9934"/>
                    <a:pt x="2646" y="9900"/>
                    <a:pt x="2626" y="9900"/>
                  </a:cubicBezTo>
                  <a:cubicBezTo>
                    <a:pt x="2605" y="9883"/>
                    <a:pt x="2503" y="9815"/>
                    <a:pt x="2462" y="9815"/>
                  </a:cubicBezTo>
                  <a:cubicBezTo>
                    <a:pt x="2421" y="9815"/>
                    <a:pt x="2297" y="9934"/>
                    <a:pt x="2297" y="9968"/>
                  </a:cubicBezTo>
                  <a:cubicBezTo>
                    <a:pt x="2318" y="10002"/>
                    <a:pt x="2318" y="9985"/>
                    <a:pt x="2297" y="10036"/>
                  </a:cubicBezTo>
                  <a:cubicBezTo>
                    <a:pt x="2297" y="10070"/>
                    <a:pt x="2256" y="10104"/>
                    <a:pt x="2236" y="10138"/>
                  </a:cubicBezTo>
                  <a:cubicBezTo>
                    <a:pt x="2215" y="10155"/>
                    <a:pt x="2195" y="10257"/>
                    <a:pt x="2195" y="10257"/>
                  </a:cubicBezTo>
                  <a:cubicBezTo>
                    <a:pt x="2256" y="10257"/>
                    <a:pt x="2256" y="10257"/>
                    <a:pt x="2256" y="10257"/>
                  </a:cubicBezTo>
                  <a:cubicBezTo>
                    <a:pt x="2256" y="10257"/>
                    <a:pt x="2338" y="10104"/>
                    <a:pt x="2359" y="10104"/>
                  </a:cubicBezTo>
                  <a:cubicBezTo>
                    <a:pt x="2379" y="10087"/>
                    <a:pt x="2462" y="10019"/>
                    <a:pt x="2462" y="10019"/>
                  </a:cubicBezTo>
                  <a:cubicBezTo>
                    <a:pt x="2523" y="10053"/>
                    <a:pt x="2523" y="10053"/>
                    <a:pt x="2523" y="10053"/>
                  </a:cubicBezTo>
                  <a:cubicBezTo>
                    <a:pt x="2523" y="10053"/>
                    <a:pt x="2503" y="10138"/>
                    <a:pt x="2503" y="10138"/>
                  </a:cubicBezTo>
                  <a:cubicBezTo>
                    <a:pt x="2503" y="10155"/>
                    <a:pt x="2503" y="10240"/>
                    <a:pt x="2503" y="10240"/>
                  </a:cubicBezTo>
                  <a:cubicBezTo>
                    <a:pt x="2379" y="10291"/>
                    <a:pt x="2379" y="10291"/>
                    <a:pt x="2379" y="10291"/>
                  </a:cubicBezTo>
                  <a:cubicBezTo>
                    <a:pt x="2379" y="10291"/>
                    <a:pt x="2421" y="10358"/>
                    <a:pt x="2421" y="10375"/>
                  </a:cubicBezTo>
                  <a:cubicBezTo>
                    <a:pt x="2441" y="10392"/>
                    <a:pt x="2626" y="10308"/>
                    <a:pt x="2626" y="10308"/>
                  </a:cubicBezTo>
                  <a:cubicBezTo>
                    <a:pt x="2585" y="10375"/>
                    <a:pt x="2585" y="10375"/>
                    <a:pt x="2585" y="10375"/>
                  </a:cubicBezTo>
                  <a:cubicBezTo>
                    <a:pt x="2482" y="10460"/>
                    <a:pt x="2482" y="10460"/>
                    <a:pt x="2482" y="10460"/>
                  </a:cubicBezTo>
                  <a:cubicBezTo>
                    <a:pt x="2523" y="10596"/>
                    <a:pt x="2523" y="10596"/>
                    <a:pt x="2523" y="10596"/>
                  </a:cubicBezTo>
                  <a:cubicBezTo>
                    <a:pt x="2605" y="10681"/>
                    <a:pt x="2605" y="10681"/>
                    <a:pt x="2605" y="10681"/>
                  </a:cubicBezTo>
                  <a:cubicBezTo>
                    <a:pt x="2544" y="10664"/>
                    <a:pt x="2544" y="10664"/>
                    <a:pt x="2544" y="10664"/>
                  </a:cubicBezTo>
                  <a:cubicBezTo>
                    <a:pt x="2544" y="10664"/>
                    <a:pt x="2462" y="10630"/>
                    <a:pt x="2421" y="10647"/>
                  </a:cubicBezTo>
                  <a:cubicBezTo>
                    <a:pt x="2379" y="10647"/>
                    <a:pt x="2359" y="10596"/>
                    <a:pt x="2379" y="10579"/>
                  </a:cubicBezTo>
                  <a:cubicBezTo>
                    <a:pt x="2379" y="10562"/>
                    <a:pt x="2400" y="10494"/>
                    <a:pt x="2400" y="10494"/>
                  </a:cubicBezTo>
                  <a:cubicBezTo>
                    <a:pt x="2400" y="10494"/>
                    <a:pt x="2297" y="10460"/>
                    <a:pt x="2277" y="10460"/>
                  </a:cubicBezTo>
                  <a:cubicBezTo>
                    <a:pt x="2256" y="10460"/>
                    <a:pt x="2154" y="10460"/>
                    <a:pt x="2113" y="10460"/>
                  </a:cubicBezTo>
                  <a:cubicBezTo>
                    <a:pt x="2092" y="10460"/>
                    <a:pt x="1949" y="10426"/>
                    <a:pt x="1928" y="10460"/>
                  </a:cubicBezTo>
                  <a:cubicBezTo>
                    <a:pt x="1928" y="10477"/>
                    <a:pt x="1928" y="10511"/>
                    <a:pt x="1928" y="10511"/>
                  </a:cubicBezTo>
                  <a:cubicBezTo>
                    <a:pt x="2092" y="10545"/>
                    <a:pt x="2092" y="10545"/>
                    <a:pt x="2092" y="10545"/>
                  </a:cubicBezTo>
                  <a:cubicBezTo>
                    <a:pt x="2092" y="10545"/>
                    <a:pt x="2195" y="10579"/>
                    <a:pt x="2174" y="10613"/>
                  </a:cubicBezTo>
                  <a:cubicBezTo>
                    <a:pt x="2154" y="10630"/>
                    <a:pt x="2215" y="10715"/>
                    <a:pt x="2215" y="10715"/>
                  </a:cubicBezTo>
                  <a:cubicBezTo>
                    <a:pt x="2215" y="10732"/>
                    <a:pt x="2256" y="10749"/>
                    <a:pt x="2277" y="10766"/>
                  </a:cubicBezTo>
                  <a:cubicBezTo>
                    <a:pt x="2297" y="10783"/>
                    <a:pt x="2318" y="10834"/>
                    <a:pt x="2338" y="10851"/>
                  </a:cubicBezTo>
                  <a:cubicBezTo>
                    <a:pt x="2338" y="10851"/>
                    <a:pt x="2503" y="10817"/>
                    <a:pt x="2544" y="10817"/>
                  </a:cubicBezTo>
                  <a:cubicBezTo>
                    <a:pt x="2585" y="10817"/>
                    <a:pt x="2749" y="10851"/>
                    <a:pt x="2790" y="10851"/>
                  </a:cubicBezTo>
                  <a:cubicBezTo>
                    <a:pt x="2810" y="10868"/>
                    <a:pt x="2872" y="10902"/>
                    <a:pt x="2872" y="10919"/>
                  </a:cubicBezTo>
                  <a:cubicBezTo>
                    <a:pt x="2872" y="10936"/>
                    <a:pt x="2872" y="11004"/>
                    <a:pt x="2831" y="11021"/>
                  </a:cubicBezTo>
                  <a:cubicBezTo>
                    <a:pt x="2810" y="11055"/>
                    <a:pt x="2831" y="11089"/>
                    <a:pt x="2831" y="11089"/>
                  </a:cubicBezTo>
                  <a:cubicBezTo>
                    <a:pt x="2831" y="11089"/>
                    <a:pt x="2646" y="11089"/>
                    <a:pt x="2626" y="11089"/>
                  </a:cubicBezTo>
                  <a:cubicBezTo>
                    <a:pt x="2585" y="11089"/>
                    <a:pt x="2318" y="11089"/>
                    <a:pt x="2318" y="11089"/>
                  </a:cubicBezTo>
                  <a:cubicBezTo>
                    <a:pt x="2297" y="11089"/>
                    <a:pt x="2277" y="11157"/>
                    <a:pt x="2256" y="11174"/>
                  </a:cubicBezTo>
                  <a:cubicBezTo>
                    <a:pt x="2256" y="11174"/>
                    <a:pt x="2215" y="11292"/>
                    <a:pt x="2215" y="11292"/>
                  </a:cubicBezTo>
                  <a:cubicBezTo>
                    <a:pt x="2277" y="11445"/>
                    <a:pt x="2277" y="11445"/>
                    <a:pt x="2277" y="11445"/>
                  </a:cubicBezTo>
                  <a:cubicBezTo>
                    <a:pt x="2277" y="11445"/>
                    <a:pt x="2174" y="11428"/>
                    <a:pt x="2133" y="11411"/>
                  </a:cubicBezTo>
                  <a:cubicBezTo>
                    <a:pt x="2092" y="11394"/>
                    <a:pt x="2010" y="11394"/>
                    <a:pt x="1969" y="11394"/>
                  </a:cubicBezTo>
                  <a:cubicBezTo>
                    <a:pt x="1928" y="11394"/>
                    <a:pt x="1887" y="11462"/>
                    <a:pt x="1887" y="11462"/>
                  </a:cubicBezTo>
                  <a:cubicBezTo>
                    <a:pt x="1887" y="11462"/>
                    <a:pt x="1723" y="11479"/>
                    <a:pt x="1703" y="11496"/>
                  </a:cubicBezTo>
                  <a:cubicBezTo>
                    <a:pt x="1662" y="11496"/>
                    <a:pt x="1682" y="11547"/>
                    <a:pt x="1723" y="11581"/>
                  </a:cubicBezTo>
                  <a:cubicBezTo>
                    <a:pt x="1764" y="11632"/>
                    <a:pt x="1805" y="11666"/>
                    <a:pt x="1764" y="11666"/>
                  </a:cubicBezTo>
                  <a:cubicBezTo>
                    <a:pt x="1744" y="11666"/>
                    <a:pt x="1764" y="11785"/>
                    <a:pt x="1764" y="11785"/>
                  </a:cubicBezTo>
                  <a:cubicBezTo>
                    <a:pt x="1600" y="11751"/>
                    <a:pt x="1600" y="11751"/>
                    <a:pt x="1600" y="11751"/>
                  </a:cubicBezTo>
                  <a:cubicBezTo>
                    <a:pt x="1579" y="11802"/>
                    <a:pt x="1579" y="11802"/>
                    <a:pt x="1579" y="11802"/>
                  </a:cubicBezTo>
                  <a:cubicBezTo>
                    <a:pt x="1579" y="11802"/>
                    <a:pt x="1703" y="11836"/>
                    <a:pt x="1744" y="11836"/>
                  </a:cubicBezTo>
                  <a:cubicBezTo>
                    <a:pt x="1785" y="11853"/>
                    <a:pt x="1785" y="11870"/>
                    <a:pt x="1785" y="11870"/>
                  </a:cubicBezTo>
                  <a:cubicBezTo>
                    <a:pt x="1785" y="11870"/>
                    <a:pt x="1826" y="11921"/>
                    <a:pt x="1887" y="11938"/>
                  </a:cubicBezTo>
                  <a:cubicBezTo>
                    <a:pt x="1949" y="11955"/>
                    <a:pt x="2010" y="11938"/>
                    <a:pt x="2010" y="11904"/>
                  </a:cubicBezTo>
                  <a:cubicBezTo>
                    <a:pt x="2031" y="11853"/>
                    <a:pt x="2154" y="11921"/>
                    <a:pt x="2154" y="11921"/>
                  </a:cubicBezTo>
                  <a:cubicBezTo>
                    <a:pt x="2154" y="12006"/>
                    <a:pt x="2154" y="12006"/>
                    <a:pt x="2154" y="12006"/>
                  </a:cubicBezTo>
                  <a:cubicBezTo>
                    <a:pt x="1928" y="12108"/>
                    <a:pt x="1928" y="12108"/>
                    <a:pt x="1928" y="12108"/>
                  </a:cubicBezTo>
                  <a:cubicBezTo>
                    <a:pt x="1928" y="12108"/>
                    <a:pt x="2031" y="12142"/>
                    <a:pt x="2072" y="12175"/>
                  </a:cubicBezTo>
                  <a:cubicBezTo>
                    <a:pt x="2113" y="12209"/>
                    <a:pt x="2133" y="12175"/>
                    <a:pt x="2174" y="12175"/>
                  </a:cubicBezTo>
                  <a:cubicBezTo>
                    <a:pt x="2215" y="12192"/>
                    <a:pt x="2256" y="12057"/>
                    <a:pt x="2338" y="12040"/>
                  </a:cubicBezTo>
                  <a:cubicBezTo>
                    <a:pt x="2421" y="12023"/>
                    <a:pt x="2400" y="12091"/>
                    <a:pt x="2421" y="12125"/>
                  </a:cubicBezTo>
                  <a:cubicBezTo>
                    <a:pt x="2441" y="12142"/>
                    <a:pt x="2503" y="12209"/>
                    <a:pt x="2482" y="12209"/>
                  </a:cubicBezTo>
                  <a:cubicBezTo>
                    <a:pt x="2462" y="12226"/>
                    <a:pt x="2359" y="12260"/>
                    <a:pt x="2359" y="12328"/>
                  </a:cubicBezTo>
                  <a:cubicBezTo>
                    <a:pt x="2338" y="12396"/>
                    <a:pt x="2400" y="12362"/>
                    <a:pt x="2462" y="12345"/>
                  </a:cubicBezTo>
                  <a:cubicBezTo>
                    <a:pt x="2523" y="12328"/>
                    <a:pt x="2503" y="12447"/>
                    <a:pt x="2503" y="12447"/>
                  </a:cubicBezTo>
                  <a:cubicBezTo>
                    <a:pt x="2503" y="12447"/>
                    <a:pt x="3056" y="12498"/>
                    <a:pt x="3159" y="12515"/>
                  </a:cubicBezTo>
                  <a:cubicBezTo>
                    <a:pt x="3262" y="12532"/>
                    <a:pt x="3446" y="12566"/>
                    <a:pt x="3446" y="12566"/>
                  </a:cubicBezTo>
                  <a:cubicBezTo>
                    <a:pt x="3426" y="12685"/>
                    <a:pt x="3426" y="12685"/>
                    <a:pt x="3426" y="12685"/>
                  </a:cubicBezTo>
                  <a:cubicBezTo>
                    <a:pt x="3426" y="12685"/>
                    <a:pt x="3446" y="12770"/>
                    <a:pt x="3385" y="12804"/>
                  </a:cubicBezTo>
                  <a:cubicBezTo>
                    <a:pt x="3303" y="12855"/>
                    <a:pt x="3303" y="12804"/>
                    <a:pt x="3200" y="12804"/>
                  </a:cubicBezTo>
                  <a:cubicBezTo>
                    <a:pt x="3097" y="12821"/>
                    <a:pt x="3118" y="12872"/>
                    <a:pt x="3077" y="12872"/>
                  </a:cubicBezTo>
                  <a:cubicBezTo>
                    <a:pt x="3036" y="12889"/>
                    <a:pt x="2851" y="12736"/>
                    <a:pt x="2851" y="12736"/>
                  </a:cubicBezTo>
                  <a:cubicBezTo>
                    <a:pt x="2851" y="12736"/>
                    <a:pt x="2790" y="12753"/>
                    <a:pt x="2728" y="12855"/>
                  </a:cubicBezTo>
                  <a:cubicBezTo>
                    <a:pt x="2667" y="12957"/>
                    <a:pt x="2585" y="13008"/>
                    <a:pt x="2564" y="13025"/>
                  </a:cubicBezTo>
                  <a:cubicBezTo>
                    <a:pt x="2564" y="13042"/>
                    <a:pt x="2359" y="13177"/>
                    <a:pt x="2359" y="13177"/>
                  </a:cubicBezTo>
                  <a:cubicBezTo>
                    <a:pt x="2523" y="13228"/>
                    <a:pt x="2523" y="13228"/>
                    <a:pt x="2523" y="13228"/>
                  </a:cubicBezTo>
                  <a:cubicBezTo>
                    <a:pt x="2523" y="13228"/>
                    <a:pt x="2503" y="13262"/>
                    <a:pt x="2421" y="13313"/>
                  </a:cubicBezTo>
                  <a:cubicBezTo>
                    <a:pt x="2359" y="13364"/>
                    <a:pt x="2236" y="13500"/>
                    <a:pt x="2195" y="13551"/>
                  </a:cubicBezTo>
                  <a:cubicBezTo>
                    <a:pt x="2174" y="13619"/>
                    <a:pt x="2113" y="13602"/>
                    <a:pt x="2031" y="13585"/>
                  </a:cubicBezTo>
                  <a:cubicBezTo>
                    <a:pt x="1949" y="13568"/>
                    <a:pt x="1867" y="13653"/>
                    <a:pt x="1723" y="13738"/>
                  </a:cubicBezTo>
                  <a:cubicBezTo>
                    <a:pt x="1579" y="13823"/>
                    <a:pt x="1354" y="13857"/>
                    <a:pt x="1354" y="13857"/>
                  </a:cubicBezTo>
                  <a:cubicBezTo>
                    <a:pt x="1354" y="13857"/>
                    <a:pt x="1518" y="13908"/>
                    <a:pt x="1641" y="13891"/>
                  </a:cubicBezTo>
                  <a:cubicBezTo>
                    <a:pt x="1764" y="13891"/>
                    <a:pt x="1785" y="13840"/>
                    <a:pt x="1805" y="13840"/>
                  </a:cubicBezTo>
                  <a:cubicBezTo>
                    <a:pt x="1846" y="13840"/>
                    <a:pt x="1928" y="13857"/>
                    <a:pt x="1969" y="13823"/>
                  </a:cubicBezTo>
                  <a:cubicBezTo>
                    <a:pt x="2031" y="13789"/>
                    <a:pt x="2072" y="13806"/>
                    <a:pt x="2113" y="13891"/>
                  </a:cubicBezTo>
                  <a:cubicBezTo>
                    <a:pt x="2174" y="13958"/>
                    <a:pt x="2277" y="13958"/>
                    <a:pt x="2379" y="13958"/>
                  </a:cubicBezTo>
                  <a:cubicBezTo>
                    <a:pt x="2482" y="13958"/>
                    <a:pt x="2400" y="14026"/>
                    <a:pt x="2482" y="14026"/>
                  </a:cubicBezTo>
                  <a:cubicBezTo>
                    <a:pt x="2564" y="14026"/>
                    <a:pt x="2564" y="13992"/>
                    <a:pt x="2605" y="13992"/>
                  </a:cubicBezTo>
                  <a:cubicBezTo>
                    <a:pt x="2667" y="13992"/>
                    <a:pt x="2687" y="13975"/>
                    <a:pt x="2810" y="13942"/>
                  </a:cubicBezTo>
                  <a:cubicBezTo>
                    <a:pt x="2913" y="13925"/>
                    <a:pt x="2954" y="13874"/>
                    <a:pt x="2974" y="13806"/>
                  </a:cubicBezTo>
                  <a:cubicBezTo>
                    <a:pt x="3015" y="13721"/>
                    <a:pt x="3056" y="13772"/>
                    <a:pt x="3056" y="13772"/>
                  </a:cubicBezTo>
                  <a:cubicBezTo>
                    <a:pt x="3056" y="13772"/>
                    <a:pt x="3036" y="13874"/>
                    <a:pt x="3056" y="13925"/>
                  </a:cubicBezTo>
                  <a:cubicBezTo>
                    <a:pt x="3097" y="13975"/>
                    <a:pt x="3303" y="13975"/>
                    <a:pt x="3303" y="13975"/>
                  </a:cubicBezTo>
                  <a:cubicBezTo>
                    <a:pt x="3303" y="13975"/>
                    <a:pt x="3118" y="14026"/>
                    <a:pt x="2913" y="14043"/>
                  </a:cubicBezTo>
                  <a:cubicBezTo>
                    <a:pt x="2708" y="14060"/>
                    <a:pt x="2687" y="14060"/>
                    <a:pt x="2564" y="14060"/>
                  </a:cubicBezTo>
                  <a:cubicBezTo>
                    <a:pt x="2441" y="14077"/>
                    <a:pt x="2379" y="14060"/>
                    <a:pt x="2297" y="14060"/>
                  </a:cubicBezTo>
                  <a:cubicBezTo>
                    <a:pt x="2236" y="14043"/>
                    <a:pt x="2133" y="14026"/>
                    <a:pt x="2031" y="14009"/>
                  </a:cubicBezTo>
                  <a:cubicBezTo>
                    <a:pt x="1928" y="13975"/>
                    <a:pt x="1867" y="13942"/>
                    <a:pt x="1846" y="13958"/>
                  </a:cubicBezTo>
                  <a:cubicBezTo>
                    <a:pt x="1826" y="13975"/>
                    <a:pt x="1744" y="14145"/>
                    <a:pt x="1682" y="14145"/>
                  </a:cubicBezTo>
                  <a:cubicBezTo>
                    <a:pt x="1621" y="14128"/>
                    <a:pt x="1579" y="14179"/>
                    <a:pt x="1518" y="14213"/>
                  </a:cubicBezTo>
                  <a:cubicBezTo>
                    <a:pt x="1477" y="14247"/>
                    <a:pt x="1313" y="14196"/>
                    <a:pt x="1251" y="14196"/>
                  </a:cubicBezTo>
                  <a:cubicBezTo>
                    <a:pt x="1190" y="14179"/>
                    <a:pt x="1190" y="14230"/>
                    <a:pt x="1231" y="14264"/>
                  </a:cubicBezTo>
                  <a:cubicBezTo>
                    <a:pt x="1272" y="14298"/>
                    <a:pt x="1313" y="14349"/>
                    <a:pt x="1313" y="14434"/>
                  </a:cubicBezTo>
                  <a:cubicBezTo>
                    <a:pt x="1313" y="14536"/>
                    <a:pt x="1210" y="14536"/>
                    <a:pt x="1210" y="14553"/>
                  </a:cubicBezTo>
                  <a:cubicBezTo>
                    <a:pt x="1190" y="14570"/>
                    <a:pt x="1374" y="14604"/>
                    <a:pt x="1395" y="14621"/>
                  </a:cubicBezTo>
                  <a:cubicBezTo>
                    <a:pt x="1415" y="14621"/>
                    <a:pt x="1415" y="14672"/>
                    <a:pt x="1415" y="14672"/>
                  </a:cubicBezTo>
                  <a:cubicBezTo>
                    <a:pt x="1415" y="14672"/>
                    <a:pt x="1190" y="14638"/>
                    <a:pt x="1149" y="14638"/>
                  </a:cubicBezTo>
                  <a:cubicBezTo>
                    <a:pt x="1108" y="14638"/>
                    <a:pt x="1026" y="14587"/>
                    <a:pt x="1005" y="14553"/>
                  </a:cubicBezTo>
                  <a:cubicBezTo>
                    <a:pt x="964" y="14536"/>
                    <a:pt x="964" y="14417"/>
                    <a:pt x="964" y="14417"/>
                  </a:cubicBezTo>
                  <a:cubicBezTo>
                    <a:pt x="964" y="14417"/>
                    <a:pt x="882" y="14468"/>
                    <a:pt x="821" y="14502"/>
                  </a:cubicBezTo>
                  <a:cubicBezTo>
                    <a:pt x="779" y="14536"/>
                    <a:pt x="697" y="14519"/>
                    <a:pt x="677" y="14502"/>
                  </a:cubicBezTo>
                  <a:cubicBezTo>
                    <a:pt x="656" y="14485"/>
                    <a:pt x="697" y="14400"/>
                    <a:pt x="656" y="14400"/>
                  </a:cubicBezTo>
                  <a:cubicBezTo>
                    <a:pt x="636" y="14400"/>
                    <a:pt x="533" y="14434"/>
                    <a:pt x="472" y="14451"/>
                  </a:cubicBezTo>
                  <a:cubicBezTo>
                    <a:pt x="431" y="14468"/>
                    <a:pt x="349" y="14519"/>
                    <a:pt x="328" y="14519"/>
                  </a:cubicBezTo>
                  <a:cubicBezTo>
                    <a:pt x="308" y="14536"/>
                    <a:pt x="226" y="14553"/>
                    <a:pt x="226" y="14553"/>
                  </a:cubicBezTo>
                  <a:cubicBezTo>
                    <a:pt x="226" y="14553"/>
                    <a:pt x="185" y="14519"/>
                    <a:pt x="144" y="14553"/>
                  </a:cubicBezTo>
                  <a:cubicBezTo>
                    <a:pt x="103" y="14587"/>
                    <a:pt x="41" y="14706"/>
                    <a:pt x="62" y="14706"/>
                  </a:cubicBezTo>
                  <a:cubicBezTo>
                    <a:pt x="82" y="14723"/>
                    <a:pt x="205" y="14723"/>
                    <a:pt x="328" y="14723"/>
                  </a:cubicBezTo>
                  <a:cubicBezTo>
                    <a:pt x="472" y="14740"/>
                    <a:pt x="451" y="14774"/>
                    <a:pt x="472" y="14791"/>
                  </a:cubicBezTo>
                  <a:cubicBezTo>
                    <a:pt x="513" y="14791"/>
                    <a:pt x="697" y="14808"/>
                    <a:pt x="779" y="14825"/>
                  </a:cubicBezTo>
                  <a:cubicBezTo>
                    <a:pt x="862" y="14858"/>
                    <a:pt x="821" y="14858"/>
                    <a:pt x="1108" y="14842"/>
                  </a:cubicBezTo>
                  <a:cubicBezTo>
                    <a:pt x="1395" y="14825"/>
                    <a:pt x="1272" y="14926"/>
                    <a:pt x="1272" y="14926"/>
                  </a:cubicBezTo>
                  <a:cubicBezTo>
                    <a:pt x="1272" y="14926"/>
                    <a:pt x="1026" y="14943"/>
                    <a:pt x="944" y="14960"/>
                  </a:cubicBezTo>
                  <a:cubicBezTo>
                    <a:pt x="841" y="14994"/>
                    <a:pt x="800" y="15045"/>
                    <a:pt x="759" y="15045"/>
                  </a:cubicBezTo>
                  <a:cubicBezTo>
                    <a:pt x="718" y="15045"/>
                    <a:pt x="533" y="15045"/>
                    <a:pt x="513" y="15045"/>
                  </a:cubicBezTo>
                  <a:cubicBezTo>
                    <a:pt x="472" y="15062"/>
                    <a:pt x="267" y="15130"/>
                    <a:pt x="267" y="15130"/>
                  </a:cubicBezTo>
                  <a:cubicBezTo>
                    <a:pt x="267" y="15130"/>
                    <a:pt x="267" y="15232"/>
                    <a:pt x="267" y="15232"/>
                  </a:cubicBezTo>
                  <a:cubicBezTo>
                    <a:pt x="246" y="15232"/>
                    <a:pt x="185" y="15181"/>
                    <a:pt x="185" y="15181"/>
                  </a:cubicBezTo>
                  <a:cubicBezTo>
                    <a:pt x="185" y="15181"/>
                    <a:pt x="41" y="15181"/>
                    <a:pt x="21" y="15198"/>
                  </a:cubicBezTo>
                  <a:cubicBezTo>
                    <a:pt x="21" y="15198"/>
                    <a:pt x="21" y="15249"/>
                    <a:pt x="0" y="15266"/>
                  </a:cubicBezTo>
                  <a:cubicBezTo>
                    <a:pt x="0" y="15283"/>
                    <a:pt x="41" y="15368"/>
                    <a:pt x="41" y="15402"/>
                  </a:cubicBezTo>
                  <a:cubicBezTo>
                    <a:pt x="62" y="15419"/>
                    <a:pt x="21" y="15470"/>
                    <a:pt x="21" y="15470"/>
                  </a:cubicBezTo>
                  <a:cubicBezTo>
                    <a:pt x="21" y="15470"/>
                    <a:pt x="226" y="15419"/>
                    <a:pt x="246" y="15419"/>
                  </a:cubicBezTo>
                  <a:cubicBezTo>
                    <a:pt x="267" y="15402"/>
                    <a:pt x="328" y="15436"/>
                    <a:pt x="349" y="15470"/>
                  </a:cubicBezTo>
                  <a:cubicBezTo>
                    <a:pt x="369" y="15487"/>
                    <a:pt x="410" y="15487"/>
                    <a:pt x="431" y="15487"/>
                  </a:cubicBezTo>
                  <a:cubicBezTo>
                    <a:pt x="451" y="15487"/>
                    <a:pt x="431" y="15521"/>
                    <a:pt x="390" y="15521"/>
                  </a:cubicBezTo>
                  <a:cubicBezTo>
                    <a:pt x="349" y="15521"/>
                    <a:pt x="246" y="15572"/>
                    <a:pt x="246" y="15572"/>
                  </a:cubicBezTo>
                  <a:cubicBezTo>
                    <a:pt x="349" y="15657"/>
                    <a:pt x="349" y="15657"/>
                    <a:pt x="349" y="15657"/>
                  </a:cubicBezTo>
                  <a:cubicBezTo>
                    <a:pt x="349" y="15657"/>
                    <a:pt x="492" y="15640"/>
                    <a:pt x="554" y="15623"/>
                  </a:cubicBezTo>
                  <a:cubicBezTo>
                    <a:pt x="615" y="15606"/>
                    <a:pt x="759" y="15623"/>
                    <a:pt x="821" y="15623"/>
                  </a:cubicBezTo>
                  <a:cubicBezTo>
                    <a:pt x="903" y="15623"/>
                    <a:pt x="903" y="15623"/>
                    <a:pt x="964" y="15589"/>
                  </a:cubicBezTo>
                  <a:cubicBezTo>
                    <a:pt x="1026" y="15555"/>
                    <a:pt x="1149" y="15572"/>
                    <a:pt x="1251" y="15572"/>
                  </a:cubicBezTo>
                  <a:cubicBezTo>
                    <a:pt x="1333" y="15572"/>
                    <a:pt x="1374" y="15572"/>
                    <a:pt x="1374" y="15572"/>
                  </a:cubicBezTo>
                  <a:cubicBezTo>
                    <a:pt x="1374" y="15572"/>
                    <a:pt x="1272" y="15606"/>
                    <a:pt x="1149" y="15606"/>
                  </a:cubicBezTo>
                  <a:cubicBezTo>
                    <a:pt x="1046" y="15606"/>
                    <a:pt x="944" y="15725"/>
                    <a:pt x="944" y="15725"/>
                  </a:cubicBezTo>
                  <a:cubicBezTo>
                    <a:pt x="923" y="15742"/>
                    <a:pt x="821" y="15758"/>
                    <a:pt x="718" y="15742"/>
                  </a:cubicBezTo>
                  <a:cubicBezTo>
                    <a:pt x="615" y="15725"/>
                    <a:pt x="615" y="15843"/>
                    <a:pt x="615" y="15843"/>
                  </a:cubicBezTo>
                  <a:cubicBezTo>
                    <a:pt x="615" y="15843"/>
                    <a:pt x="451" y="15894"/>
                    <a:pt x="451" y="15928"/>
                  </a:cubicBezTo>
                  <a:cubicBezTo>
                    <a:pt x="431" y="15962"/>
                    <a:pt x="123" y="15996"/>
                    <a:pt x="123" y="15996"/>
                  </a:cubicBezTo>
                  <a:cubicBezTo>
                    <a:pt x="451" y="16030"/>
                    <a:pt x="451" y="16030"/>
                    <a:pt x="451" y="16030"/>
                  </a:cubicBezTo>
                  <a:cubicBezTo>
                    <a:pt x="656" y="15996"/>
                    <a:pt x="656" y="15996"/>
                    <a:pt x="656" y="15996"/>
                  </a:cubicBezTo>
                  <a:cubicBezTo>
                    <a:pt x="656" y="15996"/>
                    <a:pt x="862" y="15996"/>
                    <a:pt x="862" y="15996"/>
                  </a:cubicBezTo>
                  <a:cubicBezTo>
                    <a:pt x="882" y="15996"/>
                    <a:pt x="964" y="15996"/>
                    <a:pt x="1005" y="16013"/>
                  </a:cubicBezTo>
                  <a:cubicBezTo>
                    <a:pt x="1067" y="16013"/>
                    <a:pt x="1313" y="15996"/>
                    <a:pt x="1374" y="15945"/>
                  </a:cubicBezTo>
                  <a:cubicBezTo>
                    <a:pt x="1456" y="15894"/>
                    <a:pt x="1477" y="16013"/>
                    <a:pt x="1477" y="16030"/>
                  </a:cubicBezTo>
                  <a:cubicBezTo>
                    <a:pt x="1477" y="16064"/>
                    <a:pt x="1333" y="16115"/>
                    <a:pt x="1272" y="16115"/>
                  </a:cubicBezTo>
                  <a:cubicBezTo>
                    <a:pt x="1190" y="16098"/>
                    <a:pt x="1087" y="16149"/>
                    <a:pt x="964" y="16183"/>
                  </a:cubicBezTo>
                  <a:cubicBezTo>
                    <a:pt x="862" y="16200"/>
                    <a:pt x="718" y="16251"/>
                    <a:pt x="718" y="16251"/>
                  </a:cubicBezTo>
                  <a:cubicBezTo>
                    <a:pt x="1251" y="16183"/>
                    <a:pt x="1251" y="16183"/>
                    <a:pt x="1251" y="16183"/>
                  </a:cubicBezTo>
                  <a:cubicBezTo>
                    <a:pt x="1251" y="16183"/>
                    <a:pt x="1108" y="16268"/>
                    <a:pt x="1046" y="16285"/>
                  </a:cubicBezTo>
                  <a:cubicBezTo>
                    <a:pt x="985" y="16319"/>
                    <a:pt x="821" y="16353"/>
                    <a:pt x="759" y="16353"/>
                  </a:cubicBezTo>
                  <a:cubicBezTo>
                    <a:pt x="697" y="16353"/>
                    <a:pt x="656" y="16455"/>
                    <a:pt x="677" y="16472"/>
                  </a:cubicBezTo>
                  <a:cubicBezTo>
                    <a:pt x="697" y="16472"/>
                    <a:pt x="862" y="16455"/>
                    <a:pt x="882" y="16438"/>
                  </a:cubicBezTo>
                  <a:cubicBezTo>
                    <a:pt x="903" y="16421"/>
                    <a:pt x="1026" y="16421"/>
                    <a:pt x="1046" y="16421"/>
                  </a:cubicBezTo>
                  <a:cubicBezTo>
                    <a:pt x="1067" y="16421"/>
                    <a:pt x="1169" y="16438"/>
                    <a:pt x="1169" y="16438"/>
                  </a:cubicBezTo>
                  <a:cubicBezTo>
                    <a:pt x="1333" y="16387"/>
                    <a:pt x="1333" y="16387"/>
                    <a:pt x="1333" y="16387"/>
                  </a:cubicBezTo>
                  <a:cubicBezTo>
                    <a:pt x="1333" y="16387"/>
                    <a:pt x="1436" y="16421"/>
                    <a:pt x="1456" y="16455"/>
                  </a:cubicBezTo>
                  <a:cubicBezTo>
                    <a:pt x="1456" y="16489"/>
                    <a:pt x="1436" y="16540"/>
                    <a:pt x="1436" y="16540"/>
                  </a:cubicBezTo>
                  <a:cubicBezTo>
                    <a:pt x="1436" y="16540"/>
                    <a:pt x="1456" y="16608"/>
                    <a:pt x="1518" y="16574"/>
                  </a:cubicBezTo>
                  <a:cubicBezTo>
                    <a:pt x="1559" y="16540"/>
                    <a:pt x="1662" y="16608"/>
                    <a:pt x="1662" y="16608"/>
                  </a:cubicBezTo>
                  <a:cubicBezTo>
                    <a:pt x="1662" y="16608"/>
                    <a:pt x="1928" y="16574"/>
                    <a:pt x="1969" y="16557"/>
                  </a:cubicBezTo>
                  <a:cubicBezTo>
                    <a:pt x="2010" y="16540"/>
                    <a:pt x="2154" y="16557"/>
                    <a:pt x="2154" y="16557"/>
                  </a:cubicBezTo>
                  <a:cubicBezTo>
                    <a:pt x="2277" y="16625"/>
                    <a:pt x="2277" y="16625"/>
                    <a:pt x="2277" y="16625"/>
                  </a:cubicBezTo>
                  <a:cubicBezTo>
                    <a:pt x="2277" y="16625"/>
                    <a:pt x="2379" y="16591"/>
                    <a:pt x="2462" y="16557"/>
                  </a:cubicBezTo>
                  <a:cubicBezTo>
                    <a:pt x="2523" y="16523"/>
                    <a:pt x="2544" y="16557"/>
                    <a:pt x="2585" y="16591"/>
                  </a:cubicBezTo>
                  <a:cubicBezTo>
                    <a:pt x="2646" y="16625"/>
                    <a:pt x="2728" y="16591"/>
                    <a:pt x="2728" y="16591"/>
                  </a:cubicBezTo>
                  <a:cubicBezTo>
                    <a:pt x="2646" y="16421"/>
                    <a:pt x="2646" y="16421"/>
                    <a:pt x="2646" y="16421"/>
                  </a:cubicBezTo>
                  <a:cubicBezTo>
                    <a:pt x="2831" y="16438"/>
                    <a:pt x="2831" y="16438"/>
                    <a:pt x="2831" y="16438"/>
                  </a:cubicBezTo>
                  <a:cubicBezTo>
                    <a:pt x="3015" y="16574"/>
                    <a:pt x="3015" y="16574"/>
                    <a:pt x="3015" y="16574"/>
                  </a:cubicBezTo>
                  <a:cubicBezTo>
                    <a:pt x="3097" y="16421"/>
                    <a:pt x="3097" y="16421"/>
                    <a:pt x="3097" y="16421"/>
                  </a:cubicBezTo>
                  <a:cubicBezTo>
                    <a:pt x="3097" y="16421"/>
                    <a:pt x="3241" y="16438"/>
                    <a:pt x="3323" y="16404"/>
                  </a:cubicBezTo>
                  <a:cubicBezTo>
                    <a:pt x="3385" y="16370"/>
                    <a:pt x="3569" y="16353"/>
                    <a:pt x="3569" y="16353"/>
                  </a:cubicBezTo>
                  <a:cubicBezTo>
                    <a:pt x="3569" y="16353"/>
                    <a:pt x="3549" y="16200"/>
                    <a:pt x="3528" y="16166"/>
                  </a:cubicBezTo>
                  <a:cubicBezTo>
                    <a:pt x="3508" y="16115"/>
                    <a:pt x="3405" y="15996"/>
                    <a:pt x="3405" y="15996"/>
                  </a:cubicBezTo>
                  <a:cubicBezTo>
                    <a:pt x="3549" y="16013"/>
                    <a:pt x="3549" y="16013"/>
                    <a:pt x="3549" y="16013"/>
                  </a:cubicBezTo>
                  <a:cubicBezTo>
                    <a:pt x="3549" y="16013"/>
                    <a:pt x="3610" y="16081"/>
                    <a:pt x="3631" y="16098"/>
                  </a:cubicBezTo>
                  <a:cubicBezTo>
                    <a:pt x="3651" y="16115"/>
                    <a:pt x="3795" y="16132"/>
                    <a:pt x="3795" y="16132"/>
                  </a:cubicBezTo>
                  <a:cubicBezTo>
                    <a:pt x="3692" y="16234"/>
                    <a:pt x="3692" y="16234"/>
                    <a:pt x="3692" y="16234"/>
                  </a:cubicBezTo>
                  <a:cubicBezTo>
                    <a:pt x="3979" y="16285"/>
                    <a:pt x="3979" y="16285"/>
                    <a:pt x="3979" y="16285"/>
                  </a:cubicBezTo>
                  <a:cubicBezTo>
                    <a:pt x="3979" y="16285"/>
                    <a:pt x="4103" y="16234"/>
                    <a:pt x="4144" y="16200"/>
                  </a:cubicBezTo>
                  <a:cubicBezTo>
                    <a:pt x="4185" y="16183"/>
                    <a:pt x="4328" y="16183"/>
                    <a:pt x="4328" y="16183"/>
                  </a:cubicBezTo>
                  <a:cubicBezTo>
                    <a:pt x="4328" y="16183"/>
                    <a:pt x="4287" y="16149"/>
                    <a:pt x="4267" y="16115"/>
                  </a:cubicBezTo>
                  <a:cubicBezTo>
                    <a:pt x="4267" y="16081"/>
                    <a:pt x="4451" y="16064"/>
                    <a:pt x="4492" y="16064"/>
                  </a:cubicBezTo>
                  <a:cubicBezTo>
                    <a:pt x="4513" y="16064"/>
                    <a:pt x="4533" y="16081"/>
                    <a:pt x="4636" y="16098"/>
                  </a:cubicBezTo>
                  <a:cubicBezTo>
                    <a:pt x="4738" y="16132"/>
                    <a:pt x="4697" y="16047"/>
                    <a:pt x="4779" y="16030"/>
                  </a:cubicBezTo>
                  <a:cubicBezTo>
                    <a:pt x="4841" y="16013"/>
                    <a:pt x="4944" y="15996"/>
                    <a:pt x="4964" y="15962"/>
                  </a:cubicBezTo>
                  <a:cubicBezTo>
                    <a:pt x="4985" y="15911"/>
                    <a:pt x="5087" y="15877"/>
                    <a:pt x="5046" y="15860"/>
                  </a:cubicBezTo>
                  <a:cubicBezTo>
                    <a:pt x="5005" y="15860"/>
                    <a:pt x="4923" y="15809"/>
                    <a:pt x="4923" y="15809"/>
                  </a:cubicBezTo>
                  <a:cubicBezTo>
                    <a:pt x="4923" y="15809"/>
                    <a:pt x="5108" y="15809"/>
                    <a:pt x="5190" y="15775"/>
                  </a:cubicBezTo>
                  <a:cubicBezTo>
                    <a:pt x="5292" y="15725"/>
                    <a:pt x="5538" y="15809"/>
                    <a:pt x="5641" y="15809"/>
                  </a:cubicBezTo>
                  <a:cubicBezTo>
                    <a:pt x="5723" y="15826"/>
                    <a:pt x="5846" y="15809"/>
                    <a:pt x="5867" y="15843"/>
                  </a:cubicBezTo>
                  <a:cubicBezTo>
                    <a:pt x="5867" y="15860"/>
                    <a:pt x="6010" y="15911"/>
                    <a:pt x="6092" y="15843"/>
                  </a:cubicBezTo>
                  <a:cubicBezTo>
                    <a:pt x="6174" y="15792"/>
                    <a:pt x="6113" y="15589"/>
                    <a:pt x="6113" y="15589"/>
                  </a:cubicBezTo>
                  <a:cubicBezTo>
                    <a:pt x="6113" y="15589"/>
                    <a:pt x="6174" y="15674"/>
                    <a:pt x="6195" y="15758"/>
                  </a:cubicBezTo>
                  <a:cubicBezTo>
                    <a:pt x="6236" y="15843"/>
                    <a:pt x="6174" y="15928"/>
                    <a:pt x="6174" y="15928"/>
                  </a:cubicBezTo>
                  <a:cubicBezTo>
                    <a:pt x="6174" y="15928"/>
                    <a:pt x="6462" y="15758"/>
                    <a:pt x="6523" y="15758"/>
                  </a:cubicBezTo>
                  <a:cubicBezTo>
                    <a:pt x="6585" y="15758"/>
                    <a:pt x="6708" y="15911"/>
                    <a:pt x="6769" y="15911"/>
                  </a:cubicBezTo>
                  <a:cubicBezTo>
                    <a:pt x="6810" y="15928"/>
                    <a:pt x="6933" y="15911"/>
                    <a:pt x="7097" y="15962"/>
                  </a:cubicBezTo>
                  <a:cubicBezTo>
                    <a:pt x="7262" y="16013"/>
                    <a:pt x="7344" y="15911"/>
                    <a:pt x="7241" y="15809"/>
                  </a:cubicBezTo>
                  <a:cubicBezTo>
                    <a:pt x="7159" y="15691"/>
                    <a:pt x="7077" y="15589"/>
                    <a:pt x="7097" y="15487"/>
                  </a:cubicBezTo>
                  <a:cubicBezTo>
                    <a:pt x="7118" y="15402"/>
                    <a:pt x="7610" y="15249"/>
                    <a:pt x="7672" y="15198"/>
                  </a:cubicBezTo>
                  <a:cubicBezTo>
                    <a:pt x="7754" y="15147"/>
                    <a:pt x="7733" y="14977"/>
                    <a:pt x="7774" y="14909"/>
                  </a:cubicBezTo>
                  <a:cubicBezTo>
                    <a:pt x="7836" y="14842"/>
                    <a:pt x="7897" y="14706"/>
                    <a:pt x="7938" y="14621"/>
                  </a:cubicBezTo>
                  <a:cubicBezTo>
                    <a:pt x="8000" y="14536"/>
                    <a:pt x="8082" y="14502"/>
                    <a:pt x="8185" y="14417"/>
                  </a:cubicBezTo>
                  <a:cubicBezTo>
                    <a:pt x="8267" y="14332"/>
                    <a:pt x="8226" y="14264"/>
                    <a:pt x="8246" y="14179"/>
                  </a:cubicBezTo>
                  <a:cubicBezTo>
                    <a:pt x="8267" y="14077"/>
                    <a:pt x="8267" y="14009"/>
                    <a:pt x="8267" y="13942"/>
                  </a:cubicBezTo>
                  <a:cubicBezTo>
                    <a:pt x="8267" y="13857"/>
                    <a:pt x="8308" y="13772"/>
                    <a:pt x="8328" y="13602"/>
                  </a:cubicBezTo>
                  <a:cubicBezTo>
                    <a:pt x="8349" y="13415"/>
                    <a:pt x="8082" y="13279"/>
                    <a:pt x="8082" y="13279"/>
                  </a:cubicBezTo>
                  <a:cubicBezTo>
                    <a:pt x="8082" y="13279"/>
                    <a:pt x="8287" y="13211"/>
                    <a:pt x="8308" y="13075"/>
                  </a:cubicBezTo>
                  <a:cubicBezTo>
                    <a:pt x="8349" y="12957"/>
                    <a:pt x="8431" y="12974"/>
                    <a:pt x="8431" y="12821"/>
                  </a:cubicBezTo>
                  <a:cubicBezTo>
                    <a:pt x="8451" y="12651"/>
                    <a:pt x="8410" y="12702"/>
                    <a:pt x="8308" y="12515"/>
                  </a:cubicBezTo>
                  <a:cubicBezTo>
                    <a:pt x="8205" y="12345"/>
                    <a:pt x="8349" y="12260"/>
                    <a:pt x="8390" y="12192"/>
                  </a:cubicBezTo>
                  <a:cubicBezTo>
                    <a:pt x="8431" y="12125"/>
                    <a:pt x="8451" y="12057"/>
                    <a:pt x="8369" y="12006"/>
                  </a:cubicBezTo>
                  <a:cubicBezTo>
                    <a:pt x="8308" y="11938"/>
                    <a:pt x="8185" y="11853"/>
                    <a:pt x="8185" y="11768"/>
                  </a:cubicBezTo>
                  <a:cubicBezTo>
                    <a:pt x="8205" y="11683"/>
                    <a:pt x="8308" y="11683"/>
                    <a:pt x="8451" y="11768"/>
                  </a:cubicBezTo>
                  <a:cubicBezTo>
                    <a:pt x="8595" y="11870"/>
                    <a:pt x="8718" y="11887"/>
                    <a:pt x="8718" y="11734"/>
                  </a:cubicBezTo>
                  <a:cubicBezTo>
                    <a:pt x="8718" y="11700"/>
                    <a:pt x="8636" y="11683"/>
                    <a:pt x="8615" y="11649"/>
                  </a:cubicBezTo>
                  <a:cubicBezTo>
                    <a:pt x="8554" y="11564"/>
                    <a:pt x="8533" y="11496"/>
                    <a:pt x="8533" y="11496"/>
                  </a:cubicBezTo>
                  <a:cubicBezTo>
                    <a:pt x="8533" y="11496"/>
                    <a:pt x="8656" y="11513"/>
                    <a:pt x="8718" y="11598"/>
                  </a:cubicBezTo>
                  <a:cubicBezTo>
                    <a:pt x="8779" y="11683"/>
                    <a:pt x="8862" y="11700"/>
                    <a:pt x="8923" y="11683"/>
                  </a:cubicBezTo>
                  <a:cubicBezTo>
                    <a:pt x="8985" y="11666"/>
                    <a:pt x="9169" y="11649"/>
                    <a:pt x="9210" y="11530"/>
                  </a:cubicBezTo>
                  <a:cubicBezTo>
                    <a:pt x="9272" y="11428"/>
                    <a:pt x="9272" y="11292"/>
                    <a:pt x="9313" y="11275"/>
                  </a:cubicBezTo>
                  <a:cubicBezTo>
                    <a:pt x="9354" y="11242"/>
                    <a:pt x="9682" y="11360"/>
                    <a:pt x="9785" y="11292"/>
                  </a:cubicBezTo>
                  <a:cubicBezTo>
                    <a:pt x="9908" y="11208"/>
                    <a:pt x="9867" y="11123"/>
                    <a:pt x="9764" y="11123"/>
                  </a:cubicBezTo>
                  <a:cubicBezTo>
                    <a:pt x="9641" y="11123"/>
                    <a:pt x="9621" y="11055"/>
                    <a:pt x="9682" y="10987"/>
                  </a:cubicBezTo>
                  <a:cubicBezTo>
                    <a:pt x="9764" y="10919"/>
                    <a:pt x="9764" y="10851"/>
                    <a:pt x="9744" y="10715"/>
                  </a:cubicBezTo>
                  <a:cubicBezTo>
                    <a:pt x="9744" y="10579"/>
                    <a:pt x="9682" y="10545"/>
                    <a:pt x="9744" y="10562"/>
                  </a:cubicBezTo>
                  <a:cubicBezTo>
                    <a:pt x="9805" y="10562"/>
                    <a:pt x="9887" y="10630"/>
                    <a:pt x="9928" y="10732"/>
                  </a:cubicBezTo>
                  <a:cubicBezTo>
                    <a:pt x="9990" y="10817"/>
                    <a:pt x="9928" y="10953"/>
                    <a:pt x="9928" y="11038"/>
                  </a:cubicBezTo>
                  <a:cubicBezTo>
                    <a:pt x="9908" y="11140"/>
                    <a:pt x="10031" y="11140"/>
                    <a:pt x="10051" y="11089"/>
                  </a:cubicBezTo>
                  <a:cubicBezTo>
                    <a:pt x="10072" y="11055"/>
                    <a:pt x="10113" y="10902"/>
                    <a:pt x="10092" y="10800"/>
                  </a:cubicBezTo>
                  <a:cubicBezTo>
                    <a:pt x="10051" y="10698"/>
                    <a:pt x="10031" y="10545"/>
                    <a:pt x="10051" y="10460"/>
                  </a:cubicBezTo>
                  <a:cubicBezTo>
                    <a:pt x="10072" y="10358"/>
                    <a:pt x="10031" y="10392"/>
                    <a:pt x="9867" y="10358"/>
                  </a:cubicBezTo>
                  <a:cubicBezTo>
                    <a:pt x="9703" y="10325"/>
                    <a:pt x="9559" y="10375"/>
                    <a:pt x="9456" y="10443"/>
                  </a:cubicBezTo>
                  <a:cubicBezTo>
                    <a:pt x="9333" y="10511"/>
                    <a:pt x="9436" y="10358"/>
                    <a:pt x="9477" y="10257"/>
                  </a:cubicBezTo>
                  <a:cubicBezTo>
                    <a:pt x="9497" y="10155"/>
                    <a:pt x="9744" y="10189"/>
                    <a:pt x="9887" y="10138"/>
                  </a:cubicBezTo>
                  <a:cubicBezTo>
                    <a:pt x="10010" y="10087"/>
                    <a:pt x="9785" y="9900"/>
                    <a:pt x="9723" y="9815"/>
                  </a:cubicBezTo>
                  <a:cubicBezTo>
                    <a:pt x="9682" y="9730"/>
                    <a:pt x="9579" y="9475"/>
                    <a:pt x="9579" y="9442"/>
                  </a:cubicBezTo>
                  <a:cubicBezTo>
                    <a:pt x="9600" y="9408"/>
                    <a:pt x="9518" y="9374"/>
                    <a:pt x="9518" y="9306"/>
                  </a:cubicBezTo>
                  <a:cubicBezTo>
                    <a:pt x="9518" y="9238"/>
                    <a:pt x="9559" y="9119"/>
                    <a:pt x="9559" y="9051"/>
                  </a:cubicBezTo>
                  <a:cubicBezTo>
                    <a:pt x="9579" y="9000"/>
                    <a:pt x="9436" y="8932"/>
                    <a:pt x="9354" y="8915"/>
                  </a:cubicBezTo>
                  <a:cubicBezTo>
                    <a:pt x="9272" y="8915"/>
                    <a:pt x="9210" y="8881"/>
                    <a:pt x="9210" y="8847"/>
                  </a:cubicBezTo>
                  <a:cubicBezTo>
                    <a:pt x="9190" y="8830"/>
                    <a:pt x="9046" y="8813"/>
                    <a:pt x="8964" y="8796"/>
                  </a:cubicBezTo>
                  <a:cubicBezTo>
                    <a:pt x="8882" y="8779"/>
                    <a:pt x="8759" y="8745"/>
                    <a:pt x="8636" y="8779"/>
                  </a:cubicBezTo>
                  <a:cubicBezTo>
                    <a:pt x="8513" y="8830"/>
                    <a:pt x="8513" y="8864"/>
                    <a:pt x="8267" y="8830"/>
                  </a:cubicBezTo>
                  <a:cubicBezTo>
                    <a:pt x="8041" y="8813"/>
                    <a:pt x="8082" y="8745"/>
                    <a:pt x="8041" y="8898"/>
                  </a:cubicBezTo>
                  <a:cubicBezTo>
                    <a:pt x="8041" y="8932"/>
                    <a:pt x="8021" y="8966"/>
                    <a:pt x="7938" y="9034"/>
                  </a:cubicBezTo>
                  <a:cubicBezTo>
                    <a:pt x="7856" y="9102"/>
                    <a:pt x="7590" y="9034"/>
                    <a:pt x="7590" y="9034"/>
                  </a:cubicBezTo>
                  <a:cubicBezTo>
                    <a:pt x="7508" y="8915"/>
                    <a:pt x="7508" y="8915"/>
                    <a:pt x="7508" y="8915"/>
                  </a:cubicBezTo>
                  <a:cubicBezTo>
                    <a:pt x="7692" y="8779"/>
                    <a:pt x="7692" y="8779"/>
                    <a:pt x="7692" y="8779"/>
                  </a:cubicBezTo>
                  <a:cubicBezTo>
                    <a:pt x="8205" y="8694"/>
                    <a:pt x="8205" y="8694"/>
                    <a:pt x="8205" y="8694"/>
                  </a:cubicBezTo>
                  <a:cubicBezTo>
                    <a:pt x="7897" y="8491"/>
                    <a:pt x="7897" y="8491"/>
                    <a:pt x="7897" y="8491"/>
                  </a:cubicBezTo>
                  <a:cubicBezTo>
                    <a:pt x="7897" y="8491"/>
                    <a:pt x="7815" y="8406"/>
                    <a:pt x="7815" y="8372"/>
                  </a:cubicBezTo>
                  <a:cubicBezTo>
                    <a:pt x="7815" y="8355"/>
                    <a:pt x="7692" y="8287"/>
                    <a:pt x="7692" y="8287"/>
                  </a:cubicBezTo>
                  <a:cubicBezTo>
                    <a:pt x="7487" y="8168"/>
                    <a:pt x="7487" y="8168"/>
                    <a:pt x="7487" y="8168"/>
                  </a:cubicBezTo>
                  <a:cubicBezTo>
                    <a:pt x="7590" y="8287"/>
                    <a:pt x="7590" y="8287"/>
                    <a:pt x="7590" y="8287"/>
                  </a:cubicBezTo>
                  <a:cubicBezTo>
                    <a:pt x="7651" y="8440"/>
                    <a:pt x="7651" y="8440"/>
                    <a:pt x="7651" y="8440"/>
                  </a:cubicBezTo>
                  <a:cubicBezTo>
                    <a:pt x="7528" y="8406"/>
                    <a:pt x="7528" y="8406"/>
                    <a:pt x="7528" y="8406"/>
                  </a:cubicBezTo>
                  <a:cubicBezTo>
                    <a:pt x="7528" y="8406"/>
                    <a:pt x="7385" y="8389"/>
                    <a:pt x="7364" y="8372"/>
                  </a:cubicBezTo>
                  <a:cubicBezTo>
                    <a:pt x="7344" y="8372"/>
                    <a:pt x="7200" y="8389"/>
                    <a:pt x="7200" y="8389"/>
                  </a:cubicBezTo>
                  <a:cubicBezTo>
                    <a:pt x="7179" y="8609"/>
                    <a:pt x="7179" y="8609"/>
                    <a:pt x="7179" y="8609"/>
                  </a:cubicBezTo>
                  <a:cubicBezTo>
                    <a:pt x="7179" y="8609"/>
                    <a:pt x="7221" y="8728"/>
                    <a:pt x="7200" y="8762"/>
                  </a:cubicBezTo>
                  <a:cubicBezTo>
                    <a:pt x="7200" y="8796"/>
                    <a:pt x="7179" y="8898"/>
                    <a:pt x="7179" y="8898"/>
                  </a:cubicBezTo>
                  <a:cubicBezTo>
                    <a:pt x="7179" y="8898"/>
                    <a:pt x="7118" y="8830"/>
                    <a:pt x="7077" y="8864"/>
                  </a:cubicBezTo>
                  <a:cubicBezTo>
                    <a:pt x="7056" y="8898"/>
                    <a:pt x="7056" y="8949"/>
                    <a:pt x="7056" y="8949"/>
                  </a:cubicBezTo>
                  <a:cubicBezTo>
                    <a:pt x="6831" y="9085"/>
                    <a:pt x="6831" y="9085"/>
                    <a:pt x="6831" y="9085"/>
                  </a:cubicBezTo>
                  <a:cubicBezTo>
                    <a:pt x="6831" y="9085"/>
                    <a:pt x="6892" y="9017"/>
                    <a:pt x="6954" y="8983"/>
                  </a:cubicBezTo>
                  <a:cubicBezTo>
                    <a:pt x="6995" y="8949"/>
                    <a:pt x="6933" y="8864"/>
                    <a:pt x="6933" y="8864"/>
                  </a:cubicBezTo>
                  <a:cubicBezTo>
                    <a:pt x="6933" y="8864"/>
                    <a:pt x="7056" y="8762"/>
                    <a:pt x="7118" y="8728"/>
                  </a:cubicBezTo>
                  <a:cubicBezTo>
                    <a:pt x="7179" y="8711"/>
                    <a:pt x="7118" y="8626"/>
                    <a:pt x="7056" y="8592"/>
                  </a:cubicBezTo>
                  <a:cubicBezTo>
                    <a:pt x="6995" y="8558"/>
                    <a:pt x="7036" y="8423"/>
                    <a:pt x="7036" y="8423"/>
                  </a:cubicBezTo>
                  <a:cubicBezTo>
                    <a:pt x="7036" y="8423"/>
                    <a:pt x="7015" y="8321"/>
                    <a:pt x="6954" y="8355"/>
                  </a:cubicBezTo>
                  <a:cubicBezTo>
                    <a:pt x="6892" y="8406"/>
                    <a:pt x="6790" y="8406"/>
                    <a:pt x="6769" y="8406"/>
                  </a:cubicBezTo>
                  <a:cubicBezTo>
                    <a:pt x="6749" y="8389"/>
                    <a:pt x="6646" y="8457"/>
                    <a:pt x="6626" y="8491"/>
                  </a:cubicBezTo>
                  <a:cubicBezTo>
                    <a:pt x="6626" y="8525"/>
                    <a:pt x="6564" y="8575"/>
                    <a:pt x="6564" y="8575"/>
                  </a:cubicBezTo>
                  <a:cubicBezTo>
                    <a:pt x="6564" y="8575"/>
                    <a:pt x="6503" y="8440"/>
                    <a:pt x="6482" y="8423"/>
                  </a:cubicBezTo>
                  <a:cubicBezTo>
                    <a:pt x="6482" y="8406"/>
                    <a:pt x="6379" y="8372"/>
                    <a:pt x="6379" y="8372"/>
                  </a:cubicBezTo>
                  <a:cubicBezTo>
                    <a:pt x="6215" y="8474"/>
                    <a:pt x="6215" y="8474"/>
                    <a:pt x="6215" y="8474"/>
                  </a:cubicBezTo>
                  <a:cubicBezTo>
                    <a:pt x="5908" y="8423"/>
                    <a:pt x="5908" y="8423"/>
                    <a:pt x="5908" y="8423"/>
                  </a:cubicBezTo>
                  <a:cubicBezTo>
                    <a:pt x="5908" y="8423"/>
                    <a:pt x="5867" y="8525"/>
                    <a:pt x="5846" y="8575"/>
                  </a:cubicBezTo>
                  <a:cubicBezTo>
                    <a:pt x="5846" y="8626"/>
                    <a:pt x="5662" y="8609"/>
                    <a:pt x="5621" y="8643"/>
                  </a:cubicBezTo>
                  <a:cubicBezTo>
                    <a:pt x="5559" y="8677"/>
                    <a:pt x="5559" y="8745"/>
                    <a:pt x="5538" y="8796"/>
                  </a:cubicBezTo>
                  <a:cubicBezTo>
                    <a:pt x="5518" y="8847"/>
                    <a:pt x="5497" y="8915"/>
                    <a:pt x="5518" y="8932"/>
                  </a:cubicBezTo>
                  <a:cubicBezTo>
                    <a:pt x="5518" y="8949"/>
                    <a:pt x="5600" y="9085"/>
                    <a:pt x="5600" y="9085"/>
                  </a:cubicBezTo>
                  <a:cubicBezTo>
                    <a:pt x="5600" y="9085"/>
                    <a:pt x="5497" y="9102"/>
                    <a:pt x="5333" y="9102"/>
                  </a:cubicBezTo>
                  <a:cubicBezTo>
                    <a:pt x="5149" y="9119"/>
                    <a:pt x="5374" y="9238"/>
                    <a:pt x="5333" y="9238"/>
                  </a:cubicBezTo>
                  <a:cubicBezTo>
                    <a:pt x="5292" y="9238"/>
                    <a:pt x="5087" y="9221"/>
                    <a:pt x="4964" y="9204"/>
                  </a:cubicBezTo>
                  <a:cubicBezTo>
                    <a:pt x="4862" y="9204"/>
                    <a:pt x="4779" y="9340"/>
                    <a:pt x="4779" y="9391"/>
                  </a:cubicBezTo>
                  <a:cubicBezTo>
                    <a:pt x="4759" y="9442"/>
                    <a:pt x="4841" y="9425"/>
                    <a:pt x="4862" y="9458"/>
                  </a:cubicBezTo>
                  <a:cubicBezTo>
                    <a:pt x="4882" y="9492"/>
                    <a:pt x="4985" y="9577"/>
                    <a:pt x="5046" y="9577"/>
                  </a:cubicBezTo>
                  <a:cubicBezTo>
                    <a:pt x="5108" y="9577"/>
                    <a:pt x="5292" y="9628"/>
                    <a:pt x="5333" y="9628"/>
                  </a:cubicBezTo>
                  <a:cubicBezTo>
                    <a:pt x="5354" y="9645"/>
                    <a:pt x="5190" y="9747"/>
                    <a:pt x="5190" y="9747"/>
                  </a:cubicBezTo>
                  <a:cubicBezTo>
                    <a:pt x="5190" y="9747"/>
                    <a:pt x="5272" y="9730"/>
                    <a:pt x="5354" y="9696"/>
                  </a:cubicBezTo>
                  <a:cubicBezTo>
                    <a:pt x="5436" y="9645"/>
                    <a:pt x="5497" y="9679"/>
                    <a:pt x="5559" y="9679"/>
                  </a:cubicBezTo>
                  <a:cubicBezTo>
                    <a:pt x="5621" y="9679"/>
                    <a:pt x="5785" y="9679"/>
                    <a:pt x="5744" y="9730"/>
                  </a:cubicBezTo>
                  <a:cubicBezTo>
                    <a:pt x="5703" y="9764"/>
                    <a:pt x="5579" y="9883"/>
                    <a:pt x="5579" y="9917"/>
                  </a:cubicBezTo>
                  <a:cubicBezTo>
                    <a:pt x="5579" y="9934"/>
                    <a:pt x="5436" y="10019"/>
                    <a:pt x="5272" y="9985"/>
                  </a:cubicBezTo>
                  <a:cubicBezTo>
                    <a:pt x="5108" y="9951"/>
                    <a:pt x="5149" y="9968"/>
                    <a:pt x="5087" y="10036"/>
                  </a:cubicBezTo>
                  <a:cubicBezTo>
                    <a:pt x="5026" y="10104"/>
                    <a:pt x="4759" y="10172"/>
                    <a:pt x="4759" y="10172"/>
                  </a:cubicBezTo>
                  <a:close/>
                  <a:moveTo>
                    <a:pt x="17374" y="51"/>
                  </a:moveTo>
                  <a:cubicBezTo>
                    <a:pt x="17354" y="51"/>
                    <a:pt x="17292" y="85"/>
                    <a:pt x="17313" y="119"/>
                  </a:cubicBezTo>
                  <a:cubicBezTo>
                    <a:pt x="17313" y="153"/>
                    <a:pt x="17395" y="136"/>
                    <a:pt x="17395" y="119"/>
                  </a:cubicBezTo>
                  <a:cubicBezTo>
                    <a:pt x="17415" y="102"/>
                    <a:pt x="17374" y="51"/>
                    <a:pt x="17374" y="51"/>
                  </a:cubicBezTo>
                  <a:close/>
                  <a:moveTo>
                    <a:pt x="16636" y="0"/>
                  </a:moveTo>
                  <a:cubicBezTo>
                    <a:pt x="16595" y="51"/>
                    <a:pt x="16595" y="51"/>
                    <a:pt x="16615" y="85"/>
                  </a:cubicBezTo>
                  <a:cubicBezTo>
                    <a:pt x="16636" y="102"/>
                    <a:pt x="16656" y="68"/>
                    <a:pt x="16656" y="51"/>
                  </a:cubicBezTo>
                  <a:cubicBezTo>
                    <a:pt x="16677" y="17"/>
                    <a:pt x="16636" y="0"/>
                    <a:pt x="16636" y="0"/>
                  </a:cubicBezTo>
                  <a:close/>
                  <a:moveTo>
                    <a:pt x="16431" y="204"/>
                  </a:moveTo>
                  <a:cubicBezTo>
                    <a:pt x="16431" y="204"/>
                    <a:pt x="16431" y="136"/>
                    <a:pt x="16431" y="102"/>
                  </a:cubicBezTo>
                  <a:cubicBezTo>
                    <a:pt x="16410" y="68"/>
                    <a:pt x="16431" y="68"/>
                    <a:pt x="16451" y="68"/>
                  </a:cubicBezTo>
                  <a:cubicBezTo>
                    <a:pt x="16472" y="68"/>
                    <a:pt x="16513" y="119"/>
                    <a:pt x="16554" y="136"/>
                  </a:cubicBezTo>
                  <a:cubicBezTo>
                    <a:pt x="16595" y="153"/>
                    <a:pt x="16595" y="187"/>
                    <a:pt x="16615" y="204"/>
                  </a:cubicBezTo>
                  <a:cubicBezTo>
                    <a:pt x="16636" y="221"/>
                    <a:pt x="16615" y="272"/>
                    <a:pt x="16595" y="272"/>
                  </a:cubicBezTo>
                  <a:cubicBezTo>
                    <a:pt x="16574" y="272"/>
                    <a:pt x="16554" y="238"/>
                    <a:pt x="16533" y="204"/>
                  </a:cubicBezTo>
                  <a:cubicBezTo>
                    <a:pt x="16492" y="170"/>
                    <a:pt x="16431" y="204"/>
                    <a:pt x="16431" y="204"/>
                  </a:cubicBezTo>
                  <a:close/>
                  <a:moveTo>
                    <a:pt x="16964" y="391"/>
                  </a:moveTo>
                  <a:cubicBezTo>
                    <a:pt x="16964" y="391"/>
                    <a:pt x="16985" y="408"/>
                    <a:pt x="17087" y="374"/>
                  </a:cubicBezTo>
                  <a:cubicBezTo>
                    <a:pt x="17169" y="357"/>
                    <a:pt x="17190" y="340"/>
                    <a:pt x="17231" y="323"/>
                  </a:cubicBezTo>
                  <a:cubicBezTo>
                    <a:pt x="17272" y="289"/>
                    <a:pt x="17333" y="255"/>
                    <a:pt x="17333" y="255"/>
                  </a:cubicBezTo>
                  <a:cubicBezTo>
                    <a:pt x="17333" y="255"/>
                    <a:pt x="17210" y="272"/>
                    <a:pt x="17169" y="289"/>
                  </a:cubicBezTo>
                  <a:cubicBezTo>
                    <a:pt x="17128" y="289"/>
                    <a:pt x="17108" y="289"/>
                    <a:pt x="17087" y="289"/>
                  </a:cubicBezTo>
                  <a:cubicBezTo>
                    <a:pt x="17067" y="289"/>
                    <a:pt x="17026" y="306"/>
                    <a:pt x="17005" y="306"/>
                  </a:cubicBezTo>
                  <a:cubicBezTo>
                    <a:pt x="17005" y="323"/>
                    <a:pt x="16964" y="391"/>
                    <a:pt x="16964" y="391"/>
                  </a:cubicBezTo>
                  <a:close/>
                  <a:moveTo>
                    <a:pt x="16677" y="509"/>
                  </a:moveTo>
                  <a:cubicBezTo>
                    <a:pt x="16697" y="577"/>
                    <a:pt x="16779" y="594"/>
                    <a:pt x="16779" y="492"/>
                  </a:cubicBezTo>
                  <a:cubicBezTo>
                    <a:pt x="16779" y="475"/>
                    <a:pt x="16759" y="458"/>
                    <a:pt x="16718" y="458"/>
                  </a:cubicBezTo>
                  <a:cubicBezTo>
                    <a:pt x="16677" y="458"/>
                    <a:pt x="16677" y="492"/>
                    <a:pt x="16677" y="509"/>
                  </a:cubicBezTo>
                  <a:close/>
                  <a:moveTo>
                    <a:pt x="16718" y="357"/>
                  </a:moveTo>
                  <a:cubicBezTo>
                    <a:pt x="16697" y="374"/>
                    <a:pt x="16677" y="391"/>
                    <a:pt x="16738" y="408"/>
                  </a:cubicBezTo>
                  <a:cubicBezTo>
                    <a:pt x="16759" y="425"/>
                    <a:pt x="16779" y="408"/>
                    <a:pt x="16800" y="391"/>
                  </a:cubicBezTo>
                  <a:cubicBezTo>
                    <a:pt x="16821" y="340"/>
                    <a:pt x="16759" y="340"/>
                    <a:pt x="16718" y="357"/>
                  </a:cubicBezTo>
                  <a:close/>
                  <a:moveTo>
                    <a:pt x="16903" y="577"/>
                  </a:moveTo>
                  <a:cubicBezTo>
                    <a:pt x="16903" y="577"/>
                    <a:pt x="16882" y="713"/>
                    <a:pt x="16985" y="730"/>
                  </a:cubicBezTo>
                  <a:cubicBezTo>
                    <a:pt x="17087" y="764"/>
                    <a:pt x="17067" y="713"/>
                    <a:pt x="17046" y="679"/>
                  </a:cubicBezTo>
                  <a:cubicBezTo>
                    <a:pt x="17046" y="662"/>
                    <a:pt x="16903" y="577"/>
                    <a:pt x="16903" y="577"/>
                  </a:cubicBezTo>
                  <a:close/>
                  <a:moveTo>
                    <a:pt x="16328" y="1206"/>
                  </a:moveTo>
                  <a:cubicBezTo>
                    <a:pt x="16267" y="1206"/>
                    <a:pt x="16205" y="1240"/>
                    <a:pt x="16205" y="1308"/>
                  </a:cubicBezTo>
                  <a:cubicBezTo>
                    <a:pt x="16226" y="1375"/>
                    <a:pt x="16267" y="1494"/>
                    <a:pt x="16267" y="1494"/>
                  </a:cubicBezTo>
                  <a:cubicBezTo>
                    <a:pt x="16267" y="1494"/>
                    <a:pt x="16390" y="1274"/>
                    <a:pt x="16410" y="1257"/>
                  </a:cubicBezTo>
                  <a:cubicBezTo>
                    <a:pt x="16431" y="1257"/>
                    <a:pt x="16431" y="1189"/>
                    <a:pt x="16431" y="1189"/>
                  </a:cubicBezTo>
                  <a:cubicBezTo>
                    <a:pt x="16328" y="1206"/>
                    <a:pt x="16328" y="1206"/>
                    <a:pt x="16328" y="1206"/>
                  </a:cubicBezTo>
                  <a:close/>
                  <a:moveTo>
                    <a:pt x="15631" y="1036"/>
                  </a:moveTo>
                  <a:cubicBezTo>
                    <a:pt x="15631" y="1036"/>
                    <a:pt x="15795" y="1104"/>
                    <a:pt x="15774" y="1206"/>
                  </a:cubicBezTo>
                  <a:cubicBezTo>
                    <a:pt x="15754" y="1308"/>
                    <a:pt x="15897" y="1342"/>
                    <a:pt x="15938" y="1240"/>
                  </a:cubicBezTo>
                  <a:cubicBezTo>
                    <a:pt x="15959" y="1138"/>
                    <a:pt x="15918" y="985"/>
                    <a:pt x="15836" y="968"/>
                  </a:cubicBezTo>
                  <a:cubicBezTo>
                    <a:pt x="15754" y="934"/>
                    <a:pt x="15672" y="951"/>
                    <a:pt x="15672" y="951"/>
                  </a:cubicBezTo>
                  <a:cubicBezTo>
                    <a:pt x="15631" y="1036"/>
                    <a:pt x="15631" y="1036"/>
                    <a:pt x="15631" y="1036"/>
                  </a:cubicBezTo>
                  <a:close/>
                  <a:moveTo>
                    <a:pt x="10031" y="2445"/>
                  </a:moveTo>
                  <a:cubicBezTo>
                    <a:pt x="10031" y="2445"/>
                    <a:pt x="9949" y="2496"/>
                    <a:pt x="9949" y="2479"/>
                  </a:cubicBezTo>
                  <a:cubicBezTo>
                    <a:pt x="9928" y="2462"/>
                    <a:pt x="9846" y="2462"/>
                    <a:pt x="9846" y="2462"/>
                  </a:cubicBezTo>
                  <a:cubicBezTo>
                    <a:pt x="9846" y="2462"/>
                    <a:pt x="9826" y="2547"/>
                    <a:pt x="9826" y="2547"/>
                  </a:cubicBezTo>
                  <a:cubicBezTo>
                    <a:pt x="9805" y="2547"/>
                    <a:pt x="9662" y="2615"/>
                    <a:pt x="9662" y="2615"/>
                  </a:cubicBezTo>
                  <a:cubicBezTo>
                    <a:pt x="9538" y="2615"/>
                    <a:pt x="9538" y="2615"/>
                    <a:pt x="9538" y="2615"/>
                  </a:cubicBezTo>
                  <a:cubicBezTo>
                    <a:pt x="9703" y="2887"/>
                    <a:pt x="9703" y="2887"/>
                    <a:pt x="9703" y="2887"/>
                  </a:cubicBezTo>
                  <a:cubicBezTo>
                    <a:pt x="9703" y="2887"/>
                    <a:pt x="9928" y="2751"/>
                    <a:pt x="9928" y="2734"/>
                  </a:cubicBezTo>
                  <a:cubicBezTo>
                    <a:pt x="9949" y="2734"/>
                    <a:pt x="10092" y="2717"/>
                    <a:pt x="10092" y="2700"/>
                  </a:cubicBezTo>
                  <a:cubicBezTo>
                    <a:pt x="10092" y="2700"/>
                    <a:pt x="10092" y="2564"/>
                    <a:pt x="10113" y="2564"/>
                  </a:cubicBezTo>
                  <a:cubicBezTo>
                    <a:pt x="10113" y="2564"/>
                    <a:pt x="10256" y="2632"/>
                    <a:pt x="10256" y="2632"/>
                  </a:cubicBezTo>
                  <a:cubicBezTo>
                    <a:pt x="10256" y="2632"/>
                    <a:pt x="10297" y="2530"/>
                    <a:pt x="10277" y="2513"/>
                  </a:cubicBezTo>
                  <a:cubicBezTo>
                    <a:pt x="10277" y="2496"/>
                    <a:pt x="10195" y="2360"/>
                    <a:pt x="10195" y="2360"/>
                  </a:cubicBezTo>
                  <a:cubicBezTo>
                    <a:pt x="10359" y="2496"/>
                    <a:pt x="10359" y="2496"/>
                    <a:pt x="10359" y="2496"/>
                  </a:cubicBezTo>
                  <a:cubicBezTo>
                    <a:pt x="10359" y="2496"/>
                    <a:pt x="10462" y="2547"/>
                    <a:pt x="10482" y="2530"/>
                  </a:cubicBezTo>
                  <a:cubicBezTo>
                    <a:pt x="10523" y="2530"/>
                    <a:pt x="10646" y="2462"/>
                    <a:pt x="10646" y="2462"/>
                  </a:cubicBezTo>
                  <a:cubicBezTo>
                    <a:pt x="10585" y="2377"/>
                    <a:pt x="10585" y="2377"/>
                    <a:pt x="10585" y="2377"/>
                  </a:cubicBezTo>
                  <a:cubicBezTo>
                    <a:pt x="10585" y="2377"/>
                    <a:pt x="10790" y="2377"/>
                    <a:pt x="10790" y="2377"/>
                  </a:cubicBezTo>
                  <a:cubicBezTo>
                    <a:pt x="10810" y="2360"/>
                    <a:pt x="10790" y="2292"/>
                    <a:pt x="10810" y="2242"/>
                  </a:cubicBezTo>
                  <a:cubicBezTo>
                    <a:pt x="10831" y="2191"/>
                    <a:pt x="10851" y="2157"/>
                    <a:pt x="10790" y="2157"/>
                  </a:cubicBezTo>
                  <a:cubicBezTo>
                    <a:pt x="10728" y="2157"/>
                    <a:pt x="10667" y="2140"/>
                    <a:pt x="10687" y="2123"/>
                  </a:cubicBezTo>
                  <a:cubicBezTo>
                    <a:pt x="10708" y="2123"/>
                    <a:pt x="10892" y="2055"/>
                    <a:pt x="10892" y="2055"/>
                  </a:cubicBezTo>
                  <a:cubicBezTo>
                    <a:pt x="10892" y="2055"/>
                    <a:pt x="10892" y="1936"/>
                    <a:pt x="10913" y="1953"/>
                  </a:cubicBezTo>
                  <a:cubicBezTo>
                    <a:pt x="10913" y="1953"/>
                    <a:pt x="11015" y="2021"/>
                    <a:pt x="11077" y="1987"/>
                  </a:cubicBezTo>
                  <a:cubicBezTo>
                    <a:pt x="11159" y="1953"/>
                    <a:pt x="11262" y="1902"/>
                    <a:pt x="11221" y="1902"/>
                  </a:cubicBezTo>
                  <a:cubicBezTo>
                    <a:pt x="11200" y="1885"/>
                    <a:pt x="11077" y="1919"/>
                    <a:pt x="11036" y="1902"/>
                  </a:cubicBezTo>
                  <a:cubicBezTo>
                    <a:pt x="10974" y="1885"/>
                    <a:pt x="10995" y="1834"/>
                    <a:pt x="11015" y="1834"/>
                  </a:cubicBezTo>
                  <a:cubicBezTo>
                    <a:pt x="11036" y="1817"/>
                    <a:pt x="11179" y="1783"/>
                    <a:pt x="11221" y="1749"/>
                  </a:cubicBezTo>
                  <a:cubicBezTo>
                    <a:pt x="11241" y="1715"/>
                    <a:pt x="11241" y="1681"/>
                    <a:pt x="11262" y="1664"/>
                  </a:cubicBezTo>
                  <a:cubicBezTo>
                    <a:pt x="11282" y="1647"/>
                    <a:pt x="11262" y="1579"/>
                    <a:pt x="11262" y="1562"/>
                  </a:cubicBezTo>
                  <a:cubicBezTo>
                    <a:pt x="11282" y="1545"/>
                    <a:pt x="11364" y="1477"/>
                    <a:pt x="11364" y="1477"/>
                  </a:cubicBezTo>
                  <a:cubicBezTo>
                    <a:pt x="11364" y="1460"/>
                    <a:pt x="11323" y="1342"/>
                    <a:pt x="11323" y="1342"/>
                  </a:cubicBezTo>
                  <a:cubicBezTo>
                    <a:pt x="11303" y="1274"/>
                    <a:pt x="11303" y="1274"/>
                    <a:pt x="11303" y="1274"/>
                  </a:cubicBezTo>
                  <a:cubicBezTo>
                    <a:pt x="11282" y="1206"/>
                    <a:pt x="11282" y="1206"/>
                    <a:pt x="11282" y="1206"/>
                  </a:cubicBezTo>
                  <a:cubicBezTo>
                    <a:pt x="11282" y="1206"/>
                    <a:pt x="10810" y="1392"/>
                    <a:pt x="10769" y="1443"/>
                  </a:cubicBezTo>
                  <a:cubicBezTo>
                    <a:pt x="10708" y="1494"/>
                    <a:pt x="10646" y="1545"/>
                    <a:pt x="10564" y="1528"/>
                  </a:cubicBezTo>
                  <a:cubicBezTo>
                    <a:pt x="10462" y="1511"/>
                    <a:pt x="10338" y="1579"/>
                    <a:pt x="10297" y="1630"/>
                  </a:cubicBezTo>
                  <a:cubicBezTo>
                    <a:pt x="10256" y="1681"/>
                    <a:pt x="10379" y="1715"/>
                    <a:pt x="10359" y="1817"/>
                  </a:cubicBezTo>
                  <a:cubicBezTo>
                    <a:pt x="10338" y="1919"/>
                    <a:pt x="10297" y="1851"/>
                    <a:pt x="10297" y="1834"/>
                  </a:cubicBezTo>
                  <a:cubicBezTo>
                    <a:pt x="10277" y="1817"/>
                    <a:pt x="10195" y="1698"/>
                    <a:pt x="10195" y="1698"/>
                  </a:cubicBezTo>
                  <a:cubicBezTo>
                    <a:pt x="10195" y="1698"/>
                    <a:pt x="10174" y="1834"/>
                    <a:pt x="10174" y="1885"/>
                  </a:cubicBezTo>
                  <a:cubicBezTo>
                    <a:pt x="10154" y="1936"/>
                    <a:pt x="10072" y="1834"/>
                    <a:pt x="10072" y="1834"/>
                  </a:cubicBezTo>
                  <a:cubicBezTo>
                    <a:pt x="10072" y="1834"/>
                    <a:pt x="10072" y="1664"/>
                    <a:pt x="10031" y="1664"/>
                  </a:cubicBezTo>
                  <a:cubicBezTo>
                    <a:pt x="10010" y="1664"/>
                    <a:pt x="9908" y="1630"/>
                    <a:pt x="9887" y="1681"/>
                  </a:cubicBezTo>
                  <a:cubicBezTo>
                    <a:pt x="9887" y="1715"/>
                    <a:pt x="9908" y="1783"/>
                    <a:pt x="9867" y="1800"/>
                  </a:cubicBezTo>
                  <a:cubicBezTo>
                    <a:pt x="9826" y="1817"/>
                    <a:pt x="9764" y="1868"/>
                    <a:pt x="9764" y="1919"/>
                  </a:cubicBezTo>
                  <a:cubicBezTo>
                    <a:pt x="9764" y="1970"/>
                    <a:pt x="9785" y="2021"/>
                    <a:pt x="9805" y="2038"/>
                  </a:cubicBezTo>
                  <a:cubicBezTo>
                    <a:pt x="9846" y="2055"/>
                    <a:pt x="9928" y="2106"/>
                    <a:pt x="9949" y="2106"/>
                  </a:cubicBezTo>
                  <a:cubicBezTo>
                    <a:pt x="9949" y="2123"/>
                    <a:pt x="9949" y="2157"/>
                    <a:pt x="9949" y="2157"/>
                  </a:cubicBezTo>
                  <a:cubicBezTo>
                    <a:pt x="9949" y="2157"/>
                    <a:pt x="9764" y="2174"/>
                    <a:pt x="9744" y="2225"/>
                  </a:cubicBezTo>
                  <a:cubicBezTo>
                    <a:pt x="9703" y="2275"/>
                    <a:pt x="9744" y="2309"/>
                    <a:pt x="9764" y="2309"/>
                  </a:cubicBezTo>
                  <a:cubicBezTo>
                    <a:pt x="9805" y="2326"/>
                    <a:pt x="9949" y="2394"/>
                    <a:pt x="9969" y="2394"/>
                  </a:cubicBezTo>
                  <a:cubicBezTo>
                    <a:pt x="9969" y="2394"/>
                    <a:pt x="10031" y="2445"/>
                    <a:pt x="10031" y="2445"/>
                  </a:cubicBezTo>
                  <a:close/>
                  <a:moveTo>
                    <a:pt x="8882" y="3345"/>
                  </a:moveTo>
                  <a:cubicBezTo>
                    <a:pt x="8882" y="3464"/>
                    <a:pt x="8882" y="3464"/>
                    <a:pt x="8882" y="3464"/>
                  </a:cubicBezTo>
                  <a:cubicBezTo>
                    <a:pt x="8882" y="3464"/>
                    <a:pt x="8964" y="3481"/>
                    <a:pt x="8964" y="3498"/>
                  </a:cubicBezTo>
                  <a:cubicBezTo>
                    <a:pt x="8964" y="3515"/>
                    <a:pt x="9005" y="3549"/>
                    <a:pt x="9026" y="3549"/>
                  </a:cubicBezTo>
                  <a:cubicBezTo>
                    <a:pt x="9046" y="3549"/>
                    <a:pt x="9149" y="3532"/>
                    <a:pt x="9128" y="3515"/>
                  </a:cubicBezTo>
                  <a:cubicBezTo>
                    <a:pt x="9128" y="3498"/>
                    <a:pt x="9108" y="3430"/>
                    <a:pt x="9087" y="3396"/>
                  </a:cubicBezTo>
                  <a:cubicBezTo>
                    <a:pt x="9067" y="3379"/>
                    <a:pt x="8985" y="3328"/>
                    <a:pt x="8985" y="3328"/>
                  </a:cubicBezTo>
                  <a:cubicBezTo>
                    <a:pt x="8882" y="3345"/>
                    <a:pt x="8882" y="3345"/>
                    <a:pt x="8882" y="3345"/>
                  </a:cubicBezTo>
                  <a:close/>
                  <a:moveTo>
                    <a:pt x="8882" y="3515"/>
                  </a:moveTo>
                  <a:cubicBezTo>
                    <a:pt x="8882" y="3515"/>
                    <a:pt x="9026" y="3685"/>
                    <a:pt x="9026" y="3685"/>
                  </a:cubicBezTo>
                  <a:cubicBezTo>
                    <a:pt x="9067" y="3685"/>
                    <a:pt x="9067" y="3685"/>
                    <a:pt x="9067" y="3685"/>
                  </a:cubicBezTo>
                  <a:cubicBezTo>
                    <a:pt x="8985" y="3617"/>
                    <a:pt x="8985" y="3617"/>
                    <a:pt x="8985" y="3617"/>
                  </a:cubicBezTo>
                  <a:cubicBezTo>
                    <a:pt x="8882" y="3515"/>
                    <a:pt x="8882" y="3515"/>
                    <a:pt x="8882" y="3515"/>
                  </a:cubicBezTo>
                  <a:close/>
                  <a:moveTo>
                    <a:pt x="8697" y="3872"/>
                  </a:moveTo>
                  <a:cubicBezTo>
                    <a:pt x="8697" y="3872"/>
                    <a:pt x="8697" y="3957"/>
                    <a:pt x="8697" y="3974"/>
                  </a:cubicBezTo>
                  <a:cubicBezTo>
                    <a:pt x="8677" y="3974"/>
                    <a:pt x="8677" y="4126"/>
                    <a:pt x="8656" y="4126"/>
                  </a:cubicBezTo>
                  <a:cubicBezTo>
                    <a:pt x="8656" y="4143"/>
                    <a:pt x="8779" y="4228"/>
                    <a:pt x="8779" y="4228"/>
                  </a:cubicBezTo>
                  <a:cubicBezTo>
                    <a:pt x="8821" y="4194"/>
                    <a:pt x="8821" y="4194"/>
                    <a:pt x="8821" y="4194"/>
                  </a:cubicBezTo>
                  <a:cubicBezTo>
                    <a:pt x="8882" y="4228"/>
                    <a:pt x="8882" y="4228"/>
                    <a:pt x="8882" y="4228"/>
                  </a:cubicBezTo>
                  <a:cubicBezTo>
                    <a:pt x="8882" y="4228"/>
                    <a:pt x="8944" y="4228"/>
                    <a:pt x="8923" y="4211"/>
                  </a:cubicBezTo>
                  <a:cubicBezTo>
                    <a:pt x="8923" y="4194"/>
                    <a:pt x="8841" y="4109"/>
                    <a:pt x="8841" y="4109"/>
                  </a:cubicBezTo>
                  <a:cubicBezTo>
                    <a:pt x="8841" y="4109"/>
                    <a:pt x="8903" y="4109"/>
                    <a:pt x="8903" y="4109"/>
                  </a:cubicBezTo>
                  <a:cubicBezTo>
                    <a:pt x="8903" y="4092"/>
                    <a:pt x="8903" y="3991"/>
                    <a:pt x="8903" y="3991"/>
                  </a:cubicBezTo>
                  <a:cubicBezTo>
                    <a:pt x="8862" y="3906"/>
                    <a:pt x="8862" y="3906"/>
                    <a:pt x="8862" y="3906"/>
                  </a:cubicBezTo>
                  <a:cubicBezTo>
                    <a:pt x="8944" y="3940"/>
                    <a:pt x="8944" y="3940"/>
                    <a:pt x="8944" y="3940"/>
                  </a:cubicBezTo>
                  <a:cubicBezTo>
                    <a:pt x="8985" y="3889"/>
                    <a:pt x="8985" y="3889"/>
                    <a:pt x="8985" y="3889"/>
                  </a:cubicBezTo>
                  <a:cubicBezTo>
                    <a:pt x="9067" y="3804"/>
                    <a:pt x="9067" y="3804"/>
                    <a:pt x="9067" y="3804"/>
                  </a:cubicBezTo>
                  <a:cubicBezTo>
                    <a:pt x="9046" y="3736"/>
                    <a:pt x="9046" y="3736"/>
                    <a:pt x="9046" y="3736"/>
                  </a:cubicBezTo>
                  <a:cubicBezTo>
                    <a:pt x="9046" y="3736"/>
                    <a:pt x="8944" y="3685"/>
                    <a:pt x="8923" y="3668"/>
                  </a:cubicBezTo>
                  <a:cubicBezTo>
                    <a:pt x="8923" y="3651"/>
                    <a:pt x="8862" y="3600"/>
                    <a:pt x="8862" y="3583"/>
                  </a:cubicBezTo>
                  <a:cubicBezTo>
                    <a:pt x="8841" y="3566"/>
                    <a:pt x="8821" y="3702"/>
                    <a:pt x="8821" y="3702"/>
                  </a:cubicBezTo>
                  <a:cubicBezTo>
                    <a:pt x="8759" y="3770"/>
                    <a:pt x="8759" y="3770"/>
                    <a:pt x="8759" y="3770"/>
                  </a:cubicBezTo>
                  <a:cubicBezTo>
                    <a:pt x="8759" y="3770"/>
                    <a:pt x="8697" y="3872"/>
                    <a:pt x="8697" y="3872"/>
                  </a:cubicBezTo>
                  <a:close/>
                  <a:moveTo>
                    <a:pt x="8513" y="4330"/>
                  </a:moveTo>
                  <a:cubicBezTo>
                    <a:pt x="8492" y="4347"/>
                    <a:pt x="8410" y="4398"/>
                    <a:pt x="8349" y="4449"/>
                  </a:cubicBezTo>
                  <a:cubicBezTo>
                    <a:pt x="8308" y="4517"/>
                    <a:pt x="8267" y="4551"/>
                    <a:pt x="8267" y="4585"/>
                  </a:cubicBezTo>
                  <a:cubicBezTo>
                    <a:pt x="8287" y="4636"/>
                    <a:pt x="8328" y="4670"/>
                    <a:pt x="8328" y="4670"/>
                  </a:cubicBezTo>
                  <a:cubicBezTo>
                    <a:pt x="8328" y="4670"/>
                    <a:pt x="8328" y="4585"/>
                    <a:pt x="8369" y="4568"/>
                  </a:cubicBezTo>
                  <a:cubicBezTo>
                    <a:pt x="8410" y="4551"/>
                    <a:pt x="8451" y="4551"/>
                    <a:pt x="8513" y="4500"/>
                  </a:cubicBezTo>
                  <a:cubicBezTo>
                    <a:pt x="8574" y="4449"/>
                    <a:pt x="8574" y="4432"/>
                    <a:pt x="8574" y="4415"/>
                  </a:cubicBezTo>
                  <a:cubicBezTo>
                    <a:pt x="8595" y="4398"/>
                    <a:pt x="8595" y="4330"/>
                    <a:pt x="8615" y="4330"/>
                  </a:cubicBezTo>
                  <a:cubicBezTo>
                    <a:pt x="8636" y="4330"/>
                    <a:pt x="8554" y="4296"/>
                    <a:pt x="8554" y="4296"/>
                  </a:cubicBezTo>
                  <a:cubicBezTo>
                    <a:pt x="8513" y="4330"/>
                    <a:pt x="8513" y="4330"/>
                    <a:pt x="8513" y="4330"/>
                  </a:cubicBezTo>
                  <a:close/>
                  <a:moveTo>
                    <a:pt x="10954" y="3770"/>
                  </a:moveTo>
                  <a:cubicBezTo>
                    <a:pt x="10954" y="3770"/>
                    <a:pt x="10892" y="3821"/>
                    <a:pt x="10892" y="3855"/>
                  </a:cubicBezTo>
                  <a:cubicBezTo>
                    <a:pt x="10872" y="3872"/>
                    <a:pt x="10872" y="3889"/>
                    <a:pt x="10872" y="3940"/>
                  </a:cubicBezTo>
                  <a:cubicBezTo>
                    <a:pt x="10872" y="3991"/>
                    <a:pt x="10851" y="4042"/>
                    <a:pt x="10872" y="4042"/>
                  </a:cubicBezTo>
                  <a:cubicBezTo>
                    <a:pt x="10892" y="4042"/>
                    <a:pt x="10954" y="4042"/>
                    <a:pt x="10954" y="3991"/>
                  </a:cubicBezTo>
                  <a:cubicBezTo>
                    <a:pt x="10933" y="3940"/>
                    <a:pt x="10933" y="3906"/>
                    <a:pt x="10954" y="3855"/>
                  </a:cubicBezTo>
                  <a:cubicBezTo>
                    <a:pt x="10974" y="3804"/>
                    <a:pt x="10995" y="3702"/>
                    <a:pt x="10995" y="3702"/>
                  </a:cubicBezTo>
                  <a:cubicBezTo>
                    <a:pt x="10954" y="3770"/>
                    <a:pt x="10954" y="3770"/>
                    <a:pt x="10954" y="3770"/>
                  </a:cubicBezTo>
                  <a:close/>
                  <a:moveTo>
                    <a:pt x="11138" y="4279"/>
                  </a:moveTo>
                  <a:cubicBezTo>
                    <a:pt x="11138" y="4279"/>
                    <a:pt x="11036" y="4296"/>
                    <a:pt x="11036" y="4279"/>
                  </a:cubicBezTo>
                  <a:cubicBezTo>
                    <a:pt x="11036" y="4245"/>
                    <a:pt x="11056" y="4194"/>
                    <a:pt x="11056" y="4177"/>
                  </a:cubicBezTo>
                  <a:cubicBezTo>
                    <a:pt x="11056" y="4143"/>
                    <a:pt x="10933" y="4075"/>
                    <a:pt x="10933" y="4075"/>
                  </a:cubicBezTo>
                  <a:cubicBezTo>
                    <a:pt x="10851" y="4109"/>
                    <a:pt x="10851" y="4109"/>
                    <a:pt x="10851" y="4109"/>
                  </a:cubicBezTo>
                  <a:cubicBezTo>
                    <a:pt x="10851" y="4109"/>
                    <a:pt x="10728" y="4075"/>
                    <a:pt x="10728" y="4058"/>
                  </a:cubicBezTo>
                  <a:cubicBezTo>
                    <a:pt x="10728" y="4042"/>
                    <a:pt x="10749" y="4008"/>
                    <a:pt x="10749" y="3974"/>
                  </a:cubicBezTo>
                  <a:cubicBezTo>
                    <a:pt x="10749" y="3957"/>
                    <a:pt x="10728" y="3872"/>
                    <a:pt x="10728" y="3872"/>
                  </a:cubicBezTo>
                  <a:cubicBezTo>
                    <a:pt x="10728" y="3872"/>
                    <a:pt x="10769" y="3770"/>
                    <a:pt x="10790" y="3736"/>
                  </a:cubicBezTo>
                  <a:cubicBezTo>
                    <a:pt x="10790" y="3702"/>
                    <a:pt x="10831" y="3532"/>
                    <a:pt x="10831" y="3532"/>
                  </a:cubicBezTo>
                  <a:cubicBezTo>
                    <a:pt x="10831" y="3345"/>
                    <a:pt x="10831" y="3345"/>
                    <a:pt x="10831" y="3345"/>
                  </a:cubicBezTo>
                  <a:cubicBezTo>
                    <a:pt x="10667" y="3091"/>
                    <a:pt x="10667" y="3091"/>
                    <a:pt x="10667" y="3091"/>
                  </a:cubicBezTo>
                  <a:cubicBezTo>
                    <a:pt x="10482" y="3192"/>
                    <a:pt x="10482" y="3192"/>
                    <a:pt x="10482" y="3192"/>
                  </a:cubicBezTo>
                  <a:cubicBezTo>
                    <a:pt x="10503" y="3328"/>
                    <a:pt x="10503" y="3328"/>
                    <a:pt x="10503" y="3328"/>
                  </a:cubicBezTo>
                  <a:cubicBezTo>
                    <a:pt x="10482" y="3430"/>
                    <a:pt x="10482" y="3430"/>
                    <a:pt x="10482" y="3430"/>
                  </a:cubicBezTo>
                  <a:cubicBezTo>
                    <a:pt x="10482" y="3532"/>
                    <a:pt x="10482" y="3532"/>
                    <a:pt x="10482" y="3532"/>
                  </a:cubicBezTo>
                  <a:cubicBezTo>
                    <a:pt x="10338" y="3532"/>
                    <a:pt x="10338" y="3532"/>
                    <a:pt x="10338" y="3532"/>
                  </a:cubicBezTo>
                  <a:cubicBezTo>
                    <a:pt x="10236" y="3396"/>
                    <a:pt x="10236" y="3396"/>
                    <a:pt x="10236" y="3396"/>
                  </a:cubicBezTo>
                  <a:cubicBezTo>
                    <a:pt x="10154" y="3226"/>
                    <a:pt x="10154" y="3226"/>
                    <a:pt x="10154" y="3226"/>
                  </a:cubicBezTo>
                  <a:cubicBezTo>
                    <a:pt x="10113" y="3277"/>
                    <a:pt x="10113" y="3277"/>
                    <a:pt x="10113" y="3277"/>
                  </a:cubicBezTo>
                  <a:cubicBezTo>
                    <a:pt x="10133" y="3396"/>
                    <a:pt x="10133" y="3396"/>
                    <a:pt x="10133" y="3396"/>
                  </a:cubicBezTo>
                  <a:cubicBezTo>
                    <a:pt x="10113" y="3498"/>
                    <a:pt x="10113" y="3498"/>
                    <a:pt x="10113" y="3498"/>
                  </a:cubicBezTo>
                  <a:cubicBezTo>
                    <a:pt x="10113" y="3498"/>
                    <a:pt x="10051" y="3617"/>
                    <a:pt x="10051" y="3634"/>
                  </a:cubicBezTo>
                  <a:cubicBezTo>
                    <a:pt x="10051" y="3651"/>
                    <a:pt x="9928" y="3413"/>
                    <a:pt x="9928" y="3413"/>
                  </a:cubicBezTo>
                  <a:cubicBezTo>
                    <a:pt x="9908" y="3515"/>
                    <a:pt x="9908" y="3515"/>
                    <a:pt x="9908" y="3515"/>
                  </a:cubicBezTo>
                  <a:cubicBezTo>
                    <a:pt x="9805" y="3566"/>
                    <a:pt x="9805" y="3566"/>
                    <a:pt x="9805" y="3566"/>
                  </a:cubicBezTo>
                  <a:cubicBezTo>
                    <a:pt x="9805" y="3566"/>
                    <a:pt x="9826" y="3617"/>
                    <a:pt x="9846" y="3634"/>
                  </a:cubicBezTo>
                  <a:cubicBezTo>
                    <a:pt x="9867" y="3634"/>
                    <a:pt x="9887" y="3753"/>
                    <a:pt x="9887" y="3753"/>
                  </a:cubicBezTo>
                  <a:cubicBezTo>
                    <a:pt x="10051" y="3855"/>
                    <a:pt x="10051" y="3855"/>
                    <a:pt x="10051" y="3855"/>
                  </a:cubicBezTo>
                  <a:cubicBezTo>
                    <a:pt x="10113" y="3770"/>
                    <a:pt x="10113" y="3770"/>
                    <a:pt x="10113" y="3770"/>
                  </a:cubicBezTo>
                  <a:cubicBezTo>
                    <a:pt x="10215" y="3804"/>
                    <a:pt x="10215" y="3804"/>
                    <a:pt x="10215" y="3804"/>
                  </a:cubicBezTo>
                  <a:cubicBezTo>
                    <a:pt x="10297" y="3906"/>
                    <a:pt x="10297" y="3906"/>
                    <a:pt x="10297" y="3906"/>
                  </a:cubicBezTo>
                  <a:cubicBezTo>
                    <a:pt x="10174" y="3974"/>
                    <a:pt x="10174" y="3974"/>
                    <a:pt x="10174" y="3974"/>
                  </a:cubicBezTo>
                  <a:cubicBezTo>
                    <a:pt x="10174" y="3974"/>
                    <a:pt x="10215" y="4109"/>
                    <a:pt x="10256" y="4143"/>
                  </a:cubicBezTo>
                  <a:cubicBezTo>
                    <a:pt x="10277" y="4177"/>
                    <a:pt x="10297" y="4177"/>
                    <a:pt x="10297" y="4177"/>
                  </a:cubicBezTo>
                  <a:cubicBezTo>
                    <a:pt x="10256" y="4228"/>
                    <a:pt x="10256" y="4228"/>
                    <a:pt x="10256" y="4228"/>
                  </a:cubicBezTo>
                  <a:cubicBezTo>
                    <a:pt x="10256" y="4228"/>
                    <a:pt x="10277" y="4245"/>
                    <a:pt x="10359" y="4279"/>
                  </a:cubicBezTo>
                  <a:cubicBezTo>
                    <a:pt x="10441" y="4330"/>
                    <a:pt x="10379" y="4330"/>
                    <a:pt x="10421" y="4330"/>
                  </a:cubicBezTo>
                  <a:cubicBezTo>
                    <a:pt x="10462" y="4347"/>
                    <a:pt x="10503" y="4381"/>
                    <a:pt x="10503" y="4381"/>
                  </a:cubicBezTo>
                  <a:cubicBezTo>
                    <a:pt x="10626" y="4347"/>
                    <a:pt x="10626" y="4347"/>
                    <a:pt x="10626" y="4347"/>
                  </a:cubicBezTo>
                  <a:cubicBezTo>
                    <a:pt x="10687" y="4483"/>
                    <a:pt x="10687" y="4483"/>
                    <a:pt x="10687" y="4483"/>
                  </a:cubicBezTo>
                  <a:cubicBezTo>
                    <a:pt x="10810" y="4347"/>
                    <a:pt x="10810" y="4347"/>
                    <a:pt x="10810" y="4347"/>
                  </a:cubicBezTo>
                  <a:cubicBezTo>
                    <a:pt x="10810" y="4347"/>
                    <a:pt x="10851" y="4381"/>
                    <a:pt x="10872" y="4415"/>
                  </a:cubicBezTo>
                  <a:cubicBezTo>
                    <a:pt x="10892" y="4466"/>
                    <a:pt x="11036" y="4449"/>
                    <a:pt x="11036" y="4449"/>
                  </a:cubicBezTo>
                  <a:cubicBezTo>
                    <a:pt x="11036" y="4449"/>
                    <a:pt x="10974" y="4483"/>
                    <a:pt x="10851" y="4517"/>
                  </a:cubicBezTo>
                  <a:cubicBezTo>
                    <a:pt x="10728" y="4568"/>
                    <a:pt x="10728" y="4619"/>
                    <a:pt x="10749" y="4704"/>
                  </a:cubicBezTo>
                  <a:cubicBezTo>
                    <a:pt x="10749" y="4806"/>
                    <a:pt x="10810" y="4755"/>
                    <a:pt x="10933" y="4687"/>
                  </a:cubicBezTo>
                  <a:cubicBezTo>
                    <a:pt x="11036" y="4602"/>
                    <a:pt x="11097" y="4619"/>
                    <a:pt x="11138" y="4568"/>
                  </a:cubicBezTo>
                  <a:cubicBezTo>
                    <a:pt x="11159" y="4517"/>
                    <a:pt x="11241" y="4483"/>
                    <a:pt x="11323" y="4449"/>
                  </a:cubicBezTo>
                  <a:cubicBezTo>
                    <a:pt x="11426" y="4415"/>
                    <a:pt x="11385" y="4347"/>
                    <a:pt x="11323" y="4279"/>
                  </a:cubicBezTo>
                  <a:cubicBezTo>
                    <a:pt x="11282" y="4228"/>
                    <a:pt x="11138" y="4279"/>
                    <a:pt x="11138" y="4279"/>
                  </a:cubicBezTo>
                  <a:close/>
                  <a:moveTo>
                    <a:pt x="10215" y="4602"/>
                  </a:moveTo>
                  <a:cubicBezTo>
                    <a:pt x="10215" y="4619"/>
                    <a:pt x="10133" y="4653"/>
                    <a:pt x="10113" y="4687"/>
                  </a:cubicBezTo>
                  <a:cubicBezTo>
                    <a:pt x="10092" y="4738"/>
                    <a:pt x="10072" y="4874"/>
                    <a:pt x="10154" y="4874"/>
                  </a:cubicBezTo>
                  <a:cubicBezTo>
                    <a:pt x="10256" y="4891"/>
                    <a:pt x="10318" y="4857"/>
                    <a:pt x="10338" y="4789"/>
                  </a:cubicBezTo>
                  <a:cubicBezTo>
                    <a:pt x="10359" y="4721"/>
                    <a:pt x="10379" y="4704"/>
                    <a:pt x="10338" y="4670"/>
                  </a:cubicBezTo>
                  <a:cubicBezTo>
                    <a:pt x="10297" y="4619"/>
                    <a:pt x="10215" y="4602"/>
                    <a:pt x="10215" y="4602"/>
                  </a:cubicBezTo>
                  <a:close/>
                  <a:moveTo>
                    <a:pt x="10441" y="4958"/>
                  </a:moveTo>
                  <a:cubicBezTo>
                    <a:pt x="10421" y="4958"/>
                    <a:pt x="10338" y="5009"/>
                    <a:pt x="10338" y="5043"/>
                  </a:cubicBezTo>
                  <a:cubicBezTo>
                    <a:pt x="10338" y="5077"/>
                    <a:pt x="10400" y="5145"/>
                    <a:pt x="10441" y="5094"/>
                  </a:cubicBezTo>
                  <a:cubicBezTo>
                    <a:pt x="10503" y="5043"/>
                    <a:pt x="10544" y="5009"/>
                    <a:pt x="10523" y="4958"/>
                  </a:cubicBezTo>
                  <a:cubicBezTo>
                    <a:pt x="10503" y="4925"/>
                    <a:pt x="10441" y="4958"/>
                    <a:pt x="10441" y="4958"/>
                  </a:cubicBezTo>
                  <a:close/>
                  <a:moveTo>
                    <a:pt x="9703" y="5434"/>
                  </a:moveTo>
                  <a:cubicBezTo>
                    <a:pt x="9456" y="5553"/>
                    <a:pt x="9456" y="5553"/>
                    <a:pt x="9456" y="5553"/>
                  </a:cubicBezTo>
                  <a:cubicBezTo>
                    <a:pt x="9456" y="5553"/>
                    <a:pt x="9374" y="5587"/>
                    <a:pt x="9415" y="5621"/>
                  </a:cubicBezTo>
                  <a:cubicBezTo>
                    <a:pt x="9456" y="5672"/>
                    <a:pt x="9682" y="5587"/>
                    <a:pt x="9764" y="5536"/>
                  </a:cubicBezTo>
                  <a:cubicBezTo>
                    <a:pt x="9826" y="5468"/>
                    <a:pt x="9867" y="5434"/>
                    <a:pt x="9846" y="5434"/>
                  </a:cubicBezTo>
                  <a:cubicBezTo>
                    <a:pt x="9805" y="5417"/>
                    <a:pt x="9703" y="5434"/>
                    <a:pt x="9703" y="5434"/>
                  </a:cubicBezTo>
                  <a:close/>
                  <a:moveTo>
                    <a:pt x="9231" y="5672"/>
                  </a:moveTo>
                  <a:cubicBezTo>
                    <a:pt x="9210" y="5672"/>
                    <a:pt x="9128" y="5723"/>
                    <a:pt x="9067" y="5723"/>
                  </a:cubicBezTo>
                  <a:cubicBezTo>
                    <a:pt x="8985" y="5706"/>
                    <a:pt x="8800" y="5655"/>
                    <a:pt x="8841" y="5757"/>
                  </a:cubicBezTo>
                  <a:cubicBezTo>
                    <a:pt x="8882" y="5842"/>
                    <a:pt x="8944" y="5926"/>
                    <a:pt x="9046" y="5858"/>
                  </a:cubicBezTo>
                  <a:cubicBezTo>
                    <a:pt x="9149" y="5791"/>
                    <a:pt x="9231" y="5791"/>
                    <a:pt x="9292" y="5740"/>
                  </a:cubicBezTo>
                  <a:cubicBezTo>
                    <a:pt x="9354" y="5672"/>
                    <a:pt x="9231" y="5672"/>
                    <a:pt x="9231" y="5672"/>
                  </a:cubicBezTo>
                  <a:close/>
                  <a:moveTo>
                    <a:pt x="10564" y="6419"/>
                  </a:moveTo>
                  <a:cubicBezTo>
                    <a:pt x="10544" y="6487"/>
                    <a:pt x="10544" y="6487"/>
                    <a:pt x="10544" y="6487"/>
                  </a:cubicBezTo>
                  <a:cubicBezTo>
                    <a:pt x="10810" y="6402"/>
                    <a:pt x="10810" y="6402"/>
                    <a:pt x="10810" y="6402"/>
                  </a:cubicBezTo>
                  <a:cubicBezTo>
                    <a:pt x="10749" y="6334"/>
                    <a:pt x="10749" y="6334"/>
                    <a:pt x="10749" y="6334"/>
                  </a:cubicBezTo>
                  <a:cubicBezTo>
                    <a:pt x="10872" y="6334"/>
                    <a:pt x="10872" y="6334"/>
                    <a:pt x="10872" y="6334"/>
                  </a:cubicBezTo>
                  <a:cubicBezTo>
                    <a:pt x="10872" y="6334"/>
                    <a:pt x="10933" y="6249"/>
                    <a:pt x="10913" y="6215"/>
                  </a:cubicBezTo>
                  <a:cubicBezTo>
                    <a:pt x="10913" y="6198"/>
                    <a:pt x="10810" y="6096"/>
                    <a:pt x="10790" y="6079"/>
                  </a:cubicBezTo>
                  <a:cubicBezTo>
                    <a:pt x="10749" y="6045"/>
                    <a:pt x="10605" y="5994"/>
                    <a:pt x="10564" y="5960"/>
                  </a:cubicBezTo>
                  <a:cubicBezTo>
                    <a:pt x="10523" y="5943"/>
                    <a:pt x="10544" y="5909"/>
                    <a:pt x="10503" y="5825"/>
                  </a:cubicBezTo>
                  <a:cubicBezTo>
                    <a:pt x="10441" y="5740"/>
                    <a:pt x="10400" y="5638"/>
                    <a:pt x="10359" y="5638"/>
                  </a:cubicBezTo>
                  <a:cubicBezTo>
                    <a:pt x="10318" y="5621"/>
                    <a:pt x="10072" y="5655"/>
                    <a:pt x="10031" y="5672"/>
                  </a:cubicBezTo>
                  <a:cubicBezTo>
                    <a:pt x="9969" y="5672"/>
                    <a:pt x="10092" y="5740"/>
                    <a:pt x="10010" y="5757"/>
                  </a:cubicBezTo>
                  <a:cubicBezTo>
                    <a:pt x="9949" y="5791"/>
                    <a:pt x="10031" y="5808"/>
                    <a:pt x="10113" y="5858"/>
                  </a:cubicBezTo>
                  <a:cubicBezTo>
                    <a:pt x="10174" y="5926"/>
                    <a:pt x="10195" y="5977"/>
                    <a:pt x="10215" y="6011"/>
                  </a:cubicBezTo>
                  <a:cubicBezTo>
                    <a:pt x="10236" y="6028"/>
                    <a:pt x="10400" y="6011"/>
                    <a:pt x="10400" y="6011"/>
                  </a:cubicBezTo>
                  <a:cubicBezTo>
                    <a:pt x="10400" y="6011"/>
                    <a:pt x="10277" y="6062"/>
                    <a:pt x="10236" y="6096"/>
                  </a:cubicBezTo>
                  <a:cubicBezTo>
                    <a:pt x="10195" y="6113"/>
                    <a:pt x="9990" y="6198"/>
                    <a:pt x="10051" y="6249"/>
                  </a:cubicBezTo>
                  <a:cubicBezTo>
                    <a:pt x="10113" y="6283"/>
                    <a:pt x="10318" y="6300"/>
                    <a:pt x="10318" y="6300"/>
                  </a:cubicBezTo>
                  <a:cubicBezTo>
                    <a:pt x="10318" y="6300"/>
                    <a:pt x="10010" y="6368"/>
                    <a:pt x="9949" y="6368"/>
                  </a:cubicBezTo>
                  <a:cubicBezTo>
                    <a:pt x="9867" y="6351"/>
                    <a:pt x="9805" y="6249"/>
                    <a:pt x="9764" y="6300"/>
                  </a:cubicBezTo>
                  <a:cubicBezTo>
                    <a:pt x="9723" y="6334"/>
                    <a:pt x="9703" y="6436"/>
                    <a:pt x="9805" y="6470"/>
                  </a:cubicBezTo>
                  <a:cubicBezTo>
                    <a:pt x="9887" y="6487"/>
                    <a:pt x="9928" y="6453"/>
                    <a:pt x="10010" y="6453"/>
                  </a:cubicBezTo>
                  <a:cubicBezTo>
                    <a:pt x="10113" y="6470"/>
                    <a:pt x="10215" y="6538"/>
                    <a:pt x="10297" y="6504"/>
                  </a:cubicBezTo>
                  <a:cubicBezTo>
                    <a:pt x="10379" y="6453"/>
                    <a:pt x="10564" y="6419"/>
                    <a:pt x="10564" y="6419"/>
                  </a:cubicBezTo>
                  <a:close/>
                  <a:moveTo>
                    <a:pt x="9867" y="6894"/>
                  </a:moveTo>
                  <a:cubicBezTo>
                    <a:pt x="9846" y="6894"/>
                    <a:pt x="9764" y="6996"/>
                    <a:pt x="9744" y="7064"/>
                  </a:cubicBezTo>
                  <a:cubicBezTo>
                    <a:pt x="9723" y="7132"/>
                    <a:pt x="9887" y="7013"/>
                    <a:pt x="9887" y="7013"/>
                  </a:cubicBezTo>
                  <a:cubicBezTo>
                    <a:pt x="9887" y="7013"/>
                    <a:pt x="9969" y="6928"/>
                    <a:pt x="9990" y="6894"/>
                  </a:cubicBezTo>
                  <a:cubicBezTo>
                    <a:pt x="9990" y="6860"/>
                    <a:pt x="9867" y="6894"/>
                    <a:pt x="9867" y="6894"/>
                  </a:cubicBezTo>
                  <a:close/>
                  <a:moveTo>
                    <a:pt x="9518" y="7353"/>
                  </a:moveTo>
                  <a:cubicBezTo>
                    <a:pt x="9518" y="7353"/>
                    <a:pt x="9354" y="7455"/>
                    <a:pt x="9313" y="7438"/>
                  </a:cubicBezTo>
                  <a:cubicBezTo>
                    <a:pt x="9292" y="7421"/>
                    <a:pt x="9251" y="7608"/>
                    <a:pt x="9231" y="7608"/>
                  </a:cubicBezTo>
                  <a:cubicBezTo>
                    <a:pt x="9210" y="7625"/>
                    <a:pt x="9149" y="7811"/>
                    <a:pt x="9149" y="7811"/>
                  </a:cubicBezTo>
                  <a:cubicBezTo>
                    <a:pt x="9149" y="7811"/>
                    <a:pt x="9354" y="7743"/>
                    <a:pt x="9395" y="7675"/>
                  </a:cubicBezTo>
                  <a:cubicBezTo>
                    <a:pt x="9415" y="7608"/>
                    <a:pt x="9477" y="7591"/>
                    <a:pt x="9477" y="7591"/>
                  </a:cubicBezTo>
                  <a:cubicBezTo>
                    <a:pt x="9600" y="7658"/>
                    <a:pt x="9600" y="7658"/>
                    <a:pt x="9600" y="7658"/>
                  </a:cubicBezTo>
                  <a:cubicBezTo>
                    <a:pt x="9600" y="7658"/>
                    <a:pt x="9477" y="7675"/>
                    <a:pt x="9497" y="7743"/>
                  </a:cubicBezTo>
                  <a:cubicBezTo>
                    <a:pt x="9497" y="7794"/>
                    <a:pt x="9518" y="7811"/>
                    <a:pt x="9497" y="7879"/>
                  </a:cubicBezTo>
                  <a:cubicBezTo>
                    <a:pt x="9477" y="7930"/>
                    <a:pt x="9354" y="7896"/>
                    <a:pt x="9374" y="8032"/>
                  </a:cubicBezTo>
                  <a:cubicBezTo>
                    <a:pt x="9395" y="8151"/>
                    <a:pt x="9518" y="7981"/>
                    <a:pt x="9559" y="7981"/>
                  </a:cubicBezTo>
                  <a:cubicBezTo>
                    <a:pt x="9621" y="7998"/>
                    <a:pt x="9805" y="8015"/>
                    <a:pt x="9867" y="7930"/>
                  </a:cubicBezTo>
                  <a:cubicBezTo>
                    <a:pt x="9928" y="7845"/>
                    <a:pt x="9928" y="7828"/>
                    <a:pt x="9908" y="7760"/>
                  </a:cubicBezTo>
                  <a:cubicBezTo>
                    <a:pt x="9887" y="7692"/>
                    <a:pt x="9846" y="7608"/>
                    <a:pt x="9846" y="7574"/>
                  </a:cubicBezTo>
                  <a:cubicBezTo>
                    <a:pt x="9867" y="7557"/>
                    <a:pt x="9928" y="7285"/>
                    <a:pt x="9928" y="7285"/>
                  </a:cubicBezTo>
                  <a:cubicBezTo>
                    <a:pt x="9600" y="7387"/>
                    <a:pt x="9600" y="7387"/>
                    <a:pt x="9600" y="7387"/>
                  </a:cubicBezTo>
                  <a:cubicBezTo>
                    <a:pt x="9538" y="7455"/>
                    <a:pt x="9538" y="7455"/>
                    <a:pt x="9538" y="7455"/>
                  </a:cubicBezTo>
                  <a:cubicBezTo>
                    <a:pt x="9518" y="7353"/>
                    <a:pt x="9518" y="7353"/>
                    <a:pt x="9518" y="7353"/>
                  </a:cubicBezTo>
                  <a:close/>
                  <a:moveTo>
                    <a:pt x="10133" y="7268"/>
                  </a:moveTo>
                  <a:cubicBezTo>
                    <a:pt x="10133" y="7268"/>
                    <a:pt x="10092" y="7302"/>
                    <a:pt x="10072" y="7302"/>
                  </a:cubicBezTo>
                  <a:cubicBezTo>
                    <a:pt x="10051" y="7319"/>
                    <a:pt x="10031" y="7353"/>
                    <a:pt x="10010" y="7404"/>
                  </a:cubicBezTo>
                  <a:cubicBezTo>
                    <a:pt x="9990" y="7455"/>
                    <a:pt x="9949" y="7591"/>
                    <a:pt x="9969" y="7625"/>
                  </a:cubicBezTo>
                  <a:cubicBezTo>
                    <a:pt x="9990" y="7675"/>
                    <a:pt x="10092" y="7658"/>
                    <a:pt x="10092" y="7658"/>
                  </a:cubicBezTo>
                  <a:cubicBezTo>
                    <a:pt x="10092" y="7658"/>
                    <a:pt x="10154" y="7557"/>
                    <a:pt x="10195" y="7523"/>
                  </a:cubicBezTo>
                  <a:cubicBezTo>
                    <a:pt x="10256" y="7489"/>
                    <a:pt x="10236" y="7455"/>
                    <a:pt x="10277" y="7404"/>
                  </a:cubicBezTo>
                  <a:cubicBezTo>
                    <a:pt x="10318" y="7336"/>
                    <a:pt x="10400" y="7268"/>
                    <a:pt x="10441" y="7251"/>
                  </a:cubicBezTo>
                  <a:cubicBezTo>
                    <a:pt x="10462" y="7234"/>
                    <a:pt x="10564" y="7115"/>
                    <a:pt x="10626" y="7047"/>
                  </a:cubicBezTo>
                  <a:cubicBezTo>
                    <a:pt x="10708" y="6996"/>
                    <a:pt x="10687" y="6979"/>
                    <a:pt x="10708" y="6945"/>
                  </a:cubicBezTo>
                  <a:cubicBezTo>
                    <a:pt x="10708" y="6911"/>
                    <a:pt x="10769" y="6742"/>
                    <a:pt x="10769" y="6742"/>
                  </a:cubicBezTo>
                  <a:cubicBezTo>
                    <a:pt x="10708" y="6826"/>
                    <a:pt x="10708" y="6826"/>
                    <a:pt x="10708" y="6826"/>
                  </a:cubicBezTo>
                  <a:cubicBezTo>
                    <a:pt x="10626" y="6911"/>
                    <a:pt x="10626" y="6911"/>
                    <a:pt x="10626" y="6911"/>
                  </a:cubicBezTo>
                  <a:cubicBezTo>
                    <a:pt x="10297" y="7030"/>
                    <a:pt x="10297" y="7030"/>
                    <a:pt x="10297" y="7030"/>
                  </a:cubicBezTo>
                  <a:cubicBezTo>
                    <a:pt x="10154" y="7183"/>
                    <a:pt x="10154" y="7183"/>
                    <a:pt x="10154" y="7183"/>
                  </a:cubicBezTo>
                  <a:cubicBezTo>
                    <a:pt x="10133" y="7268"/>
                    <a:pt x="10133" y="7268"/>
                    <a:pt x="10133" y="7268"/>
                  </a:cubicBezTo>
                  <a:close/>
                  <a:moveTo>
                    <a:pt x="11385" y="7675"/>
                  </a:moveTo>
                  <a:cubicBezTo>
                    <a:pt x="11385" y="7692"/>
                    <a:pt x="11364" y="7811"/>
                    <a:pt x="11385" y="7862"/>
                  </a:cubicBezTo>
                  <a:cubicBezTo>
                    <a:pt x="11405" y="7896"/>
                    <a:pt x="11446" y="7998"/>
                    <a:pt x="11467" y="8032"/>
                  </a:cubicBezTo>
                  <a:cubicBezTo>
                    <a:pt x="11467" y="8066"/>
                    <a:pt x="11508" y="8066"/>
                    <a:pt x="11508" y="8066"/>
                  </a:cubicBezTo>
                  <a:cubicBezTo>
                    <a:pt x="11508" y="8066"/>
                    <a:pt x="11549" y="8066"/>
                    <a:pt x="11569" y="8015"/>
                  </a:cubicBezTo>
                  <a:cubicBezTo>
                    <a:pt x="11569" y="7947"/>
                    <a:pt x="11549" y="7845"/>
                    <a:pt x="11508" y="7794"/>
                  </a:cubicBezTo>
                  <a:cubicBezTo>
                    <a:pt x="11467" y="7726"/>
                    <a:pt x="11405" y="7642"/>
                    <a:pt x="11405" y="7642"/>
                  </a:cubicBezTo>
                  <a:cubicBezTo>
                    <a:pt x="11385" y="7675"/>
                    <a:pt x="11385" y="7675"/>
                    <a:pt x="11385" y="7675"/>
                  </a:cubicBezTo>
                  <a:close/>
                  <a:moveTo>
                    <a:pt x="11056" y="8066"/>
                  </a:moveTo>
                  <a:cubicBezTo>
                    <a:pt x="11015" y="8100"/>
                    <a:pt x="10892" y="8168"/>
                    <a:pt x="10892" y="8253"/>
                  </a:cubicBezTo>
                  <a:cubicBezTo>
                    <a:pt x="10892" y="8355"/>
                    <a:pt x="10892" y="8423"/>
                    <a:pt x="10892" y="8457"/>
                  </a:cubicBezTo>
                  <a:cubicBezTo>
                    <a:pt x="10872" y="8508"/>
                    <a:pt x="10851" y="8643"/>
                    <a:pt x="10913" y="8694"/>
                  </a:cubicBezTo>
                  <a:cubicBezTo>
                    <a:pt x="10954" y="8728"/>
                    <a:pt x="11200" y="8796"/>
                    <a:pt x="11241" y="8728"/>
                  </a:cubicBezTo>
                  <a:cubicBezTo>
                    <a:pt x="11282" y="8660"/>
                    <a:pt x="11262" y="8575"/>
                    <a:pt x="11262" y="8575"/>
                  </a:cubicBezTo>
                  <a:cubicBezTo>
                    <a:pt x="11323" y="8457"/>
                    <a:pt x="11323" y="8457"/>
                    <a:pt x="11323" y="8457"/>
                  </a:cubicBezTo>
                  <a:cubicBezTo>
                    <a:pt x="11323" y="8457"/>
                    <a:pt x="11262" y="8389"/>
                    <a:pt x="11262" y="8389"/>
                  </a:cubicBezTo>
                  <a:cubicBezTo>
                    <a:pt x="11262" y="8372"/>
                    <a:pt x="11303" y="8355"/>
                    <a:pt x="11282" y="8236"/>
                  </a:cubicBezTo>
                  <a:cubicBezTo>
                    <a:pt x="11262" y="8117"/>
                    <a:pt x="11241" y="8083"/>
                    <a:pt x="11179" y="8066"/>
                  </a:cubicBezTo>
                  <a:cubicBezTo>
                    <a:pt x="11138" y="8066"/>
                    <a:pt x="11056" y="8066"/>
                    <a:pt x="11056" y="8066"/>
                  </a:cubicBezTo>
                  <a:close/>
                  <a:moveTo>
                    <a:pt x="10954" y="12074"/>
                  </a:moveTo>
                  <a:cubicBezTo>
                    <a:pt x="10954" y="12074"/>
                    <a:pt x="11200" y="12074"/>
                    <a:pt x="11323" y="12057"/>
                  </a:cubicBezTo>
                  <a:cubicBezTo>
                    <a:pt x="11446" y="12023"/>
                    <a:pt x="11487" y="11972"/>
                    <a:pt x="11610" y="11921"/>
                  </a:cubicBezTo>
                  <a:cubicBezTo>
                    <a:pt x="11733" y="11870"/>
                    <a:pt x="11733" y="11836"/>
                    <a:pt x="11795" y="11751"/>
                  </a:cubicBezTo>
                  <a:cubicBezTo>
                    <a:pt x="11836" y="11649"/>
                    <a:pt x="11877" y="11615"/>
                    <a:pt x="11836" y="11564"/>
                  </a:cubicBezTo>
                  <a:cubicBezTo>
                    <a:pt x="11795" y="11513"/>
                    <a:pt x="11877" y="11326"/>
                    <a:pt x="11877" y="11326"/>
                  </a:cubicBezTo>
                  <a:cubicBezTo>
                    <a:pt x="11877" y="11326"/>
                    <a:pt x="11651" y="11309"/>
                    <a:pt x="11569" y="11411"/>
                  </a:cubicBezTo>
                  <a:cubicBezTo>
                    <a:pt x="11467" y="11496"/>
                    <a:pt x="11426" y="11581"/>
                    <a:pt x="11323" y="11666"/>
                  </a:cubicBezTo>
                  <a:cubicBezTo>
                    <a:pt x="11200" y="11734"/>
                    <a:pt x="11179" y="11717"/>
                    <a:pt x="11138" y="11887"/>
                  </a:cubicBezTo>
                  <a:cubicBezTo>
                    <a:pt x="11097" y="12040"/>
                    <a:pt x="10954" y="12074"/>
                    <a:pt x="10954" y="12074"/>
                  </a:cubicBezTo>
                  <a:close/>
                  <a:moveTo>
                    <a:pt x="11200" y="14332"/>
                  </a:moveTo>
                  <a:cubicBezTo>
                    <a:pt x="11241" y="14332"/>
                    <a:pt x="11303" y="14281"/>
                    <a:pt x="11405" y="14230"/>
                  </a:cubicBezTo>
                  <a:cubicBezTo>
                    <a:pt x="11508" y="14162"/>
                    <a:pt x="11590" y="14128"/>
                    <a:pt x="11672" y="14111"/>
                  </a:cubicBezTo>
                  <a:cubicBezTo>
                    <a:pt x="11754" y="14094"/>
                    <a:pt x="11815" y="13992"/>
                    <a:pt x="11733" y="13992"/>
                  </a:cubicBezTo>
                  <a:cubicBezTo>
                    <a:pt x="11672" y="13992"/>
                    <a:pt x="11610" y="14094"/>
                    <a:pt x="11569" y="13992"/>
                  </a:cubicBezTo>
                  <a:cubicBezTo>
                    <a:pt x="11508" y="13908"/>
                    <a:pt x="11508" y="13738"/>
                    <a:pt x="11426" y="13704"/>
                  </a:cubicBezTo>
                  <a:cubicBezTo>
                    <a:pt x="11364" y="13670"/>
                    <a:pt x="11262" y="13585"/>
                    <a:pt x="11118" y="13670"/>
                  </a:cubicBezTo>
                  <a:cubicBezTo>
                    <a:pt x="10954" y="13755"/>
                    <a:pt x="10974" y="13891"/>
                    <a:pt x="10892" y="13874"/>
                  </a:cubicBezTo>
                  <a:cubicBezTo>
                    <a:pt x="10831" y="13874"/>
                    <a:pt x="10749" y="13806"/>
                    <a:pt x="10749" y="13857"/>
                  </a:cubicBezTo>
                  <a:cubicBezTo>
                    <a:pt x="10749" y="13908"/>
                    <a:pt x="10831" y="14026"/>
                    <a:pt x="10892" y="14009"/>
                  </a:cubicBezTo>
                  <a:cubicBezTo>
                    <a:pt x="10933" y="14009"/>
                    <a:pt x="10954" y="14009"/>
                    <a:pt x="10995" y="14094"/>
                  </a:cubicBezTo>
                  <a:cubicBezTo>
                    <a:pt x="11015" y="14179"/>
                    <a:pt x="11138" y="14315"/>
                    <a:pt x="11200" y="14332"/>
                  </a:cubicBezTo>
                  <a:close/>
                  <a:moveTo>
                    <a:pt x="19467" y="19494"/>
                  </a:moveTo>
                  <a:cubicBezTo>
                    <a:pt x="19446" y="19494"/>
                    <a:pt x="19385" y="19562"/>
                    <a:pt x="19426" y="19613"/>
                  </a:cubicBezTo>
                  <a:cubicBezTo>
                    <a:pt x="19487" y="19647"/>
                    <a:pt x="19549" y="19715"/>
                    <a:pt x="19610" y="19681"/>
                  </a:cubicBezTo>
                  <a:cubicBezTo>
                    <a:pt x="19672" y="19647"/>
                    <a:pt x="19754" y="19647"/>
                    <a:pt x="19692" y="19596"/>
                  </a:cubicBezTo>
                  <a:cubicBezTo>
                    <a:pt x="19631" y="19545"/>
                    <a:pt x="19467" y="19494"/>
                    <a:pt x="19467" y="19494"/>
                  </a:cubicBezTo>
                  <a:close/>
                  <a:moveTo>
                    <a:pt x="14974" y="20887"/>
                  </a:moveTo>
                  <a:cubicBezTo>
                    <a:pt x="14974" y="20887"/>
                    <a:pt x="15077" y="20904"/>
                    <a:pt x="15179" y="20955"/>
                  </a:cubicBezTo>
                  <a:cubicBezTo>
                    <a:pt x="15282" y="21006"/>
                    <a:pt x="15385" y="21125"/>
                    <a:pt x="15467" y="21142"/>
                  </a:cubicBezTo>
                  <a:cubicBezTo>
                    <a:pt x="15549" y="21158"/>
                    <a:pt x="15590" y="21125"/>
                    <a:pt x="15651" y="21091"/>
                  </a:cubicBezTo>
                  <a:cubicBezTo>
                    <a:pt x="15713" y="21040"/>
                    <a:pt x="15733" y="21023"/>
                    <a:pt x="15774" y="20938"/>
                  </a:cubicBezTo>
                  <a:cubicBezTo>
                    <a:pt x="15795" y="20836"/>
                    <a:pt x="15672" y="20853"/>
                    <a:pt x="15569" y="20785"/>
                  </a:cubicBezTo>
                  <a:cubicBezTo>
                    <a:pt x="15467" y="20700"/>
                    <a:pt x="15467" y="20683"/>
                    <a:pt x="15405" y="20734"/>
                  </a:cubicBezTo>
                  <a:cubicBezTo>
                    <a:pt x="15323" y="20768"/>
                    <a:pt x="15282" y="20836"/>
                    <a:pt x="15179" y="20819"/>
                  </a:cubicBezTo>
                  <a:cubicBezTo>
                    <a:pt x="15056" y="20819"/>
                    <a:pt x="14974" y="20887"/>
                    <a:pt x="14974" y="20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1" name="Google Shape;5171;g21c91014dda_0_5181"/>
            <p:cNvSpPr/>
            <p:nvPr/>
          </p:nvSpPr>
          <p:spPr>
            <a:xfrm>
              <a:off x="4903207" y="0"/>
              <a:ext cx="553894" cy="565164"/>
            </a:xfrm>
            <a:custGeom>
              <a:avLst/>
              <a:gdLst/>
              <a:ahLst/>
              <a:cxnLst/>
              <a:rect l="l" t="t" r="r" b="b"/>
              <a:pathLst>
                <a:path w="21421" h="21600" extrusionOk="0">
                  <a:moveTo>
                    <a:pt x="2234" y="11291"/>
                  </a:moveTo>
                  <a:cubicBezTo>
                    <a:pt x="2234" y="11291"/>
                    <a:pt x="2234" y="9327"/>
                    <a:pt x="2731" y="8100"/>
                  </a:cubicBezTo>
                  <a:cubicBezTo>
                    <a:pt x="2979" y="6627"/>
                    <a:pt x="4469" y="5891"/>
                    <a:pt x="5214" y="6382"/>
                  </a:cubicBezTo>
                  <a:cubicBezTo>
                    <a:pt x="5710" y="6873"/>
                    <a:pt x="6952" y="7855"/>
                    <a:pt x="7200" y="7118"/>
                  </a:cubicBezTo>
                  <a:cubicBezTo>
                    <a:pt x="7448" y="6627"/>
                    <a:pt x="6455" y="4909"/>
                    <a:pt x="8193" y="5400"/>
                  </a:cubicBezTo>
                  <a:cubicBezTo>
                    <a:pt x="9683" y="5645"/>
                    <a:pt x="11172" y="6873"/>
                    <a:pt x="10428" y="7609"/>
                  </a:cubicBezTo>
                  <a:cubicBezTo>
                    <a:pt x="9434" y="8345"/>
                    <a:pt x="7945" y="7855"/>
                    <a:pt x="7945" y="8591"/>
                  </a:cubicBezTo>
                  <a:cubicBezTo>
                    <a:pt x="7945" y="9082"/>
                    <a:pt x="9434" y="9082"/>
                    <a:pt x="8690" y="9818"/>
                  </a:cubicBezTo>
                  <a:cubicBezTo>
                    <a:pt x="7945" y="10555"/>
                    <a:pt x="6207" y="10309"/>
                    <a:pt x="6703" y="11291"/>
                  </a:cubicBezTo>
                  <a:cubicBezTo>
                    <a:pt x="6952" y="12273"/>
                    <a:pt x="7945" y="11291"/>
                    <a:pt x="9434" y="11782"/>
                  </a:cubicBezTo>
                  <a:cubicBezTo>
                    <a:pt x="10924" y="12027"/>
                    <a:pt x="10428" y="12027"/>
                    <a:pt x="11172" y="11291"/>
                  </a:cubicBezTo>
                  <a:cubicBezTo>
                    <a:pt x="12166" y="10555"/>
                    <a:pt x="13159" y="12518"/>
                    <a:pt x="12910" y="13255"/>
                  </a:cubicBezTo>
                  <a:cubicBezTo>
                    <a:pt x="12662" y="13745"/>
                    <a:pt x="13655" y="14727"/>
                    <a:pt x="12910" y="15218"/>
                  </a:cubicBezTo>
                  <a:cubicBezTo>
                    <a:pt x="12166" y="15955"/>
                    <a:pt x="8938" y="16445"/>
                    <a:pt x="8690" y="15709"/>
                  </a:cubicBezTo>
                  <a:cubicBezTo>
                    <a:pt x="8441" y="14727"/>
                    <a:pt x="8441" y="14482"/>
                    <a:pt x="7945" y="14236"/>
                  </a:cubicBezTo>
                  <a:cubicBezTo>
                    <a:pt x="7200" y="14236"/>
                    <a:pt x="5959" y="15464"/>
                    <a:pt x="4966" y="14482"/>
                  </a:cubicBezTo>
                  <a:cubicBezTo>
                    <a:pt x="4221" y="13500"/>
                    <a:pt x="4717" y="11782"/>
                    <a:pt x="4717" y="11536"/>
                  </a:cubicBezTo>
                  <a:cubicBezTo>
                    <a:pt x="4469" y="11045"/>
                    <a:pt x="4221" y="11045"/>
                    <a:pt x="3228" y="12027"/>
                  </a:cubicBezTo>
                  <a:cubicBezTo>
                    <a:pt x="2234" y="13009"/>
                    <a:pt x="2234" y="11536"/>
                    <a:pt x="2234" y="11536"/>
                  </a:cubicBezTo>
                  <a:cubicBezTo>
                    <a:pt x="2234" y="11291"/>
                    <a:pt x="2234" y="11291"/>
                    <a:pt x="2234" y="11291"/>
                  </a:cubicBezTo>
                  <a:close/>
                  <a:moveTo>
                    <a:pt x="21103" y="736"/>
                  </a:moveTo>
                  <a:cubicBezTo>
                    <a:pt x="20855" y="736"/>
                    <a:pt x="20110" y="1227"/>
                    <a:pt x="20359" y="1718"/>
                  </a:cubicBezTo>
                  <a:cubicBezTo>
                    <a:pt x="20359" y="2209"/>
                    <a:pt x="21352" y="1964"/>
                    <a:pt x="21352" y="1718"/>
                  </a:cubicBezTo>
                  <a:cubicBezTo>
                    <a:pt x="21600" y="1473"/>
                    <a:pt x="21103" y="736"/>
                    <a:pt x="21103" y="736"/>
                  </a:cubicBezTo>
                  <a:close/>
                  <a:moveTo>
                    <a:pt x="12166" y="0"/>
                  </a:moveTo>
                  <a:cubicBezTo>
                    <a:pt x="11669" y="736"/>
                    <a:pt x="11669" y="736"/>
                    <a:pt x="11917" y="1227"/>
                  </a:cubicBezTo>
                  <a:cubicBezTo>
                    <a:pt x="12166" y="1473"/>
                    <a:pt x="12414" y="982"/>
                    <a:pt x="12414" y="736"/>
                  </a:cubicBezTo>
                  <a:cubicBezTo>
                    <a:pt x="12662" y="245"/>
                    <a:pt x="12166" y="0"/>
                    <a:pt x="12166" y="0"/>
                  </a:cubicBezTo>
                  <a:close/>
                  <a:moveTo>
                    <a:pt x="9683" y="2945"/>
                  </a:moveTo>
                  <a:cubicBezTo>
                    <a:pt x="9683" y="2945"/>
                    <a:pt x="9683" y="1964"/>
                    <a:pt x="9683" y="1473"/>
                  </a:cubicBezTo>
                  <a:cubicBezTo>
                    <a:pt x="9434" y="982"/>
                    <a:pt x="9683" y="982"/>
                    <a:pt x="9931" y="982"/>
                  </a:cubicBezTo>
                  <a:cubicBezTo>
                    <a:pt x="10179" y="982"/>
                    <a:pt x="10676" y="1718"/>
                    <a:pt x="11172" y="1964"/>
                  </a:cubicBezTo>
                  <a:cubicBezTo>
                    <a:pt x="11669" y="2209"/>
                    <a:pt x="11669" y="2700"/>
                    <a:pt x="11917" y="2945"/>
                  </a:cubicBezTo>
                  <a:cubicBezTo>
                    <a:pt x="12166" y="3191"/>
                    <a:pt x="11917" y="3927"/>
                    <a:pt x="11669" y="3927"/>
                  </a:cubicBezTo>
                  <a:cubicBezTo>
                    <a:pt x="11421" y="3927"/>
                    <a:pt x="11172" y="3436"/>
                    <a:pt x="10924" y="2945"/>
                  </a:cubicBezTo>
                  <a:cubicBezTo>
                    <a:pt x="10428" y="2455"/>
                    <a:pt x="9683" y="2945"/>
                    <a:pt x="9683" y="2945"/>
                  </a:cubicBezTo>
                  <a:close/>
                  <a:moveTo>
                    <a:pt x="16138" y="5645"/>
                  </a:moveTo>
                  <a:cubicBezTo>
                    <a:pt x="16138" y="5645"/>
                    <a:pt x="16386" y="5891"/>
                    <a:pt x="17628" y="5400"/>
                  </a:cubicBezTo>
                  <a:cubicBezTo>
                    <a:pt x="18621" y="5155"/>
                    <a:pt x="18869" y="4909"/>
                    <a:pt x="19366" y="4664"/>
                  </a:cubicBezTo>
                  <a:cubicBezTo>
                    <a:pt x="19862" y="4173"/>
                    <a:pt x="20607" y="3682"/>
                    <a:pt x="20607" y="3682"/>
                  </a:cubicBezTo>
                  <a:cubicBezTo>
                    <a:pt x="20607" y="3682"/>
                    <a:pt x="19117" y="3927"/>
                    <a:pt x="18621" y="4173"/>
                  </a:cubicBezTo>
                  <a:cubicBezTo>
                    <a:pt x="18124" y="4173"/>
                    <a:pt x="17876" y="4173"/>
                    <a:pt x="17628" y="4173"/>
                  </a:cubicBezTo>
                  <a:cubicBezTo>
                    <a:pt x="17379" y="4173"/>
                    <a:pt x="16883" y="4418"/>
                    <a:pt x="16634" y="4418"/>
                  </a:cubicBezTo>
                  <a:cubicBezTo>
                    <a:pt x="16634" y="4664"/>
                    <a:pt x="16138" y="5645"/>
                    <a:pt x="16138" y="5645"/>
                  </a:cubicBezTo>
                  <a:close/>
                  <a:moveTo>
                    <a:pt x="12662" y="7364"/>
                  </a:moveTo>
                  <a:cubicBezTo>
                    <a:pt x="12910" y="8345"/>
                    <a:pt x="13903" y="8591"/>
                    <a:pt x="13903" y="7118"/>
                  </a:cubicBezTo>
                  <a:cubicBezTo>
                    <a:pt x="13903" y="6873"/>
                    <a:pt x="13655" y="6627"/>
                    <a:pt x="13159" y="6627"/>
                  </a:cubicBezTo>
                  <a:cubicBezTo>
                    <a:pt x="12662" y="6627"/>
                    <a:pt x="12662" y="7118"/>
                    <a:pt x="12662" y="7364"/>
                  </a:cubicBezTo>
                  <a:close/>
                  <a:moveTo>
                    <a:pt x="13159" y="5155"/>
                  </a:moveTo>
                  <a:cubicBezTo>
                    <a:pt x="12910" y="5400"/>
                    <a:pt x="12662" y="5645"/>
                    <a:pt x="13407" y="5891"/>
                  </a:cubicBezTo>
                  <a:cubicBezTo>
                    <a:pt x="13655" y="6136"/>
                    <a:pt x="13903" y="5891"/>
                    <a:pt x="14152" y="5645"/>
                  </a:cubicBezTo>
                  <a:cubicBezTo>
                    <a:pt x="14400" y="4909"/>
                    <a:pt x="13655" y="4909"/>
                    <a:pt x="13159" y="5155"/>
                  </a:cubicBezTo>
                  <a:close/>
                  <a:moveTo>
                    <a:pt x="15393" y="8345"/>
                  </a:moveTo>
                  <a:cubicBezTo>
                    <a:pt x="15393" y="8345"/>
                    <a:pt x="15145" y="10309"/>
                    <a:pt x="16386" y="10555"/>
                  </a:cubicBezTo>
                  <a:cubicBezTo>
                    <a:pt x="17628" y="11045"/>
                    <a:pt x="17379" y="10309"/>
                    <a:pt x="17131" y="9818"/>
                  </a:cubicBezTo>
                  <a:cubicBezTo>
                    <a:pt x="17131" y="9573"/>
                    <a:pt x="15393" y="8345"/>
                    <a:pt x="15393" y="8345"/>
                  </a:cubicBezTo>
                  <a:close/>
                  <a:moveTo>
                    <a:pt x="8441" y="17427"/>
                  </a:moveTo>
                  <a:cubicBezTo>
                    <a:pt x="7697" y="17427"/>
                    <a:pt x="6952" y="17918"/>
                    <a:pt x="6952" y="18900"/>
                  </a:cubicBezTo>
                  <a:cubicBezTo>
                    <a:pt x="7200" y="19882"/>
                    <a:pt x="7697" y="21600"/>
                    <a:pt x="7697" y="21600"/>
                  </a:cubicBezTo>
                  <a:cubicBezTo>
                    <a:pt x="7697" y="21600"/>
                    <a:pt x="9186" y="18409"/>
                    <a:pt x="9434" y="18164"/>
                  </a:cubicBezTo>
                  <a:cubicBezTo>
                    <a:pt x="9683" y="18164"/>
                    <a:pt x="9683" y="17182"/>
                    <a:pt x="9683" y="17182"/>
                  </a:cubicBezTo>
                  <a:cubicBezTo>
                    <a:pt x="8441" y="17427"/>
                    <a:pt x="8441" y="17427"/>
                    <a:pt x="8441" y="17427"/>
                  </a:cubicBezTo>
                  <a:close/>
                  <a:moveTo>
                    <a:pt x="0" y="14973"/>
                  </a:moveTo>
                  <a:cubicBezTo>
                    <a:pt x="0" y="14973"/>
                    <a:pt x="1986" y="15955"/>
                    <a:pt x="1738" y="17427"/>
                  </a:cubicBezTo>
                  <a:cubicBezTo>
                    <a:pt x="1490" y="18900"/>
                    <a:pt x="3228" y="19391"/>
                    <a:pt x="3724" y="17918"/>
                  </a:cubicBezTo>
                  <a:cubicBezTo>
                    <a:pt x="3972" y="16445"/>
                    <a:pt x="3476" y="14236"/>
                    <a:pt x="2483" y="13991"/>
                  </a:cubicBezTo>
                  <a:cubicBezTo>
                    <a:pt x="1490" y="13500"/>
                    <a:pt x="497" y="13745"/>
                    <a:pt x="497" y="13745"/>
                  </a:cubicBezTo>
                  <a:lnTo>
                    <a:pt x="0" y="1497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2" name="Google Shape;5172;g21c91014dda_0_5181"/>
            <p:cNvSpPr/>
            <p:nvPr/>
          </p:nvSpPr>
          <p:spPr>
            <a:xfrm>
              <a:off x="4953985" y="134667"/>
              <a:ext cx="293607" cy="287198"/>
            </a:xfrm>
            <a:custGeom>
              <a:avLst/>
              <a:gdLst/>
              <a:ahLst/>
              <a:cxnLst/>
              <a:rect l="l" t="t" r="r" b="b"/>
              <a:pathLst>
                <a:path w="21439" h="20971" extrusionOk="0">
                  <a:moveTo>
                    <a:pt x="9861" y="470"/>
                  </a:moveTo>
                  <a:cubicBezTo>
                    <a:pt x="9391" y="939"/>
                    <a:pt x="9391" y="1878"/>
                    <a:pt x="9861" y="2817"/>
                  </a:cubicBezTo>
                  <a:cubicBezTo>
                    <a:pt x="9861" y="3287"/>
                    <a:pt x="9861" y="3757"/>
                    <a:pt x="9861" y="3757"/>
                  </a:cubicBezTo>
                  <a:cubicBezTo>
                    <a:pt x="9861" y="4226"/>
                    <a:pt x="9391" y="4226"/>
                    <a:pt x="9391" y="4226"/>
                  </a:cubicBezTo>
                  <a:cubicBezTo>
                    <a:pt x="8922" y="4226"/>
                    <a:pt x="7513" y="3287"/>
                    <a:pt x="6574" y="2348"/>
                  </a:cubicBezTo>
                  <a:cubicBezTo>
                    <a:pt x="6104" y="1878"/>
                    <a:pt x="6104" y="1878"/>
                    <a:pt x="6104" y="1878"/>
                  </a:cubicBezTo>
                  <a:cubicBezTo>
                    <a:pt x="5635" y="1878"/>
                    <a:pt x="4696" y="1878"/>
                    <a:pt x="4226" y="1878"/>
                  </a:cubicBezTo>
                  <a:cubicBezTo>
                    <a:pt x="2817" y="2348"/>
                    <a:pt x="1878" y="3757"/>
                    <a:pt x="939" y="5635"/>
                  </a:cubicBezTo>
                  <a:cubicBezTo>
                    <a:pt x="470" y="7983"/>
                    <a:pt x="0" y="11739"/>
                    <a:pt x="0" y="11739"/>
                  </a:cubicBezTo>
                  <a:cubicBezTo>
                    <a:pt x="0" y="11739"/>
                    <a:pt x="0" y="12209"/>
                    <a:pt x="0" y="12209"/>
                  </a:cubicBezTo>
                  <a:cubicBezTo>
                    <a:pt x="0" y="12209"/>
                    <a:pt x="470" y="13617"/>
                    <a:pt x="939" y="14087"/>
                  </a:cubicBezTo>
                  <a:cubicBezTo>
                    <a:pt x="1409" y="14087"/>
                    <a:pt x="1878" y="13617"/>
                    <a:pt x="2348" y="13148"/>
                  </a:cubicBezTo>
                  <a:cubicBezTo>
                    <a:pt x="3757" y="11739"/>
                    <a:pt x="4226" y="11739"/>
                    <a:pt x="4696" y="11739"/>
                  </a:cubicBezTo>
                  <a:cubicBezTo>
                    <a:pt x="4696" y="11739"/>
                    <a:pt x="4696" y="11739"/>
                    <a:pt x="4696" y="12209"/>
                  </a:cubicBezTo>
                  <a:cubicBezTo>
                    <a:pt x="4696" y="12209"/>
                    <a:pt x="4696" y="12678"/>
                    <a:pt x="4696" y="13148"/>
                  </a:cubicBezTo>
                  <a:cubicBezTo>
                    <a:pt x="4696" y="14557"/>
                    <a:pt x="4226" y="16435"/>
                    <a:pt x="5635" y="17843"/>
                  </a:cubicBezTo>
                  <a:cubicBezTo>
                    <a:pt x="6574" y="19252"/>
                    <a:pt x="8452" y="18783"/>
                    <a:pt x="9391" y="18313"/>
                  </a:cubicBezTo>
                  <a:cubicBezTo>
                    <a:pt x="9861" y="17843"/>
                    <a:pt x="10800" y="17374"/>
                    <a:pt x="11270" y="17843"/>
                  </a:cubicBezTo>
                  <a:cubicBezTo>
                    <a:pt x="12209" y="17843"/>
                    <a:pt x="12209" y="18313"/>
                    <a:pt x="12678" y="19722"/>
                  </a:cubicBezTo>
                  <a:cubicBezTo>
                    <a:pt x="12678" y="20191"/>
                    <a:pt x="12678" y="20191"/>
                    <a:pt x="12678" y="20191"/>
                  </a:cubicBezTo>
                  <a:cubicBezTo>
                    <a:pt x="12678" y="20661"/>
                    <a:pt x="13148" y="20661"/>
                    <a:pt x="13617" y="20661"/>
                  </a:cubicBezTo>
                  <a:cubicBezTo>
                    <a:pt x="15026" y="21600"/>
                    <a:pt x="19252" y="20191"/>
                    <a:pt x="20661" y="19252"/>
                  </a:cubicBezTo>
                  <a:cubicBezTo>
                    <a:pt x="21600" y="18783"/>
                    <a:pt x="21600" y="17843"/>
                    <a:pt x="21130" y="16904"/>
                  </a:cubicBezTo>
                  <a:cubicBezTo>
                    <a:pt x="21130" y="16435"/>
                    <a:pt x="20661" y="15965"/>
                    <a:pt x="20661" y="15496"/>
                  </a:cubicBezTo>
                  <a:cubicBezTo>
                    <a:pt x="21130" y="14557"/>
                    <a:pt x="20191" y="12209"/>
                    <a:pt x="18783" y="11270"/>
                  </a:cubicBezTo>
                  <a:cubicBezTo>
                    <a:pt x="18313" y="11270"/>
                    <a:pt x="17843" y="11270"/>
                    <a:pt x="17374" y="11739"/>
                  </a:cubicBezTo>
                  <a:cubicBezTo>
                    <a:pt x="16435" y="12678"/>
                    <a:pt x="16435" y="12678"/>
                    <a:pt x="16435" y="12678"/>
                  </a:cubicBezTo>
                  <a:cubicBezTo>
                    <a:pt x="15965" y="13148"/>
                    <a:pt x="15965" y="13148"/>
                    <a:pt x="15026" y="12678"/>
                  </a:cubicBezTo>
                  <a:cubicBezTo>
                    <a:pt x="14087" y="12678"/>
                    <a:pt x="14087" y="12678"/>
                    <a:pt x="14087" y="12678"/>
                  </a:cubicBezTo>
                  <a:cubicBezTo>
                    <a:pt x="13148" y="12209"/>
                    <a:pt x="11739" y="12209"/>
                    <a:pt x="11270" y="12678"/>
                  </a:cubicBezTo>
                  <a:cubicBezTo>
                    <a:pt x="9861" y="12678"/>
                    <a:pt x="9391" y="12678"/>
                    <a:pt x="8922" y="11739"/>
                  </a:cubicBezTo>
                  <a:cubicBezTo>
                    <a:pt x="8922" y="11270"/>
                    <a:pt x="8922" y="11270"/>
                    <a:pt x="8922" y="10800"/>
                  </a:cubicBezTo>
                  <a:cubicBezTo>
                    <a:pt x="8922" y="10330"/>
                    <a:pt x="9861" y="10330"/>
                    <a:pt x="10330" y="10330"/>
                  </a:cubicBezTo>
                  <a:cubicBezTo>
                    <a:pt x="11270" y="9861"/>
                    <a:pt x="12209" y="9861"/>
                    <a:pt x="12678" y="9391"/>
                  </a:cubicBezTo>
                  <a:cubicBezTo>
                    <a:pt x="13148" y="8922"/>
                    <a:pt x="13148" y="8452"/>
                    <a:pt x="13148" y="8452"/>
                  </a:cubicBezTo>
                  <a:cubicBezTo>
                    <a:pt x="13148" y="7983"/>
                    <a:pt x="12678" y="7513"/>
                    <a:pt x="12678" y="7513"/>
                  </a:cubicBezTo>
                  <a:cubicBezTo>
                    <a:pt x="12209" y="7043"/>
                    <a:pt x="11739" y="7043"/>
                    <a:pt x="11739" y="6574"/>
                  </a:cubicBezTo>
                  <a:cubicBezTo>
                    <a:pt x="11739" y="6104"/>
                    <a:pt x="12209" y="6104"/>
                    <a:pt x="13148" y="5635"/>
                  </a:cubicBezTo>
                  <a:cubicBezTo>
                    <a:pt x="14087" y="5635"/>
                    <a:pt x="15026" y="5635"/>
                    <a:pt x="15965" y="4696"/>
                  </a:cubicBezTo>
                  <a:cubicBezTo>
                    <a:pt x="16435" y="4226"/>
                    <a:pt x="16435" y="3757"/>
                    <a:pt x="16435" y="3287"/>
                  </a:cubicBezTo>
                  <a:cubicBezTo>
                    <a:pt x="15965" y="1878"/>
                    <a:pt x="13617" y="470"/>
                    <a:pt x="11739" y="0"/>
                  </a:cubicBezTo>
                  <a:cubicBezTo>
                    <a:pt x="10800" y="0"/>
                    <a:pt x="10330" y="0"/>
                    <a:pt x="9861" y="470"/>
                  </a:cubicBezTo>
                  <a:close/>
                  <a:moveTo>
                    <a:pt x="9861" y="4226"/>
                  </a:moveTo>
                  <a:cubicBezTo>
                    <a:pt x="9861" y="4226"/>
                    <a:pt x="9861" y="4226"/>
                    <a:pt x="9861" y="4226"/>
                  </a:cubicBezTo>
                  <a:cubicBezTo>
                    <a:pt x="9861" y="3757"/>
                    <a:pt x="9861" y="3287"/>
                    <a:pt x="9861" y="2817"/>
                  </a:cubicBezTo>
                  <a:cubicBezTo>
                    <a:pt x="9861" y="1878"/>
                    <a:pt x="9861" y="939"/>
                    <a:pt x="10330" y="470"/>
                  </a:cubicBezTo>
                  <a:cubicBezTo>
                    <a:pt x="10330" y="470"/>
                    <a:pt x="10800" y="470"/>
                    <a:pt x="11739" y="470"/>
                  </a:cubicBezTo>
                  <a:cubicBezTo>
                    <a:pt x="14087" y="939"/>
                    <a:pt x="15965" y="2348"/>
                    <a:pt x="15965" y="3287"/>
                  </a:cubicBezTo>
                  <a:cubicBezTo>
                    <a:pt x="16435" y="3757"/>
                    <a:pt x="15965" y="4226"/>
                    <a:pt x="15965" y="4696"/>
                  </a:cubicBezTo>
                  <a:cubicBezTo>
                    <a:pt x="15026" y="5165"/>
                    <a:pt x="14087" y="5635"/>
                    <a:pt x="13148" y="5635"/>
                  </a:cubicBezTo>
                  <a:cubicBezTo>
                    <a:pt x="12209" y="5635"/>
                    <a:pt x="11270" y="5635"/>
                    <a:pt x="11270" y="6574"/>
                  </a:cubicBezTo>
                  <a:cubicBezTo>
                    <a:pt x="11270" y="7043"/>
                    <a:pt x="11739" y="7513"/>
                    <a:pt x="12209" y="7513"/>
                  </a:cubicBezTo>
                  <a:cubicBezTo>
                    <a:pt x="12678" y="7983"/>
                    <a:pt x="13148" y="7983"/>
                    <a:pt x="13148" y="8452"/>
                  </a:cubicBezTo>
                  <a:cubicBezTo>
                    <a:pt x="13148" y="8452"/>
                    <a:pt x="13148" y="8922"/>
                    <a:pt x="12678" y="8922"/>
                  </a:cubicBezTo>
                  <a:cubicBezTo>
                    <a:pt x="12209" y="9391"/>
                    <a:pt x="11270" y="9861"/>
                    <a:pt x="10330" y="9861"/>
                  </a:cubicBezTo>
                  <a:cubicBezTo>
                    <a:pt x="9391" y="10330"/>
                    <a:pt x="8922" y="10330"/>
                    <a:pt x="8452" y="10800"/>
                  </a:cubicBezTo>
                  <a:cubicBezTo>
                    <a:pt x="8452" y="11270"/>
                    <a:pt x="8452" y="11270"/>
                    <a:pt x="8452" y="11739"/>
                  </a:cubicBezTo>
                  <a:cubicBezTo>
                    <a:pt x="8922" y="13148"/>
                    <a:pt x="9861" y="13148"/>
                    <a:pt x="11270" y="12678"/>
                  </a:cubicBezTo>
                  <a:cubicBezTo>
                    <a:pt x="12209" y="12678"/>
                    <a:pt x="13148" y="12678"/>
                    <a:pt x="14087" y="12678"/>
                  </a:cubicBezTo>
                  <a:cubicBezTo>
                    <a:pt x="14087" y="12678"/>
                    <a:pt x="15026" y="13148"/>
                    <a:pt x="15026" y="13148"/>
                  </a:cubicBezTo>
                  <a:cubicBezTo>
                    <a:pt x="15965" y="13148"/>
                    <a:pt x="16435" y="13148"/>
                    <a:pt x="16904" y="12678"/>
                  </a:cubicBezTo>
                  <a:cubicBezTo>
                    <a:pt x="17374" y="11739"/>
                    <a:pt x="17374" y="11739"/>
                    <a:pt x="17374" y="11739"/>
                  </a:cubicBezTo>
                  <a:cubicBezTo>
                    <a:pt x="17843" y="11270"/>
                    <a:pt x="18313" y="11270"/>
                    <a:pt x="18783" y="11739"/>
                  </a:cubicBezTo>
                  <a:cubicBezTo>
                    <a:pt x="19722" y="12209"/>
                    <a:pt x="20661" y="14557"/>
                    <a:pt x="20661" y="15496"/>
                  </a:cubicBezTo>
                  <a:cubicBezTo>
                    <a:pt x="20191" y="15965"/>
                    <a:pt x="20661" y="16435"/>
                    <a:pt x="20661" y="16904"/>
                  </a:cubicBezTo>
                  <a:cubicBezTo>
                    <a:pt x="21130" y="17843"/>
                    <a:pt x="21600" y="18313"/>
                    <a:pt x="20661" y="19252"/>
                  </a:cubicBezTo>
                  <a:cubicBezTo>
                    <a:pt x="19252" y="20191"/>
                    <a:pt x="15026" y="21130"/>
                    <a:pt x="13617" y="20661"/>
                  </a:cubicBezTo>
                  <a:cubicBezTo>
                    <a:pt x="13148" y="20661"/>
                    <a:pt x="13148" y="20191"/>
                    <a:pt x="13148" y="20191"/>
                  </a:cubicBezTo>
                  <a:cubicBezTo>
                    <a:pt x="12678" y="19722"/>
                    <a:pt x="12678" y="19722"/>
                    <a:pt x="12678" y="19722"/>
                  </a:cubicBezTo>
                  <a:cubicBezTo>
                    <a:pt x="12678" y="18313"/>
                    <a:pt x="12209" y="17374"/>
                    <a:pt x="11270" y="17374"/>
                  </a:cubicBezTo>
                  <a:cubicBezTo>
                    <a:pt x="10800" y="17374"/>
                    <a:pt x="9861" y="17374"/>
                    <a:pt x="9391" y="17843"/>
                  </a:cubicBezTo>
                  <a:cubicBezTo>
                    <a:pt x="7983" y="18313"/>
                    <a:pt x="7043" y="18783"/>
                    <a:pt x="5635" y="17843"/>
                  </a:cubicBezTo>
                  <a:cubicBezTo>
                    <a:pt x="4696" y="16435"/>
                    <a:pt x="4696" y="14557"/>
                    <a:pt x="5165" y="13148"/>
                  </a:cubicBezTo>
                  <a:cubicBezTo>
                    <a:pt x="5165" y="12678"/>
                    <a:pt x="5165" y="12209"/>
                    <a:pt x="5165" y="12209"/>
                  </a:cubicBezTo>
                  <a:cubicBezTo>
                    <a:pt x="5165" y="11739"/>
                    <a:pt x="5165" y="11739"/>
                    <a:pt x="4696" y="11739"/>
                  </a:cubicBezTo>
                  <a:cubicBezTo>
                    <a:pt x="4226" y="11270"/>
                    <a:pt x="3757" y="11739"/>
                    <a:pt x="2348" y="13148"/>
                  </a:cubicBezTo>
                  <a:cubicBezTo>
                    <a:pt x="1878" y="13148"/>
                    <a:pt x="1409" y="13617"/>
                    <a:pt x="939" y="13617"/>
                  </a:cubicBezTo>
                  <a:cubicBezTo>
                    <a:pt x="470" y="13617"/>
                    <a:pt x="470" y="12678"/>
                    <a:pt x="470" y="12209"/>
                  </a:cubicBezTo>
                  <a:cubicBezTo>
                    <a:pt x="470" y="12209"/>
                    <a:pt x="470" y="12209"/>
                    <a:pt x="470" y="12209"/>
                  </a:cubicBezTo>
                  <a:cubicBezTo>
                    <a:pt x="470" y="12209"/>
                    <a:pt x="470" y="11739"/>
                    <a:pt x="470" y="11739"/>
                  </a:cubicBezTo>
                  <a:cubicBezTo>
                    <a:pt x="470" y="11739"/>
                    <a:pt x="470" y="7983"/>
                    <a:pt x="1409" y="5635"/>
                  </a:cubicBezTo>
                  <a:cubicBezTo>
                    <a:pt x="1878" y="3757"/>
                    <a:pt x="2817" y="2817"/>
                    <a:pt x="4226" y="2348"/>
                  </a:cubicBezTo>
                  <a:cubicBezTo>
                    <a:pt x="4696" y="1878"/>
                    <a:pt x="5165" y="1878"/>
                    <a:pt x="5635" y="2348"/>
                  </a:cubicBezTo>
                  <a:cubicBezTo>
                    <a:pt x="6104" y="2817"/>
                    <a:pt x="6104" y="2817"/>
                    <a:pt x="6104" y="2817"/>
                  </a:cubicBezTo>
                  <a:cubicBezTo>
                    <a:pt x="7983" y="3757"/>
                    <a:pt x="8922" y="4696"/>
                    <a:pt x="9861" y="422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3" name="Google Shape;5173;g21c91014dda_0_5181"/>
            <p:cNvSpPr/>
            <p:nvPr/>
          </p:nvSpPr>
          <p:spPr>
            <a:xfrm>
              <a:off x="5424217" y="13246"/>
              <a:ext cx="33026" cy="37530"/>
            </a:xfrm>
            <a:custGeom>
              <a:avLst/>
              <a:gdLst/>
              <a:ahLst/>
              <a:cxnLst/>
              <a:rect l="l" t="t" r="r" b="b"/>
              <a:pathLst>
                <a:path w="19008" h="21600" extrusionOk="0">
                  <a:moveTo>
                    <a:pt x="14400" y="0"/>
                  </a:moveTo>
                  <a:cubicBezTo>
                    <a:pt x="10800" y="3600"/>
                    <a:pt x="0" y="10800"/>
                    <a:pt x="0" y="18000"/>
                  </a:cubicBezTo>
                  <a:cubicBezTo>
                    <a:pt x="3600" y="21600"/>
                    <a:pt x="7200" y="21600"/>
                    <a:pt x="10800" y="21600"/>
                  </a:cubicBezTo>
                  <a:cubicBezTo>
                    <a:pt x="14400" y="21600"/>
                    <a:pt x="18000" y="21600"/>
                    <a:pt x="18000" y="18000"/>
                  </a:cubicBezTo>
                  <a:cubicBezTo>
                    <a:pt x="21600" y="14400"/>
                    <a:pt x="14400" y="360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  <a:moveTo>
                    <a:pt x="3600" y="18000"/>
                  </a:moveTo>
                  <a:cubicBezTo>
                    <a:pt x="3600" y="18000"/>
                    <a:pt x="3600" y="18000"/>
                    <a:pt x="3600" y="18000"/>
                  </a:cubicBezTo>
                  <a:cubicBezTo>
                    <a:pt x="3600" y="10800"/>
                    <a:pt x="10800" y="7200"/>
                    <a:pt x="14400" y="3600"/>
                  </a:cubicBezTo>
                  <a:cubicBezTo>
                    <a:pt x="14400" y="7200"/>
                    <a:pt x="18000" y="14400"/>
                    <a:pt x="18000" y="18000"/>
                  </a:cubicBezTo>
                  <a:cubicBezTo>
                    <a:pt x="18000" y="18000"/>
                    <a:pt x="18000" y="18000"/>
                    <a:pt x="18000" y="18000"/>
                  </a:cubicBezTo>
                  <a:cubicBezTo>
                    <a:pt x="18000" y="18000"/>
                    <a:pt x="14400" y="21600"/>
                    <a:pt x="10800" y="21600"/>
                  </a:cubicBezTo>
                  <a:cubicBezTo>
                    <a:pt x="7200" y="21600"/>
                    <a:pt x="3600" y="21600"/>
                    <a:pt x="3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4" name="Google Shape;5174;g21c91014dda_0_5181"/>
            <p:cNvSpPr/>
            <p:nvPr/>
          </p:nvSpPr>
          <p:spPr>
            <a:xfrm>
              <a:off x="5207176" y="0"/>
              <a:ext cx="22781" cy="37530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4050" y="0"/>
                  </a:moveTo>
                  <a:cubicBezTo>
                    <a:pt x="-1350" y="10800"/>
                    <a:pt x="-1350" y="10800"/>
                    <a:pt x="4050" y="18000"/>
                  </a:cubicBezTo>
                  <a:cubicBezTo>
                    <a:pt x="4050" y="18000"/>
                    <a:pt x="4050" y="21600"/>
                    <a:pt x="9450" y="21600"/>
                  </a:cubicBezTo>
                  <a:cubicBezTo>
                    <a:pt x="14850" y="18000"/>
                    <a:pt x="20250" y="14400"/>
                    <a:pt x="20250" y="10800"/>
                  </a:cubicBezTo>
                  <a:cubicBezTo>
                    <a:pt x="20250" y="3600"/>
                    <a:pt x="9450" y="0"/>
                    <a:pt x="9450" y="0"/>
                  </a:cubicBezTo>
                  <a:cubicBezTo>
                    <a:pt x="4050" y="0"/>
                    <a:pt x="4050" y="0"/>
                    <a:pt x="4050" y="0"/>
                  </a:cubicBezTo>
                  <a:close/>
                  <a:moveTo>
                    <a:pt x="4050" y="18000"/>
                  </a:moveTo>
                  <a:cubicBezTo>
                    <a:pt x="4050" y="14400"/>
                    <a:pt x="4050" y="14400"/>
                    <a:pt x="4050" y="10800"/>
                  </a:cubicBezTo>
                  <a:cubicBezTo>
                    <a:pt x="4050" y="10800"/>
                    <a:pt x="4050" y="7200"/>
                    <a:pt x="9450" y="3600"/>
                  </a:cubicBezTo>
                  <a:cubicBezTo>
                    <a:pt x="9450" y="3600"/>
                    <a:pt x="14850" y="7200"/>
                    <a:pt x="14850" y="7200"/>
                  </a:cubicBezTo>
                  <a:cubicBezTo>
                    <a:pt x="14850" y="10800"/>
                    <a:pt x="14850" y="10800"/>
                    <a:pt x="14850" y="10800"/>
                  </a:cubicBezTo>
                  <a:cubicBezTo>
                    <a:pt x="14850" y="14400"/>
                    <a:pt x="9450" y="18000"/>
                    <a:pt x="9450" y="18000"/>
                  </a:cubicBezTo>
                  <a:cubicBezTo>
                    <a:pt x="9450" y="18000"/>
                    <a:pt x="4050" y="18000"/>
                    <a:pt x="405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5" name="Google Shape;5175;g21c91014dda_0_5181"/>
            <p:cNvSpPr/>
            <p:nvPr/>
          </p:nvSpPr>
          <p:spPr>
            <a:xfrm>
              <a:off x="5146051" y="23359"/>
              <a:ext cx="69026" cy="78211"/>
            </a:xfrm>
            <a:custGeom>
              <a:avLst/>
              <a:gdLst/>
              <a:ahLst/>
              <a:cxnLst/>
              <a:rect l="l" t="t" r="r" b="b"/>
              <a:pathLst>
                <a:path w="21109" h="20677" extrusionOk="0">
                  <a:moveTo>
                    <a:pt x="1964" y="739"/>
                  </a:moveTo>
                  <a:cubicBezTo>
                    <a:pt x="0" y="739"/>
                    <a:pt x="0" y="2400"/>
                    <a:pt x="0" y="4062"/>
                  </a:cubicBezTo>
                  <a:cubicBezTo>
                    <a:pt x="1964" y="7385"/>
                    <a:pt x="1964" y="14031"/>
                    <a:pt x="1964" y="14031"/>
                  </a:cubicBezTo>
                  <a:cubicBezTo>
                    <a:pt x="1964" y="14031"/>
                    <a:pt x="1964" y="14031"/>
                    <a:pt x="1964" y="14031"/>
                  </a:cubicBezTo>
                  <a:cubicBezTo>
                    <a:pt x="1964" y="14031"/>
                    <a:pt x="1964" y="14031"/>
                    <a:pt x="3927" y="14031"/>
                  </a:cubicBezTo>
                  <a:cubicBezTo>
                    <a:pt x="3927" y="14031"/>
                    <a:pt x="5891" y="12369"/>
                    <a:pt x="7855" y="12369"/>
                  </a:cubicBezTo>
                  <a:cubicBezTo>
                    <a:pt x="7855" y="12369"/>
                    <a:pt x="9818" y="12369"/>
                    <a:pt x="9818" y="14031"/>
                  </a:cubicBezTo>
                  <a:cubicBezTo>
                    <a:pt x="13745" y="17354"/>
                    <a:pt x="13745" y="17354"/>
                    <a:pt x="13745" y="17354"/>
                  </a:cubicBezTo>
                  <a:cubicBezTo>
                    <a:pt x="15709" y="19015"/>
                    <a:pt x="17673" y="20677"/>
                    <a:pt x="17673" y="20677"/>
                  </a:cubicBezTo>
                  <a:cubicBezTo>
                    <a:pt x="19636" y="20677"/>
                    <a:pt x="19636" y="20677"/>
                    <a:pt x="19636" y="20677"/>
                  </a:cubicBezTo>
                  <a:cubicBezTo>
                    <a:pt x="21600" y="19015"/>
                    <a:pt x="21600" y="15692"/>
                    <a:pt x="19636" y="14031"/>
                  </a:cubicBezTo>
                  <a:cubicBezTo>
                    <a:pt x="19636" y="12369"/>
                    <a:pt x="19636" y="12369"/>
                    <a:pt x="19636" y="12369"/>
                  </a:cubicBezTo>
                  <a:cubicBezTo>
                    <a:pt x="17673" y="10708"/>
                    <a:pt x="15709" y="9046"/>
                    <a:pt x="13745" y="7385"/>
                  </a:cubicBezTo>
                  <a:cubicBezTo>
                    <a:pt x="11782" y="5723"/>
                    <a:pt x="9818" y="4062"/>
                    <a:pt x="7855" y="2400"/>
                  </a:cubicBezTo>
                  <a:cubicBezTo>
                    <a:pt x="7855" y="739"/>
                    <a:pt x="5891" y="739"/>
                    <a:pt x="3927" y="739"/>
                  </a:cubicBezTo>
                  <a:cubicBezTo>
                    <a:pt x="3927" y="-923"/>
                    <a:pt x="1964" y="739"/>
                    <a:pt x="1964" y="739"/>
                  </a:cubicBezTo>
                  <a:close/>
                  <a:moveTo>
                    <a:pt x="1964" y="4062"/>
                  </a:moveTo>
                  <a:cubicBezTo>
                    <a:pt x="1964" y="4062"/>
                    <a:pt x="1964" y="2400"/>
                    <a:pt x="1964" y="2400"/>
                  </a:cubicBezTo>
                  <a:cubicBezTo>
                    <a:pt x="1964" y="2400"/>
                    <a:pt x="1964" y="2400"/>
                    <a:pt x="1964" y="739"/>
                  </a:cubicBezTo>
                  <a:cubicBezTo>
                    <a:pt x="1964" y="739"/>
                    <a:pt x="3927" y="739"/>
                    <a:pt x="3927" y="739"/>
                  </a:cubicBezTo>
                  <a:cubicBezTo>
                    <a:pt x="5891" y="739"/>
                    <a:pt x="5891" y="2400"/>
                    <a:pt x="7855" y="4062"/>
                  </a:cubicBezTo>
                  <a:cubicBezTo>
                    <a:pt x="9818" y="5723"/>
                    <a:pt x="9818" y="5723"/>
                    <a:pt x="13745" y="7385"/>
                  </a:cubicBezTo>
                  <a:cubicBezTo>
                    <a:pt x="15709" y="9046"/>
                    <a:pt x="15709" y="10708"/>
                    <a:pt x="17673" y="12369"/>
                  </a:cubicBezTo>
                  <a:cubicBezTo>
                    <a:pt x="19636" y="14031"/>
                    <a:pt x="19636" y="14031"/>
                    <a:pt x="19636" y="14031"/>
                  </a:cubicBezTo>
                  <a:cubicBezTo>
                    <a:pt x="19636" y="15692"/>
                    <a:pt x="19636" y="17354"/>
                    <a:pt x="19636" y="19015"/>
                  </a:cubicBezTo>
                  <a:cubicBezTo>
                    <a:pt x="19636" y="20677"/>
                    <a:pt x="17673" y="20677"/>
                    <a:pt x="17673" y="20677"/>
                  </a:cubicBezTo>
                  <a:cubicBezTo>
                    <a:pt x="17673" y="20677"/>
                    <a:pt x="15709" y="19015"/>
                    <a:pt x="13745" y="17354"/>
                  </a:cubicBezTo>
                  <a:cubicBezTo>
                    <a:pt x="11782" y="12369"/>
                    <a:pt x="11782" y="12369"/>
                    <a:pt x="11782" y="12369"/>
                  </a:cubicBezTo>
                  <a:cubicBezTo>
                    <a:pt x="9818" y="12369"/>
                    <a:pt x="9818" y="12369"/>
                    <a:pt x="7855" y="10708"/>
                  </a:cubicBezTo>
                  <a:cubicBezTo>
                    <a:pt x="5891" y="10708"/>
                    <a:pt x="3927" y="12369"/>
                    <a:pt x="3927" y="12369"/>
                  </a:cubicBezTo>
                  <a:cubicBezTo>
                    <a:pt x="3927" y="10708"/>
                    <a:pt x="1964" y="7385"/>
                    <a:pt x="1964" y="40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6" name="Google Shape;5176;g21c91014dda_0_5181"/>
            <p:cNvSpPr/>
            <p:nvPr/>
          </p:nvSpPr>
          <p:spPr>
            <a:xfrm>
              <a:off x="5320458" y="97137"/>
              <a:ext cx="114804" cy="53860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21600" y="0"/>
                  </a:moveTo>
                  <a:cubicBezTo>
                    <a:pt x="12000" y="2400"/>
                    <a:pt x="12000" y="2400"/>
                    <a:pt x="12000" y="2400"/>
                  </a:cubicBezTo>
                  <a:cubicBezTo>
                    <a:pt x="9600" y="4800"/>
                    <a:pt x="8400" y="4800"/>
                    <a:pt x="7200" y="48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6000" y="2400"/>
                    <a:pt x="4800" y="4800"/>
                    <a:pt x="3600" y="7200"/>
                  </a:cubicBezTo>
                  <a:cubicBezTo>
                    <a:pt x="2400" y="7200"/>
                    <a:pt x="2400" y="7200"/>
                    <a:pt x="2400" y="7200"/>
                  </a:cubicBezTo>
                  <a:cubicBezTo>
                    <a:pt x="2400" y="9600"/>
                    <a:pt x="1200" y="14400"/>
                    <a:pt x="0" y="192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19200"/>
                    <a:pt x="1200" y="21600"/>
                    <a:pt x="7200" y="19200"/>
                  </a:cubicBezTo>
                  <a:cubicBezTo>
                    <a:pt x="10800" y="14400"/>
                    <a:pt x="13200" y="14400"/>
                    <a:pt x="14400" y="12000"/>
                  </a:cubicBezTo>
                  <a:cubicBezTo>
                    <a:pt x="15600" y="9600"/>
                    <a:pt x="15600" y="9600"/>
                    <a:pt x="15600" y="9600"/>
                  </a:cubicBezTo>
                  <a:cubicBezTo>
                    <a:pt x="18000" y="72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12000" y="4800"/>
                  </a:moveTo>
                  <a:cubicBezTo>
                    <a:pt x="12000" y="4800"/>
                    <a:pt x="18000" y="2400"/>
                    <a:pt x="20400" y="2400"/>
                  </a:cubicBezTo>
                  <a:cubicBezTo>
                    <a:pt x="19200" y="2400"/>
                    <a:pt x="16800" y="4800"/>
                    <a:pt x="15600" y="7200"/>
                  </a:cubicBezTo>
                  <a:cubicBezTo>
                    <a:pt x="13200" y="9600"/>
                    <a:pt x="13200" y="9600"/>
                    <a:pt x="13200" y="9600"/>
                  </a:cubicBezTo>
                  <a:cubicBezTo>
                    <a:pt x="12000" y="12000"/>
                    <a:pt x="10800" y="14400"/>
                    <a:pt x="7200" y="16800"/>
                  </a:cubicBezTo>
                  <a:cubicBezTo>
                    <a:pt x="2400" y="19200"/>
                    <a:pt x="1200" y="19200"/>
                    <a:pt x="1200" y="19200"/>
                  </a:cubicBezTo>
                  <a:cubicBezTo>
                    <a:pt x="1200" y="16800"/>
                    <a:pt x="3600" y="9600"/>
                    <a:pt x="3600" y="7200"/>
                  </a:cubicBezTo>
                  <a:cubicBezTo>
                    <a:pt x="3600" y="7200"/>
                    <a:pt x="3600" y="7200"/>
                    <a:pt x="3600" y="7200"/>
                  </a:cubicBezTo>
                  <a:cubicBezTo>
                    <a:pt x="4800" y="4800"/>
                    <a:pt x="7200" y="4800"/>
                    <a:pt x="7200" y="4800"/>
                  </a:cubicBezTo>
                  <a:cubicBezTo>
                    <a:pt x="7200" y="4800"/>
                    <a:pt x="7200" y="4800"/>
                    <a:pt x="7200" y="4800"/>
                  </a:cubicBezTo>
                  <a:cubicBezTo>
                    <a:pt x="8400" y="4800"/>
                    <a:pt x="9600" y="4800"/>
                    <a:pt x="120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7" name="Google Shape;5177;g21c91014dda_0_5181"/>
            <p:cNvSpPr/>
            <p:nvPr/>
          </p:nvSpPr>
          <p:spPr>
            <a:xfrm>
              <a:off x="5224977" y="167782"/>
              <a:ext cx="38088" cy="50760"/>
            </a:xfrm>
            <a:custGeom>
              <a:avLst/>
              <a:gdLst/>
              <a:ahLst/>
              <a:cxnLst/>
              <a:rect l="l" t="t" r="r" b="b"/>
              <a:pathLst>
                <a:path w="20700" h="21600" extrusionOk="0">
                  <a:moveTo>
                    <a:pt x="9900" y="0"/>
                  </a:moveTo>
                  <a:cubicBezTo>
                    <a:pt x="6300" y="0"/>
                    <a:pt x="2700" y="2700"/>
                    <a:pt x="2700" y="2700"/>
                  </a:cubicBezTo>
                  <a:cubicBezTo>
                    <a:pt x="-900" y="5400"/>
                    <a:pt x="-900" y="8100"/>
                    <a:pt x="2700" y="13500"/>
                  </a:cubicBezTo>
                  <a:cubicBezTo>
                    <a:pt x="2700" y="13500"/>
                    <a:pt x="2700" y="13500"/>
                    <a:pt x="2700" y="13500"/>
                  </a:cubicBezTo>
                  <a:cubicBezTo>
                    <a:pt x="6300" y="18900"/>
                    <a:pt x="9900" y="21600"/>
                    <a:pt x="13500" y="21600"/>
                  </a:cubicBezTo>
                  <a:cubicBezTo>
                    <a:pt x="17100" y="21600"/>
                    <a:pt x="20700" y="18900"/>
                    <a:pt x="20700" y="8100"/>
                  </a:cubicBezTo>
                  <a:cubicBezTo>
                    <a:pt x="20700" y="5400"/>
                    <a:pt x="20700" y="5400"/>
                    <a:pt x="17100" y="2700"/>
                  </a:cubicBezTo>
                  <a:cubicBezTo>
                    <a:pt x="17100" y="2700"/>
                    <a:pt x="13500" y="0"/>
                    <a:pt x="9900" y="0"/>
                  </a:cubicBezTo>
                  <a:close/>
                  <a:moveTo>
                    <a:pt x="2700" y="8100"/>
                  </a:moveTo>
                  <a:cubicBezTo>
                    <a:pt x="2700" y="5400"/>
                    <a:pt x="2700" y="5400"/>
                    <a:pt x="2700" y="5400"/>
                  </a:cubicBezTo>
                  <a:cubicBezTo>
                    <a:pt x="6300" y="2700"/>
                    <a:pt x="6300" y="2700"/>
                    <a:pt x="9900" y="2700"/>
                  </a:cubicBezTo>
                  <a:cubicBezTo>
                    <a:pt x="13500" y="2700"/>
                    <a:pt x="13500" y="2700"/>
                    <a:pt x="17100" y="5400"/>
                  </a:cubicBezTo>
                  <a:cubicBezTo>
                    <a:pt x="17100" y="5400"/>
                    <a:pt x="17100" y="8100"/>
                    <a:pt x="17100" y="8100"/>
                  </a:cubicBezTo>
                  <a:cubicBezTo>
                    <a:pt x="17100" y="16200"/>
                    <a:pt x="17100" y="18900"/>
                    <a:pt x="13500" y="18900"/>
                  </a:cubicBezTo>
                  <a:cubicBezTo>
                    <a:pt x="9900" y="18900"/>
                    <a:pt x="6300" y="16200"/>
                    <a:pt x="2700" y="10800"/>
                  </a:cubicBezTo>
                  <a:cubicBezTo>
                    <a:pt x="2700" y="10800"/>
                    <a:pt x="2700" y="8100"/>
                    <a:pt x="2700" y="81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8" name="Google Shape;5178;g21c91014dda_0_5181"/>
            <p:cNvSpPr/>
            <p:nvPr/>
          </p:nvSpPr>
          <p:spPr>
            <a:xfrm>
              <a:off x="5236565" y="128044"/>
              <a:ext cx="36064" cy="29223"/>
            </a:xfrm>
            <a:custGeom>
              <a:avLst/>
              <a:gdLst/>
              <a:ahLst/>
              <a:cxnLst/>
              <a:rect l="l" t="t" r="r" b="b"/>
              <a:pathLst>
                <a:path w="19600" h="19069" extrusionOk="0">
                  <a:moveTo>
                    <a:pt x="3600" y="4320"/>
                  </a:moveTo>
                  <a:cubicBezTo>
                    <a:pt x="0" y="8640"/>
                    <a:pt x="0" y="8640"/>
                    <a:pt x="0" y="12960"/>
                  </a:cubicBezTo>
                  <a:cubicBezTo>
                    <a:pt x="0" y="12960"/>
                    <a:pt x="0" y="17280"/>
                    <a:pt x="7200" y="17280"/>
                  </a:cubicBezTo>
                  <a:cubicBezTo>
                    <a:pt x="10800" y="21600"/>
                    <a:pt x="18000" y="17280"/>
                    <a:pt x="18000" y="12960"/>
                  </a:cubicBezTo>
                  <a:cubicBezTo>
                    <a:pt x="21600" y="8640"/>
                    <a:pt x="18000" y="4320"/>
                    <a:pt x="18000" y="0"/>
                  </a:cubicBezTo>
                  <a:cubicBezTo>
                    <a:pt x="14400" y="0"/>
                    <a:pt x="7200" y="0"/>
                    <a:pt x="3600" y="4320"/>
                  </a:cubicBezTo>
                  <a:close/>
                  <a:moveTo>
                    <a:pt x="7200" y="17280"/>
                  </a:moveTo>
                  <a:cubicBezTo>
                    <a:pt x="3600" y="12960"/>
                    <a:pt x="0" y="12960"/>
                    <a:pt x="0" y="12960"/>
                  </a:cubicBezTo>
                  <a:cubicBezTo>
                    <a:pt x="0" y="8640"/>
                    <a:pt x="3600" y="8640"/>
                    <a:pt x="3600" y="4320"/>
                  </a:cubicBezTo>
                  <a:cubicBezTo>
                    <a:pt x="7200" y="4320"/>
                    <a:pt x="14400" y="0"/>
                    <a:pt x="18000" y="4320"/>
                  </a:cubicBezTo>
                  <a:cubicBezTo>
                    <a:pt x="18000" y="4320"/>
                    <a:pt x="18000" y="8640"/>
                    <a:pt x="18000" y="12960"/>
                  </a:cubicBezTo>
                  <a:cubicBezTo>
                    <a:pt x="14400" y="17280"/>
                    <a:pt x="10800" y="17280"/>
                    <a:pt x="72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79" name="Google Shape;5179;g21c91014dda_0_5181"/>
            <p:cNvSpPr/>
            <p:nvPr/>
          </p:nvSpPr>
          <p:spPr>
            <a:xfrm>
              <a:off x="5299845" y="218559"/>
              <a:ext cx="54603" cy="64044"/>
            </a:xfrm>
            <a:custGeom>
              <a:avLst/>
              <a:gdLst/>
              <a:ahLst/>
              <a:cxnLst/>
              <a:rect l="l" t="t" r="r" b="b"/>
              <a:pathLst>
                <a:path w="18416" h="21600" extrusionOk="0">
                  <a:moveTo>
                    <a:pt x="176" y="0"/>
                  </a:moveTo>
                  <a:cubicBezTo>
                    <a:pt x="176" y="0"/>
                    <a:pt x="176" y="0"/>
                    <a:pt x="176" y="0"/>
                  </a:cubicBezTo>
                  <a:cubicBezTo>
                    <a:pt x="176" y="0"/>
                    <a:pt x="-1984" y="17280"/>
                    <a:pt x="8816" y="21600"/>
                  </a:cubicBezTo>
                  <a:cubicBezTo>
                    <a:pt x="13136" y="21600"/>
                    <a:pt x="15296" y="21600"/>
                    <a:pt x="17456" y="21600"/>
                  </a:cubicBezTo>
                  <a:cubicBezTo>
                    <a:pt x="19616" y="19440"/>
                    <a:pt x="17456" y="15120"/>
                    <a:pt x="17456" y="12960"/>
                  </a:cubicBezTo>
                  <a:cubicBezTo>
                    <a:pt x="15296" y="10800"/>
                    <a:pt x="2336" y="0"/>
                    <a:pt x="2336" y="0"/>
                  </a:cubicBezTo>
                  <a:cubicBezTo>
                    <a:pt x="2336" y="0"/>
                    <a:pt x="176" y="0"/>
                    <a:pt x="176" y="0"/>
                  </a:cubicBezTo>
                  <a:close/>
                  <a:moveTo>
                    <a:pt x="8816" y="19440"/>
                  </a:moveTo>
                  <a:cubicBezTo>
                    <a:pt x="2336" y="17280"/>
                    <a:pt x="2336" y="10800"/>
                    <a:pt x="2336" y="4320"/>
                  </a:cubicBezTo>
                  <a:cubicBezTo>
                    <a:pt x="2336" y="4320"/>
                    <a:pt x="2336" y="2160"/>
                    <a:pt x="2336" y="0"/>
                  </a:cubicBezTo>
                  <a:cubicBezTo>
                    <a:pt x="6656" y="4320"/>
                    <a:pt x="15296" y="10800"/>
                    <a:pt x="15296" y="12960"/>
                  </a:cubicBezTo>
                  <a:cubicBezTo>
                    <a:pt x="15296" y="15120"/>
                    <a:pt x="17456" y="17280"/>
                    <a:pt x="17456" y="17280"/>
                  </a:cubicBezTo>
                  <a:cubicBezTo>
                    <a:pt x="17456" y="19440"/>
                    <a:pt x="17456" y="19440"/>
                    <a:pt x="15296" y="19440"/>
                  </a:cubicBezTo>
                  <a:cubicBezTo>
                    <a:pt x="15296" y="21600"/>
                    <a:pt x="13136" y="21600"/>
                    <a:pt x="8816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0" name="Google Shape;5180;g21c91014dda_0_5181"/>
            <p:cNvSpPr/>
            <p:nvPr/>
          </p:nvSpPr>
          <p:spPr>
            <a:xfrm>
              <a:off x="5082027" y="447291"/>
              <a:ext cx="70632" cy="117893"/>
            </a:xfrm>
            <a:custGeom>
              <a:avLst/>
              <a:gdLst/>
              <a:ahLst/>
              <a:cxnLst/>
              <a:rect l="l" t="t" r="r" b="b"/>
              <a:pathLst>
                <a:path w="21600" h="20968" extrusionOk="0">
                  <a:moveTo>
                    <a:pt x="21600" y="505"/>
                  </a:moveTo>
                  <a:cubicBezTo>
                    <a:pt x="11782" y="1642"/>
                    <a:pt x="11782" y="1642"/>
                    <a:pt x="11782" y="1642"/>
                  </a:cubicBezTo>
                  <a:cubicBezTo>
                    <a:pt x="11782" y="1642"/>
                    <a:pt x="11782" y="1642"/>
                    <a:pt x="11782" y="1642"/>
                  </a:cubicBezTo>
                  <a:cubicBezTo>
                    <a:pt x="5891" y="1642"/>
                    <a:pt x="0" y="5052"/>
                    <a:pt x="0" y="8463"/>
                  </a:cubicBezTo>
                  <a:cubicBezTo>
                    <a:pt x="1964" y="13010"/>
                    <a:pt x="5891" y="20968"/>
                    <a:pt x="5891" y="20968"/>
                  </a:cubicBezTo>
                  <a:cubicBezTo>
                    <a:pt x="5891" y="20968"/>
                    <a:pt x="5891" y="20968"/>
                    <a:pt x="5891" y="20968"/>
                  </a:cubicBezTo>
                  <a:cubicBezTo>
                    <a:pt x="5891" y="20968"/>
                    <a:pt x="5891" y="20968"/>
                    <a:pt x="5891" y="20968"/>
                  </a:cubicBezTo>
                  <a:cubicBezTo>
                    <a:pt x="11782" y="14147"/>
                    <a:pt x="17673" y="6189"/>
                    <a:pt x="19636" y="6189"/>
                  </a:cubicBezTo>
                  <a:cubicBezTo>
                    <a:pt x="21600" y="5052"/>
                    <a:pt x="21600" y="1642"/>
                    <a:pt x="21600" y="505"/>
                  </a:cubicBezTo>
                  <a:cubicBezTo>
                    <a:pt x="21600" y="505"/>
                    <a:pt x="21600" y="505"/>
                    <a:pt x="21600" y="505"/>
                  </a:cubicBezTo>
                  <a:cubicBezTo>
                    <a:pt x="21600" y="505"/>
                    <a:pt x="21600" y="-632"/>
                    <a:pt x="21600" y="505"/>
                  </a:cubicBezTo>
                  <a:close/>
                  <a:moveTo>
                    <a:pt x="1964" y="8463"/>
                  </a:moveTo>
                  <a:cubicBezTo>
                    <a:pt x="1964" y="8463"/>
                    <a:pt x="1964" y="8463"/>
                    <a:pt x="1964" y="8463"/>
                  </a:cubicBezTo>
                  <a:cubicBezTo>
                    <a:pt x="1964" y="3915"/>
                    <a:pt x="7855" y="2779"/>
                    <a:pt x="11782" y="1642"/>
                  </a:cubicBezTo>
                  <a:cubicBezTo>
                    <a:pt x="11782" y="1642"/>
                    <a:pt x="19636" y="505"/>
                    <a:pt x="19636" y="505"/>
                  </a:cubicBezTo>
                  <a:cubicBezTo>
                    <a:pt x="19636" y="1642"/>
                    <a:pt x="19636" y="1642"/>
                    <a:pt x="19636" y="1642"/>
                  </a:cubicBezTo>
                  <a:cubicBezTo>
                    <a:pt x="19636" y="3915"/>
                    <a:pt x="19636" y="5052"/>
                    <a:pt x="19636" y="5052"/>
                  </a:cubicBezTo>
                  <a:cubicBezTo>
                    <a:pt x="17673" y="5052"/>
                    <a:pt x="9818" y="15284"/>
                    <a:pt x="5891" y="19831"/>
                  </a:cubicBezTo>
                  <a:cubicBezTo>
                    <a:pt x="5891" y="17557"/>
                    <a:pt x="1964" y="11873"/>
                    <a:pt x="1964" y="846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1" name="Google Shape;5181;g21c91014dda_0_5181"/>
            <p:cNvSpPr/>
            <p:nvPr/>
          </p:nvSpPr>
          <p:spPr>
            <a:xfrm>
              <a:off x="4903207" y="353226"/>
              <a:ext cx="100315" cy="141318"/>
            </a:xfrm>
            <a:custGeom>
              <a:avLst/>
              <a:gdLst/>
              <a:ahLst/>
              <a:cxnLst/>
              <a:rect l="l" t="t" r="r" b="b"/>
              <a:pathLst>
                <a:path w="20033" h="21600" extrusionOk="0">
                  <a:moveTo>
                    <a:pt x="2541" y="0"/>
                  </a:moveTo>
                  <a:cubicBezTo>
                    <a:pt x="2541" y="0"/>
                    <a:pt x="2541" y="0"/>
                    <a:pt x="2541" y="0"/>
                  </a:cubicBezTo>
                  <a:cubicBezTo>
                    <a:pt x="0" y="4909"/>
                    <a:pt x="0" y="4909"/>
                    <a:pt x="0" y="4909"/>
                  </a:cubicBezTo>
                  <a:cubicBezTo>
                    <a:pt x="0" y="5891"/>
                    <a:pt x="0" y="5891"/>
                    <a:pt x="0" y="5891"/>
                  </a:cubicBezTo>
                  <a:cubicBezTo>
                    <a:pt x="0" y="5891"/>
                    <a:pt x="8894" y="10800"/>
                    <a:pt x="8894" y="15709"/>
                  </a:cubicBezTo>
                  <a:cubicBezTo>
                    <a:pt x="7624" y="19636"/>
                    <a:pt x="10165" y="21600"/>
                    <a:pt x="12706" y="21600"/>
                  </a:cubicBezTo>
                  <a:cubicBezTo>
                    <a:pt x="15247" y="21600"/>
                    <a:pt x="17788" y="20618"/>
                    <a:pt x="19059" y="17673"/>
                  </a:cubicBezTo>
                  <a:cubicBezTo>
                    <a:pt x="21600" y="11782"/>
                    <a:pt x="19059" y="2945"/>
                    <a:pt x="12706" y="1964"/>
                  </a:cubicBezTo>
                  <a:cubicBezTo>
                    <a:pt x="7624" y="0"/>
                    <a:pt x="2541" y="0"/>
                    <a:pt x="2541" y="0"/>
                  </a:cubicBezTo>
                  <a:close/>
                  <a:moveTo>
                    <a:pt x="12706" y="1964"/>
                  </a:moveTo>
                  <a:cubicBezTo>
                    <a:pt x="17788" y="3927"/>
                    <a:pt x="20329" y="11782"/>
                    <a:pt x="17788" y="17673"/>
                  </a:cubicBezTo>
                  <a:cubicBezTo>
                    <a:pt x="16518" y="20618"/>
                    <a:pt x="15247" y="21600"/>
                    <a:pt x="12706" y="20618"/>
                  </a:cubicBezTo>
                  <a:cubicBezTo>
                    <a:pt x="11435" y="20618"/>
                    <a:pt x="8894" y="19636"/>
                    <a:pt x="8894" y="16691"/>
                  </a:cubicBezTo>
                  <a:cubicBezTo>
                    <a:pt x="8894" y="16691"/>
                    <a:pt x="8894" y="16691"/>
                    <a:pt x="8894" y="15709"/>
                  </a:cubicBezTo>
                  <a:cubicBezTo>
                    <a:pt x="8894" y="15709"/>
                    <a:pt x="8894" y="15709"/>
                    <a:pt x="8894" y="15709"/>
                  </a:cubicBezTo>
                  <a:cubicBezTo>
                    <a:pt x="8894" y="9818"/>
                    <a:pt x="1271" y="5891"/>
                    <a:pt x="0" y="4909"/>
                  </a:cubicBezTo>
                  <a:cubicBezTo>
                    <a:pt x="0" y="4909"/>
                    <a:pt x="2541" y="982"/>
                    <a:pt x="2541" y="982"/>
                  </a:cubicBezTo>
                  <a:cubicBezTo>
                    <a:pt x="3812" y="982"/>
                    <a:pt x="7624" y="982"/>
                    <a:pt x="12706" y="196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2" name="Google Shape;5182;g21c91014dda_0_5181"/>
            <p:cNvSpPr/>
            <p:nvPr/>
          </p:nvSpPr>
          <p:spPr>
            <a:xfrm>
              <a:off x="5645985" y="396178"/>
              <a:ext cx="477568" cy="837891"/>
            </a:xfrm>
            <a:custGeom>
              <a:avLst/>
              <a:gdLst/>
              <a:ahLst/>
              <a:cxnLst/>
              <a:rect l="l" t="t" r="r" b="b"/>
              <a:pathLst>
                <a:path w="21143" h="21461" extrusionOk="0">
                  <a:moveTo>
                    <a:pt x="5258" y="12227"/>
                  </a:moveTo>
                  <a:cubicBezTo>
                    <a:pt x="5258" y="12227"/>
                    <a:pt x="5826" y="12887"/>
                    <a:pt x="5258" y="13217"/>
                  </a:cubicBezTo>
                  <a:cubicBezTo>
                    <a:pt x="4690" y="13382"/>
                    <a:pt x="3553" y="14041"/>
                    <a:pt x="3269" y="14041"/>
                  </a:cubicBezTo>
                  <a:cubicBezTo>
                    <a:pt x="2984" y="14041"/>
                    <a:pt x="2700" y="13382"/>
                    <a:pt x="2700" y="13217"/>
                  </a:cubicBezTo>
                  <a:cubicBezTo>
                    <a:pt x="2984" y="12887"/>
                    <a:pt x="2416" y="12722"/>
                    <a:pt x="1847" y="12722"/>
                  </a:cubicBezTo>
                  <a:cubicBezTo>
                    <a:pt x="995" y="12722"/>
                    <a:pt x="711" y="12557"/>
                    <a:pt x="426" y="12227"/>
                  </a:cubicBezTo>
                  <a:cubicBezTo>
                    <a:pt x="-142" y="11898"/>
                    <a:pt x="-142" y="10743"/>
                    <a:pt x="426" y="10743"/>
                  </a:cubicBezTo>
                  <a:cubicBezTo>
                    <a:pt x="995" y="10579"/>
                    <a:pt x="2132" y="11073"/>
                    <a:pt x="2700" y="10908"/>
                  </a:cubicBezTo>
                  <a:cubicBezTo>
                    <a:pt x="3553" y="10743"/>
                    <a:pt x="4121" y="11073"/>
                    <a:pt x="4405" y="11073"/>
                  </a:cubicBezTo>
                  <a:cubicBezTo>
                    <a:pt x="4405" y="11073"/>
                    <a:pt x="5258" y="10414"/>
                    <a:pt x="5542" y="10743"/>
                  </a:cubicBezTo>
                  <a:cubicBezTo>
                    <a:pt x="5826" y="10908"/>
                    <a:pt x="6395" y="11073"/>
                    <a:pt x="6679" y="10743"/>
                  </a:cubicBezTo>
                  <a:cubicBezTo>
                    <a:pt x="6679" y="10579"/>
                    <a:pt x="7816" y="10084"/>
                    <a:pt x="7816" y="10084"/>
                  </a:cubicBezTo>
                  <a:cubicBezTo>
                    <a:pt x="7816" y="10084"/>
                    <a:pt x="6395" y="9259"/>
                    <a:pt x="6679" y="8930"/>
                  </a:cubicBezTo>
                  <a:cubicBezTo>
                    <a:pt x="6111" y="8930"/>
                    <a:pt x="5826" y="7940"/>
                    <a:pt x="5826" y="7611"/>
                  </a:cubicBezTo>
                  <a:cubicBezTo>
                    <a:pt x="5826" y="7116"/>
                    <a:pt x="5826" y="7116"/>
                    <a:pt x="5826" y="6951"/>
                  </a:cubicBezTo>
                  <a:cubicBezTo>
                    <a:pt x="5826" y="6951"/>
                    <a:pt x="4974" y="6621"/>
                    <a:pt x="4974" y="6456"/>
                  </a:cubicBezTo>
                  <a:cubicBezTo>
                    <a:pt x="4690" y="6127"/>
                    <a:pt x="3837" y="6621"/>
                    <a:pt x="2984" y="6456"/>
                  </a:cubicBezTo>
                  <a:cubicBezTo>
                    <a:pt x="2132" y="6127"/>
                    <a:pt x="3269" y="5797"/>
                    <a:pt x="4405" y="5467"/>
                  </a:cubicBezTo>
                  <a:cubicBezTo>
                    <a:pt x="5826" y="5137"/>
                    <a:pt x="5258" y="5962"/>
                    <a:pt x="5258" y="6127"/>
                  </a:cubicBezTo>
                  <a:cubicBezTo>
                    <a:pt x="5258" y="6292"/>
                    <a:pt x="5826" y="6621"/>
                    <a:pt x="5826" y="6621"/>
                  </a:cubicBezTo>
                  <a:cubicBezTo>
                    <a:pt x="5826" y="6621"/>
                    <a:pt x="6111" y="6456"/>
                    <a:pt x="6395" y="5962"/>
                  </a:cubicBezTo>
                  <a:cubicBezTo>
                    <a:pt x="6679" y="5467"/>
                    <a:pt x="5542" y="5302"/>
                    <a:pt x="5542" y="5137"/>
                  </a:cubicBezTo>
                  <a:cubicBezTo>
                    <a:pt x="5826" y="4808"/>
                    <a:pt x="6679" y="5137"/>
                    <a:pt x="7532" y="4808"/>
                  </a:cubicBezTo>
                  <a:cubicBezTo>
                    <a:pt x="8384" y="4478"/>
                    <a:pt x="8384" y="4148"/>
                    <a:pt x="9237" y="4148"/>
                  </a:cubicBezTo>
                  <a:cubicBezTo>
                    <a:pt x="10090" y="4148"/>
                    <a:pt x="9521" y="4643"/>
                    <a:pt x="9237" y="5302"/>
                  </a:cubicBezTo>
                  <a:cubicBezTo>
                    <a:pt x="8953" y="5797"/>
                    <a:pt x="8669" y="5962"/>
                    <a:pt x="8384" y="6292"/>
                  </a:cubicBezTo>
                  <a:cubicBezTo>
                    <a:pt x="8100" y="6621"/>
                    <a:pt x="8384" y="6786"/>
                    <a:pt x="8384" y="7281"/>
                  </a:cubicBezTo>
                  <a:cubicBezTo>
                    <a:pt x="8100" y="7611"/>
                    <a:pt x="7532" y="7940"/>
                    <a:pt x="7247" y="8270"/>
                  </a:cubicBezTo>
                  <a:cubicBezTo>
                    <a:pt x="6963" y="8435"/>
                    <a:pt x="6963" y="8765"/>
                    <a:pt x="6963" y="8930"/>
                  </a:cubicBezTo>
                  <a:cubicBezTo>
                    <a:pt x="7247" y="8930"/>
                    <a:pt x="7816" y="8930"/>
                    <a:pt x="8100" y="8600"/>
                  </a:cubicBezTo>
                  <a:cubicBezTo>
                    <a:pt x="8669" y="8270"/>
                    <a:pt x="9237" y="7776"/>
                    <a:pt x="9805" y="7446"/>
                  </a:cubicBezTo>
                  <a:cubicBezTo>
                    <a:pt x="10090" y="7116"/>
                    <a:pt x="11226" y="7940"/>
                    <a:pt x="10942" y="8105"/>
                  </a:cubicBezTo>
                  <a:cubicBezTo>
                    <a:pt x="10942" y="8435"/>
                    <a:pt x="9805" y="8930"/>
                    <a:pt x="10658" y="9095"/>
                  </a:cubicBezTo>
                  <a:cubicBezTo>
                    <a:pt x="11511" y="9259"/>
                    <a:pt x="12647" y="8600"/>
                    <a:pt x="12647" y="8600"/>
                  </a:cubicBezTo>
                  <a:cubicBezTo>
                    <a:pt x="12647" y="8600"/>
                    <a:pt x="12363" y="9424"/>
                    <a:pt x="12079" y="9919"/>
                  </a:cubicBezTo>
                  <a:cubicBezTo>
                    <a:pt x="12079" y="10249"/>
                    <a:pt x="11795" y="9919"/>
                    <a:pt x="11226" y="10414"/>
                  </a:cubicBezTo>
                  <a:cubicBezTo>
                    <a:pt x="10658" y="10908"/>
                    <a:pt x="11226" y="10743"/>
                    <a:pt x="11226" y="11073"/>
                  </a:cubicBezTo>
                  <a:cubicBezTo>
                    <a:pt x="11226" y="11568"/>
                    <a:pt x="10658" y="11733"/>
                    <a:pt x="10374" y="11898"/>
                  </a:cubicBezTo>
                  <a:cubicBezTo>
                    <a:pt x="9805" y="12063"/>
                    <a:pt x="11226" y="12722"/>
                    <a:pt x="10374" y="12887"/>
                  </a:cubicBezTo>
                  <a:cubicBezTo>
                    <a:pt x="9521" y="12887"/>
                    <a:pt x="8953" y="12722"/>
                    <a:pt x="8953" y="13052"/>
                  </a:cubicBezTo>
                  <a:cubicBezTo>
                    <a:pt x="8669" y="13382"/>
                    <a:pt x="8953" y="14041"/>
                    <a:pt x="8953" y="14041"/>
                  </a:cubicBezTo>
                  <a:cubicBezTo>
                    <a:pt x="8953" y="14041"/>
                    <a:pt x="10658" y="14536"/>
                    <a:pt x="10374" y="14866"/>
                  </a:cubicBezTo>
                  <a:cubicBezTo>
                    <a:pt x="10374" y="15030"/>
                    <a:pt x="8669" y="15030"/>
                    <a:pt x="8100" y="15855"/>
                  </a:cubicBezTo>
                  <a:cubicBezTo>
                    <a:pt x="7816" y="16514"/>
                    <a:pt x="7816" y="16514"/>
                    <a:pt x="7532" y="17339"/>
                  </a:cubicBezTo>
                  <a:cubicBezTo>
                    <a:pt x="7247" y="18163"/>
                    <a:pt x="6395" y="18493"/>
                    <a:pt x="6111" y="18658"/>
                  </a:cubicBezTo>
                  <a:cubicBezTo>
                    <a:pt x="5826" y="18988"/>
                    <a:pt x="5542" y="19482"/>
                    <a:pt x="5258" y="20142"/>
                  </a:cubicBezTo>
                  <a:cubicBezTo>
                    <a:pt x="4690" y="20801"/>
                    <a:pt x="4405" y="21461"/>
                    <a:pt x="4405" y="21461"/>
                  </a:cubicBezTo>
                  <a:cubicBezTo>
                    <a:pt x="4405" y="21461"/>
                    <a:pt x="3837" y="20637"/>
                    <a:pt x="3269" y="20637"/>
                  </a:cubicBezTo>
                  <a:cubicBezTo>
                    <a:pt x="2984" y="20637"/>
                    <a:pt x="2984" y="19812"/>
                    <a:pt x="3269" y="19317"/>
                  </a:cubicBezTo>
                  <a:cubicBezTo>
                    <a:pt x="3837" y="18658"/>
                    <a:pt x="4974" y="17669"/>
                    <a:pt x="5258" y="17009"/>
                  </a:cubicBezTo>
                  <a:cubicBezTo>
                    <a:pt x="5826" y="16514"/>
                    <a:pt x="6395" y="16679"/>
                    <a:pt x="6395" y="15690"/>
                  </a:cubicBezTo>
                  <a:cubicBezTo>
                    <a:pt x="6679" y="14866"/>
                    <a:pt x="6395" y="14866"/>
                    <a:pt x="6679" y="14041"/>
                  </a:cubicBezTo>
                  <a:cubicBezTo>
                    <a:pt x="6963" y="13382"/>
                    <a:pt x="7247" y="12887"/>
                    <a:pt x="7247" y="12887"/>
                  </a:cubicBezTo>
                  <a:cubicBezTo>
                    <a:pt x="6111" y="13052"/>
                    <a:pt x="6111" y="13052"/>
                    <a:pt x="6111" y="13052"/>
                  </a:cubicBezTo>
                  <a:cubicBezTo>
                    <a:pt x="5258" y="12227"/>
                    <a:pt x="5258" y="12227"/>
                    <a:pt x="5258" y="12227"/>
                  </a:cubicBezTo>
                  <a:close/>
                  <a:moveTo>
                    <a:pt x="16911" y="2994"/>
                  </a:moveTo>
                  <a:cubicBezTo>
                    <a:pt x="16911" y="3159"/>
                    <a:pt x="17479" y="3324"/>
                    <a:pt x="18047" y="3324"/>
                  </a:cubicBezTo>
                  <a:cubicBezTo>
                    <a:pt x="18616" y="3324"/>
                    <a:pt x="18616" y="3818"/>
                    <a:pt x="19184" y="3324"/>
                  </a:cubicBezTo>
                  <a:cubicBezTo>
                    <a:pt x="19469" y="2829"/>
                    <a:pt x="19184" y="2829"/>
                    <a:pt x="19753" y="2169"/>
                  </a:cubicBezTo>
                  <a:cubicBezTo>
                    <a:pt x="20321" y="1510"/>
                    <a:pt x="20321" y="1180"/>
                    <a:pt x="20605" y="850"/>
                  </a:cubicBezTo>
                  <a:cubicBezTo>
                    <a:pt x="21174" y="521"/>
                    <a:pt x="21458" y="-139"/>
                    <a:pt x="20605" y="26"/>
                  </a:cubicBezTo>
                  <a:cubicBezTo>
                    <a:pt x="19469" y="26"/>
                    <a:pt x="19469" y="521"/>
                    <a:pt x="18900" y="685"/>
                  </a:cubicBezTo>
                  <a:cubicBezTo>
                    <a:pt x="18616" y="850"/>
                    <a:pt x="18332" y="1180"/>
                    <a:pt x="18047" y="1510"/>
                  </a:cubicBezTo>
                  <a:cubicBezTo>
                    <a:pt x="18047" y="1840"/>
                    <a:pt x="17763" y="2169"/>
                    <a:pt x="17479" y="2499"/>
                  </a:cubicBezTo>
                  <a:cubicBezTo>
                    <a:pt x="16911" y="2664"/>
                    <a:pt x="16911" y="2994"/>
                    <a:pt x="16911" y="2994"/>
                  </a:cubicBezTo>
                  <a:close/>
                  <a:moveTo>
                    <a:pt x="17479" y="4972"/>
                  </a:moveTo>
                  <a:cubicBezTo>
                    <a:pt x="17479" y="4972"/>
                    <a:pt x="18616" y="4808"/>
                    <a:pt x="18900" y="4972"/>
                  </a:cubicBezTo>
                  <a:cubicBezTo>
                    <a:pt x="19184" y="5137"/>
                    <a:pt x="19753" y="5467"/>
                    <a:pt x="19469" y="5632"/>
                  </a:cubicBezTo>
                  <a:cubicBezTo>
                    <a:pt x="19469" y="5962"/>
                    <a:pt x="18900" y="5797"/>
                    <a:pt x="18047" y="5797"/>
                  </a:cubicBezTo>
                  <a:cubicBezTo>
                    <a:pt x="17479" y="5962"/>
                    <a:pt x="16626" y="5962"/>
                    <a:pt x="16911" y="5632"/>
                  </a:cubicBezTo>
                  <a:cubicBezTo>
                    <a:pt x="16911" y="5137"/>
                    <a:pt x="17479" y="4972"/>
                    <a:pt x="17479" y="4972"/>
                  </a:cubicBezTo>
                  <a:close/>
                  <a:moveTo>
                    <a:pt x="11511" y="4808"/>
                  </a:moveTo>
                  <a:cubicBezTo>
                    <a:pt x="11511" y="4808"/>
                    <a:pt x="12363" y="4808"/>
                    <a:pt x="12079" y="5302"/>
                  </a:cubicBezTo>
                  <a:cubicBezTo>
                    <a:pt x="11795" y="5632"/>
                    <a:pt x="11795" y="6292"/>
                    <a:pt x="11795" y="6456"/>
                  </a:cubicBezTo>
                  <a:cubicBezTo>
                    <a:pt x="11795" y="6786"/>
                    <a:pt x="11795" y="7281"/>
                    <a:pt x="13500" y="6951"/>
                  </a:cubicBezTo>
                  <a:cubicBezTo>
                    <a:pt x="14921" y="6786"/>
                    <a:pt x="14921" y="5962"/>
                    <a:pt x="14637" y="5467"/>
                  </a:cubicBezTo>
                  <a:cubicBezTo>
                    <a:pt x="14353" y="4972"/>
                    <a:pt x="14069" y="4643"/>
                    <a:pt x="14353" y="4478"/>
                  </a:cubicBezTo>
                  <a:cubicBezTo>
                    <a:pt x="14637" y="4313"/>
                    <a:pt x="14637" y="4148"/>
                    <a:pt x="14637" y="3983"/>
                  </a:cubicBezTo>
                  <a:cubicBezTo>
                    <a:pt x="14921" y="3818"/>
                    <a:pt x="14637" y="4313"/>
                    <a:pt x="15490" y="3818"/>
                  </a:cubicBezTo>
                  <a:cubicBezTo>
                    <a:pt x="16058" y="3324"/>
                    <a:pt x="16342" y="2994"/>
                    <a:pt x="16342" y="2664"/>
                  </a:cubicBezTo>
                  <a:cubicBezTo>
                    <a:pt x="16342" y="2334"/>
                    <a:pt x="15774" y="1510"/>
                    <a:pt x="14921" y="2005"/>
                  </a:cubicBezTo>
                  <a:cubicBezTo>
                    <a:pt x="14069" y="2334"/>
                    <a:pt x="13500" y="2829"/>
                    <a:pt x="13784" y="2994"/>
                  </a:cubicBezTo>
                  <a:cubicBezTo>
                    <a:pt x="13784" y="3324"/>
                    <a:pt x="13784" y="3653"/>
                    <a:pt x="13784" y="3818"/>
                  </a:cubicBezTo>
                  <a:cubicBezTo>
                    <a:pt x="13500" y="3983"/>
                    <a:pt x="13216" y="3983"/>
                    <a:pt x="13216" y="3983"/>
                  </a:cubicBezTo>
                  <a:cubicBezTo>
                    <a:pt x="13216" y="3983"/>
                    <a:pt x="12647" y="3818"/>
                    <a:pt x="12363" y="3983"/>
                  </a:cubicBezTo>
                  <a:cubicBezTo>
                    <a:pt x="11795" y="3983"/>
                    <a:pt x="11511" y="4808"/>
                    <a:pt x="11511" y="4808"/>
                  </a:cubicBezTo>
                  <a:close/>
                  <a:moveTo>
                    <a:pt x="13216" y="11238"/>
                  </a:moveTo>
                  <a:cubicBezTo>
                    <a:pt x="13216" y="11238"/>
                    <a:pt x="14069" y="10908"/>
                    <a:pt x="14921" y="10579"/>
                  </a:cubicBezTo>
                  <a:cubicBezTo>
                    <a:pt x="16058" y="10249"/>
                    <a:pt x="16342" y="10084"/>
                    <a:pt x="16058" y="10084"/>
                  </a:cubicBezTo>
                  <a:cubicBezTo>
                    <a:pt x="15774" y="9919"/>
                    <a:pt x="14069" y="9754"/>
                    <a:pt x="14069" y="10084"/>
                  </a:cubicBezTo>
                  <a:cubicBezTo>
                    <a:pt x="13784" y="10579"/>
                    <a:pt x="13216" y="11238"/>
                    <a:pt x="13216" y="1123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3" name="Google Shape;5183;g21c91014dda_0_5181"/>
            <p:cNvSpPr/>
            <p:nvPr/>
          </p:nvSpPr>
          <p:spPr>
            <a:xfrm>
              <a:off x="5642774" y="558539"/>
              <a:ext cx="289224" cy="67554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920" y="411"/>
                  </a:moveTo>
                  <a:cubicBezTo>
                    <a:pt x="13440" y="411"/>
                    <a:pt x="13440" y="617"/>
                    <a:pt x="12960" y="823"/>
                  </a:cubicBezTo>
                  <a:cubicBezTo>
                    <a:pt x="12000" y="1029"/>
                    <a:pt x="11520" y="1029"/>
                    <a:pt x="11040" y="1029"/>
                  </a:cubicBezTo>
                  <a:cubicBezTo>
                    <a:pt x="10560" y="1029"/>
                    <a:pt x="9600" y="1029"/>
                    <a:pt x="9600" y="1234"/>
                  </a:cubicBezTo>
                  <a:cubicBezTo>
                    <a:pt x="9600" y="1234"/>
                    <a:pt x="9600" y="1234"/>
                    <a:pt x="9600" y="1234"/>
                  </a:cubicBezTo>
                  <a:cubicBezTo>
                    <a:pt x="9600" y="1440"/>
                    <a:pt x="10080" y="1440"/>
                    <a:pt x="10080" y="1646"/>
                  </a:cubicBezTo>
                  <a:cubicBezTo>
                    <a:pt x="10560" y="1646"/>
                    <a:pt x="11040" y="1851"/>
                    <a:pt x="11040" y="2057"/>
                  </a:cubicBezTo>
                  <a:cubicBezTo>
                    <a:pt x="11040" y="2057"/>
                    <a:pt x="11040" y="2057"/>
                    <a:pt x="11040" y="2263"/>
                  </a:cubicBezTo>
                  <a:cubicBezTo>
                    <a:pt x="10560" y="2674"/>
                    <a:pt x="10080" y="2880"/>
                    <a:pt x="10080" y="3086"/>
                  </a:cubicBezTo>
                  <a:cubicBezTo>
                    <a:pt x="9600" y="2880"/>
                    <a:pt x="9120" y="2469"/>
                    <a:pt x="9120" y="2469"/>
                  </a:cubicBezTo>
                  <a:cubicBezTo>
                    <a:pt x="9120" y="2469"/>
                    <a:pt x="9120" y="2469"/>
                    <a:pt x="9120" y="2469"/>
                  </a:cubicBezTo>
                  <a:cubicBezTo>
                    <a:pt x="9120" y="2469"/>
                    <a:pt x="9120" y="2263"/>
                    <a:pt x="9120" y="2263"/>
                  </a:cubicBezTo>
                  <a:cubicBezTo>
                    <a:pt x="9600" y="2057"/>
                    <a:pt x="9600" y="2057"/>
                    <a:pt x="9600" y="1851"/>
                  </a:cubicBezTo>
                  <a:cubicBezTo>
                    <a:pt x="9600" y="1646"/>
                    <a:pt x="9120" y="1646"/>
                    <a:pt x="9120" y="1440"/>
                  </a:cubicBezTo>
                  <a:cubicBezTo>
                    <a:pt x="8640" y="1440"/>
                    <a:pt x="8640" y="1440"/>
                    <a:pt x="7680" y="1646"/>
                  </a:cubicBezTo>
                  <a:cubicBezTo>
                    <a:pt x="7200" y="1646"/>
                    <a:pt x="7200" y="1646"/>
                    <a:pt x="7200" y="1646"/>
                  </a:cubicBezTo>
                  <a:cubicBezTo>
                    <a:pt x="5760" y="2057"/>
                    <a:pt x="4320" y="2263"/>
                    <a:pt x="4320" y="2469"/>
                  </a:cubicBezTo>
                  <a:cubicBezTo>
                    <a:pt x="4320" y="2674"/>
                    <a:pt x="4800" y="2674"/>
                    <a:pt x="5280" y="2880"/>
                  </a:cubicBezTo>
                  <a:cubicBezTo>
                    <a:pt x="6240" y="3086"/>
                    <a:pt x="6720" y="2880"/>
                    <a:pt x="7680" y="2880"/>
                  </a:cubicBezTo>
                  <a:cubicBezTo>
                    <a:pt x="8160" y="2674"/>
                    <a:pt x="8160" y="2674"/>
                    <a:pt x="8160" y="2880"/>
                  </a:cubicBezTo>
                  <a:cubicBezTo>
                    <a:pt x="8640" y="3086"/>
                    <a:pt x="9120" y="3086"/>
                    <a:pt x="9600" y="3291"/>
                  </a:cubicBezTo>
                  <a:cubicBezTo>
                    <a:pt x="9600" y="3497"/>
                    <a:pt x="9600" y="3497"/>
                    <a:pt x="10080" y="3497"/>
                  </a:cubicBezTo>
                  <a:cubicBezTo>
                    <a:pt x="10080" y="3497"/>
                    <a:pt x="10080" y="3703"/>
                    <a:pt x="10080" y="3703"/>
                  </a:cubicBezTo>
                  <a:cubicBezTo>
                    <a:pt x="9600" y="4320"/>
                    <a:pt x="9600" y="4320"/>
                    <a:pt x="9600" y="4320"/>
                  </a:cubicBezTo>
                  <a:cubicBezTo>
                    <a:pt x="9600" y="4526"/>
                    <a:pt x="10080" y="5760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6377"/>
                    <a:pt x="12480" y="7200"/>
                    <a:pt x="12960" y="7406"/>
                  </a:cubicBezTo>
                  <a:cubicBezTo>
                    <a:pt x="12960" y="7611"/>
                    <a:pt x="11520" y="8023"/>
                    <a:pt x="11040" y="8229"/>
                  </a:cubicBezTo>
                  <a:cubicBezTo>
                    <a:pt x="11040" y="8434"/>
                    <a:pt x="11040" y="8434"/>
                    <a:pt x="10560" y="8434"/>
                  </a:cubicBezTo>
                  <a:cubicBezTo>
                    <a:pt x="10560" y="8434"/>
                    <a:pt x="10080" y="8434"/>
                    <a:pt x="9600" y="8229"/>
                  </a:cubicBezTo>
                  <a:cubicBezTo>
                    <a:pt x="9600" y="8023"/>
                    <a:pt x="9600" y="8023"/>
                    <a:pt x="9120" y="8023"/>
                  </a:cubicBezTo>
                  <a:cubicBezTo>
                    <a:pt x="8640" y="8023"/>
                    <a:pt x="8160" y="8229"/>
                    <a:pt x="7680" y="8434"/>
                  </a:cubicBezTo>
                  <a:cubicBezTo>
                    <a:pt x="7680" y="8434"/>
                    <a:pt x="7680" y="8434"/>
                    <a:pt x="7680" y="8434"/>
                  </a:cubicBezTo>
                  <a:cubicBezTo>
                    <a:pt x="7680" y="8434"/>
                    <a:pt x="7200" y="8434"/>
                    <a:pt x="7200" y="8434"/>
                  </a:cubicBezTo>
                  <a:cubicBezTo>
                    <a:pt x="6720" y="8434"/>
                    <a:pt x="5760" y="8229"/>
                    <a:pt x="4800" y="8434"/>
                  </a:cubicBezTo>
                  <a:cubicBezTo>
                    <a:pt x="4320" y="8434"/>
                    <a:pt x="3360" y="8434"/>
                    <a:pt x="2880" y="8229"/>
                  </a:cubicBezTo>
                  <a:cubicBezTo>
                    <a:pt x="1920" y="8229"/>
                    <a:pt x="1440" y="8023"/>
                    <a:pt x="960" y="8023"/>
                  </a:cubicBezTo>
                  <a:cubicBezTo>
                    <a:pt x="480" y="8229"/>
                    <a:pt x="480" y="8229"/>
                    <a:pt x="0" y="8434"/>
                  </a:cubicBezTo>
                  <a:cubicBezTo>
                    <a:pt x="0" y="9051"/>
                    <a:pt x="0" y="9874"/>
                    <a:pt x="960" y="10080"/>
                  </a:cubicBezTo>
                  <a:cubicBezTo>
                    <a:pt x="960" y="10286"/>
                    <a:pt x="960" y="10286"/>
                    <a:pt x="960" y="10286"/>
                  </a:cubicBezTo>
                  <a:cubicBezTo>
                    <a:pt x="1440" y="10697"/>
                    <a:pt x="1920" y="10697"/>
                    <a:pt x="3360" y="10697"/>
                  </a:cubicBezTo>
                  <a:cubicBezTo>
                    <a:pt x="3840" y="10697"/>
                    <a:pt x="4320" y="10903"/>
                    <a:pt x="4800" y="10903"/>
                  </a:cubicBezTo>
                  <a:cubicBezTo>
                    <a:pt x="4800" y="11109"/>
                    <a:pt x="4800" y="11109"/>
                    <a:pt x="4800" y="11314"/>
                  </a:cubicBezTo>
                  <a:cubicBezTo>
                    <a:pt x="4320" y="11520"/>
                    <a:pt x="4800" y="11931"/>
                    <a:pt x="5280" y="12137"/>
                  </a:cubicBezTo>
                  <a:cubicBezTo>
                    <a:pt x="5280" y="12137"/>
                    <a:pt x="5760" y="12343"/>
                    <a:pt x="5760" y="12343"/>
                  </a:cubicBezTo>
                  <a:cubicBezTo>
                    <a:pt x="6240" y="12343"/>
                    <a:pt x="6720" y="12137"/>
                    <a:pt x="8160" y="11726"/>
                  </a:cubicBezTo>
                  <a:cubicBezTo>
                    <a:pt x="9120" y="11314"/>
                    <a:pt x="9120" y="11314"/>
                    <a:pt x="9120" y="11314"/>
                  </a:cubicBezTo>
                  <a:cubicBezTo>
                    <a:pt x="9600" y="11109"/>
                    <a:pt x="9600" y="10903"/>
                    <a:pt x="9600" y="10697"/>
                  </a:cubicBezTo>
                  <a:cubicBezTo>
                    <a:pt x="9600" y="10697"/>
                    <a:pt x="9600" y="10697"/>
                    <a:pt x="9600" y="10491"/>
                  </a:cubicBezTo>
                  <a:cubicBezTo>
                    <a:pt x="10080" y="10903"/>
                    <a:pt x="10560" y="11109"/>
                    <a:pt x="10560" y="11109"/>
                  </a:cubicBezTo>
                  <a:cubicBezTo>
                    <a:pt x="10560" y="11109"/>
                    <a:pt x="10560" y="11109"/>
                    <a:pt x="10560" y="11109"/>
                  </a:cubicBezTo>
                  <a:cubicBezTo>
                    <a:pt x="10560" y="11109"/>
                    <a:pt x="12000" y="11109"/>
                    <a:pt x="12480" y="11109"/>
                  </a:cubicBezTo>
                  <a:cubicBezTo>
                    <a:pt x="12000" y="11314"/>
                    <a:pt x="12000" y="11726"/>
                    <a:pt x="11520" y="12343"/>
                  </a:cubicBezTo>
                  <a:cubicBezTo>
                    <a:pt x="11040" y="12754"/>
                    <a:pt x="11040" y="12960"/>
                    <a:pt x="11040" y="13166"/>
                  </a:cubicBezTo>
                  <a:cubicBezTo>
                    <a:pt x="11040" y="13371"/>
                    <a:pt x="11040" y="13371"/>
                    <a:pt x="11040" y="13371"/>
                  </a:cubicBezTo>
                  <a:cubicBezTo>
                    <a:pt x="11040" y="13577"/>
                    <a:pt x="11040" y="13577"/>
                    <a:pt x="11040" y="13577"/>
                  </a:cubicBezTo>
                  <a:cubicBezTo>
                    <a:pt x="11040" y="13783"/>
                    <a:pt x="11040" y="13989"/>
                    <a:pt x="11040" y="14400"/>
                  </a:cubicBezTo>
                  <a:cubicBezTo>
                    <a:pt x="11040" y="15223"/>
                    <a:pt x="10560" y="15223"/>
                    <a:pt x="10080" y="15429"/>
                  </a:cubicBezTo>
                  <a:cubicBezTo>
                    <a:pt x="9600" y="15634"/>
                    <a:pt x="9600" y="15840"/>
                    <a:pt x="9120" y="16046"/>
                  </a:cubicBezTo>
                  <a:cubicBezTo>
                    <a:pt x="8160" y="16869"/>
                    <a:pt x="8160" y="16869"/>
                    <a:pt x="8160" y="16869"/>
                  </a:cubicBezTo>
                  <a:cubicBezTo>
                    <a:pt x="7200" y="17486"/>
                    <a:pt x="6240" y="18309"/>
                    <a:pt x="5760" y="18720"/>
                  </a:cubicBezTo>
                  <a:cubicBezTo>
                    <a:pt x="5760" y="19131"/>
                    <a:pt x="5280" y="19749"/>
                    <a:pt x="5280" y="19954"/>
                  </a:cubicBezTo>
                  <a:cubicBezTo>
                    <a:pt x="5280" y="20160"/>
                    <a:pt x="5280" y="20366"/>
                    <a:pt x="5760" y="20571"/>
                  </a:cubicBezTo>
                  <a:cubicBezTo>
                    <a:pt x="5760" y="20571"/>
                    <a:pt x="5760" y="20571"/>
                    <a:pt x="5760" y="20571"/>
                  </a:cubicBezTo>
                  <a:cubicBezTo>
                    <a:pt x="6240" y="20571"/>
                    <a:pt x="7200" y="21189"/>
                    <a:pt x="7680" y="21600"/>
                  </a:cubicBezTo>
                  <a:cubicBezTo>
                    <a:pt x="7680" y="21600"/>
                    <a:pt x="7680" y="21600"/>
                    <a:pt x="7680" y="21600"/>
                  </a:cubicBezTo>
                  <a:cubicBezTo>
                    <a:pt x="7680" y="21600"/>
                    <a:pt x="7680" y="21600"/>
                    <a:pt x="7680" y="21600"/>
                  </a:cubicBezTo>
                  <a:cubicBezTo>
                    <a:pt x="9120" y="19954"/>
                    <a:pt x="9120" y="19954"/>
                    <a:pt x="9120" y="19954"/>
                  </a:cubicBezTo>
                  <a:cubicBezTo>
                    <a:pt x="9600" y="19131"/>
                    <a:pt x="10560" y="18514"/>
                    <a:pt x="11040" y="18103"/>
                  </a:cubicBezTo>
                  <a:cubicBezTo>
                    <a:pt x="11520" y="17897"/>
                    <a:pt x="11520" y="17897"/>
                    <a:pt x="11520" y="17897"/>
                  </a:cubicBezTo>
                  <a:cubicBezTo>
                    <a:pt x="12000" y="17691"/>
                    <a:pt x="12960" y="17280"/>
                    <a:pt x="12960" y="16457"/>
                  </a:cubicBezTo>
                  <a:cubicBezTo>
                    <a:pt x="12960" y="16251"/>
                    <a:pt x="12960" y="16251"/>
                    <a:pt x="12960" y="16251"/>
                  </a:cubicBezTo>
                  <a:cubicBezTo>
                    <a:pt x="13440" y="15429"/>
                    <a:pt x="13440" y="15429"/>
                    <a:pt x="13920" y="14811"/>
                  </a:cubicBezTo>
                  <a:cubicBezTo>
                    <a:pt x="13920" y="14606"/>
                    <a:pt x="13920" y="14606"/>
                    <a:pt x="13920" y="14606"/>
                  </a:cubicBezTo>
                  <a:cubicBezTo>
                    <a:pt x="14400" y="13989"/>
                    <a:pt x="15840" y="13783"/>
                    <a:pt x="16800" y="13783"/>
                  </a:cubicBezTo>
                  <a:cubicBezTo>
                    <a:pt x="17280" y="13577"/>
                    <a:pt x="17760" y="13577"/>
                    <a:pt x="18240" y="13371"/>
                  </a:cubicBezTo>
                  <a:cubicBezTo>
                    <a:pt x="18240" y="13371"/>
                    <a:pt x="18240" y="13371"/>
                    <a:pt x="18240" y="13371"/>
                  </a:cubicBezTo>
                  <a:cubicBezTo>
                    <a:pt x="18240" y="12960"/>
                    <a:pt x="16320" y="12549"/>
                    <a:pt x="15360" y="12343"/>
                  </a:cubicBezTo>
                  <a:cubicBezTo>
                    <a:pt x="15360" y="12343"/>
                    <a:pt x="15360" y="11931"/>
                    <a:pt x="15360" y="11520"/>
                  </a:cubicBezTo>
                  <a:cubicBezTo>
                    <a:pt x="15360" y="11314"/>
                    <a:pt x="15360" y="11314"/>
                    <a:pt x="15360" y="11109"/>
                  </a:cubicBezTo>
                  <a:cubicBezTo>
                    <a:pt x="15360" y="10903"/>
                    <a:pt x="15840" y="10903"/>
                    <a:pt x="16320" y="10903"/>
                  </a:cubicBezTo>
                  <a:cubicBezTo>
                    <a:pt x="16800" y="10903"/>
                    <a:pt x="17280" y="10903"/>
                    <a:pt x="17760" y="10903"/>
                  </a:cubicBezTo>
                  <a:cubicBezTo>
                    <a:pt x="18240" y="10903"/>
                    <a:pt x="18240" y="10697"/>
                    <a:pt x="18240" y="10697"/>
                  </a:cubicBezTo>
                  <a:cubicBezTo>
                    <a:pt x="18720" y="10697"/>
                    <a:pt x="18720" y="10697"/>
                    <a:pt x="18720" y="10491"/>
                  </a:cubicBezTo>
                  <a:cubicBezTo>
                    <a:pt x="18720" y="10491"/>
                    <a:pt x="18240" y="10286"/>
                    <a:pt x="18240" y="10080"/>
                  </a:cubicBezTo>
                  <a:cubicBezTo>
                    <a:pt x="17760" y="10080"/>
                    <a:pt x="17760" y="9874"/>
                    <a:pt x="17760" y="9874"/>
                  </a:cubicBezTo>
                  <a:cubicBezTo>
                    <a:pt x="17760" y="9874"/>
                    <a:pt x="17760" y="9669"/>
                    <a:pt x="17760" y="9669"/>
                  </a:cubicBezTo>
                  <a:cubicBezTo>
                    <a:pt x="18240" y="9669"/>
                    <a:pt x="18240" y="9669"/>
                    <a:pt x="18240" y="9669"/>
                  </a:cubicBezTo>
                  <a:cubicBezTo>
                    <a:pt x="18720" y="9463"/>
                    <a:pt x="19200" y="9257"/>
                    <a:pt x="19200" y="8640"/>
                  </a:cubicBezTo>
                  <a:cubicBezTo>
                    <a:pt x="19200" y="8640"/>
                    <a:pt x="19200" y="8640"/>
                    <a:pt x="19200" y="8640"/>
                  </a:cubicBezTo>
                  <a:cubicBezTo>
                    <a:pt x="19200" y="8434"/>
                    <a:pt x="19200" y="8434"/>
                    <a:pt x="19200" y="8229"/>
                  </a:cubicBezTo>
                  <a:cubicBezTo>
                    <a:pt x="18720" y="8229"/>
                    <a:pt x="18720" y="8229"/>
                    <a:pt x="18720" y="8023"/>
                  </a:cubicBezTo>
                  <a:cubicBezTo>
                    <a:pt x="18720" y="8023"/>
                    <a:pt x="18720" y="8023"/>
                    <a:pt x="19200" y="7817"/>
                  </a:cubicBezTo>
                  <a:cubicBezTo>
                    <a:pt x="19680" y="7406"/>
                    <a:pt x="20160" y="7406"/>
                    <a:pt x="20160" y="7406"/>
                  </a:cubicBezTo>
                  <a:cubicBezTo>
                    <a:pt x="20640" y="7406"/>
                    <a:pt x="20640" y="7406"/>
                    <a:pt x="20640" y="7200"/>
                  </a:cubicBezTo>
                  <a:cubicBezTo>
                    <a:pt x="21120" y="6789"/>
                    <a:pt x="21600" y="5554"/>
                    <a:pt x="21600" y="5554"/>
                  </a:cubicBezTo>
                  <a:cubicBezTo>
                    <a:pt x="21600" y="5554"/>
                    <a:pt x="21600" y="5554"/>
                    <a:pt x="21600" y="5554"/>
                  </a:cubicBezTo>
                  <a:cubicBezTo>
                    <a:pt x="21600" y="5554"/>
                    <a:pt x="21600" y="5554"/>
                    <a:pt x="21600" y="5554"/>
                  </a:cubicBezTo>
                  <a:cubicBezTo>
                    <a:pt x="21600" y="5349"/>
                    <a:pt x="21600" y="5349"/>
                    <a:pt x="21600" y="5554"/>
                  </a:cubicBezTo>
                  <a:cubicBezTo>
                    <a:pt x="21600" y="5554"/>
                    <a:pt x="19200" y="6377"/>
                    <a:pt x="18240" y="6171"/>
                  </a:cubicBezTo>
                  <a:cubicBezTo>
                    <a:pt x="18240" y="6171"/>
                    <a:pt x="17760" y="6171"/>
                    <a:pt x="17760" y="5966"/>
                  </a:cubicBezTo>
                  <a:cubicBezTo>
                    <a:pt x="17760" y="5966"/>
                    <a:pt x="18240" y="5554"/>
                    <a:pt x="18720" y="5349"/>
                  </a:cubicBezTo>
                  <a:cubicBezTo>
                    <a:pt x="19200" y="4937"/>
                    <a:pt x="19200" y="4937"/>
                    <a:pt x="19200" y="4937"/>
                  </a:cubicBezTo>
                  <a:cubicBezTo>
                    <a:pt x="19200" y="4731"/>
                    <a:pt x="18240" y="4114"/>
                    <a:pt x="17760" y="3909"/>
                  </a:cubicBezTo>
                  <a:cubicBezTo>
                    <a:pt x="17280" y="3909"/>
                    <a:pt x="16800" y="3909"/>
                    <a:pt x="16800" y="4114"/>
                  </a:cubicBezTo>
                  <a:cubicBezTo>
                    <a:pt x="16320" y="4320"/>
                    <a:pt x="15840" y="4526"/>
                    <a:pt x="15360" y="4937"/>
                  </a:cubicBezTo>
                  <a:cubicBezTo>
                    <a:pt x="14880" y="5143"/>
                    <a:pt x="14400" y="5349"/>
                    <a:pt x="13920" y="5554"/>
                  </a:cubicBezTo>
                  <a:cubicBezTo>
                    <a:pt x="13440" y="5760"/>
                    <a:pt x="12960" y="5760"/>
                    <a:pt x="12480" y="5760"/>
                  </a:cubicBezTo>
                  <a:cubicBezTo>
                    <a:pt x="12480" y="5760"/>
                    <a:pt x="12000" y="5760"/>
                    <a:pt x="12000" y="5760"/>
                  </a:cubicBezTo>
                  <a:cubicBezTo>
                    <a:pt x="12000" y="5760"/>
                    <a:pt x="12000" y="5760"/>
                    <a:pt x="12000" y="5760"/>
                  </a:cubicBezTo>
                  <a:cubicBezTo>
                    <a:pt x="12000" y="5554"/>
                    <a:pt x="12000" y="5349"/>
                    <a:pt x="12480" y="5143"/>
                  </a:cubicBezTo>
                  <a:cubicBezTo>
                    <a:pt x="12960" y="5143"/>
                    <a:pt x="12960" y="5143"/>
                    <a:pt x="12960" y="5143"/>
                  </a:cubicBezTo>
                  <a:cubicBezTo>
                    <a:pt x="13440" y="4731"/>
                    <a:pt x="14400" y="4320"/>
                    <a:pt x="14400" y="3909"/>
                  </a:cubicBezTo>
                  <a:cubicBezTo>
                    <a:pt x="14400" y="3703"/>
                    <a:pt x="14400" y="3703"/>
                    <a:pt x="14400" y="3703"/>
                  </a:cubicBezTo>
                  <a:cubicBezTo>
                    <a:pt x="14400" y="3497"/>
                    <a:pt x="14400" y="3291"/>
                    <a:pt x="14400" y="3291"/>
                  </a:cubicBezTo>
                  <a:cubicBezTo>
                    <a:pt x="14400" y="3086"/>
                    <a:pt x="14400" y="3086"/>
                    <a:pt x="14400" y="2880"/>
                  </a:cubicBezTo>
                  <a:cubicBezTo>
                    <a:pt x="14400" y="2880"/>
                    <a:pt x="14400" y="2880"/>
                    <a:pt x="14400" y="2674"/>
                  </a:cubicBezTo>
                  <a:cubicBezTo>
                    <a:pt x="14880" y="2469"/>
                    <a:pt x="14880" y="2469"/>
                    <a:pt x="14880" y="2469"/>
                  </a:cubicBezTo>
                  <a:cubicBezTo>
                    <a:pt x="15360" y="2263"/>
                    <a:pt x="15360" y="1851"/>
                    <a:pt x="15840" y="1440"/>
                  </a:cubicBezTo>
                  <a:cubicBezTo>
                    <a:pt x="16320" y="823"/>
                    <a:pt x="16320" y="823"/>
                    <a:pt x="16320" y="823"/>
                  </a:cubicBezTo>
                  <a:cubicBezTo>
                    <a:pt x="16320" y="617"/>
                    <a:pt x="16800" y="411"/>
                    <a:pt x="16800" y="206"/>
                  </a:cubicBezTo>
                  <a:cubicBezTo>
                    <a:pt x="16800" y="206"/>
                    <a:pt x="16320" y="206"/>
                    <a:pt x="16320" y="206"/>
                  </a:cubicBezTo>
                  <a:cubicBezTo>
                    <a:pt x="16320" y="0"/>
                    <a:pt x="16320" y="0"/>
                    <a:pt x="15840" y="0"/>
                  </a:cubicBezTo>
                  <a:cubicBezTo>
                    <a:pt x="14880" y="0"/>
                    <a:pt x="14400" y="206"/>
                    <a:pt x="13920" y="411"/>
                  </a:cubicBezTo>
                  <a:close/>
                  <a:moveTo>
                    <a:pt x="12960" y="823"/>
                  </a:moveTo>
                  <a:cubicBezTo>
                    <a:pt x="13440" y="823"/>
                    <a:pt x="13920" y="617"/>
                    <a:pt x="13920" y="411"/>
                  </a:cubicBezTo>
                  <a:cubicBezTo>
                    <a:pt x="14880" y="206"/>
                    <a:pt x="14880" y="0"/>
                    <a:pt x="15840" y="206"/>
                  </a:cubicBezTo>
                  <a:cubicBezTo>
                    <a:pt x="15840" y="206"/>
                    <a:pt x="16320" y="206"/>
                    <a:pt x="16320" y="206"/>
                  </a:cubicBezTo>
                  <a:cubicBezTo>
                    <a:pt x="16320" y="206"/>
                    <a:pt x="16320" y="411"/>
                    <a:pt x="15840" y="617"/>
                  </a:cubicBezTo>
                  <a:cubicBezTo>
                    <a:pt x="15360" y="1234"/>
                    <a:pt x="15360" y="1234"/>
                    <a:pt x="15360" y="1234"/>
                  </a:cubicBezTo>
                  <a:cubicBezTo>
                    <a:pt x="15360" y="1851"/>
                    <a:pt x="14880" y="2057"/>
                    <a:pt x="14400" y="2263"/>
                  </a:cubicBezTo>
                  <a:cubicBezTo>
                    <a:pt x="14400" y="2674"/>
                    <a:pt x="14400" y="2674"/>
                    <a:pt x="14400" y="2674"/>
                  </a:cubicBezTo>
                  <a:cubicBezTo>
                    <a:pt x="13920" y="2880"/>
                    <a:pt x="13920" y="3086"/>
                    <a:pt x="13920" y="3291"/>
                  </a:cubicBezTo>
                  <a:cubicBezTo>
                    <a:pt x="14400" y="3497"/>
                    <a:pt x="14400" y="3703"/>
                    <a:pt x="14400" y="3909"/>
                  </a:cubicBezTo>
                  <a:cubicBezTo>
                    <a:pt x="13920" y="4114"/>
                    <a:pt x="12960" y="4526"/>
                    <a:pt x="12480" y="4937"/>
                  </a:cubicBezTo>
                  <a:cubicBezTo>
                    <a:pt x="12000" y="5143"/>
                    <a:pt x="12000" y="5143"/>
                    <a:pt x="12000" y="5143"/>
                  </a:cubicBezTo>
                  <a:cubicBezTo>
                    <a:pt x="11520" y="5349"/>
                    <a:pt x="11520" y="5760"/>
                    <a:pt x="12000" y="5966"/>
                  </a:cubicBezTo>
                  <a:cubicBezTo>
                    <a:pt x="12000" y="5966"/>
                    <a:pt x="12000" y="5966"/>
                    <a:pt x="12000" y="5966"/>
                  </a:cubicBezTo>
                  <a:cubicBezTo>
                    <a:pt x="12480" y="5966"/>
                    <a:pt x="12480" y="5966"/>
                    <a:pt x="12480" y="5966"/>
                  </a:cubicBezTo>
                  <a:cubicBezTo>
                    <a:pt x="12960" y="5966"/>
                    <a:pt x="13440" y="5966"/>
                    <a:pt x="13920" y="5554"/>
                  </a:cubicBezTo>
                  <a:cubicBezTo>
                    <a:pt x="14400" y="5349"/>
                    <a:pt x="14880" y="5143"/>
                    <a:pt x="15360" y="4937"/>
                  </a:cubicBezTo>
                  <a:cubicBezTo>
                    <a:pt x="15840" y="4731"/>
                    <a:pt x="16320" y="4526"/>
                    <a:pt x="16800" y="4114"/>
                  </a:cubicBezTo>
                  <a:cubicBezTo>
                    <a:pt x="16800" y="4114"/>
                    <a:pt x="17280" y="4114"/>
                    <a:pt x="17280" y="4114"/>
                  </a:cubicBezTo>
                  <a:cubicBezTo>
                    <a:pt x="18240" y="4320"/>
                    <a:pt x="18720" y="4731"/>
                    <a:pt x="18720" y="4937"/>
                  </a:cubicBezTo>
                  <a:cubicBezTo>
                    <a:pt x="18240" y="5349"/>
                    <a:pt x="18240" y="5349"/>
                    <a:pt x="18240" y="5349"/>
                  </a:cubicBezTo>
                  <a:cubicBezTo>
                    <a:pt x="17760" y="5554"/>
                    <a:pt x="17280" y="5966"/>
                    <a:pt x="17760" y="6171"/>
                  </a:cubicBezTo>
                  <a:cubicBezTo>
                    <a:pt x="17760" y="6171"/>
                    <a:pt x="17760" y="6171"/>
                    <a:pt x="18240" y="6377"/>
                  </a:cubicBezTo>
                  <a:cubicBezTo>
                    <a:pt x="19200" y="6377"/>
                    <a:pt x="20640" y="5966"/>
                    <a:pt x="21120" y="5760"/>
                  </a:cubicBezTo>
                  <a:cubicBezTo>
                    <a:pt x="21120" y="5966"/>
                    <a:pt x="20640" y="6789"/>
                    <a:pt x="20640" y="7200"/>
                  </a:cubicBezTo>
                  <a:cubicBezTo>
                    <a:pt x="20640" y="7200"/>
                    <a:pt x="20160" y="7406"/>
                    <a:pt x="20160" y="7406"/>
                  </a:cubicBezTo>
                  <a:cubicBezTo>
                    <a:pt x="19680" y="7406"/>
                    <a:pt x="19200" y="7406"/>
                    <a:pt x="18720" y="7817"/>
                  </a:cubicBezTo>
                  <a:cubicBezTo>
                    <a:pt x="18720" y="7817"/>
                    <a:pt x="18720" y="8023"/>
                    <a:pt x="18720" y="8023"/>
                  </a:cubicBezTo>
                  <a:cubicBezTo>
                    <a:pt x="18720" y="8229"/>
                    <a:pt x="18720" y="8229"/>
                    <a:pt x="18720" y="8434"/>
                  </a:cubicBezTo>
                  <a:cubicBezTo>
                    <a:pt x="18720" y="8434"/>
                    <a:pt x="19200" y="8434"/>
                    <a:pt x="19200" y="8640"/>
                  </a:cubicBezTo>
                  <a:cubicBezTo>
                    <a:pt x="19200" y="8640"/>
                    <a:pt x="19200" y="8640"/>
                    <a:pt x="19200" y="8640"/>
                  </a:cubicBezTo>
                  <a:cubicBezTo>
                    <a:pt x="19200" y="9051"/>
                    <a:pt x="18720" y="9257"/>
                    <a:pt x="17760" y="9463"/>
                  </a:cubicBezTo>
                  <a:cubicBezTo>
                    <a:pt x="17280" y="9669"/>
                    <a:pt x="17280" y="9669"/>
                    <a:pt x="17280" y="9669"/>
                  </a:cubicBezTo>
                  <a:cubicBezTo>
                    <a:pt x="17280" y="9669"/>
                    <a:pt x="17280" y="9669"/>
                    <a:pt x="17280" y="9874"/>
                  </a:cubicBezTo>
                  <a:cubicBezTo>
                    <a:pt x="17280" y="9874"/>
                    <a:pt x="17760" y="10080"/>
                    <a:pt x="17760" y="10286"/>
                  </a:cubicBezTo>
                  <a:cubicBezTo>
                    <a:pt x="17760" y="10286"/>
                    <a:pt x="18240" y="10491"/>
                    <a:pt x="18240" y="10491"/>
                  </a:cubicBezTo>
                  <a:cubicBezTo>
                    <a:pt x="18240" y="10697"/>
                    <a:pt x="18240" y="10697"/>
                    <a:pt x="18240" y="10697"/>
                  </a:cubicBezTo>
                  <a:cubicBezTo>
                    <a:pt x="18240" y="10697"/>
                    <a:pt x="17760" y="10697"/>
                    <a:pt x="17760" y="10697"/>
                  </a:cubicBezTo>
                  <a:cubicBezTo>
                    <a:pt x="17280" y="10697"/>
                    <a:pt x="16800" y="10697"/>
                    <a:pt x="16320" y="10697"/>
                  </a:cubicBezTo>
                  <a:cubicBezTo>
                    <a:pt x="15840" y="10697"/>
                    <a:pt x="15360" y="10697"/>
                    <a:pt x="15360" y="11109"/>
                  </a:cubicBezTo>
                  <a:cubicBezTo>
                    <a:pt x="14880" y="11314"/>
                    <a:pt x="14880" y="11314"/>
                    <a:pt x="14880" y="11520"/>
                  </a:cubicBezTo>
                  <a:cubicBezTo>
                    <a:pt x="14880" y="11931"/>
                    <a:pt x="15360" y="12343"/>
                    <a:pt x="15360" y="12343"/>
                  </a:cubicBezTo>
                  <a:cubicBezTo>
                    <a:pt x="15360" y="12343"/>
                    <a:pt x="15360" y="12343"/>
                    <a:pt x="15360" y="12549"/>
                  </a:cubicBezTo>
                  <a:cubicBezTo>
                    <a:pt x="16800" y="12754"/>
                    <a:pt x="17760" y="13166"/>
                    <a:pt x="17760" y="13371"/>
                  </a:cubicBezTo>
                  <a:cubicBezTo>
                    <a:pt x="17760" y="13371"/>
                    <a:pt x="17760" y="13371"/>
                    <a:pt x="17760" y="13371"/>
                  </a:cubicBezTo>
                  <a:cubicBezTo>
                    <a:pt x="17760" y="13371"/>
                    <a:pt x="17280" y="13577"/>
                    <a:pt x="16800" y="13577"/>
                  </a:cubicBezTo>
                  <a:cubicBezTo>
                    <a:pt x="15840" y="13783"/>
                    <a:pt x="14400" y="13989"/>
                    <a:pt x="13920" y="14606"/>
                  </a:cubicBezTo>
                  <a:cubicBezTo>
                    <a:pt x="13920" y="14811"/>
                    <a:pt x="13920" y="14811"/>
                    <a:pt x="13920" y="14811"/>
                  </a:cubicBezTo>
                  <a:cubicBezTo>
                    <a:pt x="13440" y="15429"/>
                    <a:pt x="13440" y="15429"/>
                    <a:pt x="12960" y="16251"/>
                  </a:cubicBezTo>
                  <a:cubicBezTo>
                    <a:pt x="12960" y="16457"/>
                    <a:pt x="12960" y="16457"/>
                    <a:pt x="12960" y="16457"/>
                  </a:cubicBezTo>
                  <a:cubicBezTo>
                    <a:pt x="12480" y="17280"/>
                    <a:pt x="11520" y="17486"/>
                    <a:pt x="11040" y="17897"/>
                  </a:cubicBezTo>
                  <a:cubicBezTo>
                    <a:pt x="10560" y="18103"/>
                    <a:pt x="10560" y="18103"/>
                    <a:pt x="10560" y="18103"/>
                  </a:cubicBezTo>
                  <a:cubicBezTo>
                    <a:pt x="10080" y="18514"/>
                    <a:pt x="9600" y="19131"/>
                    <a:pt x="8640" y="19954"/>
                  </a:cubicBezTo>
                  <a:cubicBezTo>
                    <a:pt x="8640" y="19954"/>
                    <a:pt x="8160" y="20983"/>
                    <a:pt x="7680" y="21394"/>
                  </a:cubicBezTo>
                  <a:cubicBezTo>
                    <a:pt x="7200" y="21189"/>
                    <a:pt x="6720" y="20571"/>
                    <a:pt x="6240" y="20571"/>
                  </a:cubicBezTo>
                  <a:cubicBezTo>
                    <a:pt x="5760" y="20366"/>
                    <a:pt x="5760" y="20366"/>
                    <a:pt x="5760" y="20366"/>
                  </a:cubicBezTo>
                  <a:cubicBezTo>
                    <a:pt x="5760" y="20366"/>
                    <a:pt x="5760" y="20160"/>
                    <a:pt x="5760" y="19954"/>
                  </a:cubicBezTo>
                  <a:cubicBezTo>
                    <a:pt x="5760" y="19749"/>
                    <a:pt x="5760" y="19337"/>
                    <a:pt x="6240" y="18926"/>
                  </a:cubicBezTo>
                  <a:cubicBezTo>
                    <a:pt x="6720" y="18309"/>
                    <a:pt x="7680" y="17486"/>
                    <a:pt x="8640" y="16869"/>
                  </a:cubicBezTo>
                  <a:cubicBezTo>
                    <a:pt x="9600" y="16046"/>
                    <a:pt x="9600" y="16046"/>
                    <a:pt x="9600" y="16046"/>
                  </a:cubicBezTo>
                  <a:cubicBezTo>
                    <a:pt x="9600" y="15840"/>
                    <a:pt x="10080" y="15634"/>
                    <a:pt x="10080" y="15634"/>
                  </a:cubicBezTo>
                  <a:cubicBezTo>
                    <a:pt x="11040" y="15429"/>
                    <a:pt x="11040" y="15223"/>
                    <a:pt x="11520" y="14400"/>
                  </a:cubicBezTo>
                  <a:cubicBezTo>
                    <a:pt x="11520" y="13989"/>
                    <a:pt x="11520" y="13783"/>
                    <a:pt x="11520" y="13577"/>
                  </a:cubicBezTo>
                  <a:cubicBezTo>
                    <a:pt x="11520" y="13577"/>
                    <a:pt x="11520" y="13371"/>
                    <a:pt x="11520" y="13371"/>
                  </a:cubicBezTo>
                  <a:cubicBezTo>
                    <a:pt x="11520" y="13371"/>
                    <a:pt x="11520" y="13371"/>
                    <a:pt x="11520" y="13166"/>
                  </a:cubicBezTo>
                  <a:cubicBezTo>
                    <a:pt x="11520" y="12960"/>
                    <a:pt x="11520" y="12754"/>
                    <a:pt x="12000" y="12549"/>
                  </a:cubicBezTo>
                  <a:cubicBezTo>
                    <a:pt x="12480" y="11726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2480" y="10903"/>
                    <a:pt x="12480" y="10903"/>
                  </a:cubicBezTo>
                  <a:cubicBezTo>
                    <a:pt x="12480" y="10903"/>
                    <a:pt x="11040" y="11109"/>
                    <a:pt x="10560" y="11109"/>
                  </a:cubicBezTo>
                  <a:cubicBezTo>
                    <a:pt x="10560" y="10903"/>
                    <a:pt x="9600" y="10080"/>
                    <a:pt x="9600" y="10080"/>
                  </a:cubicBezTo>
                  <a:cubicBezTo>
                    <a:pt x="9120" y="10080"/>
                    <a:pt x="9120" y="10080"/>
                    <a:pt x="9120" y="10080"/>
                  </a:cubicBezTo>
                  <a:cubicBezTo>
                    <a:pt x="9120" y="10080"/>
                    <a:pt x="9120" y="10080"/>
                    <a:pt x="9120" y="10286"/>
                  </a:cubicBezTo>
                  <a:cubicBezTo>
                    <a:pt x="9120" y="10286"/>
                    <a:pt x="9600" y="10903"/>
                    <a:pt x="9120" y="11109"/>
                  </a:cubicBezTo>
                  <a:cubicBezTo>
                    <a:pt x="7680" y="11520"/>
                    <a:pt x="7680" y="11520"/>
                    <a:pt x="7680" y="11520"/>
                  </a:cubicBezTo>
                  <a:cubicBezTo>
                    <a:pt x="7200" y="11931"/>
                    <a:pt x="6240" y="12343"/>
                    <a:pt x="5760" y="12343"/>
                  </a:cubicBezTo>
                  <a:cubicBezTo>
                    <a:pt x="5760" y="12343"/>
                    <a:pt x="5760" y="12137"/>
                    <a:pt x="5280" y="12137"/>
                  </a:cubicBezTo>
                  <a:cubicBezTo>
                    <a:pt x="5280" y="11931"/>
                    <a:pt x="4800" y="11520"/>
                    <a:pt x="4800" y="11314"/>
                  </a:cubicBezTo>
                  <a:cubicBezTo>
                    <a:pt x="5280" y="11109"/>
                    <a:pt x="5280" y="10903"/>
                    <a:pt x="4800" y="10903"/>
                  </a:cubicBezTo>
                  <a:cubicBezTo>
                    <a:pt x="4320" y="10697"/>
                    <a:pt x="3840" y="10697"/>
                    <a:pt x="3360" y="10697"/>
                  </a:cubicBezTo>
                  <a:cubicBezTo>
                    <a:pt x="1920" y="10697"/>
                    <a:pt x="1920" y="10491"/>
                    <a:pt x="1440" y="10286"/>
                  </a:cubicBezTo>
                  <a:cubicBezTo>
                    <a:pt x="960" y="10080"/>
                    <a:pt x="960" y="10080"/>
                    <a:pt x="960" y="10080"/>
                  </a:cubicBezTo>
                  <a:cubicBezTo>
                    <a:pt x="480" y="9874"/>
                    <a:pt x="0" y="9051"/>
                    <a:pt x="480" y="8434"/>
                  </a:cubicBezTo>
                  <a:cubicBezTo>
                    <a:pt x="480" y="8434"/>
                    <a:pt x="480" y="8229"/>
                    <a:pt x="960" y="8229"/>
                  </a:cubicBezTo>
                  <a:cubicBezTo>
                    <a:pt x="1440" y="8229"/>
                    <a:pt x="1920" y="8229"/>
                    <a:pt x="2400" y="8434"/>
                  </a:cubicBezTo>
                  <a:cubicBezTo>
                    <a:pt x="3360" y="8434"/>
                    <a:pt x="4320" y="8640"/>
                    <a:pt x="4800" y="8434"/>
                  </a:cubicBezTo>
                  <a:cubicBezTo>
                    <a:pt x="5760" y="8229"/>
                    <a:pt x="6720" y="8434"/>
                    <a:pt x="7200" y="8640"/>
                  </a:cubicBezTo>
                  <a:cubicBezTo>
                    <a:pt x="7680" y="8640"/>
                    <a:pt x="7680" y="8640"/>
                    <a:pt x="7680" y="8640"/>
                  </a:cubicBezTo>
                  <a:cubicBezTo>
                    <a:pt x="7680" y="8640"/>
                    <a:pt x="7680" y="8640"/>
                    <a:pt x="8160" y="8434"/>
                  </a:cubicBezTo>
                  <a:cubicBezTo>
                    <a:pt x="8640" y="8434"/>
                    <a:pt x="9120" y="8229"/>
                    <a:pt x="9120" y="8229"/>
                  </a:cubicBezTo>
                  <a:cubicBezTo>
                    <a:pt x="9120" y="8229"/>
                    <a:pt x="9600" y="8229"/>
                    <a:pt x="9600" y="8229"/>
                  </a:cubicBezTo>
                  <a:cubicBezTo>
                    <a:pt x="10080" y="8434"/>
                    <a:pt x="10080" y="8640"/>
                    <a:pt x="10560" y="8434"/>
                  </a:cubicBezTo>
                  <a:cubicBezTo>
                    <a:pt x="11040" y="8434"/>
                    <a:pt x="11520" y="8434"/>
                    <a:pt x="11520" y="8229"/>
                  </a:cubicBezTo>
                  <a:cubicBezTo>
                    <a:pt x="12000" y="8023"/>
                    <a:pt x="13440" y="7611"/>
                    <a:pt x="13440" y="7611"/>
                  </a:cubicBezTo>
                  <a:cubicBezTo>
                    <a:pt x="13440" y="7611"/>
                    <a:pt x="13440" y="7611"/>
                    <a:pt x="13440" y="7406"/>
                  </a:cubicBezTo>
                  <a:cubicBezTo>
                    <a:pt x="13440" y="7406"/>
                    <a:pt x="13440" y="7406"/>
                    <a:pt x="13440" y="7406"/>
                  </a:cubicBezTo>
                  <a:cubicBezTo>
                    <a:pt x="12480" y="6994"/>
                    <a:pt x="11520" y="6171"/>
                    <a:pt x="11520" y="5966"/>
                  </a:cubicBezTo>
                  <a:cubicBezTo>
                    <a:pt x="11520" y="5966"/>
                    <a:pt x="11520" y="5966"/>
                    <a:pt x="11520" y="5966"/>
                  </a:cubicBezTo>
                  <a:cubicBezTo>
                    <a:pt x="11520" y="5966"/>
                    <a:pt x="11520" y="5966"/>
                    <a:pt x="11520" y="5966"/>
                  </a:cubicBezTo>
                  <a:cubicBezTo>
                    <a:pt x="10560" y="5760"/>
                    <a:pt x="10080" y="4731"/>
                    <a:pt x="10080" y="4320"/>
                  </a:cubicBezTo>
                  <a:cubicBezTo>
                    <a:pt x="10080" y="3703"/>
                    <a:pt x="10080" y="3703"/>
                    <a:pt x="10080" y="3703"/>
                  </a:cubicBezTo>
                  <a:cubicBezTo>
                    <a:pt x="10080" y="3497"/>
                    <a:pt x="10080" y="3497"/>
                    <a:pt x="10080" y="3497"/>
                  </a:cubicBezTo>
                  <a:cubicBezTo>
                    <a:pt x="10080" y="3497"/>
                    <a:pt x="10080" y="3497"/>
                    <a:pt x="9600" y="3291"/>
                  </a:cubicBezTo>
                  <a:cubicBezTo>
                    <a:pt x="9120" y="3086"/>
                    <a:pt x="8640" y="2880"/>
                    <a:pt x="8640" y="2674"/>
                  </a:cubicBezTo>
                  <a:cubicBezTo>
                    <a:pt x="8160" y="2674"/>
                    <a:pt x="8160" y="2674"/>
                    <a:pt x="7680" y="2674"/>
                  </a:cubicBezTo>
                  <a:cubicBezTo>
                    <a:pt x="6720" y="2880"/>
                    <a:pt x="6240" y="2880"/>
                    <a:pt x="5280" y="2674"/>
                  </a:cubicBezTo>
                  <a:cubicBezTo>
                    <a:pt x="5280" y="2674"/>
                    <a:pt x="4800" y="2674"/>
                    <a:pt x="4800" y="2469"/>
                  </a:cubicBezTo>
                  <a:cubicBezTo>
                    <a:pt x="4800" y="2469"/>
                    <a:pt x="6240" y="2057"/>
                    <a:pt x="7200" y="1851"/>
                  </a:cubicBezTo>
                  <a:cubicBezTo>
                    <a:pt x="7680" y="1646"/>
                    <a:pt x="7680" y="1646"/>
                    <a:pt x="7680" y="1646"/>
                  </a:cubicBezTo>
                  <a:cubicBezTo>
                    <a:pt x="8640" y="1646"/>
                    <a:pt x="8640" y="1646"/>
                    <a:pt x="9120" y="1646"/>
                  </a:cubicBezTo>
                  <a:cubicBezTo>
                    <a:pt x="9120" y="1646"/>
                    <a:pt x="9120" y="2057"/>
                    <a:pt x="9120" y="2263"/>
                  </a:cubicBezTo>
                  <a:cubicBezTo>
                    <a:pt x="9120" y="2263"/>
                    <a:pt x="9120" y="2469"/>
                    <a:pt x="9120" y="2469"/>
                  </a:cubicBezTo>
                  <a:cubicBezTo>
                    <a:pt x="9120" y="2674"/>
                    <a:pt x="9600" y="3086"/>
                    <a:pt x="9600" y="3086"/>
                  </a:cubicBezTo>
                  <a:cubicBezTo>
                    <a:pt x="9600" y="3086"/>
                    <a:pt x="10080" y="3086"/>
                    <a:pt x="10080" y="3086"/>
                  </a:cubicBezTo>
                  <a:cubicBezTo>
                    <a:pt x="10080" y="3086"/>
                    <a:pt x="10080" y="3086"/>
                    <a:pt x="10080" y="3086"/>
                  </a:cubicBezTo>
                  <a:cubicBezTo>
                    <a:pt x="10080" y="3086"/>
                    <a:pt x="10560" y="2880"/>
                    <a:pt x="11520" y="2263"/>
                  </a:cubicBezTo>
                  <a:cubicBezTo>
                    <a:pt x="11520" y="1851"/>
                    <a:pt x="11040" y="1646"/>
                    <a:pt x="10560" y="1440"/>
                  </a:cubicBezTo>
                  <a:cubicBezTo>
                    <a:pt x="10080" y="1440"/>
                    <a:pt x="10080" y="1234"/>
                    <a:pt x="10080" y="1234"/>
                  </a:cubicBezTo>
                  <a:cubicBezTo>
                    <a:pt x="10080" y="1029"/>
                    <a:pt x="10560" y="1029"/>
                    <a:pt x="11040" y="1029"/>
                  </a:cubicBezTo>
                  <a:cubicBezTo>
                    <a:pt x="11520" y="1029"/>
                    <a:pt x="12480" y="1029"/>
                    <a:pt x="12960" y="823"/>
                  </a:cubicBezTo>
                  <a:close/>
                  <a:moveTo>
                    <a:pt x="11040" y="5966"/>
                  </a:move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ubicBezTo>
                    <a:pt x="11040" y="5966"/>
                    <a:pt x="11040" y="5966"/>
                    <a:pt x="11040" y="596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4" name="Google Shape;5184;g21c91014dda_0_5181"/>
            <p:cNvSpPr/>
            <p:nvPr/>
          </p:nvSpPr>
          <p:spPr>
            <a:xfrm>
              <a:off x="6022492" y="390757"/>
              <a:ext cx="104436" cy="143478"/>
            </a:xfrm>
            <a:custGeom>
              <a:avLst/>
              <a:gdLst/>
              <a:ahLst/>
              <a:cxnLst/>
              <a:rect l="l" t="t" r="r" b="b"/>
              <a:pathLst>
                <a:path w="20856" h="21600" extrusionOk="0">
                  <a:moveTo>
                    <a:pt x="17788" y="0"/>
                  </a:moveTo>
                  <a:cubicBezTo>
                    <a:pt x="13976" y="982"/>
                    <a:pt x="12706" y="1964"/>
                    <a:pt x="11435" y="3927"/>
                  </a:cubicBezTo>
                  <a:cubicBezTo>
                    <a:pt x="10165" y="4909"/>
                    <a:pt x="10165" y="4909"/>
                    <a:pt x="10165" y="4909"/>
                  </a:cubicBezTo>
                  <a:cubicBezTo>
                    <a:pt x="8894" y="5891"/>
                    <a:pt x="6353" y="7855"/>
                    <a:pt x="6353" y="9818"/>
                  </a:cubicBezTo>
                  <a:cubicBezTo>
                    <a:pt x="6353" y="10800"/>
                    <a:pt x="6353" y="10800"/>
                    <a:pt x="6353" y="10800"/>
                  </a:cubicBezTo>
                  <a:cubicBezTo>
                    <a:pt x="5082" y="12764"/>
                    <a:pt x="5082" y="14727"/>
                    <a:pt x="3812" y="14727"/>
                  </a:cubicBezTo>
                  <a:cubicBezTo>
                    <a:pt x="1271" y="15709"/>
                    <a:pt x="0" y="18655"/>
                    <a:pt x="0" y="18655"/>
                  </a:cubicBezTo>
                  <a:cubicBezTo>
                    <a:pt x="0" y="18655"/>
                    <a:pt x="0" y="18655"/>
                    <a:pt x="0" y="18655"/>
                  </a:cubicBezTo>
                  <a:cubicBezTo>
                    <a:pt x="1271" y="19636"/>
                    <a:pt x="3812" y="20618"/>
                    <a:pt x="6353" y="20618"/>
                  </a:cubicBezTo>
                  <a:cubicBezTo>
                    <a:pt x="7624" y="20618"/>
                    <a:pt x="7624" y="20618"/>
                    <a:pt x="8894" y="21600"/>
                  </a:cubicBezTo>
                  <a:cubicBezTo>
                    <a:pt x="8894" y="21600"/>
                    <a:pt x="8894" y="21600"/>
                    <a:pt x="10165" y="21600"/>
                  </a:cubicBezTo>
                  <a:cubicBezTo>
                    <a:pt x="10165" y="21600"/>
                    <a:pt x="11435" y="21600"/>
                    <a:pt x="11435" y="20618"/>
                  </a:cubicBezTo>
                  <a:cubicBezTo>
                    <a:pt x="12706" y="18655"/>
                    <a:pt x="12706" y="18655"/>
                    <a:pt x="12706" y="17673"/>
                  </a:cubicBezTo>
                  <a:cubicBezTo>
                    <a:pt x="12706" y="16691"/>
                    <a:pt x="12706" y="15709"/>
                    <a:pt x="13976" y="13745"/>
                  </a:cubicBezTo>
                  <a:cubicBezTo>
                    <a:pt x="15247" y="12764"/>
                    <a:pt x="15247" y="10800"/>
                    <a:pt x="16518" y="9818"/>
                  </a:cubicBezTo>
                  <a:cubicBezTo>
                    <a:pt x="16518" y="8836"/>
                    <a:pt x="17788" y="7855"/>
                    <a:pt x="19059" y="5891"/>
                  </a:cubicBezTo>
                  <a:cubicBezTo>
                    <a:pt x="20329" y="4909"/>
                    <a:pt x="21600" y="1964"/>
                    <a:pt x="20329" y="982"/>
                  </a:cubicBezTo>
                  <a:cubicBezTo>
                    <a:pt x="20329" y="0"/>
                    <a:pt x="19059" y="0"/>
                    <a:pt x="17788" y="0"/>
                  </a:cubicBezTo>
                  <a:close/>
                  <a:moveTo>
                    <a:pt x="3812" y="15709"/>
                  </a:moveTo>
                  <a:cubicBezTo>
                    <a:pt x="5082" y="14727"/>
                    <a:pt x="6353" y="12764"/>
                    <a:pt x="6353" y="10800"/>
                  </a:cubicBezTo>
                  <a:cubicBezTo>
                    <a:pt x="6353" y="9818"/>
                    <a:pt x="6353" y="9818"/>
                    <a:pt x="6353" y="9818"/>
                  </a:cubicBezTo>
                  <a:cubicBezTo>
                    <a:pt x="7624" y="8836"/>
                    <a:pt x="8894" y="6873"/>
                    <a:pt x="10165" y="4909"/>
                  </a:cubicBezTo>
                  <a:cubicBezTo>
                    <a:pt x="11435" y="3927"/>
                    <a:pt x="11435" y="3927"/>
                    <a:pt x="11435" y="3927"/>
                  </a:cubicBezTo>
                  <a:cubicBezTo>
                    <a:pt x="12706" y="2945"/>
                    <a:pt x="13976" y="982"/>
                    <a:pt x="17788" y="982"/>
                  </a:cubicBezTo>
                  <a:cubicBezTo>
                    <a:pt x="19059" y="982"/>
                    <a:pt x="19059" y="982"/>
                    <a:pt x="20329" y="982"/>
                  </a:cubicBezTo>
                  <a:cubicBezTo>
                    <a:pt x="20329" y="1964"/>
                    <a:pt x="19059" y="3927"/>
                    <a:pt x="17788" y="5891"/>
                  </a:cubicBezTo>
                  <a:cubicBezTo>
                    <a:pt x="16518" y="6873"/>
                    <a:pt x="16518" y="7855"/>
                    <a:pt x="15247" y="9818"/>
                  </a:cubicBezTo>
                  <a:cubicBezTo>
                    <a:pt x="15247" y="10800"/>
                    <a:pt x="13976" y="11782"/>
                    <a:pt x="12706" y="13745"/>
                  </a:cubicBezTo>
                  <a:cubicBezTo>
                    <a:pt x="11435" y="15709"/>
                    <a:pt x="11435" y="16691"/>
                    <a:pt x="11435" y="17673"/>
                  </a:cubicBezTo>
                  <a:cubicBezTo>
                    <a:pt x="11435" y="18655"/>
                    <a:pt x="11435" y="18655"/>
                    <a:pt x="10165" y="20618"/>
                  </a:cubicBezTo>
                  <a:cubicBezTo>
                    <a:pt x="10165" y="20618"/>
                    <a:pt x="10165" y="21600"/>
                    <a:pt x="10165" y="21600"/>
                  </a:cubicBezTo>
                  <a:cubicBezTo>
                    <a:pt x="8894" y="21600"/>
                    <a:pt x="8894" y="20618"/>
                    <a:pt x="8894" y="20618"/>
                  </a:cubicBezTo>
                  <a:cubicBezTo>
                    <a:pt x="7624" y="20618"/>
                    <a:pt x="7624" y="19636"/>
                    <a:pt x="6353" y="19636"/>
                  </a:cubicBezTo>
                  <a:cubicBezTo>
                    <a:pt x="3812" y="19636"/>
                    <a:pt x="1271" y="19636"/>
                    <a:pt x="1271" y="18655"/>
                  </a:cubicBezTo>
                  <a:cubicBezTo>
                    <a:pt x="1271" y="18655"/>
                    <a:pt x="2541" y="16691"/>
                    <a:pt x="3812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5" name="Google Shape;5185;g21c91014dda_0_5181"/>
            <p:cNvSpPr/>
            <p:nvPr/>
          </p:nvSpPr>
          <p:spPr>
            <a:xfrm>
              <a:off x="6022492" y="588536"/>
              <a:ext cx="70632" cy="40667"/>
            </a:xfrm>
            <a:custGeom>
              <a:avLst/>
              <a:gdLst/>
              <a:ahLst/>
              <a:cxnLst/>
              <a:rect l="l" t="t" r="r" b="b"/>
              <a:pathLst>
                <a:path w="21600" h="19886" extrusionOk="0">
                  <a:moveTo>
                    <a:pt x="5891" y="1372"/>
                  </a:moveTo>
                  <a:cubicBezTo>
                    <a:pt x="5891" y="1372"/>
                    <a:pt x="5891" y="1372"/>
                    <a:pt x="5891" y="1372"/>
                  </a:cubicBezTo>
                  <a:cubicBezTo>
                    <a:pt x="5891" y="1372"/>
                    <a:pt x="1964" y="4457"/>
                    <a:pt x="0" y="10629"/>
                  </a:cubicBezTo>
                  <a:cubicBezTo>
                    <a:pt x="0" y="13715"/>
                    <a:pt x="0" y="16800"/>
                    <a:pt x="1964" y="16800"/>
                  </a:cubicBezTo>
                  <a:cubicBezTo>
                    <a:pt x="1964" y="19886"/>
                    <a:pt x="5891" y="19886"/>
                    <a:pt x="9818" y="19886"/>
                  </a:cubicBezTo>
                  <a:cubicBezTo>
                    <a:pt x="9818" y="16800"/>
                    <a:pt x="9818" y="16800"/>
                    <a:pt x="9818" y="16800"/>
                  </a:cubicBezTo>
                  <a:cubicBezTo>
                    <a:pt x="11782" y="16800"/>
                    <a:pt x="13745" y="16800"/>
                    <a:pt x="15709" y="16800"/>
                  </a:cubicBezTo>
                  <a:cubicBezTo>
                    <a:pt x="17673" y="19886"/>
                    <a:pt x="19636" y="19886"/>
                    <a:pt x="21600" y="16800"/>
                  </a:cubicBezTo>
                  <a:cubicBezTo>
                    <a:pt x="21600" y="10629"/>
                    <a:pt x="19636" y="4457"/>
                    <a:pt x="15709" y="1372"/>
                  </a:cubicBezTo>
                  <a:cubicBezTo>
                    <a:pt x="13745" y="-1714"/>
                    <a:pt x="5891" y="1372"/>
                    <a:pt x="5891" y="1372"/>
                  </a:cubicBezTo>
                  <a:close/>
                  <a:moveTo>
                    <a:pt x="15709" y="1372"/>
                  </a:moveTo>
                  <a:cubicBezTo>
                    <a:pt x="17673" y="4457"/>
                    <a:pt x="21600" y="10629"/>
                    <a:pt x="19636" y="13715"/>
                  </a:cubicBezTo>
                  <a:cubicBezTo>
                    <a:pt x="19636" y="16800"/>
                    <a:pt x="17673" y="16800"/>
                    <a:pt x="15709" y="16800"/>
                  </a:cubicBezTo>
                  <a:cubicBezTo>
                    <a:pt x="13745" y="16800"/>
                    <a:pt x="11782" y="16800"/>
                    <a:pt x="9818" y="16800"/>
                  </a:cubicBezTo>
                  <a:cubicBezTo>
                    <a:pt x="9818" y="16800"/>
                    <a:pt x="9818" y="16800"/>
                    <a:pt x="9818" y="16800"/>
                  </a:cubicBezTo>
                  <a:cubicBezTo>
                    <a:pt x="5891" y="16800"/>
                    <a:pt x="3927" y="16800"/>
                    <a:pt x="1964" y="16800"/>
                  </a:cubicBezTo>
                  <a:cubicBezTo>
                    <a:pt x="1964" y="16800"/>
                    <a:pt x="1964" y="13715"/>
                    <a:pt x="1964" y="13715"/>
                  </a:cubicBezTo>
                  <a:cubicBezTo>
                    <a:pt x="1964" y="13715"/>
                    <a:pt x="1964" y="13715"/>
                    <a:pt x="1964" y="13715"/>
                  </a:cubicBezTo>
                  <a:cubicBezTo>
                    <a:pt x="1964" y="4457"/>
                    <a:pt x="5891" y="1372"/>
                    <a:pt x="5891" y="1372"/>
                  </a:cubicBezTo>
                  <a:cubicBezTo>
                    <a:pt x="7855" y="1372"/>
                    <a:pt x="13745" y="1372"/>
                    <a:pt x="15709" y="13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6" name="Google Shape;5186;g21c91014dda_0_5181"/>
            <p:cNvSpPr/>
            <p:nvPr/>
          </p:nvSpPr>
          <p:spPr>
            <a:xfrm>
              <a:off x="5905487" y="467178"/>
              <a:ext cx="110376" cy="208378"/>
            </a:xfrm>
            <a:custGeom>
              <a:avLst/>
              <a:gdLst/>
              <a:ahLst/>
              <a:cxnLst/>
              <a:rect l="l" t="t" r="r" b="b"/>
              <a:pathLst>
                <a:path w="21600" h="21236" extrusionOk="0">
                  <a:moveTo>
                    <a:pt x="15247" y="291"/>
                  </a:moveTo>
                  <a:cubicBezTo>
                    <a:pt x="11435" y="2254"/>
                    <a:pt x="8894" y="4218"/>
                    <a:pt x="8894" y="4872"/>
                  </a:cubicBezTo>
                  <a:cubicBezTo>
                    <a:pt x="10165" y="6181"/>
                    <a:pt x="10165" y="7491"/>
                    <a:pt x="8894" y="8145"/>
                  </a:cubicBezTo>
                  <a:cubicBezTo>
                    <a:pt x="8894" y="8145"/>
                    <a:pt x="7624" y="8145"/>
                    <a:pt x="7624" y="8145"/>
                  </a:cubicBezTo>
                  <a:cubicBezTo>
                    <a:pt x="7624" y="8145"/>
                    <a:pt x="5082" y="7491"/>
                    <a:pt x="2541" y="8145"/>
                  </a:cubicBezTo>
                  <a:cubicBezTo>
                    <a:pt x="1271" y="8800"/>
                    <a:pt x="0" y="11418"/>
                    <a:pt x="0" y="11418"/>
                  </a:cubicBezTo>
                  <a:cubicBezTo>
                    <a:pt x="0" y="12072"/>
                    <a:pt x="0" y="12072"/>
                    <a:pt x="0" y="12072"/>
                  </a:cubicBezTo>
                  <a:cubicBezTo>
                    <a:pt x="0" y="12072"/>
                    <a:pt x="1271" y="12072"/>
                    <a:pt x="2541" y="12727"/>
                  </a:cubicBezTo>
                  <a:cubicBezTo>
                    <a:pt x="2541" y="12727"/>
                    <a:pt x="2541" y="13381"/>
                    <a:pt x="2541" y="14036"/>
                  </a:cubicBezTo>
                  <a:cubicBezTo>
                    <a:pt x="1271" y="15345"/>
                    <a:pt x="1271" y="17963"/>
                    <a:pt x="1271" y="18618"/>
                  </a:cubicBezTo>
                  <a:cubicBezTo>
                    <a:pt x="1271" y="19272"/>
                    <a:pt x="1271" y="20581"/>
                    <a:pt x="2541" y="20581"/>
                  </a:cubicBezTo>
                  <a:cubicBezTo>
                    <a:pt x="3812" y="21236"/>
                    <a:pt x="6353" y="21236"/>
                    <a:pt x="8894" y="21236"/>
                  </a:cubicBezTo>
                  <a:cubicBezTo>
                    <a:pt x="11435" y="20581"/>
                    <a:pt x="12706" y="19927"/>
                    <a:pt x="13976" y="18618"/>
                  </a:cubicBezTo>
                  <a:cubicBezTo>
                    <a:pt x="15247" y="18618"/>
                    <a:pt x="15247" y="17963"/>
                    <a:pt x="15247" y="16654"/>
                  </a:cubicBezTo>
                  <a:cubicBezTo>
                    <a:pt x="15247" y="16654"/>
                    <a:pt x="15247" y="15345"/>
                    <a:pt x="13976" y="14691"/>
                  </a:cubicBezTo>
                  <a:cubicBezTo>
                    <a:pt x="13976" y="13381"/>
                    <a:pt x="13976" y="13381"/>
                    <a:pt x="13976" y="13381"/>
                  </a:cubicBezTo>
                  <a:cubicBezTo>
                    <a:pt x="12706" y="12727"/>
                    <a:pt x="12706" y="12072"/>
                    <a:pt x="12706" y="11418"/>
                  </a:cubicBezTo>
                  <a:cubicBezTo>
                    <a:pt x="12706" y="11418"/>
                    <a:pt x="12706" y="11418"/>
                    <a:pt x="12706" y="11418"/>
                  </a:cubicBezTo>
                  <a:cubicBezTo>
                    <a:pt x="13976" y="10763"/>
                    <a:pt x="13976" y="10109"/>
                    <a:pt x="13976" y="9454"/>
                  </a:cubicBezTo>
                  <a:cubicBezTo>
                    <a:pt x="13976" y="9454"/>
                    <a:pt x="13976" y="8800"/>
                    <a:pt x="13976" y="8800"/>
                  </a:cubicBezTo>
                  <a:cubicBezTo>
                    <a:pt x="15247" y="8800"/>
                    <a:pt x="15247" y="8800"/>
                    <a:pt x="15247" y="8800"/>
                  </a:cubicBezTo>
                  <a:cubicBezTo>
                    <a:pt x="16518" y="8800"/>
                    <a:pt x="16518" y="8800"/>
                    <a:pt x="17788" y="8145"/>
                  </a:cubicBezTo>
                  <a:cubicBezTo>
                    <a:pt x="20329" y="6181"/>
                    <a:pt x="21600" y="4872"/>
                    <a:pt x="21600" y="3563"/>
                  </a:cubicBezTo>
                  <a:cubicBezTo>
                    <a:pt x="21600" y="2254"/>
                    <a:pt x="20329" y="945"/>
                    <a:pt x="19059" y="291"/>
                  </a:cubicBezTo>
                  <a:cubicBezTo>
                    <a:pt x="17788" y="291"/>
                    <a:pt x="16518" y="-364"/>
                    <a:pt x="15247" y="291"/>
                  </a:cubicBezTo>
                  <a:close/>
                  <a:moveTo>
                    <a:pt x="10165" y="8145"/>
                  </a:moveTo>
                  <a:cubicBezTo>
                    <a:pt x="10165" y="7491"/>
                    <a:pt x="10165" y="5527"/>
                    <a:pt x="10165" y="4872"/>
                  </a:cubicBezTo>
                  <a:cubicBezTo>
                    <a:pt x="10165" y="4218"/>
                    <a:pt x="11435" y="2254"/>
                    <a:pt x="15247" y="945"/>
                  </a:cubicBezTo>
                  <a:cubicBezTo>
                    <a:pt x="16518" y="291"/>
                    <a:pt x="17788" y="291"/>
                    <a:pt x="17788" y="945"/>
                  </a:cubicBezTo>
                  <a:cubicBezTo>
                    <a:pt x="20329" y="945"/>
                    <a:pt x="21600" y="2909"/>
                    <a:pt x="21600" y="3563"/>
                  </a:cubicBezTo>
                  <a:cubicBezTo>
                    <a:pt x="21600" y="4872"/>
                    <a:pt x="20329" y="6181"/>
                    <a:pt x="17788" y="8145"/>
                  </a:cubicBezTo>
                  <a:cubicBezTo>
                    <a:pt x="16518" y="8800"/>
                    <a:pt x="15247" y="8800"/>
                    <a:pt x="15247" y="8800"/>
                  </a:cubicBezTo>
                  <a:cubicBezTo>
                    <a:pt x="15247" y="8800"/>
                    <a:pt x="15247" y="8800"/>
                    <a:pt x="15247" y="8145"/>
                  </a:cubicBezTo>
                  <a:cubicBezTo>
                    <a:pt x="15247" y="8145"/>
                    <a:pt x="15247" y="8145"/>
                    <a:pt x="13976" y="8145"/>
                  </a:cubicBezTo>
                  <a:cubicBezTo>
                    <a:pt x="13976" y="8145"/>
                    <a:pt x="13976" y="8145"/>
                    <a:pt x="13976" y="8145"/>
                  </a:cubicBezTo>
                  <a:cubicBezTo>
                    <a:pt x="13976" y="9454"/>
                    <a:pt x="13976" y="9454"/>
                    <a:pt x="13976" y="9454"/>
                  </a:cubicBezTo>
                  <a:cubicBezTo>
                    <a:pt x="13976" y="10109"/>
                    <a:pt x="12706" y="10763"/>
                    <a:pt x="12706" y="10763"/>
                  </a:cubicBezTo>
                  <a:cubicBezTo>
                    <a:pt x="11435" y="11418"/>
                    <a:pt x="11435" y="12072"/>
                    <a:pt x="12706" y="13381"/>
                  </a:cubicBezTo>
                  <a:cubicBezTo>
                    <a:pt x="13976" y="15345"/>
                    <a:pt x="13976" y="15345"/>
                    <a:pt x="13976" y="15345"/>
                  </a:cubicBezTo>
                  <a:cubicBezTo>
                    <a:pt x="15247" y="16654"/>
                    <a:pt x="15247" y="17963"/>
                    <a:pt x="13976" y="18618"/>
                  </a:cubicBezTo>
                  <a:cubicBezTo>
                    <a:pt x="12706" y="19272"/>
                    <a:pt x="11435" y="19927"/>
                    <a:pt x="8894" y="20581"/>
                  </a:cubicBezTo>
                  <a:cubicBezTo>
                    <a:pt x="6353" y="21236"/>
                    <a:pt x="3812" y="21236"/>
                    <a:pt x="2541" y="20581"/>
                  </a:cubicBezTo>
                  <a:cubicBezTo>
                    <a:pt x="1271" y="19927"/>
                    <a:pt x="1271" y="19272"/>
                    <a:pt x="1271" y="18618"/>
                  </a:cubicBezTo>
                  <a:cubicBezTo>
                    <a:pt x="1271" y="18618"/>
                    <a:pt x="1271" y="18618"/>
                    <a:pt x="1271" y="18618"/>
                  </a:cubicBezTo>
                  <a:cubicBezTo>
                    <a:pt x="1271" y="17309"/>
                    <a:pt x="2541" y="15345"/>
                    <a:pt x="2541" y="14036"/>
                  </a:cubicBezTo>
                  <a:cubicBezTo>
                    <a:pt x="2541" y="13381"/>
                    <a:pt x="2541" y="13381"/>
                    <a:pt x="2541" y="13381"/>
                  </a:cubicBezTo>
                  <a:cubicBezTo>
                    <a:pt x="2541" y="12727"/>
                    <a:pt x="2541" y="12727"/>
                    <a:pt x="2541" y="12072"/>
                  </a:cubicBezTo>
                  <a:cubicBezTo>
                    <a:pt x="2541" y="12072"/>
                    <a:pt x="1271" y="12072"/>
                    <a:pt x="1271" y="11418"/>
                  </a:cubicBezTo>
                  <a:cubicBezTo>
                    <a:pt x="1271" y="10763"/>
                    <a:pt x="2541" y="8800"/>
                    <a:pt x="3812" y="8800"/>
                  </a:cubicBezTo>
                  <a:cubicBezTo>
                    <a:pt x="5082" y="8145"/>
                    <a:pt x="6353" y="8800"/>
                    <a:pt x="6353" y="8800"/>
                  </a:cubicBezTo>
                  <a:cubicBezTo>
                    <a:pt x="7624" y="8800"/>
                    <a:pt x="8894" y="8800"/>
                    <a:pt x="10165" y="81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7" name="Google Shape;5187;g21c91014dda_0_5181"/>
            <p:cNvSpPr/>
            <p:nvPr/>
          </p:nvSpPr>
          <p:spPr>
            <a:xfrm>
              <a:off x="5945224" y="780641"/>
              <a:ext cx="64044" cy="53860"/>
            </a:xfrm>
            <a:custGeom>
              <a:avLst/>
              <a:gdLst/>
              <a:ahLst/>
              <a:cxnLst/>
              <a:rect l="l" t="t" r="r" b="b"/>
              <a:pathLst>
                <a:path w="21600" h="20267" extrusionOk="0">
                  <a:moveTo>
                    <a:pt x="6480" y="1067"/>
                  </a:moveTo>
                  <a:cubicBezTo>
                    <a:pt x="6480" y="1067"/>
                    <a:pt x="4320" y="3467"/>
                    <a:pt x="4320" y="3467"/>
                  </a:cubicBezTo>
                  <a:cubicBezTo>
                    <a:pt x="4320" y="8267"/>
                    <a:pt x="0" y="20267"/>
                    <a:pt x="0" y="20267"/>
                  </a:cubicBezTo>
                  <a:cubicBezTo>
                    <a:pt x="0" y="20267"/>
                    <a:pt x="0" y="20267"/>
                    <a:pt x="0" y="20267"/>
                  </a:cubicBezTo>
                  <a:cubicBezTo>
                    <a:pt x="0" y="20267"/>
                    <a:pt x="2160" y="20267"/>
                    <a:pt x="2160" y="20267"/>
                  </a:cubicBezTo>
                  <a:cubicBezTo>
                    <a:pt x="2160" y="20267"/>
                    <a:pt x="6480" y="15467"/>
                    <a:pt x="12960" y="10667"/>
                  </a:cubicBezTo>
                  <a:cubicBezTo>
                    <a:pt x="21600" y="5867"/>
                    <a:pt x="21600" y="3467"/>
                    <a:pt x="21600" y="3467"/>
                  </a:cubicBezTo>
                  <a:cubicBezTo>
                    <a:pt x="21600" y="3467"/>
                    <a:pt x="21600" y="3467"/>
                    <a:pt x="21600" y="1067"/>
                  </a:cubicBezTo>
                  <a:cubicBezTo>
                    <a:pt x="19440" y="1067"/>
                    <a:pt x="10800" y="-1333"/>
                    <a:pt x="6480" y="1067"/>
                  </a:cubicBezTo>
                  <a:close/>
                  <a:moveTo>
                    <a:pt x="6480" y="3467"/>
                  </a:moveTo>
                  <a:cubicBezTo>
                    <a:pt x="6480" y="3467"/>
                    <a:pt x="6480" y="3467"/>
                    <a:pt x="6480" y="1067"/>
                  </a:cubicBezTo>
                  <a:cubicBezTo>
                    <a:pt x="10800" y="1067"/>
                    <a:pt x="19440" y="3467"/>
                    <a:pt x="21600" y="3467"/>
                  </a:cubicBezTo>
                  <a:cubicBezTo>
                    <a:pt x="21600" y="3467"/>
                    <a:pt x="21600" y="3467"/>
                    <a:pt x="21600" y="3467"/>
                  </a:cubicBezTo>
                  <a:cubicBezTo>
                    <a:pt x="21600" y="3467"/>
                    <a:pt x="21600" y="3467"/>
                    <a:pt x="21600" y="3467"/>
                  </a:cubicBezTo>
                  <a:cubicBezTo>
                    <a:pt x="21600" y="3467"/>
                    <a:pt x="21600" y="5867"/>
                    <a:pt x="12960" y="10667"/>
                  </a:cubicBezTo>
                  <a:cubicBezTo>
                    <a:pt x="8640" y="13067"/>
                    <a:pt x="4320" y="15467"/>
                    <a:pt x="2160" y="17867"/>
                  </a:cubicBezTo>
                  <a:cubicBezTo>
                    <a:pt x="4320" y="13067"/>
                    <a:pt x="4320" y="8267"/>
                    <a:pt x="6480" y="346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8" name="Google Shape;5188;g21c91014dda_0_5181"/>
            <p:cNvSpPr/>
            <p:nvPr/>
          </p:nvSpPr>
          <p:spPr>
            <a:xfrm>
              <a:off x="2591790" y="456987"/>
              <a:ext cx="971352" cy="13113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722" y="12812"/>
                  </a:moveTo>
                  <a:cubicBezTo>
                    <a:pt x="5722" y="12918"/>
                    <a:pt x="5722" y="12918"/>
                    <a:pt x="5722" y="12918"/>
                  </a:cubicBezTo>
                  <a:cubicBezTo>
                    <a:pt x="6866" y="13024"/>
                    <a:pt x="6866" y="13024"/>
                    <a:pt x="6866" y="13024"/>
                  </a:cubicBezTo>
                  <a:cubicBezTo>
                    <a:pt x="6866" y="13024"/>
                    <a:pt x="7581" y="12918"/>
                    <a:pt x="7295" y="12812"/>
                  </a:cubicBezTo>
                  <a:cubicBezTo>
                    <a:pt x="7009" y="12706"/>
                    <a:pt x="6008" y="12494"/>
                    <a:pt x="6008" y="12494"/>
                  </a:cubicBezTo>
                  <a:cubicBezTo>
                    <a:pt x="6008" y="12494"/>
                    <a:pt x="7152" y="12282"/>
                    <a:pt x="7152" y="12282"/>
                  </a:cubicBezTo>
                  <a:cubicBezTo>
                    <a:pt x="7295" y="12388"/>
                    <a:pt x="7868" y="12388"/>
                    <a:pt x="7725" y="12176"/>
                  </a:cubicBezTo>
                  <a:cubicBezTo>
                    <a:pt x="7438" y="11859"/>
                    <a:pt x="7152" y="11541"/>
                    <a:pt x="7295" y="11541"/>
                  </a:cubicBezTo>
                  <a:cubicBezTo>
                    <a:pt x="7295" y="11541"/>
                    <a:pt x="7725" y="11541"/>
                    <a:pt x="7725" y="11647"/>
                  </a:cubicBezTo>
                  <a:cubicBezTo>
                    <a:pt x="7725" y="11647"/>
                    <a:pt x="8440" y="11965"/>
                    <a:pt x="8440" y="11859"/>
                  </a:cubicBezTo>
                  <a:cubicBezTo>
                    <a:pt x="8440" y="11753"/>
                    <a:pt x="8583" y="11541"/>
                    <a:pt x="8297" y="11329"/>
                  </a:cubicBezTo>
                  <a:cubicBezTo>
                    <a:pt x="7868" y="11118"/>
                    <a:pt x="7725" y="10800"/>
                    <a:pt x="7725" y="10694"/>
                  </a:cubicBezTo>
                  <a:cubicBezTo>
                    <a:pt x="7581" y="10588"/>
                    <a:pt x="7295" y="10482"/>
                    <a:pt x="7009" y="10588"/>
                  </a:cubicBezTo>
                  <a:cubicBezTo>
                    <a:pt x="6723" y="10694"/>
                    <a:pt x="6580" y="11118"/>
                    <a:pt x="6294" y="10906"/>
                  </a:cubicBezTo>
                  <a:cubicBezTo>
                    <a:pt x="6008" y="10694"/>
                    <a:pt x="5865" y="10588"/>
                    <a:pt x="5722" y="10588"/>
                  </a:cubicBezTo>
                  <a:cubicBezTo>
                    <a:pt x="5722" y="10588"/>
                    <a:pt x="5150" y="10906"/>
                    <a:pt x="5007" y="10800"/>
                  </a:cubicBezTo>
                  <a:cubicBezTo>
                    <a:pt x="4864" y="10588"/>
                    <a:pt x="4434" y="10482"/>
                    <a:pt x="4148" y="10588"/>
                  </a:cubicBezTo>
                  <a:cubicBezTo>
                    <a:pt x="4005" y="10694"/>
                    <a:pt x="4005" y="11012"/>
                    <a:pt x="3719" y="11118"/>
                  </a:cubicBezTo>
                  <a:cubicBezTo>
                    <a:pt x="3576" y="11224"/>
                    <a:pt x="3719" y="11541"/>
                    <a:pt x="3862" y="11647"/>
                  </a:cubicBezTo>
                  <a:cubicBezTo>
                    <a:pt x="4005" y="11859"/>
                    <a:pt x="4577" y="11859"/>
                    <a:pt x="4721" y="11859"/>
                  </a:cubicBezTo>
                  <a:cubicBezTo>
                    <a:pt x="5007" y="11859"/>
                    <a:pt x="5436" y="12176"/>
                    <a:pt x="5436" y="12282"/>
                  </a:cubicBezTo>
                  <a:cubicBezTo>
                    <a:pt x="5436" y="12388"/>
                    <a:pt x="5722" y="12494"/>
                    <a:pt x="5579" y="12600"/>
                  </a:cubicBezTo>
                  <a:cubicBezTo>
                    <a:pt x="5436" y="12706"/>
                    <a:pt x="5722" y="12812"/>
                    <a:pt x="5722" y="12812"/>
                  </a:cubicBezTo>
                  <a:close/>
                  <a:moveTo>
                    <a:pt x="12302" y="7729"/>
                  </a:moveTo>
                  <a:cubicBezTo>
                    <a:pt x="12302" y="7729"/>
                    <a:pt x="11730" y="8047"/>
                    <a:pt x="11730" y="7941"/>
                  </a:cubicBezTo>
                  <a:cubicBezTo>
                    <a:pt x="11587" y="7835"/>
                    <a:pt x="11015" y="7835"/>
                    <a:pt x="11015" y="7835"/>
                  </a:cubicBezTo>
                  <a:cubicBezTo>
                    <a:pt x="11015" y="7835"/>
                    <a:pt x="10872" y="8365"/>
                    <a:pt x="10872" y="8365"/>
                  </a:cubicBezTo>
                  <a:cubicBezTo>
                    <a:pt x="10728" y="8365"/>
                    <a:pt x="9727" y="8788"/>
                    <a:pt x="9727" y="8788"/>
                  </a:cubicBezTo>
                  <a:cubicBezTo>
                    <a:pt x="8869" y="8788"/>
                    <a:pt x="8869" y="8788"/>
                    <a:pt x="8869" y="8788"/>
                  </a:cubicBezTo>
                  <a:cubicBezTo>
                    <a:pt x="10013" y="10482"/>
                    <a:pt x="10013" y="10482"/>
                    <a:pt x="10013" y="10482"/>
                  </a:cubicBezTo>
                  <a:cubicBezTo>
                    <a:pt x="10013" y="10482"/>
                    <a:pt x="11587" y="9635"/>
                    <a:pt x="11587" y="9529"/>
                  </a:cubicBezTo>
                  <a:cubicBezTo>
                    <a:pt x="11730" y="9529"/>
                    <a:pt x="12731" y="9424"/>
                    <a:pt x="12731" y="9318"/>
                  </a:cubicBezTo>
                  <a:cubicBezTo>
                    <a:pt x="12731" y="9318"/>
                    <a:pt x="12731" y="8471"/>
                    <a:pt x="12874" y="8471"/>
                  </a:cubicBezTo>
                  <a:cubicBezTo>
                    <a:pt x="12874" y="8471"/>
                    <a:pt x="13875" y="8894"/>
                    <a:pt x="13875" y="8894"/>
                  </a:cubicBezTo>
                  <a:cubicBezTo>
                    <a:pt x="13875" y="8894"/>
                    <a:pt x="14162" y="8259"/>
                    <a:pt x="14019" y="8153"/>
                  </a:cubicBezTo>
                  <a:cubicBezTo>
                    <a:pt x="14019" y="8047"/>
                    <a:pt x="13446" y="7200"/>
                    <a:pt x="13446" y="7200"/>
                  </a:cubicBezTo>
                  <a:cubicBezTo>
                    <a:pt x="14591" y="8047"/>
                    <a:pt x="14591" y="8047"/>
                    <a:pt x="14591" y="8047"/>
                  </a:cubicBezTo>
                  <a:cubicBezTo>
                    <a:pt x="14591" y="8047"/>
                    <a:pt x="15306" y="8365"/>
                    <a:pt x="15449" y="8259"/>
                  </a:cubicBezTo>
                  <a:cubicBezTo>
                    <a:pt x="15735" y="8259"/>
                    <a:pt x="16593" y="7835"/>
                    <a:pt x="16593" y="7835"/>
                  </a:cubicBezTo>
                  <a:cubicBezTo>
                    <a:pt x="16164" y="7306"/>
                    <a:pt x="16164" y="7306"/>
                    <a:pt x="16164" y="7306"/>
                  </a:cubicBezTo>
                  <a:cubicBezTo>
                    <a:pt x="16164" y="7306"/>
                    <a:pt x="17595" y="7306"/>
                    <a:pt x="17595" y="7306"/>
                  </a:cubicBezTo>
                  <a:cubicBezTo>
                    <a:pt x="17738" y="7200"/>
                    <a:pt x="17595" y="6776"/>
                    <a:pt x="17738" y="6459"/>
                  </a:cubicBezTo>
                  <a:cubicBezTo>
                    <a:pt x="17881" y="6141"/>
                    <a:pt x="18024" y="5929"/>
                    <a:pt x="17595" y="5929"/>
                  </a:cubicBezTo>
                  <a:cubicBezTo>
                    <a:pt x="17166" y="5929"/>
                    <a:pt x="16736" y="5824"/>
                    <a:pt x="16879" y="5718"/>
                  </a:cubicBezTo>
                  <a:cubicBezTo>
                    <a:pt x="17023" y="5718"/>
                    <a:pt x="18310" y="5294"/>
                    <a:pt x="18310" y="5294"/>
                  </a:cubicBezTo>
                  <a:cubicBezTo>
                    <a:pt x="18310" y="5294"/>
                    <a:pt x="18310" y="4553"/>
                    <a:pt x="18453" y="4659"/>
                  </a:cubicBezTo>
                  <a:cubicBezTo>
                    <a:pt x="18453" y="4659"/>
                    <a:pt x="19168" y="5082"/>
                    <a:pt x="19597" y="4871"/>
                  </a:cubicBezTo>
                  <a:cubicBezTo>
                    <a:pt x="20170" y="4659"/>
                    <a:pt x="20885" y="4341"/>
                    <a:pt x="20599" y="4341"/>
                  </a:cubicBezTo>
                  <a:cubicBezTo>
                    <a:pt x="20456" y="4235"/>
                    <a:pt x="19597" y="4447"/>
                    <a:pt x="19311" y="4341"/>
                  </a:cubicBezTo>
                  <a:cubicBezTo>
                    <a:pt x="18882" y="4235"/>
                    <a:pt x="19025" y="3918"/>
                    <a:pt x="19168" y="3918"/>
                  </a:cubicBezTo>
                  <a:cubicBezTo>
                    <a:pt x="19311" y="3812"/>
                    <a:pt x="20313" y="3600"/>
                    <a:pt x="20599" y="3388"/>
                  </a:cubicBezTo>
                  <a:cubicBezTo>
                    <a:pt x="20742" y="3176"/>
                    <a:pt x="20742" y="2965"/>
                    <a:pt x="20885" y="2859"/>
                  </a:cubicBezTo>
                  <a:cubicBezTo>
                    <a:pt x="21028" y="2753"/>
                    <a:pt x="20885" y="2329"/>
                    <a:pt x="20885" y="2224"/>
                  </a:cubicBezTo>
                  <a:cubicBezTo>
                    <a:pt x="21028" y="2118"/>
                    <a:pt x="21600" y="1694"/>
                    <a:pt x="21600" y="1694"/>
                  </a:cubicBezTo>
                  <a:cubicBezTo>
                    <a:pt x="21600" y="1588"/>
                    <a:pt x="21314" y="847"/>
                    <a:pt x="21314" y="847"/>
                  </a:cubicBezTo>
                  <a:cubicBezTo>
                    <a:pt x="21171" y="424"/>
                    <a:pt x="21171" y="424"/>
                    <a:pt x="21171" y="424"/>
                  </a:cubicBezTo>
                  <a:cubicBezTo>
                    <a:pt x="21028" y="0"/>
                    <a:pt x="21028" y="0"/>
                    <a:pt x="21028" y="0"/>
                  </a:cubicBezTo>
                  <a:cubicBezTo>
                    <a:pt x="21028" y="0"/>
                    <a:pt x="17738" y="1165"/>
                    <a:pt x="17452" y="1482"/>
                  </a:cubicBezTo>
                  <a:cubicBezTo>
                    <a:pt x="17023" y="1800"/>
                    <a:pt x="16593" y="2118"/>
                    <a:pt x="16021" y="2012"/>
                  </a:cubicBezTo>
                  <a:cubicBezTo>
                    <a:pt x="15306" y="1906"/>
                    <a:pt x="14448" y="2329"/>
                    <a:pt x="14162" y="2647"/>
                  </a:cubicBezTo>
                  <a:cubicBezTo>
                    <a:pt x="13875" y="2965"/>
                    <a:pt x="14734" y="3176"/>
                    <a:pt x="14591" y="3812"/>
                  </a:cubicBezTo>
                  <a:cubicBezTo>
                    <a:pt x="14448" y="4447"/>
                    <a:pt x="14162" y="4024"/>
                    <a:pt x="14162" y="3918"/>
                  </a:cubicBezTo>
                  <a:cubicBezTo>
                    <a:pt x="14019" y="3812"/>
                    <a:pt x="13446" y="3071"/>
                    <a:pt x="13446" y="3071"/>
                  </a:cubicBezTo>
                  <a:cubicBezTo>
                    <a:pt x="13446" y="3071"/>
                    <a:pt x="13303" y="3918"/>
                    <a:pt x="13303" y="4235"/>
                  </a:cubicBezTo>
                  <a:cubicBezTo>
                    <a:pt x="13160" y="4553"/>
                    <a:pt x="12588" y="3918"/>
                    <a:pt x="12588" y="3918"/>
                  </a:cubicBezTo>
                  <a:cubicBezTo>
                    <a:pt x="12588" y="3918"/>
                    <a:pt x="12588" y="2859"/>
                    <a:pt x="12302" y="2859"/>
                  </a:cubicBezTo>
                  <a:cubicBezTo>
                    <a:pt x="12159" y="2859"/>
                    <a:pt x="11444" y="2647"/>
                    <a:pt x="11301" y="2965"/>
                  </a:cubicBezTo>
                  <a:cubicBezTo>
                    <a:pt x="11301" y="3176"/>
                    <a:pt x="11444" y="3600"/>
                    <a:pt x="11158" y="3706"/>
                  </a:cubicBezTo>
                  <a:cubicBezTo>
                    <a:pt x="10872" y="3812"/>
                    <a:pt x="10442" y="4129"/>
                    <a:pt x="10442" y="4447"/>
                  </a:cubicBezTo>
                  <a:cubicBezTo>
                    <a:pt x="10442" y="4765"/>
                    <a:pt x="10585" y="5082"/>
                    <a:pt x="10728" y="5188"/>
                  </a:cubicBezTo>
                  <a:cubicBezTo>
                    <a:pt x="11015" y="5294"/>
                    <a:pt x="11587" y="5612"/>
                    <a:pt x="11730" y="5612"/>
                  </a:cubicBezTo>
                  <a:cubicBezTo>
                    <a:pt x="11730" y="5718"/>
                    <a:pt x="11730" y="5929"/>
                    <a:pt x="11730" y="5929"/>
                  </a:cubicBezTo>
                  <a:cubicBezTo>
                    <a:pt x="11730" y="5929"/>
                    <a:pt x="10442" y="6035"/>
                    <a:pt x="10299" y="6353"/>
                  </a:cubicBezTo>
                  <a:cubicBezTo>
                    <a:pt x="10013" y="6671"/>
                    <a:pt x="10299" y="6882"/>
                    <a:pt x="10442" y="6882"/>
                  </a:cubicBezTo>
                  <a:cubicBezTo>
                    <a:pt x="10728" y="6988"/>
                    <a:pt x="11730" y="7412"/>
                    <a:pt x="11873" y="7412"/>
                  </a:cubicBezTo>
                  <a:cubicBezTo>
                    <a:pt x="11873" y="7412"/>
                    <a:pt x="12302" y="7729"/>
                    <a:pt x="12302" y="7729"/>
                  </a:cubicBezTo>
                  <a:close/>
                  <a:moveTo>
                    <a:pt x="4291" y="13341"/>
                  </a:moveTo>
                  <a:cubicBezTo>
                    <a:pt x="4291" y="14082"/>
                    <a:pt x="4291" y="14082"/>
                    <a:pt x="4291" y="14082"/>
                  </a:cubicBezTo>
                  <a:cubicBezTo>
                    <a:pt x="4291" y="14082"/>
                    <a:pt x="4864" y="14188"/>
                    <a:pt x="4864" y="14294"/>
                  </a:cubicBezTo>
                  <a:cubicBezTo>
                    <a:pt x="4864" y="14400"/>
                    <a:pt x="5150" y="14612"/>
                    <a:pt x="5293" y="14612"/>
                  </a:cubicBezTo>
                  <a:cubicBezTo>
                    <a:pt x="5436" y="14612"/>
                    <a:pt x="6151" y="14506"/>
                    <a:pt x="6008" y="14400"/>
                  </a:cubicBezTo>
                  <a:cubicBezTo>
                    <a:pt x="6008" y="14294"/>
                    <a:pt x="5865" y="13871"/>
                    <a:pt x="5722" y="13659"/>
                  </a:cubicBezTo>
                  <a:cubicBezTo>
                    <a:pt x="5579" y="13553"/>
                    <a:pt x="5007" y="13235"/>
                    <a:pt x="5007" y="13235"/>
                  </a:cubicBezTo>
                  <a:cubicBezTo>
                    <a:pt x="4291" y="13341"/>
                    <a:pt x="4291" y="13341"/>
                    <a:pt x="4291" y="13341"/>
                  </a:cubicBezTo>
                  <a:close/>
                  <a:moveTo>
                    <a:pt x="4291" y="14400"/>
                  </a:moveTo>
                  <a:cubicBezTo>
                    <a:pt x="5007" y="15035"/>
                    <a:pt x="5007" y="15035"/>
                    <a:pt x="5007" y="15035"/>
                  </a:cubicBezTo>
                  <a:cubicBezTo>
                    <a:pt x="5579" y="15459"/>
                    <a:pt x="5579" y="15459"/>
                    <a:pt x="5579" y="15459"/>
                  </a:cubicBezTo>
                  <a:cubicBezTo>
                    <a:pt x="5293" y="15459"/>
                    <a:pt x="5293" y="15459"/>
                    <a:pt x="5293" y="15459"/>
                  </a:cubicBezTo>
                  <a:cubicBezTo>
                    <a:pt x="5293" y="15459"/>
                    <a:pt x="4291" y="14400"/>
                    <a:pt x="4291" y="14400"/>
                  </a:cubicBezTo>
                  <a:close/>
                  <a:moveTo>
                    <a:pt x="3004" y="16624"/>
                  </a:moveTo>
                  <a:cubicBezTo>
                    <a:pt x="3004" y="16624"/>
                    <a:pt x="3004" y="17153"/>
                    <a:pt x="3004" y="17259"/>
                  </a:cubicBezTo>
                  <a:cubicBezTo>
                    <a:pt x="2861" y="17259"/>
                    <a:pt x="2861" y="18212"/>
                    <a:pt x="2718" y="18212"/>
                  </a:cubicBezTo>
                  <a:cubicBezTo>
                    <a:pt x="2718" y="18318"/>
                    <a:pt x="3576" y="18847"/>
                    <a:pt x="3576" y="18847"/>
                  </a:cubicBezTo>
                  <a:cubicBezTo>
                    <a:pt x="3862" y="18635"/>
                    <a:pt x="3862" y="18635"/>
                    <a:pt x="3862" y="18635"/>
                  </a:cubicBezTo>
                  <a:cubicBezTo>
                    <a:pt x="4291" y="18847"/>
                    <a:pt x="4291" y="18847"/>
                    <a:pt x="4291" y="18847"/>
                  </a:cubicBezTo>
                  <a:cubicBezTo>
                    <a:pt x="4291" y="18847"/>
                    <a:pt x="4721" y="18847"/>
                    <a:pt x="4577" y="18741"/>
                  </a:cubicBezTo>
                  <a:cubicBezTo>
                    <a:pt x="4577" y="18635"/>
                    <a:pt x="4005" y="18106"/>
                    <a:pt x="4005" y="18106"/>
                  </a:cubicBezTo>
                  <a:cubicBezTo>
                    <a:pt x="4005" y="18106"/>
                    <a:pt x="4434" y="18106"/>
                    <a:pt x="4434" y="18106"/>
                  </a:cubicBezTo>
                  <a:cubicBezTo>
                    <a:pt x="4434" y="18000"/>
                    <a:pt x="4434" y="17365"/>
                    <a:pt x="4434" y="17365"/>
                  </a:cubicBezTo>
                  <a:cubicBezTo>
                    <a:pt x="4148" y="16835"/>
                    <a:pt x="4148" y="16835"/>
                    <a:pt x="4148" y="16835"/>
                  </a:cubicBezTo>
                  <a:cubicBezTo>
                    <a:pt x="4721" y="17047"/>
                    <a:pt x="4721" y="17047"/>
                    <a:pt x="4721" y="17047"/>
                  </a:cubicBezTo>
                  <a:cubicBezTo>
                    <a:pt x="5007" y="16729"/>
                    <a:pt x="5007" y="16729"/>
                    <a:pt x="5007" y="16729"/>
                  </a:cubicBezTo>
                  <a:cubicBezTo>
                    <a:pt x="5579" y="16200"/>
                    <a:pt x="5579" y="16200"/>
                    <a:pt x="5579" y="16200"/>
                  </a:cubicBezTo>
                  <a:cubicBezTo>
                    <a:pt x="5436" y="15776"/>
                    <a:pt x="5436" y="15776"/>
                    <a:pt x="5436" y="15776"/>
                  </a:cubicBezTo>
                  <a:cubicBezTo>
                    <a:pt x="5436" y="15776"/>
                    <a:pt x="4721" y="15459"/>
                    <a:pt x="4577" y="15353"/>
                  </a:cubicBezTo>
                  <a:cubicBezTo>
                    <a:pt x="4577" y="15247"/>
                    <a:pt x="4148" y="14929"/>
                    <a:pt x="4148" y="14824"/>
                  </a:cubicBezTo>
                  <a:cubicBezTo>
                    <a:pt x="4005" y="14718"/>
                    <a:pt x="3862" y="15565"/>
                    <a:pt x="3862" y="15565"/>
                  </a:cubicBezTo>
                  <a:cubicBezTo>
                    <a:pt x="3433" y="15988"/>
                    <a:pt x="3433" y="15988"/>
                    <a:pt x="3433" y="15988"/>
                  </a:cubicBezTo>
                  <a:cubicBezTo>
                    <a:pt x="3433" y="15988"/>
                    <a:pt x="3004" y="16624"/>
                    <a:pt x="3004" y="16624"/>
                  </a:cubicBezTo>
                  <a:close/>
                  <a:moveTo>
                    <a:pt x="1717" y="19482"/>
                  </a:moveTo>
                  <a:cubicBezTo>
                    <a:pt x="1574" y="19588"/>
                    <a:pt x="1001" y="19906"/>
                    <a:pt x="572" y="20224"/>
                  </a:cubicBezTo>
                  <a:cubicBezTo>
                    <a:pt x="286" y="20647"/>
                    <a:pt x="0" y="20859"/>
                    <a:pt x="0" y="21071"/>
                  </a:cubicBezTo>
                  <a:cubicBezTo>
                    <a:pt x="143" y="21388"/>
                    <a:pt x="429" y="21600"/>
                    <a:pt x="429" y="21600"/>
                  </a:cubicBezTo>
                  <a:cubicBezTo>
                    <a:pt x="429" y="21600"/>
                    <a:pt x="429" y="21071"/>
                    <a:pt x="715" y="20965"/>
                  </a:cubicBezTo>
                  <a:cubicBezTo>
                    <a:pt x="1001" y="20859"/>
                    <a:pt x="1287" y="20859"/>
                    <a:pt x="1717" y="20541"/>
                  </a:cubicBezTo>
                  <a:cubicBezTo>
                    <a:pt x="2146" y="20224"/>
                    <a:pt x="2146" y="20118"/>
                    <a:pt x="2146" y="20012"/>
                  </a:cubicBezTo>
                  <a:cubicBezTo>
                    <a:pt x="2289" y="19906"/>
                    <a:pt x="2289" y="19482"/>
                    <a:pt x="2432" y="19482"/>
                  </a:cubicBezTo>
                  <a:cubicBezTo>
                    <a:pt x="2575" y="19482"/>
                    <a:pt x="2003" y="19271"/>
                    <a:pt x="2003" y="19271"/>
                  </a:cubicBezTo>
                  <a:lnTo>
                    <a:pt x="1717" y="1948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89" name="Google Shape;5189;g21c91014dda_0_5181"/>
            <p:cNvSpPr/>
            <p:nvPr/>
          </p:nvSpPr>
          <p:spPr>
            <a:xfrm>
              <a:off x="2759572" y="1094404"/>
              <a:ext cx="216332" cy="152938"/>
            </a:xfrm>
            <a:custGeom>
              <a:avLst/>
              <a:gdLst/>
              <a:ahLst/>
              <a:cxnLst/>
              <a:rect l="l" t="t" r="r" b="b"/>
              <a:pathLst>
                <a:path w="21382" h="21375" extrusionOk="0">
                  <a:moveTo>
                    <a:pt x="14612" y="675"/>
                  </a:moveTo>
                  <a:cubicBezTo>
                    <a:pt x="13976" y="675"/>
                    <a:pt x="13341" y="1575"/>
                    <a:pt x="13341" y="2475"/>
                  </a:cubicBezTo>
                  <a:cubicBezTo>
                    <a:pt x="12706" y="2475"/>
                    <a:pt x="12706" y="3375"/>
                    <a:pt x="12071" y="3375"/>
                  </a:cubicBezTo>
                  <a:cubicBezTo>
                    <a:pt x="12071" y="3375"/>
                    <a:pt x="12071" y="3375"/>
                    <a:pt x="11435" y="3375"/>
                  </a:cubicBezTo>
                  <a:cubicBezTo>
                    <a:pt x="10800" y="2475"/>
                    <a:pt x="10165" y="1575"/>
                    <a:pt x="10165" y="1575"/>
                  </a:cubicBezTo>
                  <a:cubicBezTo>
                    <a:pt x="9529" y="675"/>
                    <a:pt x="9529" y="675"/>
                    <a:pt x="8894" y="675"/>
                  </a:cubicBezTo>
                  <a:cubicBezTo>
                    <a:pt x="8894" y="675"/>
                    <a:pt x="8894" y="675"/>
                    <a:pt x="8259" y="675"/>
                  </a:cubicBezTo>
                  <a:cubicBezTo>
                    <a:pt x="7624" y="1575"/>
                    <a:pt x="6353" y="2475"/>
                    <a:pt x="5718" y="2475"/>
                  </a:cubicBezTo>
                  <a:cubicBezTo>
                    <a:pt x="5718" y="675"/>
                    <a:pt x="4447" y="675"/>
                    <a:pt x="3812" y="675"/>
                  </a:cubicBezTo>
                  <a:cubicBezTo>
                    <a:pt x="3176" y="675"/>
                    <a:pt x="2541" y="675"/>
                    <a:pt x="1906" y="675"/>
                  </a:cubicBezTo>
                  <a:cubicBezTo>
                    <a:pt x="1906" y="1575"/>
                    <a:pt x="1271" y="1575"/>
                    <a:pt x="1271" y="2475"/>
                  </a:cubicBezTo>
                  <a:cubicBezTo>
                    <a:pt x="635" y="3375"/>
                    <a:pt x="635" y="4275"/>
                    <a:pt x="0" y="5175"/>
                  </a:cubicBezTo>
                  <a:cubicBezTo>
                    <a:pt x="0" y="5175"/>
                    <a:pt x="0" y="5175"/>
                    <a:pt x="0" y="60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0" y="7875"/>
                    <a:pt x="0" y="9675"/>
                    <a:pt x="635" y="10575"/>
                  </a:cubicBezTo>
                  <a:cubicBezTo>
                    <a:pt x="1271" y="11475"/>
                    <a:pt x="3812" y="11475"/>
                    <a:pt x="4447" y="11475"/>
                  </a:cubicBezTo>
                  <a:cubicBezTo>
                    <a:pt x="5718" y="11475"/>
                    <a:pt x="7624" y="14175"/>
                    <a:pt x="7624" y="15075"/>
                  </a:cubicBezTo>
                  <a:cubicBezTo>
                    <a:pt x="7624" y="15075"/>
                    <a:pt x="7624" y="15975"/>
                    <a:pt x="7624" y="15975"/>
                  </a:cubicBezTo>
                  <a:cubicBezTo>
                    <a:pt x="8259" y="16875"/>
                    <a:pt x="8259" y="16875"/>
                    <a:pt x="8259" y="17775"/>
                  </a:cubicBezTo>
                  <a:cubicBezTo>
                    <a:pt x="8259" y="17775"/>
                    <a:pt x="8259" y="17775"/>
                    <a:pt x="8259" y="17775"/>
                  </a:cubicBezTo>
                  <a:cubicBezTo>
                    <a:pt x="8259" y="17775"/>
                    <a:pt x="8259" y="17775"/>
                    <a:pt x="8259" y="18675"/>
                  </a:cubicBezTo>
                  <a:cubicBezTo>
                    <a:pt x="8259" y="18675"/>
                    <a:pt x="8259" y="19575"/>
                    <a:pt x="8259" y="19575"/>
                  </a:cubicBezTo>
                  <a:cubicBezTo>
                    <a:pt x="8259" y="20475"/>
                    <a:pt x="8894" y="20475"/>
                    <a:pt x="8894" y="20475"/>
                  </a:cubicBezTo>
                  <a:cubicBezTo>
                    <a:pt x="8894" y="20475"/>
                    <a:pt x="8894" y="20475"/>
                    <a:pt x="8894" y="20475"/>
                  </a:cubicBezTo>
                  <a:cubicBezTo>
                    <a:pt x="13976" y="21375"/>
                    <a:pt x="13976" y="21375"/>
                    <a:pt x="13976" y="21375"/>
                  </a:cubicBezTo>
                  <a:cubicBezTo>
                    <a:pt x="13976" y="21375"/>
                    <a:pt x="14612" y="21375"/>
                    <a:pt x="14612" y="21375"/>
                  </a:cubicBezTo>
                  <a:cubicBezTo>
                    <a:pt x="15247" y="21375"/>
                    <a:pt x="16518" y="20475"/>
                    <a:pt x="16518" y="19575"/>
                  </a:cubicBezTo>
                  <a:cubicBezTo>
                    <a:pt x="16518" y="19575"/>
                    <a:pt x="16518" y="19575"/>
                    <a:pt x="16518" y="19575"/>
                  </a:cubicBezTo>
                  <a:cubicBezTo>
                    <a:pt x="16518" y="19575"/>
                    <a:pt x="16518" y="19575"/>
                    <a:pt x="15882" y="18675"/>
                  </a:cubicBezTo>
                  <a:cubicBezTo>
                    <a:pt x="15882" y="18675"/>
                    <a:pt x="12071" y="16875"/>
                    <a:pt x="10800" y="16875"/>
                  </a:cubicBezTo>
                  <a:cubicBezTo>
                    <a:pt x="13341" y="15975"/>
                    <a:pt x="15247" y="15975"/>
                    <a:pt x="15247" y="15975"/>
                  </a:cubicBezTo>
                  <a:cubicBezTo>
                    <a:pt x="15247" y="15975"/>
                    <a:pt x="17153" y="15975"/>
                    <a:pt x="17788" y="15075"/>
                  </a:cubicBezTo>
                  <a:cubicBezTo>
                    <a:pt x="17788" y="15075"/>
                    <a:pt x="17788" y="15075"/>
                    <a:pt x="17788" y="15075"/>
                  </a:cubicBezTo>
                  <a:cubicBezTo>
                    <a:pt x="17788" y="14175"/>
                    <a:pt x="17788" y="14175"/>
                    <a:pt x="17788" y="14175"/>
                  </a:cubicBezTo>
                  <a:cubicBezTo>
                    <a:pt x="16518" y="11475"/>
                    <a:pt x="15882" y="9675"/>
                    <a:pt x="15882" y="8775"/>
                  </a:cubicBezTo>
                  <a:cubicBezTo>
                    <a:pt x="16518" y="8775"/>
                    <a:pt x="17788" y="8775"/>
                    <a:pt x="17788" y="9675"/>
                  </a:cubicBezTo>
                  <a:cubicBezTo>
                    <a:pt x="17788" y="9675"/>
                    <a:pt x="19694" y="12375"/>
                    <a:pt x="20329" y="11475"/>
                  </a:cubicBezTo>
                  <a:cubicBezTo>
                    <a:pt x="20965" y="11475"/>
                    <a:pt x="20965" y="11475"/>
                    <a:pt x="20965" y="11475"/>
                  </a:cubicBezTo>
                  <a:cubicBezTo>
                    <a:pt x="20965" y="10575"/>
                    <a:pt x="20965" y="10575"/>
                    <a:pt x="20965" y="10575"/>
                  </a:cubicBezTo>
                  <a:cubicBezTo>
                    <a:pt x="21600" y="9675"/>
                    <a:pt x="21600" y="7875"/>
                    <a:pt x="20329" y="6975"/>
                  </a:cubicBezTo>
                  <a:cubicBezTo>
                    <a:pt x="19059" y="5175"/>
                    <a:pt x="18424" y="3375"/>
                    <a:pt x="18424" y="2475"/>
                  </a:cubicBezTo>
                  <a:cubicBezTo>
                    <a:pt x="17788" y="1575"/>
                    <a:pt x="17788" y="1575"/>
                    <a:pt x="17788" y="1575"/>
                  </a:cubicBezTo>
                  <a:cubicBezTo>
                    <a:pt x="17788" y="675"/>
                    <a:pt x="17153" y="675"/>
                    <a:pt x="16518" y="675"/>
                  </a:cubicBezTo>
                  <a:cubicBezTo>
                    <a:pt x="15882" y="-225"/>
                    <a:pt x="15247" y="-225"/>
                    <a:pt x="14612" y="675"/>
                  </a:cubicBezTo>
                  <a:close/>
                  <a:moveTo>
                    <a:pt x="12071" y="4275"/>
                  </a:moveTo>
                  <a:cubicBezTo>
                    <a:pt x="12706" y="4275"/>
                    <a:pt x="13341" y="3375"/>
                    <a:pt x="13341" y="2475"/>
                  </a:cubicBezTo>
                  <a:cubicBezTo>
                    <a:pt x="13976" y="1575"/>
                    <a:pt x="13976" y="1575"/>
                    <a:pt x="14612" y="675"/>
                  </a:cubicBezTo>
                  <a:cubicBezTo>
                    <a:pt x="15247" y="675"/>
                    <a:pt x="15882" y="675"/>
                    <a:pt x="16518" y="675"/>
                  </a:cubicBezTo>
                  <a:cubicBezTo>
                    <a:pt x="17153" y="675"/>
                    <a:pt x="17788" y="1575"/>
                    <a:pt x="17788" y="1575"/>
                  </a:cubicBezTo>
                  <a:cubicBezTo>
                    <a:pt x="17788" y="2475"/>
                    <a:pt x="17788" y="2475"/>
                    <a:pt x="17788" y="2475"/>
                  </a:cubicBezTo>
                  <a:cubicBezTo>
                    <a:pt x="18424" y="3375"/>
                    <a:pt x="18424" y="6075"/>
                    <a:pt x="20329" y="6975"/>
                  </a:cubicBezTo>
                  <a:cubicBezTo>
                    <a:pt x="21600" y="7875"/>
                    <a:pt x="20965" y="9675"/>
                    <a:pt x="20965" y="10575"/>
                  </a:cubicBezTo>
                  <a:cubicBezTo>
                    <a:pt x="20329" y="11475"/>
                    <a:pt x="20329" y="11475"/>
                    <a:pt x="20329" y="11475"/>
                  </a:cubicBezTo>
                  <a:cubicBezTo>
                    <a:pt x="20329" y="11475"/>
                    <a:pt x="20329" y="11475"/>
                    <a:pt x="20329" y="11475"/>
                  </a:cubicBezTo>
                  <a:cubicBezTo>
                    <a:pt x="20329" y="11475"/>
                    <a:pt x="18424" y="9675"/>
                    <a:pt x="17788" y="9675"/>
                  </a:cubicBezTo>
                  <a:cubicBezTo>
                    <a:pt x="17788" y="8775"/>
                    <a:pt x="15882" y="7875"/>
                    <a:pt x="15882" y="7875"/>
                  </a:cubicBezTo>
                  <a:cubicBezTo>
                    <a:pt x="15882" y="7875"/>
                    <a:pt x="15247" y="8775"/>
                    <a:pt x="15247" y="8775"/>
                  </a:cubicBezTo>
                  <a:cubicBezTo>
                    <a:pt x="15247" y="9675"/>
                    <a:pt x="17153" y="14175"/>
                    <a:pt x="17153" y="14175"/>
                  </a:cubicBezTo>
                  <a:cubicBezTo>
                    <a:pt x="17788" y="15075"/>
                    <a:pt x="17788" y="15075"/>
                    <a:pt x="17153" y="15075"/>
                  </a:cubicBezTo>
                  <a:cubicBezTo>
                    <a:pt x="17153" y="15975"/>
                    <a:pt x="15882" y="15075"/>
                    <a:pt x="15247" y="15075"/>
                  </a:cubicBezTo>
                  <a:cubicBezTo>
                    <a:pt x="15247" y="15075"/>
                    <a:pt x="12071" y="15975"/>
                    <a:pt x="10165" y="15975"/>
                  </a:cubicBezTo>
                  <a:cubicBezTo>
                    <a:pt x="10165" y="15975"/>
                    <a:pt x="10165" y="15975"/>
                    <a:pt x="10165" y="15975"/>
                  </a:cubicBezTo>
                  <a:cubicBezTo>
                    <a:pt x="10165" y="16875"/>
                    <a:pt x="10165" y="16875"/>
                    <a:pt x="10165" y="16875"/>
                  </a:cubicBezTo>
                  <a:cubicBezTo>
                    <a:pt x="10165" y="16875"/>
                    <a:pt x="10165" y="16875"/>
                    <a:pt x="10165" y="168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19575"/>
                    <a:pt x="15882" y="19575"/>
                    <a:pt x="15882" y="19575"/>
                  </a:cubicBezTo>
                  <a:cubicBezTo>
                    <a:pt x="15882" y="20475"/>
                    <a:pt x="15247" y="20475"/>
                    <a:pt x="13976" y="21375"/>
                  </a:cubicBezTo>
                  <a:cubicBezTo>
                    <a:pt x="13976" y="21375"/>
                    <a:pt x="8894" y="20475"/>
                    <a:pt x="8894" y="20475"/>
                  </a:cubicBezTo>
                  <a:cubicBezTo>
                    <a:pt x="8894" y="19575"/>
                    <a:pt x="8894" y="19575"/>
                    <a:pt x="8894" y="19575"/>
                  </a:cubicBezTo>
                  <a:cubicBezTo>
                    <a:pt x="8894" y="19575"/>
                    <a:pt x="8894" y="19575"/>
                    <a:pt x="8894" y="19575"/>
                  </a:cubicBezTo>
                  <a:cubicBezTo>
                    <a:pt x="8894" y="19575"/>
                    <a:pt x="8259" y="18675"/>
                    <a:pt x="8259" y="18675"/>
                  </a:cubicBezTo>
                  <a:cubicBezTo>
                    <a:pt x="8259" y="18675"/>
                    <a:pt x="8259" y="18675"/>
                    <a:pt x="8259" y="17775"/>
                  </a:cubicBezTo>
                  <a:cubicBezTo>
                    <a:pt x="8894" y="17775"/>
                    <a:pt x="8894" y="17775"/>
                    <a:pt x="8894" y="17775"/>
                  </a:cubicBezTo>
                  <a:cubicBezTo>
                    <a:pt x="8894" y="16875"/>
                    <a:pt x="8259" y="16875"/>
                    <a:pt x="8259" y="15975"/>
                  </a:cubicBezTo>
                  <a:cubicBezTo>
                    <a:pt x="8259" y="15975"/>
                    <a:pt x="8259" y="15075"/>
                    <a:pt x="8259" y="15075"/>
                  </a:cubicBezTo>
                  <a:cubicBezTo>
                    <a:pt x="7624" y="14175"/>
                    <a:pt x="5718" y="11475"/>
                    <a:pt x="4447" y="11475"/>
                  </a:cubicBezTo>
                  <a:cubicBezTo>
                    <a:pt x="3812" y="11475"/>
                    <a:pt x="1906" y="10575"/>
                    <a:pt x="635" y="9675"/>
                  </a:cubicBezTo>
                  <a:cubicBezTo>
                    <a:pt x="635" y="9675"/>
                    <a:pt x="0" y="7875"/>
                    <a:pt x="0" y="69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0" y="6075"/>
                    <a:pt x="0" y="5175"/>
                    <a:pt x="635" y="5175"/>
                  </a:cubicBezTo>
                  <a:cubicBezTo>
                    <a:pt x="635" y="5175"/>
                    <a:pt x="1271" y="4275"/>
                    <a:pt x="1271" y="3375"/>
                  </a:cubicBezTo>
                  <a:cubicBezTo>
                    <a:pt x="1906" y="2475"/>
                    <a:pt x="1906" y="1575"/>
                    <a:pt x="2541" y="1575"/>
                  </a:cubicBezTo>
                  <a:cubicBezTo>
                    <a:pt x="2541" y="675"/>
                    <a:pt x="3176" y="675"/>
                    <a:pt x="3812" y="675"/>
                  </a:cubicBezTo>
                  <a:cubicBezTo>
                    <a:pt x="4447" y="1575"/>
                    <a:pt x="5082" y="1575"/>
                    <a:pt x="5718" y="2475"/>
                  </a:cubicBezTo>
                  <a:cubicBezTo>
                    <a:pt x="6353" y="3375"/>
                    <a:pt x="7624" y="2475"/>
                    <a:pt x="8259" y="1575"/>
                  </a:cubicBezTo>
                  <a:cubicBezTo>
                    <a:pt x="8894" y="1575"/>
                    <a:pt x="8894" y="675"/>
                    <a:pt x="8894" y="675"/>
                  </a:cubicBezTo>
                  <a:cubicBezTo>
                    <a:pt x="9529" y="675"/>
                    <a:pt x="9529" y="1575"/>
                    <a:pt x="9529" y="1575"/>
                  </a:cubicBezTo>
                  <a:cubicBezTo>
                    <a:pt x="10165" y="2475"/>
                    <a:pt x="10800" y="2475"/>
                    <a:pt x="11435" y="3375"/>
                  </a:cubicBezTo>
                  <a:cubicBezTo>
                    <a:pt x="11435" y="4275"/>
                    <a:pt x="12071" y="4275"/>
                    <a:pt x="12071" y="42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0" name="Google Shape;5190;g21c91014dda_0_5181"/>
            <p:cNvSpPr/>
            <p:nvPr/>
          </p:nvSpPr>
          <p:spPr>
            <a:xfrm>
              <a:off x="2986360" y="456987"/>
              <a:ext cx="576787" cy="642438"/>
            </a:xfrm>
            <a:custGeom>
              <a:avLst/>
              <a:gdLst/>
              <a:ahLst/>
              <a:cxnLst/>
              <a:rect l="l" t="t" r="r" b="b"/>
              <a:pathLst>
                <a:path w="21540" h="21600" extrusionOk="0">
                  <a:moveTo>
                    <a:pt x="20580" y="0"/>
                  </a:moveTo>
                  <a:cubicBezTo>
                    <a:pt x="20340" y="0"/>
                    <a:pt x="15060" y="2160"/>
                    <a:pt x="14340" y="2808"/>
                  </a:cubicBezTo>
                  <a:cubicBezTo>
                    <a:pt x="13860" y="3672"/>
                    <a:pt x="13140" y="4104"/>
                    <a:pt x="12180" y="4104"/>
                  </a:cubicBezTo>
                  <a:cubicBezTo>
                    <a:pt x="10980" y="3888"/>
                    <a:pt x="9540" y="4752"/>
                    <a:pt x="9060" y="5184"/>
                  </a:cubicBezTo>
                  <a:cubicBezTo>
                    <a:pt x="8820" y="5616"/>
                    <a:pt x="8820" y="5832"/>
                    <a:pt x="9300" y="6264"/>
                  </a:cubicBezTo>
                  <a:cubicBezTo>
                    <a:pt x="9540" y="6696"/>
                    <a:pt x="9780" y="7128"/>
                    <a:pt x="9780" y="7776"/>
                  </a:cubicBezTo>
                  <a:cubicBezTo>
                    <a:pt x="9540" y="8208"/>
                    <a:pt x="9540" y="8424"/>
                    <a:pt x="9540" y="8424"/>
                  </a:cubicBezTo>
                  <a:cubicBezTo>
                    <a:pt x="9300" y="8424"/>
                    <a:pt x="9300" y="8208"/>
                    <a:pt x="9060" y="8208"/>
                  </a:cubicBezTo>
                  <a:cubicBezTo>
                    <a:pt x="9060" y="7992"/>
                    <a:pt x="9060" y="7992"/>
                    <a:pt x="9060" y="7992"/>
                  </a:cubicBezTo>
                  <a:cubicBezTo>
                    <a:pt x="8820" y="7776"/>
                    <a:pt x="8340" y="6912"/>
                    <a:pt x="8100" y="6264"/>
                  </a:cubicBezTo>
                  <a:cubicBezTo>
                    <a:pt x="8100" y="6264"/>
                    <a:pt x="8100" y="6264"/>
                    <a:pt x="7860" y="6264"/>
                  </a:cubicBezTo>
                  <a:cubicBezTo>
                    <a:pt x="7860" y="6264"/>
                    <a:pt x="7860" y="6264"/>
                    <a:pt x="7860" y="6264"/>
                  </a:cubicBezTo>
                  <a:cubicBezTo>
                    <a:pt x="7860" y="6264"/>
                    <a:pt x="7620" y="7992"/>
                    <a:pt x="7380" y="8640"/>
                  </a:cubicBezTo>
                  <a:cubicBezTo>
                    <a:pt x="7380" y="8640"/>
                    <a:pt x="7380" y="8856"/>
                    <a:pt x="7380" y="8856"/>
                  </a:cubicBezTo>
                  <a:cubicBezTo>
                    <a:pt x="7140" y="8856"/>
                    <a:pt x="6660" y="8208"/>
                    <a:pt x="6420" y="7992"/>
                  </a:cubicBezTo>
                  <a:cubicBezTo>
                    <a:pt x="6420" y="7560"/>
                    <a:pt x="6420" y="6048"/>
                    <a:pt x="6180" y="5832"/>
                  </a:cubicBezTo>
                  <a:cubicBezTo>
                    <a:pt x="5940" y="5832"/>
                    <a:pt x="5940" y="5832"/>
                    <a:pt x="5940" y="5832"/>
                  </a:cubicBezTo>
                  <a:cubicBezTo>
                    <a:pt x="5940" y="5832"/>
                    <a:pt x="5700" y="5616"/>
                    <a:pt x="5460" y="5616"/>
                  </a:cubicBezTo>
                  <a:cubicBezTo>
                    <a:pt x="4980" y="5616"/>
                    <a:pt x="4500" y="5400"/>
                    <a:pt x="4260" y="6048"/>
                  </a:cubicBezTo>
                  <a:cubicBezTo>
                    <a:pt x="4260" y="6264"/>
                    <a:pt x="4260" y="6480"/>
                    <a:pt x="4260" y="6696"/>
                  </a:cubicBezTo>
                  <a:cubicBezTo>
                    <a:pt x="4260" y="7128"/>
                    <a:pt x="4260" y="7344"/>
                    <a:pt x="4020" y="7560"/>
                  </a:cubicBezTo>
                  <a:cubicBezTo>
                    <a:pt x="3540" y="7776"/>
                    <a:pt x="2820" y="8424"/>
                    <a:pt x="2820" y="9072"/>
                  </a:cubicBezTo>
                  <a:cubicBezTo>
                    <a:pt x="2820" y="9072"/>
                    <a:pt x="2820" y="9288"/>
                    <a:pt x="2820" y="9288"/>
                  </a:cubicBezTo>
                  <a:cubicBezTo>
                    <a:pt x="2820" y="9936"/>
                    <a:pt x="3060" y="10368"/>
                    <a:pt x="3300" y="10584"/>
                  </a:cubicBezTo>
                  <a:cubicBezTo>
                    <a:pt x="3780" y="11016"/>
                    <a:pt x="4740" y="11448"/>
                    <a:pt x="4980" y="11664"/>
                  </a:cubicBezTo>
                  <a:cubicBezTo>
                    <a:pt x="4980" y="11664"/>
                    <a:pt x="4980" y="11664"/>
                    <a:pt x="4980" y="11880"/>
                  </a:cubicBezTo>
                  <a:cubicBezTo>
                    <a:pt x="4980" y="11880"/>
                    <a:pt x="4980" y="11880"/>
                    <a:pt x="4980" y="11880"/>
                  </a:cubicBezTo>
                  <a:cubicBezTo>
                    <a:pt x="4740" y="11880"/>
                    <a:pt x="2820" y="12096"/>
                    <a:pt x="2580" y="12744"/>
                  </a:cubicBezTo>
                  <a:cubicBezTo>
                    <a:pt x="2340" y="12960"/>
                    <a:pt x="2340" y="13176"/>
                    <a:pt x="2340" y="13392"/>
                  </a:cubicBezTo>
                  <a:cubicBezTo>
                    <a:pt x="2340" y="13608"/>
                    <a:pt x="2340" y="13608"/>
                    <a:pt x="2340" y="13824"/>
                  </a:cubicBezTo>
                  <a:cubicBezTo>
                    <a:pt x="2580" y="14040"/>
                    <a:pt x="2820" y="14256"/>
                    <a:pt x="2820" y="14256"/>
                  </a:cubicBezTo>
                  <a:cubicBezTo>
                    <a:pt x="3060" y="14256"/>
                    <a:pt x="3780" y="14472"/>
                    <a:pt x="4260" y="14688"/>
                  </a:cubicBezTo>
                  <a:cubicBezTo>
                    <a:pt x="4740" y="14904"/>
                    <a:pt x="4980" y="15120"/>
                    <a:pt x="5220" y="15120"/>
                  </a:cubicBezTo>
                  <a:cubicBezTo>
                    <a:pt x="5220" y="15120"/>
                    <a:pt x="5700" y="15552"/>
                    <a:pt x="5940" y="15768"/>
                  </a:cubicBezTo>
                  <a:cubicBezTo>
                    <a:pt x="5460" y="15984"/>
                    <a:pt x="4980" y="16200"/>
                    <a:pt x="4980" y="16200"/>
                  </a:cubicBezTo>
                  <a:cubicBezTo>
                    <a:pt x="4740" y="15984"/>
                    <a:pt x="4020" y="15984"/>
                    <a:pt x="3780" y="15984"/>
                  </a:cubicBezTo>
                  <a:cubicBezTo>
                    <a:pt x="3780" y="15984"/>
                    <a:pt x="3780" y="15984"/>
                    <a:pt x="3780" y="15984"/>
                  </a:cubicBezTo>
                  <a:cubicBezTo>
                    <a:pt x="3780" y="16632"/>
                    <a:pt x="3540" y="17064"/>
                    <a:pt x="3540" y="17064"/>
                  </a:cubicBezTo>
                  <a:cubicBezTo>
                    <a:pt x="3300" y="17064"/>
                    <a:pt x="2100" y="17712"/>
                    <a:pt x="1620" y="17928"/>
                  </a:cubicBezTo>
                  <a:cubicBezTo>
                    <a:pt x="1620" y="17928"/>
                    <a:pt x="180" y="17712"/>
                    <a:pt x="180" y="17712"/>
                  </a:cubicBezTo>
                  <a:cubicBezTo>
                    <a:pt x="180" y="17712"/>
                    <a:pt x="180" y="17928"/>
                    <a:pt x="180" y="17928"/>
                  </a:cubicBezTo>
                  <a:cubicBezTo>
                    <a:pt x="-60" y="17928"/>
                    <a:pt x="-60" y="17928"/>
                    <a:pt x="180" y="17928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2100" y="21600"/>
                    <a:pt x="2100" y="21600"/>
                    <a:pt x="2100" y="21600"/>
                  </a:cubicBezTo>
                  <a:cubicBezTo>
                    <a:pt x="3300" y="20952"/>
                    <a:pt x="4980" y="19656"/>
                    <a:pt x="4980" y="19440"/>
                  </a:cubicBezTo>
                  <a:cubicBezTo>
                    <a:pt x="4980" y="19440"/>
                    <a:pt x="5460" y="19440"/>
                    <a:pt x="5940" y="19224"/>
                  </a:cubicBezTo>
                  <a:cubicBezTo>
                    <a:pt x="6660" y="19224"/>
                    <a:pt x="6660" y="19224"/>
                    <a:pt x="6900" y="19008"/>
                  </a:cubicBezTo>
                  <a:cubicBezTo>
                    <a:pt x="6900" y="19008"/>
                    <a:pt x="6900" y="18792"/>
                    <a:pt x="6900" y="18360"/>
                  </a:cubicBezTo>
                  <a:cubicBezTo>
                    <a:pt x="6900" y="17928"/>
                    <a:pt x="6900" y="17496"/>
                    <a:pt x="6900" y="17280"/>
                  </a:cubicBezTo>
                  <a:cubicBezTo>
                    <a:pt x="7140" y="17496"/>
                    <a:pt x="7860" y="17928"/>
                    <a:pt x="8580" y="18144"/>
                  </a:cubicBezTo>
                  <a:cubicBezTo>
                    <a:pt x="8580" y="18144"/>
                    <a:pt x="8580" y="18144"/>
                    <a:pt x="8580" y="18144"/>
                  </a:cubicBezTo>
                  <a:cubicBezTo>
                    <a:pt x="8580" y="18144"/>
                    <a:pt x="8580" y="18144"/>
                    <a:pt x="8580" y="18144"/>
                  </a:cubicBezTo>
                  <a:cubicBezTo>
                    <a:pt x="8820" y="17928"/>
                    <a:pt x="9060" y="17064"/>
                    <a:pt x="9060" y="16848"/>
                  </a:cubicBezTo>
                  <a:cubicBezTo>
                    <a:pt x="9060" y="16632"/>
                    <a:pt x="9060" y="16632"/>
                    <a:pt x="8820" y="16632"/>
                  </a:cubicBezTo>
                  <a:cubicBezTo>
                    <a:pt x="8820" y="16416"/>
                    <a:pt x="8340" y="15552"/>
                    <a:pt x="8100" y="15120"/>
                  </a:cubicBezTo>
                  <a:cubicBezTo>
                    <a:pt x="8580" y="15336"/>
                    <a:pt x="9780" y="16416"/>
                    <a:pt x="9780" y="16416"/>
                  </a:cubicBezTo>
                  <a:cubicBezTo>
                    <a:pt x="9780" y="16416"/>
                    <a:pt x="10980" y="17064"/>
                    <a:pt x="11220" y="17064"/>
                  </a:cubicBezTo>
                  <a:cubicBezTo>
                    <a:pt x="11700" y="17064"/>
                    <a:pt x="12900" y="15984"/>
                    <a:pt x="13140" y="15984"/>
                  </a:cubicBezTo>
                  <a:cubicBezTo>
                    <a:pt x="13140" y="15984"/>
                    <a:pt x="13140" y="15984"/>
                    <a:pt x="13140" y="15984"/>
                  </a:cubicBezTo>
                  <a:cubicBezTo>
                    <a:pt x="13140" y="15768"/>
                    <a:pt x="13140" y="15768"/>
                    <a:pt x="13140" y="15768"/>
                  </a:cubicBezTo>
                  <a:cubicBezTo>
                    <a:pt x="13140" y="15768"/>
                    <a:pt x="12660" y="15120"/>
                    <a:pt x="12420" y="14904"/>
                  </a:cubicBezTo>
                  <a:cubicBezTo>
                    <a:pt x="14820" y="15120"/>
                    <a:pt x="14820" y="14904"/>
                    <a:pt x="15060" y="14904"/>
                  </a:cubicBezTo>
                  <a:cubicBezTo>
                    <a:pt x="15060" y="14904"/>
                    <a:pt x="15060" y="14688"/>
                    <a:pt x="15060" y="14472"/>
                  </a:cubicBezTo>
                  <a:cubicBezTo>
                    <a:pt x="15060" y="14256"/>
                    <a:pt x="15060" y="13608"/>
                    <a:pt x="15300" y="13176"/>
                  </a:cubicBezTo>
                  <a:cubicBezTo>
                    <a:pt x="15300" y="12960"/>
                    <a:pt x="15300" y="12744"/>
                    <a:pt x="15300" y="12528"/>
                  </a:cubicBezTo>
                  <a:cubicBezTo>
                    <a:pt x="15300" y="12312"/>
                    <a:pt x="15300" y="12312"/>
                    <a:pt x="15300" y="12096"/>
                  </a:cubicBezTo>
                  <a:cubicBezTo>
                    <a:pt x="15300" y="12096"/>
                    <a:pt x="15060" y="11880"/>
                    <a:pt x="14820" y="11880"/>
                  </a:cubicBezTo>
                  <a:cubicBezTo>
                    <a:pt x="14340" y="11880"/>
                    <a:pt x="13860" y="11880"/>
                    <a:pt x="13620" y="11664"/>
                  </a:cubicBezTo>
                  <a:cubicBezTo>
                    <a:pt x="13860" y="11664"/>
                    <a:pt x="16020" y="11016"/>
                    <a:pt x="16020" y="11016"/>
                  </a:cubicBezTo>
                  <a:cubicBezTo>
                    <a:pt x="16020" y="11016"/>
                    <a:pt x="16020" y="10800"/>
                    <a:pt x="16020" y="10800"/>
                  </a:cubicBezTo>
                  <a:cubicBezTo>
                    <a:pt x="16020" y="10368"/>
                    <a:pt x="16260" y="9720"/>
                    <a:pt x="16260" y="9504"/>
                  </a:cubicBezTo>
                  <a:cubicBezTo>
                    <a:pt x="16260" y="9504"/>
                    <a:pt x="16260" y="9504"/>
                    <a:pt x="16260" y="9504"/>
                  </a:cubicBezTo>
                  <a:cubicBezTo>
                    <a:pt x="16740" y="9720"/>
                    <a:pt x="17460" y="10368"/>
                    <a:pt x="18180" y="9936"/>
                  </a:cubicBezTo>
                  <a:cubicBezTo>
                    <a:pt x="18660" y="9720"/>
                    <a:pt x="18660" y="9720"/>
                    <a:pt x="18660" y="9720"/>
                  </a:cubicBezTo>
                  <a:cubicBezTo>
                    <a:pt x="19860" y="9288"/>
                    <a:pt x="20100" y="8856"/>
                    <a:pt x="20100" y="8856"/>
                  </a:cubicBezTo>
                  <a:cubicBezTo>
                    <a:pt x="20100" y="8856"/>
                    <a:pt x="20100" y="8640"/>
                    <a:pt x="19860" y="8640"/>
                  </a:cubicBezTo>
                  <a:cubicBezTo>
                    <a:pt x="19860" y="8640"/>
                    <a:pt x="19380" y="8640"/>
                    <a:pt x="19140" y="8856"/>
                  </a:cubicBezTo>
                  <a:cubicBezTo>
                    <a:pt x="18660" y="8856"/>
                    <a:pt x="17940" y="8856"/>
                    <a:pt x="17700" y="8856"/>
                  </a:cubicBezTo>
                  <a:cubicBezTo>
                    <a:pt x="17460" y="8856"/>
                    <a:pt x="17460" y="8640"/>
                    <a:pt x="17460" y="8640"/>
                  </a:cubicBezTo>
                  <a:cubicBezTo>
                    <a:pt x="17220" y="8424"/>
                    <a:pt x="17460" y="7992"/>
                    <a:pt x="17460" y="7992"/>
                  </a:cubicBezTo>
                  <a:cubicBezTo>
                    <a:pt x="17460" y="7992"/>
                    <a:pt x="17940" y="7776"/>
                    <a:pt x="18180" y="7560"/>
                  </a:cubicBezTo>
                  <a:cubicBezTo>
                    <a:pt x="18900" y="7344"/>
                    <a:pt x="19620" y="7128"/>
                    <a:pt x="19860" y="6912"/>
                  </a:cubicBezTo>
                  <a:cubicBezTo>
                    <a:pt x="20100" y="6696"/>
                    <a:pt x="20100" y="6480"/>
                    <a:pt x="20340" y="6264"/>
                  </a:cubicBezTo>
                  <a:cubicBezTo>
                    <a:pt x="20340" y="5832"/>
                    <a:pt x="20340" y="5832"/>
                    <a:pt x="20340" y="5832"/>
                  </a:cubicBezTo>
                  <a:cubicBezTo>
                    <a:pt x="20580" y="5616"/>
                    <a:pt x="20580" y="5400"/>
                    <a:pt x="20580" y="4968"/>
                  </a:cubicBezTo>
                  <a:cubicBezTo>
                    <a:pt x="20580" y="4752"/>
                    <a:pt x="20580" y="4536"/>
                    <a:pt x="20580" y="4536"/>
                  </a:cubicBezTo>
                  <a:cubicBezTo>
                    <a:pt x="20820" y="4104"/>
                    <a:pt x="20820" y="4104"/>
                    <a:pt x="20820" y="4104"/>
                  </a:cubicBezTo>
                  <a:cubicBezTo>
                    <a:pt x="21540" y="3672"/>
                    <a:pt x="21540" y="3456"/>
                    <a:pt x="21540" y="3456"/>
                  </a:cubicBezTo>
                  <a:cubicBezTo>
                    <a:pt x="21300" y="1728"/>
                    <a:pt x="21300" y="1728"/>
                    <a:pt x="21300" y="1728"/>
                  </a:cubicBezTo>
                  <a:cubicBezTo>
                    <a:pt x="20820" y="864"/>
                    <a:pt x="20820" y="864"/>
                    <a:pt x="20820" y="864"/>
                  </a:cubicBezTo>
                  <a:cubicBezTo>
                    <a:pt x="20580" y="0"/>
                    <a:pt x="20580" y="0"/>
                    <a:pt x="20580" y="0"/>
                  </a:cubicBezTo>
                  <a:cubicBezTo>
                    <a:pt x="20580" y="0"/>
                    <a:pt x="20580" y="0"/>
                    <a:pt x="20580" y="0"/>
                  </a:cubicBezTo>
                  <a:cubicBezTo>
                    <a:pt x="20580" y="0"/>
                    <a:pt x="20580" y="0"/>
                    <a:pt x="20580" y="0"/>
                  </a:cubicBezTo>
                  <a:close/>
                  <a:moveTo>
                    <a:pt x="14580" y="3024"/>
                  </a:moveTo>
                  <a:cubicBezTo>
                    <a:pt x="15060" y="2376"/>
                    <a:pt x="19860" y="432"/>
                    <a:pt x="20340" y="216"/>
                  </a:cubicBezTo>
                  <a:cubicBezTo>
                    <a:pt x="20580" y="216"/>
                    <a:pt x="20820" y="864"/>
                    <a:pt x="20820" y="864"/>
                  </a:cubicBezTo>
                  <a:cubicBezTo>
                    <a:pt x="21060" y="1944"/>
                    <a:pt x="21060" y="1944"/>
                    <a:pt x="21060" y="1944"/>
                  </a:cubicBezTo>
                  <a:cubicBezTo>
                    <a:pt x="21060" y="1944"/>
                    <a:pt x="21300" y="3456"/>
                    <a:pt x="21300" y="3456"/>
                  </a:cubicBezTo>
                  <a:cubicBezTo>
                    <a:pt x="21300" y="3456"/>
                    <a:pt x="21060" y="3888"/>
                    <a:pt x="20820" y="4104"/>
                  </a:cubicBezTo>
                  <a:cubicBezTo>
                    <a:pt x="20340" y="4536"/>
                    <a:pt x="20340" y="4536"/>
                    <a:pt x="20340" y="4536"/>
                  </a:cubicBezTo>
                  <a:cubicBezTo>
                    <a:pt x="20340" y="4536"/>
                    <a:pt x="20340" y="4752"/>
                    <a:pt x="20340" y="4968"/>
                  </a:cubicBezTo>
                  <a:cubicBezTo>
                    <a:pt x="20340" y="5400"/>
                    <a:pt x="20340" y="5616"/>
                    <a:pt x="20340" y="5832"/>
                  </a:cubicBezTo>
                  <a:cubicBezTo>
                    <a:pt x="20100" y="6048"/>
                    <a:pt x="20100" y="6048"/>
                    <a:pt x="20100" y="6048"/>
                  </a:cubicBezTo>
                  <a:cubicBezTo>
                    <a:pt x="20100" y="6480"/>
                    <a:pt x="19860" y="6696"/>
                    <a:pt x="19620" y="6912"/>
                  </a:cubicBezTo>
                  <a:cubicBezTo>
                    <a:pt x="19620" y="7128"/>
                    <a:pt x="18900" y="7344"/>
                    <a:pt x="18180" y="7560"/>
                  </a:cubicBezTo>
                  <a:cubicBezTo>
                    <a:pt x="17700" y="7776"/>
                    <a:pt x="17460" y="7776"/>
                    <a:pt x="17460" y="7776"/>
                  </a:cubicBezTo>
                  <a:cubicBezTo>
                    <a:pt x="17220" y="7992"/>
                    <a:pt x="17220" y="8208"/>
                    <a:pt x="17220" y="8424"/>
                  </a:cubicBezTo>
                  <a:cubicBezTo>
                    <a:pt x="17220" y="8424"/>
                    <a:pt x="17220" y="8640"/>
                    <a:pt x="17220" y="8640"/>
                  </a:cubicBezTo>
                  <a:cubicBezTo>
                    <a:pt x="17220" y="8856"/>
                    <a:pt x="17460" y="8856"/>
                    <a:pt x="17460" y="9072"/>
                  </a:cubicBezTo>
                  <a:cubicBezTo>
                    <a:pt x="17940" y="9072"/>
                    <a:pt x="18660" y="9072"/>
                    <a:pt x="19140" y="8856"/>
                  </a:cubicBezTo>
                  <a:cubicBezTo>
                    <a:pt x="19380" y="8856"/>
                    <a:pt x="19860" y="8856"/>
                    <a:pt x="19860" y="8856"/>
                  </a:cubicBezTo>
                  <a:cubicBezTo>
                    <a:pt x="19860" y="8856"/>
                    <a:pt x="19140" y="9504"/>
                    <a:pt x="18420" y="9720"/>
                  </a:cubicBezTo>
                  <a:cubicBezTo>
                    <a:pt x="18180" y="9936"/>
                    <a:pt x="18180" y="9936"/>
                    <a:pt x="18180" y="9936"/>
                  </a:cubicBezTo>
                  <a:cubicBezTo>
                    <a:pt x="17460" y="10152"/>
                    <a:pt x="16740" y="9720"/>
                    <a:pt x="16500" y="9504"/>
                  </a:cubicBezTo>
                  <a:cubicBezTo>
                    <a:pt x="16260" y="9288"/>
                    <a:pt x="16260" y="9288"/>
                    <a:pt x="16260" y="9288"/>
                  </a:cubicBezTo>
                  <a:cubicBezTo>
                    <a:pt x="16260" y="9288"/>
                    <a:pt x="16260" y="9288"/>
                    <a:pt x="16260" y="9288"/>
                  </a:cubicBezTo>
                  <a:cubicBezTo>
                    <a:pt x="16020" y="9504"/>
                    <a:pt x="16020" y="10152"/>
                    <a:pt x="16020" y="10800"/>
                  </a:cubicBezTo>
                  <a:cubicBezTo>
                    <a:pt x="15780" y="10800"/>
                    <a:pt x="13620" y="11664"/>
                    <a:pt x="13620" y="11664"/>
                  </a:cubicBezTo>
                  <a:cubicBezTo>
                    <a:pt x="13620" y="11664"/>
                    <a:pt x="13620" y="11664"/>
                    <a:pt x="13620" y="11664"/>
                  </a:cubicBezTo>
                  <a:cubicBezTo>
                    <a:pt x="13620" y="11664"/>
                    <a:pt x="13620" y="11664"/>
                    <a:pt x="13620" y="11664"/>
                  </a:cubicBezTo>
                  <a:cubicBezTo>
                    <a:pt x="13620" y="11880"/>
                    <a:pt x="14340" y="12096"/>
                    <a:pt x="14820" y="12096"/>
                  </a:cubicBezTo>
                  <a:cubicBezTo>
                    <a:pt x="15060" y="12096"/>
                    <a:pt x="15060" y="12096"/>
                    <a:pt x="15060" y="12312"/>
                  </a:cubicBezTo>
                  <a:cubicBezTo>
                    <a:pt x="15300" y="12312"/>
                    <a:pt x="15300" y="12528"/>
                    <a:pt x="15300" y="12528"/>
                  </a:cubicBezTo>
                  <a:cubicBezTo>
                    <a:pt x="15300" y="12744"/>
                    <a:pt x="15060" y="12960"/>
                    <a:pt x="15060" y="13176"/>
                  </a:cubicBezTo>
                  <a:cubicBezTo>
                    <a:pt x="14820" y="13608"/>
                    <a:pt x="14820" y="14256"/>
                    <a:pt x="14820" y="14472"/>
                  </a:cubicBezTo>
                  <a:cubicBezTo>
                    <a:pt x="14820" y="14688"/>
                    <a:pt x="14820" y="14904"/>
                    <a:pt x="14820" y="14904"/>
                  </a:cubicBezTo>
                  <a:cubicBezTo>
                    <a:pt x="14820" y="14904"/>
                    <a:pt x="13380" y="14904"/>
                    <a:pt x="12420" y="14688"/>
                  </a:cubicBezTo>
                  <a:cubicBezTo>
                    <a:pt x="12420" y="14688"/>
                    <a:pt x="12420" y="14688"/>
                    <a:pt x="12180" y="14688"/>
                  </a:cubicBezTo>
                  <a:cubicBezTo>
                    <a:pt x="12180" y="14688"/>
                    <a:pt x="12180" y="14688"/>
                    <a:pt x="12180" y="14904"/>
                  </a:cubicBezTo>
                  <a:cubicBezTo>
                    <a:pt x="12180" y="14904"/>
                    <a:pt x="12180" y="14904"/>
                    <a:pt x="12180" y="14904"/>
                  </a:cubicBezTo>
                  <a:cubicBezTo>
                    <a:pt x="12180" y="14904"/>
                    <a:pt x="12900" y="15768"/>
                    <a:pt x="12900" y="15768"/>
                  </a:cubicBezTo>
                  <a:cubicBezTo>
                    <a:pt x="12660" y="16200"/>
                    <a:pt x="11700" y="16848"/>
                    <a:pt x="11220" y="16848"/>
                  </a:cubicBezTo>
                  <a:cubicBezTo>
                    <a:pt x="10980" y="16848"/>
                    <a:pt x="10020" y="16632"/>
                    <a:pt x="9780" y="16416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688"/>
                    <a:pt x="7860" y="14688"/>
                    <a:pt x="7860" y="14688"/>
                  </a:cubicBezTo>
                  <a:cubicBezTo>
                    <a:pt x="7860" y="14904"/>
                    <a:pt x="8580" y="16416"/>
                    <a:pt x="8820" y="16632"/>
                  </a:cubicBezTo>
                  <a:cubicBezTo>
                    <a:pt x="8820" y="16632"/>
                    <a:pt x="8820" y="16848"/>
                    <a:pt x="8820" y="16848"/>
                  </a:cubicBezTo>
                  <a:cubicBezTo>
                    <a:pt x="8820" y="17064"/>
                    <a:pt x="8580" y="17496"/>
                    <a:pt x="8580" y="17928"/>
                  </a:cubicBezTo>
                  <a:cubicBezTo>
                    <a:pt x="8100" y="17712"/>
                    <a:pt x="6900" y="17064"/>
                    <a:pt x="6900" y="17064"/>
                  </a:cubicBezTo>
                  <a:cubicBezTo>
                    <a:pt x="6900" y="17064"/>
                    <a:pt x="6900" y="17064"/>
                    <a:pt x="6660" y="17064"/>
                  </a:cubicBezTo>
                  <a:cubicBezTo>
                    <a:pt x="6660" y="17280"/>
                    <a:pt x="6660" y="17496"/>
                    <a:pt x="6660" y="18360"/>
                  </a:cubicBezTo>
                  <a:cubicBezTo>
                    <a:pt x="6660" y="18576"/>
                    <a:pt x="6660" y="19008"/>
                    <a:pt x="6660" y="19008"/>
                  </a:cubicBezTo>
                  <a:cubicBezTo>
                    <a:pt x="6660" y="19008"/>
                    <a:pt x="6180" y="19224"/>
                    <a:pt x="5940" y="19224"/>
                  </a:cubicBezTo>
                  <a:cubicBezTo>
                    <a:pt x="4980" y="19440"/>
                    <a:pt x="4740" y="19440"/>
                    <a:pt x="4740" y="19440"/>
                  </a:cubicBezTo>
                  <a:cubicBezTo>
                    <a:pt x="4740" y="19656"/>
                    <a:pt x="3060" y="20736"/>
                    <a:pt x="2100" y="21384"/>
                  </a:cubicBezTo>
                  <a:cubicBezTo>
                    <a:pt x="2100" y="21168"/>
                    <a:pt x="420" y="18144"/>
                    <a:pt x="180" y="17928"/>
                  </a:cubicBezTo>
                  <a:cubicBezTo>
                    <a:pt x="420" y="17928"/>
                    <a:pt x="1620" y="18144"/>
                    <a:pt x="1620" y="18144"/>
                  </a:cubicBezTo>
                  <a:cubicBezTo>
                    <a:pt x="1620" y="18144"/>
                    <a:pt x="1620" y="18144"/>
                    <a:pt x="1620" y="18144"/>
                  </a:cubicBezTo>
                  <a:cubicBezTo>
                    <a:pt x="2340" y="17712"/>
                    <a:pt x="3300" y="17064"/>
                    <a:pt x="3300" y="17064"/>
                  </a:cubicBezTo>
                  <a:cubicBezTo>
                    <a:pt x="3300" y="17064"/>
                    <a:pt x="3300" y="17064"/>
                    <a:pt x="3300" y="17064"/>
                  </a:cubicBezTo>
                  <a:cubicBezTo>
                    <a:pt x="3300" y="17064"/>
                    <a:pt x="3540" y="17064"/>
                    <a:pt x="3540" y="17064"/>
                  </a:cubicBezTo>
                  <a:cubicBezTo>
                    <a:pt x="3780" y="17064"/>
                    <a:pt x="3780" y="16416"/>
                    <a:pt x="3780" y="16200"/>
                  </a:cubicBezTo>
                  <a:cubicBezTo>
                    <a:pt x="4260" y="16200"/>
                    <a:pt x="4740" y="16200"/>
                    <a:pt x="4740" y="16200"/>
                  </a:cubicBezTo>
                  <a:cubicBezTo>
                    <a:pt x="4980" y="16416"/>
                    <a:pt x="5700" y="15984"/>
                    <a:pt x="5940" y="15768"/>
                  </a:cubicBezTo>
                  <a:cubicBezTo>
                    <a:pt x="5940" y="15768"/>
                    <a:pt x="5940" y="15768"/>
                    <a:pt x="5940" y="15768"/>
                  </a:cubicBezTo>
                  <a:cubicBezTo>
                    <a:pt x="5940" y="15768"/>
                    <a:pt x="5940" y="15768"/>
                    <a:pt x="5940" y="15768"/>
                  </a:cubicBezTo>
                  <a:cubicBezTo>
                    <a:pt x="5940" y="15552"/>
                    <a:pt x="5220" y="14904"/>
                    <a:pt x="5220" y="14904"/>
                  </a:cubicBezTo>
                  <a:cubicBezTo>
                    <a:pt x="4980" y="14904"/>
                    <a:pt x="4740" y="14904"/>
                    <a:pt x="4500" y="14688"/>
                  </a:cubicBezTo>
                  <a:cubicBezTo>
                    <a:pt x="3780" y="14472"/>
                    <a:pt x="3060" y="14040"/>
                    <a:pt x="3060" y="14040"/>
                  </a:cubicBezTo>
                  <a:cubicBezTo>
                    <a:pt x="2820" y="14040"/>
                    <a:pt x="2580" y="14040"/>
                    <a:pt x="2580" y="13824"/>
                  </a:cubicBezTo>
                  <a:cubicBezTo>
                    <a:pt x="2580" y="13608"/>
                    <a:pt x="2340" y="13176"/>
                    <a:pt x="2580" y="12960"/>
                  </a:cubicBezTo>
                  <a:cubicBezTo>
                    <a:pt x="3060" y="12312"/>
                    <a:pt x="4980" y="12096"/>
                    <a:pt x="4980" y="12096"/>
                  </a:cubicBezTo>
                  <a:cubicBezTo>
                    <a:pt x="4980" y="12096"/>
                    <a:pt x="4980" y="12096"/>
                    <a:pt x="4980" y="12096"/>
                  </a:cubicBezTo>
                  <a:cubicBezTo>
                    <a:pt x="5220" y="11880"/>
                    <a:pt x="5220" y="11448"/>
                    <a:pt x="4980" y="11448"/>
                  </a:cubicBezTo>
                  <a:cubicBezTo>
                    <a:pt x="4740" y="11448"/>
                    <a:pt x="3780" y="10800"/>
                    <a:pt x="3300" y="10584"/>
                  </a:cubicBezTo>
                  <a:cubicBezTo>
                    <a:pt x="3060" y="10152"/>
                    <a:pt x="2820" y="9720"/>
                    <a:pt x="2820" y="9072"/>
                  </a:cubicBezTo>
                  <a:cubicBezTo>
                    <a:pt x="3060" y="8424"/>
                    <a:pt x="3540" y="7776"/>
                    <a:pt x="4020" y="7560"/>
                  </a:cubicBezTo>
                  <a:cubicBezTo>
                    <a:pt x="4260" y="7344"/>
                    <a:pt x="4260" y="7128"/>
                    <a:pt x="4260" y="6696"/>
                  </a:cubicBezTo>
                  <a:cubicBezTo>
                    <a:pt x="4260" y="6480"/>
                    <a:pt x="4260" y="6264"/>
                    <a:pt x="4500" y="6048"/>
                  </a:cubicBezTo>
                  <a:cubicBezTo>
                    <a:pt x="4500" y="5616"/>
                    <a:pt x="4980" y="5616"/>
                    <a:pt x="5460" y="5832"/>
                  </a:cubicBezTo>
                  <a:cubicBezTo>
                    <a:pt x="5700" y="5832"/>
                    <a:pt x="5940" y="5832"/>
                    <a:pt x="5940" y="5832"/>
                  </a:cubicBezTo>
                  <a:cubicBezTo>
                    <a:pt x="6180" y="5832"/>
                    <a:pt x="6420" y="6912"/>
                    <a:pt x="6420" y="7992"/>
                  </a:cubicBezTo>
                  <a:cubicBezTo>
                    <a:pt x="6420" y="7992"/>
                    <a:pt x="6420" y="7992"/>
                    <a:pt x="6420" y="7992"/>
                  </a:cubicBezTo>
                  <a:cubicBezTo>
                    <a:pt x="6420" y="8208"/>
                    <a:pt x="6900" y="8856"/>
                    <a:pt x="7380" y="8856"/>
                  </a:cubicBezTo>
                  <a:cubicBezTo>
                    <a:pt x="7380" y="8856"/>
                    <a:pt x="7620" y="8856"/>
                    <a:pt x="7620" y="8640"/>
                  </a:cubicBezTo>
                  <a:cubicBezTo>
                    <a:pt x="7860" y="8208"/>
                    <a:pt x="7860" y="7128"/>
                    <a:pt x="8100" y="6480"/>
                  </a:cubicBezTo>
                  <a:cubicBezTo>
                    <a:pt x="8340" y="6912"/>
                    <a:pt x="8820" y="7992"/>
                    <a:pt x="8820" y="7992"/>
                  </a:cubicBezTo>
                  <a:cubicBezTo>
                    <a:pt x="9060" y="8208"/>
                    <a:pt x="9060" y="8208"/>
                    <a:pt x="9060" y="8208"/>
                  </a:cubicBezTo>
                  <a:cubicBezTo>
                    <a:pt x="9060" y="8424"/>
                    <a:pt x="9300" y="8640"/>
                    <a:pt x="9540" y="8424"/>
                  </a:cubicBezTo>
                  <a:cubicBezTo>
                    <a:pt x="9540" y="8424"/>
                    <a:pt x="9780" y="8208"/>
                    <a:pt x="9780" y="7776"/>
                  </a:cubicBezTo>
                  <a:cubicBezTo>
                    <a:pt x="10020" y="6912"/>
                    <a:pt x="9540" y="6480"/>
                    <a:pt x="9300" y="6264"/>
                  </a:cubicBezTo>
                  <a:cubicBezTo>
                    <a:pt x="9060" y="5832"/>
                    <a:pt x="8820" y="5616"/>
                    <a:pt x="9060" y="5400"/>
                  </a:cubicBezTo>
                  <a:cubicBezTo>
                    <a:pt x="9780" y="4752"/>
                    <a:pt x="10980" y="3888"/>
                    <a:pt x="11940" y="4104"/>
                  </a:cubicBezTo>
                  <a:cubicBezTo>
                    <a:pt x="13140" y="4320"/>
                    <a:pt x="13860" y="3672"/>
                    <a:pt x="14580" y="302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1" name="Google Shape;5191;g21c91014dda_0_5181"/>
            <p:cNvSpPr/>
            <p:nvPr/>
          </p:nvSpPr>
          <p:spPr>
            <a:xfrm>
              <a:off x="2786065" y="1260577"/>
              <a:ext cx="80330" cy="84456"/>
            </a:xfrm>
            <a:custGeom>
              <a:avLst/>
              <a:gdLst/>
              <a:ahLst/>
              <a:cxnLst/>
              <a:rect l="l" t="t" r="r" b="b"/>
              <a:pathLst>
                <a:path w="20677" h="20662" extrusionOk="0">
                  <a:moveTo>
                    <a:pt x="8308" y="0"/>
                  </a:moveTo>
                  <a:cubicBezTo>
                    <a:pt x="0" y="1543"/>
                    <a:pt x="0" y="1543"/>
                    <a:pt x="0" y="1543"/>
                  </a:cubicBezTo>
                  <a:cubicBezTo>
                    <a:pt x="0" y="1543"/>
                    <a:pt x="0" y="1543"/>
                    <a:pt x="0" y="15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3886"/>
                    <a:pt x="0" y="13886"/>
                  </a:cubicBezTo>
                  <a:cubicBezTo>
                    <a:pt x="3323" y="13886"/>
                    <a:pt x="4985" y="15429"/>
                    <a:pt x="6646" y="15429"/>
                  </a:cubicBezTo>
                  <a:cubicBezTo>
                    <a:pt x="6646" y="16971"/>
                    <a:pt x="9969" y="20057"/>
                    <a:pt x="11631" y="20057"/>
                  </a:cubicBezTo>
                  <a:cubicBezTo>
                    <a:pt x="13292" y="21600"/>
                    <a:pt x="18277" y="20057"/>
                    <a:pt x="19938" y="16971"/>
                  </a:cubicBezTo>
                  <a:cubicBezTo>
                    <a:pt x="21600" y="16971"/>
                    <a:pt x="19938" y="16971"/>
                    <a:pt x="19938" y="16971"/>
                  </a:cubicBezTo>
                  <a:cubicBezTo>
                    <a:pt x="19938" y="13886"/>
                    <a:pt x="19938" y="13886"/>
                    <a:pt x="19938" y="13886"/>
                  </a:cubicBezTo>
                  <a:cubicBezTo>
                    <a:pt x="19938" y="12343"/>
                    <a:pt x="18277" y="7714"/>
                    <a:pt x="16615" y="6171"/>
                  </a:cubicBezTo>
                  <a:cubicBezTo>
                    <a:pt x="14954" y="4629"/>
                    <a:pt x="8308" y="0"/>
                    <a:pt x="8308" y="0"/>
                  </a:cubicBezTo>
                  <a:cubicBezTo>
                    <a:pt x="8308" y="0"/>
                    <a:pt x="8308" y="0"/>
                    <a:pt x="8308" y="0"/>
                  </a:cubicBezTo>
                  <a:close/>
                  <a:moveTo>
                    <a:pt x="8308" y="0"/>
                  </a:moveTo>
                  <a:cubicBezTo>
                    <a:pt x="8308" y="1543"/>
                    <a:pt x="13292" y="4629"/>
                    <a:pt x="16615" y="6171"/>
                  </a:cubicBezTo>
                  <a:cubicBezTo>
                    <a:pt x="16615" y="7714"/>
                    <a:pt x="18277" y="12343"/>
                    <a:pt x="18277" y="13886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9938" y="16971"/>
                    <a:pt x="19938" y="16971"/>
                    <a:pt x="19938" y="16971"/>
                  </a:cubicBezTo>
                  <a:cubicBezTo>
                    <a:pt x="18277" y="18514"/>
                    <a:pt x="13292" y="20057"/>
                    <a:pt x="11631" y="20057"/>
                  </a:cubicBezTo>
                  <a:cubicBezTo>
                    <a:pt x="9969" y="20057"/>
                    <a:pt x="6646" y="16971"/>
                    <a:pt x="6646" y="15429"/>
                  </a:cubicBezTo>
                  <a:cubicBezTo>
                    <a:pt x="6646" y="13886"/>
                    <a:pt x="3323" y="12343"/>
                    <a:pt x="1662" y="12343"/>
                  </a:cubicBezTo>
                  <a:cubicBezTo>
                    <a:pt x="1662" y="12343"/>
                    <a:pt x="1662" y="3086"/>
                    <a:pt x="1662" y="1543"/>
                  </a:cubicBezTo>
                  <a:cubicBezTo>
                    <a:pt x="1662" y="1543"/>
                    <a:pt x="6646" y="0"/>
                    <a:pt x="8308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2" name="Google Shape;5192;g21c91014dda_0_5181"/>
            <p:cNvSpPr/>
            <p:nvPr/>
          </p:nvSpPr>
          <p:spPr>
            <a:xfrm>
              <a:off x="2786065" y="1331223"/>
              <a:ext cx="64044" cy="706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64"/>
                    <a:pt x="0" y="1964"/>
                    <a:pt x="0" y="1964"/>
                  </a:cubicBezTo>
                  <a:cubicBezTo>
                    <a:pt x="0" y="1964"/>
                    <a:pt x="4320" y="5891"/>
                    <a:pt x="12960" y="19636"/>
                  </a:cubicBezTo>
                  <a:cubicBezTo>
                    <a:pt x="15120" y="19636"/>
                    <a:pt x="15120" y="19636"/>
                    <a:pt x="15120" y="19636"/>
                  </a:cubicBezTo>
                  <a:cubicBezTo>
                    <a:pt x="19440" y="21600"/>
                    <a:pt x="19440" y="21600"/>
                    <a:pt x="19440" y="21600"/>
                  </a:cubicBezTo>
                  <a:cubicBezTo>
                    <a:pt x="19440" y="21600"/>
                    <a:pt x="21600" y="21600"/>
                    <a:pt x="21600" y="21600"/>
                  </a:cubicBezTo>
                  <a:cubicBezTo>
                    <a:pt x="21600" y="19636"/>
                    <a:pt x="21600" y="19636"/>
                    <a:pt x="21600" y="19636"/>
                  </a:cubicBezTo>
                  <a:cubicBezTo>
                    <a:pt x="10800" y="11782"/>
                    <a:pt x="10800" y="11782"/>
                    <a:pt x="10800" y="1178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8640" y="11782"/>
                  </a:moveTo>
                  <a:cubicBezTo>
                    <a:pt x="10800" y="11782"/>
                    <a:pt x="15120" y="17673"/>
                    <a:pt x="17280" y="19636"/>
                  </a:cubicBezTo>
                  <a:cubicBezTo>
                    <a:pt x="17280" y="19636"/>
                    <a:pt x="15120" y="19636"/>
                    <a:pt x="15120" y="19636"/>
                  </a:cubicBezTo>
                  <a:cubicBezTo>
                    <a:pt x="12960" y="17673"/>
                    <a:pt x="10800" y="13745"/>
                    <a:pt x="8640" y="1178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3" name="Google Shape;5193;g21c91014dda_0_5181"/>
            <p:cNvSpPr/>
            <p:nvPr/>
          </p:nvSpPr>
          <p:spPr>
            <a:xfrm>
              <a:off x="2715418" y="1355507"/>
              <a:ext cx="128034" cy="2516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9720" y="0"/>
                    <a:pt x="9720" y="0"/>
                    <a:pt x="8640" y="3877"/>
                  </a:cubicBezTo>
                  <a:cubicBezTo>
                    <a:pt x="5400" y="6092"/>
                    <a:pt x="5400" y="6092"/>
                    <a:pt x="5400" y="6092"/>
                  </a:cubicBezTo>
                  <a:cubicBezTo>
                    <a:pt x="4320" y="7200"/>
                    <a:pt x="2160" y="8862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969"/>
                    <a:pt x="1080" y="12185"/>
                    <a:pt x="1080" y="12738"/>
                  </a:cubicBezTo>
                  <a:cubicBezTo>
                    <a:pt x="0" y="17723"/>
                    <a:pt x="0" y="17723"/>
                    <a:pt x="0" y="17723"/>
                  </a:cubicBezTo>
                  <a:cubicBezTo>
                    <a:pt x="0" y="18277"/>
                    <a:pt x="2160" y="19385"/>
                    <a:pt x="6480" y="21046"/>
                  </a:cubicBezTo>
                  <a:cubicBezTo>
                    <a:pt x="6480" y="21046"/>
                    <a:pt x="6480" y="21046"/>
                    <a:pt x="6480" y="21046"/>
                  </a:cubicBezTo>
                  <a:cubicBezTo>
                    <a:pt x="6480" y="21046"/>
                    <a:pt x="8640" y="19938"/>
                    <a:pt x="8640" y="19938"/>
                  </a:cubicBezTo>
                  <a:cubicBezTo>
                    <a:pt x="8640" y="19938"/>
                    <a:pt x="11880" y="21600"/>
                    <a:pt x="11880" y="21600"/>
                  </a:cubicBezTo>
                  <a:cubicBezTo>
                    <a:pt x="11880" y="21600"/>
                    <a:pt x="11880" y="21600"/>
                    <a:pt x="11880" y="21600"/>
                  </a:cubicBezTo>
                  <a:cubicBezTo>
                    <a:pt x="12960" y="21600"/>
                    <a:pt x="14040" y="21046"/>
                    <a:pt x="15120" y="20492"/>
                  </a:cubicBezTo>
                  <a:cubicBezTo>
                    <a:pt x="15120" y="20492"/>
                    <a:pt x="15120" y="20492"/>
                    <a:pt x="15120" y="20492"/>
                  </a:cubicBezTo>
                  <a:cubicBezTo>
                    <a:pt x="15120" y="20492"/>
                    <a:pt x="15120" y="20492"/>
                    <a:pt x="15120" y="19938"/>
                  </a:cubicBezTo>
                  <a:cubicBezTo>
                    <a:pt x="15120" y="19938"/>
                    <a:pt x="11880" y="18277"/>
                    <a:pt x="10800" y="17169"/>
                  </a:cubicBezTo>
                  <a:cubicBezTo>
                    <a:pt x="12960" y="17169"/>
                    <a:pt x="14040" y="17169"/>
                    <a:pt x="14040" y="17169"/>
                  </a:cubicBezTo>
                  <a:cubicBezTo>
                    <a:pt x="14040" y="16615"/>
                    <a:pt x="14040" y="13292"/>
                    <a:pt x="14040" y="13292"/>
                  </a:cubicBezTo>
                  <a:cubicBezTo>
                    <a:pt x="14040" y="13292"/>
                    <a:pt x="14040" y="13292"/>
                    <a:pt x="14040" y="13292"/>
                  </a:cubicBezTo>
                  <a:cubicBezTo>
                    <a:pt x="14040" y="13292"/>
                    <a:pt x="14040" y="13292"/>
                    <a:pt x="14040" y="13292"/>
                  </a:cubicBezTo>
                  <a:cubicBezTo>
                    <a:pt x="14040" y="13292"/>
                    <a:pt x="11880" y="11631"/>
                    <a:pt x="11880" y="11077"/>
                  </a:cubicBezTo>
                  <a:cubicBezTo>
                    <a:pt x="12960" y="11077"/>
                    <a:pt x="15120" y="11631"/>
                    <a:pt x="15120" y="11631"/>
                  </a:cubicBezTo>
                  <a:cubicBezTo>
                    <a:pt x="15120" y="11631"/>
                    <a:pt x="15120" y="11631"/>
                    <a:pt x="16200" y="11631"/>
                  </a:cubicBezTo>
                  <a:cubicBezTo>
                    <a:pt x="18360" y="9969"/>
                    <a:pt x="18360" y="9969"/>
                    <a:pt x="18360" y="9969"/>
                  </a:cubicBezTo>
                  <a:cubicBezTo>
                    <a:pt x="21600" y="7754"/>
                    <a:pt x="21600" y="7754"/>
                    <a:pt x="21600" y="7754"/>
                  </a:cubicBezTo>
                  <a:cubicBezTo>
                    <a:pt x="21600" y="7754"/>
                    <a:pt x="21600" y="7200"/>
                    <a:pt x="21600" y="7200"/>
                  </a:cubicBezTo>
                  <a:cubicBezTo>
                    <a:pt x="20520" y="4985"/>
                    <a:pt x="20520" y="4985"/>
                    <a:pt x="20520" y="4985"/>
                  </a:cubicBezTo>
                  <a:cubicBezTo>
                    <a:pt x="20520" y="4985"/>
                    <a:pt x="20520" y="4985"/>
                    <a:pt x="20520" y="4985"/>
                  </a:cubicBezTo>
                  <a:cubicBezTo>
                    <a:pt x="18360" y="4431"/>
                    <a:pt x="15120" y="2769"/>
                    <a:pt x="15120" y="2769"/>
                  </a:cubicBezTo>
                  <a:cubicBezTo>
                    <a:pt x="12960" y="1108"/>
                    <a:pt x="12960" y="1108"/>
                    <a:pt x="12960" y="1108"/>
                  </a:cubicBezTo>
                  <a:cubicBezTo>
                    <a:pt x="11880" y="554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lose/>
                  <a:moveTo>
                    <a:pt x="2160" y="9415"/>
                  </a:move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ubicBezTo>
                    <a:pt x="2160" y="9415"/>
                    <a:pt x="2160" y="9415"/>
                    <a:pt x="2160" y="9415"/>
                  </a:cubicBezTo>
                  <a:close/>
                  <a:moveTo>
                    <a:pt x="5400" y="6092"/>
                  </a:moveTo>
                  <a:cubicBezTo>
                    <a:pt x="8640" y="3877"/>
                    <a:pt x="8640" y="3877"/>
                    <a:pt x="8640" y="3877"/>
                  </a:cubicBezTo>
                  <a:cubicBezTo>
                    <a:pt x="9720" y="2215"/>
                    <a:pt x="9720" y="1108"/>
                    <a:pt x="10800" y="554"/>
                  </a:cubicBezTo>
                  <a:cubicBezTo>
                    <a:pt x="10800" y="554"/>
                    <a:pt x="11880" y="1108"/>
                    <a:pt x="11880" y="1662"/>
                  </a:cubicBezTo>
                  <a:cubicBezTo>
                    <a:pt x="14040" y="2769"/>
                    <a:pt x="14040" y="2769"/>
                    <a:pt x="14040" y="2769"/>
                  </a:cubicBezTo>
                  <a:cubicBezTo>
                    <a:pt x="15120" y="3323"/>
                    <a:pt x="19440" y="4431"/>
                    <a:pt x="19440" y="4985"/>
                  </a:cubicBezTo>
                  <a:cubicBezTo>
                    <a:pt x="19440" y="4985"/>
                    <a:pt x="20520" y="7200"/>
                    <a:pt x="20520" y="7200"/>
                  </a:cubicBezTo>
                  <a:cubicBezTo>
                    <a:pt x="20520" y="7754"/>
                    <a:pt x="17280" y="9415"/>
                    <a:pt x="17280" y="9415"/>
                  </a:cubicBezTo>
                  <a:cubicBezTo>
                    <a:pt x="17280" y="9415"/>
                    <a:pt x="15120" y="11077"/>
                    <a:pt x="15120" y="11631"/>
                  </a:cubicBezTo>
                  <a:cubicBezTo>
                    <a:pt x="15120" y="11077"/>
                    <a:pt x="10800" y="10523"/>
                    <a:pt x="10800" y="10523"/>
                  </a:cubicBezTo>
                  <a:cubicBezTo>
                    <a:pt x="10800" y="10523"/>
                    <a:pt x="10800" y="10523"/>
                    <a:pt x="10800" y="10523"/>
                  </a:cubicBezTo>
                  <a:cubicBezTo>
                    <a:pt x="10800" y="10523"/>
                    <a:pt x="10800" y="10523"/>
                    <a:pt x="10800" y="10523"/>
                  </a:cubicBezTo>
                  <a:cubicBezTo>
                    <a:pt x="10800" y="11077"/>
                    <a:pt x="10800" y="11077"/>
                    <a:pt x="10800" y="11077"/>
                  </a:cubicBezTo>
                  <a:cubicBezTo>
                    <a:pt x="10800" y="11077"/>
                    <a:pt x="12960" y="13292"/>
                    <a:pt x="12960" y="13292"/>
                  </a:cubicBezTo>
                  <a:cubicBezTo>
                    <a:pt x="12960" y="14400"/>
                    <a:pt x="12960" y="16615"/>
                    <a:pt x="12960" y="17169"/>
                  </a:cubicBezTo>
                  <a:cubicBezTo>
                    <a:pt x="12960" y="17169"/>
                    <a:pt x="1188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9720" y="17169"/>
                    <a:pt x="9720" y="17169"/>
                    <a:pt x="9720" y="17169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4040" y="20492"/>
                    <a:pt x="14040" y="20492"/>
                  </a:cubicBezTo>
                  <a:cubicBezTo>
                    <a:pt x="14040" y="20492"/>
                    <a:pt x="12960" y="21046"/>
                    <a:pt x="11880" y="21046"/>
                  </a:cubicBezTo>
                  <a:cubicBezTo>
                    <a:pt x="11880" y="21046"/>
                    <a:pt x="8640" y="19385"/>
                    <a:pt x="8640" y="19385"/>
                  </a:cubicBezTo>
                  <a:cubicBezTo>
                    <a:pt x="8640" y="19385"/>
                    <a:pt x="8640" y="19385"/>
                    <a:pt x="8640" y="19385"/>
                  </a:cubicBezTo>
                  <a:cubicBezTo>
                    <a:pt x="8640" y="19385"/>
                    <a:pt x="6480" y="20492"/>
                    <a:pt x="6480" y="20492"/>
                  </a:cubicBezTo>
                  <a:cubicBezTo>
                    <a:pt x="3240" y="19385"/>
                    <a:pt x="1080" y="18277"/>
                    <a:pt x="1080" y="17723"/>
                  </a:cubicBezTo>
                  <a:cubicBezTo>
                    <a:pt x="1080" y="17723"/>
                    <a:pt x="1080" y="14954"/>
                    <a:pt x="1080" y="14954"/>
                  </a:cubicBezTo>
                  <a:cubicBezTo>
                    <a:pt x="2160" y="12738"/>
                    <a:pt x="2160" y="12738"/>
                    <a:pt x="2160" y="12738"/>
                  </a:cubicBezTo>
                  <a:cubicBezTo>
                    <a:pt x="2160" y="12185"/>
                    <a:pt x="2160" y="9415"/>
                    <a:pt x="2160" y="9415"/>
                  </a:cubicBezTo>
                  <a:cubicBezTo>
                    <a:pt x="3240" y="8862"/>
                    <a:pt x="3240" y="8308"/>
                    <a:pt x="5400" y="609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4" name="Google Shape;5194;g21c91014dda_0_5181"/>
            <p:cNvSpPr/>
            <p:nvPr/>
          </p:nvSpPr>
          <p:spPr>
            <a:xfrm>
              <a:off x="2591790" y="1627050"/>
              <a:ext cx="110376" cy="1479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518" y="0"/>
                  </a:moveTo>
                  <a:cubicBezTo>
                    <a:pt x="16518" y="0"/>
                    <a:pt x="15247" y="1878"/>
                    <a:pt x="15247" y="1878"/>
                  </a:cubicBezTo>
                  <a:cubicBezTo>
                    <a:pt x="13976" y="2817"/>
                    <a:pt x="7624" y="5635"/>
                    <a:pt x="5082" y="8452"/>
                  </a:cubicBezTo>
                  <a:cubicBezTo>
                    <a:pt x="3812" y="10330"/>
                    <a:pt x="3812" y="10330"/>
                    <a:pt x="3812" y="10330"/>
                  </a:cubicBezTo>
                  <a:cubicBezTo>
                    <a:pt x="1271" y="12209"/>
                    <a:pt x="0" y="14087"/>
                    <a:pt x="0" y="15965"/>
                  </a:cubicBezTo>
                  <a:cubicBezTo>
                    <a:pt x="0" y="15965"/>
                    <a:pt x="0" y="15965"/>
                    <a:pt x="0" y="15965"/>
                  </a:cubicBezTo>
                  <a:cubicBezTo>
                    <a:pt x="0" y="18783"/>
                    <a:pt x="3812" y="21600"/>
                    <a:pt x="3812" y="21600"/>
                  </a:cubicBezTo>
                  <a:cubicBezTo>
                    <a:pt x="3812" y="21600"/>
                    <a:pt x="3812" y="21600"/>
                    <a:pt x="3812" y="21600"/>
                  </a:cubicBezTo>
                  <a:cubicBezTo>
                    <a:pt x="5082" y="21600"/>
                    <a:pt x="5082" y="21600"/>
                    <a:pt x="5082" y="20661"/>
                  </a:cubicBezTo>
                  <a:cubicBezTo>
                    <a:pt x="5082" y="20661"/>
                    <a:pt x="3812" y="15965"/>
                    <a:pt x="6353" y="15026"/>
                  </a:cubicBezTo>
                  <a:cubicBezTo>
                    <a:pt x="8894" y="14087"/>
                    <a:pt x="8894" y="14087"/>
                    <a:pt x="8894" y="14087"/>
                  </a:cubicBezTo>
                  <a:cubicBezTo>
                    <a:pt x="11435" y="14087"/>
                    <a:pt x="12706" y="13148"/>
                    <a:pt x="15247" y="11270"/>
                  </a:cubicBezTo>
                  <a:cubicBezTo>
                    <a:pt x="19059" y="9391"/>
                    <a:pt x="20329" y="7513"/>
                    <a:pt x="20329" y="6574"/>
                  </a:cubicBezTo>
                  <a:cubicBezTo>
                    <a:pt x="20329" y="6574"/>
                    <a:pt x="20329" y="6574"/>
                    <a:pt x="20329" y="6574"/>
                  </a:cubicBezTo>
                  <a:cubicBezTo>
                    <a:pt x="20329" y="2817"/>
                    <a:pt x="20329" y="1878"/>
                    <a:pt x="21600" y="1878"/>
                  </a:cubicBezTo>
                  <a:cubicBezTo>
                    <a:pt x="21600" y="1878"/>
                    <a:pt x="21600" y="1878"/>
                    <a:pt x="21600" y="1878"/>
                  </a:cubicBezTo>
                  <a:cubicBezTo>
                    <a:pt x="21600" y="939"/>
                    <a:pt x="21600" y="939"/>
                    <a:pt x="17788" y="0"/>
                  </a:cubicBezTo>
                  <a:cubicBezTo>
                    <a:pt x="17788" y="0"/>
                    <a:pt x="16518" y="0"/>
                    <a:pt x="16518" y="0"/>
                  </a:cubicBezTo>
                  <a:close/>
                  <a:moveTo>
                    <a:pt x="1271" y="15965"/>
                  </a:moveTo>
                  <a:cubicBezTo>
                    <a:pt x="1271" y="15965"/>
                    <a:pt x="1271" y="15965"/>
                    <a:pt x="1271" y="15965"/>
                  </a:cubicBezTo>
                  <a:cubicBezTo>
                    <a:pt x="1271" y="14087"/>
                    <a:pt x="2541" y="12209"/>
                    <a:pt x="3812" y="10330"/>
                  </a:cubicBezTo>
                  <a:cubicBezTo>
                    <a:pt x="6353" y="9391"/>
                    <a:pt x="6353" y="9391"/>
                    <a:pt x="6353" y="9391"/>
                  </a:cubicBezTo>
                  <a:cubicBezTo>
                    <a:pt x="8894" y="6574"/>
                    <a:pt x="13976" y="2817"/>
                    <a:pt x="15247" y="2817"/>
                  </a:cubicBezTo>
                  <a:cubicBezTo>
                    <a:pt x="15247" y="2817"/>
                    <a:pt x="15247" y="2817"/>
                    <a:pt x="15247" y="1878"/>
                  </a:cubicBezTo>
                  <a:cubicBezTo>
                    <a:pt x="15247" y="1878"/>
                    <a:pt x="16518" y="939"/>
                    <a:pt x="17788" y="0"/>
                  </a:cubicBezTo>
                  <a:cubicBezTo>
                    <a:pt x="19059" y="939"/>
                    <a:pt x="20329" y="939"/>
                    <a:pt x="20329" y="1878"/>
                  </a:cubicBezTo>
                  <a:cubicBezTo>
                    <a:pt x="19059" y="1878"/>
                    <a:pt x="19059" y="3757"/>
                    <a:pt x="19059" y="6574"/>
                  </a:cubicBezTo>
                  <a:cubicBezTo>
                    <a:pt x="19059" y="6574"/>
                    <a:pt x="19059" y="6574"/>
                    <a:pt x="19059" y="6574"/>
                  </a:cubicBezTo>
                  <a:cubicBezTo>
                    <a:pt x="19059" y="7513"/>
                    <a:pt x="17788" y="8452"/>
                    <a:pt x="13976" y="11270"/>
                  </a:cubicBezTo>
                  <a:cubicBezTo>
                    <a:pt x="12706" y="13148"/>
                    <a:pt x="10165" y="13148"/>
                    <a:pt x="8894" y="14087"/>
                  </a:cubicBezTo>
                  <a:cubicBezTo>
                    <a:pt x="6353" y="14087"/>
                    <a:pt x="6353" y="14087"/>
                    <a:pt x="6353" y="14087"/>
                  </a:cubicBezTo>
                  <a:cubicBezTo>
                    <a:pt x="3812" y="15026"/>
                    <a:pt x="3812" y="17843"/>
                    <a:pt x="3812" y="19722"/>
                  </a:cubicBezTo>
                  <a:cubicBezTo>
                    <a:pt x="3812" y="19722"/>
                    <a:pt x="3812" y="19722"/>
                    <a:pt x="3812" y="20661"/>
                  </a:cubicBezTo>
                  <a:cubicBezTo>
                    <a:pt x="2541" y="19722"/>
                    <a:pt x="1271" y="17843"/>
                    <a:pt x="1271" y="1596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5" name="Google Shape;5195;g21c91014dda_0_5181"/>
            <p:cNvSpPr/>
            <p:nvPr/>
          </p:nvSpPr>
          <p:spPr>
            <a:xfrm>
              <a:off x="3962361" y="2387205"/>
              <a:ext cx="20628" cy="206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21600"/>
                    <a:pt x="0" y="108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6" name="Google Shape;5196;g21c91014dda_0_5181"/>
            <p:cNvSpPr/>
            <p:nvPr/>
          </p:nvSpPr>
          <p:spPr>
            <a:xfrm>
              <a:off x="4676539" y="1452259"/>
              <a:ext cx="20628" cy="206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600" y="21600"/>
                    <a:pt x="21600" y="216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6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7" name="Google Shape;5197;g21c91014dda_0_5181"/>
            <p:cNvSpPr/>
            <p:nvPr/>
          </p:nvSpPr>
          <p:spPr>
            <a:xfrm>
              <a:off x="3205519" y="481271"/>
              <a:ext cx="1856658" cy="1825740"/>
            </a:xfrm>
            <a:custGeom>
              <a:avLst/>
              <a:gdLst/>
              <a:ahLst/>
              <a:cxnLst/>
              <a:rect l="l" t="t" r="r" b="b"/>
              <a:pathLst>
                <a:path w="21574" h="21600" extrusionOk="0">
                  <a:moveTo>
                    <a:pt x="10737" y="0"/>
                  </a:moveTo>
                  <a:cubicBezTo>
                    <a:pt x="10737" y="0"/>
                    <a:pt x="10737" y="0"/>
                    <a:pt x="10737" y="0"/>
                  </a:cubicBezTo>
                  <a:cubicBezTo>
                    <a:pt x="10737" y="0"/>
                    <a:pt x="10438" y="837"/>
                    <a:pt x="10438" y="837"/>
                  </a:cubicBezTo>
                  <a:cubicBezTo>
                    <a:pt x="10438" y="837"/>
                    <a:pt x="10064" y="1065"/>
                    <a:pt x="10064" y="1065"/>
                  </a:cubicBezTo>
                  <a:cubicBezTo>
                    <a:pt x="10064" y="1065"/>
                    <a:pt x="10064" y="1065"/>
                    <a:pt x="10064" y="1065"/>
                  </a:cubicBezTo>
                  <a:cubicBezTo>
                    <a:pt x="10064" y="1065"/>
                    <a:pt x="10064" y="1521"/>
                    <a:pt x="10064" y="1521"/>
                  </a:cubicBezTo>
                  <a:cubicBezTo>
                    <a:pt x="10064" y="1597"/>
                    <a:pt x="10064" y="1673"/>
                    <a:pt x="10064" y="1673"/>
                  </a:cubicBezTo>
                  <a:cubicBezTo>
                    <a:pt x="10064" y="1749"/>
                    <a:pt x="10064" y="1749"/>
                    <a:pt x="10064" y="1749"/>
                  </a:cubicBezTo>
                  <a:cubicBezTo>
                    <a:pt x="9989" y="1749"/>
                    <a:pt x="9914" y="1901"/>
                    <a:pt x="9840" y="2054"/>
                  </a:cubicBezTo>
                  <a:cubicBezTo>
                    <a:pt x="9765" y="2130"/>
                    <a:pt x="9765" y="2130"/>
                    <a:pt x="9765" y="2130"/>
                  </a:cubicBezTo>
                  <a:cubicBezTo>
                    <a:pt x="9765" y="2130"/>
                    <a:pt x="9690" y="2206"/>
                    <a:pt x="9616" y="2206"/>
                  </a:cubicBezTo>
                  <a:cubicBezTo>
                    <a:pt x="9541" y="2282"/>
                    <a:pt x="9466" y="2434"/>
                    <a:pt x="9391" y="2586"/>
                  </a:cubicBezTo>
                  <a:cubicBezTo>
                    <a:pt x="9317" y="2662"/>
                    <a:pt x="9317" y="2814"/>
                    <a:pt x="9317" y="2890"/>
                  </a:cubicBezTo>
                  <a:cubicBezTo>
                    <a:pt x="9317" y="3042"/>
                    <a:pt x="9317" y="3118"/>
                    <a:pt x="9317" y="3194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423"/>
                    <a:pt x="9391" y="3499"/>
                    <a:pt x="9466" y="3575"/>
                  </a:cubicBezTo>
                  <a:cubicBezTo>
                    <a:pt x="9541" y="3651"/>
                    <a:pt x="9541" y="3727"/>
                    <a:pt x="9541" y="3727"/>
                  </a:cubicBezTo>
                  <a:cubicBezTo>
                    <a:pt x="9541" y="3727"/>
                    <a:pt x="9317" y="3727"/>
                    <a:pt x="9092" y="3651"/>
                  </a:cubicBezTo>
                  <a:cubicBezTo>
                    <a:pt x="8943" y="3651"/>
                    <a:pt x="8719" y="3651"/>
                    <a:pt x="8420" y="3727"/>
                  </a:cubicBezTo>
                  <a:cubicBezTo>
                    <a:pt x="8345" y="3727"/>
                    <a:pt x="8345" y="3727"/>
                    <a:pt x="8345" y="3727"/>
                  </a:cubicBezTo>
                  <a:cubicBezTo>
                    <a:pt x="8046" y="3803"/>
                    <a:pt x="7971" y="3499"/>
                    <a:pt x="7971" y="3499"/>
                  </a:cubicBezTo>
                  <a:cubicBezTo>
                    <a:pt x="7971" y="3499"/>
                    <a:pt x="7896" y="3499"/>
                    <a:pt x="7896" y="3499"/>
                  </a:cubicBezTo>
                  <a:cubicBezTo>
                    <a:pt x="7896" y="3499"/>
                    <a:pt x="7896" y="3499"/>
                    <a:pt x="7896" y="3499"/>
                  </a:cubicBezTo>
                  <a:cubicBezTo>
                    <a:pt x="7896" y="3575"/>
                    <a:pt x="7971" y="3955"/>
                    <a:pt x="8046" y="4107"/>
                  </a:cubicBezTo>
                  <a:cubicBezTo>
                    <a:pt x="8121" y="4335"/>
                    <a:pt x="8270" y="4639"/>
                    <a:pt x="8270" y="4715"/>
                  </a:cubicBezTo>
                  <a:cubicBezTo>
                    <a:pt x="8270" y="4715"/>
                    <a:pt x="8270" y="4868"/>
                    <a:pt x="8121" y="5172"/>
                  </a:cubicBezTo>
                  <a:cubicBezTo>
                    <a:pt x="8121" y="5324"/>
                    <a:pt x="8121" y="5324"/>
                    <a:pt x="8121" y="5324"/>
                  </a:cubicBezTo>
                  <a:cubicBezTo>
                    <a:pt x="8046" y="5476"/>
                    <a:pt x="8046" y="5552"/>
                    <a:pt x="7896" y="5552"/>
                  </a:cubicBezTo>
                  <a:cubicBezTo>
                    <a:pt x="7822" y="5476"/>
                    <a:pt x="7747" y="5324"/>
                    <a:pt x="7598" y="5248"/>
                  </a:cubicBezTo>
                  <a:cubicBezTo>
                    <a:pt x="7523" y="5172"/>
                    <a:pt x="7523" y="5096"/>
                    <a:pt x="7448" y="5096"/>
                  </a:cubicBezTo>
                  <a:cubicBezTo>
                    <a:pt x="7373" y="5096"/>
                    <a:pt x="7299" y="5096"/>
                    <a:pt x="7224" y="5172"/>
                  </a:cubicBezTo>
                  <a:cubicBezTo>
                    <a:pt x="7149" y="5248"/>
                    <a:pt x="7149" y="5248"/>
                    <a:pt x="7149" y="5248"/>
                  </a:cubicBezTo>
                  <a:cubicBezTo>
                    <a:pt x="7149" y="5248"/>
                    <a:pt x="7149" y="5248"/>
                    <a:pt x="7149" y="5248"/>
                  </a:cubicBezTo>
                  <a:cubicBezTo>
                    <a:pt x="7149" y="5324"/>
                    <a:pt x="7448" y="5704"/>
                    <a:pt x="7971" y="6541"/>
                  </a:cubicBezTo>
                  <a:cubicBezTo>
                    <a:pt x="8046" y="6617"/>
                    <a:pt x="8046" y="6617"/>
                    <a:pt x="8046" y="6617"/>
                  </a:cubicBezTo>
                  <a:cubicBezTo>
                    <a:pt x="8121" y="6769"/>
                    <a:pt x="8270" y="7149"/>
                    <a:pt x="8270" y="7149"/>
                  </a:cubicBezTo>
                  <a:cubicBezTo>
                    <a:pt x="8270" y="7149"/>
                    <a:pt x="8270" y="7377"/>
                    <a:pt x="8270" y="7454"/>
                  </a:cubicBezTo>
                  <a:cubicBezTo>
                    <a:pt x="8195" y="7454"/>
                    <a:pt x="8046" y="7301"/>
                    <a:pt x="8046" y="7301"/>
                  </a:cubicBezTo>
                  <a:cubicBezTo>
                    <a:pt x="8046" y="7301"/>
                    <a:pt x="8046" y="7301"/>
                    <a:pt x="8046" y="7301"/>
                  </a:cubicBezTo>
                  <a:cubicBezTo>
                    <a:pt x="7971" y="7377"/>
                    <a:pt x="7672" y="7377"/>
                    <a:pt x="7672" y="7454"/>
                  </a:cubicBezTo>
                  <a:cubicBezTo>
                    <a:pt x="7672" y="7454"/>
                    <a:pt x="7672" y="7454"/>
                    <a:pt x="7672" y="7454"/>
                  </a:cubicBezTo>
                  <a:cubicBezTo>
                    <a:pt x="7672" y="7530"/>
                    <a:pt x="7822" y="7834"/>
                    <a:pt x="7896" y="7910"/>
                  </a:cubicBezTo>
                  <a:cubicBezTo>
                    <a:pt x="7822" y="7910"/>
                    <a:pt x="7822" y="7910"/>
                    <a:pt x="7822" y="7910"/>
                  </a:cubicBezTo>
                  <a:cubicBezTo>
                    <a:pt x="7822" y="7910"/>
                    <a:pt x="7747" y="7910"/>
                    <a:pt x="7523" y="7682"/>
                  </a:cubicBezTo>
                  <a:cubicBezTo>
                    <a:pt x="7373" y="7530"/>
                    <a:pt x="7299" y="7454"/>
                    <a:pt x="7224" y="7377"/>
                  </a:cubicBezTo>
                  <a:cubicBezTo>
                    <a:pt x="7149" y="7225"/>
                    <a:pt x="7149" y="7225"/>
                    <a:pt x="7074" y="7225"/>
                  </a:cubicBezTo>
                  <a:cubicBezTo>
                    <a:pt x="7000" y="7301"/>
                    <a:pt x="6925" y="7301"/>
                    <a:pt x="6925" y="7377"/>
                  </a:cubicBezTo>
                  <a:cubicBezTo>
                    <a:pt x="6850" y="7377"/>
                    <a:pt x="6775" y="7454"/>
                    <a:pt x="6626" y="7606"/>
                  </a:cubicBezTo>
                  <a:cubicBezTo>
                    <a:pt x="6551" y="7606"/>
                    <a:pt x="6476" y="7606"/>
                    <a:pt x="6402" y="7606"/>
                  </a:cubicBezTo>
                  <a:cubicBezTo>
                    <a:pt x="6327" y="7530"/>
                    <a:pt x="6327" y="7301"/>
                    <a:pt x="6327" y="7073"/>
                  </a:cubicBezTo>
                  <a:cubicBezTo>
                    <a:pt x="6327" y="6997"/>
                    <a:pt x="6327" y="6997"/>
                    <a:pt x="6327" y="6997"/>
                  </a:cubicBezTo>
                  <a:cubicBezTo>
                    <a:pt x="6327" y="6845"/>
                    <a:pt x="6252" y="6769"/>
                    <a:pt x="6177" y="6769"/>
                  </a:cubicBezTo>
                  <a:cubicBezTo>
                    <a:pt x="6103" y="6693"/>
                    <a:pt x="5878" y="6769"/>
                    <a:pt x="5804" y="6845"/>
                  </a:cubicBezTo>
                  <a:cubicBezTo>
                    <a:pt x="5654" y="6997"/>
                    <a:pt x="5729" y="7454"/>
                    <a:pt x="5804" y="7758"/>
                  </a:cubicBezTo>
                  <a:cubicBezTo>
                    <a:pt x="5878" y="7986"/>
                    <a:pt x="5729" y="8138"/>
                    <a:pt x="5654" y="8138"/>
                  </a:cubicBezTo>
                  <a:cubicBezTo>
                    <a:pt x="5580" y="8214"/>
                    <a:pt x="5505" y="8214"/>
                    <a:pt x="5505" y="8138"/>
                  </a:cubicBezTo>
                  <a:cubicBezTo>
                    <a:pt x="5430" y="7986"/>
                    <a:pt x="5430" y="7758"/>
                    <a:pt x="5430" y="7530"/>
                  </a:cubicBezTo>
                  <a:cubicBezTo>
                    <a:pt x="5355" y="7225"/>
                    <a:pt x="5355" y="7225"/>
                    <a:pt x="5355" y="7225"/>
                  </a:cubicBezTo>
                  <a:cubicBezTo>
                    <a:pt x="5355" y="7073"/>
                    <a:pt x="5355" y="7073"/>
                    <a:pt x="5206" y="7073"/>
                  </a:cubicBezTo>
                  <a:cubicBezTo>
                    <a:pt x="5056" y="6997"/>
                    <a:pt x="4757" y="7225"/>
                    <a:pt x="4683" y="7454"/>
                  </a:cubicBezTo>
                  <a:cubicBezTo>
                    <a:pt x="4608" y="7682"/>
                    <a:pt x="4608" y="8214"/>
                    <a:pt x="4757" y="8442"/>
                  </a:cubicBezTo>
                  <a:cubicBezTo>
                    <a:pt x="4832" y="8518"/>
                    <a:pt x="4832" y="8518"/>
                    <a:pt x="4832" y="8518"/>
                  </a:cubicBezTo>
                  <a:cubicBezTo>
                    <a:pt x="4982" y="8670"/>
                    <a:pt x="5131" y="8899"/>
                    <a:pt x="4982" y="8975"/>
                  </a:cubicBezTo>
                  <a:cubicBezTo>
                    <a:pt x="4982" y="9051"/>
                    <a:pt x="4907" y="9051"/>
                    <a:pt x="4832" y="9051"/>
                  </a:cubicBezTo>
                  <a:cubicBezTo>
                    <a:pt x="4683" y="8975"/>
                    <a:pt x="4608" y="8975"/>
                    <a:pt x="4533" y="9051"/>
                  </a:cubicBezTo>
                  <a:cubicBezTo>
                    <a:pt x="4384" y="9279"/>
                    <a:pt x="4458" y="9507"/>
                    <a:pt x="4533" y="9735"/>
                  </a:cubicBezTo>
                  <a:cubicBezTo>
                    <a:pt x="4608" y="9887"/>
                    <a:pt x="4608" y="9963"/>
                    <a:pt x="4608" y="10039"/>
                  </a:cubicBezTo>
                  <a:cubicBezTo>
                    <a:pt x="4683" y="10115"/>
                    <a:pt x="4683" y="10192"/>
                    <a:pt x="4757" y="10344"/>
                  </a:cubicBezTo>
                  <a:cubicBezTo>
                    <a:pt x="4907" y="10496"/>
                    <a:pt x="4907" y="10496"/>
                    <a:pt x="4907" y="10496"/>
                  </a:cubicBezTo>
                  <a:cubicBezTo>
                    <a:pt x="5056" y="10648"/>
                    <a:pt x="5131" y="10724"/>
                    <a:pt x="5131" y="10876"/>
                  </a:cubicBezTo>
                  <a:cubicBezTo>
                    <a:pt x="5056" y="10876"/>
                    <a:pt x="5056" y="10952"/>
                    <a:pt x="4982" y="10952"/>
                  </a:cubicBezTo>
                  <a:cubicBezTo>
                    <a:pt x="4907" y="10952"/>
                    <a:pt x="4683" y="10800"/>
                    <a:pt x="4533" y="10496"/>
                  </a:cubicBezTo>
                  <a:cubicBezTo>
                    <a:pt x="4458" y="10344"/>
                    <a:pt x="4309" y="10192"/>
                    <a:pt x="4159" y="10192"/>
                  </a:cubicBezTo>
                  <a:cubicBezTo>
                    <a:pt x="4085" y="10192"/>
                    <a:pt x="3935" y="10268"/>
                    <a:pt x="3861" y="10344"/>
                  </a:cubicBezTo>
                  <a:cubicBezTo>
                    <a:pt x="3636" y="10572"/>
                    <a:pt x="3562" y="11332"/>
                    <a:pt x="3711" y="11561"/>
                  </a:cubicBezTo>
                  <a:cubicBezTo>
                    <a:pt x="3786" y="11637"/>
                    <a:pt x="3711" y="11789"/>
                    <a:pt x="3711" y="12017"/>
                  </a:cubicBezTo>
                  <a:cubicBezTo>
                    <a:pt x="3711" y="12093"/>
                    <a:pt x="3711" y="12245"/>
                    <a:pt x="3711" y="12397"/>
                  </a:cubicBezTo>
                  <a:cubicBezTo>
                    <a:pt x="3711" y="12549"/>
                    <a:pt x="3786" y="12625"/>
                    <a:pt x="3861" y="12701"/>
                  </a:cubicBezTo>
                  <a:cubicBezTo>
                    <a:pt x="4010" y="12777"/>
                    <a:pt x="4159" y="12777"/>
                    <a:pt x="4384" y="12625"/>
                  </a:cubicBezTo>
                  <a:cubicBezTo>
                    <a:pt x="4458" y="12549"/>
                    <a:pt x="4608" y="12473"/>
                    <a:pt x="4683" y="12397"/>
                  </a:cubicBezTo>
                  <a:cubicBezTo>
                    <a:pt x="4757" y="12321"/>
                    <a:pt x="4832" y="12245"/>
                    <a:pt x="4832" y="12245"/>
                  </a:cubicBezTo>
                  <a:cubicBezTo>
                    <a:pt x="4832" y="12321"/>
                    <a:pt x="4907" y="12321"/>
                    <a:pt x="4907" y="12321"/>
                  </a:cubicBezTo>
                  <a:cubicBezTo>
                    <a:pt x="4907" y="12397"/>
                    <a:pt x="4907" y="12473"/>
                    <a:pt x="4982" y="12549"/>
                  </a:cubicBezTo>
                  <a:cubicBezTo>
                    <a:pt x="4982" y="12625"/>
                    <a:pt x="4982" y="12701"/>
                    <a:pt x="4982" y="12701"/>
                  </a:cubicBezTo>
                  <a:cubicBezTo>
                    <a:pt x="4982" y="12701"/>
                    <a:pt x="4907" y="12777"/>
                    <a:pt x="4832" y="12777"/>
                  </a:cubicBezTo>
                  <a:cubicBezTo>
                    <a:pt x="4683" y="12854"/>
                    <a:pt x="4533" y="12854"/>
                    <a:pt x="4533" y="12854"/>
                  </a:cubicBezTo>
                  <a:cubicBezTo>
                    <a:pt x="4458" y="12854"/>
                    <a:pt x="4384" y="12854"/>
                    <a:pt x="4384" y="12854"/>
                  </a:cubicBezTo>
                  <a:cubicBezTo>
                    <a:pt x="4309" y="12930"/>
                    <a:pt x="4234" y="13082"/>
                    <a:pt x="4234" y="13234"/>
                  </a:cubicBezTo>
                  <a:cubicBezTo>
                    <a:pt x="4234" y="13310"/>
                    <a:pt x="4309" y="13310"/>
                    <a:pt x="4309" y="13386"/>
                  </a:cubicBezTo>
                  <a:cubicBezTo>
                    <a:pt x="4533" y="13462"/>
                    <a:pt x="4832" y="13462"/>
                    <a:pt x="5056" y="13462"/>
                  </a:cubicBezTo>
                  <a:cubicBezTo>
                    <a:pt x="5131" y="13386"/>
                    <a:pt x="5206" y="13386"/>
                    <a:pt x="5206" y="13462"/>
                  </a:cubicBezTo>
                  <a:cubicBezTo>
                    <a:pt x="5281" y="13538"/>
                    <a:pt x="5355" y="13690"/>
                    <a:pt x="5355" y="13842"/>
                  </a:cubicBezTo>
                  <a:cubicBezTo>
                    <a:pt x="5355" y="13918"/>
                    <a:pt x="5355" y="13918"/>
                    <a:pt x="5281" y="13918"/>
                  </a:cubicBezTo>
                  <a:cubicBezTo>
                    <a:pt x="5281" y="13918"/>
                    <a:pt x="5206" y="13994"/>
                    <a:pt x="4907" y="13766"/>
                  </a:cubicBezTo>
                  <a:cubicBezTo>
                    <a:pt x="4907" y="13690"/>
                    <a:pt x="4832" y="13690"/>
                    <a:pt x="4757" y="13690"/>
                  </a:cubicBezTo>
                  <a:cubicBezTo>
                    <a:pt x="4683" y="13690"/>
                    <a:pt x="4533" y="13918"/>
                    <a:pt x="4458" y="14146"/>
                  </a:cubicBezTo>
                  <a:cubicBezTo>
                    <a:pt x="4309" y="14299"/>
                    <a:pt x="4309" y="14299"/>
                    <a:pt x="4309" y="14299"/>
                  </a:cubicBezTo>
                  <a:cubicBezTo>
                    <a:pt x="4159" y="14451"/>
                    <a:pt x="4159" y="14451"/>
                    <a:pt x="4159" y="14451"/>
                  </a:cubicBezTo>
                  <a:cubicBezTo>
                    <a:pt x="4085" y="14603"/>
                    <a:pt x="4010" y="14679"/>
                    <a:pt x="4159" y="14831"/>
                  </a:cubicBezTo>
                  <a:cubicBezTo>
                    <a:pt x="4234" y="14907"/>
                    <a:pt x="4309" y="14983"/>
                    <a:pt x="4384" y="15059"/>
                  </a:cubicBezTo>
                  <a:cubicBezTo>
                    <a:pt x="4458" y="15135"/>
                    <a:pt x="4533" y="15135"/>
                    <a:pt x="4458" y="15211"/>
                  </a:cubicBezTo>
                  <a:cubicBezTo>
                    <a:pt x="4458" y="15287"/>
                    <a:pt x="4458" y="15287"/>
                    <a:pt x="4458" y="15287"/>
                  </a:cubicBezTo>
                  <a:cubicBezTo>
                    <a:pt x="4458" y="15287"/>
                    <a:pt x="4309" y="15287"/>
                    <a:pt x="4159" y="15211"/>
                  </a:cubicBezTo>
                  <a:cubicBezTo>
                    <a:pt x="4085" y="15135"/>
                    <a:pt x="3935" y="15135"/>
                    <a:pt x="3861" y="15135"/>
                  </a:cubicBezTo>
                  <a:cubicBezTo>
                    <a:pt x="3487" y="15059"/>
                    <a:pt x="3412" y="15211"/>
                    <a:pt x="3337" y="15515"/>
                  </a:cubicBezTo>
                  <a:cubicBezTo>
                    <a:pt x="3263" y="15592"/>
                    <a:pt x="3263" y="15592"/>
                    <a:pt x="3263" y="15592"/>
                  </a:cubicBezTo>
                  <a:cubicBezTo>
                    <a:pt x="3188" y="15668"/>
                    <a:pt x="3188" y="15744"/>
                    <a:pt x="3188" y="15820"/>
                  </a:cubicBezTo>
                  <a:cubicBezTo>
                    <a:pt x="3263" y="15896"/>
                    <a:pt x="3337" y="15896"/>
                    <a:pt x="3487" y="15972"/>
                  </a:cubicBezTo>
                  <a:cubicBezTo>
                    <a:pt x="3562" y="15972"/>
                    <a:pt x="3636" y="15972"/>
                    <a:pt x="3711" y="16048"/>
                  </a:cubicBezTo>
                  <a:cubicBezTo>
                    <a:pt x="3786" y="16124"/>
                    <a:pt x="3861" y="16200"/>
                    <a:pt x="3861" y="16276"/>
                  </a:cubicBezTo>
                  <a:cubicBezTo>
                    <a:pt x="3861" y="16428"/>
                    <a:pt x="3786" y="16504"/>
                    <a:pt x="3711" y="16580"/>
                  </a:cubicBezTo>
                  <a:cubicBezTo>
                    <a:pt x="3636" y="16656"/>
                    <a:pt x="3562" y="16580"/>
                    <a:pt x="3412" y="16428"/>
                  </a:cubicBezTo>
                  <a:cubicBezTo>
                    <a:pt x="3337" y="16352"/>
                    <a:pt x="3263" y="16276"/>
                    <a:pt x="3188" y="16200"/>
                  </a:cubicBezTo>
                  <a:cubicBezTo>
                    <a:pt x="3113" y="16124"/>
                    <a:pt x="3038" y="16124"/>
                    <a:pt x="2964" y="16124"/>
                  </a:cubicBezTo>
                  <a:cubicBezTo>
                    <a:pt x="2889" y="16124"/>
                    <a:pt x="2889" y="16200"/>
                    <a:pt x="2814" y="16352"/>
                  </a:cubicBezTo>
                  <a:cubicBezTo>
                    <a:pt x="2739" y="16504"/>
                    <a:pt x="2739" y="16580"/>
                    <a:pt x="2590" y="16732"/>
                  </a:cubicBezTo>
                  <a:cubicBezTo>
                    <a:pt x="2440" y="17037"/>
                    <a:pt x="2366" y="17189"/>
                    <a:pt x="2440" y="17265"/>
                  </a:cubicBezTo>
                  <a:cubicBezTo>
                    <a:pt x="2440" y="17341"/>
                    <a:pt x="2590" y="17341"/>
                    <a:pt x="2665" y="17341"/>
                  </a:cubicBezTo>
                  <a:cubicBezTo>
                    <a:pt x="2814" y="17341"/>
                    <a:pt x="2889" y="17417"/>
                    <a:pt x="2889" y="17417"/>
                  </a:cubicBezTo>
                  <a:cubicBezTo>
                    <a:pt x="2964" y="17493"/>
                    <a:pt x="2964" y="17645"/>
                    <a:pt x="2889" y="17797"/>
                  </a:cubicBezTo>
                  <a:cubicBezTo>
                    <a:pt x="2814" y="17949"/>
                    <a:pt x="2665" y="17949"/>
                    <a:pt x="2515" y="17949"/>
                  </a:cubicBezTo>
                  <a:cubicBezTo>
                    <a:pt x="2440" y="17949"/>
                    <a:pt x="2291" y="17949"/>
                    <a:pt x="2291" y="18025"/>
                  </a:cubicBezTo>
                  <a:cubicBezTo>
                    <a:pt x="2291" y="18177"/>
                    <a:pt x="2366" y="18254"/>
                    <a:pt x="2515" y="18330"/>
                  </a:cubicBezTo>
                  <a:cubicBezTo>
                    <a:pt x="2515" y="18406"/>
                    <a:pt x="2590" y="18406"/>
                    <a:pt x="2590" y="18406"/>
                  </a:cubicBezTo>
                  <a:cubicBezTo>
                    <a:pt x="2590" y="18406"/>
                    <a:pt x="2515" y="18482"/>
                    <a:pt x="2515" y="18482"/>
                  </a:cubicBezTo>
                  <a:cubicBezTo>
                    <a:pt x="2440" y="18558"/>
                    <a:pt x="2291" y="18634"/>
                    <a:pt x="2067" y="18710"/>
                  </a:cubicBezTo>
                  <a:cubicBezTo>
                    <a:pt x="1917" y="18710"/>
                    <a:pt x="1917" y="18634"/>
                    <a:pt x="1843" y="18558"/>
                  </a:cubicBezTo>
                  <a:cubicBezTo>
                    <a:pt x="1768" y="18482"/>
                    <a:pt x="1693" y="18330"/>
                    <a:pt x="1544" y="18406"/>
                  </a:cubicBezTo>
                  <a:cubicBezTo>
                    <a:pt x="1245" y="18406"/>
                    <a:pt x="1245" y="18406"/>
                    <a:pt x="1245" y="18406"/>
                  </a:cubicBezTo>
                  <a:cubicBezTo>
                    <a:pt x="1020" y="18406"/>
                    <a:pt x="796" y="18482"/>
                    <a:pt x="497" y="18406"/>
                  </a:cubicBezTo>
                  <a:cubicBezTo>
                    <a:pt x="273" y="18406"/>
                    <a:pt x="123" y="18482"/>
                    <a:pt x="49" y="18634"/>
                  </a:cubicBezTo>
                  <a:cubicBezTo>
                    <a:pt x="-26" y="18786"/>
                    <a:pt x="-26" y="18938"/>
                    <a:pt x="123" y="19014"/>
                  </a:cubicBezTo>
                  <a:cubicBezTo>
                    <a:pt x="273" y="19166"/>
                    <a:pt x="348" y="19090"/>
                    <a:pt x="497" y="19090"/>
                  </a:cubicBezTo>
                  <a:cubicBezTo>
                    <a:pt x="572" y="19090"/>
                    <a:pt x="647" y="19014"/>
                    <a:pt x="721" y="19090"/>
                  </a:cubicBezTo>
                  <a:cubicBezTo>
                    <a:pt x="871" y="19090"/>
                    <a:pt x="946" y="19166"/>
                    <a:pt x="1020" y="19242"/>
                  </a:cubicBezTo>
                  <a:cubicBezTo>
                    <a:pt x="1170" y="19318"/>
                    <a:pt x="1245" y="19318"/>
                    <a:pt x="1394" y="19394"/>
                  </a:cubicBezTo>
                  <a:cubicBezTo>
                    <a:pt x="1618" y="19470"/>
                    <a:pt x="1917" y="19470"/>
                    <a:pt x="2291" y="19318"/>
                  </a:cubicBezTo>
                  <a:cubicBezTo>
                    <a:pt x="2590" y="19166"/>
                    <a:pt x="2739" y="19318"/>
                    <a:pt x="2814" y="19318"/>
                  </a:cubicBezTo>
                  <a:cubicBezTo>
                    <a:pt x="2739" y="19394"/>
                    <a:pt x="2665" y="19394"/>
                    <a:pt x="2590" y="19394"/>
                  </a:cubicBezTo>
                  <a:cubicBezTo>
                    <a:pt x="2440" y="19318"/>
                    <a:pt x="2291" y="19470"/>
                    <a:pt x="2067" y="19623"/>
                  </a:cubicBezTo>
                  <a:cubicBezTo>
                    <a:pt x="1843" y="19775"/>
                    <a:pt x="1843" y="19775"/>
                    <a:pt x="1843" y="19775"/>
                  </a:cubicBezTo>
                  <a:cubicBezTo>
                    <a:pt x="1768" y="19851"/>
                    <a:pt x="1693" y="19775"/>
                    <a:pt x="1544" y="19699"/>
                  </a:cubicBezTo>
                  <a:cubicBezTo>
                    <a:pt x="1394" y="19623"/>
                    <a:pt x="1394" y="19623"/>
                    <a:pt x="1394" y="19623"/>
                  </a:cubicBezTo>
                  <a:cubicBezTo>
                    <a:pt x="1319" y="19623"/>
                    <a:pt x="1245" y="19699"/>
                    <a:pt x="1245" y="19699"/>
                  </a:cubicBezTo>
                  <a:cubicBezTo>
                    <a:pt x="1095" y="19851"/>
                    <a:pt x="1095" y="20155"/>
                    <a:pt x="1170" y="20307"/>
                  </a:cubicBezTo>
                  <a:cubicBezTo>
                    <a:pt x="1319" y="20459"/>
                    <a:pt x="1768" y="20992"/>
                    <a:pt x="1917" y="20992"/>
                  </a:cubicBezTo>
                  <a:cubicBezTo>
                    <a:pt x="2067" y="20915"/>
                    <a:pt x="2067" y="20915"/>
                    <a:pt x="2067" y="20915"/>
                  </a:cubicBezTo>
                  <a:cubicBezTo>
                    <a:pt x="2216" y="20915"/>
                    <a:pt x="2291" y="20915"/>
                    <a:pt x="2366" y="20992"/>
                  </a:cubicBezTo>
                  <a:cubicBezTo>
                    <a:pt x="2366" y="20992"/>
                    <a:pt x="2366" y="20992"/>
                    <a:pt x="2366" y="20992"/>
                  </a:cubicBezTo>
                  <a:cubicBezTo>
                    <a:pt x="2366" y="21068"/>
                    <a:pt x="2440" y="21220"/>
                    <a:pt x="2515" y="21296"/>
                  </a:cubicBezTo>
                  <a:cubicBezTo>
                    <a:pt x="2590" y="21372"/>
                    <a:pt x="2665" y="21524"/>
                    <a:pt x="2814" y="21524"/>
                  </a:cubicBezTo>
                  <a:cubicBezTo>
                    <a:pt x="3038" y="21524"/>
                    <a:pt x="3263" y="21296"/>
                    <a:pt x="3487" y="21144"/>
                  </a:cubicBezTo>
                  <a:cubicBezTo>
                    <a:pt x="3562" y="21068"/>
                    <a:pt x="3562" y="21068"/>
                    <a:pt x="3562" y="21068"/>
                  </a:cubicBezTo>
                  <a:cubicBezTo>
                    <a:pt x="3711" y="20915"/>
                    <a:pt x="3711" y="20915"/>
                    <a:pt x="3711" y="20915"/>
                  </a:cubicBezTo>
                  <a:cubicBezTo>
                    <a:pt x="3935" y="20763"/>
                    <a:pt x="4085" y="20611"/>
                    <a:pt x="4234" y="20535"/>
                  </a:cubicBezTo>
                  <a:cubicBezTo>
                    <a:pt x="4309" y="20459"/>
                    <a:pt x="4458" y="20383"/>
                    <a:pt x="4608" y="20307"/>
                  </a:cubicBezTo>
                  <a:cubicBezTo>
                    <a:pt x="4757" y="20155"/>
                    <a:pt x="4757" y="20155"/>
                    <a:pt x="4757" y="20155"/>
                  </a:cubicBezTo>
                  <a:cubicBezTo>
                    <a:pt x="5355" y="19699"/>
                    <a:pt x="5355" y="19699"/>
                    <a:pt x="5355" y="19699"/>
                  </a:cubicBezTo>
                  <a:cubicBezTo>
                    <a:pt x="5430" y="19623"/>
                    <a:pt x="5580" y="19470"/>
                    <a:pt x="5729" y="19318"/>
                  </a:cubicBezTo>
                  <a:cubicBezTo>
                    <a:pt x="5804" y="19242"/>
                    <a:pt x="5804" y="19242"/>
                    <a:pt x="5804" y="19242"/>
                  </a:cubicBezTo>
                  <a:cubicBezTo>
                    <a:pt x="5804" y="19242"/>
                    <a:pt x="5953" y="19242"/>
                    <a:pt x="6177" y="19166"/>
                  </a:cubicBezTo>
                  <a:cubicBezTo>
                    <a:pt x="6028" y="19318"/>
                    <a:pt x="5729" y="19546"/>
                    <a:pt x="5654" y="19623"/>
                  </a:cubicBezTo>
                  <a:cubicBezTo>
                    <a:pt x="5654" y="19699"/>
                    <a:pt x="5654" y="19699"/>
                    <a:pt x="5654" y="19775"/>
                  </a:cubicBezTo>
                  <a:cubicBezTo>
                    <a:pt x="5654" y="19927"/>
                    <a:pt x="5654" y="20003"/>
                    <a:pt x="5654" y="20003"/>
                  </a:cubicBezTo>
                  <a:cubicBezTo>
                    <a:pt x="5654" y="20079"/>
                    <a:pt x="5654" y="20079"/>
                    <a:pt x="5729" y="20079"/>
                  </a:cubicBezTo>
                  <a:cubicBezTo>
                    <a:pt x="5729" y="20079"/>
                    <a:pt x="6028" y="20155"/>
                    <a:pt x="6177" y="20155"/>
                  </a:cubicBezTo>
                  <a:cubicBezTo>
                    <a:pt x="5953" y="20155"/>
                    <a:pt x="5505" y="20231"/>
                    <a:pt x="5430" y="20231"/>
                  </a:cubicBezTo>
                  <a:cubicBezTo>
                    <a:pt x="5355" y="20307"/>
                    <a:pt x="5131" y="20459"/>
                    <a:pt x="5056" y="20535"/>
                  </a:cubicBezTo>
                  <a:cubicBezTo>
                    <a:pt x="5056" y="20535"/>
                    <a:pt x="5056" y="20611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4907" y="20763"/>
                    <a:pt x="4907" y="20763"/>
                    <a:pt x="4907" y="20763"/>
                  </a:cubicBezTo>
                  <a:cubicBezTo>
                    <a:pt x="5131" y="20839"/>
                    <a:pt x="5505" y="20992"/>
                    <a:pt x="5505" y="20992"/>
                  </a:cubicBezTo>
                  <a:cubicBezTo>
                    <a:pt x="5804" y="20992"/>
                    <a:pt x="5804" y="20992"/>
                    <a:pt x="5804" y="20992"/>
                  </a:cubicBezTo>
                  <a:cubicBezTo>
                    <a:pt x="5804" y="20992"/>
                    <a:pt x="5804" y="20992"/>
                    <a:pt x="5804" y="20992"/>
                  </a:cubicBezTo>
                  <a:cubicBezTo>
                    <a:pt x="5804" y="20992"/>
                    <a:pt x="6252" y="20839"/>
                    <a:pt x="6252" y="20839"/>
                  </a:cubicBezTo>
                  <a:cubicBezTo>
                    <a:pt x="6252" y="20915"/>
                    <a:pt x="6402" y="21220"/>
                    <a:pt x="6402" y="21220"/>
                  </a:cubicBezTo>
                  <a:cubicBezTo>
                    <a:pt x="6775" y="21600"/>
                    <a:pt x="6775" y="21600"/>
                    <a:pt x="6775" y="21600"/>
                  </a:cubicBezTo>
                  <a:cubicBezTo>
                    <a:pt x="6775" y="21600"/>
                    <a:pt x="6775" y="21600"/>
                    <a:pt x="6850" y="21600"/>
                  </a:cubicBezTo>
                  <a:cubicBezTo>
                    <a:pt x="6850" y="21600"/>
                    <a:pt x="7448" y="21372"/>
                    <a:pt x="7448" y="21372"/>
                  </a:cubicBezTo>
                  <a:cubicBezTo>
                    <a:pt x="7448" y="21372"/>
                    <a:pt x="7896" y="21600"/>
                    <a:pt x="7896" y="21600"/>
                  </a:cubicBezTo>
                  <a:cubicBezTo>
                    <a:pt x="7896" y="21600"/>
                    <a:pt x="7896" y="21600"/>
                    <a:pt x="7896" y="21600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793" y="21448"/>
                    <a:pt x="8793" y="21448"/>
                  </a:cubicBezTo>
                  <a:cubicBezTo>
                    <a:pt x="8793" y="21448"/>
                    <a:pt x="8494" y="20839"/>
                    <a:pt x="8494" y="20839"/>
                  </a:cubicBezTo>
                  <a:cubicBezTo>
                    <a:pt x="8569" y="20763"/>
                    <a:pt x="9242" y="20611"/>
                    <a:pt x="9242" y="20611"/>
                  </a:cubicBezTo>
                  <a:cubicBezTo>
                    <a:pt x="9242" y="20611"/>
                    <a:pt x="9242" y="20535"/>
                    <a:pt x="9242" y="20535"/>
                  </a:cubicBezTo>
                  <a:cubicBezTo>
                    <a:pt x="9242" y="20535"/>
                    <a:pt x="9690" y="19775"/>
                    <a:pt x="9690" y="19699"/>
                  </a:cubicBezTo>
                  <a:cubicBezTo>
                    <a:pt x="9765" y="19699"/>
                    <a:pt x="10288" y="20079"/>
                    <a:pt x="10288" y="20079"/>
                  </a:cubicBezTo>
                  <a:cubicBezTo>
                    <a:pt x="10288" y="20079"/>
                    <a:pt x="10288" y="20079"/>
                    <a:pt x="10363" y="20079"/>
                  </a:cubicBezTo>
                  <a:cubicBezTo>
                    <a:pt x="10363" y="20079"/>
                    <a:pt x="10662" y="19699"/>
                    <a:pt x="10737" y="19623"/>
                  </a:cubicBezTo>
                  <a:cubicBezTo>
                    <a:pt x="10737" y="19623"/>
                    <a:pt x="12456" y="19242"/>
                    <a:pt x="12456" y="19242"/>
                  </a:cubicBezTo>
                  <a:cubicBezTo>
                    <a:pt x="14175" y="19166"/>
                    <a:pt x="14175" y="19166"/>
                    <a:pt x="14175" y="19166"/>
                  </a:cubicBezTo>
                  <a:cubicBezTo>
                    <a:pt x="14175" y="19166"/>
                    <a:pt x="14175" y="19166"/>
                    <a:pt x="14175" y="19166"/>
                  </a:cubicBezTo>
                  <a:cubicBezTo>
                    <a:pt x="14175" y="19166"/>
                    <a:pt x="14623" y="17873"/>
                    <a:pt x="14623" y="17873"/>
                  </a:cubicBezTo>
                  <a:cubicBezTo>
                    <a:pt x="14698" y="17797"/>
                    <a:pt x="15146" y="17493"/>
                    <a:pt x="15146" y="17493"/>
                  </a:cubicBezTo>
                  <a:cubicBezTo>
                    <a:pt x="15146" y="17493"/>
                    <a:pt x="15146" y="17493"/>
                    <a:pt x="15146" y="17493"/>
                  </a:cubicBezTo>
                  <a:cubicBezTo>
                    <a:pt x="15146" y="17493"/>
                    <a:pt x="15221" y="17189"/>
                    <a:pt x="15221" y="17113"/>
                  </a:cubicBezTo>
                  <a:cubicBezTo>
                    <a:pt x="15221" y="17113"/>
                    <a:pt x="15744" y="16885"/>
                    <a:pt x="15744" y="16885"/>
                  </a:cubicBezTo>
                  <a:cubicBezTo>
                    <a:pt x="16566" y="16504"/>
                    <a:pt x="16566" y="16504"/>
                    <a:pt x="16566" y="16504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7015" y="16428"/>
                    <a:pt x="17015" y="16428"/>
                    <a:pt x="17015" y="16428"/>
                  </a:cubicBezTo>
                  <a:cubicBezTo>
                    <a:pt x="16940" y="15820"/>
                    <a:pt x="16940" y="15820"/>
                    <a:pt x="16940" y="15820"/>
                  </a:cubicBezTo>
                  <a:cubicBezTo>
                    <a:pt x="16940" y="15820"/>
                    <a:pt x="16940" y="15363"/>
                    <a:pt x="16940" y="15363"/>
                  </a:cubicBezTo>
                  <a:cubicBezTo>
                    <a:pt x="16940" y="15363"/>
                    <a:pt x="17314" y="14907"/>
                    <a:pt x="17314" y="14907"/>
                  </a:cubicBezTo>
                  <a:cubicBezTo>
                    <a:pt x="17314" y="14907"/>
                    <a:pt x="17314" y="14907"/>
                    <a:pt x="17314" y="14907"/>
                  </a:cubicBezTo>
                  <a:cubicBezTo>
                    <a:pt x="17314" y="14907"/>
                    <a:pt x="17314" y="14907"/>
                    <a:pt x="17314" y="14907"/>
                  </a:cubicBezTo>
                  <a:cubicBezTo>
                    <a:pt x="17164" y="14451"/>
                    <a:pt x="17164" y="14451"/>
                    <a:pt x="17164" y="14451"/>
                  </a:cubicBezTo>
                  <a:cubicBezTo>
                    <a:pt x="16865" y="14070"/>
                    <a:pt x="16865" y="14070"/>
                    <a:pt x="16865" y="14070"/>
                  </a:cubicBezTo>
                  <a:cubicBezTo>
                    <a:pt x="16865" y="13994"/>
                    <a:pt x="16791" y="13994"/>
                    <a:pt x="16791" y="14070"/>
                  </a:cubicBezTo>
                  <a:cubicBezTo>
                    <a:pt x="16791" y="14070"/>
                    <a:pt x="16492" y="14223"/>
                    <a:pt x="16417" y="14223"/>
                  </a:cubicBezTo>
                  <a:cubicBezTo>
                    <a:pt x="16417" y="14223"/>
                    <a:pt x="16342" y="14223"/>
                    <a:pt x="16342" y="14223"/>
                  </a:cubicBezTo>
                  <a:cubicBezTo>
                    <a:pt x="16342" y="14146"/>
                    <a:pt x="16417" y="13690"/>
                    <a:pt x="16417" y="13690"/>
                  </a:cubicBezTo>
                  <a:cubicBezTo>
                    <a:pt x="16267" y="12854"/>
                    <a:pt x="16267" y="12854"/>
                    <a:pt x="16267" y="12854"/>
                  </a:cubicBezTo>
                  <a:cubicBezTo>
                    <a:pt x="16342" y="12473"/>
                    <a:pt x="16342" y="12473"/>
                    <a:pt x="16342" y="12473"/>
                  </a:cubicBezTo>
                  <a:cubicBezTo>
                    <a:pt x="16342" y="12473"/>
                    <a:pt x="16342" y="11637"/>
                    <a:pt x="16342" y="11637"/>
                  </a:cubicBezTo>
                  <a:cubicBezTo>
                    <a:pt x="16342" y="11637"/>
                    <a:pt x="16342" y="11637"/>
                    <a:pt x="16342" y="11637"/>
                  </a:cubicBezTo>
                  <a:cubicBezTo>
                    <a:pt x="16267" y="11637"/>
                    <a:pt x="16267" y="11637"/>
                    <a:pt x="16267" y="11637"/>
                  </a:cubicBezTo>
                  <a:cubicBezTo>
                    <a:pt x="16193" y="11637"/>
                    <a:pt x="16043" y="11713"/>
                    <a:pt x="15894" y="11789"/>
                  </a:cubicBezTo>
                  <a:cubicBezTo>
                    <a:pt x="15744" y="11941"/>
                    <a:pt x="15595" y="12017"/>
                    <a:pt x="15371" y="12169"/>
                  </a:cubicBezTo>
                  <a:cubicBezTo>
                    <a:pt x="14847" y="12321"/>
                    <a:pt x="14474" y="12093"/>
                    <a:pt x="14474" y="12093"/>
                  </a:cubicBezTo>
                  <a:cubicBezTo>
                    <a:pt x="14474" y="12093"/>
                    <a:pt x="14474" y="12093"/>
                    <a:pt x="14474" y="12093"/>
                  </a:cubicBezTo>
                  <a:cubicBezTo>
                    <a:pt x="14399" y="12093"/>
                    <a:pt x="14025" y="12093"/>
                    <a:pt x="13950" y="12169"/>
                  </a:cubicBezTo>
                  <a:cubicBezTo>
                    <a:pt x="13950" y="12321"/>
                    <a:pt x="13577" y="12473"/>
                    <a:pt x="13278" y="12625"/>
                  </a:cubicBezTo>
                  <a:cubicBezTo>
                    <a:pt x="13203" y="12625"/>
                    <a:pt x="13203" y="12625"/>
                    <a:pt x="13203" y="12625"/>
                  </a:cubicBezTo>
                  <a:cubicBezTo>
                    <a:pt x="13054" y="12701"/>
                    <a:pt x="12904" y="12777"/>
                    <a:pt x="12829" y="12777"/>
                  </a:cubicBezTo>
                  <a:cubicBezTo>
                    <a:pt x="12680" y="12854"/>
                    <a:pt x="12605" y="12854"/>
                    <a:pt x="12530" y="12930"/>
                  </a:cubicBezTo>
                  <a:cubicBezTo>
                    <a:pt x="12456" y="13006"/>
                    <a:pt x="12231" y="12854"/>
                    <a:pt x="12082" y="12701"/>
                  </a:cubicBezTo>
                  <a:cubicBezTo>
                    <a:pt x="12231" y="12701"/>
                    <a:pt x="12456" y="12777"/>
                    <a:pt x="12605" y="12701"/>
                  </a:cubicBezTo>
                  <a:cubicBezTo>
                    <a:pt x="12755" y="12549"/>
                    <a:pt x="12904" y="12321"/>
                    <a:pt x="12904" y="12321"/>
                  </a:cubicBezTo>
                  <a:cubicBezTo>
                    <a:pt x="14025" y="11485"/>
                    <a:pt x="14025" y="11485"/>
                    <a:pt x="14025" y="11485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399" y="11028"/>
                    <a:pt x="14399" y="11028"/>
                  </a:cubicBezTo>
                  <a:cubicBezTo>
                    <a:pt x="14399" y="11028"/>
                    <a:pt x="14100" y="10952"/>
                    <a:pt x="14025" y="11028"/>
                  </a:cubicBezTo>
                  <a:cubicBezTo>
                    <a:pt x="13950" y="11104"/>
                    <a:pt x="13652" y="11256"/>
                    <a:pt x="13427" y="11180"/>
                  </a:cubicBezTo>
                  <a:cubicBezTo>
                    <a:pt x="13427" y="11180"/>
                    <a:pt x="13353" y="11180"/>
                    <a:pt x="13353" y="11180"/>
                  </a:cubicBezTo>
                  <a:cubicBezTo>
                    <a:pt x="13353" y="11028"/>
                    <a:pt x="13577" y="10724"/>
                    <a:pt x="13726" y="10572"/>
                  </a:cubicBezTo>
                  <a:cubicBezTo>
                    <a:pt x="13876" y="10496"/>
                    <a:pt x="14025" y="10496"/>
                    <a:pt x="14175" y="10496"/>
                  </a:cubicBezTo>
                  <a:cubicBezTo>
                    <a:pt x="14324" y="10572"/>
                    <a:pt x="14324" y="10572"/>
                    <a:pt x="14324" y="10572"/>
                  </a:cubicBezTo>
                  <a:cubicBezTo>
                    <a:pt x="14324" y="10648"/>
                    <a:pt x="14474" y="10876"/>
                    <a:pt x="14474" y="10876"/>
                  </a:cubicBezTo>
                  <a:cubicBezTo>
                    <a:pt x="14474" y="10876"/>
                    <a:pt x="14474" y="10876"/>
                    <a:pt x="14474" y="10876"/>
                  </a:cubicBezTo>
                  <a:cubicBezTo>
                    <a:pt x="14474" y="10876"/>
                    <a:pt x="14548" y="10876"/>
                    <a:pt x="14548" y="10876"/>
                  </a:cubicBezTo>
                  <a:cubicBezTo>
                    <a:pt x="15894" y="9431"/>
                    <a:pt x="15894" y="9431"/>
                    <a:pt x="15894" y="9431"/>
                  </a:cubicBezTo>
                  <a:cubicBezTo>
                    <a:pt x="15894" y="9431"/>
                    <a:pt x="15894" y="9355"/>
                    <a:pt x="15894" y="9355"/>
                  </a:cubicBezTo>
                  <a:cubicBezTo>
                    <a:pt x="15894" y="9355"/>
                    <a:pt x="15894" y="9355"/>
                    <a:pt x="15894" y="9355"/>
                  </a:cubicBezTo>
                  <a:cubicBezTo>
                    <a:pt x="15894" y="9355"/>
                    <a:pt x="15670" y="9431"/>
                    <a:pt x="15520" y="9507"/>
                  </a:cubicBezTo>
                  <a:cubicBezTo>
                    <a:pt x="15371" y="9659"/>
                    <a:pt x="15146" y="9659"/>
                    <a:pt x="15072" y="9659"/>
                  </a:cubicBezTo>
                  <a:cubicBezTo>
                    <a:pt x="15072" y="9659"/>
                    <a:pt x="14922" y="9431"/>
                    <a:pt x="14922" y="9431"/>
                  </a:cubicBezTo>
                  <a:cubicBezTo>
                    <a:pt x="14922" y="9431"/>
                    <a:pt x="14922" y="9431"/>
                    <a:pt x="14922" y="9431"/>
                  </a:cubicBezTo>
                  <a:cubicBezTo>
                    <a:pt x="14922" y="9431"/>
                    <a:pt x="14474" y="9507"/>
                    <a:pt x="14324" y="9507"/>
                  </a:cubicBezTo>
                  <a:cubicBezTo>
                    <a:pt x="14100" y="9507"/>
                    <a:pt x="14025" y="9431"/>
                    <a:pt x="13801" y="9203"/>
                  </a:cubicBezTo>
                  <a:cubicBezTo>
                    <a:pt x="13652" y="9051"/>
                    <a:pt x="13353" y="8899"/>
                    <a:pt x="13278" y="8899"/>
                  </a:cubicBezTo>
                  <a:cubicBezTo>
                    <a:pt x="13353" y="8823"/>
                    <a:pt x="13577" y="8746"/>
                    <a:pt x="13726" y="8899"/>
                  </a:cubicBezTo>
                  <a:cubicBezTo>
                    <a:pt x="13950" y="9051"/>
                    <a:pt x="14100" y="9051"/>
                    <a:pt x="14249" y="9051"/>
                  </a:cubicBezTo>
                  <a:cubicBezTo>
                    <a:pt x="14399" y="9051"/>
                    <a:pt x="14773" y="8670"/>
                    <a:pt x="14773" y="8670"/>
                  </a:cubicBezTo>
                  <a:cubicBezTo>
                    <a:pt x="14773" y="8670"/>
                    <a:pt x="14773" y="8670"/>
                    <a:pt x="14773" y="8594"/>
                  </a:cubicBezTo>
                  <a:cubicBezTo>
                    <a:pt x="14773" y="8594"/>
                    <a:pt x="14773" y="8594"/>
                    <a:pt x="14773" y="8594"/>
                  </a:cubicBezTo>
                  <a:cubicBezTo>
                    <a:pt x="14773" y="8594"/>
                    <a:pt x="14548" y="8214"/>
                    <a:pt x="14548" y="8138"/>
                  </a:cubicBezTo>
                  <a:cubicBezTo>
                    <a:pt x="14623" y="8214"/>
                    <a:pt x="14847" y="8214"/>
                    <a:pt x="14847" y="8214"/>
                  </a:cubicBezTo>
                  <a:cubicBezTo>
                    <a:pt x="14922" y="8214"/>
                    <a:pt x="14922" y="8214"/>
                    <a:pt x="14922" y="8214"/>
                  </a:cubicBezTo>
                  <a:cubicBezTo>
                    <a:pt x="14922" y="8214"/>
                    <a:pt x="15296" y="7986"/>
                    <a:pt x="15296" y="7986"/>
                  </a:cubicBezTo>
                  <a:cubicBezTo>
                    <a:pt x="15371" y="7986"/>
                    <a:pt x="15819" y="7986"/>
                    <a:pt x="15894" y="7758"/>
                  </a:cubicBezTo>
                  <a:cubicBezTo>
                    <a:pt x="15968" y="7606"/>
                    <a:pt x="16566" y="7149"/>
                    <a:pt x="16865" y="6997"/>
                  </a:cubicBezTo>
                  <a:cubicBezTo>
                    <a:pt x="17090" y="6921"/>
                    <a:pt x="17090" y="6921"/>
                    <a:pt x="17090" y="6921"/>
                  </a:cubicBezTo>
                  <a:cubicBezTo>
                    <a:pt x="17314" y="6845"/>
                    <a:pt x="17687" y="6693"/>
                    <a:pt x="18211" y="6237"/>
                  </a:cubicBezTo>
                  <a:cubicBezTo>
                    <a:pt x="18659" y="5780"/>
                    <a:pt x="19257" y="5476"/>
                    <a:pt x="19780" y="5324"/>
                  </a:cubicBezTo>
                  <a:cubicBezTo>
                    <a:pt x="20154" y="5248"/>
                    <a:pt x="20752" y="4411"/>
                    <a:pt x="20827" y="4183"/>
                  </a:cubicBezTo>
                  <a:cubicBezTo>
                    <a:pt x="20901" y="4031"/>
                    <a:pt x="20901" y="4031"/>
                    <a:pt x="20901" y="4031"/>
                  </a:cubicBezTo>
                  <a:cubicBezTo>
                    <a:pt x="20976" y="3955"/>
                    <a:pt x="20976" y="3803"/>
                    <a:pt x="20976" y="3727"/>
                  </a:cubicBezTo>
                  <a:cubicBezTo>
                    <a:pt x="20976" y="3651"/>
                    <a:pt x="20976" y="3651"/>
                    <a:pt x="20976" y="3651"/>
                  </a:cubicBezTo>
                  <a:cubicBezTo>
                    <a:pt x="20901" y="3575"/>
                    <a:pt x="20827" y="3346"/>
                    <a:pt x="20827" y="3118"/>
                  </a:cubicBezTo>
                  <a:cubicBezTo>
                    <a:pt x="20827" y="3042"/>
                    <a:pt x="20827" y="3042"/>
                    <a:pt x="20827" y="2966"/>
                  </a:cubicBezTo>
                  <a:cubicBezTo>
                    <a:pt x="20827" y="2814"/>
                    <a:pt x="20976" y="2738"/>
                    <a:pt x="21126" y="2662"/>
                  </a:cubicBezTo>
                  <a:cubicBezTo>
                    <a:pt x="21126" y="2662"/>
                    <a:pt x="21200" y="2662"/>
                    <a:pt x="21275" y="2586"/>
                  </a:cubicBezTo>
                  <a:cubicBezTo>
                    <a:pt x="21350" y="2510"/>
                    <a:pt x="21350" y="2282"/>
                    <a:pt x="21350" y="2206"/>
                  </a:cubicBezTo>
                  <a:cubicBezTo>
                    <a:pt x="21350" y="2206"/>
                    <a:pt x="21350" y="2206"/>
                    <a:pt x="21350" y="2206"/>
                  </a:cubicBezTo>
                  <a:cubicBezTo>
                    <a:pt x="21350" y="2206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574" y="1825"/>
                    <a:pt x="21574" y="1825"/>
                    <a:pt x="21574" y="1825"/>
                  </a:cubicBezTo>
                  <a:cubicBezTo>
                    <a:pt x="21126" y="1673"/>
                    <a:pt x="21126" y="1673"/>
                    <a:pt x="21126" y="1673"/>
                  </a:cubicBezTo>
                  <a:cubicBezTo>
                    <a:pt x="20752" y="1597"/>
                    <a:pt x="20752" y="1597"/>
                    <a:pt x="20752" y="1597"/>
                  </a:cubicBezTo>
                  <a:cubicBezTo>
                    <a:pt x="20528" y="1445"/>
                    <a:pt x="20528" y="1445"/>
                    <a:pt x="20528" y="1445"/>
                  </a:cubicBezTo>
                  <a:cubicBezTo>
                    <a:pt x="20528" y="1445"/>
                    <a:pt x="20528" y="1445"/>
                    <a:pt x="20528" y="1445"/>
                  </a:cubicBezTo>
                  <a:cubicBezTo>
                    <a:pt x="20528" y="1445"/>
                    <a:pt x="20154" y="1597"/>
                    <a:pt x="20079" y="1597"/>
                  </a:cubicBezTo>
                  <a:cubicBezTo>
                    <a:pt x="19930" y="1445"/>
                    <a:pt x="19855" y="1293"/>
                    <a:pt x="19780" y="1217"/>
                  </a:cubicBezTo>
                  <a:cubicBezTo>
                    <a:pt x="19780" y="1217"/>
                    <a:pt x="19780" y="1217"/>
                    <a:pt x="19780" y="1217"/>
                  </a:cubicBezTo>
                  <a:cubicBezTo>
                    <a:pt x="19780" y="1217"/>
                    <a:pt x="19780" y="1217"/>
                    <a:pt x="19780" y="1217"/>
                  </a:cubicBezTo>
                  <a:cubicBezTo>
                    <a:pt x="19780" y="1217"/>
                    <a:pt x="19556" y="1217"/>
                    <a:pt x="19481" y="1293"/>
                  </a:cubicBezTo>
                  <a:cubicBezTo>
                    <a:pt x="19481" y="1293"/>
                    <a:pt x="19481" y="1293"/>
                    <a:pt x="19481" y="1293"/>
                  </a:cubicBezTo>
                  <a:cubicBezTo>
                    <a:pt x="19481" y="1369"/>
                    <a:pt x="19556" y="1521"/>
                    <a:pt x="19556" y="1597"/>
                  </a:cubicBezTo>
                  <a:cubicBezTo>
                    <a:pt x="19556" y="1673"/>
                    <a:pt x="19481" y="1825"/>
                    <a:pt x="19481" y="1901"/>
                  </a:cubicBezTo>
                  <a:cubicBezTo>
                    <a:pt x="19407" y="1901"/>
                    <a:pt x="18958" y="1749"/>
                    <a:pt x="18958" y="1749"/>
                  </a:cubicBezTo>
                  <a:cubicBezTo>
                    <a:pt x="18958" y="1749"/>
                    <a:pt x="18659" y="1749"/>
                    <a:pt x="18584" y="1749"/>
                  </a:cubicBezTo>
                  <a:cubicBezTo>
                    <a:pt x="18584" y="1673"/>
                    <a:pt x="18584" y="1597"/>
                    <a:pt x="18584" y="1597"/>
                  </a:cubicBezTo>
                  <a:cubicBezTo>
                    <a:pt x="18584" y="1597"/>
                    <a:pt x="18584" y="1597"/>
                    <a:pt x="18584" y="1597"/>
                  </a:cubicBezTo>
                  <a:cubicBezTo>
                    <a:pt x="17912" y="1521"/>
                    <a:pt x="17912" y="1521"/>
                    <a:pt x="17912" y="1521"/>
                  </a:cubicBezTo>
                  <a:cubicBezTo>
                    <a:pt x="17912" y="1521"/>
                    <a:pt x="17912" y="1521"/>
                    <a:pt x="17912" y="1521"/>
                  </a:cubicBezTo>
                  <a:cubicBezTo>
                    <a:pt x="17239" y="1825"/>
                    <a:pt x="17239" y="1825"/>
                    <a:pt x="17239" y="1825"/>
                  </a:cubicBezTo>
                  <a:cubicBezTo>
                    <a:pt x="17239" y="1825"/>
                    <a:pt x="16865" y="1901"/>
                    <a:pt x="16865" y="1901"/>
                  </a:cubicBezTo>
                  <a:cubicBezTo>
                    <a:pt x="16865" y="1901"/>
                    <a:pt x="16267" y="1673"/>
                    <a:pt x="16267" y="1673"/>
                  </a:cubicBezTo>
                  <a:cubicBezTo>
                    <a:pt x="16267" y="1673"/>
                    <a:pt x="16118" y="1521"/>
                    <a:pt x="16043" y="1445"/>
                  </a:cubicBezTo>
                  <a:cubicBezTo>
                    <a:pt x="15968" y="1445"/>
                    <a:pt x="15894" y="1445"/>
                    <a:pt x="15819" y="1445"/>
                  </a:cubicBezTo>
                  <a:cubicBezTo>
                    <a:pt x="15670" y="1521"/>
                    <a:pt x="15520" y="1521"/>
                    <a:pt x="15445" y="1445"/>
                  </a:cubicBezTo>
                  <a:cubicBezTo>
                    <a:pt x="15371" y="1445"/>
                    <a:pt x="15371" y="1445"/>
                    <a:pt x="15371" y="1445"/>
                  </a:cubicBezTo>
                  <a:cubicBezTo>
                    <a:pt x="15221" y="1445"/>
                    <a:pt x="15146" y="1445"/>
                    <a:pt x="14997" y="1597"/>
                  </a:cubicBezTo>
                  <a:cubicBezTo>
                    <a:pt x="14847" y="1749"/>
                    <a:pt x="14698" y="1749"/>
                    <a:pt x="14474" y="1673"/>
                  </a:cubicBezTo>
                  <a:cubicBezTo>
                    <a:pt x="14399" y="1673"/>
                    <a:pt x="14399" y="1673"/>
                    <a:pt x="14399" y="1673"/>
                  </a:cubicBezTo>
                  <a:cubicBezTo>
                    <a:pt x="14249" y="1597"/>
                    <a:pt x="14100" y="1521"/>
                    <a:pt x="13950" y="1749"/>
                  </a:cubicBezTo>
                  <a:cubicBezTo>
                    <a:pt x="13950" y="1749"/>
                    <a:pt x="13577" y="2130"/>
                    <a:pt x="13427" y="2282"/>
                  </a:cubicBezTo>
                  <a:cubicBezTo>
                    <a:pt x="13427" y="2130"/>
                    <a:pt x="13726" y="1293"/>
                    <a:pt x="13726" y="1293"/>
                  </a:cubicBezTo>
                  <a:cubicBezTo>
                    <a:pt x="13726" y="1293"/>
                    <a:pt x="13726" y="1293"/>
                    <a:pt x="13726" y="1293"/>
                  </a:cubicBezTo>
                  <a:cubicBezTo>
                    <a:pt x="13726" y="1293"/>
                    <a:pt x="13726" y="1217"/>
                    <a:pt x="13652" y="1217"/>
                  </a:cubicBezTo>
                  <a:cubicBezTo>
                    <a:pt x="13054" y="989"/>
                    <a:pt x="13054" y="989"/>
                    <a:pt x="13054" y="989"/>
                  </a:cubicBezTo>
                  <a:cubicBezTo>
                    <a:pt x="12979" y="989"/>
                    <a:pt x="12979" y="989"/>
                    <a:pt x="12979" y="989"/>
                  </a:cubicBezTo>
                  <a:cubicBezTo>
                    <a:pt x="12979" y="989"/>
                    <a:pt x="12904" y="1217"/>
                    <a:pt x="12755" y="1521"/>
                  </a:cubicBezTo>
                  <a:cubicBezTo>
                    <a:pt x="12680" y="1749"/>
                    <a:pt x="12082" y="1977"/>
                    <a:pt x="11932" y="2054"/>
                  </a:cubicBezTo>
                  <a:cubicBezTo>
                    <a:pt x="12157" y="1673"/>
                    <a:pt x="12381" y="1217"/>
                    <a:pt x="12456" y="1217"/>
                  </a:cubicBezTo>
                  <a:cubicBezTo>
                    <a:pt x="12456" y="1217"/>
                    <a:pt x="12456" y="1217"/>
                    <a:pt x="12456" y="1217"/>
                  </a:cubicBezTo>
                  <a:cubicBezTo>
                    <a:pt x="12530" y="1141"/>
                    <a:pt x="12306" y="837"/>
                    <a:pt x="12231" y="685"/>
                  </a:cubicBezTo>
                  <a:cubicBezTo>
                    <a:pt x="12231" y="685"/>
                    <a:pt x="12231" y="685"/>
                    <a:pt x="12231" y="685"/>
                  </a:cubicBezTo>
                  <a:cubicBezTo>
                    <a:pt x="12082" y="685"/>
                    <a:pt x="11858" y="761"/>
                    <a:pt x="11783" y="837"/>
                  </a:cubicBezTo>
                  <a:cubicBezTo>
                    <a:pt x="11783" y="761"/>
                    <a:pt x="11708" y="456"/>
                    <a:pt x="11634" y="304"/>
                  </a:cubicBezTo>
                  <a:cubicBezTo>
                    <a:pt x="11634" y="304"/>
                    <a:pt x="11634" y="304"/>
                    <a:pt x="11634" y="304"/>
                  </a:cubicBezTo>
                  <a:cubicBezTo>
                    <a:pt x="10737" y="0"/>
                    <a:pt x="10737" y="0"/>
                    <a:pt x="10737" y="0"/>
                  </a:cubicBezTo>
                  <a:cubicBezTo>
                    <a:pt x="10737" y="0"/>
                    <a:pt x="10737" y="0"/>
                    <a:pt x="10737" y="0"/>
                  </a:cubicBezTo>
                  <a:close/>
                  <a:moveTo>
                    <a:pt x="10438" y="913"/>
                  </a:moveTo>
                  <a:cubicBezTo>
                    <a:pt x="10438" y="913"/>
                    <a:pt x="10438" y="913"/>
                    <a:pt x="10438" y="837"/>
                  </a:cubicBezTo>
                  <a:cubicBezTo>
                    <a:pt x="10438" y="837"/>
                    <a:pt x="10737" y="76"/>
                    <a:pt x="10737" y="0"/>
                  </a:cubicBezTo>
                  <a:cubicBezTo>
                    <a:pt x="10811" y="76"/>
                    <a:pt x="11559" y="304"/>
                    <a:pt x="11634" y="304"/>
                  </a:cubicBezTo>
                  <a:cubicBezTo>
                    <a:pt x="11708" y="913"/>
                    <a:pt x="11783" y="913"/>
                    <a:pt x="11783" y="913"/>
                  </a:cubicBezTo>
                  <a:cubicBezTo>
                    <a:pt x="11783" y="913"/>
                    <a:pt x="11783" y="913"/>
                    <a:pt x="11783" y="913"/>
                  </a:cubicBezTo>
                  <a:cubicBezTo>
                    <a:pt x="11783" y="837"/>
                    <a:pt x="12007" y="761"/>
                    <a:pt x="12157" y="761"/>
                  </a:cubicBezTo>
                  <a:cubicBezTo>
                    <a:pt x="12306" y="913"/>
                    <a:pt x="12456" y="1141"/>
                    <a:pt x="12456" y="1217"/>
                  </a:cubicBezTo>
                  <a:cubicBezTo>
                    <a:pt x="12456" y="1217"/>
                    <a:pt x="12456" y="1217"/>
                    <a:pt x="12456" y="1217"/>
                  </a:cubicBezTo>
                  <a:cubicBezTo>
                    <a:pt x="12381" y="1217"/>
                    <a:pt x="12007" y="1825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858" y="2054"/>
                    <a:pt x="11858" y="2054"/>
                    <a:pt x="11858" y="2054"/>
                  </a:cubicBezTo>
                  <a:cubicBezTo>
                    <a:pt x="11932" y="2054"/>
                    <a:pt x="12680" y="1901"/>
                    <a:pt x="12829" y="1521"/>
                  </a:cubicBezTo>
                  <a:cubicBezTo>
                    <a:pt x="12904" y="1217"/>
                    <a:pt x="12979" y="1065"/>
                    <a:pt x="13054" y="1065"/>
                  </a:cubicBezTo>
                  <a:cubicBezTo>
                    <a:pt x="13054" y="1065"/>
                    <a:pt x="13577" y="1293"/>
                    <a:pt x="13652" y="1293"/>
                  </a:cubicBezTo>
                  <a:cubicBezTo>
                    <a:pt x="13652" y="1293"/>
                    <a:pt x="13353" y="2358"/>
                    <a:pt x="13353" y="2358"/>
                  </a:cubicBezTo>
                  <a:cubicBezTo>
                    <a:pt x="13353" y="2358"/>
                    <a:pt x="13353" y="2358"/>
                    <a:pt x="13353" y="2358"/>
                  </a:cubicBezTo>
                  <a:cubicBezTo>
                    <a:pt x="13353" y="2358"/>
                    <a:pt x="13353" y="2434"/>
                    <a:pt x="13353" y="2434"/>
                  </a:cubicBezTo>
                  <a:cubicBezTo>
                    <a:pt x="13353" y="2434"/>
                    <a:pt x="13353" y="2434"/>
                    <a:pt x="13353" y="2434"/>
                  </a:cubicBezTo>
                  <a:cubicBezTo>
                    <a:pt x="13950" y="1749"/>
                    <a:pt x="13950" y="1749"/>
                    <a:pt x="13950" y="1749"/>
                  </a:cubicBezTo>
                  <a:cubicBezTo>
                    <a:pt x="14100" y="1597"/>
                    <a:pt x="14249" y="1597"/>
                    <a:pt x="14399" y="1673"/>
                  </a:cubicBezTo>
                  <a:cubicBezTo>
                    <a:pt x="14474" y="1749"/>
                    <a:pt x="14474" y="1749"/>
                    <a:pt x="14474" y="1749"/>
                  </a:cubicBezTo>
                  <a:cubicBezTo>
                    <a:pt x="14698" y="1749"/>
                    <a:pt x="14847" y="1825"/>
                    <a:pt x="14997" y="1597"/>
                  </a:cubicBezTo>
                  <a:cubicBezTo>
                    <a:pt x="15146" y="1445"/>
                    <a:pt x="15221" y="1521"/>
                    <a:pt x="15371" y="1521"/>
                  </a:cubicBezTo>
                  <a:cubicBezTo>
                    <a:pt x="15371" y="1521"/>
                    <a:pt x="15371" y="1521"/>
                    <a:pt x="15371" y="1521"/>
                  </a:cubicBezTo>
                  <a:cubicBezTo>
                    <a:pt x="15520" y="1521"/>
                    <a:pt x="15670" y="1521"/>
                    <a:pt x="15819" y="1521"/>
                  </a:cubicBezTo>
                  <a:cubicBezTo>
                    <a:pt x="15894" y="1521"/>
                    <a:pt x="15968" y="1521"/>
                    <a:pt x="16043" y="1521"/>
                  </a:cubicBezTo>
                  <a:cubicBezTo>
                    <a:pt x="16118" y="1521"/>
                    <a:pt x="16193" y="1673"/>
                    <a:pt x="16267" y="1673"/>
                  </a:cubicBezTo>
                  <a:cubicBezTo>
                    <a:pt x="16267" y="1673"/>
                    <a:pt x="16267" y="1673"/>
                    <a:pt x="16267" y="1673"/>
                  </a:cubicBezTo>
                  <a:cubicBezTo>
                    <a:pt x="16865" y="1977"/>
                    <a:pt x="16865" y="1977"/>
                    <a:pt x="16865" y="1977"/>
                  </a:cubicBezTo>
                  <a:cubicBezTo>
                    <a:pt x="16865" y="1977"/>
                    <a:pt x="16865" y="1977"/>
                    <a:pt x="16865" y="1977"/>
                  </a:cubicBezTo>
                  <a:cubicBezTo>
                    <a:pt x="17239" y="1901"/>
                    <a:pt x="17239" y="1901"/>
                    <a:pt x="17239" y="1901"/>
                  </a:cubicBezTo>
                  <a:cubicBezTo>
                    <a:pt x="17239" y="1901"/>
                    <a:pt x="17912" y="1597"/>
                    <a:pt x="17912" y="1597"/>
                  </a:cubicBezTo>
                  <a:cubicBezTo>
                    <a:pt x="17912" y="1597"/>
                    <a:pt x="18510" y="1597"/>
                    <a:pt x="18584" y="1597"/>
                  </a:cubicBezTo>
                  <a:cubicBezTo>
                    <a:pt x="18584" y="1673"/>
                    <a:pt x="18584" y="1749"/>
                    <a:pt x="18584" y="1749"/>
                  </a:cubicBezTo>
                  <a:cubicBezTo>
                    <a:pt x="18584" y="1749"/>
                    <a:pt x="18584" y="1749"/>
                    <a:pt x="18584" y="1749"/>
                  </a:cubicBezTo>
                  <a:cubicBezTo>
                    <a:pt x="18883" y="1749"/>
                    <a:pt x="18883" y="1749"/>
                    <a:pt x="18883" y="1749"/>
                  </a:cubicBezTo>
                  <a:cubicBezTo>
                    <a:pt x="19481" y="1977"/>
                    <a:pt x="19481" y="1977"/>
                    <a:pt x="19481" y="1977"/>
                  </a:cubicBezTo>
                  <a:cubicBezTo>
                    <a:pt x="19481" y="1977"/>
                    <a:pt x="19481" y="1977"/>
                    <a:pt x="19481" y="1901"/>
                  </a:cubicBezTo>
                  <a:cubicBezTo>
                    <a:pt x="19631" y="1673"/>
                    <a:pt x="19631" y="1673"/>
                    <a:pt x="19631" y="1673"/>
                  </a:cubicBezTo>
                  <a:cubicBezTo>
                    <a:pt x="19631" y="1673"/>
                    <a:pt x="19631" y="1597"/>
                    <a:pt x="19631" y="1597"/>
                  </a:cubicBezTo>
                  <a:cubicBezTo>
                    <a:pt x="19556" y="1521"/>
                    <a:pt x="19556" y="1369"/>
                    <a:pt x="19556" y="1293"/>
                  </a:cubicBezTo>
                  <a:cubicBezTo>
                    <a:pt x="19556" y="1293"/>
                    <a:pt x="19705" y="1217"/>
                    <a:pt x="19780" y="1217"/>
                  </a:cubicBezTo>
                  <a:cubicBezTo>
                    <a:pt x="19780" y="1293"/>
                    <a:pt x="19855" y="1369"/>
                    <a:pt x="20079" y="1597"/>
                  </a:cubicBezTo>
                  <a:cubicBezTo>
                    <a:pt x="20079" y="1597"/>
                    <a:pt x="20079" y="1597"/>
                    <a:pt x="20079" y="1597"/>
                  </a:cubicBezTo>
                  <a:cubicBezTo>
                    <a:pt x="20079" y="1597"/>
                    <a:pt x="20453" y="1521"/>
                    <a:pt x="20528" y="1521"/>
                  </a:cubicBezTo>
                  <a:cubicBezTo>
                    <a:pt x="20528" y="1521"/>
                    <a:pt x="20752" y="1673"/>
                    <a:pt x="20752" y="1673"/>
                  </a:cubicBezTo>
                  <a:cubicBezTo>
                    <a:pt x="21126" y="1749"/>
                    <a:pt x="21126" y="1749"/>
                    <a:pt x="21126" y="1749"/>
                  </a:cubicBezTo>
                  <a:cubicBezTo>
                    <a:pt x="21126" y="1749"/>
                    <a:pt x="21425" y="1825"/>
                    <a:pt x="21499" y="1825"/>
                  </a:cubicBezTo>
                  <a:cubicBezTo>
                    <a:pt x="21499" y="1901"/>
                    <a:pt x="21275" y="2130"/>
                    <a:pt x="21275" y="2130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06"/>
                    <a:pt x="21275" y="2206"/>
                    <a:pt x="21275" y="2206"/>
                  </a:cubicBezTo>
                  <a:cubicBezTo>
                    <a:pt x="21275" y="2282"/>
                    <a:pt x="21275" y="2434"/>
                    <a:pt x="21200" y="2586"/>
                  </a:cubicBezTo>
                  <a:cubicBezTo>
                    <a:pt x="21200" y="2586"/>
                    <a:pt x="21126" y="2586"/>
                    <a:pt x="21051" y="2662"/>
                  </a:cubicBezTo>
                  <a:cubicBezTo>
                    <a:pt x="20976" y="2738"/>
                    <a:pt x="20827" y="2814"/>
                    <a:pt x="20827" y="2966"/>
                  </a:cubicBezTo>
                  <a:cubicBezTo>
                    <a:pt x="20827" y="3042"/>
                    <a:pt x="20827" y="3042"/>
                    <a:pt x="20827" y="3118"/>
                  </a:cubicBezTo>
                  <a:cubicBezTo>
                    <a:pt x="20827" y="3346"/>
                    <a:pt x="20827" y="3575"/>
                    <a:pt x="20901" y="3651"/>
                  </a:cubicBezTo>
                  <a:cubicBezTo>
                    <a:pt x="20976" y="3651"/>
                    <a:pt x="20976" y="3727"/>
                    <a:pt x="20976" y="3727"/>
                  </a:cubicBezTo>
                  <a:cubicBezTo>
                    <a:pt x="20976" y="3803"/>
                    <a:pt x="20901" y="3879"/>
                    <a:pt x="20827" y="4031"/>
                  </a:cubicBezTo>
                  <a:cubicBezTo>
                    <a:pt x="20752" y="4183"/>
                    <a:pt x="20752" y="4183"/>
                    <a:pt x="20752" y="4183"/>
                  </a:cubicBezTo>
                  <a:cubicBezTo>
                    <a:pt x="20752" y="4335"/>
                    <a:pt x="20079" y="5172"/>
                    <a:pt x="19780" y="5248"/>
                  </a:cubicBezTo>
                  <a:cubicBezTo>
                    <a:pt x="19182" y="5400"/>
                    <a:pt x="18659" y="5704"/>
                    <a:pt x="18136" y="6161"/>
                  </a:cubicBezTo>
                  <a:cubicBezTo>
                    <a:pt x="17613" y="6617"/>
                    <a:pt x="17314" y="6769"/>
                    <a:pt x="17015" y="6845"/>
                  </a:cubicBezTo>
                  <a:cubicBezTo>
                    <a:pt x="16865" y="6997"/>
                    <a:pt x="16865" y="6997"/>
                    <a:pt x="16865" y="6997"/>
                  </a:cubicBezTo>
                  <a:cubicBezTo>
                    <a:pt x="16566" y="7149"/>
                    <a:pt x="15968" y="7530"/>
                    <a:pt x="15819" y="7758"/>
                  </a:cubicBezTo>
                  <a:cubicBezTo>
                    <a:pt x="15744" y="7910"/>
                    <a:pt x="15296" y="7910"/>
                    <a:pt x="15296" y="7910"/>
                  </a:cubicBezTo>
                  <a:cubicBezTo>
                    <a:pt x="15296" y="7910"/>
                    <a:pt x="15296" y="7910"/>
                    <a:pt x="15296" y="7910"/>
                  </a:cubicBezTo>
                  <a:cubicBezTo>
                    <a:pt x="15296" y="7910"/>
                    <a:pt x="14922" y="8214"/>
                    <a:pt x="14847" y="8214"/>
                  </a:cubicBezTo>
                  <a:cubicBezTo>
                    <a:pt x="14847" y="8214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474" y="8138"/>
                    <a:pt x="14474" y="8138"/>
                  </a:cubicBezTo>
                  <a:cubicBezTo>
                    <a:pt x="14474" y="8138"/>
                    <a:pt x="14773" y="8594"/>
                    <a:pt x="14773" y="8594"/>
                  </a:cubicBezTo>
                  <a:cubicBezTo>
                    <a:pt x="14623" y="8746"/>
                    <a:pt x="14399" y="8975"/>
                    <a:pt x="14249" y="8975"/>
                  </a:cubicBezTo>
                  <a:cubicBezTo>
                    <a:pt x="14100" y="9051"/>
                    <a:pt x="13950" y="8975"/>
                    <a:pt x="13726" y="8823"/>
                  </a:cubicBezTo>
                  <a:cubicBezTo>
                    <a:pt x="13502" y="8670"/>
                    <a:pt x="13203" y="8899"/>
                    <a:pt x="13203" y="8899"/>
                  </a:cubicBezTo>
                  <a:cubicBezTo>
                    <a:pt x="13203" y="8899"/>
                    <a:pt x="13203" y="8899"/>
                    <a:pt x="13203" y="8899"/>
                  </a:cubicBezTo>
                  <a:cubicBezTo>
                    <a:pt x="13203" y="8899"/>
                    <a:pt x="13203" y="8899"/>
                    <a:pt x="13203" y="8899"/>
                  </a:cubicBezTo>
                  <a:cubicBezTo>
                    <a:pt x="13203" y="8899"/>
                    <a:pt x="13577" y="9051"/>
                    <a:pt x="13801" y="9279"/>
                  </a:cubicBezTo>
                  <a:cubicBezTo>
                    <a:pt x="13950" y="9507"/>
                    <a:pt x="14100" y="9583"/>
                    <a:pt x="14324" y="9583"/>
                  </a:cubicBezTo>
                  <a:cubicBezTo>
                    <a:pt x="14474" y="9583"/>
                    <a:pt x="14847" y="9507"/>
                    <a:pt x="14922" y="9431"/>
                  </a:cubicBezTo>
                  <a:cubicBezTo>
                    <a:pt x="14922" y="9507"/>
                    <a:pt x="15072" y="9735"/>
                    <a:pt x="15072" y="9735"/>
                  </a:cubicBezTo>
                  <a:cubicBezTo>
                    <a:pt x="15072" y="9735"/>
                    <a:pt x="15072" y="9735"/>
                    <a:pt x="15072" y="9735"/>
                  </a:cubicBezTo>
                  <a:cubicBezTo>
                    <a:pt x="15072" y="9735"/>
                    <a:pt x="15371" y="9735"/>
                    <a:pt x="15520" y="9583"/>
                  </a:cubicBezTo>
                  <a:cubicBezTo>
                    <a:pt x="15670" y="9507"/>
                    <a:pt x="15744" y="9431"/>
                    <a:pt x="15819" y="9431"/>
                  </a:cubicBezTo>
                  <a:cubicBezTo>
                    <a:pt x="15744" y="9507"/>
                    <a:pt x="14548" y="10800"/>
                    <a:pt x="14474" y="10800"/>
                  </a:cubicBezTo>
                  <a:cubicBezTo>
                    <a:pt x="14474" y="10724"/>
                    <a:pt x="14399" y="10648"/>
                    <a:pt x="14399" y="10572"/>
                  </a:cubicBezTo>
                  <a:cubicBezTo>
                    <a:pt x="14399" y="10572"/>
                    <a:pt x="14399" y="10572"/>
                    <a:pt x="14399" y="10572"/>
                  </a:cubicBezTo>
                  <a:cubicBezTo>
                    <a:pt x="14399" y="10572"/>
                    <a:pt x="14399" y="10572"/>
                    <a:pt x="14399" y="10572"/>
                  </a:cubicBezTo>
                  <a:cubicBezTo>
                    <a:pt x="14399" y="10572"/>
                    <a:pt x="14399" y="10572"/>
                    <a:pt x="14324" y="10496"/>
                  </a:cubicBezTo>
                  <a:cubicBezTo>
                    <a:pt x="14249" y="10496"/>
                    <a:pt x="13876" y="10420"/>
                    <a:pt x="13726" y="10572"/>
                  </a:cubicBezTo>
                  <a:cubicBezTo>
                    <a:pt x="13577" y="10648"/>
                    <a:pt x="13278" y="11028"/>
                    <a:pt x="13353" y="11180"/>
                  </a:cubicBezTo>
                  <a:cubicBezTo>
                    <a:pt x="13353" y="11180"/>
                    <a:pt x="13353" y="11256"/>
                    <a:pt x="13427" y="11256"/>
                  </a:cubicBezTo>
                  <a:cubicBezTo>
                    <a:pt x="13726" y="11332"/>
                    <a:pt x="13950" y="11104"/>
                    <a:pt x="14100" y="11104"/>
                  </a:cubicBezTo>
                  <a:cubicBezTo>
                    <a:pt x="14100" y="11028"/>
                    <a:pt x="14249" y="11028"/>
                    <a:pt x="14324" y="11028"/>
                  </a:cubicBezTo>
                  <a:cubicBezTo>
                    <a:pt x="14324" y="11104"/>
                    <a:pt x="14025" y="11408"/>
                    <a:pt x="14025" y="11408"/>
                  </a:cubicBezTo>
                  <a:cubicBezTo>
                    <a:pt x="12904" y="12321"/>
                    <a:pt x="12904" y="12321"/>
                    <a:pt x="12904" y="12321"/>
                  </a:cubicBezTo>
                  <a:cubicBezTo>
                    <a:pt x="12904" y="12321"/>
                    <a:pt x="12680" y="12549"/>
                    <a:pt x="12605" y="12625"/>
                  </a:cubicBezTo>
                  <a:cubicBezTo>
                    <a:pt x="12456" y="12701"/>
                    <a:pt x="12007" y="12625"/>
                    <a:pt x="12007" y="12625"/>
                  </a:cubicBezTo>
                  <a:cubicBezTo>
                    <a:pt x="12007" y="12625"/>
                    <a:pt x="12007" y="12625"/>
                    <a:pt x="12007" y="12625"/>
                  </a:cubicBezTo>
                  <a:cubicBezTo>
                    <a:pt x="12007" y="12625"/>
                    <a:pt x="12007" y="12625"/>
                    <a:pt x="12007" y="12625"/>
                  </a:cubicBezTo>
                  <a:cubicBezTo>
                    <a:pt x="12007" y="12701"/>
                    <a:pt x="12381" y="13082"/>
                    <a:pt x="12530" y="12930"/>
                  </a:cubicBezTo>
                  <a:cubicBezTo>
                    <a:pt x="12605" y="12930"/>
                    <a:pt x="12680" y="12930"/>
                    <a:pt x="12829" y="12854"/>
                  </a:cubicBezTo>
                  <a:cubicBezTo>
                    <a:pt x="12904" y="12854"/>
                    <a:pt x="13054" y="12777"/>
                    <a:pt x="13203" y="12701"/>
                  </a:cubicBezTo>
                  <a:cubicBezTo>
                    <a:pt x="13353" y="12625"/>
                    <a:pt x="13353" y="12625"/>
                    <a:pt x="13353" y="12625"/>
                  </a:cubicBezTo>
                  <a:cubicBezTo>
                    <a:pt x="13726" y="12473"/>
                    <a:pt x="14025" y="12321"/>
                    <a:pt x="14025" y="12245"/>
                  </a:cubicBezTo>
                  <a:cubicBezTo>
                    <a:pt x="14025" y="12169"/>
                    <a:pt x="14249" y="12093"/>
                    <a:pt x="14399" y="12093"/>
                  </a:cubicBezTo>
                  <a:cubicBezTo>
                    <a:pt x="14474" y="12169"/>
                    <a:pt x="14922" y="12321"/>
                    <a:pt x="15371" y="12169"/>
                  </a:cubicBezTo>
                  <a:cubicBezTo>
                    <a:pt x="15595" y="12093"/>
                    <a:pt x="15744" y="11941"/>
                    <a:pt x="15894" y="11865"/>
                  </a:cubicBezTo>
                  <a:cubicBezTo>
                    <a:pt x="16118" y="11789"/>
                    <a:pt x="16193" y="11637"/>
                    <a:pt x="16267" y="11713"/>
                  </a:cubicBezTo>
                  <a:cubicBezTo>
                    <a:pt x="16267" y="11713"/>
                    <a:pt x="16342" y="11713"/>
                    <a:pt x="16342" y="11713"/>
                  </a:cubicBezTo>
                  <a:cubicBezTo>
                    <a:pt x="16342" y="11713"/>
                    <a:pt x="16267" y="12473"/>
                    <a:pt x="16267" y="12473"/>
                  </a:cubicBezTo>
                  <a:cubicBezTo>
                    <a:pt x="16267" y="12854"/>
                    <a:pt x="16267" y="12854"/>
                    <a:pt x="16267" y="12854"/>
                  </a:cubicBezTo>
                  <a:cubicBezTo>
                    <a:pt x="16342" y="13690"/>
                    <a:pt x="16342" y="13690"/>
                    <a:pt x="16342" y="13690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267" y="14223"/>
                    <a:pt x="16267" y="14223"/>
                    <a:pt x="16267" y="14223"/>
                  </a:cubicBezTo>
                  <a:cubicBezTo>
                    <a:pt x="16417" y="14299"/>
                    <a:pt x="16417" y="14299"/>
                    <a:pt x="16417" y="14299"/>
                  </a:cubicBezTo>
                  <a:cubicBezTo>
                    <a:pt x="16417" y="14299"/>
                    <a:pt x="16417" y="14299"/>
                    <a:pt x="16492" y="14299"/>
                  </a:cubicBezTo>
                  <a:cubicBezTo>
                    <a:pt x="16492" y="14299"/>
                    <a:pt x="16791" y="14070"/>
                    <a:pt x="16791" y="14070"/>
                  </a:cubicBezTo>
                  <a:cubicBezTo>
                    <a:pt x="16865" y="14146"/>
                    <a:pt x="17090" y="14527"/>
                    <a:pt x="17090" y="14527"/>
                  </a:cubicBezTo>
                  <a:cubicBezTo>
                    <a:pt x="17090" y="14527"/>
                    <a:pt x="17239" y="14831"/>
                    <a:pt x="17239" y="14907"/>
                  </a:cubicBezTo>
                  <a:cubicBezTo>
                    <a:pt x="17239" y="14907"/>
                    <a:pt x="16940" y="15287"/>
                    <a:pt x="16940" y="15287"/>
                  </a:cubicBezTo>
                  <a:cubicBezTo>
                    <a:pt x="16940" y="15287"/>
                    <a:pt x="16940" y="15363"/>
                    <a:pt x="16940" y="15363"/>
                  </a:cubicBezTo>
                  <a:cubicBezTo>
                    <a:pt x="16865" y="15820"/>
                    <a:pt x="16865" y="15820"/>
                    <a:pt x="16865" y="15820"/>
                  </a:cubicBezTo>
                  <a:cubicBezTo>
                    <a:pt x="16865" y="15820"/>
                    <a:pt x="17015" y="16352"/>
                    <a:pt x="17015" y="16428"/>
                  </a:cubicBezTo>
                  <a:cubicBezTo>
                    <a:pt x="16940" y="16428"/>
                    <a:pt x="16566" y="16504"/>
                    <a:pt x="16566" y="16504"/>
                  </a:cubicBezTo>
                  <a:cubicBezTo>
                    <a:pt x="15744" y="16808"/>
                    <a:pt x="15744" y="16808"/>
                    <a:pt x="15744" y="16808"/>
                  </a:cubicBezTo>
                  <a:cubicBezTo>
                    <a:pt x="15221" y="17113"/>
                    <a:pt x="15221" y="17113"/>
                    <a:pt x="15221" y="17113"/>
                  </a:cubicBezTo>
                  <a:cubicBezTo>
                    <a:pt x="15221" y="17113"/>
                    <a:pt x="15221" y="17113"/>
                    <a:pt x="15221" y="17113"/>
                  </a:cubicBezTo>
                  <a:cubicBezTo>
                    <a:pt x="15221" y="17113"/>
                    <a:pt x="15146" y="17417"/>
                    <a:pt x="15146" y="17493"/>
                  </a:cubicBezTo>
                  <a:cubicBezTo>
                    <a:pt x="15072" y="17493"/>
                    <a:pt x="14623" y="17797"/>
                    <a:pt x="14623" y="17797"/>
                  </a:cubicBezTo>
                  <a:cubicBezTo>
                    <a:pt x="14623" y="17797"/>
                    <a:pt x="14623" y="17797"/>
                    <a:pt x="14623" y="17797"/>
                  </a:cubicBezTo>
                  <a:cubicBezTo>
                    <a:pt x="14623" y="17797"/>
                    <a:pt x="14175" y="19090"/>
                    <a:pt x="14175" y="19090"/>
                  </a:cubicBezTo>
                  <a:cubicBezTo>
                    <a:pt x="14100" y="19090"/>
                    <a:pt x="12456" y="19242"/>
                    <a:pt x="12456" y="19242"/>
                  </a:cubicBezTo>
                  <a:cubicBezTo>
                    <a:pt x="10662" y="19623"/>
                    <a:pt x="10662" y="19623"/>
                    <a:pt x="10662" y="19623"/>
                  </a:cubicBezTo>
                  <a:cubicBezTo>
                    <a:pt x="10662" y="19623"/>
                    <a:pt x="10662" y="19623"/>
                    <a:pt x="10662" y="19623"/>
                  </a:cubicBezTo>
                  <a:cubicBezTo>
                    <a:pt x="10662" y="19623"/>
                    <a:pt x="10363" y="20003"/>
                    <a:pt x="10288" y="20079"/>
                  </a:cubicBezTo>
                  <a:cubicBezTo>
                    <a:pt x="10288" y="20003"/>
                    <a:pt x="9690" y="19623"/>
                    <a:pt x="9690" y="19623"/>
                  </a:cubicBezTo>
                  <a:cubicBezTo>
                    <a:pt x="9690" y="19623"/>
                    <a:pt x="9690" y="19623"/>
                    <a:pt x="9690" y="19623"/>
                  </a:cubicBezTo>
                  <a:cubicBezTo>
                    <a:pt x="9690" y="19623"/>
                    <a:pt x="9690" y="19623"/>
                    <a:pt x="9690" y="19623"/>
                  </a:cubicBezTo>
                  <a:cubicBezTo>
                    <a:pt x="9690" y="19623"/>
                    <a:pt x="9242" y="20535"/>
                    <a:pt x="9167" y="20535"/>
                  </a:cubicBezTo>
                  <a:cubicBezTo>
                    <a:pt x="9167" y="20535"/>
                    <a:pt x="8494" y="20763"/>
                    <a:pt x="8494" y="20763"/>
                  </a:cubicBezTo>
                  <a:cubicBezTo>
                    <a:pt x="8420" y="20763"/>
                    <a:pt x="8420" y="20763"/>
                    <a:pt x="8420" y="20763"/>
                  </a:cubicBezTo>
                  <a:cubicBezTo>
                    <a:pt x="8420" y="20763"/>
                    <a:pt x="8420" y="20763"/>
                    <a:pt x="8420" y="20763"/>
                  </a:cubicBezTo>
                  <a:cubicBezTo>
                    <a:pt x="8420" y="20763"/>
                    <a:pt x="8420" y="20839"/>
                    <a:pt x="8420" y="20839"/>
                  </a:cubicBezTo>
                  <a:cubicBezTo>
                    <a:pt x="8420" y="20839"/>
                    <a:pt x="8719" y="21372"/>
                    <a:pt x="8793" y="21448"/>
                  </a:cubicBezTo>
                  <a:cubicBezTo>
                    <a:pt x="8719" y="21448"/>
                    <a:pt x="7971" y="21524"/>
                    <a:pt x="7896" y="21524"/>
                  </a:cubicBezTo>
                  <a:cubicBezTo>
                    <a:pt x="7896" y="21524"/>
                    <a:pt x="7448" y="21296"/>
                    <a:pt x="7448" y="21296"/>
                  </a:cubicBezTo>
                  <a:cubicBezTo>
                    <a:pt x="7448" y="21296"/>
                    <a:pt x="7448" y="21296"/>
                    <a:pt x="7448" y="21296"/>
                  </a:cubicBezTo>
                  <a:cubicBezTo>
                    <a:pt x="7448" y="21296"/>
                    <a:pt x="6850" y="21524"/>
                    <a:pt x="6850" y="21600"/>
                  </a:cubicBezTo>
                  <a:cubicBezTo>
                    <a:pt x="6775" y="21524"/>
                    <a:pt x="6476" y="21144"/>
                    <a:pt x="6476" y="21144"/>
                  </a:cubicBezTo>
                  <a:cubicBezTo>
                    <a:pt x="6327" y="20839"/>
                    <a:pt x="6327" y="20839"/>
                    <a:pt x="6327" y="20839"/>
                  </a:cubicBezTo>
                  <a:cubicBezTo>
                    <a:pt x="6327" y="20763"/>
                    <a:pt x="6252" y="20763"/>
                    <a:pt x="6252" y="20763"/>
                  </a:cubicBezTo>
                  <a:cubicBezTo>
                    <a:pt x="6252" y="20763"/>
                    <a:pt x="5804" y="20915"/>
                    <a:pt x="5804" y="20915"/>
                  </a:cubicBezTo>
                  <a:cubicBezTo>
                    <a:pt x="5804" y="20915"/>
                    <a:pt x="5505" y="20915"/>
                    <a:pt x="5505" y="20915"/>
                  </a:cubicBezTo>
                  <a:cubicBezTo>
                    <a:pt x="5505" y="20915"/>
                    <a:pt x="5206" y="20839"/>
                    <a:pt x="4982" y="20763"/>
                  </a:cubicBezTo>
                  <a:cubicBezTo>
                    <a:pt x="5131" y="20611"/>
                    <a:pt x="5131" y="20535"/>
                    <a:pt x="5131" y="20535"/>
                  </a:cubicBezTo>
                  <a:cubicBezTo>
                    <a:pt x="5131" y="20459"/>
                    <a:pt x="5355" y="20307"/>
                    <a:pt x="5505" y="20307"/>
                  </a:cubicBezTo>
                  <a:cubicBezTo>
                    <a:pt x="5580" y="20231"/>
                    <a:pt x="6103" y="20231"/>
                    <a:pt x="6327" y="20231"/>
                  </a:cubicBezTo>
                  <a:cubicBezTo>
                    <a:pt x="6327" y="20231"/>
                    <a:pt x="6402" y="20155"/>
                    <a:pt x="6402" y="20155"/>
                  </a:cubicBezTo>
                  <a:cubicBezTo>
                    <a:pt x="6402" y="20155"/>
                    <a:pt x="6402" y="20155"/>
                    <a:pt x="6402" y="20155"/>
                  </a:cubicBezTo>
                  <a:cubicBezTo>
                    <a:pt x="6402" y="20155"/>
                    <a:pt x="6327" y="20155"/>
                    <a:pt x="6327" y="20155"/>
                  </a:cubicBezTo>
                  <a:cubicBezTo>
                    <a:pt x="6327" y="20155"/>
                    <a:pt x="5729" y="20003"/>
                    <a:pt x="5729" y="20003"/>
                  </a:cubicBezTo>
                  <a:cubicBezTo>
                    <a:pt x="5729" y="19927"/>
                    <a:pt x="5729" y="19851"/>
                    <a:pt x="5729" y="19775"/>
                  </a:cubicBezTo>
                  <a:cubicBezTo>
                    <a:pt x="5729" y="19699"/>
                    <a:pt x="5729" y="19699"/>
                    <a:pt x="5729" y="19699"/>
                  </a:cubicBezTo>
                  <a:cubicBezTo>
                    <a:pt x="5729" y="19623"/>
                    <a:pt x="6028" y="19318"/>
                    <a:pt x="6252" y="19166"/>
                  </a:cubicBezTo>
                  <a:cubicBezTo>
                    <a:pt x="6252" y="19166"/>
                    <a:pt x="6252" y="19166"/>
                    <a:pt x="6252" y="19166"/>
                  </a:cubicBezTo>
                  <a:cubicBezTo>
                    <a:pt x="6252" y="19166"/>
                    <a:pt x="6252" y="19166"/>
                    <a:pt x="6252" y="19166"/>
                  </a:cubicBezTo>
                  <a:cubicBezTo>
                    <a:pt x="6252" y="19166"/>
                    <a:pt x="6252" y="19166"/>
                    <a:pt x="6177" y="19166"/>
                  </a:cubicBezTo>
                  <a:cubicBezTo>
                    <a:pt x="6103" y="19166"/>
                    <a:pt x="5804" y="19166"/>
                    <a:pt x="5729" y="19242"/>
                  </a:cubicBezTo>
                  <a:cubicBezTo>
                    <a:pt x="5654" y="19318"/>
                    <a:pt x="5654" y="19318"/>
                    <a:pt x="5654" y="19318"/>
                  </a:cubicBezTo>
                  <a:cubicBezTo>
                    <a:pt x="5580" y="19394"/>
                    <a:pt x="5430" y="19623"/>
                    <a:pt x="5355" y="19699"/>
                  </a:cubicBezTo>
                  <a:cubicBezTo>
                    <a:pt x="4757" y="20079"/>
                    <a:pt x="4757" y="20079"/>
                    <a:pt x="4757" y="20079"/>
                  </a:cubicBezTo>
                  <a:cubicBezTo>
                    <a:pt x="4533" y="20231"/>
                    <a:pt x="4533" y="20231"/>
                    <a:pt x="4533" y="20231"/>
                  </a:cubicBezTo>
                  <a:cubicBezTo>
                    <a:pt x="4458" y="20307"/>
                    <a:pt x="4309" y="20459"/>
                    <a:pt x="4234" y="20459"/>
                  </a:cubicBezTo>
                  <a:cubicBezTo>
                    <a:pt x="4085" y="20535"/>
                    <a:pt x="3861" y="20687"/>
                    <a:pt x="3636" y="20915"/>
                  </a:cubicBezTo>
                  <a:cubicBezTo>
                    <a:pt x="3562" y="20992"/>
                    <a:pt x="3562" y="20992"/>
                    <a:pt x="3562" y="20992"/>
                  </a:cubicBezTo>
                  <a:cubicBezTo>
                    <a:pt x="3412" y="21068"/>
                    <a:pt x="3412" y="21068"/>
                    <a:pt x="3412" y="21068"/>
                  </a:cubicBezTo>
                  <a:cubicBezTo>
                    <a:pt x="3188" y="21296"/>
                    <a:pt x="3038" y="21448"/>
                    <a:pt x="2814" y="21448"/>
                  </a:cubicBezTo>
                  <a:cubicBezTo>
                    <a:pt x="2739" y="21448"/>
                    <a:pt x="2665" y="21372"/>
                    <a:pt x="2515" y="21296"/>
                  </a:cubicBezTo>
                  <a:cubicBezTo>
                    <a:pt x="2440" y="21144"/>
                    <a:pt x="2366" y="21068"/>
                    <a:pt x="2366" y="20992"/>
                  </a:cubicBezTo>
                  <a:cubicBezTo>
                    <a:pt x="2366" y="20992"/>
                    <a:pt x="2366" y="20915"/>
                    <a:pt x="2366" y="20915"/>
                  </a:cubicBezTo>
                  <a:cubicBezTo>
                    <a:pt x="2291" y="20915"/>
                    <a:pt x="2216" y="20915"/>
                    <a:pt x="2067" y="20915"/>
                  </a:cubicBezTo>
                  <a:cubicBezTo>
                    <a:pt x="1917" y="20915"/>
                    <a:pt x="1917" y="20915"/>
                    <a:pt x="1917" y="20915"/>
                  </a:cubicBezTo>
                  <a:cubicBezTo>
                    <a:pt x="1768" y="20915"/>
                    <a:pt x="1319" y="20459"/>
                    <a:pt x="1245" y="20231"/>
                  </a:cubicBezTo>
                  <a:cubicBezTo>
                    <a:pt x="1170" y="20155"/>
                    <a:pt x="1170" y="19851"/>
                    <a:pt x="1245" y="19775"/>
                  </a:cubicBezTo>
                  <a:cubicBezTo>
                    <a:pt x="1319" y="19699"/>
                    <a:pt x="1319" y="19699"/>
                    <a:pt x="1394" y="19699"/>
                  </a:cubicBezTo>
                  <a:cubicBezTo>
                    <a:pt x="1544" y="19775"/>
                    <a:pt x="1544" y="19775"/>
                    <a:pt x="1544" y="19775"/>
                  </a:cubicBezTo>
                  <a:cubicBezTo>
                    <a:pt x="1618" y="19775"/>
                    <a:pt x="1768" y="19851"/>
                    <a:pt x="1917" y="19775"/>
                  </a:cubicBezTo>
                  <a:cubicBezTo>
                    <a:pt x="2067" y="19699"/>
                    <a:pt x="2067" y="19699"/>
                    <a:pt x="2067" y="19699"/>
                  </a:cubicBezTo>
                  <a:cubicBezTo>
                    <a:pt x="2291" y="19546"/>
                    <a:pt x="2440" y="19394"/>
                    <a:pt x="2515" y="19394"/>
                  </a:cubicBezTo>
                  <a:cubicBezTo>
                    <a:pt x="2665" y="19394"/>
                    <a:pt x="2814" y="19394"/>
                    <a:pt x="2814" y="19394"/>
                  </a:cubicBezTo>
                  <a:cubicBezTo>
                    <a:pt x="2889" y="19394"/>
                    <a:pt x="2889" y="19394"/>
                    <a:pt x="2889" y="19394"/>
                  </a:cubicBezTo>
                  <a:cubicBezTo>
                    <a:pt x="2889" y="19394"/>
                    <a:pt x="2889" y="19394"/>
                    <a:pt x="2889" y="19318"/>
                  </a:cubicBezTo>
                  <a:cubicBezTo>
                    <a:pt x="2889" y="19318"/>
                    <a:pt x="2665" y="19090"/>
                    <a:pt x="2291" y="19242"/>
                  </a:cubicBezTo>
                  <a:cubicBezTo>
                    <a:pt x="1917" y="19394"/>
                    <a:pt x="1618" y="19470"/>
                    <a:pt x="1394" y="19394"/>
                  </a:cubicBezTo>
                  <a:cubicBezTo>
                    <a:pt x="1245" y="19318"/>
                    <a:pt x="1170" y="19242"/>
                    <a:pt x="1095" y="19166"/>
                  </a:cubicBezTo>
                  <a:cubicBezTo>
                    <a:pt x="946" y="19090"/>
                    <a:pt x="871" y="19090"/>
                    <a:pt x="721" y="19014"/>
                  </a:cubicBezTo>
                  <a:cubicBezTo>
                    <a:pt x="647" y="19014"/>
                    <a:pt x="572" y="19014"/>
                    <a:pt x="497" y="19014"/>
                  </a:cubicBezTo>
                  <a:cubicBezTo>
                    <a:pt x="348" y="19090"/>
                    <a:pt x="273" y="19090"/>
                    <a:pt x="123" y="19014"/>
                  </a:cubicBezTo>
                  <a:cubicBezTo>
                    <a:pt x="49" y="18938"/>
                    <a:pt x="49" y="18786"/>
                    <a:pt x="123" y="18634"/>
                  </a:cubicBezTo>
                  <a:cubicBezTo>
                    <a:pt x="123" y="18558"/>
                    <a:pt x="273" y="18406"/>
                    <a:pt x="497" y="18482"/>
                  </a:cubicBezTo>
                  <a:cubicBezTo>
                    <a:pt x="796" y="18482"/>
                    <a:pt x="1020" y="18482"/>
                    <a:pt x="1245" y="18482"/>
                  </a:cubicBezTo>
                  <a:cubicBezTo>
                    <a:pt x="1544" y="18406"/>
                    <a:pt x="1544" y="18406"/>
                    <a:pt x="1544" y="18406"/>
                  </a:cubicBezTo>
                  <a:cubicBezTo>
                    <a:pt x="1693" y="18406"/>
                    <a:pt x="1768" y="18482"/>
                    <a:pt x="1843" y="18558"/>
                  </a:cubicBezTo>
                  <a:cubicBezTo>
                    <a:pt x="1843" y="18710"/>
                    <a:pt x="1917" y="18786"/>
                    <a:pt x="2067" y="18710"/>
                  </a:cubicBezTo>
                  <a:cubicBezTo>
                    <a:pt x="2366" y="18634"/>
                    <a:pt x="2440" y="18558"/>
                    <a:pt x="2515" y="18482"/>
                  </a:cubicBezTo>
                  <a:cubicBezTo>
                    <a:pt x="2590" y="18482"/>
                    <a:pt x="2590" y="18482"/>
                    <a:pt x="2590" y="18482"/>
                  </a:cubicBezTo>
                  <a:cubicBezTo>
                    <a:pt x="2665" y="18482"/>
                    <a:pt x="2665" y="18406"/>
                    <a:pt x="2665" y="18406"/>
                  </a:cubicBezTo>
                  <a:cubicBezTo>
                    <a:pt x="2665" y="18406"/>
                    <a:pt x="2590" y="18330"/>
                    <a:pt x="2515" y="18330"/>
                  </a:cubicBezTo>
                  <a:cubicBezTo>
                    <a:pt x="2440" y="18254"/>
                    <a:pt x="2291" y="18177"/>
                    <a:pt x="2366" y="18101"/>
                  </a:cubicBezTo>
                  <a:cubicBezTo>
                    <a:pt x="2366" y="18025"/>
                    <a:pt x="2440" y="18025"/>
                    <a:pt x="2515" y="18025"/>
                  </a:cubicBezTo>
                  <a:cubicBezTo>
                    <a:pt x="2665" y="17949"/>
                    <a:pt x="2889" y="17949"/>
                    <a:pt x="2964" y="17797"/>
                  </a:cubicBezTo>
                  <a:cubicBezTo>
                    <a:pt x="3038" y="17645"/>
                    <a:pt x="3038" y="17493"/>
                    <a:pt x="2964" y="17417"/>
                  </a:cubicBezTo>
                  <a:cubicBezTo>
                    <a:pt x="2889" y="17341"/>
                    <a:pt x="2814" y="17265"/>
                    <a:pt x="2665" y="17265"/>
                  </a:cubicBezTo>
                  <a:cubicBezTo>
                    <a:pt x="2590" y="17265"/>
                    <a:pt x="2515" y="17265"/>
                    <a:pt x="2515" y="17265"/>
                  </a:cubicBezTo>
                  <a:cubicBezTo>
                    <a:pt x="2440" y="17189"/>
                    <a:pt x="2515" y="17037"/>
                    <a:pt x="2665" y="16732"/>
                  </a:cubicBezTo>
                  <a:cubicBezTo>
                    <a:pt x="2739" y="16656"/>
                    <a:pt x="2814" y="16504"/>
                    <a:pt x="2889" y="16428"/>
                  </a:cubicBezTo>
                  <a:cubicBezTo>
                    <a:pt x="2889" y="16276"/>
                    <a:pt x="2964" y="16200"/>
                    <a:pt x="2964" y="16200"/>
                  </a:cubicBezTo>
                  <a:cubicBezTo>
                    <a:pt x="3038" y="16124"/>
                    <a:pt x="3113" y="16200"/>
                    <a:pt x="3113" y="16200"/>
                  </a:cubicBezTo>
                  <a:cubicBezTo>
                    <a:pt x="3263" y="16276"/>
                    <a:pt x="3337" y="16352"/>
                    <a:pt x="3412" y="16428"/>
                  </a:cubicBezTo>
                  <a:cubicBezTo>
                    <a:pt x="3487" y="16580"/>
                    <a:pt x="3636" y="16656"/>
                    <a:pt x="3786" y="16580"/>
                  </a:cubicBezTo>
                  <a:cubicBezTo>
                    <a:pt x="3861" y="16504"/>
                    <a:pt x="3935" y="16428"/>
                    <a:pt x="3861" y="16276"/>
                  </a:cubicBezTo>
                  <a:cubicBezTo>
                    <a:pt x="3861" y="16200"/>
                    <a:pt x="3786" y="16048"/>
                    <a:pt x="3711" y="15972"/>
                  </a:cubicBezTo>
                  <a:cubicBezTo>
                    <a:pt x="3636" y="15972"/>
                    <a:pt x="3562" y="15896"/>
                    <a:pt x="3487" y="15896"/>
                  </a:cubicBezTo>
                  <a:cubicBezTo>
                    <a:pt x="3337" y="15896"/>
                    <a:pt x="3263" y="15820"/>
                    <a:pt x="3263" y="15820"/>
                  </a:cubicBezTo>
                  <a:cubicBezTo>
                    <a:pt x="3263" y="15744"/>
                    <a:pt x="3263" y="15668"/>
                    <a:pt x="3263" y="15592"/>
                  </a:cubicBezTo>
                  <a:cubicBezTo>
                    <a:pt x="3337" y="15515"/>
                    <a:pt x="3337" y="15515"/>
                    <a:pt x="3337" y="15515"/>
                  </a:cubicBezTo>
                  <a:cubicBezTo>
                    <a:pt x="3487" y="15211"/>
                    <a:pt x="3562" y="15059"/>
                    <a:pt x="3861" y="15135"/>
                  </a:cubicBezTo>
                  <a:cubicBezTo>
                    <a:pt x="3935" y="15135"/>
                    <a:pt x="4085" y="15211"/>
                    <a:pt x="4159" y="15211"/>
                  </a:cubicBezTo>
                  <a:cubicBezTo>
                    <a:pt x="4309" y="15287"/>
                    <a:pt x="4458" y="15363"/>
                    <a:pt x="4533" y="15287"/>
                  </a:cubicBezTo>
                  <a:cubicBezTo>
                    <a:pt x="4533" y="15287"/>
                    <a:pt x="4533" y="15287"/>
                    <a:pt x="4533" y="15211"/>
                  </a:cubicBezTo>
                  <a:cubicBezTo>
                    <a:pt x="4533" y="15135"/>
                    <a:pt x="4458" y="15059"/>
                    <a:pt x="4384" y="14983"/>
                  </a:cubicBezTo>
                  <a:cubicBezTo>
                    <a:pt x="4309" y="14983"/>
                    <a:pt x="4234" y="14907"/>
                    <a:pt x="4234" y="14831"/>
                  </a:cubicBezTo>
                  <a:cubicBezTo>
                    <a:pt x="4085" y="14679"/>
                    <a:pt x="4159" y="14603"/>
                    <a:pt x="4234" y="14527"/>
                  </a:cubicBezTo>
                  <a:cubicBezTo>
                    <a:pt x="4309" y="14375"/>
                    <a:pt x="4309" y="14375"/>
                    <a:pt x="4309" y="14375"/>
                  </a:cubicBezTo>
                  <a:cubicBezTo>
                    <a:pt x="4458" y="14146"/>
                    <a:pt x="4458" y="14146"/>
                    <a:pt x="4458" y="14146"/>
                  </a:cubicBezTo>
                  <a:cubicBezTo>
                    <a:pt x="4608" y="13918"/>
                    <a:pt x="4683" y="13766"/>
                    <a:pt x="4757" y="13766"/>
                  </a:cubicBezTo>
                  <a:cubicBezTo>
                    <a:pt x="4832" y="13766"/>
                    <a:pt x="4832" y="13766"/>
                    <a:pt x="4907" y="13766"/>
                  </a:cubicBezTo>
                  <a:cubicBezTo>
                    <a:pt x="5131" y="13918"/>
                    <a:pt x="5281" y="13994"/>
                    <a:pt x="5355" y="13994"/>
                  </a:cubicBezTo>
                  <a:cubicBezTo>
                    <a:pt x="5355" y="13918"/>
                    <a:pt x="5355" y="13918"/>
                    <a:pt x="5355" y="13842"/>
                  </a:cubicBezTo>
                  <a:cubicBezTo>
                    <a:pt x="5355" y="13690"/>
                    <a:pt x="5355" y="13462"/>
                    <a:pt x="5281" y="13386"/>
                  </a:cubicBezTo>
                  <a:cubicBezTo>
                    <a:pt x="5206" y="13386"/>
                    <a:pt x="5131" y="13386"/>
                    <a:pt x="5056" y="13386"/>
                  </a:cubicBezTo>
                  <a:cubicBezTo>
                    <a:pt x="4832" y="13462"/>
                    <a:pt x="4533" y="13386"/>
                    <a:pt x="4384" y="13310"/>
                  </a:cubicBezTo>
                  <a:cubicBezTo>
                    <a:pt x="4309" y="13310"/>
                    <a:pt x="4309" y="13310"/>
                    <a:pt x="4309" y="13234"/>
                  </a:cubicBezTo>
                  <a:cubicBezTo>
                    <a:pt x="4309" y="13158"/>
                    <a:pt x="4309" y="13006"/>
                    <a:pt x="4384" y="12930"/>
                  </a:cubicBezTo>
                  <a:cubicBezTo>
                    <a:pt x="4458" y="12854"/>
                    <a:pt x="4458" y="12854"/>
                    <a:pt x="4533" y="12854"/>
                  </a:cubicBezTo>
                  <a:cubicBezTo>
                    <a:pt x="4533" y="12930"/>
                    <a:pt x="4683" y="12930"/>
                    <a:pt x="4832" y="12854"/>
                  </a:cubicBezTo>
                  <a:cubicBezTo>
                    <a:pt x="4982" y="12777"/>
                    <a:pt x="5056" y="12777"/>
                    <a:pt x="5056" y="12701"/>
                  </a:cubicBezTo>
                  <a:cubicBezTo>
                    <a:pt x="5056" y="12701"/>
                    <a:pt x="5056" y="12625"/>
                    <a:pt x="4982" y="12549"/>
                  </a:cubicBezTo>
                  <a:cubicBezTo>
                    <a:pt x="4982" y="12473"/>
                    <a:pt x="4907" y="12397"/>
                    <a:pt x="4907" y="12321"/>
                  </a:cubicBezTo>
                  <a:cubicBezTo>
                    <a:pt x="4907" y="12321"/>
                    <a:pt x="4907" y="12245"/>
                    <a:pt x="4832" y="12245"/>
                  </a:cubicBezTo>
                  <a:cubicBezTo>
                    <a:pt x="4832" y="12245"/>
                    <a:pt x="4757" y="12245"/>
                    <a:pt x="4608" y="12397"/>
                  </a:cubicBezTo>
                  <a:cubicBezTo>
                    <a:pt x="4533" y="12473"/>
                    <a:pt x="4458" y="12549"/>
                    <a:pt x="4309" y="12549"/>
                  </a:cubicBezTo>
                  <a:cubicBezTo>
                    <a:pt x="4159" y="12701"/>
                    <a:pt x="4010" y="12701"/>
                    <a:pt x="3861" y="12625"/>
                  </a:cubicBezTo>
                  <a:cubicBezTo>
                    <a:pt x="3786" y="12625"/>
                    <a:pt x="3786" y="12549"/>
                    <a:pt x="3786" y="12397"/>
                  </a:cubicBezTo>
                  <a:cubicBezTo>
                    <a:pt x="3711" y="12245"/>
                    <a:pt x="3786" y="12093"/>
                    <a:pt x="3786" y="12017"/>
                  </a:cubicBezTo>
                  <a:cubicBezTo>
                    <a:pt x="3786" y="11789"/>
                    <a:pt x="3786" y="11637"/>
                    <a:pt x="3711" y="11485"/>
                  </a:cubicBezTo>
                  <a:cubicBezTo>
                    <a:pt x="3636" y="11332"/>
                    <a:pt x="3711" y="10572"/>
                    <a:pt x="3861" y="10420"/>
                  </a:cubicBezTo>
                  <a:cubicBezTo>
                    <a:pt x="3935" y="10344"/>
                    <a:pt x="4010" y="10192"/>
                    <a:pt x="4159" y="10192"/>
                  </a:cubicBezTo>
                  <a:cubicBezTo>
                    <a:pt x="4309" y="10268"/>
                    <a:pt x="4384" y="10344"/>
                    <a:pt x="4533" y="10572"/>
                  </a:cubicBezTo>
                  <a:cubicBezTo>
                    <a:pt x="4683" y="10876"/>
                    <a:pt x="4907" y="10952"/>
                    <a:pt x="4982" y="10952"/>
                  </a:cubicBezTo>
                  <a:cubicBezTo>
                    <a:pt x="5056" y="10952"/>
                    <a:pt x="5131" y="10952"/>
                    <a:pt x="5131" y="10876"/>
                  </a:cubicBezTo>
                  <a:cubicBezTo>
                    <a:pt x="5206" y="10724"/>
                    <a:pt x="5056" y="10572"/>
                    <a:pt x="4907" y="10496"/>
                  </a:cubicBezTo>
                  <a:cubicBezTo>
                    <a:pt x="4757" y="10268"/>
                    <a:pt x="4757" y="10268"/>
                    <a:pt x="4757" y="10268"/>
                  </a:cubicBezTo>
                  <a:cubicBezTo>
                    <a:pt x="4683" y="10192"/>
                    <a:pt x="4683" y="10115"/>
                    <a:pt x="4683" y="10039"/>
                  </a:cubicBezTo>
                  <a:cubicBezTo>
                    <a:pt x="4683" y="9963"/>
                    <a:pt x="4683" y="9887"/>
                    <a:pt x="4608" y="9735"/>
                  </a:cubicBezTo>
                  <a:cubicBezTo>
                    <a:pt x="4458" y="9431"/>
                    <a:pt x="4458" y="9279"/>
                    <a:pt x="4608" y="9127"/>
                  </a:cubicBezTo>
                  <a:cubicBezTo>
                    <a:pt x="4608" y="9051"/>
                    <a:pt x="4683" y="9051"/>
                    <a:pt x="4757" y="9051"/>
                  </a:cubicBezTo>
                  <a:cubicBezTo>
                    <a:pt x="4907" y="9127"/>
                    <a:pt x="4982" y="9127"/>
                    <a:pt x="5056" y="9051"/>
                  </a:cubicBezTo>
                  <a:cubicBezTo>
                    <a:pt x="5206" y="8899"/>
                    <a:pt x="4982" y="8670"/>
                    <a:pt x="4832" y="8518"/>
                  </a:cubicBezTo>
                  <a:cubicBezTo>
                    <a:pt x="4757" y="8442"/>
                    <a:pt x="4757" y="8442"/>
                    <a:pt x="4757" y="8442"/>
                  </a:cubicBezTo>
                  <a:cubicBezTo>
                    <a:pt x="4683" y="8214"/>
                    <a:pt x="4683" y="7682"/>
                    <a:pt x="4757" y="7454"/>
                  </a:cubicBezTo>
                  <a:cubicBezTo>
                    <a:pt x="4757" y="7301"/>
                    <a:pt x="5056" y="7073"/>
                    <a:pt x="5206" y="7073"/>
                  </a:cubicBezTo>
                  <a:cubicBezTo>
                    <a:pt x="5281" y="7073"/>
                    <a:pt x="5355" y="7149"/>
                    <a:pt x="5355" y="7225"/>
                  </a:cubicBezTo>
                  <a:cubicBezTo>
                    <a:pt x="5355" y="7530"/>
                    <a:pt x="5355" y="7530"/>
                    <a:pt x="5355" y="7530"/>
                  </a:cubicBezTo>
                  <a:cubicBezTo>
                    <a:pt x="5355" y="7758"/>
                    <a:pt x="5355" y="7986"/>
                    <a:pt x="5430" y="8138"/>
                  </a:cubicBezTo>
                  <a:cubicBezTo>
                    <a:pt x="5505" y="8214"/>
                    <a:pt x="5580" y="8214"/>
                    <a:pt x="5654" y="8214"/>
                  </a:cubicBezTo>
                  <a:cubicBezTo>
                    <a:pt x="5804" y="8138"/>
                    <a:pt x="5878" y="7986"/>
                    <a:pt x="5804" y="7758"/>
                  </a:cubicBezTo>
                  <a:cubicBezTo>
                    <a:pt x="5729" y="7377"/>
                    <a:pt x="5729" y="6997"/>
                    <a:pt x="5878" y="6921"/>
                  </a:cubicBezTo>
                  <a:cubicBezTo>
                    <a:pt x="5953" y="6845"/>
                    <a:pt x="6103" y="6769"/>
                    <a:pt x="6177" y="6769"/>
                  </a:cubicBezTo>
                  <a:cubicBezTo>
                    <a:pt x="6252" y="6845"/>
                    <a:pt x="6252" y="6921"/>
                    <a:pt x="6252" y="6997"/>
                  </a:cubicBezTo>
                  <a:cubicBezTo>
                    <a:pt x="6252" y="7073"/>
                    <a:pt x="6252" y="7073"/>
                    <a:pt x="6252" y="7073"/>
                  </a:cubicBezTo>
                  <a:cubicBezTo>
                    <a:pt x="6252" y="7377"/>
                    <a:pt x="6252" y="7606"/>
                    <a:pt x="6402" y="7682"/>
                  </a:cubicBezTo>
                  <a:cubicBezTo>
                    <a:pt x="6476" y="7682"/>
                    <a:pt x="6551" y="7682"/>
                    <a:pt x="6626" y="7606"/>
                  </a:cubicBezTo>
                  <a:cubicBezTo>
                    <a:pt x="6850" y="7530"/>
                    <a:pt x="6850" y="7454"/>
                    <a:pt x="6925" y="7377"/>
                  </a:cubicBezTo>
                  <a:cubicBezTo>
                    <a:pt x="7000" y="7301"/>
                    <a:pt x="7000" y="7301"/>
                    <a:pt x="7074" y="7301"/>
                  </a:cubicBezTo>
                  <a:cubicBezTo>
                    <a:pt x="7149" y="7301"/>
                    <a:pt x="7149" y="7301"/>
                    <a:pt x="7224" y="7377"/>
                  </a:cubicBezTo>
                  <a:cubicBezTo>
                    <a:pt x="7299" y="7454"/>
                    <a:pt x="7373" y="7530"/>
                    <a:pt x="7448" y="7682"/>
                  </a:cubicBezTo>
                  <a:cubicBezTo>
                    <a:pt x="7672" y="7910"/>
                    <a:pt x="7822" y="7986"/>
                    <a:pt x="7896" y="7986"/>
                  </a:cubicBezTo>
                  <a:cubicBezTo>
                    <a:pt x="7896" y="7986"/>
                    <a:pt x="7896" y="7986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22" y="7758"/>
                    <a:pt x="7672" y="7530"/>
                    <a:pt x="7672" y="7454"/>
                  </a:cubicBezTo>
                  <a:cubicBezTo>
                    <a:pt x="7672" y="7454"/>
                    <a:pt x="7896" y="7377"/>
                    <a:pt x="8046" y="7377"/>
                  </a:cubicBezTo>
                  <a:cubicBezTo>
                    <a:pt x="8046" y="7377"/>
                    <a:pt x="8270" y="7530"/>
                    <a:pt x="8270" y="7530"/>
                  </a:cubicBezTo>
                  <a:cubicBezTo>
                    <a:pt x="8270" y="7530"/>
                    <a:pt x="8270" y="7530"/>
                    <a:pt x="8345" y="7530"/>
                  </a:cubicBezTo>
                  <a:cubicBezTo>
                    <a:pt x="8345" y="7530"/>
                    <a:pt x="8345" y="7530"/>
                    <a:pt x="8345" y="7530"/>
                  </a:cubicBezTo>
                  <a:cubicBezTo>
                    <a:pt x="8270" y="7149"/>
                    <a:pt x="8270" y="7149"/>
                    <a:pt x="8270" y="7149"/>
                  </a:cubicBezTo>
                  <a:cubicBezTo>
                    <a:pt x="8270" y="7149"/>
                    <a:pt x="8195" y="6769"/>
                    <a:pt x="8046" y="6617"/>
                  </a:cubicBezTo>
                  <a:cubicBezTo>
                    <a:pt x="8046" y="6541"/>
                    <a:pt x="8046" y="6541"/>
                    <a:pt x="8046" y="6541"/>
                  </a:cubicBezTo>
                  <a:cubicBezTo>
                    <a:pt x="7373" y="5552"/>
                    <a:pt x="7224" y="5324"/>
                    <a:pt x="7224" y="5248"/>
                  </a:cubicBezTo>
                  <a:cubicBezTo>
                    <a:pt x="7224" y="5248"/>
                    <a:pt x="7224" y="5248"/>
                    <a:pt x="7224" y="5248"/>
                  </a:cubicBezTo>
                  <a:cubicBezTo>
                    <a:pt x="7299" y="5172"/>
                    <a:pt x="7373" y="5096"/>
                    <a:pt x="7448" y="5096"/>
                  </a:cubicBezTo>
                  <a:cubicBezTo>
                    <a:pt x="7448" y="5096"/>
                    <a:pt x="7523" y="5172"/>
                    <a:pt x="7598" y="5248"/>
                  </a:cubicBezTo>
                  <a:cubicBezTo>
                    <a:pt x="7672" y="5400"/>
                    <a:pt x="7822" y="5552"/>
                    <a:pt x="7896" y="5552"/>
                  </a:cubicBezTo>
                  <a:cubicBezTo>
                    <a:pt x="8046" y="5628"/>
                    <a:pt x="8121" y="5476"/>
                    <a:pt x="8121" y="5324"/>
                  </a:cubicBezTo>
                  <a:cubicBezTo>
                    <a:pt x="8195" y="5172"/>
                    <a:pt x="8195" y="5172"/>
                    <a:pt x="8195" y="5172"/>
                  </a:cubicBezTo>
                  <a:cubicBezTo>
                    <a:pt x="8270" y="4944"/>
                    <a:pt x="8345" y="4792"/>
                    <a:pt x="8345" y="4715"/>
                  </a:cubicBezTo>
                  <a:cubicBezTo>
                    <a:pt x="8345" y="4715"/>
                    <a:pt x="8345" y="4715"/>
                    <a:pt x="8345" y="4715"/>
                  </a:cubicBezTo>
                  <a:cubicBezTo>
                    <a:pt x="8345" y="4639"/>
                    <a:pt x="8195" y="4335"/>
                    <a:pt x="8121" y="4107"/>
                  </a:cubicBezTo>
                  <a:cubicBezTo>
                    <a:pt x="8046" y="3955"/>
                    <a:pt x="7971" y="3803"/>
                    <a:pt x="7971" y="3651"/>
                  </a:cubicBezTo>
                  <a:cubicBezTo>
                    <a:pt x="8046" y="3727"/>
                    <a:pt x="8121" y="3803"/>
                    <a:pt x="8345" y="3803"/>
                  </a:cubicBezTo>
                  <a:cubicBezTo>
                    <a:pt x="8420" y="3803"/>
                    <a:pt x="8420" y="3803"/>
                    <a:pt x="8420" y="3803"/>
                  </a:cubicBezTo>
                  <a:cubicBezTo>
                    <a:pt x="8719" y="3727"/>
                    <a:pt x="8943" y="3651"/>
                    <a:pt x="9092" y="3727"/>
                  </a:cubicBezTo>
                  <a:cubicBezTo>
                    <a:pt x="9317" y="3803"/>
                    <a:pt x="9541" y="3803"/>
                    <a:pt x="9616" y="3727"/>
                  </a:cubicBezTo>
                  <a:cubicBezTo>
                    <a:pt x="9616" y="3727"/>
                    <a:pt x="9616" y="3727"/>
                    <a:pt x="9616" y="3727"/>
                  </a:cubicBezTo>
                  <a:cubicBezTo>
                    <a:pt x="9616" y="3727"/>
                    <a:pt x="9616" y="3727"/>
                    <a:pt x="9616" y="3727"/>
                  </a:cubicBezTo>
                  <a:cubicBezTo>
                    <a:pt x="9616" y="3727"/>
                    <a:pt x="9616" y="3651"/>
                    <a:pt x="9541" y="3575"/>
                  </a:cubicBezTo>
                  <a:cubicBezTo>
                    <a:pt x="9466" y="3499"/>
                    <a:pt x="9391" y="3346"/>
                    <a:pt x="9391" y="3346"/>
                  </a:cubicBezTo>
                  <a:cubicBezTo>
                    <a:pt x="9391" y="3346"/>
                    <a:pt x="9391" y="3346"/>
                    <a:pt x="9391" y="3346"/>
                  </a:cubicBezTo>
                  <a:cubicBezTo>
                    <a:pt x="9391" y="3194"/>
                    <a:pt x="9391" y="3194"/>
                    <a:pt x="9391" y="3194"/>
                  </a:cubicBezTo>
                  <a:cubicBezTo>
                    <a:pt x="9391" y="3118"/>
                    <a:pt x="9391" y="3042"/>
                    <a:pt x="9391" y="2890"/>
                  </a:cubicBezTo>
                  <a:cubicBezTo>
                    <a:pt x="9391" y="2814"/>
                    <a:pt x="9391" y="2662"/>
                    <a:pt x="9391" y="2586"/>
                  </a:cubicBezTo>
                  <a:cubicBezTo>
                    <a:pt x="9466" y="2434"/>
                    <a:pt x="9541" y="2358"/>
                    <a:pt x="9690" y="2282"/>
                  </a:cubicBezTo>
                  <a:cubicBezTo>
                    <a:pt x="9690" y="2206"/>
                    <a:pt x="9765" y="2206"/>
                    <a:pt x="9840" y="2130"/>
                  </a:cubicBezTo>
                  <a:cubicBezTo>
                    <a:pt x="9840" y="2054"/>
                    <a:pt x="9840" y="2054"/>
                    <a:pt x="9840" y="2054"/>
                  </a:cubicBezTo>
                  <a:cubicBezTo>
                    <a:pt x="9989" y="1901"/>
                    <a:pt x="10064" y="1825"/>
                    <a:pt x="10064" y="1825"/>
                  </a:cubicBezTo>
                  <a:cubicBezTo>
                    <a:pt x="10139" y="1749"/>
                    <a:pt x="10139" y="1749"/>
                    <a:pt x="10139" y="1673"/>
                  </a:cubicBezTo>
                  <a:cubicBezTo>
                    <a:pt x="10139" y="1597"/>
                    <a:pt x="10064" y="1521"/>
                    <a:pt x="10064" y="1521"/>
                  </a:cubicBezTo>
                  <a:cubicBezTo>
                    <a:pt x="10064" y="1521"/>
                    <a:pt x="10064" y="1141"/>
                    <a:pt x="10064" y="1065"/>
                  </a:cubicBezTo>
                  <a:cubicBezTo>
                    <a:pt x="10064" y="1065"/>
                    <a:pt x="10438" y="913"/>
                    <a:pt x="10438" y="913"/>
                  </a:cubicBezTo>
                  <a:close/>
                  <a:moveTo>
                    <a:pt x="21350" y="2206"/>
                  </a:moveTo>
                  <a:cubicBezTo>
                    <a:pt x="21350" y="2206"/>
                    <a:pt x="21350" y="2206"/>
                    <a:pt x="21350" y="2206"/>
                  </a:cubicBezTo>
                  <a:close/>
                  <a:moveTo>
                    <a:pt x="7896" y="7910"/>
                  </a:move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ubicBezTo>
                    <a:pt x="7896" y="7910"/>
                    <a:pt x="7896" y="7910"/>
                    <a:pt x="7896" y="7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8" name="Google Shape;5198;g21c91014dda_0_5181"/>
            <p:cNvSpPr/>
            <p:nvPr/>
          </p:nvSpPr>
          <p:spPr>
            <a:xfrm>
              <a:off x="3404209" y="1395245"/>
              <a:ext cx="50760" cy="1413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0800" y="4909"/>
                    <a:pt x="10800" y="4909"/>
                  </a:cubicBezTo>
                  <a:cubicBezTo>
                    <a:pt x="10800" y="4909"/>
                    <a:pt x="5400" y="7855"/>
                    <a:pt x="2700" y="9818"/>
                  </a:cubicBezTo>
                  <a:cubicBezTo>
                    <a:pt x="2700" y="11782"/>
                    <a:pt x="2700" y="11782"/>
                    <a:pt x="2700" y="11782"/>
                  </a:cubicBezTo>
                  <a:cubicBezTo>
                    <a:pt x="2700" y="14727"/>
                    <a:pt x="2700" y="14727"/>
                    <a:pt x="2700" y="14727"/>
                  </a:cubicBezTo>
                  <a:cubicBezTo>
                    <a:pt x="0" y="16691"/>
                    <a:pt x="0" y="16691"/>
                    <a:pt x="0" y="16691"/>
                  </a:cubicBezTo>
                  <a:cubicBezTo>
                    <a:pt x="0" y="17673"/>
                    <a:pt x="0" y="18655"/>
                    <a:pt x="0" y="19636"/>
                  </a:cubicBezTo>
                  <a:cubicBezTo>
                    <a:pt x="0" y="20618"/>
                    <a:pt x="0" y="20618"/>
                    <a:pt x="0" y="20618"/>
                  </a:cubicBezTo>
                  <a:cubicBezTo>
                    <a:pt x="0" y="20618"/>
                    <a:pt x="2700" y="21600"/>
                    <a:pt x="2700" y="21600"/>
                  </a:cubicBezTo>
                  <a:cubicBezTo>
                    <a:pt x="5400" y="21600"/>
                    <a:pt x="8100" y="20618"/>
                    <a:pt x="10800" y="19636"/>
                  </a:cubicBezTo>
                  <a:cubicBezTo>
                    <a:pt x="13500" y="19636"/>
                    <a:pt x="13500" y="18655"/>
                    <a:pt x="13500" y="17673"/>
                  </a:cubicBezTo>
                  <a:cubicBezTo>
                    <a:pt x="13500" y="14727"/>
                    <a:pt x="13500" y="12764"/>
                    <a:pt x="13500" y="9818"/>
                  </a:cubicBezTo>
                  <a:cubicBezTo>
                    <a:pt x="16200" y="6873"/>
                    <a:pt x="21600" y="982"/>
                    <a:pt x="21600" y="982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8900" y="0"/>
                    <a:pt x="18900" y="0"/>
                    <a:pt x="18900" y="0"/>
                  </a:cubicBezTo>
                  <a:close/>
                  <a:moveTo>
                    <a:pt x="2700" y="20618"/>
                  </a:moveTo>
                  <a:cubicBezTo>
                    <a:pt x="2700" y="20618"/>
                    <a:pt x="2700" y="20618"/>
                    <a:pt x="2700" y="20618"/>
                  </a:cubicBezTo>
                  <a:cubicBezTo>
                    <a:pt x="2700" y="20618"/>
                    <a:pt x="2700" y="19636"/>
                    <a:pt x="2700" y="19636"/>
                  </a:cubicBezTo>
                  <a:cubicBezTo>
                    <a:pt x="2700" y="18655"/>
                    <a:pt x="2700" y="17673"/>
                    <a:pt x="2700" y="16691"/>
                  </a:cubicBezTo>
                  <a:cubicBezTo>
                    <a:pt x="2700" y="14727"/>
                    <a:pt x="2700" y="14727"/>
                    <a:pt x="2700" y="14727"/>
                  </a:cubicBezTo>
                  <a:cubicBezTo>
                    <a:pt x="5400" y="11782"/>
                    <a:pt x="5400" y="11782"/>
                    <a:pt x="5400" y="11782"/>
                  </a:cubicBezTo>
                  <a:cubicBezTo>
                    <a:pt x="5400" y="9818"/>
                    <a:pt x="5400" y="9818"/>
                    <a:pt x="5400" y="9818"/>
                  </a:cubicBezTo>
                  <a:cubicBezTo>
                    <a:pt x="5400" y="8836"/>
                    <a:pt x="10800" y="5891"/>
                    <a:pt x="13500" y="4909"/>
                  </a:cubicBezTo>
                  <a:cubicBezTo>
                    <a:pt x="13500" y="4909"/>
                    <a:pt x="16200" y="3927"/>
                    <a:pt x="18900" y="1964"/>
                  </a:cubicBezTo>
                  <a:cubicBezTo>
                    <a:pt x="16200" y="3927"/>
                    <a:pt x="13500" y="7855"/>
                    <a:pt x="13500" y="9818"/>
                  </a:cubicBezTo>
                  <a:cubicBezTo>
                    <a:pt x="10800" y="11782"/>
                    <a:pt x="10800" y="12764"/>
                    <a:pt x="10800" y="14727"/>
                  </a:cubicBezTo>
                  <a:cubicBezTo>
                    <a:pt x="10800" y="15709"/>
                    <a:pt x="10800" y="16691"/>
                    <a:pt x="10800" y="17673"/>
                  </a:cubicBezTo>
                  <a:cubicBezTo>
                    <a:pt x="10800" y="17673"/>
                    <a:pt x="10800" y="17673"/>
                    <a:pt x="10800" y="17673"/>
                  </a:cubicBezTo>
                  <a:cubicBezTo>
                    <a:pt x="10800" y="18655"/>
                    <a:pt x="10800" y="19636"/>
                    <a:pt x="10800" y="19636"/>
                  </a:cubicBezTo>
                  <a:cubicBezTo>
                    <a:pt x="8100" y="20618"/>
                    <a:pt x="5400" y="20618"/>
                    <a:pt x="2700" y="2061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199" name="Google Shape;5199;g21c91014dda_0_5181"/>
            <p:cNvSpPr/>
            <p:nvPr/>
          </p:nvSpPr>
          <p:spPr>
            <a:xfrm>
              <a:off x="3075268" y="1170063"/>
              <a:ext cx="496410" cy="631057"/>
            </a:xfrm>
            <a:custGeom>
              <a:avLst/>
              <a:gdLst/>
              <a:ahLst/>
              <a:cxnLst/>
              <a:rect l="l" t="t" r="r" b="b"/>
              <a:pathLst>
                <a:path w="21397" h="21439" extrusionOk="0">
                  <a:moveTo>
                    <a:pt x="11631" y="0"/>
                  </a:moveTo>
                  <a:cubicBezTo>
                    <a:pt x="9138" y="1309"/>
                    <a:pt x="9138" y="1309"/>
                    <a:pt x="9138" y="1309"/>
                  </a:cubicBezTo>
                  <a:cubicBezTo>
                    <a:pt x="9138" y="1309"/>
                    <a:pt x="9138" y="1309"/>
                    <a:pt x="9138" y="1309"/>
                  </a:cubicBezTo>
                  <a:cubicBezTo>
                    <a:pt x="9138" y="1309"/>
                    <a:pt x="9415" y="3055"/>
                    <a:pt x="9415" y="3055"/>
                  </a:cubicBezTo>
                  <a:cubicBezTo>
                    <a:pt x="9138" y="4364"/>
                    <a:pt x="9138" y="4364"/>
                    <a:pt x="9138" y="4364"/>
                  </a:cubicBezTo>
                  <a:cubicBezTo>
                    <a:pt x="9138" y="4364"/>
                    <a:pt x="8862" y="5455"/>
                    <a:pt x="8862" y="5673"/>
                  </a:cubicBezTo>
                  <a:cubicBezTo>
                    <a:pt x="8862" y="5673"/>
                    <a:pt x="7477" y="5673"/>
                    <a:pt x="7200" y="5673"/>
                  </a:cubicBezTo>
                  <a:cubicBezTo>
                    <a:pt x="7200" y="5455"/>
                    <a:pt x="6092" y="3927"/>
                    <a:pt x="6092" y="3927"/>
                  </a:cubicBezTo>
                  <a:cubicBezTo>
                    <a:pt x="4708" y="1745"/>
                    <a:pt x="4708" y="1745"/>
                    <a:pt x="4708" y="1745"/>
                  </a:cubicBezTo>
                  <a:cubicBezTo>
                    <a:pt x="4708" y="1745"/>
                    <a:pt x="4708" y="1745"/>
                    <a:pt x="4708" y="1745"/>
                  </a:cubicBezTo>
                  <a:cubicBezTo>
                    <a:pt x="4431" y="1745"/>
                    <a:pt x="4431" y="1745"/>
                    <a:pt x="4431" y="1745"/>
                  </a:cubicBezTo>
                  <a:cubicBezTo>
                    <a:pt x="3877" y="2182"/>
                    <a:pt x="3877" y="2182"/>
                    <a:pt x="3877" y="2182"/>
                  </a:cubicBezTo>
                  <a:cubicBezTo>
                    <a:pt x="3877" y="2182"/>
                    <a:pt x="3877" y="2400"/>
                    <a:pt x="3877" y="2400"/>
                  </a:cubicBezTo>
                  <a:cubicBezTo>
                    <a:pt x="3877" y="2400"/>
                    <a:pt x="3877" y="2400"/>
                    <a:pt x="3877" y="2400"/>
                  </a:cubicBezTo>
                  <a:cubicBezTo>
                    <a:pt x="4154" y="4145"/>
                    <a:pt x="4154" y="4145"/>
                    <a:pt x="4154" y="4145"/>
                  </a:cubicBezTo>
                  <a:cubicBezTo>
                    <a:pt x="4154" y="5236"/>
                    <a:pt x="4154" y="5236"/>
                    <a:pt x="4154" y="5236"/>
                  </a:cubicBezTo>
                  <a:cubicBezTo>
                    <a:pt x="3877" y="5455"/>
                    <a:pt x="3323" y="6327"/>
                    <a:pt x="3323" y="6764"/>
                  </a:cubicBezTo>
                  <a:cubicBezTo>
                    <a:pt x="3046" y="6327"/>
                    <a:pt x="2215" y="5018"/>
                    <a:pt x="1662" y="4145"/>
                  </a:cubicBezTo>
                  <a:cubicBezTo>
                    <a:pt x="1662" y="4145"/>
                    <a:pt x="1662" y="4145"/>
                    <a:pt x="1662" y="4145"/>
                  </a:cubicBezTo>
                  <a:cubicBezTo>
                    <a:pt x="1662" y="4145"/>
                    <a:pt x="1662" y="4145"/>
                    <a:pt x="1662" y="4145"/>
                  </a:cubicBezTo>
                  <a:cubicBezTo>
                    <a:pt x="1662" y="4145"/>
                    <a:pt x="1108" y="5455"/>
                    <a:pt x="1108" y="5455"/>
                  </a:cubicBezTo>
                  <a:cubicBezTo>
                    <a:pt x="1108" y="5455"/>
                    <a:pt x="0" y="6109"/>
                    <a:pt x="0" y="6109"/>
                  </a:cubicBezTo>
                  <a:cubicBezTo>
                    <a:pt x="0" y="6109"/>
                    <a:pt x="0" y="6109"/>
                    <a:pt x="0" y="6109"/>
                  </a:cubicBezTo>
                  <a:cubicBezTo>
                    <a:pt x="0" y="6327"/>
                    <a:pt x="0" y="6327"/>
                    <a:pt x="0" y="6327"/>
                  </a:cubicBezTo>
                  <a:cubicBezTo>
                    <a:pt x="0" y="6327"/>
                    <a:pt x="277" y="6982"/>
                    <a:pt x="554" y="6982"/>
                  </a:cubicBezTo>
                  <a:cubicBezTo>
                    <a:pt x="831" y="6982"/>
                    <a:pt x="831" y="7855"/>
                    <a:pt x="1108" y="8509"/>
                  </a:cubicBezTo>
                  <a:cubicBezTo>
                    <a:pt x="1108" y="8509"/>
                    <a:pt x="1108" y="8509"/>
                    <a:pt x="1108" y="8509"/>
                  </a:cubicBezTo>
                  <a:cubicBezTo>
                    <a:pt x="3046" y="10036"/>
                    <a:pt x="3046" y="10036"/>
                    <a:pt x="3046" y="10036"/>
                  </a:cubicBezTo>
                  <a:cubicBezTo>
                    <a:pt x="3046" y="10036"/>
                    <a:pt x="3323" y="10036"/>
                    <a:pt x="3323" y="10036"/>
                  </a:cubicBezTo>
                  <a:cubicBezTo>
                    <a:pt x="3323" y="10036"/>
                    <a:pt x="3323" y="10036"/>
                    <a:pt x="3323" y="10036"/>
                  </a:cubicBezTo>
                  <a:cubicBezTo>
                    <a:pt x="3323" y="10036"/>
                    <a:pt x="4154" y="8945"/>
                    <a:pt x="4154" y="8727"/>
                  </a:cubicBezTo>
                  <a:cubicBezTo>
                    <a:pt x="4431" y="8727"/>
                    <a:pt x="5538" y="9164"/>
                    <a:pt x="5538" y="9164"/>
                  </a:cubicBezTo>
                  <a:cubicBezTo>
                    <a:pt x="5538" y="9382"/>
                    <a:pt x="6369" y="10473"/>
                    <a:pt x="6369" y="10473"/>
                  </a:cubicBezTo>
                  <a:cubicBezTo>
                    <a:pt x="6369" y="10473"/>
                    <a:pt x="4985" y="11127"/>
                    <a:pt x="4985" y="11127"/>
                  </a:cubicBezTo>
                  <a:cubicBezTo>
                    <a:pt x="4985" y="11127"/>
                    <a:pt x="4985" y="11345"/>
                    <a:pt x="4985" y="11345"/>
                  </a:cubicBezTo>
                  <a:cubicBezTo>
                    <a:pt x="4985" y="11345"/>
                    <a:pt x="4985" y="11345"/>
                    <a:pt x="4985" y="11345"/>
                  </a:cubicBezTo>
                  <a:cubicBezTo>
                    <a:pt x="4985" y="11345"/>
                    <a:pt x="5262" y="13091"/>
                    <a:pt x="5815" y="13527"/>
                  </a:cubicBezTo>
                  <a:cubicBezTo>
                    <a:pt x="6369" y="13745"/>
                    <a:pt x="6646" y="13964"/>
                    <a:pt x="6646" y="13964"/>
                  </a:cubicBezTo>
                  <a:cubicBezTo>
                    <a:pt x="6646" y="14182"/>
                    <a:pt x="6092" y="14618"/>
                    <a:pt x="6092" y="14618"/>
                  </a:cubicBezTo>
                  <a:cubicBezTo>
                    <a:pt x="6092" y="14618"/>
                    <a:pt x="6092" y="14618"/>
                    <a:pt x="6092" y="14618"/>
                  </a:cubicBezTo>
                  <a:cubicBezTo>
                    <a:pt x="6092" y="14618"/>
                    <a:pt x="6092" y="14618"/>
                    <a:pt x="6092" y="14618"/>
                  </a:cubicBezTo>
                  <a:cubicBezTo>
                    <a:pt x="6092" y="14618"/>
                    <a:pt x="6369" y="14836"/>
                    <a:pt x="7477" y="15491"/>
                  </a:cubicBezTo>
                  <a:cubicBezTo>
                    <a:pt x="8031" y="15709"/>
                    <a:pt x="8031" y="15927"/>
                    <a:pt x="8031" y="15927"/>
                  </a:cubicBezTo>
                  <a:cubicBezTo>
                    <a:pt x="8031" y="15927"/>
                    <a:pt x="8031" y="15927"/>
                    <a:pt x="8308" y="16145"/>
                  </a:cubicBezTo>
                  <a:cubicBezTo>
                    <a:pt x="8862" y="16145"/>
                    <a:pt x="9415" y="16582"/>
                    <a:pt x="9415" y="16582"/>
                  </a:cubicBezTo>
                  <a:cubicBezTo>
                    <a:pt x="9415" y="16800"/>
                    <a:pt x="9415" y="16800"/>
                    <a:pt x="9415" y="16582"/>
                  </a:cubicBezTo>
                  <a:cubicBezTo>
                    <a:pt x="9415" y="16582"/>
                    <a:pt x="10800" y="16145"/>
                    <a:pt x="11077" y="16145"/>
                  </a:cubicBezTo>
                  <a:cubicBezTo>
                    <a:pt x="11077" y="16364"/>
                    <a:pt x="11908" y="18109"/>
                    <a:pt x="11908" y="18109"/>
                  </a:cubicBezTo>
                  <a:cubicBezTo>
                    <a:pt x="11908" y="18109"/>
                    <a:pt x="11908" y="18109"/>
                    <a:pt x="11908" y="18109"/>
                  </a:cubicBezTo>
                  <a:cubicBezTo>
                    <a:pt x="11908" y="18109"/>
                    <a:pt x="11908" y="18109"/>
                    <a:pt x="11908" y="18109"/>
                  </a:cubicBezTo>
                  <a:cubicBezTo>
                    <a:pt x="11908" y="18109"/>
                    <a:pt x="13569" y="16364"/>
                    <a:pt x="13569" y="16145"/>
                  </a:cubicBezTo>
                  <a:cubicBezTo>
                    <a:pt x="13569" y="16364"/>
                    <a:pt x="14123" y="16800"/>
                    <a:pt x="14123" y="17018"/>
                  </a:cubicBezTo>
                  <a:cubicBezTo>
                    <a:pt x="14400" y="17673"/>
                    <a:pt x="15508" y="17673"/>
                    <a:pt x="16062" y="17673"/>
                  </a:cubicBezTo>
                  <a:cubicBezTo>
                    <a:pt x="15785" y="17673"/>
                    <a:pt x="14954" y="18109"/>
                    <a:pt x="14123" y="18327"/>
                  </a:cubicBezTo>
                  <a:cubicBezTo>
                    <a:pt x="12738" y="18764"/>
                    <a:pt x="12462" y="19418"/>
                    <a:pt x="12462" y="20073"/>
                  </a:cubicBezTo>
                  <a:cubicBezTo>
                    <a:pt x="12462" y="20291"/>
                    <a:pt x="12462" y="20509"/>
                    <a:pt x="12462" y="20727"/>
                  </a:cubicBezTo>
                  <a:cubicBezTo>
                    <a:pt x="12462" y="20727"/>
                    <a:pt x="12462" y="20727"/>
                    <a:pt x="12462" y="20727"/>
                  </a:cubicBezTo>
                  <a:cubicBezTo>
                    <a:pt x="12462" y="21164"/>
                    <a:pt x="12738" y="21382"/>
                    <a:pt x="13015" y="21382"/>
                  </a:cubicBezTo>
                  <a:cubicBezTo>
                    <a:pt x="13292" y="21600"/>
                    <a:pt x="13846" y="21164"/>
                    <a:pt x="14954" y="20509"/>
                  </a:cubicBezTo>
                  <a:cubicBezTo>
                    <a:pt x="15231" y="20509"/>
                    <a:pt x="15231" y="20509"/>
                    <a:pt x="15231" y="20509"/>
                  </a:cubicBezTo>
                  <a:cubicBezTo>
                    <a:pt x="15785" y="20073"/>
                    <a:pt x="16338" y="19855"/>
                    <a:pt x="16892" y="19636"/>
                  </a:cubicBezTo>
                  <a:cubicBezTo>
                    <a:pt x="17446" y="19418"/>
                    <a:pt x="17723" y="19418"/>
                    <a:pt x="18000" y="18982"/>
                  </a:cubicBezTo>
                  <a:cubicBezTo>
                    <a:pt x="18277" y="18327"/>
                    <a:pt x="19385" y="18109"/>
                    <a:pt x="20492" y="17673"/>
                  </a:cubicBezTo>
                  <a:cubicBezTo>
                    <a:pt x="20492" y="17455"/>
                    <a:pt x="20492" y="17455"/>
                    <a:pt x="20492" y="17455"/>
                  </a:cubicBezTo>
                  <a:cubicBezTo>
                    <a:pt x="21046" y="17455"/>
                    <a:pt x="21323" y="17236"/>
                    <a:pt x="21323" y="16800"/>
                  </a:cubicBezTo>
                  <a:cubicBezTo>
                    <a:pt x="21600" y="16364"/>
                    <a:pt x="21046" y="15709"/>
                    <a:pt x="20492" y="15273"/>
                  </a:cubicBezTo>
                  <a:cubicBezTo>
                    <a:pt x="19938" y="14618"/>
                    <a:pt x="18277" y="15273"/>
                    <a:pt x="18000" y="15273"/>
                  </a:cubicBezTo>
                  <a:cubicBezTo>
                    <a:pt x="17723" y="15273"/>
                    <a:pt x="16892" y="15273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615" y="15055"/>
                    <a:pt x="16892" y="14618"/>
                    <a:pt x="16892" y="14400"/>
                  </a:cubicBezTo>
                  <a:cubicBezTo>
                    <a:pt x="17169" y="13964"/>
                    <a:pt x="17169" y="13964"/>
                    <a:pt x="17169" y="13964"/>
                  </a:cubicBezTo>
                  <a:cubicBezTo>
                    <a:pt x="17169" y="13527"/>
                    <a:pt x="15785" y="12873"/>
                    <a:pt x="15231" y="12436"/>
                  </a:cubicBezTo>
                  <a:cubicBezTo>
                    <a:pt x="15231" y="12436"/>
                    <a:pt x="15231" y="12436"/>
                    <a:pt x="15231" y="12436"/>
                  </a:cubicBezTo>
                  <a:cubicBezTo>
                    <a:pt x="15231" y="12436"/>
                    <a:pt x="14123" y="13091"/>
                    <a:pt x="14123" y="13091"/>
                  </a:cubicBezTo>
                  <a:cubicBezTo>
                    <a:pt x="13569" y="12873"/>
                    <a:pt x="12738" y="12655"/>
                    <a:pt x="12462" y="12436"/>
                  </a:cubicBezTo>
                  <a:cubicBezTo>
                    <a:pt x="12462" y="12436"/>
                    <a:pt x="12462" y="12218"/>
                    <a:pt x="12462" y="12218"/>
                  </a:cubicBezTo>
                  <a:cubicBezTo>
                    <a:pt x="12462" y="12218"/>
                    <a:pt x="12462" y="12000"/>
                    <a:pt x="12738" y="11782"/>
                  </a:cubicBezTo>
                  <a:cubicBezTo>
                    <a:pt x="12738" y="11345"/>
                    <a:pt x="12738" y="11345"/>
                    <a:pt x="12738" y="11345"/>
                  </a:cubicBezTo>
                  <a:cubicBezTo>
                    <a:pt x="12738" y="11345"/>
                    <a:pt x="12738" y="11345"/>
                    <a:pt x="12738" y="11345"/>
                  </a:cubicBezTo>
                  <a:cubicBezTo>
                    <a:pt x="12738" y="10909"/>
                    <a:pt x="12462" y="10036"/>
                    <a:pt x="12462" y="10036"/>
                  </a:cubicBezTo>
                  <a:cubicBezTo>
                    <a:pt x="12738" y="9818"/>
                    <a:pt x="13292" y="8727"/>
                    <a:pt x="13292" y="8291"/>
                  </a:cubicBezTo>
                  <a:cubicBezTo>
                    <a:pt x="13292" y="7855"/>
                    <a:pt x="13846" y="5673"/>
                    <a:pt x="13846" y="5673"/>
                  </a:cubicBezTo>
                  <a:cubicBezTo>
                    <a:pt x="13846" y="5673"/>
                    <a:pt x="13846" y="3273"/>
                    <a:pt x="13846" y="3273"/>
                  </a:cubicBezTo>
                  <a:cubicBezTo>
                    <a:pt x="13846" y="3273"/>
                    <a:pt x="13846" y="3273"/>
                    <a:pt x="13846" y="3273"/>
                  </a:cubicBezTo>
                  <a:cubicBezTo>
                    <a:pt x="11631" y="0"/>
                    <a:pt x="11631" y="0"/>
                    <a:pt x="11631" y="0"/>
                  </a:cubicBezTo>
                  <a:cubicBezTo>
                    <a:pt x="11631" y="0"/>
                    <a:pt x="11631" y="0"/>
                    <a:pt x="11631" y="0"/>
                  </a:cubicBezTo>
                  <a:cubicBezTo>
                    <a:pt x="11631" y="0"/>
                    <a:pt x="11631" y="0"/>
                    <a:pt x="11631" y="0"/>
                  </a:cubicBezTo>
                  <a:close/>
                  <a:moveTo>
                    <a:pt x="11631" y="218"/>
                  </a:moveTo>
                  <a:cubicBezTo>
                    <a:pt x="11631" y="218"/>
                    <a:pt x="13846" y="3273"/>
                    <a:pt x="13846" y="3273"/>
                  </a:cubicBezTo>
                  <a:cubicBezTo>
                    <a:pt x="13846" y="3273"/>
                    <a:pt x="13569" y="5673"/>
                    <a:pt x="13569" y="5673"/>
                  </a:cubicBezTo>
                  <a:cubicBezTo>
                    <a:pt x="13569" y="5673"/>
                    <a:pt x="13292" y="7855"/>
                    <a:pt x="13015" y="8291"/>
                  </a:cubicBezTo>
                  <a:cubicBezTo>
                    <a:pt x="13015" y="8727"/>
                    <a:pt x="12462" y="9818"/>
                    <a:pt x="12462" y="9818"/>
                  </a:cubicBezTo>
                  <a:cubicBezTo>
                    <a:pt x="12462" y="9818"/>
                    <a:pt x="12462" y="9818"/>
                    <a:pt x="12462" y="10036"/>
                  </a:cubicBezTo>
                  <a:cubicBezTo>
                    <a:pt x="12462" y="10036"/>
                    <a:pt x="12462" y="10036"/>
                    <a:pt x="12462" y="10036"/>
                  </a:cubicBezTo>
                  <a:cubicBezTo>
                    <a:pt x="12462" y="10036"/>
                    <a:pt x="12462" y="10909"/>
                    <a:pt x="12462" y="11345"/>
                  </a:cubicBezTo>
                  <a:cubicBezTo>
                    <a:pt x="12462" y="11345"/>
                    <a:pt x="12462" y="11345"/>
                    <a:pt x="12462" y="11345"/>
                  </a:cubicBezTo>
                  <a:cubicBezTo>
                    <a:pt x="12462" y="11782"/>
                    <a:pt x="12462" y="11782"/>
                    <a:pt x="12462" y="11782"/>
                  </a:cubicBezTo>
                  <a:cubicBezTo>
                    <a:pt x="12462" y="12000"/>
                    <a:pt x="12462" y="12218"/>
                    <a:pt x="12462" y="12218"/>
                  </a:cubicBezTo>
                  <a:cubicBezTo>
                    <a:pt x="12462" y="12436"/>
                    <a:pt x="12462" y="12436"/>
                    <a:pt x="12462" y="12436"/>
                  </a:cubicBezTo>
                  <a:cubicBezTo>
                    <a:pt x="12462" y="12655"/>
                    <a:pt x="13846" y="13091"/>
                    <a:pt x="14123" y="13309"/>
                  </a:cubicBezTo>
                  <a:cubicBezTo>
                    <a:pt x="14123" y="13309"/>
                    <a:pt x="14123" y="13309"/>
                    <a:pt x="14123" y="13309"/>
                  </a:cubicBezTo>
                  <a:cubicBezTo>
                    <a:pt x="14123" y="13309"/>
                    <a:pt x="15231" y="12655"/>
                    <a:pt x="15231" y="12655"/>
                  </a:cubicBezTo>
                  <a:cubicBezTo>
                    <a:pt x="16062" y="13091"/>
                    <a:pt x="16892" y="13745"/>
                    <a:pt x="16892" y="13745"/>
                  </a:cubicBezTo>
                  <a:cubicBezTo>
                    <a:pt x="16892" y="13745"/>
                    <a:pt x="16892" y="13745"/>
                    <a:pt x="16892" y="13745"/>
                  </a:cubicBezTo>
                  <a:cubicBezTo>
                    <a:pt x="16615" y="14182"/>
                    <a:pt x="16615" y="14182"/>
                    <a:pt x="16615" y="14182"/>
                  </a:cubicBezTo>
                  <a:cubicBezTo>
                    <a:pt x="16615" y="14618"/>
                    <a:pt x="16615" y="15055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615" y="15273"/>
                    <a:pt x="16615" y="15273"/>
                    <a:pt x="16615" y="15273"/>
                  </a:cubicBezTo>
                  <a:cubicBezTo>
                    <a:pt x="16892" y="15491"/>
                    <a:pt x="18000" y="15491"/>
                    <a:pt x="18000" y="15491"/>
                  </a:cubicBezTo>
                  <a:cubicBezTo>
                    <a:pt x="18000" y="15491"/>
                    <a:pt x="18277" y="15491"/>
                    <a:pt x="18277" y="15491"/>
                  </a:cubicBezTo>
                  <a:cubicBezTo>
                    <a:pt x="18277" y="15491"/>
                    <a:pt x="19662" y="14618"/>
                    <a:pt x="20492" y="15491"/>
                  </a:cubicBezTo>
                  <a:cubicBezTo>
                    <a:pt x="20769" y="15709"/>
                    <a:pt x="21323" y="16364"/>
                    <a:pt x="21323" y="16800"/>
                  </a:cubicBezTo>
                  <a:cubicBezTo>
                    <a:pt x="21046" y="17018"/>
                    <a:pt x="21046" y="17236"/>
                    <a:pt x="20492" y="17455"/>
                  </a:cubicBezTo>
                  <a:cubicBezTo>
                    <a:pt x="20215" y="17455"/>
                    <a:pt x="20215" y="17455"/>
                    <a:pt x="20215" y="17455"/>
                  </a:cubicBezTo>
                  <a:cubicBezTo>
                    <a:pt x="19108" y="17891"/>
                    <a:pt x="18277" y="18109"/>
                    <a:pt x="18000" y="18982"/>
                  </a:cubicBezTo>
                  <a:cubicBezTo>
                    <a:pt x="17723" y="19200"/>
                    <a:pt x="17446" y="19418"/>
                    <a:pt x="16892" y="19636"/>
                  </a:cubicBezTo>
                  <a:cubicBezTo>
                    <a:pt x="16338" y="19636"/>
                    <a:pt x="15785" y="19855"/>
                    <a:pt x="14954" y="20291"/>
                  </a:cubicBezTo>
                  <a:cubicBezTo>
                    <a:pt x="14954" y="20509"/>
                    <a:pt x="14954" y="20509"/>
                    <a:pt x="14954" y="20509"/>
                  </a:cubicBezTo>
                  <a:cubicBezTo>
                    <a:pt x="14123" y="20945"/>
                    <a:pt x="13292" y="21382"/>
                    <a:pt x="13015" y="21382"/>
                  </a:cubicBezTo>
                  <a:cubicBezTo>
                    <a:pt x="12738" y="21382"/>
                    <a:pt x="12738" y="21164"/>
                    <a:pt x="12738" y="20727"/>
                  </a:cubicBezTo>
                  <a:cubicBezTo>
                    <a:pt x="12738" y="20727"/>
                    <a:pt x="12738" y="20727"/>
                    <a:pt x="12738" y="20727"/>
                  </a:cubicBezTo>
                  <a:cubicBezTo>
                    <a:pt x="12462" y="19636"/>
                    <a:pt x="12462" y="18982"/>
                    <a:pt x="14123" y="18545"/>
                  </a:cubicBezTo>
                  <a:cubicBezTo>
                    <a:pt x="15785" y="17891"/>
                    <a:pt x="16615" y="17455"/>
                    <a:pt x="16615" y="17455"/>
                  </a:cubicBezTo>
                  <a:cubicBezTo>
                    <a:pt x="16615" y="17455"/>
                    <a:pt x="16615" y="17455"/>
                    <a:pt x="16615" y="17455"/>
                  </a:cubicBezTo>
                  <a:cubicBezTo>
                    <a:pt x="16615" y="17455"/>
                    <a:pt x="16615" y="17455"/>
                    <a:pt x="16615" y="17455"/>
                  </a:cubicBezTo>
                  <a:cubicBezTo>
                    <a:pt x="16062" y="17455"/>
                    <a:pt x="14677" y="17455"/>
                    <a:pt x="14400" y="17018"/>
                  </a:cubicBezTo>
                  <a:cubicBezTo>
                    <a:pt x="14123" y="16582"/>
                    <a:pt x="13569" y="16145"/>
                    <a:pt x="13569" y="16145"/>
                  </a:cubicBezTo>
                  <a:cubicBezTo>
                    <a:pt x="13569" y="15927"/>
                    <a:pt x="13569" y="15927"/>
                    <a:pt x="13569" y="15927"/>
                  </a:cubicBezTo>
                  <a:cubicBezTo>
                    <a:pt x="13569" y="15927"/>
                    <a:pt x="13569" y="15927"/>
                    <a:pt x="13569" y="16145"/>
                  </a:cubicBezTo>
                  <a:cubicBezTo>
                    <a:pt x="13569" y="16145"/>
                    <a:pt x="12185" y="17673"/>
                    <a:pt x="11908" y="17891"/>
                  </a:cubicBezTo>
                  <a:cubicBezTo>
                    <a:pt x="11908" y="17673"/>
                    <a:pt x="11077" y="15927"/>
                    <a:pt x="11077" y="15927"/>
                  </a:cubicBezTo>
                  <a:cubicBezTo>
                    <a:pt x="11077" y="15927"/>
                    <a:pt x="11077" y="15927"/>
                    <a:pt x="11077" y="15927"/>
                  </a:cubicBezTo>
                  <a:cubicBezTo>
                    <a:pt x="11077" y="15927"/>
                    <a:pt x="11077" y="15927"/>
                    <a:pt x="11077" y="15927"/>
                  </a:cubicBezTo>
                  <a:cubicBezTo>
                    <a:pt x="11077" y="15927"/>
                    <a:pt x="9692" y="16582"/>
                    <a:pt x="9415" y="16582"/>
                  </a:cubicBezTo>
                  <a:cubicBezTo>
                    <a:pt x="9415" y="16364"/>
                    <a:pt x="8862" y="15927"/>
                    <a:pt x="8308" y="15927"/>
                  </a:cubicBezTo>
                  <a:cubicBezTo>
                    <a:pt x="8308" y="15927"/>
                    <a:pt x="8308" y="15927"/>
                    <a:pt x="8308" y="15927"/>
                  </a:cubicBezTo>
                  <a:cubicBezTo>
                    <a:pt x="8308" y="15927"/>
                    <a:pt x="8308" y="15927"/>
                    <a:pt x="8308" y="15927"/>
                  </a:cubicBezTo>
                  <a:cubicBezTo>
                    <a:pt x="8308" y="15927"/>
                    <a:pt x="8031" y="15709"/>
                    <a:pt x="7477" y="15273"/>
                  </a:cubicBezTo>
                  <a:cubicBezTo>
                    <a:pt x="6646" y="14836"/>
                    <a:pt x="6369" y="14618"/>
                    <a:pt x="6369" y="14618"/>
                  </a:cubicBezTo>
                  <a:cubicBezTo>
                    <a:pt x="6369" y="14618"/>
                    <a:pt x="6923" y="14182"/>
                    <a:pt x="6923" y="14182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923" y="13964"/>
                    <a:pt x="6923" y="13964"/>
                  </a:cubicBezTo>
                  <a:cubicBezTo>
                    <a:pt x="6923" y="13964"/>
                    <a:pt x="6646" y="13745"/>
                    <a:pt x="6092" y="13527"/>
                  </a:cubicBezTo>
                  <a:cubicBezTo>
                    <a:pt x="5538" y="13091"/>
                    <a:pt x="5262" y="11564"/>
                    <a:pt x="5262" y="11345"/>
                  </a:cubicBezTo>
                  <a:cubicBezTo>
                    <a:pt x="5262" y="11345"/>
                    <a:pt x="6646" y="10691"/>
                    <a:pt x="6646" y="10691"/>
                  </a:cubicBezTo>
                  <a:cubicBezTo>
                    <a:pt x="6646" y="10473"/>
                    <a:pt x="6646" y="10473"/>
                    <a:pt x="6646" y="10473"/>
                  </a:cubicBezTo>
                  <a:cubicBezTo>
                    <a:pt x="6646" y="10473"/>
                    <a:pt x="6646" y="10473"/>
                    <a:pt x="6646" y="10473"/>
                  </a:cubicBezTo>
                  <a:cubicBezTo>
                    <a:pt x="5815" y="9164"/>
                    <a:pt x="5815" y="9164"/>
                    <a:pt x="5815" y="9164"/>
                  </a:cubicBezTo>
                  <a:cubicBezTo>
                    <a:pt x="5538" y="9164"/>
                    <a:pt x="5538" y="9164"/>
                    <a:pt x="5538" y="9164"/>
                  </a:cubicBezTo>
                  <a:cubicBezTo>
                    <a:pt x="4154" y="8509"/>
                    <a:pt x="4154" y="8509"/>
                    <a:pt x="4154" y="8509"/>
                  </a:cubicBezTo>
                  <a:cubicBezTo>
                    <a:pt x="4154" y="8509"/>
                    <a:pt x="4154" y="8509"/>
                    <a:pt x="4154" y="8727"/>
                  </a:cubicBezTo>
                  <a:cubicBezTo>
                    <a:pt x="4154" y="8727"/>
                    <a:pt x="3323" y="9600"/>
                    <a:pt x="3323" y="9818"/>
                  </a:cubicBezTo>
                  <a:cubicBezTo>
                    <a:pt x="3046" y="9818"/>
                    <a:pt x="1108" y="8509"/>
                    <a:pt x="1108" y="8509"/>
                  </a:cubicBezTo>
                  <a:cubicBezTo>
                    <a:pt x="1108" y="8073"/>
                    <a:pt x="1108" y="6982"/>
                    <a:pt x="831" y="6982"/>
                  </a:cubicBezTo>
                  <a:cubicBezTo>
                    <a:pt x="554" y="6764"/>
                    <a:pt x="277" y="6327"/>
                    <a:pt x="277" y="6327"/>
                  </a:cubicBezTo>
                  <a:cubicBezTo>
                    <a:pt x="277" y="6109"/>
                    <a:pt x="1385" y="5455"/>
                    <a:pt x="1385" y="5455"/>
                  </a:cubicBezTo>
                  <a:cubicBezTo>
                    <a:pt x="1385" y="5455"/>
                    <a:pt x="1385" y="5455"/>
                    <a:pt x="1385" y="5455"/>
                  </a:cubicBezTo>
                  <a:cubicBezTo>
                    <a:pt x="1385" y="5455"/>
                    <a:pt x="1662" y="4800"/>
                    <a:pt x="1662" y="4364"/>
                  </a:cubicBezTo>
                  <a:cubicBezTo>
                    <a:pt x="3046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764"/>
                    <a:pt x="3877" y="5891"/>
                    <a:pt x="4154" y="5236"/>
                  </a:cubicBezTo>
                  <a:cubicBezTo>
                    <a:pt x="4431" y="4145"/>
                    <a:pt x="4431" y="4145"/>
                    <a:pt x="4431" y="4145"/>
                  </a:cubicBezTo>
                  <a:cubicBezTo>
                    <a:pt x="4431" y="4145"/>
                    <a:pt x="4154" y="2400"/>
                    <a:pt x="4154" y="2400"/>
                  </a:cubicBezTo>
                  <a:cubicBezTo>
                    <a:pt x="4154" y="2400"/>
                    <a:pt x="4431" y="1964"/>
                    <a:pt x="4431" y="1964"/>
                  </a:cubicBezTo>
                  <a:cubicBezTo>
                    <a:pt x="4708" y="2182"/>
                    <a:pt x="5815" y="3927"/>
                    <a:pt x="5815" y="3927"/>
                  </a:cubicBezTo>
                  <a:cubicBezTo>
                    <a:pt x="7200" y="5673"/>
                    <a:pt x="7200" y="5673"/>
                    <a:pt x="7200" y="5673"/>
                  </a:cubicBezTo>
                  <a:cubicBezTo>
                    <a:pt x="7200" y="5673"/>
                    <a:pt x="7200" y="5673"/>
                    <a:pt x="7200" y="5673"/>
                  </a:cubicBezTo>
                  <a:cubicBezTo>
                    <a:pt x="9138" y="5673"/>
                    <a:pt x="9138" y="5673"/>
                    <a:pt x="9138" y="5673"/>
                  </a:cubicBezTo>
                  <a:cubicBezTo>
                    <a:pt x="9138" y="5673"/>
                    <a:pt x="9138" y="5673"/>
                    <a:pt x="9138" y="5673"/>
                  </a:cubicBezTo>
                  <a:cubicBezTo>
                    <a:pt x="9415" y="4364"/>
                    <a:pt x="9415" y="4364"/>
                    <a:pt x="9415" y="4364"/>
                  </a:cubicBezTo>
                  <a:cubicBezTo>
                    <a:pt x="9415" y="3055"/>
                    <a:pt x="9415" y="3055"/>
                    <a:pt x="9415" y="3055"/>
                  </a:cubicBezTo>
                  <a:cubicBezTo>
                    <a:pt x="9415" y="3055"/>
                    <a:pt x="9138" y="1309"/>
                    <a:pt x="9138" y="1309"/>
                  </a:cubicBezTo>
                  <a:cubicBezTo>
                    <a:pt x="9415" y="1309"/>
                    <a:pt x="11354" y="218"/>
                    <a:pt x="11631" y="218"/>
                  </a:cubicBezTo>
                  <a:close/>
                  <a:moveTo>
                    <a:pt x="3323" y="6982"/>
                  </a:moveTo>
                  <a:cubicBezTo>
                    <a:pt x="3323" y="6982"/>
                    <a:pt x="3323" y="6982"/>
                    <a:pt x="3323" y="6982"/>
                  </a:cubicBezTo>
                  <a:cubicBezTo>
                    <a:pt x="3323" y="6982"/>
                    <a:pt x="3323" y="6982"/>
                    <a:pt x="3323" y="698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0" name="Google Shape;5200;g21c91014dda_0_5181"/>
            <p:cNvSpPr/>
            <p:nvPr/>
          </p:nvSpPr>
          <p:spPr>
            <a:xfrm>
              <a:off x="3164016" y="1741849"/>
              <a:ext cx="90067" cy="108162"/>
            </a:xfrm>
            <a:custGeom>
              <a:avLst/>
              <a:gdLst/>
              <a:ahLst/>
              <a:cxnLst/>
              <a:rect l="l" t="t" r="r" b="b"/>
              <a:pathLst>
                <a:path w="20026" h="21600" extrusionOk="0">
                  <a:moveTo>
                    <a:pt x="9000" y="0"/>
                  </a:moveTo>
                  <a:cubicBezTo>
                    <a:pt x="9000" y="0"/>
                    <a:pt x="9000" y="0"/>
                    <a:pt x="9000" y="0"/>
                  </a:cubicBezTo>
                  <a:cubicBezTo>
                    <a:pt x="4680" y="2541"/>
                    <a:pt x="1800" y="3812"/>
                    <a:pt x="360" y="6353"/>
                  </a:cubicBezTo>
                  <a:cubicBezTo>
                    <a:pt x="360" y="8894"/>
                    <a:pt x="-1080" y="15247"/>
                    <a:pt x="1800" y="19059"/>
                  </a:cubicBezTo>
                  <a:cubicBezTo>
                    <a:pt x="1800" y="20329"/>
                    <a:pt x="3240" y="20329"/>
                    <a:pt x="4680" y="21600"/>
                  </a:cubicBezTo>
                  <a:cubicBezTo>
                    <a:pt x="11880" y="21600"/>
                    <a:pt x="16200" y="19059"/>
                    <a:pt x="17640" y="13976"/>
                  </a:cubicBezTo>
                  <a:cubicBezTo>
                    <a:pt x="19080" y="10165"/>
                    <a:pt x="19080" y="10165"/>
                    <a:pt x="19080" y="10165"/>
                  </a:cubicBezTo>
                  <a:cubicBezTo>
                    <a:pt x="20520" y="7624"/>
                    <a:pt x="20520" y="6353"/>
                    <a:pt x="17640" y="3812"/>
                  </a:cubicBezTo>
                  <a:cubicBezTo>
                    <a:pt x="14760" y="1271"/>
                    <a:pt x="10440" y="0"/>
                    <a:pt x="9000" y="0"/>
                  </a:cubicBezTo>
                  <a:cubicBezTo>
                    <a:pt x="9000" y="0"/>
                    <a:pt x="9000" y="0"/>
                    <a:pt x="9000" y="0"/>
                  </a:cubicBezTo>
                  <a:close/>
                  <a:moveTo>
                    <a:pt x="6120" y="20329"/>
                  </a:moveTo>
                  <a:cubicBezTo>
                    <a:pt x="4680" y="20329"/>
                    <a:pt x="3240" y="19059"/>
                    <a:pt x="1800" y="17788"/>
                  </a:cubicBezTo>
                  <a:cubicBezTo>
                    <a:pt x="360" y="16518"/>
                    <a:pt x="360" y="13976"/>
                    <a:pt x="360" y="12706"/>
                  </a:cubicBezTo>
                  <a:cubicBezTo>
                    <a:pt x="360" y="10165"/>
                    <a:pt x="360" y="7624"/>
                    <a:pt x="1800" y="6353"/>
                  </a:cubicBezTo>
                  <a:cubicBezTo>
                    <a:pt x="3240" y="5082"/>
                    <a:pt x="4680" y="2541"/>
                    <a:pt x="9000" y="1271"/>
                  </a:cubicBezTo>
                  <a:cubicBezTo>
                    <a:pt x="9000" y="1271"/>
                    <a:pt x="9000" y="1271"/>
                    <a:pt x="9000" y="1271"/>
                  </a:cubicBezTo>
                  <a:cubicBezTo>
                    <a:pt x="10440" y="1271"/>
                    <a:pt x="14760" y="2541"/>
                    <a:pt x="17640" y="5082"/>
                  </a:cubicBezTo>
                  <a:cubicBezTo>
                    <a:pt x="19080" y="6353"/>
                    <a:pt x="19080" y="6353"/>
                    <a:pt x="19080" y="7624"/>
                  </a:cubicBezTo>
                  <a:cubicBezTo>
                    <a:pt x="19080" y="7624"/>
                    <a:pt x="19080" y="8894"/>
                    <a:pt x="17640" y="10165"/>
                  </a:cubicBezTo>
                  <a:cubicBezTo>
                    <a:pt x="17640" y="13976"/>
                    <a:pt x="17640" y="13976"/>
                    <a:pt x="17640" y="13976"/>
                  </a:cubicBezTo>
                  <a:cubicBezTo>
                    <a:pt x="16200" y="19059"/>
                    <a:pt x="11880" y="21600"/>
                    <a:pt x="6120" y="203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1" name="Google Shape;5201;g21c91014dda_0_5181"/>
            <p:cNvSpPr/>
            <p:nvPr/>
          </p:nvSpPr>
          <p:spPr>
            <a:xfrm>
              <a:off x="3243050" y="1866838"/>
              <a:ext cx="60151" cy="67064"/>
            </a:xfrm>
            <a:custGeom>
              <a:avLst/>
              <a:gdLst/>
              <a:ahLst/>
              <a:cxnLst/>
              <a:rect l="l" t="t" r="r" b="b"/>
              <a:pathLst>
                <a:path w="20287" h="20509" extrusionOk="0">
                  <a:moveTo>
                    <a:pt x="10800" y="873"/>
                  </a:moveTo>
                  <a:cubicBezTo>
                    <a:pt x="8640" y="2836"/>
                    <a:pt x="0" y="8727"/>
                    <a:pt x="0" y="12654"/>
                  </a:cubicBezTo>
                  <a:cubicBezTo>
                    <a:pt x="0" y="12654"/>
                    <a:pt x="0" y="12654"/>
                    <a:pt x="0" y="12654"/>
                  </a:cubicBezTo>
                  <a:cubicBezTo>
                    <a:pt x="0" y="14618"/>
                    <a:pt x="2160" y="20509"/>
                    <a:pt x="4320" y="20509"/>
                  </a:cubicBezTo>
                  <a:cubicBezTo>
                    <a:pt x="6480" y="20509"/>
                    <a:pt x="8640" y="20509"/>
                    <a:pt x="10800" y="18545"/>
                  </a:cubicBezTo>
                  <a:cubicBezTo>
                    <a:pt x="15120" y="14618"/>
                    <a:pt x="15120" y="14618"/>
                    <a:pt x="15120" y="14618"/>
                  </a:cubicBezTo>
                  <a:cubicBezTo>
                    <a:pt x="19440" y="10691"/>
                    <a:pt x="21600" y="8727"/>
                    <a:pt x="19440" y="2836"/>
                  </a:cubicBezTo>
                  <a:cubicBezTo>
                    <a:pt x="19440" y="873"/>
                    <a:pt x="17280" y="873"/>
                    <a:pt x="15120" y="873"/>
                  </a:cubicBezTo>
                  <a:cubicBezTo>
                    <a:pt x="12960" y="-1091"/>
                    <a:pt x="10800" y="873"/>
                    <a:pt x="10800" y="873"/>
                  </a:cubicBezTo>
                  <a:close/>
                  <a:moveTo>
                    <a:pt x="6480" y="18545"/>
                  </a:moveTo>
                  <a:cubicBezTo>
                    <a:pt x="2160" y="18545"/>
                    <a:pt x="0" y="14618"/>
                    <a:pt x="0" y="12654"/>
                  </a:cubicBezTo>
                  <a:cubicBezTo>
                    <a:pt x="0" y="8727"/>
                    <a:pt x="8640" y="2836"/>
                    <a:pt x="10800" y="2836"/>
                  </a:cubicBezTo>
                  <a:cubicBezTo>
                    <a:pt x="10800" y="2836"/>
                    <a:pt x="10800" y="2836"/>
                    <a:pt x="10800" y="2836"/>
                  </a:cubicBezTo>
                  <a:cubicBezTo>
                    <a:pt x="10800" y="2836"/>
                    <a:pt x="12960" y="873"/>
                    <a:pt x="15120" y="873"/>
                  </a:cubicBezTo>
                  <a:cubicBezTo>
                    <a:pt x="17280" y="873"/>
                    <a:pt x="17280" y="2836"/>
                    <a:pt x="19440" y="4800"/>
                  </a:cubicBezTo>
                  <a:cubicBezTo>
                    <a:pt x="21600" y="6764"/>
                    <a:pt x="17280" y="10691"/>
                    <a:pt x="15120" y="12654"/>
                  </a:cubicBezTo>
                  <a:cubicBezTo>
                    <a:pt x="10800" y="16582"/>
                    <a:pt x="10800" y="16582"/>
                    <a:pt x="10800" y="16582"/>
                  </a:cubicBezTo>
                  <a:cubicBezTo>
                    <a:pt x="8640" y="18545"/>
                    <a:pt x="6480" y="20509"/>
                    <a:pt x="6480" y="1854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2" name="Google Shape;5202;g21c91014dda_0_5181"/>
            <p:cNvSpPr/>
            <p:nvPr/>
          </p:nvSpPr>
          <p:spPr>
            <a:xfrm>
              <a:off x="4510245" y="1434792"/>
              <a:ext cx="558522" cy="552091"/>
            </a:xfrm>
            <a:custGeom>
              <a:avLst/>
              <a:gdLst/>
              <a:ahLst/>
              <a:cxnLst/>
              <a:rect l="l" t="t" r="r" b="b"/>
              <a:pathLst>
                <a:path w="21600" h="21267" extrusionOk="0">
                  <a:moveTo>
                    <a:pt x="0" y="20274"/>
                  </a:moveTo>
                  <a:cubicBezTo>
                    <a:pt x="248" y="19033"/>
                    <a:pt x="248" y="19033"/>
                    <a:pt x="248" y="19033"/>
                  </a:cubicBezTo>
                  <a:cubicBezTo>
                    <a:pt x="1986" y="18288"/>
                    <a:pt x="1986" y="18288"/>
                    <a:pt x="1986" y="18288"/>
                  </a:cubicBezTo>
                  <a:cubicBezTo>
                    <a:pt x="4717" y="17046"/>
                    <a:pt x="4717" y="17046"/>
                    <a:pt x="4717" y="17046"/>
                  </a:cubicBezTo>
                  <a:cubicBezTo>
                    <a:pt x="6207" y="16798"/>
                    <a:pt x="6207" y="16798"/>
                    <a:pt x="6207" y="16798"/>
                  </a:cubicBezTo>
                  <a:cubicBezTo>
                    <a:pt x="5710" y="14812"/>
                    <a:pt x="5710" y="14812"/>
                    <a:pt x="5710" y="14812"/>
                  </a:cubicBezTo>
                  <a:cubicBezTo>
                    <a:pt x="5959" y="13322"/>
                    <a:pt x="5959" y="13322"/>
                    <a:pt x="5959" y="13322"/>
                  </a:cubicBezTo>
                  <a:cubicBezTo>
                    <a:pt x="6952" y="11833"/>
                    <a:pt x="6952" y="11833"/>
                    <a:pt x="6952" y="11833"/>
                  </a:cubicBezTo>
                  <a:cubicBezTo>
                    <a:pt x="6455" y="10343"/>
                    <a:pt x="6455" y="10343"/>
                    <a:pt x="6455" y="10343"/>
                  </a:cubicBezTo>
                  <a:cubicBezTo>
                    <a:pt x="5462" y="9101"/>
                    <a:pt x="5462" y="9101"/>
                    <a:pt x="5462" y="9101"/>
                  </a:cubicBezTo>
                  <a:cubicBezTo>
                    <a:pt x="4221" y="9598"/>
                    <a:pt x="4221" y="9598"/>
                    <a:pt x="4221" y="9598"/>
                  </a:cubicBezTo>
                  <a:cubicBezTo>
                    <a:pt x="3972" y="9598"/>
                    <a:pt x="3972" y="9598"/>
                    <a:pt x="3972" y="9598"/>
                  </a:cubicBezTo>
                  <a:cubicBezTo>
                    <a:pt x="3972" y="7860"/>
                    <a:pt x="3972" y="7860"/>
                    <a:pt x="3972" y="7860"/>
                  </a:cubicBezTo>
                  <a:cubicBezTo>
                    <a:pt x="3724" y="5129"/>
                    <a:pt x="3724" y="5129"/>
                    <a:pt x="3724" y="5129"/>
                  </a:cubicBezTo>
                  <a:cubicBezTo>
                    <a:pt x="3972" y="3888"/>
                    <a:pt x="3972" y="3888"/>
                    <a:pt x="3972" y="3888"/>
                  </a:cubicBezTo>
                  <a:cubicBezTo>
                    <a:pt x="3972" y="1157"/>
                    <a:pt x="3972" y="1157"/>
                    <a:pt x="3972" y="1157"/>
                  </a:cubicBezTo>
                  <a:cubicBezTo>
                    <a:pt x="4717" y="1405"/>
                    <a:pt x="6455" y="1405"/>
                    <a:pt x="6952" y="908"/>
                  </a:cubicBezTo>
                  <a:cubicBezTo>
                    <a:pt x="7697" y="412"/>
                    <a:pt x="10428" y="-333"/>
                    <a:pt x="10676" y="164"/>
                  </a:cubicBezTo>
                  <a:cubicBezTo>
                    <a:pt x="11172" y="660"/>
                    <a:pt x="11917" y="3143"/>
                    <a:pt x="14400" y="2895"/>
                  </a:cubicBezTo>
                  <a:cubicBezTo>
                    <a:pt x="16634" y="2646"/>
                    <a:pt x="16883" y="1405"/>
                    <a:pt x="19366" y="2398"/>
                  </a:cubicBezTo>
                  <a:cubicBezTo>
                    <a:pt x="19117" y="5626"/>
                    <a:pt x="19117" y="5626"/>
                    <a:pt x="19117" y="5626"/>
                  </a:cubicBezTo>
                  <a:cubicBezTo>
                    <a:pt x="19862" y="7115"/>
                    <a:pt x="19862" y="7115"/>
                    <a:pt x="19862" y="7115"/>
                  </a:cubicBezTo>
                  <a:cubicBezTo>
                    <a:pt x="21600" y="8853"/>
                    <a:pt x="21600" y="8853"/>
                    <a:pt x="21600" y="8853"/>
                  </a:cubicBezTo>
                  <a:cubicBezTo>
                    <a:pt x="19366" y="9846"/>
                    <a:pt x="19366" y="9846"/>
                    <a:pt x="19366" y="9846"/>
                  </a:cubicBezTo>
                  <a:cubicBezTo>
                    <a:pt x="17876" y="8108"/>
                    <a:pt x="17876" y="8108"/>
                    <a:pt x="17876" y="8108"/>
                  </a:cubicBezTo>
                  <a:cubicBezTo>
                    <a:pt x="16634" y="9101"/>
                    <a:pt x="16634" y="9101"/>
                    <a:pt x="16634" y="9101"/>
                  </a:cubicBezTo>
                  <a:cubicBezTo>
                    <a:pt x="14648" y="10343"/>
                    <a:pt x="14648" y="10343"/>
                    <a:pt x="14648" y="10343"/>
                  </a:cubicBezTo>
                  <a:cubicBezTo>
                    <a:pt x="14400" y="15557"/>
                    <a:pt x="14400" y="15557"/>
                    <a:pt x="14400" y="15557"/>
                  </a:cubicBezTo>
                  <a:cubicBezTo>
                    <a:pt x="9186" y="16301"/>
                    <a:pt x="9186" y="16301"/>
                    <a:pt x="9186" y="16301"/>
                  </a:cubicBezTo>
                  <a:cubicBezTo>
                    <a:pt x="6952" y="18536"/>
                    <a:pt x="6952" y="18536"/>
                    <a:pt x="6952" y="18536"/>
                  </a:cubicBezTo>
                  <a:cubicBezTo>
                    <a:pt x="6952" y="20274"/>
                    <a:pt x="6952" y="20274"/>
                    <a:pt x="6952" y="20274"/>
                  </a:cubicBezTo>
                  <a:cubicBezTo>
                    <a:pt x="5959" y="21267"/>
                    <a:pt x="5959" y="21267"/>
                    <a:pt x="5959" y="21267"/>
                  </a:cubicBezTo>
                  <a:cubicBezTo>
                    <a:pt x="248" y="21267"/>
                    <a:pt x="248" y="21267"/>
                    <a:pt x="248" y="21267"/>
                  </a:cubicBezTo>
                  <a:lnTo>
                    <a:pt x="0" y="20274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3" name="Google Shape;5203;g21c91014dda_0_5181"/>
            <p:cNvSpPr/>
            <p:nvPr/>
          </p:nvSpPr>
          <p:spPr>
            <a:xfrm>
              <a:off x="4510245" y="1428910"/>
              <a:ext cx="558522" cy="558001"/>
            </a:xfrm>
            <a:custGeom>
              <a:avLst/>
              <a:gdLst/>
              <a:ahLst/>
              <a:cxnLst/>
              <a:rect l="l" t="t" r="r" b="b"/>
              <a:pathLst>
                <a:path w="21600" h="21243" extrusionOk="0">
                  <a:moveTo>
                    <a:pt x="6952" y="1116"/>
                  </a:moveTo>
                  <a:cubicBezTo>
                    <a:pt x="6455" y="1607"/>
                    <a:pt x="4966" y="1607"/>
                    <a:pt x="3972" y="1361"/>
                  </a:cubicBezTo>
                  <a:cubicBezTo>
                    <a:pt x="3972" y="1361"/>
                    <a:pt x="3972" y="1361"/>
                    <a:pt x="3972" y="1361"/>
                  </a:cubicBezTo>
                  <a:cubicBezTo>
                    <a:pt x="3972" y="1361"/>
                    <a:pt x="3972" y="1361"/>
                    <a:pt x="3972" y="1361"/>
                  </a:cubicBezTo>
                  <a:cubicBezTo>
                    <a:pt x="3724" y="4061"/>
                    <a:pt x="3724" y="4061"/>
                    <a:pt x="3724" y="4061"/>
                  </a:cubicBezTo>
                  <a:cubicBezTo>
                    <a:pt x="3724" y="5288"/>
                    <a:pt x="3724" y="5288"/>
                    <a:pt x="3724" y="5288"/>
                  </a:cubicBezTo>
                  <a:cubicBezTo>
                    <a:pt x="3972" y="7988"/>
                    <a:pt x="3972" y="7988"/>
                    <a:pt x="3972" y="7988"/>
                  </a:cubicBezTo>
                  <a:cubicBezTo>
                    <a:pt x="3724" y="9707"/>
                    <a:pt x="3724" y="9707"/>
                    <a:pt x="3724" y="9707"/>
                  </a:cubicBezTo>
                  <a:cubicBezTo>
                    <a:pt x="3724" y="9707"/>
                    <a:pt x="3724" y="9707"/>
                    <a:pt x="3724" y="9707"/>
                  </a:cubicBezTo>
                  <a:cubicBezTo>
                    <a:pt x="4221" y="9952"/>
                    <a:pt x="4221" y="9952"/>
                    <a:pt x="4221" y="9952"/>
                  </a:cubicBezTo>
                  <a:cubicBezTo>
                    <a:pt x="4221" y="9952"/>
                    <a:pt x="4221" y="9952"/>
                    <a:pt x="4469" y="9952"/>
                  </a:cubicBezTo>
                  <a:cubicBezTo>
                    <a:pt x="4469" y="9952"/>
                    <a:pt x="5462" y="9216"/>
                    <a:pt x="5462" y="9216"/>
                  </a:cubicBezTo>
                  <a:cubicBezTo>
                    <a:pt x="5710" y="9461"/>
                    <a:pt x="6455" y="10688"/>
                    <a:pt x="6455" y="10688"/>
                  </a:cubicBezTo>
                  <a:cubicBezTo>
                    <a:pt x="6455" y="10688"/>
                    <a:pt x="6952" y="11670"/>
                    <a:pt x="6952" y="11916"/>
                  </a:cubicBezTo>
                  <a:cubicBezTo>
                    <a:pt x="6952" y="11916"/>
                    <a:pt x="5959" y="13143"/>
                    <a:pt x="5959" y="13143"/>
                  </a:cubicBezTo>
                  <a:cubicBezTo>
                    <a:pt x="5959" y="13143"/>
                    <a:pt x="5959" y="13388"/>
                    <a:pt x="5959" y="13388"/>
                  </a:cubicBezTo>
                  <a:cubicBezTo>
                    <a:pt x="5710" y="14861"/>
                    <a:pt x="5710" y="14861"/>
                    <a:pt x="5710" y="14861"/>
                  </a:cubicBezTo>
                  <a:cubicBezTo>
                    <a:pt x="5710" y="14861"/>
                    <a:pt x="6207" y="16579"/>
                    <a:pt x="6207" y="16825"/>
                  </a:cubicBezTo>
                  <a:cubicBezTo>
                    <a:pt x="5959" y="16825"/>
                    <a:pt x="4717" y="17070"/>
                    <a:pt x="4717" y="17070"/>
                  </a:cubicBezTo>
                  <a:cubicBezTo>
                    <a:pt x="1986" y="18052"/>
                    <a:pt x="1986" y="18052"/>
                    <a:pt x="1986" y="18052"/>
                  </a:cubicBezTo>
                  <a:cubicBezTo>
                    <a:pt x="248" y="19034"/>
                    <a:pt x="248" y="19034"/>
                    <a:pt x="248" y="19034"/>
                  </a:cubicBezTo>
                  <a:cubicBezTo>
                    <a:pt x="248" y="19034"/>
                    <a:pt x="248" y="19034"/>
                    <a:pt x="248" y="19034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0" y="20261"/>
                    <a:pt x="0" y="20261"/>
                    <a:pt x="0" y="20261"/>
                  </a:cubicBezTo>
                  <a:cubicBezTo>
                    <a:pt x="248" y="21243"/>
                    <a:pt x="248" y="21243"/>
                    <a:pt x="248" y="21243"/>
                  </a:cubicBezTo>
                  <a:cubicBezTo>
                    <a:pt x="248" y="21243"/>
                    <a:pt x="248" y="21243"/>
                    <a:pt x="248" y="21243"/>
                  </a:cubicBezTo>
                  <a:cubicBezTo>
                    <a:pt x="5959" y="21243"/>
                    <a:pt x="5959" y="21243"/>
                    <a:pt x="5959" y="21243"/>
                  </a:cubicBezTo>
                  <a:cubicBezTo>
                    <a:pt x="5959" y="21243"/>
                    <a:pt x="5959" y="21243"/>
                    <a:pt x="5959" y="21243"/>
                  </a:cubicBezTo>
                  <a:cubicBezTo>
                    <a:pt x="6952" y="20261"/>
                    <a:pt x="6952" y="20261"/>
                    <a:pt x="6952" y="20261"/>
                  </a:cubicBezTo>
                  <a:cubicBezTo>
                    <a:pt x="6952" y="20261"/>
                    <a:pt x="6952" y="20261"/>
                    <a:pt x="6952" y="20261"/>
                  </a:cubicBezTo>
                  <a:cubicBezTo>
                    <a:pt x="6952" y="20261"/>
                    <a:pt x="6952" y="18543"/>
                    <a:pt x="6952" y="18543"/>
                  </a:cubicBezTo>
                  <a:cubicBezTo>
                    <a:pt x="6952" y="18543"/>
                    <a:pt x="9186" y="16579"/>
                    <a:pt x="9186" y="16579"/>
                  </a:cubicBezTo>
                  <a:cubicBezTo>
                    <a:pt x="9186" y="16579"/>
                    <a:pt x="14400" y="15598"/>
                    <a:pt x="14400" y="15598"/>
                  </a:cubicBezTo>
                  <a:cubicBezTo>
                    <a:pt x="14400" y="15598"/>
                    <a:pt x="14400" y="15598"/>
                    <a:pt x="14400" y="15598"/>
                  </a:cubicBezTo>
                  <a:cubicBezTo>
                    <a:pt x="14400" y="15598"/>
                    <a:pt x="14648" y="10443"/>
                    <a:pt x="14648" y="10443"/>
                  </a:cubicBezTo>
                  <a:cubicBezTo>
                    <a:pt x="14648" y="10443"/>
                    <a:pt x="16883" y="9216"/>
                    <a:pt x="16883" y="9216"/>
                  </a:cubicBezTo>
                  <a:cubicBezTo>
                    <a:pt x="16883" y="9216"/>
                    <a:pt x="17628" y="8479"/>
                    <a:pt x="17876" y="8234"/>
                  </a:cubicBezTo>
                  <a:cubicBezTo>
                    <a:pt x="17876" y="8479"/>
                    <a:pt x="19366" y="10198"/>
                    <a:pt x="19366" y="10198"/>
                  </a:cubicBezTo>
                  <a:cubicBezTo>
                    <a:pt x="19366" y="10198"/>
                    <a:pt x="19366" y="10198"/>
                    <a:pt x="19366" y="10198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970"/>
                    <a:pt x="21600" y="8970"/>
                    <a:pt x="21600" y="8970"/>
                  </a:cubicBezTo>
                  <a:cubicBezTo>
                    <a:pt x="21600" y="8725"/>
                    <a:pt x="21600" y="8725"/>
                    <a:pt x="21600" y="8725"/>
                  </a:cubicBezTo>
                  <a:cubicBezTo>
                    <a:pt x="19862" y="7252"/>
                    <a:pt x="19862" y="7252"/>
                    <a:pt x="19862" y="7252"/>
                  </a:cubicBezTo>
                  <a:cubicBezTo>
                    <a:pt x="19862" y="7252"/>
                    <a:pt x="19117" y="5779"/>
                    <a:pt x="19117" y="5779"/>
                  </a:cubicBezTo>
                  <a:cubicBezTo>
                    <a:pt x="19117" y="5534"/>
                    <a:pt x="19366" y="2588"/>
                    <a:pt x="19366" y="2588"/>
                  </a:cubicBezTo>
                  <a:cubicBezTo>
                    <a:pt x="19366" y="2588"/>
                    <a:pt x="19366" y="2588"/>
                    <a:pt x="19366" y="2588"/>
                  </a:cubicBezTo>
                  <a:cubicBezTo>
                    <a:pt x="19366" y="2343"/>
                    <a:pt x="19366" y="2343"/>
                    <a:pt x="19366" y="2343"/>
                  </a:cubicBezTo>
                  <a:cubicBezTo>
                    <a:pt x="17876" y="1852"/>
                    <a:pt x="17131" y="2098"/>
                    <a:pt x="16386" y="2588"/>
                  </a:cubicBezTo>
                  <a:cubicBezTo>
                    <a:pt x="15890" y="2588"/>
                    <a:pt x="15145" y="2834"/>
                    <a:pt x="14400" y="3079"/>
                  </a:cubicBezTo>
                  <a:cubicBezTo>
                    <a:pt x="12414" y="3079"/>
                    <a:pt x="11669" y="1607"/>
                    <a:pt x="11172" y="870"/>
                  </a:cubicBezTo>
                  <a:cubicBezTo>
                    <a:pt x="11172" y="625"/>
                    <a:pt x="10924" y="379"/>
                    <a:pt x="10924" y="134"/>
                  </a:cubicBezTo>
                  <a:cubicBezTo>
                    <a:pt x="10428" y="-357"/>
                    <a:pt x="7448" y="625"/>
                    <a:pt x="6952" y="1116"/>
                  </a:cubicBezTo>
                  <a:close/>
                  <a:moveTo>
                    <a:pt x="6952" y="1116"/>
                  </a:moveTo>
                  <a:cubicBezTo>
                    <a:pt x="7697" y="625"/>
                    <a:pt x="10179" y="-112"/>
                    <a:pt x="10676" y="379"/>
                  </a:cubicBezTo>
                  <a:cubicBezTo>
                    <a:pt x="10924" y="379"/>
                    <a:pt x="10924" y="625"/>
                    <a:pt x="11172" y="870"/>
                  </a:cubicBezTo>
                  <a:cubicBezTo>
                    <a:pt x="11669" y="1852"/>
                    <a:pt x="12414" y="3325"/>
                    <a:pt x="14400" y="3079"/>
                  </a:cubicBezTo>
                  <a:cubicBezTo>
                    <a:pt x="15393" y="3079"/>
                    <a:pt x="15890" y="2834"/>
                    <a:pt x="16386" y="2588"/>
                  </a:cubicBezTo>
                  <a:cubicBezTo>
                    <a:pt x="17131" y="2343"/>
                    <a:pt x="17876" y="2098"/>
                    <a:pt x="19366" y="2588"/>
                  </a:cubicBezTo>
                  <a:cubicBezTo>
                    <a:pt x="19366" y="2588"/>
                    <a:pt x="18869" y="5779"/>
                    <a:pt x="18869" y="5779"/>
                  </a:cubicBezTo>
                  <a:cubicBezTo>
                    <a:pt x="18869" y="5779"/>
                    <a:pt x="18869" y="5779"/>
                    <a:pt x="18869" y="5779"/>
                  </a:cubicBezTo>
                  <a:cubicBezTo>
                    <a:pt x="18869" y="5779"/>
                    <a:pt x="18869" y="5779"/>
                    <a:pt x="18869" y="5779"/>
                  </a:cubicBezTo>
                  <a:cubicBezTo>
                    <a:pt x="19862" y="7498"/>
                    <a:pt x="19862" y="7498"/>
                    <a:pt x="19862" y="7498"/>
                  </a:cubicBezTo>
                  <a:cubicBezTo>
                    <a:pt x="19862" y="7498"/>
                    <a:pt x="21352" y="8725"/>
                    <a:pt x="21352" y="8725"/>
                  </a:cubicBezTo>
                  <a:cubicBezTo>
                    <a:pt x="21352" y="8970"/>
                    <a:pt x="19614" y="9952"/>
                    <a:pt x="19366" y="9952"/>
                  </a:cubicBezTo>
                  <a:cubicBezTo>
                    <a:pt x="19366" y="9952"/>
                    <a:pt x="17876" y="8234"/>
                    <a:pt x="17876" y="8234"/>
                  </a:cubicBezTo>
                  <a:cubicBezTo>
                    <a:pt x="17876" y="8234"/>
                    <a:pt x="17876" y="8234"/>
                    <a:pt x="17876" y="8234"/>
                  </a:cubicBezTo>
                  <a:cubicBezTo>
                    <a:pt x="17628" y="8234"/>
                    <a:pt x="17628" y="8234"/>
                    <a:pt x="17628" y="8234"/>
                  </a:cubicBezTo>
                  <a:cubicBezTo>
                    <a:pt x="16634" y="9216"/>
                    <a:pt x="16634" y="9216"/>
                    <a:pt x="16634" y="9216"/>
                  </a:cubicBezTo>
                  <a:cubicBezTo>
                    <a:pt x="14648" y="10198"/>
                    <a:pt x="14648" y="10198"/>
                    <a:pt x="14648" y="10198"/>
                  </a:cubicBezTo>
                  <a:cubicBezTo>
                    <a:pt x="14400" y="10198"/>
                    <a:pt x="14400" y="10198"/>
                    <a:pt x="14400" y="10443"/>
                  </a:cubicBezTo>
                  <a:cubicBezTo>
                    <a:pt x="14400" y="10443"/>
                    <a:pt x="14400" y="15352"/>
                    <a:pt x="14400" y="15352"/>
                  </a:cubicBezTo>
                  <a:cubicBezTo>
                    <a:pt x="14152" y="15352"/>
                    <a:pt x="9186" y="16334"/>
                    <a:pt x="9186" y="16334"/>
                  </a:cubicBezTo>
                  <a:cubicBezTo>
                    <a:pt x="9186" y="16334"/>
                    <a:pt x="9186" y="16334"/>
                    <a:pt x="9186" y="16334"/>
                  </a:cubicBezTo>
                  <a:cubicBezTo>
                    <a:pt x="6703" y="18543"/>
                    <a:pt x="6703" y="18543"/>
                    <a:pt x="6703" y="18543"/>
                  </a:cubicBezTo>
                  <a:cubicBezTo>
                    <a:pt x="6703" y="18543"/>
                    <a:pt x="6703" y="18543"/>
                    <a:pt x="6703" y="18543"/>
                  </a:cubicBezTo>
                  <a:cubicBezTo>
                    <a:pt x="6703" y="18543"/>
                    <a:pt x="6703" y="20016"/>
                    <a:pt x="6703" y="20261"/>
                  </a:cubicBezTo>
                  <a:cubicBezTo>
                    <a:pt x="6703" y="20261"/>
                    <a:pt x="5959" y="20998"/>
                    <a:pt x="5710" y="21243"/>
                  </a:cubicBezTo>
                  <a:cubicBezTo>
                    <a:pt x="5710" y="21243"/>
                    <a:pt x="497" y="21243"/>
                    <a:pt x="497" y="21243"/>
                  </a:cubicBezTo>
                  <a:cubicBezTo>
                    <a:pt x="248" y="20998"/>
                    <a:pt x="0" y="20261"/>
                    <a:pt x="0" y="20261"/>
                  </a:cubicBezTo>
                  <a:cubicBezTo>
                    <a:pt x="0" y="20261"/>
                    <a:pt x="248" y="19279"/>
                    <a:pt x="248" y="19034"/>
                  </a:cubicBezTo>
                  <a:cubicBezTo>
                    <a:pt x="248" y="19034"/>
                    <a:pt x="1986" y="18298"/>
                    <a:pt x="1986" y="18298"/>
                  </a:cubicBezTo>
                  <a:cubicBezTo>
                    <a:pt x="4717" y="17070"/>
                    <a:pt x="4717" y="17070"/>
                    <a:pt x="4717" y="17070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6207" y="16825"/>
                    <a:pt x="6207" y="16825"/>
                    <a:pt x="6207" y="16825"/>
                  </a:cubicBezTo>
                  <a:cubicBezTo>
                    <a:pt x="5959" y="14861"/>
                    <a:pt x="5959" y="14861"/>
                    <a:pt x="5959" y="14861"/>
                  </a:cubicBezTo>
                  <a:cubicBezTo>
                    <a:pt x="5959" y="14861"/>
                    <a:pt x="5959" y="13388"/>
                    <a:pt x="5959" y="13388"/>
                  </a:cubicBezTo>
                  <a:cubicBezTo>
                    <a:pt x="5959" y="13388"/>
                    <a:pt x="7200" y="11916"/>
                    <a:pt x="7200" y="11916"/>
                  </a:cubicBezTo>
                  <a:cubicBezTo>
                    <a:pt x="7200" y="11916"/>
                    <a:pt x="7200" y="11916"/>
                    <a:pt x="7200" y="11916"/>
                  </a:cubicBezTo>
                  <a:cubicBezTo>
                    <a:pt x="7200" y="11916"/>
                    <a:pt x="7200" y="11916"/>
                    <a:pt x="7200" y="11916"/>
                  </a:cubicBezTo>
                  <a:cubicBezTo>
                    <a:pt x="6703" y="10443"/>
                    <a:pt x="6703" y="10443"/>
                    <a:pt x="6703" y="10443"/>
                  </a:cubicBezTo>
                  <a:cubicBezTo>
                    <a:pt x="5710" y="9216"/>
                    <a:pt x="5710" y="9216"/>
                    <a:pt x="5710" y="9216"/>
                  </a:cubicBezTo>
                  <a:cubicBezTo>
                    <a:pt x="5710" y="8970"/>
                    <a:pt x="5462" y="8970"/>
                    <a:pt x="5462" y="9216"/>
                  </a:cubicBezTo>
                  <a:cubicBezTo>
                    <a:pt x="5462" y="9216"/>
                    <a:pt x="4469" y="9707"/>
                    <a:pt x="4221" y="9707"/>
                  </a:cubicBezTo>
                  <a:cubicBezTo>
                    <a:pt x="4221" y="9707"/>
                    <a:pt x="3972" y="9707"/>
                    <a:pt x="3972" y="9707"/>
                  </a:cubicBezTo>
                  <a:cubicBezTo>
                    <a:pt x="3972" y="9461"/>
                    <a:pt x="4221" y="7988"/>
                    <a:pt x="4221" y="7988"/>
                  </a:cubicBezTo>
                  <a:cubicBezTo>
                    <a:pt x="3724" y="5288"/>
                    <a:pt x="3724" y="5288"/>
                    <a:pt x="3724" y="5288"/>
                  </a:cubicBezTo>
                  <a:cubicBezTo>
                    <a:pt x="3972" y="4061"/>
                    <a:pt x="3972" y="4061"/>
                    <a:pt x="3972" y="4061"/>
                  </a:cubicBezTo>
                  <a:cubicBezTo>
                    <a:pt x="3972" y="4061"/>
                    <a:pt x="3972" y="1607"/>
                    <a:pt x="3972" y="1607"/>
                  </a:cubicBezTo>
                  <a:cubicBezTo>
                    <a:pt x="4966" y="1607"/>
                    <a:pt x="6455" y="1607"/>
                    <a:pt x="6952" y="111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4" name="Google Shape;5204;g21c91014dda_0_5181"/>
            <p:cNvSpPr/>
            <p:nvPr/>
          </p:nvSpPr>
          <p:spPr>
            <a:xfrm>
              <a:off x="4426354" y="1496798"/>
              <a:ext cx="1056797" cy="867618"/>
            </a:xfrm>
            <a:custGeom>
              <a:avLst/>
              <a:gdLst/>
              <a:ahLst/>
              <a:cxnLst/>
              <a:rect l="l" t="t" r="r" b="b"/>
              <a:pathLst>
                <a:path w="21496" h="21600" extrusionOk="0">
                  <a:moveTo>
                    <a:pt x="0" y="15040"/>
                  </a:moveTo>
                  <a:cubicBezTo>
                    <a:pt x="785" y="12160"/>
                    <a:pt x="785" y="12160"/>
                    <a:pt x="785" y="12160"/>
                  </a:cubicBezTo>
                  <a:cubicBezTo>
                    <a:pt x="1702" y="11520"/>
                    <a:pt x="1702" y="11520"/>
                    <a:pt x="1702" y="11520"/>
                  </a:cubicBezTo>
                  <a:cubicBezTo>
                    <a:pt x="1833" y="12160"/>
                    <a:pt x="1833" y="12160"/>
                    <a:pt x="1833" y="12160"/>
                  </a:cubicBezTo>
                  <a:cubicBezTo>
                    <a:pt x="4844" y="12160"/>
                    <a:pt x="4844" y="12160"/>
                    <a:pt x="4844" y="12160"/>
                  </a:cubicBezTo>
                  <a:cubicBezTo>
                    <a:pt x="5367" y="11520"/>
                    <a:pt x="5367" y="11520"/>
                    <a:pt x="5367" y="11520"/>
                  </a:cubicBezTo>
                  <a:cubicBezTo>
                    <a:pt x="5367" y="10400"/>
                    <a:pt x="5367" y="10400"/>
                    <a:pt x="5367" y="10400"/>
                  </a:cubicBezTo>
                  <a:cubicBezTo>
                    <a:pt x="6545" y="8960"/>
                    <a:pt x="6545" y="8960"/>
                    <a:pt x="6545" y="8960"/>
                  </a:cubicBezTo>
                  <a:cubicBezTo>
                    <a:pt x="9295" y="8480"/>
                    <a:pt x="9295" y="8480"/>
                    <a:pt x="9295" y="8480"/>
                  </a:cubicBezTo>
                  <a:cubicBezTo>
                    <a:pt x="9425" y="5120"/>
                    <a:pt x="9425" y="5120"/>
                    <a:pt x="9425" y="5120"/>
                  </a:cubicBezTo>
                  <a:cubicBezTo>
                    <a:pt x="10473" y="4320"/>
                    <a:pt x="10473" y="4320"/>
                    <a:pt x="10473" y="4320"/>
                  </a:cubicBezTo>
                  <a:cubicBezTo>
                    <a:pt x="11127" y="3680"/>
                    <a:pt x="11127" y="3680"/>
                    <a:pt x="11127" y="3680"/>
                  </a:cubicBezTo>
                  <a:cubicBezTo>
                    <a:pt x="11913" y="4800"/>
                    <a:pt x="11913" y="4800"/>
                    <a:pt x="11913" y="4800"/>
                  </a:cubicBezTo>
                  <a:cubicBezTo>
                    <a:pt x="13091" y="4160"/>
                    <a:pt x="13091" y="4160"/>
                    <a:pt x="13091" y="4160"/>
                  </a:cubicBezTo>
                  <a:cubicBezTo>
                    <a:pt x="12175" y="3040"/>
                    <a:pt x="12175" y="3040"/>
                    <a:pt x="12175" y="3040"/>
                  </a:cubicBezTo>
                  <a:cubicBezTo>
                    <a:pt x="11782" y="2080"/>
                    <a:pt x="11782" y="2080"/>
                    <a:pt x="11782" y="2080"/>
                  </a:cubicBezTo>
                  <a:cubicBezTo>
                    <a:pt x="11913" y="0"/>
                    <a:pt x="11913" y="0"/>
                    <a:pt x="11913" y="0"/>
                  </a:cubicBezTo>
                  <a:cubicBezTo>
                    <a:pt x="12044" y="0"/>
                    <a:pt x="12044" y="0"/>
                    <a:pt x="12044" y="0"/>
                  </a:cubicBezTo>
                  <a:cubicBezTo>
                    <a:pt x="13484" y="640"/>
                    <a:pt x="15185" y="1440"/>
                    <a:pt x="15840" y="1280"/>
                  </a:cubicBezTo>
                  <a:cubicBezTo>
                    <a:pt x="16495" y="1280"/>
                    <a:pt x="16887" y="1440"/>
                    <a:pt x="17411" y="1600"/>
                  </a:cubicBezTo>
                  <a:cubicBezTo>
                    <a:pt x="17935" y="1760"/>
                    <a:pt x="18982" y="1440"/>
                    <a:pt x="19375" y="1440"/>
                  </a:cubicBezTo>
                  <a:cubicBezTo>
                    <a:pt x="19767" y="1600"/>
                    <a:pt x="20029" y="2240"/>
                    <a:pt x="20160" y="2240"/>
                  </a:cubicBezTo>
                  <a:cubicBezTo>
                    <a:pt x="20422" y="2240"/>
                    <a:pt x="20553" y="2080"/>
                    <a:pt x="20945" y="3040"/>
                  </a:cubicBezTo>
                  <a:cubicBezTo>
                    <a:pt x="21338" y="3840"/>
                    <a:pt x="21469" y="3840"/>
                    <a:pt x="21338" y="4480"/>
                  </a:cubicBezTo>
                  <a:cubicBezTo>
                    <a:pt x="21207" y="5280"/>
                    <a:pt x="21600" y="5440"/>
                    <a:pt x="21469" y="6240"/>
                  </a:cubicBezTo>
                  <a:cubicBezTo>
                    <a:pt x="21469" y="7040"/>
                    <a:pt x="21076" y="7520"/>
                    <a:pt x="20815" y="8160"/>
                  </a:cubicBezTo>
                  <a:cubicBezTo>
                    <a:pt x="20422" y="8800"/>
                    <a:pt x="20029" y="8800"/>
                    <a:pt x="19375" y="9440"/>
                  </a:cubicBezTo>
                  <a:cubicBezTo>
                    <a:pt x="19113" y="9760"/>
                    <a:pt x="18851" y="10080"/>
                    <a:pt x="18589" y="10400"/>
                  </a:cubicBezTo>
                  <a:cubicBezTo>
                    <a:pt x="18458" y="10400"/>
                    <a:pt x="18458" y="10400"/>
                    <a:pt x="18458" y="10400"/>
                  </a:cubicBezTo>
                  <a:cubicBezTo>
                    <a:pt x="17804" y="10720"/>
                    <a:pt x="17804" y="10720"/>
                    <a:pt x="17804" y="10720"/>
                  </a:cubicBezTo>
                  <a:cubicBezTo>
                    <a:pt x="17673" y="10240"/>
                    <a:pt x="17673" y="10240"/>
                    <a:pt x="17673" y="10240"/>
                  </a:cubicBezTo>
                  <a:cubicBezTo>
                    <a:pt x="16625" y="9920"/>
                    <a:pt x="16625" y="9920"/>
                    <a:pt x="16625" y="9920"/>
                  </a:cubicBezTo>
                  <a:cubicBezTo>
                    <a:pt x="16495" y="11200"/>
                    <a:pt x="16495" y="11200"/>
                    <a:pt x="16495" y="11200"/>
                  </a:cubicBezTo>
                  <a:cubicBezTo>
                    <a:pt x="16102" y="12000"/>
                    <a:pt x="16102" y="12000"/>
                    <a:pt x="16102" y="12000"/>
                  </a:cubicBezTo>
                  <a:cubicBezTo>
                    <a:pt x="15316" y="12000"/>
                    <a:pt x="15316" y="12000"/>
                    <a:pt x="15316" y="12000"/>
                  </a:cubicBezTo>
                  <a:cubicBezTo>
                    <a:pt x="15840" y="12640"/>
                    <a:pt x="15840" y="12640"/>
                    <a:pt x="15840" y="12640"/>
                  </a:cubicBezTo>
                  <a:cubicBezTo>
                    <a:pt x="15447" y="13120"/>
                    <a:pt x="15447" y="13120"/>
                    <a:pt x="15447" y="13120"/>
                  </a:cubicBezTo>
                  <a:cubicBezTo>
                    <a:pt x="15447" y="13760"/>
                    <a:pt x="15447" y="13760"/>
                    <a:pt x="15447" y="13760"/>
                  </a:cubicBezTo>
                  <a:cubicBezTo>
                    <a:pt x="16495" y="13760"/>
                    <a:pt x="16495" y="13760"/>
                    <a:pt x="16495" y="13760"/>
                  </a:cubicBezTo>
                  <a:cubicBezTo>
                    <a:pt x="17018" y="13600"/>
                    <a:pt x="17018" y="13600"/>
                    <a:pt x="17018" y="13600"/>
                  </a:cubicBezTo>
                  <a:cubicBezTo>
                    <a:pt x="16887" y="14560"/>
                    <a:pt x="16887" y="14560"/>
                    <a:pt x="16887" y="14560"/>
                  </a:cubicBezTo>
                  <a:cubicBezTo>
                    <a:pt x="17411" y="14560"/>
                    <a:pt x="17411" y="14560"/>
                    <a:pt x="17411" y="14560"/>
                  </a:cubicBezTo>
                  <a:cubicBezTo>
                    <a:pt x="17280" y="15040"/>
                    <a:pt x="17018" y="15520"/>
                    <a:pt x="16625" y="16000"/>
                  </a:cubicBezTo>
                  <a:cubicBezTo>
                    <a:pt x="15971" y="16800"/>
                    <a:pt x="16233" y="18560"/>
                    <a:pt x="15840" y="18880"/>
                  </a:cubicBezTo>
                  <a:cubicBezTo>
                    <a:pt x="15316" y="19360"/>
                    <a:pt x="14531" y="20800"/>
                    <a:pt x="13876" y="21120"/>
                  </a:cubicBezTo>
                  <a:cubicBezTo>
                    <a:pt x="13484" y="21440"/>
                    <a:pt x="13222" y="21440"/>
                    <a:pt x="12960" y="21600"/>
                  </a:cubicBezTo>
                  <a:cubicBezTo>
                    <a:pt x="12305" y="20960"/>
                    <a:pt x="12305" y="20960"/>
                    <a:pt x="12305" y="20960"/>
                  </a:cubicBezTo>
                  <a:cubicBezTo>
                    <a:pt x="11389" y="20480"/>
                    <a:pt x="11389" y="20480"/>
                    <a:pt x="11389" y="20480"/>
                  </a:cubicBezTo>
                  <a:cubicBezTo>
                    <a:pt x="11389" y="18400"/>
                    <a:pt x="11389" y="18400"/>
                    <a:pt x="11389" y="18400"/>
                  </a:cubicBezTo>
                  <a:cubicBezTo>
                    <a:pt x="9949" y="15840"/>
                    <a:pt x="9949" y="15840"/>
                    <a:pt x="9949" y="15840"/>
                  </a:cubicBezTo>
                  <a:cubicBezTo>
                    <a:pt x="9033" y="15200"/>
                    <a:pt x="9033" y="15200"/>
                    <a:pt x="9033" y="15200"/>
                  </a:cubicBezTo>
                  <a:cubicBezTo>
                    <a:pt x="7200" y="15680"/>
                    <a:pt x="7200" y="15680"/>
                    <a:pt x="7200" y="15680"/>
                  </a:cubicBezTo>
                  <a:cubicBezTo>
                    <a:pt x="6545" y="17120"/>
                    <a:pt x="6545" y="17120"/>
                    <a:pt x="6545" y="17120"/>
                  </a:cubicBezTo>
                  <a:cubicBezTo>
                    <a:pt x="5105" y="16320"/>
                    <a:pt x="5105" y="16320"/>
                    <a:pt x="5105" y="16320"/>
                  </a:cubicBezTo>
                  <a:cubicBezTo>
                    <a:pt x="3927" y="16960"/>
                    <a:pt x="3927" y="16960"/>
                    <a:pt x="3927" y="16960"/>
                  </a:cubicBezTo>
                  <a:lnTo>
                    <a:pt x="0" y="1504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5" name="Google Shape;5205;g21c91014dda_0_5181"/>
            <p:cNvSpPr/>
            <p:nvPr/>
          </p:nvSpPr>
          <p:spPr>
            <a:xfrm>
              <a:off x="4426354" y="1490174"/>
              <a:ext cx="1061910" cy="879258"/>
            </a:xfrm>
            <a:custGeom>
              <a:avLst/>
              <a:gdLst/>
              <a:ahLst/>
              <a:cxnLst/>
              <a:rect l="l" t="t" r="r" b="b"/>
              <a:pathLst>
                <a:path w="21600" h="21561" extrusionOk="0">
                  <a:moveTo>
                    <a:pt x="11913" y="0"/>
                  </a:moveTo>
                  <a:cubicBezTo>
                    <a:pt x="11913" y="0"/>
                    <a:pt x="11913" y="0"/>
                    <a:pt x="11913" y="158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1651" y="2207"/>
                    <a:pt x="11651" y="2207"/>
                    <a:pt x="11651" y="2207"/>
                  </a:cubicBezTo>
                  <a:cubicBezTo>
                    <a:pt x="12175" y="3311"/>
                    <a:pt x="12175" y="3311"/>
                    <a:pt x="12175" y="3311"/>
                  </a:cubicBezTo>
                  <a:cubicBezTo>
                    <a:pt x="12175" y="3311"/>
                    <a:pt x="12960" y="4099"/>
                    <a:pt x="12960" y="4099"/>
                  </a:cubicBezTo>
                  <a:cubicBezTo>
                    <a:pt x="12960" y="4257"/>
                    <a:pt x="12044" y="4888"/>
                    <a:pt x="11913" y="4888"/>
                  </a:cubicBezTo>
                  <a:cubicBezTo>
                    <a:pt x="11913" y="4888"/>
                    <a:pt x="11127" y="3784"/>
                    <a:pt x="11127" y="3784"/>
                  </a:cubicBezTo>
                  <a:cubicBezTo>
                    <a:pt x="11127" y="3784"/>
                    <a:pt x="11127" y="3784"/>
                    <a:pt x="11127" y="3784"/>
                  </a:cubicBezTo>
                  <a:cubicBezTo>
                    <a:pt x="10996" y="3784"/>
                    <a:pt x="10996" y="3784"/>
                    <a:pt x="10996" y="3784"/>
                  </a:cubicBezTo>
                  <a:cubicBezTo>
                    <a:pt x="10473" y="4415"/>
                    <a:pt x="10473" y="4415"/>
                    <a:pt x="10473" y="4415"/>
                  </a:cubicBezTo>
                  <a:cubicBezTo>
                    <a:pt x="9425" y="5045"/>
                    <a:pt x="9425" y="5045"/>
                    <a:pt x="9425" y="5045"/>
                  </a:cubicBezTo>
                  <a:cubicBezTo>
                    <a:pt x="9295" y="5045"/>
                    <a:pt x="9295" y="5045"/>
                    <a:pt x="9295" y="5203"/>
                  </a:cubicBezTo>
                  <a:cubicBezTo>
                    <a:pt x="9295" y="5203"/>
                    <a:pt x="9295" y="8356"/>
                    <a:pt x="9295" y="8356"/>
                  </a:cubicBezTo>
                  <a:cubicBezTo>
                    <a:pt x="9164" y="8356"/>
                    <a:pt x="6545" y="8987"/>
                    <a:pt x="6545" y="8987"/>
                  </a:cubicBezTo>
                  <a:cubicBezTo>
                    <a:pt x="6545" y="8987"/>
                    <a:pt x="6545" y="8987"/>
                    <a:pt x="6545" y="8987"/>
                  </a:cubicBezTo>
                  <a:cubicBezTo>
                    <a:pt x="5236" y="10406"/>
                    <a:pt x="5236" y="10406"/>
                    <a:pt x="5236" y="10406"/>
                  </a:cubicBezTo>
                  <a:cubicBezTo>
                    <a:pt x="5236" y="10406"/>
                    <a:pt x="5236" y="10406"/>
                    <a:pt x="5236" y="10406"/>
                  </a:cubicBezTo>
                  <a:cubicBezTo>
                    <a:pt x="5236" y="10406"/>
                    <a:pt x="5236" y="11352"/>
                    <a:pt x="5236" y="11509"/>
                  </a:cubicBezTo>
                  <a:cubicBezTo>
                    <a:pt x="5236" y="11509"/>
                    <a:pt x="4844" y="11982"/>
                    <a:pt x="4713" y="12140"/>
                  </a:cubicBezTo>
                  <a:cubicBezTo>
                    <a:pt x="4713" y="12140"/>
                    <a:pt x="1964" y="12140"/>
                    <a:pt x="1964" y="12140"/>
                  </a:cubicBezTo>
                  <a:cubicBezTo>
                    <a:pt x="1833" y="11982"/>
                    <a:pt x="1702" y="11509"/>
                    <a:pt x="1702" y="11509"/>
                  </a:cubicBezTo>
                  <a:cubicBezTo>
                    <a:pt x="1702" y="11509"/>
                    <a:pt x="1702" y="11352"/>
                    <a:pt x="1702" y="11352"/>
                  </a:cubicBezTo>
                  <a:cubicBezTo>
                    <a:pt x="1702" y="11352"/>
                    <a:pt x="1702" y="11352"/>
                    <a:pt x="1702" y="11352"/>
                  </a:cubicBezTo>
                  <a:cubicBezTo>
                    <a:pt x="785" y="12140"/>
                    <a:pt x="785" y="12140"/>
                    <a:pt x="785" y="12140"/>
                  </a:cubicBezTo>
                  <a:cubicBezTo>
                    <a:pt x="785" y="12140"/>
                    <a:pt x="785" y="12140"/>
                    <a:pt x="785" y="12140"/>
                  </a:cubicBezTo>
                  <a:cubicBezTo>
                    <a:pt x="0" y="14820"/>
                    <a:pt x="0" y="14820"/>
                    <a:pt x="0" y="14820"/>
                  </a:cubicBezTo>
                  <a:cubicBezTo>
                    <a:pt x="0" y="14978"/>
                    <a:pt x="0" y="14978"/>
                    <a:pt x="0" y="14978"/>
                  </a:cubicBezTo>
                  <a:cubicBezTo>
                    <a:pt x="3927" y="16870"/>
                    <a:pt x="3927" y="16870"/>
                    <a:pt x="3927" y="16870"/>
                  </a:cubicBezTo>
                  <a:cubicBezTo>
                    <a:pt x="3927" y="16870"/>
                    <a:pt x="4058" y="16870"/>
                    <a:pt x="4058" y="16870"/>
                  </a:cubicBezTo>
                  <a:cubicBezTo>
                    <a:pt x="4058" y="16870"/>
                    <a:pt x="5105" y="16239"/>
                    <a:pt x="5105" y="16239"/>
                  </a:cubicBezTo>
                  <a:cubicBezTo>
                    <a:pt x="5236" y="16239"/>
                    <a:pt x="6545" y="17028"/>
                    <a:pt x="6545" y="17028"/>
                  </a:cubicBezTo>
                  <a:cubicBezTo>
                    <a:pt x="6545" y="17028"/>
                    <a:pt x="6545" y="17028"/>
                    <a:pt x="6545" y="17028"/>
                  </a:cubicBezTo>
                  <a:cubicBezTo>
                    <a:pt x="6545" y="17028"/>
                    <a:pt x="6545" y="17028"/>
                    <a:pt x="6545" y="17028"/>
                  </a:cubicBezTo>
                  <a:cubicBezTo>
                    <a:pt x="6545" y="17028"/>
                    <a:pt x="7200" y="15609"/>
                    <a:pt x="7200" y="15609"/>
                  </a:cubicBezTo>
                  <a:cubicBezTo>
                    <a:pt x="7200" y="15609"/>
                    <a:pt x="8902" y="15293"/>
                    <a:pt x="8902" y="15293"/>
                  </a:cubicBezTo>
                  <a:cubicBezTo>
                    <a:pt x="9033" y="15293"/>
                    <a:pt x="9818" y="15766"/>
                    <a:pt x="9818" y="15766"/>
                  </a:cubicBezTo>
                  <a:cubicBezTo>
                    <a:pt x="9949" y="15766"/>
                    <a:pt x="11389" y="18131"/>
                    <a:pt x="11389" y="18289"/>
                  </a:cubicBezTo>
                  <a:cubicBezTo>
                    <a:pt x="11389" y="18289"/>
                    <a:pt x="11389" y="20339"/>
                    <a:pt x="11389" y="20339"/>
                  </a:cubicBezTo>
                  <a:cubicBezTo>
                    <a:pt x="11389" y="20496"/>
                    <a:pt x="11389" y="20496"/>
                    <a:pt x="11389" y="20496"/>
                  </a:cubicBezTo>
                  <a:cubicBezTo>
                    <a:pt x="11389" y="20496"/>
                    <a:pt x="12175" y="20812"/>
                    <a:pt x="12305" y="20812"/>
                  </a:cubicBezTo>
                  <a:cubicBezTo>
                    <a:pt x="12305" y="20812"/>
                    <a:pt x="12960" y="21442"/>
                    <a:pt x="12960" y="21442"/>
                  </a:cubicBezTo>
                  <a:cubicBezTo>
                    <a:pt x="12960" y="21600"/>
                    <a:pt x="12960" y="21600"/>
                    <a:pt x="12960" y="21442"/>
                  </a:cubicBezTo>
                  <a:cubicBezTo>
                    <a:pt x="13091" y="21442"/>
                    <a:pt x="13222" y="21442"/>
                    <a:pt x="13353" y="21285"/>
                  </a:cubicBezTo>
                  <a:cubicBezTo>
                    <a:pt x="13484" y="21285"/>
                    <a:pt x="13745" y="21127"/>
                    <a:pt x="13876" y="21127"/>
                  </a:cubicBezTo>
                  <a:cubicBezTo>
                    <a:pt x="14269" y="20812"/>
                    <a:pt x="14793" y="20181"/>
                    <a:pt x="15185" y="19708"/>
                  </a:cubicBezTo>
                  <a:cubicBezTo>
                    <a:pt x="15447" y="19235"/>
                    <a:pt x="15578" y="18920"/>
                    <a:pt x="15840" y="18762"/>
                  </a:cubicBezTo>
                  <a:cubicBezTo>
                    <a:pt x="15971" y="18604"/>
                    <a:pt x="16102" y="18131"/>
                    <a:pt x="16102" y="17658"/>
                  </a:cubicBezTo>
                  <a:cubicBezTo>
                    <a:pt x="16233" y="17028"/>
                    <a:pt x="16364" y="16397"/>
                    <a:pt x="16625" y="16082"/>
                  </a:cubicBezTo>
                  <a:cubicBezTo>
                    <a:pt x="17018" y="15609"/>
                    <a:pt x="17280" y="15136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411" y="14505"/>
                    <a:pt x="17411" y="14505"/>
                  </a:cubicBezTo>
                  <a:cubicBezTo>
                    <a:pt x="17411" y="14505"/>
                    <a:pt x="17018" y="14505"/>
                    <a:pt x="16887" y="14505"/>
                  </a:cubicBezTo>
                  <a:cubicBezTo>
                    <a:pt x="17018" y="14347"/>
                    <a:pt x="17018" y="13559"/>
                    <a:pt x="17018" y="13559"/>
                  </a:cubicBezTo>
                  <a:cubicBezTo>
                    <a:pt x="17018" y="13559"/>
                    <a:pt x="17018" y="13559"/>
                    <a:pt x="17018" y="13559"/>
                  </a:cubicBezTo>
                  <a:cubicBezTo>
                    <a:pt x="17018" y="13559"/>
                    <a:pt x="17018" y="13559"/>
                    <a:pt x="17018" y="13559"/>
                  </a:cubicBezTo>
                  <a:cubicBezTo>
                    <a:pt x="16495" y="13559"/>
                    <a:pt x="16495" y="13559"/>
                    <a:pt x="16495" y="13559"/>
                  </a:cubicBezTo>
                  <a:cubicBezTo>
                    <a:pt x="16495" y="13559"/>
                    <a:pt x="15578" y="13717"/>
                    <a:pt x="15447" y="13717"/>
                  </a:cubicBezTo>
                  <a:cubicBezTo>
                    <a:pt x="15447" y="13717"/>
                    <a:pt x="15447" y="13086"/>
                    <a:pt x="15447" y="13086"/>
                  </a:cubicBezTo>
                  <a:cubicBezTo>
                    <a:pt x="15447" y="13086"/>
                    <a:pt x="15840" y="12613"/>
                    <a:pt x="15840" y="12613"/>
                  </a:cubicBezTo>
                  <a:cubicBezTo>
                    <a:pt x="15840" y="12613"/>
                    <a:pt x="15840" y="12613"/>
                    <a:pt x="15840" y="12613"/>
                  </a:cubicBezTo>
                  <a:cubicBezTo>
                    <a:pt x="15840" y="12613"/>
                    <a:pt x="15840" y="12613"/>
                    <a:pt x="15840" y="12613"/>
                  </a:cubicBezTo>
                  <a:cubicBezTo>
                    <a:pt x="15840" y="12613"/>
                    <a:pt x="15578" y="12140"/>
                    <a:pt x="15447" y="11982"/>
                  </a:cubicBezTo>
                  <a:cubicBezTo>
                    <a:pt x="15578" y="11982"/>
                    <a:pt x="16102" y="11982"/>
                    <a:pt x="16102" y="11982"/>
                  </a:cubicBezTo>
                  <a:cubicBezTo>
                    <a:pt x="16233" y="11982"/>
                    <a:pt x="16233" y="11982"/>
                    <a:pt x="16233" y="11982"/>
                  </a:cubicBezTo>
                  <a:cubicBezTo>
                    <a:pt x="16495" y="11194"/>
                    <a:pt x="16495" y="11194"/>
                    <a:pt x="16495" y="11194"/>
                  </a:cubicBezTo>
                  <a:cubicBezTo>
                    <a:pt x="16495" y="11194"/>
                    <a:pt x="16625" y="10091"/>
                    <a:pt x="16625" y="10091"/>
                  </a:cubicBezTo>
                  <a:cubicBezTo>
                    <a:pt x="16756" y="10091"/>
                    <a:pt x="17542" y="10248"/>
                    <a:pt x="17673" y="10248"/>
                  </a:cubicBezTo>
                  <a:cubicBezTo>
                    <a:pt x="17673" y="10248"/>
                    <a:pt x="17804" y="10721"/>
                    <a:pt x="17804" y="10721"/>
                  </a:cubicBezTo>
                  <a:cubicBezTo>
                    <a:pt x="17804" y="10721"/>
                    <a:pt x="17804" y="10721"/>
                    <a:pt x="17804" y="10721"/>
                  </a:cubicBezTo>
                  <a:cubicBezTo>
                    <a:pt x="17804" y="10721"/>
                    <a:pt x="18458" y="10406"/>
                    <a:pt x="18458" y="10406"/>
                  </a:cubicBezTo>
                  <a:cubicBezTo>
                    <a:pt x="18458" y="10406"/>
                    <a:pt x="18589" y="10564"/>
                    <a:pt x="18589" y="10564"/>
                  </a:cubicBezTo>
                  <a:cubicBezTo>
                    <a:pt x="18589" y="10564"/>
                    <a:pt x="18589" y="10564"/>
                    <a:pt x="18720" y="10406"/>
                  </a:cubicBezTo>
                  <a:cubicBezTo>
                    <a:pt x="18851" y="10091"/>
                    <a:pt x="19113" y="9933"/>
                    <a:pt x="19375" y="9618"/>
                  </a:cubicBezTo>
                  <a:cubicBezTo>
                    <a:pt x="19636" y="9302"/>
                    <a:pt x="19898" y="9145"/>
                    <a:pt x="20160" y="8987"/>
                  </a:cubicBezTo>
                  <a:cubicBezTo>
                    <a:pt x="20422" y="8672"/>
                    <a:pt x="20684" y="8514"/>
                    <a:pt x="20815" y="8199"/>
                  </a:cubicBezTo>
                  <a:cubicBezTo>
                    <a:pt x="20945" y="7883"/>
                    <a:pt x="20945" y="7883"/>
                    <a:pt x="20945" y="7883"/>
                  </a:cubicBezTo>
                  <a:cubicBezTo>
                    <a:pt x="21207" y="7410"/>
                    <a:pt x="21469" y="6937"/>
                    <a:pt x="21600" y="6307"/>
                  </a:cubicBezTo>
                  <a:cubicBezTo>
                    <a:pt x="21600" y="5991"/>
                    <a:pt x="21469" y="5676"/>
                    <a:pt x="21469" y="5518"/>
                  </a:cubicBezTo>
                  <a:cubicBezTo>
                    <a:pt x="21338" y="5203"/>
                    <a:pt x="21338" y="5045"/>
                    <a:pt x="21338" y="4572"/>
                  </a:cubicBezTo>
                  <a:cubicBezTo>
                    <a:pt x="21469" y="4099"/>
                    <a:pt x="21338" y="3942"/>
                    <a:pt x="21207" y="3626"/>
                  </a:cubicBezTo>
                  <a:cubicBezTo>
                    <a:pt x="20945" y="3153"/>
                    <a:pt x="20945" y="3153"/>
                    <a:pt x="20945" y="3153"/>
                  </a:cubicBezTo>
                  <a:cubicBezTo>
                    <a:pt x="20684" y="2365"/>
                    <a:pt x="20422" y="2365"/>
                    <a:pt x="20291" y="2365"/>
                  </a:cubicBezTo>
                  <a:cubicBezTo>
                    <a:pt x="20160" y="2365"/>
                    <a:pt x="20160" y="2365"/>
                    <a:pt x="20160" y="2365"/>
                  </a:cubicBezTo>
                  <a:cubicBezTo>
                    <a:pt x="20160" y="2207"/>
                    <a:pt x="20029" y="2207"/>
                    <a:pt x="19898" y="2050"/>
                  </a:cubicBezTo>
                  <a:cubicBezTo>
                    <a:pt x="19767" y="1892"/>
                    <a:pt x="19636" y="1577"/>
                    <a:pt x="19375" y="1577"/>
                  </a:cubicBezTo>
                  <a:cubicBezTo>
                    <a:pt x="19244" y="1577"/>
                    <a:pt x="18851" y="1577"/>
                    <a:pt x="18589" y="1577"/>
                  </a:cubicBezTo>
                  <a:cubicBezTo>
                    <a:pt x="18196" y="1734"/>
                    <a:pt x="17804" y="1734"/>
                    <a:pt x="17411" y="1734"/>
                  </a:cubicBezTo>
                  <a:cubicBezTo>
                    <a:pt x="17018" y="1577"/>
                    <a:pt x="17018" y="1577"/>
                    <a:pt x="17018" y="1577"/>
                  </a:cubicBezTo>
                  <a:cubicBezTo>
                    <a:pt x="16625" y="1419"/>
                    <a:pt x="16364" y="1419"/>
                    <a:pt x="15840" y="1419"/>
                  </a:cubicBezTo>
                  <a:cubicBezTo>
                    <a:pt x="15185" y="1419"/>
                    <a:pt x="13484" y="788"/>
                    <a:pt x="12044" y="158"/>
                  </a:cubicBezTo>
                  <a:cubicBezTo>
                    <a:pt x="11913" y="0"/>
                    <a:pt x="11913" y="0"/>
                    <a:pt x="11913" y="0"/>
                  </a:cubicBezTo>
                  <a:cubicBezTo>
                    <a:pt x="11913" y="0"/>
                    <a:pt x="11913" y="0"/>
                    <a:pt x="11913" y="0"/>
                  </a:cubicBezTo>
                  <a:close/>
                  <a:moveTo>
                    <a:pt x="11913" y="158"/>
                  </a:moveTo>
                  <a:cubicBezTo>
                    <a:pt x="12044" y="158"/>
                    <a:pt x="12044" y="158"/>
                    <a:pt x="12044" y="158"/>
                  </a:cubicBezTo>
                  <a:cubicBezTo>
                    <a:pt x="13484" y="946"/>
                    <a:pt x="15185" y="1577"/>
                    <a:pt x="15840" y="1577"/>
                  </a:cubicBezTo>
                  <a:cubicBezTo>
                    <a:pt x="16364" y="1419"/>
                    <a:pt x="16625" y="1577"/>
                    <a:pt x="17018" y="1734"/>
                  </a:cubicBezTo>
                  <a:cubicBezTo>
                    <a:pt x="17411" y="1734"/>
                    <a:pt x="17411" y="1734"/>
                    <a:pt x="17411" y="1734"/>
                  </a:cubicBezTo>
                  <a:cubicBezTo>
                    <a:pt x="17804" y="1892"/>
                    <a:pt x="18196" y="1734"/>
                    <a:pt x="18589" y="1734"/>
                  </a:cubicBezTo>
                  <a:cubicBezTo>
                    <a:pt x="18851" y="1577"/>
                    <a:pt x="19244" y="1577"/>
                    <a:pt x="19375" y="1577"/>
                  </a:cubicBezTo>
                  <a:cubicBezTo>
                    <a:pt x="19505" y="1734"/>
                    <a:pt x="19767" y="1892"/>
                    <a:pt x="19898" y="2050"/>
                  </a:cubicBezTo>
                  <a:cubicBezTo>
                    <a:pt x="20029" y="2207"/>
                    <a:pt x="20029" y="2365"/>
                    <a:pt x="20160" y="2365"/>
                  </a:cubicBezTo>
                  <a:cubicBezTo>
                    <a:pt x="20291" y="2365"/>
                    <a:pt x="20291" y="2365"/>
                    <a:pt x="20291" y="2365"/>
                  </a:cubicBezTo>
                  <a:cubicBezTo>
                    <a:pt x="20422" y="2365"/>
                    <a:pt x="20553" y="2365"/>
                    <a:pt x="20945" y="3153"/>
                  </a:cubicBezTo>
                  <a:cubicBezTo>
                    <a:pt x="21207" y="3626"/>
                    <a:pt x="21207" y="3626"/>
                    <a:pt x="21207" y="3626"/>
                  </a:cubicBezTo>
                  <a:cubicBezTo>
                    <a:pt x="21207" y="3942"/>
                    <a:pt x="21338" y="4099"/>
                    <a:pt x="21338" y="4257"/>
                  </a:cubicBezTo>
                  <a:cubicBezTo>
                    <a:pt x="21338" y="4415"/>
                    <a:pt x="21338" y="4415"/>
                    <a:pt x="21338" y="4572"/>
                  </a:cubicBezTo>
                  <a:cubicBezTo>
                    <a:pt x="21207" y="4730"/>
                    <a:pt x="21207" y="4730"/>
                    <a:pt x="21207" y="4888"/>
                  </a:cubicBezTo>
                  <a:cubicBezTo>
                    <a:pt x="21207" y="5045"/>
                    <a:pt x="21338" y="5361"/>
                    <a:pt x="21338" y="5518"/>
                  </a:cubicBezTo>
                  <a:cubicBezTo>
                    <a:pt x="21469" y="5676"/>
                    <a:pt x="21469" y="5991"/>
                    <a:pt x="21469" y="6149"/>
                  </a:cubicBezTo>
                  <a:cubicBezTo>
                    <a:pt x="21469" y="6307"/>
                    <a:pt x="21469" y="6307"/>
                    <a:pt x="21469" y="6307"/>
                  </a:cubicBezTo>
                  <a:cubicBezTo>
                    <a:pt x="21469" y="6937"/>
                    <a:pt x="21207" y="7410"/>
                    <a:pt x="20945" y="7883"/>
                  </a:cubicBezTo>
                  <a:cubicBezTo>
                    <a:pt x="20684" y="8199"/>
                    <a:pt x="20684" y="8199"/>
                    <a:pt x="20684" y="8199"/>
                  </a:cubicBezTo>
                  <a:cubicBezTo>
                    <a:pt x="20553" y="8514"/>
                    <a:pt x="20422" y="8672"/>
                    <a:pt x="20160" y="8829"/>
                  </a:cubicBezTo>
                  <a:cubicBezTo>
                    <a:pt x="19898" y="8987"/>
                    <a:pt x="19636" y="9145"/>
                    <a:pt x="19375" y="9460"/>
                  </a:cubicBezTo>
                  <a:cubicBezTo>
                    <a:pt x="19113" y="9775"/>
                    <a:pt x="18851" y="10091"/>
                    <a:pt x="18589" y="10406"/>
                  </a:cubicBezTo>
                  <a:cubicBezTo>
                    <a:pt x="18589" y="10406"/>
                    <a:pt x="18458" y="10248"/>
                    <a:pt x="18458" y="10248"/>
                  </a:cubicBezTo>
                  <a:cubicBezTo>
                    <a:pt x="18458" y="10248"/>
                    <a:pt x="18458" y="10248"/>
                    <a:pt x="18458" y="10248"/>
                  </a:cubicBezTo>
                  <a:cubicBezTo>
                    <a:pt x="18458" y="10248"/>
                    <a:pt x="17935" y="10564"/>
                    <a:pt x="17804" y="10564"/>
                  </a:cubicBezTo>
                  <a:cubicBezTo>
                    <a:pt x="17804" y="10564"/>
                    <a:pt x="17673" y="10248"/>
                    <a:pt x="17673" y="10248"/>
                  </a:cubicBezTo>
                  <a:cubicBezTo>
                    <a:pt x="17673" y="10248"/>
                    <a:pt x="17673" y="10248"/>
                    <a:pt x="17673" y="10248"/>
                  </a:cubicBezTo>
                  <a:cubicBezTo>
                    <a:pt x="16625" y="9933"/>
                    <a:pt x="16625" y="9933"/>
                    <a:pt x="16625" y="9933"/>
                  </a:cubicBezTo>
                  <a:cubicBezTo>
                    <a:pt x="16625" y="9933"/>
                    <a:pt x="16625" y="9933"/>
                    <a:pt x="16625" y="9933"/>
                  </a:cubicBezTo>
                  <a:cubicBezTo>
                    <a:pt x="16625" y="9933"/>
                    <a:pt x="16495" y="9933"/>
                    <a:pt x="16495" y="9933"/>
                  </a:cubicBezTo>
                  <a:cubicBezTo>
                    <a:pt x="16364" y="11194"/>
                    <a:pt x="16364" y="11194"/>
                    <a:pt x="16364" y="11194"/>
                  </a:cubicBezTo>
                  <a:cubicBezTo>
                    <a:pt x="16364" y="11194"/>
                    <a:pt x="16102" y="11825"/>
                    <a:pt x="16102" y="11982"/>
                  </a:cubicBezTo>
                  <a:cubicBezTo>
                    <a:pt x="16102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316" y="11982"/>
                    <a:pt x="15316" y="11982"/>
                  </a:cubicBezTo>
                  <a:cubicBezTo>
                    <a:pt x="15316" y="11982"/>
                    <a:pt x="15709" y="12613"/>
                    <a:pt x="15709" y="12613"/>
                  </a:cubicBezTo>
                  <a:cubicBezTo>
                    <a:pt x="15709" y="12613"/>
                    <a:pt x="15447" y="13086"/>
                    <a:pt x="15447" y="13086"/>
                  </a:cubicBezTo>
                  <a:cubicBezTo>
                    <a:pt x="15447" y="13086"/>
                    <a:pt x="15447" y="13086"/>
                    <a:pt x="15447" y="13086"/>
                  </a:cubicBezTo>
                  <a:cubicBezTo>
                    <a:pt x="15447" y="13717"/>
                    <a:pt x="15447" y="13717"/>
                    <a:pt x="15447" y="13717"/>
                  </a:cubicBezTo>
                  <a:cubicBezTo>
                    <a:pt x="15447" y="13874"/>
                    <a:pt x="15447" y="13874"/>
                    <a:pt x="15447" y="13874"/>
                  </a:cubicBezTo>
                  <a:cubicBezTo>
                    <a:pt x="15447" y="13874"/>
                    <a:pt x="15447" y="13874"/>
                    <a:pt x="15447" y="13874"/>
                  </a:cubicBezTo>
                  <a:cubicBezTo>
                    <a:pt x="16495" y="13717"/>
                    <a:pt x="16495" y="13717"/>
                    <a:pt x="16495" y="13717"/>
                  </a:cubicBezTo>
                  <a:cubicBezTo>
                    <a:pt x="16495" y="13717"/>
                    <a:pt x="16887" y="13559"/>
                    <a:pt x="16887" y="13559"/>
                  </a:cubicBezTo>
                  <a:cubicBezTo>
                    <a:pt x="16887" y="13717"/>
                    <a:pt x="16887" y="14505"/>
                    <a:pt x="16887" y="14505"/>
                  </a:cubicBezTo>
                  <a:cubicBezTo>
                    <a:pt x="16887" y="14505"/>
                    <a:pt x="16887" y="14505"/>
                    <a:pt x="16887" y="14505"/>
                  </a:cubicBezTo>
                  <a:cubicBezTo>
                    <a:pt x="16887" y="14505"/>
                    <a:pt x="16887" y="14505"/>
                    <a:pt x="16887" y="14505"/>
                  </a:cubicBezTo>
                  <a:cubicBezTo>
                    <a:pt x="16887" y="14505"/>
                    <a:pt x="17280" y="14505"/>
                    <a:pt x="17280" y="14505"/>
                  </a:cubicBezTo>
                  <a:cubicBezTo>
                    <a:pt x="17149" y="15136"/>
                    <a:pt x="17018" y="15451"/>
                    <a:pt x="16625" y="15924"/>
                  </a:cubicBezTo>
                  <a:cubicBezTo>
                    <a:pt x="16233" y="16397"/>
                    <a:pt x="16102" y="17028"/>
                    <a:pt x="16102" y="17658"/>
                  </a:cubicBezTo>
                  <a:cubicBezTo>
                    <a:pt x="15971" y="18131"/>
                    <a:pt x="15971" y="18604"/>
                    <a:pt x="15709" y="18762"/>
                  </a:cubicBezTo>
                  <a:cubicBezTo>
                    <a:pt x="15578" y="18920"/>
                    <a:pt x="15316" y="19235"/>
                    <a:pt x="15055" y="19550"/>
                  </a:cubicBezTo>
                  <a:cubicBezTo>
                    <a:pt x="14662" y="20181"/>
                    <a:pt x="14269" y="20812"/>
                    <a:pt x="13876" y="20969"/>
                  </a:cubicBezTo>
                  <a:cubicBezTo>
                    <a:pt x="13745" y="21127"/>
                    <a:pt x="13484" y="21127"/>
                    <a:pt x="13353" y="21285"/>
                  </a:cubicBezTo>
                  <a:cubicBezTo>
                    <a:pt x="13222" y="21285"/>
                    <a:pt x="13091" y="21285"/>
                    <a:pt x="12960" y="21442"/>
                  </a:cubicBezTo>
                  <a:cubicBezTo>
                    <a:pt x="12960" y="21442"/>
                    <a:pt x="12305" y="20654"/>
                    <a:pt x="12305" y="20654"/>
                  </a:cubicBezTo>
                  <a:cubicBezTo>
                    <a:pt x="12305" y="20654"/>
                    <a:pt x="12305" y="20654"/>
                    <a:pt x="12305" y="20654"/>
                  </a:cubicBezTo>
                  <a:cubicBezTo>
                    <a:pt x="12305" y="20654"/>
                    <a:pt x="11520" y="20339"/>
                    <a:pt x="11389" y="20339"/>
                  </a:cubicBezTo>
                  <a:cubicBezTo>
                    <a:pt x="11389" y="20339"/>
                    <a:pt x="11389" y="18289"/>
                    <a:pt x="11389" y="18289"/>
                  </a:cubicBezTo>
                  <a:cubicBezTo>
                    <a:pt x="11389" y="18131"/>
                    <a:pt x="11389" y="18131"/>
                    <a:pt x="11389" y="18131"/>
                  </a:cubicBezTo>
                  <a:cubicBezTo>
                    <a:pt x="9949" y="15766"/>
                    <a:pt x="9949" y="15766"/>
                    <a:pt x="9949" y="15766"/>
                  </a:cubicBezTo>
                  <a:cubicBezTo>
                    <a:pt x="9949" y="15766"/>
                    <a:pt x="9949" y="15766"/>
                    <a:pt x="9949" y="15766"/>
                  </a:cubicBezTo>
                  <a:cubicBezTo>
                    <a:pt x="9033" y="15136"/>
                    <a:pt x="9033" y="15136"/>
                    <a:pt x="9033" y="15136"/>
                  </a:cubicBezTo>
                  <a:cubicBezTo>
                    <a:pt x="9033" y="15136"/>
                    <a:pt x="9033" y="15136"/>
                    <a:pt x="8902" y="15136"/>
                  </a:cubicBezTo>
                  <a:cubicBezTo>
                    <a:pt x="7200" y="15451"/>
                    <a:pt x="7200" y="15451"/>
                    <a:pt x="7200" y="15451"/>
                  </a:cubicBezTo>
                  <a:cubicBezTo>
                    <a:pt x="7069" y="15451"/>
                    <a:pt x="7069" y="15609"/>
                    <a:pt x="7069" y="15609"/>
                  </a:cubicBezTo>
                  <a:cubicBezTo>
                    <a:pt x="7069" y="15609"/>
                    <a:pt x="6545" y="16870"/>
                    <a:pt x="6545" y="17028"/>
                  </a:cubicBezTo>
                  <a:cubicBezTo>
                    <a:pt x="6415" y="16870"/>
                    <a:pt x="5236" y="16082"/>
                    <a:pt x="5236" y="16082"/>
                  </a:cubicBezTo>
                  <a:cubicBezTo>
                    <a:pt x="5236" y="16082"/>
                    <a:pt x="5105" y="16082"/>
                    <a:pt x="5105" y="16082"/>
                  </a:cubicBezTo>
                  <a:cubicBezTo>
                    <a:pt x="5105" y="16082"/>
                    <a:pt x="4058" y="16712"/>
                    <a:pt x="3927" y="16870"/>
                  </a:cubicBezTo>
                  <a:cubicBezTo>
                    <a:pt x="3927" y="16712"/>
                    <a:pt x="131" y="14978"/>
                    <a:pt x="0" y="14820"/>
                  </a:cubicBezTo>
                  <a:cubicBezTo>
                    <a:pt x="0" y="14820"/>
                    <a:pt x="785" y="12298"/>
                    <a:pt x="785" y="12298"/>
                  </a:cubicBezTo>
                  <a:cubicBezTo>
                    <a:pt x="916" y="12140"/>
                    <a:pt x="1571" y="11667"/>
                    <a:pt x="1702" y="11509"/>
                  </a:cubicBezTo>
                  <a:cubicBezTo>
                    <a:pt x="1702" y="11667"/>
                    <a:pt x="1833" y="12140"/>
                    <a:pt x="1833" y="12140"/>
                  </a:cubicBezTo>
                  <a:cubicBezTo>
                    <a:pt x="1833" y="12140"/>
                    <a:pt x="1833" y="12140"/>
                    <a:pt x="1833" y="12140"/>
                  </a:cubicBezTo>
                  <a:cubicBezTo>
                    <a:pt x="4844" y="12140"/>
                    <a:pt x="4844" y="12140"/>
                    <a:pt x="4844" y="12140"/>
                  </a:cubicBezTo>
                  <a:cubicBezTo>
                    <a:pt x="4844" y="12140"/>
                    <a:pt x="4844" y="12140"/>
                    <a:pt x="4844" y="12140"/>
                  </a:cubicBezTo>
                  <a:cubicBezTo>
                    <a:pt x="5367" y="11509"/>
                    <a:pt x="5367" y="11509"/>
                    <a:pt x="5367" y="11509"/>
                  </a:cubicBezTo>
                  <a:cubicBezTo>
                    <a:pt x="5367" y="11509"/>
                    <a:pt x="5367" y="11509"/>
                    <a:pt x="5367" y="11509"/>
                  </a:cubicBezTo>
                  <a:cubicBezTo>
                    <a:pt x="5367" y="11509"/>
                    <a:pt x="5367" y="10406"/>
                    <a:pt x="5367" y="10406"/>
                  </a:cubicBezTo>
                  <a:cubicBezTo>
                    <a:pt x="5367" y="10406"/>
                    <a:pt x="6545" y="9145"/>
                    <a:pt x="6545" y="9145"/>
                  </a:cubicBezTo>
                  <a:cubicBezTo>
                    <a:pt x="6545" y="9145"/>
                    <a:pt x="9295" y="8514"/>
                    <a:pt x="9295" y="8514"/>
                  </a:cubicBezTo>
                  <a:cubicBezTo>
                    <a:pt x="9295" y="8514"/>
                    <a:pt x="9295" y="8514"/>
                    <a:pt x="9295" y="8514"/>
                  </a:cubicBezTo>
                  <a:cubicBezTo>
                    <a:pt x="9295" y="8514"/>
                    <a:pt x="9425" y="5203"/>
                    <a:pt x="9425" y="5203"/>
                  </a:cubicBezTo>
                  <a:cubicBezTo>
                    <a:pt x="9425" y="5203"/>
                    <a:pt x="10604" y="4415"/>
                    <a:pt x="10604" y="4415"/>
                  </a:cubicBezTo>
                  <a:cubicBezTo>
                    <a:pt x="10604" y="4415"/>
                    <a:pt x="10996" y="3942"/>
                    <a:pt x="11127" y="3784"/>
                  </a:cubicBezTo>
                  <a:cubicBezTo>
                    <a:pt x="11127" y="3942"/>
                    <a:pt x="11913" y="5045"/>
                    <a:pt x="11913" y="5045"/>
                  </a:cubicBezTo>
                  <a:cubicBezTo>
                    <a:pt x="11913" y="5045"/>
                    <a:pt x="11913" y="5045"/>
                    <a:pt x="11913" y="5045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257"/>
                    <a:pt x="13091" y="4257"/>
                    <a:pt x="13091" y="4257"/>
                  </a:cubicBezTo>
                  <a:cubicBezTo>
                    <a:pt x="13091" y="4099"/>
                    <a:pt x="13091" y="4099"/>
                    <a:pt x="13091" y="4099"/>
                  </a:cubicBezTo>
                  <a:cubicBezTo>
                    <a:pt x="12175" y="3153"/>
                    <a:pt x="12175" y="3153"/>
                    <a:pt x="12175" y="3153"/>
                  </a:cubicBezTo>
                  <a:cubicBezTo>
                    <a:pt x="12175" y="3153"/>
                    <a:pt x="11782" y="2207"/>
                    <a:pt x="11782" y="2207"/>
                  </a:cubicBezTo>
                  <a:cubicBezTo>
                    <a:pt x="11782" y="2050"/>
                    <a:pt x="11913" y="315"/>
                    <a:pt x="11913" y="1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6" name="Google Shape;5206;g21c91014dda_0_5181"/>
            <p:cNvSpPr/>
            <p:nvPr/>
          </p:nvSpPr>
          <p:spPr>
            <a:xfrm>
              <a:off x="5179167" y="1896385"/>
              <a:ext cx="161136" cy="1854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824" y="21600"/>
                  </a:moveTo>
                  <a:cubicBezTo>
                    <a:pt x="10368" y="21600"/>
                    <a:pt x="10368" y="21600"/>
                    <a:pt x="10368" y="21600"/>
                  </a:cubicBezTo>
                  <a:cubicBezTo>
                    <a:pt x="11232" y="17131"/>
                    <a:pt x="11232" y="17131"/>
                    <a:pt x="11232" y="17131"/>
                  </a:cubicBezTo>
                  <a:cubicBezTo>
                    <a:pt x="7776" y="17876"/>
                    <a:pt x="7776" y="17876"/>
                    <a:pt x="7776" y="17876"/>
                  </a:cubicBezTo>
                  <a:cubicBezTo>
                    <a:pt x="864" y="17876"/>
                    <a:pt x="864" y="17876"/>
                    <a:pt x="864" y="17876"/>
                  </a:cubicBezTo>
                  <a:cubicBezTo>
                    <a:pt x="864" y="14897"/>
                    <a:pt x="864" y="14897"/>
                    <a:pt x="864" y="14897"/>
                  </a:cubicBezTo>
                  <a:cubicBezTo>
                    <a:pt x="3456" y="12662"/>
                    <a:pt x="3456" y="12662"/>
                    <a:pt x="3456" y="12662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5184" y="9683"/>
                    <a:pt x="5184" y="9683"/>
                    <a:pt x="5184" y="9683"/>
                  </a:cubicBezTo>
                  <a:cubicBezTo>
                    <a:pt x="7776" y="5959"/>
                    <a:pt x="7776" y="5959"/>
                    <a:pt x="7776" y="5959"/>
                  </a:cubicBezTo>
                  <a:cubicBezTo>
                    <a:pt x="8640" y="0"/>
                    <a:pt x="8640" y="0"/>
                    <a:pt x="8640" y="0"/>
                  </a:cubicBezTo>
                  <a:cubicBezTo>
                    <a:pt x="15552" y="1490"/>
                    <a:pt x="15552" y="1490"/>
                    <a:pt x="15552" y="1490"/>
                  </a:cubicBezTo>
                  <a:cubicBezTo>
                    <a:pt x="16416" y="3724"/>
                    <a:pt x="16416" y="3724"/>
                    <a:pt x="16416" y="3724"/>
                  </a:cubicBezTo>
                  <a:cubicBezTo>
                    <a:pt x="20736" y="2234"/>
                    <a:pt x="20736" y="2234"/>
                    <a:pt x="20736" y="2234"/>
                  </a:cubicBezTo>
                  <a:cubicBezTo>
                    <a:pt x="21600" y="2234"/>
                    <a:pt x="21600" y="2234"/>
                    <a:pt x="21600" y="2234"/>
                  </a:cubicBezTo>
                  <a:cubicBezTo>
                    <a:pt x="19872" y="4469"/>
                    <a:pt x="18144" y="6703"/>
                    <a:pt x="17280" y="8938"/>
                  </a:cubicBezTo>
                  <a:cubicBezTo>
                    <a:pt x="16416" y="12662"/>
                    <a:pt x="14688" y="15641"/>
                    <a:pt x="13824" y="19366"/>
                  </a:cubicBezTo>
                  <a:cubicBezTo>
                    <a:pt x="13824" y="20110"/>
                    <a:pt x="13824" y="20855"/>
                    <a:pt x="13824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7" name="Google Shape;5207;g21c91014dda_0_5181"/>
            <p:cNvSpPr/>
            <p:nvPr/>
          </p:nvSpPr>
          <p:spPr>
            <a:xfrm>
              <a:off x="5179167" y="1896385"/>
              <a:ext cx="167778" cy="18543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308" y="0"/>
                  </a:moveTo>
                  <a:cubicBezTo>
                    <a:pt x="8308" y="0"/>
                    <a:pt x="7477" y="0"/>
                    <a:pt x="7477" y="0"/>
                  </a:cubicBezTo>
                  <a:cubicBezTo>
                    <a:pt x="6646" y="5959"/>
                    <a:pt x="6646" y="5959"/>
                    <a:pt x="6646" y="5959"/>
                  </a:cubicBezTo>
                  <a:cubicBezTo>
                    <a:pt x="6646" y="5959"/>
                    <a:pt x="4985" y="8938"/>
                    <a:pt x="4985" y="9683"/>
                  </a:cubicBezTo>
                  <a:cubicBezTo>
                    <a:pt x="4985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0" y="9683"/>
                    <a:pt x="0" y="9683"/>
                  </a:cubicBezTo>
                  <a:cubicBezTo>
                    <a:pt x="0" y="9683"/>
                    <a:pt x="2492" y="12662"/>
                    <a:pt x="2492" y="12662"/>
                  </a:cubicBezTo>
                  <a:cubicBezTo>
                    <a:pt x="2492" y="12662"/>
                    <a:pt x="831" y="14897"/>
                    <a:pt x="831" y="14897"/>
                  </a:cubicBezTo>
                  <a:cubicBezTo>
                    <a:pt x="831" y="14897"/>
                    <a:pt x="831" y="14897"/>
                    <a:pt x="831" y="14897"/>
                  </a:cubicBezTo>
                  <a:cubicBezTo>
                    <a:pt x="831" y="17876"/>
                    <a:pt x="831" y="17876"/>
                    <a:pt x="831" y="17876"/>
                  </a:cubicBezTo>
                  <a:cubicBezTo>
                    <a:pt x="831" y="18621"/>
                    <a:pt x="831" y="18621"/>
                    <a:pt x="831" y="18621"/>
                  </a:cubicBezTo>
                  <a:cubicBezTo>
                    <a:pt x="831" y="18621"/>
                    <a:pt x="831" y="18621"/>
                    <a:pt x="831" y="18621"/>
                  </a:cubicBezTo>
                  <a:cubicBezTo>
                    <a:pt x="7477" y="17876"/>
                    <a:pt x="7477" y="17876"/>
                    <a:pt x="7477" y="17876"/>
                  </a:cubicBezTo>
                  <a:cubicBezTo>
                    <a:pt x="7477" y="17876"/>
                    <a:pt x="9969" y="17131"/>
                    <a:pt x="9969" y="17131"/>
                  </a:cubicBezTo>
                  <a:cubicBezTo>
                    <a:pt x="9969" y="17876"/>
                    <a:pt x="9969" y="21600"/>
                    <a:pt x="9969" y="21600"/>
                  </a:cubicBezTo>
                  <a:cubicBezTo>
                    <a:pt x="9969" y="21600"/>
                    <a:pt x="9969" y="21600"/>
                    <a:pt x="9969" y="21600"/>
                  </a:cubicBezTo>
                  <a:cubicBezTo>
                    <a:pt x="9969" y="21600"/>
                    <a:pt x="9969" y="21600"/>
                    <a:pt x="9969" y="21600"/>
                  </a:cubicBezTo>
                  <a:cubicBezTo>
                    <a:pt x="13292" y="21600"/>
                    <a:pt x="13292" y="21600"/>
                    <a:pt x="13292" y="21600"/>
                  </a:cubicBezTo>
                  <a:cubicBezTo>
                    <a:pt x="13292" y="21600"/>
                    <a:pt x="13292" y="21600"/>
                    <a:pt x="13292" y="21600"/>
                  </a:cubicBezTo>
                  <a:cubicBezTo>
                    <a:pt x="14123" y="19366"/>
                    <a:pt x="14123" y="19366"/>
                    <a:pt x="14123" y="19366"/>
                  </a:cubicBezTo>
                  <a:cubicBezTo>
                    <a:pt x="14123" y="16386"/>
                    <a:pt x="14954" y="14152"/>
                    <a:pt x="15785" y="11917"/>
                  </a:cubicBezTo>
                  <a:cubicBezTo>
                    <a:pt x="17446" y="8938"/>
                    <a:pt x="17446" y="8938"/>
                    <a:pt x="17446" y="8938"/>
                  </a:cubicBezTo>
                  <a:cubicBezTo>
                    <a:pt x="17446" y="6703"/>
                    <a:pt x="19108" y="4469"/>
                    <a:pt x="21600" y="2234"/>
                  </a:cubicBezTo>
                  <a:cubicBezTo>
                    <a:pt x="21600" y="2234"/>
                    <a:pt x="21600" y="2234"/>
                    <a:pt x="21600" y="2234"/>
                  </a:cubicBezTo>
                  <a:cubicBezTo>
                    <a:pt x="21600" y="2234"/>
                    <a:pt x="21600" y="2234"/>
                    <a:pt x="20769" y="2234"/>
                  </a:cubicBezTo>
                  <a:cubicBezTo>
                    <a:pt x="19938" y="1490"/>
                    <a:pt x="19938" y="1490"/>
                    <a:pt x="19938" y="1490"/>
                  </a:cubicBezTo>
                  <a:cubicBezTo>
                    <a:pt x="19938" y="1490"/>
                    <a:pt x="19938" y="1490"/>
                    <a:pt x="19938" y="1490"/>
                  </a:cubicBezTo>
                  <a:cubicBezTo>
                    <a:pt x="19938" y="1490"/>
                    <a:pt x="16615" y="2979"/>
                    <a:pt x="15785" y="2979"/>
                  </a:cubicBezTo>
                  <a:cubicBezTo>
                    <a:pt x="15785" y="2979"/>
                    <a:pt x="14954" y="1490"/>
                    <a:pt x="14954" y="1490"/>
                  </a:cubicBezTo>
                  <a:cubicBezTo>
                    <a:pt x="14954" y="1490"/>
                    <a:pt x="14954" y="1490"/>
                    <a:pt x="14954" y="1490"/>
                  </a:cubicBezTo>
                  <a:cubicBezTo>
                    <a:pt x="8308" y="0"/>
                    <a:pt x="8308" y="0"/>
                    <a:pt x="8308" y="0"/>
                  </a:cubicBezTo>
                  <a:cubicBezTo>
                    <a:pt x="8308" y="0"/>
                    <a:pt x="8308" y="0"/>
                    <a:pt x="8308" y="0"/>
                  </a:cubicBezTo>
                  <a:close/>
                  <a:moveTo>
                    <a:pt x="4985" y="9683"/>
                  </a:moveTo>
                  <a:cubicBezTo>
                    <a:pt x="5815" y="9683"/>
                    <a:pt x="5815" y="9683"/>
                    <a:pt x="5815" y="9683"/>
                  </a:cubicBezTo>
                  <a:cubicBezTo>
                    <a:pt x="7477" y="5959"/>
                    <a:pt x="7477" y="5959"/>
                    <a:pt x="7477" y="5959"/>
                  </a:cubicBezTo>
                  <a:cubicBezTo>
                    <a:pt x="7477" y="5959"/>
                    <a:pt x="8308" y="745"/>
                    <a:pt x="8308" y="745"/>
                  </a:cubicBezTo>
                  <a:cubicBezTo>
                    <a:pt x="9138" y="745"/>
                    <a:pt x="14123" y="1490"/>
                    <a:pt x="14954" y="1490"/>
                  </a:cubicBezTo>
                  <a:cubicBezTo>
                    <a:pt x="14954" y="1490"/>
                    <a:pt x="15785" y="3724"/>
                    <a:pt x="15785" y="3724"/>
                  </a:cubicBezTo>
                  <a:cubicBezTo>
                    <a:pt x="15785" y="3724"/>
                    <a:pt x="15785" y="3724"/>
                    <a:pt x="15785" y="3724"/>
                  </a:cubicBezTo>
                  <a:cubicBezTo>
                    <a:pt x="15785" y="3724"/>
                    <a:pt x="19938" y="2234"/>
                    <a:pt x="19938" y="2234"/>
                  </a:cubicBezTo>
                  <a:cubicBezTo>
                    <a:pt x="19938" y="2234"/>
                    <a:pt x="20769" y="2234"/>
                    <a:pt x="20769" y="2234"/>
                  </a:cubicBezTo>
                  <a:cubicBezTo>
                    <a:pt x="18277" y="4469"/>
                    <a:pt x="17446" y="6703"/>
                    <a:pt x="16615" y="8938"/>
                  </a:cubicBezTo>
                  <a:cubicBezTo>
                    <a:pt x="15785" y="11917"/>
                    <a:pt x="15785" y="11917"/>
                    <a:pt x="15785" y="11917"/>
                  </a:cubicBezTo>
                  <a:cubicBezTo>
                    <a:pt x="14123" y="14152"/>
                    <a:pt x="13292" y="16386"/>
                    <a:pt x="13292" y="18621"/>
                  </a:cubicBezTo>
                  <a:cubicBezTo>
                    <a:pt x="13292" y="18621"/>
                    <a:pt x="13292" y="20855"/>
                    <a:pt x="12462" y="21600"/>
                  </a:cubicBezTo>
                  <a:cubicBezTo>
                    <a:pt x="12462" y="21600"/>
                    <a:pt x="10800" y="21600"/>
                    <a:pt x="9969" y="21600"/>
                  </a:cubicBezTo>
                  <a:cubicBezTo>
                    <a:pt x="10800" y="20855"/>
                    <a:pt x="10800" y="17131"/>
                    <a:pt x="10800" y="17131"/>
                  </a:cubicBezTo>
                  <a:cubicBezTo>
                    <a:pt x="10800" y="17131"/>
                    <a:pt x="10800" y="17131"/>
                    <a:pt x="10800" y="17131"/>
                  </a:cubicBezTo>
                  <a:cubicBezTo>
                    <a:pt x="10800" y="17131"/>
                    <a:pt x="10800" y="17131"/>
                    <a:pt x="10800" y="17131"/>
                  </a:cubicBezTo>
                  <a:cubicBezTo>
                    <a:pt x="7477" y="17131"/>
                    <a:pt x="7477" y="17131"/>
                    <a:pt x="7477" y="17131"/>
                  </a:cubicBezTo>
                  <a:cubicBezTo>
                    <a:pt x="7477" y="17131"/>
                    <a:pt x="1662" y="17876"/>
                    <a:pt x="831" y="17876"/>
                  </a:cubicBezTo>
                  <a:cubicBezTo>
                    <a:pt x="831" y="17876"/>
                    <a:pt x="831" y="14897"/>
                    <a:pt x="831" y="14897"/>
                  </a:cubicBezTo>
                  <a:cubicBezTo>
                    <a:pt x="831" y="14897"/>
                    <a:pt x="3323" y="12662"/>
                    <a:pt x="3323" y="12662"/>
                  </a:cubicBezTo>
                  <a:cubicBezTo>
                    <a:pt x="3323" y="12662"/>
                    <a:pt x="3323" y="12662"/>
                    <a:pt x="3323" y="12662"/>
                  </a:cubicBezTo>
                  <a:cubicBezTo>
                    <a:pt x="3323" y="12662"/>
                    <a:pt x="3323" y="12662"/>
                    <a:pt x="3323" y="12662"/>
                  </a:cubicBezTo>
                  <a:cubicBezTo>
                    <a:pt x="3323" y="12662"/>
                    <a:pt x="1662" y="10428"/>
                    <a:pt x="831" y="9683"/>
                  </a:cubicBezTo>
                  <a:cubicBezTo>
                    <a:pt x="1662" y="9683"/>
                    <a:pt x="4985" y="9683"/>
                    <a:pt x="4985" y="968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8" name="Google Shape;5208;g21c91014dda_0_5181"/>
            <p:cNvSpPr/>
            <p:nvPr/>
          </p:nvSpPr>
          <p:spPr>
            <a:xfrm>
              <a:off x="4611799" y="2108321"/>
              <a:ext cx="450360" cy="4878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09" y="3126"/>
                  </a:moveTo>
                  <a:cubicBezTo>
                    <a:pt x="3086" y="1989"/>
                    <a:pt x="3086" y="1989"/>
                    <a:pt x="3086" y="1989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8023" y="853"/>
                    <a:pt x="8023" y="853"/>
                    <a:pt x="8023" y="853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7897" y="5684"/>
                    <a:pt x="17897" y="5684"/>
                    <a:pt x="17897" y="5684"/>
                  </a:cubicBezTo>
                  <a:cubicBezTo>
                    <a:pt x="17897" y="9379"/>
                    <a:pt x="17897" y="9379"/>
                    <a:pt x="17897" y="9379"/>
                  </a:cubicBezTo>
                  <a:cubicBezTo>
                    <a:pt x="20057" y="10232"/>
                    <a:pt x="20057" y="10232"/>
                    <a:pt x="20057" y="10232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291" y="11653"/>
                    <a:pt x="20983" y="11937"/>
                    <a:pt x="20983" y="12505"/>
                  </a:cubicBezTo>
                  <a:cubicBezTo>
                    <a:pt x="20674" y="13926"/>
                    <a:pt x="19749" y="13642"/>
                    <a:pt x="19440" y="15063"/>
                  </a:cubicBezTo>
                  <a:cubicBezTo>
                    <a:pt x="19131" y="16768"/>
                    <a:pt x="19749" y="16484"/>
                    <a:pt x="17897" y="17621"/>
                  </a:cubicBezTo>
                  <a:cubicBezTo>
                    <a:pt x="16046" y="18758"/>
                    <a:pt x="13577" y="21600"/>
                    <a:pt x="12960" y="21600"/>
                  </a:cubicBezTo>
                  <a:cubicBezTo>
                    <a:pt x="12651" y="21600"/>
                    <a:pt x="12343" y="21600"/>
                    <a:pt x="12034" y="21600"/>
                  </a:cubicBezTo>
                  <a:cubicBezTo>
                    <a:pt x="12034" y="18474"/>
                    <a:pt x="12034" y="18474"/>
                    <a:pt x="12034" y="18474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7714" y="18758"/>
                    <a:pt x="7714" y="18758"/>
                    <a:pt x="7714" y="18758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20747"/>
                    <a:pt x="5554" y="20747"/>
                    <a:pt x="5554" y="20747"/>
                  </a:cubicBezTo>
                  <a:cubicBezTo>
                    <a:pt x="5246" y="20747"/>
                    <a:pt x="5246" y="20747"/>
                    <a:pt x="5246" y="20747"/>
                  </a:cubicBezTo>
                  <a:cubicBezTo>
                    <a:pt x="4937" y="20747"/>
                    <a:pt x="4937" y="20747"/>
                    <a:pt x="4629" y="21032"/>
                  </a:cubicBezTo>
                  <a:cubicBezTo>
                    <a:pt x="2469" y="18758"/>
                    <a:pt x="2469" y="18758"/>
                    <a:pt x="2469" y="18758"/>
                  </a:cubicBezTo>
                  <a:cubicBezTo>
                    <a:pt x="2777" y="17053"/>
                    <a:pt x="2777" y="17053"/>
                    <a:pt x="2777" y="17053"/>
                  </a:cubicBezTo>
                  <a:cubicBezTo>
                    <a:pt x="2469" y="15916"/>
                    <a:pt x="2469" y="15916"/>
                    <a:pt x="2469" y="15916"/>
                  </a:cubicBezTo>
                  <a:cubicBezTo>
                    <a:pt x="4937" y="15063"/>
                    <a:pt x="4937" y="15063"/>
                    <a:pt x="4937" y="15063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0" y="9663"/>
                    <a:pt x="0" y="9663"/>
                    <a:pt x="0" y="9663"/>
                  </a:cubicBezTo>
                  <a:lnTo>
                    <a:pt x="309" y="31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09" name="Google Shape;5209;g21c91014dda_0_5181"/>
            <p:cNvSpPr/>
            <p:nvPr/>
          </p:nvSpPr>
          <p:spPr>
            <a:xfrm>
              <a:off x="4611799" y="2108321"/>
              <a:ext cx="450360" cy="4878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34" y="0"/>
                  </a:moveTo>
                  <a:cubicBezTo>
                    <a:pt x="8023" y="568"/>
                    <a:pt x="8023" y="568"/>
                    <a:pt x="8023" y="568"/>
                  </a:cubicBezTo>
                  <a:cubicBezTo>
                    <a:pt x="7714" y="568"/>
                    <a:pt x="7714" y="853"/>
                    <a:pt x="7714" y="853"/>
                  </a:cubicBezTo>
                  <a:cubicBezTo>
                    <a:pt x="7714" y="853"/>
                    <a:pt x="6480" y="3126"/>
                    <a:pt x="6480" y="3411"/>
                  </a:cubicBezTo>
                  <a:cubicBezTo>
                    <a:pt x="6171" y="3126"/>
                    <a:pt x="3394" y="1705"/>
                    <a:pt x="3394" y="1705"/>
                  </a:cubicBezTo>
                  <a:cubicBezTo>
                    <a:pt x="3394" y="1705"/>
                    <a:pt x="3086" y="1705"/>
                    <a:pt x="3086" y="1705"/>
                  </a:cubicBezTo>
                  <a:cubicBezTo>
                    <a:pt x="309" y="3126"/>
                    <a:pt x="309" y="3126"/>
                    <a:pt x="309" y="3126"/>
                  </a:cubicBezTo>
                  <a:cubicBezTo>
                    <a:pt x="309" y="3126"/>
                    <a:pt x="309" y="3126"/>
                    <a:pt x="309" y="3126"/>
                  </a:cubicBezTo>
                  <a:cubicBezTo>
                    <a:pt x="309" y="3126"/>
                    <a:pt x="0" y="9663"/>
                    <a:pt x="0" y="9663"/>
                  </a:cubicBezTo>
                  <a:cubicBezTo>
                    <a:pt x="0" y="9663"/>
                    <a:pt x="0" y="9663"/>
                    <a:pt x="0" y="9663"/>
                  </a:cubicBezTo>
                  <a:cubicBezTo>
                    <a:pt x="0" y="9663"/>
                    <a:pt x="3086" y="12221"/>
                    <a:pt x="3086" y="12221"/>
                  </a:cubicBezTo>
                  <a:cubicBezTo>
                    <a:pt x="3086" y="12505"/>
                    <a:pt x="3086" y="14211"/>
                    <a:pt x="3086" y="14211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086" y="14211"/>
                    <a:pt x="3086" y="14211"/>
                    <a:pt x="3086" y="14211"/>
                  </a:cubicBezTo>
                  <a:cubicBezTo>
                    <a:pt x="3086" y="14211"/>
                    <a:pt x="4629" y="15063"/>
                    <a:pt x="4937" y="15063"/>
                  </a:cubicBezTo>
                  <a:cubicBezTo>
                    <a:pt x="4320" y="15347"/>
                    <a:pt x="2469" y="15916"/>
                    <a:pt x="2469" y="15916"/>
                  </a:cubicBezTo>
                  <a:cubicBezTo>
                    <a:pt x="2160" y="15916"/>
                    <a:pt x="2160" y="15916"/>
                    <a:pt x="2160" y="15916"/>
                  </a:cubicBezTo>
                  <a:cubicBezTo>
                    <a:pt x="2160" y="15916"/>
                    <a:pt x="2160" y="15916"/>
                    <a:pt x="2160" y="15916"/>
                  </a:cubicBezTo>
                  <a:cubicBezTo>
                    <a:pt x="2469" y="17337"/>
                    <a:pt x="2469" y="17337"/>
                    <a:pt x="2469" y="17337"/>
                  </a:cubicBezTo>
                  <a:cubicBezTo>
                    <a:pt x="2160" y="18758"/>
                    <a:pt x="2160" y="18758"/>
                    <a:pt x="2160" y="18758"/>
                  </a:cubicBezTo>
                  <a:cubicBezTo>
                    <a:pt x="2160" y="18758"/>
                    <a:pt x="2160" y="18758"/>
                    <a:pt x="2160" y="18758"/>
                  </a:cubicBezTo>
                  <a:cubicBezTo>
                    <a:pt x="2160" y="18758"/>
                    <a:pt x="2160" y="18758"/>
                    <a:pt x="2469" y="18758"/>
                  </a:cubicBezTo>
                  <a:cubicBezTo>
                    <a:pt x="4629" y="21032"/>
                    <a:pt x="4629" y="21032"/>
                    <a:pt x="4629" y="21032"/>
                  </a:cubicBezTo>
                  <a:cubicBezTo>
                    <a:pt x="4629" y="21032"/>
                    <a:pt x="4629" y="21032"/>
                    <a:pt x="4629" y="21032"/>
                  </a:cubicBezTo>
                  <a:cubicBezTo>
                    <a:pt x="5246" y="20747"/>
                    <a:pt x="5246" y="20747"/>
                    <a:pt x="5246" y="20747"/>
                  </a:cubicBezTo>
                  <a:cubicBezTo>
                    <a:pt x="5246" y="20747"/>
                    <a:pt x="5554" y="20747"/>
                    <a:pt x="5554" y="20747"/>
                  </a:cubicBezTo>
                  <a:cubicBezTo>
                    <a:pt x="5554" y="20747"/>
                    <a:pt x="5554" y="20747"/>
                    <a:pt x="5554" y="20747"/>
                  </a:cubicBezTo>
                  <a:cubicBezTo>
                    <a:pt x="5554" y="20747"/>
                    <a:pt x="5863" y="19326"/>
                    <a:pt x="5863" y="19326"/>
                  </a:cubicBezTo>
                  <a:cubicBezTo>
                    <a:pt x="5863" y="19326"/>
                    <a:pt x="7714" y="18758"/>
                    <a:pt x="7714" y="18758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10183" y="18474"/>
                    <a:pt x="11726" y="18758"/>
                    <a:pt x="12034" y="18758"/>
                  </a:cubicBezTo>
                  <a:cubicBezTo>
                    <a:pt x="12034" y="18758"/>
                    <a:pt x="11726" y="21600"/>
                    <a:pt x="11726" y="21600"/>
                  </a:cubicBezTo>
                  <a:cubicBezTo>
                    <a:pt x="11726" y="21600"/>
                    <a:pt x="11726" y="21600"/>
                    <a:pt x="12034" y="21600"/>
                  </a:cubicBezTo>
                  <a:cubicBezTo>
                    <a:pt x="12034" y="21600"/>
                    <a:pt x="12034" y="21600"/>
                    <a:pt x="12034" y="21600"/>
                  </a:cubicBezTo>
                  <a:cubicBezTo>
                    <a:pt x="12960" y="21600"/>
                    <a:pt x="12960" y="21600"/>
                    <a:pt x="12960" y="21600"/>
                  </a:cubicBezTo>
                  <a:cubicBezTo>
                    <a:pt x="13269" y="21600"/>
                    <a:pt x="13886" y="21032"/>
                    <a:pt x="15120" y="19895"/>
                  </a:cubicBezTo>
                  <a:cubicBezTo>
                    <a:pt x="16046" y="19042"/>
                    <a:pt x="16971" y="18189"/>
                    <a:pt x="17897" y="17621"/>
                  </a:cubicBezTo>
                  <a:cubicBezTo>
                    <a:pt x="18206" y="17621"/>
                    <a:pt x="18206" y="17621"/>
                    <a:pt x="18206" y="17621"/>
                  </a:cubicBezTo>
                  <a:cubicBezTo>
                    <a:pt x="19440" y="16768"/>
                    <a:pt x="19440" y="16768"/>
                    <a:pt x="19440" y="15916"/>
                  </a:cubicBezTo>
                  <a:cubicBezTo>
                    <a:pt x="19440" y="15063"/>
                    <a:pt x="19440" y="15063"/>
                    <a:pt x="19440" y="15063"/>
                  </a:cubicBezTo>
                  <a:cubicBezTo>
                    <a:pt x="19749" y="14495"/>
                    <a:pt x="20057" y="14211"/>
                    <a:pt x="20366" y="13926"/>
                  </a:cubicBezTo>
                  <a:cubicBezTo>
                    <a:pt x="20674" y="13642"/>
                    <a:pt x="20983" y="13358"/>
                    <a:pt x="20983" y="12505"/>
                  </a:cubicBezTo>
                  <a:cubicBezTo>
                    <a:pt x="20983" y="11937"/>
                    <a:pt x="21291" y="11653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1600" y="11368"/>
                    <a:pt x="21600" y="11368"/>
                    <a:pt x="21600" y="11368"/>
                  </a:cubicBezTo>
                  <a:cubicBezTo>
                    <a:pt x="20057" y="9947"/>
                    <a:pt x="20057" y="9947"/>
                    <a:pt x="20057" y="9947"/>
                  </a:cubicBezTo>
                  <a:cubicBezTo>
                    <a:pt x="20057" y="9947"/>
                    <a:pt x="20057" y="9947"/>
                    <a:pt x="20057" y="9947"/>
                  </a:cubicBezTo>
                  <a:cubicBezTo>
                    <a:pt x="20057" y="9947"/>
                    <a:pt x="18206" y="9379"/>
                    <a:pt x="17897" y="9379"/>
                  </a:cubicBezTo>
                  <a:cubicBezTo>
                    <a:pt x="17897" y="9379"/>
                    <a:pt x="17897" y="5684"/>
                    <a:pt x="17897" y="5684"/>
                  </a:cubicBezTo>
                  <a:cubicBezTo>
                    <a:pt x="17897" y="5400"/>
                    <a:pt x="17897" y="5400"/>
                    <a:pt x="17897" y="5400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4503" y="1137"/>
                    <a:pt x="14503" y="1137"/>
                    <a:pt x="14503" y="1137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12343" y="0"/>
                    <a:pt x="12343" y="0"/>
                    <a:pt x="12034" y="0"/>
                  </a:cubicBezTo>
                  <a:close/>
                  <a:moveTo>
                    <a:pt x="12034" y="284"/>
                  </a:moveTo>
                  <a:cubicBezTo>
                    <a:pt x="12343" y="284"/>
                    <a:pt x="14194" y="1137"/>
                    <a:pt x="14194" y="1137"/>
                  </a:cubicBezTo>
                  <a:cubicBezTo>
                    <a:pt x="14503" y="1137"/>
                    <a:pt x="17897" y="5400"/>
                    <a:pt x="17897" y="5684"/>
                  </a:cubicBezTo>
                  <a:cubicBezTo>
                    <a:pt x="17897" y="5684"/>
                    <a:pt x="17897" y="9379"/>
                    <a:pt x="17897" y="9379"/>
                  </a:cubicBezTo>
                  <a:cubicBezTo>
                    <a:pt x="17897" y="9663"/>
                    <a:pt x="17897" y="9663"/>
                    <a:pt x="17897" y="9663"/>
                  </a:cubicBezTo>
                  <a:cubicBezTo>
                    <a:pt x="17897" y="9663"/>
                    <a:pt x="19749" y="10232"/>
                    <a:pt x="20057" y="10232"/>
                  </a:cubicBezTo>
                  <a:cubicBezTo>
                    <a:pt x="20057" y="10232"/>
                    <a:pt x="21291" y="11368"/>
                    <a:pt x="21291" y="11368"/>
                  </a:cubicBezTo>
                  <a:cubicBezTo>
                    <a:pt x="20983" y="11653"/>
                    <a:pt x="20983" y="11937"/>
                    <a:pt x="20983" y="12505"/>
                  </a:cubicBezTo>
                  <a:cubicBezTo>
                    <a:pt x="20674" y="13074"/>
                    <a:pt x="20366" y="13358"/>
                    <a:pt x="20057" y="13642"/>
                  </a:cubicBezTo>
                  <a:cubicBezTo>
                    <a:pt x="19749" y="13926"/>
                    <a:pt x="19440" y="14211"/>
                    <a:pt x="19440" y="15063"/>
                  </a:cubicBezTo>
                  <a:cubicBezTo>
                    <a:pt x="19440" y="15916"/>
                    <a:pt x="19440" y="15916"/>
                    <a:pt x="19440" y="15916"/>
                  </a:cubicBezTo>
                  <a:cubicBezTo>
                    <a:pt x="19131" y="16768"/>
                    <a:pt x="19131" y="16768"/>
                    <a:pt x="17897" y="17337"/>
                  </a:cubicBezTo>
                  <a:cubicBezTo>
                    <a:pt x="17897" y="17621"/>
                    <a:pt x="17897" y="17621"/>
                    <a:pt x="17897" y="17621"/>
                  </a:cubicBezTo>
                  <a:cubicBezTo>
                    <a:pt x="16971" y="18189"/>
                    <a:pt x="15737" y="19042"/>
                    <a:pt x="14811" y="19895"/>
                  </a:cubicBezTo>
                  <a:cubicBezTo>
                    <a:pt x="14194" y="20747"/>
                    <a:pt x="13269" y="21316"/>
                    <a:pt x="12960" y="21316"/>
                  </a:cubicBezTo>
                  <a:cubicBezTo>
                    <a:pt x="12960" y="21316"/>
                    <a:pt x="12343" y="21316"/>
                    <a:pt x="12034" y="21316"/>
                  </a:cubicBezTo>
                  <a:cubicBezTo>
                    <a:pt x="12034" y="21316"/>
                    <a:pt x="12034" y="18474"/>
                    <a:pt x="12034" y="18474"/>
                  </a:cubicBezTo>
                  <a:cubicBezTo>
                    <a:pt x="12034" y="18474"/>
                    <a:pt x="12034" y="18474"/>
                    <a:pt x="12034" y="18474"/>
                  </a:cubicBezTo>
                  <a:cubicBezTo>
                    <a:pt x="10183" y="18474"/>
                    <a:pt x="10183" y="18474"/>
                    <a:pt x="10183" y="18474"/>
                  </a:cubicBezTo>
                  <a:cubicBezTo>
                    <a:pt x="7714" y="18758"/>
                    <a:pt x="7714" y="18758"/>
                    <a:pt x="7714" y="18758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19326"/>
                    <a:pt x="5554" y="19326"/>
                    <a:pt x="5554" y="19326"/>
                  </a:cubicBezTo>
                  <a:cubicBezTo>
                    <a:pt x="5554" y="19326"/>
                    <a:pt x="5246" y="20463"/>
                    <a:pt x="5246" y="20747"/>
                  </a:cubicBezTo>
                  <a:cubicBezTo>
                    <a:pt x="5246" y="20747"/>
                    <a:pt x="4937" y="20747"/>
                    <a:pt x="4937" y="20747"/>
                  </a:cubicBezTo>
                  <a:cubicBezTo>
                    <a:pt x="4937" y="20747"/>
                    <a:pt x="4937" y="20747"/>
                    <a:pt x="4629" y="20747"/>
                  </a:cubicBezTo>
                  <a:cubicBezTo>
                    <a:pt x="4629" y="20747"/>
                    <a:pt x="2469" y="18758"/>
                    <a:pt x="2469" y="18758"/>
                  </a:cubicBezTo>
                  <a:cubicBezTo>
                    <a:pt x="2469" y="18758"/>
                    <a:pt x="2777" y="17337"/>
                    <a:pt x="2777" y="17337"/>
                  </a:cubicBezTo>
                  <a:cubicBezTo>
                    <a:pt x="2777" y="17337"/>
                    <a:pt x="2469" y="16200"/>
                    <a:pt x="2469" y="15916"/>
                  </a:cubicBezTo>
                  <a:cubicBezTo>
                    <a:pt x="2777" y="15916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5246" y="15063"/>
                    <a:pt x="5246" y="15063"/>
                  </a:cubicBezTo>
                  <a:cubicBezTo>
                    <a:pt x="5246" y="15063"/>
                    <a:pt x="3394" y="14211"/>
                    <a:pt x="3086" y="14211"/>
                  </a:cubicBezTo>
                  <a:cubicBezTo>
                    <a:pt x="3086" y="13926"/>
                    <a:pt x="3394" y="12221"/>
                    <a:pt x="3394" y="1222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3394" y="12221"/>
                    <a:pt x="3394" y="12221"/>
                    <a:pt x="3394" y="12221"/>
                  </a:cubicBezTo>
                  <a:cubicBezTo>
                    <a:pt x="3394" y="12221"/>
                    <a:pt x="0" y="9663"/>
                    <a:pt x="0" y="9379"/>
                  </a:cubicBezTo>
                  <a:cubicBezTo>
                    <a:pt x="0" y="9379"/>
                    <a:pt x="617" y="3126"/>
                    <a:pt x="617" y="3126"/>
                  </a:cubicBezTo>
                  <a:cubicBezTo>
                    <a:pt x="617" y="3126"/>
                    <a:pt x="3086" y="1989"/>
                    <a:pt x="3086" y="1989"/>
                  </a:cubicBezTo>
                  <a:cubicBezTo>
                    <a:pt x="3394" y="1989"/>
                    <a:pt x="6480" y="3411"/>
                    <a:pt x="6480" y="3411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6480" y="3411"/>
                    <a:pt x="6480" y="3411"/>
                    <a:pt x="6480" y="3411"/>
                  </a:cubicBezTo>
                  <a:cubicBezTo>
                    <a:pt x="6480" y="3411"/>
                    <a:pt x="8023" y="853"/>
                    <a:pt x="8023" y="853"/>
                  </a:cubicBezTo>
                  <a:cubicBezTo>
                    <a:pt x="8023" y="853"/>
                    <a:pt x="12034" y="284"/>
                    <a:pt x="12034" y="28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0" name="Google Shape;5210;g21c91014dda_0_5181"/>
            <p:cNvSpPr/>
            <p:nvPr/>
          </p:nvSpPr>
          <p:spPr>
            <a:xfrm>
              <a:off x="4728804" y="2525570"/>
              <a:ext cx="134676" cy="706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5709"/>
                  </a:moveTo>
                  <a:cubicBezTo>
                    <a:pt x="0" y="5891"/>
                    <a:pt x="0" y="5891"/>
                    <a:pt x="0" y="5891"/>
                  </a:cubicBezTo>
                  <a:cubicBezTo>
                    <a:pt x="7200" y="1964"/>
                    <a:pt x="7200" y="1964"/>
                    <a:pt x="7200" y="1964"/>
                  </a:cubicBezTo>
                  <a:cubicBezTo>
                    <a:pt x="15429" y="0"/>
                    <a:pt x="15429" y="0"/>
                    <a:pt x="15429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8514" y="21600"/>
                    <a:pt x="16457" y="19636"/>
                    <a:pt x="13371" y="19636"/>
                  </a:cubicBezTo>
                  <a:cubicBezTo>
                    <a:pt x="9257" y="17673"/>
                    <a:pt x="4114" y="13745"/>
                    <a:pt x="0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1" name="Google Shape;5211;g21c91014dda_0_5181"/>
            <p:cNvSpPr/>
            <p:nvPr/>
          </p:nvSpPr>
          <p:spPr>
            <a:xfrm>
              <a:off x="4722179" y="2525570"/>
              <a:ext cx="141318" cy="706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855" y="1964"/>
                  </a:moveTo>
                  <a:cubicBezTo>
                    <a:pt x="982" y="5891"/>
                    <a:pt x="982" y="5891"/>
                    <a:pt x="982" y="5891"/>
                  </a:cubicBezTo>
                  <a:cubicBezTo>
                    <a:pt x="982" y="5891"/>
                    <a:pt x="982" y="5891"/>
                    <a:pt x="982" y="5891"/>
                  </a:cubicBezTo>
                  <a:cubicBezTo>
                    <a:pt x="0" y="15709"/>
                    <a:pt x="0" y="15709"/>
                    <a:pt x="0" y="15709"/>
                  </a:cubicBezTo>
                  <a:cubicBezTo>
                    <a:pt x="0" y="15709"/>
                    <a:pt x="0" y="15709"/>
                    <a:pt x="0" y="15709"/>
                  </a:cubicBezTo>
                  <a:cubicBezTo>
                    <a:pt x="982" y="15709"/>
                    <a:pt x="982" y="15709"/>
                    <a:pt x="982" y="15709"/>
                  </a:cubicBezTo>
                  <a:cubicBezTo>
                    <a:pt x="3927" y="13745"/>
                    <a:pt x="6873" y="15709"/>
                    <a:pt x="9818" y="17673"/>
                  </a:cubicBezTo>
                  <a:cubicBezTo>
                    <a:pt x="13745" y="19636"/>
                    <a:pt x="13745" y="19636"/>
                    <a:pt x="13745" y="19636"/>
                  </a:cubicBezTo>
                  <a:cubicBezTo>
                    <a:pt x="15709" y="21600"/>
                    <a:pt x="18655" y="21600"/>
                    <a:pt x="216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5709" y="0"/>
                    <a:pt x="15709" y="0"/>
                    <a:pt x="15709" y="0"/>
                  </a:cubicBezTo>
                  <a:lnTo>
                    <a:pt x="7855" y="1964"/>
                  </a:lnTo>
                  <a:close/>
                  <a:moveTo>
                    <a:pt x="7855" y="1964"/>
                  </a:move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20618" y="1964"/>
                    <a:pt x="21600" y="1964"/>
                  </a:cubicBezTo>
                  <a:cubicBezTo>
                    <a:pt x="21600" y="1964"/>
                    <a:pt x="20618" y="19636"/>
                    <a:pt x="20618" y="19636"/>
                  </a:cubicBezTo>
                  <a:cubicBezTo>
                    <a:pt x="18655" y="19636"/>
                    <a:pt x="15709" y="19636"/>
                    <a:pt x="13745" y="17673"/>
                  </a:cubicBezTo>
                  <a:cubicBezTo>
                    <a:pt x="9818" y="17673"/>
                    <a:pt x="9818" y="17673"/>
                    <a:pt x="9818" y="17673"/>
                  </a:cubicBezTo>
                  <a:cubicBezTo>
                    <a:pt x="6873" y="15709"/>
                    <a:pt x="3927" y="13745"/>
                    <a:pt x="982" y="15709"/>
                  </a:cubicBezTo>
                  <a:cubicBezTo>
                    <a:pt x="982" y="13745"/>
                    <a:pt x="1964" y="5891"/>
                    <a:pt x="1964" y="5891"/>
                  </a:cubicBezTo>
                  <a:cubicBezTo>
                    <a:pt x="1964" y="5891"/>
                    <a:pt x="7855" y="1964"/>
                    <a:pt x="7855" y="1964"/>
                  </a:cubicBezTo>
                  <a:close/>
                  <a:moveTo>
                    <a:pt x="982" y="15709"/>
                  </a:moveTo>
                  <a:cubicBezTo>
                    <a:pt x="982" y="15709"/>
                    <a:pt x="982" y="15709"/>
                    <a:pt x="982" y="15709"/>
                  </a:cubicBezTo>
                  <a:cubicBezTo>
                    <a:pt x="982" y="15709"/>
                    <a:pt x="982" y="15709"/>
                    <a:pt x="982" y="1570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2" name="Google Shape;5212;g21c91014dda_0_5181"/>
            <p:cNvSpPr/>
            <p:nvPr/>
          </p:nvSpPr>
          <p:spPr>
            <a:xfrm>
              <a:off x="3918591" y="2101698"/>
              <a:ext cx="796986" cy="7263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9" y="5735"/>
                  </a:moveTo>
                  <a:cubicBezTo>
                    <a:pt x="523" y="4014"/>
                    <a:pt x="523" y="4014"/>
                    <a:pt x="523" y="4014"/>
                  </a:cubicBezTo>
                  <a:cubicBezTo>
                    <a:pt x="2265" y="3441"/>
                    <a:pt x="2265" y="3441"/>
                    <a:pt x="2265" y="3441"/>
                  </a:cubicBezTo>
                  <a:cubicBezTo>
                    <a:pt x="3310" y="1338"/>
                    <a:pt x="3310" y="1338"/>
                    <a:pt x="3310" y="1338"/>
                  </a:cubicBezTo>
                  <a:cubicBezTo>
                    <a:pt x="4703" y="2294"/>
                    <a:pt x="4703" y="2294"/>
                    <a:pt x="4703" y="2294"/>
                  </a:cubicBezTo>
                  <a:cubicBezTo>
                    <a:pt x="5574" y="1147"/>
                    <a:pt x="5574" y="1147"/>
                    <a:pt x="5574" y="1147"/>
                  </a:cubicBezTo>
                  <a:cubicBezTo>
                    <a:pt x="9755" y="191"/>
                    <a:pt x="9755" y="191"/>
                    <a:pt x="9755" y="191"/>
                  </a:cubicBezTo>
                  <a:cubicBezTo>
                    <a:pt x="13761" y="0"/>
                    <a:pt x="13761" y="0"/>
                    <a:pt x="13761" y="0"/>
                  </a:cubicBezTo>
                  <a:cubicBezTo>
                    <a:pt x="18987" y="2294"/>
                    <a:pt x="18987" y="2294"/>
                    <a:pt x="18987" y="2294"/>
                  </a:cubicBezTo>
                  <a:cubicBezTo>
                    <a:pt x="18813" y="6690"/>
                    <a:pt x="18813" y="6690"/>
                    <a:pt x="18813" y="6690"/>
                  </a:cubicBezTo>
                  <a:cubicBezTo>
                    <a:pt x="20729" y="8411"/>
                    <a:pt x="20729" y="8411"/>
                    <a:pt x="20729" y="8411"/>
                  </a:cubicBezTo>
                  <a:cubicBezTo>
                    <a:pt x="20555" y="9749"/>
                    <a:pt x="20555" y="9749"/>
                    <a:pt x="20555" y="9749"/>
                  </a:cubicBezTo>
                  <a:cubicBezTo>
                    <a:pt x="21600" y="10322"/>
                    <a:pt x="21600" y="10322"/>
                    <a:pt x="21600" y="10322"/>
                  </a:cubicBezTo>
                  <a:cubicBezTo>
                    <a:pt x="20206" y="10896"/>
                    <a:pt x="20206" y="10896"/>
                    <a:pt x="20206" y="10896"/>
                  </a:cubicBezTo>
                  <a:cubicBezTo>
                    <a:pt x="20381" y="11660"/>
                    <a:pt x="20381" y="11660"/>
                    <a:pt x="20381" y="11660"/>
                  </a:cubicBezTo>
                  <a:cubicBezTo>
                    <a:pt x="20206" y="12807"/>
                    <a:pt x="20206" y="12807"/>
                    <a:pt x="20206" y="12807"/>
                  </a:cubicBezTo>
                  <a:cubicBezTo>
                    <a:pt x="21426" y="14336"/>
                    <a:pt x="21426" y="14336"/>
                    <a:pt x="21426" y="14336"/>
                  </a:cubicBezTo>
                  <a:cubicBezTo>
                    <a:pt x="20381" y="14719"/>
                    <a:pt x="18116" y="16057"/>
                    <a:pt x="17942" y="16248"/>
                  </a:cubicBezTo>
                  <a:cubicBezTo>
                    <a:pt x="18116" y="16248"/>
                    <a:pt x="18290" y="16248"/>
                    <a:pt x="18465" y="16248"/>
                  </a:cubicBezTo>
                  <a:cubicBezTo>
                    <a:pt x="18465" y="16248"/>
                    <a:pt x="18290" y="16248"/>
                    <a:pt x="18116" y="16248"/>
                  </a:cubicBezTo>
                  <a:cubicBezTo>
                    <a:pt x="18116" y="17204"/>
                    <a:pt x="18116" y="17204"/>
                    <a:pt x="18116" y="17204"/>
                  </a:cubicBezTo>
                  <a:cubicBezTo>
                    <a:pt x="16897" y="17777"/>
                    <a:pt x="16897" y="17777"/>
                    <a:pt x="16897" y="17777"/>
                  </a:cubicBezTo>
                  <a:cubicBezTo>
                    <a:pt x="16374" y="18924"/>
                    <a:pt x="16374" y="18924"/>
                    <a:pt x="16374" y="18924"/>
                  </a:cubicBezTo>
                  <a:cubicBezTo>
                    <a:pt x="17071" y="19306"/>
                    <a:pt x="17071" y="19306"/>
                    <a:pt x="17071" y="19306"/>
                  </a:cubicBezTo>
                  <a:cubicBezTo>
                    <a:pt x="17594" y="20644"/>
                    <a:pt x="17594" y="20644"/>
                    <a:pt x="17594" y="20644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2716" y="21409"/>
                    <a:pt x="12716" y="21409"/>
                    <a:pt x="12716" y="21409"/>
                  </a:cubicBezTo>
                  <a:cubicBezTo>
                    <a:pt x="12368" y="21027"/>
                    <a:pt x="12368" y="21027"/>
                    <a:pt x="12368" y="21027"/>
                  </a:cubicBezTo>
                  <a:cubicBezTo>
                    <a:pt x="13239" y="19497"/>
                    <a:pt x="13239" y="19497"/>
                    <a:pt x="13239" y="19497"/>
                  </a:cubicBezTo>
                  <a:cubicBezTo>
                    <a:pt x="10800" y="18733"/>
                    <a:pt x="10800" y="18733"/>
                    <a:pt x="10800" y="18733"/>
                  </a:cubicBezTo>
                  <a:cubicBezTo>
                    <a:pt x="10800" y="18924"/>
                    <a:pt x="10800" y="18924"/>
                    <a:pt x="10800" y="18924"/>
                  </a:cubicBezTo>
                  <a:cubicBezTo>
                    <a:pt x="10277" y="19115"/>
                    <a:pt x="10277" y="19115"/>
                    <a:pt x="10277" y="19115"/>
                  </a:cubicBezTo>
                  <a:cubicBezTo>
                    <a:pt x="9929" y="19115"/>
                    <a:pt x="9929" y="19115"/>
                    <a:pt x="9929" y="19115"/>
                  </a:cubicBezTo>
                  <a:cubicBezTo>
                    <a:pt x="9406" y="17777"/>
                    <a:pt x="9406" y="17777"/>
                    <a:pt x="9406" y="17777"/>
                  </a:cubicBezTo>
                  <a:cubicBezTo>
                    <a:pt x="8535" y="17968"/>
                    <a:pt x="8535" y="17968"/>
                    <a:pt x="8535" y="17968"/>
                  </a:cubicBezTo>
                  <a:cubicBezTo>
                    <a:pt x="7665" y="17777"/>
                    <a:pt x="7665" y="17777"/>
                    <a:pt x="7665" y="17777"/>
                  </a:cubicBezTo>
                  <a:cubicBezTo>
                    <a:pt x="7316" y="16821"/>
                    <a:pt x="7316" y="16821"/>
                    <a:pt x="7316" y="16821"/>
                  </a:cubicBezTo>
                  <a:cubicBezTo>
                    <a:pt x="5923" y="15483"/>
                    <a:pt x="5923" y="15483"/>
                    <a:pt x="5923" y="15483"/>
                  </a:cubicBezTo>
                  <a:cubicBezTo>
                    <a:pt x="5748" y="14719"/>
                    <a:pt x="5748" y="14719"/>
                    <a:pt x="5748" y="14719"/>
                  </a:cubicBezTo>
                  <a:cubicBezTo>
                    <a:pt x="4181" y="13572"/>
                    <a:pt x="4181" y="13572"/>
                    <a:pt x="4181" y="13572"/>
                  </a:cubicBezTo>
                  <a:cubicBezTo>
                    <a:pt x="4181" y="12042"/>
                    <a:pt x="4181" y="12042"/>
                    <a:pt x="4181" y="12042"/>
                  </a:cubicBezTo>
                  <a:cubicBezTo>
                    <a:pt x="5052" y="11851"/>
                    <a:pt x="5052" y="11851"/>
                    <a:pt x="5052" y="11851"/>
                  </a:cubicBezTo>
                  <a:cubicBezTo>
                    <a:pt x="5052" y="10896"/>
                    <a:pt x="5052" y="10896"/>
                    <a:pt x="5052" y="10896"/>
                  </a:cubicBezTo>
                  <a:cubicBezTo>
                    <a:pt x="5400" y="10322"/>
                    <a:pt x="5400" y="10322"/>
                    <a:pt x="5400" y="10322"/>
                  </a:cubicBezTo>
                  <a:cubicBezTo>
                    <a:pt x="5748" y="10513"/>
                    <a:pt x="5748" y="10513"/>
                    <a:pt x="5748" y="10513"/>
                  </a:cubicBezTo>
                  <a:cubicBezTo>
                    <a:pt x="6445" y="10322"/>
                    <a:pt x="6445" y="10322"/>
                    <a:pt x="6445" y="10322"/>
                  </a:cubicBezTo>
                  <a:cubicBezTo>
                    <a:pt x="6794" y="9175"/>
                    <a:pt x="6794" y="9175"/>
                    <a:pt x="6794" y="9175"/>
                  </a:cubicBezTo>
                  <a:cubicBezTo>
                    <a:pt x="6271" y="8219"/>
                    <a:pt x="6271" y="8219"/>
                    <a:pt x="6271" y="8219"/>
                  </a:cubicBezTo>
                  <a:cubicBezTo>
                    <a:pt x="5052" y="8602"/>
                    <a:pt x="5052" y="8602"/>
                    <a:pt x="5052" y="8602"/>
                  </a:cubicBezTo>
                  <a:cubicBezTo>
                    <a:pt x="4529" y="9749"/>
                    <a:pt x="4529" y="9749"/>
                    <a:pt x="4529" y="9749"/>
                  </a:cubicBezTo>
                  <a:cubicBezTo>
                    <a:pt x="3310" y="9940"/>
                    <a:pt x="3310" y="9940"/>
                    <a:pt x="3310" y="9940"/>
                  </a:cubicBezTo>
                  <a:cubicBezTo>
                    <a:pt x="2787" y="8602"/>
                    <a:pt x="2787" y="8602"/>
                    <a:pt x="2787" y="8602"/>
                  </a:cubicBezTo>
                  <a:cubicBezTo>
                    <a:pt x="1568" y="8602"/>
                    <a:pt x="1568" y="8602"/>
                    <a:pt x="1568" y="8602"/>
                  </a:cubicBezTo>
                  <a:cubicBezTo>
                    <a:pt x="697" y="9366"/>
                    <a:pt x="697" y="9366"/>
                    <a:pt x="697" y="9366"/>
                  </a:cubicBezTo>
                  <a:cubicBezTo>
                    <a:pt x="0" y="7646"/>
                    <a:pt x="0" y="7646"/>
                    <a:pt x="0" y="7646"/>
                  </a:cubicBezTo>
                  <a:cubicBezTo>
                    <a:pt x="2090" y="7073"/>
                    <a:pt x="2090" y="7073"/>
                    <a:pt x="2090" y="7073"/>
                  </a:cubicBezTo>
                  <a:lnTo>
                    <a:pt x="1219" y="573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3" name="Google Shape;5213;g21c91014dda_0_5181"/>
            <p:cNvSpPr/>
            <p:nvPr/>
          </p:nvSpPr>
          <p:spPr>
            <a:xfrm>
              <a:off x="3918591" y="2095075"/>
              <a:ext cx="803574" cy="7395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651" y="0"/>
                  </a:moveTo>
                  <a:cubicBezTo>
                    <a:pt x="9677" y="376"/>
                    <a:pt x="9677" y="376"/>
                    <a:pt x="9677" y="376"/>
                  </a:cubicBezTo>
                  <a:cubicBezTo>
                    <a:pt x="5530" y="1315"/>
                    <a:pt x="5530" y="1315"/>
                    <a:pt x="5530" y="1315"/>
                  </a:cubicBezTo>
                  <a:cubicBezTo>
                    <a:pt x="5530" y="1315"/>
                    <a:pt x="5530" y="1315"/>
                    <a:pt x="5530" y="1315"/>
                  </a:cubicBezTo>
                  <a:cubicBezTo>
                    <a:pt x="5530" y="1315"/>
                    <a:pt x="4838" y="2254"/>
                    <a:pt x="4666" y="2442"/>
                  </a:cubicBezTo>
                  <a:cubicBezTo>
                    <a:pt x="4666" y="2254"/>
                    <a:pt x="3283" y="1315"/>
                    <a:pt x="3283" y="1315"/>
                  </a:cubicBezTo>
                  <a:cubicBezTo>
                    <a:pt x="3283" y="1315"/>
                    <a:pt x="3283" y="1315"/>
                    <a:pt x="3283" y="1315"/>
                  </a:cubicBezTo>
                  <a:cubicBezTo>
                    <a:pt x="3283" y="1315"/>
                    <a:pt x="3283" y="1315"/>
                    <a:pt x="3283" y="1315"/>
                  </a:cubicBezTo>
                  <a:cubicBezTo>
                    <a:pt x="3283" y="1315"/>
                    <a:pt x="2246" y="3569"/>
                    <a:pt x="2074" y="3569"/>
                  </a:cubicBezTo>
                  <a:cubicBezTo>
                    <a:pt x="2074" y="3569"/>
                    <a:pt x="518" y="4132"/>
                    <a:pt x="518" y="4132"/>
                  </a:cubicBezTo>
                  <a:cubicBezTo>
                    <a:pt x="346" y="4132"/>
                    <a:pt x="346" y="4132"/>
                    <a:pt x="346" y="4132"/>
                  </a:cubicBezTo>
                  <a:cubicBezTo>
                    <a:pt x="346" y="4132"/>
                    <a:pt x="346" y="4132"/>
                    <a:pt x="346" y="4132"/>
                  </a:cubicBezTo>
                  <a:cubicBezTo>
                    <a:pt x="346" y="4132"/>
                    <a:pt x="346" y="4320"/>
                    <a:pt x="346" y="4320"/>
                  </a:cubicBezTo>
                  <a:cubicBezTo>
                    <a:pt x="1210" y="5823"/>
                    <a:pt x="1210" y="5823"/>
                    <a:pt x="1210" y="5823"/>
                  </a:cubicBezTo>
                  <a:cubicBezTo>
                    <a:pt x="1210" y="5823"/>
                    <a:pt x="1210" y="5823"/>
                    <a:pt x="1210" y="5823"/>
                  </a:cubicBezTo>
                  <a:cubicBezTo>
                    <a:pt x="1210" y="5823"/>
                    <a:pt x="1901" y="6950"/>
                    <a:pt x="2074" y="7137"/>
                  </a:cubicBezTo>
                  <a:cubicBezTo>
                    <a:pt x="1901" y="7137"/>
                    <a:pt x="0" y="7701"/>
                    <a:pt x="0" y="7701"/>
                  </a:cubicBezTo>
                  <a:cubicBezTo>
                    <a:pt x="0" y="7701"/>
                    <a:pt x="0" y="7701"/>
                    <a:pt x="0" y="7701"/>
                  </a:cubicBezTo>
                  <a:cubicBezTo>
                    <a:pt x="0" y="7701"/>
                    <a:pt x="0" y="7701"/>
                    <a:pt x="0" y="7701"/>
                  </a:cubicBezTo>
                  <a:cubicBezTo>
                    <a:pt x="0" y="7701"/>
                    <a:pt x="0" y="7701"/>
                    <a:pt x="0" y="7889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691" y="9391"/>
                    <a:pt x="691" y="9391"/>
                  </a:cubicBezTo>
                  <a:cubicBezTo>
                    <a:pt x="691" y="9391"/>
                    <a:pt x="1555" y="8828"/>
                    <a:pt x="1728" y="8828"/>
                  </a:cubicBezTo>
                  <a:cubicBezTo>
                    <a:pt x="1728" y="8828"/>
                    <a:pt x="2592" y="8640"/>
                    <a:pt x="2765" y="8640"/>
                  </a:cubicBezTo>
                  <a:cubicBezTo>
                    <a:pt x="2765" y="8828"/>
                    <a:pt x="3110" y="9955"/>
                    <a:pt x="3110" y="9955"/>
                  </a:cubicBezTo>
                  <a:cubicBezTo>
                    <a:pt x="3110" y="9955"/>
                    <a:pt x="3110" y="9955"/>
                    <a:pt x="3283" y="9955"/>
                  </a:cubicBezTo>
                  <a:cubicBezTo>
                    <a:pt x="4493" y="9767"/>
                    <a:pt x="4493" y="9767"/>
                    <a:pt x="4493" y="9767"/>
                  </a:cubicBezTo>
                  <a:cubicBezTo>
                    <a:pt x="4493" y="9767"/>
                    <a:pt x="4493" y="9767"/>
                    <a:pt x="4493" y="9767"/>
                  </a:cubicBezTo>
                  <a:cubicBezTo>
                    <a:pt x="4493" y="9767"/>
                    <a:pt x="5011" y="8828"/>
                    <a:pt x="5011" y="8640"/>
                  </a:cubicBezTo>
                  <a:cubicBezTo>
                    <a:pt x="5011" y="8640"/>
                    <a:pt x="6048" y="8452"/>
                    <a:pt x="6221" y="8264"/>
                  </a:cubicBezTo>
                  <a:cubicBezTo>
                    <a:pt x="6221" y="8452"/>
                    <a:pt x="6566" y="9203"/>
                    <a:pt x="6566" y="9203"/>
                  </a:cubicBezTo>
                  <a:cubicBezTo>
                    <a:pt x="6566" y="9391"/>
                    <a:pt x="6221" y="10330"/>
                    <a:pt x="6221" y="10330"/>
                  </a:cubicBezTo>
                  <a:cubicBezTo>
                    <a:pt x="6221" y="10330"/>
                    <a:pt x="5875" y="10518"/>
                    <a:pt x="5702" y="10518"/>
                  </a:cubicBezTo>
                  <a:cubicBezTo>
                    <a:pt x="5702" y="10518"/>
                    <a:pt x="5357" y="10143"/>
                    <a:pt x="5357" y="10143"/>
                  </a:cubicBezTo>
                  <a:cubicBezTo>
                    <a:pt x="5357" y="10143"/>
                    <a:pt x="5357" y="10143"/>
                    <a:pt x="5357" y="10143"/>
                  </a:cubicBezTo>
                  <a:cubicBezTo>
                    <a:pt x="5357" y="10143"/>
                    <a:pt x="5357" y="10143"/>
                    <a:pt x="5357" y="10330"/>
                  </a:cubicBezTo>
                  <a:cubicBezTo>
                    <a:pt x="4838" y="10894"/>
                    <a:pt x="4838" y="10894"/>
                    <a:pt x="4838" y="10894"/>
                  </a:cubicBezTo>
                  <a:cubicBezTo>
                    <a:pt x="4838" y="10894"/>
                    <a:pt x="4838" y="10894"/>
                    <a:pt x="4838" y="10894"/>
                  </a:cubicBezTo>
                  <a:cubicBezTo>
                    <a:pt x="4838" y="10894"/>
                    <a:pt x="4838" y="11645"/>
                    <a:pt x="4838" y="11833"/>
                  </a:cubicBezTo>
                  <a:cubicBezTo>
                    <a:pt x="4838" y="11833"/>
                    <a:pt x="4147" y="12021"/>
                    <a:pt x="4147" y="12021"/>
                  </a:cubicBezTo>
                  <a:cubicBezTo>
                    <a:pt x="4147" y="12021"/>
                    <a:pt x="4147" y="12021"/>
                    <a:pt x="4147" y="12021"/>
                  </a:cubicBezTo>
                  <a:cubicBezTo>
                    <a:pt x="4147" y="12021"/>
                    <a:pt x="4147" y="13523"/>
                    <a:pt x="4147" y="13523"/>
                  </a:cubicBezTo>
                  <a:cubicBezTo>
                    <a:pt x="4147" y="13711"/>
                    <a:pt x="4147" y="13711"/>
                    <a:pt x="4147" y="13711"/>
                  </a:cubicBezTo>
                  <a:cubicBezTo>
                    <a:pt x="4147" y="13711"/>
                    <a:pt x="5530" y="14650"/>
                    <a:pt x="5702" y="14650"/>
                  </a:cubicBezTo>
                  <a:cubicBezTo>
                    <a:pt x="5702" y="14838"/>
                    <a:pt x="5702" y="15402"/>
                    <a:pt x="5702" y="15402"/>
                  </a:cubicBezTo>
                  <a:cubicBezTo>
                    <a:pt x="5702" y="15402"/>
                    <a:pt x="5702" y="15590"/>
                    <a:pt x="5702" y="15590"/>
                  </a:cubicBezTo>
                  <a:cubicBezTo>
                    <a:pt x="5702" y="15590"/>
                    <a:pt x="7085" y="16717"/>
                    <a:pt x="7258" y="16717"/>
                  </a:cubicBezTo>
                  <a:cubicBezTo>
                    <a:pt x="7258" y="16717"/>
                    <a:pt x="7603" y="17656"/>
                    <a:pt x="7603" y="17656"/>
                  </a:cubicBezTo>
                  <a:cubicBezTo>
                    <a:pt x="7603" y="17656"/>
                    <a:pt x="7603" y="17656"/>
                    <a:pt x="7603" y="17656"/>
                  </a:cubicBezTo>
                  <a:cubicBezTo>
                    <a:pt x="8467" y="17843"/>
                    <a:pt x="8467" y="17843"/>
                    <a:pt x="8467" y="17843"/>
                  </a:cubicBezTo>
                  <a:cubicBezTo>
                    <a:pt x="8467" y="17843"/>
                    <a:pt x="9158" y="17843"/>
                    <a:pt x="9331" y="17843"/>
                  </a:cubicBezTo>
                  <a:cubicBezTo>
                    <a:pt x="9331" y="17843"/>
                    <a:pt x="9850" y="19158"/>
                    <a:pt x="9850" y="19158"/>
                  </a:cubicBezTo>
                  <a:cubicBezTo>
                    <a:pt x="9850" y="19158"/>
                    <a:pt x="9850" y="19158"/>
                    <a:pt x="9850" y="19158"/>
                  </a:cubicBezTo>
                  <a:cubicBezTo>
                    <a:pt x="10195" y="18970"/>
                    <a:pt x="10195" y="18970"/>
                    <a:pt x="10195" y="18970"/>
                  </a:cubicBezTo>
                  <a:cubicBezTo>
                    <a:pt x="10714" y="18970"/>
                    <a:pt x="10714" y="18970"/>
                    <a:pt x="10714" y="18970"/>
                  </a:cubicBezTo>
                  <a:cubicBezTo>
                    <a:pt x="10714" y="18970"/>
                    <a:pt x="10714" y="18783"/>
                    <a:pt x="10714" y="18783"/>
                  </a:cubicBezTo>
                  <a:cubicBezTo>
                    <a:pt x="10714" y="18783"/>
                    <a:pt x="10714" y="18595"/>
                    <a:pt x="10714" y="18595"/>
                  </a:cubicBezTo>
                  <a:cubicBezTo>
                    <a:pt x="10886" y="18595"/>
                    <a:pt x="12960" y="19346"/>
                    <a:pt x="12960" y="19346"/>
                  </a:cubicBezTo>
                  <a:cubicBezTo>
                    <a:pt x="12960" y="19534"/>
                    <a:pt x="12269" y="20849"/>
                    <a:pt x="12269" y="20849"/>
                  </a:cubicBezTo>
                  <a:cubicBezTo>
                    <a:pt x="12269" y="20849"/>
                    <a:pt x="12269" y="20849"/>
                    <a:pt x="12269" y="20849"/>
                  </a:cubicBezTo>
                  <a:cubicBezTo>
                    <a:pt x="12269" y="20849"/>
                    <a:pt x="12269" y="20849"/>
                    <a:pt x="12269" y="20849"/>
                  </a:cubicBezTo>
                  <a:cubicBezTo>
                    <a:pt x="12614" y="21224"/>
                    <a:pt x="12614" y="21224"/>
                    <a:pt x="12614" y="21224"/>
                  </a:cubicBezTo>
                  <a:cubicBezTo>
                    <a:pt x="12614" y="21224"/>
                    <a:pt x="12614" y="21224"/>
                    <a:pt x="12614" y="21224"/>
                  </a:cubicBezTo>
                  <a:cubicBezTo>
                    <a:pt x="16070" y="21600"/>
                    <a:pt x="16070" y="21600"/>
                    <a:pt x="16070" y="21600"/>
                  </a:cubicBezTo>
                  <a:cubicBezTo>
                    <a:pt x="16070" y="21600"/>
                    <a:pt x="16070" y="21600"/>
                    <a:pt x="16070" y="21412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626" y="20473"/>
                    <a:pt x="17626" y="20473"/>
                    <a:pt x="17626" y="20473"/>
                  </a:cubicBezTo>
                  <a:cubicBezTo>
                    <a:pt x="17107" y="19158"/>
                    <a:pt x="17107" y="19158"/>
                    <a:pt x="17107" y="19158"/>
                  </a:cubicBezTo>
                  <a:cubicBezTo>
                    <a:pt x="17107" y="19158"/>
                    <a:pt x="16934" y="19158"/>
                    <a:pt x="16934" y="19158"/>
                  </a:cubicBezTo>
                  <a:cubicBezTo>
                    <a:pt x="16934" y="19158"/>
                    <a:pt x="16416" y="18783"/>
                    <a:pt x="16416" y="18783"/>
                  </a:cubicBezTo>
                  <a:cubicBezTo>
                    <a:pt x="16416" y="18595"/>
                    <a:pt x="16762" y="17843"/>
                    <a:pt x="16762" y="17843"/>
                  </a:cubicBezTo>
                  <a:cubicBezTo>
                    <a:pt x="16934" y="17843"/>
                    <a:pt x="17971" y="17092"/>
                    <a:pt x="17971" y="17092"/>
                  </a:cubicBezTo>
                  <a:cubicBezTo>
                    <a:pt x="17971" y="17092"/>
                    <a:pt x="17971" y="17092"/>
                    <a:pt x="17971" y="17092"/>
                  </a:cubicBezTo>
                  <a:cubicBezTo>
                    <a:pt x="17971" y="17092"/>
                    <a:pt x="17971" y="16341"/>
                    <a:pt x="17971" y="16153"/>
                  </a:cubicBezTo>
                  <a:cubicBezTo>
                    <a:pt x="18144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6153"/>
                    <a:pt x="18490" y="16153"/>
                  </a:cubicBezTo>
                  <a:cubicBezTo>
                    <a:pt x="18490" y="16153"/>
                    <a:pt x="18490" y="15965"/>
                    <a:pt x="18317" y="15965"/>
                  </a:cubicBezTo>
                  <a:cubicBezTo>
                    <a:pt x="18144" y="16153"/>
                    <a:pt x="18144" y="16153"/>
                    <a:pt x="18144" y="16153"/>
                  </a:cubicBezTo>
                  <a:cubicBezTo>
                    <a:pt x="18144" y="16153"/>
                    <a:pt x="18144" y="16153"/>
                    <a:pt x="17971" y="16153"/>
                  </a:cubicBezTo>
                  <a:cubicBezTo>
                    <a:pt x="18490" y="15777"/>
                    <a:pt x="20390" y="14650"/>
                    <a:pt x="21254" y="14275"/>
                  </a:cubicBezTo>
                  <a:cubicBezTo>
                    <a:pt x="21254" y="14275"/>
                    <a:pt x="21427" y="14275"/>
                    <a:pt x="21427" y="14275"/>
                  </a:cubicBezTo>
                  <a:cubicBezTo>
                    <a:pt x="21427" y="14275"/>
                    <a:pt x="21427" y="14275"/>
                    <a:pt x="21427" y="14275"/>
                  </a:cubicBezTo>
                  <a:cubicBezTo>
                    <a:pt x="21427" y="14275"/>
                    <a:pt x="21427" y="14275"/>
                    <a:pt x="21254" y="14087"/>
                  </a:cubicBezTo>
                  <a:cubicBezTo>
                    <a:pt x="21254" y="14087"/>
                    <a:pt x="20045" y="12772"/>
                    <a:pt x="20045" y="12772"/>
                  </a:cubicBezTo>
                  <a:cubicBezTo>
                    <a:pt x="20045" y="12772"/>
                    <a:pt x="20218" y="11833"/>
                    <a:pt x="20218" y="11833"/>
                  </a:cubicBezTo>
                  <a:cubicBezTo>
                    <a:pt x="20218" y="11833"/>
                    <a:pt x="20045" y="11082"/>
                    <a:pt x="20045" y="10894"/>
                  </a:cubicBezTo>
                  <a:cubicBezTo>
                    <a:pt x="20218" y="10894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1600" y="10330"/>
                    <a:pt x="21600" y="10330"/>
                  </a:cubicBezTo>
                  <a:cubicBezTo>
                    <a:pt x="21600" y="10330"/>
                    <a:pt x="20563" y="9767"/>
                    <a:pt x="20390" y="9767"/>
                  </a:cubicBezTo>
                  <a:cubicBezTo>
                    <a:pt x="20390" y="9579"/>
                    <a:pt x="20563" y="8452"/>
                    <a:pt x="20563" y="8452"/>
                  </a:cubicBezTo>
                  <a:cubicBezTo>
                    <a:pt x="20563" y="8452"/>
                    <a:pt x="20563" y="8452"/>
                    <a:pt x="20563" y="8452"/>
                  </a:cubicBezTo>
                  <a:cubicBezTo>
                    <a:pt x="20563" y="8452"/>
                    <a:pt x="20563" y="8452"/>
                    <a:pt x="20563" y="8452"/>
                  </a:cubicBezTo>
                  <a:cubicBezTo>
                    <a:pt x="20563" y="8452"/>
                    <a:pt x="18662" y="6762"/>
                    <a:pt x="18662" y="6574"/>
                  </a:cubicBezTo>
                  <a:cubicBezTo>
                    <a:pt x="18662" y="6574"/>
                    <a:pt x="19008" y="2442"/>
                    <a:pt x="19008" y="2442"/>
                  </a:cubicBezTo>
                  <a:cubicBezTo>
                    <a:pt x="19008" y="2442"/>
                    <a:pt x="19008" y="2442"/>
                    <a:pt x="19008" y="2442"/>
                  </a:cubicBezTo>
                  <a:cubicBezTo>
                    <a:pt x="13651" y="0"/>
                    <a:pt x="13651" y="0"/>
                    <a:pt x="13651" y="0"/>
                  </a:cubicBezTo>
                  <a:cubicBezTo>
                    <a:pt x="13651" y="0"/>
                    <a:pt x="13651" y="0"/>
                    <a:pt x="13651" y="0"/>
                  </a:cubicBezTo>
                  <a:close/>
                  <a:moveTo>
                    <a:pt x="9677" y="376"/>
                  </a:moveTo>
                  <a:cubicBezTo>
                    <a:pt x="9677" y="376"/>
                    <a:pt x="13651" y="188"/>
                    <a:pt x="13651" y="188"/>
                  </a:cubicBezTo>
                  <a:cubicBezTo>
                    <a:pt x="13651" y="188"/>
                    <a:pt x="18835" y="2442"/>
                    <a:pt x="18835" y="2442"/>
                  </a:cubicBezTo>
                  <a:cubicBezTo>
                    <a:pt x="18835" y="2630"/>
                    <a:pt x="18662" y="6762"/>
                    <a:pt x="18662" y="6762"/>
                  </a:cubicBezTo>
                  <a:cubicBezTo>
                    <a:pt x="18662" y="6762"/>
                    <a:pt x="18662" y="6762"/>
                    <a:pt x="18662" y="6762"/>
                  </a:cubicBezTo>
                  <a:cubicBezTo>
                    <a:pt x="18662" y="6762"/>
                    <a:pt x="20390" y="8452"/>
                    <a:pt x="20390" y="8452"/>
                  </a:cubicBezTo>
                  <a:cubicBezTo>
                    <a:pt x="20390" y="8640"/>
                    <a:pt x="20390" y="9767"/>
                    <a:pt x="20390" y="9767"/>
                  </a:cubicBezTo>
                  <a:cubicBezTo>
                    <a:pt x="20390" y="9767"/>
                    <a:pt x="20390" y="9767"/>
                    <a:pt x="20390" y="9767"/>
                  </a:cubicBezTo>
                  <a:cubicBezTo>
                    <a:pt x="20390" y="9767"/>
                    <a:pt x="20390" y="9767"/>
                    <a:pt x="20390" y="9767"/>
                  </a:cubicBezTo>
                  <a:cubicBezTo>
                    <a:pt x="20390" y="9767"/>
                    <a:pt x="21254" y="10330"/>
                    <a:pt x="21427" y="10330"/>
                  </a:cubicBezTo>
                  <a:cubicBezTo>
                    <a:pt x="21082" y="10518"/>
                    <a:pt x="20045" y="10894"/>
                    <a:pt x="20045" y="10894"/>
                  </a:cubicBezTo>
                  <a:cubicBezTo>
                    <a:pt x="19872" y="10894"/>
                    <a:pt x="19872" y="10894"/>
                    <a:pt x="19872" y="10894"/>
                  </a:cubicBezTo>
                  <a:cubicBezTo>
                    <a:pt x="19872" y="10894"/>
                    <a:pt x="19872" y="10894"/>
                    <a:pt x="19872" y="10894"/>
                  </a:cubicBezTo>
                  <a:cubicBezTo>
                    <a:pt x="20045" y="11833"/>
                    <a:pt x="20045" y="11833"/>
                    <a:pt x="20045" y="11833"/>
                  </a:cubicBezTo>
                  <a:cubicBezTo>
                    <a:pt x="19872" y="12772"/>
                    <a:pt x="19872" y="12772"/>
                    <a:pt x="19872" y="12772"/>
                  </a:cubicBezTo>
                  <a:cubicBezTo>
                    <a:pt x="19872" y="12772"/>
                    <a:pt x="19872" y="12772"/>
                    <a:pt x="19872" y="12772"/>
                  </a:cubicBezTo>
                  <a:cubicBezTo>
                    <a:pt x="19872" y="12772"/>
                    <a:pt x="19872" y="12772"/>
                    <a:pt x="20045" y="12772"/>
                  </a:cubicBezTo>
                  <a:cubicBezTo>
                    <a:pt x="20045" y="12772"/>
                    <a:pt x="21082" y="14087"/>
                    <a:pt x="21254" y="14275"/>
                  </a:cubicBezTo>
                  <a:cubicBezTo>
                    <a:pt x="20218" y="14650"/>
                    <a:pt x="17971" y="15965"/>
                    <a:pt x="17798" y="16153"/>
                  </a:cubicBezTo>
                  <a:cubicBezTo>
                    <a:pt x="17798" y="16153"/>
                    <a:pt x="17798" y="16153"/>
                    <a:pt x="17798" y="16153"/>
                  </a:cubicBezTo>
                  <a:cubicBezTo>
                    <a:pt x="17798" y="16153"/>
                    <a:pt x="17798" y="16153"/>
                    <a:pt x="17798" y="16153"/>
                  </a:cubicBezTo>
                  <a:cubicBezTo>
                    <a:pt x="17798" y="16341"/>
                    <a:pt x="17798" y="16341"/>
                    <a:pt x="17971" y="16341"/>
                  </a:cubicBezTo>
                  <a:cubicBezTo>
                    <a:pt x="17971" y="16341"/>
                    <a:pt x="17971" y="16153"/>
                    <a:pt x="17971" y="16153"/>
                  </a:cubicBezTo>
                  <a:cubicBezTo>
                    <a:pt x="17971" y="16341"/>
                    <a:pt x="17971" y="17092"/>
                    <a:pt x="17971" y="17092"/>
                  </a:cubicBezTo>
                  <a:cubicBezTo>
                    <a:pt x="17798" y="17092"/>
                    <a:pt x="16762" y="17656"/>
                    <a:pt x="16762" y="17656"/>
                  </a:cubicBezTo>
                  <a:cubicBezTo>
                    <a:pt x="16762" y="17656"/>
                    <a:pt x="16762" y="17656"/>
                    <a:pt x="16762" y="17656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243" y="18783"/>
                    <a:pt x="16243" y="18783"/>
                  </a:cubicBezTo>
                  <a:cubicBezTo>
                    <a:pt x="16243" y="18783"/>
                    <a:pt x="16934" y="19158"/>
                    <a:pt x="16934" y="19158"/>
                  </a:cubicBezTo>
                  <a:cubicBezTo>
                    <a:pt x="16934" y="19346"/>
                    <a:pt x="17453" y="20285"/>
                    <a:pt x="17453" y="20473"/>
                  </a:cubicBezTo>
                  <a:cubicBezTo>
                    <a:pt x="17453" y="20473"/>
                    <a:pt x="16070" y="21412"/>
                    <a:pt x="16070" y="21412"/>
                  </a:cubicBezTo>
                  <a:cubicBezTo>
                    <a:pt x="16070" y="21412"/>
                    <a:pt x="12614" y="21224"/>
                    <a:pt x="12614" y="21224"/>
                  </a:cubicBezTo>
                  <a:cubicBezTo>
                    <a:pt x="12614" y="21224"/>
                    <a:pt x="12442" y="20849"/>
                    <a:pt x="12269" y="20849"/>
                  </a:cubicBezTo>
                  <a:cubicBezTo>
                    <a:pt x="12442" y="20661"/>
                    <a:pt x="13133" y="19346"/>
                    <a:pt x="13133" y="19346"/>
                  </a:cubicBezTo>
                  <a:cubicBezTo>
                    <a:pt x="13133" y="19346"/>
                    <a:pt x="13133" y="19346"/>
                    <a:pt x="13133" y="19346"/>
                  </a:cubicBezTo>
                  <a:cubicBezTo>
                    <a:pt x="13133" y="19346"/>
                    <a:pt x="13133" y="19346"/>
                    <a:pt x="13133" y="19346"/>
                  </a:cubicBezTo>
                  <a:cubicBezTo>
                    <a:pt x="13133" y="19346"/>
                    <a:pt x="13133" y="19158"/>
                    <a:pt x="13133" y="19158"/>
                  </a:cubicBezTo>
                  <a:cubicBezTo>
                    <a:pt x="10714" y="18407"/>
                    <a:pt x="10714" y="18407"/>
                    <a:pt x="10714" y="18407"/>
                  </a:cubicBezTo>
                  <a:cubicBezTo>
                    <a:pt x="10714" y="18407"/>
                    <a:pt x="10714" y="18407"/>
                    <a:pt x="10714" y="18407"/>
                  </a:cubicBezTo>
                  <a:cubicBezTo>
                    <a:pt x="10714" y="18407"/>
                    <a:pt x="10714" y="18595"/>
                    <a:pt x="10714" y="18595"/>
                  </a:cubicBezTo>
                  <a:cubicBezTo>
                    <a:pt x="10714" y="18595"/>
                    <a:pt x="10714" y="18783"/>
                    <a:pt x="10714" y="18783"/>
                  </a:cubicBezTo>
                  <a:cubicBezTo>
                    <a:pt x="10541" y="18783"/>
                    <a:pt x="10195" y="18783"/>
                    <a:pt x="10195" y="18783"/>
                  </a:cubicBezTo>
                  <a:cubicBezTo>
                    <a:pt x="10195" y="18783"/>
                    <a:pt x="10022" y="18970"/>
                    <a:pt x="10022" y="18970"/>
                  </a:cubicBezTo>
                  <a:cubicBezTo>
                    <a:pt x="9850" y="18783"/>
                    <a:pt x="9331" y="17656"/>
                    <a:pt x="9331" y="17656"/>
                  </a:cubicBezTo>
                  <a:cubicBezTo>
                    <a:pt x="9331" y="17656"/>
                    <a:pt x="9331" y="17656"/>
                    <a:pt x="9331" y="17656"/>
                  </a:cubicBezTo>
                  <a:cubicBezTo>
                    <a:pt x="8467" y="17843"/>
                    <a:pt x="8467" y="17843"/>
                    <a:pt x="8467" y="17843"/>
                  </a:cubicBezTo>
                  <a:cubicBezTo>
                    <a:pt x="8467" y="17843"/>
                    <a:pt x="7603" y="17656"/>
                    <a:pt x="7603" y="17656"/>
                  </a:cubicBezTo>
                  <a:cubicBezTo>
                    <a:pt x="7603" y="17468"/>
                    <a:pt x="7258" y="16717"/>
                    <a:pt x="7258" y="16717"/>
                  </a:cubicBezTo>
                  <a:cubicBezTo>
                    <a:pt x="7258" y="16717"/>
                    <a:pt x="7258" y="16717"/>
                    <a:pt x="7258" y="16717"/>
                  </a:cubicBezTo>
                  <a:cubicBezTo>
                    <a:pt x="7258" y="16717"/>
                    <a:pt x="5875" y="15402"/>
                    <a:pt x="5875" y="15402"/>
                  </a:cubicBezTo>
                  <a:cubicBezTo>
                    <a:pt x="5875" y="15402"/>
                    <a:pt x="5702" y="14650"/>
                    <a:pt x="5702" y="14650"/>
                  </a:cubicBezTo>
                  <a:cubicBezTo>
                    <a:pt x="5702" y="14650"/>
                    <a:pt x="5702" y="14650"/>
                    <a:pt x="5702" y="14650"/>
                  </a:cubicBezTo>
                  <a:cubicBezTo>
                    <a:pt x="5702" y="14650"/>
                    <a:pt x="4320" y="13523"/>
                    <a:pt x="4320" y="13523"/>
                  </a:cubicBezTo>
                  <a:cubicBezTo>
                    <a:pt x="4320" y="13523"/>
                    <a:pt x="4320" y="12209"/>
                    <a:pt x="4320" y="12021"/>
                  </a:cubicBezTo>
                  <a:cubicBezTo>
                    <a:pt x="4320" y="12021"/>
                    <a:pt x="5011" y="11833"/>
                    <a:pt x="5011" y="11833"/>
                  </a:cubicBezTo>
                  <a:cubicBezTo>
                    <a:pt x="5011" y="11833"/>
                    <a:pt x="5011" y="11833"/>
                    <a:pt x="5011" y="11833"/>
                  </a:cubicBezTo>
                  <a:cubicBezTo>
                    <a:pt x="5011" y="11833"/>
                    <a:pt x="5011" y="10894"/>
                    <a:pt x="5011" y="10894"/>
                  </a:cubicBezTo>
                  <a:cubicBezTo>
                    <a:pt x="5011" y="10894"/>
                    <a:pt x="5357" y="10518"/>
                    <a:pt x="5357" y="10330"/>
                  </a:cubicBezTo>
                  <a:cubicBezTo>
                    <a:pt x="5357" y="10330"/>
                    <a:pt x="5702" y="10706"/>
                    <a:pt x="5702" y="10706"/>
                  </a:cubicBezTo>
                  <a:cubicBezTo>
                    <a:pt x="5702" y="10706"/>
                    <a:pt x="5702" y="10706"/>
                    <a:pt x="5702" y="10706"/>
                  </a:cubicBezTo>
                  <a:cubicBezTo>
                    <a:pt x="6394" y="10330"/>
                    <a:pt x="6394" y="10330"/>
                    <a:pt x="6394" y="10330"/>
                  </a:cubicBezTo>
                  <a:cubicBezTo>
                    <a:pt x="6394" y="10330"/>
                    <a:pt x="6394" y="10330"/>
                    <a:pt x="6394" y="10330"/>
                  </a:cubicBezTo>
                  <a:cubicBezTo>
                    <a:pt x="6739" y="9203"/>
                    <a:pt x="6739" y="9203"/>
                    <a:pt x="6739" y="9203"/>
                  </a:cubicBezTo>
                  <a:cubicBezTo>
                    <a:pt x="6739" y="9203"/>
                    <a:pt x="6739" y="9203"/>
                    <a:pt x="6739" y="9203"/>
                  </a:cubicBezTo>
                  <a:cubicBezTo>
                    <a:pt x="6221" y="8264"/>
                    <a:pt x="6221" y="8264"/>
                    <a:pt x="6221" y="8264"/>
                  </a:cubicBezTo>
                  <a:cubicBezTo>
                    <a:pt x="6221" y="8264"/>
                    <a:pt x="6221" y="8264"/>
                    <a:pt x="6221" y="8264"/>
                  </a:cubicBezTo>
                  <a:cubicBezTo>
                    <a:pt x="5011" y="8640"/>
                    <a:pt x="5011" y="8640"/>
                    <a:pt x="5011" y="8640"/>
                  </a:cubicBezTo>
                  <a:cubicBezTo>
                    <a:pt x="4838" y="8640"/>
                    <a:pt x="4838" y="8640"/>
                    <a:pt x="4838" y="8640"/>
                  </a:cubicBezTo>
                  <a:cubicBezTo>
                    <a:pt x="4838" y="8640"/>
                    <a:pt x="4493" y="9579"/>
                    <a:pt x="4320" y="9767"/>
                  </a:cubicBezTo>
                  <a:cubicBezTo>
                    <a:pt x="4320" y="9767"/>
                    <a:pt x="3283" y="9955"/>
                    <a:pt x="3283" y="9955"/>
                  </a:cubicBezTo>
                  <a:cubicBezTo>
                    <a:pt x="3283" y="9767"/>
                    <a:pt x="2765" y="8640"/>
                    <a:pt x="2765" y="8640"/>
                  </a:cubicBezTo>
                  <a:cubicBezTo>
                    <a:pt x="2765" y="8640"/>
                    <a:pt x="2765" y="8640"/>
                    <a:pt x="2765" y="8640"/>
                  </a:cubicBezTo>
                  <a:cubicBezTo>
                    <a:pt x="1555" y="8640"/>
                    <a:pt x="1555" y="8640"/>
                    <a:pt x="1555" y="8640"/>
                  </a:cubicBezTo>
                  <a:cubicBezTo>
                    <a:pt x="1555" y="8640"/>
                    <a:pt x="1555" y="8640"/>
                    <a:pt x="1555" y="8640"/>
                  </a:cubicBezTo>
                  <a:cubicBezTo>
                    <a:pt x="1555" y="8640"/>
                    <a:pt x="864" y="9203"/>
                    <a:pt x="691" y="9203"/>
                  </a:cubicBezTo>
                  <a:cubicBezTo>
                    <a:pt x="691" y="9203"/>
                    <a:pt x="173" y="7889"/>
                    <a:pt x="173" y="7889"/>
                  </a:cubicBezTo>
                  <a:cubicBezTo>
                    <a:pt x="173" y="7701"/>
                    <a:pt x="2074" y="7137"/>
                    <a:pt x="2074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2246" y="7137"/>
                    <a:pt x="2246" y="7137"/>
                  </a:cubicBezTo>
                  <a:cubicBezTo>
                    <a:pt x="2246" y="7137"/>
                    <a:pt x="1210" y="5823"/>
                    <a:pt x="1210" y="5823"/>
                  </a:cubicBezTo>
                  <a:cubicBezTo>
                    <a:pt x="1210" y="5823"/>
                    <a:pt x="518" y="4320"/>
                    <a:pt x="518" y="4320"/>
                  </a:cubicBezTo>
                  <a:cubicBezTo>
                    <a:pt x="691" y="4132"/>
                    <a:pt x="2246" y="3757"/>
                    <a:pt x="2246" y="3757"/>
                  </a:cubicBezTo>
                  <a:cubicBezTo>
                    <a:pt x="2246" y="3757"/>
                    <a:pt x="2246" y="3569"/>
                    <a:pt x="2246" y="3569"/>
                  </a:cubicBezTo>
                  <a:cubicBezTo>
                    <a:pt x="2246" y="3569"/>
                    <a:pt x="3283" y="1690"/>
                    <a:pt x="3283" y="1503"/>
                  </a:cubicBezTo>
                  <a:cubicBezTo>
                    <a:pt x="3456" y="1503"/>
                    <a:pt x="4666" y="2442"/>
                    <a:pt x="4666" y="2442"/>
                  </a:cubicBezTo>
                  <a:cubicBezTo>
                    <a:pt x="4666" y="2442"/>
                    <a:pt x="4666" y="2442"/>
                    <a:pt x="4838" y="2442"/>
                  </a:cubicBezTo>
                  <a:cubicBezTo>
                    <a:pt x="4838" y="2442"/>
                    <a:pt x="5530" y="1503"/>
                    <a:pt x="5702" y="1315"/>
                  </a:cubicBezTo>
                  <a:cubicBezTo>
                    <a:pt x="5702" y="1315"/>
                    <a:pt x="9677" y="376"/>
                    <a:pt x="9677" y="3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4" name="Google Shape;5214;g21c91014dda_0_5181"/>
            <p:cNvSpPr/>
            <p:nvPr/>
          </p:nvSpPr>
          <p:spPr>
            <a:xfrm>
              <a:off x="2770609" y="2054494"/>
              <a:ext cx="1225230" cy="1321009"/>
            </a:xfrm>
            <a:custGeom>
              <a:avLst/>
              <a:gdLst/>
              <a:ahLst/>
              <a:cxnLst/>
              <a:rect l="l" t="t" r="r" b="b"/>
              <a:pathLst>
                <a:path w="21407" h="21542" extrusionOk="0">
                  <a:moveTo>
                    <a:pt x="20507" y="5919"/>
                  </a:moveTo>
                  <a:cubicBezTo>
                    <a:pt x="20057" y="4975"/>
                    <a:pt x="20057" y="4975"/>
                    <a:pt x="20057" y="4975"/>
                  </a:cubicBezTo>
                  <a:cubicBezTo>
                    <a:pt x="21407" y="4660"/>
                    <a:pt x="21407" y="4660"/>
                    <a:pt x="21407" y="4660"/>
                  </a:cubicBezTo>
                  <a:cubicBezTo>
                    <a:pt x="20844" y="3926"/>
                    <a:pt x="20844" y="3926"/>
                    <a:pt x="20844" y="3926"/>
                  </a:cubicBezTo>
                  <a:cubicBezTo>
                    <a:pt x="19495" y="4136"/>
                    <a:pt x="19495" y="4136"/>
                    <a:pt x="19495" y="4136"/>
                  </a:cubicBezTo>
                  <a:cubicBezTo>
                    <a:pt x="18820" y="3822"/>
                    <a:pt x="18820" y="3822"/>
                    <a:pt x="18820" y="3822"/>
                  </a:cubicBezTo>
                  <a:cubicBezTo>
                    <a:pt x="17807" y="4136"/>
                    <a:pt x="17807" y="4136"/>
                    <a:pt x="17807" y="4136"/>
                  </a:cubicBezTo>
                  <a:cubicBezTo>
                    <a:pt x="17245" y="3507"/>
                    <a:pt x="17245" y="3507"/>
                    <a:pt x="17245" y="3507"/>
                  </a:cubicBezTo>
                  <a:cubicBezTo>
                    <a:pt x="17019" y="3088"/>
                    <a:pt x="17019" y="3088"/>
                    <a:pt x="17019" y="3088"/>
                  </a:cubicBezTo>
                  <a:cubicBezTo>
                    <a:pt x="16345" y="3297"/>
                    <a:pt x="16345" y="3297"/>
                    <a:pt x="16345" y="3297"/>
                  </a:cubicBezTo>
                  <a:cubicBezTo>
                    <a:pt x="15894" y="3192"/>
                    <a:pt x="15894" y="3192"/>
                    <a:pt x="15894" y="3192"/>
                  </a:cubicBezTo>
                  <a:cubicBezTo>
                    <a:pt x="15894" y="3192"/>
                    <a:pt x="15332" y="3088"/>
                    <a:pt x="14995" y="2983"/>
                  </a:cubicBezTo>
                  <a:cubicBezTo>
                    <a:pt x="14769" y="3088"/>
                    <a:pt x="14657" y="3297"/>
                    <a:pt x="14657" y="3297"/>
                  </a:cubicBezTo>
                  <a:cubicBezTo>
                    <a:pt x="14657" y="3297"/>
                    <a:pt x="14207" y="3926"/>
                    <a:pt x="14207" y="3926"/>
                  </a:cubicBezTo>
                  <a:cubicBezTo>
                    <a:pt x="14207" y="4031"/>
                    <a:pt x="15332" y="3822"/>
                    <a:pt x="15332" y="3822"/>
                  </a:cubicBezTo>
                  <a:cubicBezTo>
                    <a:pt x="15332" y="3822"/>
                    <a:pt x="14995" y="4136"/>
                    <a:pt x="14657" y="4346"/>
                  </a:cubicBezTo>
                  <a:cubicBezTo>
                    <a:pt x="14207" y="4451"/>
                    <a:pt x="13532" y="4241"/>
                    <a:pt x="13532" y="4241"/>
                  </a:cubicBezTo>
                  <a:cubicBezTo>
                    <a:pt x="13532" y="4241"/>
                    <a:pt x="13870" y="4870"/>
                    <a:pt x="13982" y="4975"/>
                  </a:cubicBezTo>
                  <a:cubicBezTo>
                    <a:pt x="14207" y="5080"/>
                    <a:pt x="14432" y="5080"/>
                    <a:pt x="14769" y="5185"/>
                  </a:cubicBezTo>
                  <a:cubicBezTo>
                    <a:pt x="15107" y="5290"/>
                    <a:pt x="15445" y="5499"/>
                    <a:pt x="15445" y="5499"/>
                  </a:cubicBezTo>
                  <a:cubicBezTo>
                    <a:pt x="15445" y="5499"/>
                    <a:pt x="14882" y="5709"/>
                    <a:pt x="14657" y="5499"/>
                  </a:cubicBezTo>
                  <a:cubicBezTo>
                    <a:pt x="14320" y="5394"/>
                    <a:pt x="14320" y="5394"/>
                    <a:pt x="13982" y="5394"/>
                  </a:cubicBezTo>
                  <a:cubicBezTo>
                    <a:pt x="13644" y="5290"/>
                    <a:pt x="13644" y="5290"/>
                    <a:pt x="13420" y="5394"/>
                  </a:cubicBezTo>
                  <a:cubicBezTo>
                    <a:pt x="13307" y="5604"/>
                    <a:pt x="12970" y="5709"/>
                    <a:pt x="12632" y="5919"/>
                  </a:cubicBezTo>
                  <a:cubicBezTo>
                    <a:pt x="12295" y="6024"/>
                    <a:pt x="12745" y="6233"/>
                    <a:pt x="12745" y="6443"/>
                  </a:cubicBezTo>
                  <a:cubicBezTo>
                    <a:pt x="12857" y="6653"/>
                    <a:pt x="12295" y="6443"/>
                    <a:pt x="12182" y="6548"/>
                  </a:cubicBezTo>
                  <a:cubicBezTo>
                    <a:pt x="11957" y="6653"/>
                    <a:pt x="11732" y="7596"/>
                    <a:pt x="11732" y="7596"/>
                  </a:cubicBezTo>
                  <a:cubicBezTo>
                    <a:pt x="11732" y="7596"/>
                    <a:pt x="12295" y="7911"/>
                    <a:pt x="12182" y="8016"/>
                  </a:cubicBezTo>
                  <a:cubicBezTo>
                    <a:pt x="12182" y="8121"/>
                    <a:pt x="11957" y="8330"/>
                    <a:pt x="11732" y="8540"/>
                  </a:cubicBezTo>
                  <a:cubicBezTo>
                    <a:pt x="11620" y="8645"/>
                    <a:pt x="11732" y="8855"/>
                    <a:pt x="11845" y="9064"/>
                  </a:cubicBezTo>
                  <a:cubicBezTo>
                    <a:pt x="11845" y="9274"/>
                    <a:pt x="11620" y="9274"/>
                    <a:pt x="11395" y="9589"/>
                  </a:cubicBezTo>
                  <a:cubicBezTo>
                    <a:pt x="11282" y="9903"/>
                    <a:pt x="11395" y="10113"/>
                    <a:pt x="11170" y="10218"/>
                  </a:cubicBezTo>
                  <a:cubicBezTo>
                    <a:pt x="11057" y="10218"/>
                    <a:pt x="10719" y="10637"/>
                    <a:pt x="10495" y="10742"/>
                  </a:cubicBezTo>
                  <a:cubicBezTo>
                    <a:pt x="10270" y="10847"/>
                    <a:pt x="10719" y="11266"/>
                    <a:pt x="10719" y="11266"/>
                  </a:cubicBezTo>
                  <a:cubicBezTo>
                    <a:pt x="10719" y="11266"/>
                    <a:pt x="10495" y="11686"/>
                    <a:pt x="10382" y="11791"/>
                  </a:cubicBezTo>
                  <a:cubicBezTo>
                    <a:pt x="10382" y="11895"/>
                    <a:pt x="9820" y="12210"/>
                    <a:pt x="9707" y="12315"/>
                  </a:cubicBezTo>
                  <a:cubicBezTo>
                    <a:pt x="9594" y="12420"/>
                    <a:pt x="9594" y="12734"/>
                    <a:pt x="9594" y="12839"/>
                  </a:cubicBezTo>
                  <a:cubicBezTo>
                    <a:pt x="9482" y="12944"/>
                    <a:pt x="10382" y="12734"/>
                    <a:pt x="10382" y="12734"/>
                  </a:cubicBezTo>
                  <a:cubicBezTo>
                    <a:pt x="10382" y="12734"/>
                    <a:pt x="9820" y="13154"/>
                    <a:pt x="9594" y="13468"/>
                  </a:cubicBezTo>
                  <a:cubicBezTo>
                    <a:pt x="9370" y="13783"/>
                    <a:pt x="9370" y="14097"/>
                    <a:pt x="9370" y="14307"/>
                  </a:cubicBezTo>
                  <a:cubicBezTo>
                    <a:pt x="9482" y="14412"/>
                    <a:pt x="9707" y="14831"/>
                    <a:pt x="9707" y="14831"/>
                  </a:cubicBezTo>
                  <a:cubicBezTo>
                    <a:pt x="10270" y="14831"/>
                    <a:pt x="10270" y="14831"/>
                    <a:pt x="10270" y="14831"/>
                  </a:cubicBezTo>
                  <a:cubicBezTo>
                    <a:pt x="10270" y="14831"/>
                    <a:pt x="9594" y="15251"/>
                    <a:pt x="9032" y="15775"/>
                  </a:cubicBezTo>
                  <a:cubicBezTo>
                    <a:pt x="8582" y="16299"/>
                    <a:pt x="8470" y="16928"/>
                    <a:pt x="8244" y="17243"/>
                  </a:cubicBezTo>
                  <a:cubicBezTo>
                    <a:pt x="7907" y="17558"/>
                    <a:pt x="8132" y="17767"/>
                    <a:pt x="8132" y="17977"/>
                  </a:cubicBezTo>
                  <a:cubicBezTo>
                    <a:pt x="8020" y="18187"/>
                    <a:pt x="7907" y="18921"/>
                    <a:pt x="7795" y="19340"/>
                  </a:cubicBezTo>
                  <a:cubicBezTo>
                    <a:pt x="7682" y="19759"/>
                    <a:pt x="6895" y="19864"/>
                    <a:pt x="6895" y="20074"/>
                  </a:cubicBezTo>
                  <a:cubicBezTo>
                    <a:pt x="6895" y="20284"/>
                    <a:pt x="6670" y="21437"/>
                    <a:pt x="6670" y="21437"/>
                  </a:cubicBezTo>
                  <a:cubicBezTo>
                    <a:pt x="6670" y="21437"/>
                    <a:pt x="8020" y="21542"/>
                    <a:pt x="8244" y="21542"/>
                  </a:cubicBezTo>
                  <a:cubicBezTo>
                    <a:pt x="8470" y="21542"/>
                    <a:pt x="9032" y="21227"/>
                    <a:pt x="9257" y="20703"/>
                  </a:cubicBezTo>
                  <a:cubicBezTo>
                    <a:pt x="9370" y="20284"/>
                    <a:pt x="8920" y="19759"/>
                    <a:pt x="8920" y="19759"/>
                  </a:cubicBezTo>
                  <a:cubicBezTo>
                    <a:pt x="8920" y="19759"/>
                    <a:pt x="9707" y="18921"/>
                    <a:pt x="9820" y="18606"/>
                  </a:cubicBezTo>
                  <a:cubicBezTo>
                    <a:pt x="10045" y="18396"/>
                    <a:pt x="10382" y="18082"/>
                    <a:pt x="10382" y="17558"/>
                  </a:cubicBezTo>
                  <a:cubicBezTo>
                    <a:pt x="10382" y="17033"/>
                    <a:pt x="10607" y="16719"/>
                    <a:pt x="10719" y="16299"/>
                  </a:cubicBezTo>
                  <a:cubicBezTo>
                    <a:pt x="10832" y="15985"/>
                    <a:pt x="11507" y="15670"/>
                    <a:pt x="11957" y="15356"/>
                  </a:cubicBezTo>
                  <a:cubicBezTo>
                    <a:pt x="12407" y="15146"/>
                    <a:pt x="12519" y="14831"/>
                    <a:pt x="12295" y="14517"/>
                  </a:cubicBezTo>
                  <a:cubicBezTo>
                    <a:pt x="12069" y="14202"/>
                    <a:pt x="12069" y="13573"/>
                    <a:pt x="11957" y="13049"/>
                  </a:cubicBezTo>
                  <a:cubicBezTo>
                    <a:pt x="11845" y="12629"/>
                    <a:pt x="11845" y="12105"/>
                    <a:pt x="11845" y="11791"/>
                  </a:cubicBezTo>
                  <a:cubicBezTo>
                    <a:pt x="11957" y="11476"/>
                    <a:pt x="12182" y="11686"/>
                    <a:pt x="12519" y="11686"/>
                  </a:cubicBezTo>
                  <a:cubicBezTo>
                    <a:pt x="12970" y="11686"/>
                    <a:pt x="13195" y="10847"/>
                    <a:pt x="13532" y="10532"/>
                  </a:cubicBezTo>
                  <a:cubicBezTo>
                    <a:pt x="13982" y="10218"/>
                    <a:pt x="14882" y="9798"/>
                    <a:pt x="15220" y="9693"/>
                  </a:cubicBezTo>
                  <a:cubicBezTo>
                    <a:pt x="15445" y="9589"/>
                    <a:pt x="15782" y="9064"/>
                    <a:pt x="16007" y="8959"/>
                  </a:cubicBezTo>
                  <a:cubicBezTo>
                    <a:pt x="16120" y="8855"/>
                    <a:pt x="17245" y="8540"/>
                    <a:pt x="17245" y="8540"/>
                  </a:cubicBezTo>
                  <a:cubicBezTo>
                    <a:pt x="17245" y="8540"/>
                    <a:pt x="16120" y="9274"/>
                    <a:pt x="16007" y="9379"/>
                  </a:cubicBezTo>
                  <a:cubicBezTo>
                    <a:pt x="16007" y="9484"/>
                    <a:pt x="15445" y="9903"/>
                    <a:pt x="14995" y="10113"/>
                  </a:cubicBezTo>
                  <a:cubicBezTo>
                    <a:pt x="14657" y="10427"/>
                    <a:pt x="14095" y="10742"/>
                    <a:pt x="13757" y="10952"/>
                  </a:cubicBezTo>
                  <a:cubicBezTo>
                    <a:pt x="13307" y="11266"/>
                    <a:pt x="13082" y="11686"/>
                    <a:pt x="12970" y="12210"/>
                  </a:cubicBezTo>
                  <a:cubicBezTo>
                    <a:pt x="12745" y="12839"/>
                    <a:pt x="12519" y="13363"/>
                    <a:pt x="12632" y="13573"/>
                  </a:cubicBezTo>
                  <a:cubicBezTo>
                    <a:pt x="12745" y="13888"/>
                    <a:pt x="13307" y="14517"/>
                    <a:pt x="13307" y="14517"/>
                  </a:cubicBezTo>
                  <a:cubicBezTo>
                    <a:pt x="13307" y="14517"/>
                    <a:pt x="13420" y="14412"/>
                    <a:pt x="13420" y="14202"/>
                  </a:cubicBezTo>
                  <a:cubicBezTo>
                    <a:pt x="13420" y="13992"/>
                    <a:pt x="13532" y="13783"/>
                    <a:pt x="13644" y="13468"/>
                  </a:cubicBezTo>
                  <a:cubicBezTo>
                    <a:pt x="13870" y="13154"/>
                    <a:pt x="13982" y="12734"/>
                    <a:pt x="13982" y="12734"/>
                  </a:cubicBezTo>
                  <a:cubicBezTo>
                    <a:pt x="13982" y="12734"/>
                    <a:pt x="14095" y="13049"/>
                    <a:pt x="14207" y="13259"/>
                  </a:cubicBezTo>
                  <a:cubicBezTo>
                    <a:pt x="14320" y="13468"/>
                    <a:pt x="14545" y="13573"/>
                    <a:pt x="14769" y="13363"/>
                  </a:cubicBezTo>
                  <a:cubicBezTo>
                    <a:pt x="14995" y="13259"/>
                    <a:pt x="14769" y="12420"/>
                    <a:pt x="14769" y="12420"/>
                  </a:cubicBezTo>
                  <a:cubicBezTo>
                    <a:pt x="14769" y="12420"/>
                    <a:pt x="14995" y="13154"/>
                    <a:pt x="15107" y="13363"/>
                  </a:cubicBezTo>
                  <a:cubicBezTo>
                    <a:pt x="15107" y="13468"/>
                    <a:pt x="15107" y="14202"/>
                    <a:pt x="15220" y="14307"/>
                  </a:cubicBezTo>
                  <a:cubicBezTo>
                    <a:pt x="15332" y="14412"/>
                    <a:pt x="15557" y="13992"/>
                    <a:pt x="15782" y="13783"/>
                  </a:cubicBezTo>
                  <a:cubicBezTo>
                    <a:pt x="16120" y="13573"/>
                    <a:pt x="16232" y="13259"/>
                    <a:pt x="16457" y="12839"/>
                  </a:cubicBezTo>
                  <a:cubicBezTo>
                    <a:pt x="16570" y="12420"/>
                    <a:pt x="16907" y="12315"/>
                    <a:pt x="17019" y="12420"/>
                  </a:cubicBezTo>
                  <a:cubicBezTo>
                    <a:pt x="17132" y="12420"/>
                    <a:pt x="17357" y="12944"/>
                    <a:pt x="17582" y="12944"/>
                  </a:cubicBezTo>
                  <a:cubicBezTo>
                    <a:pt x="17920" y="12839"/>
                    <a:pt x="17695" y="12315"/>
                    <a:pt x="17695" y="12525"/>
                  </a:cubicBezTo>
                  <a:cubicBezTo>
                    <a:pt x="17807" y="12629"/>
                    <a:pt x="18145" y="12839"/>
                    <a:pt x="18370" y="13049"/>
                  </a:cubicBezTo>
                  <a:cubicBezTo>
                    <a:pt x="18594" y="12944"/>
                    <a:pt x="18594" y="12944"/>
                    <a:pt x="18594" y="12944"/>
                  </a:cubicBezTo>
                  <a:cubicBezTo>
                    <a:pt x="18594" y="12525"/>
                    <a:pt x="18594" y="12525"/>
                    <a:pt x="18594" y="12525"/>
                  </a:cubicBezTo>
                  <a:cubicBezTo>
                    <a:pt x="19045" y="12525"/>
                    <a:pt x="19045" y="12525"/>
                    <a:pt x="19045" y="12525"/>
                  </a:cubicBezTo>
                  <a:cubicBezTo>
                    <a:pt x="19719" y="12105"/>
                    <a:pt x="19719" y="12105"/>
                    <a:pt x="19719" y="12105"/>
                  </a:cubicBezTo>
                  <a:cubicBezTo>
                    <a:pt x="19045" y="11476"/>
                    <a:pt x="19045" y="11476"/>
                    <a:pt x="19045" y="11476"/>
                  </a:cubicBezTo>
                  <a:cubicBezTo>
                    <a:pt x="18820" y="10323"/>
                    <a:pt x="18820" y="10323"/>
                    <a:pt x="18820" y="10323"/>
                  </a:cubicBezTo>
                  <a:cubicBezTo>
                    <a:pt x="18820" y="8121"/>
                    <a:pt x="18820" y="8121"/>
                    <a:pt x="18820" y="8121"/>
                  </a:cubicBezTo>
                  <a:cubicBezTo>
                    <a:pt x="18257" y="7177"/>
                    <a:pt x="18257" y="7177"/>
                    <a:pt x="18257" y="7177"/>
                  </a:cubicBezTo>
                  <a:cubicBezTo>
                    <a:pt x="20507" y="5919"/>
                    <a:pt x="20507" y="5919"/>
                    <a:pt x="20507" y="5919"/>
                  </a:cubicBezTo>
                  <a:close/>
                  <a:moveTo>
                    <a:pt x="4757" y="47"/>
                  </a:moveTo>
                  <a:cubicBezTo>
                    <a:pt x="3407" y="781"/>
                    <a:pt x="3407" y="781"/>
                    <a:pt x="3407" y="781"/>
                  </a:cubicBezTo>
                  <a:cubicBezTo>
                    <a:pt x="3407" y="781"/>
                    <a:pt x="2957" y="991"/>
                    <a:pt x="3182" y="1200"/>
                  </a:cubicBezTo>
                  <a:cubicBezTo>
                    <a:pt x="3407" y="1515"/>
                    <a:pt x="4645" y="991"/>
                    <a:pt x="5095" y="676"/>
                  </a:cubicBezTo>
                  <a:cubicBezTo>
                    <a:pt x="5432" y="257"/>
                    <a:pt x="5657" y="47"/>
                    <a:pt x="5545" y="47"/>
                  </a:cubicBezTo>
                  <a:cubicBezTo>
                    <a:pt x="5320" y="-58"/>
                    <a:pt x="4757" y="47"/>
                    <a:pt x="4757" y="47"/>
                  </a:cubicBezTo>
                  <a:close/>
                  <a:moveTo>
                    <a:pt x="2170" y="1515"/>
                  </a:moveTo>
                  <a:cubicBezTo>
                    <a:pt x="2057" y="1515"/>
                    <a:pt x="1607" y="1829"/>
                    <a:pt x="1270" y="1829"/>
                  </a:cubicBezTo>
                  <a:cubicBezTo>
                    <a:pt x="820" y="1725"/>
                    <a:pt x="-193" y="1410"/>
                    <a:pt x="32" y="2039"/>
                  </a:cubicBezTo>
                  <a:cubicBezTo>
                    <a:pt x="257" y="2563"/>
                    <a:pt x="595" y="3088"/>
                    <a:pt x="1157" y="2668"/>
                  </a:cubicBezTo>
                  <a:cubicBezTo>
                    <a:pt x="1720" y="2249"/>
                    <a:pt x="2170" y="2249"/>
                    <a:pt x="2507" y="1934"/>
                  </a:cubicBezTo>
                  <a:cubicBezTo>
                    <a:pt x="2845" y="1515"/>
                    <a:pt x="2170" y="1515"/>
                    <a:pt x="2170" y="1515"/>
                  </a:cubicBezTo>
                  <a:close/>
                  <a:moveTo>
                    <a:pt x="9482" y="6128"/>
                  </a:moveTo>
                  <a:cubicBezTo>
                    <a:pt x="9482" y="6128"/>
                    <a:pt x="8470" y="6338"/>
                    <a:pt x="8020" y="6653"/>
                  </a:cubicBezTo>
                  <a:cubicBezTo>
                    <a:pt x="7570" y="6862"/>
                    <a:pt x="7007" y="6443"/>
                    <a:pt x="6445" y="6338"/>
                  </a:cubicBezTo>
                  <a:cubicBezTo>
                    <a:pt x="5994" y="6338"/>
                    <a:pt x="5770" y="6548"/>
                    <a:pt x="5320" y="6443"/>
                  </a:cubicBezTo>
                  <a:cubicBezTo>
                    <a:pt x="4757" y="6233"/>
                    <a:pt x="4870" y="5604"/>
                    <a:pt x="5095" y="5394"/>
                  </a:cubicBezTo>
                  <a:cubicBezTo>
                    <a:pt x="5320" y="5080"/>
                    <a:pt x="5657" y="5709"/>
                    <a:pt x="6107" y="5814"/>
                  </a:cubicBezTo>
                  <a:cubicBezTo>
                    <a:pt x="6445" y="5814"/>
                    <a:pt x="8132" y="5394"/>
                    <a:pt x="8132" y="5394"/>
                  </a:cubicBezTo>
                  <a:cubicBezTo>
                    <a:pt x="8132" y="5394"/>
                    <a:pt x="7007" y="5290"/>
                    <a:pt x="6670" y="5080"/>
                  </a:cubicBezTo>
                  <a:cubicBezTo>
                    <a:pt x="6332" y="4765"/>
                    <a:pt x="7457" y="4241"/>
                    <a:pt x="7682" y="4136"/>
                  </a:cubicBezTo>
                  <a:cubicBezTo>
                    <a:pt x="7907" y="3926"/>
                    <a:pt x="8582" y="3612"/>
                    <a:pt x="8582" y="3612"/>
                  </a:cubicBezTo>
                  <a:cubicBezTo>
                    <a:pt x="8582" y="3612"/>
                    <a:pt x="7682" y="3717"/>
                    <a:pt x="7570" y="3612"/>
                  </a:cubicBezTo>
                  <a:cubicBezTo>
                    <a:pt x="7457" y="3402"/>
                    <a:pt x="7345" y="3088"/>
                    <a:pt x="7007" y="2668"/>
                  </a:cubicBezTo>
                  <a:cubicBezTo>
                    <a:pt x="6557" y="2354"/>
                    <a:pt x="6107" y="2249"/>
                    <a:pt x="6445" y="2039"/>
                  </a:cubicBezTo>
                  <a:cubicBezTo>
                    <a:pt x="6895" y="1934"/>
                    <a:pt x="6220" y="1515"/>
                    <a:pt x="6557" y="1515"/>
                  </a:cubicBezTo>
                  <a:cubicBezTo>
                    <a:pt x="6782" y="1410"/>
                    <a:pt x="8132" y="1200"/>
                    <a:pt x="8357" y="1305"/>
                  </a:cubicBezTo>
                  <a:cubicBezTo>
                    <a:pt x="8582" y="1305"/>
                    <a:pt x="8807" y="1934"/>
                    <a:pt x="9145" y="2459"/>
                  </a:cubicBezTo>
                  <a:cubicBezTo>
                    <a:pt x="9370" y="2983"/>
                    <a:pt x="9257" y="3192"/>
                    <a:pt x="9482" y="3297"/>
                  </a:cubicBezTo>
                  <a:cubicBezTo>
                    <a:pt x="9707" y="3507"/>
                    <a:pt x="10495" y="3822"/>
                    <a:pt x="10719" y="4031"/>
                  </a:cubicBezTo>
                  <a:cubicBezTo>
                    <a:pt x="10832" y="4136"/>
                    <a:pt x="11395" y="4765"/>
                    <a:pt x="11395" y="4870"/>
                  </a:cubicBezTo>
                  <a:cubicBezTo>
                    <a:pt x="11507" y="5080"/>
                    <a:pt x="11170" y="5604"/>
                    <a:pt x="11170" y="5604"/>
                  </a:cubicBezTo>
                  <a:cubicBezTo>
                    <a:pt x="10495" y="5604"/>
                    <a:pt x="10495" y="5604"/>
                    <a:pt x="10495" y="5604"/>
                  </a:cubicBezTo>
                  <a:cubicBezTo>
                    <a:pt x="10832" y="6024"/>
                    <a:pt x="10832" y="6024"/>
                    <a:pt x="10832" y="6024"/>
                  </a:cubicBezTo>
                  <a:cubicBezTo>
                    <a:pt x="9370" y="6548"/>
                    <a:pt x="9370" y="6548"/>
                    <a:pt x="9370" y="6548"/>
                  </a:cubicBezTo>
                  <a:cubicBezTo>
                    <a:pt x="9482" y="6128"/>
                    <a:pt x="9482" y="6128"/>
                    <a:pt x="9482" y="6128"/>
                  </a:cubicBezTo>
                  <a:close/>
                  <a:moveTo>
                    <a:pt x="5657" y="9064"/>
                  </a:moveTo>
                  <a:cubicBezTo>
                    <a:pt x="5545" y="9064"/>
                    <a:pt x="5095" y="9693"/>
                    <a:pt x="4982" y="10113"/>
                  </a:cubicBezTo>
                  <a:cubicBezTo>
                    <a:pt x="4870" y="10532"/>
                    <a:pt x="5770" y="9798"/>
                    <a:pt x="5770" y="9798"/>
                  </a:cubicBezTo>
                  <a:cubicBezTo>
                    <a:pt x="5770" y="9798"/>
                    <a:pt x="6220" y="9274"/>
                    <a:pt x="6332" y="9064"/>
                  </a:cubicBezTo>
                  <a:cubicBezTo>
                    <a:pt x="6332" y="8855"/>
                    <a:pt x="5657" y="9064"/>
                    <a:pt x="5657" y="9064"/>
                  </a:cubicBezTo>
                  <a:close/>
                  <a:moveTo>
                    <a:pt x="3745" y="11895"/>
                  </a:moveTo>
                  <a:cubicBezTo>
                    <a:pt x="3745" y="11895"/>
                    <a:pt x="2845" y="12525"/>
                    <a:pt x="2620" y="12420"/>
                  </a:cubicBezTo>
                  <a:cubicBezTo>
                    <a:pt x="2507" y="12315"/>
                    <a:pt x="2282" y="13468"/>
                    <a:pt x="2170" y="13468"/>
                  </a:cubicBezTo>
                  <a:cubicBezTo>
                    <a:pt x="2057" y="13573"/>
                    <a:pt x="1720" y="14726"/>
                    <a:pt x="1720" y="14726"/>
                  </a:cubicBezTo>
                  <a:cubicBezTo>
                    <a:pt x="1720" y="14726"/>
                    <a:pt x="2845" y="14307"/>
                    <a:pt x="3070" y="13888"/>
                  </a:cubicBezTo>
                  <a:cubicBezTo>
                    <a:pt x="3182" y="13468"/>
                    <a:pt x="3520" y="13363"/>
                    <a:pt x="3520" y="13363"/>
                  </a:cubicBezTo>
                  <a:cubicBezTo>
                    <a:pt x="4195" y="13783"/>
                    <a:pt x="4195" y="13783"/>
                    <a:pt x="4195" y="13783"/>
                  </a:cubicBezTo>
                  <a:cubicBezTo>
                    <a:pt x="4195" y="13783"/>
                    <a:pt x="3520" y="13888"/>
                    <a:pt x="3632" y="14307"/>
                  </a:cubicBezTo>
                  <a:cubicBezTo>
                    <a:pt x="3632" y="14622"/>
                    <a:pt x="3745" y="14726"/>
                    <a:pt x="3632" y="15146"/>
                  </a:cubicBezTo>
                  <a:cubicBezTo>
                    <a:pt x="3520" y="15460"/>
                    <a:pt x="2845" y="15251"/>
                    <a:pt x="2957" y="16090"/>
                  </a:cubicBezTo>
                  <a:cubicBezTo>
                    <a:pt x="3070" y="16824"/>
                    <a:pt x="3745" y="15775"/>
                    <a:pt x="3970" y="15775"/>
                  </a:cubicBezTo>
                  <a:cubicBezTo>
                    <a:pt x="4307" y="15880"/>
                    <a:pt x="5320" y="15985"/>
                    <a:pt x="5657" y="15460"/>
                  </a:cubicBezTo>
                  <a:cubicBezTo>
                    <a:pt x="5994" y="14936"/>
                    <a:pt x="5994" y="14831"/>
                    <a:pt x="5882" y="14412"/>
                  </a:cubicBezTo>
                  <a:cubicBezTo>
                    <a:pt x="5770" y="13992"/>
                    <a:pt x="5545" y="13468"/>
                    <a:pt x="5545" y="13259"/>
                  </a:cubicBezTo>
                  <a:cubicBezTo>
                    <a:pt x="5657" y="13154"/>
                    <a:pt x="5994" y="11476"/>
                    <a:pt x="5994" y="11476"/>
                  </a:cubicBezTo>
                  <a:cubicBezTo>
                    <a:pt x="4195" y="12105"/>
                    <a:pt x="4195" y="12105"/>
                    <a:pt x="4195" y="12105"/>
                  </a:cubicBezTo>
                  <a:cubicBezTo>
                    <a:pt x="3857" y="12525"/>
                    <a:pt x="3857" y="12525"/>
                    <a:pt x="3857" y="12525"/>
                  </a:cubicBezTo>
                  <a:cubicBezTo>
                    <a:pt x="3745" y="11895"/>
                    <a:pt x="3745" y="11895"/>
                    <a:pt x="3745" y="11895"/>
                  </a:cubicBezTo>
                  <a:close/>
                  <a:moveTo>
                    <a:pt x="7119" y="11371"/>
                  </a:moveTo>
                  <a:cubicBezTo>
                    <a:pt x="7232" y="10847"/>
                    <a:pt x="7232" y="10847"/>
                    <a:pt x="7232" y="10847"/>
                  </a:cubicBezTo>
                  <a:cubicBezTo>
                    <a:pt x="8020" y="9903"/>
                    <a:pt x="8020" y="9903"/>
                    <a:pt x="8020" y="9903"/>
                  </a:cubicBezTo>
                  <a:cubicBezTo>
                    <a:pt x="9820" y="9169"/>
                    <a:pt x="9820" y="9169"/>
                    <a:pt x="9820" y="9169"/>
                  </a:cubicBezTo>
                  <a:cubicBezTo>
                    <a:pt x="10270" y="8645"/>
                    <a:pt x="10270" y="8645"/>
                    <a:pt x="10270" y="8645"/>
                  </a:cubicBezTo>
                  <a:cubicBezTo>
                    <a:pt x="10607" y="8121"/>
                    <a:pt x="10607" y="8121"/>
                    <a:pt x="10607" y="8121"/>
                  </a:cubicBezTo>
                  <a:cubicBezTo>
                    <a:pt x="10607" y="8121"/>
                    <a:pt x="10270" y="9169"/>
                    <a:pt x="10270" y="9379"/>
                  </a:cubicBezTo>
                  <a:cubicBezTo>
                    <a:pt x="10157" y="9589"/>
                    <a:pt x="10270" y="9693"/>
                    <a:pt x="9820" y="10008"/>
                  </a:cubicBezTo>
                  <a:cubicBezTo>
                    <a:pt x="9482" y="10427"/>
                    <a:pt x="8920" y="11161"/>
                    <a:pt x="8807" y="11266"/>
                  </a:cubicBezTo>
                  <a:cubicBezTo>
                    <a:pt x="8582" y="11371"/>
                    <a:pt x="8132" y="11791"/>
                    <a:pt x="7907" y="12210"/>
                  </a:cubicBezTo>
                  <a:cubicBezTo>
                    <a:pt x="7682" y="12525"/>
                    <a:pt x="7795" y="12734"/>
                    <a:pt x="7457" y="12944"/>
                  </a:cubicBezTo>
                  <a:cubicBezTo>
                    <a:pt x="7232" y="13154"/>
                    <a:pt x="6895" y="13783"/>
                    <a:pt x="6895" y="13783"/>
                  </a:cubicBezTo>
                  <a:cubicBezTo>
                    <a:pt x="6895" y="13783"/>
                    <a:pt x="6332" y="13888"/>
                    <a:pt x="6220" y="13573"/>
                  </a:cubicBezTo>
                  <a:cubicBezTo>
                    <a:pt x="6107" y="13363"/>
                    <a:pt x="6332" y="12525"/>
                    <a:pt x="6445" y="12210"/>
                  </a:cubicBezTo>
                  <a:cubicBezTo>
                    <a:pt x="6557" y="11895"/>
                    <a:pt x="6670" y="11686"/>
                    <a:pt x="6782" y="11581"/>
                  </a:cubicBezTo>
                  <a:cubicBezTo>
                    <a:pt x="6895" y="11581"/>
                    <a:pt x="7119" y="11371"/>
                    <a:pt x="7119" y="11371"/>
                  </a:cubicBezTo>
                  <a:close/>
                  <a:moveTo>
                    <a:pt x="13982" y="13888"/>
                  </a:moveTo>
                  <a:cubicBezTo>
                    <a:pt x="14095" y="13678"/>
                    <a:pt x="14095" y="13678"/>
                    <a:pt x="14095" y="13678"/>
                  </a:cubicBezTo>
                  <a:cubicBezTo>
                    <a:pt x="14095" y="13678"/>
                    <a:pt x="14432" y="14202"/>
                    <a:pt x="14657" y="14622"/>
                  </a:cubicBezTo>
                  <a:cubicBezTo>
                    <a:pt x="14882" y="14936"/>
                    <a:pt x="14995" y="15565"/>
                    <a:pt x="14995" y="15985"/>
                  </a:cubicBezTo>
                  <a:cubicBezTo>
                    <a:pt x="14882" y="16299"/>
                    <a:pt x="14657" y="16299"/>
                    <a:pt x="14657" y="16299"/>
                  </a:cubicBezTo>
                  <a:cubicBezTo>
                    <a:pt x="14657" y="16299"/>
                    <a:pt x="14432" y="16299"/>
                    <a:pt x="14432" y="16090"/>
                  </a:cubicBezTo>
                  <a:cubicBezTo>
                    <a:pt x="14320" y="15880"/>
                    <a:pt x="14095" y="15251"/>
                    <a:pt x="13982" y="15041"/>
                  </a:cubicBezTo>
                  <a:cubicBezTo>
                    <a:pt x="13870" y="14726"/>
                    <a:pt x="13982" y="13992"/>
                    <a:pt x="13982" y="13888"/>
                  </a:cubicBezTo>
                  <a:close/>
                  <a:moveTo>
                    <a:pt x="12182" y="16299"/>
                  </a:moveTo>
                  <a:cubicBezTo>
                    <a:pt x="12182" y="16299"/>
                    <a:pt x="12632" y="16299"/>
                    <a:pt x="12857" y="16299"/>
                  </a:cubicBezTo>
                  <a:cubicBezTo>
                    <a:pt x="13195" y="16404"/>
                    <a:pt x="13307" y="16614"/>
                    <a:pt x="13420" y="17348"/>
                  </a:cubicBezTo>
                  <a:cubicBezTo>
                    <a:pt x="13532" y="18082"/>
                    <a:pt x="13307" y="18187"/>
                    <a:pt x="13307" y="18292"/>
                  </a:cubicBezTo>
                  <a:cubicBezTo>
                    <a:pt x="13307" y="18292"/>
                    <a:pt x="13644" y="18711"/>
                    <a:pt x="13644" y="18711"/>
                  </a:cubicBezTo>
                  <a:cubicBezTo>
                    <a:pt x="13307" y="19445"/>
                    <a:pt x="13307" y="19445"/>
                    <a:pt x="13307" y="19445"/>
                  </a:cubicBezTo>
                  <a:cubicBezTo>
                    <a:pt x="13307" y="19445"/>
                    <a:pt x="13420" y="19969"/>
                    <a:pt x="13195" y="20389"/>
                  </a:cubicBezTo>
                  <a:cubicBezTo>
                    <a:pt x="12970" y="20808"/>
                    <a:pt x="11620" y="20389"/>
                    <a:pt x="11395" y="20179"/>
                  </a:cubicBezTo>
                  <a:cubicBezTo>
                    <a:pt x="11057" y="19864"/>
                    <a:pt x="11170" y="19025"/>
                    <a:pt x="11282" y="18711"/>
                  </a:cubicBezTo>
                  <a:cubicBezTo>
                    <a:pt x="11282" y="18501"/>
                    <a:pt x="11282" y="18082"/>
                    <a:pt x="11282" y="17453"/>
                  </a:cubicBezTo>
                  <a:cubicBezTo>
                    <a:pt x="11282" y="16928"/>
                    <a:pt x="11957" y="16509"/>
                    <a:pt x="12182" y="162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5" name="Google Shape;5215;g21c91014dda_0_5181"/>
            <p:cNvSpPr/>
            <p:nvPr/>
          </p:nvSpPr>
          <p:spPr>
            <a:xfrm>
              <a:off x="3152534" y="2236366"/>
              <a:ext cx="849960" cy="113913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109" y="0"/>
                  </a:moveTo>
                  <a:cubicBezTo>
                    <a:pt x="11782" y="122"/>
                    <a:pt x="11782" y="122"/>
                    <a:pt x="11782" y="122"/>
                  </a:cubicBezTo>
                  <a:cubicBezTo>
                    <a:pt x="11618" y="244"/>
                    <a:pt x="11618" y="244"/>
                    <a:pt x="11618" y="366"/>
                  </a:cubicBezTo>
                  <a:cubicBezTo>
                    <a:pt x="11618" y="366"/>
                    <a:pt x="10964" y="1098"/>
                    <a:pt x="10964" y="1098"/>
                  </a:cubicBezTo>
                  <a:cubicBezTo>
                    <a:pt x="10964" y="1220"/>
                    <a:pt x="10964" y="1220"/>
                    <a:pt x="10964" y="1220"/>
                  </a:cubicBezTo>
                  <a:cubicBezTo>
                    <a:pt x="10964" y="1220"/>
                    <a:pt x="11782" y="1220"/>
                    <a:pt x="12436" y="1098"/>
                  </a:cubicBezTo>
                  <a:cubicBezTo>
                    <a:pt x="12273" y="1220"/>
                    <a:pt x="11945" y="1464"/>
                    <a:pt x="11455" y="1586"/>
                  </a:cubicBezTo>
                  <a:cubicBezTo>
                    <a:pt x="10964" y="1708"/>
                    <a:pt x="9982" y="1342"/>
                    <a:pt x="9982" y="1342"/>
                  </a:cubicBezTo>
                  <a:cubicBezTo>
                    <a:pt x="9982" y="1342"/>
                    <a:pt x="9982" y="1342"/>
                    <a:pt x="9982" y="1342"/>
                  </a:cubicBezTo>
                  <a:cubicBezTo>
                    <a:pt x="9982" y="1342"/>
                    <a:pt x="9982" y="1464"/>
                    <a:pt x="9982" y="1464"/>
                  </a:cubicBezTo>
                  <a:cubicBezTo>
                    <a:pt x="9982" y="1464"/>
                    <a:pt x="9982" y="1464"/>
                    <a:pt x="9982" y="1464"/>
                  </a:cubicBezTo>
                  <a:cubicBezTo>
                    <a:pt x="9982" y="1464"/>
                    <a:pt x="10473" y="2197"/>
                    <a:pt x="10636" y="2319"/>
                  </a:cubicBezTo>
                  <a:cubicBezTo>
                    <a:pt x="10800" y="2441"/>
                    <a:pt x="10964" y="2441"/>
                    <a:pt x="11127" y="2441"/>
                  </a:cubicBezTo>
                  <a:cubicBezTo>
                    <a:pt x="11291" y="2441"/>
                    <a:pt x="11455" y="2563"/>
                    <a:pt x="11782" y="2563"/>
                  </a:cubicBezTo>
                  <a:cubicBezTo>
                    <a:pt x="12109" y="2685"/>
                    <a:pt x="12436" y="2807"/>
                    <a:pt x="12600" y="2929"/>
                  </a:cubicBezTo>
                  <a:cubicBezTo>
                    <a:pt x="12436" y="2929"/>
                    <a:pt x="11945" y="3051"/>
                    <a:pt x="11618" y="2929"/>
                  </a:cubicBezTo>
                  <a:cubicBezTo>
                    <a:pt x="11291" y="2807"/>
                    <a:pt x="11127" y="2807"/>
                    <a:pt x="10964" y="2807"/>
                  </a:cubicBezTo>
                  <a:cubicBezTo>
                    <a:pt x="10636" y="2685"/>
                    <a:pt x="10636" y="2685"/>
                    <a:pt x="10636" y="2685"/>
                  </a:cubicBezTo>
                  <a:cubicBezTo>
                    <a:pt x="10145" y="2685"/>
                    <a:pt x="10145" y="2685"/>
                    <a:pt x="9818" y="2807"/>
                  </a:cubicBezTo>
                  <a:cubicBezTo>
                    <a:pt x="9491" y="2929"/>
                    <a:pt x="9164" y="3173"/>
                    <a:pt x="8673" y="3295"/>
                  </a:cubicBezTo>
                  <a:cubicBezTo>
                    <a:pt x="8509" y="3417"/>
                    <a:pt x="8345" y="3417"/>
                    <a:pt x="8345" y="3539"/>
                  </a:cubicBezTo>
                  <a:cubicBezTo>
                    <a:pt x="8345" y="3661"/>
                    <a:pt x="8509" y="3661"/>
                    <a:pt x="8673" y="3783"/>
                  </a:cubicBezTo>
                  <a:cubicBezTo>
                    <a:pt x="8673" y="3905"/>
                    <a:pt x="8836" y="3905"/>
                    <a:pt x="8836" y="4027"/>
                  </a:cubicBezTo>
                  <a:cubicBezTo>
                    <a:pt x="8836" y="4027"/>
                    <a:pt x="8836" y="4027"/>
                    <a:pt x="8836" y="4027"/>
                  </a:cubicBezTo>
                  <a:cubicBezTo>
                    <a:pt x="8836" y="4027"/>
                    <a:pt x="8673" y="4027"/>
                    <a:pt x="8509" y="4027"/>
                  </a:cubicBezTo>
                  <a:cubicBezTo>
                    <a:pt x="8345" y="4027"/>
                    <a:pt x="8018" y="4027"/>
                    <a:pt x="8018" y="4149"/>
                  </a:cubicBezTo>
                  <a:cubicBezTo>
                    <a:pt x="7691" y="4149"/>
                    <a:pt x="7364" y="5247"/>
                    <a:pt x="7364" y="5369"/>
                  </a:cubicBezTo>
                  <a:cubicBezTo>
                    <a:pt x="7364" y="5369"/>
                    <a:pt x="7364" y="5369"/>
                    <a:pt x="7364" y="5369"/>
                  </a:cubicBezTo>
                  <a:cubicBezTo>
                    <a:pt x="7364" y="5369"/>
                    <a:pt x="7364" y="5492"/>
                    <a:pt x="7527" y="5492"/>
                  </a:cubicBezTo>
                  <a:cubicBezTo>
                    <a:pt x="7691" y="5614"/>
                    <a:pt x="8018" y="5858"/>
                    <a:pt x="8018" y="5858"/>
                  </a:cubicBezTo>
                  <a:cubicBezTo>
                    <a:pt x="8018" y="5858"/>
                    <a:pt x="8018" y="5858"/>
                    <a:pt x="8018" y="5858"/>
                  </a:cubicBezTo>
                  <a:cubicBezTo>
                    <a:pt x="8018" y="5980"/>
                    <a:pt x="7855" y="6102"/>
                    <a:pt x="7691" y="6224"/>
                  </a:cubicBezTo>
                  <a:cubicBezTo>
                    <a:pt x="7364" y="6468"/>
                    <a:pt x="7364" y="6468"/>
                    <a:pt x="7364" y="6468"/>
                  </a:cubicBezTo>
                  <a:cubicBezTo>
                    <a:pt x="7364" y="6468"/>
                    <a:pt x="7200" y="6590"/>
                    <a:pt x="7200" y="6712"/>
                  </a:cubicBezTo>
                  <a:cubicBezTo>
                    <a:pt x="7200" y="6834"/>
                    <a:pt x="7364" y="6956"/>
                    <a:pt x="7364" y="7078"/>
                  </a:cubicBezTo>
                  <a:cubicBezTo>
                    <a:pt x="7364" y="7200"/>
                    <a:pt x="7364" y="7200"/>
                    <a:pt x="7364" y="7200"/>
                  </a:cubicBezTo>
                  <a:cubicBezTo>
                    <a:pt x="7364" y="7200"/>
                    <a:pt x="7364" y="7322"/>
                    <a:pt x="7200" y="7322"/>
                  </a:cubicBezTo>
                  <a:cubicBezTo>
                    <a:pt x="7200" y="7444"/>
                    <a:pt x="7036" y="7444"/>
                    <a:pt x="6873" y="7688"/>
                  </a:cubicBezTo>
                  <a:cubicBezTo>
                    <a:pt x="6709" y="7810"/>
                    <a:pt x="6709" y="8054"/>
                    <a:pt x="6709" y="8176"/>
                  </a:cubicBezTo>
                  <a:cubicBezTo>
                    <a:pt x="6709" y="8298"/>
                    <a:pt x="6709" y="8298"/>
                    <a:pt x="6545" y="8298"/>
                  </a:cubicBezTo>
                  <a:cubicBezTo>
                    <a:pt x="6382" y="8420"/>
                    <a:pt x="6218" y="8542"/>
                    <a:pt x="6055" y="8664"/>
                  </a:cubicBezTo>
                  <a:cubicBezTo>
                    <a:pt x="5891" y="8786"/>
                    <a:pt x="5727" y="8908"/>
                    <a:pt x="5564" y="9031"/>
                  </a:cubicBezTo>
                  <a:cubicBezTo>
                    <a:pt x="5400" y="9031"/>
                    <a:pt x="5400" y="9031"/>
                    <a:pt x="5400" y="9153"/>
                  </a:cubicBezTo>
                  <a:cubicBezTo>
                    <a:pt x="5400" y="9153"/>
                    <a:pt x="5400" y="9153"/>
                    <a:pt x="5400" y="9153"/>
                  </a:cubicBezTo>
                  <a:cubicBezTo>
                    <a:pt x="5400" y="9275"/>
                    <a:pt x="5727" y="9519"/>
                    <a:pt x="5891" y="9641"/>
                  </a:cubicBezTo>
                  <a:cubicBezTo>
                    <a:pt x="5891" y="9641"/>
                    <a:pt x="5400" y="10251"/>
                    <a:pt x="5400" y="10251"/>
                  </a:cubicBezTo>
                  <a:cubicBezTo>
                    <a:pt x="5400" y="10251"/>
                    <a:pt x="5236" y="10373"/>
                    <a:pt x="4909" y="10495"/>
                  </a:cubicBezTo>
                  <a:cubicBezTo>
                    <a:pt x="4745" y="10617"/>
                    <a:pt x="4582" y="10739"/>
                    <a:pt x="4418" y="10861"/>
                  </a:cubicBezTo>
                  <a:cubicBezTo>
                    <a:pt x="4255" y="10983"/>
                    <a:pt x="4255" y="11105"/>
                    <a:pt x="4091" y="11471"/>
                  </a:cubicBezTo>
                  <a:cubicBezTo>
                    <a:pt x="4091" y="11471"/>
                    <a:pt x="4091" y="11471"/>
                    <a:pt x="4091" y="11471"/>
                  </a:cubicBezTo>
                  <a:cubicBezTo>
                    <a:pt x="4091" y="11471"/>
                    <a:pt x="4091" y="11471"/>
                    <a:pt x="4091" y="11471"/>
                  </a:cubicBezTo>
                  <a:cubicBezTo>
                    <a:pt x="4255" y="11593"/>
                    <a:pt x="4745" y="11471"/>
                    <a:pt x="5236" y="11349"/>
                  </a:cubicBezTo>
                  <a:cubicBezTo>
                    <a:pt x="4909" y="11593"/>
                    <a:pt x="4582" y="11959"/>
                    <a:pt x="4255" y="12203"/>
                  </a:cubicBezTo>
                  <a:cubicBezTo>
                    <a:pt x="4091" y="12447"/>
                    <a:pt x="3927" y="12814"/>
                    <a:pt x="3927" y="13058"/>
                  </a:cubicBezTo>
                  <a:cubicBezTo>
                    <a:pt x="3927" y="13058"/>
                    <a:pt x="3927" y="13058"/>
                    <a:pt x="3927" y="13180"/>
                  </a:cubicBezTo>
                  <a:cubicBezTo>
                    <a:pt x="3927" y="13302"/>
                    <a:pt x="4418" y="13790"/>
                    <a:pt x="4418" y="13790"/>
                  </a:cubicBezTo>
                  <a:cubicBezTo>
                    <a:pt x="4418" y="13790"/>
                    <a:pt x="4418" y="13790"/>
                    <a:pt x="4418" y="13790"/>
                  </a:cubicBezTo>
                  <a:cubicBezTo>
                    <a:pt x="4418" y="13790"/>
                    <a:pt x="4909" y="13790"/>
                    <a:pt x="5073" y="13790"/>
                  </a:cubicBezTo>
                  <a:cubicBezTo>
                    <a:pt x="4745" y="14034"/>
                    <a:pt x="4091" y="14400"/>
                    <a:pt x="3436" y="14888"/>
                  </a:cubicBezTo>
                  <a:cubicBezTo>
                    <a:pt x="2945" y="15254"/>
                    <a:pt x="2782" y="15742"/>
                    <a:pt x="2618" y="16108"/>
                  </a:cubicBezTo>
                  <a:cubicBezTo>
                    <a:pt x="2455" y="16231"/>
                    <a:pt x="2291" y="16475"/>
                    <a:pt x="2127" y="16597"/>
                  </a:cubicBezTo>
                  <a:cubicBezTo>
                    <a:pt x="1964" y="16719"/>
                    <a:pt x="1964" y="16841"/>
                    <a:pt x="1964" y="16963"/>
                  </a:cubicBezTo>
                  <a:cubicBezTo>
                    <a:pt x="1964" y="17085"/>
                    <a:pt x="1964" y="17085"/>
                    <a:pt x="1964" y="17207"/>
                  </a:cubicBezTo>
                  <a:cubicBezTo>
                    <a:pt x="2127" y="17207"/>
                    <a:pt x="2127" y="17329"/>
                    <a:pt x="2127" y="17329"/>
                  </a:cubicBezTo>
                  <a:cubicBezTo>
                    <a:pt x="2127" y="17329"/>
                    <a:pt x="2127" y="17451"/>
                    <a:pt x="2127" y="17451"/>
                  </a:cubicBezTo>
                  <a:cubicBezTo>
                    <a:pt x="1964" y="17939"/>
                    <a:pt x="1964" y="17939"/>
                    <a:pt x="1964" y="17939"/>
                  </a:cubicBezTo>
                  <a:cubicBezTo>
                    <a:pt x="1800" y="18305"/>
                    <a:pt x="1636" y="18793"/>
                    <a:pt x="1636" y="19037"/>
                  </a:cubicBezTo>
                  <a:cubicBezTo>
                    <a:pt x="1473" y="19281"/>
                    <a:pt x="1145" y="19403"/>
                    <a:pt x="818" y="19525"/>
                  </a:cubicBezTo>
                  <a:cubicBezTo>
                    <a:pt x="491" y="19647"/>
                    <a:pt x="327" y="19769"/>
                    <a:pt x="327" y="19892"/>
                  </a:cubicBezTo>
                  <a:cubicBezTo>
                    <a:pt x="327" y="20136"/>
                    <a:pt x="0" y="21356"/>
                    <a:pt x="0" y="21356"/>
                  </a:cubicBezTo>
                  <a:cubicBezTo>
                    <a:pt x="0" y="21356"/>
                    <a:pt x="0" y="21478"/>
                    <a:pt x="0" y="21478"/>
                  </a:cubicBezTo>
                  <a:cubicBezTo>
                    <a:pt x="0" y="21478"/>
                    <a:pt x="0" y="21478"/>
                    <a:pt x="0" y="21478"/>
                  </a:cubicBezTo>
                  <a:cubicBezTo>
                    <a:pt x="0" y="21478"/>
                    <a:pt x="0" y="21478"/>
                    <a:pt x="0" y="21478"/>
                  </a:cubicBezTo>
                  <a:cubicBezTo>
                    <a:pt x="164" y="21478"/>
                    <a:pt x="1964" y="21600"/>
                    <a:pt x="2291" y="21600"/>
                  </a:cubicBezTo>
                  <a:cubicBezTo>
                    <a:pt x="2782" y="21600"/>
                    <a:pt x="3436" y="21234"/>
                    <a:pt x="3764" y="20624"/>
                  </a:cubicBezTo>
                  <a:cubicBezTo>
                    <a:pt x="3764" y="20502"/>
                    <a:pt x="3764" y="20502"/>
                    <a:pt x="3764" y="20380"/>
                  </a:cubicBezTo>
                  <a:cubicBezTo>
                    <a:pt x="3764" y="20014"/>
                    <a:pt x="3436" y="19647"/>
                    <a:pt x="3436" y="19525"/>
                  </a:cubicBezTo>
                  <a:cubicBezTo>
                    <a:pt x="3436" y="19403"/>
                    <a:pt x="4418" y="18549"/>
                    <a:pt x="4745" y="18305"/>
                  </a:cubicBezTo>
                  <a:cubicBezTo>
                    <a:pt x="4745" y="18183"/>
                    <a:pt x="4745" y="18183"/>
                    <a:pt x="4745" y="18183"/>
                  </a:cubicBezTo>
                  <a:cubicBezTo>
                    <a:pt x="5073" y="17817"/>
                    <a:pt x="5400" y="17451"/>
                    <a:pt x="5400" y="16963"/>
                  </a:cubicBezTo>
                  <a:cubicBezTo>
                    <a:pt x="5400" y="16475"/>
                    <a:pt x="5564" y="16108"/>
                    <a:pt x="5727" y="15864"/>
                  </a:cubicBezTo>
                  <a:cubicBezTo>
                    <a:pt x="5891" y="15620"/>
                    <a:pt x="5891" y="15620"/>
                    <a:pt x="5891" y="15620"/>
                  </a:cubicBezTo>
                  <a:cubicBezTo>
                    <a:pt x="6055" y="15254"/>
                    <a:pt x="6873" y="14888"/>
                    <a:pt x="7527" y="14522"/>
                  </a:cubicBezTo>
                  <a:cubicBezTo>
                    <a:pt x="7691" y="14522"/>
                    <a:pt x="7691" y="14522"/>
                    <a:pt x="7691" y="14522"/>
                  </a:cubicBezTo>
                  <a:cubicBezTo>
                    <a:pt x="8018" y="14278"/>
                    <a:pt x="8345" y="14156"/>
                    <a:pt x="8345" y="13912"/>
                  </a:cubicBezTo>
                  <a:cubicBezTo>
                    <a:pt x="8345" y="13790"/>
                    <a:pt x="8345" y="13790"/>
                    <a:pt x="8345" y="13790"/>
                  </a:cubicBezTo>
                  <a:cubicBezTo>
                    <a:pt x="8345" y="13668"/>
                    <a:pt x="8345" y="13546"/>
                    <a:pt x="8182" y="13424"/>
                  </a:cubicBezTo>
                  <a:cubicBezTo>
                    <a:pt x="8018" y="13180"/>
                    <a:pt x="8018" y="12692"/>
                    <a:pt x="7855" y="12325"/>
                  </a:cubicBezTo>
                  <a:cubicBezTo>
                    <a:pt x="7691" y="11715"/>
                    <a:pt x="7691" y="11715"/>
                    <a:pt x="7691" y="11715"/>
                  </a:cubicBezTo>
                  <a:cubicBezTo>
                    <a:pt x="7527" y="11349"/>
                    <a:pt x="7527" y="10983"/>
                    <a:pt x="7527" y="10739"/>
                  </a:cubicBezTo>
                  <a:cubicBezTo>
                    <a:pt x="7527" y="10617"/>
                    <a:pt x="7527" y="10373"/>
                    <a:pt x="7527" y="10251"/>
                  </a:cubicBezTo>
                  <a:cubicBezTo>
                    <a:pt x="7691" y="10251"/>
                    <a:pt x="7691" y="10129"/>
                    <a:pt x="7691" y="10129"/>
                  </a:cubicBezTo>
                  <a:cubicBezTo>
                    <a:pt x="7855" y="10007"/>
                    <a:pt x="8018" y="10129"/>
                    <a:pt x="8182" y="10129"/>
                  </a:cubicBezTo>
                  <a:cubicBezTo>
                    <a:pt x="8509" y="10129"/>
                    <a:pt x="8509" y="10129"/>
                    <a:pt x="8509" y="10129"/>
                  </a:cubicBezTo>
                  <a:cubicBezTo>
                    <a:pt x="9000" y="10251"/>
                    <a:pt x="9164" y="9885"/>
                    <a:pt x="9491" y="9519"/>
                  </a:cubicBezTo>
                  <a:cubicBezTo>
                    <a:pt x="9655" y="9275"/>
                    <a:pt x="9818" y="9031"/>
                    <a:pt x="9982" y="8908"/>
                  </a:cubicBezTo>
                  <a:cubicBezTo>
                    <a:pt x="10636" y="8542"/>
                    <a:pt x="11945" y="7932"/>
                    <a:pt x="12436" y="7810"/>
                  </a:cubicBezTo>
                  <a:cubicBezTo>
                    <a:pt x="12600" y="7810"/>
                    <a:pt x="12927" y="7566"/>
                    <a:pt x="13091" y="7322"/>
                  </a:cubicBezTo>
                  <a:cubicBezTo>
                    <a:pt x="13255" y="7200"/>
                    <a:pt x="13418" y="7078"/>
                    <a:pt x="13582" y="6956"/>
                  </a:cubicBezTo>
                  <a:cubicBezTo>
                    <a:pt x="13745" y="6956"/>
                    <a:pt x="14564" y="6712"/>
                    <a:pt x="14891" y="6590"/>
                  </a:cubicBezTo>
                  <a:cubicBezTo>
                    <a:pt x="14564" y="6834"/>
                    <a:pt x="13582" y="7322"/>
                    <a:pt x="13582" y="7444"/>
                  </a:cubicBezTo>
                  <a:cubicBezTo>
                    <a:pt x="13582" y="7444"/>
                    <a:pt x="13091" y="7688"/>
                    <a:pt x="12764" y="7932"/>
                  </a:cubicBezTo>
                  <a:cubicBezTo>
                    <a:pt x="12109" y="8298"/>
                    <a:pt x="12109" y="8298"/>
                    <a:pt x="12109" y="8298"/>
                  </a:cubicBezTo>
                  <a:cubicBezTo>
                    <a:pt x="11782" y="8542"/>
                    <a:pt x="11455" y="8664"/>
                    <a:pt x="10964" y="8908"/>
                  </a:cubicBezTo>
                  <a:cubicBezTo>
                    <a:pt x="10309" y="9275"/>
                    <a:pt x="10309" y="9275"/>
                    <a:pt x="10309" y="9275"/>
                  </a:cubicBezTo>
                  <a:cubicBezTo>
                    <a:pt x="9655" y="9641"/>
                    <a:pt x="9327" y="10007"/>
                    <a:pt x="9000" y="10739"/>
                  </a:cubicBezTo>
                  <a:cubicBezTo>
                    <a:pt x="8836" y="11227"/>
                    <a:pt x="8836" y="11227"/>
                    <a:pt x="8836" y="11227"/>
                  </a:cubicBezTo>
                  <a:cubicBezTo>
                    <a:pt x="8673" y="11593"/>
                    <a:pt x="8509" y="11959"/>
                    <a:pt x="8509" y="12203"/>
                  </a:cubicBezTo>
                  <a:cubicBezTo>
                    <a:pt x="8509" y="12203"/>
                    <a:pt x="8509" y="12325"/>
                    <a:pt x="8509" y="12325"/>
                  </a:cubicBezTo>
                  <a:cubicBezTo>
                    <a:pt x="8836" y="12692"/>
                    <a:pt x="9491" y="13424"/>
                    <a:pt x="9491" y="13424"/>
                  </a:cubicBezTo>
                  <a:cubicBezTo>
                    <a:pt x="9491" y="13546"/>
                    <a:pt x="9655" y="13546"/>
                    <a:pt x="9655" y="13546"/>
                  </a:cubicBezTo>
                  <a:cubicBezTo>
                    <a:pt x="9655" y="13546"/>
                    <a:pt x="9818" y="13424"/>
                    <a:pt x="9818" y="13058"/>
                  </a:cubicBezTo>
                  <a:cubicBezTo>
                    <a:pt x="9818" y="12814"/>
                    <a:pt x="9982" y="12569"/>
                    <a:pt x="10145" y="12203"/>
                  </a:cubicBezTo>
                  <a:cubicBezTo>
                    <a:pt x="10473" y="11959"/>
                    <a:pt x="10473" y="11593"/>
                    <a:pt x="10636" y="11471"/>
                  </a:cubicBezTo>
                  <a:cubicBezTo>
                    <a:pt x="10636" y="11593"/>
                    <a:pt x="10800" y="11837"/>
                    <a:pt x="10964" y="11959"/>
                  </a:cubicBezTo>
                  <a:cubicBezTo>
                    <a:pt x="10964" y="12081"/>
                    <a:pt x="11127" y="12203"/>
                    <a:pt x="11291" y="12203"/>
                  </a:cubicBezTo>
                  <a:cubicBezTo>
                    <a:pt x="11455" y="12325"/>
                    <a:pt x="11618" y="12203"/>
                    <a:pt x="11782" y="12203"/>
                  </a:cubicBezTo>
                  <a:cubicBezTo>
                    <a:pt x="11945" y="12081"/>
                    <a:pt x="11945" y="11959"/>
                    <a:pt x="11945" y="11715"/>
                  </a:cubicBezTo>
                  <a:cubicBezTo>
                    <a:pt x="11945" y="11593"/>
                    <a:pt x="11945" y="11593"/>
                    <a:pt x="11945" y="11593"/>
                  </a:cubicBezTo>
                  <a:cubicBezTo>
                    <a:pt x="12109" y="11837"/>
                    <a:pt x="12109" y="12081"/>
                    <a:pt x="12109" y="12081"/>
                  </a:cubicBezTo>
                  <a:cubicBezTo>
                    <a:pt x="12273" y="12081"/>
                    <a:pt x="12273" y="12203"/>
                    <a:pt x="12273" y="12325"/>
                  </a:cubicBezTo>
                  <a:cubicBezTo>
                    <a:pt x="12273" y="12814"/>
                    <a:pt x="12273" y="13058"/>
                    <a:pt x="12436" y="13180"/>
                  </a:cubicBezTo>
                  <a:cubicBezTo>
                    <a:pt x="12436" y="13180"/>
                    <a:pt x="12436" y="13180"/>
                    <a:pt x="12436" y="13180"/>
                  </a:cubicBezTo>
                  <a:cubicBezTo>
                    <a:pt x="12600" y="13180"/>
                    <a:pt x="12764" y="13058"/>
                    <a:pt x="12927" y="12936"/>
                  </a:cubicBezTo>
                  <a:cubicBezTo>
                    <a:pt x="13091" y="12814"/>
                    <a:pt x="13255" y="12692"/>
                    <a:pt x="13418" y="12569"/>
                  </a:cubicBezTo>
                  <a:cubicBezTo>
                    <a:pt x="13745" y="12325"/>
                    <a:pt x="13909" y="11959"/>
                    <a:pt x="14236" y="11471"/>
                  </a:cubicBezTo>
                  <a:cubicBezTo>
                    <a:pt x="14400" y="11105"/>
                    <a:pt x="14727" y="10983"/>
                    <a:pt x="14727" y="10983"/>
                  </a:cubicBezTo>
                  <a:cubicBezTo>
                    <a:pt x="14891" y="10983"/>
                    <a:pt x="15055" y="10983"/>
                    <a:pt x="15055" y="10983"/>
                  </a:cubicBezTo>
                  <a:cubicBezTo>
                    <a:pt x="15055" y="10983"/>
                    <a:pt x="15055" y="11105"/>
                    <a:pt x="15055" y="11105"/>
                  </a:cubicBezTo>
                  <a:cubicBezTo>
                    <a:pt x="15218" y="11227"/>
                    <a:pt x="15545" y="11593"/>
                    <a:pt x="15873" y="11593"/>
                  </a:cubicBezTo>
                  <a:cubicBezTo>
                    <a:pt x="16036" y="11593"/>
                    <a:pt x="16036" y="11593"/>
                    <a:pt x="16036" y="11471"/>
                  </a:cubicBezTo>
                  <a:cubicBezTo>
                    <a:pt x="16200" y="11471"/>
                    <a:pt x="16200" y="11349"/>
                    <a:pt x="16200" y="11227"/>
                  </a:cubicBezTo>
                  <a:cubicBezTo>
                    <a:pt x="16200" y="11227"/>
                    <a:pt x="16200" y="11227"/>
                    <a:pt x="16200" y="11105"/>
                  </a:cubicBezTo>
                  <a:cubicBezTo>
                    <a:pt x="16200" y="11227"/>
                    <a:pt x="16364" y="11227"/>
                    <a:pt x="16364" y="11349"/>
                  </a:cubicBezTo>
                  <a:cubicBezTo>
                    <a:pt x="16527" y="11471"/>
                    <a:pt x="16855" y="11593"/>
                    <a:pt x="17018" y="11715"/>
                  </a:cubicBezTo>
                  <a:cubicBezTo>
                    <a:pt x="17018" y="11837"/>
                    <a:pt x="17018" y="11837"/>
                    <a:pt x="17018" y="11715"/>
                  </a:cubicBezTo>
                  <a:cubicBezTo>
                    <a:pt x="17345" y="11593"/>
                    <a:pt x="17345" y="11593"/>
                    <a:pt x="17345" y="11593"/>
                  </a:cubicBezTo>
                  <a:cubicBezTo>
                    <a:pt x="17345" y="11593"/>
                    <a:pt x="17345" y="11593"/>
                    <a:pt x="17345" y="11593"/>
                  </a:cubicBezTo>
                  <a:cubicBezTo>
                    <a:pt x="17345" y="11593"/>
                    <a:pt x="17345" y="11227"/>
                    <a:pt x="17345" y="11105"/>
                  </a:cubicBezTo>
                  <a:cubicBezTo>
                    <a:pt x="17509" y="11105"/>
                    <a:pt x="18000" y="11105"/>
                    <a:pt x="18000" y="11105"/>
                  </a:cubicBezTo>
                  <a:cubicBezTo>
                    <a:pt x="18164" y="11105"/>
                    <a:pt x="18164" y="11105"/>
                    <a:pt x="18164" y="11105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617"/>
                    <a:pt x="19145" y="10617"/>
                  </a:cubicBezTo>
                  <a:cubicBezTo>
                    <a:pt x="19145" y="10617"/>
                    <a:pt x="19145" y="10495"/>
                    <a:pt x="19145" y="10495"/>
                  </a:cubicBezTo>
                  <a:cubicBezTo>
                    <a:pt x="19145" y="10495"/>
                    <a:pt x="18000" y="9885"/>
                    <a:pt x="18000" y="9885"/>
                  </a:cubicBezTo>
                  <a:cubicBezTo>
                    <a:pt x="18000" y="9763"/>
                    <a:pt x="17673" y="8542"/>
                    <a:pt x="17673" y="8542"/>
                  </a:cubicBezTo>
                  <a:cubicBezTo>
                    <a:pt x="17673" y="5980"/>
                    <a:pt x="17673" y="5980"/>
                    <a:pt x="17673" y="5980"/>
                  </a:cubicBezTo>
                  <a:cubicBezTo>
                    <a:pt x="17673" y="5980"/>
                    <a:pt x="17673" y="5980"/>
                    <a:pt x="17673" y="5980"/>
                  </a:cubicBezTo>
                  <a:cubicBezTo>
                    <a:pt x="17673" y="5980"/>
                    <a:pt x="16855" y="4881"/>
                    <a:pt x="16855" y="4881"/>
                  </a:cubicBezTo>
                  <a:cubicBezTo>
                    <a:pt x="16855" y="4759"/>
                    <a:pt x="20127" y="3417"/>
                    <a:pt x="20127" y="3417"/>
                  </a:cubicBezTo>
                  <a:cubicBezTo>
                    <a:pt x="20127" y="3417"/>
                    <a:pt x="20127" y="3417"/>
                    <a:pt x="20127" y="3417"/>
                  </a:cubicBezTo>
                  <a:cubicBezTo>
                    <a:pt x="20127" y="3295"/>
                    <a:pt x="20127" y="3295"/>
                    <a:pt x="20127" y="3295"/>
                  </a:cubicBezTo>
                  <a:cubicBezTo>
                    <a:pt x="20127" y="3295"/>
                    <a:pt x="19636" y="2441"/>
                    <a:pt x="19636" y="2441"/>
                  </a:cubicBezTo>
                  <a:cubicBezTo>
                    <a:pt x="19636" y="2319"/>
                    <a:pt x="21436" y="1953"/>
                    <a:pt x="21436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1600" y="1953"/>
                    <a:pt x="21600" y="1953"/>
                    <a:pt x="21600" y="1953"/>
                  </a:cubicBezTo>
                  <a:cubicBezTo>
                    <a:pt x="20618" y="1098"/>
                    <a:pt x="20618" y="1098"/>
                    <a:pt x="20618" y="1098"/>
                  </a:cubicBezTo>
                  <a:cubicBezTo>
                    <a:pt x="20618" y="1098"/>
                    <a:pt x="20618" y="1098"/>
                    <a:pt x="20618" y="1098"/>
                  </a:cubicBezTo>
                  <a:cubicBezTo>
                    <a:pt x="20618" y="1098"/>
                    <a:pt x="18818" y="1220"/>
                    <a:pt x="18655" y="1220"/>
                  </a:cubicBezTo>
                  <a:cubicBezTo>
                    <a:pt x="18655" y="1220"/>
                    <a:pt x="17673" y="854"/>
                    <a:pt x="17673" y="854"/>
                  </a:cubicBezTo>
                  <a:cubicBezTo>
                    <a:pt x="17673" y="854"/>
                    <a:pt x="17673" y="854"/>
                    <a:pt x="17673" y="854"/>
                  </a:cubicBezTo>
                  <a:cubicBezTo>
                    <a:pt x="17673" y="854"/>
                    <a:pt x="16364" y="1220"/>
                    <a:pt x="16364" y="1342"/>
                  </a:cubicBezTo>
                  <a:cubicBezTo>
                    <a:pt x="16200" y="1220"/>
                    <a:pt x="15545" y="610"/>
                    <a:pt x="15545" y="610"/>
                  </a:cubicBezTo>
                  <a:cubicBezTo>
                    <a:pt x="15218" y="122"/>
                    <a:pt x="15218" y="122"/>
                    <a:pt x="15218" y="122"/>
                  </a:cubicBezTo>
                  <a:cubicBezTo>
                    <a:pt x="15218" y="0"/>
                    <a:pt x="15055" y="0"/>
                    <a:pt x="15055" y="0"/>
                  </a:cubicBezTo>
                  <a:cubicBezTo>
                    <a:pt x="15055" y="0"/>
                    <a:pt x="14073" y="244"/>
                    <a:pt x="14073" y="244"/>
                  </a:cubicBezTo>
                  <a:cubicBezTo>
                    <a:pt x="14073" y="244"/>
                    <a:pt x="13418" y="244"/>
                    <a:pt x="13418" y="244"/>
                  </a:cubicBezTo>
                  <a:cubicBezTo>
                    <a:pt x="13418" y="244"/>
                    <a:pt x="12600" y="0"/>
                    <a:pt x="12109" y="0"/>
                  </a:cubicBezTo>
                  <a:cubicBezTo>
                    <a:pt x="12109" y="0"/>
                    <a:pt x="12109" y="0"/>
                    <a:pt x="12109" y="0"/>
                  </a:cubicBezTo>
                  <a:close/>
                  <a:moveTo>
                    <a:pt x="11618" y="366"/>
                  </a:moveTo>
                  <a:cubicBezTo>
                    <a:pt x="11618" y="366"/>
                    <a:pt x="11782" y="244"/>
                    <a:pt x="11782" y="244"/>
                  </a:cubicBezTo>
                  <a:cubicBezTo>
                    <a:pt x="11782" y="244"/>
                    <a:pt x="12109" y="122"/>
                    <a:pt x="12109" y="0"/>
                  </a:cubicBezTo>
                  <a:cubicBezTo>
                    <a:pt x="12600" y="122"/>
                    <a:pt x="13418" y="366"/>
                    <a:pt x="13418" y="366"/>
                  </a:cubicBezTo>
                  <a:cubicBezTo>
                    <a:pt x="14073" y="366"/>
                    <a:pt x="14073" y="366"/>
                    <a:pt x="14073" y="366"/>
                  </a:cubicBezTo>
                  <a:cubicBezTo>
                    <a:pt x="14073" y="366"/>
                    <a:pt x="14073" y="366"/>
                    <a:pt x="14073" y="366"/>
                  </a:cubicBezTo>
                  <a:cubicBezTo>
                    <a:pt x="14073" y="366"/>
                    <a:pt x="15055" y="122"/>
                    <a:pt x="15055" y="122"/>
                  </a:cubicBezTo>
                  <a:cubicBezTo>
                    <a:pt x="15055" y="244"/>
                    <a:pt x="15382" y="732"/>
                    <a:pt x="15382" y="732"/>
                  </a:cubicBezTo>
                  <a:cubicBezTo>
                    <a:pt x="16200" y="1342"/>
                    <a:pt x="16200" y="1342"/>
                    <a:pt x="16200" y="1342"/>
                  </a:cubicBezTo>
                  <a:cubicBezTo>
                    <a:pt x="16200" y="1342"/>
                    <a:pt x="16200" y="1342"/>
                    <a:pt x="16364" y="1342"/>
                  </a:cubicBezTo>
                  <a:cubicBezTo>
                    <a:pt x="16364" y="1342"/>
                    <a:pt x="17673" y="976"/>
                    <a:pt x="17673" y="976"/>
                  </a:cubicBezTo>
                  <a:cubicBezTo>
                    <a:pt x="17673" y="976"/>
                    <a:pt x="18655" y="1342"/>
                    <a:pt x="18655" y="1342"/>
                  </a:cubicBezTo>
                  <a:cubicBezTo>
                    <a:pt x="18655" y="1342"/>
                    <a:pt x="18655" y="1342"/>
                    <a:pt x="18655" y="1342"/>
                  </a:cubicBezTo>
                  <a:cubicBezTo>
                    <a:pt x="18655" y="1342"/>
                    <a:pt x="20618" y="1098"/>
                    <a:pt x="20618" y="1098"/>
                  </a:cubicBezTo>
                  <a:cubicBezTo>
                    <a:pt x="20618" y="1220"/>
                    <a:pt x="21273" y="1831"/>
                    <a:pt x="21436" y="1953"/>
                  </a:cubicBezTo>
                  <a:cubicBezTo>
                    <a:pt x="21273" y="1953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319"/>
                  </a:cubicBezTo>
                  <a:cubicBezTo>
                    <a:pt x="19473" y="2319"/>
                    <a:pt x="19473" y="2319"/>
                    <a:pt x="19473" y="2441"/>
                  </a:cubicBezTo>
                  <a:cubicBezTo>
                    <a:pt x="19473" y="2441"/>
                    <a:pt x="19964" y="3295"/>
                    <a:pt x="20127" y="3295"/>
                  </a:cubicBezTo>
                  <a:cubicBezTo>
                    <a:pt x="19964" y="3417"/>
                    <a:pt x="16691" y="4759"/>
                    <a:pt x="16691" y="4759"/>
                  </a:cubicBezTo>
                  <a:cubicBezTo>
                    <a:pt x="16691" y="4759"/>
                    <a:pt x="16691" y="4759"/>
                    <a:pt x="16691" y="4881"/>
                  </a:cubicBezTo>
                  <a:cubicBezTo>
                    <a:pt x="16691" y="4881"/>
                    <a:pt x="16691" y="4881"/>
                    <a:pt x="16691" y="4881"/>
                  </a:cubicBezTo>
                  <a:cubicBezTo>
                    <a:pt x="16691" y="4881"/>
                    <a:pt x="17509" y="5980"/>
                    <a:pt x="17509" y="5980"/>
                  </a:cubicBezTo>
                  <a:cubicBezTo>
                    <a:pt x="17509" y="5980"/>
                    <a:pt x="17509" y="8542"/>
                    <a:pt x="17509" y="8542"/>
                  </a:cubicBezTo>
                  <a:cubicBezTo>
                    <a:pt x="17836" y="9885"/>
                    <a:pt x="17836" y="9885"/>
                    <a:pt x="17836" y="9885"/>
                  </a:cubicBezTo>
                  <a:cubicBezTo>
                    <a:pt x="17836" y="9885"/>
                    <a:pt x="18000" y="9885"/>
                    <a:pt x="18000" y="9885"/>
                  </a:cubicBezTo>
                  <a:cubicBezTo>
                    <a:pt x="18000" y="9885"/>
                    <a:pt x="18818" y="10495"/>
                    <a:pt x="18982" y="10617"/>
                  </a:cubicBezTo>
                  <a:cubicBezTo>
                    <a:pt x="18818" y="10617"/>
                    <a:pt x="18164" y="11105"/>
                    <a:pt x="18000" y="11105"/>
                  </a:cubicBezTo>
                  <a:cubicBezTo>
                    <a:pt x="18000" y="11105"/>
                    <a:pt x="17345" y="11105"/>
                    <a:pt x="17345" y="11105"/>
                  </a:cubicBezTo>
                  <a:cubicBezTo>
                    <a:pt x="17345" y="11105"/>
                    <a:pt x="17182" y="11105"/>
                    <a:pt x="17182" y="11105"/>
                  </a:cubicBezTo>
                  <a:cubicBezTo>
                    <a:pt x="17182" y="11105"/>
                    <a:pt x="17182" y="11105"/>
                    <a:pt x="17182" y="11105"/>
                  </a:cubicBezTo>
                  <a:cubicBezTo>
                    <a:pt x="17182" y="11105"/>
                    <a:pt x="17345" y="11471"/>
                    <a:pt x="17345" y="11593"/>
                  </a:cubicBezTo>
                  <a:cubicBezTo>
                    <a:pt x="17182" y="11593"/>
                    <a:pt x="17018" y="11715"/>
                    <a:pt x="17018" y="11715"/>
                  </a:cubicBezTo>
                  <a:cubicBezTo>
                    <a:pt x="16855" y="11593"/>
                    <a:pt x="16691" y="11349"/>
                    <a:pt x="16527" y="11227"/>
                  </a:cubicBezTo>
                  <a:cubicBezTo>
                    <a:pt x="16364" y="11227"/>
                    <a:pt x="16200" y="11105"/>
                    <a:pt x="16200" y="11105"/>
                  </a:cubicBezTo>
                  <a:cubicBezTo>
                    <a:pt x="16200" y="10983"/>
                    <a:pt x="16200" y="10983"/>
                    <a:pt x="16036" y="10983"/>
                  </a:cubicBezTo>
                  <a:cubicBezTo>
                    <a:pt x="16036" y="10983"/>
                    <a:pt x="16036" y="10983"/>
                    <a:pt x="16036" y="11105"/>
                  </a:cubicBezTo>
                  <a:cubicBezTo>
                    <a:pt x="16036" y="11227"/>
                    <a:pt x="16036" y="11349"/>
                    <a:pt x="16036" y="11471"/>
                  </a:cubicBezTo>
                  <a:cubicBezTo>
                    <a:pt x="16036" y="11471"/>
                    <a:pt x="15873" y="11471"/>
                    <a:pt x="15873" y="11471"/>
                  </a:cubicBezTo>
                  <a:cubicBezTo>
                    <a:pt x="15545" y="11471"/>
                    <a:pt x="15382" y="11227"/>
                    <a:pt x="15218" y="10983"/>
                  </a:cubicBezTo>
                  <a:cubicBezTo>
                    <a:pt x="15055" y="10861"/>
                    <a:pt x="15055" y="10861"/>
                    <a:pt x="15055" y="10861"/>
                  </a:cubicBezTo>
                  <a:cubicBezTo>
                    <a:pt x="15055" y="10861"/>
                    <a:pt x="14891" y="10861"/>
                    <a:pt x="14891" y="10861"/>
                  </a:cubicBezTo>
                  <a:cubicBezTo>
                    <a:pt x="14727" y="10983"/>
                    <a:pt x="14236" y="11105"/>
                    <a:pt x="14073" y="11471"/>
                  </a:cubicBezTo>
                  <a:cubicBezTo>
                    <a:pt x="13909" y="11959"/>
                    <a:pt x="13582" y="12203"/>
                    <a:pt x="13255" y="12447"/>
                  </a:cubicBezTo>
                  <a:cubicBezTo>
                    <a:pt x="13091" y="12569"/>
                    <a:pt x="13091" y="12692"/>
                    <a:pt x="12927" y="12814"/>
                  </a:cubicBezTo>
                  <a:cubicBezTo>
                    <a:pt x="12764" y="12936"/>
                    <a:pt x="12600" y="13180"/>
                    <a:pt x="12436" y="13180"/>
                  </a:cubicBezTo>
                  <a:cubicBezTo>
                    <a:pt x="12436" y="13180"/>
                    <a:pt x="12436" y="13180"/>
                    <a:pt x="12436" y="13180"/>
                  </a:cubicBezTo>
                  <a:cubicBezTo>
                    <a:pt x="12436" y="13058"/>
                    <a:pt x="12273" y="12692"/>
                    <a:pt x="12273" y="12325"/>
                  </a:cubicBezTo>
                  <a:cubicBezTo>
                    <a:pt x="12273" y="12203"/>
                    <a:pt x="12273" y="12081"/>
                    <a:pt x="12273" y="12081"/>
                  </a:cubicBezTo>
                  <a:cubicBezTo>
                    <a:pt x="11945" y="10983"/>
                    <a:pt x="11945" y="10983"/>
                    <a:pt x="11945" y="10983"/>
                  </a:cubicBezTo>
                  <a:cubicBezTo>
                    <a:pt x="11945" y="10983"/>
                    <a:pt x="11782" y="10983"/>
                    <a:pt x="11782" y="10983"/>
                  </a:cubicBezTo>
                  <a:cubicBezTo>
                    <a:pt x="11782" y="10983"/>
                    <a:pt x="11782" y="10983"/>
                    <a:pt x="11782" y="11105"/>
                  </a:cubicBezTo>
                  <a:cubicBezTo>
                    <a:pt x="11945" y="11349"/>
                    <a:pt x="11945" y="11959"/>
                    <a:pt x="11782" y="12081"/>
                  </a:cubicBezTo>
                  <a:cubicBezTo>
                    <a:pt x="11618" y="12203"/>
                    <a:pt x="11455" y="12203"/>
                    <a:pt x="11291" y="12203"/>
                  </a:cubicBezTo>
                  <a:cubicBezTo>
                    <a:pt x="11127" y="12081"/>
                    <a:pt x="11127" y="12081"/>
                    <a:pt x="11127" y="11959"/>
                  </a:cubicBezTo>
                  <a:cubicBezTo>
                    <a:pt x="10964" y="11715"/>
                    <a:pt x="10636" y="11349"/>
                    <a:pt x="10636" y="11349"/>
                  </a:cubicBezTo>
                  <a:cubicBezTo>
                    <a:pt x="10636" y="11349"/>
                    <a:pt x="10636" y="11349"/>
                    <a:pt x="10636" y="11349"/>
                  </a:cubicBezTo>
                  <a:cubicBezTo>
                    <a:pt x="10473" y="11349"/>
                    <a:pt x="10473" y="11349"/>
                    <a:pt x="10473" y="11349"/>
                  </a:cubicBezTo>
                  <a:cubicBezTo>
                    <a:pt x="10473" y="11349"/>
                    <a:pt x="10309" y="11837"/>
                    <a:pt x="10145" y="12203"/>
                  </a:cubicBezTo>
                  <a:cubicBezTo>
                    <a:pt x="9818" y="12569"/>
                    <a:pt x="9818" y="12814"/>
                    <a:pt x="9818" y="13058"/>
                  </a:cubicBezTo>
                  <a:cubicBezTo>
                    <a:pt x="9818" y="13302"/>
                    <a:pt x="9655" y="13424"/>
                    <a:pt x="9655" y="13424"/>
                  </a:cubicBezTo>
                  <a:cubicBezTo>
                    <a:pt x="9491" y="13302"/>
                    <a:pt x="8836" y="12569"/>
                    <a:pt x="8673" y="12325"/>
                  </a:cubicBezTo>
                  <a:cubicBezTo>
                    <a:pt x="8673" y="12325"/>
                    <a:pt x="8673" y="12203"/>
                    <a:pt x="8673" y="12203"/>
                  </a:cubicBezTo>
                  <a:cubicBezTo>
                    <a:pt x="8673" y="11959"/>
                    <a:pt x="8836" y="11593"/>
                    <a:pt x="9000" y="11227"/>
                  </a:cubicBezTo>
                  <a:cubicBezTo>
                    <a:pt x="9164" y="10739"/>
                    <a:pt x="9164" y="10739"/>
                    <a:pt x="9164" y="10739"/>
                  </a:cubicBezTo>
                  <a:cubicBezTo>
                    <a:pt x="9327" y="10129"/>
                    <a:pt x="9818" y="9641"/>
                    <a:pt x="10309" y="9397"/>
                  </a:cubicBezTo>
                  <a:cubicBezTo>
                    <a:pt x="11127" y="8908"/>
                    <a:pt x="11127" y="8908"/>
                    <a:pt x="11127" y="8908"/>
                  </a:cubicBezTo>
                  <a:cubicBezTo>
                    <a:pt x="11455" y="8786"/>
                    <a:pt x="11782" y="8542"/>
                    <a:pt x="12109" y="8420"/>
                  </a:cubicBezTo>
                  <a:cubicBezTo>
                    <a:pt x="12764" y="8054"/>
                    <a:pt x="12764" y="8054"/>
                    <a:pt x="12764" y="8054"/>
                  </a:cubicBezTo>
                  <a:cubicBezTo>
                    <a:pt x="13255" y="7810"/>
                    <a:pt x="13582" y="7566"/>
                    <a:pt x="13745" y="7444"/>
                  </a:cubicBezTo>
                  <a:cubicBezTo>
                    <a:pt x="13745" y="7322"/>
                    <a:pt x="14727" y="6834"/>
                    <a:pt x="15382" y="6468"/>
                  </a:cubicBezTo>
                  <a:cubicBezTo>
                    <a:pt x="15382" y="6468"/>
                    <a:pt x="15382" y="6468"/>
                    <a:pt x="15382" y="6468"/>
                  </a:cubicBezTo>
                  <a:cubicBezTo>
                    <a:pt x="15382" y="6468"/>
                    <a:pt x="15382" y="6468"/>
                    <a:pt x="15382" y="6468"/>
                  </a:cubicBezTo>
                  <a:cubicBezTo>
                    <a:pt x="15382" y="6346"/>
                    <a:pt x="15382" y="6346"/>
                    <a:pt x="15218" y="6346"/>
                  </a:cubicBezTo>
                  <a:cubicBezTo>
                    <a:pt x="15218" y="6468"/>
                    <a:pt x="13745" y="6834"/>
                    <a:pt x="13582" y="6956"/>
                  </a:cubicBezTo>
                  <a:cubicBezTo>
                    <a:pt x="13418" y="6956"/>
                    <a:pt x="13255" y="7078"/>
                    <a:pt x="13091" y="7200"/>
                  </a:cubicBezTo>
                  <a:cubicBezTo>
                    <a:pt x="12927" y="7444"/>
                    <a:pt x="12600" y="7688"/>
                    <a:pt x="12436" y="7810"/>
                  </a:cubicBezTo>
                  <a:cubicBezTo>
                    <a:pt x="11945" y="7810"/>
                    <a:pt x="10636" y="8420"/>
                    <a:pt x="9982" y="8786"/>
                  </a:cubicBezTo>
                  <a:cubicBezTo>
                    <a:pt x="9655" y="8908"/>
                    <a:pt x="9491" y="9275"/>
                    <a:pt x="9327" y="9519"/>
                  </a:cubicBezTo>
                  <a:cubicBezTo>
                    <a:pt x="9164" y="9763"/>
                    <a:pt x="8836" y="10129"/>
                    <a:pt x="8509" y="10129"/>
                  </a:cubicBezTo>
                  <a:cubicBezTo>
                    <a:pt x="8509" y="10129"/>
                    <a:pt x="8182" y="10007"/>
                    <a:pt x="8182" y="10007"/>
                  </a:cubicBezTo>
                  <a:cubicBezTo>
                    <a:pt x="8018" y="10007"/>
                    <a:pt x="7855" y="10007"/>
                    <a:pt x="7691" y="10007"/>
                  </a:cubicBezTo>
                  <a:cubicBezTo>
                    <a:pt x="7527" y="10129"/>
                    <a:pt x="7527" y="10129"/>
                    <a:pt x="7527" y="10251"/>
                  </a:cubicBezTo>
                  <a:cubicBezTo>
                    <a:pt x="7364" y="10617"/>
                    <a:pt x="7364" y="11227"/>
                    <a:pt x="7691" y="11715"/>
                  </a:cubicBezTo>
                  <a:cubicBezTo>
                    <a:pt x="7691" y="12325"/>
                    <a:pt x="7691" y="12325"/>
                    <a:pt x="7691" y="12325"/>
                  </a:cubicBezTo>
                  <a:cubicBezTo>
                    <a:pt x="7855" y="12814"/>
                    <a:pt x="8018" y="13180"/>
                    <a:pt x="8182" y="13424"/>
                  </a:cubicBezTo>
                  <a:cubicBezTo>
                    <a:pt x="8345" y="13546"/>
                    <a:pt x="8345" y="13668"/>
                    <a:pt x="8345" y="13912"/>
                  </a:cubicBezTo>
                  <a:cubicBezTo>
                    <a:pt x="8182" y="14034"/>
                    <a:pt x="8018" y="14278"/>
                    <a:pt x="7691" y="14400"/>
                  </a:cubicBezTo>
                  <a:cubicBezTo>
                    <a:pt x="7527" y="14522"/>
                    <a:pt x="7527" y="14522"/>
                    <a:pt x="7527" y="14522"/>
                  </a:cubicBezTo>
                  <a:cubicBezTo>
                    <a:pt x="6709" y="14766"/>
                    <a:pt x="6055" y="15132"/>
                    <a:pt x="5891" y="15498"/>
                  </a:cubicBezTo>
                  <a:cubicBezTo>
                    <a:pt x="5727" y="15742"/>
                    <a:pt x="5727" y="15742"/>
                    <a:pt x="5727" y="15742"/>
                  </a:cubicBezTo>
                  <a:cubicBezTo>
                    <a:pt x="5564" y="16108"/>
                    <a:pt x="5400" y="16475"/>
                    <a:pt x="5400" y="16963"/>
                  </a:cubicBezTo>
                  <a:cubicBezTo>
                    <a:pt x="5400" y="17451"/>
                    <a:pt x="5073" y="17817"/>
                    <a:pt x="4745" y="18061"/>
                  </a:cubicBezTo>
                  <a:cubicBezTo>
                    <a:pt x="4582" y="18183"/>
                    <a:pt x="4582" y="18183"/>
                    <a:pt x="4582" y="18183"/>
                  </a:cubicBezTo>
                  <a:cubicBezTo>
                    <a:pt x="4255" y="18549"/>
                    <a:pt x="3273" y="19403"/>
                    <a:pt x="3273" y="19525"/>
                  </a:cubicBezTo>
                  <a:cubicBezTo>
                    <a:pt x="3273" y="19525"/>
                    <a:pt x="3273" y="19525"/>
                    <a:pt x="3273" y="19525"/>
                  </a:cubicBezTo>
                  <a:cubicBezTo>
                    <a:pt x="3273" y="19525"/>
                    <a:pt x="3927" y="20136"/>
                    <a:pt x="3600" y="20624"/>
                  </a:cubicBezTo>
                  <a:cubicBezTo>
                    <a:pt x="3273" y="21112"/>
                    <a:pt x="2618" y="21478"/>
                    <a:pt x="2291" y="21478"/>
                  </a:cubicBezTo>
                  <a:cubicBezTo>
                    <a:pt x="1964" y="21478"/>
                    <a:pt x="491" y="21356"/>
                    <a:pt x="164" y="21356"/>
                  </a:cubicBezTo>
                  <a:cubicBezTo>
                    <a:pt x="164" y="21234"/>
                    <a:pt x="327" y="20136"/>
                    <a:pt x="327" y="19892"/>
                  </a:cubicBezTo>
                  <a:cubicBezTo>
                    <a:pt x="491" y="19769"/>
                    <a:pt x="655" y="19647"/>
                    <a:pt x="818" y="19647"/>
                  </a:cubicBezTo>
                  <a:cubicBezTo>
                    <a:pt x="1145" y="19403"/>
                    <a:pt x="1636" y="19281"/>
                    <a:pt x="1636" y="19037"/>
                  </a:cubicBezTo>
                  <a:cubicBezTo>
                    <a:pt x="1800" y="18793"/>
                    <a:pt x="1964" y="18305"/>
                    <a:pt x="1964" y="18061"/>
                  </a:cubicBezTo>
                  <a:cubicBezTo>
                    <a:pt x="2127" y="17451"/>
                    <a:pt x="2127" y="17451"/>
                    <a:pt x="2127" y="17451"/>
                  </a:cubicBezTo>
                  <a:cubicBezTo>
                    <a:pt x="2127" y="17451"/>
                    <a:pt x="2127" y="17329"/>
                    <a:pt x="2127" y="17329"/>
                  </a:cubicBezTo>
                  <a:cubicBezTo>
                    <a:pt x="2127" y="17329"/>
                    <a:pt x="2127" y="17207"/>
                    <a:pt x="2127" y="17207"/>
                  </a:cubicBezTo>
                  <a:cubicBezTo>
                    <a:pt x="2127" y="17085"/>
                    <a:pt x="2127" y="17085"/>
                    <a:pt x="2127" y="16963"/>
                  </a:cubicBezTo>
                  <a:cubicBezTo>
                    <a:pt x="2127" y="16841"/>
                    <a:pt x="2127" y="16719"/>
                    <a:pt x="2291" y="16597"/>
                  </a:cubicBezTo>
                  <a:cubicBezTo>
                    <a:pt x="2455" y="16475"/>
                    <a:pt x="2455" y="16231"/>
                    <a:pt x="2618" y="16108"/>
                  </a:cubicBezTo>
                  <a:cubicBezTo>
                    <a:pt x="2782" y="15742"/>
                    <a:pt x="3109" y="15376"/>
                    <a:pt x="3600" y="15010"/>
                  </a:cubicBezTo>
                  <a:cubicBezTo>
                    <a:pt x="4255" y="1440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5236" y="13790"/>
                    <a:pt x="5236" y="13790"/>
                  </a:cubicBezTo>
                  <a:cubicBezTo>
                    <a:pt x="5236" y="13790"/>
                    <a:pt x="4418" y="13790"/>
                    <a:pt x="4418" y="13790"/>
                  </a:cubicBezTo>
                  <a:cubicBezTo>
                    <a:pt x="4418" y="13668"/>
                    <a:pt x="4091" y="13302"/>
                    <a:pt x="4091" y="13180"/>
                  </a:cubicBezTo>
                  <a:cubicBezTo>
                    <a:pt x="4091" y="13058"/>
                    <a:pt x="4091" y="13058"/>
                    <a:pt x="4091" y="13058"/>
                  </a:cubicBezTo>
                  <a:cubicBezTo>
                    <a:pt x="4091" y="12814"/>
                    <a:pt x="4091" y="12447"/>
                    <a:pt x="4418" y="12203"/>
                  </a:cubicBezTo>
                  <a:cubicBezTo>
                    <a:pt x="4745" y="11837"/>
                    <a:pt x="5400" y="11349"/>
                    <a:pt x="5400" y="11349"/>
                  </a:cubicBezTo>
                  <a:cubicBezTo>
                    <a:pt x="5400" y="11349"/>
                    <a:pt x="5400" y="11349"/>
                    <a:pt x="5400" y="11349"/>
                  </a:cubicBezTo>
                  <a:cubicBezTo>
                    <a:pt x="5400" y="11349"/>
                    <a:pt x="5400" y="11349"/>
                    <a:pt x="5400" y="11349"/>
                  </a:cubicBezTo>
                  <a:cubicBezTo>
                    <a:pt x="5400" y="11349"/>
                    <a:pt x="5400" y="11227"/>
                    <a:pt x="5400" y="11349"/>
                  </a:cubicBezTo>
                  <a:cubicBezTo>
                    <a:pt x="4909" y="11349"/>
                    <a:pt x="4418" y="11471"/>
                    <a:pt x="4255" y="11471"/>
                  </a:cubicBezTo>
                  <a:cubicBezTo>
                    <a:pt x="4255" y="11227"/>
                    <a:pt x="4418" y="10983"/>
                    <a:pt x="4582" y="10861"/>
                  </a:cubicBezTo>
                  <a:cubicBezTo>
                    <a:pt x="4582" y="10739"/>
                    <a:pt x="4745" y="10617"/>
                    <a:pt x="5073" y="10495"/>
                  </a:cubicBezTo>
                  <a:cubicBezTo>
                    <a:pt x="5236" y="10373"/>
                    <a:pt x="5400" y="10251"/>
                    <a:pt x="5564" y="10251"/>
                  </a:cubicBezTo>
                  <a:cubicBezTo>
                    <a:pt x="6055" y="9641"/>
                    <a:pt x="6055" y="9641"/>
                    <a:pt x="6055" y="9641"/>
                  </a:cubicBezTo>
                  <a:cubicBezTo>
                    <a:pt x="6055" y="9641"/>
                    <a:pt x="6055" y="9641"/>
                    <a:pt x="6055" y="9641"/>
                  </a:cubicBezTo>
                  <a:cubicBezTo>
                    <a:pt x="6055" y="9641"/>
                    <a:pt x="6055" y="9641"/>
                    <a:pt x="5891" y="9641"/>
                  </a:cubicBezTo>
                  <a:cubicBezTo>
                    <a:pt x="5891" y="9519"/>
                    <a:pt x="5564" y="9275"/>
                    <a:pt x="5564" y="9153"/>
                  </a:cubicBezTo>
                  <a:cubicBezTo>
                    <a:pt x="5564" y="9153"/>
                    <a:pt x="5564" y="9153"/>
                    <a:pt x="5564" y="9153"/>
                  </a:cubicBezTo>
                  <a:cubicBezTo>
                    <a:pt x="5564" y="9153"/>
                    <a:pt x="5564" y="9031"/>
                    <a:pt x="5564" y="9031"/>
                  </a:cubicBezTo>
                  <a:cubicBezTo>
                    <a:pt x="5727" y="9031"/>
                    <a:pt x="5891" y="8908"/>
                    <a:pt x="6055" y="8786"/>
                  </a:cubicBezTo>
                  <a:cubicBezTo>
                    <a:pt x="6382" y="8542"/>
                    <a:pt x="6545" y="8420"/>
                    <a:pt x="6709" y="8420"/>
                  </a:cubicBezTo>
                  <a:cubicBezTo>
                    <a:pt x="6709" y="8298"/>
                    <a:pt x="6709" y="8298"/>
                    <a:pt x="6873" y="8176"/>
                  </a:cubicBezTo>
                  <a:cubicBezTo>
                    <a:pt x="6873" y="8054"/>
                    <a:pt x="6873" y="7810"/>
                    <a:pt x="6873" y="7688"/>
                  </a:cubicBezTo>
                  <a:cubicBezTo>
                    <a:pt x="7036" y="7566"/>
                    <a:pt x="7200" y="7444"/>
                    <a:pt x="7364" y="7444"/>
                  </a:cubicBezTo>
                  <a:cubicBezTo>
                    <a:pt x="7364" y="7322"/>
                    <a:pt x="7527" y="7322"/>
                    <a:pt x="7527" y="7200"/>
                  </a:cubicBezTo>
                  <a:cubicBezTo>
                    <a:pt x="7527" y="7200"/>
                    <a:pt x="7527" y="7200"/>
                    <a:pt x="7527" y="7078"/>
                  </a:cubicBezTo>
                  <a:cubicBezTo>
                    <a:pt x="7364" y="6956"/>
                    <a:pt x="7364" y="6834"/>
                    <a:pt x="7364" y="6712"/>
                  </a:cubicBezTo>
                  <a:cubicBezTo>
                    <a:pt x="7364" y="6590"/>
                    <a:pt x="7364" y="6468"/>
                    <a:pt x="7527" y="6468"/>
                  </a:cubicBezTo>
                  <a:cubicBezTo>
                    <a:pt x="7691" y="6224"/>
                    <a:pt x="7691" y="6224"/>
                    <a:pt x="7691" y="6224"/>
                  </a:cubicBezTo>
                  <a:cubicBezTo>
                    <a:pt x="7855" y="6102"/>
                    <a:pt x="8182" y="5980"/>
                    <a:pt x="8182" y="5858"/>
                  </a:cubicBezTo>
                  <a:cubicBezTo>
                    <a:pt x="8182" y="5858"/>
                    <a:pt x="8182" y="5858"/>
                    <a:pt x="8182" y="5858"/>
                  </a:cubicBezTo>
                  <a:cubicBezTo>
                    <a:pt x="8182" y="5736"/>
                    <a:pt x="7855" y="5614"/>
                    <a:pt x="7527" y="5492"/>
                  </a:cubicBezTo>
                  <a:cubicBezTo>
                    <a:pt x="7527" y="5369"/>
                    <a:pt x="7527" y="5369"/>
                    <a:pt x="7527" y="5369"/>
                  </a:cubicBezTo>
                  <a:cubicBezTo>
                    <a:pt x="7527" y="5247"/>
                    <a:pt x="7855" y="4271"/>
                    <a:pt x="8018" y="4149"/>
                  </a:cubicBezTo>
                  <a:cubicBezTo>
                    <a:pt x="8182" y="4149"/>
                    <a:pt x="8345" y="4149"/>
                    <a:pt x="8509" y="4149"/>
                  </a:cubicBezTo>
                  <a:cubicBezTo>
                    <a:pt x="8673" y="4149"/>
                    <a:pt x="8836" y="4149"/>
                    <a:pt x="8836" y="4149"/>
                  </a:cubicBezTo>
                  <a:cubicBezTo>
                    <a:pt x="9000" y="4027"/>
                    <a:pt x="9000" y="4027"/>
                    <a:pt x="9000" y="4027"/>
                  </a:cubicBezTo>
                  <a:cubicBezTo>
                    <a:pt x="8836" y="3905"/>
                    <a:pt x="8836" y="3783"/>
                    <a:pt x="8673" y="3783"/>
                  </a:cubicBezTo>
                  <a:cubicBezTo>
                    <a:pt x="8509" y="3661"/>
                    <a:pt x="8509" y="3539"/>
                    <a:pt x="8509" y="3539"/>
                  </a:cubicBezTo>
                  <a:cubicBezTo>
                    <a:pt x="8509" y="3417"/>
                    <a:pt x="8509" y="3417"/>
                    <a:pt x="8673" y="3417"/>
                  </a:cubicBezTo>
                  <a:cubicBezTo>
                    <a:pt x="9164" y="3295"/>
                    <a:pt x="9655" y="3051"/>
                    <a:pt x="9818" y="2929"/>
                  </a:cubicBezTo>
                  <a:cubicBezTo>
                    <a:pt x="10145" y="2807"/>
                    <a:pt x="10145" y="2807"/>
                    <a:pt x="10636" y="2807"/>
                  </a:cubicBezTo>
                  <a:cubicBezTo>
                    <a:pt x="10964" y="2807"/>
                    <a:pt x="10964" y="2807"/>
                    <a:pt x="10964" y="2807"/>
                  </a:cubicBezTo>
                  <a:cubicBezTo>
                    <a:pt x="11127" y="2807"/>
                    <a:pt x="11291" y="2807"/>
                    <a:pt x="11618" y="2929"/>
                  </a:cubicBezTo>
                  <a:cubicBezTo>
                    <a:pt x="11945" y="3173"/>
                    <a:pt x="12764" y="2929"/>
                    <a:pt x="12764" y="2929"/>
                  </a:cubicBezTo>
                  <a:cubicBezTo>
                    <a:pt x="12764" y="2929"/>
                    <a:pt x="12764" y="2929"/>
                    <a:pt x="12764" y="2929"/>
                  </a:cubicBezTo>
                  <a:cubicBezTo>
                    <a:pt x="12927" y="2929"/>
                    <a:pt x="12927" y="2929"/>
                    <a:pt x="12927" y="2929"/>
                  </a:cubicBezTo>
                  <a:cubicBezTo>
                    <a:pt x="12927" y="2929"/>
                    <a:pt x="12764" y="2929"/>
                    <a:pt x="12764" y="2929"/>
                  </a:cubicBezTo>
                  <a:cubicBezTo>
                    <a:pt x="12764" y="2929"/>
                    <a:pt x="12273" y="2685"/>
                    <a:pt x="11782" y="2563"/>
                  </a:cubicBezTo>
                  <a:cubicBezTo>
                    <a:pt x="11455" y="2441"/>
                    <a:pt x="11291" y="2441"/>
                    <a:pt x="11127" y="2441"/>
                  </a:cubicBezTo>
                  <a:cubicBezTo>
                    <a:pt x="10964" y="2319"/>
                    <a:pt x="10800" y="2319"/>
                    <a:pt x="10800" y="2319"/>
                  </a:cubicBezTo>
                  <a:cubicBezTo>
                    <a:pt x="10636" y="2197"/>
                    <a:pt x="10309" y="1708"/>
                    <a:pt x="10145" y="1464"/>
                  </a:cubicBezTo>
                  <a:cubicBezTo>
                    <a:pt x="10473" y="1586"/>
                    <a:pt x="11127" y="1708"/>
                    <a:pt x="11618" y="1586"/>
                  </a:cubicBezTo>
                  <a:cubicBezTo>
                    <a:pt x="12109" y="1464"/>
                    <a:pt x="12764" y="1098"/>
                    <a:pt x="12764" y="1098"/>
                  </a:cubicBezTo>
                  <a:cubicBezTo>
                    <a:pt x="12764" y="976"/>
                    <a:pt x="12764" y="976"/>
                    <a:pt x="12764" y="976"/>
                  </a:cubicBezTo>
                  <a:cubicBezTo>
                    <a:pt x="12764" y="976"/>
                    <a:pt x="12764" y="976"/>
                    <a:pt x="12600" y="976"/>
                  </a:cubicBezTo>
                  <a:cubicBezTo>
                    <a:pt x="11945" y="1098"/>
                    <a:pt x="11127" y="1098"/>
                    <a:pt x="10964" y="1098"/>
                  </a:cubicBezTo>
                  <a:cubicBezTo>
                    <a:pt x="11127" y="976"/>
                    <a:pt x="11455" y="488"/>
                    <a:pt x="11618" y="36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6" name="Google Shape;5216;g21c91014dda_0_5181"/>
            <p:cNvSpPr/>
            <p:nvPr/>
          </p:nvSpPr>
          <p:spPr>
            <a:xfrm>
              <a:off x="2947224" y="2050922"/>
              <a:ext cx="143188" cy="85641"/>
            </a:xfrm>
            <a:custGeom>
              <a:avLst/>
              <a:gdLst/>
              <a:ahLst/>
              <a:cxnLst/>
              <a:rect l="l" t="t" r="r" b="b"/>
              <a:pathLst>
                <a:path w="20911" h="19486" extrusionOk="0">
                  <a:moveTo>
                    <a:pt x="14087" y="1440"/>
                  </a:moveTo>
                  <a:cubicBezTo>
                    <a:pt x="14087" y="1440"/>
                    <a:pt x="14087" y="1440"/>
                    <a:pt x="14087" y="1440"/>
                  </a:cubicBezTo>
                  <a:cubicBezTo>
                    <a:pt x="2817" y="11520"/>
                    <a:pt x="2817" y="11520"/>
                    <a:pt x="2817" y="11520"/>
                  </a:cubicBezTo>
                  <a:cubicBezTo>
                    <a:pt x="2817" y="11520"/>
                    <a:pt x="0" y="12960"/>
                    <a:pt x="0" y="15840"/>
                  </a:cubicBezTo>
                  <a:cubicBezTo>
                    <a:pt x="0" y="15840"/>
                    <a:pt x="0" y="17280"/>
                    <a:pt x="939" y="18720"/>
                  </a:cubicBezTo>
                  <a:cubicBezTo>
                    <a:pt x="2817" y="21600"/>
                    <a:pt x="13148" y="15840"/>
                    <a:pt x="16904" y="10080"/>
                  </a:cubicBezTo>
                  <a:cubicBezTo>
                    <a:pt x="17843" y="8640"/>
                    <a:pt x="17843" y="8640"/>
                    <a:pt x="17843" y="8640"/>
                  </a:cubicBezTo>
                  <a:cubicBezTo>
                    <a:pt x="19722" y="4320"/>
                    <a:pt x="21600" y="2880"/>
                    <a:pt x="20661" y="1440"/>
                  </a:cubicBezTo>
                  <a:cubicBezTo>
                    <a:pt x="20661" y="1440"/>
                    <a:pt x="20661" y="0"/>
                    <a:pt x="20661" y="0"/>
                  </a:cubicBezTo>
                  <a:cubicBezTo>
                    <a:pt x="18783" y="0"/>
                    <a:pt x="14087" y="1440"/>
                    <a:pt x="14087" y="1440"/>
                  </a:cubicBezTo>
                  <a:close/>
                  <a:moveTo>
                    <a:pt x="19722" y="1440"/>
                  </a:moveTo>
                  <a:cubicBezTo>
                    <a:pt x="20661" y="1440"/>
                    <a:pt x="20661" y="1440"/>
                    <a:pt x="20661" y="1440"/>
                  </a:cubicBezTo>
                  <a:cubicBezTo>
                    <a:pt x="20661" y="2880"/>
                    <a:pt x="18783" y="4320"/>
                    <a:pt x="16904" y="7200"/>
                  </a:cubicBezTo>
                  <a:cubicBezTo>
                    <a:pt x="15965" y="8640"/>
                    <a:pt x="15965" y="8640"/>
                    <a:pt x="15965" y="8640"/>
                  </a:cubicBezTo>
                  <a:cubicBezTo>
                    <a:pt x="12209" y="14400"/>
                    <a:pt x="2817" y="20160"/>
                    <a:pt x="939" y="17280"/>
                  </a:cubicBezTo>
                  <a:cubicBezTo>
                    <a:pt x="939" y="17280"/>
                    <a:pt x="939" y="15840"/>
                    <a:pt x="939" y="15840"/>
                  </a:cubicBezTo>
                  <a:cubicBezTo>
                    <a:pt x="939" y="15840"/>
                    <a:pt x="939" y="15840"/>
                    <a:pt x="939" y="15840"/>
                  </a:cubicBezTo>
                  <a:cubicBezTo>
                    <a:pt x="939" y="14400"/>
                    <a:pt x="2817" y="12960"/>
                    <a:pt x="2817" y="12960"/>
                  </a:cubicBezTo>
                  <a:cubicBezTo>
                    <a:pt x="2817" y="12960"/>
                    <a:pt x="14087" y="2880"/>
                    <a:pt x="14087" y="2880"/>
                  </a:cubicBezTo>
                  <a:cubicBezTo>
                    <a:pt x="15026" y="1440"/>
                    <a:pt x="18783" y="1440"/>
                    <a:pt x="19722" y="1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7" name="Google Shape;5217;g21c91014dda_0_5181"/>
            <p:cNvSpPr/>
            <p:nvPr/>
          </p:nvSpPr>
          <p:spPr>
            <a:xfrm>
              <a:off x="2766193" y="2145851"/>
              <a:ext cx="154548" cy="80136"/>
            </a:xfrm>
            <a:custGeom>
              <a:avLst/>
              <a:gdLst/>
              <a:ahLst/>
              <a:cxnLst/>
              <a:rect l="l" t="t" r="r" b="b"/>
              <a:pathLst>
                <a:path w="21600" h="20627" extrusionOk="0">
                  <a:moveTo>
                    <a:pt x="18000" y="0"/>
                  </a:moveTo>
                  <a:cubicBezTo>
                    <a:pt x="17100" y="0"/>
                    <a:pt x="17100" y="0"/>
                    <a:pt x="16200" y="1662"/>
                  </a:cubicBezTo>
                  <a:cubicBezTo>
                    <a:pt x="14400" y="3323"/>
                    <a:pt x="12600" y="4985"/>
                    <a:pt x="10800" y="3323"/>
                  </a:cubicBezTo>
                  <a:cubicBezTo>
                    <a:pt x="9000" y="3323"/>
                    <a:pt x="9000" y="3323"/>
                    <a:pt x="9000" y="3323"/>
                  </a:cubicBezTo>
                  <a:cubicBezTo>
                    <a:pt x="6300" y="1662"/>
                    <a:pt x="1800" y="0"/>
                    <a:pt x="900" y="3323"/>
                  </a:cubicBezTo>
                  <a:cubicBezTo>
                    <a:pt x="0" y="4985"/>
                    <a:pt x="0" y="6646"/>
                    <a:pt x="0" y="8308"/>
                  </a:cubicBezTo>
                  <a:cubicBezTo>
                    <a:pt x="900" y="13292"/>
                    <a:pt x="2700" y="18277"/>
                    <a:pt x="5400" y="19938"/>
                  </a:cubicBezTo>
                  <a:cubicBezTo>
                    <a:pt x="6300" y="21600"/>
                    <a:pt x="8100" y="19938"/>
                    <a:pt x="9900" y="18277"/>
                  </a:cubicBezTo>
                  <a:cubicBezTo>
                    <a:pt x="11700" y="14954"/>
                    <a:pt x="13500" y="13292"/>
                    <a:pt x="15300" y="11631"/>
                  </a:cubicBezTo>
                  <a:cubicBezTo>
                    <a:pt x="18000" y="9969"/>
                    <a:pt x="19800" y="9969"/>
                    <a:pt x="207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20700" y="0"/>
                    <a:pt x="18000" y="0"/>
                    <a:pt x="18000" y="0"/>
                  </a:cubicBezTo>
                  <a:close/>
                  <a:moveTo>
                    <a:pt x="18000" y="0"/>
                  </a:moveTo>
                  <a:cubicBezTo>
                    <a:pt x="18000" y="0"/>
                    <a:pt x="18000" y="0"/>
                    <a:pt x="18000" y="0"/>
                  </a:cubicBezTo>
                  <a:cubicBezTo>
                    <a:pt x="18000" y="0"/>
                    <a:pt x="18000" y="0"/>
                    <a:pt x="18000" y="0"/>
                  </a:cubicBezTo>
                  <a:close/>
                  <a:moveTo>
                    <a:pt x="18000" y="1662"/>
                  </a:moveTo>
                  <a:cubicBezTo>
                    <a:pt x="18900" y="1662"/>
                    <a:pt x="20700" y="1662"/>
                    <a:pt x="21600" y="1662"/>
                  </a:cubicBezTo>
                  <a:cubicBezTo>
                    <a:pt x="21600" y="3323"/>
                    <a:pt x="20700" y="4985"/>
                    <a:pt x="20700" y="4985"/>
                  </a:cubicBezTo>
                  <a:cubicBezTo>
                    <a:pt x="18900" y="8308"/>
                    <a:pt x="17100" y="9969"/>
                    <a:pt x="15300" y="11631"/>
                  </a:cubicBezTo>
                  <a:cubicBezTo>
                    <a:pt x="13500" y="13292"/>
                    <a:pt x="11700" y="13292"/>
                    <a:pt x="9900" y="16615"/>
                  </a:cubicBezTo>
                  <a:cubicBezTo>
                    <a:pt x="8100" y="19938"/>
                    <a:pt x="6300" y="19938"/>
                    <a:pt x="5400" y="19938"/>
                  </a:cubicBezTo>
                  <a:cubicBezTo>
                    <a:pt x="3600" y="18277"/>
                    <a:pt x="1800" y="11631"/>
                    <a:pt x="900" y="8308"/>
                  </a:cubicBezTo>
                  <a:cubicBezTo>
                    <a:pt x="900" y="6646"/>
                    <a:pt x="900" y="4985"/>
                    <a:pt x="900" y="3323"/>
                  </a:cubicBezTo>
                  <a:cubicBezTo>
                    <a:pt x="1800" y="1662"/>
                    <a:pt x="6300" y="3323"/>
                    <a:pt x="9000" y="4985"/>
                  </a:cubicBezTo>
                  <a:cubicBezTo>
                    <a:pt x="10800" y="4985"/>
                    <a:pt x="10800" y="4985"/>
                    <a:pt x="10800" y="4985"/>
                  </a:cubicBezTo>
                  <a:cubicBezTo>
                    <a:pt x="12600" y="4985"/>
                    <a:pt x="14400" y="3323"/>
                    <a:pt x="16200" y="1662"/>
                  </a:cubicBezTo>
                  <a:cubicBezTo>
                    <a:pt x="17100" y="1662"/>
                    <a:pt x="17100" y="1662"/>
                    <a:pt x="18000" y="1662"/>
                  </a:cubicBezTo>
                  <a:cubicBezTo>
                    <a:pt x="18000" y="1662"/>
                    <a:pt x="18000" y="1662"/>
                    <a:pt x="18000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8" name="Google Shape;5218;g21c91014dda_0_5181"/>
            <p:cNvSpPr/>
            <p:nvPr/>
          </p:nvSpPr>
          <p:spPr>
            <a:xfrm>
              <a:off x="3048775" y="2128190"/>
              <a:ext cx="379728" cy="339276"/>
            </a:xfrm>
            <a:custGeom>
              <a:avLst/>
              <a:gdLst/>
              <a:ahLst/>
              <a:cxnLst/>
              <a:rect l="l" t="t" r="r" b="b"/>
              <a:pathLst>
                <a:path w="21600" h="21142" extrusionOk="0">
                  <a:moveTo>
                    <a:pt x="5492" y="800"/>
                  </a:moveTo>
                  <a:cubicBezTo>
                    <a:pt x="5125" y="800"/>
                    <a:pt x="5125" y="1200"/>
                    <a:pt x="5125" y="1200"/>
                  </a:cubicBezTo>
                  <a:cubicBezTo>
                    <a:pt x="5125" y="1200"/>
                    <a:pt x="5125" y="1600"/>
                    <a:pt x="5125" y="2000"/>
                  </a:cubicBezTo>
                  <a:cubicBezTo>
                    <a:pt x="5492" y="2400"/>
                    <a:pt x="5492" y="2800"/>
                    <a:pt x="5492" y="2800"/>
                  </a:cubicBezTo>
                  <a:cubicBezTo>
                    <a:pt x="5492" y="3200"/>
                    <a:pt x="5492" y="3200"/>
                    <a:pt x="5125" y="3200"/>
                  </a:cubicBezTo>
                  <a:cubicBezTo>
                    <a:pt x="4759" y="3200"/>
                    <a:pt x="4759" y="3600"/>
                    <a:pt x="4759" y="3600"/>
                  </a:cubicBezTo>
                  <a:cubicBezTo>
                    <a:pt x="4393" y="4000"/>
                    <a:pt x="4759" y="4400"/>
                    <a:pt x="5492" y="4800"/>
                  </a:cubicBezTo>
                  <a:cubicBezTo>
                    <a:pt x="5858" y="4800"/>
                    <a:pt x="6224" y="5200"/>
                    <a:pt x="6590" y="6000"/>
                  </a:cubicBezTo>
                  <a:cubicBezTo>
                    <a:pt x="7688" y="6800"/>
                    <a:pt x="8054" y="8000"/>
                    <a:pt x="8420" y="8800"/>
                  </a:cubicBezTo>
                  <a:cubicBezTo>
                    <a:pt x="8420" y="9200"/>
                    <a:pt x="8420" y="9200"/>
                    <a:pt x="8420" y="9200"/>
                  </a:cubicBezTo>
                  <a:cubicBezTo>
                    <a:pt x="8786" y="9600"/>
                    <a:pt x="10251" y="9600"/>
                    <a:pt x="11349" y="9200"/>
                  </a:cubicBezTo>
                  <a:cubicBezTo>
                    <a:pt x="10617" y="9600"/>
                    <a:pt x="9519" y="10400"/>
                    <a:pt x="9153" y="10800"/>
                  </a:cubicBezTo>
                  <a:cubicBezTo>
                    <a:pt x="8420" y="11600"/>
                    <a:pt x="8420" y="11600"/>
                    <a:pt x="8420" y="11600"/>
                  </a:cubicBezTo>
                  <a:cubicBezTo>
                    <a:pt x="7322" y="12000"/>
                    <a:pt x="5858" y="13200"/>
                    <a:pt x="5492" y="14000"/>
                  </a:cubicBezTo>
                  <a:cubicBezTo>
                    <a:pt x="5492" y="14000"/>
                    <a:pt x="5492" y="14000"/>
                    <a:pt x="5492" y="14000"/>
                  </a:cubicBezTo>
                  <a:cubicBezTo>
                    <a:pt x="5492" y="14400"/>
                    <a:pt x="5858" y="14400"/>
                    <a:pt x="5858" y="14800"/>
                  </a:cubicBezTo>
                  <a:cubicBezTo>
                    <a:pt x="6956" y="15600"/>
                    <a:pt x="8786" y="16000"/>
                    <a:pt x="9885" y="16000"/>
                  </a:cubicBezTo>
                  <a:cubicBezTo>
                    <a:pt x="8420" y="16400"/>
                    <a:pt x="4759" y="17600"/>
                    <a:pt x="4027" y="17200"/>
                  </a:cubicBezTo>
                  <a:cubicBezTo>
                    <a:pt x="3295" y="17200"/>
                    <a:pt x="2929" y="16800"/>
                    <a:pt x="2563" y="16400"/>
                  </a:cubicBezTo>
                  <a:cubicBezTo>
                    <a:pt x="1831" y="16000"/>
                    <a:pt x="1464" y="15200"/>
                    <a:pt x="1098" y="15200"/>
                  </a:cubicBezTo>
                  <a:cubicBezTo>
                    <a:pt x="732" y="15600"/>
                    <a:pt x="732" y="15600"/>
                    <a:pt x="732" y="15600"/>
                  </a:cubicBezTo>
                  <a:cubicBezTo>
                    <a:pt x="0" y="16400"/>
                    <a:pt x="0" y="17600"/>
                    <a:pt x="0" y="18800"/>
                  </a:cubicBezTo>
                  <a:cubicBezTo>
                    <a:pt x="366" y="19200"/>
                    <a:pt x="732" y="19600"/>
                    <a:pt x="1098" y="20000"/>
                  </a:cubicBezTo>
                  <a:cubicBezTo>
                    <a:pt x="2197" y="20400"/>
                    <a:pt x="2563" y="20400"/>
                    <a:pt x="3295" y="20000"/>
                  </a:cubicBezTo>
                  <a:cubicBezTo>
                    <a:pt x="4027" y="20000"/>
                    <a:pt x="4393" y="19600"/>
                    <a:pt x="5125" y="20000"/>
                  </a:cubicBezTo>
                  <a:cubicBezTo>
                    <a:pt x="5858" y="20000"/>
                    <a:pt x="6224" y="20400"/>
                    <a:pt x="6956" y="20400"/>
                  </a:cubicBezTo>
                  <a:cubicBezTo>
                    <a:pt x="8054" y="20800"/>
                    <a:pt x="9153" y="21600"/>
                    <a:pt x="10251" y="20800"/>
                  </a:cubicBezTo>
                  <a:cubicBezTo>
                    <a:pt x="11349" y="20000"/>
                    <a:pt x="13546" y="19200"/>
                    <a:pt x="14644" y="18800"/>
                  </a:cubicBezTo>
                  <a:cubicBezTo>
                    <a:pt x="14644" y="18800"/>
                    <a:pt x="14644" y="18800"/>
                    <a:pt x="14644" y="18800"/>
                  </a:cubicBezTo>
                  <a:cubicBezTo>
                    <a:pt x="14644" y="19200"/>
                    <a:pt x="14644" y="20400"/>
                    <a:pt x="14644" y="20400"/>
                  </a:cubicBezTo>
                  <a:cubicBezTo>
                    <a:pt x="14644" y="20400"/>
                    <a:pt x="14644" y="20400"/>
                    <a:pt x="14644" y="20400"/>
                  </a:cubicBezTo>
                  <a:cubicBezTo>
                    <a:pt x="14644" y="20400"/>
                    <a:pt x="14644" y="20400"/>
                    <a:pt x="14644" y="20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9403" y="18400"/>
                    <a:pt x="19403" y="18400"/>
                  </a:cubicBezTo>
                  <a:cubicBezTo>
                    <a:pt x="19403" y="18400"/>
                    <a:pt x="18671" y="17200"/>
                    <a:pt x="18671" y="16800"/>
                  </a:cubicBezTo>
                  <a:cubicBezTo>
                    <a:pt x="19037" y="16800"/>
                    <a:pt x="20502" y="17200"/>
                    <a:pt x="20502" y="17200"/>
                  </a:cubicBezTo>
                  <a:cubicBezTo>
                    <a:pt x="20502" y="17200"/>
                    <a:pt x="20502" y="17200"/>
                    <a:pt x="20502" y="17200"/>
                  </a:cubicBezTo>
                  <a:cubicBezTo>
                    <a:pt x="20868" y="16800"/>
                    <a:pt x="21600" y="14800"/>
                    <a:pt x="21600" y="14000"/>
                  </a:cubicBezTo>
                  <a:cubicBezTo>
                    <a:pt x="21234" y="13600"/>
                    <a:pt x="19403" y="11200"/>
                    <a:pt x="19037" y="10400"/>
                  </a:cubicBezTo>
                  <a:cubicBezTo>
                    <a:pt x="18305" y="10000"/>
                    <a:pt x="15742" y="8400"/>
                    <a:pt x="15010" y="8000"/>
                  </a:cubicBezTo>
                  <a:cubicBezTo>
                    <a:pt x="14644" y="8000"/>
                    <a:pt x="14644" y="7600"/>
                    <a:pt x="14644" y="6800"/>
                  </a:cubicBezTo>
                  <a:cubicBezTo>
                    <a:pt x="14278" y="6400"/>
                    <a:pt x="14278" y="5600"/>
                    <a:pt x="13912" y="4800"/>
                  </a:cubicBezTo>
                  <a:cubicBezTo>
                    <a:pt x="13546" y="3200"/>
                    <a:pt x="13546" y="3200"/>
                    <a:pt x="13546" y="3200"/>
                  </a:cubicBezTo>
                  <a:cubicBezTo>
                    <a:pt x="12814" y="1600"/>
                    <a:pt x="12081" y="400"/>
                    <a:pt x="11349" y="0"/>
                  </a:cubicBezTo>
                  <a:cubicBezTo>
                    <a:pt x="10617" y="0"/>
                    <a:pt x="6224" y="400"/>
                    <a:pt x="5492" y="800"/>
                  </a:cubicBezTo>
                  <a:close/>
                  <a:moveTo>
                    <a:pt x="8786" y="9200"/>
                  </a:moveTo>
                  <a:cubicBezTo>
                    <a:pt x="8786" y="8400"/>
                    <a:pt x="8786" y="8400"/>
                    <a:pt x="8786" y="8400"/>
                  </a:cubicBezTo>
                  <a:cubicBezTo>
                    <a:pt x="8420" y="8000"/>
                    <a:pt x="8054" y="6800"/>
                    <a:pt x="6956" y="5600"/>
                  </a:cubicBezTo>
                  <a:cubicBezTo>
                    <a:pt x="6590" y="5200"/>
                    <a:pt x="5858" y="4800"/>
                    <a:pt x="5492" y="4400"/>
                  </a:cubicBezTo>
                  <a:cubicBezTo>
                    <a:pt x="5125" y="4000"/>
                    <a:pt x="4759" y="4000"/>
                    <a:pt x="4759" y="3600"/>
                  </a:cubicBezTo>
                  <a:cubicBezTo>
                    <a:pt x="4759" y="3600"/>
                    <a:pt x="4759" y="3600"/>
                    <a:pt x="5125" y="3600"/>
                  </a:cubicBezTo>
                  <a:cubicBezTo>
                    <a:pt x="5492" y="3200"/>
                    <a:pt x="5492" y="3200"/>
                    <a:pt x="5858" y="2800"/>
                  </a:cubicBezTo>
                  <a:cubicBezTo>
                    <a:pt x="5858" y="2800"/>
                    <a:pt x="5492" y="2400"/>
                    <a:pt x="5492" y="2000"/>
                  </a:cubicBezTo>
                  <a:cubicBezTo>
                    <a:pt x="5492" y="1600"/>
                    <a:pt x="5125" y="1200"/>
                    <a:pt x="5125" y="1200"/>
                  </a:cubicBezTo>
                  <a:cubicBezTo>
                    <a:pt x="5125" y="1200"/>
                    <a:pt x="5125" y="1200"/>
                    <a:pt x="5492" y="1200"/>
                  </a:cubicBezTo>
                  <a:cubicBezTo>
                    <a:pt x="6224" y="800"/>
                    <a:pt x="10617" y="0"/>
                    <a:pt x="11349" y="400"/>
                  </a:cubicBezTo>
                  <a:cubicBezTo>
                    <a:pt x="12081" y="400"/>
                    <a:pt x="12447" y="2000"/>
                    <a:pt x="13180" y="3600"/>
                  </a:cubicBezTo>
                  <a:cubicBezTo>
                    <a:pt x="13912" y="4800"/>
                    <a:pt x="13912" y="4800"/>
                    <a:pt x="13912" y="4800"/>
                  </a:cubicBezTo>
                  <a:cubicBezTo>
                    <a:pt x="14278" y="5600"/>
                    <a:pt x="14278" y="6400"/>
                    <a:pt x="14278" y="6800"/>
                  </a:cubicBezTo>
                  <a:cubicBezTo>
                    <a:pt x="14278" y="7600"/>
                    <a:pt x="14278" y="8000"/>
                    <a:pt x="15010" y="8400"/>
                  </a:cubicBezTo>
                  <a:cubicBezTo>
                    <a:pt x="17207" y="9600"/>
                    <a:pt x="18305" y="10400"/>
                    <a:pt x="18671" y="10800"/>
                  </a:cubicBezTo>
                  <a:cubicBezTo>
                    <a:pt x="19403" y="11200"/>
                    <a:pt x="21234" y="13600"/>
                    <a:pt x="21234" y="14400"/>
                  </a:cubicBezTo>
                  <a:cubicBezTo>
                    <a:pt x="21234" y="14400"/>
                    <a:pt x="21234" y="14400"/>
                    <a:pt x="21234" y="14400"/>
                  </a:cubicBezTo>
                  <a:cubicBezTo>
                    <a:pt x="21234" y="14800"/>
                    <a:pt x="20868" y="16000"/>
                    <a:pt x="20502" y="16800"/>
                  </a:cubicBezTo>
                  <a:cubicBezTo>
                    <a:pt x="20136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8305" y="16800"/>
                    <a:pt x="18305" y="16800"/>
                  </a:cubicBezTo>
                  <a:cubicBezTo>
                    <a:pt x="18305" y="16800"/>
                    <a:pt x="19037" y="18000"/>
                    <a:pt x="19403" y="18400"/>
                  </a:cubicBezTo>
                  <a:cubicBezTo>
                    <a:pt x="19037" y="18400"/>
                    <a:pt x="15010" y="20000"/>
                    <a:pt x="15010" y="20400"/>
                  </a:cubicBezTo>
                  <a:cubicBezTo>
                    <a:pt x="15010" y="200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800"/>
                  </a:cubicBezTo>
                  <a:cubicBezTo>
                    <a:pt x="15010" y="18800"/>
                    <a:pt x="15010" y="188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5010" y="18400"/>
                    <a:pt x="15010" y="18400"/>
                    <a:pt x="15010" y="18400"/>
                  </a:cubicBezTo>
                  <a:cubicBezTo>
                    <a:pt x="14644" y="18800"/>
                    <a:pt x="14644" y="18800"/>
                    <a:pt x="14644" y="18800"/>
                  </a:cubicBezTo>
                  <a:cubicBezTo>
                    <a:pt x="13546" y="18800"/>
                    <a:pt x="11349" y="19600"/>
                    <a:pt x="9885" y="20400"/>
                  </a:cubicBezTo>
                  <a:cubicBezTo>
                    <a:pt x="9153" y="21200"/>
                    <a:pt x="8054" y="20800"/>
                    <a:pt x="6956" y="20400"/>
                  </a:cubicBezTo>
                  <a:cubicBezTo>
                    <a:pt x="6224" y="20000"/>
                    <a:pt x="5858" y="19600"/>
                    <a:pt x="5125" y="19600"/>
                  </a:cubicBezTo>
                  <a:cubicBezTo>
                    <a:pt x="4393" y="19600"/>
                    <a:pt x="4027" y="19600"/>
                    <a:pt x="3295" y="19600"/>
                  </a:cubicBezTo>
                  <a:cubicBezTo>
                    <a:pt x="2563" y="20000"/>
                    <a:pt x="2197" y="20000"/>
                    <a:pt x="1464" y="19600"/>
                  </a:cubicBezTo>
                  <a:cubicBezTo>
                    <a:pt x="732" y="19600"/>
                    <a:pt x="366" y="19200"/>
                    <a:pt x="366" y="18400"/>
                  </a:cubicBezTo>
                  <a:cubicBezTo>
                    <a:pt x="0" y="17600"/>
                    <a:pt x="366" y="16400"/>
                    <a:pt x="732" y="16000"/>
                  </a:cubicBezTo>
                  <a:cubicBezTo>
                    <a:pt x="732" y="15600"/>
                    <a:pt x="1098" y="15600"/>
                    <a:pt x="1098" y="15600"/>
                  </a:cubicBezTo>
                  <a:cubicBezTo>
                    <a:pt x="1464" y="15600"/>
                    <a:pt x="1831" y="16000"/>
                    <a:pt x="2197" y="16400"/>
                  </a:cubicBezTo>
                  <a:cubicBezTo>
                    <a:pt x="2929" y="17200"/>
                    <a:pt x="3295" y="17600"/>
                    <a:pt x="4027" y="17600"/>
                  </a:cubicBezTo>
                  <a:cubicBezTo>
                    <a:pt x="5125" y="17600"/>
                    <a:pt x="10251" y="16000"/>
                    <a:pt x="10617" y="16000"/>
                  </a:cubicBezTo>
                  <a:cubicBezTo>
                    <a:pt x="10617" y="16000"/>
                    <a:pt x="10617" y="16000"/>
                    <a:pt x="10617" y="16000"/>
                  </a:cubicBezTo>
                  <a:cubicBezTo>
                    <a:pt x="10617" y="16000"/>
                    <a:pt x="10617" y="16000"/>
                    <a:pt x="10617" y="16000"/>
                  </a:cubicBezTo>
                  <a:cubicBezTo>
                    <a:pt x="10617" y="16000"/>
                    <a:pt x="7322" y="15600"/>
                    <a:pt x="6224" y="14400"/>
                  </a:cubicBezTo>
                  <a:cubicBezTo>
                    <a:pt x="5858" y="14400"/>
                    <a:pt x="5858" y="14400"/>
                    <a:pt x="5858" y="14000"/>
                  </a:cubicBezTo>
                  <a:cubicBezTo>
                    <a:pt x="5858" y="13200"/>
                    <a:pt x="7688" y="12400"/>
                    <a:pt x="8420" y="11600"/>
                  </a:cubicBezTo>
                  <a:cubicBezTo>
                    <a:pt x="9153" y="11200"/>
                    <a:pt x="9153" y="11200"/>
                    <a:pt x="9153" y="11200"/>
                  </a:cubicBezTo>
                  <a:cubicBezTo>
                    <a:pt x="9885" y="10400"/>
                    <a:pt x="12081" y="9200"/>
                    <a:pt x="12081" y="9200"/>
                  </a:cubicBezTo>
                  <a:cubicBezTo>
                    <a:pt x="12081" y="9200"/>
                    <a:pt x="12081" y="9200"/>
                    <a:pt x="12081" y="9200"/>
                  </a:cubicBezTo>
                  <a:cubicBezTo>
                    <a:pt x="12081" y="8800"/>
                    <a:pt x="12081" y="8800"/>
                    <a:pt x="12081" y="8800"/>
                  </a:cubicBezTo>
                  <a:cubicBezTo>
                    <a:pt x="10617" y="9200"/>
                    <a:pt x="9153" y="9600"/>
                    <a:pt x="8786" y="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19" name="Google Shape;5219;g21c91014dda_0_5181"/>
            <p:cNvSpPr/>
            <p:nvPr/>
          </p:nvSpPr>
          <p:spPr>
            <a:xfrm>
              <a:off x="3055397" y="2599807"/>
              <a:ext cx="77274" cy="81479"/>
            </a:xfrm>
            <a:custGeom>
              <a:avLst/>
              <a:gdLst/>
              <a:ahLst/>
              <a:cxnLst/>
              <a:rect l="l" t="t" r="r" b="b"/>
              <a:pathLst>
                <a:path w="21600" h="19446" extrusionOk="0">
                  <a:moveTo>
                    <a:pt x="10800" y="686"/>
                  </a:moveTo>
                  <a:cubicBezTo>
                    <a:pt x="10800" y="686"/>
                    <a:pt x="10800" y="686"/>
                    <a:pt x="10800" y="686"/>
                  </a:cubicBezTo>
                  <a:cubicBezTo>
                    <a:pt x="9000" y="2229"/>
                    <a:pt x="1800" y="11486"/>
                    <a:pt x="0" y="17657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3600" y="20743"/>
                    <a:pt x="10800" y="14572"/>
                    <a:pt x="12600" y="13029"/>
                  </a:cubicBezTo>
                  <a:cubicBezTo>
                    <a:pt x="14400" y="13029"/>
                    <a:pt x="19800" y="5314"/>
                    <a:pt x="21600" y="2229"/>
                  </a:cubicBezTo>
                  <a:cubicBezTo>
                    <a:pt x="21600" y="686"/>
                    <a:pt x="21600" y="686"/>
                    <a:pt x="21600" y="686"/>
                  </a:cubicBezTo>
                  <a:cubicBezTo>
                    <a:pt x="18000" y="-857"/>
                    <a:pt x="12600" y="686"/>
                    <a:pt x="10800" y="686"/>
                  </a:cubicBezTo>
                  <a:close/>
                  <a:moveTo>
                    <a:pt x="1800" y="19200"/>
                  </a:moveTo>
                  <a:cubicBezTo>
                    <a:pt x="1800" y="19200"/>
                    <a:pt x="0" y="19200"/>
                    <a:pt x="1800" y="17657"/>
                  </a:cubicBezTo>
                  <a:cubicBezTo>
                    <a:pt x="1800" y="11486"/>
                    <a:pt x="10800" y="2229"/>
                    <a:pt x="10800" y="2229"/>
                  </a:cubicBezTo>
                  <a:cubicBezTo>
                    <a:pt x="10800" y="2229"/>
                    <a:pt x="10800" y="2229"/>
                    <a:pt x="10800" y="2229"/>
                  </a:cubicBezTo>
                  <a:cubicBezTo>
                    <a:pt x="14400" y="686"/>
                    <a:pt x="19800" y="686"/>
                    <a:pt x="19800" y="686"/>
                  </a:cubicBezTo>
                  <a:cubicBezTo>
                    <a:pt x="19800" y="686"/>
                    <a:pt x="19800" y="2229"/>
                    <a:pt x="19800" y="2229"/>
                  </a:cubicBezTo>
                  <a:cubicBezTo>
                    <a:pt x="19800" y="5314"/>
                    <a:pt x="12600" y="11486"/>
                    <a:pt x="12600" y="11486"/>
                  </a:cubicBezTo>
                  <a:cubicBezTo>
                    <a:pt x="7200" y="16114"/>
                    <a:pt x="1800" y="19200"/>
                    <a:pt x="1800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0" name="Google Shape;5220;g21c91014dda_0_5181"/>
            <p:cNvSpPr/>
            <p:nvPr/>
          </p:nvSpPr>
          <p:spPr>
            <a:xfrm>
              <a:off x="2869955" y="2757375"/>
              <a:ext cx="242838" cy="3024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2505" y="2757"/>
                    <a:pt x="12505" y="2757"/>
                    <a:pt x="12505" y="2757"/>
                  </a:cubicBezTo>
                  <a:cubicBezTo>
                    <a:pt x="12505" y="2757"/>
                    <a:pt x="12505" y="2757"/>
                    <a:pt x="12505" y="2757"/>
                  </a:cubicBezTo>
                  <a:cubicBezTo>
                    <a:pt x="12505" y="2757"/>
                    <a:pt x="11368" y="4136"/>
                    <a:pt x="10800" y="4596"/>
                  </a:cubicBezTo>
                  <a:cubicBezTo>
                    <a:pt x="10800" y="3677"/>
                    <a:pt x="10232" y="1838"/>
                    <a:pt x="10232" y="1838"/>
                  </a:cubicBezTo>
                  <a:cubicBezTo>
                    <a:pt x="10232" y="1838"/>
                    <a:pt x="10232" y="1838"/>
                    <a:pt x="10232" y="1838"/>
                  </a:cubicBezTo>
                  <a:cubicBezTo>
                    <a:pt x="10232" y="1838"/>
                    <a:pt x="10232" y="1838"/>
                    <a:pt x="10232" y="1838"/>
                  </a:cubicBezTo>
                  <a:cubicBezTo>
                    <a:pt x="8526" y="2757"/>
                    <a:pt x="5684" y="4136"/>
                    <a:pt x="4547" y="4136"/>
                  </a:cubicBezTo>
                  <a:cubicBezTo>
                    <a:pt x="4547" y="4136"/>
                    <a:pt x="4547" y="4136"/>
                    <a:pt x="4547" y="4136"/>
                  </a:cubicBezTo>
                  <a:cubicBezTo>
                    <a:pt x="3979" y="4136"/>
                    <a:pt x="3411" y="5515"/>
                    <a:pt x="2842" y="6894"/>
                  </a:cubicBezTo>
                  <a:cubicBezTo>
                    <a:pt x="2842" y="7813"/>
                    <a:pt x="2274" y="8732"/>
                    <a:pt x="2274" y="8732"/>
                  </a:cubicBezTo>
                  <a:cubicBezTo>
                    <a:pt x="1705" y="9191"/>
                    <a:pt x="0" y="13328"/>
                    <a:pt x="0" y="14247"/>
                  </a:cubicBezTo>
                  <a:cubicBezTo>
                    <a:pt x="0" y="14247"/>
                    <a:pt x="0" y="14247"/>
                    <a:pt x="0" y="14247"/>
                  </a:cubicBezTo>
                  <a:cubicBezTo>
                    <a:pt x="0" y="14247"/>
                    <a:pt x="0" y="14247"/>
                    <a:pt x="0" y="14247"/>
                  </a:cubicBezTo>
                  <a:cubicBezTo>
                    <a:pt x="568" y="14247"/>
                    <a:pt x="6253" y="12409"/>
                    <a:pt x="6821" y="10570"/>
                  </a:cubicBezTo>
                  <a:cubicBezTo>
                    <a:pt x="7389" y="9191"/>
                    <a:pt x="8526" y="8732"/>
                    <a:pt x="9095" y="8272"/>
                  </a:cubicBezTo>
                  <a:cubicBezTo>
                    <a:pt x="9095" y="8732"/>
                    <a:pt x="11368" y="9651"/>
                    <a:pt x="11937" y="9651"/>
                  </a:cubicBezTo>
                  <a:cubicBezTo>
                    <a:pt x="11368" y="10111"/>
                    <a:pt x="9095" y="11030"/>
                    <a:pt x="9095" y="11949"/>
                  </a:cubicBezTo>
                  <a:cubicBezTo>
                    <a:pt x="9095" y="11949"/>
                    <a:pt x="9095" y="12409"/>
                    <a:pt x="9095" y="12409"/>
                  </a:cubicBezTo>
                  <a:cubicBezTo>
                    <a:pt x="9663" y="12868"/>
                    <a:pt x="9663" y="13328"/>
                    <a:pt x="9663" y="13787"/>
                  </a:cubicBezTo>
                  <a:cubicBezTo>
                    <a:pt x="9663" y="14247"/>
                    <a:pt x="9663" y="14706"/>
                    <a:pt x="9663" y="14706"/>
                  </a:cubicBezTo>
                  <a:cubicBezTo>
                    <a:pt x="9663" y="15166"/>
                    <a:pt x="9663" y="15626"/>
                    <a:pt x="9663" y="16085"/>
                  </a:cubicBezTo>
                  <a:cubicBezTo>
                    <a:pt x="9663" y="16545"/>
                    <a:pt x="9095" y="16545"/>
                    <a:pt x="7958" y="17004"/>
                  </a:cubicBezTo>
                  <a:cubicBezTo>
                    <a:pt x="7389" y="17464"/>
                    <a:pt x="6253" y="17923"/>
                    <a:pt x="6253" y="19302"/>
                  </a:cubicBezTo>
                  <a:cubicBezTo>
                    <a:pt x="6253" y="19762"/>
                    <a:pt x="6253" y="19762"/>
                    <a:pt x="6253" y="20221"/>
                  </a:cubicBezTo>
                  <a:cubicBezTo>
                    <a:pt x="6253" y="21140"/>
                    <a:pt x="6821" y="21600"/>
                    <a:pt x="6821" y="21600"/>
                  </a:cubicBezTo>
                  <a:cubicBezTo>
                    <a:pt x="7958" y="21600"/>
                    <a:pt x="8526" y="21140"/>
                    <a:pt x="9663" y="20221"/>
                  </a:cubicBezTo>
                  <a:cubicBezTo>
                    <a:pt x="10232" y="19762"/>
                    <a:pt x="11368" y="19302"/>
                    <a:pt x="11368" y="19302"/>
                  </a:cubicBezTo>
                  <a:cubicBezTo>
                    <a:pt x="11937" y="19302"/>
                    <a:pt x="11937" y="19302"/>
                    <a:pt x="11937" y="19302"/>
                  </a:cubicBezTo>
                  <a:cubicBezTo>
                    <a:pt x="13642" y="19302"/>
                    <a:pt x="18189" y="19762"/>
                    <a:pt x="19895" y="17923"/>
                  </a:cubicBezTo>
                  <a:cubicBezTo>
                    <a:pt x="21600" y="15626"/>
                    <a:pt x="21600" y="14706"/>
                    <a:pt x="21032" y="12868"/>
                  </a:cubicBezTo>
                  <a:cubicBezTo>
                    <a:pt x="20463" y="11489"/>
                    <a:pt x="20463" y="11489"/>
                    <a:pt x="20463" y="11489"/>
                  </a:cubicBezTo>
                  <a:cubicBezTo>
                    <a:pt x="20463" y="10111"/>
                    <a:pt x="19326" y="8272"/>
                    <a:pt x="19895" y="7813"/>
                  </a:cubicBezTo>
                  <a:cubicBezTo>
                    <a:pt x="19895" y="7353"/>
                    <a:pt x="21600" y="46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21032" y="460"/>
                  </a:moveTo>
                  <a:cubicBezTo>
                    <a:pt x="21032" y="1379"/>
                    <a:pt x="19895" y="7353"/>
                    <a:pt x="19326" y="7813"/>
                  </a:cubicBezTo>
                  <a:cubicBezTo>
                    <a:pt x="19326" y="7813"/>
                    <a:pt x="19326" y="7813"/>
                    <a:pt x="19326" y="8272"/>
                  </a:cubicBezTo>
                  <a:cubicBezTo>
                    <a:pt x="19326" y="8732"/>
                    <a:pt x="19895" y="10111"/>
                    <a:pt x="20463" y="11489"/>
                  </a:cubicBezTo>
                  <a:cubicBezTo>
                    <a:pt x="21032" y="12868"/>
                    <a:pt x="21032" y="12868"/>
                    <a:pt x="21032" y="12868"/>
                  </a:cubicBezTo>
                  <a:cubicBezTo>
                    <a:pt x="21032" y="13328"/>
                    <a:pt x="21032" y="13787"/>
                    <a:pt x="21032" y="14247"/>
                  </a:cubicBezTo>
                  <a:cubicBezTo>
                    <a:pt x="21032" y="15166"/>
                    <a:pt x="20463" y="16085"/>
                    <a:pt x="19326" y="17464"/>
                  </a:cubicBezTo>
                  <a:cubicBezTo>
                    <a:pt x="18189" y="19302"/>
                    <a:pt x="13642" y="18843"/>
                    <a:pt x="11937" y="18843"/>
                  </a:cubicBezTo>
                  <a:cubicBezTo>
                    <a:pt x="11368" y="18843"/>
                    <a:pt x="11368" y="18843"/>
                    <a:pt x="11368" y="18843"/>
                  </a:cubicBezTo>
                  <a:cubicBezTo>
                    <a:pt x="10800" y="18843"/>
                    <a:pt x="10232" y="19302"/>
                    <a:pt x="9663" y="19762"/>
                  </a:cubicBezTo>
                  <a:cubicBezTo>
                    <a:pt x="8526" y="20681"/>
                    <a:pt x="7958" y="21600"/>
                    <a:pt x="7389" y="21140"/>
                  </a:cubicBezTo>
                  <a:cubicBezTo>
                    <a:pt x="6821" y="21140"/>
                    <a:pt x="6821" y="20681"/>
                    <a:pt x="6253" y="20221"/>
                  </a:cubicBezTo>
                  <a:cubicBezTo>
                    <a:pt x="6253" y="17923"/>
                    <a:pt x="7389" y="17923"/>
                    <a:pt x="8526" y="17464"/>
                  </a:cubicBezTo>
                  <a:cubicBezTo>
                    <a:pt x="9095" y="17004"/>
                    <a:pt x="9663" y="16545"/>
                    <a:pt x="10232" y="16085"/>
                  </a:cubicBezTo>
                  <a:cubicBezTo>
                    <a:pt x="10232" y="15166"/>
                    <a:pt x="10232" y="14247"/>
                    <a:pt x="10232" y="13787"/>
                  </a:cubicBezTo>
                  <a:cubicBezTo>
                    <a:pt x="9663" y="13328"/>
                    <a:pt x="9663" y="12868"/>
                    <a:pt x="9663" y="12409"/>
                  </a:cubicBezTo>
                  <a:cubicBezTo>
                    <a:pt x="9663" y="10570"/>
                    <a:pt x="12505" y="10111"/>
                    <a:pt x="12505" y="10111"/>
                  </a:cubicBezTo>
                  <a:cubicBezTo>
                    <a:pt x="12505" y="10111"/>
                    <a:pt x="12505" y="10111"/>
                    <a:pt x="12505" y="10111"/>
                  </a:cubicBezTo>
                  <a:cubicBezTo>
                    <a:pt x="12505" y="9651"/>
                    <a:pt x="12505" y="9651"/>
                    <a:pt x="12505" y="9651"/>
                  </a:cubicBezTo>
                  <a:cubicBezTo>
                    <a:pt x="9095" y="8272"/>
                    <a:pt x="9095" y="8272"/>
                    <a:pt x="9095" y="8272"/>
                  </a:cubicBezTo>
                  <a:cubicBezTo>
                    <a:pt x="9095" y="8272"/>
                    <a:pt x="9095" y="8272"/>
                    <a:pt x="9095" y="8272"/>
                  </a:cubicBezTo>
                  <a:cubicBezTo>
                    <a:pt x="9095" y="8272"/>
                    <a:pt x="7389" y="8732"/>
                    <a:pt x="6821" y="10570"/>
                  </a:cubicBezTo>
                  <a:cubicBezTo>
                    <a:pt x="5684" y="11949"/>
                    <a:pt x="1705" y="13787"/>
                    <a:pt x="568" y="14247"/>
                  </a:cubicBezTo>
                  <a:cubicBezTo>
                    <a:pt x="1137" y="11489"/>
                    <a:pt x="2274" y="9191"/>
                    <a:pt x="2274" y="9191"/>
                  </a:cubicBezTo>
                  <a:cubicBezTo>
                    <a:pt x="2842" y="8732"/>
                    <a:pt x="2842" y="8272"/>
                    <a:pt x="3411" y="6894"/>
                  </a:cubicBezTo>
                  <a:cubicBezTo>
                    <a:pt x="3979" y="5974"/>
                    <a:pt x="3979" y="4596"/>
                    <a:pt x="4547" y="4136"/>
                  </a:cubicBezTo>
                  <a:cubicBezTo>
                    <a:pt x="5684" y="4596"/>
                    <a:pt x="9095" y="2757"/>
                    <a:pt x="10232" y="2298"/>
                  </a:cubicBezTo>
                  <a:cubicBezTo>
                    <a:pt x="10232" y="2298"/>
                    <a:pt x="10232" y="4596"/>
                    <a:pt x="10232" y="4596"/>
                  </a:cubicBezTo>
                  <a:cubicBezTo>
                    <a:pt x="10232" y="5055"/>
                    <a:pt x="10800" y="5055"/>
                    <a:pt x="10800" y="5055"/>
                  </a:cubicBezTo>
                  <a:cubicBezTo>
                    <a:pt x="10800" y="5055"/>
                    <a:pt x="10800" y="5055"/>
                    <a:pt x="10800" y="5055"/>
                  </a:cubicBezTo>
                  <a:cubicBezTo>
                    <a:pt x="10800" y="5055"/>
                    <a:pt x="12505" y="2757"/>
                    <a:pt x="12505" y="2757"/>
                  </a:cubicBezTo>
                  <a:cubicBezTo>
                    <a:pt x="12505" y="2757"/>
                    <a:pt x="21032" y="460"/>
                    <a:pt x="21032" y="4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1" name="Google Shape;5221;g21c91014dda_0_5181"/>
            <p:cNvSpPr/>
            <p:nvPr/>
          </p:nvSpPr>
          <p:spPr>
            <a:xfrm>
              <a:off x="3119421" y="2552062"/>
              <a:ext cx="258282" cy="354458"/>
            </a:xfrm>
            <a:custGeom>
              <a:avLst/>
              <a:gdLst/>
              <a:ahLst/>
              <a:cxnLst/>
              <a:rect l="l" t="t" r="r" b="b"/>
              <a:pathLst>
                <a:path w="21600" h="21276" extrusionOk="0">
                  <a:moveTo>
                    <a:pt x="21600" y="0"/>
                  </a:moveTo>
                  <a:cubicBezTo>
                    <a:pt x="19980" y="1929"/>
                    <a:pt x="19980" y="1929"/>
                    <a:pt x="19980" y="1929"/>
                  </a:cubicBezTo>
                  <a:cubicBezTo>
                    <a:pt x="19980" y="1929"/>
                    <a:pt x="17820" y="3857"/>
                    <a:pt x="17820" y="3857"/>
                  </a:cubicBezTo>
                  <a:cubicBezTo>
                    <a:pt x="17820" y="3857"/>
                    <a:pt x="9180" y="6557"/>
                    <a:pt x="9180" y="6557"/>
                  </a:cubicBezTo>
                  <a:cubicBezTo>
                    <a:pt x="9180" y="6557"/>
                    <a:pt x="9180" y="6557"/>
                    <a:pt x="9180" y="6557"/>
                  </a:cubicBezTo>
                  <a:cubicBezTo>
                    <a:pt x="5400" y="10029"/>
                    <a:pt x="5400" y="10029"/>
                    <a:pt x="5400" y="10029"/>
                  </a:cubicBezTo>
                  <a:cubicBezTo>
                    <a:pt x="5400" y="10029"/>
                    <a:pt x="4320" y="11957"/>
                    <a:pt x="4320" y="11957"/>
                  </a:cubicBezTo>
                  <a:cubicBezTo>
                    <a:pt x="4320" y="12343"/>
                    <a:pt x="3780" y="12729"/>
                    <a:pt x="3240" y="12729"/>
                  </a:cubicBezTo>
                  <a:cubicBezTo>
                    <a:pt x="2700" y="13114"/>
                    <a:pt x="1620" y="13886"/>
                    <a:pt x="1080" y="15043"/>
                  </a:cubicBezTo>
                  <a:cubicBezTo>
                    <a:pt x="1080" y="16200"/>
                    <a:pt x="0" y="18129"/>
                    <a:pt x="0" y="19671"/>
                  </a:cubicBezTo>
                  <a:cubicBezTo>
                    <a:pt x="0" y="19671"/>
                    <a:pt x="0" y="20057"/>
                    <a:pt x="0" y="20443"/>
                  </a:cubicBezTo>
                  <a:cubicBezTo>
                    <a:pt x="540" y="21600"/>
                    <a:pt x="3780" y="21214"/>
                    <a:pt x="3780" y="21214"/>
                  </a:cubicBezTo>
                  <a:cubicBezTo>
                    <a:pt x="3780" y="21214"/>
                    <a:pt x="3780" y="21214"/>
                    <a:pt x="3780" y="21214"/>
                  </a:cubicBezTo>
                  <a:cubicBezTo>
                    <a:pt x="3780" y="21214"/>
                    <a:pt x="5400" y="18514"/>
                    <a:pt x="6480" y="17743"/>
                  </a:cubicBezTo>
                  <a:cubicBezTo>
                    <a:pt x="7560" y="17357"/>
                    <a:pt x="8100" y="16586"/>
                    <a:pt x="8100" y="16200"/>
                  </a:cubicBezTo>
                  <a:cubicBezTo>
                    <a:pt x="8640" y="15814"/>
                    <a:pt x="8640" y="15429"/>
                    <a:pt x="9180" y="15043"/>
                  </a:cubicBezTo>
                  <a:cubicBezTo>
                    <a:pt x="10260" y="13500"/>
                    <a:pt x="12420" y="11957"/>
                    <a:pt x="12960" y="11571"/>
                  </a:cubicBezTo>
                  <a:cubicBezTo>
                    <a:pt x="12960" y="11571"/>
                    <a:pt x="13500" y="11186"/>
                    <a:pt x="14040" y="10414"/>
                  </a:cubicBezTo>
                  <a:cubicBezTo>
                    <a:pt x="15120" y="9257"/>
                    <a:pt x="16740" y="8100"/>
                    <a:pt x="17820" y="7329"/>
                  </a:cubicBezTo>
                  <a:cubicBezTo>
                    <a:pt x="19440" y="6171"/>
                    <a:pt x="19440" y="5786"/>
                    <a:pt x="19980" y="5014"/>
                  </a:cubicBezTo>
                  <a:cubicBezTo>
                    <a:pt x="19980" y="4629"/>
                    <a:pt x="19980" y="4629"/>
                    <a:pt x="19980" y="4629"/>
                  </a:cubicBezTo>
                  <a:cubicBezTo>
                    <a:pt x="20520" y="3857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  <a:moveTo>
                    <a:pt x="17820" y="4243"/>
                  </a:moveTo>
                  <a:cubicBezTo>
                    <a:pt x="17820" y="3857"/>
                    <a:pt x="17820" y="3857"/>
                    <a:pt x="17820" y="3857"/>
                  </a:cubicBezTo>
                  <a:cubicBezTo>
                    <a:pt x="19980" y="1929"/>
                    <a:pt x="19980" y="1929"/>
                    <a:pt x="19980" y="1929"/>
                  </a:cubicBezTo>
                  <a:cubicBezTo>
                    <a:pt x="19980" y="1929"/>
                    <a:pt x="20520" y="1543"/>
                    <a:pt x="21060" y="771"/>
                  </a:cubicBezTo>
                  <a:cubicBezTo>
                    <a:pt x="20520" y="1929"/>
                    <a:pt x="19980" y="4243"/>
                    <a:pt x="19440" y="4629"/>
                  </a:cubicBezTo>
                  <a:cubicBezTo>
                    <a:pt x="19440" y="5014"/>
                    <a:pt x="19440" y="5014"/>
                    <a:pt x="19440" y="5014"/>
                  </a:cubicBezTo>
                  <a:cubicBezTo>
                    <a:pt x="19440" y="5400"/>
                    <a:pt x="19440" y="6171"/>
                    <a:pt x="17820" y="6943"/>
                  </a:cubicBezTo>
                  <a:cubicBezTo>
                    <a:pt x="16740" y="7714"/>
                    <a:pt x="15120" y="9257"/>
                    <a:pt x="14040" y="10414"/>
                  </a:cubicBezTo>
                  <a:cubicBezTo>
                    <a:pt x="13500" y="10800"/>
                    <a:pt x="12960" y="11186"/>
                    <a:pt x="12420" y="11571"/>
                  </a:cubicBezTo>
                  <a:cubicBezTo>
                    <a:pt x="11880" y="11957"/>
                    <a:pt x="9720" y="13500"/>
                    <a:pt x="8640" y="14657"/>
                  </a:cubicBezTo>
                  <a:cubicBezTo>
                    <a:pt x="8100" y="15429"/>
                    <a:pt x="8100" y="15814"/>
                    <a:pt x="8100" y="16200"/>
                  </a:cubicBezTo>
                  <a:cubicBezTo>
                    <a:pt x="7560" y="16586"/>
                    <a:pt x="7560" y="16971"/>
                    <a:pt x="6480" y="17357"/>
                  </a:cubicBezTo>
                  <a:cubicBezTo>
                    <a:pt x="5400" y="18129"/>
                    <a:pt x="3780" y="20443"/>
                    <a:pt x="3780" y="20829"/>
                  </a:cubicBezTo>
                  <a:cubicBezTo>
                    <a:pt x="3240" y="20829"/>
                    <a:pt x="1080" y="21214"/>
                    <a:pt x="540" y="20057"/>
                  </a:cubicBezTo>
                  <a:cubicBezTo>
                    <a:pt x="540" y="20057"/>
                    <a:pt x="540" y="19671"/>
                    <a:pt x="540" y="19671"/>
                  </a:cubicBezTo>
                  <a:cubicBezTo>
                    <a:pt x="540" y="18129"/>
                    <a:pt x="1080" y="16200"/>
                    <a:pt x="1620" y="15043"/>
                  </a:cubicBezTo>
                  <a:cubicBezTo>
                    <a:pt x="2160" y="13500"/>
                    <a:pt x="2700" y="13114"/>
                    <a:pt x="3240" y="13114"/>
                  </a:cubicBezTo>
                  <a:cubicBezTo>
                    <a:pt x="3780" y="12729"/>
                    <a:pt x="4860" y="12343"/>
                    <a:pt x="4860" y="11957"/>
                  </a:cubicBezTo>
                  <a:cubicBezTo>
                    <a:pt x="4860" y="11957"/>
                    <a:pt x="4860" y="11957"/>
                    <a:pt x="4860" y="11957"/>
                  </a:cubicBezTo>
                  <a:cubicBezTo>
                    <a:pt x="5400" y="10414"/>
                    <a:pt x="5400" y="10414"/>
                    <a:pt x="5400" y="10414"/>
                  </a:cubicBezTo>
                  <a:cubicBezTo>
                    <a:pt x="5400" y="10414"/>
                    <a:pt x="9180" y="6943"/>
                    <a:pt x="9720" y="6943"/>
                  </a:cubicBezTo>
                  <a:cubicBezTo>
                    <a:pt x="9720" y="6943"/>
                    <a:pt x="17820" y="4243"/>
                    <a:pt x="17820" y="42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2" name="Google Shape;5222;g21c91014dda_0_5181"/>
            <p:cNvSpPr/>
            <p:nvPr/>
          </p:nvSpPr>
          <p:spPr>
            <a:xfrm>
              <a:off x="3562311" y="2892043"/>
              <a:ext cx="67064" cy="167778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4800" y="0"/>
                  </a:moveTo>
                  <a:cubicBezTo>
                    <a:pt x="4800" y="0"/>
                    <a:pt x="4800" y="0"/>
                    <a:pt x="4800" y="0"/>
                  </a:cubicBezTo>
                  <a:cubicBezTo>
                    <a:pt x="873" y="1662"/>
                    <a:pt x="873" y="1662"/>
                    <a:pt x="873" y="1662"/>
                  </a:cubicBezTo>
                  <a:cubicBezTo>
                    <a:pt x="873" y="1662"/>
                    <a:pt x="873" y="1662"/>
                    <a:pt x="873" y="1662"/>
                  </a:cubicBezTo>
                  <a:cubicBezTo>
                    <a:pt x="873" y="2492"/>
                    <a:pt x="-1091" y="8308"/>
                    <a:pt x="873" y="10800"/>
                  </a:cubicBezTo>
                  <a:cubicBezTo>
                    <a:pt x="4800" y="13292"/>
                    <a:pt x="8727" y="17446"/>
                    <a:pt x="10691" y="19108"/>
                  </a:cubicBezTo>
                  <a:cubicBezTo>
                    <a:pt x="10691" y="20769"/>
                    <a:pt x="12654" y="21600"/>
                    <a:pt x="14618" y="21600"/>
                  </a:cubicBezTo>
                  <a:cubicBezTo>
                    <a:pt x="14618" y="21600"/>
                    <a:pt x="14618" y="21600"/>
                    <a:pt x="14618" y="21600"/>
                  </a:cubicBezTo>
                  <a:cubicBezTo>
                    <a:pt x="14618" y="21600"/>
                    <a:pt x="18545" y="20769"/>
                    <a:pt x="20509" y="18277"/>
                  </a:cubicBezTo>
                  <a:cubicBezTo>
                    <a:pt x="20509" y="14954"/>
                    <a:pt x="20509" y="10800"/>
                    <a:pt x="16582" y="7477"/>
                  </a:cubicBezTo>
                  <a:cubicBezTo>
                    <a:pt x="12654" y="4154"/>
                    <a:pt x="4800" y="0"/>
                    <a:pt x="4800" y="0"/>
                  </a:cubicBezTo>
                  <a:cubicBezTo>
                    <a:pt x="4800" y="0"/>
                    <a:pt x="4800" y="0"/>
                    <a:pt x="4800" y="0"/>
                  </a:cubicBezTo>
                  <a:close/>
                  <a:moveTo>
                    <a:pt x="4800" y="831"/>
                  </a:moveTo>
                  <a:cubicBezTo>
                    <a:pt x="6764" y="1662"/>
                    <a:pt x="10691" y="4985"/>
                    <a:pt x="14618" y="7477"/>
                  </a:cubicBezTo>
                  <a:cubicBezTo>
                    <a:pt x="18545" y="9969"/>
                    <a:pt x="18545" y="13292"/>
                    <a:pt x="18545" y="15785"/>
                  </a:cubicBezTo>
                  <a:cubicBezTo>
                    <a:pt x="18545" y="16615"/>
                    <a:pt x="18545" y="17446"/>
                    <a:pt x="18545" y="17446"/>
                  </a:cubicBezTo>
                  <a:cubicBezTo>
                    <a:pt x="18545" y="19938"/>
                    <a:pt x="14618" y="20769"/>
                    <a:pt x="14618" y="20769"/>
                  </a:cubicBezTo>
                  <a:cubicBezTo>
                    <a:pt x="12654" y="20769"/>
                    <a:pt x="12654" y="19938"/>
                    <a:pt x="10691" y="19108"/>
                  </a:cubicBezTo>
                  <a:cubicBezTo>
                    <a:pt x="10691" y="17446"/>
                    <a:pt x="4800" y="12462"/>
                    <a:pt x="2836" y="10800"/>
                  </a:cubicBezTo>
                  <a:cubicBezTo>
                    <a:pt x="2836" y="9969"/>
                    <a:pt x="873" y="8308"/>
                    <a:pt x="873" y="6646"/>
                  </a:cubicBezTo>
                  <a:cubicBezTo>
                    <a:pt x="873" y="4985"/>
                    <a:pt x="2836" y="2492"/>
                    <a:pt x="2836" y="1662"/>
                  </a:cubicBezTo>
                  <a:cubicBezTo>
                    <a:pt x="2836" y="1662"/>
                    <a:pt x="4800" y="831"/>
                    <a:pt x="4800" y="83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3" name="Google Shape;5223;g21c91014dda_0_5181"/>
            <p:cNvSpPr/>
            <p:nvPr/>
          </p:nvSpPr>
          <p:spPr>
            <a:xfrm>
              <a:off x="3409038" y="3050142"/>
              <a:ext cx="149718" cy="265786"/>
            </a:xfrm>
            <a:custGeom>
              <a:avLst/>
              <a:gdLst/>
              <a:ahLst/>
              <a:cxnLst/>
              <a:rect l="l" t="t" r="r" b="b"/>
              <a:pathLst>
                <a:path w="20925" h="21314" extrusionOk="0">
                  <a:moveTo>
                    <a:pt x="8325" y="228"/>
                  </a:moveTo>
                  <a:cubicBezTo>
                    <a:pt x="8325" y="228"/>
                    <a:pt x="8325" y="228"/>
                    <a:pt x="8325" y="228"/>
                  </a:cubicBezTo>
                  <a:cubicBezTo>
                    <a:pt x="7425" y="228"/>
                    <a:pt x="7425" y="228"/>
                    <a:pt x="7425" y="228"/>
                  </a:cubicBezTo>
                  <a:cubicBezTo>
                    <a:pt x="5625" y="1257"/>
                    <a:pt x="225" y="3314"/>
                    <a:pt x="225" y="5885"/>
                  </a:cubicBezTo>
                  <a:cubicBezTo>
                    <a:pt x="1125" y="8971"/>
                    <a:pt x="1125" y="8971"/>
                    <a:pt x="1125" y="8971"/>
                  </a:cubicBezTo>
                  <a:cubicBezTo>
                    <a:pt x="1125" y="10514"/>
                    <a:pt x="1125" y="11543"/>
                    <a:pt x="225" y="12057"/>
                  </a:cubicBezTo>
                  <a:cubicBezTo>
                    <a:pt x="225" y="13085"/>
                    <a:pt x="-675" y="17714"/>
                    <a:pt x="1125" y="19257"/>
                  </a:cubicBezTo>
                  <a:cubicBezTo>
                    <a:pt x="2925" y="20285"/>
                    <a:pt x="10125" y="21314"/>
                    <a:pt x="14625" y="21314"/>
                  </a:cubicBezTo>
                  <a:cubicBezTo>
                    <a:pt x="15525" y="20800"/>
                    <a:pt x="16425" y="20800"/>
                    <a:pt x="17325" y="20285"/>
                  </a:cubicBezTo>
                  <a:cubicBezTo>
                    <a:pt x="17325" y="19257"/>
                    <a:pt x="18225" y="18228"/>
                    <a:pt x="18225" y="17200"/>
                  </a:cubicBezTo>
                  <a:cubicBezTo>
                    <a:pt x="18225" y="16171"/>
                    <a:pt x="17325" y="15657"/>
                    <a:pt x="17325" y="15657"/>
                  </a:cubicBezTo>
                  <a:cubicBezTo>
                    <a:pt x="17325" y="15143"/>
                    <a:pt x="20925" y="12571"/>
                    <a:pt x="20925" y="12571"/>
                  </a:cubicBezTo>
                  <a:cubicBezTo>
                    <a:pt x="20925" y="12571"/>
                    <a:pt x="20925" y="12057"/>
                    <a:pt x="20925" y="12057"/>
                  </a:cubicBezTo>
                  <a:cubicBezTo>
                    <a:pt x="20925" y="12057"/>
                    <a:pt x="20925" y="12057"/>
                    <a:pt x="20925" y="12057"/>
                  </a:cubicBezTo>
                  <a:cubicBezTo>
                    <a:pt x="19125" y="11028"/>
                    <a:pt x="18225" y="10000"/>
                    <a:pt x="18225" y="10000"/>
                  </a:cubicBezTo>
                  <a:cubicBezTo>
                    <a:pt x="18225" y="9485"/>
                    <a:pt x="18225" y="9485"/>
                    <a:pt x="18225" y="9485"/>
                  </a:cubicBezTo>
                  <a:cubicBezTo>
                    <a:pt x="18225" y="9485"/>
                    <a:pt x="19125" y="8971"/>
                    <a:pt x="19125" y="7428"/>
                  </a:cubicBezTo>
                  <a:cubicBezTo>
                    <a:pt x="19125" y="6914"/>
                    <a:pt x="19125" y="6400"/>
                    <a:pt x="18225" y="5371"/>
                  </a:cubicBezTo>
                  <a:cubicBezTo>
                    <a:pt x="18225" y="1771"/>
                    <a:pt x="16425" y="743"/>
                    <a:pt x="13725" y="228"/>
                  </a:cubicBezTo>
                  <a:cubicBezTo>
                    <a:pt x="11925" y="-286"/>
                    <a:pt x="8325" y="228"/>
                    <a:pt x="8325" y="228"/>
                  </a:cubicBezTo>
                  <a:close/>
                  <a:moveTo>
                    <a:pt x="13725" y="743"/>
                  </a:moveTo>
                  <a:cubicBezTo>
                    <a:pt x="15525" y="743"/>
                    <a:pt x="17325" y="1771"/>
                    <a:pt x="18225" y="5371"/>
                  </a:cubicBezTo>
                  <a:cubicBezTo>
                    <a:pt x="18225" y="6400"/>
                    <a:pt x="18225" y="6914"/>
                    <a:pt x="18225" y="7428"/>
                  </a:cubicBezTo>
                  <a:cubicBezTo>
                    <a:pt x="18225" y="8457"/>
                    <a:pt x="18225" y="8971"/>
                    <a:pt x="17325" y="9485"/>
                  </a:cubicBezTo>
                  <a:cubicBezTo>
                    <a:pt x="17325" y="10000"/>
                    <a:pt x="17325" y="10000"/>
                    <a:pt x="17325" y="10000"/>
                  </a:cubicBezTo>
                  <a:cubicBezTo>
                    <a:pt x="17325" y="10000"/>
                    <a:pt x="17325" y="10000"/>
                    <a:pt x="17325" y="10000"/>
                  </a:cubicBezTo>
                  <a:cubicBezTo>
                    <a:pt x="17325" y="10000"/>
                    <a:pt x="19125" y="11543"/>
                    <a:pt x="20025" y="12057"/>
                  </a:cubicBezTo>
                  <a:cubicBezTo>
                    <a:pt x="20025" y="12571"/>
                    <a:pt x="17325" y="15657"/>
                    <a:pt x="17325" y="15657"/>
                  </a:cubicBezTo>
                  <a:cubicBezTo>
                    <a:pt x="17325" y="15657"/>
                    <a:pt x="17325" y="15657"/>
                    <a:pt x="17325" y="15657"/>
                  </a:cubicBezTo>
                  <a:cubicBezTo>
                    <a:pt x="17325" y="15657"/>
                    <a:pt x="17325" y="15657"/>
                    <a:pt x="17325" y="15657"/>
                  </a:cubicBezTo>
                  <a:cubicBezTo>
                    <a:pt x="17325" y="15657"/>
                    <a:pt x="17325" y="16171"/>
                    <a:pt x="17325" y="17200"/>
                  </a:cubicBezTo>
                  <a:cubicBezTo>
                    <a:pt x="17325" y="18228"/>
                    <a:pt x="17325" y="19257"/>
                    <a:pt x="16425" y="20285"/>
                  </a:cubicBezTo>
                  <a:cubicBezTo>
                    <a:pt x="16425" y="20285"/>
                    <a:pt x="15525" y="20800"/>
                    <a:pt x="14625" y="20800"/>
                  </a:cubicBezTo>
                  <a:cubicBezTo>
                    <a:pt x="10125" y="21314"/>
                    <a:pt x="3825" y="19771"/>
                    <a:pt x="2025" y="18743"/>
                  </a:cubicBezTo>
                  <a:cubicBezTo>
                    <a:pt x="1125" y="18228"/>
                    <a:pt x="225" y="16685"/>
                    <a:pt x="225" y="15143"/>
                  </a:cubicBezTo>
                  <a:cubicBezTo>
                    <a:pt x="225" y="14114"/>
                    <a:pt x="1125" y="13085"/>
                    <a:pt x="1125" y="12571"/>
                  </a:cubicBezTo>
                  <a:cubicBezTo>
                    <a:pt x="1125" y="12057"/>
                    <a:pt x="1125" y="11543"/>
                    <a:pt x="1125" y="11028"/>
                  </a:cubicBezTo>
                  <a:cubicBezTo>
                    <a:pt x="1125" y="10514"/>
                    <a:pt x="1125" y="10000"/>
                    <a:pt x="1125" y="8971"/>
                  </a:cubicBezTo>
                  <a:cubicBezTo>
                    <a:pt x="1125" y="5885"/>
                    <a:pt x="1125" y="5885"/>
                    <a:pt x="1125" y="5885"/>
                  </a:cubicBezTo>
                  <a:cubicBezTo>
                    <a:pt x="1125" y="3828"/>
                    <a:pt x="5625" y="1771"/>
                    <a:pt x="8325" y="743"/>
                  </a:cubicBezTo>
                  <a:cubicBezTo>
                    <a:pt x="8325" y="743"/>
                    <a:pt x="8325" y="743"/>
                    <a:pt x="8325" y="743"/>
                  </a:cubicBezTo>
                  <a:cubicBezTo>
                    <a:pt x="8325" y="743"/>
                    <a:pt x="11925" y="228"/>
                    <a:pt x="13725" y="7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4" name="Google Shape;5224;g21c91014dda_0_5181"/>
            <p:cNvSpPr/>
            <p:nvPr/>
          </p:nvSpPr>
          <p:spPr>
            <a:xfrm>
              <a:off x="3821456" y="2797113"/>
              <a:ext cx="134676" cy="158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7776"/>
                  </a:moveTo>
                  <a:cubicBezTo>
                    <a:pt x="2057" y="6912"/>
                    <a:pt x="2057" y="6912"/>
                    <a:pt x="2057" y="6912"/>
                  </a:cubicBezTo>
                  <a:cubicBezTo>
                    <a:pt x="2057" y="3456"/>
                    <a:pt x="2057" y="3456"/>
                    <a:pt x="2057" y="3456"/>
                  </a:cubicBezTo>
                  <a:cubicBezTo>
                    <a:pt x="6171" y="3456"/>
                    <a:pt x="6171" y="3456"/>
                    <a:pt x="6171" y="3456"/>
                  </a:cubicBezTo>
                  <a:cubicBezTo>
                    <a:pt x="12343" y="0"/>
                    <a:pt x="12343" y="0"/>
                    <a:pt x="12343" y="0"/>
                  </a:cubicBezTo>
                  <a:cubicBezTo>
                    <a:pt x="21600" y="12096"/>
                    <a:pt x="21600" y="12096"/>
                    <a:pt x="21600" y="12096"/>
                  </a:cubicBezTo>
                  <a:cubicBezTo>
                    <a:pt x="20571" y="13824"/>
                    <a:pt x="20571" y="13824"/>
                    <a:pt x="20571" y="13824"/>
                  </a:cubicBezTo>
                  <a:cubicBezTo>
                    <a:pt x="21600" y="19872"/>
                    <a:pt x="21600" y="19872"/>
                    <a:pt x="21600" y="19872"/>
                  </a:cubicBezTo>
                  <a:cubicBezTo>
                    <a:pt x="19543" y="21600"/>
                    <a:pt x="19543" y="21600"/>
                    <a:pt x="19543" y="21600"/>
                  </a:cubicBezTo>
                  <a:cubicBezTo>
                    <a:pt x="11314" y="18144"/>
                    <a:pt x="11314" y="18144"/>
                    <a:pt x="11314" y="18144"/>
                  </a:cubicBezTo>
                  <a:cubicBezTo>
                    <a:pt x="11314" y="18144"/>
                    <a:pt x="11314" y="18144"/>
                    <a:pt x="11314" y="18144"/>
                  </a:cubicBezTo>
                  <a:cubicBezTo>
                    <a:pt x="11314" y="17280"/>
                    <a:pt x="5143" y="14688"/>
                    <a:pt x="3086" y="11232"/>
                  </a:cubicBezTo>
                  <a:cubicBezTo>
                    <a:pt x="2057" y="9504"/>
                    <a:pt x="1029" y="8640"/>
                    <a:pt x="0" y="77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5" name="Google Shape;5225;g21c91014dda_0_5181"/>
            <p:cNvSpPr/>
            <p:nvPr/>
          </p:nvSpPr>
          <p:spPr>
            <a:xfrm>
              <a:off x="3821456" y="2790490"/>
              <a:ext cx="141264" cy="1722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782" y="0"/>
                  </a:moveTo>
                  <a:cubicBezTo>
                    <a:pt x="11782" y="0"/>
                    <a:pt x="6873" y="4000"/>
                    <a:pt x="5891" y="4000"/>
                  </a:cubicBezTo>
                  <a:cubicBezTo>
                    <a:pt x="5891" y="4000"/>
                    <a:pt x="1964" y="4000"/>
                    <a:pt x="1964" y="4000"/>
                  </a:cubicBezTo>
                  <a:cubicBezTo>
                    <a:pt x="1964" y="4000"/>
                    <a:pt x="982" y="4000"/>
                    <a:pt x="982" y="4000"/>
                  </a:cubicBezTo>
                  <a:cubicBezTo>
                    <a:pt x="982" y="4000"/>
                    <a:pt x="982" y="4000"/>
                    <a:pt x="982" y="4000"/>
                  </a:cubicBezTo>
                  <a:cubicBezTo>
                    <a:pt x="982" y="4000"/>
                    <a:pt x="1964" y="6400"/>
                    <a:pt x="1964" y="7200"/>
                  </a:cubicBezTo>
                  <a:cubicBezTo>
                    <a:pt x="982" y="72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982" y="9600"/>
                    <a:pt x="1964" y="10400"/>
                    <a:pt x="1964" y="11200"/>
                  </a:cubicBezTo>
                  <a:cubicBezTo>
                    <a:pt x="4909" y="14400"/>
                    <a:pt x="10800" y="17600"/>
                    <a:pt x="10800" y="17600"/>
                  </a:cubicBezTo>
                  <a:cubicBezTo>
                    <a:pt x="18655" y="21600"/>
                    <a:pt x="18655" y="21600"/>
                    <a:pt x="18655" y="21600"/>
                  </a:cubicBezTo>
                  <a:cubicBezTo>
                    <a:pt x="18655" y="21600"/>
                    <a:pt x="19636" y="21600"/>
                    <a:pt x="19636" y="208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21600" y="19200"/>
                    <a:pt x="21600" y="19200"/>
                  </a:cubicBezTo>
                  <a:cubicBezTo>
                    <a:pt x="21600" y="19200"/>
                    <a:pt x="19636" y="13600"/>
                    <a:pt x="19636" y="13600"/>
                  </a:cubicBezTo>
                  <a:cubicBezTo>
                    <a:pt x="19636" y="13600"/>
                    <a:pt x="21600" y="12000"/>
                    <a:pt x="21600" y="12000"/>
                  </a:cubicBezTo>
                  <a:cubicBezTo>
                    <a:pt x="21600" y="12000"/>
                    <a:pt x="21600" y="12000"/>
                    <a:pt x="21600" y="12000"/>
                  </a:cubicBezTo>
                  <a:cubicBezTo>
                    <a:pt x="21600" y="12000"/>
                    <a:pt x="21600" y="12000"/>
                    <a:pt x="21600" y="12000"/>
                  </a:cubicBezTo>
                  <a:cubicBezTo>
                    <a:pt x="12764" y="0"/>
                    <a:pt x="12764" y="0"/>
                    <a:pt x="12764" y="0"/>
                  </a:cubicBezTo>
                  <a:cubicBezTo>
                    <a:pt x="12764" y="0"/>
                    <a:pt x="12764" y="0"/>
                    <a:pt x="12764" y="0"/>
                  </a:cubicBezTo>
                  <a:cubicBezTo>
                    <a:pt x="11782" y="0"/>
                    <a:pt x="11782" y="0"/>
                    <a:pt x="11782" y="0"/>
                  </a:cubicBezTo>
                  <a:close/>
                  <a:moveTo>
                    <a:pt x="5891" y="4000"/>
                  </a:moveTo>
                  <a:cubicBezTo>
                    <a:pt x="6873" y="4000"/>
                    <a:pt x="6873" y="4000"/>
                    <a:pt x="6873" y="4000"/>
                  </a:cubicBezTo>
                  <a:cubicBezTo>
                    <a:pt x="6873" y="4000"/>
                    <a:pt x="11782" y="800"/>
                    <a:pt x="11782" y="800"/>
                  </a:cubicBezTo>
                  <a:cubicBezTo>
                    <a:pt x="12764" y="1600"/>
                    <a:pt x="20618" y="12000"/>
                    <a:pt x="20618" y="12000"/>
                  </a:cubicBezTo>
                  <a:cubicBezTo>
                    <a:pt x="20618" y="12000"/>
                    <a:pt x="19636" y="13600"/>
                    <a:pt x="19636" y="13600"/>
                  </a:cubicBezTo>
                  <a:cubicBezTo>
                    <a:pt x="19636" y="13600"/>
                    <a:pt x="19636" y="13600"/>
                    <a:pt x="19636" y="13600"/>
                  </a:cubicBezTo>
                  <a:cubicBezTo>
                    <a:pt x="19636" y="13600"/>
                    <a:pt x="19636" y="13600"/>
                    <a:pt x="19636" y="13600"/>
                  </a:cubicBezTo>
                  <a:cubicBezTo>
                    <a:pt x="19636" y="13600"/>
                    <a:pt x="20618" y="18400"/>
                    <a:pt x="20618" y="19200"/>
                  </a:cubicBezTo>
                  <a:cubicBezTo>
                    <a:pt x="20618" y="19200"/>
                    <a:pt x="19636" y="20800"/>
                    <a:pt x="18655" y="20800"/>
                  </a:cubicBezTo>
                  <a:cubicBezTo>
                    <a:pt x="18655" y="20800"/>
                    <a:pt x="10800" y="16800"/>
                    <a:pt x="10800" y="16800"/>
                  </a:cubicBezTo>
                  <a:cubicBezTo>
                    <a:pt x="10800" y="16800"/>
                    <a:pt x="5891" y="14400"/>
                    <a:pt x="2945" y="10400"/>
                  </a:cubicBezTo>
                  <a:cubicBezTo>
                    <a:pt x="1964" y="9600"/>
                    <a:pt x="982" y="8800"/>
                    <a:pt x="0" y="8000"/>
                  </a:cubicBezTo>
                  <a:cubicBezTo>
                    <a:pt x="982" y="8000"/>
                    <a:pt x="1964" y="7200"/>
                    <a:pt x="1964" y="7200"/>
                  </a:cubicBezTo>
                  <a:cubicBezTo>
                    <a:pt x="1964" y="7200"/>
                    <a:pt x="1964" y="7200"/>
                    <a:pt x="1964" y="7200"/>
                  </a:cubicBezTo>
                  <a:cubicBezTo>
                    <a:pt x="1964" y="7200"/>
                    <a:pt x="1964" y="4800"/>
                    <a:pt x="1964" y="4000"/>
                  </a:cubicBezTo>
                  <a:cubicBezTo>
                    <a:pt x="2945" y="4000"/>
                    <a:pt x="5891" y="4000"/>
                    <a:pt x="5891" y="4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6" name="Google Shape;5226;g21c91014dda_0_5181"/>
            <p:cNvSpPr/>
            <p:nvPr/>
          </p:nvSpPr>
          <p:spPr>
            <a:xfrm>
              <a:off x="4309349" y="2606729"/>
              <a:ext cx="608780" cy="337607"/>
            </a:xfrm>
            <a:custGeom>
              <a:avLst/>
              <a:gdLst/>
              <a:ahLst/>
              <a:cxnLst/>
              <a:rect l="l" t="t" r="r" b="b"/>
              <a:pathLst>
                <a:path w="21273" h="21038" extrusionOk="0">
                  <a:moveTo>
                    <a:pt x="0" y="16558"/>
                  </a:moveTo>
                  <a:cubicBezTo>
                    <a:pt x="1125" y="14158"/>
                    <a:pt x="1125" y="14158"/>
                    <a:pt x="1125" y="14158"/>
                  </a:cubicBezTo>
                  <a:cubicBezTo>
                    <a:pt x="2475" y="13358"/>
                    <a:pt x="2475" y="13358"/>
                    <a:pt x="2475" y="13358"/>
                  </a:cubicBezTo>
                  <a:cubicBezTo>
                    <a:pt x="7200" y="13758"/>
                    <a:pt x="7200" y="13758"/>
                    <a:pt x="7200" y="13758"/>
                  </a:cubicBezTo>
                  <a:cubicBezTo>
                    <a:pt x="9000" y="11758"/>
                    <a:pt x="9000" y="11758"/>
                    <a:pt x="9000" y="11758"/>
                  </a:cubicBezTo>
                  <a:cubicBezTo>
                    <a:pt x="8325" y="8958"/>
                    <a:pt x="8325" y="8958"/>
                    <a:pt x="8325" y="8958"/>
                  </a:cubicBezTo>
                  <a:cubicBezTo>
                    <a:pt x="7425" y="8158"/>
                    <a:pt x="7425" y="8158"/>
                    <a:pt x="7425" y="8158"/>
                  </a:cubicBezTo>
                  <a:cubicBezTo>
                    <a:pt x="8100" y="5758"/>
                    <a:pt x="8100" y="5758"/>
                    <a:pt x="8100" y="5758"/>
                  </a:cubicBezTo>
                  <a:cubicBezTo>
                    <a:pt x="9675" y="4558"/>
                    <a:pt x="9675" y="4558"/>
                    <a:pt x="9675" y="4558"/>
                  </a:cubicBezTo>
                  <a:cubicBezTo>
                    <a:pt x="9675" y="2558"/>
                    <a:pt x="9675" y="2558"/>
                    <a:pt x="9675" y="2558"/>
                  </a:cubicBezTo>
                  <a:cubicBezTo>
                    <a:pt x="10350" y="2558"/>
                    <a:pt x="11700" y="2158"/>
                    <a:pt x="12825" y="958"/>
                  </a:cubicBezTo>
                  <a:cubicBezTo>
                    <a:pt x="14625" y="-242"/>
                    <a:pt x="16650" y="-242"/>
                    <a:pt x="17325" y="558"/>
                  </a:cubicBezTo>
                  <a:cubicBezTo>
                    <a:pt x="18000" y="1358"/>
                    <a:pt x="15750" y="4158"/>
                    <a:pt x="17550" y="5758"/>
                  </a:cubicBezTo>
                  <a:cubicBezTo>
                    <a:pt x="19125" y="7358"/>
                    <a:pt x="20025" y="7758"/>
                    <a:pt x="20250" y="8958"/>
                  </a:cubicBezTo>
                  <a:cubicBezTo>
                    <a:pt x="20700" y="9758"/>
                    <a:pt x="21600" y="10158"/>
                    <a:pt x="21150" y="11758"/>
                  </a:cubicBezTo>
                  <a:cubicBezTo>
                    <a:pt x="20475" y="12958"/>
                    <a:pt x="18225" y="15358"/>
                    <a:pt x="16875" y="14958"/>
                  </a:cubicBezTo>
                  <a:cubicBezTo>
                    <a:pt x="15750" y="14558"/>
                    <a:pt x="15075" y="12558"/>
                    <a:pt x="13950" y="14158"/>
                  </a:cubicBezTo>
                  <a:cubicBezTo>
                    <a:pt x="12825" y="15758"/>
                    <a:pt x="10350" y="15358"/>
                    <a:pt x="10125" y="17358"/>
                  </a:cubicBezTo>
                  <a:cubicBezTo>
                    <a:pt x="9675" y="19358"/>
                    <a:pt x="9675" y="20158"/>
                    <a:pt x="9675" y="20158"/>
                  </a:cubicBezTo>
                  <a:cubicBezTo>
                    <a:pt x="9675" y="20158"/>
                    <a:pt x="8775" y="19758"/>
                    <a:pt x="8550" y="19758"/>
                  </a:cubicBezTo>
                  <a:cubicBezTo>
                    <a:pt x="8100" y="20158"/>
                    <a:pt x="6750" y="21358"/>
                    <a:pt x="5400" y="20958"/>
                  </a:cubicBezTo>
                  <a:cubicBezTo>
                    <a:pt x="4050" y="20558"/>
                    <a:pt x="2925" y="18558"/>
                    <a:pt x="2475" y="18558"/>
                  </a:cubicBezTo>
                  <a:cubicBezTo>
                    <a:pt x="2250" y="18158"/>
                    <a:pt x="450" y="16958"/>
                    <a:pt x="0" y="16558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7" name="Google Shape;5227;g21c91014dda_0_5181"/>
            <p:cNvSpPr/>
            <p:nvPr/>
          </p:nvSpPr>
          <p:spPr>
            <a:xfrm>
              <a:off x="4304932" y="2604243"/>
              <a:ext cx="615216" cy="340508"/>
            </a:xfrm>
            <a:custGeom>
              <a:avLst/>
              <a:gdLst/>
              <a:ahLst/>
              <a:cxnLst/>
              <a:rect l="l" t="t" r="r" b="b"/>
              <a:pathLst>
                <a:path w="21345" h="20823" extrusionOk="0">
                  <a:moveTo>
                    <a:pt x="12915" y="1080"/>
                  </a:moveTo>
                  <a:cubicBezTo>
                    <a:pt x="11802" y="2258"/>
                    <a:pt x="10243" y="2651"/>
                    <a:pt x="9798" y="2651"/>
                  </a:cubicBezTo>
                  <a:cubicBezTo>
                    <a:pt x="9798" y="2651"/>
                    <a:pt x="9798" y="2651"/>
                    <a:pt x="9798" y="2651"/>
                  </a:cubicBezTo>
                  <a:cubicBezTo>
                    <a:pt x="9798" y="2651"/>
                    <a:pt x="9798" y="4614"/>
                    <a:pt x="9798" y="4614"/>
                  </a:cubicBezTo>
                  <a:cubicBezTo>
                    <a:pt x="9575" y="4614"/>
                    <a:pt x="8239" y="5793"/>
                    <a:pt x="8239" y="5793"/>
                  </a:cubicBezTo>
                  <a:cubicBezTo>
                    <a:pt x="8239" y="5793"/>
                    <a:pt x="8239" y="5793"/>
                    <a:pt x="8239" y="5793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7571" y="8149"/>
                    <a:pt x="7571" y="8149"/>
                  </a:cubicBezTo>
                  <a:cubicBezTo>
                    <a:pt x="7571" y="8149"/>
                    <a:pt x="8462" y="8934"/>
                    <a:pt x="8462" y="8934"/>
                  </a:cubicBezTo>
                  <a:cubicBezTo>
                    <a:pt x="8462" y="9327"/>
                    <a:pt x="9130" y="11291"/>
                    <a:pt x="9130" y="11684"/>
                  </a:cubicBezTo>
                  <a:cubicBezTo>
                    <a:pt x="9130" y="11684"/>
                    <a:pt x="7348" y="13647"/>
                    <a:pt x="7348" y="13647"/>
                  </a:cubicBezTo>
                  <a:cubicBezTo>
                    <a:pt x="7348" y="13647"/>
                    <a:pt x="2672" y="13254"/>
                    <a:pt x="2672" y="13254"/>
                  </a:cubicBezTo>
                  <a:cubicBezTo>
                    <a:pt x="1336" y="14040"/>
                    <a:pt x="1336" y="14040"/>
                    <a:pt x="1336" y="14040"/>
                  </a:cubicBezTo>
                  <a:cubicBezTo>
                    <a:pt x="1336" y="14040"/>
                    <a:pt x="1336" y="14040"/>
                    <a:pt x="1336" y="14040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0" y="16396"/>
                    <a:pt x="0" y="16396"/>
                    <a:pt x="0" y="16396"/>
                  </a:cubicBezTo>
                  <a:cubicBezTo>
                    <a:pt x="891" y="17182"/>
                    <a:pt x="2449" y="18360"/>
                    <a:pt x="2672" y="18360"/>
                  </a:cubicBezTo>
                  <a:cubicBezTo>
                    <a:pt x="2895" y="18360"/>
                    <a:pt x="3118" y="18753"/>
                    <a:pt x="3340" y="18753"/>
                  </a:cubicBezTo>
                  <a:cubicBezTo>
                    <a:pt x="3786" y="19538"/>
                    <a:pt x="4676" y="20324"/>
                    <a:pt x="5567" y="20716"/>
                  </a:cubicBezTo>
                  <a:cubicBezTo>
                    <a:pt x="6680" y="21109"/>
                    <a:pt x="7794" y="20324"/>
                    <a:pt x="8462" y="19931"/>
                  </a:cubicBezTo>
                  <a:cubicBezTo>
                    <a:pt x="8685" y="19931"/>
                    <a:pt x="8685" y="19931"/>
                    <a:pt x="8685" y="19931"/>
                  </a:cubicBezTo>
                  <a:cubicBezTo>
                    <a:pt x="8907" y="19538"/>
                    <a:pt x="9575" y="19931"/>
                    <a:pt x="9798" y="19931"/>
                  </a:cubicBezTo>
                  <a:cubicBezTo>
                    <a:pt x="9798" y="20324"/>
                    <a:pt x="10021" y="19931"/>
                    <a:pt x="10021" y="19931"/>
                  </a:cubicBezTo>
                  <a:cubicBezTo>
                    <a:pt x="10021" y="19931"/>
                    <a:pt x="10021" y="19931"/>
                    <a:pt x="10021" y="19931"/>
                  </a:cubicBezTo>
                  <a:cubicBezTo>
                    <a:pt x="10021" y="19931"/>
                    <a:pt x="10021" y="19145"/>
                    <a:pt x="10243" y="17182"/>
                  </a:cubicBezTo>
                  <a:cubicBezTo>
                    <a:pt x="10243" y="16396"/>
                    <a:pt x="11134" y="16004"/>
                    <a:pt x="12025" y="15611"/>
                  </a:cubicBezTo>
                  <a:cubicBezTo>
                    <a:pt x="12915" y="15218"/>
                    <a:pt x="13584" y="14825"/>
                    <a:pt x="14029" y="14040"/>
                  </a:cubicBezTo>
                  <a:cubicBezTo>
                    <a:pt x="14697" y="13254"/>
                    <a:pt x="15142" y="13647"/>
                    <a:pt x="15810" y="14040"/>
                  </a:cubicBezTo>
                  <a:cubicBezTo>
                    <a:pt x="16256" y="14433"/>
                    <a:pt x="16478" y="14825"/>
                    <a:pt x="16924" y="14825"/>
                  </a:cubicBezTo>
                  <a:cubicBezTo>
                    <a:pt x="18260" y="15218"/>
                    <a:pt x="20709" y="12862"/>
                    <a:pt x="21155" y="11684"/>
                  </a:cubicBezTo>
                  <a:cubicBezTo>
                    <a:pt x="21600" y="10505"/>
                    <a:pt x="21155" y="10113"/>
                    <a:pt x="20932" y="9720"/>
                  </a:cubicBezTo>
                  <a:cubicBezTo>
                    <a:pt x="20709" y="9327"/>
                    <a:pt x="20487" y="8934"/>
                    <a:pt x="20487" y="8542"/>
                  </a:cubicBezTo>
                  <a:cubicBezTo>
                    <a:pt x="20264" y="8149"/>
                    <a:pt x="19819" y="7756"/>
                    <a:pt x="19151" y="6971"/>
                  </a:cubicBezTo>
                  <a:cubicBezTo>
                    <a:pt x="18705" y="6578"/>
                    <a:pt x="18260" y="6185"/>
                    <a:pt x="17592" y="5793"/>
                  </a:cubicBezTo>
                  <a:cubicBezTo>
                    <a:pt x="16701" y="5007"/>
                    <a:pt x="16924" y="3436"/>
                    <a:pt x="17369" y="2258"/>
                  </a:cubicBezTo>
                  <a:cubicBezTo>
                    <a:pt x="17592" y="1473"/>
                    <a:pt x="17592" y="1080"/>
                    <a:pt x="17369" y="687"/>
                  </a:cubicBezTo>
                  <a:cubicBezTo>
                    <a:pt x="16701" y="-98"/>
                    <a:pt x="14697" y="-491"/>
                    <a:pt x="12915" y="1080"/>
                  </a:cubicBezTo>
                  <a:close/>
                  <a:moveTo>
                    <a:pt x="12915" y="1473"/>
                  </a:moveTo>
                  <a:cubicBezTo>
                    <a:pt x="14697" y="-98"/>
                    <a:pt x="16701" y="294"/>
                    <a:pt x="17369" y="687"/>
                  </a:cubicBezTo>
                  <a:cubicBezTo>
                    <a:pt x="17592" y="1080"/>
                    <a:pt x="17369" y="1473"/>
                    <a:pt x="17146" y="2258"/>
                  </a:cubicBezTo>
                  <a:cubicBezTo>
                    <a:pt x="16924" y="3436"/>
                    <a:pt x="16478" y="5007"/>
                    <a:pt x="17592" y="5793"/>
                  </a:cubicBezTo>
                  <a:cubicBezTo>
                    <a:pt x="18037" y="6578"/>
                    <a:pt x="18705" y="6971"/>
                    <a:pt x="18928" y="7364"/>
                  </a:cubicBezTo>
                  <a:cubicBezTo>
                    <a:pt x="19819" y="7756"/>
                    <a:pt x="20264" y="8149"/>
                    <a:pt x="20264" y="8934"/>
                  </a:cubicBezTo>
                  <a:cubicBezTo>
                    <a:pt x="20487" y="9327"/>
                    <a:pt x="20487" y="9327"/>
                    <a:pt x="20709" y="9720"/>
                  </a:cubicBezTo>
                  <a:cubicBezTo>
                    <a:pt x="21155" y="10505"/>
                    <a:pt x="21377" y="10505"/>
                    <a:pt x="21155" y="11291"/>
                  </a:cubicBezTo>
                  <a:cubicBezTo>
                    <a:pt x="20487" y="12862"/>
                    <a:pt x="18260" y="15218"/>
                    <a:pt x="16924" y="14825"/>
                  </a:cubicBezTo>
                  <a:cubicBezTo>
                    <a:pt x="16478" y="14433"/>
                    <a:pt x="16256" y="14040"/>
                    <a:pt x="15810" y="14040"/>
                  </a:cubicBezTo>
                  <a:cubicBezTo>
                    <a:pt x="15365" y="13254"/>
                    <a:pt x="14697" y="12862"/>
                    <a:pt x="14029" y="14040"/>
                  </a:cubicBezTo>
                  <a:cubicBezTo>
                    <a:pt x="13584" y="14825"/>
                    <a:pt x="12693" y="15218"/>
                    <a:pt x="12025" y="15218"/>
                  </a:cubicBezTo>
                  <a:cubicBezTo>
                    <a:pt x="11134" y="15611"/>
                    <a:pt x="10243" y="16004"/>
                    <a:pt x="10021" y="17182"/>
                  </a:cubicBezTo>
                  <a:cubicBezTo>
                    <a:pt x="9798" y="18753"/>
                    <a:pt x="9798" y="19538"/>
                    <a:pt x="9798" y="19931"/>
                  </a:cubicBezTo>
                  <a:cubicBezTo>
                    <a:pt x="9575" y="19931"/>
                    <a:pt x="8907" y="19538"/>
                    <a:pt x="8462" y="19538"/>
                  </a:cubicBezTo>
                  <a:cubicBezTo>
                    <a:pt x="8239" y="19931"/>
                    <a:pt x="8239" y="19931"/>
                    <a:pt x="8239" y="19931"/>
                  </a:cubicBezTo>
                  <a:cubicBezTo>
                    <a:pt x="7794" y="19931"/>
                    <a:pt x="6680" y="20716"/>
                    <a:pt x="5567" y="20324"/>
                  </a:cubicBezTo>
                  <a:cubicBezTo>
                    <a:pt x="4676" y="20324"/>
                    <a:pt x="4008" y="19145"/>
                    <a:pt x="3340" y="18753"/>
                  </a:cubicBezTo>
                  <a:cubicBezTo>
                    <a:pt x="3118" y="18360"/>
                    <a:pt x="2895" y="17967"/>
                    <a:pt x="2672" y="17967"/>
                  </a:cubicBezTo>
                  <a:cubicBezTo>
                    <a:pt x="2449" y="17967"/>
                    <a:pt x="891" y="16789"/>
                    <a:pt x="223" y="16396"/>
                  </a:cubicBezTo>
                  <a:cubicBezTo>
                    <a:pt x="445" y="16396"/>
                    <a:pt x="1336" y="14040"/>
                    <a:pt x="1336" y="14040"/>
                  </a:cubicBezTo>
                  <a:cubicBezTo>
                    <a:pt x="1559" y="14040"/>
                    <a:pt x="2672" y="13254"/>
                    <a:pt x="2672" y="13254"/>
                  </a:cubicBezTo>
                  <a:cubicBezTo>
                    <a:pt x="7348" y="14040"/>
                    <a:pt x="7348" y="14040"/>
                    <a:pt x="7348" y="14040"/>
                  </a:cubicBezTo>
                  <a:cubicBezTo>
                    <a:pt x="7348" y="14040"/>
                    <a:pt x="7348" y="14040"/>
                    <a:pt x="7348" y="13647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9353" y="11684"/>
                    <a:pt x="9353" y="11684"/>
                    <a:pt x="9353" y="11684"/>
                  </a:cubicBezTo>
                  <a:cubicBezTo>
                    <a:pt x="8685" y="8934"/>
                    <a:pt x="8685" y="8934"/>
                    <a:pt x="8685" y="8934"/>
                  </a:cubicBezTo>
                  <a:cubicBezTo>
                    <a:pt x="8685" y="8934"/>
                    <a:pt x="8462" y="8934"/>
                    <a:pt x="8462" y="8934"/>
                  </a:cubicBezTo>
                  <a:cubicBezTo>
                    <a:pt x="8462" y="8934"/>
                    <a:pt x="7794" y="8149"/>
                    <a:pt x="7794" y="8149"/>
                  </a:cubicBezTo>
                  <a:cubicBezTo>
                    <a:pt x="7794" y="7756"/>
                    <a:pt x="8239" y="6185"/>
                    <a:pt x="8239" y="6185"/>
                  </a:cubicBezTo>
                  <a:cubicBezTo>
                    <a:pt x="8462" y="6185"/>
                    <a:pt x="9798" y="4614"/>
                    <a:pt x="9798" y="4614"/>
                  </a:cubicBezTo>
                  <a:cubicBezTo>
                    <a:pt x="9798" y="4614"/>
                    <a:pt x="9798" y="4614"/>
                    <a:pt x="9798" y="4614"/>
                  </a:cubicBezTo>
                  <a:cubicBezTo>
                    <a:pt x="9798" y="4614"/>
                    <a:pt x="9798" y="3044"/>
                    <a:pt x="9798" y="2651"/>
                  </a:cubicBezTo>
                  <a:cubicBezTo>
                    <a:pt x="10466" y="2651"/>
                    <a:pt x="11802" y="2258"/>
                    <a:pt x="12915" y="1473"/>
                  </a:cubicBezTo>
                  <a:close/>
                  <a:moveTo>
                    <a:pt x="9798" y="19931"/>
                  </a:moveTo>
                  <a:cubicBezTo>
                    <a:pt x="9798" y="19931"/>
                    <a:pt x="9798" y="19931"/>
                    <a:pt x="9798" y="19931"/>
                  </a:cubicBezTo>
                  <a:cubicBezTo>
                    <a:pt x="9798" y="19931"/>
                    <a:pt x="9798" y="19931"/>
                    <a:pt x="9798" y="1993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8" name="Google Shape;5228;g21c91014dda_0_5181"/>
            <p:cNvSpPr/>
            <p:nvPr/>
          </p:nvSpPr>
          <p:spPr>
            <a:xfrm>
              <a:off x="3706657" y="2877056"/>
              <a:ext cx="185436" cy="112146"/>
            </a:xfrm>
            <a:custGeom>
              <a:avLst/>
              <a:gdLst/>
              <a:ahLst/>
              <a:cxnLst/>
              <a:rect l="l" t="t" r="r" b="b"/>
              <a:pathLst>
                <a:path w="21600" h="19946" extrusionOk="0">
                  <a:moveTo>
                    <a:pt x="0" y="10851"/>
                  </a:moveTo>
                  <a:cubicBezTo>
                    <a:pt x="1490" y="6304"/>
                    <a:pt x="2234" y="2893"/>
                    <a:pt x="3724" y="620"/>
                  </a:cubicBezTo>
                  <a:cubicBezTo>
                    <a:pt x="6703" y="-1654"/>
                    <a:pt x="8193" y="2893"/>
                    <a:pt x="11172" y="5167"/>
                  </a:cubicBezTo>
                  <a:cubicBezTo>
                    <a:pt x="13407" y="7441"/>
                    <a:pt x="21600" y="9714"/>
                    <a:pt x="21600" y="9714"/>
                  </a:cubicBezTo>
                  <a:cubicBezTo>
                    <a:pt x="20110" y="14262"/>
                    <a:pt x="20110" y="14262"/>
                    <a:pt x="20110" y="14262"/>
                  </a:cubicBezTo>
                  <a:cubicBezTo>
                    <a:pt x="20855" y="18809"/>
                    <a:pt x="20855" y="18809"/>
                    <a:pt x="20855" y="18809"/>
                  </a:cubicBezTo>
                  <a:cubicBezTo>
                    <a:pt x="14897" y="19946"/>
                    <a:pt x="14897" y="19946"/>
                    <a:pt x="14897" y="19946"/>
                  </a:cubicBezTo>
                  <a:cubicBezTo>
                    <a:pt x="9683" y="16535"/>
                    <a:pt x="9683" y="16535"/>
                    <a:pt x="9683" y="16535"/>
                  </a:cubicBezTo>
                  <a:cubicBezTo>
                    <a:pt x="8193" y="17672"/>
                    <a:pt x="8193" y="17672"/>
                    <a:pt x="8193" y="17672"/>
                  </a:cubicBezTo>
                  <a:cubicBezTo>
                    <a:pt x="8193" y="16535"/>
                    <a:pt x="8193" y="16535"/>
                    <a:pt x="8193" y="16535"/>
                  </a:cubicBezTo>
                  <a:cubicBezTo>
                    <a:pt x="3724" y="10851"/>
                    <a:pt x="3724" y="10851"/>
                    <a:pt x="3724" y="10851"/>
                  </a:cubicBezTo>
                  <a:lnTo>
                    <a:pt x="0" y="1085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29" name="Google Shape;5229;g21c91014dda_0_5181"/>
            <p:cNvSpPr/>
            <p:nvPr/>
          </p:nvSpPr>
          <p:spPr>
            <a:xfrm>
              <a:off x="3706657" y="2875246"/>
              <a:ext cx="185436" cy="113957"/>
            </a:xfrm>
            <a:custGeom>
              <a:avLst/>
              <a:gdLst/>
              <a:ahLst/>
              <a:cxnLst/>
              <a:rect l="l" t="t" r="r" b="b"/>
              <a:pathLst>
                <a:path w="21600" h="20268" extrusionOk="0">
                  <a:moveTo>
                    <a:pt x="3724" y="942"/>
                  </a:moveTo>
                  <a:cubicBezTo>
                    <a:pt x="2234" y="2079"/>
                    <a:pt x="745" y="5489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0" y="11173"/>
                    <a:pt x="0" y="11173"/>
                  </a:cubicBezTo>
                  <a:cubicBezTo>
                    <a:pt x="0" y="11173"/>
                    <a:pt x="3724" y="12310"/>
                    <a:pt x="3724" y="12310"/>
                  </a:cubicBezTo>
                  <a:cubicBezTo>
                    <a:pt x="3724" y="12310"/>
                    <a:pt x="7448" y="16857"/>
                    <a:pt x="7448" y="16857"/>
                  </a:cubicBezTo>
                  <a:cubicBezTo>
                    <a:pt x="7448" y="16857"/>
                    <a:pt x="7448" y="17994"/>
                    <a:pt x="7448" y="17994"/>
                  </a:cubicBezTo>
                  <a:cubicBezTo>
                    <a:pt x="7448" y="17994"/>
                    <a:pt x="7448" y="17994"/>
                    <a:pt x="7448" y="17994"/>
                  </a:cubicBezTo>
                  <a:cubicBezTo>
                    <a:pt x="7448" y="17994"/>
                    <a:pt x="7448" y="17994"/>
                    <a:pt x="7448" y="17994"/>
                  </a:cubicBezTo>
                  <a:cubicBezTo>
                    <a:pt x="7448" y="17994"/>
                    <a:pt x="8193" y="17994"/>
                    <a:pt x="8193" y="17994"/>
                  </a:cubicBezTo>
                  <a:cubicBezTo>
                    <a:pt x="8193" y="17994"/>
                    <a:pt x="9683" y="17994"/>
                    <a:pt x="9683" y="17994"/>
                  </a:cubicBezTo>
                  <a:cubicBezTo>
                    <a:pt x="9683" y="17994"/>
                    <a:pt x="14897" y="20268"/>
                    <a:pt x="14897" y="20268"/>
                  </a:cubicBezTo>
                  <a:cubicBezTo>
                    <a:pt x="14897" y="20268"/>
                    <a:pt x="14897" y="20268"/>
                    <a:pt x="14897" y="20268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855" y="19131"/>
                    <a:pt x="20855" y="19131"/>
                  </a:cubicBezTo>
                  <a:cubicBezTo>
                    <a:pt x="20855" y="19131"/>
                    <a:pt x="20110" y="14584"/>
                    <a:pt x="20110" y="14584"/>
                  </a:cubicBezTo>
                  <a:cubicBezTo>
                    <a:pt x="20110" y="13447"/>
                    <a:pt x="21600" y="10036"/>
                    <a:pt x="21600" y="10036"/>
                  </a:cubicBezTo>
                  <a:cubicBezTo>
                    <a:pt x="21600" y="10036"/>
                    <a:pt x="21600" y="10036"/>
                    <a:pt x="21600" y="10036"/>
                  </a:cubicBezTo>
                  <a:cubicBezTo>
                    <a:pt x="21600" y="8900"/>
                    <a:pt x="21600" y="8900"/>
                    <a:pt x="21600" y="8900"/>
                  </a:cubicBezTo>
                  <a:cubicBezTo>
                    <a:pt x="21600" y="8900"/>
                    <a:pt x="21600" y="8900"/>
                    <a:pt x="21600" y="8900"/>
                  </a:cubicBezTo>
                  <a:cubicBezTo>
                    <a:pt x="21600" y="8900"/>
                    <a:pt x="14152" y="6626"/>
                    <a:pt x="11172" y="4352"/>
                  </a:cubicBezTo>
                  <a:cubicBezTo>
                    <a:pt x="10428" y="4352"/>
                    <a:pt x="9683" y="3215"/>
                    <a:pt x="8938" y="3215"/>
                  </a:cubicBezTo>
                  <a:cubicBezTo>
                    <a:pt x="7448" y="942"/>
                    <a:pt x="5959" y="-1332"/>
                    <a:pt x="3724" y="942"/>
                  </a:cubicBezTo>
                  <a:close/>
                  <a:moveTo>
                    <a:pt x="3724" y="2079"/>
                  </a:moveTo>
                  <a:cubicBezTo>
                    <a:pt x="5959" y="-195"/>
                    <a:pt x="7448" y="942"/>
                    <a:pt x="8938" y="3215"/>
                  </a:cubicBezTo>
                  <a:cubicBezTo>
                    <a:pt x="9683" y="4352"/>
                    <a:pt x="10428" y="4352"/>
                    <a:pt x="11172" y="5489"/>
                  </a:cubicBezTo>
                  <a:cubicBezTo>
                    <a:pt x="13407" y="7763"/>
                    <a:pt x="20110" y="8900"/>
                    <a:pt x="20855" y="10036"/>
                  </a:cubicBezTo>
                  <a:cubicBezTo>
                    <a:pt x="20855" y="10036"/>
                    <a:pt x="19366" y="13447"/>
                    <a:pt x="19366" y="13447"/>
                  </a:cubicBezTo>
                  <a:cubicBezTo>
                    <a:pt x="19366" y="13447"/>
                    <a:pt x="19366" y="13447"/>
                    <a:pt x="19366" y="14584"/>
                  </a:cubicBezTo>
                  <a:cubicBezTo>
                    <a:pt x="19366" y="14584"/>
                    <a:pt x="19366" y="14584"/>
                    <a:pt x="19366" y="14584"/>
                  </a:cubicBezTo>
                  <a:cubicBezTo>
                    <a:pt x="19366" y="14584"/>
                    <a:pt x="20110" y="17994"/>
                    <a:pt x="20110" y="19131"/>
                  </a:cubicBezTo>
                  <a:cubicBezTo>
                    <a:pt x="20110" y="19131"/>
                    <a:pt x="15641" y="19131"/>
                    <a:pt x="14897" y="19131"/>
                  </a:cubicBezTo>
                  <a:cubicBezTo>
                    <a:pt x="14897" y="19131"/>
                    <a:pt x="9683" y="16857"/>
                    <a:pt x="9683" y="16857"/>
                  </a:cubicBezTo>
                  <a:cubicBezTo>
                    <a:pt x="9683" y="16857"/>
                    <a:pt x="9683" y="16857"/>
                    <a:pt x="9683" y="16857"/>
                  </a:cubicBezTo>
                  <a:cubicBezTo>
                    <a:pt x="9683" y="16857"/>
                    <a:pt x="8938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8193" y="16857"/>
                    <a:pt x="8193" y="16857"/>
                    <a:pt x="8193" y="16857"/>
                  </a:cubicBezTo>
                  <a:cubicBezTo>
                    <a:pt x="4469" y="11173"/>
                    <a:pt x="4469" y="11173"/>
                    <a:pt x="4469" y="11173"/>
                  </a:cubicBezTo>
                  <a:cubicBezTo>
                    <a:pt x="3724" y="11173"/>
                    <a:pt x="3724" y="11173"/>
                    <a:pt x="3724" y="11173"/>
                  </a:cubicBezTo>
                  <a:cubicBezTo>
                    <a:pt x="3724" y="11173"/>
                    <a:pt x="745" y="11173"/>
                    <a:pt x="745" y="11173"/>
                  </a:cubicBezTo>
                  <a:cubicBezTo>
                    <a:pt x="1490" y="6626"/>
                    <a:pt x="2979" y="3215"/>
                    <a:pt x="3724" y="207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0" name="Google Shape;5230;g21c91014dda_0_5181"/>
            <p:cNvSpPr/>
            <p:nvPr/>
          </p:nvSpPr>
          <p:spPr>
            <a:xfrm>
              <a:off x="4059882" y="2872174"/>
              <a:ext cx="282582" cy="2781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869" y="13543"/>
                  </a:moveTo>
                  <a:lnTo>
                    <a:pt x="3881" y="13029"/>
                  </a:lnTo>
                  <a:lnTo>
                    <a:pt x="3375" y="11486"/>
                  </a:lnTo>
                  <a:lnTo>
                    <a:pt x="3881" y="11486"/>
                  </a:lnTo>
                  <a:lnTo>
                    <a:pt x="3881" y="10629"/>
                  </a:lnTo>
                  <a:lnTo>
                    <a:pt x="2363" y="10114"/>
                  </a:lnTo>
                  <a:lnTo>
                    <a:pt x="506" y="10114"/>
                  </a:lnTo>
                  <a:lnTo>
                    <a:pt x="1519" y="9086"/>
                  </a:lnTo>
                  <a:lnTo>
                    <a:pt x="0" y="8057"/>
                  </a:lnTo>
                  <a:lnTo>
                    <a:pt x="5906" y="7543"/>
                  </a:lnTo>
                  <a:lnTo>
                    <a:pt x="5906" y="6000"/>
                  </a:lnTo>
                  <a:lnTo>
                    <a:pt x="6412" y="5657"/>
                  </a:lnTo>
                  <a:lnTo>
                    <a:pt x="4894" y="4629"/>
                  </a:lnTo>
                  <a:lnTo>
                    <a:pt x="2869" y="1543"/>
                  </a:lnTo>
                  <a:lnTo>
                    <a:pt x="5400" y="0"/>
                  </a:lnTo>
                  <a:lnTo>
                    <a:pt x="6919" y="0"/>
                  </a:lnTo>
                  <a:lnTo>
                    <a:pt x="8269" y="1029"/>
                  </a:lnTo>
                  <a:lnTo>
                    <a:pt x="8775" y="4114"/>
                  </a:lnTo>
                  <a:lnTo>
                    <a:pt x="10294" y="4629"/>
                  </a:lnTo>
                  <a:lnTo>
                    <a:pt x="10800" y="5657"/>
                  </a:lnTo>
                  <a:lnTo>
                    <a:pt x="13669" y="6514"/>
                  </a:lnTo>
                  <a:lnTo>
                    <a:pt x="11812" y="8057"/>
                  </a:lnTo>
                  <a:lnTo>
                    <a:pt x="14175" y="11143"/>
                  </a:lnTo>
                  <a:lnTo>
                    <a:pt x="14175" y="13029"/>
                  </a:lnTo>
                  <a:lnTo>
                    <a:pt x="18225" y="13543"/>
                  </a:lnTo>
                  <a:lnTo>
                    <a:pt x="16200" y="14571"/>
                  </a:lnTo>
                  <a:lnTo>
                    <a:pt x="16200" y="19029"/>
                  </a:lnTo>
                  <a:lnTo>
                    <a:pt x="21600" y="18514"/>
                  </a:lnTo>
                  <a:lnTo>
                    <a:pt x="15694" y="19029"/>
                  </a:lnTo>
                  <a:lnTo>
                    <a:pt x="11812" y="20057"/>
                  </a:lnTo>
                  <a:lnTo>
                    <a:pt x="9281" y="21600"/>
                  </a:lnTo>
                  <a:lnTo>
                    <a:pt x="5400" y="17486"/>
                  </a:lnTo>
                  <a:lnTo>
                    <a:pt x="4387" y="16629"/>
                  </a:lnTo>
                  <a:lnTo>
                    <a:pt x="4894" y="15086"/>
                  </a:lnTo>
                  <a:lnTo>
                    <a:pt x="2869" y="13543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1" name="Google Shape;5231;g21c91014dda_0_5181"/>
            <p:cNvSpPr/>
            <p:nvPr/>
          </p:nvSpPr>
          <p:spPr>
            <a:xfrm>
              <a:off x="4059882" y="2872174"/>
              <a:ext cx="289224" cy="2847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280" y="0"/>
                  </a:move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2880" y="1473"/>
                    <a:pt x="2880" y="1473"/>
                    <a:pt x="2880" y="1473"/>
                  </a:cubicBezTo>
                  <a:cubicBezTo>
                    <a:pt x="4800" y="4418"/>
                    <a:pt x="4800" y="4418"/>
                    <a:pt x="4800" y="4418"/>
                  </a:cubicBezTo>
                  <a:cubicBezTo>
                    <a:pt x="4800" y="4418"/>
                    <a:pt x="4800" y="4418"/>
                    <a:pt x="4800" y="4418"/>
                  </a:cubicBezTo>
                  <a:cubicBezTo>
                    <a:pt x="4800" y="4418"/>
                    <a:pt x="5760" y="5400"/>
                    <a:pt x="5760" y="5400"/>
                  </a:cubicBezTo>
                  <a:cubicBezTo>
                    <a:pt x="5760" y="5400"/>
                    <a:pt x="5280" y="5891"/>
                    <a:pt x="5280" y="5891"/>
                  </a:cubicBezTo>
                  <a:cubicBezTo>
                    <a:pt x="5280" y="5891"/>
                    <a:pt x="5280" y="5891"/>
                    <a:pt x="5280" y="5891"/>
                  </a:cubicBezTo>
                  <a:cubicBezTo>
                    <a:pt x="5280" y="5891"/>
                    <a:pt x="5280" y="7364"/>
                    <a:pt x="5280" y="7364"/>
                  </a:cubicBezTo>
                  <a:cubicBezTo>
                    <a:pt x="5280" y="7364"/>
                    <a:pt x="0" y="7364"/>
                    <a:pt x="0" y="7364"/>
                  </a:cubicBezTo>
                  <a:cubicBezTo>
                    <a:pt x="0" y="7364"/>
                    <a:pt x="0" y="7364"/>
                    <a:pt x="0" y="7364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0" y="7855"/>
                    <a:pt x="960" y="8345"/>
                    <a:pt x="960" y="8836"/>
                  </a:cubicBezTo>
                  <a:cubicBezTo>
                    <a:pt x="960" y="8836"/>
                    <a:pt x="480" y="9327"/>
                    <a:pt x="480" y="9327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480" y="9818"/>
                    <a:pt x="480" y="9818"/>
                    <a:pt x="480" y="9818"/>
                  </a:cubicBezTo>
                  <a:cubicBezTo>
                    <a:pt x="2400" y="9818"/>
                    <a:pt x="2400" y="9818"/>
                    <a:pt x="2400" y="9818"/>
                  </a:cubicBezTo>
                  <a:cubicBezTo>
                    <a:pt x="2400" y="9818"/>
                    <a:pt x="3360" y="10309"/>
                    <a:pt x="3840" y="10309"/>
                  </a:cubicBezTo>
                  <a:cubicBezTo>
                    <a:pt x="3840" y="10309"/>
                    <a:pt x="3840" y="10800"/>
                    <a:pt x="3840" y="10800"/>
                  </a:cubicBezTo>
                  <a:cubicBezTo>
                    <a:pt x="384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1291"/>
                    <a:pt x="3360" y="11291"/>
                  </a:cubicBezTo>
                  <a:cubicBezTo>
                    <a:pt x="3360" y="11291"/>
                    <a:pt x="3360" y="12273"/>
                    <a:pt x="3840" y="12764"/>
                  </a:cubicBezTo>
                  <a:cubicBezTo>
                    <a:pt x="3360" y="12764"/>
                    <a:pt x="2880" y="12764"/>
                    <a:pt x="2880" y="12764"/>
                  </a:cubicBezTo>
                  <a:cubicBezTo>
                    <a:pt x="2880" y="12764"/>
                    <a:pt x="2880" y="12764"/>
                    <a:pt x="2880" y="12764"/>
                  </a:cubicBezTo>
                  <a:cubicBezTo>
                    <a:pt x="2880" y="12764"/>
                    <a:pt x="2880" y="13255"/>
                    <a:pt x="2880" y="13255"/>
                  </a:cubicBezTo>
                  <a:cubicBezTo>
                    <a:pt x="2880" y="13255"/>
                    <a:pt x="2880" y="13255"/>
                    <a:pt x="2880" y="13255"/>
                  </a:cubicBezTo>
                  <a:cubicBezTo>
                    <a:pt x="2880" y="13255"/>
                    <a:pt x="4320" y="14727"/>
                    <a:pt x="4800" y="15218"/>
                  </a:cubicBezTo>
                  <a:cubicBezTo>
                    <a:pt x="4320" y="15218"/>
                    <a:pt x="4320" y="16200"/>
                    <a:pt x="4320" y="16200"/>
                  </a:cubicBezTo>
                  <a:cubicBezTo>
                    <a:pt x="4320" y="16200"/>
                    <a:pt x="4320" y="16200"/>
                    <a:pt x="4320" y="16200"/>
                  </a:cubicBezTo>
                  <a:cubicBezTo>
                    <a:pt x="4320" y="16200"/>
                    <a:pt x="4320" y="16200"/>
                    <a:pt x="4320" y="16200"/>
                  </a:cubicBezTo>
                  <a:cubicBezTo>
                    <a:pt x="5280" y="17182"/>
                    <a:pt x="5280" y="17182"/>
                    <a:pt x="5280" y="17182"/>
                  </a:cubicBezTo>
                  <a:cubicBezTo>
                    <a:pt x="9120" y="21600"/>
                    <a:pt x="9120" y="21600"/>
                    <a:pt x="9120" y="21600"/>
                  </a:cubicBezTo>
                  <a:cubicBezTo>
                    <a:pt x="9120" y="21600"/>
                    <a:pt x="9120" y="21600"/>
                    <a:pt x="9120" y="21600"/>
                  </a:cubicBezTo>
                  <a:cubicBezTo>
                    <a:pt x="9120" y="21600"/>
                    <a:pt x="11520" y="19636"/>
                    <a:pt x="11520" y="19636"/>
                  </a:cubicBezTo>
                  <a:cubicBezTo>
                    <a:pt x="11520" y="19636"/>
                    <a:pt x="15840" y="18655"/>
                    <a:pt x="15840" y="18655"/>
                  </a:cubicBezTo>
                  <a:cubicBezTo>
                    <a:pt x="21120" y="18655"/>
                    <a:pt x="21120" y="18655"/>
                    <a:pt x="21120" y="18655"/>
                  </a:cubicBezTo>
                  <a:cubicBezTo>
                    <a:pt x="21120" y="18655"/>
                    <a:pt x="21600" y="18164"/>
                    <a:pt x="21600" y="18164"/>
                  </a:cubicBezTo>
                  <a:cubicBezTo>
                    <a:pt x="21600" y="18164"/>
                    <a:pt x="21600" y="18164"/>
                    <a:pt x="21600" y="18164"/>
                  </a:cubicBezTo>
                  <a:cubicBezTo>
                    <a:pt x="21600" y="18164"/>
                    <a:pt x="21120" y="18164"/>
                    <a:pt x="21120" y="18164"/>
                  </a:cubicBezTo>
                  <a:cubicBezTo>
                    <a:pt x="21120" y="18164"/>
                    <a:pt x="16320" y="18655"/>
                    <a:pt x="15840" y="18655"/>
                  </a:cubicBezTo>
                  <a:cubicBezTo>
                    <a:pt x="15840" y="18164"/>
                    <a:pt x="16320" y="16691"/>
                    <a:pt x="16320" y="16691"/>
                  </a:cubicBezTo>
                  <a:cubicBezTo>
                    <a:pt x="16320" y="16691"/>
                    <a:pt x="15840" y="14727"/>
                    <a:pt x="15840" y="14236"/>
                  </a:cubicBezTo>
                  <a:cubicBezTo>
                    <a:pt x="15840" y="14236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7760" y="13255"/>
                    <a:pt x="17760" y="13255"/>
                  </a:cubicBezTo>
                  <a:cubicBezTo>
                    <a:pt x="17760" y="13255"/>
                    <a:pt x="14400" y="12764"/>
                    <a:pt x="14400" y="12764"/>
                  </a:cubicBezTo>
                  <a:cubicBezTo>
                    <a:pt x="14400" y="12764"/>
                    <a:pt x="13920" y="10800"/>
                    <a:pt x="13920" y="10800"/>
                  </a:cubicBezTo>
                  <a:cubicBezTo>
                    <a:pt x="13920" y="10800"/>
                    <a:pt x="13920" y="10800"/>
                    <a:pt x="13920" y="10800"/>
                  </a:cubicBezTo>
                  <a:cubicBezTo>
                    <a:pt x="13920" y="10800"/>
                    <a:pt x="12000" y="8345"/>
                    <a:pt x="12000" y="7855"/>
                  </a:cubicBezTo>
                  <a:cubicBezTo>
                    <a:pt x="12000" y="7855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3440" y="6382"/>
                    <a:pt x="13440" y="6382"/>
                  </a:cubicBezTo>
                  <a:cubicBezTo>
                    <a:pt x="13440" y="6382"/>
                    <a:pt x="11040" y="4909"/>
                    <a:pt x="10560" y="4909"/>
                  </a:cubicBezTo>
                  <a:cubicBezTo>
                    <a:pt x="10560" y="4909"/>
                    <a:pt x="10080" y="3927"/>
                    <a:pt x="10080" y="3927"/>
                  </a:cubicBezTo>
                  <a:cubicBezTo>
                    <a:pt x="10080" y="3927"/>
                    <a:pt x="10080" y="3927"/>
                    <a:pt x="10080" y="3927"/>
                  </a:cubicBezTo>
                  <a:cubicBezTo>
                    <a:pt x="10080" y="3927"/>
                    <a:pt x="9120" y="3927"/>
                    <a:pt x="9120" y="3927"/>
                  </a:cubicBezTo>
                  <a:cubicBezTo>
                    <a:pt x="9120" y="3436"/>
                    <a:pt x="8160" y="982"/>
                    <a:pt x="8160" y="982"/>
                  </a:cubicBezTo>
                  <a:cubicBezTo>
                    <a:pt x="8160" y="491"/>
                    <a:pt x="8160" y="491"/>
                    <a:pt x="8160" y="491"/>
                  </a:cubicBezTo>
                  <a:cubicBezTo>
                    <a:pt x="6720" y="0"/>
                    <a:pt x="6720" y="0"/>
                    <a:pt x="6720" y="0"/>
                  </a:cubicBezTo>
                  <a:cubicBezTo>
                    <a:pt x="5280" y="0"/>
                    <a:pt x="5280" y="0"/>
                    <a:pt x="5280" y="0"/>
                  </a:cubicBezTo>
                  <a:cubicBezTo>
                    <a:pt x="5280" y="0"/>
                    <a:pt x="5280" y="0"/>
                    <a:pt x="5280" y="0"/>
                  </a:cubicBezTo>
                  <a:close/>
                  <a:moveTo>
                    <a:pt x="5280" y="0"/>
                  </a:moveTo>
                  <a:cubicBezTo>
                    <a:pt x="5280" y="0"/>
                    <a:pt x="6720" y="491"/>
                    <a:pt x="6720" y="491"/>
                  </a:cubicBezTo>
                  <a:cubicBezTo>
                    <a:pt x="6720" y="491"/>
                    <a:pt x="7680" y="982"/>
                    <a:pt x="8160" y="982"/>
                  </a:cubicBezTo>
                  <a:cubicBezTo>
                    <a:pt x="8160" y="982"/>
                    <a:pt x="8640" y="3927"/>
                    <a:pt x="8640" y="3927"/>
                  </a:cubicBezTo>
                  <a:cubicBezTo>
                    <a:pt x="8640" y="3927"/>
                    <a:pt x="8640" y="3927"/>
                    <a:pt x="8640" y="3927"/>
                  </a:cubicBezTo>
                  <a:cubicBezTo>
                    <a:pt x="8640" y="3927"/>
                    <a:pt x="9600" y="4418"/>
                    <a:pt x="10080" y="4418"/>
                  </a:cubicBezTo>
                  <a:cubicBezTo>
                    <a:pt x="10080" y="4418"/>
                    <a:pt x="10560" y="5400"/>
                    <a:pt x="10560" y="5400"/>
                  </a:cubicBezTo>
                  <a:cubicBezTo>
                    <a:pt x="10560" y="5400"/>
                    <a:pt x="10560" y="5400"/>
                    <a:pt x="10560" y="5400"/>
                  </a:cubicBezTo>
                  <a:cubicBezTo>
                    <a:pt x="10560" y="5400"/>
                    <a:pt x="12960" y="6382"/>
                    <a:pt x="13440" y="6382"/>
                  </a:cubicBezTo>
                  <a:cubicBezTo>
                    <a:pt x="12960" y="6873"/>
                    <a:pt x="11520" y="7855"/>
                    <a:pt x="11520" y="7855"/>
                  </a:cubicBezTo>
                  <a:cubicBezTo>
                    <a:pt x="11520" y="7855"/>
                    <a:pt x="11520" y="7855"/>
                    <a:pt x="11520" y="7855"/>
                  </a:cubicBezTo>
                  <a:cubicBezTo>
                    <a:pt x="11520" y="7855"/>
                    <a:pt x="11520" y="7855"/>
                    <a:pt x="11520" y="7855"/>
                  </a:cubicBezTo>
                  <a:cubicBezTo>
                    <a:pt x="11520" y="7855"/>
                    <a:pt x="13440" y="10800"/>
                    <a:pt x="13920" y="11291"/>
                  </a:cubicBezTo>
                  <a:cubicBezTo>
                    <a:pt x="13920" y="11291"/>
                    <a:pt x="13920" y="12764"/>
                    <a:pt x="13920" y="12764"/>
                  </a:cubicBezTo>
                  <a:cubicBezTo>
                    <a:pt x="13920" y="12764"/>
                    <a:pt x="13920" y="13255"/>
                    <a:pt x="13920" y="13255"/>
                  </a:cubicBezTo>
                  <a:cubicBezTo>
                    <a:pt x="13920" y="13255"/>
                    <a:pt x="16320" y="13255"/>
                    <a:pt x="17280" y="13255"/>
                  </a:cubicBezTo>
                  <a:cubicBezTo>
                    <a:pt x="16800" y="13745"/>
                    <a:pt x="15840" y="14236"/>
                    <a:pt x="15840" y="14236"/>
                  </a:cubicBezTo>
                  <a:cubicBezTo>
                    <a:pt x="15840" y="14236"/>
                    <a:pt x="15360" y="14236"/>
                    <a:pt x="15360" y="14236"/>
                  </a:cubicBezTo>
                  <a:cubicBezTo>
                    <a:pt x="15360" y="14236"/>
                    <a:pt x="15840" y="16691"/>
                    <a:pt x="15840" y="16691"/>
                  </a:cubicBezTo>
                  <a:cubicBezTo>
                    <a:pt x="15840" y="16691"/>
                    <a:pt x="15840" y="18164"/>
                    <a:pt x="15360" y="18655"/>
                  </a:cubicBezTo>
                  <a:cubicBezTo>
                    <a:pt x="15360" y="18655"/>
                    <a:pt x="15360" y="18655"/>
                    <a:pt x="15360" y="18655"/>
                  </a:cubicBezTo>
                  <a:cubicBezTo>
                    <a:pt x="11520" y="19145"/>
                    <a:pt x="11520" y="19145"/>
                    <a:pt x="11520" y="19145"/>
                  </a:cubicBezTo>
                  <a:cubicBezTo>
                    <a:pt x="11520" y="19145"/>
                    <a:pt x="11520" y="19145"/>
                    <a:pt x="11520" y="19145"/>
                  </a:cubicBezTo>
                  <a:cubicBezTo>
                    <a:pt x="11520" y="19145"/>
                    <a:pt x="9120" y="21109"/>
                    <a:pt x="9120" y="21109"/>
                  </a:cubicBezTo>
                  <a:cubicBezTo>
                    <a:pt x="9120" y="21109"/>
                    <a:pt x="5280" y="17182"/>
                    <a:pt x="5280" y="17182"/>
                  </a:cubicBezTo>
                  <a:cubicBezTo>
                    <a:pt x="5280" y="17182"/>
                    <a:pt x="4800" y="16200"/>
                    <a:pt x="4320" y="16200"/>
                  </a:cubicBezTo>
                  <a:cubicBezTo>
                    <a:pt x="4800" y="16200"/>
                    <a:pt x="4800" y="15218"/>
                    <a:pt x="4800" y="15218"/>
                  </a:cubicBezTo>
                  <a:cubicBezTo>
                    <a:pt x="4800" y="14727"/>
                    <a:pt x="4800" y="14727"/>
                    <a:pt x="4800" y="14727"/>
                  </a:cubicBezTo>
                  <a:cubicBezTo>
                    <a:pt x="4800" y="14727"/>
                    <a:pt x="4800" y="14727"/>
                    <a:pt x="4800" y="14727"/>
                  </a:cubicBezTo>
                  <a:cubicBezTo>
                    <a:pt x="4800" y="14727"/>
                    <a:pt x="3360" y="13255"/>
                    <a:pt x="3360" y="13255"/>
                  </a:cubicBezTo>
                  <a:cubicBezTo>
                    <a:pt x="3360" y="13255"/>
                    <a:pt x="3840" y="13255"/>
                    <a:pt x="3840" y="13255"/>
                  </a:cubicBezTo>
                  <a:cubicBezTo>
                    <a:pt x="3840" y="13255"/>
                    <a:pt x="3840" y="13255"/>
                    <a:pt x="3840" y="12764"/>
                  </a:cubicBezTo>
                  <a:cubicBezTo>
                    <a:pt x="3840" y="12764"/>
                    <a:pt x="3840" y="12764"/>
                    <a:pt x="3840" y="12764"/>
                  </a:cubicBezTo>
                  <a:cubicBezTo>
                    <a:pt x="3840" y="12764"/>
                    <a:pt x="3840" y="12764"/>
                    <a:pt x="3840" y="12764"/>
                  </a:cubicBezTo>
                  <a:cubicBezTo>
                    <a:pt x="3840" y="12764"/>
                    <a:pt x="3360" y="11782"/>
                    <a:pt x="3360" y="11291"/>
                  </a:cubicBezTo>
                  <a:cubicBezTo>
                    <a:pt x="3840" y="11291"/>
                    <a:pt x="3840" y="11291"/>
                    <a:pt x="3840" y="11291"/>
                  </a:cubicBezTo>
                  <a:cubicBezTo>
                    <a:pt x="3840" y="11291"/>
                    <a:pt x="4320" y="11291"/>
                    <a:pt x="4320" y="11291"/>
                  </a:cubicBezTo>
                  <a:cubicBezTo>
                    <a:pt x="4320" y="11291"/>
                    <a:pt x="4320" y="11291"/>
                    <a:pt x="4320" y="11291"/>
                  </a:cubicBezTo>
                  <a:cubicBezTo>
                    <a:pt x="3840" y="10309"/>
                    <a:pt x="3840" y="10309"/>
                    <a:pt x="3840" y="10309"/>
                  </a:cubicBezTo>
                  <a:cubicBezTo>
                    <a:pt x="3840" y="10309"/>
                    <a:pt x="3840" y="9818"/>
                    <a:pt x="3840" y="9818"/>
                  </a:cubicBezTo>
                  <a:cubicBezTo>
                    <a:pt x="2400" y="9327"/>
                    <a:pt x="2400" y="9327"/>
                    <a:pt x="2400" y="9327"/>
                  </a:cubicBezTo>
                  <a:cubicBezTo>
                    <a:pt x="2400" y="9327"/>
                    <a:pt x="960" y="9327"/>
                    <a:pt x="960" y="9327"/>
                  </a:cubicBezTo>
                  <a:cubicBezTo>
                    <a:pt x="960" y="9327"/>
                    <a:pt x="1440" y="8836"/>
                    <a:pt x="1440" y="8836"/>
                  </a:cubicBezTo>
                  <a:cubicBezTo>
                    <a:pt x="1440" y="8836"/>
                    <a:pt x="1440" y="8836"/>
                    <a:pt x="1440" y="8836"/>
                  </a:cubicBezTo>
                  <a:cubicBezTo>
                    <a:pt x="1440" y="8836"/>
                    <a:pt x="1440" y="8345"/>
                    <a:pt x="1440" y="8345"/>
                  </a:cubicBezTo>
                  <a:cubicBezTo>
                    <a:pt x="1440" y="8345"/>
                    <a:pt x="960" y="7855"/>
                    <a:pt x="480" y="7855"/>
                  </a:cubicBezTo>
                  <a:cubicBezTo>
                    <a:pt x="960" y="7855"/>
                    <a:pt x="5760" y="7855"/>
                    <a:pt x="5760" y="7855"/>
                  </a:cubicBezTo>
                  <a:cubicBezTo>
                    <a:pt x="5760" y="7855"/>
                    <a:pt x="5760" y="7855"/>
                    <a:pt x="5760" y="7855"/>
                  </a:cubicBezTo>
                  <a:cubicBezTo>
                    <a:pt x="5760" y="7364"/>
                    <a:pt x="5760" y="7364"/>
                    <a:pt x="5760" y="7364"/>
                  </a:cubicBezTo>
                  <a:cubicBezTo>
                    <a:pt x="5760" y="7364"/>
                    <a:pt x="5760" y="6382"/>
                    <a:pt x="5760" y="6382"/>
                  </a:cubicBezTo>
                  <a:cubicBezTo>
                    <a:pt x="5760" y="5891"/>
                    <a:pt x="6240" y="5400"/>
                    <a:pt x="6240" y="5400"/>
                  </a:cubicBezTo>
                  <a:cubicBezTo>
                    <a:pt x="6240" y="5400"/>
                    <a:pt x="6240" y="5400"/>
                    <a:pt x="6240" y="5400"/>
                  </a:cubicBezTo>
                  <a:cubicBezTo>
                    <a:pt x="6240" y="5400"/>
                    <a:pt x="6240" y="5400"/>
                    <a:pt x="6240" y="5400"/>
                  </a:cubicBezTo>
                  <a:cubicBezTo>
                    <a:pt x="6240" y="5400"/>
                    <a:pt x="6240" y="4909"/>
                    <a:pt x="6240" y="4909"/>
                  </a:cubicBezTo>
                  <a:cubicBezTo>
                    <a:pt x="6240" y="4909"/>
                    <a:pt x="4800" y="4418"/>
                    <a:pt x="4800" y="4418"/>
                  </a:cubicBezTo>
                  <a:cubicBezTo>
                    <a:pt x="4800" y="4418"/>
                    <a:pt x="3360" y="1964"/>
                    <a:pt x="2880" y="1473"/>
                  </a:cubicBezTo>
                  <a:cubicBezTo>
                    <a:pt x="3360" y="1473"/>
                    <a:pt x="5280" y="0"/>
                    <a:pt x="528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2" name="Google Shape;5232;g21c91014dda_0_5181"/>
            <p:cNvSpPr/>
            <p:nvPr/>
          </p:nvSpPr>
          <p:spPr>
            <a:xfrm>
              <a:off x="3671625" y="2938404"/>
              <a:ext cx="193966" cy="289224"/>
            </a:xfrm>
            <a:custGeom>
              <a:avLst/>
              <a:gdLst/>
              <a:ahLst/>
              <a:cxnLst/>
              <a:rect l="l" t="t" r="r" b="b"/>
              <a:pathLst>
                <a:path w="21089" h="21600" extrusionOk="0">
                  <a:moveTo>
                    <a:pt x="3670" y="0"/>
                  </a:moveTo>
                  <a:cubicBezTo>
                    <a:pt x="7154" y="0"/>
                    <a:pt x="7154" y="0"/>
                    <a:pt x="7154" y="0"/>
                  </a:cubicBezTo>
                  <a:cubicBezTo>
                    <a:pt x="11334" y="2400"/>
                    <a:pt x="11334" y="2400"/>
                    <a:pt x="11334" y="2400"/>
                  </a:cubicBezTo>
                  <a:cubicBezTo>
                    <a:pt x="10637" y="3840"/>
                    <a:pt x="10637" y="3840"/>
                    <a:pt x="10637" y="3840"/>
                  </a:cubicBezTo>
                  <a:cubicBezTo>
                    <a:pt x="13424" y="9120"/>
                    <a:pt x="13424" y="9120"/>
                    <a:pt x="13424" y="9120"/>
                  </a:cubicBezTo>
                  <a:cubicBezTo>
                    <a:pt x="19695" y="9600"/>
                    <a:pt x="19695" y="9600"/>
                    <a:pt x="19695" y="9600"/>
                  </a:cubicBezTo>
                  <a:cubicBezTo>
                    <a:pt x="21089" y="11040"/>
                    <a:pt x="21089" y="11040"/>
                    <a:pt x="21089" y="11040"/>
                  </a:cubicBezTo>
                  <a:cubicBezTo>
                    <a:pt x="17605" y="13920"/>
                    <a:pt x="17605" y="13920"/>
                    <a:pt x="17605" y="13920"/>
                  </a:cubicBezTo>
                  <a:cubicBezTo>
                    <a:pt x="12728" y="15840"/>
                    <a:pt x="12728" y="15840"/>
                    <a:pt x="12728" y="15840"/>
                  </a:cubicBezTo>
                  <a:cubicBezTo>
                    <a:pt x="16908" y="17280"/>
                    <a:pt x="16908" y="17280"/>
                    <a:pt x="16908" y="17280"/>
                  </a:cubicBezTo>
                  <a:cubicBezTo>
                    <a:pt x="17605" y="18240"/>
                    <a:pt x="17605" y="18240"/>
                    <a:pt x="17605" y="18240"/>
                  </a:cubicBezTo>
                  <a:cubicBezTo>
                    <a:pt x="14818" y="19200"/>
                    <a:pt x="14818" y="19200"/>
                    <a:pt x="14818" y="19200"/>
                  </a:cubicBezTo>
                  <a:cubicBezTo>
                    <a:pt x="14121" y="20160"/>
                    <a:pt x="14121" y="20160"/>
                    <a:pt x="14121" y="20160"/>
                  </a:cubicBezTo>
                  <a:cubicBezTo>
                    <a:pt x="9244" y="21600"/>
                    <a:pt x="9244" y="21600"/>
                    <a:pt x="9244" y="21600"/>
                  </a:cubicBezTo>
                  <a:cubicBezTo>
                    <a:pt x="9244" y="20160"/>
                    <a:pt x="8547" y="19200"/>
                    <a:pt x="7154" y="18240"/>
                  </a:cubicBezTo>
                  <a:cubicBezTo>
                    <a:pt x="5063" y="16800"/>
                    <a:pt x="186" y="12960"/>
                    <a:pt x="186" y="12000"/>
                  </a:cubicBezTo>
                  <a:cubicBezTo>
                    <a:pt x="-511" y="11040"/>
                    <a:pt x="883" y="10080"/>
                    <a:pt x="2276" y="8640"/>
                  </a:cubicBezTo>
                  <a:cubicBezTo>
                    <a:pt x="3670" y="7680"/>
                    <a:pt x="3670" y="7200"/>
                    <a:pt x="2973" y="5280"/>
                  </a:cubicBezTo>
                  <a:cubicBezTo>
                    <a:pt x="2276" y="3840"/>
                    <a:pt x="2973" y="1920"/>
                    <a:pt x="367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3" name="Google Shape;5233;g21c91014dda_0_5181"/>
            <p:cNvSpPr/>
            <p:nvPr/>
          </p:nvSpPr>
          <p:spPr>
            <a:xfrm>
              <a:off x="3666920" y="2931781"/>
              <a:ext cx="198666" cy="2958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181" y="470"/>
                  </a:moveTo>
                  <a:cubicBezTo>
                    <a:pt x="3484" y="2348"/>
                    <a:pt x="2787" y="4696"/>
                    <a:pt x="3484" y="5635"/>
                  </a:cubicBezTo>
                  <a:cubicBezTo>
                    <a:pt x="4181" y="7513"/>
                    <a:pt x="4181" y="7513"/>
                    <a:pt x="2787" y="8922"/>
                  </a:cubicBezTo>
                  <a:cubicBezTo>
                    <a:pt x="1394" y="9861"/>
                    <a:pt x="1394" y="9861"/>
                    <a:pt x="1394" y="9861"/>
                  </a:cubicBezTo>
                  <a:cubicBezTo>
                    <a:pt x="697" y="10800"/>
                    <a:pt x="0" y="11739"/>
                    <a:pt x="0" y="12209"/>
                  </a:cubicBezTo>
                  <a:cubicBezTo>
                    <a:pt x="697" y="13148"/>
                    <a:pt x="4877" y="16904"/>
                    <a:pt x="7665" y="18313"/>
                  </a:cubicBezTo>
                  <a:cubicBezTo>
                    <a:pt x="9058" y="19252"/>
                    <a:pt x="9755" y="20661"/>
                    <a:pt x="9755" y="21600"/>
                  </a:cubicBezTo>
                  <a:cubicBezTo>
                    <a:pt x="9755" y="21600"/>
                    <a:pt x="9755" y="21600"/>
                    <a:pt x="9755" y="21600"/>
                  </a:cubicBezTo>
                  <a:cubicBezTo>
                    <a:pt x="9755" y="21600"/>
                    <a:pt x="9755" y="21600"/>
                    <a:pt x="10452" y="21600"/>
                  </a:cubicBezTo>
                  <a:cubicBezTo>
                    <a:pt x="14632" y="20191"/>
                    <a:pt x="14632" y="20191"/>
                    <a:pt x="14632" y="20191"/>
                  </a:cubicBezTo>
                  <a:cubicBezTo>
                    <a:pt x="14632" y="20191"/>
                    <a:pt x="14632" y="20191"/>
                    <a:pt x="14632" y="20191"/>
                  </a:cubicBezTo>
                  <a:cubicBezTo>
                    <a:pt x="14632" y="20191"/>
                    <a:pt x="15329" y="19252"/>
                    <a:pt x="15329" y="19252"/>
                  </a:cubicBezTo>
                  <a:cubicBezTo>
                    <a:pt x="15329" y="19252"/>
                    <a:pt x="18116" y="18783"/>
                    <a:pt x="18116" y="18783"/>
                  </a:cubicBezTo>
                  <a:cubicBezTo>
                    <a:pt x="18813" y="18783"/>
                    <a:pt x="18813" y="18313"/>
                    <a:pt x="18813" y="18313"/>
                  </a:cubicBezTo>
                  <a:cubicBezTo>
                    <a:pt x="18813" y="18313"/>
                    <a:pt x="18813" y="18313"/>
                    <a:pt x="18813" y="18313"/>
                  </a:cubicBezTo>
                  <a:cubicBezTo>
                    <a:pt x="18813" y="18313"/>
                    <a:pt x="18813" y="18313"/>
                    <a:pt x="18813" y="18313"/>
                  </a:cubicBezTo>
                  <a:cubicBezTo>
                    <a:pt x="17419" y="17374"/>
                    <a:pt x="17419" y="17374"/>
                    <a:pt x="17419" y="17374"/>
                  </a:cubicBezTo>
                  <a:cubicBezTo>
                    <a:pt x="17419" y="17374"/>
                    <a:pt x="17419" y="17374"/>
                    <a:pt x="17419" y="17374"/>
                  </a:cubicBezTo>
                  <a:cubicBezTo>
                    <a:pt x="17419" y="17374"/>
                    <a:pt x="13935" y="16435"/>
                    <a:pt x="13935" y="15965"/>
                  </a:cubicBezTo>
                  <a:cubicBezTo>
                    <a:pt x="13935" y="15965"/>
                    <a:pt x="18813" y="14087"/>
                    <a:pt x="18813" y="14087"/>
                  </a:cubicBezTo>
                  <a:cubicBezTo>
                    <a:pt x="21600" y="11739"/>
                    <a:pt x="21600" y="11739"/>
                    <a:pt x="21600" y="11739"/>
                  </a:cubicBezTo>
                  <a:cubicBezTo>
                    <a:pt x="21600" y="11270"/>
                    <a:pt x="21600" y="11270"/>
                    <a:pt x="21600" y="11270"/>
                  </a:cubicBezTo>
                  <a:cubicBezTo>
                    <a:pt x="21600" y="11270"/>
                    <a:pt x="21600" y="11270"/>
                    <a:pt x="21600" y="11270"/>
                  </a:cubicBezTo>
                  <a:cubicBezTo>
                    <a:pt x="20903" y="9861"/>
                    <a:pt x="20903" y="9861"/>
                    <a:pt x="20903" y="9861"/>
                  </a:cubicBezTo>
                  <a:cubicBezTo>
                    <a:pt x="20903" y="9861"/>
                    <a:pt x="20206" y="9861"/>
                    <a:pt x="20206" y="9861"/>
                  </a:cubicBezTo>
                  <a:cubicBezTo>
                    <a:pt x="20206" y="9861"/>
                    <a:pt x="14632" y="9391"/>
                    <a:pt x="14632" y="9391"/>
                  </a:cubicBezTo>
                  <a:cubicBezTo>
                    <a:pt x="13935" y="8922"/>
                    <a:pt x="11148" y="4226"/>
                    <a:pt x="11148" y="4226"/>
                  </a:cubicBezTo>
                  <a:cubicBezTo>
                    <a:pt x="11148" y="4226"/>
                    <a:pt x="11845" y="2817"/>
                    <a:pt x="11845" y="2817"/>
                  </a:cubicBezTo>
                  <a:cubicBezTo>
                    <a:pt x="11845" y="2817"/>
                    <a:pt x="11845" y="2817"/>
                    <a:pt x="11845" y="2817"/>
                  </a:cubicBezTo>
                  <a:cubicBezTo>
                    <a:pt x="11845" y="2817"/>
                    <a:pt x="11845" y="2817"/>
                    <a:pt x="11845" y="2817"/>
                  </a:cubicBezTo>
                  <a:cubicBezTo>
                    <a:pt x="8361" y="470"/>
                    <a:pt x="8361" y="470"/>
                    <a:pt x="8361" y="470"/>
                  </a:cubicBezTo>
                  <a:cubicBezTo>
                    <a:pt x="7665" y="470"/>
                    <a:pt x="7665" y="470"/>
                    <a:pt x="7665" y="470"/>
                  </a:cubicBezTo>
                  <a:cubicBezTo>
                    <a:pt x="4181" y="0"/>
                    <a:pt x="4181" y="0"/>
                    <a:pt x="4181" y="0"/>
                  </a:cubicBezTo>
                  <a:cubicBezTo>
                    <a:pt x="4181" y="0"/>
                    <a:pt x="4181" y="470"/>
                    <a:pt x="4181" y="470"/>
                  </a:cubicBezTo>
                  <a:close/>
                  <a:moveTo>
                    <a:pt x="7665" y="18313"/>
                  </a:moveTo>
                  <a:cubicBezTo>
                    <a:pt x="4877" y="16435"/>
                    <a:pt x="1394" y="13148"/>
                    <a:pt x="697" y="12209"/>
                  </a:cubicBezTo>
                  <a:cubicBezTo>
                    <a:pt x="697" y="12209"/>
                    <a:pt x="697" y="12209"/>
                    <a:pt x="697" y="12209"/>
                  </a:cubicBezTo>
                  <a:cubicBezTo>
                    <a:pt x="697" y="11270"/>
                    <a:pt x="1394" y="10800"/>
                    <a:pt x="2090" y="10330"/>
                  </a:cubicBezTo>
                  <a:cubicBezTo>
                    <a:pt x="2787" y="9391"/>
                    <a:pt x="2787" y="9391"/>
                    <a:pt x="2787" y="9391"/>
                  </a:cubicBezTo>
                  <a:cubicBezTo>
                    <a:pt x="3484" y="8452"/>
                    <a:pt x="4181" y="7983"/>
                    <a:pt x="4181" y="7043"/>
                  </a:cubicBezTo>
                  <a:cubicBezTo>
                    <a:pt x="4181" y="6574"/>
                    <a:pt x="4181" y="6104"/>
                    <a:pt x="3484" y="5165"/>
                  </a:cubicBezTo>
                  <a:cubicBezTo>
                    <a:pt x="3484" y="5165"/>
                    <a:pt x="3484" y="4696"/>
                    <a:pt x="3484" y="4226"/>
                  </a:cubicBezTo>
                  <a:cubicBezTo>
                    <a:pt x="3484" y="3287"/>
                    <a:pt x="4181" y="1878"/>
                    <a:pt x="4877" y="470"/>
                  </a:cubicBezTo>
                  <a:cubicBezTo>
                    <a:pt x="4877" y="470"/>
                    <a:pt x="7665" y="939"/>
                    <a:pt x="7665" y="939"/>
                  </a:cubicBezTo>
                  <a:cubicBezTo>
                    <a:pt x="7665" y="939"/>
                    <a:pt x="11148" y="2817"/>
                    <a:pt x="11148" y="2817"/>
                  </a:cubicBezTo>
                  <a:cubicBezTo>
                    <a:pt x="11148" y="2817"/>
                    <a:pt x="11148" y="4226"/>
                    <a:pt x="11148" y="4226"/>
                  </a:cubicBezTo>
                  <a:cubicBezTo>
                    <a:pt x="11148" y="4226"/>
                    <a:pt x="11148" y="4226"/>
                    <a:pt x="11148" y="4226"/>
                  </a:cubicBezTo>
                  <a:cubicBezTo>
                    <a:pt x="11148" y="4226"/>
                    <a:pt x="11148" y="4226"/>
                    <a:pt x="11148" y="4226"/>
                  </a:cubicBezTo>
                  <a:cubicBezTo>
                    <a:pt x="13935" y="9391"/>
                    <a:pt x="13935" y="9391"/>
                    <a:pt x="13935" y="9391"/>
                  </a:cubicBezTo>
                  <a:cubicBezTo>
                    <a:pt x="13935" y="9391"/>
                    <a:pt x="13935" y="9391"/>
                    <a:pt x="13935" y="9391"/>
                  </a:cubicBezTo>
                  <a:cubicBezTo>
                    <a:pt x="13935" y="9391"/>
                    <a:pt x="20206" y="10330"/>
                    <a:pt x="20206" y="10330"/>
                  </a:cubicBezTo>
                  <a:cubicBezTo>
                    <a:pt x="20206" y="10330"/>
                    <a:pt x="20903" y="11270"/>
                    <a:pt x="20903" y="11270"/>
                  </a:cubicBezTo>
                  <a:cubicBezTo>
                    <a:pt x="20903" y="11739"/>
                    <a:pt x="18116" y="13617"/>
                    <a:pt x="18116" y="13617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3239" y="15965"/>
                    <a:pt x="13239" y="15965"/>
                  </a:cubicBezTo>
                  <a:cubicBezTo>
                    <a:pt x="13239" y="15965"/>
                    <a:pt x="17419" y="17374"/>
                    <a:pt x="17419" y="17374"/>
                  </a:cubicBezTo>
                  <a:cubicBezTo>
                    <a:pt x="17419" y="17843"/>
                    <a:pt x="18116" y="18313"/>
                    <a:pt x="18116" y="18313"/>
                  </a:cubicBezTo>
                  <a:cubicBezTo>
                    <a:pt x="17419" y="18313"/>
                    <a:pt x="15329" y="18783"/>
                    <a:pt x="15329" y="18783"/>
                  </a:cubicBezTo>
                  <a:cubicBezTo>
                    <a:pt x="15329" y="18783"/>
                    <a:pt x="15329" y="19252"/>
                    <a:pt x="15329" y="19252"/>
                  </a:cubicBezTo>
                  <a:cubicBezTo>
                    <a:pt x="15329" y="19252"/>
                    <a:pt x="14632" y="19722"/>
                    <a:pt x="14632" y="19722"/>
                  </a:cubicBezTo>
                  <a:cubicBezTo>
                    <a:pt x="13935" y="19722"/>
                    <a:pt x="10452" y="21130"/>
                    <a:pt x="10452" y="21130"/>
                  </a:cubicBezTo>
                  <a:cubicBezTo>
                    <a:pt x="9755" y="20191"/>
                    <a:pt x="9058" y="19252"/>
                    <a:pt x="7665" y="183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4" name="Google Shape;5234;g21c91014dda_0_5181"/>
            <p:cNvSpPr/>
            <p:nvPr/>
          </p:nvSpPr>
          <p:spPr>
            <a:xfrm>
              <a:off x="4245326" y="2938404"/>
              <a:ext cx="214164" cy="2119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618" y="18327"/>
                  </a:moveTo>
                  <a:cubicBezTo>
                    <a:pt x="2618" y="15709"/>
                    <a:pt x="2618" y="15709"/>
                    <a:pt x="2618" y="15709"/>
                  </a:cubicBezTo>
                  <a:cubicBezTo>
                    <a:pt x="2618" y="12436"/>
                    <a:pt x="2618" y="12436"/>
                    <a:pt x="2618" y="12436"/>
                  </a:cubicBezTo>
                  <a:cubicBezTo>
                    <a:pt x="5236" y="11127"/>
                    <a:pt x="5236" y="11127"/>
                    <a:pt x="5236" y="11127"/>
                  </a:cubicBezTo>
                  <a:cubicBezTo>
                    <a:pt x="0" y="10473"/>
                    <a:pt x="0" y="10473"/>
                    <a:pt x="0" y="10473"/>
                  </a:cubicBezTo>
                  <a:cubicBezTo>
                    <a:pt x="0" y="7855"/>
                    <a:pt x="0" y="7855"/>
                    <a:pt x="0" y="7855"/>
                  </a:cubicBezTo>
                  <a:cubicBezTo>
                    <a:pt x="5891" y="5891"/>
                    <a:pt x="5891" y="5891"/>
                    <a:pt x="5891" y="5891"/>
                  </a:cubicBezTo>
                  <a:cubicBezTo>
                    <a:pt x="7855" y="4582"/>
                    <a:pt x="7855" y="4582"/>
                    <a:pt x="7855" y="4582"/>
                  </a:cubicBezTo>
                  <a:cubicBezTo>
                    <a:pt x="10473" y="1964"/>
                    <a:pt x="10473" y="1964"/>
                    <a:pt x="10473" y="1964"/>
                  </a:cubicBezTo>
                  <a:cubicBezTo>
                    <a:pt x="13091" y="1309"/>
                    <a:pt x="13091" y="1309"/>
                    <a:pt x="13091" y="1309"/>
                  </a:cubicBezTo>
                  <a:cubicBezTo>
                    <a:pt x="15709" y="1309"/>
                    <a:pt x="15709" y="1309"/>
                    <a:pt x="15709" y="1309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8327" y="655"/>
                    <a:pt x="19636" y="1309"/>
                    <a:pt x="21600" y="1309"/>
                  </a:cubicBezTo>
                  <a:cubicBezTo>
                    <a:pt x="18327" y="7200"/>
                    <a:pt x="18327" y="7200"/>
                    <a:pt x="18327" y="7200"/>
                  </a:cubicBezTo>
                  <a:cubicBezTo>
                    <a:pt x="21600" y="12436"/>
                    <a:pt x="21600" y="12436"/>
                    <a:pt x="21600" y="12436"/>
                  </a:cubicBezTo>
                  <a:cubicBezTo>
                    <a:pt x="19636" y="18982"/>
                    <a:pt x="19636" y="18982"/>
                    <a:pt x="19636" y="18982"/>
                  </a:cubicBezTo>
                  <a:cubicBezTo>
                    <a:pt x="18327" y="18982"/>
                    <a:pt x="18327" y="18982"/>
                    <a:pt x="18327" y="18982"/>
                  </a:cubicBezTo>
                  <a:cubicBezTo>
                    <a:pt x="15709" y="21600"/>
                    <a:pt x="15709" y="21600"/>
                    <a:pt x="15709" y="21600"/>
                  </a:cubicBezTo>
                  <a:cubicBezTo>
                    <a:pt x="9818" y="17673"/>
                    <a:pt x="9818" y="17673"/>
                    <a:pt x="9818" y="17673"/>
                  </a:cubicBezTo>
                  <a:lnTo>
                    <a:pt x="2618" y="1832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5" name="Google Shape;5235;g21c91014dda_0_5181"/>
            <p:cNvSpPr/>
            <p:nvPr/>
          </p:nvSpPr>
          <p:spPr>
            <a:xfrm>
              <a:off x="4245326" y="2938404"/>
              <a:ext cx="214164" cy="216929"/>
            </a:xfrm>
            <a:custGeom>
              <a:avLst/>
              <a:gdLst/>
              <a:ahLst/>
              <a:cxnLst/>
              <a:rect l="l" t="t" r="r" b="b"/>
              <a:pathLst>
                <a:path w="21600" h="21441" extrusionOk="0">
                  <a:moveTo>
                    <a:pt x="15709" y="1271"/>
                  </a:moveTo>
                  <a:cubicBezTo>
                    <a:pt x="15709" y="1271"/>
                    <a:pt x="13091" y="1271"/>
                    <a:pt x="13091" y="1271"/>
                  </a:cubicBezTo>
                  <a:cubicBezTo>
                    <a:pt x="10473" y="1906"/>
                    <a:pt x="10473" y="1906"/>
                    <a:pt x="10473" y="1906"/>
                  </a:cubicBezTo>
                  <a:cubicBezTo>
                    <a:pt x="10473" y="1906"/>
                    <a:pt x="10473" y="1906"/>
                    <a:pt x="10473" y="1906"/>
                  </a:cubicBezTo>
                  <a:cubicBezTo>
                    <a:pt x="7855" y="4447"/>
                    <a:pt x="7855" y="4447"/>
                    <a:pt x="7855" y="4447"/>
                  </a:cubicBezTo>
                  <a:cubicBezTo>
                    <a:pt x="5891" y="5718"/>
                    <a:pt x="5891" y="5718"/>
                    <a:pt x="5891" y="5718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7624"/>
                    <a:pt x="0" y="7624"/>
                    <a:pt x="0" y="7624"/>
                  </a:cubicBezTo>
                  <a:cubicBezTo>
                    <a:pt x="0" y="10165"/>
                    <a:pt x="0" y="10165"/>
                    <a:pt x="0" y="10165"/>
                  </a:cubicBezTo>
                  <a:cubicBezTo>
                    <a:pt x="0" y="10165"/>
                    <a:pt x="0" y="10800"/>
                    <a:pt x="0" y="10800"/>
                  </a:cubicBezTo>
                  <a:cubicBezTo>
                    <a:pt x="0" y="10800"/>
                    <a:pt x="3273" y="10800"/>
                    <a:pt x="4582" y="10800"/>
                  </a:cubicBezTo>
                  <a:cubicBezTo>
                    <a:pt x="3927" y="11435"/>
                    <a:pt x="2618" y="12071"/>
                    <a:pt x="2618" y="12071"/>
                  </a:cubicBezTo>
                  <a:cubicBezTo>
                    <a:pt x="2618" y="12071"/>
                    <a:pt x="1964" y="12071"/>
                    <a:pt x="1964" y="12071"/>
                  </a:cubicBezTo>
                  <a:cubicBezTo>
                    <a:pt x="1964" y="12071"/>
                    <a:pt x="2618" y="15247"/>
                    <a:pt x="2618" y="15247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1964" y="17788"/>
                    <a:pt x="1964" y="17788"/>
                    <a:pt x="1964" y="17788"/>
                  </a:cubicBezTo>
                  <a:cubicBezTo>
                    <a:pt x="2618" y="17788"/>
                    <a:pt x="2618" y="17788"/>
                    <a:pt x="2618" y="17788"/>
                  </a:cubicBezTo>
                  <a:cubicBezTo>
                    <a:pt x="2618" y="17788"/>
                    <a:pt x="9818" y="17788"/>
                    <a:pt x="9818" y="17788"/>
                  </a:cubicBezTo>
                  <a:cubicBezTo>
                    <a:pt x="9818" y="17788"/>
                    <a:pt x="15709" y="20965"/>
                    <a:pt x="15709" y="20965"/>
                  </a:cubicBezTo>
                  <a:cubicBezTo>
                    <a:pt x="15709" y="21600"/>
                    <a:pt x="15709" y="21600"/>
                    <a:pt x="15709" y="20965"/>
                  </a:cubicBezTo>
                  <a:cubicBezTo>
                    <a:pt x="15709" y="20965"/>
                    <a:pt x="18327" y="19059"/>
                    <a:pt x="18327" y="19059"/>
                  </a:cubicBezTo>
                  <a:cubicBezTo>
                    <a:pt x="18327" y="19059"/>
                    <a:pt x="19636" y="18424"/>
                    <a:pt x="19636" y="18424"/>
                  </a:cubicBezTo>
                  <a:cubicBezTo>
                    <a:pt x="19636" y="18424"/>
                    <a:pt x="19636" y="18424"/>
                    <a:pt x="19636" y="18424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21600" y="12071"/>
                    <a:pt x="21600" y="12071"/>
                  </a:cubicBezTo>
                  <a:cubicBezTo>
                    <a:pt x="21600" y="12071"/>
                    <a:pt x="18327" y="6988"/>
                    <a:pt x="18327" y="6988"/>
                  </a:cubicBezTo>
                  <a:cubicBezTo>
                    <a:pt x="18327" y="6988"/>
                    <a:pt x="21600" y="1906"/>
                    <a:pt x="21600" y="1906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21600" y="1271"/>
                    <a:pt x="21600" y="1271"/>
                    <a:pt x="21600" y="1271"/>
                  </a:cubicBezTo>
                  <a:cubicBezTo>
                    <a:pt x="18327" y="635"/>
                    <a:pt x="18327" y="635"/>
                    <a:pt x="18327" y="635"/>
                  </a:cubicBezTo>
                  <a:cubicBezTo>
                    <a:pt x="16364" y="0"/>
                    <a:pt x="16364" y="0"/>
                    <a:pt x="16364" y="0"/>
                  </a:cubicBezTo>
                  <a:cubicBezTo>
                    <a:pt x="16364" y="0"/>
                    <a:pt x="16364" y="0"/>
                    <a:pt x="15709" y="1271"/>
                  </a:cubicBezTo>
                  <a:close/>
                  <a:moveTo>
                    <a:pt x="16364" y="1271"/>
                  </a:moveTo>
                  <a:cubicBezTo>
                    <a:pt x="16364" y="1271"/>
                    <a:pt x="16364" y="635"/>
                    <a:pt x="16364" y="635"/>
                  </a:cubicBezTo>
                  <a:cubicBezTo>
                    <a:pt x="17018" y="635"/>
                    <a:pt x="18327" y="1271"/>
                    <a:pt x="18327" y="1271"/>
                  </a:cubicBezTo>
                  <a:cubicBezTo>
                    <a:pt x="18327" y="1271"/>
                    <a:pt x="20945" y="1271"/>
                    <a:pt x="20945" y="1906"/>
                  </a:cubicBezTo>
                  <a:cubicBezTo>
                    <a:pt x="20945" y="1906"/>
                    <a:pt x="18327" y="6988"/>
                    <a:pt x="18327" y="6988"/>
                  </a:cubicBezTo>
                  <a:cubicBezTo>
                    <a:pt x="18327" y="6988"/>
                    <a:pt x="18327" y="6988"/>
                    <a:pt x="18327" y="6988"/>
                  </a:cubicBezTo>
                  <a:cubicBezTo>
                    <a:pt x="18327" y="6988"/>
                    <a:pt x="18327" y="6988"/>
                    <a:pt x="18327" y="6988"/>
                  </a:cubicBezTo>
                  <a:cubicBezTo>
                    <a:pt x="18327" y="6988"/>
                    <a:pt x="21600" y="12071"/>
                    <a:pt x="21600" y="12071"/>
                  </a:cubicBezTo>
                  <a:cubicBezTo>
                    <a:pt x="21600" y="12071"/>
                    <a:pt x="19636" y="18424"/>
                    <a:pt x="19636" y="18424"/>
                  </a:cubicBezTo>
                  <a:cubicBezTo>
                    <a:pt x="18982" y="18424"/>
                    <a:pt x="18327" y="18424"/>
                    <a:pt x="18327" y="18424"/>
                  </a:cubicBezTo>
                  <a:cubicBezTo>
                    <a:pt x="18327" y="18424"/>
                    <a:pt x="18327" y="18424"/>
                    <a:pt x="18327" y="18424"/>
                  </a:cubicBezTo>
                  <a:cubicBezTo>
                    <a:pt x="18327" y="18424"/>
                    <a:pt x="16364" y="20965"/>
                    <a:pt x="15709" y="20965"/>
                  </a:cubicBezTo>
                  <a:cubicBezTo>
                    <a:pt x="15709" y="20965"/>
                    <a:pt x="9818" y="17153"/>
                    <a:pt x="9818" y="17153"/>
                  </a:cubicBezTo>
                  <a:cubicBezTo>
                    <a:pt x="9818" y="17153"/>
                    <a:pt x="9818" y="17153"/>
                    <a:pt x="9818" y="17153"/>
                  </a:cubicBezTo>
                  <a:cubicBezTo>
                    <a:pt x="9818" y="17153"/>
                    <a:pt x="3273" y="17788"/>
                    <a:pt x="2618" y="17788"/>
                  </a:cubicBezTo>
                  <a:cubicBezTo>
                    <a:pt x="2618" y="17153"/>
                    <a:pt x="3273" y="15247"/>
                    <a:pt x="3273" y="15247"/>
                  </a:cubicBezTo>
                  <a:cubicBezTo>
                    <a:pt x="3273" y="15247"/>
                    <a:pt x="2618" y="12706"/>
                    <a:pt x="2618" y="12071"/>
                  </a:cubicBezTo>
                  <a:cubicBezTo>
                    <a:pt x="2618" y="12071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5236" y="10800"/>
                    <a:pt x="5236" y="10800"/>
                  </a:cubicBezTo>
                  <a:cubicBezTo>
                    <a:pt x="5236" y="10800"/>
                    <a:pt x="655" y="10165"/>
                    <a:pt x="655" y="10165"/>
                  </a:cubicBezTo>
                  <a:cubicBezTo>
                    <a:pt x="655" y="10165"/>
                    <a:pt x="0" y="8259"/>
                    <a:pt x="0" y="8259"/>
                  </a:cubicBezTo>
                  <a:cubicBezTo>
                    <a:pt x="655" y="7624"/>
                    <a:pt x="5891" y="5718"/>
                    <a:pt x="5891" y="5718"/>
                  </a:cubicBezTo>
                  <a:cubicBezTo>
                    <a:pt x="7855" y="4447"/>
                    <a:pt x="7855" y="4447"/>
                    <a:pt x="7855" y="4447"/>
                  </a:cubicBezTo>
                  <a:cubicBezTo>
                    <a:pt x="7855" y="4447"/>
                    <a:pt x="10473" y="1906"/>
                    <a:pt x="10473" y="1906"/>
                  </a:cubicBezTo>
                  <a:cubicBezTo>
                    <a:pt x="10473" y="1906"/>
                    <a:pt x="13091" y="1271"/>
                    <a:pt x="13091" y="1271"/>
                  </a:cubicBezTo>
                  <a:cubicBezTo>
                    <a:pt x="15709" y="1271"/>
                    <a:pt x="15709" y="1271"/>
                    <a:pt x="15709" y="1271"/>
                  </a:cubicBezTo>
                  <a:cubicBezTo>
                    <a:pt x="16364" y="1271"/>
                    <a:pt x="16364" y="1271"/>
                    <a:pt x="16364" y="12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6" name="Google Shape;5236;g21c91014dda_0_5181"/>
            <p:cNvSpPr/>
            <p:nvPr/>
          </p:nvSpPr>
          <p:spPr>
            <a:xfrm>
              <a:off x="3982615" y="3026710"/>
              <a:ext cx="450360" cy="5673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18" y="5379"/>
                  </a:moveTo>
                  <a:lnTo>
                    <a:pt x="1482" y="4202"/>
                  </a:lnTo>
                  <a:lnTo>
                    <a:pt x="0" y="2269"/>
                  </a:lnTo>
                  <a:lnTo>
                    <a:pt x="2118" y="1513"/>
                  </a:lnTo>
                  <a:lnTo>
                    <a:pt x="1482" y="0"/>
                  </a:lnTo>
                  <a:lnTo>
                    <a:pt x="4024" y="756"/>
                  </a:lnTo>
                  <a:lnTo>
                    <a:pt x="5506" y="756"/>
                  </a:lnTo>
                  <a:lnTo>
                    <a:pt x="6776" y="1513"/>
                  </a:lnTo>
                  <a:lnTo>
                    <a:pt x="6459" y="2269"/>
                  </a:lnTo>
                  <a:lnTo>
                    <a:pt x="7094" y="2689"/>
                  </a:lnTo>
                  <a:lnTo>
                    <a:pt x="9529" y="4707"/>
                  </a:lnTo>
                  <a:lnTo>
                    <a:pt x="11118" y="3950"/>
                  </a:lnTo>
                  <a:lnTo>
                    <a:pt x="13553" y="3446"/>
                  </a:lnTo>
                  <a:lnTo>
                    <a:pt x="17259" y="3194"/>
                  </a:lnTo>
                  <a:lnTo>
                    <a:pt x="20012" y="4707"/>
                  </a:lnTo>
                  <a:lnTo>
                    <a:pt x="19694" y="4959"/>
                  </a:lnTo>
                  <a:lnTo>
                    <a:pt x="21600" y="7648"/>
                  </a:lnTo>
                  <a:lnTo>
                    <a:pt x="20012" y="7900"/>
                  </a:lnTo>
                  <a:lnTo>
                    <a:pt x="17259" y="10590"/>
                  </a:lnTo>
                  <a:lnTo>
                    <a:pt x="17576" y="17146"/>
                  </a:lnTo>
                  <a:lnTo>
                    <a:pt x="14824" y="18406"/>
                  </a:lnTo>
                  <a:lnTo>
                    <a:pt x="14824" y="20087"/>
                  </a:lnTo>
                  <a:lnTo>
                    <a:pt x="13871" y="21600"/>
                  </a:lnTo>
                  <a:lnTo>
                    <a:pt x="11753" y="19835"/>
                  </a:lnTo>
                  <a:lnTo>
                    <a:pt x="8047" y="14708"/>
                  </a:lnTo>
                  <a:lnTo>
                    <a:pt x="5188" y="13952"/>
                  </a:lnTo>
                  <a:lnTo>
                    <a:pt x="2435" y="15212"/>
                  </a:lnTo>
                  <a:lnTo>
                    <a:pt x="5188" y="13952"/>
                  </a:lnTo>
                  <a:lnTo>
                    <a:pt x="4341" y="12523"/>
                  </a:lnTo>
                  <a:lnTo>
                    <a:pt x="5506" y="10086"/>
                  </a:lnTo>
                  <a:lnTo>
                    <a:pt x="4871" y="9581"/>
                  </a:lnTo>
                  <a:lnTo>
                    <a:pt x="0" y="10086"/>
                  </a:lnTo>
                  <a:lnTo>
                    <a:pt x="0" y="9077"/>
                  </a:lnTo>
                  <a:lnTo>
                    <a:pt x="1482" y="8068"/>
                  </a:lnTo>
                  <a:lnTo>
                    <a:pt x="1271" y="5631"/>
                  </a:lnTo>
                  <a:lnTo>
                    <a:pt x="318" y="537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7" name="Google Shape;5237;g21c91014dda_0_5181"/>
            <p:cNvSpPr/>
            <p:nvPr/>
          </p:nvSpPr>
          <p:spPr>
            <a:xfrm>
              <a:off x="3975991" y="3026710"/>
              <a:ext cx="457002" cy="5673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25" y="0"/>
                  </a:moveTo>
                  <a:cubicBezTo>
                    <a:pt x="1825" y="0"/>
                    <a:pt x="1825" y="0"/>
                    <a:pt x="1825" y="0"/>
                  </a:cubicBezTo>
                  <a:cubicBezTo>
                    <a:pt x="1825" y="0"/>
                    <a:pt x="1825" y="0"/>
                    <a:pt x="1825" y="245"/>
                  </a:cubicBezTo>
                  <a:cubicBezTo>
                    <a:pt x="1825" y="245"/>
                    <a:pt x="2130" y="1227"/>
                    <a:pt x="2434" y="1473"/>
                  </a:cubicBezTo>
                  <a:cubicBezTo>
                    <a:pt x="2130" y="1473"/>
                    <a:pt x="304" y="1964"/>
                    <a:pt x="304" y="1964"/>
                  </a:cubicBezTo>
                  <a:cubicBezTo>
                    <a:pt x="304" y="1964"/>
                    <a:pt x="304" y="2209"/>
                    <a:pt x="304" y="2209"/>
                  </a:cubicBezTo>
                  <a:cubicBezTo>
                    <a:pt x="304" y="2209"/>
                    <a:pt x="304" y="2209"/>
                    <a:pt x="304" y="2209"/>
                  </a:cubicBezTo>
                  <a:cubicBezTo>
                    <a:pt x="304" y="2209"/>
                    <a:pt x="304" y="2209"/>
                    <a:pt x="304" y="2209"/>
                  </a:cubicBezTo>
                  <a:cubicBezTo>
                    <a:pt x="304" y="2209"/>
                    <a:pt x="1825" y="4173"/>
                    <a:pt x="1825" y="4173"/>
                  </a:cubicBezTo>
                  <a:cubicBezTo>
                    <a:pt x="1825" y="4418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400"/>
                  </a:cubicBezTo>
                  <a:cubicBezTo>
                    <a:pt x="608" y="5400"/>
                    <a:pt x="608" y="5400"/>
                    <a:pt x="608" y="5645"/>
                  </a:cubicBezTo>
                  <a:cubicBezTo>
                    <a:pt x="608" y="5645"/>
                    <a:pt x="1217" y="5645"/>
                    <a:pt x="1217" y="5645"/>
                  </a:cubicBezTo>
                  <a:cubicBezTo>
                    <a:pt x="1217" y="5645"/>
                    <a:pt x="1825" y="8100"/>
                    <a:pt x="1825" y="8100"/>
                  </a:cubicBezTo>
                  <a:cubicBezTo>
                    <a:pt x="1825" y="8100"/>
                    <a:pt x="304" y="9082"/>
                    <a:pt x="304" y="9082"/>
                  </a:cubicBezTo>
                  <a:cubicBezTo>
                    <a:pt x="0" y="9082"/>
                    <a:pt x="0" y="9082"/>
                    <a:pt x="0" y="9082"/>
                  </a:cubicBezTo>
                  <a:cubicBezTo>
                    <a:pt x="0" y="9082"/>
                    <a:pt x="0" y="10064"/>
                    <a:pt x="0" y="10064"/>
                  </a:cubicBezTo>
                  <a:cubicBezTo>
                    <a:pt x="0" y="10064"/>
                    <a:pt x="0" y="10064"/>
                    <a:pt x="0" y="10064"/>
                  </a:cubicBezTo>
                  <a:cubicBezTo>
                    <a:pt x="0" y="10064"/>
                    <a:pt x="0" y="10064"/>
                    <a:pt x="304" y="10064"/>
                  </a:cubicBezTo>
                  <a:cubicBezTo>
                    <a:pt x="304" y="10064"/>
                    <a:pt x="4868" y="9573"/>
                    <a:pt x="5172" y="9573"/>
                  </a:cubicBezTo>
                  <a:cubicBezTo>
                    <a:pt x="5172" y="9573"/>
                    <a:pt x="5476" y="10064"/>
                    <a:pt x="5476" y="10064"/>
                  </a:cubicBezTo>
                  <a:cubicBezTo>
                    <a:pt x="5476" y="10064"/>
                    <a:pt x="4563" y="12518"/>
                    <a:pt x="4563" y="12518"/>
                  </a:cubicBezTo>
                  <a:cubicBezTo>
                    <a:pt x="4563" y="12518"/>
                    <a:pt x="4563" y="12518"/>
                    <a:pt x="4563" y="12518"/>
                  </a:cubicBezTo>
                  <a:cubicBezTo>
                    <a:pt x="4563" y="12518"/>
                    <a:pt x="4563" y="12518"/>
                    <a:pt x="4563" y="12518"/>
                  </a:cubicBezTo>
                  <a:cubicBezTo>
                    <a:pt x="4563" y="12518"/>
                    <a:pt x="5172" y="13745"/>
                    <a:pt x="5172" y="13991"/>
                  </a:cubicBezTo>
                  <a:cubicBezTo>
                    <a:pt x="5172" y="13991"/>
                    <a:pt x="2738" y="15218"/>
                    <a:pt x="2738" y="15218"/>
                  </a:cubicBezTo>
                  <a:cubicBezTo>
                    <a:pt x="2434" y="15218"/>
                    <a:pt x="2434" y="15218"/>
                    <a:pt x="2434" y="15218"/>
                  </a:cubicBezTo>
                  <a:cubicBezTo>
                    <a:pt x="2434" y="15218"/>
                    <a:pt x="2434" y="15218"/>
                    <a:pt x="2434" y="15218"/>
                  </a:cubicBezTo>
                  <a:cubicBezTo>
                    <a:pt x="2434" y="15218"/>
                    <a:pt x="2738" y="15218"/>
                    <a:pt x="2738" y="15218"/>
                  </a:cubicBezTo>
                  <a:cubicBezTo>
                    <a:pt x="2738" y="15218"/>
                    <a:pt x="5476" y="13991"/>
                    <a:pt x="5476" y="13991"/>
                  </a:cubicBezTo>
                  <a:cubicBezTo>
                    <a:pt x="5476" y="13991"/>
                    <a:pt x="8214" y="14727"/>
                    <a:pt x="8214" y="14727"/>
                  </a:cubicBezTo>
                  <a:cubicBezTo>
                    <a:pt x="8214" y="14973"/>
                    <a:pt x="11561" y="20127"/>
                    <a:pt x="11561" y="20127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3994" y="21600"/>
                    <a:pt x="13994" y="21600"/>
                    <a:pt x="13994" y="21600"/>
                  </a:cubicBezTo>
                  <a:cubicBezTo>
                    <a:pt x="15211" y="20127"/>
                    <a:pt x="15211" y="20127"/>
                    <a:pt x="15211" y="20127"/>
                  </a:cubicBezTo>
                  <a:cubicBezTo>
                    <a:pt x="15211" y="20127"/>
                    <a:pt x="15211" y="20127"/>
                    <a:pt x="15211" y="20127"/>
                  </a:cubicBezTo>
                  <a:cubicBezTo>
                    <a:pt x="15211" y="20127"/>
                    <a:pt x="15211" y="18409"/>
                    <a:pt x="15211" y="18409"/>
                  </a:cubicBezTo>
                  <a:cubicBezTo>
                    <a:pt x="15211" y="18409"/>
                    <a:pt x="17645" y="17182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7645" y="17182"/>
                    <a:pt x="17949" y="17182"/>
                    <a:pt x="17949" y="17182"/>
                  </a:cubicBezTo>
                  <a:cubicBezTo>
                    <a:pt x="17949" y="17182"/>
                    <a:pt x="17949" y="17182"/>
                    <a:pt x="17949" y="17182"/>
                  </a:cubicBezTo>
                  <a:cubicBezTo>
                    <a:pt x="17949" y="17182"/>
                    <a:pt x="17341" y="10555"/>
                    <a:pt x="17341" y="10555"/>
                  </a:cubicBezTo>
                  <a:cubicBezTo>
                    <a:pt x="17341" y="10555"/>
                    <a:pt x="20079" y="8100"/>
                    <a:pt x="20079" y="7855"/>
                  </a:cubicBezTo>
                  <a:cubicBezTo>
                    <a:pt x="20383" y="7855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1600" y="7609"/>
                    <a:pt x="21600" y="7609"/>
                  </a:cubicBezTo>
                  <a:cubicBezTo>
                    <a:pt x="21600" y="7609"/>
                    <a:pt x="20079" y="5155"/>
                    <a:pt x="20079" y="4909"/>
                  </a:cubicBezTo>
                  <a:cubicBezTo>
                    <a:pt x="20079" y="4909"/>
                    <a:pt x="20079" y="4664"/>
                    <a:pt x="20079" y="4664"/>
                  </a:cubicBezTo>
                  <a:cubicBezTo>
                    <a:pt x="20383" y="4664"/>
                    <a:pt x="20383" y="4664"/>
                    <a:pt x="20383" y="4664"/>
                  </a:cubicBezTo>
                  <a:cubicBezTo>
                    <a:pt x="20383" y="4664"/>
                    <a:pt x="20383" y="4664"/>
                    <a:pt x="20383" y="4664"/>
                  </a:cubicBezTo>
                  <a:cubicBezTo>
                    <a:pt x="20383" y="4664"/>
                    <a:pt x="20079" y="4664"/>
                    <a:pt x="20079" y="4664"/>
                  </a:cubicBezTo>
                  <a:cubicBezTo>
                    <a:pt x="17341" y="3191"/>
                    <a:pt x="17341" y="3191"/>
                    <a:pt x="17341" y="3191"/>
                  </a:cubicBezTo>
                  <a:cubicBezTo>
                    <a:pt x="17341" y="3191"/>
                    <a:pt x="17341" y="3191"/>
                    <a:pt x="17341" y="3191"/>
                  </a:cubicBezTo>
                  <a:cubicBezTo>
                    <a:pt x="13690" y="3436"/>
                    <a:pt x="13690" y="3436"/>
                    <a:pt x="13690" y="3436"/>
                  </a:cubicBezTo>
                  <a:cubicBezTo>
                    <a:pt x="11256" y="3682"/>
                    <a:pt x="11256" y="3682"/>
                    <a:pt x="11256" y="3682"/>
                  </a:cubicBezTo>
                  <a:cubicBezTo>
                    <a:pt x="11256" y="3682"/>
                    <a:pt x="11256" y="3682"/>
                    <a:pt x="11256" y="3682"/>
                  </a:cubicBezTo>
                  <a:cubicBezTo>
                    <a:pt x="11256" y="3682"/>
                    <a:pt x="9735" y="4664"/>
                    <a:pt x="9735" y="4664"/>
                  </a:cubicBezTo>
                  <a:cubicBezTo>
                    <a:pt x="9735" y="4664"/>
                    <a:pt x="7301" y="2700"/>
                    <a:pt x="7301" y="2700"/>
                  </a:cubicBezTo>
                  <a:cubicBezTo>
                    <a:pt x="7301" y="2700"/>
                    <a:pt x="6997" y="2209"/>
                    <a:pt x="6693" y="2209"/>
                  </a:cubicBezTo>
                  <a:cubicBezTo>
                    <a:pt x="6997" y="2209"/>
                    <a:pt x="6997" y="1718"/>
                    <a:pt x="6997" y="1718"/>
                  </a:cubicBezTo>
                  <a:cubicBezTo>
                    <a:pt x="6997" y="1473"/>
                    <a:pt x="6997" y="1473"/>
                    <a:pt x="6997" y="1473"/>
                  </a:cubicBezTo>
                  <a:cubicBezTo>
                    <a:pt x="6997" y="1473"/>
                    <a:pt x="6997" y="1473"/>
                    <a:pt x="6997" y="1473"/>
                  </a:cubicBezTo>
                  <a:cubicBezTo>
                    <a:pt x="5780" y="491"/>
                    <a:pt x="5780" y="491"/>
                    <a:pt x="5780" y="491"/>
                  </a:cubicBezTo>
                  <a:cubicBezTo>
                    <a:pt x="5780" y="491"/>
                    <a:pt x="5780" y="491"/>
                    <a:pt x="5780" y="491"/>
                  </a:cubicBezTo>
                  <a:cubicBezTo>
                    <a:pt x="5780" y="491"/>
                    <a:pt x="4563" y="736"/>
                    <a:pt x="4259" y="736"/>
                  </a:cubicBezTo>
                  <a:cubicBezTo>
                    <a:pt x="4259" y="736"/>
                    <a:pt x="2130" y="0"/>
                    <a:pt x="2130" y="0"/>
                  </a:cubicBezTo>
                  <a:cubicBezTo>
                    <a:pt x="1825" y="0"/>
                    <a:pt x="1825" y="0"/>
                    <a:pt x="1825" y="0"/>
                  </a:cubicBezTo>
                  <a:close/>
                  <a:moveTo>
                    <a:pt x="2434" y="1473"/>
                  </a:moveTo>
                  <a:cubicBezTo>
                    <a:pt x="2434" y="1473"/>
                    <a:pt x="2434" y="1473"/>
                    <a:pt x="2434" y="1473"/>
                  </a:cubicBezTo>
                  <a:cubicBezTo>
                    <a:pt x="2434" y="1473"/>
                    <a:pt x="2434" y="1473"/>
                    <a:pt x="2434" y="1473"/>
                  </a:cubicBezTo>
                  <a:cubicBezTo>
                    <a:pt x="2434" y="1473"/>
                    <a:pt x="2130" y="491"/>
                    <a:pt x="2130" y="245"/>
                  </a:cubicBezTo>
                  <a:cubicBezTo>
                    <a:pt x="2434" y="245"/>
                    <a:pt x="4259" y="736"/>
                    <a:pt x="4259" y="736"/>
                  </a:cubicBezTo>
                  <a:cubicBezTo>
                    <a:pt x="4259" y="736"/>
                    <a:pt x="4259" y="736"/>
                    <a:pt x="4259" y="736"/>
                  </a:cubicBezTo>
                  <a:cubicBezTo>
                    <a:pt x="4259" y="736"/>
                    <a:pt x="5780" y="736"/>
                    <a:pt x="5780" y="736"/>
                  </a:cubicBezTo>
                  <a:cubicBezTo>
                    <a:pt x="5780" y="736"/>
                    <a:pt x="6693" y="1473"/>
                    <a:pt x="6997" y="1718"/>
                  </a:cubicBezTo>
                  <a:cubicBezTo>
                    <a:pt x="6693" y="1718"/>
                    <a:pt x="6693" y="2209"/>
                    <a:pt x="6693" y="2209"/>
                  </a:cubicBezTo>
                  <a:cubicBezTo>
                    <a:pt x="6693" y="2209"/>
                    <a:pt x="6693" y="2209"/>
                    <a:pt x="6693" y="2209"/>
                  </a:cubicBezTo>
                  <a:cubicBezTo>
                    <a:pt x="6693" y="2209"/>
                    <a:pt x="6693" y="2209"/>
                    <a:pt x="6693" y="2209"/>
                  </a:cubicBezTo>
                  <a:cubicBezTo>
                    <a:pt x="7301" y="2700"/>
                    <a:pt x="7301" y="2700"/>
                    <a:pt x="7301" y="2700"/>
                  </a:cubicBezTo>
                  <a:cubicBezTo>
                    <a:pt x="9735" y="4909"/>
                    <a:pt x="9735" y="4909"/>
                    <a:pt x="9735" y="4909"/>
                  </a:cubicBezTo>
                  <a:cubicBezTo>
                    <a:pt x="9735" y="4909"/>
                    <a:pt x="9735" y="4909"/>
                    <a:pt x="9735" y="4909"/>
                  </a:cubicBezTo>
                  <a:cubicBezTo>
                    <a:pt x="9735" y="4909"/>
                    <a:pt x="11256" y="3927"/>
                    <a:pt x="11256" y="3927"/>
                  </a:cubicBezTo>
                  <a:cubicBezTo>
                    <a:pt x="11256" y="3927"/>
                    <a:pt x="13994" y="3436"/>
                    <a:pt x="13994" y="3436"/>
                  </a:cubicBezTo>
                  <a:cubicBezTo>
                    <a:pt x="13994" y="3436"/>
                    <a:pt x="17341" y="3436"/>
                    <a:pt x="17341" y="3436"/>
                  </a:cubicBezTo>
                  <a:cubicBezTo>
                    <a:pt x="17341" y="3436"/>
                    <a:pt x="19775" y="4664"/>
                    <a:pt x="20079" y="4664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19775" y="4909"/>
                    <a:pt x="19775" y="4909"/>
                  </a:cubicBezTo>
                  <a:cubicBezTo>
                    <a:pt x="19775" y="4909"/>
                    <a:pt x="21296" y="7364"/>
                    <a:pt x="21296" y="7364"/>
                  </a:cubicBezTo>
                  <a:cubicBezTo>
                    <a:pt x="21296" y="7609"/>
                    <a:pt x="20079" y="7855"/>
                    <a:pt x="20079" y="7855"/>
                  </a:cubicBezTo>
                  <a:cubicBezTo>
                    <a:pt x="20079" y="7855"/>
                    <a:pt x="20079" y="7855"/>
                    <a:pt x="20079" y="7855"/>
                  </a:cubicBezTo>
                  <a:cubicBezTo>
                    <a:pt x="17341" y="10555"/>
                    <a:pt x="17341" y="10555"/>
                    <a:pt x="17341" y="10555"/>
                  </a:cubicBezTo>
                  <a:cubicBezTo>
                    <a:pt x="17037" y="10555"/>
                    <a:pt x="17037" y="10555"/>
                    <a:pt x="17037" y="10555"/>
                  </a:cubicBezTo>
                  <a:cubicBezTo>
                    <a:pt x="17037" y="10555"/>
                    <a:pt x="17645" y="16936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7645" y="17182"/>
                    <a:pt x="17645" y="17182"/>
                    <a:pt x="17645" y="17182"/>
                  </a:cubicBezTo>
                  <a:cubicBezTo>
                    <a:pt x="14907" y="18409"/>
                    <a:pt x="14907" y="18409"/>
                    <a:pt x="14907" y="18409"/>
                  </a:cubicBezTo>
                  <a:cubicBezTo>
                    <a:pt x="14907" y="18409"/>
                    <a:pt x="14907" y="18409"/>
                    <a:pt x="14907" y="18409"/>
                  </a:cubicBezTo>
                  <a:cubicBezTo>
                    <a:pt x="14907" y="18409"/>
                    <a:pt x="14907" y="20127"/>
                    <a:pt x="14907" y="20127"/>
                  </a:cubicBezTo>
                  <a:cubicBezTo>
                    <a:pt x="14907" y="20127"/>
                    <a:pt x="13994" y="21355"/>
                    <a:pt x="13994" y="21355"/>
                  </a:cubicBezTo>
                  <a:cubicBezTo>
                    <a:pt x="13690" y="21355"/>
                    <a:pt x="11865" y="19882"/>
                    <a:pt x="11865" y="19882"/>
                  </a:cubicBezTo>
                  <a:cubicBezTo>
                    <a:pt x="8214" y="14727"/>
                    <a:pt x="8214" y="14727"/>
                    <a:pt x="8214" y="14727"/>
                  </a:cubicBezTo>
                  <a:cubicBezTo>
                    <a:pt x="8214" y="14727"/>
                    <a:pt x="8214" y="14727"/>
                    <a:pt x="8214" y="14727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991"/>
                    <a:pt x="5476" y="13991"/>
                    <a:pt x="5476" y="13991"/>
                  </a:cubicBezTo>
                  <a:cubicBezTo>
                    <a:pt x="5476" y="13745"/>
                    <a:pt x="4563" y="12518"/>
                    <a:pt x="4563" y="12518"/>
                  </a:cubicBezTo>
                  <a:cubicBezTo>
                    <a:pt x="4563" y="12518"/>
                    <a:pt x="5780" y="10064"/>
                    <a:pt x="5780" y="10064"/>
                  </a:cubicBezTo>
                  <a:cubicBezTo>
                    <a:pt x="5780" y="10064"/>
                    <a:pt x="5780" y="10064"/>
                    <a:pt x="5780" y="10064"/>
                  </a:cubicBezTo>
                  <a:cubicBezTo>
                    <a:pt x="5780" y="10064"/>
                    <a:pt x="5780" y="10064"/>
                    <a:pt x="5780" y="10064"/>
                  </a:cubicBezTo>
                  <a:cubicBezTo>
                    <a:pt x="5172" y="9327"/>
                    <a:pt x="5172" y="9327"/>
                    <a:pt x="5172" y="9327"/>
                  </a:cubicBezTo>
                  <a:cubicBezTo>
                    <a:pt x="5172" y="9327"/>
                    <a:pt x="5172" y="9327"/>
                    <a:pt x="5172" y="9327"/>
                  </a:cubicBezTo>
                  <a:cubicBezTo>
                    <a:pt x="5172" y="9327"/>
                    <a:pt x="608" y="10064"/>
                    <a:pt x="304" y="10064"/>
                  </a:cubicBezTo>
                  <a:cubicBezTo>
                    <a:pt x="304" y="9818"/>
                    <a:pt x="304" y="9327"/>
                    <a:pt x="304" y="9327"/>
                  </a:cubicBezTo>
                  <a:cubicBezTo>
                    <a:pt x="304" y="9082"/>
                    <a:pt x="1825" y="8100"/>
                    <a:pt x="1825" y="8100"/>
                  </a:cubicBezTo>
                  <a:cubicBezTo>
                    <a:pt x="2130" y="8100"/>
                    <a:pt x="2130" y="8100"/>
                    <a:pt x="2130" y="8100"/>
                  </a:cubicBezTo>
                  <a:cubicBezTo>
                    <a:pt x="2130" y="8100"/>
                    <a:pt x="2130" y="8100"/>
                    <a:pt x="2130" y="8100"/>
                  </a:cubicBezTo>
                  <a:cubicBezTo>
                    <a:pt x="1521" y="5645"/>
                    <a:pt x="1521" y="5645"/>
                    <a:pt x="1521" y="5645"/>
                  </a:cubicBezTo>
                  <a:cubicBezTo>
                    <a:pt x="1521" y="5400"/>
                    <a:pt x="1521" y="5400"/>
                    <a:pt x="1521" y="5400"/>
                  </a:cubicBezTo>
                  <a:cubicBezTo>
                    <a:pt x="1521" y="5400"/>
                    <a:pt x="1217" y="5400"/>
                    <a:pt x="913" y="5400"/>
                  </a:cubicBezTo>
                  <a:cubicBezTo>
                    <a:pt x="913" y="5155"/>
                    <a:pt x="1825" y="4418"/>
                    <a:pt x="1825" y="4418"/>
                  </a:cubicBezTo>
                  <a:cubicBezTo>
                    <a:pt x="1825" y="4418"/>
                    <a:pt x="1825" y="4173"/>
                    <a:pt x="1825" y="4173"/>
                  </a:cubicBezTo>
                  <a:cubicBezTo>
                    <a:pt x="1825" y="4173"/>
                    <a:pt x="1825" y="4173"/>
                    <a:pt x="1825" y="4173"/>
                  </a:cubicBezTo>
                  <a:cubicBezTo>
                    <a:pt x="1825" y="4173"/>
                    <a:pt x="608" y="2209"/>
                    <a:pt x="608" y="2209"/>
                  </a:cubicBezTo>
                  <a:cubicBezTo>
                    <a:pt x="608" y="2209"/>
                    <a:pt x="2434" y="1473"/>
                    <a:pt x="2434" y="147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8" name="Google Shape;5238;g21c91014dda_0_5181"/>
            <p:cNvSpPr/>
            <p:nvPr/>
          </p:nvSpPr>
          <p:spPr>
            <a:xfrm>
              <a:off x="4618420" y="2968449"/>
              <a:ext cx="373086" cy="195157"/>
            </a:xfrm>
            <a:custGeom>
              <a:avLst/>
              <a:gdLst/>
              <a:ahLst/>
              <a:cxnLst/>
              <a:rect l="l" t="t" r="r" b="b"/>
              <a:pathLst>
                <a:path w="21600" h="19683" extrusionOk="0">
                  <a:moveTo>
                    <a:pt x="0" y="6592"/>
                  </a:moveTo>
                  <a:cubicBezTo>
                    <a:pt x="372" y="6592"/>
                    <a:pt x="745" y="6592"/>
                    <a:pt x="1117" y="6592"/>
                  </a:cubicBezTo>
                  <a:cubicBezTo>
                    <a:pt x="4469" y="6592"/>
                    <a:pt x="5586" y="4628"/>
                    <a:pt x="7821" y="1356"/>
                  </a:cubicBezTo>
                  <a:cubicBezTo>
                    <a:pt x="10055" y="-1917"/>
                    <a:pt x="14152" y="1356"/>
                    <a:pt x="15641" y="4628"/>
                  </a:cubicBezTo>
                  <a:cubicBezTo>
                    <a:pt x="17503" y="8556"/>
                    <a:pt x="19366" y="9865"/>
                    <a:pt x="20483" y="10519"/>
                  </a:cubicBezTo>
                  <a:cubicBezTo>
                    <a:pt x="21228" y="10519"/>
                    <a:pt x="21228" y="11828"/>
                    <a:pt x="21600" y="13138"/>
                  </a:cubicBezTo>
                  <a:cubicBezTo>
                    <a:pt x="17876" y="17719"/>
                    <a:pt x="17876" y="17719"/>
                    <a:pt x="17876" y="17719"/>
                  </a:cubicBezTo>
                  <a:cubicBezTo>
                    <a:pt x="15641" y="13792"/>
                    <a:pt x="15641" y="13792"/>
                    <a:pt x="15641" y="13792"/>
                  </a:cubicBezTo>
                  <a:cubicBezTo>
                    <a:pt x="15269" y="18374"/>
                    <a:pt x="15269" y="18374"/>
                    <a:pt x="15269" y="18374"/>
                  </a:cubicBezTo>
                  <a:cubicBezTo>
                    <a:pt x="5959" y="19683"/>
                    <a:pt x="5959" y="19683"/>
                    <a:pt x="5959" y="19683"/>
                  </a:cubicBezTo>
                  <a:cubicBezTo>
                    <a:pt x="5586" y="19683"/>
                    <a:pt x="5586" y="19683"/>
                    <a:pt x="5586" y="19683"/>
                  </a:cubicBezTo>
                  <a:cubicBezTo>
                    <a:pt x="4469" y="15756"/>
                    <a:pt x="4469" y="15756"/>
                    <a:pt x="4469" y="15756"/>
                  </a:cubicBezTo>
                  <a:cubicBezTo>
                    <a:pt x="4097" y="10519"/>
                    <a:pt x="4097" y="10519"/>
                    <a:pt x="4097" y="10519"/>
                  </a:cubicBezTo>
                  <a:cubicBezTo>
                    <a:pt x="2234" y="10519"/>
                    <a:pt x="2234" y="10519"/>
                    <a:pt x="2234" y="10519"/>
                  </a:cubicBezTo>
                  <a:lnTo>
                    <a:pt x="0" y="65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39" name="Google Shape;5239;g21c91014dda_0_5181"/>
            <p:cNvSpPr/>
            <p:nvPr/>
          </p:nvSpPr>
          <p:spPr>
            <a:xfrm>
              <a:off x="4611799" y="2966626"/>
              <a:ext cx="379728" cy="196946"/>
            </a:xfrm>
            <a:custGeom>
              <a:avLst/>
              <a:gdLst/>
              <a:ahLst/>
              <a:cxnLst/>
              <a:rect l="l" t="t" r="r" b="b"/>
              <a:pathLst>
                <a:path w="21600" h="21177" extrusionOk="0">
                  <a:moveTo>
                    <a:pt x="8054" y="1667"/>
                  </a:moveTo>
                  <a:cubicBezTo>
                    <a:pt x="7322" y="2364"/>
                    <a:pt x="7322" y="2364"/>
                    <a:pt x="7322" y="2364"/>
                  </a:cubicBezTo>
                  <a:cubicBezTo>
                    <a:pt x="5492" y="5151"/>
                    <a:pt x="4393" y="7242"/>
                    <a:pt x="1464" y="7242"/>
                  </a:cubicBezTo>
                  <a:cubicBezTo>
                    <a:pt x="1098" y="7242"/>
                    <a:pt x="732" y="7242"/>
                    <a:pt x="366" y="7242"/>
                  </a:cubicBezTo>
                  <a:cubicBezTo>
                    <a:pt x="366" y="7242"/>
                    <a:pt x="0" y="7242"/>
                    <a:pt x="0" y="7242"/>
                  </a:cubicBezTo>
                  <a:cubicBezTo>
                    <a:pt x="0" y="7242"/>
                    <a:pt x="0" y="7242"/>
                    <a:pt x="0" y="7242"/>
                  </a:cubicBezTo>
                  <a:cubicBezTo>
                    <a:pt x="0" y="7242"/>
                    <a:pt x="0" y="7242"/>
                    <a:pt x="0" y="7242"/>
                  </a:cubicBezTo>
                  <a:cubicBezTo>
                    <a:pt x="2563" y="11422"/>
                    <a:pt x="2563" y="11422"/>
                    <a:pt x="2563" y="11422"/>
                  </a:cubicBezTo>
                  <a:cubicBezTo>
                    <a:pt x="2563" y="11422"/>
                    <a:pt x="2563" y="11422"/>
                    <a:pt x="2563" y="11422"/>
                  </a:cubicBezTo>
                  <a:cubicBezTo>
                    <a:pt x="2563" y="11422"/>
                    <a:pt x="4027" y="12119"/>
                    <a:pt x="4393" y="12119"/>
                  </a:cubicBezTo>
                  <a:cubicBezTo>
                    <a:pt x="4393" y="12119"/>
                    <a:pt x="4759" y="16996"/>
                    <a:pt x="4759" y="16996"/>
                  </a:cubicBezTo>
                  <a:cubicBezTo>
                    <a:pt x="5492" y="21177"/>
                    <a:pt x="5492" y="21177"/>
                    <a:pt x="5492" y="21177"/>
                  </a:cubicBezTo>
                  <a:cubicBezTo>
                    <a:pt x="5492" y="21177"/>
                    <a:pt x="5858" y="21177"/>
                    <a:pt x="5858" y="21177"/>
                  </a:cubicBezTo>
                  <a:cubicBezTo>
                    <a:pt x="6224" y="21177"/>
                    <a:pt x="6224" y="21177"/>
                    <a:pt x="6224" y="21177"/>
                  </a:cubicBezTo>
                  <a:cubicBezTo>
                    <a:pt x="15376" y="19783"/>
                    <a:pt x="15376" y="19783"/>
                    <a:pt x="15376" y="19783"/>
                  </a:cubicBezTo>
                  <a:cubicBezTo>
                    <a:pt x="15376" y="19783"/>
                    <a:pt x="15376" y="19783"/>
                    <a:pt x="15376" y="19783"/>
                  </a:cubicBezTo>
                  <a:cubicBezTo>
                    <a:pt x="15376" y="19783"/>
                    <a:pt x="15742" y="16300"/>
                    <a:pt x="15742" y="15603"/>
                  </a:cubicBezTo>
                  <a:cubicBezTo>
                    <a:pt x="16108" y="15603"/>
                    <a:pt x="17939" y="19087"/>
                    <a:pt x="17939" y="19087"/>
                  </a:cubicBezTo>
                  <a:cubicBezTo>
                    <a:pt x="17939" y="19087"/>
                    <a:pt x="17939" y="19087"/>
                    <a:pt x="18305" y="19087"/>
                  </a:cubicBezTo>
                  <a:cubicBezTo>
                    <a:pt x="21600" y="14209"/>
                    <a:pt x="21600" y="14209"/>
                    <a:pt x="21600" y="14209"/>
                  </a:cubicBezTo>
                  <a:cubicBezTo>
                    <a:pt x="21600" y="14209"/>
                    <a:pt x="21600" y="14209"/>
                    <a:pt x="21600" y="14209"/>
                  </a:cubicBezTo>
                  <a:cubicBezTo>
                    <a:pt x="21600" y="12816"/>
                    <a:pt x="21600" y="12816"/>
                    <a:pt x="21600" y="12816"/>
                  </a:cubicBezTo>
                  <a:cubicBezTo>
                    <a:pt x="21234" y="12119"/>
                    <a:pt x="21234" y="11422"/>
                    <a:pt x="20502" y="11422"/>
                  </a:cubicBezTo>
                  <a:cubicBezTo>
                    <a:pt x="19403" y="10725"/>
                    <a:pt x="17573" y="8635"/>
                    <a:pt x="16108" y="5151"/>
                  </a:cubicBezTo>
                  <a:cubicBezTo>
                    <a:pt x="15010" y="2364"/>
                    <a:pt x="12814" y="274"/>
                    <a:pt x="10983" y="274"/>
                  </a:cubicBezTo>
                  <a:cubicBezTo>
                    <a:pt x="9885" y="-423"/>
                    <a:pt x="8786" y="274"/>
                    <a:pt x="8054" y="1667"/>
                  </a:cubicBezTo>
                  <a:close/>
                  <a:moveTo>
                    <a:pt x="366" y="7242"/>
                  </a:moveTo>
                  <a:cubicBezTo>
                    <a:pt x="366" y="7242"/>
                    <a:pt x="366" y="7242"/>
                    <a:pt x="366" y="7242"/>
                  </a:cubicBezTo>
                  <a:cubicBezTo>
                    <a:pt x="366" y="7242"/>
                    <a:pt x="366" y="7242"/>
                    <a:pt x="366" y="7242"/>
                  </a:cubicBezTo>
                  <a:close/>
                  <a:moveTo>
                    <a:pt x="1464" y="7242"/>
                  </a:moveTo>
                  <a:cubicBezTo>
                    <a:pt x="4393" y="7242"/>
                    <a:pt x="5492" y="5848"/>
                    <a:pt x="7322" y="3061"/>
                  </a:cubicBezTo>
                  <a:cubicBezTo>
                    <a:pt x="8054" y="1667"/>
                    <a:pt x="8054" y="1667"/>
                    <a:pt x="8054" y="1667"/>
                  </a:cubicBezTo>
                  <a:cubicBezTo>
                    <a:pt x="8786" y="274"/>
                    <a:pt x="9885" y="274"/>
                    <a:pt x="10983" y="274"/>
                  </a:cubicBezTo>
                  <a:cubicBezTo>
                    <a:pt x="12814" y="971"/>
                    <a:pt x="14644" y="3061"/>
                    <a:pt x="15742" y="5151"/>
                  </a:cubicBezTo>
                  <a:cubicBezTo>
                    <a:pt x="17207" y="9332"/>
                    <a:pt x="19403" y="11422"/>
                    <a:pt x="20502" y="11422"/>
                  </a:cubicBezTo>
                  <a:cubicBezTo>
                    <a:pt x="21234" y="12119"/>
                    <a:pt x="21234" y="12119"/>
                    <a:pt x="21234" y="13512"/>
                  </a:cubicBezTo>
                  <a:cubicBezTo>
                    <a:pt x="21234" y="13512"/>
                    <a:pt x="21234" y="13512"/>
                    <a:pt x="21600" y="14209"/>
                  </a:cubicBezTo>
                  <a:cubicBezTo>
                    <a:pt x="21234" y="14209"/>
                    <a:pt x="18305" y="18390"/>
                    <a:pt x="17939" y="18390"/>
                  </a:cubicBezTo>
                  <a:cubicBezTo>
                    <a:pt x="17939" y="18390"/>
                    <a:pt x="15742" y="14906"/>
                    <a:pt x="15742" y="14906"/>
                  </a:cubicBezTo>
                  <a:cubicBezTo>
                    <a:pt x="15742" y="14906"/>
                    <a:pt x="15742" y="14906"/>
                    <a:pt x="15742" y="14906"/>
                  </a:cubicBezTo>
                  <a:cubicBezTo>
                    <a:pt x="15742" y="14906"/>
                    <a:pt x="15742" y="14906"/>
                    <a:pt x="15742" y="14906"/>
                  </a:cubicBezTo>
                  <a:cubicBezTo>
                    <a:pt x="15742" y="14906"/>
                    <a:pt x="15376" y="19087"/>
                    <a:pt x="15376" y="19087"/>
                  </a:cubicBezTo>
                  <a:cubicBezTo>
                    <a:pt x="15010" y="19783"/>
                    <a:pt x="6224" y="21177"/>
                    <a:pt x="6224" y="21177"/>
                  </a:cubicBezTo>
                  <a:cubicBezTo>
                    <a:pt x="6224" y="21177"/>
                    <a:pt x="5858" y="21177"/>
                    <a:pt x="5858" y="21177"/>
                  </a:cubicBezTo>
                  <a:cubicBezTo>
                    <a:pt x="5858" y="20480"/>
                    <a:pt x="5125" y="16996"/>
                    <a:pt x="5125" y="16996"/>
                  </a:cubicBezTo>
                  <a:cubicBezTo>
                    <a:pt x="4393" y="11422"/>
                    <a:pt x="4393" y="11422"/>
                    <a:pt x="4393" y="11422"/>
                  </a:cubicBezTo>
                  <a:cubicBezTo>
                    <a:pt x="4393" y="11422"/>
                    <a:pt x="4393" y="11422"/>
                    <a:pt x="4393" y="11422"/>
                  </a:cubicBezTo>
                  <a:cubicBezTo>
                    <a:pt x="4393" y="11422"/>
                    <a:pt x="2563" y="11422"/>
                    <a:pt x="2563" y="10725"/>
                  </a:cubicBezTo>
                  <a:cubicBezTo>
                    <a:pt x="2563" y="10725"/>
                    <a:pt x="732" y="7938"/>
                    <a:pt x="366" y="7242"/>
                  </a:cubicBezTo>
                  <a:cubicBezTo>
                    <a:pt x="732" y="7242"/>
                    <a:pt x="1098" y="7242"/>
                    <a:pt x="1464" y="724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0" name="Google Shape;5240;g21c91014dda_0_5181"/>
            <p:cNvSpPr/>
            <p:nvPr/>
          </p:nvSpPr>
          <p:spPr>
            <a:xfrm>
              <a:off x="3481475" y="3201116"/>
              <a:ext cx="404028" cy="5011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21600"/>
                  </a:moveTo>
                  <a:cubicBezTo>
                    <a:pt x="0" y="20769"/>
                    <a:pt x="0" y="19662"/>
                    <a:pt x="343" y="19385"/>
                  </a:cubicBezTo>
                  <a:cubicBezTo>
                    <a:pt x="686" y="18831"/>
                    <a:pt x="1714" y="17169"/>
                    <a:pt x="1714" y="16615"/>
                  </a:cubicBezTo>
                  <a:cubicBezTo>
                    <a:pt x="1714" y="16338"/>
                    <a:pt x="5829" y="14677"/>
                    <a:pt x="6171" y="13846"/>
                  </a:cubicBezTo>
                  <a:cubicBezTo>
                    <a:pt x="6514" y="13292"/>
                    <a:pt x="8229" y="11077"/>
                    <a:pt x="8229" y="10246"/>
                  </a:cubicBezTo>
                  <a:cubicBezTo>
                    <a:pt x="8571" y="9415"/>
                    <a:pt x="9943" y="9415"/>
                    <a:pt x="10629" y="8031"/>
                  </a:cubicBezTo>
                  <a:cubicBezTo>
                    <a:pt x="11314" y="6646"/>
                    <a:pt x="13371" y="7200"/>
                    <a:pt x="14743" y="6369"/>
                  </a:cubicBezTo>
                  <a:cubicBezTo>
                    <a:pt x="15771" y="5815"/>
                    <a:pt x="15771" y="3877"/>
                    <a:pt x="15429" y="2492"/>
                  </a:cubicBezTo>
                  <a:cubicBezTo>
                    <a:pt x="15086" y="1938"/>
                    <a:pt x="15086" y="1385"/>
                    <a:pt x="14743" y="1108"/>
                  </a:cubicBezTo>
                  <a:cubicBezTo>
                    <a:pt x="17143" y="0"/>
                    <a:pt x="17143" y="0"/>
                    <a:pt x="17143" y="0"/>
                  </a:cubicBezTo>
                  <a:cubicBezTo>
                    <a:pt x="18857" y="1108"/>
                    <a:pt x="18857" y="1108"/>
                    <a:pt x="18857" y="1108"/>
                  </a:cubicBezTo>
                  <a:cubicBezTo>
                    <a:pt x="19200" y="1938"/>
                    <a:pt x="19200" y="1938"/>
                    <a:pt x="19200" y="1938"/>
                  </a:cubicBezTo>
                  <a:cubicBezTo>
                    <a:pt x="21600" y="2769"/>
                    <a:pt x="21600" y="2769"/>
                    <a:pt x="21600" y="2769"/>
                  </a:cubicBezTo>
                  <a:cubicBezTo>
                    <a:pt x="20914" y="4431"/>
                    <a:pt x="20914" y="4431"/>
                    <a:pt x="20914" y="4431"/>
                  </a:cubicBezTo>
                  <a:cubicBezTo>
                    <a:pt x="19200" y="5538"/>
                    <a:pt x="19200" y="5538"/>
                    <a:pt x="19200" y="5538"/>
                  </a:cubicBezTo>
                  <a:cubicBezTo>
                    <a:pt x="18857" y="8308"/>
                    <a:pt x="18857" y="8308"/>
                    <a:pt x="18857" y="8308"/>
                  </a:cubicBezTo>
                  <a:cubicBezTo>
                    <a:pt x="16114" y="7200"/>
                    <a:pt x="16114" y="7200"/>
                    <a:pt x="16114" y="7200"/>
                  </a:cubicBezTo>
                  <a:cubicBezTo>
                    <a:pt x="15086" y="8308"/>
                    <a:pt x="15086" y="8308"/>
                    <a:pt x="15086" y="8308"/>
                  </a:cubicBezTo>
                  <a:cubicBezTo>
                    <a:pt x="17143" y="8585"/>
                    <a:pt x="17143" y="8585"/>
                    <a:pt x="17143" y="8585"/>
                  </a:cubicBezTo>
                  <a:cubicBezTo>
                    <a:pt x="17143" y="10523"/>
                    <a:pt x="17143" y="10523"/>
                    <a:pt x="17143" y="10523"/>
                  </a:cubicBezTo>
                  <a:cubicBezTo>
                    <a:pt x="19200" y="11908"/>
                    <a:pt x="19200" y="11908"/>
                    <a:pt x="19200" y="11908"/>
                  </a:cubicBezTo>
                  <a:cubicBezTo>
                    <a:pt x="17143" y="16338"/>
                    <a:pt x="17143" y="16338"/>
                    <a:pt x="17143" y="16338"/>
                  </a:cubicBezTo>
                  <a:cubicBezTo>
                    <a:pt x="17486" y="18000"/>
                    <a:pt x="17486" y="18000"/>
                    <a:pt x="17486" y="18000"/>
                  </a:cubicBezTo>
                  <a:cubicBezTo>
                    <a:pt x="17143" y="18000"/>
                    <a:pt x="17143" y="18000"/>
                    <a:pt x="17143" y="18000"/>
                  </a:cubicBezTo>
                  <a:cubicBezTo>
                    <a:pt x="11314" y="18554"/>
                    <a:pt x="11314" y="18554"/>
                    <a:pt x="11314" y="18554"/>
                  </a:cubicBezTo>
                  <a:cubicBezTo>
                    <a:pt x="10971" y="21046"/>
                    <a:pt x="10971" y="21046"/>
                    <a:pt x="10971" y="21046"/>
                  </a:cubicBezTo>
                  <a:cubicBezTo>
                    <a:pt x="6171" y="21323"/>
                    <a:pt x="6171" y="21323"/>
                    <a:pt x="6171" y="21323"/>
                  </a:cubicBezTo>
                  <a:cubicBezTo>
                    <a:pt x="3429" y="19938"/>
                    <a:pt x="3429" y="19938"/>
                    <a:pt x="3429" y="19938"/>
                  </a:cubicBezTo>
                  <a:cubicBezTo>
                    <a:pt x="1714" y="21323"/>
                    <a:pt x="1714" y="21323"/>
                    <a:pt x="1714" y="21323"/>
                  </a:cubicBezTo>
                  <a:cubicBezTo>
                    <a:pt x="686" y="21600"/>
                    <a:pt x="686" y="21600"/>
                    <a:pt x="686" y="21600"/>
                  </a:cubicBezTo>
                  <a:lnTo>
                    <a:pt x="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1" name="Google Shape;5241;g21c91014dda_0_5181"/>
            <p:cNvSpPr/>
            <p:nvPr/>
          </p:nvSpPr>
          <p:spPr>
            <a:xfrm>
              <a:off x="3479668" y="3201116"/>
              <a:ext cx="412448" cy="507762"/>
            </a:xfrm>
            <a:custGeom>
              <a:avLst/>
              <a:gdLst/>
              <a:ahLst/>
              <a:cxnLst/>
              <a:rect l="l" t="t" r="r" b="b"/>
              <a:pathLst>
                <a:path w="21351" h="21600" extrusionOk="0">
                  <a:moveTo>
                    <a:pt x="16699" y="0"/>
                  </a:moveTo>
                  <a:cubicBezTo>
                    <a:pt x="14373" y="820"/>
                    <a:pt x="14373" y="820"/>
                    <a:pt x="14373" y="820"/>
                  </a:cubicBezTo>
                  <a:cubicBezTo>
                    <a:pt x="14373" y="820"/>
                    <a:pt x="14373" y="1094"/>
                    <a:pt x="14373" y="1094"/>
                  </a:cubicBezTo>
                  <a:cubicBezTo>
                    <a:pt x="14705" y="1914"/>
                    <a:pt x="14705" y="1914"/>
                    <a:pt x="14705" y="1914"/>
                  </a:cubicBezTo>
                  <a:cubicBezTo>
                    <a:pt x="15037" y="2461"/>
                    <a:pt x="15037" y="2461"/>
                    <a:pt x="15037" y="2461"/>
                  </a:cubicBezTo>
                  <a:cubicBezTo>
                    <a:pt x="15369" y="3828"/>
                    <a:pt x="15037" y="5742"/>
                    <a:pt x="14040" y="6289"/>
                  </a:cubicBezTo>
                  <a:cubicBezTo>
                    <a:pt x="13708" y="6562"/>
                    <a:pt x="13376" y="6562"/>
                    <a:pt x="12711" y="6562"/>
                  </a:cubicBezTo>
                  <a:cubicBezTo>
                    <a:pt x="11714" y="6835"/>
                    <a:pt x="10717" y="7109"/>
                    <a:pt x="10385" y="7929"/>
                  </a:cubicBezTo>
                  <a:cubicBezTo>
                    <a:pt x="10053" y="8749"/>
                    <a:pt x="9388" y="9023"/>
                    <a:pt x="9056" y="9296"/>
                  </a:cubicBezTo>
                  <a:cubicBezTo>
                    <a:pt x="8391" y="9570"/>
                    <a:pt x="8059" y="9843"/>
                    <a:pt x="8059" y="10116"/>
                  </a:cubicBezTo>
                  <a:cubicBezTo>
                    <a:pt x="7726" y="10937"/>
                    <a:pt x="6397" y="12851"/>
                    <a:pt x="6065" y="13671"/>
                  </a:cubicBezTo>
                  <a:cubicBezTo>
                    <a:pt x="6065" y="13671"/>
                    <a:pt x="6065" y="13671"/>
                    <a:pt x="6065" y="13671"/>
                  </a:cubicBezTo>
                  <a:cubicBezTo>
                    <a:pt x="5733" y="13944"/>
                    <a:pt x="4736" y="14765"/>
                    <a:pt x="3739" y="15311"/>
                  </a:cubicBezTo>
                  <a:cubicBezTo>
                    <a:pt x="2409" y="15858"/>
                    <a:pt x="1745" y="16405"/>
                    <a:pt x="1745" y="16405"/>
                  </a:cubicBezTo>
                  <a:cubicBezTo>
                    <a:pt x="1413" y="16952"/>
                    <a:pt x="748" y="18592"/>
                    <a:pt x="416" y="19139"/>
                  </a:cubicBezTo>
                  <a:cubicBezTo>
                    <a:pt x="-249" y="19413"/>
                    <a:pt x="83" y="20506"/>
                    <a:pt x="83" y="21327"/>
                  </a:cubicBezTo>
                  <a:cubicBezTo>
                    <a:pt x="83" y="21327"/>
                    <a:pt x="83" y="21327"/>
                    <a:pt x="83" y="21327"/>
                  </a:cubicBezTo>
                  <a:cubicBezTo>
                    <a:pt x="416" y="21600"/>
                    <a:pt x="416" y="21600"/>
                    <a:pt x="416" y="21600"/>
                  </a:cubicBezTo>
                  <a:cubicBezTo>
                    <a:pt x="416" y="21600"/>
                    <a:pt x="748" y="21600"/>
                    <a:pt x="748" y="21600"/>
                  </a:cubicBezTo>
                  <a:cubicBezTo>
                    <a:pt x="1745" y="21053"/>
                    <a:pt x="1745" y="21053"/>
                    <a:pt x="1745" y="21053"/>
                  </a:cubicBezTo>
                  <a:cubicBezTo>
                    <a:pt x="1745" y="21053"/>
                    <a:pt x="3406" y="19686"/>
                    <a:pt x="3406" y="19686"/>
                  </a:cubicBezTo>
                  <a:cubicBezTo>
                    <a:pt x="3406" y="19686"/>
                    <a:pt x="6065" y="21053"/>
                    <a:pt x="6065" y="21053"/>
                  </a:cubicBezTo>
                  <a:cubicBezTo>
                    <a:pt x="6065" y="21053"/>
                    <a:pt x="6065" y="21053"/>
                    <a:pt x="6065" y="21053"/>
                  </a:cubicBezTo>
                  <a:cubicBezTo>
                    <a:pt x="10717" y="20780"/>
                    <a:pt x="10717" y="20780"/>
                    <a:pt x="10717" y="20780"/>
                  </a:cubicBezTo>
                  <a:cubicBezTo>
                    <a:pt x="10717" y="20780"/>
                    <a:pt x="10717" y="20780"/>
                    <a:pt x="10717" y="20780"/>
                  </a:cubicBezTo>
                  <a:cubicBezTo>
                    <a:pt x="10717" y="20780"/>
                    <a:pt x="11049" y="18319"/>
                    <a:pt x="11049" y="18319"/>
                  </a:cubicBezTo>
                  <a:cubicBezTo>
                    <a:pt x="11382" y="18319"/>
                    <a:pt x="16699" y="17772"/>
                    <a:pt x="16699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7031" y="17772"/>
                    <a:pt x="17031" y="17772"/>
                  </a:cubicBezTo>
                  <a:cubicBezTo>
                    <a:pt x="17031" y="17772"/>
                    <a:pt x="16699" y="16132"/>
                    <a:pt x="16699" y="16132"/>
                  </a:cubicBezTo>
                  <a:cubicBezTo>
                    <a:pt x="16699" y="16132"/>
                    <a:pt x="18693" y="12030"/>
                    <a:pt x="18693" y="12030"/>
                  </a:cubicBezTo>
                  <a:cubicBezTo>
                    <a:pt x="18693" y="11757"/>
                    <a:pt x="18693" y="11757"/>
                    <a:pt x="18693" y="11757"/>
                  </a:cubicBezTo>
                  <a:cubicBezTo>
                    <a:pt x="18693" y="11757"/>
                    <a:pt x="18693" y="11757"/>
                    <a:pt x="18693" y="11757"/>
                  </a:cubicBezTo>
                  <a:cubicBezTo>
                    <a:pt x="18693" y="11757"/>
                    <a:pt x="17031" y="10390"/>
                    <a:pt x="17031" y="10390"/>
                  </a:cubicBezTo>
                  <a:cubicBezTo>
                    <a:pt x="17031" y="10390"/>
                    <a:pt x="16699" y="8476"/>
                    <a:pt x="16699" y="8476"/>
                  </a:cubicBezTo>
                  <a:cubicBezTo>
                    <a:pt x="16699" y="8476"/>
                    <a:pt x="16699" y="8476"/>
                    <a:pt x="16699" y="8476"/>
                  </a:cubicBezTo>
                  <a:cubicBezTo>
                    <a:pt x="16699" y="8476"/>
                    <a:pt x="15369" y="8203"/>
                    <a:pt x="15037" y="8203"/>
                  </a:cubicBezTo>
                  <a:cubicBezTo>
                    <a:pt x="15037" y="7929"/>
                    <a:pt x="15702" y="7382"/>
                    <a:pt x="15702" y="7382"/>
                  </a:cubicBezTo>
                  <a:cubicBezTo>
                    <a:pt x="16034" y="7382"/>
                    <a:pt x="18360" y="8476"/>
                    <a:pt x="18360" y="8476"/>
                  </a:cubicBezTo>
                  <a:cubicBezTo>
                    <a:pt x="18360" y="8476"/>
                    <a:pt x="18360" y="8476"/>
                    <a:pt x="18360" y="8476"/>
                  </a:cubicBezTo>
                  <a:cubicBezTo>
                    <a:pt x="18360" y="8476"/>
                    <a:pt x="18360" y="8476"/>
                    <a:pt x="18360" y="8476"/>
                  </a:cubicBezTo>
                  <a:cubicBezTo>
                    <a:pt x="18360" y="8476"/>
                    <a:pt x="18693" y="5468"/>
                    <a:pt x="19025" y="5468"/>
                  </a:cubicBezTo>
                  <a:cubicBezTo>
                    <a:pt x="19025" y="5468"/>
                    <a:pt x="20354" y="4375"/>
                    <a:pt x="20354" y="4375"/>
                  </a:cubicBezTo>
                  <a:cubicBezTo>
                    <a:pt x="20354" y="4375"/>
                    <a:pt x="20354" y="4375"/>
                    <a:pt x="20354" y="4375"/>
                  </a:cubicBezTo>
                  <a:cubicBezTo>
                    <a:pt x="21351" y="2734"/>
                    <a:pt x="21351" y="2734"/>
                    <a:pt x="21351" y="2734"/>
                  </a:cubicBezTo>
                  <a:cubicBezTo>
                    <a:pt x="21351" y="2734"/>
                    <a:pt x="21351" y="2734"/>
                    <a:pt x="21351" y="2734"/>
                  </a:cubicBezTo>
                  <a:cubicBezTo>
                    <a:pt x="21351" y="2734"/>
                    <a:pt x="21351" y="2734"/>
                    <a:pt x="21019" y="2734"/>
                  </a:cubicBezTo>
                  <a:cubicBezTo>
                    <a:pt x="21019" y="2734"/>
                    <a:pt x="18693" y="1914"/>
                    <a:pt x="18693" y="1914"/>
                  </a:cubicBezTo>
                  <a:cubicBezTo>
                    <a:pt x="18693" y="1914"/>
                    <a:pt x="18360" y="1094"/>
                    <a:pt x="18360" y="1094"/>
                  </a:cubicBezTo>
                  <a:cubicBezTo>
                    <a:pt x="18360" y="1094"/>
                    <a:pt x="18360" y="1094"/>
                    <a:pt x="18360" y="1094"/>
                  </a:cubicBezTo>
                  <a:cubicBezTo>
                    <a:pt x="17031" y="0"/>
                    <a:pt x="17031" y="0"/>
                    <a:pt x="17031" y="0"/>
                  </a:cubicBezTo>
                  <a:cubicBezTo>
                    <a:pt x="16699" y="0"/>
                    <a:pt x="16699" y="0"/>
                    <a:pt x="16699" y="0"/>
                  </a:cubicBezTo>
                  <a:close/>
                  <a:moveTo>
                    <a:pt x="16699" y="273"/>
                  </a:moveTo>
                  <a:cubicBezTo>
                    <a:pt x="17031" y="273"/>
                    <a:pt x="18028" y="1094"/>
                    <a:pt x="18028" y="1094"/>
                  </a:cubicBezTo>
                  <a:cubicBezTo>
                    <a:pt x="18028" y="1094"/>
                    <a:pt x="18360" y="1914"/>
                    <a:pt x="18360" y="1914"/>
                  </a:cubicBezTo>
                  <a:cubicBezTo>
                    <a:pt x="18360" y="1914"/>
                    <a:pt x="18360" y="1914"/>
                    <a:pt x="18360" y="1914"/>
                  </a:cubicBezTo>
                  <a:cubicBezTo>
                    <a:pt x="18360" y="1914"/>
                    <a:pt x="20686" y="2734"/>
                    <a:pt x="21019" y="3008"/>
                  </a:cubicBezTo>
                  <a:cubicBezTo>
                    <a:pt x="21019" y="3008"/>
                    <a:pt x="20354" y="4375"/>
                    <a:pt x="20354" y="4375"/>
                  </a:cubicBezTo>
                  <a:cubicBezTo>
                    <a:pt x="20354" y="4375"/>
                    <a:pt x="18693" y="5195"/>
                    <a:pt x="18693" y="5195"/>
                  </a:cubicBezTo>
                  <a:cubicBezTo>
                    <a:pt x="18693" y="5468"/>
                    <a:pt x="18693" y="5468"/>
                    <a:pt x="18693" y="5468"/>
                  </a:cubicBezTo>
                  <a:cubicBezTo>
                    <a:pt x="18693" y="5468"/>
                    <a:pt x="18360" y="7929"/>
                    <a:pt x="18028" y="8203"/>
                  </a:cubicBezTo>
                  <a:cubicBezTo>
                    <a:pt x="18028" y="8203"/>
                    <a:pt x="15702" y="7109"/>
                    <a:pt x="15702" y="7109"/>
                  </a:cubicBezTo>
                  <a:cubicBezTo>
                    <a:pt x="15702" y="7109"/>
                    <a:pt x="15702" y="7109"/>
                    <a:pt x="15702" y="7109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4705" y="8203"/>
                    <a:pt x="14705" y="8203"/>
                  </a:cubicBezTo>
                  <a:cubicBezTo>
                    <a:pt x="14705" y="8203"/>
                    <a:pt x="16366" y="8476"/>
                    <a:pt x="16699" y="8476"/>
                  </a:cubicBezTo>
                  <a:cubicBezTo>
                    <a:pt x="16699" y="8749"/>
                    <a:pt x="16699" y="10390"/>
                    <a:pt x="16699" y="10390"/>
                  </a:cubicBezTo>
                  <a:cubicBezTo>
                    <a:pt x="16699" y="10390"/>
                    <a:pt x="16699" y="10390"/>
                    <a:pt x="16699" y="10390"/>
                  </a:cubicBezTo>
                  <a:cubicBezTo>
                    <a:pt x="16699" y="10390"/>
                    <a:pt x="18360" y="11757"/>
                    <a:pt x="18693" y="11757"/>
                  </a:cubicBezTo>
                  <a:cubicBezTo>
                    <a:pt x="18360" y="12030"/>
                    <a:pt x="16366" y="16132"/>
                    <a:pt x="16366" y="16132"/>
                  </a:cubicBezTo>
                  <a:cubicBezTo>
                    <a:pt x="16366" y="16132"/>
                    <a:pt x="16366" y="16132"/>
                    <a:pt x="16366" y="16132"/>
                  </a:cubicBezTo>
                  <a:cubicBezTo>
                    <a:pt x="16366" y="16132"/>
                    <a:pt x="16366" y="16132"/>
                    <a:pt x="16366" y="16132"/>
                  </a:cubicBezTo>
                  <a:cubicBezTo>
                    <a:pt x="16366" y="16132"/>
                    <a:pt x="16699" y="17499"/>
                    <a:pt x="16699" y="17499"/>
                  </a:cubicBezTo>
                  <a:cubicBezTo>
                    <a:pt x="16699" y="17499"/>
                    <a:pt x="16699" y="17499"/>
                    <a:pt x="16699" y="17499"/>
                  </a:cubicBezTo>
                  <a:cubicBezTo>
                    <a:pt x="11049" y="18046"/>
                    <a:pt x="11049" y="18046"/>
                    <a:pt x="11049" y="18046"/>
                  </a:cubicBezTo>
                  <a:cubicBezTo>
                    <a:pt x="11049" y="18046"/>
                    <a:pt x="11049" y="18319"/>
                    <a:pt x="11049" y="18319"/>
                  </a:cubicBezTo>
                  <a:cubicBezTo>
                    <a:pt x="11049" y="18319"/>
                    <a:pt x="10385" y="20506"/>
                    <a:pt x="10385" y="20780"/>
                  </a:cubicBezTo>
                  <a:cubicBezTo>
                    <a:pt x="10385" y="20780"/>
                    <a:pt x="6397" y="20780"/>
                    <a:pt x="6065" y="20780"/>
                  </a:cubicBezTo>
                  <a:cubicBezTo>
                    <a:pt x="6065" y="20780"/>
                    <a:pt x="3406" y="19413"/>
                    <a:pt x="3406" y="19413"/>
                  </a:cubicBezTo>
                  <a:cubicBezTo>
                    <a:pt x="3406" y="19413"/>
                    <a:pt x="3406" y="19413"/>
                    <a:pt x="3406" y="19686"/>
                  </a:cubicBezTo>
                  <a:cubicBezTo>
                    <a:pt x="1413" y="21053"/>
                    <a:pt x="1413" y="21053"/>
                    <a:pt x="1413" y="21053"/>
                  </a:cubicBezTo>
                  <a:cubicBezTo>
                    <a:pt x="1413" y="21053"/>
                    <a:pt x="748" y="21327"/>
                    <a:pt x="748" y="21327"/>
                  </a:cubicBezTo>
                  <a:cubicBezTo>
                    <a:pt x="416" y="21327"/>
                    <a:pt x="416" y="21327"/>
                    <a:pt x="416" y="21053"/>
                  </a:cubicBezTo>
                  <a:cubicBezTo>
                    <a:pt x="416" y="20780"/>
                    <a:pt x="83" y="20506"/>
                    <a:pt x="83" y="20233"/>
                  </a:cubicBezTo>
                  <a:cubicBezTo>
                    <a:pt x="83" y="19686"/>
                    <a:pt x="416" y="19413"/>
                    <a:pt x="416" y="19139"/>
                  </a:cubicBezTo>
                  <a:cubicBezTo>
                    <a:pt x="1080" y="18592"/>
                    <a:pt x="1745" y="16952"/>
                    <a:pt x="1745" y="16405"/>
                  </a:cubicBezTo>
                  <a:cubicBezTo>
                    <a:pt x="1745" y="16405"/>
                    <a:pt x="3074" y="15858"/>
                    <a:pt x="3739" y="15311"/>
                  </a:cubicBezTo>
                  <a:cubicBezTo>
                    <a:pt x="4736" y="14765"/>
                    <a:pt x="6065" y="14218"/>
                    <a:pt x="6065" y="13944"/>
                  </a:cubicBezTo>
                  <a:cubicBezTo>
                    <a:pt x="6065" y="13671"/>
                    <a:pt x="6065" y="13671"/>
                    <a:pt x="6065" y="13671"/>
                  </a:cubicBezTo>
                  <a:cubicBezTo>
                    <a:pt x="6729" y="12851"/>
                    <a:pt x="8059" y="10937"/>
                    <a:pt x="8391" y="10116"/>
                  </a:cubicBezTo>
                  <a:cubicBezTo>
                    <a:pt x="8391" y="9843"/>
                    <a:pt x="8723" y="9570"/>
                    <a:pt x="9056" y="9570"/>
                  </a:cubicBezTo>
                  <a:cubicBezTo>
                    <a:pt x="9388" y="9296"/>
                    <a:pt x="10053" y="8749"/>
                    <a:pt x="10385" y="7929"/>
                  </a:cubicBezTo>
                  <a:cubicBezTo>
                    <a:pt x="10717" y="7109"/>
                    <a:pt x="11714" y="7109"/>
                    <a:pt x="12711" y="6835"/>
                  </a:cubicBezTo>
                  <a:cubicBezTo>
                    <a:pt x="13376" y="6835"/>
                    <a:pt x="14040" y="6562"/>
                    <a:pt x="14373" y="6289"/>
                  </a:cubicBezTo>
                  <a:cubicBezTo>
                    <a:pt x="15037" y="6015"/>
                    <a:pt x="15369" y="4922"/>
                    <a:pt x="15369" y="3828"/>
                  </a:cubicBezTo>
                  <a:cubicBezTo>
                    <a:pt x="15369" y="3554"/>
                    <a:pt x="15369" y="3008"/>
                    <a:pt x="15037" y="2461"/>
                  </a:cubicBezTo>
                  <a:cubicBezTo>
                    <a:pt x="15037" y="1914"/>
                    <a:pt x="15037" y="1914"/>
                    <a:pt x="15037" y="1914"/>
                  </a:cubicBezTo>
                  <a:cubicBezTo>
                    <a:pt x="15037" y="1914"/>
                    <a:pt x="14705" y="1094"/>
                    <a:pt x="14705" y="1094"/>
                  </a:cubicBezTo>
                  <a:cubicBezTo>
                    <a:pt x="14705" y="1094"/>
                    <a:pt x="16699" y="273"/>
                    <a:pt x="16699" y="27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2" name="Google Shape;5242;g21c91014dda_0_5181"/>
            <p:cNvSpPr/>
            <p:nvPr/>
          </p:nvSpPr>
          <p:spPr>
            <a:xfrm>
              <a:off x="4335839" y="3094312"/>
              <a:ext cx="799146" cy="705066"/>
            </a:xfrm>
            <a:custGeom>
              <a:avLst/>
              <a:gdLst/>
              <a:ahLst/>
              <a:cxnLst/>
              <a:rect l="l" t="t" r="r" b="b"/>
              <a:pathLst>
                <a:path w="21600" h="21491" extrusionOk="0">
                  <a:moveTo>
                    <a:pt x="17768" y="87"/>
                  </a:moveTo>
                  <a:cubicBezTo>
                    <a:pt x="17768" y="87"/>
                    <a:pt x="16200" y="1266"/>
                    <a:pt x="16026" y="1266"/>
                  </a:cubicBezTo>
                  <a:cubicBezTo>
                    <a:pt x="16026" y="1266"/>
                    <a:pt x="14981" y="284"/>
                    <a:pt x="14981" y="284"/>
                  </a:cubicBezTo>
                  <a:cubicBezTo>
                    <a:pt x="14981" y="284"/>
                    <a:pt x="14981" y="284"/>
                    <a:pt x="14981" y="284"/>
                  </a:cubicBezTo>
                  <a:cubicBezTo>
                    <a:pt x="14981" y="284"/>
                    <a:pt x="14981" y="284"/>
                    <a:pt x="14981" y="284"/>
                  </a:cubicBezTo>
                  <a:cubicBezTo>
                    <a:pt x="14981" y="284"/>
                    <a:pt x="14806" y="1462"/>
                    <a:pt x="14806" y="1462"/>
                  </a:cubicBezTo>
                  <a:cubicBezTo>
                    <a:pt x="14632" y="1658"/>
                    <a:pt x="10452" y="2051"/>
                    <a:pt x="10452" y="2051"/>
                  </a:cubicBezTo>
                  <a:cubicBezTo>
                    <a:pt x="7665" y="2836"/>
                    <a:pt x="7665" y="2836"/>
                    <a:pt x="7665" y="2836"/>
                  </a:cubicBezTo>
                  <a:cubicBezTo>
                    <a:pt x="7665" y="2836"/>
                    <a:pt x="7665" y="2836"/>
                    <a:pt x="7665" y="2836"/>
                  </a:cubicBezTo>
                  <a:cubicBezTo>
                    <a:pt x="7665" y="2836"/>
                    <a:pt x="6619" y="4211"/>
                    <a:pt x="6619" y="4211"/>
                  </a:cubicBezTo>
                  <a:cubicBezTo>
                    <a:pt x="6619" y="4211"/>
                    <a:pt x="6097" y="4015"/>
                    <a:pt x="5923" y="4015"/>
                  </a:cubicBezTo>
                  <a:cubicBezTo>
                    <a:pt x="5923" y="3818"/>
                    <a:pt x="5748" y="2640"/>
                    <a:pt x="5748" y="2640"/>
                  </a:cubicBezTo>
                  <a:cubicBezTo>
                    <a:pt x="5748" y="2444"/>
                    <a:pt x="5748" y="2444"/>
                    <a:pt x="5748" y="2444"/>
                  </a:cubicBezTo>
                  <a:cubicBezTo>
                    <a:pt x="5748" y="2444"/>
                    <a:pt x="4529" y="2247"/>
                    <a:pt x="4529" y="2247"/>
                  </a:cubicBezTo>
                  <a:cubicBezTo>
                    <a:pt x="4529" y="2247"/>
                    <a:pt x="3484" y="873"/>
                    <a:pt x="3484" y="873"/>
                  </a:cubicBezTo>
                  <a:cubicBezTo>
                    <a:pt x="3484" y="676"/>
                    <a:pt x="3484" y="676"/>
                    <a:pt x="3310" y="676"/>
                  </a:cubicBezTo>
                  <a:cubicBezTo>
                    <a:pt x="2439" y="873"/>
                    <a:pt x="2439" y="873"/>
                    <a:pt x="2439" y="873"/>
                  </a:cubicBezTo>
                  <a:cubicBezTo>
                    <a:pt x="2439" y="873"/>
                    <a:pt x="2439" y="873"/>
                    <a:pt x="2439" y="873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1568" y="1855"/>
                    <a:pt x="1568" y="1855"/>
                  </a:cubicBezTo>
                  <a:cubicBezTo>
                    <a:pt x="1568" y="1855"/>
                    <a:pt x="2439" y="3818"/>
                    <a:pt x="2439" y="3818"/>
                  </a:cubicBezTo>
                  <a:cubicBezTo>
                    <a:pt x="2439" y="4015"/>
                    <a:pt x="1742" y="4211"/>
                    <a:pt x="1742" y="4211"/>
                  </a:cubicBezTo>
                  <a:cubicBezTo>
                    <a:pt x="1742" y="4211"/>
                    <a:pt x="1742" y="4211"/>
                    <a:pt x="1742" y="4211"/>
                  </a:cubicBezTo>
                  <a:cubicBezTo>
                    <a:pt x="174" y="6371"/>
                    <a:pt x="174" y="6371"/>
                    <a:pt x="174" y="6371"/>
                  </a:cubicBezTo>
                  <a:cubicBezTo>
                    <a:pt x="0" y="6371"/>
                    <a:pt x="0" y="6371"/>
                    <a:pt x="0" y="6371"/>
                  </a:cubicBezTo>
                  <a:cubicBezTo>
                    <a:pt x="0" y="6371"/>
                    <a:pt x="348" y="11673"/>
                    <a:pt x="348" y="11673"/>
                  </a:cubicBezTo>
                  <a:cubicBezTo>
                    <a:pt x="348" y="11673"/>
                    <a:pt x="348" y="11673"/>
                    <a:pt x="348" y="11673"/>
                  </a:cubicBezTo>
                  <a:cubicBezTo>
                    <a:pt x="1394" y="11869"/>
                    <a:pt x="1394" y="11869"/>
                    <a:pt x="1394" y="11869"/>
                  </a:cubicBezTo>
                  <a:cubicBezTo>
                    <a:pt x="1394" y="11869"/>
                    <a:pt x="1394" y="11869"/>
                    <a:pt x="1394" y="11869"/>
                  </a:cubicBezTo>
                  <a:cubicBezTo>
                    <a:pt x="1394" y="11869"/>
                    <a:pt x="2613" y="11280"/>
                    <a:pt x="2787" y="11280"/>
                  </a:cubicBezTo>
                  <a:cubicBezTo>
                    <a:pt x="2787" y="11280"/>
                    <a:pt x="3135" y="11869"/>
                    <a:pt x="3135" y="11869"/>
                  </a:cubicBezTo>
                  <a:cubicBezTo>
                    <a:pt x="3135" y="12066"/>
                    <a:pt x="2090" y="14029"/>
                    <a:pt x="2090" y="14029"/>
                  </a:cubicBezTo>
                  <a:cubicBezTo>
                    <a:pt x="2090" y="14029"/>
                    <a:pt x="2090" y="14029"/>
                    <a:pt x="2090" y="14226"/>
                  </a:cubicBezTo>
                  <a:cubicBezTo>
                    <a:pt x="2090" y="14226"/>
                    <a:pt x="2090" y="14226"/>
                    <a:pt x="2090" y="14226"/>
                  </a:cubicBezTo>
                  <a:cubicBezTo>
                    <a:pt x="2090" y="14226"/>
                    <a:pt x="2090" y="14226"/>
                    <a:pt x="2090" y="14226"/>
                  </a:cubicBezTo>
                  <a:cubicBezTo>
                    <a:pt x="2090" y="14226"/>
                    <a:pt x="4703" y="14226"/>
                    <a:pt x="4703" y="14226"/>
                  </a:cubicBezTo>
                  <a:cubicBezTo>
                    <a:pt x="4877" y="14422"/>
                    <a:pt x="5748" y="16582"/>
                    <a:pt x="5748" y="16582"/>
                  </a:cubicBezTo>
                  <a:cubicBezTo>
                    <a:pt x="5748" y="16582"/>
                    <a:pt x="5748" y="16582"/>
                    <a:pt x="5748" y="16582"/>
                  </a:cubicBezTo>
                  <a:cubicBezTo>
                    <a:pt x="5748" y="16582"/>
                    <a:pt x="7316" y="16778"/>
                    <a:pt x="7316" y="16778"/>
                  </a:cubicBezTo>
                  <a:cubicBezTo>
                    <a:pt x="7316" y="16975"/>
                    <a:pt x="7665" y="21491"/>
                    <a:pt x="7665" y="21491"/>
                  </a:cubicBezTo>
                  <a:cubicBezTo>
                    <a:pt x="7665" y="21491"/>
                    <a:pt x="7665" y="21491"/>
                    <a:pt x="7665" y="21491"/>
                  </a:cubicBezTo>
                  <a:cubicBezTo>
                    <a:pt x="7665" y="21491"/>
                    <a:pt x="7665" y="21491"/>
                    <a:pt x="7665" y="21491"/>
                  </a:cubicBezTo>
                  <a:cubicBezTo>
                    <a:pt x="9929" y="19920"/>
                    <a:pt x="9929" y="19920"/>
                    <a:pt x="9929" y="19920"/>
                  </a:cubicBezTo>
                  <a:cubicBezTo>
                    <a:pt x="11497" y="17956"/>
                    <a:pt x="11497" y="17956"/>
                    <a:pt x="11497" y="17956"/>
                  </a:cubicBezTo>
                  <a:cubicBezTo>
                    <a:pt x="12890" y="16386"/>
                    <a:pt x="12890" y="16386"/>
                    <a:pt x="12890" y="16386"/>
                  </a:cubicBezTo>
                  <a:cubicBezTo>
                    <a:pt x="12890" y="16386"/>
                    <a:pt x="13587" y="15993"/>
                    <a:pt x="13587" y="15993"/>
                  </a:cubicBezTo>
                  <a:cubicBezTo>
                    <a:pt x="13761" y="15993"/>
                    <a:pt x="15677" y="15796"/>
                    <a:pt x="15677" y="15796"/>
                  </a:cubicBezTo>
                  <a:cubicBezTo>
                    <a:pt x="15677" y="15796"/>
                    <a:pt x="15852" y="15796"/>
                    <a:pt x="15852" y="15600"/>
                  </a:cubicBezTo>
                  <a:cubicBezTo>
                    <a:pt x="15852" y="15600"/>
                    <a:pt x="15852" y="15207"/>
                    <a:pt x="15852" y="15207"/>
                  </a:cubicBezTo>
                  <a:cubicBezTo>
                    <a:pt x="15852" y="15207"/>
                    <a:pt x="17768" y="13833"/>
                    <a:pt x="17768" y="13833"/>
                  </a:cubicBezTo>
                  <a:cubicBezTo>
                    <a:pt x="17768" y="13636"/>
                    <a:pt x="17768" y="13636"/>
                    <a:pt x="17768" y="13636"/>
                  </a:cubicBezTo>
                  <a:cubicBezTo>
                    <a:pt x="17768" y="13636"/>
                    <a:pt x="17768" y="13636"/>
                    <a:pt x="17768" y="13636"/>
                  </a:cubicBezTo>
                  <a:cubicBezTo>
                    <a:pt x="17768" y="13636"/>
                    <a:pt x="16723" y="8531"/>
                    <a:pt x="16723" y="8531"/>
                  </a:cubicBezTo>
                  <a:cubicBezTo>
                    <a:pt x="16897" y="8531"/>
                    <a:pt x="17942" y="8531"/>
                    <a:pt x="17942" y="8531"/>
                  </a:cubicBezTo>
                  <a:cubicBezTo>
                    <a:pt x="17942" y="8531"/>
                    <a:pt x="17942" y="8531"/>
                    <a:pt x="17942" y="8531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600" y="4407"/>
                    <a:pt x="21600" y="4407"/>
                    <a:pt x="21600" y="4407"/>
                  </a:cubicBezTo>
                  <a:cubicBezTo>
                    <a:pt x="21252" y="3426"/>
                    <a:pt x="20903" y="2640"/>
                    <a:pt x="20903" y="2444"/>
                  </a:cubicBezTo>
                  <a:cubicBezTo>
                    <a:pt x="20555" y="1266"/>
                    <a:pt x="20381" y="1069"/>
                    <a:pt x="19858" y="1069"/>
                  </a:cubicBezTo>
                  <a:cubicBezTo>
                    <a:pt x="19335" y="873"/>
                    <a:pt x="18465" y="676"/>
                    <a:pt x="17942" y="284"/>
                  </a:cubicBezTo>
                  <a:cubicBezTo>
                    <a:pt x="17942" y="284"/>
                    <a:pt x="17768" y="87"/>
                    <a:pt x="17768" y="87"/>
                  </a:cubicBezTo>
                  <a:cubicBezTo>
                    <a:pt x="17768" y="87"/>
                    <a:pt x="17768" y="87"/>
                    <a:pt x="17768" y="87"/>
                  </a:cubicBezTo>
                  <a:cubicBezTo>
                    <a:pt x="17768" y="-109"/>
                    <a:pt x="17768" y="87"/>
                    <a:pt x="17768" y="87"/>
                  </a:cubicBezTo>
                  <a:close/>
                  <a:moveTo>
                    <a:pt x="16200" y="1462"/>
                  </a:moveTo>
                  <a:cubicBezTo>
                    <a:pt x="16200" y="1462"/>
                    <a:pt x="17594" y="284"/>
                    <a:pt x="17768" y="87"/>
                  </a:cubicBezTo>
                  <a:cubicBezTo>
                    <a:pt x="17768" y="284"/>
                    <a:pt x="17942" y="284"/>
                    <a:pt x="17942" y="480"/>
                  </a:cubicBezTo>
                  <a:cubicBezTo>
                    <a:pt x="18465" y="676"/>
                    <a:pt x="19335" y="1069"/>
                    <a:pt x="19858" y="1069"/>
                  </a:cubicBezTo>
                  <a:cubicBezTo>
                    <a:pt x="20381" y="1266"/>
                    <a:pt x="20381" y="1266"/>
                    <a:pt x="20729" y="2444"/>
                  </a:cubicBezTo>
                  <a:cubicBezTo>
                    <a:pt x="20903" y="2836"/>
                    <a:pt x="21077" y="3426"/>
                    <a:pt x="21426" y="4407"/>
                  </a:cubicBezTo>
                  <a:cubicBezTo>
                    <a:pt x="21426" y="4407"/>
                    <a:pt x="17942" y="8335"/>
                    <a:pt x="17942" y="8335"/>
                  </a:cubicBezTo>
                  <a:cubicBezTo>
                    <a:pt x="17942" y="8335"/>
                    <a:pt x="16723" y="8335"/>
                    <a:pt x="16723" y="8335"/>
                  </a:cubicBezTo>
                  <a:cubicBezTo>
                    <a:pt x="16723" y="8335"/>
                    <a:pt x="16723" y="8335"/>
                    <a:pt x="16723" y="8335"/>
                  </a:cubicBezTo>
                  <a:cubicBezTo>
                    <a:pt x="16723" y="8335"/>
                    <a:pt x="16723" y="8335"/>
                    <a:pt x="16723" y="8335"/>
                  </a:cubicBezTo>
                  <a:cubicBezTo>
                    <a:pt x="16723" y="8335"/>
                    <a:pt x="16723" y="8531"/>
                    <a:pt x="16723" y="8531"/>
                  </a:cubicBezTo>
                  <a:cubicBezTo>
                    <a:pt x="16723" y="8531"/>
                    <a:pt x="17594" y="13636"/>
                    <a:pt x="17594" y="13636"/>
                  </a:cubicBezTo>
                  <a:cubicBezTo>
                    <a:pt x="17594" y="13636"/>
                    <a:pt x="15677" y="15011"/>
                    <a:pt x="15677" y="15011"/>
                  </a:cubicBezTo>
                  <a:cubicBezTo>
                    <a:pt x="15677" y="15207"/>
                    <a:pt x="15677" y="15207"/>
                    <a:pt x="15677" y="15207"/>
                  </a:cubicBezTo>
                  <a:cubicBezTo>
                    <a:pt x="15677" y="15207"/>
                    <a:pt x="15677" y="15600"/>
                    <a:pt x="15677" y="15600"/>
                  </a:cubicBezTo>
                  <a:cubicBezTo>
                    <a:pt x="15503" y="15600"/>
                    <a:pt x="13587" y="15796"/>
                    <a:pt x="13587" y="15796"/>
                  </a:cubicBezTo>
                  <a:cubicBezTo>
                    <a:pt x="13587" y="15796"/>
                    <a:pt x="13587" y="15796"/>
                    <a:pt x="13587" y="15796"/>
                  </a:cubicBezTo>
                  <a:cubicBezTo>
                    <a:pt x="12890" y="16386"/>
                    <a:pt x="12890" y="16386"/>
                    <a:pt x="12890" y="16386"/>
                  </a:cubicBezTo>
                  <a:cubicBezTo>
                    <a:pt x="11497" y="17760"/>
                    <a:pt x="11497" y="17760"/>
                    <a:pt x="11497" y="17760"/>
                  </a:cubicBezTo>
                  <a:cubicBezTo>
                    <a:pt x="9929" y="19724"/>
                    <a:pt x="9929" y="19724"/>
                    <a:pt x="9929" y="19724"/>
                  </a:cubicBezTo>
                  <a:cubicBezTo>
                    <a:pt x="9929" y="19724"/>
                    <a:pt x="7839" y="21295"/>
                    <a:pt x="7665" y="21295"/>
                  </a:cubicBezTo>
                  <a:cubicBezTo>
                    <a:pt x="7665" y="21098"/>
                    <a:pt x="7490" y="16778"/>
                    <a:pt x="7490" y="16778"/>
                  </a:cubicBezTo>
                  <a:cubicBezTo>
                    <a:pt x="7490" y="16778"/>
                    <a:pt x="7490" y="16778"/>
                    <a:pt x="7490" y="16778"/>
                  </a:cubicBezTo>
                  <a:cubicBezTo>
                    <a:pt x="7490" y="16778"/>
                    <a:pt x="5923" y="16386"/>
                    <a:pt x="5748" y="16386"/>
                  </a:cubicBezTo>
                  <a:cubicBezTo>
                    <a:pt x="5748" y="16386"/>
                    <a:pt x="4877" y="14226"/>
                    <a:pt x="4877" y="14226"/>
                  </a:cubicBezTo>
                  <a:cubicBezTo>
                    <a:pt x="4877" y="14226"/>
                    <a:pt x="4877" y="14226"/>
                    <a:pt x="4877" y="14226"/>
                  </a:cubicBezTo>
                  <a:cubicBezTo>
                    <a:pt x="4877" y="14226"/>
                    <a:pt x="2439" y="14029"/>
                    <a:pt x="2265" y="14029"/>
                  </a:cubicBezTo>
                  <a:cubicBezTo>
                    <a:pt x="2265" y="13833"/>
                    <a:pt x="3310" y="12066"/>
                    <a:pt x="3310" y="12066"/>
                  </a:cubicBezTo>
                  <a:cubicBezTo>
                    <a:pt x="3310" y="12066"/>
                    <a:pt x="3310" y="12066"/>
                    <a:pt x="3310" y="11869"/>
                  </a:cubicBezTo>
                  <a:cubicBezTo>
                    <a:pt x="3310" y="11869"/>
                    <a:pt x="3310" y="11869"/>
                    <a:pt x="3310" y="11869"/>
                  </a:cubicBezTo>
                  <a:cubicBezTo>
                    <a:pt x="2787" y="11084"/>
                    <a:pt x="2787" y="11084"/>
                    <a:pt x="2787" y="11084"/>
                  </a:cubicBezTo>
                  <a:cubicBezTo>
                    <a:pt x="2787" y="11084"/>
                    <a:pt x="2787" y="11084"/>
                    <a:pt x="2787" y="11084"/>
                  </a:cubicBezTo>
                  <a:cubicBezTo>
                    <a:pt x="2787" y="11084"/>
                    <a:pt x="1394" y="11869"/>
                    <a:pt x="1394" y="11869"/>
                  </a:cubicBezTo>
                  <a:cubicBezTo>
                    <a:pt x="1394" y="11869"/>
                    <a:pt x="523" y="11673"/>
                    <a:pt x="523" y="11673"/>
                  </a:cubicBezTo>
                  <a:cubicBezTo>
                    <a:pt x="523" y="11476"/>
                    <a:pt x="174" y="6371"/>
                    <a:pt x="174" y="6371"/>
                  </a:cubicBezTo>
                  <a:cubicBezTo>
                    <a:pt x="174" y="6371"/>
                    <a:pt x="1742" y="4407"/>
                    <a:pt x="1742" y="4211"/>
                  </a:cubicBezTo>
                  <a:cubicBezTo>
                    <a:pt x="1916" y="4211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2613" y="4015"/>
                    <a:pt x="2613" y="4015"/>
                  </a:cubicBezTo>
                  <a:cubicBezTo>
                    <a:pt x="2613" y="4015"/>
                    <a:pt x="1742" y="2051"/>
                    <a:pt x="1742" y="1855"/>
                  </a:cubicBezTo>
                  <a:cubicBezTo>
                    <a:pt x="1742" y="1855"/>
                    <a:pt x="2439" y="1069"/>
                    <a:pt x="2439" y="1069"/>
                  </a:cubicBezTo>
                  <a:cubicBezTo>
                    <a:pt x="2439" y="1069"/>
                    <a:pt x="3310" y="873"/>
                    <a:pt x="3310" y="873"/>
                  </a:cubicBezTo>
                  <a:cubicBezTo>
                    <a:pt x="3484" y="873"/>
                    <a:pt x="4529" y="2444"/>
                    <a:pt x="4529" y="2444"/>
                  </a:cubicBezTo>
                  <a:cubicBezTo>
                    <a:pt x="4529" y="2444"/>
                    <a:pt x="4529" y="2444"/>
                    <a:pt x="4529" y="2444"/>
                  </a:cubicBezTo>
                  <a:cubicBezTo>
                    <a:pt x="4529" y="2444"/>
                    <a:pt x="5574" y="2640"/>
                    <a:pt x="5574" y="2640"/>
                  </a:cubicBezTo>
                  <a:cubicBezTo>
                    <a:pt x="5574" y="2640"/>
                    <a:pt x="5923" y="4015"/>
                    <a:pt x="5923" y="4015"/>
                  </a:cubicBezTo>
                  <a:cubicBezTo>
                    <a:pt x="5923" y="4015"/>
                    <a:pt x="5923" y="4015"/>
                    <a:pt x="5923" y="4015"/>
                  </a:cubicBezTo>
                  <a:cubicBezTo>
                    <a:pt x="6619" y="4407"/>
                    <a:pt x="6619" y="4407"/>
                    <a:pt x="6619" y="4407"/>
                  </a:cubicBezTo>
                  <a:cubicBezTo>
                    <a:pt x="6619" y="4407"/>
                    <a:pt x="6619" y="4407"/>
                    <a:pt x="6619" y="4407"/>
                  </a:cubicBezTo>
                  <a:cubicBezTo>
                    <a:pt x="6619" y="4407"/>
                    <a:pt x="7839" y="3033"/>
                    <a:pt x="7839" y="3033"/>
                  </a:cubicBezTo>
                  <a:cubicBezTo>
                    <a:pt x="7839" y="3033"/>
                    <a:pt x="10452" y="2051"/>
                    <a:pt x="10452" y="2051"/>
                  </a:cubicBezTo>
                  <a:cubicBezTo>
                    <a:pt x="14806" y="1658"/>
                    <a:pt x="14806" y="1658"/>
                    <a:pt x="14806" y="1658"/>
                  </a:cubicBezTo>
                  <a:cubicBezTo>
                    <a:pt x="14806" y="1658"/>
                    <a:pt x="14806" y="1658"/>
                    <a:pt x="14806" y="1658"/>
                  </a:cubicBezTo>
                  <a:cubicBezTo>
                    <a:pt x="14806" y="1658"/>
                    <a:pt x="14981" y="676"/>
                    <a:pt x="14981" y="480"/>
                  </a:cubicBezTo>
                  <a:cubicBezTo>
                    <a:pt x="15155" y="480"/>
                    <a:pt x="16026" y="1462"/>
                    <a:pt x="16026" y="1462"/>
                  </a:cubicBezTo>
                  <a:cubicBezTo>
                    <a:pt x="16026" y="1462"/>
                    <a:pt x="16026" y="1462"/>
                    <a:pt x="16200" y="1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3" name="Google Shape;5243;g21c91014dda_0_5181"/>
            <p:cNvSpPr/>
            <p:nvPr/>
          </p:nvSpPr>
          <p:spPr>
            <a:xfrm>
              <a:off x="3384340" y="3393183"/>
              <a:ext cx="1234062" cy="66231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900" y="16986"/>
                  </a:moveTo>
                  <a:cubicBezTo>
                    <a:pt x="18675" y="16777"/>
                    <a:pt x="18225" y="16567"/>
                    <a:pt x="18000" y="16567"/>
                  </a:cubicBezTo>
                  <a:cubicBezTo>
                    <a:pt x="17663" y="16357"/>
                    <a:pt x="16650" y="16357"/>
                    <a:pt x="16200" y="15728"/>
                  </a:cubicBezTo>
                  <a:cubicBezTo>
                    <a:pt x="15863" y="15309"/>
                    <a:pt x="14738" y="15099"/>
                    <a:pt x="14738" y="15099"/>
                  </a:cubicBezTo>
                  <a:cubicBezTo>
                    <a:pt x="14738" y="15099"/>
                    <a:pt x="14512" y="15518"/>
                    <a:pt x="14512" y="16567"/>
                  </a:cubicBezTo>
                  <a:cubicBezTo>
                    <a:pt x="14512" y="17406"/>
                    <a:pt x="14400" y="18035"/>
                    <a:pt x="14175" y="18035"/>
                  </a:cubicBezTo>
                  <a:cubicBezTo>
                    <a:pt x="13950" y="18035"/>
                    <a:pt x="13162" y="17616"/>
                    <a:pt x="13162" y="17616"/>
                  </a:cubicBezTo>
                  <a:cubicBezTo>
                    <a:pt x="12712" y="18454"/>
                    <a:pt x="12712" y="18454"/>
                    <a:pt x="12712" y="18454"/>
                  </a:cubicBezTo>
                  <a:cubicBezTo>
                    <a:pt x="12712" y="18454"/>
                    <a:pt x="12038" y="18035"/>
                    <a:pt x="12038" y="18035"/>
                  </a:cubicBezTo>
                  <a:cubicBezTo>
                    <a:pt x="11925" y="18035"/>
                    <a:pt x="11812" y="19083"/>
                    <a:pt x="11812" y="19083"/>
                  </a:cubicBezTo>
                  <a:cubicBezTo>
                    <a:pt x="11812" y="19083"/>
                    <a:pt x="10688" y="20132"/>
                    <a:pt x="10463" y="19922"/>
                  </a:cubicBezTo>
                  <a:cubicBezTo>
                    <a:pt x="10238" y="19922"/>
                    <a:pt x="9900" y="19503"/>
                    <a:pt x="9900" y="19293"/>
                  </a:cubicBezTo>
                  <a:cubicBezTo>
                    <a:pt x="9900" y="19293"/>
                    <a:pt x="10012" y="18035"/>
                    <a:pt x="9787" y="18035"/>
                  </a:cubicBezTo>
                  <a:cubicBezTo>
                    <a:pt x="9562" y="18245"/>
                    <a:pt x="9562" y="19503"/>
                    <a:pt x="9337" y="19503"/>
                  </a:cubicBezTo>
                  <a:cubicBezTo>
                    <a:pt x="9112" y="19503"/>
                    <a:pt x="8887" y="18664"/>
                    <a:pt x="8662" y="18245"/>
                  </a:cubicBezTo>
                  <a:cubicBezTo>
                    <a:pt x="8550" y="17825"/>
                    <a:pt x="8550" y="16777"/>
                    <a:pt x="8550" y="16777"/>
                  </a:cubicBezTo>
                  <a:cubicBezTo>
                    <a:pt x="8437" y="16777"/>
                    <a:pt x="7875" y="17196"/>
                    <a:pt x="7875" y="16986"/>
                  </a:cubicBezTo>
                  <a:cubicBezTo>
                    <a:pt x="7762" y="16986"/>
                    <a:pt x="7537" y="16357"/>
                    <a:pt x="7312" y="15938"/>
                  </a:cubicBezTo>
                  <a:cubicBezTo>
                    <a:pt x="7200" y="15518"/>
                    <a:pt x="7200" y="14889"/>
                    <a:pt x="7200" y="14889"/>
                  </a:cubicBezTo>
                  <a:cubicBezTo>
                    <a:pt x="7200" y="14889"/>
                    <a:pt x="6637" y="15309"/>
                    <a:pt x="6750" y="16148"/>
                  </a:cubicBezTo>
                  <a:cubicBezTo>
                    <a:pt x="6862" y="17196"/>
                    <a:pt x="7312" y="18035"/>
                    <a:pt x="7312" y="18035"/>
                  </a:cubicBezTo>
                  <a:cubicBezTo>
                    <a:pt x="7312" y="18035"/>
                    <a:pt x="6975" y="19083"/>
                    <a:pt x="6975" y="19503"/>
                  </a:cubicBezTo>
                  <a:cubicBezTo>
                    <a:pt x="6975" y="19713"/>
                    <a:pt x="6975" y="20342"/>
                    <a:pt x="6862" y="20551"/>
                  </a:cubicBezTo>
                  <a:cubicBezTo>
                    <a:pt x="6862" y="20971"/>
                    <a:pt x="6525" y="21600"/>
                    <a:pt x="6525" y="21600"/>
                  </a:cubicBezTo>
                  <a:cubicBezTo>
                    <a:pt x="6412" y="21600"/>
                    <a:pt x="6075" y="20761"/>
                    <a:pt x="5738" y="20551"/>
                  </a:cubicBezTo>
                  <a:cubicBezTo>
                    <a:pt x="5513" y="20132"/>
                    <a:pt x="5288" y="19713"/>
                    <a:pt x="5288" y="19293"/>
                  </a:cubicBezTo>
                  <a:cubicBezTo>
                    <a:pt x="5175" y="18874"/>
                    <a:pt x="4838" y="18035"/>
                    <a:pt x="4613" y="17616"/>
                  </a:cubicBezTo>
                  <a:cubicBezTo>
                    <a:pt x="4500" y="17406"/>
                    <a:pt x="4163" y="17196"/>
                    <a:pt x="3938" y="16567"/>
                  </a:cubicBezTo>
                  <a:cubicBezTo>
                    <a:pt x="3600" y="15938"/>
                    <a:pt x="3375" y="15309"/>
                    <a:pt x="3263" y="14889"/>
                  </a:cubicBezTo>
                  <a:cubicBezTo>
                    <a:pt x="3038" y="14260"/>
                    <a:pt x="2588" y="14680"/>
                    <a:pt x="2363" y="15099"/>
                  </a:cubicBezTo>
                  <a:cubicBezTo>
                    <a:pt x="2138" y="15309"/>
                    <a:pt x="1800" y="15938"/>
                    <a:pt x="1688" y="16777"/>
                  </a:cubicBezTo>
                  <a:cubicBezTo>
                    <a:pt x="1688" y="17406"/>
                    <a:pt x="2025" y="18035"/>
                    <a:pt x="2025" y="18664"/>
                  </a:cubicBezTo>
                  <a:cubicBezTo>
                    <a:pt x="2025" y="19083"/>
                    <a:pt x="2363" y="19083"/>
                    <a:pt x="2250" y="19922"/>
                  </a:cubicBezTo>
                  <a:cubicBezTo>
                    <a:pt x="2138" y="20761"/>
                    <a:pt x="1913" y="21390"/>
                    <a:pt x="1688" y="20761"/>
                  </a:cubicBezTo>
                  <a:cubicBezTo>
                    <a:pt x="1350" y="20132"/>
                    <a:pt x="1463" y="19713"/>
                    <a:pt x="1350" y="18664"/>
                  </a:cubicBezTo>
                  <a:cubicBezTo>
                    <a:pt x="1238" y="17616"/>
                    <a:pt x="1238" y="16567"/>
                    <a:pt x="1013" y="15938"/>
                  </a:cubicBezTo>
                  <a:cubicBezTo>
                    <a:pt x="675" y="15309"/>
                    <a:pt x="0" y="13631"/>
                    <a:pt x="0" y="12792"/>
                  </a:cubicBezTo>
                  <a:cubicBezTo>
                    <a:pt x="113" y="11953"/>
                    <a:pt x="0" y="11744"/>
                    <a:pt x="0" y="11115"/>
                  </a:cubicBezTo>
                  <a:cubicBezTo>
                    <a:pt x="0" y="10485"/>
                    <a:pt x="225" y="10485"/>
                    <a:pt x="338" y="9856"/>
                  </a:cubicBezTo>
                  <a:cubicBezTo>
                    <a:pt x="450" y="9437"/>
                    <a:pt x="1013" y="9017"/>
                    <a:pt x="1125" y="9437"/>
                  </a:cubicBezTo>
                  <a:cubicBezTo>
                    <a:pt x="1238" y="9856"/>
                    <a:pt x="1463" y="10066"/>
                    <a:pt x="1350" y="10905"/>
                  </a:cubicBezTo>
                  <a:cubicBezTo>
                    <a:pt x="1238" y="11744"/>
                    <a:pt x="1350" y="12583"/>
                    <a:pt x="1575" y="12373"/>
                  </a:cubicBezTo>
                  <a:cubicBezTo>
                    <a:pt x="1913" y="11953"/>
                    <a:pt x="1800" y="11115"/>
                    <a:pt x="1800" y="10485"/>
                  </a:cubicBezTo>
                  <a:cubicBezTo>
                    <a:pt x="1800" y="10276"/>
                    <a:pt x="1688" y="10066"/>
                    <a:pt x="1688" y="10066"/>
                  </a:cubicBezTo>
                  <a:cubicBezTo>
                    <a:pt x="1913" y="10066"/>
                    <a:pt x="1913" y="10066"/>
                    <a:pt x="1913" y="10066"/>
                  </a:cubicBezTo>
                  <a:cubicBezTo>
                    <a:pt x="2250" y="9856"/>
                    <a:pt x="2250" y="9856"/>
                    <a:pt x="2250" y="9856"/>
                  </a:cubicBezTo>
                  <a:cubicBezTo>
                    <a:pt x="2813" y="8808"/>
                    <a:pt x="2813" y="8808"/>
                    <a:pt x="2813" y="8808"/>
                  </a:cubicBezTo>
                  <a:cubicBezTo>
                    <a:pt x="3713" y="9856"/>
                    <a:pt x="3713" y="9856"/>
                    <a:pt x="3713" y="9856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400" y="7759"/>
                    <a:pt x="5400" y="7759"/>
                    <a:pt x="5400" y="7759"/>
                  </a:cubicBezTo>
                  <a:cubicBezTo>
                    <a:pt x="7312" y="7340"/>
                    <a:pt x="7312" y="7340"/>
                    <a:pt x="7312" y="7340"/>
                  </a:cubicBezTo>
                  <a:cubicBezTo>
                    <a:pt x="7875" y="7340"/>
                    <a:pt x="7875" y="7340"/>
                    <a:pt x="7875" y="7340"/>
                  </a:cubicBezTo>
                  <a:cubicBezTo>
                    <a:pt x="9112" y="3146"/>
                    <a:pt x="9112" y="3146"/>
                    <a:pt x="9112" y="3146"/>
                  </a:cubicBezTo>
                  <a:cubicBezTo>
                    <a:pt x="10688" y="3984"/>
                    <a:pt x="10688" y="3984"/>
                    <a:pt x="10688" y="3984"/>
                  </a:cubicBezTo>
                  <a:cubicBezTo>
                    <a:pt x="11138" y="2517"/>
                    <a:pt x="11138" y="2517"/>
                    <a:pt x="11138" y="2517"/>
                  </a:cubicBezTo>
                  <a:cubicBezTo>
                    <a:pt x="11363" y="1049"/>
                    <a:pt x="11363" y="1049"/>
                    <a:pt x="11363" y="1049"/>
                  </a:cubicBezTo>
                  <a:cubicBezTo>
                    <a:pt x="12375" y="0"/>
                    <a:pt x="12375" y="0"/>
                    <a:pt x="12375" y="0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4738" y="5033"/>
                    <a:pt x="14738" y="5033"/>
                    <a:pt x="14738" y="5033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863" y="5243"/>
                    <a:pt x="15863" y="5243"/>
                    <a:pt x="15863" y="5243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6875" y="2726"/>
                    <a:pt x="16875" y="2726"/>
                    <a:pt x="16875" y="2726"/>
                  </a:cubicBezTo>
                  <a:cubicBezTo>
                    <a:pt x="17550" y="2936"/>
                    <a:pt x="17550" y="2936"/>
                    <a:pt x="17550" y="2936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787" y="2936"/>
                    <a:pt x="18787" y="2936"/>
                    <a:pt x="18787" y="2936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9800" y="5452"/>
                    <a:pt x="19800" y="5452"/>
                    <a:pt x="19800" y="5452"/>
                  </a:cubicBezTo>
                  <a:cubicBezTo>
                    <a:pt x="20363" y="7759"/>
                    <a:pt x="20363" y="7759"/>
                    <a:pt x="20363" y="7759"/>
                  </a:cubicBezTo>
                  <a:cubicBezTo>
                    <a:pt x="21487" y="8179"/>
                    <a:pt x="21487" y="8179"/>
                    <a:pt x="21487" y="8179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0925" y="14050"/>
                    <a:pt x="20925" y="14050"/>
                    <a:pt x="20925" y="14050"/>
                  </a:cubicBezTo>
                  <a:cubicBezTo>
                    <a:pt x="19463" y="14260"/>
                    <a:pt x="19463" y="14260"/>
                    <a:pt x="19463" y="14260"/>
                  </a:cubicBezTo>
                  <a:lnTo>
                    <a:pt x="18900" y="1698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4" name="Google Shape;5244;g21c91014dda_0_5181"/>
            <p:cNvSpPr/>
            <p:nvPr/>
          </p:nvSpPr>
          <p:spPr>
            <a:xfrm>
              <a:off x="3384340" y="3393183"/>
              <a:ext cx="1234062" cy="66231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375" y="0"/>
                  </a:moveTo>
                  <a:cubicBezTo>
                    <a:pt x="11363" y="1049"/>
                    <a:pt x="11363" y="1049"/>
                    <a:pt x="11363" y="1049"/>
                  </a:cubicBezTo>
                  <a:cubicBezTo>
                    <a:pt x="11250" y="1049"/>
                    <a:pt x="11250" y="1049"/>
                    <a:pt x="11250" y="1049"/>
                  </a:cubicBezTo>
                  <a:cubicBezTo>
                    <a:pt x="11138" y="2517"/>
                    <a:pt x="11138" y="2517"/>
                    <a:pt x="11138" y="2517"/>
                  </a:cubicBezTo>
                  <a:cubicBezTo>
                    <a:pt x="11138" y="2517"/>
                    <a:pt x="10688" y="3984"/>
                    <a:pt x="10688" y="3984"/>
                  </a:cubicBezTo>
                  <a:cubicBezTo>
                    <a:pt x="10688" y="3984"/>
                    <a:pt x="9112" y="3146"/>
                    <a:pt x="9112" y="3146"/>
                  </a:cubicBezTo>
                  <a:cubicBezTo>
                    <a:pt x="9112" y="3146"/>
                    <a:pt x="9112" y="3146"/>
                    <a:pt x="9000" y="3146"/>
                  </a:cubicBezTo>
                  <a:cubicBezTo>
                    <a:pt x="9000" y="3146"/>
                    <a:pt x="7875" y="7340"/>
                    <a:pt x="7762" y="7340"/>
                  </a:cubicBezTo>
                  <a:cubicBezTo>
                    <a:pt x="7762" y="7340"/>
                    <a:pt x="7312" y="7130"/>
                    <a:pt x="7312" y="7130"/>
                  </a:cubicBezTo>
                  <a:cubicBezTo>
                    <a:pt x="5400" y="7550"/>
                    <a:pt x="5400" y="7550"/>
                    <a:pt x="5400" y="7550"/>
                  </a:cubicBezTo>
                  <a:cubicBezTo>
                    <a:pt x="5400" y="7550"/>
                    <a:pt x="5400" y="7759"/>
                    <a:pt x="5400" y="7759"/>
                  </a:cubicBezTo>
                  <a:cubicBezTo>
                    <a:pt x="5400" y="7759"/>
                    <a:pt x="5175" y="9437"/>
                    <a:pt x="5175" y="9647"/>
                  </a:cubicBezTo>
                  <a:cubicBezTo>
                    <a:pt x="5175" y="9647"/>
                    <a:pt x="3825" y="9647"/>
                    <a:pt x="3713" y="9647"/>
                  </a:cubicBezTo>
                  <a:cubicBezTo>
                    <a:pt x="3713" y="9647"/>
                    <a:pt x="2813" y="8598"/>
                    <a:pt x="2813" y="8598"/>
                  </a:cubicBezTo>
                  <a:cubicBezTo>
                    <a:pt x="2813" y="8598"/>
                    <a:pt x="2813" y="8598"/>
                    <a:pt x="2813" y="8808"/>
                  </a:cubicBezTo>
                  <a:cubicBezTo>
                    <a:pt x="2138" y="9856"/>
                    <a:pt x="2138" y="9856"/>
                    <a:pt x="2138" y="9856"/>
                  </a:cubicBezTo>
                  <a:cubicBezTo>
                    <a:pt x="2138" y="9856"/>
                    <a:pt x="1913" y="10066"/>
                    <a:pt x="1913" y="10066"/>
                  </a:cubicBezTo>
                  <a:cubicBezTo>
                    <a:pt x="1800" y="10066"/>
                    <a:pt x="1800" y="9856"/>
                    <a:pt x="1800" y="9856"/>
                  </a:cubicBezTo>
                  <a:cubicBezTo>
                    <a:pt x="1688" y="9856"/>
                    <a:pt x="1688" y="9856"/>
                    <a:pt x="1688" y="9856"/>
                  </a:cubicBezTo>
                  <a:cubicBezTo>
                    <a:pt x="1688" y="9856"/>
                    <a:pt x="1688" y="10066"/>
                    <a:pt x="1688" y="10066"/>
                  </a:cubicBezTo>
                  <a:cubicBezTo>
                    <a:pt x="1688" y="10485"/>
                    <a:pt x="1688" y="10485"/>
                    <a:pt x="1688" y="10485"/>
                  </a:cubicBezTo>
                  <a:cubicBezTo>
                    <a:pt x="1688" y="10485"/>
                    <a:pt x="1688" y="10485"/>
                    <a:pt x="1688" y="10485"/>
                  </a:cubicBezTo>
                  <a:cubicBezTo>
                    <a:pt x="1800" y="11115"/>
                    <a:pt x="1800" y="11953"/>
                    <a:pt x="1575" y="12373"/>
                  </a:cubicBezTo>
                  <a:cubicBezTo>
                    <a:pt x="1575" y="12373"/>
                    <a:pt x="1463" y="12373"/>
                    <a:pt x="1463" y="12373"/>
                  </a:cubicBezTo>
                  <a:cubicBezTo>
                    <a:pt x="1350" y="12163"/>
                    <a:pt x="1238" y="11534"/>
                    <a:pt x="1350" y="10905"/>
                  </a:cubicBezTo>
                  <a:cubicBezTo>
                    <a:pt x="1463" y="10276"/>
                    <a:pt x="1350" y="10066"/>
                    <a:pt x="1238" y="9647"/>
                  </a:cubicBezTo>
                  <a:cubicBezTo>
                    <a:pt x="1238" y="9647"/>
                    <a:pt x="1125" y="9647"/>
                    <a:pt x="1125" y="9437"/>
                  </a:cubicBezTo>
                  <a:cubicBezTo>
                    <a:pt x="1125" y="9227"/>
                    <a:pt x="1013" y="9227"/>
                    <a:pt x="900" y="9227"/>
                  </a:cubicBezTo>
                  <a:cubicBezTo>
                    <a:pt x="675" y="9227"/>
                    <a:pt x="338" y="9437"/>
                    <a:pt x="225" y="9856"/>
                  </a:cubicBezTo>
                  <a:cubicBezTo>
                    <a:pt x="225" y="10066"/>
                    <a:pt x="113" y="10276"/>
                    <a:pt x="113" y="10485"/>
                  </a:cubicBezTo>
                  <a:cubicBezTo>
                    <a:pt x="0" y="10695"/>
                    <a:pt x="0" y="10905"/>
                    <a:pt x="0" y="11115"/>
                  </a:cubicBezTo>
                  <a:cubicBezTo>
                    <a:pt x="0" y="11534"/>
                    <a:pt x="0" y="11534"/>
                    <a:pt x="0" y="11534"/>
                  </a:cubicBezTo>
                  <a:cubicBezTo>
                    <a:pt x="0" y="11953"/>
                    <a:pt x="0" y="12163"/>
                    <a:pt x="0" y="12792"/>
                  </a:cubicBezTo>
                  <a:cubicBezTo>
                    <a:pt x="0" y="13631"/>
                    <a:pt x="563" y="15099"/>
                    <a:pt x="900" y="15728"/>
                  </a:cubicBezTo>
                  <a:cubicBezTo>
                    <a:pt x="900" y="15938"/>
                    <a:pt x="900" y="15938"/>
                    <a:pt x="900" y="15938"/>
                  </a:cubicBezTo>
                  <a:cubicBezTo>
                    <a:pt x="1125" y="16567"/>
                    <a:pt x="1238" y="17616"/>
                    <a:pt x="1350" y="18664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9503"/>
                    <a:pt x="1350" y="19503"/>
                    <a:pt x="1350" y="19503"/>
                  </a:cubicBezTo>
                  <a:cubicBezTo>
                    <a:pt x="1350" y="19922"/>
                    <a:pt x="1463" y="20342"/>
                    <a:pt x="1575" y="20761"/>
                  </a:cubicBezTo>
                  <a:cubicBezTo>
                    <a:pt x="1688" y="21181"/>
                    <a:pt x="1800" y="21181"/>
                    <a:pt x="1913" y="21181"/>
                  </a:cubicBezTo>
                  <a:cubicBezTo>
                    <a:pt x="2025" y="20971"/>
                    <a:pt x="2250" y="20551"/>
                    <a:pt x="2250" y="19922"/>
                  </a:cubicBezTo>
                  <a:cubicBezTo>
                    <a:pt x="2363" y="19293"/>
                    <a:pt x="2250" y="19083"/>
                    <a:pt x="2138" y="18874"/>
                  </a:cubicBezTo>
                  <a:cubicBezTo>
                    <a:pt x="2138" y="18874"/>
                    <a:pt x="2025" y="18664"/>
                    <a:pt x="2025" y="18664"/>
                  </a:cubicBezTo>
                  <a:cubicBezTo>
                    <a:pt x="2025" y="18245"/>
                    <a:pt x="2025" y="18035"/>
                    <a:pt x="1913" y="17825"/>
                  </a:cubicBezTo>
                  <a:cubicBezTo>
                    <a:pt x="1800" y="17406"/>
                    <a:pt x="1800" y="17196"/>
                    <a:pt x="1800" y="16777"/>
                  </a:cubicBezTo>
                  <a:cubicBezTo>
                    <a:pt x="1800" y="15938"/>
                    <a:pt x="2138" y="15309"/>
                    <a:pt x="2363" y="15099"/>
                  </a:cubicBezTo>
                  <a:cubicBezTo>
                    <a:pt x="2475" y="14889"/>
                    <a:pt x="2813" y="14680"/>
                    <a:pt x="3038" y="14680"/>
                  </a:cubicBezTo>
                  <a:cubicBezTo>
                    <a:pt x="3150" y="14680"/>
                    <a:pt x="3150" y="14680"/>
                    <a:pt x="3150" y="14889"/>
                  </a:cubicBezTo>
                  <a:cubicBezTo>
                    <a:pt x="3263" y="15099"/>
                    <a:pt x="3375" y="15518"/>
                    <a:pt x="3600" y="15728"/>
                  </a:cubicBezTo>
                  <a:cubicBezTo>
                    <a:pt x="3825" y="16567"/>
                    <a:pt x="3825" y="16567"/>
                    <a:pt x="3825" y="16567"/>
                  </a:cubicBezTo>
                  <a:cubicBezTo>
                    <a:pt x="4050" y="16986"/>
                    <a:pt x="4275" y="17196"/>
                    <a:pt x="4388" y="17406"/>
                  </a:cubicBezTo>
                  <a:cubicBezTo>
                    <a:pt x="4613" y="17825"/>
                    <a:pt x="4613" y="17825"/>
                    <a:pt x="4613" y="17825"/>
                  </a:cubicBezTo>
                  <a:cubicBezTo>
                    <a:pt x="4838" y="18035"/>
                    <a:pt x="5175" y="18874"/>
                    <a:pt x="5175" y="19293"/>
                  </a:cubicBezTo>
                  <a:cubicBezTo>
                    <a:pt x="5288" y="19713"/>
                    <a:pt x="5513" y="20132"/>
                    <a:pt x="5738" y="20551"/>
                  </a:cubicBezTo>
                  <a:cubicBezTo>
                    <a:pt x="6187" y="21181"/>
                    <a:pt x="6187" y="21181"/>
                    <a:pt x="6187" y="21181"/>
                  </a:cubicBezTo>
                  <a:cubicBezTo>
                    <a:pt x="6412" y="21600"/>
                    <a:pt x="6412" y="21600"/>
                    <a:pt x="6525" y="21600"/>
                  </a:cubicBezTo>
                  <a:cubicBezTo>
                    <a:pt x="6637" y="21600"/>
                    <a:pt x="6862" y="20761"/>
                    <a:pt x="6975" y="20551"/>
                  </a:cubicBezTo>
                  <a:cubicBezTo>
                    <a:pt x="6975" y="20551"/>
                    <a:pt x="6975" y="20132"/>
                    <a:pt x="6975" y="19922"/>
                  </a:cubicBezTo>
                  <a:cubicBezTo>
                    <a:pt x="6975" y="19503"/>
                    <a:pt x="6975" y="19503"/>
                    <a:pt x="6975" y="19503"/>
                  </a:cubicBezTo>
                  <a:cubicBezTo>
                    <a:pt x="6975" y="19293"/>
                    <a:pt x="7200" y="18454"/>
                    <a:pt x="7312" y="18035"/>
                  </a:cubicBezTo>
                  <a:cubicBezTo>
                    <a:pt x="7312" y="18035"/>
                    <a:pt x="7312" y="18035"/>
                    <a:pt x="7312" y="18035"/>
                  </a:cubicBezTo>
                  <a:cubicBezTo>
                    <a:pt x="7312" y="18035"/>
                    <a:pt x="7312" y="18035"/>
                    <a:pt x="7312" y="18035"/>
                  </a:cubicBezTo>
                  <a:cubicBezTo>
                    <a:pt x="7312" y="17825"/>
                    <a:pt x="6862" y="16986"/>
                    <a:pt x="6750" y="16148"/>
                  </a:cubicBezTo>
                  <a:cubicBezTo>
                    <a:pt x="6750" y="16148"/>
                    <a:pt x="6750" y="16148"/>
                    <a:pt x="6750" y="16148"/>
                  </a:cubicBezTo>
                  <a:cubicBezTo>
                    <a:pt x="6750" y="15518"/>
                    <a:pt x="7087" y="15099"/>
                    <a:pt x="7200" y="15099"/>
                  </a:cubicBezTo>
                  <a:cubicBezTo>
                    <a:pt x="7200" y="15309"/>
                    <a:pt x="7200" y="15728"/>
                    <a:pt x="7312" y="15938"/>
                  </a:cubicBezTo>
                  <a:cubicBezTo>
                    <a:pt x="7425" y="16357"/>
                    <a:pt x="7762" y="16986"/>
                    <a:pt x="7875" y="16986"/>
                  </a:cubicBezTo>
                  <a:cubicBezTo>
                    <a:pt x="7875" y="16986"/>
                    <a:pt x="7875" y="17196"/>
                    <a:pt x="8550" y="16777"/>
                  </a:cubicBezTo>
                  <a:cubicBezTo>
                    <a:pt x="8550" y="16986"/>
                    <a:pt x="8550" y="16986"/>
                    <a:pt x="8550" y="17196"/>
                  </a:cubicBezTo>
                  <a:cubicBezTo>
                    <a:pt x="8550" y="17616"/>
                    <a:pt x="8550" y="18035"/>
                    <a:pt x="8662" y="18245"/>
                  </a:cubicBezTo>
                  <a:cubicBezTo>
                    <a:pt x="8775" y="18454"/>
                    <a:pt x="8775" y="18454"/>
                    <a:pt x="8775" y="18454"/>
                  </a:cubicBezTo>
                  <a:cubicBezTo>
                    <a:pt x="8887" y="18874"/>
                    <a:pt x="9112" y="19503"/>
                    <a:pt x="9337" y="19503"/>
                  </a:cubicBezTo>
                  <a:cubicBezTo>
                    <a:pt x="9450" y="19713"/>
                    <a:pt x="9562" y="19293"/>
                    <a:pt x="9562" y="18874"/>
                  </a:cubicBezTo>
                  <a:cubicBezTo>
                    <a:pt x="9675" y="18454"/>
                    <a:pt x="9675" y="18245"/>
                    <a:pt x="9787" y="18245"/>
                  </a:cubicBezTo>
                  <a:cubicBezTo>
                    <a:pt x="9787" y="18245"/>
                    <a:pt x="9787" y="18245"/>
                    <a:pt x="9787" y="18245"/>
                  </a:cubicBezTo>
                  <a:cubicBezTo>
                    <a:pt x="9900" y="18454"/>
                    <a:pt x="9900" y="19293"/>
                    <a:pt x="9900" y="19293"/>
                  </a:cubicBezTo>
                  <a:cubicBezTo>
                    <a:pt x="9900" y="19293"/>
                    <a:pt x="9900" y="19503"/>
                    <a:pt x="9900" y="19503"/>
                  </a:cubicBezTo>
                  <a:cubicBezTo>
                    <a:pt x="10012" y="19713"/>
                    <a:pt x="10238" y="20132"/>
                    <a:pt x="10463" y="20132"/>
                  </a:cubicBezTo>
                  <a:cubicBezTo>
                    <a:pt x="10688" y="20132"/>
                    <a:pt x="11812" y="19083"/>
                    <a:pt x="11925" y="19083"/>
                  </a:cubicBezTo>
                  <a:cubicBezTo>
                    <a:pt x="11925" y="19083"/>
                    <a:pt x="11925" y="19083"/>
                    <a:pt x="11925" y="19083"/>
                  </a:cubicBezTo>
                  <a:cubicBezTo>
                    <a:pt x="11925" y="18664"/>
                    <a:pt x="11925" y="18245"/>
                    <a:pt x="12038" y="18245"/>
                  </a:cubicBezTo>
                  <a:cubicBezTo>
                    <a:pt x="12038" y="18245"/>
                    <a:pt x="12488" y="18245"/>
                    <a:pt x="12712" y="18454"/>
                  </a:cubicBezTo>
                  <a:cubicBezTo>
                    <a:pt x="12712" y="18454"/>
                    <a:pt x="12712" y="18454"/>
                    <a:pt x="12712" y="18454"/>
                  </a:cubicBezTo>
                  <a:cubicBezTo>
                    <a:pt x="12712" y="18454"/>
                    <a:pt x="13162" y="17825"/>
                    <a:pt x="13162" y="17825"/>
                  </a:cubicBezTo>
                  <a:cubicBezTo>
                    <a:pt x="13275" y="17825"/>
                    <a:pt x="13950" y="18035"/>
                    <a:pt x="14175" y="18035"/>
                  </a:cubicBezTo>
                  <a:cubicBezTo>
                    <a:pt x="14175" y="18035"/>
                    <a:pt x="14288" y="18035"/>
                    <a:pt x="14400" y="17825"/>
                  </a:cubicBezTo>
                  <a:cubicBezTo>
                    <a:pt x="14512" y="17616"/>
                    <a:pt x="14625" y="17196"/>
                    <a:pt x="14625" y="16567"/>
                  </a:cubicBezTo>
                  <a:cubicBezTo>
                    <a:pt x="14625" y="15728"/>
                    <a:pt x="14738" y="15309"/>
                    <a:pt x="14738" y="15309"/>
                  </a:cubicBezTo>
                  <a:cubicBezTo>
                    <a:pt x="14850" y="15309"/>
                    <a:pt x="15863" y="15309"/>
                    <a:pt x="16200" y="15728"/>
                  </a:cubicBezTo>
                  <a:cubicBezTo>
                    <a:pt x="16537" y="16148"/>
                    <a:pt x="17100" y="16357"/>
                    <a:pt x="17550" y="16567"/>
                  </a:cubicBezTo>
                  <a:cubicBezTo>
                    <a:pt x="18000" y="16567"/>
                    <a:pt x="18000" y="16567"/>
                    <a:pt x="18000" y="16567"/>
                  </a:cubicBezTo>
                  <a:cubicBezTo>
                    <a:pt x="18000" y="16567"/>
                    <a:pt x="18000" y="16567"/>
                    <a:pt x="18000" y="16567"/>
                  </a:cubicBezTo>
                  <a:cubicBezTo>
                    <a:pt x="18225" y="16777"/>
                    <a:pt x="18675" y="16777"/>
                    <a:pt x="18900" y="16986"/>
                  </a:cubicBezTo>
                  <a:cubicBezTo>
                    <a:pt x="18900" y="16986"/>
                    <a:pt x="18900" y="16986"/>
                    <a:pt x="18900" y="16986"/>
                  </a:cubicBezTo>
                  <a:cubicBezTo>
                    <a:pt x="18900" y="16986"/>
                    <a:pt x="18900" y="16986"/>
                    <a:pt x="18900" y="16986"/>
                  </a:cubicBezTo>
                  <a:cubicBezTo>
                    <a:pt x="18900" y="16986"/>
                    <a:pt x="19463" y="14470"/>
                    <a:pt x="19463" y="14260"/>
                  </a:cubicBezTo>
                  <a:cubicBezTo>
                    <a:pt x="19575" y="14260"/>
                    <a:pt x="20925" y="14050"/>
                    <a:pt x="20925" y="14050"/>
                  </a:cubicBezTo>
                  <a:cubicBezTo>
                    <a:pt x="20925" y="14050"/>
                    <a:pt x="20925" y="14050"/>
                    <a:pt x="20925" y="14050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1600" y="13212"/>
                    <a:pt x="21600" y="13212"/>
                    <a:pt x="21600" y="13212"/>
                  </a:cubicBezTo>
                  <a:cubicBezTo>
                    <a:pt x="21600" y="13212"/>
                    <a:pt x="21487" y="8179"/>
                    <a:pt x="21487" y="8179"/>
                  </a:cubicBezTo>
                  <a:cubicBezTo>
                    <a:pt x="21487" y="8179"/>
                    <a:pt x="21487" y="8179"/>
                    <a:pt x="21487" y="8179"/>
                  </a:cubicBezTo>
                  <a:cubicBezTo>
                    <a:pt x="21487" y="8179"/>
                    <a:pt x="20475" y="7759"/>
                    <a:pt x="20363" y="7759"/>
                  </a:cubicBezTo>
                  <a:cubicBezTo>
                    <a:pt x="20363" y="7759"/>
                    <a:pt x="19800" y="5452"/>
                    <a:pt x="19800" y="5452"/>
                  </a:cubicBezTo>
                  <a:cubicBezTo>
                    <a:pt x="19800" y="5452"/>
                    <a:pt x="19800" y="5452"/>
                    <a:pt x="19800" y="5452"/>
                  </a:cubicBezTo>
                  <a:cubicBezTo>
                    <a:pt x="19800" y="5452"/>
                    <a:pt x="18225" y="5243"/>
                    <a:pt x="18113" y="5243"/>
                  </a:cubicBezTo>
                  <a:cubicBezTo>
                    <a:pt x="18113" y="5033"/>
                    <a:pt x="18787" y="3146"/>
                    <a:pt x="18787" y="3146"/>
                  </a:cubicBezTo>
                  <a:cubicBezTo>
                    <a:pt x="18787" y="3146"/>
                    <a:pt x="18787" y="3146"/>
                    <a:pt x="18787" y="2936"/>
                  </a:cubicBezTo>
                  <a:cubicBezTo>
                    <a:pt x="18787" y="2936"/>
                    <a:pt x="18787" y="2936"/>
                    <a:pt x="18787" y="2936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450" y="2097"/>
                    <a:pt x="18450" y="2097"/>
                    <a:pt x="18450" y="2097"/>
                  </a:cubicBezTo>
                  <a:cubicBezTo>
                    <a:pt x="18450" y="2097"/>
                    <a:pt x="17550" y="2936"/>
                    <a:pt x="17550" y="2936"/>
                  </a:cubicBezTo>
                  <a:cubicBezTo>
                    <a:pt x="17550" y="2936"/>
                    <a:pt x="16875" y="2726"/>
                    <a:pt x="16875" y="2726"/>
                  </a:cubicBezTo>
                  <a:cubicBezTo>
                    <a:pt x="16875" y="2726"/>
                    <a:pt x="16875" y="2726"/>
                    <a:pt x="16875" y="2726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5863" y="3775"/>
                    <a:pt x="15863" y="3775"/>
                    <a:pt x="15863" y="3775"/>
                  </a:cubicBezTo>
                  <a:cubicBezTo>
                    <a:pt x="15863" y="3775"/>
                    <a:pt x="15863" y="5243"/>
                    <a:pt x="15863" y="5243"/>
                  </a:cubicBezTo>
                  <a:cubicBezTo>
                    <a:pt x="15863" y="5243"/>
                    <a:pt x="15525" y="6291"/>
                    <a:pt x="15525" y="6291"/>
                  </a:cubicBezTo>
                  <a:cubicBezTo>
                    <a:pt x="15413" y="6291"/>
                    <a:pt x="14738" y="5033"/>
                    <a:pt x="14738" y="5033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3388" y="629"/>
                    <a:pt x="13388" y="629"/>
                    <a:pt x="13388" y="629"/>
                  </a:cubicBezTo>
                  <a:cubicBezTo>
                    <a:pt x="12375" y="0"/>
                    <a:pt x="12375" y="0"/>
                    <a:pt x="12375" y="0"/>
                  </a:cubicBezTo>
                  <a:cubicBezTo>
                    <a:pt x="12375" y="0"/>
                    <a:pt x="12375" y="0"/>
                    <a:pt x="12375" y="0"/>
                  </a:cubicBezTo>
                  <a:close/>
                  <a:moveTo>
                    <a:pt x="12375" y="0"/>
                  </a:moveTo>
                  <a:cubicBezTo>
                    <a:pt x="12375" y="0"/>
                    <a:pt x="13388" y="629"/>
                    <a:pt x="13388" y="629"/>
                  </a:cubicBezTo>
                  <a:cubicBezTo>
                    <a:pt x="13388" y="839"/>
                    <a:pt x="14625" y="5243"/>
                    <a:pt x="14625" y="5243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525" y="6501"/>
                    <a:pt x="15525" y="6501"/>
                    <a:pt x="15525" y="6501"/>
                  </a:cubicBezTo>
                  <a:cubicBezTo>
                    <a:pt x="15975" y="5243"/>
                    <a:pt x="15975" y="5243"/>
                    <a:pt x="15975" y="5243"/>
                  </a:cubicBezTo>
                  <a:cubicBezTo>
                    <a:pt x="15975" y="5243"/>
                    <a:pt x="15975" y="5243"/>
                    <a:pt x="15975" y="5243"/>
                  </a:cubicBezTo>
                  <a:cubicBezTo>
                    <a:pt x="15975" y="5243"/>
                    <a:pt x="15975" y="3775"/>
                    <a:pt x="15975" y="3775"/>
                  </a:cubicBezTo>
                  <a:cubicBezTo>
                    <a:pt x="15975" y="3775"/>
                    <a:pt x="16875" y="2726"/>
                    <a:pt x="16875" y="2726"/>
                  </a:cubicBezTo>
                  <a:cubicBezTo>
                    <a:pt x="16875" y="2726"/>
                    <a:pt x="17550" y="2936"/>
                    <a:pt x="17550" y="2936"/>
                  </a:cubicBezTo>
                  <a:cubicBezTo>
                    <a:pt x="17550" y="2936"/>
                    <a:pt x="17550" y="2936"/>
                    <a:pt x="17550" y="2936"/>
                  </a:cubicBezTo>
                  <a:cubicBezTo>
                    <a:pt x="17550" y="2936"/>
                    <a:pt x="18337" y="2307"/>
                    <a:pt x="18450" y="2307"/>
                  </a:cubicBezTo>
                  <a:cubicBezTo>
                    <a:pt x="18450" y="2307"/>
                    <a:pt x="18675" y="2936"/>
                    <a:pt x="18675" y="2936"/>
                  </a:cubicBezTo>
                  <a:cubicBezTo>
                    <a:pt x="18675" y="3146"/>
                    <a:pt x="18000" y="5243"/>
                    <a:pt x="18000" y="5243"/>
                  </a:cubicBezTo>
                  <a:cubicBezTo>
                    <a:pt x="18000" y="5243"/>
                    <a:pt x="18000" y="5243"/>
                    <a:pt x="18000" y="5452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8000" y="5452"/>
                    <a:pt x="18000" y="5452"/>
                    <a:pt x="18000" y="5452"/>
                  </a:cubicBezTo>
                  <a:cubicBezTo>
                    <a:pt x="18000" y="5452"/>
                    <a:pt x="19687" y="5452"/>
                    <a:pt x="19687" y="5452"/>
                  </a:cubicBezTo>
                  <a:cubicBezTo>
                    <a:pt x="19800" y="5662"/>
                    <a:pt x="20363" y="7969"/>
                    <a:pt x="20363" y="7969"/>
                  </a:cubicBezTo>
                  <a:cubicBezTo>
                    <a:pt x="20363" y="7969"/>
                    <a:pt x="20363" y="7969"/>
                    <a:pt x="20363" y="7969"/>
                  </a:cubicBezTo>
                  <a:cubicBezTo>
                    <a:pt x="20363" y="7969"/>
                    <a:pt x="21375" y="8179"/>
                    <a:pt x="21375" y="8179"/>
                  </a:cubicBezTo>
                  <a:cubicBezTo>
                    <a:pt x="21375" y="8388"/>
                    <a:pt x="21600" y="13212"/>
                    <a:pt x="21600" y="13212"/>
                  </a:cubicBezTo>
                  <a:cubicBezTo>
                    <a:pt x="21487" y="13212"/>
                    <a:pt x="20925" y="13841"/>
                    <a:pt x="20925" y="14050"/>
                  </a:cubicBezTo>
                  <a:cubicBezTo>
                    <a:pt x="20925" y="14050"/>
                    <a:pt x="19463" y="14260"/>
                    <a:pt x="19463" y="14260"/>
                  </a:cubicBezTo>
                  <a:cubicBezTo>
                    <a:pt x="19463" y="14260"/>
                    <a:pt x="19463" y="14260"/>
                    <a:pt x="19463" y="14260"/>
                  </a:cubicBezTo>
                  <a:cubicBezTo>
                    <a:pt x="19463" y="14260"/>
                    <a:pt x="18900" y="16777"/>
                    <a:pt x="18900" y="16986"/>
                  </a:cubicBezTo>
                  <a:cubicBezTo>
                    <a:pt x="18675" y="16777"/>
                    <a:pt x="18225" y="16567"/>
                    <a:pt x="18000" y="16567"/>
                  </a:cubicBezTo>
                  <a:cubicBezTo>
                    <a:pt x="18000" y="16357"/>
                    <a:pt x="18000" y="16357"/>
                    <a:pt x="18000" y="16357"/>
                  </a:cubicBezTo>
                  <a:cubicBezTo>
                    <a:pt x="18000" y="16357"/>
                    <a:pt x="17550" y="16357"/>
                    <a:pt x="17550" y="16357"/>
                  </a:cubicBezTo>
                  <a:cubicBezTo>
                    <a:pt x="17213" y="16148"/>
                    <a:pt x="16537" y="16148"/>
                    <a:pt x="16313" y="15728"/>
                  </a:cubicBezTo>
                  <a:cubicBezTo>
                    <a:pt x="15863" y="15099"/>
                    <a:pt x="14738" y="15099"/>
                    <a:pt x="14738" y="15099"/>
                  </a:cubicBezTo>
                  <a:cubicBezTo>
                    <a:pt x="14625" y="15099"/>
                    <a:pt x="14625" y="15099"/>
                    <a:pt x="14625" y="15099"/>
                  </a:cubicBezTo>
                  <a:cubicBezTo>
                    <a:pt x="14625" y="15099"/>
                    <a:pt x="14512" y="15518"/>
                    <a:pt x="14512" y="16567"/>
                  </a:cubicBezTo>
                  <a:cubicBezTo>
                    <a:pt x="14512" y="17196"/>
                    <a:pt x="14400" y="17616"/>
                    <a:pt x="14288" y="17825"/>
                  </a:cubicBezTo>
                  <a:cubicBezTo>
                    <a:pt x="14288" y="17825"/>
                    <a:pt x="14175" y="18035"/>
                    <a:pt x="14175" y="18035"/>
                  </a:cubicBezTo>
                  <a:cubicBezTo>
                    <a:pt x="13950" y="18035"/>
                    <a:pt x="13162" y="17616"/>
                    <a:pt x="13162" y="17616"/>
                  </a:cubicBezTo>
                  <a:cubicBezTo>
                    <a:pt x="13162" y="17616"/>
                    <a:pt x="13162" y="17616"/>
                    <a:pt x="13162" y="17616"/>
                  </a:cubicBezTo>
                  <a:cubicBezTo>
                    <a:pt x="13162" y="17616"/>
                    <a:pt x="12712" y="18245"/>
                    <a:pt x="12712" y="18245"/>
                  </a:cubicBezTo>
                  <a:cubicBezTo>
                    <a:pt x="12488" y="18245"/>
                    <a:pt x="12038" y="18035"/>
                    <a:pt x="12038" y="18035"/>
                  </a:cubicBezTo>
                  <a:cubicBezTo>
                    <a:pt x="11925" y="18035"/>
                    <a:pt x="11925" y="18035"/>
                    <a:pt x="11812" y="18874"/>
                  </a:cubicBezTo>
                  <a:cubicBezTo>
                    <a:pt x="11475" y="19293"/>
                    <a:pt x="10575" y="19922"/>
                    <a:pt x="10463" y="19922"/>
                  </a:cubicBezTo>
                  <a:cubicBezTo>
                    <a:pt x="10238" y="19922"/>
                    <a:pt x="9900" y="19503"/>
                    <a:pt x="9900" y="19293"/>
                  </a:cubicBezTo>
                  <a:cubicBezTo>
                    <a:pt x="9900" y="19293"/>
                    <a:pt x="10012" y="18454"/>
                    <a:pt x="9900" y="18245"/>
                  </a:cubicBezTo>
                  <a:cubicBezTo>
                    <a:pt x="9787" y="18035"/>
                    <a:pt x="9787" y="18035"/>
                    <a:pt x="9787" y="18035"/>
                  </a:cubicBezTo>
                  <a:cubicBezTo>
                    <a:pt x="9675" y="18035"/>
                    <a:pt x="9562" y="18454"/>
                    <a:pt x="9562" y="18874"/>
                  </a:cubicBezTo>
                  <a:cubicBezTo>
                    <a:pt x="9450" y="19083"/>
                    <a:pt x="9450" y="19503"/>
                    <a:pt x="9337" y="19503"/>
                  </a:cubicBezTo>
                  <a:cubicBezTo>
                    <a:pt x="9112" y="19293"/>
                    <a:pt x="8887" y="18664"/>
                    <a:pt x="8775" y="18245"/>
                  </a:cubicBezTo>
                  <a:cubicBezTo>
                    <a:pt x="8775" y="18245"/>
                    <a:pt x="8775" y="18245"/>
                    <a:pt x="8775" y="18245"/>
                  </a:cubicBezTo>
                  <a:cubicBezTo>
                    <a:pt x="8662" y="18035"/>
                    <a:pt x="8662" y="17616"/>
                    <a:pt x="8662" y="17196"/>
                  </a:cubicBezTo>
                  <a:cubicBezTo>
                    <a:pt x="8550" y="16986"/>
                    <a:pt x="8550" y="16777"/>
                    <a:pt x="8550" y="16777"/>
                  </a:cubicBezTo>
                  <a:cubicBezTo>
                    <a:pt x="8550" y="16777"/>
                    <a:pt x="8550" y="16777"/>
                    <a:pt x="8550" y="16777"/>
                  </a:cubicBezTo>
                  <a:cubicBezTo>
                    <a:pt x="8100" y="16986"/>
                    <a:pt x="7875" y="16986"/>
                    <a:pt x="7875" y="16986"/>
                  </a:cubicBezTo>
                  <a:cubicBezTo>
                    <a:pt x="7762" y="16777"/>
                    <a:pt x="7537" y="16357"/>
                    <a:pt x="7425" y="15938"/>
                  </a:cubicBezTo>
                  <a:cubicBezTo>
                    <a:pt x="7312" y="15518"/>
                    <a:pt x="7312" y="14889"/>
                    <a:pt x="7312" y="14889"/>
                  </a:cubicBezTo>
                  <a:cubicBezTo>
                    <a:pt x="7312" y="14889"/>
                    <a:pt x="7312" y="14889"/>
                    <a:pt x="7200" y="14889"/>
                  </a:cubicBezTo>
                  <a:cubicBezTo>
                    <a:pt x="7200" y="14889"/>
                    <a:pt x="7200" y="14889"/>
                    <a:pt x="7200" y="14889"/>
                  </a:cubicBezTo>
                  <a:cubicBezTo>
                    <a:pt x="7200" y="14889"/>
                    <a:pt x="6750" y="15309"/>
                    <a:pt x="6750" y="16148"/>
                  </a:cubicBezTo>
                  <a:cubicBezTo>
                    <a:pt x="6750" y="16148"/>
                    <a:pt x="6750" y="16148"/>
                    <a:pt x="6750" y="16148"/>
                  </a:cubicBezTo>
                  <a:cubicBezTo>
                    <a:pt x="6862" y="16986"/>
                    <a:pt x="7200" y="17825"/>
                    <a:pt x="7200" y="18035"/>
                  </a:cubicBezTo>
                  <a:cubicBezTo>
                    <a:pt x="7200" y="18245"/>
                    <a:pt x="6975" y="19083"/>
                    <a:pt x="6975" y="19503"/>
                  </a:cubicBezTo>
                  <a:cubicBezTo>
                    <a:pt x="6862" y="19922"/>
                    <a:pt x="6862" y="19922"/>
                    <a:pt x="6862" y="19922"/>
                  </a:cubicBezTo>
                  <a:cubicBezTo>
                    <a:pt x="6862" y="20132"/>
                    <a:pt x="6862" y="20551"/>
                    <a:pt x="6862" y="20551"/>
                  </a:cubicBezTo>
                  <a:cubicBezTo>
                    <a:pt x="6862" y="20761"/>
                    <a:pt x="6525" y="21600"/>
                    <a:pt x="6525" y="21600"/>
                  </a:cubicBezTo>
                  <a:cubicBezTo>
                    <a:pt x="6412" y="21600"/>
                    <a:pt x="6300" y="21181"/>
                    <a:pt x="6187" y="20971"/>
                  </a:cubicBezTo>
                  <a:cubicBezTo>
                    <a:pt x="5738" y="20342"/>
                    <a:pt x="5738" y="20342"/>
                    <a:pt x="5738" y="20342"/>
                  </a:cubicBezTo>
                  <a:cubicBezTo>
                    <a:pt x="5513" y="20132"/>
                    <a:pt x="5400" y="19713"/>
                    <a:pt x="5288" y="19293"/>
                  </a:cubicBezTo>
                  <a:cubicBezTo>
                    <a:pt x="5175" y="18874"/>
                    <a:pt x="4838" y="18035"/>
                    <a:pt x="4613" y="17616"/>
                  </a:cubicBezTo>
                  <a:cubicBezTo>
                    <a:pt x="4500" y="17406"/>
                    <a:pt x="4500" y="17406"/>
                    <a:pt x="4500" y="17406"/>
                  </a:cubicBezTo>
                  <a:cubicBezTo>
                    <a:pt x="4275" y="17196"/>
                    <a:pt x="4050" y="16986"/>
                    <a:pt x="3938" y="16567"/>
                  </a:cubicBezTo>
                  <a:cubicBezTo>
                    <a:pt x="3938" y="16567"/>
                    <a:pt x="3600" y="15728"/>
                    <a:pt x="3600" y="15728"/>
                  </a:cubicBezTo>
                  <a:cubicBezTo>
                    <a:pt x="3488" y="15518"/>
                    <a:pt x="3375" y="15099"/>
                    <a:pt x="3263" y="14889"/>
                  </a:cubicBezTo>
                  <a:cubicBezTo>
                    <a:pt x="3263" y="14680"/>
                    <a:pt x="3150" y="14680"/>
                    <a:pt x="3038" y="14470"/>
                  </a:cubicBezTo>
                  <a:cubicBezTo>
                    <a:pt x="2813" y="14470"/>
                    <a:pt x="2475" y="14680"/>
                    <a:pt x="2363" y="14889"/>
                  </a:cubicBezTo>
                  <a:cubicBezTo>
                    <a:pt x="2138" y="15099"/>
                    <a:pt x="1688" y="15728"/>
                    <a:pt x="1688" y="16777"/>
                  </a:cubicBezTo>
                  <a:cubicBezTo>
                    <a:pt x="1688" y="17196"/>
                    <a:pt x="1800" y="17616"/>
                    <a:pt x="1913" y="17825"/>
                  </a:cubicBezTo>
                  <a:cubicBezTo>
                    <a:pt x="1913" y="18035"/>
                    <a:pt x="2025" y="18454"/>
                    <a:pt x="2025" y="18664"/>
                  </a:cubicBezTo>
                  <a:cubicBezTo>
                    <a:pt x="2025" y="18874"/>
                    <a:pt x="2025" y="18874"/>
                    <a:pt x="2138" y="19083"/>
                  </a:cubicBezTo>
                  <a:cubicBezTo>
                    <a:pt x="2138" y="19293"/>
                    <a:pt x="2250" y="19503"/>
                    <a:pt x="2250" y="19922"/>
                  </a:cubicBezTo>
                  <a:cubicBezTo>
                    <a:pt x="2138" y="20551"/>
                    <a:pt x="2025" y="20971"/>
                    <a:pt x="1913" y="20971"/>
                  </a:cubicBezTo>
                  <a:cubicBezTo>
                    <a:pt x="1800" y="20971"/>
                    <a:pt x="1800" y="20971"/>
                    <a:pt x="1688" y="20761"/>
                  </a:cubicBezTo>
                  <a:cubicBezTo>
                    <a:pt x="1463" y="20342"/>
                    <a:pt x="1463" y="19922"/>
                    <a:pt x="1463" y="19503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8664"/>
                    <a:pt x="1350" y="18664"/>
                    <a:pt x="1350" y="18664"/>
                  </a:cubicBezTo>
                  <a:cubicBezTo>
                    <a:pt x="1350" y="17616"/>
                    <a:pt x="1238" y="16567"/>
                    <a:pt x="1013" y="15938"/>
                  </a:cubicBezTo>
                  <a:cubicBezTo>
                    <a:pt x="1013" y="15938"/>
                    <a:pt x="900" y="15728"/>
                    <a:pt x="900" y="15728"/>
                  </a:cubicBezTo>
                  <a:cubicBezTo>
                    <a:pt x="563" y="15099"/>
                    <a:pt x="0" y="13631"/>
                    <a:pt x="113" y="12792"/>
                  </a:cubicBezTo>
                  <a:cubicBezTo>
                    <a:pt x="113" y="12163"/>
                    <a:pt x="113" y="11953"/>
                    <a:pt x="113" y="11534"/>
                  </a:cubicBezTo>
                  <a:cubicBezTo>
                    <a:pt x="0" y="11115"/>
                    <a:pt x="0" y="11115"/>
                    <a:pt x="0" y="11115"/>
                  </a:cubicBezTo>
                  <a:cubicBezTo>
                    <a:pt x="0" y="10905"/>
                    <a:pt x="113" y="10695"/>
                    <a:pt x="113" y="10485"/>
                  </a:cubicBezTo>
                  <a:cubicBezTo>
                    <a:pt x="225" y="10485"/>
                    <a:pt x="338" y="10276"/>
                    <a:pt x="338" y="9856"/>
                  </a:cubicBezTo>
                  <a:cubicBezTo>
                    <a:pt x="450" y="9647"/>
                    <a:pt x="675" y="9227"/>
                    <a:pt x="900" y="9227"/>
                  </a:cubicBezTo>
                  <a:cubicBezTo>
                    <a:pt x="900" y="9227"/>
                    <a:pt x="1013" y="9227"/>
                    <a:pt x="1125" y="9437"/>
                  </a:cubicBezTo>
                  <a:cubicBezTo>
                    <a:pt x="1125" y="9647"/>
                    <a:pt x="1125" y="9647"/>
                    <a:pt x="1238" y="9856"/>
                  </a:cubicBezTo>
                  <a:cubicBezTo>
                    <a:pt x="1350" y="10066"/>
                    <a:pt x="1350" y="10276"/>
                    <a:pt x="1350" y="10905"/>
                  </a:cubicBezTo>
                  <a:cubicBezTo>
                    <a:pt x="1238" y="11534"/>
                    <a:pt x="1238" y="12163"/>
                    <a:pt x="1350" y="12373"/>
                  </a:cubicBezTo>
                  <a:cubicBezTo>
                    <a:pt x="1463" y="12373"/>
                    <a:pt x="1463" y="12583"/>
                    <a:pt x="1575" y="12373"/>
                  </a:cubicBezTo>
                  <a:cubicBezTo>
                    <a:pt x="1800" y="12163"/>
                    <a:pt x="1800" y="11744"/>
                    <a:pt x="1800" y="11324"/>
                  </a:cubicBezTo>
                  <a:cubicBezTo>
                    <a:pt x="1800" y="11115"/>
                    <a:pt x="1800" y="10695"/>
                    <a:pt x="1800" y="10485"/>
                  </a:cubicBezTo>
                  <a:cubicBezTo>
                    <a:pt x="1800" y="10276"/>
                    <a:pt x="1800" y="10276"/>
                    <a:pt x="1800" y="10276"/>
                  </a:cubicBezTo>
                  <a:cubicBezTo>
                    <a:pt x="1800" y="10276"/>
                    <a:pt x="1800" y="10276"/>
                    <a:pt x="1800" y="10066"/>
                  </a:cubicBezTo>
                  <a:cubicBezTo>
                    <a:pt x="1800" y="10066"/>
                    <a:pt x="1800" y="10276"/>
                    <a:pt x="1800" y="10276"/>
                  </a:cubicBezTo>
                  <a:cubicBezTo>
                    <a:pt x="1800" y="10276"/>
                    <a:pt x="1913" y="10276"/>
                    <a:pt x="1913" y="10276"/>
                  </a:cubicBezTo>
                  <a:cubicBezTo>
                    <a:pt x="2250" y="9856"/>
                    <a:pt x="2250" y="9856"/>
                    <a:pt x="2250" y="9856"/>
                  </a:cubicBezTo>
                  <a:cubicBezTo>
                    <a:pt x="2250" y="9856"/>
                    <a:pt x="2813" y="8808"/>
                    <a:pt x="2813" y="8808"/>
                  </a:cubicBezTo>
                  <a:cubicBezTo>
                    <a:pt x="2813" y="8808"/>
                    <a:pt x="3713" y="9856"/>
                    <a:pt x="3713" y="9856"/>
                  </a:cubicBezTo>
                  <a:cubicBezTo>
                    <a:pt x="3713" y="9856"/>
                    <a:pt x="3713" y="9856"/>
                    <a:pt x="3713" y="9856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288" y="9647"/>
                    <a:pt x="5288" y="9647"/>
                    <a:pt x="5288" y="9647"/>
                  </a:cubicBezTo>
                  <a:cubicBezTo>
                    <a:pt x="5288" y="9647"/>
                    <a:pt x="5400" y="7759"/>
                    <a:pt x="5400" y="7759"/>
                  </a:cubicBezTo>
                  <a:cubicBezTo>
                    <a:pt x="5513" y="7759"/>
                    <a:pt x="7312" y="7340"/>
                    <a:pt x="7312" y="7340"/>
                  </a:cubicBezTo>
                  <a:cubicBezTo>
                    <a:pt x="7875" y="7550"/>
                    <a:pt x="7875" y="7550"/>
                    <a:pt x="7875" y="7550"/>
                  </a:cubicBezTo>
                  <a:cubicBezTo>
                    <a:pt x="7875" y="7550"/>
                    <a:pt x="7875" y="7550"/>
                    <a:pt x="7875" y="7550"/>
                  </a:cubicBezTo>
                  <a:cubicBezTo>
                    <a:pt x="7875" y="7550"/>
                    <a:pt x="9112" y="3355"/>
                    <a:pt x="9112" y="3146"/>
                  </a:cubicBezTo>
                  <a:cubicBezTo>
                    <a:pt x="9112" y="3146"/>
                    <a:pt x="10688" y="4194"/>
                    <a:pt x="10688" y="4194"/>
                  </a:cubicBezTo>
                  <a:cubicBezTo>
                    <a:pt x="10688" y="4194"/>
                    <a:pt x="10688" y="4194"/>
                    <a:pt x="10688" y="4194"/>
                  </a:cubicBezTo>
                  <a:cubicBezTo>
                    <a:pt x="11250" y="2517"/>
                    <a:pt x="11250" y="2517"/>
                    <a:pt x="11250" y="2517"/>
                  </a:cubicBezTo>
                  <a:cubicBezTo>
                    <a:pt x="11250" y="2517"/>
                    <a:pt x="11363" y="1049"/>
                    <a:pt x="11363" y="1049"/>
                  </a:cubicBezTo>
                  <a:cubicBezTo>
                    <a:pt x="11363" y="1049"/>
                    <a:pt x="12375" y="0"/>
                    <a:pt x="12375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5" name="Google Shape;5245;g21c91014dda_0_5181"/>
            <p:cNvSpPr/>
            <p:nvPr/>
          </p:nvSpPr>
          <p:spPr>
            <a:xfrm>
              <a:off x="3764057" y="3086317"/>
              <a:ext cx="333342" cy="53206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432" y="4929"/>
                  </a:moveTo>
                  <a:lnTo>
                    <a:pt x="2861" y="4392"/>
                  </a:lnTo>
                  <a:lnTo>
                    <a:pt x="4577" y="3854"/>
                  </a:lnTo>
                  <a:lnTo>
                    <a:pt x="4148" y="3316"/>
                  </a:lnTo>
                  <a:lnTo>
                    <a:pt x="1574" y="2599"/>
                  </a:lnTo>
                  <a:lnTo>
                    <a:pt x="4577" y="1524"/>
                  </a:lnTo>
                  <a:lnTo>
                    <a:pt x="6580" y="0"/>
                  </a:lnTo>
                  <a:lnTo>
                    <a:pt x="9584" y="717"/>
                  </a:lnTo>
                  <a:lnTo>
                    <a:pt x="11158" y="1255"/>
                  </a:lnTo>
                  <a:lnTo>
                    <a:pt x="12874" y="2599"/>
                  </a:lnTo>
                  <a:lnTo>
                    <a:pt x="13303" y="3316"/>
                  </a:lnTo>
                  <a:lnTo>
                    <a:pt x="15878" y="3585"/>
                  </a:lnTo>
                  <a:lnTo>
                    <a:pt x="16164" y="6184"/>
                  </a:lnTo>
                  <a:lnTo>
                    <a:pt x="14162" y="7260"/>
                  </a:lnTo>
                  <a:lnTo>
                    <a:pt x="14162" y="8335"/>
                  </a:lnTo>
                  <a:lnTo>
                    <a:pt x="20742" y="7798"/>
                  </a:lnTo>
                  <a:lnTo>
                    <a:pt x="21600" y="8335"/>
                  </a:lnTo>
                  <a:lnTo>
                    <a:pt x="20026" y="10934"/>
                  </a:lnTo>
                  <a:lnTo>
                    <a:pt x="21171" y="12458"/>
                  </a:lnTo>
                  <a:lnTo>
                    <a:pt x="17452" y="13802"/>
                  </a:lnTo>
                  <a:lnTo>
                    <a:pt x="16593" y="15595"/>
                  </a:lnTo>
                  <a:lnTo>
                    <a:pt x="15020" y="17477"/>
                  </a:lnTo>
                  <a:lnTo>
                    <a:pt x="9155" y="16402"/>
                  </a:lnTo>
                  <a:lnTo>
                    <a:pt x="4577" y="21600"/>
                  </a:lnTo>
                  <a:lnTo>
                    <a:pt x="2861" y="21600"/>
                  </a:lnTo>
                  <a:lnTo>
                    <a:pt x="2432" y="20076"/>
                  </a:lnTo>
                  <a:lnTo>
                    <a:pt x="5007" y="15864"/>
                  </a:lnTo>
                  <a:lnTo>
                    <a:pt x="2432" y="14609"/>
                  </a:lnTo>
                  <a:lnTo>
                    <a:pt x="2432" y="12727"/>
                  </a:lnTo>
                  <a:lnTo>
                    <a:pt x="0" y="12458"/>
                  </a:lnTo>
                  <a:lnTo>
                    <a:pt x="1287" y="11472"/>
                  </a:lnTo>
                  <a:lnTo>
                    <a:pt x="4577" y="12458"/>
                  </a:lnTo>
                  <a:lnTo>
                    <a:pt x="5007" y="9859"/>
                  </a:lnTo>
                  <a:lnTo>
                    <a:pt x="7009" y="8873"/>
                  </a:lnTo>
                  <a:lnTo>
                    <a:pt x="7868" y="7260"/>
                  </a:lnTo>
                  <a:lnTo>
                    <a:pt x="5007" y="6453"/>
                  </a:lnTo>
                  <a:lnTo>
                    <a:pt x="4577" y="5736"/>
                  </a:lnTo>
                  <a:lnTo>
                    <a:pt x="2432" y="4661"/>
                  </a:lnTo>
                  <a:lnTo>
                    <a:pt x="2432" y="492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6" name="Google Shape;5246;g21c91014dda_0_5181"/>
            <p:cNvSpPr/>
            <p:nvPr/>
          </p:nvSpPr>
          <p:spPr>
            <a:xfrm>
              <a:off x="3764057" y="3086317"/>
              <a:ext cx="333342" cy="5386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646" y="0"/>
                  </a:moveTo>
                  <a:cubicBezTo>
                    <a:pt x="4569" y="1286"/>
                    <a:pt x="4569" y="1286"/>
                    <a:pt x="4569" y="1286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1662" y="2571"/>
                    <a:pt x="1662" y="2571"/>
                  </a:cubicBezTo>
                  <a:cubicBezTo>
                    <a:pt x="1662" y="2571"/>
                    <a:pt x="4154" y="3343"/>
                    <a:pt x="4154" y="3343"/>
                  </a:cubicBezTo>
                  <a:cubicBezTo>
                    <a:pt x="4154" y="3600"/>
                    <a:pt x="4569" y="3857"/>
                    <a:pt x="4569" y="3857"/>
                  </a:cubicBezTo>
                  <a:cubicBezTo>
                    <a:pt x="4154" y="3857"/>
                    <a:pt x="2908" y="4114"/>
                    <a:pt x="2908" y="4114"/>
                  </a:cubicBezTo>
                  <a:cubicBezTo>
                    <a:pt x="2908" y="4114"/>
                    <a:pt x="2908" y="4371"/>
                    <a:pt x="2908" y="4371"/>
                  </a:cubicBezTo>
                  <a:cubicBezTo>
                    <a:pt x="2492" y="4629"/>
                    <a:pt x="2492" y="4629"/>
                    <a:pt x="2492" y="4629"/>
                  </a:cubicBezTo>
                  <a:cubicBezTo>
                    <a:pt x="2492" y="4629"/>
                    <a:pt x="2492" y="4629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492" y="4886"/>
                    <a:pt x="2492" y="4886"/>
                    <a:pt x="2492" y="4886"/>
                  </a:cubicBezTo>
                  <a:cubicBezTo>
                    <a:pt x="2908" y="4886"/>
                    <a:pt x="4154" y="5657"/>
                    <a:pt x="4154" y="5657"/>
                  </a:cubicBezTo>
                  <a:cubicBezTo>
                    <a:pt x="4154" y="5657"/>
                    <a:pt x="4569" y="6429"/>
                    <a:pt x="4569" y="6429"/>
                  </a:cubicBezTo>
                  <a:cubicBezTo>
                    <a:pt x="4569" y="6429"/>
                    <a:pt x="4569" y="6429"/>
                    <a:pt x="4569" y="6429"/>
                  </a:cubicBezTo>
                  <a:cubicBezTo>
                    <a:pt x="4569" y="6429"/>
                    <a:pt x="7477" y="7200"/>
                    <a:pt x="7892" y="7457"/>
                  </a:cubicBezTo>
                  <a:cubicBezTo>
                    <a:pt x="7892" y="7457"/>
                    <a:pt x="7062" y="8743"/>
                    <a:pt x="7062" y="8743"/>
                  </a:cubicBezTo>
                  <a:cubicBezTo>
                    <a:pt x="7062" y="8743"/>
                    <a:pt x="4985" y="9514"/>
                    <a:pt x="4985" y="9514"/>
                  </a:cubicBezTo>
                  <a:cubicBezTo>
                    <a:pt x="4985" y="9771"/>
                    <a:pt x="4985" y="9771"/>
                    <a:pt x="4985" y="9771"/>
                  </a:cubicBezTo>
                  <a:cubicBezTo>
                    <a:pt x="4985" y="9771"/>
                    <a:pt x="4569" y="12086"/>
                    <a:pt x="4154" y="12343"/>
                  </a:cubicBezTo>
                  <a:cubicBezTo>
                    <a:pt x="4154" y="12343"/>
                    <a:pt x="1246" y="11314"/>
                    <a:pt x="1246" y="11314"/>
                  </a:cubicBezTo>
                  <a:cubicBezTo>
                    <a:pt x="1246" y="11314"/>
                    <a:pt x="1246" y="11314"/>
                    <a:pt x="1246" y="11314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2343"/>
                    <a:pt x="2077" y="12600"/>
                    <a:pt x="2492" y="12600"/>
                  </a:cubicBezTo>
                  <a:cubicBezTo>
                    <a:pt x="2492" y="12857"/>
                    <a:pt x="2492" y="14400"/>
                    <a:pt x="2492" y="14400"/>
                  </a:cubicBezTo>
                  <a:cubicBezTo>
                    <a:pt x="2492" y="14400"/>
                    <a:pt x="2492" y="14400"/>
                    <a:pt x="2492" y="14400"/>
                  </a:cubicBezTo>
                  <a:cubicBezTo>
                    <a:pt x="2492" y="14400"/>
                    <a:pt x="4569" y="15686"/>
                    <a:pt x="4985" y="15686"/>
                  </a:cubicBezTo>
                  <a:cubicBezTo>
                    <a:pt x="4569" y="15943"/>
                    <a:pt x="2077" y="19800"/>
                    <a:pt x="2077" y="19800"/>
                  </a:cubicBezTo>
                  <a:cubicBezTo>
                    <a:pt x="2077" y="19800"/>
                    <a:pt x="2077" y="19800"/>
                    <a:pt x="2077" y="19800"/>
                  </a:cubicBezTo>
                  <a:cubicBezTo>
                    <a:pt x="2077" y="19800"/>
                    <a:pt x="2077" y="19800"/>
                    <a:pt x="2077" y="19800"/>
                  </a:cubicBezTo>
                  <a:cubicBezTo>
                    <a:pt x="2077" y="19800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086"/>
                    <a:pt x="2492" y="21086"/>
                  </a:cubicBezTo>
                  <a:cubicBezTo>
                    <a:pt x="2492" y="21086"/>
                    <a:pt x="2492" y="21343"/>
                    <a:pt x="2492" y="21343"/>
                  </a:cubicBezTo>
                  <a:cubicBezTo>
                    <a:pt x="2492" y="21343"/>
                    <a:pt x="2492" y="21343"/>
                    <a:pt x="2492" y="21343"/>
                  </a:cubicBezTo>
                  <a:cubicBezTo>
                    <a:pt x="4569" y="21600"/>
                    <a:pt x="4569" y="21600"/>
                    <a:pt x="4569" y="21600"/>
                  </a:cubicBezTo>
                  <a:cubicBezTo>
                    <a:pt x="4569" y="21600"/>
                    <a:pt x="4569" y="21600"/>
                    <a:pt x="4569" y="21600"/>
                  </a:cubicBezTo>
                  <a:cubicBezTo>
                    <a:pt x="4569" y="21600"/>
                    <a:pt x="9138" y="16457"/>
                    <a:pt x="9138" y="16200"/>
                  </a:cubicBezTo>
                  <a:cubicBezTo>
                    <a:pt x="9138" y="16200"/>
                    <a:pt x="14954" y="17486"/>
                    <a:pt x="14954" y="17486"/>
                  </a:cubicBezTo>
                  <a:cubicBezTo>
                    <a:pt x="14954" y="17486"/>
                    <a:pt x="14954" y="17486"/>
                    <a:pt x="14954" y="17486"/>
                  </a:cubicBezTo>
                  <a:cubicBezTo>
                    <a:pt x="17031" y="15429"/>
                    <a:pt x="17031" y="15429"/>
                    <a:pt x="17031" y="15429"/>
                  </a:cubicBezTo>
                  <a:cubicBezTo>
                    <a:pt x="17031" y="15429"/>
                    <a:pt x="17446" y="13629"/>
                    <a:pt x="17446" y="13629"/>
                  </a:cubicBezTo>
                  <a:cubicBezTo>
                    <a:pt x="17446" y="13629"/>
                    <a:pt x="21185" y="12343"/>
                    <a:pt x="21185" y="12343"/>
                  </a:cubicBezTo>
                  <a:cubicBezTo>
                    <a:pt x="21185" y="12343"/>
                    <a:pt x="21185" y="12343"/>
                    <a:pt x="21185" y="12343"/>
                  </a:cubicBezTo>
                  <a:cubicBezTo>
                    <a:pt x="21185" y="12343"/>
                    <a:pt x="21185" y="12343"/>
                    <a:pt x="21185" y="12343"/>
                  </a:cubicBezTo>
                  <a:cubicBezTo>
                    <a:pt x="21185" y="12343"/>
                    <a:pt x="19938" y="10800"/>
                    <a:pt x="19938" y="10800"/>
                  </a:cubicBezTo>
                  <a:cubicBezTo>
                    <a:pt x="19938" y="10800"/>
                    <a:pt x="21600" y="8229"/>
                    <a:pt x="21600" y="8229"/>
                  </a:cubicBezTo>
                  <a:cubicBezTo>
                    <a:pt x="21600" y="8229"/>
                    <a:pt x="21600" y="8229"/>
                    <a:pt x="21600" y="8229"/>
                  </a:cubicBezTo>
                  <a:cubicBezTo>
                    <a:pt x="21600" y="8229"/>
                    <a:pt x="21600" y="8229"/>
                    <a:pt x="21600" y="8229"/>
                  </a:cubicBezTo>
                  <a:cubicBezTo>
                    <a:pt x="20769" y="7457"/>
                    <a:pt x="20769" y="7457"/>
                    <a:pt x="20769" y="7457"/>
                  </a:cubicBezTo>
                  <a:cubicBezTo>
                    <a:pt x="20769" y="7457"/>
                    <a:pt x="20769" y="7457"/>
                    <a:pt x="20769" y="7457"/>
                  </a:cubicBezTo>
                  <a:cubicBezTo>
                    <a:pt x="20769" y="7457"/>
                    <a:pt x="14538" y="8229"/>
                    <a:pt x="14123" y="8229"/>
                  </a:cubicBezTo>
                  <a:cubicBezTo>
                    <a:pt x="14123" y="7971"/>
                    <a:pt x="14123" y="7457"/>
                    <a:pt x="14123" y="7457"/>
                  </a:cubicBezTo>
                  <a:cubicBezTo>
                    <a:pt x="14123" y="7200"/>
                    <a:pt x="16200" y="6171"/>
                    <a:pt x="16200" y="6171"/>
                  </a:cubicBezTo>
                  <a:cubicBezTo>
                    <a:pt x="16615" y="6171"/>
                    <a:pt x="16615" y="6171"/>
                    <a:pt x="16615" y="6171"/>
                  </a:cubicBezTo>
                  <a:cubicBezTo>
                    <a:pt x="16615" y="6171"/>
                    <a:pt x="16615" y="6171"/>
                    <a:pt x="16615" y="6171"/>
                  </a:cubicBezTo>
                  <a:cubicBezTo>
                    <a:pt x="15785" y="3600"/>
                    <a:pt x="15785" y="3600"/>
                    <a:pt x="15785" y="3600"/>
                  </a:cubicBezTo>
                  <a:cubicBezTo>
                    <a:pt x="15785" y="3343"/>
                    <a:pt x="15785" y="3343"/>
                    <a:pt x="15785" y="3343"/>
                  </a:cubicBezTo>
                  <a:cubicBezTo>
                    <a:pt x="15785" y="3343"/>
                    <a:pt x="13292" y="3086"/>
                    <a:pt x="13292" y="3086"/>
                  </a:cubicBezTo>
                  <a:cubicBezTo>
                    <a:pt x="13292" y="3086"/>
                    <a:pt x="12877" y="2571"/>
                    <a:pt x="12877" y="2571"/>
                  </a:cubicBezTo>
                  <a:cubicBezTo>
                    <a:pt x="11215" y="1286"/>
                    <a:pt x="11215" y="1286"/>
                    <a:pt x="11215" y="1286"/>
                  </a:cubicBezTo>
                  <a:cubicBezTo>
                    <a:pt x="11215" y="1286"/>
                    <a:pt x="11215" y="1286"/>
                    <a:pt x="11215" y="1286"/>
                  </a:cubicBezTo>
                  <a:cubicBezTo>
                    <a:pt x="9554" y="771"/>
                    <a:pt x="9554" y="771"/>
                    <a:pt x="9554" y="771"/>
                  </a:cubicBezTo>
                  <a:cubicBezTo>
                    <a:pt x="6646" y="0"/>
                    <a:pt x="6646" y="0"/>
                    <a:pt x="6646" y="0"/>
                  </a:cubicBezTo>
                  <a:cubicBezTo>
                    <a:pt x="6646" y="0"/>
                    <a:pt x="6646" y="0"/>
                    <a:pt x="6646" y="0"/>
                  </a:cubicBezTo>
                  <a:close/>
                  <a:moveTo>
                    <a:pt x="4985" y="1543"/>
                  </a:moveTo>
                  <a:cubicBezTo>
                    <a:pt x="4985" y="1543"/>
                    <a:pt x="6646" y="257"/>
                    <a:pt x="6646" y="257"/>
                  </a:cubicBezTo>
                  <a:cubicBezTo>
                    <a:pt x="6646" y="257"/>
                    <a:pt x="9554" y="1029"/>
                    <a:pt x="9554" y="1029"/>
                  </a:cubicBezTo>
                  <a:cubicBezTo>
                    <a:pt x="9554" y="1029"/>
                    <a:pt x="11215" y="1286"/>
                    <a:pt x="11215" y="1286"/>
                  </a:cubicBezTo>
                  <a:cubicBezTo>
                    <a:pt x="11215" y="1286"/>
                    <a:pt x="12462" y="2571"/>
                    <a:pt x="12462" y="2571"/>
                  </a:cubicBezTo>
                  <a:cubicBezTo>
                    <a:pt x="13292" y="3343"/>
                    <a:pt x="13292" y="3343"/>
                    <a:pt x="13292" y="3343"/>
                  </a:cubicBezTo>
                  <a:cubicBezTo>
                    <a:pt x="13292" y="3343"/>
                    <a:pt x="13292" y="3343"/>
                    <a:pt x="13292" y="3343"/>
                  </a:cubicBezTo>
                  <a:cubicBezTo>
                    <a:pt x="13292" y="3343"/>
                    <a:pt x="15369" y="3600"/>
                    <a:pt x="15369" y="3600"/>
                  </a:cubicBezTo>
                  <a:cubicBezTo>
                    <a:pt x="15369" y="3600"/>
                    <a:pt x="16200" y="6171"/>
                    <a:pt x="16200" y="6171"/>
                  </a:cubicBezTo>
                  <a:cubicBezTo>
                    <a:pt x="16200" y="6171"/>
                    <a:pt x="14123" y="7200"/>
                    <a:pt x="14123" y="7200"/>
                  </a:cubicBezTo>
                  <a:cubicBezTo>
                    <a:pt x="13708" y="7200"/>
                    <a:pt x="13708" y="7200"/>
                    <a:pt x="13708" y="7200"/>
                  </a:cubicBezTo>
                  <a:cubicBezTo>
                    <a:pt x="13708" y="7200"/>
                    <a:pt x="13708" y="8229"/>
                    <a:pt x="13708" y="8229"/>
                  </a:cubicBezTo>
                  <a:cubicBezTo>
                    <a:pt x="13708" y="8229"/>
                    <a:pt x="13708" y="8229"/>
                    <a:pt x="13708" y="8229"/>
                  </a:cubicBezTo>
                  <a:cubicBezTo>
                    <a:pt x="13708" y="8229"/>
                    <a:pt x="13708" y="8229"/>
                    <a:pt x="14123" y="8229"/>
                  </a:cubicBezTo>
                  <a:cubicBezTo>
                    <a:pt x="14123" y="8229"/>
                    <a:pt x="20354" y="7714"/>
                    <a:pt x="20769" y="7714"/>
                  </a:cubicBezTo>
                  <a:cubicBezTo>
                    <a:pt x="20769" y="7714"/>
                    <a:pt x="21185" y="8229"/>
                    <a:pt x="21185" y="8229"/>
                  </a:cubicBezTo>
                  <a:cubicBezTo>
                    <a:pt x="21185" y="8229"/>
                    <a:pt x="19938" y="10800"/>
                    <a:pt x="19938" y="10800"/>
                  </a:cubicBezTo>
                  <a:cubicBezTo>
                    <a:pt x="19938" y="10800"/>
                    <a:pt x="19938" y="10800"/>
                    <a:pt x="19938" y="10800"/>
                  </a:cubicBezTo>
                  <a:cubicBezTo>
                    <a:pt x="19938" y="10800"/>
                    <a:pt x="19938" y="10800"/>
                    <a:pt x="19938" y="10800"/>
                  </a:cubicBezTo>
                  <a:cubicBezTo>
                    <a:pt x="19938" y="10800"/>
                    <a:pt x="20769" y="12086"/>
                    <a:pt x="20769" y="12343"/>
                  </a:cubicBezTo>
                  <a:cubicBezTo>
                    <a:pt x="20769" y="12343"/>
                    <a:pt x="17446" y="13629"/>
                    <a:pt x="17446" y="13629"/>
                  </a:cubicBezTo>
                  <a:cubicBezTo>
                    <a:pt x="17031" y="13629"/>
                    <a:pt x="17031" y="13629"/>
                    <a:pt x="17031" y="13629"/>
                  </a:cubicBezTo>
                  <a:cubicBezTo>
                    <a:pt x="16615" y="15429"/>
                    <a:pt x="16615" y="15429"/>
                    <a:pt x="16615" y="15429"/>
                  </a:cubicBezTo>
                  <a:cubicBezTo>
                    <a:pt x="16615" y="15429"/>
                    <a:pt x="14954" y="17229"/>
                    <a:pt x="14954" y="17229"/>
                  </a:cubicBezTo>
                  <a:cubicBezTo>
                    <a:pt x="14954" y="17229"/>
                    <a:pt x="9138" y="16200"/>
                    <a:pt x="9138" y="16200"/>
                  </a:cubicBezTo>
                  <a:cubicBezTo>
                    <a:pt x="9138" y="16200"/>
                    <a:pt x="9138" y="16200"/>
                    <a:pt x="8723" y="16200"/>
                  </a:cubicBezTo>
                  <a:cubicBezTo>
                    <a:pt x="8723" y="16200"/>
                    <a:pt x="4569" y="21343"/>
                    <a:pt x="4154" y="21343"/>
                  </a:cubicBezTo>
                  <a:cubicBezTo>
                    <a:pt x="4154" y="21343"/>
                    <a:pt x="3323" y="21343"/>
                    <a:pt x="2908" y="21343"/>
                  </a:cubicBezTo>
                  <a:cubicBezTo>
                    <a:pt x="2908" y="21086"/>
                    <a:pt x="2492" y="19800"/>
                    <a:pt x="2492" y="19800"/>
                  </a:cubicBezTo>
                  <a:cubicBezTo>
                    <a:pt x="2492" y="19800"/>
                    <a:pt x="4985" y="15943"/>
                    <a:pt x="4985" y="15943"/>
                  </a:cubicBezTo>
                  <a:cubicBezTo>
                    <a:pt x="4985" y="15686"/>
                    <a:pt x="4985" y="15686"/>
                    <a:pt x="4985" y="15686"/>
                  </a:cubicBezTo>
                  <a:cubicBezTo>
                    <a:pt x="4985" y="15686"/>
                    <a:pt x="4985" y="15686"/>
                    <a:pt x="4985" y="15686"/>
                  </a:cubicBezTo>
                  <a:cubicBezTo>
                    <a:pt x="4985" y="15686"/>
                    <a:pt x="2908" y="14400"/>
                    <a:pt x="2908" y="14400"/>
                  </a:cubicBezTo>
                  <a:cubicBezTo>
                    <a:pt x="2908" y="14400"/>
                    <a:pt x="2492" y="12600"/>
                    <a:pt x="2492" y="12600"/>
                  </a:cubicBezTo>
                  <a:cubicBezTo>
                    <a:pt x="2492" y="12600"/>
                    <a:pt x="2492" y="12600"/>
                    <a:pt x="2492" y="12600"/>
                  </a:cubicBezTo>
                  <a:cubicBezTo>
                    <a:pt x="2492" y="12600"/>
                    <a:pt x="831" y="12343"/>
                    <a:pt x="415" y="12343"/>
                  </a:cubicBezTo>
                  <a:cubicBezTo>
                    <a:pt x="415" y="12086"/>
                    <a:pt x="1246" y="11571"/>
                    <a:pt x="1246" y="11571"/>
                  </a:cubicBezTo>
                  <a:cubicBezTo>
                    <a:pt x="1662" y="11571"/>
                    <a:pt x="4569" y="12600"/>
                    <a:pt x="4569" y="12600"/>
                  </a:cubicBezTo>
                  <a:cubicBezTo>
                    <a:pt x="4569" y="12600"/>
                    <a:pt x="4569" y="12600"/>
                    <a:pt x="4569" y="12600"/>
                  </a:cubicBezTo>
                  <a:cubicBezTo>
                    <a:pt x="4569" y="12600"/>
                    <a:pt x="4569" y="12600"/>
                    <a:pt x="4569" y="12600"/>
                  </a:cubicBezTo>
                  <a:cubicBezTo>
                    <a:pt x="4569" y="12600"/>
                    <a:pt x="4985" y="9771"/>
                    <a:pt x="5400" y="9771"/>
                  </a:cubicBezTo>
                  <a:cubicBezTo>
                    <a:pt x="5400" y="9771"/>
                    <a:pt x="7062" y="8743"/>
                    <a:pt x="7062" y="8743"/>
                  </a:cubicBezTo>
                  <a:cubicBezTo>
                    <a:pt x="7062" y="8743"/>
                    <a:pt x="7062" y="8743"/>
                    <a:pt x="7062" y="8743"/>
                  </a:cubicBezTo>
                  <a:cubicBezTo>
                    <a:pt x="8308" y="7200"/>
                    <a:pt x="8308" y="7200"/>
                    <a:pt x="8308" y="7200"/>
                  </a:cubicBezTo>
                  <a:cubicBezTo>
                    <a:pt x="8308" y="7200"/>
                    <a:pt x="8308" y="7200"/>
                    <a:pt x="8308" y="7200"/>
                  </a:cubicBezTo>
                  <a:cubicBezTo>
                    <a:pt x="8308" y="7200"/>
                    <a:pt x="8308" y="7200"/>
                    <a:pt x="7892" y="7200"/>
                  </a:cubicBezTo>
                  <a:cubicBezTo>
                    <a:pt x="7892" y="7200"/>
                    <a:pt x="4985" y="6429"/>
                    <a:pt x="4985" y="6429"/>
                  </a:cubicBezTo>
                  <a:cubicBezTo>
                    <a:pt x="4985" y="6429"/>
                    <a:pt x="4569" y="5657"/>
                    <a:pt x="4569" y="5657"/>
                  </a:cubicBezTo>
                  <a:cubicBezTo>
                    <a:pt x="4569" y="5657"/>
                    <a:pt x="4569" y="5657"/>
                    <a:pt x="4569" y="5657"/>
                  </a:cubicBezTo>
                  <a:cubicBezTo>
                    <a:pt x="2908" y="4629"/>
                    <a:pt x="2908" y="4629"/>
                    <a:pt x="2908" y="4629"/>
                  </a:cubicBezTo>
                  <a:cubicBezTo>
                    <a:pt x="2908" y="4629"/>
                    <a:pt x="2908" y="4629"/>
                    <a:pt x="2492" y="4629"/>
                  </a:cubicBezTo>
                  <a:cubicBezTo>
                    <a:pt x="2908" y="4629"/>
                    <a:pt x="2908" y="4371"/>
                    <a:pt x="2908" y="4371"/>
                  </a:cubicBezTo>
                  <a:cubicBezTo>
                    <a:pt x="2908" y="4371"/>
                    <a:pt x="4569" y="4114"/>
                    <a:pt x="4569" y="4114"/>
                  </a:cubicBezTo>
                  <a:cubicBezTo>
                    <a:pt x="4985" y="4114"/>
                    <a:pt x="4985" y="3857"/>
                    <a:pt x="4985" y="3857"/>
                  </a:cubicBezTo>
                  <a:cubicBezTo>
                    <a:pt x="4985" y="3857"/>
                    <a:pt x="4985" y="3857"/>
                    <a:pt x="4985" y="3857"/>
                  </a:cubicBezTo>
                  <a:cubicBezTo>
                    <a:pt x="4985" y="3857"/>
                    <a:pt x="4985" y="3857"/>
                    <a:pt x="4985" y="3857"/>
                  </a:cubicBezTo>
                  <a:cubicBezTo>
                    <a:pt x="4154" y="3343"/>
                    <a:pt x="4154" y="3343"/>
                    <a:pt x="4154" y="3343"/>
                  </a:cubicBezTo>
                  <a:cubicBezTo>
                    <a:pt x="4154" y="3343"/>
                    <a:pt x="4154" y="3343"/>
                    <a:pt x="4154" y="3343"/>
                  </a:cubicBezTo>
                  <a:cubicBezTo>
                    <a:pt x="4154" y="3343"/>
                    <a:pt x="2077" y="2829"/>
                    <a:pt x="2077" y="2571"/>
                  </a:cubicBezTo>
                  <a:cubicBezTo>
                    <a:pt x="2077" y="2571"/>
                    <a:pt x="4985" y="1543"/>
                    <a:pt x="4985" y="15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7" name="Google Shape;5247;g21c91014dda_0_5181"/>
            <p:cNvSpPr/>
            <p:nvPr/>
          </p:nvSpPr>
          <p:spPr>
            <a:xfrm>
              <a:off x="4459470" y="3033333"/>
              <a:ext cx="262710" cy="2053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069" y="0"/>
                  </a:moveTo>
                  <a:lnTo>
                    <a:pt x="11617" y="2787"/>
                  </a:lnTo>
                  <a:lnTo>
                    <a:pt x="11072" y="4877"/>
                  </a:lnTo>
                  <a:lnTo>
                    <a:pt x="6171" y="4877"/>
                  </a:lnTo>
                  <a:lnTo>
                    <a:pt x="5264" y="5574"/>
                  </a:lnTo>
                  <a:lnTo>
                    <a:pt x="5264" y="4877"/>
                  </a:lnTo>
                  <a:lnTo>
                    <a:pt x="0" y="9523"/>
                  </a:lnTo>
                  <a:lnTo>
                    <a:pt x="3630" y="14168"/>
                  </a:lnTo>
                  <a:lnTo>
                    <a:pt x="6716" y="15561"/>
                  </a:lnTo>
                  <a:lnTo>
                    <a:pt x="7805" y="20439"/>
                  </a:lnTo>
                  <a:lnTo>
                    <a:pt x="9983" y="21600"/>
                  </a:lnTo>
                  <a:lnTo>
                    <a:pt x="13069" y="16955"/>
                  </a:lnTo>
                  <a:lnTo>
                    <a:pt x="21600" y="13703"/>
                  </a:lnTo>
                  <a:lnTo>
                    <a:pt x="21055" y="13703"/>
                  </a:lnTo>
                  <a:lnTo>
                    <a:pt x="19422" y="9523"/>
                  </a:lnTo>
                  <a:lnTo>
                    <a:pt x="18877" y="4181"/>
                  </a:lnTo>
                  <a:lnTo>
                    <a:pt x="16336" y="4181"/>
                  </a:lnTo>
                  <a:lnTo>
                    <a:pt x="13069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8" name="Google Shape;5248;g21c91014dda_0_5181"/>
            <p:cNvSpPr/>
            <p:nvPr/>
          </p:nvSpPr>
          <p:spPr>
            <a:xfrm>
              <a:off x="4459470" y="3033333"/>
              <a:ext cx="262710" cy="2053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171" y="0"/>
                  </a:moveTo>
                  <a:cubicBezTo>
                    <a:pt x="13171" y="0"/>
                    <a:pt x="12644" y="0"/>
                    <a:pt x="12644" y="0"/>
                  </a:cubicBezTo>
                  <a:cubicBezTo>
                    <a:pt x="11063" y="2700"/>
                    <a:pt x="11063" y="2700"/>
                    <a:pt x="11063" y="2700"/>
                  </a:cubicBezTo>
                  <a:cubicBezTo>
                    <a:pt x="11063" y="2700"/>
                    <a:pt x="11063" y="2700"/>
                    <a:pt x="11063" y="2700"/>
                  </a:cubicBezTo>
                  <a:cubicBezTo>
                    <a:pt x="11063" y="2700"/>
                    <a:pt x="11063" y="4050"/>
                    <a:pt x="11063" y="4725"/>
                  </a:cubicBezTo>
                  <a:cubicBezTo>
                    <a:pt x="10537" y="4725"/>
                    <a:pt x="6322" y="4725"/>
                    <a:pt x="6322" y="4725"/>
                  </a:cubicBezTo>
                  <a:cubicBezTo>
                    <a:pt x="6322" y="4725"/>
                    <a:pt x="6322" y="4725"/>
                    <a:pt x="6322" y="4725"/>
                  </a:cubicBezTo>
                  <a:cubicBezTo>
                    <a:pt x="6322" y="4725"/>
                    <a:pt x="5795" y="4725"/>
                    <a:pt x="5268" y="5400"/>
                  </a:cubicBezTo>
                  <a:cubicBezTo>
                    <a:pt x="5268" y="4725"/>
                    <a:pt x="5268" y="4725"/>
                    <a:pt x="5268" y="4725"/>
                  </a:cubicBezTo>
                  <a:cubicBezTo>
                    <a:pt x="5268" y="4725"/>
                    <a:pt x="5268" y="4725"/>
                    <a:pt x="5268" y="4050"/>
                  </a:cubicBezTo>
                  <a:cubicBezTo>
                    <a:pt x="5268" y="4050"/>
                    <a:pt x="5268" y="4050"/>
                    <a:pt x="5268" y="4725"/>
                  </a:cubicBezTo>
                  <a:cubicBezTo>
                    <a:pt x="0" y="8775"/>
                    <a:pt x="0" y="8775"/>
                    <a:pt x="0" y="8775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0" y="9450"/>
                    <a:pt x="0" y="9450"/>
                    <a:pt x="0" y="9450"/>
                  </a:cubicBezTo>
                  <a:cubicBezTo>
                    <a:pt x="3688" y="14850"/>
                    <a:pt x="3688" y="14850"/>
                    <a:pt x="3688" y="14850"/>
                  </a:cubicBezTo>
                  <a:cubicBezTo>
                    <a:pt x="3688" y="14850"/>
                    <a:pt x="3688" y="14850"/>
                    <a:pt x="3688" y="14850"/>
                  </a:cubicBezTo>
                  <a:cubicBezTo>
                    <a:pt x="3688" y="14850"/>
                    <a:pt x="6849" y="15525"/>
                    <a:pt x="6849" y="15525"/>
                  </a:cubicBezTo>
                  <a:cubicBezTo>
                    <a:pt x="6849" y="15525"/>
                    <a:pt x="7902" y="20250"/>
                    <a:pt x="7902" y="20250"/>
                  </a:cubicBezTo>
                  <a:cubicBezTo>
                    <a:pt x="7902" y="20250"/>
                    <a:pt x="7902" y="20250"/>
                    <a:pt x="7902" y="20250"/>
                  </a:cubicBezTo>
                  <a:cubicBezTo>
                    <a:pt x="10010" y="21600"/>
                    <a:pt x="10010" y="21600"/>
                    <a:pt x="10010" y="21600"/>
                  </a:cubicBezTo>
                  <a:cubicBezTo>
                    <a:pt x="10010" y="21600"/>
                    <a:pt x="10010" y="21600"/>
                    <a:pt x="10010" y="21600"/>
                  </a:cubicBezTo>
                  <a:cubicBezTo>
                    <a:pt x="10010" y="21600"/>
                    <a:pt x="13698" y="16875"/>
                    <a:pt x="13698" y="16875"/>
                  </a:cubicBezTo>
                  <a:cubicBezTo>
                    <a:pt x="13698" y="16875"/>
                    <a:pt x="20020" y="14175"/>
                    <a:pt x="21073" y="13500"/>
                  </a:cubicBezTo>
                  <a:cubicBezTo>
                    <a:pt x="21073" y="13500"/>
                    <a:pt x="21073" y="13500"/>
                    <a:pt x="21073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3500"/>
                    <a:pt x="21600" y="12825"/>
                    <a:pt x="21600" y="13500"/>
                  </a:cubicBezTo>
                  <a:cubicBezTo>
                    <a:pt x="21600" y="13500"/>
                    <a:pt x="21073" y="13500"/>
                    <a:pt x="21073" y="13500"/>
                  </a:cubicBezTo>
                  <a:cubicBezTo>
                    <a:pt x="21073" y="12825"/>
                    <a:pt x="20020" y="9450"/>
                    <a:pt x="20020" y="9450"/>
                  </a:cubicBezTo>
                  <a:cubicBezTo>
                    <a:pt x="18966" y="4050"/>
                    <a:pt x="18966" y="4050"/>
                    <a:pt x="18966" y="4050"/>
                  </a:cubicBezTo>
                  <a:cubicBezTo>
                    <a:pt x="18966" y="4050"/>
                    <a:pt x="18966" y="4050"/>
                    <a:pt x="18966" y="4050"/>
                  </a:cubicBezTo>
                  <a:cubicBezTo>
                    <a:pt x="18966" y="4050"/>
                    <a:pt x="16332" y="4050"/>
                    <a:pt x="16332" y="3375"/>
                  </a:cubicBezTo>
                  <a:cubicBezTo>
                    <a:pt x="16332" y="3375"/>
                    <a:pt x="13171" y="0"/>
                    <a:pt x="13171" y="0"/>
                  </a:cubicBezTo>
                  <a:cubicBezTo>
                    <a:pt x="13171" y="0"/>
                    <a:pt x="13171" y="0"/>
                    <a:pt x="13171" y="0"/>
                  </a:cubicBezTo>
                  <a:close/>
                  <a:moveTo>
                    <a:pt x="13171" y="0"/>
                  </a:moveTo>
                  <a:cubicBezTo>
                    <a:pt x="13171" y="675"/>
                    <a:pt x="16332" y="4050"/>
                    <a:pt x="16332" y="4050"/>
                  </a:cubicBezTo>
                  <a:cubicBezTo>
                    <a:pt x="16332" y="4050"/>
                    <a:pt x="16332" y="4050"/>
                    <a:pt x="16332" y="4050"/>
                  </a:cubicBezTo>
                  <a:cubicBezTo>
                    <a:pt x="16332" y="4050"/>
                    <a:pt x="18439" y="4725"/>
                    <a:pt x="18966" y="4725"/>
                  </a:cubicBezTo>
                  <a:cubicBezTo>
                    <a:pt x="18966" y="4725"/>
                    <a:pt x="19493" y="9450"/>
                    <a:pt x="19493" y="9450"/>
                  </a:cubicBezTo>
                  <a:cubicBezTo>
                    <a:pt x="19493" y="9450"/>
                    <a:pt x="20546" y="12825"/>
                    <a:pt x="20546" y="13500"/>
                  </a:cubicBezTo>
                  <a:cubicBezTo>
                    <a:pt x="19493" y="14175"/>
                    <a:pt x="13171" y="16200"/>
                    <a:pt x="13171" y="16200"/>
                  </a:cubicBezTo>
                  <a:cubicBezTo>
                    <a:pt x="13171" y="16200"/>
                    <a:pt x="13171" y="16200"/>
                    <a:pt x="13171" y="16200"/>
                  </a:cubicBezTo>
                  <a:cubicBezTo>
                    <a:pt x="13171" y="16200"/>
                    <a:pt x="10010" y="20925"/>
                    <a:pt x="10010" y="20925"/>
                  </a:cubicBezTo>
                  <a:cubicBezTo>
                    <a:pt x="10010" y="20925"/>
                    <a:pt x="8429" y="20250"/>
                    <a:pt x="7902" y="20250"/>
                  </a:cubicBezTo>
                  <a:cubicBezTo>
                    <a:pt x="7902" y="19575"/>
                    <a:pt x="7376" y="15525"/>
                    <a:pt x="7376" y="15525"/>
                  </a:cubicBezTo>
                  <a:cubicBezTo>
                    <a:pt x="7376" y="14850"/>
                    <a:pt x="7376" y="14850"/>
                    <a:pt x="7376" y="14850"/>
                  </a:cubicBezTo>
                  <a:cubicBezTo>
                    <a:pt x="7376" y="14850"/>
                    <a:pt x="3688" y="14175"/>
                    <a:pt x="3688" y="14175"/>
                  </a:cubicBezTo>
                  <a:cubicBezTo>
                    <a:pt x="3688" y="14175"/>
                    <a:pt x="527" y="9450"/>
                    <a:pt x="527" y="9450"/>
                  </a:cubicBezTo>
                  <a:cubicBezTo>
                    <a:pt x="527" y="8775"/>
                    <a:pt x="4741" y="5400"/>
                    <a:pt x="4741" y="4725"/>
                  </a:cubicBezTo>
                  <a:cubicBezTo>
                    <a:pt x="4741" y="5400"/>
                    <a:pt x="4741" y="5400"/>
                    <a:pt x="4741" y="5400"/>
                  </a:cubicBezTo>
                  <a:cubicBezTo>
                    <a:pt x="4741" y="5400"/>
                    <a:pt x="5268" y="6075"/>
                    <a:pt x="5268" y="6075"/>
                  </a:cubicBezTo>
                  <a:cubicBezTo>
                    <a:pt x="5268" y="6075"/>
                    <a:pt x="5268" y="6075"/>
                    <a:pt x="5268" y="6075"/>
                  </a:cubicBezTo>
                  <a:cubicBezTo>
                    <a:pt x="5268" y="6075"/>
                    <a:pt x="6322" y="4725"/>
                    <a:pt x="6322" y="4725"/>
                  </a:cubicBezTo>
                  <a:cubicBezTo>
                    <a:pt x="6322" y="4725"/>
                    <a:pt x="11063" y="4725"/>
                    <a:pt x="11063" y="4725"/>
                  </a:cubicBezTo>
                  <a:cubicBezTo>
                    <a:pt x="11063" y="4725"/>
                    <a:pt x="11063" y="4725"/>
                    <a:pt x="11063" y="4725"/>
                  </a:cubicBezTo>
                  <a:cubicBezTo>
                    <a:pt x="11063" y="4725"/>
                    <a:pt x="11590" y="2700"/>
                    <a:pt x="11590" y="2700"/>
                  </a:cubicBezTo>
                  <a:cubicBezTo>
                    <a:pt x="11590" y="2700"/>
                    <a:pt x="12644" y="675"/>
                    <a:pt x="13171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49" name="Google Shape;5249;g21c91014dda_0_5181"/>
            <p:cNvSpPr/>
            <p:nvPr/>
          </p:nvSpPr>
          <p:spPr>
            <a:xfrm>
              <a:off x="4426354" y="2949442"/>
              <a:ext cx="192078" cy="1744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" y="21600"/>
                  </a:moveTo>
                  <a:cubicBezTo>
                    <a:pt x="3600" y="13600"/>
                    <a:pt x="3600" y="13600"/>
                    <a:pt x="3600" y="13600"/>
                  </a:cubicBezTo>
                  <a:cubicBezTo>
                    <a:pt x="0" y="7200"/>
                    <a:pt x="0" y="7200"/>
                    <a:pt x="0" y="720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5760" y="800"/>
                    <a:pt x="7920" y="1600"/>
                    <a:pt x="9360" y="3200"/>
                  </a:cubicBezTo>
                  <a:cubicBezTo>
                    <a:pt x="13680" y="5600"/>
                    <a:pt x="15840" y="9600"/>
                    <a:pt x="21600" y="10400"/>
                  </a:cubicBezTo>
                  <a:cubicBezTo>
                    <a:pt x="19440" y="13600"/>
                    <a:pt x="19440" y="13600"/>
                    <a:pt x="19440" y="13600"/>
                  </a:cubicBezTo>
                  <a:cubicBezTo>
                    <a:pt x="18720" y="16000"/>
                    <a:pt x="18720" y="16000"/>
                    <a:pt x="18720" y="16000"/>
                  </a:cubicBezTo>
                  <a:cubicBezTo>
                    <a:pt x="12240" y="16000"/>
                    <a:pt x="12240" y="16000"/>
                    <a:pt x="12240" y="16000"/>
                  </a:cubicBezTo>
                  <a:cubicBezTo>
                    <a:pt x="10800" y="16800"/>
                    <a:pt x="10800" y="16800"/>
                    <a:pt x="10800" y="16800"/>
                  </a:cubicBezTo>
                  <a:cubicBezTo>
                    <a:pt x="10800" y="16000"/>
                    <a:pt x="10800" y="16000"/>
                    <a:pt x="10800" y="16000"/>
                  </a:cubicBezTo>
                  <a:cubicBezTo>
                    <a:pt x="3600" y="21600"/>
                    <a:pt x="3600" y="21600"/>
                    <a:pt x="3600" y="21600"/>
                  </a:cubicBezTo>
                  <a:lnTo>
                    <a:pt x="1440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0" name="Google Shape;5250;g21c91014dda_0_5181"/>
            <p:cNvSpPr/>
            <p:nvPr/>
          </p:nvSpPr>
          <p:spPr>
            <a:xfrm>
              <a:off x="4426354" y="2949442"/>
              <a:ext cx="192078" cy="177413"/>
            </a:xfrm>
            <a:custGeom>
              <a:avLst/>
              <a:gdLst/>
              <a:ahLst/>
              <a:cxnLst/>
              <a:rect l="l" t="t" r="r" b="b"/>
              <a:pathLst>
                <a:path w="21600" h="21171" extrusionOk="0">
                  <a:moveTo>
                    <a:pt x="2880" y="0"/>
                  </a:move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0" y="6943"/>
                    <a:pt x="0" y="6943"/>
                  </a:cubicBezTo>
                  <a:cubicBezTo>
                    <a:pt x="0" y="6943"/>
                    <a:pt x="3600" y="13114"/>
                    <a:pt x="3600" y="13114"/>
                  </a:cubicBezTo>
                  <a:cubicBezTo>
                    <a:pt x="3600" y="13114"/>
                    <a:pt x="1440" y="20829"/>
                    <a:pt x="1440" y="20829"/>
                  </a:cubicBezTo>
                  <a:cubicBezTo>
                    <a:pt x="1440" y="20829"/>
                    <a:pt x="1440" y="20829"/>
                    <a:pt x="1440" y="20829"/>
                  </a:cubicBezTo>
                  <a:cubicBezTo>
                    <a:pt x="1440" y="20829"/>
                    <a:pt x="1440" y="20829"/>
                    <a:pt x="1440" y="20829"/>
                  </a:cubicBezTo>
                  <a:cubicBezTo>
                    <a:pt x="1440" y="20829"/>
                    <a:pt x="1440" y="21600"/>
                    <a:pt x="1440" y="20829"/>
                  </a:cubicBezTo>
                  <a:cubicBezTo>
                    <a:pt x="4320" y="20829"/>
                    <a:pt x="4320" y="20829"/>
                    <a:pt x="4320" y="20829"/>
                  </a:cubicBezTo>
                  <a:cubicBezTo>
                    <a:pt x="4320" y="20829"/>
                    <a:pt x="4320" y="20829"/>
                    <a:pt x="4320" y="20829"/>
                  </a:cubicBezTo>
                  <a:cubicBezTo>
                    <a:pt x="4320" y="20829"/>
                    <a:pt x="10080" y="16200"/>
                    <a:pt x="10080" y="15429"/>
                  </a:cubicBezTo>
                  <a:cubicBezTo>
                    <a:pt x="10080" y="16200"/>
                    <a:pt x="10080" y="16200"/>
                    <a:pt x="10080" y="16200"/>
                  </a:cubicBezTo>
                  <a:cubicBezTo>
                    <a:pt x="10080" y="16200"/>
                    <a:pt x="10800" y="16971"/>
                    <a:pt x="10800" y="16971"/>
                  </a:cubicBezTo>
                  <a:cubicBezTo>
                    <a:pt x="10800" y="16971"/>
                    <a:pt x="10800" y="16971"/>
                    <a:pt x="10800" y="16971"/>
                  </a:cubicBezTo>
                  <a:cubicBezTo>
                    <a:pt x="10800" y="16971"/>
                    <a:pt x="12240" y="15429"/>
                    <a:pt x="12240" y="15429"/>
                  </a:cubicBezTo>
                  <a:cubicBezTo>
                    <a:pt x="12240" y="15429"/>
                    <a:pt x="18720" y="15429"/>
                    <a:pt x="18720" y="15429"/>
                  </a:cubicBezTo>
                  <a:cubicBezTo>
                    <a:pt x="18720" y="15429"/>
                    <a:pt x="18720" y="15429"/>
                    <a:pt x="18720" y="15429"/>
                  </a:cubicBezTo>
                  <a:cubicBezTo>
                    <a:pt x="18720" y="15429"/>
                    <a:pt x="19440" y="13114"/>
                    <a:pt x="19440" y="13114"/>
                  </a:cubicBezTo>
                  <a:cubicBezTo>
                    <a:pt x="19440" y="13114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18000" y="9257"/>
                    <a:pt x="15840" y="6943"/>
                    <a:pt x="12960" y="5400"/>
                  </a:cubicBezTo>
                  <a:cubicBezTo>
                    <a:pt x="12240" y="4629"/>
                    <a:pt x="10800" y="3857"/>
                    <a:pt x="10080" y="3086"/>
                  </a:cubicBezTo>
                  <a:cubicBezTo>
                    <a:pt x="7920" y="1543"/>
                    <a:pt x="5760" y="771"/>
                    <a:pt x="3600" y="0"/>
                  </a:cubicBezTo>
                  <a:cubicBezTo>
                    <a:pt x="3600" y="0"/>
                    <a:pt x="2880" y="0"/>
                    <a:pt x="2880" y="0"/>
                  </a:cubicBezTo>
                  <a:close/>
                  <a:moveTo>
                    <a:pt x="3600" y="771"/>
                  </a:moveTo>
                  <a:cubicBezTo>
                    <a:pt x="5760" y="1543"/>
                    <a:pt x="7920" y="2314"/>
                    <a:pt x="9360" y="3086"/>
                  </a:cubicBezTo>
                  <a:cubicBezTo>
                    <a:pt x="10800" y="3857"/>
                    <a:pt x="11520" y="4629"/>
                    <a:pt x="12960" y="5400"/>
                  </a:cubicBezTo>
                  <a:cubicBezTo>
                    <a:pt x="15120" y="7714"/>
                    <a:pt x="17280" y="9257"/>
                    <a:pt x="20880" y="10029"/>
                  </a:cubicBezTo>
                  <a:cubicBezTo>
                    <a:pt x="20880" y="10800"/>
                    <a:pt x="18720" y="13114"/>
                    <a:pt x="18720" y="13114"/>
                  </a:cubicBezTo>
                  <a:cubicBezTo>
                    <a:pt x="18720" y="13114"/>
                    <a:pt x="18720" y="13114"/>
                    <a:pt x="18720" y="13114"/>
                  </a:cubicBezTo>
                  <a:cubicBezTo>
                    <a:pt x="18720" y="13114"/>
                    <a:pt x="18720" y="14657"/>
                    <a:pt x="18720" y="15429"/>
                  </a:cubicBezTo>
                  <a:cubicBezTo>
                    <a:pt x="18000" y="15429"/>
                    <a:pt x="12240" y="15429"/>
                    <a:pt x="12240" y="15429"/>
                  </a:cubicBezTo>
                  <a:cubicBezTo>
                    <a:pt x="12240" y="15429"/>
                    <a:pt x="12240" y="15429"/>
                    <a:pt x="12240" y="15429"/>
                  </a:cubicBezTo>
                  <a:cubicBezTo>
                    <a:pt x="12240" y="15429"/>
                    <a:pt x="11520" y="15429"/>
                    <a:pt x="10800" y="16200"/>
                  </a:cubicBezTo>
                  <a:cubicBezTo>
                    <a:pt x="10800" y="15429"/>
                    <a:pt x="10800" y="15429"/>
                    <a:pt x="10800" y="15429"/>
                  </a:cubicBezTo>
                  <a:cubicBezTo>
                    <a:pt x="10800" y="15429"/>
                    <a:pt x="10800" y="15429"/>
                    <a:pt x="10800" y="14657"/>
                  </a:cubicBezTo>
                  <a:cubicBezTo>
                    <a:pt x="10800" y="14657"/>
                    <a:pt x="10800" y="14657"/>
                    <a:pt x="10800" y="15429"/>
                  </a:cubicBezTo>
                  <a:cubicBezTo>
                    <a:pt x="10800" y="15429"/>
                    <a:pt x="3600" y="20057"/>
                    <a:pt x="3600" y="20057"/>
                  </a:cubicBezTo>
                  <a:cubicBezTo>
                    <a:pt x="3600" y="20057"/>
                    <a:pt x="2160" y="20829"/>
                    <a:pt x="1440" y="20829"/>
                  </a:cubicBezTo>
                  <a:cubicBezTo>
                    <a:pt x="2160" y="20057"/>
                    <a:pt x="3600" y="13114"/>
                    <a:pt x="3600" y="13114"/>
                  </a:cubicBezTo>
                  <a:cubicBezTo>
                    <a:pt x="3600" y="13114"/>
                    <a:pt x="3600" y="13114"/>
                    <a:pt x="3600" y="13114"/>
                  </a:cubicBezTo>
                  <a:cubicBezTo>
                    <a:pt x="3600" y="13114"/>
                    <a:pt x="3600" y="13114"/>
                    <a:pt x="3600" y="13114"/>
                  </a:cubicBezTo>
                  <a:cubicBezTo>
                    <a:pt x="3600" y="13114"/>
                    <a:pt x="0" y="6943"/>
                    <a:pt x="0" y="6943"/>
                  </a:cubicBezTo>
                  <a:cubicBezTo>
                    <a:pt x="0" y="6943"/>
                    <a:pt x="3600" y="771"/>
                    <a:pt x="3600" y="7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1" name="Google Shape;5251;g21c91014dda_0_5181"/>
            <p:cNvSpPr/>
            <p:nvPr/>
          </p:nvSpPr>
          <p:spPr>
            <a:xfrm>
              <a:off x="4168058" y="2828020"/>
              <a:ext cx="238410" cy="1876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005" y="21600"/>
                  </a:moveTo>
                  <a:cubicBezTo>
                    <a:pt x="4086" y="17131"/>
                    <a:pt x="4086" y="17131"/>
                    <a:pt x="4086" y="17131"/>
                  </a:cubicBezTo>
                  <a:cubicBezTo>
                    <a:pt x="6422" y="14897"/>
                    <a:pt x="6422" y="14897"/>
                    <a:pt x="6422" y="14897"/>
                  </a:cubicBezTo>
                  <a:cubicBezTo>
                    <a:pt x="2919" y="13407"/>
                    <a:pt x="2919" y="13407"/>
                    <a:pt x="2919" y="13407"/>
                  </a:cubicBezTo>
                  <a:cubicBezTo>
                    <a:pt x="2335" y="11917"/>
                    <a:pt x="2335" y="11917"/>
                    <a:pt x="2335" y="11917"/>
                  </a:cubicBezTo>
                  <a:cubicBezTo>
                    <a:pt x="584" y="11172"/>
                    <a:pt x="584" y="11172"/>
                    <a:pt x="584" y="11172"/>
                  </a:cubicBezTo>
                  <a:cubicBezTo>
                    <a:pt x="0" y="6703"/>
                    <a:pt x="0" y="6703"/>
                    <a:pt x="0" y="6703"/>
                  </a:cubicBezTo>
                  <a:cubicBezTo>
                    <a:pt x="8757" y="5214"/>
                    <a:pt x="8757" y="5214"/>
                    <a:pt x="8757" y="5214"/>
                  </a:cubicBezTo>
                  <a:cubicBezTo>
                    <a:pt x="9924" y="745"/>
                    <a:pt x="9924" y="745"/>
                    <a:pt x="9924" y="745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2843" y="5214"/>
                    <a:pt x="12843" y="5214"/>
                    <a:pt x="12843" y="5214"/>
                  </a:cubicBezTo>
                  <a:cubicBezTo>
                    <a:pt x="12259" y="5214"/>
                    <a:pt x="12259" y="5214"/>
                    <a:pt x="12259" y="5214"/>
                  </a:cubicBezTo>
                  <a:cubicBezTo>
                    <a:pt x="12259" y="5214"/>
                    <a:pt x="13427" y="9683"/>
                    <a:pt x="18097" y="11917"/>
                  </a:cubicBezTo>
                  <a:cubicBezTo>
                    <a:pt x="19265" y="12662"/>
                    <a:pt x="20432" y="12662"/>
                    <a:pt x="21600" y="12662"/>
                  </a:cubicBezTo>
                  <a:cubicBezTo>
                    <a:pt x="21600" y="12662"/>
                    <a:pt x="21600" y="12662"/>
                    <a:pt x="21600" y="12662"/>
                  </a:cubicBezTo>
                  <a:cubicBezTo>
                    <a:pt x="21016" y="14152"/>
                    <a:pt x="21016" y="14152"/>
                    <a:pt x="21016" y="14152"/>
                  </a:cubicBezTo>
                  <a:cubicBezTo>
                    <a:pt x="18681" y="14152"/>
                    <a:pt x="18681" y="14152"/>
                    <a:pt x="18681" y="14152"/>
                  </a:cubicBezTo>
                  <a:cubicBezTo>
                    <a:pt x="16346" y="14897"/>
                    <a:pt x="16346" y="14897"/>
                    <a:pt x="16346" y="14897"/>
                  </a:cubicBezTo>
                  <a:cubicBezTo>
                    <a:pt x="14011" y="17876"/>
                    <a:pt x="14011" y="17876"/>
                    <a:pt x="14011" y="17876"/>
                  </a:cubicBezTo>
                  <a:cubicBezTo>
                    <a:pt x="12259" y="19366"/>
                    <a:pt x="12259" y="19366"/>
                    <a:pt x="12259" y="19366"/>
                  </a:cubicBezTo>
                  <a:lnTo>
                    <a:pt x="7005" y="216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2" name="Google Shape;5252;g21c91014dda_0_5181"/>
            <p:cNvSpPr/>
            <p:nvPr/>
          </p:nvSpPr>
          <p:spPr>
            <a:xfrm>
              <a:off x="4168058" y="2828020"/>
              <a:ext cx="238410" cy="1920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1092" y="0"/>
                  </a:moveTo>
                  <a:cubicBezTo>
                    <a:pt x="9341" y="720"/>
                    <a:pt x="9341" y="720"/>
                    <a:pt x="9341" y="720"/>
                  </a:cubicBezTo>
                  <a:cubicBezTo>
                    <a:pt x="9341" y="720"/>
                    <a:pt x="9341" y="720"/>
                    <a:pt x="9341" y="720"/>
                  </a:cubicBezTo>
                  <a:cubicBezTo>
                    <a:pt x="9341" y="720"/>
                    <a:pt x="8757" y="4320"/>
                    <a:pt x="8757" y="4320"/>
                  </a:cubicBezTo>
                  <a:cubicBezTo>
                    <a:pt x="8757" y="4320"/>
                    <a:pt x="0" y="5760"/>
                    <a:pt x="0" y="5760"/>
                  </a:cubicBezTo>
                  <a:cubicBezTo>
                    <a:pt x="0" y="5760"/>
                    <a:pt x="0" y="5760"/>
                    <a:pt x="0" y="5760"/>
                  </a:cubicBezTo>
                  <a:cubicBezTo>
                    <a:pt x="0" y="5760"/>
                    <a:pt x="0" y="6480"/>
                    <a:pt x="0" y="6480"/>
                  </a:cubicBezTo>
                  <a:cubicBezTo>
                    <a:pt x="0" y="6480"/>
                    <a:pt x="0" y="6480"/>
                    <a:pt x="0" y="6480"/>
                  </a:cubicBezTo>
                  <a:cubicBezTo>
                    <a:pt x="584" y="10800"/>
                    <a:pt x="584" y="10800"/>
                    <a:pt x="584" y="10800"/>
                  </a:cubicBezTo>
                  <a:cubicBezTo>
                    <a:pt x="584" y="10800"/>
                    <a:pt x="584" y="10800"/>
                    <a:pt x="584" y="10800"/>
                  </a:cubicBezTo>
                  <a:cubicBezTo>
                    <a:pt x="584" y="10800"/>
                    <a:pt x="1751" y="11520"/>
                    <a:pt x="2335" y="11520"/>
                  </a:cubicBezTo>
                  <a:cubicBezTo>
                    <a:pt x="2335" y="11520"/>
                    <a:pt x="2919" y="12960"/>
                    <a:pt x="2919" y="12960"/>
                  </a:cubicBezTo>
                  <a:cubicBezTo>
                    <a:pt x="2919" y="12960"/>
                    <a:pt x="2919" y="12960"/>
                    <a:pt x="2919" y="12960"/>
                  </a:cubicBezTo>
                  <a:cubicBezTo>
                    <a:pt x="2919" y="12960"/>
                    <a:pt x="5838" y="14400"/>
                    <a:pt x="6422" y="14400"/>
                  </a:cubicBezTo>
                  <a:cubicBezTo>
                    <a:pt x="5838" y="15120"/>
                    <a:pt x="4086" y="16560"/>
                    <a:pt x="4086" y="16560"/>
                  </a:cubicBezTo>
                  <a:cubicBezTo>
                    <a:pt x="4086" y="16560"/>
                    <a:pt x="4086" y="16560"/>
                    <a:pt x="4086" y="16560"/>
                  </a:cubicBezTo>
                  <a:cubicBezTo>
                    <a:pt x="4086" y="16560"/>
                    <a:pt x="4086" y="16560"/>
                    <a:pt x="4086" y="16560"/>
                  </a:cubicBezTo>
                  <a:cubicBezTo>
                    <a:pt x="7005" y="21600"/>
                    <a:pt x="7005" y="21600"/>
                    <a:pt x="7005" y="21600"/>
                  </a:cubicBezTo>
                  <a:cubicBezTo>
                    <a:pt x="7005" y="21600"/>
                    <a:pt x="7005" y="21600"/>
                    <a:pt x="7005" y="21600"/>
                  </a:cubicBezTo>
                  <a:cubicBezTo>
                    <a:pt x="12259" y="18720"/>
                    <a:pt x="12259" y="18720"/>
                    <a:pt x="12259" y="18720"/>
                  </a:cubicBezTo>
                  <a:cubicBezTo>
                    <a:pt x="14011" y="17280"/>
                    <a:pt x="14011" y="17280"/>
                    <a:pt x="14011" y="17280"/>
                  </a:cubicBezTo>
                  <a:cubicBezTo>
                    <a:pt x="14011" y="17280"/>
                    <a:pt x="16346" y="14400"/>
                    <a:pt x="16346" y="14400"/>
                  </a:cubicBezTo>
                  <a:cubicBezTo>
                    <a:pt x="16346" y="14400"/>
                    <a:pt x="18681" y="13680"/>
                    <a:pt x="18681" y="13680"/>
                  </a:cubicBezTo>
                  <a:cubicBezTo>
                    <a:pt x="21016" y="13680"/>
                    <a:pt x="21016" y="13680"/>
                    <a:pt x="21016" y="13680"/>
                  </a:cubicBezTo>
                  <a:cubicBezTo>
                    <a:pt x="21600" y="13680"/>
                    <a:pt x="21600" y="13680"/>
                    <a:pt x="21600" y="13680"/>
                  </a:cubicBezTo>
                  <a:cubicBezTo>
                    <a:pt x="21600" y="12960"/>
                    <a:pt x="21600" y="12960"/>
                    <a:pt x="21600" y="12960"/>
                  </a:cubicBezTo>
                  <a:cubicBezTo>
                    <a:pt x="21600" y="12960"/>
                    <a:pt x="21600" y="12240"/>
                    <a:pt x="21600" y="12240"/>
                  </a:cubicBezTo>
                  <a:cubicBezTo>
                    <a:pt x="21600" y="12240"/>
                    <a:pt x="21600" y="12240"/>
                    <a:pt x="21600" y="12240"/>
                  </a:cubicBezTo>
                  <a:cubicBezTo>
                    <a:pt x="18097" y="11520"/>
                    <a:pt x="18097" y="11520"/>
                    <a:pt x="18097" y="11520"/>
                  </a:cubicBezTo>
                  <a:cubicBezTo>
                    <a:pt x="14595" y="10080"/>
                    <a:pt x="12843" y="6480"/>
                    <a:pt x="12259" y="5040"/>
                  </a:cubicBezTo>
                  <a:cubicBezTo>
                    <a:pt x="12259" y="5040"/>
                    <a:pt x="12259" y="5040"/>
                    <a:pt x="12259" y="5040"/>
                  </a:cubicBezTo>
                  <a:cubicBezTo>
                    <a:pt x="12843" y="5760"/>
                    <a:pt x="12843" y="5760"/>
                    <a:pt x="12843" y="5040"/>
                  </a:cubicBezTo>
                  <a:cubicBezTo>
                    <a:pt x="12843" y="5040"/>
                    <a:pt x="12843" y="5040"/>
                    <a:pt x="12843" y="5040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1092" y="0"/>
                    <a:pt x="11092" y="0"/>
                    <a:pt x="11092" y="0"/>
                  </a:cubicBezTo>
                  <a:cubicBezTo>
                    <a:pt x="11092" y="0"/>
                    <a:pt x="11092" y="0"/>
                    <a:pt x="11092" y="0"/>
                  </a:cubicBezTo>
                  <a:close/>
                  <a:moveTo>
                    <a:pt x="11092" y="720"/>
                  </a:moveTo>
                  <a:cubicBezTo>
                    <a:pt x="11092" y="720"/>
                    <a:pt x="12259" y="4320"/>
                    <a:pt x="12259" y="5040"/>
                  </a:cubicBezTo>
                  <a:cubicBezTo>
                    <a:pt x="12259" y="5040"/>
                    <a:pt x="12259" y="5040"/>
                    <a:pt x="12259" y="5040"/>
                  </a:cubicBezTo>
                  <a:cubicBezTo>
                    <a:pt x="12259" y="4320"/>
                    <a:pt x="11676" y="5040"/>
                    <a:pt x="11676" y="5040"/>
                  </a:cubicBezTo>
                  <a:cubicBezTo>
                    <a:pt x="11676" y="5040"/>
                    <a:pt x="11676" y="5040"/>
                    <a:pt x="11676" y="5040"/>
                  </a:cubicBezTo>
                  <a:cubicBezTo>
                    <a:pt x="11676" y="5040"/>
                    <a:pt x="11676" y="5040"/>
                    <a:pt x="11676" y="5040"/>
                  </a:cubicBezTo>
                  <a:cubicBezTo>
                    <a:pt x="11676" y="5040"/>
                    <a:pt x="13427" y="10080"/>
                    <a:pt x="18097" y="11520"/>
                  </a:cubicBezTo>
                  <a:cubicBezTo>
                    <a:pt x="18097" y="11520"/>
                    <a:pt x="20432" y="12240"/>
                    <a:pt x="21600" y="12960"/>
                  </a:cubicBezTo>
                  <a:cubicBezTo>
                    <a:pt x="21016" y="12960"/>
                    <a:pt x="21016" y="12960"/>
                    <a:pt x="21016" y="13680"/>
                  </a:cubicBezTo>
                  <a:cubicBezTo>
                    <a:pt x="21016" y="13680"/>
                    <a:pt x="18681" y="13680"/>
                    <a:pt x="18681" y="13680"/>
                  </a:cubicBezTo>
                  <a:cubicBezTo>
                    <a:pt x="16346" y="14400"/>
                    <a:pt x="16346" y="14400"/>
                    <a:pt x="16346" y="14400"/>
                  </a:cubicBezTo>
                  <a:cubicBezTo>
                    <a:pt x="16346" y="14400"/>
                    <a:pt x="16346" y="14400"/>
                    <a:pt x="16346" y="14400"/>
                  </a:cubicBezTo>
                  <a:cubicBezTo>
                    <a:pt x="14011" y="17280"/>
                    <a:pt x="14011" y="17280"/>
                    <a:pt x="14011" y="17280"/>
                  </a:cubicBezTo>
                  <a:cubicBezTo>
                    <a:pt x="12259" y="18720"/>
                    <a:pt x="12259" y="18720"/>
                    <a:pt x="12259" y="18720"/>
                  </a:cubicBezTo>
                  <a:cubicBezTo>
                    <a:pt x="12259" y="18720"/>
                    <a:pt x="7005" y="20880"/>
                    <a:pt x="7005" y="20880"/>
                  </a:cubicBezTo>
                  <a:cubicBezTo>
                    <a:pt x="7005" y="20880"/>
                    <a:pt x="4670" y="17280"/>
                    <a:pt x="4670" y="16560"/>
                  </a:cubicBezTo>
                  <a:cubicBezTo>
                    <a:pt x="4670" y="1656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6422" y="14400"/>
                    <a:pt x="6422" y="14400"/>
                  </a:cubicBezTo>
                  <a:cubicBezTo>
                    <a:pt x="6422" y="14400"/>
                    <a:pt x="3503" y="12240"/>
                    <a:pt x="2919" y="12240"/>
                  </a:cubicBezTo>
                  <a:cubicBezTo>
                    <a:pt x="2919" y="12240"/>
                    <a:pt x="2335" y="10800"/>
                    <a:pt x="2335" y="10800"/>
                  </a:cubicBezTo>
                  <a:cubicBezTo>
                    <a:pt x="2335" y="10800"/>
                    <a:pt x="2335" y="10800"/>
                    <a:pt x="2335" y="10800"/>
                  </a:cubicBezTo>
                  <a:cubicBezTo>
                    <a:pt x="2335" y="10800"/>
                    <a:pt x="1168" y="10800"/>
                    <a:pt x="1168" y="10800"/>
                  </a:cubicBezTo>
                  <a:cubicBezTo>
                    <a:pt x="1168" y="10080"/>
                    <a:pt x="0" y="6480"/>
                    <a:pt x="0" y="6480"/>
                  </a:cubicBezTo>
                  <a:cubicBezTo>
                    <a:pt x="584" y="6480"/>
                    <a:pt x="8757" y="5040"/>
                    <a:pt x="8757" y="5040"/>
                  </a:cubicBezTo>
                  <a:cubicBezTo>
                    <a:pt x="9341" y="5040"/>
                    <a:pt x="9341" y="5040"/>
                    <a:pt x="9341" y="5040"/>
                  </a:cubicBezTo>
                  <a:cubicBezTo>
                    <a:pt x="9341" y="5040"/>
                    <a:pt x="9924" y="1440"/>
                    <a:pt x="9924" y="1440"/>
                  </a:cubicBezTo>
                  <a:cubicBezTo>
                    <a:pt x="9924" y="1440"/>
                    <a:pt x="10508" y="720"/>
                    <a:pt x="11092" y="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3" name="Google Shape;5253;g21c91014dda_0_5181"/>
            <p:cNvSpPr/>
            <p:nvPr/>
          </p:nvSpPr>
          <p:spPr>
            <a:xfrm>
              <a:off x="3854572" y="3033333"/>
              <a:ext cx="158976" cy="1346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5311"/>
                  </a:moveTo>
                  <a:lnTo>
                    <a:pt x="4200" y="1062"/>
                  </a:lnTo>
                  <a:lnTo>
                    <a:pt x="12900" y="0"/>
                  </a:lnTo>
                  <a:lnTo>
                    <a:pt x="12900" y="4249"/>
                  </a:lnTo>
                  <a:lnTo>
                    <a:pt x="16500" y="4249"/>
                  </a:lnTo>
                  <a:lnTo>
                    <a:pt x="16500" y="2125"/>
                  </a:lnTo>
                  <a:lnTo>
                    <a:pt x="21000" y="2125"/>
                  </a:lnTo>
                  <a:lnTo>
                    <a:pt x="21600" y="6374"/>
                  </a:lnTo>
                  <a:lnTo>
                    <a:pt x="17400" y="8498"/>
                  </a:lnTo>
                  <a:lnTo>
                    <a:pt x="21600" y="16643"/>
                  </a:lnTo>
                  <a:lnTo>
                    <a:pt x="18300" y="21600"/>
                  </a:lnTo>
                  <a:lnTo>
                    <a:pt x="15600" y="21600"/>
                  </a:lnTo>
                  <a:lnTo>
                    <a:pt x="14700" y="18767"/>
                  </a:lnTo>
                  <a:lnTo>
                    <a:pt x="11100" y="13456"/>
                  </a:lnTo>
                  <a:lnTo>
                    <a:pt x="7800" y="11331"/>
                  </a:lnTo>
                  <a:lnTo>
                    <a:pt x="1500" y="8498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4" name="Google Shape;5254;g21c91014dda_0_5181"/>
            <p:cNvSpPr/>
            <p:nvPr/>
          </p:nvSpPr>
          <p:spPr>
            <a:xfrm>
              <a:off x="3854572" y="3033333"/>
              <a:ext cx="158976" cy="1413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960" y="0"/>
                  </a:moveTo>
                  <a:cubicBezTo>
                    <a:pt x="4320" y="982"/>
                    <a:pt x="4320" y="982"/>
                    <a:pt x="4320" y="982"/>
                  </a:cubicBezTo>
                  <a:cubicBezTo>
                    <a:pt x="4320" y="982"/>
                    <a:pt x="4320" y="982"/>
                    <a:pt x="4320" y="982"/>
                  </a:cubicBezTo>
                  <a:cubicBezTo>
                    <a:pt x="0" y="4909"/>
                    <a:pt x="0" y="4909"/>
                    <a:pt x="0" y="4909"/>
                  </a:cubicBezTo>
                  <a:cubicBezTo>
                    <a:pt x="0" y="4909"/>
                    <a:pt x="0" y="4909"/>
                    <a:pt x="0" y="5891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8836"/>
                    <a:pt x="1728" y="8836"/>
                    <a:pt x="1728" y="8836"/>
                  </a:cubicBezTo>
                  <a:cubicBezTo>
                    <a:pt x="1728" y="8836"/>
                    <a:pt x="1728" y="8836"/>
                    <a:pt x="1728" y="8836"/>
                  </a:cubicBezTo>
                  <a:cubicBezTo>
                    <a:pt x="1728" y="8836"/>
                    <a:pt x="7776" y="11782"/>
                    <a:pt x="7776" y="11782"/>
                  </a:cubicBezTo>
                  <a:cubicBezTo>
                    <a:pt x="7776" y="11782"/>
                    <a:pt x="11232" y="12764"/>
                    <a:pt x="11232" y="12764"/>
                  </a:cubicBezTo>
                  <a:cubicBezTo>
                    <a:pt x="11232" y="12764"/>
                    <a:pt x="13824" y="17673"/>
                    <a:pt x="13824" y="17673"/>
                  </a:cubicBezTo>
                  <a:cubicBezTo>
                    <a:pt x="15552" y="20618"/>
                    <a:pt x="15552" y="20618"/>
                    <a:pt x="15552" y="20618"/>
                  </a:cubicBezTo>
                  <a:cubicBezTo>
                    <a:pt x="15552" y="20618"/>
                    <a:pt x="15552" y="20618"/>
                    <a:pt x="15552" y="20618"/>
                  </a:cubicBezTo>
                  <a:cubicBezTo>
                    <a:pt x="18144" y="21600"/>
                    <a:pt x="18144" y="21600"/>
                    <a:pt x="18144" y="21600"/>
                  </a:cubicBezTo>
                  <a:cubicBezTo>
                    <a:pt x="18144" y="21600"/>
                    <a:pt x="19008" y="20618"/>
                    <a:pt x="19008" y="20618"/>
                  </a:cubicBezTo>
                  <a:cubicBezTo>
                    <a:pt x="21600" y="16691"/>
                    <a:pt x="21600" y="16691"/>
                    <a:pt x="21600" y="16691"/>
                  </a:cubicBezTo>
                  <a:cubicBezTo>
                    <a:pt x="21600" y="16691"/>
                    <a:pt x="21600" y="15709"/>
                    <a:pt x="21600" y="15709"/>
                  </a:cubicBezTo>
                  <a:cubicBezTo>
                    <a:pt x="21600" y="15709"/>
                    <a:pt x="21600" y="15709"/>
                    <a:pt x="21600" y="15709"/>
                  </a:cubicBezTo>
                  <a:cubicBezTo>
                    <a:pt x="21600" y="15709"/>
                    <a:pt x="18144" y="7855"/>
                    <a:pt x="18144" y="7855"/>
                  </a:cubicBezTo>
                  <a:cubicBezTo>
                    <a:pt x="18144" y="7855"/>
                    <a:pt x="21600" y="5891"/>
                    <a:pt x="21600" y="5891"/>
                  </a:cubicBezTo>
                  <a:cubicBezTo>
                    <a:pt x="21600" y="5891"/>
                    <a:pt x="21600" y="5891"/>
                    <a:pt x="21600" y="5891"/>
                  </a:cubicBezTo>
                  <a:cubicBezTo>
                    <a:pt x="21600" y="5891"/>
                    <a:pt x="21600" y="5891"/>
                    <a:pt x="21600" y="5891"/>
                  </a:cubicBezTo>
                  <a:cubicBezTo>
                    <a:pt x="21600" y="5891"/>
                    <a:pt x="21600" y="4909"/>
                    <a:pt x="21600" y="4909"/>
                  </a:cubicBezTo>
                  <a:cubicBezTo>
                    <a:pt x="20736" y="1964"/>
                    <a:pt x="20736" y="1964"/>
                    <a:pt x="20736" y="1964"/>
                  </a:cubicBezTo>
                  <a:cubicBezTo>
                    <a:pt x="20736" y="1964"/>
                    <a:pt x="20736" y="1964"/>
                    <a:pt x="20736" y="1964"/>
                  </a:cubicBezTo>
                  <a:cubicBezTo>
                    <a:pt x="16416" y="1964"/>
                    <a:pt x="16416" y="1964"/>
                    <a:pt x="16416" y="1964"/>
                  </a:cubicBezTo>
                  <a:cubicBezTo>
                    <a:pt x="16416" y="1964"/>
                    <a:pt x="16416" y="1964"/>
                    <a:pt x="16416" y="1964"/>
                  </a:cubicBezTo>
                  <a:cubicBezTo>
                    <a:pt x="16416" y="1964"/>
                    <a:pt x="16416" y="2945"/>
                    <a:pt x="16416" y="2945"/>
                  </a:cubicBezTo>
                  <a:cubicBezTo>
                    <a:pt x="15552" y="2945"/>
                    <a:pt x="13824" y="3927"/>
                    <a:pt x="13824" y="3927"/>
                  </a:cubicBezTo>
                  <a:cubicBezTo>
                    <a:pt x="13824" y="2945"/>
                    <a:pt x="12960" y="0"/>
                    <a:pt x="12960" y="0"/>
                  </a:cubicBezTo>
                  <a:cubicBezTo>
                    <a:pt x="12960" y="0"/>
                    <a:pt x="12960" y="0"/>
                    <a:pt x="12960" y="0"/>
                  </a:cubicBezTo>
                  <a:cubicBezTo>
                    <a:pt x="12960" y="0"/>
                    <a:pt x="12960" y="0"/>
                    <a:pt x="12960" y="0"/>
                  </a:cubicBezTo>
                  <a:close/>
                  <a:moveTo>
                    <a:pt x="12960" y="0"/>
                  </a:moveTo>
                  <a:cubicBezTo>
                    <a:pt x="12960" y="982"/>
                    <a:pt x="12960" y="3927"/>
                    <a:pt x="12960" y="3927"/>
                  </a:cubicBezTo>
                  <a:cubicBezTo>
                    <a:pt x="12960" y="3927"/>
                    <a:pt x="12960" y="3927"/>
                    <a:pt x="12960" y="3927"/>
                  </a:cubicBezTo>
                  <a:cubicBezTo>
                    <a:pt x="12960" y="3927"/>
                    <a:pt x="12960" y="3927"/>
                    <a:pt x="12960" y="3927"/>
                  </a:cubicBezTo>
                  <a:cubicBezTo>
                    <a:pt x="16416" y="3927"/>
                    <a:pt x="16416" y="3927"/>
                    <a:pt x="16416" y="3927"/>
                  </a:cubicBezTo>
                  <a:cubicBezTo>
                    <a:pt x="16416" y="3927"/>
                    <a:pt x="16416" y="3927"/>
                    <a:pt x="16416" y="3927"/>
                  </a:cubicBezTo>
                  <a:cubicBezTo>
                    <a:pt x="16416" y="3927"/>
                    <a:pt x="16416" y="2945"/>
                    <a:pt x="16416" y="1964"/>
                  </a:cubicBezTo>
                  <a:cubicBezTo>
                    <a:pt x="17280" y="1964"/>
                    <a:pt x="19872" y="1964"/>
                    <a:pt x="19872" y="1964"/>
                  </a:cubicBezTo>
                  <a:cubicBezTo>
                    <a:pt x="19872" y="2945"/>
                    <a:pt x="21600" y="4909"/>
                    <a:pt x="21600" y="4909"/>
                  </a:cubicBezTo>
                  <a:cubicBezTo>
                    <a:pt x="20736" y="5891"/>
                    <a:pt x="17280" y="6873"/>
                    <a:pt x="17280" y="6873"/>
                  </a:cubicBezTo>
                  <a:cubicBezTo>
                    <a:pt x="17280" y="6873"/>
                    <a:pt x="17280" y="7855"/>
                    <a:pt x="17280" y="7855"/>
                  </a:cubicBezTo>
                  <a:cubicBezTo>
                    <a:pt x="17280" y="7855"/>
                    <a:pt x="17280" y="7855"/>
                    <a:pt x="17280" y="7855"/>
                  </a:cubicBezTo>
                  <a:cubicBezTo>
                    <a:pt x="17280" y="7855"/>
                    <a:pt x="17280" y="7855"/>
                    <a:pt x="17280" y="7855"/>
                  </a:cubicBezTo>
                  <a:cubicBezTo>
                    <a:pt x="17280" y="7855"/>
                    <a:pt x="21600" y="15709"/>
                    <a:pt x="21600" y="15709"/>
                  </a:cubicBezTo>
                  <a:cubicBezTo>
                    <a:pt x="21600" y="16691"/>
                    <a:pt x="19008" y="20618"/>
                    <a:pt x="18144" y="20618"/>
                  </a:cubicBezTo>
                  <a:cubicBezTo>
                    <a:pt x="18144" y="20618"/>
                    <a:pt x="15552" y="19636"/>
                    <a:pt x="15552" y="19636"/>
                  </a:cubicBezTo>
                  <a:cubicBezTo>
                    <a:pt x="15552" y="19636"/>
                    <a:pt x="14688" y="17673"/>
                    <a:pt x="14688" y="17673"/>
                  </a:cubicBezTo>
                  <a:cubicBezTo>
                    <a:pt x="11232" y="12764"/>
                    <a:pt x="11232" y="12764"/>
                    <a:pt x="11232" y="12764"/>
                  </a:cubicBezTo>
                  <a:cubicBezTo>
                    <a:pt x="11232" y="12764"/>
                    <a:pt x="11232" y="12764"/>
                    <a:pt x="11232" y="12764"/>
                  </a:cubicBezTo>
                  <a:cubicBezTo>
                    <a:pt x="7776" y="10800"/>
                    <a:pt x="7776" y="10800"/>
                    <a:pt x="7776" y="10800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7855"/>
                    <a:pt x="1728" y="7855"/>
                    <a:pt x="1728" y="7855"/>
                  </a:cubicBezTo>
                  <a:cubicBezTo>
                    <a:pt x="1728" y="6873"/>
                    <a:pt x="864" y="5891"/>
                    <a:pt x="864" y="4909"/>
                  </a:cubicBezTo>
                  <a:cubicBezTo>
                    <a:pt x="864" y="4909"/>
                    <a:pt x="4320" y="1964"/>
                    <a:pt x="4320" y="1964"/>
                  </a:cubicBezTo>
                  <a:cubicBezTo>
                    <a:pt x="4320" y="1964"/>
                    <a:pt x="12096" y="0"/>
                    <a:pt x="1296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5" name="Google Shape;5255;g21c91014dda_0_5181"/>
            <p:cNvSpPr/>
            <p:nvPr/>
          </p:nvSpPr>
          <p:spPr>
            <a:xfrm>
              <a:off x="3942877" y="2945027"/>
              <a:ext cx="167778" cy="1280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53" y="14897"/>
                  </a:moveTo>
                  <a:lnTo>
                    <a:pt x="1705" y="12662"/>
                  </a:lnTo>
                  <a:lnTo>
                    <a:pt x="2558" y="11917"/>
                  </a:lnTo>
                  <a:lnTo>
                    <a:pt x="1705" y="9683"/>
                  </a:lnTo>
                  <a:lnTo>
                    <a:pt x="4263" y="8566"/>
                  </a:lnTo>
                  <a:lnTo>
                    <a:pt x="0" y="2979"/>
                  </a:lnTo>
                  <a:lnTo>
                    <a:pt x="1705" y="0"/>
                  </a:lnTo>
                  <a:lnTo>
                    <a:pt x="5968" y="745"/>
                  </a:lnTo>
                  <a:lnTo>
                    <a:pt x="5968" y="4097"/>
                  </a:lnTo>
                  <a:lnTo>
                    <a:pt x="8526" y="0"/>
                  </a:lnTo>
                  <a:lnTo>
                    <a:pt x="11653" y="2979"/>
                  </a:lnTo>
                  <a:lnTo>
                    <a:pt x="15063" y="5214"/>
                  </a:lnTo>
                  <a:lnTo>
                    <a:pt x="17621" y="7448"/>
                  </a:lnTo>
                  <a:lnTo>
                    <a:pt x="15916" y="9683"/>
                  </a:lnTo>
                  <a:lnTo>
                    <a:pt x="19042" y="9683"/>
                  </a:lnTo>
                  <a:lnTo>
                    <a:pt x="21600" y="10800"/>
                  </a:lnTo>
                  <a:lnTo>
                    <a:pt x="21600" y="12662"/>
                  </a:lnTo>
                  <a:lnTo>
                    <a:pt x="20747" y="12662"/>
                  </a:lnTo>
                  <a:lnTo>
                    <a:pt x="21600" y="16014"/>
                  </a:lnTo>
                  <a:lnTo>
                    <a:pt x="19895" y="17131"/>
                  </a:lnTo>
                  <a:lnTo>
                    <a:pt x="15916" y="17131"/>
                  </a:lnTo>
                  <a:lnTo>
                    <a:pt x="9095" y="13779"/>
                  </a:lnTo>
                  <a:lnTo>
                    <a:pt x="10800" y="20483"/>
                  </a:lnTo>
                  <a:lnTo>
                    <a:pt x="9095" y="21600"/>
                  </a:lnTo>
                  <a:lnTo>
                    <a:pt x="8526" y="17131"/>
                  </a:lnTo>
                  <a:lnTo>
                    <a:pt x="4263" y="17131"/>
                  </a:lnTo>
                  <a:lnTo>
                    <a:pt x="4263" y="19366"/>
                  </a:lnTo>
                  <a:lnTo>
                    <a:pt x="853" y="19366"/>
                  </a:lnTo>
                  <a:lnTo>
                    <a:pt x="853" y="14897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6" name="Google Shape;5256;g21c91014dda_0_5181"/>
            <p:cNvSpPr/>
            <p:nvPr/>
          </p:nvSpPr>
          <p:spPr>
            <a:xfrm>
              <a:off x="3942877" y="2945027"/>
              <a:ext cx="174420" cy="1280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00" y="0"/>
                  </a:move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0" y="3240"/>
                    <a:pt x="0" y="3240"/>
                  </a:cubicBezTo>
                  <a:cubicBezTo>
                    <a:pt x="0" y="3240"/>
                    <a:pt x="3200" y="7560"/>
                    <a:pt x="3200" y="8640"/>
                  </a:cubicBezTo>
                  <a:cubicBezTo>
                    <a:pt x="3200" y="8640"/>
                    <a:pt x="1600" y="9720"/>
                    <a:pt x="1600" y="9720"/>
                  </a:cubicBezTo>
                  <a:cubicBezTo>
                    <a:pt x="1600" y="9720"/>
                    <a:pt x="1600" y="9720"/>
                    <a:pt x="1600" y="9720"/>
                  </a:cubicBezTo>
                  <a:cubicBezTo>
                    <a:pt x="1600" y="9720"/>
                    <a:pt x="1600" y="10800"/>
                    <a:pt x="1600" y="10800"/>
                  </a:cubicBezTo>
                  <a:cubicBezTo>
                    <a:pt x="1600" y="10800"/>
                    <a:pt x="1600" y="11880"/>
                    <a:pt x="1600" y="11880"/>
                  </a:cubicBezTo>
                  <a:cubicBezTo>
                    <a:pt x="1600" y="11880"/>
                    <a:pt x="800" y="12960"/>
                    <a:pt x="800" y="12960"/>
                  </a:cubicBezTo>
                  <a:cubicBezTo>
                    <a:pt x="800" y="12960"/>
                    <a:pt x="800" y="12960"/>
                    <a:pt x="800" y="12960"/>
                  </a:cubicBezTo>
                  <a:cubicBezTo>
                    <a:pt x="800" y="15120"/>
                    <a:pt x="800" y="15120"/>
                    <a:pt x="800" y="15120"/>
                  </a:cubicBezTo>
                  <a:cubicBezTo>
                    <a:pt x="800" y="15120"/>
                    <a:pt x="800" y="15120"/>
                    <a:pt x="800" y="15120"/>
                  </a:cubicBezTo>
                  <a:cubicBezTo>
                    <a:pt x="800" y="15120"/>
                    <a:pt x="800" y="19440"/>
                    <a:pt x="800" y="19440"/>
                  </a:cubicBezTo>
                  <a:cubicBezTo>
                    <a:pt x="800" y="19440"/>
                    <a:pt x="800" y="19440"/>
                    <a:pt x="800" y="19440"/>
                  </a:cubicBezTo>
                  <a:cubicBezTo>
                    <a:pt x="800" y="19440"/>
                    <a:pt x="800" y="19440"/>
                    <a:pt x="800" y="19440"/>
                  </a:cubicBezTo>
                  <a:cubicBezTo>
                    <a:pt x="4000" y="19440"/>
                    <a:pt x="4000" y="19440"/>
                    <a:pt x="4000" y="19440"/>
                  </a:cubicBezTo>
                  <a:cubicBezTo>
                    <a:pt x="4000" y="19440"/>
                    <a:pt x="4000" y="19440"/>
                    <a:pt x="4000" y="19440"/>
                  </a:cubicBezTo>
                  <a:cubicBezTo>
                    <a:pt x="4000" y="19440"/>
                    <a:pt x="4000" y="18360"/>
                    <a:pt x="4000" y="17280"/>
                  </a:cubicBezTo>
                  <a:cubicBezTo>
                    <a:pt x="4800" y="17280"/>
                    <a:pt x="7200" y="17280"/>
                    <a:pt x="7200" y="17280"/>
                  </a:cubicBezTo>
                  <a:cubicBezTo>
                    <a:pt x="7200" y="18360"/>
                    <a:pt x="8800" y="21600"/>
                    <a:pt x="8800" y="21600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10400" y="20520"/>
                    <a:pt x="10400" y="20520"/>
                  </a:cubicBezTo>
                  <a:cubicBezTo>
                    <a:pt x="10400" y="20520"/>
                    <a:pt x="9600" y="16200"/>
                    <a:pt x="9600" y="15120"/>
                  </a:cubicBezTo>
                  <a:cubicBezTo>
                    <a:pt x="10400" y="15120"/>
                    <a:pt x="15200" y="17280"/>
                    <a:pt x="15200" y="17280"/>
                  </a:cubicBezTo>
                  <a:cubicBezTo>
                    <a:pt x="15200" y="17280"/>
                    <a:pt x="15200" y="17280"/>
                    <a:pt x="15200" y="17280"/>
                  </a:cubicBezTo>
                  <a:cubicBezTo>
                    <a:pt x="19200" y="17280"/>
                    <a:pt x="19200" y="17280"/>
                    <a:pt x="19200" y="17280"/>
                  </a:cubicBezTo>
                  <a:cubicBezTo>
                    <a:pt x="20800" y="17280"/>
                    <a:pt x="20800" y="17280"/>
                    <a:pt x="20800" y="17280"/>
                  </a:cubicBezTo>
                  <a:cubicBezTo>
                    <a:pt x="20800" y="17280"/>
                    <a:pt x="20800" y="17280"/>
                    <a:pt x="20800" y="16200"/>
                  </a:cubicBezTo>
                  <a:cubicBezTo>
                    <a:pt x="20800" y="16200"/>
                    <a:pt x="20800" y="16200"/>
                    <a:pt x="20800" y="16200"/>
                  </a:cubicBezTo>
                  <a:cubicBezTo>
                    <a:pt x="20800" y="16200"/>
                    <a:pt x="20800" y="16200"/>
                    <a:pt x="20800" y="16200"/>
                  </a:cubicBezTo>
                  <a:cubicBezTo>
                    <a:pt x="20800" y="16200"/>
                    <a:pt x="20000" y="14040"/>
                    <a:pt x="20000" y="12960"/>
                  </a:cubicBezTo>
                  <a:cubicBezTo>
                    <a:pt x="20800" y="12960"/>
                    <a:pt x="20800" y="12960"/>
                    <a:pt x="20800" y="12960"/>
                  </a:cubicBezTo>
                  <a:cubicBezTo>
                    <a:pt x="20800" y="12960"/>
                    <a:pt x="21600" y="12960"/>
                    <a:pt x="21600" y="12960"/>
                  </a:cubicBezTo>
                  <a:cubicBezTo>
                    <a:pt x="21600" y="12960"/>
                    <a:pt x="21600" y="12960"/>
                    <a:pt x="21600" y="12960"/>
                  </a:cubicBezTo>
                  <a:cubicBezTo>
                    <a:pt x="20800" y="10800"/>
                    <a:pt x="20800" y="10800"/>
                    <a:pt x="20800" y="10800"/>
                  </a:cubicBezTo>
                  <a:cubicBezTo>
                    <a:pt x="20800" y="10800"/>
                    <a:pt x="20800" y="9720"/>
                    <a:pt x="20800" y="9720"/>
                  </a:cubicBezTo>
                  <a:cubicBezTo>
                    <a:pt x="18400" y="8640"/>
                    <a:pt x="18400" y="8640"/>
                    <a:pt x="18400" y="8640"/>
                  </a:cubicBezTo>
                  <a:cubicBezTo>
                    <a:pt x="18400" y="8640"/>
                    <a:pt x="16000" y="8640"/>
                    <a:pt x="16000" y="8640"/>
                  </a:cubicBezTo>
                  <a:cubicBezTo>
                    <a:pt x="16000" y="8640"/>
                    <a:pt x="16800" y="7560"/>
                    <a:pt x="16800" y="7560"/>
                  </a:cubicBezTo>
                  <a:cubicBezTo>
                    <a:pt x="16800" y="7560"/>
                    <a:pt x="16800" y="7560"/>
                    <a:pt x="16800" y="7560"/>
                  </a:cubicBezTo>
                  <a:cubicBezTo>
                    <a:pt x="16800" y="7560"/>
                    <a:pt x="16800" y="6480"/>
                    <a:pt x="16800" y="6480"/>
                  </a:cubicBezTo>
                  <a:cubicBezTo>
                    <a:pt x="15200" y="4320"/>
                    <a:pt x="15200" y="4320"/>
                    <a:pt x="15200" y="4320"/>
                  </a:cubicBezTo>
                  <a:cubicBezTo>
                    <a:pt x="15200" y="4320"/>
                    <a:pt x="15200" y="4320"/>
                    <a:pt x="15200" y="4320"/>
                  </a:cubicBezTo>
                  <a:cubicBezTo>
                    <a:pt x="15200" y="4320"/>
                    <a:pt x="11200" y="3240"/>
                    <a:pt x="11200" y="3240"/>
                  </a:cubicBezTo>
                  <a:cubicBezTo>
                    <a:pt x="11200" y="3240"/>
                    <a:pt x="8000" y="0"/>
                    <a:pt x="8000" y="0"/>
                  </a:cubicBezTo>
                  <a:cubicBezTo>
                    <a:pt x="8000" y="0"/>
                    <a:pt x="8000" y="0"/>
                    <a:pt x="8000" y="0"/>
                  </a:cubicBezTo>
                  <a:cubicBezTo>
                    <a:pt x="8000" y="0"/>
                    <a:pt x="8000" y="0"/>
                    <a:pt x="8000" y="0"/>
                  </a:cubicBezTo>
                  <a:cubicBezTo>
                    <a:pt x="8000" y="0"/>
                    <a:pt x="6400" y="3240"/>
                    <a:pt x="6400" y="4320"/>
                  </a:cubicBezTo>
                  <a:cubicBezTo>
                    <a:pt x="5600" y="3240"/>
                    <a:pt x="5600" y="1080"/>
                    <a:pt x="5600" y="1080"/>
                  </a:cubicBezTo>
                  <a:cubicBezTo>
                    <a:pt x="5600" y="0"/>
                    <a:pt x="5600" y="0"/>
                    <a:pt x="56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600" y="0"/>
                    <a:pt x="1600" y="0"/>
                    <a:pt x="1600" y="0"/>
                  </a:cubicBezTo>
                  <a:close/>
                  <a:moveTo>
                    <a:pt x="2400" y="0"/>
                  </a:moveTo>
                  <a:cubicBezTo>
                    <a:pt x="2400" y="0"/>
                    <a:pt x="4800" y="1080"/>
                    <a:pt x="4800" y="1080"/>
                  </a:cubicBezTo>
                  <a:cubicBezTo>
                    <a:pt x="4800" y="1080"/>
                    <a:pt x="5600" y="5400"/>
                    <a:pt x="5600" y="5400"/>
                  </a:cubicBezTo>
                  <a:cubicBezTo>
                    <a:pt x="5600" y="5400"/>
                    <a:pt x="5600" y="5400"/>
                    <a:pt x="5600" y="5400"/>
                  </a:cubicBezTo>
                  <a:cubicBezTo>
                    <a:pt x="5600" y="5400"/>
                    <a:pt x="6400" y="5400"/>
                    <a:pt x="6400" y="5400"/>
                  </a:cubicBezTo>
                  <a:cubicBezTo>
                    <a:pt x="6400" y="5400"/>
                    <a:pt x="8000" y="1080"/>
                    <a:pt x="8000" y="1080"/>
                  </a:cubicBezTo>
                  <a:cubicBezTo>
                    <a:pt x="8800" y="1080"/>
                    <a:pt x="10400" y="3240"/>
                    <a:pt x="10400" y="3240"/>
                  </a:cubicBezTo>
                  <a:cubicBezTo>
                    <a:pt x="10400" y="3240"/>
                    <a:pt x="10400" y="3240"/>
                    <a:pt x="10400" y="3240"/>
                  </a:cubicBezTo>
                  <a:cubicBezTo>
                    <a:pt x="10400" y="3240"/>
                    <a:pt x="14400" y="5400"/>
                    <a:pt x="14400" y="5400"/>
                  </a:cubicBezTo>
                  <a:cubicBezTo>
                    <a:pt x="14400" y="5400"/>
                    <a:pt x="16000" y="6480"/>
                    <a:pt x="16000" y="7560"/>
                  </a:cubicBezTo>
                  <a:cubicBezTo>
                    <a:pt x="16000" y="7560"/>
                    <a:pt x="15200" y="8640"/>
                    <a:pt x="15200" y="864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5200" y="9720"/>
                    <a:pt x="15200" y="9720"/>
                    <a:pt x="15200" y="9720"/>
                  </a:cubicBezTo>
                  <a:cubicBezTo>
                    <a:pt x="18400" y="9720"/>
                    <a:pt x="18400" y="9720"/>
                    <a:pt x="18400" y="9720"/>
                  </a:cubicBezTo>
                  <a:cubicBezTo>
                    <a:pt x="18400" y="9720"/>
                    <a:pt x="20000" y="10800"/>
                    <a:pt x="20800" y="10800"/>
                  </a:cubicBezTo>
                  <a:cubicBezTo>
                    <a:pt x="20800" y="10800"/>
                    <a:pt x="20800" y="11880"/>
                    <a:pt x="20800" y="11880"/>
                  </a:cubicBezTo>
                  <a:cubicBezTo>
                    <a:pt x="208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2960"/>
                    <a:pt x="20000" y="12960"/>
                  </a:cubicBezTo>
                  <a:cubicBezTo>
                    <a:pt x="20000" y="12960"/>
                    <a:pt x="20000" y="15120"/>
                    <a:pt x="20800" y="16200"/>
                  </a:cubicBezTo>
                  <a:cubicBezTo>
                    <a:pt x="20000" y="16200"/>
                    <a:pt x="19200" y="16200"/>
                    <a:pt x="19200" y="16200"/>
                  </a:cubicBezTo>
                  <a:cubicBezTo>
                    <a:pt x="19200" y="16200"/>
                    <a:pt x="16000" y="17280"/>
                    <a:pt x="15200" y="17280"/>
                  </a:cubicBezTo>
                  <a:cubicBezTo>
                    <a:pt x="15200" y="17280"/>
                    <a:pt x="9600" y="14040"/>
                    <a:pt x="9600" y="14040"/>
                  </a:cubicBezTo>
                  <a:cubicBezTo>
                    <a:pt x="8800" y="14040"/>
                    <a:pt x="8800" y="14040"/>
                    <a:pt x="8800" y="14040"/>
                  </a:cubicBezTo>
                  <a:cubicBezTo>
                    <a:pt x="8800" y="14040"/>
                    <a:pt x="8800" y="14040"/>
                    <a:pt x="8800" y="14040"/>
                  </a:cubicBezTo>
                  <a:cubicBezTo>
                    <a:pt x="8800" y="14040"/>
                    <a:pt x="8800" y="14040"/>
                    <a:pt x="8800" y="15120"/>
                  </a:cubicBezTo>
                  <a:cubicBezTo>
                    <a:pt x="8800" y="15120"/>
                    <a:pt x="9600" y="19440"/>
                    <a:pt x="10400" y="20520"/>
                  </a:cubicBezTo>
                  <a:cubicBezTo>
                    <a:pt x="9600" y="20520"/>
                    <a:pt x="9600" y="20520"/>
                    <a:pt x="8800" y="20520"/>
                  </a:cubicBezTo>
                  <a:cubicBezTo>
                    <a:pt x="8800" y="20520"/>
                    <a:pt x="8000" y="17280"/>
                    <a:pt x="8000" y="17280"/>
                  </a:cubicBezTo>
                  <a:cubicBezTo>
                    <a:pt x="8000" y="17280"/>
                    <a:pt x="8000" y="17280"/>
                    <a:pt x="8000" y="17280"/>
                  </a:cubicBezTo>
                  <a:cubicBezTo>
                    <a:pt x="4000" y="17280"/>
                    <a:pt x="4000" y="17280"/>
                    <a:pt x="4000" y="17280"/>
                  </a:cubicBezTo>
                  <a:cubicBezTo>
                    <a:pt x="4000" y="17280"/>
                    <a:pt x="4000" y="17280"/>
                    <a:pt x="4000" y="17280"/>
                  </a:cubicBezTo>
                  <a:cubicBezTo>
                    <a:pt x="4000" y="17280"/>
                    <a:pt x="4000" y="18360"/>
                    <a:pt x="4000" y="18360"/>
                  </a:cubicBezTo>
                  <a:cubicBezTo>
                    <a:pt x="3200" y="18360"/>
                    <a:pt x="1600" y="19440"/>
                    <a:pt x="1600" y="19440"/>
                  </a:cubicBezTo>
                  <a:cubicBezTo>
                    <a:pt x="1600" y="18360"/>
                    <a:pt x="800" y="15120"/>
                    <a:pt x="800" y="15120"/>
                  </a:cubicBezTo>
                  <a:cubicBezTo>
                    <a:pt x="800" y="15120"/>
                    <a:pt x="1600" y="12960"/>
                    <a:pt x="1600" y="12960"/>
                  </a:cubicBezTo>
                  <a:cubicBezTo>
                    <a:pt x="1600" y="12960"/>
                    <a:pt x="2400" y="11880"/>
                    <a:pt x="2400" y="11880"/>
                  </a:cubicBezTo>
                  <a:cubicBezTo>
                    <a:pt x="2400" y="11880"/>
                    <a:pt x="2400" y="11880"/>
                    <a:pt x="2400" y="11880"/>
                  </a:cubicBezTo>
                  <a:cubicBezTo>
                    <a:pt x="2400" y="11880"/>
                    <a:pt x="2400" y="11880"/>
                    <a:pt x="2400" y="11880"/>
                  </a:cubicBezTo>
                  <a:cubicBezTo>
                    <a:pt x="2400" y="11880"/>
                    <a:pt x="2400" y="10800"/>
                    <a:pt x="1600" y="10800"/>
                  </a:cubicBezTo>
                  <a:cubicBezTo>
                    <a:pt x="2400" y="972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4000" y="8640"/>
                    <a:pt x="4000" y="8640"/>
                  </a:cubicBezTo>
                  <a:cubicBezTo>
                    <a:pt x="4000" y="8640"/>
                    <a:pt x="800" y="3240"/>
                    <a:pt x="0" y="3240"/>
                  </a:cubicBezTo>
                  <a:cubicBezTo>
                    <a:pt x="800" y="3240"/>
                    <a:pt x="1600" y="0"/>
                    <a:pt x="2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7" name="Google Shape;5257;g21c91014dda_0_5181"/>
            <p:cNvSpPr/>
            <p:nvPr/>
          </p:nvSpPr>
          <p:spPr>
            <a:xfrm>
              <a:off x="3770681" y="2931781"/>
              <a:ext cx="205308" cy="1346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97" y="7082"/>
                  </a:moveTo>
                  <a:lnTo>
                    <a:pt x="1858" y="6020"/>
                  </a:lnTo>
                  <a:lnTo>
                    <a:pt x="6735" y="9207"/>
                  </a:lnTo>
                  <a:lnTo>
                    <a:pt x="12077" y="8144"/>
                  </a:lnTo>
                  <a:lnTo>
                    <a:pt x="11381" y="3895"/>
                  </a:lnTo>
                  <a:lnTo>
                    <a:pt x="12774" y="0"/>
                  </a:lnTo>
                  <a:lnTo>
                    <a:pt x="18116" y="3895"/>
                  </a:lnTo>
                  <a:lnTo>
                    <a:pt x="18116" y="4957"/>
                  </a:lnTo>
                  <a:lnTo>
                    <a:pt x="21600" y="10269"/>
                  </a:lnTo>
                  <a:lnTo>
                    <a:pt x="19510" y="11331"/>
                  </a:lnTo>
                  <a:lnTo>
                    <a:pt x="20206" y="13456"/>
                  </a:lnTo>
                  <a:lnTo>
                    <a:pt x="19510" y="14164"/>
                  </a:lnTo>
                  <a:lnTo>
                    <a:pt x="18813" y="16289"/>
                  </a:lnTo>
                  <a:lnTo>
                    <a:pt x="12077" y="17351"/>
                  </a:lnTo>
                  <a:lnTo>
                    <a:pt x="8826" y="21600"/>
                  </a:lnTo>
                  <a:lnTo>
                    <a:pt x="2555" y="20538"/>
                  </a:lnTo>
                  <a:lnTo>
                    <a:pt x="0" y="9207"/>
                  </a:lnTo>
                  <a:lnTo>
                    <a:pt x="697" y="708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8" name="Google Shape;5258;g21c91014dda_0_5181"/>
            <p:cNvSpPr/>
            <p:nvPr/>
          </p:nvSpPr>
          <p:spPr>
            <a:xfrm>
              <a:off x="3767624" y="2925158"/>
              <a:ext cx="208378" cy="147906"/>
            </a:xfrm>
            <a:custGeom>
              <a:avLst/>
              <a:gdLst/>
              <a:ahLst/>
              <a:cxnLst/>
              <a:rect l="l" t="t" r="r" b="b"/>
              <a:pathLst>
                <a:path w="21236" h="21600" extrusionOk="0">
                  <a:moveTo>
                    <a:pt x="12727" y="0"/>
                  </a:moveTo>
                  <a:cubicBezTo>
                    <a:pt x="10763" y="3757"/>
                    <a:pt x="10763" y="3757"/>
                    <a:pt x="10763" y="3757"/>
                  </a:cubicBezTo>
                  <a:cubicBezTo>
                    <a:pt x="10763" y="3757"/>
                    <a:pt x="10763" y="3757"/>
                    <a:pt x="10763" y="4696"/>
                  </a:cubicBezTo>
                  <a:cubicBezTo>
                    <a:pt x="10763" y="4696"/>
                    <a:pt x="10763" y="4696"/>
                    <a:pt x="10763" y="4696"/>
                  </a:cubicBezTo>
                  <a:cubicBezTo>
                    <a:pt x="10763" y="4696"/>
                    <a:pt x="11418" y="7513"/>
                    <a:pt x="11418" y="8452"/>
                  </a:cubicBezTo>
                  <a:cubicBezTo>
                    <a:pt x="11418" y="8452"/>
                    <a:pt x="7491" y="8452"/>
                    <a:pt x="6836" y="8452"/>
                  </a:cubicBezTo>
                  <a:cubicBezTo>
                    <a:pt x="6836" y="8452"/>
                    <a:pt x="2254" y="6574"/>
                    <a:pt x="2254" y="6574"/>
                  </a:cubicBezTo>
                  <a:cubicBezTo>
                    <a:pt x="2254" y="6574"/>
                    <a:pt x="2254" y="6574"/>
                    <a:pt x="2254" y="6574"/>
                  </a:cubicBezTo>
                  <a:cubicBezTo>
                    <a:pt x="945" y="6574"/>
                    <a:pt x="945" y="6574"/>
                    <a:pt x="945" y="6574"/>
                  </a:cubicBezTo>
                  <a:cubicBezTo>
                    <a:pt x="291" y="6574"/>
                    <a:pt x="291" y="6574"/>
                    <a:pt x="291" y="7513"/>
                  </a:cubicBezTo>
                  <a:cubicBezTo>
                    <a:pt x="291" y="9391"/>
                    <a:pt x="291" y="9391"/>
                    <a:pt x="291" y="9391"/>
                  </a:cubicBezTo>
                  <a:cubicBezTo>
                    <a:pt x="-364" y="9391"/>
                    <a:pt x="291" y="9391"/>
                    <a:pt x="291" y="9391"/>
                  </a:cubicBezTo>
                  <a:cubicBezTo>
                    <a:pt x="2909" y="19722"/>
                    <a:pt x="2909" y="19722"/>
                    <a:pt x="2909" y="19722"/>
                  </a:cubicBezTo>
                  <a:cubicBezTo>
                    <a:pt x="2909" y="19722"/>
                    <a:pt x="2909" y="19722"/>
                    <a:pt x="2909" y="19722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8800" y="21600"/>
                    <a:pt x="8800" y="21600"/>
                    <a:pt x="8800" y="21600"/>
                  </a:cubicBezTo>
                  <a:cubicBezTo>
                    <a:pt x="8800" y="21600"/>
                    <a:pt x="12072" y="17843"/>
                    <a:pt x="12072" y="17843"/>
                  </a:cubicBezTo>
                  <a:cubicBezTo>
                    <a:pt x="12072" y="17843"/>
                    <a:pt x="18618" y="15965"/>
                    <a:pt x="18618" y="15965"/>
                  </a:cubicBezTo>
                  <a:cubicBezTo>
                    <a:pt x="18618" y="15965"/>
                    <a:pt x="18618" y="15965"/>
                    <a:pt x="18618" y="15965"/>
                  </a:cubicBezTo>
                  <a:cubicBezTo>
                    <a:pt x="18618" y="15965"/>
                    <a:pt x="19272" y="14087"/>
                    <a:pt x="19272" y="14087"/>
                  </a:cubicBezTo>
                  <a:cubicBezTo>
                    <a:pt x="19272" y="14087"/>
                    <a:pt x="19927" y="13148"/>
                    <a:pt x="19927" y="13148"/>
                  </a:cubicBezTo>
                  <a:cubicBezTo>
                    <a:pt x="19927" y="13148"/>
                    <a:pt x="19927" y="13148"/>
                    <a:pt x="19927" y="13148"/>
                  </a:cubicBezTo>
                  <a:cubicBezTo>
                    <a:pt x="19927" y="13148"/>
                    <a:pt x="19927" y="13148"/>
                    <a:pt x="19927" y="13148"/>
                  </a:cubicBezTo>
                  <a:cubicBezTo>
                    <a:pt x="19927" y="13148"/>
                    <a:pt x="19927" y="12209"/>
                    <a:pt x="19272" y="12209"/>
                  </a:cubicBezTo>
                  <a:cubicBezTo>
                    <a:pt x="19927" y="1127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21236" y="10330"/>
                    <a:pt x="21236" y="10330"/>
                  </a:cubicBezTo>
                  <a:cubicBezTo>
                    <a:pt x="21236" y="10330"/>
                    <a:pt x="18618" y="5635"/>
                    <a:pt x="17963" y="5635"/>
                  </a:cubicBezTo>
                  <a:cubicBezTo>
                    <a:pt x="17963" y="5635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8618" y="4696"/>
                    <a:pt x="18618" y="4696"/>
                    <a:pt x="18618" y="4696"/>
                  </a:cubicBezTo>
                  <a:cubicBezTo>
                    <a:pt x="12727" y="0"/>
                    <a:pt x="12727" y="0"/>
                    <a:pt x="12727" y="0"/>
                  </a:cubicBezTo>
                  <a:cubicBezTo>
                    <a:pt x="12727" y="0"/>
                    <a:pt x="12727" y="0"/>
                    <a:pt x="12727" y="0"/>
                  </a:cubicBezTo>
                  <a:close/>
                  <a:moveTo>
                    <a:pt x="12727" y="939"/>
                  </a:moveTo>
                  <a:cubicBezTo>
                    <a:pt x="13381" y="939"/>
                    <a:pt x="17309" y="4696"/>
                    <a:pt x="17963" y="4696"/>
                  </a:cubicBezTo>
                  <a:cubicBezTo>
                    <a:pt x="17963" y="4696"/>
                    <a:pt x="17963" y="5635"/>
                    <a:pt x="17963" y="5635"/>
                  </a:cubicBezTo>
                  <a:cubicBezTo>
                    <a:pt x="17963" y="5635"/>
                    <a:pt x="17963" y="5635"/>
                    <a:pt x="17963" y="5635"/>
                  </a:cubicBezTo>
                  <a:cubicBezTo>
                    <a:pt x="17963" y="5635"/>
                    <a:pt x="17963" y="5635"/>
                    <a:pt x="17963" y="5635"/>
                  </a:cubicBezTo>
                  <a:cubicBezTo>
                    <a:pt x="17963" y="5635"/>
                    <a:pt x="20581" y="9391"/>
                    <a:pt x="20581" y="10330"/>
                  </a:cubicBezTo>
                  <a:cubicBezTo>
                    <a:pt x="20581" y="10330"/>
                    <a:pt x="19272" y="11270"/>
                    <a:pt x="19272" y="11270"/>
                  </a:cubicBezTo>
                  <a:cubicBezTo>
                    <a:pt x="19272" y="11270"/>
                    <a:pt x="19272" y="11270"/>
                    <a:pt x="19272" y="11270"/>
                  </a:cubicBezTo>
                  <a:cubicBezTo>
                    <a:pt x="19272" y="11270"/>
                    <a:pt x="19272" y="12209"/>
                    <a:pt x="19272" y="12209"/>
                  </a:cubicBezTo>
                  <a:cubicBezTo>
                    <a:pt x="19272" y="12209"/>
                    <a:pt x="19272" y="13148"/>
                    <a:pt x="19272" y="13148"/>
                  </a:cubicBezTo>
                  <a:cubicBezTo>
                    <a:pt x="19272" y="13148"/>
                    <a:pt x="18618" y="14087"/>
                    <a:pt x="18618" y="14087"/>
                  </a:cubicBezTo>
                  <a:cubicBezTo>
                    <a:pt x="18618" y="14087"/>
                    <a:pt x="18618" y="14087"/>
                    <a:pt x="18618" y="14087"/>
                  </a:cubicBezTo>
                  <a:cubicBezTo>
                    <a:pt x="18618" y="14087"/>
                    <a:pt x="18618" y="15026"/>
                    <a:pt x="18618" y="15965"/>
                  </a:cubicBezTo>
                  <a:cubicBezTo>
                    <a:pt x="17963" y="15965"/>
                    <a:pt x="12072" y="16904"/>
                    <a:pt x="12072" y="16904"/>
                  </a:cubicBezTo>
                  <a:cubicBezTo>
                    <a:pt x="12072" y="16904"/>
                    <a:pt x="12072" y="16904"/>
                    <a:pt x="12072" y="16904"/>
                  </a:cubicBezTo>
                  <a:cubicBezTo>
                    <a:pt x="12072" y="16904"/>
                    <a:pt x="8800" y="20661"/>
                    <a:pt x="8800" y="20661"/>
                  </a:cubicBezTo>
                  <a:cubicBezTo>
                    <a:pt x="8800" y="20661"/>
                    <a:pt x="3563" y="19722"/>
                    <a:pt x="3563" y="19722"/>
                  </a:cubicBezTo>
                  <a:cubicBezTo>
                    <a:pt x="2909" y="18783"/>
                    <a:pt x="291" y="9391"/>
                    <a:pt x="291" y="9391"/>
                  </a:cubicBezTo>
                  <a:cubicBezTo>
                    <a:pt x="291" y="9391"/>
                    <a:pt x="945" y="7513"/>
                    <a:pt x="945" y="7513"/>
                  </a:cubicBezTo>
                  <a:cubicBezTo>
                    <a:pt x="945" y="7513"/>
                    <a:pt x="2254" y="7513"/>
                    <a:pt x="2254" y="7513"/>
                  </a:cubicBezTo>
                  <a:cubicBezTo>
                    <a:pt x="2254" y="7513"/>
                    <a:pt x="6836" y="9391"/>
                    <a:pt x="6836" y="9391"/>
                  </a:cubicBezTo>
                  <a:cubicBezTo>
                    <a:pt x="6836" y="9391"/>
                    <a:pt x="6836" y="9391"/>
                    <a:pt x="6836" y="9391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2072" y="8452"/>
                    <a:pt x="12072" y="8452"/>
                  </a:cubicBezTo>
                  <a:cubicBezTo>
                    <a:pt x="12072" y="8452"/>
                    <a:pt x="11418" y="4696"/>
                    <a:pt x="11418" y="4696"/>
                  </a:cubicBezTo>
                  <a:cubicBezTo>
                    <a:pt x="11418" y="3757"/>
                    <a:pt x="12727" y="939"/>
                    <a:pt x="12727" y="93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59" name="Google Shape;5259;g21c91014dda_0_5181"/>
            <p:cNvSpPr/>
            <p:nvPr/>
          </p:nvSpPr>
          <p:spPr>
            <a:xfrm>
              <a:off x="4251951" y="2730884"/>
              <a:ext cx="154548" cy="1412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0800"/>
                  </a:moveTo>
                  <a:lnTo>
                    <a:pt x="3703" y="3037"/>
                  </a:lnTo>
                  <a:lnTo>
                    <a:pt x="6480" y="2025"/>
                  </a:lnTo>
                  <a:lnTo>
                    <a:pt x="8949" y="1012"/>
                  </a:lnTo>
                  <a:lnTo>
                    <a:pt x="8949" y="0"/>
                  </a:lnTo>
                  <a:lnTo>
                    <a:pt x="21600" y="4050"/>
                  </a:lnTo>
                  <a:lnTo>
                    <a:pt x="17280" y="11813"/>
                  </a:lnTo>
                  <a:lnTo>
                    <a:pt x="18823" y="13837"/>
                  </a:lnTo>
                  <a:lnTo>
                    <a:pt x="18206" y="13837"/>
                  </a:lnTo>
                  <a:lnTo>
                    <a:pt x="12651" y="15863"/>
                  </a:lnTo>
                  <a:lnTo>
                    <a:pt x="8023" y="21600"/>
                  </a:lnTo>
                  <a:lnTo>
                    <a:pt x="7406" y="21600"/>
                  </a:lnTo>
                  <a:lnTo>
                    <a:pt x="5554" y="14850"/>
                  </a:lnTo>
                  <a:lnTo>
                    <a:pt x="3703" y="15863"/>
                  </a:lnTo>
                  <a:lnTo>
                    <a:pt x="0" y="1080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0" name="Google Shape;5260;g21c91014dda_0_5181"/>
            <p:cNvSpPr/>
            <p:nvPr/>
          </p:nvSpPr>
          <p:spPr>
            <a:xfrm>
              <a:off x="4251951" y="2726468"/>
              <a:ext cx="154548" cy="14569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000" y="0"/>
                  </a:moveTo>
                  <a:cubicBezTo>
                    <a:pt x="9000" y="0"/>
                    <a:pt x="9000" y="939"/>
                    <a:pt x="9000" y="939"/>
                  </a:cubicBezTo>
                  <a:cubicBezTo>
                    <a:pt x="9000" y="939"/>
                    <a:pt x="9000" y="1878"/>
                    <a:pt x="9000" y="1878"/>
                  </a:cubicBezTo>
                  <a:cubicBezTo>
                    <a:pt x="8100" y="1878"/>
                    <a:pt x="6300" y="1878"/>
                    <a:pt x="6300" y="1878"/>
                  </a:cubicBezTo>
                  <a:cubicBezTo>
                    <a:pt x="3600" y="3757"/>
                    <a:pt x="3600" y="3757"/>
                    <a:pt x="3600" y="3757"/>
                  </a:cubicBezTo>
                  <a:cubicBezTo>
                    <a:pt x="3600" y="3757"/>
                    <a:pt x="3600" y="3757"/>
                    <a:pt x="3600" y="3757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0" y="11270"/>
                    <a:pt x="0" y="11270"/>
                    <a:pt x="0" y="11270"/>
                  </a:cubicBezTo>
                  <a:cubicBezTo>
                    <a:pt x="2700" y="16904"/>
                    <a:pt x="2700" y="16904"/>
                    <a:pt x="2700" y="16904"/>
                  </a:cubicBezTo>
                  <a:cubicBezTo>
                    <a:pt x="2700" y="16904"/>
                    <a:pt x="3600" y="16904"/>
                    <a:pt x="3600" y="16904"/>
                  </a:cubicBezTo>
                  <a:cubicBezTo>
                    <a:pt x="3600" y="16904"/>
                    <a:pt x="4500" y="15965"/>
                    <a:pt x="5400" y="15965"/>
                  </a:cubicBezTo>
                  <a:cubicBezTo>
                    <a:pt x="5400" y="15965"/>
                    <a:pt x="7200" y="21600"/>
                    <a:pt x="7200" y="21600"/>
                  </a:cubicBezTo>
                  <a:cubicBezTo>
                    <a:pt x="7200" y="21600"/>
                    <a:pt x="7200" y="21600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1600"/>
                    <a:pt x="12600" y="15965"/>
                    <a:pt x="12600" y="15965"/>
                  </a:cubicBezTo>
                  <a:cubicBezTo>
                    <a:pt x="13500" y="15965"/>
                    <a:pt x="18000" y="14087"/>
                    <a:pt x="180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900" y="14087"/>
                    <a:pt x="18900" y="14087"/>
                  </a:cubicBezTo>
                  <a:cubicBezTo>
                    <a:pt x="18900" y="14087"/>
                    <a:pt x="18000" y="12209"/>
                    <a:pt x="17100" y="12209"/>
                  </a:cubicBezTo>
                  <a:cubicBezTo>
                    <a:pt x="18000" y="11270"/>
                    <a:pt x="21600" y="4696"/>
                    <a:pt x="21600" y="4696"/>
                  </a:cubicBezTo>
                  <a:cubicBezTo>
                    <a:pt x="21600" y="4696"/>
                    <a:pt x="21600" y="4696"/>
                    <a:pt x="21600" y="4696"/>
                  </a:cubicBezTo>
                  <a:cubicBezTo>
                    <a:pt x="21600" y="4696"/>
                    <a:pt x="21600" y="4696"/>
                    <a:pt x="21600" y="4696"/>
                  </a:cubicBezTo>
                  <a:cubicBezTo>
                    <a:pt x="21600" y="4696"/>
                    <a:pt x="21600" y="3757"/>
                    <a:pt x="21600" y="3757"/>
                  </a:cubicBezTo>
                  <a:cubicBezTo>
                    <a:pt x="9000" y="0"/>
                    <a:pt x="9000" y="0"/>
                    <a:pt x="9000" y="0"/>
                  </a:cubicBezTo>
                  <a:cubicBezTo>
                    <a:pt x="9000" y="0"/>
                    <a:pt x="9000" y="0"/>
                    <a:pt x="9000" y="0"/>
                  </a:cubicBezTo>
                  <a:close/>
                  <a:moveTo>
                    <a:pt x="6300" y="2817"/>
                  </a:moveTo>
                  <a:cubicBezTo>
                    <a:pt x="9000" y="2817"/>
                    <a:pt x="9000" y="2817"/>
                    <a:pt x="9000" y="2817"/>
                  </a:cubicBezTo>
                  <a:cubicBezTo>
                    <a:pt x="9000" y="2817"/>
                    <a:pt x="9000" y="1878"/>
                    <a:pt x="9000" y="1878"/>
                  </a:cubicBezTo>
                  <a:cubicBezTo>
                    <a:pt x="9000" y="1878"/>
                    <a:pt x="9000" y="939"/>
                    <a:pt x="9000" y="939"/>
                  </a:cubicBezTo>
                  <a:cubicBezTo>
                    <a:pt x="9900" y="939"/>
                    <a:pt x="20700" y="4696"/>
                    <a:pt x="20700" y="4696"/>
                  </a:cubicBezTo>
                  <a:cubicBezTo>
                    <a:pt x="20700" y="5635"/>
                    <a:pt x="17100" y="12209"/>
                    <a:pt x="17100" y="12209"/>
                  </a:cubicBezTo>
                  <a:cubicBezTo>
                    <a:pt x="17100" y="12209"/>
                    <a:pt x="17100" y="12209"/>
                    <a:pt x="17100" y="12209"/>
                  </a:cubicBezTo>
                  <a:cubicBezTo>
                    <a:pt x="17100" y="12209"/>
                    <a:pt x="17100" y="12209"/>
                    <a:pt x="17100" y="12209"/>
                  </a:cubicBezTo>
                  <a:cubicBezTo>
                    <a:pt x="17100" y="12209"/>
                    <a:pt x="18000" y="13148"/>
                    <a:pt x="18000" y="14087"/>
                  </a:cubicBezTo>
                  <a:cubicBezTo>
                    <a:pt x="18000" y="14087"/>
                    <a:pt x="18000" y="14087"/>
                    <a:pt x="18000" y="14087"/>
                  </a:cubicBezTo>
                  <a:cubicBezTo>
                    <a:pt x="12600" y="15965"/>
                    <a:pt x="12600" y="15965"/>
                    <a:pt x="12600" y="15965"/>
                  </a:cubicBezTo>
                  <a:cubicBezTo>
                    <a:pt x="12600" y="15965"/>
                    <a:pt x="12600" y="15965"/>
                    <a:pt x="12600" y="15965"/>
                  </a:cubicBezTo>
                  <a:cubicBezTo>
                    <a:pt x="12600" y="15965"/>
                    <a:pt x="8100" y="20661"/>
                    <a:pt x="810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8100" y="20661"/>
                    <a:pt x="5400" y="15026"/>
                    <a:pt x="5400" y="15026"/>
                  </a:cubicBezTo>
                  <a:cubicBezTo>
                    <a:pt x="5400" y="15026"/>
                    <a:pt x="5400" y="15026"/>
                    <a:pt x="5400" y="15026"/>
                  </a:cubicBezTo>
                  <a:cubicBezTo>
                    <a:pt x="5400" y="15026"/>
                    <a:pt x="5400" y="15026"/>
                    <a:pt x="5400" y="15026"/>
                  </a:cubicBezTo>
                  <a:cubicBezTo>
                    <a:pt x="5400" y="15026"/>
                    <a:pt x="3600" y="15965"/>
                    <a:pt x="3600" y="15965"/>
                  </a:cubicBezTo>
                  <a:cubicBezTo>
                    <a:pt x="2700" y="15965"/>
                    <a:pt x="900" y="11270"/>
                    <a:pt x="900" y="11270"/>
                  </a:cubicBezTo>
                  <a:cubicBezTo>
                    <a:pt x="900" y="11270"/>
                    <a:pt x="3600" y="3757"/>
                    <a:pt x="3600" y="3757"/>
                  </a:cubicBezTo>
                  <a:cubicBezTo>
                    <a:pt x="3600" y="3757"/>
                    <a:pt x="6300" y="2817"/>
                    <a:pt x="6300" y="28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1" name="Google Shape;5261;g21c91014dda_0_5181"/>
            <p:cNvSpPr/>
            <p:nvPr/>
          </p:nvSpPr>
          <p:spPr>
            <a:xfrm>
              <a:off x="3949501" y="2854513"/>
              <a:ext cx="194292" cy="1214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736" y="16102"/>
                  </a:moveTo>
                  <a:lnTo>
                    <a:pt x="0" y="7855"/>
                  </a:lnTo>
                  <a:lnTo>
                    <a:pt x="736" y="5498"/>
                  </a:lnTo>
                  <a:lnTo>
                    <a:pt x="5155" y="10211"/>
                  </a:lnTo>
                  <a:lnTo>
                    <a:pt x="9327" y="10211"/>
                  </a:lnTo>
                  <a:lnTo>
                    <a:pt x="8591" y="0"/>
                  </a:lnTo>
                  <a:lnTo>
                    <a:pt x="17182" y="5498"/>
                  </a:lnTo>
                  <a:lnTo>
                    <a:pt x="16445" y="6676"/>
                  </a:lnTo>
                  <a:lnTo>
                    <a:pt x="19391" y="13745"/>
                  </a:lnTo>
                  <a:lnTo>
                    <a:pt x="21600" y="16102"/>
                  </a:lnTo>
                  <a:lnTo>
                    <a:pt x="20864" y="16887"/>
                  </a:lnTo>
                  <a:lnTo>
                    <a:pt x="20864" y="20422"/>
                  </a:lnTo>
                  <a:lnTo>
                    <a:pt x="12273" y="21600"/>
                  </a:lnTo>
                  <a:lnTo>
                    <a:pt x="9327" y="19244"/>
                  </a:lnTo>
                  <a:lnTo>
                    <a:pt x="6627" y="16102"/>
                  </a:lnTo>
                  <a:lnTo>
                    <a:pt x="4418" y="20422"/>
                  </a:lnTo>
                  <a:lnTo>
                    <a:pt x="4418" y="16887"/>
                  </a:lnTo>
                  <a:lnTo>
                    <a:pt x="736" y="1610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2" name="Google Shape;5262;g21c91014dda_0_5181"/>
            <p:cNvSpPr/>
            <p:nvPr/>
          </p:nvSpPr>
          <p:spPr>
            <a:xfrm>
              <a:off x="3949501" y="2851446"/>
              <a:ext cx="194292" cy="124478"/>
            </a:xfrm>
            <a:custGeom>
              <a:avLst/>
              <a:gdLst/>
              <a:ahLst/>
              <a:cxnLst/>
              <a:rect l="l" t="t" r="r" b="b"/>
              <a:pathLst>
                <a:path w="21600" h="21000" extrusionOk="0">
                  <a:moveTo>
                    <a:pt x="8640" y="480"/>
                  </a:moveTo>
                  <a:cubicBezTo>
                    <a:pt x="8640" y="480"/>
                    <a:pt x="8640" y="480"/>
                    <a:pt x="8640" y="480"/>
                  </a:cubicBezTo>
                  <a:cubicBezTo>
                    <a:pt x="8640" y="480"/>
                    <a:pt x="9360" y="9120"/>
                    <a:pt x="9360" y="10200"/>
                  </a:cubicBezTo>
                  <a:cubicBezTo>
                    <a:pt x="8640" y="10200"/>
                    <a:pt x="5760" y="10200"/>
                    <a:pt x="5040" y="10200"/>
                  </a:cubicBezTo>
                  <a:cubicBezTo>
                    <a:pt x="5040" y="10200"/>
                    <a:pt x="720" y="5880"/>
                    <a:pt x="720" y="5880"/>
                  </a:cubicBezTo>
                  <a:cubicBezTo>
                    <a:pt x="720" y="5880"/>
                    <a:pt x="720" y="5880"/>
                    <a:pt x="720" y="5880"/>
                  </a:cubicBezTo>
                  <a:cubicBezTo>
                    <a:pt x="720" y="5880"/>
                    <a:pt x="720" y="5880"/>
                    <a:pt x="720" y="588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0" y="8040"/>
                    <a:pt x="0" y="8040"/>
                    <a:pt x="0" y="8040"/>
                  </a:cubicBezTo>
                  <a:cubicBezTo>
                    <a:pt x="720" y="15600"/>
                    <a:pt x="720" y="15600"/>
                    <a:pt x="720" y="15600"/>
                  </a:cubicBezTo>
                  <a:cubicBezTo>
                    <a:pt x="720" y="15600"/>
                    <a:pt x="720" y="15600"/>
                    <a:pt x="720" y="15600"/>
                  </a:cubicBezTo>
                  <a:cubicBezTo>
                    <a:pt x="720" y="15600"/>
                    <a:pt x="3600" y="16680"/>
                    <a:pt x="3600" y="16680"/>
                  </a:cubicBezTo>
                  <a:cubicBezTo>
                    <a:pt x="3600" y="16680"/>
                    <a:pt x="4320" y="21000"/>
                    <a:pt x="4320" y="21000"/>
                  </a:cubicBezTo>
                  <a:cubicBezTo>
                    <a:pt x="4320" y="21000"/>
                    <a:pt x="4320" y="21000"/>
                    <a:pt x="4320" y="21000"/>
                  </a:cubicBezTo>
                  <a:cubicBezTo>
                    <a:pt x="4320" y="21000"/>
                    <a:pt x="5040" y="21000"/>
                    <a:pt x="5040" y="21000"/>
                  </a:cubicBezTo>
                  <a:cubicBezTo>
                    <a:pt x="5040" y="21000"/>
                    <a:pt x="6480" y="16680"/>
                    <a:pt x="6480" y="16680"/>
                  </a:cubicBezTo>
                  <a:cubicBezTo>
                    <a:pt x="7200" y="16680"/>
                    <a:pt x="8640" y="18840"/>
                    <a:pt x="8640" y="18840"/>
                  </a:cubicBezTo>
                  <a:cubicBezTo>
                    <a:pt x="8640" y="18840"/>
                    <a:pt x="8640" y="18840"/>
                    <a:pt x="8640" y="18840"/>
                  </a:cubicBezTo>
                  <a:cubicBezTo>
                    <a:pt x="12240" y="21000"/>
                    <a:pt x="12240" y="21000"/>
                    <a:pt x="12240" y="21000"/>
                  </a:cubicBezTo>
                  <a:cubicBezTo>
                    <a:pt x="20880" y="21000"/>
                    <a:pt x="20880" y="21000"/>
                    <a:pt x="20880" y="21000"/>
                  </a:cubicBezTo>
                  <a:cubicBezTo>
                    <a:pt x="20880" y="21000"/>
                    <a:pt x="20880" y="21000"/>
                    <a:pt x="20880" y="21000"/>
                  </a:cubicBezTo>
                  <a:cubicBezTo>
                    <a:pt x="20880" y="19920"/>
                    <a:pt x="20880" y="19920"/>
                    <a:pt x="20880" y="19920"/>
                  </a:cubicBezTo>
                  <a:cubicBezTo>
                    <a:pt x="20880" y="19920"/>
                    <a:pt x="20880" y="17760"/>
                    <a:pt x="20880" y="17760"/>
                  </a:cubicBezTo>
                  <a:cubicBezTo>
                    <a:pt x="20880" y="16680"/>
                    <a:pt x="21600" y="15600"/>
                    <a:pt x="21600" y="15600"/>
                  </a:cubicBezTo>
                  <a:cubicBezTo>
                    <a:pt x="21600" y="15600"/>
                    <a:pt x="21600" y="15600"/>
                    <a:pt x="21600" y="15600"/>
                  </a:cubicBezTo>
                  <a:cubicBezTo>
                    <a:pt x="21600" y="15600"/>
                    <a:pt x="21600" y="15600"/>
                    <a:pt x="21600" y="15600"/>
                  </a:cubicBezTo>
                  <a:cubicBezTo>
                    <a:pt x="21600" y="15600"/>
                    <a:pt x="21600" y="14520"/>
                    <a:pt x="21600" y="14520"/>
                  </a:cubicBezTo>
                  <a:cubicBezTo>
                    <a:pt x="21600" y="14520"/>
                    <a:pt x="19440" y="13440"/>
                    <a:pt x="19440" y="13440"/>
                  </a:cubicBezTo>
                  <a:cubicBezTo>
                    <a:pt x="19440" y="13440"/>
                    <a:pt x="17280" y="8040"/>
                    <a:pt x="16560" y="6960"/>
                  </a:cubicBezTo>
                  <a:cubicBezTo>
                    <a:pt x="17280" y="6960"/>
                    <a:pt x="17280" y="5880"/>
                    <a:pt x="17280" y="5880"/>
                  </a:cubicBezTo>
                  <a:cubicBezTo>
                    <a:pt x="18000" y="5880"/>
                    <a:pt x="18000" y="5880"/>
                    <a:pt x="18000" y="5880"/>
                  </a:cubicBezTo>
                  <a:cubicBezTo>
                    <a:pt x="18000" y="5880"/>
                    <a:pt x="18000" y="5880"/>
                    <a:pt x="18000" y="5880"/>
                  </a:cubicBezTo>
                  <a:cubicBezTo>
                    <a:pt x="18000" y="5880"/>
                    <a:pt x="17280" y="5880"/>
                    <a:pt x="17280" y="5880"/>
                  </a:cubicBezTo>
                  <a:cubicBezTo>
                    <a:pt x="8640" y="480"/>
                    <a:pt x="8640" y="480"/>
                    <a:pt x="8640" y="480"/>
                  </a:cubicBezTo>
                  <a:cubicBezTo>
                    <a:pt x="8640" y="-600"/>
                    <a:pt x="8640" y="480"/>
                    <a:pt x="8640" y="480"/>
                  </a:cubicBezTo>
                  <a:close/>
                  <a:moveTo>
                    <a:pt x="5040" y="11280"/>
                  </a:move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0200"/>
                    <a:pt x="9360" y="10200"/>
                  </a:cubicBezTo>
                  <a:cubicBezTo>
                    <a:pt x="9360" y="10200"/>
                    <a:pt x="9360" y="1560"/>
                    <a:pt x="9360" y="480"/>
                  </a:cubicBezTo>
                  <a:cubicBezTo>
                    <a:pt x="9360" y="1560"/>
                    <a:pt x="16560" y="5880"/>
                    <a:pt x="17280" y="588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6560" y="6960"/>
                    <a:pt x="16560" y="6960"/>
                    <a:pt x="16560" y="6960"/>
                  </a:cubicBezTo>
                  <a:cubicBezTo>
                    <a:pt x="19440" y="13440"/>
                    <a:pt x="19440" y="13440"/>
                    <a:pt x="19440" y="13440"/>
                  </a:cubicBezTo>
                  <a:cubicBezTo>
                    <a:pt x="19440" y="13440"/>
                    <a:pt x="19440" y="13440"/>
                    <a:pt x="19440" y="13440"/>
                  </a:cubicBezTo>
                  <a:cubicBezTo>
                    <a:pt x="19440" y="13440"/>
                    <a:pt x="20880" y="15600"/>
                    <a:pt x="20880" y="15600"/>
                  </a:cubicBezTo>
                  <a:cubicBezTo>
                    <a:pt x="20880" y="15600"/>
                    <a:pt x="20160" y="16680"/>
                    <a:pt x="20160" y="16680"/>
                  </a:cubicBezTo>
                  <a:cubicBezTo>
                    <a:pt x="20160" y="16680"/>
                    <a:pt x="20160" y="16680"/>
                    <a:pt x="20160" y="16680"/>
                  </a:cubicBezTo>
                  <a:cubicBezTo>
                    <a:pt x="20160" y="16680"/>
                    <a:pt x="20160" y="19920"/>
                    <a:pt x="20160" y="19920"/>
                  </a:cubicBezTo>
                  <a:cubicBezTo>
                    <a:pt x="20160" y="19920"/>
                    <a:pt x="12240" y="19920"/>
                    <a:pt x="12240" y="19920"/>
                  </a:cubicBezTo>
                  <a:cubicBezTo>
                    <a:pt x="12240" y="19920"/>
                    <a:pt x="9360" y="18840"/>
                    <a:pt x="9360" y="18840"/>
                  </a:cubicBezTo>
                  <a:cubicBezTo>
                    <a:pt x="9360" y="18840"/>
                    <a:pt x="6480" y="15600"/>
                    <a:pt x="6480" y="15600"/>
                  </a:cubicBezTo>
                  <a:cubicBezTo>
                    <a:pt x="6480" y="15600"/>
                    <a:pt x="6480" y="15600"/>
                    <a:pt x="6480" y="15600"/>
                  </a:cubicBezTo>
                  <a:cubicBezTo>
                    <a:pt x="6480" y="15600"/>
                    <a:pt x="6480" y="15600"/>
                    <a:pt x="6480" y="15600"/>
                  </a:cubicBezTo>
                  <a:cubicBezTo>
                    <a:pt x="6480" y="15600"/>
                    <a:pt x="5040" y="18840"/>
                    <a:pt x="5040" y="19920"/>
                  </a:cubicBezTo>
                  <a:cubicBezTo>
                    <a:pt x="4320" y="18840"/>
                    <a:pt x="4320" y="16680"/>
                    <a:pt x="4320" y="16680"/>
                  </a:cubicBezTo>
                  <a:cubicBezTo>
                    <a:pt x="4320" y="15600"/>
                    <a:pt x="4320" y="15600"/>
                    <a:pt x="4320" y="15600"/>
                  </a:cubicBezTo>
                  <a:cubicBezTo>
                    <a:pt x="4320" y="15600"/>
                    <a:pt x="1440" y="15600"/>
                    <a:pt x="1440" y="15600"/>
                  </a:cubicBezTo>
                  <a:cubicBezTo>
                    <a:pt x="1440" y="14520"/>
                    <a:pt x="0" y="8040"/>
                    <a:pt x="0" y="8040"/>
                  </a:cubicBezTo>
                  <a:cubicBezTo>
                    <a:pt x="0" y="8040"/>
                    <a:pt x="720" y="6960"/>
                    <a:pt x="720" y="6960"/>
                  </a:cubicBezTo>
                  <a:cubicBezTo>
                    <a:pt x="1440" y="6960"/>
                    <a:pt x="5040" y="11280"/>
                    <a:pt x="5040" y="11280"/>
                  </a:cubicBezTo>
                  <a:cubicBezTo>
                    <a:pt x="5040" y="11280"/>
                    <a:pt x="5040" y="11280"/>
                    <a:pt x="5040" y="11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3" name="Google Shape;5263;g21c91014dda_0_5181"/>
            <p:cNvSpPr/>
            <p:nvPr/>
          </p:nvSpPr>
          <p:spPr>
            <a:xfrm>
              <a:off x="3814832" y="2377656"/>
              <a:ext cx="470232" cy="5342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3854" y="16959"/>
                  </a:moveTo>
                  <a:lnTo>
                    <a:pt x="2130" y="15352"/>
                  </a:lnTo>
                  <a:lnTo>
                    <a:pt x="1521" y="12496"/>
                  </a:lnTo>
                  <a:lnTo>
                    <a:pt x="1521" y="7051"/>
                  </a:lnTo>
                  <a:lnTo>
                    <a:pt x="0" y="4731"/>
                  </a:lnTo>
                  <a:lnTo>
                    <a:pt x="7403" y="536"/>
                  </a:lnTo>
                  <a:lnTo>
                    <a:pt x="9431" y="536"/>
                  </a:lnTo>
                  <a:lnTo>
                    <a:pt x="10344" y="2321"/>
                  </a:lnTo>
                  <a:lnTo>
                    <a:pt x="12372" y="2142"/>
                  </a:lnTo>
                  <a:lnTo>
                    <a:pt x="13285" y="536"/>
                  </a:lnTo>
                  <a:lnTo>
                    <a:pt x="15414" y="0"/>
                  </a:lnTo>
                  <a:lnTo>
                    <a:pt x="16225" y="1339"/>
                  </a:lnTo>
                  <a:lnTo>
                    <a:pt x="15718" y="2856"/>
                  </a:lnTo>
                  <a:lnTo>
                    <a:pt x="14501" y="3124"/>
                  </a:lnTo>
                  <a:lnTo>
                    <a:pt x="13893" y="2856"/>
                  </a:lnTo>
                  <a:lnTo>
                    <a:pt x="13285" y="3660"/>
                  </a:lnTo>
                  <a:lnTo>
                    <a:pt x="13285" y="4998"/>
                  </a:lnTo>
                  <a:lnTo>
                    <a:pt x="11865" y="5266"/>
                  </a:lnTo>
                  <a:lnTo>
                    <a:pt x="11865" y="7319"/>
                  </a:lnTo>
                  <a:lnTo>
                    <a:pt x="14501" y="8836"/>
                  </a:lnTo>
                  <a:lnTo>
                    <a:pt x="14806" y="9907"/>
                  </a:lnTo>
                  <a:lnTo>
                    <a:pt x="17138" y="11693"/>
                  </a:lnTo>
                  <a:lnTo>
                    <a:pt x="17746" y="13031"/>
                  </a:lnTo>
                  <a:lnTo>
                    <a:pt x="19268" y="13299"/>
                  </a:lnTo>
                  <a:lnTo>
                    <a:pt x="20687" y="13031"/>
                  </a:lnTo>
                  <a:lnTo>
                    <a:pt x="21600" y="14817"/>
                  </a:lnTo>
                  <a:lnTo>
                    <a:pt x="21296" y="15084"/>
                  </a:lnTo>
                  <a:lnTo>
                    <a:pt x="20079" y="17137"/>
                  </a:lnTo>
                  <a:lnTo>
                    <a:pt x="21296" y="18476"/>
                  </a:lnTo>
                  <a:lnTo>
                    <a:pt x="20687" y="19993"/>
                  </a:lnTo>
                  <a:lnTo>
                    <a:pt x="16225" y="20529"/>
                  </a:lnTo>
                  <a:lnTo>
                    <a:pt x="15414" y="19993"/>
                  </a:lnTo>
                  <a:lnTo>
                    <a:pt x="14501" y="19993"/>
                  </a:lnTo>
                  <a:lnTo>
                    <a:pt x="12980" y="20797"/>
                  </a:lnTo>
                  <a:lnTo>
                    <a:pt x="13285" y="20529"/>
                  </a:lnTo>
                  <a:lnTo>
                    <a:pt x="9735" y="19279"/>
                  </a:lnTo>
                  <a:lnTo>
                    <a:pt x="10039" y="21600"/>
                  </a:lnTo>
                  <a:lnTo>
                    <a:pt x="8315" y="21600"/>
                  </a:lnTo>
                  <a:lnTo>
                    <a:pt x="6490" y="20529"/>
                  </a:lnTo>
                  <a:lnTo>
                    <a:pt x="3854" y="1695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4" name="Google Shape;5264;g21c91014dda_0_5181"/>
            <p:cNvSpPr/>
            <p:nvPr/>
          </p:nvSpPr>
          <p:spPr>
            <a:xfrm>
              <a:off x="3808210" y="2377657"/>
              <a:ext cx="483462" cy="5408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264" y="0"/>
                  </a:moveTo>
                  <a:cubicBezTo>
                    <a:pt x="13248" y="514"/>
                    <a:pt x="13248" y="514"/>
                    <a:pt x="13248" y="514"/>
                  </a:cubicBezTo>
                  <a:cubicBezTo>
                    <a:pt x="12960" y="514"/>
                    <a:pt x="12960" y="514"/>
                    <a:pt x="12960" y="514"/>
                  </a:cubicBezTo>
                  <a:cubicBezTo>
                    <a:pt x="12960" y="514"/>
                    <a:pt x="12384" y="1800"/>
                    <a:pt x="12096" y="2057"/>
                  </a:cubicBezTo>
                  <a:cubicBezTo>
                    <a:pt x="12096" y="2057"/>
                    <a:pt x="10368" y="2314"/>
                    <a:pt x="10368" y="2314"/>
                  </a:cubicBezTo>
                  <a:cubicBezTo>
                    <a:pt x="10368" y="2057"/>
                    <a:pt x="9504" y="514"/>
                    <a:pt x="9504" y="514"/>
                  </a:cubicBezTo>
                  <a:cubicBezTo>
                    <a:pt x="9504" y="514"/>
                    <a:pt x="9504" y="514"/>
                    <a:pt x="9504" y="514"/>
                  </a:cubicBezTo>
                  <a:cubicBezTo>
                    <a:pt x="7488" y="514"/>
                    <a:pt x="7488" y="514"/>
                    <a:pt x="7488" y="514"/>
                  </a:cubicBezTo>
                  <a:cubicBezTo>
                    <a:pt x="7488" y="514"/>
                    <a:pt x="7488" y="514"/>
                    <a:pt x="7488" y="514"/>
                  </a:cubicBezTo>
                  <a:cubicBezTo>
                    <a:pt x="0" y="4371"/>
                    <a:pt x="0" y="4371"/>
                    <a:pt x="0" y="4371"/>
                  </a:cubicBezTo>
                  <a:cubicBezTo>
                    <a:pt x="0" y="4371"/>
                    <a:pt x="0" y="4371"/>
                    <a:pt x="0" y="4629"/>
                  </a:cubicBezTo>
                  <a:cubicBezTo>
                    <a:pt x="0" y="4629"/>
                    <a:pt x="0" y="4629"/>
                    <a:pt x="0" y="4629"/>
                  </a:cubicBezTo>
                  <a:cubicBezTo>
                    <a:pt x="0" y="4629"/>
                    <a:pt x="1440" y="6943"/>
                    <a:pt x="1440" y="6943"/>
                  </a:cubicBezTo>
                  <a:cubicBezTo>
                    <a:pt x="1440" y="6943"/>
                    <a:pt x="1440" y="12343"/>
                    <a:pt x="1440" y="12343"/>
                  </a:cubicBezTo>
                  <a:cubicBezTo>
                    <a:pt x="2016" y="15171"/>
                    <a:pt x="2016" y="15171"/>
                    <a:pt x="2016" y="15171"/>
                  </a:cubicBezTo>
                  <a:cubicBezTo>
                    <a:pt x="2016" y="15171"/>
                    <a:pt x="2304" y="15171"/>
                    <a:pt x="2304" y="15171"/>
                  </a:cubicBezTo>
                  <a:cubicBezTo>
                    <a:pt x="2304" y="15171"/>
                    <a:pt x="4032" y="16714"/>
                    <a:pt x="4032" y="16714"/>
                  </a:cubicBezTo>
                  <a:cubicBezTo>
                    <a:pt x="4032" y="16714"/>
                    <a:pt x="6624" y="20314"/>
                    <a:pt x="6624" y="20314"/>
                  </a:cubicBezTo>
                  <a:cubicBezTo>
                    <a:pt x="8352" y="21600"/>
                    <a:pt x="8352" y="21600"/>
                    <a:pt x="8352" y="21600"/>
                  </a:cubicBezTo>
                  <a:cubicBezTo>
                    <a:pt x="8352" y="21600"/>
                    <a:pt x="8352" y="21600"/>
                    <a:pt x="8352" y="21600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21343"/>
                    <a:pt x="10080" y="21343"/>
                  </a:cubicBezTo>
                  <a:cubicBezTo>
                    <a:pt x="10080" y="21343"/>
                    <a:pt x="10080" y="19286"/>
                    <a:pt x="10080" y="19029"/>
                  </a:cubicBezTo>
                  <a:cubicBezTo>
                    <a:pt x="10080" y="19286"/>
                    <a:pt x="12960" y="20314"/>
                    <a:pt x="13248" y="20314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2960" y="20571"/>
                    <a:pt x="12960" y="20571"/>
                  </a:cubicBezTo>
                  <a:cubicBezTo>
                    <a:pt x="12960" y="20571"/>
                    <a:pt x="14400" y="19800"/>
                    <a:pt x="14400" y="19800"/>
                  </a:cubicBezTo>
                  <a:cubicBezTo>
                    <a:pt x="14400" y="19800"/>
                    <a:pt x="15264" y="20057"/>
                    <a:pt x="15264" y="20057"/>
                  </a:cubicBezTo>
                  <a:cubicBezTo>
                    <a:pt x="16128" y="20314"/>
                    <a:pt x="16128" y="20314"/>
                    <a:pt x="16128" y="20314"/>
                  </a:cubicBezTo>
                  <a:cubicBezTo>
                    <a:pt x="16128" y="20314"/>
                    <a:pt x="16128" y="20314"/>
                    <a:pt x="16128" y="20314"/>
                  </a:cubicBezTo>
                  <a:cubicBezTo>
                    <a:pt x="20448" y="19800"/>
                    <a:pt x="20448" y="19800"/>
                    <a:pt x="20448" y="19800"/>
                  </a:cubicBezTo>
                  <a:cubicBezTo>
                    <a:pt x="20736" y="19800"/>
                    <a:pt x="20736" y="19800"/>
                    <a:pt x="20736" y="19800"/>
                  </a:cubicBezTo>
                  <a:cubicBezTo>
                    <a:pt x="21024" y="18514"/>
                    <a:pt x="21024" y="18514"/>
                    <a:pt x="21024" y="18514"/>
                  </a:cubicBezTo>
                  <a:cubicBezTo>
                    <a:pt x="21024" y="18514"/>
                    <a:pt x="21024" y="18257"/>
                    <a:pt x="21024" y="18257"/>
                  </a:cubicBezTo>
                  <a:cubicBezTo>
                    <a:pt x="21024" y="18257"/>
                    <a:pt x="21024" y="18257"/>
                    <a:pt x="21024" y="18257"/>
                  </a:cubicBezTo>
                  <a:cubicBezTo>
                    <a:pt x="21024" y="18257"/>
                    <a:pt x="20160" y="16971"/>
                    <a:pt x="20160" y="16971"/>
                  </a:cubicBezTo>
                  <a:cubicBezTo>
                    <a:pt x="20160" y="16971"/>
                    <a:pt x="21024" y="14914"/>
                    <a:pt x="21024" y="14914"/>
                  </a:cubicBezTo>
                  <a:cubicBezTo>
                    <a:pt x="21024" y="14914"/>
                    <a:pt x="21312" y="14914"/>
                    <a:pt x="21312" y="14914"/>
                  </a:cubicBezTo>
                  <a:cubicBezTo>
                    <a:pt x="21600" y="14914"/>
                    <a:pt x="21600" y="14914"/>
                    <a:pt x="21600" y="14657"/>
                  </a:cubicBezTo>
                  <a:cubicBezTo>
                    <a:pt x="21600" y="14657"/>
                    <a:pt x="21600" y="14657"/>
                    <a:pt x="21600" y="14657"/>
                  </a:cubicBezTo>
                  <a:cubicBezTo>
                    <a:pt x="21600" y="14657"/>
                    <a:pt x="21600" y="14657"/>
                    <a:pt x="21600" y="14657"/>
                  </a:cubicBezTo>
                  <a:cubicBezTo>
                    <a:pt x="20448" y="12857"/>
                    <a:pt x="20448" y="12857"/>
                    <a:pt x="20448" y="12857"/>
                  </a:cubicBezTo>
                  <a:cubicBezTo>
                    <a:pt x="20448" y="12857"/>
                    <a:pt x="20448" y="12857"/>
                    <a:pt x="20448" y="12857"/>
                  </a:cubicBezTo>
                  <a:cubicBezTo>
                    <a:pt x="19008" y="13114"/>
                    <a:pt x="19008" y="13114"/>
                    <a:pt x="19008" y="13114"/>
                  </a:cubicBezTo>
                  <a:cubicBezTo>
                    <a:pt x="19008" y="13114"/>
                    <a:pt x="17568" y="12857"/>
                    <a:pt x="17568" y="12857"/>
                  </a:cubicBezTo>
                  <a:cubicBezTo>
                    <a:pt x="17568" y="12600"/>
                    <a:pt x="16992" y="11571"/>
                    <a:pt x="16992" y="11571"/>
                  </a:cubicBezTo>
                  <a:cubicBezTo>
                    <a:pt x="16992" y="11571"/>
                    <a:pt x="16992" y="11571"/>
                    <a:pt x="16992" y="11571"/>
                  </a:cubicBezTo>
                  <a:cubicBezTo>
                    <a:pt x="16992" y="11571"/>
                    <a:pt x="14688" y="9771"/>
                    <a:pt x="14688" y="9771"/>
                  </a:cubicBezTo>
                  <a:cubicBezTo>
                    <a:pt x="14688" y="9771"/>
                    <a:pt x="14400" y="8743"/>
                    <a:pt x="14400" y="8743"/>
                  </a:cubicBezTo>
                  <a:cubicBezTo>
                    <a:pt x="14400" y="8743"/>
                    <a:pt x="14400" y="8743"/>
                    <a:pt x="14400" y="8743"/>
                  </a:cubicBezTo>
                  <a:cubicBezTo>
                    <a:pt x="14400" y="8743"/>
                    <a:pt x="12096" y="7200"/>
                    <a:pt x="12096" y="7200"/>
                  </a:cubicBezTo>
                  <a:cubicBezTo>
                    <a:pt x="12096" y="7200"/>
                    <a:pt x="12096" y="5400"/>
                    <a:pt x="12096" y="5143"/>
                  </a:cubicBezTo>
                  <a:cubicBezTo>
                    <a:pt x="12096" y="5143"/>
                    <a:pt x="13248" y="4886"/>
                    <a:pt x="13248" y="4886"/>
                  </a:cubicBezTo>
                  <a:cubicBezTo>
                    <a:pt x="13248" y="4886"/>
                    <a:pt x="13248" y="4886"/>
                    <a:pt x="13248" y="4886"/>
                  </a:cubicBezTo>
                  <a:cubicBezTo>
                    <a:pt x="13248" y="4886"/>
                    <a:pt x="13248" y="3600"/>
                    <a:pt x="13248" y="3600"/>
                  </a:cubicBezTo>
                  <a:cubicBezTo>
                    <a:pt x="13248" y="3600"/>
                    <a:pt x="13824" y="3086"/>
                    <a:pt x="13824" y="2829"/>
                  </a:cubicBezTo>
                  <a:cubicBezTo>
                    <a:pt x="13824" y="2829"/>
                    <a:pt x="14400" y="3343"/>
                    <a:pt x="14400" y="3343"/>
                  </a:cubicBezTo>
                  <a:cubicBezTo>
                    <a:pt x="14400" y="3343"/>
                    <a:pt x="14400" y="3343"/>
                    <a:pt x="14400" y="3343"/>
                  </a:cubicBezTo>
                  <a:cubicBezTo>
                    <a:pt x="15552" y="2829"/>
                    <a:pt x="15552" y="2829"/>
                    <a:pt x="15552" y="2829"/>
                  </a:cubicBezTo>
                  <a:cubicBezTo>
                    <a:pt x="15552" y="2829"/>
                    <a:pt x="15552" y="2829"/>
                    <a:pt x="15552" y="2829"/>
                  </a:cubicBezTo>
                  <a:cubicBezTo>
                    <a:pt x="16128" y="1286"/>
                    <a:pt x="16128" y="1286"/>
                    <a:pt x="16128" y="1286"/>
                  </a:cubicBezTo>
                  <a:cubicBezTo>
                    <a:pt x="16128" y="1286"/>
                    <a:pt x="16128" y="1286"/>
                    <a:pt x="16128" y="1286"/>
                  </a:cubicBezTo>
                  <a:cubicBezTo>
                    <a:pt x="15264" y="0"/>
                    <a:pt x="15264" y="0"/>
                    <a:pt x="15264" y="0"/>
                  </a:cubicBezTo>
                  <a:cubicBezTo>
                    <a:pt x="15264" y="0"/>
                    <a:pt x="15264" y="0"/>
                    <a:pt x="15264" y="0"/>
                  </a:cubicBezTo>
                  <a:close/>
                  <a:moveTo>
                    <a:pt x="15264" y="0"/>
                  </a:moveTo>
                  <a:cubicBezTo>
                    <a:pt x="15264" y="257"/>
                    <a:pt x="15840" y="1286"/>
                    <a:pt x="15840" y="1286"/>
                  </a:cubicBezTo>
                  <a:cubicBezTo>
                    <a:pt x="15840" y="1543"/>
                    <a:pt x="15264" y="2829"/>
                    <a:pt x="15264" y="2829"/>
                  </a:cubicBezTo>
                  <a:cubicBezTo>
                    <a:pt x="15264" y="2829"/>
                    <a:pt x="14688" y="3086"/>
                    <a:pt x="14400" y="3086"/>
                  </a:cubicBezTo>
                  <a:cubicBezTo>
                    <a:pt x="14400" y="3086"/>
                    <a:pt x="13824" y="2571"/>
                    <a:pt x="13824" y="2571"/>
                  </a:cubicBezTo>
                  <a:cubicBezTo>
                    <a:pt x="13824" y="2571"/>
                    <a:pt x="13824" y="2571"/>
                    <a:pt x="13824" y="2571"/>
                  </a:cubicBezTo>
                  <a:cubicBezTo>
                    <a:pt x="13824" y="2571"/>
                    <a:pt x="13824" y="2571"/>
                    <a:pt x="13824" y="2829"/>
                  </a:cubicBezTo>
                  <a:cubicBezTo>
                    <a:pt x="12960" y="3600"/>
                    <a:pt x="12960" y="3600"/>
                    <a:pt x="12960" y="3600"/>
                  </a:cubicBezTo>
                  <a:cubicBezTo>
                    <a:pt x="12960" y="3600"/>
                    <a:pt x="12960" y="3600"/>
                    <a:pt x="12960" y="3600"/>
                  </a:cubicBezTo>
                  <a:cubicBezTo>
                    <a:pt x="12960" y="3600"/>
                    <a:pt x="12960" y="4629"/>
                    <a:pt x="12960" y="4886"/>
                  </a:cubicBezTo>
                  <a:cubicBezTo>
                    <a:pt x="12960" y="4886"/>
                    <a:pt x="11808" y="5143"/>
                    <a:pt x="11808" y="5143"/>
                  </a:cubicBezTo>
                  <a:cubicBezTo>
                    <a:pt x="11808" y="5143"/>
                    <a:pt x="11808" y="5143"/>
                    <a:pt x="11808" y="5143"/>
                  </a:cubicBezTo>
                  <a:cubicBezTo>
                    <a:pt x="11808" y="5143"/>
                    <a:pt x="11808" y="7200"/>
                    <a:pt x="11808" y="7200"/>
                  </a:cubicBezTo>
                  <a:cubicBezTo>
                    <a:pt x="11808" y="7457"/>
                    <a:pt x="11808" y="7457"/>
                    <a:pt x="11808" y="7457"/>
                  </a:cubicBezTo>
                  <a:cubicBezTo>
                    <a:pt x="11808" y="7457"/>
                    <a:pt x="14112" y="8743"/>
                    <a:pt x="14400" y="8743"/>
                  </a:cubicBezTo>
                  <a:cubicBezTo>
                    <a:pt x="14400" y="9000"/>
                    <a:pt x="14400" y="9771"/>
                    <a:pt x="14400" y="9771"/>
                  </a:cubicBezTo>
                  <a:cubicBezTo>
                    <a:pt x="14400" y="9771"/>
                    <a:pt x="14400" y="10029"/>
                    <a:pt x="14400" y="10029"/>
                  </a:cubicBezTo>
                  <a:cubicBezTo>
                    <a:pt x="14400" y="10029"/>
                    <a:pt x="16704" y="11571"/>
                    <a:pt x="16992" y="11571"/>
                  </a:cubicBezTo>
                  <a:cubicBezTo>
                    <a:pt x="16992" y="11571"/>
                    <a:pt x="17568" y="12857"/>
                    <a:pt x="17568" y="12857"/>
                  </a:cubicBezTo>
                  <a:cubicBezTo>
                    <a:pt x="17568" y="12857"/>
                    <a:pt x="17568" y="12857"/>
                    <a:pt x="17568" y="12857"/>
                  </a:cubicBezTo>
                  <a:cubicBezTo>
                    <a:pt x="19008" y="13114"/>
                    <a:pt x="19008" y="13114"/>
                    <a:pt x="19008" y="13114"/>
                  </a:cubicBezTo>
                  <a:cubicBezTo>
                    <a:pt x="19008" y="13114"/>
                    <a:pt x="20160" y="13114"/>
                    <a:pt x="20448" y="13114"/>
                  </a:cubicBezTo>
                  <a:cubicBezTo>
                    <a:pt x="20448" y="13114"/>
                    <a:pt x="21312" y="14657"/>
                    <a:pt x="21312" y="14657"/>
                  </a:cubicBezTo>
                  <a:cubicBezTo>
                    <a:pt x="21312" y="14657"/>
                    <a:pt x="21024" y="14914"/>
                    <a:pt x="21024" y="14914"/>
                  </a:cubicBezTo>
                  <a:cubicBezTo>
                    <a:pt x="21024" y="14914"/>
                    <a:pt x="21024" y="14914"/>
                    <a:pt x="21024" y="14914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19872" y="16971"/>
                    <a:pt x="19872" y="16971"/>
                  </a:cubicBezTo>
                  <a:cubicBezTo>
                    <a:pt x="19872" y="16971"/>
                    <a:pt x="20736" y="18257"/>
                    <a:pt x="20736" y="18514"/>
                  </a:cubicBezTo>
                  <a:cubicBezTo>
                    <a:pt x="20736" y="18514"/>
                    <a:pt x="20448" y="19543"/>
                    <a:pt x="20448" y="19543"/>
                  </a:cubicBezTo>
                  <a:cubicBezTo>
                    <a:pt x="20448" y="19543"/>
                    <a:pt x="16128" y="20057"/>
                    <a:pt x="16128" y="20057"/>
                  </a:cubicBezTo>
                  <a:cubicBezTo>
                    <a:pt x="16128" y="20057"/>
                    <a:pt x="16128" y="20057"/>
                    <a:pt x="16128" y="20057"/>
                  </a:cubicBezTo>
                  <a:cubicBezTo>
                    <a:pt x="15264" y="19800"/>
                    <a:pt x="15264" y="19800"/>
                    <a:pt x="15264" y="19800"/>
                  </a:cubicBezTo>
                  <a:cubicBezTo>
                    <a:pt x="144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14400" y="19800"/>
                  </a:cubicBezTo>
                  <a:cubicBezTo>
                    <a:pt x="14400" y="19800"/>
                    <a:pt x="13824" y="20057"/>
                    <a:pt x="13248" y="20314"/>
                  </a:cubicBezTo>
                  <a:cubicBezTo>
                    <a:pt x="13248" y="20314"/>
                    <a:pt x="9792" y="19029"/>
                    <a:pt x="9792" y="19029"/>
                  </a:cubicBezTo>
                  <a:cubicBezTo>
                    <a:pt x="9792" y="18771"/>
                    <a:pt x="9792" y="19029"/>
                    <a:pt x="9792" y="19029"/>
                  </a:cubicBezTo>
                  <a:cubicBezTo>
                    <a:pt x="9792" y="19029"/>
                    <a:pt x="9792" y="19029"/>
                    <a:pt x="9792" y="19029"/>
                  </a:cubicBezTo>
                  <a:cubicBezTo>
                    <a:pt x="9792" y="19029"/>
                    <a:pt x="10080" y="21086"/>
                    <a:pt x="10080" y="21343"/>
                  </a:cubicBezTo>
                  <a:cubicBezTo>
                    <a:pt x="9792" y="21343"/>
                    <a:pt x="8640" y="21343"/>
                    <a:pt x="8352" y="21343"/>
                  </a:cubicBezTo>
                  <a:cubicBezTo>
                    <a:pt x="8352" y="21343"/>
                    <a:pt x="6624" y="20314"/>
                    <a:pt x="6624" y="20314"/>
                  </a:cubicBezTo>
                  <a:cubicBezTo>
                    <a:pt x="4320" y="16457"/>
                    <a:pt x="4320" y="16457"/>
                    <a:pt x="4320" y="16457"/>
                  </a:cubicBezTo>
                  <a:cubicBezTo>
                    <a:pt x="4320" y="16457"/>
                    <a:pt x="4320" y="16457"/>
                    <a:pt x="4320" y="16457"/>
                  </a:cubicBezTo>
                  <a:cubicBezTo>
                    <a:pt x="4320" y="16457"/>
                    <a:pt x="2304" y="15171"/>
                    <a:pt x="2304" y="15171"/>
                  </a:cubicBezTo>
                  <a:cubicBezTo>
                    <a:pt x="2304" y="14914"/>
                    <a:pt x="1728" y="12343"/>
                    <a:pt x="1728" y="12343"/>
                  </a:cubicBezTo>
                  <a:cubicBezTo>
                    <a:pt x="1728" y="6943"/>
                    <a:pt x="1728" y="6943"/>
                    <a:pt x="1728" y="6943"/>
                  </a:cubicBezTo>
                  <a:cubicBezTo>
                    <a:pt x="1728" y="6943"/>
                    <a:pt x="1728" y="6943"/>
                    <a:pt x="1728" y="6943"/>
                  </a:cubicBezTo>
                  <a:cubicBezTo>
                    <a:pt x="1728" y="6943"/>
                    <a:pt x="288" y="4629"/>
                    <a:pt x="288" y="4629"/>
                  </a:cubicBezTo>
                  <a:cubicBezTo>
                    <a:pt x="288" y="4371"/>
                    <a:pt x="7488" y="771"/>
                    <a:pt x="7776" y="771"/>
                  </a:cubicBezTo>
                  <a:cubicBezTo>
                    <a:pt x="7776" y="771"/>
                    <a:pt x="9216" y="514"/>
                    <a:pt x="9504" y="514"/>
                  </a:cubicBezTo>
                  <a:cubicBezTo>
                    <a:pt x="9504" y="771"/>
                    <a:pt x="10080" y="2314"/>
                    <a:pt x="10080" y="2314"/>
                  </a:cubicBezTo>
                  <a:cubicBezTo>
                    <a:pt x="10080" y="2314"/>
                    <a:pt x="10080" y="2314"/>
                    <a:pt x="10368" y="2314"/>
                  </a:cubicBezTo>
                  <a:cubicBezTo>
                    <a:pt x="12384" y="2057"/>
                    <a:pt x="12384" y="2057"/>
                    <a:pt x="12384" y="2057"/>
                  </a:cubicBezTo>
                  <a:cubicBezTo>
                    <a:pt x="12384" y="2057"/>
                    <a:pt x="12384" y="2057"/>
                    <a:pt x="12384" y="2057"/>
                  </a:cubicBezTo>
                  <a:cubicBezTo>
                    <a:pt x="12384" y="2057"/>
                    <a:pt x="13248" y="771"/>
                    <a:pt x="13248" y="514"/>
                  </a:cubicBezTo>
                  <a:cubicBezTo>
                    <a:pt x="13248" y="514"/>
                    <a:pt x="14976" y="257"/>
                    <a:pt x="15264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5" name="Google Shape;5265;g21c91014dda_0_5181"/>
            <p:cNvSpPr/>
            <p:nvPr/>
          </p:nvSpPr>
          <p:spPr>
            <a:xfrm>
              <a:off x="3075268" y="481270"/>
              <a:ext cx="1986876" cy="191624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9717" y="21600"/>
                  </a:moveTo>
                  <a:cubicBezTo>
                    <a:pt x="9717" y="21600"/>
                    <a:pt x="9717" y="21600"/>
                    <a:pt x="9717" y="21600"/>
                  </a:cubicBezTo>
                  <a:cubicBezTo>
                    <a:pt x="9786" y="21528"/>
                    <a:pt x="9786" y="21528"/>
                    <a:pt x="9786" y="21528"/>
                  </a:cubicBezTo>
                  <a:cubicBezTo>
                    <a:pt x="9717" y="21600"/>
                    <a:pt x="9717" y="21600"/>
                    <a:pt x="9717" y="21600"/>
                  </a:cubicBezTo>
                  <a:close/>
                  <a:moveTo>
                    <a:pt x="17546" y="11017"/>
                  </a:moveTo>
                  <a:cubicBezTo>
                    <a:pt x="17546" y="11017"/>
                    <a:pt x="17476" y="11090"/>
                    <a:pt x="17476" y="11090"/>
                  </a:cubicBezTo>
                  <a:cubicBezTo>
                    <a:pt x="17476" y="11090"/>
                    <a:pt x="17546" y="11017"/>
                    <a:pt x="17546" y="11017"/>
                  </a:cubicBezTo>
                  <a:close/>
                  <a:moveTo>
                    <a:pt x="16707" y="11090"/>
                  </a:moveTo>
                  <a:cubicBezTo>
                    <a:pt x="16707" y="11887"/>
                    <a:pt x="16707" y="11887"/>
                    <a:pt x="16707" y="11887"/>
                  </a:cubicBezTo>
                  <a:cubicBezTo>
                    <a:pt x="16637" y="12250"/>
                    <a:pt x="16637" y="12250"/>
                    <a:pt x="16637" y="12250"/>
                  </a:cubicBezTo>
                  <a:cubicBezTo>
                    <a:pt x="16707" y="13047"/>
                    <a:pt x="16707" y="13047"/>
                    <a:pt x="16707" y="13047"/>
                  </a:cubicBezTo>
                  <a:cubicBezTo>
                    <a:pt x="16707" y="13554"/>
                    <a:pt x="16707" y="13554"/>
                    <a:pt x="16707" y="13554"/>
                  </a:cubicBezTo>
                  <a:cubicBezTo>
                    <a:pt x="16777" y="13554"/>
                    <a:pt x="16777" y="13554"/>
                    <a:pt x="16777" y="13554"/>
                  </a:cubicBezTo>
                  <a:cubicBezTo>
                    <a:pt x="17126" y="13409"/>
                    <a:pt x="17126" y="13409"/>
                    <a:pt x="17126" y="13409"/>
                  </a:cubicBezTo>
                  <a:cubicBezTo>
                    <a:pt x="17406" y="13772"/>
                    <a:pt x="17406" y="13772"/>
                    <a:pt x="17406" y="13772"/>
                  </a:cubicBezTo>
                  <a:cubicBezTo>
                    <a:pt x="17546" y="14207"/>
                    <a:pt x="17546" y="14207"/>
                    <a:pt x="17546" y="14207"/>
                  </a:cubicBezTo>
                  <a:cubicBezTo>
                    <a:pt x="17266" y="14642"/>
                    <a:pt x="17266" y="14642"/>
                    <a:pt x="17266" y="14642"/>
                  </a:cubicBezTo>
                  <a:cubicBezTo>
                    <a:pt x="17196" y="15077"/>
                    <a:pt x="17196" y="15077"/>
                    <a:pt x="17196" y="15077"/>
                  </a:cubicBezTo>
                  <a:cubicBezTo>
                    <a:pt x="17336" y="15656"/>
                    <a:pt x="17336" y="15656"/>
                    <a:pt x="17336" y="15656"/>
                  </a:cubicBezTo>
                  <a:cubicBezTo>
                    <a:pt x="16917" y="15729"/>
                    <a:pt x="16917" y="15729"/>
                    <a:pt x="16917" y="15729"/>
                  </a:cubicBezTo>
                  <a:cubicBezTo>
                    <a:pt x="16148" y="16091"/>
                    <a:pt x="16148" y="16091"/>
                    <a:pt x="16148" y="16091"/>
                  </a:cubicBezTo>
                  <a:cubicBezTo>
                    <a:pt x="15658" y="16309"/>
                    <a:pt x="15658" y="16309"/>
                    <a:pt x="15658" y="16309"/>
                  </a:cubicBezTo>
                  <a:cubicBezTo>
                    <a:pt x="15588" y="16671"/>
                    <a:pt x="15588" y="16671"/>
                    <a:pt x="15588" y="16671"/>
                  </a:cubicBezTo>
                  <a:cubicBezTo>
                    <a:pt x="15099" y="16961"/>
                    <a:pt x="15099" y="16961"/>
                    <a:pt x="15099" y="16961"/>
                  </a:cubicBezTo>
                  <a:cubicBezTo>
                    <a:pt x="14680" y="18266"/>
                    <a:pt x="14680" y="18266"/>
                    <a:pt x="14680" y="18266"/>
                  </a:cubicBezTo>
                  <a:cubicBezTo>
                    <a:pt x="13072" y="18338"/>
                    <a:pt x="13072" y="18338"/>
                    <a:pt x="13072" y="18338"/>
                  </a:cubicBezTo>
                  <a:cubicBezTo>
                    <a:pt x="11394" y="18701"/>
                    <a:pt x="11394" y="18701"/>
                    <a:pt x="11394" y="18701"/>
                  </a:cubicBezTo>
                  <a:cubicBezTo>
                    <a:pt x="11045" y="19136"/>
                    <a:pt x="11045" y="19136"/>
                    <a:pt x="11045" y="19136"/>
                  </a:cubicBezTo>
                  <a:cubicBezTo>
                    <a:pt x="10485" y="18773"/>
                    <a:pt x="10485" y="18773"/>
                    <a:pt x="10485" y="18773"/>
                  </a:cubicBezTo>
                  <a:cubicBezTo>
                    <a:pt x="10066" y="19570"/>
                    <a:pt x="10066" y="19570"/>
                    <a:pt x="10066" y="19570"/>
                  </a:cubicBezTo>
                  <a:cubicBezTo>
                    <a:pt x="9367" y="19788"/>
                    <a:pt x="9367" y="19788"/>
                    <a:pt x="9367" y="19788"/>
                  </a:cubicBezTo>
                  <a:cubicBezTo>
                    <a:pt x="9647" y="20440"/>
                    <a:pt x="9647" y="20440"/>
                    <a:pt x="9647" y="20440"/>
                  </a:cubicBezTo>
                  <a:cubicBezTo>
                    <a:pt x="8808" y="20585"/>
                    <a:pt x="8808" y="20585"/>
                    <a:pt x="8808" y="20585"/>
                  </a:cubicBezTo>
                  <a:cubicBezTo>
                    <a:pt x="8388" y="20368"/>
                    <a:pt x="8388" y="20368"/>
                    <a:pt x="8388" y="20368"/>
                  </a:cubicBezTo>
                  <a:cubicBezTo>
                    <a:pt x="7759" y="20585"/>
                    <a:pt x="7759" y="20585"/>
                    <a:pt x="7759" y="20585"/>
                  </a:cubicBezTo>
                  <a:cubicBezTo>
                    <a:pt x="7410" y="20150"/>
                    <a:pt x="7410" y="20150"/>
                    <a:pt x="7410" y="20150"/>
                  </a:cubicBezTo>
                  <a:cubicBezTo>
                    <a:pt x="7270" y="19860"/>
                    <a:pt x="7270" y="19860"/>
                    <a:pt x="7270" y="19860"/>
                  </a:cubicBezTo>
                  <a:cubicBezTo>
                    <a:pt x="6850" y="20005"/>
                    <a:pt x="6850" y="20005"/>
                    <a:pt x="6850" y="20005"/>
                  </a:cubicBezTo>
                  <a:cubicBezTo>
                    <a:pt x="6571" y="19933"/>
                    <a:pt x="6571" y="19933"/>
                    <a:pt x="6571" y="19933"/>
                  </a:cubicBezTo>
                  <a:cubicBezTo>
                    <a:pt x="6571" y="19933"/>
                    <a:pt x="6221" y="19860"/>
                    <a:pt x="6012" y="19788"/>
                  </a:cubicBezTo>
                  <a:cubicBezTo>
                    <a:pt x="6082" y="19715"/>
                    <a:pt x="6221" y="19570"/>
                    <a:pt x="6221" y="19570"/>
                  </a:cubicBezTo>
                  <a:cubicBezTo>
                    <a:pt x="6221" y="19498"/>
                    <a:pt x="6431" y="19353"/>
                    <a:pt x="6571" y="19281"/>
                  </a:cubicBezTo>
                  <a:cubicBezTo>
                    <a:pt x="6641" y="19281"/>
                    <a:pt x="7340" y="19208"/>
                    <a:pt x="7340" y="19208"/>
                  </a:cubicBezTo>
                  <a:cubicBezTo>
                    <a:pt x="6781" y="19063"/>
                    <a:pt x="6781" y="19063"/>
                    <a:pt x="6781" y="19063"/>
                  </a:cubicBezTo>
                  <a:cubicBezTo>
                    <a:pt x="6781" y="19063"/>
                    <a:pt x="6711" y="18846"/>
                    <a:pt x="6781" y="18701"/>
                  </a:cubicBezTo>
                  <a:cubicBezTo>
                    <a:pt x="6781" y="18628"/>
                    <a:pt x="7200" y="18266"/>
                    <a:pt x="7200" y="18266"/>
                  </a:cubicBezTo>
                  <a:cubicBezTo>
                    <a:pt x="7200" y="18266"/>
                    <a:pt x="6850" y="18266"/>
                    <a:pt x="6781" y="18338"/>
                  </a:cubicBezTo>
                  <a:cubicBezTo>
                    <a:pt x="6781" y="18338"/>
                    <a:pt x="6571" y="18701"/>
                    <a:pt x="6431" y="18773"/>
                  </a:cubicBezTo>
                  <a:cubicBezTo>
                    <a:pt x="6291" y="18846"/>
                    <a:pt x="6012" y="19063"/>
                    <a:pt x="5872" y="19208"/>
                  </a:cubicBezTo>
                  <a:cubicBezTo>
                    <a:pt x="5732" y="19281"/>
                    <a:pt x="5522" y="19426"/>
                    <a:pt x="5383" y="19570"/>
                  </a:cubicBezTo>
                  <a:cubicBezTo>
                    <a:pt x="5243" y="19643"/>
                    <a:pt x="5033" y="19788"/>
                    <a:pt x="4753" y="20005"/>
                  </a:cubicBezTo>
                  <a:cubicBezTo>
                    <a:pt x="4474" y="20223"/>
                    <a:pt x="4264" y="20513"/>
                    <a:pt x="4054" y="20440"/>
                  </a:cubicBezTo>
                  <a:cubicBezTo>
                    <a:pt x="3845" y="20440"/>
                    <a:pt x="3635" y="20078"/>
                    <a:pt x="3635" y="20005"/>
                  </a:cubicBezTo>
                  <a:cubicBezTo>
                    <a:pt x="3635" y="19860"/>
                    <a:pt x="3355" y="19933"/>
                    <a:pt x="3216" y="19933"/>
                  </a:cubicBezTo>
                  <a:cubicBezTo>
                    <a:pt x="3076" y="19933"/>
                    <a:pt x="2656" y="19498"/>
                    <a:pt x="2586" y="19281"/>
                  </a:cubicBezTo>
                  <a:cubicBezTo>
                    <a:pt x="2447" y="19136"/>
                    <a:pt x="2517" y="18701"/>
                    <a:pt x="2726" y="18773"/>
                  </a:cubicBezTo>
                  <a:cubicBezTo>
                    <a:pt x="2866" y="18773"/>
                    <a:pt x="3076" y="18918"/>
                    <a:pt x="3216" y="18846"/>
                  </a:cubicBezTo>
                  <a:cubicBezTo>
                    <a:pt x="3355" y="18773"/>
                    <a:pt x="3705" y="18483"/>
                    <a:pt x="3775" y="18483"/>
                  </a:cubicBezTo>
                  <a:cubicBezTo>
                    <a:pt x="3915" y="18483"/>
                    <a:pt x="4054" y="18483"/>
                    <a:pt x="4054" y="18483"/>
                  </a:cubicBezTo>
                  <a:cubicBezTo>
                    <a:pt x="4054" y="18483"/>
                    <a:pt x="3915" y="18193"/>
                    <a:pt x="3565" y="18338"/>
                  </a:cubicBezTo>
                  <a:cubicBezTo>
                    <a:pt x="3146" y="18483"/>
                    <a:pt x="2936" y="18556"/>
                    <a:pt x="2726" y="18483"/>
                  </a:cubicBezTo>
                  <a:cubicBezTo>
                    <a:pt x="2517" y="18338"/>
                    <a:pt x="2307" y="18193"/>
                    <a:pt x="2097" y="18121"/>
                  </a:cubicBezTo>
                  <a:cubicBezTo>
                    <a:pt x="1887" y="18048"/>
                    <a:pt x="1748" y="18338"/>
                    <a:pt x="1538" y="18121"/>
                  </a:cubicBezTo>
                  <a:cubicBezTo>
                    <a:pt x="1328" y="17903"/>
                    <a:pt x="1538" y="17468"/>
                    <a:pt x="1887" y="17541"/>
                  </a:cubicBezTo>
                  <a:cubicBezTo>
                    <a:pt x="2307" y="17613"/>
                    <a:pt x="2517" y="17541"/>
                    <a:pt x="2866" y="17541"/>
                  </a:cubicBezTo>
                  <a:cubicBezTo>
                    <a:pt x="3146" y="17541"/>
                    <a:pt x="3076" y="17903"/>
                    <a:pt x="3355" y="17831"/>
                  </a:cubicBezTo>
                  <a:cubicBezTo>
                    <a:pt x="3635" y="17758"/>
                    <a:pt x="3775" y="17686"/>
                    <a:pt x="3845" y="17613"/>
                  </a:cubicBezTo>
                  <a:cubicBezTo>
                    <a:pt x="3984" y="17541"/>
                    <a:pt x="3565" y="17396"/>
                    <a:pt x="3565" y="17251"/>
                  </a:cubicBezTo>
                  <a:cubicBezTo>
                    <a:pt x="3635" y="17034"/>
                    <a:pt x="4054" y="17251"/>
                    <a:pt x="4124" y="16961"/>
                  </a:cubicBezTo>
                  <a:cubicBezTo>
                    <a:pt x="4264" y="16671"/>
                    <a:pt x="4124" y="16526"/>
                    <a:pt x="3915" y="16526"/>
                  </a:cubicBezTo>
                  <a:cubicBezTo>
                    <a:pt x="3635" y="16454"/>
                    <a:pt x="3635" y="16381"/>
                    <a:pt x="3915" y="15946"/>
                  </a:cubicBezTo>
                  <a:cubicBezTo>
                    <a:pt x="4124" y="15511"/>
                    <a:pt x="4124" y="15294"/>
                    <a:pt x="4404" y="15439"/>
                  </a:cubicBezTo>
                  <a:cubicBezTo>
                    <a:pt x="4614" y="15584"/>
                    <a:pt x="4753" y="15946"/>
                    <a:pt x="4963" y="15801"/>
                  </a:cubicBezTo>
                  <a:cubicBezTo>
                    <a:pt x="5103" y="15656"/>
                    <a:pt x="5103" y="15366"/>
                    <a:pt x="4893" y="15294"/>
                  </a:cubicBezTo>
                  <a:cubicBezTo>
                    <a:pt x="4683" y="15149"/>
                    <a:pt x="4334" y="15221"/>
                    <a:pt x="4474" y="14859"/>
                  </a:cubicBezTo>
                  <a:cubicBezTo>
                    <a:pt x="4614" y="14497"/>
                    <a:pt x="4683" y="14352"/>
                    <a:pt x="5033" y="14424"/>
                  </a:cubicBezTo>
                  <a:cubicBezTo>
                    <a:pt x="5313" y="14497"/>
                    <a:pt x="5592" y="14642"/>
                    <a:pt x="5662" y="14497"/>
                  </a:cubicBezTo>
                  <a:cubicBezTo>
                    <a:pt x="5662" y="14352"/>
                    <a:pt x="5452" y="14352"/>
                    <a:pt x="5313" y="14134"/>
                  </a:cubicBezTo>
                  <a:cubicBezTo>
                    <a:pt x="5173" y="13917"/>
                    <a:pt x="5313" y="13917"/>
                    <a:pt x="5452" y="13699"/>
                  </a:cubicBezTo>
                  <a:cubicBezTo>
                    <a:pt x="5662" y="13409"/>
                    <a:pt x="5802" y="12974"/>
                    <a:pt x="6012" y="13119"/>
                  </a:cubicBezTo>
                  <a:cubicBezTo>
                    <a:pt x="6221" y="13264"/>
                    <a:pt x="6431" y="13409"/>
                    <a:pt x="6431" y="13192"/>
                  </a:cubicBezTo>
                  <a:cubicBezTo>
                    <a:pt x="6431" y="12974"/>
                    <a:pt x="6431" y="12685"/>
                    <a:pt x="6151" y="12757"/>
                  </a:cubicBezTo>
                  <a:cubicBezTo>
                    <a:pt x="5942" y="12830"/>
                    <a:pt x="5662" y="12757"/>
                    <a:pt x="5522" y="12685"/>
                  </a:cubicBezTo>
                  <a:cubicBezTo>
                    <a:pt x="5383" y="12685"/>
                    <a:pt x="5452" y="12395"/>
                    <a:pt x="5522" y="12322"/>
                  </a:cubicBezTo>
                  <a:cubicBezTo>
                    <a:pt x="5592" y="12177"/>
                    <a:pt x="5662" y="12322"/>
                    <a:pt x="5942" y="12250"/>
                  </a:cubicBezTo>
                  <a:cubicBezTo>
                    <a:pt x="6291" y="12105"/>
                    <a:pt x="6082" y="12032"/>
                    <a:pt x="6012" y="11742"/>
                  </a:cubicBezTo>
                  <a:cubicBezTo>
                    <a:pt x="5942" y="11525"/>
                    <a:pt x="5802" y="11815"/>
                    <a:pt x="5522" y="12032"/>
                  </a:cubicBezTo>
                  <a:cubicBezTo>
                    <a:pt x="5243" y="12177"/>
                    <a:pt x="4893" y="12177"/>
                    <a:pt x="4893" y="11815"/>
                  </a:cubicBezTo>
                  <a:cubicBezTo>
                    <a:pt x="4893" y="11452"/>
                    <a:pt x="4963" y="11162"/>
                    <a:pt x="4893" y="11017"/>
                  </a:cubicBezTo>
                  <a:cubicBezTo>
                    <a:pt x="4753" y="10800"/>
                    <a:pt x="4893" y="10075"/>
                    <a:pt x="5033" y="9858"/>
                  </a:cubicBezTo>
                  <a:cubicBezTo>
                    <a:pt x="5173" y="9713"/>
                    <a:pt x="5452" y="9640"/>
                    <a:pt x="5662" y="10075"/>
                  </a:cubicBezTo>
                  <a:cubicBezTo>
                    <a:pt x="5872" y="10510"/>
                    <a:pt x="6151" y="10510"/>
                    <a:pt x="6221" y="10365"/>
                  </a:cubicBezTo>
                  <a:cubicBezTo>
                    <a:pt x="6221" y="10148"/>
                    <a:pt x="6012" y="10003"/>
                    <a:pt x="5872" y="9785"/>
                  </a:cubicBezTo>
                  <a:cubicBezTo>
                    <a:pt x="5732" y="9640"/>
                    <a:pt x="5802" y="9495"/>
                    <a:pt x="5732" y="9278"/>
                  </a:cubicBezTo>
                  <a:cubicBezTo>
                    <a:pt x="5592" y="9060"/>
                    <a:pt x="5592" y="8843"/>
                    <a:pt x="5662" y="8698"/>
                  </a:cubicBezTo>
                  <a:cubicBezTo>
                    <a:pt x="5802" y="8481"/>
                    <a:pt x="6012" y="8770"/>
                    <a:pt x="6151" y="8626"/>
                  </a:cubicBezTo>
                  <a:cubicBezTo>
                    <a:pt x="6291" y="8408"/>
                    <a:pt x="6012" y="8191"/>
                    <a:pt x="5872" y="8046"/>
                  </a:cubicBezTo>
                  <a:cubicBezTo>
                    <a:pt x="5732" y="7828"/>
                    <a:pt x="5802" y="7321"/>
                    <a:pt x="5872" y="7103"/>
                  </a:cubicBezTo>
                  <a:cubicBezTo>
                    <a:pt x="5872" y="6886"/>
                    <a:pt x="6431" y="6523"/>
                    <a:pt x="6431" y="6886"/>
                  </a:cubicBezTo>
                  <a:cubicBezTo>
                    <a:pt x="6501" y="7248"/>
                    <a:pt x="6431" y="7538"/>
                    <a:pt x="6571" y="7756"/>
                  </a:cubicBezTo>
                  <a:cubicBezTo>
                    <a:pt x="6641" y="7973"/>
                    <a:pt x="6920" y="7683"/>
                    <a:pt x="6850" y="7393"/>
                  </a:cubicBezTo>
                  <a:cubicBezTo>
                    <a:pt x="6781" y="7031"/>
                    <a:pt x="6781" y="6668"/>
                    <a:pt x="6850" y="6596"/>
                  </a:cubicBezTo>
                  <a:cubicBezTo>
                    <a:pt x="6990" y="6451"/>
                    <a:pt x="7340" y="6306"/>
                    <a:pt x="7340" y="6668"/>
                  </a:cubicBezTo>
                  <a:cubicBezTo>
                    <a:pt x="7340" y="7031"/>
                    <a:pt x="7270" y="7393"/>
                    <a:pt x="7619" y="7248"/>
                  </a:cubicBezTo>
                  <a:cubicBezTo>
                    <a:pt x="7969" y="7031"/>
                    <a:pt x="7899" y="6958"/>
                    <a:pt x="8039" y="6958"/>
                  </a:cubicBezTo>
                  <a:cubicBezTo>
                    <a:pt x="8179" y="6958"/>
                    <a:pt x="8109" y="6958"/>
                    <a:pt x="8458" y="7321"/>
                  </a:cubicBezTo>
                  <a:cubicBezTo>
                    <a:pt x="8738" y="7683"/>
                    <a:pt x="8808" y="7538"/>
                    <a:pt x="8808" y="7538"/>
                  </a:cubicBezTo>
                  <a:cubicBezTo>
                    <a:pt x="8808" y="7538"/>
                    <a:pt x="8598" y="7176"/>
                    <a:pt x="8598" y="7103"/>
                  </a:cubicBezTo>
                  <a:cubicBezTo>
                    <a:pt x="8598" y="7031"/>
                    <a:pt x="8948" y="7031"/>
                    <a:pt x="8948" y="7031"/>
                  </a:cubicBezTo>
                  <a:cubicBezTo>
                    <a:pt x="9157" y="7176"/>
                    <a:pt x="9157" y="7176"/>
                    <a:pt x="9157" y="7176"/>
                  </a:cubicBezTo>
                  <a:cubicBezTo>
                    <a:pt x="9157" y="6813"/>
                    <a:pt x="9157" y="6813"/>
                    <a:pt x="9157" y="6813"/>
                  </a:cubicBezTo>
                  <a:cubicBezTo>
                    <a:pt x="9157" y="6813"/>
                    <a:pt x="9087" y="6451"/>
                    <a:pt x="8948" y="6306"/>
                  </a:cubicBezTo>
                  <a:cubicBezTo>
                    <a:pt x="8878" y="6161"/>
                    <a:pt x="8179" y="5074"/>
                    <a:pt x="8179" y="5001"/>
                  </a:cubicBezTo>
                  <a:cubicBezTo>
                    <a:pt x="8109" y="4929"/>
                    <a:pt x="8318" y="4856"/>
                    <a:pt x="8388" y="4856"/>
                  </a:cubicBezTo>
                  <a:cubicBezTo>
                    <a:pt x="8458" y="4856"/>
                    <a:pt x="8668" y="5219"/>
                    <a:pt x="8808" y="5291"/>
                  </a:cubicBezTo>
                  <a:cubicBezTo>
                    <a:pt x="9017" y="5291"/>
                    <a:pt x="9017" y="5146"/>
                    <a:pt x="9087" y="4929"/>
                  </a:cubicBezTo>
                  <a:cubicBezTo>
                    <a:pt x="9157" y="4711"/>
                    <a:pt x="9227" y="4566"/>
                    <a:pt x="9157" y="4494"/>
                  </a:cubicBezTo>
                  <a:cubicBezTo>
                    <a:pt x="9157" y="4421"/>
                    <a:pt x="9087" y="4132"/>
                    <a:pt x="8948" y="3914"/>
                  </a:cubicBezTo>
                  <a:cubicBezTo>
                    <a:pt x="8878" y="3769"/>
                    <a:pt x="8808" y="3334"/>
                    <a:pt x="8808" y="3334"/>
                  </a:cubicBezTo>
                  <a:cubicBezTo>
                    <a:pt x="8808" y="3334"/>
                    <a:pt x="8878" y="3624"/>
                    <a:pt x="9227" y="3552"/>
                  </a:cubicBezTo>
                  <a:cubicBezTo>
                    <a:pt x="9507" y="3552"/>
                    <a:pt x="9717" y="3479"/>
                    <a:pt x="9926" y="3552"/>
                  </a:cubicBezTo>
                  <a:cubicBezTo>
                    <a:pt x="10136" y="3552"/>
                    <a:pt x="10346" y="3552"/>
                    <a:pt x="10416" y="3552"/>
                  </a:cubicBezTo>
                  <a:cubicBezTo>
                    <a:pt x="10416" y="3552"/>
                    <a:pt x="10206" y="3262"/>
                    <a:pt x="10206" y="3189"/>
                  </a:cubicBezTo>
                  <a:cubicBezTo>
                    <a:pt x="10206" y="3044"/>
                    <a:pt x="10136" y="2754"/>
                    <a:pt x="10206" y="2464"/>
                  </a:cubicBezTo>
                  <a:cubicBezTo>
                    <a:pt x="10276" y="2174"/>
                    <a:pt x="10485" y="2174"/>
                    <a:pt x="10625" y="2030"/>
                  </a:cubicBezTo>
                  <a:cubicBezTo>
                    <a:pt x="10695" y="1885"/>
                    <a:pt x="10765" y="1740"/>
                    <a:pt x="10835" y="1667"/>
                  </a:cubicBezTo>
                  <a:cubicBezTo>
                    <a:pt x="10905" y="1667"/>
                    <a:pt x="10835" y="1450"/>
                    <a:pt x="10835" y="1450"/>
                  </a:cubicBezTo>
                  <a:cubicBezTo>
                    <a:pt x="10835" y="1015"/>
                    <a:pt x="10835" y="1015"/>
                    <a:pt x="10835" y="1015"/>
                  </a:cubicBezTo>
                  <a:cubicBezTo>
                    <a:pt x="11184" y="797"/>
                    <a:pt x="11184" y="797"/>
                    <a:pt x="11184" y="797"/>
                  </a:cubicBezTo>
                  <a:cubicBezTo>
                    <a:pt x="11464" y="0"/>
                    <a:pt x="11464" y="0"/>
                    <a:pt x="11464" y="0"/>
                  </a:cubicBezTo>
                  <a:cubicBezTo>
                    <a:pt x="12303" y="290"/>
                    <a:pt x="12303" y="290"/>
                    <a:pt x="12303" y="290"/>
                  </a:cubicBezTo>
                  <a:cubicBezTo>
                    <a:pt x="12303" y="290"/>
                    <a:pt x="12443" y="942"/>
                    <a:pt x="12443" y="870"/>
                  </a:cubicBezTo>
                  <a:cubicBezTo>
                    <a:pt x="12443" y="797"/>
                    <a:pt x="12862" y="652"/>
                    <a:pt x="12862" y="652"/>
                  </a:cubicBezTo>
                  <a:cubicBezTo>
                    <a:pt x="12862" y="652"/>
                    <a:pt x="13142" y="1160"/>
                    <a:pt x="13072" y="1160"/>
                  </a:cubicBezTo>
                  <a:cubicBezTo>
                    <a:pt x="13002" y="1160"/>
                    <a:pt x="12513" y="1957"/>
                    <a:pt x="12513" y="1957"/>
                  </a:cubicBezTo>
                  <a:cubicBezTo>
                    <a:pt x="12513" y="1957"/>
                    <a:pt x="13282" y="1740"/>
                    <a:pt x="13351" y="1450"/>
                  </a:cubicBezTo>
                  <a:cubicBezTo>
                    <a:pt x="13491" y="1160"/>
                    <a:pt x="13561" y="942"/>
                    <a:pt x="13561" y="942"/>
                  </a:cubicBezTo>
                  <a:cubicBezTo>
                    <a:pt x="14190" y="1232"/>
                    <a:pt x="14190" y="1232"/>
                    <a:pt x="14190" y="1232"/>
                  </a:cubicBezTo>
                  <a:cubicBezTo>
                    <a:pt x="13911" y="2247"/>
                    <a:pt x="13911" y="2247"/>
                    <a:pt x="13911" y="2247"/>
                  </a:cubicBezTo>
                  <a:cubicBezTo>
                    <a:pt x="13911" y="2247"/>
                    <a:pt x="14260" y="1885"/>
                    <a:pt x="14470" y="1667"/>
                  </a:cubicBezTo>
                  <a:cubicBezTo>
                    <a:pt x="14680" y="1450"/>
                    <a:pt x="14750" y="1522"/>
                    <a:pt x="14959" y="1595"/>
                  </a:cubicBezTo>
                  <a:cubicBezTo>
                    <a:pt x="15169" y="1667"/>
                    <a:pt x="15309" y="1740"/>
                    <a:pt x="15449" y="1522"/>
                  </a:cubicBezTo>
                  <a:cubicBezTo>
                    <a:pt x="15588" y="1377"/>
                    <a:pt x="15658" y="1377"/>
                    <a:pt x="15798" y="1450"/>
                  </a:cubicBezTo>
                  <a:cubicBezTo>
                    <a:pt x="16008" y="1450"/>
                    <a:pt x="16287" y="1377"/>
                    <a:pt x="16427" y="1450"/>
                  </a:cubicBezTo>
                  <a:cubicBezTo>
                    <a:pt x="16497" y="1450"/>
                    <a:pt x="16637" y="1595"/>
                    <a:pt x="16637" y="1595"/>
                  </a:cubicBezTo>
                  <a:cubicBezTo>
                    <a:pt x="17196" y="1812"/>
                    <a:pt x="17196" y="1812"/>
                    <a:pt x="17196" y="1812"/>
                  </a:cubicBezTo>
                  <a:cubicBezTo>
                    <a:pt x="17546" y="1812"/>
                    <a:pt x="17546" y="1812"/>
                    <a:pt x="17546" y="1812"/>
                  </a:cubicBezTo>
                  <a:cubicBezTo>
                    <a:pt x="18175" y="1450"/>
                    <a:pt x="18175" y="1450"/>
                    <a:pt x="18175" y="1450"/>
                  </a:cubicBezTo>
                  <a:cubicBezTo>
                    <a:pt x="18804" y="1522"/>
                    <a:pt x="18804" y="1522"/>
                    <a:pt x="18804" y="1522"/>
                  </a:cubicBezTo>
                  <a:cubicBezTo>
                    <a:pt x="18804" y="1667"/>
                    <a:pt x="18804" y="1667"/>
                    <a:pt x="18804" y="1667"/>
                  </a:cubicBezTo>
                  <a:cubicBezTo>
                    <a:pt x="19153" y="1667"/>
                    <a:pt x="19153" y="1667"/>
                    <a:pt x="19153" y="1667"/>
                  </a:cubicBezTo>
                  <a:cubicBezTo>
                    <a:pt x="19643" y="1812"/>
                    <a:pt x="19643" y="1812"/>
                    <a:pt x="19643" y="1812"/>
                  </a:cubicBezTo>
                  <a:cubicBezTo>
                    <a:pt x="19783" y="1522"/>
                    <a:pt x="19783" y="1522"/>
                    <a:pt x="19783" y="1522"/>
                  </a:cubicBezTo>
                  <a:cubicBezTo>
                    <a:pt x="19783" y="1522"/>
                    <a:pt x="19643" y="1305"/>
                    <a:pt x="19643" y="1232"/>
                  </a:cubicBezTo>
                  <a:cubicBezTo>
                    <a:pt x="19713" y="1232"/>
                    <a:pt x="19922" y="1160"/>
                    <a:pt x="19922" y="1160"/>
                  </a:cubicBezTo>
                  <a:cubicBezTo>
                    <a:pt x="19922" y="1232"/>
                    <a:pt x="20202" y="1522"/>
                    <a:pt x="20202" y="1522"/>
                  </a:cubicBezTo>
                  <a:cubicBezTo>
                    <a:pt x="20621" y="1450"/>
                    <a:pt x="20621" y="1450"/>
                    <a:pt x="20621" y="1450"/>
                  </a:cubicBezTo>
                  <a:cubicBezTo>
                    <a:pt x="20831" y="1522"/>
                    <a:pt x="20831" y="1522"/>
                    <a:pt x="20831" y="1522"/>
                  </a:cubicBezTo>
                  <a:cubicBezTo>
                    <a:pt x="21181" y="1667"/>
                    <a:pt x="21181" y="1667"/>
                    <a:pt x="21181" y="1667"/>
                  </a:cubicBezTo>
                  <a:cubicBezTo>
                    <a:pt x="21600" y="1740"/>
                    <a:pt x="21600" y="1740"/>
                    <a:pt x="21600" y="1740"/>
                  </a:cubicBezTo>
                  <a:cubicBezTo>
                    <a:pt x="21320" y="2102"/>
                    <a:pt x="21320" y="2102"/>
                    <a:pt x="21320" y="2102"/>
                  </a:cubicBezTo>
                  <a:cubicBezTo>
                    <a:pt x="21320" y="2102"/>
                    <a:pt x="21320" y="2319"/>
                    <a:pt x="21250" y="2464"/>
                  </a:cubicBezTo>
                  <a:cubicBezTo>
                    <a:pt x="21181" y="2537"/>
                    <a:pt x="20901" y="2537"/>
                    <a:pt x="20901" y="2827"/>
                  </a:cubicBezTo>
                  <a:cubicBezTo>
                    <a:pt x="20901" y="3117"/>
                    <a:pt x="20901" y="3334"/>
                    <a:pt x="20971" y="3479"/>
                  </a:cubicBezTo>
                  <a:cubicBezTo>
                    <a:pt x="21111" y="3552"/>
                    <a:pt x="20971" y="3769"/>
                    <a:pt x="20901" y="3987"/>
                  </a:cubicBezTo>
                  <a:cubicBezTo>
                    <a:pt x="20831" y="4132"/>
                    <a:pt x="20202" y="4929"/>
                    <a:pt x="19922" y="5074"/>
                  </a:cubicBezTo>
                  <a:cubicBezTo>
                    <a:pt x="19573" y="5146"/>
                    <a:pt x="19014" y="5291"/>
                    <a:pt x="18384" y="5871"/>
                  </a:cubicBezTo>
                  <a:cubicBezTo>
                    <a:pt x="17755" y="6451"/>
                    <a:pt x="17476" y="6523"/>
                    <a:pt x="17196" y="6668"/>
                  </a:cubicBezTo>
                  <a:cubicBezTo>
                    <a:pt x="16917" y="6813"/>
                    <a:pt x="16357" y="7176"/>
                    <a:pt x="16287" y="7393"/>
                  </a:cubicBezTo>
                  <a:cubicBezTo>
                    <a:pt x="16217" y="7611"/>
                    <a:pt x="15728" y="7538"/>
                    <a:pt x="15728" y="7538"/>
                  </a:cubicBezTo>
                  <a:cubicBezTo>
                    <a:pt x="15379" y="7828"/>
                    <a:pt x="15379" y="7828"/>
                    <a:pt x="15379" y="7828"/>
                  </a:cubicBezTo>
                  <a:cubicBezTo>
                    <a:pt x="14959" y="7756"/>
                    <a:pt x="14959" y="7756"/>
                    <a:pt x="14959" y="7756"/>
                  </a:cubicBezTo>
                  <a:cubicBezTo>
                    <a:pt x="15239" y="8191"/>
                    <a:pt x="15239" y="8191"/>
                    <a:pt x="15239" y="8191"/>
                  </a:cubicBezTo>
                  <a:cubicBezTo>
                    <a:pt x="15239" y="8191"/>
                    <a:pt x="14889" y="8553"/>
                    <a:pt x="14750" y="8626"/>
                  </a:cubicBezTo>
                  <a:cubicBezTo>
                    <a:pt x="14610" y="8626"/>
                    <a:pt x="14470" y="8626"/>
                    <a:pt x="14260" y="8408"/>
                  </a:cubicBezTo>
                  <a:cubicBezTo>
                    <a:pt x="14050" y="8263"/>
                    <a:pt x="13771" y="8481"/>
                    <a:pt x="13771" y="8481"/>
                  </a:cubicBezTo>
                  <a:cubicBezTo>
                    <a:pt x="13771" y="8481"/>
                    <a:pt x="14120" y="8553"/>
                    <a:pt x="14330" y="8770"/>
                  </a:cubicBezTo>
                  <a:cubicBezTo>
                    <a:pt x="14540" y="9060"/>
                    <a:pt x="14610" y="9133"/>
                    <a:pt x="14819" y="9133"/>
                  </a:cubicBezTo>
                  <a:cubicBezTo>
                    <a:pt x="14959" y="9060"/>
                    <a:pt x="15379" y="8988"/>
                    <a:pt x="15379" y="8988"/>
                  </a:cubicBezTo>
                  <a:cubicBezTo>
                    <a:pt x="15518" y="9278"/>
                    <a:pt x="15518" y="9278"/>
                    <a:pt x="15518" y="9278"/>
                  </a:cubicBezTo>
                  <a:cubicBezTo>
                    <a:pt x="15518" y="9278"/>
                    <a:pt x="15798" y="9205"/>
                    <a:pt x="15938" y="9133"/>
                  </a:cubicBezTo>
                  <a:cubicBezTo>
                    <a:pt x="16078" y="8988"/>
                    <a:pt x="16287" y="8915"/>
                    <a:pt x="16287" y="8915"/>
                  </a:cubicBezTo>
                  <a:cubicBezTo>
                    <a:pt x="14959" y="10365"/>
                    <a:pt x="14959" y="10365"/>
                    <a:pt x="14959" y="10365"/>
                  </a:cubicBezTo>
                  <a:cubicBezTo>
                    <a:pt x="14959" y="10365"/>
                    <a:pt x="14819" y="10148"/>
                    <a:pt x="14819" y="10075"/>
                  </a:cubicBezTo>
                  <a:cubicBezTo>
                    <a:pt x="14889" y="10003"/>
                    <a:pt x="14470" y="9930"/>
                    <a:pt x="14260" y="10075"/>
                  </a:cubicBezTo>
                  <a:cubicBezTo>
                    <a:pt x="14050" y="10220"/>
                    <a:pt x="13771" y="10655"/>
                    <a:pt x="13981" y="10728"/>
                  </a:cubicBezTo>
                  <a:cubicBezTo>
                    <a:pt x="14260" y="10728"/>
                    <a:pt x="14470" y="10583"/>
                    <a:pt x="14540" y="10510"/>
                  </a:cubicBezTo>
                  <a:cubicBezTo>
                    <a:pt x="14680" y="10510"/>
                    <a:pt x="14889" y="10510"/>
                    <a:pt x="14889" y="10510"/>
                  </a:cubicBezTo>
                  <a:cubicBezTo>
                    <a:pt x="14540" y="10872"/>
                    <a:pt x="14540" y="10872"/>
                    <a:pt x="14540" y="10872"/>
                  </a:cubicBezTo>
                  <a:cubicBezTo>
                    <a:pt x="13491" y="11742"/>
                    <a:pt x="13491" y="11742"/>
                    <a:pt x="13491" y="11742"/>
                  </a:cubicBezTo>
                  <a:cubicBezTo>
                    <a:pt x="13491" y="11742"/>
                    <a:pt x="13351" y="11960"/>
                    <a:pt x="13212" y="12032"/>
                  </a:cubicBezTo>
                  <a:cubicBezTo>
                    <a:pt x="13072" y="12177"/>
                    <a:pt x="12652" y="12032"/>
                    <a:pt x="12652" y="12032"/>
                  </a:cubicBezTo>
                  <a:cubicBezTo>
                    <a:pt x="12652" y="12032"/>
                    <a:pt x="13002" y="12395"/>
                    <a:pt x="13142" y="12322"/>
                  </a:cubicBezTo>
                  <a:cubicBezTo>
                    <a:pt x="13282" y="12250"/>
                    <a:pt x="13491" y="12177"/>
                    <a:pt x="13771" y="12105"/>
                  </a:cubicBezTo>
                  <a:cubicBezTo>
                    <a:pt x="14050" y="11960"/>
                    <a:pt x="14470" y="11742"/>
                    <a:pt x="14540" y="11597"/>
                  </a:cubicBezTo>
                  <a:cubicBezTo>
                    <a:pt x="14540" y="11525"/>
                    <a:pt x="14959" y="11525"/>
                    <a:pt x="14959" y="11525"/>
                  </a:cubicBezTo>
                  <a:cubicBezTo>
                    <a:pt x="14959" y="11525"/>
                    <a:pt x="15309" y="11742"/>
                    <a:pt x="15798" y="11597"/>
                  </a:cubicBezTo>
                  <a:cubicBezTo>
                    <a:pt x="16217" y="11452"/>
                    <a:pt x="16497" y="11090"/>
                    <a:pt x="16637" y="11090"/>
                  </a:cubicBezTo>
                  <a:cubicBezTo>
                    <a:pt x="16707" y="11090"/>
                    <a:pt x="16707" y="11090"/>
                    <a:pt x="16707" y="11090"/>
                  </a:cubicBezTo>
                  <a:close/>
                  <a:moveTo>
                    <a:pt x="3915" y="10655"/>
                  </a:moveTo>
                  <a:cubicBezTo>
                    <a:pt x="3915" y="10655"/>
                    <a:pt x="3705" y="10872"/>
                    <a:pt x="3705" y="11017"/>
                  </a:cubicBezTo>
                  <a:cubicBezTo>
                    <a:pt x="3635" y="11090"/>
                    <a:pt x="3635" y="11162"/>
                    <a:pt x="3635" y="11380"/>
                  </a:cubicBezTo>
                  <a:cubicBezTo>
                    <a:pt x="3635" y="11597"/>
                    <a:pt x="3565" y="11815"/>
                    <a:pt x="3635" y="11815"/>
                  </a:cubicBezTo>
                  <a:cubicBezTo>
                    <a:pt x="3705" y="11815"/>
                    <a:pt x="3915" y="11815"/>
                    <a:pt x="3915" y="11597"/>
                  </a:cubicBezTo>
                  <a:cubicBezTo>
                    <a:pt x="3845" y="11380"/>
                    <a:pt x="3845" y="11235"/>
                    <a:pt x="3915" y="11017"/>
                  </a:cubicBezTo>
                  <a:cubicBezTo>
                    <a:pt x="3984" y="10800"/>
                    <a:pt x="4054" y="10365"/>
                    <a:pt x="4054" y="10365"/>
                  </a:cubicBezTo>
                  <a:cubicBezTo>
                    <a:pt x="3915" y="10655"/>
                    <a:pt x="3915" y="10655"/>
                    <a:pt x="3915" y="10655"/>
                  </a:cubicBezTo>
                  <a:close/>
                  <a:moveTo>
                    <a:pt x="4544" y="12830"/>
                  </a:moveTo>
                  <a:cubicBezTo>
                    <a:pt x="4544" y="12830"/>
                    <a:pt x="4194" y="12902"/>
                    <a:pt x="4194" y="12830"/>
                  </a:cubicBezTo>
                  <a:cubicBezTo>
                    <a:pt x="4194" y="12685"/>
                    <a:pt x="4264" y="12467"/>
                    <a:pt x="4264" y="12395"/>
                  </a:cubicBezTo>
                  <a:cubicBezTo>
                    <a:pt x="4264" y="12250"/>
                    <a:pt x="3845" y="11960"/>
                    <a:pt x="3845" y="11960"/>
                  </a:cubicBezTo>
                  <a:cubicBezTo>
                    <a:pt x="3565" y="12105"/>
                    <a:pt x="3565" y="12105"/>
                    <a:pt x="3565" y="12105"/>
                  </a:cubicBezTo>
                  <a:cubicBezTo>
                    <a:pt x="3565" y="12105"/>
                    <a:pt x="3146" y="11960"/>
                    <a:pt x="3146" y="11887"/>
                  </a:cubicBezTo>
                  <a:cubicBezTo>
                    <a:pt x="3146" y="11815"/>
                    <a:pt x="3216" y="11670"/>
                    <a:pt x="3216" y="11525"/>
                  </a:cubicBezTo>
                  <a:cubicBezTo>
                    <a:pt x="3216" y="11452"/>
                    <a:pt x="3146" y="11090"/>
                    <a:pt x="3146" y="11090"/>
                  </a:cubicBezTo>
                  <a:cubicBezTo>
                    <a:pt x="3146" y="11090"/>
                    <a:pt x="3285" y="10655"/>
                    <a:pt x="3355" y="10510"/>
                  </a:cubicBezTo>
                  <a:cubicBezTo>
                    <a:pt x="3355" y="10365"/>
                    <a:pt x="3495" y="9640"/>
                    <a:pt x="3495" y="9640"/>
                  </a:cubicBezTo>
                  <a:cubicBezTo>
                    <a:pt x="3495" y="8843"/>
                    <a:pt x="3495" y="8843"/>
                    <a:pt x="3495" y="8843"/>
                  </a:cubicBezTo>
                  <a:cubicBezTo>
                    <a:pt x="2936" y="7756"/>
                    <a:pt x="2936" y="7756"/>
                    <a:pt x="2936" y="7756"/>
                  </a:cubicBezTo>
                  <a:cubicBezTo>
                    <a:pt x="2307" y="8191"/>
                    <a:pt x="2307" y="8191"/>
                    <a:pt x="2307" y="8191"/>
                  </a:cubicBezTo>
                  <a:cubicBezTo>
                    <a:pt x="2377" y="8770"/>
                    <a:pt x="2377" y="8770"/>
                    <a:pt x="2377" y="8770"/>
                  </a:cubicBezTo>
                  <a:cubicBezTo>
                    <a:pt x="2307" y="9205"/>
                    <a:pt x="2307" y="9205"/>
                    <a:pt x="2307" y="9205"/>
                  </a:cubicBezTo>
                  <a:cubicBezTo>
                    <a:pt x="2307" y="9640"/>
                    <a:pt x="2307" y="9640"/>
                    <a:pt x="2307" y="9640"/>
                  </a:cubicBezTo>
                  <a:cubicBezTo>
                    <a:pt x="1817" y="9640"/>
                    <a:pt x="1817" y="9640"/>
                    <a:pt x="1817" y="9640"/>
                  </a:cubicBezTo>
                  <a:cubicBezTo>
                    <a:pt x="1468" y="9060"/>
                    <a:pt x="1468" y="9060"/>
                    <a:pt x="1468" y="9060"/>
                  </a:cubicBezTo>
                  <a:cubicBezTo>
                    <a:pt x="1188" y="8336"/>
                    <a:pt x="1188" y="8336"/>
                    <a:pt x="1188" y="8336"/>
                  </a:cubicBezTo>
                  <a:cubicBezTo>
                    <a:pt x="1049" y="8553"/>
                    <a:pt x="1049" y="8553"/>
                    <a:pt x="1049" y="8553"/>
                  </a:cubicBezTo>
                  <a:cubicBezTo>
                    <a:pt x="1118" y="9060"/>
                    <a:pt x="1118" y="9060"/>
                    <a:pt x="1118" y="9060"/>
                  </a:cubicBezTo>
                  <a:cubicBezTo>
                    <a:pt x="1049" y="9495"/>
                    <a:pt x="1049" y="9495"/>
                    <a:pt x="1049" y="9495"/>
                  </a:cubicBezTo>
                  <a:cubicBezTo>
                    <a:pt x="1049" y="9495"/>
                    <a:pt x="839" y="10003"/>
                    <a:pt x="839" y="10075"/>
                  </a:cubicBezTo>
                  <a:cubicBezTo>
                    <a:pt x="839" y="10148"/>
                    <a:pt x="419" y="9133"/>
                    <a:pt x="419" y="9133"/>
                  </a:cubicBezTo>
                  <a:cubicBezTo>
                    <a:pt x="350" y="9568"/>
                    <a:pt x="350" y="9568"/>
                    <a:pt x="350" y="9568"/>
                  </a:cubicBezTo>
                  <a:cubicBezTo>
                    <a:pt x="0" y="9785"/>
                    <a:pt x="0" y="9785"/>
                    <a:pt x="0" y="9785"/>
                  </a:cubicBezTo>
                  <a:cubicBezTo>
                    <a:pt x="0" y="9785"/>
                    <a:pt x="70" y="10003"/>
                    <a:pt x="140" y="10075"/>
                  </a:cubicBezTo>
                  <a:cubicBezTo>
                    <a:pt x="210" y="10075"/>
                    <a:pt x="280" y="10583"/>
                    <a:pt x="280" y="10583"/>
                  </a:cubicBezTo>
                  <a:cubicBezTo>
                    <a:pt x="839" y="11017"/>
                    <a:pt x="839" y="11017"/>
                    <a:pt x="839" y="11017"/>
                  </a:cubicBezTo>
                  <a:cubicBezTo>
                    <a:pt x="1049" y="10655"/>
                    <a:pt x="1049" y="10655"/>
                    <a:pt x="1049" y="10655"/>
                  </a:cubicBezTo>
                  <a:cubicBezTo>
                    <a:pt x="1398" y="10800"/>
                    <a:pt x="1398" y="10800"/>
                    <a:pt x="1398" y="10800"/>
                  </a:cubicBezTo>
                  <a:cubicBezTo>
                    <a:pt x="1678" y="11235"/>
                    <a:pt x="1678" y="11235"/>
                    <a:pt x="1678" y="11235"/>
                  </a:cubicBezTo>
                  <a:cubicBezTo>
                    <a:pt x="1258" y="11525"/>
                    <a:pt x="1258" y="11525"/>
                    <a:pt x="1258" y="11525"/>
                  </a:cubicBezTo>
                  <a:cubicBezTo>
                    <a:pt x="1258" y="11525"/>
                    <a:pt x="1398" y="12105"/>
                    <a:pt x="1538" y="12250"/>
                  </a:cubicBezTo>
                  <a:cubicBezTo>
                    <a:pt x="1608" y="12395"/>
                    <a:pt x="1678" y="12395"/>
                    <a:pt x="1678" y="12395"/>
                  </a:cubicBezTo>
                  <a:cubicBezTo>
                    <a:pt x="1538" y="12612"/>
                    <a:pt x="1538" y="12612"/>
                    <a:pt x="1538" y="12612"/>
                  </a:cubicBezTo>
                  <a:cubicBezTo>
                    <a:pt x="1538" y="12612"/>
                    <a:pt x="1608" y="12685"/>
                    <a:pt x="1887" y="12830"/>
                  </a:cubicBezTo>
                  <a:cubicBezTo>
                    <a:pt x="2167" y="13047"/>
                    <a:pt x="1957" y="13047"/>
                    <a:pt x="2097" y="13047"/>
                  </a:cubicBezTo>
                  <a:cubicBezTo>
                    <a:pt x="2237" y="13119"/>
                    <a:pt x="2377" y="13264"/>
                    <a:pt x="2377" y="13264"/>
                  </a:cubicBezTo>
                  <a:cubicBezTo>
                    <a:pt x="2796" y="13119"/>
                    <a:pt x="2796" y="13119"/>
                    <a:pt x="2796" y="13119"/>
                  </a:cubicBezTo>
                  <a:cubicBezTo>
                    <a:pt x="3006" y="13699"/>
                    <a:pt x="3006" y="13699"/>
                    <a:pt x="3006" y="13699"/>
                  </a:cubicBezTo>
                  <a:cubicBezTo>
                    <a:pt x="3425" y="13119"/>
                    <a:pt x="3425" y="13119"/>
                    <a:pt x="3425" y="13119"/>
                  </a:cubicBezTo>
                  <a:cubicBezTo>
                    <a:pt x="3425" y="13119"/>
                    <a:pt x="3565" y="13264"/>
                    <a:pt x="3635" y="13409"/>
                  </a:cubicBezTo>
                  <a:cubicBezTo>
                    <a:pt x="3705" y="13627"/>
                    <a:pt x="4194" y="13554"/>
                    <a:pt x="4194" y="13554"/>
                  </a:cubicBezTo>
                  <a:cubicBezTo>
                    <a:pt x="4194" y="13554"/>
                    <a:pt x="3984" y="13699"/>
                    <a:pt x="3565" y="13844"/>
                  </a:cubicBezTo>
                  <a:cubicBezTo>
                    <a:pt x="3146" y="14062"/>
                    <a:pt x="3146" y="14279"/>
                    <a:pt x="3216" y="14642"/>
                  </a:cubicBezTo>
                  <a:cubicBezTo>
                    <a:pt x="3216" y="15077"/>
                    <a:pt x="3425" y="14859"/>
                    <a:pt x="3845" y="14569"/>
                  </a:cubicBezTo>
                  <a:cubicBezTo>
                    <a:pt x="4194" y="14207"/>
                    <a:pt x="4404" y="14279"/>
                    <a:pt x="4544" y="14062"/>
                  </a:cubicBezTo>
                  <a:cubicBezTo>
                    <a:pt x="4614" y="13844"/>
                    <a:pt x="4893" y="13699"/>
                    <a:pt x="5173" y="13554"/>
                  </a:cubicBezTo>
                  <a:cubicBezTo>
                    <a:pt x="5522" y="13409"/>
                    <a:pt x="5383" y="13119"/>
                    <a:pt x="5173" y="12830"/>
                  </a:cubicBezTo>
                  <a:cubicBezTo>
                    <a:pt x="5033" y="12612"/>
                    <a:pt x="4544" y="12830"/>
                    <a:pt x="4544" y="12830"/>
                  </a:cubicBezTo>
                  <a:close/>
                  <a:moveTo>
                    <a:pt x="1398" y="14207"/>
                  </a:moveTo>
                  <a:cubicBezTo>
                    <a:pt x="1398" y="14279"/>
                    <a:pt x="1118" y="14424"/>
                    <a:pt x="1049" y="14569"/>
                  </a:cubicBezTo>
                  <a:cubicBezTo>
                    <a:pt x="979" y="14787"/>
                    <a:pt x="909" y="15366"/>
                    <a:pt x="1188" y="15366"/>
                  </a:cubicBezTo>
                  <a:cubicBezTo>
                    <a:pt x="1538" y="15439"/>
                    <a:pt x="1748" y="15294"/>
                    <a:pt x="1817" y="15004"/>
                  </a:cubicBezTo>
                  <a:cubicBezTo>
                    <a:pt x="1887" y="14714"/>
                    <a:pt x="1957" y="14642"/>
                    <a:pt x="1817" y="14497"/>
                  </a:cubicBezTo>
                  <a:cubicBezTo>
                    <a:pt x="1678" y="14279"/>
                    <a:pt x="1398" y="14207"/>
                    <a:pt x="1398" y="14207"/>
                  </a:cubicBezTo>
                  <a:close/>
                  <a:moveTo>
                    <a:pt x="2167" y="15729"/>
                  </a:moveTo>
                  <a:cubicBezTo>
                    <a:pt x="2097" y="15729"/>
                    <a:pt x="1817" y="15946"/>
                    <a:pt x="1817" y="16091"/>
                  </a:cubicBezTo>
                  <a:cubicBezTo>
                    <a:pt x="1817" y="16236"/>
                    <a:pt x="2027" y="16526"/>
                    <a:pt x="2167" y="16309"/>
                  </a:cubicBezTo>
                  <a:cubicBezTo>
                    <a:pt x="2377" y="16091"/>
                    <a:pt x="2517" y="15946"/>
                    <a:pt x="2447" y="15729"/>
                  </a:cubicBezTo>
                  <a:cubicBezTo>
                    <a:pt x="2377" y="15584"/>
                    <a:pt x="2167" y="15729"/>
                    <a:pt x="2167" y="157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66" name="Google Shape;5266;g21c91014dda_0_5181"/>
            <p:cNvSpPr/>
            <p:nvPr/>
          </p:nvSpPr>
          <p:spPr>
            <a:xfrm>
              <a:off x="4342463" y="3097355"/>
              <a:ext cx="792558" cy="7020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737" y="0"/>
                  </a:moveTo>
                  <a:cubicBezTo>
                    <a:pt x="17737" y="0"/>
                    <a:pt x="17912" y="198"/>
                    <a:pt x="17912" y="198"/>
                  </a:cubicBezTo>
                  <a:cubicBezTo>
                    <a:pt x="18439" y="594"/>
                    <a:pt x="19317" y="793"/>
                    <a:pt x="19844" y="991"/>
                  </a:cubicBezTo>
                  <a:cubicBezTo>
                    <a:pt x="20371" y="991"/>
                    <a:pt x="20546" y="1189"/>
                    <a:pt x="20898" y="2378"/>
                  </a:cubicBezTo>
                  <a:cubicBezTo>
                    <a:pt x="20898" y="2774"/>
                    <a:pt x="21249" y="3567"/>
                    <a:pt x="21600" y="4360"/>
                  </a:cubicBezTo>
                  <a:cubicBezTo>
                    <a:pt x="17912" y="8323"/>
                    <a:pt x="17912" y="8323"/>
                    <a:pt x="17912" y="8323"/>
                  </a:cubicBezTo>
                  <a:cubicBezTo>
                    <a:pt x="16683" y="8323"/>
                    <a:pt x="16683" y="8323"/>
                    <a:pt x="16683" y="8323"/>
                  </a:cubicBezTo>
                  <a:cubicBezTo>
                    <a:pt x="17737" y="13673"/>
                    <a:pt x="17737" y="13673"/>
                    <a:pt x="17737" y="13673"/>
                  </a:cubicBezTo>
                  <a:cubicBezTo>
                    <a:pt x="15805" y="15259"/>
                    <a:pt x="15805" y="15259"/>
                    <a:pt x="15805" y="15259"/>
                  </a:cubicBezTo>
                  <a:cubicBezTo>
                    <a:pt x="15629" y="15655"/>
                    <a:pt x="15629" y="15655"/>
                    <a:pt x="15629" y="15655"/>
                  </a:cubicBezTo>
                  <a:cubicBezTo>
                    <a:pt x="13522" y="15853"/>
                    <a:pt x="13522" y="15853"/>
                    <a:pt x="13522" y="15853"/>
                  </a:cubicBezTo>
                  <a:cubicBezTo>
                    <a:pt x="12820" y="16448"/>
                    <a:pt x="12820" y="16448"/>
                    <a:pt x="12820" y="16448"/>
                  </a:cubicBezTo>
                  <a:cubicBezTo>
                    <a:pt x="11415" y="18033"/>
                    <a:pt x="11415" y="18033"/>
                    <a:pt x="11415" y="18033"/>
                  </a:cubicBezTo>
                  <a:cubicBezTo>
                    <a:pt x="9834" y="19817"/>
                    <a:pt x="9834" y="19817"/>
                    <a:pt x="9834" y="19817"/>
                  </a:cubicBezTo>
                  <a:cubicBezTo>
                    <a:pt x="7551" y="21600"/>
                    <a:pt x="7551" y="21600"/>
                    <a:pt x="7551" y="21600"/>
                  </a:cubicBezTo>
                  <a:cubicBezTo>
                    <a:pt x="7376" y="16844"/>
                    <a:pt x="7376" y="16844"/>
                    <a:pt x="7376" y="16844"/>
                  </a:cubicBezTo>
                  <a:cubicBezTo>
                    <a:pt x="5620" y="16448"/>
                    <a:pt x="5620" y="16448"/>
                    <a:pt x="5620" y="16448"/>
                  </a:cubicBezTo>
                  <a:cubicBezTo>
                    <a:pt x="4741" y="14268"/>
                    <a:pt x="4741" y="14268"/>
                    <a:pt x="4741" y="14268"/>
                  </a:cubicBezTo>
                  <a:cubicBezTo>
                    <a:pt x="1932" y="14268"/>
                    <a:pt x="1932" y="14268"/>
                    <a:pt x="1932" y="14268"/>
                  </a:cubicBezTo>
                  <a:cubicBezTo>
                    <a:pt x="3161" y="11890"/>
                    <a:pt x="3161" y="11890"/>
                    <a:pt x="3161" y="11890"/>
                  </a:cubicBezTo>
                  <a:cubicBezTo>
                    <a:pt x="2634" y="11097"/>
                    <a:pt x="2634" y="11097"/>
                    <a:pt x="2634" y="11097"/>
                  </a:cubicBezTo>
                  <a:cubicBezTo>
                    <a:pt x="1229" y="11890"/>
                    <a:pt x="1229" y="11890"/>
                    <a:pt x="1229" y="11890"/>
                  </a:cubicBezTo>
                  <a:cubicBezTo>
                    <a:pt x="176" y="11692"/>
                    <a:pt x="176" y="11692"/>
                    <a:pt x="176" y="11692"/>
                  </a:cubicBezTo>
                  <a:cubicBezTo>
                    <a:pt x="0" y="6341"/>
                    <a:pt x="0" y="6341"/>
                    <a:pt x="0" y="6341"/>
                  </a:cubicBezTo>
                  <a:cubicBezTo>
                    <a:pt x="1580" y="4161"/>
                    <a:pt x="1580" y="4161"/>
                    <a:pt x="1580" y="4161"/>
                  </a:cubicBezTo>
                  <a:cubicBezTo>
                    <a:pt x="2459" y="3963"/>
                    <a:pt x="2459" y="3963"/>
                    <a:pt x="2459" y="3963"/>
                  </a:cubicBezTo>
                  <a:cubicBezTo>
                    <a:pt x="1405" y="1783"/>
                    <a:pt x="1405" y="1783"/>
                    <a:pt x="1405" y="1783"/>
                  </a:cubicBezTo>
                  <a:cubicBezTo>
                    <a:pt x="2283" y="793"/>
                    <a:pt x="2283" y="793"/>
                    <a:pt x="2283" y="793"/>
                  </a:cubicBezTo>
                  <a:cubicBezTo>
                    <a:pt x="3161" y="793"/>
                    <a:pt x="3161" y="793"/>
                    <a:pt x="3161" y="793"/>
                  </a:cubicBezTo>
                  <a:cubicBezTo>
                    <a:pt x="4390" y="2180"/>
                    <a:pt x="4390" y="2180"/>
                    <a:pt x="4390" y="2180"/>
                  </a:cubicBezTo>
                  <a:cubicBezTo>
                    <a:pt x="5444" y="2576"/>
                    <a:pt x="5444" y="2576"/>
                    <a:pt x="5444" y="2576"/>
                  </a:cubicBezTo>
                  <a:cubicBezTo>
                    <a:pt x="5795" y="3963"/>
                    <a:pt x="5795" y="3963"/>
                    <a:pt x="5795" y="3963"/>
                  </a:cubicBezTo>
                  <a:cubicBezTo>
                    <a:pt x="6498" y="4360"/>
                    <a:pt x="6498" y="4360"/>
                    <a:pt x="6498" y="4360"/>
                  </a:cubicBezTo>
                  <a:cubicBezTo>
                    <a:pt x="7551" y="2972"/>
                    <a:pt x="7551" y="2972"/>
                    <a:pt x="7551" y="2972"/>
                  </a:cubicBezTo>
                  <a:cubicBezTo>
                    <a:pt x="10361" y="1982"/>
                    <a:pt x="10361" y="1982"/>
                    <a:pt x="10361" y="1982"/>
                  </a:cubicBezTo>
                  <a:cubicBezTo>
                    <a:pt x="14751" y="1585"/>
                    <a:pt x="14751" y="1585"/>
                    <a:pt x="14751" y="1585"/>
                  </a:cubicBezTo>
                  <a:cubicBezTo>
                    <a:pt x="14927" y="198"/>
                    <a:pt x="14927" y="198"/>
                    <a:pt x="14927" y="198"/>
                  </a:cubicBezTo>
                  <a:cubicBezTo>
                    <a:pt x="15980" y="1387"/>
                    <a:pt x="15980" y="1387"/>
                    <a:pt x="15980" y="1387"/>
                  </a:cubicBezTo>
                  <a:lnTo>
                    <a:pt x="17737" y="0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267" name="Google Shape;5267;g21c91014dda_0_5181"/>
          <p:cNvSpPr txBox="1">
            <a:spLocks noGrp="1"/>
          </p:cNvSpPr>
          <p:nvPr>
            <p:ph type="body" idx="1"/>
          </p:nvPr>
        </p:nvSpPr>
        <p:spPr>
          <a:xfrm>
            <a:off x="16013009" y="5231062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68" name="Google Shape;5268;g21c91014dda_0_5181"/>
          <p:cNvSpPr txBox="1">
            <a:spLocks noGrp="1"/>
          </p:cNvSpPr>
          <p:nvPr>
            <p:ph type="body" idx="2"/>
          </p:nvPr>
        </p:nvSpPr>
        <p:spPr>
          <a:xfrm>
            <a:off x="19330463" y="3612832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69" name="Google Shape;5269;g21c91014dda_0_5181"/>
          <p:cNvSpPr txBox="1">
            <a:spLocks noGrp="1"/>
          </p:cNvSpPr>
          <p:nvPr>
            <p:ph type="body" idx="3"/>
          </p:nvPr>
        </p:nvSpPr>
        <p:spPr>
          <a:xfrm>
            <a:off x="19513239" y="7914741"/>
            <a:ext cx="1324500" cy="13245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0" name="Google Shape;5270;g21c91014dda_0_5181"/>
          <p:cNvSpPr txBox="1">
            <a:spLocks noGrp="1"/>
          </p:cNvSpPr>
          <p:nvPr>
            <p:ph type="body" idx="4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1" name="Google Shape;5271;g21c91014dda_0_5181"/>
          <p:cNvSpPr txBox="1">
            <a:spLocks noGrp="1"/>
          </p:cNvSpPr>
          <p:nvPr>
            <p:ph type="body" idx="5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2" name="Google Shape;5272;g21c91014dda_0_5181"/>
          <p:cNvSpPr txBox="1">
            <a:spLocks noGrp="1"/>
          </p:cNvSpPr>
          <p:nvPr>
            <p:ph type="body" idx="6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3" name="Google Shape;5273;g21c91014dda_0_5181"/>
          <p:cNvSpPr txBox="1">
            <a:spLocks noGrp="1"/>
          </p:cNvSpPr>
          <p:nvPr>
            <p:ph type="body" idx="7"/>
          </p:nvPr>
        </p:nvSpPr>
        <p:spPr>
          <a:xfrm>
            <a:off x="21118383" y="3804334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4" name="Google Shape;5274;g21c91014dda_0_5181"/>
          <p:cNvSpPr txBox="1">
            <a:spLocks noGrp="1"/>
          </p:cNvSpPr>
          <p:nvPr>
            <p:ph type="body" idx="8"/>
          </p:nvPr>
        </p:nvSpPr>
        <p:spPr>
          <a:xfrm>
            <a:off x="21118383" y="4261492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5" name="Google Shape;5275;g21c91014dda_0_5181"/>
          <p:cNvSpPr txBox="1">
            <a:spLocks noGrp="1"/>
          </p:cNvSpPr>
          <p:nvPr>
            <p:ph type="body" idx="9"/>
          </p:nvPr>
        </p:nvSpPr>
        <p:spPr>
          <a:xfrm>
            <a:off x="21304769" y="8089039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6" name="Google Shape;5276;g21c91014dda_0_5181"/>
          <p:cNvSpPr txBox="1">
            <a:spLocks noGrp="1"/>
          </p:cNvSpPr>
          <p:nvPr>
            <p:ph type="body" idx="13"/>
          </p:nvPr>
        </p:nvSpPr>
        <p:spPr>
          <a:xfrm>
            <a:off x="21304769" y="8546197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7" name="Google Shape;5277;g21c91014dda_0_5181"/>
          <p:cNvSpPr txBox="1">
            <a:spLocks noGrp="1"/>
          </p:cNvSpPr>
          <p:nvPr>
            <p:ph type="body" idx="14"/>
          </p:nvPr>
        </p:nvSpPr>
        <p:spPr>
          <a:xfrm>
            <a:off x="13568238" y="5424489"/>
            <a:ext cx="17130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8" name="Google Shape;5278;g21c91014dda_0_5181"/>
          <p:cNvSpPr txBox="1">
            <a:spLocks noGrp="1"/>
          </p:cNvSpPr>
          <p:nvPr>
            <p:ph type="body" idx="15"/>
          </p:nvPr>
        </p:nvSpPr>
        <p:spPr>
          <a:xfrm>
            <a:off x="13568238" y="5881647"/>
            <a:ext cx="17130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9" name="Google Shape;5279;g21c91014dda_0_518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2_Blank Slide">
  <p:cSld name="82_Blank Slide">
    <p:spTree>
      <p:nvGrpSpPr>
        <p:cNvPr id="1" name="Shape 5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1" name="Google Shape;5281;g21c91014dda_0_5293"/>
          <p:cNvSpPr txBox="1">
            <a:spLocks noGrp="1"/>
          </p:cNvSpPr>
          <p:nvPr>
            <p:ph type="body" idx="1"/>
          </p:nvPr>
        </p:nvSpPr>
        <p:spPr>
          <a:xfrm>
            <a:off x="15826908" y="2402829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2" name="Google Shape;5282;g21c91014dda_0_5293"/>
          <p:cNvSpPr txBox="1">
            <a:spLocks noGrp="1"/>
          </p:cNvSpPr>
          <p:nvPr>
            <p:ph type="body" idx="2"/>
          </p:nvPr>
        </p:nvSpPr>
        <p:spPr>
          <a:xfrm>
            <a:off x="16938452" y="809532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3" name="Google Shape;5283;g21c91014dda_0_5293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4" name="Google Shape;5284;g21c91014dda_0_5293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5" name="Google Shape;5285;g21c91014dda_0_5293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6" name="Google Shape;5286;g21c91014dda_0_5293"/>
          <p:cNvSpPr txBox="1">
            <a:spLocks noGrp="1"/>
          </p:cNvSpPr>
          <p:nvPr>
            <p:ph type="body" idx="6"/>
          </p:nvPr>
        </p:nvSpPr>
        <p:spPr>
          <a:xfrm>
            <a:off x="16630489" y="3575476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7" name="Google Shape;5287;g21c91014dda_0_5293"/>
          <p:cNvSpPr txBox="1">
            <a:spLocks noGrp="1"/>
          </p:cNvSpPr>
          <p:nvPr>
            <p:ph type="body" idx="7"/>
          </p:nvPr>
        </p:nvSpPr>
        <p:spPr>
          <a:xfrm>
            <a:off x="17497044" y="881953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8" name="Google Shape;5288;g21c91014dda_0_5293"/>
          <p:cNvSpPr txBox="1">
            <a:spLocks noGrp="1"/>
          </p:cNvSpPr>
          <p:nvPr>
            <p:ph type="body" idx="8"/>
          </p:nvPr>
        </p:nvSpPr>
        <p:spPr>
          <a:xfrm>
            <a:off x="12395307" y="4793376"/>
            <a:ext cx="2952300" cy="97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9" name="Google Shape;5289;g21c91014dda_0_5293"/>
          <p:cNvSpPr txBox="1">
            <a:spLocks noGrp="1"/>
          </p:cNvSpPr>
          <p:nvPr>
            <p:ph type="body" idx="9"/>
          </p:nvPr>
        </p:nvSpPr>
        <p:spPr>
          <a:xfrm>
            <a:off x="12395307" y="5858019"/>
            <a:ext cx="29523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90" name="Google Shape;5290;g21c91014dda_0_5293"/>
          <p:cNvSpPr txBox="1">
            <a:spLocks noGrp="1"/>
          </p:cNvSpPr>
          <p:nvPr>
            <p:ph type="body" idx="13"/>
          </p:nvPr>
        </p:nvSpPr>
        <p:spPr>
          <a:xfrm>
            <a:off x="12395307" y="7358776"/>
            <a:ext cx="2952300" cy="97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91" name="Google Shape;5291;g21c91014dda_0_5293"/>
          <p:cNvSpPr txBox="1">
            <a:spLocks noGrp="1"/>
          </p:cNvSpPr>
          <p:nvPr>
            <p:ph type="body" idx="14"/>
          </p:nvPr>
        </p:nvSpPr>
        <p:spPr>
          <a:xfrm>
            <a:off x="12395307" y="8423419"/>
            <a:ext cx="29523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92" name="Google Shape;5292;g21c91014dda_0_529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3_Blank Slide">
  <p:cSld name="83_Blank Slide">
    <p:spTree>
      <p:nvGrpSpPr>
        <p:cNvPr id="1" name="Shape 5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4" name="Google Shape;5294;g21c91014dda_0_5306"/>
          <p:cNvGrpSpPr/>
          <p:nvPr/>
        </p:nvGrpSpPr>
        <p:grpSpPr>
          <a:xfrm>
            <a:off x="16617230" y="3052877"/>
            <a:ext cx="5606248" cy="7610263"/>
            <a:chOff x="0" y="0"/>
            <a:chExt cx="5606248" cy="7610263"/>
          </a:xfrm>
        </p:grpSpPr>
        <p:sp>
          <p:nvSpPr>
            <p:cNvPr id="5295" name="Google Shape;5295;g21c91014dda_0_5306"/>
            <p:cNvSpPr/>
            <p:nvPr/>
          </p:nvSpPr>
          <p:spPr>
            <a:xfrm>
              <a:off x="3292389" y="1448739"/>
              <a:ext cx="2128447" cy="2142558"/>
            </a:xfrm>
            <a:custGeom>
              <a:avLst/>
              <a:gdLst/>
              <a:ahLst/>
              <a:cxnLst/>
              <a:rect l="l" t="t" r="r" b="b"/>
              <a:pathLst>
                <a:path w="21567" h="21600" extrusionOk="0">
                  <a:moveTo>
                    <a:pt x="21541" y="18322"/>
                  </a:moveTo>
                  <a:cubicBezTo>
                    <a:pt x="21541" y="18380"/>
                    <a:pt x="21600" y="18615"/>
                    <a:pt x="21541" y="18790"/>
                  </a:cubicBezTo>
                  <a:cubicBezTo>
                    <a:pt x="21541" y="18790"/>
                    <a:pt x="21541" y="18907"/>
                    <a:pt x="21541" y="18966"/>
                  </a:cubicBezTo>
                  <a:cubicBezTo>
                    <a:pt x="21541" y="18966"/>
                    <a:pt x="21423" y="19024"/>
                    <a:pt x="21365" y="19083"/>
                  </a:cubicBezTo>
                  <a:cubicBezTo>
                    <a:pt x="21365" y="19083"/>
                    <a:pt x="21306" y="19141"/>
                    <a:pt x="21306" y="19200"/>
                  </a:cubicBezTo>
                  <a:cubicBezTo>
                    <a:pt x="21306" y="19200"/>
                    <a:pt x="21247" y="19259"/>
                    <a:pt x="21247" y="19317"/>
                  </a:cubicBezTo>
                  <a:cubicBezTo>
                    <a:pt x="21129" y="19317"/>
                    <a:pt x="21129" y="19317"/>
                    <a:pt x="21129" y="19317"/>
                  </a:cubicBezTo>
                  <a:cubicBezTo>
                    <a:pt x="21011" y="19317"/>
                    <a:pt x="21011" y="19317"/>
                    <a:pt x="21011" y="19317"/>
                  </a:cubicBezTo>
                  <a:cubicBezTo>
                    <a:pt x="20835" y="19434"/>
                    <a:pt x="20835" y="19434"/>
                    <a:pt x="20835" y="19434"/>
                  </a:cubicBezTo>
                  <a:cubicBezTo>
                    <a:pt x="20658" y="19376"/>
                    <a:pt x="20658" y="19376"/>
                    <a:pt x="20658" y="19376"/>
                  </a:cubicBezTo>
                  <a:cubicBezTo>
                    <a:pt x="20658" y="19259"/>
                    <a:pt x="20658" y="19259"/>
                    <a:pt x="20658" y="19259"/>
                  </a:cubicBezTo>
                  <a:cubicBezTo>
                    <a:pt x="20482" y="19200"/>
                    <a:pt x="20482" y="19200"/>
                    <a:pt x="20482" y="19200"/>
                  </a:cubicBezTo>
                  <a:cubicBezTo>
                    <a:pt x="20305" y="19200"/>
                    <a:pt x="20305" y="19200"/>
                    <a:pt x="20305" y="19200"/>
                  </a:cubicBezTo>
                  <a:cubicBezTo>
                    <a:pt x="20187" y="19317"/>
                    <a:pt x="20187" y="19317"/>
                    <a:pt x="20187" y="19317"/>
                  </a:cubicBezTo>
                  <a:cubicBezTo>
                    <a:pt x="20070" y="19376"/>
                    <a:pt x="20070" y="19376"/>
                    <a:pt x="20070" y="19376"/>
                  </a:cubicBezTo>
                  <a:cubicBezTo>
                    <a:pt x="20070" y="19376"/>
                    <a:pt x="19893" y="19317"/>
                    <a:pt x="19893" y="19317"/>
                  </a:cubicBezTo>
                  <a:cubicBezTo>
                    <a:pt x="19775" y="19376"/>
                    <a:pt x="19775" y="19376"/>
                    <a:pt x="19775" y="19376"/>
                  </a:cubicBezTo>
                  <a:cubicBezTo>
                    <a:pt x="19658" y="19493"/>
                    <a:pt x="19658" y="19493"/>
                    <a:pt x="19658" y="19493"/>
                  </a:cubicBezTo>
                  <a:cubicBezTo>
                    <a:pt x="19599" y="19610"/>
                    <a:pt x="19599" y="19610"/>
                    <a:pt x="19599" y="19610"/>
                  </a:cubicBezTo>
                  <a:cubicBezTo>
                    <a:pt x="19363" y="19610"/>
                    <a:pt x="19363" y="19610"/>
                    <a:pt x="19363" y="19610"/>
                  </a:cubicBezTo>
                  <a:cubicBezTo>
                    <a:pt x="19246" y="19668"/>
                    <a:pt x="19246" y="19668"/>
                    <a:pt x="19246" y="19668"/>
                  </a:cubicBezTo>
                  <a:cubicBezTo>
                    <a:pt x="19128" y="19727"/>
                    <a:pt x="19128" y="19727"/>
                    <a:pt x="19128" y="19727"/>
                  </a:cubicBezTo>
                  <a:cubicBezTo>
                    <a:pt x="19069" y="19844"/>
                    <a:pt x="19069" y="19844"/>
                    <a:pt x="19069" y="19844"/>
                  </a:cubicBezTo>
                  <a:cubicBezTo>
                    <a:pt x="18951" y="19961"/>
                    <a:pt x="18951" y="19961"/>
                    <a:pt x="18951" y="19961"/>
                  </a:cubicBezTo>
                  <a:cubicBezTo>
                    <a:pt x="18834" y="19902"/>
                    <a:pt x="18834" y="19902"/>
                    <a:pt x="18834" y="19902"/>
                  </a:cubicBezTo>
                  <a:cubicBezTo>
                    <a:pt x="18775" y="19785"/>
                    <a:pt x="18775" y="19785"/>
                    <a:pt x="18775" y="19785"/>
                  </a:cubicBezTo>
                  <a:cubicBezTo>
                    <a:pt x="18657" y="19727"/>
                    <a:pt x="18657" y="19727"/>
                    <a:pt x="18657" y="19727"/>
                  </a:cubicBezTo>
                  <a:cubicBezTo>
                    <a:pt x="18481" y="19727"/>
                    <a:pt x="18481" y="19727"/>
                    <a:pt x="18481" y="19727"/>
                  </a:cubicBezTo>
                  <a:cubicBezTo>
                    <a:pt x="18363" y="19727"/>
                    <a:pt x="18363" y="19727"/>
                    <a:pt x="18363" y="19727"/>
                  </a:cubicBezTo>
                  <a:cubicBezTo>
                    <a:pt x="18304" y="19668"/>
                    <a:pt x="18304" y="19668"/>
                    <a:pt x="18304" y="19668"/>
                  </a:cubicBezTo>
                  <a:cubicBezTo>
                    <a:pt x="18128" y="19668"/>
                    <a:pt x="18128" y="19668"/>
                    <a:pt x="18128" y="19668"/>
                  </a:cubicBezTo>
                  <a:cubicBezTo>
                    <a:pt x="17951" y="19668"/>
                    <a:pt x="17951" y="19668"/>
                    <a:pt x="17951" y="19668"/>
                  </a:cubicBezTo>
                  <a:cubicBezTo>
                    <a:pt x="17716" y="19668"/>
                    <a:pt x="17716" y="19668"/>
                    <a:pt x="17716" y="19668"/>
                  </a:cubicBezTo>
                  <a:cubicBezTo>
                    <a:pt x="17657" y="19844"/>
                    <a:pt x="17657" y="19844"/>
                    <a:pt x="17657" y="19844"/>
                  </a:cubicBezTo>
                  <a:cubicBezTo>
                    <a:pt x="17480" y="19961"/>
                    <a:pt x="17480" y="19961"/>
                    <a:pt x="17480" y="19961"/>
                  </a:cubicBezTo>
                  <a:cubicBezTo>
                    <a:pt x="17480" y="20195"/>
                    <a:pt x="17480" y="20195"/>
                    <a:pt x="17480" y="20195"/>
                  </a:cubicBezTo>
                  <a:cubicBezTo>
                    <a:pt x="17421" y="20312"/>
                    <a:pt x="17421" y="20312"/>
                    <a:pt x="17421" y="20312"/>
                  </a:cubicBezTo>
                  <a:cubicBezTo>
                    <a:pt x="17304" y="20312"/>
                    <a:pt x="17304" y="20312"/>
                    <a:pt x="17304" y="20312"/>
                  </a:cubicBezTo>
                  <a:cubicBezTo>
                    <a:pt x="17245" y="20371"/>
                    <a:pt x="17245" y="20371"/>
                    <a:pt x="17245" y="20371"/>
                  </a:cubicBezTo>
                  <a:cubicBezTo>
                    <a:pt x="17245" y="20488"/>
                    <a:pt x="17245" y="20488"/>
                    <a:pt x="17245" y="20488"/>
                  </a:cubicBezTo>
                  <a:cubicBezTo>
                    <a:pt x="17245" y="20663"/>
                    <a:pt x="17245" y="20663"/>
                    <a:pt x="17245" y="20663"/>
                  </a:cubicBezTo>
                  <a:cubicBezTo>
                    <a:pt x="17245" y="20839"/>
                    <a:pt x="17245" y="20839"/>
                    <a:pt x="17245" y="20839"/>
                  </a:cubicBezTo>
                  <a:cubicBezTo>
                    <a:pt x="17127" y="21015"/>
                    <a:pt x="17127" y="21015"/>
                    <a:pt x="17127" y="21015"/>
                  </a:cubicBezTo>
                  <a:cubicBezTo>
                    <a:pt x="17009" y="21190"/>
                    <a:pt x="17009" y="21190"/>
                    <a:pt x="17009" y="21190"/>
                  </a:cubicBezTo>
                  <a:cubicBezTo>
                    <a:pt x="17009" y="21366"/>
                    <a:pt x="17009" y="21366"/>
                    <a:pt x="17009" y="21366"/>
                  </a:cubicBezTo>
                  <a:cubicBezTo>
                    <a:pt x="16950" y="21424"/>
                    <a:pt x="16950" y="21424"/>
                    <a:pt x="16950" y="21424"/>
                  </a:cubicBezTo>
                  <a:cubicBezTo>
                    <a:pt x="16774" y="21366"/>
                    <a:pt x="16774" y="21366"/>
                    <a:pt x="16774" y="21366"/>
                  </a:cubicBezTo>
                  <a:cubicBezTo>
                    <a:pt x="16774" y="21249"/>
                    <a:pt x="16774" y="21249"/>
                    <a:pt x="16774" y="21249"/>
                  </a:cubicBezTo>
                  <a:cubicBezTo>
                    <a:pt x="16715" y="21190"/>
                    <a:pt x="16715" y="21190"/>
                    <a:pt x="16715" y="21190"/>
                  </a:cubicBezTo>
                  <a:cubicBezTo>
                    <a:pt x="16597" y="21249"/>
                    <a:pt x="16597" y="21249"/>
                    <a:pt x="16597" y="21249"/>
                  </a:cubicBezTo>
                  <a:cubicBezTo>
                    <a:pt x="16480" y="21366"/>
                    <a:pt x="16480" y="21366"/>
                    <a:pt x="16480" y="21366"/>
                  </a:cubicBezTo>
                  <a:cubicBezTo>
                    <a:pt x="16362" y="21366"/>
                    <a:pt x="16362" y="21366"/>
                    <a:pt x="16362" y="21366"/>
                  </a:cubicBezTo>
                  <a:cubicBezTo>
                    <a:pt x="16126" y="21307"/>
                    <a:pt x="16126" y="21307"/>
                    <a:pt x="16126" y="21307"/>
                  </a:cubicBezTo>
                  <a:cubicBezTo>
                    <a:pt x="15832" y="21366"/>
                    <a:pt x="15832" y="21366"/>
                    <a:pt x="15832" y="21366"/>
                  </a:cubicBezTo>
                  <a:cubicBezTo>
                    <a:pt x="15597" y="21483"/>
                    <a:pt x="15597" y="21483"/>
                    <a:pt x="15597" y="21483"/>
                  </a:cubicBezTo>
                  <a:cubicBezTo>
                    <a:pt x="15479" y="21600"/>
                    <a:pt x="15479" y="21600"/>
                    <a:pt x="15479" y="21600"/>
                  </a:cubicBezTo>
                  <a:cubicBezTo>
                    <a:pt x="15302" y="21600"/>
                    <a:pt x="15302" y="21600"/>
                    <a:pt x="15302" y="21600"/>
                  </a:cubicBezTo>
                  <a:cubicBezTo>
                    <a:pt x="15126" y="21483"/>
                    <a:pt x="15126" y="21483"/>
                    <a:pt x="15126" y="21483"/>
                  </a:cubicBezTo>
                  <a:cubicBezTo>
                    <a:pt x="14949" y="21483"/>
                    <a:pt x="14949" y="21483"/>
                    <a:pt x="14949" y="21483"/>
                  </a:cubicBezTo>
                  <a:cubicBezTo>
                    <a:pt x="14714" y="21483"/>
                    <a:pt x="14714" y="21483"/>
                    <a:pt x="14714" y="21483"/>
                  </a:cubicBezTo>
                  <a:cubicBezTo>
                    <a:pt x="14596" y="21600"/>
                    <a:pt x="14596" y="21600"/>
                    <a:pt x="14596" y="21600"/>
                  </a:cubicBezTo>
                  <a:cubicBezTo>
                    <a:pt x="14478" y="21600"/>
                    <a:pt x="14478" y="21600"/>
                    <a:pt x="14478" y="21600"/>
                  </a:cubicBezTo>
                  <a:cubicBezTo>
                    <a:pt x="14420" y="21483"/>
                    <a:pt x="14420" y="21483"/>
                    <a:pt x="14420" y="21483"/>
                  </a:cubicBezTo>
                  <a:cubicBezTo>
                    <a:pt x="14302" y="21424"/>
                    <a:pt x="14302" y="21424"/>
                    <a:pt x="14302" y="21424"/>
                  </a:cubicBezTo>
                  <a:cubicBezTo>
                    <a:pt x="14184" y="21483"/>
                    <a:pt x="14184" y="21483"/>
                    <a:pt x="14184" y="21483"/>
                  </a:cubicBezTo>
                  <a:cubicBezTo>
                    <a:pt x="14066" y="21483"/>
                    <a:pt x="14066" y="21483"/>
                    <a:pt x="14066" y="21483"/>
                  </a:cubicBezTo>
                  <a:cubicBezTo>
                    <a:pt x="14008" y="21366"/>
                    <a:pt x="14008" y="21366"/>
                    <a:pt x="14008" y="21366"/>
                  </a:cubicBezTo>
                  <a:cubicBezTo>
                    <a:pt x="13831" y="21249"/>
                    <a:pt x="13831" y="21249"/>
                    <a:pt x="13831" y="21249"/>
                  </a:cubicBezTo>
                  <a:cubicBezTo>
                    <a:pt x="13772" y="21249"/>
                    <a:pt x="13772" y="21249"/>
                    <a:pt x="13772" y="21249"/>
                  </a:cubicBezTo>
                  <a:cubicBezTo>
                    <a:pt x="13713" y="21132"/>
                    <a:pt x="13713" y="21132"/>
                    <a:pt x="13713" y="21132"/>
                  </a:cubicBezTo>
                  <a:cubicBezTo>
                    <a:pt x="13713" y="21015"/>
                    <a:pt x="13713" y="21015"/>
                    <a:pt x="13713" y="21015"/>
                  </a:cubicBezTo>
                  <a:cubicBezTo>
                    <a:pt x="13596" y="20956"/>
                    <a:pt x="13596" y="20956"/>
                    <a:pt x="13596" y="20956"/>
                  </a:cubicBezTo>
                  <a:cubicBezTo>
                    <a:pt x="13478" y="20898"/>
                    <a:pt x="13478" y="20898"/>
                    <a:pt x="13478" y="20898"/>
                  </a:cubicBezTo>
                  <a:cubicBezTo>
                    <a:pt x="13419" y="20780"/>
                    <a:pt x="13419" y="20780"/>
                    <a:pt x="13419" y="20780"/>
                  </a:cubicBezTo>
                  <a:cubicBezTo>
                    <a:pt x="13301" y="20780"/>
                    <a:pt x="13301" y="20780"/>
                    <a:pt x="13301" y="20780"/>
                  </a:cubicBezTo>
                  <a:cubicBezTo>
                    <a:pt x="13243" y="20898"/>
                    <a:pt x="13243" y="20898"/>
                    <a:pt x="13243" y="20898"/>
                  </a:cubicBezTo>
                  <a:cubicBezTo>
                    <a:pt x="13243" y="20956"/>
                    <a:pt x="13243" y="20956"/>
                    <a:pt x="13243" y="20956"/>
                  </a:cubicBezTo>
                  <a:cubicBezTo>
                    <a:pt x="13125" y="21015"/>
                    <a:pt x="13125" y="21015"/>
                    <a:pt x="13125" y="21015"/>
                  </a:cubicBezTo>
                  <a:cubicBezTo>
                    <a:pt x="13066" y="20956"/>
                    <a:pt x="13066" y="20956"/>
                    <a:pt x="13066" y="20956"/>
                  </a:cubicBezTo>
                  <a:cubicBezTo>
                    <a:pt x="12889" y="20898"/>
                    <a:pt x="12889" y="20898"/>
                    <a:pt x="12889" y="20898"/>
                  </a:cubicBezTo>
                  <a:cubicBezTo>
                    <a:pt x="12831" y="20956"/>
                    <a:pt x="12831" y="20956"/>
                    <a:pt x="12831" y="20956"/>
                  </a:cubicBezTo>
                  <a:cubicBezTo>
                    <a:pt x="12772" y="21073"/>
                    <a:pt x="12772" y="21073"/>
                    <a:pt x="12772" y="21073"/>
                  </a:cubicBezTo>
                  <a:cubicBezTo>
                    <a:pt x="12654" y="21190"/>
                    <a:pt x="12654" y="21190"/>
                    <a:pt x="12654" y="21190"/>
                  </a:cubicBezTo>
                  <a:cubicBezTo>
                    <a:pt x="12536" y="21366"/>
                    <a:pt x="12536" y="21366"/>
                    <a:pt x="12536" y="21366"/>
                  </a:cubicBezTo>
                  <a:cubicBezTo>
                    <a:pt x="12419" y="21424"/>
                    <a:pt x="12419" y="21424"/>
                    <a:pt x="12419" y="21424"/>
                  </a:cubicBezTo>
                  <a:cubicBezTo>
                    <a:pt x="12242" y="21424"/>
                    <a:pt x="12242" y="21424"/>
                    <a:pt x="12242" y="21424"/>
                  </a:cubicBezTo>
                  <a:cubicBezTo>
                    <a:pt x="12183" y="21366"/>
                    <a:pt x="12183" y="21366"/>
                    <a:pt x="12183" y="21366"/>
                  </a:cubicBezTo>
                  <a:cubicBezTo>
                    <a:pt x="12183" y="21249"/>
                    <a:pt x="12183" y="21249"/>
                    <a:pt x="12183" y="21249"/>
                  </a:cubicBezTo>
                  <a:cubicBezTo>
                    <a:pt x="12065" y="21190"/>
                    <a:pt x="12065" y="21190"/>
                    <a:pt x="12065" y="21190"/>
                  </a:cubicBezTo>
                  <a:cubicBezTo>
                    <a:pt x="12007" y="21132"/>
                    <a:pt x="12007" y="21132"/>
                    <a:pt x="12007" y="21132"/>
                  </a:cubicBezTo>
                  <a:cubicBezTo>
                    <a:pt x="11889" y="21073"/>
                    <a:pt x="11889" y="21073"/>
                    <a:pt x="11889" y="21073"/>
                  </a:cubicBezTo>
                  <a:cubicBezTo>
                    <a:pt x="11948" y="20956"/>
                    <a:pt x="11948" y="20956"/>
                    <a:pt x="11948" y="20956"/>
                  </a:cubicBezTo>
                  <a:cubicBezTo>
                    <a:pt x="12007" y="20898"/>
                    <a:pt x="12007" y="20898"/>
                    <a:pt x="12007" y="20898"/>
                  </a:cubicBezTo>
                  <a:cubicBezTo>
                    <a:pt x="12124" y="20839"/>
                    <a:pt x="12124" y="20839"/>
                    <a:pt x="12124" y="20839"/>
                  </a:cubicBezTo>
                  <a:cubicBezTo>
                    <a:pt x="12124" y="20780"/>
                    <a:pt x="12124" y="20780"/>
                    <a:pt x="12124" y="20780"/>
                  </a:cubicBezTo>
                  <a:cubicBezTo>
                    <a:pt x="12007" y="20722"/>
                    <a:pt x="12007" y="20722"/>
                    <a:pt x="12007" y="20722"/>
                  </a:cubicBezTo>
                  <a:cubicBezTo>
                    <a:pt x="11948" y="20605"/>
                    <a:pt x="11948" y="20605"/>
                    <a:pt x="11948" y="20605"/>
                  </a:cubicBezTo>
                  <a:cubicBezTo>
                    <a:pt x="12007" y="20429"/>
                    <a:pt x="12007" y="20429"/>
                    <a:pt x="12007" y="20429"/>
                  </a:cubicBezTo>
                  <a:cubicBezTo>
                    <a:pt x="12065" y="20312"/>
                    <a:pt x="12065" y="20312"/>
                    <a:pt x="12065" y="20312"/>
                  </a:cubicBezTo>
                  <a:cubicBezTo>
                    <a:pt x="12124" y="20078"/>
                    <a:pt x="12124" y="20078"/>
                    <a:pt x="12124" y="20078"/>
                  </a:cubicBezTo>
                  <a:cubicBezTo>
                    <a:pt x="12007" y="19902"/>
                    <a:pt x="12007" y="19902"/>
                    <a:pt x="12007" y="19902"/>
                  </a:cubicBezTo>
                  <a:cubicBezTo>
                    <a:pt x="11948" y="19844"/>
                    <a:pt x="11948" y="19844"/>
                    <a:pt x="11948" y="19844"/>
                  </a:cubicBezTo>
                  <a:cubicBezTo>
                    <a:pt x="11771" y="19902"/>
                    <a:pt x="11771" y="19902"/>
                    <a:pt x="11771" y="19902"/>
                  </a:cubicBezTo>
                  <a:cubicBezTo>
                    <a:pt x="11653" y="19785"/>
                    <a:pt x="11653" y="19785"/>
                    <a:pt x="11653" y="19785"/>
                  </a:cubicBezTo>
                  <a:cubicBezTo>
                    <a:pt x="11712" y="19668"/>
                    <a:pt x="11712" y="19668"/>
                    <a:pt x="11712" y="19668"/>
                  </a:cubicBezTo>
                  <a:cubicBezTo>
                    <a:pt x="11830" y="19551"/>
                    <a:pt x="11830" y="19551"/>
                    <a:pt x="11830" y="19551"/>
                  </a:cubicBezTo>
                  <a:cubicBezTo>
                    <a:pt x="11830" y="19493"/>
                    <a:pt x="11830" y="19493"/>
                    <a:pt x="11830" y="19493"/>
                  </a:cubicBezTo>
                  <a:cubicBezTo>
                    <a:pt x="11830" y="19376"/>
                    <a:pt x="11830" y="19376"/>
                    <a:pt x="11830" y="19376"/>
                  </a:cubicBezTo>
                  <a:cubicBezTo>
                    <a:pt x="11712" y="19317"/>
                    <a:pt x="11712" y="19317"/>
                    <a:pt x="11712" y="19317"/>
                  </a:cubicBezTo>
                  <a:cubicBezTo>
                    <a:pt x="11653" y="19259"/>
                    <a:pt x="11653" y="19259"/>
                    <a:pt x="11653" y="19259"/>
                  </a:cubicBezTo>
                  <a:cubicBezTo>
                    <a:pt x="11536" y="19200"/>
                    <a:pt x="11536" y="19200"/>
                    <a:pt x="11536" y="19200"/>
                  </a:cubicBezTo>
                  <a:cubicBezTo>
                    <a:pt x="11359" y="19259"/>
                    <a:pt x="11359" y="19259"/>
                    <a:pt x="11359" y="19259"/>
                  </a:cubicBezTo>
                  <a:cubicBezTo>
                    <a:pt x="11300" y="19317"/>
                    <a:pt x="11300" y="19317"/>
                    <a:pt x="11300" y="19317"/>
                  </a:cubicBezTo>
                  <a:cubicBezTo>
                    <a:pt x="11183" y="19317"/>
                    <a:pt x="11183" y="19317"/>
                    <a:pt x="11183" y="19317"/>
                  </a:cubicBezTo>
                  <a:cubicBezTo>
                    <a:pt x="11183" y="19200"/>
                    <a:pt x="11183" y="19200"/>
                    <a:pt x="11183" y="19200"/>
                  </a:cubicBezTo>
                  <a:cubicBezTo>
                    <a:pt x="11183" y="19083"/>
                    <a:pt x="11183" y="19083"/>
                    <a:pt x="11183" y="19083"/>
                  </a:cubicBezTo>
                  <a:cubicBezTo>
                    <a:pt x="11183" y="19024"/>
                    <a:pt x="11183" y="19024"/>
                    <a:pt x="11183" y="19024"/>
                  </a:cubicBezTo>
                  <a:cubicBezTo>
                    <a:pt x="11300" y="18907"/>
                    <a:pt x="11300" y="18907"/>
                    <a:pt x="11300" y="18907"/>
                  </a:cubicBezTo>
                  <a:cubicBezTo>
                    <a:pt x="11536" y="18732"/>
                    <a:pt x="11536" y="18732"/>
                    <a:pt x="11536" y="18732"/>
                  </a:cubicBezTo>
                  <a:cubicBezTo>
                    <a:pt x="11771" y="18439"/>
                    <a:pt x="11771" y="18439"/>
                    <a:pt x="11771" y="18439"/>
                  </a:cubicBezTo>
                  <a:cubicBezTo>
                    <a:pt x="11830" y="18205"/>
                    <a:pt x="11830" y="18205"/>
                    <a:pt x="11830" y="18205"/>
                  </a:cubicBezTo>
                  <a:cubicBezTo>
                    <a:pt x="11830" y="18146"/>
                    <a:pt x="11830" y="18146"/>
                    <a:pt x="11830" y="18146"/>
                  </a:cubicBezTo>
                  <a:cubicBezTo>
                    <a:pt x="11771" y="18029"/>
                    <a:pt x="11771" y="18029"/>
                    <a:pt x="11771" y="18029"/>
                  </a:cubicBezTo>
                  <a:cubicBezTo>
                    <a:pt x="11653" y="17912"/>
                    <a:pt x="11653" y="17912"/>
                    <a:pt x="11653" y="17912"/>
                  </a:cubicBezTo>
                  <a:cubicBezTo>
                    <a:pt x="11653" y="17620"/>
                    <a:pt x="11653" y="17620"/>
                    <a:pt x="11653" y="17620"/>
                  </a:cubicBezTo>
                  <a:cubicBezTo>
                    <a:pt x="11653" y="17444"/>
                    <a:pt x="11653" y="17444"/>
                    <a:pt x="11653" y="17444"/>
                  </a:cubicBezTo>
                  <a:cubicBezTo>
                    <a:pt x="11653" y="17210"/>
                    <a:pt x="11653" y="17210"/>
                    <a:pt x="11653" y="17210"/>
                  </a:cubicBezTo>
                  <a:cubicBezTo>
                    <a:pt x="11536" y="17093"/>
                    <a:pt x="11536" y="17093"/>
                    <a:pt x="11536" y="17093"/>
                  </a:cubicBezTo>
                  <a:cubicBezTo>
                    <a:pt x="11536" y="17034"/>
                    <a:pt x="11536" y="17034"/>
                    <a:pt x="11536" y="17034"/>
                  </a:cubicBezTo>
                  <a:cubicBezTo>
                    <a:pt x="11536" y="16859"/>
                    <a:pt x="11536" y="16859"/>
                    <a:pt x="11536" y="16859"/>
                  </a:cubicBezTo>
                  <a:cubicBezTo>
                    <a:pt x="11653" y="16859"/>
                    <a:pt x="11653" y="16859"/>
                    <a:pt x="11653" y="16859"/>
                  </a:cubicBezTo>
                  <a:cubicBezTo>
                    <a:pt x="11712" y="16741"/>
                    <a:pt x="11712" y="16741"/>
                    <a:pt x="11712" y="16741"/>
                  </a:cubicBezTo>
                  <a:cubicBezTo>
                    <a:pt x="11653" y="16624"/>
                    <a:pt x="11653" y="16624"/>
                    <a:pt x="11653" y="16624"/>
                  </a:cubicBezTo>
                  <a:cubicBezTo>
                    <a:pt x="11477" y="16566"/>
                    <a:pt x="11477" y="16566"/>
                    <a:pt x="11477" y="16566"/>
                  </a:cubicBezTo>
                  <a:cubicBezTo>
                    <a:pt x="11241" y="16566"/>
                    <a:pt x="11241" y="16566"/>
                    <a:pt x="11241" y="16566"/>
                  </a:cubicBezTo>
                  <a:cubicBezTo>
                    <a:pt x="11124" y="16683"/>
                    <a:pt x="11124" y="16683"/>
                    <a:pt x="11124" y="16683"/>
                  </a:cubicBezTo>
                  <a:cubicBezTo>
                    <a:pt x="11006" y="16741"/>
                    <a:pt x="11006" y="16741"/>
                    <a:pt x="11006" y="16741"/>
                  </a:cubicBezTo>
                  <a:cubicBezTo>
                    <a:pt x="10947" y="16624"/>
                    <a:pt x="10947" y="16624"/>
                    <a:pt x="10947" y="16624"/>
                  </a:cubicBezTo>
                  <a:cubicBezTo>
                    <a:pt x="10947" y="16566"/>
                    <a:pt x="10947" y="16566"/>
                    <a:pt x="10947" y="16566"/>
                  </a:cubicBezTo>
                  <a:cubicBezTo>
                    <a:pt x="11006" y="16449"/>
                    <a:pt x="11006" y="16449"/>
                    <a:pt x="11006" y="16449"/>
                  </a:cubicBezTo>
                  <a:cubicBezTo>
                    <a:pt x="11006" y="16390"/>
                    <a:pt x="11006" y="16390"/>
                    <a:pt x="11006" y="16390"/>
                  </a:cubicBezTo>
                  <a:cubicBezTo>
                    <a:pt x="10829" y="16390"/>
                    <a:pt x="10829" y="16390"/>
                    <a:pt x="10829" y="16390"/>
                  </a:cubicBezTo>
                  <a:cubicBezTo>
                    <a:pt x="10712" y="16390"/>
                    <a:pt x="10712" y="16390"/>
                    <a:pt x="10712" y="16390"/>
                  </a:cubicBezTo>
                  <a:cubicBezTo>
                    <a:pt x="10535" y="16273"/>
                    <a:pt x="10535" y="16273"/>
                    <a:pt x="10535" y="16273"/>
                  </a:cubicBezTo>
                  <a:cubicBezTo>
                    <a:pt x="10476" y="16156"/>
                    <a:pt x="10476" y="16156"/>
                    <a:pt x="10476" y="16156"/>
                  </a:cubicBezTo>
                  <a:cubicBezTo>
                    <a:pt x="10359" y="16039"/>
                    <a:pt x="10359" y="16039"/>
                    <a:pt x="10359" y="16039"/>
                  </a:cubicBezTo>
                  <a:cubicBezTo>
                    <a:pt x="10182" y="16039"/>
                    <a:pt x="10182" y="16039"/>
                    <a:pt x="10182" y="16039"/>
                  </a:cubicBezTo>
                  <a:cubicBezTo>
                    <a:pt x="10123" y="16156"/>
                    <a:pt x="10123" y="16156"/>
                    <a:pt x="10123" y="16156"/>
                  </a:cubicBezTo>
                  <a:cubicBezTo>
                    <a:pt x="10005" y="16215"/>
                    <a:pt x="10005" y="16215"/>
                    <a:pt x="10005" y="16215"/>
                  </a:cubicBezTo>
                  <a:cubicBezTo>
                    <a:pt x="9888" y="16156"/>
                    <a:pt x="9888" y="16156"/>
                    <a:pt x="9888" y="16156"/>
                  </a:cubicBezTo>
                  <a:cubicBezTo>
                    <a:pt x="9829" y="16039"/>
                    <a:pt x="9829" y="16039"/>
                    <a:pt x="9829" y="16039"/>
                  </a:cubicBezTo>
                  <a:cubicBezTo>
                    <a:pt x="9770" y="15980"/>
                    <a:pt x="9770" y="15980"/>
                    <a:pt x="9770" y="15980"/>
                  </a:cubicBezTo>
                  <a:cubicBezTo>
                    <a:pt x="9711" y="15863"/>
                    <a:pt x="9711" y="15863"/>
                    <a:pt x="9711" y="15863"/>
                  </a:cubicBezTo>
                  <a:cubicBezTo>
                    <a:pt x="9652" y="15805"/>
                    <a:pt x="9652" y="15805"/>
                    <a:pt x="9652" y="15805"/>
                  </a:cubicBezTo>
                  <a:cubicBezTo>
                    <a:pt x="9476" y="15805"/>
                    <a:pt x="9476" y="15805"/>
                    <a:pt x="9476" y="15805"/>
                  </a:cubicBezTo>
                  <a:cubicBezTo>
                    <a:pt x="9417" y="15922"/>
                    <a:pt x="9417" y="15922"/>
                    <a:pt x="9417" y="15922"/>
                  </a:cubicBezTo>
                  <a:cubicBezTo>
                    <a:pt x="9299" y="15805"/>
                    <a:pt x="9299" y="15805"/>
                    <a:pt x="9299" y="15805"/>
                  </a:cubicBezTo>
                  <a:cubicBezTo>
                    <a:pt x="9240" y="15629"/>
                    <a:pt x="9240" y="15629"/>
                    <a:pt x="9240" y="15629"/>
                  </a:cubicBezTo>
                  <a:cubicBezTo>
                    <a:pt x="9181" y="15571"/>
                    <a:pt x="9181" y="15571"/>
                    <a:pt x="9181" y="15571"/>
                  </a:cubicBezTo>
                  <a:cubicBezTo>
                    <a:pt x="9064" y="15571"/>
                    <a:pt x="9064" y="15571"/>
                    <a:pt x="9064" y="15571"/>
                  </a:cubicBezTo>
                  <a:cubicBezTo>
                    <a:pt x="8946" y="15571"/>
                    <a:pt x="8946" y="15571"/>
                    <a:pt x="8946" y="15571"/>
                  </a:cubicBezTo>
                  <a:cubicBezTo>
                    <a:pt x="8828" y="15512"/>
                    <a:pt x="8828" y="15512"/>
                    <a:pt x="8828" y="15512"/>
                  </a:cubicBezTo>
                  <a:cubicBezTo>
                    <a:pt x="8769" y="15337"/>
                    <a:pt x="8769" y="15337"/>
                    <a:pt x="8769" y="15337"/>
                  </a:cubicBezTo>
                  <a:cubicBezTo>
                    <a:pt x="8593" y="15337"/>
                    <a:pt x="8593" y="15337"/>
                    <a:pt x="8593" y="15337"/>
                  </a:cubicBezTo>
                  <a:cubicBezTo>
                    <a:pt x="8475" y="15395"/>
                    <a:pt x="8475" y="15395"/>
                    <a:pt x="8475" y="15395"/>
                  </a:cubicBezTo>
                  <a:cubicBezTo>
                    <a:pt x="8475" y="15512"/>
                    <a:pt x="8475" y="15512"/>
                    <a:pt x="8475" y="15512"/>
                  </a:cubicBezTo>
                  <a:cubicBezTo>
                    <a:pt x="8357" y="15629"/>
                    <a:pt x="8357" y="15629"/>
                    <a:pt x="8357" y="15629"/>
                  </a:cubicBezTo>
                  <a:cubicBezTo>
                    <a:pt x="8004" y="15571"/>
                    <a:pt x="8004" y="15571"/>
                    <a:pt x="8004" y="15571"/>
                  </a:cubicBezTo>
                  <a:cubicBezTo>
                    <a:pt x="7769" y="15454"/>
                    <a:pt x="7769" y="15454"/>
                    <a:pt x="7769" y="15454"/>
                  </a:cubicBezTo>
                  <a:cubicBezTo>
                    <a:pt x="7592" y="15395"/>
                    <a:pt x="7592" y="15395"/>
                    <a:pt x="7592" y="15395"/>
                  </a:cubicBezTo>
                  <a:cubicBezTo>
                    <a:pt x="7475" y="15220"/>
                    <a:pt x="7475" y="15220"/>
                    <a:pt x="7475" y="15220"/>
                  </a:cubicBezTo>
                  <a:cubicBezTo>
                    <a:pt x="7416" y="15161"/>
                    <a:pt x="7416" y="15161"/>
                    <a:pt x="7416" y="15161"/>
                  </a:cubicBezTo>
                  <a:cubicBezTo>
                    <a:pt x="7298" y="15220"/>
                    <a:pt x="7298" y="15220"/>
                    <a:pt x="7298" y="15220"/>
                  </a:cubicBezTo>
                  <a:cubicBezTo>
                    <a:pt x="7180" y="15395"/>
                    <a:pt x="7180" y="15395"/>
                    <a:pt x="7180" y="15395"/>
                  </a:cubicBezTo>
                  <a:cubicBezTo>
                    <a:pt x="7063" y="15337"/>
                    <a:pt x="7063" y="15337"/>
                    <a:pt x="7063" y="15337"/>
                  </a:cubicBezTo>
                  <a:cubicBezTo>
                    <a:pt x="6768" y="15102"/>
                    <a:pt x="6768" y="15102"/>
                    <a:pt x="6768" y="15102"/>
                  </a:cubicBezTo>
                  <a:cubicBezTo>
                    <a:pt x="6592" y="14810"/>
                    <a:pt x="6592" y="14810"/>
                    <a:pt x="6592" y="14810"/>
                  </a:cubicBezTo>
                  <a:cubicBezTo>
                    <a:pt x="6415" y="14634"/>
                    <a:pt x="6415" y="14634"/>
                    <a:pt x="6415" y="14634"/>
                  </a:cubicBezTo>
                  <a:cubicBezTo>
                    <a:pt x="6298" y="14517"/>
                    <a:pt x="6298" y="14517"/>
                    <a:pt x="6298" y="14517"/>
                  </a:cubicBezTo>
                  <a:cubicBezTo>
                    <a:pt x="6121" y="14400"/>
                    <a:pt x="6121" y="14400"/>
                    <a:pt x="6121" y="14400"/>
                  </a:cubicBezTo>
                  <a:cubicBezTo>
                    <a:pt x="6003" y="14166"/>
                    <a:pt x="6003" y="14166"/>
                    <a:pt x="6003" y="14166"/>
                  </a:cubicBezTo>
                  <a:cubicBezTo>
                    <a:pt x="5944" y="14049"/>
                    <a:pt x="5944" y="14049"/>
                    <a:pt x="5944" y="14049"/>
                  </a:cubicBezTo>
                  <a:cubicBezTo>
                    <a:pt x="5886" y="13873"/>
                    <a:pt x="5886" y="13873"/>
                    <a:pt x="5886" y="13873"/>
                  </a:cubicBezTo>
                  <a:cubicBezTo>
                    <a:pt x="5944" y="13698"/>
                    <a:pt x="5944" y="13698"/>
                    <a:pt x="5944" y="13698"/>
                  </a:cubicBezTo>
                  <a:cubicBezTo>
                    <a:pt x="6003" y="13580"/>
                    <a:pt x="6003" y="13580"/>
                    <a:pt x="6003" y="13580"/>
                  </a:cubicBezTo>
                  <a:cubicBezTo>
                    <a:pt x="6180" y="13405"/>
                    <a:pt x="6180" y="13405"/>
                    <a:pt x="6180" y="13405"/>
                  </a:cubicBezTo>
                  <a:cubicBezTo>
                    <a:pt x="6180" y="13171"/>
                    <a:pt x="6180" y="13171"/>
                    <a:pt x="6180" y="13171"/>
                  </a:cubicBezTo>
                  <a:cubicBezTo>
                    <a:pt x="6003" y="13054"/>
                    <a:pt x="6003" y="13054"/>
                    <a:pt x="6003" y="13054"/>
                  </a:cubicBezTo>
                  <a:cubicBezTo>
                    <a:pt x="6003" y="12878"/>
                    <a:pt x="6003" y="12878"/>
                    <a:pt x="6003" y="12878"/>
                  </a:cubicBezTo>
                  <a:cubicBezTo>
                    <a:pt x="6121" y="12527"/>
                    <a:pt x="6121" y="12527"/>
                    <a:pt x="6121" y="12527"/>
                  </a:cubicBezTo>
                  <a:cubicBezTo>
                    <a:pt x="6298" y="12293"/>
                    <a:pt x="6298" y="12293"/>
                    <a:pt x="6298" y="12293"/>
                  </a:cubicBezTo>
                  <a:cubicBezTo>
                    <a:pt x="6298" y="12059"/>
                    <a:pt x="6298" y="12059"/>
                    <a:pt x="6298" y="12059"/>
                  </a:cubicBezTo>
                  <a:cubicBezTo>
                    <a:pt x="6239" y="11824"/>
                    <a:pt x="6239" y="11824"/>
                    <a:pt x="6239" y="11824"/>
                  </a:cubicBezTo>
                  <a:cubicBezTo>
                    <a:pt x="6239" y="11649"/>
                    <a:pt x="6239" y="11649"/>
                    <a:pt x="6239" y="11649"/>
                  </a:cubicBezTo>
                  <a:cubicBezTo>
                    <a:pt x="6121" y="11473"/>
                    <a:pt x="6121" y="11473"/>
                    <a:pt x="6121" y="11473"/>
                  </a:cubicBezTo>
                  <a:cubicBezTo>
                    <a:pt x="6180" y="11415"/>
                    <a:pt x="6180" y="11415"/>
                    <a:pt x="6180" y="11415"/>
                  </a:cubicBezTo>
                  <a:cubicBezTo>
                    <a:pt x="6298" y="11298"/>
                    <a:pt x="6298" y="11298"/>
                    <a:pt x="6298" y="11298"/>
                  </a:cubicBezTo>
                  <a:cubicBezTo>
                    <a:pt x="6298" y="11180"/>
                    <a:pt x="6298" y="11180"/>
                    <a:pt x="6298" y="11180"/>
                  </a:cubicBezTo>
                  <a:cubicBezTo>
                    <a:pt x="6298" y="10946"/>
                    <a:pt x="6298" y="10946"/>
                    <a:pt x="6298" y="10946"/>
                  </a:cubicBezTo>
                  <a:cubicBezTo>
                    <a:pt x="6298" y="10829"/>
                    <a:pt x="6298" y="10829"/>
                    <a:pt x="6298" y="10829"/>
                  </a:cubicBezTo>
                  <a:cubicBezTo>
                    <a:pt x="6356" y="10771"/>
                    <a:pt x="6356" y="10771"/>
                    <a:pt x="6356" y="10771"/>
                  </a:cubicBezTo>
                  <a:cubicBezTo>
                    <a:pt x="6415" y="10712"/>
                    <a:pt x="6415" y="10712"/>
                    <a:pt x="6415" y="10712"/>
                  </a:cubicBezTo>
                  <a:cubicBezTo>
                    <a:pt x="6415" y="10595"/>
                    <a:pt x="6415" y="10595"/>
                    <a:pt x="6415" y="10595"/>
                  </a:cubicBezTo>
                  <a:cubicBezTo>
                    <a:pt x="6356" y="10595"/>
                    <a:pt x="6356" y="10595"/>
                    <a:pt x="6356" y="10595"/>
                  </a:cubicBezTo>
                  <a:cubicBezTo>
                    <a:pt x="6298" y="10595"/>
                    <a:pt x="6298" y="10595"/>
                    <a:pt x="6298" y="10595"/>
                  </a:cubicBezTo>
                  <a:cubicBezTo>
                    <a:pt x="6180" y="10712"/>
                    <a:pt x="6180" y="10712"/>
                    <a:pt x="6180" y="10712"/>
                  </a:cubicBezTo>
                  <a:cubicBezTo>
                    <a:pt x="6121" y="10712"/>
                    <a:pt x="6121" y="10712"/>
                    <a:pt x="6121" y="10712"/>
                  </a:cubicBezTo>
                  <a:cubicBezTo>
                    <a:pt x="6003" y="10595"/>
                    <a:pt x="6003" y="10595"/>
                    <a:pt x="6003" y="10595"/>
                  </a:cubicBezTo>
                  <a:cubicBezTo>
                    <a:pt x="6003" y="10478"/>
                    <a:pt x="6003" y="10478"/>
                    <a:pt x="6003" y="10478"/>
                  </a:cubicBezTo>
                  <a:cubicBezTo>
                    <a:pt x="5886" y="10361"/>
                    <a:pt x="5886" y="10361"/>
                    <a:pt x="5886" y="10361"/>
                  </a:cubicBezTo>
                  <a:cubicBezTo>
                    <a:pt x="5827" y="10478"/>
                    <a:pt x="5827" y="10478"/>
                    <a:pt x="5827" y="10478"/>
                  </a:cubicBezTo>
                  <a:cubicBezTo>
                    <a:pt x="5768" y="10537"/>
                    <a:pt x="5768" y="10537"/>
                    <a:pt x="5768" y="10537"/>
                  </a:cubicBezTo>
                  <a:cubicBezTo>
                    <a:pt x="5650" y="10712"/>
                    <a:pt x="5650" y="10712"/>
                    <a:pt x="5650" y="10712"/>
                  </a:cubicBezTo>
                  <a:cubicBezTo>
                    <a:pt x="5532" y="10654"/>
                    <a:pt x="5532" y="10654"/>
                    <a:pt x="5532" y="10654"/>
                  </a:cubicBezTo>
                  <a:cubicBezTo>
                    <a:pt x="5532" y="10537"/>
                    <a:pt x="5532" y="10537"/>
                    <a:pt x="5532" y="10537"/>
                  </a:cubicBezTo>
                  <a:cubicBezTo>
                    <a:pt x="5532" y="10478"/>
                    <a:pt x="5532" y="10478"/>
                    <a:pt x="5532" y="10478"/>
                  </a:cubicBezTo>
                  <a:cubicBezTo>
                    <a:pt x="5532" y="10302"/>
                    <a:pt x="5532" y="10302"/>
                    <a:pt x="5532" y="10302"/>
                  </a:cubicBezTo>
                  <a:cubicBezTo>
                    <a:pt x="5474" y="10302"/>
                    <a:pt x="5474" y="10302"/>
                    <a:pt x="5474" y="10302"/>
                  </a:cubicBezTo>
                  <a:cubicBezTo>
                    <a:pt x="5415" y="10361"/>
                    <a:pt x="5415" y="10361"/>
                    <a:pt x="5415" y="10361"/>
                  </a:cubicBezTo>
                  <a:cubicBezTo>
                    <a:pt x="5297" y="10361"/>
                    <a:pt x="5297" y="10361"/>
                    <a:pt x="5297" y="10361"/>
                  </a:cubicBezTo>
                  <a:cubicBezTo>
                    <a:pt x="5297" y="10244"/>
                    <a:pt x="5297" y="10244"/>
                    <a:pt x="5297" y="10244"/>
                  </a:cubicBezTo>
                  <a:cubicBezTo>
                    <a:pt x="5415" y="10127"/>
                    <a:pt x="5415" y="10127"/>
                    <a:pt x="5415" y="10127"/>
                  </a:cubicBezTo>
                  <a:cubicBezTo>
                    <a:pt x="5474" y="9893"/>
                    <a:pt x="5474" y="9893"/>
                    <a:pt x="5474" y="9893"/>
                  </a:cubicBezTo>
                  <a:cubicBezTo>
                    <a:pt x="5415" y="9659"/>
                    <a:pt x="5415" y="9659"/>
                    <a:pt x="5415" y="9659"/>
                  </a:cubicBezTo>
                  <a:cubicBezTo>
                    <a:pt x="5415" y="9483"/>
                    <a:pt x="5415" y="9483"/>
                    <a:pt x="5415" y="9483"/>
                  </a:cubicBezTo>
                  <a:cubicBezTo>
                    <a:pt x="5415" y="9366"/>
                    <a:pt x="5415" y="9366"/>
                    <a:pt x="5415" y="9366"/>
                  </a:cubicBezTo>
                  <a:cubicBezTo>
                    <a:pt x="5474" y="9307"/>
                    <a:pt x="5474" y="9307"/>
                    <a:pt x="5474" y="9307"/>
                  </a:cubicBezTo>
                  <a:cubicBezTo>
                    <a:pt x="5532" y="9366"/>
                    <a:pt x="5532" y="9366"/>
                    <a:pt x="5532" y="9366"/>
                  </a:cubicBezTo>
                  <a:cubicBezTo>
                    <a:pt x="5591" y="9424"/>
                    <a:pt x="5591" y="9424"/>
                    <a:pt x="5591" y="9424"/>
                  </a:cubicBezTo>
                  <a:cubicBezTo>
                    <a:pt x="5650" y="9483"/>
                    <a:pt x="5650" y="9483"/>
                    <a:pt x="5650" y="9483"/>
                  </a:cubicBezTo>
                  <a:cubicBezTo>
                    <a:pt x="5768" y="9483"/>
                    <a:pt x="5768" y="9483"/>
                    <a:pt x="5768" y="9483"/>
                  </a:cubicBezTo>
                  <a:cubicBezTo>
                    <a:pt x="5768" y="9307"/>
                    <a:pt x="5768" y="9307"/>
                    <a:pt x="5768" y="9307"/>
                  </a:cubicBezTo>
                  <a:cubicBezTo>
                    <a:pt x="5827" y="9190"/>
                    <a:pt x="5827" y="9190"/>
                    <a:pt x="5827" y="9190"/>
                  </a:cubicBezTo>
                  <a:cubicBezTo>
                    <a:pt x="5827" y="9073"/>
                    <a:pt x="5827" y="9073"/>
                    <a:pt x="5827" y="9073"/>
                  </a:cubicBezTo>
                  <a:cubicBezTo>
                    <a:pt x="5768" y="8780"/>
                    <a:pt x="5768" y="8780"/>
                    <a:pt x="5768" y="8780"/>
                  </a:cubicBezTo>
                  <a:cubicBezTo>
                    <a:pt x="5709" y="8663"/>
                    <a:pt x="5709" y="8663"/>
                    <a:pt x="5709" y="8663"/>
                  </a:cubicBezTo>
                  <a:cubicBezTo>
                    <a:pt x="5650" y="8488"/>
                    <a:pt x="5650" y="8488"/>
                    <a:pt x="5650" y="8488"/>
                  </a:cubicBezTo>
                  <a:cubicBezTo>
                    <a:pt x="5650" y="8195"/>
                    <a:pt x="5650" y="8195"/>
                    <a:pt x="5650" y="8195"/>
                  </a:cubicBezTo>
                  <a:cubicBezTo>
                    <a:pt x="5650" y="7961"/>
                    <a:pt x="5650" y="7961"/>
                    <a:pt x="5650" y="7961"/>
                  </a:cubicBezTo>
                  <a:cubicBezTo>
                    <a:pt x="5768" y="7785"/>
                    <a:pt x="5768" y="7785"/>
                    <a:pt x="5768" y="7785"/>
                  </a:cubicBezTo>
                  <a:cubicBezTo>
                    <a:pt x="5944" y="7727"/>
                    <a:pt x="5944" y="7727"/>
                    <a:pt x="5944" y="7727"/>
                  </a:cubicBezTo>
                  <a:cubicBezTo>
                    <a:pt x="5944" y="7551"/>
                    <a:pt x="5944" y="7551"/>
                    <a:pt x="5944" y="7551"/>
                  </a:cubicBezTo>
                  <a:cubicBezTo>
                    <a:pt x="5827" y="7434"/>
                    <a:pt x="5827" y="7434"/>
                    <a:pt x="5827" y="7434"/>
                  </a:cubicBezTo>
                  <a:cubicBezTo>
                    <a:pt x="5827" y="7259"/>
                    <a:pt x="5827" y="7259"/>
                    <a:pt x="5827" y="7259"/>
                  </a:cubicBezTo>
                  <a:cubicBezTo>
                    <a:pt x="5768" y="7083"/>
                    <a:pt x="5768" y="7083"/>
                    <a:pt x="5768" y="7083"/>
                  </a:cubicBezTo>
                  <a:cubicBezTo>
                    <a:pt x="5650" y="7024"/>
                    <a:pt x="5650" y="7024"/>
                    <a:pt x="5650" y="7024"/>
                  </a:cubicBezTo>
                  <a:cubicBezTo>
                    <a:pt x="5532" y="6907"/>
                    <a:pt x="5532" y="6907"/>
                    <a:pt x="5532" y="6907"/>
                  </a:cubicBezTo>
                  <a:cubicBezTo>
                    <a:pt x="5415" y="7024"/>
                    <a:pt x="5415" y="7024"/>
                    <a:pt x="5415" y="7024"/>
                  </a:cubicBezTo>
                  <a:cubicBezTo>
                    <a:pt x="5356" y="7083"/>
                    <a:pt x="5356" y="7083"/>
                    <a:pt x="5356" y="7083"/>
                  </a:cubicBezTo>
                  <a:cubicBezTo>
                    <a:pt x="5238" y="7200"/>
                    <a:pt x="5238" y="7200"/>
                    <a:pt x="5238" y="7200"/>
                  </a:cubicBezTo>
                  <a:cubicBezTo>
                    <a:pt x="5120" y="7200"/>
                    <a:pt x="5120" y="7200"/>
                    <a:pt x="5120" y="7200"/>
                  </a:cubicBezTo>
                  <a:cubicBezTo>
                    <a:pt x="5062" y="7024"/>
                    <a:pt x="5062" y="7024"/>
                    <a:pt x="5062" y="7024"/>
                  </a:cubicBezTo>
                  <a:cubicBezTo>
                    <a:pt x="5120" y="6907"/>
                    <a:pt x="5120" y="6907"/>
                    <a:pt x="5120" y="6907"/>
                  </a:cubicBezTo>
                  <a:cubicBezTo>
                    <a:pt x="5120" y="6790"/>
                    <a:pt x="5120" y="6790"/>
                    <a:pt x="5120" y="6790"/>
                  </a:cubicBezTo>
                  <a:cubicBezTo>
                    <a:pt x="5062" y="6732"/>
                    <a:pt x="5062" y="6732"/>
                    <a:pt x="5062" y="6732"/>
                  </a:cubicBezTo>
                  <a:cubicBezTo>
                    <a:pt x="5003" y="6790"/>
                    <a:pt x="5003" y="6790"/>
                    <a:pt x="5003" y="6790"/>
                  </a:cubicBezTo>
                  <a:cubicBezTo>
                    <a:pt x="4885" y="6849"/>
                    <a:pt x="4885" y="6849"/>
                    <a:pt x="4885" y="6849"/>
                  </a:cubicBezTo>
                  <a:cubicBezTo>
                    <a:pt x="4826" y="6907"/>
                    <a:pt x="4826" y="6907"/>
                    <a:pt x="4826" y="6907"/>
                  </a:cubicBezTo>
                  <a:cubicBezTo>
                    <a:pt x="4650" y="6849"/>
                    <a:pt x="4650" y="6849"/>
                    <a:pt x="4650" y="6849"/>
                  </a:cubicBezTo>
                  <a:cubicBezTo>
                    <a:pt x="4591" y="6849"/>
                    <a:pt x="4591" y="6849"/>
                    <a:pt x="4591" y="6849"/>
                  </a:cubicBezTo>
                  <a:cubicBezTo>
                    <a:pt x="4473" y="6907"/>
                    <a:pt x="4473" y="6907"/>
                    <a:pt x="4473" y="6907"/>
                  </a:cubicBezTo>
                  <a:cubicBezTo>
                    <a:pt x="4355" y="6966"/>
                    <a:pt x="4355" y="6966"/>
                    <a:pt x="4355" y="6966"/>
                  </a:cubicBezTo>
                  <a:cubicBezTo>
                    <a:pt x="4179" y="6849"/>
                    <a:pt x="4179" y="6849"/>
                    <a:pt x="4179" y="6849"/>
                  </a:cubicBezTo>
                  <a:cubicBezTo>
                    <a:pt x="3943" y="6849"/>
                    <a:pt x="3943" y="6849"/>
                    <a:pt x="3943" y="6849"/>
                  </a:cubicBezTo>
                  <a:cubicBezTo>
                    <a:pt x="3826" y="6849"/>
                    <a:pt x="3826" y="6849"/>
                    <a:pt x="3826" y="6849"/>
                  </a:cubicBezTo>
                  <a:cubicBezTo>
                    <a:pt x="3708" y="6790"/>
                    <a:pt x="3708" y="6790"/>
                    <a:pt x="3708" y="6790"/>
                  </a:cubicBezTo>
                  <a:cubicBezTo>
                    <a:pt x="3531" y="6673"/>
                    <a:pt x="3531" y="6673"/>
                    <a:pt x="3531" y="6673"/>
                  </a:cubicBezTo>
                  <a:cubicBezTo>
                    <a:pt x="3414" y="6673"/>
                    <a:pt x="3414" y="6673"/>
                    <a:pt x="3414" y="6673"/>
                  </a:cubicBezTo>
                  <a:cubicBezTo>
                    <a:pt x="3355" y="6556"/>
                    <a:pt x="3355" y="6556"/>
                    <a:pt x="3355" y="6556"/>
                  </a:cubicBezTo>
                  <a:cubicBezTo>
                    <a:pt x="3414" y="6439"/>
                    <a:pt x="3414" y="6439"/>
                    <a:pt x="3414" y="6439"/>
                  </a:cubicBezTo>
                  <a:cubicBezTo>
                    <a:pt x="3531" y="6380"/>
                    <a:pt x="3531" y="6380"/>
                    <a:pt x="3531" y="6380"/>
                  </a:cubicBezTo>
                  <a:cubicBezTo>
                    <a:pt x="3472" y="6263"/>
                    <a:pt x="3472" y="6263"/>
                    <a:pt x="3472" y="6263"/>
                  </a:cubicBezTo>
                  <a:cubicBezTo>
                    <a:pt x="3355" y="6146"/>
                    <a:pt x="3355" y="6146"/>
                    <a:pt x="3355" y="6146"/>
                  </a:cubicBezTo>
                  <a:cubicBezTo>
                    <a:pt x="3178" y="6146"/>
                    <a:pt x="3178" y="6146"/>
                    <a:pt x="3178" y="6146"/>
                  </a:cubicBezTo>
                  <a:cubicBezTo>
                    <a:pt x="3060" y="6146"/>
                    <a:pt x="3060" y="6146"/>
                    <a:pt x="3060" y="6146"/>
                  </a:cubicBezTo>
                  <a:cubicBezTo>
                    <a:pt x="3002" y="6029"/>
                    <a:pt x="3002" y="6029"/>
                    <a:pt x="3002" y="6029"/>
                  </a:cubicBezTo>
                  <a:cubicBezTo>
                    <a:pt x="2884" y="5971"/>
                    <a:pt x="2884" y="5971"/>
                    <a:pt x="2884" y="5971"/>
                  </a:cubicBezTo>
                  <a:cubicBezTo>
                    <a:pt x="2707" y="5971"/>
                    <a:pt x="2707" y="5971"/>
                    <a:pt x="2707" y="5971"/>
                  </a:cubicBezTo>
                  <a:cubicBezTo>
                    <a:pt x="2590" y="6029"/>
                    <a:pt x="2590" y="6029"/>
                    <a:pt x="2590" y="6029"/>
                  </a:cubicBezTo>
                  <a:cubicBezTo>
                    <a:pt x="2531" y="5971"/>
                    <a:pt x="2531" y="5971"/>
                    <a:pt x="2531" y="5971"/>
                  </a:cubicBezTo>
                  <a:cubicBezTo>
                    <a:pt x="2472" y="5795"/>
                    <a:pt x="2472" y="5795"/>
                    <a:pt x="2472" y="5795"/>
                  </a:cubicBezTo>
                  <a:cubicBezTo>
                    <a:pt x="2472" y="5678"/>
                    <a:pt x="2472" y="5678"/>
                    <a:pt x="2472" y="5678"/>
                  </a:cubicBezTo>
                  <a:cubicBezTo>
                    <a:pt x="2295" y="5678"/>
                    <a:pt x="2295" y="5678"/>
                    <a:pt x="2295" y="5678"/>
                  </a:cubicBezTo>
                  <a:cubicBezTo>
                    <a:pt x="2178" y="5678"/>
                    <a:pt x="2178" y="5678"/>
                    <a:pt x="2178" y="5678"/>
                  </a:cubicBezTo>
                  <a:cubicBezTo>
                    <a:pt x="2178" y="5561"/>
                    <a:pt x="2178" y="5561"/>
                    <a:pt x="2178" y="5561"/>
                  </a:cubicBezTo>
                  <a:cubicBezTo>
                    <a:pt x="2237" y="5502"/>
                    <a:pt x="2237" y="5502"/>
                    <a:pt x="2237" y="5502"/>
                  </a:cubicBezTo>
                  <a:cubicBezTo>
                    <a:pt x="2178" y="5385"/>
                    <a:pt x="2178" y="5385"/>
                    <a:pt x="2178" y="5385"/>
                  </a:cubicBezTo>
                  <a:cubicBezTo>
                    <a:pt x="2060" y="5385"/>
                    <a:pt x="2060" y="5385"/>
                    <a:pt x="2060" y="5385"/>
                  </a:cubicBezTo>
                  <a:cubicBezTo>
                    <a:pt x="2001" y="5444"/>
                    <a:pt x="2001" y="5444"/>
                    <a:pt x="2001" y="5444"/>
                  </a:cubicBezTo>
                  <a:cubicBezTo>
                    <a:pt x="1942" y="5561"/>
                    <a:pt x="1942" y="5561"/>
                    <a:pt x="1942" y="5561"/>
                  </a:cubicBezTo>
                  <a:cubicBezTo>
                    <a:pt x="1825" y="5444"/>
                    <a:pt x="1825" y="5444"/>
                    <a:pt x="1825" y="5444"/>
                  </a:cubicBezTo>
                  <a:cubicBezTo>
                    <a:pt x="1707" y="5327"/>
                    <a:pt x="1707" y="5327"/>
                    <a:pt x="1707" y="5327"/>
                  </a:cubicBezTo>
                  <a:cubicBezTo>
                    <a:pt x="1589" y="5327"/>
                    <a:pt x="1589" y="5327"/>
                    <a:pt x="1589" y="5327"/>
                  </a:cubicBezTo>
                  <a:cubicBezTo>
                    <a:pt x="1413" y="5327"/>
                    <a:pt x="1413" y="5327"/>
                    <a:pt x="1413" y="5327"/>
                  </a:cubicBezTo>
                  <a:cubicBezTo>
                    <a:pt x="1354" y="5327"/>
                    <a:pt x="1354" y="5327"/>
                    <a:pt x="1354" y="5327"/>
                  </a:cubicBezTo>
                  <a:cubicBezTo>
                    <a:pt x="1177" y="5210"/>
                    <a:pt x="1177" y="5210"/>
                    <a:pt x="1177" y="5210"/>
                  </a:cubicBezTo>
                  <a:cubicBezTo>
                    <a:pt x="1001" y="5210"/>
                    <a:pt x="1001" y="5210"/>
                    <a:pt x="1001" y="5210"/>
                  </a:cubicBezTo>
                  <a:cubicBezTo>
                    <a:pt x="824" y="5210"/>
                    <a:pt x="824" y="5210"/>
                    <a:pt x="824" y="5210"/>
                  </a:cubicBezTo>
                  <a:cubicBezTo>
                    <a:pt x="647" y="5268"/>
                    <a:pt x="647" y="5268"/>
                    <a:pt x="647" y="5268"/>
                  </a:cubicBezTo>
                  <a:cubicBezTo>
                    <a:pt x="471" y="5327"/>
                    <a:pt x="471" y="5327"/>
                    <a:pt x="471" y="5327"/>
                  </a:cubicBezTo>
                  <a:cubicBezTo>
                    <a:pt x="294" y="5268"/>
                    <a:pt x="294" y="5268"/>
                    <a:pt x="294" y="5268"/>
                  </a:cubicBezTo>
                  <a:cubicBezTo>
                    <a:pt x="235" y="5093"/>
                    <a:pt x="235" y="5093"/>
                    <a:pt x="235" y="5093"/>
                  </a:cubicBezTo>
                  <a:cubicBezTo>
                    <a:pt x="59" y="5034"/>
                    <a:pt x="59" y="5034"/>
                    <a:pt x="59" y="5034"/>
                  </a:cubicBezTo>
                  <a:cubicBezTo>
                    <a:pt x="0" y="4859"/>
                    <a:pt x="0" y="4859"/>
                    <a:pt x="0" y="4859"/>
                  </a:cubicBezTo>
                  <a:cubicBezTo>
                    <a:pt x="0" y="4683"/>
                    <a:pt x="0" y="4683"/>
                    <a:pt x="0" y="4683"/>
                  </a:cubicBezTo>
                  <a:cubicBezTo>
                    <a:pt x="118" y="4683"/>
                    <a:pt x="118" y="4683"/>
                    <a:pt x="118" y="4683"/>
                  </a:cubicBezTo>
                  <a:cubicBezTo>
                    <a:pt x="294" y="4683"/>
                    <a:pt x="294" y="4683"/>
                    <a:pt x="294" y="4683"/>
                  </a:cubicBezTo>
                  <a:cubicBezTo>
                    <a:pt x="412" y="4683"/>
                    <a:pt x="412" y="4683"/>
                    <a:pt x="412" y="4683"/>
                  </a:cubicBezTo>
                  <a:cubicBezTo>
                    <a:pt x="530" y="4741"/>
                    <a:pt x="530" y="4741"/>
                    <a:pt x="530" y="4741"/>
                  </a:cubicBezTo>
                  <a:cubicBezTo>
                    <a:pt x="706" y="4741"/>
                    <a:pt x="706" y="4741"/>
                    <a:pt x="706" y="4741"/>
                  </a:cubicBezTo>
                  <a:cubicBezTo>
                    <a:pt x="706" y="4683"/>
                    <a:pt x="706" y="4683"/>
                    <a:pt x="706" y="4683"/>
                  </a:cubicBezTo>
                  <a:cubicBezTo>
                    <a:pt x="765" y="4566"/>
                    <a:pt x="765" y="4566"/>
                    <a:pt x="765" y="4566"/>
                  </a:cubicBezTo>
                  <a:cubicBezTo>
                    <a:pt x="883" y="4507"/>
                    <a:pt x="883" y="4507"/>
                    <a:pt x="883" y="4507"/>
                  </a:cubicBezTo>
                  <a:cubicBezTo>
                    <a:pt x="942" y="4507"/>
                    <a:pt x="942" y="4507"/>
                    <a:pt x="942" y="4507"/>
                  </a:cubicBezTo>
                  <a:cubicBezTo>
                    <a:pt x="1118" y="4449"/>
                    <a:pt x="1118" y="4449"/>
                    <a:pt x="1118" y="4449"/>
                  </a:cubicBezTo>
                  <a:cubicBezTo>
                    <a:pt x="1236" y="4507"/>
                    <a:pt x="1236" y="4507"/>
                    <a:pt x="1236" y="4507"/>
                  </a:cubicBezTo>
                  <a:cubicBezTo>
                    <a:pt x="1295" y="4624"/>
                    <a:pt x="1295" y="4624"/>
                    <a:pt x="1295" y="4624"/>
                  </a:cubicBezTo>
                  <a:cubicBezTo>
                    <a:pt x="1413" y="4624"/>
                    <a:pt x="1413" y="4624"/>
                    <a:pt x="1413" y="4624"/>
                  </a:cubicBezTo>
                  <a:cubicBezTo>
                    <a:pt x="1589" y="4624"/>
                    <a:pt x="1589" y="4624"/>
                    <a:pt x="1589" y="4624"/>
                  </a:cubicBezTo>
                  <a:cubicBezTo>
                    <a:pt x="1648" y="4507"/>
                    <a:pt x="1648" y="4507"/>
                    <a:pt x="1648" y="4507"/>
                  </a:cubicBezTo>
                  <a:cubicBezTo>
                    <a:pt x="1648" y="4332"/>
                    <a:pt x="1648" y="4332"/>
                    <a:pt x="1648" y="4332"/>
                  </a:cubicBezTo>
                  <a:cubicBezTo>
                    <a:pt x="1707" y="4098"/>
                    <a:pt x="1707" y="4098"/>
                    <a:pt x="1707" y="4098"/>
                  </a:cubicBezTo>
                  <a:cubicBezTo>
                    <a:pt x="1648" y="3922"/>
                    <a:pt x="1648" y="3922"/>
                    <a:pt x="1648" y="3922"/>
                  </a:cubicBezTo>
                  <a:cubicBezTo>
                    <a:pt x="1648" y="3746"/>
                    <a:pt x="1648" y="3746"/>
                    <a:pt x="1648" y="3746"/>
                  </a:cubicBezTo>
                  <a:cubicBezTo>
                    <a:pt x="1766" y="3688"/>
                    <a:pt x="1766" y="3688"/>
                    <a:pt x="1766" y="3688"/>
                  </a:cubicBezTo>
                  <a:cubicBezTo>
                    <a:pt x="1942" y="3629"/>
                    <a:pt x="1942" y="3629"/>
                    <a:pt x="1942" y="3629"/>
                  </a:cubicBezTo>
                  <a:cubicBezTo>
                    <a:pt x="2060" y="3512"/>
                    <a:pt x="2060" y="3512"/>
                    <a:pt x="2060" y="3512"/>
                  </a:cubicBezTo>
                  <a:cubicBezTo>
                    <a:pt x="2060" y="3395"/>
                    <a:pt x="2060" y="3395"/>
                    <a:pt x="2060" y="3395"/>
                  </a:cubicBezTo>
                  <a:cubicBezTo>
                    <a:pt x="2295" y="3395"/>
                    <a:pt x="2295" y="3395"/>
                    <a:pt x="2295" y="3395"/>
                  </a:cubicBezTo>
                  <a:cubicBezTo>
                    <a:pt x="2413" y="3512"/>
                    <a:pt x="2413" y="3512"/>
                    <a:pt x="2413" y="3512"/>
                  </a:cubicBezTo>
                  <a:cubicBezTo>
                    <a:pt x="2590" y="3512"/>
                    <a:pt x="2590" y="3512"/>
                    <a:pt x="2590" y="3512"/>
                  </a:cubicBezTo>
                  <a:cubicBezTo>
                    <a:pt x="2649" y="3512"/>
                    <a:pt x="2649" y="3512"/>
                    <a:pt x="2649" y="3512"/>
                  </a:cubicBezTo>
                  <a:cubicBezTo>
                    <a:pt x="2649" y="3629"/>
                    <a:pt x="2649" y="3629"/>
                    <a:pt x="2649" y="3629"/>
                  </a:cubicBezTo>
                  <a:cubicBezTo>
                    <a:pt x="2707" y="3746"/>
                    <a:pt x="2707" y="3746"/>
                    <a:pt x="2707" y="3746"/>
                  </a:cubicBezTo>
                  <a:cubicBezTo>
                    <a:pt x="2766" y="3746"/>
                    <a:pt x="2766" y="3746"/>
                    <a:pt x="2766" y="3746"/>
                  </a:cubicBezTo>
                  <a:cubicBezTo>
                    <a:pt x="2943" y="3571"/>
                    <a:pt x="2943" y="3571"/>
                    <a:pt x="2943" y="3571"/>
                  </a:cubicBezTo>
                  <a:cubicBezTo>
                    <a:pt x="3119" y="3571"/>
                    <a:pt x="3119" y="3571"/>
                    <a:pt x="3119" y="3571"/>
                  </a:cubicBezTo>
                  <a:cubicBezTo>
                    <a:pt x="3178" y="3512"/>
                    <a:pt x="3178" y="3512"/>
                    <a:pt x="3178" y="3512"/>
                  </a:cubicBezTo>
                  <a:cubicBezTo>
                    <a:pt x="3178" y="3395"/>
                    <a:pt x="3178" y="3395"/>
                    <a:pt x="3178" y="3395"/>
                  </a:cubicBezTo>
                  <a:cubicBezTo>
                    <a:pt x="3237" y="3337"/>
                    <a:pt x="3237" y="3337"/>
                    <a:pt x="3237" y="3337"/>
                  </a:cubicBezTo>
                  <a:cubicBezTo>
                    <a:pt x="3414" y="3337"/>
                    <a:pt x="3414" y="3337"/>
                    <a:pt x="3414" y="3337"/>
                  </a:cubicBezTo>
                  <a:cubicBezTo>
                    <a:pt x="3590" y="3278"/>
                    <a:pt x="3590" y="3278"/>
                    <a:pt x="3590" y="3278"/>
                  </a:cubicBezTo>
                  <a:cubicBezTo>
                    <a:pt x="3708" y="3161"/>
                    <a:pt x="3708" y="3161"/>
                    <a:pt x="3708" y="3161"/>
                  </a:cubicBezTo>
                  <a:cubicBezTo>
                    <a:pt x="3767" y="3102"/>
                    <a:pt x="3767" y="3102"/>
                    <a:pt x="3767" y="3102"/>
                  </a:cubicBezTo>
                  <a:cubicBezTo>
                    <a:pt x="4002" y="3161"/>
                    <a:pt x="4002" y="3161"/>
                    <a:pt x="4002" y="3161"/>
                  </a:cubicBezTo>
                  <a:cubicBezTo>
                    <a:pt x="4120" y="3044"/>
                    <a:pt x="4120" y="3044"/>
                    <a:pt x="4120" y="3044"/>
                  </a:cubicBezTo>
                  <a:cubicBezTo>
                    <a:pt x="4120" y="2985"/>
                    <a:pt x="4120" y="2985"/>
                    <a:pt x="4120" y="2985"/>
                  </a:cubicBezTo>
                  <a:cubicBezTo>
                    <a:pt x="4238" y="2927"/>
                    <a:pt x="4238" y="2927"/>
                    <a:pt x="4238" y="2927"/>
                  </a:cubicBezTo>
                  <a:cubicBezTo>
                    <a:pt x="4355" y="2868"/>
                    <a:pt x="4355" y="2868"/>
                    <a:pt x="4355" y="2868"/>
                  </a:cubicBezTo>
                  <a:cubicBezTo>
                    <a:pt x="4355" y="2693"/>
                    <a:pt x="4355" y="2693"/>
                    <a:pt x="4355" y="2693"/>
                  </a:cubicBezTo>
                  <a:cubicBezTo>
                    <a:pt x="4414" y="2517"/>
                    <a:pt x="4414" y="2517"/>
                    <a:pt x="4414" y="2517"/>
                  </a:cubicBezTo>
                  <a:cubicBezTo>
                    <a:pt x="4473" y="2459"/>
                    <a:pt x="4473" y="2459"/>
                    <a:pt x="4473" y="2459"/>
                  </a:cubicBezTo>
                  <a:cubicBezTo>
                    <a:pt x="4591" y="2341"/>
                    <a:pt x="4591" y="2341"/>
                    <a:pt x="4591" y="2341"/>
                  </a:cubicBezTo>
                  <a:cubicBezTo>
                    <a:pt x="4591" y="2224"/>
                    <a:pt x="4591" y="2224"/>
                    <a:pt x="4591" y="2224"/>
                  </a:cubicBezTo>
                  <a:cubicBezTo>
                    <a:pt x="4650" y="2107"/>
                    <a:pt x="4650" y="2107"/>
                    <a:pt x="4650" y="2107"/>
                  </a:cubicBezTo>
                  <a:cubicBezTo>
                    <a:pt x="4767" y="2107"/>
                    <a:pt x="4767" y="2107"/>
                    <a:pt x="4767" y="2107"/>
                  </a:cubicBezTo>
                  <a:cubicBezTo>
                    <a:pt x="4885" y="2224"/>
                    <a:pt x="4885" y="2224"/>
                    <a:pt x="4885" y="2224"/>
                  </a:cubicBezTo>
                  <a:cubicBezTo>
                    <a:pt x="4885" y="2341"/>
                    <a:pt x="4885" y="2341"/>
                    <a:pt x="4885" y="2341"/>
                  </a:cubicBezTo>
                  <a:cubicBezTo>
                    <a:pt x="4944" y="2459"/>
                    <a:pt x="4944" y="2459"/>
                    <a:pt x="4944" y="2459"/>
                  </a:cubicBezTo>
                  <a:cubicBezTo>
                    <a:pt x="5003" y="2341"/>
                    <a:pt x="5003" y="2341"/>
                    <a:pt x="5003" y="2341"/>
                  </a:cubicBezTo>
                  <a:cubicBezTo>
                    <a:pt x="5179" y="2341"/>
                    <a:pt x="5179" y="2341"/>
                    <a:pt x="5179" y="2341"/>
                  </a:cubicBezTo>
                  <a:cubicBezTo>
                    <a:pt x="5297" y="2459"/>
                    <a:pt x="5297" y="2459"/>
                    <a:pt x="5297" y="2459"/>
                  </a:cubicBezTo>
                  <a:cubicBezTo>
                    <a:pt x="5356" y="2400"/>
                    <a:pt x="5356" y="2400"/>
                    <a:pt x="5356" y="2400"/>
                  </a:cubicBezTo>
                  <a:cubicBezTo>
                    <a:pt x="5474" y="2283"/>
                    <a:pt x="5474" y="2283"/>
                    <a:pt x="5474" y="2283"/>
                  </a:cubicBezTo>
                  <a:cubicBezTo>
                    <a:pt x="5532" y="2224"/>
                    <a:pt x="5532" y="2224"/>
                    <a:pt x="5532" y="2224"/>
                  </a:cubicBezTo>
                  <a:cubicBezTo>
                    <a:pt x="5650" y="2224"/>
                    <a:pt x="5650" y="2224"/>
                    <a:pt x="5650" y="2224"/>
                  </a:cubicBezTo>
                  <a:cubicBezTo>
                    <a:pt x="5709" y="2341"/>
                    <a:pt x="5709" y="2341"/>
                    <a:pt x="5709" y="2341"/>
                  </a:cubicBezTo>
                  <a:cubicBezTo>
                    <a:pt x="5768" y="2459"/>
                    <a:pt x="5768" y="2459"/>
                    <a:pt x="5768" y="2459"/>
                  </a:cubicBezTo>
                  <a:cubicBezTo>
                    <a:pt x="5827" y="2517"/>
                    <a:pt x="5827" y="2517"/>
                    <a:pt x="5827" y="2517"/>
                  </a:cubicBezTo>
                  <a:cubicBezTo>
                    <a:pt x="5886" y="2634"/>
                    <a:pt x="5886" y="2634"/>
                    <a:pt x="5886" y="2634"/>
                  </a:cubicBezTo>
                  <a:cubicBezTo>
                    <a:pt x="6003" y="2634"/>
                    <a:pt x="6003" y="2634"/>
                    <a:pt x="6003" y="2634"/>
                  </a:cubicBezTo>
                  <a:cubicBezTo>
                    <a:pt x="6180" y="2634"/>
                    <a:pt x="6180" y="2634"/>
                    <a:pt x="6180" y="2634"/>
                  </a:cubicBezTo>
                  <a:cubicBezTo>
                    <a:pt x="6298" y="2693"/>
                    <a:pt x="6298" y="2693"/>
                    <a:pt x="6298" y="2693"/>
                  </a:cubicBezTo>
                  <a:cubicBezTo>
                    <a:pt x="6474" y="2751"/>
                    <a:pt x="6474" y="2751"/>
                    <a:pt x="6474" y="2751"/>
                  </a:cubicBezTo>
                  <a:cubicBezTo>
                    <a:pt x="6710" y="2868"/>
                    <a:pt x="6710" y="2868"/>
                    <a:pt x="6710" y="2868"/>
                  </a:cubicBezTo>
                  <a:cubicBezTo>
                    <a:pt x="6886" y="3044"/>
                    <a:pt x="6886" y="3044"/>
                    <a:pt x="6886" y="3044"/>
                  </a:cubicBezTo>
                  <a:cubicBezTo>
                    <a:pt x="7004" y="3161"/>
                    <a:pt x="7004" y="3161"/>
                    <a:pt x="7004" y="3161"/>
                  </a:cubicBezTo>
                  <a:cubicBezTo>
                    <a:pt x="7063" y="3220"/>
                    <a:pt x="7063" y="3220"/>
                    <a:pt x="7063" y="3220"/>
                  </a:cubicBezTo>
                  <a:cubicBezTo>
                    <a:pt x="7239" y="3220"/>
                    <a:pt x="7239" y="3220"/>
                    <a:pt x="7239" y="3220"/>
                  </a:cubicBezTo>
                  <a:cubicBezTo>
                    <a:pt x="7298" y="3161"/>
                    <a:pt x="7298" y="3161"/>
                    <a:pt x="7298" y="3161"/>
                  </a:cubicBezTo>
                  <a:cubicBezTo>
                    <a:pt x="7475" y="3102"/>
                    <a:pt x="7475" y="3102"/>
                    <a:pt x="7475" y="3102"/>
                  </a:cubicBezTo>
                  <a:cubicBezTo>
                    <a:pt x="7592" y="3161"/>
                    <a:pt x="7592" y="3161"/>
                    <a:pt x="7592" y="3161"/>
                  </a:cubicBezTo>
                  <a:cubicBezTo>
                    <a:pt x="7710" y="3161"/>
                    <a:pt x="7710" y="3161"/>
                    <a:pt x="7710" y="3161"/>
                  </a:cubicBezTo>
                  <a:cubicBezTo>
                    <a:pt x="7887" y="3220"/>
                    <a:pt x="7887" y="3220"/>
                    <a:pt x="7887" y="3220"/>
                  </a:cubicBezTo>
                  <a:cubicBezTo>
                    <a:pt x="8063" y="3278"/>
                    <a:pt x="8063" y="3278"/>
                    <a:pt x="8063" y="3278"/>
                  </a:cubicBezTo>
                  <a:cubicBezTo>
                    <a:pt x="8240" y="3220"/>
                    <a:pt x="8240" y="3220"/>
                    <a:pt x="8240" y="3220"/>
                  </a:cubicBezTo>
                  <a:cubicBezTo>
                    <a:pt x="8299" y="3220"/>
                    <a:pt x="8299" y="3220"/>
                    <a:pt x="8299" y="3220"/>
                  </a:cubicBezTo>
                  <a:cubicBezTo>
                    <a:pt x="8357" y="3337"/>
                    <a:pt x="8357" y="3337"/>
                    <a:pt x="8357" y="3337"/>
                  </a:cubicBezTo>
                  <a:cubicBezTo>
                    <a:pt x="8534" y="3454"/>
                    <a:pt x="8534" y="3454"/>
                    <a:pt x="8534" y="3454"/>
                  </a:cubicBezTo>
                  <a:cubicBezTo>
                    <a:pt x="8652" y="3512"/>
                    <a:pt x="8652" y="3512"/>
                    <a:pt x="8652" y="3512"/>
                  </a:cubicBezTo>
                  <a:cubicBezTo>
                    <a:pt x="8828" y="3512"/>
                    <a:pt x="8828" y="3512"/>
                    <a:pt x="8828" y="3512"/>
                  </a:cubicBezTo>
                  <a:cubicBezTo>
                    <a:pt x="8769" y="3629"/>
                    <a:pt x="8769" y="3629"/>
                    <a:pt x="8769" y="3629"/>
                  </a:cubicBezTo>
                  <a:cubicBezTo>
                    <a:pt x="8769" y="3746"/>
                    <a:pt x="8769" y="3746"/>
                    <a:pt x="8769" y="3746"/>
                  </a:cubicBezTo>
                  <a:cubicBezTo>
                    <a:pt x="9005" y="3805"/>
                    <a:pt x="9005" y="3805"/>
                    <a:pt x="9005" y="3805"/>
                  </a:cubicBezTo>
                  <a:cubicBezTo>
                    <a:pt x="9123" y="3805"/>
                    <a:pt x="9123" y="3805"/>
                    <a:pt x="9123" y="3805"/>
                  </a:cubicBezTo>
                  <a:cubicBezTo>
                    <a:pt x="9299" y="3863"/>
                    <a:pt x="9299" y="3863"/>
                    <a:pt x="9299" y="3863"/>
                  </a:cubicBezTo>
                  <a:cubicBezTo>
                    <a:pt x="9417" y="3805"/>
                    <a:pt x="9417" y="3805"/>
                    <a:pt x="9417" y="3805"/>
                  </a:cubicBezTo>
                  <a:cubicBezTo>
                    <a:pt x="9593" y="3805"/>
                    <a:pt x="9593" y="3805"/>
                    <a:pt x="9593" y="3805"/>
                  </a:cubicBezTo>
                  <a:cubicBezTo>
                    <a:pt x="9770" y="3863"/>
                    <a:pt x="9770" y="3863"/>
                    <a:pt x="9770" y="3863"/>
                  </a:cubicBezTo>
                  <a:cubicBezTo>
                    <a:pt x="9829" y="3863"/>
                    <a:pt x="9829" y="3863"/>
                    <a:pt x="9829" y="3863"/>
                  </a:cubicBezTo>
                  <a:cubicBezTo>
                    <a:pt x="9888" y="3805"/>
                    <a:pt x="9888" y="3805"/>
                    <a:pt x="9888" y="3805"/>
                  </a:cubicBezTo>
                  <a:cubicBezTo>
                    <a:pt x="10005" y="3746"/>
                    <a:pt x="10005" y="3746"/>
                    <a:pt x="10005" y="3746"/>
                  </a:cubicBezTo>
                  <a:cubicBezTo>
                    <a:pt x="10064" y="3629"/>
                    <a:pt x="10064" y="3629"/>
                    <a:pt x="10064" y="3629"/>
                  </a:cubicBezTo>
                  <a:cubicBezTo>
                    <a:pt x="10123" y="3746"/>
                    <a:pt x="10123" y="3746"/>
                    <a:pt x="10123" y="3746"/>
                  </a:cubicBezTo>
                  <a:cubicBezTo>
                    <a:pt x="10123" y="3863"/>
                    <a:pt x="10123" y="3863"/>
                    <a:pt x="10123" y="3863"/>
                  </a:cubicBezTo>
                  <a:cubicBezTo>
                    <a:pt x="10182" y="3980"/>
                    <a:pt x="10182" y="3980"/>
                    <a:pt x="10182" y="3980"/>
                  </a:cubicBezTo>
                  <a:cubicBezTo>
                    <a:pt x="10300" y="3922"/>
                    <a:pt x="10300" y="3922"/>
                    <a:pt x="10300" y="3922"/>
                  </a:cubicBezTo>
                  <a:cubicBezTo>
                    <a:pt x="10417" y="3863"/>
                    <a:pt x="10417" y="3863"/>
                    <a:pt x="10417" y="3863"/>
                  </a:cubicBezTo>
                  <a:cubicBezTo>
                    <a:pt x="10594" y="3805"/>
                    <a:pt x="10594" y="3805"/>
                    <a:pt x="10594" y="3805"/>
                  </a:cubicBezTo>
                  <a:cubicBezTo>
                    <a:pt x="10829" y="3629"/>
                    <a:pt x="10829" y="3629"/>
                    <a:pt x="10829" y="3629"/>
                  </a:cubicBezTo>
                  <a:cubicBezTo>
                    <a:pt x="10888" y="3454"/>
                    <a:pt x="10888" y="3454"/>
                    <a:pt x="10888" y="3454"/>
                  </a:cubicBezTo>
                  <a:cubicBezTo>
                    <a:pt x="10771" y="3395"/>
                    <a:pt x="10771" y="3395"/>
                    <a:pt x="10771" y="3395"/>
                  </a:cubicBezTo>
                  <a:cubicBezTo>
                    <a:pt x="10829" y="3278"/>
                    <a:pt x="10829" y="3278"/>
                    <a:pt x="10829" y="3278"/>
                  </a:cubicBezTo>
                  <a:cubicBezTo>
                    <a:pt x="10888" y="3220"/>
                    <a:pt x="10888" y="3220"/>
                    <a:pt x="10888" y="3220"/>
                  </a:cubicBezTo>
                  <a:cubicBezTo>
                    <a:pt x="11006" y="3220"/>
                    <a:pt x="11006" y="3220"/>
                    <a:pt x="11006" y="3220"/>
                  </a:cubicBezTo>
                  <a:cubicBezTo>
                    <a:pt x="11183" y="3220"/>
                    <a:pt x="11183" y="3220"/>
                    <a:pt x="11183" y="3220"/>
                  </a:cubicBezTo>
                  <a:cubicBezTo>
                    <a:pt x="11300" y="3220"/>
                    <a:pt x="11300" y="3220"/>
                    <a:pt x="11300" y="3220"/>
                  </a:cubicBezTo>
                  <a:cubicBezTo>
                    <a:pt x="11359" y="3220"/>
                    <a:pt x="11359" y="3220"/>
                    <a:pt x="11359" y="3220"/>
                  </a:cubicBezTo>
                  <a:cubicBezTo>
                    <a:pt x="11359" y="3337"/>
                    <a:pt x="11359" y="3337"/>
                    <a:pt x="11359" y="3337"/>
                  </a:cubicBezTo>
                  <a:cubicBezTo>
                    <a:pt x="11477" y="3454"/>
                    <a:pt x="11477" y="3454"/>
                    <a:pt x="11477" y="3454"/>
                  </a:cubicBezTo>
                  <a:cubicBezTo>
                    <a:pt x="11595" y="3454"/>
                    <a:pt x="11595" y="3454"/>
                    <a:pt x="11595" y="3454"/>
                  </a:cubicBezTo>
                  <a:cubicBezTo>
                    <a:pt x="11653" y="3337"/>
                    <a:pt x="11653" y="3337"/>
                    <a:pt x="11653" y="3337"/>
                  </a:cubicBezTo>
                  <a:cubicBezTo>
                    <a:pt x="11653" y="3220"/>
                    <a:pt x="11653" y="3220"/>
                    <a:pt x="11653" y="3220"/>
                  </a:cubicBezTo>
                  <a:cubicBezTo>
                    <a:pt x="11771" y="3102"/>
                    <a:pt x="11771" y="3102"/>
                    <a:pt x="11771" y="3102"/>
                  </a:cubicBezTo>
                  <a:cubicBezTo>
                    <a:pt x="11830" y="3102"/>
                    <a:pt x="11830" y="3102"/>
                    <a:pt x="11830" y="3102"/>
                  </a:cubicBezTo>
                  <a:cubicBezTo>
                    <a:pt x="11948" y="2927"/>
                    <a:pt x="11948" y="2927"/>
                    <a:pt x="11948" y="2927"/>
                  </a:cubicBezTo>
                  <a:cubicBezTo>
                    <a:pt x="12065" y="2868"/>
                    <a:pt x="12065" y="2868"/>
                    <a:pt x="12065" y="2868"/>
                  </a:cubicBezTo>
                  <a:cubicBezTo>
                    <a:pt x="12242" y="2868"/>
                    <a:pt x="12242" y="2868"/>
                    <a:pt x="12242" y="2868"/>
                  </a:cubicBezTo>
                  <a:cubicBezTo>
                    <a:pt x="12301" y="2868"/>
                    <a:pt x="12301" y="2868"/>
                    <a:pt x="12301" y="2868"/>
                  </a:cubicBezTo>
                  <a:cubicBezTo>
                    <a:pt x="12360" y="2985"/>
                    <a:pt x="12360" y="2985"/>
                    <a:pt x="12360" y="2985"/>
                  </a:cubicBezTo>
                  <a:cubicBezTo>
                    <a:pt x="12419" y="3044"/>
                    <a:pt x="12419" y="3044"/>
                    <a:pt x="12419" y="3044"/>
                  </a:cubicBezTo>
                  <a:cubicBezTo>
                    <a:pt x="12536" y="3220"/>
                    <a:pt x="12536" y="3220"/>
                    <a:pt x="12536" y="3220"/>
                  </a:cubicBezTo>
                  <a:cubicBezTo>
                    <a:pt x="12595" y="3220"/>
                    <a:pt x="12595" y="3220"/>
                    <a:pt x="12595" y="3220"/>
                  </a:cubicBezTo>
                  <a:cubicBezTo>
                    <a:pt x="12654" y="3161"/>
                    <a:pt x="12654" y="3161"/>
                    <a:pt x="12654" y="3161"/>
                  </a:cubicBezTo>
                  <a:cubicBezTo>
                    <a:pt x="12713" y="2985"/>
                    <a:pt x="12713" y="2985"/>
                    <a:pt x="12713" y="2985"/>
                  </a:cubicBezTo>
                  <a:cubicBezTo>
                    <a:pt x="12772" y="2927"/>
                    <a:pt x="12772" y="2927"/>
                    <a:pt x="12772" y="2927"/>
                  </a:cubicBezTo>
                  <a:cubicBezTo>
                    <a:pt x="12831" y="2751"/>
                    <a:pt x="12831" y="2751"/>
                    <a:pt x="12831" y="2751"/>
                  </a:cubicBezTo>
                  <a:cubicBezTo>
                    <a:pt x="12772" y="2693"/>
                    <a:pt x="12772" y="2693"/>
                    <a:pt x="12772" y="2693"/>
                  </a:cubicBezTo>
                  <a:cubicBezTo>
                    <a:pt x="12831" y="2634"/>
                    <a:pt x="12831" y="2634"/>
                    <a:pt x="12831" y="2634"/>
                  </a:cubicBezTo>
                  <a:cubicBezTo>
                    <a:pt x="12889" y="2634"/>
                    <a:pt x="12889" y="2634"/>
                    <a:pt x="12889" y="2634"/>
                  </a:cubicBezTo>
                  <a:cubicBezTo>
                    <a:pt x="12948" y="2693"/>
                    <a:pt x="12948" y="2693"/>
                    <a:pt x="12948" y="2693"/>
                  </a:cubicBezTo>
                  <a:cubicBezTo>
                    <a:pt x="13066" y="2751"/>
                    <a:pt x="13066" y="2751"/>
                    <a:pt x="13066" y="2751"/>
                  </a:cubicBezTo>
                  <a:cubicBezTo>
                    <a:pt x="13125" y="2751"/>
                    <a:pt x="13125" y="2751"/>
                    <a:pt x="13125" y="2751"/>
                  </a:cubicBezTo>
                  <a:cubicBezTo>
                    <a:pt x="13125" y="2517"/>
                    <a:pt x="13125" y="2517"/>
                    <a:pt x="13125" y="2517"/>
                  </a:cubicBezTo>
                  <a:cubicBezTo>
                    <a:pt x="13125" y="2459"/>
                    <a:pt x="13125" y="2459"/>
                    <a:pt x="13125" y="2459"/>
                  </a:cubicBezTo>
                  <a:cubicBezTo>
                    <a:pt x="13243" y="2459"/>
                    <a:pt x="13243" y="2459"/>
                    <a:pt x="13243" y="2459"/>
                  </a:cubicBezTo>
                  <a:cubicBezTo>
                    <a:pt x="13301" y="2341"/>
                    <a:pt x="13301" y="2341"/>
                    <a:pt x="13301" y="2341"/>
                  </a:cubicBezTo>
                  <a:cubicBezTo>
                    <a:pt x="13301" y="2224"/>
                    <a:pt x="13301" y="2224"/>
                    <a:pt x="13301" y="2224"/>
                  </a:cubicBezTo>
                  <a:cubicBezTo>
                    <a:pt x="13243" y="2049"/>
                    <a:pt x="13243" y="2049"/>
                    <a:pt x="13243" y="2049"/>
                  </a:cubicBezTo>
                  <a:cubicBezTo>
                    <a:pt x="13243" y="1990"/>
                    <a:pt x="13243" y="1990"/>
                    <a:pt x="13243" y="1990"/>
                  </a:cubicBezTo>
                  <a:cubicBezTo>
                    <a:pt x="13301" y="1932"/>
                    <a:pt x="13301" y="1932"/>
                    <a:pt x="13301" y="1932"/>
                  </a:cubicBezTo>
                  <a:cubicBezTo>
                    <a:pt x="13360" y="1990"/>
                    <a:pt x="13360" y="1990"/>
                    <a:pt x="13360" y="1990"/>
                  </a:cubicBezTo>
                  <a:cubicBezTo>
                    <a:pt x="13478" y="1990"/>
                    <a:pt x="13478" y="1990"/>
                    <a:pt x="13478" y="1990"/>
                  </a:cubicBezTo>
                  <a:cubicBezTo>
                    <a:pt x="13478" y="1815"/>
                    <a:pt x="13478" y="1815"/>
                    <a:pt x="13478" y="1815"/>
                  </a:cubicBezTo>
                  <a:cubicBezTo>
                    <a:pt x="13301" y="1698"/>
                    <a:pt x="13301" y="1698"/>
                    <a:pt x="13301" y="1698"/>
                  </a:cubicBezTo>
                  <a:cubicBezTo>
                    <a:pt x="13301" y="1580"/>
                    <a:pt x="13301" y="1580"/>
                    <a:pt x="13301" y="1580"/>
                  </a:cubicBezTo>
                  <a:cubicBezTo>
                    <a:pt x="13360" y="1463"/>
                    <a:pt x="13360" y="1463"/>
                    <a:pt x="13360" y="1463"/>
                  </a:cubicBezTo>
                  <a:cubicBezTo>
                    <a:pt x="13478" y="1522"/>
                    <a:pt x="13478" y="1522"/>
                    <a:pt x="13478" y="1522"/>
                  </a:cubicBezTo>
                  <a:cubicBezTo>
                    <a:pt x="13713" y="1522"/>
                    <a:pt x="13713" y="1522"/>
                    <a:pt x="13713" y="1522"/>
                  </a:cubicBezTo>
                  <a:cubicBezTo>
                    <a:pt x="13772" y="1463"/>
                    <a:pt x="13772" y="1463"/>
                    <a:pt x="13772" y="1463"/>
                  </a:cubicBezTo>
                  <a:cubicBezTo>
                    <a:pt x="13890" y="1229"/>
                    <a:pt x="13890" y="1229"/>
                    <a:pt x="13890" y="1229"/>
                  </a:cubicBezTo>
                  <a:cubicBezTo>
                    <a:pt x="13949" y="1112"/>
                    <a:pt x="13949" y="1112"/>
                    <a:pt x="13949" y="1112"/>
                  </a:cubicBezTo>
                  <a:cubicBezTo>
                    <a:pt x="14184" y="937"/>
                    <a:pt x="14184" y="937"/>
                    <a:pt x="14184" y="937"/>
                  </a:cubicBezTo>
                  <a:cubicBezTo>
                    <a:pt x="14420" y="761"/>
                    <a:pt x="14420" y="761"/>
                    <a:pt x="14420" y="761"/>
                  </a:cubicBezTo>
                  <a:cubicBezTo>
                    <a:pt x="14596" y="820"/>
                    <a:pt x="14596" y="820"/>
                    <a:pt x="14596" y="820"/>
                  </a:cubicBezTo>
                  <a:cubicBezTo>
                    <a:pt x="14773" y="820"/>
                    <a:pt x="14773" y="820"/>
                    <a:pt x="14773" y="820"/>
                  </a:cubicBezTo>
                  <a:cubicBezTo>
                    <a:pt x="14890" y="761"/>
                    <a:pt x="14890" y="761"/>
                    <a:pt x="14890" y="761"/>
                  </a:cubicBezTo>
                  <a:cubicBezTo>
                    <a:pt x="14890" y="644"/>
                    <a:pt x="14890" y="644"/>
                    <a:pt x="14890" y="644"/>
                  </a:cubicBezTo>
                  <a:cubicBezTo>
                    <a:pt x="14773" y="527"/>
                    <a:pt x="14773" y="527"/>
                    <a:pt x="14773" y="527"/>
                  </a:cubicBezTo>
                  <a:cubicBezTo>
                    <a:pt x="14655" y="468"/>
                    <a:pt x="14655" y="468"/>
                    <a:pt x="14655" y="468"/>
                  </a:cubicBezTo>
                  <a:cubicBezTo>
                    <a:pt x="14655" y="234"/>
                    <a:pt x="14655" y="234"/>
                    <a:pt x="14655" y="234"/>
                  </a:cubicBezTo>
                  <a:cubicBezTo>
                    <a:pt x="14655" y="59"/>
                    <a:pt x="14655" y="59"/>
                    <a:pt x="14655" y="59"/>
                  </a:cubicBezTo>
                  <a:cubicBezTo>
                    <a:pt x="14773" y="0"/>
                    <a:pt x="14773" y="0"/>
                    <a:pt x="14773" y="0"/>
                  </a:cubicBezTo>
                  <a:cubicBezTo>
                    <a:pt x="14890" y="59"/>
                    <a:pt x="14890" y="59"/>
                    <a:pt x="14890" y="59"/>
                  </a:cubicBezTo>
                  <a:cubicBezTo>
                    <a:pt x="14890" y="117"/>
                    <a:pt x="14890" y="117"/>
                    <a:pt x="14890" y="117"/>
                  </a:cubicBezTo>
                  <a:cubicBezTo>
                    <a:pt x="15008" y="293"/>
                    <a:pt x="15008" y="293"/>
                    <a:pt x="15008" y="293"/>
                  </a:cubicBezTo>
                  <a:cubicBezTo>
                    <a:pt x="15067" y="410"/>
                    <a:pt x="15067" y="410"/>
                    <a:pt x="15067" y="410"/>
                  </a:cubicBezTo>
                  <a:cubicBezTo>
                    <a:pt x="15185" y="468"/>
                    <a:pt x="15185" y="468"/>
                    <a:pt x="15185" y="468"/>
                  </a:cubicBezTo>
                  <a:cubicBezTo>
                    <a:pt x="15302" y="468"/>
                    <a:pt x="15302" y="468"/>
                    <a:pt x="15302" y="468"/>
                  </a:cubicBezTo>
                  <a:cubicBezTo>
                    <a:pt x="15302" y="527"/>
                    <a:pt x="15302" y="527"/>
                    <a:pt x="15302" y="527"/>
                  </a:cubicBezTo>
                  <a:cubicBezTo>
                    <a:pt x="15185" y="644"/>
                    <a:pt x="15185" y="644"/>
                    <a:pt x="15185" y="644"/>
                  </a:cubicBezTo>
                  <a:cubicBezTo>
                    <a:pt x="15244" y="761"/>
                    <a:pt x="15244" y="761"/>
                    <a:pt x="15244" y="761"/>
                  </a:cubicBezTo>
                  <a:cubicBezTo>
                    <a:pt x="15420" y="878"/>
                    <a:pt x="15420" y="878"/>
                    <a:pt x="15420" y="878"/>
                  </a:cubicBezTo>
                  <a:cubicBezTo>
                    <a:pt x="15538" y="995"/>
                    <a:pt x="15538" y="995"/>
                    <a:pt x="15538" y="995"/>
                  </a:cubicBezTo>
                  <a:cubicBezTo>
                    <a:pt x="15597" y="1112"/>
                    <a:pt x="15597" y="1112"/>
                    <a:pt x="15597" y="1112"/>
                  </a:cubicBezTo>
                  <a:cubicBezTo>
                    <a:pt x="15479" y="1171"/>
                    <a:pt x="15479" y="1171"/>
                    <a:pt x="15479" y="1171"/>
                  </a:cubicBezTo>
                  <a:cubicBezTo>
                    <a:pt x="15656" y="1288"/>
                    <a:pt x="15656" y="1288"/>
                    <a:pt x="15656" y="1288"/>
                  </a:cubicBezTo>
                  <a:cubicBezTo>
                    <a:pt x="15773" y="1288"/>
                    <a:pt x="15773" y="1288"/>
                    <a:pt x="15773" y="1288"/>
                  </a:cubicBezTo>
                  <a:cubicBezTo>
                    <a:pt x="15950" y="1229"/>
                    <a:pt x="15950" y="1229"/>
                    <a:pt x="15950" y="1229"/>
                  </a:cubicBezTo>
                  <a:cubicBezTo>
                    <a:pt x="16126" y="1229"/>
                    <a:pt x="16126" y="1229"/>
                    <a:pt x="16126" y="1229"/>
                  </a:cubicBezTo>
                  <a:cubicBezTo>
                    <a:pt x="16244" y="1288"/>
                    <a:pt x="16244" y="1288"/>
                    <a:pt x="16244" y="1288"/>
                  </a:cubicBezTo>
                  <a:cubicBezTo>
                    <a:pt x="16421" y="1405"/>
                    <a:pt x="16421" y="1405"/>
                    <a:pt x="16421" y="1405"/>
                  </a:cubicBezTo>
                  <a:cubicBezTo>
                    <a:pt x="16538" y="1405"/>
                    <a:pt x="16538" y="1405"/>
                    <a:pt x="16538" y="1405"/>
                  </a:cubicBezTo>
                  <a:cubicBezTo>
                    <a:pt x="16656" y="1229"/>
                    <a:pt x="16656" y="1229"/>
                    <a:pt x="16656" y="1229"/>
                  </a:cubicBezTo>
                  <a:cubicBezTo>
                    <a:pt x="16715" y="1112"/>
                    <a:pt x="16715" y="1112"/>
                    <a:pt x="16715" y="1112"/>
                  </a:cubicBezTo>
                  <a:cubicBezTo>
                    <a:pt x="16833" y="1112"/>
                    <a:pt x="16833" y="1112"/>
                    <a:pt x="16833" y="1112"/>
                  </a:cubicBezTo>
                  <a:cubicBezTo>
                    <a:pt x="17009" y="1171"/>
                    <a:pt x="17009" y="1171"/>
                    <a:pt x="17009" y="1171"/>
                  </a:cubicBezTo>
                  <a:cubicBezTo>
                    <a:pt x="17245" y="1171"/>
                    <a:pt x="17245" y="1171"/>
                    <a:pt x="17245" y="1171"/>
                  </a:cubicBezTo>
                  <a:cubicBezTo>
                    <a:pt x="17421" y="1112"/>
                    <a:pt x="17421" y="1112"/>
                    <a:pt x="17421" y="1112"/>
                  </a:cubicBezTo>
                  <a:cubicBezTo>
                    <a:pt x="17539" y="1229"/>
                    <a:pt x="17539" y="1229"/>
                    <a:pt x="17539" y="1229"/>
                  </a:cubicBezTo>
                  <a:cubicBezTo>
                    <a:pt x="17598" y="1580"/>
                    <a:pt x="17598" y="1580"/>
                    <a:pt x="17598" y="1580"/>
                  </a:cubicBezTo>
                  <a:cubicBezTo>
                    <a:pt x="17362" y="1815"/>
                    <a:pt x="17362" y="1815"/>
                    <a:pt x="17362" y="1815"/>
                  </a:cubicBezTo>
                  <a:cubicBezTo>
                    <a:pt x="17245" y="2107"/>
                    <a:pt x="17245" y="2107"/>
                    <a:pt x="17245" y="2107"/>
                  </a:cubicBezTo>
                  <a:cubicBezTo>
                    <a:pt x="17068" y="2341"/>
                    <a:pt x="17068" y="2341"/>
                    <a:pt x="17068" y="2341"/>
                  </a:cubicBezTo>
                  <a:cubicBezTo>
                    <a:pt x="16833" y="2517"/>
                    <a:pt x="16833" y="2517"/>
                    <a:pt x="16833" y="2517"/>
                  </a:cubicBezTo>
                  <a:cubicBezTo>
                    <a:pt x="16774" y="2634"/>
                    <a:pt x="16774" y="2634"/>
                    <a:pt x="16774" y="2634"/>
                  </a:cubicBezTo>
                  <a:cubicBezTo>
                    <a:pt x="16774" y="2868"/>
                    <a:pt x="16774" y="2868"/>
                    <a:pt x="16774" y="2868"/>
                  </a:cubicBezTo>
                  <a:cubicBezTo>
                    <a:pt x="16950" y="2868"/>
                    <a:pt x="16950" y="2868"/>
                    <a:pt x="16950" y="2868"/>
                  </a:cubicBezTo>
                  <a:cubicBezTo>
                    <a:pt x="17009" y="2868"/>
                    <a:pt x="17009" y="2868"/>
                    <a:pt x="17009" y="2868"/>
                  </a:cubicBezTo>
                  <a:cubicBezTo>
                    <a:pt x="17068" y="2751"/>
                    <a:pt x="17068" y="2751"/>
                    <a:pt x="17068" y="2751"/>
                  </a:cubicBezTo>
                  <a:cubicBezTo>
                    <a:pt x="17245" y="2810"/>
                    <a:pt x="17245" y="2810"/>
                    <a:pt x="17245" y="2810"/>
                  </a:cubicBezTo>
                  <a:cubicBezTo>
                    <a:pt x="17304" y="2927"/>
                    <a:pt x="17304" y="2927"/>
                    <a:pt x="17304" y="2927"/>
                  </a:cubicBezTo>
                  <a:cubicBezTo>
                    <a:pt x="17480" y="2927"/>
                    <a:pt x="17480" y="2927"/>
                    <a:pt x="17480" y="2927"/>
                  </a:cubicBezTo>
                  <a:cubicBezTo>
                    <a:pt x="17716" y="2868"/>
                    <a:pt x="17716" y="2868"/>
                    <a:pt x="17716" y="2868"/>
                  </a:cubicBezTo>
                  <a:cubicBezTo>
                    <a:pt x="17774" y="2751"/>
                    <a:pt x="17774" y="2751"/>
                    <a:pt x="17774" y="2751"/>
                  </a:cubicBezTo>
                  <a:cubicBezTo>
                    <a:pt x="17716" y="2693"/>
                    <a:pt x="17716" y="2693"/>
                    <a:pt x="17716" y="2693"/>
                  </a:cubicBezTo>
                  <a:cubicBezTo>
                    <a:pt x="17716" y="2576"/>
                    <a:pt x="17716" y="2576"/>
                    <a:pt x="17716" y="2576"/>
                  </a:cubicBezTo>
                  <a:cubicBezTo>
                    <a:pt x="17951" y="2517"/>
                    <a:pt x="17951" y="2517"/>
                    <a:pt x="17951" y="2517"/>
                  </a:cubicBezTo>
                  <a:cubicBezTo>
                    <a:pt x="18069" y="2341"/>
                    <a:pt x="18069" y="2341"/>
                    <a:pt x="18069" y="2341"/>
                  </a:cubicBezTo>
                  <a:cubicBezTo>
                    <a:pt x="18245" y="2283"/>
                    <a:pt x="18245" y="2283"/>
                    <a:pt x="18245" y="2283"/>
                  </a:cubicBezTo>
                  <a:cubicBezTo>
                    <a:pt x="18304" y="2166"/>
                    <a:pt x="18304" y="2166"/>
                    <a:pt x="18304" y="2166"/>
                  </a:cubicBezTo>
                  <a:cubicBezTo>
                    <a:pt x="18481" y="2107"/>
                    <a:pt x="18481" y="2107"/>
                    <a:pt x="18481" y="2107"/>
                  </a:cubicBezTo>
                  <a:cubicBezTo>
                    <a:pt x="18540" y="2107"/>
                    <a:pt x="18540" y="2107"/>
                    <a:pt x="18540" y="2107"/>
                  </a:cubicBezTo>
                  <a:cubicBezTo>
                    <a:pt x="18540" y="2107"/>
                    <a:pt x="18540" y="2166"/>
                    <a:pt x="18598" y="2224"/>
                  </a:cubicBezTo>
                  <a:cubicBezTo>
                    <a:pt x="18598" y="2224"/>
                    <a:pt x="18657" y="2283"/>
                    <a:pt x="18716" y="2341"/>
                  </a:cubicBezTo>
                  <a:cubicBezTo>
                    <a:pt x="18716" y="2400"/>
                    <a:pt x="18775" y="2517"/>
                    <a:pt x="18775" y="2634"/>
                  </a:cubicBezTo>
                  <a:cubicBezTo>
                    <a:pt x="18775" y="2693"/>
                    <a:pt x="18657" y="2751"/>
                    <a:pt x="18657" y="2751"/>
                  </a:cubicBezTo>
                  <a:cubicBezTo>
                    <a:pt x="18598" y="2868"/>
                    <a:pt x="18598" y="3044"/>
                    <a:pt x="18598" y="3102"/>
                  </a:cubicBezTo>
                  <a:cubicBezTo>
                    <a:pt x="18481" y="3337"/>
                    <a:pt x="18481" y="3337"/>
                    <a:pt x="18481" y="3337"/>
                  </a:cubicBezTo>
                  <a:cubicBezTo>
                    <a:pt x="18481" y="3337"/>
                    <a:pt x="18481" y="3395"/>
                    <a:pt x="18481" y="3454"/>
                  </a:cubicBezTo>
                  <a:cubicBezTo>
                    <a:pt x="18422" y="3571"/>
                    <a:pt x="18481" y="3805"/>
                    <a:pt x="18481" y="3922"/>
                  </a:cubicBezTo>
                  <a:cubicBezTo>
                    <a:pt x="18481" y="4039"/>
                    <a:pt x="18481" y="4273"/>
                    <a:pt x="18481" y="4449"/>
                  </a:cubicBezTo>
                  <a:cubicBezTo>
                    <a:pt x="18422" y="4507"/>
                    <a:pt x="18304" y="4741"/>
                    <a:pt x="18304" y="4800"/>
                  </a:cubicBezTo>
                  <a:cubicBezTo>
                    <a:pt x="18304" y="4800"/>
                    <a:pt x="18186" y="4976"/>
                    <a:pt x="18128" y="5034"/>
                  </a:cubicBezTo>
                  <a:cubicBezTo>
                    <a:pt x="18069" y="5093"/>
                    <a:pt x="17951" y="5151"/>
                    <a:pt x="17892" y="5151"/>
                  </a:cubicBezTo>
                  <a:cubicBezTo>
                    <a:pt x="17833" y="5210"/>
                    <a:pt x="17774" y="5327"/>
                    <a:pt x="17716" y="5385"/>
                  </a:cubicBezTo>
                  <a:cubicBezTo>
                    <a:pt x="17657" y="5385"/>
                    <a:pt x="17480" y="5502"/>
                    <a:pt x="17421" y="5561"/>
                  </a:cubicBezTo>
                  <a:cubicBezTo>
                    <a:pt x="17362" y="5561"/>
                    <a:pt x="17245" y="5678"/>
                    <a:pt x="17186" y="5737"/>
                  </a:cubicBezTo>
                  <a:cubicBezTo>
                    <a:pt x="17186" y="5795"/>
                    <a:pt x="17127" y="5971"/>
                    <a:pt x="17127" y="6029"/>
                  </a:cubicBezTo>
                  <a:cubicBezTo>
                    <a:pt x="17186" y="6146"/>
                    <a:pt x="17245" y="6263"/>
                    <a:pt x="17245" y="6380"/>
                  </a:cubicBezTo>
                  <a:cubicBezTo>
                    <a:pt x="17245" y="6439"/>
                    <a:pt x="17304" y="6615"/>
                    <a:pt x="17304" y="6673"/>
                  </a:cubicBezTo>
                  <a:cubicBezTo>
                    <a:pt x="17245" y="6732"/>
                    <a:pt x="17186" y="6790"/>
                    <a:pt x="17127" y="6849"/>
                  </a:cubicBezTo>
                  <a:cubicBezTo>
                    <a:pt x="17068" y="6907"/>
                    <a:pt x="17068" y="6966"/>
                    <a:pt x="17068" y="7024"/>
                  </a:cubicBezTo>
                  <a:cubicBezTo>
                    <a:pt x="17127" y="7024"/>
                    <a:pt x="17245" y="7083"/>
                    <a:pt x="17245" y="7083"/>
                  </a:cubicBezTo>
                  <a:cubicBezTo>
                    <a:pt x="17245" y="7083"/>
                    <a:pt x="17421" y="7083"/>
                    <a:pt x="17421" y="7083"/>
                  </a:cubicBezTo>
                  <a:cubicBezTo>
                    <a:pt x="17480" y="7083"/>
                    <a:pt x="17657" y="7141"/>
                    <a:pt x="17716" y="7200"/>
                  </a:cubicBezTo>
                  <a:cubicBezTo>
                    <a:pt x="17774" y="7200"/>
                    <a:pt x="17892" y="7376"/>
                    <a:pt x="17951" y="7493"/>
                  </a:cubicBezTo>
                  <a:cubicBezTo>
                    <a:pt x="18069" y="7493"/>
                    <a:pt x="18128" y="7610"/>
                    <a:pt x="18245" y="7668"/>
                  </a:cubicBezTo>
                  <a:cubicBezTo>
                    <a:pt x="18304" y="7668"/>
                    <a:pt x="18481" y="7727"/>
                    <a:pt x="18540" y="7785"/>
                  </a:cubicBezTo>
                  <a:cubicBezTo>
                    <a:pt x="18598" y="7844"/>
                    <a:pt x="18775" y="7961"/>
                    <a:pt x="18834" y="8078"/>
                  </a:cubicBezTo>
                  <a:cubicBezTo>
                    <a:pt x="18951" y="8137"/>
                    <a:pt x="19010" y="8312"/>
                    <a:pt x="19128" y="8371"/>
                  </a:cubicBezTo>
                  <a:cubicBezTo>
                    <a:pt x="19128" y="8429"/>
                    <a:pt x="19187" y="8605"/>
                    <a:pt x="19246" y="8605"/>
                  </a:cubicBezTo>
                  <a:cubicBezTo>
                    <a:pt x="19305" y="8663"/>
                    <a:pt x="19422" y="8839"/>
                    <a:pt x="19540" y="8839"/>
                  </a:cubicBezTo>
                  <a:cubicBezTo>
                    <a:pt x="19599" y="8898"/>
                    <a:pt x="19775" y="8956"/>
                    <a:pt x="19893" y="8956"/>
                  </a:cubicBezTo>
                  <a:cubicBezTo>
                    <a:pt x="19893" y="9015"/>
                    <a:pt x="20011" y="9015"/>
                    <a:pt x="20070" y="9015"/>
                  </a:cubicBezTo>
                  <a:cubicBezTo>
                    <a:pt x="20070" y="9015"/>
                    <a:pt x="20070" y="9015"/>
                    <a:pt x="20070" y="9015"/>
                  </a:cubicBezTo>
                  <a:cubicBezTo>
                    <a:pt x="20129" y="9073"/>
                    <a:pt x="20246" y="9190"/>
                    <a:pt x="20305" y="9249"/>
                  </a:cubicBezTo>
                  <a:cubicBezTo>
                    <a:pt x="20305" y="9307"/>
                    <a:pt x="20305" y="9307"/>
                    <a:pt x="20305" y="9366"/>
                  </a:cubicBezTo>
                  <a:cubicBezTo>
                    <a:pt x="20364" y="9366"/>
                    <a:pt x="20305" y="9424"/>
                    <a:pt x="20305" y="9483"/>
                  </a:cubicBezTo>
                  <a:cubicBezTo>
                    <a:pt x="20305" y="9483"/>
                    <a:pt x="20246" y="9541"/>
                    <a:pt x="20246" y="9541"/>
                  </a:cubicBezTo>
                  <a:cubicBezTo>
                    <a:pt x="20187" y="9600"/>
                    <a:pt x="20129" y="9659"/>
                    <a:pt x="20129" y="9717"/>
                  </a:cubicBezTo>
                  <a:cubicBezTo>
                    <a:pt x="20129" y="9776"/>
                    <a:pt x="20246" y="9893"/>
                    <a:pt x="20246" y="9951"/>
                  </a:cubicBezTo>
                  <a:cubicBezTo>
                    <a:pt x="20246" y="10010"/>
                    <a:pt x="20305" y="10185"/>
                    <a:pt x="20305" y="10244"/>
                  </a:cubicBezTo>
                  <a:cubicBezTo>
                    <a:pt x="20305" y="10302"/>
                    <a:pt x="20246" y="10361"/>
                    <a:pt x="20187" y="10420"/>
                  </a:cubicBezTo>
                  <a:cubicBezTo>
                    <a:pt x="20129" y="10537"/>
                    <a:pt x="20070" y="10712"/>
                    <a:pt x="20011" y="10771"/>
                  </a:cubicBezTo>
                  <a:cubicBezTo>
                    <a:pt x="19952" y="10771"/>
                    <a:pt x="19893" y="10829"/>
                    <a:pt x="19834" y="10829"/>
                  </a:cubicBezTo>
                  <a:cubicBezTo>
                    <a:pt x="19834" y="10946"/>
                    <a:pt x="19834" y="11005"/>
                    <a:pt x="19893" y="11122"/>
                  </a:cubicBezTo>
                  <a:cubicBezTo>
                    <a:pt x="19893" y="11239"/>
                    <a:pt x="19952" y="11473"/>
                    <a:pt x="20011" y="11590"/>
                  </a:cubicBezTo>
                  <a:cubicBezTo>
                    <a:pt x="20011" y="11707"/>
                    <a:pt x="20011" y="11883"/>
                    <a:pt x="20070" y="12000"/>
                  </a:cubicBezTo>
                  <a:cubicBezTo>
                    <a:pt x="20070" y="12059"/>
                    <a:pt x="20129" y="12117"/>
                    <a:pt x="20129" y="12234"/>
                  </a:cubicBezTo>
                  <a:cubicBezTo>
                    <a:pt x="20187" y="12234"/>
                    <a:pt x="20305" y="12351"/>
                    <a:pt x="20423" y="12351"/>
                  </a:cubicBezTo>
                  <a:cubicBezTo>
                    <a:pt x="20482" y="12410"/>
                    <a:pt x="20658" y="12410"/>
                    <a:pt x="20658" y="12468"/>
                  </a:cubicBezTo>
                  <a:cubicBezTo>
                    <a:pt x="20717" y="12468"/>
                    <a:pt x="20894" y="12527"/>
                    <a:pt x="20894" y="12644"/>
                  </a:cubicBezTo>
                  <a:cubicBezTo>
                    <a:pt x="20953" y="12702"/>
                    <a:pt x="21011" y="12761"/>
                    <a:pt x="20953" y="12878"/>
                  </a:cubicBezTo>
                  <a:cubicBezTo>
                    <a:pt x="20953" y="12878"/>
                    <a:pt x="20894" y="12995"/>
                    <a:pt x="20894" y="12995"/>
                  </a:cubicBezTo>
                  <a:cubicBezTo>
                    <a:pt x="20894" y="13054"/>
                    <a:pt x="20835" y="13112"/>
                    <a:pt x="20835" y="13112"/>
                  </a:cubicBezTo>
                  <a:cubicBezTo>
                    <a:pt x="20835" y="13112"/>
                    <a:pt x="20835" y="13171"/>
                    <a:pt x="20835" y="13229"/>
                  </a:cubicBezTo>
                  <a:cubicBezTo>
                    <a:pt x="20835" y="13229"/>
                    <a:pt x="20894" y="13229"/>
                    <a:pt x="20894" y="13288"/>
                  </a:cubicBezTo>
                  <a:cubicBezTo>
                    <a:pt x="20894" y="13346"/>
                    <a:pt x="20894" y="13405"/>
                    <a:pt x="20894" y="13405"/>
                  </a:cubicBezTo>
                  <a:cubicBezTo>
                    <a:pt x="20894" y="13405"/>
                    <a:pt x="20835" y="13522"/>
                    <a:pt x="20776" y="13522"/>
                  </a:cubicBezTo>
                  <a:cubicBezTo>
                    <a:pt x="20776" y="13580"/>
                    <a:pt x="20717" y="13639"/>
                    <a:pt x="20717" y="13698"/>
                  </a:cubicBezTo>
                  <a:cubicBezTo>
                    <a:pt x="20717" y="13756"/>
                    <a:pt x="20717" y="13815"/>
                    <a:pt x="20717" y="13873"/>
                  </a:cubicBezTo>
                  <a:cubicBezTo>
                    <a:pt x="20776" y="13873"/>
                    <a:pt x="20776" y="13990"/>
                    <a:pt x="20835" y="13990"/>
                  </a:cubicBezTo>
                  <a:cubicBezTo>
                    <a:pt x="20894" y="14049"/>
                    <a:pt x="20953" y="14049"/>
                    <a:pt x="21011" y="14107"/>
                  </a:cubicBezTo>
                  <a:cubicBezTo>
                    <a:pt x="21070" y="14107"/>
                    <a:pt x="21188" y="14224"/>
                    <a:pt x="21188" y="14224"/>
                  </a:cubicBezTo>
                  <a:cubicBezTo>
                    <a:pt x="21247" y="14283"/>
                    <a:pt x="21306" y="14459"/>
                    <a:pt x="21306" y="14517"/>
                  </a:cubicBezTo>
                  <a:cubicBezTo>
                    <a:pt x="21306" y="14517"/>
                    <a:pt x="21306" y="14634"/>
                    <a:pt x="21306" y="14693"/>
                  </a:cubicBezTo>
                  <a:cubicBezTo>
                    <a:pt x="21247" y="14693"/>
                    <a:pt x="21188" y="14751"/>
                    <a:pt x="21129" y="14810"/>
                  </a:cubicBezTo>
                  <a:cubicBezTo>
                    <a:pt x="21129" y="14868"/>
                    <a:pt x="21070" y="14927"/>
                    <a:pt x="21070" y="14927"/>
                  </a:cubicBezTo>
                  <a:cubicBezTo>
                    <a:pt x="21070" y="14985"/>
                    <a:pt x="21070" y="15102"/>
                    <a:pt x="21070" y="15102"/>
                  </a:cubicBezTo>
                  <a:cubicBezTo>
                    <a:pt x="21070" y="15161"/>
                    <a:pt x="21070" y="15278"/>
                    <a:pt x="21070" y="15337"/>
                  </a:cubicBezTo>
                  <a:cubicBezTo>
                    <a:pt x="21070" y="15454"/>
                    <a:pt x="21129" y="15571"/>
                    <a:pt x="21070" y="15629"/>
                  </a:cubicBezTo>
                  <a:cubicBezTo>
                    <a:pt x="21070" y="15746"/>
                    <a:pt x="21070" y="15863"/>
                    <a:pt x="21011" y="15922"/>
                  </a:cubicBezTo>
                  <a:cubicBezTo>
                    <a:pt x="20953" y="15980"/>
                    <a:pt x="20835" y="16039"/>
                    <a:pt x="20776" y="16156"/>
                  </a:cubicBezTo>
                  <a:cubicBezTo>
                    <a:pt x="20776" y="16215"/>
                    <a:pt x="20717" y="16390"/>
                    <a:pt x="20658" y="16449"/>
                  </a:cubicBezTo>
                  <a:cubicBezTo>
                    <a:pt x="20599" y="16507"/>
                    <a:pt x="20482" y="16566"/>
                    <a:pt x="20423" y="16624"/>
                  </a:cubicBezTo>
                  <a:cubicBezTo>
                    <a:pt x="20423" y="16683"/>
                    <a:pt x="20423" y="16800"/>
                    <a:pt x="20482" y="16800"/>
                  </a:cubicBezTo>
                  <a:cubicBezTo>
                    <a:pt x="20482" y="16859"/>
                    <a:pt x="20482" y="16917"/>
                    <a:pt x="20541" y="16917"/>
                  </a:cubicBezTo>
                  <a:cubicBezTo>
                    <a:pt x="20541" y="16976"/>
                    <a:pt x="20658" y="17034"/>
                    <a:pt x="20658" y="17034"/>
                  </a:cubicBezTo>
                  <a:cubicBezTo>
                    <a:pt x="20717" y="17093"/>
                    <a:pt x="20776" y="17093"/>
                    <a:pt x="20776" y="17093"/>
                  </a:cubicBezTo>
                  <a:cubicBezTo>
                    <a:pt x="20835" y="17151"/>
                    <a:pt x="20835" y="17268"/>
                    <a:pt x="20835" y="17327"/>
                  </a:cubicBezTo>
                  <a:cubicBezTo>
                    <a:pt x="20835" y="17444"/>
                    <a:pt x="20776" y="17561"/>
                    <a:pt x="20835" y="17561"/>
                  </a:cubicBezTo>
                  <a:cubicBezTo>
                    <a:pt x="20894" y="17678"/>
                    <a:pt x="20953" y="17737"/>
                    <a:pt x="21011" y="17795"/>
                  </a:cubicBezTo>
                  <a:cubicBezTo>
                    <a:pt x="21070" y="17854"/>
                    <a:pt x="21247" y="17971"/>
                    <a:pt x="21306" y="18029"/>
                  </a:cubicBezTo>
                  <a:cubicBezTo>
                    <a:pt x="21365" y="18088"/>
                    <a:pt x="21482" y="18205"/>
                    <a:pt x="21541" y="18322"/>
                  </a:cubicBezTo>
                  <a:close/>
                  <a:moveTo>
                    <a:pt x="15126" y="10946"/>
                  </a:moveTo>
                  <a:cubicBezTo>
                    <a:pt x="15126" y="10829"/>
                    <a:pt x="15126" y="10829"/>
                    <a:pt x="15126" y="10829"/>
                  </a:cubicBezTo>
                  <a:cubicBezTo>
                    <a:pt x="15008" y="10771"/>
                    <a:pt x="15008" y="10771"/>
                    <a:pt x="15008" y="10771"/>
                  </a:cubicBezTo>
                  <a:cubicBezTo>
                    <a:pt x="14949" y="10771"/>
                    <a:pt x="14949" y="10771"/>
                    <a:pt x="14949" y="10771"/>
                  </a:cubicBezTo>
                  <a:cubicBezTo>
                    <a:pt x="14890" y="10712"/>
                    <a:pt x="14890" y="10712"/>
                    <a:pt x="14890" y="10712"/>
                  </a:cubicBezTo>
                  <a:cubicBezTo>
                    <a:pt x="14832" y="10712"/>
                    <a:pt x="14832" y="10712"/>
                    <a:pt x="14832" y="10712"/>
                  </a:cubicBezTo>
                  <a:cubicBezTo>
                    <a:pt x="14773" y="10771"/>
                    <a:pt x="14773" y="10771"/>
                    <a:pt x="14773" y="10771"/>
                  </a:cubicBezTo>
                  <a:cubicBezTo>
                    <a:pt x="14655" y="10771"/>
                    <a:pt x="14655" y="10771"/>
                    <a:pt x="14655" y="10771"/>
                  </a:cubicBezTo>
                  <a:cubicBezTo>
                    <a:pt x="14596" y="10712"/>
                    <a:pt x="14596" y="10712"/>
                    <a:pt x="14596" y="10712"/>
                  </a:cubicBezTo>
                  <a:cubicBezTo>
                    <a:pt x="14478" y="10654"/>
                    <a:pt x="14478" y="10654"/>
                    <a:pt x="14478" y="10654"/>
                  </a:cubicBezTo>
                  <a:cubicBezTo>
                    <a:pt x="14302" y="10654"/>
                    <a:pt x="14302" y="10654"/>
                    <a:pt x="14302" y="10654"/>
                  </a:cubicBezTo>
                  <a:cubicBezTo>
                    <a:pt x="14243" y="10654"/>
                    <a:pt x="14243" y="10654"/>
                    <a:pt x="14243" y="10654"/>
                  </a:cubicBezTo>
                  <a:cubicBezTo>
                    <a:pt x="14184" y="10537"/>
                    <a:pt x="14184" y="10537"/>
                    <a:pt x="14184" y="10537"/>
                  </a:cubicBezTo>
                  <a:cubicBezTo>
                    <a:pt x="14243" y="10478"/>
                    <a:pt x="14243" y="10478"/>
                    <a:pt x="14243" y="10478"/>
                  </a:cubicBezTo>
                  <a:cubicBezTo>
                    <a:pt x="14361" y="10478"/>
                    <a:pt x="14361" y="10478"/>
                    <a:pt x="14361" y="10478"/>
                  </a:cubicBezTo>
                  <a:cubicBezTo>
                    <a:pt x="14361" y="10420"/>
                    <a:pt x="14361" y="10420"/>
                    <a:pt x="14361" y="10420"/>
                  </a:cubicBezTo>
                  <a:cubicBezTo>
                    <a:pt x="14361" y="10302"/>
                    <a:pt x="14361" y="10302"/>
                    <a:pt x="14361" y="10302"/>
                  </a:cubicBezTo>
                  <a:cubicBezTo>
                    <a:pt x="14361" y="10185"/>
                    <a:pt x="14361" y="10185"/>
                    <a:pt x="14361" y="10185"/>
                  </a:cubicBezTo>
                  <a:cubicBezTo>
                    <a:pt x="14361" y="10127"/>
                    <a:pt x="14361" y="10127"/>
                    <a:pt x="14361" y="10127"/>
                  </a:cubicBezTo>
                  <a:cubicBezTo>
                    <a:pt x="14478" y="10127"/>
                    <a:pt x="14478" y="10127"/>
                    <a:pt x="14478" y="10127"/>
                  </a:cubicBezTo>
                  <a:cubicBezTo>
                    <a:pt x="14537" y="10068"/>
                    <a:pt x="14537" y="10068"/>
                    <a:pt x="14537" y="10068"/>
                  </a:cubicBezTo>
                  <a:cubicBezTo>
                    <a:pt x="14478" y="9951"/>
                    <a:pt x="14478" y="9951"/>
                    <a:pt x="14478" y="9951"/>
                  </a:cubicBezTo>
                  <a:cubicBezTo>
                    <a:pt x="14302" y="9951"/>
                    <a:pt x="14302" y="9951"/>
                    <a:pt x="14302" y="9951"/>
                  </a:cubicBezTo>
                  <a:cubicBezTo>
                    <a:pt x="14184" y="10010"/>
                    <a:pt x="14184" y="10010"/>
                    <a:pt x="14184" y="10010"/>
                  </a:cubicBezTo>
                  <a:cubicBezTo>
                    <a:pt x="14008" y="9951"/>
                    <a:pt x="14008" y="9951"/>
                    <a:pt x="14008" y="9951"/>
                  </a:cubicBezTo>
                  <a:cubicBezTo>
                    <a:pt x="13890" y="9776"/>
                    <a:pt x="13890" y="9776"/>
                    <a:pt x="13890" y="9776"/>
                  </a:cubicBezTo>
                  <a:cubicBezTo>
                    <a:pt x="13831" y="9600"/>
                    <a:pt x="13831" y="9600"/>
                    <a:pt x="13831" y="9600"/>
                  </a:cubicBezTo>
                  <a:cubicBezTo>
                    <a:pt x="13713" y="9483"/>
                    <a:pt x="13713" y="9483"/>
                    <a:pt x="13713" y="9483"/>
                  </a:cubicBezTo>
                  <a:cubicBezTo>
                    <a:pt x="13537" y="9424"/>
                    <a:pt x="13537" y="9424"/>
                    <a:pt x="13537" y="9424"/>
                  </a:cubicBezTo>
                  <a:cubicBezTo>
                    <a:pt x="13419" y="9307"/>
                    <a:pt x="13419" y="9307"/>
                    <a:pt x="13419" y="9307"/>
                  </a:cubicBezTo>
                  <a:cubicBezTo>
                    <a:pt x="13360" y="9249"/>
                    <a:pt x="13360" y="9249"/>
                    <a:pt x="13360" y="9249"/>
                  </a:cubicBezTo>
                  <a:cubicBezTo>
                    <a:pt x="13419" y="9132"/>
                    <a:pt x="13419" y="9132"/>
                    <a:pt x="13419" y="9132"/>
                  </a:cubicBezTo>
                  <a:cubicBezTo>
                    <a:pt x="13478" y="9073"/>
                    <a:pt x="13478" y="9073"/>
                    <a:pt x="13478" y="9073"/>
                  </a:cubicBezTo>
                  <a:cubicBezTo>
                    <a:pt x="13419" y="8898"/>
                    <a:pt x="13419" y="8898"/>
                    <a:pt x="13419" y="8898"/>
                  </a:cubicBezTo>
                  <a:cubicBezTo>
                    <a:pt x="13360" y="8780"/>
                    <a:pt x="13360" y="8780"/>
                    <a:pt x="13360" y="8780"/>
                  </a:cubicBezTo>
                  <a:cubicBezTo>
                    <a:pt x="13243" y="8663"/>
                    <a:pt x="13243" y="8663"/>
                    <a:pt x="13243" y="8663"/>
                  </a:cubicBezTo>
                  <a:cubicBezTo>
                    <a:pt x="13125" y="8722"/>
                    <a:pt x="13125" y="8722"/>
                    <a:pt x="13125" y="8722"/>
                  </a:cubicBezTo>
                  <a:cubicBezTo>
                    <a:pt x="13125" y="8780"/>
                    <a:pt x="13125" y="8780"/>
                    <a:pt x="13125" y="8780"/>
                  </a:cubicBezTo>
                  <a:cubicBezTo>
                    <a:pt x="13125" y="8956"/>
                    <a:pt x="13125" y="8956"/>
                    <a:pt x="13125" y="8956"/>
                  </a:cubicBezTo>
                  <a:cubicBezTo>
                    <a:pt x="13125" y="9015"/>
                    <a:pt x="13125" y="9015"/>
                    <a:pt x="13125" y="9015"/>
                  </a:cubicBezTo>
                  <a:cubicBezTo>
                    <a:pt x="13125" y="9073"/>
                    <a:pt x="13125" y="9073"/>
                    <a:pt x="13125" y="9073"/>
                  </a:cubicBezTo>
                  <a:cubicBezTo>
                    <a:pt x="13125" y="9190"/>
                    <a:pt x="13125" y="9190"/>
                    <a:pt x="13125" y="9190"/>
                  </a:cubicBezTo>
                  <a:cubicBezTo>
                    <a:pt x="13007" y="9190"/>
                    <a:pt x="13007" y="9190"/>
                    <a:pt x="13007" y="9190"/>
                  </a:cubicBezTo>
                  <a:cubicBezTo>
                    <a:pt x="12948" y="9132"/>
                    <a:pt x="12948" y="9132"/>
                    <a:pt x="12948" y="9132"/>
                  </a:cubicBezTo>
                  <a:cubicBezTo>
                    <a:pt x="12831" y="9073"/>
                    <a:pt x="12831" y="9073"/>
                    <a:pt x="12831" y="9073"/>
                  </a:cubicBezTo>
                  <a:cubicBezTo>
                    <a:pt x="12713" y="9015"/>
                    <a:pt x="12713" y="9015"/>
                    <a:pt x="12713" y="9015"/>
                  </a:cubicBezTo>
                  <a:cubicBezTo>
                    <a:pt x="12654" y="9073"/>
                    <a:pt x="12654" y="9073"/>
                    <a:pt x="12654" y="9073"/>
                  </a:cubicBezTo>
                  <a:cubicBezTo>
                    <a:pt x="12595" y="9190"/>
                    <a:pt x="12595" y="9190"/>
                    <a:pt x="12595" y="9190"/>
                  </a:cubicBezTo>
                  <a:cubicBezTo>
                    <a:pt x="12477" y="9249"/>
                    <a:pt x="12477" y="9249"/>
                    <a:pt x="12477" y="9249"/>
                  </a:cubicBezTo>
                  <a:cubicBezTo>
                    <a:pt x="12301" y="9132"/>
                    <a:pt x="12301" y="9132"/>
                    <a:pt x="12301" y="9132"/>
                  </a:cubicBezTo>
                  <a:cubicBezTo>
                    <a:pt x="12242" y="8956"/>
                    <a:pt x="12242" y="8956"/>
                    <a:pt x="12242" y="8956"/>
                  </a:cubicBezTo>
                  <a:cubicBezTo>
                    <a:pt x="12183" y="8898"/>
                    <a:pt x="12183" y="8898"/>
                    <a:pt x="12183" y="8898"/>
                  </a:cubicBezTo>
                  <a:cubicBezTo>
                    <a:pt x="12065" y="8839"/>
                    <a:pt x="12065" y="8839"/>
                    <a:pt x="12065" y="8839"/>
                  </a:cubicBezTo>
                  <a:cubicBezTo>
                    <a:pt x="12007" y="8956"/>
                    <a:pt x="12007" y="8956"/>
                    <a:pt x="12007" y="8956"/>
                  </a:cubicBezTo>
                  <a:cubicBezTo>
                    <a:pt x="12007" y="9073"/>
                    <a:pt x="12007" y="9073"/>
                    <a:pt x="12007" y="9073"/>
                  </a:cubicBezTo>
                  <a:cubicBezTo>
                    <a:pt x="11889" y="9190"/>
                    <a:pt x="11889" y="9190"/>
                    <a:pt x="11889" y="9190"/>
                  </a:cubicBezTo>
                  <a:cubicBezTo>
                    <a:pt x="11771" y="9249"/>
                    <a:pt x="11771" y="9249"/>
                    <a:pt x="11771" y="9249"/>
                  </a:cubicBezTo>
                  <a:cubicBezTo>
                    <a:pt x="11653" y="9307"/>
                    <a:pt x="11653" y="9307"/>
                    <a:pt x="11653" y="9307"/>
                  </a:cubicBezTo>
                  <a:cubicBezTo>
                    <a:pt x="11712" y="9424"/>
                    <a:pt x="11712" y="9424"/>
                    <a:pt x="11712" y="9424"/>
                  </a:cubicBezTo>
                  <a:cubicBezTo>
                    <a:pt x="11771" y="9483"/>
                    <a:pt x="11771" y="9483"/>
                    <a:pt x="11771" y="9483"/>
                  </a:cubicBezTo>
                  <a:cubicBezTo>
                    <a:pt x="11830" y="9600"/>
                    <a:pt x="11830" y="9600"/>
                    <a:pt x="11830" y="9600"/>
                  </a:cubicBezTo>
                  <a:cubicBezTo>
                    <a:pt x="11771" y="9659"/>
                    <a:pt x="11771" y="9659"/>
                    <a:pt x="11771" y="9659"/>
                  </a:cubicBezTo>
                  <a:cubicBezTo>
                    <a:pt x="11595" y="9600"/>
                    <a:pt x="11595" y="9600"/>
                    <a:pt x="11595" y="9600"/>
                  </a:cubicBezTo>
                  <a:cubicBezTo>
                    <a:pt x="11536" y="9483"/>
                    <a:pt x="11536" y="9483"/>
                    <a:pt x="11536" y="9483"/>
                  </a:cubicBezTo>
                  <a:cubicBezTo>
                    <a:pt x="11418" y="9541"/>
                    <a:pt x="11418" y="9541"/>
                    <a:pt x="11418" y="9541"/>
                  </a:cubicBezTo>
                  <a:cubicBezTo>
                    <a:pt x="11359" y="9659"/>
                    <a:pt x="11359" y="9659"/>
                    <a:pt x="11359" y="9659"/>
                  </a:cubicBezTo>
                  <a:cubicBezTo>
                    <a:pt x="11359" y="9717"/>
                    <a:pt x="11359" y="9717"/>
                    <a:pt x="11359" y="9717"/>
                  </a:cubicBezTo>
                  <a:cubicBezTo>
                    <a:pt x="11418" y="9834"/>
                    <a:pt x="11418" y="9834"/>
                    <a:pt x="11418" y="9834"/>
                  </a:cubicBezTo>
                  <a:cubicBezTo>
                    <a:pt x="11477" y="9951"/>
                    <a:pt x="11477" y="9951"/>
                    <a:pt x="11477" y="9951"/>
                  </a:cubicBezTo>
                  <a:cubicBezTo>
                    <a:pt x="11418" y="9951"/>
                    <a:pt x="11418" y="9951"/>
                    <a:pt x="11418" y="9951"/>
                  </a:cubicBezTo>
                  <a:cubicBezTo>
                    <a:pt x="11300" y="9951"/>
                    <a:pt x="11300" y="9951"/>
                    <a:pt x="11300" y="9951"/>
                  </a:cubicBezTo>
                  <a:cubicBezTo>
                    <a:pt x="11183" y="10010"/>
                    <a:pt x="11183" y="10010"/>
                    <a:pt x="11183" y="10010"/>
                  </a:cubicBezTo>
                  <a:cubicBezTo>
                    <a:pt x="11183" y="10185"/>
                    <a:pt x="11183" y="10185"/>
                    <a:pt x="11183" y="10185"/>
                  </a:cubicBezTo>
                  <a:cubicBezTo>
                    <a:pt x="11241" y="10302"/>
                    <a:pt x="11241" y="10302"/>
                    <a:pt x="11241" y="10302"/>
                  </a:cubicBezTo>
                  <a:cubicBezTo>
                    <a:pt x="11418" y="10361"/>
                    <a:pt x="11418" y="10361"/>
                    <a:pt x="11418" y="10361"/>
                  </a:cubicBezTo>
                  <a:cubicBezTo>
                    <a:pt x="11477" y="10478"/>
                    <a:pt x="11477" y="10478"/>
                    <a:pt x="11477" y="10478"/>
                  </a:cubicBezTo>
                  <a:cubicBezTo>
                    <a:pt x="11418" y="10537"/>
                    <a:pt x="11418" y="10537"/>
                    <a:pt x="11418" y="10537"/>
                  </a:cubicBezTo>
                  <a:cubicBezTo>
                    <a:pt x="11300" y="10712"/>
                    <a:pt x="11300" y="10712"/>
                    <a:pt x="11300" y="10712"/>
                  </a:cubicBezTo>
                  <a:cubicBezTo>
                    <a:pt x="11183" y="10829"/>
                    <a:pt x="11183" y="10829"/>
                    <a:pt x="11183" y="10829"/>
                  </a:cubicBezTo>
                  <a:cubicBezTo>
                    <a:pt x="11183" y="11005"/>
                    <a:pt x="11183" y="11005"/>
                    <a:pt x="11183" y="11005"/>
                  </a:cubicBezTo>
                  <a:cubicBezTo>
                    <a:pt x="11124" y="11180"/>
                    <a:pt x="11124" y="11180"/>
                    <a:pt x="11124" y="11180"/>
                  </a:cubicBezTo>
                  <a:cubicBezTo>
                    <a:pt x="11183" y="11298"/>
                    <a:pt x="11183" y="11298"/>
                    <a:pt x="11183" y="11298"/>
                  </a:cubicBezTo>
                  <a:cubicBezTo>
                    <a:pt x="11300" y="11415"/>
                    <a:pt x="11300" y="11415"/>
                    <a:pt x="11300" y="11415"/>
                  </a:cubicBezTo>
                  <a:cubicBezTo>
                    <a:pt x="11300" y="11590"/>
                    <a:pt x="11300" y="11590"/>
                    <a:pt x="11300" y="11590"/>
                  </a:cubicBezTo>
                  <a:cubicBezTo>
                    <a:pt x="11300" y="11649"/>
                    <a:pt x="11300" y="11649"/>
                    <a:pt x="11300" y="11649"/>
                  </a:cubicBezTo>
                  <a:cubicBezTo>
                    <a:pt x="11418" y="11649"/>
                    <a:pt x="11418" y="11649"/>
                    <a:pt x="11418" y="11649"/>
                  </a:cubicBezTo>
                  <a:cubicBezTo>
                    <a:pt x="11536" y="11532"/>
                    <a:pt x="11536" y="11532"/>
                    <a:pt x="11536" y="11532"/>
                  </a:cubicBezTo>
                  <a:cubicBezTo>
                    <a:pt x="11653" y="11473"/>
                    <a:pt x="11653" y="11473"/>
                    <a:pt x="11653" y="11473"/>
                  </a:cubicBezTo>
                  <a:cubicBezTo>
                    <a:pt x="11830" y="11356"/>
                    <a:pt x="11830" y="11356"/>
                    <a:pt x="11830" y="11356"/>
                  </a:cubicBezTo>
                  <a:cubicBezTo>
                    <a:pt x="12007" y="11356"/>
                    <a:pt x="12007" y="11356"/>
                    <a:pt x="12007" y="11356"/>
                  </a:cubicBezTo>
                  <a:cubicBezTo>
                    <a:pt x="12242" y="11415"/>
                    <a:pt x="12242" y="11415"/>
                    <a:pt x="12242" y="11415"/>
                  </a:cubicBezTo>
                  <a:cubicBezTo>
                    <a:pt x="12360" y="11415"/>
                    <a:pt x="12360" y="11415"/>
                    <a:pt x="12360" y="11415"/>
                  </a:cubicBezTo>
                  <a:cubicBezTo>
                    <a:pt x="12536" y="11415"/>
                    <a:pt x="12536" y="11415"/>
                    <a:pt x="12536" y="11415"/>
                  </a:cubicBezTo>
                  <a:cubicBezTo>
                    <a:pt x="12654" y="11473"/>
                    <a:pt x="12654" y="11473"/>
                    <a:pt x="12654" y="11473"/>
                  </a:cubicBezTo>
                  <a:cubicBezTo>
                    <a:pt x="12831" y="11590"/>
                    <a:pt x="12831" y="11590"/>
                    <a:pt x="12831" y="11590"/>
                  </a:cubicBezTo>
                  <a:cubicBezTo>
                    <a:pt x="12948" y="11590"/>
                    <a:pt x="12948" y="11590"/>
                    <a:pt x="12948" y="11590"/>
                  </a:cubicBezTo>
                  <a:cubicBezTo>
                    <a:pt x="13066" y="11532"/>
                    <a:pt x="13066" y="11532"/>
                    <a:pt x="13066" y="11532"/>
                  </a:cubicBezTo>
                  <a:cubicBezTo>
                    <a:pt x="13125" y="11415"/>
                    <a:pt x="13125" y="11415"/>
                    <a:pt x="13125" y="11415"/>
                  </a:cubicBezTo>
                  <a:cubicBezTo>
                    <a:pt x="13066" y="11356"/>
                    <a:pt x="13066" y="11356"/>
                    <a:pt x="13066" y="11356"/>
                  </a:cubicBezTo>
                  <a:cubicBezTo>
                    <a:pt x="13066" y="11239"/>
                    <a:pt x="13066" y="11239"/>
                    <a:pt x="13066" y="11239"/>
                  </a:cubicBezTo>
                  <a:cubicBezTo>
                    <a:pt x="13184" y="11180"/>
                    <a:pt x="13184" y="11180"/>
                    <a:pt x="13184" y="11180"/>
                  </a:cubicBezTo>
                  <a:cubicBezTo>
                    <a:pt x="13360" y="11298"/>
                    <a:pt x="13360" y="11298"/>
                    <a:pt x="13360" y="11298"/>
                  </a:cubicBezTo>
                  <a:cubicBezTo>
                    <a:pt x="13478" y="11415"/>
                    <a:pt x="13478" y="11415"/>
                    <a:pt x="13478" y="11415"/>
                  </a:cubicBezTo>
                  <a:cubicBezTo>
                    <a:pt x="13654" y="11415"/>
                    <a:pt x="13654" y="11415"/>
                    <a:pt x="13654" y="11415"/>
                  </a:cubicBezTo>
                  <a:cubicBezTo>
                    <a:pt x="13713" y="11473"/>
                    <a:pt x="13713" y="11473"/>
                    <a:pt x="13713" y="11473"/>
                  </a:cubicBezTo>
                  <a:cubicBezTo>
                    <a:pt x="13949" y="11473"/>
                    <a:pt x="13949" y="11473"/>
                    <a:pt x="13949" y="11473"/>
                  </a:cubicBezTo>
                  <a:cubicBezTo>
                    <a:pt x="14125" y="11473"/>
                    <a:pt x="14125" y="11473"/>
                    <a:pt x="14125" y="11473"/>
                  </a:cubicBezTo>
                  <a:cubicBezTo>
                    <a:pt x="14184" y="11590"/>
                    <a:pt x="14184" y="11590"/>
                    <a:pt x="14184" y="11590"/>
                  </a:cubicBezTo>
                  <a:cubicBezTo>
                    <a:pt x="14302" y="11590"/>
                    <a:pt x="14302" y="11590"/>
                    <a:pt x="14302" y="11590"/>
                  </a:cubicBezTo>
                  <a:cubicBezTo>
                    <a:pt x="14302" y="11766"/>
                    <a:pt x="14302" y="11766"/>
                    <a:pt x="14302" y="11766"/>
                  </a:cubicBezTo>
                  <a:cubicBezTo>
                    <a:pt x="14361" y="11883"/>
                    <a:pt x="14361" y="11883"/>
                    <a:pt x="14361" y="11883"/>
                  </a:cubicBezTo>
                  <a:cubicBezTo>
                    <a:pt x="14361" y="12000"/>
                    <a:pt x="14361" y="12000"/>
                    <a:pt x="14361" y="12000"/>
                  </a:cubicBezTo>
                  <a:cubicBezTo>
                    <a:pt x="14478" y="12000"/>
                    <a:pt x="14478" y="12000"/>
                    <a:pt x="14478" y="12000"/>
                  </a:cubicBezTo>
                  <a:cubicBezTo>
                    <a:pt x="14478" y="11824"/>
                    <a:pt x="14478" y="11824"/>
                    <a:pt x="14478" y="11824"/>
                  </a:cubicBezTo>
                  <a:cubicBezTo>
                    <a:pt x="14596" y="11707"/>
                    <a:pt x="14596" y="11707"/>
                    <a:pt x="14596" y="11707"/>
                  </a:cubicBezTo>
                  <a:cubicBezTo>
                    <a:pt x="14655" y="11649"/>
                    <a:pt x="14655" y="11649"/>
                    <a:pt x="14655" y="11649"/>
                  </a:cubicBezTo>
                  <a:cubicBezTo>
                    <a:pt x="14773" y="11532"/>
                    <a:pt x="14773" y="11532"/>
                    <a:pt x="14773" y="11532"/>
                  </a:cubicBezTo>
                  <a:cubicBezTo>
                    <a:pt x="14890" y="11356"/>
                    <a:pt x="14890" y="11356"/>
                    <a:pt x="14890" y="11356"/>
                  </a:cubicBezTo>
                  <a:cubicBezTo>
                    <a:pt x="14890" y="11239"/>
                    <a:pt x="14890" y="11239"/>
                    <a:pt x="14890" y="11239"/>
                  </a:cubicBezTo>
                  <a:cubicBezTo>
                    <a:pt x="14890" y="11122"/>
                    <a:pt x="14890" y="11122"/>
                    <a:pt x="14890" y="11122"/>
                  </a:cubicBezTo>
                  <a:cubicBezTo>
                    <a:pt x="14890" y="11005"/>
                    <a:pt x="14890" y="11005"/>
                    <a:pt x="14890" y="11005"/>
                  </a:cubicBezTo>
                  <a:cubicBezTo>
                    <a:pt x="15008" y="11005"/>
                    <a:pt x="15008" y="11005"/>
                    <a:pt x="15008" y="11005"/>
                  </a:cubicBezTo>
                  <a:cubicBezTo>
                    <a:pt x="15126" y="10946"/>
                    <a:pt x="15126" y="10946"/>
                    <a:pt x="15126" y="10946"/>
                  </a:cubicBezTo>
                  <a:cubicBezTo>
                    <a:pt x="15126" y="10946"/>
                    <a:pt x="15126" y="10946"/>
                    <a:pt x="15126" y="109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96" name="Google Shape;5296;g21c91014dda_0_5306"/>
            <p:cNvSpPr/>
            <p:nvPr/>
          </p:nvSpPr>
          <p:spPr>
            <a:xfrm>
              <a:off x="3292389" y="1448739"/>
              <a:ext cx="2128447" cy="2142558"/>
            </a:xfrm>
            <a:custGeom>
              <a:avLst/>
              <a:gdLst/>
              <a:ahLst/>
              <a:cxnLst/>
              <a:rect l="l" t="t" r="r" b="b"/>
              <a:pathLst>
                <a:path w="21567" h="21600" extrusionOk="0">
                  <a:moveTo>
                    <a:pt x="21541" y="18322"/>
                  </a:moveTo>
                  <a:cubicBezTo>
                    <a:pt x="21541" y="18380"/>
                    <a:pt x="21600" y="18615"/>
                    <a:pt x="21541" y="18790"/>
                  </a:cubicBezTo>
                  <a:cubicBezTo>
                    <a:pt x="21541" y="18790"/>
                    <a:pt x="21541" y="18907"/>
                    <a:pt x="21541" y="18966"/>
                  </a:cubicBezTo>
                  <a:cubicBezTo>
                    <a:pt x="21541" y="18966"/>
                    <a:pt x="21423" y="19024"/>
                    <a:pt x="21365" y="19083"/>
                  </a:cubicBezTo>
                  <a:cubicBezTo>
                    <a:pt x="21365" y="19083"/>
                    <a:pt x="21306" y="19141"/>
                    <a:pt x="21306" y="19200"/>
                  </a:cubicBezTo>
                  <a:cubicBezTo>
                    <a:pt x="21306" y="19200"/>
                    <a:pt x="21247" y="19259"/>
                    <a:pt x="21247" y="19317"/>
                  </a:cubicBezTo>
                  <a:cubicBezTo>
                    <a:pt x="21129" y="19317"/>
                    <a:pt x="21129" y="19317"/>
                    <a:pt x="21129" y="19317"/>
                  </a:cubicBezTo>
                  <a:cubicBezTo>
                    <a:pt x="21011" y="19317"/>
                    <a:pt x="21011" y="19317"/>
                    <a:pt x="21011" y="19317"/>
                  </a:cubicBezTo>
                  <a:cubicBezTo>
                    <a:pt x="20835" y="19434"/>
                    <a:pt x="20835" y="19434"/>
                    <a:pt x="20835" y="19434"/>
                  </a:cubicBezTo>
                  <a:cubicBezTo>
                    <a:pt x="20658" y="19376"/>
                    <a:pt x="20658" y="19376"/>
                    <a:pt x="20658" y="19376"/>
                  </a:cubicBezTo>
                  <a:cubicBezTo>
                    <a:pt x="20658" y="19259"/>
                    <a:pt x="20658" y="19259"/>
                    <a:pt x="20658" y="19259"/>
                  </a:cubicBezTo>
                  <a:cubicBezTo>
                    <a:pt x="20482" y="19200"/>
                    <a:pt x="20482" y="19200"/>
                    <a:pt x="20482" y="19200"/>
                  </a:cubicBezTo>
                  <a:cubicBezTo>
                    <a:pt x="20305" y="19200"/>
                    <a:pt x="20305" y="19200"/>
                    <a:pt x="20305" y="19200"/>
                  </a:cubicBezTo>
                  <a:cubicBezTo>
                    <a:pt x="20187" y="19317"/>
                    <a:pt x="20187" y="19317"/>
                    <a:pt x="20187" y="19317"/>
                  </a:cubicBezTo>
                  <a:cubicBezTo>
                    <a:pt x="20070" y="19376"/>
                    <a:pt x="20070" y="19376"/>
                    <a:pt x="20070" y="19376"/>
                  </a:cubicBezTo>
                  <a:cubicBezTo>
                    <a:pt x="20070" y="19376"/>
                    <a:pt x="19893" y="19317"/>
                    <a:pt x="19893" y="19317"/>
                  </a:cubicBezTo>
                  <a:cubicBezTo>
                    <a:pt x="19775" y="19376"/>
                    <a:pt x="19775" y="19376"/>
                    <a:pt x="19775" y="19376"/>
                  </a:cubicBezTo>
                  <a:cubicBezTo>
                    <a:pt x="19658" y="19493"/>
                    <a:pt x="19658" y="19493"/>
                    <a:pt x="19658" y="19493"/>
                  </a:cubicBezTo>
                  <a:cubicBezTo>
                    <a:pt x="19599" y="19610"/>
                    <a:pt x="19599" y="19610"/>
                    <a:pt x="19599" y="19610"/>
                  </a:cubicBezTo>
                  <a:cubicBezTo>
                    <a:pt x="19363" y="19610"/>
                    <a:pt x="19363" y="19610"/>
                    <a:pt x="19363" y="19610"/>
                  </a:cubicBezTo>
                  <a:cubicBezTo>
                    <a:pt x="19246" y="19668"/>
                    <a:pt x="19246" y="19668"/>
                    <a:pt x="19246" y="19668"/>
                  </a:cubicBezTo>
                  <a:cubicBezTo>
                    <a:pt x="19128" y="19727"/>
                    <a:pt x="19128" y="19727"/>
                    <a:pt x="19128" y="19727"/>
                  </a:cubicBezTo>
                  <a:cubicBezTo>
                    <a:pt x="19069" y="19844"/>
                    <a:pt x="19069" y="19844"/>
                    <a:pt x="19069" y="19844"/>
                  </a:cubicBezTo>
                  <a:cubicBezTo>
                    <a:pt x="18951" y="19961"/>
                    <a:pt x="18951" y="19961"/>
                    <a:pt x="18951" y="19961"/>
                  </a:cubicBezTo>
                  <a:cubicBezTo>
                    <a:pt x="18834" y="19902"/>
                    <a:pt x="18834" y="19902"/>
                    <a:pt x="18834" y="19902"/>
                  </a:cubicBezTo>
                  <a:cubicBezTo>
                    <a:pt x="18775" y="19785"/>
                    <a:pt x="18775" y="19785"/>
                    <a:pt x="18775" y="19785"/>
                  </a:cubicBezTo>
                  <a:cubicBezTo>
                    <a:pt x="18657" y="19727"/>
                    <a:pt x="18657" y="19727"/>
                    <a:pt x="18657" y="19727"/>
                  </a:cubicBezTo>
                  <a:cubicBezTo>
                    <a:pt x="18481" y="19727"/>
                    <a:pt x="18481" y="19727"/>
                    <a:pt x="18481" y="19727"/>
                  </a:cubicBezTo>
                  <a:cubicBezTo>
                    <a:pt x="18363" y="19727"/>
                    <a:pt x="18363" y="19727"/>
                    <a:pt x="18363" y="19727"/>
                  </a:cubicBezTo>
                  <a:cubicBezTo>
                    <a:pt x="18304" y="19668"/>
                    <a:pt x="18304" y="19668"/>
                    <a:pt x="18304" y="19668"/>
                  </a:cubicBezTo>
                  <a:cubicBezTo>
                    <a:pt x="18128" y="19668"/>
                    <a:pt x="18128" y="19668"/>
                    <a:pt x="18128" y="19668"/>
                  </a:cubicBezTo>
                  <a:cubicBezTo>
                    <a:pt x="17951" y="19668"/>
                    <a:pt x="17951" y="19668"/>
                    <a:pt x="17951" y="19668"/>
                  </a:cubicBezTo>
                  <a:cubicBezTo>
                    <a:pt x="17716" y="19668"/>
                    <a:pt x="17716" y="19668"/>
                    <a:pt x="17716" y="19668"/>
                  </a:cubicBezTo>
                  <a:cubicBezTo>
                    <a:pt x="17657" y="19844"/>
                    <a:pt x="17657" y="19844"/>
                    <a:pt x="17657" y="19844"/>
                  </a:cubicBezTo>
                  <a:cubicBezTo>
                    <a:pt x="17480" y="19961"/>
                    <a:pt x="17480" y="19961"/>
                    <a:pt x="17480" y="19961"/>
                  </a:cubicBezTo>
                  <a:cubicBezTo>
                    <a:pt x="17480" y="20195"/>
                    <a:pt x="17480" y="20195"/>
                    <a:pt x="17480" y="20195"/>
                  </a:cubicBezTo>
                  <a:cubicBezTo>
                    <a:pt x="17421" y="20312"/>
                    <a:pt x="17421" y="20312"/>
                    <a:pt x="17421" y="20312"/>
                  </a:cubicBezTo>
                  <a:cubicBezTo>
                    <a:pt x="17304" y="20312"/>
                    <a:pt x="17304" y="20312"/>
                    <a:pt x="17304" y="20312"/>
                  </a:cubicBezTo>
                  <a:cubicBezTo>
                    <a:pt x="17245" y="20371"/>
                    <a:pt x="17245" y="20371"/>
                    <a:pt x="17245" y="20371"/>
                  </a:cubicBezTo>
                  <a:cubicBezTo>
                    <a:pt x="17245" y="20488"/>
                    <a:pt x="17245" y="20488"/>
                    <a:pt x="17245" y="20488"/>
                  </a:cubicBezTo>
                  <a:cubicBezTo>
                    <a:pt x="17245" y="20663"/>
                    <a:pt x="17245" y="20663"/>
                    <a:pt x="17245" y="20663"/>
                  </a:cubicBezTo>
                  <a:cubicBezTo>
                    <a:pt x="17245" y="20839"/>
                    <a:pt x="17245" y="20839"/>
                    <a:pt x="17245" y="20839"/>
                  </a:cubicBezTo>
                  <a:cubicBezTo>
                    <a:pt x="17127" y="21015"/>
                    <a:pt x="17127" y="21015"/>
                    <a:pt x="17127" y="21015"/>
                  </a:cubicBezTo>
                  <a:cubicBezTo>
                    <a:pt x="17009" y="21190"/>
                    <a:pt x="17009" y="21190"/>
                    <a:pt x="17009" y="21190"/>
                  </a:cubicBezTo>
                  <a:cubicBezTo>
                    <a:pt x="17009" y="21366"/>
                    <a:pt x="17009" y="21366"/>
                    <a:pt x="17009" y="21366"/>
                  </a:cubicBezTo>
                  <a:cubicBezTo>
                    <a:pt x="16950" y="21424"/>
                    <a:pt x="16950" y="21424"/>
                    <a:pt x="16950" y="21424"/>
                  </a:cubicBezTo>
                  <a:cubicBezTo>
                    <a:pt x="16774" y="21366"/>
                    <a:pt x="16774" y="21366"/>
                    <a:pt x="16774" y="21366"/>
                  </a:cubicBezTo>
                  <a:cubicBezTo>
                    <a:pt x="16774" y="21249"/>
                    <a:pt x="16774" y="21249"/>
                    <a:pt x="16774" y="21249"/>
                  </a:cubicBezTo>
                  <a:cubicBezTo>
                    <a:pt x="16715" y="21190"/>
                    <a:pt x="16715" y="21190"/>
                    <a:pt x="16715" y="21190"/>
                  </a:cubicBezTo>
                  <a:cubicBezTo>
                    <a:pt x="16597" y="21249"/>
                    <a:pt x="16597" y="21249"/>
                    <a:pt x="16597" y="21249"/>
                  </a:cubicBezTo>
                  <a:cubicBezTo>
                    <a:pt x="16480" y="21366"/>
                    <a:pt x="16480" y="21366"/>
                    <a:pt x="16480" y="21366"/>
                  </a:cubicBezTo>
                  <a:cubicBezTo>
                    <a:pt x="16362" y="21366"/>
                    <a:pt x="16362" y="21366"/>
                    <a:pt x="16362" y="21366"/>
                  </a:cubicBezTo>
                  <a:cubicBezTo>
                    <a:pt x="16126" y="21307"/>
                    <a:pt x="16126" y="21307"/>
                    <a:pt x="16126" y="21307"/>
                  </a:cubicBezTo>
                  <a:cubicBezTo>
                    <a:pt x="15832" y="21366"/>
                    <a:pt x="15832" y="21366"/>
                    <a:pt x="15832" y="21366"/>
                  </a:cubicBezTo>
                  <a:cubicBezTo>
                    <a:pt x="15597" y="21483"/>
                    <a:pt x="15597" y="21483"/>
                    <a:pt x="15597" y="21483"/>
                  </a:cubicBezTo>
                  <a:cubicBezTo>
                    <a:pt x="15479" y="21600"/>
                    <a:pt x="15479" y="21600"/>
                    <a:pt x="15479" y="21600"/>
                  </a:cubicBezTo>
                  <a:cubicBezTo>
                    <a:pt x="15302" y="21600"/>
                    <a:pt x="15302" y="21600"/>
                    <a:pt x="15302" y="21600"/>
                  </a:cubicBezTo>
                  <a:cubicBezTo>
                    <a:pt x="15126" y="21483"/>
                    <a:pt x="15126" y="21483"/>
                    <a:pt x="15126" y="21483"/>
                  </a:cubicBezTo>
                  <a:cubicBezTo>
                    <a:pt x="14949" y="21483"/>
                    <a:pt x="14949" y="21483"/>
                    <a:pt x="14949" y="21483"/>
                  </a:cubicBezTo>
                  <a:cubicBezTo>
                    <a:pt x="14714" y="21483"/>
                    <a:pt x="14714" y="21483"/>
                    <a:pt x="14714" y="21483"/>
                  </a:cubicBezTo>
                  <a:cubicBezTo>
                    <a:pt x="14596" y="21600"/>
                    <a:pt x="14596" y="21600"/>
                    <a:pt x="14596" y="21600"/>
                  </a:cubicBezTo>
                  <a:cubicBezTo>
                    <a:pt x="14478" y="21600"/>
                    <a:pt x="14478" y="21600"/>
                    <a:pt x="14478" y="21600"/>
                  </a:cubicBezTo>
                  <a:cubicBezTo>
                    <a:pt x="14420" y="21483"/>
                    <a:pt x="14420" y="21483"/>
                    <a:pt x="14420" y="21483"/>
                  </a:cubicBezTo>
                  <a:cubicBezTo>
                    <a:pt x="14302" y="21424"/>
                    <a:pt x="14302" y="21424"/>
                    <a:pt x="14302" y="21424"/>
                  </a:cubicBezTo>
                  <a:cubicBezTo>
                    <a:pt x="14184" y="21483"/>
                    <a:pt x="14184" y="21483"/>
                    <a:pt x="14184" y="21483"/>
                  </a:cubicBezTo>
                  <a:cubicBezTo>
                    <a:pt x="14066" y="21483"/>
                    <a:pt x="14066" y="21483"/>
                    <a:pt x="14066" y="21483"/>
                  </a:cubicBezTo>
                  <a:cubicBezTo>
                    <a:pt x="14008" y="21366"/>
                    <a:pt x="14008" y="21366"/>
                    <a:pt x="14008" y="21366"/>
                  </a:cubicBezTo>
                  <a:cubicBezTo>
                    <a:pt x="13831" y="21249"/>
                    <a:pt x="13831" y="21249"/>
                    <a:pt x="13831" y="21249"/>
                  </a:cubicBezTo>
                  <a:cubicBezTo>
                    <a:pt x="13772" y="21249"/>
                    <a:pt x="13772" y="21249"/>
                    <a:pt x="13772" y="21249"/>
                  </a:cubicBezTo>
                  <a:cubicBezTo>
                    <a:pt x="13713" y="21132"/>
                    <a:pt x="13713" y="21132"/>
                    <a:pt x="13713" y="21132"/>
                  </a:cubicBezTo>
                  <a:cubicBezTo>
                    <a:pt x="13713" y="21015"/>
                    <a:pt x="13713" y="21015"/>
                    <a:pt x="13713" y="21015"/>
                  </a:cubicBezTo>
                  <a:cubicBezTo>
                    <a:pt x="13596" y="20956"/>
                    <a:pt x="13596" y="20956"/>
                    <a:pt x="13596" y="20956"/>
                  </a:cubicBezTo>
                  <a:cubicBezTo>
                    <a:pt x="13478" y="20898"/>
                    <a:pt x="13478" y="20898"/>
                    <a:pt x="13478" y="20898"/>
                  </a:cubicBezTo>
                  <a:cubicBezTo>
                    <a:pt x="13419" y="20780"/>
                    <a:pt x="13419" y="20780"/>
                    <a:pt x="13419" y="20780"/>
                  </a:cubicBezTo>
                  <a:cubicBezTo>
                    <a:pt x="13301" y="20780"/>
                    <a:pt x="13301" y="20780"/>
                    <a:pt x="13301" y="20780"/>
                  </a:cubicBezTo>
                  <a:cubicBezTo>
                    <a:pt x="13243" y="20898"/>
                    <a:pt x="13243" y="20898"/>
                    <a:pt x="13243" y="20898"/>
                  </a:cubicBezTo>
                  <a:cubicBezTo>
                    <a:pt x="13243" y="20956"/>
                    <a:pt x="13243" y="20956"/>
                    <a:pt x="13243" y="20956"/>
                  </a:cubicBezTo>
                  <a:cubicBezTo>
                    <a:pt x="13125" y="21015"/>
                    <a:pt x="13125" y="21015"/>
                    <a:pt x="13125" y="21015"/>
                  </a:cubicBezTo>
                  <a:cubicBezTo>
                    <a:pt x="13066" y="20956"/>
                    <a:pt x="13066" y="20956"/>
                    <a:pt x="13066" y="20956"/>
                  </a:cubicBezTo>
                  <a:cubicBezTo>
                    <a:pt x="12889" y="20898"/>
                    <a:pt x="12889" y="20898"/>
                    <a:pt x="12889" y="20898"/>
                  </a:cubicBezTo>
                  <a:cubicBezTo>
                    <a:pt x="12831" y="20956"/>
                    <a:pt x="12831" y="20956"/>
                    <a:pt x="12831" y="20956"/>
                  </a:cubicBezTo>
                  <a:cubicBezTo>
                    <a:pt x="12772" y="21073"/>
                    <a:pt x="12772" y="21073"/>
                    <a:pt x="12772" y="21073"/>
                  </a:cubicBezTo>
                  <a:cubicBezTo>
                    <a:pt x="12654" y="21190"/>
                    <a:pt x="12654" y="21190"/>
                    <a:pt x="12654" y="21190"/>
                  </a:cubicBezTo>
                  <a:cubicBezTo>
                    <a:pt x="12536" y="21366"/>
                    <a:pt x="12536" y="21366"/>
                    <a:pt x="12536" y="21366"/>
                  </a:cubicBezTo>
                  <a:cubicBezTo>
                    <a:pt x="12419" y="21424"/>
                    <a:pt x="12419" y="21424"/>
                    <a:pt x="12419" y="21424"/>
                  </a:cubicBezTo>
                  <a:cubicBezTo>
                    <a:pt x="12242" y="21424"/>
                    <a:pt x="12242" y="21424"/>
                    <a:pt x="12242" y="21424"/>
                  </a:cubicBezTo>
                  <a:cubicBezTo>
                    <a:pt x="12183" y="21366"/>
                    <a:pt x="12183" y="21366"/>
                    <a:pt x="12183" y="21366"/>
                  </a:cubicBezTo>
                  <a:cubicBezTo>
                    <a:pt x="12183" y="21249"/>
                    <a:pt x="12183" y="21249"/>
                    <a:pt x="12183" y="21249"/>
                  </a:cubicBezTo>
                  <a:cubicBezTo>
                    <a:pt x="12065" y="21190"/>
                    <a:pt x="12065" y="21190"/>
                    <a:pt x="12065" y="21190"/>
                  </a:cubicBezTo>
                  <a:cubicBezTo>
                    <a:pt x="12007" y="21132"/>
                    <a:pt x="12007" y="21132"/>
                    <a:pt x="12007" y="21132"/>
                  </a:cubicBezTo>
                  <a:cubicBezTo>
                    <a:pt x="11889" y="21073"/>
                    <a:pt x="11889" y="21073"/>
                    <a:pt x="11889" y="21073"/>
                  </a:cubicBezTo>
                  <a:cubicBezTo>
                    <a:pt x="11948" y="20956"/>
                    <a:pt x="11948" y="20956"/>
                    <a:pt x="11948" y="20956"/>
                  </a:cubicBezTo>
                  <a:cubicBezTo>
                    <a:pt x="12007" y="20898"/>
                    <a:pt x="12007" y="20898"/>
                    <a:pt x="12007" y="20898"/>
                  </a:cubicBezTo>
                  <a:cubicBezTo>
                    <a:pt x="12124" y="20839"/>
                    <a:pt x="12124" y="20839"/>
                    <a:pt x="12124" y="20839"/>
                  </a:cubicBezTo>
                  <a:cubicBezTo>
                    <a:pt x="12124" y="20780"/>
                    <a:pt x="12124" y="20780"/>
                    <a:pt x="12124" y="20780"/>
                  </a:cubicBezTo>
                  <a:cubicBezTo>
                    <a:pt x="12007" y="20722"/>
                    <a:pt x="12007" y="20722"/>
                    <a:pt x="12007" y="20722"/>
                  </a:cubicBezTo>
                  <a:cubicBezTo>
                    <a:pt x="11948" y="20605"/>
                    <a:pt x="11948" y="20605"/>
                    <a:pt x="11948" y="20605"/>
                  </a:cubicBezTo>
                  <a:cubicBezTo>
                    <a:pt x="12007" y="20429"/>
                    <a:pt x="12007" y="20429"/>
                    <a:pt x="12007" y="20429"/>
                  </a:cubicBezTo>
                  <a:cubicBezTo>
                    <a:pt x="12065" y="20312"/>
                    <a:pt x="12065" y="20312"/>
                    <a:pt x="12065" y="20312"/>
                  </a:cubicBezTo>
                  <a:cubicBezTo>
                    <a:pt x="12124" y="20078"/>
                    <a:pt x="12124" y="20078"/>
                    <a:pt x="12124" y="20078"/>
                  </a:cubicBezTo>
                  <a:cubicBezTo>
                    <a:pt x="12007" y="19902"/>
                    <a:pt x="12007" y="19902"/>
                    <a:pt x="12007" y="19902"/>
                  </a:cubicBezTo>
                  <a:cubicBezTo>
                    <a:pt x="11948" y="19844"/>
                    <a:pt x="11948" y="19844"/>
                    <a:pt x="11948" y="19844"/>
                  </a:cubicBezTo>
                  <a:cubicBezTo>
                    <a:pt x="11771" y="19902"/>
                    <a:pt x="11771" y="19902"/>
                    <a:pt x="11771" y="19902"/>
                  </a:cubicBezTo>
                  <a:cubicBezTo>
                    <a:pt x="11653" y="19785"/>
                    <a:pt x="11653" y="19785"/>
                    <a:pt x="11653" y="19785"/>
                  </a:cubicBezTo>
                  <a:cubicBezTo>
                    <a:pt x="11712" y="19668"/>
                    <a:pt x="11712" y="19668"/>
                    <a:pt x="11712" y="19668"/>
                  </a:cubicBezTo>
                  <a:cubicBezTo>
                    <a:pt x="11830" y="19551"/>
                    <a:pt x="11830" y="19551"/>
                    <a:pt x="11830" y="19551"/>
                  </a:cubicBezTo>
                  <a:cubicBezTo>
                    <a:pt x="11830" y="19493"/>
                    <a:pt x="11830" y="19493"/>
                    <a:pt x="11830" y="19493"/>
                  </a:cubicBezTo>
                  <a:cubicBezTo>
                    <a:pt x="11830" y="19376"/>
                    <a:pt x="11830" y="19376"/>
                    <a:pt x="11830" y="19376"/>
                  </a:cubicBezTo>
                  <a:cubicBezTo>
                    <a:pt x="11712" y="19317"/>
                    <a:pt x="11712" y="19317"/>
                    <a:pt x="11712" y="19317"/>
                  </a:cubicBezTo>
                  <a:cubicBezTo>
                    <a:pt x="11653" y="19259"/>
                    <a:pt x="11653" y="19259"/>
                    <a:pt x="11653" y="19259"/>
                  </a:cubicBezTo>
                  <a:cubicBezTo>
                    <a:pt x="11536" y="19200"/>
                    <a:pt x="11536" y="19200"/>
                    <a:pt x="11536" y="19200"/>
                  </a:cubicBezTo>
                  <a:cubicBezTo>
                    <a:pt x="11359" y="19259"/>
                    <a:pt x="11359" y="19259"/>
                    <a:pt x="11359" y="19259"/>
                  </a:cubicBezTo>
                  <a:cubicBezTo>
                    <a:pt x="11300" y="19317"/>
                    <a:pt x="11300" y="19317"/>
                    <a:pt x="11300" y="19317"/>
                  </a:cubicBezTo>
                  <a:cubicBezTo>
                    <a:pt x="11183" y="19317"/>
                    <a:pt x="11183" y="19317"/>
                    <a:pt x="11183" y="19317"/>
                  </a:cubicBezTo>
                  <a:cubicBezTo>
                    <a:pt x="11183" y="19200"/>
                    <a:pt x="11183" y="19200"/>
                    <a:pt x="11183" y="19200"/>
                  </a:cubicBezTo>
                  <a:cubicBezTo>
                    <a:pt x="11183" y="19083"/>
                    <a:pt x="11183" y="19083"/>
                    <a:pt x="11183" y="19083"/>
                  </a:cubicBezTo>
                  <a:cubicBezTo>
                    <a:pt x="11183" y="19024"/>
                    <a:pt x="11183" y="19024"/>
                    <a:pt x="11183" y="19024"/>
                  </a:cubicBezTo>
                  <a:cubicBezTo>
                    <a:pt x="11300" y="18907"/>
                    <a:pt x="11300" y="18907"/>
                    <a:pt x="11300" y="18907"/>
                  </a:cubicBezTo>
                  <a:cubicBezTo>
                    <a:pt x="11536" y="18732"/>
                    <a:pt x="11536" y="18732"/>
                    <a:pt x="11536" y="18732"/>
                  </a:cubicBezTo>
                  <a:cubicBezTo>
                    <a:pt x="11771" y="18439"/>
                    <a:pt x="11771" y="18439"/>
                    <a:pt x="11771" y="18439"/>
                  </a:cubicBezTo>
                  <a:cubicBezTo>
                    <a:pt x="11830" y="18205"/>
                    <a:pt x="11830" y="18205"/>
                    <a:pt x="11830" y="18205"/>
                  </a:cubicBezTo>
                  <a:cubicBezTo>
                    <a:pt x="11830" y="18146"/>
                    <a:pt x="11830" y="18146"/>
                    <a:pt x="11830" y="18146"/>
                  </a:cubicBezTo>
                  <a:cubicBezTo>
                    <a:pt x="11771" y="18029"/>
                    <a:pt x="11771" y="18029"/>
                    <a:pt x="11771" y="18029"/>
                  </a:cubicBezTo>
                  <a:cubicBezTo>
                    <a:pt x="11653" y="17912"/>
                    <a:pt x="11653" y="17912"/>
                    <a:pt x="11653" y="17912"/>
                  </a:cubicBezTo>
                  <a:cubicBezTo>
                    <a:pt x="11653" y="17620"/>
                    <a:pt x="11653" y="17620"/>
                    <a:pt x="11653" y="17620"/>
                  </a:cubicBezTo>
                  <a:cubicBezTo>
                    <a:pt x="11653" y="17444"/>
                    <a:pt x="11653" y="17444"/>
                    <a:pt x="11653" y="17444"/>
                  </a:cubicBezTo>
                  <a:cubicBezTo>
                    <a:pt x="11653" y="17210"/>
                    <a:pt x="11653" y="17210"/>
                    <a:pt x="11653" y="17210"/>
                  </a:cubicBezTo>
                  <a:cubicBezTo>
                    <a:pt x="11536" y="17093"/>
                    <a:pt x="11536" y="17093"/>
                    <a:pt x="11536" y="17093"/>
                  </a:cubicBezTo>
                  <a:cubicBezTo>
                    <a:pt x="11536" y="17034"/>
                    <a:pt x="11536" y="17034"/>
                    <a:pt x="11536" y="17034"/>
                  </a:cubicBezTo>
                  <a:cubicBezTo>
                    <a:pt x="11536" y="16859"/>
                    <a:pt x="11536" y="16859"/>
                    <a:pt x="11536" y="16859"/>
                  </a:cubicBezTo>
                  <a:cubicBezTo>
                    <a:pt x="11653" y="16859"/>
                    <a:pt x="11653" y="16859"/>
                    <a:pt x="11653" y="16859"/>
                  </a:cubicBezTo>
                  <a:cubicBezTo>
                    <a:pt x="11712" y="16741"/>
                    <a:pt x="11712" y="16741"/>
                    <a:pt x="11712" y="16741"/>
                  </a:cubicBezTo>
                  <a:cubicBezTo>
                    <a:pt x="11653" y="16624"/>
                    <a:pt x="11653" y="16624"/>
                    <a:pt x="11653" y="16624"/>
                  </a:cubicBezTo>
                  <a:cubicBezTo>
                    <a:pt x="11477" y="16566"/>
                    <a:pt x="11477" y="16566"/>
                    <a:pt x="11477" y="16566"/>
                  </a:cubicBezTo>
                  <a:cubicBezTo>
                    <a:pt x="11241" y="16566"/>
                    <a:pt x="11241" y="16566"/>
                    <a:pt x="11241" y="16566"/>
                  </a:cubicBezTo>
                  <a:cubicBezTo>
                    <a:pt x="11124" y="16683"/>
                    <a:pt x="11124" y="16683"/>
                    <a:pt x="11124" y="16683"/>
                  </a:cubicBezTo>
                  <a:cubicBezTo>
                    <a:pt x="11006" y="16741"/>
                    <a:pt x="11006" y="16741"/>
                    <a:pt x="11006" y="16741"/>
                  </a:cubicBezTo>
                  <a:cubicBezTo>
                    <a:pt x="10947" y="16624"/>
                    <a:pt x="10947" y="16624"/>
                    <a:pt x="10947" y="16624"/>
                  </a:cubicBezTo>
                  <a:cubicBezTo>
                    <a:pt x="10947" y="16566"/>
                    <a:pt x="10947" y="16566"/>
                    <a:pt x="10947" y="16566"/>
                  </a:cubicBezTo>
                  <a:cubicBezTo>
                    <a:pt x="11006" y="16449"/>
                    <a:pt x="11006" y="16449"/>
                    <a:pt x="11006" y="16449"/>
                  </a:cubicBezTo>
                  <a:cubicBezTo>
                    <a:pt x="11006" y="16390"/>
                    <a:pt x="11006" y="16390"/>
                    <a:pt x="11006" y="16390"/>
                  </a:cubicBezTo>
                  <a:cubicBezTo>
                    <a:pt x="10829" y="16390"/>
                    <a:pt x="10829" y="16390"/>
                    <a:pt x="10829" y="16390"/>
                  </a:cubicBezTo>
                  <a:cubicBezTo>
                    <a:pt x="10712" y="16390"/>
                    <a:pt x="10712" y="16390"/>
                    <a:pt x="10712" y="16390"/>
                  </a:cubicBezTo>
                  <a:cubicBezTo>
                    <a:pt x="10535" y="16273"/>
                    <a:pt x="10535" y="16273"/>
                    <a:pt x="10535" y="16273"/>
                  </a:cubicBezTo>
                  <a:cubicBezTo>
                    <a:pt x="10476" y="16156"/>
                    <a:pt x="10476" y="16156"/>
                    <a:pt x="10476" y="16156"/>
                  </a:cubicBezTo>
                  <a:cubicBezTo>
                    <a:pt x="10359" y="16039"/>
                    <a:pt x="10359" y="16039"/>
                    <a:pt x="10359" y="16039"/>
                  </a:cubicBezTo>
                  <a:cubicBezTo>
                    <a:pt x="10182" y="16039"/>
                    <a:pt x="10182" y="16039"/>
                    <a:pt x="10182" y="16039"/>
                  </a:cubicBezTo>
                  <a:cubicBezTo>
                    <a:pt x="10123" y="16156"/>
                    <a:pt x="10123" y="16156"/>
                    <a:pt x="10123" y="16156"/>
                  </a:cubicBezTo>
                  <a:cubicBezTo>
                    <a:pt x="10005" y="16215"/>
                    <a:pt x="10005" y="16215"/>
                    <a:pt x="10005" y="16215"/>
                  </a:cubicBezTo>
                  <a:cubicBezTo>
                    <a:pt x="9888" y="16156"/>
                    <a:pt x="9888" y="16156"/>
                    <a:pt x="9888" y="16156"/>
                  </a:cubicBezTo>
                  <a:cubicBezTo>
                    <a:pt x="9829" y="16039"/>
                    <a:pt x="9829" y="16039"/>
                    <a:pt x="9829" y="16039"/>
                  </a:cubicBezTo>
                  <a:cubicBezTo>
                    <a:pt x="9770" y="15980"/>
                    <a:pt x="9770" y="15980"/>
                    <a:pt x="9770" y="15980"/>
                  </a:cubicBezTo>
                  <a:cubicBezTo>
                    <a:pt x="9711" y="15863"/>
                    <a:pt x="9711" y="15863"/>
                    <a:pt x="9711" y="15863"/>
                  </a:cubicBezTo>
                  <a:cubicBezTo>
                    <a:pt x="9652" y="15805"/>
                    <a:pt x="9652" y="15805"/>
                    <a:pt x="9652" y="15805"/>
                  </a:cubicBezTo>
                  <a:cubicBezTo>
                    <a:pt x="9476" y="15805"/>
                    <a:pt x="9476" y="15805"/>
                    <a:pt x="9476" y="15805"/>
                  </a:cubicBezTo>
                  <a:cubicBezTo>
                    <a:pt x="9417" y="15922"/>
                    <a:pt x="9417" y="15922"/>
                    <a:pt x="9417" y="15922"/>
                  </a:cubicBezTo>
                  <a:cubicBezTo>
                    <a:pt x="9299" y="15805"/>
                    <a:pt x="9299" y="15805"/>
                    <a:pt x="9299" y="15805"/>
                  </a:cubicBezTo>
                  <a:cubicBezTo>
                    <a:pt x="9240" y="15629"/>
                    <a:pt x="9240" y="15629"/>
                    <a:pt x="9240" y="15629"/>
                  </a:cubicBezTo>
                  <a:cubicBezTo>
                    <a:pt x="9181" y="15571"/>
                    <a:pt x="9181" y="15571"/>
                    <a:pt x="9181" y="15571"/>
                  </a:cubicBezTo>
                  <a:cubicBezTo>
                    <a:pt x="9064" y="15571"/>
                    <a:pt x="9064" y="15571"/>
                    <a:pt x="9064" y="15571"/>
                  </a:cubicBezTo>
                  <a:cubicBezTo>
                    <a:pt x="8946" y="15571"/>
                    <a:pt x="8946" y="15571"/>
                    <a:pt x="8946" y="15571"/>
                  </a:cubicBezTo>
                  <a:cubicBezTo>
                    <a:pt x="8828" y="15512"/>
                    <a:pt x="8828" y="15512"/>
                    <a:pt x="8828" y="15512"/>
                  </a:cubicBezTo>
                  <a:cubicBezTo>
                    <a:pt x="8769" y="15337"/>
                    <a:pt x="8769" y="15337"/>
                    <a:pt x="8769" y="15337"/>
                  </a:cubicBezTo>
                  <a:cubicBezTo>
                    <a:pt x="8593" y="15337"/>
                    <a:pt x="8593" y="15337"/>
                    <a:pt x="8593" y="15337"/>
                  </a:cubicBezTo>
                  <a:cubicBezTo>
                    <a:pt x="8475" y="15395"/>
                    <a:pt x="8475" y="15395"/>
                    <a:pt x="8475" y="15395"/>
                  </a:cubicBezTo>
                  <a:cubicBezTo>
                    <a:pt x="8475" y="15512"/>
                    <a:pt x="8475" y="15512"/>
                    <a:pt x="8475" y="15512"/>
                  </a:cubicBezTo>
                  <a:cubicBezTo>
                    <a:pt x="8357" y="15629"/>
                    <a:pt x="8357" y="15629"/>
                    <a:pt x="8357" y="15629"/>
                  </a:cubicBezTo>
                  <a:cubicBezTo>
                    <a:pt x="8004" y="15571"/>
                    <a:pt x="8004" y="15571"/>
                    <a:pt x="8004" y="15571"/>
                  </a:cubicBezTo>
                  <a:cubicBezTo>
                    <a:pt x="7769" y="15454"/>
                    <a:pt x="7769" y="15454"/>
                    <a:pt x="7769" y="15454"/>
                  </a:cubicBezTo>
                  <a:cubicBezTo>
                    <a:pt x="7592" y="15395"/>
                    <a:pt x="7592" y="15395"/>
                    <a:pt x="7592" y="15395"/>
                  </a:cubicBezTo>
                  <a:cubicBezTo>
                    <a:pt x="7475" y="15220"/>
                    <a:pt x="7475" y="15220"/>
                    <a:pt x="7475" y="15220"/>
                  </a:cubicBezTo>
                  <a:cubicBezTo>
                    <a:pt x="7416" y="15161"/>
                    <a:pt x="7416" y="15161"/>
                    <a:pt x="7416" y="15161"/>
                  </a:cubicBezTo>
                  <a:cubicBezTo>
                    <a:pt x="7298" y="15220"/>
                    <a:pt x="7298" y="15220"/>
                    <a:pt x="7298" y="15220"/>
                  </a:cubicBezTo>
                  <a:cubicBezTo>
                    <a:pt x="7180" y="15395"/>
                    <a:pt x="7180" y="15395"/>
                    <a:pt x="7180" y="15395"/>
                  </a:cubicBezTo>
                  <a:cubicBezTo>
                    <a:pt x="7063" y="15337"/>
                    <a:pt x="7063" y="15337"/>
                    <a:pt x="7063" y="15337"/>
                  </a:cubicBezTo>
                  <a:cubicBezTo>
                    <a:pt x="6768" y="15102"/>
                    <a:pt x="6768" y="15102"/>
                    <a:pt x="6768" y="15102"/>
                  </a:cubicBezTo>
                  <a:cubicBezTo>
                    <a:pt x="6592" y="14810"/>
                    <a:pt x="6592" y="14810"/>
                    <a:pt x="6592" y="14810"/>
                  </a:cubicBezTo>
                  <a:cubicBezTo>
                    <a:pt x="6415" y="14634"/>
                    <a:pt x="6415" y="14634"/>
                    <a:pt x="6415" y="14634"/>
                  </a:cubicBezTo>
                  <a:cubicBezTo>
                    <a:pt x="6298" y="14517"/>
                    <a:pt x="6298" y="14517"/>
                    <a:pt x="6298" y="14517"/>
                  </a:cubicBezTo>
                  <a:cubicBezTo>
                    <a:pt x="6121" y="14400"/>
                    <a:pt x="6121" y="14400"/>
                    <a:pt x="6121" y="14400"/>
                  </a:cubicBezTo>
                  <a:cubicBezTo>
                    <a:pt x="6003" y="14166"/>
                    <a:pt x="6003" y="14166"/>
                    <a:pt x="6003" y="14166"/>
                  </a:cubicBezTo>
                  <a:cubicBezTo>
                    <a:pt x="5944" y="14049"/>
                    <a:pt x="5944" y="14049"/>
                    <a:pt x="5944" y="14049"/>
                  </a:cubicBezTo>
                  <a:cubicBezTo>
                    <a:pt x="5886" y="13873"/>
                    <a:pt x="5886" y="13873"/>
                    <a:pt x="5886" y="13873"/>
                  </a:cubicBezTo>
                  <a:cubicBezTo>
                    <a:pt x="5944" y="13698"/>
                    <a:pt x="5944" y="13698"/>
                    <a:pt x="5944" y="13698"/>
                  </a:cubicBezTo>
                  <a:cubicBezTo>
                    <a:pt x="6003" y="13580"/>
                    <a:pt x="6003" y="13580"/>
                    <a:pt x="6003" y="13580"/>
                  </a:cubicBezTo>
                  <a:cubicBezTo>
                    <a:pt x="6180" y="13405"/>
                    <a:pt x="6180" y="13405"/>
                    <a:pt x="6180" y="13405"/>
                  </a:cubicBezTo>
                  <a:cubicBezTo>
                    <a:pt x="6180" y="13171"/>
                    <a:pt x="6180" y="13171"/>
                    <a:pt x="6180" y="13171"/>
                  </a:cubicBezTo>
                  <a:cubicBezTo>
                    <a:pt x="6003" y="13054"/>
                    <a:pt x="6003" y="13054"/>
                    <a:pt x="6003" y="13054"/>
                  </a:cubicBezTo>
                  <a:cubicBezTo>
                    <a:pt x="6003" y="12878"/>
                    <a:pt x="6003" y="12878"/>
                    <a:pt x="6003" y="12878"/>
                  </a:cubicBezTo>
                  <a:cubicBezTo>
                    <a:pt x="6121" y="12527"/>
                    <a:pt x="6121" y="12527"/>
                    <a:pt x="6121" y="12527"/>
                  </a:cubicBezTo>
                  <a:cubicBezTo>
                    <a:pt x="6298" y="12293"/>
                    <a:pt x="6298" y="12293"/>
                    <a:pt x="6298" y="12293"/>
                  </a:cubicBezTo>
                  <a:cubicBezTo>
                    <a:pt x="6298" y="12059"/>
                    <a:pt x="6298" y="12059"/>
                    <a:pt x="6298" y="12059"/>
                  </a:cubicBezTo>
                  <a:cubicBezTo>
                    <a:pt x="6239" y="11824"/>
                    <a:pt x="6239" y="11824"/>
                    <a:pt x="6239" y="11824"/>
                  </a:cubicBezTo>
                  <a:cubicBezTo>
                    <a:pt x="6239" y="11649"/>
                    <a:pt x="6239" y="11649"/>
                    <a:pt x="6239" y="11649"/>
                  </a:cubicBezTo>
                  <a:cubicBezTo>
                    <a:pt x="6121" y="11473"/>
                    <a:pt x="6121" y="11473"/>
                    <a:pt x="6121" y="11473"/>
                  </a:cubicBezTo>
                  <a:cubicBezTo>
                    <a:pt x="6180" y="11415"/>
                    <a:pt x="6180" y="11415"/>
                    <a:pt x="6180" y="11415"/>
                  </a:cubicBezTo>
                  <a:cubicBezTo>
                    <a:pt x="6298" y="11298"/>
                    <a:pt x="6298" y="11298"/>
                    <a:pt x="6298" y="11298"/>
                  </a:cubicBezTo>
                  <a:cubicBezTo>
                    <a:pt x="6298" y="11180"/>
                    <a:pt x="6298" y="11180"/>
                    <a:pt x="6298" y="11180"/>
                  </a:cubicBezTo>
                  <a:cubicBezTo>
                    <a:pt x="6298" y="10946"/>
                    <a:pt x="6298" y="10946"/>
                    <a:pt x="6298" y="10946"/>
                  </a:cubicBezTo>
                  <a:cubicBezTo>
                    <a:pt x="6298" y="10829"/>
                    <a:pt x="6298" y="10829"/>
                    <a:pt x="6298" y="10829"/>
                  </a:cubicBezTo>
                  <a:cubicBezTo>
                    <a:pt x="6356" y="10771"/>
                    <a:pt x="6356" y="10771"/>
                    <a:pt x="6356" y="10771"/>
                  </a:cubicBezTo>
                  <a:cubicBezTo>
                    <a:pt x="6415" y="10712"/>
                    <a:pt x="6415" y="10712"/>
                    <a:pt x="6415" y="10712"/>
                  </a:cubicBezTo>
                  <a:cubicBezTo>
                    <a:pt x="6415" y="10595"/>
                    <a:pt x="6415" y="10595"/>
                    <a:pt x="6415" y="10595"/>
                  </a:cubicBezTo>
                  <a:cubicBezTo>
                    <a:pt x="6356" y="10595"/>
                    <a:pt x="6356" y="10595"/>
                    <a:pt x="6356" y="10595"/>
                  </a:cubicBezTo>
                  <a:cubicBezTo>
                    <a:pt x="6298" y="10595"/>
                    <a:pt x="6298" y="10595"/>
                    <a:pt x="6298" y="10595"/>
                  </a:cubicBezTo>
                  <a:cubicBezTo>
                    <a:pt x="6180" y="10712"/>
                    <a:pt x="6180" y="10712"/>
                    <a:pt x="6180" y="10712"/>
                  </a:cubicBezTo>
                  <a:cubicBezTo>
                    <a:pt x="6121" y="10712"/>
                    <a:pt x="6121" y="10712"/>
                    <a:pt x="6121" y="10712"/>
                  </a:cubicBezTo>
                  <a:cubicBezTo>
                    <a:pt x="6003" y="10595"/>
                    <a:pt x="6003" y="10595"/>
                    <a:pt x="6003" y="10595"/>
                  </a:cubicBezTo>
                  <a:cubicBezTo>
                    <a:pt x="6003" y="10478"/>
                    <a:pt x="6003" y="10478"/>
                    <a:pt x="6003" y="10478"/>
                  </a:cubicBezTo>
                  <a:cubicBezTo>
                    <a:pt x="5886" y="10361"/>
                    <a:pt x="5886" y="10361"/>
                    <a:pt x="5886" y="10361"/>
                  </a:cubicBezTo>
                  <a:cubicBezTo>
                    <a:pt x="5827" y="10478"/>
                    <a:pt x="5827" y="10478"/>
                    <a:pt x="5827" y="10478"/>
                  </a:cubicBezTo>
                  <a:cubicBezTo>
                    <a:pt x="5768" y="10537"/>
                    <a:pt x="5768" y="10537"/>
                    <a:pt x="5768" y="10537"/>
                  </a:cubicBezTo>
                  <a:cubicBezTo>
                    <a:pt x="5650" y="10712"/>
                    <a:pt x="5650" y="10712"/>
                    <a:pt x="5650" y="10712"/>
                  </a:cubicBezTo>
                  <a:cubicBezTo>
                    <a:pt x="5532" y="10654"/>
                    <a:pt x="5532" y="10654"/>
                    <a:pt x="5532" y="10654"/>
                  </a:cubicBezTo>
                  <a:cubicBezTo>
                    <a:pt x="5532" y="10537"/>
                    <a:pt x="5532" y="10537"/>
                    <a:pt x="5532" y="10537"/>
                  </a:cubicBezTo>
                  <a:cubicBezTo>
                    <a:pt x="5532" y="10478"/>
                    <a:pt x="5532" y="10478"/>
                    <a:pt x="5532" y="10478"/>
                  </a:cubicBezTo>
                  <a:cubicBezTo>
                    <a:pt x="5532" y="10302"/>
                    <a:pt x="5532" y="10302"/>
                    <a:pt x="5532" y="10302"/>
                  </a:cubicBezTo>
                  <a:cubicBezTo>
                    <a:pt x="5474" y="10302"/>
                    <a:pt x="5474" y="10302"/>
                    <a:pt x="5474" y="10302"/>
                  </a:cubicBezTo>
                  <a:cubicBezTo>
                    <a:pt x="5415" y="10361"/>
                    <a:pt x="5415" y="10361"/>
                    <a:pt x="5415" y="10361"/>
                  </a:cubicBezTo>
                  <a:cubicBezTo>
                    <a:pt x="5297" y="10361"/>
                    <a:pt x="5297" y="10361"/>
                    <a:pt x="5297" y="10361"/>
                  </a:cubicBezTo>
                  <a:cubicBezTo>
                    <a:pt x="5297" y="10244"/>
                    <a:pt x="5297" y="10244"/>
                    <a:pt x="5297" y="10244"/>
                  </a:cubicBezTo>
                  <a:cubicBezTo>
                    <a:pt x="5415" y="10127"/>
                    <a:pt x="5415" y="10127"/>
                    <a:pt x="5415" y="10127"/>
                  </a:cubicBezTo>
                  <a:cubicBezTo>
                    <a:pt x="5474" y="9893"/>
                    <a:pt x="5474" y="9893"/>
                    <a:pt x="5474" y="9893"/>
                  </a:cubicBezTo>
                  <a:cubicBezTo>
                    <a:pt x="5415" y="9659"/>
                    <a:pt x="5415" y="9659"/>
                    <a:pt x="5415" y="9659"/>
                  </a:cubicBezTo>
                  <a:cubicBezTo>
                    <a:pt x="5415" y="9483"/>
                    <a:pt x="5415" y="9483"/>
                    <a:pt x="5415" y="9483"/>
                  </a:cubicBezTo>
                  <a:cubicBezTo>
                    <a:pt x="5415" y="9366"/>
                    <a:pt x="5415" y="9366"/>
                    <a:pt x="5415" y="9366"/>
                  </a:cubicBezTo>
                  <a:cubicBezTo>
                    <a:pt x="5474" y="9307"/>
                    <a:pt x="5474" y="9307"/>
                    <a:pt x="5474" y="9307"/>
                  </a:cubicBezTo>
                  <a:cubicBezTo>
                    <a:pt x="5532" y="9366"/>
                    <a:pt x="5532" y="9366"/>
                    <a:pt x="5532" y="9366"/>
                  </a:cubicBezTo>
                  <a:cubicBezTo>
                    <a:pt x="5591" y="9424"/>
                    <a:pt x="5591" y="9424"/>
                    <a:pt x="5591" y="9424"/>
                  </a:cubicBezTo>
                  <a:cubicBezTo>
                    <a:pt x="5650" y="9483"/>
                    <a:pt x="5650" y="9483"/>
                    <a:pt x="5650" y="9483"/>
                  </a:cubicBezTo>
                  <a:cubicBezTo>
                    <a:pt x="5768" y="9483"/>
                    <a:pt x="5768" y="9483"/>
                    <a:pt x="5768" y="9483"/>
                  </a:cubicBezTo>
                  <a:cubicBezTo>
                    <a:pt x="5768" y="9307"/>
                    <a:pt x="5768" y="9307"/>
                    <a:pt x="5768" y="9307"/>
                  </a:cubicBezTo>
                  <a:cubicBezTo>
                    <a:pt x="5827" y="9190"/>
                    <a:pt x="5827" y="9190"/>
                    <a:pt x="5827" y="9190"/>
                  </a:cubicBezTo>
                  <a:cubicBezTo>
                    <a:pt x="5827" y="9073"/>
                    <a:pt x="5827" y="9073"/>
                    <a:pt x="5827" y="9073"/>
                  </a:cubicBezTo>
                  <a:cubicBezTo>
                    <a:pt x="5768" y="8780"/>
                    <a:pt x="5768" y="8780"/>
                    <a:pt x="5768" y="8780"/>
                  </a:cubicBezTo>
                  <a:cubicBezTo>
                    <a:pt x="5709" y="8663"/>
                    <a:pt x="5709" y="8663"/>
                    <a:pt x="5709" y="8663"/>
                  </a:cubicBezTo>
                  <a:cubicBezTo>
                    <a:pt x="5650" y="8488"/>
                    <a:pt x="5650" y="8488"/>
                    <a:pt x="5650" y="8488"/>
                  </a:cubicBezTo>
                  <a:cubicBezTo>
                    <a:pt x="5650" y="8195"/>
                    <a:pt x="5650" y="8195"/>
                    <a:pt x="5650" y="8195"/>
                  </a:cubicBezTo>
                  <a:cubicBezTo>
                    <a:pt x="5650" y="7961"/>
                    <a:pt x="5650" y="7961"/>
                    <a:pt x="5650" y="7961"/>
                  </a:cubicBezTo>
                  <a:cubicBezTo>
                    <a:pt x="5768" y="7785"/>
                    <a:pt x="5768" y="7785"/>
                    <a:pt x="5768" y="7785"/>
                  </a:cubicBezTo>
                  <a:cubicBezTo>
                    <a:pt x="5944" y="7727"/>
                    <a:pt x="5944" y="7727"/>
                    <a:pt x="5944" y="7727"/>
                  </a:cubicBezTo>
                  <a:cubicBezTo>
                    <a:pt x="5944" y="7551"/>
                    <a:pt x="5944" y="7551"/>
                    <a:pt x="5944" y="7551"/>
                  </a:cubicBezTo>
                  <a:cubicBezTo>
                    <a:pt x="5827" y="7434"/>
                    <a:pt x="5827" y="7434"/>
                    <a:pt x="5827" y="7434"/>
                  </a:cubicBezTo>
                  <a:cubicBezTo>
                    <a:pt x="5827" y="7259"/>
                    <a:pt x="5827" y="7259"/>
                    <a:pt x="5827" y="7259"/>
                  </a:cubicBezTo>
                  <a:cubicBezTo>
                    <a:pt x="5768" y="7083"/>
                    <a:pt x="5768" y="7083"/>
                    <a:pt x="5768" y="7083"/>
                  </a:cubicBezTo>
                  <a:cubicBezTo>
                    <a:pt x="5650" y="7024"/>
                    <a:pt x="5650" y="7024"/>
                    <a:pt x="5650" y="7024"/>
                  </a:cubicBezTo>
                  <a:cubicBezTo>
                    <a:pt x="5532" y="6907"/>
                    <a:pt x="5532" y="6907"/>
                    <a:pt x="5532" y="6907"/>
                  </a:cubicBezTo>
                  <a:cubicBezTo>
                    <a:pt x="5415" y="7024"/>
                    <a:pt x="5415" y="7024"/>
                    <a:pt x="5415" y="7024"/>
                  </a:cubicBezTo>
                  <a:cubicBezTo>
                    <a:pt x="5356" y="7083"/>
                    <a:pt x="5356" y="7083"/>
                    <a:pt x="5356" y="7083"/>
                  </a:cubicBezTo>
                  <a:cubicBezTo>
                    <a:pt x="5238" y="7200"/>
                    <a:pt x="5238" y="7200"/>
                    <a:pt x="5238" y="7200"/>
                  </a:cubicBezTo>
                  <a:cubicBezTo>
                    <a:pt x="5120" y="7200"/>
                    <a:pt x="5120" y="7200"/>
                    <a:pt x="5120" y="7200"/>
                  </a:cubicBezTo>
                  <a:cubicBezTo>
                    <a:pt x="5062" y="7024"/>
                    <a:pt x="5062" y="7024"/>
                    <a:pt x="5062" y="7024"/>
                  </a:cubicBezTo>
                  <a:cubicBezTo>
                    <a:pt x="5120" y="6907"/>
                    <a:pt x="5120" y="6907"/>
                    <a:pt x="5120" y="6907"/>
                  </a:cubicBezTo>
                  <a:cubicBezTo>
                    <a:pt x="5120" y="6790"/>
                    <a:pt x="5120" y="6790"/>
                    <a:pt x="5120" y="6790"/>
                  </a:cubicBezTo>
                  <a:cubicBezTo>
                    <a:pt x="5062" y="6732"/>
                    <a:pt x="5062" y="6732"/>
                    <a:pt x="5062" y="6732"/>
                  </a:cubicBezTo>
                  <a:cubicBezTo>
                    <a:pt x="5003" y="6790"/>
                    <a:pt x="5003" y="6790"/>
                    <a:pt x="5003" y="6790"/>
                  </a:cubicBezTo>
                  <a:cubicBezTo>
                    <a:pt x="4885" y="6849"/>
                    <a:pt x="4885" y="6849"/>
                    <a:pt x="4885" y="6849"/>
                  </a:cubicBezTo>
                  <a:cubicBezTo>
                    <a:pt x="4826" y="6907"/>
                    <a:pt x="4826" y="6907"/>
                    <a:pt x="4826" y="6907"/>
                  </a:cubicBezTo>
                  <a:cubicBezTo>
                    <a:pt x="4650" y="6849"/>
                    <a:pt x="4650" y="6849"/>
                    <a:pt x="4650" y="6849"/>
                  </a:cubicBezTo>
                  <a:cubicBezTo>
                    <a:pt x="4591" y="6849"/>
                    <a:pt x="4591" y="6849"/>
                    <a:pt x="4591" y="6849"/>
                  </a:cubicBezTo>
                  <a:cubicBezTo>
                    <a:pt x="4473" y="6907"/>
                    <a:pt x="4473" y="6907"/>
                    <a:pt x="4473" y="6907"/>
                  </a:cubicBezTo>
                  <a:cubicBezTo>
                    <a:pt x="4355" y="6966"/>
                    <a:pt x="4355" y="6966"/>
                    <a:pt x="4355" y="6966"/>
                  </a:cubicBezTo>
                  <a:cubicBezTo>
                    <a:pt x="4179" y="6849"/>
                    <a:pt x="4179" y="6849"/>
                    <a:pt x="4179" y="6849"/>
                  </a:cubicBezTo>
                  <a:cubicBezTo>
                    <a:pt x="3943" y="6849"/>
                    <a:pt x="3943" y="6849"/>
                    <a:pt x="3943" y="6849"/>
                  </a:cubicBezTo>
                  <a:cubicBezTo>
                    <a:pt x="3826" y="6849"/>
                    <a:pt x="3826" y="6849"/>
                    <a:pt x="3826" y="6849"/>
                  </a:cubicBezTo>
                  <a:cubicBezTo>
                    <a:pt x="3708" y="6790"/>
                    <a:pt x="3708" y="6790"/>
                    <a:pt x="3708" y="6790"/>
                  </a:cubicBezTo>
                  <a:cubicBezTo>
                    <a:pt x="3531" y="6673"/>
                    <a:pt x="3531" y="6673"/>
                    <a:pt x="3531" y="6673"/>
                  </a:cubicBezTo>
                  <a:cubicBezTo>
                    <a:pt x="3414" y="6673"/>
                    <a:pt x="3414" y="6673"/>
                    <a:pt x="3414" y="6673"/>
                  </a:cubicBezTo>
                  <a:cubicBezTo>
                    <a:pt x="3355" y="6556"/>
                    <a:pt x="3355" y="6556"/>
                    <a:pt x="3355" y="6556"/>
                  </a:cubicBezTo>
                  <a:cubicBezTo>
                    <a:pt x="3414" y="6439"/>
                    <a:pt x="3414" y="6439"/>
                    <a:pt x="3414" y="6439"/>
                  </a:cubicBezTo>
                  <a:cubicBezTo>
                    <a:pt x="3531" y="6380"/>
                    <a:pt x="3531" y="6380"/>
                    <a:pt x="3531" y="6380"/>
                  </a:cubicBezTo>
                  <a:cubicBezTo>
                    <a:pt x="3472" y="6263"/>
                    <a:pt x="3472" y="6263"/>
                    <a:pt x="3472" y="6263"/>
                  </a:cubicBezTo>
                  <a:cubicBezTo>
                    <a:pt x="3355" y="6146"/>
                    <a:pt x="3355" y="6146"/>
                    <a:pt x="3355" y="6146"/>
                  </a:cubicBezTo>
                  <a:cubicBezTo>
                    <a:pt x="3178" y="6146"/>
                    <a:pt x="3178" y="6146"/>
                    <a:pt x="3178" y="6146"/>
                  </a:cubicBezTo>
                  <a:cubicBezTo>
                    <a:pt x="3060" y="6146"/>
                    <a:pt x="3060" y="6146"/>
                    <a:pt x="3060" y="6146"/>
                  </a:cubicBezTo>
                  <a:cubicBezTo>
                    <a:pt x="3002" y="6029"/>
                    <a:pt x="3002" y="6029"/>
                    <a:pt x="3002" y="6029"/>
                  </a:cubicBezTo>
                  <a:cubicBezTo>
                    <a:pt x="2884" y="5971"/>
                    <a:pt x="2884" y="5971"/>
                    <a:pt x="2884" y="5971"/>
                  </a:cubicBezTo>
                  <a:cubicBezTo>
                    <a:pt x="2707" y="5971"/>
                    <a:pt x="2707" y="5971"/>
                    <a:pt x="2707" y="5971"/>
                  </a:cubicBezTo>
                  <a:cubicBezTo>
                    <a:pt x="2590" y="6029"/>
                    <a:pt x="2590" y="6029"/>
                    <a:pt x="2590" y="6029"/>
                  </a:cubicBezTo>
                  <a:cubicBezTo>
                    <a:pt x="2531" y="5971"/>
                    <a:pt x="2531" y="5971"/>
                    <a:pt x="2531" y="5971"/>
                  </a:cubicBezTo>
                  <a:cubicBezTo>
                    <a:pt x="2472" y="5795"/>
                    <a:pt x="2472" y="5795"/>
                    <a:pt x="2472" y="5795"/>
                  </a:cubicBezTo>
                  <a:cubicBezTo>
                    <a:pt x="2472" y="5678"/>
                    <a:pt x="2472" y="5678"/>
                    <a:pt x="2472" y="5678"/>
                  </a:cubicBezTo>
                  <a:cubicBezTo>
                    <a:pt x="2295" y="5678"/>
                    <a:pt x="2295" y="5678"/>
                    <a:pt x="2295" y="5678"/>
                  </a:cubicBezTo>
                  <a:cubicBezTo>
                    <a:pt x="2178" y="5678"/>
                    <a:pt x="2178" y="5678"/>
                    <a:pt x="2178" y="5678"/>
                  </a:cubicBezTo>
                  <a:cubicBezTo>
                    <a:pt x="2178" y="5561"/>
                    <a:pt x="2178" y="5561"/>
                    <a:pt x="2178" y="5561"/>
                  </a:cubicBezTo>
                  <a:cubicBezTo>
                    <a:pt x="2237" y="5502"/>
                    <a:pt x="2237" y="5502"/>
                    <a:pt x="2237" y="5502"/>
                  </a:cubicBezTo>
                  <a:cubicBezTo>
                    <a:pt x="2178" y="5385"/>
                    <a:pt x="2178" y="5385"/>
                    <a:pt x="2178" y="5385"/>
                  </a:cubicBezTo>
                  <a:cubicBezTo>
                    <a:pt x="2060" y="5385"/>
                    <a:pt x="2060" y="5385"/>
                    <a:pt x="2060" y="5385"/>
                  </a:cubicBezTo>
                  <a:cubicBezTo>
                    <a:pt x="2001" y="5444"/>
                    <a:pt x="2001" y="5444"/>
                    <a:pt x="2001" y="5444"/>
                  </a:cubicBezTo>
                  <a:cubicBezTo>
                    <a:pt x="1942" y="5561"/>
                    <a:pt x="1942" y="5561"/>
                    <a:pt x="1942" y="5561"/>
                  </a:cubicBezTo>
                  <a:cubicBezTo>
                    <a:pt x="1825" y="5444"/>
                    <a:pt x="1825" y="5444"/>
                    <a:pt x="1825" y="5444"/>
                  </a:cubicBezTo>
                  <a:cubicBezTo>
                    <a:pt x="1707" y="5327"/>
                    <a:pt x="1707" y="5327"/>
                    <a:pt x="1707" y="5327"/>
                  </a:cubicBezTo>
                  <a:cubicBezTo>
                    <a:pt x="1589" y="5327"/>
                    <a:pt x="1589" y="5327"/>
                    <a:pt x="1589" y="5327"/>
                  </a:cubicBezTo>
                  <a:cubicBezTo>
                    <a:pt x="1413" y="5327"/>
                    <a:pt x="1413" y="5327"/>
                    <a:pt x="1413" y="5327"/>
                  </a:cubicBezTo>
                  <a:cubicBezTo>
                    <a:pt x="1354" y="5327"/>
                    <a:pt x="1354" y="5327"/>
                    <a:pt x="1354" y="5327"/>
                  </a:cubicBezTo>
                  <a:cubicBezTo>
                    <a:pt x="1177" y="5210"/>
                    <a:pt x="1177" y="5210"/>
                    <a:pt x="1177" y="5210"/>
                  </a:cubicBezTo>
                  <a:cubicBezTo>
                    <a:pt x="1001" y="5210"/>
                    <a:pt x="1001" y="5210"/>
                    <a:pt x="1001" y="5210"/>
                  </a:cubicBezTo>
                  <a:cubicBezTo>
                    <a:pt x="824" y="5210"/>
                    <a:pt x="824" y="5210"/>
                    <a:pt x="824" y="5210"/>
                  </a:cubicBezTo>
                  <a:cubicBezTo>
                    <a:pt x="647" y="5268"/>
                    <a:pt x="647" y="5268"/>
                    <a:pt x="647" y="5268"/>
                  </a:cubicBezTo>
                  <a:cubicBezTo>
                    <a:pt x="471" y="5327"/>
                    <a:pt x="471" y="5327"/>
                    <a:pt x="471" y="5327"/>
                  </a:cubicBezTo>
                  <a:cubicBezTo>
                    <a:pt x="294" y="5268"/>
                    <a:pt x="294" y="5268"/>
                    <a:pt x="294" y="5268"/>
                  </a:cubicBezTo>
                  <a:cubicBezTo>
                    <a:pt x="235" y="5093"/>
                    <a:pt x="235" y="5093"/>
                    <a:pt x="235" y="5093"/>
                  </a:cubicBezTo>
                  <a:cubicBezTo>
                    <a:pt x="59" y="5034"/>
                    <a:pt x="59" y="5034"/>
                    <a:pt x="59" y="5034"/>
                  </a:cubicBezTo>
                  <a:cubicBezTo>
                    <a:pt x="0" y="4859"/>
                    <a:pt x="0" y="4859"/>
                    <a:pt x="0" y="4859"/>
                  </a:cubicBezTo>
                  <a:cubicBezTo>
                    <a:pt x="0" y="4683"/>
                    <a:pt x="0" y="4683"/>
                    <a:pt x="0" y="4683"/>
                  </a:cubicBezTo>
                  <a:cubicBezTo>
                    <a:pt x="118" y="4683"/>
                    <a:pt x="118" y="4683"/>
                    <a:pt x="118" y="4683"/>
                  </a:cubicBezTo>
                  <a:cubicBezTo>
                    <a:pt x="294" y="4683"/>
                    <a:pt x="294" y="4683"/>
                    <a:pt x="294" y="4683"/>
                  </a:cubicBezTo>
                  <a:cubicBezTo>
                    <a:pt x="412" y="4683"/>
                    <a:pt x="412" y="4683"/>
                    <a:pt x="412" y="4683"/>
                  </a:cubicBezTo>
                  <a:cubicBezTo>
                    <a:pt x="530" y="4741"/>
                    <a:pt x="530" y="4741"/>
                    <a:pt x="530" y="4741"/>
                  </a:cubicBezTo>
                  <a:cubicBezTo>
                    <a:pt x="706" y="4741"/>
                    <a:pt x="706" y="4741"/>
                    <a:pt x="706" y="4741"/>
                  </a:cubicBezTo>
                  <a:cubicBezTo>
                    <a:pt x="706" y="4683"/>
                    <a:pt x="706" y="4683"/>
                    <a:pt x="706" y="4683"/>
                  </a:cubicBezTo>
                  <a:cubicBezTo>
                    <a:pt x="765" y="4566"/>
                    <a:pt x="765" y="4566"/>
                    <a:pt x="765" y="4566"/>
                  </a:cubicBezTo>
                  <a:cubicBezTo>
                    <a:pt x="883" y="4507"/>
                    <a:pt x="883" y="4507"/>
                    <a:pt x="883" y="4507"/>
                  </a:cubicBezTo>
                  <a:cubicBezTo>
                    <a:pt x="942" y="4507"/>
                    <a:pt x="942" y="4507"/>
                    <a:pt x="942" y="4507"/>
                  </a:cubicBezTo>
                  <a:cubicBezTo>
                    <a:pt x="1118" y="4449"/>
                    <a:pt x="1118" y="4449"/>
                    <a:pt x="1118" y="4449"/>
                  </a:cubicBezTo>
                  <a:cubicBezTo>
                    <a:pt x="1236" y="4507"/>
                    <a:pt x="1236" y="4507"/>
                    <a:pt x="1236" y="4507"/>
                  </a:cubicBezTo>
                  <a:cubicBezTo>
                    <a:pt x="1295" y="4624"/>
                    <a:pt x="1295" y="4624"/>
                    <a:pt x="1295" y="4624"/>
                  </a:cubicBezTo>
                  <a:cubicBezTo>
                    <a:pt x="1413" y="4624"/>
                    <a:pt x="1413" y="4624"/>
                    <a:pt x="1413" y="4624"/>
                  </a:cubicBezTo>
                  <a:cubicBezTo>
                    <a:pt x="1589" y="4624"/>
                    <a:pt x="1589" y="4624"/>
                    <a:pt x="1589" y="4624"/>
                  </a:cubicBezTo>
                  <a:cubicBezTo>
                    <a:pt x="1648" y="4507"/>
                    <a:pt x="1648" y="4507"/>
                    <a:pt x="1648" y="4507"/>
                  </a:cubicBezTo>
                  <a:cubicBezTo>
                    <a:pt x="1648" y="4332"/>
                    <a:pt x="1648" y="4332"/>
                    <a:pt x="1648" y="4332"/>
                  </a:cubicBezTo>
                  <a:cubicBezTo>
                    <a:pt x="1707" y="4098"/>
                    <a:pt x="1707" y="4098"/>
                    <a:pt x="1707" y="4098"/>
                  </a:cubicBezTo>
                  <a:cubicBezTo>
                    <a:pt x="1648" y="3922"/>
                    <a:pt x="1648" y="3922"/>
                    <a:pt x="1648" y="3922"/>
                  </a:cubicBezTo>
                  <a:cubicBezTo>
                    <a:pt x="1648" y="3746"/>
                    <a:pt x="1648" y="3746"/>
                    <a:pt x="1648" y="3746"/>
                  </a:cubicBezTo>
                  <a:cubicBezTo>
                    <a:pt x="1766" y="3688"/>
                    <a:pt x="1766" y="3688"/>
                    <a:pt x="1766" y="3688"/>
                  </a:cubicBezTo>
                  <a:cubicBezTo>
                    <a:pt x="1942" y="3629"/>
                    <a:pt x="1942" y="3629"/>
                    <a:pt x="1942" y="3629"/>
                  </a:cubicBezTo>
                  <a:cubicBezTo>
                    <a:pt x="2060" y="3512"/>
                    <a:pt x="2060" y="3512"/>
                    <a:pt x="2060" y="3512"/>
                  </a:cubicBezTo>
                  <a:cubicBezTo>
                    <a:pt x="2060" y="3395"/>
                    <a:pt x="2060" y="3395"/>
                    <a:pt x="2060" y="3395"/>
                  </a:cubicBezTo>
                  <a:cubicBezTo>
                    <a:pt x="2295" y="3395"/>
                    <a:pt x="2295" y="3395"/>
                    <a:pt x="2295" y="3395"/>
                  </a:cubicBezTo>
                  <a:cubicBezTo>
                    <a:pt x="2413" y="3512"/>
                    <a:pt x="2413" y="3512"/>
                    <a:pt x="2413" y="3512"/>
                  </a:cubicBezTo>
                  <a:cubicBezTo>
                    <a:pt x="2590" y="3512"/>
                    <a:pt x="2590" y="3512"/>
                    <a:pt x="2590" y="3512"/>
                  </a:cubicBezTo>
                  <a:cubicBezTo>
                    <a:pt x="2649" y="3512"/>
                    <a:pt x="2649" y="3512"/>
                    <a:pt x="2649" y="3512"/>
                  </a:cubicBezTo>
                  <a:cubicBezTo>
                    <a:pt x="2649" y="3629"/>
                    <a:pt x="2649" y="3629"/>
                    <a:pt x="2649" y="3629"/>
                  </a:cubicBezTo>
                  <a:cubicBezTo>
                    <a:pt x="2707" y="3746"/>
                    <a:pt x="2707" y="3746"/>
                    <a:pt x="2707" y="3746"/>
                  </a:cubicBezTo>
                  <a:cubicBezTo>
                    <a:pt x="2766" y="3746"/>
                    <a:pt x="2766" y="3746"/>
                    <a:pt x="2766" y="3746"/>
                  </a:cubicBezTo>
                  <a:cubicBezTo>
                    <a:pt x="2943" y="3571"/>
                    <a:pt x="2943" y="3571"/>
                    <a:pt x="2943" y="3571"/>
                  </a:cubicBezTo>
                  <a:cubicBezTo>
                    <a:pt x="3119" y="3571"/>
                    <a:pt x="3119" y="3571"/>
                    <a:pt x="3119" y="3571"/>
                  </a:cubicBezTo>
                  <a:cubicBezTo>
                    <a:pt x="3178" y="3512"/>
                    <a:pt x="3178" y="3512"/>
                    <a:pt x="3178" y="3512"/>
                  </a:cubicBezTo>
                  <a:cubicBezTo>
                    <a:pt x="3178" y="3395"/>
                    <a:pt x="3178" y="3395"/>
                    <a:pt x="3178" y="3395"/>
                  </a:cubicBezTo>
                  <a:cubicBezTo>
                    <a:pt x="3237" y="3337"/>
                    <a:pt x="3237" y="3337"/>
                    <a:pt x="3237" y="3337"/>
                  </a:cubicBezTo>
                  <a:cubicBezTo>
                    <a:pt x="3414" y="3337"/>
                    <a:pt x="3414" y="3337"/>
                    <a:pt x="3414" y="3337"/>
                  </a:cubicBezTo>
                  <a:cubicBezTo>
                    <a:pt x="3590" y="3278"/>
                    <a:pt x="3590" y="3278"/>
                    <a:pt x="3590" y="3278"/>
                  </a:cubicBezTo>
                  <a:cubicBezTo>
                    <a:pt x="3708" y="3161"/>
                    <a:pt x="3708" y="3161"/>
                    <a:pt x="3708" y="3161"/>
                  </a:cubicBezTo>
                  <a:cubicBezTo>
                    <a:pt x="3767" y="3102"/>
                    <a:pt x="3767" y="3102"/>
                    <a:pt x="3767" y="3102"/>
                  </a:cubicBezTo>
                  <a:cubicBezTo>
                    <a:pt x="4002" y="3161"/>
                    <a:pt x="4002" y="3161"/>
                    <a:pt x="4002" y="3161"/>
                  </a:cubicBezTo>
                  <a:cubicBezTo>
                    <a:pt x="4120" y="3044"/>
                    <a:pt x="4120" y="3044"/>
                    <a:pt x="4120" y="3044"/>
                  </a:cubicBezTo>
                  <a:cubicBezTo>
                    <a:pt x="4120" y="2985"/>
                    <a:pt x="4120" y="2985"/>
                    <a:pt x="4120" y="2985"/>
                  </a:cubicBezTo>
                  <a:cubicBezTo>
                    <a:pt x="4238" y="2927"/>
                    <a:pt x="4238" y="2927"/>
                    <a:pt x="4238" y="2927"/>
                  </a:cubicBezTo>
                  <a:cubicBezTo>
                    <a:pt x="4355" y="2868"/>
                    <a:pt x="4355" y="2868"/>
                    <a:pt x="4355" y="2868"/>
                  </a:cubicBezTo>
                  <a:cubicBezTo>
                    <a:pt x="4355" y="2693"/>
                    <a:pt x="4355" y="2693"/>
                    <a:pt x="4355" y="2693"/>
                  </a:cubicBezTo>
                  <a:cubicBezTo>
                    <a:pt x="4414" y="2517"/>
                    <a:pt x="4414" y="2517"/>
                    <a:pt x="4414" y="2517"/>
                  </a:cubicBezTo>
                  <a:cubicBezTo>
                    <a:pt x="4473" y="2459"/>
                    <a:pt x="4473" y="2459"/>
                    <a:pt x="4473" y="2459"/>
                  </a:cubicBezTo>
                  <a:cubicBezTo>
                    <a:pt x="4591" y="2341"/>
                    <a:pt x="4591" y="2341"/>
                    <a:pt x="4591" y="2341"/>
                  </a:cubicBezTo>
                  <a:cubicBezTo>
                    <a:pt x="4591" y="2224"/>
                    <a:pt x="4591" y="2224"/>
                    <a:pt x="4591" y="2224"/>
                  </a:cubicBezTo>
                  <a:cubicBezTo>
                    <a:pt x="4650" y="2107"/>
                    <a:pt x="4650" y="2107"/>
                    <a:pt x="4650" y="2107"/>
                  </a:cubicBezTo>
                  <a:cubicBezTo>
                    <a:pt x="4767" y="2107"/>
                    <a:pt x="4767" y="2107"/>
                    <a:pt x="4767" y="2107"/>
                  </a:cubicBezTo>
                  <a:cubicBezTo>
                    <a:pt x="4885" y="2224"/>
                    <a:pt x="4885" y="2224"/>
                    <a:pt x="4885" y="2224"/>
                  </a:cubicBezTo>
                  <a:cubicBezTo>
                    <a:pt x="4885" y="2341"/>
                    <a:pt x="4885" y="2341"/>
                    <a:pt x="4885" y="2341"/>
                  </a:cubicBezTo>
                  <a:cubicBezTo>
                    <a:pt x="4944" y="2459"/>
                    <a:pt x="4944" y="2459"/>
                    <a:pt x="4944" y="2459"/>
                  </a:cubicBezTo>
                  <a:cubicBezTo>
                    <a:pt x="5003" y="2341"/>
                    <a:pt x="5003" y="2341"/>
                    <a:pt x="5003" y="2341"/>
                  </a:cubicBezTo>
                  <a:cubicBezTo>
                    <a:pt x="5179" y="2341"/>
                    <a:pt x="5179" y="2341"/>
                    <a:pt x="5179" y="2341"/>
                  </a:cubicBezTo>
                  <a:cubicBezTo>
                    <a:pt x="5297" y="2459"/>
                    <a:pt x="5297" y="2459"/>
                    <a:pt x="5297" y="2459"/>
                  </a:cubicBezTo>
                  <a:cubicBezTo>
                    <a:pt x="5356" y="2400"/>
                    <a:pt x="5356" y="2400"/>
                    <a:pt x="5356" y="2400"/>
                  </a:cubicBezTo>
                  <a:cubicBezTo>
                    <a:pt x="5474" y="2283"/>
                    <a:pt x="5474" y="2283"/>
                    <a:pt x="5474" y="2283"/>
                  </a:cubicBezTo>
                  <a:cubicBezTo>
                    <a:pt x="5532" y="2224"/>
                    <a:pt x="5532" y="2224"/>
                    <a:pt x="5532" y="2224"/>
                  </a:cubicBezTo>
                  <a:cubicBezTo>
                    <a:pt x="5650" y="2224"/>
                    <a:pt x="5650" y="2224"/>
                    <a:pt x="5650" y="2224"/>
                  </a:cubicBezTo>
                  <a:cubicBezTo>
                    <a:pt x="5709" y="2341"/>
                    <a:pt x="5709" y="2341"/>
                    <a:pt x="5709" y="2341"/>
                  </a:cubicBezTo>
                  <a:cubicBezTo>
                    <a:pt x="5768" y="2459"/>
                    <a:pt x="5768" y="2459"/>
                    <a:pt x="5768" y="2459"/>
                  </a:cubicBezTo>
                  <a:cubicBezTo>
                    <a:pt x="5827" y="2517"/>
                    <a:pt x="5827" y="2517"/>
                    <a:pt x="5827" y="2517"/>
                  </a:cubicBezTo>
                  <a:cubicBezTo>
                    <a:pt x="5886" y="2634"/>
                    <a:pt x="5886" y="2634"/>
                    <a:pt x="5886" y="2634"/>
                  </a:cubicBezTo>
                  <a:cubicBezTo>
                    <a:pt x="6003" y="2634"/>
                    <a:pt x="6003" y="2634"/>
                    <a:pt x="6003" y="2634"/>
                  </a:cubicBezTo>
                  <a:cubicBezTo>
                    <a:pt x="6180" y="2634"/>
                    <a:pt x="6180" y="2634"/>
                    <a:pt x="6180" y="2634"/>
                  </a:cubicBezTo>
                  <a:cubicBezTo>
                    <a:pt x="6298" y="2693"/>
                    <a:pt x="6298" y="2693"/>
                    <a:pt x="6298" y="2693"/>
                  </a:cubicBezTo>
                  <a:cubicBezTo>
                    <a:pt x="6474" y="2751"/>
                    <a:pt x="6474" y="2751"/>
                    <a:pt x="6474" y="2751"/>
                  </a:cubicBezTo>
                  <a:cubicBezTo>
                    <a:pt x="6710" y="2868"/>
                    <a:pt x="6710" y="2868"/>
                    <a:pt x="6710" y="2868"/>
                  </a:cubicBezTo>
                  <a:cubicBezTo>
                    <a:pt x="6886" y="3044"/>
                    <a:pt x="6886" y="3044"/>
                    <a:pt x="6886" y="3044"/>
                  </a:cubicBezTo>
                  <a:cubicBezTo>
                    <a:pt x="7004" y="3161"/>
                    <a:pt x="7004" y="3161"/>
                    <a:pt x="7004" y="3161"/>
                  </a:cubicBezTo>
                  <a:cubicBezTo>
                    <a:pt x="7063" y="3220"/>
                    <a:pt x="7063" y="3220"/>
                    <a:pt x="7063" y="3220"/>
                  </a:cubicBezTo>
                  <a:cubicBezTo>
                    <a:pt x="7239" y="3220"/>
                    <a:pt x="7239" y="3220"/>
                    <a:pt x="7239" y="3220"/>
                  </a:cubicBezTo>
                  <a:cubicBezTo>
                    <a:pt x="7298" y="3161"/>
                    <a:pt x="7298" y="3161"/>
                    <a:pt x="7298" y="3161"/>
                  </a:cubicBezTo>
                  <a:cubicBezTo>
                    <a:pt x="7475" y="3102"/>
                    <a:pt x="7475" y="3102"/>
                    <a:pt x="7475" y="3102"/>
                  </a:cubicBezTo>
                  <a:cubicBezTo>
                    <a:pt x="7592" y="3161"/>
                    <a:pt x="7592" y="3161"/>
                    <a:pt x="7592" y="3161"/>
                  </a:cubicBezTo>
                  <a:cubicBezTo>
                    <a:pt x="7710" y="3161"/>
                    <a:pt x="7710" y="3161"/>
                    <a:pt x="7710" y="3161"/>
                  </a:cubicBezTo>
                  <a:cubicBezTo>
                    <a:pt x="7887" y="3220"/>
                    <a:pt x="7887" y="3220"/>
                    <a:pt x="7887" y="3220"/>
                  </a:cubicBezTo>
                  <a:cubicBezTo>
                    <a:pt x="8063" y="3278"/>
                    <a:pt x="8063" y="3278"/>
                    <a:pt x="8063" y="3278"/>
                  </a:cubicBezTo>
                  <a:cubicBezTo>
                    <a:pt x="8240" y="3220"/>
                    <a:pt x="8240" y="3220"/>
                    <a:pt x="8240" y="3220"/>
                  </a:cubicBezTo>
                  <a:cubicBezTo>
                    <a:pt x="8299" y="3220"/>
                    <a:pt x="8299" y="3220"/>
                    <a:pt x="8299" y="3220"/>
                  </a:cubicBezTo>
                  <a:cubicBezTo>
                    <a:pt x="8357" y="3337"/>
                    <a:pt x="8357" y="3337"/>
                    <a:pt x="8357" y="3337"/>
                  </a:cubicBezTo>
                  <a:cubicBezTo>
                    <a:pt x="8534" y="3454"/>
                    <a:pt x="8534" y="3454"/>
                    <a:pt x="8534" y="3454"/>
                  </a:cubicBezTo>
                  <a:cubicBezTo>
                    <a:pt x="8652" y="3512"/>
                    <a:pt x="8652" y="3512"/>
                    <a:pt x="8652" y="3512"/>
                  </a:cubicBezTo>
                  <a:cubicBezTo>
                    <a:pt x="8828" y="3512"/>
                    <a:pt x="8828" y="3512"/>
                    <a:pt x="8828" y="3512"/>
                  </a:cubicBezTo>
                  <a:cubicBezTo>
                    <a:pt x="8769" y="3629"/>
                    <a:pt x="8769" y="3629"/>
                    <a:pt x="8769" y="3629"/>
                  </a:cubicBezTo>
                  <a:cubicBezTo>
                    <a:pt x="8769" y="3746"/>
                    <a:pt x="8769" y="3746"/>
                    <a:pt x="8769" y="3746"/>
                  </a:cubicBezTo>
                  <a:cubicBezTo>
                    <a:pt x="9005" y="3805"/>
                    <a:pt x="9005" y="3805"/>
                    <a:pt x="9005" y="3805"/>
                  </a:cubicBezTo>
                  <a:cubicBezTo>
                    <a:pt x="9123" y="3805"/>
                    <a:pt x="9123" y="3805"/>
                    <a:pt x="9123" y="3805"/>
                  </a:cubicBezTo>
                  <a:cubicBezTo>
                    <a:pt x="9299" y="3863"/>
                    <a:pt x="9299" y="3863"/>
                    <a:pt x="9299" y="3863"/>
                  </a:cubicBezTo>
                  <a:cubicBezTo>
                    <a:pt x="9417" y="3805"/>
                    <a:pt x="9417" y="3805"/>
                    <a:pt x="9417" y="3805"/>
                  </a:cubicBezTo>
                  <a:cubicBezTo>
                    <a:pt x="9593" y="3805"/>
                    <a:pt x="9593" y="3805"/>
                    <a:pt x="9593" y="3805"/>
                  </a:cubicBezTo>
                  <a:cubicBezTo>
                    <a:pt x="9770" y="3863"/>
                    <a:pt x="9770" y="3863"/>
                    <a:pt x="9770" y="3863"/>
                  </a:cubicBezTo>
                  <a:cubicBezTo>
                    <a:pt x="9829" y="3863"/>
                    <a:pt x="9829" y="3863"/>
                    <a:pt x="9829" y="3863"/>
                  </a:cubicBezTo>
                  <a:cubicBezTo>
                    <a:pt x="9888" y="3805"/>
                    <a:pt x="9888" y="3805"/>
                    <a:pt x="9888" y="3805"/>
                  </a:cubicBezTo>
                  <a:cubicBezTo>
                    <a:pt x="10005" y="3746"/>
                    <a:pt x="10005" y="3746"/>
                    <a:pt x="10005" y="3746"/>
                  </a:cubicBezTo>
                  <a:cubicBezTo>
                    <a:pt x="10064" y="3629"/>
                    <a:pt x="10064" y="3629"/>
                    <a:pt x="10064" y="3629"/>
                  </a:cubicBezTo>
                  <a:cubicBezTo>
                    <a:pt x="10123" y="3746"/>
                    <a:pt x="10123" y="3746"/>
                    <a:pt x="10123" y="3746"/>
                  </a:cubicBezTo>
                  <a:cubicBezTo>
                    <a:pt x="10123" y="3863"/>
                    <a:pt x="10123" y="3863"/>
                    <a:pt x="10123" y="3863"/>
                  </a:cubicBezTo>
                  <a:cubicBezTo>
                    <a:pt x="10182" y="3980"/>
                    <a:pt x="10182" y="3980"/>
                    <a:pt x="10182" y="3980"/>
                  </a:cubicBezTo>
                  <a:cubicBezTo>
                    <a:pt x="10300" y="3922"/>
                    <a:pt x="10300" y="3922"/>
                    <a:pt x="10300" y="3922"/>
                  </a:cubicBezTo>
                  <a:cubicBezTo>
                    <a:pt x="10417" y="3863"/>
                    <a:pt x="10417" y="3863"/>
                    <a:pt x="10417" y="3863"/>
                  </a:cubicBezTo>
                  <a:cubicBezTo>
                    <a:pt x="10594" y="3805"/>
                    <a:pt x="10594" y="3805"/>
                    <a:pt x="10594" y="3805"/>
                  </a:cubicBezTo>
                  <a:cubicBezTo>
                    <a:pt x="10829" y="3629"/>
                    <a:pt x="10829" y="3629"/>
                    <a:pt x="10829" y="3629"/>
                  </a:cubicBezTo>
                  <a:cubicBezTo>
                    <a:pt x="10888" y="3454"/>
                    <a:pt x="10888" y="3454"/>
                    <a:pt x="10888" y="3454"/>
                  </a:cubicBezTo>
                  <a:cubicBezTo>
                    <a:pt x="10771" y="3395"/>
                    <a:pt x="10771" y="3395"/>
                    <a:pt x="10771" y="3395"/>
                  </a:cubicBezTo>
                  <a:cubicBezTo>
                    <a:pt x="10829" y="3278"/>
                    <a:pt x="10829" y="3278"/>
                    <a:pt x="10829" y="3278"/>
                  </a:cubicBezTo>
                  <a:cubicBezTo>
                    <a:pt x="10888" y="3220"/>
                    <a:pt x="10888" y="3220"/>
                    <a:pt x="10888" y="3220"/>
                  </a:cubicBezTo>
                  <a:cubicBezTo>
                    <a:pt x="11006" y="3220"/>
                    <a:pt x="11006" y="3220"/>
                    <a:pt x="11006" y="3220"/>
                  </a:cubicBezTo>
                  <a:cubicBezTo>
                    <a:pt x="11183" y="3220"/>
                    <a:pt x="11183" y="3220"/>
                    <a:pt x="11183" y="3220"/>
                  </a:cubicBezTo>
                  <a:cubicBezTo>
                    <a:pt x="11300" y="3220"/>
                    <a:pt x="11300" y="3220"/>
                    <a:pt x="11300" y="3220"/>
                  </a:cubicBezTo>
                  <a:cubicBezTo>
                    <a:pt x="11359" y="3220"/>
                    <a:pt x="11359" y="3220"/>
                    <a:pt x="11359" y="3220"/>
                  </a:cubicBezTo>
                  <a:cubicBezTo>
                    <a:pt x="11359" y="3337"/>
                    <a:pt x="11359" y="3337"/>
                    <a:pt x="11359" y="3337"/>
                  </a:cubicBezTo>
                  <a:cubicBezTo>
                    <a:pt x="11477" y="3454"/>
                    <a:pt x="11477" y="3454"/>
                    <a:pt x="11477" y="3454"/>
                  </a:cubicBezTo>
                  <a:cubicBezTo>
                    <a:pt x="11595" y="3454"/>
                    <a:pt x="11595" y="3454"/>
                    <a:pt x="11595" y="3454"/>
                  </a:cubicBezTo>
                  <a:cubicBezTo>
                    <a:pt x="11653" y="3337"/>
                    <a:pt x="11653" y="3337"/>
                    <a:pt x="11653" y="3337"/>
                  </a:cubicBezTo>
                  <a:cubicBezTo>
                    <a:pt x="11653" y="3220"/>
                    <a:pt x="11653" y="3220"/>
                    <a:pt x="11653" y="3220"/>
                  </a:cubicBezTo>
                  <a:cubicBezTo>
                    <a:pt x="11771" y="3102"/>
                    <a:pt x="11771" y="3102"/>
                    <a:pt x="11771" y="3102"/>
                  </a:cubicBezTo>
                  <a:cubicBezTo>
                    <a:pt x="11830" y="3102"/>
                    <a:pt x="11830" y="3102"/>
                    <a:pt x="11830" y="3102"/>
                  </a:cubicBezTo>
                  <a:cubicBezTo>
                    <a:pt x="11948" y="2927"/>
                    <a:pt x="11948" y="2927"/>
                    <a:pt x="11948" y="2927"/>
                  </a:cubicBezTo>
                  <a:cubicBezTo>
                    <a:pt x="12065" y="2868"/>
                    <a:pt x="12065" y="2868"/>
                    <a:pt x="12065" y="2868"/>
                  </a:cubicBezTo>
                  <a:cubicBezTo>
                    <a:pt x="12242" y="2868"/>
                    <a:pt x="12242" y="2868"/>
                    <a:pt x="12242" y="2868"/>
                  </a:cubicBezTo>
                  <a:cubicBezTo>
                    <a:pt x="12301" y="2868"/>
                    <a:pt x="12301" y="2868"/>
                    <a:pt x="12301" y="2868"/>
                  </a:cubicBezTo>
                  <a:cubicBezTo>
                    <a:pt x="12360" y="2985"/>
                    <a:pt x="12360" y="2985"/>
                    <a:pt x="12360" y="2985"/>
                  </a:cubicBezTo>
                  <a:cubicBezTo>
                    <a:pt x="12419" y="3044"/>
                    <a:pt x="12419" y="3044"/>
                    <a:pt x="12419" y="3044"/>
                  </a:cubicBezTo>
                  <a:cubicBezTo>
                    <a:pt x="12536" y="3220"/>
                    <a:pt x="12536" y="3220"/>
                    <a:pt x="12536" y="3220"/>
                  </a:cubicBezTo>
                  <a:cubicBezTo>
                    <a:pt x="12595" y="3220"/>
                    <a:pt x="12595" y="3220"/>
                    <a:pt x="12595" y="3220"/>
                  </a:cubicBezTo>
                  <a:cubicBezTo>
                    <a:pt x="12654" y="3161"/>
                    <a:pt x="12654" y="3161"/>
                    <a:pt x="12654" y="3161"/>
                  </a:cubicBezTo>
                  <a:cubicBezTo>
                    <a:pt x="12713" y="2985"/>
                    <a:pt x="12713" y="2985"/>
                    <a:pt x="12713" y="2985"/>
                  </a:cubicBezTo>
                  <a:cubicBezTo>
                    <a:pt x="12772" y="2927"/>
                    <a:pt x="12772" y="2927"/>
                    <a:pt x="12772" y="2927"/>
                  </a:cubicBezTo>
                  <a:cubicBezTo>
                    <a:pt x="12831" y="2751"/>
                    <a:pt x="12831" y="2751"/>
                    <a:pt x="12831" y="2751"/>
                  </a:cubicBezTo>
                  <a:cubicBezTo>
                    <a:pt x="12772" y="2693"/>
                    <a:pt x="12772" y="2693"/>
                    <a:pt x="12772" y="2693"/>
                  </a:cubicBezTo>
                  <a:cubicBezTo>
                    <a:pt x="12831" y="2634"/>
                    <a:pt x="12831" y="2634"/>
                    <a:pt x="12831" y="2634"/>
                  </a:cubicBezTo>
                  <a:cubicBezTo>
                    <a:pt x="12889" y="2634"/>
                    <a:pt x="12889" y="2634"/>
                    <a:pt x="12889" y="2634"/>
                  </a:cubicBezTo>
                  <a:cubicBezTo>
                    <a:pt x="12948" y="2693"/>
                    <a:pt x="12948" y="2693"/>
                    <a:pt x="12948" y="2693"/>
                  </a:cubicBezTo>
                  <a:cubicBezTo>
                    <a:pt x="13066" y="2751"/>
                    <a:pt x="13066" y="2751"/>
                    <a:pt x="13066" y="2751"/>
                  </a:cubicBezTo>
                  <a:cubicBezTo>
                    <a:pt x="13125" y="2751"/>
                    <a:pt x="13125" y="2751"/>
                    <a:pt x="13125" y="2751"/>
                  </a:cubicBezTo>
                  <a:cubicBezTo>
                    <a:pt x="13125" y="2517"/>
                    <a:pt x="13125" y="2517"/>
                    <a:pt x="13125" y="2517"/>
                  </a:cubicBezTo>
                  <a:cubicBezTo>
                    <a:pt x="13125" y="2459"/>
                    <a:pt x="13125" y="2459"/>
                    <a:pt x="13125" y="2459"/>
                  </a:cubicBezTo>
                  <a:cubicBezTo>
                    <a:pt x="13243" y="2459"/>
                    <a:pt x="13243" y="2459"/>
                    <a:pt x="13243" y="2459"/>
                  </a:cubicBezTo>
                  <a:cubicBezTo>
                    <a:pt x="13301" y="2341"/>
                    <a:pt x="13301" y="2341"/>
                    <a:pt x="13301" y="2341"/>
                  </a:cubicBezTo>
                  <a:cubicBezTo>
                    <a:pt x="13301" y="2224"/>
                    <a:pt x="13301" y="2224"/>
                    <a:pt x="13301" y="2224"/>
                  </a:cubicBezTo>
                  <a:cubicBezTo>
                    <a:pt x="13243" y="2049"/>
                    <a:pt x="13243" y="2049"/>
                    <a:pt x="13243" y="2049"/>
                  </a:cubicBezTo>
                  <a:cubicBezTo>
                    <a:pt x="13243" y="1990"/>
                    <a:pt x="13243" y="1990"/>
                    <a:pt x="13243" y="1990"/>
                  </a:cubicBezTo>
                  <a:cubicBezTo>
                    <a:pt x="13301" y="1932"/>
                    <a:pt x="13301" y="1932"/>
                    <a:pt x="13301" y="1932"/>
                  </a:cubicBezTo>
                  <a:cubicBezTo>
                    <a:pt x="13360" y="1990"/>
                    <a:pt x="13360" y="1990"/>
                    <a:pt x="13360" y="1990"/>
                  </a:cubicBezTo>
                  <a:cubicBezTo>
                    <a:pt x="13478" y="1990"/>
                    <a:pt x="13478" y="1990"/>
                    <a:pt x="13478" y="1990"/>
                  </a:cubicBezTo>
                  <a:cubicBezTo>
                    <a:pt x="13478" y="1815"/>
                    <a:pt x="13478" y="1815"/>
                    <a:pt x="13478" y="1815"/>
                  </a:cubicBezTo>
                  <a:cubicBezTo>
                    <a:pt x="13301" y="1698"/>
                    <a:pt x="13301" y="1698"/>
                    <a:pt x="13301" y="1698"/>
                  </a:cubicBezTo>
                  <a:cubicBezTo>
                    <a:pt x="13301" y="1580"/>
                    <a:pt x="13301" y="1580"/>
                    <a:pt x="13301" y="1580"/>
                  </a:cubicBezTo>
                  <a:cubicBezTo>
                    <a:pt x="13360" y="1463"/>
                    <a:pt x="13360" y="1463"/>
                    <a:pt x="13360" y="1463"/>
                  </a:cubicBezTo>
                  <a:cubicBezTo>
                    <a:pt x="13478" y="1522"/>
                    <a:pt x="13478" y="1522"/>
                    <a:pt x="13478" y="1522"/>
                  </a:cubicBezTo>
                  <a:cubicBezTo>
                    <a:pt x="13713" y="1522"/>
                    <a:pt x="13713" y="1522"/>
                    <a:pt x="13713" y="1522"/>
                  </a:cubicBezTo>
                  <a:cubicBezTo>
                    <a:pt x="13772" y="1463"/>
                    <a:pt x="13772" y="1463"/>
                    <a:pt x="13772" y="1463"/>
                  </a:cubicBezTo>
                  <a:cubicBezTo>
                    <a:pt x="13890" y="1229"/>
                    <a:pt x="13890" y="1229"/>
                    <a:pt x="13890" y="1229"/>
                  </a:cubicBezTo>
                  <a:cubicBezTo>
                    <a:pt x="13949" y="1112"/>
                    <a:pt x="13949" y="1112"/>
                    <a:pt x="13949" y="1112"/>
                  </a:cubicBezTo>
                  <a:cubicBezTo>
                    <a:pt x="14184" y="937"/>
                    <a:pt x="14184" y="937"/>
                    <a:pt x="14184" y="937"/>
                  </a:cubicBezTo>
                  <a:cubicBezTo>
                    <a:pt x="14420" y="761"/>
                    <a:pt x="14420" y="761"/>
                    <a:pt x="14420" y="761"/>
                  </a:cubicBezTo>
                  <a:cubicBezTo>
                    <a:pt x="14596" y="820"/>
                    <a:pt x="14596" y="820"/>
                    <a:pt x="14596" y="820"/>
                  </a:cubicBezTo>
                  <a:cubicBezTo>
                    <a:pt x="14773" y="820"/>
                    <a:pt x="14773" y="820"/>
                    <a:pt x="14773" y="820"/>
                  </a:cubicBezTo>
                  <a:cubicBezTo>
                    <a:pt x="14890" y="761"/>
                    <a:pt x="14890" y="761"/>
                    <a:pt x="14890" y="761"/>
                  </a:cubicBezTo>
                  <a:cubicBezTo>
                    <a:pt x="14890" y="644"/>
                    <a:pt x="14890" y="644"/>
                    <a:pt x="14890" y="644"/>
                  </a:cubicBezTo>
                  <a:cubicBezTo>
                    <a:pt x="14773" y="527"/>
                    <a:pt x="14773" y="527"/>
                    <a:pt x="14773" y="527"/>
                  </a:cubicBezTo>
                  <a:cubicBezTo>
                    <a:pt x="14655" y="468"/>
                    <a:pt x="14655" y="468"/>
                    <a:pt x="14655" y="468"/>
                  </a:cubicBezTo>
                  <a:cubicBezTo>
                    <a:pt x="14655" y="234"/>
                    <a:pt x="14655" y="234"/>
                    <a:pt x="14655" y="234"/>
                  </a:cubicBezTo>
                  <a:cubicBezTo>
                    <a:pt x="14655" y="59"/>
                    <a:pt x="14655" y="59"/>
                    <a:pt x="14655" y="59"/>
                  </a:cubicBezTo>
                  <a:cubicBezTo>
                    <a:pt x="14773" y="0"/>
                    <a:pt x="14773" y="0"/>
                    <a:pt x="14773" y="0"/>
                  </a:cubicBezTo>
                  <a:cubicBezTo>
                    <a:pt x="14890" y="59"/>
                    <a:pt x="14890" y="59"/>
                    <a:pt x="14890" y="59"/>
                  </a:cubicBezTo>
                  <a:cubicBezTo>
                    <a:pt x="14890" y="117"/>
                    <a:pt x="14890" y="117"/>
                    <a:pt x="14890" y="117"/>
                  </a:cubicBezTo>
                  <a:cubicBezTo>
                    <a:pt x="15008" y="293"/>
                    <a:pt x="15008" y="293"/>
                    <a:pt x="15008" y="293"/>
                  </a:cubicBezTo>
                  <a:cubicBezTo>
                    <a:pt x="15067" y="410"/>
                    <a:pt x="15067" y="410"/>
                    <a:pt x="15067" y="410"/>
                  </a:cubicBezTo>
                  <a:cubicBezTo>
                    <a:pt x="15185" y="468"/>
                    <a:pt x="15185" y="468"/>
                    <a:pt x="15185" y="468"/>
                  </a:cubicBezTo>
                  <a:cubicBezTo>
                    <a:pt x="15302" y="468"/>
                    <a:pt x="15302" y="468"/>
                    <a:pt x="15302" y="468"/>
                  </a:cubicBezTo>
                  <a:cubicBezTo>
                    <a:pt x="15302" y="527"/>
                    <a:pt x="15302" y="527"/>
                    <a:pt x="15302" y="527"/>
                  </a:cubicBezTo>
                  <a:cubicBezTo>
                    <a:pt x="15185" y="644"/>
                    <a:pt x="15185" y="644"/>
                    <a:pt x="15185" y="644"/>
                  </a:cubicBezTo>
                  <a:cubicBezTo>
                    <a:pt x="15244" y="761"/>
                    <a:pt x="15244" y="761"/>
                    <a:pt x="15244" y="761"/>
                  </a:cubicBezTo>
                  <a:cubicBezTo>
                    <a:pt x="15420" y="878"/>
                    <a:pt x="15420" y="878"/>
                    <a:pt x="15420" y="878"/>
                  </a:cubicBezTo>
                  <a:cubicBezTo>
                    <a:pt x="15538" y="995"/>
                    <a:pt x="15538" y="995"/>
                    <a:pt x="15538" y="995"/>
                  </a:cubicBezTo>
                  <a:cubicBezTo>
                    <a:pt x="15597" y="1112"/>
                    <a:pt x="15597" y="1112"/>
                    <a:pt x="15597" y="1112"/>
                  </a:cubicBezTo>
                  <a:cubicBezTo>
                    <a:pt x="15479" y="1171"/>
                    <a:pt x="15479" y="1171"/>
                    <a:pt x="15479" y="1171"/>
                  </a:cubicBezTo>
                  <a:cubicBezTo>
                    <a:pt x="15656" y="1288"/>
                    <a:pt x="15656" y="1288"/>
                    <a:pt x="15656" y="1288"/>
                  </a:cubicBezTo>
                  <a:cubicBezTo>
                    <a:pt x="15773" y="1288"/>
                    <a:pt x="15773" y="1288"/>
                    <a:pt x="15773" y="1288"/>
                  </a:cubicBezTo>
                  <a:cubicBezTo>
                    <a:pt x="15950" y="1229"/>
                    <a:pt x="15950" y="1229"/>
                    <a:pt x="15950" y="1229"/>
                  </a:cubicBezTo>
                  <a:cubicBezTo>
                    <a:pt x="16126" y="1229"/>
                    <a:pt x="16126" y="1229"/>
                    <a:pt x="16126" y="1229"/>
                  </a:cubicBezTo>
                  <a:cubicBezTo>
                    <a:pt x="16244" y="1288"/>
                    <a:pt x="16244" y="1288"/>
                    <a:pt x="16244" y="1288"/>
                  </a:cubicBezTo>
                  <a:cubicBezTo>
                    <a:pt x="16421" y="1405"/>
                    <a:pt x="16421" y="1405"/>
                    <a:pt x="16421" y="1405"/>
                  </a:cubicBezTo>
                  <a:cubicBezTo>
                    <a:pt x="16538" y="1405"/>
                    <a:pt x="16538" y="1405"/>
                    <a:pt x="16538" y="1405"/>
                  </a:cubicBezTo>
                  <a:cubicBezTo>
                    <a:pt x="16656" y="1229"/>
                    <a:pt x="16656" y="1229"/>
                    <a:pt x="16656" y="1229"/>
                  </a:cubicBezTo>
                  <a:cubicBezTo>
                    <a:pt x="16715" y="1112"/>
                    <a:pt x="16715" y="1112"/>
                    <a:pt x="16715" y="1112"/>
                  </a:cubicBezTo>
                  <a:cubicBezTo>
                    <a:pt x="16833" y="1112"/>
                    <a:pt x="16833" y="1112"/>
                    <a:pt x="16833" y="1112"/>
                  </a:cubicBezTo>
                  <a:cubicBezTo>
                    <a:pt x="17009" y="1171"/>
                    <a:pt x="17009" y="1171"/>
                    <a:pt x="17009" y="1171"/>
                  </a:cubicBezTo>
                  <a:cubicBezTo>
                    <a:pt x="17245" y="1171"/>
                    <a:pt x="17245" y="1171"/>
                    <a:pt x="17245" y="1171"/>
                  </a:cubicBezTo>
                  <a:cubicBezTo>
                    <a:pt x="17421" y="1112"/>
                    <a:pt x="17421" y="1112"/>
                    <a:pt x="17421" y="1112"/>
                  </a:cubicBezTo>
                  <a:cubicBezTo>
                    <a:pt x="17539" y="1229"/>
                    <a:pt x="17539" y="1229"/>
                    <a:pt x="17539" y="1229"/>
                  </a:cubicBezTo>
                  <a:cubicBezTo>
                    <a:pt x="17598" y="1580"/>
                    <a:pt x="17598" y="1580"/>
                    <a:pt x="17598" y="1580"/>
                  </a:cubicBezTo>
                  <a:cubicBezTo>
                    <a:pt x="17362" y="1815"/>
                    <a:pt x="17362" y="1815"/>
                    <a:pt x="17362" y="1815"/>
                  </a:cubicBezTo>
                  <a:cubicBezTo>
                    <a:pt x="17245" y="2107"/>
                    <a:pt x="17245" y="2107"/>
                    <a:pt x="17245" y="2107"/>
                  </a:cubicBezTo>
                  <a:cubicBezTo>
                    <a:pt x="17068" y="2341"/>
                    <a:pt x="17068" y="2341"/>
                    <a:pt x="17068" y="2341"/>
                  </a:cubicBezTo>
                  <a:cubicBezTo>
                    <a:pt x="16833" y="2517"/>
                    <a:pt x="16833" y="2517"/>
                    <a:pt x="16833" y="2517"/>
                  </a:cubicBezTo>
                  <a:cubicBezTo>
                    <a:pt x="16774" y="2634"/>
                    <a:pt x="16774" y="2634"/>
                    <a:pt x="16774" y="2634"/>
                  </a:cubicBezTo>
                  <a:cubicBezTo>
                    <a:pt x="16774" y="2868"/>
                    <a:pt x="16774" y="2868"/>
                    <a:pt x="16774" y="2868"/>
                  </a:cubicBezTo>
                  <a:cubicBezTo>
                    <a:pt x="16950" y="2868"/>
                    <a:pt x="16950" y="2868"/>
                    <a:pt x="16950" y="2868"/>
                  </a:cubicBezTo>
                  <a:cubicBezTo>
                    <a:pt x="17009" y="2868"/>
                    <a:pt x="17009" y="2868"/>
                    <a:pt x="17009" y="2868"/>
                  </a:cubicBezTo>
                  <a:cubicBezTo>
                    <a:pt x="17068" y="2751"/>
                    <a:pt x="17068" y="2751"/>
                    <a:pt x="17068" y="2751"/>
                  </a:cubicBezTo>
                  <a:cubicBezTo>
                    <a:pt x="17245" y="2810"/>
                    <a:pt x="17245" y="2810"/>
                    <a:pt x="17245" y="2810"/>
                  </a:cubicBezTo>
                  <a:cubicBezTo>
                    <a:pt x="17304" y="2927"/>
                    <a:pt x="17304" y="2927"/>
                    <a:pt x="17304" y="2927"/>
                  </a:cubicBezTo>
                  <a:cubicBezTo>
                    <a:pt x="17480" y="2927"/>
                    <a:pt x="17480" y="2927"/>
                    <a:pt x="17480" y="2927"/>
                  </a:cubicBezTo>
                  <a:cubicBezTo>
                    <a:pt x="17716" y="2868"/>
                    <a:pt x="17716" y="2868"/>
                    <a:pt x="17716" y="2868"/>
                  </a:cubicBezTo>
                  <a:cubicBezTo>
                    <a:pt x="17774" y="2751"/>
                    <a:pt x="17774" y="2751"/>
                    <a:pt x="17774" y="2751"/>
                  </a:cubicBezTo>
                  <a:cubicBezTo>
                    <a:pt x="17716" y="2693"/>
                    <a:pt x="17716" y="2693"/>
                    <a:pt x="17716" y="2693"/>
                  </a:cubicBezTo>
                  <a:cubicBezTo>
                    <a:pt x="17716" y="2576"/>
                    <a:pt x="17716" y="2576"/>
                    <a:pt x="17716" y="2576"/>
                  </a:cubicBezTo>
                  <a:cubicBezTo>
                    <a:pt x="17951" y="2517"/>
                    <a:pt x="17951" y="2517"/>
                    <a:pt x="17951" y="2517"/>
                  </a:cubicBezTo>
                  <a:cubicBezTo>
                    <a:pt x="18069" y="2341"/>
                    <a:pt x="18069" y="2341"/>
                    <a:pt x="18069" y="2341"/>
                  </a:cubicBezTo>
                  <a:cubicBezTo>
                    <a:pt x="18245" y="2283"/>
                    <a:pt x="18245" y="2283"/>
                    <a:pt x="18245" y="2283"/>
                  </a:cubicBezTo>
                  <a:cubicBezTo>
                    <a:pt x="18304" y="2166"/>
                    <a:pt x="18304" y="2166"/>
                    <a:pt x="18304" y="2166"/>
                  </a:cubicBezTo>
                  <a:cubicBezTo>
                    <a:pt x="18481" y="2107"/>
                    <a:pt x="18481" y="2107"/>
                    <a:pt x="18481" y="2107"/>
                  </a:cubicBezTo>
                  <a:cubicBezTo>
                    <a:pt x="18540" y="2107"/>
                    <a:pt x="18540" y="2107"/>
                    <a:pt x="18540" y="2107"/>
                  </a:cubicBezTo>
                  <a:cubicBezTo>
                    <a:pt x="18540" y="2107"/>
                    <a:pt x="18540" y="2166"/>
                    <a:pt x="18598" y="2224"/>
                  </a:cubicBezTo>
                  <a:cubicBezTo>
                    <a:pt x="18598" y="2224"/>
                    <a:pt x="18657" y="2283"/>
                    <a:pt x="18716" y="2341"/>
                  </a:cubicBezTo>
                  <a:cubicBezTo>
                    <a:pt x="18716" y="2400"/>
                    <a:pt x="18775" y="2517"/>
                    <a:pt x="18775" y="2634"/>
                  </a:cubicBezTo>
                  <a:cubicBezTo>
                    <a:pt x="18775" y="2693"/>
                    <a:pt x="18657" y="2751"/>
                    <a:pt x="18657" y="2751"/>
                  </a:cubicBezTo>
                  <a:cubicBezTo>
                    <a:pt x="18598" y="2868"/>
                    <a:pt x="18598" y="3044"/>
                    <a:pt x="18598" y="3102"/>
                  </a:cubicBezTo>
                  <a:cubicBezTo>
                    <a:pt x="18481" y="3337"/>
                    <a:pt x="18481" y="3337"/>
                    <a:pt x="18481" y="3337"/>
                  </a:cubicBezTo>
                  <a:cubicBezTo>
                    <a:pt x="18481" y="3337"/>
                    <a:pt x="18481" y="3395"/>
                    <a:pt x="18481" y="3454"/>
                  </a:cubicBezTo>
                  <a:cubicBezTo>
                    <a:pt x="18422" y="3571"/>
                    <a:pt x="18481" y="3805"/>
                    <a:pt x="18481" y="3922"/>
                  </a:cubicBezTo>
                  <a:cubicBezTo>
                    <a:pt x="18481" y="4039"/>
                    <a:pt x="18481" y="4273"/>
                    <a:pt x="18481" y="4449"/>
                  </a:cubicBezTo>
                  <a:cubicBezTo>
                    <a:pt x="18422" y="4507"/>
                    <a:pt x="18304" y="4741"/>
                    <a:pt x="18304" y="4800"/>
                  </a:cubicBezTo>
                  <a:cubicBezTo>
                    <a:pt x="18304" y="4800"/>
                    <a:pt x="18186" y="4976"/>
                    <a:pt x="18128" y="5034"/>
                  </a:cubicBezTo>
                  <a:cubicBezTo>
                    <a:pt x="18069" y="5093"/>
                    <a:pt x="17951" y="5151"/>
                    <a:pt x="17892" y="5151"/>
                  </a:cubicBezTo>
                  <a:cubicBezTo>
                    <a:pt x="17833" y="5210"/>
                    <a:pt x="17774" y="5327"/>
                    <a:pt x="17716" y="5385"/>
                  </a:cubicBezTo>
                  <a:cubicBezTo>
                    <a:pt x="17657" y="5385"/>
                    <a:pt x="17480" y="5502"/>
                    <a:pt x="17421" y="5561"/>
                  </a:cubicBezTo>
                  <a:cubicBezTo>
                    <a:pt x="17362" y="5561"/>
                    <a:pt x="17245" y="5678"/>
                    <a:pt x="17186" y="5737"/>
                  </a:cubicBezTo>
                  <a:cubicBezTo>
                    <a:pt x="17186" y="5795"/>
                    <a:pt x="17127" y="5971"/>
                    <a:pt x="17127" y="6029"/>
                  </a:cubicBezTo>
                  <a:cubicBezTo>
                    <a:pt x="17186" y="6146"/>
                    <a:pt x="17245" y="6263"/>
                    <a:pt x="17245" y="6380"/>
                  </a:cubicBezTo>
                  <a:cubicBezTo>
                    <a:pt x="17245" y="6439"/>
                    <a:pt x="17304" y="6615"/>
                    <a:pt x="17304" y="6673"/>
                  </a:cubicBezTo>
                  <a:cubicBezTo>
                    <a:pt x="17245" y="6732"/>
                    <a:pt x="17186" y="6790"/>
                    <a:pt x="17127" y="6849"/>
                  </a:cubicBezTo>
                  <a:cubicBezTo>
                    <a:pt x="17068" y="6907"/>
                    <a:pt x="17068" y="6966"/>
                    <a:pt x="17068" y="7024"/>
                  </a:cubicBezTo>
                  <a:cubicBezTo>
                    <a:pt x="17127" y="7024"/>
                    <a:pt x="17245" y="7083"/>
                    <a:pt x="17245" y="7083"/>
                  </a:cubicBezTo>
                  <a:cubicBezTo>
                    <a:pt x="17245" y="7083"/>
                    <a:pt x="17421" y="7083"/>
                    <a:pt x="17421" y="7083"/>
                  </a:cubicBezTo>
                  <a:cubicBezTo>
                    <a:pt x="17480" y="7083"/>
                    <a:pt x="17657" y="7141"/>
                    <a:pt x="17716" y="7200"/>
                  </a:cubicBezTo>
                  <a:cubicBezTo>
                    <a:pt x="17774" y="7200"/>
                    <a:pt x="17892" y="7376"/>
                    <a:pt x="17951" y="7493"/>
                  </a:cubicBezTo>
                  <a:cubicBezTo>
                    <a:pt x="18069" y="7493"/>
                    <a:pt x="18128" y="7610"/>
                    <a:pt x="18245" y="7668"/>
                  </a:cubicBezTo>
                  <a:cubicBezTo>
                    <a:pt x="18304" y="7668"/>
                    <a:pt x="18481" y="7727"/>
                    <a:pt x="18540" y="7785"/>
                  </a:cubicBezTo>
                  <a:cubicBezTo>
                    <a:pt x="18598" y="7844"/>
                    <a:pt x="18775" y="7961"/>
                    <a:pt x="18834" y="8078"/>
                  </a:cubicBezTo>
                  <a:cubicBezTo>
                    <a:pt x="18951" y="8137"/>
                    <a:pt x="19010" y="8312"/>
                    <a:pt x="19128" y="8371"/>
                  </a:cubicBezTo>
                  <a:cubicBezTo>
                    <a:pt x="19128" y="8429"/>
                    <a:pt x="19187" y="8605"/>
                    <a:pt x="19246" y="8605"/>
                  </a:cubicBezTo>
                  <a:cubicBezTo>
                    <a:pt x="19305" y="8663"/>
                    <a:pt x="19422" y="8839"/>
                    <a:pt x="19540" y="8839"/>
                  </a:cubicBezTo>
                  <a:cubicBezTo>
                    <a:pt x="19599" y="8898"/>
                    <a:pt x="19775" y="8956"/>
                    <a:pt x="19893" y="8956"/>
                  </a:cubicBezTo>
                  <a:cubicBezTo>
                    <a:pt x="19893" y="9015"/>
                    <a:pt x="20011" y="9015"/>
                    <a:pt x="20070" y="9015"/>
                  </a:cubicBezTo>
                  <a:cubicBezTo>
                    <a:pt x="20070" y="9015"/>
                    <a:pt x="20070" y="9015"/>
                    <a:pt x="20070" y="9015"/>
                  </a:cubicBezTo>
                  <a:cubicBezTo>
                    <a:pt x="20129" y="9073"/>
                    <a:pt x="20246" y="9190"/>
                    <a:pt x="20305" y="9249"/>
                  </a:cubicBezTo>
                  <a:cubicBezTo>
                    <a:pt x="20305" y="9307"/>
                    <a:pt x="20305" y="9307"/>
                    <a:pt x="20305" y="9366"/>
                  </a:cubicBezTo>
                  <a:cubicBezTo>
                    <a:pt x="20364" y="9366"/>
                    <a:pt x="20305" y="9424"/>
                    <a:pt x="20305" y="9483"/>
                  </a:cubicBezTo>
                  <a:cubicBezTo>
                    <a:pt x="20305" y="9483"/>
                    <a:pt x="20246" y="9541"/>
                    <a:pt x="20246" y="9541"/>
                  </a:cubicBezTo>
                  <a:cubicBezTo>
                    <a:pt x="20187" y="9600"/>
                    <a:pt x="20129" y="9659"/>
                    <a:pt x="20129" y="9717"/>
                  </a:cubicBezTo>
                  <a:cubicBezTo>
                    <a:pt x="20129" y="9776"/>
                    <a:pt x="20246" y="9893"/>
                    <a:pt x="20246" y="9951"/>
                  </a:cubicBezTo>
                  <a:cubicBezTo>
                    <a:pt x="20246" y="10010"/>
                    <a:pt x="20305" y="10185"/>
                    <a:pt x="20305" y="10244"/>
                  </a:cubicBezTo>
                  <a:cubicBezTo>
                    <a:pt x="20305" y="10302"/>
                    <a:pt x="20246" y="10361"/>
                    <a:pt x="20187" y="10420"/>
                  </a:cubicBezTo>
                  <a:cubicBezTo>
                    <a:pt x="20129" y="10537"/>
                    <a:pt x="20070" y="10712"/>
                    <a:pt x="20011" y="10771"/>
                  </a:cubicBezTo>
                  <a:cubicBezTo>
                    <a:pt x="19952" y="10771"/>
                    <a:pt x="19893" y="10829"/>
                    <a:pt x="19834" y="10829"/>
                  </a:cubicBezTo>
                  <a:cubicBezTo>
                    <a:pt x="19834" y="10946"/>
                    <a:pt x="19834" y="11005"/>
                    <a:pt x="19893" y="11122"/>
                  </a:cubicBezTo>
                  <a:cubicBezTo>
                    <a:pt x="19893" y="11239"/>
                    <a:pt x="19952" y="11473"/>
                    <a:pt x="20011" y="11590"/>
                  </a:cubicBezTo>
                  <a:cubicBezTo>
                    <a:pt x="20011" y="11707"/>
                    <a:pt x="20011" y="11883"/>
                    <a:pt x="20070" y="12000"/>
                  </a:cubicBezTo>
                  <a:cubicBezTo>
                    <a:pt x="20070" y="12059"/>
                    <a:pt x="20129" y="12117"/>
                    <a:pt x="20129" y="12234"/>
                  </a:cubicBezTo>
                  <a:cubicBezTo>
                    <a:pt x="20187" y="12234"/>
                    <a:pt x="20305" y="12351"/>
                    <a:pt x="20423" y="12351"/>
                  </a:cubicBezTo>
                  <a:cubicBezTo>
                    <a:pt x="20482" y="12410"/>
                    <a:pt x="20658" y="12410"/>
                    <a:pt x="20658" y="12468"/>
                  </a:cubicBezTo>
                  <a:cubicBezTo>
                    <a:pt x="20717" y="12468"/>
                    <a:pt x="20894" y="12527"/>
                    <a:pt x="20894" y="12644"/>
                  </a:cubicBezTo>
                  <a:cubicBezTo>
                    <a:pt x="20953" y="12702"/>
                    <a:pt x="21011" y="12761"/>
                    <a:pt x="20953" y="12878"/>
                  </a:cubicBezTo>
                  <a:cubicBezTo>
                    <a:pt x="20953" y="12878"/>
                    <a:pt x="20894" y="12995"/>
                    <a:pt x="20894" y="12995"/>
                  </a:cubicBezTo>
                  <a:cubicBezTo>
                    <a:pt x="20894" y="13054"/>
                    <a:pt x="20835" y="13112"/>
                    <a:pt x="20835" y="13112"/>
                  </a:cubicBezTo>
                  <a:cubicBezTo>
                    <a:pt x="20835" y="13112"/>
                    <a:pt x="20835" y="13171"/>
                    <a:pt x="20835" y="13229"/>
                  </a:cubicBezTo>
                  <a:cubicBezTo>
                    <a:pt x="20835" y="13229"/>
                    <a:pt x="20894" y="13229"/>
                    <a:pt x="20894" y="13288"/>
                  </a:cubicBezTo>
                  <a:cubicBezTo>
                    <a:pt x="20894" y="13346"/>
                    <a:pt x="20894" y="13405"/>
                    <a:pt x="20894" y="13405"/>
                  </a:cubicBezTo>
                  <a:cubicBezTo>
                    <a:pt x="20894" y="13405"/>
                    <a:pt x="20835" y="13522"/>
                    <a:pt x="20776" y="13522"/>
                  </a:cubicBezTo>
                  <a:cubicBezTo>
                    <a:pt x="20776" y="13580"/>
                    <a:pt x="20717" y="13639"/>
                    <a:pt x="20717" y="13698"/>
                  </a:cubicBezTo>
                  <a:cubicBezTo>
                    <a:pt x="20717" y="13756"/>
                    <a:pt x="20717" y="13815"/>
                    <a:pt x="20717" y="13873"/>
                  </a:cubicBezTo>
                  <a:cubicBezTo>
                    <a:pt x="20776" y="13873"/>
                    <a:pt x="20776" y="13990"/>
                    <a:pt x="20835" y="13990"/>
                  </a:cubicBezTo>
                  <a:cubicBezTo>
                    <a:pt x="20894" y="14049"/>
                    <a:pt x="20953" y="14049"/>
                    <a:pt x="21011" y="14107"/>
                  </a:cubicBezTo>
                  <a:cubicBezTo>
                    <a:pt x="21070" y="14107"/>
                    <a:pt x="21188" y="14224"/>
                    <a:pt x="21188" y="14224"/>
                  </a:cubicBezTo>
                  <a:cubicBezTo>
                    <a:pt x="21247" y="14283"/>
                    <a:pt x="21306" y="14459"/>
                    <a:pt x="21306" y="14517"/>
                  </a:cubicBezTo>
                  <a:cubicBezTo>
                    <a:pt x="21306" y="14517"/>
                    <a:pt x="21306" y="14634"/>
                    <a:pt x="21306" y="14693"/>
                  </a:cubicBezTo>
                  <a:cubicBezTo>
                    <a:pt x="21247" y="14693"/>
                    <a:pt x="21188" y="14751"/>
                    <a:pt x="21129" y="14810"/>
                  </a:cubicBezTo>
                  <a:cubicBezTo>
                    <a:pt x="21129" y="14868"/>
                    <a:pt x="21070" y="14927"/>
                    <a:pt x="21070" y="14927"/>
                  </a:cubicBezTo>
                  <a:cubicBezTo>
                    <a:pt x="21070" y="14985"/>
                    <a:pt x="21070" y="15102"/>
                    <a:pt x="21070" y="15102"/>
                  </a:cubicBezTo>
                  <a:cubicBezTo>
                    <a:pt x="21070" y="15161"/>
                    <a:pt x="21070" y="15278"/>
                    <a:pt x="21070" y="15337"/>
                  </a:cubicBezTo>
                  <a:cubicBezTo>
                    <a:pt x="21070" y="15454"/>
                    <a:pt x="21129" y="15571"/>
                    <a:pt x="21070" y="15629"/>
                  </a:cubicBezTo>
                  <a:cubicBezTo>
                    <a:pt x="21070" y="15746"/>
                    <a:pt x="21070" y="15863"/>
                    <a:pt x="21011" y="15922"/>
                  </a:cubicBezTo>
                  <a:cubicBezTo>
                    <a:pt x="20953" y="15980"/>
                    <a:pt x="20835" y="16039"/>
                    <a:pt x="20776" y="16156"/>
                  </a:cubicBezTo>
                  <a:cubicBezTo>
                    <a:pt x="20776" y="16215"/>
                    <a:pt x="20717" y="16390"/>
                    <a:pt x="20658" y="16449"/>
                  </a:cubicBezTo>
                  <a:cubicBezTo>
                    <a:pt x="20599" y="16507"/>
                    <a:pt x="20482" y="16566"/>
                    <a:pt x="20423" y="16624"/>
                  </a:cubicBezTo>
                  <a:cubicBezTo>
                    <a:pt x="20423" y="16683"/>
                    <a:pt x="20423" y="16800"/>
                    <a:pt x="20482" y="16800"/>
                  </a:cubicBezTo>
                  <a:cubicBezTo>
                    <a:pt x="20482" y="16859"/>
                    <a:pt x="20482" y="16917"/>
                    <a:pt x="20541" y="16917"/>
                  </a:cubicBezTo>
                  <a:cubicBezTo>
                    <a:pt x="20541" y="16976"/>
                    <a:pt x="20658" y="17034"/>
                    <a:pt x="20658" y="17034"/>
                  </a:cubicBezTo>
                  <a:cubicBezTo>
                    <a:pt x="20717" y="17093"/>
                    <a:pt x="20776" y="17093"/>
                    <a:pt x="20776" y="17093"/>
                  </a:cubicBezTo>
                  <a:cubicBezTo>
                    <a:pt x="20835" y="17151"/>
                    <a:pt x="20835" y="17268"/>
                    <a:pt x="20835" y="17327"/>
                  </a:cubicBezTo>
                  <a:cubicBezTo>
                    <a:pt x="20835" y="17444"/>
                    <a:pt x="20776" y="17561"/>
                    <a:pt x="20835" y="17561"/>
                  </a:cubicBezTo>
                  <a:cubicBezTo>
                    <a:pt x="20894" y="17678"/>
                    <a:pt x="20953" y="17737"/>
                    <a:pt x="21011" y="17795"/>
                  </a:cubicBezTo>
                  <a:cubicBezTo>
                    <a:pt x="21070" y="17854"/>
                    <a:pt x="21247" y="17971"/>
                    <a:pt x="21306" y="18029"/>
                  </a:cubicBezTo>
                  <a:cubicBezTo>
                    <a:pt x="21365" y="18088"/>
                    <a:pt x="21482" y="18205"/>
                    <a:pt x="21541" y="18322"/>
                  </a:cubicBezTo>
                  <a:close/>
                  <a:moveTo>
                    <a:pt x="15126" y="10946"/>
                  </a:moveTo>
                  <a:cubicBezTo>
                    <a:pt x="15126" y="10829"/>
                    <a:pt x="15126" y="10829"/>
                    <a:pt x="15126" y="10829"/>
                  </a:cubicBezTo>
                  <a:cubicBezTo>
                    <a:pt x="15008" y="10771"/>
                    <a:pt x="15008" y="10771"/>
                    <a:pt x="15008" y="10771"/>
                  </a:cubicBezTo>
                  <a:cubicBezTo>
                    <a:pt x="14949" y="10771"/>
                    <a:pt x="14949" y="10771"/>
                    <a:pt x="14949" y="10771"/>
                  </a:cubicBezTo>
                  <a:cubicBezTo>
                    <a:pt x="14890" y="10712"/>
                    <a:pt x="14890" y="10712"/>
                    <a:pt x="14890" y="10712"/>
                  </a:cubicBezTo>
                  <a:cubicBezTo>
                    <a:pt x="14832" y="10712"/>
                    <a:pt x="14832" y="10712"/>
                    <a:pt x="14832" y="10712"/>
                  </a:cubicBezTo>
                  <a:cubicBezTo>
                    <a:pt x="14773" y="10771"/>
                    <a:pt x="14773" y="10771"/>
                    <a:pt x="14773" y="10771"/>
                  </a:cubicBezTo>
                  <a:cubicBezTo>
                    <a:pt x="14655" y="10771"/>
                    <a:pt x="14655" y="10771"/>
                    <a:pt x="14655" y="10771"/>
                  </a:cubicBezTo>
                  <a:cubicBezTo>
                    <a:pt x="14596" y="10712"/>
                    <a:pt x="14596" y="10712"/>
                    <a:pt x="14596" y="10712"/>
                  </a:cubicBezTo>
                  <a:cubicBezTo>
                    <a:pt x="14478" y="10654"/>
                    <a:pt x="14478" y="10654"/>
                    <a:pt x="14478" y="10654"/>
                  </a:cubicBezTo>
                  <a:cubicBezTo>
                    <a:pt x="14302" y="10654"/>
                    <a:pt x="14302" y="10654"/>
                    <a:pt x="14302" y="10654"/>
                  </a:cubicBezTo>
                  <a:cubicBezTo>
                    <a:pt x="14243" y="10654"/>
                    <a:pt x="14243" y="10654"/>
                    <a:pt x="14243" y="10654"/>
                  </a:cubicBezTo>
                  <a:cubicBezTo>
                    <a:pt x="14184" y="10537"/>
                    <a:pt x="14184" y="10537"/>
                    <a:pt x="14184" y="10537"/>
                  </a:cubicBezTo>
                  <a:cubicBezTo>
                    <a:pt x="14243" y="10478"/>
                    <a:pt x="14243" y="10478"/>
                    <a:pt x="14243" y="10478"/>
                  </a:cubicBezTo>
                  <a:cubicBezTo>
                    <a:pt x="14361" y="10478"/>
                    <a:pt x="14361" y="10478"/>
                    <a:pt x="14361" y="10478"/>
                  </a:cubicBezTo>
                  <a:cubicBezTo>
                    <a:pt x="14361" y="10420"/>
                    <a:pt x="14361" y="10420"/>
                    <a:pt x="14361" y="10420"/>
                  </a:cubicBezTo>
                  <a:cubicBezTo>
                    <a:pt x="14361" y="10302"/>
                    <a:pt x="14361" y="10302"/>
                    <a:pt x="14361" y="10302"/>
                  </a:cubicBezTo>
                  <a:cubicBezTo>
                    <a:pt x="14361" y="10185"/>
                    <a:pt x="14361" y="10185"/>
                    <a:pt x="14361" y="10185"/>
                  </a:cubicBezTo>
                  <a:cubicBezTo>
                    <a:pt x="14361" y="10127"/>
                    <a:pt x="14361" y="10127"/>
                    <a:pt x="14361" y="10127"/>
                  </a:cubicBezTo>
                  <a:cubicBezTo>
                    <a:pt x="14478" y="10127"/>
                    <a:pt x="14478" y="10127"/>
                    <a:pt x="14478" y="10127"/>
                  </a:cubicBezTo>
                  <a:cubicBezTo>
                    <a:pt x="14537" y="10068"/>
                    <a:pt x="14537" y="10068"/>
                    <a:pt x="14537" y="10068"/>
                  </a:cubicBezTo>
                  <a:cubicBezTo>
                    <a:pt x="14478" y="9951"/>
                    <a:pt x="14478" y="9951"/>
                    <a:pt x="14478" y="9951"/>
                  </a:cubicBezTo>
                  <a:cubicBezTo>
                    <a:pt x="14302" y="9951"/>
                    <a:pt x="14302" y="9951"/>
                    <a:pt x="14302" y="9951"/>
                  </a:cubicBezTo>
                  <a:cubicBezTo>
                    <a:pt x="14184" y="10010"/>
                    <a:pt x="14184" y="10010"/>
                    <a:pt x="14184" y="10010"/>
                  </a:cubicBezTo>
                  <a:cubicBezTo>
                    <a:pt x="14008" y="9951"/>
                    <a:pt x="14008" y="9951"/>
                    <a:pt x="14008" y="9951"/>
                  </a:cubicBezTo>
                  <a:cubicBezTo>
                    <a:pt x="13890" y="9776"/>
                    <a:pt x="13890" y="9776"/>
                    <a:pt x="13890" y="9776"/>
                  </a:cubicBezTo>
                  <a:cubicBezTo>
                    <a:pt x="13831" y="9600"/>
                    <a:pt x="13831" y="9600"/>
                    <a:pt x="13831" y="9600"/>
                  </a:cubicBezTo>
                  <a:cubicBezTo>
                    <a:pt x="13713" y="9483"/>
                    <a:pt x="13713" y="9483"/>
                    <a:pt x="13713" y="9483"/>
                  </a:cubicBezTo>
                  <a:cubicBezTo>
                    <a:pt x="13537" y="9424"/>
                    <a:pt x="13537" y="9424"/>
                    <a:pt x="13537" y="9424"/>
                  </a:cubicBezTo>
                  <a:cubicBezTo>
                    <a:pt x="13419" y="9307"/>
                    <a:pt x="13419" y="9307"/>
                    <a:pt x="13419" y="9307"/>
                  </a:cubicBezTo>
                  <a:cubicBezTo>
                    <a:pt x="13360" y="9249"/>
                    <a:pt x="13360" y="9249"/>
                    <a:pt x="13360" y="9249"/>
                  </a:cubicBezTo>
                  <a:cubicBezTo>
                    <a:pt x="13419" y="9132"/>
                    <a:pt x="13419" y="9132"/>
                    <a:pt x="13419" y="9132"/>
                  </a:cubicBezTo>
                  <a:cubicBezTo>
                    <a:pt x="13478" y="9073"/>
                    <a:pt x="13478" y="9073"/>
                    <a:pt x="13478" y="9073"/>
                  </a:cubicBezTo>
                  <a:cubicBezTo>
                    <a:pt x="13419" y="8898"/>
                    <a:pt x="13419" y="8898"/>
                    <a:pt x="13419" y="8898"/>
                  </a:cubicBezTo>
                  <a:cubicBezTo>
                    <a:pt x="13360" y="8780"/>
                    <a:pt x="13360" y="8780"/>
                    <a:pt x="13360" y="8780"/>
                  </a:cubicBezTo>
                  <a:cubicBezTo>
                    <a:pt x="13243" y="8663"/>
                    <a:pt x="13243" y="8663"/>
                    <a:pt x="13243" y="8663"/>
                  </a:cubicBezTo>
                  <a:cubicBezTo>
                    <a:pt x="13125" y="8722"/>
                    <a:pt x="13125" y="8722"/>
                    <a:pt x="13125" y="8722"/>
                  </a:cubicBezTo>
                  <a:cubicBezTo>
                    <a:pt x="13125" y="8780"/>
                    <a:pt x="13125" y="8780"/>
                    <a:pt x="13125" y="8780"/>
                  </a:cubicBezTo>
                  <a:cubicBezTo>
                    <a:pt x="13125" y="8956"/>
                    <a:pt x="13125" y="8956"/>
                    <a:pt x="13125" y="8956"/>
                  </a:cubicBezTo>
                  <a:cubicBezTo>
                    <a:pt x="13125" y="9015"/>
                    <a:pt x="13125" y="9015"/>
                    <a:pt x="13125" y="9015"/>
                  </a:cubicBezTo>
                  <a:cubicBezTo>
                    <a:pt x="13125" y="9073"/>
                    <a:pt x="13125" y="9073"/>
                    <a:pt x="13125" y="9073"/>
                  </a:cubicBezTo>
                  <a:cubicBezTo>
                    <a:pt x="13125" y="9190"/>
                    <a:pt x="13125" y="9190"/>
                    <a:pt x="13125" y="9190"/>
                  </a:cubicBezTo>
                  <a:cubicBezTo>
                    <a:pt x="13007" y="9190"/>
                    <a:pt x="13007" y="9190"/>
                    <a:pt x="13007" y="9190"/>
                  </a:cubicBezTo>
                  <a:cubicBezTo>
                    <a:pt x="12948" y="9132"/>
                    <a:pt x="12948" y="9132"/>
                    <a:pt x="12948" y="9132"/>
                  </a:cubicBezTo>
                  <a:cubicBezTo>
                    <a:pt x="12831" y="9073"/>
                    <a:pt x="12831" y="9073"/>
                    <a:pt x="12831" y="9073"/>
                  </a:cubicBezTo>
                  <a:cubicBezTo>
                    <a:pt x="12713" y="9015"/>
                    <a:pt x="12713" y="9015"/>
                    <a:pt x="12713" y="9015"/>
                  </a:cubicBezTo>
                  <a:cubicBezTo>
                    <a:pt x="12654" y="9073"/>
                    <a:pt x="12654" y="9073"/>
                    <a:pt x="12654" y="9073"/>
                  </a:cubicBezTo>
                  <a:cubicBezTo>
                    <a:pt x="12595" y="9190"/>
                    <a:pt x="12595" y="9190"/>
                    <a:pt x="12595" y="9190"/>
                  </a:cubicBezTo>
                  <a:cubicBezTo>
                    <a:pt x="12477" y="9249"/>
                    <a:pt x="12477" y="9249"/>
                    <a:pt x="12477" y="9249"/>
                  </a:cubicBezTo>
                  <a:cubicBezTo>
                    <a:pt x="12301" y="9132"/>
                    <a:pt x="12301" y="9132"/>
                    <a:pt x="12301" y="9132"/>
                  </a:cubicBezTo>
                  <a:cubicBezTo>
                    <a:pt x="12242" y="8956"/>
                    <a:pt x="12242" y="8956"/>
                    <a:pt x="12242" y="8956"/>
                  </a:cubicBezTo>
                  <a:cubicBezTo>
                    <a:pt x="12183" y="8898"/>
                    <a:pt x="12183" y="8898"/>
                    <a:pt x="12183" y="8898"/>
                  </a:cubicBezTo>
                  <a:cubicBezTo>
                    <a:pt x="12065" y="8839"/>
                    <a:pt x="12065" y="8839"/>
                    <a:pt x="12065" y="8839"/>
                  </a:cubicBezTo>
                  <a:cubicBezTo>
                    <a:pt x="12007" y="8956"/>
                    <a:pt x="12007" y="8956"/>
                    <a:pt x="12007" y="8956"/>
                  </a:cubicBezTo>
                  <a:cubicBezTo>
                    <a:pt x="12007" y="9073"/>
                    <a:pt x="12007" y="9073"/>
                    <a:pt x="12007" y="9073"/>
                  </a:cubicBezTo>
                  <a:cubicBezTo>
                    <a:pt x="11889" y="9190"/>
                    <a:pt x="11889" y="9190"/>
                    <a:pt x="11889" y="9190"/>
                  </a:cubicBezTo>
                  <a:cubicBezTo>
                    <a:pt x="11771" y="9249"/>
                    <a:pt x="11771" y="9249"/>
                    <a:pt x="11771" y="9249"/>
                  </a:cubicBezTo>
                  <a:cubicBezTo>
                    <a:pt x="11653" y="9307"/>
                    <a:pt x="11653" y="9307"/>
                    <a:pt x="11653" y="9307"/>
                  </a:cubicBezTo>
                  <a:cubicBezTo>
                    <a:pt x="11712" y="9424"/>
                    <a:pt x="11712" y="9424"/>
                    <a:pt x="11712" y="9424"/>
                  </a:cubicBezTo>
                  <a:cubicBezTo>
                    <a:pt x="11771" y="9483"/>
                    <a:pt x="11771" y="9483"/>
                    <a:pt x="11771" y="9483"/>
                  </a:cubicBezTo>
                  <a:cubicBezTo>
                    <a:pt x="11830" y="9600"/>
                    <a:pt x="11830" y="9600"/>
                    <a:pt x="11830" y="9600"/>
                  </a:cubicBezTo>
                  <a:cubicBezTo>
                    <a:pt x="11771" y="9659"/>
                    <a:pt x="11771" y="9659"/>
                    <a:pt x="11771" y="9659"/>
                  </a:cubicBezTo>
                  <a:cubicBezTo>
                    <a:pt x="11595" y="9600"/>
                    <a:pt x="11595" y="9600"/>
                    <a:pt x="11595" y="9600"/>
                  </a:cubicBezTo>
                  <a:cubicBezTo>
                    <a:pt x="11536" y="9483"/>
                    <a:pt x="11536" y="9483"/>
                    <a:pt x="11536" y="9483"/>
                  </a:cubicBezTo>
                  <a:cubicBezTo>
                    <a:pt x="11418" y="9541"/>
                    <a:pt x="11418" y="9541"/>
                    <a:pt x="11418" y="9541"/>
                  </a:cubicBezTo>
                  <a:cubicBezTo>
                    <a:pt x="11359" y="9659"/>
                    <a:pt x="11359" y="9659"/>
                    <a:pt x="11359" y="9659"/>
                  </a:cubicBezTo>
                  <a:cubicBezTo>
                    <a:pt x="11359" y="9717"/>
                    <a:pt x="11359" y="9717"/>
                    <a:pt x="11359" y="9717"/>
                  </a:cubicBezTo>
                  <a:cubicBezTo>
                    <a:pt x="11418" y="9834"/>
                    <a:pt x="11418" y="9834"/>
                    <a:pt x="11418" y="9834"/>
                  </a:cubicBezTo>
                  <a:cubicBezTo>
                    <a:pt x="11477" y="9951"/>
                    <a:pt x="11477" y="9951"/>
                    <a:pt x="11477" y="9951"/>
                  </a:cubicBezTo>
                  <a:cubicBezTo>
                    <a:pt x="11418" y="9951"/>
                    <a:pt x="11418" y="9951"/>
                    <a:pt x="11418" y="9951"/>
                  </a:cubicBezTo>
                  <a:cubicBezTo>
                    <a:pt x="11300" y="9951"/>
                    <a:pt x="11300" y="9951"/>
                    <a:pt x="11300" y="9951"/>
                  </a:cubicBezTo>
                  <a:cubicBezTo>
                    <a:pt x="11183" y="10010"/>
                    <a:pt x="11183" y="10010"/>
                    <a:pt x="11183" y="10010"/>
                  </a:cubicBezTo>
                  <a:cubicBezTo>
                    <a:pt x="11183" y="10185"/>
                    <a:pt x="11183" y="10185"/>
                    <a:pt x="11183" y="10185"/>
                  </a:cubicBezTo>
                  <a:cubicBezTo>
                    <a:pt x="11241" y="10302"/>
                    <a:pt x="11241" y="10302"/>
                    <a:pt x="11241" y="10302"/>
                  </a:cubicBezTo>
                  <a:cubicBezTo>
                    <a:pt x="11418" y="10361"/>
                    <a:pt x="11418" y="10361"/>
                    <a:pt x="11418" y="10361"/>
                  </a:cubicBezTo>
                  <a:cubicBezTo>
                    <a:pt x="11477" y="10478"/>
                    <a:pt x="11477" y="10478"/>
                    <a:pt x="11477" y="10478"/>
                  </a:cubicBezTo>
                  <a:cubicBezTo>
                    <a:pt x="11418" y="10537"/>
                    <a:pt x="11418" y="10537"/>
                    <a:pt x="11418" y="10537"/>
                  </a:cubicBezTo>
                  <a:cubicBezTo>
                    <a:pt x="11300" y="10712"/>
                    <a:pt x="11300" y="10712"/>
                    <a:pt x="11300" y="10712"/>
                  </a:cubicBezTo>
                  <a:cubicBezTo>
                    <a:pt x="11183" y="10829"/>
                    <a:pt x="11183" y="10829"/>
                    <a:pt x="11183" y="10829"/>
                  </a:cubicBezTo>
                  <a:cubicBezTo>
                    <a:pt x="11183" y="11005"/>
                    <a:pt x="11183" y="11005"/>
                    <a:pt x="11183" y="11005"/>
                  </a:cubicBezTo>
                  <a:cubicBezTo>
                    <a:pt x="11124" y="11180"/>
                    <a:pt x="11124" y="11180"/>
                    <a:pt x="11124" y="11180"/>
                  </a:cubicBezTo>
                  <a:cubicBezTo>
                    <a:pt x="11183" y="11298"/>
                    <a:pt x="11183" y="11298"/>
                    <a:pt x="11183" y="11298"/>
                  </a:cubicBezTo>
                  <a:cubicBezTo>
                    <a:pt x="11300" y="11415"/>
                    <a:pt x="11300" y="11415"/>
                    <a:pt x="11300" y="11415"/>
                  </a:cubicBezTo>
                  <a:cubicBezTo>
                    <a:pt x="11300" y="11590"/>
                    <a:pt x="11300" y="11590"/>
                    <a:pt x="11300" y="11590"/>
                  </a:cubicBezTo>
                  <a:cubicBezTo>
                    <a:pt x="11300" y="11649"/>
                    <a:pt x="11300" y="11649"/>
                    <a:pt x="11300" y="11649"/>
                  </a:cubicBezTo>
                  <a:cubicBezTo>
                    <a:pt x="11418" y="11649"/>
                    <a:pt x="11418" y="11649"/>
                    <a:pt x="11418" y="11649"/>
                  </a:cubicBezTo>
                  <a:cubicBezTo>
                    <a:pt x="11536" y="11532"/>
                    <a:pt x="11536" y="11532"/>
                    <a:pt x="11536" y="11532"/>
                  </a:cubicBezTo>
                  <a:cubicBezTo>
                    <a:pt x="11653" y="11473"/>
                    <a:pt x="11653" y="11473"/>
                    <a:pt x="11653" y="11473"/>
                  </a:cubicBezTo>
                  <a:cubicBezTo>
                    <a:pt x="11830" y="11356"/>
                    <a:pt x="11830" y="11356"/>
                    <a:pt x="11830" y="11356"/>
                  </a:cubicBezTo>
                  <a:cubicBezTo>
                    <a:pt x="12007" y="11356"/>
                    <a:pt x="12007" y="11356"/>
                    <a:pt x="12007" y="11356"/>
                  </a:cubicBezTo>
                  <a:cubicBezTo>
                    <a:pt x="12242" y="11415"/>
                    <a:pt x="12242" y="11415"/>
                    <a:pt x="12242" y="11415"/>
                  </a:cubicBezTo>
                  <a:cubicBezTo>
                    <a:pt x="12360" y="11415"/>
                    <a:pt x="12360" y="11415"/>
                    <a:pt x="12360" y="11415"/>
                  </a:cubicBezTo>
                  <a:cubicBezTo>
                    <a:pt x="12536" y="11415"/>
                    <a:pt x="12536" y="11415"/>
                    <a:pt x="12536" y="11415"/>
                  </a:cubicBezTo>
                  <a:cubicBezTo>
                    <a:pt x="12654" y="11473"/>
                    <a:pt x="12654" y="11473"/>
                    <a:pt x="12654" y="11473"/>
                  </a:cubicBezTo>
                  <a:cubicBezTo>
                    <a:pt x="12831" y="11590"/>
                    <a:pt x="12831" y="11590"/>
                    <a:pt x="12831" y="11590"/>
                  </a:cubicBezTo>
                  <a:cubicBezTo>
                    <a:pt x="12948" y="11590"/>
                    <a:pt x="12948" y="11590"/>
                    <a:pt x="12948" y="11590"/>
                  </a:cubicBezTo>
                  <a:cubicBezTo>
                    <a:pt x="13066" y="11532"/>
                    <a:pt x="13066" y="11532"/>
                    <a:pt x="13066" y="11532"/>
                  </a:cubicBezTo>
                  <a:cubicBezTo>
                    <a:pt x="13125" y="11415"/>
                    <a:pt x="13125" y="11415"/>
                    <a:pt x="13125" y="11415"/>
                  </a:cubicBezTo>
                  <a:cubicBezTo>
                    <a:pt x="13066" y="11356"/>
                    <a:pt x="13066" y="11356"/>
                    <a:pt x="13066" y="11356"/>
                  </a:cubicBezTo>
                  <a:cubicBezTo>
                    <a:pt x="13066" y="11239"/>
                    <a:pt x="13066" y="11239"/>
                    <a:pt x="13066" y="11239"/>
                  </a:cubicBezTo>
                  <a:cubicBezTo>
                    <a:pt x="13184" y="11180"/>
                    <a:pt x="13184" y="11180"/>
                    <a:pt x="13184" y="11180"/>
                  </a:cubicBezTo>
                  <a:cubicBezTo>
                    <a:pt x="13360" y="11298"/>
                    <a:pt x="13360" y="11298"/>
                    <a:pt x="13360" y="11298"/>
                  </a:cubicBezTo>
                  <a:cubicBezTo>
                    <a:pt x="13478" y="11415"/>
                    <a:pt x="13478" y="11415"/>
                    <a:pt x="13478" y="11415"/>
                  </a:cubicBezTo>
                  <a:cubicBezTo>
                    <a:pt x="13654" y="11415"/>
                    <a:pt x="13654" y="11415"/>
                    <a:pt x="13654" y="11415"/>
                  </a:cubicBezTo>
                  <a:cubicBezTo>
                    <a:pt x="13713" y="11473"/>
                    <a:pt x="13713" y="11473"/>
                    <a:pt x="13713" y="11473"/>
                  </a:cubicBezTo>
                  <a:cubicBezTo>
                    <a:pt x="13949" y="11473"/>
                    <a:pt x="13949" y="11473"/>
                    <a:pt x="13949" y="11473"/>
                  </a:cubicBezTo>
                  <a:cubicBezTo>
                    <a:pt x="14125" y="11473"/>
                    <a:pt x="14125" y="11473"/>
                    <a:pt x="14125" y="11473"/>
                  </a:cubicBezTo>
                  <a:cubicBezTo>
                    <a:pt x="14184" y="11590"/>
                    <a:pt x="14184" y="11590"/>
                    <a:pt x="14184" y="11590"/>
                  </a:cubicBezTo>
                  <a:cubicBezTo>
                    <a:pt x="14302" y="11590"/>
                    <a:pt x="14302" y="11590"/>
                    <a:pt x="14302" y="11590"/>
                  </a:cubicBezTo>
                  <a:cubicBezTo>
                    <a:pt x="14302" y="11766"/>
                    <a:pt x="14302" y="11766"/>
                    <a:pt x="14302" y="11766"/>
                  </a:cubicBezTo>
                  <a:cubicBezTo>
                    <a:pt x="14361" y="11883"/>
                    <a:pt x="14361" y="11883"/>
                    <a:pt x="14361" y="11883"/>
                  </a:cubicBezTo>
                  <a:cubicBezTo>
                    <a:pt x="14361" y="12000"/>
                    <a:pt x="14361" y="12000"/>
                    <a:pt x="14361" y="12000"/>
                  </a:cubicBezTo>
                  <a:cubicBezTo>
                    <a:pt x="14478" y="12000"/>
                    <a:pt x="14478" y="12000"/>
                    <a:pt x="14478" y="12000"/>
                  </a:cubicBezTo>
                  <a:cubicBezTo>
                    <a:pt x="14478" y="11824"/>
                    <a:pt x="14478" y="11824"/>
                    <a:pt x="14478" y="11824"/>
                  </a:cubicBezTo>
                  <a:cubicBezTo>
                    <a:pt x="14596" y="11707"/>
                    <a:pt x="14596" y="11707"/>
                    <a:pt x="14596" y="11707"/>
                  </a:cubicBezTo>
                  <a:cubicBezTo>
                    <a:pt x="14655" y="11649"/>
                    <a:pt x="14655" y="11649"/>
                    <a:pt x="14655" y="11649"/>
                  </a:cubicBezTo>
                  <a:cubicBezTo>
                    <a:pt x="14773" y="11532"/>
                    <a:pt x="14773" y="11532"/>
                    <a:pt x="14773" y="11532"/>
                  </a:cubicBezTo>
                  <a:cubicBezTo>
                    <a:pt x="14890" y="11356"/>
                    <a:pt x="14890" y="11356"/>
                    <a:pt x="14890" y="11356"/>
                  </a:cubicBezTo>
                  <a:cubicBezTo>
                    <a:pt x="14890" y="11239"/>
                    <a:pt x="14890" y="11239"/>
                    <a:pt x="14890" y="11239"/>
                  </a:cubicBezTo>
                  <a:cubicBezTo>
                    <a:pt x="14890" y="11122"/>
                    <a:pt x="14890" y="11122"/>
                    <a:pt x="14890" y="11122"/>
                  </a:cubicBezTo>
                  <a:cubicBezTo>
                    <a:pt x="14890" y="11005"/>
                    <a:pt x="14890" y="11005"/>
                    <a:pt x="14890" y="11005"/>
                  </a:cubicBezTo>
                  <a:cubicBezTo>
                    <a:pt x="15008" y="11005"/>
                    <a:pt x="15008" y="11005"/>
                    <a:pt x="15008" y="11005"/>
                  </a:cubicBezTo>
                  <a:cubicBezTo>
                    <a:pt x="15126" y="10946"/>
                    <a:pt x="15126" y="10946"/>
                    <a:pt x="15126" y="10946"/>
                  </a:cubicBezTo>
                  <a:cubicBezTo>
                    <a:pt x="15126" y="10946"/>
                    <a:pt x="15126" y="10946"/>
                    <a:pt x="15126" y="1094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97" name="Google Shape;5297;g21c91014dda_0_5306"/>
            <p:cNvSpPr/>
            <p:nvPr/>
          </p:nvSpPr>
          <p:spPr>
            <a:xfrm>
              <a:off x="570910" y="1143281"/>
              <a:ext cx="2913490" cy="2539674"/>
            </a:xfrm>
            <a:custGeom>
              <a:avLst/>
              <a:gdLst/>
              <a:ahLst/>
              <a:cxnLst/>
              <a:rect l="l" t="t" r="r" b="b"/>
              <a:pathLst>
                <a:path w="21589" h="21600" extrusionOk="0">
                  <a:moveTo>
                    <a:pt x="17286" y="4537"/>
                  </a:moveTo>
                  <a:cubicBezTo>
                    <a:pt x="17329" y="4586"/>
                    <a:pt x="17329" y="4586"/>
                    <a:pt x="17329" y="4586"/>
                  </a:cubicBezTo>
                  <a:cubicBezTo>
                    <a:pt x="17415" y="4537"/>
                    <a:pt x="17415" y="4537"/>
                    <a:pt x="17415" y="4537"/>
                  </a:cubicBezTo>
                  <a:cubicBezTo>
                    <a:pt x="17544" y="4537"/>
                    <a:pt x="17544" y="4537"/>
                    <a:pt x="17544" y="4537"/>
                  </a:cubicBezTo>
                  <a:cubicBezTo>
                    <a:pt x="17716" y="4537"/>
                    <a:pt x="17716" y="4537"/>
                    <a:pt x="17716" y="4537"/>
                  </a:cubicBezTo>
                  <a:cubicBezTo>
                    <a:pt x="17846" y="4586"/>
                    <a:pt x="17846" y="4586"/>
                    <a:pt x="17846" y="4586"/>
                  </a:cubicBezTo>
                  <a:cubicBezTo>
                    <a:pt x="17846" y="4685"/>
                    <a:pt x="17846" y="4685"/>
                    <a:pt x="17846" y="4685"/>
                  </a:cubicBezTo>
                  <a:cubicBezTo>
                    <a:pt x="17846" y="4784"/>
                    <a:pt x="17846" y="4784"/>
                    <a:pt x="17846" y="4784"/>
                  </a:cubicBezTo>
                  <a:cubicBezTo>
                    <a:pt x="17846" y="4981"/>
                    <a:pt x="17846" y="4981"/>
                    <a:pt x="17846" y="4981"/>
                  </a:cubicBezTo>
                  <a:cubicBezTo>
                    <a:pt x="17932" y="4981"/>
                    <a:pt x="17932" y="4981"/>
                    <a:pt x="17932" y="4981"/>
                  </a:cubicBezTo>
                  <a:cubicBezTo>
                    <a:pt x="18018" y="4981"/>
                    <a:pt x="18018" y="4981"/>
                    <a:pt x="18018" y="4981"/>
                  </a:cubicBezTo>
                  <a:cubicBezTo>
                    <a:pt x="18147" y="5030"/>
                    <a:pt x="18147" y="5030"/>
                    <a:pt x="18147" y="5030"/>
                  </a:cubicBezTo>
                  <a:cubicBezTo>
                    <a:pt x="18276" y="4981"/>
                    <a:pt x="18276" y="4981"/>
                    <a:pt x="18276" y="4981"/>
                  </a:cubicBezTo>
                  <a:cubicBezTo>
                    <a:pt x="18362" y="4981"/>
                    <a:pt x="18362" y="4981"/>
                    <a:pt x="18362" y="4981"/>
                  </a:cubicBezTo>
                  <a:cubicBezTo>
                    <a:pt x="18448" y="4932"/>
                    <a:pt x="18448" y="4932"/>
                    <a:pt x="18448" y="4932"/>
                  </a:cubicBezTo>
                  <a:cubicBezTo>
                    <a:pt x="18534" y="4784"/>
                    <a:pt x="18534" y="4784"/>
                    <a:pt x="18534" y="4784"/>
                  </a:cubicBezTo>
                  <a:cubicBezTo>
                    <a:pt x="18620" y="4734"/>
                    <a:pt x="18620" y="4734"/>
                    <a:pt x="18620" y="4734"/>
                  </a:cubicBezTo>
                  <a:cubicBezTo>
                    <a:pt x="18792" y="4734"/>
                    <a:pt x="18792" y="4734"/>
                    <a:pt x="18792" y="4734"/>
                  </a:cubicBezTo>
                  <a:cubicBezTo>
                    <a:pt x="18921" y="4784"/>
                    <a:pt x="18921" y="4784"/>
                    <a:pt x="18921" y="4784"/>
                  </a:cubicBezTo>
                  <a:cubicBezTo>
                    <a:pt x="18921" y="4932"/>
                    <a:pt x="18921" y="4932"/>
                    <a:pt x="18921" y="4932"/>
                  </a:cubicBezTo>
                  <a:cubicBezTo>
                    <a:pt x="18921" y="5079"/>
                    <a:pt x="18921" y="5079"/>
                    <a:pt x="18921" y="5079"/>
                  </a:cubicBezTo>
                  <a:cubicBezTo>
                    <a:pt x="18921" y="5079"/>
                    <a:pt x="18964" y="5178"/>
                    <a:pt x="18964" y="5227"/>
                  </a:cubicBezTo>
                  <a:cubicBezTo>
                    <a:pt x="18964" y="5277"/>
                    <a:pt x="19093" y="5326"/>
                    <a:pt x="19093" y="5326"/>
                  </a:cubicBezTo>
                  <a:cubicBezTo>
                    <a:pt x="19265" y="5573"/>
                    <a:pt x="19265" y="5573"/>
                    <a:pt x="19265" y="5573"/>
                  </a:cubicBezTo>
                  <a:cubicBezTo>
                    <a:pt x="19352" y="5671"/>
                    <a:pt x="19352" y="5671"/>
                    <a:pt x="19352" y="5671"/>
                  </a:cubicBezTo>
                  <a:cubicBezTo>
                    <a:pt x="19438" y="5868"/>
                    <a:pt x="19438" y="5868"/>
                    <a:pt x="19438" y="5868"/>
                  </a:cubicBezTo>
                  <a:cubicBezTo>
                    <a:pt x="19524" y="5967"/>
                    <a:pt x="19524" y="5967"/>
                    <a:pt x="19524" y="5967"/>
                  </a:cubicBezTo>
                  <a:cubicBezTo>
                    <a:pt x="19696" y="5967"/>
                    <a:pt x="19696" y="5967"/>
                    <a:pt x="19696" y="5967"/>
                  </a:cubicBezTo>
                  <a:cubicBezTo>
                    <a:pt x="19825" y="6016"/>
                    <a:pt x="19825" y="6016"/>
                    <a:pt x="19825" y="6016"/>
                  </a:cubicBezTo>
                  <a:cubicBezTo>
                    <a:pt x="19825" y="6115"/>
                    <a:pt x="19825" y="6115"/>
                    <a:pt x="19825" y="6115"/>
                  </a:cubicBezTo>
                  <a:cubicBezTo>
                    <a:pt x="19739" y="6164"/>
                    <a:pt x="19739" y="6164"/>
                    <a:pt x="19739" y="6164"/>
                  </a:cubicBezTo>
                  <a:cubicBezTo>
                    <a:pt x="19653" y="6263"/>
                    <a:pt x="19653" y="6263"/>
                    <a:pt x="19653" y="6263"/>
                  </a:cubicBezTo>
                  <a:cubicBezTo>
                    <a:pt x="19696" y="6362"/>
                    <a:pt x="19696" y="6362"/>
                    <a:pt x="19696" y="6362"/>
                  </a:cubicBezTo>
                  <a:cubicBezTo>
                    <a:pt x="19739" y="6411"/>
                    <a:pt x="19739" y="6411"/>
                    <a:pt x="19739" y="6411"/>
                  </a:cubicBezTo>
                  <a:cubicBezTo>
                    <a:pt x="19825" y="6411"/>
                    <a:pt x="19825" y="6411"/>
                    <a:pt x="19825" y="6411"/>
                  </a:cubicBezTo>
                  <a:cubicBezTo>
                    <a:pt x="19868" y="6362"/>
                    <a:pt x="19868" y="6362"/>
                    <a:pt x="19868" y="6362"/>
                  </a:cubicBezTo>
                  <a:cubicBezTo>
                    <a:pt x="19997" y="6362"/>
                    <a:pt x="19997" y="6362"/>
                    <a:pt x="19997" y="6362"/>
                  </a:cubicBezTo>
                  <a:cubicBezTo>
                    <a:pt x="20083" y="6411"/>
                    <a:pt x="20083" y="6411"/>
                    <a:pt x="20083" y="6411"/>
                  </a:cubicBezTo>
                  <a:cubicBezTo>
                    <a:pt x="20169" y="6460"/>
                    <a:pt x="20169" y="6460"/>
                    <a:pt x="20169" y="6460"/>
                  </a:cubicBezTo>
                  <a:cubicBezTo>
                    <a:pt x="20169" y="6559"/>
                    <a:pt x="20169" y="6559"/>
                    <a:pt x="20169" y="6559"/>
                  </a:cubicBezTo>
                  <a:cubicBezTo>
                    <a:pt x="20169" y="6707"/>
                    <a:pt x="20169" y="6707"/>
                    <a:pt x="20169" y="6707"/>
                  </a:cubicBezTo>
                  <a:cubicBezTo>
                    <a:pt x="20212" y="6805"/>
                    <a:pt x="20212" y="6805"/>
                    <a:pt x="20212" y="6805"/>
                  </a:cubicBezTo>
                  <a:cubicBezTo>
                    <a:pt x="20341" y="6904"/>
                    <a:pt x="20341" y="6904"/>
                    <a:pt x="20341" y="6904"/>
                  </a:cubicBezTo>
                  <a:cubicBezTo>
                    <a:pt x="20384" y="7003"/>
                    <a:pt x="20384" y="7003"/>
                    <a:pt x="20384" y="7003"/>
                  </a:cubicBezTo>
                  <a:cubicBezTo>
                    <a:pt x="20513" y="7052"/>
                    <a:pt x="20513" y="7052"/>
                    <a:pt x="20513" y="7052"/>
                  </a:cubicBezTo>
                  <a:cubicBezTo>
                    <a:pt x="20642" y="7052"/>
                    <a:pt x="20642" y="7052"/>
                    <a:pt x="20642" y="7052"/>
                  </a:cubicBezTo>
                  <a:cubicBezTo>
                    <a:pt x="20771" y="7003"/>
                    <a:pt x="20771" y="7003"/>
                    <a:pt x="20771" y="7003"/>
                  </a:cubicBezTo>
                  <a:cubicBezTo>
                    <a:pt x="20901" y="7003"/>
                    <a:pt x="20901" y="7003"/>
                    <a:pt x="20901" y="7003"/>
                  </a:cubicBezTo>
                  <a:cubicBezTo>
                    <a:pt x="21030" y="7003"/>
                    <a:pt x="21030" y="7003"/>
                    <a:pt x="21030" y="7003"/>
                  </a:cubicBezTo>
                  <a:cubicBezTo>
                    <a:pt x="21159" y="7052"/>
                    <a:pt x="21159" y="7052"/>
                    <a:pt x="21159" y="7052"/>
                  </a:cubicBezTo>
                  <a:cubicBezTo>
                    <a:pt x="21202" y="7101"/>
                    <a:pt x="21202" y="7101"/>
                    <a:pt x="21202" y="7101"/>
                  </a:cubicBezTo>
                  <a:cubicBezTo>
                    <a:pt x="21331" y="7052"/>
                    <a:pt x="21331" y="7052"/>
                    <a:pt x="21331" y="7052"/>
                  </a:cubicBezTo>
                  <a:cubicBezTo>
                    <a:pt x="21417" y="7052"/>
                    <a:pt x="21417" y="7052"/>
                    <a:pt x="21417" y="7052"/>
                  </a:cubicBezTo>
                  <a:cubicBezTo>
                    <a:pt x="21503" y="7200"/>
                    <a:pt x="21503" y="7200"/>
                    <a:pt x="21503" y="7200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03" y="7348"/>
                    <a:pt x="21503" y="7348"/>
                    <a:pt x="21503" y="7348"/>
                  </a:cubicBezTo>
                  <a:cubicBezTo>
                    <a:pt x="21417" y="7397"/>
                    <a:pt x="21417" y="7397"/>
                    <a:pt x="21417" y="7397"/>
                  </a:cubicBezTo>
                  <a:cubicBezTo>
                    <a:pt x="21331" y="7496"/>
                    <a:pt x="21331" y="7496"/>
                    <a:pt x="21331" y="7496"/>
                  </a:cubicBezTo>
                  <a:cubicBezTo>
                    <a:pt x="21245" y="7496"/>
                    <a:pt x="21245" y="7496"/>
                    <a:pt x="21245" y="7496"/>
                  </a:cubicBezTo>
                  <a:cubicBezTo>
                    <a:pt x="21202" y="7545"/>
                    <a:pt x="21202" y="7545"/>
                    <a:pt x="21202" y="7545"/>
                  </a:cubicBezTo>
                  <a:cubicBezTo>
                    <a:pt x="21202" y="7644"/>
                    <a:pt x="21202" y="7644"/>
                    <a:pt x="21202" y="7644"/>
                  </a:cubicBezTo>
                  <a:cubicBezTo>
                    <a:pt x="21202" y="7742"/>
                    <a:pt x="21202" y="7742"/>
                    <a:pt x="21202" y="7742"/>
                  </a:cubicBezTo>
                  <a:cubicBezTo>
                    <a:pt x="21159" y="7940"/>
                    <a:pt x="21159" y="7940"/>
                    <a:pt x="21159" y="7940"/>
                  </a:cubicBezTo>
                  <a:cubicBezTo>
                    <a:pt x="21030" y="8038"/>
                    <a:pt x="21030" y="8038"/>
                    <a:pt x="21030" y="8038"/>
                  </a:cubicBezTo>
                  <a:cubicBezTo>
                    <a:pt x="20814" y="8236"/>
                    <a:pt x="20814" y="8236"/>
                    <a:pt x="20814" y="8236"/>
                  </a:cubicBezTo>
                  <a:cubicBezTo>
                    <a:pt x="20642" y="8384"/>
                    <a:pt x="20642" y="8384"/>
                    <a:pt x="20642" y="8384"/>
                  </a:cubicBezTo>
                  <a:cubicBezTo>
                    <a:pt x="20513" y="8482"/>
                    <a:pt x="20513" y="8482"/>
                    <a:pt x="20513" y="8482"/>
                  </a:cubicBezTo>
                  <a:cubicBezTo>
                    <a:pt x="20341" y="8532"/>
                    <a:pt x="20341" y="8532"/>
                    <a:pt x="20341" y="8532"/>
                  </a:cubicBezTo>
                  <a:cubicBezTo>
                    <a:pt x="20255" y="8482"/>
                    <a:pt x="20255" y="8482"/>
                    <a:pt x="20255" y="8482"/>
                  </a:cubicBezTo>
                  <a:cubicBezTo>
                    <a:pt x="20169" y="8482"/>
                    <a:pt x="20169" y="8482"/>
                    <a:pt x="20169" y="8482"/>
                  </a:cubicBezTo>
                  <a:cubicBezTo>
                    <a:pt x="20126" y="8581"/>
                    <a:pt x="20126" y="8581"/>
                    <a:pt x="20126" y="8581"/>
                  </a:cubicBezTo>
                  <a:cubicBezTo>
                    <a:pt x="20040" y="8482"/>
                    <a:pt x="20040" y="8482"/>
                    <a:pt x="20040" y="8482"/>
                  </a:cubicBezTo>
                  <a:cubicBezTo>
                    <a:pt x="19997" y="8334"/>
                    <a:pt x="19997" y="8334"/>
                    <a:pt x="19997" y="8334"/>
                  </a:cubicBezTo>
                  <a:cubicBezTo>
                    <a:pt x="19868" y="8334"/>
                    <a:pt x="19868" y="8334"/>
                    <a:pt x="19868" y="8334"/>
                  </a:cubicBezTo>
                  <a:cubicBezTo>
                    <a:pt x="19696" y="8334"/>
                    <a:pt x="19696" y="8334"/>
                    <a:pt x="19696" y="8334"/>
                  </a:cubicBezTo>
                  <a:cubicBezTo>
                    <a:pt x="19567" y="8433"/>
                    <a:pt x="19567" y="8433"/>
                    <a:pt x="19567" y="8433"/>
                  </a:cubicBezTo>
                  <a:cubicBezTo>
                    <a:pt x="19481" y="8334"/>
                    <a:pt x="19481" y="8334"/>
                    <a:pt x="19481" y="8334"/>
                  </a:cubicBezTo>
                  <a:cubicBezTo>
                    <a:pt x="19438" y="8236"/>
                    <a:pt x="19438" y="8236"/>
                    <a:pt x="19438" y="8236"/>
                  </a:cubicBezTo>
                  <a:cubicBezTo>
                    <a:pt x="19352" y="8186"/>
                    <a:pt x="19352" y="8186"/>
                    <a:pt x="19352" y="8186"/>
                  </a:cubicBezTo>
                  <a:cubicBezTo>
                    <a:pt x="19179" y="8186"/>
                    <a:pt x="19179" y="8186"/>
                    <a:pt x="19179" y="8186"/>
                  </a:cubicBezTo>
                  <a:cubicBezTo>
                    <a:pt x="19050" y="8186"/>
                    <a:pt x="19050" y="8186"/>
                    <a:pt x="19050" y="8186"/>
                  </a:cubicBezTo>
                  <a:cubicBezTo>
                    <a:pt x="18964" y="8285"/>
                    <a:pt x="18964" y="8285"/>
                    <a:pt x="18964" y="8285"/>
                  </a:cubicBezTo>
                  <a:cubicBezTo>
                    <a:pt x="18964" y="8334"/>
                    <a:pt x="18964" y="8334"/>
                    <a:pt x="18964" y="8334"/>
                  </a:cubicBezTo>
                  <a:cubicBezTo>
                    <a:pt x="18964" y="8482"/>
                    <a:pt x="18964" y="8482"/>
                    <a:pt x="18964" y="8482"/>
                  </a:cubicBezTo>
                  <a:cubicBezTo>
                    <a:pt x="18921" y="8482"/>
                    <a:pt x="18921" y="8482"/>
                    <a:pt x="18921" y="8482"/>
                  </a:cubicBezTo>
                  <a:cubicBezTo>
                    <a:pt x="18792" y="8482"/>
                    <a:pt x="18792" y="8482"/>
                    <a:pt x="18792" y="8482"/>
                  </a:cubicBezTo>
                  <a:cubicBezTo>
                    <a:pt x="18749" y="8630"/>
                    <a:pt x="18749" y="8630"/>
                    <a:pt x="18749" y="8630"/>
                  </a:cubicBezTo>
                  <a:cubicBezTo>
                    <a:pt x="18749" y="8778"/>
                    <a:pt x="18749" y="8778"/>
                    <a:pt x="18749" y="8778"/>
                  </a:cubicBezTo>
                  <a:cubicBezTo>
                    <a:pt x="18663" y="8827"/>
                    <a:pt x="18663" y="8827"/>
                    <a:pt x="18663" y="8827"/>
                  </a:cubicBezTo>
                  <a:cubicBezTo>
                    <a:pt x="18577" y="8827"/>
                    <a:pt x="18577" y="8827"/>
                    <a:pt x="18577" y="8827"/>
                  </a:cubicBezTo>
                  <a:cubicBezTo>
                    <a:pt x="18405" y="8778"/>
                    <a:pt x="18405" y="8778"/>
                    <a:pt x="18405" y="8778"/>
                  </a:cubicBezTo>
                  <a:cubicBezTo>
                    <a:pt x="18233" y="8778"/>
                    <a:pt x="18233" y="8778"/>
                    <a:pt x="18233" y="8778"/>
                  </a:cubicBezTo>
                  <a:cubicBezTo>
                    <a:pt x="18104" y="8827"/>
                    <a:pt x="18104" y="8827"/>
                    <a:pt x="18104" y="8827"/>
                  </a:cubicBezTo>
                  <a:cubicBezTo>
                    <a:pt x="18018" y="8827"/>
                    <a:pt x="18018" y="8827"/>
                    <a:pt x="18018" y="8827"/>
                  </a:cubicBezTo>
                  <a:cubicBezTo>
                    <a:pt x="17975" y="8877"/>
                    <a:pt x="17975" y="8877"/>
                    <a:pt x="17975" y="8877"/>
                  </a:cubicBezTo>
                  <a:cubicBezTo>
                    <a:pt x="17889" y="9074"/>
                    <a:pt x="17889" y="9074"/>
                    <a:pt x="17889" y="9074"/>
                  </a:cubicBezTo>
                  <a:cubicBezTo>
                    <a:pt x="17932" y="9271"/>
                    <a:pt x="17932" y="9271"/>
                    <a:pt x="17932" y="9271"/>
                  </a:cubicBezTo>
                  <a:cubicBezTo>
                    <a:pt x="17975" y="9468"/>
                    <a:pt x="17975" y="9468"/>
                    <a:pt x="17975" y="9468"/>
                  </a:cubicBezTo>
                  <a:cubicBezTo>
                    <a:pt x="18061" y="9715"/>
                    <a:pt x="18061" y="9715"/>
                    <a:pt x="18061" y="9715"/>
                  </a:cubicBezTo>
                  <a:cubicBezTo>
                    <a:pt x="18104" y="9814"/>
                    <a:pt x="18104" y="9814"/>
                    <a:pt x="18104" y="9814"/>
                  </a:cubicBezTo>
                  <a:cubicBezTo>
                    <a:pt x="18233" y="9962"/>
                    <a:pt x="18233" y="9962"/>
                    <a:pt x="18233" y="9962"/>
                  </a:cubicBezTo>
                  <a:cubicBezTo>
                    <a:pt x="18362" y="9962"/>
                    <a:pt x="18362" y="9962"/>
                    <a:pt x="18362" y="9962"/>
                  </a:cubicBezTo>
                  <a:cubicBezTo>
                    <a:pt x="18405" y="10159"/>
                    <a:pt x="18405" y="10159"/>
                    <a:pt x="18405" y="10159"/>
                  </a:cubicBezTo>
                  <a:cubicBezTo>
                    <a:pt x="18534" y="10356"/>
                    <a:pt x="18534" y="10356"/>
                    <a:pt x="18534" y="10356"/>
                  </a:cubicBezTo>
                  <a:cubicBezTo>
                    <a:pt x="18620" y="10553"/>
                    <a:pt x="18620" y="10553"/>
                    <a:pt x="18620" y="10553"/>
                  </a:cubicBezTo>
                  <a:cubicBezTo>
                    <a:pt x="18620" y="10701"/>
                    <a:pt x="18620" y="10701"/>
                    <a:pt x="18620" y="10701"/>
                  </a:cubicBezTo>
                  <a:cubicBezTo>
                    <a:pt x="18706" y="10701"/>
                    <a:pt x="18706" y="10701"/>
                    <a:pt x="18706" y="10701"/>
                  </a:cubicBezTo>
                  <a:cubicBezTo>
                    <a:pt x="18749" y="10652"/>
                    <a:pt x="18749" y="10652"/>
                    <a:pt x="18749" y="10652"/>
                  </a:cubicBezTo>
                  <a:cubicBezTo>
                    <a:pt x="18792" y="10652"/>
                    <a:pt x="18792" y="10652"/>
                    <a:pt x="18792" y="10652"/>
                  </a:cubicBezTo>
                  <a:cubicBezTo>
                    <a:pt x="18835" y="10603"/>
                    <a:pt x="18835" y="10603"/>
                    <a:pt x="18835" y="10603"/>
                  </a:cubicBezTo>
                  <a:cubicBezTo>
                    <a:pt x="18921" y="10603"/>
                    <a:pt x="18921" y="10603"/>
                    <a:pt x="18921" y="10603"/>
                  </a:cubicBezTo>
                  <a:cubicBezTo>
                    <a:pt x="18921" y="10701"/>
                    <a:pt x="18921" y="10701"/>
                    <a:pt x="18921" y="10701"/>
                  </a:cubicBezTo>
                  <a:cubicBezTo>
                    <a:pt x="18878" y="10800"/>
                    <a:pt x="18878" y="10800"/>
                    <a:pt x="18878" y="10800"/>
                  </a:cubicBezTo>
                  <a:cubicBezTo>
                    <a:pt x="18792" y="10899"/>
                    <a:pt x="18792" y="10899"/>
                    <a:pt x="18792" y="10899"/>
                  </a:cubicBezTo>
                  <a:cubicBezTo>
                    <a:pt x="18749" y="10899"/>
                    <a:pt x="18749" y="10899"/>
                    <a:pt x="18749" y="10899"/>
                  </a:cubicBezTo>
                  <a:cubicBezTo>
                    <a:pt x="18749" y="11047"/>
                    <a:pt x="18749" y="11047"/>
                    <a:pt x="18749" y="11047"/>
                  </a:cubicBezTo>
                  <a:cubicBezTo>
                    <a:pt x="18792" y="11145"/>
                    <a:pt x="18792" y="11145"/>
                    <a:pt x="18792" y="11145"/>
                  </a:cubicBezTo>
                  <a:cubicBezTo>
                    <a:pt x="18878" y="11342"/>
                    <a:pt x="18878" y="11342"/>
                    <a:pt x="18878" y="11342"/>
                  </a:cubicBezTo>
                  <a:cubicBezTo>
                    <a:pt x="19007" y="11540"/>
                    <a:pt x="19007" y="11540"/>
                    <a:pt x="19007" y="11540"/>
                  </a:cubicBezTo>
                  <a:cubicBezTo>
                    <a:pt x="19050" y="11589"/>
                    <a:pt x="19050" y="11589"/>
                    <a:pt x="19050" y="11589"/>
                  </a:cubicBezTo>
                  <a:cubicBezTo>
                    <a:pt x="19050" y="11688"/>
                    <a:pt x="19050" y="11688"/>
                    <a:pt x="19050" y="11688"/>
                  </a:cubicBezTo>
                  <a:cubicBezTo>
                    <a:pt x="18964" y="11688"/>
                    <a:pt x="18964" y="11688"/>
                    <a:pt x="18964" y="11688"/>
                  </a:cubicBezTo>
                  <a:cubicBezTo>
                    <a:pt x="18878" y="11688"/>
                    <a:pt x="18878" y="11688"/>
                    <a:pt x="18878" y="11688"/>
                  </a:cubicBezTo>
                  <a:cubicBezTo>
                    <a:pt x="18749" y="11737"/>
                    <a:pt x="18749" y="11737"/>
                    <a:pt x="18749" y="11737"/>
                  </a:cubicBezTo>
                  <a:cubicBezTo>
                    <a:pt x="18749" y="11836"/>
                    <a:pt x="18749" y="11836"/>
                    <a:pt x="18749" y="11836"/>
                  </a:cubicBezTo>
                  <a:cubicBezTo>
                    <a:pt x="18792" y="11984"/>
                    <a:pt x="18792" y="11984"/>
                    <a:pt x="18792" y="11984"/>
                  </a:cubicBezTo>
                  <a:cubicBezTo>
                    <a:pt x="18921" y="12230"/>
                    <a:pt x="18921" y="12230"/>
                    <a:pt x="18921" y="12230"/>
                  </a:cubicBezTo>
                  <a:cubicBezTo>
                    <a:pt x="19050" y="12378"/>
                    <a:pt x="19050" y="12378"/>
                    <a:pt x="19050" y="12378"/>
                  </a:cubicBezTo>
                  <a:cubicBezTo>
                    <a:pt x="19179" y="12575"/>
                    <a:pt x="19179" y="12575"/>
                    <a:pt x="19179" y="12575"/>
                  </a:cubicBezTo>
                  <a:cubicBezTo>
                    <a:pt x="19309" y="12674"/>
                    <a:pt x="19309" y="12674"/>
                    <a:pt x="19309" y="12674"/>
                  </a:cubicBezTo>
                  <a:cubicBezTo>
                    <a:pt x="19265" y="12822"/>
                    <a:pt x="19265" y="12822"/>
                    <a:pt x="19265" y="12822"/>
                  </a:cubicBezTo>
                  <a:cubicBezTo>
                    <a:pt x="19179" y="12871"/>
                    <a:pt x="19179" y="12871"/>
                    <a:pt x="19179" y="12871"/>
                  </a:cubicBezTo>
                  <a:cubicBezTo>
                    <a:pt x="19007" y="12921"/>
                    <a:pt x="19007" y="12921"/>
                    <a:pt x="19007" y="12921"/>
                  </a:cubicBezTo>
                  <a:cubicBezTo>
                    <a:pt x="18921" y="12970"/>
                    <a:pt x="18921" y="12970"/>
                    <a:pt x="18921" y="12970"/>
                  </a:cubicBezTo>
                  <a:cubicBezTo>
                    <a:pt x="18921" y="13019"/>
                    <a:pt x="18921" y="13019"/>
                    <a:pt x="18921" y="13019"/>
                  </a:cubicBezTo>
                  <a:cubicBezTo>
                    <a:pt x="19050" y="13068"/>
                    <a:pt x="19050" y="13068"/>
                    <a:pt x="19050" y="13068"/>
                  </a:cubicBezTo>
                  <a:cubicBezTo>
                    <a:pt x="19136" y="13118"/>
                    <a:pt x="19136" y="13118"/>
                    <a:pt x="19136" y="13118"/>
                  </a:cubicBezTo>
                  <a:cubicBezTo>
                    <a:pt x="19179" y="13216"/>
                    <a:pt x="19179" y="13216"/>
                    <a:pt x="19179" y="13216"/>
                  </a:cubicBezTo>
                  <a:cubicBezTo>
                    <a:pt x="19136" y="13266"/>
                    <a:pt x="19136" y="13266"/>
                    <a:pt x="19136" y="13266"/>
                  </a:cubicBezTo>
                  <a:cubicBezTo>
                    <a:pt x="19050" y="13364"/>
                    <a:pt x="19050" y="13364"/>
                    <a:pt x="19050" y="13364"/>
                  </a:cubicBezTo>
                  <a:cubicBezTo>
                    <a:pt x="19093" y="13512"/>
                    <a:pt x="19093" y="13512"/>
                    <a:pt x="19093" y="13512"/>
                  </a:cubicBezTo>
                  <a:cubicBezTo>
                    <a:pt x="19222" y="13611"/>
                    <a:pt x="19222" y="13611"/>
                    <a:pt x="19222" y="13611"/>
                  </a:cubicBezTo>
                  <a:cubicBezTo>
                    <a:pt x="19265" y="13759"/>
                    <a:pt x="19265" y="13759"/>
                    <a:pt x="19265" y="13759"/>
                  </a:cubicBezTo>
                  <a:cubicBezTo>
                    <a:pt x="19352" y="13808"/>
                    <a:pt x="19352" y="13808"/>
                    <a:pt x="19352" y="13808"/>
                  </a:cubicBezTo>
                  <a:cubicBezTo>
                    <a:pt x="19438" y="13858"/>
                    <a:pt x="19438" y="13858"/>
                    <a:pt x="19438" y="13858"/>
                  </a:cubicBezTo>
                  <a:cubicBezTo>
                    <a:pt x="19395" y="14005"/>
                    <a:pt x="19395" y="14005"/>
                    <a:pt x="19395" y="14005"/>
                  </a:cubicBezTo>
                  <a:cubicBezTo>
                    <a:pt x="19309" y="14005"/>
                    <a:pt x="19309" y="14005"/>
                    <a:pt x="19309" y="14005"/>
                  </a:cubicBezTo>
                  <a:cubicBezTo>
                    <a:pt x="19309" y="14005"/>
                    <a:pt x="19222" y="14104"/>
                    <a:pt x="19222" y="14104"/>
                  </a:cubicBezTo>
                  <a:cubicBezTo>
                    <a:pt x="19050" y="14153"/>
                    <a:pt x="19050" y="14153"/>
                    <a:pt x="19050" y="14153"/>
                  </a:cubicBezTo>
                  <a:cubicBezTo>
                    <a:pt x="19136" y="14301"/>
                    <a:pt x="19136" y="14301"/>
                    <a:pt x="19136" y="14301"/>
                  </a:cubicBezTo>
                  <a:cubicBezTo>
                    <a:pt x="19222" y="14351"/>
                    <a:pt x="19222" y="14351"/>
                    <a:pt x="19222" y="14351"/>
                  </a:cubicBezTo>
                  <a:cubicBezTo>
                    <a:pt x="19265" y="14499"/>
                    <a:pt x="19265" y="14499"/>
                    <a:pt x="19265" y="14499"/>
                  </a:cubicBezTo>
                  <a:cubicBezTo>
                    <a:pt x="19222" y="14597"/>
                    <a:pt x="19222" y="14597"/>
                    <a:pt x="19222" y="14597"/>
                  </a:cubicBezTo>
                  <a:cubicBezTo>
                    <a:pt x="19093" y="14745"/>
                    <a:pt x="19093" y="14745"/>
                    <a:pt x="19093" y="14745"/>
                  </a:cubicBezTo>
                  <a:cubicBezTo>
                    <a:pt x="18964" y="14844"/>
                    <a:pt x="18964" y="14844"/>
                    <a:pt x="18964" y="14844"/>
                  </a:cubicBezTo>
                  <a:cubicBezTo>
                    <a:pt x="18878" y="14893"/>
                    <a:pt x="18878" y="14893"/>
                    <a:pt x="18878" y="14893"/>
                  </a:cubicBezTo>
                  <a:cubicBezTo>
                    <a:pt x="18749" y="14942"/>
                    <a:pt x="18749" y="14942"/>
                    <a:pt x="18749" y="14942"/>
                  </a:cubicBezTo>
                  <a:cubicBezTo>
                    <a:pt x="18792" y="15041"/>
                    <a:pt x="18792" y="15041"/>
                    <a:pt x="18792" y="15041"/>
                  </a:cubicBezTo>
                  <a:cubicBezTo>
                    <a:pt x="18921" y="15090"/>
                    <a:pt x="18921" y="15090"/>
                    <a:pt x="18921" y="15090"/>
                  </a:cubicBezTo>
                  <a:cubicBezTo>
                    <a:pt x="18921" y="15238"/>
                    <a:pt x="18921" y="15238"/>
                    <a:pt x="18921" y="15238"/>
                  </a:cubicBezTo>
                  <a:cubicBezTo>
                    <a:pt x="18835" y="15288"/>
                    <a:pt x="18835" y="15288"/>
                    <a:pt x="18835" y="15288"/>
                  </a:cubicBezTo>
                  <a:cubicBezTo>
                    <a:pt x="18706" y="15288"/>
                    <a:pt x="18706" y="15288"/>
                    <a:pt x="18706" y="15288"/>
                  </a:cubicBezTo>
                  <a:cubicBezTo>
                    <a:pt x="18534" y="15288"/>
                    <a:pt x="18534" y="15288"/>
                    <a:pt x="18534" y="15288"/>
                  </a:cubicBezTo>
                  <a:cubicBezTo>
                    <a:pt x="18319" y="15386"/>
                    <a:pt x="18319" y="15386"/>
                    <a:pt x="18319" y="15386"/>
                  </a:cubicBezTo>
                  <a:cubicBezTo>
                    <a:pt x="18233" y="15436"/>
                    <a:pt x="18233" y="15436"/>
                    <a:pt x="18233" y="15436"/>
                  </a:cubicBezTo>
                  <a:cubicBezTo>
                    <a:pt x="18061" y="15386"/>
                    <a:pt x="18061" y="15386"/>
                    <a:pt x="18061" y="15386"/>
                  </a:cubicBezTo>
                  <a:cubicBezTo>
                    <a:pt x="17803" y="15337"/>
                    <a:pt x="17803" y="15337"/>
                    <a:pt x="17803" y="15337"/>
                  </a:cubicBezTo>
                  <a:cubicBezTo>
                    <a:pt x="17630" y="15386"/>
                    <a:pt x="17630" y="15386"/>
                    <a:pt x="17630" y="15386"/>
                  </a:cubicBezTo>
                  <a:cubicBezTo>
                    <a:pt x="17458" y="15436"/>
                    <a:pt x="17458" y="15436"/>
                    <a:pt x="17458" y="15436"/>
                  </a:cubicBezTo>
                  <a:cubicBezTo>
                    <a:pt x="17458" y="15584"/>
                    <a:pt x="17458" y="15584"/>
                    <a:pt x="17458" y="15584"/>
                  </a:cubicBezTo>
                  <a:cubicBezTo>
                    <a:pt x="17415" y="15633"/>
                    <a:pt x="17415" y="15633"/>
                    <a:pt x="17415" y="15633"/>
                  </a:cubicBezTo>
                  <a:cubicBezTo>
                    <a:pt x="17286" y="15633"/>
                    <a:pt x="17286" y="15633"/>
                    <a:pt x="17286" y="15633"/>
                  </a:cubicBezTo>
                  <a:cubicBezTo>
                    <a:pt x="17200" y="15633"/>
                    <a:pt x="17200" y="15633"/>
                    <a:pt x="17200" y="15633"/>
                  </a:cubicBezTo>
                  <a:cubicBezTo>
                    <a:pt x="17157" y="15633"/>
                    <a:pt x="17157" y="15633"/>
                    <a:pt x="17157" y="15633"/>
                  </a:cubicBezTo>
                  <a:cubicBezTo>
                    <a:pt x="17157" y="15830"/>
                    <a:pt x="17157" y="15830"/>
                    <a:pt x="17157" y="15830"/>
                  </a:cubicBezTo>
                  <a:cubicBezTo>
                    <a:pt x="17200" y="15978"/>
                    <a:pt x="17200" y="15978"/>
                    <a:pt x="17200" y="15978"/>
                  </a:cubicBezTo>
                  <a:cubicBezTo>
                    <a:pt x="17200" y="15978"/>
                    <a:pt x="17329" y="16027"/>
                    <a:pt x="17329" y="16077"/>
                  </a:cubicBezTo>
                  <a:cubicBezTo>
                    <a:pt x="17501" y="16077"/>
                    <a:pt x="17501" y="16077"/>
                    <a:pt x="17501" y="16077"/>
                  </a:cubicBezTo>
                  <a:cubicBezTo>
                    <a:pt x="17458" y="16175"/>
                    <a:pt x="17458" y="16175"/>
                    <a:pt x="17458" y="16175"/>
                  </a:cubicBezTo>
                  <a:cubicBezTo>
                    <a:pt x="17372" y="16274"/>
                    <a:pt x="17372" y="16274"/>
                    <a:pt x="17372" y="16274"/>
                  </a:cubicBezTo>
                  <a:cubicBezTo>
                    <a:pt x="17286" y="16323"/>
                    <a:pt x="17286" y="16323"/>
                    <a:pt x="17286" y="16323"/>
                  </a:cubicBezTo>
                  <a:cubicBezTo>
                    <a:pt x="17329" y="16373"/>
                    <a:pt x="17329" y="16373"/>
                    <a:pt x="17329" y="16373"/>
                  </a:cubicBezTo>
                  <a:cubicBezTo>
                    <a:pt x="17415" y="16471"/>
                    <a:pt x="17415" y="16471"/>
                    <a:pt x="17415" y="16471"/>
                  </a:cubicBezTo>
                  <a:cubicBezTo>
                    <a:pt x="17458" y="16619"/>
                    <a:pt x="17458" y="16619"/>
                    <a:pt x="17458" y="16619"/>
                  </a:cubicBezTo>
                  <a:cubicBezTo>
                    <a:pt x="17458" y="16816"/>
                    <a:pt x="17458" y="16816"/>
                    <a:pt x="17458" y="16816"/>
                  </a:cubicBezTo>
                  <a:cubicBezTo>
                    <a:pt x="17329" y="16915"/>
                    <a:pt x="17329" y="16915"/>
                    <a:pt x="17329" y="16915"/>
                  </a:cubicBezTo>
                  <a:cubicBezTo>
                    <a:pt x="17286" y="17063"/>
                    <a:pt x="17286" y="17063"/>
                    <a:pt x="17286" y="17063"/>
                  </a:cubicBezTo>
                  <a:cubicBezTo>
                    <a:pt x="17200" y="17112"/>
                    <a:pt x="17200" y="17112"/>
                    <a:pt x="17200" y="17112"/>
                  </a:cubicBezTo>
                  <a:cubicBezTo>
                    <a:pt x="17157" y="17359"/>
                    <a:pt x="17157" y="17359"/>
                    <a:pt x="17157" y="17359"/>
                  </a:cubicBezTo>
                  <a:cubicBezTo>
                    <a:pt x="17200" y="17507"/>
                    <a:pt x="17200" y="17507"/>
                    <a:pt x="17200" y="17507"/>
                  </a:cubicBezTo>
                  <a:cubicBezTo>
                    <a:pt x="17200" y="17655"/>
                    <a:pt x="17200" y="17655"/>
                    <a:pt x="17200" y="17655"/>
                  </a:cubicBezTo>
                  <a:cubicBezTo>
                    <a:pt x="17286" y="17803"/>
                    <a:pt x="17286" y="17803"/>
                    <a:pt x="17286" y="17803"/>
                  </a:cubicBezTo>
                  <a:cubicBezTo>
                    <a:pt x="17415" y="17803"/>
                    <a:pt x="17415" y="17803"/>
                    <a:pt x="17415" y="17803"/>
                  </a:cubicBezTo>
                  <a:cubicBezTo>
                    <a:pt x="17415" y="17901"/>
                    <a:pt x="17415" y="17901"/>
                    <a:pt x="17415" y="17901"/>
                  </a:cubicBezTo>
                  <a:cubicBezTo>
                    <a:pt x="17415" y="18049"/>
                    <a:pt x="17415" y="18049"/>
                    <a:pt x="17415" y="18049"/>
                  </a:cubicBezTo>
                  <a:cubicBezTo>
                    <a:pt x="17458" y="18099"/>
                    <a:pt x="17458" y="18099"/>
                    <a:pt x="17458" y="18099"/>
                  </a:cubicBezTo>
                  <a:cubicBezTo>
                    <a:pt x="17501" y="18197"/>
                    <a:pt x="17501" y="18197"/>
                    <a:pt x="17501" y="18197"/>
                  </a:cubicBezTo>
                  <a:cubicBezTo>
                    <a:pt x="17587" y="18395"/>
                    <a:pt x="17587" y="18395"/>
                    <a:pt x="17587" y="18395"/>
                  </a:cubicBezTo>
                  <a:cubicBezTo>
                    <a:pt x="17501" y="18493"/>
                    <a:pt x="17501" y="18493"/>
                    <a:pt x="17501" y="18493"/>
                  </a:cubicBezTo>
                  <a:cubicBezTo>
                    <a:pt x="17587" y="18592"/>
                    <a:pt x="17587" y="18592"/>
                    <a:pt x="17587" y="18592"/>
                  </a:cubicBezTo>
                  <a:cubicBezTo>
                    <a:pt x="17673" y="18690"/>
                    <a:pt x="17673" y="18690"/>
                    <a:pt x="17673" y="18690"/>
                  </a:cubicBezTo>
                  <a:cubicBezTo>
                    <a:pt x="17673" y="18740"/>
                    <a:pt x="17673" y="18740"/>
                    <a:pt x="17673" y="18740"/>
                  </a:cubicBezTo>
                  <a:cubicBezTo>
                    <a:pt x="17673" y="18789"/>
                    <a:pt x="17673" y="18789"/>
                    <a:pt x="17673" y="18789"/>
                  </a:cubicBezTo>
                  <a:cubicBezTo>
                    <a:pt x="17630" y="18888"/>
                    <a:pt x="17630" y="18888"/>
                    <a:pt x="17630" y="18888"/>
                  </a:cubicBezTo>
                  <a:cubicBezTo>
                    <a:pt x="17544" y="18937"/>
                    <a:pt x="17544" y="18937"/>
                    <a:pt x="17544" y="18937"/>
                  </a:cubicBezTo>
                  <a:cubicBezTo>
                    <a:pt x="17458" y="18986"/>
                    <a:pt x="17458" y="18986"/>
                    <a:pt x="17458" y="18986"/>
                  </a:cubicBezTo>
                  <a:cubicBezTo>
                    <a:pt x="17415" y="19085"/>
                    <a:pt x="17415" y="19085"/>
                    <a:pt x="17415" y="19085"/>
                  </a:cubicBezTo>
                  <a:cubicBezTo>
                    <a:pt x="17458" y="19184"/>
                    <a:pt x="17458" y="19184"/>
                    <a:pt x="17458" y="19184"/>
                  </a:cubicBezTo>
                  <a:cubicBezTo>
                    <a:pt x="17501" y="19282"/>
                    <a:pt x="17501" y="19282"/>
                    <a:pt x="17501" y="19282"/>
                  </a:cubicBezTo>
                  <a:cubicBezTo>
                    <a:pt x="17630" y="19282"/>
                    <a:pt x="17630" y="19282"/>
                    <a:pt x="17630" y="19282"/>
                  </a:cubicBezTo>
                  <a:cubicBezTo>
                    <a:pt x="17587" y="19381"/>
                    <a:pt x="17587" y="19381"/>
                    <a:pt x="17587" y="19381"/>
                  </a:cubicBezTo>
                  <a:cubicBezTo>
                    <a:pt x="17501" y="19479"/>
                    <a:pt x="17501" y="19479"/>
                    <a:pt x="17501" y="19479"/>
                  </a:cubicBezTo>
                  <a:cubicBezTo>
                    <a:pt x="17458" y="19479"/>
                    <a:pt x="17458" y="19479"/>
                    <a:pt x="17458" y="19479"/>
                  </a:cubicBezTo>
                  <a:cubicBezTo>
                    <a:pt x="17415" y="19381"/>
                    <a:pt x="17415" y="19381"/>
                    <a:pt x="17415" y="19381"/>
                  </a:cubicBezTo>
                  <a:cubicBezTo>
                    <a:pt x="17286" y="19332"/>
                    <a:pt x="17286" y="19332"/>
                    <a:pt x="17286" y="19332"/>
                  </a:cubicBezTo>
                  <a:cubicBezTo>
                    <a:pt x="17200" y="19381"/>
                    <a:pt x="17200" y="19381"/>
                    <a:pt x="17200" y="19381"/>
                  </a:cubicBezTo>
                  <a:cubicBezTo>
                    <a:pt x="17114" y="19479"/>
                    <a:pt x="17114" y="19479"/>
                    <a:pt x="17114" y="19479"/>
                  </a:cubicBezTo>
                  <a:cubicBezTo>
                    <a:pt x="17028" y="19430"/>
                    <a:pt x="17028" y="19430"/>
                    <a:pt x="17028" y="19430"/>
                  </a:cubicBezTo>
                  <a:cubicBezTo>
                    <a:pt x="16985" y="19479"/>
                    <a:pt x="16985" y="19479"/>
                    <a:pt x="16985" y="19479"/>
                  </a:cubicBezTo>
                  <a:cubicBezTo>
                    <a:pt x="16856" y="19381"/>
                    <a:pt x="16856" y="19381"/>
                    <a:pt x="16856" y="19381"/>
                  </a:cubicBezTo>
                  <a:cubicBezTo>
                    <a:pt x="16813" y="19332"/>
                    <a:pt x="16813" y="19332"/>
                    <a:pt x="16813" y="19332"/>
                  </a:cubicBezTo>
                  <a:cubicBezTo>
                    <a:pt x="16684" y="19282"/>
                    <a:pt x="16684" y="19282"/>
                    <a:pt x="16684" y="19282"/>
                  </a:cubicBezTo>
                  <a:cubicBezTo>
                    <a:pt x="16641" y="19184"/>
                    <a:pt x="16641" y="19184"/>
                    <a:pt x="16641" y="19184"/>
                  </a:cubicBezTo>
                  <a:cubicBezTo>
                    <a:pt x="16469" y="19134"/>
                    <a:pt x="16469" y="19134"/>
                    <a:pt x="16469" y="19134"/>
                  </a:cubicBezTo>
                  <a:cubicBezTo>
                    <a:pt x="16340" y="19134"/>
                    <a:pt x="16340" y="19134"/>
                    <a:pt x="16340" y="19134"/>
                  </a:cubicBezTo>
                  <a:cubicBezTo>
                    <a:pt x="16297" y="19233"/>
                    <a:pt x="16297" y="19233"/>
                    <a:pt x="16297" y="19233"/>
                  </a:cubicBezTo>
                  <a:cubicBezTo>
                    <a:pt x="16297" y="19381"/>
                    <a:pt x="16297" y="19381"/>
                    <a:pt x="16297" y="19381"/>
                  </a:cubicBezTo>
                  <a:cubicBezTo>
                    <a:pt x="16211" y="19578"/>
                    <a:pt x="16211" y="19578"/>
                    <a:pt x="16211" y="19578"/>
                  </a:cubicBezTo>
                  <a:cubicBezTo>
                    <a:pt x="16081" y="19726"/>
                    <a:pt x="16081" y="19726"/>
                    <a:pt x="16081" y="19726"/>
                  </a:cubicBezTo>
                  <a:cubicBezTo>
                    <a:pt x="15909" y="19874"/>
                    <a:pt x="15909" y="19874"/>
                    <a:pt x="15909" y="19874"/>
                  </a:cubicBezTo>
                  <a:cubicBezTo>
                    <a:pt x="15737" y="20022"/>
                    <a:pt x="15737" y="20022"/>
                    <a:pt x="15737" y="20022"/>
                  </a:cubicBezTo>
                  <a:cubicBezTo>
                    <a:pt x="15608" y="20121"/>
                    <a:pt x="15608" y="20121"/>
                    <a:pt x="15608" y="20121"/>
                  </a:cubicBezTo>
                  <a:cubicBezTo>
                    <a:pt x="15565" y="20071"/>
                    <a:pt x="15565" y="20071"/>
                    <a:pt x="15565" y="20071"/>
                  </a:cubicBezTo>
                  <a:cubicBezTo>
                    <a:pt x="15436" y="20022"/>
                    <a:pt x="15436" y="20022"/>
                    <a:pt x="15436" y="20022"/>
                  </a:cubicBezTo>
                  <a:cubicBezTo>
                    <a:pt x="15393" y="20071"/>
                    <a:pt x="15393" y="20071"/>
                    <a:pt x="15393" y="20071"/>
                  </a:cubicBezTo>
                  <a:cubicBezTo>
                    <a:pt x="15393" y="20219"/>
                    <a:pt x="15393" y="20219"/>
                    <a:pt x="15393" y="20219"/>
                  </a:cubicBezTo>
                  <a:cubicBezTo>
                    <a:pt x="15393" y="20268"/>
                    <a:pt x="15393" y="20268"/>
                    <a:pt x="15393" y="20268"/>
                  </a:cubicBezTo>
                  <a:cubicBezTo>
                    <a:pt x="15264" y="20367"/>
                    <a:pt x="15264" y="20367"/>
                    <a:pt x="15264" y="20367"/>
                  </a:cubicBezTo>
                  <a:cubicBezTo>
                    <a:pt x="15135" y="20367"/>
                    <a:pt x="15135" y="20367"/>
                    <a:pt x="15135" y="20367"/>
                  </a:cubicBezTo>
                  <a:cubicBezTo>
                    <a:pt x="15049" y="20416"/>
                    <a:pt x="15049" y="20416"/>
                    <a:pt x="15049" y="20416"/>
                  </a:cubicBezTo>
                  <a:cubicBezTo>
                    <a:pt x="14963" y="20466"/>
                    <a:pt x="14963" y="20466"/>
                    <a:pt x="14963" y="20466"/>
                  </a:cubicBezTo>
                  <a:cubicBezTo>
                    <a:pt x="14963" y="20564"/>
                    <a:pt x="14963" y="20564"/>
                    <a:pt x="14963" y="20564"/>
                  </a:cubicBezTo>
                  <a:cubicBezTo>
                    <a:pt x="14877" y="20564"/>
                    <a:pt x="14877" y="20564"/>
                    <a:pt x="14877" y="20564"/>
                  </a:cubicBezTo>
                  <a:cubicBezTo>
                    <a:pt x="14791" y="20515"/>
                    <a:pt x="14791" y="20515"/>
                    <a:pt x="14791" y="20515"/>
                  </a:cubicBezTo>
                  <a:cubicBezTo>
                    <a:pt x="14748" y="20515"/>
                    <a:pt x="14748" y="20515"/>
                    <a:pt x="14748" y="20515"/>
                  </a:cubicBezTo>
                  <a:cubicBezTo>
                    <a:pt x="14618" y="20614"/>
                    <a:pt x="14618" y="20614"/>
                    <a:pt x="14618" y="20614"/>
                  </a:cubicBezTo>
                  <a:cubicBezTo>
                    <a:pt x="14575" y="20663"/>
                    <a:pt x="14575" y="20663"/>
                    <a:pt x="14575" y="20663"/>
                  </a:cubicBezTo>
                  <a:cubicBezTo>
                    <a:pt x="14489" y="20811"/>
                    <a:pt x="14489" y="20811"/>
                    <a:pt x="14489" y="20811"/>
                  </a:cubicBezTo>
                  <a:cubicBezTo>
                    <a:pt x="14403" y="20860"/>
                    <a:pt x="14403" y="20860"/>
                    <a:pt x="14403" y="20860"/>
                  </a:cubicBezTo>
                  <a:cubicBezTo>
                    <a:pt x="14317" y="20910"/>
                    <a:pt x="14317" y="20910"/>
                    <a:pt x="14317" y="20910"/>
                  </a:cubicBezTo>
                  <a:cubicBezTo>
                    <a:pt x="14231" y="20910"/>
                    <a:pt x="14231" y="20910"/>
                    <a:pt x="14231" y="20910"/>
                  </a:cubicBezTo>
                  <a:cubicBezTo>
                    <a:pt x="14231" y="20860"/>
                    <a:pt x="14231" y="20860"/>
                    <a:pt x="14231" y="20860"/>
                  </a:cubicBezTo>
                  <a:cubicBezTo>
                    <a:pt x="14188" y="20712"/>
                    <a:pt x="14188" y="20712"/>
                    <a:pt x="14188" y="20712"/>
                  </a:cubicBezTo>
                  <a:cubicBezTo>
                    <a:pt x="14145" y="20614"/>
                    <a:pt x="14145" y="20614"/>
                    <a:pt x="14145" y="20614"/>
                  </a:cubicBezTo>
                  <a:cubicBezTo>
                    <a:pt x="14059" y="20614"/>
                    <a:pt x="14059" y="20614"/>
                    <a:pt x="14059" y="20614"/>
                  </a:cubicBezTo>
                  <a:cubicBezTo>
                    <a:pt x="13930" y="20614"/>
                    <a:pt x="13930" y="20614"/>
                    <a:pt x="13930" y="20614"/>
                  </a:cubicBezTo>
                  <a:cubicBezTo>
                    <a:pt x="13973" y="20663"/>
                    <a:pt x="13973" y="20663"/>
                    <a:pt x="13973" y="20663"/>
                  </a:cubicBezTo>
                  <a:cubicBezTo>
                    <a:pt x="13930" y="20762"/>
                    <a:pt x="13930" y="20762"/>
                    <a:pt x="13930" y="20762"/>
                  </a:cubicBezTo>
                  <a:cubicBezTo>
                    <a:pt x="13930" y="20910"/>
                    <a:pt x="13930" y="20910"/>
                    <a:pt x="13930" y="20910"/>
                  </a:cubicBezTo>
                  <a:cubicBezTo>
                    <a:pt x="13887" y="20959"/>
                    <a:pt x="13887" y="20959"/>
                    <a:pt x="13887" y="20959"/>
                  </a:cubicBezTo>
                  <a:cubicBezTo>
                    <a:pt x="13801" y="20860"/>
                    <a:pt x="13801" y="20860"/>
                    <a:pt x="13801" y="20860"/>
                  </a:cubicBezTo>
                  <a:cubicBezTo>
                    <a:pt x="13801" y="20762"/>
                    <a:pt x="13801" y="20762"/>
                    <a:pt x="13801" y="20762"/>
                  </a:cubicBezTo>
                  <a:cubicBezTo>
                    <a:pt x="13715" y="20614"/>
                    <a:pt x="13715" y="20614"/>
                    <a:pt x="13715" y="20614"/>
                  </a:cubicBezTo>
                  <a:cubicBezTo>
                    <a:pt x="13672" y="20564"/>
                    <a:pt x="13672" y="20564"/>
                    <a:pt x="13672" y="20564"/>
                  </a:cubicBezTo>
                  <a:cubicBezTo>
                    <a:pt x="13629" y="20614"/>
                    <a:pt x="13629" y="20614"/>
                    <a:pt x="13629" y="20614"/>
                  </a:cubicBezTo>
                  <a:cubicBezTo>
                    <a:pt x="13672" y="20762"/>
                    <a:pt x="13672" y="20762"/>
                    <a:pt x="13672" y="20762"/>
                  </a:cubicBezTo>
                  <a:cubicBezTo>
                    <a:pt x="13629" y="20811"/>
                    <a:pt x="13629" y="20811"/>
                    <a:pt x="13629" y="20811"/>
                  </a:cubicBezTo>
                  <a:cubicBezTo>
                    <a:pt x="13543" y="20860"/>
                    <a:pt x="13543" y="20860"/>
                    <a:pt x="13543" y="20860"/>
                  </a:cubicBezTo>
                  <a:cubicBezTo>
                    <a:pt x="13457" y="20959"/>
                    <a:pt x="13457" y="20959"/>
                    <a:pt x="13457" y="20959"/>
                  </a:cubicBezTo>
                  <a:cubicBezTo>
                    <a:pt x="13328" y="21008"/>
                    <a:pt x="13328" y="21008"/>
                    <a:pt x="13328" y="21008"/>
                  </a:cubicBezTo>
                  <a:cubicBezTo>
                    <a:pt x="13285" y="21058"/>
                    <a:pt x="13285" y="21058"/>
                    <a:pt x="13285" y="21058"/>
                  </a:cubicBezTo>
                  <a:cubicBezTo>
                    <a:pt x="13285" y="21156"/>
                    <a:pt x="13285" y="21156"/>
                    <a:pt x="13285" y="21156"/>
                  </a:cubicBezTo>
                  <a:cubicBezTo>
                    <a:pt x="13328" y="21255"/>
                    <a:pt x="13328" y="21255"/>
                    <a:pt x="13328" y="21255"/>
                  </a:cubicBezTo>
                  <a:cubicBezTo>
                    <a:pt x="13371" y="21353"/>
                    <a:pt x="13371" y="21353"/>
                    <a:pt x="13371" y="21353"/>
                  </a:cubicBezTo>
                  <a:cubicBezTo>
                    <a:pt x="13457" y="21353"/>
                    <a:pt x="13457" y="21353"/>
                    <a:pt x="13457" y="21353"/>
                  </a:cubicBezTo>
                  <a:cubicBezTo>
                    <a:pt x="13500" y="21304"/>
                    <a:pt x="13500" y="21304"/>
                    <a:pt x="13500" y="21304"/>
                  </a:cubicBezTo>
                  <a:cubicBezTo>
                    <a:pt x="13543" y="21353"/>
                    <a:pt x="13543" y="21353"/>
                    <a:pt x="13543" y="21353"/>
                  </a:cubicBezTo>
                  <a:cubicBezTo>
                    <a:pt x="13543" y="21403"/>
                    <a:pt x="13543" y="21403"/>
                    <a:pt x="13543" y="21403"/>
                  </a:cubicBezTo>
                  <a:cubicBezTo>
                    <a:pt x="13500" y="21501"/>
                    <a:pt x="13500" y="21501"/>
                    <a:pt x="13500" y="21501"/>
                  </a:cubicBezTo>
                  <a:cubicBezTo>
                    <a:pt x="13457" y="21551"/>
                    <a:pt x="13457" y="21551"/>
                    <a:pt x="13457" y="21551"/>
                  </a:cubicBezTo>
                  <a:cubicBezTo>
                    <a:pt x="13328" y="21600"/>
                    <a:pt x="13328" y="21600"/>
                    <a:pt x="13328" y="21600"/>
                  </a:cubicBezTo>
                  <a:cubicBezTo>
                    <a:pt x="13199" y="21551"/>
                    <a:pt x="13199" y="21551"/>
                    <a:pt x="13199" y="21551"/>
                  </a:cubicBezTo>
                  <a:cubicBezTo>
                    <a:pt x="13156" y="21501"/>
                    <a:pt x="13156" y="21501"/>
                    <a:pt x="13156" y="21501"/>
                  </a:cubicBezTo>
                  <a:cubicBezTo>
                    <a:pt x="13069" y="21403"/>
                    <a:pt x="13069" y="21403"/>
                    <a:pt x="13069" y="21403"/>
                  </a:cubicBezTo>
                  <a:cubicBezTo>
                    <a:pt x="12983" y="21403"/>
                    <a:pt x="12983" y="21403"/>
                    <a:pt x="12983" y="21403"/>
                  </a:cubicBezTo>
                  <a:cubicBezTo>
                    <a:pt x="12940" y="21452"/>
                    <a:pt x="12940" y="21452"/>
                    <a:pt x="12940" y="21452"/>
                  </a:cubicBezTo>
                  <a:cubicBezTo>
                    <a:pt x="12854" y="21501"/>
                    <a:pt x="12854" y="21501"/>
                    <a:pt x="12854" y="21501"/>
                  </a:cubicBezTo>
                  <a:cubicBezTo>
                    <a:pt x="12768" y="21353"/>
                    <a:pt x="12768" y="21353"/>
                    <a:pt x="12768" y="21353"/>
                  </a:cubicBezTo>
                  <a:cubicBezTo>
                    <a:pt x="12682" y="21304"/>
                    <a:pt x="12682" y="21304"/>
                    <a:pt x="12682" y="21304"/>
                  </a:cubicBezTo>
                  <a:cubicBezTo>
                    <a:pt x="12596" y="21304"/>
                    <a:pt x="12596" y="21304"/>
                    <a:pt x="12596" y="21304"/>
                  </a:cubicBezTo>
                  <a:cubicBezTo>
                    <a:pt x="12510" y="21205"/>
                    <a:pt x="12510" y="21205"/>
                    <a:pt x="12510" y="21205"/>
                  </a:cubicBezTo>
                  <a:cubicBezTo>
                    <a:pt x="12553" y="21107"/>
                    <a:pt x="12553" y="21107"/>
                    <a:pt x="12553" y="21107"/>
                  </a:cubicBezTo>
                  <a:cubicBezTo>
                    <a:pt x="12639" y="21008"/>
                    <a:pt x="12639" y="21008"/>
                    <a:pt x="12639" y="21008"/>
                  </a:cubicBezTo>
                  <a:cubicBezTo>
                    <a:pt x="12639" y="20860"/>
                    <a:pt x="12639" y="20860"/>
                    <a:pt x="12639" y="20860"/>
                  </a:cubicBezTo>
                  <a:cubicBezTo>
                    <a:pt x="12682" y="20762"/>
                    <a:pt x="12682" y="20762"/>
                    <a:pt x="12682" y="20762"/>
                  </a:cubicBezTo>
                  <a:cubicBezTo>
                    <a:pt x="12725" y="20663"/>
                    <a:pt x="12725" y="20663"/>
                    <a:pt x="12725" y="20663"/>
                  </a:cubicBezTo>
                  <a:cubicBezTo>
                    <a:pt x="12811" y="20663"/>
                    <a:pt x="12811" y="20663"/>
                    <a:pt x="12811" y="20663"/>
                  </a:cubicBezTo>
                  <a:cubicBezTo>
                    <a:pt x="12897" y="20663"/>
                    <a:pt x="12897" y="20663"/>
                    <a:pt x="12897" y="20663"/>
                  </a:cubicBezTo>
                  <a:cubicBezTo>
                    <a:pt x="12940" y="20564"/>
                    <a:pt x="12940" y="20564"/>
                    <a:pt x="12940" y="20564"/>
                  </a:cubicBezTo>
                  <a:cubicBezTo>
                    <a:pt x="12940" y="20466"/>
                    <a:pt x="12940" y="20466"/>
                    <a:pt x="12940" y="20466"/>
                  </a:cubicBezTo>
                  <a:cubicBezTo>
                    <a:pt x="12983" y="20367"/>
                    <a:pt x="12983" y="20367"/>
                    <a:pt x="12983" y="20367"/>
                  </a:cubicBezTo>
                  <a:cubicBezTo>
                    <a:pt x="12983" y="20219"/>
                    <a:pt x="12983" y="20219"/>
                    <a:pt x="12983" y="20219"/>
                  </a:cubicBezTo>
                  <a:cubicBezTo>
                    <a:pt x="12897" y="20121"/>
                    <a:pt x="12897" y="20121"/>
                    <a:pt x="12897" y="20121"/>
                  </a:cubicBezTo>
                  <a:cubicBezTo>
                    <a:pt x="12811" y="20022"/>
                    <a:pt x="12811" y="20022"/>
                    <a:pt x="12811" y="20022"/>
                  </a:cubicBezTo>
                  <a:cubicBezTo>
                    <a:pt x="12725" y="19874"/>
                    <a:pt x="12725" y="19874"/>
                    <a:pt x="12725" y="19874"/>
                  </a:cubicBezTo>
                  <a:cubicBezTo>
                    <a:pt x="12725" y="19726"/>
                    <a:pt x="12725" y="19726"/>
                    <a:pt x="12725" y="19726"/>
                  </a:cubicBezTo>
                  <a:cubicBezTo>
                    <a:pt x="12768" y="19627"/>
                    <a:pt x="12768" y="19627"/>
                    <a:pt x="12768" y="19627"/>
                  </a:cubicBezTo>
                  <a:cubicBezTo>
                    <a:pt x="12811" y="19578"/>
                    <a:pt x="12811" y="19578"/>
                    <a:pt x="12811" y="19578"/>
                  </a:cubicBezTo>
                  <a:cubicBezTo>
                    <a:pt x="12897" y="19479"/>
                    <a:pt x="12897" y="19479"/>
                    <a:pt x="12897" y="19479"/>
                  </a:cubicBezTo>
                  <a:cubicBezTo>
                    <a:pt x="12897" y="19332"/>
                    <a:pt x="12897" y="19332"/>
                    <a:pt x="12897" y="19332"/>
                  </a:cubicBezTo>
                  <a:cubicBezTo>
                    <a:pt x="12897" y="19282"/>
                    <a:pt x="12897" y="19282"/>
                    <a:pt x="12897" y="19282"/>
                  </a:cubicBezTo>
                  <a:cubicBezTo>
                    <a:pt x="12940" y="19282"/>
                    <a:pt x="12940" y="19282"/>
                    <a:pt x="12940" y="19282"/>
                  </a:cubicBezTo>
                  <a:cubicBezTo>
                    <a:pt x="13026" y="19282"/>
                    <a:pt x="13026" y="19282"/>
                    <a:pt x="13026" y="19282"/>
                  </a:cubicBezTo>
                  <a:cubicBezTo>
                    <a:pt x="13113" y="19332"/>
                    <a:pt x="13113" y="19332"/>
                    <a:pt x="13113" y="19332"/>
                  </a:cubicBezTo>
                  <a:cubicBezTo>
                    <a:pt x="13156" y="19381"/>
                    <a:pt x="13156" y="19381"/>
                    <a:pt x="13156" y="19381"/>
                  </a:cubicBezTo>
                  <a:cubicBezTo>
                    <a:pt x="13199" y="19332"/>
                    <a:pt x="13199" y="19332"/>
                    <a:pt x="13199" y="19332"/>
                  </a:cubicBezTo>
                  <a:cubicBezTo>
                    <a:pt x="13156" y="19134"/>
                    <a:pt x="13156" y="19134"/>
                    <a:pt x="13156" y="19134"/>
                  </a:cubicBezTo>
                  <a:cubicBezTo>
                    <a:pt x="13026" y="19085"/>
                    <a:pt x="13026" y="19085"/>
                    <a:pt x="13026" y="19085"/>
                  </a:cubicBezTo>
                  <a:cubicBezTo>
                    <a:pt x="12940" y="18986"/>
                    <a:pt x="12940" y="18986"/>
                    <a:pt x="12940" y="18986"/>
                  </a:cubicBezTo>
                  <a:cubicBezTo>
                    <a:pt x="12940" y="18838"/>
                    <a:pt x="12940" y="18838"/>
                    <a:pt x="12940" y="18838"/>
                  </a:cubicBezTo>
                  <a:cubicBezTo>
                    <a:pt x="12854" y="18740"/>
                    <a:pt x="12854" y="18740"/>
                    <a:pt x="12854" y="18740"/>
                  </a:cubicBezTo>
                  <a:cubicBezTo>
                    <a:pt x="12811" y="18789"/>
                    <a:pt x="12811" y="18789"/>
                    <a:pt x="12811" y="18789"/>
                  </a:cubicBezTo>
                  <a:cubicBezTo>
                    <a:pt x="12768" y="18838"/>
                    <a:pt x="12768" y="18838"/>
                    <a:pt x="12768" y="18838"/>
                  </a:cubicBezTo>
                  <a:cubicBezTo>
                    <a:pt x="12639" y="18838"/>
                    <a:pt x="12639" y="18838"/>
                    <a:pt x="12639" y="18838"/>
                  </a:cubicBezTo>
                  <a:cubicBezTo>
                    <a:pt x="12639" y="18789"/>
                    <a:pt x="12639" y="18789"/>
                    <a:pt x="12639" y="18789"/>
                  </a:cubicBezTo>
                  <a:cubicBezTo>
                    <a:pt x="12553" y="18690"/>
                    <a:pt x="12553" y="18690"/>
                    <a:pt x="12553" y="18690"/>
                  </a:cubicBezTo>
                  <a:cubicBezTo>
                    <a:pt x="12510" y="18641"/>
                    <a:pt x="12510" y="18641"/>
                    <a:pt x="12510" y="18641"/>
                  </a:cubicBezTo>
                  <a:cubicBezTo>
                    <a:pt x="12467" y="18740"/>
                    <a:pt x="12467" y="18740"/>
                    <a:pt x="12467" y="18740"/>
                  </a:cubicBezTo>
                  <a:cubicBezTo>
                    <a:pt x="12467" y="18789"/>
                    <a:pt x="12467" y="18789"/>
                    <a:pt x="12467" y="18789"/>
                  </a:cubicBezTo>
                  <a:cubicBezTo>
                    <a:pt x="12381" y="18838"/>
                    <a:pt x="12381" y="18838"/>
                    <a:pt x="12381" y="18838"/>
                  </a:cubicBezTo>
                  <a:cubicBezTo>
                    <a:pt x="12338" y="18838"/>
                    <a:pt x="12338" y="18838"/>
                    <a:pt x="12338" y="18838"/>
                  </a:cubicBezTo>
                  <a:cubicBezTo>
                    <a:pt x="12252" y="18740"/>
                    <a:pt x="12252" y="18740"/>
                    <a:pt x="12252" y="18740"/>
                  </a:cubicBezTo>
                  <a:cubicBezTo>
                    <a:pt x="12295" y="18641"/>
                    <a:pt x="12295" y="18641"/>
                    <a:pt x="12295" y="18641"/>
                  </a:cubicBezTo>
                  <a:cubicBezTo>
                    <a:pt x="12252" y="18592"/>
                    <a:pt x="12252" y="18592"/>
                    <a:pt x="12252" y="18592"/>
                  </a:cubicBezTo>
                  <a:cubicBezTo>
                    <a:pt x="12166" y="18592"/>
                    <a:pt x="12166" y="18592"/>
                    <a:pt x="12166" y="18592"/>
                  </a:cubicBezTo>
                  <a:cubicBezTo>
                    <a:pt x="12123" y="18641"/>
                    <a:pt x="12123" y="18641"/>
                    <a:pt x="12123" y="18641"/>
                  </a:cubicBezTo>
                  <a:cubicBezTo>
                    <a:pt x="12037" y="18690"/>
                    <a:pt x="12037" y="18690"/>
                    <a:pt x="12037" y="18690"/>
                  </a:cubicBezTo>
                  <a:cubicBezTo>
                    <a:pt x="12037" y="18641"/>
                    <a:pt x="12037" y="18641"/>
                    <a:pt x="12037" y="18641"/>
                  </a:cubicBezTo>
                  <a:cubicBezTo>
                    <a:pt x="11908" y="18641"/>
                    <a:pt x="11908" y="18641"/>
                    <a:pt x="11908" y="18641"/>
                  </a:cubicBezTo>
                  <a:cubicBezTo>
                    <a:pt x="11865" y="18690"/>
                    <a:pt x="11865" y="18690"/>
                    <a:pt x="11865" y="18690"/>
                  </a:cubicBezTo>
                  <a:cubicBezTo>
                    <a:pt x="11779" y="18740"/>
                    <a:pt x="11779" y="18740"/>
                    <a:pt x="11779" y="18740"/>
                  </a:cubicBezTo>
                  <a:cubicBezTo>
                    <a:pt x="11736" y="18641"/>
                    <a:pt x="11736" y="18641"/>
                    <a:pt x="11736" y="18641"/>
                  </a:cubicBezTo>
                  <a:cubicBezTo>
                    <a:pt x="11736" y="18493"/>
                    <a:pt x="11736" y="18493"/>
                    <a:pt x="11736" y="18493"/>
                  </a:cubicBezTo>
                  <a:cubicBezTo>
                    <a:pt x="11779" y="18395"/>
                    <a:pt x="11779" y="18395"/>
                    <a:pt x="11779" y="18395"/>
                  </a:cubicBezTo>
                  <a:cubicBezTo>
                    <a:pt x="11865" y="18345"/>
                    <a:pt x="11865" y="18345"/>
                    <a:pt x="11865" y="18345"/>
                  </a:cubicBezTo>
                  <a:cubicBezTo>
                    <a:pt x="11865" y="18197"/>
                    <a:pt x="11865" y="18197"/>
                    <a:pt x="11865" y="18197"/>
                  </a:cubicBezTo>
                  <a:cubicBezTo>
                    <a:pt x="11865" y="18049"/>
                    <a:pt x="11865" y="18049"/>
                    <a:pt x="11865" y="18049"/>
                  </a:cubicBezTo>
                  <a:cubicBezTo>
                    <a:pt x="11779" y="18000"/>
                    <a:pt x="11779" y="18000"/>
                    <a:pt x="11779" y="18000"/>
                  </a:cubicBezTo>
                  <a:cubicBezTo>
                    <a:pt x="11736" y="17901"/>
                    <a:pt x="11736" y="17901"/>
                    <a:pt x="11736" y="17901"/>
                  </a:cubicBezTo>
                  <a:cubicBezTo>
                    <a:pt x="11822" y="17803"/>
                    <a:pt x="11822" y="17803"/>
                    <a:pt x="11822" y="17803"/>
                  </a:cubicBezTo>
                  <a:cubicBezTo>
                    <a:pt x="11908" y="17753"/>
                    <a:pt x="11908" y="17753"/>
                    <a:pt x="11908" y="17753"/>
                  </a:cubicBezTo>
                  <a:cubicBezTo>
                    <a:pt x="11951" y="17655"/>
                    <a:pt x="11951" y="17655"/>
                    <a:pt x="11951" y="17655"/>
                  </a:cubicBezTo>
                  <a:cubicBezTo>
                    <a:pt x="11994" y="17458"/>
                    <a:pt x="11994" y="17458"/>
                    <a:pt x="11994" y="17458"/>
                  </a:cubicBezTo>
                  <a:cubicBezTo>
                    <a:pt x="12037" y="17359"/>
                    <a:pt x="12037" y="17359"/>
                    <a:pt x="12037" y="17359"/>
                  </a:cubicBezTo>
                  <a:cubicBezTo>
                    <a:pt x="12123" y="17211"/>
                    <a:pt x="12123" y="17211"/>
                    <a:pt x="12123" y="17211"/>
                  </a:cubicBezTo>
                  <a:cubicBezTo>
                    <a:pt x="12080" y="17112"/>
                    <a:pt x="12080" y="17112"/>
                    <a:pt x="12080" y="17112"/>
                  </a:cubicBezTo>
                  <a:cubicBezTo>
                    <a:pt x="12123" y="16964"/>
                    <a:pt x="12123" y="16964"/>
                    <a:pt x="12123" y="16964"/>
                  </a:cubicBezTo>
                  <a:cubicBezTo>
                    <a:pt x="12123" y="16915"/>
                    <a:pt x="12123" y="16915"/>
                    <a:pt x="12123" y="16915"/>
                  </a:cubicBezTo>
                  <a:cubicBezTo>
                    <a:pt x="12037" y="16816"/>
                    <a:pt x="12037" y="16816"/>
                    <a:pt x="12037" y="16816"/>
                  </a:cubicBezTo>
                  <a:cubicBezTo>
                    <a:pt x="11865" y="16816"/>
                    <a:pt x="11865" y="16816"/>
                    <a:pt x="11865" y="16816"/>
                  </a:cubicBezTo>
                  <a:cubicBezTo>
                    <a:pt x="11822" y="16915"/>
                    <a:pt x="11822" y="16915"/>
                    <a:pt x="11822" y="16915"/>
                  </a:cubicBezTo>
                  <a:cubicBezTo>
                    <a:pt x="11693" y="16964"/>
                    <a:pt x="11693" y="16964"/>
                    <a:pt x="11693" y="16964"/>
                  </a:cubicBezTo>
                  <a:cubicBezTo>
                    <a:pt x="11607" y="16915"/>
                    <a:pt x="11607" y="16915"/>
                    <a:pt x="11607" y="16915"/>
                  </a:cubicBezTo>
                  <a:cubicBezTo>
                    <a:pt x="11564" y="16767"/>
                    <a:pt x="11564" y="16767"/>
                    <a:pt x="11564" y="16767"/>
                  </a:cubicBezTo>
                  <a:cubicBezTo>
                    <a:pt x="11564" y="16619"/>
                    <a:pt x="11564" y="16619"/>
                    <a:pt x="11564" y="16619"/>
                  </a:cubicBezTo>
                  <a:cubicBezTo>
                    <a:pt x="11607" y="16521"/>
                    <a:pt x="11607" y="16521"/>
                    <a:pt x="11607" y="16521"/>
                  </a:cubicBezTo>
                  <a:cubicBezTo>
                    <a:pt x="11607" y="16422"/>
                    <a:pt x="11607" y="16422"/>
                    <a:pt x="11607" y="16422"/>
                  </a:cubicBezTo>
                  <a:cubicBezTo>
                    <a:pt x="11520" y="16373"/>
                    <a:pt x="11520" y="16373"/>
                    <a:pt x="11520" y="16373"/>
                  </a:cubicBezTo>
                  <a:cubicBezTo>
                    <a:pt x="11434" y="16373"/>
                    <a:pt x="11434" y="16373"/>
                    <a:pt x="11434" y="16373"/>
                  </a:cubicBezTo>
                  <a:cubicBezTo>
                    <a:pt x="11391" y="16323"/>
                    <a:pt x="11391" y="16323"/>
                    <a:pt x="11391" y="16323"/>
                  </a:cubicBezTo>
                  <a:cubicBezTo>
                    <a:pt x="11348" y="16225"/>
                    <a:pt x="11348" y="16225"/>
                    <a:pt x="11348" y="16225"/>
                  </a:cubicBezTo>
                  <a:cubicBezTo>
                    <a:pt x="11391" y="16077"/>
                    <a:pt x="11391" y="16077"/>
                    <a:pt x="11391" y="16077"/>
                  </a:cubicBezTo>
                  <a:cubicBezTo>
                    <a:pt x="11391" y="15929"/>
                    <a:pt x="11391" y="15929"/>
                    <a:pt x="11391" y="15929"/>
                  </a:cubicBezTo>
                  <a:cubicBezTo>
                    <a:pt x="11262" y="15879"/>
                    <a:pt x="11262" y="15879"/>
                    <a:pt x="11262" y="15879"/>
                  </a:cubicBezTo>
                  <a:cubicBezTo>
                    <a:pt x="11176" y="15879"/>
                    <a:pt x="11176" y="15879"/>
                    <a:pt x="11176" y="15879"/>
                  </a:cubicBezTo>
                  <a:cubicBezTo>
                    <a:pt x="11090" y="15978"/>
                    <a:pt x="11090" y="15978"/>
                    <a:pt x="11090" y="15978"/>
                  </a:cubicBezTo>
                  <a:cubicBezTo>
                    <a:pt x="11047" y="16027"/>
                    <a:pt x="11047" y="16027"/>
                    <a:pt x="11047" y="16027"/>
                  </a:cubicBezTo>
                  <a:cubicBezTo>
                    <a:pt x="10961" y="15978"/>
                    <a:pt x="10961" y="15978"/>
                    <a:pt x="10961" y="15978"/>
                  </a:cubicBezTo>
                  <a:cubicBezTo>
                    <a:pt x="10918" y="15879"/>
                    <a:pt x="10918" y="15879"/>
                    <a:pt x="10918" y="15879"/>
                  </a:cubicBezTo>
                  <a:cubicBezTo>
                    <a:pt x="10918" y="15682"/>
                    <a:pt x="10918" y="15682"/>
                    <a:pt x="10918" y="15682"/>
                  </a:cubicBezTo>
                  <a:cubicBezTo>
                    <a:pt x="10961" y="15633"/>
                    <a:pt x="10961" y="15633"/>
                    <a:pt x="10961" y="15633"/>
                  </a:cubicBezTo>
                  <a:cubicBezTo>
                    <a:pt x="11047" y="15485"/>
                    <a:pt x="11047" y="15485"/>
                    <a:pt x="11047" y="15485"/>
                  </a:cubicBezTo>
                  <a:cubicBezTo>
                    <a:pt x="10961" y="15337"/>
                    <a:pt x="10961" y="15337"/>
                    <a:pt x="10961" y="15337"/>
                  </a:cubicBezTo>
                  <a:cubicBezTo>
                    <a:pt x="10918" y="15288"/>
                    <a:pt x="10918" y="15288"/>
                    <a:pt x="10918" y="15288"/>
                  </a:cubicBezTo>
                  <a:cubicBezTo>
                    <a:pt x="10918" y="15189"/>
                    <a:pt x="10918" y="15189"/>
                    <a:pt x="10918" y="15189"/>
                  </a:cubicBezTo>
                  <a:cubicBezTo>
                    <a:pt x="10961" y="15140"/>
                    <a:pt x="10961" y="15140"/>
                    <a:pt x="10961" y="15140"/>
                  </a:cubicBezTo>
                  <a:cubicBezTo>
                    <a:pt x="10961" y="15090"/>
                    <a:pt x="10961" y="15090"/>
                    <a:pt x="10961" y="15090"/>
                  </a:cubicBezTo>
                  <a:cubicBezTo>
                    <a:pt x="10918" y="14992"/>
                    <a:pt x="10918" y="14992"/>
                    <a:pt x="10918" y="14992"/>
                  </a:cubicBezTo>
                  <a:cubicBezTo>
                    <a:pt x="10832" y="14942"/>
                    <a:pt x="10832" y="14942"/>
                    <a:pt x="10832" y="14942"/>
                  </a:cubicBezTo>
                  <a:cubicBezTo>
                    <a:pt x="10746" y="14942"/>
                    <a:pt x="10746" y="14942"/>
                    <a:pt x="10746" y="14942"/>
                  </a:cubicBezTo>
                  <a:cubicBezTo>
                    <a:pt x="10703" y="14893"/>
                    <a:pt x="10703" y="14893"/>
                    <a:pt x="10703" y="14893"/>
                  </a:cubicBezTo>
                  <a:cubicBezTo>
                    <a:pt x="10703" y="14844"/>
                    <a:pt x="10703" y="14844"/>
                    <a:pt x="10703" y="14844"/>
                  </a:cubicBezTo>
                  <a:cubicBezTo>
                    <a:pt x="10746" y="14745"/>
                    <a:pt x="10746" y="14745"/>
                    <a:pt x="10746" y="14745"/>
                  </a:cubicBezTo>
                  <a:cubicBezTo>
                    <a:pt x="10875" y="14745"/>
                    <a:pt x="10875" y="14745"/>
                    <a:pt x="10875" y="14745"/>
                  </a:cubicBezTo>
                  <a:cubicBezTo>
                    <a:pt x="10875" y="14696"/>
                    <a:pt x="10875" y="14696"/>
                    <a:pt x="10875" y="14696"/>
                  </a:cubicBezTo>
                  <a:cubicBezTo>
                    <a:pt x="10832" y="14597"/>
                    <a:pt x="10832" y="14597"/>
                    <a:pt x="10832" y="14597"/>
                  </a:cubicBezTo>
                  <a:cubicBezTo>
                    <a:pt x="10789" y="14548"/>
                    <a:pt x="10789" y="14548"/>
                    <a:pt x="10789" y="14548"/>
                  </a:cubicBezTo>
                  <a:cubicBezTo>
                    <a:pt x="10703" y="14548"/>
                    <a:pt x="10703" y="14548"/>
                    <a:pt x="10703" y="14548"/>
                  </a:cubicBezTo>
                  <a:cubicBezTo>
                    <a:pt x="10574" y="14597"/>
                    <a:pt x="10574" y="14597"/>
                    <a:pt x="10574" y="14597"/>
                  </a:cubicBezTo>
                  <a:cubicBezTo>
                    <a:pt x="10531" y="14548"/>
                    <a:pt x="10531" y="14548"/>
                    <a:pt x="10531" y="14548"/>
                  </a:cubicBezTo>
                  <a:cubicBezTo>
                    <a:pt x="10488" y="14499"/>
                    <a:pt x="10488" y="14499"/>
                    <a:pt x="10488" y="14499"/>
                  </a:cubicBezTo>
                  <a:cubicBezTo>
                    <a:pt x="10402" y="14499"/>
                    <a:pt x="10402" y="14499"/>
                    <a:pt x="10402" y="14499"/>
                  </a:cubicBezTo>
                  <a:cubicBezTo>
                    <a:pt x="10359" y="14548"/>
                    <a:pt x="10359" y="14548"/>
                    <a:pt x="10359" y="14548"/>
                  </a:cubicBezTo>
                  <a:cubicBezTo>
                    <a:pt x="10273" y="14597"/>
                    <a:pt x="10273" y="14597"/>
                    <a:pt x="10273" y="14597"/>
                  </a:cubicBezTo>
                  <a:cubicBezTo>
                    <a:pt x="10230" y="14548"/>
                    <a:pt x="10230" y="14548"/>
                    <a:pt x="10230" y="14548"/>
                  </a:cubicBezTo>
                  <a:cubicBezTo>
                    <a:pt x="10230" y="14400"/>
                    <a:pt x="10230" y="14400"/>
                    <a:pt x="10230" y="14400"/>
                  </a:cubicBezTo>
                  <a:cubicBezTo>
                    <a:pt x="10144" y="14301"/>
                    <a:pt x="10144" y="14301"/>
                    <a:pt x="10144" y="14301"/>
                  </a:cubicBezTo>
                  <a:cubicBezTo>
                    <a:pt x="10144" y="14203"/>
                    <a:pt x="10144" y="14203"/>
                    <a:pt x="10144" y="14203"/>
                  </a:cubicBezTo>
                  <a:cubicBezTo>
                    <a:pt x="10144" y="14104"/>
                    <a:pt x="10144" y="14104"/>
                    <a:pt x="10144" y="14104"/>
                  </a:cubicBezTo>
                  <a:cubicBezTo>
                    <a:pt x="10273" y="14104"/>
                    <a:pt x="10273" y="14104"/>
                    <a:pt x="10273" y="14104"/>
                  </a:cubicBezTo>
                  <a:cubicBezTo>
                    <a:pt x="10316" y="14104"/>
                    <a:pt x="10316" y="14104"/>
                    <a:pt x="10316" y="14104"/>
                  </a:cubicBezTo>
                  <a:cubicBezTo>
                    <a:pt x="10445" y="14104"/>
                    <a:pt x="10445" y="14104"/>
                    <a:pt x="10445" y="14104"/>
                  </a:cubicBezTo>
                  <a:cubicBezTo>
                    <a:pt x="10445" y="14005"/>
                    <a:pt x="10445" y="14005"/>
                    <a:pt x="10445" y="14005"/>
                  </a:cubicBezTo>
                  <a:cubicBezTo>
                    <a:pt x="10402" y="13907"/>
                    <a:pt x="10402" y="13907"/>
                    <a:pt x="10402" y="13907"/>
                  </a:cubicBezTo>
                  <a:cubicBezTo>
                    <a:pt x="10445" y="13808"/>
                    <a:pt x="10445" y="13808"/>
                    <a:pt x="10445" y="13808"/>
                  </a:cubicBezTo>
                  <a:cubicBezTo>
                    <a:pt x="10445" y="13759"/>
                    <a:pt x="10445" y="13759"/>
                    <a:pt x="10445" y="13759"/>
                  </a:cubicBezTo>
                  <a:cubicBezTo>
                    <a:pt x="10445" y="13660"/>
                    <a:pt x="10445" y="13660"/>
                    <a:pt x="10445" y="13660"/>
                  </a:cubicBezTo>
                  <a:cubicBezTo>
                    <a:pt x="10273" y="13611"/>
                    <a:pt x="10273" y="13611"/>
                    <a:pt x="10273" y="13611"/>
                  </a:cubicBezTo>
                  <a:cubicBezTo>
                    <a:pt x="10144" y="13611"/>
                    <a:pt x="10144" y="13611"/>
                    <a:pt x="10144" y="13611"/>
                  </a:cubicBezTo>
                  <a:cubicBezTo>
                    <a:pt x="10101" y="13562"/>
                    <a:pt x="10101" y="13562"/>
                    <a:pt x="10101" y="13562"/>
                  </a:cubicBezTo>
                  <a:cubicBezTo>
                    <a:pt x="10101" y="13414"/>
                    <a:pt x="10101" y="13414"/>
                    <a:pt x="10101" y="13414"/>
                  </a:cubicBezTo>
                  <a:cubicBezTo>
                    <a:pt x="10101" y="13216"/>
                    <a:pt x="10101" y="13216"/>
                    <a:pt x="10101" y="13216"/>
                  </a:cubicBezTo>
                  <a:cubicBezTo>
                    <a:pt x="10101" y="13118"/>
                    <a:pt x="10101" y="13118"/>
                    <a:pt x="10101" y="13118"/>
                  </a:cubicBezTo>
                  <a:cubicBezTo>
                    <a:pt x="10144" y="13019"/>
                    <a:pt x="10144" y="13019"/>
                    <a:pt x="10144" y="13019"/>
                  </a:cubicBezTo>
                  <a:cubicBezTo>
                    <a:pt x="10273" y="12921"/>
                    <a:pt x="10273" y="12921"/>
                    <a:pt x="10273" y="12921"/>
                  </a:cubicBezTo>
                  <a:cubicBezTo>
                    <a:pt x="10402" y="12871"/>
                    <a:pt x="10402" y="12871"/>
                    <a:pt x="10402" y="12871"/>
                  </a:cubicBezTo>
                  <a:cubicBezTo>
                    <a:pt x="10488" y="12871"/>
                    <a:pt x="10488" y="12871"/>
                    <a:pt x="10488" y="12871"/>
                  </a:cubicBezTo>
                  <a:cubicBezTo>
                    <a:pt x="10574" y="12822"/>
                    <a:pt x="10574" y="12822"/>
                    <a:pt x="10574" y="12822"/>
                  </a:cubicBezTo>
                  <a:cubicBezTo>
                    <a:pt x="10574" y="12625"/>
                    <a:pt x="10574" y="12625"/>
                    <a:pt x="10574" y="12625"/>
                  </a:cubicBezTo>
                  <a:cubicBezTo>
                    <a:pt x="10617" y="12477"/>
                    <a:pt x="10617" y="12477"/>
                    <a:pt x="10617" y="12477"/>
                  </a:cubicBezTo>
                  <a:cubicBezTo>
                    <a:pt x="10703" y="12378"/>
                    <a:pt x="10703" y="12378"/>
                    <a:pt x="10703" y="12378"/>
                  </a:cubicBezTo>
                  <a:cubicBezTo>
                    <a:pt x="10746" y="12329"/>
                    <a:pt x="10746" y="12329"/>
                    <a:pt x="10746" y="12329"/>
                  </a:cubicBezTo>
                  <a:cubicBezTo>
                    <a:pt x="10746" y="12181"/>
                    <a:pt x="10746" y="12181"/>
                    <a:pt x="10746" y="12181"/>
                  </a:cubicBezTo>
                  <a:cubicBezTo>
                    <a:pt x="10703" y="12082"/>
                    <a:pt x="10703" y="12082"/>
                    <a:pt x="10703" y="12082"/>
                  </a:cubicBezTo>
                  <a:cubicBezTo>
                    <a:pt x="10660" y="11934"/>
                    <a:pt x="10660" y="11934"/>
                    <a:pt x="10660" y="11934"/>
                  </a:cubicBezTo>
                  <a:cubicBezTo>
                    <a:pt x="10703" y="11836"/>
                    <a:pt x="10703" y="11836"/>
                    <a:pt x="10703" y="11836"/>
                  </a:cubicBezTo>
                  <a:cubicBezTo>
                    <a:pt x="10746" y="11836"/>
                    <a:pt x="10746" y="11836"/>
                    <a:pt x="10746" y="11836"/>
                  </a:cubicBezTo>
                  <a:cubicBezTo>
                    <a:pt x="10789" y="11737"/>
                    <a:pt x="10789" y="11737"/>
                    <a:pt x="10789" y="11737"/>
                  </a:cubicBezTo>
                  <a:cubicBezTo>
                    <a:pt x="10789" y="11638"/>
                    <a:pt x="10789" y="11638"/>
                    <a:pt x="10789" y="11638"/>
                  </a:cubicBezTo>
                  <a:cubicBezTo>
                    <a:pt x="10703" y="11589"/>
                    <a:pt x="10703" y="11589"/>
                    <a:pt x="10703" y="11589"/>
                  </a:cubicBezTo>
                  <a:cubicBezTo>
                    <a:pt x="10617" y="11589"/>
                    <a:pt x="10617" y="11589"/>
                    <a:pt x="10617" y="11589"/>
                  </a:cubicBezTo>
                  <a:cubicBezTo>
                    <a:pt x="10531" y="11540"/>
                    <a:pt x="10531" y="11540"/>
                    <a:pt x="10531" y="11540"/>
                  </a:cubicBezTo>
                  <a:cubicBezTo>
                    <a:pt x="10445" y="11589"/>
                    <a:pt x="10445" y="11589"/>
                    <a:pt x="10445" y="11589"/>
                  </a:cubicBezTo>
                  <a:cubicBezTo>
                    <a:pt x="10402" y="11688"/>
                    <a:pt x="10402" y="11688"/>
                    <a:pt x="10402" y="11688"/>
                  </a:cubicBezTo>
                  <a:cubicBezTo>
                    <a:pt x="10316" y="11786"/>
                    <a:pt x="10316" y="11786"/>
                    <a:pt x="10316" y="11786"/>
                  </a:cubicBezTo>
                  <a:cubicBezTo>
                    <a:pt x="10273" y="11836"/>
                    <a:pt x="10273" y="11836"/>
                    <a:pt x="10273" y="11836"/>
                  </a:cubicBezTo>
                  <a:cubicBezTo>
                    <a:pt x="10187" y="11885"/>
                    <a:pt x="10187" y="11885"/>
                    <a:pt x="10187" y="11885"/>
                  </a:cubicBezTo>
                  <a:cubicBezTo>
                    <a:pt x="10101" y="11934"/>
                    <a:pt x="10101" y="11934"/>
                    <a:pt x="10101" y="11934"/>
                  </a:cubicBezTo>
                  <a:cubicBezTo>
                    <a:pt x="10058" y="12082"/>
                    <a:pt x="10058" y="12082"/>
                    <a:pt x="10058" y="12082"/>
                  </a:cubicBezTo>
                  <a:cubicBezTo>
                    <a:pt x="10058" y="12181"/>
                    <a:pt x="10058" y="12181"/>
                    <a:pt x="10058" y="12181"/>
                  </a:cubicBezTo>
                  <a:cubicBezTo>
                    <a:pt x="9971" y="12279"/>
                    <a:pt x="9971" y="12279"/>
                    <a:pt x="9971" y="12279"/>
                  </a:cubicBezTo>
                  <a:cubicBezTo>
                    <a:pt x="9928" y="12329"/>
                    <a:pt x="9928" y="12329"/>
                    <a:pt x="9928" y="12329"/>
                  </a:cubicBezTo>
                  <a:cubicBezTo>
                    <a:pt x="9756" y="12378"/>
                    <a:pt x="9756" y="12378"/>
                    <a:pt x="9756" y="12378"/>
                  </a:cubicBezTo>
                  <a:cubicBezTo>
                    <a:pt x="9584" y="12329"/>
                    <a:pt x="9584" y="12329"/>
                    <a:pt x="9584" y="12329"/>
                  </a:cubicBezTo>
                  <a:cubicBezTo>
                    <a:pt x="9369" y="12378"/>
                    <a:pt x="9369" y="12378"/>
                    <a:pt x="9369" y="12378"/>
                  </a:cubicBezTo>
                  <a:cubicBezTo>
                    <a:pt x="9197" y="12329"/>
                    <a:pt x="9197" y="12329"/>
                    <a:pt x="9197" y="12329"/>
                  </a:cubicBezTo>
                  <a:cubicBezTo>
                    <a:pt x="9025" y="12329"/>
                    <a:pt x="9025" y="12329"/>
                    <a:pt x="9025" y="12329"/>
                  </a:cubicBezTo>
                  <a:cubicBezTo>
                    <a:pt x="8982" y="12329"/>
                    <a:pt x="8982" y="12329"/>
                    <a:pt x="8982" y="12329"/>
                  </a:cubicBezTo>
                  <a:cubicBezTo>
                    <a:pt x="8939" y="12279"/>
                    <a:pt x="8939" y="12279"/>
                    <a:pt x="8939" y="12279"/>
                  </a:cubicBezTo>
                  <a:cubicBezTo>
                    <a:pt x="8896" y="12132"/>
                    <a:pt x="8896" y="12132"/>
                    <a:pt x="8896" y="12132"/>
                  </a:cubicBezTo>
                  <a:cubicBezTo>
                    <a:pt x="8982" y="11984"/>
                    <a:pt x="8982" y="11984"/>
                    <a:pt x="8982" y="11984"/>
                  </a:cubicBezTo>
                  <a:cubicBezTo>
                    <a:pt x="8982" y="11786"/>
                    <a:pt x="8982" y="11786"/>
                    <a:pt x="8982" y="11786"/>
                  </a:cubicBezTo>
                  <a:cubicBezTo>
                    <a:pt x="8939" y="11589"/>
                    <a:pt x="8939" y="11589"/>
                    <a:pt x="8939" y="11589"/>
                  </a:cubicBezTo>
                  <a:cubicBezTo>
                    <a:pt x="8853" y="11441"/>
                    <a:pt x="8853" y="11441"/>
                    <a:pt x="8853" y="11441"/>
                  </a:cubicBezTo>
                  <a:cubicBezTo>
                    <a:pt x="8853" y="11293"/>
                    <a:pt x="8853" y="11293"/>
                    <a:pt x="8853" y="11293"/>
                  </a:cubicBezTo>
                  <a:cubicBezTo>
                    <a:pt x="8724" y="11244"/>
                    <a:pt x="8724" y="11244"/>
                    <a:pt x="8724" y="11244"/>
                  </a:cubicBezTo>
                  <a:cubicBezTo>
                    <a:pt x="8552" y="11244"/>
                    <a:pt x="8552" y="11244"/>
                    <a:pt x="8552" y="11244"/>
                  </a:cubicBezTo>
                  <a:cubicBezTo>
                    <a:pt x="8509" y="11342"/>
                    <a:pt x="8509" y="11342"/>
                    <a:pt x="8509" y="11342"/>
                  </a:cubicBezTo>
                  <a:cubicBezTo>
                    <a:pt x="8422" y="11441"/>
                    <a:pt x="8422" y="11441"/>
                    <a:pt x="8422" y="11441"/>
                  </a:cubicBezTo>
                  <a:cubicBezTo>
                    <a:pt x="8293" y="11441"/>
                    <a:pt x="8293" y="11441"/>
                    <a:pt x="8293" y="11441"/>
                  </a:cubicBezTo>
                  <a:cubicBezTo>
                    <a:pt x="8164" y="11392"/>
                    <a:pt x="8164" y="11392"/>
                    <a:pt x="8164" y="11392"/>
                  </a:cubicBezTo>
                  <a:cubicBezTo>
                    <a:pt x="8035" y="11392"/>
                    <a:pt x="8035" y="11392"/>
                    <a:pt x="8035" y="11392"/>
                  </a:cubicBezTo>
                  <a:cubicBezTo>
                    <a:pt x="7949" y="11490"/>
                    <a:pt x="7949" y="11490"/>
                    <a:pt x="7949" y="11490"/>
                  </a:cubicBezTo>
                  <a:cubicBezTo>
                    <a:pt x="7863" y="11540"/>
                    <a:pt x="7863" y="11540"/>
                    <a:pt x="7863" y="11540"/>
                  </a:cubicBezTo>
                  <a:cubicBezTo>
                    <a:pt x="7820" y="11589"/>
                    <a:pt x="7820" y="11589"/>
                    <a:pt x="7820" y="11589"/>
                  </a:cubicBezTo>
                  <a:cubicBezTo>
                    <a:pt x="7777" y="11688"/>
                    <a:pt x="7777" y="11688"/>
                    <a:pt x="7777" y="11688"/>
                  </a:cubicBezTo>
                  <a:cubicBezTo>
                    <a:pt x="7734" y="11836"/>
                    <a:pt x="7734" y="11836"/>
                    <a:pt x="7734" y="11836"/>
                  </a:cubicBezTo>
                  <a:cubicBezTo>
                    <a:pt x="7691" y="11836"/>
                    <a:pt x="7691" y="11836"/>
                    <a:pt x="7691" y="11836"/>
                  </a:cubicBezTo>
                  <a:cubicBezTo>
                    <a:pt x="7519" y="11786"/>
                    <a:pt x="7519" y="11786"/>
                    <a:pt x="7519" y="11786"/>
                  </a:cubicBezTo>
                  <a:cubicBezTo>
                    <a:pt x="7433" y="11786"/>
                    <a:pt x="7433" y="11786"/>
                    <a:pt x="7433" y="11786"/>
                  </a:cubicBezTo>
                  <a:cubicBezTo>
                    <a:pt x="7304" y="11786"/>
                    <a:pt x="7304" y="11786"/>
                    <a:pt x="7304" y="11786"/>
                  </a:cubicBezTo>
                  <a:cubicBezTo>
                    <a:pt x="7218" y="11786"/>
                    <a:pt x="7218" y="11786"/>
                    <a:pt x="7218" y="11786"/>
                  </a:cubicBezTo>
                  <a:cubicBezTo>
                    <a:pt x="7132" y="11836"/>
                    <a:pt x="7132" y="11836"/>
                    <a:pt x="7132" y="11836"/>
                  </a:cubicBezTo>
                  <a:cubicBezTo>
                    <a:pt x="7132" y="11984"/>
                    <a:pt x="7132" y="11984"/>
                    <a:pt x="7132" y="11984"/>
                  </a:cubicBezTo>
                  <a:cubicBezTo>
                    <a:pt x="7218" y="12132"/>
                    <a:pt x="7218" y="12132"/>
                    <a:pt x="7218" y="12132"/>
                  </a:cubicBezTo>
                  <a:cubicBezTo>
                    <a:pt x="7261" y="12230"/>
                    <a:pt x="7261" y="12230"/>
                    <a:pt x="7261" y="12230"/>
                  </a:cubicBezTo>
                  <a:cubicBezTo>
                    <a:pt x="7347" y="12279"/>
                    <a:pt x="7347" y="12279"/>
                    <a:pt x="7347" y="12279"/>
                  </a:cubicBezTo>
                  <a:cubicBezTo>
                    <a:pt x="7519" y="12378"/>
                    <a:pt x="7519" y="12378"/>
                    <a:pt x="7519" y="12378"/>
                  </a:cubicBezTo>
                  <a:cubicBezTo>
                    <a:pt x="7691" y="12477"/>
                    <a:pt x="7691" y="12477"/>
                    <a:pt x="7691" y="12477"/>
                  </a:cubicBezTo>
                  <a:cubicBezTo>
                    <a:pt x="7777" y="12575"/>
                    <a:pt x="7777" y="12575"/>
                    <a:pt x="7777" y="12575"/>
                  </a:cubicBezTo>
                  <a:cubicBezTo>
                    <a:pt x="7820" y="12723"/>
                    <a:pt x="7820" y="12723"/>
                    <a:pt x="7820" y="12723"/>
                  </a:cubicBezTo>
                  <a:cubicBezTo>
                    <a:pt x="7863" y="12970"/>
                    <a:pt x="7863" y="12970"/>
                    <a:pt x="7863" y="12970"/>
                  </a:cubicBezTo>
                  <a:cubicBezTo>
                    <a:pt x="7863" y="13266"/>
                    <a:pt x="7863" y="13266"/>
                    <a:pt x="7863" y="13266"/>
                  </a:cubicBezTo>
                  <a:cubicBezTo>
                    <a:pt x="7777" y="13660"/>
                    <a:pt x="7777" y="13660"/>
                    <a:pt x="7777" y="13660"/>
                  </a:cubicBezTo>
                  <a:cubicBezTo>
                    <a:pt x="7734" y="13808"/>
                    <a:pt x="7734" y="13808"/>
                    <a:pt x="7734" y="13808"/>
                  </a:cubicBezTo>
                  <a:cubicBezTo>
                    <a:pt x="7777" y="13956"/>
                    <a:pt x="7777" y="13956"/>
                    <a:pt x="7777" y="13956"/>
                  </a:cubicBezTo>
                  <a:cubicBezTo>
                    <a:pt x="7820" y="14005"/>
                    <a:pt x="7820" y="14005"/>
                    <a:pt x="7820" y="14005"/>
                  </a:cubicBezTo>
                  <a:cubicBezTo>
                    <a:pt x="7906" y="14005"/>
                    <a:pt x="7906" y="14005"/>
                    <a:pt x="7906" y="14005"/>
                  </a:cubicBezTo>
                  <a:cubicBezTo>
                    <a:pt x="7949" y="14055"/>
                    <a:pt x="7949" y="14055"/>
                    <a:pt x="7949" y="14055"/>
                  </a:cubicBezTo>
                  <a:cubicBezTo>
                    <a:pt x="7992" y="14104"/>
                    <a:pt x="7992" y="14104"/>
                    <a:pt x="7992" y="14104"/>
                  </a:cubicBezTo>
                  <a:cubicBezTo>
                    <a:pt x="7906" y="14203"/>
                    <a:pt x="7906" y="14203"/>
                    <a:pt x="7906" y="14203"/>
                  </a:cubicBezTo>
                  <a:cubicBezTo>
                    <a:pt x="7820" y="14301"/>
                    <a:pt x="7820" y="14301"/>
                    <a:pt x="7820" y="14301"/>
                  </a:cubicBezTo>
                  <a:cubicBezTo>
                    <a:pt x="7734" y="14351"/>
                    <a:pt x="7734" y="14351"/>
                    <a:pt x="7734" y="14351"/>
                  </a:cubicBezTo>
                  <a:cubicBezTo>
                    <a:pt x="7605" y="14351"/>
                    <a:pt x="7605" y="14351"/>
                    <a:pt x="7605" y="14351"/>
                  </a:cubicBezTo>
                  <a:cubicBezTo>
                    <a:pt x="7562" y="14449"/>
                    <a:pt x="7562" y="14449"/>
                    <a:pt x="7562" y="14449"/>
                  </a:cubicBezTo>
                  <a:cubicBezTo>
                    <a:pt x="7562" y="14548"/>
                    <a:pt x="7562" y="14548"/>
                    <a:pt x="7562" y="14548"/>
                  </a:cubicBezTo>
                  <a:cubicBezTo>
                    <a:pt x="7519" y="14597"/>
                    <a:pt x="7519" y="14597"/>
                    <a:pt x="7519" y="14597"/>
                  </a:cubicBezTo>
                  <a:cubicBezTo>
                    <a:pt x="7433" y="14647"/>
                    <a:pt x="7433" y="14647"/>
                    <a:pt x="7433" y="14647"/>
                  </a:cubicBezTo>
                  <a:cubicBezTo>
                    <a:pt x="7347" y="14597"/>
                    <a:pt x="7347" y="14597"/>
                    <a:pt x="7347" y="14597"/>
                  </a:cubicBezTo>
                  <a:cubicBezTo>
                    <a:pt x="7218" y="14548"/>
                    <a:pt x="7218" y="14548"/>
                    <a:pt x="7218" y="14548"/>
                  </a:cubicBezTo>
                  <a:cubicBezTo>
                    <a:pt x="7132" y="14499"/>
                    <a:pt x="7132" y="14499"/>
                    <a:pt x="7132" y="14499"/>
                  </a:cubicBezTo>
                  <a:cubicBezTo>
                    <a:pt x="7003" y="14499"/>
                    <a:pt x="7003" y="14499"/>
                    <a:pt x="7003" y="14499"/>
                  </a:cubicBezTo>
                  <a:cubicBezTo>
                    <a:pt x="6916" y="14548"/>
                    <a:pt x="6916" y="14548"/>
                    <a:pt x="6916" y="14548"/>
                  </a:cubicBezTo>
                  <a:cubicBezTo>
                    <a:pt x="6873" y="14647"/>
                    <a:pt x="6873" y="14647"/>
                    <a:pt x="6873" y="14647"/>
                  </a:cubicBezTo>
                  <a:cubicBezTo>
                    <a:pt x="6744" y="14745"/>
                    <a:pt x="6744" y="14745"/>
                    <a:pt x="6744" y="14745"/>
                  </a:cubicBezTo>
                  <a:cubicBezTo>
                    <a:pt x="6572" y="14893"/>
                    <a:pt x="6572" y="14893"/>
                    <a:pt x="6572" y="14893"/>
                  </a:cubicBezTo>
                  <a:cubicBezTo>
                    <a:pt x="6400" y="14942"/>
                    <a:pt x="6400" y="14942"/>
                    <a:pt x="6400" y="14942"/>
                  </a:cubicBezTo>
                  <a:cubicBezTo>
                    <a:pt x="6228" y="15041"/>
                    <a:pt x="6228" y="15041"/>
                    <a:pt x="6228" y="15041"/>
                  </a:cubicBezTo>
                  <a:cubicBezTo>
                    <a:pt x="6099" y="15041"/>
                    <a:pt x="6099" y="15041"/>
                    <a:pt x="6099" y="15041"/>
                  </a:cubicBezTo>
                  <a:cubicBezTo>
                    <a:pt x="5970" y="14942"/>
                    <a:pt x="5970" y="14942"/>
                    <a:pt x="5970" y="14942"/>
                  </a:cubicBezTo>
                  <a:cubicBezTo>
                    <a:pt x="5841" y="14992"/>
                    <a:pt x="5841" y="14992"/>
                    <a:pt x="5841" y="14992"/>
                  </a:cubicBezTo>
                  <a:cubicBezTo>
                    <a:pt x="5755" y="15041"/>
                    <a:pt x="5755" y="15041"/>
                    <a:pt x="5755" y="15041"/>
                  </a:cubicBezTo>
                  <a:cubicBezTo>
                    <a:pt x="5669" y="15140"/>
                    <a:pt x="5669" y="15140"/>
                    <a:pt x="5669" y="15140"/>
                  </a:cubicBezTo>
                  <a:cubicBezTo>
                    <a:pt x="5583" y="15238"/>
                    <a:pt x="5583" y="15238"/>
                    <a:pt x="5583" y="15238"/>
                  </a:cubicBezTo>
                  <a:cubicBezTo>
                    <a:pt x="5497" y="15238"/>
                    <a:pt x="5497" y="15238"/>
                    <a:pt x="5497" y="15238"/>
                  </a:cubicBezTo>
                  <a:cubicBezTo>
                    <a:pt x="5454" y="15140"/>
                    <a:pt x="5454" y="15140"/>
                    <a:pt x="5454" y="15140"/>
                  </a:cubicBezTo>
                  <a:cubicBezTo>
                    <a:pt x="5367" y="15041"/>
                    <a:pt x="5367" y="15041"/>
                    <a:pt x="5367" y="15041"/>
                  </a:cubicBezTo>
                  <a:cubicBezTo>
                    <a:pt x="5281" y="14844"/>
                    <a:pt x="5281" y="14844"/>
                    <a:pt x="5281" y="14844"/>
                  </a:cubicBezTo>
                  <a:cubicBezTo>
                    <a:pt x="5238" y="14795"/>
                    <a:pt x="5238" y="14795"/>
                    <a:pt x="5238" y="14795"/>
                  </a:cubicBezTo>
                  <a:cubicBezTo>
                    <a:pt x="5281" y="14696"/>
                    <a:pt x="5281" y="14696"/>
                    <a:pt x="5281" y="14696"/>
                  </a:cubicBezTo>
                  <a:cubicBezTo>
                    <a:pt x="5367" y="14647"/>
                    <a:pt x="5367" y="14647"/>
                    <a:pt x="5367" y="14647"/>
                  </a:cubicBezTo>
                  <a:cubicBezTo>
                    <a:pt x="5454" y="14548"/>
                    <a:pt x="5454" y="14548"/>
                    <a:pt x="5454" y="14548"/>
                  </a:cubicBezTo>
                  <a:cubicBezTo>
                    <a:pt x="5540" y="14548"/>
                    <a:pt x="5540" y="14548"/>
                    <a:pt x="5540" y="14548"/>
                  </a:cubicBezTo>
                  <a:cubicBezTo>
                    <a:pt x="5669" y="14499"/>
                    <a:pt x="5669" y="14499"/>
                    <a:pt x="5669" y="14499"/>
                  </a:cubicBezTo>
                  <a:cubicBezTo>
                    <a:pt x="5755" y="14449"/>
                    <a:pt x="5755" y="14449"/>
                    <a:pt x="5755" y="14449"/>
                  </a:cubicBezTo>
                  <a:cubicBezTo>
                    <a:pt x="5798" y="14301"/>
                    <a:pt x="5798" y="14301"/>
                    <a:pt x="5798" y="14301"/>
                  </a:cubicBezTo>
                  <a:cubicBezTo>
                    <a:pt x="5841" y="14203"/>
                    <a:pt x="5841" y="14203"/>
                    <a:pt x="5841" y="14203"/>
                  </a:cubicBezTo>
                  <a:cubicBezTo>
                    <a:pt x="5841" y="14104"/>
                    <a:pt x="5841" y="14104"/>
                    <a:pt x="5841" y="14104"/>
                  </a:cubicBezTo>
                  <a:cubicBezTo>
                    <a:pt x="5798" y="14055"/>
                    <a:pt x="5798" y="14055"/>
                    <a:pt x="5798" y="14055"/>
                  </a:cubicBezTo>
                  <a:cubicBezTo>
                    <a:pt x="5712" y="14104"/>
                    <a:pt x="5712" y="14104"/>
                    <a:pt x="5712" y="14104"/>
                  </a:cubicBezTo>
                  <a:cubicBezTo>
                    <a:pt x="5626" y="14153"/>
                    <a:pt x="5626" y="14153"/>
                    <a:pt x="5626" y="14153"/>
                  </a:cubicBezTo>
                  <a:cubicBezTo>
                    <a:pt x="5454" y="14104"/>
                    <a:pt x="5454" y="14104"/>
                    <a:pt x="5454" y="14104"/>
                  </a:cubicBezTo>
                  <a:cubicBezTo>
                    <a:pt x="5411" y="14005"/>
                    <a:pt x="5411" y="14005"/>
                    <a:pt x="5411" y="14005"/>
                  </a:cubicBezTo>
                  <a:cubicBezTo>
                    <a:pt x="5324" y="13956"/>
                    <a:pt x="5324" y="13956"/>
                    <a:pt x="5324" y="13956"/>
                  </a:cubicBezTo>
                  <a:cubicBezTo>
                    <a:pt x="5281" y="13907"/>
                    <a:pt x="5281" y="13907"/>
                    <a:pt x="5281" y="13907"/>
                  </a:cubicBezTo>
                  <a:cubicBezTo>
                    <a:pt x="5238" y="13808"/>
                    <a:pt x="5238" y="13808"/>
                    <a:pt x="5238" y="13808"/>
                  </a:cubicBezTo>
                  <a:cubicBezTo>
                    <a:pt x="5324" y="13710"/>
                    <a:pt x="5324" y="13710"/>
                    <a:pt x="5324" y="13710"/>
                  </a:cubicBezTo>
                  <a:cubicBezTo>
                    <a:pt x="5367" y="13611"/>
                    <a:pt x="5367" y="13611"/>
                    <a:pt x="5367" y="13611"/>
                  </a:cubicBezTo>
                  <a:cubicBezTo>
                    <a:pt x="5454" y="13562"/>
                    <a:pt x="5454" y="13562"/>
                    <a:pt x="5454" y="13562"/>
                  </a:cubicBezTo>
                  <a:cubicBezTo>
                    <a:pt x="5411" y="13414"/>
                    <a:pt x="5411" y="13414"/>
                    <a:pt x="5411" y="13414"/>
                  </a:cubicBezTo>
                  <a:cubicBezTo>
                    <a:pt x="5454" y="13364"/>
                    <a:pt x="5454" y="13364"/>
                    <a:pt x="5454" y="13364"/>
                  </a:cubicBezTo>
                  <a:cubicBezTo>
                    <a:pt x="5497" y="13315"/>
                    <a:pt x="5497" y="13315"/>
                    <a:pt x="5497" y="13315"/>
                  </a:cubicBezTo>
                  <a:cubicBezTo>
                    <a:pt x="5497" y="13216"/>
                    <a:pt x="5497" y="13216"/>
                    <a:pt x="5497" y="13216"/>
                  </a:cubicBezTo>
                  <a:cubicBezTo>
                    <a:pt x="5497" y="13118"/>
                    <a:pt x="5497" y="13118"/>
                    <a:pt x="5497" y="13118"/>
                  </a:cubicBezTo>
                  <a:cubicBezTo>
                    <a:pt x="5497" y="13019"/>
                    <a:pt x="5497" y="13019"/>
                    <a:pt x="5497" y="13019"/>
                  </a:cubicBezTo>
                  <a:cubicBezTo>
                    <a:pt x="5540" y="12970"/>
                    <a:pt x="5540" y="12970"/>
                    <a:pt x="5540" y="12970"/>
                  </a:cubicBezTo>
                  <a:cubicBezTo>
                    <a:pt x="5626" y="12921"/>
                    <a:pt x="5626" y="12921"/>
                    <a:pt x="5626" y="12921"/>
                  </a:cubicBezTo>
                  <a:cubicBezTo>
                    <a:pt x="5669" y="12871"/>
                    <a:pt x="5669" y="12871"/>
                    <a:pt x="5669" y="12871"/>
                  </a:cubicBezTo>
                  <a:cubicBezTo>
                    <a:pt x="5626" y="12723"/>
                    <a:pt x="5626" y="12723"/>
                    <a:pt x="5626" y="12723"/>
                  </a:cubicBezTo>
                  <a:cubicBezTo>
                    <a:pt x="5497" y="12674"/>
                    <a:pt x="5497" y="12674"/>
                    <a:pt x="5497" y="12674"/>
                  </a:cubicBezTo>
                  <a:cubicBezTo>
                    <a:pt x="5454" y="12477"/>
                    <a:pt x="5454" y="12477"/>
                    <a:pt x="5454" y="12477"/>
                  </a:cubicBezTo>
                  <a:cubicBezTo>
                    <a:pt x="5367" y="12378"/>
                    <a:pt x="5367" y="12378"/>
                    <a:pt x="5367" y="12378"/>
                  </a:cubicBezTo>
                  <a:cubicBezTo>
                    <a:pt x="5324" y="12329"/>
                    <a:pt x="5324" y="12329"/>
                    <a:pt x="5324" y="12329"/>
                  </a:cubicBezTo>
                  <a:cubicBezTo>
                    <a:pt x="5195" y="12378"/>
                    <a:pt x="5195" y="12378"/>
                    <a:pt x="5195" y="12378"/>
                  </a:cubicBezTo>
                  <a:cubicBezTo>
                    <a:pt x="5152" y="12427"/>
                    <a:pt x="5152" y="12427"/>
                    <a:pt x="5152" y="12427"/>
                  </a:cubicBezTo>
                  <a:cubicBezTo>
                    <a:pt x="5023" y="12477"/>
                    <a:pt x="5023" y="12477"/>
                    <a:pt x="5023" y="12477"/>
                  </a:cubicBezTo>
                  <a:cubicBezTo>
                    <a:pt x="4980" y="12477"/>
                    <a:pt x="4980" y="12477"/>
                    <a:pt x="4980" y="12477"/>
                  </a:cubicBezTo>
                  <a:cubicBezTo>
                    <a:pt x="4894" y="12427"/>
                    <a:pt x="4894" y="12427"/>
                    <a:pt x="4894" y="12427"/>
                  </a:cubicBezTo>
                  <a:cubicBezTo>
                    <a:pt x="4808" y="12329"/>
                    <a:pt x="4808" y="12329"/>
                    <a:pt x="4808" y="12329"/>
                  </a:cubicBezTo>
                  <a:cubicBezTo>
                    <a:pt x="4636" y="12230"/>
                    <a:pt x="4636" y="12230"/>
                    <a:pt x="4636" y="12230"/>
                  </a:cubicBezTo>
                  <a:cubicBezTo>
                    <a:pt x="4507" y="12132"/>
                    <a:pt x="4507" y="12132"/>
                    <a:pt x="4507" y="12132"/>
                  </a:cubicBezTo>
                  <a:cubicBezTo>
                    <a:pt x="4507" y="12033"/>
                    <a:pt x="4507" y="12033"/>
                    <a:pt x="4507" y="12033"/>
                  </a:cubicBezTo>
                  <a:cubicBezTo>
                    <a:pt x="4507" y="11885"/>
                    <a:pt x="4507" y="11885"/>
                    <a:pt x="4507" y="11885"/>
                  </a:cubicBezTo>
                  <a:cubicBezTo>
                    <a:pt x="4464" y="11688"/>
                    <a:pt x="4464" y="11688"/>
                    <a:pt x="4464" y="11688"/>
                  </a:cubicBezTo>
                  <a:cubicBezTo>
                    <a:pt x="4249" y="11589"/>
                    <a:pt x="4249" y="11589"/>
                    <a:pt x="4249" y="11589"/>
                  </a:cubicBezTo>
                  <a:cubicBezTo>
                    <a:pt x="4163" y="11540"/>
                    <a:pt x="4163" y="11540"/>
                    <a:pt x="4163" y="11540"/>
                  </a:cubicBezTo>
                  <a:cubicBezTo>
                    <a:pt x="4077" y="11540"/>
                    <a:pt x="4077" y="11540"/>
                    <a:pt x="4077" y="11540"/>
                  </a:cubicBezTo>
                  <a:cubicBezTo>
                    <a:pt x="4034" y="11638"/>
                    <a:pt x="4034" y="11638"/>
                    <a:pt x="4034" y="11638"/>
                  </a:cubicBezTo>
                  <a:cubicBezTo>
                    <a:pt x="3905" y="11638"/>
                    <a:pt x="3905" y="11638"/>
                    <a:pt x="3905" y="11638"/>
                  </a:cubicBezTo>
                  <a:cubicBezTo>
                    <a:pt x="3905" y="11737"/>
                    <a:pt x="3905" y="11737"/>
                    <a:pt x="3905" y="11737"/>
                  </a:cubicBezTo>
                  <a:cubicBezTo>
                    <a:pt x="3905" y="11836"/>
                    <a:pt x="3905" y="11836"/>
                    <a:pt x="3905" y="11836"/>
                  </a:cubicBezTo>
                  <a:cubicBezTo>
                    <a:pt x="4034" y="11836"/>
                    <a:pt x="4034" y="11836"/>
                    <a:pt x="4034" y="11836"/>
                  </a:cubicBezTo>
                  <a:cubicBezTo>
                    <a:pt x="4077" y="11934"/>
                    <a:pt x="4077" y="11934"/>
                    <a:pt x="4077" y="11934"/>
                  </a:cubicBezTo>
                  <a:cubicBezTo>
                    <a:pt x="4077" y="12033"/>
                    <a:pt x="4077" y="12033"/>
                    <a:pt x="4077" y="12033"/>
                  </a:cubicBezTo>
                  <a:cubicBezTo>
                    <a:pt x="3991" y="12230"/>
                    <a:pt x="3991" y="12230"/>
                    <a:pt x="3991" y="12230"/>
                  </a:cubicBezTo>
                  <a:cubicBezTo>
                    <a:pt x="3991" y="12329"/>
                    <a:pt x="3991" y="12329"/>
                    <a:pt x="3991" y="12329"/>
                  </a:cubicBezTo>
                  <a:cubicBezTo>
                    <a:pt x="3905" y="12378"/>
                    <a:pt x="3905" y="12378"/>
                    <a:pt x="3905" y="12378"/>
                  </a:cubicBezTo>
                  <a:cubicBezTo>
                    <a:pt x="3775" y="12378"/>
                    <a:pt x="3775" y="12378"/>
                    <a:pt x="3775" y="12378"/>
                  </a:cubicBezTo>
                  <a:cubicBezTo>
                    <a:pt x="3603" y="12477"/>
                    <a:pt x="3603" y="12477"/>
                    <a:pt x="3603" y="12477"/>
                  </a:cubicBezTo>
                  <a:cubicBezTo>
                    <a:pt x="3517" y="12526"/>
                    <a:pt x="3517" y="12526"/>
                    <a:pt x="3517" y="12526"/>
                  </a:cubicBezTo>
                  <a:cubicBezTo>
                    <a:pt x="3345" y="12674"/>
                    <a:pt x="3345" y="12674"/>
                    <a:pt x="3345" y="12674"/>
                  </a:cubicBezTo>
                  <a:cubicBezTo>
                    <a:pt x="3216" y="12773"/>
                    <a:pt x="3216" y="12773"/>
                    <a:pt x="3216" y="12773"/>
                  </a:cubicBezTo>
                  <a:cubicBezTo>
                    <a:pt x="3087" y="12921"/>
                    <a:pt x="3087" y="12921"/>
                    <a:pt x="3087" y="12921"/>
                  </a:cubicBezTo>
                  <a:cubicBezTo>
                    <a:pt x="2915" y="13019"/>
                    <a:pt x="2915" y="13019"/>
                    <a:pt x="2915" y="13019"/>
                  </a:cubicBezTo>
                  <a:cubicBezTo>
                    <a:pt x="2743" y="13019"/>
                    <a:pt x="2743" y="13019"/>
                    <a:pt x="2743" y="13019"/>
                  </a:cubicBezTo>
                  <a:cubicBezTo>
                    <a:pt x="2657" y="13118"/>
                    <a:pt x="2657" y="13118"/>
                    <a:pt x="2657" y="13118"/>
                  </a:cubicBezTo>
                  <a:cubicBezTo>
                    <a:pt x="2614" y="13216"/>
                    <a:pt x="2614" y="13216"/>
                    <a:pt x="2614" y="13216"/>
                  </a:cubicBezTo>
                  <a:cubicBezTo>
                    <a:pt x="2528" y="13266"/>
                    <a:pt x="2528" y="13266"/>
                    <a:pt x="2528" y="13266"/>
                  </a:cubicBezTo>
                  <a:cubicBezTo>
                    <a:pt x="2399" y="13216"/>
                    <a:pt x="2399" y="13216"/>
                    <a:pt x="2399" y="13216"/>
                  </a:cubicBezTo>
                  <a:cubicBezTo>
                    <a:pt x="2269" y="13118"/>
                    <a:pt x="2269" y="13118"/>
                    <a:pt x="2269" y="13118"/>
                  </a:cubicBezTo>
                  <a:cubicBezTo>
                    <a:pt x="2097" y="13118"/>
                    <a:pt x="2097" y="13118"/>
                    <a:pt x="2097" y="13118"/>
                  </a:cubicBezTo>
                  <a:cubicBezTo>
                    <a:pt x="2011" y="13118"/>
                    <a:pt x="2011" y="13118"/>
                    <a:pt x="2011" y="13118"/>
                  </a:cubicBezTo>
                  <a:cubicBezTo>
                    <a:pt x="1925" y="13167"/>
                    <a:pt x="1925" y="13167"/>
                    <a:pt x="1925" y="13167"/>
                  </a:cubicBezTo>
                  <a:cubicBezTo>
                    <a:pt x="1839" y="13266"/>
                    <a:pt x="1839" y="13266"/>
                    <a:pt x="1839" y="13266"/>
                  </a:cubicBezTo>
                  <a:cubicBezTo>
                    <a:pt x="1753" y="13315"/>
                    <a:pt x="1753" y="13315"/>
                    <a:pt x="1753" y="13315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495" y="13216"/>
                    <a:pt x="1495" y="13167"/>
                  </a:cubicBezTo>
                  <a:cubicBezTo>
                    <a:pt x="1452" y="13118"/>
                    <a:pt x="1409" y="13068"/>
                    <a:pt x="1409" y="13019"/>
                  </a:cubicBezTo>
                  <a:cubicBezTo>
                    <a:pt x="1409" y="12970"/>
                    <a:pt x="1409" y="12871"/>
                    <a:pt x="1409" y="12822"/>
                  </a:cubicBezTo>
                  <a:cubicBezTo>
                    <a:pt x="1452" y="12723"/>
                    <a:pt x="1495" y="12625"/>
                    <a:pt x="1495" y="12526"/>
                  </a:cubicBezTo>
                  <a:cubicBezTo>
                    <a:pt x="1538" y="12477"/>
                    <a:pt x="1581" y="12378"/>
                    <a:pt x="1624" y="12329"/>
                  </a:cubicBezTo>
                  <a:cubicBezTo>
                    <a:pt x="1624" y="12329"/>
                    <a:pt x="1667" y="12181"/>
                    <a:pt x="1667" y="12181"/>
                  </a:cubicBezTo>
                  <a:cubicBezTo>
                    <a:pt x="1667" y="12082"/>
                    <a:pt x="1581" y="11984"/>
                    <a:pt x="1538" y="11934"/>
                  </a:cubicBezTo>
                  <a:cubicBezTo>
                    <a:pt x="1538" y="11836"/>
                    <a:pt x="1495" y="11737"/>
                    <a:pt x="1452" y="11638"/>
                  </a:cubicBezTo>
                  <a:cubicBezTo>
                    <a:pt x="1452" y="11638"/>
                    <a:pt x="1366" y="11540"/>
                    <a:pt x="1366" y="11540"/>
                  </a:cubicBezTo>
                  <a:cubicBezTo>
                    <a:pt x="1323" y="11490"/>
                    <a:pt x="1280" y="11441"/>
                    <a:pt x="1237" y="11490"/>
                  </a:cubicBezTo>
                  <a:cubicBezTo>
                    <a:pt x="1194" y="11490"/>
                    <a:pt x="1194" y="11589"/>
                    <a:pt x="1151" y="11589"/>
                  </a:cubicBezTo>
                  <a:cubicBezTo>
                    <a:pt x="1151" y="11638"/>
                    <a:pt x="1108" y="11688"/>
                    <a:pt x="1022" y="11688"/>
                  </a:cubicBezTo>
                  <a:cubicBezTo>
                    <a:pt x="1022" y="11688"/>
                    <a:pt x="936" y="11638"/>
                    <a:pt x="893" y="11638"/>
                  </a:cubicBezTo>
                  <a:cubicBezTo>
                    <a:pt x="893" y="11638"/>
                    <a:pt x="807" y="11589"/>
                    <a:pt x="807" y="11540"/>
                  </a:cubicBezTo>
                  <a:cubicBezTo>
                    <a:pt x="720" y="11540"/>
                    <a:pt x="634" y="11441"/>
                    <a:pt x="591" y="11441"/>
                  </a:cubicBezTo>
                  <a:cubicBezTo>
                    <a:pt x="548" y="11441"/>
                    <a:pt x="462" y="11441"/>
                    <a:pt x="419" y="11441"/>
                  </a:cubicBezTo>
                  <a:cubicBezTo>
                    <a:pt x="376" y="11441"/>
                    <a:pt x="290" y="11441"/>
                    <a:pt x="247" y="11441"/>
                  </a:cubicBezTo>
                  <a:cubicBezTo>
                    <a:pt x="204" y="11441"/>
                    <a:pt x="118" y="11342"/>
                    <a:pt x="75" y="11244"/>
                  </a:cubicBezTo>
                  <a:cubicBezTo>
                    <a:pt x="75" y="11244"/>
                    <a:pt x="32" y="11145"/>
                    <a:pt x="32" y="11096"/>
                  </a:cubicBezTo>
                  <a:cubicBezTo>
                    <a:pt x="-11" y="10997"/>
                    <a:pt x="-11" y="10849"/>
                    <a:pt x="32" y="10751"/>
                  </a:cubicBezTo>
                  <a:cubicBezTo>
                    <a:pt x="32" y="10701"/>
                    <a:pt x="75" y="10603"/>
                    <a:pt x="118" y="10603"/>
                  </a:cubicBezTo>
                  <a:cubicBezTo>
                    <a:pt x="161" y="10603"/>
                    <a:pt x="204" y="10603"/>
                    <a:pt x="247" y="10603"/>
                  </a:cubicBezTo>
                  <a:cubicBezTo>
                    <a:pt x="247" y="10603"/>
                    <a:pt x="333" y="10603"/>
                    <a:pt x="333" y="10553"/>
                  </a:cubicBezTo>
                  <a:cubicBezTo>
                    <a:pt x="333" y="10504"/>
                    <a:pt x="247" y="10455"/>
                    <a:pt x="247" y="10356"/>
                  </a:cubicBezTo>
                  <a:cubicBezTo>
                    <a:pt x="204" y="10307"/>
                    <a:pt x="161" y="10258"/>
                    <a:pt x="161" y="10159"/>
                  </a:cubicBezTo>
                  <a:cubicBezTo>
                    <a:pt x="161" y="10159"/>
                    <a:pt x="204" y="10060"/>
                    <a:pt x="204" y="10011"/>
                  </a:cubicBezTo>
                  <a:cubicBezTo>
                    <a:pt x="247" y="9962"/>
                    <a:pt x="333" y="9912"/>
                    <a:pt x="376" y="9863"/>
                  </a:cubicBezTo>
                  <a:cubicBezTo>
                    <a:pt x="419" y="9814"/>
                    <a:pt x="548" y="9863"/>
                    <a:pt x="591" y="9912"/>
                  </a:cubicBezTo>
                  <a:cubicBezTo>
                    <a:pt x="720" y="9912"/>
                    <a:pt x="893" y="9962"/>
                    <a:pt x="1022" y="9962"/>
                  </a:cubicBezTo>
                  <a:cubicBezTo>
                    <a:pt x="1108" y="9962"/>
                    <a:pt x="1237" y="10060"/>
                    <a:pt x="1323" y="10060"/>
                  </a:cubicBezTo>
                  <a:cubicBezTo>
                    <a:pt x="1366" y="10060"/>
                    <a:pt x="1495" y="10110"/>
                    <a:pt x="1538" y="10110"/>
                  </a:cubicBezTo>
                  <a:cubicBezTo>
                    <a:pt x="1538" y="10060"/>
                    <a:pt x="1624" y="10011"/>
                    <a:pt x="1667" y="9962"/>
                  </a:cubicBezTo>
                  <a:cubicBezTo>
                    <a:pt x="1667" y="9912"/>
                    <a:pt x="1710" y="9814"/>
                    <a:pt x="1710" y="9715"/>
                  </a:cubicBezTo>
                  <a:cubicBezTo>
                    <a:pt x="1753" y="9616"/>
                    <a:pt x="1710" y="9468"/>
                    <a:pt x="1753" y="9370"/>
                  </a:cubicBezTo>
                  <a:cubicBezTo>
                    <a:pt x="1753" y="9222"/>
                    <a:pt x="1796" y="9025"/>
                    <a:pt x="1796" y="8926"/>
                  </a:cubicBezTo>
                  <a:cubicBezTo>
                    <a:pt x="1796" y="8827"/>
                    <a:pt x="1796" y="8630"/>
                    <a:pt x="1839" y="8532"/>
                  </a:cubicBezTo>
                  <a:cubicBezTo>
                    <a:pt x="1839" y="8482"/>
                    <a:pt x="1882" y="8334"/>
                    <a:pt x="1925" y="8285"/>
                  </a:cubicBezTo>
                  <a:cubicBezTo>
                    <a:pt x="1968" y="8236"/>
                    <a:pt x="2054" y="8137"/>
                    <a:pt x="2097" y="8038"/>
                  </a:cubicBezTo>
                  <a:cubicBezTo>
                    <a:pt x="2140" y="7940"/>
                    <a:pt x="2226" y="7742"/>
                    <a:pt x="2269" y="7644"/>
                  </a:cubicBezTo>
                  <a:cubicBezTo>
                    <a:pt x="2313" y="7545"/>
                    <a:pt x="2399" y="7397"/>
                    <a:pt x="2442" y="7299"/>
                  </a:cubicBezTo>
                  <a:cubicBezTo>
                    <a:pt x="2442" y="7200"/>
                    <a:pt x="2485" y="7052"/>
                    <a:pt x="2485" y="7003"/>
                  </a:cubicBezTo>
                  <a:cubicBezTo>
                    <a:pt x="2485" y="6904"/>
                    <a:pt x="2485" y="6707"/>
                    <a:pt x="2485" y="6608"/>
                  </a:cubicBezTo>
                  <a:cubicBezTo>
                    <a:pt x="2442" y="6510"/>
                    <a:pt x="2442" y="6312"/>
                    <a:pt x="2442" y="6214"/>
                  </a:cubicBezTo>
                  <a:cubicBezTo>
                    <a:pt x="2442" y="6115"/>
                    <a:pt x="2442" y="5918"/>
                    <a:pt x="2442" y="5868"/>
                  </a:cubicBezTo>
                  <a:cubicBezTo>
                    <a:pt x="2442" y="5819"/>
                    <a:pt x="2485" y="5770"/>
                    <a:pt x="2485" y="5721"/>
                  </a:cubicBezTo>
                  <a:cubicBezTo>
                    <a:pt x="2528" y="5671"/>
                    <a:pt x="2571" y="5573"/>
                    <a:pt x="2571" y="5523"/>
                  </a:cubicBezTo>
                  <a:cubicBezTo>
                    <a:pt x="2571" y="5474"/>
                    <a:pt x="2571" y="5375"/>
                    <a:pt x="2571" y="5326"/>
                  </a:cubicBezTo>
                  <a:cubicBezTo>
                    <a:pt x="2571" y="5277"/>
                    <a:pt x="2528" y="5129"/>
                    <a:pt x="2528" y="5079"/>
                  </a:cubicBezTo>
                  <a:cubicBezTo>
                    <a:pt x="2528" y="5079"/>
                    <a:pt x="2614" y="4981"/>
                    <a:pt x="2614" y="4981"/>
                  </a:cubicBezTo>
                  <a:cubicBezTo>
                    <a:pt x="2614" y="4932"/>
                    <a:pt x="2657" y="4833"/>
                    <a:pt x="2700" y="4784"/>
                  </a:cubicBezTo>
                  <a:cubicBezTo>
                    <a:pt x="2700" y="4734"/>
                    <a:pt x="2743" y="4586"/>
                    <a:pt x="2743" y="4537"/>
                  </a:cubicBezTo>
                  <a:cubicBezTo>
                    <a:pt x="2700" y="4537"/>
                    <a:pt x="2657" y="4438"/>
                    <a:pt x="2614" y="4438"/>
                  </a:cubicBezTo>
                  <a:cubicBezTo>
                    <a:pt x="2571" y="4389"/>
                    <a:pt x="2485" y="4340"/>
                    <a:pt x="2442" y="4340"/>
                  </a:cubicBezTo>
                  <a:cubicBezTo>
                    <a:pt x="2399" y="4340"/>
                    <a:pt x="2313" y="4340"/>
                    <a:pt x="2226" y="4340"/>
                  </a:cubicBezTo>
                  <a:cubicBezTo>
                    <a:pt x="2183" y="4340"/>
                    <a:pt x="2097" y="4340"/>
                    <a:pt x="2011" y="4340"/>
                  </a:cubicBezTo>
                  <a:cubicBezTo>
                    <a:pt x="1968" y="4340"/>
                    <a:pt x="1882" y="4340"/>
                    <a:pt x="1839" y="4340"/>
                  </a:cubicBezTo>
                  <a:cubicBezTo>
                    <a:pt x="1796" y="4290"/>
                    <a:pt x="1753" y="4290"/>
                    <a:pt x="1710" y="4241"/>
                  </a:cubicBezTo>
                  <a:cubicBezTo>
                    <a:pt x="1667" y="4241"/>
                    <a:pt x="1710" y="4142"/>
                    <a:pt x="1710" y="4093"/>
                  </a:cubicBezTo>
                  <a:cubicBezTo>
                    <a:pt x="1710" y="4044"/>
                    <a:pt x="1753" y="3995"/>
                    <a:pt x="1753" y="3945"/>
                  </a:cubicBezTo>
                  <a:cubicBezTo>
                    <a:pt x="1753" y="3896"/>
                    <a:pt x="1753" y="3797"/>
                    <a:pt x="1796" y="3748"/>
                  </a:cubicBezTo>
                  <a:cubicBezTo>
                    <a:pt x="1796" y="3699"/>
                    <a:pt x="1796" y="3600"/>
                    <a:pt x="1796" y="3551"/>
                  </a:cubicBezTo>
                  <a:cubicBezTo>
                    <a:pt x="1796" y="3501"/>
                    <a:pt x="1796" y="3452"/>
                    <a:pt x="1796" y="3452"/>
                  </a:cubicBezTo>
                  <a:cubicBezTo>
                    <a:pt x="1796" y="3353"/>
                    <a:pt x="1839" y="3304"/>
                    <a:pt x="1839" y="3255"/>
                  </a:cubicBezTo>
                  <a:cubicBezTo>
                    <a:pt x="1839" y="3205"/>
                    <a:pt x="1925" y="3107"/>
                    <a:pt x="1925" y="3107"/>
                  </a:cubicBezTo>
                  <a:cubicBezTo>
                    <a:pt x="1925" y="3058"/>
                    <a:pt x="1925" y="2959"/>
                    <a:pt x="1882" y="2959"/>
                  </a:cubicBezTo>
                  <a:cubicBezTo>
                    <a:pt x="1882" y="2910"/>
                    <a:pt x="1839" y="2860"/>
                    <a:pt x="1839" y="2811"/>
                  </a:cubicBezTo>
                  <a:cubicBezTo>
                    <a:pt x="1839" y="2811"/>
                    <a:pt x="1796" y="2762"/>
                    <a:pt x="1796" y="2712"/>
                  </a:cubicBezTo>
                  <a:cubicBezTo>
                    <a:pt x="1839" y="2712"/>
                    <a:pt x="1882" y="2712"/>
                    <a:pt x="1925" y="2712"/>
                  </a:cubicBezTo>
                  <a:cubicBezTo>
                    <a:pt x="1925" y="2712"/>
                    <a:pt x="1968" y="2762"/>
                    <a:pt x="1968" y="2762"/>
                  </a:cubicBezTo>
                  <a:cubicBezTo>
                    <a:pt x="2011" y="2712"/>
                    <a:pt x="2011" y="2712"/>
                    <a:pt x="2011" y="2712"/>
                  </a:cubicBezTo>
                  <a:cubicBezTo>
                    <a:pt x="2011" y="2712"/>
                    <a:pt x="2054" y="2712"/>
                    <a:pt x="2054" y="2712"/>
                  </a:cubicBezTo>
                  <a:cubicBezTo>
                    <a:pt x="2097" y="2762"/>
                    <a:pt x="2097" y="2811"/>
                    <a:pt x="2097" y="2860"/>
                  </a:cubicBezTo>
                  <a:cubicBezTo>
                    <a:pt x="2140" y="2910"/>
                    <a:pt x="2140" y="2959"/>
                    <a:pt x="2183" y="2959"/>
                  </a:cubicBezTo>
                  <a:cubicBezTo>
                    <a:pt x="2226" y="2959"/>
                    <a:pt x="2226" y="2910"/>
                    <a:pt x="2269" y="2910"/>
                  </a:cubicBezTo>
                  <a:cubicBezTo>
                    <a:pt x="2226" y="2811"/>
                    <a:pt x="2226" y="2811"/>
                    <a:pt x="2226" y="2811"/>
                  </a:cubicBezTo>
                  <a:cubicBezTo>
                    <a:pt x="2226" y="2811"/>
                    <a:pt x="2183" y="2762"/>
                    <a:pt x="2183" y="2762"/>
                  </a:cubicBezTo>
                  <a:cubicBezTo>
                    <a:pt x="2183" y="2712"/>
                    <a:pt x="2226" y="2712"/>
                    <a:pt x="2226" y="2712"/>
                  </a:cubicBezTo>
                  <a:cubicBezTo>
                    <a:pt x="2269" y="2712"/>
                    <a:pt x="2313" y="2712"/>
                    <a:pt x="2313" y="2712"/>
                  </a:cubicBezTo>
                  <a:cubicBezTo>
                    <a:pt x="2313" y="2663"/>
                    <a:pt x="2313" y="2614"/>
                    <a:pt x="2313" y="2564"/>
                  </a:cubicBezTo>
                  <a:cubicBezTo>
                    <a:pt x="2313" y="2564"/>
                    <a:pt x="2226" y="2515"/>
                    <a:pt x="2226" y="2515"/>
                  </a:cubicBezTo>
                  <a:cubicBezTo>
                    <a:pt x="2226" y="2466"/>
                    <a:pt x="2183" y="2416"/>
                    <a:pt x="2183" y="2367"/>
                  </a:cubicBezTo>
                  <a:cubicBezTo>
                    <a:pt x="2226" y="2318"/>
                    <a:pt x="2269" y="2268"/>
                    <a:pt x="2269" y="2219"/>
                  </a:cubicBezTo>
                  <a:cubicBezTo>
                    <a:pt x="2313" y="2219"/>
                    <a:pt x="2356" y="2170"/>
                    <a:pt x="2399" y="2121"/>
                  </a:cubicBezTo>
                  <a:cubicBezTo>
                    <a:pt x="2399" y="2071"/>
                    <a:pt x="2442" y="2022"/>
                    <a:pt x="2442" y="1973"/>
                  </a:cubicBezTo>
                  <a:cubicBezTo>
                    <a:pt x="2485" y="1973"/>
                    <a:pt x="2528" y="1874"/>
                    <a:pt x="2571" y="1874"/>
                  </a:cubicBezTo>
                  <a:cubicBezTo>
                    <a:pt x="2571" y="1825"/>
                    <a:pt x="2614" y="1825"/>
                    <a:pt x="2614" y="1825"/>
                  </a:cubicBezTo>
                  <a:cubicBezTo>
                    <a:pt x="2657" y="1775"/>
                    <a:pt x="2700" y="1775"/>
                    <a:pt x="2743" y="1726"/>
                  </a:cubicBezTo>
                  <a:cubicBezTo>
                    <a:pt x="2786" y="1677"/>
                    <a:pt x="2915" y="1627"/>
                    <a:pt x="2958" y="1578"/>
                  </a:cubicBezTo>
                  <a:cubicBezTo>
                    <a:pt x="3001" y="1578"/>
                    <a:pt x="3087" y="1479"/>
                    <a:pt x="3130" y="1430"/>
                  </a:cubicBezTo>
                  <a:cubicBezTo>
                    <a:pt x="3173" y="1430"/>
                    <a:pt x="3302" y="1479"/>
                    <a:pt x="3345" y="1479"/>
                  </a:cubicBezTo>
                  <a:cubicBezTo>
                    <a:pt x="3388" y="1479"/>
                    <a:pt x="3517" y="1529"/>
                    <a:pt x="3560" y="1529"/>
                  </a:cubicBezTo>
                  <a:cubicBezTo>
                    <a:pt x="3603" y="1578"/>
                    <a:pt x="3775" y="1529"/>
                    <a:pt x="3862" y="1578"/>
                  </a:cubicBezTo>
                  <a:cubicBezTo>
                    <a:pt x="3905" y="1578"/>
                    <a:pt x="3991" y="1627"/>
                    <a:pt x="4077" y="1627"/>
                  </a:cubicBezTo>
                  <a:cubicBezTo>
                    <a:pt x="4163" y="1627"/>
                    <a:pt x="4292" y="1627"/>
                    <a:pt x="4378" y="1578"/>
                  </a:cubicBezTo>
                  <a:cubicBezTo>
                    <a:pt x="4378" y="1578"/>
                    <a:pt x="4507" y="1578"/>
                    <a:pt x="4550" y="1578"/>
                  </a:cubicBezTo>
                  <a:cubicBezTo>
                    <a:pt x="4550" y="1529"/>
                    <a:pt x="4636" y="1430"/>
                    <a:pt x="4679" y="1430"/>
                  </a:cubicBezTo>
                  <a:cubicBezTo>
                    <a:pt x="4722" y="1430"/>
                    <a:pt x="4851" y="1430"/>
                    <a:pt x="4894" y="1430"/>
                  </a:cubicBezTo>
                  <a:cubicBezTo>
                    <a:pt x="4980" y="1430"/>
                    <a:pt x="5152" y="1479"/>
                    <a:pt x="5238" y="1479"/>
                  </a:cubicBezTo>
                  <a:cubicBezTo>
                    <a:pt x="5324" y="1479"/>
                    <a:pt x="5454" y="1381"/>
                    <a:pt x="5497" y="1332"/>
                  </a:cubicBezTo>
                  <a:cubicBezTo>
                    <a:pt x="5540" y="1332"/>
                    <a:pt x="5669" y="1282"/>
                    <a:pt x="5755" y="1282"/>
                  </a:cubicBezTo>
                  <a:cubicBezTo>
                    <a:pt x="5755" y="1282"/>
                    <a:pt x="5841" y="1282"/>
                    <a:pt x="5884" y="1282"/>
                  </a:cubicBezTo>
                  <a:cubicBezTo>
                    <a:pt x="5927" y="1282"/>
                    <a:pt x="6056" y="1332"/>
                    <a:pt x="6099" y="1332"/>
                  </a:cubicBezTo>
                  <a:cubicBezTo>
                    <a:pt x="6142" y="1332"/>
                    <a:pt x="6228" y="1332"/>
                    <a:pt x="6271" y="1381"/>
                  </a:cubicBezTo>
                  <a:cubicBezTo>
                    <a:pt x="6271" y="1430"/>
                    <a:pt x="6314" y="1479"/>
                    <a:pt x="6314" y="1529"/>
                  </a:cubicBezTo>
                  <a:cubicBezTo>
                    <a:pt x="6314" y="1627"/>
                    <a:pt x="6271" y="1775"/>
                    <a:pt x="6314" y="1874"/>
                  </a:cubicBezTo>
                  <a:cubicBezTo>
                    <a:pt x="6314" y="1874"/>
                    <a:pt x="6357" y="1973"/>
                    <a:pt x="6400" y="2022"/>
                  </a:cubicBezTo>
                  <a:cubicBezTo>
                    <a:pt x="6443" y="2022"/>
                    <a:pt x="6486" y="2022"/>
                    <a:pt x="6529" y="2071"/>
                  </a:cubicBezTo>
                  <a:cubicBezTo>
                    <a:pt x="6572" y="2121"/>
                    <a:pt x="6572" y="2219"/>
                    <a:pt x="6615" y="2318"/>
                  </a:cubicBezTo>
                  <a:cubicBezTo>
                    <a:pt x="6615" y="2367"/>
                    <a:pt x="6744" y="2416"/>
                    <a:pt x="6744" y="2515"/>
                  </a:cubicBezTo>
                  <a:cubicBezTo>
                    <a:pt x="6787" y="2564"/>
                    <a:pt x="6873" y="2762"/>
                    <a:pt x="6873" y="2860"/>
                  </a:cubicBezTo>
                  <a:cubicBezTo>
                    <a:pt x="6830" y="2910"/>
                    <a:pt x="6744" y="2959"/>
                    <a:pt x="6701" y="3008"/>
                  </a:cubicBezTo>
                  <a:cubicBezTo>
                    <a:pt x="6658" y="3058"/>
                    <a:pt x="6529" y="3107"/>
                    <a:pt x="6486" y="3156"/>
                  </a:cubicBezTo>
                  <a:cubicBezTo>
                    <a:pt x="6443" y="3156"/>
                    <a:pt x="6400" y="3255"/>
                    <a:pt x="6400" y="3304"/>
                  </a:cubicBezTo>
                  <a:cubicBezTo>
                    <a:pt x="6357" y="3353"/>
                    <a:pt x="6400" y="3501"/>
                    <a:pt x="6400" y="3501"/>
                  </a:cubicBezTo>
                  <a:cubicBezTo>
                    <a:pt x="6443" y="3551"/>
                    <a:pt x="6486" y="3551"/>
                    <a:pt x="6572" y="3551"/>
                  </a:cubicBezTo>
                  <a:cubicBezTo>
                    <a:pt x="6572" y="3551"/>
                    <a:pt x="6615" y="3501"/>
                    <a:pt x="6658" y="3501"/>
                  </a:cubicBezTo>
                  <a:cubicBezTo>
                    <a:pt x="6701" y="3551"/>
                    <a:pt x="6744" y="3649"/>
                    <a:pt x="6787" y="3649"/>
                  </a:cubicBezTo>
                  <a:cubicBezTo>
                    <a:pt x="6787" y="3699"/>
                    <a:pt x="6873" y="3847"/>
                    <a:pt x="6916" y="3847"/>
                  </a:cubicBezTo>
                  <a:cubicBezTo>
                    <a:pt x="6916" y="3896"/>
                    <a:pt x="7003" y="3995"/>
                    <a:pt x="7046" y="4044"/>
                  </a:cubicBezTo>
                  <a:cubicBezTo>
                    <a:pt x="7089" y="4044"/>
                    <a:pt x="7132" y="4044"/>
                    <a:pt x="7175" y="3995"/>
                  </a:cubicBezTo>
                  <a:cubicBezTo>
                    <a:pt x="7218" y="3995"/>
                    <a:pt x="7261" y="3847"/>
                    <a:pt x="7304" y="3847"/>
                  </a:cubicBezTo>
                  <a:cubicBezTo>
                    <a:pt x="7347" y="3797"/>
                    <a:pt x="7390" y="3649"/>
                    <a:pt x="7390" y="3551"/>
                  </a:cubicBezTo>
                  <a:cubicBezTo>
                    <a:pt x="7390" y="3501"/>
                    <a:pt x="7433" y="3353"/>
                    <a:pt x="7433" y="3304"/>
                  </a:cubicBezTo>
                  <a:cubicBezTo>
                    <a:pt x="7433" y="3255"/>
                    <a:pt x="7476" y="3156"/>
                    <a:pt x="7476" y="3107"/>
                  </a:cubicBezTo>
                  <a:cubicBezTo>
                    <a:pt x="7476" y="3107"/>
                    <a:pt x="7433" y="3008"/>
                    <a:pt x="7433" y="3008"/>
                  </a:cubicBezTo>
                  <a:cubicBezTo>
                    <a:pt x="7390" y="2959"/>
                    <a:pt x="7304" y="3058"/>
                    <a:pt x="7261" y="3058"/>
                  </a:cubicBezTo>
                  <a:cubicBezTo>
                    <a:pt x="7218" y="3058"/>
                    <a:pt x="7175" y="3156"/>
                    <a:pt x="7132" y="3107"/>
                  </a:cubicBezTo>
                  <a:cubicBezTo>
                    <a:pt x="7089" y="3107"/>
                    <a:pt x="7089" y="3008"/>
                    <a:pt x="7046" y="2959"/>
                  </a:cubicBezTo>
                  <a:cubicBezTo>
                    <a:pt x="7046" y="2910"/>
                    <a:pt x="7046" y="2762"/>
                    <a:pt x="7046" y="2712"/>
                  </a:cubicBezTo>
                  <a:cubicBezTo>
                    <a:pt x="7046" y="2663"/>
                    <a:pt x="7089" y="2515"/>
                    <a:pt x="7132" y="2466"/>
                  </a:cubicBezTo>
                  <a:cubicBezTo>
                    <a:pt x="7132" y="2416"/>
                    <a:pt x="7218" y="2318"/>
                    <a:pt x="7261" y="2318"/>
                  </a:cubicBezTo>
                  <a:cubicBezTo>
                    <a:pt x="7261" y="2268"/>
                    <a:pt x="7390" y="2219"/>
                    <a:pt x="7433" y="2219"/>
                  </a:cubicBezTo>
                  <a:cubicBezTo>
                    <a:pt x="7476" y="2219"/>
                    <a:pt x="7562" y="2318"/>
                    <a:pt x="7605" y="2318"/>
                  </a:cubicBezTo>
                  <a:cubicBezTo>
                    <a:pt x="7648" y="2367"/>
                    <a:pt x="7691" y="2466"/>
                    <a:pt x="7734" y="2515"/>
                  </a:cubicBezTo>
                  <a:cubicBezTo>
                    <a:pt x="7734" y="2564"/>
                    <a:pt x="7820" y="2663"/>
                    <a:pt x="7863" y="2712"/>
                  </a:cubicBezTo>
                  <a:cubicBezTo>
                    <a:pt x="7906" y="2712"/>
                    <a:pt x="7949" y="2712"/>
                    <a:pt x="7992" y="2712"/>
                  </a:cubicBezTo>
                  <a:cubicBezTo>
                    <a:pt x="8035" y="2712"/>
                    <a:pt x="8078" y="2712"/>
                    <a:pt x="8121" y="2712"/>
                  </a:cubicBezTo>
                  <a:cubicBezTo>
                    <a:pt x="8164" y="2712"/>
                    <a:pt x="8250" y="2762"/>
                    <a:pt x="8250" y="2762"/>
                  </a:cubicBezTo>
                  <a:cubicBezTo>
                    <a:pt x="8336" y="2762"/>
                    <a:pt x="8379" y="2860"/>
                    <a:pt x="8379" y="2910"/>
                  </a:cubicBezTo>
                  <a:cubicBezTo>
                    <a:pt x="8379" y="2959"/>
                    <a:pt x="8336" y="3058"/>
                    <a:pt x="8336" y="3107"/>
                  </a:cubicBezTo>
                  <a:cubicBezTo>
                    <a:pt x="8293" y="3107"/>
                    <a:pt x="8207" y="3205"/>
                    <a:pt x="8207" y="3255"/>
                  </a:cubicBezTo>
                  <a:cubicBezTo>
                    <a:pt x="8164" y="3304"/>
                    <a:pt x="8121" y="3403"/>
                    <a:pt x="8078" y="3452"/>
                  </a:cubicBezTo>
                  <a:cubicBezTo>
                    <a:pt x="8078" y="3501"/>
                    <a:pt x="8078" y="3649"/>
                    <a:pt x="8078" y="3748"/>
                  </a:cubicBezTo>
                  <a:cubicBezTo>
                    <a:pt x="8078" y="3797"/>
                    <a:pt x="8078" y="3896"/>
                    <a:pt x="8078" y="3945"/>
                  </a:cubicBezTo>
                  <a:cubicBezTo>
                    <a:pt x="8121" y="3995"/>
                    <a:pt x="8207" y="3995"/>
                    <a:pt x="8250" y="3995"/>
                  </a:cubicBezTo>
                  <a:cubicBezTo>
                    <a:pt x="8250" y="3995"/>
                    <a:pt x="8293" y="3945"/>
                    <a:pt x="8336" y="3896"/>
                  </a:cubicBezTo>
                  <a:cubicBezTo>
                    <a:pt x="8336" y="3847"/>
                    <a:pt x="8336" y="3748"/>
                    <a:pt x="8336" y="3699"/>
                  </a:cubicBezTo>
                  <a:cubicBezTo>
                    <a:pt x="8336" y="3649"/>
                    <a:pt x="8293" y="3551"/>
                    <a:pt x="8293" y="3501"/>
                  </a:cubicBezTo>
                  <a:cubicBezTo>
                    <a:pt x="8293" y="3452"/>
                    <a:pt x="8336" y="3353"/>
                    <a:pt x="8336" y="3304"/>
                  </a:cubicBezTo>
                  <a:cubicBezTo>
                    <a:pt x="8379" y="3304"/>
                    <a:pt x="8465" y="3255"/>
                    <a:pt x="8509" y="3205"/>
                  </a:cubicBezTo>
                  <a:cubicBezTo>
                    <a:pt x="8509" y="3156"/>
                    <a:pt x="8552" y="3107"/>
                    <a:pt x="8552" y="3058"/>
                  </a:cubicBezTo>
                  <a:cubicBezTo>
                    <a:pt x="8595" y="2959"/>
                    <a:pt x="8595" y="2811"/>
                    <a:pt x="8552" y="2762"/>
                  </a:cubicBezTo>
                  <a:cubicBezTo>
                    <a:pt x="8552" y="2712"/>
                    <a:pt x="8509" y="2614"/>
                    <a:pt x="8509" y="2564"/>
                  </a:cubicBezTo>
                  <a:cubicBezTo>
                    <a:pt x="8465" y="2515"/>
                    <a:pt x="8379" y="2367"/>
                    <a:pt x="8379" y="2268"/>
                  </a:cubicBezTo>
                  <a:cubicBezTo>
                    <a:pt x="8336" y="2219"/>
                    <a:pt x="8250" y="2071"/>
                    <a:pt x="8207" y="1973"/>
                  </a:cubicBezTo>
                  <a:cubicBezTo>
                    <a:pt x="8207" y="1923"/>
                    <a:pt x="8207" y="1825"/>
                    <a:pt x="8207" y="1775"/>
                  </a:cubicBezTo>
                  <a:cubicBezTo>
                    <a:pt x="8207" y="1677"/>
                    <a:pt x="8207" y="1578"/>
                    <a:pt x="8207" y="1529"/>
                  </a:cubicBezTo>
                  <a:cubicBezTo>
                    <a:pt x="8207" y="1430"/>
                    <a:pt x="8250" y="1282"/>
                    <a:pt x="8293" y="1233"/>
                  </a:cubicBezTo>
                  <a:cubicBezTo>
                    <a:pt x="8336" y="1184"/>
                    <a:pt x="8336" y="1134"/>
                    <a:pt x="8379" y="1085"/>
                  </a:cubicBezTo>
                  <a:cubicBezTo>
                    <a:pt x="8379" y="1036"/>
                    <a:pt x="8379" y="937"/>
                    <a:pt x="8379" y="888"/>
                  </a:cubicBezTo>
                  <a:cubicBezTo>
                    <a:pt x="8422" y="789"/>
                    <a:pt x="8465" y="592"/>
                    <a:pt x="8509" y="493"/>
                  </a:cubicBezTo>
                  <a:cubicBezTo>
                    <a:pt x="8509" y="444"/>
                    <a:pt x="8595" y="296"/>
                    <a:pt x="8638" y="247"/>
                  </a:cubicBezTo>
                  <a:cubicBezTo>
                    <a:pt x="8681" y="197"/>
                    <a:pt x="8724" y="148"/>
                    <a:pt x="8767" y="99"/>
                  </a:cubicBezTo>
                  <a:cubicBezTo>
                    <a:pt x="8810" y="49"/>
                    <a:pt x="8896" y="0"/>
                    <a:pt x="8939" y="0"/>
                  </a:cubicBezTo>
                  <a:cubicBezTo>
                    <a:pt x="8982" y="0"/>
                    <a:pt x="9068" y="0"/>
                    <a:pt x="9111" y="0"/>
                  </a:cubicBezTo>
                  <a:cubicBezTo>
                    <a:pt x="9154" y="0"/>
                    <a:pt x="9154" y="148"/>
                    <a:pt x="9197" y="197"/>
                  </a:cubicBezTo>
                  <a:cubicBezTo>
                    <a:pt x="9197" y="296"/>
                    <a:pt x="9283" y="345"/>
                    <a:pt x="9326" y="395"/>
                  </a:cubicBezTo>
                  <a:cubicBezTo>
                    <a:pt x="9369" y="444"/>
                    <a:pt x="9498" y="493"/>
                    <a:pt x="9541" y="493"/>
                  </a:cubicBezTo>
                  <a:cubicBezTo>
                    <a:pt x="9584" y="493"/>
                    <a:pt x="9670" y="542"/>
                    <a:pt x="9713" y="542"/>
                  </a:cubicBezTo>
                  <a:cubicBezTo>
                    <a:pt x="9756" y="542"/>
                    <a:pt x="9885" y="592"/>
                    <a:pt x="9928" y="592"/>
                  </a:cubicBezTo>
                  <a:cubicBezTo>
                    <a:pt x="9971" y="592"/>
                    <a:pt x="10058" y="493"/>
                    <a:pt x="10101" y="493"/>
                  </a:cubicBezTo>
                  <a:cubicBezTo>
                    <a:pt x="10144" y="493"/>
                    <a:pt x="10273" y="493"/>
                    <a:pt x="10316" y="493"/>
                  </a:cubicBezTo>
                  <a:cubicBezTo>
                    <a:pt x="10359" y="493"/>
                    <a:pt x="10402" y="542"/>
                    <a:pt x="10445" y="542"/>
                  </a:cubicBezTo>
                  <a:cubicBezTo>
                    <a:pt x="10488" y="542"/>
                    <a:pt x="10617" y="542"/>
                    <a:pt x="10660" y="493"/>
                  </a:cubicBezTo>
                  <a:cubicBezTo>
                    <a:pt x="10703" y="493"/>
                    <a:pt x="10789" y="395"/>
                    <a:pt x="10832" y="345"/>
                  </a:cubicBezTo>
                  <a:cubicBezTo>
                    <a:pt x="10875" y="345"/>
                    <a:pt x="10961" y="345"/>
                    <a:pt x="11047" y="345"/>
                  </a:cubicBezTo>
                  <a:cubicBezTo>
                    <a:pt x="11090" y="345"/>
                    <a:pt x="11262" y="345"/>
                    <a:pt x="11348" y="395"/>
                  </a:cubicBezTo>
                  <a:cubicBezTo>
                    <a:pt x="11434" y="395"/>
                    <a:pt x="11607" y="395"/>
                    <a:pt x="11693" y="493"/>
                  </a:cubicBezTo>
                  <a:cubicBezTo>
                    <a:pt x="11736" y="493"/>
                    <a:pt x="11779" y="592"/>
                    <a:pt x="11822" y="592"/>
                  </a:cubicBezTo>
                  <a:cubicBezTo>
                    <a:pt x="11865" y="690"/>
                    <a:pt x="11951" y="789"/>
                    <a:pt x="11994" y="888"/>
                  </a:cubicBezTo>
                  <a:cubicBezTo>
                    <a:pt x="11994" y="937"/>
                    <a:pt x="12037" y="1134"/>
                    <a:pt x="12037" y="1184"/>
                  </a:cubicBezTo>
                  <a:cubicBezTo>
                    <a:pt x="12080" y="1282"/>
                    <a:pt x="12123" y="1381"/>
                    <a:pt x="12166" y="1430"/>
                  </a:cubicBezTo>
                  <a:cubicBezTo>
                    <a:pt x="12209" y="1479"/>
                    <a:pt x="12295" y="1627"/>
                    <a:pt x="12338" y="1677"/>
                  </a:cubicBezTo>
                  <a:cubicBezTo>
                    <a:pt x="12381" y="1677"/>
                    <a:pt x="12467" y="1825"/>
                    <a:pt x="12510" y="1874"/>
                  </a:cubicBezTo>
                  <a:cubicBezTo>
                    <a:pt x="12553" y="1923"/>
                    <a:pt x="12553" y="2022"/>
                    <a:pt x="12553" y="2022"/>
                  </a:cubicBezTo>
                  <a:cubicBezTo>
                    <a:pt x="12596" y="2071"/>
                    <a:pt x="12596" y="2219"/>
                    <a:pt x="12596" y="2318"/>
                  </a:cubicBezTo>
                  <a:cubicBezTo>
                    <a:pt x="12639" y="2318"/>
                    <a:pt x="12639" y="2416"/>
                    <a:pt x="12639" y="2416"/>
                  </a:cubicBezTo>
                  <a:cubicBezTo>
                    <a:pt x="12682" y="2515"/>
                    <a:pt x="12811" y="2564"/>
                    <a:pt x="12854" y="2614"/>
                  </a:cubicBezTo>
                  <a:cubicBezTo>
                    <a:pt x="12897" y="2712"/>
                    <a:pt x="13026" y="2811"/>
                    <a:pt x="13113" y="2811"/>
                  </a:cubicBezTo>
                  <a:cubicBezTo>
                    <a:pt x="13156" y="2860"/>
                    <a:pt x="13285" y="2860"/>
                    <a:pt x="13328" y="2910"/>
                  </a:cubicBezTo>
                  <a:cubicBezTo>
                    <a:pt x="13414" y="2910"/>
                    <a:pt x="13543" y="2959"/>
                    <a:pt x="13629" y="2959"/>
                  </a:cubicBezTo>
                  <a:cubicBezTo>
                    <a:pt x="13629" y="2959"/>
                    <a:pt x="13629" y="2959"/>
                    <a:pt x="13629" y="2959"/>
                  </a:cubicBezTo>
                  <a:cubicBezTo>
                    <a:pt x="13629" y="3058"/>
                    <a:pt x="13629" y="3058"/>
                    <a:pt x="13629" y="3058"/>
                  </a:cubicBezTo>
                  <a:cubicBezTo>
                    <a:pt x="13629" y="3156"/>
                    <a:pt x="13629" y="3156"/>
                    <a:pt x="13629" y="3156"/>
                  </a:cubicBezTo>
                  <a:cubicBezTo>
                    <a:pt x="13672" y="3205"/>
                    <a:pt x="13672" y="3205"/>
                    <a:pt x="13672" y="3205"/>
                  </a:cubicBezTo>
                  <a:cubicBezTo>
                    <a:pt x="13715" y="3255"/>
                    <a:pt x="13715" y="3255"/>
                    <a:pt x="13715" y="3255"/>
                  </a:cubicBezTo>
                  <a:cubicBezTo>
                    <a:pt x="13801" y="3353"/>
                    <a:pt x="13801" y="3353"/>
                    <a:pt x="13801" y="3353"/>
                  </a:cubicBezTo>
                  <a:cubicBezTo>
                    <a:pt x="13801" y="3501"/>
                    <a:pt x="13801" y="3501"/>
                    <a:pt x="13801" y="3501"/>
                  </a:cubicBezTo>
                  <a:cubicBezTo>
                    <a:pt x="13844" y="3649"/>
                    <a:pt x="13844" y="3649"/>
                    <a:pt x="13844" y="3649"/>
                  </a:cubicBezTo>
                  <a:cubicBezTo>
                    <a:pt x="13930" y="3748"/>
                    <a:pt x="13930" y="3748"/>
                    <a:pt x="13930" y="3748"/>
                  </a:cubicBezTo>
                  <a:cubicBezTo>
                    <a:pt x="13973" y="3847"/>
                    <a:pt x="13973" y="3847"/>
                    <a:pt x="13973" y="3847"/>
                  </a:cubicBezTo>
                  <a:cubicBezTo>
                    <a:pt x="14059" y="3896"/>
                    <a:pt x="14059" y="3896"/>
                    <a:pt x="14059" y="3896"/>
                  </a:cubicBezTo>
                  <a:cubicBezTo>
                    <a:pt x="14102" y="3896"/>
                    <a:pt x="14102" y="3896"/>
                    <a:pt x="14102" y="3896"/>
                  </a:cubicBezTo>
                  <a:cubicBezTo>
                    <a:pt x="14231" y="3797"/>
                    <a:pt x="14231" y="3797"/>
                    <a:pt x="14231" y="3797"/>
                  </a:cubicBezTo>
                  <a:cubicBezTo>
                    <a:pt x="14274" y="3797"/>
                    <a:pt x="14274" y="3797"/>
                    <a:pt x="14274" y="3797"/>
                  </a:cubicBezTo>
                  <a:cubicBezTo>
                    <a:pt x="14317" y="3896"/>
                    <a:pt x="14317" y="3896"/>
                    <a:pt x="14317" y="3896"/>
                  </a:cubicBezTo>
                  <a:cubicBezTo>
                    <a:pt x="14274" y="3945"/>
                    <a:pt x="14274" y="3945"/>
                    <a:pt x="14274" y="3945"/>
                  </a:cubicBezTo>
                  <a:cubicBezTo>
                    <a:pt x="14231" y="4044"/>
                    <a:pt x="14231" y="4044"/>
                    <a:pt x="14231" y="4044"/>
                  </a:cubicBezTo>
                  <a:cubicBezTo>
                    <a:pt x="14231" y="4142"/>
                    <a:pt x="14231" y="4142"/>
                    <a:pt x="14231" y="4142"/>
                  </a:cubicBezTo>
                  <a:cubicBezTo>
                    <a:pt x="14317" y="4093"/>
                    <a:pt x="14317" y="4093"/>
                    <a:pt x="14317" y="4093"/>
                  </a:cubicBezTo>
                  <a:cubicBezTo>
                    <a:pt x="14360" y="4044"/>
                    <a:pt x="14360" y="4044"/>
                    <a:pt x="14360" y="4044"/>
                  </a:cubicBezTo>
                  <a:cubicBezTo>
                    <a:pt x="14446" y="3995"/>
                    <a:pt x="14446" y="3995"/>
                    <a:pt x="14446" y="3995"/>
                  </a:cubicBezTo>
                  <a:cubicBezTo>
                    <a:pt x="14489" y="3995"/>
                    <a:pt x="14489" y="3995"/>
                    <a:pt x="14489" y="3995"/>
                  </a:cubicBezTo>
                  <a:cubicBezTo>
                    <a:pt x="14575" y="4093"/>
                    <a:pt x="14575" y="4093"/>
                    <a:pt x="14575" y="4093"/>
                  </a:cubicBezTo>
                  <a:cubicBezTo>
                    <a:pt x="14662" y="4093"/>
                    <a:pt x="14662" y="4093"/>
                    <a:pt x="14662" y="4093"/>
                  </a:cubicBezTo>
                  <a:cubicBezTo>
                    <a:pt x="14748" y="4044"/>
                    <a:pt x="14748" y="4044"/>
                    <a:pt x="14748" y="4044"/>
                  </a:cubicBezTo>
                  <a:cubicBezTo>
                    <a:pt x="14748" y="3945"/>
                    <a:pt x="14748" y="3945"/>
                    <a:pt x="14748" y="3945"/>
                  </a:cubicBezTo>
                  <a:cubicBezTo>
                    <a:pt x="14791" y="3847"/>
                    <a:pt x="14791" y="3847"/>
                    <a:pt x="14791" y="3847"/>
                  </a:cubicBezTo>
                  <a:cubicBezTo>
                    <a:pt x="14791" y="3797"/>
                    <a:pt x="14791" y="3797"/>
                    <a:pt x="14791" y="3797"/>
                  </a:cubicBezTo>
                  <a:cubicBezTo>
                    <a:pt x="14877" y="3748"/>
                    <a:pt x="14877" y="3748"/>
                    <a:pt x="14877" y="3748"/>
                  </a:cubicBezTo>
                  <a:cubicBezTo>
                    <a:pt x="14963" y="3699"/>
                    <a:pt x="14963" y="3699"/>
                    <a:pt x="14963" y="3699"/>
                  </a:cubicBezTo>
                  <a:cubicBezTo>
                    <a:pt x="15092" y="3748"/>
                    <a:pt x="15092" y="3748"/>
                    <a:pt x="15092" y="3748"/>
                  </a:cubicBezTo>
                  <a:cubicBezTo>
                    <a:pt x="15178" y="3896"/>
                    <a:pt x="15178" y="3896"/>
                    <a:pt x="15178" y="3896"/>
                  </a:cubicBezTo>
                  <a:cubicBezTo>
                    <a:pt x="15264" y="4044"/>
                    <a:pt x="15264" y="4044"/>
                    <a:pt x="15264" y="4044"/>
                  </a:cubicBezTo>
                  <a:cubicBezTo>
                    <a:pt x="15350" y="4142"/>
                    <a:pt x="15350" y="4142"/>
                    <a:pt x="15350" y="4142"/>
                  </a:cubicBezTo>
                  <a:cubicBezTo>
                    <a:pt x="15393" y="4241"/>
                    <a:pt x="15393" y="4241"/>
                    <a:pt x="15393" y="4241"/>
                  </a:cubicBezTo>
                  <a:cubicBezTo>
                    <a:pt x="15522" y="4241"/>
                    <a:pt x="15522" y="4241"/>
                    <a:pt x="15522" y="4241"/>
                  </a:cubicBezTo>
                  <a:cubicBezTo>
                    <a:pt x="15737" y="4241"/>
                    <a:pt x="15737" y="4241"/>
                    <a:pt x="15737" y="4241"/>
                  </a:cubicBezTo>
                  <a:cubicBezTo>
                    <a:pt x="15780" y="4142"/>
                    <a:pt x="15780" y="4142"/>
                    <a:pt x="15780" y="4142"/>
                  </a:cubicBezTo>
                  <a:cubicBezTo>
                    <a:pt x="15909" y="4044"/>
                    <a:pt x="15909" y="4044"/>
                    <a:pt x="15909" y="4044"/>
                  </a:cubicBezTo>
                  <a:cubicBezTo>
                    <a:pt x="15995" y="4044"/>
                    <a:pt x="15995" y="4044"/>
                    <a:pt x="15995" y="4044"/>
                  </a:cubicBezTo>
                  <a:cubicBezTo>
                    <a:pt x="16038" y="3995"/>
                    <a:pt x="16038" y="3995"/>
                    <a:pt x="16038" y="3995"/>
                  </a:cubicBezTo>
                  <a:cubicBezTo>
                    <a:pt x="16081" y="3995"/>
                    <a:pt x="16081" y="3995"/>
                    <a:pt x="16081" y="3995"/>
                  </a:cubicBezTo>
                  <a:cubicBezTo>
                    <a:pt x="16167" y="3945"/>
                    <a:pt x="16167" y="3945"/>
                    <a:pt x="16167" y="3945"/>
                  </a:cubicBezTo>
                  <a:cubicBezTo>
                    <a:pt x="16254" y="3995"/>
                    <a:pt x="16254" y="3995"/>
                    <a:pt x="16254" y="3995"/>
                  </a:cubicBezTo>
                  <a:cubicBezTo>
                    <a:pt x="16340" y="3995"/>
                    <a:pt x="16340" y="3995"/>
                    <a:pt x="16340" y="3995"/>
                  </a:cubicBezTo>
                  <a:cubicBezTo>
                    <a:pt x="16340" y="4044"/>
                    <a:pt x="16340" y="4044"/>
                    <a:pt x="16340" y="4044"/>
                  </a:cubicBezTo>
                  <a:cubicBezTo>
                    <a:pt x="16512" y="4192"/>
                    <a:pt x="16512" y="4192"/>
                    <a:pt x="16512" y="4192"/>
                  </a:cubicBezTo>
                  <a:cubicBezTo>
                    <a:pt x="16641" y="4340"/>
                    <a:pt x="16641" y="4340"/>
                    <a:pt x="16641" y="4340"/>
                  </a:cubicBezTo>
                  <a:cubicBezTo>
                    <a:pt x="16813" y="4389"/>
                    <a:pt x="16813" y="4389"/>
                    <a:pt x="16813" y="4389"/>
                  </a:cubicBezTo>
                  <a:cubicBezTo>
                    <a:pt x="17028" y="4537"/>
                    <a:pt x="17028" y="4537"/>
                    <a:pt x="17028" y="4537"/>
                  </a:cubicBezTo>
                  <a:cubicBezTo>
                    <a:pt x="17200" y="4537"/>
                    <a:pt x="17200" y="4537"/>
                    <a:pt x="17200" y="4537"/>
                  </a:cubicBezTo>
                  <a:cubicBezTo>
                    <a:pt x="17286" y="4537"/>
                    <a:pt x="17286" y="4537"/>
                    <a:pt x="17286" y="4537"/>
                  </a:cubicBezTo>
                  <a:cubicBezTo>
                    <a:pt x="17286" y="4537"/>
                    <a:pt x="17286" y="4537"/>
                    <a:pt x="17286" y="4537"/>
                  </a:cubicBezTo>
                  <a:close/>
                  <a:moveTo>
                    <a:pt x="10273" y="6756"/>
                  </a:moveTo>
                  <a:cubicBezTo>
                    <a:pt x="10187" y="6559"/>
                    <a:pt x="10187" y="6559"/>
                    <a:pt x="10187" y="6559"/>
                  </a:cubicBezTo>
                  <a:cubicBezTo>
                    <a:pt x="10101" y="6510"/>
                    <a:pt x="10101" y="6510"/>
                    <a:pt x="10101" y="6510"/>
                  </a:cubicBezTo>
                  <a:cubicBezTo>
                    <a:pt x="10101" y="6411"/>
                    <a:pt x="10101" y="6411"/>
                    <a:pt x="10101" y="6411"/>
                  </a:cubicBezTo>
                  <a:cubicBezTo>
                    <a:pt x="10144" y="6312"/>
                    <a:pt x="10144" y="6312"/>
                    <a:pt x="10144" y="6312"/>
                  </a:cubicBezTo>
                  <a:cubicBezTo>
                    <a:pt x="10187" y="6263"/>
                    <a:pt x="10187" y="6263"/>
                    <a:pt x="10187" y="6263"/>
                  </a:cubicBezTo>
                  <a:cubicBezTo>
                    <a:pt x="10230" y="6115"/>
                    <a:pt x="10230" y="6115"/>
                    <a:pt x="10230" y="6115"/>
                  </a:cubicBezTo>
                  <a:cubicBezTo>
                    <a:pt x="10058" y="6115"/>
                    <a:pt x="10058" y="6115"/>
                    <a:pt x="10058" y="6115"/>
                  </a:cubicBezTo>
                  <a:cubicBezTo>
                    <a:pt x="9971" y="6214"/>
                    <a:pt x="9971" y="6214"/>
                    <a:pt x="9971" y="6214"/>
                  </a:cubicBezTo>
                  <a:cubicBezTo>
                    <a:pt x="9885" y="6214"/>
                    <a:pt x="9885" y="6214"/>
                    <a:pt x="9885" y="6214"/>
                  </a:cubicBezTo>
                  <a:cubicBezTo>
                    <a:pt x="9842" y="6312"/>
                    <a:pt x="9842" y="6312"/>
                    <a:pt x="9842" y="6312"/>
                  </a:cubicBezTo>
                  <a:cubicBezTo>
                    <a:pt x="9756" y="6312"/>
                    <a:pt x="9756" y="6312"/>
                    <a:pt x="9756" y="6312"/>
                  </a:cubicBezTo>
                  <a:cubicBezTo>
                    <a:pt x="9670" y="6214"/>
                    <a:pt x="9670" y="6214"/>
                    <a:pt x="9670" y="6214"/>
                  </a:cubicBezTo>
                  <a:cubicBezTo>
                    <a:pt x="9627" y="6164"/>
                    <a:pt x="9627" y="6164"/>
                    <a:pt x="9627" y="6164"/>
                  </a:cubicBezTo>
                  <a:cubicBezTo>
                    <a:pt x="9584" y="6066"/>
                    <a:pt x="9584" y="6066"/>
                    <a:pt x="9584" y="6066"/>
                  </a:cubicBezTo>
                  <a:cubicBezTo>
                    <a:pt x="9498" y="6016"/>
                    <a:pt x="9498" y="6016"/>
                    <a:pt x="9498" y="6016"/>
                  </a:cubicBezTo>
                  <a:cubicBezTo>
                    <a:pt x="9455" y="6066"/>
                    <a:pt x="9455" y="6066"/>
                    <a:pt x="9455" y="6066"/>
                  </a:cubicBezTo>
                  <a:cubicBezTo>
                    <a:pt x="9326" y="6066"/>
                    <a:pt x="9326" y="6066"/>
                    <a:pt x="9326" y="6066"/>
                  </a:cubicBezTo>
                  <a:cubicBezTo>
                    <a:pt x="9240" y="5967"/>
                    <a:pt x="9240" y="5967"/>
                    <a:pt x="9240" y="5967"/>
                  </a:cubicBezTo>
                  <a:cubicBezTo>
                    <a:pt x="9154" y="5868"/>
                    <a:pt x="9154" y="5868"/>
                    <a:pt x="9154" y="5868"/>
                  </a:cubicBezTo>
                  <a:cubicBezTo>
                    <a:pt x="8982" y="5819"/>
                    <a:pt x="8982" y="5819"/>
                    <a:pt x="8982" y="5819"/>
                  </a:cubicBezTo>
                  <a:cubicBezTo>
                    <a:pt x="8939" y="5721"/>
                    <a:pt x="8939" y="5721"/>
                    <a:pt x="8939" y="5721"/>
                  </a:cubicBezTo>
                  <a:cubicBezTo>
                    <a:pt x="8810" y="5770"/>
                    <a:pt x="8810" y="5770"/>
                    <a:pt x="8810" y="5770"/>
                  </a:cubicBezTo>
                  <a:cubicBezTo>
                    <a:pt x="8681" y="5770"/>
                    <a:pt x="8681" y="5770"/>
                    <a:pt x="8681" y="5770"/>
                  </a:cubicBezTo>
                  <a:cubicBezTo>
                    <a:pt x="8638" y="5770"/>
                    <a:pt x="8638" y="5770"/>
                    <a:pt x="8638" y="5770"/>
                  </a:cubicBezTo>
                  <a:cubicBezTo>
                    <a:pt x="8638" y="5671"/>
                    <a:pt x="8638" y="5671"/>
                    <a:pt x="8638" y="5671"/>
                  </a:cubicBezTo>
                  <a:cubicBezTo>
                    <a:pt x="8595" y="5622"/>
                    <a:pt x="8595" y="5622"/>
                    <a:pt x="8595" y="5622"/>
                  </a:cubicBezTo>
                  <a:cubicBezTo>
                    <a:pt x="8638" y="5523"/>
                    <a:pt x="8638" y="5523"/>
                    <a:pt x="8638" y="5523"/>
                  </a:cubicBezTo>
                  <a:cubicBezTo>
                    <a:pt x="8595" y="5523"/>
                    <a:pt x="8595" y="5523"/>
                    <a:pt x="8595" y="5523"/>
                  </a:cubicBezTo>
                  <a:cubicBezTo>
                    <a:pt x="8509" y="5523"/>
                    <a:pt x="8509" y="5523"/>
                    <a:pt x="8509" y="5523"/>
                  </a:cubicBezTo>
                  <a:cubicBezTo>
                    <a:pt x="8509" y="5573"/>
                    <a:pt x="8509" y="5573"/>
                    <a:pt x="8509" y="5573"/>
                  </a:cubicBezTo>
                  <a:cubicBezTo>
                    <a:pt x="8465" y="5573"/>
                    <a:pt x="8465" y="5573"/>
                    <a:pt x="8465" y="5573"/>
                  </a:cubicBezTo>
                  <a:cubicBezTo>
                    <a:pt x="8465" y="5523"/>
                    <a:pt x="8465" y="5523"/>
                    <a:pt x="8465" y="5523"/>
                  </a:cubicBezTo>
                  <a:cubicBezTo>
                    <a:pt x="8336" y="5425"/>
                    <a:pt x="8336" y="5425"/>
                    <a:pt x="8336" y="5425"/>
                  </a:cubicBezTo>
                  <a:cubicBezTo>
                    <a:pt x="8250" y="5425"/>
                    <a:pt x="8250" y="5425"/>
                    <a:pt x="8250" y="5425"/>
                  </a:cubicBezTo>
                  <a:cubicBezTo>
                    <a:pt x="8164" y="5375"/>
                    <a:pt x="8164" y="5375"/>
                    <a:pt x="8164" y="5375"/>
                  </a:cubicBezTo>
                  <a:cubicBezTo>
                    <a:pt x="8078" y="5375"/>
                    <a:pt x="8078" y="5375"/>
                    <a:pt x="8078" y="5375"/>
                  </a:cubicBezTo>
                  <a:cubicBezTo>
                    <a:pt x="8078" y="5474"/>
                    <a:pt x="8078" y="5474"/>
                    <a:pt x="8078" y="5474"/>
                  </a:cubicBezTo>
                  <a:cubicBezTo>
                    <a:pt x="8121" y="5573"/>
                    <a:pt x="8121" y="5573"/>
                    <a:pt x="8121" y="5573"/>
                  </a:cubicBezTo>
                  <a:cubicBezTo>
                    <a:pt x="8207" y="5721"/>
                    <a:pt x="8207" y="5721"/>
                    <a:pt x="8207" y="5721"/>
                  </a:cubicBezTo>
                  <a:cubicBezTo>
                    <a:pt x="8250" y="5819"/>
                    <a:pt x="8250" y="5819"/>
                    <a:pt x="8250" y="5819"/>
                  </a:cubicBezTo>
                  <a:cubicBezTo>
                    <a:pt x="8379" y="5868"/>
                    <a:pt x="8379" y="5868"/>
                    <a:pt x="8379" y="5868"/>
                  </a:cubicBezTo>
                  <a:cubicBezTo>
                    <a:pt x="8509" y="5868"/>
                    <a:pt x="8509" y="5868"/>
                    <a:pt x="8509" y="5868"/>
                  </a:cubicBezTo>
                  <a:cubicBezTo>
                    <a:pt x="8638" y="5918"/>
                    <a:pt x="8638" y="5918"/>
                    <a:pt x="8638" y="5918"/>
                  </a:cubicBezTo>
                  <a:cubicBezTo>
                    <a:pt x="8681" y="6016"/>
                    <a:pt x="8681" y="6016"/>
                    <a:pt x="8681" y="6016"/>
                  </a:cubicBezTo>
                  <a:cubicBezTo>
                    <a:pt x="8724" y="6066"/>
                    <a:pt x="8724" y="6066"/>
                    <a:pt x="8724" y="6066"/>
                  </a:cubicBezTo>
                  <a:cubicBezTo>
                    <a:pt x="8767" y="6214"/>
                    <a:pt x="8767" y="6214"/>
                    <a:pt x="8767" y="6214"/>
                  </a:cubicBezTo>
                  <a:cubicBezTo>
                    <a:pt x="8767" y="6263"/>
                    <a:pt x="8767" y="6263"/>
                    <a:pt x="8767" y="6263"/>
                  </a:cubicBezTo>
                  <a:cubicBezTo>
                    <a:pt x="8810" y="6362"/>
                    <a:pt x="8810" y="6362"/>
                    <a:pt x="8810" y="6362"/>
                  </a:cubicBezTo>
                  <a:cubicBezTo>
                    <a:pt x="8810" y="6559"/>
                    <a:pt x="8810" y="6559"/>
                    <a:pt x="8810" y="6559"/>
                  </a:cubicBezTo>
                  <a:cubicBezTo>
                    <a:pt x="8896" y="6658"/>
                    <a:pt x="8896" y="6658"/>
                    <a:pt x="8896" y="6658"/>
                  </a:cubicBezTo>
                  <a:cubicBezTo>
                    <a:pt x="8982" y="6658"/>
                    <a:pt x="8982" y="6658"/>
                    <a:pt x="8982" y="6658"/>
                  </a:cubicBezTo>
                  <a:cubicBezTo>
                    <a:pt x="8982" y="6756"/>
                    <a:pt x="8982" y="6756"/>
                    <a:pt x="8982" y="6756"/>
                  </a:cubicBezTo>
                  <a:cubicBezTo>
                    <a:pt x="8982" y="6855"/>
                    <a:pt x="8982" y="6855"/>
                    <a:pt x="8982" y="6855"/>
                  </a:cubicBezTo>
                  <a:cubicBezTo>
                    <a:pt x="8982" y="7003"/>
                    <a:pt x="8982" y="7003"/>
                    <a:pt x="8982" y="7003"/>
                  </a:cubicBezTo>
                  <a:cubicBezTo>
                    <a:pt x="9025" y="7052"/>
                    <a:pt x="9025" y="7052"/>
                    <a:pt x="9025" y="7052"/>
                  </a:cubicBezTo>
                  <a:cubicBezTo>
                    <a:pt x="9154" y="7003"/>
                    <a:pt x="9154" y="7003"/>
                    <a:pt x="9154" y="7003"/>
                  </a:cubicBezTo>
                  <a:cubicBezTo>
                    <a:pt x="9326" y="7003"/>
                    <a:pt x="9326" y="7003"/>
                    <a:pt x="9326" y="7003"/>
                  </a:cubicBezTo>
                  <a:cubicBezTo>
                    <a:pt x="9369" y="7052"/>
                    <a:pt x="9369" y="7052"/>
                    <a:pt x="9369" y="7052"/>
                  </a:cubicBezTo>
                  <a:cubicBezTo>
                    <a:pt x="9455" y="7151"/>
                    <a:pt x="9455" y="7151"/>
                    <a:pt x="9455" y="7151"/>
                  </a:cubicBezTo>
                  <a:cubicBezTo>
                    <a:pt x="9584" y="7200"/>
                    <a:pt x="9584" y="7200"/>
                    <a:pt x="9584" y="7200"/>
                  </a:cubicBezTo>
                  <a:cubicBezTo>
                    <a:pt x="9670" y="7200"/>
                    <a:pt x="9670" y="7200"/>
                    <a:pt x="9670" y="7200"/>
                  </a:cubicBezTo>
                  <a:cubicBezTo>
                    <a:pt x="9799" y="7299"/>
                    <a:pt x="9799" y="7299"/>
                    <a:pt x="9799" y="7299"/>
                  </a:cubicBezTo>
                  <a:cubicBezTo>
                    <a:pt x="9928" y="7299"/>
                    <a:pt x="9928" y="7299"/>
                    <a:pt x="9928" y="7299"/>
                  </a:cubicBezTo>
                  <a:cubicBezTo>
                    <a:pt x="10014" y="7249"/>
                    <a:pt x="10014" y="7249"/>
                    <a:pt x="10014" y="7249"/>
                  </a:cubicBezTo>
                  <a:cubicBezTo>
                    <a:pt x="10101" y="7151"/>
                    <a:pt x="10101" y="7151"/>
                    <a:pt x="10101" y="7151"/>
                  </a:cubicBezTo>
                  <a:cubicBezTo>
                    <a:pt x="10230" y="7003"/>
                    <a:pt x="10230" y="7003"/>
                    <a:pt x="10230" y="7003"/>
                  </a:cubicBezTo>
                  <a:cubicBezTo>
                    <a:pt x="10230" y="6855"/>
                    <a:pt x="10230" y="6855"/>
                    <a:pt x="10230" y="6855"/>
                  </a:cubicBezTo>
                  <a:cubicBezTo>
                    <a:pt x="10230" y="6756"/>
                    <a:pt x="10230" y="6756"/>
                    <a:pt x="10230" y="6756"/>
                  </a:cubicBezTo>
                  <a:cubicBezTo>
                    <a:pt x="10273" y="6756"/>
                    <a:pt x="10273" y="6756"/>
                    <a:pt x="10273" y="6756"/>
                  </a:cubicBezTo>
                  <a:cubicBezTo>
                    <a:pt x="10273" y="6756"/>
                    <a:pt x="10273" y="6756"/>
                    <a:pt x="10273" y="67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98" name="Google Shape;5298;g21c91014dda_0_5306"/>
            <p:cNvSpPr/>
            <p:nvPr/>
          </p:nvSpPr>
          <p:spPr>
            <a:xfrm>
              <a:off x="570910" y="1143281"/>
              <a:ext cx="2913490" cy="2539674"/>
            </a:xfrm>
            <a:custGeom>
              <a:avLst/>
              <a:gdLst/>
              <a:ahLst/>
              <a:cxnLst/>
              <a:rect l="l" t="t" r="r" b="b"/>
              <a:pathLst>
                <a:path w="21589" h="21600" extrusionOk="0">
                  <a:moveTo>
                    <a:pt x="17286" y="4537"/>
                  </a:moveTo>
                  <a:cubicBezTo>
                    <a:pt x="17329" y="4586"/>
                    <a:pt x="17329" y="4586"/>
                    <a:pt x="17329" y="4586"/>
                  </a:cubicBezTo>
                  <a:cubicBezTo>
                    <a:pt x="17415" y="4537"/>
                    <a:pt x="17415" y="4537"/>
                    <a:pt x="17415" y="4537"/>
                  </a:cubicBezTo>
                  <a:cubicBezTo>
                    <a:pt x="17544" y="4537"/>
                    <a:pt x="17544" y="4537"/>
                    <a:pt x="17544" y="4537"/>
                  </a:cubicBezTo>
                  <a:cubicBezTo>
                    <a:pt x="17716" y="4537"/>
                    <a:pt x="17716" y="4537"/>
                    <a:pt x="17716" y="4537"/>
                  </a:cubicBezTo>
                  <a:cubicBezTo>
                    <a:pt x="17846" y="4586"/>
                    <a:pt x="17846" y="4586"/>
                    <a:pt x="17846" y="4586"/>
                  </a:cubicBezTo>
                  <a:cubicBezTo>
                    <a:pt x="17846" y="4685"/>
                    <a:pt x="17846" y="4685"/>
                    <a:pt x="17846" y="4685"/>
                  </a:cubicBezTo>
                  <a:cubicBezTo>
                    <a:pt x="17846" y="4784"/>
                    <a:pt x="17846" y="4784"/>
                    <a:pt x="17846" y="4784"/>
                  </a:cubicBezTo>
                  <a:cubicBezTo>
                    <a:pt x="17846" y="4981"/>
                    <a:pt x="17846" y="4981"/>
                    <a:pt x="17846" y="4981"/>
                  </a:cubicBezTo>
                  <a:cubicBezTo>
                    <a:pt x="17932" y="4981"/>
                    <a:pt x="17932" y="4981"/>
                    <a:pt x="17932" y="4981"/>
                  </a:cubicBezTo>
                  <a:cubicBezTo>
                    <a:pt x="18018" y="4981"/>
                    <a:pt x="18018" y="4981"/>
                    <a:pt x="18018" y="4981"/>
                  </a:cubicBezTo>
                  <a:cubicBezTo>
                    <a:pt x="18147" y="5030"/>
                    <a:pt x="18147" y="5030"/>
                    <a:pt x="18147" y="5030"/>
                  </a:cubicBezTo>
                  <a:cubicBezTo>
                    <a:pt x="18276" y="4981"/>
                    <a:pt x="18276" y="4981"/>
                    <a:pt x="18276" y="4981"/>
                  </a:cubicBezTo>
                  <a:cubicBezTo>
                    <a:pt x="18362" y="4981"/>
                    <a:pt x="18362" y="4981"/>
                    <a:pt x="18362" y="4981"/>
                  </a:cubicBezTo>
                  <a:cubicBezTo>
                    <a:pt x="18448" y="4932"/>
                    <a:pt x="18448" y="4932"/>
                    <a:pt x="18448" y="4932"/>
                  </a:cubicBezTo>
                  <a:cubicBezTo>
                    <a:pt x="18534" y="4784"/>
                    <a:pt x="18534" y="4784"/>
                    <a:pt x="18534" y="4784"/>
                  </a:cubicBezTo>
                  <a:cubicBezTo>
                    <a:pt x="18620" y="4734"/>
                    <a:pt x="18620" y="4734"/>
                    <a:pt x="18620" y="4734"/>
                  </a:cubicBezTo>
                  <a:cubicBezTo>
                    <a:pt x="18792" y="4734"/>
                    <a:pt x="18792" y="4734"/>
                    <a:pt x="18792" y="4734"/>
                  </a:cubicBezTo>
                  <a:cubicBezTo>
                    <a:pt x="18921" y="4784"/>
                    <a:pt x="18921" y="4784"/>
                    <a:pt x="18921" y="4784"/>
                  </a:cubicBezTo>
                  <a:cubicBezTo>
                    <a:pt x="18921" y="4932"/>
                    <a:pt x="18921" y="4932"/>
                    <a:pt x="18921" y="4932"/>
                  </a:cubicBezTo>
                  <a:cubicBezTo>
                    <a:pt x="18921" y="5079"/>
                    <a:pt x="18921" y="5079"/>
                    <a:pt x="18921" y="5079"/>
                  </a:cubicBezTo>
                  <a:cubicBezTo>
                    <a:pt x="18921" y="5079"/>
                    <a:pt x="18964" y="5178"/>
                    <a:pt x="18964" y="5227"/>
                  </a:cubicBezTo>
                  <a:cubicBezTo>
                    <a:pt x="18964" y="5277"/>
                    <a:pt x="19093" y="5326"/>
                    <a:pt x="19093" y="5326"/>
                  </a:cubicBezTo>
                  <a:cubicBezTo>
                    <a:pt x="19265" y="5573"/>
                    <a:pt x="19265" y="5573"/>
                    <a:pt x="19265" y="5573"/>
                  </a:cubicBezTo>
                  <a:cubicBezTo>
                    <a:pt x="19352" y="5671"/>
                    <a:pt x="19352" y="5671"/>
                    <a:pt x="19352" y="5671"/>
                  </a:cubicBezTo>
                  <a:cubicBezTo>
                    <a:pt x="19438" y="5868"/>
                    <a:pt x="19438" y="5868"/>
                    <a:pt x="19438" y="5868"/>
                  </a:cubicBezTo>
                  <a:cubicBezTo>
                    <a:pt x="19524" y="5967"/>
                    <a:pt x="19524" y="5967"/>
                    <a:pt x="19524" y="5967"/>
                  </a:cubicBezTo>
                  <a:cubicBezTo>
                    <a:pt x="19696" y="5967"/>
                    <a:pt x="19696" y="5967"/>
                    <a:pt x="19696" y="5967"/>
                  </a:cubicBezTo>
                  <a:cubicBezTo>
                    <a:pt x="19825" y="6016"/>
                    <a:pt x="19825" y="6016"/>
                    <a:pt x="19825" y="6016"/>
                  </a:cubicBezTo>
                  <a:cubicBezTo>
                    <a:pt x="19825" y="6115"/>
                    <a:pt x="19825" y="6115"/>
                    <a:pt x="19825" y="6115"/>
                  </a:cubicBezTo>
                  <a:cubicBezTo>
                    <a:pt x="19739" y="6164"/>
                    <a:pt x="19739" y="6164"/>
                    <a:pt x="19739" y="6164"/>
                  </a:cubicBezTo>
                  <a:cubicBezTo>
                    <a:pt x="19653" y="6263"/>
                    <a:pt x="19653" y="6263"/>
                    <a:pt x="19653" y="6263"/>
                  </a:cubicBezTo>
                  <a:cubicBezTo>
                    <a:pt x="19696" y="6362"/>
                    <a:pt x="19696" y="6362"/>
                    <a:pt x="19696" y="6362"/>
                  </a:cubicBezTo>
                  <a:cubicBezTo>
                    <a:pt x="19739" y="6411"/>
                    <a:pt x="19739" y="6411"/>
                    <a:pt x="19739" y="6411"/>
                  </a:cubicBezTo>
                  <a:cubicBezTo>
                    <a:pt x="19825" y="6411"/>
                    <a:pt x="19825" y="6411"/>
                    <a:pt x="19825" y="6411"/>
                  </a:cubicBezTo>
                  <a:cubicBezTo>
                    <a:pt x="19868" y="6362"/>
                    <a:pt x="19868" y="6362"/>
                    <a:pt x="19868" y="6362"/>
                  </a:cubicBezTo>
                  <a:cubicBezTo>
                    <a:pt x="19997" y="6362"/>
                    <a:pt x="19997" y="6362"/>
                    <a:pt x="19997" y="6362"/>
                  </a:cubicBezTo>
                  <a:cubicBezTo>
                    <a:pt x="20083" y="6411"/>
                    <a:pt x="20083" y="6411"/>
                    <a:pt x="20083" y="6411"/>
                  </a:cubicBezTo>
                  <a:cubicBezTo>
                    <a:pt x="20169" y="6460"/>
                    <a:pt x="20169" y="6460"/>
                    <a:pt x="20169" y="6460"/>
                  </a:cubicBezTo>
                  <a:cubicBezTo>
                    <a:pt x="20169" y="6559"/>
                    <a:pt x="20169" y="6559"/>
                    <a:pt x="20169" y="6559"/>
                  </a:cubicBezTo>
                  <a:cubicBezTo>
                    <a:pt x="20169" y="6707"/>
                    <a:pt x="20169" y="6707"/>
                    <a:pt x="20169" y="6707"/>
                  </a:cubicBezTo>
                  <a:cubicBezTo>
                    <a:pt x="20212" y="6805"/>
                    <a:pt x="20212" y="6805"/>
                    <a:pt x="20212" y="6805"/>
                  </a:cubicBezTo>
                  <a:cubicBezTo>
                    <a:pt x="20341" y="6904"/>
                    <a:pt x="20341" y="6904"/>
                    <a:pt x="20341" y="6904"/>
                  </a:cubicBezTo>
                  <a:cubicBezTo>
                    <a:pt x="20384" y="7003"/>
                    <a:pt x="20384" y="7003"/>
                    <a:pt x="20384" y="7003"/>
                  </a:cubicBezTo>
                  <a:cubicBezTo>
                    <a:pt x="20513" y="7052"/>
                    <a:pt x="20513" y="7052"/>
                    <a:pt x="20513" y="7052"/>
                  </a:cubicBezTo>
                  <a:cubicBezTo>
                    <a:pt x="20642" y="7052"/>
                    <a:pt x="20642" y="7052"/>
                    <a:pt x="20642" y="7052"/>
                  </a:cubicBezTo>
                  <a:cubicBezTo>
                    <a:pt x="20771" y="7003"/>
                    <a:pt x="20771" y="7003"/>
                    <a:pt x="20771" y="7003"/>
                  </a:cubicBezTo>
                  <a:cubicBezTo>
                    <a:pt x="20901" y="7003"/>
                    <a:pt x="20901" y="7003"/>
                    <a:pt x="20901" y="7003"/>
                  </a:cubicBezTo>
                  <a:cubicBezTo>
                    <a:pt x="21030" y="7003"/>
                    <a:pt x="21030" y="7003"/>
                    <a:pt x="21030" y="7003"/>
                  </a:cubicBezTo>
                  <a:cubicBezTo>
                    <a:pt x="21159" y="7052"/>
                    <a:pt x="21159" y="7052"/>
                    <a:pt x="21159" y="7052"/>
                  </a:cubicBezTo>
                  <a:cubicBezTo>
                    <a:pt x="21202" y="7101"/>
                    <a:pt x="21202" y="7101"/>
                    <a:pt x="21202" y="7101"/>
                  </a:cubicBezTo>
                  <a:cubicBezTo>
                    <a:pt x="21331" y="7052"/>
                    <a:pt x="21331" y="7052"/>
                    <a:pt x="21331" y="7052"/>
                  </a:cubicBezTo>
                  <a:cubicBezTo>
                    <a:pt x="21417" y="7052"/>
                    <a:pt x="21417" y="7052"/>
                    <a:pt x="21417" y="7052"/>
                  </a:cubicBezTo>
                  <a:cubicBezTo>
                    <a:pt x="21503" y="7200"/>
                    <a:pt x="21503" y="7200"/>
                    <a:pt x="21503" y="7200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89" y="7299"/>
                    <a:pt x="21589" y="7299"/>
                    <a:pt x="21589" y="7299"/>
                  </a:cubicBezTo>
                  <a:cubicBezTo>
                    <a:pt x="21503" y="7348"/>
                    <a:pt x="21503" y="7348"/>
                    <a:pt x="21503" y="7348"/>
                  </a:cubicBezTo>
                  <a:cubicBezTo>
                    <a:pt x="21417" y="7397"/>
                    <a:pt x="21417" y="7397"/>
                    <a:pt x="21417" y="7397"/>
                  </a:cubicBezTo>
                  <a:cubicBezTo>
                    <a:pt x="21331" y="7496"/>
                    <a:pt x="21331" y="7496"/>
                    <a:pt x="21331" y="7496"/>
                  </a:cubicBezTo>
                  <a:cubicBezTo>
                    <a:pt x="21245" y="7496"/>
                    <a:pt x="21245" y="7496"/>
                    <a:pt x="21245" y="7496"/>
                  </a:cubicBezTo>
                  <a:cubicBezTo>
                    <a:pt x="21202" y="7545"/>
                    <a:pt x="21202" y="7545"/>
                    <a:pt x="21202" y="7545"/>
                  </a:cubicBezTo>
                  <a:cubicBezTo>
                    <a:pt x="21202" y="7644"/>
                    <a:pt x="21202" y="7644"/>
                    <a:pt x="21202" y="7644"/>
                  </a:cubicBezTo>
                  <a:cubicBezTo>
                    <a:pt x="21202" y="7742"/>
                    <a:pt x="21202" y="7742"/>
                    <a:pt x="21202" y="7742"/>
                  </a:cubicBezTo>
                  <a:cubicBezTo>
                    <a:pt x="21159" y="7940"/>
                    <a:pt x="21159" y="7940"/>
                    <a:pt x="21159" y="7940"/>
                  </a:cubicBezTo>
                  <a:cubicBezTo>
                    <a:pt x="21030" y="8038"/>
                    <a:pt x="21030" y="8038"/>
                    <a:pt x="21030" y="8038"/>
                  </a:cubicBezTo>
                  <a:cubicBezTo>
                    <a:pt x="20814" y="8236"/>
                    <a:pt x="20814" y="8236"/>
                    <a:pt x="20814" y="8236"/>
                  </a:cubicBezTo>
                  <a:cubicBezTo>
                    <a:pt x="20642" y="8384"/>
                    <a:pt x="20642" y="8384"/>
                    <a:pt x="20642" y="8384"/>
                  </a:cubicBezTo>
                  <a:cubicBezTo>
                    <a:pt x="20513" y="8482"/>
                    <a:pt x="20513" y="8482"/>
                    <a:pt x="20513" y="8482"/>
                  </a:cubicBezTo>
                  <a:cubicBezTo>
                    <a:pt x="20341" y="8532"/>
                    <a:pt x="20341" y="8532"/>
                    <a:pt x="20341" y="8532"/>
                  </a:cubicBezTo>
                  <a:cubicBezTo>
                    <a:pt x="20255" y="8482"/>
                    <a:pt x="20255" y="8482"/>
                    <a:pt x="20255" y="8482"/>
                  </a:cubicBezTo>
                  <a:cubicBezTo>
                    <a:pt x="20169" y="8482"/>
                    <a:pt x="20169" y="8482"/>
                    <a:pt x="20169" y="8482"/>
                  </a:cubicBezTo>
                  <a:cubicBezTo>
                    <a:pt x="20126" y="8581"/>
                    <a:pt x="20126" y="8581"/>
                    <a:pt x="20126" y="8581"/>
                  </a:cubicBezTo>
                  <a:cubicBezTo>
                    <a:pt x="20040" y="8482"/>
                    <a:pt x="20040" y="8482"/>
                    <a:pt x="20040" y="8482"/>
                  </a:cubicBezTo>
                  <a:cubicBezTo>
                    <a:pt x="19997" y="8334"/>
                    <a:pt x="19997" y="8334"/>
                    <a:pt x="19997" y="8334"/>
                  </a:cubicBezTo>
                  <a:cubicBezTo>
                    <a:pt x="19868" y="8334"/>
                    <a:pt x="19868" y="8334"/>
                    <a:pt x="19868" y="8334"/>
                  </a:cubicBezTo>
                  <a:cubicBezTo>
                    <a:pt x="19696" y="8334"/>
                    <a:pt x="19696" y="8334"/>
                    <a:pt x="19696" y="8334"/>
                  </a:cubicBezTo>
                  <a:cubicBezTo>
                    <a:pt x="19567" y="8433"/>
                    <a:pt x="19567" y="8433"/>
                    <a:pt x="19567" y="8433"/>
                  </a:cubicBezTo>
                  <a:cubicBezTo>
                    <a:pt x="19481" y="8334"/>
                    <a:pt x="19481" y="8334"/>
                    <a:pt x="19481" y="8334"/>
                  </a:cubicBezTo>
                  <a:cubicBezTo>
                    <a:pt x="19438" y="8236"/>
                    <a:pt x="19438" y="8236"/>
                    <a:pt x="19438" y="8236"/>
                  </a:cubicBezTo>
                  <a:cubicBezTo>
                    <a:pt x="19352" y="8186"/>
                    <a:pt x="19352" y="8186"/>
                    <a:pt x="19352" y="8186"/>
                  </a:cubicBezTo>
                  <a:cubicBezTo>
                    <a:pt x="19179" y="8186"/>
                    <a:pt x="19179" y="8186"/>
                    <a:pt x="19179" y="8186"/>
                  </a:cubicBezTo>
                  <a:cubicBezTo>
                    <a:pt x="19050" y="8186"/>
                    <a:pt x="19050" y="8186"/>
                    <a:pt x="19050" y="8186"/>
                  </a:cubicBezTo>
                  <a:cubicBezTo>
                    <a:pt x="18964" y="8285"/>
                    <a:pt x="18964" y="8285"/>
                    <a:pt x="18964" y="8285"/>
                  </a:cubicBezTo>
                  <a:cubicBezTo>
                    <a:pt x="18964" y="8334"/>
                    <a:pt x="18964" y="8334"/>
                    <a:pt x="18964" y="8334"/>
                  </a:cubicBezTo>
                  <a:cubicBezTo>
                    <a:pt x="18964" y="8482"/>
                    <a:pt x="18964" y="8482"/>
                    <a:pt x="18964" y="8482"/>
                  </a:cubicBezTo>
                  <a:cubicBezTo>
                    <a:pt x="18921" y="8482"/>
                    <a:pt x="18921" y="8482"/>
                    <a:pt x="18921" y="8482"/>
                  </a:cubicBezTo>
                  <a:cubicBezTo>
                    <a:pt x="18792" y="8482"/>
                    <a:pt x="18792" y="8482"/>
                    <a:pt x="18792" y="8482"/>
                  </a:cubicBezTo>
                  <a:cubicBezTo>
                    <a:pt x="18749" y="8630"/>
                    <a:pt x="18749" y="8630"/>
                    <a:pt x="18749" y="8630"/>
                  </a:cubicBezTo>
                  <a:cubicBezTo>
                    <a:pt x="18749" y="8778"/>
                    <a:pt x="18749" y="8778"/>
                    <a:pt x="18749" y="8778"/>
                  </a:cubicBezTo>
                  <a:cubicBezTo>
                    <a:pt x="18663" y="8827"/>
                    <a:pt x="18663" y="8827"/>
                    <a:pt x="18663" y="8827"/>
                  </a:cubicBezTo>
                  <a:cubicBezTo>
                    <a:pt x="18577" y="8827"/>
                    <a:pt x="18577" y="8827"/>
                    <a:pt x="18577" y="8827"/>
                  </a:cubicBezTo>
                  <a:cubicBezTo>
                    <a:pt x="18405" y="8778"/>
                    <a:pt x="18405" y="8778"/>
                    <a:pt x="18405" y="8778"/>
                  </a:cubicBezTo>
                  <a:cubicBezTo>
                    <a:pt x="18233" y="8778"/>
                    <a:pt x="18233" y="8778"/>
                    <a:pt x="18233" y="8778"/>
                  </a:cubicBezTo>
                  <a:cubicBezTo>
                    <a:pt x="18104" y="8827"/>
                    <a:pt x="18104" y="8827"/>
                    <a:pt x="18104" y="8827"/>
                  </a:cubicBezTo>
                  <a:cubicBezTo>
                    <a:pt x="18018" y="8827"/>
                    <a:pt x="18018" y="8827"/>
                    <a:pt x="18018" y="8827"/>
                  </a:cubicBezTo>
                  <a:cubicBezTo>
                    <a:pt x="17975" y="8877"/>
                    <a:pt x="17975" y="8877"/>
                    <a:pt x="17975" y="8877"/>
                  </a:cubicBezTo>
                  <a:cubicBezTo>
                    <a:pt x="17889" y="9074"/>
                    <a:pt x="17889" y="9074"/>
                    <a:pt x="17889" y="9074"/>
                  </a:cubicBezTo>
                  <a:cubicBezTo>
                    <a:pt x="17932" y="9271"/>
                    <a:pt x="17932" y="9271"/>
                    <a:pt x="17932" y="9271"/>
                  </a:cubicBezTo>
                  <a:cubicBezTo>
                    <a:pt x="17975" y="9468"/>
                    <a:pt x="17975" y="9468"/>
                    <a:pt x="17975" y="9468"/>
                  </a:cubicBezTo>
                  <a:cubicBezTo>
                    <a:pt x="18061" y="9715"/>
                    <a:pt x="18061" y="9715"/>
                    <a:pt x="18061" y="9715"/>
                  </a:cubicBezTo>
                  <a:cubicBezTo>
                    <a:pt x="18104" y="9814"/>
                    <a:pt x="18104" y="9814"/>
                    <a:pt x="18104" y="9814"/>
                  </a:cubicBezTo>
                  <a:cubicBezTo>
                    <a:pt x="18233" y="9962"/>
                    <a:pt x="18233" y="9962"/>
                    <a:pt x="18233" y="9962"/>
                  </a:cubicBezTo>
                  <a:cubicBezTo>
                    <a:pt x="18362" y="9962"/>
                    <a:pt x="18362" y="9962"/>
                    <a:pt x="18362" y="9962"/>
                  </a:cubicBezTo>
                  <a:cubicBezTo>
                    <a:pt x="18405" y="10159"/>
                    <a:pt x="18405" y="10159"/>
                    <a:pt x="18405" y="10159"/>
                  </a:cubicBezTo>
                  <a:cubicBezTo>
                    <a:pt x="18534" y="10356"/>
                    <a:pt x="18534" y="10356"/>
                    <a:pt x="18534" y="10356"/>
                  </a:cubicBezTo>
                  <a:cubicBezTo>
                    <a:pt x="18620" y="10553"/>
                    <a:pt x="18620" y="10553"/>
                    <a:pt x="18620" y="10553"/>
                  </a:cubicBezTo>
                  <a:cubicBezTo>
                    <a:pt x="18620" y="10701"/>
                    <a:pt x="18620" y="10701"/>
                    <a:pt x="18620" y="10701"/>
                  </a:cubicBezTo>
                  <a:cubicBezTo>
                    <a:pt x="18706" y="10701"/>
                    <a:pt x="18706" y="10701"/>
                    <a:pt x="18706" y="10701"/>
                  </a:cubicBezTo>
                  <a:cubicBezTo>
                    <a:pt x="18749" y="10652"/>
                    <a:pt x="18749" y="10652"/>
                    <a:pt x="18749" y="10652"/>
                  </a:cubicBezTo>
                  <a:cubicBezTo>
                    <a:pt x="18792" y="10652"/>
                    <a:pt x="18792" y="10652"/>
                    <a:pt x="18792" y="10652"/>
                  </a:cubicBezTo>
                  <a:cubicBezTo>
                    <a:pt x="18835" y="10603"/>
                    <a:pt x="18835" y="10603"/>
                    <a:pt x="18835" y="10603"/>
                  </a:cubicBezTo>
                  <a:cubicBezTo>
                    <a:pt x="18921" y="10603"/>
                    <a:pt x="18921" y="10603"/>
                    <a:pt x="18921" y="10603"/>
                  </a:cubicBezTo>
                  <a:cubicBezTo>
                    <a:pt x="18921" y="10701"/>
                    <a:pt x="18921" y="10701"/>
                    <a:pt x="18921" y="10701"/>
                  </a:cubicBezTo>
                  <a:cubicBezTo>
                    <a:pt x="18878" y="10800"/>
                    <a:pt x="18878" y="10800"/>
                    <a:pt x="18878" y="10800"/>
                  </a:cubicBezTo>
                  <a:cubicBezTo>
                    <a:pt x="18792" y="10899"/>
                    <a:pt x="18792" y="10899"/>
                    <a:pt x="18792" y="10899"/>
                  </a:cubicBezTo>
                  <a:cubicBezTo>
                    <a:pt x="18749" y="10899"/>
                    <a:pt x="18749" y="10899"/>
                    <a:pt x="18749" y="10899"/>
                  </a:cubicBezTo>
                  <a:cubicBezTo>
                    <a:pt x="18749" y="11047"/>
                    <a:pt x="18749" y="11047"/>
                    <a:pt x="18749" y="11047"/>
                  </a:cubicBezTo>
                  <a:cubicBezTo>
                    <a:pt x="18792" y="11145"/>
                    <a:pt x="18792" y="11145"/>
                    <a:pt x="18792" y="11145"/>
                  </a:cubicBezTo>
                  <a:cubicBezTo>
                    <a:pt x="18878" y="11342"/>
                    <a:pt x="18878" y="11342"/>
                    <a:pt x="18878" y="11342"/>
                  </a:cubicBezTo>
                  <a:cubicBezTo>
                    <a:pt x="19007" y="11540"/>
                    <a:pt x="19007" y="11540"/>
                    <a:pt x="19007" y="11540"/>
                  </a:cubicBezTo>
                  <a:cubicBezTo>
                    <a:pt x="19050" y="11589"/>
                    <a:pt x="19050" y="11589"/>
                    <a:pt x="19050" y="11589"/>
                  </a:cubicBezTo>
                  <a:cubicBezTo>
                    <a:pt x="19050" y="11688"/>
                    <a:pt x="19050" y="11688"/>
                    <a:pt x="19050" y="11688"/>
                  </a:cubicBezTo>
                  <a:cubicBezTo>
                    <a:pt x="18964" y="11688"/>
                    <a:pt x="18964" y="11688"/>
                    <a:pt x="18964" y="11688"/>
                  </a:cubicBezTo>
                  <a:cubicBezTo>
                    <a:pt x="18878" y="11688"/>
                    <a:pt x="18878" y="11688"/>
                    <a:pt x="18878" y="11688"/>
                  </a:cubicBezTo>
                  <a:cubicBezTo>
                    <a:pt x="18749" y="11737"/>
                    <a:pt x="18749" y="11737"/>
                    <a:pt x="18749" y="11737"/>
                  </a:cubicBezTo>
                  <a:cubicBezTo>
                    <a:pt x="18749" y="11836"/>
                    <a:pt x="18749" y="11836"/>
                    <a:pt x="18749" y="11836"/>
                  </a:cubicBezTo>
                  <a:cubicBezTo>
                    <a:pt x="18792" y="11984"/>
                    <a:pt x="18792" y="11984"/>
                    <a:pt x="18792" y="11984"/>
                  </a:cubicBezTo>
                  <a:cubicBezTo>
                    <a:pt x="18921" y="12230"/>
                    <a:pt x="18921" y="12230"/>
                    <a:pt x="18921" y="12230"/>
                  </a:cubicBezTo>
                  <a:cubicBezTo>
                    <a:pt x="19050" y="12378"/>
                    <a:pt x="19050" y="12378"/>
                    <a:pt x="19050" y="12378"/>
                  </a:cubicBezTo>
                  <a:cubicBezTo>
                    <a:pt x="19179" y="12575"/>
                    <a:pt x="19179" y="12575"/>
                    <a:pt x="19179" y="12575"/>
                  </a:cubicBezTo>
                  <a:cubicBezTo>
                    <a:pt x="19309" y="12674"/>
                    <a:pt x="19309" y="12674"/>
                    <a:pt x="19309" y="12674"/>
                  </a:cubicBezTo>
                  <a:cubicBezTo>
                    <a:pt x="19265" y="12822"/>
                    <a:pt x="19265" y="12822"/>
                    <a:pt x="19265" y="12822"/>
                  </a:cubicBezTo>
                  <a:cubicBezTo>
                    <a:pt x="19179" y="12871"/>
                    <a:pt x="19179" y="12871"/>
                    <a:pt x="19179" y="12871"/>
                  </a:cubicBezTo>
                  <a:cubicBezTo>
                    <a:pt x="19007" y="12921"/>
                    <a:pt x="19007" y="12921"/>
                    <a:pt x="19007" y="12921"/>
                  </a:cubicBezTo>
                  <a:cubicBezTo>
                    <a:pt x="18921" y="12970"/>
                    <a:pt x="18921" y="12970"/>
                    <a:pt x="18921" y="12970"/>
                  </a:cubicBezTo>
                  <a:cubicBezTo>
                    <a:pt x="18921" y="13019"/>
                    <a:pt x="18921" y="13019"/>
                    <a:pt x="18921" y="13019"/>
                  </a:cubicBezTo>
                  <a:cubicBezTo>
                    <a:pt x="19050" y="13068"/>
                    <a:pt x="19050" y="13068"/>
                    <a:pt x="19050" y="13068"/>
                  </a:cubicBezTo>
                  <a:cubicBezTo>
                    <a:pt x="19136" y="13118"/>
                    <a:pt x="19136" y="13118"/>
                    <a:pt x="19136" y="13118"/>
                  </a:cubicBezTo>
                  <a:cubicBezTo>
                    <a:pt x="19179" y="13216"/>
                    <a:pt x="19179" y="13216"/>
                    <a:pt x="19179" y="13216"/>
                  </a:cubicBezTo>
                  <a:cubicBezTo>
                    <a:pt x="19136" y="13266"/>
                    <a:pt x="19136" y="13266"/>
                    <a:pt x="19136" y="13266"/>
                  </a:cubicBezTo>
                  <a:cubicBezTo>
                    <a:pt x="19050" y="13364"/>
                    <a:pt x="19050" y="13364"/>
                    <a:pt x="19050" y="13364"/>
                  </a:cubicBezTo>
                  <a:cubicBezTo>
                    <a:pt x="19093" y="13512"/>
                    <a:pt x="19093" y="13512"/>
                    <a:pt x="19093" y="13512"/>
                  </a:cubicBezTo>
                  <a:cubicBezTo>
                    <a:pt x="19222" y="13611"/>
                    <a:pt x="19222" y="13611"/>
                    <a:pt x="19222" y="13611"/>
                  </a:cubicBezTo>
                  <a:cubicBezTo>
                    <a:pt x="19265" y="13759"/>
                    <a:pt x="19265" y="13759"/>
                    <a:pt x="19265" y="13759"/>
                  </a:cubicBezTo>
                  <a:cubicBezTo>
                    <a:pt x="19352" y="13808"/>
                    <a:pt x="19352" y="13808"/>
                    <a:pt x="19352" y="13808"/>
                  </a:cubicBezTo>
                  <a:cubicBezTo>
                    <a:pt x="19438" y="13858"/>
                    <a:pt x="19438" y="13858"/>
                    <a:pt x="19438" y="13858"/>
                  </a:cubicBezTo>
                  <a:cubicBezTo>
                    <a:pt x="19395" y="14005"/>
                    <a:pt x="19395" y="14005"/>
                    <a:pt x="19395" y="14005"/>
                  </a:cubicBezTo>
                  <a:cubicBezTo>
                    <a:pt x="19309" y="14005"/>
                    <a:pt x="19309" y="14005"/>
                    <a:pt x="19309" y="14005"/>
                  </a:cubicBezTo>
                  <a:cubicBezTo>
                    <a:pt x="19309" y="14005"/>
                    <a:pt x="19222" y="14104"/>
                    <a:pt x="19222" y="14104"/>
                  </a:cubicBezTo>
                  <a:cubicBezTo>
                    <a:pt x="19050" y="14153"/>
                    <a:pt x="19050" y="14153"/>
                    <a:pt x="19050" y="14153"/>
                  </a:cubicBezTo>
                  <a:cubicBezTo>
                    <a:pt x="19136" y="14301"/>
                    <a:pt x="19136" y="14301"/>
                    <a:pt x="19136" y="14301"/>
                  </a:cubicBezTo>
                  <a:cubicBezTo>
                    <a:pt x="19222" y="14351"/>
                    <a:pt x="19222" y="14351"/>
                    <a:pt x="19222" y="14351"/>
                  </a:cubicBezTo>
                  <a:cubicBezTo>
                    <a:pt x="19265" y="14499"/>
                    <a:pt x="19265" y="14499"/>
                    <a:pt x="19265" y="14499"/>
                  </a:cubicBezTo>
                  <a:cubicBezTo>
                    <a:pt x="19222" y="14597"/>
                    <a:pt x="19222" y="14597"/>
                    <a:pt x="19222" y="14597"/>
                  </a:cubicBezTo>
                  <a:cubicBezTo>
                    <a:pt x="19093" y="14745"/>
                    <a:pt x="19093" y="14745"/>
                    <a:pt x="19093" y="14745"/>
                  </a:cubicBezTo>
                  <a:cubicBezTo>
                    <a:pt x="18964" y="14844"/>
                    <a:pt x="18964" y="14844"/>
                    <a:pt x="18964" y="14844"/>
                  </a:cubicBezTo>
                  <a:cubicBezTo>
                    <a:pt x="18878" y="14893"/>
                    <a:pt x="18878" y="14893"/>
                    <a:pt x="18878" y="14893"/>
                  </a:cubicBezTo>
                  <a:cubicBezTo>
                    <a:pt x="18749" y="14942"/>
                    <a:pt x="18749" y="14942"/>
                    <a:pt x="18749" y="14942"/>
                  </a:cubicBezTo>
                  <a:cubicBezTo>
                    <a:pt x="18792" y="15041"/>
                    <a:pt x="18792" y="15041"/>
                    <a:pt x="18792" y="15041"/>
                  </a:cubicBezTo>
                  <a:cubicBezTo>
                    <a:pt x="18921" y="15090"/>
                    <a:pt x="18921" y="15090"/>
                    <a:pt x="18921" y="15090"/>
                  </a:cubicBezTo>
                  <a:cubicBezTo>
                    <a:pt x="18921" y="15238"/>
                    <a:pt x="18921" y="15238"/>
                    <a:pt x="18921" y="15238"/>
                  </a:cubicBezTo>
                  <a:cubicBezTo>
                    <a:pt x="18835" y="15288"/>
                    <a:pt x="18835" y="15288"/>
                    <a:pt x="18835" y="15288"/>
                  </a:cubicBezTo>
                  <a:cubicBezTo>
                    <a:pt x="18706" y="15288"/>
                    <a:pt x="18706" y="15288"/>
                    <a:pt x="18706" y="15288"/>
                  </a:cubicBezTo>
                  <a:cubicBezTo>
                    <a:pt x="18534" y="15288"/>
                    <a:pt x="18534" y="15288"/>
                    <a:pt x="18534" y="15288"/>
                  </a:cubicBezTo>
                  <a:cubicBezTo>
                    <a:pt x="18319" y="15386"/>
                    <a:pt x="18319" y="15386"/>
                    <a:pt x="18319" y="15386"/>
                  </a:cubicBezTo>
                  <a:cubicBezTo>
                    <a:pt x="18233" y="15436"/>
                    <a:pt x="18233" y="15436"/>
                    <a:pt x="18233" y="15436"/>
                  </a:cubicBezTo>
                  <a:cubicBezTo>
                    <a:pt x="18061" y="15386"/>
                    <a:pt x="18061" y="15386"/>
                    <a:pt x="18061" y="15386"/>
                  </a:cubicBezTo>
                  <a:cubicBezTo>
                    <a:pt x="17803" y="15337"/>
                    <a:pt x="17803" y="15337"/>
                    <a:pt x="17803" y="15337"/>
                  </a:cubicBezTo>
                  <a:cubicBezTo>
                    <a:pt x="17630" y="15386"/>
                    <a:pt x="17630" y="15386"/>
                    <a:pt x="17630" y="15386"/>
                  </a:cubicBezTo>
                  <a:cubicBezTo>
                    <a:pt x="17458" y="15436"/>
                    <a:pt x="17458" y="15436"/>
                    <a:pt x="17458" y="15436"/>
                  </a:cubicBezTo>
                  <a:cubicBezTo>
                    <a:pt x="17458" y="15584"/>
                    <a:pt x="17458" y="15584"/>
                    <a:pt x="17458" y="15584"/>
                  </a:cubicBezTo>
                  <a:cubicBezTo>
                    <a:pt x="17415" y="15633"/>
                    <a:pt x="17415" y="15633"/>
                    <a:pt x="17415" y="15633"/>
                  </a:cubicBezTo>
                  <a:cubicBezTo>
                    <a:pt x="17286" y="15633"/>
                    <a:pt x="17286" y="15633"/>
                    <a:pt x="17286" y="15633"/>
                  </a:cubicBezTo>
                  <a:cubicBezTo>
                    <a:pt x="17200" y="15633"/>
                    <a:pt x="17200" y="15633"/>
                    <a:pt x="17200" y="15633"/>
                  </a:cubicBezTo>
                  <a:cubicBezTo>
                    <a:pt x="17157" y="15633"/>
                    <a:pt x="17157" y="15633"/>
                    <a:pt x="17157" y="15633"/>
                  </a:cubicBezTo>
                  <a:cubicBezTo>
                    <a:pt x="17157" y="15830"/>
                    <a:pt x="17157" y="15830"/>
                    <a:pt x="17157" y="15830"/>
                  </a:cubicBezTo>
                  <a:cubicBezTo>
                    <a:pt x="17200" y="15978"/>
                    <a:pt x="17200" y="15978"/>
                    <a:pt x="17200" y="15978"/>
                  </a:cubicBezTo>
                  <a:cubicBezTo>
                    <a:pt x="17200" y="15978"/>
                    <a:pt x="17329" y="16027"/>
                    <a:pt x="17329" y="16077"/>
                  </a:cubicBezTo>
                  <a:cubicBezTo>
                    <a:pt x="17501" y="16077"/>
                    <a:pt x="17501" y="16077"/>
                    <a:pt x="17501" y="16077"/>
                  </a:cubicBezTo>
                  <a:cubicBezTo>
                    <a:pt x="17458" y="16175"/>
                    <a:pt x="17458" y="16175"/>
                    <a:pt x="17458" y="16175"/>
                  </a:cubicBezTo>
                  <a:cubicBezTo>
                    <a:pt x="17372" y="16274"/>
                    <a:pt x="17372" y="16274"/>
                    <a:pt x="17372" y="16274"/>
                  </a:cubicBezTo>
                  <a:cubicBezTo>
                    <a:pt x="17286" y="16323"/>
                    <a:pt x="17286" y="16323"/>
                    <a:pt x="17286" y="16323"/>
                  </a:cubicBezTo>
                  <a:cubicBezTo>
                    <a:pt x="17329" y="16373"/>
                    <a:pt x="17329" y="16373"/>
                    <a:pt x="17329" y="16373"/>
                  </a:cubicBezTo>
                  <a:cubicBezTo>
                    <a:pt x="17415" y="16471"/>
                    <a:pt x="17415" y="16471"/>
                    <a:pt x="17415" y="16471"/>
                  </a:cubicBezTo>
                  <a:cubicBezTo>
                    <a:pt x="17458" y="16619"/>
                    <a:pt x="17458" y="16619"/>
                    <a:pt x="17458" y="16619"/>
                  </a:cubicBezTo>
                  <a:cubicBezTo>
                    <a:pt x="17458" y="16816"/>
                    <a:pt x="17458" y="16816"/>
                    <a:pt x="17458" y="16816"/>
                  </a:cubicBezTo>
                  <a:cubicBezTo>
                    <a:pt x="17329" y="16915"/>
                    <a:pt x="17329" y="16915"/>
                    <a:pt x="17329" y="16915"/>
                  </a:cubicBezTo>
                  <a:cubicBezTo>
                    <a:pt x="17286" y="17063"/>
                    <a:pt x="17286" y="17063"/>
                    <a:pt x="17286" y="17063"/>
                  </a:cubicBezTo>
                  <a:cubicBezTo>
                    <a:pt x="17200" y="17112"/>
                    <a:pt x="17200" y="17112"/>
                    <a:pt x="17200" y="17112"/>
                  </a:cubicBezTo>
                  <a:cubicBezTo>
                    <a:pt x="17157" y="17359"/>
                    <a:pt x="17157" y="17359"/>
                    <a:pt x="17157" y="17359"/>
                  </a:cubicBezTo>
                  <a:cubicBezTo>
                    <a:pt x="17200" y="17507"/>
                    <a:pt x="17200" y="17507"/>
                    <a:pt x="17200" y="17507"/>
                  </a:cubicBezTo>
                  <a:cubicBezTo>
                    <a:pt x="17200" y="17655"/>
                    <a:pt x="17200" y="17655"/>
                    <a:pt x="17200" y="17655"/>
                  </a:cubicBezTo>
                  <a:cubicBezTo>
                    <a:pt x="17286" y="17803"/>
                    <a:pt x="17286" y="17803"/>
                    <a:pt x="17286" y="17803"/>
                  </a:cubicBezTo>
                  <a:cubicBezTo>
                    <a:pt x="17415" y="17803"/>
                    <a:pt x="17415" y="17803"/>
                    <a:pt x="17415" y="17803"/>
                  </a:cubicBezTo>
                  <a:cubicBezTo>
                    <a:pt x="17415" y="17901"/>
                    <a:pt x="17415" y="17901"/>
                    <a:pt x="17415" y="17901"/>
                  </a:cubicBezTo>
                  <a:cubicBezTo>
                    <a:pt x="17415" y="18049"/>
                    <a:pt x="17415" y="18049"/>
                    <a:pt x="17415" y="18049"/>
                  </a:cubicBezTo>
                  <a:cubicBezTo>
                    <a:pt x="17458" y="18099"/>
                    <a:pt x="17458" y="18099"/>
                    <a:pt x="17458" y="18099"/>
                  </a:cubicBezTo>
                  <a:cubicBezTo>
                    <a:pt x="17501" y="18197"/>
                    <a:pt x="17501" y="18197"/>
                    <a:pt x="17501" y="18197"/>
                  </a:cubicBezTo>
                  <a:cubicBezTo>
                    <a:pt x="17587" y="18395"/>
                    <a:pt x="17587" y="18395"/>
                    <a:pt x="17587" y="18395"/>
                  </a:cubicBezTo>
                  <a:cubicBezTo>
                    <a:pt x="17501" y="18493"/>
                    <a:pt x="17501" y="18493"/>
                    <a:pt x="17501" y="18493"/>
                  </a:cubicBezTo>
                  <a:cubicBezTo>
                    <a:pt x="17587" y="18592"/>
                    <a:pt x="17587" y="18592"/>
                    <a:pt x="17587" y="18592"/>
                  </a:cubicBezTo>
                  <a:cubicBezTo>
                    <a:pt x="17673" y="18690"/>
                    <a:pt x="17673" y="18690"/>
                    <a:pt x="17673" y="18690"/>
                  </a:cubicBezTo>
                  <a:cubicBezTo>
                    <a:pt x="17673" y="18740"/>
                    <a:pt x="17673" y="18740"/>
                    <a:pt x="17673" y="18740"/>
                  </a:cubicBezTo>
                  <a:cubicBezTo>
                    <a:pt x="17673" y="18789"/>
                    <a:pt x="17673" y="18789"/>
                    <a:pt x="17673" y="18789"/>
                  </a:cubicBezTo>
                  <a:cubicBezTo>
                    <a:pt x="17630" y="18888"/>
                    <a:pt x="17630" y="18888"/>
                    <a:pt x="17630" y="18888"/>
                  </a:cubicBezTo>
                  <a:cubicBezTo>
                    <a:pt x="17544" y="18937"/>
                    <a:pt x="17544" y="18937"/>
                    <a:pt x="17544" y="18937"/>
                  </a:cubicBezTo>
                  <a:cubicBezTo>
                    <a:pt x="17458" y="18986"/>
                    <a:pt x="17458" y="18986"/>
                    <a:pt x="17458" y="18986"/>
                  </a:cubicBezTo>
                  <a:cubicBezTo>
                    <a:pt x="17415" y="19085"/>
                    <a:pt x="17415" y="19085"/>
                    <a:pt x="17415" y="19085"/>
                  </a:cubicBezTo>
                  <a:cubicBezTo>
                    <a:pt x="17458" y="19184"/>
                    <a:pt x="17458" y="19184"/>
                    <a:pt x="17458" y="19184"/>
                  </a:cubicBezTo>
                  <a:cubicBezTo>
                    <a:pt x="17501" y="19282"/>
                    <a:pt x="17501" y="19282"/>
                    <a:pt x="17501" y="19282"/>
                  </a:cubicBezTo>
                  <a:cubicBezTo>
                    <a:pt x="17630" y="19282"/>
                    <a:pt x="17630" y="19282"/>
                    <a:pt x="17630" y="19282"/>
                  </a:cubicBezTo>
                  <a:cubicBezTo>
                    <a:pt x="17587" y="19381"/>
                    <a:pt x="17587" y="19381"/>
                    <a:pt x="17587" y="19381"/>
                  </a:cubicBezTo>
                  <a:cubicBezTo>
                    <a:pt x="17501" y="19479"/>
                    <a:pt x="17501" y="19479"/>
                    <a:pt x="17501" y="19479"/>
                  </a:cubicBezTo>
                  <a:cubicBezTo>
                    <a:pt x="17458" y="19479"/>
                    <a:pt x="17458" y="19479"/>
                    <a:pt x="17458" y="19479"/>
                  </a:cubicBezTo>
                  <a:cubicBezTo>
                    <a:pt x="17415" y="19381"/>
                    <a:pt x="17415" y="19381"/>
                    <a:pt x="17415" y="19381"/>
                  </a:cubicBezTo>
                  <a:cubicBezTo>
                    <a:pt x="17286" y="19332"/>
                    <a:pt x="17286" y="19332"/>
                    <a:pt x="17286" y="19332"/>
                  </a:cubicBezTo>
                  <a:cubicBezTo>
                    <a:pt x="17200" y="19381"/>
                    <a:pt x="17200" y="19381"/>
                    <a:pt x="17200" y="19381"/>
                  </a:cubicBezTo>
                  <a:cubicBezTo>
                    <a:pt x="17114" y="19479"/>
                    <a:pt x="17114" y="19479"/>
                    <a:pt x="17114" y="19479"/>
                  </a:cubicBezTo>
                  <a:cubicBezTo>
                    <a:pt x="17028" y="19430"/>
                    <a:pt x="17028" y="19430"/>
                    <a:pt x="17028" y="19430"/>
                  </a:cubicBezTo>
                  <a:cubicBezTo>
                    <a:pt x="16985" y="19479"/>
                    <a:pt x="16985" y="19479"/>
                    <a:pt x="16985" y="19479"/>
                  </a:cubicBezTo>
                  <a:cubicBezTo>
                    <a:pt x="16856" y="19381"/>
                    <a:pt x="16856" y="19381"/>
                    <a:pt x="16856" y="19381"/>
                  </a:cubicBezTo>
                  <a:cubicBezTo>
                    <a:pt x="16813" y="19332"/>
                    <a:pt x="16813" y="19332"/>
                    <a:pt x="16813" y="19332"/>
                  </a:cubicBezTo>
                  <a:cubicBezTo>
                    <a:pt x="16684" y="19282"/>
                    <a:pt x="16684" y="19282"/>
                    <a:pt x="16684" y="19282"/>
                  </a:cubicBezTo>
                  <a:cubicBezTo>
                    <a:pt x="16641" y="19184"/>
                    <a:pt x="16641" y="19184"/>
                    <a:pt x="16641" y="19184"/>
                  </a:cubicBezTo>
                  <a:cubicBezTo>
                    <a:pt x="16469" y="19134"/>
                    <a:pt x="16469" y="19134"/>
                    <a:pt x="16469" y="19134"/>
                  </a:cubicBezTo>
                  <a:cubicBezTo>
                    <a:pt x="16340" y="19134"/>
                    <a:pt x="16340" y="19134"/>
                    <a:pt x="16340" y="19134"/>
                  </a:cubicBezTo>
                  <a:cubicBezTo>
                    <a:pt x="16297" y="19233"/>
                    <a:pt x="16297" y="19233"/>
                    <a:pt x="16297" y="19233"/>
                  </a:cubicBezTo>
                  <a:cubicBezTo>
                    <a:pt x="16297" y="19381"/>
                    <a:pt x="16297" y="19381"/>
                    <a:pt x="16297" y="19381"/>
                  </a:cubicBezTo>
                  <a:cubicBezTo>
                    <a:pt x="16211" y="19578"/>
                    <a:pt x="16211" y="19578"/>
                    <a:pt x="16211" y="19578"/>
                  </a:cubicBezTo>
                  <a:cubicBezTo>
                    <a:pt x="16081" y="19726"/>
                    <a:pt x="16081" y="19726"/>
                    <a:pt x="16081" y="19726"/>
                  </a:cubicBezTo>
                  <a:cubicBezTo>
                    <a:pt x="15909" y="19874"/>
                    <a:pt x="15909" y="19874"/>
                    <a:pt x="15909" y="19874"/>
                  </a:cubicBezTo>
                  <a:cubicBezTo>
                    <a:pt x="15737" y="20022"/>
                    <a:pt x="15737" y="20022"/>
                    <a:pt x="15737" y="20022"/>
                  </a:cubicBezTo>
                  <a:cubicBezTo>
                    <a:pt x="15608" y="20121"/>
                    <a:pt x="15608" y="20121"/>
                    <a:pt x="15608" y="20121"/>
                  </a:cubicBezTo>
                  <a:cubicBezTo>
                    <a:pt x="15565" y="20071"/>
                    <a:pt x="15565" y="20071"/>
                    <a:pt x="15565" y="20071"/>
                  </a:cubicBezTo>
                  <a:cubicBezTo>
                    <a:pt x="15436" y="20022"/>
                    <a:pt x="15436" y="20022"/>
                    <a:pt x="15436" y="20022"/>
                  </a:cubicBezTo>
                  <a:cubicBezTo>
                    <a:pt x="15393" y="20071"/>
                    <a:pt x="15393" y="20071"/>
                    <a:pt x="15393" y="20071"/>
                  </a:cubicBezTo>
                  <a:cubicBezTo>
                    <a:pt x="15393" y="20219"/>
                    <a:pt x="15393" y="20219"/>
                    <a:pt x="15393" y="20219"/>
                  </a:cubicBezTo>
                  <a:cubicBezTo>
                    <a:pt x="15393" y="20268"/>
                    <a:pt x="15393" y="20268"/>
                    <a:pt x="15393" y="20268"/>
                  </a:cubicBezTo>
                  <a:cubicBezTo>
                    <a:pt x="15264" y="20367"/>
                    <a:pt x="15264" y="20367"/>
                    <a:pt x="15264" y="20367"/>
                  </a:cubicBezTo>
                  <a:cubicBezTo>
                    <a:pt x="15135" y="20367"/>
                    <a:pt x="15135" y="20367"/>
                    <a:pt x="15135" y="20367"/>
                  </a:cubicBezTo>
                  <a:cubicBezTo>
                    <a:pt x="15049" y="20416"/>
                    <a:pt x="15049" y="20416"/>
                    <a:pt x="15049" y="20416"/>
                  </a:cubicBezTo>
                  <a:cubicBezTo>
                    <a:pt x="14963" y="20466"/>
                    <a:pt x="14963" y="20466"/>
                    <a:pt x="14963" y="20466"/>
                  </a:cubicBezTo>
                  <a:cubicBezTo>
                    <a:pt x="14963" y="20564"/>
                    <a:pt x="14963" y="20564"/>
                    <a:pt x="14963" y="20564"/>
                  </a:cubicBezTo>
                  <a:cubicBezTo>
                    <a:pt x="14877" y="20564"/>
                    <a:pt x="14877" y="20564"/>
                    <a:pt x="14877" y="20564"/>
                  </a:cubicBezTo>
                  <a:cubicBezTo>
                    <a:pt x="14791" y="20515"/>
                    <a:pt x="14791" y="20515"/>
                    <a:pt x="14791" y="20515"/>
                  </a:cubicBezTo>
                  <a:cubicBezTo>
                    <a:pt x="14748" y="20515"/>
                    <a:pt x="14748" y="20515"/>
                    <a:pt x="14748" y="20515"/>
                  </a:cubicBezTo>
                  <a:cubicBezTo>
                    <a:pt x="14618" y="20614"/>
                    <a:pt x="14618" y="20614"/>
                    <a:pt x="14618" y="20614"/>
                  </a:cubicBezTo>
                  <a:cubicBezTo>
                    <a:pt x="14575" y="20663"/>
                    <a:pt x="14575" y="20663"/>
                    <a:pt x="14575" y="20663"/>
                  </a:cubicBezTo>
                  <a:cubicBezTo>
                    <a:pt x="14489" y="20811"/>
                    <a:pt x="14489" y="20811"/>
                    <a:pt x="14489" y="20811"/>
                  </a:cubicBezTo>
                  <a:cubicBezTo>
                    <a:pt x="14403" y="20860"/>
                    <a:pt x="14403" y="20860"/>
                    <a:pt x="14403" y="20860"/>
                  </a:cubicBezTo>
                  <a:cubicBezTo>
                    <a:pt x="14317" y="20910"/>
                    <a:pt x="14317" y="20910"/>
                    <a:pt x="14317" y="20910"/>
                  </a:cubicBezTo>
                  <a:cubicBezTo>
                    <a:pt x="14231" y="20910"/>
                    <a:pt x="14231" y="20910"/>
                    <a:pt x="14231" y="20910"/>
                  </a:cubicBezTo>
                  <a:cubicBezTo>
                    <a:pt x="14231" y="20860"/>
                    <a:pt x="14231" y="20860"/>
                    <a:pt x="14231" y="20860"/>
                  </a:cubicBezTo>
                  <a:cubicBezTo>
                    <a:pt x="14188" y="20712"/>
                    <a:pt x="14188" y="20712"/>
                    <a:pt x="14188" y="20712"/>
                  </a:cubicBezTo>
                  <a:cubicBezTo>
                    <a:pt x="14145" y="20614"/>
                    <a:pt x="14145" y="20614"/>
                    <a:pt x="14145" y="20614"/>
                  </a:cubicBezTo>
                  <a:cubicBezTo>
                    <a:pt x="14059" y="20614"/>
                    <a:pt x="14059" y="20614"/>
                    <a:pt x="14059" y="20614"/>
                  </a:cubicBezTo>
                  <a:cubicBezTo>
                    <a:pt x="13930" y="20614"/>
                    <a:pt x="13930" y="20614"/>
                    <a:pt x="13930" y="20614"/>
                  </a:cubicBezTo>
                  <a:cubicBezTo>
                    <a:pt x="13973" y="20663"/>
                    <a:pt x="13973" y="20663"/>
                    <a:pt x="13973" y="20663"/>
                  </a:cubicBezTo>
                  <a:cubicBezTo>
                    <a:pt x="13930" y="20762"/>
                    <a:pt x="13930" y="20762"/>
                    <a:pt x="13930" y="20762"/>
                  </a:cubicBezTo>
                  <a:cubicBezTo>
                    <a:pt x="13930" y="20910"/>
                    <a:pt x="13930" y="20910"/>
                    <a:pt x="13930" y="20910"/>
                  </a:cubicBezTo>
                  <a:cubicBezTo>
                    <a:pt x="13887" y="20959"/>
                    <a:pt x="13887" y="20959"/>
                    <a:pt x="13887" y="20959"/>
                  </a:cubicBezTo>
                  <a:cubicBezTo>
                    <a:pt x="13801" y="20860"/>
                    <a:pt x="13801" y="20860"/>
                    <a:pt x="13801" y="20860"/>
                  </a:cubicBezTo>
                  <a:cubicBezTo>
                    <a:pt x="13801" y="20762"/>
                    <a:pt x="13801" y="20762"/>
                    <a:pt x="13801" y="20762"/>
                  </a:cubicBezTo>
                  <a:cubicBezTo>
                    <a:pt x="13715" y="20614"/>
                    <a:pt x="13715" y="20614"/>
                    <a:pt x="13715" y="20614"/>
                  </a:cubicBezTo>
                  <a:cubicBezTo>
                    <a:pt x="13672" y="20564"/>
                    <a:pt x="13672" y="20564"/>
                    <a:pt x="13672" y="20564"/>
                  </a:cubicBezTo>
                  <a:cubicBezTo>
                    <a:pt x="13629" y="20614"/>
                    <a:pt x="13629" y="20614"/>
                    <a:pt x="13629" y="20614"/>
                  </a:cubicBezTo>
                  <a:cubicBezTo>
                    <a:pt x="13672" y="20762"/>
                    <a:pt x="13672" y="20762"/>
                    <a:pt x="13672" y="20762"/>
                  </a:cubicBezTo>
                  <a:cubicBezTo>
                    <a:pt x="13629" y="20811"/>
                    <a:pt x="13629" y="20811"/>
                    <a:pt x="13629" y="20811"/>
                  </a:cubicBezTo>
                  <a:cubicBezTo>
                    <a:pt x="13543" y="20860"/>
                    <a:pt x="13543" y="20860"/>
                    <a:pt x="13543" y="20860"/>
                  </a:cubicBezTo>
                  <a:cubicBezTo>
                    <a:pt x="13457" y="20959"/>
                    <a:pt x="13457" y="20959"/>
                    <a:pt x="13457" y="20959"/>
                  </a:cubicBezTo>
                  <a:cubicBezTo>
                    <a:pt x="13328" y="21008"/>
                    <a:pt x="13328" y="21008"/>
                    <a:pt x="13328" y="21008"/>
                  </a:cubicBezTo>
                  <a:cubicBezTo>
                    <a:pt x="13285" y="21058"/>
                    <a:pt x="13285" y="21058"/>
                    <a:pt x="13285" y="21058"/>
                  </a:cubicBezTo>
                  <a:cubicBezTo>
                    <a:pt x="13285" y="21156"/>
                    <a:pt x="13285" y="21156"/>
                    <a:pt x="13285" y="21156"/>
                  </a:cubicBezTo>
                  <a:cubicBezTo>
                    <a:pt x="13328" y="21255"/>
                    <a:pt x="13328" y="21255"/>
                    <a:pt x="13328" y="21255"/>
                  </a:cubicBezTo>
                  <a:cubicBezTo>
                    <a:pt x="13371" y="21353"/>
                    <a:pt x="13371" y="21353"/>
                    <a:pt x="13371" y="21353"/>
                  </a:cubicBezTo>
                  <a:cubicBezTo>
                    <a:pt x="13457" y="21353"/>
                    <a:pt x="13457" y="21353"/>
                    <a:pt x="13457" y="21353"/>
                  </a:cubicBezTo>
                  <a:cubicBezTo>
                    <a:pt x="13500" y="21304"/>
                    <a:pt x="13500" y="21304"/>
                    <a:pt x="13500" y="21304"/>
                  </a:cubicBezTo>
                  <a:cubicBezTo>
                    <a:pt x="13543" y="21353"/>
                    <a:pt x="13543" y="21353"/>
                    <a:pt x="13543" y="21353"/>
                  </a:cubicBezTo>
                  <a:cubicBezTo>
                    <a:pt x="13543" y="21403"/>
                    <a:pt x="13543" y="21403"/>
                    <a:pt x="13543" y="21403"/>
                  </a:cubicBezTo>
                  <a:cubicBezTo>
                    <a:pt x="13500" y="21501"/>
                    <a:pt x="13500" y="21501"/>
                    <a:pt x="13500" y="21501"/>
                  </a:cubicBezTo>
                  <a:cubicBezTo>
                    <a:pt x="13457" y="21551"/>
                    <a:pt x="13457" y="21551"/>
                    <a:pt x="13457" y="21551"/>
                  </a:cubicBezTo>
                  <a:cubicBezTo>
                    <a:pt x="13328" y="21600"/>
                    <a:pt x="13328" y="21600"/>
                    <a:pt x="13328" y="21600"/>
                  </a:cubicBezTo>
                  <a:cubicBezTo>
                    <a:pt x="13199" y="21551"/>
                    <a:pt x="13199" y="21551"/>
                    <a:pt x="13199" y="21551"/>
                  </a:cubicBezTo>
                  <a:cubicBezTo>
                    <a:pt x="13156" y="21501"/>
                    <a:pt x="13156" y="21501"/>
                    <a:pt x="13156" y="21501"/>
                  </a:cubicBezTo>
                  <a:cubicBezTo>
                    <a:pt x="13069" y="21403"/>
                    <a:pt x="13069" y="21403"/>
                    <a:pt x="13069" y="21403"/>
                  </a:cubicBezTo>
                  <a:cubicBezTo>
                    <a:pt x="12983" y="21403"/>
                    <a:pt x="12983" y="21403"/>
                    <a:pt x="12983" y="21403"/>
                  </a:cubicBezTo>
                  <a:cubicBezTo>
                    <a:pt x="12940" y="21452"/>
                    <a:pt x="12940" y="21452"/>
                    <a:pt x="12940" y="21452"/>
                  </a:cubicBezTo>
                  <a:cubicBezTo>
                    <a:pt x="12854" y="21501"/>
                    <a:pt x="12854" y="21501"/>
                    <a:pt x="12854" y="21501"/>
                  </a:cubicBezTo>
                  <a:cubicBezTo>
                    <a:pt x="12768" y="21353"/>
                    <a:pt x="12768" y="21353"/>
                    <a:pt x="12768" y="21353"/>
                  </a:cubicBezTo>
                  <a:cubicBezTo>
                    <a:pt x="12682" y="21304"/>
                    <a:pt x="12682" y="21304"/>
                    <a:pt x="12682" y="21304"/>
                  </a:cubicBezTo>
                  <a:cubicBezTo>
                    <a:pt x="12596" y="21304"/>
                    <a:pt x="12596" y="21304"/>
                    <a:pt x="12596" y="21304"/>
                  </a:cubicBezTo>
                  <a:cubicBezTo>
                    <a:pt x="12510" y="21205"/>
                    <a:pt x="12510" y="21205"/>
                    <a:pt x="12510" y="21205"/>
                  </a:cubicBezTo>
                  <a:cubicBezTo>
                    <a:pt x="12553" y="21107"/>
                    <a:pt x="12553" y="21107"/>
                    <a:pt x="12553" y="21107"/>
                  </a:cubicBezTo>
                  <a:cubicBezTo>
                    <a:pt x="12639" y="21008"/>
                    <a:pt x="12639" y="21008"/>
                    <a:pt x="12639" y="21008"/>
                  </a:cubicBezTo>
                  <a:cubicBezTo>
                    <a:pt x="12639" y="20860"/>
                    <a:pt x="12639" y="20860"/>
                    <a:pt x="12639" y="20860"/>
                  </a:cubicBezTo>
                  <a:cubicBezTo>
                    <a:pt x="12682" y="20762"/>
                    <a:pt x="12682" y="20762"/>
                    <a:pt x="12682" y="20762"/>
                  </a:cubicBezTo>
                  <a:cubicBezTo>
                    <a:pt x="12725" y="20663"/>
                    <a:pt x="12725" y="20663"/>
                    <a:pt x="12725" y="20663"/>
                  </a:cubicBezTo>
                  <a:cubicBezTo>
                    <a:pt x="12811" y="20663"/>
                    <a:pt x="12811" y="20663"/>
                    <a:pt x="12811" y="20663"/>
                  </a:cubicBezTo>
                  <a:cubicBezTo>
                    <a:pt x="12897" y="20663"/>
                    <a:pt x="12897" y="20663"/>
                    <a:pt x="12897" y="20663"/>
                  </a:cubicBezTo>
                  <a:cubicBezTo>
                    <a:pt x="12940" y="20564"/>
                    <a:pt x="12940" y="20564"/>
                    <a:pt x="12940" y="20564"/>
                  </a:cubicBezTo>
                  <a:cubicBezTo>
                    <a:pt x="12940" y="20466"/>
                    <a:pt x="12940" y="20466"/>
                    <a:pt x="12940" y="20466"/>
                  </a:cubicBezTo>
                  <a:cubicBezTo>
                    <a:pt x="12983" y="20367"/>
                    <a:pt x="12983" y="20367"/>
                    <a:pt x="12983" y="20367"/>
                  </a:cubicBezTo>
                  <a:cubicBezTo>
                    <a:pt x="12983" y="20219"/>
                    <a:pt x="12983" y="20219"/>
                    <a:pt x="12983" y="20219"/>
                  </a:cubicBezTo>
                  <a:cubicBezTo>
                    <a:pt x="12897" y="20121"/>
                    <a:pt x="12897" y="20121"/>
                    <a:pt x="12897" y="20121"/>
                  </a:cubicBezTo>
                  <a:cubicBezTo>
                    <a:pt x="12811" y="20022"/>
                    <a:pt x="12811" y="20022"/>
                    <a:pt x="12811" y="20022"/>
                  </a:cubicBezTo>
                  <a:cubicBezTo>
                    <a:pt x="12725" y="19874"/>
                    <a:pt x="12725" y="19874"/>
                    <a:pt x="12725" y="19874"/>
                  </a:cubicBezTo>
                  <a:cubicBezTo>
                    <a:pt x="12725" y="19726"/>
                    <a:pt x="12725" y="19726"/>
                    <a:pt x="12725" y="19726"/>
                  </a:cubicBezTo>
                  <a:cubicBezTo>
                    <a:pt x="12768" y="19627"/>
                    <a:pt x="12768" y="19627"/>
                    <a:pt x="12768" y="19627"/>
                  </a:cubicBezTo>
                  <a:cubicBezTo>
                    <a:pt x="12811" y="19578"/>
                    <a:pt x="12811" y="19578"/>
                    <a:pt x="12811" y="19578"/>
                  </a:cubicBezTo>
                  <a:cubicBezTo>
                    <a:pt x="12897" y="19479"/>
                    <a:pt x="12897" y="19479"/>
                    <a:pt x="12897" y="19479"/>
                  </a:cubicBezTo>
                  <a:cubicBezTo>
                    <a:pt x="12897" y="19332"/>
                    <a:pt x="12897" y="19332"/>
                    <a:pt x="12897" y="19332"/>
                  </a:cubicBezTo>
                  <a:cubicBezTo>
                    <a:pt x="12897" y="19282"/>
                    <a:pt x="12897" y="19282"/>
                    <a:pt x="12897" y="19282"/>
                  </a:cubicBezTo>
                  <a:cubicBezTo>
                    <a:pt x="12940" y="19282"/>
                    <a:pt x="12940" y="19282"/>
                    <a:pt x="12940" y="19282"/>
                  </a:cubicBezTo>
                  <a:cubicBezTo>
                    <a:pt x="13026" y="19282"/>
                    <a:pt x="13026" y="19282"/>
                    <a:pt x="13026" y="19282"/>
                  </a:cubicBezTo>
                  <a:cubicBezTo>
                    <a:pt x="13113" y="19332"/>
                    <a:pt x="13113" y="19332"/>
                    <a:pt x="13113" y="19332"/>
                  </a:cubicBezTo>
                  <a:cubicBezTo>
                    <a:pt x="13156" y="19381"/>
                    <a:pt x="13156" y="19381"/>
                    <a:pt x="13156" y="19381"/>
                  </a:cubicBezTo>
                  <a:cubicBezTo>
                    <a:pt x="13199" y="19332"/>
                    <a:pt x="13199" y="19332"/>
                    <a:pt x="13199" y="19332"/>
                  </a:cubicBezTo>
                  <a:cubicBezTo>
                    <a:pt x="13156" y="19134"/>
                    <a:pt x="13156" y="19134"/>
                    <a:pt x="13156" y="19134"/>
                  </a:cubicBezTo>
                  <a:cubicBezTo>
                    <a:pt x="13026" y="19085"/>
                    <a:pt x="13026" y="19085"/>
                    <a:pt x="13026" y="19085"/>
                  </a:cubicBezTo>
                  <a:cubicBezTo>
                    <a:pt x="12940" y="18986"/>
                    <a:pt x="12940" y="18986"/>
                    <a:pt x="12940" y="18986"/>
                  </a:cubicBezTo>
                  <a:cubicBezTo>
                    <a:pt x="12940" y="18838"/>
                    <a:pt x="12940" y="18838"/>
                    <a:pt x="12940" y="18838"/>
                  </a:cubicBezTo>
                  <a:cubicBezTo>
                    <a:pt x="12854" y="18740"/>
                    <a:pt x="12854" y="18740"/>
                    <a:pt x="12854" y="18740"/>
                  </a:cubicBezTo>
                  <a:cubicBezTo>
                    <a:pt x="12811" y="18789"/>
                    <a:pt x="12811" y="18789"/>
                    <a:pt x="12811" y="18789"/>
                  </a:cubicBezTo>
                  <a:cubicBezTo>
                    <a:pt x="12768" y="18838"/>
                    <a:pt x="12768" y="18838"/>
                    <a:pt x="12768" y="18838"/>
                  </a:cubicBezTo>
                  <a:cubicBezTo>
                    <a:pt x="12639" y="18838"/>
                    <a:pt x="12639" y="18838"/>
                    <a:pt x="12639" y="18838"/>
                  </a:cubicBezTo>
                  <a:cubicBezTo>
                    <a:pt x="12639" y="18789"/>
                    <a:pt x="12639" y="18789"/>
                    <a:pt x="12639" y="18789"/>
                  </a:cubicBezTo>
                  <a:cubicBezTo>
                    <a:pt x="12553" y="18690"/>
                    <a:pt x="12553" y="18690"/>
                    <a:pt x="12553" y="18690"/>
                  </a:cubicBezTo>
                  <a:cubicBezTo>
                    <a:pt x="12510" y="18641"/>
                    <a:pt x="12510" y="18641"/>
                    <a:pt x="12510" y="18641"/>
                  </a:cubicBezTo>
                  <a:cubicBezTo>
                    <a:pt x="12467" y="18740"/>
                    <a:pt x="12467" y="18740"/>
                    <a:pt x="12467" y="18740"/>
                  </a:cubicBezTo>
                  <a:cubicBezTo>
                    <a:pt x="12467" y="18789"/>
                    <a:pt x="12467" y="18789"/>
                    <a:pt x="12467" y="18789"/>
                  </a:cubicBezTo>
                  <a:cubicBezTo>
                    <a:pt x="12381" y="18838"/>
                    <a:pt x="12381" y="18838"/>
                    <a:pt x="12381" y="18838"/>
                  </a:cubicBezTo>
                  <a:cubicBezTo>
                    <a:pt x="12338" y="18838"/>
                    <a:pt x="12338" y="18838"/>
                    <a:pt x="12338" y="18838"/>
                  </a:cubicBezTo>
                  <a:cubicBezTo>
                    <a:pt x="12252" y="18740"/>
                    <a:pt x="12252" y="18740"/>
                    <a:pt x="12252" y="18740"/>
                  </a:cubicBezTo>
                  <a:cubicBezTo>
                    <a:pt x="12295" y="18641"/>
                    <a:pt x="12295" y="18641"/>
                    <a:pt x="12295" y="18641"/>
                  </a:cubicBezTo>
                  <a:cubicBezTo>
                    <a:pt x="12252" y="18592"/>
                    <a:pt x="12252" y="18592"/>
                    <a:pt x="12252" y="18592"/>
                  </a:cubicBezTo>
                  <a:cubicBezTo>
                    <a:pt x="12166" y="18592"/>
                    <a:pt x="12166" y="18592"/>
                    <a:pt x="12166" y="18592"/>
                  </a:cubicBezTo>
                  <a:cubicBezTo>
                    <a:pt x="12123" y="18641"/>
                    <a:pt x="12123" y="18641"/>
                    <a:pt x="12123" y="18641"/>
                  </a:cubicBezTo>
                  <a:cubicBezTo>
                    <a:pt x="12037" y="18690"/>
                    <a:pt x="12037" y="18690"/>
                    <a:pt x="12037" y="18690"/>
                  </a:cubicBezTo>
                  <a:cubicBezTo>
                    <a:pt x="12037" y="18641"/>
                    <a:pt x="12037" y="18641"/>
                    <a:pt x="12037" y="18641"/>
                  </a:cubicBezTo>
                  <a:cubicBezTo>
                    <a:pt x="11908" y="18641"/>
                    <a:pt x="11908" y="18641"/>
                    <a:pt x="11908" y="18641"/>
                  </a:cubicBezTo>
                  <a:cubicBezTo>
                    <a:pt x="11865" y="18690"/>
                    <a:pt x="11865" y="18690"/>
                    <a:pt x="11865" y="18690"/>
                  </a:cubicBezTo>
                  <a:cubicBezTo>
                    <a:pt x="11779" y="18740"/>
                    <a:pt x="11779" y="18740"/>
                    <a:pt x="11779" y="18740"/>
                  </a:cubicBezTo>
                  <a:cubicBezTo>
                    <a:pt x="11736" y="18641"/>
                    <a:pt x="11736" y="18641"/>
                    <a:pt x="11736" y="18641"/>
                  </a:cubicBezTo>
                  <a:cubicBezTo>
                    <a:pt x="11736" y="18493"/>
                    <a:pt x="11736" y="18493"/>
                    <a:pt x="11736" y="18493"/>
                  </a:cubicBezTo>
                  <a:cubicBezTo>
                    <a:pt x="11779" y="18395"/>
                    <a:pt x="11779" y="18395"/>
                    <a:pt x="11779" y="18395"/>
                  </a:cubicBezTo>
                  <a:cubicBezTo>
                    <a:pt x="11865" y="18345"/>
                    <a:pt x="11865" y="18345"/>
                    <a:pt x="11865" y="18345"/>
                  </a:cubicBezTo>
                  <a:cubicBezTo>
                    <a:pt x="11865" y="18197"/>
                    <a:pt x="11865" y="18197"/>
                    <a:pt x="11865" y="18197"/>
                  </a:cubicBezTo>
                  <a:cubicBezTo>
                    <a:pt x="11865" y="18049"/>
                    <a:pt x="11865" y="18049"/>
                    <a:pt x="11865" y="18049"/>
                  </a:cubicBezTo>
                  <a:cubicBezTo>
                    <a:pt x="11779" y="18000"/>
                    <a:pt x="11779" y="18000"/>
                    <a:pt x="11779" y="18000"/>
                  </a:cubicBezTo>
                  <a:cubicBezTo>
                    <a:pt x="11736" y="17901"/>
                    <a:pt x="11736" y="17901"/>
                    <a:pt x="11736" y="17901"/>
                  </a:cubicBezTo>
                  <a:cubicBezTo>
                    <a:pt x="11822" y="17803"/>
                    <a:pt x="11822" y="17803"/>
                    <a:pt x="11822" y="17803"/>
                  </a:cubicBezTo>
                  <a:cubicBezTo>
                    <a:pt x="11908" y="17753"/>
                    <a:pt x="11908" y="17753"/>
                    <a:pt x="11908" y="17753"/>
                  </a:cubicBezTo>
                  <a:cubicBezTo>
                    <a:pt x="11951" y="17655"/>
                    <a:pt x="11951" y="17655"/>
                    <a:pt x="11951" y="17655"/>
                  </a:cubicBezTo>
                  <a:cubicBezTo>
                    <a:pt x="11994" y="17458"/>
                    <a:pt x="11994" y="17458"/>
                    <a:pt x="11994" y="17458"/>
                  </a:cubicBezTo>
                  <a:cubicBezTo>
                    <a:pt x="12037" y="17359"/>
                    <a:pt x="12037" y="17359"/>
                    <a:pt x="12037" y="17359"/>
                  </a:cubicBezTo>
                  <a:cubicBezTo>
                    <a:pt x="12123" y="17211"/>
                    <a:pt x="12123" y="17211"/>
                    <a:pt x="12123" y="17211"/>
                  </a:cubicBezTo>
                  <a:cubicBezTo>
                    <a:pt x="12080" y="17112"/>
                    <a:pt x="12080" y="17112"/>
                    <a:pt x="12080" y="17112"/>
                  </a:cubicBezTo>
                  <a:cubicBezTo>
                    <a:pt x="12123" y="16964"/>
                    <a:pt x="12123" y="16964"/>
                    <a:pt x="12123" y="16964"/>
                  </a:cubicBezTo>
                  <a:cubicBezTo>
                    <a:pt x="12123" y="16915"/>
                    <a:pt x="12123" y="16915"/>
                    <a:pt x="12123" y="16915"/>
                  </a:cubicBezTo>
                  <a:cubicBezTo>
                    <a:pt x="12037" y="16816"/>
                    <a:pt x="12037" y="16816"/>
                    <a:pt x="12037" y="16816"/>
                  </a:cubicBezTo>
                  <a:cubicBezTo>
                    <a:pt x="11865" y="16816"/>
                    <a:pt x="11865" y="16816"/>
                    <a:pt x="11865" y="16816"/>
                  </a:cubicBezTo>
                  <a:cubicBezTo>
                    <a:pt x="11822" y="16915"/>
                    <a:pt x="11822" y="16915"/>
                    <a:pt x="11822" y="16915"/>
                  </a:cubicBezTo>
                  <a:cubicBezTo>
                    <a:pt x="11693" y="16964"/>
                    <a:pt x="11693" y="16964"/>
                    <a:pt x="11693" y="16964"/>
                  </a:cubicBezTo>
                  <a:cubicBezTo>
                    <a:pt x="11607" y="16915"/>
                    <a:pt x="11607" y="16915"/>
                    <a:pt x="11607" y="16915"/>
                  </a:cubicBezTo>
                  <a:cubicBezTo>
                    <a:pt x="11564" y="16767"/>
                    <a:pt x="11564" y="16767"/>
                    <a:pt x="11564" y="16767"/>
                  </a:cubicBezTo>
                  <a:cubicBezTo>
                    <a:pt x="11564" y="16619"/>
                    <a:pt x="11564" y="16619"/>
                    <a:pt x="11564" y="16619"/>
                  </a:cubicBezTo>
                  <a:cubicBezTo>
                    <a:pt x="11607" y="16521"/>
                    <a:pt x="11607" y="16521"/>
                    <a:pt x="11607" y="16521"/>
                  </a:cubicBezTo>
                  <a:cubicBezTo>
                    <a:pt x="11607" y="16422"/>
                    <a:pt x="11607" y="16422"/>
                    <a:pt x="11607" y="16422"/>
                  </a:cubicBezTo>
                  <a:cubicBezTo>
                    <a:pt x="11520" y="16373"/>
                    <a:pt x="11520" y="16373"/>
                    <a:pt x="11520" y="16373"/>
                  </a:cubicBezTo>
                  <a:cubicBezTo>
                    <a:pt x="11434" y="16373"/>
                    <a:pt x="11434" y="16373"/>
                    <a:pt x="11434" y="16373"/>
                  </a:cubicBezTo>
                  <a:cubicBezTo>
                    <a:pt x="11391" y="16323"/>
                    <a:pt x="11391" y="16323"/>
                    <a:pt x="11391" y="16323"/>
                  </a:cubicBezTo>
                  <a:cubicBezTo>
                    <a:pt x="11348" y="16225"/>
                    <a:pt x="11348" y="16225"/>
                    <a:pt x="11348" y="16225"/>
                  </a:cubicBezTo>
                  <a:cubicBezTo>
                    <a:pt x="11391" y="16077"/>
                    <a:pt x="11391" y="16077"/>
                    <a:pt x="11391" y="16077"/>
                  </a:cubicBezTo>
                  <a:cubicBezTo>
                    <a:pt x="11391" y="15929"/>
                    <a:pt x="11391" y="15929"/>
                    <a:pt x="11391" y="15929"/>
                  </a:cubicBezTo>
                  <a:cubicBezTo>
                    <a:pt x="11262" y="15879"/>
                    <a:pt x="11262" y="15879"/>
                    <a:pt x="11262" y="15879"/>
                  </a:cubicBezTo>
                  <a:cubicBezTo>
                    <a:pt x="11176" y="15879"/>
                    <a:pt x="11176" y="15879"/>
                    <a:pt x="11176" y="15879"/>
                  </a:cubicBezTo>
                  <a:cubicBezTo>
                    <a:pt x="11090" y="15978"/>
                    <a:pt x="11090" y="15978"/>
                    <a:pt x="11090" y="15978"/>
                  </a:cubicBezTo>
                  <a:cubicBezTo>
                    <a:pt x="11047" y="16027"/>
                    <a:pt x="11047" y="16027"/>
                    <a:pt x="11047" y="16027"/>
                  </a:cubicBezTo>
                  <a:cubicBezTo>
                    <a:pt x="10961" y="15978"/>
                    <a:pt x="10961" y="15978"/>
                    <a:pt x="10961" y="15978"/>
                  </a:cubicBezTo>
                  <a:cubicBezTo>
                    <a:pt x="10918" y="15879"/>
                    <a:pt x="10918" y="15879"/>
                    <a:pt x="10918" y="15879"/>
                  </a:cubicBezTo>
                  <a:cubicBezTo>
                    <a:pt x="10918" y="15682"/>
                    <a:pt x="10918" y="15682"/>
                    <a:pt x="10918" y="15682"/>
                  </a:cubicBezTo>
                  <a:cubicBezTo>
                    <a:pt x="10961" y="15633"/>
                    <a:pt x="10961" y="15633"/>
                    <a:pt x="10961" y="15633"/>
                  </a:cubicBezTo>
                  <a:cubicBezTo>
                    <a:pt x="11047" y="15485"/>
                    <a:pt x="11047" y="15485"/>
                    <a:pt x="11047" y="15485"/>
                  </a:cubicBezTo>
                  <a:cubicBezTo>
                    <a:pt x="10961" y="15337"/>
                    <a:pt x="10961" y="15337"/>
                    <a:pt x="10961" y="15337"/>
                  </a:cubicBezTo>
                  <a:cubicBezTo>
                    <a:pt x="10918" y="15288"/>
                    <a:pt x="10918" y="15288"/>
                    <a:pt x="10918" y="15288"/>
                  </a:cubicBezTo>
                  <a:cubicBezTo>
                    <a:pt x="10918" y="15189"/>
                    <a:pt x="10918" y="15189"/>
                    <a:pt x="10918" y="15189"/>
                  </a:cubicBezTo>
                  <a:cubicBezTo>
                    <a:pt x="10961" y="15140"/>
                    <a:pt x="10961" y="15140"/>
                    <a:pt x="10961" y="15140"/>
                  </a:cubicBezTo>
                  <a:cubicBezTo>
                    <a:pt x="10961" y="15090"/>
                    <a:pt x="10961" y="15090"/>
                    <a:pt x="10961" y="15090"/>
                  </a:cubicBezTo>
                  <a:cubicBezTo>
                    <a:pt x="10918" y="14992"/>
                    <a:pt x="10918" y="14992"/>
                    <a:pt x="10918" y="14992"/>
                  </a:cubicBezTo>
                  <a:cubicBezTo>
                    <a:pt x="10832" y="14942"/>
                    <a:pt x="10832" y="14942"/>
                    <a:pt x="10832" y="14942"/>
                  </a:cubicBezTo>
                  <a:cubicBezTo>
                    <a:pt x="10746" y="14942"/>
                    <a:pt x="10746" y="14942"/>
                    <a:pt x="10746" y="14942"/>
                  </a:cubicBezTo>
                  <a:cubicBezTo>
                    <a:pt x="10703" y="14893"/>
                    <a:pt x="10703" y="14893"/>
                    <a:pt x="10703" y="14893"/>
                  </a:cubicBezTo>
                  <a:cubicBezTo>
                    <a:pt x="10703" y="14844"/>
                    <a:pt x="10703" y="14844"/>
                    <a:pt x="10703" y="14844"/>
                  </a:cubicBezTo>
                  <a:cubicBezTo>
                    <a:pt x="10746" y="14745"/>
                    <a:pt x="10746" y="14745"/>
                    <a:pt x="10746" y="14745"/>
                  </a:cubicBezTo>
                  <a:cubicBezTo>
                    <a:pt x="10875" y="14745"/>
                    <a:pt x="10875" y="14745"/>
                    <a:pt x="10875" y="14745"/>
                  </a:cubicBezTo>
                  <a:cubicBezTo>
                    <a:pt x="10875" y="14696"/>
                    <a:pt x="10875" y="14696"/>
                    <a:pt x="10875" y="14696"/>
                  </a:cubicBezTo>
                  <a:cubicBezTo>
                    <a:pt x="10832" y="14597"/>
                    <a:pt x="10832" y="14597"/>
                    <a:pt x="10832" y="14597"/>
                  </a:cubicBezTo>
                  <a:cubicBezTo>
                    <a:pt x="10789" y="14548"/>
                    <a:pt x="10789" y="14548"/>
                    <a:pt x="10789" y="14548"/>
                  </a:cubicBezTo>
                  <a:cubicBezTo>
                    <a:pt x="10703" y="14548"/>
                    <a:pt x="10703" y="14548"/>
                    <a:pt x="10703" y="14548"/>
                  </a:cubicBezTo>
                  <a:cubicBezTo>
                    <a:pt x="10574" y="14597"/>
                    <a:pt x="10574" y="14597"/>
                    <a:pt x="10574" y="14597"/>
                  </a:cubicBezTo>
                  <a:cubicBezTo>
                    <a:pt x="10531" y="14548"/>
                    <a:pt x="10531" y="14548"/>
                    <a:pt x="10531" y="14548"/>
                  </a:cubicBezTo>
                  <a:cubicBezTo>
                    <a:pt x="10488" y="14499"/>
                    <a:pt x="10488" y="14499"/>
                    <a:pt x="10488" y="14499"/>
                  </a:cubicBezTo>
                  <a:cubicBezTo>
                    <a:pt x="10402" y="14499"/>
                    <a:pt x="10402" y="14499"/>
                    <a:pt x="10402" y="14499"/>
                  </a:cubicBezTo>
                  <a:cubicBezTo>
                    <a:pt x="10359" y="14548"/>
                    <a:pt x="10359" y="14548"/>
                    <a:pt x="10359" y="14548"/>
                  </a:cubicBezTo>
                  <a:cubicBezTo>
                    <a:pt x="10273" y="14597"/>
                    <a:pt x="10273" y="14597"/>
                    <a:pt x="10273" y="14597"/>
                  </a:cubicBezTo>
                  <a:cubicBezTo>
                    <a:pt x="10230" y="14548"/>
                    <a:pt x="10230" y="14548"/>
                    <a:pt x="10230" y="14548"/>
                  </a:cubicBezTo>
                  <a:cubicBezTo>
                    <a:pt x="10230" y="14400"/>
                    <a:pt x="10230" y="14400"/>
                    <a:pt x="10230" y="14400"/>
                  </a:cubicBezTo>
                  <a:cubicBezTo>
                    <a:pt x="10144" y="14301"/>
                    <a:pt x="10144" y="14301"/>
                    <a:pt x="10144" y="14301"/>
                  </a:cubicBezTo>
                  <a:cubicBezTo>
                    <a:pt x="10144" y="14203"/>
                    <a:pt x="10144" y="14203"/>
                    <a:pt x="10144" y="14203"/>
                  </a:cubicBezTo>
                  <a:cubicBezTo>
                    <a:pt x="10144" y="14104"/>
                    <a:pt x="10144" y="14104"/>
                    <a:pt x="10144" y="14104"/>
                  </a:cubicBezTo>
                  <a:cubicBezTo>
                    <a:pt x="10273" y="14104"/>
                    <a:pt x="10273" y="14104"/>
                    <a:pt x="10273" y="14104"/>
                  </a:cubicBezTo>
                  <a:cubicBezTo>
                    <a:pt x="10316" y="14104"/>
                    <a:pt x="10316" y="14104"/>
                    <a:pt x="10316" y="14104"/>
                  </a:cubicBezTo>
                  <a:cubicBezTo>
                    <a:pt x="10445" y="14104"/>
                    <a:pt x="10445" y="14104"/>
                    <a:pt x="10445" y="14104"/>
                  </a:cubicBezTo>
                  <a:cubicBezTo>
                    <a:pt x="10445" y="14005"/>
                    <a:pt x="10445" y="14005"/>
                    <a:pt x="10445" y="14005"/>
                  </a:cubicBezTo>
                  <a:cubicBezTo>
                    <a:pt x="10402" y="13907"/>
                    <a:pt x="10402" y="13907"/>
                    <a:pt x="10402" y="13907"/>
                  </a:cubicBezTo>
                  <a:cubicBezTo>
                    <a:pt x="10445" y="13808"/>
                    <a:pt x="10445" y="13808"/>
                    <a:pt x="10445" y="13808"/>
                  </a:cubicBezTo>
                  <a:cubicBezTo>
                    <a:pt x="10445" y="13759"/>
                    <a:pt x="10445" y="13759"/>
                    <a:pt x="10445" y="13759"/>
                  </a:cubicBezTo>
                  <a:cubicBezTo>
                    <a:pt x="10445" y="13660"/>
                    <a:pt x="10445" y="13660"/>
                    <a:pt x="10445" y="13660"/>
                  </a:cubicBezTo>
                  <a:cubicBezTo>
                    <a:pt x="10273" y="13611"/>
                    <a:pt x="10273" y="13611"/>
                    <a:pt x="10273" y="13611"/>
                  </a:cubicBezTo>
                  <a:cubicBezTo>
                    <a:pt x="10144" y="13611"/>
                    <a:pt x="10144" y="13611"/>
                    <a:pt x="10144" y="13611"/>
                  </a:cubicBezTo>
                  <a:cubicBezTo>
                    <a:pt x="10101" y="13562"/>
                    <a:pt x="10101" y="13562"/>
                    <a:pt x="10101" y="13562"/>
                  </a:cubicBezTo>
                  <a:cubicBezTo>
                    <a:pt x="10101" y="13414"/>
                    <a:pt x="10101" y="13414"/>
                    <a:pt x="10101" y="13414"/>
                  </a:cubicBezTo>
                  <a:cubicBezTo>
                    <a:pt x="10101" y="13216"/>
                    <a:pt x="10101" y="13216"/>
                    <a:pt x="10101" y="13216"/>
                  </a:cubicBezTo>
                  <a:cubicBezTo>
                    <a:pt x="10101" y="13118"/>
                    <a:pt x="10101" y="13118"/>
                    <a:pt x="10101" y="13118"/>
                  </a:cubicBezTo>
                  <a:cubicBezTo>
                    <a:pt x="10144" y="13019"/>
                    <a:pt x="10144" y="13019"/>
                    <a:pt x="10144" y="13019"/>
                  </a:cubicBezTo>
                  <a:cubicBezTo>
                    <a:pt x="10273" y="12921"/>
                    <a:pt x="10273" y="12921"/>
                    <a:pt x="10273" y="12921"/>
                  </a:cubicBezTo>
                  <a:cubicBezTo>
                    <a:pt x="10402" y="12871"/>
                    <a:pt x="10402" y="12871"/>
                    <a:pt x="10402" y="12871"/>
                  </a:cubicBezTo>
                  <a:cubicBezTo>
                    <a:pt x="10488" y="12871"/>
                    <a:pt x="10488" y="12871"/>
                    <a:pt x="10488" y="12871"/>
                  </a:cubicBezTo>
                  <a:cubicBezTo>
                    <a:pt x="10574" y="12822"/>
                    <a:pt x="10574" y="12822"/>
                    <a:pt x="10574" y="12822"/>
                  </a:cubicBezTo>
                  <a:cubicBezTo>
                    <a:pt x="10574" y="12625"/>
                    <a:pt x="10574" y="12625"/>
                    <a:pt x="10574" y="12625"/>
                  </a:cubicBezTo>
                  <a:cubicBezTo>
                    <a:pt x="10617" y="12477"/>
                    <a:pt x="10617" y="12477"/>
                    <a:pt x="10617" y="12477"/>
                  </a:cubicBezTo>
                  <a:cubicBezTo>
                    <a:pt x="10703" y="12378"/>
                    <a:pt x="10703" y="12378"/>
                    <a:pt x="10703" y="12378"/>
                  </a:cubicBezTo>
                  <a:cubicBezTo>
                    <a:pt x="10746" y="12329"/>
                    <a:pt x="10746" y="12329"/>
                    <a:pt x="10746" y="12329"/>
                  </a:cubicBezTo>
                  <a:cubicBezTo>
                    <a:pt x="10746" y="12181"/>
                    <a:pt x="10746" y="12181"/>
                    <a:pt x="10746" y="12181"/>
                  </a:cubicBezTo>
                  <a:cubicBezTo>
                    <a:pt x="10703" y="12082"/>
                    <a:pt x="10703" y="12082"/>
                    <a:pt x="10703" y="12082"/>
                  </a:cubicBezTo>
                  <a:cubicBezTo>
                    <a:pt x="10660" y="11934"/>
                    <a:pt x="10660" y="11934"/>
                    <a:pt x="10660" y="11934"/>
                  </a:cubicBezTo>
                  <a:cubicBezTo>
                    <a:pt x="10703" y="11836"/>
                    <a:pt x="10703" y="11836"/>
                    <a:pt x="10703" y="11836"/>
                  </a:cubicBezTo>
                  <a:cubicBezTo>
                    <a:pt x="10746" y="11836"/>
                    <a:pt x="10746" y="11836"/>
                    <a:pt x="10746" y="11836"/>
                  </a:cubicBezTo>
                  <a:cubicBezTo>
                    <a:pt x="10789" y="11737"/>
                    <a:pt x="10789" y="11737"/>
                    <a:pt x="10789" y="11737"/>
                  </a:cubicBezTo>
                  <a:cubicBezTo>
                    <a:pt x="10789" y="11638"/>
                    <a:pt x="10789" y="11638"/>
                    <a:pt x="10789" y="11638"/>
                  </a:cubicBezTo>
                  <a:cubicBezTo>
                    <a:pt x="10703" y="11589"/>
                    <a:pt x="10703" y="11589"/>
                    <a:pt x="10703" y="11589"/>
                  </a:cubicBezTo>
                  <a:cubicBezTo>
                    <a:pt x="10617" y="11589"/>
                    <a:pt x="10617" y="11589"/>
                    <a:pt x="10617" y="11589"/>
                  </a:cubicBezTo>
                  <a:cubicBezTo>
                    <a:pt x="10531" y="11540"/>
                    <a:pt x="10531" y="11540"/>
                    <a:pt x="10531" y="11540"/>
                  </a:cubicBezTo>
                  <a:cubicBezTo>
                    <a:pt x="10445" y="11589"/>
                    <a:pt x="10445" y="11589"/>
                    <a:pt x="10445" y="11589"/>
                  </a:cubicBezTo>
                  <a:cubicBezTo>
                    <a:pt x="10402" y="11688"/>
                    <a:pt x="10402" y="11688"/>
                    <a:pt x="10402" y="11688"/>
                  </a:cubicBezTo>
                  <a:cubicBezTo>
                    <a:pt x="10316" y="11786"/>
                    <a:pt x="10316" y="11786"/>
                    <a:pt x="10316" y="11786"/>
                  </a:cubicBezTo>
                  <a:cubicBezTo>
                    <a:pt x="10273" y="11836"/>
                    <a:pt x="10273" y="11836"/>
                    <a:pt x="10273" y="11836"/>
                  </a:cubicBezTo>
                  <a:cubicBezTo>
                    <a:pt x="10187" y="11885"/>
                    <a:pt x="10187" y="11885"/>
                    <a:pt x="10187" y="11885"/>
                  </a:cubicBezTo>
                  <a:cubicBezTo>
                    <a:pt x="10101" y="11934"/>
                    <a:pt x="10101" y="11934"/>
                    <a:pt x="10101" y="11934"/>
                  </a:cubicBezTo>
                  <a:cubicBezTo>
                    <a:pt x="10058" y="12082"/>
                    <a:pt x="10058" y="12082"/>
                    <a:pt x="10058" y="12082"/>
                  </a:cubicBezTo>
                  <a:cubicBezTo>
                    <a:pt x="10058" y="12181"/>
                    <a:pt x="10058" y="12181"/>
                    <a:pt x="10058" y="12181"/>
                  </a:cubicBezTo>
                  <a:cubicBezTo>
                    <a:pt x="9971" y="12279"/>
                    <a:pt x="9971" y="12279"/>
                    <a:pt x="9971" y="12279"/>
                  </a:cubicBezTo>
                  <a:cubicBezTo>
                    <a:pt x="9928" y="12329"/>
                    <a:pt x="9928" y="12329"/>
                    <a:pt x="9928" y="12329"/>
                  </a:cubicBezTo>
                  <a:cubicBezTo>
                    <a:pt x="9756" y="12378"/>
                    <a:pt x="9756" y="12378"/>
                    <a:pt x="9756" y="12378"/>
                  </a:cubicBezTo>
                  <a:cubicBezTo>
                    <a:pt x="9584" y="12329"/>
                    <a:pt x="9584" y="12329"/>
                    <a:pt x="9584" y="12329"/>
                  </a:cubicBezTo>
                  <a:cubicBezTo>
                    <a:pt x="9369" y="12378"/>
                    <a:pt x="9369" y="12378"/>
                    <a:pt x="9369" y="12378"/>
                  </a:cubicBezTo>
                  <a:cubicBezTo>
                    <a:pt x="9197" y="12329"/>
                    <a:pt x="9197" y="12329"/>
                    <a:pt x="9197" y="12329"/>
                  </a:cubicBezTo>
                  <a:cubicBezTo>
                    <a:pt x="9025" y="12329"/>
                    <a:pt x="9025" y="12329"/>
                    <a:pt x="9025" y="12329"/>
                  </a:cubicBezTo>
                  <a:cubicBezTo>
                    <a:pt x="8982" y="12329"/>
                    <a:pt x="8982" y="12329"/>
                    <a:pt x="8982" y="12329"/>
                  </a:cubicBezTo>
                  <a:cubicBezTo>
                    <a:pt x="8939" y="12279"/>
                    <a:pt x="8939" y="12279"/>
                    <a:pt x="8939" y="12279"/>
                  </a:cubicBezTo>
                  <a:cubicBezTo>
                    <a:pt x="8896" y="12132"/>
                    <a:pt x="8896" y="12132"/>
                    <a:pt x="8896" y="12132"/>
                  </a:cubicBezTo>
                  <a:cubicBezTo>
                    <a:pt x="8982" y="11984"/>
                    <a:pt x="8982" y="11984"/>
                    <a:pt x="8982" y="11984"/>
                  </a:cubicBezTo>
                  <a:cubicBezTo>
                    <a:pt x="8982" y="11786"/>
                    <a:pt x="8982" y="11786"/>
                    <a:pt x="8982" y="11786"/>
                  </a:cubicBezTo>
                  <a:cubicBezTo>
                    <a:pt x="8939" y="11589"/>
                    <a:pt x="8939" y="11589"/>
                    <a:pt x="8939" y="11589"/>
                  </a:cubicBezTo>
                  <a:cubicBezTo>
                    <a:pt x="8853" y="11441"/>
                    <a:pt x="8853" y="11441"/>
                    <a:pt x="8853" y="11441"/>
                  </a:cubicBezTo>
                  <a:cubicBezTo>
                    <a:pt x="8853" y="11293"/>
                    <a:pt x="8853" y="11293"/>
                    <a:pt x="8853" y="11293"/>
                  </a:cubicBezTo>
                  <a:cubicBezTo>
                    <a:pt x="8724" y="11244"/>
                    <a:pt x="8724" y="11244"/>
                    <a:pt x="8724" y="11244"/>
                  </a:cubicBezTo>
                  <a:cubicBezTo>
                    <a:pt x="8552" y="11244"/>
                    <a:pt x="8552" y="11244"/>
                    <a:pt x="8552" y="11244"/>
                  </a:cubicBezTo>
                  <a:cubicBezTo>
                    <a:pt x="8509" y="11342"/>
                    <a:pt x="8509" y="11342"/>
                    <a:pt x="8509" y="11342"/>
                  </a:cubicBezTo>
                  <a:cubicBezTo>
                    <a:pt x="8422" y="11441"/>
                    <a:pt x="8422" y="11441"/>
                    <a:pt x="8422" y="11441"/>
                  </a:cubicBezTo>
                  <a:cubicBezTo>
                    <a:pt x="8293" y="11441"/>
                    <a:pt x="8293" y="11441"/>
                    <a:pt x="8293" y="11441"/>
                  </a:cubicBezTo>
                  <a:cubicBezTo>
                    <a:pt x="8164" y="11392"/>
                    <a:pt x="8164" y="11392"/>
                    <a:pt x="8164" y="11392"/>
                  </a:cubicBezTo>
                  <a:cubicBezTo>
                    <a:pt x="8035" y="11392"/>
                    <a:pt x="8035" y="11392"/>
                    <a:pt x="8035" y="11392"/>
                  </a:cubicBezTo>
                  <a:cubicBezTo>
                    <a:pt x="7949" y="11490"/>
                    <a:pt x="7949" y="11490"/>
                    <a:pt x="7949" y="11490"/>
                  </a:cubicBezTo>
                  <a:cubicBezTo>
                    <a:pt x="7863" y="11540"/>
                    <a:pt x="7863" y="11540"/>
                    <a:pt x="7863" y="11540"/>
                  </a:cubicBezTo>
                  <a:cubicBezTo>
                    <a:pt x="7820" y="11589"/>
                    <a:pt x="7820" y="11589"/>
                    <a:pt x="7820" y="11589"/>
                  </a:cubicBezTo>
                  <a:cubicBezTo>
                    <a:pt x="7777" y="11688"/>
                    <a:pt x="7777" y="11688"/>
                    <a:pt x="7777" y="11688"/>
                  </a:cubicBezTo>
                  <a:cubicBezTo>
                    <a:pt x="7734" y="11836"/>
                    <a:pt x="7734" y="11836"/>
                    <a:pt x="7734" y="11836"/>
                  </a:cubicBezTo>
                  <a:cubicBezTo>
                    <a:pt x="7691" y="11836"/>
                    <a:pt x="7691" y="11836"/>
                    <a:pt x="7691" y="11836"/>
                  </a:cubicBezTo>
                  <a:cubicBezTo>
                    <a:pt x="7519" y="11786"/>
                    <a:pt x="7519" y="11786"/>
                    <a:pt x="7519" y="11786"/>
                  </a:cubicBezTo>
                  <a:cubicBezTo>
                    <a:pt x="7433" y="11786"/>
                    <a:pt x="7433" y="11786"/>
                    <a:pt x="7433" y="11786"/>
                  </a:cubicBezTo>
                  <a:cubicBezTo>
                    <a:pt x="7304" y="11786"/>
                    <a:pt x="7304" y="11786"/>
                    <a:pt x="7304" y="11786"/>
                  </a:cubicBezTo>
                  <a:cubicBezTo>
                    <a:pt x="7218" y="11786"/>
                    <a:pt x="7218" y="11786"/>
                    <a:pt x="7218" y="11786"/>
                  </a:cubicBezTo>
                  <a:cubicBezTo>
                    <a:pt x="7132" y="11836"/>
                    <a:pt x="7132" y="11836"/>
                    <a:pt x="7132" y="11836"/>
                  </a:cubicBezTo>
                  <a:cubicBezTo>
                    <a:pt x="7132" y="11984"/>
                    <a:pt x="7132" y="11984"/>
                    <a:pt x="7132" y="11984"/>
                  </a:cubicBezTo>
                  <a:cubicBezTo>
                    <a:pt x="7218" y="12132"/>
                    <a:pt x="7218" y="12132"/>
                    <a:pt x="7218" y="12132"/>
                  </a:cubicBezTo>
                  <a:cubicBezTo>
                    <a:pt x="7261" y="12230"/>
                    <a:pt x="7261" y="12230"/>
                    <a:pt x="7261" y="12230"/>
                  </a:cubicBezTo>
                  <a:cubicBezTo>
                    <a:pt x="7347" y="12279"/>
                    <a:pt x="7347" y="12279"/>
                    <a:pt x="7347" y="12279"/>
                  </a:cubicBezTo>
                  <a:cubicBezTo>
                    <a:pt x="7519" y="12378"/>
                    <a:pt x="7519" y="12378"/>
                    <a:pt x="7519" y="12378"/>
                  </a:cubicBezTo>
                  <a:cubicBezTo>
                    <a:pt x="7691" y="12477"/>
                    <a:pt x="7691" y="12477"/>
                    <a:pt x="7691" y="12477"/>
                  </a:cubicBezTo>
                  <a:cubicBezTo>
                    <a:pt x="7777" y="12575"/>
                    <a:pt x="7777" y="12575"/>
                    <a:pt x="7777" y="12575"/>
                  </a:cubicBezTo>
                  <a:cubicBezTo>
                    <a:pt x="7820" y="12723"/>
                    <a:pt x="7820" y="12723"/>
                    <a:pt x="7820" y="12723"/>
                  </a:cubicBezTo>
                  <a:cubicBezTo>
                    <a:pt x="7863" y="12970"/>
                    <a:pt x="7863" y="12970"/>
                    <a:pt x="7863" y="12970"/>
                  </a:cubicBezTo>
                  <a:cubicBezTo>
                    <a:pt x="7863" y="13266"/>
                    <a:pt x="7863" y="13266"/>
                    <a:pt x="7863" y="13266"/>
                  </a:cubicBezTo>
                  <a:cubicBezTo>
                    <a:pt x="7777" y="13660"/>
                    <a:pt x="7777" y="13660"/>
                    <a:pt x="7777" y="13660"/>
                  </a:cubicBezTo>
                  <a:cubicBezTo>
                    <a:pt x="7734" y="13808"/>
                    <a:pt x="7734" y="13808"/>
                    <a:pt x="7734" y="13808"/>
                  </a:cubicBezTo>
                  <a:cubicBezTo>
                    <a:pt x="7777" y="13956"/>
                    <a:pt x="7777" y="13956"/>
                    <a:pt x="7777" y="13956"/>
                  </a:cubicBezTo>
                  <a:cubicBezTo>
                    <a:pt x="7820" y="14005"/>
                    <a:pt x="7820" y="14005"/>
                    <a:pt x="7820" y="14005"/>
                  </a:cubicBezTo>
                  <a:cubicBezTo>
                    <a:pt x="7906" y="14005"/>
                    <a:pt x="7906" y="14005"/>
                    <a:pt x="7906" y="14005"/>
                  </a:cubicBezTo>
                  <a:cubicBezTo>
                    <a:pt x="7949" y="14055"/>
                    <a:pt x="7949" y="14055"/>
                    <a:pt x="7949" y="14055"/>
                  </a:cubicBezTo>
                  <a:cubicBezTo>
                    <a:pt x="7992" y="14104"/>
                    <a:pt x="7992" y="14104"/>
                    <a:pt x="7992" y="14104"/>
                  </a:cubicBezTo>
                  <a:cubicBezTo>
                    <a:pt x="7906" y="14203"/>
                    <a:pt x="7906" y="14203"/>
                    <a:pt x="7906" y="14203"/>
                  </a:cubicBezTo>
                  <a:cubicBezTo>
                    <a:pt x="7820" y="14301"/>
                    <a:pt x="7820" y="14301"/>
                    <a:pt x="7820" y="14301"/>
                  </a:cubicBezTo>
                  <a:cubicBezTo>
                    <a:pt x="7734" y="14351"/>
                    <a:pt x="7734" y="14351"/>
                    <a:pt x="7734" y="14351"/>
                  </a:cubicBezTo>
                  <a:cubicBezTo>
                    <a:pt x="7605" y="14351"/>
                    <a:pt x="7605" y="14351"/>
                    <a:pt x="7605" y="14351"/>
                  </a:cubicBezTo>
                  <a:cubicBezTo>
                    <a:pt x="7562" y="14449"/>
                    <a:pt x="7562" y="14449"/>
                    <a:pt x="7562" y="14449"/>
                  </a:cubicBezTo>
                  <a:cubicBezTo>
                    <a:pt x="7562" y="14548"/>
                    <a:pt x="7562" y="14548"/>
                    <a:pt x="7562" y="14548"/>
                  </a:cubicBezTo>
                  <a:cubicBezTo>
                    <a:pt x="7519" y="14597"/>
                    <a:pt x="7519" y="14597"/>
                    <a:pt x="7519" y="14597"/>
                  </a:cubicBezTo>
                  <a:cubicBezTo>
                    <a:pt x="7433" y="14647"/>
                    <a:pt x="7433" y="14647"/>
                    <a:pt x="7433" y="14647"/>
                  </a:cubicBezTo>
                  <a:cubicBezTo>
                    <a:pt x="7347" y="14597"/>
                    <a:pt x="7347" y="14597"/>
                    <a:pt x="7347" y="14597"/>
                  </a:cubicBezTo>
                  <a:cubicBezTo>
                    <a:pt x="7218" y="14548"/>
                    <a:pt x="7218" y="14548"/>
                    <a:pt x="7218" y="14548"/>
                  </a:cubicBezTo>
                  <a:cubicBezTo>
                    <a:pt x="7132" y="14499"/>
                    <a:pt x="7132" y="14499"/>
                    <a:pt x="7132" y="14499"/>
                  </a:cubicBezTo>
                  <a:cubicBezTo>
                    <a:pt x="7003" y="14499"/>
                    <a:pt x="7003" y="14499"/>
                    <a:pt x="7003" y="14499"/>
                  </a:cubicBezTo>
                  <a:cubicBezTo>
                    <a:pt x="6916" y="14548"/>
                    <a:pt x="6916" y="14548"/>
                    <a:pt x="6916" y="14548"/>
                  </a:cubicBezTo>
                  <a:cubicBezTo>
                    <a:pt x="6873" y="14647"/>
                    <a:pt x="6873" y="14647"/>
                    <a:pt x="6873" y="14647"/>
                  </a:cubicBezTo>
                  <a:cubicBezTo>
                    <a:pt x="6744" y="14745"/>
                    <a:pt x="6744" y="14745"/>
                    <a:pt x="6744" y="14745"/>
                  </a:cubicBezTo>
                  <a:cubicBezTo>
                    <a:pt x="6572" y="14893"/>
                    <a:pt x="6572" y="14893"/>
                    <a:pt x="6572" y="14893"/>
                  </a:cubicBezTo>
                  <a:cubicBezTo>
                    <a:pt x="6400" y="14942"/>
                    <a:pt x="6400" y="14942"/>
                    <a:pt x="6400" y="14942"/>
                  </a:cubicBezTo>
                  <a:cubicBezTo>
                    <a:pt x="6228" y="15041"/>
                    <a:pt x="6228" y="15041"/>
                    <a:pt x="6228" y="15041"/>
                  </a:cubicBezTo>
                  <a:cubicBezTo>
                    <a:pt x="6099" y="15041"/>
                    <a:pt x="6099" y="15041"/>
                    <a:pt x="6099" y="15041"/>
                  </a:cubicBezTo>
                  <a:cubicBezTo>
                    <a:pt x="5970" y="14942"/>
                    <a:pt x="5970" y="14942"/>
                    <a:pt x="5970" y="14942"/>
                  </a:cubicBezTo>
                  <a:cubicBezTo>
                    <a:pt x="5841" y="14992"/>
                    <a:pt x="5841" y="14992"/>
                    <a:pt x="5841" y="14992"/>
                  </a:cubicBezTo>
                  <a:cubicBezTo>
                    <a:pt x="5755" y="15041"/>
                    <a:pt x="5755" y="15041"/>
                    <a:pt x="5755" y="15041"/>
                  </a:cubicBezTo>
                  <a:cubicBezTo>
                    <a:pt x="5669" y="15140"/>
                    <a:pt x="5669" y="15140"/>
                    <a:pt x="5669" y="15140"/>
                  </a:cubicBezTo>
                  <a:cubicBezTo>
                    <a:pt x="5583" y="15238"/>
                    <a:pt x="5583" y="15238"/>
                    <a:pt x="5583" y="15238"/>
                  </a:cubicBezTo>
                  <a:cubicBezTo>
                    <a:pt x="5497" y="15238"/>
                    <a:pt x="5497" y="15238"/>
                    <a:pt x="5497" y="15238"/>
                  </a:cubicBezTo>
                  <a:cubicBezTo>
                    <a:pt x="5454" y="15140"/>
                    <a:pt x="5454" y="15140"/>
                    <a:pt x="5454" y="15140"/>
                  </a:cubicBezTo>
                  <a:cubicBezTo>
                    <a:pt x="5367" y="15041"/>
                    <a:pt x="5367" y="15041"/>
                    <a:pt x="5367" y="15041"/>
                  </a:cubicBezTo>
                  <a:cubicBezTo>
                    <a:pt x="5281" y="14844"/>
                    <a:pt x="5281" y="14844"/>
                    <a:pt x="5281" y="14844"/>
                  </a:cubicBezTo>
                  <a:cubicBezTo>
                    <a:pt x="5238" y="14795"/>
                    <a:pt x="5238" y="14795"/>
                    <a:pt x="5238" y="14795"/>
                  </a:cubicBezTo>
                  <a:cubicBezTo>
                    <a:pt x="5281" y="14696"/>
                    <a:pt x="5281" y="14696"/>
                    <a:pt x="5281" y="14696"/>
                  </a:cubicBezTo>
                  <a:cubicBezTo>
                    <a:pt x="5367" y="14647"/>
                    <a:pt x="5367" y="14647"/>
                    <a:pt x="5367" y="14647"/>
                  </a:cubicBezTo>
                  <a:cubicBezTo>
                    <a:pt x="5454" y="14548"/>
                    <a:pt x="5454" y="14548"/>
                    <a:pt x="5454" y="14548"/>
                  </a:cubicBezTo>
                  <a:cubicBezTo>
                    <a:pt x="5540" y="14548"/>
                    <a:pt x="5540" y="14548"/>
                    <a:pt x="5540" y="14548"/>
                  </a:cubicBezTo>
                  <a:cubicBezTo>
                    <a:pt x="5669" y="14499"/>
                    <a:pt x="5669" y="14499"/>
                    <a:pt x="5669" y="14499"/>
                  </a:cubicBezTo>
                  <a:cubicBezTo>
                    <a:pt x="5755" y="14449"/>
                    <a:pt x="5755" y="14449"/>
                    <a:pt x="5755" y="14449"/>
                  </a:cubicBezTo>
                  <a:cubicBezTo>
                    <a:pt x="5798" y="14301"/>
                    <a:pt x="5798" y="14301"/>
                    <a:pt x="5798" y="14301"/>
                  </a:cubicBezTo>
                  <a:cubicBezTo>
                    <a:pt x="5841" y="14203"/>
                    <a:pt x="5841" y="14203"/>
                    <a:pt x="5841" y="14203"/>
                  </a:cubicBezTo>
                  <a:cubicBezTo>
                    <a:pt x="5841" y="14104"/>
                    <a:pt x="5841" y="14104"/>
                    <a:pt x="5841" y="14104"/>
                  </a:cubicBezTo>
                  <a:cubicBezTo>
                    <a:pt x="5798" y="14055"/>
                    <a:pt x="5798" y="14055"/>
                    <a:pt x="5798" y="14055"/>
                  </a:cubicBezTo>
                  <a:cubicBezTo>
                    <a:pt x="5712" y="14104"/>
                    <a:pt x="5712" y="14104"/>
                    <a:pt x="5712" y="14104"/>
                  </a:cubicBezTo>
                  <a:cubicBezTo>
                    <a:pt x="5626" y="14153"/>
                    <a:pt x="5626" y="14153"/>
                    <a:pt x="5626" y="14153"/>
                  </a:cubicBezTo>
                  <a:cubicBezTo>
                    <a:pt x="5454" y="14104"/>
                    <a:pt x="5454" y="14104"/>
                    <a:pt x="5454" y="14104"/>
                  </a:cubicBezTo>
                  <a:cubicBezTo>
                    <a:pt x="5411" y="14005"/>
                    <a:pt x="5411" y="14005"/>
                    <a:pt x="5411" y="14005"/>
                  </a:cubicBezTo>
                  <a:cubicBezTo>
                    <a:pt x="5324" y="13956"/>
                    <a:pt x="5324" y="13956"/>
                    <a:pt x="5324" y="13956"/>
                  </a:cubicBezTo>
                  <a:cubicBezTo>
                    <a:pt x="5281" y="13907"/>
                    <a:pt x="5281" y="13907"/>
                    <a:pt x="5281" y="13907"/>
                  </a:cubicBezTo>
                  <a:cubicBezTo>
                    <a:pt x="5238" y="13808"/>
                    <a:pt x="5238" y="13808"/>
                    <a:pt x="5238" y="13808"/>
                  </a:cubicBezTo>
                  <a:cubicBezTo>
                    <a:pt x="5324" y="13710"/>
                    <a:pt x="5324" y="13710"/>
                    <a:pt x="5324" y="13710"/>
                  </a:cubicBezTo>
                  <a:cubicBezTo>
                    <a:pt x="5367" y="13611"/>
                    <a:pt x="5367" y="13611"/>
                    <a:pt x="5367" y="13611"/>
                  </a:cubicBezTo>
                  <a:cubicBezTo>
                    <a:pt x="5454" y="13562"/>
                    <a:pt x="5454" y="13562"/>
                    <a:pt x="5454" y="13562"/>
                  </a:cubicBezTo>
                  <a:cubicBezTo>
                    <a:pt x="5411" y="13414"/>
                    <a:pt x="5411" y="13414"/>
                    <a:pt x="5411" y="13414"/>
                  </a:cubicBezTo>
                  <a:cubicBezTo>
                    <a:pt x="5454" y="13364"/>
                    <a:pt x="5454" y="13364"/>
                    <a:pt x="5454" y="13364"/>
                  </a:cubicBezTo>
                  <a:cubicBezTo>
                    <a:pt x="5497" y="13315"/>
                    <a:pt x="5497" y="13315"/>
                    <a:pt x="5497" y="13315"/>
                  </a:cubicBezTo>
                  <a:cubicBezTo>
                    <a:pt x="5497" y="13216"/>
                    <a:pt x="5497" y="13216"/>
                    <a:pt x="5497" y="13216"/>
                  </a:cubicBezTo>
                  <a:cubicBezTo>
                    <a:pt x="5497" y="13118"/>
                    <a:pt x="5497" y="13118"/>
                    <a:pt x="5497" y="13118"/>
                  </a:cubicBezTo>
                  <a:cubicBezTo>
                    <a:pt x="5497" y="13019"/>
                    <a:pt x="5497" y="13019"/>
                    <a:pt x="5497" y="13019"/>
                  </a:cubicBezTo>
                  <a:cubicBezTo>
                    <a:pt x="5540" y="12970"/>
                    <a:pt x="5540" y="12970"/>
                    <a:pt x="5540" y="12970"/>
                  </a:cubicBezTo>
                  <a:cubicBezTo>
                    <a:pt x="5626" y="12921"/>
                    <a:pt x="5626" y="12921"/>
                    <a:pt x="5626" y="12921"/>
                  </a:cubicBezTo>
                  <a:cubicBezTo>
                    <a:pt x="5669" y="12871"/>
                    <a:pt x="5669" y="12871"/>
                    <a:pt x="5669" y="12871"/>
                  </a:cubicBezTo>
                  <a:cubicBezTo>
                    <a:pt x="5626" y="12723"/>
                    <a:pt x="5626" y="12723"/>
                    <a:pt x="5626" y="12723"/>
                  </a:cubicBezTo>
                  <a:cubicBezTo>
                    <a:pt x="5497" y="12674"/>
                    <a:pt x="5497" y="12674"/>
                    <a:pt x="5497" y="12674"/>
                  </a:cubicBezTo>
                  <a:cubicBezTo>
                    <a:pt x="5454" y="12477"/>
                    <a:pt x="5454" y="12477"/>
                    <a:pt x="5454" y="12477"/>
                  </a:cubicBezTo>
                  <a:cubicBezTo>
                    <a:pt x="5367" y="12378"/>
                    <a:pt x="5367" y="12378"/>
                    <a:pt x="5367" y="12378"/>
                  </a:cubicBezTo>
                  <a:cubicBezTo>
                    <a:pt x="5324" y="12329"/>
                    <a:pt x="5324" y="12329"/>
                    <a:pt x="5324" y="12329"/>
                  </a:cubicBezTo>
                  <a:cubicBezTo>
                    <a:pt x="5195" y="12378"/>
                    <a:pt x="5195" y="12378"/>
                    <a:pt x="5195" y="12378"/>
                  </a:cubicBezTo>
                  <a:cubicBezTo>
                    <a:pt x="5152" y="12427"/>
                    <a:pt x="5152" y="12427"/>
                    <a:pt x="5152" y="12427"/>
                  </a:cubicBezTo>
                  <a:cubicBezTo>
                    <a:pt x="5023" y="12477"/>
                    <a:pt x="5023" y="12477"/>
                    <a:pt x="5023" y="12477"/>
                  </a:cubicBezTo>
                  <a:cubicBezTo>
                    <a:pt x="4980" y="12477"/>
                    <a:pt x="4980" y="12477"/>
                    <a:pt x="4980" y="12477"/>
                  </a:cubicBezTo>
                  <a:cubicBezTo>
                    <a:pt x="4894" y="12427"/>
                    <a:pt x="4894" y="12427"/>
                    <a:pt x="4894" y="12427"/>
                  </a:cubicBezTo>
                  <a:cubicBezTo>
                    <a:pt x="4808" y="12329"/>
                    <a:pt x="4808" y="12329"/>
                    <a:pt x="4808" y="12329"/>
                  </a:cubicBezTo>
                  <a:cubicBezTo>
                    <a:pt x="4636" y="12230"/>
                    <a:pt x="4636" y="12230"/>
                    <a:pt x="4636" y="12230"/>
                  </a:cubicBezTo>
                  <a:cubicBezTo>
                    <a:pt x="4507" y="12132"/>
                    <a:pt x="4507" y="12132"/>
                    <a:pt x="4507" y="12132"/>
                  </a:cubicBezTo>
                  <a:cubicBezTo>
                    <a:pt x="4507" y="12033"/>
                    <a:pt x="4507" y="12033"/>
                    <a:pt x="4507" y="12033"/>
                  </a:cubicBezTo>
                  <a:cubicBezTo>
                    <a:pt x="4507" y="11885"/>
                    <a:pt x="4507" y="11885"/>
                    <a:pt x="4507" y="11885"/>
                  </a:cubicBezTo>
                  <a:cubicBezTo>
                    <a:pt x="4464" y="11688"/>
                    <a:pt x="4464" y="11688"/>
                    <a:pt x="4464" y="11688"/>
                  </a:cubicBezTo>
                  <a:cubicBezTo>
                    <a:pt x="4249" y="11589"/>
                    <a:pt x="4249" y="11589"/>
                    <a:pt x="4249" y="11589"/>
                  </a:cubicBezTo>
                  <a:cubicBezTo>
                    <a:pt x="4163" y="11540"/>
                    <a:pt x="4163" y="11540"/>
                    <a:pt x="4163" y="11540"/>
                  </a:cubicBezTo>
                  <a:cubicBezTo>
                    <a:pt x="4077" y="11540"/>
                    <a:pt x="4077" y="11540"/>
                    <a:pt x="4077" y="11540"/>
                  </a:cubicBezTo>
                  <a:cubicBezTo>
                    <a:pt x="4034" y="11638"/>
                    <a:pt x="4034" y="11638"/>
                    <a:pt x="4034" y="11638"/>
                  </a:cubicBezTo>
                  <a:cubicBezTo>
                    <a:pt x="3905" y="11638"/>
                    <a:pt x="3905" y="11638"/>
                    <a:pt x="3905" y="11638"/>
                  </a:cubicBezTo>
                  <a:cubicBezTo>
                    <a:pt x="3905" y="11737"/>
                    <a:pt x="3905" y="11737"/>
                    <a:pt x="3905" y="11737"/>
                  </a:cubicBezTo>
                  <a:cubicBezTo>
                    <a:pt x="3905" y="11836"/>
                    <a:pt x="3905" y="11836"/>
                    <a:pt x="3905" y="11836"/>
                  </a:cubicBezTo>
                  <a:cubicBezTo>
                    <a:pt x="4034" y="11836"/>
                    <a:pt x="4034" y="11836"/>
                    <a:pt x="4034" y="11836"/>
                  </a:cubicBezTo>
                  <a:cubicBezTo>
                    <a:pt x="4077" y="11934"/>
                    <a:pt x="4077" y="11934"/>
                    <a:pt x="4077" y="11934"/>
                  </a:cubicBezTo>
                  <a:cubicBezTo>
                    <a:pt x="4077" y="12033"/>
                    <a:pt x="4077" y="12033"/>
                    <a:pt x="4077" y="12033"/>
                  </a:cubicBezTo>
                  <a:cubicBezTo>
                    <a:pt x="3991" y="12230"/>
                    <a:pt x="3991" y="12230"/>
                    <a:pt x="3991" y="12230"/>
                  </a:cubicBezTo>
                  <a:cubicBezTo>
                    <a:pt x="3991" y="12329"/>
                    <a:pt x="3991" y="12329"/>
                    <a:pt x="3991" y="12329"/>
                  </a:cubicBezTo>
                  <a:cubicBezTo>
                    <a:pt x="3905" y="12378"/>
                    <a:pt x="3905" y="12378"/>
                    <a:pt x="3905" y="12378"/>
                  </a:cubicBezTo>
                  <a:cubicBezTo>
                    <a:pt x="3775" y="12378"/>
                    <a:pt x="3775" y="12378"/>
                    <a:pt x="3775" y="12378"/>
                  </a:cubicBezTo>
                  <a:cubicBezTo>
                    <a:pt x="3603" y="12477"/>
                    <a:pt x="3603" y="12477"/>
                    <a:pt x="3603" y="12477"/>
                  </a:cubicBezTo>
                  <a:cubicBezTo>
                    <a:pt x="3517" y="12526"/>
                    <a:pt x="3517" y="12526"/>
                    <a:pt x="3517" y="12526"/>
                  </a:cubicBezTo>
                  <a:cubicBezTo>
                    <a:pt x="3345" y="12674"/>
                    <a:pt x="3345" y="12674"/>
                    <a:pt x="3345" y="12674"/>
                  </a:cubicBezTo>
                  <a:cubicBezTo>
                    <a:pt x="3216" y="12773"/>
                    <a:pt x="3216" y="12773"/>
                    <a:pt x="3216" y="12773"/>
                  </a:cubicBezTo>
                  <a:cubicBezTo>
                    <a:pt x="3087" y="12921"/>
                    <a:pt x="3087" y="12921"/>
                    <a:pt x="3087" y="12921"/>
                  </a:cubicBezTo>
                  <a:cubicBezTo>
                    <a:pt x="2915" y="13019"/>
                    <a:pt x="2915" y="13019"/>
                    <a:pt x="2915" y="13019"/>
                  </a:cubicBezTo>
                  <a:cubicBezTo>
                    <a:pt x="2743" y="13019"/>
                    <a:pt x="2743" y="13019"/>
                    <a:pt x="2743" y="13019"/>
                  </a:cubicBezTo>
                  <a:cubicBezTo>
                    <a:pt x="2657" y="13118"/>
                    <a:pt x="2657" y="13118"/>
                    <a:pt x="2657" y="13118"/>
                  </a:cubicBezTo>
                  <a:cubicBezTo>
                    <a:pt x="2614" y="13216"/>
                    <a:pt x="2614" y="13216"/>
                    <a:pt x="2614" y="13216"/>
                  </a:cubicBezTo>
                  <a:cubicBezTo>
                    <a:pt x="2528" y="13266"/>
                    <a:pt x="2528" y="13266"/>
                    <a:pt x="2528" y="13266"/>
                  </a:cubicBezTo>
                  <a:cubicBezTo>
                    <a:pt x="2399" y="13216"/>
                    <a:pt x="2399" y="13216"/>
                    <a:pt x="2399" y="13216"/>
                  </a:cubicBezTo>
                  <a:cubicBezTo>
                    <a:pt x="2269" y="13118"/>
                    <a:pt x="2269" y="13118"/>
                    <a:pt x="2269" y="13118"/>
                  </a:cubicBezTo>
                  <a:cubicBezTo>
                    <a:pt x="2097" y="13118"/>
                    <a:pt x="2097" y="13118"/>
                    <a:pt x="2097" y="13118"/>
                  </a:cubicBezTo>
                  <a:cubicBezTo>
                    <a:pt x="2011" y="13118"/>
                    <a:pt x="2011" y="13118"/>
                    <a:pt x="2011" y="13118"/>
                  </a:cubicBezTo>
                  <a:cubicBezTo>
                    <a:pt x="1925" y="13167"/>
                    <a:pt x="1925" y="13167"/>
                    <a:pt x="1925" y="13167"/>
                  </a:cubicBezTo>
                  <a:cubicBezTo>
                    <a:pt x="1839" y="13266"/>
                    <a:pt x="1839" y="13266"/>
                    <a:pt x="1839" y="13266"/>
                  </a:cubicBezTo>
                  <a:cubicBezTo>
                    <a:pt x="1753" y="13315"/>
                    <a:pt x="1753" y="13315"/>
                    <a:pt x="1753" y="13315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581" y="13266"/>
                    <a:pt x="1581" y="13266"/>
                  </a:cubicBezTo>
                  <a:cubicBezTo>
                    <a:pt x="1581" y="13266"/>
                    <a:pt x="1495" y="13216"/>
                    <a:pt x="1495" y="13167"/>
                  </a:cubicBezTo>
                  <a:cubicBezTo>
                    <a:pt x="1452" y="13118"/>
                    <a:pt x="1409" y="13068"/>
                    <a:pt x="1409" y="13019"/>
                  </a:cubicBezTo>
                  <a:cubicBezTo>
                    <a:pt x="1409" y="12970"/>
                    <a:pt x="1409" y="12871"/>
                    <a:pt x="1409" y="12822"/>
                  </a:cubicBezTo>
                  <a:cubicBezTo>
                    <a:pt x="1452" y="12723"/>
                    <a:pt x="1495" y="12625"/>
                    <a:pt x="1495" y="12526"/>
                  </a:cubicBezTo>
                  <a:cubicBezTo>
                    <a:pt x="1538" y="12477"/>
                    <a:pt x="1581" y="12378"/>
                    <a:pt x="1624" y="12329"/>
                  </a:cubicBezTo>
                  <a:cubicBezTo>
                    <a:pt x="1624" y="12329"/>
                    <a:pt x="1667" y="12181"/>
                    <a:pt x="1667" y="12181"/>
                  </a:cubicBezTo>
                  <a:cubicBezTo>
                    <a:pt x="1667" y="12082"/>
                    <a:pt x="1581" y="11984"/>
                    <a:pt x="1538" y="11934"/>
                  </a:cubicBezTo>
                  <a:cubicBezTo>
                    <a:pt x="1538" y="11836"/>
                    <a:pt x="1495" y="11737"/>
                    <a:pt x="1452" y="11638"/>
                  </a:cubicBezTo>
                  <a:cubicBezTo>
                    <a:pt x="1452" y="11638"/>
                    <a:pt x="1366" y="11540"/>
                    <a:pt x="1366" y="11540"/>
                  </a:cubicBezTo>
                  <a:cubicBezTo>
                    <a:pt x="1323" y="11490"/>
                    <a:pt x="1280" y="11441"/>
                    <a:pt x="1237" y="11490"/>
                  </a:cubicBezTo>
                  <a:cubicBezTo>
                    <a:pt x="1194" y="11490"/>
                    <a:pt x="1194" y="11589"/>
                    <a:pt x="1151" y="11589"/>
                  </a:cubicBezTo>
                  <a:cubicBezTo>
                    <a:pt x="1151" y="11638"/>
                    <a:pt x="1108" y="11688"/>
                    <a:pt x="1022" y="11688"/>
                  </a:cubicBezTo>
                  <a:cubicBezTo>
                    <a:pt x="1022" y="11688"/>
                    <a:pt x="936" y="11638"/>
                    <a:pt x="893" y="11638"/>
                  </a:cubicBezTo>
                  <a:cubicBezTo>
                    <a:pt x="893" y="11638"/>
                    <a:pt x="807" y="11589"/>
                    <a:pt x="807" y="11540"/>
                  </a:cubicBezTo>
                  <a:cubicBezTo>
                    <a:pt x="720" y="11540"/>
                    <a:pt x="634" y="11441"/>
                    <a:pt x="591" y="11441"/>
                  </a:cubicBezTo>
                  <a:cubicBezTo>
                    <a:pt x="548" y="11441"/>
                    <a:pt x="462" y="11441"/>
                    <a:pt x="419" y="11441"/>
                  </a:cubicBezTo>
                  <a:cubicBezTo>
                    <a:pt x="376" y="11441"/>
                    <a:pt x="290" y="11441"/>
                    <a:pt x="247" y="11441"/>
                  </a:cubicBezTo>
                  <a:cubicBezTo>
                    <a:pt x="204" y="11441"/>
                    <a:pt x="118" y="11342"/>
                    <a:pt x="75" y="11244"/>
                  </a:cubicBezTo>
                  <a:cubicBezTo>
                    <a:pt x="75" y="11244"/>
                    <a:pt x="32" y="11145"/>
                    <a:pt x="32" y="11096"/>
                  </a:cubicBezTo>
                  <a:cubicBezTo>
                    <a:pt x="-11" y="10997"/>
                    <a:pt x="-11" y="10849"/>
                    <a:pt x="32" y="10751"/>
                  </a:cubicBezTo>
                  <a:cubicBezTo>
                    <a:pt x="32" y="10701"/>
                    <a:pt x="75" y="10603"/>
                    <a:pt x="118" y="10603"/>
                  </a:cubicBezTo>
                  <a:cubicBezTo>
                    <a:pt x="161" y="10603"/>
                    <a:pt x="204" y="10603"/>
                    <a:pt x="247" y="10603"/>
                  </a:cubicBezTo>
                  <a:cubicBezTo>
                    <a:pt x="247" y="10603"/>
                    <a:pt x="333" y="10603"/>
                    <a:pt x="333" y="10553"/>
                  </a:cubicBezTo>
                  <a:cubicBezTo>
                    <a:pt x="333" y="10504"/>
                    <a:pt x="247" y="10455"/>
                    <a:pt x="247" y="10356"/>
                  </a:cubicBezTo>
                  <a:cubicBezTo>
                    <a:pt x="204" y="10307"/>
                    <a:pt x="161" y="10258"/>
                    <a:pt x="161" y="10159"/>
                  </a:cubicBezTo>
                  <a:cubicBezTo>
                    <a:pt x="161" y="10159"/>
                    <a:pt x="204" y="10060"/>
                    <a:pt x="204" y="10011"/>
                  </a:cubicBezTo>
                  <a:cubicBezTo>
                    <a:pt x="247" y="9962"/>
                    <a:pt x="333" y="9912"/>
                    <a:pt x="376" y="9863"/>
                  </a:cubicBezTo>
                  <a:cubicBezTo>
                    <a:pt x="419" y="9814"/>
                    <a:pt x="548" y="9863"/>
                    <a:pt x="591" y="9912"/>
                  </a:cubicBezTo>
                  <a:cubicBezTo>
                    <a:pt x="720" y="9912"/>
                    <a:pt x="893" y="9962"/>
                    <a:pt x="1022" y="9962"/>
                  </a:cubicBezTo>
                  <a:cubicBezTo>
                    <a:pt x="1108" y="9962"/>
                    <a:pt x="1237" y="10060"/>
                    <a:pt x="1323" y="10060"/>
                  </a:cubicBezTo>
                  <a:cubicBezTo>
                    <a:pt x="1366" y="10060"/>
                    <a:pt x="1495" y="10110"/>
                    <a:pt x="1538" y="10110"/>
                  </a:cubicBezTo>
                  <a:cubicBezTo>
                    <a:pt x="1538" y="10060"/>
                    <a:pt x="1624" y="10011"/>
                    <a:pt x="1667" y="9962"/>
                  </a:cubicBezTo>
                  <a:cubicBezTo>
                    <a:pt x="1667" y="9912"/>
                    <a:pt x="1710" y="9814"/>
                    <a:pt x="1710" y="9715"/>
                  </a:cubicBezTo>
                  <a:cubicBezTo>
                    <a:pt x="1753" y="9616"/>
                    <a:pt x="1710" y="9468"/>
                    <a:pt x="1753" y="9370"/>
                  </a:cubicBezTo>
                  <a:cubicBezTo>
                    <a:pt x="1753" y="9222"/>
                    <a:pt x="1796" y="9025"/>
                    <a:pt x="1796" y="8926"/>
                  </a:cubicBezTo>
                  <a:cubicBezTo>
                    <a:pt x="1796" y="8827"/>
                    <a:pt x="1796" y="8630"/>
                    <a:pt x="1839" y="8532"/>
                  </a:cubicBezTo>
                  <a:cubicBezTo>
                    <a:pt x="1839" y="8482"/>
                    <a:pt x="1882" y="8334"/>
                    <a:pt x="1925" y="8285"/>
                  </a:cubicBezTo>
                  <a:cubicBezTo>
                    <a:pt x="1968" y="8236"/>
                    <a:pt x="2054" y="8137"/>
                    <a:pt x="2097" y="8038"/>
                  </a:cubicBezTo>
                  <a:cubicBezTo>
                    <a:pt x="2140" y="7940"/>
                    <a:pt x="2226" y="7742"/>
                    <a:pt x="2269" y="7644"/>
                  </a:cubicBezTo>
                  <a:cubicBezTo>
                    <a:pt x="2313" y="7545"/>
                    <a:pt x="2399" y="7397"/>
                    <a:pt x="2442" y="7299"/>
                  </a:cubicBezTo>
                  <a:cubicBezTo>
                    <a:pt x="2442" y="7200"/>
                    <a:pt x="2485" y="7052"/>
                    <a:pt x="2485" y="7003"/>
                  </a:cubicBezTo>
                  <a:cubicBezTo>
                    <a:pt x="2485" y="6904"/>
                    <a:pt x="2485" y="6707"/>
                    <a:pt x="2485" y="6608"/>
                  </a:cubicBezTo>
                  <a:cubicBezTo>
                    <a:pt x="2442" y="6510"/>
                    <a:pt x="2442" y="6312"/>
                    <a:pt x="2442" y="6214"/>
                  </a:cubicBezTo>
                  <a:cubicBezTo>
                    <a:pt x="2442" y="6115"/>
                    <a:pt x="2442" y="5918"/>
                    <a:pt x="2442" y="5868"/>
                  </a:cubicBezTo>
                  <a:cubicBezTo>
                    <a:pt x="2442" y="5819"/>
                    <a:pt x="2485" y="5770"/>
                    <a:pt x="2485" y="5721"/>
                  </a:cubicBezTo>
                  <a:cubicBezTo>
                    <a:pt x="2528" y="5671"/>
                    <a:pt x="2571" y="5573"/>
                    <a:pt x="2571" y="5523"/>
                  </a:cubicBezTo>
                  <a:cubicBezTo>
                    <a:pt x="2571" y="5474"/>
                    <a:pt x="2571" y="5375"/>
                    <a:pt x="2571" y="5326"/>
                  </a:cubicBezTo>
                  <a:cubicBezTo>
                    <a:pt x="2571" y="5277"/>
                    <a:pt x="2528" y="5129"/>
                    <a:pt x="2528" y="5079"/>
                  </a:cubicBezTo>
                  <a:cubicBezTo>
                    <a:pt x="2528" y="5079"/>
                    <a:pt x="2614" y="4981"/>
                    <a:pt x="2614" y="4981"/>
                  </a:cubicBezTo>
                  <a:cubicBezTo>
                    <a:pt x="2614" y="4932"/>
                    <a:pt x="2657" y="4833"/>
                    <a:pt x="2700" y="4784"/>
                  </a:cubicBezTo>
                  <a:cubicBezTo>
                    <a:pt x="2700" y="4734"/>
                    <a:pt x="2743" y="4586"/>
                    <a:pt x="2743" y="4537"/>
                  </a:cubicBezTo>
                  <a:cubicBezTo>
                    <a:pt x="2700" y="4537"/>
                    <a:pt x="2657" y="4438"/>
                    <a:pt x="2614" y="4438"/>
                  </a:cubicBezTo>
                  <a:cubicBezTo>
                    <a:pt x="2571" y="4389"/>
                    <a:pt x="2485" y="4340"/>
                    <a:pt x="2442" y="4340"/>
                  </a:cubicBezTo>
                  <a:cubicBezTo>
                    <a:pt x="2399" y="4340"/>
                    <a:pt x="2313" y="4340"/>
                    <a:pt x="2226" y="4340"/>
                  </a:cubicBezTo>
                  <a:cubicBezTo>
                    <a:pt x="2183" y="4340"/>
                    <a:pt x="2097" y="4340"/>
                    <a:pt x="2011" y="4340"/>
                  </a:cubicBezTo>
                  <a:cubicBezTo>
                    <a:pt x="1968" y="4340"/>
                    <a:pt x="1882" y="4340"/>
                    <a:pt x="1839" y="4340"/>
                  </a:cubicBezTo>
                  <a:cubicBezTo>
                    <a:pt x="1796" y="4290"/>
                    <a:pt x="1753" y="4290"/>
                    <a:pt x="1710" y="4241"/>
                  </a:cubicBezTo>
                  <a:cubicBezTo>
                    <a:pt x="1667" y="4241"/>
                    <a:pt x="1710" y="4142"/>
                    <a:pt x="1710" y="4093"/>
                  </a:cubicBezTo>
                  <a:cubicBezTo>
                    <a:pt x="1710" y="4044"/>
                    <a:pt x="1753" y="3995"/>
                    <a:pt x="1753" y="3945"/>
                  </a:cubicBezTo>
                  <a:cubicBezTo>
                    <a:pt x="1753" y="3896"/>
                    <a:pt x="1753" y="3797"/>
                    <a:pt x="1796" y="3748"/>
                  </a:cubicBezTo>
                  <a:cubicBezTo>
                    <a:pt x="1796" y="3699"/>
                    <a:pt x="1796" y="3600"/>
                    <a:pt x="1796" y="3551"/>
                  </a:cubicBezTo>
                  <a:cubicBezTo>
                    <a:pt x="1796" y="3501"/>
                    <a:pt x="1796" y="3452"/>
                    <a:pt x="1796" y="3452"/>
                  </a:cubicBezTo>
                  <a:cubicBezTo>
                    <a:pt x="1796" y="3353"/>
                    <a:pt x="1839" y="3304"/>
                    <a:pt x="1839" y="3255"/>
                  </a:cubicBezTo>
                  <a:cubicBezTo>
                    <a:pt x="1839" y="3205"/>
                    <a:pt x="1925" y="3107"/>
                    <a:pt x="1925" y="3107"/>
                  </a:cubicBezTo>
                  <a:cubicBezTo>
                    <a:pt x="1925" y="3058"/>
                    <a:pt x="1925" y="2959"/>
                    <a:pt x="1882" y="2959"/>
                  </a:cubicBezTo>
                  <a:cubicBezTo>
                    <a:pt x="1882" y="2910"/>
                    <a:pt x="1839" y="2860"/>
                    <a:pt x="1839" y="2811"/>
                  </a:cubicBezTo>
                  <a:cubicBezTo>
                    <a:pt x="1839" y="2811"/>
                    <a:pt x="1796" y="2762"/>
                    <a:pt x="1796" y="2712"/>
                  </a:cubicBezTo>
                  <a:cubicBezTo>
                    <a:pt x="1839" y="2712"/>
                    <a:pt x="1882" y="2712"/>
                    <a:pt x="1925" y="2712"/>
                  </a:cubicBezTo>
                  <a:cubicBezTo>
                    <a:pt x="1925" y="2712"/>
                    <a:pt x="1968" y="2762"/>
                    <a:pt x="1968" y="2762"/>
                  </a:cubicBezTo>
                  <a:cubicBezTo>
                    <a:pt x="2011" y="2712"/>
                    <a:pt x="2011" y="2712"/>
                    <a:pt x="2011" y="2712"/>
                  </a:cubicBezTo>
                  <a:cubicBezTo>
                    <a:pt x="2011" y="2712"/>
                    <a:pt x="2054" y="2712"/>
                    <a:pt x="2054" y="2712"/>
                  </a:cubicBezTo>
                  <a:cubicBezTo>
                    <a:pt x="2097" y="2762"/>
                    <a:pt x="2097" y="2811"/>
                    <a:pt x="2097" y="2860"/>
                  </a:cubicBezTo>
                  <a:cubicBezTo>
                    <a:pt x="2140" y="2910"/>
                    <a:pt x="2140" y="2959"/>
                    <a:pt x="2183" y="2959"/>
                  </a:cubicBezTo>
                  <a:cubicBezTo>
                    <a:pt x="2226" y="2959"/>
                    <a:pt x="2226" y="2910"/>
                    <a:pt x="2269" y="2910"/>
                  </a:cubicBezTo>
                  <a:cubicBezTo>
                    <a:pt x="2226" y="2811"/>
                    <a:pt x="2226" y="2811"/>
                    <a:pt x="2226" y="2811"/>
                  </a:cubicBezTo>
                  <a:cubicBezTo>
                    <a:pt x="2226" y="2811"/>
                    <a:pt x="2183" y="2762"/>
                    <a:pt x="2183" y="2762"/>
                  </a:cubicBezTo>
                  <a:cubicBezTo>
                    <a:pt x="2183" y="2712"/>
                    <a:pt x="2226" y="2712"/>
                    <a:pt x="2226" y="2712"/>
                  </a:cubicBezTo>
                  <a:cubicBezTo>
                    <a:pt x="2269" y="2712"/>
                    <a:pt x="2313" y="2712"/>
                    <a:pt x="2313" y="2712"/>
                  </a:cubicBezTo>
                  <a:cubicBezTo>
                    <a:pt x="2313" y="2663"/>
                    <a:pt x="2313" y="2614"/>
                    <a:pt x="2313" y="2564"/>
                  </a:cubicBezTo>
                  <a:cubicBezTo>
                    <a:pt x="2313" y="2564"/>
                    <a:pt x="2226" y="2515"/>
                    <a:pt x="2226" y="2515"/>
                  </a:cubicBezTo>
                  <a:cubicBezTo>
                    <a:pt x="2226" y="2466"/>
                    <a:pt x="2183" y="2416"/>
                    <a:pt x="2183" y="2367"/>
                  </a:cubicBezTo>
                  <a:cubicBezTo>
                    <a:pt x="2226" y="2318"/>
                    <a:pt x="2269" y="2268"/>
                    <a:pt x="2269" y="2219"/>
                  </a:cubicBezTo>
                  <a:cubicBezTo>
                    <a:pt x="2313" y="2219"/>
                    <a:pt x="2356" y="2170"/>
                    <a:pt x="2399" y="2121"/>
                  </a:cubicBezTo>
                  <a:cubicBezTo>
                    <a:pt x="2399" y="2071"/>
                    <a:pt x="2442" y="2022"/>
                    <a:pt x="2442" y="1973"/>
                  </a:cubicBezTo>
                  <a:cubicBezTo>
                    <a:pt x="2485" y="1973"/>
                    <a:pt x="2528" y="1874"/>
                    <a:pt x="2571" y="1874"/>
                  </a:cubicBezTo>
                  <a:cubicBezTo>
                    <a:pt x="2571" y="1825"/>
                    <a:pt x="2614" y="1825"/>
                    <a:pt x="2614" y="1825"/>
                  </a:cubicBezTo>
                  <a:cubicBezTo>
                    <a:pt x="2657" y="1775"/>
                    <a:pt x="2700" y="1775"/>
                    <a:pt x="2743" y="1726"/>
                  </a:cubicBezTo>
                  <a:cubicBezTo>
                    <a:pt x="2786" y="1677"/>
                    <a:pt x="2915" y="1627"/>
                    <a:pt x="2958" y="1578"/>
                  </a:cubicBezTo>
                  <a:cubicBezTo>
                    <a:pt x="3001" y="1578"/>
                    <a:pt x="3087" y="1479"/>
                    <a:pt x="3130" y="1430"/>
                  </a:cubicBezTo>
                  <a:cubicBezTo>
                    <a:pt x="3173" y="1430"/>
                    <a:pt x="3302" y="1479"/>
                    <a:pt x="3345" y="1479"/>
                  </a:cubicBezTo>
                  <a:cubicBezTo>
                    <a:pt x="3388" y="1479"/>
                    <a:pt x="3517" y="1529"/>
                    <a:pt x="3560" y="1529"/>
                  </a:cubicBezTo>
                  <a:cubicBezTo>
                    <a:pt x="3603" y="1578"/>
                    <a:pt x="3775" y="1529"/>
                    <a:pt x="3862" y="1578"/>
                  </a:cubicBezTo>
                  <a:cubicBezTo>
                    <a:pt x="3905" y="1578"/>
                    <a:pt x="3991" y="1627"/>
                    <a:pt x="4077" y="1627"/>
                  </a:cubicBezTo>
                  <a:cubicBezTo>
                    <a:pt x="4163" y="1627"/>
                    <a:pt x="4292" y="1627"/>
                    <a:pt x="4378" y="1578"/>
                  </a:cubicBezTo>
                  <a:cubicBezTo>
                    <a:pt x="4378" y="1578"/>
                    <a:pt x="4507" y="1578"/>
                    <a:pt x="4550" y="1578"/>
                  </a:cubicBezTo>
                  <a:cubicBezTo>
                    <a:pt x="4550" y="1529"/>
                    <a:pt x="4636" y="1430"/>
                    <a:pt x="4679" y="1430"/>
                  </a:cubicBezTo>
                  <a:cubicBezTo>
                    <a:pt x="4722" y="1430"/>
                    <a:pt x="4851" y="1430"/>
                    <a:pt x="4894" y="1430"/>
                  </a:cubicBezTo>
                  <a:cubicBezTo>
                    <a:pt x="4980" y="1430"/>
                    <a:pt x="5152" y="1479"/>
                    <a:pt x="5238" y="1479"/>
                  </a:cubicBezTo>
                  <a:cubicBezTo>
                    <a:pt x="5324" y="1479"/>
                    <a:pt x="5454" y="1381"/>
                    <a:pt x="5497" y="1332"/>
                  </a:cubicBezTo>
                  <a:cubicBezTo>
                    <a:pt x="5540" y="1332"/>
                    <a:pt x="5669" y="1282"/>
                    <a:pt x="5755" y="1282"/>
                  </a:cubicBezTo>
                  <a:cubicBezTo>
                    <a:pt x="5755" y="1282"/>
                    <a:pt x="5841" y="1282"/>
                    <a:pt x="5884" y="1282"/>
                  </a:cubicBezTo>
                  <a:cubicBezTo>
                    <a:pt x="5927" y="1282"/>
                    <a:pt x="6056" y="1332"/>
                    <a:pt x="6099" y="1332"/>
                  </a:cubicBezTo>
                  <a:cubicBezTo>
                    <a:pt x="6142" y="1332"/>
                    <a:pt x="6228" y="1332"/>
                    <a:pt x="6271" y="1381"/>
                  </a:cubicBezTo>
                  <a:cubicBezTo>
                    <a:pt x="6271" y="1430"/>
                    <a:pt x="6314" y="1479"/>
                    <a:pt x="6314" y="1529"/>
                  </a:cubicBezTo>
                  <a:cubicBezTo>
                    <a:pt x="6314" y="1627"/>
                    <a:pt x="6271" y="1775"/>
                    <a:pt x="6314" y="1874"/>
                  </a:cubicBezTo>
                  <a:cubicBezTo>
                    <a:pt x="6314" y="1874"/>
                    <a:pt x="6357" y="1973"/>
                    <a:pt x="6400" y="2022"/>
                  </a:cubicBezTo>
                  <a:cubicBezTo>
                    <a:pt x="6443" y="2022"/>
                    <a:pt x="6486" y="2022"/>
                    <a:pt x="6529" y="2071"/>
                  </a:cubicBezTo>
                  <a:cubicBezTo>
                    <a:pt x="6572" y="2121"/>
                    <a:pt x="6572" y="2219"/>
                    <a:pt x="6615" y="2318"/>
                  </a:cubicBezTo>
                  <a:cubicBezTo>
                    <a:pt x="6615" y="2367"/>
                    <a:pt x="6744" y="2416"/>
                    <a:pt x="6744" y="2515"/>
                  </a:cubicBezTo>
                  <a:cubicBezTo>
                    <a:pt x="6787" y="2564"/>
                    <a:pt x="6873" y="2762"/>
                    <a:pt x="6873" y="2860"/>
                  </a:cubicBezTo>
                  <a:cubicBezTo>
                    <a:pt x="6830" y="2910"/>
                    <a:pt x="6744" y="2959"/>
                    <a:pt x="6701" y="3008"/>
                  </a:cubicBezTo>
                  <a:cubicBezTo>
                    <a:pt x="6658" y="3058"/>
                    <a:pt x="6529" y="3107"/>
                    <a:pt x="6486" y="3156"/>
                  </a:cubicBezTo>
                  <a:cubicBezTo>
                    <a:pt x="6443" y="3156"/>
                    <a:pt x="6400" y="3255"/>
                    <a:pt x="6400" y="3304"/>
                  </a:cubicBezTo>
                  <a:cubicBezTo>
                    <a:pt x="6357" y="3353"/>
                    <a:pt x="6400" y="3501"/>
                    <a:pt x="6400" y="3501"/>
                  </a:cubicBezTo>
                  <a:cubicBezTo>
                    <a:pt x="6443" y="3551"/>
                    <a:pt x="6486" y="3551"/>
                    <a:pt x="6572" y="3551"/>
                  </a:cubicBezTo>
                  <a:cubicBezTo>
                    <a:pt x="6572" y="3551"/>
                    <a:pt x="6615" y="3501"/>
                    <a:pt x="6658" y="3501"/>
                  </a:cubicBezTo>
                  <a:cubicBezTo>
                    <a:pt x="6701" y="3551"/>
                    <a:pt x="6744" y="3649"/>
                    <a:pt x="6787" y="3649"/>
                  </a:cubicBezTo>
                  <a:cubicBezTo>
                    <a:pt x="6787" y="3699"/>
                    <a:pt x="6873" y="3847"/>
                    <a:pt x="6916" y="3847"/>
                  </a:cubicBezTo>
                  <a:cubicBezTo>
                    <a:pt x="6916" y="3896"/>
                    <a:pt x="7003" y="3995"/>
                    <a:pt x="7046" y="4044"/>
                  </a:cubicBezTo>
                  <a:cubicBezTo>
                    <a:pt x="7089" y="4044"/>
                    <a:pt x="7132" y="4044"/>
                    <a:pt x="7175" y="3995"/>
                  </a:cubicBezTo>
                  <a:cubicBezTo>
                    <a:pt x="7218" y="3995"/>
                    <a:pt x="7261" y="3847"/>
                    <a:pt x="7304" y="3847"/>
                  </a:cubicBezTo>
                  <a:cubicBezTo>
                    <a:pt x="7347" y="3797"/>
                    <a:pt x="7390" y="3649"/>
                    <a:pt x="7390" y="3551"/>
                  </a:cubicBezTo>
                  <a:cubicBezTo>
                    <a:pt x="7390" y="3501"/>
                    <a:pt x="7433" y="3353"/>
                    <a:pt x="7433" y="3304"/>
                  </a:cubicBezTo>
                  <a:cubicBezTo>
                    <a:pt x="7433" y="3255"/>
                    <a:pt x="7476" y="3156"/>
                    <a:pt x="7476" y="3107"/>
                  </a:cubicBezTo>
                  <a:cubicBezTo>
                    <a:pt x="7476" y="3107"/>
                    <a:pt x="7433" y="3008"/>
                    <a:pt x="7433" y="3008"/>
                  </a:cubicBezTo>
                  <a:cubicBezTo>
                    <a:pt x="7390" y="2959"/>
                    <a:pt x="7304" y="3058"/>
                    <a:pt x="7261" y="3058"/>
                  </a:cubicBezTo>
                  <a:cubicBezTo>
                    <a:pt x="7218" y="3058"/>
                    <a:pt x="7175" y="3156"/>
                    <a:pt x="7132" y="3107"/>
                  </a:cubicBezTo>
                  <a:cubicBezTo>
                    <a:pt x="7089" y="3107"/>
                    <a:pt x="7089" y="3008"/>
                    <a:pt x="7046" y="2959"/>
                  </a:cubicBezTo>
                  <a:cubicBezTo>
                    <a:pt x="7046" y="2910"/>
                    <a:pt x="7046" y="2762"/>
                    <a:pt x="7046" y="2712"/>
                  </a:cubicBezTo>
                  <a:cubicBezTo>
                    <a:pt x="7046" y="2663"/>
                    <a:pt x="7089" y="2515"/>
                    <a:pt x="7132" y="2466"/>
                  </a:cubicBezTo>
                  <a:cubicBezTo>
                    <a:pt x="7132" y="2416"/>
                    <a:pt x="7218" y="2318"/>
                    <a:pt x="7261" y="2318"/>
                  </a:cubicBezTo>
                  <a:cubicBezTo>
                    <a:pt x="7261" y="2268"/>
                    <a:pt x="7390" y="2219"/>
                    <a:pt x="7433" y="2219"/>
                  </a:cubicBezTo>
                  <a:cubicBezTo>
                    <a:pt x="7476" y="2219"/>
                    <a:pt x="7562" y="2318"/>
                    <a:pt x="7605" y="2318"/>
                  </a:cubicBezTo>
                  <a:cubicBezTo>
                    <a:pt x="7648" y="2367"/>
                    <a:pt x="7691" y="2466"/>
                    <a:pt x="7734" y="2515"/>
                  </a:cubicBezTo>
                  <a:cubicBezTo>
                    <a:pt x="7734" y="2564"/>
                    <a:pt x="7820" y="2663"/>
                    <a:pt x="7863" y="2712"/>
                  </a:cubicBezTo>
                  <a:cubicBezTo>
                    <a:pt x="7906" y="2712"/>
                    <a:pt x="7949" y="2712"/>
                    <a:pt x="7992" y="2712"/>
                  </a:cubicBezTo>
                  <a:cubicBezTo>
                    <a:pt x="8035" y="2712"/>
                    <a:pt x="8078" y="2712"/>
                    <a:pt x="8121" y="2712"/>
                  </a:cubicBezTo>
                  <a:cubicBezTo>
                    <a:pt x="8164" y="2712"/>
                    <a:pt x="8250" y="2762"/>
                    <a:pt x="8250" y="2762"/>
                  </a:cubicBezTo>
                  <a:cubicBezTo>
                    <a:pt x="8336" y="2762"/>
                    <a:pt x="8379" y="2860"/>
                    <a:pt x="8379" y="2910"/>
                  </a:cubicBezTo>
                  <a:cubicBezTo>
                    <a:pt x="8379" y="2959"/>
                    <a:pt x="8336" y="3058"/>
                    <a:pt x="8336" y="3107"/>
                  </a:cubicBezTo>
                  <a:cubicBezTo>
                    <a:pt x="8293" y="3107"/>
                    <a:pt x="8207" y="3205"/>
                    <a:pt x="8207" y="3255"/>
                  </a:cubicBezTo>
                  <a:cubicBezTo>
                    <a:pt x="8164" y="3304"/>
                    <a:pt x="8121" y="3403"/>
                    <a:pt x="8078" y="3452"/>
                  </a:cubicBezTo>
                  <a:cubicBezTo>
                    <a:pt x="8078" y="3501"/>
                    <a:pt x="8078" y="3649"/>
                    <a:pt x="8078" y="3748"/>
                  </a:cubicBezTo>
                  <a:cubicBezTo>
                    <a:pt x="8078" y="3797"/>
                    <a:pt x="8078" y="3896"/>
                    <a:pt x="8078" y="3945"/>
                  </a:cubicBezTo>
                  <a:cubicBezTo>
                    <a:pt x="8121" y="3995"/>
                    <a:pt x="8207" y="3995"/>
                    <a:pt x="8250" y="3995"/>
                  </a:cubicBezTo>
                  <a:cubicBezTo>
                    <a:pt x="8250" y="3995"/>
                    <a:pt x="8293" y="3945"/>
                    <a:pt x="8336" y="3896"/>
                  </a:cubicBezTo>
                  <a:cubicBezTo>
                    <a:pt x="8336" y="3847"/>
                    <a:pt x="8336" y="3748"/>
                    <a:pt x="8336" y="3699"/>
                  </a:cubicBezTo>
                  <a:cubicBezTo>
                    <a:pt x="8336" y="3649"/>
                    <a:pt x="8293" y="3551"/>
                    <a:pt x="8293" y="3501"/>
                  </a:cubicBezTo>
                  <a:cubicBezTo>
                    <a:pt x="8293" y="3452"/>
                    <a:pt x="8336" y="3353"/>
                    <a:pt x="8336" y="3304"/>
                  </a:cubicBezTo>
                  <a:cubicBezTo>
                    <a:pt x="8379" y="3304"/>
                    <a:pt x="8465" y="3255"/>
                    <a:pt x="8509" y="3205"/>
                  </a:cubicBezTo>
                  <a:cubicBezTo>
                    <a:pt x="8509" y="3156"/>
                    <a:pt x="8552" y="3107"/>
                    <a:pt x="8552" y="3058"/>
                  </a:cubicBezTo>
                  <a:cubicBezTo>
                    <a:pt x="8595" y="2959"/>
                    <a:pt x="8595" y="2811"/>
                    <a:pt x="8552" y="2762"/>
                  </a:cubicBezTo>
                  <a:cubicBezTo>
                    <a:pt x="8552" y="2712"/>
                    <a:pt x="8509" y="2614"/>
                    <a:pt x="8509" y="2564"/>
                  </a:cubicBezTo>
                  <a:cubicBezTo>
                    <a:pt x="8465" y="2515"/>
                    <a:pt x="8379" y="2367"/>
                    <a:pt x="8379" y="2268"/>
                  </a:cubicBezTo>
                  <a:cubicBezTo>
                    <a:pt x="8336" y="2219"/>
                    <a:pt x="8250" y="2071"/>
                    <a:pt x="8207" y="1973"/>
                  </a:cubicBezTo>
                  <a:cubicBezTo>
                    <a:pt x="8207" y="1923"/>
                    <a:pt x="8207" y="1825"/>
                    <a:pt x="8207" y="1775"/>
                  </a:cubicBezTo>
                  <a:cubicBezTo>
                    <a:pt x="8207" y="1677"/>
                    <a:pt x="8207" y="1578"/>
                    <a:pt x="8207" y="1529"/>
                  </a:cubicBezTo>
                  <a:cubicBezTo>
                    <a:pt x="8207" y="1430"/>
                    <a:pt x="8250" y="1282"/>
                    <a:pt x="8293" y="1233"/>
                  </a:cubicBezTo>
                  <a:cubicBezTo>
                    <a:pt x="8336" y="1184"/>
                    <a:pt x="8336" y="1134"/>
                    <a:pt x="8379" y="1085"/>
                  </a:cubicBezTo>
                  <a:cubicBezTo>
                    <a:pt x="8379" y="1036"/>
                    <a:pt x="8379" y="937"/>
                    <a:pt x="8379" y="888"/>
                  </a:cubicBezTo>
                  <a:cubicBezTo>
                    <a:pt x="8422" y="789"/>
                    <a:pt x="8465" y="592"/>
                    <a:pt x="8509" y="493"/>
                  </a:cubicBezTo>
                  <a:cubicBezTo>
                    <a:pt x="8509" y="444"/>
                    <a:pt x="8595" y="296"/>
                    <a:pt x="8638" y="247"/>
                  </a:cubicBezTo>
                  <a:cubicBezTo>
                    <a:pt x="8681" y="197"/>
                    <a:pt x="8724" y="148"/>
                    <a:pt x="8767" y="99"/>
                  </a:cubicBezTo>
                  <a:cubicBezTo>
                    <a:pt x="8810" y="49"/>
                    <a:pt x="8896" y="0"/>
                    <a:pt x="8939" y="0"/>
                  </a:cubicBezTo>
                  <a:cubicBezTo>
                    <a:pt x="8982" y="0"/>
                    <a:pt x="9068" y="0"/>
                    <a:pt x="9111" y="0"/>
                  </a:cubicBezTo>
                  <a:cubicBezTo>
                    <a:pt x="9154" y="0"/>
                    <a:pt x="9154" y="148"/>
                    <a:pt x="9197" y="197"/>
                  </a:cubicBezTo>
                  <a:cubicBezTo>
                    <a:pt x="9197" y="296"/>
                    <a:pt x="9283" y="345"/>
                    <a:pt x="9326" y="395"/>
                  </a:cubicBezTo>
                  <a:cubicBezTo>
                    <a:pt x="9369" y="444"/>
                    <a:pt x="9498" y="493"/>
                    <a:pt x="9541" y="493"/>
                  </a:cubicBezTo>
                  <a:cubicBezTo>
                    <a:pt x="9584" y="493"/>
                    <a:pt x="9670" y="542"/>
                    <a:pt x="9713" y="542"/>
                  </a:cubicBezTo>
                  <a:cubicBezTo>
                    <a:pt x="9756" y="542"/>
                    <a:pt x="9885" y="592"/>
                    <a:pt x="9928" y="592"/>
                  </a:cubicBezTo>
                  <a:cubicBezTo>
                    <a:pt x="9971" y="592"/>
                    <a:pt x="10058" y="493"/>
                    <a:pt x="10101" y="493"/>
                  </a:cubicBezTo>
                  <a:cubicBezTo>
                    <a:pt x="10144" y="493"/>
                    <a:pt x="10273" y="493"/>
                    <a:pt x="10316" y="493"/>
                  </a:cubicBezTo>
                  <a:cubicBezTo>
                    <a:pt x="10359" y="493"/>
                    <a:pt x="10402" y="542"/>
                    <a:pt x="10445" y="542"/>
                  </a:cubicBezTo>
                  <a:cubicBezTo>
                    <a:pt x="10488" y="542"/>
                    <a:pt x="10617" y="542"/>
                    <a:pt x="10660" y="493"/>
                  </a:cubicBezTo>
                  <a:cubicBezTo>
                    <a:pt x="10703" y="493"/>
                    <a:pt x="10789" y="395"/>
                    <a:pt x="10832" y="345"/>
                  </a:cubicBezTo>
                  <a:cubicBezTo>
                    <a:pt x="10875" y="345"/>
                    <a:pt x="10961" y="345"/>
                    <a:pt x="11047" y="345"/>
                  </a:cubicBezTo>
                  <a:cubicBezTo>
                    <a:pt x="11090" y="345"/>
                    <a:pt x="11262" y="345"/>
                    <a:pt x="11348" y="395"/>
                  </a:cubicBezTo>
                  <a:cubicBezTo>
                    <a:pt x="11434" y="395"/>
                    <a:pt x="11607" y="395"/>
                    <a:pt x="11693" y="493"/>
                  </a:cubicBezTo>
                  <a:cubicBezTo>
                    <a:pt x="11736" y="493"/>
                    <a:pt x="11779" y="592"/>
                    <a:pt x="11822" y="592"/>
                  </a:cubicBezTo>
                  <a:cubicBezTo>
                    <a:pt x="11865" y="690"/>
                    <a:pt x="11951" y="789"/>
                    <a:pt x="11994" y="888"/>
                  </a:cubicBezTo>
                  <a:cubicBezTo>
                    <a:pt x="11994" y="937"/>
                    <a:pt x="12037" y="1134"/>
                    <a:pt x="12037" y="1184"/>
                  </a:cubicBezTo>
                  <a:cubicBezTo>
                    <a:pt x="12080" y="1282"/>
                    <a:pt x="12123" y="1381"/>
                    <a:pt x="12166" y="1430"/>
                  </a:cubicBezTo>
                  <a:cubicBezTo>
                    <a:pt x="12209" y="1479"/>
                    <a:pt x="12295" y="1627"/>
                    <a:pt x="12338" y="1677"/>
                  </a:cubicBezTo>
                  <a:cubicBezTo>
                    <a:pt x="12381" y="1677"/>
                    <a:pt x="12467" y="1825"/>
                    <a:pt x="12510" y="1874"/>
                  </a:cubicBezTo>
                  <a:cubicBezTo>
                    <a:pt x="12553" y="1923"/>
                    <a:pt x="12553" y="2022"/>
                    <a:pt x="12553" y="2022"/>
                  </a:cubicBezTo>
                  <a:cubicBezTo>
                    <a:pt x="12596" y="2071"/>
                    <a:pt x="12596" y="2219"/>
                    <a:pt x="12596" y="2318"/>
                  </a:cubicBezTo>
                  <a:cubicBezTo>
                    <a:pt x="12639" y="2318"/>
                    <a:pt x="12639" y="2416"/>
                    <a:pt x="12639" y="2416"/>
                  </a:cubicBezTo>
                  <a:cubicBezTo>
                    <a:pt x="12682" y="2515"/>
                    <a:pt x="12811" y="2564"/>
                    <a:pt x="12854" y="2614"/>
                  </a:cubicBezTo>
                  <a:cubicBezTo>
                    <a:pt x="12897" y="2712"/>
                    <a:pt x="13026" y="2811"/>
                    <a:pt x="13113" y="2811"/>
                  </a:cubicBezTo>
                  <a:cubicBezTo>
                    <a:pt x="13156" y="2860"/>
                    <a:pt x="13285" y="2860"/>
                    <a:pt x="13328" y="2910"/>
                  </a:cubicBezTo>
                  <a:cubicBezTo>
                    <a:pt x="13414" y="2910"/>
                    <a:pt x="13543" y="2959"/>
                    <a:pt x="13629" y="2959"/>
                  </a:cubicBezTo>
                  <a:cubicBezTo>
                    <a:pt x="13629" y="2959"/>
                    <a:pt x="13629" y="2959"/>
                    <a:pt x="13629" y="2959"/>
                  </a:cubicBezTo>
                  <a:cubicBezTo>
                    <a:pt x="13629" y="3058"/>
                    <a:pt x="13629" y="3058"/>
                    <a:pt x="13629" y="3058"/>
                  </a:cubicBezTo>
                  <a:cubicBezTo>
                    <a:pt x="13629" y="3156"/>
                    <a:pt x="13629" y="3156"/>
                    <a:pt x="13629" y="3156"/>
                  </a:cubicBezTo>
                  <a:cubicBezTo>
                    <a:pt x="13672" y="3205"/>
                    <a:pt x="13672" y="3205"/>
                    <a:pt x="13672" y="3205"/>
                  </a:cubicBezTo>
                  <a:cubicBezTo>
                    <a:pt x="13715" y="3255"/>
                    <a:pt x="13715" y="3255"/>
                    <a:pt x="13715" y="3255"/>
                  </a:cubicBezTo>
                  <a:cubicBezTo>
                    <a:pt x="13801" y="3353"/>
                    <a:pt x="13801" y="3353"/>
                    <a:pt x="13801" y="3353"/>
                  </a:cubicBezTo>
                  <a:cubicBezTo>
                    <a:pt x="13801" y="3501"/>
                    <a:pt x="13801" y="3501"/>
                    <a:pt x="13801" y="3501"/>
                  </a:cubicBezTo>
                  <a:cubicBezTo>
                    <a:pt x="13844" y="3649"/>
                    <a:pt x="13844" y="3649"/>
                    <a:pt x="13844" y="3649"/>
                  </a:cubicBezTo>
                  <a:cubicBezTo>
                    <a:pt x="13930" y="3748"/>
                    <a:pt x="13930" y="3748"/>
                    <a:pt x="13930" y="3748"/>
                  </a:cubicBezTo>
                  <a:cubicBezTo>
                    <a:pt x="13973" y="3847"/>
                    <a:pt x="13973" y="3847"/>
                    <a:pt x="13973" y="3847"/>
                  </a:cubicBezTo>
                  <a:cubicBezTo>
                    <a:pt x="14059" y="3896"/>
                    <a:pt x="14059" y="3896"/>
                    <a:pt x="14059" y="3896"/>
                  </a:cubicBezTo>
                  <a:cubicBezTo>
                    <a:pt x="14102" y="3896"/>
                    <a:pt x="14102" y="3896"/>
                    <a:pt x="14102" y="3896"/>
                  </a:cubicBezTo>
                  <a:cubicBezTo>
                    <a:pt x="14231" y="3797"/>
                    <a:pt x="14231" y="3797"/>
                    <a:pt x="14231" y="3797"/>
                  </a:cubicBezTo>
                  <a:cubicBezTo>
                    <a:pt x="14274" y="3797"/>
                    <a:pt x="14274" y="3797"/>
                    <a:pt x="14274" y="3797"/>
                  </a:cubicBezTo>
                  <a:cubicBezTo>
                    <a:pt x="14317" y="3896"/>
                    <a:pt x="14317" y="3896"/>
                    <a:pt x="14317" y="3896"/>
                  </a:cubicBezTo>
                  <a:cubicBezTo>
                    <a:pt x="14274" y="3945"/>
                    <a:pt x="14274" y="3945"/>
                    <a:pt x="14274" y="3945"/>
                  </a:cubicBezTo>
                  <a:cubicBezTo>
                    <a:pt x="14231" y="4044"/>
                    <a:pt x="14231" y="4044"/>
                    <a:pt x="14231" y="4044"/>
                  </a:cubicBezTo>
                  <a:cubicBezTo>
                    <a:pt x="14231" y="4142"/>
                    <a:pt x="14231" y="4142"/>
                    <a:pt x="14231" y="4142"/>
                  </a:cubicBezTo>
                  <a:cubicBezTo>
                    <a:pt x="14317" y="4093"/>
                    <a:pt x="14317" y="4093"/>
                    <a:pt x="14317" y="4093"/>
                  </a:cubicBezTo>
                  <a:cubicBezTo>
                    <a:pt x="14360" y="4044"/>
                    <a:pt x="14360" y="4044"/>
                    <a:pt x="14360" y="4044"/>
                  </a:cubicBezTo>
                  <a:cubicBezTo>
                    <a:pt x="14446" y="3995"/>
                    <a:pt x="14446" y="3995"/>
                    <a:pt x="14446" y="3995"/>
                  </a:cubicBezTo>
                  <a:cubicBezTo>
                    <a:pt x="14489" y="3995"/>
                    <a:pt x="14489" y="3995"/>
                    <a:pt x="14489" y="3995"/>
                  </a:cubicBezTo>
                  <a:cubicBezTo>
                    <a:pt x="14575" y="4093"/>
                    <a:pt x="14575" y="4093"/>
                    <a:pt x="14575" y="4093"/>
                  </a:cubicBezTo>
                  <a:cubicBezTo>
                    <a:pt x="14662" y="4093"/>
                    <a:pt x="14662" y="4093"/>
                    <a:pt x="14662" y="4093"/>
                  </a:cubicBezTo>
                  <a:cubicBezTo>
                    <a:pt x="14748" y="4044"/>
                    <a:pt x="14748" y="4044"/>
                    <a:pt x="14748" y="4044"/>
                  </a:cubicBezTo>
                  <a:cubicBezTo>
                    <a:pt x="14748" y="3945"/>
                    <a:pt x="14748" y="3945"/>
                    <a:pt x="14748" y="3945"/>
                  </a:cubicBezTo>
                  <a:cubicBezTo>
                    <a:pt x="14791" y="3847"/>
                    <a:pt x="14791" y="3847"/>
                    <a:pt x="14791" y="3847"/>
                  </a:cubicBezTo>
                  <a:cubicBezTo>
                    <a:pt x="14791" y="3797"/>
                    <a:pt x="14791" y="3797"/>
                    <a:pt x="14791" y="3797"/>
                  </a:cubicBezTo>
                  <a:cubicBezTo>
                    <a:pt x="14877" y="3748"/>
                    <a:pt x="14877" y="3748"/>
                    <a:pt x="14877" y="3748"/>
                  </a:cubicBezTo>
                  <a:cubicBezTo>
                    <a:pt x="14963" y="3699"/>
                    <a:pt x="14963" y="3699"/>
                    <a:pt x="14963" y="3699"/>
                  </a:cubicBezTo>
                  <a:cubicBezTo>
                    <a:pt x="15092" y="3748"/>
                    <a:pt x="15092" y="3748"/>
                    <a:pt x="15092" y="3748"/>
                  </a:cubicBezTo>
                  <a:cubicBezTo>
                    <a:pt x="15178" y="3896"/>
                    <a:pt x="15178" y="3896"/>
                    <a:pt x="15178" y="3896"/>
                  </a:cubicBezTo>
                  <a:cubicBezTo>
                    <a:pt x="15264" y="4044"/>
                    <a:pt x="15264" y="4044"/>
                    <a:pt x="15264" y="4044"/>
                  </a:cubicBezTo>
                  <a:cubicBezTo>
                    <a:pt x="15350" y="4142"/>
                    <a:pt x="15350" y="4142"/>
                    <a:pt x="15350" y="4142"/>
                  </a:cubicBezTo>
                  <a:cubicBezTo>
                    <a:pt x="15393" y="4241"/>
                    <a:pt x="15393" y="4241"/>
                    <a:pt x="15393" y="4241"/>
                  </a:cubicBezTo>
                  <a:cubicBezTo>
                    <a:pt x="15522" y="4241"/>
                    <a:pt x="15522" y="4241"/>
                    <a:pt x="15522" y="4241"/>
                  </a:cubicBezTo>
                  <a:cubicBezTo>
                    <a:pt x="15737" y="4241"/>
                    <a:pt x="15737" y="4241"/>
                    <a:pt x="15737" y="4241"/>
                  </a:cubicBezTo>
                  <a:cubicBezTo>
                    <a:pt x="15780" y="4142"/>
                    <a:pt x="15780" y="4142"/>
                    <a:pt x="15780" y="4142"/>
                  </a:cubicBezTo>
                  <a:cubicBezTo>
                    <a:pt x="15909" y="4044"/>
                    <a:pt x="15909" y="4044"/>
                    <a:pt x="15909" y="4044"/>
                  </a:cubicBezTo>
                  <a:cubicBezTo>
                    <a:pt x="15995" y="4044"/>
                    <a:pt x="15995" y="4044"/>
                    <a:pt x="15995" y="4044"/>
                  </a:cubicBezTo>
                  <a:cubicBezTo>
                    <a:pt x="16038" y="3995"/>
                    <a:pt x="16038" y="3995"/>
                    <a:pt x="16038" y="3995"/>
                  </a:cubicBezTo>
                  <a:cubicBezTo>
                    <a:pt x="16081" y="3995"/>
                    <a:pt x="16081" y="3995"/>
                    <a:pt x="16081" y="3995"/>
                  </a:cubicBezTo>
                  <a:cubicBezTo>
                    <a:pt x="16167" y="3945"/>
                    <a:pt x="16167" y="3945"/>
                    <a:pt x="16167" y="3945"/>
                  </a:cubicBezTo>
                  <a:cubicBezTo>
                    <a:pt x="16254" y="3995"/>
                    <a:pt x="16254" y="3995"/>
                    <a:pt x="16254" y="3995"/>
                  </a:cubicBezTo>
                  <a:cubicBezTo>
                    <a:pt x="16340" y="3995"/>
                    <a:pt x="16340" y="3995"/>
                    <a:pt x="16340" y="3995"/>
                  </a:cubicBezTo>
                  <a:cubicBezTo>
                    <a:pt x="16340" y="4044"/>
                    <a:pt x="16340" y="4044"/>
                    <a:pt x="16340" y="4044"/>
                  </a:cubicBezTo>
                  <a:cubicBezTo>
                    <a:pt x="16512" y="4192"/>
                    <a:pt x="16512" y="4192"/>
                    <a:pt x="16512" y="4192"/>
                  </a:cubicBezTo>
                  <a:cubicBezTo>
                    <a:pt x="16641" y="4340"/>
                    <a:pt x="16641" y="4340"/>
                    <a:pt x="16641" y="4340"/>
                  </a:cubicBezTo>
                  <a:cubicBezTo>
                    <a:pt x="16813" y="4389"/>
                    <a:pt x="16813" y="4389"/>
                    <a:pt x="16813" y="4389"/>
                  </a:cubicBezTo>
                  <a:cubicBezTo>
                    <a:pt x="17028" y="4537"/>
                    <a:pt x="17028" y="4537"/>
                    <a:pt x="17028" y="4537"/>
                  </a:cubicBezTo>
                  <a:cubicBezTo>
                    <a:pt x="17200" y="4537"/>
                    <a:pt x="17200" y="4537"/>
                    <a:pt x="17200" y="4537"/>
                  </a:cubicBezTo>
                  <a:cubicBezTo>
                    <a:pt x="17286" y="4537"/>
                    <a:pt x="17286" y="4537"/>
                    <a:pt x="17286" y="4537"/>
                  </a:cubicBezTo>
                  <a:cubicBezTo>
                    <a:pt x="17286" y="4537"/>
                    <a:pt x="17286" y="4537"/>
                    <a:pt x="17286" y="4537"/>
                  </a:cubicBezTo>
                  <a:close/>
                  <a:moveTo>
                    <a:pt x="10273" y="6756"/>
                  </a:moveTo>
                  <a:cubicBezTo>
                    <a:pt x="10187" y="6559"/>
                    <a:pt x="10187" y="6559"/>
                    <a:pt x="10187" y="6559"/>
                  </a:cubicBezTo>
                  <a:cubicBezTo>
                    <a:pt x="10101" y="6510"/>
                    <a:pt x="10101" y="6510"/>
                    <a:pt x="10101" y="6510"/>
                  </a:cubicBezTo>
                  <a:cubicBezTo>
                    <a:pt x="10101" y="6411"/>
                    <a:pt x="10101" y="6411"/>
                    <a:pt x="10101" y="6411"/>
                  </a:cubicBezTo>
                  <a:cubicBezTo>
                    <a:pt x="10144" y="6312"/>
                    <a:pt x="10144" y="6312"/>
                    <a:pt x="10144" y="6312"/>
                  </a:cubicBezTo>
                  <a:cubicBezTo>
                    <a:pt x="10187" y="6263"/>
                    <a:pt x="10187" y="6263"/>
                    <a:pt x="10187" y="6263"/>
                  </a:cubicBezTo>
                  <a:cubicBezTo>
                    <a:pt x="10230" y="6115"/>
                    <a:pt x="10230" y="6115"/>
                    <a:pt x="10230" y="6115"/>
                  </a:cubicBezTo>
                  <a:cubicBezTo>
                    <a:pt x="10058" y="6115"/>
                    <a:pt x="10058" y="6115"/>
                    <a:pt x="10058" y="6115"/>
                  </a:cubicBezTo>
                  <a:cubicBezTo>
                    <a:pt x="9971" y="6214"/>
                    <a:pt x="9971" y="6214"/>
                    <a:pt x="9971" y="6214"/>
                  </a:cubicBezTo>
                  <a:cubicBezTo>
                    <a:pt x="9885" y="6214"/>
                    <a:pt x="9885" y="6214"/>
                    <a:pt x="9885" y="6214"/>
                  </a:cubicBezTo>
                  <a:cubicBezTo>
                    <a:pt x="9842" y="6312"/>
                    <a:pt x="9842" y="6312"/>
                    <a:pt x="9842" y="6312"/>
                  </a:cubicBezTo>
                  <a:cubicBezTo>
                    <a:pt x="9756" y="6312"/>
                    <a:pt x="9756" y="6312"/>
                    <a:pt x="9756" y="6312"/>
                  </a:cubicBezTo>
                  <a:cubicBezTo>
                    <a:pt x="9670" y="6214"/>
                    <a:pt x="9670" y="6214"/>
                    <a:pt x="9670" y="6214"/>
                  </a:cubicBezTo>
                  <a:cubicBezTo>
                    <a:pt x="9627" y="6164"/>
                    <a:pt x="9627" y="6164"/>
                    <a:pt x="9627" y="6164"/>
                  </a:cubicBezTo>
                  <a:cubicBezTo>
                    <a:pt x="9584" y="6066"/>
                    <a:pt x="9584" y="6066"/>
                    <a:pt x="9584" y="6066"/>
                  </a:cubicBezTo>
                  <a:cubicBezTo>
                    <a:pt x="9498" y="6016"/>
                    <a:pt x="9498" y="6016"/>
                    <a:pt x="9498" y="6016"/>
                  </a:cubicBezTo>
                  <a:cubicBezTo>
                    <a:pt x="9455" y="6066"/>
                    <a:pt x="9455" y="6066"/>
                    <a:pt x="9455" y="6066"/>
                  </a:cubicBezTo>
                  <a:cubicBezTo>
                    <a:pt x="9326" y="6066"/>
                    <a:pt x="9326" y="6066"/>
                    <a:pt x="9326" y="6066"/>
                  </a:cubicBezTo>
                  <a:cubicBezTo>
                    <a:pt x="9240" y="5967"/>
                    <a:pt x="9240" y="5967"/>
                    <a:pt x="9240" y="5967"/>
                  </a:cubicBezTo>
                  <a:cubicBezTo>
                    <a:pt x="9154" y="5868"/>
                    <a:pt x="9154" y="5868"/>
                    <a:pt x="9154" y="5868"/>
                  </a:cubicBezTo>
                  <a:cubicBezTo>
                    <a:pt x="8982" y="5819"/>
                    <a:pt x="8982" y="5819"/>
                    <a:pt x="8982" y="5819"/>
                  </a:cubicBezTo>
                  <a:cubicBezTo>
                    <a:pt x="8939" y="5721"/>
                    <a:pt x="8939" y="5721"/>
                    <a:pt x="8939" y="5721"/>
                  </a:cubicBezTo>
                  <a:cubicBezTo>
                    <a:pt x="8810" y="5770"/>
                    <a:pt x="8810" y="5770"/>
                    <a:pt x="8810" y="5770"/>
                  </a:cubicBezTo>
                  <a:cubicBezTo>
                    <a:pt x="8681" y="5770"/>
                    <a:pt x="8681" y="5770"/>
                    <a:pt x="8681" y="5770"/>
                  </a:cubicBezTo>
                  <a:cubicBezTo>
                    <a:pt x="8638" y="5770"/>
                    <a:pt x="8638" y="5770"/>
                    <a:pt x="8638" y="5770"/>
                  </a:cubicBezTo>
                  <a:cubicBezTo>
                    <a:pt x="8638" y="5671"/>
                    <a:pt x="8638" y="5671"/>
                    <a:pt x="8638" y="5671"/>
                  </a:cubicBezTo>
                  <a:cubicBezTo>
                    <a:pt x="8595" y="5622"/>
                    <a:pt x="8595" y="5622"/>
                    <a:pt x="8595" y="5622"/>
                  </a:cubicBezTo>
                  <a:cubicBezTo>
                    <a:pt x="8638" y="5523"/>
                    <a:pt x="8638" y="5523"/>
                    <a:pt x="8638" y="5523"/>
                  </a:cubicBezTo>
                  <a:cubicBezTo>
                    <a:pt x="8595" y="5523"/>
                    <a:pt x="8595" y="5523"/>
                    <a:pt x="8595" y="5523"/>
                  </a:cubicBezTo>
                  <a:cubicBezTo>
                    <a:pt x="8509" y="5523"/>
                    <a:pt x="8509" y="5523"/>
                    <a:pt x="8509" y="5523"/>
                  </a:cubicBezTo>
                  <a:cubicBezTo>
                    <a:pt x="8509" y="5573"/>
                    <a:pt x="8509" y="5573"/>
                    <a:pt x="8509" y="5573"/>
                  </a:cubicBezTo>
                  <a:cubicBezTo>
                    <a:pt x="8465" y="5573"/>
                    <a:pt x="8465" y="5573"/>
                    <a:pt x="8465" y="5573"/>
                  </a:cubicBezTo>
                  <a:cubicBezTo>
                    <a:pt x="8465" y="5523"/>
                    <a:pt x="8465" y="5523"/>
                    <a:pt x="8465" y="5523"/>
                  </a:cubicBezTo>
                  <a:cubicBezTo>
                    <a:pt x="8336" y="5425"/>
                    <a:pt x="8336" y="5425"/>
                    <a:pt x="8336" y="5425"/>
                  </a:cubicBezTo>
                  <a:cubicBezTo>
                    <a:pt x="8250" y="5425"/>
                    <a:pt x="8250" y="5425"/>
                    <a:pt x="8250" y="5425"/>
                  </a:cubicBezTo>
                  <a:cubicBezTo>
                    <a:pt x="8164" y="5375"/>
                    <a:pt x="8164" y="5375"/>
                    <a:pt x="8164" y="5375"/>
                  </a:cubicBezTo>
                  <a:cubicBezTo>
                    <a:pt x="8078" y="5375"/>
                    <a:pt x="8078" y="5375"/>
                    <a:pt x="8078" y="5375"/>
                  </a:cubicBezTo>
                  <a:cubicBezTo>
                    <a:pt x="8078" y="5474"/>
                    <a:pt x="8078" y="5474"/>
                    <a:pt x="8078" y="5474"/>
                  </a:cubicBezTo>
                  <a:cubicBezTo>
                    <a:pt x="8121" y="5573"/>
                    <a:pt x="8121" y="5573"/>
                    <a:pt x="8121" y="5573"/>
                  </a:cubicBezTo>
                  <a:cubicBezTo>
                    <a:pt x="8207" y="5721"/>
                    <a:pt x="8207" y="5721"/>
                    <a:pt x="8207" y="5721"/>
                  </a:cubicBezTo>
                  <a:cubicBezTo>
                    <a:pt x="8250" y="5819"/>
                    <a:pt x="8250" y="5819"/>
                    <a:pt x="8250" y="5819"/>
                  </a:cubicBezTo>
                  <a:cubicBezTo>
                    <a:pt x="8379" y="5868"/>
                    <a:pt x="8379" y="5868"/>
                    <a:pt x="8379" y="5868"/>
                  </a:cubicBezTo>
                  <a:cubicBezTo>
                    <a:pt x="8509" y="5868"/>
                    <a:pt x="8509" y="5868"/>
                    <a:pt x="8509" y="5868"/>
                  </a:cubicBezTo>
                  <a:cubicBezTo>
                    <a:pt x="8638" y="5918"/>
                    <a:pt x="8638" y="5918"/>
                    <a:pt x="8638" y="5918"/>
                  </a:cubicBezTo>
                  <a:cubicBezTo>
                    <a:pt x="8681" y="6016"/>
                    <a:pt x="8681" y="6016"/>
                    <a:pt x="8681" y="6016"/>
                  </a:cubicBezTo>
                  <a:cubicBezTo>
                    <a:pt x="8724" y="6066"/>
                    <a:pt x="8724" y="6066"/>
                    <a:pt x="8724" y="6066"/>
                  </a:cubicBezTo>
                  <a:cubicBezTo>
                    <a:pt x="8767" y="6214"/>
                    <a:pt x="8767" y="6214"/>
                    <a:pt x="8767" y="6214"/>
                  </a:cubicBezTo>
                  <a:cubicBezTo>
                    <a:pt x="8767" y="6263"/>
                    <a:pt x="8767" y="6263"/>
                    <a:pt x="8767" y="6263"/>
                  </a:cubicBezTo>
                  <a:cubicBezTo>
                    <a:pt x="8810" y="6362"/>
                    <a:pt x="8810" y="6362"/>
                    <a:pt x="8810" y="6362"/>
                  </a:cubicBezTo>
                  <a:cubicBezTo>
                    <a:pt x="8810" y="6559"/>
                    <a:pt x="8810" y="6559"/>
                    <a:pt x="8810" y="6559"/>
                  </a:cubicBezTo>
                  <a:cubicBezTo>
                    <a:pt x="8896" y="6658"/>
                    <a:pt x="8896" y="6658"/>
                    <a:pt x="8896" y="6658"/>
                  </a:cubicBezTo>
                  <a:cubicBezTo>
                    <a:pt x="8982" y="6658"/>
                    <a:pt x="8982" y="6658"/>
                    <a:pt x="8982" y="6658"/>
                  </a:cubicBezTo>
                  <a:cubicBezTo>
                    <a:pt x="8982" y="6756"/>
                    <a:pt x="8982" y="6756"/>
                    <a:pt x="8982" y="6756"/>
                  </a:cubicBezTo>
                  <a:cubicBezTo>
                    <a:pt x="8982" y="6855"/>
                    <a:pt x="8982" y="6855"/>
                    <a:pt x="8982" y="6855"/>
                  </a:cubicBezTo>
                  <a:cubicBezTo>
                    <a:pt x="8982" y="7003"/>
                    <a:pt x="8982" y="7003"/>
                    <a:pt x="8982" y="7003"/>
                  </a:cubicBezTo>
                  <a:cubicBezTo>
                    <a:pt x="9025" y="7052"/>
                    <a:pt x="9025" y="7052"/>
                    <a:pt x="9025" y="7052"/>
                  </a:cubicBezTo>
                  <a:cubicBezTo>
                    <a:pt x="9154" y="7003"/>
                    <a:pt x="9154" y="7003"/>
                    <a:pt x="9154" y="7003"/>
                  </a:cubicBezTo>
                  <a:cubicBezTo>
                    <a:pt x="9326" y="7003"/>
                    <a:pt x="9326" y="7003"/>
                    <a:pt x="9326" y="7003"/>
                  </a:cubicBezTo>
                  <a:cubicBezTo>
                    <a:pt x="9369" y="7052"/>
                    <a:pt x="9369" y="7052"/>
                    <a:pt x="9369" y="7052"/>
                  </a:cubicBezTo>
                  <a:cubicBezTo>
                    <a:pt x="9455" y="7151"/>
                    <a:pt x="9455" y="7151"/>
                    <a:pt x="9455" y="7151"/>
                  </a:cubicBezTo>
                  <a:cubicBezTo>
                    <a:pt x="9584" y="7200"/>
                    <a:pt x="9584" y="7200"/>
                    <a:pt x="9584" y="7200"/>
                  </a:cubicBezTo>
                  <a:cubicBezTo>
                    <a:pt x="9670" y="7200"/>
                    <a:pt x="9670" y="7200"/>
                    <a:pt x="9670" y="7200"/>
                  </a:cubicBezTo>
                  <a:cubicBezTo>
                    <a:pt x="9799" y="7299"/>
                    <a:pt x="9799" y="7299"/>
                    <a:pt x="9799" y="7299"/>
                  </a:cubicBezTo>
                  <a:cubicBezTo>
                    <a:pt x="9928" y="7299"/>
                    <a:pt x="9928" y="7299"/>
                    <a:pt x="9928" y="7299"/>
                  </a:cubicBezTo>
                  <a:cubicBezTo>
                    <a:pt x="10014" y="7249"/>
                    <a:pt x="10014" y="7249"/>
                    <a:pt x="10014" y="7249"/>
                  </a:cubicBezTo>
                  <a:cubicBezTo>
                    <a:pt x="10101" y="7151"/>
                    <a:pt x="10101" y="7151"/>
                    <a:pt x="10101" y="7151"/>
                  </a:cubicBezTo>
                  <a:cubicBezTo>
                    <a:pt x="10230" y="7003"/>
                    <a:pt x="10230" y="7003"/>
                    <a:pt x="10230" y="7003"/>
                  </a:cubicBezTo>
                  <a:cubicBezTo>
                    <a:pt x="10230" y="6855"/>
                    <a:pt x="10230" y="6855"/>
                    <a:pt x="10230" y="6855"/>
                  </a:cubicBezTo>
                  <a:cubicBezTo>
                    <a:pt x="10230" y="6756"/>
                    <a:pt x="10230" y="6756"/>
                    <a:pt x="10230" y="6756"/>
                  </a:cubicBezTo>
                  <a:cubicBezTo>
                    <a:pt x="10273" y="6756"/>
                    <a:pt x="10273" y="6756"/>
                    <a:pt x="10273" y="6756"/>
                  </a:cubicBezTo>
                  <a:cubicBezTo>
                    <a:pt x="10273" y="6756"/>
                    <a:pt x="10273" y="6756"/>
                    <a:pt x="10273" y="67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299" name="Google Shape;5299;g21c91014dda_0_5306"/>
            <p:cNvSpPr/>
            <p:nvPr/>
          </p:nvSpPr>
          <p:spPr>
            <a:xfrm>
              <a:off x="726551" y="1333101"/>
              <a:ext cx="28350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17280" y="21600"/>
                    <a:pt x="12960" y="21600"/>
                    <a:pt x="12960" y="18000"/>
                  </a:cubicBezTo>
                  <a:cubicBezTo>
                    <a:pt x="12960" y="18000"/>
                    <a:pt x="8640" y="14400"/>
                    <a:pt x="8640" y="10800"/>
                  </a:cubicBezTo>
                  <a:cubicBezTo>
                    <a:pt x="8640" y="10800"/>
                    <a:pt x="4320" y="10800"/>
                    <a:pt x="0" y="7200"/>
                  </a:cubicBezTo>
                  <a:cubicBezTo>
                    <a:pt x="4320" y="3600"/>
                    <a:pt x="4320" y="3600"/>
                    <a:pt x="4320" y="3600"/>
                  </a:cubicBezTo>
                  <a:cubicBezTo>
                    <a:pt x="4320" y="0"/>
                    <a:pt x="8640" y="0"/>
                    <a:pt x="8640" y="0"/>
                  </a:cubicBezTo>
                  <a:cubicBezTo>
                    <a:pt x="12960" y="0"/>
                    <a:pt x="1296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0" name="Google Shape;5300;g21c91014dda_0_5306"/>
            <p:cNvSpPr/>
            <p:nvPr/>
          </p:nvSpPr>
          <p:spPr>
            <a:xfrm>
              <a:off x="726551" y="1333101"/>
              <a:ext cx="28350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17280" y="21600"/>
                    <a:pt x="12960" y="21600"/>
                    <a:pt x="12960" y="18000"/>
                  </a:cubicBezTo>
                  <a:cubicBezTo>
                    <a:pt x="12960" y="18000"/>
                    <a:pt x="8640" y="14400"/>
                    <a:pt x="8640" y="10800"/>
                  </a:cubicBezTo>
                  <a:cubicBezTo>
                    <a:pt x="8640" y="10800"/>
                    <a:pt x="4320" y="10800"/>
                    <a:pt x="0" y="7200"/>
                  </a:cubicBezTo>
                  <a:cubicBezTo>
                    <a:pt x="4320" y="3600"/>
                    <a:pt x="4320" y="3600"/>
                    <a:pt x="4320" y="3600"/>
                  </a:cubicBezTo>
                  <a:cubicBezTo>
                    <a:pt x="4320" y="0"/>
                    <a:pt x="8640" y="0"/>
                    <a:pt x="8640" y="0"/>
                  </a:cubicBezTo>
                  <a:cubicBezTo>
                    <a:pt x="12960" y="0"/>
                    <a:pt x="1296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216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1" name="Google Shape;5301;g21c91014dda_0_5306"/>
            <p:cNvSpPr/>
            <p:nvPr/>
          </p:nvSpPr>
          <p:spPr>
            <a:xfrm>
              <a:off x="744005" y="1304737"/>
              <a:ext cx="133110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" y="21600"/>
                  </a:moveTo>
                  <a:cubicBezTo>
                    <a:pt x="939" y="21600"/>
                    <a:pt x="939" y="21600"/>
                    <a:pt x="939" y="21600"/>
                  </a:cubicBezTo>
                  <a:cubicBezTo>
                    <a:pt x="0" y="21600"/>
                    <a:pt x="0" y="16200"/>
                    <a:pt x="0" y="16200"/>
                  </a:cubicBezTo>
                  <a:cubicBezTo>
                    <a:pt x="0" y="16200"/>
                    <a:pt x="939" y="5400"/>
                    <a:pt x="939" y="5400"/>
                  </a:cubicBezTo>
                  <a:cubicBezTo>
                    <a:pt x="1878" y="5400"/>
                    <a:pt x="3757" y="5400"/>
                    <a:pt x="3757" y="5400"/>
                  </a:cubicBezTo>
                  <a:cubicBezTo>
                    <a:pt x="4696" y="5400"/>
                    <a:pt x="6574" y="5400"/>
                    <a:pt x="6574" y="5400"/>
                  </a:cubicBezTo>
                  <a:cubicBezTo>
                    <a:pt x="7513" y="5400"/>
                    <a:pt x="8452" y="5400"/>
                    <a:pt x="9391" y="5400"/>
                  </a:cubicBezTo>
                  <a:cubicBezTo>
                    <a:pt x="10330" y="0"/>
                    <a:pt x="10330" y="0"/>
                    <a:pt x="11270" y="0"/>
                  </a:cubicBezTo>
                  <a:cubicBezTo>
                    <a:pt x="12209" y="0"/>
                    <a:pt x="14087" y="0"/>
                    <a:pt x="15026" y="0"/>
                  </a:cubicBezTo>
                  <a:cubicBezTo>
                    <a:pt x="15026" y="0"/>
                    <a:pt x="16904" y="0"/>
                    <a:pt x="17843" y="0"/>
                  </a:cubicBezTo>
                  <a:cubicBezTo>
                    <a:pt x="17843" y="0"/>
                    <a:pt x="18783" y="0"/>
                    <a:pt x="18783" y="0"/>
                  </a:cubicBezTo>
                  <a:cubicBezTo>
                    <a:pt x="18783" y="0"/>
                    <a:pt x="20661" y="0"/>
                    <a:pt x="20661" y="5400"/>
                  </a:cubicBezTo>
                  <a:cubicBezTo>
                    <a:pt x="20661" y="5400"/>
                    <a:pt x="21600" y="5400"/>
                    <a:pt x="21600" y="5400"/>
                  </a:cubicBezTo>
                  <a:cubicBezTo>
                    <a:pt x="21600" y="5400"/>
                    <a:pt x="21600" y="10800"/>
                    <a:pt x="21600" y="16200"/>
                  </a:cubicBezTo>
                  <a:cubicBezTo>
                    <a:pt x="21600" y="16200"/>
                    <a:pt x="20661" y="16200"/>
                    <a:pt x="18783" y="16200"/>
                  </a:cubicBezTo>
                  <a:cubicBezTo>
                    <a:pt x="18783" y="21600"/>
                    <a:pt x="17843" y="16200"/>
                    <a:pt x="16904" y="16200"/>
                  </a:cubicBezTo>
                  <a:cubicBezTo>
                    <a:pt x="15965" y="16200"/>
                    <a:pt x="14087" y="16200"/>
                    <a:pt x="14087" y="16200"/>
                  </a:cubicBezTo>
                  <a:cubicBezTo>
                    <a:pt x="13148" y="16200"/>
                    <a:pt x="11270" y="16200"/>
                    <a:pt x="10330" y="16200"/>
                  </a:cubicBezTo>
                  <a:cubicBezTo>
                    <a:pt x="10330" y="16200"/>
                    <a:pt x="9391" y="21600"/>
                    <a:pt x="8452" y="21600"/>
                  </a:cubicBezTo>
                  <a:cubicBezTo>
                    <a:pt x="7513" y="21600"/>
                    <a:pt x="6574" y="21600"/>
                    <a:pt x="6574" y="21600"/>
                  </a:cubicBezTo>
                  <a:cubicBezTo>
                    <a:pt x="5635" y="21600"/>
                    <a:pt x="4696" y="21600"/>
                    <a:pt x="3757" y="21600"/>
                  </a:cubicBezTo>
                  <a:cubicBezTo>
                    <a:pt x="3757" y="21600"/>
                    <a:pt x="2817" y="21600"/>
                    <a:pt x="1878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2" name="Google Shape;5302;g21c91014dda_0_5306"/>
            <p:cNvSpPr/>
            <p:nvPr/>
          </p:nvSpPr>
          <p:spPr>
            <a:xfrm>
              <a:off x="744005" y="1304737"/>
              <a:ext cx="133110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78" y="21600"/>
                  </a:moveTo>
                  <a:cubicBezTo>
                    <a:pt x="939" y="21600"/>
                    <a:pt x="939" y="21600"/>
                    <a:pt x="939" y="21600"/>
                  </a:cubicBezTo>
                  <a:cubicBezTo>
                    <a:pt x="0" y="21600"/>
                    <a:pt x="0" y="16200"/>
                    <a:pt x="0" y="16200"/>
                  </a:cubicBezTo>
                  <a:cubicBezTo>
                    <a:pt x="0" y="16200"/>
                    <a:pt x="939" y="5400"/>
                    <a:pt x="939" y="5400"/>
                  </a:cubicBezTo>
                  <a:cubicBezTo>
                    <a:pt x="1878" y="5400"/>
                    <a:pt x="3757" y="5400"/>
                    <a:pt x="3757" y="5400"/>
                  </a:cubicBezTo>
                  <a:cubicBezTo>
                    <a:pt x="4696" y="5400"/>
                    <a:pt x="6574" y="5400"/>
                    <a:pt x="6574" y="5400"/>
                  </a:cubicBezTo>
                  <a:cubicBezTo>
                    <a:pt x="7513" y="5400"/>
                    <a:pt x="8452" y="5400"/>
                    <a:pt x="9391" y="5400"/>
                  </a:cubicBezTo>
                  <a:cubicBezTo>
                    <a:pt x="10330" y="0"/>
                    <a:pt x="10330" y="0"/>
                    <a:pt x="11270" y="0"/>
                  </a:cubicBezTo>
                  <a:cubicBezTo>
                    <a:pt x="12209" y="0"/>
                    <a:pt x="14087" y="0"/>
                    <a:pt x="15026" y="0"/>
                  </a:cubicBezTo>
                  <a:cubicBezTo>
                    <a:pt x="15026" y="0"/>
                    <a:pt x="16904" y="0"/>
                    <a:pt x="17843" y="0"/>
                  </a:cubicBezTo>
                  <a:cubicBezTo>
                    <a:pt x="17843" y="0"/>
                    <a:pt x="18783" y="0"/>
                    <a:pt x="18783" y="0"/>
                  </a:cubicBezTo>
                  <a:cubicBezTo>
                    <a:pt x="18783" y="0"/>
                    <a:pt x="20661" y="0"/>
                    <a:pt x="20661" y="5400"/>
                  </a:cubicBezTo>
                  <a:cubicBezTo>
                    <a:pt x="20661" y="5400"/>
                    <a:pt x="21600" y="5400"/>
                    <a:pt x="21600" y="5400"/>
                  </a:cubicBezTo>
                  <a:cubicBezTo>
                    <a:pt x="21600" y="5400"/>
                    <a:pt x="21600" y="10800"/>
                    <a:pt x="21600" y="16200"/>
                  </a:cubicBezTo>
                  <a:cubicBezTo>
                    <a:pt x="21600" y="16200"/>
                    <a:pt x="20661" y="16200"/>
                    <a:pt x="18783" y="16200"/>
                  </a:cubicBezTo>
                  <a:cubicBezTo>
                    <a:pt x="18783" y="21600"/>
                    <a:pt x="17843" y="16200"/>
                    <a:pt x="16904" y="16200"/>
                  </a:cubicBezTo>
                  <a:cubicBezTo>
                    <a:pt x="15965" y="16200"/>
                    <a:pt x="14087" y="16200"/>
                    <a:pt x="14087" y="16200"/>
                  </a:cubicBezTo>
                  <a:cubicBezTo>
                    <a:pt x="13148" y="16200"/>
                    <a:pt x="11270" y="16200"/>
                    <a:pt x="10330" y="16200"/>
                  </a:cubicBezTo>
                  <a:cubicBezTo>
                    <a:pt x="10330" y="16200"/>
                    <a:pt x="9391" y="21600"/>
                    <a:pt x="8452" y="21600"/>
                  </a:cubicBezTo>
                  <a:cubicBezTo>
                    <a:pt x="7513" y="21600"/>
                    <a:pt x="6574" y="21600"/>
                    <a:pt x="6574" y="21600"/>
                  </a:cubicBezTo>
                  <a:cubicBezTo>
                    <a:pt x="5635" y="21600"/>
                    <a:pt x="4696" y="21600"/>
                    <a:pt x="3757" y="21600"/>
                  </a:cubicBezTo>
                  <a:cubicBezTo>
                    <a:pt x="3757" y="21600"/>
                    <a:pt x="2817" y="21600"/>
                    <a:pt x="1878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3" name="Google Shape;5303;g21c91014dda_0_5306"/>
            <p:cNvSpPr/>
            <p:nvPr/>
          </p:nvSpPr>
          <p:spPr>
            <a:xfrm>
              <a:off x="888007" y="1269828"/>
              <a:ext cx="128736" cy="414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909" y="12343"/>
                  </a:moveTo>
                  <a:cubicBezTo>
                    <a:pt x="4909" y="12343"/>
                    <a:pt x="3927" y="12343"/>
                    <a:pt x="3927" y="12343"/>
                  </a:cubicBezTo>
                  <a:cubicBezTo>
                    <a:pt x="3927" y="15429"/>
                    <a:pt x="2945" y="15429"/>
                    <a:pt x="2945" y="15429"/>
                  </a:cubicBezTo>
                  <a:cubicBezTo>
                    <a:pt x="2945" y="18514"/>
                    <a:pt x="1964" y="18514"/>
                    <a:pt x="982" y="15429"/>
                  </a:cubicBezTo>
                  <a:cubicBezTo>
                    <a:pt x="0" y="15429"/>
                    <a:pt x="0" y="12343"/>
                    <a:pt x="0" y="12343"/>
                  </a:cubicBezTo>
                  <a:cubicBezTo>
                    <a:pt x="0" y="9257"/>
                    <a:pt x="1964" y="3086"/>
                    <a:pt x="1964" y="3086"/>
                  </a:cubicBezTo>
                  <a:cubicBezTo>
                    <a:pt x="2945" y="0"/>
                    <a:pt x="3927" y="0"/>
                    <a:pt x="5891" y="0"/>
                  </a:cubicBezTo>
                  <a:cubicBezTo>
                    <a:pt x="5891" y="0"/>
                    <a:pt x="7855" y="0"/>
                    <a:pt x="7855" y="3086"/>
                  </a:cubicBezTo>
                  <a:cubicBezTo>
                    <a:pt x="9818" y="3086"/>
                    <a:pt x="12764" y="3086"/>
                    <a:pt x="13745" y="3086"/>
                  </a:cubicBezTo>
                  <a:cubicBezTo>
                    <a:pt x="14727" y="3086"/>
                    <a:pt x="16691" y="3086"/>
                    <a:pt x="17673" y="3086"/>
                  </a:cubicBezTo>
                  <a:cubicBezTo>
                    <a:pt x="18655" y="3086"/>
                    <a:pt x="20618" y="0"/>
                    <a:pt x="21600" y="3086"/>
                  </a:cubicBezTo>
                  <a:cubicBezTo>
                    <a:pt x="21600" y="6171"/>
                    <a:pt x="21600" y="6171"/>
                    <a:pt x="21600" y="6171"/>
                  </a:cubicBezTo>
                  <a:cubicBezTo>
                    <a:pt x="21600" y="9257"/>
                    <a:pt x="20618" y="9257"/>
                    <a:pt x="19636" y="12343"/>
                  </a:cubicBezTo>
                  <a:cubicBezTo>
                    <a:pt x="19636" y="12343"/>
                    <a:pt x="18655" y="15429"/>
                    <a:pt x="18655" y="15429"/>
                  </a:cubicBezTo>
                  <a:cubicBezTo>
                    <a:pt x="17673" y="15429"/>
                    <a:pt x="16691" y="15429"/>
                    <a:pt x="15709" y="15429"/>
                  </a:cubicBezTo>
                  <a:cubicBezTo>
                    <a:pt x="14727" y="15429"/>
                    <a:pt x="13745" y="15429"/>
                    <a:pt x="12764" y="15429"/>
                  </a:cubicBezTo>
                  <a:cubicBezTo>
                    <a:pt x="12764" y="15429"/>
                    <a:pt x="10800" y="12343"/>
                    <a:pt x="9818" y="12343"/>
                  </a:cubicBezTo>
                  <a:cubicBezTo>
                    <a:pt x="8836" y="12343"/>
                    <a:pt x="8836" y="12343"/>
                    <a:pt x="8836" y="12343"/>
                  </a:cubicBezTo>
                  <a:cubicBezTo>
                    <a:pt x="7855" y="15429"/>
                    <a:pt x="8836" y="15429"/>
                    <a:pt x="7855" y="15429"/>
                  </a:cubicBezTo>
                  <a:cubicBezTo>
                    <a:pt x="7855" y="18514"/>
                    <a:pt x="7855" y="21600"/>
                    <a:pt x="7855" y="21600"/>
                  </a:cubicBezTo>
                  <a:cubicBezTo>
                    <a:pt x="6873" y="21600"/>
                    <a:pt x="5891" y="21600"/>
                    <a:pt x="5891" y="21600"/>
                  </a:cubicBezTo>
                  <a:cubicBezTo>
                    <a:pt x="5891" y="21600"/>
                    <a:pt x="5891" y="18514"/>
                    <a:pt x="5891" y="15429"/>
                  </a:cubicBezTo>
                  <a:cubicBezTo>
                    <a:pt x="5891" y="15429"/>
                    <a:pt x="4909" y="12343"/>
                    <a:pt x="4909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4" name="Google Shape;5304;g21c91014dda_0_5306"/>
            <p:cNvSpPr/>
            <p:nvPr/>
          </p:nvSpPr>
          <p:spPr>
            <a:xfrm>
              <a:off x="888007" y="1269828"/>
              <a:ext cx="128736" cy="414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909" y="12343"/>
                  </a:moveTo>
                  <a:cubicBezTo>
                    <a:pt x="4909" y="12343"/>
                    <a:pt x="3927" y="12343"/>
                    <a:pt x="3927" y="12343"/>
                  </a:cubicBezTo>
                  <a:cubicBezTo>
                    <a:pt x="3927" y="15429"/>
                    <a:pt x="2945" y="15429"/>
                    <a:pt x="2945" y="15429"/>
                  </a:cubicBezTo>
                  <a:cubicBezTo>
                    <a:pt x="2945" y="18514"/>
                    <a:pt x="1964" y="18514"/>
                    <a:pt x="982" y="15429"/>
                  </a:cubicBezTo>
                  <a:cubicBezTo>
                    <a:pt x="0" y="15429"/>
                    <a:pt x="0" y="12343"/>
                    <a:pt x="0" y="12343"/>
                  </a:cubicBezTo>
                  <a:cubicBezTo>
                    <a:pt x="0" y="9257"/>
                    <a:pt x="1964" y="3086"/>
                    <a:pt x="1964" y="3086"/>
                  </a:cubicBezTo>
                  <a:cubicBezTo>
                    <a:pt x="2945" y="0"/>
                    <a:pt x="3927" y="0"/>
                    <a:pt x="5891" y="0"/>
                  </a:cubicBezTo>
                  <a:cubicBezTo>
                    <a:pt x="5891" y="0"/>
                    <a:pt x="7855" y="0"/>
                    <a:pt x="7855" y="3086"/>
                  </a:cubicBezTo>
                  <a:cubicBezTo>
                    <a:pt x="9818" y="3086"/>
                    <a:pt x="12764" y="3086"/>
                    <a:pt x="13745" y="3086"/>
                  </a:cubicBezTo>
                  <a:cubicBezTo>
                    <a:pt x="14727" y="3086"/>
                    <a:pt x="16691" y="3086"/>
                    <a:pt x="17673" y="3086"/>
                  </a:cubicBezTo>
                  <a:cubicBezTo>
                    <a:pt x="18655" y="3086"/>
                    <a:pt x="20618" y="0"/>
                    <a:pt x="21600" y="3086"/>
                  </a:cubicBezTo>
                  <a:cubicBezTo>
                    <a:pt x="21600" y="6171"/>
                    <a:pt x="21600" y="6171"/>
                    <a:pt x="21600" y="6171"/>
                  </a:cubicBezTo>
                  <a:cubicBezTo>
                    <a:pt x="21600" y="9257"/>
                    <a:pt x="20618" y="9257"/>
                    <a:pt x="19636" y="12343"/>
                  </a:cubicBezTo>
                  <a:cubicBezTo>
                    <a:pt x="19636" y="12343"/>
                    <a:pt x="18655" y="15429"/>
                    <a:pt x="18655" y="15429"/>
                  </a:cubicBezTo>
                  <a:cubicBezTo>
                    <a:pt x="17673" y="15429"/>
                    <a:pt x="16691" y="15429"/>
                    <a:pt x="15709" y="15429"/>
                  </a:cubicBezTo>
                  <a:cubicBezTo>
                    <a:pt x="14727" y="15429"/>
                    <a:pt x="13745" y="15429"/>
                    <a:pt x="12764" y="15429"/>
                  </a:cubicBezTo>
                  <a:cubicBezTo>
                    <a:pt x="12764" y="15429"/>
                    <a:pt x="10800" y="12343"/>
                    <a:pt x="9818" y="12343"/>
                  </a:cubicBezTo>
                  <a:cubicBezTo>
                    <a:pt x="8836" y="12343"/>
                    <a:pt x="8836" y="12343"/>
                    <a:pt x="8836" y="12343"/>
                  </a:cubicBezTo>
                  <a:cubicBezTo>
                    <a:pt x="7855" y="15429"/>
                    <a:pt x="8836" y="15429"/>
                    <a:pt x="7855" y="15429"/>
                  </a:cubicBezTo>
                  <a:cubicBezTo>
                    <a:pt x="7855" y="18514"/>
                    <a:pt x="7855" y="21600"/>
                    <a:pt x="7855" y="21600"/>
                  </a:cubicBezTo>
                  <a:cubicBezTo>
                    <a:pt x="6873" y="21600"/>
                    <a:pt x="5891" y="21600"/>
                    <a:pt x="5891" y="21600"/>
                  </a:cubicBezTo>
                  <a:cubicBezTo>
                    <a:pt x="5891" y="21600"/>
                    <a:pt x="5891" y="18514"/>
                    <a:pt x="5891" y="15429"/>
                  </a:cubicBezTo>
                  <a:cubicBezTo>
                    <a:pt x="5891" y="15429"/>
                    <a:pt x="4909" y="12343"/>
                    <a:pt x="4909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5" name="Google Shape;5305;g21c91014dda_0_5306"/>
            <p:cNvSpPr/>
            <p:nvPr/>
          </p:nvSpPr>
          <p:spPr>
            <a:xfrm>
              <a:off x="1027644" y="1269828"/>
              <a:ext cx="41472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8514" y="0"/>
                    <a:pt x="15429" y="0"/>
                    <a:pt x="12343" y="0"/>
                  </a:cubicBezTo>
                  <a:cubicBezTo>
                    <a:pt x="12343" y="0"/>
                    <a:pt x="9257" y="0"/>
                    <a:pt x="9257" y="0"/>
                  </a:cubicBezTo>
                  <a:cubicBezTo>
                    <a:pt x="6171" y="0"/>
                    <a:pt x="3086" y="5400"/>
                    <a:pt x="3086" y="5400"/>
                  </a:cubicBezTo>
                  <a:cubicBezTo>
                    <a:pt x="3086" y="5400"/>
                    <a:pt x="0" y="10800"/>
                    <a:pt x="0" y="16200"/>
                  </a:cubicBezTo>
                  <a:cubicBezTo>
                    <a:pt x="3086" y="16200"/>
                    <a:pt x="9257" y="16200"/>
                    <a:pt x="9257" y="21600"/>
                  </a:cubicBezTo>
                  <a:cubicBezTo>
                    <a:pt x="12343" y="21600"/>
                    <a:pt x="15429" y="21600"/>
                    <a:pt x="18514" y="16200"/>
                  </a:cubicBezTo>
                  <a:cubicBezTo>
                    <a:pt x="18514" y="16200"/>
                    <a:pt x="18514" y="16200"/>
                    <a:pt x="21600" y="162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6" name="Google Shape;5306;g21c91014dda_0_5306"/>
            <p:cNvSpPr/>
            <p:nvPr/>
          </p:nvSpPr>
          <p:spPr>
            <a:xfrm>
              <a:off x="1027644" y="1269828"/>
              <a:ext cx="41472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8514" y="0"/>
                    <a:pt x="15429" y="0"/>
                    <a:pt x="12343" y="0"/>
                  </a:cubicBezTo>
                  <a:cubicBezTo>
                    <a:pt x="12343" y="0"/>
                    <a:pt x="9257" y="0"/>
                    <a:pt x="9257" y="0"/>
                  </a:cubicBezTo>
                  <a:cubicBezTo>
                    <a:pt x="6171" y="0"/>
                    <a:pt x="3086" y="5400"/>
                    <a:pt x="3086" y="5400"/>
                  </a:cubicBezTo>
                  <a:cubicBezTo>
                    <a:pt x="3086" y="5400"/>
                    <a:pt x="0" y="10800"/>
                    <a:pt x="0" y="16200"/>
                  </a:cubicBezTo>
                  <a:cubicBezTo>
                    <a:pt x="3086" y="16200"/>
                    <a:pt x="9257" y="16200"/>
                    <a:pt x="9257" y="21600"/>
                  </a:cubicBezTo>
                  <a:cubicBezTo>
                    <a:pt x="12343" y="21600"/>
                    <a:pt x="15429" y="21600"/>
                    <a:pt x="18514" y="16200"/>
                  </a:cubicBezTo>
                  <a:cubicBezTo>
                    <a:pt x="18514" y="16200"/>
                    <a:pt x="18514" y="16200"/>
                    <a:pt x="21600" y="162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7" name="Google Shape;5307;g21c91014dda_0_5306"/>
            <p:cNvSpPr/>
            <p:nvPr/>
          </p:nvSpPr>
          <p:spPr>
            <a:xfrm>
              <a:off x="1090917" y="1245828"/>
              <a:ext cx="100386" cy="480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6200"/>
                  </a:moveTo>
                  <a:cubicBezTo>
                    <a:pt x="0" y="13500"/>
                    <a:pt x="0" y="8100"/>
                    <a:pt x="0" y="8100"/>
                  </a:cubicBezTo>
                  <a:cubicBezTo>
                    <a:pt x="0" y="5400"/>
                    <a:pt x="2541" y="5400"/>
                    <a:pt x="3812" y="2700"/>
                  </a:cubicBezTo>
                  <a:cubicBezTo>
                    <a:pt x="3812" y="2700"/>
                    <a:pt x="6353" y="0"/>
                    <a:pt x="6353" y="0"/>
                  </a:cubicBezTo>
                  <a:cubicBezTo>
                    <a:pt x="7624" y="0"/>
                    <a:pt x="10165" y="0"/>
                    <a:pt x="10165" y="0"/>
                  </a:cubicBezTo>
                  <a:cubicBezTo>
                    <a:pt x="11435" y="0"/>
                    <a:pt x="13976" y="2700"/>
                    <a:pt x="15247" y="2700"/>
                  </a:cubicBezTo>
                  <a:cubicBezTo>
                    <a:pt x="16518" y="2700"/>
                    <a:pt x="16518" y="2700"/>
                    <a:pt x="17788" y="2700"/>
                  </a:cubicBezTo>
                  <a:cubicBezTo>
                    <a:pt x="17788" y="2700"/>
                    <a:pt x="19059" y="2700"/>
                    <a:pt x="20329" y="2700"/>
                  </a:cubicBezTo>
                  <a:cubicBezTo>
                    <a:pt x="20329" y="2700"/>
                    <a:pt x="21600" y="5400"/>
                    <a:pt x="21600" y="5400"/>
                  </a:cubicBezTo>
                  <a:cubicBezTo>
                    <a:pt x="21600" y="5400"/>
                    <a:pt x="21600" y="8100"/>
                    <a:pt x="20329" y="8100"/>
                  </a:cubicBezTo>
                  <a:cubicBezTo>
                    <a:pt x="20329" y="10800"/>
                    <a:pt x="17788" y="10800"/>
                    <a:pt x="17788" y="8100"/>
                  </a:cubicBezTo>
                  <a:cubicBezTo>
                    <a:pt x="16518" y="8100"/>
                    <a:pt x="16518" y="8100"/>
                    <a:pt x="15247" y="8100"/>
                  </a:cubicBezTo>
                  <a:cubicBezTo>
                    <a:pt x="15247" y="8100"/>
                    <a:pt x="12706" y="8100"/>
                    <a:pt x="12706" y="5400"/>
                  </a:cubicBezTo>
                  <a:cubicBezTo>
                    <a:pt x="11435" y="5400"/>
                    <a:pt x="10165" y="5400"/>
                    <a:pt x="8894" y="5400"/>
                  </a:cubicBezTo>
                  <a:cubicBezTo>
                    <a:pt x="8894" y="8100"/>
                    <a:pt x="6353" y="8100"/>
                    <a:pt x="6353" y="8100"/>
                  </a:cubicBezTo>
                  <a:cubicBezTo>
                    <a:pt x="6353" y="8100"/>
                    <a:pt x="6353" y="13500"/>
                    <a:pt x="6353" y="13500"/>
                  </a:cubicBezTo>
                  <a:cubicBezTo>
                    <a:pt x="6353" y="13500"/>
                    <a:pt x="6353" y="16200"/>
                    <a:pt x="5082" y="16200"/>
                  </a:cubicBezTo>
                  <a:cubicBezTo>
                    <a:pt x="5082" y="16200"/>
                    <a:pt x="5082" y="16200"/>
                    <a:pt x="5082" y="16200"/>
                  </a:cubicBezTo>
                  <a:cubicBezTo>
                    <a:pt x="3812" y="16200"/>
                    <a:pt x="2541" y="18900"/>
                    <a:pt x="2541" y="18900"/>
                  </a:cubicBezTo>
                  <a:cubicBezTo>
                    <a:pt x="2541" y="18900"/>
                    <a:pt x="2541" y="21600"/>
                    <a:pt x="2541" y="21600"/>
                  </a:cubicBezTo>
                  <a:cubicBezTo>
                    <a:pt x="1271" y="21600"/>
                    <a:pt x="0" y="21600"/>
                    <a:pt x="0" y="21600"/>
                  </a:cubicBezTo>
                  <a:cubicBezTo>
                    <a:pt x="0" y="21600"/>
                    <a:pt x="0" y="18900"/>
                    <a:pt x="0" y="16200"/>
                  </a:cubicBezTo>
                  <a:cubicBezTo>
                    <a:pt x="0" y="16200"/>
                    <a:pt x="0" y="16200"/>
                    <a:pt x="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8" name="Google Shape;5308;g21c91014dda_0_5306"/>
            <p:cNvSpPr/>
            <p:nvPr/>
          </p:nvSpPr>
          <p:spPr>
            <a:xfrm>
              <a:off x="1090917" y="1245828"/>
              <a:ext cx="100386" cy="4800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6200"/>
                  </a:moveTo>
                  <a:cubicBezTo>
                    <a:pt x="0" y="13500"/>
                    <a:pt x="0" y="8100"/>
                    <a:pt x="0" y="8100"/>
                  </a:cubicBezTo>
                  <a:cubicBezTo>
                    <a:pt x="0" y="5400"/>
                    <a:pt x="2541" y="5400"/>
                    <a:pt x="3812" y="2700"/>
                  </a:cubicBezTo>
                  <a:cubicBezTo>
                    <a:pt x="3812" y="2700"/>
                    <a:pt x="6353" y="0"/>
                    <a:pt x="6353" y="0"/>
                  </a:cubicBezTo>
                  <a:cubicBezTo>
                    <a:pt x="7624" y="0"/>
                    <a:pt x="10165" y="0"/>
                    <a:pt x="10165" y="0"/>
                  </a:cubicBezTo>
                  <a:cubicBezTo>
                    <a:pt x="11435" y="0"/>
                    <a:pt x="13976" y="2700"/>
                    <a:pt x="15247" y="2700"/>
                  </a:cubicBezTo>
                  <a:cubicBezTo>
                    <a:pt x="16518" y="2700"/>
                    <a:pt x="16518" y="2700"/>
                    <a:pt x="17788" y="2700"/>
                  </a:cubicBezTo>
                  <a:cubicBezTo>
                    <a:pt x="17788" y="2700"/>
                    <a:pt x="19059" y="2700"/>
                    <a:pt x="20329" y="2700"/>
                  </a:cubicBezTo>
                  <a:cubicBezTo>
                    <a:pt x="20329" y="2700"/>
                    <a:pt x="21600" y="5400"/>
                    <a:pt x="21600" y="5400"/>
                  </a:cubicBezTo>
                  <a:cubicBezTo>
                    <a:pt x="21600" y="5400"/>
                    <a:pt x="21600" y="8100"/>
                    <a:pt x="20329" y="8100"/>
                  </a:cubicBezTo>
                  <a:cubicBezTo>
                    <a:pt x="20329" y="10800"/>
                    <a:pt x="17788" y="10800"/>
                    <a:pt x="17788" y="8100"/>
                  </a:cubicBezTo>
                  <a:cubicBezTo>
                    <a:pt x="16518" y="8100"/>
                    <a:pt x="16518" y="8100"/>
                    <a:pt x="15247" y="8100"/>
                  </a:cubicBezTo>
                  <a:cubicBezTo>
                    <a:pt x="15247" y="8100"/>
                    <a:pt x="12706" y="8100"/>
                    <a:pt x="12706" y="5400"/>
                  </a:cubicBezTo>
                  <a:cubicBezTo>
                    <a:pt x="11435" y="5400"/>
                    <a:pt x="10165" y="5400"/>
                    <a:pt x="8894" y="5400"/>
                  </a:cubicBezTo>
                  <a:cubicBezTo>
                    <a:pt x="8894" y="8100"/>
                    <a:pt x="6353" y="8100"/>
                    <a:pt x="6353" y="8100"/>
                  </a:cubicBezTo>
                  <a:cubicBezTo>
                    <a:pt x="6353" y="8100"/>
                    <a:pt x="6353" y="13500"/>
                    <a:pt x="6353" y="13500"/>
                  </a:cubicBezTo>
                  <a:cubicBezTo>
                    <a:pt x="6353" y="13500"/>
                    <a:pt x="6353" y="16200"/>
                    <a:pt x="5082" y="16200"/>
                  </a:cubicBezTo>
                  <a:cubicBezTo>
                    <a:pt x="5082" y="16200"/>
                    <a:pt x="5082" y="16200"/>
                    <a:pt x="5082" y="16200"/>
                  </a:cubicBezTo>
                  <a:cubicBezTo>
                    <a:pt x="3812" y="16200"/>
                    <a:pt x="2541" y="18900"/>
                    <a:pt x="2541" y="18900"/>
                  </a:cubicBezTo>
                  <a:cubicBezTo>
                    <a:pt x="2541" y="18900"/>
                    <a:pt x="2541" y="21600"/>
                    <a:pt x="2541" y="21600"/>
                  </a:cubicBezTo>
                  <a:cubicBezTo>
                    <a:pt x="1271" y="21600"/>
                    <a:pt x="0" y="21600"/>
                    <a:pt x="0" y="21600"/>
                  </a:cubicBezTo>
                  <a:cubicBezTo>
                    <a:pt x="0" y="21600"/>
                    <a:pt x="0" y="18900"/>
                    <a:pt x="0" y="16200"/>
                  </a:cubicBezTo>
                  <a:cubicBezTo>
                    <a:pt x="0" y="16200"/>
                    <a:pt x="0" y="16200"/>
                    <a:pt x="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09" name="Google Shape;5309;g21c91014dda_0_5306"/>
            <p:cNvSpPr/>
            <p:nvPr/>
          </p:nvSpPr>
          <p:spPr>
            <a:xfrm>
              <a:off x="1202191" y="1224009"/>
              <a:ext cx="93798" cy="45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250" y="5400"/>
                  </a:moveTo>
                  <a:cubicBezTo>
                    <a:pt x="20250" y="2700"/>
                    <a:pt x="17550" y="5400"/>
                    <a:pt x="16200" y="5400"/>
                  </a:cubicBezTo>
                  <a:cubicBezTo>
                    <a:pt x="16200" y="2700"/>
                    <a:pt x="13500" y="2700"/>
                    <a:pt x="12150" y="2700"/>
                  </a:cubicBezTo>
                  <a:cubicBezTo>
                    <a:pt x="10800" y="2700"/>
                    <a:pt x="8100" y="0"/>
                    <a:pt x="6750" y="0"/>
                  </a:cubicBezTo>
                  <a:cubicBezTo>
                    <a:pt x="6750" y="0"/>
                    <a:pt x="4050" y="2700"/>
                    <a:pt x="2700" y="2700"/>
                  </a:cubicBezTo>
                  <a:cubicBezTo>
                    <a:pt x="2700" y="5400"/>
                    <a:pt x="0" y="5400"/>
                    <a:pt x="0" y="8100"/>
                  </a:cubicBezTo>
                  <a:cubicBezTo>
                    <a:pt x="0" y="10800"/>
                    <a:pt x="0" y="13500"/>
                    <a:pt x="0" y="13500"/>
                  </a:cubicBezTo>
                  <a:cubicBezTo>
                    <a:pt x="1350" y="16200"/>
                    <a:pt x="1350" y="21600"/>
                    <a:pt x="2700" y="21600"/>
                  </a:cubicBezTo>
                  <a:cubicBezTo>
                    <a:pt x="2700" y="21600"/>
                    <a:pt x="5400" y="18900"/>
                    <a:pt x="5400" y="18900"/>
                  </a:cubicBezTo>
                  <a:cubicBezTo>
                    <a:pt x="6750" y="18900"/>
                    <a:pt x="5400" y="13500"/>
                    <a:pt x="6750" y="13500"/>
                  </a:cubicBezTo>
                  <a:cubicBezTo>
                    <a:pt x="6750" y="13500"/>
                    <a:pt x="8100" y="13500"/>
                    <a:pt x="9450" y="13500"/>
                  </a:cubicBezTo>
                  <a:cubicBezTo>
                    <a:pt x="10800" y="13500"/>
                    <a:pt x="12150" y="13500"/>
                    <a:pt x="14850" y="13500"/>
                  </a:cubicBezTo>
                  <a:cubicBezTo>
                    <a:pt x="14850" y="13500"/>
                    <a:pt x="16200" y="10800"/>
                    <a:pt x="16200" y="10800"/>
                  </a:cubicBezTo>
                  <a:cubicBezTo>
                    <a:pt x="17550" y="10800"/>
                    <a:pt x="18900" y="10800"/>
                    <a:pt x="20250" y="10800"/>
                  </a:cubicBezTo>
                  <a:cubicBezTo>
                    <a:pt x="20250" y="10800"/>
                    <a:pt x="21600" y="10800"/>
                    <a:pt x="21600" y="10800"/>
                  </a:cubicBezTo>
                  <a:cubicBezTo>
                    <a:pt x="21600" y="8100"/>
                    <a:pt x="21600" y="5400"/>
                    <a:pt x="2025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0" name="Google Shape;5310;g21c91014dda_0_5306"/>
            <p:cNvSpPr/>
            <p:nvPr/>
          </p:nvSpPr>
          <p:spPr>
            <a:xfrm>
              <a:off x="1202191" y="1224009"/>
              <a:ext cx="93798" cy="45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250" y="5400"/>
                  </a:moveTo>
                  <a:cubicBezTo>
                    <a:pt x="20250" y="2700"/>
                    <a:pt x="17550" y="5400"/>
                    <a:pt x="16200" y="5400"/>
                  </a:cubicBezTo>
                  <a:cubicBezTo>
                    <a:pt x="16200" y="2700"/>
                    <a:pt x="13500" y="2700"/>
                    <a:pt x="12150" y="2700"/>
                  </a:cubicBezTo>
                  <a:cubicBezTo>
                    <a:pt x="10800" y="2700"/>
                    <a:pt x="8100" y="0"/>
                    <a:pt x="6750" y="0"/>
                  </a:cubicBezTo>
                  <a:cubicBezTo>
                    <a:pt x="6750" y="0"/>
                    <a:pt x="4050" y="2700"/>
                    <a:pt x="2700" y="2700"/>
                  </a:cubicBezTo>
                  <a:cubicBezTo>
                    <a:pt x="2700" y="5400"/>
                    <a:pt x="0" y="5400"/>
                    <a:pt x="0" y="8100"/>
                  </a:cubicBezTo>
                  <a:cubicBezTo>
                    <a:pt x="0" y="10800"/>
                    <a:pt x="0" y="13500"/>
                    <a:pt x="0" y="13500"/>
                  </a:cubicBezTo>
                  <a:cubicBezTo>
                    <a:pt x="1350" y="16200"/>
                    <a:pt x="1350" y="21600"/>
                    <a:pt x="2700" y="21600"/>
                  </a:cubicBezTo>
                  <a:cubicBezTo>
                    <a:pt x="2700" y="21600"/>
                    <a:pt x="5400" y="18900"/>
                    <a:pt x="5400" y="18900"/>
                  </a:cubicBezTo>
                  <a:cubicBezTo>
                    <a:pt x="6750" y="18900"/>
                    <a:pt x="5400" y="13500"/>
                    <a:pt x="6750" y="13500"/>
                  </a:cubicBezTo>
                  <a:cubicBezTo>
                    <a:pt x="6750" y="13500"/>
                    <a:pt x="8100" y="13500"/>
                    <a:pt x="9450" y="13500"/>
                  </a:cubicBezTo>
                  <a:cubicBezTo>
                    <a:pt x="10800" y="13500"/>
                    <a:pt x="12150" y="13500"/>
                    <a:pt x="14850" y="13500"/>
                  </a:cubicBezTo>
                  <a:cubicBezTo>
                    <a:pt x="14850" y="13500"/>
                    <a:pt x="16200" y="10800"/>
                    <a:pt x="16200" y="10800"/>
                  </a:cubicBezTo>
                  <a:cubicBezTo>
                    <a:pt x="17550" y="10800"/>
                    <a:pt x="18900" y="10800"/>
                    <a:pt x="20250" y="10800"/>
                  </a:cubicBezTo>
                  <a:cubicBezTo>
                    <a:pt x="20250" y="10800"/>
                    <a:pt x="21600" y="10800"/>
                    <a:pt x="21600" y="10800"/>
                  </a:cubicBezTo>
                  <a:cubicBezTo>
                    <a:pt x="21600" y="8100"/>
                    <a:pt x="21600" y="5400"/>
                    <a:pt x="2025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1" name="Google Shape;5311;g21c91014dda_0_5306"/>
            <p:cNvSpPr/>
            <p:nvPr/>
          </p:nvSpPr>
          <p:spPr>
            <a:xfrm>
              <a:off x="1313465" y="1217464"/>
              <a:ext cx="80730" cy="283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71" y="12960"/>
                  </a:moveTo>
                  <a:cubicBezTo>
                    <a:pt x="6171" y="12960"/>
                    <a:pt x="6171" y="17280"/>
                    <a:pt x="4629" y="17280"/>
                  </a:cubicBezTo>
                  <a:cubicBezTo>
                    <a:pt x="4629" y="17280"/>
                    <a:pt x="3086" y="21600"/>
                    <a:pt x="1543" y="21600"/>
                  </a:cubicBezTo>
                  <a:cubicBezTo>
                    <a:pt x="1543" y="21600"/>
                    <a:pt x="0" y="1728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1543" y="0"/>
                    <a:pt x="3086" y="0"/>
                  </a:cubicBezTo>
                  <a:cubicBezTo>
                    <a:pt x="4629" y="0"/>
                    <a:pt x="6171" y="0"/>
                    <a:pt x="7714" y="0"/>
                  </a:cubicBezTo>
                  <a:cubicBezTo>
                    <a:pt x="7714" y="0"/>
                    <a:pt x="9257" y="0"/>
                    <a:pt x="10800" y="0"/>
                  </a:cubicBezTo>
                  <a:cubicBezTo>
                    <a:pt x="10800" y="4320"/>
                    <a:pt x="12343" y="4320"/>
                    <a:pt x="13886" y="4320"/>
                  </a:cubicBezTo>
                  <a:cubicBezTo>
                    <a:pt x="15429" y="4320"/>
                    <a:pt x="16971" y="4320"/>
                    <a:pt x="16971" y="8640"/>
                  </a:cubicBezTo>
                  <a:cubicBezTo>
                    <a:pt x="18514" y="8640"/>
                    <a:pt x="21600" y="8640"/>
                    <a:pt x="21600" y="12960"/>
                  </a:cubicBezTo>
                  <a:cubicBezTo>
                    <a:pt x="21600" y="12960"/>
                    <a:pt x="20057" y="17280"/>
                    <a:pt x="18514" y="17280"/>
                  </a:cubicBezTo>
                  <a:cubicBezTo>
                    <a:pt x="18514" y="17280"/>
                    <a:pt x="16971" y="17280"/>
                    <a:pt x="16971" y="17280"/>
                  </a:cubicBezTo>
                  <a:cubicBezTo>
                    <a:pt x="15429" y="17280"/>
                    <a:pt x="12343" y="17280"/>
                    <a:pt x="12343" y="17280"/>
                  </a:cubicBezTo>
                  <a:cubicBezTo>
                    <a:pt x="10800" y="17280"/>
                    <a:pt x="9257" y="12960"/>
                    <a:pt x="9257" y="12960"/>
                  </a:cubicBezTo>
                  <a:cubicBezTo>
                    <a:pt x="9257" y="12960"/>
                    <a:pt x="7714" y="12960"/>
                    <a:pt x="7714" y="12960"/>
                  </a:cubicBezTo>
                  <a:cubicBezTo>
                    <a:pt x="7714" y="12960"/>
                    <a:pt x="6171" y="12960"/>
                    <a:pt x="6171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2" name="Google Shape;5312;g21c91014dda_0_5306"/>
            <p:cNvSpPr/>
            <p:nvPr/>
          </p:nvSpPr>
          <p:spPr>
            <a:xfrm>
              <a:off x="1313465" y="1217464"/>
              <a:ext cx="80730" cy="283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71" y="12960"/>
                  </a:moveTo>
                  <a:cubicBezTo>
                    <a:pt x="6171" y="12960"/>
                    <a:pt x="6171" y="17280"/>
                    <a:pt x="4629" y="17280"/>
                  </a:cubicBezTo>
                  <a:cubicBezTo>
                    <a:pt x="4629" y="17280"/>
                    <a:pt x="3086" y="21600"/>
                    <a:pt x="1543" y="21600"/>
                  </a:cubicBezTo>
                  <a:cubicBezTo>
                    <a:pt x="1543" y="21600"/>
                    <a:pt x="0" y="1728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1543" y="0"/>
                    <a:pt x="3086" y="0"/>
                  </a:cubicBezTo>
                  <a:cubicBezTo>
                    <a:pt x="4629" y="0"/>
                    <a:pt x="6171" y="0"/>
                    <a:pt x="7714" y="0"/>
                  </a:cubicBezTo>
                  <a:cubicBezTo>
                    <a:pt x="7714" y="0"/>
                    <a:pt x="9257" y="0"/>
                    <a:pt x="10800" y="0"/>
                  </a:cubicBezTo>
                  <a:cubicBezTo>
                    <a:pt x="10800" y="4320"/>
                    <a:pt x="12343" y="4320"/>
                    <a:pt x="13886" y="4320"/>
                  </a:cubicBezTo>
                  <a:cubicBezTo>
                    <a:pt x="15429" y="4320"/>
                    <a:pt x="16971" y="4320"/>
                    <a:pt x="16971" y="8640"/>
                  </a:cubicBezTo>
                  <a:cubicBezTo>
                    <a:pt x="18514" y="8640"/>
                    <a:pt x="21600" y="8640"/>
                    <a:pt x="21600" y="12960"/>
                  </a:cubicBezTo>
                  <a:cubicBezTo>
                    <a:pt x="21600" y="12960"/>
                    <a:pt x="20057" y="17280"/>
                    <a:pt x="18514" y="17280"/>
                  </a:cubicBezTo>
                  <a:cubicBezTo>
                    <a:pt x="18514" y="17280"/>
                    <a:pt x="16971" y="17280"/>
                    <a:pt x="16971" y="17280"/>
                  </a:cubicBezTo>
                  <a:cubicBezTo>
                    <a:pt x="15429" y="17280"/>
                    <a:pt x="12343" y="17280"/>
                    <a:pt x="12343" y="17280"/>
                  </a:cubicBezTo>
                  <a:cubicBezTo>
                    <a:pt x="10800" y="17280"/>
                    <a:pt x="9257" y="12960"/>
                    <a:pt x="9257" y="12960"/>
                  </a:cubicBezTo>
                  <a:cubicBezTo>
                    <a:pt x="9257" y="12960"/>
                    <a:pt x="7714" y="12960"/>
                    <a:pt x="7714" y="12960"/>
                  </a:cubicBezTo>
                  <a:cubicBezTo>
                    <a:pt x="7714" y="12960"/>
                    <a:pt x="6171" y="12960"/>
                    <a:pt x="6171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3" name="Google Shape;5313;g21c91014dda_0_5306"/>
            <p:cNvSpPr/>
            <p:nvPr/>
          </p:nvSpPr>
          <p:spPr>
            <a:xfrm>
              <a:off x="1398556" y="1242191"/>
              <a:ext cx="17442" cy="17474"/>
            </a:xfrm>
            <a:custGeom>
              <a:avLst/>
              <a:gdLst/>
              <a:ahLst/>
              <a:cxnLst/>
              <a:rect l="l" t="t" r="r" b="b"/>
              <a:pathLst>
                <a:path w="21600" h="19800" extrusionOk="0">
                  <a:moveTo>
                    <a:pt x="21600" y="19800"/>
                  </a:moveTo>
                  <a:cubicBezTo>
                    <a:pt x="21600" y="12600"/>
                    <a:pt x="14400" y="5400"/>
                    <a:pt x="14400" y="5400"/>
                  </a:cubicBezTo>
                  <a:cubicBezTo>
                    <a:pt x="14400" y="-1800"/>
                    <a:pt x="7200" y="-1800"/>
                    <a:pt x="0" y="5400"/>
                  </a:cubicBezTo>
                  <a:cubicBezTo>
                    <a:pt x="0" y="5400"/>
                    <a:pt x="0" y="5400"/>
                    <a:pt x="0" y="12600"/>
                  </a:cubicBezTo>
                  <a:cubicBezTo>
                    <a:pt x="7200" y="19800"/>
                    <a:pt x="7200" y="19800"/>
                    <a:pt x="7200" y="19800"/>
                  </a:cubicBezTo>
                  <a:cubicBezTo>
                    <a:pt x="72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21600" y="19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4" name="Google Shape;5314;g21c91014dda_0_5306"/>
            <p:cNvSpPr/>
            <p:nvPr/>
          </p:nvSpPr>
          <p:spPr>
            <a:xfrm>
              <a:off x="1398556" y="1242191"/>
              <a:ext cx="17442" cy="17474"/>
            </a:xfrm>
            <a:custGeom>
              <a:avLst/>
              <a:gdLst/>
              <a:ahLst/>
              <a:cxnLst/>
              <a:rect l="l" t="t" r="r" b="b"/>
              <a:pathLst>
                <a:path w="21600" h="19800" extrusionOk="0">
                  <a:moveTo>
                    <a:pt x="21600" y="19800"/>
                  </a:moveTo>
                  <a:cubicBezTo>
                    <a:pt x="21600" y="12600"/>
                    <a:pt x="14400" y="5400"/>
                    <a:pt x="14400" y="5400"/>
                  </a:cubicBezTo>
                  <a:cubicBezTo>
                    <a:pt x="14400" y="-1800"/>
                    <a:pt x="7200" y="-1800"/>
                    <a:pt x="0" y="5400"/>
                  </a:cubicBezTo>
                  <a:cubicBezTo>
                    <a:pt x="0" y="5400"/>
                    <a:pt x="0" y="5400"/>
                    <a:pt x="0" y="12600"/>
                  </a:cubicBezTo>
                  <a:cubicBezTo>
                    <a:pt x="7200" y="19800"/>
                    <a:pt x="7200" y="19800"/>
                    <a:pt x="7200" y="19800"/>
                  </a:cubicBezTo>
                  <a:cubicBezTo>
                    <a:pt x="7200" y="19800"/>
                    <a:pt x="14400" y="19800"/>
                    <a:pt x="14400" y="19800"/>
                  </a:cubicBezTo>
                  <a:cubicBezTo>
                    <a:pt x="14400" y="19800"/>
                    <a:pt x="14400" y="19800"/>
                    <a:pt x="21600" y="19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5" name="Google Shape;5315;g21c91014dda_0_5306"/>
            <p:cNvSpPr/>
            <p:nvPr/>
          </p:nvSpPr>
          <p:spPr>
            <a:xfrm>
              <a:off x="1405101" y="1258919"/>
              <a:ext cx="17442" cy="174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7200"/>
                    <a:pt x="0" y="7200"/>
                  </a:cubicBezTo>
                  <a:cubicBezTo>
                    <a:pt x="0" y="7200"/>
                    <a:pt x="0" y="14400"/>
                    <a:pt x="0" y="14400"/>
                  </a:cubicBezTo>
                  <a:cubicBezTo>
                    <a:pt x="0" y="14400"/>
                    <a:pt x="0" y="21600"/>
                    <a:pt x="0" y="21600"/>
                  </a:cubicBezTo>
                  <a:cubicBezTo>
                    <a:pt x="0" y="21600"/>
                    <a:pt x="21600" y="21600"/>
                    <a:pt x="21600" y="14400"/>
                  </a:cubicBezTo>
                  <a:cubicBezTo>
                    <a:pt x="21600" y="14400"/>
                    <a:pt x="21600" y="14400"/>
                    <a:pt x="21600" y="7200"/>
                  </a:cubicBezTo>
                  <a:cubicBezTo>
                    <a:pt x="21600" y="7200"/>
                    <a:pt x="21600" y="720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6" name="Google Shape;5316;g21c91014dda_0_5306"/>
            <p:cNvSpPr/>
            <p:nvPr/>
          </p:nvSpPr>
          <p:spPr>
            <a:xfrm>
              <a:off x="1405101" y="1258919"/>
              <a:ext cx="17442" cy="174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7200"/>
                    <a:pt x="0" y="7200"/>
                  </a:cubicBezTo>
                  <a:cubicBezTo>
                    <a:pt x="0" y="7200"/>
                    <a:pt x="0" y="14400"/>
                    <a:pt x="0" y="14400"/>
                  </a:cubicBezTo>
                  <a:cubicBezTo>
                    <a:pt x="0" y="14400"/>
                    <a:pt x="0" y="21600"/>
                    <a:pt x="0" y="21600"/>
                  </a:cubicBezTo>
                  <a:cubicBezTo>
                    <a:pt x="0" y="21600"/>
                    <a:pt x="21600" y="21600"/>
                    <a:pt x="21600" y="14400"/>
                  </a:cubicBezTo>
                  <a:cubicBezTo>
                    <a:pt x="21600" y="14400"/>
                    <a:pt x="21600" y="14400"/>
                    <a:pt x="21600" y="7200"/>
                  </a:cubicBezTo>
                  <a:cubicBezTo>
                    <a:pt x="21600" y="7200"/>
                    <a:pt x="21600" y="720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7" name="Google Shape;5317;g21c91014dda_0_5306"/>
            <p:cNvSpPr/>
            <p:nvPr/>
          </p:nvSpPr>
          <p:spPr>
            <a:xfrm>
              <a:off x="1464011" y="1280737"/>
              <a:ext cx="45792" cy="305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8100" y="0"/>
                    <a:pt x="5400" y="4320"/>
                    <a:pt x="2700" y="4320"/>
                  </a:cubicBezTo>
                  <a:cubicBezTo>
                    <a:pt x="2700" y="4320"/>
                    <a:pt x="0" y="8640"/>
                    <a:pt x="0" y="12960"/>
                  </a:cubicBezTo>
                  <a:cubicBezTo>
                    <a:pt x="0" y="12960"/>
                    <a:pt x="0" y="21600"/>
                    <a:pt x="0" y="21600"/>
                  </a:cubicBezTo>
                  <a:cubicBezTo>
                    <a:pt x="2700" y="21600"/>
                    <a:pt x="5400" y="21600"/>
                    <a:pt x="8100" y="21600"/>
                  </a:cubicBezTo>
                  <a:cubicBezTo>
                    <a:pt x="10800" y="21600"/>
                    <a:pt x="10800" y="21600"/>
                    <a:pt x="13500" y="21600"/>
                  </a:cubicBezTo>
                  <a:cubicBezTo>
                    <a:pt x="13500" y="21600"/>
                    <a:pt x="18900" y="21600"/>
                    <a:pt x="18900" y="21600"/>
                  </a:cubicBezTo>
                  <a:cubicBezTo>
                    <a:pt x="18900" y="17280"/>
                    <a:pt x="21600" y="12960"/>
                    <a:pt x="21600" y="12960"/>
                  </a:cubicBezTo>
                  <a:cubicBezTo>
                    <a:pt x="21600" y="8640"/>
                    <a:pt x="21600" y="4320"/>
                    <a:pt x="21600" y="4320"/>
                  </a:cubicBezTo>
                  <a:cubicBezTo>
                    <a:pt x="21600" y="0"/>
                    <a:pt x="18900" y="0"/>
                    <a:pt x="16200" y="0"/>
                  </a:cubicBezTo>
                  <a:cubicBezTo>
                    <a:pt x="135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8" name="Google Shape;5318;g21c91014dda_0_5306"/>
            <p:cNvSpPr/>
            <p:nvPr/>
          </p:nvSpPr>
          <p:spPr>
            <a:xfrm>
              <a:off x="1464011" y="1280737"/>
              <a:ext cx="45792" cy="305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0"/>
                  </a:moveTo>
                  <a:cubicBezTo>
                    <a:pt x="8100" y="0"/>
                    <a:pt x="5400" y="4320"/>
                    <a:pt x="2700" y="4320"/>
                  </a:cubicBezTo>
                  <a:cubicBezTo>
                    <a:pt x="2700" y="4320"/>
                    <a:pt x="0" y="8640"/>
                    <a:pt x="0" y="12960"/>
                  </a:cubicBezTo>
                  <a:cubicBezTo>
                    <a:pt x="0" y="12960"/>
                    <a:pt x="0" y="21600"/>
                    <a:pt x="0" y="21600"/>
                  </a:cubicBezTo>
                  <a:cubicBezTo>
                    <a:pt x="2700" y="21600"/>
                    <a:pt x="5400" y="21600"/>
                    <a:pt x="8100" y="21600"/>
                  </a:cubicBezTo>
                  <a:cubicBezTo>
                    <a:pt x="10800" y="21600"/>
                    <a:pt x="10800" y="21600"/>
                    <a:pt x="13500" y="21600"/>
                  </a:cubicBezTo>
                  <a:cubicBezTo>
                    <a:pt x="13500" y="21600"/>
                    <a:pt x="18900" y="21600"/>
                    <a:pt x="18900" y="21600"/>
                  </a:cubicBezTo>
                  <a:cubicBezTo>
                    <a:pt x="18900" y="17280"/>
                    <a:pt x="21600" y="12960"/>
                    <a:pt x="21600" y="12960"/>
                  </a:cubicBezTo>
                  <a:cubicBezTo>
                    <a:pt x="21600" y="8640"/>
                    <a:pt x="21600" y="4320"/>
                    <a:pt x="21600" y="4320"/>
                  </a:cubicBezTo>
                  <a:cubicBezTo>
                    <a:pt x="21600" y="0"/>
                    <a:pt x="18900" y="0"/>
                    <a:pt x="16200" y="0"/>
                  </a:cubicBezTo>
                  <a:cubicBezTo>
                    <a:pt x="135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19" name="Google Shape;5319;g21c91014dda_0_5306"/>
            <p:cNvSpPr/>
            <p:nvPr/>
          </p:nvSpPr>
          <p:spPr>
            <a:xfrm>
              <a:off x="1328737" y="822552"/>
              <a:ext cx="17442" cy="414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6171"/>
                  </a:moveTo>
                  <a:cubicBezTo>
                    <a:pt x="14400" y="6171"/>
                    <a:pt x="21600" y="3086"/>
                    <a:pt x="14400" y="3086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7200" y="0"/>
                    <a:pt x="0" y="3086"/>
                    <a:pt x="0" y="3086"/>
                  </a:cubicBezTo>
                  <a:cubicBezTo>
                    <a:pt x="0" y="6171"/>
                    <a:pt x="7200" y="9257"/>
                    <a:pt x="7200" y="9257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5429"/>
                    <a:pt x="7200" y="18514"/>
                    <a:pt x="7200" y="18514"/>
                  </a:cubicBezTo>
                  <a:cubicBezTo>
                    <a:pt x="7200" y="18514"/>
                    <a:pt x="14400" y="21600"/>
                    <a:pt x="14400" y="21600"/>
                  </a:cubicBezTo>
                  <a:cubicBezTo>
                    <a:pt x="21600" y="21600"/>
                    <a:pt x="21600" y="18514"/>
                    <a:pt x="21600" y="18514"/>
                  </a:cubicBezTo>
                  <a:cubicBezTo>
                    <a:pt x="21600" y="18514"/>
                    <a:pt x="21600" y="12343"/>
                    <a:pt x="21600" y="12343"/>
                  </a:cubicBezTo>
                  <a:cubicBezTo>
                    <a:pt x="21600" y="9257"/>
                    <a:pt x="21600" y="9257"/>
                    <a:pt x="21600" y="9257"/>
                  </a:cubicBezTo>
                  <a:cubicBezTo>
                    <a:pt x="14400" y="9257"/>
                    <a:pt x="14400" y="9257"/>
                    <a:pt x="144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0" name="Google Shape;5320;g21c91014dda_0_5306"/>
            <p:cNvSpPr/>
            <p:nvPr/>
          </p:nvSpPr>
          <p:spPr>
            <a:xfrm>
              <a:off x="1328737" y="822552"/>
              <a:ext cx="17442" cy="4147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6171"/>
                  </a:moveTo>
                  <a:cubicBezTo>
                    <a:pt x="14400" y="6171"/>
                    <a:pt x="21600" y="3086"/>
                    <a:pt x="14400" y="3086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7200" y="0"/>
                    <a:pt x="0" y="3086"/>
                    <a:pt x="0" y="3086"/>
                  </a:cubicBezTo>
                  <a:cubicBezTo>
                    <a:pt x="0" y="6171"/>
                    <a:pt x="7200" y="9257"/>
                    <a:pt x="7200" y="9257"/>
                  </a:cubicBezTo>
                  <a:cubicBezTo>
                    <a:pt x="0" y="12343"/>
                    <a:pt x="0" y="12343"/>
                    <a:pt x="0" y="12343"/>
                  </a:cubicBezTo>
                  <a:cubicBezTo>
                    <a:pt x="0" y="15429"/>
                    <a:pt x="7200" y="18514"/>
                    <a:pt x="7200" y="18514"/>
                  </a:cubicBezTo>
                  <a:cubicBezTo>
                    <a:pt x="7200" y="18514"/>
                    <a:pt x="14400" y="21600"/>
                    <a:pt x="14400" y="21600"/>
                  </a:cubicBezTo>
                  <a:cubicBezTo>
                    <a:pt x="21600" y="21600"/>
                    <a:pt x="21600" y="18514"/>
                    <a:pt x="21600" y="18514"/>
                  </a:cubicBezTo>
                  <a:cubicBezTo>
                    <a:pt x="21600" y="18514"/>
                    <a:pt x="21600" y="12343"/>
                    <a:pt x="21600" y="12343"/>
                  </a:cubicBezTo>
                  <a:cubicBezTo>
                    <a:pt x="21600" y="9257"/>
                    <a:pt x="21600" y="9257"/>
                    <a:pt x="21600" y="9257"/>
                  </a:cubicBezTo>
                  <a:cubicBezTo>
                    <a:pt x="14400" y="9257"/>
                    <a:pt x="14400" y="9257"/>
                    <a:pt x="14400" y="617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1" name="Google Shape;5321;g21c91014dda_0_5306"/>
            <p:cNvSpPr/>
            <p:nvPr/>
          </p:nvSpPr>
          <p:spPr>
            <a:xfrm>
              <a:off x="1359282" y="840007"/>
              <a:ext cx="17442" cy="174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0" y="14400"/>
                    <a:pt x="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14400"/>
                    <a:pt x="21600" y="14400"/>
                    <a:pt x="21600" y="14400"/>
                  </a:cubicBezTo>
                  <a:cubicBezTo>
                    <a:pt x="21600" y="1440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2" name="Google Shape;5322;g21c91014dda_0_5306"/>
            <p:cNvSpPr/>
            <p:nvPr/>
          </p:nvSpPr>
          <p:spPr>
            <a:xfrm>
              <a:off x="1359282" y="840007"/>
              <a:ext cx="17442" cy="174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0" y="14400"/>
                    <a:pt x="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14400"/>
                    <a:pt x="21600" y="14400"/>
                    <a:pt x="21600" y="14400"/>
                  </a:cubicBezTo>
                  <a:cubicBezTo>
                    <a:pt x="21600" y="14400"/>
                    <a:pt x="21600" y="0"/>
                    <a:pt x="21600" y="0"/>
                  </a:cubicBezTo>
                  <a:cubicBezTo>
                    <a:pt x="216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3" name="Google Shape;5323;g21c91014dda_0_5306"/>
            <p:cNvSpPr/>
            <p:nvPr/>
          </p:nvSpPr>
          <p:spPr>
            <a:xfrm>
              <a:off x="1590558" y="1179594"/>
              <a:ext cx="34884" cy="37857"/>
            </a:xfrm>
            <a:custGeom>
              <a:avLst/>
              <a:gdLst/>
              <a:ahLst/>
              <a:cxnLst/>
              <a:rect l="l" t="t" r="r" b="b"/>
              <a:pathLst>
                <a:path w="21600" h="20829" extrusionOk="0">
                  <a:moveTo>
                    <a:pt x="18000" y="2315"/>
                  </a:moveTo>
                  <a:cubicBezTo>
                    <a:pt x="14400" y="-771"/>
                    <a:pt x="10800" y="-771"/>
                    <a:pt x="7200" y="2315"/>
                  </a:cubicBezTo>
                  <a:cubicBezTo>
                    <a:pt x="3600" y="2315"/>
                    <a:pt x="3600" y="5400"/>
                    <a:pt x="3600" y="5400"/>
                  </a:cubicBezTo>
                  <a:cubicBezTo>
                    <a:pt x="0" y="5400"/>
                    <a:pt x="0" y="8486"/>
                    <a:pt x="0" y="11572"/>
                  </a:cubicBezTo>
                  <a:cubicBezTo>
                    <a:pt x="0" y="11572"/>
                    <a:pt x="0" y="14658"/>
                    <a:pt x="3600" y="17743"/>
                  </a:cubicBezTo>
                  <a:cubicBezTo>
                    <a:pt x="3600" y="20829"/>
                    <a:pt x="10800" y="20829"/>
                    <a:pt x="10800" y="20829"/>
                  </a:cubicBezTo>
                  <a:cubicBezTo>
                    <a:pt x="14400" y="20829"/>
                    <a:pt x="14400" y="14658"/>
                    <a:pt x="18000" y="14658"/>
                  </a:cubicBezTo>
                  <a:cubicBezTo>
                    <a:pt x="18000" y="14658"/>
                    <a:pt x="21600" y="11572"/>
                    <a:pt x="21600" y="11572"/>
                  </a:cubicBezTo>
                  <a:cubicBezTo>
                    <a:pt x="21600" y="11572"/>
                    <a:pt x="21600" y="5400"/>
                    <a:pt x="21600" y="5400"/>
                  </a:cubicBezTo>
                  <a:cubicBezTo>
                    <a:pt x="21600" y="2315"/>
                    <a:pt x="18000" y="2315"/>
                    <a:pt x="18000" y="23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4" name="Google Shape;5324;g21c91014dda_0_5306"/>
            <p:cNvSpPr/>
            <p:nvPr/>
          </p:nvSpPr>
          <p:spPr>
            <a:xfrm>
              <a:off x="1590558" y="1179594"/>
              <a:ext cx="34884" cy="37857"/>
            </a:xfrm>
            <a:custGeom>
              <a:avLst/>
              <a:gdLst/>
              <a:ahLst/>
              <a:cxnLst/>
              <a:rect l="l" t="t" r="r" b="b"/>
              <a:pathLst>
                <a:path w="21600" h="20829" extrusionOk="0">
                  <a:moveTo>
                    <a:pt x="18000" y="2315"/>
                  </a:moveTo>
                  <a:cubicBezTo>
                    <a:pt x="14400" y="-771"/>
                    <a:pt x="10800" y="-771"/>
                    <a:pt x="7200" y="2315"/>
                  </a:cubicBezTo>
                  <a:cubicBezTo>
                    <a:pt x="3600" y="2315"/>
                    <a:pt x="3600" y="5400"/>
                    <a:pt x="3600" y="5400"/>
                  </a:cubicBezTo>
                  <a:cubicBezTo>
                    <a:pt x="0" y="5400"/>
                    <a:pt x="0" y="8486"/>
                    <a:pt x="0" y="11572"/>
                  </a:cubicBezTo>
                  <a:cubicBezTo>
                    <a:pt x="0" y="11572"/>
                    <a:pt x="0" y="14658"/>
                    <a:pt x="3600" y="17743"/>
                  </a:cubicBezTo>
                  <a:cubicBezTo>
                    <a:pt x="3600" y="20829"/>
                    <a:pt x="10800" y="20829"/>
                    <a:pt x="10800" y="20829"/>
                  </a:cubicBezTo>
                  <a:cubicBezTo>
                    <a:pt x="14400" y="20829"/>
                    <a:pt x="14400" y="14658"/>
                    <a:pt x="18000" y="14658"/>
                  </a:cubicBezTo>
                  <a:cubicBezTo>
                    <a:pt x="18000" y="14658"/>
                    <a:pt x="21600" y="11572"/>
                    <a:pt x="21600" y="11572"/>
                  </a:cubicBezTo>
                  <a:cubicBezTo>
                    <a:pt x="21600" y="11572"/>
                    <a:pt x="21600" y="5400"/>
                    <a:pt x="21600" y="5400"/>
                  </a:cubicBezTo>
                  <a:cubicBezTo>
                    <a:pt x="21600" y="2315"/>
                    <a:pt x="18000" y="2315"/>
                    <a:pt x="18000" y="231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5" name="Google Shape;5325;g21c91014dda_0_5306"/>
            <p:cNvSpPr/>
            <p:nvPr/>
          </p:nvSpPr>
          <p:spPr>
            <a:xfrm>
              <a:off x="1677830" y="1095281"/>
              <a:ext cx="31399" cy="33431"/>
            </a:xfrm>
            <a:custGeom>
              <a:avLst/>
              <a:gdLst/>
              <a:ahLst/>
              <a:cxnLst/>
              <a:rect l="l" t="t" r="r" b="b"/>
              <a:pathLst>
                <a:path w="19412" h="20700" extrusionOk="0">
                  <a:moveTo>
                    <a:pt x="10800" y="18000"/>
                  </a:moveTo>
                  <a:cubicBezTo>
                    <a:pt x="10800" y="21600"/>
                    <a:pt x="7200" y="21600"/>
                    <a:pt x="3600" y="18000"/>
                  </a:cubicBezTo>
                  <a:cubicBezTo>
                    <a:pt x="0" y="18000"/>
                    <a:pt x="0" y="18000"/>
                    <a:pt x="0" y="14400"/>
                  </a:cubicBezTo>
                  <a:cubicBezTo>
                    <a:pt x="0" y="10800"/>
                    <a:pt x="0" y="3600"/>
                    <a:pt x="0" y="3600"/>
                  </a:cubicBezTo>
                  <a:cubicBezTo>
                    <a:pt x="3600" y="0"/>
                    <a:pt x="10800" y="0"/>
                    <a:pt x="10800" y="0"/>
                  </a:cubicBezTo>
                  <a:cubicBezTo>
                    <a:pt x="14400" y="0"/>
                    <a:pt x="18000" y="3600"/>
                    <a:pt x="18000" y="7200"/>
                  </a:cubicBezTo>
                  <a:cubicBezTo>
                    <a:pt x="21600" y="10800"/>
                    <a:pt x="18000" y="18000"/>
                    <a:pt x="108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6" name="Google Shape;5326;g21c91014dda_0_5306"/>
            <p:cNvSpPr/>
            <p:nvPr/>
          </p:nvSpPr>
          <p:spPr>
            <a:xfrm>
              <a:off x="1677830" y="1095281"/>
              <a:ext cx="31399" cy="33431"/>
            </a:xfrm>
            <a:custGeom>
              <a:avLst/>
              <a:gdLst/>
              <a:ahLst/>
              <a:cxnLst/>
              <a:rect l="l" t="t" r="r" b="b"/>
              <a:pathLst>
                <a:path w="19412" h="20700" extrusionOk="0">
                  <a:moveTo>
                    <a:pt x="10800" y="18000"/>
                  </a:moveTo>
                  <a:cubicBezTo>
                    <a:pt x="10800" y="21600"/>
                    <a:pt x="7200" y="21600"/>
                    <a:pt x="3600" y="18000"/>
                  </a:cubicBezTo>
                  <a:cubicBezTo>
                    <a:pt x="0" y="18000"/>
                    <a:pt x="0" y="18000"/>
                    <a:pt x="0" y="14400"/>
                  </a:cubicBezTo>
                  <a:cubicBezTo>
                    <a:pt x="0" y="10800"/>
                    <a:pt x="0" y="3600"/>
                    <a:pt x="0" y="3600"/>
                  </a:cubicBezTo>
                  <a:cubicBezTo>
                    <a:pt x="3600" y="0"/>
                    <a:pt x="10800" y="0"/>
                    <a:pt x="10800" y="0"/>
                  </a:cubicBezTo>
                  <a:cubicBezTo>
                    <a:pt x="14400" y="0"/>
                    <a:pt x="18000" y="3600"/>
                    <a:pt x="18000" y="7200"/>
                  </a:cubicBezTo>
                  <a:cubicBezTo>
                    <a:pt x="21600" y="10800"/>
                    <a:pt x="18000" y="18000"/>
                    <a:pt x="108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7" name="Google Shape;5327;g21c91014dda_0_5306"/>
            <p:cNvSpPr/>
            <p:nvPr/>
          </p:nvSpPr>
          <p:spPr>
            <a:xfrm>
              <a:off x="1617753" y="1063766"/>
              <a:ext cx="60091" cy="27168"/>
            </a:xfrm>
            <a:custGeom>
              <a:avLst/>
              <a:gdLst/>
              <a:ahLst/>
              <a:cxnLst/>
              <a:rect l="l" t="t" r="r" b="b"/>
              <a:pathLst>
                <a:path w="20509" h="19200" extrusionOk="0">
                  <a:moveTo>
                    <a:pt x="8727" y="19200"/>
                  </a:moveTo>
                  <a:cubicBezTo>
                    <a:pt x="8727" y="19200"/>
                    <a:pt x="6764" y="19200"/>
                    <a:pt x="4800" y="19200"/>
                  </a:cubicBezTo>
                  <a:cubicBezTo>
                    <a:pt x="2836" y="19200"/>
                    <a:pt x="873" y="19200"/>
                    <a:pt x="873" y="19200"/>
                  </a:cubicBezTo>
                  <a:cubicBezTo>
                    <a:pt x="-1091" y="14880"/>
                    <a:pt x="873" y="10560"/>
                    <a:pt x="873" y="6240"/>
                  </a:cubicBezTo>
                  <a:cubicBezTo>
                    <a:pt x="873" y="6240"/>
                    <a:pt x="2836" y="1920"/>
                    <a:pt x="4800" y="1920"/>
                  </a:cubicBezTo>
                  <a:cubicBezTo>
                    <a:pt x="6764" y="-2400"/>
                    <a:pt x="10691" y="1920"/>
                    <a:pt x="12654" y="1920"/>
                  </a:cubicBezTo>
                  <a:cubicBezTo>
                    <a:pt x="14618" y="1920"/>
                    <a:pt x="18545" y="1920"/>
                    <a:pt x="20509" y="6240"/>
                  </a:cubicBezTo>
                  <a:cubicBezTo>
                    <a:pt x="20509" y="6240"/>
                    <a:pt x="18545" y="10560"/>
                    <a:pt x="18545" y="10560"/>
                  </a:cubicBezTo>
                  <a:cubicBezTo>
                    <a:pt x="16582" y="14880"/>
                    <a:pt x="14618" y="14880"/>
                    <a:pt x="14618" y="19200"/>
                  </a:cubicBezTo>
                  <a:cubicBezTo>
                    <a:pt x="12654" y="19200"/>
                    <a:pt x="10691" y="19200"/>
                    <a:pt x="8727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8" name="Google Shape;5328;g21c91014dda_0_5306"/>
            <p:cNvSpPr/>
            <p:nvPr/>
          </p:nvSpPr>
          <p:spPr>
            <a:xfrm>
              <a:off x="1617753" y="1063766"/>
              <a:ext cx="60091" cy="27168"/>
            </a:xfrm>
            <a:custGeom>
              <a:avLst/>
              <a:gdLst/>
              <a:ahLst/>
              <a:cxnLst/>
              <a:rect l="l" t="t" r="r" b="b"/>
              <a:pathLst>
                <a:path w="20509" h="19200" extrusionOk="0">
                  <a:moveTo>
                    <a:pt x="8727" y="19200"/>
                  </a:moveTo>
                  <a:cubicBezTo>
                    <a:pt x="8727" y="19200"/>
                    <a:pt x="6764" y="19200"/>
                    <a:pt x="4800" y="19200"/>
                  </a:cubicBezTo>
                  <a:cubicBezTo>
                    <a:pt x="2836" y="19200"/>
                    <a:pt x="873" y="19200"/>
                    <a:pt x="873" y="19200"/>
                  </a:cubicBezTo>
                  <a:cubicBezTo>
                    <a:pt x="-1091" y="14880"/>
                    <a:pt x="873" y="10560"/>
                    <a:pt x="873" y="6240"/>
                  </a:cubicBezTo>
                  <a:cubicBezTo>
                    <a:pt x="873" y="6240"/>
                    <a:pt x="2836" y="1920"/>
                    <a:pt x="4800" y="1920"/>
                  </a:cubicBezTo>
                  <a:cubicBezTo>
                    <a:pt x="6764" y="-2400"/>
                    <a:pt x="10691" y="1920"/>
                    <a:pt x="12654" y="1920"/>
                  </a:cubicBezTo>
                  <a:cubicBezTo>
                    <a:pt x="14618" y="1920"/>
                    <a:pt x="18545" y="1920"/>
                    <a:pt x="20509" y="6240"/>
                  </a:cubicBezTo>
                  <a:cubicBezTo>
                    <a:pt x="20509" y="6240"/>
                    <a:pt x="18545" y="10560"/>
                    <a:pt x="18545" y="10560"/>
                  </a:cubicBezTo>
                  <a:cubicBezTo>
                    <a:pt x="16582" y="14880"/>
                    <a:pt x="14618" y="14880"/>
                    <a:pt x="14618" y="19200"/>
                  </a:cubicBezTo>
                  <a:cubicBezTo>
                    <a:pt x="12654" y="19200"/>
                    <a:pt x="10691" y="19200"/>
                    <a:pt x="8727" y="19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29" name="Google Shape;5329;g21c91014dda_0_5306"/>
            <p:cNvSpPr/>
            <p:nvPr/>
          </p:nvSpPr>
          <p:spPr>
            <a:xfrm>
              <a:off x="862869" y="5144769"/>
              <a:ext cx="1971311" cy="2199312"/>
            </a:xfrm>
            <a:custGeom>
              <a:avLst/>
              <a:gdLst/>
              <a:ahLst/>
              <a:cxnLst/>
              <a:rect l="l" t="t" r="r" b="b"/>
              <a:pathLst>
                <a:path w="21565" h="21600" extrusionOk="0">
                  <a:moveTo>
                    <a:pt x="11909" y="2052"/>
                  </a:moveTo>
                  <a:cubicBezTo>
                    <a:pt x="11909" y="2052"/>
                    <a:pt x="11909" y="2052"/>
                    <a:pt x="11909" y="2052"/>
                  </a:cubicBezTo>
                  <a:cubicBezTo>
                    <a:pt x="11972" y="2052"/>
                    <a:pt x="11972" y="2052"/>
                    <a:pt x="11972" y="2052"/>
                  </a:cubicBezTo>
                  <a:cubicBezTo>
                    <a:pt x="12099" y="1995"/>
                    <a:pt x="12099" y="1995"/>
                    <a:pt x="12099" y="1995"/>
                  </a:cubicBezTo>
                  <a:cubicBezTo>
                    <a:pt x="12226" y="1995"/>
                    <a:pt x="12226" y="1995"/>
                    <a:pt x="12226" y="1995"/>
                  </a:cubicBezTo>
                  <a:cubicBezTo>
                    <a:pt x="12353" y="1995"/>
                    <a:pt x="12353" y="1995"/>
                    <a:pt x="12353" y="1995"/>
                  </a:cubicBezTo>
                  <a:cubicBezTo>
                    <a:pt x="12480" y="2052"/>
                    <a:pt x="12480" y="2052"/>
                    <a:pt x="12480" y="2052"/>
                  </a:cubicBezTo>
                  <a:cubicBezTo>
                    <a:pt x="12607" y="2109"/>
                    <a:pt x="12607" y="2109"/>
                    <a:pt x="12607" y="2109"/>
                  </a:cubicBezTo>
                  <a:cubicBezTo>
                    <a:pt x="12734" y="2052"/>
                    <a:pt x="12734" y="2052"/>
                    <a:pt x="12734" y="2052"/>
                  </a:cubicBezTo>
                  <a:cubicBezTo>
                    <a:pt x="12861" y="2109"/>
                    <a:pt x="12861" y="2109"/>
                    <a:pt x="12861" y="2109"/>
                  </a:cubicBezTo>
                  <a:cubicBezTo>
                    <a:pt x="12861" y="1995"/>
                    <a:pt x="12861" y="1995"/>
                    <a:pt x="12861" y="1995"/>
                  </a:cubicBezTo>
                  <a:cubicBezTo>
                    <a:pt x="12861" y="1938"/>
                    <a:pt x="12861" y="1938"/>
                    <a:pt x="12861" y="1938"/>
                  </a:cubicBezTo>
                  <a:cubicBezTo>
                    <a:pt x="12925" y="1824"/>
                    <a:pt x="12925" y="1824"/>
                    <a:pt x="12925" y="1824"/>
                  </a:cubicBezTo>
                  <a:cubicBezTo>
                    <a:pt x="13116" y="1767"/>
                    <a:pt x="13116" y="1767"/>
                    <a:pt x="13116" y="1767"/>
                  </a:cubicBezTo>
                  <a:cubicBezTo>
                    <a:pt x="13116" y="1653"/>
                    <a:pt x="13116" y="1653"/>
                    <a:pt x="13116" y="1653"/>
                  </a:cubicBezTo>
                  <a:cubicBezTo>
                    <a:pt x="13116" y="1539"/>
                    <a:pt x="13116" y="1539"/>
                    <a:pt x="13116" y="1539"/>
                  </a:cubicBezTo>
                  <a:cubicBezTo>
                    <a:pt x="13116" y="1368"/>
                    <a:pt x="13116" y="1368"/>
                    <a:pt x="13116" y="1368"/>
                  </a:cubicBezTo>
                  <a:cubicBezTo>
                    <a:pt x="13179" y="1368"/>
                    <a:pt x="13179" y="1368"/>
                    <a:pt x="13179" y="1368"/>
                  </a:cubicBezTo>
                  <a:cubicBezTo>
                    <a:pt x="13433" y="1368"/>
                    <a:pt x="13433" y="1368"/>
                    <a:pt x="13433" y="1368"/>
                  </a:cubicBezTo>
                  <a:cubicBezTo>
                    <a:pt x="13560" y="1368"/>
                    <a:pt x="13560" y="1368"/>
                    <a:pt x="13560" y="1368"/>
                  </a:cubicBezTo>
                  <a:cubicBezTo>
                    <a:pt x="13624" y="1311"/>
                    <a:pt x="13624" y="1311"/>
                    <a:pt x="13624" y="1311"/>
                  </a:cubicBezTo>
                  <a:cubicBezTo>
                    <a:pt x="13751" y="1311"/>
                    <a:pt x="13751" y="1311"/>
                    <a:pt x="13751" y="1311"/>
                  </a:cubicBezTo>
                  <a:cubicBezTo>
                    <a:pt x="13814" y="1425"/>
                    <a:pt x="13814" y="1425"/>
                    <a:pt x="13814" y="1425"/>
                  </a:cubicBezTo>
                  <a:cubicBezTo>
                    <a:pt x="13878" y="1425"/>
                    <a:pt x="13878" y="1425"/>
                    <a:pt x="13878" y="1425"/>
                  </a:cubicBezTo>
                  <a:cubicBezTo>
                    <a:pt x="14005" y="1368"/>
                    <a:pt x="14005" y="1368"/>
                    <a:pt x="14005" y="1368"/>
                  </a:cubicBezTo>
                  <a:cubicBezTo>
                    <a:pt x="14132" y="1368"/>
                    <a:pt x="14132" y="1368"/>
                    <a:pt x="14132" y="1368"/>
                  </a:cubicBezTo>
                  <a:cubicBezTo>
                    <a:pt x="14132" y="1254"/>
                    <a:pt x="14132" y="1254"/>
                    <a:pt x="14132" y="1254"/>
                  </a:cubicBezTo>
                  <a:cubicBezTo>
                    <a:pt x="14069" y="1140"/>
                    <a:pt x="14069" y="1140"/>
                    <a:pt x="14069" y="1140"/>
                  </a:cubicBezTo>
                  <a:cubicBezTo>
                    <a:pt x="14132" y="1026"/>
                    <a:pt x="14132" y="1026"/>
                    <a:pt x="14132" y="1026"/>
                  </a:cubicBezTo>
                  <a:cubicBezTo>
                    <a:pt x="14196" y="969"/>
                    <a:pt x="14196" y="969"/>
                    <a:pt x="14196" y="969"/>
                  </a:cubicBezTo>
                  <a:cubicBezTo>
                    <a:pt x="14196" y="798"/>
                    <a:pt x="14196" y="798"/>
                    <a:pt x="14196" y="798"/>
                  </a:cubicBezTo>
                  <a:cubicBezTo>
                    <a:pt x="14132" y="741"/>
                    <a:pt x="14132" y="741"/>
                    <a:pt x="14132" y="741"/>
                  </a:cubicBezTo>
                  <a:cubicBezTo>
                    <a:pt x="14069" y="684"/>
                    <a:pt x="14069" y="684"/>
                    <a:pt x="14069" y="684"/>
                  </a:cubicBezTo>
                  <a:cubicBezTo>
                    <a:pt x="14069" y="570"/>
                    <a:pt x="14069" y="570"/>
                    <a:pt x="14069" y="570"/>
                  </a:cubicBezTo>
                  <a:cubicBezTo>
                    <a:pt x="14005" y="513"/>
                    <a:pt x="14005" y="513"/>
                    <a:pt x="14005" y="513"/>
                  </a:cubicBezTo>
                  <a:cubicBezTo>
                    <a:pt x="13941" y="627"/>
                    <a:pt x="13941" y="627"/>
                    <a:pt x="13941" y="627"/>
                  </a:cubicBezTo>
                  <a:cubicBezTo>
                    <a:pt x="13878" y="741"/>
                    <a:pt x="13878" y="741"/>
                    <a:pt x="13878" y="741"/>
                  </a:cubicBezTo>
                  <a:cubicBezTo>
                    <a:pt x="13814" y="855"/>
                    <a:pt x="13814" y="855"/>
                    <a:pt x="13814" y="855"/>
                  </a:cubicBezTo>
                  <a:cubicBezTo>
                    <a:pt x="13624" y="798"/>
                    <a:pt x="13624" y="798"/>
                    <a:pt x="13624" y="798"/>
                  </a:cubicBezTo>
                  <a:cubicBezTo>
                    <a:pt x="13624" y="741"/>
                    <a:pt x="13624" y="741"/>
                    <a:pt x="13624" y="741"/>
                  </a:cubicBezTo>
                  <a:cubicBezTo>
                    <a:pt x="13687" y="684"/>
                    <a:pt x="13687" y="684"/>
                    <a:pt x="13687" y="684"/>
                  </a:cubicBezTo>
                  <a:cubicBezTo>
                    <a:pt x="13751" y="684"/>
                    <a:pt x="13751" y="684"/>
                    <a:pt x="13751" y="684"/>
                  </a:cubicBezTo>
                  <a:cubicBezTo>
                    <a:pt x="13751" y="627"/>
                    <a:pt x="13751" y="627"/>
                    <a:pt x="13751" y="627"/>
                  </a:cubicBezTo>
                  <a:cubicBezTo>
                    <a:pt x="13624" y="570"/>
                    <a:pt x="13624" y="570"/>
                    <a:pt x="13624" y="570"/>
                  </a:cubicBezTo>
                  <a:cubicBezTo>
                    <a:pt x="13497" y="570"/>
                    <a:pt x="13497" y="570"/>
                    <a:pt x="13497" y="570"/>
                  </a:cubicBezTo>
                  <a:cubicBezTo>
                    <a:pt x="13433" y="570"/>
                    <a:pt x="13433" y="570"/>
                    <a:pt x="13433" y="570"/>
                  </a:cubicBezTo>
                  <a:cubicBezTo>
                    <a:pt x="13433" y="456"/>
                    <a:pt x="13433" y="456"/>
                    <a:pt x="13433" y="456"/>
                  </a:cubicBezTo>
                  <a:cubicBezTo>
                    <a:pt x="13433" y="342"/>
                    <a:pt x="13433" y="342"/>
                    <a:pt x="13433" y="342"/>
                  </a:cubicBezTo>
                  <a:cubicBezTo>
                    <a:pt x="13497" y="285"/>
                    <a:pt x="13497" y="285"/>
                    <a:pt x="13497" y="285"/>
                  </a:cubicBezTo>
                  <a:cubicBezTo>
                    <a:pt x="13624" y="285"/>
                    <a:pt x="13624" y="285"/>
                    <a:pt x="13624" y="285"/>
                  </a:cubicBezTo>
                  <a:cubicBezTo>
                    <a:pt x="13751" y="171"/>
                    <a:pt x="13751" y="171"/>
                    <a:pt x="13751" y="171"/>
                  </a:cubicBezTo>
                  <a:cubicBezTo>
                    <a:pt x="13878" y="171"/>
                    <a:pt x="13878" y="171"/>
                    <a:pt x="13878" y="171"/>
                  </a:cubicBezTo>
                  <a:cubicBezTo>
                    <a:pt x="14005" y="114"/>
                    <a:pt x="14005" y="114"/>
                    <a:pt x="14005" y="114"/>
                  </a:cubicBezTo>
                  <a:cubicBezTo>
                    <a:pt x="14132" y="57"/>
                    <a:pt x="14132" y="57"/>
                    <a:pt x="14132" y="57"/>
                  </a:cubicBezTo>
                  <a:cubicBezTo>
                    <a:pt x="14259" y="114"/>
                    <a:pt x="14259" y="114"/>
                    <a:pt x="14259" y="114"/>
                  </a:cubicBezTo>
                  <a:cubicBezTo>
                    <a:pt x="14323" y="114"/>
                    <a:pt x="14323" y="114"/>
                    <a:pt x="14323" y="114"/>
                  </a:cubicBezTo>
                  <a:cubicBezTo>
                    <a:pt x="14450" y="228"/>
                    <a:pt x="14450" y="228"/>
                    <a:pt x="14450" y="228"/>
                  </a:cubicBezTo>
                  <a:cubicBezTo>
                    <a:pt x="14513" y="285"/>
                    <a:pt x="14513" y="285"/>
                    <a:pt x="14513" y="285"/>
                  </a:cubicBezTo>
                  <a:cubicBezTo>
                    <a:pt x="14577" y="171"/>
                    <a:pt x="14577" y="171"/>
                    <a:pt x="14577" y="171"/>
                  </a:cubicBezTo>
                  <a:cubicBezTo>
                    <a:pt x="14577" y="57"/>
                    <a:pt x="14577" y="57"/>
                    <a:pt x="14577" y="57"/>
                  </a:cubicBezTo>
                  <a:cubicBezTo>
                    <a:pt x="14704" y="57"/>
                    <a:pt x="14704" y="57"/>
                    <a:pt x="14704" y="57"/>
                  </a:cubicBezTo>
                  <a:cubicBezTo>
                    <a:pt x="14767" y="171"/>
                    <a:pt x="14767" y="171"/>
                    <a:pt x="14767" y="171"/>
                  </a:cubicBezTo>
                  <a:cubicBezTo>
                    <a:pt x="14831" y="285"/>
                    <a:pt x="14831" y="285"/>
                    <a:pt x="14831" y="285"/>
                  </a:cubicBezTo>
                  <a:cubicBezTo>
                    <a:pt x="15021" y="285"/>
                    <a:pt x="15021" y="285"/>
                    <a:pt x="15021" y="285"/>
                  </a:cubicBezTo>
                  <a:cubicBezTo>
                    <a:pt x="15085" y="456"/>
                    <a:pt x="15085" y="456"/>
                    <a:pt x="15085" y="456"/>
                  </a:cubicBezTo>
                  <a:cubicBezTo>
                    <a:pt x="15212" y="513"/>
                    <a:pt x="15212" y="513"/>
                    <a:pt x="15212" y="513"/>
                  </a:cubicBezTo>
                  <a:cubicBezTo>
                    <a:pt x="15212" y="456"/>
                    <a:pt x="15212" y="456"/>
                    <a:pt x="15212" y="456"/>
                  </a:cubicBezTo>
                  <a:cubicBezTo>
                    <a:pt x="15212" y="342"/>
                    <a:pt x="15212" y="342"/>
                    <a:pt x="15212" y="342"/>
                  </a:cubicBezTo>
                  <a:cubicBezTo>
                    <a:pt x="15212" y="285"/>
                    <a:pt x="15212" y="285"/>
                    <a:pt x="15212" y="285"/>
                  </a:cubicBezTo>
                  <a:cubicBezTo>
                    <a:pt x="15149" y="171"/>
                    <a:pt x="15149" y="171"/>
                    <a:pt x="15149" y="171"/>
                  </a:cubicBezTo>
                  <a:cubicBezTo>
                    <a:pt x="15276" y="57"/>
                    <a:pt x="15276" y="57"/>
                    <a:pt x="15276" y="57"/>
                  </a:cubicBezTo>
                  <a:cubicBezTo>
                    <a:pt x="15403" y="114"/>
                    <a:pt x="15403" y="114"/>
                    <a:pt x="15403" y="114"/>
                  </a:cubicBezTo>
                  <a:cubicBezTo>
                    <a:pt x="15530" y="114"/>
                    <a:pt x="15530" y="114"/>
                    <a:pt x="15530" y="114"/>
                  </a:cubicBezTo>
                  <a:cubicBezTo>
                    <a:pt x="15593" y="0"/>
                    <a:pt x="15593" y="0"/>
                    <a:pt x="15593" y="0"/>
                  </a:cubicBezTo>
                  <a:cubicBezTo>
                    <a:pt x="15720" y="0"/>
                    <a:pt x="15720" y="0"/>
                    <a:pt x="15720" y="0"/>
                  </a:cubicBezTo>
                  <a:cubicBezTo>
                    <a:pt x="15720" y="114"/>
                    <a:pt x="15720" y="114"/>
                    <a:pt x="15720" y="114"/>
                  </a:cubicBezTo>
                  <a:cubicBezTo>
                    <a:pt x="15657" y="285"/>
                    <a:pt x="15657" y="285"/>
                    <a:pt x="15657" y="285"/>
                  </a:cubicBezTo>
                  <a:cubicBezTo>
                    <a:pt x="15593" y="342"/>
                    <a:pt x="15593" y="342"/>
                    <a:pt x="15593" y="342"/>
                  </a:cubicBezTo>
                  <a:cubicBezTo>
                    <a:pt x="15593" y="684"/>
                    <a:pt x="15593" y="684"/>
                    <a:pt x="15593" y="684"/>
                  </a:cubicBezTo>
                  <a:cubicBezTo>
                    <a:pt x="15657" y="912"/>
                    <a:pt x="15657" y="912"/>
                    <a:pt x="15657" y="912"/>
                  </a:cubicBezTo>
                  <a:cubicBezTo>
                    <a:pt x="15720" y="969"/>
                    <a:pt x="15720" y="969"/>
                    <a:pt x="15720" y="969"/>
                  </a:cubicBezTo>
                  <a:cubicBezTo>
                    <a:pt x="15911" y="969"/>
                    <a:pt x="15911" y="969"/>
                    <a:pt x="15911" y="969"/>
                  </a:cubicBezTo>
                  <a:cubicBezTo>
                    <a:pt x="15974" y="912"/>
                    <a:pt x="15974" y="912"/>
                    <a:pt x="15974" y="912"/>
                  </a:cubicBezTo>
                  <a:cubicBezTo>
                    <a:pt x="15974" y="798"/>
                    <a:pt x="15974" y="798"/>
                    <a:pt x="15974" y="798"/>
                  </a:cubicBezTo>
                  <a:cubicBezTo>
                    <a:pt x="15911" y="741"/>
                    <a:pt x="15911" y="741"/>
                    <a:pt x="15911" y="741"/>
                  </a:cubicBezTo>
                  <a:cubicBezTo>
                    <a:pt x="15974" y="627"/>
                    <a:pt x="15974" y="627"/>
                    <a:pt x="15974" y="627"/>
                  </a:cubicBezTo>
                  <a:cubicBezTo>
                    <a:pt x="16101" y="570"/>
                    <a:pt x="16101" y="570"/>
                    <a:pt x="16101" y="570"/>
                  </a:cubicBezTo>
                  <a:cubicBezTo>
                    <a:pt x="16165" y="684"/>
                    <a:pt x="16165" y="684"/>
                    <a:pt x="16165" y="684"/>
                  </a:cubicBezTo>
                  <a:cubicBezTo>
                    <a:pt x="16165" y="798"/>
                    <a:pt x="16165" y="798"/>
                    <a:pt x="16165" y="798"/>
                  </a:cubicBezTo>
                  <a:cubicBezTo>
                    <a:pt x="16292" y="912"/>
                    <a:pt x="16292" y="912"/>
                    <a:pt x="16292" y="912"/>
                  </a:cubicBezTo>
                  <a:cubicBezTo>
                    <a:pt x="16356" y="1083"/>
                    <a:pt x="16356" y="1083"/>
                    <a:pt x="16356" y="1083"/>
                  </a:cubicBezTo>
                  <a:cubicBezTo>
                    <a:pt x="16419" y="1026"/>
                    <a:pt x="16419" y="1026"/>
                    <a:pt x="16419" y="1026"/>
                  </a:cubicBezTo>
                  <a:cubicBezTo>
                    <a:pt x="16483" y="969"/>
                    <a:pt x="16483" y="969"/>
                    <a:pt x="16483" y="969"/>
                  </a:cubicBezTo>
                  <a:cubicBezTo>
                    <a:pt x="16546" y="912"/>
                    <a:pt x="16546" y="912"/>
                    <a:pt x="16546" y="912"/>
                  </a:cubicBezTo>
                  <a:cubicBezTo>
                    <a:pt x="16546" y="798"/>
                    <a:pt x="16546" y="798"/>
                    <a:pt x="16546" y="798"/>
                  </a:cubicBezTo>
                  <a:cubicBezTo>
                    <a:pt x="16610" y="684"/>
                    <a:pt x="16610" y="684"/>
                    <a:pt x="16610" y="684"/>
                  </a:cubicBezTo>
                  <a:cubicBezTo>
                    <a:pt x="16737" y="741"/>
                    <a:pt x="16737" y="741"/>
                    <a:pt x="16737" y="741"/>
                  </a:cubicBezTo>
                  <a:cubicBezTo>
                    <a:pt x="16800" y="855"/>
                    <a:pt x="16800" y="855"/>
                    <a:pt x="16800" y="855"/>
                  </a:cubicBezTo>
                  <a:cubicBezTo>
                    <a:pt x="16927" y="969"/>
                    <a:pt x="16927" y="969"/>
                    <a:pt x="16927" y="969"/>
                  </a:cubicBezTo>
                  <a:cubicBezTo>
                    <a:pt x="16991" y="1083"/>
                    <a:pt x="16991" y="1083"/>
                    <a:pt x="16991" y="1083"/>
                  </a:cubicBezTo>
                  <a:cubicBezTo>
                    <a:pt x="16927" y="1140"/>
                    <a:pt x="16927" y="1140"/>
                    <a:pt x="16927" y="1140"/>
                  </a:cubicBezTo>
                  <a:cubicBezTo>
                    <a:pt x="16927" y="1311"/>
                    <a:pt x="16927" y="1311"/>
                    <a:pt x="16927" y="1311"/>
                  </a:cubicBezTo>
                  <a:cubicBezTo>
                    <a:pt x="16991" y="1368"/>
                    <a:pt x="16991" y="1368"/>
                    <a:pt x="16991" y="1368"/>
                  </a:cubicBezTo>
                  <a:cubicBezTo>
                    <a:pt x="17118" y="1482"/>
                    <a:pt x="17118" y="1482"/>
                    <a:pt x="17118" y="1482"/>
                  </a:cubicBezTo>
                  <a:cubicBezTo>
                    <a:pt x="17309" y="1653"/>
                    <a:pt x="17309" y="1653"/>
                    <a:pt x="17309" y="1653"/>
                  </a:cubicBezTo>
                  <a:cubicBezTo>
                    <a:pt x="17245" y="1767"/>
                    <a:pt x="17245" y="1767"/>
                    <a:pt x="17245" y="1767"/>
                  </a:cubicBezTo>
                  <a:cubicBezTo>
                    <a:pt x="17118" y="1824"/>
                    <a:pt x="17118" y="1824"/>
                    <a:pt x="17118" y="1824"/>
                  </a:cubicBezTo>
                  <a:cubicBezTo>
                    <a:pt x="17054" y="1938"/>
                    <a:pt x="17054" y="1938"/>
                    <a:pt x="17054" y="1938"/>
                  </a:cubicBezTo>
                  <a:cubicBezTo>
                    <a:pt x="16927" y="2052"/>
                    <a:pt x="16927" y="2052"/>
                    <a:pt x="16927" y="2052"/>
                  </a:cubicBezTo>
                  <a:cubicBezTo>
                    <a:pt x="16864" y="2109"/>
                    <a:pt x="16864" y="2109"/>
                    <a:pt x="16864" y="2109"/>
                  </a:cubicBezTo>
                  <a:cubicBezTo>
                    <a:pt x="16800" y="2280"/>
                    <a:pt x="16800" y="2280"/>
                    <a:pt x="16800" y="2280"/>
                  </a:cubicBezTo>
                  <a:cubicBezTo>
                    <a:pt x="16864" y="2337"/>
                    <a:pt x="16864" y="2337"/>
                    <a:pt x="16864" y="2337"/>
                  </a:cubicBezTo>
                  <a:cubicBezTo>
                    <a:pt x="17054" y="2394"/>
                    <a:pt x="17054" y="2394"/>
                    <a:pt x="17054" y="2394"/>
                  </a:cubicBezTo>
                  <a:cubicBezTo>
                    <a:pt x="17181" y="2394"/>
                    <a:pt x="17181" y="2394"/>
                    <a:pt x="17181" y="2394"/>
                  </a:cubicBezTo>
                  <a:cubicBezTo>
                    <a:pt x="17245" y="2280"/>
                    <a:pt x="17245" y="2280"/>
                    <a:pt x="17245" y="2280"/>
                  </a:cubicBezTo>
                  <a:cubicBezTo>
                    <a:pt x="17245" y="2166"/>
                    <a:pt x="17245" y="2166"/>
                    <a:pt x="17245" y="2166"/>
                  </a:cubicBezTo>
                  <a:cubicBezTo>
                    <a:pt x="17309" y="2052"/>
                    <a:pt x="17309" y="2052"/>
                    <a:pt x="17309" y="2052"/>
                  </a:cubicBezTo>
                  <a:cubicBezTo>
                    <a:pt x="17309" y="1995"/>
                    <a:pt x="17309" y="1995"/>
                    <a:pt x="17309" y="1995"/>
                  </a:cubicBezTo>
                  <a:cubicBezTo>
                    <a:pt x="17436" y="1995"/>
                    <a:pt x="17436" y="1995"/>
                    <a:pt x="17436" y="1995"/>
                  </a:cubicBezTo>
                  <a:cubicBezTo>
                    <a:pt x="17563" y="2052"/>
                    <a:pt x="17563" y="2052"/>
                    <a:pt x="17563" y="2052"/>
                  </a:cubicBezTo>
                  <a:cubicBezTo>
                    <a:pt x="17563" y="2223"/>
                    <a:pt x="17563" y="2223"/>
                    <a:pt x="17563" y="2223"/>
                  </a:cubicBezTo>
                  <a:cubicBezTo>
                    <a:pt x="17499" y="2394"/>
                    <a:pt x="17499" y="2394"/>
                    <a:pt x="17499" y="2394"/>
                  </a:cubicBezTo>
                  <a:cubicBezTo>
                    <a:pt x="17563" y="2622"/>
                    <a:pt x="17563" y="2622"/>
                    <a:pt x="17563" y="2622"/>
                  </a:cubicBezTo>
                  <a:cubicBezTo>
                    <a:pt x="17563" y="2793"/>
                    <a:pt x="17563" y="2793"/>
                    <a:pt x="17563" y="2793"/>
                  </a:cubicBezTo>
                  <a:cubicBezTo>
                    <a:pt x="17563" y="2907"/>
                    <a:pt x="17563" y="2907"/>
                    <a:pt x="17563" y="2907"/>
                  </a:cubicBezTo>
                  <a:cubicBezTo>
                    <a:pt x="17626" y="3021"/>
                    <a:pt x="17626" y="3021"/>
                    <a:pt x="17626" y="3021"/>
                  </a:cubicBezTo>
                  <a:cubicBezTo>
                    <a:pt x="17880" y="3021"/>
                    <a:pt x="17880" y="3021"/>
                    <a:pt x="17880" y="3021"/>
                  </a:cubicBezTo>
                  <a:cubicBezTo>
                    <a:pt x="18007" y="2964"/>
                    <a:pt x="18007" y="2964"/>
                    <a:pt x="18007" y="2964"/>
                  </a:cubicBezTo>
                  <a:cubicBezTo>
                    <a:pt x="18134" y="3021"/>
                    <a:pt x="18134" y="3021"/>
                    <a:pt x="18134" y="3021"/>
                  </a:cubicBezTo>
                  <a:cubicBezTo>
                    <a:pt x="18261" y="3021"/>
                    <a:pt x="18261" y="3021"/>
                    <a:pt x="18261" y="3021"/>
                  </a:cubicBezTo>
                  <a:cubicBezTo>
                    <a:pt x="18325" y="2907"/>
                    <a:pt x="18325" y="2907"/>
                    <a:pt x="18325" y="2907"/>
                  </a:cubicBezTo>
                  <a:cubicBezTo>
                    <a:pt x="18261" y="2850"/>
                    <a:pt x="18261" y="2850"/>
                    <a:pt x="18261" y="2850"/>
                  </a:cubicBezTo>
                  <a:cubicBezTo>
                    <a:pt x="18325" y="2679"/>
                    <a:pt x="18325" y="2679"/>
                    <a:pt x="18325" y="2679"/>
                  </a:cubicBezTo>
                  <a:cubicBezTo>
                    <a:pt x="18452" y="2622"/>
                    <a:pt x="18452" y="2622"/>
                    <a:pt x="18452" y="2622"/>
                  </a:cubicBezTo>
                  <a:cubicBezTo>
                    <a:pt x="18452" y="2508"/>
                    <a:pt x="18452" y="2508"/>
                    <a:pt x="18452" y="2508"/>
                  </a:cubicBezTo>
                  <a:cubicBezTo>
                    <a:pt x="18643" y="2394"/>
                    <a:pt x="18643" y="2394"/>
                    <a:pt x="18643" y="2394"/>
                  </a:cubicBezTo>
                  <a:cubicBezTo>
                    <a:pt x="18706" y="2451"/>
                    <a:pt x="18706" y="2451"/>
                    <a:pt x="18706" y="2451"/>
                  </a:cubicBezTo>
                  <a:cubicBezTo>
                    <a:pt x="18643" y="2622"/>
                    <a:pt x="18643" y="2622"/>
                    <a:pt x="18643" y="2622"/>
                  </a:cubicBezTo>
                  <a:cubicBezTo>
                    <a:pt x="18770" y="2679"/>
                    <a:pt x="18770" y="2679"/>
                    <a:pt x="18770" y="2679"/>
                  </a:cubicBezTo>
                  <a:cubicBezTo>
                    <a:pt x="18897" y="2736"/>
                    <a:pt x="18897" y="2736"/>
                    <a:pt x="18897" y="2736"/>
                  </a:cubicBezTo>
                  <a:cubicBezTo>
                    <a:pt x="18897" y="2850"/>
                    <a:pt x="18897" y="2850"/>
                    <a:pt x="18897" y="2850"/>
                  </a:cubicBezTo>
                  <a:cubicBezTo>
                    <a:pt x="18960" y="3021"/>
                    <a:pt x="18960" y="3021"/>
                    <a:pt x="18960" y="3021"/>
                  </a:cubicBezTo>
                  <a:cubicBezTo>
                    <a:pt x="18960" y="3192"/>
                    <a:pt x="18960" y="3192"/>
                    <a:pt x="18960" y="3192"/>
                  </a:cubicBezTo>
                  <a:cubicBezTo>
                    <a:pt x="18833" y="3306"/>
                    <a:pt x="18833" y="3306"/>
                    <a:pt x="18833" y="3306"/>
                  </a:cubicBezTo>
                  <a:cubicBezTo>
                    <a:pt x="18770" y="3477"/>
                    <a:pt x="18770" y="3477"/>
                    <a:pt x="18770" y="3477"/>
                  </a:cubicBezTo>
                  <a:cubicBezTo>
                    <a:pt x="18897" y="3477"/>
                    <a:pt x="18897" y="3477"/>
                    <a:pt x="18897" y="3477"/>
                  </a:cubicBezTo>
                  <a:cubicBezTo>
                    <a:pt x="19024" y="3477"/>
                    <a:pt x="19024" y="3477"/>
                    <a:pt x="19024" y="3477"/>
                  </a:cubicBezTo>
                  <a:cubicBezTo>
                    <a:pt x="19087" y="3591"/>
                    <a:pt x="19087" y="3591"/>
                    <a:pt x="19087" y="3591"/>
                  </a:cubicBezTo>
                  <a:cubicBezTo>
                    <a:pt x="19214" y="3704"/>
                    <a:pt x="19214" y="3704"/>
                    <a:pt x="19214" y="3704"/>
                  </a:cubicBezTo>
                  <a:cubicBezTo>
                    <a:pt x="19278" y="3875"/>
                    <a:pt x="19278" y="3875"/>
                    <a:pt x="19278" y="3875"/>
                  </a:cubicBezTo>
                  <a:cubicBezTo>
                    <a:pt x="19151" y="3932"/>
                    <a:pt x="19151" y="3932"/>
                    <a:pt x="19151" y="3932"/>
                  </a:cubicBezTo>
                  <a:cubicBezTo>
                    <a:pt x="19024" y="3989"/>
                    <a:pt x="19024" y="3989"/>
                    <a:pt x="19024" y="3989"/>
                  </a:cubicBezTo>
                  <a:cubicBezTo>
                    <a:pt x="18960" y="3932"/>
                    <a:pt x="18960" y="3932"/>
                    <a:pt x="18960" y="3932"/>
                  </a:cubicBezTo>
                  <a:cubicBezTo>
                    <a:pt x="18897" y="3989"/>
                    <a:pt x="18897" y="3989"/>
                    <a:pt x="18897" y="3989"/>
                  </a:cubicBezTo>
                  <a:cubicBezTo>
                    <a:pt x="18960" y="4103"/>
                    <a:pt x="18960" y="4103"/>
                    <a:pt x="18960" y="4103"/>
                  </a:cubicBezTo>
                  <a:cubicBezTo>
                    <a:pt x="18960" y="4217"/>
                    <a:pt x="18960" y="4217"/>
                    <a:pt x="18960" y="4217"/>
                  </a:cubicBezTo>
                  <a:cubicBezTo>
                    <a:pt x="18833" y="4274"/>
                    <a:pt x="18833" y="4274"/>
                    <a:pt x="18833" y="4274"/>
                  </a:cubicBezTo>
                  <a:cubicBezTo>
                    <a:pt x="18833" y="4388"/>
                    <a:pt x="18833" y="4388"/>
                    <a:pt x="18833" y="4388"/>
                  </a:cubicBezTo>
                  <a:cubicBezTo>
                    <a:pt x="18960" y="4502"/>
                    <a:pt x="18960" y="4502"/>
                    <a:pt x="18960" y="4502"/>
                  </a:cubicBezTo>
                  <a:cubicBezTo>
                    <a:pt x="19087" y="4559"/>
                    <a:pt x="19087" y="4559"/>
                    <a:pt x="19087" y="4559"/>
                  </a:cubicBezTo>
                  <a:cubicBezTo>
                    <a:pt x="19151" y="4673"/>
                    <a:pt x="19151" y="4673"/>
                    <a:pt x="19151" y="4673"/>
                  </a:cubicBezTo>
                  <a:cubicBezTo>
                    <a:pt x="19024" y="4730"/>
                    <a:pt x="19024" y="4730"/>
                    <a:pt x="19024" y="4730"/>
                  </a:cubicBezTo>
                  <a:cubicBezTo>
                    <a:pt x="19087" y="4901"/>
                    <a:pt x="19087" y="4901"/>
                    <a:pt x="19087" y="4901"/>
                  </a:cubicBezTo>
                  <a:cubicBezTo>
                    <a:pt x="19151" y="4958"/>
                    <a:pt x="19151" y="4958"/>
                    <a:pt x="19151" y="4958"/>
                  </a:cubicBezTo>
                  <a:cubicBezTo>
                    <a:pt x="19024" y="5015"/>
                    <a:pt x="19024" y="5015"/>
                    <a:pt x="19024" y="5015"/>
                  </a:cubicBezTo>
                  <a:cubicBezTo>
                    <a:pt x="18960" y="5015"/>
                    <a:pt x="18960" y="5015"/>
                    <a:pt x="18960" y="5015"/>
                  </a:cubicBezTo>
                  <a:cubicBezTo>
                    <a:pt x="18897" y="5129"/>
                    <a:pt x="18897" y="5129"/>
                    <a:pt x="18897" y="5129"/>
                  </a:cubicBezTo>
                  <a:cubicBezTo>
                    <a:pt x="18960" y="5243"/>
                    <a:pt x="18960" y="5243"/>
                    <a:pt x="18960" y="5243"/>
                  </a:cubicBezTo>
                  <a:cubicBezTo>
                    <a:pt x="19024" y="5528"/>
                    <a:pt x="19024" y="5528"/>
                    <a:pt x="19024" y="5528"/>
                  </a:cubicBezTo>
                  <a:cubicBezTo>
                    <a:pt x="19087" y="5756"/>
                    <a:pt x="19087" y="5756"/>
                    <a:pt x="19087" y="5756"/>
                  </a:cubicBezTo>
                  <a:cubicBezTo>
                    <a:pt x="19214" y="5870"/>
                    <a:pt x="19214" y="5870"/>
                    <a:pt x="19214" y="5870"/>
                  </a:cubicBezTo>
                  <a:cubicBezTo>
                    <a:pt x="19405" y="6041"/>
                    <a:pt x="19405" y="6041"/>
                    <a:pt x="19405" y="6041"/>
                  </a:cubicBezTo>
                  <a:cubicBezTo>
                    <a:pt x="19659" y="6098"/>
                    <a:pt x="19659" y="6098"/>
                    <a:pt x="19659" y="6098"/>
                  </a:cubicBezTo>
                  <a:cubicBezTo>
                    <a:pt x="19850" y="6212"/>
                    <a:pt x="19850" y="6212"/>
                    <a:pt x="19850" y="6212"/>
                  </a:cubicBezTo>
                  <a:cubicBezTo>
                    <a:pt x="19913" y="6383"/>
                    <a:pt x="19913" y="6383"/>
                    <a:pt x="19913" y="6383"/>
                  </a:cubicBezTo>
                  <a:cubicBezTo>
                    <a:pt x="19850" y="6497"/>
                    <a:pt x="19850" y="6497"/>
                    <a:pt x="19850" y="6497"/>
                  </a:cubicBezTo>
                  <a:cubicBezTo>
                    <a:pt x="19786" y="6497"/>
                    <a:pt x="19786" y="6497"/>
                    <a:pt x="19786" y="6497"/>
                  </a:cubicBezTo>
                  <a:cubicBezTo>
                    <a:pt x="19596" y="6611"/>
                    <a:pt x="19596" y="6611"/>
                    <a:pt x="19596" y="6611"/>
                  </a:cubicBezTo>
                  <a:cubicBezTo>
                    <a:pt x="19596" y="6782"/>
                    <a:pt x="19596" y="6782"/>
                    <a:pt x="19596" y="6782"/>
                  </a:cubicBezTo>
                  <a:cubicBezTo>
                    <a:pt x="19659" y="6896"/>
                    <a:pt x="19659" y="6896"/>
                    <a:pt x="19659" y="6896"/>
                  </a:cubicBezTo>
                  <a:cubicBezTo>
                    <a:pt x="19850" y="7010"/>
                    <a:pt x="19850" y="7010"/>
                    <a:pt x="19850" y="7010"/>
                  </a:cubicBezTo>
                  <a:cubicBezTo>
                    <a:pt x="19913" y="7124"/>
                    <a:pt x="19913" y="7124"/>
                    <a:pt x="19913" y="7124"/>
                  </a:cubicBezTo>
                  <a:cubicBezTo>
                    <a:pt x="20040" y="7295"/>
                    <a:pt x="20040" y="7295"/>
                    <a:pt x="20040" y="7295"/>
                  </a:cubicBezTo>
                  <a:cubicBezTo>
                    <a:pt x="20104" y="7352"/>
                    <a:pt x="20104" y="7352"/>
                    <a:pt x="20104" y="7352"/>
                  </a:cubicBezTo>
                  <a:cubicBezTo>
                    <a:pt x="20294" y="7352"/>
                    <a:pt x="20294" y="7352"/>
                    <a:pt x="20294" y="7352"/>
                  </a:cubicBezTo>
                  <a:cubicBezTo>
                    <a:pt x="20485" y="7409"/>
                    <a:pt x="20485" y="7409"/>
                    <a:pt x="20485" y="7409"/>
                  </a:cubicBezTo>
                  <a:cubicBezTo>
                    <a:pt x="20612" y="7523"/>
                    <a:pt x="20612" y="7523"/>
                    <a:pt x="20612" y="7523"/>
                  </a:cubicBezTo>
                  <a:cubicBezTo>
                    <a:pt x="20930" y="7751"/>
                    <a:pt x="20930" y="7751"/>
                    <a:pt x="20930" y="7751"/>
                  </a:cubicBezTo>
                  <a:cubicBezTo>
                    <a:pt x="21120" y="7979"/>
                    <a:pt x="21120" y="7979"/>
                    <a:pt x="21120" y="7979"/>
                  </a:cubicBezTo>
                  <a:cubicBezTo>
                    <a:pt x="21311" y="8264"/>
                    <a:pt x="21311" y="8264"/>
                    <a:pt x="21311" y="8264"/>
                  </a:cubicBezTo>
                  <a:cubicBezTo>
                    <a:pt x="21311" y="8378"/>
                    <a:pt x="21311" y="8378"/>
                    <a:pt x="21311" y="8378"/>
                  </a:cubicBezTo>
                  <a:cubicBezTo>
                    <a:pt x="21247" y="8492"/>
                    <a:pt x="21247" y="8492"/>
                    <a:pt x="21247" y="8492"/>
                  </a:cubicBezTo>
                  <a:cubicBezTo>
                    <a:pt x="21120" y="8492"/>
                    <a:pt x="21120" y="8492"/>
                    <a:pt x="21120" y="8492"/>
                  </a:cubicBezTo>
                  <a:cubicBezTo>
                    <a:pt x="21057" y="8606"/>
                    <a:pt x="21057" y="8606"/>
                    <a:pt x="21057" y="8606"/>
                  </a:cubicBezTo>
                  <a:cubicBezTo>
                    <a:pt x="21120" y="8720"/>
                    <a:pt x="21120" y="8720"/>
                    <a:pt x="21120" y="8720"/>
                  </a:cubicBezTo>
                  <a:cubicBezTo>
                    <a:pt x="21311" y="8777"/>
                    <a:pt x="21311" y="8777"/>
                    <a:pt x="21311" y="8777"/>
                  </a:cubicBezTo>
                  <a:cubicBezTo>
                    <a:pt x="21311" y="8948"/>
                    <a:pt x="21311" y="8948"/>
                    <a:pt x="21311" y="8948"/>
                  </a:cubicBezTo>
                  <a:cubicBezTo>
                    <a:pt x="21247" y="9062"/>
                    <a:pt x="21247" y="9062"/>
                    <a:pt x="21247" y="9062"/>
                  </a:cubicBezTo>
                  <a:cubicBezTo>
                    <a:pt x="21120" y="9176"/>
                    <a:pt x="21120" y="9176"/>
                    <a:pt x="21120" y="9176"/>
                  </a:cubicBezTo>
                  <a:cubicBezTo>
                    <a:pt x="21120" y="9290"/>
                    <a:pt x="21120" y="9290"/>
                    <a:pt x="21120" y="9290"/>
                  </a:cubicBezTo>
                  <a:cubicBezTo>
                    <a:pt x="21184" y="9347"/>
                    <a:pt x="21184" y="9347"/>
                    <a:pt x="21184" y="9347"/>
                  </a:cubicBezTo>
                  <a:cubicBezTo>
                    <a:pt x="21247" y="9347"/>
                    <a:pt x="21247" y="9347"/>
                    <a:pt x="21247" y="9347"/>
                  </a:cubicBezTo>
                  <a:cubicBezTo>
                    <a:pt x="21247" y="9518"/>
                    <a:pt x="21247" y="9518"/>
                    <a:pt x="21247" y="9518"/>
                  </a:cubicBezTo>
                  <a:cubicBezTo>
                    <a:pt x="21247" y="9632"/>
                    <a:pt x="21247" y="9632"/>
                    <a:pt x="21247" y="9632"/>
                  </a:cubicBezTo>
                  <a:cubicBezTo>
                    <a:pt x="21184" y="9803"/>
                    <a:pt x="21184" y="9803"/>
                    <a:pt x="21184" y="9803"/>
                  </a:cubicBezTo>
                  <a:cubicBezTo>
                    <a:pt x="21057" y="9803"/>
                    <a:pt x="21057" y="9803"/>
                    <a:pt x="21057" y="9803"/>
                  </a:cubicBezTo>
                  <a:cubicBezTo>
                    <a:pt x="20993" y="9860"/>
                    <a:pt x="20993" y="9860"/>
                    <a:pt x="20993" y="9860"/>
                  </a:cubicBezTo>
                  <a:cubicBezTo>
                    <a:pt x="21057" y="10031"/>
                    <a:pt x="21057" y="10031"/>
                    <a:pt x="21057" y="10031"/>
                  </a:cubicBezTo>
                  <a:cubicBezTo>
                    <a:pt x="21057" y="10145"/>
                    <a:pt x="21057" y="10145"/>
                    <a:pt x="21057" y="10145"/>
                  </a:cubicBezTo>
                  <a:cubicBezTo>
                    <a:pt x="21184" y="10202"/>
                    <a:pt x="21184" y="10202"/>
                    <a:pt x="21184" y="10202"/>
                  </a:cubicBezTo>
                  <a:cubicBezTo>
                    <a:pt x="21247" y="10145"/>
                    <a:pt x="21247" y="10145"/>
                    <a:pt x="21247" y="10145"/>
                  </a:cubicBezTo>
                  <a:cubicBezTo>
                    <a:pt x="21311" y="10145"/>
                    <a:pt x="21311" y="10145"/>
                    <a:pt x="21311" y="10145"/>
                  </a:cubicBezTo>
                  <a:cubicBezTo>
                    <a:pt x="21438" y="10259"/>
                    <a:pt x="21438" y="10259"/>
                    <a:pt x="21438" y="10259"/>
                  </a:cubicBezTo>
                  <a:cubicBezTo>
                    <a:pt x="21438" y="10430"/>
                    <a:pt x="21438" y="10430"/>
                    <a:pt x="21438" y="10430"/>
                  </a:cubicBezTo>
                  <a:cubicBezTo>
                    <a:pt x="21565" y="10601"/>
                    <a:pt x="21565" y="10601"/>
                    <a:pt x="21565" y="10601"/>
                  </a:cubicBezTo>
                  <a:cubicBezTo>
                    <a:pt x="21501" y="10658"/>
                    <a:pt x="21501" y="10658"/>
                    <a:pt x="21501" y="10658"/>
                  </a:cubicBezTo>
                  <a:cubicBezTo>
                    <a:pt x="21374" y="10715"/>
                    <a:pt x="21374" y="10715"/>
                    <a:pt x="21374" y="10715"/>
                  </a:cubicBezTo>
                  <a:cubicBezTo>
                    <a:pt x="21247" y="10885"/>
                    <a:pt x="21247" y="10885"/>
                    <a:pt x="2124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715"/>
                    <a:pt x="21057" y="10715"/>
                    <a:pt x="21057" y="10715"/>
                  </a:cubicBezTo>
                  <a:cubicBezTo>
                    <a:pt x="21057" y="10658"/>
                    <a:pt x="21057" y="10658"/>
                    <a:pt x="21057" y="10658"/>
                  </a:cubicBezTo>
                  <a:cubicBezTo>
                    <a:pt x="21057" y="10601"/>
                    <a:pt x="21057" y="10601"/>
                    <a:pt x="21057" y="10601"/>
                  </a:cubicBezTo>
                  <a:cubicBezTo>
                    <a:pt x="20993" y="10487"/>
                    <a:pt x="20993" y="10487"/>
                    <a:pt x="20993" y="10487"/>
                  </a:cubicBezTo>
                  <a:cubicBezTo>
                    <a:pt x="20866" y="10487"/>
                    <a:pt x="20866" y="10487"/>
                    <a:pt x="20866" y="10487"/>
                  </a:cubicBezTo>
                  <a:cubicBezTo>
                    <a:pt x="20803" y="10601"/>
                    <a:pt x="20803" y="10601"/>
                    <a:pt x="20803" y="10601"/>
                  </a:cubicBezTo>
                  <a:cubicBezTo>
                    <a:pt x="20803" y="10715"/>
                    <a:pt x="20803" y="10715"/>
                    <a:pt x="20803" y="10715"/>
                  </a:cubicBezTo>
                  <a:cubicBezTo>
                    <a:pt x="20739" y="10828"/>
                    <a:pt x="20739" y="10828"/>
                    <a:pt x="20739" y="10828"/>
                  </a:cubicBezTo>
                  <a:cubicBezTo>
                    <a:pt x="20612" y="10885"/>
                    <a:pt x="20612" y="10885"/>
                    <a:pt x="20612" y="10885"/>
                  </a:cubicBezTo>
                  <a:cubicBezTo>
                    <a:pt x="20485" y="10828"/>
                    <a:pt x="20485" y="10828"/>
                    <a:pt x="20485" y="10828"/>
                  </a:cubicBezTo>
                  <a:cubicBezTo>
                    <a:pt x="20421" y="10715"/>
                    <a:pt x="20421" y="10715"/>
                    <a:pt x="20421" y="10715"/>
                  </a:cubicBezTo>
                  <a:cubicBezTo>
                    <a:pt x="20294" y="10658"/>
                    <a:pt x="20294" y="10658"/>
                    <a:pt x="20294" y="10658"/>
                  </a:cubicBezTo>
                  <a:cubicBezTo>
                    <a:pt x="20167" y="10601"/>
                    <a:pt x="20167" y="10601"/>
                    <a:pt x="20167" y="10601"/>
                  </a:cubicBezTo>
                  <a:cubicBezTo>
                    <a:pt x="20104" y="10544"/>
                    <a:pt x="20104" y="10544"/>
                    <a:pt x="20104" y="10544"/>
                  </a:cubicBezTo>
                  <a:cubicBezTo>
                    <a:pt x="19913" y="10658"/>
                    <a:pt x="19913" y="10658"/>
                    <a:pt x="19913" y="10658"/>
                  </a:cubicBezTo>
                  <a:cubicBezTo>
                    <a:pt x="19913" y="10772"/>
                    <a:pt x="19913" y="10772"/>
                    <a:pt x="19913" y="10772"/>
                  </a:cubicBezTo>
                  <a:cubicBezTo>
                    <a:pt x="19913" y="10942"/>
                    <a:pt x="19913" y="10942"/>
                    <a:pt x="19913" y="10942"/>
                  </a:cubicBezTo>
                  <a:cubicBezTo>
                    <a:pt x="19977" y="11056"/>
                    <a:pt x="19977" y="11056"/>
                    <a:pt x="19977" y="11056"/>
                  </a:cubicBezTo>
                  <a:cubicBezTo>
                    <a:pt x="20167" y="11227"/>
                    <a:pt x="20167" y="11227"/>
                    <a:pt x="20167" y="11227"/>
                  </a:cubicBezTo>
                  <a:cubicBezTo>
                    <a:pt x="20294" y="11341"/>
                    <a:pt x="20294" y="11341"/>
                    <a:pt x="20294" y="11341"/>
                  </a:cubicBezTo>
                  <a:cubicBezTo>
                    <a:pt x="20294" y="11455"/>
                    <a:pt x="20294" y="11455"/>
                    <a:pt x="20294" y="11455"/>
                  </a:cubicBezTo>
                  <a:cubicBezTo>
                    <a:pt x="20167" y="11569"/>
                    <a:pt x="20167" y="11569"/>
                    <a:pt x="20167" y="11569"/>
                  </a:cubicBezTo>
                  <a:cubicBezTo>
                    <a:pt x="20231" y="11854"/>
                    <a:pt x="20231" y="11854"/>
                    <a:pt x="20231" y="11854"/>
                  </a:cubicBezTo>
                  <a:cubicBezTo>
                    <a:pt x="20167" y="12139"/>
                    <a:pt x="20167" y="12139"/>
                    <a:pt x="20167" y="12139"/>
                  </a:cubicBezTo>
                  <a:cubicBezTo>
                    <a:pt x="20040" y="12196"/>
                    <a:pt x="20040" y="12196"/>
                    <a:pt x="20040" y="12196"/>
                  </a:cubicBezTo>
                  <a:cubicBezTo>
                    <a:pt x="19850" y="12253"/>
                    <a:pt x="19850" y="12253"/>
                    <a:pt x="19850" y="12253"/>
                  </a:cubicBezTo>
                  <a:cubicBezTo>
                    <a:pt x="19659" y="12310"/>
                    <a:pt x="19659" y="12310"/>
                    <a:pt x="19659" y="12310"/>
                  </a:cubicBezTo>
                  <a:cubicBezTo>
                    <a:pt x="19659" y="12367"/>
                    <a:pt x="19659" y="12367"/>
                    <a:pt x="19659" y="12367"/>
                  </a:cubicBezTo>
                  <a:cubicBezTo>
                    <a:pt x="19723" y="12481"/>
                    <a:pt x="19723" y="12481"/>
                    <a:pt x="19723" y="12481"/>
                  </a:cubicBezTo>
                  <a:cubicBezTo>
                    <a:pt x="19469" y="12595"/>
                    <a:pt x="19469" y="12595"/>
                    <a:pt x="19469" y="12595"/>
                  </a:cubicBezTo>
                  <a:cubicBezTo>
                    <a:pt x="19341" y="12652"/>
                    <a:pt x="19341" y="12652"/>
                    <a:pt x="19341" y="12652"/>
                  </a:cubicBezTo>
                  <a:cubicBezTo>
                    <a:pt x="19214" y="12823"/>
                    <a:pt x="19214" y="12823"/>
                    <a:pt x="19214" y="12823"/>
                  </a:cubicBezTo>
                  <a:cubicBezTo>
                    <a:pt x="19024" y="12880"/>
                    <a:pt x="19024" y="12880"/>
                    <a:pt x="19024" y="12880"/>
                  </a:cubicBezTo>
                  <a:cubicBezTo>
                    <a:pt x="18960" y="12823"/>
                    <a:pt x="18960" y="12823"/>
                    <a:pt x="18960" y="12823"/>
                  </a:cubicBezTo>
                  <a:cubicBezTo>
                    <a:pt x="18770" y="12709"/>
                    <a:pt x="18770" y="12709"/>
                    <a:pt x="18770" y="12709"/>
                  </a:cubicBezTo>
                  <a:cubicBezTo>
                    <a:pt x="18643" y="12709"/>
                    <a:pt x="18643" y="12709"/>
                    <a:pt x="18643" y="12709"/>
                  </a:cubicBezTo>
                  <a:cubicBezTo>
                    <a:pt x="18452" y="12709"/>
                    <a:pt x="18452" y="12709"/>
                    <a:pt x="18452" y="12709"/>
                  </a:cubicBezTo>
                  <a:cubicBezTo>
                    <a:pt x="18325" y="12766"/>
                    <a:pt x="18325" y="12766"/>
                    <a:pt x="18325" y="12766"/>
                  </a:cubicBezTo>
                  <a:cubicBezTo>
                    <a:pt x="18261" y="12823"/>
                    <a:pt x="18261" y="12823"/>
                    <a:pt x="18261" y="12823"/>
                  </a:cubicBezTo>
                  <a:cubicBezTo>
                    <a:pt x="18325" y="13051"/>
                    <a:pt x="18325" y="13051"/>
                    <a:pt x="18325" y="13051"/>
                  </a:cubicBezTo>
                  <a:cubicBezTo>
                    <a:pt x="18134" y="13336"/>
                    <a:pt x="18134" y="13336"/>
                    <a:pt x="18134" y="13336"/>
                  </a:cubicBezTo>
                  <a:cubicBezTo>
                    <a:pt x="18007" y="13450"/>
                    <a:pt x="18007" y="13450"/>
                    <a:pt x="18007" y="13450"/>
                  </a:cubicBezTo>
                  <a:cubicBezTo>
                    <a:pt x="17944" y="13621"/>
                    <a:pt x="17944" y="13621"/>
                    <a:pt x="17944" y="13621"/>
                  </a:cubicBezTo>
                  <a:cubicBezTo>
                    <a:pt x="18007" y="13792"/>
                    <a:pt x="18007" y="13792"/>
                    <a:pt x="18007" y="13792"/>
                  </a:cubicBezTo>
                  <a:cubicBezTo>
                    <a:pt x="18134" y="13963"/>
                    <a:pt x="18134" y="13963"/>
                    <a:pt x="18134" y="13963"/>
                  </a:cubicBezTo>
                  <a:cubicBezTo>
                    <a:pt x="18325" y="14191"/>
                    <a:pt x="18325" y="14191"/>
                    <a:pt x="18325" y="14191"/>
                  </a:cubicBezTo>
                  <a:cubicBezTo>
                    <a:pt x="18452" y="14419"/>
                    <a:pt x="18452" y="14419"/>
                    <a:pt x="18452" y="14419"/>
                  </a:cubicBezTo>
                  <a:cubicBezTo>
                    <a:pt x="18579" y="14932"/>
                    <a:pt x="18579" y="14932"/>
                    <a:pt x="18579" y="14932"/>
                  </a:cubicBezTo>
                  <a:cubicBezTo>
                    <a:pt x="18706" y="15274"/>
                    <a:pt x="18706" y="15274"/>
                    <a:pt x="18706" y="15274"/>
                  </a:cubicBezTo>
                  <a:cubicBezTo>
                    <a:pt x="18833" y="15844"/>
                    <a:pt x="18833" y="15844"/>
                    <a:pt x="18833" y="15844"/>
                  </a:cubicBezTo>
                  <a:cubicBezTo>
                    <a:pt x="18897" y="16015"/>
                    <a:pt x="18897" y="16015"/>
                    <a:pt x="18897" y="16015"/>
                  </a:cubicBezTo>
                  <a:cubicBezTo>
                    <a:pt x="18960" y="16129"/>
                    <a:pt x="18960" y="16129"/>
                    <a:pt x="18960" y="16129"/>
                  </a:cubicBezTo>
                  <a:cubicBezTo>
                    <a:pt x="19024" y="16243"/>
                    <a:pt x="19024" y="16243"/>
                    <a:pt x="19024" y="16243"/>
                  </a:cubicBezTo>
                  <a:cubicBezTo>
                    <a:pt x="18960" y="16357"/>
                    <a:pt x="18960" y="16357"/>
                    <a:pt x="18960" y="16357"/>
                  </a:cubicBezTo>
                  <a:cubicBezTo>
                    <a:pt x="18960" y="16471"/>
                    <a:pt x="18960" y="16471"/>
                    <a:pt x="18960" y="16471"/>
                  </a:cubicBezTo>
                  <a:cubicBezTo>
                    <a:pt x="19024" y="16528"/>
                    <a:pt x="19024" y="16528"/>
                    <a:pt x="19024" y="16528"/>
                  </a:cubicBezTo>
                  <a:cubicBezTo>
                    <a:pt x="19024" y="16642"/>
                    <a:pt x="19024" y="16642"/>
                    <a:pt x="19024" y="16642"/>
                  </a:cubicBezTo>
                  <a:cubicBezTo>
                    <a:pt x="18960" y="16813"/>
                    <a:pt x="18960" y="16813"/>
                    <a:pt x="18960" y="16813"/>
                  </a:cubicBezTo>
                  <a:cubicBezTo>
                    <a:pt x="18897" y="17155"/>
                    <a:pt x="18897" y="17155"/>
                    <a:pt x="18897" y="17155"/>
                  </a:cubicBezTo>
                  <a:cubicBezTo>
                    <a:pt x="18833" y="17383"/>
                    <a:pt x="18833" y="17383"/>
                    <a:pt x="18833" y="17383"/>
                  </a:cubicBezTo>
                  <a:cubicBezTo>
                    <a:pt x="18770" y="17554"/>
                    <a:pt x="18770" y="17554"/>
                    <a:pt x="18770" y="17554"/>
                  </a:cubicBezTo>
                  <a:cubicBezTo>
                    <a:pt x="18579" y="17668"/>
                    <a:pt x="18579" y="17668"/>
                    <a:pt x="18579" y="17668"/>
                  </a:cubicBezTo>
                  <a:cubicBezTo>
                    <a:pt x="18643" y="17782"/>
                    <a:pt x="18643" y="17782"/>
                    <a:pt x="18643" y="17782"/>
                  </a:cubicBezTo>
                  <a:cubicBezTo>
                    <a:pt x="18706" y="17896"/>
                    <a:pt x="18706" y="17896"/>
                    <a:pt x="18706" y="17896"/>
                  </a:cubicBezTo>
                  <a:cubicBezTo>
                    <a:pt x="18770" y="18237"/>
                    <a:pt x="18770" y="18237"/>
                    <a:pt x="18770" y="18237"/>
                  </a:cubicBezTo>
                  <a:cubicBezTo>
                    <a:pt x="18706" y="18351"/>
                    <a:pt x="18706" y="18351"/>
                    <a:pt x="18706" y="18351"/>
                  </a:cubicBezTo>
                  <a:cubicBezTo>
                    <a:pt x="18643" y="18522"/>
                    <a:pt x="18643" y="18522"/>
                    <a:pt x="18643" y="18522"/>
                  </a:cubicBezTo>
                  <a:cubicBezTo>
                    <a:pt x="18643" y="18579"/>
                    <a:pt x="18643" y="18579"/>
                    <a:pt x="18643" y="18579"/>
                  </a:cubicBezTo>
                  <a:cubicBezTo>
                    <a:pt x="18770" y="18750"/>
                    <a:pt x="18770" y="18750"/>
                    <a:pt x="18770" y="18750"/>
                  </a:cubicBezTo>
                  <a:cubicBezTo>
                    <a:pt x="18897" y="18864"/>
                    <a:pt x="18897" y="18864"/>
                    <a:pt x="18897" y="18864"/>
                  </a:cubicBezTo>
                  <a:cubicBezTo>
                    <a:pt x="18770" y="19035"/>
                    <a:pt x="18770" y="19035"/>
                    <a:pt x="18770" y="19035"/>
                  </a:cubicBezTo>
                  <a:cubicBezTo>
                    <a:pt x="18579" y="19092"/>
                    <a:pt x="18579" y="19092"/>
                    <a:pt x="18579" y="19092"/>
                  </a:cubicBezTo>
                  <a:cubicBezTo>
                    <a:pt x="18452" y="19206"/>
                    <a:pt x="18452" y="19206"/>
                    <a:pt x="18452" y="19206"/>
                  </a:cubicBezTo>
                  <a:cubicBezTo>
                    <a:pt x="18452" y="19320"/>
                    <a:pt x="18452" y="19320"/>
                    <a:pt x="18452" y="19320"/>
                  </a:cubicBezTo>
                  <a:cubicBezTo>
                    <a:pt x="18643" y="19377"/>
                    <a:pt x="18643" y="19377"/>
                    <a:pt x="18643" y="19377"/>
                  </a:cubicBezTo>
                  <a:cubicBezTo>
                    <a:pt x="18770" y="19548"/>
                    <a:pt x="18770" y="19548"/>
                    <a:pt x="18770" y="19548"/>
                  </a:cubicBezTo>
                  <a:cubicBezTo>
                    <a:pt x="18833" y="19719"/>
                    <a:pt x="18833" y="19719"/>
                    <a:pt x="18833" y="19719"/>
                  </a:cubicBezTo>
                  <a:cubicBezTo>
                    <a:pt x="18897" y="20004"/>
                    <a:pt x="18897" y="20004"/>
                    <a:pt x="18897" y="20004"/>
                  </a:cubicBezTo>
                  <a:cubicBezTo>
                    <a:pt x="18960" y="20175"/>
                    <a:pt x="18960" y="20175"/>
                    <a:pt x="18960" y="20175"/>
                  </a:cubicBezTo>
                  <a:cubicBezTo>
                    <a:pt x="18706" y="20403"/>
                    <a:pt x="18706" y="20403"/>
                    <a:pt x="18706" y="20403"/>
                  </a:cubicBezTo>
                  <a:cubicBezTo>
                    <a:pt x="18516" y="20517"/>
                    <a:pt x="18516" y="20517"/>
                    <a:pt x="18516" y="20517"/>
                  </a:cubicBezTo>
                  <a:cubicBezTo>
                    <a:pt x="18389" y="20574"/>
                    <a:pt x="18389" y="20574"/>
                    <a:pt x="18389" y="20574"/>
                  </a:cubicBezTo>
                  <a:cubicBezTo>
                    <a:pt x="18261" y="20403"/>
                    <a:pt x="18261" y="20403"/>
                    <a:pt x="18261" y="20403"/>
                  </a:cubicBezTo>
                  <a:cubicBezTo>
                    <a:pt x="18198" y="20232"/>
                    <a:pt x="18198" y="20232"/>
                    <a:pt x="18198" y="20232"/>
                  </a:cubicBezTo>
                  <a:cubicBezTo>
                    <a:pt x="17944" y="20232"/>
                    <a:pt x="17944" y="20232"/>
                    <a:pt x="17944" y="20232"/>
                  </a:cubicBezTo>
                  <a:cubicBezTo>
                    <a:pt x="17753" y="20232"/>
                    <a:pt x="17753" y="20232"/>
                    <a:pt x="17753" y="20232"/>
                  </a:cubicBezTo>
                  <a:cubicBezTo>
                    <a:pt x="17690" y="20403"/>
                    <a:pt x="17690" y="20403"/>
                    <a:pt x="17690" y="20403"/>
                  </a:cubicBezTo>
                  <a:cubicBezTo>
                    <a:pt x="17563" y="20517"/>
                    <a:pt x="17563" y="20517"/>
                    <a:pt x="17563" y="20517"/>
                  </a:cubicBezTo>
                  <a:cubicBezTo>
                    <a:pt x="17372" y="20460"/>
                    <a:pt x="17372" y="20460"/>
                    <a:pt x="17372" y="20460"/>
                  </a:cubicBezTo>
                  <a:cubicBezTo>
                    <a:pt x="17245" y="20403"/>
                    <a:pt x="17245" y="20403"/>
                    <a:pt x="17245" y="20403"/>
                  </a:cubicBezTo>
                  <a:cubicBezTo>
                    <a:pt x="16927" y="20403"/>
                    <a:pt x="16927" y="20403"/>
                    <a:pt x="16927" y="20403"/>
                  </a:cubicBezTo>
                  <a:cubicBezTo>
                    <a:pt x="16673" y="20403"/>
                    <a:pt x="16673" y="20403"/>
                    <a:pt x="16673" y="20403"/>
                  </a:cubicBezTo>
                  <a:cubicBezTo>
                    <a:pt x="16610" y="20517"/>
                    <a:pt x="16610" y="20517"/>
                    <a:pt x="16610" y="20517"/>
                  </a:cubicBezTo>
                  <a:cubicBezTo>
                    <a:pt x="16419" y="20745"/>
                    <a:pt x="16419" y="20745"/>
                    <a:pt x="16419" y="20745"/>
                  </a:cubicBezTo>
                  <a:cubicBezTo>
                    <a:pt x="16038" y="20973"/>
                    <a:pt x="16038" y="20973"/>
                    <a:pt x="16038" y="20973"/>
                  </a:cubicBezTo>
                  <a:cubicBezTo>
                    <a:pt x="15657" y="20973"/>
                    <a:pt x="15657" y="20973"/>
                    <a:pt x="15657" y="20973"/>
                  </a:cubicBezTo>
                  <a:cubicBezTo>
                    <a:pt x="15403" y="20973"/>
                    <a:pt x="15403" y="20973"/>
                    <a:pt x="15403" y="20973"/>
                  </a:cubicBezTo>
                  <a:cubicBezTo>
                    <a:pt x="15276" y="21030"/>
                    <a:pt x="15276" y="21030"/>
                    <a:pt x="15276" y="21030"/>
                  </a:cubicBezTo>
                  <a:cubicBezTo>
                    <a:pt x="15149" y="21201"/>
                    <a:pt x="15149" y="21201"/>
                    <a:pt x="15149" y="21201"/>
                  </a:cubicBezTo>
                  <a:cubicBezTo>
                    <a:pt x="14958" y="21315"/>
                    <a:pt x="14958" y="21315"/>
                    <a:pt x="14958" y="21315"/>
                  </a:cubicBezTo>
                  <a:cubicBezTo>
                    <a:pt x="14831" y="21486"/>
                    <a:pt x="14831" y="21486"/>
                    <a:pt x="14831" y="21486"/>
                  </a:cubicBezTo>
                  <a:cubicBezTo>
                    <a:pt x="14831" y="21600"/>
                    <a:pt x="14831" y="21600"/>
                    <a:pt x="14831" y="21600"/>
                  </a:cubicBezTo>
                  <a:cubicBezTo>
                    <a:pt x="14704" y="21600"/>
                    <a:pt x="14640" y="21600"/>
                    <a:pt x="14577" y="21600"/>
                  </a:cubicBezTo>
                  <a:cubicBezTo>
                    <a:pt x="14513" y="21600"/>
                    <a:pt x="14323" y="21486"/>
                    <a:pt x="14259" y="21486"/>
                  </a:cubicBezTo>
                  <a:cubicBezTo>
                    <a:pt x="14196" y="21429"/>
                    <a:pt x="14069" y="21315"/>
                    <a:pt x="14005" y="21258"/>
                  </a:cubicBezTo>
                  <a:cubicBezTo>
                    <a:pt x="14005" y="21201"/>
                    <a:pt x="13878" y="21087"/>
                    <a:pt x="13878" y="21030"/>
                  </a:cubicBezTo>
                  <a:cubicBezTo>
                    <a:pt x="13814" y="20973"/>
                    <a:pt x="13624" y="20859"/>
                    <a:pt x="13560" y="20802"/>
                  </a:cubicBezTo>
                  <a:cubicBezTo>
                    <a:pt x="13433" y="20745"/>
                    <a:pt x="13116" y="20631"/>
                    <a:pt x="12989" y="20631"/>
                  </a:cubicBezTo>
                  <a:cubicBezTo>
                    <a:pt x="12925" y="20574"/>
                    <a:pt x="12734" y="20517"/>
                    <a:pt x="12671" y="20460"/>
                  </a:cubicBezTo>
                  <a:cubicBezTo>
                    <a:pt x="12607" y="20403"/>
                    <a:pt x="12417" y="20403"/>
                    <a:pt x="12353" y="20403"/>
                  </a:cubicBezTo>
                  <a:cubicBezTo>
                    <a:pt x="12226" y="20403"/>
                    <a:pt x="12036" y="20403"/>
                    <a:pt x="11972" y="20403"/>
                  </a:cubicBezTo>
                  <a:cubicBezTo>
                    <a:pt x="11909" y="20403"/>
                    <a:pt x="11845" y="20346"/>
                    <a:pt x="11781" y="20346"/>
                  </a:cubicBezTo>
                  <a:cubicBezTo>
                    <a:pt x="11718" y="20346"/>
                    <a:pt x="11527" y="20346"/>
                    <a:pt x="11464" y="20289"/>
                  </a:cubicBezTo>
                  <a:cubicBezTo>
                    <a:pt x="11337" y="20232"/>
                    <a:pt x="11083" y="20175"/>
                    <a:pt x="11019" y="20175"/>
                  </a:cubicBezTo>
                  <a:cubicBezTo>
                    <a:pt x="10956" y="20118"/>
                    <a:pt x="10829" y="20118"/>
                    <a:pt x="10765" y="20118"/>
                  </a:cubicBezTo>
                  <a:cubicBezTo>
                    <a:pt x="10765" y="20175"/>
                    <a:pt x="10638" y="20175"/>
                    <a:pt x="10638" y="20232"/>
                  </a:cubicBezTo>
                  <a:cubicBezTo>
                    <a:pt x="10511" y="20232"/>
                    <a:pt x="10320" y="20346"/>
                    <a:pt x="10257" y="20403"/>
                  </a:cubicBezTo>
                  <a:cubicBezTo>
                    <a:pt x="10193" y="20403"/>
                    <a:pt x="10130" y="20517"/>
                    <a:pt x="10066" y="20460"/>
                  </a:cubicBezTo>
                  <a:cubicBezTo>
                    <a:pt x="10003" y="20460"/>
                    <a:pt x="9939" y="20460"/>
                    <a:pt x="9939" y="20403"/>
                  </a:cubicBezTo>
                  <a:cubicBezTo>
                    <a:pt x="9876" y="20403"/>
                    <a:pt x="9812" y="20346"/>
                    <a:pt x="9812" y="20289"/>
                  </a:cubicBezTo>
                  <a:cubicBezTo>
                    <a:pt x="9749" y="20232"/>
                    <a:pt x="9685" y="20175"/>
                    <a:pt x="9685" y="20118"/>
                  </a:cubicBezTo>
                  <a:cubicBezTo>
                    <a:pt x="9685" y="20061"/>
                    <a:pt x="9812" y="20004"/>
                    <a:pt x="9812" y="19947"/>
                  </a:cubicBezTo>
                  <a:cubicBezTo>
                    <a:pt x="9749" y="19890"/>
                    <a:pt x="9685" y="19890"/>
                    <a:pt x="9621" y="19833"/>
                  </a:cubicBezTo>
                  <a:cubicBezTo>
                    <a:pt x="9621" y="19776"/>
                    <a:pt x="9558" y="19776"/>
                    <a:pt x="9494" y="19776"/>
                  </a:cubicBezTo>
                  <a:cubicBezTo>
                    <a:pt x="9431" y="19776"/>
                    <a:pt x="9431" y="19662"/>
                    <a:pt x="9431" y="19662"/>
                  </a:cubicBezTo>
                  <a:cubicBezTo>
                    <a:pt x="9367" y="19662"/>
                    <a:pt x="9240" y="19605"/>
                    <a:pt x="9240" y="19662"/>
                  </a:cubicBezTo>
                  <a:cubicBezTo>
                    <a:pt x="9177" y="19662"/>
                    <a:pt x="9177" y="19719"/>
                    <a:pt x="9177" y="19719"/>
                  </a:cubicBezTo>
                  <a:cubicBezTo>
                    <a:pt x="9177" y="19776"/>
                    <a:pt x="9240" y="19833"/>
                    <a:pt x="9240" y="19890"/>
                  </a:cubicBezTo>
                  <a:cubicBezTo>
                    <a:pt x="9304" y="19890"/>
                    <a:pt x="9367" y="19947"/>
                    <a:pt x="9431" y="20004"/>
                  </a:cubicBezTo>
                  <a:cubicBezTo>
                    <a:pt x="9431" y="20061"/>
                    <a:pt x="9367" y="20175"/>
                    <a:pt x="9367" y="20175"/>
                  </a:cubicBezTo>
                  <a:cubicBezTo>
                    <a:pt x="9304" y="20175"/>
                    <a:pt x="9177" y="20175"/>
                    <a:pt x="9177" y="20118"/>
                  </a:cubicBezTo>
                  <a:cubicBezTo>
                    <a:pt x="9113" y="20118"/>
                    <a:pt x="9050" y="20004"/>
                    <a:pt x="9050" y="20004"/>
                  </a:cubicBezTo>
                  <a:cubicBezTo>
                    <a:pt x="8986" y="19947"/>
                    <a:pt x="9050" y="19890"/>
                    <a:pt x="8986" y="19890"/>
                  </a:cubicBezTo>
                  <a:cubicBezTo>
                    <a:pt x="8986" y="19833"/>
                    <a:pt x="8859" y="19833"/>
                    <a:pt x="8859" y="19776"/>
                  </a:cubicBezTo>
                  <a:cubicBezTo>
                    <a:pt x="8796" y="19776"/>
                    <a:pt x="8732" y="19662"/>
                    <a:pt x="8732" y="19605"/>
                  </a:cubicBezTo>
                  <a:cubicBezTo>
                    <a:pt x="8732" y="19548"/>
                    <a:pt x="8732" y="19491"/>
                    <a:pt x="8732" y="19491"/>
                  </a:cubicBezTo>
                  <a:cubicBezTo>
                    <a:pt x="8732" y="19434"/>
                    <a:pt x="8796" y="19377"/>
                    <a:pt x="8732" y="19320"/>
                  </a:cubicBezTo>
                  <a:cubicBezTo>
                    <a:pt x="8732" y="19320"/>
                    <a:pt x="8669" y="19320"/>
                    <a:pt x="8605" y="19320"/>
                  </a:cubicBezTo>
                  <a:cubicBezTo>
                    <a:pt x="8541" y="19320"/>
                    <a:pt x="8478" y="19263"/>
                    <a:pt x="8478" y="19263"/>
                  </a:cubicBezTo>
                  <a:cubicBezTo>
                    <a:pt x="8414" y="19206"/>
                    <a:pt x="8414" y="19149"/>
                    <a:pt x="8414" y="19092"/>
                  </a:cubicBezTo>
                  <a:cubicBezTo>
                    <a:pt x="8351" y="19092"/>
                    <a:pt x="8287" y="19035"/>
                    <a:pt x="8224" y="19035"/>
                  </a:cubicBezTo>
                  <a:cubicBezTo>
                    <a:pt x="8224" y="19035"/>
                    <a:pt x="8224" y="19149"/>
                    <a:pt x="8160" y="19263"/>
                  </a:cubicBezTo>
                  <a:cubicBezTo>
                    <a:pt x="8160" y="19263"/>
                    <a:pt x="8097" y="19320"/>
                    <a:pt x="8033" y="19320"/>
                  </a:cubicBezTo>
                  <a:cubicBezTo>
                    <a:pt x="8033" y="19320"/>
                    <a:pt x="8033" y="19320"/>
                    <a:pt x="8033" y="19263"/>
                  </a:cubicBezTo>
                  <a:cubicBezTo>
                    <a:pt x="8033" y="19263"/>
                    <a:pt x="8033" y="19206"/>
                    <a:pt x="8033" y="19149"/>
                  </a:cubicBezTo>
                  <a:cubicBezTo>
                    <a:pt x="8033" y="19149"/>
                    <a:pt x="8033" y="19092"/>
                    <a:pt x="7970" y="19035"/>
                  </a:cubicBezTo>
                  <a:cubicBezTo>
                    <a:pt x="7970" y="19035"/>
                    <a:pt x="7843" y="18921"/>
                    <a:pt x="7779" y="18921"/>
                  </a:cubicBezTo>
                  <a:cubicBezTo>
                    <a:pt x="7779" y="18921"/>
                    <a:pt x="7589" y="18921"/>
                    <a:pt x="7589" y="18921"/>
                  </a:cubicBezTo>
                  <a:cubicBezTo>
                    <a:pt x="7525" y="18921"/>
                    <a:pt x="7525" y="18978"/>
                    <a:pt x="7525" y="19035"/>
                  </a:cubicBezTo>
                  <a:cubicBezTo>
                    <a:pt x="7525" y="19035"/>
                    <a:pt x="7589" y="19092"/>
                    <a:pt x="7652" y="19092"/>
                  </a:cubicBezTo>
                  <a:cubicBezTo>
                    <a:pt x="7652" y="19092"/>
                    <a:pt x="7589" y="19206"/>
                    <a:pt x="7589" y="19263"/>
                  </a:cubicBezTo>
                  <a:cubicBezTo>
                    <a:pt x="7525" y="19263"/>
                    <a:pt x="7461" y="19263"/>
                    <a:pt x="7334" y="19263"/>
                  </a:cubicBezTo>
                  <a:cubicBezTo>
                    <a:pt x="7334" y="19263"/>
                    <a:pt x="7144" y="19206"/>
                    <a:pt x="7144" y="19263"/>
                  </a:cubicBezTo>
                  <a:cubicBezTo>
                    <a:pt x="7080" y="19263"/>
                    <a:pt x="6953" y="19320"/>
                    <a:pt x="6890" y="19320"/>
                  </a:cubicBezTo>
                  <a:cubicBezTo>
                    <a:pt x="6826" y="19377"/>
                    <a:pt x="6826" y="19491"/>
                    <a:pt x="6826" y="19491"/>
                  </a:cubicBezTo>
                  <a:cubicBezTo>
                    <a:pt x="6826" y="19548"/>
                    <a:pt x="6826" y="19662"/>
                    <a:pt x="6826" y="19719"/>
                  </a:cubicBezTo>
                  <a:cubicBezTo>
                    <a:pt x="6763" y="19719"/>
                    <a:pt x="6636" y="19776"/>
                    <a:pt x="6636" y="19776"/>
                  </a:cubicBezTo>
                  <a:cubicBezTo>
                    <a:pt x="6572" y="19776"/>
                    <a:pt x="6509" y="19776"/>
                    <a:pt x="6509" y="19833"/>
                  </a:cubicBezTo>
                  <a:cubicBezTo>
                    <a:pt x="6445" y="19890"/>
                    <a:pt x="6381" y="20004"/>
                    <a:pt x="6381" y="20061"/>
                  </a:cubicBezTo>
                  <a:cubicBezTo>
                    <a:pt x="6381" y="20118"/>
                    <a:pt x="6445" y="20175"/>
                    <a:pt x="6445" y="20232"/>
                  </a:cubicBezTo>
                  <a:cubicBezTo>
                    <a:pt x="6509" y="20232"/>
                    <a:pt x="6572" y="20346"/>
                    <a:pt x="6572" y="20346"/>
                  </a:cubicBezTo>
                  <a:cubicBezTo>
                    <a:pt x="6636" y="20403"/>
                    <a:pt x="6826" y="20403"/>
                    <a:pt x="6890" y="20403"/>
                  </a:cubicBezTo>
                  <a:cubicBezTo>
                    <a:pt x="7017" y="20403"/>
                    <a:pt x="7080" y="20403"/>
                    <a:pt x="7144" y="20403"/>
                  </a:cubicBezTo>
                  <a:cubicBezTo>
                    <a:pt x="7144" y="20346"/>
                    <a:pt x="7144" y="20232"/>
                    <a:pt x="7207" y="20232"/>
                  </a:cubicBezTo>
                  <a:cubicBezTo>
                    <a:pt x="7271" y="20232"/>
                    <a:pt x="7334" y="20232"/>
                    <a:pt x="7461" y="20232"/>
                  </a:cubicBezTo>
                  <a:cubicBezTo>
                    <a:pt x="7461" y="20232"/>
                    <a:pt x="7589" y="20175"/>
                    <a:pt x="7589" y="20175"/>
                  </a:cubicBezTo>
                  <a:cubicBezTo>
                    <a:pt x="7716" y="20175"/>
                    <a:pt x="7843" y="20175"/>
                    <a:pt x="7843" y="20175"/>
                  </a:cubicBezTo>
                  <a:cubicBezTo>
                    <a:pt x="7970" y="20175"/>
                    <a:pt x="8033" y="20232"/>
                    <a:pt x="8033" y="20289"/>
                  </a:cubicBezTo>
                  <a:cubicBezTo>
                    <a:pt x="8097" y="20346"/>
                    <a:pt x="8097" y="20403"/>
                    <a:pt x="8097" y="20403"/>
                  </a:cubicBezTo>
                  <a:cubicBezTo>
                    <a:pt x="8033" y="20460"/>
                    <a:pt x="7970" y="20517"/>
                    <a:pt x="7906" y="20517"/>
                  </a:cubicBezTo>
                  <a:cubicBezTo>
                    <a:pt x="7906" y="20574"/>
                    <a:pt x="7970" y="20631"/>
                    <a:pt x="7906" y="20631"/>
                  </a:cubicBezTo>
                  <a:cubicBezTo>
                    <a:pt x="7906" y="20688"/>
                    <a:pt x="7843" y="20802"/>
                    <a:pt x="7779" y="20802"/>
                  </a:cubicBezTo>
                  <a:cubicBezTo>
                    <a:pt x="7779" y="20859"/>
                    <a:pt x="7652" y="20973"/>
                    <a:pt x="7589" y="20973"/>
                  </a:cubicBezTo>
                  <a:cubicBezTo>
                    <a:pt x="7589" y="20973"/>
                    <a:pt x="7525" y="20859"/>
                    <a:pt x="7525" y="20859"/>
                  </a:cubicBezTo>
                  <a:cubicBezTo>
                    <a:pt x="7525" y="20802"/>
                    <a:pt x="7525" y="20688"/>
                    <a:pt x="7461" y="20631"/>
                  </a:cubicBezTo>
                  <a:cubicBezTo>
                    <a:pt x="7398" y="20631"/>
                    <a:pt x="7398" y="20631"/>
                    <a:pt x="7398" y="20631"/>
                  </a:cubicBezTo>
                  <a:cubicBezTo>
                    <a:pt x="7334" y="20574"/>
                    <a:pt x="7207" y="20631"/>
                    <a:pt x="7144" y="20631"/>
                  </a:cubicBezTo>
                  <a:cubicBezTo>
                    <a:pt x="7080" y="20631"/>
                    <a:pt x="7080" y="20745"/>
                    <a:pt x="7080" y="20745"/>
                  </a:cubicBezTo>
                  <a:cubicBezTo>
                    <a:pt x="7017" y="20802"/>
                    <a:pt x="6953" y="20802"/>
                    <a:pt x="6890" y="20802"/>
                  </a:cubicBezTo>
                  <a:cubicBezTo>
                    <a:pt x="6890" y="20859"/>
                    <a:pt x="6890" y="20916"/>
                    <a:pt x="6890" y="20973"/>
                  </a:cubicBezTo>
                  <a:cubicBezTo>
                    <a:pt x="6890" y="20973"/>
                    <a:pt x="7017" y="20973"/>
                    <a:pt x="7017" y="21030"/>
                  </a:cubicBezTo>
                  <a:cubicBezTo>
                    <a:pt x="7017" y="21087"/>
                    <a:pt x="6890" y="21144"/>
                    <a:pt x="6890" y="21201"/>
                  </a:cubicBezTo>
                  <a:cubicBezTo>
                    <a:pt x="6826" y="21201"/>
                    <a:pt x="6699" y="21258"/>
                    <a:pt x="6636" y="21258"/>
                  </a:cubicBezTo>
                  <a:cubicBezTo>
                    <a:pt x="6572" y="21258"/>
                    <a:pt x="6445" y="21201"/>
                    <a:pt x="6381" y="21201"/>
                  </a:cubicBezTo>
                  <a:cubicBezTo>
                    <a:pt x="6318" y="21144"/>
                    <a:pt x="6064" y="21201"/>
                    <a:pt x="5937" y="21201"/>
                  </a:cubicBezTo>
                  <a:cubicBezTo>
                    <a:pt x="5873" y="21201"/>
                    <a:pt x="5746" y="21144"/>
                    <a:pt x="5683" y="21087"/>
                  </a:cubicBezTo>
                  <a:cubicBezTo>
                    <a:pt x="5683" y="21030"/>
                    <a:pt x="5619" y="20973"/>
                    <a:pt x="5619" y="20859"/>
                  </a:cubicBezTo>
                  <a:cubicBezTo>
                    <a:pt x="5619" y="20859"/>
                    <a:pt x="5556" y="20802"/>
                    <a:pt x="5492" y="20745"/>
                  </a:cubicBezTo>
                  <a:cubicBezTo>
                    <a:pt x="5492" y="20745"/>
                    <a:pt x="5429" y="20745"/>
                    <a:pt x="5365" y="20745"/>
                  </a:cubicBezTo>
                  <a:cubicBezTo>
                    <a:pt x="5301" y="20745"/>
                    <a:pt x="5174" y="20688"/>
                    <a:pt x="5174" y="20688"/>
                  </a:cubicBezTo>
                  <a:cubicBezTo>
                    <a:pt x="5047" y="20688"/>
                    <a:pt x="4920" y="20688"/>
                    <a:pt x="4857" y="20745"/>
                  </a:cubicBezTo>
                  <a:cubicBezTo>
                    <a:pt x="4793" y="20745"/>
                    <a:pt x="4730" y="20745"/>
                    <a:pt x="4730" y="20802"/>
                  </a:cubicBezTo>
                  <a:cubicBezTo>
                    <a:pt x="4666" y="20802"/>
                    <a:pt x="4539" y="20916"/>
                    <a:pt x="4476" y="20916"/>
                  </a:cubicBezTo>
                  <a:cubicBezTo>
                    <a:pt x="4412" y="20973"/>
                    <a:pt x="4285" y="20916"/>
                    <a:pt x="4221" y="20973"/>
                  </a:cubicBezTo>
                  <a:cubicBezTo>
                    <a:pt x="4158" y="20973"/>
                    <a:pt x="4158" y="21030"/>
                    <a:pt x="4094" y="21087"/>
                  </a:cubicBezTo>
                  <a:cubicBezTo>
                    <a:pt x="4094" y="21144"/>
                    <a:pt x="4031" y="21201"/>
                    <a:pt x="4031" y="21201"/>
                  </a:cubicBezTo>
                  <a:cubicBezTo>
                    <a:pt x="3967" y="21258"/>
                    <a:pt x="3840" y="21258"/>
                    <a:pt x="3777" y="21258"/>
                  </a:cubicBezTo>
                  <a:cubicBezTo>
                    <a:pt x="3650" y="21258"/>
                    <a:pt x="3396" y="21258"/>
                    <a:pt x="3332" y="21258"/>
                  </a:cubicBezTo>
                  <a:cubicBezTo>
                    <a:pt x="3269" y="21258"/>
                    <a:pt x="3141" y="21315"/>
                    <a:pt x="3141" y="21315"/>
                  </a:cubicBezTo>
                  <a:cubicBezTo>
                    <a:pt x="3078" y="21315"/>
                    <a:pt x="2887" y="21372"/>
                    <a:pt x="2887" y="21315"/>
                  </a:cubicBezTo>
                  <a:cubicBezTo>
                    <a:pt x="2824" y="21258"/>
                    <a:pt x="2824" y="21201"/>
                    <a:pt x="2824" y="21201"/>
                  </a:cubicBezTo>
                  <a:cubicBezTo>
                    <a:pt x="2824" y="21144"/>
                    <a:pt x="2824" y="21030"/>
                    <a:pt x="2824" y="21030"/>
                  </a:cubicBezTo>
                  <a:cubicBezTo>
                    <a:pt x="2824" y="20973"/>
                    <a:pt x="2824" y="20916"/>
                    <a:pt x="2760" y="20859"/>
                  </a:cubicBezTo>
                  <a:cubicBezTo>
                    <a:pt x="2697" y="20859"/>
                    <a:pt x="2633" y="20859"/>
                    <a:pt x="2570" y="20859"/>
                  </a:cubicBezTo>
                  <a:cubicBezTo>
                    <a:pt x="2506" y="20859"/>
                    <a:pt x="2379" y="20859"/>
                    <a:pt x="2316" y="20859"/>
                  </a:cubicBezTo>
                  <a:cubicBezTo>
                    <a:pt x="2252" y="20859"/>
                    <a:pt x="2189" y="20859"/>
                    <a:pt x="2189" y="20859"/>
                  </a:cubicBezTo>
                  <a:cubicBezTo>
                    <a:pt x="2125" y="20916"/>
                    <a:pt x="2125" y="21030"/>
                    <a:pt x="2125" y="21030"/>
                  </a:cubicBezTo>
                  <a:cubicBezTo>
                    <a:pt x="2061" y="21087"/>
                    <a:pt x="1998" y="21144"/>
                    <a:pt x="1934" y="21144"/>
                  </a:cubicBezTo>
                  <a:cubicBezTo>
                    <a:pt x="1871" y="21144"/>
                    <a:pt x="1680" y="21144"/>
                    <a:pt x="1617" y="21201"/>
                  </a:cubicBezTo>
                  <a:cubicBezTo>
                    <a:pt x="1553" y="21201"/>
                    <a:pt x="1426" y="21258"/>
                    <a:pt x="1299" y="21315"/>
                  </a:cubicBezTo>
                  <a:cubicBezTo>
                    <a:pt x="1236" y="21315"/>
                    <a:pt x="1172" y="21372"/>
                    <a:pt x="1109" y="21372"/>
                  </a:cubicBezTo>
                  <a:cubicBezTo>
                    <a:pt x="1045" y="21315"/>
                    <a:pt x="981" y="21258"/>
                    <a:pt x="918" y="21258"/>
                  </a:cubicBezTo>
                  <a:cubicBezTo>
                    <a:pt x="854" y="21201"/>
                    <a:pt x="854" y="21144"/>
                    <a:pt x="791" y="21144"/>
                  </a:cubicBezTo>
                  <a:cubicBezTo>
                    <a:pt x="791" y="21087"/>
                    <a:pt x="791" y="21030"/>
                    <a:pt x="791" y="20973"/>
                  </a:cubicBezTo>
                  <a:cubicBezTo>
                    <a:pt x="854" y="20973"/>
                    <a:pt x="918" y="20973"/>
                    <a:pt x="918" y="20973"/>
                  </a:cubicBezTo>
                  <a:cubicBezTo>
                    <a:pt x="981" y="20973"/>
                    <a:pt x="1045" y="20973"/>
                    <a:pt x="1045" y="20916"/>
                  </a:cubicBezTo>
                  <a:cubicBezTo>
                    <a:pt x="1045" y="20916"/>
                    <a:pt x="1172" y="20916"/>
                    <a:pt x="1172" y="20859"/>
                  </a:cubicBezTo>
                  <a:cubicBezTo>
                    <a:pt x="1172" y="20859"/>
                    <a:pt x="1172" y="20802"/>
                    <a:pt x="1172" y="20802"/>
                  </a:cubicBezTo>
                  <a:cubicBezTo>
                    <a:pt x="1172" y="20802"/>
                    <a:pt x="1045" y="20802"/>
                    <a:pt x="1045" y="20802"/>
                  </a:cubicBezTo>
                  <a:cubicBezTo>
                    <a:pt x="981" y="20745"/>
                    <a:pt x="918" y="20745"/>
                    <a:pt x="854" y="20745"/>
                  </a:cubicBezTo>
                  <a:cubicBezTo>
                    <a:pt x="854" y="20802"/>
                    <a:pt x="791" y="20802"/>
                    <a:pt x="727" y="20802"/>
                  </a:cubicBezTo>
                  <a:cubicBezTo>
                    <a:pt x="664" y="20859"/>
                    <a:pt x="537" y="20802"/>
                    <a:pt x="537" y="20802"/>
                  </a:cubicBezTo>
                  <a:cubicBezTo>
                    <a:pt x="537" y="20802"/>
                    <a:pt x="473" y="20802"/>
                    <a:pt x="473" y="20745"/>
                  </a:cubicBezTo>
                  <a:cubicBezTo>
                    <a:pt x="473" y="20745"/>
                    <a:pt x="473" y="20631"/>
                    <a:pt x="473" y="20631"/>
                  </a:cubicBezTo>
                  <a:cubicBezTo>
                    <a:pt x="473" y="20574"/>
                    <a:pt x="473" y="20460"/>
                    <a:pt x="410" y="20403"/>
                  </a:cubicBezTo>
                  <a:cubicBezTo>
                    <a:pt x="346" y="20346"/>
                    <a:pt x="219" y="20232"/>
                    <a:pt x="156" y="20175"/>
                  </a:cubicBezTo>
                  <a:cubicBezTo>
                    <a:pt x="92" y="20175"/>
                    <a:pt x="29" y="20004"/>
                    <a:pt x="29" y="19947"/>
                  </a:cubicBezTo>
                  <a:cubicBezTo>
                    <a:pt x="-35" y="19890"/>
                    <a:pt x="29" y="19719"/>
                    <a:pt x="29" y="19662"/>
                  </a:cubicBezTo>
                  <a:cubicBezTo>
                    <a:pt x="29" y="19605"/>
                    <a:pt x="92" y="19548"/>
                    <a:pt x="92" y="19491"/>
                  </a:cubicBezTo>
                  <a:cubicBezTo>
                    <a:pt x="156" y="19434"/>
                    <a:pt x="283" y="19377"/>
                    <a:pt x="283" y="19320"/>
                  </a:cubicBezTo>
                  <a:cubicBezTo>
                    <a:pt x="283" y="19320"/>
                    <a:pt x="283" y="19206"/>
                    <a:pt x="219" y="19149"/>
                  </a:cubicBezTo>
                  <a:cubicBezTo>
                    <a:pt x="219" y="19092"/>
                    <a:pt x="156" y="18978"/>
                    <a:pt x="156" y="18921"/>
                  </a:cubicBezTo>
                  <a:cubicBezTo>
                    <a:pt x="156" y="18864"/>
                    <a:pt x="156" y="18750"/>
                    <a:pt x="156" y="18693"/>
                  </a:cubicBezTo>
                  <a:cubicBezTo>
                    <a:pt x="156" y="18579"/>
                    <a:pt x="283" y="18465"/>
                    <a:pt x="283" y="18408"/>
                  </a:cubicBezTo>
                  <a:cubicBezTo>
                    <a:pt x="346" y="18351"/>
                    <a:pt x="410" y="18294"/>
                    <a:pt x="410" y="18237"/>
                  </a:cubicBezTo>
                  <a:cubicBezTo>
                    <a:pt x="473" y="18180"/>
                    <a:pt x="346" y="18066"/>
                    <a:pt x="346" y="18009"/>
                  </a:cubicBezTo>
                  <a:cubicBezTo>
                    <a:pt x="346" y="17896"/>
                    <a:pt x="473" y="17839"/>
                    <a:pt x="473" y="17782"/>
                  </a:cubicBezTo>
                  <a:cubicBezTo>
                    <a:pt x="473" y="17668"/>
                    <a:pt x="537" y="17497"/>
                    <a:pt x="600" y="17440"/>
                  </a:cubicBezTo>
                  <a:cubicBezTo>
                    <a:pt x="600" y="17383"/>
                    <a:pt x="727" y="17269"/>
                    <a:pt x="727" y="17212"/>
                  </a:cubicBezTo>
                  <a:cubicBezTo>
                    <a:pt x="791" y="17155"/>
                    <a:pt x="854" y="17041"/>
                    <a:pt x="854" y="16984"/>
                  </a:cubicBezTo>
                  <a:cubicBezTo>
                    <a:pt x="854" y="16927"/>
                    <a:pt x="791" y="16813"/>
                    <a:pt x="791" y="16813"/>
                  </a:cubicBezTo>
                  <a:cubicBezTo>
                    <a:pt x="791" y="16756"/>
                    <a:pt x="664" y="16642"/>
                    <a:pt x="664" y="16642"/>
                  </a:cubicBezTo>
                  <a:cubicBezTo>
                    <a:pt x="600" y="16585"/>
                    <a:pt x="600" y="16414"/>
                    <a:pt x="600" y="16357"/>
                  </a:cubicBezTo>
                  <a:cubicBezTo>
                    <a:pt x="600" y="16186"/>
                    <a:pt x="600" y="15901"/>
                    <a:pt x="600" y="15787"/>
                  </a:cubicBezTo>
                  <a:cubicBezTo>
                    <a:pt x="600" y="15730"/>
                    <a:pt x="727" y="15559"/>
                    <a:pt x="727" y="15445"/>
                  </a:cubicBezTo>
                  <a:cubicBezTo>
                    <a:pt x="791" y="15445"/>
                    <a:pt x="791" y="15331"/>
                    <a:pt x="854" y="15274"/>
                  </a:cubicBezTo>
                  <a:cubicBezTo>
                    <a:pt x="854" y="15160"/>
                    <a:pt x="981" y="15103"/>
                    <a:pt x="981" y="15046"/>
                  </a:cubicBezTo>
                  <a:cubicBezTo>
                    <a:pt x="1045" y="14932"/>
                    <a:pt x="1172" y="14761"/>
                    <a:pt x="1236" y="14647"/>
                  </a:cubicBezTo>
                  <a:cubicBezTo>
                    <a:pt x="1236" y="14590"/>
                    <a:pt x="1363" y="14476"/>
                    <a:pt x="1426" y="14419"/>
                  </a:cubicBezTo>
                  <a:cubicBezTo>
                    <a:pt x="1426" y="14305"/>
                    <a:pt x="1426" y="14248"/>
                    <a:pt x="1426" y="14191"/>
                  </a:cubicBezTo>
                  <a:cubicBezTo>
                    <a:pt x="1490" y="14134"/>
                    <a:pt x="1490" y="14020"/>
                    <a:pt x="1490" y="13963"/>
                  </a:cubicBezTo>
                  <a:cubicBezTo>
                    <a:pt x="1490" y="13906"/>
                    <a:pt x="1553" y="13792"/>
                    <a:pt x="1680" y="13792"/>
                  </a:cubicBezTo>
                  <a:cubicBezTo>
                    <a:pt x="1680" y="13735"/>
                    <a:pt x="1807" y="13678"/>
                    <a:pt x="1871" y="13678"/>
                  </a:cubicBezTo>
                  <a:cubicBezTo>
                    <a:pt x="1871" y="13678"/>
                    <a:pt x="1934" y="13621"/>
                    <a:pt x="1934" y="13621"/>
                  </a:cubicBezTo>
                  <a:cubicBezTo>
                    <a:pt x="1934" y="13564"/>
                    <a:pt x="1934" y="13450"/>
                    <a:pt x="1871" y="13450"/>
                  </a:cubicBezTo>
                  <a:cubicBezTo>
                    <a:pt x="1871" y="13393"/>
                    <a:pt x="1871" y="13336"/>
                    <a:pt x="1871" y="13279"/>
                  </a:cubicBezTo>
                  <a:cubicBezTo>
                    <a:pt x="1871" y="13222"/>
                    <a:pt x="1807" y="13165"/>
                    <a:pt x="1871" y="13108"/>
                  </a:cubicBezTo>
                  <a:cubicBezTo>
                    <a:pt x="1871" y="12994"/>
                    <a:pt x="1934" y="12880"/>
                    <a:pt x="1998" y="12766"/>
                  </a:cubicBezTo>
                  <a:cubicBezTo>
                    <a:pt x="1998" y="12709"/>
                    <a:pt x="2061" y="12595"/>
                    <a:pt x="2125" y="12538"/>
                  </a:cubicBezTo>
                  <a:cubicBezTo>
                    <a:pt x="2125" y="12481"/>
                    <a:pt x="2189" y="12310"/>
                    <a:pt x="2252" y="12196"/>
                  </a:cubicBezTo>
                  <a:cubicBezTo>
                    <a:pt x="2252" y="12139"/>
                    <a:pt x="2379" y="11968"/>
                    <a:pt x="2379" y="11854"/>
                  </a:cubicBezTo>
                  <a:cubicBezTo>
                    <a:pt x="2443" y="11797"/>
                    <a:pt x="2443" y="11683"/>
                    <a:pt x="2443" y="11569"/>
                  </a:cubicBezTo>
                  <a:cubicBezTo>
                    <a:pt x="2443" y="11569"/>
                    <a:pt x="2379" y="11455"/>
                    <a:pt x="2379" y="11341"/>
                  </a:cubicBezTo>
                  <a:cubicBezTo>
                    <a:pt x="2379" y="11341"/>
                    <a:pt x="2379" y="11227"/>
                    <a:pt x="2379" y="11170"/>
                  </a:cubicBezTo>
                  <a:cubicBezTo>
                    <a:pt x="2379" y="11113"/>
                    <a:pt x="2379" y="11056"/>
                    <a:pt x="2443" y="11056"/>
                  </a:cubicBezTo>
                  <a:cubicBezTo>
                    <a:pt x="2443" y="10999"/>
                    <a:pt x="2570" y="10999"/>
                    <a:pt x="2570" y="10942"/>
                  </a:cubicBezTo>
                  <a:cubicBezTo>
                    <a:pt x="2570" y="10942"/>
                    <a:pt x="2633" y="10885"/>
                    <a:pt x="2697" y="10828"/>
                  </a:cubicBezTo>
                  <a:cubicBezTo>
                    <a:pt x="2697" y="10772"/>
                    <a:pt x="2633" y="10658"/>
                    <a:pt x="2697" y="10601"/>
                  </a:cubicBezTo>
                  <a:cubicBezTo>
                    <a:pt x="2697" y="10544"/>
                    <a:pt x="2697" y="10487"/>
                    <a:pt x="2760" y="10487"/>
                  </a:cubicBezTo>
                  <a:cubicBezTo>
                    <a:pt x="2824" y="10430"/>
                    <a:pt x="2887" y="10430"/>
                    <a:pt x="2887" y="10430"/>
                  </a:cubicBezTo>
                  <a:cubicBezTo>
                    <a:pt x="2951" y="10430"/>
                    <a:pt x="3141" y="10373"/>
                    <a:pt x="3269" y="10316"/>
                  </a:cubicBezTo>
                  <a:cubicBezTo>
                    <a:pt x="3269" y="10316"/>
                    <a:pt x="3332" y="10259"/>
                    <a:pt x="3332" y="10202"/>
                  </a:cubicBezTo>
                  <a:cubicBezTo>
                    <a:pt x="3396" y="10202"/>
                    <a:pt x="3396" y="10145"/>
                    <a:pt x="3396" y="10145"/>
                  </a:cubicBezTo>
                  <a:cubicBezTo>
                    <a:pt x="3459" y="10088"/>
                    <a:pt x="3523" y="10031"/>
                    <a:pt x="3523" y="9974"/>
                  </a:cubicBezTo>
                  <a:cubicBezTo>
                    <a:pt x="3523" y="9917"/>
                    <a:pt x="3586" y="9803"/>
                    <a:pt x="3586" y="9746"/>
                  </a:cubicBezTo>
                  <a:cubicBezTo>
                    <a:pt x="3650" y="9689"/>
                    <a:pt x="3650" y="9632"/>
                    <a:pt x="3713" y="9575"/>
                  </a:cubicBezTo>
                  <a:cubicBezTo>
                    <a:pt x="3777" y="9575"/>
                    <a:pt x="3840" y="9575"/>
                    <a:pt x="3840" y="9575"/>
                  </a:cubicBezTo>
                  <a:cubicBezTo>
                    <a:pt x="3904" y="9575"/>
                    <a:pt x="4031" y="9461"/>
                    <a:pt x="4094" y="9461"/>
                  </a:cubicBezTo>
                  <a:cubicBezTo>
                    <a:pt x="4094" y="9404"/>
                    <a:pt x="4158" y="9347"/>
                    <a:pt x="4221" y="9347"/>
                  </a:cubicBezTo>
                  <a:cubicBezTo>
                    <a:pt x="4221" y="9347"/>
                    <a:pt x="4285" y="9290"/>
                    <a:pt x="4285" y="9290"/>
                  </a:cubicBezTo>
                  <a:cubicBezTo>
                    <a:pt x="4349" y="9290"/>
                    <a:pt x="4476" y="9290"/>
                    <a:pt x="4539" y="9233"/>
                  </a:cubicBezTo>
                  <a:cubicBezTo>
                    <a:pt x="4539" y="9233"/>
                    <a:pt x="4603" y="9233"/>
                    <a:pt x="4666" y="9176"/>
                  </a:cubicBezTo>
                  <a:cubicBezTo>
                    <a:pt x="4666" y="9119"/>
                    <a:pt x="4666" y="9005"/>
                    <a:pt x="4666" y="8948"/>
                  </a:cubicBezTo>
                  <a:cubicBezTo>
                    <a:pt x="4666" y="8891"/>
                    <a:pt x="4666" y="8777"/>
                    <a:pt x="4666" y="8777"/>
                  </a:cubicBezTo>
                  <a:cubicBezTo>
                    <a:pt x="4666" y="8720"/>
                    <a:pt x="4730" y="8606"/>
                    <a:pt x="4793" y="8549"/>
                  </a:cubicBezTo>
                  <a:cubicBezTo>
                    <a:pt x="4793" y="8492"/>
                    <a:pt x="4920" y="8378"/>
                    <a:pt x="4984" y="8321"/>
                  </a:cubicBezTo>
                  <a:cubicBezTo>
                    <a:pt x="4984" y="8264"/>
                    <a:pt x="5047" y="8150"/>
                    <a:pt x="5111" y="8093"/>
                  </a:cubicBezTo>
                  <a:cubicBezTo>
                    <a:pt x="5174" y="8036"/>
                    <a:pt x="5238" y="7979"/>
                    <a:pt x="5238" y="7922"/>
                  </a:cubicBezTo>
                  <a:cubicBezTo>
                    <a:pt x="5301" y="7922"/>
                    <a:pt x="5429" y="7865"/>
                    <a:pt x="5429" y="7865"/>
                  </a:cubicBezTo>
                  <a:cubicBezTo>
                    <a:pt x="5492" y="7808"/>
                    <a:pt x="5556" y="7751"/>
                    <a:pt x="5619" y="7751"/>
                  </a:cubicBezTo>
                  <a:cubicBezTo>
                    <a:pt x="5619" y="7694"/>
                    <a:pt x="5683" y="7694"/>
                    <a:pt x="5683" y="7694"/>
                  </a:cubicBezTo>
                  <a:cubicBezTo>
                    <a:pt x="5746" y="7637"/>
                    <a:pt x="5746" y="7637"/>
                    <a:pt x="5746" y="7637"/>
                  </a:cubicBezTo>
                  <a:cubicBezTo>
                    <a:pt x="5937" y="7466"/>
                    <a:pt x="5937" y="7466"/>
                    <a:pt x="5937" y="7466"/>
                  </a:cubicBezTo>
                  <a:cubicBezTo>
                    <a:pt x="6191" y="7238"/>
                    <a:pt x="6191" y="7238"/>
                    <a:pt x="6191" y="7238"/>
                  </a:cubicBezTo>
                  <a:cubicBezTo>
                    <a:pt x="6191" y="7010"/>
                    <a:pt x="6191" y="7010"/>
                    <a:pt x="6191" y="7010"/>
                  </a:cubicBezTo>
                  <a:cubicBezTo>
                    <a:pt x="6254" y="6782"/>
                    <a:pt x="6254" y="6782"/>
                    <a:pt x="6254" y="6782"/>
                  </a:cubicBezTo>
                  <a:cubicBezTo>
                    <a:pt x="6445" y="6611"/>
                    <a:pt x="6445" y="6611"/>
                    <a:pt x="6445" y="6611"/>
                  </a:cubicBezTo>
                  <a:cubicBezTo>
                    <a:pt x="6572" y="6497"/>
                    <a:pt x="6572" y="6497"/>
                    <a:pt x="6572" y="6497"/>
                  </a:cubicBezTo>
                  <a:cubicBezTo>
                    <a:pt x="6636" y="6326"/>
                    <a:pt x="6636" y="6326"/>
                    <a:pt x="6636" y="6326"/>
                  </a:cubicBezTo>
                  <a:cubicBezTo>
                    <a:pt x="6636" y="6155"/>
                    <a:pt x="6636" y="6155"/>
                    <a:pt x="6636" y="6155"/>
                  </a:cubicBezTo>
                  <a:cubicBezTo>
                    <a:pt x="6636" y="5984"/>
                    <a:pt x="6636" y="5984"/>
                    <a:pt x="6636" y="5984"/>
                  </a:cubicBezTo>
                  <a:cubicBezTo>
                    <a:pt x="6699" y="5813"/>
                    <a:pt x="6699" y="5813"/>
                    <a:pt x="6699" y="5813"/>
                  </a:cubicBezTo>
                  <a:cubicBezTo>
                    <a:pt x="6763" y="5585"/>
                    <a:pt x="6763" y="5585"/>
                    <a:pt x="6763" y="5585"/>
                  </a:cubicBezTo>
                  <a:cubicBezTo>
                    <a:pt x="6953" y="5471"/>
                    <a:pt x="6953" y="5471"/>
                    <a:pt x="6953" y="5471"/>
                  </a:cubicBezTo>
                  <a:cubicBezTo>
                    <a:pt x="6953" y="5357"/>
                    <a:pt x="6953" y="5357"/>
                    <a:pt x="6953" y="5357"/>
                  </a:cubicBezTo>
                  <a:cubicBezTo>
                    <a:pt x="6826" y="5300"/>
                    <a:pt x="6826" y="5300"/>
                    <a:pt x="6826" y="5300"/>
                  </a:cubicBezTo>
                  <a:cubicBezTo>
                    <a:pt x="6826" y="5186"/>
                    <a:pt x="6826" y="5186"/>
                    <a:pt x="6826" y="5186"/>
                  </a:cubicBezTo>
                  <a:cubicBezTo>
                    <a:pt x="7017" y="5129"/>
                    <a:pt x="7017" y="5129"/>
                    <a:pt x="7017" y="5129"/>
                  </a:cubicBezTo>
                  <a:cubicBezTo>
                    <a:pt x="7080" y="4958"/>
                    <a:pt x="7080" y="4958"/>
                    <a:pt x="7080" y="4958"/>
                  </a:cubicBezTo>
                  <a:cubicBezTo>
                    <a:pt x="7271" y="4901"/>
                    <a:pt x="7271" y="4901"/>
                    <a:pt x="7271" y="4901"/>
                  </a:cubicBezTo>
                  <a:cubicBezTo>
                    <a:pt x="7461" y="4787"/>
                    <a:pt x="7461" y="4787"/>
                    <a:pt x="7461" y="4787"/>
                  </a:cubicBezTo>
                  <a:cubicBezTo>
                    <a:pt x="7525" y="4673"/>
                    <a:pt x="7525" y="4673"/>
                    <a:pt x="7525" y="4673"/>
                  </a:cubicBezTo>
                  <a:cubicBezTo>
                    <a:pt x="7525" y="4502"/>
                    <a:pt x="7525" y="4502"/>
                    <a:pt x="7525" y="4502"/>
                  </a:cubicBezTo>
                  <a:cubicBezTo>
                    <a:pt x="7398" y="4445"/>
                    <a:pt x="7398" y="4445"/>
                    <a:pt x="7398" y="4445"/>
                  </a:cubicBezTo>
                  <a:cubicBezTo>
                    <a:pt x="7398" y="4274"/>
                    <a:pt x="7398" y="4274"/>
                    <a:pt x="7398" y="4274"/>
                  </a:cubicBezTo>
                  <a:cubicBezTo>
                    <a:pt x="7461" y="4160"/>
                    <a:pt x="7461" y="4160"/>
                    <a:pt x="7461" y="4160"/>
                  </a:cubicBezTo>
                  <a:cubicBezTo>
                    <a:pt x="7589" y="4046"/>
                    <a:pt x="7589" y="4046"/>
                    <a:pt x="7589" y="4046"/>
                  </a:cubicBezTo>
                  <a:cubicBezTo>
                    <a:pt x="7652" y="3932"/>
                    <a:pt x="7652" y="3932"/>
                    <a:pt x="7652" y="3932"/>
                  </a:cubicBezTo>
                  <a:cubicBezTo>
                    <a:pt x="7589" y="3818"/>
                    <a:pt x="7589" y="3818"/>
                    <a:pt x="7589" y="3818"/>
                  </a:cubicBezTo>
                  <a:cubicBezTo>
                    <a:pt x="7525" y="3818"/>
                    <a:pt x="7525" y="3818"/>
                    <a:pt x="7525" y="3818"/>
                  </a:cubicBezTo>
                  <a:cubicBezTo>
                    <a:pt x="7461" y="3875"/>
                    <a:pt x="7461" y="3875"/>
                    <a:pt x="7461" y="3875"/>
                  </a:cubicBezTo>
                  <a:cubicBezTo>
                    <a:pt x="7334" y="3875"/>
                    <a:pt x="7334" y="3875"/>
                    <a:pt x="7334" y="3875"/>
                  </a:cubicBezTo>
                  <a:cubicBezTo>
                    <a:pt x="7271" y="3932"/>
                    <a:pt x="7271" y="3932"/>
                    <a:pt x="7271" y="3932"/>
                  </a:cubicBezTo>
                  <a:cubicBezTo>
                    <a:pt x="7271" y="3875"/>
                    <a:pt x="7271" y="3875"/>
                    <a:pt x="7271" y="3875"/>
                  </a:cubicBezTo>
                  <a:cubicBezTo>
                    <a:pt x="7271" y="3761"/>
                    <a:pt x="7271" y="3761"/>
                    <a:pt x="7271" y="3761"/>
                  </a:cubicBezTo>
                  <a:cubicBezTo>
                    <a:pt x="7398" y="3704"/>
                    <a:pt x="7398" y="3704"/>
                    <a:pt x="7398" y="3704"/>
                  </a:cubicBezTo>
                  <a:cubicBezTo>
                    <a:pt x="7461" y="3647"/>
                    <a:pt x="7461" y="3647"/>
                    <a:pt x="7461" y="3647"/>
                  </a:cubicBezTo>
                  <a:cubicBezTo>
                    <a:pt x="7652" y="3591"/>
                    <a:pt x="7652" y="3591"/>
                    <a:pt x="7652" y="3591"/>
                  </a:cubicBezTo>
                  <a:cubicBezTo>
                    <a:pt x="7716" y="3477"/>
                    <a:pt x="7716" y="3477"/>
                    <a:pt x="7716" y="3477"/>
                  </a:cubicBezTo>
                  <a:cubicBezTo>
                    <a:pt x="7589" y="3306"/>
                    <a:pt x="7589" y="3306"/>
                    <a:pt x="7589" y="3306"/>
                  </a:cubicBezTo>
                  <a:cubicBezTo>
                    <a:pt x="7589" y="3192"/>
                    <a:pt x="7589" y="3192"/>
                    <a:pt x="7589" y="3192"/>
                  </a:cubicBezTo>
                  <a:cubicBezTo>
                    <a:pt x="7525" y="3135"/>
                    <a:pt x="7525" y="3135"/>
                    <a:pt x="7525" y="3135"/>
                  </a:cubicBezTo>
                  <a:cubicBezTo>
                    <a:pt x="7398" y="3135"/>
                    <a:pt x="7398" y="3135"/>
                    <a:pt x="7398" y="3135"/>
                  </a:cubicBezTo>
                  <a:cubicBezTo>
                    <a:pt x="7334" y="3078"/>
                    <a:pt x="7334" y="3078"/>
                    <a:pt x="7334" y="3078"/>
                  </a:cubicBezTo>
                  <a:cubicBezTo>
                    <a:pt x="7334" y="2907"/>
                    <a:pt x="7334" y="2907"/>
                    <a:pt x="7334" y="2907"/>
                  </a:cubicBezTo>
                  <a:cubicBezTo>
                    <a:pt x="7334" y="2736"/>
                    <a:pt x="7334" y="2736"/>
                    <a:pt x="7334" y="2736"/>
                  </a:cubicBezTo>
                  <a:cubicBezTo>
                    <a:pt x="7334" y="2451"/>
                    <a:pt x="7334" y="2451"/>
                    <a:pt x="7334" y="2451"/>
                  </a:cubicBezTo>
                  <a:cubicBezTo>
                    <a:pt x="7271" y="2223"/>
                    <a:pt x="7271" y="2223"/>
                    <a:pt x="7271" y="2223"/>
                  </a:cubicBezTo>
                  <a:cubicBezTo>
                    <a:pt x="7271" y="1995"/>
                    <a:pt x="7271" y="1995"/>
                    <a:pt x="7271" y="1995"/>
                  </a:cubicBezTo>
                  <a:cubicBezTo>
                    <a:pt x="7207" y="1824"/>
                    <a:pt x="7207" y="1824"/>
                    <a:pt x="7207" y="1824"/>
                  </a:cubicBezTo>
                  <a:cubicBezTo>
                    <a:pt x="7271" y="1824"/>
                    <a:pt x="7271" y="1824"/>
                    <a:pt x="7271" y="1824"/>
                  </a:cubicBezTo>
                  <a:cubicBezTo>
                    <a:pt x="7398" y="1767"/>
                    <a:pt x="7398" y="1767"/>
                    <a:pt x="7398" y="1767"/>
                  </a:cubicBezTo>
                  <a:cubicBezTo>
                    <a:pt x="7525" y="1710"/>
                    <a:pt x="7525" y="1710"/>
                    <a:pt x="7525" y="1710"/>
                  </a:cubicBezTo>
                  <a:cubicBezTo>
                    <a:pt x="7589" y="1881"/>
                    <a:pt x="7589" y="1881"/>
                    <a:pt x="7589" y="1881"/>
                  </a:cubicBezTo>
                  <a:cubicBezTo>
                    <a:pt x="7716" y="2052"/>
                    <a:pt x="7716" y="2052"/>
                    <a:pt x="7716" y="2052"/>
                  </a:cubicBezTo>
                  <a:cubicBezTo>
                    <a:pt x="7843" y="2109"/>
                    <a:pt x="7843" y="2109"/>
                    <a:pt x="7843" y="2109"/>
                  </a:cubicBezTo>
                  <a:cubicBezTo>
                    <a:pt x="7970" y="2280"/>
                    <a:pt x="7970" y="2280"/>
                    <a:pt x="7970" y="2280"/>
                  </a:cubicBezTo>
                  <a:cubicBezTo>
                    <a:pt x="7970" y="2451"/>
                    <a:pt x="7970" y="2451"/>
                    <a:pt x="7970" y="2451"/>
                  </a:cubicBezTo>
                  <a:cubicBezTo>
                    <a:pt x="8033" y="2508"/>
                    <a:pt x="8033" y="2508"/>
                    <a:pt x="8033" y="2508"/>
                  </a:cubicBezTo>
                  <a:cubicBezTo>
                    <a:pt x="8224" y="2451"/>
                    <a:pt x="8224" y="2451"/>
                    <a:pt x="8224" y="2451"/>
                  </a:cubicBezTo>
                  <a:cubicBezTo>
                    <a:pt x="8414" y="2451"/>
                    <a:pt x="8414" y="2451"/>
                    <a:pt x="8414" y="2451"/>
                  </a:cubicBezTo>
                  <a:cubicBezTo>
                    <a:pt x="8478" y="2451"/>
                    <a:pt x="8478" y="2451"/>
                    <a:pt x="8478" y="2451"/>
                  </a:cubicBezTo>
                  <a:cubicBezTo>
                    <a:pt x="8541" y="2223"/>
                    <a:pt x="8541" y="2223"/>
                    <a:pt x="8541" y="2223"/>
                  </a:cubicBezTo>
                  <a:cubicBezTo>
                    <a:pt x="8478" y="2052"/>
                    <a:pt x="8478" y="2052"/>
                    <a:pt x="8478" y="2052"/>
                  </a:cubicBezTo>
                  <a:cubicBezTo>
                    <a:pt x="8414" y="1995"/>
                    <a:pt x="8414" y="1995"/>
                    <a:pt x="8414" y="1995"/>
                  </a:cubicBezTo>
                  <a:cubicBezTo>
                    <a:pt x="8414" y="1881"/>
                    <a:pt x="8414" y="1881"/>
                    <a:pt x="8414" y="1881"/>
                  </a:cubicBezTo>
                  <a:cubicBezTo>
                    <a:pt x="8287" y="1767"/>
                    <a:pt x="8287" y="1767"/>
                    <a:pt x="8287" y="1767"/>
                  </a:cubicBezTo>
                  <a:cubicBezTo>
                    <a:pt x="8287" y="1653"/>
                    <a:pt x="8287" y="1653"/>
                    <a:pt x="8287" y="1653"/>
                  </a:cubicBezTo>
                  <a:cubicBezTo>
                    <a:pt x="8414" y="1596"/>
                    <a:pt x="8414" y="1596"/>
                    <a:pt x="8414" y="1596"/>
                  </a:cubicBezTo>
                  <a:cubicBezTo>
                    <a:pt x="8478" y="1596"/>
                    <a:pt x="8478" y="1596"/>
                    <a:pt x="8478" y="1596"/>
                  </a:cubicBezTo>
                  <a:cubicBezTo>
                    <a:pt x="8605" y="1539"/>
                    <a:pt x="8605" y="1539"/>
                    <a:pt x="8605" y="1539"/>
                  </a:cubicBezTo>
                  <a:cubicBezTo>
                    <a:pt x="8669" y="1539"/>
                    <a:pt x="8669" y="1539"/>
                    <a:pt x="8669" y="1539"/>
                  </a:cubicBezTo>
                  <a:cubicBezTo>
                    <a:pt x="8859" y="1482"/>
                    <a:pt x="8859" y="1482"/>
                    <a:pt x="8859" y="1482"/>
                  </a:cubicBezTo>
                  <a:cubicBezTo>
                    <a:pt x="8986" y="1539"/>
                    <a:pt x="8986" y="1539"/>
                    <a:pt x="8986" y="1539"/>
                  </a:cubicBezTo>
                  <a:cubicBezTo>
                    <a:pt x="9050" y="1710"/>
                    <a:pt x="9050" y="1710"/>
                    <a:pt x="9050" y="1710"/>
                  </a:cubicBezTo>
                  <a:cubicBezTo>
                    <a:pt x="8986" y="1938"/>
                    <a:pt x="8986" y="1938"/>
                    <a:pt x="8986" y="1938"/>
                  </a:cubicBezTo>
                  <a:cubicBezTo>
                    <a:pt x="8986" y="1995"/>
                    <a:pt x="8986" y="1995"/>
                    <a:pt x="8986" y="1995"/>
                  </a:cubicBezTo>
                  <a:cubicBezTo>
                    <a:pt x="9113" y="2166"/>
                    <a:pt x="9113" y="2166"/>
                    <a:pt x="9113" y="2166"/>
                  </a:cubicBezTo>
                  <a:cubicBezTo>
                    <a:pt x="9177" y="2337"/>
                    <a:pt x="9177" y="2337"/>
                    <a:pt x="9177" y="2337"/>
                  </a:cubicBezTo>
                  <a:cubicBezTo>
                    <a:pt x="9240" y="2451"/>
                    <a:pt x="9240" y="2451"/>
                    <a:pt x="9240" y="2451"/>
                  </a:cubicBezTo>
                  <a:cubicBezTo>
                    <a:pt x="9431" y="2508"/>
                    <a:pt x="9431" y="2508"/>
                    <a:pt x="9431" y="2508"/>
                  </a:cubicBezTo>
                  <a:cubicBezTo>
                    <a:pt x="9621" y="2565"/>
                    <a:pt x="9621" y="2565"/>
                    <a:pt x="9621" y="2565"/>
                  </a:cubicBezTo>
                  <a:cubicBezTo>
                    <a:pt x="9685" y="2565"/>
                    <a:pt x="9685" y="2565"/>
                    <a:pt x="9685" y="2565"/>
                  </a:cubicBezTo>
                  <a:cubicBezTo>
                    <a:pt x="9749" y="2508"/>
                    <a:pt x="9749" y="2508"/>
                    <a:pt x="9749" y="2508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76" y="2337"/>
                    <a:pt x="9876" y="2337"/>
                    <a:pt x="9876" y="2337"/>
                  </a:cubicBezTo>
                  <a:cubicBezTo>
                    <a:pt x="9939" y="2451"/>
                    <a:pt x="9939" y="2451"/>
                    <a:pt x="9939" y="2451"/>
                  </a:cubicBezTo>
                  <a:cubicBezTo>
                    <a:pt x="9939" y="2622"/>
                    <a:pt x="9939" y="2622"/>
                    <a:pt x="9939" y="2622"/>
                  </a:cubicBezTo>
                  <a:cubicBezTo>
                    <a:pt x="10066" y="2622"/>
                    <a:pt x="10066" y="2622"/>
                    <a:pt x="10066" y="2622"/>
                  </a:cubicBezTo>
                  <a:cubicBezTo>
                    <a:pt x="10130" y="2622"/>
                    <a:pt x="10130" y="2622"/>
                    <a:pt x="10130" y="2622"/>
                  </a:cubicBezTo>
                  <a:cubicBezTo>
                    <a:pt x="10320" y="2622"/>
                    <a:pt x="10320" y="2622"/>
                    <a:pt x="10320" y="2622"/>
                  </a:cubicBezTo>
                  <a:cubicBezTo>
                    <a:pt x="10384" y="2736"/>
                    <a:pt x="10384" y="2736"/>
                    <a:pt x="10384" y="2736"/>
                  </a:cubicBezTo>
                  <a:cubicBezTo>
                    <a:pt x="10384" y="2850"/>
                    <a:pt x="10384" y="2850"/>
                    <a:pt x="10384" y="2850"/>
                  </a:cubicBezTo>
                  <a:cubicBezTo>
                    <a:pt x="10384" y="3021"/>
                    <a:pt x="10384" y="3021"/>
                    <a:pt x="10384" y="3021"/>
                  </a:cubicBezTo>
                  <a:cubicBezTo>
                    <a:pt x="10320" y="3078"/>
                    <a:pt x="10320" y="3078"/>
                    <a:pt x="10320" y="3078"/>
                  </a:cubicBezTo>
                  <a:cubicBezTo>
                    <a:pt x="10130" y="3021"/>
                    <a:pt x="10130" y="3021"/>
                    <a:pt x="10130" y="3021"/>
                  </a:cubicBezTo>
                  <a:cubicBezTo>
                    <a:pt x="10130" y="2907"/>
                    <a:pt x="10130" y="2907"/>
                    <a:pt x="10130" y="2907"/>
                  </a:cubicBezTo>
                  <a:cubicBezTo>
                    <a:pt x="10066" y="2850"/>
                    <a:pt x="10066" y="2850"/>
                    <a:pt x="10066" y="2850"/>
                  </a:cubicBezTo>
                  <a:cubicBezTo>
                    <a:pt x="9939" y="2907"/>
                    <a:pt x="9939" y="2907"/>
                    <a:pt x="9939" y="2907"/>
                  </a:cubicBezTo>
                  <a:cubicBezTo>
                    <a:pt x="9876" y="3021"/>
                    <a:pt x="9876" y="3021"/>
                    <a:pt x="9876" y="3021"/>
                  </a:cubicBezTo>
                  <a:cubicBezTo>
                    <a:pt x="9939" y="3078"/>
                    <a:pt x="9939" y="3078"/>
                    <a:pt x="9939" y="3078"/>
                  </a:cubicBezTo>
                  <a:cubicBezTo>
                    <a:pt x="10066" y="3249"/>
                    <a:pt x="10066" y="3249"/>
                    <a:pt x="10066" y="3249"/>
                  </a:cubicBezTo>
                  <a:cubicBezTo>
                    <a:pt x="9939" y="3420"/>
                    <a:pt x="9939" y="3420"/>
                    <a:pt x="9939" y="3420"/>
                  </a:cubicBezTo>
                  <a:cubicBezTo>
                    <a:pt x="9876" y="3420"/>
                    <a:pt x="9876" y="3420"/>
                    <a:pt x="9876" y="3420"/>
                  </a:cubicBezTo>
                  <a:cubicBezTo>
                    <a:pt x="9812" y="3477"/>
                    <a:pt x="9812" y="3477"/>
                    <a:pt x="9812" y="3477"/>
                  </a:cubicBezTo>
                  <a:cubicBezTo>
                    <a:pt x="9812" y="3647"/>
                    <a:pt x="9812" y="3647"/>
                    <a:pt x="9812" y="3647"/>
                  </a:cubicBezTo>
                  <a:cubicBezTo>
                    <a:pt x="9939" y="3761"/>
                    <a:pt x="9939" y="3761"/>
                    <a:pt x="9939" y="3761"/>
                  </a:cubicBezTo>
                  <a:cubicBezTo>
                    <a:pt x="10066" y="3761"/>
                    <a:pt x="10066" y="3761"/>
                    <a:pt x="10066" y="3761"/>
                  </a:cubicBezTo>
                  <a:cubicBezTo>
                    <a:pt x="10193" y="3704"/>
                    <a:pt x="10193" y="3704"/>
                    <a:pt x="10193" y="3704"/>
                  </a:cubicBezTo>
                  <a:cubicBezTo>
                    <a:pt x="10257" y="3534"/>
                    <a:pt x="10257" y="3534"/>
                    <a:pt x="10257" y="3534"/>
                  </a:cubicBezTo>
                  <a:cubicBezTo>
                    <a:pt x="10320" y="3420"/>
                    <a:pt x="10320" y="3420"/>
                    <a:pt x="10320" y="3420"/>
                  </a:cubicBezTo>
                  <a:cubicBezTo>
                    <a:pt x="10384" y="3363"/>
                    <a:pt x="10384" y="3363"/>
                    <a:pt x="10384" y="3363"/>
                  </a:cubicBezTo>
                  <a:cubicBezTo>
                    <a:pt x="10384" y="3249"/>
                    <a:pt x="10384" y="3249"/>
                    <a:pt x="10384" y="3249"/>
                  </a:cubicBezTo>
                  <a:cubicBezTo>
                    <a:pt x="10511" y="3249"/>
                    <a:pt x="10511" y="3249"/>
                    <a:pt x="10511" y="3249"/>
                  </a:cubicBezTo>
                  <a:cubicBezTo>
                    <a:pt x="10638" y="3306"/>
                    <a:pt x="10638" y="3306"/>
                    <a:pt x="10638" y="3306"/>
                  </a:cubicBezTo>
                  <a:cubicBezTo>
                    <a:pt x="10701" y="3192"/>
                    <a:pt x="10701" y="3192"/>
                    <a:pt x="10701" y="3192"/>
                  </a:cubicBezTo>
                  <a:cubicBezTo>
                    <a:pt x="10765" y="3135"/>
                    <a:pt x="10765" y="3135"/>
                    <a:pt x="10765" y="3135"/>
                  </a:cubicBezTo>
                  <a:cubicBezTo>
                    <a:pt x="10829" y="3078"/>
                    <a:pt x="10829" y="3078"/>
                    <a:pt x="10829" y="3078"/>
                  </a:cubicBezTo>
                  <a:cubicBezTo>
                    <a:pt x="10765" y="2964"/>
                    <a:pt x="10765" y="2964"/>
                    <a:pt x="10765" y="2964"/>
                  </a:cubicBezTo>
                  <a:cubicBezTo>
                    <a:pt x="10765" y="2850"/>
                    <a:pt x="10765" y="2850"/>
                    <a:pt x="10765" y="2850"/>
                  </a:cubicBezTo>
                  <a:cubicBezTo>
                    <a:pt x="10765" y="2793"/>
                    <a:pt x="10765" y="2793"/>
                    <a:pt x="10765" y="2793"/>
                  </a:cubicBezTo>
                  <a:cubicBezTo>
                    <a:pt x="10829" y="2679"/>
                    <a:pt x="10829" y="2679"/>
                    <a:pt x="10829" y="2679"/>
                  </a:cubicBezTo>
                  <a:cubicBezTo>
                    <a:pt x="11019" y="2622"/>
                    <a:pt x="11019" y="2622"/>
                    <a:pt x="11019" y="2622"/>
                  </a:cubicBezTo>
                  <a:cubicBezTo>
                    <a:pt x="11210" y="2622"/>
                    <a:pt x="11210" y="2622"/>
                    <a:pt x="11210" y="2622"/>
                  </a:cubicBezTo>
                  <a:cubicBezTo>
                    <a:pt x="11273" y="2679"/>
                    <a:pt x="11273" y="2679"/>
                    <a:pt x="11273" y="2679"/>
                  </a:cubicBezTo>
                  <a:cubicBezTo>
                    <a:pt x="11464" y="2793"/>
                    <a:pt x="11464" y="2793"/>
                    <a:pt x="11464" y="2793"/>
                  </a:cubicBezTo>
                  <a:cubicBezTo>
                    <a:pt x="11527" y="2679"/>
                    <a:pt x="11527" y="2679"/>
                    <a:pt x="11527" y="2679"/>
                  </a:cubicBezTo>
                  <a:cubicBezTo>
                    <a:pt x="11591" y="2622"/>
                    <a:pt x="11591" y="2622"/>
                    <a:pt x="11591" y="2622"/>
                  </a:cubicBezTo>
                  <a:cubicBezTo>
                    <a:pt x="11718" y="2565"/>
                    <a:pt x="11718" y="2565"/>
                    <a:pt x="11718" y="2565"/>
                  </a:cubicBezTo>
                  <a:cubicBezTo>
                    <a:pt x="11781" y="2679"/>
                    <a:pt x="11781" y="2679"/>
                    <a:pt x="11781" y="2679"/>
                  </a:cubicBezTo>
                  <a:cubicBezTo>
                    <a:pt x="11972" y="2679"/>
                    <a:pt x="11972" y="2679"/>
                    <a:pt x="11972" y="2679"/>
                  </a:cubicBezTo>
                  <a:cubicBezTo>
                    <a:pt x="12036" y="2565"/>
                    <a:pt x="12036" y="2565"/>
                    <a:pt x="12036" y="2565"/>
                  </a:cubicBezTo>
                  <a:cubicBezTo>
                    <a:pt x="11972" y="2394"/>
                    <a:pt x="11972" y="2394"/>
                    <a:pt x="11972" y="2394"/>
                  </a:cubicBezTo>
                  <a:cubicBezTo>
                    <a:pt x="11909" y="2337"/>
                    <a:pt x="11909" y="2337"/>
                    <a:pt x="11909" y="2337"/>
                  </a:cubicBezTo>
                  <a:cubicBezTo>
                    <a:pt x="11781" y="2166"/>
                    <a:pt x="11781" y="2166"/>
                    <a:pt x="11781" y="2166"/>
                  </a:cubicBezTo>
                  <a:cubicBezTo>
                    <a:pt x="11845" y="2166"/>
                    <a:pt x="11845" y="2166"/>
                    <a:pt x="11845" y="2166"/>
                  </a:cubicBezTo>
                  <a:cubicBezTo>
                    <a:pt x="11909" y="2052"/>
                    <a:pt x="11909" y="2052"/>
                    <a:pt x="11909" y="2052"/>
                  </a:cubicBezTo>
                  <a:cubicBezTo>
                    <a:pt x="11909" y="2052"/>
                    <a:pt x="11909" y="2052"/>
                    <a:pt x="11909" y="20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0" name="Google Shape;5330;g21c91014dda_0_5306"/>
            <p:cNvSpPr/>
            <p:nvPr/>
          </p:nvSpPr>
          <p:spPr>
            <a:xfrm>
              <a:off x="862869" y="5144769"/>
              <a:ext cx="1971311" cy="2199312"/>
            </a:xfrm>
            <a:custGeom>
              <a:avLst/>
              <a:gdLst/>
              <a:ahLst/>
              <a:cxnLst/>
              <a:rect l="l" t="t" r="r" b="b"/>
              <a:pathLst>
                <a:path w="21565" h="21600" extrusionOk="0">
                  <a:moveTo>
                    <a:pt x="11909" y="2052"/>
                  </a:moveTo>
                  <a:cubicBezTo>
                    <a:pt x="11909" y="2052"/>
                    <a:pt x="11909" y="2052"/>
                    <a:pt x="11909" y="2052"/>
                  </a:cubicBezTo>
                  <a:cubicBezTo>
                    <a:pt x="11972" y="2052"/>
                    <a:pt x="11972" y="2052"/>
                    <a:pt x="11972" y="2052"/>
                  </a:cubicBezTo>
                  <a:cubicBezTo>
                    <a:pt x="12099" y="1995"/>
                    <a:pt x="12099" y="1995"/>
                    <a:pt x="12099" y="1995"/>
                  </a:cubicBezTo>
                  <a:cubicBezTo>
                    <a:pt x="12226" y="1995"/>
                    <a:pt x="12226" y="1995"/>
                    <a:pt x="12226" y="1995"/>
                  </a:cubicBezTo>
                  <a:cubicBezTo>
                    <a:pt x="12353" y="1995"/>
                    <a:pt x="12353" y="1995"/>
                    <a:pt x="12353" y="1995"/>
                  </a:cubicBezTo>
                  <a:cubicBezTo>
                    <a:pt x="12480" y="2052"/>
                    <a:pt x="12480" y="2052"/>
                    <a:pt x="12480" y="2052"/>
                  </a:cubicBezTo>
                  <a:cubicBezTo>
                    <a:pt x="12607" y="2109"/>
                    <a:pt x="12607" y="2109"/>
                    <a:pt x="12607" y="2109"/>
                  </a:cubicBezTo>
                  <a:cubicBezTo>
                    <a:pt x="12734" y="2052"/>
                    <a:pt x="12734" y="2052"/>
                    <a:pt x="12734" y="2052"/>
                  </a:cubicBezTo>
                  <a:cubicBezTo>
                    <a:pt x="12861" y="2109"/>
                    <a:pt x="12861" y="2109"/>
                    <a:pt x="12861" y="2109"/>
                  </a:cubicBezTo>
                  <a:cubicBezTo>
                    <a:pt x="12861" y="1995"/>
                    <a:pt x="12861" y="1995"/>
                    <a:pt x="12861" y="1995"/>
                  </a:cubicBezTo>
                  <a:cubicBezTo>
                    <a:pt x="12861" y="1938"/>
                    <a:pt x="12861" y="1938"/>
                    <a:pt x="12861" y="1938"/>
                  </a:cubicBezTo>
                  <a:cubicBezTo>
                    <a:pt x="12925" y="1824"/>
                    <a:pt x="12925" y="1824"/>
                    <a:pt x="12925" y="1824"/>
                  </a:cubicBezTo>
                  <a:cubicBezTo>
                    <a:pt x="13116" y="1767"/>
                    <a:pt x="13116" y="1767"/>
                    <a:pt x="13116" y="1767"/>
                  </a:cubicBezTo>
                  <a:cubicBezTo>
                    <a:pt x="13116" y="1653"/>
                    <a:pt x="13116" y="1653"/>
                    <a:pt x="13116" y="1653"/>
                  </a:cubicBezTo>
                  <a:cubicBezTo>
                    <a:pt x="13116" y="1539"/>
                    <a:pt x="13116" y="1539"/>
                    <a:pt x="13116" y="1539"/>
                  </a:cubicBezTo>
                  <a:cubicBezTo>
                    <a:pt x="13116" y="1368"/>
                    <a:pt x="13116" y="1368"/>
                    <a:pt x="13116" y="1368"/>
                  </a:cubicBezTo>
                  <a:cubicBezTo>
                    <a:pt x="13179" y="1368"/>
                    <a:pt x="13179" y="1368"/>
                    <a:pt x="13179" y="1368"/>
                  </a:cubicBezTo>
                  <a:cubicBezTo>
                    <a:pt x="13433" y="1368"/>
                    <a:pt x="13433" y="1368"/>
                    <a:pt x="13433" y="1368"/>
                  </a:cubicBezTo>
                  <a:cubicBezTo>
                    <a:pt x="13560" y="1368"/>
                    <a:pt x="13560" y="1368"/>
                    <a:pt x="13560" y="1368"/>
                  </a:cubicBezTo>
                  <a:cubicBezTo>
                    <a:pt x="13624" y="1311"/>
                    <a:pt x="13624" y="1311"/>
                    <a:pt x="13624" y="1311"/>
                  </a:cubicBezTo>
                  <a:cubicBezTo>
                    <a:pt x="13751" y="1311"/>
                    <a:pt x="13751" y="1311"/>
                    <a:pt x="13751" y="1311"/>
                  </a:cubicBezTo>
                  <a:cubicBezTo>
                    <a:pt x="13814" y="1425"/>
                    <a:pt x="13814" y="1425"/>
                    <a:pt x="13814" y="1425"/>
                  </a:cubicBezTo>
                  <a:cubicBezTo>
                    <a:pt x="13878" y="1425"/>
                    <a:pt x="13878" y="1425"/>
                    <a:pt x="13878" y="1425"/>
                  </a:cubicBezTo>
                  <a:cubicBezTo>
                    <a:pt x="14005" y="1368"/>
                    <a:pt x="14005" y="1368"/>
                    <a:pt x="14005" y="1368"/>
                  </a:cubicBezTo>
                  <a:cubicBezTo>
                    <a:pt x="14132" y="1368"/>
                    <a:pt x="14132" y="1368"/>
                    <a:pt x="14132" y="1368"/>
                  </a:cubicBezTo>
                  <a:cubicBezTo>
                    <a:pt x="14132" y="1254"/>
                    <a:pt x="14132" y="1254"/>
                    <a:pt x="14132" y="1254"/>
                  </a:cubicBezTo>
                  <a:cubicBezTo>
                    <a:pt x="14069" y="1140"/>
                    <a:pt x="14069" y="1140"/>
                    <a:pt x="14069" y="1140"/>
                  </a:cubicBezTo>
                  <a:cubicBezTo>
                    <a:pt x="14132" y="1026"/>
                    <a:pt x="14132" y="1026"/>
                    <a:pt x="14132" y="1026"/>
                  </a:cubicBezTo>
                  <a:cubicBezTo>
                    <a:pt x="14196" y="969"/>
                    <a:pt x="14196" y="969"/>
                    <a:pt x="14196" y="969"/>
                  </a:cubicBezTo>
                  <a:cubicBezTo>
                    <a:pt x="14196" y="798"/>
                    <a:pt x="14196" y="798"/>
                    <a:pt x="14196" y="798"/>
                  </a:cubicBezTo>
                  <a:cubicBezTo>
                    <a:pt x="14132" y="741"/>
                    <a:pt x="14132" y="741"/>
                    <a:pt x="14132" y="741"/>
                  </a:cubicBezTo>
                  <a:cubicBezTo>
                    <a:pt x="14069" y="684"/>
                    <a:pt x="14069" y="684"/>
                    <a:pt x="14069" y="684"/>
                  </a:cubicBezTo>
                  <a:cubicBezTo>
                    <a:pt x="14069" y="570"/>
                    <a:pt x="14069" y="570"/>
                    <a:pt x="14069" y="570"/>
                  </a:cubicBezTo>
                  <a:cubicBezTo>
                    <a:pt x="14005" y="513"/>
                    <a:pt x="14005" y="513"/>
                    <a:pt x="14005" y="513"/>
                  </a:cubicBezTo>
                  <a:cubicBezTo>
                    <a:pt x="13941" y="627"/>
                    <a:pt x="13941" y="627"/>
                    <a:pt x="13941" y="627"/>
                  </a:cubicBezTo>
                  <a:cubicBezTo>
                    <a:pt x="13878" y="741"/>
                    <a:pt x="13878" y="741"/>
                    <a:pt x="13878" y="741"/>
                  </a:cubicBezTo>
                  <a:cubicBezTo>
                    <a:pt x="13814" y="855"/>
                    <a:pt x="13814" y="855"/>
                    <a:pt x="13814" y="855"/>
                  </a:cubicBezTo>
                  <a:cubicBezTo>
                    <a:pt x="13624" y="798"/>
                    <a:pt x="13624" y="798"/>
                    <a:pt x="13624" y="798"/>
                  </a:cubicBezTo>
                  <a:cubicBezTo>
                    <a:pt x="13624" y="741"/>
                    <a:pt x="13624" y="741"/>
                    <a:pt x="13624" y="741"/>
                  </a:cubicBezTo>
                  <a:cubicBezTo>
                    <a:pt x="13687" y="684"/>
                    <a:pt x="13687" y="684"/>
                    <a:pt x="13687" y="684"/>
                  </a:cubicBezTo>
                  <a:cubicBezTo>
                    <a:pt x="13751" y="684"/>
                    <a:pt x="13751" y="684"/>
                    <a:pt x="13751" y="684"/>
                  </a:cubicBezTo>
                  <a:cubicBezTo>
                    <a:pt x="13751" y="627"/>
                    <a:pt x="13751" y="627"/>
                    <a:pt x="13751" y="627"/>
                  </a:cubicBezTo>
                  <a:cubicBezTo>
                    <a:pt x="13624" y="570"/>
                    <a:pt x="13624" y="570"/>
                    <a:pt x="13624" y="570"/>
                  </a:cubicBezTo>
                  <a:cubicBezTo>
                    <a:pt x="13497" y="570"/>
                    <a:pt x="13497" y="570"/>
                    <a:pt x="13497" y="570"/>
                  </a:cubicBezTo>
                  <a:cubicBezTo>
                    <a:pt x="13433" y="570"/>
                    <a:pt x="13433" y="570"/>
                    <a:pt x="13433" y="570"/>
                  </a:cubicBezTo>
                  <a:cubicBezTo>
                    <a:pt x="13433" y="456"/>
                    <a:pt x="13433" y="456"/>
                    <a:pt x="13433" y="456"/>
                  </a:cubicBezTo>
                  <a:cubicBezTo>
                    <a:pt x="13433" y="342"/>
                    <a:pt x="13433" y="342"/>
                    <a:pt x="13433" y="342"/>
                  </a:cubicBezTo>
                  <a:cubicBezTo>
                    <a:pt x="13497" y="285"/>
                    <a:pt x="13497" y="285"/>
                    <a:pt x="13497" y="285"/>
                  </a:cubicBezTo>
                  <a:cubicBezTo>
                    <a:pt x="13624" y="285"/>
                    <a:pt x="13624" y="285"/>
                    <a:pt x="13624" y="285"/>
                  </a:cubicBezTo>
                  <a:cubicBezTo>
                    <a:pt x="13751" y="171"/>
                    <a:pt x="13751" y="171"/>
                    <a:pt x="13751" y="171"/>
                  </a:cubicBezTo>
                  <a:cubicBezTo>
                    <a:pt x="13878" y="171"/>
                    <a:pt x="13878" y="171"/>
                    <a:pt x="13878" y="171"/>
                  </a:cubicBezTo>
                  <a:cubicBezTo>
                    <a:pt x="14005" y="114"/>
                    <a:pt x="14005" y="114"/>
                    <a:pt x="14005" y="114"/>
                  </a:cubicBezTo>
                  <a:cubicBezTo>
                    <a:pt x="14132" y="57"/>
                    <a:pt x="14132" y="57"/>
                    <a:pt x="14132" y="57"/>
                  </a:cubicBezTo>
                  <a:cubicBezTo>
                    <a:pt x="14259" y="114"/>
                    <a:pt x="14259" y="114"/>
                    <a:pt x="14259" y="114"/>
                  </a:cubicBezTo>
                  <a:cubicBezTo>
                    <a:pt x="14323" y="114"/>
                    <a:pt x="14323" y="114"/>
                    <a:pt x="14323" y="114"/>
                  </a:cubicBezTo>
                  <a:cubicBezTo>
                    <a:pt x="14450" y="228"/>
                    <a:pt x="14450" y="228"/>
                    <a:pt x="14450" y="228"/>
                  </a:cubicBezTo>
                  <a:cubicBezTo>
                    <a:pt x="14513" y="285"/>
                    <a:pt x="14513" y="285"/>
                    <a:pt x="14513" y="285"/>
                  </a:cubicBezTo>
                  <a:cubicBezTo>
                    <a:pt x="14577" y="171"/>
                    <a:pt x="14577" y="171"/>
                    <a:pt x="14577" y="171"/>
                  </a:cubicBezTo>
                  <a:cubicBezTo>
                    <a:pt x="14577" y="57"/>
                    <a:pt x="14577" y="57"/>
                    <a:pt x="14577" y="57"/>
                  </a:cubicBezTo>
                  <a:cubicBezTo>
                    <a:pt x="14704" y="57"/>
                    <a:pt x="14704" y="57"/>
                    <a:pt x="14704" y="57"/>
                  </a:cubicBezTo>
                  <a:cubicBezTo>
                    <a:pt x="14767" y="171"/>
                    <a:pt x="14767" y="171"/>
                    <a:pt x="14767" y="171"/>
                  </a:cubicBezTo>
                  <a:cubicBezTo>
                    <a:pt x="14831" y="285"/>
                    <a:pt x="14831" y="285"/>
                    <a:pt x="14831" y="285"/>
                  </a:cubicBezTo>
                  <a:cubicBezTo>
                    <a:pt x="15021" y="285"/>
                    <a:pt x="15021" y="285"/>
                    <a:pt x="15021" y="285"/>
                  </a:cubicBezTo>
                  <a:cubicBezTo>
                    <a:pt x="15085" y="456"/>
                    <a:pt x="15085" y="456"/>
                    <a:pt x="15085" y="456"/>
                  </a:cubicBezTo>
                  <a:cubicBezTo>
                    <a:pt x="15212" y="513"/>
                    <a:pt x="15212" y="513"/>
                    <a:pt x="15212" y="513"/>
                  </a:cubicBezTo>
                  <a:cubicBezTo>
                    <a:pt x="15212" y="456"/>
                    <a:pt x="15212" y="456"/>
                    <a:pt x="15212" y="456"/>
                  </a:cubicBezTo>
                  <a:cubicBezTo>
                    <a:pt x="15212" y="342"/>
                    <a:pt x="15212" y="342"/>
                    <a:pt x="15212" y="342"/>
                  </a:cubicBezTo>
                  <a:cubicBezTo>
                    <a:pt x="15212" y="285"/>
                    <a:pt x="15212" y="285"/>
                    <a:pt x="15212" y="285"/>
                  </a:cubicBezTo>
                  <a:cubicBezTo>
                    <a:pt x="15149" y="171"/>
                    <a:pt x="15149" y="171"/>
                    <a:pt x="15149" y="171"/>
                  </a:cubicBezTo>
                  <a:cubicBezTo>
                    <a:pt x="15276" y="57"/>
                    <a:pt x="15276" y="57"/>
                    <a:pt x="15276" y="57"/>
                  </a:cubicBezTo>
                  <a:cubicBezTo>
                    <a:pt x="15403" y="114"/>
                    <a:pt x="15403" y="114"/>
                    <a:pt x="15403" y="114"/>
                  </a:cubicBezTo>
                  <a:cubicBezTo>
                    <a:pt x="15530" y="114"/>
                    <a:pt x="15530" y="114"/>
                    <a:pt x="15530" y="114"/>
                  </a:cubicBezTo>
                  <a:cubicBezTo>
                    <a:pt x="15593" y="0"/>
                    <a:pt x="15593" y="0"/>
                    <a:pt x="15593" y="0"/>
                  </a:cubicBezTo>
                  <a:cubicBezTo>
                    <a:pt x="15720" y="0"/>
                    <a:pt x="15720" y="0"/>
                    <a:pt x="15720" y="0"/>
                  </a:cubicBezTo>
                  <a:cubicBezTo>
                    <a:pt x="15720" y="114"/>
                    <a:pt x="15720" y="114"/>
                    <a:pt x="15720" y="114"/>
                  </a:cubicBezTo>
                  <a:cubicBezTo>
                    <a:pt x="15657" y="285"/>
                    <a:pt x="15657" y="285"/>
                    <a:pt x="15657" y="285"/>
                  </a:cubicBezTo>
                  <a:cubicBezTo>
                    <a:pt x="15593" y="342"/>
                    <a:pt x="15593" y="342"/>
                    <a:pt x="15593" y="342"/>
                  </a:cubicBezTo>
                  <a:cubicBezTo>
                    <a:pt x="15593" y="684"/>
                    <a:pt x="15593" y="684"/>
                    <a:pt x="15593" y="684"/>
                  </a:cubicBezTo>
                  <a:cubicBezTo>
                    <a:pt x="15657" y="912"/>
                    <a:pt x="15657" y="912"/>
                    <a:pt x="15657" y="912"/>
                  </a:cubicBezTo>
                  <a:cubicBezTo>
                    <a:pt x="15720" y="969"/>
                    <a:pt x="15720" y="969"/>
                    <a:pt x="15720" y="969"/>
                  </a:cubicBezTo>
                  <a:cubicBezTo>
                    <a:pt x="15911" y="969"/>
                    <a:pt x="15911" y="969"/>
                    <a:pt x="15911" y="969"/>
                  </a:cubicBezTo>
                  <a:cubicBezTo>
                    <a:pt x="15974" y="912"/>
                    <a:pt x="15974" y="912"/>
                    <a:pt x="15974" y="912"/>
                  </a:cubicBezTo>
                  <a:cubicBezTo>
                    <a:pt x="15974" y="798"/>
                    <a:pt x="15974" y="798"/>
                    <a:pt x="15974" y="798"/>
                  </a:cubicBezTo>
                  <a:cubicBezTo>
                    <a:pt x="15911" y="741"/>
                    <a:pt x="15911" y="741"/>
                    <a:pt x="15911" y="741"/>
                  </a:cubicBezTo>
                  <a:cubicBezTo>
                    <a:pt x="15974" y="627"/>
                    <a:pt x="15974" y="627"/>
                    <a:pt x="15974" y="627"/>
                  </a:cubicBezTo>
                  <a:cubicBezTo>
                    <a:pt x="16101" y="570"/>
                    <a:pt x="16101" y="570"/>
                    <a:pt x="16101" y="570"/>
                  </a:cubicBezTo>
                  <a:cubicBezTo>
                    <a:pt x="16165" y="684"/>
                    <a:pt x="16165" y="684"/>
                    <a:pt x="16165" y="684"/>
                  </a:cubicBezTo>
                  <a:cubicBezTo>
                    <a:pt x="16165" y="798"/>
                    <a:pt x="16165" y="798"/>
                    <a:pt x="16165" y="798"/>
                  </a:cubicBezTo>
                  <a:cubicBezTo>
                    <a:pt x="16292" y="912"/>
                    <a:pt x="16292" y="912"/>
                    <a:pt x="16292" y="912"/>
                  </a:cubicBezTo>
                  <a:cubicBezTo>
                    <a:pt x="16356" y="1083"/>
                    <a:pt x="16356" y="1083"/>
                    <a:pt x="16356" y="1083"/>
                  </a:cubicBezTo>
                  <a:cubicBezTo>
                    <a:pt x="16419" y="1026"/>
                    <a:pt x="16419" y="1026"/>
                    <a:pt x="16419" y="1026"/>
                  </a:cubicBezTo>
                  <a:cubicBezTo>
                    <a:pt x="16483" y="969"/>
                    <a:pt x="16483" y="969"/>
                    <a:pt x="16483" y="969"/>
                  </a:cubicBezTo>
                  <a:cubicBezTo>
                    <a:pt x="16546" y="912"/>
                    <a:pt x="16546" y="912"/>
                    <a:pt x="16546" y="912"/>
                  </a:cubicBezTo>
                  <a:cubicBezTo>
                    <a:pt x="16546" y="798"/>
                    <a:pt x="16546" y="798"/>
                    <a:pt x="16546" y="798"/>
                  </a:cubicBezTo>
                  <a:cubicBezTo>
                    <a:pt x="16610" y="684"/>
                    <a:pt x="16610" y="684"/>
                    <a:pt x="16610" y="684"/>
                  </a:cubicBezTo>
                  <a:cubicBezTo>
                    <a:pt x="16737" y="741"/>
                    <a:pt x="16737" y="741"/>
                    <a:pt x="16737" y="741"/>
                  </a:cubicBezTo>
                  <a:cubicBezTo>
                    <a:pt x="16800" y="855"/>
                    <a:pt x="16800" y="855"/>
                    <a:pt x="16800" y="855"/>
                  </a:cubicBezTo>
                  <a:cubicBezTo>
                    <a:pt x="16927" y="969"/>
                    <a:pt x="16927" y="969"/>
                    <a:pt x="16927" y="969"/>
                  </a:cubicBezTo>
                  <a:cubicBezTo>
                    <a:pt x="16991" y="1083"/>
                    <a:pt x="16991" y="1083"/>
                    <a:pt x="16991" y="1083"/>
                  </a:cubicBezTo>
                  <a:cubicBezTo>
                    <a:pt x="16927" y="1140"/>
                    <a:pt x="16927" y="1140"/>
                    <a:pt x="16927" y="1140"/>
                  </a:cubicBezTo>
                  <a:cubicBezTo>
                    <a:pt x="16927" y="1311"/>
                    <a:pt x="16927" y="1311"/>
                    <a:pt x="16927" y="1311"/>
                  </a:cubicBezTo>
                  <a:cubicBezTo>
                    <a:pt x="16991" y="1368"/>
                    <a:pt x="16991" y="1368"/>
                    <a:pt x="16991" y="1368"/>
                  </a:cubicBezTo>
                  <a:cubicBezTo>
                    <a:pt x="17118" y="1482"/>
                    <a:pt x="17118" y="1482"/>
                    <a:pt x="17118" y="1482"/>
                  </a:cubicBezTo>
                  <a:cubicBezTo>
                    <a:pt x="17309" y="1653"/>
                    <a:pt x="17309" y="1653"/>
                    <a:pt x="17309" y="1653"/>
                  </a:cubicBezTo>
                  <a:cubicBezTo>
                    <a:pt x="17245" y="1767"/>
                    <a:pt x="17245" y="1767"/>
                    <a:pt x="17245" y="1767"/>
                  </a:cubicBezTo>
                  <a:cubicBezTo>
                    <a:pt x="17118" y="1824"/>
                    <a:pt x="17118" y="1824"/>
                    <a:pt x="17118" y="1824"/>
                  </a:cubicBezTo>
                  <a:cubicBezTo>
                    <a:pt x="17054" y="1938"/>
                    <a:pt x="17054" y="1938"/>
                    <a:pt x="17054" y="1938"/>
                  </a:cubicBezTo>
                  <a:cubicBezTo>
                    <a:pt x="16927" y="2052"/>
                    <a:pt x="16927" y="2052"/>
                    <a:pt x="16927" y="2052"/>
                  </a:cubicBezTo>
                  <a:cubicBezTo>
                    <a:pt x="16864" y="2109"/>
                    <a:pt x="16864" y="2109"/>
                    <a:pt x="16864" y="2109"/>
                  </a:cubicBezTo>
                  <a:cubicBezTo>
                    <a:pt x="16800" y="2280"/>
                    <a:pt x="16800" y="2280"/>
                    <a:pt x="16800" y="2280"/>
                  </a:cubicBezTo>
                  <a:cubicBezTo>
                    <a:pt x="16864" y="2337"/>
                    <a:pt x="16864" y="2337"/>
                    <a:pt x="16864" y="2337"/>
                  </a:cubicBezTo>
                  <a:cubicBezTo>
                    <a:pt x="17054" y="2394"/>
                    <a:pt x="17054" y="2394"/>
                    <a:pt x="17054" y="2394"/>
                  </a:cubicBezTo>
                  <a:cubicBezTo>
                    <a:pt x="17181" y="2394"/>
                    <a:pt x="17181" y="2394"/>
                    <a:pt x="17181" y="2394"/>
                  </a:cubicBezTo>
                  <a:cubicBezTo>
                    <a:pt x="17245" y="2280"/>
                    <a:pt x="17245" y="2280"/>
                    <a:pt x="17245" y="2280"/>
                  </a:cubicBezTo>
                  <a:cubicBezTo>
                    <a:pt x="17245" y="2166"/>
                    <a:pt x="17245" y="2166"/>
                    <a:pt x="17245" y="2166"/>
                  </a:cubicBezTo>
                  <a:cubicBezTo>
                    <a:pt x="17309" y="2052"/>
                    <a:pt x="17309" y="2052"/>
                    <a:pt x="17309" y="2052"/>
                  </a:cubicBezTo>
                  <a:cubicBezTo>
                    <a:pt x="17309" y="1995"/>
                    <a:pt x="17309" y="1995"/>
                    <a:pt x="17309" y="1995"/>
                  </a:cubicBezTo>
                  <a:cubicBezTo>
                    <a:pt x="17436" y="1995"/>
                    <a:pt x="17436" y="1995"/>
                    <a:pt x="17436" y="1995"/>
                  </a:cubicBezTo>
                  <a:cubicBezTo>
                    <a:pt x="17563" y="2052"/>
                    <a:pt x="17563" y="2052"/>
                    <a:pt x="17563" y="2052"/>
                  </a:cubicBezTo>
                  <a:cubicBezTo>
                    <a:pt x="17563" y="2223"/>
                    <a:pt x="17563" y="2223"/>
                    <a:pt x="17563" y="2223"/>
                  </a:cubicBezTo>
                  <a:cubicBezTo>
                    <a:pt x="17499" y="2394"/>
                    <a:pt x="17499" y="2394"/>
                    <a:pt x="17499" y="2394"/>
                  </a:cubicBezTo>
                  <a:cubicBezTo>
                    <a:pt x="17563" y="2622"/>
                    <a:pt x="17563" y="2622"/>
                    <a:pt x="17563" y="2622"/>
                  </a:cubicBezTo>
                  <a:cubicBezTo>
                    <a:pt x="17563" y="2793"/>
                    <a:pt x="17563" y="2793"/>
                    <a:pt x="17563" y="2793"/>
                  </a:cubicBezTo>
                  <a:cubicBezTo>
                    <a:pt x="17563" y="2907"/>
                    <a:pt x="17563" y="2907"/>
                    <a:pt x="17563" y="2907"/>
                  </a:cubicBezTo>
                  <a:cubicBezTo>
                    <a:pt x="17626" y="3021"/>
                    <a:pt x="17626" y="3021"/>
                    <a:pt x="17626" y="3021"/>
                  </a:cubicBezTo>
                  <a:cubicBezTo>
                    <a:pt x="17880" y="3021"/>
                    <a:pt x="17880" y="3021"/>
                    <a:pt x="17880" y="3021"/>
                  </a:cubicBezTo>
                  <a:cubicBezTo>
                    <a:pt x="18007" y="2964"/>
                    <a:pt x="18007" y="2964"/>
                    <a:pt x="18007" y="2964"/>
                  </a:cubicBezTo>
                  <a:cubicBezTo>
                    <a:pt x="18134" y="3021"/>
                    <a:pt x="18134" y="3021"/>
                    <a:pt x="18134" y="3021"/>
                  </a:cubicBezTo>
                  <a:cubicBezTo>
                    <a:pt x="18261" y="3021"/>
                    <a:pt x="18261" y="3021"/>
                    <a:pt x="18261" y="3021"/>
                  </a:cubicBezTo>
                  <a:cubicBezTo>
                    <a:pt x="18325" y="2907"/>
                    <a:pt x="18325" y="2907"/>
                    <a:pt x="18325" y="2907"/>
                  </a:cubicBezTo>
                  <a:cubicBezTo>
                    <a:pt x="18261" y="2850"/>
                    <a:pt x="18261" y="2850"/>
                    <a:pt x="18261" y="2850"/>
                  </a:cubicBezTo>
                  <a:cubicBezTo>
                    <a:pt x="18325" y="2679"/>
                    <a:pt x="18325" y="2679"/>
                    <a:pt x="18325" y="2679"/>
                  </a:cubicBezTo>
                  <a:cubicBezTo>
                    <a:pt x="18452" y="2622"/>
                    <a:pt x="18452" y="2622"/>
                    <a:pt x="18452" y="2622"/>
                  </a:cubicBezTo>
                  <a:cubicBezTo>
                    <a:pt x="18452" y="2508"/>
                    <a:pt x="18452" y="2508"/>
                    <a:pt x="18452" y="2508"/>
                  </a:cubicBezTo>
                  <a:cubicBezTo>
                    <a:pt x="18643" y="2394"/>
                    <a:pt x="18643" y="2394"/>
                    <a:pt x="18643" y="2394"/>
                  </a:cubicBezTo>
                  <a:cubicBezTo>
                    <a:pt x="18706" y="2451"/>
                    <a:pt x="18706" y="2451"/>
                    <a:pt x="18706" y="2451"/>
                  </a:cubicBezTo>
                  <a:cubicBezTo>
                    <a:pt x="18643" y="2622"/>
                    <a:pt x="18643" y="2622"/>
                    <a:pt x="18643" y="2622"/>
                  </a:cubicBezTo>
                  <a:cubicBezTo>
                    <a:pt x="18770" y="2679"/>
                    <a:pt x="18770" y="2679"/>
                    <a:pt x="18770" y="2679"/>
                  </a:cubicBezTo>
                  <a:cubicBezTo>
                    <a:pt x="18897" y="2736"/>
                    <a:pt x="18897" y="2736"/>
                    <a:pt x="18897" y="2736"/>
                  </a:cubicBezTo>
                  <a:cubicBezTo>
                    <a:pt x="18897" y="2850"/>
                    <a:pt x="18897" y="2850"/>
                    <a:pt x="18897" y="2850"/>
                  </a:cubicBezTo>
                  <a:cubicBezTo>
                    <a:pt x="18960" y="3021"/>
                    <a:pt x="18960" y="3021"/>
                    <a:pt x="18960" y="3021"/>
                  </a:cubicBezTo>
                  <a:cubicBezTo>
                    <a:pt x="18960" y="3192"/>
                    <a:pt x="18960" y="3192"/>
                    <a:pt x="18960" y="3192"/>
                  </a:cubicBezTo>
                  <a:cubicBezTo>
                    <a:pt x="18833" y="3306"/>
                    <a:pt x="18833" y="3306"/>
                    <a:pt x="18833" y="3306"/>
                  </a:cubicBezTo>
                  <a:cubicBezTo>
                    <a:pt x="18770" y="3477"/>
                    <a:pt x="18770" y="3477"/>
                    <a:pt x="18770" y="3477"/>
                  </a:cubicBezTo>
                  <a:cubicBezTo>
                    <a:pt x="18897" y="3477"/>
                    <a:pt x="18897" y="3477"/>
                    <a:pt x="18897" y="3477"/>
                  </a:cubicBezTo>
                  <a:cubicBezTo>
                    <a:pt x="19024" y="3477"/>
                    <a:pt x="19024" y="3477"/>
                    <a:pt x="19024" y="3477"/>
                  </a:cubicBezTo>
                  <a:cubicBezTo>
                    <a:pt x="19087" y="3591"/>
                    <a:pt x="19087" y="3591"/>
                    <a:pt x="19087" y="3591"/>
                  </a:cubicBezTo>
                  <a:cubicBezTo>
                    <a:pt x="19214" y="3704"/>
                    <a:pt x="19214" y="3704"/>
                    <a:pt x="19214" y="3704"/>
                  </a:cubicBezTo>
                  <a:cubicBezTo>
                    <a:pt x="19278" y="3875"/>
                    <a:pt x="19278" y="3875"/>
                    <a:pt x="19278" y="3875"/>
                  </a:cubicBezTo>
                  <a:cubicBezTo>
                    <a:pt x="19151" y="3932"/>
                    <a:pt x="19151" y="3932"/>
                    <a:pt x="19151" y="3932"/>
                  </a:cubicBezTo>
                  <a:cubicBezTo>
                    <a:pt x="19024" y="3989"/>
                    <a:pt x="19024" y="3989"/>
                    <a:pt x="19024" y="3989"/>
                  </a:cubicBezTo>
                  <a:cubicBezTo>
                    <a:pt x="18960" y="3932"/>
                    <a:pt x="18960" y="3932"/>
                    <a:pt x="18960" y="3932"/>
                  </a:cubicBezTo>
                  <a:cubicBezTo>
                    <a:pt x="18897" y="3989"/>
                    <a:pt x="18897" y="3989"/>
                    <a:pt x="18897" y="3989"/>
                  </a:cubicBezTo>
                  <a:cubicBezTo>
                    <a:pt x="18960" y="4103"/>
                    <a:pt x="18960" y="4103"/>
                    <a:pt x="18960" y="4103"/>
                  </a:cubicBezTo>
                  <a:cubicBezTo>
                    <a:pt x="18960" y="4217"/>
                    <a:pt x="18960" y="4217"/>
                    <a:pt x="18960" y="4217"/>
                  </a:cubicBezTo>
                  <a:cubicBezTo>
                    <a:pt x="18833" y="4274"/>
                    <a:pt x="18833" y="4274"/>
                    <a:pt x="18833" y="4274"/>
                  </a:cubicBezTo>
                  <a:cubicBezTo>
                    <a:pt x="18833" y="4388"/>
                    <a:pt x="18833" y="4388"/>
                    <a:pt x="18833" y="4388"/>
                  </a:cubicBezTo>
                  <a:cubicBezTo>
                    <a:pt x="18960" y="4502"/>
                    <a:pt x="18960" y="4502"/>
                    <a:pt x="18960" y="4502"/>
                  </a:cubicBezTo>
                  <a:cubicBezTo>
                    <a:pt x="19087" y="4559"/>
                    <a:pt x="19087" y="4559"/>
                    <a:pt x="19087" y="4559"/>
                  </a:cubicBezTo>
                  <a:cubicBezTo>
                    <a:pt x="19151" y="4673"/>
                    <a:pt x="19151" y="4673"/>
                    <a:pt x="19151" y="4673"/>
                  </a:cubicBezTo>
                  <a:cubicBezTo>
                    <a:pt x="19024" y="4730"/>
                    <a:pt x="19024" y="4730"/>
                    <a:pt x="19024" y="4730"/>
                  </a:cubicBezTo>
                  <a:cubicBezTo>
                    <a:pt x="19087" y="4901"/>
                    <a:pt x="19087" y="4901"/>
                    <a:pt x="19087" y="4901"/>
                  </a:cubicBezTo>
                  <a:cubicBezTo>
                    <a:pt x="19151" y="4958"/>
                    <a:pt x="19151" y="4958"/>
                    <a:pt x="19151" y="4958"/>
                  </a:cubicBezTo>
                  <a:cubicBezTo>
                    <a:pt x="19024" y="5015"/>
                    <a:pt x="19024" y="5015"/>
                    <a:pt x="19024" y="5015"/>
                  </a:cubicBezTo>
                  <a:cubicBezTo>
                    <a:pt x="18960" y="5015"/>
                    <a:pt x="18960" y="5015"/>
                    <a:pt x="18960" y="5015"/>
                  </a:cubicBezTo>
                  <a:cubicBezTo>
                    <a:pt x="18897" y="5129"/>
                    <a:pt x="18897" y="5129"/>
                    <a:pt x="18897" y="5129"/>
                  </a:cubicBezTo>
                  <a:cubicBezTo>
                    <a:pt x="18960" y="5243"/>
                    <a:pt x="18960" y="5243"/>
                    <a:pt x="18960" y="5243"/>
                  </a:cubicBezTo>
                  <a:cubicBezTo>
                    <a:pt x="19024" y="5528"/>
                    <a:pt x="19024" y="5528"/>
                    <a:pt x="19024" y="5528"/>
                  </a:cubicBezTo>
                  <a:cubicBezTo>
                    <a:pt x="19087" y="5756"/>
                    <a:pt x="19087" y="5756"/>
                    <a:pt x="19087" y="5756"/>
                  </a:cubicBezTo>
                  <a:cubicBezTo>
                    <a:pt x="19214" y="5870"/>
                    <a:pt x="19214" y="5870"/>
                    <a:pt x="19214" y="5870"/>
                  </a:cubicBezTo>
                  <a:cubicBezTo>
                    <a:pt x="19405" y="6041"/>
                    <a:pt x="19405" y="6041"/>
                    <a:pt x="19405" y="6041"/>
                  </a:cubicBezTo>
                  <a:cubicBezTo>
                    <a:pt x="19659" y="6098"/>
                    <a:pt x="19659" y="6098"/>
                    <a:pt x="19659" y="6098"/>
                  </a:cubicBezTo>
                  <a:cubicBezTo>
                    <a:pt x="19850" y="6212"/>
                    <a:pt x="19850" y="6212"/>
                    <a:pt x="19850" y="6212"/>
                  </a:cubicBezTo>
                  <a:cubicBezTo>
                    <a:pt x="19913" y="6383"/>
                    <a:pt x="19913" y="6383"/>
                    <a:pt x="19913" y="6383"/>
                  </a:cubicBezTo>
                  <a:cubicBezTo>
                    <a:pt x="19850" y="6497"/>
                    <a:pt x="19850" y="6497"/>
                    <a:pt x="19850" y="6497"/>
                  </a:cubicBezTo>
                  <a:cubicBezTo>
                    <a:pt x="19786" y="6497"/>
                    <a:pt x="19786" y="6497"/>
                    <a:pt x="19786" y="6497"/>
                  </a:cubicBezTo>
                  <a:cubicBezTo>
                    <a:pt x="19596" y="6611"/>
                    <a:pt x="19596" y="6611"/>
                    <a:pt x="19596" y="6611"/>
                  </a:cubicBezTo>
                  <a:cubicBezTo>
                    <a:pt x="19596" y="6782"/>
                    <a:pt x="19596" y="6782"/>
                    <a:pt x="19596" y="6782"/>
                  </a:cubicBezTo>
                  <a:cubicBezTo>
                    <a:pt x="19659" y="6896"/>
                    <a:pt x="19659" y="6896"/>
                    <a:pt x="19659" y="6896"/>
                  </a:cubicBezTo>
                  <a:cubicBezTo>
                    <a:pt x="19850" y="7010"/>
                    <a:pt x="19850" y="7010"/>
                    <a:pt x="19850" y="7010"/>
                  </a:cubicBezTo>
                  <a:cubicBezTo>
                    <a:pt x="19913" y="7124"/>
                    <a:pt x="19913" y="7124"/>
                    <a:pt x="19913" y="7124"/>
                  </a:cubicBezTo>
                  <a:cubicBezTo>
                    <a:pt x="20040" y="7295"/>
                    <a:pt x="20040" y="7295"/>
                    <a:pt x="20040" y="7295"/>
                  </a:cubicBezTo>
                  <a:cubicBezTo>
                    <a:pt x="20104" y="7352"/>
                    <a:pt x="20104" y="7352"/>
                    <a:pt x="20104" y="7352"/>
                  </a:cubicBezTo>
                  <a:cubicBezTo>
                    <a:pt x="20294" y="7352"/>
                    <a:pt x="20294" y="7352"/>
                    <a:pt x="20294" y="7352"/>
                  </a:cubicBezTo>
                  <a:cubicBezTo>
                    <a:pt x="20485" y="7409"/>
                    <a:pt x="20485" y="7409"/>
                    <a:pt x="20485" y="7409"/>
                  </a:cubicBezTo>
                  <a:cubicBezTo>
                    <a:pt x="20612" y="7523"/>
                    <a:pt x="20612" y="7523"/>
                    <a:pt x="20612" y="7523"/>
                  </a:cubicBezTo>
                  <a:cubicBezTo>
                    <a:pt x="20930" y="7751"/>
                    <a:pt x="20930" y="7751"/>
                    <a:pt x="20930" y="7751"/>
                  </a:cubicBezTo>
                  <a:cubicBezTo>
                    <a:pt x="21120" y="7979"/>
                    <a:pt x="21120" y="7979"/>
                    <a:pt x="21120" y="7979"/>
                  </a:cubicBezTo>
                  <a:cubicBezTo>
                    <a:pt x="21311" y="8264"/>
                    <a:pt x="21311" y="8264"/>
                    <a:pt x="21311" y="8264"/>
                  </a:cubicBezTo>
                  <a:cubicBezTo>
                    <a:pt x="21311" y="8378"/>
                    <a:pt x="21311" y="8378"/>
                    <a:pt x="21311" y="8378"/>
                  </a:cubicBezTo>
                  <a:cubicBezTo>
                    <a:pt x="21247" y="8492"/>
                    <a:pt x="21247" y="8492"/>
                    <a:pt x="21247" y="8492"/>
                  </a:cubicBezTo>
                  <a:cubicBezTo>
                    <a:pt x="21120" y="8492"/>
                    <a:pt x="21120" y="8492"/>
                    <a:pt x="21120" y="8492"/>
                  </a:cubicBezTo>
                  <a:cubicBezTo>
                    <a:pt x="21057" y="8606"/>
                    <a:pt x="21057" y="8606"/>
                    <a:pt x="21057" y="8606"/>
                  </a:cubicBezTo>
                  <a:cubicBezTo>
                    <a:pt x="21120" y="8720"/>
                    <a:pt x="21120" y="8720"/>
                    <a:pt x="21120" y="8720"/>
                  </a:cubicBezTo>
                  <a:cubicBezTo>
                    <a:pt x="21311" y="8777"/>
                    <a:pt x="21311" y="8777"/>
                    <a:pt x="21311" y="8777"/>
                  </a:cubicBezTo>
                  <a:cubicBezTo>
                    <a:pt x="21311" y="8948"/>
                    <a:pt x="21311" y="8948"/>
                    <a:pt x="21311" y="8948"/>
                  </a:cubicBezTo>
                  <a:cubicBezTo>
                    <a:pt x="21247" y="9062"/>
                    <a:pt x="21247" y="9062"/>
                    <a:pt x="21247" y="9062"/>
                  </a:cubicBezTo>
                  <a:cubicBezTo>
                    <a:pt x="21120" y="9176"/>
                    <a:pt x="21120" y="9176"/>
                    <a:pt x="21120" y="9176"/>
                  </a:cubicBezTo>
                  <a:cubicBezTo>
                    <a:pt x="21120" y="9290"/>
                    <a:pt x="21120" y="9290"/>
                    <a:pt x="21120" y="9290"/>
                  </a:cubicBezTo>
                  <a:cubicBezTo>
                    <a:pt x="21184" y="9347"/>
                    <a:pt x="21184" y="9347"/>
                    <a:pt x="21184" y="9347"/>
                  </a:cubicBezTo>
                  <a:cubicBezTo>
                    <a:pt x="21247" y="9347"/>
                    <a:pt x="21247" y="9347"/>
                    <a:pt x="21247" y="9347"/>
                  </a:cubicBezTo>
                  <a:cubicBezTo>
                    <a:pt x="21247" y="9518"/>
                    <a:pt x="21247" y="9518"/>
                    <a:pt x="21247" y="9518"/>
                  </a:cubicBezTo>
                  <a:cubicBezTo>
                    <a:pt x="21247" y="9632"/>
                    <a:pt x="21247" y="9632"/>
                    <a:pt x="21247" y="9632"/>
                  </a:cubicBezTo>
                  <a:cubicBezTo>
                    <a:pt x="21184" y="9803"/>
                    <a:pt x="21184" y="9803"/>
                    <a:pt x="21184" y="9803"/>
                  </a:cubicBezTo>
                  <a:cubicBezTo>
                    <a:pt x="21057" y="9803"/>
                    <a:pt x="21057" y="9803"/>
                    <a:pt x="21057" y="9803"/>
                  </a:cubicBezTo>
                  <a:cubicBezTo>
                    <a:pt x="20993" y="9860"/>
                    <a:pt x="20993" y="9860"/>
                    <a:pt x="20993" y="9860"/>
                  </a:cubicBezTo>
                  <a:cubicBezTo>
                    <a:pt x="21057" y="10031"/>
                    <a:pt x="21057" y="10031"/>
                    <a:pt x="21057" y="10031"/>
                  </a:cubicBezTo>
                  <a:cubicBezTo>
                    <a:pt x="21057" y="10145"/>
                    <a:pt x="21057" y="10145"/>
                    <a:pt x="21057" y="10145"/>
                  </a:cubicBezTo>
                  <a:cubicBezTo>
                    <a:pt x="21184" y="10202"/>
                    <a:pt x="21184" y="10202"/>
                    <a:pt x="21184" y="10202"/>
                  </a:cubicBezTo>
                  <a:cubicBezTo>
                    <a:pt x="21247" y="10145"/>
                    <a:pt x="21247" y="10145"/>
                    <a:pt x="21247" y="10145"/>
                  </a:cubicBezTo>
                  <a:cubicBezTo>
                    <a:pt x="21311" y="10145"/>
                    <a:pt x="21311" y="10145"/>
                    <a:pt x="21311" y="10145"/>
                  </a:cubicBezTo>
                  <a:cubicBezTo>
                    <a:pt x="21438" y="10259"/>
                    <a:pt x="21438" y="10259"/>
                    <a:pt x="21438" y="10259"/>
                  </a:cubicBezTo>
                  <a:cubicBezTo>
                    <a:pt x="21438" y="10430"/>
                    <a:pt x="21438" y="10430"/>
                    <a:pt x="21438" y="10430"/>
                  </a:cubicBezTo>
                  <a:cubicBezTo>
                    <a:pt x="21565" y="10601"/>
                    <a:pt x="21565" y="10601"/>
                    <a:pt x="21565" y="10601"/>
                  </a:cubicBezTo>
                  <a:cubicBezTo>
                    <a:pt x="21501" y="10658"/>
                    <a:pt x="21501" y="10658"/>
                    <a:pt x="21501" y="10658"/>
                  </a:cubicBezTo>
                  <a:cubicBezTo>
                    <a:pt x="21374" y="10715"/>
                    <a:pt x="21374" y="10715"/>
                    <a:pt x="21374" y="10715"/>
                  </a:cubicBezTo>
                  <a:cubicBezTo>
                    <a:pt x="21247" y="10885"/>
                    <a:pt x="21247" y="10885"/>
                    <a:pt x="2124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885"/>
                    <a:pt x="21057" y="10885"/>
                    <a:pt x="21057" y="10885"/>
                  </a:cubicBezTo>
                  <a:cubicBezTo>
                    <a:pt x="21057" y="10715"/>
                    <a:pt x="21057" y="10715"/>
                    <a:pt x="21057" y="10715"/>
                  </a:cubicBezTo>
                  <a:cubicBezTo>
                    <a:pt x="21057" y="10658"/>
                    <a:pt x="21057" y="10658"/>
                    <a:pt x="21057" y="10658"/>
                  </a:cubicBezTo>
                  <a:cubicBezTo>
                    <a:pt x="21057" y="10601"/>
                    <a:pt x="21057" y="10601"/>
                    <a:pt x="21057" y="10601"/>
                  </a:cubicBezTo>
                  <a:cubicBezTo>
                    <a:pt x="20993" y="10487"/>
                    <a:pt x="20993" y="10487"/>
                    <a:pt x="20993" y="10487"/>
                  </a:cubicBezTo>
                  <a:cubicBezTo>
                    <a:pt x="20866" y="10487"/>
                    <a:pt x="20866" y="10487"/>
                    <a:pt x="20866" y="10487"/>
                  </a:cubicBezTo>
                  <a:cubicBezTo>
                    <a:pt x="20803" y="10601"/>
                    <a:pt x="20803" y="10601"/>
                    <a:pt x="20803" y="10601"/>
                  </a:cubicBezTo>
                  <a:cubicBezTo>
                    <a:pt x="20803" y="10715"/>
                    <a:pt x="20803" y="10715"/>
                    <a:pt x="20803" y="10715"/>
                  </a:cubicBezTo>
                  <a:cubicBezTo>
                    <a:pt x="20739" y="10828"/>
                    <a:pt x="20739" y="10828"/>
                    <a:pt x="20739" y="10828"/>
                  </a:cubicBezTo>
                  <a:cubicBezTo>
                    <a:pt x="20612" y="10885"/>
                    <a:pt x="20612" y="10885"/>
                    <a:pt x="20612" y="10885"/>
                  </a:cubicBezTo>
                  <a:cubicBezTo>
                    <a:pt x="20485" y="10828"/>
                    <a:pt x="20485" y="10828"/>
                    <a:pt x="20485" y="10828"/>
                  </a:cubicBezTo>
                  <a:cubicBezTo>
                    <a:pt x="20421" y="10715"/>
                    <a:pt x="20421" y="10715"/>
                    <a:pt x="20421" y="10715"/>
                  </a:cubicBezTo>
                  <a:cubicBezTo>
                    <a:pt x="20294" y="10658"/>
                    <a:pt x="20294" y="10658"/>
                    <a:pt x="20294" y="10658"/>
                  </a:cubicBezTo>
                  <a:cubicBezTo>
                    <a:pt x="20167" y="10601"/>
                    <a:pt x="20167" y="10601"/>
                    <a:pt x="20167" y="10601"/>
                  </a:cubicBezTo>
                  <a:cubicBezTo>
                    <a:pt x="20104" y="10544"/>
                    <a:pt x="20104" y="10544"/>
                    <a:pt x="20104" y="10544"/>
                  </a:cubicBezTo>
                  <a:cubicBezTo>
                    <a:pt x="19913" y="10658"/>
                    <a:pt x="19913" y="10658"/>
                    <a:pt x="19913" y="10658"/>
                  </a:cubicBezTo>
                  <a:cubicBezTo>
                    <a:pt x="19913" y="10772"/>
                    <a:pt x="19913" y="10772"/>
                    <a:pt x="19913" y="10772"/>
                  </a:cubicBezTo>
                  <a:cubicBezTo>
                    <a:pt x="19913" y="10942"/>
                    <a:pt x="19913" y="10942"/>
                    <a:pt x="19913" y="10942"/>
                  </a:cubicBezTo>
                  <a:cubicBezTo>
                    <a:pt x="19977" y="11056"/>
                    <a:pt x="19977" y="11056"/>
                    <a:pt x="19977" y="11056"/>
                  </a:cubicBezTo>
                  <a:cubicBezTo>
                    <a:pt x="20167" y="11227"/>
                    <a:pt x="20167" y="11227"/>
                    <a:pt x="20167" y="11227"/>
                  </a:cubicBezTo>
                  <a:cubicBezTo>
                    <a:pt x="20294" y="11341"/>
                    <a:pt x="20294" y="11341"/>
                    <a:pt x="20294" y="11341"/>
                  </a:cubicBezTo>
                  <a:cubicBezTo>
                    <a:pt x="20294" y="11455"/>
                    <a:pt x="20294" y="11455"/>
                    <a:pt x="20294" y="11455"/>
                  </a:cubicBezTo>
                  <a:cubicBezTo>
                    <a:pt x="20167" y="11569"/>
                    <a:pt x="20167" y="11569"/>
                    <a:pt x="20167" y="11569"/>
                  </a:cubicBezTo>
                  <a:cubicBezTo>
                    <a:pt x="20231" y="11854"/>
                    <a:pt x="20231" y="11854"/>
                    <a:pt x="20231" y="11854"/>
                  </a:cubicBezTo>
                  <a:cubicBezTo>
                    <a:pt x="20167" y="12139"/>
                    <a:pt x="20167" y="12139"/>
                    <a:pt x="20167" y="12139"/>
                  </a:cubicBezTo>
                  <a:cubicBezTo>
                    <a:pt x="20040" y="12196"/>
                    <a:pt x="20040" y="12196"/>
                    <a:pt x="20040" y="12196"/>
                  </a:cubicBezTo>
                  <a:cubicBezTo>
                    <a:pt x="19850" y="12253"/>
                    <a:pt x="19850" y="12253"/>
                    <a:pt x="19850" y="12253"/>
                  </a:cubicBezTo>
                  <a:cubicBezTo>
                    <a:pt x="19659" y="12310"/>
                    <a:pt x="19659" y="12310"/>
                    <a:pt x="19659" y="12310"/>
                  </a:cubicBezTo>
                  <a:cubicBezTo>
                    <a:pt x="19659" y="12367"/>
                    <a:pt x="19659" y="12367"/>
                    <a:pt x="19659" y="12367"/>
                  </a:cubicBezTo>
                  <a:cubicBezTo>
                    <a:pt x="19723" y="12481"/>
                    <a:pt x="19723" y="12481"/>
                    <a:pt x="19723" y="12481"/>
                  </a:cubicBezTo>
                  <a:cubicBezTo>
                    <a:pt x="19469" y="12595"/>
                    <a:pt x="19469" y="12595"/>
                    <a:pt x="19469" y="12595"/>
                  </a:cubicBezTo>
                  <a:cubicBezTo>
                    <a:pt x="19341" y="12652"/>
                    <a:pt x="19341" y="12652"/>
                    <a:pt x="19341" y="12652"/>
                  </a:cubicBezTo>
                  <a:cubicBezTo>
                    <a:pt x="19214" y="12823"/>
                    <a:pt x="19214" y="12823"/>
                    <a:pt x="19214" y="12823"/>
                  </a:cubicBezTo>
                  <a:cubicBezTo>
                    <a:pt x="19024" y="12880"/>
                    <a:pt x="19024" y="12880"/>
                    <a:pt x="19024" y="12880"/>
                  </a:cubicBezTo>
                  <a:cubicBezTo>
                    <a:pt x="18960" y="12823"/>
                    <a:pt x="18960" y="12823"/>
                    <a:pt x="18960" y="12823"/>
                  </a:cubicBezTo>
                  <a:cubicBezTo>
                    <a:pt x="18770" y="12709"/>
                    <a:pt x="18770" y="12709"/>
                    <a:pt x="18770" y="12709"/>
                  </a:cubicBezTo>
                  <a:cubicBezTo>
                    <a:pt x="18643" y="12709"/>
                    <a:pt x="18643" y="12709"/>
                    <a:pt x="18643" y="12709"/>
                  </a:cubicBezTo>
                  <a:cubicBezTo>
                    <a:pt x="18452" y="12709"/>
                    <a:pt x="18452" y="12709"/>
                    <a:pt x="18452" y="12709"/>
                  </a:cubicBezTo>
                  <a:cubicBezTo>
                    <a:pt x="18325" y="12766"/>
                    <a:pt x="18325" y="12766"/>
                    <a:pt x="18325" y="12766"/>
                  </a:cubicBezTo>
                  <a:cubicBezTo>
                    <a:pt x="18261" y="12823"/>
                    <a:pt x="18261" y="12823"/>
                    <a:pt x="18261" y="12823"/>
                  </a:cubicBezTo>
                  <a:cubicBezTo>
                    <a:pt x="18325" y="13051"/>
                    <a:pt x="18325" y="13051"/>
                    <a:pt x="18325" y="13051"/>
                  </a:cubicBezTo>
                  <a:cubicBezTo>
                    <a:pt x="18134" y="13336"/>
                    <a:pt x="18134" y="13336"/>
                    <a:pt x="18134" y="13336"/>
                  </a:cubicBezTo>
                  <a:cubicBezTo>
                    <a:pt x="18007" y="13450"/>
                    <a:pt x="18007" y="13450"/>
                    <a:pt x="18007" y="13450"/>
                  </a:cubicBezTo>
                  <a:cubicBezTo>
                    <a:pt x="17944" y="13621"/>
                    <a:pt x="17944" y="13621"/>
                    <a:pt x="17944" y="13621"/>
                  </a:cubicBezTo>
                  <a:cubicBezTo>
                    <a:pt x="18007" y="13792"/>
                    <a:pt x="18007" y="13792"/>
                    <a:pt x="18007" y="13792"/>
                  </a:cubicBezTo>
                  <a:cubicBezTo>
                    <a:pt x="18134" y="13963"/>
                    <a:pt x="18134" y="13963"/>
                    <a:pt x="18134" y="13963"/>
                  </a:cubicBezTo>
                  <a:cubicBezTo>
                    <a:pt x="18325" y="14191"/>
                    <a:pt x="18325" y="14191"/>
                    <a:pt x="18325" y="14191"/>
                  </a:cubicBezTo>
                  <a:cubicBezTo>
                    <a:pt x="18452" y="14419"/>
                    <a:pt x="18452" y="14419"/>
                    <a:pt x="18452" y="14419"/>
                  </a:cubicBezTo>
                  <a:cubicBezTo>
                    <a:pt x="18579" y="14932"/>
                    <a:pt x="18579" y="14932"/>
                    <a:pt x="18579" y="14932"/>
                  </a:cubicBezTo>
                  <a:cubicBezTo>
                    <a:pt x="18706" y="15274"/>
                    <a:pt x="18706" y="15274"/>
                    <a:pt x="18706" y="15274"/>
                  </a:cubicBezTo>
                  <a:cubicBezTo>
                    <a:pt x="18833" y="15844"/>
                    <a:pt x="18833" y="15844"/>
                    <a:pt x="18833" y="15844"/>
                  </a:cubicBezTo>
                  <a:cubicBezTo>
                    <a:pt x="18897" y="16015"/>
                    <a:pt x="18897" y="16015"/>
                    <a:pt x="18897" y="16015"/>
                  </a:cubicBezTo>
                  <a:cubicBezTo>
                    <a:pt x="18960" y="16129"/>
                    <a:pt x="18960" y="16129"/>
                    <a:pt x="18960" y="16129"/>
                  </a:cubicBezTo>
                  <a:cubicBezTo>
                    <a:pt x="19024" y="16243"/>
                    <a:pt x="19024" y="16243"/>
                    <a:pt x="19024" y="16243"/>
                  </a:cubicBezTo>
                  <a:cubicBezTo>
                    <a:pt x="18960" y="16357"/>
                    <a:pt x="18960" y="16357"/>
                    <a:pt x="18960" y="16357"/>
                  </a:cubicBezTo>
                  <a:cubicBezTo>
                    <a:pt x="18960" y="16471"/>
                    <a:pt x="18960" y="16471"/>
                    <a:pt x="18960" y="16471"/>
                  </a:cubicBezTo>
                  <a:cubicBezTo>
                    <a:pt x="19024" y="16528"/>
                    <a:pt x="19024" y="16528"/>
                    <a:pt x="19024" y="16528"/>
                  </a:cubicBezTo>
                  <a:cubicBezTo>
                    <a:pt x="19024" y="16642"/>
                    <a:pt x="19024" y="16642"/>
                    <a:pt x="19024" y="16642"/>
                  </a:cubicBezTo>
                  <a:cubicBezTo>
                    <a:pt x="18960" y="16813"/>
                    <a:pt x="18960" y="16813"/>
                    <a:pt x="18960" y="16813"/>
                  </a:cubicBezTo>
                  <a:cubicBezTo>
                    <a:pt x="18897" y="17155"/>
                    <a:pt x="18897" y="17155"/>
                    <a:pt x="18897" y="17155"/>
                  </a:cubicBezTo>
                  <a:cubicBezTo>
                    <a:pt x="18833" y="17383"/>
                    <a:pt x="18833" y="17383"/>
                    <a:pt x="18833" y="17383"/>
                  </a:cubicBezTo>
                  <a:cubicBezTo>
                    <a:pt x="18770" y="17554"/>
                    <a:pt x="18770" y="17554"/>
                    <a:pt x="18770" y="17554"/>
                  </a:cubicBezTo>
                  <a:cubicBezTo>
                    <a:pt x="18579" y="17668"/>
                    <a:pt x="18579" y="17668"/>
                    <a:pt x="18579" y="17668"/>
                  </a:cubicBezTo>
                  <a:cubicBezTo>
                    <a:pt x="18643" y="17782"/>
                    <a:pt x="18643" y="17782"/>
                    <a:pt x="18643" y="17782"/>
                  </a:cubicBezTo>
                  <a:cubicBezTo>
                    <a:pt x="18706" y="17896"/>
                    <a:pt x="18706" y="17896"/>
                    <a:pt x="18706" y="17896"/>
                  </a:cubicBezTo>
                  <a:cubicBezTo>
                    <a:pt x="18770" y="18237"/>
                    <a:pt x="18770" y="18237"/>
                    <a:pt x="18770" y="18237"/>
                  </a:cubicBezTo>
                  <a:cubicBezTo>
                    <a:pt x="18706" y="18351"/>
                    <a:pt x="18706" y="18351"/>
                    <a:pt x="18706" y="18351"/>
                  </a:cubicBezTo>
                  <a:cubicBezTo>
                    <a:pt x="18643" y="18522"/>
                    <a:pt x="18643" y="18522"/>
                    <a:pt x="18643" y="18522"/>
                  </a:cubicBezTo>
                  <a:cubicBezTo>
                    <a:pt x="18643" y="18579"/>
                    <a:pt x="18643" y="18579"/>
                    <a:pt x="18643" y="18579"/>
                  </a:cubicBezTo>
                  <a:cubicBezTo>
                    <a:pt x="18770" y="18750"/>
                    <a:pt x="18770" y="18750"/>
                    <a:pt x="18770" y="18750"/>
                  </a:cubicBezTo>
                  <a:cubicBezTo>
                    <a:pt x="18897" y="18864"/>
                    <a:pt x="18897" y="18864"/>
                    <a:pt x="18897" y="18864"/>
                  </a:cubicBezTo>
                  <a:cubicBezTo>
                    <a:pt x="18770" y="19035"/>
                    <a:pt x="18770" y="19035"/>
                    <a:pt x="18770" y="19035"/>
                  </a:cubicBezTo>
                  <a:cubicBezTo>
                    <a:pt x="18579" y="19092"/>
                    <a:pt x="18579" y="19092"/>
                    <a:pt x="18579" y="19092"/>
                  </a:cubicBezTo>
                  <a:cubicBezTo>
                    <a:pt x="18452" y="19206"/>
                    <a:pt x="18452" y="19206"/>
                    <a:pt x="18452" y="19206"/>
                  </a:cubicBezTo>
                  <a:cubicBezTo>
                    <a:pt x="18452" y="19320"/>
                    <a:pt x="18452" y="19320"/>
                    <a:pt x="18452" y="19320"/>
                  </a:cubicBezTo>
                  <a:cubicBezTo>
                    <a:pt x="18643" y="19377"/>
                    <a:pt x="18643" y="19377"/>
                    <a:pt x="18643" y="19377"/>
                  </a:cubicBezTo>
                  <a:cubicBezTo>
                    <a:pt x="18770" y="19548"/>
                    <a:pt x="18770" y="19548"/>
                    <a:pt x="18770" y="19548"/>
                  </a:cubicBezTo>
                  <a:cubicBezTo>
                    <a:pt x="18833" y="19719"/>
                    <a:pt x="18833" y="19719"/>
                    <a:pt x="18833" y="19719"/>
                  </a:cubicBezTo>
                  <a:cubicBezTo>
                    <a:pt x="18897" y="20004"/>
                    <a:pt x="18897" y="20004"/>
                    <a:pt x="18897" y="20004"/>
                  </a:cubicBezTo>
                  <a:cubicBezTo>
                    <a:pt x="18960" y="20175"/>
                    <a:pt x="18960" y="20175"/>
                    <a:pt x="18960" y="20175"/>
                  </a:cubicBezTo>
                  <a:cubicBezTo>
                    <a:pt x="18706" y="20403"/>
                    <a:pt x="18706" y="20403"/>
                    <a:pt x="18706" y="20403"/>
                  </a:cubicBezTo>
                  <a:cubicBezTo>
                    <a:pt x="18516" y="20517"/>
                    <a:pt x="18516" y="20517"/>
                    <a:pt x="18516" y="20517"/>
                  </a:cubicBezTo>
                  <a:cubicBezTo>
                    <a:pt x="18389" y="20574"/>
                    <a:pt x="18389" y="20574"/>
                    <a:pt x="18389" y="20574"/>
                  </a:cubicBezTo>
                  <a:cubicBezTo>
                    <a:pt x="18261" y="20403"/>
                    <a:pt x="18261" y="20403"/>
                    <a:pt x="18261" y="20403"/>
                  </a:cubicBezTo>
                  <a:cubicBezTo>
                    <a:pt x="18198" y="20232"/>
                    <a:pt x="18198" y="20232"/>
                    <a:pt x="18198" y="20232"/>
                  </a:cubicBezTo>
                  <a:cubicBezTo>
                    <a:pt x="17944" y="20232"/>
                    <a:pt x="17944" y="20232"/>
                    <a:pt x="17944" y="20232"/>
                  </a:cubicBezTo>
                  <a:cubicBezTo>
                    <a:pt x="17753" y="20232"/>
                    <a:pt x="17753" y="20232"/>
                    <a:pt x="17753" y="20232"/>
                  </a:cubicBezTo>
                  <a:cubicBezTo>
                    <a:pt x="17690" y="20403"/>
                    <a:pt x="17690" y="20403"/>
                    <a:pt x="17690" y="20403"/>
                  </a:cubicBezTo>
                  <a:cubicBezTo>
                    <a:pt x="17563" y="20517"/>
                    <a:pt x="17563" y="20517"/>
                    <a:pt x="17563" y="20517"/>
                  </a:cubicBezTo>
                  <a:cubicBezTo>
                    <a:pt x="17372" y="20460"/>
                    <a:pt x="17372" y="20460"/>
                    <a:pt x="17372" y="20460"/>
                  </a:cubicBezTo>
                  <a:cubicBezTo>
                    <a:pt x="17245" y="20403"/>
                    <a:pt x="17245" y="20403"/>
                    <a:pt x="17245" y="20403"/>
                  </a:cubicBezTo>
                  <a:cubicBezTo>
                    <a:pt x="16927" y="20403"/>
                    <a:pt x="16927" y="20403"/>
                    <a:pt x="16927" y="20403"/>
                  </a:cubicBezTo>
                  <a:cubicBezTo>
                    <a:pt x="16673" y="20403"/>
                    <a:pt x="16673" y="20403"/>
                    <a:pt x="16673" y="20403"/>
                  </a:cubicBezTo>
                  <a:cubicBezTo>
                    <a:pt x="16610" y="20517"/>
                    <a:pt x="16610" y="20517"/>
                    <a:pt x="16610" y="20517"/>
                  </a:cubicBezTo>
                  <a:cubicBezTo>
                    <a:pt x="16419" y="20745"/>
                    <a:pt x="16419" y="20745"/>
                    <a:pt x="16419" y="20745"/>
                  </a:cubicBezTo>
                  <a:cubicBezTo>
                    <a:pt x="16038" y="20973"/>
                    <a:pt x="16038" y="20973"/>
                    <a:pt x="16038" y="20973"/>
                  </a:cubicBezTo>
                  <a:cubicBezTo>
                    <a:pt x="15657" y="20973"/>
                    <a:pt x="15657" y="20973"/>
                    <a:pt x="15657" y="20973"/>
                  </a:cubicBezTo>
                  <a:cubicBezTo>
                    <a:pt x="15403" y="20973"/>
                    <a:pt x="15403" y="20973"/>
                    <a:pt x="15403" y="20973"/>
                  </a:cubicBezTo>
                  <a:cubicBezTo>
                    <a:pt x="15276" y="21030"/>
                    <a:pt x="15276" y="21030"/>
                    <a:pt x="15276" y="21030"/>
                  </a:cubicBezTo>
                  <a:cubicBezTo>
                    <a:pt x="15149" y="21201"/>
                    <a:pt x="15149" y="21201"/>
                    <a:pt x="15149" y="21201"/>
                  </a:cubicBezTo>
                  <a:cubicBezTo>
                    <a:pt x="14958" y="21315"/>
                    <a:pt x="14958" y="21315"/>
                    <a:pt x="14958" y="21315"/>
                  </a:cubicBezTo>
                  <a:cubicBezTo>
                    <a:pt x="14831" y="21486"/>
                    <a:pt x="14831" y="21486"/>
                    <a:pt x="14831" y="21486"/>
                  </a:cubicBezTo>
                  <a:cubicBezTo>
                    <a:pt x="14831" y="21600"/>
                    <a:pt x="14831" y="21600"/>
                    <a:pt x="14831" y="21600"/>
                  </a:cubicBezTo>
                  <a:cubicBezTo>
                    <a:pt x="14704" y="21600"/>
                    <a:pt x="14640" y="21600"/>
                    <a:pt x="14577" y="21600"/>
                  </a:cubicBezTo>
                  <a:cubicBezTo>
                    <a:pt x="14513" y="21600"/>
                    <a:pt x="14323" y="21486"/>
                    <a:pt x="14259" y="21486"/>
                  </a:cubicBezTo>
                  <a:cubicBezTo>
                    <a:pt x="14196" y="21429"/>
                    <a:pt x="14069" y="21315"/>
                    <a:pt x="14005" y="21258"/>
                  </a:cubicBezTo>
                  <a:cubicBezTo>
                    <a:pt x="14005" y="21201"/>
                    <a:pt x="13878" y="21087"/>
                    <a:pt x="13878" y="21030"/>
                  </a:cubicBezTo>
                  <a:cubicBezTo>
                    <a:pt x="13814" y="20973"/>
                    <a:pt x="13624" y="20859"/>
                    <a:pt x="13560" y="20802"/>
                  </a:cubicBezTo>
                  <a:cubicBezTo>
                    <a:pt x="13433" y="20745"/>
                    <a:pt x="13116" y="20631"/>
                    <a:pt x="12989" y="20631"/>
                  </a:cubicBezTo>
                  <a:cubicBezTo>
                    <a:pt x="12925" y="20574"/>
                    <a:pt x="12734" y="20517"/>
                    <a:pt x="12671" y="20460"/>
                  </a:cubicBezTo>
                  <a:cubicBezTo>
                    <a:pt x="12607" y="20403"/>
                    <a:pt x="12417" y="20403"/>
                    <a:pt x="12353" y="20403"/>
                  </a:cubicBezTo>
                  <a:cubicBezTo>
                    <a:pt x="12226" y="20403"/>
                    <a:pt x="12036" y="20403"/>
                    <a:pt x="11972" y="20403"/>
                  </a:cubicBezTo>
                  <a:cubicBezTo>
                    <a:pt x="11909" y="20403"/>
                    <a:pt x="11845" y="20346"/>
                    <a:pt x="11781" y="20346"/>
                  </a:cubicBezTo>
                  <a:cubicBezTo>
                    <a:pt x="11718" y="20346"/>
                    <a:pt x="11527" y="20346"/>
                    <a:pt x="11464" y="20289"/>
                  </a:cubicBezTo>
                  <a:cubicBezTo>
                    <a:pt x="11337" y="20232"/>
                    <a:pt x="11083" y="20175"/>
                    <a:pt x="11019" y="20175"/>
                  </a:cubicBezTo>
                  <a:cubicBezTo>
                    <a:pt x="10956" y="20118"/>
                    <a:pt x="10829" y="20118"/>
                    <a:pt x="10765" y="20118"/>
                  </a:cubicBezTo>
                  <a:cubicBezTo>
                    <a:pt x="10765" y="20175"/>
                    <a:pt x="10638" y="20175"/>
                    <a:pt x="10638" y="20232"/>
                  </a:cubicBezTo>
                  <a:cubicBezTo>
                    <a:pt x="10511" y="20232"/>
                    <a:pt x="10320" y="20346"/>
                    <a:pt x="10257" y="20403"/>
                  </a:cubicBezTo>
                  <a:cubicBezTo>
                    <a:pt x="10193" y="20403"/>
                    <a:pt x="10130" y="20517"/>
                    <a:pt x="10066" y="20460"/>
                  </a:cubicBezTo>
                  <a:cubicBezTo>
                    <a:pt x="10003" y="20460"/>
                    <a:pt x="9939" y="20460"/>
                    <a:pt x="9939" y="20403"/>
                  </a:cubicBezTo>
                  <a:cubicBezTo>
                    <a:pt x="9876" y="20403"/>
                    <a:pt x="9812" y="20346"/>
                    <a:pt x="9812" y="20289"/>
                  </a:cubicBezTo>
                  <a:cubicBezTo>
                    <a:pt x="9749" y="20232"/>
                    <a:pt x="9685" y="20175"/>
                    <a:pt x="9685" y="20118"/>
                  </a:cubicBezTo>
                  <a:cubicBezTo>
                    <a:pt x="9685" y="20061"/>
                    <a:pt x="9812" y="20004"/>
                    <a:pt x="9812" y="19947"/>
                  </a:cubicBezTo>
                  <a:cubicBezTo>
                    <a:pt x="9749" y="19890"/>
                    <a:pt x="9685" y="19890"/>
                    <a:pt x="9621" y="19833"/>
                  </a:cubicBezTo>
                  <a:cubicBezTo>
                    <a:pt x="9621" y="19776"/>
                    <a:pt x="9558" y="19776"/>
                    <a:pt x="9494" y="19776"/>
                  </a:cubicBezTo>
                  <a:cubicBezTo>
                    <a:pt x="9431" y="19776"/>
                    <a:pt x="9431" y="19662"/>
                    <a:pt x="9431" y="19662"/>
                  </a:cubicBezTo>
                  <a:cubicBezTo>
                    <a:pt x="9367" y="19662"/>
                    <a:pt x="9240" y="19605"/>
                    <a:pt x="9240" y="19662"/>
                  </a:cubicBezTo>
                  <a:cubicBezTo>
                    <a:pt x="9177" y="19662"/>
                    <a:pt x="9177" y="19719"/>
                    <a:pt x="9177" y="19719"/>
                  </a:cubicBezTo>
                  <a:cubicBezTo>
                    <a:pt x="9177" y="19776"/>
                    <a:pt x="9240" y="19833"/>
                    <a:pt x="9240" y="19890"/>
                  </a:cubicBezTo>
                  <a:cubicBezTo>
                    <a:pt x="9304" y="19890"/>
                    <a:pt x="9367" y="19947"/>
                    <a:pt x="9431" y="20004"/>
                  </a:cubicBezTo>
                  <a:cubicBezTo>
                    <a:pt x="9431" y="20061"/>
                    <a:pt x="9367" y="20175"/>
                    <a:pt x="9367" y="20175"/>
                  </a:cubicBezTo>
                  <a:cubicBezTo>
                    <a:pt x="9304" y="20175"/>
                    <a:pt x="9177" y="20175"/>
                    <a:pt x="9177" y="20118"/>
                  </a:cubicBezTo>
                  <a:cubicBezTo>
                    <a:pt x="9113" y="20118"/>
                    <a:pt x="9050" y="20004"/>
                    <a:pt x="9050" y="20004"/>
                  </a:cubicBezTo>
                  <a:cubicBezTo>
                    <a:pt x="8986" y="19947"/>
                    <a:pt x="9050" y="19890"/>
                    <a:pt x="8986" y="19890"/>
                  </a:cubicBezTo>
                  <a:cubicBezTo>
                    <a:pt x="8986" y="19833"/>
                    <a:pt x="8859" y="19833"/>
                    <a:pt x="8859" y="19776"/>
                  </a:cubicBezTo>
                  <a:cubicBezTo>
                    <a:pt x="8796" y="19776"/>
                    <a:pt x="8732" y="19662"/>
                    <a:pt x="8732" y="19605"/>
                  </a:cubicBezTo>
                  <a:cubicBezTo>
                    <a:pt x="8732" y="19548"/>
                    <a:pt x="8732" y="19491"/>
                    <a:pt x="8732" y="19491"/>
                  </a:cubicBezTo>
                  <a:cubicBezTo>
                    <a:pt x="8732" y="19434"/>
                    <a:pt x="8796" y="19377"/>
                    <a:pt x="8732" y="19320"/>
                  </a:cubicBezTo>
                  <a:cubicBezTo>
                    <a:pt x="8732" y="19320"/>
                    <a:pt x="8669" y="19320"/>
                    <a:pt x="8605" y="19320"/>
                  </a:cubicBezTo>
                  <a:cubicBezTo>
                    <a:pt x="8541" y="19320"/>
                    <a:pt x="8478" y="19263"/>
                    <a:pt x="8478" y="19263"/>
                  </a:cubicBezTo>
                  <a:cubicBezTo>
                    <a:pt x="8414" y="19206"/>
                    <a:pt x="8414" y="19149"/>
                    <a:pt x="8414" y="19092"/>
                  </a:cubicBezTo>
                  <a:cubicBezTo>
                    <a:pt x="8351" y="19092"/>
                    <a:pt x="8287" y="19035"/>
                    <a:pt x="8224" y="19035"/>
                  </a:cubicBezTo>
                  <a:cubicBezTo>
                    <a:pt x="8224" y="19035"/>
                    <a:pt x="8224" y="19149"/>
                    <a:pt x="8160" y="19263"/>
                  </a:cubicBezTo>
                  <a:cubicBezTo>
                    <a:pt x="8160" y="19263"/>
                    <a:pt x="8097" y="19320"/>
                    <a:pt x="8033" y="19320"/>
                  </a:cubicBezTo>
                  <a:cubicBezTo>
                    <a:pt x="8033" y="19320"/>
                    <a:pt x="8033" y="19320"/>
                    <a:pt x="8033" y="19263"/>
                  </a:cubicBezTo>
                  <a:cubicBezTo>
                    <a:pt x="8033" y="19263"/>
                    <a:pt x="8033" y="19206"/>
                    <a:pt x="8033" y="19149"/>
                  </a:cubicBezTo>
                  <a:cubicBezTo>
                    <a:pt x="8033" y="19149"/>
                    <a:pt x="8033" y="19092"/>
                    <a:pt x="7970" y="19035"/>
                  </a:cubicBezTo>
                  <a:cubicBezTo>
                    <a:pt x="7970" y="19035"/>
                    <a:pt x="7843" y="18921"/>
                    <a:pt x="7779" y="18921"/>
                  </a:cubicBezTo>
                  <a:cubicBezTo>
                    <a:pt x="7779" y="18921"/>
                    <a:pt x="7589" y="18921"/>
                    <a:pt x="7589" y="18921"/>
                  </a:cubicBezTo>
                  <a:cubicBezTo>
                    <a:pt x="7525" y="18921"/>
                    <a:pt x="7525" y="18978"/>
                    <a:pt x="7525" y="19035"/>
                  </a:cubicBezTo>
                  <a:cubicBezTo>
                    <a:pt x="7525" y="19035"/>
                    <a:pt x="7589" y="19092"/>
                    <a:pt x="7652" y="19092"/>
                  </a:cubicBezTo>
                  <a:cubicBezTo>
                    <a:pt x="7652" y="19092"/>
                    <a:pt x="7589" y="19206"/>
                    <a:pt x="7589" y="19263"/>
                  </a:cubicBezTo>
                  <a:cubicBezTo>
                    <a:pt x="7525" y="19263"/>
                    <a:pt x="7461" y="19263"/>
                    <a:pt x="7334" y="19263"/>
                  </a:cubicBezTo>
                  <a:cubicBezTo>
                    <a:pt x="7334" y="19263"/>
                    <a:pt x="7144" y="19206"/>
                    <a:pt x="7144" y="19263"/>
                  </a:cubicBezTo>
                  <a:cubicBezTo>
                    <a:pt x="7080" y="19263"/>
                    <a:pt x="6953" y="19320"/>
                    <a:pt x="6890" y="19320"/>
                  </a:cubicBezTo>
                  <a:cubicBezTo>
                    <a:pt x="6826" y="19377"/>
                    <a:pt x="6826" y="19491"/>
                    <a:pt x="6826" y="19491"/>
                  </a:cubicBezTo>
                  <a:cubicBezTo>
                    <a:pt x="6826" y="19548"/>
                    <a:pt x="6826" y="19662"/>
                    <a:pt x="6826" y="19719"/>
                  </a:cubicBezTo>
                  <a:cubicBezTo>
                    <a:pt x="6763" y="19719"/>
                    <a:pt x="6636" y="19776"/>
                    <a:pt x="6636" y="19776"/>
                  </a:cubicBezTo>
                  <a:cubicBezTo>
                    <a:pt x="6572" y="19776"/>
                    <a:pt x="6509" y="19776"/>
                    <a:pt x="6509" y="19833"/>
                  </a:cubicBezTo>
                  <a:cubicBezTo>
                    <a:pt x="6445" y="19890"/>
                    <a:pt x="6381" y="20004"/>
                    <a:pt x="6381" y="20061"/>
                  </a:cubicBezTo>
                  <a:cubicBezTo>
                    <a:pt x="6381" y="20118"/>
                    <a:pt x="6445" y="20175"/>
                    <a:pt x="6445" y="20232"/>
                  </a:cubicBezTo>
                  <a:cubicBezTo>
                    <a:pt x="6509" y="20232"/>
                    <a:pt x="6572" y="20346"/>
                    <a:pt x="6572" y="20346"/>
                  </a:cubicBezTo>
                  <a:cubicBezTo>
                    <a:pt x="6636" y="20403"/>
                    <a:pt x="6826" y="20403"/>
                    <a:pt x="6890" y="20403"/>
                  </a:cubicBezTo>
                  <a:cubicBezTo>
                    <a:pt x="7017" y="20403"/>
                    <a:pt x="7080" y="20403"/>
                    <a:pt x="7144" y="20403"/>
                  </a:cubicBezTo>
                  <a:cubicBezTo>
                    <a:pt x="7144" y="20346"/>
                    <a:pt x="7144" y="20232"/>
                    <a:pt x="7207" y="20232"/>
                  </a:cubicBezTo>
                  <a:cubicBezTo>
                    <a:pt x="7271" y="20232"/>
                    <a:pt x="7334" y="20232"/>
                    <a:pt x="7461" y="20232"/>
                  </a:cubicBezTo>
                  <a:cubicBezTo>
                    <a:pt x="7461" y="20232"/>
                    <a:pt x="7589" y="20175"/>
                    <a:pt x="7589" y="20175"/>
                  </a:cubicBezTo>
                  <a:cubicBezTo>
                    <a:pt x="7716" y="20175"/>
                    <a:pt x="7843" y="20175"/>
                    <a:pt x="7843" y="20175"/>
                  </a:cubicBezTo>
                  <a:cubicBezTo>
                    <a:pt x="7970" y="20175"/>
                    <a:pt x="8033" y="20232"/>
                    <a:pt x="8033" y="20289"/>
                  </a:cubicBezTo>
                  <a:cubicBezTo>
                    <a:pt x="8097" y="20346"/>
                    <a:pt x="8097" y="20403"/>
                    <a:pt x="8097" y="20403"/>
                  </a:cubicBezTo>
                  <a:cubicBezTo>
                    <a:pt x="8033" y="20460"/>
                    <a:pt x="7970" y="20517"/>
                    <a:pt x="7906" y="20517"/>
                  </a:cubicBezTo>
                  <a:cubicBezTo>
                    <a:pt x="7906" y="20574"/>
                    <a:pt x="7970" y="20631"/>
                    <a:pt x="7906" y="20631"/>
                  </a:cubicBezTo>
                  <a:cubicBezTo>
                    <a:pt x="7906" y="20688"/>
                    <a:pt x="7843" y="20802"/>
                    <a:pt x="7779" y="20802"/>
                  </a:cubicBezTo>
                  <a:cubicBezTo>
                    <a:pt x="7779" y="20859"/>
                    <a:pt x="7652" y="20973"/>
                    <a:pt x="7589" y="20973"/>
                  </a:cubicBezTo>
                  <a:cubicBezTo>
                    <a:pt x="7589" y="20973"/>
                    <a:pt x="7525" y="20859"/>
                    <a:pt x="7525" y="20859"/>
                  </a:cubicBezTo>
                  <a:cubicBezTo>
                    <a:pt x="7525" y="20802"/>
                    <a:pt x="7525" y="20688"/>
                    <a:pt x="7461" y="20631"/>
                  </a:cubicBezTo>
                  <a:cubicBezTo>
                    <a:pt x="7398" y="20631"/>
                    <a:pt x="7398" y="20631"/>
                    <a:pt x="7398" y="20631"/>
                  </a:cubicBezTo>
                  <a:cubicBezTo>
                    <a:pt x="7334" y="20574"/>
                    <a:pt x="7207" y="20631"/>
                    <a:pt x="7144" y="20631"/>
                  </a:cubicBezTo>
                  <a:cubicBezTo>
                    <a:pt x="7080" y="20631"/>
                    <a:pt x="7080" y="20745"/>
                    <a:pt x="7080" y="20745"/>
                  </a:cubicBezTo>
                  <a:cubicBezTo>
                    <a:pt x="7017" y="20802"/>
                    <a:pt x="6953" y="20802"/>
                    <a:pt x="6890" y="20802"/>
                  </a:cubicBezTo>
                  <a:cubicBezTo>
                    <a:pt x="6890" y="20859"/>
                    <a:pt x="6890" y="20916"/>
                    <a:pt x="6890" y="20973"/>
                  </a:cubicBezTo>
                  <a:cubicBezTo>
                    <a:pt x="6890" y="20973"/>
                    <a:pt x="7017" y="20973"/>
                    <a:pt x="7017" y="21030"/>
                  </a:cubicBezTo>
                  <a:cubicBezTo>
                    <a:pt x="7017" y="21087"/>
                    <a:pt x="6890" y="21144"/>
                    <a:pt x="6890" y="21201"/>
                  </a:cubicBezTo>
                  <a:cubicBezTo>
                    <a:pt x="6826" y="21201"/>
                    <a:pt x="6699" y="21258"/>
                    <a:pt x="6636" y="21258"/>
                  </a:cubicBezTo>
                  <a:cubicBezTo>
                    <a:pt x="6572" y="21258"/>
                    <a:pt x="6445" y="21201"/>
                    <a:pt x="6381" y="21201"/>
                  </a:cubicBezTo>
                  <a:cubicBezTo>
                    <a:pt x="6318" y="21144"/>
                    <a:pt x="6064" y="21201"/>
                    <a:pt x="5937" y="21201"/>
                  </a:cubicBezTo>
                  <a:cubicBezTo>
                    <a:pt x="5873" y="21201"/>
                    <a:pt x="5746" y="21144"/>
                    <a:pt x="5683" y="21087"/>
                  </a:cubicBezTo>
                  <a:cubicBezTo>
                    <a:pt x="5683" y="21030"/>
                    <a:pt x="5619" y="20973"/>
                    <a:pt x="5619" y="20859"/>
                  </a:cubicBezTo>
                  <a:cubicBezTo>
                    <a:pt x="5619" y="20859"/>
                    <a:pt x="5556" y="20802"/>
                    <a:pt x="5492" y="20745"/>
                  </a:cubicBezTo>
                  <a:cubicBezTo>
                    <a:pt x="5492" y="20745"/>
                    <a:pt x="5429" y="20745"/>
                    <a:pt x="5365" y="20745"/>
                  </a:cubicBezTo>
                  <a:cubicBezTo>
                    <a:pt x="5301" y="20745"/>
                    <a:pt x="5174" y="20688"/>
                    <a:pt x="5174" y="20688"/>
                  </a:cubicBezTo>
                  <a:cubicBezTo>
                    <a:pt x="5047" y="20688"/>
                    <a:pt x="4920" y="20688"/>
                    <a:pt x="4857" y="20745"/>
                  </a:cubicBezTo>
                  <a:cubicBezTo>
                    <a:pt x="4793" y="20745"/>
                    <a:pt x="4730" y="20745"/>
                    <a:pt x="4730" y="20802"/>
                  </a:cubicBezTo>
                  <a:cubicBezTo>
                    <a:pt x="4666" y="20802"/>
                    <a:pt x="4539" y="20916"/>
                    <a:pt x="4476" y="20916"/>
                  </a:cubicBezTo>
                  <a:cubicBezTo>
                    <a:pt x="4412" y="20973"/>
                    <a:pt x="4285" y="20916"/>
                    <a:pt x="4221" y="20973"/>
                  </a:cubicBezTo>
                  <a:cubicBezTo>
                    <a:pt x="4158" y="20973"/>
                    <a:pt x="4158" y="21030"/>
                    <a:pt x="4094" y="21087"/>
                  </a:cubicBezTo>
                  <a:cubicBezTo>
                    <a:pt x="4094" y="21144"/>
                    <a:pt x="4031" y="21201"/>
                    <a:pt x="4031" y="21201"/>
                  </a:cubicBezTo>
                  <a:cubicBezTo>
                    <a:pt x="3967" y="21258"/>
                    <a:pt x="3840" y="21258"/>
                    <a:pt x="3777" y="21258"/>
                  </a:cubicBezTo>
                  <a:cubicBezTo>
                    <a:pt x="3650" y="21258"/>
                    <a:pt x="3396" y="21258"/>
                    <a:pt x="3332" y="21258"/>
                  </a:cubicBezTo>
                  <a:cubicBezTo>
                    <a:pt x="3269" y="21258"/>
                    <a:pt x="3141" y="21315"/>
                    <a:pt x="3141" y="21315"/>
                  </a:cubicBezTo>
                  <a:cubicBezTo>
                    <a:pt x="3078" y="21315"/>
                    <a:pt x="2887" y="21372"/>
                    <a:pt x="2887" y="21315"/>
                  </a:cubicBezTo>
                  <a:cubicBezTo>
                    <a:pt x="2824" y="21258"/>
                    <a:pt x="2824" y="21201"/>
                    <a:pt x="2824" y="21201"/>
                  </a:cubicBezTo>
                  <a:cubicBezTo>
                    <a:pt x="2824" y="21144"/>
                    <a:pt x="2824" y="21030"/>
                    <a:pt x="2824" y="21030"/>
                  </a:cubicBezTo>
                  <a:cubicBezTo>
                    <a:pt x="2824" y="20973"/>
                    <a:pt x="2824" y="20916"/>
                    <a:pt x="2760" y="20859"/>
                  </a:cubicBezTo>
                  <a:cubicBezTo>
                    <a:pt x="2697" y="20859"/>
                    <a:pt x="2633" y="20859"/>
                    <a:pt x="2570" y="20859"/>
                  </a:cubicBezTo>
                  <a:cubicBezTo>
                    <a:pt x="2506" y="20859"/>
                    <a:pt x="2379" y="20859"/>
                    <a:pt x="2316" y="20859"/>
                  </a:cubicBezTo>
                  <a:cubicBezTo>
                    <a:pt x="2252" y="20859"/>
                    <a:pt x="2189" y="20859"/>
                    <a:pt x="2189" y="20859"/>
                  </a:cubicBezTo>
                  <a:cubicBezTo>
                    <a:pt x="2125" y="20916"/>
                    <a:pt x="2125" y="21030"/>
                    <a:pt x="2125" y="21030"/>
                  </a:cubicBezTo>
                  <a:cubicBezTo>
                    <a:pt x="2061" y="21087"/>
                    <a:pt x="1998" y="21144"/>
                    <a:pt x="1934" y="21144"/>
                  </a:cubicBezTo>
                  <a:cubicBezTo>
                    <a:pt x="1871" y="21144"/>
                    <a:pt x="1680" y="21144"/>
                    <a:pt x="1617" y="21201"/>
                  </a:cubicBezTo>
                  <a:cubicBezTo>
                    <a:pt x="1553" y="21201"/>
                    <a:pt x="1426" y="21258"/>
                    <a:pt x="1299" y="21315"/>
                  </a:cubicBezTo>
                  <a:cubicBezTo>
                    <a:pt x="1236" y="21315"/>
                    <a:pt x="1172" y="21372"/>
                    <a:pt x="1109" y="21372"/>
                  </a:cubicBezTo>
                  <a:cubicBezTo>
                    <a:pt x="1045" y="21315"/>
                    <a:pt x="981" y="21258"/>
                    <a:pt x="918" y="21258"/>
                  </a:cubicBezTo>
                  <a:cubicBezTo>
                    <a:pt x="854" y="21201"/>
                    <a:pt x="854" y="21144"/>
                    <a:pt x="791" y="21144"/>
                  </a:cubicBezTo>
                  <a:cubicBezTo>
                    <a:pt x="791" y="21087"/>
                    <a:pt x="791" y="21030"/>
                    <a:pt x="791" y="20973"/>
                  </a:cubicBezTo>
                  <a:cubicBezTo>
                    <a:pt x="854" y="20973"/>
                    <a:pt x="918" y="20973"/>
                    <a:pt x="918" y="20973"/>
                  </a:cubicBezTo>
                  <a:cubicBezTo>
                    <a:pt x="981" y="20973"/>
                    <a:pt x="1045" y="20973"/>
                    <a:pt x="1045" y="20916"/>
                  </a:cubicBezTo>
                  <a:cubicBezTo>
                    <a:pt x="1045" y="20916"/>
                    <a:pt x="1172" y="20916"/>
                    <a:pt x="1172" y="20859"/>
                  </a:cubicBezTo>
                  <a:cubicBezTo>
                    <a:pt x="1172" y="20859"/>
                    <a:pt x="1172" y="20802"/>
                    <a:pt x="1172" y="20802"/>
                  </a:cubicBezTo>
                  <a:cubicBezTo>
                    <a:pt x="1172" y="20802"/>
                    <a:pt x="1045" y="20802"/>
                    <a:pt x="1045" y="20802"/>
                  </a:cubicBezTo>
                  <a:cubicBezTo>
                    <a:pt x="981" y="20745"/>
                    <a:pt x="918" y="20745"/>
                    <a:pt x="854" y="20745"/>
                  </a:cubicBezTo>
                  <a:cubicBezTo>
                    <a:pt x="854" y="20802"/>
                    <a:pt x="791" y="20802"/>
                    <a:pt x="727" y="20802"/>
                  </a:cubicBezTo>
                  <a:cubicBezTo>
                    <a:pt x="664" y="20859"/>
                    <a:pt x="537" y="20802"/>
                    <a:pt x="537" y="20802"/>
                  </a:cubicBezTo>
                  <a:cubicBezTo>
                    <a:pt x="537" y="20802"/>
                    <a:pt x="473" y="20802"/>
                    <a:pt x="473" y="20745"/>
                  </a:cubicBezTo>
                  <a:cubicBezTo>
                    <a:pt x="473" y="20745"/>
                    <a:pt x="473" y="20631"/>
                    <a:pt x="473" y="20631"/>
                  </a:cubicBezTo>
                  <a:cubicBezTo>
                    <a:pt x="473" y="20574"/>
                    <a:pt x="473" y="20460"/>
                    <a:pt x="410" y="20403"/>
                  </a:cubicBezTo>
                  <a:cubicBezTo>
                    <a:pt x="346" y="20346"/>
                    <a:pt x="219" y="20232"/>
                    <a:pt x="156" y="20175"/>
                  </a:cubicBezTo>
                  <a:cubicBezTo>
                    <a:pt x="92" y="20175"/>
                    <a:pt x="29" y="20004"/>
                    <a:pt x="29" y="19947"/>
                  </a:cubicBezTo>
                  <a:cubicBezTo>
                    <a:pt x="-35" y="19890"/>
                    <a:pt x="29" y="19719"/>
                    <a:pt x="29" y="19662"/>
                  </a:cubicBezTo>
                  <a:cubicBezTo>
                    <a:pt x="29" y="19605"/>
                    <a:pt x="92" y="19548"/>
                    <a:pt x="92" y="19491"/>
                  </a:cubicBezTo>
                  <a:cubicBezTo>
                    <a:pt x="156" y="19434"/>
                    <a:pt x="283" y="19377"/>
                    <a:pt x="283" y="19320"/>
                  </a:cubicBezTo>
                  <a:cubicBezTo>
                    <a:pt x="283" y="19320"/>
                    <a:pt x="283" y="19206"/>
                    <a:pt x="219" y="19149"/>
                  </a:cubicBezTo>
                  <a:cubicBezTo>
                    <a:pt x="219" y="19092"/>
                    <a:pt x="156" y="18978"/>
                    <a:pt x="156" y="18921"/>
                  </a:cubicBezTo>
                  <a:cubicBezTo>
                    <a:pt x="156" y="18864"/>
                    <a:pt x="156" y="18750"/>
                    <a:pt x="156" y="18693"/>
                  </a:cubicBezTo>
                  <a:cubicBezTo>
                    <a:pt x="156" y="18579"/>
                    <a:pt x="283" y="18465"/>
                    <a:pt x="283" y="18408"/>
                  </a:cubicBezTo>
                  <a:cubicBezTo>
                    <a:pt x="346" y="18351"/>
                    <a:pt x="410" y="18294"/>
                    <a:pt x="410" y="18237"/>
                  </a:cubicBezTo>
                  <a:cubicBezTo>
                    <a:pt x="473" y="18180"/>
                    <a:pt x="346" y="18066"/>
                    <a:pt x="346" y="18009"/>
                  </a:cubicBezTo>
                  <a:cubicBezTo>
                    <a:pt x="346" y="17896"/>
                    <a:pt x="473" y="17839"/>
                    <a:pt x="473" y="17782"/>
                  </a:cubicBezTo>
                  <a:cubicBezTo>
                    <a:pt x="473" y="17668"/>
                    <a:pt x="537" y="17497"/>
                    <a:pt x="600" y="17440"/>
                  </a:cubicBezTo>
                  <a:cubicBezTo>
                    <a:pt x="600" y="17383"/>
                    <a:pt x="727" y="17269"/>
                    <a:pt x="727" y="17212"/>
                  </a:cubicBezTo>
                  <a:cubicBezTo>
                    <a:pt x="791" y="17155"/>
                    <a:pt x="854" y="17041"/>
                    <a:pt x="854" y="16984"/>
                  </a:cubicBezTo>
                  <a:cubicBezTo>
                    <a:pt x="854" y="16927"/>
                    <a:pt x="791" y="16813"/>
                    <a:pt x="791" y="16813"/>
                  </a:cubicBezTo>
                  <a:cubicBezTo>
                    <a:pt x="791" y="16756"/>
                    <a:pt x="664" y="16642"/>
                    <a:pt x="664" y="16642"/>
                  </a:cubicBezTo>
                  <a:cubicBezTo>
                    <a:pt x="600" y="16585"/>
                    <a:pt x="600" y="16414"/>
                    <a:pt x="600" y="16357"/>
                  </a:cubicBezTo>
                  <a:cubicBezTo>
                    <a:pt x="600" y="16186"/>
                    <a:pt x="600" y="15901"/>
                    <a:pt x="600" y="15787"/>
                  </a:cubicBezTo>
                  <a:cubicBezTo>
                    <a:pt x="600" y="15730"/>
                    <a:pt x="727" y="15559"/>
                    <a:pt x="727" y="15445"/>
                  </a:cubicBezTo>
                  <a:cubicBezTo>
                    <a:pt x="791" y="15445"/>
                    <a:pt x="791" y="15331"/>
                    <a:pt x="854" y="15274"/>
                  </a:cubicBezTo>
                  <a:cubicBezTo>
                    <a:pt x="854" y="15160"/>
                    <a:pt x="981" y="15103"/>
                    <a:pt x="981" y="15046"/>
                  </a:cubicBezTo>
                  <a:cubicBezTo>
                    <a:pt x="1045" y="14932"/>
                    <a:pt x="1172" y="14761"/>
                    <a:pt x="1236" y="14647"/>
                  </a:cubicBezTo>
                  <a:cubicBezTo>
                    <a:pt x="1236" y="14590"/>
                    <a:pt x="1363" y="14476"/>
                    <a:pt x="1426" y="14419"/>
                  </a:cubicBezTo>
                  <a:cubicBezTo>
                    <a:pt x="1426" y="14305"/>
                    <a:pt x="1426" y="14248"/>
                    <a:pt x="1426" y="14191"/>
                  </a:cubicBezTo>
                  <a:cubicBezTo>
                    <a:pt x="1490" y="14134"/>
                    <a:pt x="1490" y="14020"/>
                    <a:pt x="1490" y="13963"/>
                  </a:cubicBezTo>
                  <a:cubicBezTo>
                    <a:pt x="1490" y="13906"/>
                    <a:pt x="1553" y="13792"/>
                    <a:pt x="1680" y="13792"/>
                  </a:cubicBezTo>
                  <a:cubicBezTo>
                    <a:pt x="1680" y="13735"/>
                    <a:pt x="1807" y="13678"/>
                    <a:pt x="1871" y="13678"/>
                  </a:cubicBezTo>
                  <a:cubicBezTo>
                    <a:pt x="1871" y="13678"/>
                    <a:pt x="1934" y="13621"/>
                    <a:pt x="1934" y="13621"/>
                  </a:cubicBezTo>
                  <a:cubicBezTo>
                    <a:pt x="1934" y="13564"/>
                    <a:pt x="1934" y="13450"/>
                    <a:pt x="1871" y="13450"/>
                  </a:cubicBezTo>
                  <a:cubicBezTo>
                    <a:pt x="1871" y="13393"/>
                    <a:pt x="1871" y="13336"/>
                    <a:pt x="1871" y="13279"/>
                  </a:cubicBezTo>
                  <a:cubicBezTo>
                    <a:pt x="1871" y="13222"/>
                    <a:pt x="1807" y="13165"/>
                    <a:pt x="1871" y="13108"/>
                  </a:cubicBezTo>
                  <a:cubicBezTo>
                    <a:pt x="1871" y="12994"/>
                    <a:pt x="1934" y="12880"/>
                    <a:pt x="1998" y="12766"/>
                  </a:cubicBezTo>
                  <a:cubicBezTo>
                    <a:pt x="1998" y="12709"/>
                    <a:pt x="2061" y="12595"/>
                    <a:pt x="2125" y="12538"/>
                  </a:cubicBezTo>
                  <a:cubicBezTo>
                    <a:pt x="2125" y="12481"/>
                    <a:pt x="2189" y="12310"/>
                    <a:pt x="2252" y="12196"/>
                  </a:cubicBezTo>
                  <a:cubicBezTo>
                    <a:pt x="2252" y="12139"/>
                    <a:pt x="2379" y="11968"/>
                    <a:pt x="2379" y="11854"/>
                  </a:cubicBezTo>
                  <a:cubicBezTo>
                    <a:pt x="2443" y="11797"/>
                    <a:pt x="2443" y="11683"/>
                    <a:pt x="2443" y="11569"/>
                  </a:cubicBezTo>
                  <a:cubicBezTo>
                    <a:pt x="2443" y="11569"/>
                    <a:pt x="2379" y="11455"/>
                    <a:pt x="2379" y="11341"/>
                  </a:cubicBezTo>
                  <a:cubicBezTo>
                    <a:pt x="2379" y="11341"/>
                    <a:pt x="2379" y="11227"/>
                    <a:pt x="2379" y="11170"/>
                  </a:cubicBezTo>
                  <a:cubicBezTo>
                    <a:pt x="2379" y="11113"/>
                    <a:pt x="2379" y="11056"/>
                    <a:pt x="2443" y="11056"/>
                  </a:cubicBezTo>
                  <a:cubicBezTo>
                    <a:pt x="2443" y="10999"/>
                    <a:pt x="2570" y="10999"/>
                    <a:pt x="2570" y="10942"/>
                  </a:cubicBezTo>
                  <a:cubicBezTo>
                    <a:pt x="2570" y="10942"/>
                    <a:pt x="2633" y="10885"/>
                    <a:pt x="2697" y="10828"/>
                  </a:cubicBezTo>
                  <a:cubicBezTo>
                    <a:pt x="2697" y="10772"/>
                    <a:pt x="2633" y="10658"/>
                    <a:pt x="2697" y="10601"/>
                  </a:cubicBezTo>
                  <a:cubicBezTo>
                    <a:pt x="2697" y="10544"/>
                    <a:pt x="2697" y="10487"/>
                    <a:pt x="2760" y="10487"/>
                  </a:cubicBezTo>
                  <a:cubicBezTo>
                    <a:pt x="2824" y="10430"/>
                    <a:pt x="2887" y="10430"/>
                    <a:pt x="2887" y="10430"/>
                  </a:cubicBezTo>
                  <a:cubicBezTo>
                    <a:pt x="2951" y="10430"/>
                    <a:pt x="3141" y="10373"/>
                    <a:pt x="3269" y="10316"/>
                  </a:cubicBezTo>
                  <a:cubicBezTo>
                    <a:pt x="3269" y="10316"/>
                    <a:pt x="3332" y="10259"/>
                    <a:pt x="3332" y="10202"/>
                  </a:cubicBezTo>
                  <a:cubicBezTo>
                    <a:pt x="3396" y="10202"/>
                    <a:pt x="3396" y="10145"/>
                    <a:pt x="3396" y="10145"/>
                  </a:cubicBezTo>
                  <a:cubicBezTo>
                    <a:pt x="3459" y="10088"/>
                    <a:pt x="3523" y="10031"/>
                    <a:pt x="3523" y="9974"/>
                  </a:cubicBezTo>
                  <a:cubicBezTo>
                    <a:pt x="3523" y="9917"/>
                    <a:pt x="3586" y="9803"/>
                    <a:pt x="3586" y="9746"/>
                  </a:cubicBezTo>
                  <a:cubicBezTo>
                    <a:pt x="3650" y="9689"/>
                    <a:pt x="3650" y="9632"/>
                    <a:pt x="3713" y="9575"/>
                  </a:cubicBezTo>
                  <a:cubicBezTo>
                    <a:pt x="3777" y="9575"/>
                    <a:pt x="3840" y="9575"/>
                    <a:pt x="3840" y="9575"/>
                  </a:cubicBezTo>
                  <a:cubicBezTo>
                    <a:pt x="3904" y="9575"/>
                    <a:pt x="4031" y="9461"/>
                    <a:pt x="4094" y="9461"/>
                  </a:cubicBezTo>
                  <a:cubicBezTo>
                    <a:pt x="4094" y="9404"/>
                    <a:pt x="4158" y="9347"/>
                    <a:pt x="4221" y="9347"/>
                  </a:cubicBezTo>
                  <a:cubicBezTo>
                    <a:pt x="4221" y="9347"/>
                    <a:pt x="4285" y="9290"/>
                    <a:pt x="4285" y="9290"/>
                  </a:cubicBezTo>
                  <a:cubicBezTo>
                    <a:pt x="4349" y="9290"/>
                    <a:pt x="4476" y="9290"/>
                    <a:pt x="4539" y="9233"/>
                  </a:cubicBezTo>
                  <a:cubicBezTo>
                    <a:pt x="4539" y="9233"/>
                    <a:pt x="4603" y="9233"/>
                    <a:pt x="4666" y="9176"/>
                  </a:cubicBezTo>
                  <a:cubicBezTo>
                    <a:pt x="4666" y="9119"/>
                    <a:pt x="4666" y="9005"/>
                    <a:pt x="4666" y="8948"/>
                  </a:cubicBezTo>
                  <a:cubicBezTo>
                    <a:pt x="4666" y="8891"/>
                    <a:pt x="4666" y="8777"/>
                    <a:pt x="4666" y="8777"/>
                  </a:cubicBezTo>
                  <a:cubicBezTo>
                    <a:pt x="4666" y="8720"/>
                    <a:pt x="4730" y="8606"/>
                    <a:pt x="4793" y="8549"/>
                  </a:cubicBezTo>
                  <a:cubicBezTo>
                    <a:pt x="4793" y="8492"/>
                    <a:pt x="4920" y="8378"/>
                    <a:pt x="4984" y="8321"/>
                  </a:cubicBezTo>
                  <a:cubicBezTo>
                    <a:pt x="4984" y="8264"/>
                    <a:pt x="5047" y="8150"/>
                    <a:pt x="5111" y="8093"/>
                  </a:cubicBezTo>
                  <a:cubicBezTo>
                    <a:pt x="5174" y="8036"/>
                    <a:pt x="5238" y="7979"/>
                    <a:pt x="5238" y="7922"/>
                  </a:cubicBezTo>
                  <a:cubicBezTo>
                    <a:pt x="5301" y="7922"/>
                    <a:pt x="5429" y="7865"/>
                    <a:pt x="5429" y="7865"/>
                  </a:cubicBezTo>
                  <a:cubicBezTo>
                    <a:pt x="5492" y="7808"/>
                    <a:pt x="5556" y="7751"/>
                    <a:pt x="5619" y="7751"/>
                  </a:cubicBezTo>
                  <a:cubicBezTo>
                    <a:pt x="5619" y="7694"/>
                    <a:pt x="5683" y="7694"/>
                    <a:pt x="5683" y="7694"/>
                  </a:cubicBezTo>
                  <a:cubicBezTo>
                    <a:pt x="5746" y="7637"/>
                    <a:pt x="5746" y="7637"/>
                    <a:pt x="5746" y="7637"/>
                  </a:cubicBezTo>
                  <a:cubicBezTo>
                    <a:pt x="5937" y="7466"/>
                    <a:pt x="5937" y="7466"/>
                    <a:pt x="5937" y="7466"/>
                  </a:cubicBezTo>
                  <a:cubicBezTo>
                    <a:pt x="6191" y="7238"/>
                    <a:pt x="6191" y="7238"/>
                    <a:pt x="6191" y="7238"/>
                  </a:cubicBezTo>
                  <a:cubicBezTo>
                    <a:pt x="6191" y="7010"/>
                    <a:pt x="6191" y="7010"/>
                    <a:pt x="6191" y="7010"/>
                  </a:cubicBezTo>
                  <a:cubicBezTo>
                    <a:pt x="6254" y="6782"/>
                    <a:pt x="6254" y="6782"/>
                    <a:pt x="6254" y="6782"/>
                  </a:cubicBezTo>
                  <a:cubicBezTo>
                    <a:pt x="6445" y="6611"/>
                    <a:pt x="6445" y="6611"/>
                    <a:pt x="6445" y="6611"/>
                  </a:cubicBezTo>
                  <a:cubicBezTo>
                    <a:pt x="6572" y="6497"/>
                    <a:pt x="6572" y="6497"/>
                    <a:pt x="6572" y="6497"/>
                  </a:cubicBezTo>
                  <a:cubicBezTo>
                    <a:pt x="6636" y="6326"/>
                    <a:pt x="6636" y="6326"/>
                    <a:pt x="6636" y="6326"/>
                  </a:cubicBezTo>
                  <a:cubicBezTo>
                    <a:pt x="6636" y="6155"/>
                    <a:pt x="6636" y="6155"/>
                    <a:pt x="6636" y="6155"/>
                  </a:cubicBezTo>
                  <a:cubicBezTo>
                    <a:pt x="6636" y="5984"/>
                    <a:pt x="6636" y="5984"/>
                    <a:pt x="6636" y="5984"/>
                  </a:cubicBezTo>
                  <a:cubicBezTo>
                    <a:pt x="6699" y="5813"/>
                    <a:pt x="6699" y="5813"/>
                    <a:pt x="6699" y="5813"/>
                  </a:cubicBezTo>
                  <a:cubicBezTo>
                    <a:pt x="6763" y="5585"/>
                    <a:pt x="6763" y="5585"/>
                    <a:pt x="6763" y="5585"/>
                  </a:cubicBezTo>
                  <a:cubicBezTo>
                    <a:pt x="6953" y="5471"/>
                    <a:pt x="6953" y="5471"/>
                    <a:pt x="6953" y="5471"/>
                  </a:cubicBezTo>
                  <a:cubicBezTo>
                    <a:pt x="6953" y="5357"/>
                    <a:pt x="6953" y="5357"/>
                    <a:pt x="6953" y="5357"/>
                  </a:cubicBezTo>
                  <a:cubicBezTo>
                    <a:pt x="6826" y="5300"/>
                    <a:pt x="6826" y="5300"/>
                    <a:pt x="6826" y="5300"/>
                  </a:cubicBezTo>
                  <a:cubicBezTo>
                    <a:pt x="6826" y="5186"/>
                    <a:pt x="6826" y="5186"/>
                    <a:pt x="6826" y="5186"/>
                  </a:cubicBezTo>
                  <a:cubicBezTo>
                    <a:pt x="7017" y="5129"/>
                    <a:pt x="7017" y="5129"/>
                    <a:pt x="7017" y="5129"/>
                  </a:cubicBezTo>
                  <a:cubicBezTo>
                    <a:pt x="7080" y="4958"/>
                    <a:pt x="7080" y="4958"/>
                    <a:pt x="7080" y="4958"/>
                  </a:cubicBezTo>
                  <a:cubicBezTo>
                    <a:pt x="7271" y="4901"/>
                    <a:pt x="7271" y="4901"/>
                    <a:pt x="7271" y="4901"/>
                  </a:cubicBezTo>
                  <a:cubicBezTo>
                    <a:pt x="7461" y="4787"/>
                    <a:pt x="7461" y="4787"/>
                    <a:pt x="7461" y="4787"/>
                  </a:cubicBezTo>
                  <a:cubicBezTo>
                    <a:pt x="7525" y="4673"/>
                    <a:pt x="7525" y="4673"/>
                    <a:pt x="7525" y="4673"/>
                  </a:cubicBezTo>
                  <a:cubicBezTo>
                    <a:pt x="7525" y="4502"/>
                    <a:pt x="7525" y="4502"/>
                    <a:pt x="7525" y="4502"/>
                  </a:cubicBezTo>
                  <a:cubicBezTo>
                    <a:pt x="7398" y="4445"/>
                    <a:pt x="7398" y="4445"/>
                    <a:pt x="7398" y="4445"/>
                  </a:cubicBezTo>
                  <a:cubicBezTo>
                    <a:pt x="7398" y="4274"/>
                    <a:pt x="7398" y="4274"/>
                    <a:pt x="7398" y="4274"/>
                  </a:cubicBezTo>
                  <a:cubicBezTo>
                    <a:pt x="7461" y="4160"/>
                    <a:pt x="7461" y="4160"/>
                    <a:pt x="7461" y="4160"/>
                  </a:cubicBezTo>
                  <a:cubicBezTo>
                    <a:pt x="7589" y="4046"/>
                    <a:pt x="7589" y="4046"/>
                    <a:pt x="7589" y="4046"/>
                  </a:cubicBezTo>
                  <a:cubicBezTo>
                    <a:pt x="7652" y="3932"/>
                    <a:pt x="7652" y="3932"/>
                    <a:pt x="7652" y="3932"/>
                  </a:cubicBezTo>
                  <a:cubicBezTo>
                    <a:pt x="7589" y="3818"/>
                    <a:pt x="7589" y="3818"/>
                    <a:pt x="7589" y="3818"/>
                  </a:cubicBezTo>
                  <a:cubicBezTo>
                    <a:pt x="7525" y="3818"/>
                    <a:pt x="7525" y="3818"/>
                    <a:pt x="7525" y="3818"/>
                  </a:cubicBezTo>
                  <a:cubicBezTo>
                    <a:pt x="7461" y="3875"/>
                    <a:pt x="7461" y="3875"/>
                    <a:pt x="7461" y="3875"/>
                  </a:cubicBezTo>
                  <a:cubicBezTo>
                    <a:pt x="7334" y="3875"/>
                    <a:pt x="7334" y="3875"/>
                    <a:pt x="7334" y="3875"/>
                  </a:cubicBezTo>
                  <a:cubicBezTo>
                    <a:pt x="7271" y="3932"/>
                    <a:pt x="7271" y="3932"/>
                    <a:pt x="7271" y="3932"/>
                  </a:cubicBezTo>
                  <a:cubicBezTo>
                    <a:pt x="7271" y="3875"/>
                    <a:pt x="7271" y="3875"/>
                    <a:pt x="7271" y="3875"/>
                  </a:cubicBezTo>
                  <a:cubicBezTo>
                    <a:pt x="7271" y="3761"/>
                    <a:pt x="7271" y="3761"/>
                    <a:pt x="7271" y="3761"/>
                  </a:cubicBezTo>
                  <a:cubicBezTo>
                    <a:pt x="7398" y="3704"/>
                    <a:pt x="7398" y="3704"/>
                    <a:pt x="7398" y="3704"/>
                  </a:cubicBezTo>
                  <a:cubicBezTo>
                    <a:pt x="7461" y="3647"/>
                    <a:pt x="7461" y="3647"/>
                    <a:pt x="7461" y="3647"/>
                  </a:cubicBezTo>
                  <a:cubicBezTo>
                    <a:pt x="7652" y="3591"/>
                    <a:pt x="7652" y="3591"/>
                    <a:pt x="7652" y="3591"/>
                  </a:cubicBezTo>
                  <a:cubicBezTo>
                    <a:pt x="7716" y="3477"/>
                    <a:pt x="7716" y="3477"/>
                    <a:pt x="7716" y="3477"/>
                  </a:cubicBezTo>
                  <a:cubicBezTo>
                    <a:pt x="7589" y="3306"/>
                    <a:pt x="7589" y="3306"/>
                    <a:pt x="7589" y="3306"/>
                  </a:cubicBezTo>
                  <a:cubicBezTo>
                    <a:pt x="7589" y="3192"/>
                    <a:pt x="7589" y="3192"/>
                    <a:pt x="7589" y="3192"/>
                  </a:cubicBezTo>
                  <a:cubicBezTo>
                    <a:pt x="7525" y="3135"/>
                    <a:pt x="7525" y="3135"/>
                    <a:pt x="7525" y="3135"/>
                  </a:cubicBezTo>
                  <a:cubicBezTo>
                    <a:pt x="7398" y="3135"/>
                    <a:pt x="7398" y="3135"/>
                    <a:pt x="7398" y="3135"/>
                  </a:cubicBezTo>
                  <a:cubicBezTo>
                    <a:pt x="7334" y="3078"/>
                    <a:pt x="7334" y="3078"/>
                    <a:pt x="7334" y="3078"/>
                  </a:cubicBezTo>
                  <a:cubicBezTo>
                    <a:pt x="7334" y="2907"/>
                    <a:pt x="7334" y="2907"/>
                    <a:pt x="7334" y="2907"/>
                  </a:cubicBezTo>
                  <a:cubicBezTo>
                    <a:pt x="7334" y="2736"/>
                    <a:pt x="7334" y="2736"/>
                    <a:pt x="7334" y="2736"/>
                  </a:cubicBezTo>
                  <a:cubicBezTo>
                    <a:pt x="7334" y="2451"/>
                    <a:pt x="7334" y="2451"/>
                    <a:pt x="7334" y="2451"/>
                  </a:cubicBezTo>
                  <a:cubicBezTo>
                    <a:pt x="7271" y="2223"/>
                    <a:pt x="7271" y="2223"/>
                    <a:pt x="7271" y="2223"/>
                  </a:cubicBezTo>
                  <a:cubicBezTo>
                    <a:pt x="7271" y="1995"/>
                    <a:pt x="7271" y="1995"/>
                    <a:pt x="7271" y="1995"/>
                  </a:cubicBezTo>
                  <a:cubicBezTo>
                    <a:pt x="7207" y="1824"/>
                    <a:pt x="7207" y="1824"/>
                    <a:pt x="7207" y="1824"/>
                  </a:cubicBezTo>
                  <a:cubicBezTo>
                    <a:pt x="7271" y="1824"/>
                    <a:pt x="7271" y="1824"/>
                    <a:pt x="7271" y="1824"/>
                  </a:cubicBezTo>
                  <a:cubicBezTo>
                    <a:pt x="7398" y="1767"/>
                    <a:pt x="7398" y="1767"/>
                    <a:pt x="7398" y="1767"/>
                  </a:cubicBezTo>
                  <a:cubicBezTo>
                    <a:pt x="7525" y="1710"/>
                    <a:pt x="7525" y="1710"/>
                    <a:pt x="7525" y="1710"/>
                  </a:cubicBezTo>
                  <a:cubicBezTo>
                    <a:pt x="7589" y="1881"/>
                    <a:pt x="7589" y="1881"/>
                    <a:pt x="7589" y="1881"/>
                  </a:cubicBezTo>
                  <a:cubicBezTo>
                    <a:pt x="7716" y="2052"/>
                    <a:pt x="7716" y="2052"/>
                    <a:pt x="7716" y="2052"/>
                  </a:cubicBezTo>
                  <a:cubicBezTo>
                    <a:pt x="7843" y="2109"/>
                    <a:pt x="7843" y="2109"/>
                    <a:pt x="7843" y="2109"/>
                  </a:cubicBezTo>
                  <a:cubicBezTo>
                    <a:pt x="7970" y="2280"/>
                    <a:pt x="7970" y="2280"/>
                    <a:pt x="7970" y="2280"/>
                  </a:cubicBezTo>
                  <a:cubicBezTo>
                    <a:pt x="7970" y="2451"/>
                    <a:pt x="7970" y="2451"/>
                    <a:pt x="7970" y="2451"/>
                  </a:cubicBezTo>
                  <a:cubicBezTo>
                    <a:pt x="8033" y="2508"/>
                    <a:pt x="8033" y="2508"/>
                    <a:pt x="8033" y="2508"/>
                  </a:cubicBezTo>
                  <a:cubicBezTo>
                    <a:pt x="8224" y="2451"/>
                    <a:pt x="8224" y="2451"/>
                    <a:pt x="8224" y="2451"/>
                  </a:cubicBezTo>
                  <a:cubicBezTo>
                    <a:pt x="8414" y="2451"/>
                    <a:pt x="8414" y="2451"/>
                    <a:pt x="8414" y="2451"/>
                  </a:cubicBezTo>
                  <a:cubicBezTo>
                    <a:pt x="8478" y="2451"/>
                    <a:pt x="8478" y="2451"/>
                    <a:pt x="8478" y="2451"/>
                  </a:cubicBezTo>
                  <a:cubicBezTo>
                    <a:pt x="8541" y="2223"/>
                    <a:pt x="8541" y="2223"/>
                    <a:pt x="8541" y="2223"/>
                  </a:cubicBezTo>
                  <a:cubicBezTo>
                    <a:pt x="8478" y="2052"/>
                    <a:pt x="8478" y="2052"/>
                    <a:pt x="8478" y="2052"/>
                  </a:cubicBezTo>
                  <a:cubicBezTo>
                    <a:pt x="8414" y="1995"/>
                    <a:pt x="8414" y="1995"/>
                    <a:pt x="8414" y="1995"/>
                  </a:cubicBezTo>
                  <a:cubicBezTo>
                    <a:pt x="8414" y="1881"/>
                    <a:pt x="8414" y="1881"/>
                    <a:pt x="8414" y="1881"/>
                  </a:cubicBezTo>
                  <a:cubicBezTo>
                    <a:pt x="8287" y="1767"/>
                    <a:pt x="8287" y="1767"/>
                    <a:pt x="8287" y="1767"/>
                  </a:cubicBezTo>
                  <a:cubicBezTo>
                    <a:pt x="8287" y="1653"/>
                    <a:pt x="8287" y="1653"/>
                    <a:pt x="8287" y="1653"/>
                  </a:cubicBezTo>
                  <a:cubicBezTo>
                    <a:pt x="8414" y="1596"/>
                    <a:pt x="8414" y="1596"/>
                    <a:pt x="8414" y="1596"/>
                  </a:cubicBezTo>
                  <a:cubicBezTo>
                    <a:pt x="8478" y="1596"/>
                    <a:pt x="8478" y="1596"/>
                    <a:pt x="8478" y="1596"/>
                  </a:cubicBezTo>
                  <a:cubicBezTo>
                    <a:pt x="8605" y="1539"/>
                    <a:pt x="8605" y="1539"/>
                    <a:pt x="8605" y="1539"/>
                  </a:cubicBezTo>
                  <a:cubicBezTo>
                    <a:pt x="8669" y="1539"/>
                    <a:pt x="8669" y="1539"/>
                    <a:pt x="8669" y="1539"/>
                  </a:cubicBezTo>
                  <a:cubicBezTo>
                    <a:pt x="8859" y="1482"/>
                    <a:pt x="8859" y="1482"/>
                    <a:pt x="8859" y="1482"/>
                  </a:cubicBezTo>
                  <a:cubicBezTo>
                    <a:pt x="8986" y="1539"/>
                    <a:pt x="8986" y="1539"/>
                    <a:pt x="8986" y="1539"/>
                  </a:cubicBezTo>
                  <a:cubicBezTo>
                    <a:pt x="9050" y="1710"/>
                    <a:pt x="9050" y="1710"/>
                    <a:pt x="9050" y="1710"/>
                  </a:cubicBezTo>
                  <a:cubicBezTo>
                    <a:pt x="8986" y="1938"/>
                    <a:pt x="8986" y="1938"/>
                    <a:pt x="8986" y="1938"/>
                  </a:cubicBezTo>
                  <a:cubicBezTo>
                    <a:pt x="8986" y="1995"/>
                    <a:pt x="8986" y="1995"/>
                    <a:pt x="8986" y="1995"/>
                  </a:cubicBezTo>
                  <a:cubicBezTo>
                    <a:pt x="9113" y="2166"/>
                    <a:pt x="9113" y="2166"/>
                    <a:pt x="9113" y="2166"/>
                  </a:cubicBezTo>
                  <a:cubicBezTo>
                    <a:pt x="9177" y="2337"/>
                    <a:pt x="9177" y="2337"/>
                    <a:pt x="9177" y="2337"/>
                  </a:cubicBezTo>
                  <a:cubicBezTo>
                    <a:pt x="9240" y="2451"/>
                    <a:pt x="9240" y="2451"/>
                    <a:pt x="9240" y="2451"/>
                  </a:cubicBezTo>
                  <a:cubicBezTo>
                    <a:pt x="9431" y="2508"/>
                    <a:pt x="9431" y="2508"/>
                    <a:pt x="9431" y="2508"/>
                  </a:cubicBezTo>
                  <a:cubicBezTo>
                    <a:pt x="9621" y="2565"/>
                    <a:pt x="9621" y="2565"/>
                    <a:pt x="9621" y="2565"/>
                  </a:cubicBezTo>
                  <a:cubicBezTo>
                    <a:pt x="9685" y="2565"/>
                    <a:pt x="9685" y="2565"/>
                    <a:pt x="9685" y="2565"/>
                  </a:cubicBezTo>
                  <a:cubicBezTo>
                    <a:pt x="9749" y="2508"/>
                    <a:pt x="9749" y="2508"/>
                    <a:pt x="9749" y="2508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12" y="2394"/>
                    <a:pt x="9812" y="2394"/>
                    <a:pt x="9812" y="2394"/>
                  </a:cubicBezTo>
                  <a:cubicBezTo>
                    <a:pt x="9876" y="2337"/>
                    <a:pt x="9876" y="2337"/>
                    <a:pt x="9876" y="2337"/>
                  </a:cubicBezTo>
                  <a:cubicBezTo>
                    <a:pt x="9939" y="2451"/>
                    <a:pt x="9939" y="2451"/>
                    <a:pt x="9939" y="2451"/>
                  </a:cubicBezTo>
                  <a:cubicBezTo>
                    <a:pt x="9939" y="2622"/>
                    <a:pt x="9939" y="2622"/>
                    <a:pt x="9939" y="2622"/>
                  </a:cubicBezTo>
                  <a:cubicBezTo>
                    <a:pt x="10066" y="2622"/>
                    <a:pt x="10066" y="2622"/>
                    <a:pt x="10066" y="2622"/>
                  </a:cubicBezTo>
                  <a:cubicBezTo>
                    <a:pt x="10130" y="2622"/>
                    <a:pt x="10130" y="2622"/>
                    <a:pt x="10130" y="2622"/>
                  </a:cubicBezTo>
                  <a:cubicBezTo>
                    <a:pt x="10320" y="2622"/>
                    <a:pt x="10320" y="2622"/>
                    <a:pt x="10320" y="2622"/>
                  </a:cubicBezTo>
                  <a:cubicBezTo>
                    <a:pt x="10384" y="2736"/>
                    <a:pt x="10384" y="2736"/>
                    <a:pt x="10384" y="2736"/>
                  </a:cubicBezTo>
                  <a:cubicBezTo>
                    <a:pt x="10384" y="2850"/>
                    <a:pt x="10384" y="2850"/>
                    <a:pt x="10384" y="2850"/>
                  </a:cubicBezTo>
                  <a:cubicBezTo>
                    <a:pt x="10384" y="3021"/>
                    <a:pt x="10384" y="3021"/>
                    <a:pt x="10384" y="3021"/>
                  </a:cubicBezTo>
                  <a:cubicBezTo>
                    <a:pt x="10320" y="3078"/>
                    <a:pt x="10320" y="3078"/>
                    <a:pt x="10320" y="3078"/>
                  </a:cubicBezTo>
                  <a:cubicBezTo>
                    <a:pt x="10130" y="3021"/>
                    <a:pt x="10130" y="3021"/>
                    <a:pt x="10130" y="3021"/>
                  </a:cubicBezTo>
                  <a:cubicBezTo>
                    <a:pt x="10130" y="2907"/>
                    <a:pt x="10130" y="2907"/>
                    <a:pt x="10130" y="2907"/>
                  </a:cubicBezTo>
                  <a:cubicBezTo>
                    <a:pt x="10066" y="2850"/>
                    <a:pt x="10066" y="2850"/>
                    <a:pt x="10066" y="2850"/>
                  </a:cubicBezTo>
                  <a:cubicBezTo>
                    <a:pt x="9939" y="2907"/>
                    <a:pt x="9939" y="2907"/>
                    <a:pt x="9939" y="2907"/>
                  </a:cubicBezTo>
                  <a:cubicBezTo>
                    <a:pt x="9876" y="3021"/>
                    <a:pt x="9876" y="3021"/>
                    <a:pt x="9876" y="3021"/>
                  </a:cubicBezTo>
                  <a:cubicBezTo>
                    <a:pt x="9939" y="3078"/>
                    <a:pt x="9939" y="3078"/>
                    <a:pt x="9939" y="3078"/>
                  </a:cubicBezTo>
                  <a:cubicBezTo>
                    <a:pt x="10066" y="3249"/>
                    <a:pt x="10066" y="3249"/>
                    <a:pt x="10066" y="3249"/>
                  </a:cubicBezTo>
                  <a:cubicBezTo>
                    <a:pt x="9939" y="3420"/>
                    <a:pt x="9939" y="3420"/>
                    <a:pt x="9939" y="3420"/>
                  </a:cubicBezTo>
                  <a:cubicBezTo>
                    <a:pt x="9876" y="3420"/>
                    <a:pt x="9876" y="3420"/>
                    <a:pt x="9876" y="3420"/>
                  </a:cubicBezTo>
                  <a:cubicBezTo>
                    <a:pt x="9812" y="3477"/>
                    <a:pt x="9812" y="3477"/>
                    <a:pt x="9812" y="3477"/>
                  </a:cubicBezTo>
                  <a:cubicBezTo>
                    <a:pt x="9812" y="3647"/>
                    <a:pt x="9812" y="3647"/>
                    <a:pt x="9812" y="3647"/>
                  </a:cubicBezTo>
                  <a:cubicBezTo>
                    <a:pt x="9939" y="3761"/>
                    <a:pt x="9939" y="3761"/>
                    <a:pt x="9939" y="3761"/>
                  </a:cubicBezTo>
                  <a:cubicBezTo>
                    <a:pt x="10066" y="3761"/>
                    <a:pt x="10066" y="3761"/>
                    <a:pt x="10066" y="3761"/>
                  </a:cubicBezTo>
                  <a:cubicBezTo>
                    <a:pt x="10193" y="3704"/>
                    <a:pt x="10193" y="3704"/>
                    <a:pt x="10193" y="3704"/>
                  </a:cubicBezTo>
                  <a:cubicBezTo>
                    <a:pt x="10257" y="3534"/>
                    <a:pt x="10257" y="3534"/>
                    <a:pt x="10257" y="3534"/>
                  </a:cubicBezTo>
                  <a:cubicBezTo>
                    <a:pt x="10320" y="3420"/>
                    <a:pt x="10320" y="3420"/>
                    <a:pt x="10320" y="3420"/>
                  </a:cubicBezTo>
                  <a:cubicBezTo>
                    <a:pt x="10384" y="3363"/>
                    <a:pt x="10384" y="3363"/>
                    <a:pt x="10384" y="3363"/>
                  </a:cubicBezTo>
                  <a:cubicBezTo>
                    <a:pt x="10384" y="3249"/>
                    <a:pt x="10384" y="3249"/>
                    <a:pt x="10384" y="3249"/>
                  </a:cubicBezTo>
                  <a:cubicBezTo>
                    <a:pt x="10511" y="3249"/>
                    <a:pt x="10511" y="3249"/>
                    <a:pt x="10511" y="3249"/>
                  </a:cubicBezTo>
                  <a:cubicBezTo>
                    <a:pt x="10638" y="3306"/>
                    <a:pt x="10638" y="3306"/>
                    <a:pt x="10638" y="3306"/>
                  </a:cubicBezTo>
                  <a:cubicBezTo>
                    <a:pt x="10701" y="3192"/>
                    <a:pt x="10701" y="3192"/>
                    <a:pt x="10701" y="3192"/>
                  </a:cubicBezTo>
                  <a:cubicBezTo>
                    <a:pt x="10765" y="3135"/>
                    <a:pt x="10765" y="3135"/>
                    <a:pt x="10765" y="3135"/>
                  </a:cubicBezTo>
                  <a:cubicBezTo>
                    <a:pt x="10829" y="3078"/>
                    <a:pt x="10829" y="3078"/>
                    <a:pt x="10829" y="3078"/>
                  </a:cubicBezTo>
                  <a:cubicBezTo>
                    <a:pt x="10765" y="2964"/>
                    <a:pt x="10765" y="2964"/>
                    <a:pt x="10765" y="2964"/>
                  </a:cubicBezTo>
                  <a:cubicBezTo>
                    <a:pt x="10765" y="2850"/>
                    <a:pt x="10765" y="2850"/>
                    <a:pt x="10765" y="2850"/>
                  </a:cubicBezTo>
                  <a:cubicBezTo>
                    <a:pt x="10765" y="2793"/>
                    <a:pt x="10765" y="2793"/>
                    <a:pt x="10765" y="2793"/>
                  </a:cubicBezTo>
                  <a:cubicBezTo>
                    <a:pt x="10829" y="2679"/>
                    <a:pt x="10829" y="2679"/>
                    <a:pt x="10829" y="2679"/>
                  </a:cubicBezTo>
                  <a:cubicBezTo>
                    <a:pt x="11019" y="2622"/>
                    <a:pt x="11019" y="2622"/>
                    <a:pt x="11019" y="2622"/>
                  </a:cubicBezTo>
                  <a:cubicBezTo>
                    <a:pt x="11210" y="2622"/>
                    <a:pt x="11210" y="2622"/>
                    <a:pt x="11210" y="2622"/>
                  </a:cubicBezTo>
                  <a:cubicBezTo>
                    <a:pt x="11273" y="2679"/>
                    <a:pt x="11273" y="2679"/>
                    <a:pt x="11273" y="2679"/>
                  </a:cubicBezTo>
                  <a:cubicBezTo>
                    <a:pt x="11464" y="2793"/>
                    <a:pt x="11464" y="2793"/>
                    <a:pt x="11464" y="2793"/>
                  </a:cubicBezTo>
                  <a:cubicBezTo>
                    <a:pt x="11527" y="2679"/>
                    <a:pt x="11527" y="2679"/>
                    <a:pt x="11527" y="2679"/>
                  </a:cubicBezTo>
                  <a:cubicBezTo>
                    <a:pt x="11591" y="2622"/>
                    <a:pt x="11591" y="2622"/>
                    <a:pt x="11591" y="2622"/>
                  </a:cubicBezTo>
                  <a:cubicBezTo>
                    <a:pt x="11718" y="2565"/>
                    <a:pt x="11718" y="2565"/>
                    <a:pt x="11718" y="2565"/>
                  </a:cubicBezTo>
                  <a:cubicBezTo>
                    <a:pt x="11781" y="2679"/>
                    <a:pt x="11781" y="2679"/>
                    <a:pt x="11781" y="2679"/>
                  </a:cubicBezTo>
                  <a:cubicBezTo>
                    <a:pt x="11972" y="2679"/>
                    <a:pt x="11972" y="2679"/>
                    <a:pt x="11972" y="2679"/>
                  </a:cubicBezTo>
                  <a:cubicBezTo>
                    <a:pt x="12036" y="2565"/>
                    <a:pt x="12036" y="2565"/>
                    <a:pt x="12036" y="2565"/>
                  </a:cubicBezTo>
                  <a:cubicBezTo>
                    <a:pt x="11972" y="2394"/>
                    <a:pt x="11972" y="2394"/>
                    <a:pt x="11972" y="2394"/>
                  </a:cubicBezTo>
                  <a:cubicBezTo>
                    <a:pt x="11909" y="2337"/>
                    <a:pt x="11909" y="2337"/>
                    <a:pt x="11909" y="2337"/>
                  </a:cubicBezTo>
                  <a:cubicBezTo>
                    <a:pt x="11781" y="2166"/>
                    <a:pt x="11781" y="2166"/>
                    <a:pt x="11781" y="2166"/>
                  </a:cubicBezTo>
                  <a:cubicBezTo>
                    <a:pt x="11845" y="2166"/>
                    <a:pt x="11845" y="2166"/>
                    <a:pt x="11845" y="2166"/>
                  </a:cubicBezTo>
                  <a:cubicBezTo>
                    <a:pt x="11909" y="2052"/>
                    <a:pt x="11909" y="2052"/>
                    <a:pt x="11909" y="2052"/>
                  </a:cubicBezTo>
                  <a:cubicBezTo>
                    <a:pt x="11909" y="2052"/>
                    <a:pt x="11909" y="2052"/>
                    <a:pt x="11909" y="205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1" name="Google Shape;5331;g21c91014dda_0_5306"/>
            <p:cNvSpPr/>
            <p:nvPr/>
          </p:nvSpPr>
          <p:spPr>
            <a:xfrm>
              <a:off x="3698211" y="3294572"/>
              <a:ext cx="1908037" cy="1485810"/>
            </a:xfrm>
            <a:custGeom>
              <a:avLst/>
              <a:gdLst/>
              <a:ahLst/>
              <a:cxnLst/>
              <a:rect l="l" t="t" r="r" b="b"/>
              <a:pathLst>
                <a:path w="21564" h="21600" extrusionOk="0">
                  <a:moveTo>
                    <a:pt x="197" y="17887"/>
                  </a:moveTo>
                  <a:cubicBezTo>
                    <a:pt x="197" y="17803"/>
                    <a:pt x="197" y="17803"/>
                    <a:pt x="197" y="17803"/>
                  </a:cubicBezTo>
                  <a:cubicBezTo>
                    <a:pt x="197" y="17550"/>
                    <a:pt x="197" y="17550"/>
                    <a:pt x="197" y="17550"/>
                  </a:cubicBezTo>
                  <a:cubicBezTo>
                    <a:pt x="263" y="17466"/>
                    <a:pt x="263" y="17466"/>
                    <a:pt x="263" y="17466"/>
                  </a:cubicBezTo>
                  <a:cubicBezTo>
                    <a:pt x="460" y="17466"/>
                    <a:pt x="460" y="17466"/>
                    <a:pt x="460" y="17466"/>
                  </a:cubicBezTo>
                  <a:cubicBezTo>
                    <a:pt x="525" y="17212"/>
                    <a:pt x="525" y="17212"/>
                    <a:pt x="525" y="17212"/>
                  </a:cubicBezTo>
                  <a:cubicBezTo>
                    <a:pt x="591" y="16959"/>
                    <a:pt x="591" y="16959"/>
                    <a:pt x="591" y="16959"/>
                  </a:cubicBezTo>
                  <a:cubicBezTo>
                    <a:pt x="394" y="16791"/>
                    <a:pt x="394" y="16791"/>
                    <a:pt x="394" y="16791"/>
                  </a:cubicBezTo>
                  <a:cubicBezTo>
                    <a:pt x="328" y="16622"/>
                    <a:pt x="328" y="16622"/>
                    <a:pt x="328" y="16622"/>
                  </a:cubicBezTo>
                  <a:cubicBezTo>
                    <a:pt x="197" y="16622"/>
                    <a:pt x="197" y="16622"/>
                    <a:pt x="197" y="16622"/>
                  </a:cubicBezTo>
                  <a:cubicBezTo>
                    <a:pt x="66" y="16622"/>
                    <a:pt x="66" y="16622"/>
                    <a:pt x="66" y="16622"/>
                  </a:cubicBezTo>
                  <a:cubicBezTo>
                    <a:pt x="0" y="16453"/>
                    <a:pt x="0" y="16453"/>
                    <a:pt x="0" y="16453"/>
                  </a:cubicBezTo>
                  <a:cubicBezTo>
                    <a:pt x="0" y="16284"/>
                    <a:pt x="0" y="16284"/>
                    <a:pt x="0" y="16284"/>
                  </a:cubicBezTo>
                  <a:cubicBezTo>
                    <a:pt x="197" y="16116"/>
                    <a:pt x="197" y="16116"/>
                    <a:pt x="197" y="16116"/>
                  </a:cubicBezTo>
                  <a:cubicBezTo>
                    <a:pt x="328" y="15862"/>
                    <a:pt x="328" y="15862"/>
                    <a:pt x="328" y="15862"/>
                  </a:cubicBezTo>
                  <a:cubicBezTo>
                    <a:pt x="328" y="15609"/>
                    <a:pt x="328" y="15609"/>
                    <a:pt x="328" y="15609"/>
                  </a:cubicBezTo>
                  <a:cubicBezTo>
                    <a:pt x="460" y="15609"/>
                    <a:pt x="460" y="15609"/>
                    <a:pt x="460" y="15609"/>
                  </a:cubicBezTo>
                  <a:cubicBezTo>
                    <a:pt x="525" y="15356"/>
                    <a:pt x="525" y="15356"/>
                    <a:pt x="525" y="15356"/>
                  </a:cubicBezTo>
                  <a:cubicBezTo>
                    <a:pt x="657" y="15187"/>
                    <a:pt x="657" y="15187"/>
                    <a:pt x="657" y="15187"/>
                  </a:cubicBezTo>
                  <a:cubicBezTo>
                    <a:pt x="722" y="15019"/>
                    <a:pt x="722" y="15019"/>
                    <a:pt x="722" y="15019"/>
                  </a:cubicBezTo>
                  <a:cubicBezTo>
                    <a:pt x="722" y="14850"/>
                    <a:pt x="722" y="14850"/>
                    <a:pt x="722" y="14850"/>
                  </a:cubicBezTo>
                  <a:cubicBezTo>
                    <a:pt x="919" y="14934"/>
                    <a:pt x="919" y="14934"/>
                    <a:pt x="919" y="14934"/>
                  </a:cubicBezTo>
                  <a:cubicBezTo>
                    <a:pt x="919" y="15103"/>
                    <a:pt x="919" y="15103"/>
                    <a:pt x="919" y="15103"/>
                  </a:cubicBezTo>
                  <a:cubicBezTo>
                    <a:pt x="919" y="15187"/>
                    <a:pt x="919" y="15187"/>
                    <a:pt x="919" y="15187"/>
                  </a:cubicBezTo>
                  <a:cubicBezTo>
                    <a:pt x="1050" y="15356"/>
                    <a:pt x="1050" y="15356"/>
                    <a:pt x="1050" y="15356"/>
                  </a:cubicBezTo>
                  <a:cubicBezTo>
                    <a:pt x="1116" y="15441"/>
                    <a:pt x="1116" y="15441"/>
                    <a:pt x="1116" y="15441"/>
                  </a:cubicBezTo>
                  <a:cubicBezTo>
                    <a:pt x="1182" y="15525"/>
                    <a:pt x="1182" y="15525"/>
                    <a:pt x="1182" y="15525"/>
                  </a:cubicBezTo>
                  <a:cubicBezTo>
                    <a:pt x="1050" y="15694"/>
                    <a:pt x="1050" y="15694"/>
                    <a:pt x="1050" y="15694"/>
                  </a:cubicBezTo>
                  <a:cubicBezTo>
                    <a:pt x="985" y="15778"/>
                    <a:pt x="985" y="15778"/>
                    <a:pt x="985" y="15778"/>
                  </a:cubicBezTo>
                  <a:cubicBezTo>
                    <a:pt x="985" y="15947"/>
                    <a:pt x="985" y="15947"/>
                    <a:pt x="985" y="15947"/>
                  </a:cubicBezTo>
                  <a:cubicBezTo>
                    <a:pt x="985" y="16031"/>
                    <a:pt x="985" y="16031"/>
                    <a:pt x="985" y="16031"/>
                  </a:cubicBezTo>
                  <a:cubicBezTo>
                    <a:pt x="1182" y="16116"/>
                    <a:pt x="1182" y="16116"/>
                    <a:pt x="1182" y="16116"/>
                  </a:cubicBezTo>
                  <a:cubicBezTo>
                    <a:pt x="1313" y="16031"/>
                    <a:pt x="1313" y="16031"/>
                    <a:pt x="1313" y="16031"/>
                  </a:cubicBezTo>
                  <a:cubicBezTo>
                    <a:pt x="1444" y="16031"/>
                    <a:pt x="1444" y="16031"/>
                    <a:pt x="1444" y="16031"/>
                  </a:cubicBezTo>
                  <a:cubicBezTo>
                    <a:pt x="1510" y="15862"/>
                    <a:pt x="1510" y="15862"/>
                    <a:pt x="1510" y="15862"/>
                  </a:cubicBezTo>
                  <a:cubicBezTo>
                    <a:pt x="1444" y="15778"/>
                    <a:pt x="1444" y="15778"/>
                    <a:pt x="1444" y="15778"/>
                  </a:cubicBezTo>
                  <a:cubicBezTo>
                    <a:pt x="1444" y="15609"/>
                    <a:pt x="1444" y="15609"/>
                    <a:pt x="1444" y="15609"/>
                  </a:cubicBezTo>
                  <a:cubicBezTo>
                    <a:pt x="1576" y="15609"/>
                    <a:pt x="1576" y="15609"/>
                    <a:pt x="1576" y="15609"/>
                  </a:cubicBezTo>
                  <a:cubicBezTo>
                    <a:pt x="1641" y="15694"/>
                    <a:pt x="1641" y="15694"/>
                    <a:pt x="1641" y="15694"/>
                  </a:cubicBezTo>
                  <a:cubicBezTo>
                    <a:pt x="1707" y="15862"/>
                    <a:pt x="1707" y="15862"/>
                    <a:pt x="1707" y="15862"/>
                  </a:cubicBezTo>
                  <a:cubicBezTo>
                    <a:pt x="1904" y="15947"/>
                    <a:pt x="1904" y="15947"/>
                    <a:pt x="1904" y="15947"/>
                  </a:cubicBezTo>
                  <a:cubicBezTo>
                    <a:pt x="1970" y="15778"/>
                    <a:pt x="1970" y="15778"/>
                    <a:pt x="1970" y="15778"/>
                  </a:cubicBezTo>
                  <a:cubicBezTo>
                    <a:pt x="1970" y="15609"/>
                    <a:pt x="1970" y="15609"/>
                    <a:pt x="1970" y="15609"/>
                  </a:cubicBezTo>
                  <a:cubicBezTo>
                    <a:pt x="1838" y="15525"/>
                    <a:pt x="1838" y="15525"/>
                    <a:pt x="1838" y="15525"/>
                  </a:cubicBezTo>
                  <a:cubicBezTo>
                    <a:pt x="1773" y="15272"/>
                    <a:pt x="1773" y="15272"/>
                    <a:pt x="1773" y="15272"/>
                  </a:cubicBezTo>
                  <a:cubicBezTo>
                    <a:pt x="1773" y="15103"/>
                    <a:pt x="1773" y="15103"/>
                    <a:pt x="1773" y="15103"/>
                  </a:cubicBezTo>
                  <a:cubicBezTo>
                    <a:pt x="1904" y="15019"/>
                    <a:pt x="1904" y="15019"/>
                    <a:pt x="1904" y="15019"/>
                  </a:cubicBezTo>
                  <a:cubicBezTo>
                    <a:pt x="2035" y="15187"/>
                    <a:pt x="2035" y="15187"/>
                    <a:pt x="2035" y="15187"/>
                  </a:cubicBezTo>
                  <a:cubicBezTo>
                    <a:pt x="2167" y="15103"/>
                    <a:pt x="2167" y="15103"/>
                    <a:pt x="2167" y="15103"/>
                  </a:cubicBezTo>
                  <a:cubicBezTo>
                    <a:pt x="2167" y="15019"/>
                    <a:pt x="2167" y="15019"/>
                    <a:pt x="2167" y="15019"/>
                  </a:cubicBezTo>
                  <a:cubicBezTo>
                    <a:pt x="2232" y="14934"/>
                    <a:pt x="2232" y="14934"/>
                    <a:pt x="2232" y="14934"/>
                  </a:cubicBezTo>
                  <a:cubicBezTo>
                    <a:pt x="2364" y="15019"/>
                    <a:pt x="2364" y="15019"/>
                    <a:pt x="2364" y="15019"/>
                  </a:cubicBezTo>
                  <a:cubicBezTo>
                    <a:pt x="2560" y="15103"/>
                    <a:pt x="2560" y="15103"/>
                    <a:pt x="2560" y="15103"/>
                  </a:cubicBezTo>
                  <a:cubicBezTo>
                    <a:pt x="2692" y="15019"/>
                    <a:pt x="2692" y="15019"/>
                    <a:pt x="2692" y="15019"/>
                  </a:cubicBezTo>
                  <a:cubicBezTo>
                    <a:pt x="2823" y="15019"/>
                    <a:pt x="2823" y="15019"/>
                    <a:pt x="2823" y="15019"/>
                  </a:cubicBezTo>
                  <a:cubicBezTo>
                    <a:pt x="2889" y="14934"/>
                    <a:pt x="2889" y="14934"/>
                    <a:pt x="2889" y="14934"/>
                  </a:cubicBezTo>
                  <a:cubicBezTo>
                    <a:pt x="2823" y="14766"/>
                    <a:pt x="2823" y="14766"/>
                    <a:pt x="2823" y="14766"/>
                  </a:cubicBezTo>
                  <a:cubicBezTo>
                    <a:pt x="2954" y="14597"/>
                    <a:pt x="2954" y="14597"/>
                    <a:pt x="2954" y="14597"/>
                  </a:cubicBezTo>
                  <a:cubicBezTo>
                    <a:pt x="3086" y="14512"/>
                    <a:pt x="3086" y="14512"/>
                    <a:pt x="3086" y="14512"/>
                  </a:cubicBezTo>
                  <a:cubicBezTo>
                    <a:pt x="3020" y="14344"/>
                    <a:pt x="3020" y="14344"/>
                    <a:pt x="3020" y="14344"/>
                  </a:cubicBezTo>
                  <a:cubicBezTo>
                    <a:pt x="2889" y="14259"/>
                    <a:pt x="2889" y="14259"/>
                    <a:pt x="2889" y="14259"/>
                  </a:cubicBezTo>
                  <a:cubicBezTo>
                    <a:pt x="2757" y="14091"/>
                    <a:pt x="2757" y="14091"/>
                    <a:pt x="2757" y="14091"/>
                  </a:cubicBezTo>
                  <a:cubicBezTo>
                    <a:pt x="2626" y="14006"/>
                    <a:pt x="2626" y="14006"/>
                    <a:pt x="2626" y="14006"/>
                  </a:cubicBezTo>
                  <a:cubicBezTo>
                    <a:pt x="2692" y="13753"/>
                    <a:pt x="2692" y="13753"/>
                    <a:pt x="2692" y="13753"/>
                  </a:cubicBezTo>
                  <a:cubicBezTo>
                    <a:pt x="2626" y="13584"/>
                    <a:pt x="2626" y="13584"/>
                    <a:pt x="2626" y="13584"/>
                  </a:cubicBezTo>
                  <a:cubicBezTo>
                    <a:pt x="2495" y="13500"/>
                    <a:pt x="2495" y="13500"/>
                    <a:pt x="2495" y="13500"/>
                  </a:cubicBezTo>
                  <a:cubicBezTo>
                    <a:pt x="2429" y="13416"/>
                    <a:pt x="2429" y="13416"/>
                    <a:pt x="2429" y="13416"/>
                  </a:cubicBezTo>
                  <a:cubicBezTo>
                    <a:pt x="2429" y="13162"/>
                    <a:pt x="2429" y="13162"/>
                    <a:pt x="2429" y="13162"/>
                  </a:cubicBezTo>
                  <a:cubicBezTo>
                    <a:pt x="2560" y="13078"/>
                    <a:pt x="2560" y="13078"/>
                    <a:pt x="2560" y="13078"/>
                  </a:cubicBezTo>
                  <a:cubicBezTo>
                    <a:pt x="2626" y="13162"/>
                    <a:pt x="2626" y="13162"/>
                    <a:pt x="2626" y="13162"/>
                  </a:cubicBezTo>
                  <a:cubicBezTo>
                    <a:pt x="2757" y="13162"/>
                    <a:pt x="2757" y="13162"/>
                    <a:pt x="2757" y="13162"/>
                  </a:cubicBezTo>
                  <a:cubicBezTo>
                    <a:pt x="2889" y="12994"/>
                    <a:pt x="2889" y="12994"/>
                    <a:pt x="2889" y="12994"/>
                  </a:cubicBezTo>
                  <a:cubicBezTo>
                    <a:pt x="2889" y="12909"/>
                    <a:pt x="2889" y="12909"/>
                    <a:pt x="2889" y="12909"/>
                  </a:cubicBezTo>
                  <a:cubicBezTo>
                    <a:pt x="2692" y="12741"/>
                    <a:pt x="2692" y="12741"/>
                    <a:pt x="2692" y="12741"/>
                  </a:cubicBezTo>
                  <a:cubicBezTo>
                    <a:pt x="2626" y="12741"/>
                    <a:pt x="2626" y="12741"/>
                    <a:pt x="2626" y="12741"/>
                  </a:cubicBezTo>
                  <a:cubicBezTo>
                    <a:pt x="2495" y="12656"/>
                    <a:pt x="2495" y="12656"/>
                    <a:pt x="2495" y="12656"/>
                  </a:cubicBezTo>
                  <a:cubicBezTo>
                    <a:pt x="2429" y="12572"/>
                    <a:pt x="2429" y="12572"/>
                    <a:pt x="2429" y="12572"/>
                  </a:cubicBezTo>
                  <a:cubicBezTo>
                    <a:pt x="2495" y="12403"/>
                    <a:pt x="2495" y="12403"/>
                    <a:pt x="2495" y="12403"/>
                  </a:cubicBezTo>
                  <a:cubicBezTo>
                    <a:pt x="2692" y="12403"/>
                    <a:pt x="2692" y="12403"/>
                    <a:pt x="2692" y="12403"/>
                  </a:cubicBezTo>
                  <a:cubicBezTo>
                    <a:pt x="2757" y="12487"/>
                    <a:pt x="2757" y="12487"/>
                    <a:pt x="2757" y="12487"/>
                  </a:cubicBezTo>
                  <a:cubicBezTo>
                    <a:pt x="2954" y="12403"/>
                    <a:pt x="2954" y="12403"/>
                    <a:pt x="2954" y="12403"/>
                  </a:cubicBezTo>
                  <a:cubicBezTo>
                    <a:pt x="3151" y="12234"/>
                    <a:pt x="3151" y="12234"/>
                    <a:pt x="3151" y="12234"/>
                  </a:cubicBezTo>
                  <a:cubicBezTo>
                    <a:pt x="3217" y="11981"/>
                    <a:pt x="3217" y="11981"/>
                    <a:pt x="3217" y="11981"/>
                  </a:cubicBezTo>
                  <a:cubicBezTo>
                    <a:pt x="3348" y="11897"/>
                    <a:pt x="3348" y="11897"/>
                    <a:pt x="3348" y="11897"/>
                  </a:cubicBezTo>
                  <a:cubicBezTo>
                    <a:pt x="3545" y="11897"/>
                    <a:pt x="3545" y="11897"/>
                    <a:pt x="3545" y="11897"/>
                  </a:cubicBezTo>
                  <a:cubicBezTo>
                    <a:pt x="3808" y="11897"/>
                    <a:pt x="3808" y="11897"/>
                    <a:pt x="3808" y="11897"/>
                  </a:cubicBezTo>
                  <a:cubicBezTo>
                    <a:pt x="3874" y="11728"/>
                    <a:pt x="3874" y="11728"/>
                    <a:pt x="3874" y="11728"/>
                  </a:cubicBezTo>
                  <a:cubicBezTo>
                    <a:pt x="3874" y="11475"/>
                    <a:pt x="3874" y="11475"/>
                    <a:pt x="3874" y="11475"/>
                  </a:cubicBezTo>
                  <a:cubicBezTo>
                    <a:pt x="4071" y="11391"/>
                    <a:pt x="4071" y="11391"/>
                    <a:pt x="4071" y="11391"/>
                  </a:cubicBezTo>
                  <a:cubicBezTo>
                    <a:pt x="4202" y="11391"/>
                    <a:pt x="4202" y="11391"/>
                    <a:pt x="4202" y="11391"/>
                  </a:cubicBezTo>
                  <a:cubicBezTo>
                    <a:pt x="4333" y="11306"/>
                    <a:pt x="4333" y="11306"/>
                    <a:pt x="4333" y="11306"/>
                  </a:cubicBezTo>
                  <a:cubicBezTo>
                    <a:pt x="4399" y="11137"/>
                    <a:pt x="4399" y="11137"/>
                    <a:pt x="4399" y="11137"/>
                  </a:cubicBezTo>
                  <a:cubicBezTo>
                    <a:pt x="4530" y="11137"/>
                    <a:pt x="4530" y="11137"/>
                    <a:pt x="4530" y="11137"/>
                  </a:cubicBezTo>
                  <a:cubicBezTo>
                    <a:pt x="4727" y="11137"/>
                    <a:pt x="4727" y="11137"/>
                    <a:pt x="4727" y="11137"/>
                  </a:cubicBezTo>
                  <a:cubicBezTo>
                    <a:pt x="4858" y="11053"/>
                    <a:pt x="4858" y="11053"/>
                    <a:pt x="4858" y="11053"/>
                  </a:cubicBezTo>
                  <a:cubicBezTo>
                    <a:pt x="5121" y="10969"/>
                    <a:pt x="5121" y="10969"/>
                    <a:pt x="5121" y="10969"/>
                  </a:cubicBezTo>
                  <a:cubicBezTo>
                    <a:pt x="5252" y="10969"/>
                    <a:pt x="5252" y="10969"/>
                    <a:pt x="5252" y="10969"/>
                  </a:cubicBezTo>
                  <a:cubicBezTo>
                    <a:pt x="5318" y="10884"/>
                    <a:pt x="5318" y="10884"/>
                    <a:pt x="5318" y="10884"/>
                  </a:cubicBezTo>
                  <a:cubicBezTo>
                    <a:pt x="5318" y="10716"/>
                    <a:pt x="5318" y="10716"/>
                    <a:pt x="5318" y="10716"/>
                  </a:cubicBezTo>
                  <a:cubicBezTo>
                    <a:pt x="5252" y="10547"/>
                    <a:pt x="5252" y="10547"/>
                    <a:pt x="5252" y="10547"/>
                  </a:cubicBezTo>
                  <a:cubicBezTo>
                    <a:pt x="5187" y="10378"/>
                    <a:pt x="5187" y="10378"/>
                    <a:pt x="5187" y="10378"/>
                  </a:cubicBezTo>
                  <a:cubicBezTo>
                    <a:pt x="5187" y="10125"/>
                    <a:pt x="5187" y="10125"/>
                    <a:pt x="5187" y="10125"/>
                  </a:cubicBezTo>
                  <a:cubicBezTo>
                    <a:pt x="5055" y="9956"/>
                    <a:pt x="5055" y="9956"/>
                    <a:pt x="5055" y="9956"/>
                  </a:cubicBezTo>
                  <a:cubicBezTo>
                    <a:pt x="4924" y="9788"/>
                    <a:pt x="4924" y="9788"/>
                    <a:pt x="4924" y="9788"/>
                  </a:cubicBezTo>
                  <a:cubicBezTo>
                    <a:pt x="4924" y="9872"/>
                    <a:pt x="4924" y="9872"/>
                    <a:pt x="4924" y="9872"/>
                  </a:cubicBezTo>
                  <a:cubicBezTo>
                    <a:pt x="4858" y="9956"/>
                    <a:pt x="4858" y="9956"/>
                    <a:pt x="4858" y="9956"/>
                  </a:cubicBezTo>
                  <a:cubicBezTo>
                    <a:pt x="4793" y="9956"/>
                    <a:pt x="4793" y="9956"/>
                    <a:pt x="4793" y="9956"/>
                  </a:cubicBezTo>
                  <a:cubicBezTo>
                    <a:pt x="4661" y="9788"/>
                    <a:pt x="4661" y="9788"/>
                    <a:pt x="4661" y="9788"/>
                  </a:cubicBezTo>
                  <a:cubicBezTo>
                    <a:pt x="4464" y="9703"/>
                    <a:pt x="4464" y="9703"/>
                    <a:pt x="4464" y="9703"/>
                  </a:cubicBezTo>
                  <a:cubicBezTo>
                    <a:pt x="4399" y="9534"/>
                    <a:pt x="4399" y="9534"/>
                    <a:pt x="4399" y="9534"/>
                  </a:cubicBezTo>
                  <a:cubicBezTo>
                    <a:pt x="4399" y="9366"/>
                    <a:pt x="4399" y="9366"/>
                    <a:pt x="4399" y="9366"/>
                  </a:cubicBezTo>
                  <a:cubicBezTo>
                    <a:pt x="4333" y="9281"/>
                    <a:pt x="4333" y="9281"/>
                    <a:pt x="4333" y="9281"/>
                  </a:cubicBezTo>
                  <a:cubicBezTo>
                    <a:pt x="4202" y="9197"/>
                    <a:pt x="4202" y="9197"/>
                    <a:pt x="4202" y="9197"/>
                  </a:cubicBezTo>
                  <a:cubicBezTo>
                    <a:pt x="4202" y="9028"/>
                    <a:pt x="4202" y="9028"/>
                    <a:pt x="4202" y="9028"/>
                  </a:cubicBezTo>
                  <a:cubicBezTo>
                    <a:pt x="4333" y="8944"/>
                    <a:pt x="4333" y="8944"/>
                    <a:pt x="4333" y="8944"/>
                  </a:cubicBezTo>
                  <a:cubicBezTo>
                    <a:pt x="4267" y="8775"/>
                    <a:pt x="4267" y="8775"/>
                    <a:pt x="4267" y="8775"/>
                  </a:cubicBezTo>
                  <a:cubicBezTo>
                    <a:pt x="4071" y="8691"/>
                    <a:pt x="4071" y="8691"/>
                    <a:pt x="4071" y="8691"/>
                  </a:cubicBezTo>
                  <a:cubicBezTo>
                    <a:pt x="3742" y="8606"/>
                    <a:pt x="3742" y="8606"/>
                    <a:pt x="3742" y="8606"/>
                  </a:cubicBezTo>
                  <a:cubicBezTo>
                    <a:pt x="3480" y="8606"/>
                    <a:pt x="3480" y="8606"/>
                    <a:pt x="3480" y="8606"/>
                  </a:cubicBezTo>
                  <a:cubicBezTo>
                    <a:pt x="3283" y="8606"/>
                    <a:pt x="3283" y="8606"/>
                    <a:pt x="3283" y="8606"/>
                  </a:cubicBezTo>
                  <a:cubicBezTo>
                    <a:pt x="3217" y="8522"/>
                    <a:pt x="3217" y="8522"/>
                    <a:pt x="3217" y="8522"/>
                  </a:cubicBezTo>
                  <a:cubicBezTo>
                    <a:pt x="3217" y="8269"/>
                    <a:pt x="3217" y="8269"/>
                    <a:pt x="3217" y="8269"/>
                  </a:cubicBezTo>
                  <a:cubicBezTo>
                    <a:pt x="3086" y="8184"/>
                    <a:pt x="3086" y="8184"/>
                    <a:pt x="3086" y="8184"/>
                  </a:cubicBezTo>
                  <a:cubicBezTo>
                    <a:pt x="2954" y="8184"/>
                    <a:pt x="2954" y="8184"/>
                    <a:pt x="2954" y="8184"/>
                  </a:cubicBezTo>
                  <a:cubicBezTo>
                    <a:pt x="2889" y="8353"/>
                    <a:pt x="2889" y="8353"/>
                    <a:pt x="2889" y="8353"/>
                  </a:cubicBezTo>
                  <a:cubicBezTo>
                    <a:pt x="2823" y="8438"/>
                    <a:pt x="2823" y="8438"/>
                    <a:pt x="2823" y="8438"/>
                  </a:cubicBezTo>
                  <a:cubicBezTo>
                    <a:pt x="2692" y="8438"/>
                    <a:pt x="2692" y="8438"/>
                    <a:pt x="2692" y="8438"/>
                  </a:cubicBezTo>
                  <a:cubicBezTo>
                    <a:pt x="2626" y="8438"/>
                    <a:pt x="2626" y="8438"/>
                    <a:pt x="2626" y="8438"/>
                  </a:cubicBezTo>
                  <a:cubicBezTo>
                    <a:pt x="2495" y="8353"/>
                    <a:pt x="2495" y="8353"/>
                    <a:pt x="2495" y="8353"/>
                  </a:cubicBezTo>
                  <a:cubicBezTo>
                    <a:pt x="2298" y="8269"/>
                    <a:pt x="2298" y="8269"/>
                    <a:pt x="2298" y="8269"/>
                  </a:cubicBezTo>
                  <a:cubicBezTo>
                    <a:pt x="2232" y="8100"/>
                    <a:pt x="2232" y="8100"/>
                    <a:pt x="2232" y="8100"/>
                  </a:cubicBezTo>
                  <a:cubicBezTo>
                    <a:pt x="2298" y="7931"/>
                    <a:pt x="2298" y="7931"/>
                    <a:pt x="2298" y="7931"/>
                  </a:cubicBezTo>
                  <a:cubicBezTo>
                    <a:pt x="2232" y="7847"/>
                    <a:pt x="2232" y="7847"/>
                    <a:pt x="2232" y="7847"/>
                  </a:cubicBezTo>
                  <a:cubicBezTo>
                    <a:pt x="2167" y="7763"/>
                    <a:pt x="2167" y="7763"/>
                    <a:pt x="2167" y="7763"/>
                  </a:cubicBezTo>
                  <a:cubicBezTo>
                    <a:pt x="2167" y="7509"/>
                    <a:pt x="2167" y="7509"/>
                    <a:pt x="2167" y="7509"/>
                  </a:cubicBezTo>
                  <a:cubicBezTo>
                    <a:pt x="2035" y="7341"/>
                    <a:pt x="2035" y="7341"/>
                    <a:pt x="2035" y="7341"/>
                  </a:cubicBezTo>
                  <a:cubicBezTo>
                    <a:pt x="2035" y="7003"/>
                    <a:pt x="2035" y="7003"/>
                    <a:pt x="2035" y="7003"/>
                  </a:cubicBezTo>
                  <a:cubicBezTo>
                    <a:pt x="2101" y="6919"/>
                    <a:pt x="2101" y="6919"/>
                    <a:pt x="2101" y="6919"/>
                  </a:cubicBezTo>
                  <a:cubicBezTo>
                    <a:pt x="2101" y="6581"/>
                    <a:pt x="2101" y="6581"/>
                    <a:pt x="2101" y="6581"/>
                  </a:cubicBezTo>
                  <a:cubicBezTo>
                    <a:pt x="2035" y="6328"/>
                    <a:pt x="2035" y="6328"/>
                    <a:pt x="2035" y="6328"/>
                  </a:cubicBezTo>
                  <a:cubicBezTo>
                    <a:pt x="1904" y="6075"/>
                    <a:pt x="1904" y="6075"/>
                    <a:pt x="1904" y="6075"/>
                  </a:cubicBezTo>
                  <a:cubicBezTo>
                    <a:pt x="1773" y="5991"/>
                    <a:pt x="1773" y="5991"/>
                    <a:pt x="1773" y="5991"/>
                  </a:cubicBezTo>
                  <a:cubicBezTo>
                    <a:pt x="1707" y="5738"/>
                    <a:pt x="1707" y="5738"/>
                    <a:pt x="1707" y="5738"/>
                  </a:cubicBezTo>
                  <a:cubicBezTo>
                    <a:pt x="1707" y="5484"/>
                    <a:pt x="1707" y="5484"/>
                    <a:pt x="1707" y="5484"/>
                  </a:cubicBezTo>
                  <a:cubicBezTo>
                    <a:pt x="1641" y="5316"/>
                    <a:pt x="1641" y="5316"/>
                    <a:pt x="1641" y="5316"/>
                  </a:cubicBezTo>
                  <a:cubicBezTo>
                    <a:pt x="1707" y="5147"/>
                    <a:pt x="1707" y="5147"/>
                    <a:pt x="1707" y="5147"/>
                  </a:cubicBezTo>
                  <a:cubicBezTo>
                    <a:pt x="1904" y="5147"/>
                    <a:pt x="1904" y="5147"/>
                    <a:pt x="1904" y="5147"/>
                  </a:cubicBezTo>
                  <a:cubicBezTo>
                    <a:pt x="2035" y="5063"/>
                    <a:pt x="2035" y="5063"/>
                    <a:pt x="2035" y="5063"/>
                  </a:cubicBezTo>
                  <a:cubicBezTo>
                    <a:pt x="2035" y="4894"/>
                    <a:pt x="2035" y="4894"/>
                    <a:pt x="2035" y="4894"/>
                  </a:cubicBezTo>
                  <a:cubicBezTo>
                    <a:pt x="1904" y="4641"/>
                    <a:pt x="1904" y="4641"/>
                    <a:pt x="1904" y="4641"/>
                  </a:cubicBezTo>
                  <a:cubicBezTo>
                    <a:pt x="1838" y="4219"/>
                    <a:pt x="1838" y="4219"/>
                    <a:pt x="1838" y="4219"/>
                  </a:cubicBezTo>
                  <a:cubicBezTo>
                    <a:pt x="1904" y="4050"/>
                    <a:pt x="1904" y="4050"/>
                    <a:pt x="1904" y="4050"/>
                  </a:cubicBezTo>
                  <a:cubicBezTo>
                    <a:pt x="1838" y="3713"/>
                    <a:pt x="1838" y="3713"/>
                    <a:pt x="1838" y="3713"/>
                  </a:cubicBezTo>
                  <a:cubicBezTo>
                    <a:pt x="1773" y="3459"/>
                    <a:pt x="1773" y="3459"/>
                    <a:pt x="1773" y="3459"/>
                  </a:cubicBezTo>
                  <a:cubicBezTo>
                    <a:pt x="1707" y="3206"/>
                    <a:pt x="1707" y="3206"/>
                    <a:pt x="1707" y="3206"/>
                  </a:cubicBezTo>
                  <a:cubicBezTo>
                    <a:pt x="1773" y="3038"/>
                    <a:pt x="1773" y="3038"/>
                    <a:pt x="1773" y="3038"/>
                  </a:cubicBezTo>
                  <a:cubicBezTo>
                    <a:pt x="1970" y="2869"/>
                    <a:pt x="1970" y="2869"/>
                    <a:pt x="1970" y="2869"/>
                  </a:cubicBezTo>
                  <a:cubicBezTo>
                    <a:pt x="1970" y="2700"/>
                    <a:pt x="1970" y="2700"/>
                    <a:pt x="1970" y="2700"/>
                  </a:cubicBezTo>
                  <a:cubicBezTo>
                    <a:pt x="1970" y="2531"/>
                    <a:pt x="1970" y="2531"/>
                    <a:pt x="1970" y="2531"/>
                  </a:cubicBezTo>
                  <a:cubicBezTo>
                    <a:pt x="1904" y="2278"/>
                    <a:pt x="1904" y="2278"/>
                    <a:pt x="1904" y="2278"/>
                  </a:cubicBezTo>
                  <a:cubicBezTo>
                    <a:pt x="1970" y="2194"/>
                    <a:pt x="1970" y="2194"/>
                    <a:pt x="1970" y="2194"/>
                  </a:cubicBezTo>
                  <a:cubicBezTo>
                    <a:pt x="2167" y="2025"/>
                    <a:pt x="2167" y="2025"/>
                    <a:pt x="2167" y="2025"/>
                  </a:cubicBezTo>
                  <a:cubicBezTo>
                    <a:pt x="2232" y="1856"/>
                    <a:pt x="2232" y="1856"/>
                    <a:pt x="2232" y="1856"/>
                  </a:cubicBezTo>
                  <a:cubicBezTo>
                    <a:pt x="2298" y="1856"/>
                    <a:pt x="2298" y="1856"/>
                    <a:pt x="2298" y="1856"/>
                  </a:cubicBezTo>
                  <a:cubicBezTo>
                    <a:pt x="2429" y="1941"/>
                    <a:pt x="2429" y="1941"/>
                    <a:pt x="2429" y="1941"/>
                  </a:cubicBezTo>
                  <a:cubicBezTo>
                    <a:pt x="2560" y="1941"/>
                    <a:pt x="2560" y="1941"/>
                    <a:pt x="2560" y="1941"/>
                  </a:cubicBezTo>
                  <a:cubicBezTo>
                    <a:pt x="2692" y="1772"/>
                    <a:pt x="2692" y="1772"/>
                    <a:pt x="2692" y="1772"/>
                  </a:cubicBezTo>
                  <a:cubicBezTo>
                    <a:pt x="2823" y="1603"/>
                    <a:pt x="2823" y="1603"/>
                    <a:pt x="2823" y="1603"/>
                  </a:cubicBezTo>
                  <a:cubicBezTo>
                    <a:pt x="3086" y="1519"/>
                    <a:pt x="3086" y="1519"/>
                    <a:pt x="3086" y="1519"/>
                  </a:cubicBezTo>
                  <a:cubicBezTo>
                    <a:pt x="3283" y="1519"/>
                    <a:pt x="3283" y="1519"/>
                    <a:pt x="3283" y="1519"/>
                  </a:cubicBezTo>
                  <a:cubicBezTo>
                    <a:pt x="3414" y="1519"/>
                    <a:pt x="3414" y="1519"/>
                    <a:pt x="3414" y="1519"/>
                  </a:cubicBezTo>
                  <a:cubicBezTo>
                    <a:pt x="3480" y="1266"/>
                    <a:pt x="3480" y="1266"/>
                    <a:pt x="3480" y="1266"/>
                  </a:cubicBezTo>
                  <a:cubicBezTo>
                    <a:pt x="3611" y="1181"/>
                    <a:pt x="3611" y="1181"/>
                    <a:pt x="3611" y="1181"/>
                  </a:cubicBezTo>
                  <a:cubicBezTo>
                    <a:pt x="3939" y="1181"/>
                    <a:pt x="3939" y="1181"/>
                    <a:pt x="3939" y="1181"/>
                  </a:cubicBezTo>
                  <a:cubicBezTo>
                    <a:pt x="4267" y="1181"/>
                    <a:pt x="4267" y="1181"/>
                    <a:pt x="4267" y="1181"/>
                  </a:cubicBezTo>
                  <a:cubicBezTo>
                    <a:pt x="4530" y="1013"/>
                    <a:pt x="4530" y="1013"/>
                    <a:pt x="4530" y="1013"/>
                  </a:cubicBezTo>
                  <a:cubicBezTo>
                    <a:pt x="4661" y="1013"/>
                    <a:pt x="4661" y="1013"/>
                    <a:pt x="4661" y="1013"/>
                  </a:cubicBezTo>
                  <a:cubicBezTo>
                    <a:pt x="4858" y="1013"/>
                    <a:pt x="4858" y="1013"/>
                    <a:pt x="4858" y="1013"/>
                  </a:cubicBezTo>
                  <a:cubicBezTo>
                    <a:pt x="4924" y="1013"/>
                    <a:pt x="4924" y="1013"/>
                    <a:pt x="4924" y="1013"/>
                  </a:cubicBezTo>
                  <a:cubicBezTo>
                    <a:pt x="5055" y="928"/>
                    <a:pt x="5055" y="928"/>
                    <a:pt x="5055" y="928"/>
                  </a:cubicBezTo>
                  <a:cubicBezTo>
                    <a:pt x="5121" y="675"/>
                    <a:pt x="5121" y="675"/>
                    <a:pt x="5121" y="675"/>
                  </a:cubicBezTo>
                  <a:cubicBezTo>
                    <a:pt x="5252" y="338"/>
                    <a:pt x="5252" y="338"/>
                    <a:pt x="5252" y="338"/>
                  </a:cubicBezTo>
                  <a:cubicBezTo>
                    <a:pt x="5384" y="338"/>
                    <a:pt x="5384" y="338"/>
                    <a:pt x="5384" y="338"/>
                  </a:cubicBezTo>
                  <a:cubicBezTo>
                    <a:pt x="5581" y="422"/>
                    <a:pt x="5581" y="422"/>
                    <a:pt x="5581" y="422"/>
                  </a:cubicBezTo>
                  <a:cubicBezTo>
                    <a:pt x="5843" y="506"/>
                    <a:pt x="5843" y="506"/>
                    <a:pt x="5843" y="506"/>
                  </a:cubicBezTo>
                  <a:cubicBezTo>
                    <a:pt x="5974" y="422"/>
                    <a:pt x="5974" y="422"/>
                    <a:pt x="5974" y="422"/>
                  </a:cubicBezTo>
                  <a:cubicBezTo>
                    <a:pt x="6171" y="253"/>
                    <a:pt x="6171" y="253"/>
                    <a:pt x="6171" y="253"/>
                  </a:cubicBezTo>
                  <a:cubicBezTo>
                    <a:pt x="6368" y="0"/>
                    <a:pt x="6368" y="0"/>
                    <a:pt x="6368" y="0"/>
                  </a:cubicBezTo>
                  <a:cubicBezTo>
                    <a:pt x="6500" y="169"/>
                    <a:pt x="6500" y="169"/>
                    <a:pt x="6500" y="169"/>
                  </a:cubicBezTo>
                  <a:cubicBezTo>
                    <a:pt x="6697" y="422"/>
                    <a:pt x="6697" y="422"/>
                    <a:pt x="6697" y="422"/>
                  </a:cubicBezTo>
                  <a:cubicBezTo>
                    <a:pt x="6828" y="506"/>
                    <a:pt x="6828" y="506"/>
                    <a:pt x="6828" y="506"/>
                  </a:cubicBezTo>
                  <a:cubicBezTo>
                    <a:pt x="7025" y="591"/>
                    <a:pt x="7025" y="591"/>
                    <a:pt x="7025" y="591"/>
                  </a:cubicBezTo>
                  <a:cubicBezTo>
                    <a:pt x="7222" y="506"/>
                    <a:pt x="7222" y="506"/>
                    <a:pt x="7222" y="506"/>
                  </a:cubicBezTo>
                  <a:cubicBezTo>
                    <a:pt x="7222" y="338"/>
                    <a:pt x="7222" y="338"/>
                    <a:pt x="7222" y="338"/>
                  </a:cubicBezTo>
                  <a:cubicBezTo>
                    <a:pt x="7222" y="169"/>
                    <a:pt x="7222" y="169"/>
                    <a:pt x="7222" y="169"/>
                  </a:cubicBezTo>
                  <a:cubicBezTo>
                    <a:pt x="7353" y="84"/>
                    <a:pt x="7353" y="84"/>
                    <a:pt x="7353" y="84"/>
                  </a:cubicBezTo>
                  <a:cubicBezTo>
                    <a:pt x="7484" y="338"/>
                    <a:pt x="7484" y="338"/>
                    <a:pt x="7484" y="338"/>
                  </a:cubicBezTo>
                  <a:cubicBezTo>
                    <a:pt x="7550" y="591"/>
                    <a:pt x="7550" y="591"/>
                    <a:pt x="7550" y="591"/>
                  </a:cubicBezTo>
                  <a:cubicBezTo>
                    <a:pt x="7747" y="675"/>
                    <a:pt x="7747" y="675"/>
                    <a:pt x="7747" y="675"/>
                  </a:cubicBezTo>
                  <a:cubicBezTo>
                    <a:pt x="7813" y="591"/>
                    <a:pt x="7813" y="591"/>
                    <a:pt x="7813" y="591"/>
                  </a:cubicBezTo>
                  <a:cubicBezTo>
                    <a:pt x="7878" y="591"/>
                    <a:pt x="7878" y="591"/>
                    <a:pt x="7878" y="591"/>
                  </a:cubicBezTo>
                  <a:cubicBezTo>
                    <a:pt x="7944" y="675"/>
                    <a:pt x="7944" y="675"/>
                    <a:pt x="7944" y="675"/>
                  </a:cubicBezTo>
                  <a:cubicBezTo>
                    <a:pt x="7944" y="844"/>
                    <a:pt x="7944" y="844"/>
                    <a:pt x="7944" y="844"/>
                  </a:cubicBezTo>
                  <a:cubicBezTo>
                    <a:pt x="7944" y="1013"/>
                    <a:pt x="7944" y="1013"/>
                    <a:pt x="7944" y="1013"/>
                  </a:cubicBezTo>
                  <a:cubicBezTo>
                    <a:pt x="8010" y="1013"/>
                    <a:pt x="8010" y="1013"/>
                    <a:pt x="8010" y="1013"/>
                  </a:cubicBezTo>
                  <a:cubicBezTo>
                    <a:pt x="8075" y="928"/>
                    <a:pt x="8075" y="928"/>
                    <a:pt x="8075" y="928"/>
                  </a:cubicBezTo>
                  <a:cubicBezTo>
                    <a:pt x="8272" y="844"/>
                    <a:pt x="8272" y="844"/>
                    <a:pt x="8272" y="844"/>
                  </a:cubicBezTo>
                  <a:cubicBezTo>
                    <a:pt x="8404" y="928"/>
                    <a:pt x="8404" y="928"/>
                    <a:pt x="8404" y="928"/>
                  </a:cubicBezTo>
                  <a:cubicBezTo>
                    <a:pt x="8469" y="1013"/>
                    <a:pt x="8469" y="1013"/>
                    <a:pt x="8469" y="1013"/>
                  </a:cubicBezTo>
                  <a:cubicBezTo>
                    <a:pt x="8601" y="1097"/>
                    <a:pt x="8601" y="1097"/>
                    <a:pt x="8601" y="1097"/>
                  </a:cubicBezTo>
                  <a:cubicBezTo>
                    <a:pt x="8601" y="1266"/>
                    <a:pt x="8601" y="1266"/>
                    <a:pt x="8601" y="1266"/>
                  </a:cubicBezTo>
                  <a:cubicBezTo>
                    <a:pt x="8601" y="1350"/>
                    <a:pt x="8601" y="1350"/>
                    <a:pt x="8601" y="1350"/>
                  </a:cubicBezTo>
                  <a:cubicBezTo>
                    <a:pt x="8469" y="1519"/>
                    <a:pt x="8469" y="1519"/>
                    <a:pt x="8469" y="1519"/>
                  </a:cubicBezTo>
                  <a:cubicBezTo>
                    <a:pt x="8404" y="1688"/>
                    <a:pt x="8404" y="1688"/>
                    <a:pt x="8404" y="1688"/>
                  </a:cubicBezTo>
                  <a:cubicBezTo>
                    <a:pt x="8535" y="1856"/>
                    <a:pt x="8535" y="1856"/>
                    <a:pt x="8535" y="1856"/>
                  </a:cubicBezTo>
                  <a:cubicBezTo>
                    <a:pt x="8732" y="1772"/>
                    <a:pt x="8732" y="1772"/>
                    <a:pt x="8732" y="1772"/>
                  </a:cubicBezTo>
                  <a:cubicBezTo>
                    <a:pt x="8798" y="1856"/>
                    <a:pt x="8798" y="1856"/>
                    <a:pt x="8798" y="1856"/>
                  </a:cubicBezTo>
                  <a:cubicBezTo>
                    <a:pt x="8929" y="2109"/>
                    <a:pt x="8929" y="2109"/>
                    <a:pt x="8929" y="2109"/>
                  </a:cubicBezTo>
                  <a:cubicBezTo>
                    <a:pt x="8929" y="2447"/>
                    <a:pt x="8929" y="2447"/>
                    <a:pt x="8929" y="2447"/>
                  </a:cubicBezTo>
                  <a:cubicBezTo>
                    <a:pt x="8798" y="2616"/>
                    <a:pt x="8798" y="2616"/>
                    <a:pt x="8798" y="2616"/>
                  </a:cubicBezTo>
                  <a:cubicBezTo>
                    <a:pt x="8732" y="2869"/>
                    <a:pt x="8732" y="2869"/>
                    <a:pt x="8732" y="2869"/>
                  </a:cubicBezTo>
                  <a:cubicBezTo>
                    <a:pt x="8798" y="3038"/>
                    <a:pt x="8798" y="3038"/>
                    <a:pt x="8798" y="3038"/>
                  </a:cubicBezTo>
                  <a:cubicBezTo>
                    <a:pt x="8929" y="3122"/>
                    <a:pt x="8929" y="3122"/>
                    <a:pt x="8929" y="3122"/>
                  </a:cubicBezTo>
                  <a:cubicBezTo>
                    <a:pt x="8929" y="3206"/>
                    <a:pt x="8929" y="3206"/>
                    <a:pt x="8929" y="3206"/>
                  </a:cubicBezTo>
                  <a:cubicBezTo>
                    <a:pt x="8798" y="3291"/>
                    <a:pt x="8798" y="3291"/>
                    <a:pt x="8798" y="3291"/>
                  </a:cubicBezTo>
                  <a:cubicBezTo>
                    <a:pt x="8732" y="3375"/>
                    <a:pt x="8732" y="3375"/>
                    <a:pt x="8732" y="3375"/>
                  </a:cubicBezTo>
                  <a:cubicBezTo>
                    <a:pt x="8666" y="3544"/>
                    <a:pt x="8666" y="3544"/>
                    <a:pt x="8666" y="3544"/>
                  </a:cubicBezTo>
                  <a:cubicBezTo>
                    <a:pt x="8798" y="3628"/>
                    <a:pt x="8798" y="3628"/>
                    <a:pt x="8798" y="3628"/>
                  </a:cubicBezTo>
                  <a:cubicBezTo>
                    <a:pt x="8863" y="3713"/>
                    <a:pt x="8863" y="3713"/>
                    <a:pt x="8863" y="3713"/>
                  </a:cubicBezTo>
                  <a:cubicBezTo>
                    <a:pt x="8995" y="3797"/>
                    <a:pt x="8995" y="3797"/>
                    <a:pt x="8995" y="3797"/>
                  </a:cubicBezTo>
                  <a:cubicBezTo>
                    <a:pt x="8995" y="3966"/>
                    <a:pt x="8995" y="3966"/>
                    <a:pt x="8995" y="3966"/>
                  </a:cubicBezTo>
                  <a:cubicBezTo>
                    <a:pt x="9126" y="4050"/>
                    <a:pt x="9126" y="4050"/>
                    <a:pt x="9126" y="4050"/>
                  </a:cubicBezTo>
                  <a:cubicBezTo>
                    <a:pt x="9257" y="4050"/>
                    <a:pt x="9257" y="4050"/>
                    <a:pt x="9257" y="4050"/>
                  </a:cubicBezTo>
                  <a:cubicBezTo>
                    <a:pt x="9388" y="3881"/>
                    <a:pt x="9388" y="3881"/>
                    <a:pt x="9388" y="3881"/>
                  </a:cubicBezTo>
                  <a:cubicBezTo>
                    <a:pt x="9520" y="3713"/>
                    <a:pt x="9520" y="3713"/>
                    <a:pt x="9520" y="3713"/>
                  </a:cubicBezTo>
                  <a:cubicBezTo>
                    <a:pt x="9651" y="3544"/>
                    <a:pt x="9651" y="3544"/>
                    <a:pt x="9651" y="3544"/>
                  </a:cubicBezTo>
                  <a:cubicBezTo>
                    <a:pt x="9717" y="3375"/>
                    <a:pt x="9717" y="3375"/>
                    <a:pt x="9717" y="3375"/>
                  </a:cubicBezTo>
                  <a:cubicBezTo>
                    <a:pt x="9848" y="3291"/>
                    <a:pt x="9848" y="3291"/>
                    <a:pt x="9848" y="3291"/>
                  </a:cubicBezTo>
                  <a:cubicBezTo>
                    <a:pt x="9979" y="3375"/>
                    <a:pt x="9979" y="3375"/>
                    <a:pt x="9979" y="3375"/>
                  </a:cubicBezTo>
                  <a:cubicBezTo>
                    <a:pt x="10045" y="3459"/>
                    <a:pt x="10045" y="3459"/>
                    <a:pt x="10045" y="3459"/>
                  </a:cubicBezTo>
                  <a:cubicBezTo>
                    <a:pt x="10176" y="3375"/>
                    <a:pt x="10176" y="3375"/>
                    <a:pt x="10176" y="3375"/>
                  </a:cubicBezTo>
                  <a:cubicBezTo>
                    <a:pt x="10176" y="3291"/>
                    <a:pt x="10176" y="3291"/>
                    <a:pt x="10176" y="3291"/>
                  </a:cubicBezTo>
                  <a:cubicBezTo>
                    <a:pt x="10242" y="3122"/>
                    <a:pt x="10242" y="3122"/>
                    <a:pt x="10242" y="3122"/>
                  </a:cubicBezTo>
                  <a:cubicBezTo>
                    <a:pt x="10373" y="3122"/>
                    <a:pt x="10373" y="3122"/>
                    <a:pt x="10373" y="3122"/>
                  </a:cubicBezTo>
                  <a:cubicBezTo>
                    <a:pt x="10439" y="3291"/>
                    <a:pt x="10439" y="3291"/>
                    <a:pt x="10439" y="3291"/>
                  </a:cubicBezTo>
                  <a:cubicBezTo>
                    <a:pt x="10636" y="3375"/>
                    <a:pt x="10636" y="3375"/>
                    <a:pt x="10636" y="3375"/>
                  </a:cubicBezTo>
                  <a:cubicBezTo>
                    <a:pt x="10702" y="3459"/>
                    <a:pt x="10702" y="3459"/>
                    <a:pt x="10702" y="3459"/>
                  </a:cubicBezTo>
                  <a:cubicBezTo>
                    <a:pt x="10702" y="3628"/>
                    <a:pt x="10702" y="3628"/>
                    <a:pt x="10702" y="3628"/>
                  </a:cubicBezTo>
                  <a:cubicBezTo>
                    <a:pt x="10767" y="3797"/>
                    <a:pt x="10767" y="3797"/>
                    <a:pt x="10767" y="3797"/>
                  </a:cubicBezTo>
                  <a:cubicBezTo>
                    <a:pt x="10898" y="3797"/>
                    <a:pt x="10898" y="3797"/>
                    <a:pt x="10898" y="3797"/>
                  </a:cubicBezTo>
                  <a:cubicBezTo>
                    <a:pt x="11095" y="3966"/>
                    <a:pt x="11095" y="3966"/>
                    <a:pt x="11095" y="3966"/>
                  </a:cubicBezTo>
                  <a:cubicBezTo>
                    <a:pt x="11095" y="4134"/>
                    <a:pt x="11095" y="4134"/>
                    <a:pt x="11095" y="4134"/>
                  </a:cubicBezTo>
                  <a:cubicBezTo>
                    <a:pt x="11292" y="4134"/>
                    <a:pt x="11292" y="4134"/>
                    <a:pt x="11292" y="4134"/>
                  </a:cubicBezTo>
                  <a:cubicBezTo>
                    <a:pt x="11358" y="4050"/>
                    <a:pt x="11358" y="4050"/>
                    <a:pt x="11358" y="4050"/>
                  </a:cubicBezTo>
                  <a:cubicBezTo>
                    <a:pt x="11489" y="4134"/>
                    <a:pt x="11489" y="4134"/>
                    <a:pt x="11489" y="4134"/>
                  </a:cubicBezTo>
                  <a:cubicBezTo>
                    <a:pt x="11555" y="4303"/>
                    <a:pt x="11555" y="4303"/>
                    <a:pt x="11555" y="4303"/>
                  </a:cubicBezTo>
                  <a:cubicBezTo>
                    <a:pt x="11686" y="4303"/>
                    <a:pt x="11686" y="4303"/>
                    <a:pt x="11686" y="4303"/>
                  </a:cubicBezTo>
                  <a:cubicBezTo>
                    <a:pt x="11818" y="4134"/>
                    <a:pt x="11818" y="4134"/>
                    <a:pt x="11818" y="4134"/>
                  </a:cubicBezTo>
                  <a:cubicBezTo>
                    <a:pt x="12080" y="4134"/>
                    <a:pt x="12080" y="4134"/>
                    <a:pt x="12080" y="4134"/>
                  </a:cubicBezTo>
                  <a:cubicBezTo>
                    <a:pt x="12343" y="4134"/>
                    <a:pt x="12343" y="4134"/>
                    <a:pt x="12343" y="4134"/>
                  </a:cubicBezTo>
                  <a:cubicBezTo>
                    <a:pt x="12474" y="4303"/>
                    <a:pt x="12474" y="4303"/>
                    <a:pt x="12474" y="4303"/>
                  </a:cubicBezTo>
                  <a:cubicBezTo>
                    <a:pt x="12671" y="4303"/>
                    <a:pt x="12671" y="4303"/>
                    <a:pt x="12671" y="4303"/>
                  </a:cubicBezTo>
                  <a:cubicBezTo>
                    <a:pt x="12802" y="4134"/>
                    <a:pt x="12802" y="4134"/>
                    <a:pt x="12802" y="4134"/>
                  </a:cubicBezTo>
                  <a:cubicBezTo>
                    <a:pt x="13065" y="3966"/>
                    <a:pt x="13065" y="3966"/>
                    <a:pt x="13065" y="3966"/>
                  </a:cubicBezTo>
                  <a:cubicBezTo>
                    <a:pt x="13393" y="3881"/>
                    <a:pt x="13393" y="3881"/>
                    <a:pt x="13393" y="3881"/>
                  </a:cubicBezTo>
                  <a:cubicBezTo>
                    <a:pt x="13656" y="3881"/>
                    <a:pt x="13656" y="3881"/>
                    <a:pt x="13656" y="3881"/>
                  </a:cubicBezTo>
                  <a:cubicBezTo>
                    <a:pt x="13787" y="3881"/>
                    <a:pt x="13787" y="3881"/>
                    <a:pt x="13787" y="3881"/>
                  </a:cubicBezTo>
                  <a:cubicBezTo>
                    <a:pt x="13919" y="3797"/>
                    <a:pt x="13919" y="3797"/>
                    <a:pt x="13919" y="3797"/>
                  </a:cubicBezTo>
                  <a:cubicBezTo>
                    <a:pt x="14050" y="3713"/>
                    <a:pt x="14050" y="3713"/>
                    <a:pt x="14050" y="3713"/>
                  </a:cubicBezTo>
                  <a:cubicBezTo>
                    <a:pt x="14116" y="3797"/>
                    <a:pt x="14116" y="3797"/>
                    <a:pt x="14116" y="3797"/>
                  </a:cubicBezTo>
                  <a:cubicBezTo>
                    <a:pt x="14116" y="3881"/>
                    <a:pt x="14116" y="3881"/>
                    <a:pt x="14116" y="3881"/>
                  </a:cubicBezTo>
                  <a:cubicBezTo>
                    <a:pt x="14312" y="4050"/>
                    <a:pt x="14312" y="4050"/>
                    <a:pt x="14312" y="4050"/>
                  </a:cubicBezTo>
                  <a:cubicBezTo>
                    <a:pt x="14378" y="3966"/>
                    <a:pt x="14378" y="3966"/>
                    <a:pt x="14378" y="3966"/>
                  </a:cubicBezTo>
                  <a:cubicBezTo>
                    <a:pt x="14444" y="3713"/>
                    <a:pt x="14444" y="3713"/>
                    <a:pt x="14444" y="3713"/>
                  </a:cubicBezTo>
                  <a:cubicBezTo>
                    <a:pt x="14509" y="3459"/>
                    <a:pt x="14509" y="3459"/>
                    <a:pt x="14509" y="3459"/>
                  </a:cubicBezTo>
                  <a:cubicBezTo>
                    <a:pt x="14641" y="3206"/>
                    <a:pt x="14641" y="3206"/>
                    <a:pt x="14641" y="3206"/>
                  </a:cubicBezTo>
                  <a:cubicBezTo>
                    <a:pt x="14706" y="2953"/>
                    <a:pt x="14706" y="2953"/>
                    <a:pt x="14706" y="2953"/>
                  </a:cubicBezTo>
                  <a:cubicBezTo>
                    <a:pt x="14641" y="2700"/>
                    <a:pt x="14641" y="2700"/>
                    <a:pt x="14641" y="2700"/>
                  </a:cubicBezTo>
                  <a:cubicBezTo>
                    <a:pt x="14641" y="2531"/>
                    <a:pt x="14641" y="2531"/>
                    <a:pt x="14641" y="2531"/>
                  </a:cubicBezTo>
                  <a:cubicBezTo>
                    <a:pt x="14772" y="2447"/>
                    <a:pt x="14772" y="2447"/>
                    <a:pt x="14772" y="2447"/>
                  </a:cubicBezTo>
                  <a:cubicBezTo>
                    <a:pt x="14838" y="2447"/>
                    <a:pt x="14838" y="2447"/>
                    <a:pt x="14838" y="2447"/>
                  </a:cubicBezTo>
                  <a:cubicBezTo>
                    <a:pt x="14969" y="2278"/>
                    <a:pt x="14969" y="2278"/>
                    <a:pt x="14969" y="2278"/>
                  </a:cubicBezTo>
                  <a:cubicBezTo>
                    <a:pt x="14969" y="1941"/>
                    <a:pt x="14969" y="1941"/>
                    <a:pt x="14969" y="1941"/>
                  </a:cubicBezTo>
                  <a:cubicBezTo>
                    <a:pt x="15100" y="1688"/>
                    <a:pt x="15100" y="1688"/>
                    <a:pt x="15100" y="1688"/>
                  </a:cubicBezTo>
                  <a:cubicBezTo>
                    <a:pt x="15232" y="1519"/>
                    <a:pt x="15232" y="1519"/>
                    <a:pt x="15232" y="1519"/>
                  </a:cubicBezTo>
                  <a:cubicBezTo>
                    <a:pt x="15494" y="1519"/>
                    <a:pt x="15494" y="1519"/>
                    <a:pt x="15494" y="1519"/>
                  </a:cubicBezTo>
                  <a:cubicBezTo>
                    <a:pt x="15626" y="1519"/>
                    <a:pt x="15626" y="1519"/>
                    <a:pt x="15626" y="1519"/>
                  </a:cubicBezTo>
                  <a:cubicBezTo>
                    <a:pt x="15822" y="1519"/>
                    <a:pt x="15822" y="1519"/>
                    <a:pt x="15822" y="1519"/>
                  </a:cubicBezTo>
                  <a:cubicBezTo>
                    <a:pt x="15888" y="1603"/>
                    <a:pt x="15888" y="1603"/>
                    <a:pt x="15888" y="1603"/>
                  </a:cubicBezTo>
                  <a:cubicBezTo>
                    <a:pt x="16019" y="1603"/>
                    <a:pt x="16019" y="1603"/>
                    <a:pt x="16019" y="1603"/>
                  </a:cubicBezTo>
                  <a:cubicBezTo>
                    <a:pt x="16216" y="1603"/>
                    <a:pt x="16216" y="1603"/>
                    <a:pt x="16216" y="1603"/>
                  </a:cubicBezTo>
                  <a:cubicBezTo>
                    <a:pt x="16348" y="1688"/>
                    <a:pt x="16348" y="1688"/>
                    <a:pt x="16348" y="1688"/>
                  </a:cubicBezTo>
                  <a:cubicBezTo>
                    <a:pt x="16479" y="1856"/>
                    <a:pt x="16479" y="1856"/>
                    <a:pt x="16479" y="1856"/>
                  </a:cubicBezTo>
                  <a:cubicBezTo>
                    <a:pt x="16610" y="1941"/>
                    <a:pt x="16610" y="1941"/>
                    <a:pt x="16610" y="1941"/>
                  </a:cubicBezTo>
                  <a:cubicBezTo>
                    <a:pt x="16676" y="1772"/>
                    <a:pt x="16676" y="1772"/>
                    <a:pt x="16676" y="1772"/>
                  </a:cubicBezTo>
                  <a:cubicBezTo>
                    <a:pt x="16742" y="1603"/>
                    <a:pt x="16742" y="1603"/>
                    <a:pt x="16742" y="1603"/>
                  </a:cubicBezTo>
                  <a:cubicBezTo>
                    <a:pt x="16873" y="1519"/>
                    <a:pt x="16873" y="1519"/>
                    <a:pt x="16873" y="1519"/>
                  </a:cubicBezTo>
                  <a:cubicBezTo>
                    <a:pt x="17004" y="1434"/>
                    <a:pt x="17004" y="1434"/>
                    <a:pt x="17004" y="1434"/>
                  </a:cubicBezTo>
                  <a:cubicBezTo>
                    <a:pt x="17333" y="1434"/>
                    <a:pt x="17333" y="1434"/>
                    <a:pt x="17333" y="1434"/>
                  </a:cubicBezTo>
                  <a:cubicBezTo>
                    <a:pt x="17398" y="1266"/>
                    <a:pt x="17398" y="1266"/>
                    <a:pt x="17398" y="1266"/>
                  </a:cubicBezTo>
                  <a:cubicBezTo>
                    <a:pt x="17464" y="1097"/>
                    <a:pt x="17464" y="1097"/>
                    <a:pt x="17464" y="1097"/>
                  </a:cubicBezTo>
                  <a:cubicBezTo>
                    <a:pt x="17661" y="1013"/>
                    <a:pt x="17661" y="1013"/>
                    <a:pt x="17661" y="1013"/>
                  </a:cubicBezTo>
                  <a:cubicBezTo>
                    <a:pt x="17661" y="1013"/>
                    <a:pt x="17792" y="1097"/>
                    <a:pt x="17858" y="1097"/>
                  </a:cubicBezTo>
                  <a:cubicBezTo>
                    <a:pt x="17923" y="1013"/>
                    <a:pt x="17923" y="1013"/>
                    <a:pt x="17923" y="1013"/>
                  </a:cubicBezTo>
                  <a:cubicBezTo>
                    <a:pt x="18055" y="844"/>
                    <a:pt x="18055" y="844"/>
                    <a:pt x="18055" y="844"/>
                  </a:cubicBezTo>
                  <a:cubicBezTo>
                    <a:pt x="18317" y="844"/>
                    <a:pt x="18317" y="844"/>
                    <a:pt x="18317" y="844"/>
                  </a:cubicBezTo>
                  <a:cubicBezTo>
                    <a:pt x="18449" y="928"/>
                    <a:pt x="18449" y="928"/>
                    <a:pt x="18449" y="928"/>
                  </a:cubicBezTo>
                  <a:cubicBezTo>
                    <a:pt x="18449" y="1097"/>
                    <a:pt x="18449" y="1097"/>
                    <a:pt x="18449" y="1097"/>
                  </a:cubicBezTo>
                  <a:cubicBezTo>
                    <a:pt x="18646" y="1181"/>
                    <a:pt x="18646" y="1181"/>
                    <a:pt x="18646" y="1181"/>
                  </a:cubicBezTo>
                  <a:cubicBezTo>
                    <a:pt x="18843" y="1013"/>
                    <a:pt x="18843" y="1013"/>
                    <a:pt x="18843" y="1013"/>
                  </a:cubicBezTo>
                  <a:cubicBezTo>
                    <a:pt x="18974" y="1013"/>
                    <a:pt x="18974" y="1013"/>
                    <a:pt x="18974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71" y="1181"/>
                    <a:pt x="19171" y="1181"/>
                  </a:cubicBezTo>
                  <a:cubicBezTo>
                    <a:pt x="19171" y="1266"/>
                    <a:pt x="19302" y="1350"/>
                    <a:pt x="19302" y="1434"/>
                  </a:cubicBezTo>
                  <a:cubicBezTo>
                    <a:pt x="19368" y="1519"/>
                    <a:pt x="19565" y="1603"/>
                    <a:pt x="19630" y="1603"/>
                  </a:cubicBezTo>
                  <a:cubicBezTo>
                    <a:pt x="19762" y="1688"/>
                    <a:pt x="19959" y="1688"/>
                    <a:pt x="20024" y="1772"/>
                  </a:cubicBezTo>
                  <a:cubicBezTo>
                    <a:pt x="20156" y="1856"/>
                    <a:pt x="20353" y="1856"/>
                    <a:pt x="20484" y="1856"/>
                  </a:cubicBezTo>
                  <a:cubicBezTo>
                    <a:pt x="20550" y="1941"/>
                    <a:pt x="20747" y="2025"/>
                    <a:pt x="20812" y="2109"/>
                  </a:cubicBezTo>
                  <a:cubicBezTo>
                    <a:pt x="20878" y="2109"/>
                    <a:pt x="21009" y="2278"/>
                    <a:pt x="21009" y="2363"/>
                  </a:cubicBezTo>
                  <a:cubicBezTo>
                    <a:pt x="21009" y="2447"/>
                    <a:pt x="21075" y="2616"/>
                    <a:pt x="21075" y="2700"/>
                  </a:cubicBezTo>
                  <a:cubicBezTo>
                    <a:pt x="21075" y="2869"/>
                    <a:pt x="21075" y="3206"/>
                    <a:pt x="21075" y="3375"/>
                  </a:cubicBezTo>
                  <a:cubicBezTo>
                    <a:pt x="21075" y="3459"/>
                    <a:pt x="21075" y="3713"/>
                    <a:pt x="21075" y="3881"/>
                  </a:cubicBezTo>
                  <a:cubicBezTo>
                    <a:pt x="21140" y="3966"/>
                    <a:pt x="21140" y="4134"/>
                    <a:pt x="21206" y="4219"/>
                  </a:cubicBezTo>
                  <a:cubicBezTo>
                    <a:pt x="21206" y="4303"/>
                    <a:pt x="21337" y="4388"/>
                    <a:pt x="21403" y="4472"/>
                  </a:cubicBezTo>
                  <a:cubicBezTo>
                    <a:pt x="21469" y="4556"/>
                    <a:pt x="21534" y="4641"/>
                    <a:pt x="21534" y="4725"/>
                  </a:cubicBezTo>
                  <a:cubicBezTo>
                    <a:pt x="21534" y="4809"/>
                    <a:pt x="21534" y="4978"/>
                    <a:pt x="21534" y="5063"/>
                  </a:cubicBezTo>
                  <a:cubicBezTo>
                    <a:pt x="21600" y="5316"/>
                    <a:pt x="21534" y="5822"/>
                    <a:pt x="21534" y="6075"/>
                  </a:cubicBezTo>
                  <a:cubicBezTo>
                    <a:pt x="21534" y="6244"/>
                    <a:pt x="21534" y="6666"/>
                    <a:pt x="21469" y="6919"/>
                  </a:cubicBezTo>
                  <a:cubicBezTo>
                    <a:pt x="21469" y="7172"/>
                    <a:pt x="21469" y="7594"/>
                    <a:pt x="21403" y="7847"/>
                  </a:cubicBezTo>
                  <a:cubicBezTo>
                    <a:pt x="21337" y="8100"/>
                    <a:pt x="21272" y="8606"/>
                    <a:pt x="21206" y="8859"/>
                  </a:cubicBezTo>
                  <a:cubicBezTo>
                    <a:pt x="21206" y="8944"/>
                    <a:pt x="21140" y="9197"/>
                    <a:pt x="21075" y="9281"/>
                  </a:cubicBezTo>
                  <a:cubicBezTo>
                    <a:pt x="21075" y="9366"/>
                    <a:pt x="21075" y="9366"/>
                    <a:pt x="21075" y="9450"/>
                  </a:cubicBezTo>
                  <a:cubicBezTo>
                    <a:pt x="21009" y="9450"/>
                    <a:pt x="20943" y="9450"/>
                    <a:pt x="20943" y="9534"/>
                  </a:cubicBezTo>
                  <a:cubicBezTo>
                    <a:pt x="20878" y="9534"/>
                    <a:pt x="20878" y="9703"/>
                    <a:pt x="20878" y="9788"/>
                  </a:cubicBezTo>
                  <a:cubicBezTo>
                    <a:pt x="20878" y="9956"/>
                    <a:pt x="20878" y="10041"/>
                    <a:pt x="20812" y="10125"/>
                  </a:cubicBezTo>
                  <a:cubicBezTo>
                    <a:pt x="20812" y="10209"/>
                    <a:pt x="20747" y="10294"/>
                    <a:pt x="20681" y="10378"/>
                  </a:cubicBezTo>
                  <a:cubicBezTo>
                    <a:pt x="20615" y="10378"/>
                    <a:pt x="20550" y="10463"/>
                    <a:pt x="20550" y="10463"/>
                  </a:cubicBezTo>
                  <a:cubicBezTo>
                    <a:pt x="20550" y="10547"/>
                    <a:pt x="20550" y="10716"/>
                    <a:pt x="20550" y="10800"/>
                  </a:cubicBezTo>
                  <a:cubicBezTo>
                    <a:pt x="20484" y="10969"/>
                    <a:pt x="20484" y="11222"/>
                    <a:pt x="20484" y="11222"/>
                  </a:cubicBezTo>
                  <a:cubicBezTo>
                    <a:pt x="20418" y="11222"/>
                    <a:pt x="20353" y="11391"/>
                    <a:pt x="20287" y="11391"/>
                  </a:cubicBezTo>
                  <a:cubicBezTo>
                    <a:pt x="20221" y="11475"/>
                    <a:pt x="20024" y="11391"/>
                    <a:pt x="19959" y="11391"/>
                  </a:cubicBezTo>
                  <a:cubicBezTo>
                    <a:pt x="19893" y="11391"/>
                    <a:pt x="19827" y="11306"/>
                    <a:pt x="19827" y="11306"/>
                  </a:cubicBezTo>
                  <a:cubicBezTo>
                    <a:pt x="19762" y="11222"/>
                    <a:pt x="19762" y="11137"/>
                    <a:pt x="19696" y="11137"/>
                  </a:cubicBezTo>
                  <a:cubicBezTo>
                    <a:pt x="19630" y="11053"/>
                    <a:pt x="19499" y="11053"/>
                    <a:pt x="19368" y="11053"/>
                  </a:cubicBezTo>
                  <a:cubicBezTo>
                    <a:pt x="19368" y="11053"/>
                    <a:pt x="19236" y="11053"/>
                    <a:pt x="19171" y="11053"/>
                  </a:cubicBezTo>
                  <a:cubicBezTo>
                    <a:pt x="19105" y="11053"/>
                    <a:pt x="19040" y="11053"/>
                    <a:pt x="19040" y="11053"/>
                  </a:cubicBezTo>
                  <a:cubicBezTo>
                    <a:pt x="18974" y="11053"/>
                    <a:pt x="18908" y="10969"/>
                    <a:pt x="18908" y="10884"/>
                  </a:cubicBezTo>
                  <a:cubicBezTo>
                    <a:pt x="18908" y="10800"/>
                    <a:pt x="18974" y="10716"/>
                    <a:pt x="18974" y="10631"/>
                  </a:cubicBezTo>
                  <a:cubicBezTo>
                    <a:pt x="18974" y="10547"/>
                    <a:pt x="18974" y="10378"/>
                    <a:pt x="19040" y="10378"/>
                  </a:cubicBezTo>
                  <a:cubicBezTo>
                    <a:pt x="19040" y="10294"/>
                    <a:pt x="19105" y="10294"/>
                    <a:pt x="19171" y="10209"/>
                  </a:cubicBezTo>
                  <a:cubicBezTo>
                    <a:pt x="19171" y="10125"/>
                    <a:pt x="19171" y="10041"/>
                    <a:pt x="19105" y="10041"/>
                  </a:cubicBezTo>
                  <a:cubicBezTo>
                    <a:pt x="19105" y="9956"/>
                    <a:pt x="18974" y="10125"/>
                    <a:pt x="18908" y="10125"/>
                  </a:cubicBezTo>
                  <a:cubicBezTo>
                    <a:pt x="18908" y="10125"/>
                    <a:pt x="18777" y="10209"/>
                    <a:pt x="18777" y="10209"/>
                  </a:cubicBezTo>
                  <a:cubicBezTo>
                    <a:pt x="18711" y="10209"/>
                    <a:pt x="18580" y="10209"/>
                    <a:pt x="18580" y="10209"/>
                  </a:cubicBezTo>
                  <a:cubicBezTo>
                    <a:pt x="18580" y="10125"/>
                    <a:pt x="18580" y="10041"/>
                    <a:pt x="18580" y="9956"/>
                  </a:cubicBezTo>
                  <a:cubicBezTo>
                    <a:pt x="18646" y="9956"/>
                    <a:pt x="18711" y="9788"/>
                    <a:pt x="18711" y="9788"/>
                  </a:cubicBezTo>
                  <a:cubicBezTo>
                    <a:pt x="18777" y="9703"/>
                    <a:pt x="18777" y="9534"/>
                    <a:pt x="18777" y="9450"/>
                  </a:cubicBezTo>
                  <a:cubicBezTo>
                    <a:pt x="18777" y="9366"/>
                    <a:pt x="18777" y="9197"/>
                    <a:pt x="18777" y="9197"/>
                  </a:cubicBezTo>
                  <a:cubicBezTo>
                    <a:pt x="18711" y="9113"/>
                    <a:pt x="18580" y="9113"/>
                    <a:pt x="18449" y="9028"/>
                  </a:cubicBezTo>
                  <a:cubicBezTo>
                    <a:pt x="18449" y="9028"/>
                    <a:pt x="18317" y="9028"/>
                    <a:pt x="18252" y="8944"/>
                  </a:cubicBezTo>
                  <a:cubicBezTo>
                    <a:pt x="18186" y="8859"/>
                    <a:pt x="18120" y="8691"/>
                    <a:pt x="17989" y="8606"/>
                  </a:cubicBezTo>
                  <a:cubicBezTo>
                    <a:pt x="17923" y="8606"/>
                    <a:pt x="17792" y="8522"/>
                    <a:pt x="17726" y="8522"/>
                  </a:cubicBezTo>
                  <a:cubicBezTo>
                    <a:pt x="17661" y="8606"/>
                    <a:pt x="17661" y="8691"/>
                    <a:pt x="17595" y="8691"/>
                  </a:cubicBezTo>
                  <a:cubicBezTo>
                    <a:pt x="17595" y="8775"/>
                    <a:pt x="17464" y="8775"/>
                    <a:pt x="17464" y="8775"/>
                  </a:cubicBezTo>
                  <a:cubicBezTo>
                    <a:pt x="17398" y="8775"/>
                    <a:pt x="17267" y="8691"/>
                    <a:pt x="17201" y="8691"/>
                  </a:cubicBezTo>
                  <a:cubicBezTo>
                    <a:pt x="17201" y="8606"/>
                    <a:pt x="17136" y="8522"/>
                    <a:pt x="17136" y="8522"/>
                  </a:cubicBezTo>
                  <a:cubicBezTo>
                    <a:pt x="17004" y="8438"/>
                    <a:pt x="16873" y="8438"/>
                    <a:pt x="16742" y="8438"/>
                  </a:cubicBezTo>
                  <a:cubicBezTo>
                    <a:pt x="16742" y="8438"/>
                    <a:pt x="16676" y="8438"/>
                    <a:pt x="16676" y="8438"/>
                  </a:cubicBezTo>
                  <a:cubicBezTo>
                    <a:pt x="16610" y="8438"/>
                    <a:pt x="16610" y="8606"/>
                    <a:pt x="16610" y="8606"/>
                  </a:cubicBezTo>
                  <a:cubicBezTo>
                    <a:pt x="16545" y="8691"/>
                    <a:pt x="16610" y="8775"/>
                    <a:pt x="16610" y="8775"/>
                  </a:cubicBezTo>
                  <a:cubicBezTo>
                    <a:pt x="16545" y="8859"/>
                    <a:pt x="16413" y="9113"/>
                    <a:pt x="16413" y="9197"/>
                  </a:cubicBezTo>
                  <a:cubicBezTo>
                    <a:pt x="16413" y="9197"/>
                    <a:pt x="16413" y="9281"/>
                    <a:pt x="16413" y="9366"/>
                  </a:cubicBezTo>
                  <a:cubicBezTo>
                    <a:pt x="16545" y="9450"/>
                    <a:pt x="16545" y="9450"/>
                    <a:pt x="16545" y="9450"/>
                  </a:cubicBezTo>
                  <a:cubicBezTo>
                    <a:pt x="16545" y="9450"/>
                    <a:pt x="16676" y="9450"/>
                    <a:pt x="16676" y="9450"/>
                  </a:cubicBezTo>
                  <a:cubicBezTo>
                    <a:pt x="16742" y="9450"/>
                    <a:pt x="16873" y="9450"/>
                    <a:pt x="16873" y="9534"/>
                  </a:cubicBezTo>
                  <a:cubicBezTo>
                    <a:pt x="16873" y="9534"/>
                    <a:pt x="16873" y="9703"/>
                    <a:pt x="16939" y="9703"/>
                  </a:cubicBezTo>
                  <a:cubicBezTo>
                    <a:pt x="16939" y="9788"/>
                    <a:pt x="17136" y="9788"/>
                    <a:pt x="17136" y="9872"/>
                  </a:cubicBezTo>
                  <a:cubicBezTo>
                    <a:pt x="17201" y="9872"/>
                    <a:pt x="17333" y="9872"/>
                    <a:pt x="17398" y="9956"/>
                  </a:cubicBezTo>
                  <a:cubicBezTo>
                    <a:pt x="17398" y="9956"/>
                    <a:pt x="17398" y="10125"/>
                    <a:pt x="17398" y="10209"/>
                  </a:cubicBezTo>
                  <a:cubicBezTo>
                    <a:pt x="17398" y="10294"/>
                    <a:pt x="17398" y="10463"/>
                    <a:pt x="17333" y="10463"/>
                  </a:cubicBezTo>
                  <a:cubicBezTo>
                    <a:pt x="17333" y="10547"/>
                    <a:pt x="17201" y="10547"/>
                    <a:pt x="17201" y="10631"/>
                  </a:cubicBezTo>
                  <a:cubicBezTo>
                    <a:pt x="17136" y="10631"/>
                    <a:pt x="17004" y="10631"/>
                    <a:pt x="16939" y="10716"/>
                  </a:cubicBezTo>
                  <a:cubicBezTo>
                    <a:pt x="16873" y="10716"/>
                    <a:pt x="16742" y="10716"/>
                    <a:pt x="16676" y="10716"/>
                  </a:cubicBezTo>
                  <a:cubicBezTo>
                    <a:pt x="16676" y="10716"/>
                    <a:pt x="16610" y="10800"/>
                    <a:pt x="16610" y="10800"/>
                  </a:cubicBezTo>
                  <a:cubicBezTo>
                    <a:pt x="16610" y="10800"/>
                    <a:pt x="16479" y="10800"/>
                    <a:pt x="16479" y="10800"/>
                  </a:cubicBezTo>
                  <a:cubicBezTo>
                    <a:pt x="16479" y="10800"/>
                    <a:pt x="16413" y="10800"/>
                    <a:pt x="16413" y="10884"/>
                  </a:cubicBezTo>
                  <a:cubicBezTo>
                    <a:pt x="16348" y="10969"/>
                    <a:pt x="16348" y="11053"/>
                    <a:pt x="16348" y="11222"/>
                  </a:cubicBezTo>
                  <a:cubicBezTo>
                    <a:pt x="16282" y="11222"/>
                    <a:pt x="16282" y="11391"/>
                    <a:pt x="16216" y="11391"/>
                  </a:cubicBezTo>
                  <a:cubicBezTo>
                    <a:pt x="16151" y="11391"/>
                    <a:pt x="16019" y="11391"/>
                    <a:pt x="15954" y="11475"/>
                  </a:cubicBezTo>
                  <a:cubicBezTo>
                    <a:pt x="15822" y="11475"/>
                    <a:pt x="15560" y="11644"/>
                    <a:pt x="15494" y="11644"/>
                  </a:cubicBezTo>
                  <a:cubicBezTo>
                    <a:pt x="15429" y="11728"/>
                    <a:pt x="15297" y="11812"/>
                    <a:pt x="15297" y="11897"/>
                  </a:cubicBezTo>
                  <a:cubicBezTo>
                    <a:pt x="15297" y="11897"/>
                    <a:pt x="15232" y="11981"/>
                    <a:pt x="15232" y="12066"/>
                  </a:cubicBezTo>
                  <a:cubicBezTo>
                    <a:pt x="15166" y="12150"/>
                    <a:pt x="15166" y="12150"/>
                    <a:pt x="15100" y="12150"/>
                  </a:cubicBezTo>
                  <a:cubicBezTo>
                    <a:pt x="15035" y="12234"/>
                    <a:pt x="14969" y="12150"/>
                    <a:pt x="14969" y="12150"/>
                  </a:cubicBezTo>
                  <a:cubicBezTo>
                    <a:pt x="14838" y="12150"/>
                    <a:pt x="14772" y="12234"/>
                    <a:pt x="14706" y="12234"/>
                  </a:cubicBezTo>
                  <a:cubicBezTo>
                    <a:pt x="14641" y="12234"/>
                    <a:pt x="14575" y="12150"/>
                    <a:pt x="14509" y="12150"/>
                  </a:cubicBezTo>
                  <a:cubicBezTo>
                    <a:pt x="14444" y="12150"/>
                    <a:pt x="14378" y="12066"/>
                    <a:pt x="14312" y="12150"/>
                  </a:cubicBezTo>
                  <a:cubicBezTo>
                    <a:pt x="14312" y="12234"/>
                    <a:pt x="14312" y="12234"/>
                    <a:pt x="14312" y="12234"/>
                  </a:cubicBezTo>
                  <a:cubicBezTo>
                    <a:pt x="14312" y="12234"/>
                    <a:pt x="14247" y="12319"/>
                    <a:pt x="14247" y="12319"/>
                  </a:cubicBezTo>
                  <a:cubicBezTo>
                    <a:pt x="14181" y="12319"/>
                    <a:pt x="14116" y="12319"/>
                    <a:pt x="14116" y="12319"/>
                  </a:cubicBezTo>
                  <a:cubicBezTo>
                    <a:pt x="14050" y="12319"/>
                    <a:pt x="13984" y="12403"/>
                    <a:pt x="13984" y="12487"/>
                  </a:cubicBezTo>
                  <a:cubicBezTo>
                    <a:pt x="13984" y="12487"/>
                    <a:pt x="13984" y="12572"/>
                    <a:pt x="13984" y="12572"/>
                  </a:cubicBezTo>
                  <a:cubicBezTo>
                    <a:pt x="13984" y="12656"/>
                    <a:pt x="14050" y="12741"/>
                    <a:pt x="14050" y="12825"/>
                  </a:cubicBezTo>
                  <a:cubicBezTo>
                    <a:pt x="14050" y="12825"/>
                    <a:pt x="13984" y="12909"/>
                    <a:pt x="13984" y="12909"/>
                  </a:cubicBezTo>
                  <a:cubicBezTo>
                    <a:pt x="13919" y="12994"/>
                    <a:pt x="13787" y="12994"/>
                    <a:pt x="13787" y="12994"/>
                  </a:cubicBezTo>
                  <a:cubicBezTo>
                    <a:pt x="13722" y="13078"/>
                    <a:pt x="13656" y="13247"/>
                    <a:pt x="13656" y="13247"/>
                  </a:cubicBezTo>
                  <a:cubicBezTo>
                    <a:pt x="13590" y="13247"/>
                    <a:pt x="13525" y="13331"/>
                    <a:pt x="13459" y="13331"/>
                  </a:cubicBezTo>
                  <a:cubicBezTo>
                    <a:pt x="13393" y="13331"/>
                    <a:pt x="13393" y="13162"/>
                    <a:pt x="13328" y="13078"/>
                  </a:cubicBezTo>
                  <a:cubicBezTo>
                    <a:pt x="13262" y="12994"/>
                    <a:pt x="13131" y="12994"/>
                    <a:pt x="13131" y="12994"/>
                  </a:cubicBezTo>
                  <a:cubicBezTo>
                    <a:pt x="13065" y="12994"/>
                    <a:pt x="12868" y="12994"/>
                    <a:pt x="12802" y="12994"/>
                  </a:cubicBezTo>
                  <a:cubicBezTo>
                    <a:pt x="12802" y="12994"/>
                    <a:pt x="12802" y="13162"/>
                    <a:pt x="12802" y="13162"/>
                  </a:cubicBezTo>
                  <a:cubicBezTo>
                    <a:pt x="12737" y="13247"/>
                    <a:pt x="12737" y="13416"/>
                    <a:pt x="12605" y="13416"/>
                  </a:cubicBezTo>
                  <a:cubicBezTo>
                    <a:pt x="12605" y="13416"/>
                    <a:pt x="12540" y="13416"/>
                    <a:pt x="12474" y="13416"/>
                  </a:cubicBezTo>
                  <a:cubicBezTo>
                    <a:pt x="12409" y="13416"/>
                    <a:pt x="12277" y="13331"/>
                    <a:pt x="12146" y="13331"/>
                  </a:cubicBezTo>
                  <a:cubicBezTo>
                    <a:pt x="12146" y="13331"/>
                    <a:pt x="12080" y="13416"/>
                    <a:pt x="12080" y="13416"/>
                  </a:cubicBezTo>
                  <a:cubicBezTo>
                    <a:pt x="12015" y="13416"/>
                    <a:pt x="11949" y="13500"/>
                    <a:pt x="11883" y="13584"/>
                  </a:cubicBezTo>
                  <a:cubicBezTo>
                    <a:pt x="11818" y="13584"/>
                    <a:pt x="11686" y="13584"/>
                    <a:pt x="11686" y="13584"/>
                  </a:cubicBezTo>
                  <a:cubicBezTo>
                    <a:pt x="11621" y="13669"/>
                    <a:pt x="11621" y="13669"/>
                    <a:pt x="11555" y="13753"/>
                  </a:cubicBezTo>
                  <a:cubicBezTo>
                    <a:pt x="11555" y="13753"/>
                    <a:pt x="11555" y="13837"/>
                    <a:pt x="11555" y="13837"/>
                  </a:cubicBezTo>
                  <a:cubicBezTo>
                    <a:pt x="11555" y="13922"/>
                    <a:pt x="11489" y="14006"/>
                    <a:pt x="11489" y="14091"/>
                  </a:cubicBezTo>
                  <a:cubicBezTo>
                    <a:pt x="11489" y="14175"/>
                    <a:pt x="11489" y="14344"/>
                    <a:pt x="11489" y="14428"/>
                  </a:cubicBezTo>
                  <a:cubicBezTo>
                    <a:pt x="11489" y="14512"/>
                    <a:pt x="11424" y="14597"/>
                    <a:pt x="11424" y="14681"/>
                  </a:cubicBezTo>
                  <a:cubicBezTo>
                    <a:pt x="11424" y="14766"/>
                    <a:pt x="11358" y="14850"/>
                    <a:pt x="11292" y="14850"/>
                  </a:cubicBezTo>
                  <a:cubicBezTo>
                    <a:pt x="11292" y="14934"/>
                    <a:pt x="11161" y="15019"/>
                    <a:pt x="11161" y="15019"/>
                  </a:cubicBezTo>
                  <a:cubicBezTo>
                    <a:pt x="11161" y="15103"/>
                    <a:pt x="11161" y="15103"/>
                    <a:pt x="11095" y="15187"/>
                  </a:cubicBezTo>
                  <a:cubicBezTo>
                    <a:pt x="11095" y="15187"/>
                    <a:pt x="11030" y="15272"/>
                    <a:pt x="10964" y="15272"/>
                  </a:cubicBezTo>
                  <a:cubicBezTo>
                    <a:pt x="10964" y="15272"/>
                    <a:pt x="10964" y="15187"/>
                    <a:pt x="10964" y="15187"/>
                  </a:cubicBezTo>
                  <a:cubicBezTo>
                    <a:pt x="10898" y="15187"/>
                    <a:pt x="10833" y="15103"/>
                    <a:pt x="10767" y="15019"/>
                  </a:cubicBezTo>
                  <a:cubicBezTo>
                    <a:pt x="10702" y="15019"/>
                    <a:pt x="10702" y="14850"/>
                    <a:pt x="10636" y="14766"/>
                  </a:cubicBezTo>
                  <a:cubicBezTo>
                    <a:pt x="10636" y="14766"/>
                    <a:pt x="10505" y="14681"/>
                    <a:pt x="10439" y="14766"/>
                  </a:cubicBezTo>
                  <a:cubicBezTo>
                    <a:pt x="10439" y="14766"/>
                    <a:pt x="10439" y="14850"/>
                    <a:pt x="10439" y="14850"/>
                  </a:cubicBezTo>
                  <a:cubicBezTo>
                    <a:pt x="10373" y="14850"/>
                    <a:pt x="10308" y="15019"/>
                    <a:pt x="10308" y="15019"/>
                  </a:cubicBezTo>
                  <a:cubicBezTo>
                    <a:pt x="10242" y="15103"/>
                    <a:pt x="10176" y="15103"/>
                    <a:pt x="10176" y="15187"/>
                  </a:cubicBezTo>
                  <a:cubicBezTo>
                    <a:pt x="10176" y="15187"/>
                    <a:pt x="10176" y="15356"/>
                    <a:pt x="10176" y="15356"/>
                  </a:cubicBezTo>
                  <a:cubicBezTo>
                    <a:pt x="10176" y="15441"/>
                    <a:pt x="10111" y="15609"/>
                    <a:pt x="10111" y="15609"/>
                  </a:cubicBezTo>
                  <a:cubicBezTo>
                    <a:pt x="10045" y="15609"/>
                    <a:pt x="9979" y="15609"/>
                    <a:pt x="9979" y="15609"/>
                  </a:cubicBezTo>
                  <a:cubicBezTo>
                    <a:pt x="9914" y="15609"/>
                    <a:pt x="9848" y="15441"/>
                    <a:pt x="9782" y="15441"/>
                  </a:cubicBezTo>
                  <a:cubicBezTo>
                    <a:pt x="9717" y="15441"/>
                    <a:pt x="9651" y="15441"/>
                    <a:pt x="9520" y="15441"/>
                  </a:cubicBezTo>
                  <a:cubicBezTo>
                    <a:pt x="9520" y="15525"/>
                    <a:pt x="9520" y="15778"/>
                    <a:pt x="9454" y="15778"/>
                  </a:cubicBezTo>
                  <a:cubicBezTo>
                    <a:pt x="9454" y="15862"/>
                    <a:pt x="9454" y="16116"/>
                    <a:pt x="9388" y="16284"/>
                  </a:cubicBezTo>
                  <a:cubicBezTo>
                    <a:pt x="9388" y="16284"/>
                    <a:pt x="9323" y="16453"/>
                    <a:pt x="9257" y="16622"/>
                  </a:cubicBezTo>
                  <a:cubicBezTo>
                    <a:pt x="9257" y="16622"/>
                    <a:pt x="9191" y="16706"/>
                    <a:pt x="9191" y="16706"/>
                  </a:cubicBezTo>
                  <a:cubicBezTo>
                    <a:pt x="9126" y="16706"/>
                    <a:pt x="8995" y="16622"/>
                    <a:pt x="8995" y="16622"/>
                  </a:cubicBezTo>
                  <a:cubicBezTo>
                    <a:pt x="8929" y="16622"/>
                    <a:pt x="8732" y="16622"/>
                    <a:pt x="8666" y="16622"/>
                  </a:cubicBezTo>
                  <a:cubicBezTo>
                    <a:pt x="8666" y="16706"/>
                    <a:pt x="8601" y="16791"/>
                    <a:pt x="8535" y="16791"/>
                  </a:cubicBezTo>
                  <a:cubicBezTo>
                    <a:pt x="8535" y="16875"/>
                    <a:pt x="8469" y="16959"/>
                    <a:pt x="8469" y="16959"/>
                  </a:cubicBezTo>
                  <a:cubicBezTo>
                    <a:pt x="8404" y="16959"/>
                    <a:pt x="8404" y="16875"/>
                    <a:pt x="8404" y="16791"/>
                  </a:cubicBezTo>
                  <a:cubicBezTo>
                    <a:pt x="8338" y="16791"/>
                    <a:pt x="8272" y="16791"/>
                    <a:pt x="8272" y="16791"/>
                  </a:cubicBezTo>
                  <a:cubicBezTo>
                    <a:pt x="8272" y="16706"/>
                    <a:pt x="8207" y="16706"/>
                    <a:pt x="8141" y="16791"/>
                  </a:cubicBezTo>
                  <a:cubicBezTo>
                    <a:pt x="8075" y="16875"/>
                    <a:pt x="8075" y="16875"/>
                    <a:pt x="8075" y="16875"/>
                  </a:cubicBezTo>
                  <a:cubicBezTo>
                    <a:pt x="8075" y="16875"/>
                    <a:pt x="8075" y="16959"/>
                    <a:pt x="8075" y="17044"/>
                  </a:cubicBezTo>
                  <a:cubicBezTo>
                    <a:pt x="8075" y="17044"/>
                    <a:pt x="8075" y="17212"/>
                    <a:pt x="8075" y="17297"/>
                  </a:cubicBezTo>
                  <a:cubicBezTo>
                    <a:pt x="8075" y="17381"/>
                    <a:pt x="8075" y="17634"/>
                    <a:pt x="8010" y="17719"/>
                  </a:cubicBezTo>
                  <a:cubicBezTo>
                    <a:pt x="8010" y="17719"/>
                    <a:pt x="7878" y="17887"/>
                    <a:pt x="7813" y="17887"/>
                  </a:cubicBezTo>
                  <a:cubicBezTo>
                    <a:pt x="7747" y="17887"/>
                    <a:pt x="7616" y="17972"/>
                    <a:pt x="7550" y="17972"/>
                  </a:cubicBezTo>
                  <a:cubicBezTo>
                    <a:pt x="7484" y="18056"/>
                    <a:pt x="7484" y="18225"/>
                    <a:pt x="7419" y="18225"/>
                  </a:cubicBezTo>
                  <a:cubicBezTo>
                    <a:pt x="7353" y="18225"/>
                    <a:pt x="7288" y="18056"/>
                    <a:pt x="7288" y="17972"/>
                  </a:cubicBezTo>
                  <a:cubicBezTo>
                    <a:pt x="7222" y="17972"/>
                    <a:pt x="7222" y="17887"/>
                    <a:pt x="7156" y="17887"/>
                  </a:cubicBezTo>
                  <a:cubicBezTo>
                    <a:pt x="7091" y="17887"/>
                    <a:pt x="7025" y="17887"/>
                    <a:pt x="7025" y="17887"/>
                  </a:cubicBezTo>
                  <a:cubicBezTo>
                    <a:pt x="6959" y="17803"/>
                    <a:pt x="6959" y="17719"/>
                    <a:pt x="6894" y="17719"/>
                  </a:cubicBezTo>
                  <a:cubicBezTo>
                    <a:pt x="6894" y="17634"/>
                    <a:pt x="6828" y="17550"/>
                    <a:pt x="6762" y="17550"/>
                  </a:cubicBezTo>
                  <a:cubicBezTo>
                    <a:pt x="6697" y="17550"/>
                    <a:pt x="6565" y="17550"/>
                    <a:pt x="6565" y="17634"/>
                  </a:cubicBezTo>
                  <a:cubicBezTo>
                    <a:pt x="6500" y="17634"/>
                    <a:pt x="6500" y="17719"/>
                    <a:pt x="6500" y="17719"/>
                  </a:cubicBezTo>
                  <a:cubicBezTo>
                    <a:pt x="6434" y="17803"/>
                    <a:pt x="6368" y="17887"/>
                    <a:pt x="6368" y="17887"/>
                  </a:cubicBezTo>
                  <a:cubicBezTo>
                    <a:pt x="6303" y="17887"/>
                    <a:pt x="6171" y="17803"/>
                    <a:pt x="6106" y="17803"/>
                  </a:cubicBezTo>
                  <a:cubicBezTo>
                    <a:pt x="6106" y="17887"/>
                    <a:pt x="6040" y="17887"/>
                    <a:pt x="5974" y="17972"/>
                  </a:cubicBezTo>
                  <a:cubicBezTo>
                    <a:pt x="5909" y="17972"/>
                    <a:pt x="5909" y="18141"/>
                    <a:pt x="5909" y="18141"/>
                  </a:cubicBezTo>
                  <a:cubicBezTo>
                    <a:pt x="5909" y="18225"/>
                    <a:pt x="5843" y="18309"/>
                    <a:pt x="5778" y="18309"/>
                  </a:cubicBezTo>
                  <a:cubicBezTo>
                    <a:pt x="5712" y="18309"/>
                    <a:pt x="5712" y="18225"/>
                    <a:pt x="5646" y="18225"/>
                  </a:cubicBezTo>
                  <a:cubicBezTo>
                    <a:pt x="5581" y="18225"/>
                    <a:pt x="5515" y="18225"/>
                    <a:pt x="5384" y="18225"/>
                  </a:cubicBezTo>
                  <a:cubicBezTo>
                    <a:pt x="5318" y="18225"/>
                    <a:pt x="5252" y="18141"/>
                    <a:pt x="5187" y="18141"/>
                  </a:cubicBezTo>
                  <a:cubicBezTo>
                    <a:pt x="5121" y="18141"/>
                    <a:pt x="4990" y="18141"/>
                    <a:pt x="4924" y="18225"/>
                  </a:cubicBezTo>
                  <a:cubicBezTo>
                    <a:pt x="4858" y="18225"/>
                    <a:pt x="4793" y="18309"/>
                    <a:pt x="4661" y="18309"/>
                  </a:cubicBezTo>
                  <a:cubicBezTo>
                    <a:pt x="4661" y="18394"/>
                    <a:pt x="4530" y="18309"/>
                    <a:pt x="4399" y="18309"/>
                  </a:cubicBezTo>
                  <a:cubicBezTo>
                    <a:pt x="4399" y="18309"/>
                    <a:pt x="4333" y="18394"/>
                    <a:pt x="4333" y="18478"/>
                  </a:cubicBezTo>
                  <a:cubicBezTo>
                    <a:pt x="4333" y="18478"/>
                    <a:pt x="4333" y="18562"/>
                    <a:pt x="4333" y="18647"/>
                  </a:cubicBezTo>
                  <a:cubicBezTo>
                    <a:pt x="4333" y="18731"/>
                    <a:pt x="4333" y="18900"/>
                    <a:pt x="4267" y="18984"/>
                  </a:cubicBezTo>
                  <a:cubicBezTo>
                    <a:pt x="4202" y="19069"/>
                    <a:pt x="4136" y="19069"/>
                    <a:pt x="4071" y="19153"/>
                  </a:cubicBezTo>
                  <a:cubicBezTo>
                    <a:pt x="4071" y="19153"/>
                    <a:pt x="3939" y="19153"/>
                    <a:pt x="3874" y="19237"/>
                  </a:cubicBezTo>
                  <a:cubicBezTo>
                    <a:pt x="3808" y="19322"/>
                    <a:pt x="3677" y="19575"/>
                    <a:pt x="3611" y="19744"/>
                  </a:cubicBezTo>
                  <a:cubicBezTo>
                    <a:pt x="3545" y="19828"/>
                    <a:pt x="3480" y="19912"/>
                    <a:pt x="3414" y="20081"/>
                  </a:cubicBezTo>
                  <a:cubicBezTo>
                    <a:pt x="3414" y="20081"/>
                    <a:pt x="3348" y="20166"/>
                    <a:pt x="3348" y="20166"/>
                  </a:cubicBezTo>
                  <a:cubicBezTo>
                    <a:pt x="3348" y="20250"/>
                    <a:pt x="3414" y="20334"/>
                    <a:pt x="3414" y="20419"/>
                  </a:cubicBezTo>
                  <a:cubicBezTo>
                    <a:pt x="3414" y="20419"/>
                    <a:pt x="3348" y="20503"/>
                    <a:pt x="3348" y="20503"/>
                  </a:cubicBezTo>
                  <a:cubicBezTo>
                    <a:pt x="3348" y="20587"/>
                    <a:pt x="3217" y="20503"/>
                    <a:pt x="3217" y="20503"/>
                  </a:cubicBezTo>
                  <a:cubicBezTo>
                    <a:pt x="3217" y="20587"/>
                    <a:pt x="3217" y="20672"/>
                    <a:pt x="3217" y="20672"/>
                  </a:cubicBezTo>
                  <a:cubicBezTo>
                    <a:pt x="3151" y="20756"/>
                    <a:pt x="3151" y="20925"/>
                    <a:pt x="3217" y="21009"/>
                  </a:cubicBezTo>
                  <a:cubicBezTo>
                    <a:pt x="3217" y="21009"/>
                    <a:pt x="3217" y="21094"/>
                    <a:pt x="3217" y="21178"/>
                  </a:cubicBezTo>
                  <a:cubicBezTo>
                    <a:pt x="3217" y="21178"/>
                    <a:pt x="3217" y="21431"/>
                    <a:pt x="3217" y="21431"/>
                  </a:cubicBezTo>
                  <a:cubicBezTo>
                    <a:pt x="3217" y="21516"/>
                    <a:pt x="3151" y="21600"/>
                    <a:pt x="3151" y="21600"/>
                  </a:cubicBezTo>
                  <a:cubicBezTo>
                    <a:pt x="3086" y="21600"/>
                    <a:pt x="3086" y="21600"/>
                    <a:pt x="3020" y="21600"/>
                  </a:cubicBezTo>
                  <a:cubicBezTo>
                    <a:pt x="2954" y="21600"/>
                    <a:pt x="2889" y="21600"/>
                    <a:pt x="2889" y="21600"/>
                  </a:cubicBezTo>
                  <a:cubicBezTo>
                    <a:pt x="2823" y="21600"/>
                    <a:pt x="2757" y="21516"/>
                    <a:pt x="2757" y="21431"/>
                  </a:cubicBezTo>
                  <a:cubicBezTo>
                    <a:pt x="2757" y="21431"/>
                    <a:pt x="2692" y="21347"/>
                    <a:pt x="2692" y="21262"/>
                  </a:cubicBezTo>
                  <a:cubicBezTo>
                    <a:pt x="2692" y="21178"/>
                    <a:pt x="2692" y="21094"/>
                    <a:pt x="2692" y="21009"/>
                  </a:cubicBezTo>
                  <a:cubicBezTo>
                    <a:pt x="2692" y="21009"/>
                    <a:pt x="2692" y="20756"/>
                    <a:pt x="2626" y="20756"/>
                  </a:cubicBezTo>
                  <a:cubicBezTo>
                    <a:pt x="2626" y="20672"/>
                    <a:pt x="2560" y="20672"/>
                    <a:pt x="2560" y="20587"/>
                  </a:cubicBezTo>
                  <a:cubicBezTo>
                    <a:pt x="2495" y="20503"/>
                    <a:pt x="2626" y="20419"/>
                    <a:pt x="2626" y="20334"/>
                  </a:cubicBezTo>
                  <a:cubicBezTo>
                    <a:pt x="2560" y="20250"/>
                    <a:pt x="2560" y="20166"/>
                    <a:pt x="2495" y="20081"/>
                  </a:cubicBezTo>
                  <a:cubicBezTo>
                    <a:pt x="2495" y="20081"/>
                    <a:pt x="2364" y="20081"/>
                    <a:pt x="2298" y="20081"/>
                  </a:cubicBezTo>
                  <a:cubicBezTo>
                    <a:pt x="2298" y="20081"/>
                    <a:pt x="2232" y="20081"/>
                    <a:pt x="2167" y="20081"/>
                  </a:cubicBezTo>
                  <a:cubicBezTo>
                    <a:pt x="2167" y="20081"/>
                    <a:pt x="2167" y="19997"/>
                    <a:pt x="2101" y="19912"/>
                  </a:cubicBezTo>
                  <a:cubicBezTo>
                    <a:pt x="2035" y="19912"/>
                    <a:pt x="2035" y="19828"/>
                    <a:pt x="2035" y="19744"/>
                  </a:cubicBezTo>
                  <a:cubicBezTo>
                    <a:pt x="2035" y="19744"/>
                    <a:pt x="1970" y="19575"/>
                    <a:pt x="1970" y="19575"/>
                  </a:cubicBezTo>
                  <a:cubicBezTo>
                    <a:pt x="1970" y="19491"/>
                    <a:pt x="1904" y="19491"/>
                    <a:pt x="1904" y="19491"/>
                  </a:cubicBezTo>
                  <a:cubicBezTo>
                    <a:pt x="1838" y="19491"/>
                    <a:pt x="1707" y="19406"/>
                    <a:pt x="1707" y="19406"/>
                  </a:cubicBezTo>
                  <a:cubicBezTo>
                    <a:pt x="1641" y="19406"/>
                    <a:pt x="1641" y="19406"/>
                    <a:pt x="1641" y="19406"/>
                  </a:cubicBezTo>
                  <a:cubicBezTo>
                    <a:pt x="1641" y="19406"/>
                    <a:pt x="1510" y="19406"/>
                    <a:pt x="1510" y="19406"/>
                  </a:cubicBezTo>
                  <a:cubicBezTo>
                    <a:pt x="1510" y="19491"/>
                    <a:pt x="1510" y="19491"/>
                    <a:pt x="1510" y="19491"/>
                  </a:cubicBezTo>
                  <a:cubicBezTo>
                    <a:pt x="1313" y="19406"/>
                    <a:pt x="1313" y="19406"/>
                    <a:pt x="1313" y="19406"/>
                  </a:cubicBezTo>
                  <a:cubicBezTo>
                    <a:pt x="1116" y="19153"/>
                    <a:pt x="1116" y="19153"/>
                    <a:pt x="1116" y="19153"/>
                  </a:cubicBezTo>
                  <a:cubicBezTo>
                    <a:pt x="919" y="19069"/>
                    <a:pt x="919" y="19069"/>
                    <a:pt x="919" y="19069"/>
                  </a:cubicBezTo>
                  <a:cubicBezTo>
                    <a:pt x="722" y="18984"/>
                    <a:pt x="722" y="18984"/>
                    <a:pt x="722" y="18984"/>
                  </a:cubicBezTo>
                  <a:cubicBezTo>
                    <a:pt x="657" y="18731"/>
                    <a:pt x="657" y="18731"/>
                    <a:pt x="657" y="18731"/>
                  </a:cubicBezTo>
                  <a:cubicBezTo>
                    <a:pt x="722" y="18562"/>
                    <a:pt x="722" y="18562"/>
                    <a:pt x="722" y="18562"/>
                  </a:cubicBezTo>
                  <a:cubicBezTo>
                    <a:pt x="722" y="18225"/>
                    <a:pt x="722" y="18225"/>
                    <a:pt x="722" y="18225"/>
                  </a:cubicBezTo>
                  <a:cubicBezTo>
                    <a:pt x="525" y="18141"/>
                    <a:pt x="525" y="18141"/>
                    <a:pt x="525" y="18141"/>
                  </a:cubicBezTo>
                  <a:cubicBezTo>
                    <a:pt x="460" y="17972"/>
                    <a:pt x="460" y="17972"/>
                    <a:pt x="460" y="17972"/>
                  </a:cubicBezTo>
                  <a:cubicBezTo>
                    <a:pt x="263" y="17887"/>
                    <a:pt x="263" y="17887"/>
                    <a:pt x="263" y="17887"/>
                  </a:cubicBezTo>
                  <a:cubicBezTo>
                    <a:pt x="197" y="17887"/>
                    <a:pt x="197" y="17887"/>
                    <a:pt x="197" y="17887"/>
                  </a:cubicBezTo>
                  <a:cubicBezTo>
                    <a:pt x="197" y="17887"/>
                    <a:pt x="197" y="17887"/>
                    <a:pt x="197" y="17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2" name="Google Shape;5332;g21c91014dda_0_5306"/>
            <p:cNvSpPr/>
            <p:nvPr/>
          </p:nvSpPr>
          <p:spPr>
            <a:xfrm>
              <a:off x="3698211" y="3294572"/>
              <a:ext cx="1908037" cy="1485810"/>
            </a:xfrm>
            <a:custGeom>
              <a:avLst/>
              <a:gdLst/>
              <a:ahLst/>
              <a:cxnLst/>
              <a:rect l="l" t="t" r="r" b="b"/>
              <a:pathLst>
                <a:path w="21564" h="21600" extrusionOk="0">
                  <a:moveTo>
                    <a:pt x="197" y="17887"/>
                  </a:moveTo>
                  <a:cubicBezTo>
                    <a:pt x="197" y="17803"/>
                    <a:pt x="197" y="17803"/>
                    <a:pt x="197" y="17803"/>
                  </a:cubicBezTo>
                  <a:cubicBezTo>
                    <a:pt x="197" y="17550"/>
                    <a:pt x="197" y="17550"/>
                    <a:pt x="197" y="17550"/>
                  </a:cubicBezTo>
                  <a:cubicBezTo>
                    <a:pt x="263" y="17466"/>
                    <a:pt x="263" y="17466"/>
                    <a:pt x="263" y="17466"/>
                  </a:cubicBezTo>
                  <a:cubicBezTo>
                    <a:pt x="460" y="17466"/>
                    <a:pt x="460" y="17466"/>
                    <a:pt x="460" y="17466"/>
                  </a:cubicBezTo>
                  <a:cubicBezTo>
                    <a:pt x="525" y="17212"/>
                    <a:pt x="525" y="17212"/>
                    <a:pt x="525" y="17212"/>
                  </a:cubicBezTo>
                  <a:cubicBezTo>
                    <a:pt x="591" y="16959"/>
                    <a:pt x="591" y="16959"/>
                    <a:pt x="591" y="16959"/>
                  </a:cubicBezTo>
                  <a:cubicBezTo>
                    <a:pt x="394" y="16791"/>
                    <a:pt x="394" y="16791"/>
                    <a:pt x="394" y="16791"/>
                  </a:cubicBezTo>
                  <a:cubicBezTo>
                    <a:pt x="328" y="16622"/>
                    <a:pt x="328" y="16622"/>
                    <a:pt x="328" y="16622"/>
                  </a:cubicBezTo>
                  <a:cubicBezTo>
                    <a:pt x="197" y="16622"/>
                    <a:pt x="197" y="16622"/>
                    <a:pt x="197" y="16622"/>
                  </a:cubicBezTo>
                  <a:cubicBezTo>
                    <a:pt x="66" y="16622"/>
                    <a:pt x="66" y="16622"/>
                    <a:pt x="66" y="16622"/>
                  </a:cubicBezTo>
                  <a:cubicBezTo>
                    <a:pt x="0" y="16453"/>
                    <a:pt x="0" y="16453"/>
                    <a:pt x="0" y="16453"/>
                  </a:cubicBezTo>
                  <a:cubicBezTo>
                    <a:pt x="0" y="16284"/>
                    <a:pt x="0" y="16284"/>
                    <a:pt x="0" y="16284"/>
                  </a:cubicBezTo>
                  <a:cubicBezTo>
                    <a:pt x="197" y="16116"/>
                    <a:pt x="197" y="16116"/>
                    <a:pt x="197" y="16116"/>
                  </a:cubicBezTo>
                  <a:cubicBezTo>
                    <a:pt x="328" y="15862"/>
                    <a:pt x="328" y="15862"/>
                    <a:pt x="328" y="15862"/>
                  </a:cubicBezTo>
                  <a:cubicBezTo>
                    <a:pt x="328" y="15609"/>
                    <a:pt x="328" y="15609"/>
                    <a:pt x="328" y="15609"/>
                  </a:cubicBezTo>
                  <a:cubicBezTo>
                    <a:pt x="460" y="15609"/>
                    <a:pt x="460" y="15609"/>
                    <a:pt x="460" y="15609"/>
                  </a:cubicBezTo>
                  <a:cubicBezTo>
                    <a:pt x="525" y="15356"/>
                    <a:pt x="525" y="15356"/>
                    <a:pt x="525" y="15356"/>
                  </a:cubicBezTo>
                  <a:cubicBezTo>
                    <a:pt x="657" y="15187"/>
                    <a:pt x="657" y="15187"/>
                    <a:pt x="657" y="15187"/>
                  </a:cubicBezTo>
                  <a:cubicBezTo>
                    <a:pt x="722" y="15019"/>
                    <a:pt x="722" y="15019"/>
                    <a:pt x="722" y="15019"/>
                  </a:cubicBezTo>
                  <a:cubicBezTo>
                    <a:pt x="722" y="14850"/>
                    <a:pt x="722" y="14850"/>
                    <a:pt x="722" y="14850"/>
                  </a:cubicBezTo>
                  <a:cubicBezTo>
                    <a:pt x="919" y="14934"/>
                    <a:pt x="919" y="14934"/>
                    <a:pt x="919" y="14934"/>
                  </a:cubicBezTo>
                  <a:cubicBezTo>
                    <a:pt x="919" y="15103"/>
                    <a:pt x="919" y="15103"/>
                    <a:pt x="919" y="15103"/>
                  </a:cubicBezTo>
                  <a:cubicBezTo>
                    <a:pt x="919" y="15187"/>
                    <a:pt x="919" y="15187"/>
                    <a:pt x="919" y="15187"/>
                  </a:cubicBezTo>
                  <a:cubicBezTo>
                    <a:pt x="1050" y="15356"/>
                    <a:pt x="1050" y="15356"/>
                    <a:pt x="1050" y="15356"/>
                  </a:cubicBezTo>
                  <a:cubicBezTo>
                    <a:pt x="1116" y="15441"/>
                    <a:pt x="1116" y="15441"/>
                    <a:pt x="1116" y="15441"/>
                  </a:cubicBezTo>
                  <a:cubicBezTo>
                    <a:pt x="1182" y="15525"/>
                    <a:pt x="1182" y="15525"/>
                    <a:pt x="1182" y="15525"/>
                  </a:cubicBezTo>
                  <a:cubicBezTo>
                    <a:pt x="1050" y="15694"/>
                    <a:pt x="1050" y="15694"/>
                    <a:pt x="1050" y="15694"/>
                  </a:cubicBezTo>
                  <a:cubicBezTo>
                    <a:pt x="985" y="15778"/>
                    <a:pt x="985" y="15778"/>
                    <a:pt x="985" y="15778"/>
                  </a:cubicBezTo>
                  <a:cubicBezTo>
                    <a:pt x="985" y="15947"/>
                    <a:pt x="985" y="15947"/>
                    <a:pt x="985" y="15947"/>
                  </a:cubicBezTo>
                  <a:cubicBezTo>
                    <a:pt x="985" y="16031"/>
                    <a:pt x="985" y="16031"/>
                    <a:pt x="985" y="16031"/>
                  </a:cubicBezTo>
                  <a:cubicBezTo>
                    <a:pt x="1182" y="16116"/>
                    <a:pt x="1182" y="16116"/>
                    <a:pt x="1182" y="16116"/>
                  </a:cubicBezTo>
                  <a:cubicBezTo>
                    <a:pt x="1313" y="16031"/>
                    <a:pt x="1313" y="16031"/>
                    <a:pt x="1313" y="16031"/>
                  </a:cubicBezTo>
                  <a:cubicBezTo>
                    <a:pt x="1444" y="16031"/>
                    <a:pt x="1444" y="16031"/>
                    <a:pt x="1444" y="16031"/>
                  </a:cubicBezTo>
                  <a:cubicBezTo>
                    <a:pt x="1510" y="15862"/>
                    <a:pt x="1510" y="15862"/>
                    <a:pt x="1510" y="15862"/>
                  </a:cubicBezTo>
                  <a:cubicBezTo>
                    <a:pt x="1444" y="15778"/>
                    <a:pt x="1444" y="15778"/>
                    <a:pt x="1444" y="15778"/>
                  </a:cubicBezTo>
                  <a:cubicBezTo>
                    <a:pt x="1444" y="15609"/>
                    <a:pt x="1444" y="15609"/>
                    <a:pt x="1444" y="15609"/>
                  </a:cubicBezTo>
                  <a:cubicBezTo>
                    <a:pt x="1576" y="15609"/>
                    <a:pt x="1576" y="15609"/>
                    <a:pt x="1576" y="15609"/>
                  </a:cubicBezTo>
                  <a:cubicBezTo>
                    <a:pt x="1641" y="15694"/>
                    <a:pt x="1641" y="15694"/>
                    <a:pt x="1641" y="15694"/>
                  </a:cubicBezTo>
                  <a:cubicBezTo>
                    <a:pt x="1707" y="15862"/>
                    <a:pt x="1707" y="15862"/>
                    <a:pt x="1707" y="15862"/>
                  </a:cubicBezTo>
                  <a:cubicBezTo>
                    <a:pt x="1904" y="15947"/>
                    <a:pt x="1904" y="15947"/>
                    <a:pt x="1904" y="15947"/>
                  </a:cubicBezTo>
                  <a:cubicBezTo>
                    <a:pt x="1970" y="15778"/>
                    <a:pt x="1970" y="15778"/>
                    <a:pt x="1970" y="15778"/>
                  </a:cubicBezTo>
                  <a:cubicBezTo>
                    <a:pt x="1970" y="15609"/>
                    <a:pt x="1970" y="15609"/>
                    <a:pt x="1970" y="15609"/>
                  </a:cubicBezTo>
                  <a:cubicBezTo>
                    <a:pt x="1838" y="15525"/>
                    <a:pt x="1838" y="15525"/>
                    <a:pt x="1838" y="15525"/>
                  </a:cubicBezTo>
                  <a:cubicBezTo>
                    <a:pt x="1773" y="15272"/>
                    <a:pt x="1773" y="15272"/>
                    <a:pt x="1773" y="15272"/>
                  </a:cubicBezTo>
                  <a:cubicBezTo>
                    <a:pt x="1773" y="15103"/>
                    <a:pt x="1773" y="15103"/>
                    <a:pt x="1773" y="15103"/>
                  </a:cubicBezTo>
                  <a:cubicBezTo>
                    <a:pt x="1904" y="15019"/>
                    <a:pt x="1904" y="15019"/>
                    <a:pt x="1904" y="15019"/>
                  </a:cubicBezTo>
                  <a:cubicBezTo>
                    <a:pt x="2035" y="15187"/>
                    <a:pt x="2035" y="15187"/>
                    <a:pt x="2035" y="15187"/>
                  </a:cubicBezTo>
                  <a:cubicBezTo>
                    <a:pt x="2167" y="15103"/>
                    <a:pt x="2167" y="15103"/>
                    <a:pt x="2167" y="15103"/>
                  </a:cubicBezTo>
                  <a:cubicBezTo>
                    <a:pt x="2167" y="15019"/>
                    <a:pt x="2167" y="15019"/>
                    <a:pt x="2167" y="15019"/>
                  </a:cubicBezTo>
                  <a:cubicBezTo>
                    <a:pt x="2232" y="14934"/>
                    <a:pt x="2232" y="14934"/>
                    <a:pt x="2232" y="14934"/>
                  </a:cubicBezTo>
                  <a:cubicBezTo>
                    <a:pt x="2364" y="15019"/>
                    <a:pt x="2364" y="15019"/>
                    <a:pt x="2364" y="15019"/>
                  </a:cubicBezTo>
                  <a:cubicBezTo>
                    <a:pt x="2560" y="15103"/>
                    <a:pt x="2560" y="15103"/>
                    <a:pt x="2560" y="15103"/>
                  </a:cubicBezTo>
                  <a:cubicBezTo>
                    <a:pt x="2692" y="15019"/>
                    <a:pt x="2692" y="15019"/>
                    <a:pt x="2692" y="15019"/>
                  </a:cubicBezTo>
                  <a:cubicBezTo>
                    <a:pt x="2823" y="15019"/>
                    <a:pt x="2823" y="15019"/>
                    <a:pt x="2823" y="15019"/>
                  </a:cubicBezTo>
                  <a:cubicBezTo>
                    <a:pt x="2889" y="14934"/>
                    <a:pt x="2889" y="14934"/>
                    <a:pt x="2889" y="14934"/>
                  </a:cubicBezTo>
                  <a:cubicBezTo>
                    <a:pt x="2823" y="14766"/>
                    <a:pt x="2823" y="14766"/>
                    <a:pt x="2823" y="14766"/>
                  </a:cubicBezTo>
                  <a:cubicBezTo>
                    <a:pt x="2954" y="14597"/>
                    <a:pt x="2954" y="14597"/>
                    <a:pt x="2954" y="14597"/>
                  </a:cubicBezTo>
                  <a:cubicBezTo>
                    <a:pt x="3086" y="14512"/>
                    <a:pt x="3086" y="14512"/>
                    <a:pt x="3086" y="14512"/>
                  </a:cubicBezTo>
                  <a:cubicBezTo>
                    <a:pt x="3020" y="14344"/>
                    <a:pt x="3020" y="14344"/>
                    <a:pt x="3020" y="14344"/>
                  </a:cubicBezTo>
                  <a:cubicBezTo>
                    <a:pt x="2889" y="14259"/>
                    <a:pt x="2889" y="14259"/>
                    <a:pt x="2889" y="14259"/>
                  </a:cubicBezTo>
                  <a:cubicBezTo>
                    <a:pt x="2757" y="14091"/>
                    <a:pt x="2757" y="14091"/>
                    <a:pt x="2757" y="14091"/>
                  </a:cubicBezTo>
                  <a:cubicBezTo>
                    <a:pt x="2626" y="14006"/>
                    <a:pt x="2626" y="14006"/>
                    <a:pt x="2626" y="14006"/>
                  </a:cubicBezTo>
                  <a:cubicBezTo>
                    <a:pt x="2692" y="13753"/>
                    <a:pt x="2692" y="13753"/>
                    <a:pt x="2692" y="13753"/>
                  </a:cubicBezTo>
                  <a:cubicBezTo>
                    <a:pt x="2626" y="13584"/>
                    <a:pt x="2626" y="13584"/>
                    <a:pt x="2626" y="13584"/>
                  </a:cubicBezTo>
                  <a:cubicBezTo>
                    <a:pt x="2495" y="13500"/>
                    <a:pt x="2495" y="13500"/>
                    <a:pt x="2495" y="13500"/>
                  </a:cubicBezTo>
                  <a:cubicBezTo>
                    <a:pt x="2429" y="13416"/>
                    <a:pt x="2429" y="13416"/>
                    <a:pt x="2429" y="13416"/>
                  </a:cubicBezTo>
                  <a:cubicBezTo>
                    <a:pt x="2429" y="13162"/>
                    <a:pt x="2429" y="13162"/>
                    <a:pt x="2429" y="13162"/>
                  </a:cubicBezTo>
                  <a:cubicBezTo>
                    <a:pt x="2560" y="13078"/>
                    <a:pt x="2560" y="13078"/>
                    <a:pt x="2560" y="13078"/>
                  </a:cubicBezTo>
                  <a:cubicBezTo>
                    <a:pt x="2626" y="13162"/>
                    <a:pt x="2626" y="13162"/>
                    <a:pt x="2626" y="13162"/>
                  </a:cubicBezTo>
                  <a:cubicBezTo>
                    <a:pt x="2757" y="13162"/>
                    <a:pt x="2757" y="13162"/>
                    <a:pt x="2757" y="13162"/>
                  </a:cubicBezTo>
                  <a:cubicBezTo>
                    <a:pt x="2889" y="12994"/>
                    <a:pt x="2889" y="12994"/>
                    <a:pt x="2889" y="12994"/>
                  </a:cubicBezTo>
                  <a:cubicBezTo>
                    <a:pt x="2889" y="12909"/>
                    <a:pt x="2889" y="12909"/>
                    <a:pt x="2889" y="12909"/>
                  </a:cubicBezTo>
                  <a:cubicBezTo>
                    <a:pt x="2692" y="12741"/>
                    <a:pt x="2692" y="12741"/>
                    <a:pt x="2692" y="12741"/>
                  </a:cubicBezTo>
                  <a:cubicBezTo>
                    <a:pt x="2626" y="12741"/>
                    <a:pt x="2626" y="12741"/>
                    <a:pt x="2626" y="12741"/>
                  </a:cubicBezTo>
                  <a:cubicBezTo>
                    <a:pt x="2495" y="12656"/>
                    <a:pt x="2495" y="12656"/>
                    <a:pt x="2495" y="12656"/>
                  </a:cubicBezTo>
                  <a:cubicBezTo>
                    <a:pt x="2429" y="12572"/>
                    <a:pt x="2429" y="12572"/>
                    <a:pt x="2429" y="12572"/>
                  </a:cubicBezTo>
                  <a:cubicBezTo>
                    <a:pt x="2495" y="12403"/>
                    <a:pt x="2495" y="12403"/>
                    <a:pt x="2495" y="12403"/>
                  </a:cubicBezTo>
                  <a:cubicBezTo>
                    <a:pt x="2692" y="12403"/>
                    <a:pt x="2692" y="12403"/>
                    <a:pt x="2692" y="12403"/>
                  </a:cubicBezTo>
                  <a:cubicBezTo>
                    <a:pt x="2757" y="12487"/>
                    <a:pt x="2757" y="12487"/>
                    <a:pt x="2757" y="12487"/>
                  </a:cubicBezTo>
                  <a:cubicBezTo>
                    <a:pt x="2954" y="12403"/>
                    <a:pt x="2954" y="12403"/>
                    <a:pt x="2954" y="12403"/>
                  </a:cubicBezTo>
                  <a:cubicBezTo>
                    <a:pt x="3151" y="12234"/>
                    <a:pt x="3151" y="12234"/>
                    <a:pt x="3151" y="12234"/>
                  </a:cubicBezTo>
                  <a:cubicBezTo>
                    <a:pt x="3217" y="11981"/>
                    <a:pt x="3217" y="11981"/>
                    <a:pt x="3217" y="11981"/>
                  </a:cubicBezTo>
                  <a:cubicBezTo>
                    <a:pt x="3348" y="11897"/>
                    <a:pt x="3348" y="11897"/>
                    <a:pt x="3348" y="11897"/>
                  </a:cubicBezTo>
                  <a:cubicBezTo>
                    <a:pt x="3545" y="11897"/>
                    <a:pt x="3545" y="11897"/>
                    <a:pt x="3545" y="11897"/>
                  </a:cubicBezTo>
                  <a:cubicBezTo>
                    <a:pt x="3808" y="11897"/>
                    <a:pt x="3808" y="11897"/>
                    <a:pt x="3808" y="11897"/>
                  </a:cubicBezTo>
                  <a:cubicBezTo>
                    <a:pt x="3874" y="11728"/>
                    <a:pt x="3874" y="11728"/>
                    <a:pt x="3874" y="11728"/>
                  </a:cubicBezTo>
                  <a:cubicBezTo>
                    <a:pt x="3874" y="11475"/>
                    <a:pt x="3874" y="11475"/>
                    <a:pt x="3874" y="11475"/>
                  </a:cubicBezTo>
                  <a:cubicBezTo>
                    <a:pt x="4071" y="11391"/>
                    <a:pt x="4071" y="11391"/>
                    <a:pt x="4071" y="11391"/>
                  </a:cubicBezTo>
                  <a:cubicBezTo>
                    <a:pt x="4202" y="11391"/>
                    <a:pt x="4202" y="11391"/>
                    <a:pt x="4202" y="11391"/>
                  </a:cubicBezTo>
                  <a:cubicBezTo>
                    <a:pt x="4333" y="11306"/>
                    <a:pt x="4333" y="11306"/>
                    <a:pt x="4333" y="11306"/>
                  </a:cubicBezTo>
                  <a:cubicBezTo>
                    <a:pt x="4399" y="11137"/>
                    <a:pt x="4399" y="11137"/>
                    <a:pt x="4399" y="11137"/>
                  </a:cubicBezTo>
                  <a:cubicBezTo>
                    <a:pt x="4530" y="11137"/>
                    <a:pt x="4530" y="11137"/>
                    <a:pt x="4530" y="11137"/>
                  </a:cubicBezTo>
                  <a:cubicBezTo>
                    <a:pt x="4727" y="11137"/>
                    <a:pt x="4727" y="11137"/>
                    <a:pt x="4727" y="11137"/>
                  </a:cubicBezTo>
                  <a:cubicBezTo>
                    <a:pt x="4858" y="11053"/>
                    <a:pt x="4858" y="11053"/>
                    <a:pt x="4858" y="11053"/>
                  </a:cubicBezTo>
                  <a:cubicBezTo>
                    <a:pt x="5121" y="10969"/>
                    <a:pt x="5121" y="10969"/>
                    <a:pt x="5121" y="10969"/>
                  </a:cubicBezTo>
                  <a:cubicBezTo>
                    <a:pt x="5252" y="10969"/>
                    <a:pt x="5252" y="10969"/>
                    <a:pt x="5252" y="10969"/>
                  </a:cubicBezTo>
                  <a:cubicBezTo>
                    <a:pt x="5318" y="10884"/>
                    <a:pt x="5318" y="10884"/>
                    <a:pt x="5318" y="10884"/>
                  </a:cubicBezTo>
                  <a:cubicBezTo>
                    <a:pt x="5318" y="10716"/>
                    <a:pt x="5318" y="10716"/>
                    <a:pt x="5318" y="10716"/>
                  </a:cubicBezTo>
                  <a:cubicBezTo>
                    <a:pt x="5252" y="10547"/>
                    <a:pt x="5252" y="10547"/>
                    <a:pt x="5252" y="10547"/>
                  </a:cubicBezTo>
                  <a:cubicBezTo>
                    <a:pt x="5187" y="10378"/>
                    <a:pt x="5187" y="10378"/>
                    <a:pt x="5187" y="10378"/>
                  </a:cubicBezTo>
                  <a:cubicBezTo>
                    <a:pt x="5187" y="10125"/>
                    <a:pt x="5187" y="10125"/>
                    <a:pt x="5187" y="10125"/>
                  </a:cubicBezTo>
                  <a:cubicBezTo>
                    <a:pt x="5055" y="9956"/>
                    <a:pt x="5055" y="9956"/>
                    <a:pt x="5055" y="9956"/>
                  </a:cubicBezTo>
                  <a:cubicBezTo>
                    <a:pt x="4924" y="9788"/>
                    <a:pt x="4924" y="9788"/>
                    <a:pt x="4924" y="9788"/>
                  </a:cubicBezTo>
                  <a:cubicBezTo>
                    <a:pt x="4924" y="9872"/>
                    <a:pt x="4924" y="9872"/>
                    <a:pt x="4924" y="9872"/>
                  </a:cubicBezTo>
                  <a:cubicBezTo>
                    <a:pt x="4858" y="9956"/>
                    <a:pt x="4858" y="9956"/>
                    <a:pt x="4858" y="9956"/>
                  </a:cubicBezTo>
                  <a:cubicBezTo>
                    <a:pt x="4793" y="9956"/>
                    <a:pt x="4793" y="9956"/>
                    <a:pt x="4793" y="9956"/>
                  </a:cubicBezTo>
                  <a:cubicBezTo>
                    <a:pt x="4661" y="9788"/>
                    <a:pt x="4661" y="9788"/>
                    <a:pt x="4661" y="9788"/>
                  </a:cubicBezTo>
                  <a:cubicBezTo>
                    <a:pt x="4464" y="9703"/>
                    <a:pt x="4464" y="9703"/>
                    <a:pt x="4464" y="9703"/>
                  </a:cubicBezTo>
                  <a:cubicBezTo>
                    <a:pt x="4399" y="9534"/>
                    <a:pt x="4399" y="9534"/>
                    <a:pt x="4399" y="9534"/>
                  </a:cubicBezTo>
                  <a:cubicBezTo>
                    <a:pt x="4399" y="9366"/>
                    <a:pt x="4399" y="9366"/>
                    <a:pt x="4399" y="9366"/>
                  </a:cubicBezTo>
                  <a:cubicBezTo>
                    <a:pt x="4333" y="9281"/>
                    <a:pt x="4333" y="9281"/>
                    <a:pt x="4333" y="9281"/>
                  </a:cubicBezTo>
                  <a:cubicBezTo>
                    <a:pt x="4202" y="9197"/>
                    <a:pt x="4202" y="9197"/>
                    <a:pt x="4202" y="9197"/>
                  </a:cubicBezTo>
                  <a:cubicBezTo>
                    <a:pt x="4202" y="9028"/>
                    <a:pt x="4202" y="9028"/>
                    <a:pt x="4202" y="9028"/>
                  </a:cubicBezTo>
                  <a:cubicBezTo>
                    <a:pt x="4333" y="8944"/>
                    <a:pt x="4333" y="8944"/>
                    <a:pt x="4333" y="8944"/>
                  </a:cubicBezTo>
                  <a:cubicBezTo>
                    <a:pt x="4267" y="8775"/>
                    <a:pt x="4267" y="8775"/>
                    <a:pt x="4267" y="8775"/>
                  </a:cubicBezTo>
                  <a:cubicBezTo>
                    <a:pt x="4071" y="8691"/>
                    <a:pt x="4071" y="8691"/>
                    <a:pt x="4071" y="8691"/>
                  </a:cubicBezTo>
                  <a:cubicBezTo>
                    <a:pt x="3742" y="8606"/>
                    <a:pt x="3742" y="8606"/>
                    <a:pt x="3742" y="8606"/>
                  </a:cubicBezTo>
                  <a:cubicBezTo>
                    <a:pt x="3480" y="8606"/>
                    <a:pt x="3480" y="8606"/>
                    <a:pt x="3480" y="8606"/>
                  </a:cubicBezTo>
                  <a:cubicBezTo>
                    <a:pt x="3283" y="8606"/>
                    <a:pt x="3283" y="8606"/>
                    <a:pt x="3283" y="8606"/>
                  </a:cubicBezTo>
                  <a:cubicBezTo>
                    <a:pt x="3217" y="8522"/>
                    <a:pt x="3217" y="8522"/>
                    <a:pt x="3217" y="8522"/>
                  </a:cubicBezTo>
                  <a:cubicBezTo>
                    <a:pt x="3217" y="8269"/>
                    <a:pt x="3217" y="8269"/>
                    <a:pt x="3217" y="8269"/>
                  </a:cubicBezTo>
                  <a:cubicBezTo>
                    <a:pt x="3086" y="8184"/>
                    <a:pt x="3086" y="8184"/>
                    <a:pt x="3086" y="8184"/>
                  </a:cubicBezTo>
                  <a:cubicBezTo>
                    <a:pt x="2954" y="8184"/>
                    <a:pt x="2954" y="8184"/>
                    <a:pt x="2954" y="8184"/>
                  </a:cubicBezTo>
                  <a:cubicBezTo>
                    <a:pt x="2889" y="8353"/>
                    <a:pt x="2889" y="8353"/>
                    <a:pt x="2889" y="8353"/>
                  </a:cubicBezTo>
                  <a:cubicBezTo>
                    <a:pt x="2823" y="8438"/>
                    <a:pt x="2823" y="8438"/>
                    <a:pt x="2823" y="8438"/>
                  </a:cubicBezTo>
                  <a:cubicBezTo>
                    <a:pt x="2692" y="8438"/>
                    <a:pt x="2692" y="8438"/>
                    <a:pt x="2692" y="8438"/>
                  </a:cubicBezTo>
                  <a:cubicBezTo>
                    <a:pt x="2626" y="8438"/>
                    <a:pt x="2626" y="8438"/>
                    <a:pt x="2626" y="8438"/>
                  </a:cubicBezTo>
                  <a:cubicBezTo>
                    <a:pt x="2495" y="8353"/>
                    <a:pt x="2495" y="8353"/>
                    <a:pt x="2495" y="8353"/>
                  </a:cubicBezTo>
                  <a:cubicBezTo>
                    <a:pt x="2298" y="8269"/>
                    <a:pt x="2298" y="8269"/>
                    <a:pt x="2298" y="8269"/>
                  </a:cubicBezTo>
                  <a:cubicBezTo>
                    <a:pt x="2232" y="8100"/>
                    <a:pt x="2232" y="8100"/>
                    <a:pt x="2232" y="8100"/>
                  </a:cubicBezTo>
                  <a:cubicBezTo>
                    <a:pt x="2298" y="7931"/>
                    <a:pt x="2298" y="7931"/>
                    <a:pt x="2298" y="7931"/>
                  </a:cubicBezTo>
                  <a:cubicBezTo>
                    <a:pt x="2232" y="7847"/>
                    <a:pt x="2232" y="7847"/>
                    <a:pt x="2232" y="7847"/>
                  </a:cubicBezTo>
                  <a:cubicBezTo>
                    <a:pt x="2167" y="7763"/>
                    <a:pt x="2167" y="7763"/>
                    <a:pt x="2167" y="7763"/>
                  </a:cubicBezTo>
                  <a:cubicBezTo>
                    <a:pt x="2167" y="7509"/>
                    <a:pt x="2167" y="7509"/>
                    <a:pt x="2167" y="7509"/>
                  </a:cubicBezTo>
                  <a:cubicBezTo>
                    <a:pt x="2035" y="7341"/>
                    <a:pt x="2035" y="7341"/>
                    <a:pt x="2035" y="7341"/>
                  </a:cubicBezTo>
                  <a:cubicBezTo>
                    <a:pt x="2035" y="7003"/>
                    <a:pt x="2035" y="7003"/>
                    <a:pt x="2035" y="7003"/>
                  </a:cubicBezTo>
                  <a:cubicBezTo>
                    <a:pt x="2101" y="6919"/>
                    <a:pt x="2101" y="6919"/>
                    <a:pt x="2101" y="6919"/>
                  </a:cubicBezTo>
                  <a:cubicBezTo>
                    <a:pt x="2101" y="6581"/>
                    <a:pt x="2101" y="6581"/>
                    <a:pt x="2101" y="6581"/>
                  </a:cubicBezTo>
                  <a:cubicBezTo>
                    <a:pt x="2035" y="6328"/>
                    <a:pt x="2035" y="6328"/>
                    <a:pt x="2035" y="6328"/>
                  </a:cubicBezTo>
                  <a:cubicBezTo>
                    <a:pt x="1904" y="6075"/>
                    <a:pt x="1904" y="6075"/>
                    <a:pt x="1904" y="6075"/>
                  </a:cubicBezTo>
                  <a:cubicBezTo>
                    <a:pt x="1773" y="5991"/>
                    <a:pt x="1773" y="5991"/>
                    <a:pt x="1773" y="5991"/>
                  </a:cubicBezTo>
                  <a:cubicBezTo>
                    <a:pt x="1707" y="5738"/>
                    <a:pt x="1707" y="5738"/>
                    <a:pt x="1707" y="5738"/>
                  </a:cubicBezTo>
                  <a:cubicBezTo>
                    <a:pt x="1707" y="5484"/>
                    <a:pt x="1707" y="5484"/>
                    <a:pt x="1707" y="5484"/>
                  </a:cubicBezTo>
                  <a:cubicBezTo>
                    <a:pt x="1641" y="5316"/>
                    <a:pt x="1641" y="5316"/>
                    <a:pt x="1641" y="5316"/>
                  </a:cubicBezTo>
                  <a:cubicBezTo>
                    <a:pt x="1707" y="5147"/>
                    <a:pt x="1707" y="5147"/>
                    <a:pt x="1707" y="5147"/>
                  </a:cubicBezTo>
                  <a:cubicBezTo>
                    <a:pt x="1904" y="5147"/>
                    <a:pt x="1904" y="5147"/>
                    <a:pt x="1904" y="5147"/>
                  </a:cubicBezTo>
                  <a:cubicBezTo>
                    <a:pt x="2035" y="5063"/>
                    <a:pt x="2035" y="5063"/>
                    <a:pt x="2035" y="5063"/>
                  </a:cubicBezTo>
                  <a:cubicBezTo>
                    <a:pt x="2035" y="4894"/>
                    <a:pt x="2035" y="4894"/>
                    <a:pt x="2035" y="4894"/>
                  </a:cubicBezTo>
                  <a:cubicBezTo>
                    <a:pt x="1904" y="4641"/>
                    <a:pt x="1904" y="4641"/>
                    <a:pt x="1904" y="4641"/>
                  </a:cubicBezTo>
                  <a:cubicBezTo>
                    <a:pt x="1838" y="4219"/>
                    <a:pt x="1838" y="4219"/>
                    <a:pt x="1838" y="4219"/>
                  </a:cubicBezTo>
                  <a:cubicBezTo>
                    <a:pt x="1904" y="4050"/>
                    <a:pt x="1904" y="4050"/>
                    <a:pt x="1904" y="4050"/>
                  </a:cubicBezTo>
                  <a:cubicBezTo>
                    <a:pt x="1838" y="3713"/>
                    <a:pt x="1838" y="3713"/>
                    <a:pt x="1838" y="3713"/>
                  </a:cubicBezTo>
                  <a:cubicBezTo>
                    <a:pt x="1773" y="3459"/>
                    <a:pt x="1773" y="3459"/>
                    <a:pt x="1773" y="3459"/>
                  </a:cubicBezTo>
                  <a:cubicBezTo>
                    <a:pt x="1707" y="3206"/>
                    <a:pt x="1707" y="3206"/>
                    <a:pt x="1707" y="3206"/>
                  </a:cubicBezTo>
                  <a:cubicBezTo>
                    <a:pt x="1773" y="3038"/>
                    <a:pt x="1773" y="3038"/>
                    <a:pt x="1773" y="3038"/>
                  </a:cubicBezTo>
                  <a:cubicBezTo>
                    <a:pt x="1970" y="2869"/>
                    <a:pt x="1970" y="2869"/>
                    <a:pt x="1970" y="2869"/>
                  </a:cubicBezTo>
                  <a:cubicBezTo>
                    <a:pt x="1970" y="2700"/>
                    <a:pt x="1970" y="2700"/>
                    <a:pt x="1970" y="2700"/>
                  </a:cubicBezTo>
                  <a:cubicBezTo>
                    <a:pt x="1970" y="2531"/>
                    <a:pt x="1970" y="2531"/>
                    <a:pt x="1970" y="2531"/>
                  </a:cubicBezTo>
                  <a:cubicBezTo>
                    <a:pt x="1904" y="2278"/>
                    <a:pt x="1904" y="2278"/>
                    <a:pt x="1904" y="2278"/>
                  </a:cubicBezTo>
                  <a:cubicBezTo>
                    <a:pt x="1970" y="2194"/>
                    <a:pt x="1970" y="2194"/>
                    <a:pt x="1970" y="2194"/>
                  </a:cubicBezTo>
                  <a:cubicBezTo>
                    <a:pt x="2167" y="2025"/>
                    <a:pt x="2167" y="2025"/>
                    <a:pt x="2167" y="2025"/>
                  </a:cubicBezTo>
                  <a:cubicBezTo>
                    <a:pt x="2232" y="1856"/>
                    <a:pt x="2232" y="1856"/>
                    <a:pt x="2232" y="1856"/>
                  </a:cubicBezTo>
                  <a:cubicBezTo>
                    <a:pt x="2298" y="1856"/>
                    <a:pt x="2298" y="1856"/>
                    <a:pt x="2298" y="1856"/>
                  </a:cubicBezTo>
                  <a:cubicBezTo>
                    <a:pt x="2429" y="1941"/>
                    <a:pt x="2429" y="1941"/>
                    <a:pt x="2429" y="1941"/>
                  </a:cubicBezTo>
                  <a:cubicBezTo>
                    <a:pt x="2560" y="1941"/>
                    <a:pt x="2560" y="1941"/>
                    <a:pt x="2560" y="1941"/>
                  </a:cubicBezTo>
                  <a:cubicBezTo>
                    <a:pt x="2692" y="1772"/>
                    <a:pt x="2692" y="1772"/>
                    <a:pt x="2692" y="1772"/>
                  </a:cubicBezTo>
                  <a:cubicBezTo>
                    <a:pt x="2823" y="1603"/>
                    <a:pt x="2823" y="1603"/>
                    <a:pt x="2823" y="1603"/>
                  </a:cubicBezTo>
                  <a:cubicBezTo>
                    <a:pt x="3086" y="1519"/>
                    <a:pt x="3086" y="1519"/>
                    <a:pt x="3086" y="1519"/>
                  </a:cubicBezTo>
                  <a:cubicBezTo>
                    <a:pt x="3283" y="1519"/>
                    <a:pt x="3283" y="1519"/>
                    <a:pt x="3283" y="1519"/>
                  </a:cubicBezTo>
                  <a:cubicBezTo>
                    <a:pt x="3414" y="1519"/>
                    <a:pt x="3414" y="1519"/>
                    <a:pt x="3414" y="1519"/>
                  </a:cubicBezTo>
                  <a:cubicBezTo>
                    <a:pt x="3480" y="1266"/>
                    <a:pt x="3480" y="1266"/>
                    <a:pt x="3480" y="1266"/>
                  </a:cubicBezTo>
                  <a:cubicBezTo>
                    <a:pt x="3611" y="1181"/>
                    <a:pt x="3611" y="1181"/>
                    <a:pt x="3611" y="1181"/>
                  </a:cubicBezTo>
                  <a:cubicBezTo>
                    <a:pt x="3939" y="1181"/>
                    <a:pt x="3939" y="1181"/>
                    <a:pt x="3939" y="1181"/>
                  </a:cubicBezTo>
                  <a:cubicBezTo>
                    <a:pt x="4267" y="1181"/>
                    <a:pt x="4267" y="1181"/>
                    <a:pt x="4267" y="1181"/>
                  </a:cubicBezTo>
                  <a:cubicBezTo>
                    <a:pt x="4530" y="1013"/>
                    <a:pt x="4530" y="1013"/>
                    <a:pt x="4530" y="1013"/>
                  </a:cubicBezTo>
                  <a:cubicBezTo>
                    <a:pt x="4661" y="1013"/>
                    <a:pt x="4661" y="1013"/>
                    <a:pt x="4661" y="1013"/>
                  </a:cubicBezTo>
                  <a:cubicBezTo>
                    <a:pt x="4858" y="1013"/>
                    <a:pt x="4858" y="1013"/>
                    <a:pt x="4858" y="1013"/>
                  </a:cubicBezTo>
                  <a:cubicBezTo>
                    <a:pt x="4924" y="1013"/>
                    <a:pt x="4924" y="1013"/>
                    <a:pt x="4924" y="1013"/>
                  </a:cubicBezTo>
                  <a:cubicBezTo>
                    <a:pt x="5055" y="928"/>
                    <a:pt x="5055" y="928"/>
                    <a:pt x="5055" y="928"/>
                  </a:cubicBezTo>
                  <a:cubicBezTo>
                    <a:pt x="5121" y="675"/>
                    <a:pt x="5121" y="675"/>
                    <a:pt x="5121" y="675"/>
                  </a:cubicBezTo>
                  <a:cubicBezTo>
                    <a:pt x="5252" y="338"/>
                    <a:pt x="5252" y="338"/>
                    <a:pt x="5252" y="338"/>
                  </a:cubicBezTo>
                  <a:cubicBezTo>
                    <a:pt x="5384" y="338"/>
                    <a:pt x="5384" y="338"/>
                    <a:pt x="5384" y="338"/>
                  </a:cubicBezTo>
                  <a:cubicBezTo>
                    <a:pt x="5581" y="422"/>
                    <a:pt x="5581" y="422"/>
                    <a:pt x="5581" y="422"/>
                  </a:cubicBezTo>
                  <a:cubicBezTo>
                    <a:pt x="5843" y="506"/>
                    <a:pt x="5843" y="506"/>
                    <a:pt x="5843" y="506"/>
                  </a:cubicBezTo>
                  <a:cubicBezTo>
                    <a:pt x="5974" y="422"/>
                    <a:pt x="5974" y="422"/>
                    <a:pt x="5974" y="422"/>
                  </a:cubicBezTo>
                  <a:cubicBezTo>
                    <a:pt x="6171" y="253"/>
                    <a:pt x="6171" y="253"/>
                    <a:pt x="6171" y="253"/>
                  </a:cubicBezTo>
                  <a:cubicBezTo>
                    <a:pt x="6368" y="0"/>
                    <a:pt x="6368" y="0"/>
                    <a:pt x="6368" y="0"/>
                  </a:cubicBezTo>
                  <a:cubicBezTo>
                    <a:pt x="6500" y="169"/>
                    <a:pt x="6500" y="169"/>
                    <a:pt x="6500" y="169"/>
                  </a:cubicBezTo>
                  <a:cubicBezTo>
                    <a:pt x="6697" y="422"/>
                    <a:pt x="6697" y="422"/>
                    <a:pt x="6697" y="422"/>
                  </a:cubicBezTo>
                  <a:cubicBezTo>
                    <a:pt x="6828" y="506"/>
                    <a:pt x="6828" y="506"/>
                    <a:pt x="6828" y="506"/>
                  </a:cubicBezTo>
                  <a:cubicBezTo>
                    <a:pt x="7025" y="591"/>
                    <a:pt x="7025" y="591"/>
                    <a:pt x="7025" y="591"/>
                  </a:cubicBezTo>
                  <a:cubicBezTo>
                    <a:pt x="7222" y="506"/>
                    <a:pt x="7222" y="506"/>
                    <a:pt x="7222" y="506"/>
                  </a:cubicBezTo>
                  <a:cubicBezTo>
                    <a:pt x="7222" y="338"/>
                    <a:pt x="7222" y="338"/>
                    <a:pt x="7222" y="338"/>
                  </a:cubicBezTo>
                  <a:cubicBezTo>
                    <a:pt x="7222" y="169"/>
                    <a:pt x="7222" y="169"/>
                    <a:pt x="7222" y="169"/>
                  </a:cubicBezTo>
                  <a:cubicBezTo>
                    <a:pt x="7353" y="84"/>
                    <a:pt x="7353" y="84"/>
                    <a:pt x="7353" y="84"/>
                  </a:cubicBezTo>
                  <a:cubicBezTo>
                    <a:pt x="7484" y="338"/>
                    <a:pt x="7484" y="338"/>
                    <a:pt x="7484" y="338"/>
                  </a:cubicBezTo>
                  <a:cubicBezTo>
                    <a:pt x="7550" y="591"/>
                    <a:pt x="7550" y="591"/>
                    <a:pt x="7550" y="591"/>
                  </a:cubicBezTo>
                  <a:cubicBezTo>
                    <a:pt x="7747" y="675"/>
                    <a:pt x="7747" y="675"/>
                    <a:pt x="7747" y="675"/>
                  </a:cubicBezTo>
                  <a:cubicBezTo>
                    <a:pt x="7813" y="591"/>
                    <a:pt x="7813" y="591"/>
                    <a:pt x="7813" y="591"/>
                  </a:cubicBezTo>
                  <a:cubicBezTo>
                    <a:pt x="7878" y="591"/>
                    <a:pt x="7878" y="591"/>
                    <a:pt x="7878" y="591"/>
                  </a:cubicBezTo>
                  <a:cubicBezTo>
                    <a:pt x="7944" y="675"/>
                    <a:pt x="7944" y="675"/>
                    <a:pt x="7944" y="675"/>
                  </a:cubicBezTo>
                  <a:cubicBezTo>
                    <a:pt x="7944" y="844"/>
                    <a:pt x="7944" y="844"/>
                    <a:pt x="7944" y="844"/>
                  </a:cubicBezTo>
                  <a:cubicBezTo>
                    <a:pt x="7944" y="1013"/>
                    <a:pt x="7944" y="1013"/>
                    <a:pt x="7944" y="1013"/>
                  </a:cubicBezTo>
                  <a:cubicBezTo>
                    <a:pt x="8010" y="1013"/>
                    <a:pt x="8010" y="1013"/>
                    <a:pt x="8010" y="1013"/>
                  </a:cubicBezTo>
                  <a:cubicBezTo>
                    <a:pt x="8075" y="928"/>
                    <a:pt x="8075" y="928"/>
                    <a:pt x="8075" y="928"/>
                  </a:cubicBezTo>
                  <a:cubicBezTo>
                    <a:pt x="8272" y="844"/>
                    <a:pt x="8272" y="844"/>
                    <a:pt x="8272" y="844"/>
                  </a:cubicBezTo>
                  <a:cubicBezTo>
                    <a:pt x="8404" y="928"/>
                    <a:pt x="8404" y="928"/>
                    <a:pt x="8404" y="928"/>
                  </a:cubicBezTo>
                  <a:cubicBezTo>
                    <a:pt x="8469" y="1013"/>
                    <a:pt x="8469" y="1013"/>
                    <a:pt x="8469" y="1013"/>
                  </a:cubicBezTo>
                  <a:cubicBezTo>
                    <a:pt x="8601" y="1097"/>
                    <a:pt x="8601" y="1097"/>
                    <a:pt x="8601" y="1097"/>
                  </a:cubicBezTo>
                  <a:cubicBezTo>
                    <a:pt x="8601" y="1266"/>
                    <a:pt x="8601" y="1266"/>
                    <a:pt x="8601" y="1266"/>
                  </a:cubicBezTo>
                  <a:cubicBezTo>
                    <a:pt x="8601" y="1350"/>
                    <a:pt x="8601" y="1350"/>
                    <a:pt x="8601" y="1350"/>
                  </a:cubicBezTo>
                  <a:cubicBezTo>
                    <a:pt x="8469" y="1519"/>
                    <a:pt x="8469" y="1519"/>
                    <a:pt x="8469" y="1519"/>
                  </a:cubicBezTo>
                  <a:cubicBezTo>
                    <a:pt x="8404" y="1688"/>
                    <a:pt x="8404" y="1688"/>
                    <a:pt x="8404" y="1688"/>
                  </a:cubicBezTo>
                  <a:cubicBezTo>
                    <a:pt x="8535" y="1856"/>
                    <a:pt x="8535" y="1856"/>
                    <a:pt x="8535" y="1856"/>
                  </a:cubicBezTo>
                  <a:cubicBezTo>
                    <a:pt x="8732" y="1772"/>
                    <a:pt x="8732" y="1772"/>
                    <a:pt x="8732" y="1772"/>
                  </a:cubicBezTo>
                  <a:cubicBezTo>
                    <a:pt x="8798" y="1856"/>
                    <a:pt x="8798" y="1856"/>
                    <a:pt x="8798" y="1856"/>
                  </a:cubicBezTo>
                  <a:cubicBezTo>
                    <a:pt x="8929" y="2109"/>
                    <a:pt x="8929" y="2109"/>
                    <a:pt x="8929" y="2109"/>
                  </a:cubicBezTo>
                  <a:cubicBezTo>
                    <a:pt x="8929" y="2447"/>
                    <a:pt x="8929" y="2447"/>
                    <a:pt x="8929" y="2447"/>
                  </a:cubicBezTo>
                  <a:cubicBezTo>
                    <a:pt x="8798" y="2616"/>
                    <a:pt x="8798" y="2616"/>
                    <a:pt x="8798" y="2616"/>
                  </a:cubicBezTo>
                  <a:cubicBezTo>
                    <a:pt x="8732" y="2869"/>
                    <a:pt x="8732" y="2869"/>
                    <a:pt x="8732" y="2869"/>
                  </a:cubicBezTo>
                  <a:cubicBezTo>
                    <a:pt x="8798" y="3038"/>
                    <a:pt x="8798" y="3038"/>
                    <a:pt x="8798" y="3038"/>
                  </a:cubicBezTo>
                  <a:cubicBezTo>
                    <a:pt x="8929" y="3122"/>
                    <a:pt x="8929" y="3122"/>
                    <a:pt x="8929" y="3122"/>
                  </a:cubicBezTo>
                  <a:cubicBezTo>
                    <a:pt x="8929" y="3206"/>
                    <a:pt x="8929" y="3206"/>
                    <a:pt x="8929" y="3206"/>
                  </a:cubicBezTo>
                  <a:cubicBezTo>
                    <a:pt x="8798" y="3291"/>
                    <a:pt x="8798" y="3291"/>
                    <a:pt x="8798" y="3291"/>
                  </a:cubicBezTo>
                  <a:cubicBezTo>
                    <a:pt x="8732" y="3375"/>
                    <a:pt x="8732" y="3375"/>
                    <a:pt x="8732" y="3375"/>
                  </a:cubicBezTo>
                  <a:cubicBezTo>
                    <a:pt x="8666" y="3544"/>
                    <a:pt x="8666" y="3544"/>
                    <a:pt x="8666" y="3544"/>
                  </a:cubicBezTo>
                  <a:cubicBezTo>
                    <a:pt x="8798" y="3628"/>
                    <a:pt x="8798" y="3628"/>
                    <a:pt x="8798" y="3628"/>
                  </a:cubicBezTo>
                  <a:cubicBezTo>
                    <a:pt x="8863" y="3713"/>
                    <a:pt x="8863" y="3713"/>
                    <a:pt x="8863" y="3713"/>
                  </a:cubicBezTo>
                  <a:cubicBezTo>
                    <a:pt x="8995" y="3797"/>
                    <a:pt x="8995" y="3797"/>
                    <a:pt x="8995" y="3797"/>
                  </a:cubicBezTo>
                  <a:cubicBezTo>
                    <a:pt x="8995" y="3966"/>
                    <a:pt x="8995" y="3966"/>
                    <a:pt x="8995" y="3966"/>
                  </a:cubicBezTo>
                  <a:cubicBezTo>
                    <a:pt x="9126" y="4050"/>
                    <a:pt x="9126" y="4050"/>
                    <a:pt x="9126" y="4050"/>
                  </a:cubicBezTo>
                  <a:cubicBezTo>
                    <a:pt x="9257" y="4050"/>
                    <a:pt x="9257" y="4050"/>
                    <a:pt x="9257" y="4050"/>
                  </a:cubicBezTo>
                  <a:cubicBezTo>
                    <a:pt x="9388" y="3881"/>
                    <a:pt x="9388" y="3881"/>
                    <a:pt x="9388" y="3881"/>
                  </a:cubicBezTo>
                  <a:cubicBezTo>
                    <a:pt x="9520" y="3713"/>
                    <a:pt x="9520" y="3713"/>
                    <a:pt x="9520" y="3713"/>
                  </a:cubicBezTo>
                  <a:cubicBezTo>
                    <a:pt x="9651" y="3544"/>
                    <a:pt x="9651" y="3544"/>
                    <a:pt x="9651" y="3544"/>
                  </a:cubicBezTo>
                  <a:cubicBezTo>
                    <a:pt x="9717" y="3375"/>
                    <a:pt x="9717" y="3375"/>
                    <a:pt x="9717" y="3375"/>
                  </a:cubicBezTo>
                  <a:cubicBezTo>
                    <a:pt x="9848" y="3291"/>
                    <a:pt x="9848" y="3291"/>
                    <a:pt x="9848" y="3291"/>
                  </a:cubicBezTo>
                  <a:cubicBezTo>
                    <a:pt x="9979" y="3375"/>
                    <a:pt x="9979" y="3375"/>
                    <a:pt x="9979" y="3375"/>
                  </a:cubicBezTo>
                  <a:cubicBezTo>
                    <a:pt x="10045" y="3459"/>
                    <a:pt x="10045" y="3459"/>
                    <a:pt x="10045" y="3459"/>
                  </a:cubicBezTo>
                  <a:cubicBezTo>
                    <a:pt x="10176" y="3375"/>
                    <a:pt x="10176" y="3375"/>
                    <a:pt x="10176" y="3375"/>
                  </a:cubicBezTo>
                  <a:cubicBezTo>
                    <a:pt x="10176" y="3291"/>
                    <a:pt x="10176" y="3291"/>
                    <a:pt x="10176" y="3291"/>
                  </a:cubicBezTo>
                  <a:cubicBezTo>
                    <a:pt x="10242" y="3122"/>
                    <a:pt x="10242" y="3122"/>
                    <a:pt x="10242" y="3122"/>
                  </a:cubicBezTo>
                  <a:cubicBezTo>
                    <a:pt x="10373" y="3122"/>
                    <a:pt x="10373" y="3122"/>
                    <a:pt x="10373" y="3122"/>
                  </a:cubicBezTo>
                  <a:cubicBezTo>
                    <a:pt x="10439" y="3291"/>
                    <a:pt x="10439" y="3291"/>
                    <a:pt x="10439" y="3291"/>
                  </a:cubicBezTo>
                  <a:cubicBezTo>
                    <a:pt x="10636" y="3375"/>
                    <a:pt x="10636" y="3375"/>
                    <a:pt x="10636" y="3375"/>
                  </a:cubicBezTo>
                  <a:cubicBezTo>
                    <a:pt x="10702" y="3459"/>
                    <a:pt x="10702" y="3459"/>
                    <a:pt x="10702" y="3459"/>
                  </a:cubicBezTo>
                  <a:cubicBezTo>
                    <a:pt x="10702" y="3628"/>
                    <a:pt x="10702" y="3628"/>
                    <a:pt x="10702" y="3628"/>
                  </a:cubicBezTo>
                  <a:cubicBezTo>
                    <a:pt x="10767" y="3797"/>
                    <a:pt x="10767" y="3797"/>
                    <a:pt x="10767" y="3797"/>
                  </a:cubicBezTo>
                  <a:cubicBezTo>
                    <a:pt x="10898" y="3797"/>
                    <a:pt x="10898" y="3797"/>
                    <a:pt x="10898" y="3797"/>
                  </a:cubicBezTo>
                  <a:cubicBezTo>
                    <a:pt x="11095" y="3966"/>
                    <a:pt x="11095" y="3966"/>
                    <a:pt x="11095" y="3966"/>
                  </a:cubicBezTo>
                  <a:cubicBezTo>
                    <a:pt x="11095" y="4134"/>
                    <a:pt x="11095" y="4134"/>
                    <a:pt x="11095" y="4134"/>
                  </a:cubicBezTo>
                  <a:cubicBezTo>
                    <a:pt x="11292" y="4134"/>
                    <a:pt x="11292" y="4134"/>
                    <a:pt x="11292" y="4134"/>
                  </a:cubicBezTo>
                  <a:cubicBezTo>
                    <a:pt x="11358" y="4050"/>
                    <a:pt x="11358" y="4050"/>
                    <a:pt x="11358" y="4050"/>
                  </a:cubicBezTo>
                  <a:cubicBezTo>
                    <a:pt x="11489" y="4134"/>
                    <a:pt x="11489" y="4134"/>
                    <a:pt x="11489" y="4134"/>
                  </a:cubicBezTo>
                  <a:cubicBezTo>
                    <a:pt x="11555" y="4303"/>
                    <a:pt x="11555" y="4303"/>
                    <a:pt x="11555" y="4303"/>
                  </a:cubicBezTo>
                  <a:cubicBezTo>
                    <a:pt x="11686" y="4303"/>
                    <a:pt x="11686" y="4303"/>
                    <a:pt x="11686" y="4303"/>
                  </a:cubicBezTo>
                  <a:cubicBezTo>
                    <a:pt x="11818" y="4134"/>
                    <a:pt x="11818" y="4134"/>
                    <a:pt x="11818" y="4134"/>
                  </a:cubicBezTo>
                  <a:cubicBezTo>
                    <a:pt x="12080" y="4134"/>
                    <a:pt x="12080" y="4134"/>
                    <a:pt x="12080" y="4134"/>
                  </a:cubicBezTo>
                  <a:cubicBezTo>
                    <a:pt x="12343" y="4134"/>
                    <a:pt x="12343" y="4134"/>
                    <a:pt x="12343" y="4134"/>
                  </a:cubicBezTo>
                  <a:cubicBezTo>
                    <a:pt x="12474" y="4303"/>
                    <a:pt x="12474" y="4303"/>
                    <a:pt x="12474" y="4303"/>
                  </a:cubicBezTo>
                  <a:cubicBezTo>
                    <a:pt x="12671" y="4303"/>
                    <a:pt x="12671" y="4303"/>
                    <a:pt x="12671" y="4303"/>
                  </a:cubicBezTo>
                  <a:cubicBezTo>
                    <a:pt x="12802" y="4134"/>
                    <a:pt x="12802" y="4134"/>
                    <a:pt x="12802" y="4134"/>
                  </a:cubicBezTo>
                  <a:cubicBezTo>
                    <a:pt x="13065" y="3966"/>
                    <a:pt x="13065" y="3966"/>
                    <a:pt x="13065" y="3966"/>
                  </a:cubicBezTo>
                  <a:cubicBezTo>
                    <a:pt x="13393" y="3881"/>
                    <a:pt x="13393" y="3881"/>
                    <a:pt x="13393" y="3881"/>
                  </a:cubicBezTo>
                  <a:cubicBezTo>
                    <a:pt x="13656" y="3881"/>
                    <a:pt x="13656" y="3881"/>
                    <a:pt x="13656" y="3881"/>
                  </a:cubicBezTo>
                  <a:cubicBezTo>
                    <a:pt x="13787" y="3881"/>
                    <a:pt x="13787" y="3881"/>
                    <a:pt x="13787" y="3881"/>
                  </a:cubicBezTo>
                  <a:cubicBezTo>
                    <a:pt x="13919" y="3797"/>
                    <a:pt x="13919" y="3797"/>
                    <a:pt x="13919" y="3797"/>
                  </a:cubicBezTo>
                  <a:cubicBezTo>
                    <a:pt x="14050" y="3713"/>
                    <a:pt x="14050" y="3713"/>
                    <a:pt x="14050" y="3713"/>
                  </a:cubicBezTo>
                  <a:cubicBezTo>
                    <a:pt x="14116" y="3797"/>
                    <a:pt x="14116" y="3797"/>
                    <a:pt x="14116" y="3797"/>
                  </a:cubicBezTo>
                  <a:cubicBezTo>
                    <a:pt x="14116" y="3881"/>
                    <a:pt x="14116" y="3881"/>
                    <a:pt x="14116" y="3881"/>
                  </a:cubicBezTo>
                  <a:cubicBezTo>
                    <a:pt x="14312" y="4050"/>
                    <a:pt x="14312" y="4050"/>
                    <a:pt x="14312" y="4050"/>
                  </a:cubicBezTo>
                  <a:cubicBezTo>
                    <a:pt x="14378" y="3966"/>
                    <a:pt x="14378" y="3966"/>
                    <a:pt x="14378" y="3966"/>
                  </a:cubicBezTo>
                  <a:cubicBezTo>
                    <a:pt x="14444" y="3713"/>
                    <a:pt x="14444" y="3713"/>
                    <a:pt x="14444" y="3713"/>
                  </a:cubicBezTo>
                  <a:cubicBezTo>
                    <a:pt x="14509" y="3459"/>
                    <a:pt x="14509" y="3459"/>
                    <a:pt x="14509" y="3459"/>
                  </a:cubicBezTo>
                  <a:cubicBezTo>
                    <a:pt x="14641" y="3206"/>
                    <a:pt x="14641" y="3206"/>
                    <a:pt x="14641" y="3206"/>
                  </a:cubicBezTo>
                  <a:cubicBezTo>
                    <a:pt x="14706" y="2953"/>
                    <a:pt x="14706" y="2953"/>
                    <a:pt x="14706" y="2953"/>
                  </a:cubicBezTo>
                  <a:cubicBezTo>
                    <a:pt x="14641" y="2700"/>
                    <a:pt x="14641" y="2700"/>
                    <a:pt x="14641" y="2700"/>
                  </a:cubicBezTo>
                  <a:cubicBezTo>
                    <a:pt x="14641" y="2531"/>
                    <a:pt x="14641" y="2531"/>
                    <a:pt x="14641" y="2531"/>
                  </a:cubicBezTo>
                  <a:cubicBezTo>
                    <a:pt x="14772" y="2447"/>
                    <a:pt x="14772" y="2447"/>
                    <a:pt x="14772" y="2447"/>
                  </a:cubicBezTo>
                  <a:cubicBezTo>
                    <a:pt x="14838" y="2447"/>
                    <a:pt x="14838" y="2447"/>
                    <a:pt x="14838" y="2447"/>
                  </a:cubicBezTo>
                  <a:cubicBezTo>
                    <a:pt x="14969" y="2278"/>
                    <a:pt x="14969" y="2278"/>
                    <a:pt x="14969" y="2278"/>
                  </a:cubicBezTo>
                  <a:cubicBezTo>
                    <a:pt x="14969" y="1941"/>
                    <a:pt x="14969" y="1941"/>
                    <a:pt x="14969" y="1941"/>
                  </a:cubicBezTo>
                  <a:cubicBezTo>
                    <a:pt x="15100" y="1688"/>
                    <a:pt x="15100" y="1688"/>
                    <a:pt x="15100" y="1688"/>
                  </a:cubicBezTo>
                  <a:cubicBezTo>
                    <a:pt x="15232" y="1519"/>
                    <a:pt x="15232" y="1519"/>
                    <a:pt x="15232" y="1519"/>
                  </a:cubicBezTo>
                  <a:cubicBezTo>
                    <a:pt x="15494" y="1519"/>
                    <a:pt x="15494" y="1519"/>
                    <a:pt x="15494" y="1519"/>
                  </a:cubicBezTo>
                  <a:cubicBezTo>
                    <a:pt x="15626" y="1519"/>
                    <a:pt x="15626" y="1519"/>
                    <a:pt x="15626" y="1519"/>
                  </a:cubicBezTo>
                  <a:cubicBezTo>
                    <a:pt x="15822" y="1519"/>
                    <a:pt x="15822" y="1519"/>
                    <a:pt x="15822" y="1519"/>
                  </a:cubicBezTo>
                  <a:cubicBezTo>
                    <a:pt x="15888" y="1603"/>
                    <a:pt x="15888" y="1603"/>
                    <a:pt x="15888" y="1603"/>
                  </a:cubicBezTo>
                  <a:cubicBezTo>
                    <a:pt x="16019" y="1603"/>
                    <a:pt x="16019" y="1603"/>
                    <a:pt x="16019" y="1603"/>
                  </a:cubicBezTo>
                  <a:cubicBezTo>
                    <a:pt x="16216" y="1603"/>
                    <a:pt x="16216" y="1603"/>
                    <a:pt x="16216" y="1603"/>
                  </a:cubicBezTo>
                  <a:cubicBezTo>
                    <a:pt x="16348" y="1688"/>
                    <a:pt x="16348" y="1688"/>
                    <a:pt x="16348" y="1688"/>
                  </a:cubicBezTo>
                  <a:cubicBezTo>
                    <a:pt x="16479" y="1856"/>
                    <a:pt x="16479" y="1856"/>
                    <a:pt x="16479" y="1856"/>
                  </a:cubicBezTo>
                  <a:cubicBezTo>
                    <a:pt x="16610" y="1941"/>
                    <a:pt x="16610" y="1941"/>
                    <a:pt x="16610" y="1941"/>
                  </a:cubicBezTo>
                  <a:cubicBezTo>
                    <a:pt x="16676" y="1772"/>
                    <a:pt x="16676" y="1772"/>
                    <a:pt x="16676" y="1772"/>
                  </a:cubicBezTo>
                  <a:cubicBezTo>
                    <a:pt x="16742" y="1603"/>
                    <a:pt x="16742" y="1603"/>
                    <a:pt x="16742" y="1603"/>
                  </a:cubicBezTo>
                  <a:cubicBezTo>
                    <a:pt x="16873" y="1519"/>
                    <a:pt x="16873" y="1519"/>
                    <a:pt x="16873" y="1519"/>
                  </a:cubicBezTo>
                  <a:cubicBezTo>
                    <a:pt x="17004" y="1434"/>
                    <a:pt x="17004" y="1434"/>
                    <a:pt x="17004" y="1434"/>
                  </a:cubicBezTo>
                  <a:cubicBezTo>
                    <a:pt x="17333" y="1434"/>
                    <a:pt x="17333" y="1434"/>
                    <a:pt x="17333" y="1434"/>
                  </a:cubicBezTo>
                  <a:cubicBezTo>
                    <a:pt x="17398" y="1266"/>
                    <a:pt x="17398" y="1266"/>
                    <a:pt x="17398" y="1266"/>
                  </a:cubicBezTo>
                  <a:cubicBezTo>
                    <a:pt x="17464" y="1097"/>
                    <a:pt x="17464" y="1097"/>
                    <a:pt x="17464" y="1097"/>
                  </a:cubicBezTo>
                  <a:cubicBezTo>
                    <a:pt x="17661" y="1013"/>
                    <a:pt x="17661" y="1013"/>
                    <a:pt x="17661" y="1013"/>
                  </a:cubicBezTo>
                  <a:cubicBezTo>
                    <a:pt x="17661" y="1013"/>
                    <a:pt x="17792" y="1097"/>
                    <a:pt x="17858" y="1097"/>
                  </a:cubicBezTo>
                  <a:cubicBezTo>
                    <a:pt x="17923" y="1013"/>
                    <a:pt x="17923" y="1013"/>
                    <a:pt x="17923" y="1013"/>
                  </a:cubicBezTo>
                  <a:cubicBezTo>
                    <a:pt x="18055" y="844"/>
                    <a:pt x="18055" y="844"/>
                    <a:pt x="18055" y="844"/>
                  </a:cubicBezTo>
                  <a:cubicBezTo>
                    <a:pt x="18317" y="844"/>
                    <a:pt x="18317" y="844"/>
                    <a:pt x="18317" y="844"/>
                  </a:cubicBezTo>
                  <a:cubicBezTo>
                    <a:pt x="18449" y="928"/>
                    <a:pt x="18449" y="928"/>
                    <a:pt x="18449" y="928"/>
                  </a:cubicBezTo>
                  <a:cubicBezTo>
                    <a:pt x="18449" y="1097"/>
                    <a:pt x="18449" y="1097"/>
                    <a:pt x="18449" y="1097"/>
                  </a:cubicBezTo>
                  <a:cubicBezTo>
                    <a:pt x="18646" y="1181"/>
                    <a:pt x="18646" y="1181"/>
                    <a:pt x="18646" y="1181"/>
                  </a:cubicBezTo>
                  <a:cubicBezTo>
                    <a:pt x="18843" y="1013"/>
                    <a:pt x="18843" y="1013"/>
                    <a:pt x="18843" y="1013"/>
                  </a:cubicBezTo>
                  <a:cubicBezTo>
                    <a:pt x="18974" y="1013"/>
                    <a:pt x="18974" y="1013"/>
                    <a:pt x="18974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05" y="1013"/>
                    <a:pt x="19105" y="1013"/>
                  </a:cubicBezTo>
                  <a:cubicBezTo>
                    <a:pt x="19105" y="1013"/>
                    <a:pt x="19171" y="1181"/>
                    <a:pt x="19171" y="1181"/>
                  </a:cubicBezTo>
                  <a:cubicBezTo>
                    <a:pt x="19171" y="1266"/>
                    <a:pt x="19302" y="1350"/>
                    <a:pt x="19302" y="1434"/>
                  </a:cubicBezTo>
                  <a:cubicBezTo>
                    <a:pt x="19368" y="1519"/>
                    <a:pt x="19565" y="1603"/>
                    <a:pt x="19630" y="1603"/>
                  </a:cubicBezTo>
                  <a:cubicBezTo>
                    <a:pt x="19762" y="1688"/>
                    <a:pt x="19959" y="1688"/>
                    <a:pt x="20024" y="1772"/>
                  </a:cubicBezTo>
                  <a:cubicBezTo>
                    <a:pt x="20156" y="1856"/>
                    <a:pt x="20353" y="1856"/>
                    <a:pt x="20484" y="1856"/>
                  </a:cubicBezTo>
                  <a:cubicBezTo>
                    <a:pt x="20550" y="1941"/>
                    <a:pt x="20747" y="2025"/>
                    <a:pt x="20812" y="2109"/>
                  </a:cubicBezTo>
                  <a:cubicBezTo>
                    <a:pt x="20878" y="2109"/>
                    <a:pt x="21009" y="2278"/>
                    <a:pt x="21009" y="2363"/>
                  </a:cubicBezTo>
                  <a:cubicBezTo>
                    <a:pt x="21009" y="2447"/>
                    <a:pt x="21075" y="2616"/>
                    <a:pt x="21075" y="2700"/>
                  </a:cubicBezTo>
                  <a:cubicBezTo>
                    <a:pt x="21075" y="2869"/>
                    <a:pt x="21075" y="3206"/>
                    <a:pt x="21075" y="3375"/>
                  </a:cubicBezTo>
                  <a:cubicBezTo>
                    <a:pt x="21075" y="3459"/>
                    <a:pt x="21075" y="3713"/>
                    <a:pt x="21075" y="3881"/>
                  </a:cubicBezTo>
                  <a:cubicBezTo>
                    <a:pt x="21140" y="3966"/>
                    <a:pt x="21140" y="4134"/>
                    <a:pt x="21206" y="4219"/>
                  </a:cubicBezTo>
                  <a:cubicBezTo>
                    <a:pt x="21206" y="4303"/>
                    <a:pt x="21337" y="4388"/>
                    <a:pt x="21403" y="4472"/>
                  </a:cubicBezTo>
                  <a:cubicBezTo>
                    <a:pt x="21469" y="4556"/>
                    <a:pt x="21534" y="4641"/>
                    <a:pt x="21534" y="4725"/>
                  </a:cubicBezTo>
                  <a:cubicBezTo>
                    <a:pt x="21534" y="4809"/>
                    <a:pt x="21534" y="4978"/>
                    <a:pt x="21534" y="5063"/>
                  </a:cubicBezTo>
                  <a:cubicBezTo>
                    <a:pt x="21600" y="5316"/>
                    <a:pt x="21534" y="5822"/>
                    <a:pt x="21534" y="6075"/>
                  </a:cubicBezTo>
                  <a:cubicBezTo>
                    <a:pt x="21534" y="6244"/>
                    <a:pt x="21534" y="6666"/>
                    <a:pt x="21469" y="6919"/>
                  </a:cubicBezTo>
                  <a:cubicBezTo>
                    <a:pt x="21469" y="7172"/>
                    <a:pt x="21469" y="7594"/>
                    <a:pt x="21403" y="7847"/>
                  </a:cubicBezTo>
                  <a:cubicBezTo>
                    <a:pt x="21337" y="8100"/>
                    <a:pt x="21272" y="8606"/>
                    <a:pt x="21206" y="8859"/>
                  </a:cubicBezTo>
                  <a:cubicBezTo>
                    <a:pt x="21206" y="8944"/>
                    <a:pt x="21140" y="9197"/>
                    <a:pt x="21075" y="9281"/>
                  </a:cubicBezTo>
                  <a:cubicBezTo>
                    <a:pt x="21075" y="9366"/>
                    <a:pt x="21075" y="9366"/>
                    <a:pt x="21075" y="9450"/>
                  </a:cubicBezTo>
                  <a:cubicBezTo>
                    <a:pt x="21009" y="9450"/>
                    <a:pt x="20943" y="9450"/>
                    <a:pt x="20943" y="9534"/>
                  </a:cubicBezTo>
                  <a:cubicBezTo>
                    <a:pt x="20878" y="9534"/>
                    <a:pt x="20878" y="9703"/>
                    <a:pt x="20878" y="9788"/>
                  </a:cubicBezTo>
                  <a:cubicBezTo>
                    <a:pt x="20878" y="9956"/>
                    <a:pt x="20878" y="10041"/>
                    <a:pt x="20812" y="10125"/>
                  </a:cubicBezTo>
                  <a:cubicBezTo>
                    <a:pt x="20812" y="10209"/>
                    <a:pt x="20747" y="10294"/>
                    <a:pt x="20681" y="10378"/>
                  </a:cubicBezTo>
                  <a:cubicBezTo>
                    <a:pt x="20615" y="10378"/>
                    <a:pt x="20550" y="10463"/>
                    <a:pt x="20550" y="10463"/>
                  </a:cubicBezTo>
                  <a:cubicBezTo>
                    <a:pt x="20550" y="10547"/>
                    <a:pt x="20550" y="10716"/>
                    <a:pt x="20550" y="10800"/>
                  </a:cubicBezTo>
                  <a:cubicBezTo>
                    <a:pt x="20484" y="10969"/>
                    <a:pt x="20484" y="11222"/>
                    <a:pt x="20484" y="11222"/>
                  </a:cubicBezTo>
                  <a:cubicBezTo>
                    <a:pt x="20418" y="11222"/>
                    <a:pt x="20353" y="11391"/>
                    <a:pt x="20287" y="11391"/>
                  </a:cubicBezTo>
                  <a:cubicBezTo>
                    <a:pt x="20221" y="11475"/>
                    <a:pt x="20024" y="11391"/>
                    <a:pt x="19959" y="11391"/>
                  </a:cubicBezTo>
                  <a:cubicBezTo>
                    <a:pt x="19893" y="11391"/>
                    <a:pt x="19827" y="11306"/>
                    <a:pt x="19827" y="11306"/>
                  </a:cubicBezTo>
                  <a:cubicBezTo>
                    <a:pt x="19762" y="11222"/>
                    <a:pt x="19762" y="11137"/>
                    <a:pt x="19696" y="11137"/>
                  </a:cubicBezTo>
                  <a:cubicBezTo>
                    <a:pt x="19630" y="11053"/>
                    <a:pt x="19499" y="11053"/>
                    <a:pt x="19368" y="11053"/>
                  </a:cubicBezTo>
                  <a:cubicBezTo>
                    <a:pt x="19368" y="11053"/>
                    <a:pt x="19236" y="11053"/>
                    <a:pt x="19171" y="11053"/>
                  </a:cubicBezTo>
                  <a:cubicBezTo>
                    <a:pt x="19105" y="11053"/>
                    <a:pt x="19040" y="11053"/>
                    <a:pt x="19040" y="11053"/>
                  </a:cubicBezTo>
                  <a:cubicBezTo>
                    <a:pt x="18974" y="11053"/>
                    <a:pt x="18908" y="10969"/>
                    <a:pt x="18908" y="10884"/>
                  </a:cubicBezTo>
                  <a:cubicBezTo>
                    <a:pt x="18908" y="10800"/>
                    <a:pt x="18974" y="10716"/>
                    <a:pt x="18974" y="10631"/>
                  </a:cubicBezTo>
                  <a:cubicBezTo>
                    <a:pt x="18974" y="10547"/>
                    <a:pt x="18974" y="10378"/>
                    <a:pt x="19040" y="10378"/>
                  </a:cubicBezTo>
                  <a:cubicBezTo>
                    <a:pt x="19040" y="10294"/>
                    <a:pt x="19105" y="10294"/>
                    <a:pt x="19171" y="10209"/>
                  </a:cubicBezTo>
                  <a:cubicBezTo>
                    <a:pt x="19171" y="10125"/>
                    <a:pt x="19171" y="10041"/>
                    <a:pt x="19105" y="10041"/>
                  </a:cubicBezTo>
                  <a:cubicBezTo>
                    <a:pt x="19105" y="9956"/>
                    <a:pt x="18974" y="10125"/>
                    <a:pt x="18908" y="10125"/>
                  </a:cubicBezTo>
                  <a:cubicBezTo>
                    <a:pt x="18908" y="10125"/>
                    <a:pt x="18777" y="10209"/>
                    <a:pt x="18777" y="10209"/>
                  </a:cubicBezTo>
                  <a:cubicBezTo>
                    <a:pt x="18711" y="10209"/>
                    <a:pt x="18580" y="10209"/>
                    <a:pt x="18580" y="10209"/>
                  </a:cubicBezTo>
                  <a:cubicBezTo>
                    <a:pt x="18580" y="10125"/>
                    <a:pt x="18580" y="10041"/>
                    <a:pt x="18580" y="9956"/>
                  </a:cubicBezTo>
                  <a:cubicBezTo>
                    <a:pt x="18646" y="9956"/>
                    <a:pt x="18711" y="9788"/>
                    <a:pt x="18711" y="9788"/>
                  </a:cubicBezTo>
                  <a:cubicBezTo>
                    <a:pt x="18777" y="9703"/>
                    <a:pt x="18777" y="9534"/>
                    <a:pt x="18777" y="9450"/>
                  </a:cubicBezTo>
                  <a:cubicBezTo>
                    <a:pt x="18777" y="9366"/>
                    <a:pt x="18777" y="9197"/>
                    <a:pt x="18777" y="9197"/>
                  </a:cubicBezTo>
                  <a:cubicBezTo>
                    <a:pt x="18711" y="9113"/>
                    <a:pt x="18580" y="9113"/>
                    <a:pt x="18449" y="9028"/>
                  </a:cubicBezTo>
                  <a:cubicBezTo>
                    <a:pt x="18449" y="9028"/>
                    <a:pt x="18317" y="9028"/>
                    <a:pt x="18252" y="8944"/>
                  </a:cubicBezTo>
                  <a:cubicBezTo>
                    <a:pt x="18186" y="8859"/>
                    <a:pt x="18120" y="8691"/>
                    <a:pt x="17989" y="8606"/>
                  </a:cubicBezTo>
                  <a:cubicBezTo>
                    <a:pt x="17923" y="8606"/>
                    <a:pt x="17792" y="8522"/>
                    <a:pt x="17726" y="8522"/>
                  </a:cubicBezTo>
                  <a:cubicBezTo>
                    <a:pt x="17661" y="8606"/>
                    <a:pt x="17661" y="8691"/>
                    <a:pt x="17595" y="8691"/>
                  </a:cubicBezTo>
                  <a:cubicBezTo>
                    <a:pt x="17595" y="8775"/>
                    <a:pt x="17464" y="8775"/>
                    <a:pt x="17464" y="8775"/>
                  </a:cubicBezTo>
                  <a:cubicBezTo>
                    <a:pt x="17398" y="8775"/>
                    <a:pt x="17267" y="8691"/>
                    <a:pt x="17201" y="8691"/>
                  </a:cubicBezTo>
                  <a:cubicBezTo>
                    <a:pt x="17201" y="8606"/>
                    <a:pt x="17136" y="8522"/>
                    <a:pt x="17136" y="8522"/>
                  </a:cubicBezTo>
                  <a:cubicBezTo>
                    <a:pt x="17004" y="8438"/>
                    <a:pt x="16873" y="8438"/>
                    <a:pt x="16742" y="8438"/>
                  </a:cubicBezTo>
                  <a:cubicBezTo>
                    <a:pt x="16742" y="8438"/>
                    <a:pt x="16676" y="8438"/>
                    <a:pt x="16676" y="8438"/>
                  </a:cubicBezTo>
                  <a:cubicBezTo>
                    <a:pt x="16610" y="8438"/>
                    <a:pt x="16610" y="8606"/>
                    <a:pt x="16610" y="8606"/>
                  </a:cubicBezTo>
                  <a:cubicBezTo>
                    <a:pt x="16545" y="8691"/>
                    <a:pt x="16610" y="8775"/>
                    <a:pt x="16610" y="8775"/>
                  </a:cubicBezTo>
                  <a:cubicBezTo>
                    <a:pt x="16545" y="8859"/>
                    <a:pt x="16413" y="9113"/>
                    <a:pt x="16413" y="9197"/>
                  </a:cubicBezTo>
                  <a:cubicBezTo>
                    <a:pt x="16413" y="9197"/>
                    <a:pt x="16413" y="9281"/>
                    <a:pt x="16413" y="9366"/>
                  </a:cubicBezTo>
                  <a:cubicBezTo>
                    <a:pt x="16545" y="9450"/>
                    <a:pt x="16545" y="9450"/>
                    <a:pt x="16545" y="9450"/>
                  </a:cubicBezTo>
                  <a:cubicBezTo>
                    <a:pt x="16545" y="9450"/>
                    <a:pt x="16676" y="9450"/>
                    <a:pt x="16676" y="9450"/>
                  </a:cubicBezTo>
                  <a:cubicBezTo>
                    <a:pt x="16742" y="9450"/>
                    <a:pt x="16873" y="9450"/>
                    <a:pt x="16873" y="9534"/>
                  </a:cubicBezTo>
                  <a:cubicBezTo>
                    <a:pt x="16873" y="9534"/>
                    <a:pt x="16873" y="9703"/>
                    <a:pt x="16939" y="9703"/>
                  </a:cubicBezTo>
                  <a:cubicBezTo>
                    <a:pt x="16939" y="9788"/>
                    <a:pt x="17136" y="9788"/>
                    <a:pt x="17136" y="9872"/>
                  </a:cubicBezTo>
                  <a:cubicBezTo>
                    <a:pt x="17201" y="9872"/>
                    <a:pt x="17333" y="9872"/>
                    <a:pt x="17398" y="9956"/>
                  </a:cubicBezTo>
                  <a:cubicBezTo>
                    <a:pt x="17398" y="9956"/>
                    <a:pt x="17398" y="10125"/>
                    <a:pt x="17398" y="10209"/>
                  </a:cubicBezTo>
                  <a:cubicBezTo>
                    <a:pt x="17398" y="10294"/>
                    <a:pt x="17398" y="10463"/>
                    <a:pt x="17333" y="10463"/>
                  </a:cubicBezTo>
                  <a:cubicBezTo>
                    <a:pt x="17333" y="10547"/>
                    <a:pt x="17201" y="10547"/>
                    <a:pt x="17201" y="10631"/>
                  </a:cubicBezTo>
                  <a:cubicBezTo>
                    <a:pt x="17136" y="10631"/>
                    <a:pt x="17004" y="10631"/>
                    <a:pt x="16939" y="10716"/>
                  </a:cubicBezTo>
                  <a:cubicBezTo>
                    <a:pt x="16873" y="10716"/>
                    <a:pt x="16742" y="10716"/>
                    <a:pt x="16676" y="10716"/>
                  </a:cubicBezTo>
                  <a:cubicBezTo>
                    <a:pt x="16676" y="10716"/>
                    <a:pt x="16610" y="10800"/>
                    <a:pt x="16610" y="10800"/>
                  </a:cubicBezTo>
                  <a:cubicBezTo>
                    <a:pt x="16610" y="10800"/>
                    <a:pt x="16479" y="10800"/>
                    <a:pt x="16479" y="10800"/>
                  </a:cubicBezTo>
                  <a:cubicBezTo>
                    <a:pt x="16479" y="10800"/>
                    <a:pt x="16413" y="10800"/>
                    <a:pt x="16413" y="10884"/>
                  </a:cubicBezTo>
                  <a:cubicBezTo>
                    <a:pt x="16348" y="10969"/>
                    <a:pt x="16348" y="11053"/>
                    <a:pt x="16348" y="11222"/>
                  </a:cubicBezTo>
                  <a:cubicBezTo>
                    <a:pt x="16282" y="11222"/>
                    <a:pt x="16282" y="11391"/>
                    <a:pt x="16216" y="11391"/>
                  </a:cubicBezTo>
                  <a:cubicBezTo>
                    <a:pt x="16151" y="11391"/>
                    <a:pt x="16019" y="11391"/>
                    <a:pt x="15954" y="11475"/>
                  </a:cubicBezTo>
                  <a:cubicBezTo>
                    <a:pt x="15822" y="11475"/>
                    <a:pt x="15560" y="11644"/>
                    <a:pt x="15494" y="11644"/>
                  </a:cubicBezTo>
                  <a:cubicBezTo>
                    <a:pt x="15429" y="11728"/>
                    <a:pt x="15297" y="11812"/>
                    <a:pt x="15297" y="11897"/>
                  </a:cubicBezTo>
                  <a:cubicBezTo>
                    <a:pt x="15297" y="11897"/>
                    <a:pt x="15232" y="11981"/>
                    <a:pt x="15232" y="12066"/>
                  </a:cubicBezTo>
                  <a:cubicBezTo>
                    <a:pt x="15166" y="12150"/>
                    <a:pt x="15166" y="12150"/>
                    <a:pt x="15100" y="12150"/>
                  </a:cubicBezTo>
                  <a:cubicBezTo>
                    <a:pt x="15035" y="12234"/>
                    <a:pt x="14969" y="12150"/>
                    <a:pt x="14969" y="12150"/>
                  </a:cubicBezTo>
                  <a:cubicBezTo>
                    <a:pt x="14838" y="12150"/>
                    <a:pt x="14772" y="12234"/>
                    <a:pt x="14706" y="12234"/>
                  </a:cubicBezTo>
                  <a:cubicBezTo>
                    <a:pt x="14641" y="12234"/>
                    <a:pt x="14575" y="12150"/>
                    <a:pt x="14509" y="12150"/>
                  </a:cubicBezTo>
                  <a:cubicBezTo>
                    <a:pt x="14444" y="12150"/>
                    <a:pt x="14378" y="12066"/>
                    <a:pt x="14312" y="12150"/>
                  </a:cubicBezTo>
                  <a:cubicBezTo>
                    <a:pt x="14312" y="12234"/>
                    <a:pt x="14312" y="12234"/>
                    <a:pt x="14312" y="12234"/>
                  </a:cubicBezTo>
                  <a:cubicBezTo>
                    <a:pt x="14312" y="12234"/>
                    <a:pt x="14247" y="12319"/>
                    <a:pt x="14247" y="12319"/>
                  </a:cubicBezTo>
                  <a:cubicBezTo>
                    <a:pt x="14181" y="12319"/>
                    <a:pt x="14116" y="12319"/>
                    <a:pt x="14116" y="12319"/>
                  </a:cubicBezTo>
                  <a:cubicBezTo>
                    <a:pt x="14050" y="12319"/>
                    <a:pt x="13984" y="12403"/>
                    <a:pt x="13984" y="12487"/>
                  </a:cubicBezTo>
                  <a:cubicBezTo>
                    <a:pt x="13984" y="12487"/>
                    <a:pt x="13984" y="12572"/>
                    <a:pt x="13984" y="12572"/>
                  </a:cubicBezTo>
                  <a:cubicBezTo>
                    <a:pt x="13984" y="12656"/>
                    <a:pt x="14050" y="12741"/>
                    <a:pt x="14050" y="12825"/>
                  </a:cubicBezTo>
                  <a:cubicBezTo>
                    <a:pt x="14050" y="12825"/>
                    <a:pt x="13984" y="12909"/>
                    <a:pt x="13984" y="12909"/>
                  </a:cubicBezTo>
                  <a:cubicBezTo>
                    <a:pt x="13919" y="12994"/>
                    <a:pt x="13787" y="12994"/>
                    <a:pt x="13787" y="12994"/>
                  </a:cubicBezTo>
                  <a:cubicBezTo>
                    <a:pt x="13722" y="13078"/>
                    <a:pt x="13656" y="13247"/>
                    <a:pt x="13656" y="13247"/>
                  </a:cubicBezTo>
                  <a:cubicBezTo>
                    <a:pt x="13590" y="13247"/>
                    <a:pt x="13525" y="13331"/>
                    <a:pt x="13459" y="13331"/>
                  </a:cubicBezTo>
                  <a:cubicBezTo>
                    <a:pt x="13393" y="13331"/>
                    <a:pt x="13393" y="13162"/>
                    <a:pt x="13328" y="13078"/>
                  </a:cubicBezTo>
                  <a:cubicBezTo>
                    <a:pt x="13262" y="12994"/>
                    <a:pt x="13131" y="12994"/>
                    <a:pt x="13131" y="12994"/>
                  </a:cubicBezTo>
                  <a:cubicBezTo>
                    <a:pt x="13065" y="12994"/>
                    <a:pt x="12868" y="12994"/>
                    <a:pt x="12802" y="12994"/>
                  </a:cubicBezTo>
                  <a:cubicBezTo>
                    <a:pt x="12802" y="12994"/>
                    <a:pt x="12802" y="13162"/>
                    <a:pt x="12802" y="13162"/>
                  </a:cubicBezTo>
                  <a:cubicBezTo>
                    <a:pt x="12737" y="13247"/>
                    <a:pt x="12737" y="13416"/>
                    <a:pt x="12605" y="13416"/>
                  </a:cubicBezTo>
                  <a:cubicBezTo>
                    <a:pt x="12605" y="13416"/>
                    <a:pt x="12540" y="13416"/>
                    <a:pt x="12474" y="13416"/>
                  </a:cubicBezTo>
                  <a:cubicBezTo>
                    <a:pt x="12409" y="13416"/>
                    <a:pt x="12277" y="13331"/>
                    <a:pt x="12146" y="13331"/>
                  </a:cubicBezTo>
                  <a:cubicBezTo>
                    <a:pt x="12146" y="13331"/>
                    <a:pt x="12080" y="13416"/>
                    <a:pt x="12080" y="13416"/>
                  </a:cubicBezTo>
                  <a:cubicBezTo>
                    <a:pt x="12015" y="13416"/>
                    <a:pt x="11949" y="13500"/>
                    <a:pt x="11883" y="13584"/>
                  </a:cubicBezTo>
                  <a:cubicBezTo>
                    <a:pt x="11818" y="13584"/>
                    <a:pt x="11686" y="13584"/>
                    <a:pt x="11686" y="13584"/>
                  </a:cubicBezTo>
                  <a:cubicBezTo>
                    <a:pt x="11621" y="13669"/>
                    <a:pt x="11621" y="13669"/>
                    <a:pt x="11555" y="13753"/>
                  </a:cubicBezTo>
                  <a:cubicBezTo>
                    <a:pt x="11555" y="13753"/>
                    <a:pt x="11555" y="13837"/>
                    <a:pt x="11555" y="13837"/>
                  </a:cubicBezTo>
                  <a:cubicBezTo>
                    <a:pt x="11555" y="13922"/>
                    <a:pt x="11489" y="14006"/>
                    <a:pt x="11489" y="14091"/>
                  </a:cubicBezTo>
                  <a:cubicBezTo>
                    <a:pt x="11489" y="14175"/>
                    <a:pt x="11489" y="14344"/>
                    <a:pt x="11489" y="14428"/>
                  </a:cubicBezTo>
                  <a:cubicBezTo>
                    <a:pt x="11489" y="14512"/>
                    <a:pt x="11424" y="14597"/>
                    <a:pt x="11424" y="14681"/>
                  </a:cubicBezTo>
                  <a:cubicBezTo>
                    <a:pt x="11424" y="14766"/>
                    <a:pt x="11358" y="14850"/>
                    <a:pt x="11292" y="14850"/>
                  </a:cubicBezTo>
                  <a:cubicBezTo>
                    <a:pt x="11292" y="14934"/>
                    <a:pt x="11161" y="15019"/>
                    <a:pt x="11161" y="15019"/>
                  </a:cubicBezTo>
                  <a:cubicBezTo>
                    <a:pt x="11161" y="15103"/>
                    <a:pt x="11161" y="15103"/>
                    <a:pt x="11095" y="15187"/>
                  </a:cubicBezTo>
                  <a:cubicBezTo>
                    <a:pt x="11095" y="15187"/>
                    <a:pt x="11030" y="15272"/>
                    <a:pt x="10964" y="15272"/>
                  </a:cubicBezTo>
                  <a:cubicBezTo>
                    <a:pt x="10964" y="15272"/>
                    <a:pt x="10964" y="15187"/>
                    <a:pt x="10964" y="15187"/>
                  </a:cubicBezTo>
                  <a:cubicBezTo>
                    <a:pt x="10898" y="15187"/>
                    <a:pt x="10833" y="15103"/>
                    <a:pt x="10767" y="15019"/>
                  </a:cubicBezTo>
                  <a:cubicBezTo>
                    <a:pt x="10702" y="15019"/>
                    <a:pt x="10702" y="14850"/>
                    <a:pt x="10636" y="14766"/>
                  </a:cubicBezTo>
                  <a:cubicBezTo>
                    <a:pt x="10636" y="14766"/>
                    <a:pt x="10505" y="14681"/>
                    <a:pt x="10439" y="14766"/>
                  </a:cubicBezTo>
                  <a:cubicBezTo>
                    <a:pt x="10439" y="14766"/>
                    <a:pt x="10439" y="14850"/>
                    <a:pt x="10439" y="14850"/>
                  </a:cubicBezTo>
                  <a:cubicBezTo>
                    <a:pt x="10373" y="14850"/>
                    <a:pt x="10308" y="15019"/>
                    <a:pt x="10308" y="15019"/>
                  </a:cubicBezTo>
                  <a:cubicBezTo>
                    <a:pt x="10242" y="15103"/>
                    <a:pt x="10176" y="15103"/>
                    <a:pt x="10176" y="15187"/>
                  </a:cubicBezTo>
                  <a:cubicBezTo>
                    <a:pt x="10176" y="15187"/>
                    <a:pt x="10176" y="15356"/>
                    <a:pt x="10176" y="15356"/>
                  </a:cubicBezTo>
                  <a:cubicBezTo>
                    <a:pt x="10176" y="15441"/>
                    <a:pt x="10111" y="15609"/>
                    <a:pt x="10111" y="15609"/>
                  </a:cubicBezTo>
                  <a:cubicBezTo>
                    <a:pt x="10045" y="15609"/>
                    <a:pt x="9979" y="15609"/>
                    <a:pt x="9979" y="15609"/>
                  </a:cubicBezTo>
                  <a:cubicBezTo>
                    <a:pt x="9914" y="15609"/>
                    <a:pt x="9848" y="15441"/>
                    <a:pt x="9782" y="15441"/>
                  </a:cubicBezTo>
                  <a:cubicBezTo>
                    <a:pt x="9717" y="15441"/>
                    <a:pt x="9651" y="15441"/>
                    <a:pt x="9520" y="15441"/>
                  </a:cubicBezTo>
                  <a:cubicBezTo>
                    <a:pt x="9520" y="15525"/>
                    <a:pt x="9520" y="15778"/>
                    <a:pt x="9454" y="15778"/>
                  </a:cubicBezTo>
                  <a:cubicBezTo>
                    <a:pt x="9454" y="15862"/>
                    <a:pt x="9454" y="16116"/>
                    <a:pt x="9388" y="16284"/>
                  </a:cubicBezTo>
                  <a:cubicBezTo>
                    <a:pt x="9388" y="16284"/>
                    <a:pt x="9323" y="16453"/>
                    <a:pt x="9257" y="16622"/>
                  </a:cubicBezTo>
                  <a:cubicBezTo>
                    <a:pt x="9257" y="16622"/>
                    <a:pt x="9191" y="16706"/>
                    <a:pt x="9191" y="16706"/>
                  </a:cubicBezTo>
                  <a:cubicBezTo>
                    <a:pt x="9126" y="16706"/>
                    <a:pt x="8995" y="16622"/>
                    <a:pt x="8995" y="16622"/>
                  </a:cubicBezTo>
                  <a:cubicBezTo>
                    <a:pt x="8929" y="16622"/>
                    <a:pt x="8732" y="16622"/>
                    <a:pt x="8666" y="16622"/>
                  </a:cubicBezTo>
                  <a:cubicBezTo>
                    <a:pt x="8666" y="16706"/>
                    <a:pt x="8601" y="16791"/>
                    <a:pt x="8535" y="16791"/>
                  </a:cubicBezTo>
                  <a:cubicBezTo>
                    <a:pt x="8535" y="16875"/>
                    <a:pt x="8469" y="16959"/>
                    <a:pt x="8469" y="16959"/>
                  </a:cubicBezTo>
                  <a:cubicBezTo>
                    <a:pt x="8404" y="16959"/>
                    <a:pt x="8404" y="16875"/>
                    <a:pt x="8404" y="16791"/>
                  </a:cubicBezTo>
                  <a:cubicBezTo>
                    <a:pt x="8338" y="16791"/>
                    <a:pt x="8272" y="16791"/>
                    <a:pt x="8272" y="16791"/>
                  </a:cubicBezTo>
                  <a:cubicBezTo>
                    <a:pt x="8272" y="16706"/>
                    <a:pt x="8207" y="16706"/>
                    <a:pt x="8141" y="16791"/>
                  </a:cubicBezTo>
                  <a:cubicBezTo>
                    <a:pt x="8075" y="16875"/>
                    <a:pt x="8075" y="16875"/>
                    <a:pt x="8075" y="16875"/>
                  </a:cubicBezTo>
                  <a:cubicBezTo>
                    <a:pt x="8075" y="16875"/>
                    <a:pt x="8075" y="16959"/>
                    <a:pt x="8075" y="17044"/>
                  </a:cubicBezTo>
                  <a:cubicBezTo>
                    <a:pt x="8075" y="17044"/>
                    <a:pt x="8075" y="17212"/>
                    <a:pt x="8075" y="17297"/>
                  </a:cubicBezTo>
                  <a:cubicBezTo>
                    <a:pt x="8075" y="17381"/>
                    <a:pt x="8075" y="17634"/>
                    <a:pt x="8010" y="17719"/>
                  </a:cubicBezTo>
                  <a:cubicBezTo>
                    <a:pt x="8010" y="17719"/>
                    <a:pt x="7878" y="17887"/>
                    <a:pt x="7813" y="17887"/>
                  </a:cubicBezTo>
                  <a:cubicBezTo>
                    <a:pt x="7747" y="17887"/>
                    <a:pt x="7616" y="17972"/>
                    <a:pt x="7550" y="17972"/>
                  </a:cubicBezTo>
                  <a:cubicBezTo>
                    <a:pt x="7484" y="18056"/>
                    <a:pt x="7484" y="18225"/>
                    <a:pt x="7419" y="18225"/>
                  </a:cubicBezTo>
                  <a:cubicBezTo>
                    <a:pt x="7353" y="18225"/>
                    <a:pt x="7288" y="18056"/>
                    <a:pt x="7288" y="17972"/>
                  </a:cubicBezTo>
                  <a:cubicBezTo>
                    <a:pt x="7222" y="17972"/>
                    <a:pt x="7222" y="17887"/>
                    <a:pt x="7156" y="17887"/>
                  </a:cubicBezTo>
                  <a:cubicBezTo>
                    <a:pt x="7091" y="17887"/>
                    <a:pt x="7025" y="17887"/>
                    <a:pt x="7025" y="17887"/>
                  </a:cubicBezTo>
                  <a:cubicBezTo>
                    <a:pt x="6959" y="17803"/>
                    <a:pt x="6959" y="17719"/>
                    <a:pt x="6894" y="17719"/>
                  </a:cubicBezTo>
                  <a:cubicBezTo>
                    <a:pt x="6894" y="17634"/>
                    <a:pt x="6828" y="17550"/>
                    <a:pt x="6762" y="17550"/>
                  </a:cubicBezTo>
                  <a:cubicBezTo>
                    <a:pt x="6697" y="17550"/>
                    <a:pt x="6565" y="17550"/>
                    <a:pt x="6565" y="17634"/>
                  </a:cubicBezTo>
                  <a:cubicBezTo>
                    <a:pt x="6500" y="17634"/>
                    <a:pt x="6500" y="17719"/>
                    <a:pt x="6500" y="17719"/>
                  </a:cubicBezTo>
                  <a:cubicBezTo>
                    <a:pt x="6434" y="17803"/>
                    <a:pt x="6368" y="17887"/>
                    <a:pt x="6368" y="17887"/>
                  </a:cubicBezTo>
                  <a:cubicBezTo>
                    <a:pt x="6303" y="17887"/>
                    <a:pt x="6171" y="17803"/>
                    <a:pt x="6106" y="17803"/>
                  </a:cubicBezTo>
                  <a:cubicBezTo>
                    <a:pt x="6106" y="17887"/>
                    <a:pt x="6040" y="17887"/>
                    <a:pt x="5974" y="17972"/>
                  </a:cubicBezTo>
                  <a:cubicBezTo>
                    <a:pt x="5909" y="17972"/>
                    <a:pt x="5909" y="18141"/>
                    <a:pt x="5909" y="18141"/>
                  </a:cubicBezTo>
                  <a:cubicBezTo>
                    <a:pt x="5909" y="18225"/>
                    <a:pt x="5843" y="18309"/>
                    <a:pt x="5778" y="18309"/>
                  </a:cubicBezTo>
                  <a:cubicBezTo>
                    <a:pt x="5712" y="18309"/>
                    <a:pt x="5712" y="18225"/>
                    <a:pt x="5646" y="18225"/>
                  </a:cubicBezTo>
                  <a:cubicBezTo>
                    <a:pt x="5581" y="18225"/>
                    <a:pt x="5515" y="18225"/>
                    <a:pt x="5384" y="18225"/>
                  </a:cubicBezTo>
                  <a:cubicBezTo>
                    <a:pt x="5318" y="18225"/>
                    <a:pt x="5252" y="18141"/>
                    <a:pt x="5187" y="18141"/>
                  </a:cubicBezTo>
                  <a:cubicBezTo>
                    <a:pt x="5121" y="18141"/>
                    <a:pt x="4990" y="18141"/>
                    <a:pt x="4924" y="18225"/>
                  </a:cubicBezTo>
                  <a:cubicBezTo>
                    <a:pt x="4858" y="18225"/>
                    <a:pt x="4793" y="18309"/>
                    <a:pt x="4661" y="18309"/>
                  </a:cubicBezTo>
                  <a:cubicBezTo>
                    <a:pt x="4661" y="18394"/>
                    <a:pt x="4530" y="18309"/>
                    <a:pt x="4399" y="18309"/>
                  </a:cubicBezTo>
                  <a:cubicBezTo>
                    <a:pt x="4399" y="18309"/>
                    <a:pt x="4333" y="18394"/>
                    <a:pt x="4333" y="18478"/>
                  </a:cubicBezTo>
                  <a:cubicBezTo>
                    <a:pt x="4333" y="18478"/>
                    <a:pt x="4333" y="18562"/>
                    <a:pt x="4333" y="18647"/>
                  </a:cubicBezTo>
                  <a:cubicBezTo>
                    <a:pt x="4333" y="18731"/>
                    <a:pt x="4333" y="18900"/>
                    <a:pt x="4267" y="18984"/>
                  </a:cubicBezTo>
                  <a:cubicBezTo>
                    <a:pt x="4202" y="19069"/>
                    <a:pt x="4136" y="19069"/>
                    <a:pt x="4071" y="19153"/>
                  </a:cubicBezTo>
                  <a:cubicBezTo>
                    <a:pt x="4071" y="19153"/>
                    <a:pt x="3939" y="19153"/>
                    <a:pt x="3874" y="19237"/>
                  </a:cubicBezTo>
                  <a:cubicBezTo>
                    <a:pt x="3808" y="19322"/>
                    <a:pt x="3677" y="19575"/>
                    <a:pt x="3611" y="19744"/>
                  </a:cubicBezTo>
                  <a:cubicBezTo>
                    <a:pt x="3545" y="19828"/>
                    <a:pt x="3480" y="19912"/>
                    <a:pt x="3414" y="20081"/>
                  </a:cubicBezTo>
                  <a:cubicBezTo>
                    <a:pt x="3414" y="20081"/>
                    <a:pt x="3348" y="20166"/>
                    <a:pt x="3348" y="20166"/>
                  </a:cubicBezTo>
                  <a:cubicBezTo>
                    <a:pt x="3348" y="20250"/>
                    <a:pt x="3414" y="20334"/>
                    <a:pt x="3414" y="20419"/>
                  </a:cubicBezTo>
                  <a:cubicBezTo>
                    <a:pt x="3414" y="20419"/>
                    <a:pt x="3348" y="20503"/>
                    <a:pt x="3348" y="20503"/>
                  </a:cubicBezTo>
                  <a:cubicBezTo>
                    <a:pt x="3348" y="20587"/>
                    <a:pt x="3217" y="20503"/>
                    <a:pt x="3217" y="20503"/>
                  </a:cubicBezTo>
                  <a:cubicBezTo>
                    <a:pt x="3217" y="20587"/>
                    <a:pt x="3217" y="20672"/>
                    <a:pt x="3217" y="20672"/>
                  </a:cubicBezTo>
                  <a:cubicBezTo>
                    <a:pt x="3151" y="20756"/>
                    <a:pt x="3151" y="20925"/>
                    <a:pt x="3217" y="21009"/>
                  </a:cubicBezTo>
                  <a:cubicBezTo>
                    <a:pt x="3217" y="21009"/>
                    <a:pt x="3217" y="21094"/>
                    <a:pt x="3217" y="21178"/>
                  </a:cubicBezTo>
                  <a:cubicBezTo>
                    <a:pt x="3217" y="21178"/>
                    <a:pt x="3217" y="21431"/>
                    <a:pt x="3217" y="21431"/>
                  </a:cubicBezTo>
                  <a:cubicBezTo>
                    <a:pt x="3217" y="21516"/>
                    <a:pt x="3151" y="21600"/>
                    <a:pt x="3151" y="21600"/>
                  </a:cubicBezTo>
                  <a:cubicBezTo>
                    <a:pt x="3086" y="21600"/>
                    <a:pt x="3086" y="21600"/>
                    <a:pt x="3020" y="21600"/>
                  </a:cubicBezTo>
                  <a:cubicBezTo>
                    <a:pt x="2954" y="21600"/>
                    <a:pt x="2889" y="21600"/>
                    <a:pt x="2889" y="21600"/>
                  </a:cubicBezTo>
                  <a:cubicBezTo>
                    <a:pt x="2823" y="21600"/>
                    <a:pt x="2757" y="21516"/>
                    <a:pt x="2757" y="21431"/>
                  </a:cubicBezTo>
                  <a:cubicBezTo>
                    <a:pt x="2757" y="21431"/>
                    <a:pt x="2692" y="21347"/>
                    <a:pt x="2692" y="21262"/>
                  </a:cubicBezTo>
                  <a:cubicBezTo>
                    <a:pt x="2692" y="21178"/>
                    <a:pt x="2692" y="21094"/>
                    <a:pt x="2692" y="21009"/>
                  </a:cubicBezTo>
                  <a:cubicBezTo>
                    <a:pt x="2692" y="21009"/>
                    <a:pt x="2692" y="20756"/>
                    <a:pt x="2626" y="20756"/>
                  </a:cubicBezTo>
                  <a:cubicBezTo>
                    <a:pt x="2626" y="20672"/>
                    <a:pt x="2560" y="20672"/>
                    <a:pt x="2560" y="20587"/>
                  </a:cubicBezTo>
                  <a:cubicBezTo>
                    <a:pt x="2495" y="20503"/>
                    <a:pt x="2626" y="20419"/>
                    <a:pt x="2626" y="20334"/>
                  </a:cubicBezTo>
                  <a:cubicBezTo>
                    <a:pt x="2560" y="20250"/>
                    <a:pt x="2560" y="20166"/>
                    <a:pt x="2495" y="20081"/>
                  </a:cubicBezTo>
                  <a:cubicBezTo>
                    <a:pt x="2495" y="20081"/>
                    <a:pt x="2364" y="20081"/>
                    <a:pt x="2298" y="20081"/>
                  </a:cubicBezTo>
                  <a:cubicBezTo>
                    <a:pt x="2298" y="20081"/>
                    <a:pt x="2232" y="20081"/>
                    <a:pt x="2167" y="20081"/>
                  </a:cubicBezTo>
                  <a:cubicBezTo>
                    <a:pt x="2167" y="20081"/>
                    <a:pt x="2167" y="19997"/>
                    <a:pt x="2101" y="19912"/>
                  </a:cubicBezTo>
                  <a:cubicBezTo>
                    <a:pt x="2035" y="19912"/>
                    <a:pt x="2035" y="19828"/>
                    <a:pt x="2035" y="19744"/>
                  </a:cubicBezTo>
                  <a:cubicBezTo>
                    <a:pt x="2035" y="19744"/>
                    <a:pt x="1970" y="19575"/>
                    <a:pt x="1970" y="19575"/>
                  </a:cubicBezTo>
                  <a:cubicBezTo>
                    <a:pt x="1970" y="19491"/>
                    <a:pt x="1904" y="19491"/>
                    <a:pt x="1904" y="19491"/>
                  </a:cubicBezTo>
                  <a:cubicBezTo>
                    <a:pt x="1838" y="19491"/>
                    <a:pt x="1707" y="19406"/>
                    <a:pt x="1707" y="19406"/>
                  </a:cubicBezTo>
                  <a:cubicBezTo>
                    <a:pt x="1641" y="19406"/>
                    <a:pt x="1641" y="19406"/>
                    <a:pt x="1641" y="19406"/>
                  </a:cubicBezTo>
                  <a:cubicBezTo>
                    <a:pt x="1641" y="19406"/>
                    <a:pt x="1510" y="19406"/>
                    <a:pt x="1510" y="19406"/>
                  </a:cubicBezTo>
                  <a:cubicBezTo>
                    <a:pt x="1510" y="19491"/>
                    <a:pt x="1510" y="19491"/>
                    <a:pt x="1510" y="19491"/>
                  </a:cubicBezTo>
                  <a:cubicBezTo>
                    <a:pt x="1313" y="19406"/>
                    <a:pt x="1313" y="19406"/>
                    <a:pt x="1313" y="19406"/>
                  </a:cubicBezTo>
                  <a:cubicBezTo>
                    <a:pt x="1116" y="19153"/>
                    <a:pt x="1116" y="19153"/>
                    <a:pt x="1116" y="19153"/>
                  </a:cubicBezTo>
                  <a:cubicBezTo>
                    <a:pt x="919" y="19069"/>
                    <a:pt x="919" y="19069"/>
                    <a:pt x="919" y="19069"/>
                  </a:cubicBezTo>
                  <a:cubicBezTo>
                    <a:pt x="722" y="18984"/>
                    <a:pt x="722" y="18984"/>
                    <a:pt x="722" y="18984"/>
                  </a:cubicBezTo>
                  <a:cubicBezTo>
                    <a:pt x="657" y="18731"/>
                    <a:pt x="657" y="18731"/>
                    <a:pt x="657" y="18731"/>
                  </a:cubicBezTo>
                  <a:cubicBezTo>
                    <a:pt x="722" y="18562"/>
                    <a:pt x="722" y="18562"/>
                    <a:pt x="722" y="18562"/>
                  </a:cubicBezTo>
                  <a:cubicBezTo>
                    <a:pt x="722" y="18225"/>
                    <a:pt x="722" y="18225"/>
                    <a:pt x="722" y="18225"/>
                  </a:cubicBezTo>
                  <a:cubicBezTo>
                    <a:pt x="525" y="18141"/>
                    <a:pt x="525" y="18141"/>
                    <a:pt x="525" y="18141"/>
                  </a:cubicBezTo>
                  <a:cubicBezTo>
                    <a:pt x="460" y="17972"/>
                    <a:pt x="460" y="17972"/>
                    <a:pt x="460" y="17972"/>
                  </a:cubicBezTo>
                  <a:cubicBezTo>
                    <a:pt x="263" y="17887"/>
                    <a:pt x="263" y="17887"/>
                    <a:pt x="263" y="17887"/>
                  </a:cubicBezTo>
                  <a:cubicBezTo>
                    <a:pt x="197" y="17887"/>
                    <a:pt x="197" y="17887"/>
                    <a:pt x="197" y="17887"/>
                  </a:cubicBezTo>
                  <a:cubicBezTo>
                    <a:pt x="197" y="17887"/>
                    <a:pt x="197" y="17887"/>
                    <a:pt x="197" y="1788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3" name="Google Shape;5333;g21c91014dda_0_5306"/>
            <p:cNvSpPr/>
            <p:nvPr/>
          </p:nvSpPr>
          <p:spPr>
            <a:xfrm>
              <a:off x="2445838" y="3346936"/>
              <a:ext cx="1723626" cy="14094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499"/>
                  </a:moveTo>
                  <a:lnTo>
                    <a:pt x="21600" y="10666"/>
                  </a:lnTo>
                  <a:lnTo>
                    <a:pt x="21518" y="10767"/>
                  </a:lnTo>
                  <a:lnTo>
                    <a:pt x="21381" y="10767"/>
                  </a:lnTo>
                  <a:lnTo>
                    <a:pt x="21081" y="10833"/>
                  </a:lnTo>
                  <a:lnTo>
                    <a:pt x="20944" y="10934"/>
                  </a:lnTo>
                  <a:lnTo>
                    <a:pt x="20588" y="10934"/>
                  </a:lnTo>
                  <a:lnTo>
                    <a:pt x="20506" y="11101"/>
                  </a:lnTo>
                  <a:lnTo>
                    <a:pt x="20424" y="11201"/>
                  </a:lnTo>
                  <a:lnTo>
                    <a:pt x="20206" y="11201"/>
                  </a:lnTo>
                  <a:lnTo>
                    <a:pt x="19987" y="11302"/>
                  </a:lnTo>
                  <a:lnTo>
                    <a:pt x="19987" y="11636"/>
                  </a:lnTo>
                  <a:lnTo>
                    <a:pt x="19932" y="11736"/>
                  </a:lnTo>
                  <a:lnTo>
                    <a:pt x="19413" y="11736"/>
                  </a:lnTo>
                  <a:lnTo>
                    <a:pt x="19276" y="11837"/>
                  </a:lnTo>
                  <a:lnTo>
                    <a:pt x="19194" y="12104"/>
                  </a:lnTo>
                  <a:lnTo>
                    <a:pt x="18975" y="12271"/>
                  </a:lnTo>
                  <a:lnTo>
                    <a:pt x="18838" y="12372"/>
                  </a:lnTo>
                  <a:lnTo>
                    <a:pt x="18702" y="12271"/>
                  </a:lnTo>
                  <a:lnTo>
                    <a:pt x="18483" y="12271"/>
                  </a:lnTo>
                  <a:lnTo>
                    <a:pt x="18401" y="12438"/>
                  </a:lnTo>
                  <a:lnTo>
                    <a:pt x="18483" y="12639"/>
                  </a:lnTo>
                  <a:lnTo>
                    <a:pt x="18702" y="12639"/>
                  </a:lnTo>
                  <a:lnTo>
                    <a:pt x="18921" y="12806"/>
                  </a:lnTo>
                  <a:lnTo>
                    <a:pt x="18921" y="12973"/>
                  </a:lnTo>
                  <a:lnTo>
                    <a:pt x="18838" y="13074"/>
                  </a:lnTo>
                  <a:lnTo>
                    <a:pt x="18620" y="13074"/>
                  </a:lnTo>
                  <a:lnTo>
                    <a:pt x="18538" y="12973"/>
                  </a:lnTo>
                  <a:lnTo>
                    <a:pt x="18401" y="13074"/>
                  </a:lnTo>
                  <a:lnTo>
                    <a:pt x="18401" y="13341"/>
                  </a:lnTo>
                  <a:lnTo>
                    <a:pt x="18483" y="13408"/>
                  </a:lnTo>
                  <a:lnTo>
                    <a:pt x="18620" y="13508"/>
                  </a:lnTo>
                  <a:lnTo>
                    <a:pt x="18702" y="13676"/>
                  </a:lnTo>
                  <a:lnTo>
                    <a:pt x="18620" y="13943"/>
                  </a:lnTo>
                  <a:lnTo>
                    <a:pt x="18756" y="14043"/>
                  </a:lnTo>
                  <a:lnTo>
                    <a:pt x="18921" y="14211"/>
                  </a:lnTo>
                  <a:lnTo>
                    <a:pt x="19057" y="14311"/>
                  </a:lnTo>
                  <a:lnTo>
                    <a:pt x="19139" y="14478"/>
                  </a:lnTo>
                  <a:lnTo>
                    <a:pt x="18975" y="14578"/>
                  </a:lnTo>
                  <a:lnTo>
                    <a:pt x="18838" y="14746"/>
                  </a:lnTo>
                  <a:lnTo>
                    <a:pt x="18921" y="14946"/>
                  </a:lnTo>
                  <a:lnTo>
                    <a:pt x="18838" y="15013"/>
                  </a:lnTo>
                  <a:lnTo>
                    <a:pt x="18702" y="15013"/>
                  </a:lnTo>
                  <a:lnTo>
                    <a:pt x="18538" y="15113"/>
                  </a:lnTo>
                  <a:lnTo>
                    <a:pt x="18319" y="15013"/>
                  </a:lnTo>
                  <a:lnTo>
                    <a:pt x="18182" y="14946"/>
                  </a:lnTo>
                  <a:lnTo>
                    <a:pt x="18100" y="15013"/>
                  </a:lnTo>
                  <a:lnTo>
                    <a:pt x="18100" y="15113"/>
                  </a:lnTo>
                  <a:lnTo>
                    <a:pt x="17964" y="15214"/>
                  </a:lnTo>
                  <a:lnTo>
                    <a:pt x="17827" y="15013"/>
                  </a:lnTo>
                  <a:lnTo>
                    <a:pt x="17745" y="15113"/>
                  </a:lnTo>
                  <a:lnTo>
                    <a:pt x="17745" y="15548"/>
                  </a:lnTo>
                  <a:lnTo>
                    <a:pt x="17882" y="15648"/>
                  </a:lnTo>
                  <a:lnTo>
                    <a:pt x="17882" y="15815"/>
                  </a:lnTo>
                  <a:lnTo>
                    <a:pt x="17827" y="16016"/>
                  </a:lnTo>
                  <a:lnTo>
                    <a:pt x="17608" y="15916"/>
                  </a:lnTo>
                  <a:lnTo>
                    <a:pt x="17526" y="15749"/>
                  </a:lnTo>
                  <a:lnTo>
                    <a:pt x="17444" y="15648"/>
                  </a:lnTo>
                  <a:lnTo>
                    <a:pt x="17307" y="15648"/>
                  </a:lnTo>
                  <a:lnTo>
                    <a:pt x="17307" y="15815"/>
                  </a:lnTo>
                  <a:lnTo>
                    <a:pt x="17389" y="15916"/>
                  </a:lnTo>
                  <a:lnTo>
                    <a:pt x="17307" y="16083"/>
                  </a:lnTo>
                  <a:lnTo>
                    <a:pt x="17225" y="16083"/>
                  </a:lnTo>
                  <a:lnTo>
                    <a:pt x="17007" y="16183"/>
                  </a:lnTo>
                  <a:lnTo>
                    <a:pt x="16788" y="16083"/>
                  </a:lnTo>
                  <a:lnTo>
                    <a:pt x="16788" y="15815"/>
                  </a:lnTo>
                  <a:lnTo>
                    <a:pt x="16952" y="15749"/>
                  </a:lnTo>
                  <a:lnTo>
                    <a:pt x="17007" y="15548"/>
                  </a:lnTo>
                  <a:lnTo>
                    <a:pt x="16870" y="15381"/>
                  </a:lnTo>
                  <a:lnTo>
                    <a:pt x="16733" y="15280"/>
                  </a:lnTo>
                  <a:lnTo>
                    <a:pt x="16733" y="14946"/>
                  </a:lnTo>
                  <a:lnTo>
                    <a:pt x="16514" y="14946"/>
                  </a:lnTo>
                  <a:lnTo>
                    <a:pt x="16514" y="15013"/>
                  </a:lnTo>
                  <a:lnTo>
                    <a:pt x="16432" y="15280"/>
                  </a:lnTo>
                  <a:lnTo>
                    <a:pt x="16296" y="15381"/>
                  </a:lnTo>
                  <a:lnTo>
                    <a:pt x="16214" y="15648"/>
                  </a:lnTo>
                  <a:lnTo>
                    <a:pt x="16077" y="15648"/>
                  </a:lnTo>
                  <a:lnTo>
                    <a:pt x="16077" y="15916"/>
                  </a:lnTo>
                  <a:lnTo>
                    <a:pt x="15913" y="16284"/>
                  </a:lnTo>
                  <a:lnTo>
                    <a:pt x="15694" y="16350"/>
                  </a:lnTo>
                  <a:lnTo>
                    <a:pt x="15694" y="16618"/>
                  </a:lnTo>
                  <a:lnTo>
                    <a:pt x="15858" y="16718"/>
                  </a:lnTo>
                  <a:lnTo>
                    <a:pt x="16077" y="16718"/>
                  </a:lnTo>
                  <a:lnTo>
                    <a:pt x="16132" y="16885"/>
                  </a:lnTo>
                  <a:lnTo>
                    <a:pt x="16350" y="17053"/>
                  </a:lnTo>
                  <a:lnTo>
                    <a:pt x="16296" y="17320"/>
                  </a:lnTo>
                  <a:lnTo>
                    <a:pt x="16214" y="17588"/>
                  </a:lnTo>
                  <a:lnTo>
                    <a:pt x="15995" y="17588"/>
                  </a:lnTo>
                  <a:lnTo>
                    <a:pt x="15913" y="17688"/>
                  </a:lnTo>
                  <a:lnTo>
                    <a:pt x="15913" y="18056"/>
                  </a:lnTo>
                  <a:lnTo>
                    <a:pt x="15858" y="18223"/>
                  </a:lnTo>
                  <a:lnTo>
                    <a:pt x="15557" y="18591"/>
                  </a:lnTo>
                  <a:lnTo>
                    <a:pt x="15339" y="18658"/>
                  </a:lnTo>
                  <a:lnTo>
                    <a:pt x="15202" y="18658"/>
                  </a:lnTo>
                  <a:lnTo>
                    <a:pt x="15257" y="18490"/>
                  </a:lnTo>
                  <a:lnTo>
                    <a:pt x="15038" y="18223"/>
                  </a:lnTo>
                  <a:lnTo>
                    <a:pt x="14901" y="18223"/>
                  </a:lnTo>
                  <a:lnTo>
                    <a:pt x="14683" y="18323"/>
                  </a:lnTo>
                  <a:lnTo>
                    <a:pt x="14546" y="18490"/>
                  </a:lnTo>
                  <a:lnTo>
                    <a:pt x="14327" y="18490"/>
                  </a:lnTo>
                  <a:lnTo>
                    <a:pt x="14026" y="18591"/>
                  </a:lnTo>
                  <a:lnTo>
                    <a:pt x="13671" y="18658"/>
                  </a:lnTo>
                  <a:lnTo>
                    <a:pt x="13534" y="18591"/>
                  </a:lnTo>
                  <a:lnTo>
                    <a:pt x="13452" y="18490"/>
                  </a:lnTo>
                  <a:lnTo>
                    <a:pt x="13315" y="18591"/>
                  </a:lnTo>
                  <a:lnTo>
                    <a:pt x="13233" y="18758"/>
                  </a:lnTo>
                  <a:lnTo>
                    <a:pt x="13015" y="18858"/>
                  </a:lnTo>
                  <a:lnTo>
                    <a:pt x="12878" y="18758"/>
                  </a:lnTo>
                  <a:lnTo>
                    <a:pt x="12796" y="18658"/>
                  </a:lnTo>
                  <a:lnTo>
                    <a:pt x="12659" y="18658"/>
                  </a:lnTo>
                  <a:lnTo>
                    <a:pt x="12495" y="18591"/>
                  </a:lnTo>
                  <a:lnTo>
                    <a:pt x="12577" y="18323"/>
                  </a:lnTo>
                  <a:lnTo>
                    <a:pt x="12495" y="18123"/>
                  </a:lnTo>
                  <a:lnTo>
                    <a:pt x="12222" y="18123"/>
                  </a:lnTo>
                  <a:lnTo>
                    <a:pt x="12140" y="18056"/>
                  </a:lnTo>
                  <a:lnTo>
                    <a:pt x="12140" y="17688"/>
                  </a:lnTo>
                  <a:lnTo>
                    <a:pt x="12058" y="17521"/>
                  </a:lnTo>
                  <a:lnTo>
                    <a:pt x="12222" y="16986"/>
                  </a:lnTo>
                  <a:lnTo>
                    <a:pt x="12140" y="16885"/>
                  </a:lnTo>
                  <a:lnTo>
                    <a:pt x="11921" y="16885"/>
                  </a:lnTo>
                  <a:lnTo>
                    <a:pt x="11702" y="16785"/>
                  </a:lnTo>
                  <a:lnTo>
                    <a:pt x="11620" y="16718"/>
                  </a:lnTo>
                  <a:lnTo>
                    <a:pt x="11402" y="16785"/>
                  </a:lnTo>
                  <a:lnTo>
                    <a:pt x="11265" y="17153"/>
                  </a:lnTo>
                  <a:lnTo>
                    <a:pt x="11046" y="17420"/>
                  </a:lnTo>
                  <a:lnTo>
                    <a:pt x="10691" y="17420"/>
                  </a:lnTo>
                  <a:lnTo>
                    <a:pt x="10691" y="17588"/>
                  </a:lnTo>
                  <a:lnTo>
                    <a:pt x="10745" y="17955"/>
                  </a:lnTo>
                  <a:lnTo>
                    <a:pt x="10909" y="18658"/>
                  </a:lnTo>
                  <a:lnTo>
                    <a:pt x="10909" y="19661"/>
                  </a:lnTo>
                  <a:lnTo>
                    <a:pt x="10827" y="19995"/>
                  </a:lnTo>
                  <a:lnTo>
                    <a:pt x="10827" y="20363"/>
                  </a:lnTo>
                  <a:lnTo>
                    <a:pt x="10745" y="20463"/>
                  </a:lnTo>
                  <a:lnTo>
                    <a:pt x="10609" y="20363"/>
                  </a:lnTo>
                  <a:lnTo>
                    <a:pt x="10089" y="20363"/>
                  </a:lnTo>
                  <a:lnTo>
                    <a:pt x="9952" y="20263"/>
                  </a:lnTo>
                  <a:lnTo>
                    <a:pt x="9952" y="19995"/>
                  </a:lnTo>
                  <a:lnTo>
                    <a:pt x="10034" y="19728"/>
                  </a:lnTo>
                  <a:lnTo>
                    <a:pt x="10034" y="19393"/>
                  </a:lnTo>
                  <a:lnTo>
                    <a:pt x="9952" y="19293"/>
                  </a:lnTo>
                  <a:lnTo>
                    <a:pt x="9734" y="19126"/>
                  </a:lnTo>
                  <a:lnTo>
                    <a:pt x="9597" y="19126"/>
                  </a:lnTo>
                  <a:lnTo>
                    <a:pt x="9460" y="19293"/>
                  </a:lnTo>
                  <a:lnTo>
                    <a:pt x="9242" y="19393"/>
                  </a:lnTo>
                  <a:lnTo>
                    <a:pt x="9159" y="19393"/>
                  </a:lnTo>
                  <a:lnTo>
                    <a:pt x="9159" y="19193"/>
                  </a:lnTo>
                  <a:lnTo>
                    <a:pt x="9023" y="19025"/>
                  </a:lnTo>
                  <a:lnTo>
                    <a:pt x="8859" y="19126"/>
                  </a:lnTo>
                  <a:lnTo>
                    <a:pt x="8640" y="19126"/>
                  </a:lnTo>
                  <a:lnTo>
                    <a:pt x="8503" y="18925"/>
                  </a:lnTo>
                  <a:lnTo>
                    <a:pt x="8367" y="18758"/>
                  </a:lnTo>
                  <a:lnTo>
                    <a:pt x="7273" y="18758"/>
                  </a:lnTo>
                  <a:lnTo>
                    <a:pt x="6835" y="19025"/>
                  </a:lnTo>
                  <a:lnTo>
                    <a:pt x="6617" y="19193"/>
                  </a:lnTo>
                  <a:lnTo>
                    <a:pt x="6617" y="19293"/>
                  </a:lnTo>
                  <a:lnTo>
                    <a:pt x="6753" y="19393"/>
                  </a:lnTo>
                  <a:lnTo>
                    <a:pt x="6753" y="19661"/>
                  </a:lnTo>
                  <a:lnTo>
                    <a:pt x="6671" y="19728"/>
                  </a:lnTo>
                  <a:lnTo>
                    <a:pt x="6535" y="19828"/>
                  </a:lnTo>
                  <a:lnTo>
                    <a:pt x="6617" y="19928"/>
                  </a:lnTo>
                  <a:lnTo>
                    <a:pt x="6753" y="19995"/>
                  </a:lnTo>
                  <a:lnTo>
                    <a:pt x="6890" y="20263"/>
                  </a:lnTo>
                  <a:lnTo>
                    <a:pt x="7109" y="20263"/>
                  </a:lnTo>
                  <a:lnTo>
                    <a:pt x="7492" y="20463"/>
                  </a:lnTo>
                  <a:lnTo>
                    <a:pt x="7628" y="20630"/>
                  </a:lnTo>
                  <a:lnTo>
                    <a:pt x="7710" y="20798"/>
                  </a:lnTo>
                  <a:lnTo>
                    <a:pt x="7546" y="20898"/>
                  </a:lnTo>
                  <a:lnTo>
                    <a:pt x="7410" y="20898"/>
                  </a:lnTo>
                  <a:lnTo>
                    <a:pt x="7328" y="20697"/>
                  </a:lnTo>
                  <a:lnTo>
                    <a:pt x="7109" y="20798"/>
                  </a:lnTo>
                  <a:lnTo>
                    <a:pt x="6972" y="20898"/>
                  </a:lnTo>
                  <a:lnTo>
                    <a:pt x="6753" y="20898"/>
                  </a:lnTo>
                  <a:lnTo>
                    <a:pt x="6671" y="20965"/>
                  </a:lnTo>
                  <a:lnTo>
                    <a:pt x="6617" y="21165"/>
                  </a:lnTo>
                  <a:lnTo>
                    <a:pt x="6671" y="21333"/>
                  </a:lnTo>
                  <a:lnTo>
                    <a:pt x="6617" y="21600"/>
                  </a:lnTo>
                  <a:lnTo>
                    <a:pt x="6453" y="21500"/>
                  </a:lnTo>
                  <a:lnTo>
                    <a:pt x="6398" y="21333"/>
                  </a:lnTo>
                  <a:lnTo>
                    <a:pt x="6316" y="21232"/>
                  </a:lnTo>
                  <a:lnTo>
                    <a:pt x="6234" y="21065"/>
                  </a:lnTo>
                  <a:lnTo>
                    <a:pt x="6097" y="21065"/>
                  </a:lnTo>
                  <a:lnTo>
                    <a:pt x="5878" y="21232"/>
                  </a:lnTo>
                  <a:lnTo>
                    <a:pt x="5660" y="21232"/>
                  </a:lnTo>
                  <a:lnTo>
                    <a:pt x="5660" y="20630"/>
                  </a:lnTo>
                  <a:lnTo>
                    <a:pt x="5441" y="20263"/>
                  </a:lnTo>
                  <a:lnTo>
                    <a:pt x="5523" y="19928"/>
                  </a:lnTo>
                  <a:lnTo>
                    <a:pt x="5660" y="19661"/>
                  </a:lnTo>
                  <a:lnTo>
                    <a:pt x="5660" y="19460"/>
                  </a:lnTo>
                  <a:lnTo>
                    <a:pt x="5441" y="19293"/>
                  </a:lnTo>
                  <a:lnTo>
                    <a:pt x="5304" y="19193"/>
                  </a:lnTo>
                  <a:lnTo>
                    <a:pt x="5222" y="19025"/>
                  </a:lnTo>
                  <a:lnTo>
                    <a:pt x="5222" y="18925"/>
                  </a:lnTo>
                  <a:lnTo>
                    <a:pt x="5140" y="19025"/>
                  </a:lnTo>
                  <a:lnTo>
                    <a:pt x="5086" y="19126"/>
                  </a:lnTo>
                  <a:lnTo>
                    <a:pt x="5004" y="19293"/>
                  </a:lnTo>
                  <a:lnTo>
                    <a:pt x="4867" y="19126"/>
                  </a:lnTo>
                  <a:lnTo>
                    <a:pt x="4785" y="18925"/>
                  </a:lnTo>
                  <a:lnTo>
                    <a:pt x="4648" y="18858"/>
                  </a:lnTo>
                  <a:lnTo>
                    <a:pt x="4566" y="18658"/>
                  </a:lnTo>
                  <a:lnTo>
                    <a:pt x="4566" y="18490"/>
                  </a:lnTo>
                  <a:lnTo>
                    <a:pt x="4511" y="18390"/>
                  </a:lnTo>
                  <a:lnTo>
                    <a:pt x="4429" y="18490"/>
                  </a:lnTo>
                  <a:lnTo>
                    <a:pt x="4347" y="18658"/>
                  </a:lnTo>
                  <a:lnTo>
                    <a:pt x="4129" y="18591"/>
                  </a:lnTo>
                  <a:lnTo>
                    <a:pt x="3992" y="18390"/>
                  </a:lnTo>
                  <a:lnTo>
                    <a:pt x="4074" y="18323"/>
                  </a:lnTo>
                  <a:lnTo>
                    <a:pt x="4129" y="18123"/>
                  </a:lnTo>
                  <a:lnTo>
                    <a:pt x="4129" y="17955"/>
                  </a:lnTo>
                  <a:lnTo>
                    <a:pt x="3855" y="17955"/>
                  </a:lnTo>
                  <a:lnTo>
                    <a:pt x="3636" y="17788"/>
                  </a:lnTo>
                  <a:lnTo>
                    <a:pt x="3636" y="17420"/>
                  </a:lnTo>
                  <a:lnTo>
                    <a:pt x="3554" y="17253"/>
                  </a:lnTo>
                  <a:lnTo>
                    <a:pt x="3418" y="17153"/>
                  </a:lnTo>
                  <a:lnTo>
                    <a:pt x="3199" y="17053"/>
                  </a:lnTo>
                  <a:lnTo>
                    <a:pt x="2980" y="16986"/>
                  </a:lnTo>
                  <a:lnTo>
                    <a:pt x="2816" y="16618"/>
                  </a:lnTo>
                  <a:lnTo>
                    <a:pt x="2762" y="16451"/>
                  </a:lnTo>
                  <a:lnTo>
                    <a:pt x="2597" y="16284"/>
                  </a:lnTo>
                  <a:lnTo>
                    <a:pt x="2461" y="16183"/>
                  </a:lnTo>
                  <a:lnTo>
                    <a:pt x="2324" y="16183"/>
                  </a:lnTo>
                  <a:lnTo>
                    <a:pt x="2160" y="16284"/>
                  </a:lnTo>
                  <a:lnTo>
                    <a:pt x="2023" y="16284"/>
                  </a:lnTo>
                  <a:lnTo>
                    <a:pt x="2023" y="16083"/>
                  </a:lnTo>
                  <a:lnTo>
                    <a:pt x="1887" y="16083"/>
                  </a:lnTo>
                  <a:lnTo>
                    <a:pt x="1668" y="16284"/>
                  </a:lnTo>
                  <a:lnTo>
                    <a:pt x="1449" y="16451"/>
                  </a:lnTo>
                  <a:lnTo>
                    <a:pt x="1449" y="16183"/>
                  </a:lnTo>
                  <a:lnTo>
                    <a:pt x="1504" y="15916"/>
                  </a:lnTo>
                  <a:lnTo>
                    <a:pt x="1449" y="15648"/>
                  </a:lnTo>
                  <a:lnTo>
                    <a:pt x="1367" y="15481"/>
                  </a:lnTo>
                  <a:lnTo>
                    <a:pt x="1367" y="15280"/>
                  </a:lnTo>
                  <a:lnTo>
                    <a:pt x="1449" y="15113"/>
                  </a:lnTo>
                  <a:lnTo>
                    <a:pt x="1586" y="15214"/>
                  </a:lnTo>
                  <a:lnTo>
                    <a:pt x="1723" y="15280"/>
                  </a:lnTo>
                  <a:lnTo>
                    <a:pt x="1805" y="15381"/>
                  </a:lnTo>
                  <a:lnTo>
                    <a:pt x="1887" y="15214"/>
                  </a:lnTo>
                  <a:lnTo>
                    <a:pt x="1805" y="15013"/>
                  </a:lnTo>
                  <a:lnTo>
                    <a:pt x="1668" y="14946"/>
                  </a:lnTo>
                  <a:lnTo>
                    <a:pt x="1586" y="14746"/>
                  </a:lnTo>
                  <a:lnTo>
                    <a:pt x="1586" y="14679"/>
                  </a:lnTo>
                  <a:lnTo>
                    <a:pt x="1449" y="14411"/>
                  </a:lnTo>
                  <a:lnTo>
                    <a:pt x="1230" y="14411"/>
                  </a:lnTo>
                  <a:lnTo>
                    <a:pt x="1066" y="14478"/>
                  </a:lnTo>
                  <a:lnTo>
                    <a:pt x="848" y="14478"/>
                  </a:lnTo>
                  <a:lnTo>
                    <a:pt x="793" y="14578"/>
                  </a:lnTo>
                  <a:lnTo>
                    <a:pt x="848" y="14746"/>
                  </a:lnTo>
                  <a:lnTo>
                    <a:pt x="793" y="15113"/>
                  </a:lnTo>
                  <a:lnTo>
                    <a:pt x="55" y="15113"/>
                  </a:lnTo>
                  <a:lnTo>
                    <a:pt x="0" y="15013"/>
                  </a:lnTo>
                  <a:lnTo>
                    <a:pt x="55" y="14846"/>
                  </a:lnTo>
                  <a:lnTo>
                    <a:pt x="137" y="14679"/>
                  </a:lnTo>
                  <a:lnTo>
                    <a:pt x="219" y="14478"/>
                  </a:lnTo>
                  <a:lnTo>
                    <a:pt x="355" y="14478"/>
                  </a:lnTo>
                  <a:lnTo>
                    <a:pt x="410" y="14311"/>
                  </a:lnTo>
                  <a:lnTo>
                    <a:pt x="355" y="14043"/>
                  </a:lnTo>
                  <a:lnTo>
                    <a:pt x="492" y="13776"/>
                  </a:lnTo>
                  <a:lnTo>
                    <a:pt x="574" y="13776"/>
                  </a:lnTo>
                  <a:lnTo>
                    <a:pt x="629" y="13609"/>
                  </a:lnTo>
                  <a:lnTo>
                    <a:pt x="629" y="12973"/>
                  </a:lnTo>
                  <a:lnTo>
                    <a:pt x="793" y="12706"/>
                  </a:lnTo>
                  <a:lnTo>
                    <a:pt x="848" y="12438"/>
                  </a:lnTo>
                  <a:lnTo>
                    <a:pt x="848" y="12171"/>
                  </a:lnTo>
                  <a:lnTo>
                    <a:pt x="1285" y="12171"/>
                  </a:lnTo>
                  <a:lnTo>
                    <a:pt x="1367" y="12104"/>
                  </a:lnTo>
                  <a:lnTo>
                    <a:pt x="1449" y="12004"/>
                  </a:lnTo>
                  <a:lnTo>
                    <a:pt x="1449" y="11837"/>
                  </a:lnTo>
                  <a:lnTo>
                    <a:pt x="1367" y="11736"/>
                  </a:lnTo>
                  <a:lnTo>
                    <a:pt x="1285" y="11736"/>
                  </a:lnTo>
                  <a:lnTo>
                    <a:pt x="1285" y="11636"/>
                  </a:lnTo>
                  <a:lnTo>
                    <a:pt x="1367" y="11469"/>
                  </a:lnTo>
                  <a:lnTo>
                    <a:pt x="1449" y="11469"/>
                  </a:lnTo>
                  <a:lnTo>
                    <a:pt x="1586" y="11302"/>
                  </a:lnTo>
                  <a:lnTo>
                    <a:pt x="1367" y="11034"/>
                  </a:lnTo>
                  <a:lnTo>
                    <a:pt x="1285" y="11034"/>
                  </a:lnTo>
                  <a:lnTo>
                    <a:pt x="1148" y="10833"/>
                  </a:lnTo>
                  <a:lnTo>
                    <a:pt x="1066" y="10833"/>
                  </a:lnTo>
                  <a:lnTo>
                    <a:pt x="1012" y="11034"/>
                  </a:lnTo>
                  <a:lnTo>
                    <a:pt x="930" y="11101"/>
                  </a:lnTo>
                  <a:lnTo>
                    <a:pt x="848" y="11101"/>
                  </a:lnTo>
                  <a:lnTo>
                    <a:pt x="848" y="10666"/>
                  </a:lnTo>
                  <a:lnTo>
                    <a:pt x="930" y="10566"/>
                  </a:lnTo>
                  <a:lnTo>
                    <a:pt x="1148" y="10399"/>
                  </a:lnTo>
                  <a:lnTo>
                    <a:pt x="1367" y="10399"/>
                  </a:lnTo>
                  <a:lnTo>
                    <a:pt x="1449" y="10232"/>
                  </a:lnTo>
                  <a:lnTo>
                    <a:pt x="1367" y="9964"/>
                  </a:lnTo>
                  <a:lnTo>
                    <a:pt x="1285" y="9763"/>
                  </a:lnTo>
                  <a:lnTo>
                    <a:pt x="1367" y="9496"/>
                  </a:lnTo>
                  <a:lnTo>
                    <a:pt x="1449" y="9429"/>
                  </a:lnTo>
                  <a:lnTo>
                    <a:pt x="1723" y="9429"/>
                  </a:lnTo>
                  <a:lnTo>
                    <a:pt x="2023" y="9496"/>
                  </a:lnTo>
                  <a:lnTo>
                    <a:pt x="2160" y="9596"/>
                  </a:lnTo>
                  <a:lnTo>
                    <a:pt x="2324" y="9763"/>
                  </a:lnTo>
                  <a:lnTo>
                    <a:pt x="2543" y="9697"/>
                  </a:lnTo>
                  <a:lnTo>
                    <a:pt x="2679" y="9763"/>
                  </a:lnTo>
                  <a:lnTo>
                    <a:pt x="2816" y="9697"/>
                  </a:lnTo>
                  <a:lnTo>
                    <a:pt x="2816" y="9162"/>
                  </a:lnTo>
                  <a:lnTo>
                    <a:pt x="2597" y="9162"/>
                  </a:lnTo>
                  <a:lnTo>
                    <a:pt x="2543" y="8894"/>
                  </a:lnTo>
                  <a:lnTo>
                    <a:pt x="2324" y="8894"/>
                  </a:lnTo>
                  <a:lnTo>
                    <a:pt x="2160" y="8794"/>
                  </a:lnTo>
                  <a:lnTo>
                    <a:pt x="2160" y="8627"/>
                  </a:lnTo>
                  <a:lnTo>
                    <a:pt x="2242" y="8359"/>
                  </a:lnTo>
                  <a:lnTo>
                    <a:pt x="2379" y="8192"/>
                  </a:lnTo>
                  <a:lnTo>
                    <a:pt x="2379" y="7991"/>
                  </a:lnTo>
                  <a:lnTo>
                    <a:pt x="2242" y="7724"/>
                  </a:lnTo>
                  <a:lnTo>
                    <a:pt x="2160" y="7724"/>
                  </a:lnTo>
                  <a:lnTo>
                    <a:pt x="2023" y="7557"/>
                  </a:lnTo>
                  <a:lnTo>
                    <a:pt x="2023" y="7456"/>
                  </a:lnTo>
                  <a:lnTo>
                    <a:pt x="2105" y="7389"/>
                  </a:lnTo>
                  <a:lnTo>
                    <a:pt x="2160" y="7289"/>
                  </a:lnTo>
                  <a:lnTo>
                    <a:pt x="2379" y="7389"/>
                  </a:lnTo>
                  <a:lnTo>
                    <a:pt x="2461" y="7456"/>
                  </a:lnTo>
                  <a:lnTo>
                    <a:pt x="2461" y="7557"/>
                  </a:lnTo>
                  <a:lnTo>
                    <a:pt x="2543" y="7657"/>
                  </a:lnTo>
                  <a:lnTo>
                    <a:pt x="2597" y="7824"/>
                  </a:lnTo>
                  <a:lnTo>
                    <a:pt x="2762" y="7924"/>
                  </a:lnTo>
                  <a:lnTo>
                    <a:pt x="2762" y="7389"/>
                  </a:lnTo>
                  <a:lnTo>
                    <a:pt x="2816" y="7189"/>
                  </a:lnTo>
                  <a:lnTo>
                    <a:pt x="2762" y="7022"/>
                  </a:lnTo>
                  <a:lnTo>
                    <a:pt x="2762" y="6754"/>
                  </a:lnTo>
                  <a:lnTo>
                    <a:pt x="2543" y="6587"/>
                  </a:lnTo>
                  <a:lnTo>
                    <a:pt x="2242" y="6386"/>
                  </a:lnTo>
                  <a:lnTo>
                    <a:pt x="2105" y="6320"/>
                  </a:lnTo>
                  <a:lnTo>
                    <a:pt x="1887" y="6219"/>
                  </a:lnTo>
                  <a:lnTo>
                    <a:pt x="1723" y="6119"/>
                  </a:lnTo>
                  <a:lnTo>
                    <a:pt x="1723" y="5851"/>
                  </a:lnTo>
                  <a:lnTo>
                    <a:pt x="1586" y="5517"/>
                  </a:lnTo>
                  <a:lnTo>
                    <a:pt x="1148" y="5316"/>
                  </a:lnTo>
                  <a:lnTo>
                    <a:pt x="930" y="5250"/>
                  </a:lnTo>
                  <a:lnTo>
                    <a:pt x="793" y="5149"/>
                  </a:lnTo>
                  <a:lnTo>
                    <a:pt x="629" y="4982"/>
                  </a:lnTo>
                  <a:lnTo>
                    <a:pt x="793" y="4715"/>
                  </a:lnTo>
                  <a:lnTo>
                    <a:pt x="629" y="4347"/>
                  </a:lnTo>
                  <a:lnTo>
                    <a:pt x="629" y="4180"/>
                  </a:lnTo>
                  <a:lnTo>
                    <a:pt x="574" y="3912"/>
                  </a:lnTo>
                  <a:lnTo>
                    <a:pt x="711" y="3912"/>
                  </a:lnTo>
                  <a:lnTo>
                    <a:pt x="848" y="3812"/>
                  </a:lnTo>
                  <a:lnTo>
                    <a:pt x="1066" y="3745"/>
                  </a:lnTo>
                  <a:lnTo>
                    <a:pt x="1148" y="3544"/>
                  </a:lnTo>
                  <a:lnTo>
                    <a:pt x="1230" y="3377"/>
                  </a:lnTo>
                  <a:lnTo>
                    <a:pt x="1449" y="3210"/>
                  </a:lnTo>
                  <a:lnTo>
                    <a:pt x="1586" y="3210"/>
                  </a:lnTo>
                  <a:lnTo>
                    <a:pt x="1668" y="3377"/>
                  </a:lnTo>
                  <a:lnTo>
                    <a:pt x="1805" y="3277"/>
                  </a:lnTo>
                  <a:lnTo>
                    <a:pt x="1887" y="3110"/>
                  </a:lnTo>
                  <a:lnTo>
                    <a:pt x="1941" y="3009"/>
                  </a:lnTo>
                  <a:lnTo>
                    <a:pt x="2105" y="2942"/>
                  </a:lnTo>
                  <a:lnTo>
                    <a:pt x="2324" y="2942"/>
                  </a:lnTo>
                  <a:lnTo>
                    <a:pt x="2543" y="2842"/>
                  </a:lnTo>
                  <a:lnTo>
                    <a:pt x="2543" y="2407"/>
                  </a:lnTo>
                  <a:lnTo>
                    <a:pt x="2679" y="2307"/>
                  </a:lnTo>
                  <a:lnTo>
                    <a:pt x="2816" y="2407"/>
                  </a:lnTo>
                  <a:lnTo>
                    <a:pt x="2898" y="2474"/>
                  </a:lnTo>
                  <a:lnTo>
                    <a:pt x="3199" y="2307"/>
                  </a:lnTo>
                  <a:lnTo>
                    <a:pt x="3418" y="2040"/>
                  </a:lnTo>
                  <a:lnTo>
                    <a:pt x="3691" y="1872"/>
                  </a:lnTo>
                  <a:lnTo>
                    <a:pt x="3992" y="1605"/>
                  </a:lnTo>
                  <a:lnTo>
                    <a:pt x="4074" y="1237"/>
                  </a:lnTo>
                  <a:lnTo>
                    <a:pt x="4074" y="903"/>
                  </a:lnTo>
                  <a:lnTo>
                    <a:pt x="4129" y="802"/>
                  </a:lnTo>
                  <a:lnTo>
                    <a:pt x="4347" y="702"/>
                  </a:lnTo>
                  <a:lnTo>
                    <a:pt x="4648" y="903"/>
                  </a:lnTo>
                  <a:lnTo>
                    <a:pt x="4730" y="1070"/>
                  </a:lnTo>
                  <a:lnTo>
                    <a:pt x="4949" y="1070"/>
                  </a:lnTo>
                  <a:lnTo>
                    <a:pt x="5004" y="1237"/>
                  </a:lnTo>
                  <a:lnTo>
                    <a:pt x="5222" y="1404"/>
                  </a:lnTo>
                  <a:lnTo>
                    <a:pt x="5359" y="1237"/>
                  </a:lnTo>
                  <a:lnTo>
                    <a:pt x="5441" y="1337"/>
                  </a:lnTo>
                  <a:lnTo>
                    <a:pt x="5660" y="1170"/>
                  </a:lnTo>
                  <a:lnTo>
                    <a:pt x="5961" y="1170"/>
                  </a:lnTo>
                  <a:lnTo>
                    <a:pt x="6015" y="1337"/>
                  </a:lnTo>
                  <a:lnTo>
                    <a:pt x="6179" y="1404"/>
                  </a:lnTo>
                  <a:lnTo>
                    <a:pt x="6234" y="1170"/>
                  </a:lnTo>
                  <a:lnTo>
                    <a:pt x="6316" y="1070"/>
                  </a:lnTo>
                  <a:lnTo>
                    <a:pt x="6179" y="970"/>
                  </a:lnTo>
                  <a:lnTo>
                    <a:pt x="6015" y="903"/>
                  </a:lnTo>
                  <a:lnTo>
                    <a:pt x="5961" y="635"/>
                  </a:lnTo>
                  <a:lnTo>
                    <a:pt x="6015" y="435"/>
                  </a:lnTo>
                  <a:lnTo>
                    <a:pt x="6179" y="368"/>
                  </a:lnTo>
                  <a:lnTo>
                    <a:pt x="6316" y="267"/>
                  </a:lnTo>
                  <a:lnTo>
                    <a:pt x="6398" y="167"/>
                  </a:lnTo>
                  <a:lnTo>
                    <a:pt x="6398" y="0"/>
                  </a:lnTo>
                  <a:lnTo>
                    <a:pt x="6535" y="0"/>
                  </a:lnTo>
                  <a:lnTo>
                    <a:pt x="6671" y="100"/>
                  </a:lnTo>
                  <a:lnTo>
                    <a:pt x="6972" y="0"/>
                  </a:lnTo>
                  <a:lnTo>
                    <a:pt x="7328" y="100"/>
                  </a:lnTo>
                  <a:lnTo>
                    <a:pt x="7328" y="167"/>
                  </a:lnTo>
                  <a:lnTo>
                    <a:pt x="7410" y="267"/>
                  </a:lnTo>
                  <a:lnTo>
                    <a:pt x="7628" y="368"/>
                  </a:lnTo>
                  <a:lnTo>
                    <a:pt x="7847" y="267"/>
                  </a:lnTo>
                  <a:lnTo>
                    <a:pt x="8148" y="435"/>
                  </a:lnTo>
                  <a:lnTo>
                    <a:pt x="8203" y="635"/>
                  </a:lnTo>
                  <a:lnTo>
                    <a:pt x="8285" y="802"/>
                  </a:lnTo>
                  <a:lnTo>
                    <a:pt x="8148" y="903"/>
                  </a:lnTo>
                  <a:lnTo>
                    <a:pt x="7984" y="802"/>
                  </a:lnTo>
                  <a:lnTo>
                    <a:pt x="7847" y="802"/>
                  </a:lnTo>
                  <a:lnTo>
                    <a:pt x="7847" y="903"/>
                  </a:lnTo>
                  <a:lnTo>
                    <a:pt x="7929" y="1170"/>
                  </a:lnTo>
                  <a:lnTo>
                    <a:pt x="7929" y="1404"/>
                  </a:lnTo>
                  <a:lnTo>
                    <a:pt x="8148" y="1505"/>
                  </a:lnTo>
                  <a:lnTo>
                    <a:pt x="8285" y="1605"/>
                  </a:lnTo>
                  <a:lnTo>
                    <a:pt x="8367" y="1772"/>
                  </a:lnTo>
                  <a:lnTo>
                    <a:pt x="8285" y="2040"/>
                  </a:lnTo>
                  <a:lnTo>
                    <a:pt x="8367" y="2207"/>
                  </a:lnTo>
                  <a:lnTo>
                    <a:pt x="8421" y="2474"/>
                  </a:lnTo>
                  <a:lnTo>
                    <a:pt x="8421" y="2742"/>
                  </a:lnTo>
                  <a:lnTo>
                    <a:pt x="8503" y="3110"/>
                  </a:lnTo>
                  <a:lnTo>
                    <a:pt x="8585" y="3210"/>
                  </a:lnTo>
                  <a:lnTo>
                    <a:pt x="8859" y="3377"/>
                  </a:lnTo>
                  <a:lnTo>
                    <a:pt x="9159" y="3377"/>
                  </a:lnTo>
                  <a:lnTo>
                    <a:pt x="9242" y="3210"/>
                  </a:lnTo>
                  <a:lnTo>
                    <a:pt x="9460" y="3277"/>
                  </a:lnTo>
                  <a:lnTo>
                    <a:pt x="9679" y="3477"/>
                  </a:lnTo>
                  <a:lnTo>
                    <a:pt x="9816" y="3544"/>
                  </a:lnTo>
                  <a:lnTo>
                    <a:pt x="10034" y="3544"/>
                  </a:lnTo>
                  <a:lnTo>
                    <a:pt x="10171" y="3477"/>
                  </a:lnTo>
                  <a:lnTo>
                    <a:pt x="11046" y="3477"/>
                  </a:lnTo>
                  <a:lnTo>
                    <a:pt x="11183" y="3745"/>
                  </a:lnTo>
                  <a:lnTo>
                    <a:pt x="11347" y="3812"/>
                  </a:lnTo>
                  <a:lnTo>
                    <a:pt x="11620" y="3812"/>
                  </a:lnTo>
                  <a:lnTo>
                    <a:pt x="11784" y="3912"/>
                  </a:lnTo>
                  <a:lnTo>
                    <a:pt x="11839" y="4079"/>
                  </a:lnTo>
                  <a:lnTo>
                    <a:pt x="11839" y="4347"/>
                  </a:lnTo>
                  <a:lnTo>
                    <a:pt x="11921" y="4715"/>
                  </a:lnTo>
                  <a:lnTo>
                    <a:pt x="12140" y="4882"/>
                  </a:lnTo>
                  <a:lnTo>
                    <a:pt x="12222" y="5082"/>
                  </a:lnTo>
                  <a:lnTo>
                    <a:pt x="12140" y="5250"/>
                  </a:lnTo>
                  <a:lnTo>
                    <a:pt x="12003" y="5316"/>
                  </a:lnTo>
                  <a:lnTo>
                    <a:pt x="12003" y="5517"/>
                  </a:lnTo>
                  <a:lnTo>
                    <a:pt x="11921" y="5684"/>
                  </a:lnTo>
                  <a:lnTo>
                    <a:pt x="11921" y="5851"/>
                  </a:lnTo>
                  <a:lnTo>
                    <a:pt x="11702" y="6052"/>
                  </a:lnTo>
                  <a:lnTo>
                    <a:pt x="11702" y="6119"/>
                  </a:lnTo>
                  <a:lnTo>
                    <a:pt x="11566" y="6219"/>
                  </a:lnTo>
                  <a:lnTo>
                    <a:pt x="11402" y="6386"/>
                  </a:lnTo>
                  <a:lnTo>
                    <a:pt x="11566" y="6487"/>
                  </a:lnTo>
                  <a:lnTo>
                    <a:pt x="11620" y="6587"/>
                  </a:lnTo>
                  <a:lnTo>
                    <a:pt x="11839" y="6754"/>
                  </a:lnTo>
                  <a:lnTo>
                    <a:pt x="12003" y="6654"/>
                  </a:lnTo>
                  <a:lnTo>
                    <a:pt x="12140" y="6654"/>
                  </a:lnTo>
                  <a:lnTo>
                    <a:pt x="12222" y="6754"/>
                  </a:lnTo>
                  <a:lnTo>
                    <a:pt x="12358" y="6854"/>
                  </a:lnTo>
                  <a:lnTo>
                    <a:pt x="12441" y="7022"/>
                  </a:lnTo>
                  <a:lnTo>
                    <a:pt x="12495" y="7189"/>
                  </a:lnTo>
                  <a:lnTo>
                    <a:pt x="12495" y="7389"/>
                  </a:lnTo>
                  <a:lnTo>
                    <a:pt x="12358" y="7389"/>
                  </a:lnTo>
                  <a:lnTo>
                    <a:pt x="12222" y="7456"/>
                  </a:lnTo>
                  <a:lnTo>
                    <a:pt x="12276" y="7724"/>
                  </a:lnTo>
                  <a:lnTo>
                    <a:pt x="12441" y="7724"/>
                  </a:lnTo>
                  <a:lnTo>
                    <a:pt x="12495" y="7991"/>
                  </a:lnTo>
                  <a:lnTo>
                    <a:pt x="12659" y="8092"/>
                  </a:lnTo>
                  <a:lnTo>
                    <a:pt x="13097" y="8092"/>
                  </a:lnTo>
                  <a:lnTo>
                    <a:pt x="13151" y="7991"/>
                  </a:lnTo>
                  <a:lnTo>
                    <a:pt x="13315" y="7824"/>
                  </a:lnTo>
                  <a:lnTo>
                    <a:pt x="13452" y="7924"/>
                  </a:lnTo>
                  <a:lnTo>
                    <a:pt x="13534" y="8092"/>
                  </a:lnTo>
                  <a:lnTo>
                    <a:pt x="13671" y="8092"/>
                  </a:lnTo>
                  <a:lnTo>
                    <a:pt x="13753" y="7991"/>
                  </a:lnTo>
                  <a:lnTo>
                    <a:pt x="13972" y="7924"/>
                  </a:lnTo>
                  <a:lnTo>
                    <a:pt x="14245" y="8259"/>
                  </a:lnTo>
                  <a:lnTo>
                    <a:pt x="14245" y="8627"/>
                  </a:lnTo>
                  <a:lnTo>
                    <a:pt x="14409" y="8727"/>
                  </a:lnTo>
                  <a:lnTo>
                    <a:pt x="14546" y="8794"/>
                  </a:lnTo>
                  <a:lnTo>
                    <a:pt x="14683" y="8794"/>
                  </a:lnTo>
                  <a:lnTo>
                    <a:pt x="14901" y="8894"/>
                  </a:lnTo>
                  <a:lnTo>
                    <a:pt x="15202" y="8794"/>
                  </a:lnTo>
                  <a:lnTo>
                    <a:pt x="15339" y="8794"/>
                  </a:lnTo>
                  <a:lnTo>
                    <a:pt x="15557" y="8727"/>
                  </a:lnTo>
                  <a:lnTo>
                    <a:pt x="15776" y="8794"/>
                  </a:lnTo>
                  <a:lnTo>
                    <a:pt x="15913" y="8894"/>
                  </a:lnTo>
                  <a:lnTo>
                    <a:pt x="16077" y="9061"/>
                  </a:lnTo>
                  <a:lnTo>
                    <a:pt x="16214" y="9329"/>
                  </a:lnTo>
                  <a:lnTo>
                    <a:pt x="16432" y="9596"/>
                  </a:lnTo>
                  <a:lnTo>
                    <a:pt x="16514" y="9763"/>
                  </a:lnTo>
                  <a:lnTo>
                    <a:pt x="16651" y="9964"/>
                  </a:lnTo>
                  <a:lnTo>
                    <a:pt x="16870" y="9864"/>
                  </a:lnTo>
                  <a:lnTo>
                    <a:pt x="17225" y="9964"/>
                  </a:lnTo>
                  <a:lnTo>
                    <a:pt x="17389" y="9964"/>
                  </a:lnTo>
                  <a:lnTo>
                    <a:pt x="17526" y="10031"/>
                  </a:lnTo>
                  <a:lnTo>
                    <a:pt x="17745" y="10031"/>
                  </a:lnTo>
                  <a:lnTo>
                    <a:pt x="17827" y="9964"/>
                  </a:lnTo>
                  <a:lnTo>
                    <a:pt x="18046" y="9864"/>
                  </a:lnTo>
                  <a:lnTo>
                    <a:pt x="18100" y="10031"/>
                  </a:lnTo>
                  <a:lnTo>
                    <a:pt x="18100" y="10232"/>
                  </a:lnTo>
                  <a:lnTo>
                    <a:pt x="18182" y="10298"/>
                  </a:lnTo>
                  <a:lnTo>
                    <a:pt x="18401" y="10298"/>
                  </a:lnTo>
                  <a:lnTo>
                    <a:pt x="18483" y="10031"/>
                  </a:lnTo>
                  <a:lnTo>
                    <a:pt x="18538" y="9864"/>
                  </a:lnTo>
                  <a:lnTo>
                    <a:pt x="18620" y="9697"/>
                  </a:lnTo>
                  <a:lnTo>
                    <a:pt x="18620" y="9496"/>
                  </a:lnTo>
                  <a:lnTo>
                    <a:pt x="18702" y="9429"/>
                  </a:lnTo>
                  <a:lnTo>
                    <a:pt x="18756" y="9061"/>
                  </a:lnTo>
                  <a:lnTo>
                    <a:pt x="18702" y="8994"/>
                  </a:lnTo>
                  <a:lnTo>
                    <a:pt x="18538" y="8894"/>
                  </a:lnTo>
                  <a:lnTo>
                    <a:pt x="18483" y="8794"/>
                  </a:lnTo>
                  <a:lnTo>
                    <a:pt x="18401" y="8727"/>
                  </a:lnTo>
                  <a:lnTo>
                    <a:pt x="18538" y="8526"/>
                  </a:lnTo>
                  <a:lnTo>
                    <a:pt x="18538" y="8359"/>
                  </a:lnTo>
                  <a:lnTo>
                    <a:pt x="18620" y="8259"/>
                  </a:lnTo>
                  <a:lnTo>
                    <a:pt x="18702" y="8092"/>
                  </a:lnTo>
                  <a:lnTo>
                    <a:pt x="18838" y="8092"/>
                  </a:lnTo>
                  <a:lnTo>
                    <a:pt x="18921" y="7991"/>
                  </a:lnTo>
                  <a:lnTo>
                    <a:pt x="18975" y="7824"/>
                  </a:lnTo>
                  <a:lnTo>
                    <a:pt x="19139" y="7824"/>
                  </a:lnTo>
                  <a:lnTo>
                    <a:pt x="19276" y="7991"/>
                  </a:lnTo>
                  <a:lnTo>
                    <a:pt x="19276" y="8192"/>
                  </a:lnTo>
                  <a:lnTo>
                    <a:pt x="19358" y="8359"/>
                  </a:lnTo>
                  <a:lnTo>
                    <a:pt x="20206" y="8359"/>
                  </a:lnTo>
                  <a:lnTo>
                    <a:pt x="20424" y="8459"/>
                  </a:lnTo>
                  <a:lnTo>
                    <a:pt x="20506" y="8627"/>
                  </a:lnTo>
                  <a:lnTo>
                    <a:pt x="20424" y="8727"/>
                  </a:lnTo>
                  <a:lnTo>
                    <a:pt x="20424" y="8894"/>
                  </a:lnTo>
                  <a:lnTo>
                    <a:pt x="20506" y="8994"/>
                  </a:lnTo>
                  <a:lnTo>
                    <a:pt x="20588" y="9061"/>
                  </a:lnTo>
                  <a:lnTo>
                    <a:pt x="20588" y="9329"/>
                  </a:lnTo>
                  <a:lnTo>
                    <a:pt x="20643" y="9429"/>
                  </a:lnTo>
                  <a:lnTo>
                    <a:pt x="20862" y="9496"/>
                  </a:lnTo>
                  <a:lnTo>
                    <a:pt x="21026" y="9697"/>
                  </a:lnTo>
                  <a:lnTo>
                    <a:pt x="21081" y="9697"/>
                  </a:lnTo>
                  <a:lnTo>
                    <a:pt x="21245" y="9496"/>
                  </a:lnTo>
                  <a:lnTo>
                    <a:pt x="21299" y="9697"/>
                  </a:lnTo>
                  <a:lnTo>
                    <a:pt x="21463" y="9864"/>
                  </a:lnTo>
                  <a:lnTo>
                    <a:pt x="21463" y="10131"/>
                  </a:lnTo>
                  <a:lnTo>
                    <a:pt x="21518" y="10298"/>
                  </a:lnTo>
                  <a:lnTo>
                    <a:pt x="21600" y="1049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4" name="Google Shape;5334;g21c91014dda_0_5306"/>
            <p:cNvSpPr/>
            <p:nvPr/>
          </p:nvSpPr>
          <p:spPr>
            <a:xfrm>
              <a:off x="2445838" y="3346936"/>
              <a:ext cx="1723626" cy="140945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499"/>
                  </a:moveTo>
                  <a:lnTo>
                    <a:pt x="21600" y="10666"/>
                  </a:lnTo>
                  <a:lnTo>
                    <a:pt x="21518" y="10767"/>
                  </a:lnTo>
                  <a:lnTo>
                    <a:pt x="21381" y="10767"/>
                  </a:lnTo>
                  <a:lnTo>
                    <a:pt x="21081" y="10833"/>
                  </a:lnTo>
                  <a:lnTo>
                    <a:pt x="20944" y="10934"/>
                  </a:lnTo>
                  <a:lnTo>
                    <a:pt x="20588" y="10934"/>
                  </a:lnTo>
                  <a:lnTo>
                    <a:pt x="20506" y="11101"/>
                  </a:lnTo>
                  <a:lnTo>
                    <a:pt x="20424" y="11201"/>
                  </a:lnTo>
                  <a:lnTo>
                    <a:pt x="20206" y="11201"/>
                  </a:lnTo>
                  <a:lnTo>
                    <a:pt x="19987" y="11302"/>
                  </a:lnTo>
                  <a:lnTo>
                    <a:pt x="19987" y="11636"/>
                  </a:lnTo>
                  <a:lnTo>
                    <a:pt x="19932" y="11736"/>
                  </a:lnTo>
                  <a:lnTo>
                    <a:pt x="19413" y="11736"/>
                  </a:lnTo>
                  <a:lnTo>
                    <a:pt x="19276" y="11837"/>
                  </a:lnTo>
                  <a:lnTo>
                    <a:pt x="19194" y="12104"/>
                  </a:lnTo>
                  <a:lnTo>
                    <a:pt x="18975" y="12271"/>
                  </a:lnTo>
                  <a:lnTo>
                    <a:pt x="18838" y="12372"/>
                  </a:lnTo>
                  <a:lnTo>
                    <a:pt x="18702" y="12271"/>
                  </a:lnTo>
                  <a:lnTo>
                    <a:pt x="18483" y="12271"/>
                  </a:lnTo>
                  <a:lnTo>
                    <a:pt x="18401" y="12438"/>
                  </a:lnTo>
                  <a:lnTo>
                    <a:pt x="18483" y="12639"/>
                  </a:lnTo>
                  <a:lnTo>
                    <a:pt x="18702" y="12639"/>
                  </a:lnTo>
                  <a:lnTo>
                    <a:pt x="18921" y="12806"/>
                  </a:lnTo>
                  <a:lnTo>
                    <a:pt x="18921" y="12973"/>
                  </a:lnTo>
                  <a:lnTo>
                    <a:pt x="18838" y="13074"/>
                  </a:lnTo>
                  <a:lnTo>
                    <a:pt x="18620" y="13074"/>
                  </a:lnTo>
                  <a:lnTo>
                    <a:pt x="18538" y="12973"/>
                  </a:lnTo>
                  <a:lnTo>
                    <a:pt x="18401" y="13074"/>
                  </a:lnTo>
                  <a:lnTo>
                    <a:pt x="18401" y="13341"/>
                  </a:lnTo>
                  <a:lnTo>
                    <a:pt x="18483" y="13408"/>
                  </a:lnTo>
                  <a:lnTo>
                    <a:pt x="18620" y="13508"/>
                  </a:lnTo>
                  <a:lnTo>
                    <a:pt x="18702" y="13676"/>
                  </a:lnTo>
                  <a:lnTo>
                    <a:pt x="18620" y="13943"/>
                  </a:lnTo>
                  <a:lnTo>
                    <a:pt x="18756" y="14043"/>
                  </a:lnTo>
                  <a:lnTo>
                    <a:pt x="18921" y="14211"/>
                  </a:lnTo>
                  <a:lnTo>
                    <a:pt x="19057" y="14311"/>
                  </a:lnTo>
                  <a:lnTo>
                    <a:pt x="19139" y="14478"/>
                  </a:lnTo>
                  <a:lnTo>
                    <a:pt x="18975" y="14578"/>
                  </a:lnTo>
                  <a:lnTo>
                    <a:pt x="18838" y="14746"/>
                  </a:lnTo>
                  <a:lnTo>
                    <a:pt x="18921" y="14946"/>
                  </a:lnTo>
                  <a:lnTo>
                    <a:pt x="18838" y="15013"/>
                  </a:lnTo>
                  <a:lnTo>
                    <a:pt x="18702" y="15013"/>
                  </a:lnTo>
                  <a:lnTo>
                    <a:pt x="18538" y="15113"/>
                  </a:lnTo>
                  <a:lnTo>
                    <a:pt x="18319" y="15013"/>
                  </a:lnTo>
                  <a:lnTo>
                    <a:pt x="18182" y="14946"/>
                  </a:lnTo>
                  <a:lnTo>
                    <a:pt x="18100" y="15013"/>
                  </a:lnTo>
                  <a:lnTo>
                    <a:pt x="18100" y="15113"/>
                  </a:lnTo>
                  <a:lnTo>
                    <a:pt x="17964" y="15214"/>
                  </a:lnTo>
                  <a:lnTo>
                    <a:pt x="17827" y="15013"/>
                  </a:lnTo>
                  <a:lnTo>
                    <a:pt x="17745" y="15113"/>
                  </a:lnTo>
                  <a:lnTo>
                    <a:pt x="17745" y="15548"/>
                  </a:lnTo>
                  <a:lnTo>
                    <a:pt x="17882" y="15648"/>
                  </a:lnTo>
                  <a:lnTo>
                    <a:pt x="17882" y="15815"/>
                  </a:lnTo>
                  <a:lnTo>
                    <a:pt x="17827" y="16016"/>
                  </a:lnTo>
                  <a:lnTo>
                    <a:pt x="17608" y="15916"/>
                  </a:lnTo>
                  <a:lnTo>
                    <a:pt x="17526" y="15749"/>
                  </a:lnTo>
                  <a:lnTo>
                    <a:pt x="17444" y="15648"/>
                  </a:lnTo>
                  <a:lnTo>
                    <a:pt x="17307" y="15648"/>
                  </a:lnTo>
                  <a:lnTo>
                    <a:pt x="17307" y="15815"/>
                  </a:lnTo>
                  <a:lnTo>
                    <a:pt x="17389" y="15916"/>
                  </a:lnTo>
                  <a:lnTo>
                    <a:pt x="17307" y="16083"/>
                  </a:lnTo>
                  <a:lnTo>
                    <a:pt x="17225" y="16083"/>
                  </a:lnTo>
                  <a:lnTo>
                    <a:pt x="17007" y="16183"/>
                  </a:lnTo>
                  <a:lnTo>
                    <a:pt x="16788" y="16083"/>
                  </a:lnTo>
                  <a:lnTo>
                    <a:pt x="16788" y="15815"/>
                  </a:lnTo>
                  <a:lnTo>
                    <a:pt x="16952" y="15749"/>
                  </a:lnTo>
                  <a:lnTo>
                    <a:pt x="17007" y="15548"/>
                  </a:lnTo>
                  <a:lnTo>
                    <a:pt x="16870" y="15381"/>
                  </a:lnTo>
                  <a:lnTo>
                    <a:pt x="16733" y="15280"/>
                  </a:lnTo>
                  <a:lnTo>
                    <a:pt x="16733" y="14946"/>
                  </a:lnTo>
                  <a:lnTo>
                    <a:pt x="16514" y="14946"/>
                  </a:lnTo>
                  <a:lnTo>
                    <a:pt x="16514" y="15013"/>
                  </a:lnTo>
                  <a:lnTo>
                    <a:pt x="16432" y="15280"/>
                  </a:lnTo>
                  <a:lnTo>
                    <a:pt x="16296" y="15381"/>
                  </a:lnTo>
                  <a:lnTo>
                    <a:pt x="16214" y="15648"/>
                  </a:lnTo>
                  <a:lnTo>
                    <a:pt x="16077" y="15648"/>
                  </a:lnTo>
                  <a:lnTo>
                    <a:pt x="16077" y="15916"/>
                  </a:lnTo>
                  <a:lnTo>
                    <a:pt x="15913" y="16284"/>
                  </a:lnTo>
                  <a:lnTo>
                    <a:pt x="15694" y="16350"/>
                  </a:lnTo>
                  <a:lnTo>
                    <a:pt x="15694" y="16618"/>
                  </a:lnTo>
                  <a:lnTo>
                    <a:pt x="15858" y="16718"/>
                  </a:lnTo>
                  <a:lnTo>
                    <a:pt x="16077" y="16718"/>
                  </a:lnTo>
                  <a:lnTo>
                    <a:pt x="16132" y="16885"/>
                  </a:lnTo>
                  <a:lnTo>
                    <a:pt x="16350" y="17053"/>
                  </a:lnTo>
                  <a:lnTo>
                    <a:pt x="16296" y="17320"/>
                  </a:lnTo>
                  <a:lnTo>
                    <a:pt x="16214" y="17588"/>
                  </a:lnTo>
                  <a:lnTo>
                    <a:pt x="15995" y="17588"/>
                  </a:lnTo>
                  <a:lnTo>
                    <a:pt x="15913" y="17688"/>
                  </a:lnTo>
                  <a:lnTo>
                    <a:pt x="15913" y="18056"/>
                  </a:lnTo>
                  <a:lnTo>
                    <a:pt x="15858" y="18223"/>
                  </a:lnTo>
                  <a:lnTo>
                    <a:pt x="15557" y="18591"/>
                  </a:lnTo>
                  <a:lnTo>
                    <a:pt x="15339" y="18658"/>
                  </a:lnTo>
                  <a:lnTo>
                    <a:pt x="15202" y="18658"/>
                  </a:lnTo>
                  <a:lnTo>
                    <a:pt x="15257" y="18490"/>
                  </a:lnTo>
                  <a:lnTo>
                    <a:pt x="15038" y="18223"/>
                  </a:lnTo>
                  <a:lnTo>
                    <a:pt x="14901" y="18223"/>
                  </a:lnTo>
                  <a:lnTo>
                    <a:pt x="14683" y="18323"/>
                  </a:lnTo>
                  <a:lnTo>
                    <a:pt x="14546" y="18490"/>
                  </a:lnTo>
                  <a:lnTo>
                    <a:pt x="14327" y="18490"/>
                  </a:lnTo>
                  <a:lnTo>
                    <a:pt x="14026" y="18591"/>
                  </a:lnTo>
                  <a:lnTo>
                    <a:pt x="13671" y="18658"/>
                  </a:lnTo>
                  <a:lnTo>
                    <a:pt x="13534" y="18591"/>
                  </a:lnTo>
                  <a:lnTo>
                    <a:pt x="13452" y="18490"/>
                  </a:lnTo>
                  <a:lnTo>
                    <a:pt x="13315" y="18591"/>
                  </a:lnTo>
                  <a:lnTo>
                    <a:pt x="13233" y="18758"/>
                  </a:lnTo>
                  <a:lnTo>
                    <a:pt x="13015" y="18858"/>
                  </a:lnTo>
                  <a:lnTo>
                    <a:pt x="12878" y="18758"/>
                  </a:lnTo>
                  <a:lnTo>
                    <a:pt x="12796" y="18658"/>
                  </a:lnTo>
                  <a:lnTo>
                    <a:pt x="12659" y="18658"/>
                  </a:lnTo>
                  <a:lnTo>
                    <a:pt x="12495" y="18591"/>
                  </a:lnTo>
                  <a:lnTo>
                    <a:pt x="12577" y="18323"/>
                  </a:lnTo>
                  <a:lnTo>
                    <a:pt x="12495" y="18123"/>
                  </a:lnTo>
                  <a:lnTo>
                    <a:pt x="12222" y="18123"/>
                  </a:lnTo>
                  <a:lnTo>
                    <a:pt x="12140" y="18056"/>
                  </a:lnTo>
                  <a:lnTo>
                    <a:pt x="12140" y="17688"/>
                  </a:lnTo>
                  <a:lnTo>
                    <a:pt x="12058" y="17521"/>
                  </a:lnTo>
                  <a:lnTo>
                    <a:pt x="12222" y="16986"/>
                  </a:lnTo>
                  <a:lnTo>
                    <a:pt x="12140" y="16885"/>
                  </a:lnTo>
                  <a:lnTo>
                    <a:pt x="11921" y="16885"/>
                  </a:lnTo>
                  <a:lnTo>
                    <a:pt x="11702" y="16785"/>
                  </a:lnTo>
                  <a:lnTo>
                    <a:pt x="11620" y="16718"/>
                  </a:lnTo>
                  <a:lnTo>
                    <a:pt x="11402" y="16785"/>
                  </a:lnTo>
                  <a:lnTo>
                    <a:pt x="11265" y="17153"/>
                  </a:lnTo>
                  <a:lnTo>
                    <a:pt x="11046" y="17420"/>
                  </a:lnTo>
                  <a:lnTo>
                    <a:pt x="10691" y="17420"/>
                  </a:lnTo>
                  <a:lnTo>
                    <a:pt x="10691" y="17588"/>
                  </a:lnTo>
                  <a:lnTo>
                    <a:pt x="10745" y="17955"/>
                  </a:lnTo>
                  <a:lnTo>
                    <a:pt x="10909" y="18658"/>
                  </a:lnTo>
                  <a:lnTo>
                    <a:pt x="10909" y="19661"/>
                  </a:lnTo>
                  <a:lnTo>
                    <a:pt x="10827" y="19995"/>
                  </a:lnTo>
                  <a:lnTo>
                    <a:pt x="10827" y="20363"/>
                  </a:lnTo>
                  <a:lnTo>
                    <a:pt x="10745" y="20463"/>
                  </a:lnTo>
                  <a:lnTo>
                    <a:pt x="10609" y="20363"/>
                  </a:lnTo>
                  <a:lnTo>
                    <a:pt x="10089" y="20363"/>
                  </a:lnTo>
                  <a:lnTo>
                    <a:pt x="9952" y="20263"/>
                  </a:lnTo>
                  <a:lnTo>
                    <a:pt x="9952" y="19995"/>
                  </a:lnTo>
                  <a:lnTo>
                    <a:pt x="10034" y="19728"/>
                  </a:lnTo>
                  <a:lnTo>
                    <a:pt x="10034" y="19393"/>
                  </a:lnTo>
                  <a:lnTo>
                    <a:pt x="9952" y="19293"/>
                  </a:lnTo>
                  <a:lnTo>
                    <a:pt x="9734" y="19126"/>
                  </a:lnTo>
                  <a:lnTo>
                    <a:pt x="9597" y="19126"/>
                  </a:lnTo>
                  <a:lnTo>
                    <a:pt x="9460" y="19293"/>
                  </a:lnTo>
                  <a:lnTo>
                    <a:pt x="9242" y="19393"/>
                  </a:lnTo>
                  <a:lnTo>
                    <a:pt x="9159" y="19393"/>
                  </a:lnTo>
                  <a:lnTo>
                    <a:pt x="9159" y="19193"/>
                  </a:lnTo>
                  <a:lnTo>
                    <a:pt x="9023" y="19025"/>
                  </a:lnTo>
                  <a:lnTo>
                    <a:pt x="8859" y="19126"/>
                  </a:lnTo>
                  <a:lnTo>
                    <a:pt x="8640" y="19126"/>
                  </a:lnTo>
                  <a:lnTo>
                    <a:pt x="8503" y="18925"/>
                  </a:lnTo>
                  <a:lnTo>
                    <a:pt x="8367" y="18758"/>
                  </a:lnTo>
                  <a:lnTo>
                    <a:pt x="7273" y="18758"/>
                  </a:lnTo>
                  <a:lnTo>
                    <a:pt x="6835" y="19025"/>
                  </a:lnTo>
                  <a:lnTo>
                    <a:pt x="6617" y="19193"/>
                  </a:lnTo>
                  <a:lnTo>
                    <a:pt x="6617" y="19293"/>
                  </a:lnTo>
                  <a:lnTo>
                    <a:pt x="6753" y="19393"/>
                  </a:lnTo>
                  <a:lnTo>
                    <a:pt x="6753" y="19661"/>
                  </a:lnTo>
                  <a:lnTo>
                    <a:pt x="6671" y="19728"/>
                  </a:lnTo>
                  <a:lnTo>
                    <a:pt x="6535" y="19828"/>
                  </a:lnTo>
                  <a:lnTo>
                    <a:pt x="6617" y="19928"/>
                  </a:lnTo>
                  <a:lnTo>
                    <a:pt x="6753" y="19995"/>
                  </a:lnTo>
                  <a:lnTo>
                    <a:pt x="6890" y="20263"/>
                  </a:lnTo>
                  <a:lnTo>
                    <a:pt x="7109" y="20263"/>
                  </a:lnTo>
                  <a:lnTo>
                    <a:pt x="7492" y="20463"/>
                  </a:lnTo>
                  <a:lnTo>
                    <a:pt x="7628" y="20630"/>
                  </a:lnTo>
                  <a:lnTo>
                    <a:pt x="7710" y="20798"/>
                  </a:lnTo>
                  <a:lnTo>
                    <a:pt x="7546" y="20898"/>
                  </a:lnTo>
                  <a:lnTo>
                    <a:pt x="7410" y="20898"/>
                  </a:lnTo>
                  <a:lnTo>
                    <a:pt x="7328" y="20697"/>
                  </a:lnTo>
                  <a:lnTo>
                    <a:pt x="7109" y="20798"/>
                  </a:lnTo>
                  <a:lnTo>
                    <a:pt x="6972" y="20898"/>
                  </a:lnTo>
                  <a:lnTo>
                    <a:pt x="6753" y="20898"/>
                  </a:lnTo>
                  <a:lnTo>
                    <a:pt x="6671" y="20965"/>
                  </a:lnTo>
                  <a:lnTo>
                    <a:pt x="6617" y="21165"/>
                  </a:lnTo>
                  <a:lnTo>
                    <a:pt x="6671" y="21333"/>
                  </a:lnTo>
                  <a:lnTo>
                    <a:pt x="6617" y="21600"/>
                  </a:lnTo>
                  <a:lnTo>
                    <a:pt x="6453" y="21500"/>
                  </a:lnTo>
                  <a:lnTo>
                    <a:pt x="6398" y="21333"/>
                  </a:lnTo>
                  <a:lnTo>
                    <a:pt x="6316" y="21232"/>
                  </a:lnTo>
                  <a:lnTo>
                    <a:pt x="6234" y="21065"/>
                  </a:lnTo>
                  <a:lnTo>
                    <a:pt x="6097" y="21065"/>
                  </a:lnTo>
                  <a:lnTo>
                    <a:pt x="5878" y="21232"/>
                  </a:lnTo>
                  <a:lnTo>
                    <a:pt x="5660" y="21232"/>
                  </a:lnTo>
                  <a:lnTo>
                    <a:pt x="5660" y="20630"/>
                  </a:lnTo>
                  <a:lnTo>
                    <a:pt x="5441" y="20263"/>
                  </a:lnTo>
                  <a:lnTo>
                    <a:pt x="5523" y="19928"/>
                  </a:lnTo>
                  <a:lnTo>
                    <a:pt x="5660" y="19661"/>
                  </a:lnTo>
                  <a:lnTo>
                    <a:pt x="5660" y="19460"/>
                  </a:lnTo>
                  <a:lnTo>
                    <a:pt x="5441" y="19293"/>
                  </a:lnTo>
                  <a:lnTo>
                    <a:pt x="5304" y="19193"/>
                  </a:lnTo>
                  <a:lnTo>
                    <a:pt x="5222" y="19025"/>
                  </a:lnTo>
                  <a:lnTo>
                    <a:pt x="5222" y="18925"/>
                  </a:lnTo>
                  <a:lnTo>
                    <a:pt x="5140" y="19025"/>
                  </a:lnTo>
                  <a:lnTo>
                    <a:pt x="5086" y="19126"/>
                  </a:lnTo>
                  <a:lnTo>
                    <a:pt x="5004" y="19293"/>
                  </a:lnTo>
                  <a:lnTo>
                    <a:pt x="4867" y="19126"/>
                  </a:lnTo>
                  <a:lnTo>
                    <a:pt x="4785" y="18925"/>
                  </a:lnTo>
                  <a:lnTo>
                    <a:pt x="4648" y="18858"/>
                  </a:lnTo>
                  <a:lnTo>
                    <a:pt x="4566" y="18658"/>
                  </a:lnTo>
                  <a:lnTo>
                    <a:pt x="4566" y="18490"/>
                  </a:lnTo>
                  <a:lnTo>
                    <a:pt x="4511" y="18390"/>
                  </a:lnTo>
                  <a:lnTo>
                    <a:pt x="4429" y="18490"/>
                  </a:lnTo>
                  <a:lnTo>
                    <a:pt x="4347" y="18658"/>
                  </a:lnTo>
                  <a:lnTo>
                    <a:pt x="4129" y="18591"/>
                  </a:lnTo>
                  <a:lnTo>
                    <a:pt x="3992" y="18390"/>
                  </a:lnTo>
                  <a:lnTo>
                    <a:pt x="4074" y="18323"/>
                  </a:lnTo>
                  <a:lnTo>
                    <a:pt x="4129" y="18123"/>
                  </a:lnTo>
                  <a:lnTo>
                    <a:pt x="4129" y="17955"/>
                  </a:lnTo>
                  <a:lnTo>
                    <a:pt x="3855" y="17955"/>
                  </a:lnTo>
                  <a:lnTo>
                    <a:pt x="3636" y="17788"/>
                  </a:lnTo>
                  <a:lnTo>
                    <a:pt x="3636" y="17420"/>
                  </a:lnTo>
                  <a:lnTo>
                    <a:pt x="3554" y="17253"/>
                  </a:lnTo>
                  <a:lnTo>
                    <a:pt x="3418" y="17153"/>
                  </a:lnTo>
                  <a:lnTo>
                    <a:pt x="3199" y="17053"/>
                  </a:lnTo>
                  <a:lnTo>
                    <a:pt x="2980" y="16986"/>
                  </a:lnTo>
                  <a:lnTo>
                    <a:pt x="2816" y="16618"/>
                  </a:lnTo>
                  <a:lnTo>
                    <a:pt x="2762" y="16451"/>
                  </a:lnTo>
                  <a:lnTo>
                    <a:pt x="2597" y="16284"/>
                  </a:lnTo>
                  <a:lnTo>
                    <a:pt x="2461" y="16183"/>
                  </a:lnTo>
                  <a:lnTo>
                    <a:pt x="2324" y="16183"/>
                  </a:lnTo>
                  <a:lnTo>
                    <a:pt x="2160" y="16284"/>
                  </a:lnTo>
                  <a:lnTo>
                    <a:pt x="2023" y="16284"/>
                  </a:lnTo>
                  <a:lnTo>
                    <a:pt x="2023" y="16083"/>
                  </a:lnTo>
                  <a:lnTo>
                    <a:pt x="1887" y="16083"/>
                  </a:lnTo>
                  <a:lnTo>
                    <a:pt x="1668" y="16284"/>
                  </a:lnTo>
                  <a:lnTo>
                    <a:pt x="1449" y="16451"/>
                  </a:lnTo>
                  <a:lnTo>
                    <a:pt x="1449" y="16183"/>
                  </a:lnTo>
                  <a:lnTo>
                    <a:pt x="1504" y="15916"/>
                  </a:lnTo>
                  <a:lnTo>
                    <a:pt x="1449" y="15648"/>
                  </a:lnTo>
                  <a:lnTo>
                    <a:pt x="1367" y="15481"/>
                  </a:lnTo>
                  <a:lnTo>
                    <a:pt x="1367" y="15280"/>
                  </a:lnTo>
                  <a:lnTo>
                    <a:pt x="1449" y="15113"/>
                  </a:lnTo>
                  <a:lnTo>
                    <a:pt x="1586" y="15214"/>
                  </a:lnTo>
                  <a:lnTo>
                    <a:pt x="1723" y="15280"/>
                  </a:lnTo>
                  <a:lnTo>
                    <a:pt x="1805" y="15381"/>
                  </a:lnTo>
                  <a:lnTo>
                    <a:pt x="1887" y="15214"/>
                  </a:lnTo>
                  <a:lnTo>
                    <a:pt x="1805" y="15013"/>
                  </a:lnTo>
                  <a:lnTo>
                    <a:pt x="1668" y="14946"/>
                  </a:lnTo>
                  <a:lnTo>
                    <a:pt x="1586" y="14746"/>
                  </a:lnTo>
                  <a:lnTo>
                    <a:pt x="1586" y="14679"/>
                  </a:lnTo>
                  <a:lnTo>
                    <a:pt x="1449" y="14411"/>
                  </a:lnTo>
                  <a:lnTo>
                    <a:pt x="1230" y="14411"/>
                  </a:lnTo>
                  <a:lnTo>
                    <a:pt x="1066" y="14478"/>
                  </a:lnTo>
                  <a:lnTo>
                    <a:pt x="848" y="14478"/>
                  </a:lnTo>
                  <a:lnTo>
                    <a:pt x="793" y="14578"/>
                  </a:lnTo>
                  <a:lnTo>
                    <a:pt x="848" y="14746"/>
                  </a:lnTo>
                  <a:lnTo>
                    <a:pt x="793" y="15113"/>
                  </a:lnTo>
                  <a:lnTo>
                    <a:pt x="55" y="15113"/>
                  </a:lnTo>
                  <a:lnTo>
                    <a:pt x="0" y="15013"/>
                  </a:lnTo>
                  <a:lnTo>
                    <a:pt x="55" y="14846"/>
                  </a:lnTo>
                  <a:lnTo>
                    <a:pt x="137" y="14679"/>
                  </a:lnTo>
                  <a:lnTo>
                    <a:pt x="219" y="14478"/>
                  </a:lnTo>
                  <a:lnTo>
                    <a:pt x="355" y="14478"/>
                  </a:lnTo>
                  <a:lnTo>
                    <a:pt x="410" y="14311"/>
                  </a:lnTo>
                  <a:lnTo>
                    <a:pt x="355" y="14043"/>
                  </a:lnTo>
                  <a:lnTo>
                    <a:pt x="492" y="13776"/>
                  </a:lnTo>
                  <a:lnTo>
                    <a:pt x="574" y="13776"/>
                  </a:lnTo>
                  <a:lnTo>
                    <a:pt x="629" y="13609"/>
                  </a:lnTo>
                  <a:lnTo>
                    <a:pt x="629" y="12973"/>
                  </a:lnTo>
                  <a:lnTo>
                    <a:pt x="793" y="12706"/>
                  </a:lnTo>
                  <a:lnTo>
                    <a:pt x="848" y="12438"/>
                  </a:lnTo>
                  <a:lnTo>
                    <a:pt x="848" y="12171"/>
                  </a:lnTo>
                  <a:lnTo>
                    <a:pt x="1285" y="12171"/>
                  </a:lnTo>
                  <a:lnTo>
                    <a:pt x="1367" y="12104"/>
                  </a:lnTo>
                  <a:lnTo>
                    <a:pt x="1449" y="12004"/>
                  </a:lnTo>
                  <a:lnTo>
                    <a:pt x="1449" y="11837"/>
                  </a:lnTo>
                  <a:lnTo>
                    <a:pt x="1367" y="11736"/>
                  </a:lnTo>
                  <a:lnTo>
                    <a:pt x="1285" y="11736"/>
                  </a:lnTo>
                  <a:lnTo>
                    <a:pt x="1285" y="11636"/>
                  </a:lnTo>
                  <a:lnTo>
                    <a:pt x="1367" y="11469"/>
                  </a:lnTo>
                  <a:lnTo>
                    <a:pt x="1449" y="11469"/>
                  </a:lnTo>
                  <a:lnTo>
                    <a:pt x="1586" y="11302"/>
                  </a:lnTo>
                  <a:lnTo>
                    <a:pt x="1367" y="11034"/>
                  </a:lnTo>
                  <a:lnTo>
                    <a:pt x="1285" y="11034"/>
                  </a:lnTo>
                  <a:lnTo>
                    <a:pt x="1148" y="10833"/>
                  </a:lnTo>
                  <a:lnTo>
                    <a:pt x="1066" y="10833"/>
                  </a:lnTo>
                  <a:lnTo>
                    <a:pt x="1012" y="11034"/>
                  </a:lnTo>
                  <a:lnTo>
                    <a:pt x="930" y="11101"/>
                  </a:lnTo>
                  <a:lnTo>
                    <a:pt x="848" y="11101"/>
                  </a:lnTo>
                  <a:lnTo>
                    <a:pt x="848" y="10666"/>
                  </a:lnTo>
                  <a:lnTo>
                    <a:pt x="930" y="10566"/>
                  </a:lnTo>
                  <a:lnTo>
                    <a:pt x="1148" y="10399"/>
                  </a:lnTo>
                  <a:lnTo>
                    <a:pt x="1367" y="10399"/>
                  </a:lnTo>
                  <a:lnTo>
                    <a:pt x="1449" y="10232"/>
                  </a:lnTo>
                  <a:lnTo>
                    <a:pt x="1367" y="9964"/>
                  </a:lnTo>
                  <a:lnTo>
                    <a:pt x="1285" y="9763"/>
                  </a:lnTo>
                  <a:lnTo>
                    <a:pt x="1367" y="9496"/>
                  </a:lnTo>
                  <a:lnTo>
                    <a:pt x="1449" y="9429"/>
                  </a:lnTo>
                  <a:lnTo>
                    <a:pt x="1723" y="9429"/>
                  </a:lnTo>
                  <a:lnTo>
                    <a:pt x="2023" y="9496"/>
                  </a:lnTo>
                  <a:lnTo>
                    <a:pt x="2160" y="9596"/>
                  </a:lnTo>
                  <a:lnTo>
                    <a:pt x="2324" y="9763"/>
                  </a:lnTo>
                  <a:lnTo>
                    <a:pt x="2543" y="9697"/>
                  </a:lnTo>
                  <a:lnTo>
                    <a:pt x="2679" y="9763"/>
                  </a:lnTo>
                  <a:lnTo>
                    <a:pt x="2816" y="9697"/>
                  </a:lnTo>
                  <a:lnTo>
                    <a:pt x="2816" y="9162"/>
                  </a:lnTo>
                  <a:lnTo>
                    <a:pt x="2597" y="9162"/>
                  </a:lnTo>
                  <a:lnTo>
                    <a:pt x="2543" y="8894"/>
                  </a:lnTo>
                  <a:lnTo>
                    <a:pt x="2324" y="8894"/>
                  </a:lnTo>
                  <a:lnTo>
                    <a:pt x="2160" y="8794"/>
                  </a:lnTo>
                  <a:lnTo>
                    <a:pt x="2160" y="8627"/>
                  </a:lnTo>
                  <a:lnTo>
                    <a:pt x="2242" y="8359"/>
                  </a:lnTo>
                  <a:lnTo>
                    <a:pt x="2379" y="8192"/>
                  </a:lnTo>
                  <a:lnTo>
                    <a:pt x="2379" y="7991"/>
                  </a:lnTo>
                  <a:lnTo>
                    <a:pt x="2242" y="7724"/>
                  </a:lnTo>
                  <a:lnTo>
                    <a:pt x="2160" y="7724"/>
                  </a:lnTo>
                  <a:lnTo>
                    <a:pt x="2023" y="7557"/>
                  </a:lnTo>
                  <a:lnTo>
                    <a:pt x="2023" y="7456"/>
                  </a:lnTo>
                  <a:lnTo>
                    <a:pt x="2105" y="7389"/>
                  </a:lnTo>
                  <a:lnTo>
                    <a:pt x="2160" y="7289"/>
                  </a:lnTo>
                  <a:lnTo>
                    <a:pt x="2379" y="7389"/>
                  </a:lnTo>
                  <a:lnTo>
                    <a:pt x="2461" y="7456"/>
                  </a:lnTo>
                  <a:lnTo>
                    <a:pt x="2461" y="7557"/>
                  </a:lnTo>
                  <a:lnTo>
                    <a:pt x="2543" y="7657"/>
                  </a:lnTo>
                  <a:lnTo>
                    <a:pt x="2597" y="7824"/>
                  </a:lnTo>
                  <a:lnTo>
                    <a:pt x="2762" y="7924"/>
                  </a:lnTo>
                  <a:lnTo>
                    <a:pt x="2762" y="7389"/>
                  </a:lnTo>
                  <a:lnTo>
                    <a:pt x="2816" y="7189"/>
                  </a:lnTo>
                  <a:lnTo>
                    <a:pt x="2762" y="7022"/>
                  </a:lnTo>
                  <a:lnTo>
                    <a:pt x="2762" y="6754"/>
                  </a:lnTo>
                  <a:lnTo>
                    <a:pt x="2543" y="6587"/>
                  </a:lnTo>
                  <a:lnTo>
                    <a:pt x="2242" y="6386"/>
                  </a:lnTo>
                  <a:lnTo>
                    <a:pt x="2105" y="6320"/>
                  </a:lnTo>
                  <a:lnTo>
                    <a:pt x="1887" y="6219"/>
                  </a:lnTo>
                  <a:lnTo>
                    <a:pt x="1723" y="6119"/>
                  </a:lnTo>
                  <a:lnTo>
                    <a:pt x="1723" y="5851"/>
                  </a:lnTo>
                  <a:lnTo>
                    <a:pt x="1586" y="5517"/>
                  </a:lnTo>
                  <a:lnTo>
                    <a:pt x="1148" y="5316"/>
                  </a:lnTo>
                  <a:lnTo>
                    <a:pt x="930" y="5250"/>
                  </a:lnTo>
                  <a:lnTo>
                    <a:pt x="793" y="5149"/>
                  </a:lnTo>
                  <a:lnTo>
                    <a:pt x="629" y="4982"/>
                  </a:lnTo>
                  <a:lnTo>
                    <a:pt x="793" y="4715"/>
                  </a:lnTo>
                  <a:lnTo>
                    <a:pt x="629" y="4347"/>
                  </a:lnTo>
                  <a:lnTo>
                    <a:pt x="629" y="4180"/>
                  </a:lnTo>
                  <a:lnTo>
                    <a:pt x="574" y="3912"/>
                  </a:lnTo>
                  <a:lnTo>
                    <a:pt x="711" y="3912"/>
                  </a:lnTo>
                  <a:lnTo>
                    <a:pt x="848" y="3812"/>
                  </a:lnTo>
                  <a:lnTo>
                    <a:pt x="1066" y="3745"/>
                  </a:lnTo>
                  <a:lnTo>
                    <a:pt x="1148" y="3544"/>
                  </a:lnTo>
                  <a:lnTo>
                    <a:pt x="1230" y="3377"/>
                  </a:lnTo>
                  <a:lnTo>
                    <a:pt x="1449" y="3210"/>
                  </a:lnTo>
                  <a:lnTo>
                    <a:pt x="1586" y="3210"/>
                  </a:lnTo>
                  <a:lnTo>
                    <a:pt x="1668" y="3377"/>
                  </a:lnTo>
                  <a:lnTo>
                    <a:pt x="1805" y="3277"/>
                  </a:lnTo>
                  <a:lnTo>
                    <a:pt x="1887" y="3110"/>
                  </a:lnTo>
                  <a:lnTo>
                    <a:pt x="1941" y="3009"/>
                  </a:lnTo>
                  <a:lnTo>
                    <a:pt x="2105" y="2942"/>
                  </a:lnTo>
                  <a:lnTo>
                    <a:pt x="2324" y="2942"/>
                  </a:lnTo>
                  <a:lnTo>
                    <a:pt x="2543" y="2842"/>
                  </a:lnTo>
                  <a:lnTo>
                    <a:pt x="2543" y="2407"/>
                  </a:lnTo>
                  <a:lnTo>
                    <a:pt x="2679" y="2307"/>
                  </a:lnTo>
                  <a:lnTo>
                    <a:pt x="2816" y="2407"/>
                  </a:lnTo>
                  <a:lnTo>
                    <a:pt x="2898" y="2474"/>
                  </a:lnTo>
                  <a:lnTo>
                    <a:pt x="3199" y="2307"/>
                  </a:lnTo>
                  <a:lnTo>
                    <a:pt x="3418" y="2040"/>
                  </a:lnTo>
                  <a:lnTo>
                    <a:pt x="3691" y="1872"/>
                  </a:lnTo>
                  <a:lnTo>
                    <a:pt x="3992" y="1605"/>
                  </a:lnTo>
                  <a:lnTo>
                    <a:pt x="4074" y="1237"/>
                  </a:lnTo>
                  <a:lnTo>
                    <a:pt x="4074" y="903"/>
                  </a:lnTo>
                  <a:lnTo>
                    <a:pt x="4129" y="802"/>
                  </a:lnTo>
                  <a:lnTo>
                    <a:pt x="4347" y="702"/>
                  </a:lnTo>
                  <a:lnTo>
                    <a:pt x="4648" y="903"/>
                  </a:lnTo>
                  <a:lnTo>
                    <a:pt x="4730" y="1070"/>
                  </a:lnTo>
                  <a:lnTo>
                    <a:pt x="4949" y="1070"/>
                  </a:lnTo>
                  <a:lnTo>
                    <a:pt x="5004" y="1237"/>
                  </a:lnTo>
                  <a:lnTo>
                    <a:pt x="5222" y="1404"/>
                  </a:lnTo>
                  <a:lnTo>
                    <a:pt x="5359" y="1237"/>
                  </a:lnTo>
                  <a:lnTo>
                    <a:pt x="5441" y="1337"/>
                  </a:lnTo>
                  <a:lnTo>
                    <a:pt x="5660" y="1170"/>
                  </a:lnTo>
                  <a:lnTo>
                    <a:pt x="5961" y="1170"/>
                  </a:lnTo>
                  <a:lnTo>
                    <a:pt x="6015" y="1337"/>
                  </a:lnTo>
                  <a:lnTo>
                    <a:pt x="6179" y="1404"/>
                  </a:lnTo>
                  <a:lnTo>
                    <a:pt x="6234" y="1170"/>
                  </a:lnTo>
                  <a:lnTo>
                    <a:pt x="6316" y="1070"/>
                  </a:lnTo>
                  <a:lnTo>
                    <a:pt x="6179" y="970"/>
                  </a:lnTo>
                  <a:lnTo>
                    <a:pt x="6015" y="903"/>
                  </a:lnTo>
                  <a:lnTo>
                    <a:pt x="5961" y="635"/>
                  </a:lnTo>
                  <a:lnTo>
                    <a:pt x="6015" y="435"/>
                  </a:lnTo>
                  <a:lnTo>
                    <a:pt x="6179" y="368"/>
                  </a:lnTo>
                  <a:lnTo>
                    <a:pt x="6316" y="267"/>
                  </a:lnTo>
                  <a:lnTo>
                    <a:pt x="6398" y="167"/>
                  </a:lnTo>
                  <a:lnTo>
                    <a:pt x="6398" y="0"/>
                  </a:lnTo>
                  <a:lnTo>
                    <a:pt x="6535" y="0"/>
                  </a:lnTo>
                  <a:lnTo>
                    <a:pt x="6671" y="100"/>
                  </a:lnTo>
                  <a:lnTo>
                    <a:pt x="6972" y="0"/>
                  </a:lnTo>
                  <a:lnTo>
                    <a:pt x="7328" y="100"/>
                  </a:lnTo>
                  <a:lnTo>
                    <a:pt x="7328" y="167"/>
                  </a:lnTo>
                  <a:lnTo>
                    <a:pt x="7410" y="267"/>
                  </a:lnTo>
                  <a:lnTo>
                    <a:pt x="7628" y="368"/>
                  </a:lnTo>
                  <a:lnTo>
                    <a:pt x="7847" y="267"/>
                  </a:lnTo>
                  <a:lnTo>
                    <a:pt x="8148" y="435"/>
                  </a:lnTo>
                  <a:lnTo>
                    <a:pt x="8203" y="635"/>
                  </a:lnTo>
                  <a:lnTo>
                    <a:pt x="8285" y="802"/>
                  </a:lnTo>
                  <a:lnTo>
                    <a:pt x="8148" y="903"/>
                  </a:lnTo>
                  <a:lnTo>
                    <a:pt x="7984" y="802"/>
                  </a:lnTo>
                  <a:lnTo>
                    <a:pt x="7847" y="802"/>
                  </a:lnTo>
                  <a:lnTo>
                    <a:pt x="7847" y="903"/>
                  </a:lnTo>
                  <a:lnTo>
                    <a:pt x="7929" y="1170"/>
                  </a:lnTo>
                  <a:lnTo>
                    <a:pt x="7929" y="1404"/>
                  </a:lnTo>
                  <a:lnTo>
                    <a:pt x="8148" y="1505"/>
                  </a:lnTo>
                  <a:lnTo>
                    <a:pt x="8285" y="1605"/>
                  </a:lnTo>
                  <a:lnTo>
                    <a:pt x="8367" y="1772"/>
                  </a:lnTo>
                  <a:lnTo>
                    <a:pt x="8285" y="2040"/>
                  </a:lnTo>
                  <a:lnTo>
                    <a:pt x="8367" y="2207"/>
                  </a:lnTo>
                  <a:lnTo>
                    <a:pt x="8421" y="2474"/>
                  </a:lnTo>
                  <a:lnTo>
                    <a:pt x="8421" y="2742"/>
                  </a:lnTo>
                  <a:lnTo>
                    <a:pt x="8503" y="3110"/>
                  </a:lnTo>
                  <a:lnTo>
                    <a:pt x="8585" y="3210"/>
                  </a:lnTo>
                  <a:lnTo>
                    <a:pt x="8859" y="3377"/>
                  </a:lnTo>
                  <a:lnTo>
                    <a:pt x="9159" y="3377"/>
                  </a:lnTo>
                  <a:lnTo>
                    <a:pt x="9242" y="3210"/>
                  </a:lnTo>
                  <a:lnTo>
                    <a:pt x="9460" y="3277"/>
                  </a:lnTo>
                  <a:lnTo>
                    <a:pt x="9679" y="3477"/>
                  </a:lnTo>
                  <a:lnTo>
                    <a:pt x="9816" y="3544"/>
                  </a:lnTo>
                  <a:lnTo>
                    <a:pt x="10034" y="3544"/>
                  </a:lnTo>
                  <a:lnTo>
                    <a:pt x="10171" y="3477"/>
                  </a:lnTo>
                  <a:lnTo>
                    <a:pt x="11046" y="3477"/>
                  </a:lnTo>
                  <a:lnTo>
                    <a:pt x="11183" y="3745"/>
                  </a:lnTo>
                  <a:lnTo>
                    <a:pt x="11347" y="3812"/>
                  </a:lnTo>
                  <a:lnTo>
                    <a:pt x="11620" y="3812"/>
                  </a:lnTo>
                  <a:lnTo>
                    <a:pt x="11784" y="3912"/>
                  </a:lnTo>
                  <a:lnTo>
                    <a:pt x="11839" y="4079"/>
                  </a:lnTo>
                  <a:lnTo>
                    <a:pt x="11839" y="4347"/>
                  </a:lnTo>
                  <a:lnTo>
                    <a:pt x="11921" y="4715"/>
                  </a:lnTo>
                  <a:lnTo>
                    <a:pt x="12140" y="4882"/>
                  </a:lnTo>
                  <a:lnTo>
                    <a:pt x="12222" y="5082"/>
                  </a:lnTo>
                  <a:lnTo>
                    <a:pt x="12140" y="5250"/>
                  </a:lnTo>
                  <a:lnTo>
                    <a:pt x="12003" y="5316"/>
                  </a:lnTo>
                  <a:lnTo>
                    <a:pt x="12003" y="5517"/>
                  </a:lnTo>
                  <a:lnTo>
                    <a:pt x="11921" y="5684"/>
                  </a:lnTo>
                  <a:lnTo>
                    <a:pt x="11921" y="5851"/>
                  </a:lnTo>
                  <a:lnTo>
                    <a:pt x="11702" y="6052"/>
                  </a:lnTo>
                  <a:lnTo>
                    <a:pt x="11702" y="6119"/>
                  </a:lnTo>
                  <a:lnTo>
                    <a:pt x="11566" y="6219"/>
                  </a:lnTo>
                  <a:lnTo>
                    <a:pt x="11402" y="6386"/>
                  </a:lnTo>
                  <a:lnTo>
                    <a:pt x="11566" y="6487"/>
                  </a:lnTo>
                  <a:lnTo>
                    <a:pt x="11620" y="6587"/>
                  </a:lnTo>
                  <a:lnTo>
                    <a:pt x="11839" y="6754"/>
                  </a:lnTo>
                  <a:lnTo>
                    <a:pt x="12003" y="6654"/>
                  </a:lnTo>
                  <a:lnTo>
                    <a:pt x="12140" y="6654"/>
                  </a:lnTo>
                  <a:lnTo>
                    <a:pt x="12222" y="6754"/>
                  </a:lnTo>
                  <a:lnTo>
                    <a:pt x="12358" y="6854"/>
                  </a:lnTo>
                  <a:lnTo>
                    <a:pt x="12441" y="7022"/>
                  </a:lnTo>
                  <a:lnTo>
                    <a:pt x="12495" y="7189"/>
                  </a:lnTo>
                  <a:lnTo>
                    <a:pt x="12495" y="7389"/>
                  </a:lnTo>
                  <a:lnTo>
                    <a:pt x="12358" y="7389"/>
                  </a:lnTo>
                  <a:lnTo>
                    <a:pt x="12222" y="7456"/>
                  </a:lnTo>
                  <a:lnTo>
                    <a:pt x="12276" y="7724"/>
                  </a:lnTo>
                  <a:lnTo>
                    <a:pt x="12441" y="7724"/>
                  </a:lnTo>
                  <a:lnTo>
                    <a:pt x="12495" y="7991"/>
                  </a:lnTo>
                  <a:lnTo>
                    <a:pt x="12659" y="8092"/>
                  </a:lnTo>
                  <a:lnTo>
                    <a:pt x="13097" y="8092"/>
                  </a:lnTo>
                  <a:lnTo>
                    <a:pt x="13151" y="7991"/>
                  </a:lnTo>
                  <a:lnTo>
                    <a:pt x="13315" y="7824"/>
                  </a:lnTo>
                  <a:lnTo>
                    <a:pt x="13452" y="7924"/>
                  </a:lnTo>
                  <a:lnTo>
                    <a:pt x="13534" y="8092"/>
                  </a:lnTo>
                  <a:lnTo>
                    <a:pt x="13671" y="8092"/>
                  </a:lnTo>
                  <a:lnTo>
                    <a:pt x="13753" y="7991"/>
                  </a:lnTo>
                  <a:lnTo>
                    <a:pt x="13972" y="7924"/>
                  </a:lnTo>
                  <a:lnTo>
                    <a:pt x="14245" y="8259"/>
                  </a:lnTo>
                  <a:lnTo>
                    <a:pt x="14245" y="8627"/>
                  </a:lnTo>
                  <a:lnTo>
                    <a:pt x="14409" y="8727"/>
                  </a:lnTo>
                  <a:lnTo>
                    <a:pt x="14546" y="8794"/>
                  </a:lnTo>
                  <a:lnTo>
                    <a:pt x="14683" y="8794"/>
                  </a:lnTo>
                  <a:lnTo>
                    <a:pt x="14901" y="8894"/>
                  </a:lnTo>
                  <a:lnTo>
                    <a:pt x="15202" y="8794"/>
                  </a:lnTo>
                  <a:lnTo>
                    <a:pt x="15339" y="8794"/>
                  </a:lnTo>
                  <a:lnTo>
                    <a:pt x="15557" y="8727"/>
                  </a:lnTo>
                  <a:lnTo>
                    <a:pt x="15776" y="8794"/>
                  </a:lnTo>
                  <a:lnTo>
                    <a:pt x="15913" y="8894"/>
                  </a:lnTo>
                  <a:lnTo>
                    <a:pt x="16077" y="9061"/>
                  </a:lnTo>
                  <a:lnTo>
                    <a:pt x="16214" y="9329"/>
                  </a:lnTo>
                  <a:lnTo>
                    <a:pt x="16432" y="9596"/>
                  </a:lnTo>
                  <a:lnTo>
                    <a:pt x="16514" y="9763"/>
                  </a:lnTo>
                  <a:lnTo>
                    <a:pt x="16651" y="9964"/>
                  </a:lnTo>
                  <a:lnTo>
                    <a:pt x="16870" y="9864"/>
                  </a:lnTo>
                  <a:lnTo>
                    <a:pt x="17225" y="9964"/>
                  </a:lnTo>
                  <a:lnTo>
                    <a:pt x="17389" y="9964"/>
                  </a:lnTo>
                  <a:lnTo>
                    <a:pt x="17526" y="10031"/>
                  </a:lnTo>
                  <a:lnTo>
                    <a:pt x="17745" y="10031"/>
                  </a:lnTo>
                  <a:lnTo>
                    <a:pt x="17827" y="9964"/>
                  </a:lnTo>
                  <a:lnTo>
                    <a:pt x="18046" y="9864"/>
                  </a:lnTo>
                  <a:lnTo>
                    <a:pt x="18100" y="10031"/>
                  </a:lnTo>
                  <a:lnTo>
                    <a:pt x="18100" y="10232"/>
                  </a:lnTo>
                  <a:lnTo>
                    <a:pt x="18182" y="10298"/>
                  </a:lnTo>
                  <a:lnTo>
                    <a:pt x="18401" y="10298"/>
                  </a:lnTo>
                  <a:lnTo>
                    <a:pt x="18483" y="10031"/>
                  </a:lnTo>
                  <a:lnTo>
                    <a:pt x="18538" y="9864"/>
                  </a:lnTo>
                  <a:lnTo>
                    <a:pt x="18620" y="9697"/>
                  </a:lnTo>
                  <a:lnTo>
                    <a:pt x="18620" y="9496"/>
                  </a:lnTo>
                  <a:lnTo>
                    <a:pt x="18702" y="9429"/>
                  </a:lnTo>
                  <a:lnTo>
                    <a:pt x="18756" y="9061"/>
                  </a:lnTo>
                  <a:lnTo>
                    <a:pt x="18702" y="8994"/>
                  </a:lnTo>
                  <a:lnTo>
                    <a:pt x="18538" y="8894"/>
                  </a:lnTo>
                  <a:lnTo>
                    <a:pt x="18483" y="8794"/>
                  </a:lnTo>
                  <a:lnTo>
                    <a:pt x="18401" y="8727"/>
                  </a:lnTo>
                  <a:lnTo>
                    <a:pt x="18538" y="8526"/>
                  </a:lnTo>
                  <a:lnTo>
                    <a:pt x="18538" y="8359"/>
                  </a:lnTo>
                  <a:lnTo>
                    <a:pt x="18620" y="8259"/>
                  </a:lnTo>
                  <a:lnTo>
                    <a:pt x="18702" y="8092"/>
                  </a:lnTo>
                  <a:lnTo>
                    <a:pt x="18838" y="8092"/>
                  </a:lnTo>
                  <a:lnTo>
                    <a:pt x="18921" y="7991"/>
                  </a:lnTo>
                  <a:lnTo>
                    <a:pt x="18975" y="7824"/>
                  </a:lnTo>
                  <a:lnTo>
                    <a:pt x="19139" y="7824"/>
                  </a:lnTo>
                  <a:lnTo>
                    <a:pt x="19276" y="7991"/>
                  </a:lnTo>
                  <a:lnTo>
                    <a:pt x="19276" y="8192"/>
                  </a:lnTo>
                  <a:lnTo>
                    <a:pt x="19358" y="8359"/>
                  </a:lnTo>
                  <a:lnTo>
                    <a:pt x="20206" y="8359"/>
                  </a:lnTo>
                  <a:lnTo>
                    <a:pt x="20424" y="8459"/>
                  </a:lnTo>
                  <a:lnTo>
                    <a:pt x="20506" y="8627"/>
                  </a:lnTo>
                  <a:lnTo>
                    <a:pt x="20424" y="8727"/>
                  </a:lnTo>
                  <a:lnTo>
                    <a:pt x="20424" y="8894"/>
                  </a:lnTo>
                  <a:lnTo>
                    <a:pt x="20506" y="8994"/>
                  </a:lnTo>
                  <a:lnTo>
                    <a:pt x="20588" y="9061"/>
                  </a:lnTo>
                  <a:lnTo>
                    <a:pt x="20588" y="9329"/>
                  </a:lnTo>
                  <a:lnTo>
                    <a:pt x="20643" y="9429"/>
                  </a:lnTo>
                  <a:lnTo>
                    <a:pt x="20862" y="9496"/>
                  </a:lnTo>
                  <a:lnTo>
                    <a:pt x="21026" y="9697"/>
                  </a:lnTo>
                  <a:lnTo>
                    <a:pt x="21081" y="9697"/>
                  </a:lnTo>
                  <a:lnTo>
                    <a:pt x="21245" y="9496"/>
                  </a:lnTo>
                  <a:lnTo>
                    <a:pt x="21299" y="9697"/>
                  </a:lnTo>
                  <a:lnTo>
                    <a:pt x="21463" y="9864"/>
                  </a:lnTo>
                  <a:lnTo>
                    <a:pt x="21463" y="10131"/>
                  </a:lnTo>
                  <a:lnTo>
                    <a:pt x="21518" y="10298"/>
                  </a:lnTo>
                  <a:lnTo>
                    <a:pt x="21600" y="10499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5" name="Google Shape;5335;g21c91014dda_0_5306"/>
            <p:cNvSpPr/>
            <p:nvPr/>
          </p:nvSpPr>
          <p:spPr>
            <a:xfrm>
              <a:off x="1880742" y="4396399"/>
              <a:ext cx="3113478" cy="32138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715" y="156"/>
                  </a:moveTo>
                  <a:cubicBezTo>
                    <a:pt x="4836" y="78"/>
                    <a:pt x="4836" y="78"/>
                    <a:pt x="4836" y="78"/>
                  </a:cubicBezTo>
                  <a:cubicBezTo>
                    <a:pt x="4957" y="0"/>
                    <a:pt x="4957" y="0"/>
                    <a:pt x="4957" y="0"/>
                  </a:cubicBezTo>
                  <a:cubicBezTo>
                    <a:pt x="5037" y="0"/>
                    <a:pt x="5037" y="0"/>
                    <a:pt x="5037" y="0"/>
                  </a:cubicBezTo>
                  <a:cubicBezTo>
                    <a:pt x="5078" y="78"/>
                    <a:pt x="5078" y="78"/>
                    <a:pt x="5078" y="78"/>
                  </a:cubicBezTo>
                  <a:cubicBezTo>
                    <a:pt x="5118" y="78"/>
                    <a:pt x="5118" y="78"/>
                    <a:pt x="5118" y="78"/>
                  </a:cubicBezTo>
                  <a:cubicBezTo>
                    <a:pt x="5199" y="39"/>
                    <a:pt x="5199" y="39"/>
                    <a:pt x="5199" y="39"/>
                  </a:cubicBezTo>
                  <a:cubicBezTo>
                    <a:pt x="5279" y="39"/>
                    <a:pt x="5279" y="39"/>
                    <a:pt x="5279" y="39"/>
                  </a:cubicBezTo>
                  <a:cubicBezTo>
                    <a:pt x="5360" y="78"/>
                    <a:pt x="5360" y="78"/>
                    <a:pt x="5360" y="78"/>
                  </a:cubicBezTo>
                  <a:cubicBezTo>
                    <a:pt x="5440" y="156"/>
                    <a:pt x="5440" y="156"/>
                    <a:pt x="5440" y="156"/>
                  </a:cubicBezTo>
                  <a:cubicBezTo>
                    <a:pt x="5521" y="234"/>
                    <a:pt x="5521" y="234"/>
                    <a:pt x="5521" y="234"/>
                  </a:cubicBezTo>
                  <a:cubicBezTo>
                    <a:pt x="5561" y="390"/>
                    <a:pt x="5561" y="390"/>
                    <a:pt x="5561" y="390"/>
                  </a:cubicBezTo>
                  <a:cubicBezTo>
                    <a:pt x="5682" y="429"/>
                    <a:pt x="5682" y="429"/>
                    <a:pt x="5682" y="429"/>
                  </a:cubicBezTo>
                  <a:cubicBezTo>
                    <a:pt x="5803" y="468"/>
                    <a:pt x="5803" y="468"/>
                    <a:pt x="5803" y="468"/>
                  </a:cubicBezTo>
                  <a:cubicBezTo>
                    <a:pt x="5884" y="507"/>
                    <a:pt x="5884" y="507"/>
                    <a:pt x="5884" y="507"/>
                  </a:cubicBezTo>
                  <a:cubicBezTo>
                    <a:pt x="5924" y="585"/>
                    <a:pt x="5924" y="585"/>
                    <a:pt x="5924" y="585"/>
                  </a:cubicBezTo>
                  <a:cubicBezTo>
                    <a:pt x="5924" y="663"/>
                    <a:pt x="5924" y="663"/>
                    <a:pt x="5924" y="663"/>
                  </a:cubicBezTo>
                  <a:cubicBezTo>
                    <a:pt x="5964" y="780"/>
                    <a:pt x="5964" y="780"/>
                    <a:pt x="5964" y="780"/>
                  </a:cubicBezTo>
                  <a:cubicBezTo>
                    <a:pt x="6045" y="819"/>
                    <a:pt x="6045" y="819"/>
                    <a:pt x="6045" y="819"/>
                  </a:cubicBezTo>
                  <a:cubicBezTo>
                    <a:pt x="6125" y="819"/>
                    <a:pt x="6125" y="819"/>
                    <a:pt x="6125" y="819"/>
                  </a:cubicBezTo>
                  <a:cubicBezTo>
                    <a:pt x="6206" y="819"/>
                    <a:pt x="6206" y="819"/>
                    <a:pt x="6206" y="819"/>
                  </a:cubicBezTo>
                  <a:cubicBezTo>
                    <a:pt x="6206" y="858"/>
                    <a:pt x="6206" y="858"/>
                    <a:pt x="6206" y="858"/>
                  </a:cubicBezTo>
                  <a:cubicBezTo>
                    <a:pt x="6206" y="936"/>
                    <a:pt x="6206" y="936"/>
                    <a:pt x="6206" y="936"/>
                  </a:cubicBezTo>
                  <a:cubicBezTo>
                    <a:pt x="6166" y="975"/>
                    <a:pt x="6166" y="975"/>
                    <a:pt x="6166" y="975"/>
                  </a:cubicBezTo>
                  <a:cubicBezTo>
                    <a:pt x="6125" y="1014"/>
                    <a:pt x="6125" y="1014"/>
                    <a:pt x="6125" y="1014"/>
                  </a:cubicBezTo>
                  <a:cubicBezTo>
                    <a:pt x="6206" y="1092"/>
                    <a:pt x="6206" y="1092"/>
                    <a:pt x="6206" y="1092"/>
                  </a:cubicBezTo>
                  <a:cubicBezTo>
                    <a:pt x="6327" y="1131"/>
                    <a:pt x="6327" y="1131"/>
                    <a:pt x="6327" y="1131"/>
                  </a:cubicBezTo>
                  <a:cubicBezTo>
                    <a:pt x="6367" y="1053"/>
                    <a:pt x="6367" y="1053"/>
                    <a:pt x="6367" y="1053"/>
                  </a:cubicBezTo>
                  <a:cubicBezTo>
                    <a:pt x="6407" y="1014"/>
                    <a:pt x="6407" y="1014"/>
                    <a:pt x="6407" y="1014"/>
                  </a:cubicBezTo>
                  <a:cubicBezTo>
                    <a:pt x="6448" y="1053"/>
                    <a:pt x="6448" y="1053"/>
                    <a:pt x="6448" y="1053"/>
                  </a:cubicBezTo>
                  <a:cubicBezTo>
                    <a:pt x="6448" y="1131"/>
                    <a:pt x="6448" y="1131"/>
                    <a:pt x="6448" y="1131"/>
                  </a:cubicBezTo>
                  <a:cubicBezTo>
                    <a:pt x="6488" y="1209"/>
                    <a:pt x="6488" y="1209"/>
                    <a:pt x="6488" y="1209"/>
                  </a:cubicBezTo>
                  <a:cubicBezTo>
                    <a:pt x="6569" y="1248"/>
                    <a:pt x="6569" y="1248"/>
                    <a:pt x="6569" y="1248"/>
                  </a:cubicBezTo>
                  <a:cubicBezTo>
                    <a:pt x="6609" y="1365"/>
                    <a:pt x="6609" y="1365"/>
                    <a:pt x="6609" y="1365"/>
                  </a:cubicBezTo>
                  <a:cubicBezTo>
                    <a:pt x="6690" y="1404"/>
                    <a:pt x="6690" y="1404"/>
                    <a:pt x="6690" y="1404"/>
                  </a:cubicBezTo>
                  <a:cubicBezTo>
                    <a:pt x="6730" y="1365"/>
                    <a:pt x="6730" y="1365"/>
                    <a:pt x="6730" y="1365"/>
                  </a:cubicBezTo>
                  <a:cubicBezTo>
                    <a:pt x="6770" y="1287"/>
                    <a:pt x="6770" y="1287"/>
                    <a:pt x="6770" y="1287"/>
                  </a:cubicBezTo>
                  <a:cubicBezTo>
                    <a:pt x="6810" y="1248"/>
                    <a:pt x="6810" y="1248"/>
                    <a:pt x="6810" y="1248"/>
                  </a:cubicBezTo>
                  <a:cubicBezTo>
                    <a:pt x="6810" y="1287"/>
                    <a:pt x="6810" y="1287"/>
                    <a:pt x="6810" y="1287"/>
                  </a:cubicBezTo>
                  <a:cubicBezTo>
                    <a:pt x="6851" y="1365"/>
                    <a:pt x="6851" y="1365"/>
                    <a:pt x="6851" y="1365"/>
                  </a:cubicBezTo>
                  <a:cubicBezTo>
                    <a:pt x="6931" y="1404"/>
                    <a:pt x="6931" y="1404"/>
                    <a:pt x="6931" y="1404"/>
                  </a:cubicBezTo>
                  <a:cubicBezTo>
                    <a:pt x="7052" y="1482"/>
                    <a:pt x="7052" y="1482"/>
                    <a:pt x="7052" y="1482"/>
                  </a:cubicBezTo>
                  <a:cubicBezTo>
                    <a:pt x="7052" y="1560"/>
                    <a:pt x="7052" y="1560"/>
                    <a:pt x="7052" y="1560"/>
                  </a:cubicBezTo>
                  <a:cubicBezTo>
                    <a:pt x="6972" y="1677"/>
                    <a:pt x="6972" y="1677"/>
                    <a:pt x="6972" y="1677"/>
                  </a:cubicBezTo>
                  <a:cubicBezTo>
                    <a:pt x="6931" y="1832"/>
                    <a:pt x="6931" y="1832"/>
                    <a:pt x="6931" y="1832"/>
                  </a:cubicBezTo>
                  <a:cubicBezTo>
                    <a:pt x="7052" y="1988"/>
                    <a:pt x="7052" y="1988"/>
                    <a:pt x="7052" y="1988"/>
                  </a:cubicBezTo>
                  <a:cubicBezTo>
                    <a:pt x="7052" y="2066"/>
                    <a:pt x="7052" y="2066"/>
                    <a:pt x="7052" y="2066"/>
                  </a:cubicBezTo>
                  <a:cubicBezTo>
                    <a:pt x="7052" y="2144"/>
                    <a:pt x="7052" y="2144"/>
                    <a:pt x="7052" y="2144"/>
                  </a:cubicBezTo>
                  <a:cubicBezTo>
                    <a:pt x="7052" y="2261"/>
                    <a:pt x="7052" y="2261"/>
                    <a:pt x="7052" y="2261"/>
                  </a:cubicBezTo>
                  <a:cubicBezTo>
                    <a:pt x="7173" y="2261"/>
                    <a:pt x="7173" y="2261"/>
                    <a:pt x="7173" y="2261"/>
                  </a:cubicBezTo>
                  <a:cubicBezTo>
                    <a:pt x="7294" y="2183"/>
                    <a:pt x="7294" y="2183"/>
                    <a:pt x="7294" y="2183"/>
                  </a:cubicBezTo>
                  <a:cubicBezTo>
                    <a:pt x="7375" y="2183"/>
                    <a:pt x="7375" y="2183"/>
                    <a:pt x="7375" y="2183"/>
                  </a:cubicBezTo>
                  <a:cubicBezTo>
                    <a:pt x="7415" y="2261"/>
                    <a:pt x="7415" y="2261"/>
                    <a:pt x="7415" y="2261"/>
                  </a:cubicBezTo>
                  <a:cubicBezTo>
                    <a:pt x="7455" y="2300"/>
                    <a:pt x="7455" y="2300"/>
                    <a:pt x="7455" y="2300"/>
                  </a:cubicBezTo>
                  <a:cubicBezTo>
                    <a:pt x="7496" y="2378"/>
                    <a:pt x="7496" y="2378"/>
                    <a:pt x="7496" y="2378"/>
                  </a:cubicBezTo>
                  <a:cubicBezTo>
                    <a:pt x="7576" y="2417"/>
                    <a:pt x="7576" y="2417"/>
                    <a:pt x="7576" y="2417"/>
                  </a:cubicBezTo>
                  <a:cubicBezTo>
                    <a:pt x="7616" y="2300"/>
                    <a:pt x="7616" y="2300"/>
                    <a:pt x="7616" y="2300"/>
                  </a:cubicBezTo>
                  <a:cubicBezTo>
                    <a:pt x="7576" y="2222"/>
                    <a:pt x="7576" y="2222"/>
                    <a:pt x="7576" y="2222"/>
                  </a:cubicBezTo>
                  <a:cubicBezTo>
                    <a:pt x="7616" y="2144"/>
                    <a:pt x="7616" y="2144"/>
                    <a:pt x="7616" y="2144"/>
                  </a:cubicBezTo>
                  <a:cubicBezTo>
                    <a:pt x="7657" y="2105"/>
                    <a:pt x="7657" y="2105"/>
                    <a:pt x="7657" y="2105"/>
                  </a:cubicBezTo>
                  <a:cubicBezTo>
                    <a:pt x="7778" y="2105"/>
                    <a:pt x="7778" y="2105"/>
                    <a:pt x="7778" y="2105"/>
                  </a:cubicBezTo>
                  <a:cubicBezTo>
                    <a:pt x="7858" y="2066"/>
                    <a:pt x="7858" y="2066"/>
                    <a:pt x="7858" y="2066"/>
                  </a:cubicBezTo>
                  <a:cubicBezTo>
                    <a:pt x="7979" y="2027"/>
                    <a:pt x="7979" y="2027"/>
                    <a:pt x="7979" y="2027"/>
                  </a:cubicBezTo>
                  <a:cubicBezTo>
                    <a:pt x="8060" y="2105"/>
                    <a:pt x="8060" y="2105"/>
                    <a:pt x="8060" y="2105"/>
                  </a:cubicBezTo>
                  <a:cubicBezTo>
                    <a:pt x="8100" y="2105"/>
                    <a:pt x="8100" y="2105"/>
                    <a:pt x="8100" y="2105"/>
                  </a:cubicBezTo>
                  <a:cubicBezTo>
                    <a:pt x="8181" y="2066"/>
                    <a:pt x="8181" y="2066"/>
                    <a:pt x="8181" y="2066"/>
                  </a:cubicBezTo>
                  <a:cubicBezTo>
                    <a:pt x="8140" y="1988"/>
                    <a:pt x="8140" y="1988"/>
                    <a:pt x="8140" y="1988"/>
                  </a:cubicBezTo>
                  <a:cubicBezTo>
                    <a:pt x="8060" y="1910"/>
                    <a:pt x="8060" y="1910"/>
                    <a:pt x="8060" y="1910"/>
                  </a:cubicBezTo>
                  <a:cubicBezTo>
                    <a:pt x="7858" y="1832"/>
                    <a:pt x="7858" y="1832"/>
                    <a:pt x="7858" y="1832"/>
                  </a:cubicBezTo>
                  <a:cubicBezTo>
                    <a:pt x="7737" y="1832"/>
                    <a:pt x="7737" y="1832"/>
                    <a:pt x="7737" y="1832"/>
                  </a:cubicBezTo>
                  <a:cubicBezTo>
                    <a:pt x="7657" y="1716"/>
                    <a:pt x="7657" y="1716"/>
                    <a:pt x="7657" y="1716"/>
                  </a:cubicBezTo>
                  <a:cubicBezTo>
                    <a:pt x="7576" y="1677"/>
                    <a:pt x="7576" y="1677"/>
                    <a:pt x="7576" y="1677"/>
                  </a:cubicBezTo>
                  <a:cubicBezTo>
                    <a:pt x="7536" y="1638"/>
                    <a:pt x="7536" y="1638"/>
                    <a:pt x="7536" y="1638"/>
                  </a:cubicBezTo>
                  <a:cubicBezTo>
                    <a:pt x="7616" y="1599"/>
                    <a:pt x="7616" y="1599"/>
                    <a:pt x="7616" y="1599"/>
                  </a:cubicBezTo>
                  <a:cubicBezTo>
                    <a:pt x="7657" y="1560"/>
                    <a:pt x="7657" y="1560"/>
                    <a:pt x="7657" y="1560"/>
                  </a:cubicBezTo>
                  <a:cubicBezTo>
                    <a:pt x="7657" y="1521"/>
                    <a:pt x="7657" y="1521"/>
                    <a:pt x="7657" y="1521"/>
                  </a:cubicBezTo>
                  <a:cubicBezTo>
                    <a:pt x="7657" y="1443"/>
                    <a:pt x="7657" y="1443"/>
                    <a:pt x="7657" y="1443"/>
                  </a:cubicBezTo>
                  <a:cubicBezTo>
                    <a:pt x="7576" y="1404"/>
                    <a:pt x="7576" y="1404"/>
                    <a:pt x="7576" y="1404"/>
                  </a:cubicBezTo>
                  <a:cubicBezTo>
                    <a:pt x="7576" y="1365"/>
                    <a:pt x="7576" y="1365"/>
                    <a:pt x="7576" y="1365"/>
                  </a:cubicBezTo>
                  <a:cubicBezTo>
                    <a:pt x="7697" y="1287"/>
                    <a:pt x="7697" y="1287"/>
                    <a:pt x="7697" y="1287"/>
                  </a:cubicBezTo>
                  <a:cubicBezTo>
                    <a:pt x="7939" y="1170"/>
                    <a:pt x="7939" y="1170"/>
                    <a:pt x="7939" y="1170"/>
                  </a:cubicBezTo>
                  <a:cubicBezTo>
                    <a:pt x="8221" y="1170"/>
                    <a:pt x="8221" y="1170"/>
                    <a:pt x="8221" y="1170"/>
                  </a:cubicBezTo>
                  <a:cubicBezTo>
                    <a:pt x="8422" y="1170"/>
                    <a:pt x="8422" y="1170"/>
                    <a:pt x="8422" y="1170"/>
                  </a:cubicBezTo>
                  <a:cubicBezTo>
                    <a:pt x="8543" y="1170"/>
                    <a:pt x="8543" y="1170"/>
                    <a:pt x="8543" y="1170"/>
                  </a:cubicBezTo>
                  <a:cubicBezTo>
                    <a:pt x="8624" y="1248"/>
                    <a:pt x="8624" y="1248"/>
                    <a:pt x="8624" y="1248"/>
                  </a:cubicBezTo>
                  <a:cubicBezTo>
                    <a:pt x="8704" y="1326"/>
                    <a:pt x="8704" y="1326"/>
                    <a:pt x="8704" y="1326"/>
                  </a:cubicBezTo>
                  <a:cubicBezTo>
                    <a:pt x="8825" y="1365"/>
                    <a:pt x="8825" y="1365"/>
                    <a:pt x="8825" y="1365"/>
                  </a:cubicBezTo>
                  <a:cubicBezTo>
                    <a:pt x="8906" y="1287"/>
                    <a:pt x="8906" y="1287"/>
                    <a:pt x="8906" y="1287"/>
                  </a:cubicBezTo>
                  <a:cubicBezTo>
                    <a:pt x="8987" y="1365"/>
                    <a:pt x="8987" y="1365"/>
                    <a:pt x="8987" y="1365"/>
                  </a:cubicBezTo>
                  <a:cubicBezTo>
                    <a:pt x="8987" y="1443"/>
                    <a:pt x="8987" y="1443"/>
                    <a:pt x="8987" y="1443"/>
                  </a:cubicBezTo>
                  <a:cubicBezTo>
                    <a:pt x="9027" y="1443"/>
                    <a:pt x="9027" y="1443"/>
                    <a:pt x="9027" y="1443"/>
                  </a:cubicBezTo>
                  <a:cubicBezTo>
                    <a:pt x="9148" y="1404"/>
                    <a:pt x="9148" y="1404"/>
                    <a:pt x="9148" y="1404"/>
                  </a:cubicBezTo>
                  <a:cubicBezTo>
                    <a:pt x="9228" y="1326"/>
                    <a:pt x="9228" y="1326"/>
                    <a:pt x="9228" y="1326"/>
                  </a:cubicBezTo>
                  <a:cubicBezTo>
                    <a:pt x="9309" y="1326"/>
                    <a:pt x="9309" y="1326"/>
                    <a:pt x="9309" y="1326"/>
                  </a:cubicBezTo>
                  <a:cubicBezTo>
                    <a:pt x="9430" y="1404"/>
                    <a:pt x="9430" y="1404"/>
                    <a:pt x="9430" y="1404"/>
                  </a:cubicBezTo>
                  <a:cubicBezTo>
                    <a:pt x="9470" y="1443"/>
                    <a:pt x="9470" y="1443"/>
                    <a:pt x="9470" y="1443"/>
                  </a:cubicBezTo>
                  <a:cubicBezTo>
                    <a:pt x="9470" y="1599"/>
                    <a:pt x="9470" y="1599"/>
                    <a:pt x="9470" y="1599"/>
                  </a:cubicBezTo>
                  <a:cubicBezTo>
                    <a:pt x="9430" y="1716"/>
                    <a:pt x="9430" y="1716"/>
                    <a:pt x="9430" y="1716"/>
                  </a:cubicBezTo>
                  <a:cubicBezTo>
                    <a:pt x="9430" y="1832"/>
                    <a:pt x="9430" y="1832"/>
                    <a:pt x="9430" y="1832"/>
                  </a:cubicBezTo>
                  <a:cubicBezTo>
                    <a:pt x="9551" y="1871"/>
                    <a:pt x="9551" y="1871"/>
                    <a:pt x="9551" y="1871"/>
                  </a:cubicBezTo>
                  <a:cubicBezTo>
                    <a:pt x="9712" y="1871"/>
                    <a:pt x="9712" y="1871"/>
                    <a:pt x="9712" y="1871"/>
                  </a:cubicBezTo>
                  <a:cubicBezTo>
                    <a:pt x="9793" y="1871"/>
                    <a:pt x="9793" y="1871"/>
                    <a:pt x="9793" y="1871"/>
                  </a:cubicBezTo>
                  <a:cubicBezTo>
                    <a:pt x="9873" y="1910"/>
                    <a:pt x="9873" y="1910"/>
                    <a:pt x="9873" y="1910"/>
                  </a:cubicBezTo>
                  <a:cubicBezTo>
                    <a:pt x="9913" y="1871"/>
                    <a:pt x="9913" y="1871"/>
                    <a:pt x="9913" y="1871"/>
                  </a:cubicBezTo>
                  <a:cubicBezTo>
                    <a:pt x="9913" y="1716"/>
                    <a:pt x="9913" y="1716"/>
                    <a:pt x="9913" y="1716"/>
                  </a:cubicBezTo>
                  <a:cubicBezTo>
                    <a:pt x="9954" y="1560"/>
                    <a:pt x="9954" y="1560"/>
                    <a:pt x="9954" y="1560"/>
                  </a:cubicBezTo>
                  <a:cubicBezTo>
                    <a:pt x="9954" y="1404"/>
                    <a:pt x="9954" y="1404"/>
                    <a:pt x="9954" y="1404"/>
                  </a:cubicBezTo>
                  <a:cubicBezTo>
                    <a:pt x="9954" y="1131"/>
                    <a:pt x="9954" y="1131"/>
                    <a:pt x="9954" y="1131"/>
                  </a:cubicBezTo>
                  <a:cubicBezTo>
                    <a:pt x="9873" y="819"/>
                    <a:pt x="9873" y="819"/>
                    <a:pt x="9873" y="819"/>
                  </a:cubicBezTo>
                  <a:cubicBezTo>
                    <a:pt x="9833" y="663"/>
                    <a:pt x="9833" y="663"/>
                    <a:pt x="9833" y="663"/>
                  </a:cubicBezTo>
                  <a:cubicBezTo>
                    <a:pt x="9833" y="585"/>
                    <a:pt x="9833" y="585"/>
                    <a:pt x="9833" y="585"/>
                  </a:cubicBezTo>
                  <a:cubicBezTo>
                    <a:pt x="9913" y="585"/>
                    <a:pt x="9913" y="585"/>
                    <a:pt x="9913" y="585"/>
                  </a:cubicBezTo>
                  <a:cubicBezTo>
                    <a:pt x="9954" y="585"/>
                    <a:pt x="9954" y="585"/>
                    <a:pt x="9954" y="585"/>
                  </a:cubicBezTo>
                  <a:cubicBezTo>
                    <a:pt x="10034" y="585"/>
                    <a:pt x="10034" y="585"/>
                    <a:pt x="10034" y="585"/>
                  </a:cubicBezTo>
                  <a:cubicBezTo>
                    <a:pt x="10155" y="468"/>
                    <a:pt x="10155" y="468"/>
                    <a:pt x="10155" y="468"/>
                  </a:cubicBezTo>
                  <a:cubicBezTo>
                    <a:pt x="10236" y="351"/>
                    <a:pt x="10236" y="351"/>
                    <a:pt x="10236" y="351"/>
                  </a:cubicBezTo>
                  <a:cubicBezTo>
                    <a:pt x="10357" y="273"/>
                    <a:pt x="10357" y="273"/>
                    <a:pt x="10357" y="273"/>
                  </a:cubicBezTo>
                  <a:cubicBezTo>
                    <a:pt x="10397" y="312"/>
                    <a:pt x="10397" y="312"/>
                    <a:pt x="10397" y="312"/>
                  </a:cubicBezTo>
                  <a:cubicBezTo>
                    <a:pt x="10518" y="351"/>
                    <a:pt x="10518" y="351"/>
                    <a:pt x="10518" y="351"/>
                  </a:cubicBezTo>
                  <a:cubicBezTo>
                    <a:pt x="10639" y="351"/>
                    <a:pt x="10639" y="351"/>
                    <a:pt x="10639" y="351"/>
                  </a:cubicBezTo>
                  <a:cubicBezTo>
                    <a:pt x="10679" y="390"/>
                    <a:pt x="10679" y="390"/>
                    <a:pt x="10679" y="390"/>
                  </a:cubicBezTo>
                  <a:cubicBezTo>
                    <a:pt x="10639" y="507"/>
                    <a:pt x="10639" y="507"/>
                    <a:pt x="10639" y="507"/>
                  </a:cubicBezTo>
                  <a:cubicBezTo>
                    <a:pt x="10599" y="624"/>
                    <a:pt x="10599" y="624"/>
                    <a:pt x="10599" y="624"/>
                  </a:cubicBezTo>
                  <a:cubicBezTo>
                    <a:pt x="10639" y="702"/>
                    <a:pt x="10639" y="702"/>
                    <a:pt x="10639" y="702"/>
                  </a:cubicBezTo>
                  <a:cubicBezTo>
                    <a:pt x="10639" y="858"/>
                    <a:pt x="10639" y="858"/>
                    <a:pt x="10639" y="858"/>
                  </a:cubicBezTo>
                  <a:cubicBezTo>
                    <a:pt x="10679" y="936"/>
                    <a:pt x="10679" y="936"/>
                    <a:pt x="10679" y="936"/>
                  </a:cubicBezTo>
                  <a:cubicBezTo>
                    <a:pt x="10760" y="897"/>
                    <a:pt x="10760" y="897"/>
                    <a:pt x="10760" y="897"/>
                  </a:cubicBezTo>
                  <a:cubicBezTo>
                    <a:pt x="10840" y="936"/>
                    <a:pt x="10840" y="936"/>
                    <a:pt x="10840" y="936"/>
                  </a:cubicBezTo>
                  <a:cubicBezTo>
                    <a:pt x="10881" y="975"/>
                    <a:pt x="10881" y="975"/>
                    <a:pt x="10881" y="975"/>
                  </a:cubicBezTo>
                  <a:cubicBezTo>
                    <a:pt x="10840" y="1092"/>
                    <a:pt x="10840" y="1092"/>
                    <a:pt x="10840" y="1092"/>
                  </a:cubicBezTo>
                  <a:cubicBezTo>
                    <a:pt x="10921" y="1131"/>
                    <a:pt x="10921" y="1131"/>
                    <a:pt x="10921" y="1131"/>
                  </a:cubicBezTo>
                  <a:cubicBezTo>
                    <a:pt x="11001" y="1131"/>
                    <a:pt x="11001" y="1131"/>
                    <a:pt x="11001" y="1131"/>
                  </a:cubicBezTo>
                  <a:cubicBezTo>
                    <a:pt x="11042" y="1170"/>
                    <a:pt x="11042" y="1170"/>
                    <a:pt x="11042" y="1170"/>
                  </a:cubicBezTo>
                  <a:cubicBezTo>
                    <a:pt x="11122" y="1209"/>
                    <a:pt x="11122" y="1209"/>
                    <a:pt x="11122" y="1209"/>
                  </a:cubicBezTo>
                  <a:cubicBezTo>
                    <a:pt x="11243" y="1170"/>
                    <a:pt x="11243" y="1170"/>
                    <a:pt x="11243" y="1170"/>
                  </a:cubicBezTo>
                  <a:cubicBezTo>
                    <a:pt x="11284" y="1092"/>
                    <a:pt x="11284" y="1092"/>
                    <a:pt x="11284" y="1092"/>
                  </a:cubicBezTo>
                  <a:cubicBezTo>
                    <a:pt x="11364" y="1053"/>
                    <a:pt x="11364" y="1053"/>
                    <a:pt x="11364" y="1053"/>
                  </a:cubicBezTo>
                  <a:cubicBezTo>
                    <a:pt x="11404" y="1092"/>
                    <a:pt x="11404" y="1092"/>
                    <a:pt x="11404" y="1092"/>
                  </a:cubicBezTo>
                  <a:cubicBezTo>
                    <a:pt x="11485" y="1131"/>
                    <a:pt x="11485" y="1131"/>
                    <a:pt x="11485" y="1131"/>
                  </a:cubicBezTo>
                  <a:cubicBezTo>
                    <a:pt x="11687" y="1092"/>
                    <a:pt x="11687" y="1092"/>
                    <a:pt x="11687" y="1092"/>
                  </a:cubicBezTo>
                  <a:cubicBezTo>
                    <a:pt x="11848" y="1053"/>
                    <a:pt x="11848" y="1053"/>
                    <a:pt x="11848" y="1053"/>
                  </a:cubicBezTo>
                  <a:cubicBezTo>
                    <a:pt x="11969" y="1053"/>
                    <a:pt x="11969" y="1053"/>
                    <a:pt x="11969" y="1053"/>
                  </a:cubicBezTo>
                  <a:cubicBezTo>
                    <a:pt x="12049" y="975"/>
                    <a:pt x="12049" y="975"/>
                    <a:pt x="12049" y="975"/>
                  </a:cubicBezTo>
                  <a:cubicBezTo>
                    <a:pt x="12170" y="936"/>
                    <a:pt x="12170" y="936"/>
                    <a:pt x="12170" y="936"/>
                  </a:cubicBezTo>
                  <a:cubicBezTo>
                    <a:pt x="12251" y="936"/>
                    <a:pt x="12251" y="936"/>
                    <a:pt x="12251" y="936"/>
                  </a:cubicBezTo>
                  <a:cubicBezTo>
                    <a:pt x="12291" y="975"/>
                    <a:pt x="12291" y="975"/>
                    <a:pt x="12291" y="975"/>
                  </a:cubicBezTo>
                  <a:cubicBezTo>
                    <a:pt x="12372" y="1053"/>
                    <a:pt x="12372" y="1053"/>
                    <a:pt x="12372" y="1053"/>
                  </a:cubicBezTo>
                  <a:cubicBezTo>
                    <a:pt x="12331" y="1131"/>
                    <a:pt x="12331" y="1131"/>
                    <a:pt x="12331" y="1131"/>
                  </a:cubicBezTo>
                  <a:cubicBezTo>
                    <a:pt x="12412" y="1131"/>
                    <a:pt x="12412" y="1131"/>
                    <a:pt x="12412" y="1131"/>
                  </a:cubicBezTo>
                  <a:cubicBezTo>
                    <a:pt x="12533" y="1092"/>
                    <a:pt x="12533" y="1092"/>
                    <a:pt x="12533" y="1092"/>
                  </a:cubicBezTo>
                  <a:cubicBezTo>
                    <a:pt x="12694" y="936"/>
                    <a:pt x="12694" y="936"/>
                    <a:pt x="12694" y="936"/>
                  </a:cubicBezTo>
                  <a:cubicBezTo>
                    <a:pt x="12734" y="858"/>
                    <a:pt x="12734" y="858"/>
                    <a:pt x="12734" y="858"/>
                  </a:cubicBezTo>
                  <a:cubicBezTo>
                    <a:pt x="12775" y="858"/>
                    <a:pt x="12775" y="858"/>
                    <a:pt x="12775" y="858"/>
                  </a:cubicBezTo>
                  <a:cubicBezTo>
                    <a:pt x="12896" y="936"/>
                    <a:pt x="12896" y="936"/>
                    <a:pt x="12896" y="936"/>
                  </a:cubicBezTo>
                  <a:cubicBezTo>
                    <a:pt x="12936" y="975"/>
                    <a:pt x="12936" y="975"/>
                    <a:pt x="12936" y="975"/>
                  </a:cubicBezTo>
                  <a:cubicBezTo>
                    <a:pt x="13057" y="1014"/>
                    <a:pt x="13057" y="1014"/>
                    <a:pt x="13057" y="1014"/>
                  </a:cubicBezTo>
                  <a:cubicBezTo>
                    <a:pt x="13057" y="1170"/>
                    <a:pt x="13057" y="1170"/>
                    <a:pt x="13057" y="1170"/>
                  </a:cubicBezTo>
                  <a:cubicBezTo>
                    <a:pt x="13016" y="1248"/>
                    <a:pt x="13016" y="1248"/>
                    <a:pt x="13016" y="1248"/>
                  </a:cubicBezTo>
                  <a:cubicBezTo>
                    <a:pt x="13057" y="1365"/>
                    <a:pt x="13057" y="1365"/>
                    <a:pt x="13057" y="1365"/>
                  </a:cubicBezTo>
                  <a:cubicBezTo>
                    <a:pt x="13178" y="1404"/>
                    <a:pt x="13178" y="1404"/>
                    <a:pt x="13178" y="1404"/>
                  </a:cubicBezTo>
                  <a:cubicBezTo>
                    <a:pt x="13299" y="1443"/>
                    <a:pt x="13299" y="1443"/>
                    <a:pt x="13299" y="1443"/>
                  </a:cubicBezTo>
                  <a:cubicBezTo>
                    <a:pt x="13419" y="1560"/>
                    <a:pt x="13419" y="1560"/>
                    <a:pt x="13419" y="1560"/>
                  </a:cubicBezTo>
                  <a:cubicBezTo>
                    <a:pt x="13540" y="1599"/>
                    <a:pt x="13540" y="1599"/>
                    <a:pt x="13540" y="1599"/>
                  </a:cubicBezTo>
                  <a:cubicBezTo>
                    <a:pt x="13500" y="1599"/>
                    <a:pt x="13540" y="1599"/>
                    <a:pt x="13540" y="1599"/>
                  </a:cubicBezTo>
                  <a:cubicBezTo>
                    <a:pt x="13540" y="1638"/>
                    <a:pt x="13540" y="1716"/>
                    <a:pt x="13540" y="1716"/>
                  </a:cubicBezTo>
                  <a:cubicBezTo>
                    <a:pt x="13540" y="1716"/>
                    <a:pt x="13621" y="1794"/>
                    <a:pt x="13621" y="1794"/>
                  </a:cubicBezTo>
                  <a:cubicBezTo>
                    <a:pt x="13621" y="1832"/>
                    <a:pt x="13661" y="1871"/>
                    <a:pt x="13621" y="1910"/>
                  </a:cubicBezTo>
                  <a:cubicBezTo>
                    <a:pt x="13621" y="1949"/>
                    <a:pt x="13621" y="1949"/>
                    <a:pt x="13581" y="1988"/>
                  </a:cubicBezTo>
                  <a:cubicBezTo>
                    <a:pt x="13581" y="1988"/>
                    <a:pt x="13540" y="1988"/>
                    <a:pt x="13540" y="2027"/>
                  </a:cubicBezTo>
                  <a:cubicBezTo>
                    <a:pt x="13540" y="2027"/>
                    <a:pt x="13540" y="2066"/>
                    <a:pt x="13581" y="2105"/>
                  </a:cubicBezTo>
                  <a:cubicBezTo>
                    <a:pt x="13621" y="2105"/>
                    <a:pt x="13701" y="2144"/>
                    <a:pt x="13742" y="2144"/>
                  </a:cubicBezTo>
                  <a:cubicBezTo>
                    <a:pt x="13782" y="2183"/>
                    <a:pt x="13822" y="2261"/>
                    <a:pt x="13863" y="2261"/>
                  </a:cubicBezTo>
                  <a:cubicBezTo>
                    <a:pt x="13903" y="2300"/>
                    <a:pt x="13943" y="2378"/>
                    <a:pt x="13943" y="2417"/>
                  </a:cubicBezTo>
                  <a:cubicBezTo>
                    <a:pt x="13984" y="2417"/>
                    <a:pt x="13984" y="2534"/>
                    <a:pt x="13984" y="2573"/>
                  </a:cubicBezTo>
                  <a:cubicBezTo>
                    <a:pt x="13984" y="2573"/>
                    <a:pt x="13984" y="2651"/>
                    <a:pt x="13984" y="2690"/>
                  </a:cubicBezTo>
                  <a:cubicBezTo>
                    <a:pt x="13984" y="2729"/>
                    <a:pt x="13984" y="2807"/>
                    <a:pt x="13984" y="2846"/>
                  </a:cubicBezTo>
                  <a:cubicBezTo>
                    <a:pt x="13984" y="2846"/>
                    <a:pt x="13984" y="2924"/>
                    <a:pt x="13984" y="2963"/>
                  </a:cubicBezTo>
                  <a:cubicBezTo>
                    <a:pt x="13984" y="2963"/>
                    <a:pt x="14064" y="3002"/>
                    <a:pt x="14064" y="3002"/>
                  </a:cubicBezTo>
                  <a:cubicBezTo>
                    <a:pt x="14104" y="3002"/>
                    <a:pt x="14185" y="3041"/>
                    <a:pt x="14225" y="3041"/>
                  </a:cubicBezTo>
                  <a:cubicBezTo>
                    <a:pt x="14225" y="3080"/>
                    <a:pt x="14266" y="3158"/>
                    <a:pt x="14266" y="3158"/>
                  </a:cubicBezTo>
                  <a:cubicBezTo>
                    <a:pt x="14306" y="3197"/>
                    <a:pt x="14266" y="3275"/>
                    <a:pt x="14306" y="3275"/>
                  </a:cubicBezTo>
                  <a:cubicBezTo>
                    <a:pt x="14346" y="3314"/>
                    <a:pt x="14427" y="3314"/>
                    <a:pt x="14427" y="3314"/>
                  </a:cubicBezTo>
                  <a:cubicBezTo>
                    <a:pt x="14467" y="3314"/>
                    <a:pt x="14548" y="3314"/>
                    <a:pt x="14548" y="3314"/>
                  </a:cubicBezTo>
                  <a:cubicBezTo>
                    <a:pt x="14628" y="3314"/>
                    <a:pt x="14749" y="3470"/>
                    <a:pt x="14830" y="3548"/>
                  </a:cubicBezTo>
                  <a:cubicBezTo>
                    <a:pt x="14870" y="3548"/>
                    <a:pt x="14951" y="3626"/>
                    <a:pt x="15031" y="3704"/>
                  </a:cubicBezTo>
                  <a:cubicBezTo>
                    <a:pt x="15031" y="3704"/>
                    <a:pt x="15112" y="3782"/>
                    <a:pt x="15152" y="3782"/>
                  </a:cubicBezTo>
                  <a:cubicBezTo>
                    <a:pt x="15152" y="3782"/>
                    <a:pt x="15273" y="3782"/>
                    <a:pt x="15313" y="3782"/>
                  </a:cubicBezTo>
                  <a:cubicBezTo>
                    <a:pt x="15354" y="3821"/>
                    <a:pt x="15354" y="3821"/>
                    <a:pt x="15354" y="3821"/>
                  </a:cubicBezTo>
                  <a:cubicBezTo>
                    <a:pt x="15394" y="3860"/>
                    <a:pt x="15313" y="3899"/>
                    <a:pt x="15313" y="3899"/>
                  </a:cubicBezTo>
                  <a:cubicBezTo>
                    <a:pt x="15273" y="3938"/>
                    <a:pt x="15233" y="3977"/>
                    <a:pt x="15233" y="3977"/>
                  </a:cubicBezTo>
                  <a:cubicBezTo>
                    <a:pt x="15233" y="4016"/>
                    <a:pt x="15233" y="4055"/>
                    <a:pt x="15233" y="4055"/>
                  </a:cubicBezTo>
                  <a:cubicBezTo>
                    <a:pt x="15273" y="4055"/>
                    <a:pt x="15354" y="4055"/>
                    <a:pt x="15394" y="4094"/>
                  </a:cubicBezTo>
                  <a:cubicBezTo>
                    <a:pt x="15394" y="4094"/>
                    <a:pt x="15434" y="4094"/>
                    <a:pt x="15434" y="4133"/>
                  </a:cubicBezTo>
                  <a:cubicBezTo>
                    <a:pt x="15475" y="4133"/>
                    <a:pt x="15555" y="4172"/>
                    <a:pt x="15555" y="4211"/>
                  </a:cubicBezTo>
                  <a:cubicBezTo>
                    <a:pt x="15555" y="4211"/>
                    <a:pt x="15555" y="4289"/>
                    <a:pt x="15555" y="4289"/>
                  </a:cubicBezTo>
                  <a:cubicBezTo>
                    <a:pt x="15515" y="4328"/>
                    <a:pt x="15475" y="4367"/>
                    <a:pt x="15434" y="4406"/>
                  </a:cubicBezTo>
                  <a:cubicBezTo>
                    <a:pt x="15434" y="4445"/>
                    <a:pt x="15434" y="4484"/>
                    <a:pt x="15434" y="4523"/>
                  </a:cubicBezTo>
                  <a:cubicBezTo>
                    <a:pt x="15394" y="4562"/>
                    <a:pt x="15434" y="4601"/>
                    <a:pt x="15434" y="4640"/>
                  </a:cubicBezTo>
                  <a:cubicBezTo>
                    <a:pt x="15434" y="4640"/>
                    <a:pt x="15394" y="4718"/>
                    <a:pt x="15354" y="4718"/>
                  </a:cubicBezTo>
                  <a:cubicBezTo>
                    <a:pt x="15313" y="4757"/>
                    <a:pt x="15273" y="4718"/>
                    <a:pt x="15233" y="4757"/>
                  </a:cubicBezTo>
                  <a:cubicBezTo>
                    <a:pt x="15233" y="4757"/>
                    <a:pt x="15193" y="4796"/>
                    <a:pt x="15193" y="4835"/>
                  </a:cubicBezTo>
                  <a:cubicBezTo>
                    <a:pt x="15193" y="4874"/>
                    <a:pt x="15233" y="4913"/>
                    <a:pt x="15233" y="4952"/>
                  </a:cubicBezTo>
                  <a:cubicBezTo>
                    <a:pt x="15233" y="4991"/>
                    <a:pt x="15233" y="5030"/>
                    <a:pt x="15233" y="5030"/>
                  </a:cubicBezTo>
                  <a:cubicBezTo>
                    <a:pt x="15193" y="5069"/>
                    <a:pt x="15152" y="5108"/>
                    <a:pt x="15112" y="5147"/>
                  </a:cubicBezTo>
                  <a:cubicBezTo>
                    <a:pt x="15112" y="5147"/>
                    <a:pt x="15031" y="5147"/>
                    <a:pt x="15031" y="5186"/>
                  </a:cubicBezTo>
                  <a:cubicBezTo>
                    <a:pt x="14991" y="5186"/>
                    <a:pt x="14951" y="5225"/>
                    <a:pt x="14951" y="5225"/>
                  </a:cubicBezTo>
                  <a:cubicBezTo>
                    <a:pt x="14951" y="5264"/>
                    <a:pt x="14991" y="5342"/>
                    <a:pt x="14991" y="5342"/>
                  </a:cubicBezTo>
                  <a:cubicBezTo>
                    <a:pt x="15031" y="5381"/>
                    <a:pt x="15112" y="5458"/>
                    <a:pt x="15112" y="5458"/>
                  </a:cubicBezTo>
                  <a:cubicBezTo>
                    <a:pt x="15152" y="5497"/>
                    <a:pt x="15273" y="5614"/>
                    <a:pt x="15313" y="5653"/>
                  </a:cubicBezTo>
                  <a:cubicBezTo>
                    <a:pt x="15354" y="5692"/>
                    <a:pt x="15475" y="5692"/>
                    <a:pt x="15515" y="5731"/>
                  </a:cubicBezTo>
                  <a:cubicBezTo>
                    <a:pt x="15555" y="5731"/>
                    <a:pt x="15555" y="5770"/>
                    <a:pt x="15555" y="5809"/>
                  </a:cubicBezTo>
                  <a:cubicBezTo>
                    <a:pt x="15596" y="5887"/>
                    <a:pt x="15555" y="5965"/>
                    <a:pt x="15596" y="6043"/>
                  </a:cubicBezTo>
                  <a:cubicBezTo>
                    <a:pt x="15596" y="6082"/>
                    <a:pt x="15636" y="6199"/>
                    <a:pt x="15676" y="6238"/>
                  </a:cubicBezTo>
                  <a:cubicBezTo>
                    <a:pt x="15716" y="6277"/>
                    <a:pt x="15757" y="6394"/>
                    <a:pt x="15757" y="6472"/>
                  </a:cubicBezTo>
                  <a:cubicBezTo>
                    <a:pt x="15797" y="6472"/>
                    <a:pt x="15837" y="6589"/>
                    <a:pt x="15837" y="6589"/>
                  </a:cubicBezTo>
                  <a:cubicBezTo>
                    <a:pt x="15878" y="6628"/>
                    <a:pt x="15878" y="6628"/>
                    <a:pt x="15878" y="6628"/>
                  </a:cubicBezTo>
                  <a:cubicBezTo>
                    <a:pt x="15918" y="6667"/>
                    <a:pt x="15999" y="6667"/>
                    <a:pt x="16039" y="6667"/>
                  </a:cubicBezTo>
                  <a:cubicBezTo>
                    <a:pt x="16039" y="6667"/>
                    <a:pt x="16079" y="6706"/>
                    <a:pt x="16079" y="6745"/>
                  </a:cubicBezTo>
                  <a:cubicBezTo>
                    <a:pt x="16079" y="6784"/>
                    <a:pt x="16079" y="6823"/>
                    <a:pt x="16079" y="6862"/>
                  </a:cubicBezTo>
                  <a:cubicBezTo>
                    <a:pt x="16079" y="6901"/>
                    <a:pt x="16079" y="6940"/>
                    <a:pt x="16079" y="6979"/>
                  </a:cubicBezTo>
                  <a:cubicBezTo>
                    <a:pt x="16079" y="7018"/>
                    <a:pt x="16119" y="7096"/>
                    <a:pt x="16119" y="7096"/>
                  </a:cubicBezTo>
                  <a:cubicBezTo>
                    <a:pt x="16160" y="7174"/>
                    <a:pt x="16119" y="7252"/>
                    <a:pt x="16119" y="7252"/>
                  </a:cubicBezTo>
                  <a:cubicBezTo>
                    <a:pt x="16160" y="7291"/>
                    <a:pt x="16160" y="7330"/>
                    <a:pt x="16200" y="7330"/>
                  </a:cubicBezTo>
                  <a:cubicBezTo>
                    <a:pt x="16240" y="7369"/>
                    <a:pt x="16361" y="7369"/>
                    <a:pt x="16401" y="7408"/>
                  </a:cubicBezTo>
                  <a:cubicBezTo>
                    <a:pt x="16482" y="7447"/>
                    <a:pt x="16603" y="7525"/>
                    <a:pt x="16643" y="7564"/>
                  </a:cubicBezTo>
                  <a:cubicBezTo>
                    <a:pt x="16684" y="7603"/>
                    <a:pt x="16724" y="7759"/>
                    <a:pt x="16764" y="7798"/>
                  </a:cubicBezTo>
                  <a:cubicBezTo>
                    <a:pt x="16804" y="7837"/>
                    <a:pt x="16845" y="7876"/>
                    <a:pt x="16885" y="7915"/>
                  </a:cubicBezTo>
                  <a:cubicBezTo>
                    <a:pt x="16885" y="7915"/>
                    <a:pt x="16966" y="7915"/>
                    <a:pt x="17006" y="7915"/>
                  </a:cubicBezTo>
                  <a:cubicBezTo>
                    <a:pt x="17046" y="7954"/>
                    <a:pt x="17046" y="7954"/>
                    <a:pt x="17046" y="7954"/>
                  </a:cubicBezTo>
                  <a:cubicBezTo>
                    <a:pt x="17087" y="7954"/>
                    <a:pt x="17127" y="7993"/>
                    <a:pt x="17167" y="7993"/>
                  </a:cubicBezTo>
                  <a:cubicBezTo>
                    <a:pt x="17207" y="7993"/>
                    <a:pt x="17207" y="7954"/>
                    <a:pt x="17248" y="7954"/>
                  </a:cubicBezTo>
                  <a:cubicBezTo>
                    <a:pt x="17248" y="7915"/>
                    <a:pt x="17288" y="7876"/>
                    <a:pt x="17328" y="7876"/>
                  </a:cubicBezTo>
                  <a:cubicBezTo>
                    <a:pt x="17328" y="7837"/>
                    <a:pt x="17409" y="7915"/>
                    <a:pt x="17449" y="7915"/>
                  </a:cubicBezTo>
                  <a:cubicBezTo>
                    <a:pt x="17490" y="7915"/>
                    <a:pt x="17570" y="7954"/>
                    <a:pt x="17610" y="7954"/>
                  </a:cubicBezTo>
                  <a:cubicBezTo>
                    <a:pt x="17651" y="7993"/>
                    <a:pt x="17731" y="8071"/>
                    <a:pt x="17812" y="8071"/>
                  </a:cubicBezTo>
                  <a:cubicBezTo>
                    <a:pt x="17812" y="8110"/>
                    <a:pt x="17933" y="8188"/>
                    <a:pt x="17933" y="8227"/>
                  </a:cubicBezTo>
                  <a:cubicBezTo>
                    <a:pt x="17933" y="8266"/>
                    <a:pt x="17893" y="8344"/>
                    <a:pt x="17933" y="8383"/>
                  </a:cubicBezTo>
                  <a:cubicBezTo>
                    <a:pt x="17933" y="8383"/>
                    <a:pt x="17933" y="8422"/>
                    <a:pt x="17973" y="8422"/>
                  </a:cubicBezTo>
                  <a:cubicBezTo>
                    <a:pt x="17973" y="8461"/>
                    <a:pt x="18054" y="8500"/>
                    <a:pt x="18094" y="8500"/>
                  </a:cubicBezTo>
                  <a:cubicBezTo>
                    <a:pt x="18134" y="8539"/>
                    <a:pt x="18215" y="8617"/>
                    <a:pt x="18255" y="8656"/>
                  </a:cubicBezTo>
                  <a:cubicBezTo>
                    <a:pt x="18255" y="8656"/>
                    <a:pt x="18296" y="8773"/>
                    <a:pt x="18296" y="8812"/>
                  </a:cubicBezTo>
                  <a:cubicBezTo>
                    <a:pt x="18336" y="8812"/>
                    <a:pt x="18376" y="8851"/>
                    <a:pt x="18376" y="8890"/>
                  </a:cubicBezTo>
                  <a:cubicBezTo>
                    <a:pt x="18416" y="8929"/>
                    <a:pt x="18497" y="8968"/>
                    <a:pt x="18537" y="9006"/>
                  </a:cubicBezTo>
                  <a:cubicBezTo>
                    <a:pt x="18537" y="9045"/>
                    <a:pt x="18537" y="9123"/>
                    <a:pt x="18578" y="9201"/>
                  </a:cubicBezTo>
                  <a:cubicBezTo>
                    <a:pt x="18578" y="9201"/>
                    <a:pt x="18618" y="9240"/>
                    <a:pt x="18618" y="9279"/>
                  </a:cubicBezTo>
                  <a:cubicBezTo>
                    <a:pt x="18658" y="9279"/>
                    <a:pt x="18739" y="9279"/>
                    <a:pt x="18739" y="9318"/>
                  </a:cubicBezTo>
                  <a:cubicBezTo>
                    <a:pt x="18739" y="9318"/>
                    <a:pt x="18900" y="9279"/>
                    <a:pt x="18940" y="9279"/>
                  </a:cubicBezTo>
                  <a:cubicBezTo>
                    <a:pt x="18981" y="9279"/>
                    <a:pt x="19061" y="9318"/>
                    <a:pt x="19142" y="9318"/>
                  </a:cubicBezTo>
                  <a:cubicBezTo>
                    <a:pt x="19182" y="9357"/>
                    <a:pt x="19263" y="9396"/>
                    <a:pt x="19303" y="9435"/>
                  </a:cubicBezTo>
                  <a:cubicBezTo>
                    <a:pt x="19384" y="9513"/>
                    <a:pt x="19504" y="9630"/>
                    <a:pt x="19545" y="9708"/>
                  </a:cubicBezTo>
                  <a:cubicBezTo>
                    <a:pt x="19585" y="9747"/>
                    <a:pt x="19625" y="9825"/>
                    <a:pt x="19625" y="9864"/>
                  </a:cubicBezTo>
                  <a:cubicBezTo>
                    <a:pt x="19625" y="9942"/>
                    <a:pt x="19585" y="10020"/>
                    <a:pt x="19625" y="10059"/>
                  </a:cubicBezTo>
                  <a:cubicBezTo>
                    <a:pt x="19625" y="10098"/>
                    <a:pt x="19666" y="10137"/>
                    <a:pt x="19666" y="10137"/>
                  </a:cubicBezTo>
                  <a:cubicBezTo>
                    <a:pt x="19746" y="10137"/>
                    <a:pt x="19787" y="10215"/>
                    <a:pt x="19827" y="10215"/>
                  </a:cubicBezTo>
                  <a:cubicBezTo>
                    <a:pt x="19827" y="10215"/>
                    <a:pt x="19907" y="10293"/>
                    <a:pt x="19948" y="10293"/>
                  </a:cubicBezTo>
                  <a:cubicBezTo>
                    <a:pt x="19948" y="10332"/>
                    <a:pt x="20028" y="10371"/>
                    <a:pt x="20028" y="10371"/>
                  </a:cubicBezTo>
                  <a:cubicBezTo>
                    <a:pt x="20069" y="10371"/>
                    <a:pt x="20069" y="10293"/>
                    <a:pt x="20109" y="10293"/>
                  </a:cubicBezTo>
                  <a:cubicBezTo>
                    <a:pt x="20109" y="10254"/>
                    <a:pt x="20149" y="10215"/>
                    <a:pt x="20190" y="10215"/>
                  </a:cubicBezTo>
                  <a:cubicBezTo>
                    <a:pt x="20190" y="10215"/>
                    <a:pt x="20270" y="10215"/>
                    <a:pt x="20270" y="10215"/>
                  </a:cubicBezTo>
                  <a:cubicBezTo>
                    <a:pt x="20351" y="10215"/>
                    <a:pt x="20391" y="10254"/>
                    <a:pt x="20472" y="10254"/>
                  </a:cubicBezTo>
                  <a:cubicBezTo>
                    <a:pt x="20512" y="10254"/>
                    <a:pt x="20552" y="10332"/>
                    <a:pt x="20633" y="10371"/>
                  </a:cubicBezTo>
                  <a:cubicBezTo>
                    <a:pt x="20673" y="10410"/>
                    <a:pt x="20713" y="10527"/>
                    <a:pt x="20713" y="10566"/>
                  </a:cubicBezTo>
                  <a:cubicBezTo>
                    <a:pt x="20754" y="10605"/>
                    <a:pt x="20794" y="10683"/>
                    <a:pt x="20834" y="10722"/>
                  </a:cubicBezTo>
                  <a:cubicBezTo>
                    <a:pt x="20875" y="10722"/>
                    <a:pt x="20955" y="10722"/>
                    <a:pt x="20996" y="10761"/>
                  </a:cubicBezTo>
                  <a:cubicBezTo>
                    <a:pt x="21036" y="10761"/>
                    <a:pt x="21116" y="10800"/>
                    <a:pt x="21157" y="10839"/>
                  </a:cubicBezTo>
                  <a:cubicBezTo>
                    <a:pt x="21197" y="10839"/>
                    <a:pt x="21278" y="10956"/>
                    <a:pt x="21318" y="10995"/>
                  </a:cubicBezTo>
                  <a:cubicBezTo>
                    <a:pt x="21399" y="11034"/>
                    <a:pt x="21479" y="11112"/>
                    <a:pt x="21479" y="11190"/>
                  </a:cubicBezTo>
                  <a:cubicBezTo>
                    <a:pt x="21519" y="11229"/>
                    <a:pt x="21439" y="11385"/>
                    <a:pt x="21479" y="11424"/>
                  </a:cubicBezTo>
                  <a:cubicBezTo>
                    <a:pt x="21479" y="11463"/>
                    <a:pt x="21519" y="11541"/>
                    <a:pt x="21560" y="11541"/>
                  </a:cubicBezTo>
                  <a:cubicBezTo>
                    <a:pt x="21560" y="11580"/>
                    <a:pt x="21560" y="11697"/>
                    <a:pt x="21560" y="11736"/>
                  </a:cubicBezTo>
                  <a:cubicBezTo>
                    <a:pt x="21560" y="11775"/>
                    <a:pt x="21479" y="11853"/>
                    <a:pt x="21479" y="11892"/>
                  </a:cubicBezTo>
                  <a:cubicBezTo>
                    <a:pt x="21479" y="11892"/>
                    <a:pt x="21519" y="11970"/>
                    <a:pt x="21519" y="11970"/>
                  </a:cubicBezTo>
                  <a:cubicBezTo>
                    <a:pt x="21519" y="12009"/>
                    <a:pt x="21519" y="12087"/>
                    <a:pt x="21519" y="12087"/>
                  </a:cubicBezTo>
                  <a:cubicBezTo>
                    <a:pt x="21519" y="12126"/>
                    <a:pt x="21519" y="12243"/>
                    <a:pt x="21519" y="12321"/>
                  </a:cubicBezTo>
                  <a:cubicBezTo>
                    <a:pt x="21519" y="12321"/>
                    <a:pt x="21560" y="12399"/>
                    <a:pt x="21600" y="12438"/>
                  </a:cubicBezTo>
                  <a:cubicBezTo>
                    <a:pt x="21600" y="12477"/>
                    <a:pt x="21519" y="12594"/>
                    <a:pt x="21519" y="12632"/>
                  </a:cubicBezTo>
                  <a:cubicBezTo>
                    <a:pt x="21519" y="12632"/>
                    <a:pt x="21519" y="12749"/>
                    <a:pt x="21479" y="12749"/>
                  </a:cubicBezTo>
                  <a:cubicBezTo>
                    <a:pt x="21479" y="12788"/>
                    <a:pt x="21439" y="12827"/>
                    <a:pt x="21399" y="12866"/>
                  </a:cubicBezTo>
                  <a:cubicBezTo>
                    <a:pt x="21358" y="12866"/>
                    <a:pt x="21318" y="12905"/>
                    <a:pt x="21278" y="12905"/>
                  </a:cubicBezTo>
                  <a:cubicBezTo>
                    <a:pt x="21237" y="12905"/>
                    <a:pt x="21197" y="12905"/>
                    <a:pt x="21157" y="12944"/>
                  </a:cubicBezTo>
                  <a:cubicBezTo>
                    <a:pt x="21157" y="12983"/>
                    <a:pt x="21197" y="13061"/>
                    <a:pt x="21157" y="13139"/>
                  </a:cubicBezTo>
                  <a:cubicBezTo>
                    <a:pt x="21157" y="13139"/>
                    <a:pt x="21116" y="13256"/>
                    <a:pt x="21076" y="13256"/>
                  </a:cubicBezTo>
                  <a:cubicBezTo>
                    <a:pt x="21076" y="13256"/>
                    <a:pt x="20996" y="13178"/>
                    <a:pt x="20996" y="13178"/>
                  </a:cubicBezTo>
                  <a:cubicBezTo>
                    <a:pt x="20955" y="13139"/>
                    <a:pt x="20794" y="13022"/>
                    <a:pt x="20713" y="12983"/>
                  </a:cubicBezTo>
                  <a:cubicBezTo>
                    <a:pt x="20633" y="12944"/>
                    <a:pt x="20472" y="12866"/>
                    <a:pt x="20351" y="12866"/>
                  </a:cubicBezTo>
                  <a:cubicBezTo>
                    <a:pt x="20310" y="12866"/>
                    <a:pt x="20230" y="12827"/>
                    <a:pt x="20190" y="12827"/>
                  </a:cubicBezTo>
                  <a:cubicBezTo>
                    <a:pt x="20149" y="12827"/>
                    <a:pt x="20109" y="12827"/>
                    <a:pt x="20069" y="12827"/>
                  </a:cubicBezTo>
                  <a:cubicBezTo>
                    <a:pt x="20028" y="12866"/>
                    <a:pt x="20028" y="12944"/>
                    <a:pt x="20028" y="12983"/>
                  </a:cubicBezTo>
                  <a:cubicBezTo>
                    <a:pt x="19988" y="12983"/>
                    <a:pt x="19907" y="13022"/>
                    <a:pt x="19867" y="13022"/>
                  </a:cubicBezTo>
                  <a:cubicBezTo>
                    <a:pt x="19827" y="13022"/>
                    <a:pt x="19787" y="12983"/>
                    <a:pt x="19787" y="13022"/>
                  </a:cubicBezTo>
                  <a:cubicBezTo>
                    <a:pt x="19746" y="13022"/>
                    <a:pt x="19787" y="13061"/>
                    <a:pt x="19787" y="13100"/>
                  </a:cubicBezTo>
                  <a:cubicBezTo>
                    <a:pt x="19787" y="13139"/>
                    <a:pt x="19827" y="13178"/>
                    <a:pt x="19827" y="13256"/>
                  </a:cubicBezTo>
                  <a:cubicBezTo>
                    <a:pt x="19827" y="13295"/>
                    <a:pt x="19827" y="13334"/>
                    <a:pt x="19827" y="13412"/>
                  </a:cubicBezTo>
                  <a:cubicBezTo>
                    <a:pt x="19827" y="13451"/>
                    <a:pt x="19827" y="13529"/>
                    <a:pt x="19827" y="13568"/>
                  </a:cubicBezTo>
                  <a:cubicBezTo>
                    <a:pt x="19827" y="13607"/>
                    <a:pt x="19827" y="13685"/>
                    <a:pt x="19827" y="13724"/>
                  </a:cubicBezTo>
                  <a:cubicBezTo>
                    <a:pt x="19827" y="13763"/>
                    <a:pt x="19827" y="13880"/>
                    <a:pt x="19827" y="13919"/>
                  </a:cubicBezTo>
                  <a:cubicBezTo>
                    <a:pt x="19787" y="13997"/>
                    <a:pt x="19746" y="14075"/>
                    <a:pt x="19746" y="14153"/>
                  </a:cubicBezTo>
                  <a:cubicBezTo>
                    <a:pt x="19706" y="14231"/>
                    <a:pt x="19625" y="14348"/>
                    <a:pt x="19585" y="14387"/>
                  </a:cubicBezTo>
                  <a:cubicBezTo>
                    <a:pt x="19504" y="14426"/>
                    <a:pt x="19424" y="14504"/>
                    <a:pt x="19343" y="14504"/>
                  </a:cubicBezTo>
                  <a:cubicBezTo>
                    <a:pt x="19303" y="14582"/>
                    <a:pt x="19222" y="14660"/>
                    <a:pt x="19182" y="14699"/>
                  </a:cubicBezTo>
                  <a:cubicBezTo>
                    <a:pt x="19142" y="14738"/>
                    <a:pt x="19021" y="14738"/>
                    <a:pt x="18981" y="14738"/>
                  </a:cubicBezTo>
                  <a:cubicBezTo>
                    <a:pt x="18900" y="14738"/>
                    <a:pt x="18819" y="14738"/>
                    <a:pt x="18779" y="14738"/>
                  </a:cubicBezTo>
                  <a:cubicBezTo>
                    <a:pt x="18739" y="14738"/>
                    <a:pt x="18618" y="14777"/>
                    <a:pt x="18578" y="14777"/>
                  </a:cubicBezTo>
                  <a:cubicBezTo>
                    <a:pt x="18537" y="14777"/>
                    <a:pt x="18416" y="14855"/>
                    <a:pt x="18376" y="14855"/>
                  </a:cubicBezTo>
                  <a:cubicBezTo>
                    <a:pt x="18336" y="14894"/>
                    <a:pt x="18255" y="14933"/>
                    <a:pt x="18175" y="14933"/>
                  </a:cubicBezTo>
                  <a:cubicBezTo>
                    <a:pt x="18134" y="14933"/>
                    <a:pt x="18054" y="14933"/>
                    <a:pt x="18013" y="15011"/>
                  </a:cubicBezTo>
                  <a:cubicBezTo>
                    <a:pt x="17973" y="15011"/>
                    <a:pt x="17933" y="15089"/>
                    <a:pt x="17893" y="15167"/>
                  </a:cubicBezTo>
                  <a:cubicBezTo>
                    <a:pt x="17852" y="15206"/>
                    <a:pt x="17812" y="15284"/>
                    <a:pt x="17772" y="15323"/>
                  </a:cubicBezTo>
                  <a:cubicBezTo>
                    <a:pt x="17731" y="15362"/>
                    <a:pt x="17651" y="15362"/>
                    <a:pt x="17610" y="15362"/>
                  </a:cubicBezTo>
                  <a:cubicBezTo>
                    <a:pt x="17570" y="15362"/>
                    <a:pt x="17449" y="15362"/>
                    <a:pt x="17409" y="15362"/>
                  </a:cubicBezTo>
                  <a:cubicBezTo>
                    <a:pt x="17369" y="15362"/>
                    <a:pt x="17328" y="15440"/>
                    <a:pt x="17328" y="15479"/>
                  </a:cubicBezTo>
                  <a:cubicBezTo>
                    <a:pt x="17288" y="15479"/>
                    <a:pt x="17248" y="15596"/>
                    <a:pt x="17207" y="15635"/>
                  </a:cubicBezTo>
                  <a:cubicBezTo>
                    <a:pt x="17207" y="15674"/>
                    <a:pt x="17127" y="15752"/>
                    <a:pt x="17127" y="15791"/>
                  </a:cubicBezTo>
                  <a:cubicBezTo>
                    <a:pt x="17087" y="15791"/>
                    <a:pt x="16966" y="15869"/>
                    <a:pt x="16966" y="15908"/>
                  </a:cubicBezTo>
                  <a:cubicBezTo>
                    <a:pt x="16925" y="15908"/>
                    <a:pt x="16885" y="15947"/>
                    <a:pt x="16845" y="15947"/>
                  </a:cubicBezTo>
                  <a:cubicBezTo>
                    <a:pt x="16845" y="16025"/>
                    <a:pt x="16845" y="16103"/>
                    <a:pt x="16845" y="16142"/>
                  </a:cubicBezTo>
                  <a:cubicBezTo>
                    <a:pt x="16885" y="16181"/>
                    <a:pt x="16885" y="16258"/>
                    <a:pt x="16925" y="16258"/>
                  </a:cubicBezTo>
                  <a:cubicBezTo>
                    <a:pt x="16925" y="16336"/>
                    <a:pt x="17006" y="16375"/>
                    <a:pt x="17046" y="16453"/>
                  </a:cubicBezTo>
                  <a:cubicBezTo>
                    <a:pt x="17087" y="16453"/>
                    <a:pt x="17167" y="16492"/>
                    <a:pt x="17207" y="16531"/>
                  </a:cubicBezTo>
                  <a:cubicBezTo>
                    <a:pt x="17248" y="16531"/>
                    <a:pt x="17248" y="16609"/>
                    <a:pt x="17248" y="16648"/>
                  </a:cubicBezTo>
                  <a:cubicBezTo>
                    <a:pt x="17288" y="16687"/>
                    <a:pt x="17328" y="16804"/>
                    <a:pt x="17369" y="16882"/>
                  </a:cubicBezTo>
                  <a:cubicBezTo>
                    <a:pt x="17369" y="16882"/>
                    <a:pt x="17409" y="16921"/>
                    <a:pt x="17409" y="16960"/>
                  </a:cubicBezTo>
                  <a:cubicBezTo>
                    <a:pt x="17449" y="16960"/>
                    <a:pt x="17530" y="17038"/>
                    <a:pt x="17570" y="17038"/>
                  </a:cubicBezTo>
                  <a:cubicBezTo>
                    <a:pt x="17570" y="17038"/>
                    <a:pt x="17651" y="17038"/>
                    <a:pt x="17691" y="17038"/>
                  </a:cubicBezTo>
                  <a:cubicBezTo>
                    <a:pt x="17691" y="17038"/>
                    <a:pt x="17691" y="17116"/>
                    <a:pt x="17691" y="17194"/>
                  </a:cubicBezTo>
                  <a:cubicBezTo>
                    <a:pt x="17731" y="17194"/>
                    <a:pt x="17812" y="17272"/>
                    <a:pt x="17812" y="17350"/>
                  </a:cubicBezTo>
                  <a:cubicBezTo>
                    <a:pt x="17812" y="17350"/>
                    <a:pt x="17852" y="17428"/>
                    <a:pt x="17893" y="17467"/>
                  </a:cubicBezTo>
                  <a:cubicBezTo>
                    <a:pt x="17933" y="17506"/>
                    <a:pt x="18013" y="17545"/>
                    <a:pt x="18013" y="17623"/>
                  </a:cubicBezTo>
                  <a:cubicBezTo>
                    <a:pt x="18054" y="17623"/>
                    <a:pt x="18094" y="17701"/>
                    <a:pt x="18094" y="17701"/>
                  </a:cubicBezTo>
                  <a:cubicBezTo>
                    <a:pt x="18054" y="17779"/>
                    <a:pt x="18013" y="17818"/>
                    <a:pt x="18013" y="17857"/>
                  </a:cubicBezTo>
                  <a:cubicBezTo>
                    <a:pt x="18013" y="17857"/>
                    <a:pt x="17933" y="17935"/>
                    <a:pt x="17893" y="17974"/>
                  </a:cubicBezTo>
                  <a:cubicBezTo>
                    <a:pt x="17852" y="18052"/>
                    <a:pt x="17852" y="18169"/>
                    <a:pt x="17812" y="18208"/>
                  </a:cubicBezTo>
                  <a:cubicBezTo>
                    <a:pt x="17812" y="18247"/>
                    <a:pt x="17731" y="18364"/>
                    <a:pt x="17731" y="18403"/>
                  </a:cubicBezTo>
                  <a:cubicBezTo>
                    <a:pt x="17731" y="18442"/>
                    <a:pt x="17691" y="18520"/>
                    <a:pt x="17691" y="18559"/>
                  </a:cubicBezTo>
                  <a:cubicBezTo>
                    <a:pt x="17731" y="18559"/>
                    <a:pt x="17772" y="18598"/>
                    <a:pt x="17812" y="18598"/>
                  </a:cubicBezTo>
                  <a:cubicBezTo>
                    <a:pt x="17852" y="18637"/>
                    <a:pt x="17933" y="18598"/>
                    <a:pt x="17973" y="18598"/>
                  </a:cubicBezTo>
                  <a:cubicBezTo>
                    <a:pt x="18013" y="18559"/>
                    <a:pt x="18094" y="18520"/>
                    <a:pt x="18094" y="18520"/>
                  </a:cubicBezTo>
                  <a:cubicBezTo>
                    <a:pt x="18134" y="18520"/>
                    <a:pt x="18215" y="18559"/>
                    <a:pt x="18255" y="18559"/>
                  </a:cubicBezTo>
                  <a:cubicBezTo>
                    <a:pt x="18296" y="18598"/>
                    <a:pt x="18376" y="18676"/>
                    <a:pt x="18416" y="18715"/>
                  </a:cubicBezTo>
                  <a:cubicBezTo>
                    <a:pt x="18416" y="18793"/>
                    <a:pt x="18416" y="18832"/>
                    <a:pt x="18457" y="18871"/>
                  </a:cubicBezTo>
                  <a:cubicBezTo>
                    <a:pt x="18457" y="18910"/>
                    <a:pt x="18497" y="18949"/>
                    <a:pt x="18497" y="18988"/>
                  </a:cubicBezTo>
                  <a:cubicBezTo>
                    <a:pt x="18537" y="19027"/>
                    <a:pt x="18537" y="19105"/>
                    <a:pt x="18537" y="19144"/>
                  </a:cubicBezTo>
                  <a:cubicBezTo>
                    <a:pt x="18537" y="19144"/>
                    <a:pt x="18457" y="19222"/>
                    <a:pt x="18457" y="19261"/>
                  </a:cubicBezTo>
                  <a:cubicBezTo>
                    <a:pt x="18416" y="19261"/>
                    <a:pt x="18376" y="19378"/>
                    <a:pt x="18376" y="19378"/>
                  </a:cubicBezTo>
                  <a:cubicBezTo>
                    <a:pt x="18296" y="19456"/>
                    <a:pt x="18296" y="19573"/>
                    <a:pt x="18296" y="19651"/>
                  </a:cubicBezTo>
                  <a:cubicBezTo>
                    <a:pt x="18296" y="19690"/>
                    <a:pt x="18255" y="19768"/>
                    <a:pt x="18296" y="19806"/>
                  </a:cubicBezTo>
                  <a:cubicBezTo>
                    <a:pt x="18296" y="19845"/>
                    <a:pt x="18336" y="19884"/>
                    <a:pt x="18336" y="19884"/>
                  </a:cubicBezTo>
                  <a:cubicBezTo>
                    <a:pt x="18336" y="19923"/>
                    <a:pt x="18296" y="19962"/>
                    <a:pt x="18255" y="20001"/>
                  </a:cubicBezTo>
                  <a:cubicBezTo>
                    <a:pt x="18255" y="20001"/>
                    <a:pt x="18215" y="20079"/>
                    <a:pt x="18175" y="20118"/>
                  </a:cubicBezTo>
                  <a:cubicBezTo>
                    <a:pt x="18175" y="20157"/>
                    <a:pt x="18094" y="20196"/>
                    <a:pt x="18054" y="20196"/>
                  </a:cubicBezTo>
                  <a:cubicBezTo>
                    <a:pt x="18013" y="20196"/>
                    <a:pt x="17973" y="20157"/>
                    <a:pt x="17973" y="20118"/>
                  </a:cubicBezTo>
                  <a:cubicBezTo>
                    <a:pt x="17933" y="20118"/>
                    <a:pt x="17812" y="20079"/>
                    <a:pt x="17772" y="20079"/>
                  </a:cubicBezTo>
                  <a:cubicBezTo>
                    <a:pt x="17731" y="20040"/>
                    <a:pt x="17651" y="19962"/>
                    <a:pt x="17651" y="19923"/>
                  </a:cubicBezTo>
                  <a:cubicBezTo>
                    <a:pt x="17570" y="19884"/>
                    <a:pt x="17530" y="19845"/>
                    <a:pt x="17490" y="19845"/>
                  </a:cubicBezTo>
                  <a:cubicBezTo>
                    <a:pt x="17490" y="19806"/>
                    <a:pt x="17409" y="19729"/>
                    <a:pt x="17369" y="19690"/>
                  </a:cubicBezTo>
                  <a:cubicBezTo>
                    <a:pt x="17369" y="19690"/>
                    <a:pt x="17288" y="19690"/>
                    <a:pt x="17248" y="19690"/>
                  </a:cubicBezTo>
                  <a:cubicBezTo>
                    <a:pt x="17207" y="19690"/>
                    <a:pt x="17127" y="19729"/>
                    <a:pt x="17127" y="19690"/>
                  </a:cubicBezTo>
                  <a:cubicBezTo>
                    <a:pt x="17087" y="19690"/>
                    <a:pt x="17087" y="19651"/>
                    <a:pt x="17087" y="19612"/>
                  </a:cubicBezTo>
                  <a:cubicBezTo>
                    <a:pt x="17046" y="19573"/>
                    <a:pt x="17087" y="19534"/>
                    <a:pt x="17087" y="19495"/>
                  </a:cubicBezTo>
                  <a:cubicBezTo>
                    <a:pt x="17087" y="19456"/>
                    <a:pt x="17046" y="19417"/>
                    <a:pt x="17046" y="19378"/>
                  </a:cubicBezTo>
                  <a:cubicBezTo>
                    <a:pt x="17046" y="19339"/>
                    <a:pt x="17087" y="19300"/>
                    <a:pt x="17127" y="19261"/>
                  </a:cubicBezTo>
                  <a:cubicBezTo>
                    <a:pt x="17127" y="19261"/>
                    <a:pt x="17207" y="19261"/>
                    <a:pt x="17207" y="19261"/>
                  </a:cubicBezTo>
                  <a:cubicBezTo>
                    <a:pt x="17207" y="19261"/>
                    <a:pt x="17248" y="19183"/>
                    <a:pt x="17248" y="19144"/>
                  </a:cubicBezTo>
                  <a:cubicBezTo>
                    <a:pt x="17207" y="19144"/>
                    <a:pt x="17127" y="19105"/>
                    <a:pt x="17087" y="19105"/>
                  </a:cubicBezTo>
                  <a:cubicBezTo>
                    <a:pt x="17087" y="19105"/>
                    <a:pt x="17046" y="19066"/>
                    <a:pt x="17006" y="19066"/>
                  </a:cubicBezTo>
                  <a:cubicBezTo>
                    <a:pt x="17006" y="19027"/>
                    <a:pt x="17006" y="18988"/>
                    <a:pt x="17006" y="18949"/>
                  </a:cubicBezTo>
                  <a:cubicBezTo>
                    <a:pt x="17006" y="18949"/>
                    <a:pt x="17046" y="18910"/>
                    <a:pt x="17046" y="18871"/>
                  </a:cubicBezTo>
                  <a:cubicBezTo>
                    <a:pt x="17046" y="18871"/>
                    <a:pt x="17006" y="18832"/>
                    <a:pt x="16966" y="18832"/>
                  </a:cubicBezTo>
                  <a:cubicBezTo>
                    <a:pt x="16966" y="18832"/>
                    <a:pt x="16885" y="18832"/>
                    <a:pt x="16845" y="18832"/>
                  </a:cubicBezTo>
                  <a:cubicBezTo>
                    <a:pt x="16804" y="18832"/>
                    <a:pt x="16684" y="18832"/>
                    <a:pt x="16643" y="18793"/>
                  </a:cubicBezTo>
                  <a:cubicBezTo>
                    <a:pt x="16603" y="18793"/>
                    <a:pt x="16522" y="18832"/>
                    <a:pt x="16482" y="18832"/>
                  </a:cubicBezTo>
                  <a:cubicBezTo>
                    <a:pt x="16482" y="18832"/>
                    <a:pt x="16442" y="18871"/>
                    <a:pt x="16361" y="18871"/>
                  </a:cubicBezTo>
                  <a:cubicBezTo>
                    <a:pt x="16361" y="18871"/>
                    <a:pt x="16281" y="18871"/>
                    <a:pt x="16240" y="18910"/>
                  </a:cubicBezTo>
                  <a:cubicBezTo>
                    <a:pt x="16200" y="18949"/>
                    <a:pt x="16200" y="18988"/>
                    <a:pt x="16200" y="19027"/>
                  </a:cubicBezTo>
                  <a:cubicBezTo>
                    <a:pt x="16160" y="19066"/>
                    <a:pt x="16160" y="19144"/>
                    <a:pt x="16119" y="19144"/>
                  </a:cubicBezTo>
                  <a:cubicBezTo>
                    <a:pt x="16079" y="19144"/>
                    <a:pt x="16039" y="19144"/>
                    <a:pt x="15999" y="19144"/>
                  </a:cubicBezTo>
                  <a:cubicBezTo>
                    <a:pt x="15999" y="19144"/>
                    <a:pt x="15918" y="19222"/>
                    <a:pt x="15918" y="19222"/>
                  </a:cubicBezTo>
                  <a:cubicBezTo>
                    <a:pt x="15878" y="19222"/>
                    <a:pt x="15837" y="19222"/>
                    <a:pt x="15757" y="19222"/>
                  </a:cubicBezTo>
                  <a:cubicBezTo>
                    <a:pt x="15757" y="19222"/>
                    <a:pt x="15716" y="19183"/>
                    <a:pt x="15716" y="19183"/>
                  </a:cubicBezTo>
                  <a:cubicBezTo>
                    <a:pt x="15676" y="19144"/>
                    <a:pt x="15636" y="19105"/>
                    <a:pt x="15636" y="19105"/>
                  </a:cubicBezTo>
                  <a:cubicBezTo>
                    <a:pt x="15596" y="19066"/>
                    <a:pt x="15596" y="18988"/>
                    <a:pt x="15555" y="18949"/>
                  </a:cubicBezTo>
                  <a:cubicBezTo>
                    <a:pt x="15555" y="18910"/>
                    <a:pt x="15555" y="18832"/>
                    <a:pt x="15555" y="18832"/>
                  </a:cubicBezTo>
                  <a:cubicBezTo>
                    <a:pt x="15555" y="18793"/>
                    <a:pt x="15475" y="18754"/>
                    <a:pt x="15434" y="18754"/>
                  </a:cubicBezTo>
                  <a:cubicBezTo>
                    <a:pt x="15394" y="18754"/>
                    <a:pt x="15313" y="18793"/>
                    <a:pt x="15313" y="18832"/>
                  </a:cubicBezTo>
                  <a:cubicBezTo>
                    <a:pt x="15273" y="18832"/>
                    <a:pt x="15233" y="18871"/>
                    <a:pt x="15193" y="18871"/>
                  </a:cubicBezTo>
                  <a:cubicBezTo>
                    <a:pt x="15152" y="18871"/>
                    <a:pt x="15112" y="18910"/>
                    <a:pt x="15072" y="18871"/>
                  </a:cubicBezTo>
                  <a:cubicBezTo>
                    <a:pt x="15031" y="18871"/>
                    <a:pt x="14991" y="18832"/>
                    <a:pt x="14951" y="18832"/>
                  </a:cubicBezTo>
                  <a:cubicBezTo>
                    <a:pt x="14910" y="18832"/>
                    <a:pt x="14870" y="18832"/>
                    <a:pt x="14830" y="18832"/>
                  </a:cubicBezTo>
                  <a:cubicBezTo>
                    <a:pt x="14790" y="18832"/>
                    <a:pt x="14709" y="18871"/>
                    <a:pt x="14669" y="18871"/>
                  </a:cubicBezTo>
                  <a:cubicBezTo>
                    <a:pt x="14669" y="18871"/>
                    <a:pt x="14588" y="18871"/>
                    <a:pt x="14588" y="18871"/>
                  </a:cubicBezTo>
                  <a:cubicBezTo>
                    <a:pt x="14548" y="18871"/>
                    <a:pt x="14588" y="18793"/>
                    <a:pt x="14588" y="18793"/>
                  </a:cubicBezTo>
                  <a:cubicBezTo>
                    <a:pt x="14588" y="18754"/>
                    <a:pt x="14588" y="18676"/>
                    <a:pt x="14588" y="18637"/>
                  </a:cubicBezTo>
                  <a:cubicBezTo>
                    <a:pt x="14588" y="18637"/>
                    <a:pt x="14548" y="18559"/>
                    <a:pt x="14548" y="18520"/>
                  </a:cubicBezTo>
                  <a:cubicBezTo>
                    <a:pt x="14507" y="18520"/>
                    <a:pt x="14507" y="18559"/>
                    <a:pt x="14467" y="18559"/>
                  </a:cubicBezTo>
                  <a:cubicBezTo>
                    <a:pt x="14427" y="18598"/>
                    <a:pt x="14427" y="18637"/>
                    <a:pt x="14427" y="18676"/>
                  </a:cubicBezTo>
                  <a:cubicBezTo>
                    <a:pt x="14387" y="18715"/>
                    <a:pt x="14306" y="18715"/>
                    <a:pt x="14266" y="18754"/>
                  </a:cubicBezTo>
                  <a:cubicBezTo>
                    <a:pt x="14266" y="18754"/>
                    <a:pt x="14225" y="18793"/>
                    <a:pt x="14225" y="18832"/>
                  </a:cubicBezTo>
                  <a:cubicBezTo>
                    <a:pt x="14225" y="18832"/>
                    <a:pt x="14225" y="18871"/>
                    <a:pt x="14225" y="18871"/>
                  </a:cubicBezTo>
                  <a:cubicBezTo>
                    <a:pt x="14266" y="18949"/>
                    <a:pt x="14346" y="18988"/>
                    <a:pt x="14346" y="19066"/>
                  </a:cubicBezTo>
                  <a:cubicBezTo>
                    <a:pt x="14346" y="19066"/>
                    <a:pt x="14387" y="19105"/>
                    <a:pt x="14387" y="19144"/>
                  </a:cubicBezTo>
                  <a:cubicBezTo>
                    <a:pt x="14427" y="19222"/>
                    <a:pt x="14427" y="19339"/>
                    <a:pt x="14387" y="19378"/>
                  </a:cubicBezTo>
                  <a:cubicBezTo>
                    <a:pt x="14387" y="19378"/>
                    <a:pt x="14266" y="19378"/>
                    <a:pt x="14266" y="19378"/>
                  </a:cubicBezTo>
                  <a:cubicBezTo>
                    <a:pt x="14225" y="19378"/>
                    <a:pt x="14185" y="19339"/>
                    <a:pt x="14145" y="19339"/>
                  </a:cubicBezTo>
                  <a:cubicBezTo>
                    <a:pt x="14104" y="19339"/>
                    <a:pt x="14104" y="19378"/>
                    <a:pt x="14064" y="19378"/>
                  </a:cubicBezTo>
                  <a:cubicBezTo>
                    <a:pt x="14024" y="19417"/>
                    <a:pt x="13943" y="19378"/>
                    <a:pt x="13903" y="19378"/>
                  </a:cubicBezTo>
                  <a:cubicBezTo>
                    <a:pt x="13863" y="19378"/>
                    <a:pt x="13782" y="19378"/>
                    <a:pt x="13742" y="19378"/>
                  </a:cubicBezTo>
                  <a:cubicBezTo>
                    <a:pt x="13701" y="19378"/>
                    <a:pt x="13621" y="19378"/>
                    <a:pt x="13540" y="19378"/>
                  </a:cubicBezTo>
                  <a:cubicBezTo>
                    <a:pt x="13500" y="19378"/>
                    <a:pt x="13379" y="19339"/>
                    <a:pt x="13299" y="19339"/>
                  </a:cubicBezTo>
                  <a:cubicBezTo>
                    <a:pt x="13218" y="19339"/>
                    <a:pt x="13097" y="19378"/>
                    <a:pt x="13016" y="19378"/>
                  </a:cubicBezTo>
                  <a:cubicBezTo>
                    <a:pt x="12976" y="19378"/>
                    <a:pt x="12855" y="19378"/>
                    <a:pt x="12855" y="19417"/>
                  </a:cubicBezTo>
                  <a:cubicBezTo>
                    <a:pt x="12815" y="19417"/>
                    <a:pt x="12775" y="19495"/>
                    <a:pt x="12775" y="19495"/>
                  </a:cubicBezTo>
                  <a:cubicBezTo>
                    <a:pt x="12734" y="19534"/>
                    <a:pt x="12694" y="19573"/>
                    <a:pt x="12654" y="19573"/>
                  </a:cubicBezTo>
                  <a:cubicBezTo>
                    <a:pt x="12613" y="19573"/>
                    <a:pt x="12493" y="19495"/>
                    <a:pt x="12452" y="19495"/>
                  </a:cubicBezTo>
                  <a:cubicBezTo>
                    <a:pt x="12412" y="19495"/>
                    <a:pt x="12291" y="19495"/>
                    <a:pt x="12291" y="19495"/>
                  </a:cubicBezTo>
                  <a:cubicBezTo>
                    <a:pt x="12251" y="19495"/>
                    <a:pt x="12170" y="19534"/>
                    <a:pt x="12130" y="19534"/>
                  </a:cubicBezTo>
                  <a:cubicBezTo>
                    <a:pt x="12049" y="19573"/>
                    <a:pt x="11969" y="19534"/>
                    <a:pt x="11928" y="19534"/>
                  </a:cubicBezTo>
                  <a:cubicBezTo>
                    <a:pt x="11888" y="19534"/>
                    <a:pt x="11807" y="19534"/>
                    <a:pt x="11727" y="19534"/>
                  </a:cubicBezTo>
                  <a:cubicBezTo>
                    <a:pt x="11727" y="19534"/>
                    <a:pt x="11646" y="19534"/>
                    <a:pt x="11646" y="19573"/>
                  </a:cubicBezTo>
                  <a:cubicBezTo>
                    <a:pt x="11606" y="19573"/>
                    <a:pt x="11566" y="19690"/>
                    <a:pt x="11566" y="19729"/>
                  </a:cubicBezTo>
                  <a:cubicBezTo>
                    <a:pt x="11566" y="19768"/>
                    <a:pt x="11525" y="19845"/>
                    <a:pt x="11485" y="19884"/>
                  </a:cubicBezTo>
                  <a:cubicBezTo>
                    <a:pt x="11485" y="19923"/>
                    <a:pt x="11485" y="20001"/>
                    <a:pt x="11445" y="20001"/>
                  </a:cubicBezTo>
                  <a:cubicBezTo>
                    <a:pt x="11445" y="20040"/>
                    <a:pt x="11404" y="20040"/>
                    <a:pt x="11364" y="20040"/>
                  </a:cubicBezTo>
                  <a:cubicBezTo>
                    <a:pt x="11284" y="20040"/>
                    <a:pt x="11122" y="20079"/>
                    <a:pt x="11122" y="20079"/>
                  </a:cubicBezTo>
                  <a:cubicBezTo>
                    <a:pt x="11082" y="20079"/>
                    <a:pt x="11001" y="20079"/>
                    <a:pt x="10961" y="20079"/>
                  </a:cubicBezTo>
                  <a:cubicBezTo>
                    <a:pt x="10961" y="20079"/>
                    <a:pt x="10881" y="20079"/>
                    <a:pt x="10840" y="20079"/>
                  </a:cubicBezTo>
                  <a:cubicBezTo>
                    <a:pt x="10800" y="20079"/>
                    <a:pt x="10760" y="20157"/>
                    <a:pt x="10760" y="20196"/>
                  </a:cubicBezTo>
                  <a:cubicBezTo>
                    <a:pt x="10719" y="20235"/>
                    <a:pt x="10639" y="20235"/>
                    <a:pt x="10639" y="20235"/>
                  </a:cubicBezTo>
                  <a:cubicBezTo>
                    <a:pt x="10639" y="20274"/>
                    <a:pt x="10679" y="20313"/>
                    <a:pt x="10679" y="20352"/>
                  </a:cubicBezTo>
                  <a:cubicBezTo>
                    <a:pt x="10719" y="20391"/>
                    <a:pt x="10800" y="20391"/>
                    <a:pt x="10800" y="20430"/>
                  </a:cubicBezTo>
                  <a:cubicBezTo>
                    <a:pt x="10800" y="20430"/>
                    <a:pt x="10800" y="20469"/>
                    <a:pt x="10800" y="20508"/>
                  </a:cubicBezTo>
                  <a:cubicBezTo>
                    <a:pt x="10800" y="20547"/>
                    <a:pt x="10719" y="20547"/>
                    <a:pt x="10679" y="20547"/>
                  </a:cubicBezTo>
                  <a:cubicBezTo>
                    <a:pt x="10639" y="20547"/>
                    <a:pt x="10599" y="20508"/>
                    <a:pt x="10558" y="20469"/>
                  </a:cubicBezTo>
                  <a:cubicBezTo>
                    <a:pt x="10518" y="20469"/>
                    <a:pt x="10478" y="20469"/>
                    <a:pt x="10437" y="20469"/>
                  </a:cubicBezTo>
                  <a:cubicBezTo>
                    <a:pt x="10397" y="20469"/>
                    <a:pt x="10316" y="20547"/>
                    <a:pt x="10316" y="20547"/>
                  </a:cubicBezTo>
                  <a:cubicBezTo>
                    <a:pt x="10276" y="20547"/>
                    <a:pt x="10236" y="20586"/>
                    <a:pt x="10236" y="20625"/>
                  </a:cubicBezTo>
                  <a:cubicBezTo>
                    <a:pt x="10236" y="20664"/>
                    <a:pt x="10236" y="20703"/>
                    <a:pt x="10196" y="20703"/>
                  </a:cubicBezTo>
                  <a:cubicBezTo>
                    <a:pt x="10196" y="20742"/>
                    <a:pt x="10155" y="20781"/>
                    <a:pt x="10155" y="20781"/>
                  </a:cubicBezTo>
                  <a:cubicBezTo>
                    <a:pt x="10075" y="20820"/>
                    <a:pt x="10034" y="20820"/>
                    <a:pt x="9994" y="20859"/>
                  </a:cubicBezTo>
                  <a:cubicBezTo>
                    <a:pt x="9954" y="20859"/>
                    <a:pt x="9913" y="20859"/>
                    <a:pt x="9873" y="20859"/>
                  </a:cubicBezTo>
                  <a:cubicBezTo>
                    <a:pt x="9873" y="20820"/>
                    <a:pt x="9873" y="20781"/>
                    <a:pt x="9873" y="20742"/>
                  </a:cubicBezTo>
                  <a:cubicBezTo>
                    <a:pt x="9873" y="20742"/>
                    <a:pt x="9913" y="20703"/>
                    <a:pt x="9913" y="20703"/>
                  </a:cubicBezTo>
                  <a:cubicBezTo>
                    <a:pt x="9954" y="20664"/>
                    <a:pt x="9954" y="20625"/>
                    <a:pt x="9954" y="20586"/>
                  </a:cubicBezTo>
                  <a:cubicBezTo>
                    <a:pt x="9954" y="20586"/>
                    <a:pt x="9954" y="20547"/>
                    <a:pt x="9913" y="20547"/>
                  </a:cubicBezTo>
                  <a:cubicBezTo>
                    <a:pt x="9913" y="20547"/>
                    <a:pt x="9833" y="20547"/>
                    <a:pt x="9793" y="20547"/>
                  </a:cubicBezTo>
                  <a:cubicBezTo>
                    <a:pt x="9752" y="20586"/>
                    <a:pt x="9672" y="20664"/>
                    <a:pt x="9631" y="20664"/>
                  </a:cubicBezTo>
                  <a:cubicBezTo>
                    <a:pt x="9551" y="20703"/>
                    <a:pt x="9470" y="20742"/>
                    <a:pt x="9390" y="20781"/>
                  </a:cubicBezTo>
                  <a:cubicBezTo>
                    <a:pt x="9309" y="20820"/>
                    <a:pt x="9188" y="20820"/>
                    <a:pt x="9107" y="20820"/>
                  </a:cubicBezTo>
                  <a:cubicBezTo>
                    <a:pt x="9067" y="20820"/>
                    <a:pt x="8906" y="20820"/>
                    <a:pt x="8866" y="20820"/>
                  </a:cubicBezTo>
                  <a:cubicBezTo>
                    <a:pt x="8825" y="20820"/>
                    <a:pt x="8704" y="20820"/>
                    <a:pt x="8704" y="20781"/>
                  </a:cubicBezTo>
                  <a:cubicBezTo>
                    <a:pt x="8704" y="20742"/>
                    <a:pt x="8704" y="20742"/>
                    <a:pt x="8704" y="20703"/>
                  </a:cubicBezTo>
                  <a:cubicBezTo>
                    <a:pt x="8704" y="20703"/>
                    <a:pt x="8745" y="20664"/>
                    <a:pt x="8745" y="20664"/>
                  </a:cubicBezTo>
                  <a:cubicBezTo>
                    <a:pt x="8745" y="20586"/>
                    <a:pt x="8664" y="20547"/>
                    <a:pt x="8664" y="20508"/>
                  </a:cubicBezTo>
                  <a:cubicBezTo>
                    <a:pt x="8624" y="20469"/>
                    <a:pt x="8584" y="20430"/>
                    <a:pt x="8584" y="20430"/>
                  </a:cubicBezTo>
                  <a:cubicBezTo>
                    <a:pt x="8543" y="20391"/>
                    <a:pt x="8543" y="20313"/>
                    <a:pt x="8543" y="20313"/>
                  </a:cubicBezTo>
                  <a:cubicBezTo>
                    <a:pt x="8503" y="20274"/>
                    <a:pt x="8503" y="20274"/>
                    <a:pt x="8463" y="20235"/>
                  </a:cubicBezTo>
                  <a:cubicBezTo>
                    <a:pt x="8422" y="20235"/>
                    <a:pt x="8382" y="20274"/>
                    <a:pt x="8342" y="20274"/>
                  </a:cubicBezTo>
                  <a:cubicBezTo>
                    <a:pt x="8301" y="20274"/>
                    <a:pt x="8301" y="20235"/>
                    <a:pt x="8301" y="20196"/>
                  </a:cubicBezTo>
                  <a:cubicBezTo>
                    <a:pt x="8301" y="20157"/>
                    <a:pt x="8342" y="20118"/>
                    <a:pt x="8382" y="20079"/>
                  </a:cubicBezTo>
                  <a:cubicBezTo>
                    <a:pt x="8382" y="20079"/>
                    <a:pt x="8422" y="20079"/>
                    <a:pt x="8463" y="20040"/>
                  </a:cubicBezTo>
                  <a:cubicBezTo>
                    <a:pt x="8463" y="20040"/>
                    <a:pt x="8503" y="20001"/>
                    <a:pt x="8503" y="19962"/>
                  </a:cubicBezTo>
                  <a:cubicBezTo>
                    <a:pt x="8503" y="19923"/>
                    <a:pt x="8382" y="19884"/>
                    <a:pt x="8342" y="19845"/>
                  </a:cubicBezTo>
                  <a:cubicBezTo>
                    <a:pt x="8301" y="19845"/>
                    <a:pt x="8221" y="19845"/>
                    <a:pt x="8140" y="19845"/>
                  </a:cubicBezTo>
                  <a:cubicBezTo>
                    <a:pt x="8100" y="19884"/>
                    <a:pt x="8019" y="19923"/>
                    <a:pt x="7979" y="19962"/>
                  </a:cubicBezTo>
                  <a:cubicBezTo>
                    <a:pt x="7939" y="19962"/>
                    <a:pt x="7899" y="20001"/>
                    <a:pt x="7858" y="20001"/>
                  </a:cubicBezTo>
                  <a:cubicBezTo>
                    <a:pt x="7818" y="20001"/>
                    <a:pt x="7778" y="19923"/>
                    <a:pt x="7737" y="19884"/>
                  </a:cubicBezTo>
                  <a:cubicBezTo>
                    <a:pt x="7697" y="19884"/>
                    <a:pt x="7616" y="19806"/>
                    <a:pt x="7616" y="19806"/>
                  </a:cubicBezTo>
                  <a:cubicBezTo>
                    <a:pt x="7536" y="19768"/>
                    <a:pt x="7415" y="19729"/>
                    <a:pt x="7334" y="19690"/>
                  </a:cubicBezTo>
                  <a:cubicBezTo>
                    <a:pt x="7294" y="19690"/>
                    <a:pt x="7173" y="19651"/>
                    <a:pt x="7133" y="19651"/>
                  </a:cubicBezTo>
                  <a:cubicBezTo>
                    <a:pt x="7093" y="19651"/>
                    <a:pt x="7012" y="19690"/>
                    <a:pt x="6972" y="19729"/>
                  </a:cubicBezTo>
                  <a:cubicBezTo>
                    <a:pt x="6931" y="19768"/>
                    <a:pt x="6851" y="19884"/>
                    <a:pt x="6810" y="19923"/>
                  </a:cubicBezTo>
                  <a:cubicBezTo>
                    <a:pt x="6770" y="19923"/>
                    <a:pt x="6649" y="19923"/>
                    <a:pt x="6609" y="19884"/>
                  </a:cubicBezTo>
                  <a:cubicBezTo>
                    <a:pt x="6609" y="19884"/>
                    <a:pt x="6528" y="19845"/>
                    <a:pt x="6528" y="19806"/>
                  </a:cubicBezTo>
                  <a:cubicBezTo>
                    <a:pt x="6488" y="19768"/>
                    <a:pt x="6569" y="19729"/>
                    <a:pt x="6569" y="19690"/>
                  </a:cubicBezTo>
                  <a:cubicBezTo>
                    <a:pt x="6569" y="19690"/>
                    <a:pt x="6488" y="19651"/>
                    <a:pt x="6488" y="19612"/>
                  </a:cubicBezTo>
                  <a:cubicBezTo>
                    <a:pt x="6488" y="19573"/>
                    <a:pt x="6528" y="19573"/>
                    <a:pt x="6528" y="19534"/>
                  </a:cubicBezTo>
                  <a:cubicBezTo>
                    <a:pt x="6528" y="19534"/>
                    <a:pt x="6528" y="19495"/>
                    <a:pt x="6488" y="19495"/>
                  </a:cubicBezTo>
                  <a:cubicBezTo>
                    <a:pt x="6488" y="19456"/>
                    <a:pt x="6367" y="19495"/>
                    <a:pt x="6367" y="19495"/>
                  </a:cubicBezTo>
                  <a:cubicBezTo>
                    <a:pt x="6327" y="19495"/>
                    <a:pt x="6287" y="19573"/>
                    <a:pt x="6287" y="19573"/>
                  </a:cubicBezTo>
                  <a:cubicBezTo>
                    <a:pt x="6287" y="19612"/>
                    <a:pt x="6287" y="19690"/>
                    <a:pt x="6287" y="19690"/>
                  </a:cubicBezTo>
                  <a:cubicBezTo>
                    <a:pt x="6287" y="19729"/>
                    <a:pt x="6327" y="19806"/>
                    <a:pt x="6327" y="19806"/>
                  </a:cubicBezTo>
                  <a:cubicBezTo>
                    <a:pt x="6327" y="19845"/>
                    <a:pt x="6367" y="19884"/>
                    <a:pt x="6367" y="19923"/>
                  </a:cubicBezTo>
                  <a:cubicBezTo>
                    <a:pt x="6367" y="19962"/>
                    <a:pt x="6287" y="20001"/>
                    <a:pt x="6287" y="20040"/>
                  </a:cubicBezTo>
                  <a:cubicBezTo>
                    <a:pt x="6287" y="20079"/>
                    <a:pt x="6287" y="20118"/>
                    <a:pt x="6287" y="20157"/>
                  </a:cubicBezTo>
                  <a:cubicBezTo>
                    <a:pt x="6287" y="20196"/>
                    <a:pt x="6327" y="20235"/>
                    <a:pt x="6367" y="20235"/>
                  </a:cubicBezTo>
                  <a:cubicBezTo>
                    <a:pt x="6367" y="20274"/>
                    <a:pt x="6448" y="20352"/>
                    <a:pt x="6448" y="20391"/>
                  </a:cubicBezTo>
                  <a:cubicBezTo>
                    <a:pt x="6488" y="20430"/>
                    <a:pt x="6448" y="20586"/>
                    <a:pt x="6448" y="20625"/>
                  </a:cubicBezTo>
                  <a:cubicBezTo>
                    <a:pt x="6448" y="20664"/>
                    <a:pt x="6367" y="20742"/>
                    <a:pt x="6367" y="20742"/>
                  </a:cubicBezTo>
                  <a:cubicBezTo>
                    <a:pt x="6327" y="20820"/>
                    <a:pt x="6287" y="20859"/>
                    <a:pt x="6206" y="20859"/>
                  </a:cubicBezTo>
                  <a:cubicBezTo>
                    <a:pt x="6206" y="20898"/>
                    <a:pt x="6125" y="20898"/>
                    <a:pt x="6125" y="20898"/>
                  </a:cubicBezTo>
                  <a:cubicBezTo>
                    <a:pt x="6045" y="20937"/>
                    <a:pt x="6004" y="21015"/>
                    <a:pt x="6004" y="21093"/>
                  </a:cubicBezTo>
                  <a:cubicBezTo>
                    <a:pt x="5964" y="21132"/>
                    <a:pt x="5884" y="21249"/>
                    <a:pt x="5843" y="21288"/>
                  </a:cubicBezTo>
                  <a:cubicBezTo>
                    <a:pt x="5803" y="21288"/>
                    <a:pt x="5722" y="21327"/>
                    <a:pt x="5682" y="21366"/>
                  </a:cubicBezTo>
                  <a:cubicBezTo>
                    <a:pt x="5642" y="21405"/>
                    <a:pt x="5561" y="21444"/>
                    <a:pt x="5561" y="21444"/>
                  </a:cubicBezTo>
                  <a:cubicBezTo>
                    <a:pt x="5481" y="21483"/>
                    <a:pt x="5319" y="21561"/>
                    <a:pt x="5279" y="21561"/>
                  </a:cubicBezTo>
                  <a:cubicBezTo>
                    <a:pt x="5239" y="21561"/>
                    <a:pt x="5158" y="21600"/>
                    <a:pt x="5158" y="21600"/>
                  </a:cubicBezTo>
                  <a:cubicBezTo>
                    <a:pt x="5118" y="21600"/>
                    <a:pt x="5037" y="21600"/>
                    <a:pt x="4997" y="21561"/>
                  </a:cubicBezTo>
                  <a:cubicBezTo>
                    <a:pt x="4997" y="21561"/>
                    <a:pt x="4997" y="21483"/>
                    <a:pt x="4997" y="21483"/>
                  </a:cubicBezTo>
                  <a:cubicBezTo>
                    <a:pt x="4997" y="21444"/>
                    <a:pt x="5078" y="21405"/>
                    <a:pt x="5078" y="21366"/>
                  </a:cubicBezTo>
                  <a:cubicBezTo>
                    <a:pt x="5118" y="21327"/>
                    <a:pt x="5199" y="21288"/>
                    <a:pt x="5239" y="21249"/>
                  </a:cubicBezTo>
                  <a:cubicBezTo>
                    <a:pt x="5279" y="21210"/>
                    <a:pt x="5319" y="21054"/>
                    <a:pt x="5319" y="20976"/>
                  </a:cubicBezTo>
                  <a:cubicBezTo>
                    <a:pt x="5319" y="20976"/>
                    <a:pt x="5360" y="20859"/>
                    <a:pt x="5319" y="20859"/>
                  </a:cubicBezTo>
                  <a:cubicBezTo>
                    <a:pt x="5319" y="20820"/>
                    <a:pt x="5239" y="20859"/>
                    <a:pt x="5199" y="20859"/>
                  </a:cubicBezTo>
                  <a:cubicBezTo>
                    <a:pt x="5158" y="20859"/>
                    <a:pt x="5118" y="20820"/>
                    <a:pt x="5118" y="20820"/>
                  </a:cubicBezTo>
                  <a:cubicBezTo>
                    <a:pt x="5078" y="20859"/>
                    <a:pt x="5078" y="20898"/>
                    <a:pt x="5078" y="20937"/>
                  </a:cubicBezTo>
                  <a:cubicBezTo>
                    <a:pt x="5037" y="20976"/>
                    <a:pt x="4957" y="20976"/>
                    <a:pt x="4957" y="20976"/>
                  </a:cubicBezTo>
                  <a:cubicBezTo>
                    <a:pt x="4916" y="20976"/>
                    <a:pt x="4836" y="20937"/>
                    <a:pt x="4796" y="20937"/>
                  </a:cubicBezTo>
                  <a:cubicBezTo>
                    <a:pt x="4755" y="20976"/>
                    <a:pt x="4715" y="21015"/>
                    <a:pt x="4715" y="21015"/>
                  </a:cubicBezTo>
                  <a:cubicBezTo>
                    <a:pt x="4675" y="21015"/>
                    <a:pt x="4634" y="21015"/>
                    <a:pt x="4634" y="21015"/>
                  </a:cubicBezTo>
                  <a:cubicBezTo>
                    <a:pt x="4594" y="21015"/>
                    <a:pt x="4634" y="20898"/>
                    <a:pt x="4634" y="20898"/>
                  </a:cubicBezTo>
                  <a:cubicBezTo>
                    <a:pt x="4594" y="20859"/>
                    <a:pt x="4634" y="20820"/>
                    <a:pt x="4634" y="20742"/>
                  </a:cubicBezTo>
                  <a:cubicBezTo>
                    <a:pt x="4634" y="20742"/>
                    <a:pt x="4594" y="20664"/>
                    <a:pt x="4594" y="20625"/>
                  </a:cubicBezTo>
                  <a:cubicBezTo>
                    <a:pt x="4594" y="20586"/>
                    <a:pt x="4634" y="20586"/>
                    <a:pt x="4675" y="20547"/>
                  </a:cubicBezTo>
                  <a:cubicBezTo>
                    <a:pt x="4675" y="20547"/>
                    <a:pt x="4675" y="20469"/>
                    <a:pt x="4675" y="20469"/>
                  </a:cubicBezTo>
                  <a:cubicBezTo>
                    <a:pt x="4675" y="20469"/>
                    <a:pt x="4675" y="20430"/>
                    <a:pt x="4675" y="20430"/>
                  </a:cubicBezTo>
                  <a:cubicBezTo>
                    <a:pt x="4634" y="20391"/>
                    <a:pt x="4634" y="20352"/>
                    <a:pt x="4634" y="20313"/>
                  </a:cubicBezTo>
                  <a:cubicBezTo>
                    <a:pt x="4594" y="20274"/>
                    <a:pt x="4513" y="20235"/>
                    <a:pt x="4513" y="20235"/>
                  </a:cubicBezTo>
                  <a:cubicBezTo>
                    <a:pt x="4473" y="20235"/>
                    <a:pt x="4433" y="20235"/>
                    <a:pt x="4393" y="20235"/>
                  </a:cubicBezTo>
                  <a:cubicBezTo>
                    <a:pt x="4393" y="20235"/>
                    <a:pt x="4312" y="20235"/>
                    <a:pt x="4272" y="20235"/>
                  </a:cubicBezTo>
                  <a:cubicBezTo>
                    <a:pt x="4231" y="20157"/>
                    <a:pt x="4231" y="20079"/>
                    <a:pt x="4191" y="20040"/>
                  </a:cubicBezTo>
                  <a:cubicBezTo>
                    <a:pt x="4191" y="20001"/>
                    <a:pt x="4151" y="19962"/>
                    <a:pt x="4151" y="19923"/>
                  </a:cubicBezTo>
                  <a:cubicBezTo>
                    <a:pt x="4110" y="19884"/>
                    <a:pt x="4110" y="19884"/>
                    <a:pt x="4070" y="19845"/>
                  </a:cubicBezTo>
                  <a:cubicBezTo>
                    <a:pt x="4070" y="19845"/>
                    <a:pt x="3949" y="19845"/>
                    <a:pt x="3949" y="19845"/>
                  </a:cubicBezTo>
                  <a:cubicBezTo>
                    <a:pt x="3909" y="19845"/>
                    <a:pt x="3828" y="19884"/>
                    <a:pt x="3788" y="19884"/>
                  </a:cubicBezTo>
                  <a:cubicBezTo>
                    <a:pt x="3748" y="19884"/>
                    <a:pt x="3667" y="19884"/>
                    <a:pt x="3627" y="19845"/>
                  </a:cubicBezTo>
                  <a:cubicBezTo>
                    <a:pt x="3587" y="19806"/>
                    <a:pt x="3587" y="19806"/>
                    <a:pt x="3587" y="19806"/>
                  </a:cubicBezTo>
                  <a:cubicBezTo>
                    <a:pt x="3587" y="19806"/>
                    <a:pt x="3466" y="19768"/>
                    <a:pt x="3466" y="19729"/>
                  </a:cubicBezTo>
                  <a:cubicBezTo>
                    <a:pt x="3466" y="19690"/>
                    <a:pt x="3466" y="19651"/>
                    <a:pt x="3466" y="19651"/>
                  </a:cubicBezTo>
                  <a:cubicBezTo>
                    <a:pt x="3466" y="19612"/>
                    <a:pt x="3506" y="19573"/>
                    <a:pt x="3506" y="19573"/>
                  </a:cubicBezTo>
                  <a:cubicBezTo>
                    <a:pt x="3506" y="19534"/>
                    <a:pt x="3506" y="19495"/>
                    <a:pt x="3506" y="19456"/>
                  </a:cubicBezTo>
                  <a:cubicBezTo>
                    <a:pt x="3466" y="19417"/>
                    <a:pt x="3345" y="19417"/>
                    <a:pt x="3304" y="19417"/>
                  </a:cubicBezTo>
                  <a:cubicBezTo>
                    <a:pt x="3304" y="19456"/>
                    <a:pt x="3224" y="19495"/>
                    <a:pt x="3224" y="19534"/>
                  </a:cubicBezTo>
                  <a:cubicBezTo>
                    <a:pt x="3224" y="19534"/>
                    <a:pt x="3184" y="19573"/>
                    <a:pt x="3143" y="19573"/>
                  </a:cubicBezTo>
                  <a:cubicBezTo>
                    <a:pt x="3143" y="19612"/>
                    <a:pt x="3143" y="19690"/>
                    <a:pt x="3103" y="19729"/>
                  </a:cubicBezTo>
                  <a:cubicBezTo>
                    <a:pt x="3103" y="19729"/>
                    <a:pt x="3063" y="19845"/>
                    <a:pt x="3063" y="19845"/>
                  </a:cubicBezTo>
                  <a:cubicBezTo>
                    <a:pt x="3022" y="19845"/>
                    <a:pt x="2982" y="19845"/>
                    <a:pt x="2901" y="19845"/>
                  </a:cubicBezTo>
                  <a:cubicBezTo>
                    <a:pt x="2861" y="19845"/>
                    <a:pt x="2740" y="19884"/>
                    <a:pt x="2700" y="19884"/>
                  </a:cubicBezTo>
                  <a:cubicBezTo>
                    <a:pt x="2619" y="19884"/>
                    <a:pt x="2458" y="19806"/>
                    <a:pt x="2418" y="19806"/>
                  </a:cubicBezTo>
                  <a:cubicBezTo>
                    <a:pt x="2378" y="19806"/>
                    <a:pt x="2378" y="19806"/>
                    <a:pt x="2337" y="19806"/>
                  </a:cubicBezTo>
                  <a:cubicBezTo>
                    <a:pt x="2337" y="19729"/>
                    <a:pt x="2337" y="19729"/>
                    <a:pt x="2337" y="19729"/>
                  </a:cubicBezTo>
                  <a:cubicBezTo>
                    <a:pt x="2418" y="19612"/>
                    <a:pt x="2418" y="19612"/>
                    <a:pt x="2418" y="19612"/>
                  </a:cubicBezTo>
                  <a:cubicBezTo>
                    <a:pt x="2539" y="19534"/>
                    <a:pt x="2539" y="19534"/>
                    <a:pt x="2539" y="19534"/>
                  </a:cubicBezTo>
                  <a:cubicBezTo>
                    <a:pt x="2619" y="19417"/>
                    <a:pt x="2619" y="19417"/>
                    <a:pt x="2619" y="19417"/>
                  </a:cubicBezTo>
                  <a:cubicBezTo>
                    <a:pt x="2700" y="19378"/>
                    <a:pt x="2700" y="19378"/>
                    <a:pt x="2700" y="19378"/>
                  </a:cubicBezTo>
                  <a:cubicBezTo>
                    <a:pt x="2861" y="19378"/>
                    <a:pt x="2861" y="19378"/>
                    <a:pt x="2861" y="19378"/>
                  </a:cubicBezTo>
                  <a:cubicBezTo>
                    <a:pt x="3103" y="19378"/>
                    <a:pt x="3103" y="19378"/>
                    <a:pt x="3103" y="19378"/>
                  </a:cubicBezTo>
                  <a:cubicBezTo>
                    <a:pt x="3345" y="19222"/>
                    <a:pt x="3345" y="19222"/>
                    <a:pt x="3345" y="19222"/>
                  </a:cubicBezTo>
                  <a:cubicBezTo>
                    <a:pt x="3466" y="19066"/>
                    <a:pt x="3466" y="19066"/>
                    <a:pt x="3466" y="19066"/>
                  </a:cubicBezTo>
                  <a:cubicBezTo>
                    <a:pt x="3506" y="18988"/>
                    <a:pt x="3506" y="18988"/>
                    <a:pt x="3506" y="18988"/>
                  </a:cubicBezTo>
                  <a:cubicBezTo>
                    <a:pt x="3667" y="18988"/>
                    <a:pt x="3667" y="18988"/>
                    <a:pt x="3667" y="18988"/>
                  </a:cubicBezTo>
                  <a:cubicBezTo>
                    <a:pt x="3869" y="18988"/>
                    <a:pt x="3869" y="18988"/>
                    <a:pt x="3869" y="18988"/>
                  </a:cubicBezTo>
                  <a:cubicBezTo>
                    <a:pt x="3949" y="19027"/>
                    <a:pt x="3949" y="19027"/>
                    <a:pt x="3949" y="19027"/>
                  </a:cubicBezTo>
                  <a:cubicBezTo>
                    <a:pt x="4070" y="19066"/>
                    <a:pt x="4070" y="19066"/>
                    <a:pt x="4070" y="19066"/>
                  </a:cubicBezTo>
                  <a:cubicBezTo>
                    <a:pt x="4151" y="18988"/>
                    <a:pt x="4151" y="18988"/>
                    <a:pt x="4151" y="18988"/>
                  </a:cubicBezTo>
                  <a:cubicBezTo>
                    <a:pt x="4191" y="18871"/>
                    <a:pt x="4191" y="18871"/>
                    <a:pt x="4191" y="18871"/>
                  </a:cubicBezTo>
                  <a:cubicBezTo>
                    <a:pt x="4312" y="18871"/>
                    <a:pt x="4312" y="18871"/>
                    <a:pt x="4312" y="18871"/>
                  </a:cubicBezTo>
                  <a:cubicBezTo>
                    <a:pt x="4473" y="18871"/>
                    <a:pt x="4473" y="18871"/>
                    <a:pt x="4473" y="18871"/>
                  </a:cubicBezTo>
                  <a:cubicBezTo>
                    <a:pt x="4513" y="18988"/>
                    <a:pt x="4513" y="18988"/>
                    <a:pt x="4513" y="18988"/>
                  </a:cubicBezTo>
                  <a:cubicBezTo>
                    <a:pt x="4594" y="19105"/>
                    <a:pt x="4594" y="19105"/>
                    <a:pt x="4594" y="19105"/>
                  </a:cubicBezTo>
                  <a:cubicBezTo>
                    <a:pt x="4675" y="19066"/>
                    <a:pt x="4675" y="19066"/>
                    <a:pt x="4675" y="19066"/>
                  </a:cubicBezTo>
                  <a:cubicBezTo>
                    <a:pt x="4796" y="18988"/>
                    <a:pt x="4796" y="18988"/>
                    <a:pt x="4796" y="18988"/>
                  </a:cubicBezTo>
                  <a:cubicBezTo>
                    <a:pt x="4957" y="18832"/>
                    <a:pt x="4957" y="18832"/>
                    <a:pt x="4957" y="18832"/>
                  </a:cubicBezTo>
                  <a:cubicBezTo>
                    <a:pt x="4916" y="18715"/>
                    <a:pt x="4916" y="18715"/>
                    <a:pt x="4916" y="18715"/>
                  </a:cubicBezTo>
                  <a:cubicBezTo>
                    <a:pt x="4876" y="18520"/>
                    <a:pt x="4876" y="18520"/>
                    <a:pt x="4876" y="18520"/>
                  </a:cubicBezTo>
                  <a:cubicBezTo>
                    <a:pt x="4836" y="18403"/>
                    <a:pt x="4836" y="18403"/>
                    <a:pt x="4836" y="18403"/>
                  </a:cubicBezTo>
                  <a:cubicBezTo>
                    <a:pt x="4715" y="18286"/>
                    <a:pt x="4715" y="18286"/>
                    <a:pt x="4715" y="18286"/>
                  </a:cubicBezTo>
                  <a:cubicBezTo>
                    <a:pt x="4634" y="18247"/>
                    <a:pt x="4634" y="18247"/>
                    <a:pt x="4634" y="18247"/>
                  </a:cubicBezTo>
                  <a:cubicBezTo>
                    <a:pt x="4634" y="18169"/>
                    <a:pt x="4634" y="18169"/>
                    <a:pt x="4634" y="18169"/>
                  </a:cubicBezTo>
                  <a:cubicBezTo>
                    <a:pt x="4715" y="18091"/>
                    <a:pt x="4715" y="18091"/>
                    <a:pt x="4715" y="18091"/>
                  </a:cubicBezTo>
                  <a:cubicBezTo>
                    <a:pt x="4836" y="18052"/>
                    <a:pt x="4836" y="18052"/>
                    <a:pt x="4836" y="18052"/>
                  </a:cubicBezTo>
                  <a:cubicBezTo>
                    <a:pt x="4916" y="17935"/>
                    <a:pt x="4916" y="17935"/>
                    <a:pt x="4916" y="17935"/>
                  </a:cubicBezTo>
                  <a:cubicBezTo>
                    <a:pt x="4836" y="17857"/>
                    <a:pt x="4836" y="17857"/>
                    <a:pt x="4836" y="17857"/>
                  </a:cubicBezTo>
                  <a:cubicBezTo>
                    <a:pt x="4755" y="17740"/>
                    <a:pt x="4755" y="17740"/>
                    <a:pt x="4755" y="17740"/>
                  </a:cubicBezTo>
                  <a:cubicBezTo>
                    <a:pt x="4715" y="17701"/>
                    <a:pt x="4715" y="17701"/>
                    <a:pt x="4715" y="17701"/>
                  </a:cubicBezTo>
                  <a:cubicBezTo>
                    <a:pt x="4796" y="17584"/>
                    <a:pt x="4796" y="17584"/>
                    <a:pt x="4796" y="17584"/>
                  </a:cubicBezTo>
                  <a:cubicBezTo>
                    <a:pt x="4836" y="17506"/>
                    <a:pt x="4836" y="17506"/>
                    <a:pt x="4836" y="17506"/>
                  </a:cubicBezTo>
                  <a:cubicBezTo>
                    <a:pt x="4796" y="17272"/>
                    <a:pt x="4796" y="17272"/>
                    <a:pt x="4796" y="17272"/>
                  </a:cubicBezTo>
                  <a:cubicBezTo>
                    <a:pt x="4715" y="17194"/>
                    <a:pt x="4715" y="17194"/>
                    <a:pt x="4715" y="17194"/>
                  </a:cubicBezTo>
                  <a:cubicBezTo>
                    <a:pt x="4715" y="17116"/>
                    <a:pt x="4715" y="17116"/>
                    <a:pt x="4715" y="17116"/>
                  </a:cubicBezTo>
                  <a:cubicBezTo>
                    <a:pt x="4836" y="17038"/>
                    <a:pt x="4836" y="17038"/>
                    <a:pt x="4836" y="17038"/>
                  </a:cubicBezTo>
                  <a:cubicBezTo>
                    <a:pt x="4876" y="16921"/>
                    <a:pt x="4876" y="16921"/>
                    <a:pt x="4876" y="16921"/>
                  </a:cubicBezTo>
                  <a:cubicBezTo>
                    <a:pt x="4916" y="16765"/>
                    <a:pt x="4916" y="16765"/>
                    <a:pt x="4916" y="16765"/>
                  </a:cubicBezTo>
                  <a:cubicBezTo>
                    <a:pt x="4957" y="16531"/>
                    <a:pt x="4957" y="16531"/>
                    <a:pt x="4957" y="16531"/>
                  </a:cubicBezTo>
                  <a:cubicBezTo>
                    <a:pt x="4997" y="16414"/>
                    <a:pt x="4997" y="16414"/>
                    <a:pt x="4997" y="16414"/>
                  </a:cubicBezTo>
                  <a:cubicBezTo>
                    <a:pt x="4997" y="16336"/>
                    <a:pt x="4997" y="16336"/>
                    <a:pt x="4997" y="16336"/>
                  </a:cubicBezTo>
                  <a:cubicBezTo>
                    <a:pt x="4957" y="16297"/>
                    <a:pt x="4957" y="16297"/>
                    <a:pt x="4957" y="16297"/>
                  </a:cubicBezTo>
                  <a:cubicBezTo>
                    <a:pt x="4957" y="16219"/>
                    <a:pt x="4957" y="16219"/>
                    <a:pt x="4957" y="16219"/>
                  </a:cubicBezTo>
                  <a:cubicBezTo>
                    <a:pt x="4997" y="16142"/>
                    <a:pt x="4997" y="16142"/>
                    <a:pt x="4997" y="16142"/>
                  </a:cubicBezTo>
                  <a:cubicBezTo>
                    <a:pt x="4957" y="16064"/>
                    <a:pt x="4957" y="16064"/>
                    <a:pt x="4957" y="16064"/>
                  </a:cubicBezTo>
                  <a:cubicBezTo>
                    <a:pt x="4916" y="15986"/>
                    <a:pt x="4916" y="15986"/>
                    <a:pt x="4916" y="15986"/>
                  </a:cubicBezTo>
                  <a:cubicBezTo>
                    <a:pt x="4876" y="15869"/>
                    <a:pt x="4876" y="15869"/>
                    <a:pt x="4876" y="15869"/>
                  </a:cubicBezTo>
                  <a:cubicBezTo>
                    <a:pt x="4796" y="15479"/>
                    <a:pt x="4796" y="15479"/>
                    <a:pt x="4796" y="15479"/>
                  </a:cubicBezTo>
                  <a:cubicBezTo>
                    <a:pt x="4715" y="15245"/>
                    <a:pt x="4715" y="15245"/>
                    <a:pt x="4715" y="15245"/>
                  </a:cubicBezTo>
                  <a:cubicBezTo>
                    <a:pt x="4634" y="14894"/>
                    <a:pt x="4634" y="14894"/>
                    <a:pt x="4634" y="14894"/>
                  </a:cubicBezTo>
                  <a:cubicBezTo>
                    <a:pt x="4554" y="14738"/>
                    <a:pt x="4554" y="14738"/>
                    <a:pt x="4554" y="14738"/>
                  </a:cubicBezTo>
                  <a:cubicBezTo>
                    <a:pt x="4433" y="14582"/>
                    <a:pt x="4433" y="14582"/>
                    <a:pt x="4433" y="14582"/>
                  </a:cubicBezTo>
                  <a:cubicBezTo>
                    <a:pt x="4352" y="14465"/>
                    <a:pt x="4352" y="14465"/>
                    <a:pt x="4352" y="14465"/>
                  </a:cubicBezTo>
                  <a:cubicBezTo>
                    <a:pt x="4312" y="14348"/>
                    <a:pt x="4312" y="14348"/>
                    <a:pt x="4312" y="14348"/>
                  </a:cubicBezTo>
                  <a:cubicBezTo>
                    <a:pt x="4352" y="14231"/>
                    <a:pt x="4352" y="14231"/>
                    <a:pt x="4352" y="14231"/>
                  </a:cubicBezTo>
                  <a:cubicBezTo>
                    <a:pt x="4433" y="14153"/>
                    <a:pt x="4433" y="14153"/>
                    <a:pt x="4433" y="14153"/>
                  </a:cubicBezTo>
                  <a:cubicBezTo>
                    <a:pt x="4554" y="13997"/>
                    <a:pt x="4554" y="13997"/>
                    <a:pt x="4554" y="13997"/>
                  </a:cubicBezTo>
                  <a:cubicBezTo>
                    <a:pt x="4513" y="13841"/>
                    <a:pt x="4513" y="13841"/>
                    <a:pt x="4513" y="13841"/>
                  </a:cubicBezTo>
                  <a:cubicBezTo>
                    <a:pt x="4554" y="13763"/>
                    <a:pt x="4554" y="13763"/>
                    <a:pt x="4554" y="13763"/>
                  </a:cubicBezTo>
                  <a:cubicBezTo>
                    <a:pt x="4634" y="13724"/>
                    <a:pt x="4634" y="13724"/>
                    <a:pt x="4634" y="13724"/>
                  </a:cubicBezTo>
                  <a:cubicBezTo>
                    <a:pt x="4715" y="13724"/>
                    <a:pt x="4715" y="13724"/>
                    <a:pt x="4715" y="13724"/>
                  </a:cubicBezTo>
                  <a:cubicBezTo>
                    <a:pt x="4836" y="13724"/>
                    <a:pt x="4836" y="13724"/>
                    <a:pt x="4836" y="13724"/>
                  </a:cubicBezTo>
                  <a:cubicBezTo>
                    <a:pt x="4957" y="13802"/>
                    <a:pt x="4957" y="13802"/>
                    <a:pt x="4957" y="13802"/>
                  </a:cubicBezTo>
                  <a:cubicBezTo>
                    <a:pt x="4997" y="13841"/>
                    <a:pt x="4997" y="13841"/>
                    <a:pt x="4997" y="13841"/>
                  </a:cubicBezTo>
                  <a:cubicBezTo>
                    <a:pt x="5118" y="13841"/>
                    <a:pt x="5118" y="13841"/>
                    <a:pt x="5118" y="13841"/>
                  </a:cubicBezTo>
                  <a:cubicBezTo>
                    <a:pt x="5158" y="13685"/>
                    <a:pt x="5158" y="13685"/>
                    <a:pt x="5158" y="13685"/>
                  </a:cubicBezTo>
                  <a:cubicBezTo>
                    <a:pt x="5279" y="13646"/>
                    <a:pt x="5279" y="13646"/>
                    <a:pt x="5279" y="13646"/>
                  </a:cubicBezTo>
                  <a:cubicBezTo>
                    <a:pt x="5440" y="13568"/>
                    <a:pt x="5440" y="13568"/>
                    <a:pt x="5440" y="13568"/>
                  </a:cubicBezTo>
                  <a:cubicBezTo>
                    <a:pt x="5400" y="13490"/>
                    <a:pt x="5400" y="13490"/>
                    <a:pt x="5400" y="13490"/>
                  </a:cubicBezTo>
                  <a:cubicBezTo>
                    <a:pt x="5400" y="13451"/>
                    <a:pt x="5400" y="13451"/>
                    <a:pt x="5400" y="13451"/>
                  </a:cubicBezTo>
                  <a:cubicBezTo>
                    <a:pt x="5521" y="13412"/>
                    <a:pt x="5521" y="13412"/>
                    <a:pt x="5521" y="13412"/>
                  </a:cubicBezTo>
                  <a:cubicBezTo>
                    <a:pt x="5642" y="13412"/>
                    <a:pt x="5642" y="13412"/>
                    <a:pt x="5642" y="13412"/>
                  </a:cubicBezTo>
                  <a:cubicBezTo>
                    <a:pt x="5722" y="13334"/>
                    <a:pt x="5722" y="13334"/>
                    <a:pt x="5722" y="13334"/>
                  </a:cubicBezTo>
                  <a:cubicBezTo>
                    <a:pt x="5763" y="13139"/>
                    <a:pt x="5763" y="13139"/>
                    <a:pt x="5763" y="13139"/>
                  </a:cubicBezTo>
                  <a:cubicBezTo>
                    <a:pt x="5722" y="12944"/>
                    <a:pt x="5722" y="12944"/>
                    <a:pt x="5722" y="12944"/>
                  </a:cubicBezTo>
                  <a:cubicBezTo>
                    <a:pt x="5763" y="12866"/>
                    <a:pt x="5763" y="12866"/>
                    <a:pt x="5763" y="12866"/>
                  </a:cubicBezTo>
                  <a:cubicBezTo>
                    <a:pt x="5803" y="12788"/>
                    <a:pt x="5803" y="12788"/>
                    <a:pt x="5803" y="12788"/>
                  </a:cubicBezTo>
                  <a:cubicBezTo>
                    <a:pt x="5722" y="12710"/>
                    <a:pt x="5722" y="12710"/>
                    <a:pt x="5722" y="12710"/>
                  </a:cubicBezTo>
                  <a:cubicBezTo>
                    <a:pt x="5601" y="12594"/>
                    <a:pt x="5601" y="12594"/>
                    <a:pt x="5601" y="12594"/>
                  </a:cubicBezTo>
                  <a:cubicBezTo>
                    <a:pt x="5561" y="12555"/>
                    <a:pt x="5561" y="12555"/>
                    <a:pt x="5561" y="12555"/>
                  </a:cubicBezTo>
                  <a:cubicBezTo>
                    <a:pt x="5561" y="12399"/>
                    <a:pt x="5561" y="12399"/>
                    <a:pt x="5561" y="12399"/>
                  </a:cubicBezTo>
                  <a:cubicBezTo>
                    <a:pt x="5561" y="12321"/>
                    <a:pt x="5561" y="12321"/>
                    <a:pt x="5561" y="12321"/>
                  </a:cubicBezTo>
                  <a:cubicBezTo>
                    <a:pt x="5682" y="12243"/>
                    <a:pt x="5682" y="12243"/>
                    <a:pt x="5682" y="12243"/>
                  </a:cubicBezTo>
                  <a:cubicBezTo>
                    <a:pt x="5722" y="12282"/>
                    <a:pt x="5722" y="12282"/>
                    <a:pt x="5722" y="12282"/>
                  </a:cubicBezTo>
                  <a:cubicBezTo>
                    <a:pt x="5803" y="12321"/>
                    <a:pt x="5803" y="12321"/>
                    <a:pt x="5803" y="12321"/>
                  </a:cubicBezTo>
                  <a:cubicBezTo>
                    <a:pt x="5884" y="12360"/>
                    <a:pt x="5884" y="12360"/>
                    <a:pt x="5884" y="12360"/>
                  </a:cubicBezTo>
                  <a:cubicBezTo>
                    <a:pt x="5924" y="12438"/>
                    <a:pt x="5924" y="12438"/>
                    <a:pt x="5924" y="12438"/>
                  </a:cubicBezTo>
                  <a:cubicBezTo>
                    <a:pt x="6004" y="12477"/>
                    <a:pt x="6004" y="12477"/>
                    <a:pt x="6004" y="12477"/>
                  </a:cubicBezTo>
                  <a:cubicBezTo>
                    <a:pt x="6085" y="12438"/>
                    <a:pt x="6085" y="12438"/>
                    <a:pt x="6085" y="12438"/>
                  </a:cubicBezTo>
                  <a:cubicBezTo>
                    <a:pt x="6125" y="12360"/>
                    <a:pt x="6125" y="12360"/>
                    <a:pt x="6125" y="12360"/>
                  </a:cubicBezTo>
                  <a:cubicBezTo>
                    <a:pt x="6125" y="12282"/>
                    <a:pt x="6125" y="12282"/>
                    <a:pt x="6125" y="12282"/>
                  </a:cubicBezTo>
                  <a:cubicBezTo>
                    <a:pt x="6166" y="12243"/>
                    <a:pt x="6166" y="12243"/>
                    <a:pt x="6166" y="12243"/>
                  </a:cubicBezTo>
                  <a:cubicBezTo>
                    <a:pt x="6206" y="12243"/>
                    <a:pt x="6206" y="12243"/>
                    <a:pt x="6206" y="12243"/>
                  </a:cubicBezTo>
                  <a:cubicBezTo>
                    <a:pt x="6287" y="12282"/>
                    <a:pt x="6287" y="12282"/>
                    <a:pt x="6287" y="12282"/>
                  </a:cubicBezTo>
                  <a:cubicBezTo>
                    <a:pt x="6287" y="12321"/>
                    <a:pt x="6287" y="12321"/>
                    <a:pt x="6287" y="12321"/>
                  </a:cubicBezTo>
                  <a:cubicBezTo>
                    <a:pt x="6287" y="12399"/>
                    <a:pt x="6287" y="12399"/>
                    <a:pt x="6287" y="12399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367" y="12477"/>
                    <a:pt x="6367" y="12477"/>
                    <a:pt x="6367" y="12477"/>
                  </a:cubicBezTo>
                  <a:cubicBezTo>
                    <a:pt x="6488" y="12360"/>
                    <a:pt x="6488" y="12360"/>
                    <a:pt x="6488" y="12360"/>
                  </a:cubicBezTo>
                  <a:cubicBezTo>
                    <a:pt x="6569" y="12321"/>
                    <a:pt x="6569" y="12321"/>
                    <a:pt x="6569" y="12321"/>
                  </a:cubicBezTo>
                  <a:cubicBezTo>
                    <a:pt x="6609" y="12282"/>
                    <a:pt x="6609" y="12282"/>
                    <a:pt x="6609" y="12282"/>
                  </a:cubicBezTo>
                  <a:cubicBezTo>
                    <a:pt x="6528" y="12165"/>
                    <a:pt x="6528" y="12165"/>
                    <a:pt x="6528" y="12165"/>
                  </a:cubicBezTo>
                  <a:cubicBezTo>
                    <a:pt x="6488" y="12048"/>
                    <a:pt x="6488" y="12048"/>
                    <a:pt x="6488" y="12048"/>
                  </a:cubicBezTo>
                  <a:cubicBezTo>
                    <a:pt x="6448" y="11970"/>
                    <a:pt x="6448" y="11970"/>
                    <a:pt x="6448" y="11970"/>
                  </a:cubicBezTo>
                  <a:cubicBezTo>
                    <a:pt x="6367" y="11970"/>
                    <a:pt x="6367" y="11970"/>
                    <a:pt x="6367" y="11970"/>
                  </a:cubicBezTo>
                  <a:cubicBezTo>
                    <a:pt x="6367" y="12009"/>
                    <a:pt x="6367" y="12009"/>
                    <a:pt x="6367" y="12009"/>
                  </a:cubicBezTo>
                  <a:cubicBezTo>
                    <a:pt x="6287" y="11970"/>
                    <a:pt x="6287" y="11970"/>
                    <a:pt x="6287" y="11970"/>
                  </a:cubicBezTo>
                  <a:cubicBezTo>
                    <a:pt x="6287" y="11892"/>
                    <a:pt x="6287" y="11892"/>
                    <a:pt x="6287" y="11892"/>
                  </a:cubicBezTo>
                  <a:cubicBezTo>
                    <a:pt x="6246" y="11814"/>
                    <a:pt x="6246" y="11814"/>
                    <a:pt x="6246" y="11814"/>
                  </a:cubicBezTo>
                  <a:cubicBezTo>
                    <a:pt x="6287" y="11736"/>
                    <a:pt x="6287" y="11736"/>
                    <a:pt x="6287" y="11736"/>
                  </a:cubicBezTo>
                  <a:cubicBezTo>
                    <a:pt x="6367" y="11736"/>
                    <a:pt x="6367" y="11736"/>
                    <a:pt x="6367" y="11736"/>
                  </a:cubicBezTo>
                  <a:cubicBezTo>
                    <a:pt x="6407" y="11619"/>
                    <a:pt x="6407" y="11619"/>
                    <a:pt x="6407" y="11619"/>
                  </a:cubicBezTo>
                  <a:cubicBezTo>
                    <a:pt x="6367" y="11541"/>
                    <a:pt x="6367" y="11541"/>
                    <a:pt x="6367" y="11541"/>
                  </a:cubicBezTo>
                  <a:cubicBezTo>
                    <a:pt x="6407" y="11424"/>
                    <a:pt x="6407" y="11424"/>
                    <a:pt x="6407" y="11424"/>
                  </a:cubicBezTo>
                  <a:cubicBezTo>
                    <a:pt x="6367" y="11424"/>
                    <a:pt x="6367" y="11424"/>
                    <a:pt x="6367" y="11424"/>
                  </a:cubicBezTo>
                  <a:cubicBezTo>
                    <a:pt x="6327" y="11385"/>
                    <a:pt x="6327" y="11385"/>
                    <a:pt x="6327" y="11385"/>
                  </a:cubicBezTo>
                  <a:cubicBezTo>
                    <a:pt x="6327" y="11307"/>
                    <a:pt x="6327" y="11307"/>
                    <a:pt x="6327" y="11307"/>
                  </a:cubicBezTo>
                  <a:cubicBezTo>
                    <a:pt x="6367" y="11229"/>
                    <a:pt x="6367" y="11229"/>
                    <a:pt x="6367" y="11229"/>
                  </a:cubicBezTo>
                  <a:cubicBezTo>
                    <a:pt x="6448" y="11151"/>
                    <a:pt x="6448" y="11151"/>
                    <a:pt x="6448" y="11151"/>
                  </a:cubicBezTo>
                  <a:cubicBezTo>
                    <a:pt x="6448" y="11034"/>
                    <a:pt x="6448" y="11034"/>
                    <a:pt x="6448" y="11034"/>
                  </a:cubicBezTo>
                  <a:cubicBezTo>
                    <a:pt x="6327" y="10995"/>
                    <a:pt x="6327" y="10995"/>
                    <a:pt x="6327" y="10995"/>
                  </a:cubicBezTo>
                  <a:cubicBezTo>
                    <a:pt x="6287" y="10917"/>
                    <a:pt x="6287" y="10917"/>
                    <a:pt x="6287" y="10917"/>
                  </a:cubicBezTo>
                  <a:cubicBezTo>
                    <a:pt x="6327" y="10839"/>
                    <a:pt x="6327" y="10839"/>
                    <a:pt x="6327" y="10839"/>
                  </a:cubicBezTo>
                  <a:cubicBezTo>
                    <a:pt x="6407" y="10839"/>
                    <a:pt x="6407" y="10839"/>
                    <a:pt x="6407" y="10839"/>
                  </a:cubicBezTo>
                  <a:cubicBezTo>
                    <a:pt x="6448" y="10800"/>
                    <a:pt x="6448" y="10800"/>
                    <a:pt x="6448" y="10800"/>
                  </a:cubicBezTo>
                  <a:cubicBezTo>
                    <a:pt x="6448" y="10683"/>
                    <a:pt x="6448" y="10683"/>
                    <a:pt x="6448" y="10683"/>
                  </a:cubicBezTo>
                  <a:cubicBezTo>
                    <a:pt x="6327" y="10488"/>
                    <a:pt x="6327" y="10488"/>
                    <a:pt x="6327" y="10488"/>
                  </a:cubicBezTo>
                  <a:cubicBezTo>
                    <a:pt x="6206" y="10371"/>
                    <a:pt x="6206" y="10371"/>
                    <a:pt x="6206" y="10371"/>
                  </a:cubicBezTo>
                  <a:cubicBezTo>
                    <a:pt x="6004" y="10215"/>
                    <a:pt x="6004" y="10215"/>
                    <a:pt x="6004" y="10215"/>
                  </a:cubicBezTo>
                  <a:cubicBezTo>
                    <a:pt x="5924" y="10098"/>
                    <a:pt x="5924" y="10098"/>
                    <a:pt x="5924" y="10098"/>
                  </a:cubicBezTo>
                  <a:cubicBezTo>
                    <a:pt x="5803" y="10098"/>
                    <a:pt x="5803" y="10098"/>
                    <a:pt x="5803" y="10098"/>
                  </a:cubicBezTo>
                  <a:cubicBezTo>
                    <a:pt x="5682" y="10059"/>
                    <a:pt x="5682" y="10059"/>
                    <a:pt x="5682" y="10059"/>
                  </a:cubicBezTo>
                  <a:cubicBezTo>
                    <a:pt x="5601" y="10020"/>
                    <a:pt x="5601" y="10020"/>
                    <a:pt x="5601" y="10020"/>
                  </a:cubicBezTo>
                  <a:cubicBezTo>
                    <a:pt x="5561" y="9903"/>
                    <a:pt x="5561" y="9903"/>
                    <a:pt x="5561" y="9903"/>
                  </a:cubicBezTo>
                  <a:cubicBezTo>
                    <a:pt x="5521" y="9825"/>
                    <a:pt x="5521" y="9825"/>
                    <a:pt x="5521" y="9825"/>
                  </a:cubicBezTo>
                  <a:cubicBezTo>
                    <a:pt x="5400" y="9786"/>
                    <a:pt x="5400" y="9786"/>
                    <a:pt x="5400" y="9786"/>
                  </a:cubicBezTo>
                  <a:cubicBezTo>
                    <a:pt x="5319" y="9669"/>
                    <a:pt x="5319" y="9669"/>
                    <a:pt x="5319" y="9669"/>
                  </a:cubicBezTo>
                  <a:cubicBezTo>
                    <a:pt x="5319" y="9552"/>
                    <a:pt x="5319" y="9552"/>
                    <a:pt x="5319" y="9552"/>
                  </a:cubicBezTo>
                  <a:cubicBezTo>
                    <a:pt x="5481" y="9513"/>
                    <a:pt x="5481" y="9513"/>
                    <a:pt x="5481" y="9513"/>
                  </a:cubicBezTo>
                  <a:cubicBezTo>
                    <a:pt x="5521" y="9474"/>
                    <a:pt x="5521" y="9474"/>
                    <a:pt x="5521" y="9474"/>
                  </a:cubicBezTo>
                  <a:cubicBezTo>
                    <a:pt x="5561" y="9396"/>
                    <a:pt x="5561" y="9396"/>
                    <a:pt x="5561" y="9396"/>
                  </a:cubicBezTo>
                  <a:cubicBezTo>
                    <a:pt x="5521" y="9279"/>
                    <a:pt x="5521" y="9279"/>
                    <a:pt x="5521" y="9279"/>
                  </a:cubicBezTo>
                  <a:cubicBezTo>
                    <a:pt x="5400" y="9201"/>
                    <a:pt x="5400" y="9201"/>
                    <a:pt x="5400" y="9201"/>
                  </a:cubicBezTo>
                  <a:cubicBezTo>
                    <a:pt x="5239" y="9162"/>
                    <a:pt x="5239" y="9162"/>
                    <a:pt x="5239" y="9162"/>
                  </a:cubicBezTo>
                  <a:cubicBezTo>
                    <a:pt x="5118" y="9045"/>
                    <a:pt x="5118" y="9045"/>
                    <a:pt x="5118" y="9045"/>
                  </a:cubicBezTo>
                  <a:cubicBezTo>
                    <a:pt x="5037" y="8968"/>
                    <a:pt x="5037" y="8968"/>
                    <a:pt x="5037" y="8968"/>
                  </a:cubicBezTo>
                  <a:cubicBezTo>
                    <a:pt x="4997" y="8812"/>
                    <a:pt x="4997" y="8812"/>
                    <a:pt x="4997" y="8812"/>
                  </a:cubicBezTo>
                  <a:cubicBezTo>
                    <a:pt x="4957" y="8656"/>
                    <a:pt x="4957" y="8656"/>
                    <a:pt x="4957" y="8656"/>
                  </a:cubicBezTo>
                  <a:cubicBezTo>
                    <a:pt x="4916" y="8539"/>
                    <a:pt x="4916" y="8539"/>
                    <a:pt x="4916" y="8539"/>
                  </a:cubicBezTo>
                  <a:cubicBezTo>
                    <a:pt x="4957" y="8500"/>
                    <a:pt x="4957" y="8500"/>
                    <a:pt x="4957" y="8500"/>
                  </a:cubicBezTo>
                  <a:cubicBezTo>
                    <a:pt x="4997" y="8500"/>
                    <a:pt x="4997" y="8500"/>
                    <a:pt x="4997" y="8500"/>
                  </a:cubicBezTo>
                  <a:cubicBezTo>
                    <a:pt x="5078" y="8422"/>
                    <a:pt x="5078" y="8422"/>
                    <a:pt x="5078" y="8422"/>
                  </a:cubicBezTo>
                  <a:cubicBezTo>
                    <a:pt x="5037" y="8383"/>
                    <a:pt x="5037" y="8383"/>
                    <a:pt x="5037" y="8383"/>
                  </a:cubicBezTo>
                  <a:cubicBezTo>
                    <a:pt x="4997" y="8266"/>
                    <a:pt x="4997" y="8266"/>
                    <a:pt x="4997" y="8266"/>
                  </a:cubicBezTo>
                  <a:cubicBezTo>
                    <a:pt x="5078" y="8227"/>
                    <a:pt x="5078" y="8227"/>
                    <a:pt x="5078" y="8227"/>
                  </a:cubicBezTo>
                  <a:cubicBezTo>
                    <a:pt x="5037" y="8149"/>
                    <a:pt x="5037" y="8149"/>
                    <a:pt x="5037" y="8149"/>
                  </a:cubicBezTo>
                  <a:cubicBezTo>
                    <a:pt x="4957" y="8110"/>
                    <a:pt x="4957" y="8110"/>
                    <a:pt x="4957" y="8110"/>
                  </a:cubicBezTo>
                  <a:cubicBezTo>
                    <a:pt x="4876" y="8071"/>
                    <a:pt x="4876" y="8071"/>
                    <a:pt x="4876" y="8071"/>
                  </a:cubicBezTo>
                  <a:cubicBezTo>
                    <a:pt x="4876" y="7954"/>
                    <a:pt x="4876" y="7954"/>
                    <a:pt x="4876" y="7954"/>
                  </a:cubicBezTo>
                  <a:cubicBezTo>
                    <a:pt x="4957" y="7915"/>
                    <a:pt x="4957" y="7915"/>
                    <a:pt x="4957" y="7915"/>
                  </a:cubicBezTo>
                  <a:cubicBezTo>
                    <a:pt x="4957" y="7837"/>
                    <a:pt x="4957" y="7837"/>
                    <a:pt x="4957" y="7837"/>
                  </a:cubicBezTo>
                  <a:cubicBezTo>
                    <a:pt x="4916" y="7759"/>
                    <a:pt x="4916" y="7759"/>
                    <a:pt x="4916" y="7759"/>
                  </a:cubicBezTo>
                  <a:cubicBezTo>
                    <a:pt x="4957" y="7759"/>
                    <a:pt x="4957" y="7759"/>
                    <a:pt x="4957" y="7759"/>
                  </a:cubicBezTo>
                  <a:cubicBezTo>
                    <a:pt x="4997" y="7759"/>
                    <a:pt x="4997" y="7759"/>
                    <a:pt x="4997" y="7759"/>
                  </a:cubicBezTo>
                  <a:cubicBezTo>
                    <a:pt x="5078" y="7759"/>
                    <a:pt x="5078" y="7759"/>
                    <a:pt x="5078" y="7759"/>
                  </a:cubicBezTo>
                  <a:cubicBezTo>
                    <a:pt x="5158" y="7681"/>
                    <a:pt x="5158" y="7681"/>
                    <a:pt x="5158" y="7681"/>
                  </a:cubicBezTo>
                  <a:cubicBezTo>
                    <a:pt x="5118" y="7564"/>
                    <a:pt x="5118" y="7564"/>
                    <a:pt x="5118" y="7564"/>
                  </a:cubicBezTo>
                  <a:cubicBezTo>
                    <a:pt x="5037" y="7486"/>
                    <a:pt x="5037" y="7486"/>
                    <a:pt x="5037" y="7486"/>
                  </a:cubicBezTo>
                  <a:cubicBezTo>
                    <a:pt x="4997" y="7408"/>
                    <a:pt x="4997" y="7408"/>
                    <a:pt x="4997" y="7408"/>
                  </a:cubicBezTo>
                  <a:cubicBezTo>
                    <a:pt x="4916" y="7408"/>
                    <a:pt x="4916" y="7408"/>
                    <a:pt x="4916" y="7408"/>
                  </a:cubicBezTo>
                  <a:cubicBezTo>
                    <a:pt x="4836" y="7408"/>
                    <a:pt x="4836" y="7408"/>
                    <a:pt x="4836" y="7408"/>
                  </a:cubicBezTo>
                  <a:cubicBezTo>
                    <a:pt x="4876" y="7291"/>
                    <a:pt x="4876" y="7291"/>
                    <a:pt x="4876" y="7291"/>
                  </a:cubicBezTo>
                  <a:cubicBezTo>
                    <a:pt x="4957" y="7213"/>
                    <a:pt x="4957" y="7213"/>
                    <a:pt x="4957" y="7213"/>
                  </a:cubicBezTo>
                  <a:cubicBezTo>
                    <a:pt x="4957" y="7096"/>
                    <a:pt x="4957" y="7096"/>
                    <a:pt x="4957" y="7096"/>
                  </a:cubicBezTo>
                  <a:cubicBezTo>
                    <a:pt x="4916" y="6979"/>
                    <a:pt x="4916" y="6979"/>
                    <a:pt x="4916" y="6979"/>
                  </a:cubicBezTo>
                  <a:cubicBezTo>
                    <a:pt x="4916" y="6901"/>
                    <a:pt x="4916" y="6901"/>
                    <a:pt x="4916" y="6901"/>
                  </a:cubicBezTo>
                  <a:cubicBezTo>
                    <a:pt x="4836" y="6901"/>
                    <a:pt x="4836" y="6901"/>
                    <a:pt x="4836" y="6901"/>
                  </a:cubicBezTo>
                  <a:cubicBezTo>
                    <a:pt x="4755" y="6823"/>
                    <a:pt x="4755" y="6823"/>
                    <a:pt x="4755" y="6823"/>
                  </a:cubicBezTo>
                  <a:cubicBezTo>
                    <a:pt x="4796" y="6706"/>
                    <a:pt x="4796" y="6706"/>
                    <a:pt x="4796" y="6706"/>
                  </a:cubicBezTo>
                  <a:cubicBezTo>
                    <a:pt x="4715" y="6667"/>
                    <a:pt x="4715" y="6667"/>
                    <a:pt x="4715" y="6667"/>
                  </a:cubicBezTo>
                  <a:cubicBezTo>
                    <a:pt x="4634" y="6745"/>
                    <a:pt x="4634" y="6745"/>
                    <a:pt x="4634" y="6745"/>
                  </a:cubicBezTo>
                  <a:cubicBezTo>
                    <a:pt x="4634" y="6823"/>
                    <a:pt x="4634" y="6823"/>
                    <a:pt x="4634" y="6823"/>
                  </a:cubicBezTo>
                  <a:cubicBezTo>
                    <a:pt x="4554" y="6901"/>
                    <a:pt x="4554" y="6901"/>
                    <a:pt x="4554" y="6901"/>
                  </a:cubicBezTo>
                  <a:cubicBezTo>
                    <a:pt x="4513" y="6979"/>
                    <a:pt x="4513" y="6979"/>
                    <a:pt x="4513" y="6979"/>
                  </a:cubicBezTo>
                  <a:cubicBezTo>
                    <a:pt x="4554" y="7057"/>
                    <a:pt x="4554" y="7057"/>
                    <a:pt x="4554" y="7057"/>
                  </a:cubicBezTo>
                  <a:cubicBezTo>
                    <a:pt x="4513" y="7096"/>
                    <a:pt x="4513" y="7096"/>
                    <a:pt x="4513" y="7096"/>
                  </a:cubicBezTo>
                  <a:cubicBezTo>
                    <a:pt x="4433" y="7096"/>
                    <a:pt x="4433" y="7096"/>
                    <a:pt x="4433" y="7096"/>
                  </a:cubicBezTo>
                  <a:cubicBezTo>
                    <a:pt x="4352" y="7057"/>
                    <a:pt x="4352" y="7057"/>
                    <a:pt x="4352" y="7057"/>
                  </a:cubicBezTo>
                  <a:cubicBezTo>
                    <a:pt x="4272" y="7096"/>
                    <a:pt x="4272" y="7096"/>
                    <a:pt x="4272" y="7096"/>
                  </a:cubicBezTo>
                  <a:cubicBezTo>
                    <a:pt x="4110" y="7096"/>
                    <a:pt x="4110" y="7096"/>
                    <a:pt x="4110" y="7096"/>
                  </a:cubicBezTo>
                  <a:cubicBezTo>
                    <a:pt x="4070" y="7057"/>
                    <a:pt x="4070" y="7057"/>
                    <a:pt x="4070" y="7057"/>
                  </a:cubicBezTo>
                  <a:cubicBezTo>
                    <a:pt x="4070" y="6940"/>
                    <a:pt x="4070" y="6940"/>
                    <a:pt x="4070" y="6940"/>
                  </a:cubicBezTo>
                  <a:cubicBezTo>
                    <a:pt x="4070" y="6823"/>
                    <a:pt x="4070" y="6823"/>
                    <a:pt x="4070" y="6823"/>
                  </a:cubicBezTo>
                  <a:cubicBezTo>
                    <a:pt x="4030" y="6667"/>
                    <a:pt x="4030" y="6667"/>
                    <a:pt x="4030" y="6667"/>
                  </a:cubicBezTo>
                  <a:cubicBezTo>
                    <a:pt x="4070" y="6589"/>
                    <a:pt x="4070" y="6589"/>
                    <a:pt x="4070" y="6589"/>
                  </a:cubicBezTo>
                  <a:cubicBezTo>
                    <a:pt x="4070" y="6433"/>
                    <a:pt x="4070" y="6433"/>
                    <a:pt x="4070" y="6433"/>
                  </a:cubicBezTo>
                  <a:cubicBezTo>
                    <a:pt x="3990" y="6394"/>
                    <a:pt x="3990" y="6394"/>
                    <a:pt x="3990" y="6394"/>
                  </a:cubicBezTo>
                  <a:cubicBezTo>
                    <a:pt x="3909" y="6394"/>
                    <a:pt x="3909" y="6394"/>
                    <a:pt x="3909" y="6394"/>
                  </a:cubicBezTo>
                  <a:cubicBezTo>
                    <a:pt x="3909" y="6472"/>
                    <a:pt x="3909" y="6472"/>
                    <a:pt x="3909" y="6472"/>
                  </a:cubicBezTo>
                  <a:cubicBezTo>
                    <a:pt x="3869" y="6511"/>
                    <a:pt x="3869" y="6511"/>
                    <a:pt x="3869" y="6511"/>
                  </a:cubicBezTo>
                  <a:cubicBezTo>
                    <a:pt x="3869" y="6628"/>
                    <a:pt x="3869" y="6628"/>
                    <a:pt x="3869" y="6628"/>
                  </a:cubicBezTo>
                  <a:cubicBezTo>
                    <a:pt x="3828" y="6667"/>
                    <a:pt x="3828" y="6667"/>
                    <a:pt x="3828" y="6667"/>
                  </a:cubicBezTo>
                  <a:cubicBezTo>
                    <a:pt x="3748" y="6667"/>
                    <a:pt x="3748" y="6667"/>
                    <a:pt x="3748" y="6667"/>
                  </a:cubicBezTo>
                  <a:cubicBezTo>
                    <a:pt x="3627" y="6628"/>
                    <a:pt x="3627" y="6628"/>
                    <a:pt x="3627" y="6628"/>
                  </a:cubicBezTo>
                  <a:cubicBezTo>
                    <a:pt x="3587" y="6589"/>
                    <a:pt x="3587" y="6589"/>
                    <a:pt x="3587" y="6589"/>
                  </a:cubicBezTo>
                  <a:cubicBezTo>
                    <a:pt x="3627" y="6472"/>
                    <a:pt x="3627" y="6472"/>
                    <a:pt x="3627" y="6472"/>
                  </a:cubicBezTo>
                  <a:cubicBezTo>
                    <a:pt x="3667" y="6433"/>
                    <a:pt x="3667" y="6433"/>
                    <a:pt x="3667" y="6433"/>
                  </a:cubicBezTo>
                  <a:cubicBezTo>
                    <a:pt x="3748" y="6355"/>
                    <a:pt x="3748" y="6355"/>
                    <a:pt x="3748" y="6355"/>
                  </a:cubicBezTo>
                  <a:cubicBezTo>
                    <a:pt x="3788" y="6277"/>
                    <a:pt x="3788" y="6277"/>
                    <a:pt x="3788" y="6277"/>
                  </a:cubicBezTo>
                  <a:cubicBezTo>
                    <a:pt x="3869" y="6238"/>
                    <a:pt x="3869" y="6238"/>
                    <a:pt x="3869" y="6238"/>
                  </a:cubicBezTo>
                  <a:cubicBezTo>
                    <a:pt x="3909" y="6199"/>
                    <a:pt x="3909" y="6199"/>
                    <a:pt x="3909" y="6199"/>
                  </a:cubicBezTo>
                  <a:cubicBezTo>
                    <a:pt x="3788" y="6043"/>
                    <a:pt x="3788" y="6043"/>
                    <a:pt x="3788" y="6043"/>
                  </a:cubicBezTo>
                  <a:cubicBezTo>
                    <a:pt x="3707" y="6004"/>
                    <a:pt x="3707" y="6004"/>
                    <a:pt x="3707" y="6004"/>
                  </a:cubicBezTo>
                  <a:cubicBezTo>
                    <a:pt x="3667" y="5926"/>
                    <a:pt x="3667" y="5926"/>
                    <a:pt x="3667" y="5926"/>
                  </a:cubicBezTo>
                  <a:cubicBezTo>
                    <a:pt x="3667" y="5809"/>
                    <a:pt x="3667" y="5809"/>
                    <a:pt x="3667" y="5809"/>
                  </a:cubicBezTo>
                  <a:cubicBezTo>
                    <a:pt x="3707" y="5770"/>
                    <a:pt x="3707" y="5770"/>
                    <a:pt x="3707" y="5770"/>
                  </a:cubicBezTo>
                  <a:cubicBezTo>
                    <a:pt x="3667" y="5692"/>
                    <a:pt x="3667" y="5692"/>
                    <a:pt x="3667" y="5692"/>
                  </a:cubicBezTo>
                  <a:cubicBezTo>
                    <a:pt x="3587" y="5614"/>
                    <a:pt x="3587" y="5614"/>
                    <a:pt x="3587" y="5614"/>
                  </a:cubicBezTo>
                  <a:cubicBezTo>
                    <a:pt x="3546" y="5575"/>
                    <a:pt x="3546" y="5575"/>
                    <a:pt x="3546" y="5575"/>
                  </a:cubicBezTo>
                  <a:cubicBezTo>
                    <a:pt x="3466" y="5497"/>
                    <a:pt x="3466" y="5497"/>
                    <a:pt x="3466" y="5497"/>
                  </a:cubicBezTo>
                  <a:cubicBezTo>
                    <a:pt x="3425" y="5575"/>
                    <a:pt x="3425" y="5575"/>
                    <a:pt x="3425" y="5575"/>
                  </a:cubicBezTo>
                  <a:cubicBezTo>
                    <a:pt x="3425" y="5653"/>
                    <a:pt x="3425" y="5653"/>
                    <a:pt x="3425" y="5653"/>
                  </a:cubicBezTo>
                  <a:cubicBezTo>
                    <a:pt x="3385" y="5692"/>
                    <a:pt x="3385" y="5692"/>
                    <a:pt x="3385" y="5692"/>
                  </a:cubicBezTo>
                  <a:cubicBezTo>
                    <a:pt x="3345" y="5770"/>
                    <a:pt x="3345" y="5770"/>
                    <a:pt x="3345" y="5770"/>
                  </a:cubicBezTo>
                  <a:cubicBezTo>
                    <a:pt x="3304" y="5770"/>
                    <a:pt x="3304" y="5770"/>
                    <a:pt x="3304" y="5770"/>
                  </a:cubicBezTo>
                  <a:cubicBezTo>
                    <a:pt x="3264" y="5653"/>
                    <a:pt x="3264" y="5653"/>
                    <a:pt x="3264" y="5653"/>
                  </a:cubicBezTo>
                  <a:cubicBezTo>
                    <a:pt x="3184" y="5575"/>
                    <a:pt x="3184" y="5575"/>
                    <a:pt x="3184" y="5575"/>
                  </a:cubicBezTo>
                  <a:cubicBezTo>
                    <a:pt x="3184" y="5497"/>
                    <a:pt x="3184" y="5497"/>
                    <a:pt x="3184" y="5497"/>
                  </a:cubicBezTo>
                  <a:cubicBezTo>
                    <a:pt x="3143" y="5458"/>
                    <a:pt x="3143" y="5458"/>
                    <a:pt x="3143" y="5458"/>
                  </a:cubicBezTo>
                  <a:cubicBezTo>
                    <a:pt x="3063" y="5458"/>
                    <a:pt x="3063" y="5458"/>
                    <a:pt x="3063" y="5458"/>
                  </a:cubicBezTo>
                  <a:cubicBezTo>
                    <a:pt x="3022" y="5536"/>
                    <a:pt x="3022" y="5536"/>
                    <a:pt x="3022" y="5536"/>
                  </a:cubicBezTo>
                  <a:cubicBezTo>
                    <a:pt x="3063" y="5614"/>
                    <a:pt x="3063" y="5614"/>
                    <a:pt x="3063" y="5614"/>
                  </a:cubicBezTo>
                  <a:cubicBezTo>
                    <a:pt x="3063" y="5653"/>
                    <a:pt x="3063" y="5653"/>
                    <a:pt x="3063" y="5653"/>
                  </a:cubicBezTo>
                  <a:cubicBezTo>
                    <a:pt x="3022" y="5731"/>
                    <a:pt x="3022" y="5731"/>
                    <a:pt x="3022" y="5731"/>
                  </a:cubicBezTo>
                  <a:cubicBezTo>
                    <a:pt x="2901" y="5731"/>
                    <a:pt x="2901" y="5731"/>
                    <a:pt x="2901" y="5731"/>
                  </a:cubicBezTo>
                  <a:cubicBezTo>
                    <a:pt x="2861" y="5653"/>
                    <a:pt x="2861" y="5653"/>
                    <a:pt x="2861" y="5653"/>
                  </a:cubicBezTo>
                  <a:cubicBezTo>
                    <a:pt x="2821" y="5497"/>
                    <a:pt x="2821" y="5497"/>
                    <a:pt x="2821" y="5497"/>
                  </a:cubicBezTo>
                  <a:cubicBezTo>
                    <a:pt x="2821" y="5303"/>
                    <a:pt x="2821" y="5303"/>
                    <a:pt x="2821" y="5303"/>
                  </a:cubicBezTo>
                  <a:cubicBezTo>
                    <a:pt x="2861" y="5225"/>
                    <a:pt x="2861" y="5225"/>
                    <a:pt x="2861" y="5225"/>
                  </a:cubicBezTo>
                  <a:cubicBezTo>
                    <a:pt x="2901" y="5108"/>
                    <a:pt x="2901" y="5108"/>
                    <a:pt x="2901" y="5108"/>
                  </a:cubicBezTo>
                  <a:cubicBezTo>
                    <a:pt x="2901" y="5030"/>
                    <a:pt x="2901" y="5030"/>
                    <a:pt x="2901" y="5030"/>
                  </a:cubicBezTo>
                  <a:cubicBezTo>
                    <a:pt x="2821" y="5030"/>
                    <a:pt x="2821" y="5030"/>
                    <a:pt x="2821" y="5030"/>
                  </a:cubicBezTo>
                  <a:cubicBezTo>
                    <a:pt x="2781" y="5108"/>
                    <a:pt x="2781" y="5108"/>
                    <a:pt x="2781" y="5108"/>
                  </a:cubicBezTo>
                  <a:cubicBezTo>
                    <a:pt x="2700" y="5108"/>
                    <a:pt x="2700" y="5108"/>
                    <a:pt x="2700" y="5108"/>
                  </a:cubicBezTo>
                  <a:cubicBezTo>
                    <a:pt x="2619" y="5069"/>
                    <a:pt x="2619" y="5069"/>
                    <a:pt x="2619" y="5069"/>
                  </a:cubicBezTo>
                  <a:cubicBezTo>
                    <a:pt x="2539" y="5147"/>
                    <a:pt x="2539" y="5147"/>
                    <a:pt x="2539" y="5147"/>
                  </a:cubicBezTo>
                  <a:cubicBezTo>
                    <a:pt x="2579" y="5225"/>
                    <a:pt x="2579" y="5225"/>
                    <a:pt x="2579" y="5225"/>
                  </a:cubicBezTo>
                  <a:cubicBezTo>
                    <a:pt x="2579" y="5303"/>
                    <a:pt x="2579" y="5303"/>
                    <a:pt x="2579" y="5303"/>
                  </a:cubicBezTo>
                  <a:cubicBezTo>
                    <a:pt x="2579" y="5342"/>
                    <a:pt x="2579" y="5342"/>
                    <a:pt x="2579" y="5342"/>
                  </a:cubicBezTo>
                  <a:cubicBezTo>
                    <a:pt x="2579" y="5419"/>
                    <a:pt x="2579" y="5419"/>
                    <a:pt x="2579" y="5419"/>
                  </a:cubicBezTo>
                  <a:cubicBezTo>
                    <a:pt x="2499" y="5342"/>
                    <a:pt x="2499" y="5342"/>
                    <a:pt x="2499" y="5342"/>
                  </a:cubicBezTo>
                  <a:cubicBezTo>
                    <a:pt x="2458" y="5225"/>
                    <a:pt x="2458" y="5225"/>
                    <a:pt x="2458" y="5225"/>
                  </a:cubicBezTo>
                  <a:cubicBezTo>
                    <a:pt x="2378" y="5225"/>
                    <a:pt x="2378" y="5225"/>
                    <a:pt x="2378" y="5225"/>
                  </a:cubicBezTo>
                  <a:cubicBezTo>
                    <a:pt x="2297" y="5147"/>
                    <a:pt x="2297" y="5147"/>
                    <a:pt x="2297" y="5147"/>
                  </a:cubicBezTo>
                  <a:cubicBezTo>
                    <a:pt x="2257" y="5069"/>
                    <a:pt x="2257" y="5069"/>
                    <a:pt x="2257" y="5069"/>
                  </a:cubicBezTo>
                  <a:cubicBezTo>
                    <a:pt x="2176" y="5069"/>
                    <a:pt x="2176" y="5069"/>
                    <a:pt x="2176" y="5069"/>
                  </a:cubicBezTo>
                  <a:cubicBezTo>
                    <a:pt x="2176" y="5147"/>
                    <a:pt x="2176" y="5147"/>
                    <a:pt x="2176" y="5147"/>
                  </a:cubicBezTo>
                  <a:cubicBezTo>
                    <a:pt x="2136" y="5225"/>
                    <a:pt x="2136" y="5225"/>
                    <a:pt x="2136" y="5225"/>
                  </a:cubicBezTo>
                  <a:cubicBezTo>
                    <a:pt x="2096" y="5186"/>
                    <a:pt x="2096" y="5186"/>
                    <a:pt x="2096" y="5186"/>
                  </a:cubicBezTo>
                  <a:cubicBezTo>
                    <a:pt x="2015" y="5147"/>
                    <a:pt x="2015" y="5147"/>
                    <a:pt x="2015" y="5147"/>
                  </a:cubicBezTo>
                  <a:cubicBezTo>
                    <a:pt x="1975" y="5147"/>
                    <a:pt x="1975" y="5147"/>
                    <a:pt x="1975" y="5147"/>
                  </a:cubicBezTo>
                  <a:cubicBezTo>
                    <a:pt x="1894" y="5069"/>
                    <a:pt x="1894" y="5069"/>
                    <a:pt x="1894" y="5069"/>
                  </a:cubicBezTo>
                  <a:cubicBezTo>
                    <a:pt x="1813" y="5147"/>
                    <a:pt x="1813" y="5147"/>
                    <a:pt x="1813" y="5147"/>
                  </a:cubicBezTo>
                  <a:cubicBezTo>
                    <a:pt x="1733" y="5186"/>
                    <a:pt x="1733" y="5186"/>
                    <a:pt x="1733" y="5186"/>
                  </a:cubicBezTo>
                  <a:cubicBezTo>
                    <a:pt x="1652" y="5186"/>
                    <a:pt x="1652" y="5186"/>
                    <a:pt x="1652" y="5186"/>
                  </a:cubicBezTo>
                  <a:cubicBezTo>
                    <a:pt x="1572" y="5225"/>
                    <a:pt x="1572" y="5225"/>
                    <a:pt x="1572" y="5225"/>
                  </a:cubicBezTo>
                  <a:cubicBezTo>
                    <a:pt x="1491" y="5225"/>
                    <a:pt x="1491" y="5225"/>
                    <a:pt x="1491" y="5225"/>
                  </a:cubicBezTo>
                  <a:cubicBezTo>
                    <a:pt x="1451" y="5303"/>
                    <a:pt x="1451" y="5303"/>
                    <a:pt x="1451" y="5303"/>
                  </a:cubicBezTo>
                  <a:cubicBezTo>
                    <a:pt x="1491" y="5342"/>
                    <a:pt x="1491" y="5342"/>
                    <a:pt x="1491" y="5342"/>
                  </a:cubicBezTo>
                  <a:cubicBezTo>
                    <a:pt x="1451" y="5419"/>
                    <a:pt x="1451" y="5419"/>
                    <a:pt x="1451" y="5419"/>
                  </a:cubicBezTo>
                  <a:cubicBezTo>
                    <a:pt x="1491" y="5458"/>
                    <a:pt x="1491" y="5458"/>
                    <a:pt x="1491" y="5458"/>
                  </a:cubicBezTo>
                  <a:cubicBezTo>
                    <a:pt x="1572" y="5458"/>
                    <a:pt x="1572" y="5458"/>
                    <a:pt x="1572" y="5458"/>
                  </a:cubicBezTo>
                  <a:cubicBezTo>
                    <a:pt x="1652" y="5458"/>
                    <a:pt x="1652" y="5458"/>
                    <a:pt x="1652" y="5458"/>
                  </a:cubicBezTo>
                  <a:cubicBezTo>
                    <a:pt x="1652" y="5497"/>
                    <a:pt x="1652" y="5497"/>
                    <a:pt x="1652" y="5497"/>
                  </a:cubicBezTo>
                  <a:cubicBezTo>
                    <a:pt x="1612" y="5497"/>
                    <a:pt x="1612" y="5497"/>
                    <a:pt x="1612" y="5497"/>
                  </a:cubicBezTo>
                  <a:cubicBezTo>
                    <a:pt x="1572" y="5575"/>
                    <a:pt x="1572" y="5575"/>
                    <a:pt x="1572" y="5575"/>
                  </a:cubicBezTo>
                  <a:cubicBezTo>
                    <a:pt x="1572" y="5614"/>
                    <a:pt x="1572" y="5614"/>
                    <a:pt x="1572" y="5614"/>
                  </a:cubicBezTo>
                  <a:cubicBezTo>
                    <a:pt x="1693" y="5614"/>
                    <a:pt x="1693" y="5614"/>
                    <a:pt x="1693" y="5614"/>
                  </a:cubicBezTo>
                  <a:cubicBezTo>
                    <a:pt x="1733" y="5575"/>
                    <a:pt x="1733" y="5575"/>
                    <a:pt x="1733" y="5575"/>
                  </a:cubicBezTo>
                  <a:cubicBezTo>
                    <a:pt x="1773" y="5458"/>
                    <a:pt x="1773" y="5458"/>
                    <a:pt x="1773" y="5458"/>
                  </a:cubicBezTo>
                  <a:cubicBezTo>
                    <a:pt x="1813" y="5419"/>
                    <a:pt x="1813" y="5419"/>
                    <a:pt x="1813" y="5419"/>
                  </a:cubicBezTo>
                  <a:cubicBezTo>
                    <a:pt x="1854" y="5458"/>
                    <a:pt x="1854" y="5458"/>
                    <a:pt x="1854" y="5458"/>
                  </a:cubicBezTo>
                  <a:cubicBezTo>
                    <a:pt x="1854" y="5497"/>
                    <a:pt x="1854" y="5497"/>
                    <a:pt x="1854" y="5497"/>
                  </a:cubicBezTo>
                  <a:cubicBezTo>
                    <a:pt x="1934" y="5536"/>
                    <a:pt x="1934" y="5536"/>
                    <a:pt x="1934" y="5536"/>
                  </a:cubicBezTo>
                  <a:cubicBezTo>
                    <a:pt x="1934" y="5614"/>
                    <a:pt x="1934" y="5614"/>
                    <a:pt x="1934" y="5614"/>
                  </a:cubicBezTo>
                  <a:cubicBezTo>
                    <a:pt x="1934" y="5692"/>
                    <a:pt x="1934" y="5692"/>
                    <a:pt x="1934" y="5692"/>
                  </a:cubicBezTo>
                  <a:cubicBezTo>
                    <a:pt x="1894" y="5731"/>
                    <a:pt x="1894" y="5731"/>
                    <a:pt x="1894" y="5731"/>
                  </a:cubicBezTo>
                  <a:cubicBezTo>
                    <a:pt x="1854" y="5809"/>
                    <a:pt x="1854" y="5809"/>
                    <a:pt x="1854" y="5809"/>
                  </a:cubicBezTo>
                  <a:cubicBezTo>
                    <a:pt x="1894" y="5887"/>
                    <a:pt x="1894" y="5887"/>
                    <a:pt x="1894" y="5887"/>
                  </a:cubicBezTo>
                  <a:cubicBezTo>
                    <a:pt x="1894" y="5965"/>
                    <a:pt x="1894" y="5965"/>
                    <a:pt x="1894" y="5965"/>
                  </a:cubicBezTo>
                  <a:cubicBezTo>
                    <a:pt x="1813" y="5965"/>
                    <a:pt x="1813" y="5965"/>
                    <a:pt x="1813" y="5965"/>
                  </a:cubicBezTo>
                  <a:cubicBezTo>
                    <a:pt x="1733" y="6004"/>
                    <a:pt x="1733" y="6004"/>
                    <a:pt x="1733" y="6004"/>
                  </a:cubicBezTo>
                  <a:cubicBezTo>
                    <a:pt x="1693" y="6004"/>
                    <a:pt x="1693" y="6004"/>
                    <a:pt x="1693" y="6004"/>
                  </a:cubicBezTo>
                  <a:cubicBezTo>
                    <a:pt x="1652" y="5926"/>
                    <a:pt x="1652" y="5926"/>
                    <a:pt x="1652" y="5926"/>
                  </a:cubicBezTo>
                  <a:cubicBezTo>
                    <a:pt x="1572" y="5926"/>
                    <a:pt x="1572" y="5926"/>
                    <a:pt x="1572" y="5926"/>
                  </a:cubicBezTo>
                  <a:cubicBezTo>
                    <a:pt x="1531" y="5965"/>
                    <a:pt x="1531" y="5965"/>
                    <a:pt x="1531" y="5965"/>
                  </a:cubicBezTo>
                  <a:cubicBezTo>
                    <a:pt x="1451" y="6004"/>
                    <a:pt x="1451" y="6004"/>
                    <a:pt x="1451" y="6004"/>
                  </a:cubicBezTo>
                  <a:cubicBezTo>
                    <a:pt x="1330" y="5965"/>
                    <a:pt x="1330" y="5965"/>
                    <a:pt x="1330" y="5965"/>
                  </a:cubicBezTo>
                  <a:cubicBezTo>
                    <a:pt x="1249" y="6004"/>
                    <a:pt x="1249" y="6004"/>
                    <a:pt x="1249" y="6004"/>
                  </a:cubicBezTo>
                  <a:cubicBezTo>
                    <a:pt x="1249" y="6082"/>
                    <a:pt x="1249" y="6082"/>
                    <a:pt x="1249" y="6082"/>
                  </a:cubicBezTo>
                  <a:cubicBezTo>
                    <a:pt x="1249" y="6160"/>
                    <a:pt x="1249" y="6160"/>
                    <a:pt x="1249" y="6160"/>
                  </a:cubicBezTo>
                  <a:cubicBezTo>
                    <a:pt x="1249" y="6238"/>
                    <a:pt x="1249" y="6238"/>
                    <a:pt x="1249" y="6238"/>
                  </a:cubicBezTo>
                  <a:cubicBezTo>
                    <a:pt x="1128" y="6277"/>
                    <a:pt x="1128" y="6277"/>
                    <a:pt x="1128" y="6277"/>
                  </a:cubicBezTo>
                  <a:cubicBezTo>
                    <a:pt x="1088" y="6355"/>
                    <a:pt x="1088" y="6355"/>
                    <a:pt x="1088" y="6355"/>
                  </a:cubicBezTo>
                  <a:cubicBezTo>
                    <a:pt x="1088" y="6394"/>
                    <a:pt x="1088" y="6394"/>
                    <a:pt x="1088" y="6394"/>
                  </a:cubicBezTo>
                  <a:cubicBezTo>
                    <a:pt x="1088" y="6472"/>
                    <a:pt x="1088" y="6472"/>
                    <a:pt x="1088" y="6472"/>
                  </a:cubicBezTo>
                  <a:cubicBezTo>
                    <a:pt x="1007" y="6472"/>
                    <a:pt x="1007" y="6472"/>
                    <a:pt x="1007" y="6472"/>
                  </a:cubicBezTo>
                  <a:cubicBezTo>
                    <a:pt x="927" y="6472"/>
                    <a:pt x="927" y="6472"/>
                    <a:pt x="927" y="6472"/>
                  </a:cubicBezTo>
                  <a:cubicBezTo>
                    <a:pt x="846" y="6433"/>
                    <a:pt x="846" y="6433"/>
                    <a:pt x="846" y="6433"/>
                  </a:cubicBezTo>
                  <a:cubicBezTo>
                    <a:pt x="766" y="6394"/>
                    <a:pt x="766" y="6394"/>
                    <a:pt x="766" y="6394"/>
                  </a:cubicBezTo>
                  <a:cubicBezTo>
                    <a:pt x="685" y="6394"/>
                    <a:pt x="685" y="6394"/>
                    <a:pt x="685" y="6394"/>
                  </a:cubicBezTo>
                  <a:cubicBezTo>
                    <a:pt x="604" y="6394"/>
                    <a:pt x="604" y="6394"/>
                    <a:pt x="604" y="6394"/>
                  </a:cubicBezTo>
                  <a:cubicBezTo>
                    <a:pt x="524" y="6433"/>
                    <a:pt x="524" y="6433"/>
                    <a:pt x="52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43" y="6355"/>
                    <a:pt x="443" y="6355"/>
                    <a:pt x="443" y="6355"/>
                  </a:cubicBezTo>
                  <a:cubicBezTo>
                    <a:pt x="363" y="6238"/>
                    <a:pt x="363" y="6238"/>
                    <a:pt x="363" y="6238"/>
                  </a:cubicBezTo>
                  <a:cubicBezTo>
                    <a:pt x="322" y="6160"/>
                    <a:pt x="322" y="6160"/>
                    <a:pt x="322" y="6160"/>
                  </a:cubicBezTo>
                  <a:cubicBezTo>
                    <a:pt x="443" y="6043"/>
                    <a:pt x="443" y="6043"/>
                    <a:pt x="443" y="6043"/>
                  </a:cubicBezTo>
                  <a:cubicBezTo>
                    <a:pt x="484" y="5965"/>
                    <a:pt x="484" y="5965"/>
                    <a:pt x="484" y="5965"/>
                  </a:cubicBezTo>
                  <a:cubicBezTo>
                    <a:pt x="484" y="5770"/>
                    <a:pt x="484" y="5770"/>
                    <a:pt x="484" y="5770"/>
                  </a:cubicBezTo>
                  <a:cubicBezTo>
                    <a:pt x="443" y="5653"/>
                    <a:pt x="443" y="5653"/>
                    <a:pt x="443" y="5653"/>
                  </a:cubicBezTo>
                  <a:cubicBezTo>
                    <a:pt x="484" y="5575"/>
                    <a:pt x="484" y="5575"/>
                    <a:pt x="484" y="5575"/>
                  </a:cubicBezTo>
                  <a:cubicBezTo>
                    <a:pt x="564" y="5575"/>
                    <a:pt x="564" y="5575"/>
                    <a:pt x="564" y="5575"/>
                  </a:cubicBezTo>
                  <a:cubicBezTo>
                    <a:pt x="645" y="5458"/>
                    <a:pt x="645" y="5458"/>
                    <a:pt x="645" y="5458"/>
                  </a:cubicBezTo>
                  <a:cubicBezTo>
                    <a:pt x="685" y="5342"/>
                    <a:pt x="685" y="5342"/>
                    <a:pt x="685" y="5342"/>
                  </a:cubicBezTo>
                  <a:cubicBezTo>
                    <a:pt x="645" y="5225"/>
                    <a:pt x="645" y="5225"/>
                    <a:pt x="645" y="5225"/>
                  </a:cubicBezTo>
                  <a:cubicBezTo>
                    <a:pt x="604" y="5186"/>
                    <a:pt x="604" y="5186"/>
                    <a:pt x="604" y="5186"/>
                  </a:cubicBezTo>
                  <a:cubicBezTo>
                    <a:pt x="564" y="5147"/>
                    <a:pt x="564" y="5147"/>
                    <a:pt x="564" y="5147"/>
                  </a:cubicBezTo>
                  <a:cubicBezTo>
                    <a:pt x="604" y="5108"/>
                    <a:pt x="604" y="5108"/>
                    <a:pt x="604" y="5108"/>
                  </a:cubicBezTo>
                  <a:cubicBezTo>
                    <a:pt x="645" y="5069"/>
                    <a:pt x="645" y="5069"/>
                    <a:pt x="645" y="5069"/>
                  </a:cubicBezTo>
                  <a:cubicBezTo>
                    <a:pt x="604" y="4952"/>
                    <a:pt x="604" y="4952"/>
                    <a:pt x="604" y="4952"/>
                  </a:cubicBezTo>
                  <a:cubicBezTo>
                    <a:pt x="564" y="4913"/>
                    <a:pt x="564" y="4913"/>
                    <a:pt x="564" y="4913"/>
                  </a:cubicBezTo>
                  <a:cubicBezTo>
                    <a:pt x="484" y="4991"/>
                    <a:pt x="484" y="4991"/>
                    <a:pt x="484" y="4991"/>
                  </a:cubicBezTo>
                  <a:cubicBezTo>
                    <a:pt x="443" y="4991"/>
                    <a:pt x="443" y="4991"/>
                    <a:pt x="443" y="4991"/>
                  </a:cubicBezTo>
                  <a:cubicBezTo>
                    <a:pt x="403" y="4913"/>
                    <a:pt x="403" y="4913"/>
                    <a:pt x="403" y="4913"/>
                  </a:cubicBezTo>
                  <a:cubicBezTo>
                    <a:pt x="443" y="4796"/>
                    <a:pt x="443" y="4796"/>
                    <a:pt x="443" y="4796"/>
                  </a:cubicBezTo>
                  <a:cubicBezTo>
                    <a:pt x="524" y="4718"/>
                    <a:pt x="524" y="4718"/>
                    <a:pt x="524" y="4718"/>
                  </a:cubicBezTo>
                  <a:cubicBezTo>
                    <a:pt x="484" y="4640"/>
                    <a:pt x="484" y="4640"/>
                    <a:pt x="484" y="4640"/>
                  </a:cubicBezTo>
                  <a:cubicBezTo>
                    <a:pt x="443" y="4640"/>
                    <a:pt x="443" y="4640"/>
                    <a:pt x="443" y="4640"/>
                  </a:cubicBezTo>
                  <a:cubicBezTo>
                    <a:pt x="363" y="4718"/>
                    <a:pt x="363" y="4718"/>
                    <a:pt x="363" y="4718"/>
                  </a:cubicBezTo>
                  <a:cubicBezTo>
                    <a:pt x="322" y="4718"/>
                    <a:pt x="322" y="4718"/>
                    <a:pt x="322" y="4718"/>
                  </a:cubicBezTo>
                  <a:cubicBezTo>
                    <a:pt x="282" y="4601"/>
                    <a:pt x="282" y="4601"/>
                    <a:pt x="282" y="4601"/>
                  </a:cubicBezTo>
                  <a:cubicBezTo>
                    <a:pt x="282" y="4523"/>
                    <a:pt x="282" y="4523"/>
                    <a:pt x="282" y="4523"/>
                  </a:cubicBezTo>
                  <a:cubicBezTo>
                    <a:pt x="242" y="4250"/>
                    <a:pt x="242" y="4250"/>
                    <a:pt x="242" y="4250"/>
                  </a:cubicBezTo>
                  <a:cubicBezTo>
                    <a:pt x="161" y="4016"/>
                    <a:pt x="161" y="4016"/>
                    <a:pt x="161" y="4016"/>
                  </a:cubicBezTo>
                  <a:cubicBezTo>
                    <a:pt x="201" y="3782"/>
                    <a:pt x="201" y="3782"/>
                    <a:pt x="201" y="3782"/>
                  </a:cubicBezTo>
                  <a:cubicBezTo>
                    <a:pt x="201" y="3626"/>
                    <a:pt x="201" y="3626"/>
                    <a:pt x="201" y="3626"/>
                  </a:cubicBezTo>
                  <a:cubicBezTo>
                    <a:pt x="242" y="3548"/>
                    <a:pt x="242" y="3548"/>
                    <a:pt x="242" y="3548"/>
                  </a:cubicBezTo>
                  <a:cubicBezTo>
                    <a:pt x="282" y="3392"/>
                    <a:pt x="282" y="3392"/>
                    <a:pt x="282" y="3392"/>
                  </a:cubicBezTo>
                  <a:cubicBezTo>
                    <a:pt x="161" y="3353"/>
                    <a:pt x="161" y="3353"/>
                    <a:pt x="161" y="3353"/>
                  </a:cubicBezTo>
                  <a:cubicBezTo>
                    <a:pt x="81" y="3353"/>
                    <a:pt x="81" y="3353"/>
                    <a:pt x="81" y="3353"/>
                  </a:cubicBezTo>
                  <a:cubicBezTo>
                    <a:pt x="0" y="3275"/>
                    <a:pt x="0" y="3275"/>
                    <a:pt x="0" y="3275"/>
                  </a:cubicBezTo>
                  <a:cubicBezTo>
                    <a:pt x="0" y="3197"/>
                    <a:pt x="0" y="3197"/>
                    <a:pt x="0" y="3197"/>
                  </a:cubicBezTo>
                  <a:cubicBezTo>
                    <a:pt x="81" y="3041"/>
                    <a:pt x="81" y="3041"/>
                    <a:pt x="81" y="3041"/>
                  </a:cubicBezTo>
                  <a:cubicBezTo>
                    <a:pt x="161" y="3002"/>
                    <a:pt x="161" y="3002"/>
                    <a:pt x="161" y="3002"/>
                  </a:cubicBezTo>
                  <a:cubicBezTo>
                    <a:pt x="201" y="2885"/>
                    <a:pt x="201" y="2885"/>
                    <a:pt x="201" y="2885"/>
                  </a:cubicBezTo>
                  <a:cubicBezTo>
                    <a:pt x="322" y="2846"/>
                    <a:pt x="322" y="2846"/>
                    <a:pt x="322" y="2846"/>
                  </a:cubicBezTo>
                  <a:cubicBezTo>
                    <a:pt x="443" y="2846"/>
                    <a:pt x="443" y="2846"/>
                    <a:pt x="443" y="2846"/>
                  </a:cubicBezTo>
                  <a:cubicBezTo>
                    <a:pt x="524" y="2846"/>
                    <a:pt x="524" y="2846"/>
                    <a:pt x="524" y="2846"/>
                  </a:cubicBezTo>
                  <a:cubicBezTo>
                    <a:pt x="524" y="2768"/>
                    <a:pt x="524" y="2768"/>
                    <a:pt x="524" y="2768"/>
                  </a:cubicBezTo>
                  <a:cubicBezTo>
                    <a:pt x="604" y="2729"/>
                    <a:pt x="604" y="2729"/>
                    <a:pt x="604" y="2729"/>
                  </a:cubicBezTo>
                  <a:cubicBezTo>
                    <a:pt x="645" y="2768"/>
                    <a:pt x="645" y="2768"/>
                    <a:pt x="645" y="2768"/>
                  </a:cubicBezTo>
                  <a:cubicBezTo>
                    <a:pt x="685" y="2846"/>
                    <a:pt x="685" y="2846"/>
                    <a:pt x="685" y="2846"/>
                  </a:cubicBezTo>
                  <a:cubicBezTo>
                    <a:pt x="725" y="2924"/>
                    <a:pt x="725" y="2924"/>
                    <a:pt x="725" y="2924"/>
                  </a:cubicBezTo>
                  <a:cubicBezTo>
                    <a:pt x="766" y="3002"/>
                    <a:pt x="766" y="3002"/>
                    <a:pt x="766" y="3002"/>
                  </a:cubicBezTo>
                  <a:cubicBezTo>
                    <a:pt x="846" y="3002"/>
                    <a:pt x="846" y="3002"/>
                    <a:pt x="846" y="3002"/>
                  </a:cubicBezTo>
                  <a:cubicBezTo>
                    <a:pt x="887" y="2963"/>
                    <a:pt x="887" y="2963"/>
                    <a:pt x="887" y="2963"/>
                  </a:cubicBezTo>
                  <a:cubicBezTo>
                    <a:pt x="927" y="2885"/>
                    <a:pt x="927" y="2885"/>
                    <a:pt x="927" y="2885"/>
                  </a:cubicBezTo>
                  <a:cubicBezTo>
                    <a:pt x="967" y="2807"/>
                    <a:pt x="967" y="2807"/>
                    <a:pt x="967" y="2807"/>
                  </a:cubicBezTo>
                  <a:cubicBezTo>
                    <a:pt x="1007" y="2690"/>
                    <a:pt x="1007" y="2690"/>
                    <a:pt x="1007" y="2690"/>
                  </a:cubicBezTo>
                  <a:cubicBezTo>
                    <a:pt x="1088" y="2651"/>
                    <a:pt x="1088" y="2651"/>
                    <a:pt x="1088" y="2651"/>
                  </a:cubicBezTo>
                  <a:cubicBezTo>
                    <a:pt x="1169" y="2690"/>
                    <a:pt x="1169" y="2690"/>
                    <a:pt x="1169" y="2690"/>
                  </a:cubicBezTo>
                  <a:cubicBezTo>
                    <a:pt x="1249" y="2729"/>
                    <a:pt x="1249" y="2729"/>
                    <a:pt x="1249" y="2729"/>
                  </a:cubicBezTo>
                  <a:cubicBezTo>
                    <a:pt x="1330" y="2768"/>
                    <a:pt x="1330" y="2768"/>
                    <a:pt x="1330" y="2768"/>
                  </a:cubicBezTo>
                  <a:cubicBezTo>
                    <a:pt x="1410" y="2807"/>
                    <a:pt x="1410" y="2807"/>
                    <a:pt x="1410" y="2807"/>
                  </a:cubicBezTo>
                  <a:cubicBezTo>
                    <a:pt x="1531" y="2768"/>
                    <a:pt x="1531" y="2768"/>
                    <a:pt x="1531" y="2768"/>
                  </a:cubicBezTo>
                  <a:cubicBezTo>
                    <a:pt x="1572" y="2690"/>
                    <a:pt x="1572" y="2690"/>
                    <a:pt x="1572" y="2690"/>
                  </a:cubicBezTo>
                  <a:cubicBezTo>
                    <a:pt x="1612" y="2690"/>
                    <a:pt x="1612" y="2690"/>
                    <a:pt x="1612" y="2690"/>
                  </a:cubicBezTo>
                  <a:cubicBezTo>
                    <a:pt x="1693" y="2729"/>
                    <a:pt x="1693" y="2729"/>
                    <a:pt x="1693" y="2729"/>
                  </a:cubicBezTo>
                  <a:cubicBezTo>
                    <a:pt x="1773" y="2807"/>
                    <a:pt x="1773" y="2807"/>
                    <a:pt x="1773" y="2807"/>
                  </a:cubicBezTo>
                  <a:cubicBezTo>
                    <a:pt x="1894" y="2924"/>
                    <a:pt x="1894" y="2924"/>
                    <a:pt x="1894" y="2924"/>
                  </a:cubicBezTo>
                  <a:cubicBezTo>
                    <a:pt x="1934" y="3041"/>
                    <a:pt x="1934" y="3041"/>
                    <a:pt x="1934" y="3041"/>
                  </a:cubicBezTo>
                  <a:cubicBezTo>
                    <a:pt x="1975" y="3080"/>
                    <a:pt x="1975" y="3080"/>
                    <a:pt x="1975" y="3080"/>
                  </a:cubicBezTo>
                  <a:cubicBezTo>
                    <a:pt x="2096" y="3041"/>
                    <a:pt x="2096" y="3041"/>
                    <a:pt x="2096" y="3041"/>
                  </a:cubicBezTo>
                  <a:cubicBezTo>
                    <a:pt x="2216" y="3041"/>
                    <a:pt x="2216" y="3041"/>
                    <a:pt x="2216" y="3041"/>
                  </a:cubicBezTo>
                  <a:cubicBezTo>
                    <a:pt x="2297" y="3041"/>
                    <a:pt x="2297" y="3041"/>
                    <a:pt x="2297" y="3041"/>
                  </a:cubicBezTo>
                  <a:cubicBezTo>
                    <a:pt x="2458" y="3002"/>
                    <a:pt x="2458" y="3002"/>
                    <a:pt x="2458" y="3002"/>
                  </a:cubicBezTo>
                  <a:cubicBezTo>
                    <a:pt x="2499" y="2963"/>
                    <a:pt x="2499" y="2963"/>
                    <a:pt x="2499" y="2963"/>
                  </a:cubicBezTo>
                  <a:cubicBezTo>
                    <a:pt x="2458" y="2807"/>
                    <a:pt x="2458" y="2807"/>
                    <a:pt x="2458" y="2807"/>
                  </a:cubicBezTo>
                  <a:cubicBezTo>
                    <a:pt x="2458" y="2729"/>
                    <a:pt x="2458" y="2729"/>
                    <a:pt x="2458" y="2729"/>
                  </a:cubicBezTo>
                  <a:cubicBezTo>
                    <a:pt x="2458" y="2612"/>
                    <a:pt x="2458" y="2612"/>
                    <a:pt x="2458" y="2612"/>
                  </a:cubicBezTo>
                  <a:cubicBezTo>
                    <a:pt x="2378" y="2534"/>
                    <a:pt x="2378" y="2534"/>
                    <a:pt x="2378" y="2534"/>
                  </a:cubicBezTo>
                  <a:cubicBezTo>
                    <a:pt x="2297" y="2495"/>
                    <a:pt x="2297" y="2495"/>
                    <a:pt x="2297" y="2495"/>
                  </a:cubicBezTo>
                  <a:cubicBezTo>
                    <a:pt x="2297" y="2417"/>
                    <a:pt x="2297" y="2417"/>
                    <a:pt x="2297" y="2417"/>
                  </a:cubicBezTo>
                  <a:cubicBezTo>
                    <a:pt x="2337" y="2378"/>
                    <a:pt x="2337" y="2378"/>
                    <a:pt x="2337" y="2378"/>
                  </a:cubicBezTo>
                  <a:cubicBezTo>
                    <a:pt x="2297" y="2261"/>
                    <a:pt x="2297" y="2261"/>
                    <a:pt x="2297" y="2261"/>
                  </a:cubicBezTo>
                  <a:cubicBezTo>
                    <a:pt x="2297" y="2183"/>
                    <a:pt x="2297" y="2183"/>
                    <a:pt x="2297" y="2183"/>
                  </a:cubicBezTo>
                  <a:cubicBezTo>
                    <a:pt x="2297" y="2144"/>
                    <a:pt x="2297" y="2144"/>
                    <a:pt x="2297" y="2144"/>
                  </a:cubicBezTo>
                  <a:cubicBezTo>
                    <a:pt x="2337" y="2105"/>
                    <a:pt x="2337" y="2105"/>
                    <a:pt x="2337" y="2105"/>
                  </a:cubicBezTo>
                  <a:cubicBezTo>
                    <a:pt x="2378" y="2027"/>
                    <a:pt x="2378" y="2027"/>
                    <a:pt x="2378" y="2027"/>
                  </a:cubicBezTo>
                  <a:cubicBezTo>
                    <a:pt x="2418" y="2027"/>
                    <a:pt x="2418" y="2027"/>
                    <a:pt x="2418" y="2027"/>
                  </a:cubicBezTo>
                  <a:cubicBezTo>
                    <a:pt x="2458" y="2105"/>
                    <a:pt x="2458" y="2105"/>
                    <a:pt x="2458" y="2105"/>
                  </a:cubicBezTo>
                  <a:cubicBezTo>
                    <a:pt x="2499" y="2144"/>
                    <a:pt x="2499" y="2144"/>
                    <a:pt x="2499" y="2144"/>
                  </a:cubicBezTo>
                  <a:cubicBezTo>
                    <a:pt x="2539" y="2144"/>
                    <a:pt x="2539" y="2144"/>
                    <a:pt x="2539" y="2144"/>
                  </a:cubicBezTo>
                  <a:cubicBezTo>
                    <a:pt x="2579" y="2144"/>
                    <a:pt x="2579" y="2144"/>
                    <a:pt x="2579" y="2144"/>
                  </a:cubicBezTo>
                  <a:cubicBezTo>
                    <a:pt x="2660" y="2144"/>
                    <a:pt x="2660" y="2144"/>
                    <a:pt x="2660" y="2144"/>
                  </a:cubicBezTo>
                  <a:cubicBezTo>
                    <a:pt x="2700" y="2222"/>
                    <a:pt x="2700" y="2222"/>
                    <a:pt x="2700" y="2222"/>
                  </a:cubicBezTo>
                  <a:cubicBezTo>
                    <a:pt x="2740" y="2261"/>
                    <a:pt x="2740" y="2261"/>
                    <a:pt x="2740" y="2261"/>
                  </a:cubicBezTo>
                  <a:cubicBezTo>
                    <a:pt x="2781" y="2222"/>
                    <a:pt x="2781" y="2222"/>
                    <a:pt x="2781" y="2222"/>
                  </a:cubicBezTo>
                  <a:cubicBezTo>
                    <a:pt x="2821" y="2144"/>
                    <a:pt x="2821" y="2144"/>
                    <a:pt x="2821" y="2144"/>
                  </a:cubicBezTo>
                  <a:cubicBezTo>
                    <a:pt x="2861" y="2144"/>
                    <a:pt x="2861" y="2144"/>
                    <a:pt x="2861" y="2144"/>
                  </a:cubicBezTo>
                  <a:cubicBezTo>
                    <a:pt x="2942" y="2183"/>
                    <a:pt x="2942" y="2183"/>
                    <a:pt x="2942" y="2183"/>
                  </a:cubicBezTo>
                  <a:cubicBezTo>
                    <a:pt x="3063" y="2183"/>
                    <a:pt x="3063" y="2183"/>
                    <a:pt x="3063" y="2183"/>
                  </a:cubicBezTo>
                  <a:cubicBezTo>
                    <a:pt x="3022" y="2105"/>
                    <a:pt x="3022" y="2105"/>
                    <a:pt x="3022" y="2105"/>
                  </a:cubicBezTo>
                  <a:cubicBezTo>
                    <a:pt x="2942" y="2066"/>
                    <a:pt x="2942" y="2066"/>
                    <a:pt x="2942" y="2066"/>
                  </a:cubicBezTo>
                  <a:cubicBezTo>
                    <a:pt x="2942" y="1988"/>
                    <a:pt x="2942" y="1988"/>
                    <a:pt x="2942" y="1988"/>
                  </a:cubicBezTo>
                  <a:cubicBezTo>
                    <a:pt x="2982" y="1910"/>
                    <a:pt x="2982" y="1910"/>
                    <a:pt x="2982" y="1910"/>
                  </a:cubicBezTo>
                  <a:cubicBezTo>
                    <a:pt x="3103" y="1871"/>
                    <a:pt x="3103" y="1871"/>
                    <a:pt x="3103" y="1871"/>
                  </a:cubicBezTo>
                  <a:cubicBezTo>
                    <a:pt x="3224" y="1794"/>
                    <a:pt x="3224" y="1794"/>
                    <a:pt x="3224" y="1794"/>
                  </a:cubicBezTo>
                  <a:cubicBezTo>
                    <a:pt x="3304" y="1794"/>
                    <a:pt x="3304" y="1794"/>
                    <a:pt x="3304" y="1794"/>
                  </a:cubicBezTo>
                  <a:cubicBezTo>
                    <a:pt x="3345" y="1716"/>
                    <a:pt x="3345" y="1716"/>
                    <a:pt x="3345" y="1716"/>
                  </a:cubicBezTo>
                  <a:cubicBezTo>
                    <a:pt x="3304" y="1560"/>
                    <a:pt x="3304" y="1560"/>
                    <a:pt x="3304" y="1560"/>
                  </a:cubicBezTo>
                  <a:cubicBezTo>
                    <a:pt x="3345" y="1443"/>
                    <a:pt x="3345" y="1443"/>
                    <a:pt x="3345" y="1443"/>
                  </a:cubicBezTo>
                  <a:cubicBezTo>
                    <a:pt x="3345" y="1287"/>
                    <a:pt x="3345" y="1287"/>
                    <a:pt x="3345" y="1287"/>
                  </a:cubicBezTo>
                  <a:cubicBezTo>
                    <a:pt x="3425" y="1209"/>
                    <a:pt x="3425" y="1209"/>
                    <a:pt x="3425" y="1209"/>
                  </a:cubicBezTo>
                  <a:cubicBezTo>
                    <a:pt x="3425" y="1092"/>
                    <a:pt x="3425" y="1092"/>
                    <a:pt x="3425" y="1092"/>
                  </a:cubicBezTo>
                  <a:cubicBezTo>
                    <a:pt x="3425" y="936"/>
                    <a:pt x="3425" y="936"/>
                    <a:pt x="3425" y="936"/>
                  </a:cubicBezTo>
                  <a:cubicBezTo>
                    <a:pt x="3466" y="858"/>
                    <a:pt x="3466" y="858"/>
                    <a:pt x="3466" y="858"/>
                  </a:cubicBezTo>
                  <a:cubicBezTo>
                    <a:pt x="3587" y="858"/>
                    <a:pt x="3587" y="858"/>
                    <a:pt x="3587" y="858"/>
                  </a:cubicBezTo>
                  <a:cubicBezTo>
                    <a:pt x="3667" y="936"/>
                    <a:pt x="3667" y="936"/>
                    <a:pt x="3667" y="936"/>
                  </a:cubicBezTo>
                  <a:cubicBezTo>
                    <a:pt x="3748" y="1014"/>
                    <a:pt x="3748" y="1014"/>
                    <a:pt x="3748" y="1014"/>
                  </a:cubicBezTo>
                  <a:cubicBezTo>
                    <a:pt x="3909" y="1014"/>
                    <a:pt x="3909" y="1014"/>
                    <a:pt x="3909" y="1014"/>
                  </a:cubicBezTo>
                  <a:cubicBezTo>
                    <a:pt x="3990" y="1053"/>
                    <a:pt x="3990" y="1053"/>
                    <a:pt x="3990" y="1053"/>
                  </a:cubicBezTo>
                  <a:cubicBezTo>
                    <a:pt x="4110" y="1053"/>
                    <a:pt x="4110" y="1053"/>
                    <a:pt x="4110" y="1053"/>
                  </a:cubicBezTo>
                  <a:cubicBezTo>
                    <a:pt x="4191" y="975"/>
                    <a:pt x="4191" y="975"/>
                    <a:pt x="4191" y="975"/>
                  </a:cubicBezTo>
                  <a:cubicBezTo>
                    <a:pt x="4352" y="819"/>
                    <a:pt x="4352" y="819"/>
                    <a:pt x="4352" y="819"/>
                  </a:cubicBezTo>
                  <a:cubicBezTo>
                    <a:pt x="4513" y="702"/>
                    <a:pt x="4513" y="702"/>
                    <a:pt x="4513" y="702"/>
                  </a:cubicBezTo>
                  <a:cubicBezTo>
                    <a:pt x="4634" y="585"/>
                    <a:pt x="4634" y="585"/>
                    <a:pt x="4634" y="585"/>
                  </a:cubicBezTo>
                  <a:cubicBezTo>
                    <a:pt x="4634" y="390"/>
                    <a:pt x="4634" y="390"/>
                    <a:pt x="4634" y="390"/>
                  </a:cubicBezTo>
                  <a:cubicBezTo>
                    <a:pt x="4715" y="195"/>
                    <a:pt x="4715" y="195"/>
                    <a:pt x="4715" y="195"/>
                  </a:cubicBezTo>
                  <a:cubicBezTo>
                    <a:pt x="4715" y="156"/>
                    <a:pt x="4715" y="156"/>
                    <a:pt x="4715" y="156"/>
                  </a:cubicBezTo>
                  <a:cubicBezTo>
                    <a:pt x="4715" y="156"/>
                    <a:pt x="4715" y="156"/>
                    <a:pt x="4715" y="1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6" name="Google Shape;5336;g21c91014dda_0_5306"/>
            <p:cNvSpPr/>
            <p:nvPr/>
          </p:nvSpPr>
          <p:spPr>
            <a:xfrm>
              <a:off x="1880742" y="4396399"/>
              <a:ext cx="3113478" cy="32138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715" y="156"/>
                  </a:moveTo>
                  <a:cubicBezTo>
                    <a:pt x="4836" y="78"/>
                    <a:pt x="4836" y="78"/>
                    <a:pt x="4836" y="78"/>
                  </a:cubicBezTo>
                  <a:cubicBezTo>
                    <a:pt x="4957" y="0"/>
                    <a:pt x="4957" y="0"/>
                    <a:pt x="4957" y="0"/>
                  </a:cubicBezTo>
                  <a:cubicBezTo>
                    <a:pt x="5037" y="0"/>
                    <a:pt x="5037" y="0"/>
                    <a:pt x="5037" y="0"/>
                  </a:cubicBezTo>
                  <a:cubicBezTo>
                    <a:pt x="5078" y="78"/>
                    <a:pt x="5078" y="78"/>
                    <a:pt x="5078" y="78"/>
                  </a:cubicBezTo>
                  <a:cubicBezTo>
                    <a:pt x="5118" y="78"/>
                    <a:pt x="5118" y="78"/>
                    <a:pt x="5118" y="78"/>
                  </a:cubicBezTo>
                  <a:cubicBezTo>
                    <a:pt x="5199" y="39"/>
                    <a:pt x="5199" y="39"/>
                    <a:pt x="5199" y="39"/>
                  </a:cubicBezTo>
                  <a:cubicBezTo>
                    <a:pt x="5279" y="39"/>
                    <a:pt x="5279" y="39"/>
                    <a:pt x="5279" y="39"/>
                  </a:cubicBezTo>
                  <a:cubicBezTo>
                    <a:pt x="5360" y="78"/>
                    <a:pt x="5360" y="78"/>
                    <a:pt x="5360" y="78"/>
                  </a:cubicBezTo>
                  <a:cubicBezTo>
                    <a:pt x="5440" y="156"/>
                    <a:pt x="5440" y="156"/>
                    <a:pt x="5440" y="156"/>
                  </a:cubicBezTo>
                  <a:cubicBezTo>
                    <a:pt x="5521" y="234"/>
                    <a:pt x="5521" y="234"/>
                    <a:pt x="5521" y="234"/>
                  </a:cubicBezTo>
                  <a:cubicBezTo>
                    <a:pt x="5561" y="390"/>
                    <a:pt x="5561" y="390"/>
                    <a:pt x="5561" y="390"/>
                  </a:cubicBezTo>
                  <a:cubicBezTo>
                    <a:pt x="5682" y="429"/>
                    <a:pt x="5682" y="429"/>
                    <a:pt x="5682" y="429"/>
                  </a:cubicBezTo>
                  <a:cubicBezTo>
                    <a:pt x="5803" y="468"/>
                    <a:pt x="5803" y="468"/>
                    <a:pt x="5803" y="468"/>
                  </a:cubicBezTo>
                  <a:cubicBezTo>
                    <a:pt x="5884" y="507"/>
                    <a:pt x="5884" y="507"/>
                    <a:pt x="5884" y="507"/>
                  </a:cubicBezTo>
                  <a:cubicBezTo>
                    <a:pt x="5924" y="585"/>
                    <a:pt x="5924" y="585"/>
                    <a:pt x="5924" y="585"/>
                  </a:cubicBezTo>
                  <a:cubicBezTo>
                    <a:pt x="5924" y="663"/>
                    <a:pt x="5924" y="663"/>
                    <a:pt x="5924" y="663"/>
                  </a:cubicBezTo>
                  <a:cubicBezTo>
                    <a:pt x="5964" y="780"/>
                    <a:pt x="5964" y="780"/>
                    <a:pt x="5964" y="780"/>
                  </a:cubicBezTo>
                  <a:cubicBezTo>
                    <a:pt x="6045" y="819"/>
                    <a:pt x="6045" y="819"/>
                    <a:pt x="6045" y="819"/>
                  </a:cubicBezTo>
                  <a:cubicBezTo>
                    <a:pt x="6125" y="819"/>
                    <a:pt x="6125" y="819"/>
                    <a:pt x="6125" y="819"/>
                  </a:cubicBezTo>
                  <a:cubicBezTo>
                    <a:pt x="6206" y="819"/>
                    <a:pt x="6206" y="819"/>
                    <a:pt x="6206" y="819"/>
                  </a:cubicBezTo>
                  <a:cubicBezTo>
                    <a:pt x="6206" y="858"/>
                    <a:pt x="6206" y="858"/>
                    <a:pt x="6206" y="858"/>
                  </a:cubicBezTo>
                  <a:cubicBezTo>
                    <a:pt x="6206" y="936"/>
                    <a:pt x="6206" y="936"/>
                    <a:pt x="6206" y="936"/>
                  </a:cubicBezTo>
                  <a:cubicBezTo>
                    <a:pt x="6166" y="975"/>
                    <a:pt x="6166" y="975"/>
                    <a:pt x="6166" y="975"/>
                  </a:cubicBezTo>
                  <a:cubicBezTo>
                    <a:pt x="6125" y="1014"/>
                    <a:pt x="6125" y="1014"/>
                    <a:pt x="6125" y="1014"/>
                  </a:cubicBezTo>
                  <a:cubicBezTo>
                    <a:pt x="6206" y="1092"/>
                    <a:pt x="6206" y="1092"/>
                    <a:pt x="6206" y="1092"/>
                  </a:cubicBezTo>
                  <a:cubicBezTo>
                    <a:pt x="6327" y="1131"/>
                    <a:pt x="6327" y="1131"/>
                    <a:pt x="6327" y="1131"/>
                  </a:cubicBezTo>
                  <a:cubicBezTo>
                    <a:pt x="6367" y="1053"/>
                    <a:pt x="6367" y="1053"/>
                    <a:pt x="6367" y="1053"/>
                  </a:cubicBezTo>
                  <a:cubicBezTo>
                    <a:pt x="6407" y="1014"/>
                    <a:pt x="6407" y="1014"/>
                    <a:pt x="6407" y="1014"/>
                  </a:cubicBezTo>
                  <a:cubicBezTo>
                    <a:pt x="6448" y="1053"/>
                    <a:pt x="6448" y="1053"/>
                    <a:pt x="6448" y="1053"/>
                  </a:cubicBezTo>
                  <a:cubicBezTo>
                    <a:pt x="6448" y="1131"/>
                    <a:pt x="6448" y="1131"/>
                    <a:pt x="6448" y="1131"/>
                  </a:cubicBezTo>
                  <a:cubicBezTo>
                    <a:pt x="6488" y="1209"/>
                    <a:pt x="6488" y="1209"/>
                    <a:pt x="6488" y="1209"/>
                  </a:cubicBezTo>
                  <a:cubicBezTo>
                    <a:pt x="6569" y="1248"/>
                    <a:pt x="6569" y="1248"/>
                    <a:pt x="6569" y="1248"/>
                  </a:cubicBezTo>
                  <a:cubicBezTo>
                    <a:pt x="6609" y="1365"/>
                    <a:pt x="6609" y="1365"/>
                    <a:pt x="6609" y="1365"/>
                  </a:cubicBezTo>
                  <a:cubicBezTo>
                    <a:pt x="6690" y="1404"/>
                    <a:pt x="6690" y="1404"/>
                    <a:pt x="6690" y="1404"/>
                  </a:cubicBezTo>
                  <a:cubicBezTo>
                    <a:pt x="6730" y="1365"/>
                    <a:pt x="6730" y="1365"/>
                    <a:pt x="6730" y="1365"/>
                  </a:cubicBezTo>
                  <a:cubicBezTo>
                    <a:pt x="6770" y="1287"/>
                    <a:pt x="6770" y="1287"/>
                    <a:pt x="6770" y="1287"/>
                  </a:cubicBezTo>
                  <a:cubicBezTo>
                    <a:pt x="6810" y="1248"/>
                    <a:pt x="6810" y="1248"/>
                    <a:pt x="6810" y="1248"/>
                  </a:cubicBezTo>
                  <a:cubicBezTo>
                    <a:pt x="6810" y="1287"/>
                    <a:pt x="6810" y="1287"/>
                    <a:pt x="6810" y="1287"/>
                  </a:cubicBezTo>
                  <a:cubicBezTo>
                    <a:pt x="6851" y="1365"/>
                    <a:pt x="6851" y="1365"/>
                    <a:pt x="6851" y="1365"/>
                  </a:cubicBezTo>
                  <a:cubicBezTo>
                    <a:pt x="6931" y="1404"/>
                    <a:pt x="6931" y="1404"/>
                    <a:pt x="6931" y="1404"/>
                  </a:cubicBezTo>
                  <a:cubicBezTo>
                    <a:pt x="7052" y="1482"/>
                    <a:pt x="7052" y="1482"/>
                    <a:pt x="7052" y="1482"/>
                  </a:cubicBezTo>
                  <a:cubicBezTo>
                    <a:pt x="7052" y="1560"/>
                    <a:pt x="7052" y="1560"/>
                    <a:pt x="7052" y="1560"/>
                  </a:cubicBezTo>
                  <a:cubicBezTo>
                    <a:pt x="6972" y="1677"/>
                    <a:pt x="6972" y="1677"/>
                    <a:pt x="6972" y="1677"/>
                  </a:cubicBezTo>
                  <a:cubicBezTo>
                    <a:pt x="6931" y="1832"/>
                    <a:pt x="6931" y="1832"/>
                    <a:pt x="6931" y="1832"/>
                  </a:cubicBezTo>
                  <a:cubicBezTo>
                    <a:pt x="7052" y="1988"/>
                    <a:pt x="7052" y="1988"/>
                    <a:pt x="7052" y="1988"/>
                  </a:cubicBezTo>
                  <a:cubicBezTo>
                    <a:pt x="7052" y="2066"/>
                    <a:pt x="7052" y="2066"/>
                    <a:pt x="7052" y="2066"/>
                  </a:cubicBezTo>
                  <a:cubicBezTo>
                    <a:pt x="7052" y="2144"/>
                    <a:pt x="7052" y="2144"/>
                    <a:pt x="7052" y="2144"/>
                  </a:cubicBezTo>
                  <a:cubicBezTo>
                    <a:pt x="7052" y="2261"/>
                    <a:pt x="7052" y="2261"/>
                    <a:pt x="7052" y="2261"/>
                  </a:cubicBezTo>
                  <a:cubicBezTo>
                    <a:pt x="7173" y="2261"/>
                    <a:pt x="7173" y="2261"/>
                    <a:pt x="7173" y="2261"/>
                  </a:cubicBezTo>
                  <a:cubicBezTo>
                    <a:pt x="7294" y="2183"/>
                    <a:pt x="7294" y="2183"/>
                    <a:pt x="7294" y="2183"/>
                  </a:cubicBezTo>
                  <a:cubicBezTo>
                    <a:pt x="7375" y="2183"/>
                    <a:pt x="7375" y="2183"/>
                    <a:pt x="7375" y="2183"/>
                  </a:cubicBezTo>
                  <a:cubicBezTo>
                    <a:pt x="7415" y="2261"/>
                    <a:pt x="7415" y="2261"/>
                    <a:pt x="7415" y="2261"/>
                  </a:cubicBezTo>
                  <a:cubicBezTo>
                    <a:pt x="7455" y="2300"/>
                    <a:pt x="7455" y="2300"/>
                    <a:pt x="7455" y="2300"/>
                  </a:cubicBezTo>
                  <a:cubicBezTo>
                    <a:pt x="7496" y="2378"/>
                    <a:pt x="7496" y="2378"/>
                    <a:pt x="7496" y="2378"/>
                  </a:cubicBezTo>
                  <a:cubicBezTo>
                    <a:pt x="7576" y="2417"/>
                    <a:pt x="7576" y="2417"/>
                    <a:pt x="7576" y="2417"/>
                  </a:cubicBezTo>
                  <a:cubicBezTo>
                    <a:pt x="7616" y="2300"/>
                    <a:pt x="7616" y="2300"/>
                    <a:pt x="7616" y="2300"/>
                  </a:cubicBezTo>
                  <a:cubicBezTo>
                    <a:pt x="7576" y="2222"/>
                    <a:pt x="7576" y="2222"/>
                    <a:pt x="7576" y="2222"/>
                  </a:cubicBezTo>
                  <a:cubicBezTo>
                    <a:pt x="7616" y="2144"/>
                    <a:pt x="7616" y="2144"/>
                    <a:pt x="7616" y="2144"/>
                  </a:cubicBezTo>
                  <a:cubicBezTo>
                    <a:pt x="7657" y="2105"/>
                    <a:pt x="7657" y="2105"/>
                    <a:pt x="7657" y="2105"/>
                  </a:cubicBezTo>
                  <a:cubicBezTo>
                    <a:pt x="7778" y="2105"/>
                    <a:pt x="7778" y="2105"/>
                    <a:pt x="7778" y="2105"/>
                  </a:cubicBezTo>
                  <a:cubicBezTo>
                    <a:pt x="7858" y="2066"/>
                    <a:pt x="7858" y="2066"/>
                    <a:pt x="7858" y="2066"/>
                  </a:cubicBezTo>
                  <a:cubicBezTo>
                    <a:pt x="7979" y="2027"/>
                    <a:pt x="7979" y="2027"/>
                    <a:pt x="7979" y="2027"/>
                  </a:cubicBezTo>
                  <a:cubicBezTo>
                    <a:pt x="8060" y="2105"/>
                    <a:pt x="8060" y="2105"/>
                    <a:pt x="8060" y="2105"/>
                  </a:cubicBezTo>
                  <a:cubicBezTo>
                    <a:pt x="8100" y="2105"/>
                    <a:pt x="8100" y="2105"/>
                    <a:pt x="8100" y="2105"/>
                  </a:cubicBezTo>
                  <a:cubicBezTo>
                    <a:pt x="8181" y="2066"/>
                    <a:pt x="8181" y="2066"/>
                    <a:pt x="8181" y="2066"/>
                  </a:cubicBezTo>
                  <a:cubicBezTo>
                    <a:pt x="8140" y="1988"/>
                    <a:pt x="8140" y="1988"/>
                    <a:pt x="8140" y="1988"/>
                  </a:cubicBezTo>
                  <a:cubicBezTo>
                    <a:pt x="8060" y="1910"/>
                    <a:pt x="8060" y="1910"/>
                    <a:pt x="8060" y="1910"/>
                  </a:cubicBezTo>
                  <a:cubicBezTo>
                    <a:pt x="7858" y="1832"/>
                    <a:pt x="7858" y="1832"/>
                    <a:pt x="7858" y="1832"/>
                  </a:cubicBezTo>
                  <a:cubicBezTo>
                    <a:pt x="7737" y="1832"/>
                    <a:pt x="7737" y="1832"/>
                    <a:pt x="7737" y="1832"/>
                  </a:cubicBezTo>
                  <a:cubicBezTo>
                    <a:pt x="7657" y="1716"/>
                    <a:pt x="7657" y="1716"/>
                    <a:pt x="7657" y="1716"/>
                  </a:cubicBezTo>
                  <a:cubicBezTo>
                    <a:pt x="7576" y="1677"/>
                    <a:pt x="7576" y="1677"/>
                    <a:pt x="7576" y="1677"/>
                  </a:cubicBezTo>
                  <a:cubicBezTo>
                    <a:pt x="7536" y="1638"/>
                    <a:pt x="7536" y="1638"/>
                    <a:pt x="7536" y="1638"/>
                  </a:cubicBezTo>
                  <a:cubicBezTo>
                    <a:pt x="7616" y="1599"/>
                    <a:pt x="7616" y="1599"/>
                    <a:pt x="7616" y="1599"/>
                  </a:cubicBezTo>
                  <a:cubicBezTo>
                    <a:pt x="7657" y="1560"/>
                    <a:pt x="7657" y="1560"/>
                    <a:pt x="7657" y="1560"/>
                  </a:cubicBezTo>
                  <a:cubicBezTo>
                    <a:pt x="7657" y="1521"/>
                    <a:pt x="7657" y="1521"/>
                    <a:pt x="7657" y="1521"/>
                  </a:cubicBezTo>
                  <a:cubicBezTo>
                    <a:pt x="7657" y="1443"/>
                    <a:pt x="7657" y="1443"/>
                    <a:pt x="7657" y="1443"/>
                  </a:cubicBezTo>
                  <a:cubicBezTo>
                    <a:pt x="7576" y="1404"/>
                    <a:pt x="7576" y="1404"/>
                    <a:pt x="7576" y="1404"/>
                  </a:cubicBezTo>
                  <a:cubicBezTo>
                    <a:pt x="7576" y="1365"/>
                    <a:pt x="7576" y="1365"/>
                    <a:pt x="7576" y="1365"/>
                  </a:cubicBezTo>
                  <a:cubicBezTo>
                    <a:pt x="7697" y="1287"/>
                    <a:pt x="7697" y="1287"/>
                    <a:pt x="7697" y="1287"/>
                  </a:cubicBezTo>
                  <a:cubicBezTo>
                    <a:pt x="7939" y="1170"/>
                    <a:pt x="7939" y="1170"/>
                    <a:pt x="7939" y="1170"/>
                  </a:cubicBezTo>
                  <a:cubicBezTo>
                    <a:pt x="8221" y="1170"/>
                    <a:pt x="8221" y="1170"/>
                    <a:pt x="8221" y="1170"/>
                  </a:cubicBezTo>
                  <a:cubicBezTo>
                    <a:pt x="8422" y="1170"/>
                    <a:pt x="8422" y="1170"/>
                    <a:pt x="8422" y="1170"/>
                  </a:cubicBezTo>
                  <a:cubicBezTo>
                    <a:pt x="8543" y="1170"/>
                    <a:pt x="8543" y="1170"/>
                    <a:pt x="8543" y="1170"/>
                  </a:cubicBezTo>
                  <a:cubicBezTo>
                    <a:pt x="8624" y="1248"/>
                    <a:pt x="8624" y="1248"/>
                    <a:pt x="8624" y="1248"/>
                  </a:cubicBezTo>
                  <a:cubicBezTo>
                    <a:pt x="8704" y="1326"/>
                    <a:pt x="8704" y="1326"/>
                    <a:pt x="8704" y="1326"/>
                  </a:cubicBezTo>
                  <a:cubicBezTo>
                    <a:pt x="8825" y="1365"/>
                    <a:pt x="8825" y="1365"/>
                    <a:pt x="8825" y="1365"/>
                  </a:cubicBezTo>
                  <a:cubicBezTo>
                    <a:pt x="8906" y="1287"/>
                    <a:pt x="8906" y="1287"/>
                    <a:pt x="8906" y="1287"/>
                  </a:cubicBezTo>
                  <a:cubicBezTo>
                    <a:pt x="8987" y="1365"/>
                    <a:pt x="8987" y="1365"/>
                    <a:pt x="8987" y="1365"/>
                  </a:cubicBezTo>
                  <a:cubicBezTo>
                    <a:pt x="8987" y="1443"/>
                    <a:pt x="8987" y="1443"/>
                    <a:pt x="8987" y="1443"/>
                  </a:cubicBezTo>
                  <a:cubicBezTo>
                    <a:pt x="9027" y="1443"/>
                    <a:pt x="9027" y="1443"/>
                    <a:pt x="9027" y="1443"/>
                  </a:cubicBezTo>
                  <a:cubicBezTo>
                    <a:pt x="9148" y="1404"/>
                    <a:pt x="9148" y="1404"/>
                    <a:pt x="9148" y="1404"/>
                  </a:cubicBezTo>
                  <a:cubicBezTo>
                    <a:pt x="9228" y="1326"/>
                    <a:pt x="9228" y="1326"/>
                    <a:pt x="9228" y="1326"/>
                  </a:cubicBezTo>
                  <a:cubicBezTo>
                    <a:pt x="9309" y="1326"/>
                    <a:pt x="9309" y="1326"/>
                    <a:pt x="9309" y="1326"/>
                  </a:cubicBezTo>
                  <a:cubicBezTo>
                    <a:pt x="9430" y="1404"/>
                    <a:pt x="9430" y="1404"/>
                    <a:pt x="9430" y="1404"/>
                  </a:cubicBezTo>
                  <a:cubicBezTo>
                    <a:pt x="9470" y="1443"/>
                    <a:pt x="9470" y="1443"/>
                    <a:pt x="9470" y="1443"/>
                  </a:cubicBezTo>
                  <a:cubicBezTo>
                    <a:pt x="9470" y="1599"/>
                    <a:pt x="9470" y="1599"/>
                    <a:pt x="9470" y="1599"/>
                  </a:cubicBezTo>
                  <a:cubicBezTo>
                    <a:pt x="9430" y="1716"/>
                    <a:pt x="9430" y="1716"/>
                    <a:pt x="9430" y="1716"/>
                  </a:cubicBezTo>
                  <a:cubicBezTo>
                    <a:pt x="9430" y="1832"/>
                    <a:pt x="9430" y="1832"/>
                    <a:pt x="9430" y="1832"/>
                  </a:cubicBezTo>
                  <a:cubicBezTo>
                    <a:pt x="9551" y="1871"/>
                    <a:pt x="9551" y="1871"/>
                    <a:pt x="9551" y="1871"/>
                  </a:cubicBezTo>
                  <a:cubicBezTo>
                    <a:pt x="9712" y="1871"/>
                    <a:pt x="9712" y="1871"/>
                    <a:pt x="9712" y="1871"/>
                  </a:cubicBezTo>
                  <a:cubicBezTo>
                    <a:pt x="9793" y="1871"/>
                    <a:pt x="9793" y="1871"/>
                    <a:pt x="9793" y="1871"/>
                  </a:cubicBezTo>
                  <a:cubicBezTo>
                    <a:pt x="9873" y="1910"/>
                    <a:pt x="9873" y="1910"/>
                    <a:pt x="9873" y="1910"/>
                  </a:cubicBezTo>
                  <a:cubicBezTo>
                    <a:pt x="9913" y="1871"/>
                    <a:pt x="9913" y="1871"/>
                    <a:pt x="9913" y="1871"/>
                  </a:cubicBezTo>
                  <a:cubicBezTo>
                    <a:pt x="9913" y="1716"/>
                    <a:pt x="9913" y="1716"/>
                    <a:pt x="9913" y="1716"/>
                  </a:cubicBezTo>
                  <a:cubicBezTo>
                    <a:pt x="9954" y="1560"/>
                    <a:pt x="9954" y="1560"/>
                    <a:pt x="9954" y="1560"/>
                  </a:cubicBezTo>
                  <a:cubicBezTo>
                    <a:pt x="9954" y="1404"/>
                    <a:pt x="9954" y="1404"/>
                    <a:pt x="9954" y="1404"/>
                  </a:cubicBezTo>
                  <a:cubicBezTo>
                    <a:pt x="9954" y="1131"/>
                    <a:pt x="9954" y="1131"/>
                    <a:pt x="9954" y="1131"/>
                  </a:cubicBezTo>
                  <a:cubicBezTo>
                    <a:pt x="9873" y="819"/>
                    <a:pt x="9873" y="819"/>
                    <a:pt x="9873" y="819"/>
                  </a:cubicBezTo>
                  <a:cubicBezTo>
                    <a:pt x="9833" y="663"/>
                    <a:pt x="9833" y="663"/>
                    <a:pt x="9833" y="663"/>
                  </a:cubicBezTo>
                  <a:cubicBezTo>
                    <a:pt x="9833" y="585"/>
                    <a:pt x="9833" y="585"/>
                    <a:pt x="9833" y="585"/>
                  </a:cubicBezTo>
                  <a:cubicBezTo>
                    <a:pt x="9913" y="585"/>
                    <a:pt x="9913" y="585"/>
                    <a:pt x="9913" y="585"/>
                  </a:cubicBezTo>
                  <a:cubicBezTo>
                    <a:pt x="9954" y="585"/>
                    <a:pt x="9954" y="585"/>
                    <a:pt x="9954" y="585"/>
                  </a:cubicBezTo>
                  <a:cubicBezTo>
                    <a:pt x="10034" y="585"/>
                    <a:pt x="10034" y="585"/>
                    <a:pt x="10034" y="585"/>
                  </a:cubicBezTo>
                  <a:cubicBezTo>
                    <a:pt x="10155" y="468"/>
                    <a:pt x="10155" y="468"/>
                    <a:pt x="10155" y="468"/>
                  </a:cubicBezTo>
                  <a:cubicBezTo>
                    <a:pt x="10236" y="351"/>
                    <a:pt x="10236" y="351"/>
                    <a:pt x="10236" y="351"/>
                  </a:cubicBezTo>
                  <a:cubicBezTo>
                    <a:pt x="10357" y="273"/>
                    <a:pt x="10357" y="273"/>
                    <a:pt x="10357" y="273"/>
                  </a:cubicBezTo>
                  <a:cubicBezTo>
                    <a:pt x="10397" y="312"/>
                    <a:pt x="10397" y="312"/>
                    <a:pt x="10397" y="312"/>
                  </a:cubicBezTo>
                  <a:cubicBezTo>
                    <a:pt x="10518" y="351"/>
                    <a:pt x="10518" y="351"/>
                    <a:pt x="10518" y="351"/>
                  </a:cubicBezTo>
                  <a:cubicBezTo>
                    <a:pt x="10639" y="351"/>
                    <a:pt x="10639" y="351"/>
                    <a:pt x="10639" y="351"/>
                  </a:cubicBezTo>
                  <a:cubicBezTo>
                    <a:pt x="10679" y="390"/>
                    <a:pt x="10679" y="390"/>
                    <a:pt x="10679" y="390"/>
                  </a:cubicBezTo>
                  <a:cubicBezTo>
                    <a:pt x="10639" y="507"/>
                    <a:pt x="10639" y="507"/>
                    <a:pt x="10639" y="507"/>
                  </a:cubicBezTo>
                  <a:cubicBezTo>
                    <a:pt x="10599" y="624"/>
                    <a:pt x="10599" y="624"/>
                    <a:pt x="10599" y="624"/>
                  </a:cubicBezTo>
                  <a:cubicBezTo>
                    <a:pt x="10639" y="702"/>
                    <a:pt x="10639" y="702"/>
                    <a:pt x="10639" y="702"/>
                  </a:cubicBezTo>
                  <a:cubicBezTo>
                    <a:pt x="10639" y="858"/>
                    <a:pt x="10639" y="858"/>
                    <a:pt x="10639" y="858"/>
                  </a:cubicBezTo>
                  <a:cubicBezTo>
                    <a:pt x="10679" y="936"/>
                    <a:pt x="10679" y="936"/>
                    <a:pt x="10679" y="936"/>
                  </a:cubicBezTo>
                  <a:cubicBezTo>
                    <a:pt x="10760" y="897"/>
                    <a:pt x="10760" y="897"/>
                    <a:pt x="10760" y="897"/>
                  </a:cubicBezTo>
                  <a:cubicBezTo>
                    <a:pt x="10840" y="936"/>
                    <a:pt x="10840" y="936"/>
                    <a:pt x="10840" y="936"/>
                  </a:cubicBezTo>
                  <a:cubicBezTo>
                    <a:pt x="10881" y="975"/>
                    <a:pt x="10881" y="975"/>
                    <a:pt x="10881" y="975"/>
                  </a:cubicBezTo>
                  <a:cubicBezTo>
                    <a:pt x="10840" y="1092"/>
                    <a:pt x="10840" y="1092"/>
                    <a:pt x="10840" y="1092"/>
                  </a:cubicBezTo>
                  <a:cubicBezTo>
                    <a:pt x="10921" y="1131"/>
                    <a:pt x="10921" y="1131"/>
                    <a:pt x="10921" y="1131"/>
                  </a:cubicBezTo>
                  <a:cubicBezTo>
                    <a:pt x="11001" y="1131"/>
                    <a:pt x="11001" y="1131"/>
                    <a:pt x="11001" y="1131"/>
                  </a:cubicBezTo>
                  <a:cubicBezTo>
                    <a:pt x="11042" y="1170"/>
                    <a:pt x="11042" y="1170"/>
                    <a:pt x="11042" y="1170"/>
                  </a:cubicBezTo>
                  <a:cubicBezTo>
                    <a:pt x="11122" y="1209"/>
                    <a:pt x="11122" y="1209"/>
                    <a:pt x="11122" y="1209"/>
                  </a:cubicBezTo>
                  <a:cubicBezTo>
                    <a:pt x="11243" y="1170"/>
                    <a:pt x="11243" y="1170"/>
                    <a:pt x="11243" y="1170"/>
                  </a:cubicBezTo>
                  <a:cubicBezTo>
                    <a:pt x="11284" y="1092"/>
                    <a:pt x="11284" y="1092"/>
                    <a:pt x="11284" y="1092"/>
                  </a:cubicBezTo>
                  <a:cubicBezTo>
                    <a:pt x="11364" y="1053"/>
                    <a:pt x="11364" y="1053"/>
                    <a:pt x="11364" y="1053"/>
                  </a:cubicBezTo>
                  <a:cubicBezTo>
                    <a:pt x="11404" y="1092"/>
                    <a:pt x="11404" y="1092"/>
                    <a:pt x="11404" y="1092"/>
                  </a:cubicBezTo>
                  <a:cubicBezTo>
                    <a:pt x="11485" y="1131"/>
                    <a:pt x="11485" y="1131"/>
                    <a:pt x="11485" y="1131"/>
                  </a:cubicBezTo>
                  <a:cubicBezTo>
                    <a:pt x="11687" y="1092"/>
                    <a:pt x="11687" y="1092"/>
                    <a:pt x="11687" y="1092"/>
                  </a:cubicBezTo>
                  <a:cubicBezTo>
                    <a:pt x="11848" y="1053"/>
                    <a:pt x="11848" y="1053"/>
                    <a:pt x="11848" y="1053"/>
                  </a:cubicBezTo>
                  <a:cubicBezTo>
                    <a:pt x="11969" y="1053"/>
                    <a:pt x="11969" y="1053"/>
                    <a:pt x="11969" y="1053"/>
                  </a:cubicBezTo>
                  <a:cubicBezTo>
                    <a:pt x="12049" y="975"/>
                    <a:pt x="12049" y="975"/>
                    <a:pt x="12049" y="975"/>
                  </a:cubicBezTo>
                  <a:cubicBezTo>
                    <a:pt x="12170" y="936"/>
                    <a:pt x="12170" y="936"/>
                    <a:pt x="12170" y="936"/>
                  </a:cubicBezTo>
                  <a:cubicBezTo>
                    <a:pt x="12251" y="936"/>
                    <a:pt x="12251" y="936"/>
                    <a:pt x="12251" y="936"/>
                  </a:cubicBezTo>
                  <a:cubicBezTo>
                    <a:pt x="12291" y="975"/>
                    <a:pt x="12291" y="975"/>
                    <a:pt x="12291" y="975"/>
                  </a:cubicBezTo>
                  <a:cubicBezTo>
                    <a:pt x="12372" y="1053"/>
                    <a:pt x="12372" y="1053"/>
                    <a:pt x="12372" y="1053"/>
                  </a:cubicBezTo>
                  <a:cubicBezTo>
                    <a:pt x="12331" y="1131"/>
                    <a:pt x="12331" y="1131"/>
                    <a:pt x="12331" y="1131"/>
                  </a:cubicBezTo>
                  <a:cubicBezTo>
                    <a:pt x="12412" y="1131"/>
                    <a:pt x="12412" y="1131"/>
                    <a:pt x="12412" y="1131"/>
                  </a:cubicBezTo>
                  <a:cubicBezTo>
                    <a:pt x="12533" y="1092"/>
                    <a:pt x="12533" y="1092"/>
                    <a:pt x="12533" y="1092"/>
                  </a:cubicBezTo>
                  <a:cubicBezTo>
                    <a:pt x="12694" y="936"/>
                    <a:pt x="12694" y="936"/>
                    <a:pt x="12694" y="936"/>
                  </a:cubicBezTo>
                  <a:cubicBezTo>
                    <a:pt x="12734" y="858"/>
                    <a:pt x="12734" y="858"/>
                    <a:pt x="12734" y="858"/>
                  </a:cubicBezTo>
                  <a:cubicBezTo>
                    <a:pt x="12775" y="858"/>
                    <a:pt x="12775" y="858"/>
                    <a:pt x="12775" y="858"/>
                  </a:cubicBezTo>
                  <a:cubicBezTo>
                    <a:pt x="12896" y="936"/>
                    <a:pt x="12896" y="936"/>
                    <a:pt x="12896" y="936"/>
                  </a:cubicBezTo>
                  <a:cubicBezTo>
                    <a:pt x="12936" y="975"/>
                    <a:pt x="12936" y="975"/>
                    <a:pt x="12936" y="975"/>
                  </a:cubicBezTo>
                  <a:cubicBezTo>
                    <a:pt x="13057" y="1014"/>
                    <a:pt x="13057" y="1014"/>
                    <a:pt x="13057" y="1014"/>
                  </a:cubicBezTo>
                  <a:cubicBezTo>
                    <a:pt x="13057" y="1170"/>
                    <a:pt x="13057" y="1170"/>
                    <a:pt x="13057" y="1170"/>
                  </a:cubicBezTo>
                  <a:cubicBezTo>
                    <a:pt x="13016" y="1248"/>
                    <a:pt x="13016" y="1248"/>
                    <a:pt x="13016" y="1248"/>
                  </a:cubicBezTo>
                  <a:cubicBezTo>
                    <a:pt x="13057" y="1365"/>
                    <a:pt x="13057" y="1365"/>
                    <a:pt x="13057" y="1365"/>
                  </a:cubicBezTo>
                  <a:cubicBezTo>
                    <a:pt x="13178" y="1404"/>
                    <a:pt x="13178" y="1404"/>
                    <a:pt x="13178" y="1404"/>
                  </a:cubicBezTo>
                  <a:cubicBezTo>
                    <a:pt x="13299" y="1443"/>
                    <a:pt x="13299" y="1443"/>
                    <a:pt x="13299" y="1443"/>
                  </a:cubicBezTo>
                  <a:cubicBezTo>
                    <a:pt x="13419" y="1560"/>
                    <a:pt x="13419" y="1560"/>
                    <a:pt x="13419" y="1560"/>
                  </a:cubicBezTo>
                  <a:cubicBezTo>
                    <a:pt x="13540" y="1599"/>
                    <a:pt x="13540" y="1599"/>
                    <a:pt x="13540" y="1599"/>
                  </a:cubicBezTo>
                  <a:cubicBezTo>
                    <a:pt x="13500" y="1599"/>
                    <a:pt x="13540" y="1599"/>
                    <a:pt x="13540" y="1599"/>
                  </a:cubicBezTo>
                  <a:cubicBezTo>
                    <a:pt x="13540" y="1638"/>
                    <a:pt x="13540" y="1716"/>
                    <a:pt x="13540" y="1716"/>
                  </a:cubicBezTo>
                  <a:cubicBezTo>
                    <a:pt x="13540" y="1716"/>
                    <a:pt x="13621" y="1794"/>
                    <a:pt x="13621" y="1794"/>
                  </a:cubicBezTo>
                  <a:cubicBezTo>
                    <a:pt x="13621" y="1832"/>
                    <a:pt x="13661" y="1871"/>
                    <a:pt x="13621" y="1910"/>
                  </a:cubicBezTo>
                  <a:cubicBezTo>
                    <a:pt x="13621" y="1949"/>
                    <a:pt x="13621" y="1949"/>
                    <a:pt x="13581" y="1988"/>
                  </a:cubicBezTo>
                  <a:cubicBezTo>
                    <a:pt x="13581" y="1988"/>
                    <a:pt x="13540" y="1988"/>
                    <a:pt x="13540" y="2027"/>
                  </a:cubicBezTo>
                  <a:cubicBezTo>
                    <a:pt x="13540" y="2027"/>
                    <a:pt x="13540" y="2066"/>
                    <a:pt x="13581" y="2105"/>
                  </a:cubicBezTo>
                  <a:cubicBezTo>
                    <a:pt x="13621" y="2105"/>
                    <a:pt x="13701" y="2144"/>
                    <a:pt x="13742" y="2144"/>
                  </a:cubicBezTo>
                  <a:cubicBezTo>
                    <a:pt x="13782" y="2183"/>
                    <a:pt x="13822" y="2261"/>
                    <a:pt x="13863" y="2261"/>
                  </a:cubicBezTo>
                  <a:cubicBezTo>
                    <a:pt x="13903" y="2300"/>
                    <a:pt x="13943" y="2378"/>
                    <a:pt x="13943" y="2417"/>
                  </a:cubicBezTo>
                  <a:cubicBezTo>
                    <a:pt x="13984" y="2417"/>
                    <a:pt x="13984" y="2534"/>
                    <a:pt x="13984" y="2573"/>
                  </a:cubicBezTo>
                  <a:cubicBezTo>
                    <a:pt x="13984" y="2573"/>
                    <a:pt x="13984" y="2651"/>
                    <a:pt x="13984" y="2690"/>
                  </a:cubicBezTo>
                  <a:cubicBezTo>
                    <a:pt x="13984" y="2729"/>
                    <a:pt x="13984" y="2807"/>
                    <a:pt x="13984" y="2846"/>
                  </a:cubicBezTo>
                  <a:cubicBezTo>
                    <a:pt x="13984" y="2846"/>
                    <a:pt x="13984" y="2924"/>
                    <a:pt x="13984" y="2963"/>
                  </a:cubicBezTo>
                  <a:cubicBezTo>
                    <a:pt x="13984" y="2963"/>
                    <a:pt x="14064" y="3002"/>
                    <a:pt x="14064" y="3002"/>
                  </a:cubicBezTo>
                  <a:cubicBezTo>
                    <a:pt x="14104" y="3002"/>
                    <a:pt x="14185" y="3041"/>
                    <a:pt x="14225" y="3041"/>
                  </a:cubicBezTo>
                  <a:cubicBezTo>
                    <a:pt x="14225" y="3080"/>
                    <a:pt x="14266" y="3158"/>
                    <a:pt x="14266" y="3158"/>
                  </a:cubicBezTo>
                  <a:cubicBezTo>
                    <a:pt x="14306" y="3197"/>
                    <a:pt x="14266" y="3275"/>
                    <a:pt x="14306" y="3275"/>
                  </a:cubicBezTo>
                  <a:cubicBezTo>
                    <a:pt x="14346" y="3314"/>
                    <a:pt x="14427" y="3314"/>
                    <a:pt x="14427" y="3314"/>
                  </a:cubicBezTo>
                  <a:cubicBezTo>
                    <a:pt x="14467" y="3314"/>
                    <a:pt x="14548" y="3314"/>
                    <a:pt x="14548" y="3314"/>
                  </a:cubicBezTo>
                  <a:cubicBezTo>
                    <a:pt x="14628" y="3314"/>
                    <a:pt x="14749" y="3470"/>
                    <a:pt x="14830" y="3548"/>
                  </a:cubicBezTo>
                  <a:cubicBezTo>
                    <a:pt x="14870" y="3548"/>
                    <a:pt x="14951" y="3626"/>
                    <a:pt x="15031" y="3704"/>
                  </a:cubicBezTo>
                  <a:cubicBezTo>
                    <a:pt x="15031" y="3704"/>
                    <a:pt x="15112" y="3782"/>
                    <a:pt x="15152" y="3782"/>
                  </a:cubicBezTo>
                  <a:cubicBezTo>
                    <a:pt x="15152" y="3782"/>
                    <a:pt x="15273" y="3782"/>
                    <a:pt x="15313" y="3782"/>
                  </a:cubicBezTo>
                  <a:cubicBezTo>
                    <a:pt x="15354" y="3821"/>
                    <a:pt x="15354" y="3821"/>
                    <a:pt x="15354" y="3821"/>
                  </a:cubicBezTo>
                  <a:cubicBezTo>
                    <a:pt x="15394" y="3860"/>
                    <a:pt x="15313" y="3899"/>
                    <a:pt x="15313" y="3899"/>
                  </a:cubicBezTo>
                  <a:cubicBezTo>
                    <a:pt x="15273" y="3938"/>
                    <a:pt x="15233" y="3977"/>
                    <a:pt x="15233" y="3977"/>
                  </a:cubicBezTo>
                  <a:cubicBezTo>
                    <a:pt x="15233" y="4016"/>
                    <a:pt x="15233" y="4055"/>
                    <a:pt x="15233" y="4055"/>
                  </a:cubicBezTo>
                  <a:cubicBezTo>
                    <a:pt x="15273" y="4055"/>
                    <a:pt x="15354" y="4055"/>
                    <a:pt x="15394" y="4094"/>
                  </a:cubicBezTo>
                  <a:cubicBezTo>
                    <a:pt x="15394" y="4094"/>
                    <a:pt x="15434" y="4094"/>
                    <a:pt x="15434" y="4133"/>
                  </a:cubicBezTo>
                  <a:cubicBezTo>
                    <a:pt x="15475" y="4133"/>
                    <a:pt x="15555" y="4172"/>
                    <a:pt x="15555" y="4211"/>
                  </a:cubicBezTo>
                  <a:cubicBezTo>
                    <a:pt x="15555" y="4211"/>
                    <a:pt x="15555" y="4289"/>
                    <a:pt x="15555" y="4289"/>
                  </a:cubicBezTo>
                  <a:cubicBezTo>
                    <a:pt x="15515" y="4328"/>
                    <a:pt x="15475" y="4367"/>
                    <a:pt x="15434" y="4406"/>
                  </a:cubicBezTo>
                  <a:cubicBezTo>
                    <a:pt x="15434" y="4445"/>
                    <a:pt x="15434" y="4484"/>
                    <a:pt x="15434" y="4523"/>
                  </a:cubicBezTo>
                  <a:cubicBezTo>
                    <a:pt x="15394" y="4562"/>
                    <a:pt x="15434" y="4601"/>
                    <a:pt x="15434" y="4640"/>
                  </a:cubicBezTo>
                  <a:cubicBezTo>
                    <a:pt x="15434" y="4640"/>
                    <a:pt x="15394" y="4718"/>
                    <a:pt x="15354" y="4718"/>
                  </a:cubicBezTo>
                  <a:cubicBezTo>
                    <a:pt x="15313" y="4757"/>
                    <a:pt x="15273" y="4718"/>
                    <a:pt x="15233" y="4757"/>
                  </a:cubicBezTo>
                  <a:cubicBezTo>
                    <a:pt x="15233" y="4757"/>
                    <a:pt x="15193" y="4796"/>
                    <a:pt x="15193" y="4835"/>
                  </a:cubicBezTo>
                  <a:cubicBezTo>
                    <a:pt x="15193" y="4874"/>
                    <a:pt x="15233" y="4913"/>
                    <a:pt x="15233" y="4952"/>
                  </a:cubicBezTo>
                  <a:cubicBezTo>
                    <a:pt x="15233" y="4991"/>
                    <a:pt x="15233" y="5030"/>
                    <a:pt x="15233" y="5030"/>
                  </a:cubicBezTo>
                  <a:cubicBezTo>
                    <a:pt x="15193" y="5069"/>
                    <a:pt x="15152" y="5108"/>
                    <a:pt x="15112" y="5147"/>
                  </a:cubicBezTo>
                  <a:cubicBezTo>
                    <a:pt x="15112" y="5147"/>
                    <a:pt x="15031" y="5147"/>
                    <a:pt x="15031" y="5186"/>
                  </a:cubicBezTo>
                  <a:cubicBezTo>
                    <a:pt x="14991" y="5186"/>
                    <a:pt x="14951" y="5225"/>
                    <a:pt x="14951" y="5225"/>
                  </a:cubicBezTo>
                  <a:cubicBezTo>
                    <a:pt x="14951" y="5264"/>
                    <a:pt x="14991" y="5342"/>
                    <a:pt x="14991" y="5342"/>
                  </a:cubicBezTo>
                  <a:cubicBezTo>
                    <a:pt x="15031" y="5381"/>
                    <a:pt x="15112" y="5458"/>
                    <a:pt x="15112" y="5458"/>
                  </a:cubicBezTo>
                  <a:cubicBezTo>
                    <a:pt x="15152" y="5497"/>
                    <a:pt x="15273" y="5614"/>
                    <a:pt x="15313" y="5653"/>
                  </a:cubicBezTo>
                  <a:cubicBezTo>
                    <a:pt x="15354" y="5692"/>
                    <a:pt x="15475" y="5692"/>
                    <a:pt x="15515" y="5731"/>
                  </a:cubicBezTo>
                  <a:cubicBezTo>
                    <a:pt x="15555" y="5731"/>
                    <a:pt x="15555" y="5770"/>
                    <a:pt x="15555" y="5809"/>
                  </a:cubicBezTo>
                  <a:cubicBezTo>
                    <a:pt x="15596" y="5887"/>
                    <a:pt x="15555" y="5965"/>
                    <a:pt x="15596" y="6043"/>
                  </a:cubicBezTo>
                  <a:cubicBezTo>
                    <a:pt x="15596" y="6082"/>
                    <a:pt x="15636" y="6199"/>
                    <a:pt x="15676" y="6238"/>
                  </a:cubicBezTo>
                  <a:cubicBezTo>
                    <a:pt x="15716" y="6277"/>
                    <a:pt x="15757" y="6394"/>
                    <a:pt x="15757" y="6472"/>
                  </a:cubicBezTo>
                  <a:cubicBezTo>
                    <a:pt x="15797" y="6472"/>
                    <a:pt x="15837" y="6589"/>
                    <a:pt x="15837" y="6589"/>
                  </a:cubicBezTo>
                  <a:cubicBezTo>
                    <a:pt x="15878" y="6628"/>
                    <a:pt x="15878" y="6628"/>
                    <a:pt x="15878" y="6628"/>
                  </a:cubicBezTo>
                  <a:cubicBezTo>
                    <a:pt x="15918" y="6667"/>
                    <a:pt x="15999" y="6667"/>
                    <a:pt x="16039" y="6667"/>
                  </a:cubicBezTo>
                  <a:cubicBezTo>
                    <a:pt x="16039" y="6667"/>
                    <a:pt x="16079" y="6706"/>
                    <a:pt x="16079" y="6745"/>
                  </a:cubicBezTo>
                  <a:cubicBezTo>
                    <a:pt x="16079" y="6784"/>
                    <a:pt x="16079" y="6823"/>
                    <a:pt x="16079" y="6862"/>
                  </a:cubicBezTo>
                  <a:cubicBezTo>
                    <a:pt x="16079" y="6901"/>
                    <a:pt x="16079" y="6940"/>
                    <a:pt x="16079" y="6979"/>
                  </a:cubicBezTo>
                  <a:cubicBezTo>
                    <a:pt x="16079" y="7018"/>
                    <a:pt x="16119" y="7096"/>
                    <a:pt x="16119" y="7096"/>
                  </a:cubicBezTo>
                  <a:cubicBezTo>
                    <a:pt x="16160" y="7174"/>
                    <a:pt x="16119" y="7252"/>
                    <a:pt x="16119" y="7252"/>
                  </a:cubicBezTo>
                  <a:cubicBezTo>
                    <a:pt x="16160" y="7291"/>
                    <a:pt x="16160" y="7330"/>
                    <a:pt x="16200" y="7330"/>
                  </a:cubicBezTo>
                  <a:cubicBezTo>
                    <a:pt x="16240" y="7369"/>
                    <a:pt x="16361" y="7369"/>
                    <a:pt x="16401" y="7408"/>
                  </a:cubicBezTo>
                  <a:cubicBezTo>
                    <a:pt x="16482" y="7447"/>
                    <a:pt x="16603" y="7525"/>
                    <a:pt x="16643" y="7564"/>
                  </a:cubicBezTo>
                  <a:cubicBezTo>
                    <a:pt x="16684" y="7603"/>
                    <a:pt x="16724" y="7759"/>
                    <a:pt x="16764" y="7798"/>
                  </a:cubicBezTo>
                  <a:cubicBezTo>
                    <a:pt x="16804" y="7837"/>
                    <a:pt x="16845" y="7876"/>
                    <a:pt x="16885" y="7915"/>
                  </a:cubicBezTo>
                  <a:cubicBezTo>
                    <a:pt x="16885" y="7915"/>
                    <a:pt x="16966" y="7915"/>
                    <a:pt x="17006" y="7915"/>
                  </a:cubicBezTo>
                  <a:cubicBezTo>
                    <a:pt x="17046" y="7954"/>
                    <a:pt x="17046" y="7954"/>
                    <a:pt x="17046" y="7954"/>
                  </a:cubicBezTo>
                  <a:cubicBezTo>
                    <a:pt x="17087" y="7954"/>
                    <a:pt x="17127" y="7993"/>
                    <a:pt x="17167" y="7993"/>
                  </a:cubicBezTo>
                  <a:cubicBezTo>
                    <a:pt x="17207" y="7993"/>
                    <a:pt x="17207" y="7954"/>
                    <a:pt x="17248" y="7954"/>
                  </a:cubicBezTo>
                  <a:cubicBezTo>
                    <a:pt x="17248" y="7915"/>
                    <a:pt x="17288" y="7876"/>
                    <a:pt x="17328" y="7876"/>
                  </a:cubicBezTo>
                  <a:cubicBezTo>
                    <a:pt x="17328" y="7837"/>
                    <a:pt x="17409" y="7915"/>
                    <a:pt x="17449" y="7915"/>
                  </a:cubicBezTo>
                  <a:cubicBezTo>
                    <a:pt x="17490" y="7915"/>
                    <a:pt x="17570" y="7954"/>
                    <a:pt x="17610" y="7954"/>
                  </a:cubicBezTo>
                  <a:cubicBezTo>
                    <a:pt x="17651" y="7993"/>
                    <a:pt x="17731" y="8071"/>
                    <a:pt x="17812" y="8071"/>
                  </a:cubicBezTo>
                  <a:cubicBezTo>
                    <a:pt x="17812" y="8110"/>
                    <a:pt x="17933" y="8188"/>
                    <a:pt x="17933" y="8227"/>
                  </a:cubicBezTo>
                  <a:cubicBezTo>
                    <a:pt x="17933" y="8266"/>
                    <a:pt x="17893" y="8344"/>
                    <a:pt x="17933" y="8383"/>
                  </a:cubicBezTo>
                  <a:cubicBezTo>
                    <a:pt x="17933" y="8383"/>
                    <a:pt x="17933" y="8422"/>
                    <a:pt x="17973" y="8422"/>
                  </a:cubicBezTo>
                  <a:cubicBezTo>
                    <a:pt x="17973" y="8461"/>
                    <a:pt x="18054" y="8500"/>
                    <a:pt x="18094" y="8500"/>
                  </a:cubicBezTo>
                  <a:cubicBezTo>
                    <a:pt x="18134" y="8539"/>
                    <a:pt x="18215" y="8617"/>
                    <a:pt x="18255" y="8656"/>
                  </a:cubicBezTo>
                  <a:cubicBezTo>
                    <a:pt x="18255" y="8656"/>
                    <a:pt x="18296" y="8773"/>
                    <a:pt x="18296" y="8812"/>
                  </a:cubicBezTo>
                  <a:cubicBezTo>
                    <a:pt x="18336" y="8812"/>
                    <a:pt x="18376" y="8851"/>
                    <a:pt x="18376" y="8890"/>
                  </a:cubicBezTo>
                  <a:cubicBezTo>
                    <a:pt x="18416" y="8929"/>
                    <a:pt x="18497" y="8968"/>
                    <a:pt x="18537" y="9006"/>
                  </a:cubicBezTo>
                  <a:cubicBezTo>
                    <a:pt x="18537" y="9045"/>
                    <a:pt x="18537" y="9123"/>
                    <a:pt x="18578" y="9201"/>
                  </a:cubicBezTo>
                  <a:cubicBezTo>
                    <a:pt x="18578" y="9201"/>
                    <a:pt x="18618" y="9240"/>
                    <a:pt x="18618" y="9279"/>
                  </a:cubicBezTo>
                  <a:cubicBezTo>
                    <a:pt x="18658" y="9279"/>
                    <a:pt x="18739" y="9279"/>
                    <a:pt x="18739" y="9318"/>
                  </a:cubicBezTo>
                  <a:cubicBezTo>
                    <a:pt x="18739" y="9318"/>
                    <a:pt x="18900" y="9279"/>
                    <a:pt x="18940" y="9279"/>
                  </a:cubicBezTo>
                  <a:cubicBezTo>
                    <a:pt x="18981" y="9279"/>
                    <a:pt x="19061" y="9318"/>
                    <a:pt x="19142" y="9318"/>
                  </a:cubicBezTo>
                  <a:cubicBezTo>
                    <a:pt x="19182" y="9357"/>
                    <a:pt x="19263" y="9396"/>
                    <a:pt x="19303" y="9435"/>
                  </a:cubicBezTo>
                  <a:cubicBezTo>
                    <a:pt x="19384" y="9513"/>
                    <a:pt x="19504" y="9630"/>
                    <a:pt x="19545" y="9708"/>
                  </a:cubicBezTo>
                  <a:cubicBezTo>
                    <a:pt x="19585" y="9747"/>
                    <a:pt x="19625" y="9825"/>
                    <a:pt x="19625" y="9864"/>
                  </a:cubicBezTo>
                  <a:cubicBezTo>
                    <a:pt x="19625" y="9942"/>
                    <a:pt x="19585" y="10020"/>
                    <a:pt x="19625" y="10059"/>
                  </a:cubicBezTo>
                  <a:cubicBezTo>
                    <a:pt x="19625" y="10098"/>
                    <a:pt x="19666" y="10137"/>
                    <a:pt x="19666" y="10137"/>
                  </a:cubicBezTo>
                  <a:cubicBezTo>
                    <a:pt x="19746" y="10137"/>
                    <a:pt x="19787" y="10215"/>
                    <a:pt x="19827" y="10215"/>
                  </a:cubicBezTo>
                  <a:cubicBezTo>
                    <a:pt x="19827" y="10215"/>
                    <a:pt x="19907" y="10293"/>
                    <a:pt x="19948" y="10293"/>
                  </a:cubicBezTo>
                  <a:cubicBezTo>
                    <a:pt x="19948" y="10332"/>
                    <a:pt x="20028" y="10371"/>
                    <a:pt x="20028" y="10371"/>
                  </a:cubicBezTo>
                  <a:cubicBezTo>
                    <a:pt x="20069" y="10371"/>
                    <a:pt x="20069" y="10293"/>
                    <a:pt x="20109" y="10293"/>
                  </a:cubicBezTo>
                  <a:cubicBezTo>
                    <a:pt x="20109" y="10254"/>
                    <a:pt x="20149" y="10215"/>
                    <a:pt x="20190" y="10215"/>
                  </a:cubicBezTo>
                  <a:cubicBezTo>
                    <a:pt x="20190" y="10215"/>
                    <a:pt x="20270" y="10215"/>
                    <a:pt x="20270" y="10215"/>
                  </a:cubicBezTo>
                  <a:cubicBezTo>
                    <a:pt x="20351" y="10215"/>
                    <a:pt x="20391" y="10254"/>
                    <a:pt x="20472" y="10254"/>
                  </a:cubicBezTo>
                  <a:cubicBezTo>
                    <a:pt x="20512" y="10254"/>
                    <a:pt x="20552" y="10332"/>
                    <a:pt x="20633" y="10371"/>
                  </a:cubicBezTo>
                  <a:cubicBezTo>
                    <a:pt x="20673" y="10410"/>
                    <a:pt x="20713" y="10527"/>
                    <a:pt x="20713" y="10566"/>
                  </a:cubicBezTo>
                  <a:cubicBezTo>
                    <a:pt x="20754" y="10605"/>
                    <a:pt x="20794" y="10683"/>
                    <a:pt x="20834" y="10722"/>
                  </a:cubicBezTo>
                  <a:cubicBezTo>
                    <a:pt x="20875" y="10722"/>
                    <a:pt x="20955" y="10722"/>
                    <a:pt x="20996" y="10761"/>
                  </a:cubicBezTo>
                  <a:cubicBezTo>
                    <a:pt x="21036" y="10761"/>
                    <a:pt x="21116" y="10800"/>
                    <a:pt x="21157" y="10839"/>
                  </a:cubicBezTo>
                  <a:cubicBezTo>
                    <a:pt x="21197" y="10839"/>
                    <a:pt x="21278" y="10956"/>
                    <a:pt x="21318" y="10995"/>
                  </a:cubicBezTo>
                  <a:cubicBezTo>
                    <a:pt x="21399" y="11034"/>
                    <a:pt x="21479" y="11112"/>
                    <a:pt x="21479" y="11190"/>
                  </a:cubicBezTo>
                  <a:cubicBezTo>
                    <a:pt x="21519" y="11229"/>
                    <a:pt x="21439" y="11385"/>
                    <a:pt x="21479" y="11424"/>
                  </a:cubicBezTo>
                  <a:cubicBezTo>
                    <a:pt x="21479" y="11463"/>
                    <a:pt x="21519" y="11541"/>
                    <a:pt x="21560" y="11541"/>
                  </a:cubicBezTo>
                  <a:cubicBezTo>
                    <a:pt x="21560" y="11580"/>
                    <a:pt x="21560" y="11697"/>
                    <a:pt x="21560" y="11736"/>
                  </a:cubicBezTo>
                  <a:cubicBezTo>
                    <a:pt x="21560" y="11775"/>
                    <a:pt x="21479" y="11853"/>
                    <a:pt x="21479" y="11892"/>
                  </a:cubicBezTo>
                  <a:cubicBezTo>
                    <a:pt x="21479" y="11892"/>
                    <a:pt x="21519" y="11970"/>
                    <a:pt x="21519" y="11970"/>
                  </a:cubicBezTo>
                  <a:cubicBezTo>
                    <a:pt x="21519" y="12009"/>
                    <a:pt x="21519" y="12087"/>
                    <a:pt x="21519" y="12087"/>
                  </a:cubicBezTo>
                  <a:cubicBezTo>
                    <a:pt x="21519" y="12126"/>
                    <a:pt x="21519" y="12243"/>
                    <a:pt x="21519" y="12321"/>
                  </a:cubicBezTo>
                  <a:cubicBezTo>
                    <a:pt x="21519" y="12321"/>
                    <a:pt x="21560" y="12399"/>
                    <a:pt x="21600" y="12438"/>
                  </a:cubicBezTo>
                  <a:cubicBezTo>
                    <a:pt x="21600" y="12477"/>
                    <a:pt x="21519" y="12594"/>
                    <a:pt x="21519" y="12632"/>
                  </a:cubicBezTo>
                  <a:cubicBezTo>
                    <a:pt x="21519" y="12632"/>
                    <a:pt x="21519" y="12749"/>
                    <a:pt x="21479" y="12749"/>
                  </a:cubicBezTo>
                  <a:cubicBezTo>
                    <a:pt x="21479" y="12788"/>
                    <a:pt x="21439" y="12827"/>
                    <a:pt x="21399" y="12866"/>
                  </a:cubicBezTo>
                  <a:cubicBezTo>
                    <a:pt x="21358" y="12866"/>
                    <a:pt x="21318" y="12905"/>
                    <a:pt x="21278" y="12905"/>
                  </a:cubicBezTo>
                  <a:cubicBezTo>
                    <a:pt x="21237" y="12905"/>
                    <a:pt x="21197" y="12905"/>
                    <a:pt x="21157" y="12944"/>
                  </a:cubicBezTo>
                  <a:cubicBezTo>
                    <a:pt x="21157" y="12983"/>
                    <a:pt x="21197" y="13061"/>
                    <a:pt x="21157" y="13139"/>
                  </a:cubicBezTo>
                  <a:cubicBezTo>
                    <a:pt x="21157" y="13139"/>
                    <a:pt x="21116" y="13256"/>
                    <a:pt x="21076" y="13256"/>
                  </a:cubicBezTo>
                  <a:cubicBezTo>
                    <a:pt x="21076" y="13256"/>
                    <a:pt x="20996" y="13178"/>
                    <a:pt x="20996" y="13178"/>
                  </a:cubicBezTo>
                  <a:cubicBezTo>
                    <a:pt x="20955" y="13139"/>
                    <a:pt x="20794" y="13022"/>
                    <a:pt x="20713" y="12983"/>
                  </a:cubicBezTo>
                  <a:cubicBezTo>
                    <a:pt x="20633" y="12944"/>
                    <a:pt x="20472" y="12866"/>
                    <a:pt x="20351" y="12866"/>
                  </a:cubicBezTo>
                  <a:cubicBezTo>
                    <a:pt x="20310" y="12866"/>
                    <a:pt x="20230" y="12827"/>
                    <a:pt x="20190" y="12827"/>
                  </a:cubicBezTo>
                  <a:cubicBezTo>
                    <a:pt x="20149" y="12827"/>
                    <a:pt x="20109" y="12827"/>
                    <a:pt x="20069" y="12827"/>
                  </a:cubicBezTo>
                  <a:cubicBezTo>
                    <a:pt x="20028" y="12866"/>
                    <a:pt x="20028" y="12944"/>
                    <a:pt x="20028" y="12983"/>
                  </a:cubicBezTo>
                  <a:cubicBezTo>
                    <a:pt x="19988" y="12983"/>
                    <a:pt x="19907" y="13022"/>
                    <a:pt x="19867" y="13022"/>
                  </a:cubicBezTo>
                  <a:cubicBezTo>
                    <a:pt x="19827" y="13022"/>
                    <a:pt x="19787" y="12983"/>
                    <a:pt x="19787" y="13022"/>
                  </a:cubicBezTo>
                  <a:cubicBezTo>
                    <a:pt x="19746" y="13022"/>
                    <a:pt x="19787" y="13061"/>
                    <a:pt x="19787" y="13100"/>
                  </a:cubicBezTo>
                  <a:cubicBezTo>
                    <a:pt x="19787" y="13139"/>
                    <a:pt x="19827" y="13178"/>
                    <a:pt x="19827" y="13256"/>
                  </a:cubicBezTo>
                  <a:cubicBezTo>
                    <a:pt x="19827" y="13295"/>
                    <a:pt x="19827" y="13334"/>
                    <a:pt x="19827" y="13412"/>
                  </a:cubicBezTo>
                  <a:cubicBezTo>
                    <a:pt x="19827" y="13451"/>
                    <a:pt x="19827" y="13529"/>
                    <a:pt x="19827" y="13568"/>
                  </a:cubicBezTo>
                  <a:cubicBezTo>
                    <a:pt x="19827" y="13607"/>
                    <a:pt x="19827" y="13685"/>
                    <a:pt x="19827" y="13724"/>
                  </a:cubicBezTo>
                  <a:cubicBezTo>
                    <a:pt x="19827" y="13763"/>
                    <a:pt x="19827" y="13880"/>
                    <a:pt x="19827" y="13919"/>
                  </a:cubicBezTo>
                  <a:cubicBezTo>
                    <a:pt x="19787" y="13997"/>
                    <a:pt x="19746" y="14075"/>
                    <a:pt x="19746" y="14153"/>
                  </a:cubicBezTo>
                  <a:cubicBezTo>
                    <a:pt x="19706" y="14231"/>
                    <a:pt x="19625" y="14348"/>
                    <a:pt x="19585" y="14387"/>
                  </a:cubicBezTo>
                  <a:cubicBezTo>
                    <a:pt x="19504" y="14426"/>
                    <a:pt x="19424" y="14504"/>
                    <a:pt x="19343" y="14504"/>
                  </a:cubicBezTo>
                  <a:cubicBezTo>
                    <a:pt x="19303" y="14582"/>
                    <a:pt x="19222" y="14660"/>
                    <a:pt x="19182" y="14699"/>
                  </a:cubicBezTo>
                  <a:cubicBezTo>
                    <a:pt x="19142" y="14738"/>
                    <a:pt x="19021" y="14738"/>
                    <a:pt x="18981" y="14738"/>
                  </a:cubicBezTo>
                  <a:cubicBezTo>
                    <a:pt x="18900" y="14738"/>
                    <a:pt x="18819" y="14738"/>
                    <a:pt x="18779" y="14738"/>
                  </a:cubicBezTo>
                  <a:cubicBezTo>
                    <a:pt x="18739" y="14738"/>
                    <a:pt x="18618" y="14777"/>
                    <a:pt x="18578" y="14777"/>
                  </a:cubicBezTo>
                  <a:cubicBezTo>
                    <a:pt x="18537" y="14777"/>
                    <a:pt x="18416" y="14855"/>
                    <a:pt x="18376" y="14855"/>
                  </a:cubicBezTo>
                  <a:cubicBezTo>
                    <a:pt x="18336" y="14894"/>
                    <a:pt x="18255" y="14933"/>
                    <a:pt x="18175" y="14933"/>
                  </a:cubicBezTo>
                  <a:cubicBezTo>
                    <a:pt x="18134" y="14933"/>
                    <a:pt x="18054" y="14933"/>
                    <a:pt x="18013" y="15011"/>
                  </a:cubicBezTo>
                  <a:cubicBezTo>
                    <a:pt x="17973" y="15011"/>
                    <a:pt x="17933" y="15089"/>
                    <a:pt x="17893" y="15167"/>
                  </a:cubicBezTo>
                  <a:cubicBezTo>
                    <a:pt x="17852" y="15206"/>
                    <a:pt x="17812" y="15284"/>
                    <a:pt x="17772" y="15323"/>
                  </a:cubicBezTo>
                  <a:cubicBezTo>
                    <a:pt x="17731" y="15362"/>
                    <a:pt x="17651" y="15362"/>
                    <a:pt x="17610" y="15362"/>
                  </a:cubicBezTo>
                  <a:cubicBezTo>
                    <a:pt x="17570" y="15362"/>
                    <a:pt x="17449" y="15362"/>
                    <a:pt x="17409" y="15362"/>
                  </a:cubicBezTo>
                  <a:cubicBezTo>
                    <a:pt x="17369" y="15362"/>
                    <a:pt x="17328" y="15440"/>
                    <a:pt x="17328" y="15479"/>
                  </a:cubicBezTo>
                  <a:cubicBezTo>
                    <a:pt x="17288" y="15479"/>
                    <a:pt x="17248" y="15596"/>
                    <a:pt x="17207" y="15635"/>
                  </a:cubicBezTo>
                  <a:cubicBezTo>
                    <a:pt x="17207" y="15674"/>
                    <a:pt x="17127" y="15752"/>
                    <a:pt x="17127" y="15791"/>
                  </a:cubicBezTo>
                  <a:cubicBezTo>
                    <a:pt x="17087" y="15791"/>
                    <a:pt x="16966" y="15869"/>
                    <a:pt x="16966" y="15908"/>
                  </a:cubicBezTo>
                  <a:cubicBezTo>
                    <a:pt x="16925" y="15908"/>
                    <a:pt x="16885" y="15947"/>
                    <a:pt x="16845" y="15947"/>
                  </a:cubicBezTo>
                  <a:cubicBezTo>
                    <a:pt x="16845" y="16025"/>
                    <a:pt x="16845" y="16103"/>
                    <a:pt x="16845" y="16142"/>
                  </a:cubicBezTo>
                  <a:cubicBezTo>
                    <a:pt x="16885" y="16181"/>
                    <a:pt x="16885" y="16258"/>
                    <a:pt x="16925" y="16258"/>
                  </a:cubicBezTo>
                  <a:cubicBezTo>
                    <a:pt x="16925" y="16336"/>
                    <a:pt x="17006" y="16375"/>
                    <a:pt x="17046" y="16453"/>
                  </a:cubicBezTo>
                  <a:cubicBezTo>
                    <a:pt x="17087" y="16453"/>
                    <a:pt x="17167" y="16492"/>
                    <a:pt x="17207" y="16531"/>
                  </a:cubicBezTo>
                  <a:cubicBezTo>
                    <a:pt x="17248" y="16531"/>
                    <a:pt x="17248" y="16609"/>
                    <a:pt x="17248" y="16648"/>
                  </a:cubicBezTo>
                  <a:cubicBezTo>
                    <a:pt x="17288" y="16687"/>
                    <a:pt x="17328" y="16804"/>
                    <a:pt x="17369" y="16882"/>
                  </a:cubicBezTo>
                  <a:cubicBezTo>
                    <a:pt x="17369" y="16882"/>
                    <a:pt x="17409" y="16921"/>
                    <a:pt x="17409" y="16960"/>
                  </a:cubicBezTo>
                  <a:cubicBezTo>
                    <a:pt x="17449" y="16960"/>
                    <a:pt x="17530" y="17038"/>
                    <a:pt x="17570" y="17038"/>
                  </a:cubicBezTo>
                  <a:cubicBezTo>
                    <a:pt x="17570" y="17038"/>
                    <a:pt x="17651" y="17038"/>
                    <a:pt x="17691" y="17038"/>
                  </a:cubicBezTo>
                  <a:cubicBezTo>
                    <a:pt x="17691" y="17038"/>
                    <a:pt x="17691" y="17116"/>
                    <a:pt x="17691" y="17194"/>
                  </a:cubicBezTo>
                  <a:cubicBezTo>
                    <a:pt x="17731" y="17194"/>
                    <a:pt x="17812" y="17272"/>
                    <a:pt x="17812" y="17350"/>
                  </a:cubicBezTo>
                  <a:cubicBezTo>
                    <a:pt x="17812" y="17350"/>
                    <a:pt x="17852" y="17428"/>
                    <a:pt x="17893" y="17467"/>
                  </a:cubicBezTo>
                  <a:cubicBezTo>
                    <a:pt x="17933" y="17506"/>
                    <a:pt x="18013" y="17545"/>
                    <a:pt x="18013" y="17623"/>
                  </a:cubicBezTo>
                  <a:cubicBezTo>
                    <a:pt x="18054" y="17623"/>
                    <a:pt x="18094" y="17701"/>
                    <a:pt x="18094" y="17701"/>
                  </a:cubicBezTo>
                  <a:cubicBezTo>
                    <a:pt x="18054" y="17779"/>
                    <a:pt x="18013" y="17818"/>
                    <a:pt x="18013" y="17857"/>
                  </a:cubicBezTo>
                  <a:cubicBezTo>
                    <a:pt x="18013" y="17857"/>
                    <a:pt x="17933" y="17935"/>
                    <a:pt x="17893" y="17974"/>
                  </a:cubicBezTo>
                  <a:cubicBezTo>
                    <a:pt x="17852" y="18052"/>
                    <a:pt x="17852" y="18169"/>
                    <a:pt x="17812" y="18208"/>
                  </a:cubicBezTo>
                  <a:cubicBezTo>
                    <a:pt x="17812" y="18247"/>
                    <a:pt x="17731" y="18364"/>
                    <a:pt x="17731" y="18403"/>
                  </a:cubicBezTo>
                  <a:cubicBezTo>
                    <a:pt x="17731" y="18442"/>
                    <a:pt x="17691" y="18520"/>
                    <a:pt x="17691" y="18559"/>
                  </a:cubicBezTo>
                  <a:cubicBezTo>
                    <a:pt x="17731" y="18559"/>
                    <a:pt x="17772" y="18598"/>
                    <a:pt x="17812" y="18598"/>
                  </a:cubicBezTo>
                  <a:cubicBezTo>
                    <a:pt x="17852" y="18637"/>
                    <a:pt x="17933" y="18598"/>
                    <a:pt x="17973" y="18598"/>
                  </a:cubicBezTo>
                  <a:cubicBezTo>
                    <a:pt x="18013" y="18559"/>
                    <a:pt x="18094" y="18520"/>
                    <a:pt x="18094" y="18520"/>
                  </a:cubicBezTo>
                  <a:cubicBezTo>
                    <a:pt x="18134" y="18520"/>
                    <a:pt x="18215" y="18559"/>
                    <a:pt x="18255" y="18559"/>
                  </a:cubicBezTo>
                  <a:cubicBezTo>
                    <a:pt x="18296" y="18598"/>
                    <a:pt x="18376" y="18676"/>
                    <a:pt x="18416" y="18715"/>
                  </a:cubicBezTo>
                  <a:cubicBezTo>
                    <a:pt x="18416" y="18793"/>
                    <a:pt x="18416" y="18832"/>
                    <a:pt x="18457" y="18871"/>
                  </a:cubicBezTo>
                  <a:cubicBezTo>
                    <a:pt x="18457" y="18910"/>
                    <a:pt x="18497" y="18949"/>
                    <a:pt x="18497" y="18988"/>
                  </a:cubicBezTo>
                  <a:cubicBezTo>
                    <a:pt x="18537" y="19027"/>
                    <a:pt x="18537" y="19105"/>
                    <a:pt x="18537" y="19144"/>
                  </a:cubicBezTo>
                  <a:cubicBezTo>
                    <a:pt x="18537" y="19144"/>
                    <a:pt x="18457" y="19222"/>
                    <a:pt x="18457" y="19261"/>
                  </a:cubicBezTo>
                  <a:cubicBezTo>
                    <a:pt x="18416" y="19261"/>
                    <a:pt x="18376" y="19378"/>
                    <a:pt x="18376" y="19378"/>
                  </a:cubicBezTo>
                  <a:cubicBezTo>
                    <a:pt x="18296" y="19456"/>
                    <a:pt x="18296" y="19573"/>
                    <a:pt x="18296" y="19651"/>
                  </a:cubicBezTo>
                  <a:cubicBezTo>
                    <a:pt x="18296" y="19690"/>
                    <a:pt x="18255" y="19768"/>
                    <a:pt x="18296" y="19806"/>
                  </a:cubicBezTo>
                  <a:cubicBezTo>
                    <a:pt x="18296" y="19845"/>
                    <a:pt x="18336" y="19884"/>
                    <a:pt x="18336" y="19884"/>
                  </a:cubicBezTo>
                  <a:cubicBezTo>
                    <a:pt x="18336" y="19923"/>
                    <a:pt x="18296" y="19962"/>
                    <a:pt x="18255" y="20001"/>
                  </a:cubicBezTo>
                  <a:cubicBezTo>
                    <a:pt x="18255" y="20001"/>
                    <a:pt x="18215" y="20079"/>
                    <a:pt x="18175" y="20118"/>
                  </a:cubicBezTo>
                  <a:cubicBezTo>
                    <a:pt x="18175" y="20157"/>
                    <a:pt x="18094" y="20196"/>
                    <a:pt x="18054" y="20196"/>
                  </a:cubicBezTo>
                  <a:cubicBezTo>
                    <a:pt x="18013" y="20196"/>
                    <a:pt x="17973" y="20157"/>
                    <a:pt x="17973" y="20118"/>
                  </a:cubicBezTo>
                  <a:cubicBezTo>
                    <a:pt x="17933" y="20118"/>
                    <a:pt x="17812" y="20079"/>
                    <a:pt x="17772" y="20079"/>
                  </a:cubicBezTo>
                  <a:cubicBezTo>
                    <a:pt x="17731" y="20040"/>
                    <a:pt x="17651" y="19962"/>
                    <a:pt x="17651" y="19923"/>
                  </a:cubicBezTo>
                  <a:cubicBezTo>
                    <a:pt x="17570" y="19884"/>
                    <a:pt x="17530" y="19845"/>
                    <a:pt x="17490" y="19845"/>
                  </a:cubicBezTo>
                  <a:cubicBezTo>
                    <a:pt x="17490" y="19806"/>
                    <a:pt x="17409" y="19729"/>
                    <a:pt x="17369" y="19690"/>
                  </a:cubicBezTo>
                  <a:cubicBezTo>
                    <a:pt x="17369" y="19690"/>
                    <a:pt x="17288" y="19690"/>
                    <a:pt x="17248" y="19690"/>
                  </a:cubicBezTo>
                  <a:cubicBezTo>
                    <a:pt x="17207" y="19690"/>
                    <a:pt x="17127" y="19729"/>
                    <a:pt x="17127" y="19690"/>
                  </a:cubicBezTo>
                  <a:cubicBezTo>
                    <a:pt x="17087" y="19690"/>
                    <a:pt x="17087" y="19651"/>
                    <a:pt x="17087" y="19612"/>
                  </a:cubicBezTo>
                  <a:cubicBezTo>
                    <a:pt x="17046" y="19573"/>
                    <a:pt x="17087" y="19534"/>
                    <a:pt x="17087" y="19495"/>
                  </a:cubicBezTo>
                  <a:cubicBezTo>
                    <a:pt x="17087" y="19456"/>
                    <a:pt x="17046" y="19417"/>
                    <a:pt x="17046" y="19378"/>
                  </a:cubicBezTo>
                  <a:cubicBezTo>
                    <a:pt x="17046" y="19339"/>
                    <a:pt x="17087" y="19300"/>
                    <a:pt x="17127" y="19261"/>
                  </a:cubicBezTo>
                  <a:cubicBezTo>
                    <a:pt x="17127" y="19261"/>
                    <a:pt x="17207" y="19261"/>
                    <a:pt x="17207" y="19261"/>
                  </a:cubicBezTo>
                  <a:cubicBezTo>
                    <a:pt x="17207" y="19261"/>
                    <a:pt x="17248" y="19183"/>
                    <a:pt x="17248" y="19144"/>
                  </a:cubicBezTo>
                  <a:cubicBezTo>
                    <a:pt x="17207" y="19144"/>
                    <a:pt x="17127" y="19105"/>
                    <a:pt x="17087" y="19105"/>
                  </a:cubicBezTo>
                  <a:cubicBezTo>
                    <a:pt x="17087" y="19105"/>
                    <a:pt x="17046" y="19066"/>
                    <a:pt x="17006" y="19066"/>
                  </a:cubicBezTo>
                  <a:cubicBezTo>
                    <a:pt x="17006" y="19027"/>
                    <a:pt x="17006" y="18988"/>
                    <a:pt x="17006" y="18949"/>
                  </a:cubicBezTo>
                  <a:cubicBezTo>
                    <a:pt x="17006" y="18949"/>
                    <a:pt x="17046" y="18910"/>
                    <a:pt x="17046" y="18871"/>
                  </a:cubicBezTo>
                  <a:cubicBezTo>
                    <a:pt x="17046" y="18871"/>
                    <a:pt x="17006" y="18832"/>
                    <a:pt x="16966" y="18832"/>
                  </a:cubicBezTo>
                  <a:cubicBezTo>
                    <a:pt x="16966" y="18832"/>
                    <a:pt x="16885" y="18832"/>
                    <a:pt x="16845" y="18832"/>
                  </a:cubicBezTo>
                  <a:cubicBezTo>
                    <a:pt x="16804" y="18832"/>
                    <a:pt x="16684" y="18832"/>
                    <a:pt x="16643" y="18793"/>
                  </a:cubicBezTo>
                  <a:cubicBezTo>
                    <a:pt x="16603" y="18793"/>
                    <a:pt x="16522" y="18832"/>
                    <a:pt x="16482" y="18832"/>
                  </a:cubicBezTo>
                  <a:cubicBezTo>
                    <a:pt x="16482" y="18832"/>
                    <a:pt x="16442" y="18871"/>
                    <a:pt x="16361" y="18871"/>
                  </a:cubicBezTo>
                  <a:cubicBezTo>
                    <a:pt x="16361" y="18871"/>
                    <a:pt x="16281" y="18871"/>
                    <a:pt x="16240" y="18910"/>
                  </a:cubicBezTo>
                  <a:cubicBezTo>
                    <a:pt x="16200" y="18949"/>
                    <a:pt x="16200" y="18988"/>
                    <a:pt x="16200" y="19027"/>
                  </a:cubicBezTo>
                  <a:cubicBezTo>
                    <a:pt x="16160" y="19066"/>
                    <a:pt x="16160" y="19144"/>
                    <a:pt x="16119" y="19144"/>
                  </a:cubicBezTo>
                  <a:cubicBezTo>
                    <a:pt x="16079" y="19144"/>
                    <a:pt x="16039" y="19144"/>
                    <a:pt x="15999" y="19144"/>
                  </a:cubicBezTo>
                  <a:cubicBezTo>
                    <a:pt x="15999" y="19144"/>
                    <a:pt x="15918" y="19222"/>
                    <a:pt x="15918" y="19222"/>
                  </a:cubicBezTo>
                  <a:cubicBezTo>
                    <a:pt x="15878" y="19222"/>
                    <a:pt x="15837" y="19222"/>
                    <a:pt x="15757" y="19222"/>
                  </a:cubicBezTo>
                  <a:cubicBezTo>
                    <a:pt x="15757" y="19222"/>
                    <a:pt x="15716" y="19183"/>
                    <a:pt x="15716" y="19183"/>
                  </a:cubicBezTo>
                  <a:cubicBezTo>
                    <a:pt x="15676" y="19144"/>
                    <a:pt x="15636" y="19105"/>
                    <a:pt x="15636" y="19105"/>
                  </a:cubicBezTo>
                  <a:cubicBezTo>
                    <a:pt x="15596" y="19066"/>
                    <a:pt x="15596" y="18988"/>
                    <a:pt x="15555" y="18949"/>
                  </a:cubicBezTo>
                  <a:cubicBezTo>
                    <a:pt x="15555" y="18910"/>
                    <a:pt x="15555" y="18832"/>
                    <a:pt x="15555" y="18832"/>
                  </a:cubicBezTo>
                  <a:cubicBezTo>
                    <a:pt x="15555" y="18793"/>
                    <a:pt x="15475" y="18754"/>
                    <a:pt x="15434" y="18754"/>
                  </a:cubicBezTo>
                  <a:cubicBezTo>
                    <a:pt x="15394" y="18754"/>
                    <a:pt x="15313" y="18793"/>
                    <a:pt x="15313" y="18832"/>
                  </a:cubicBezTo>
                  <a:cubicBezTo>
                    <a:pt x="15273" y="18832"/>
                    <a:pt x="15233" y="18871"/>
                    <a:pt x="15193" y="18871"/>
                  </a:cubicBezTo>
                  <a:cubicBezTo>
                    <a:pt x="15152" y="18871"/>
                    <a:pt x="15112" y="18910"/>
                    <a:pt x="15072" y="18871"/>
                  </a:cubicBezTo>
                  <a:cubicBezTo>
                    <a:pt x="15031" y="18871"/>
                    <a:pt x="14991" y="18832"/>
                    <a:pt x="14951" y="18832"/>
                  </a:cubicBezTo>
                  <a:cubicBezTo>
                    <a:pt x="14910" y="18832"/>
                    <a:pt x="14870" y="18832"/>
                    <a:pt x="14830" y="18832"/>
                  </a:cubicBezTo>
                  <a:cubicBezTo>
                    <a:pt x="14790" y="18832"/>
                    <a:pt x="14709" y="18871"/>
                    <a:pt x="14669" y="18871"/>
                  </a:cubicBezTo>
                  <a:cubicBezTo>
                    <a:pt x="14669" y="18871"/>
                    <a:pt x="14588" y="18871"/>
                    <a:pt x="14588" y="18871"/>
                  </a:cubicBezTo>
                  <a:cubicBezTo>
                    <a:pt x="14548" y="18871"/>
                    <a:pt x="14588" y="18793"/>
                    <a:pt x="14588" y="18793"/>
                  </a:cubicBezTo>
                  <a:cubicBezTo>
                    <a:pt x="14588" y="18754"/>
                    <a:pt x="14588" y="18676"/>
                    <a:pt x="14588" y="18637"/>
                  </a:cubicBezTo>
                  <a:cubicBezTo>
                    <a:pt x="14588" y="18637"/>
                    <a:pt x="14548" y="18559"/>
                    <a:pt x="14548" y="18520"/>
                  </a:cubicBezTo>
                  <a:cubicBezTo>
                    <a:pt x="14507" y="18520"/>
                    <a:pt x="14507" y="18559"/>
                    <a:pt x="14467" y="18559"/>
                  </a:cubicBezTo>
                  <a:cubicBezTo>
                    <a:pt x="14427" y="18598"/>
                    <a:pt x="14427" y="18637"/>
                    <a:pt x="14427" y="18676"/>
                  </a:cubicBezTo>
                  <a:cubicBezTo>
                    <a:pt x="14387" y="18715"/>
                    <a:pt x="14306" y="18715"/>
                    <a:pt x="14266" y="18754"/>
                  </a:cubicBezTo>
                  <a:cubicBezTo>
                    <a:pt x="14266" y="18754"/>
                    <a:pt x="14225" y="18793"/>
                    <a:pt x="14225" y="18832"/>
                  </a:cubicBezTo>
                  <a:cubicBezTo>
                    <a:pt x="14225" y="18832"/>
                    <a:pt x="14225" y="18871"/>
                    <a:pt x="14225" y="18871"/>
                  </a:cubicBezTo>
                  <a:cubicBezTo>
                    <a:pt x="14266" y="18949"/>
                    <a:pt x="14346" y="18988"/>
                    <a:pt x="14346" y="19066"/>
                  </a:cubicBezTo>
                  <a:cubicBezTo>
                    <a:pt x="14346" y="19066"/>
                    <a:pt x="14387" y="19105"/>
                    <a:pt x="14387" y="19144"/>
                  </a:cubicBezTo>
                  <a:cubicBezTo>
                    <a:pt x="14427" y="19222"/>
                    <a:pt x="14427" y="19339"/>
                    <a:pt x="14387" y="19378"/>
                  </a:cubicBezTo>
                  <a:cubicBezTo>
                    <a:pt x="14387" y="19378"/>
                    <a:pt x="14266" y="19378"/>
                    <a:pt x="14266" y="19378"/>
                  </a:cubicBezTo>
                  <a:cubicBezTo>
                    <a:pt x="14225" y="19378"/>
                    <a:pt x="14185" y="19339"/>
                    <a:pt x="14145" y="19339"/>
                  </a:cubicBezTo>
                  <a:cubicBezTo>
                    <a:pt x="14104" y="19339"/>
                    <a:pt x="14104" y="19378"/>
                    <a:pt x="14064" y="19378"/>
                  </a:cubicBezTo>
                  <a:cubicBezTo>
                    <a:pt x="14024" y="19417"/>
                    <a:pt x="13943" y="19378"/>
                    <a:pt x="13903" y="19378"/>
                  </a:cubicBezTo>
                  <a:cubicBezTo>
                    <a:pt x="13863" y="19378"/>
                    <a:pt x="13782" y="19378"/>
                    <a:pt x="13742" y="19378"/>
                  </a:cubicBezTo>
                  <a:cubicBezTo>
                    <a:pt x="13701" y="19378"/>
                    <a:pt x="13621" y="19378"/>
                    <a:pt x="13540" y="19378"/>
                  </a:cubicBezTo>
                  <a:cubicBezTo>
                    <a:pt x="13500" y="19378"/>
                    <a:pt x="13379" y="19339"/>
                    <a:pt x="13299" y="19339"/>
                  </a:cubicBezTo>
                  <a:cubicBezTo>
                    <a:pt x="13218" y="19339"/>
                    <a:pt x="13097" y="19378"/>
                    <a:pt x="13016" y="19378"/>
                  </a:cubicBezTo>
                  <a:cubicBezTo>
                    <a:pt x="12976" y="19378"/>
                    <a:pt x="12855" y="19378"/>
                    <a:pt x="12855" y="19417"/>
                  </a:cubicBezTo>
                  <a:cubicBezTo>
                    <a:pt x="12815" y="19417"/>
                    <a:pt x="12775" y="19495"/>
                    <a:pt x="12775" y="19495"/>
                  </a:cubicBezTo>
                  <a:cubicBezTo>
                    <a:pt x="12734" y="19534"/>
                    <a:pt x="12694" y="19573"/>
                    <a:pt x="12654" y="19573"/>
                  </a:cubicBezTo>
                  <a:cubicBezTo>
                    <a:pt x="12613" y="19573"/>
                    <a:pt x="12493" y="19495"/>
                    <a:pt x="12452" y="19495"/>
                  </a:cubicBezTo>
                  <a:cubicBezTo>
                    <a:pt x="12412" y="19495"/>
                    <a:pt x="12291" y="19495"/>
                    <a:pt x="12291" y="19495"/>
                  </a:cubicBezTo>
                  <a:cubicBezTo>
                    <a:pt x="12251" y="19495"/>
                    <a:pt x="12170" y="19534"/>
                    <a:pt x="12130" y="19534"/>
                  </a:cubicBezTo>
                  <a:cubicBezTo>
                    <a:pt x="12049" y="19573"/>
                    <a:pt x="11969" y="19534"/>
                    <a:pt x="11928" y="19534"/>
                  </a:cubicBezTo>
                  <a:cubicBezTo>
                    <a:pt x="11888" y="19534"/>
                    <a:pt x="11807" y="19534"/>
                    <a:pt x="11727" y="19534"/>
                  </a:cubicBezTo>
                  <a:cubicBezTo>
                    <a:pt x="11727" y="19534"/>
                    <a:pt x="11646" y="19534"/>
                    <a:pt x="11646" y="19573"/>
                  </a:cubicBezTo>
                  <a:cubicBezTo>
                    <a:pt x="11606" y="19573"/>
                    <a:pt x="11566" y="19690"/>
                    <a:pt x="11566" y="19729"/>
                  </a:cubicBezTo>
                  <a:cubicBezTo>
                    <a:pt x="11566" y="19768"/>
                    <a:pt x="11525" y="19845"/>
                    <a:pt x="11485" y="19884"/>
                  </a:cubicBezTo>
                  <a:cubicBezTo>
                    <a:pt x="11485" y="19923"/>
                    <a:pt x="11485" y="20001"/>
                    <a:pt x="11445" y="20001"/>
                  </a:cubicBezTo>
                  <a:cubicBezTo>
                    <a:pt x="11445" y="20040"/>
                    <a:pt x="11404" y="20040"/>
                    <a:pt x="11364" y="20040"/>
                  </a:cubicBezTo>
                  <a:cubicBezTo>
                    <a:pt x="11284" y="20040"/>
                    <a:pt x="11122" y="20079"/>
                    <a:pt x="11122" y="20079"/>
                  </a:cubicBezTo>
                  <a:cubicBezTo>
                    <a:pt x="11082" y="20079"/>
                    <a:pt x="11001" y="20079"/>
                    <a:pt x="10961" y="20079"/>
                  </a:cubicBezTo>
                  <a:cubicBezTo>
                    <a:pt x="10961" y="20079"/>
                    <a:pt x="10881" y="20079"/>
                    <a:pt x="10840" y="20079"/>
                  </a:cubicBezTo>
                  <a:cubicBezTo>
                    <a:pt x="10800" y="20079"/>
                    <a:pt x="10760" y="20157"/>
                    <a:pt x="10760" y="20196"/>
                  </a:cubicBezTo>
                  <a:cubicBezTo>
                    <a:pt x="10719" y="20235"/>
                    <a:pt x="10639" y="20235"/>
                    <a:pt x="10639" y="20235"/>
                  </a:cubicBezTo>
                  <a:cubicBezTo>
                    <a:pt x="10639" y="20274"/>
                    <a:pt x="10679" y="20313"/>
                    <a:pt x="10679" y="20352"/>
                  </a:cubicBezTo>
                  <a:cubicBezTo>
                    <a:pt x="10719" y="20391"/>
                    <a:pt x="10800" y="20391"/>
                    <a:pt x="10800" y="20430"/>
                  </a:cubicBezTo>
                  <a:cubicBezTo>
                    <a:pt x="10800" y="20430"/>
                    <a:pt x="10800" y="20469"/>
                    <a:pt x="10800" y="20508"/>
                  </a:cubicBezTo>
                  <a:cubicBezTo>
                    <a:pt x="10800" y="20547"/>
                    <a:pt x="10719" y="20547"/>
                    <a:pt x="10679" y="20547"/>
                  </a:cubicBezTo>
                  <a:cubicBezTo>
                    <a:pt x="10639" y="20547"/>
                    <a:pt x="10599" y="20508"/>
                    <a:pt x="10558" y="20469"/>
                  </a:cubicBezTo>
                  <a:cubicBezTo>
                    <a:pt x="10518" y="20469"/>
                    <a:pt x="10478" y="20469"/>
                    <a:pt x="10437" y="20469"/>
                  </a:cubicBezTo>
                  <a:cubicBezTo>
                    <a:pt x="10397" y="20469"/>
                    <a:pt x="10316" y="20547"/>
                    <a:pt x="10316" y="20547"/>
                  </a:cubicBezTo>
                  <a:cubicBezTo>
                    <a:pt x="10276" y="20547"/>
                    <a:pt x="10236" y="20586"/>
                    <a:pt x="10236" y="20625"/>
                  </a:cubicBezTo>
                  <a:cubicBezTo>
                    <a:pt x="10236" y="20664"/>
                    <a:pt x="10236" y="20703"/>
                    <a:pt x="10196" y="20703"/>
                  </a:cubicBezTo>
                  <a:cubicBezTo>
                    <a:pt x="10196" y="20742"/>
                    <a:pt x="10155" y="20781"/>
                    <a:pt x="10155" y="20781"/>
                  </a:cubicBezTo>
                  <a:cubicBezTo>
                    <a:pt x="10075" y="20820"/>
                    <a:pt x="10034" y="20820"/>
                    <a:pt x="9994" y="20859"/>
                  </a:cubicBezTo>
                  <a:cubicBezTo>
                    <a:pt x="9954" y="20859"/>
                    <a:pt x="9913" y="20859"/>
                    <a:pt x="9873" y="20859"/>
                  </a:cubicBezTo>
                  <a:cubicBezTo>
                    <a:pt x="9873" y="20820"/>
                    <a:pt x="9873" y="20781"/>
                    <a:pt x="9873" y="20742"/>
                  </a:cubicBezTo>
                  <a:cubicBezTo>
                    <a:pt x="9873" y="20742"/>
                    <a:pt x="9913" y="20703"/>
                    <a:pt x="9913" y="20703"/>
                  </a:cubicBezTo>
                  <a:cubicBezTo>
                    <a:pt x="9954" y="20664"/>
                    <a:pt x="9954" y="20625"/>
                    <a:pt x="9954" y="20586"/>
                  </a:cubicBezTo>
                  <a:cubicBezTo>
                    <a:pt x="9954" y="20586"/>
                    <a:pt x="9954" y="20547"/>
                    <a:pt x="9913" y="20547"/>
                  </a:cubicBezTo>
                  <a:cubicBezTo>
                    <a:pt x="9913" y="20547"/>
                    <a:pt x="9833" y="20547"/>
                    <a:pt x="9793" y="20547"/>
                  </a:cubicBezTo>
                  <a:cubicBezTo>
                    <a:pt x="9752" y="20586"/>
                    <a:pt x="9672" y="20664"/>
                    <a:pt x="9631" y="20664"/>
                  </a:cubicBezTo>
                  <a:cubicBezTo>
                    <a:pt x="9551" y="20703"/>
                    <a:pt x="9470" y="20742"/>
                    <a:pt x="9390" y="20781"/>
                  </a:cubicBezTo>
                  <a:cubicBezTo>
                    <a:pt x="9309" y="20820"/>
                    <a:pt x="9188" y="20820"/>
                    <a:pt x="9107" y="20820"/>
                  </a:cubicBezTo>
                  <a:cubicBezTo>
                    <a:pt x="9067" y="20820"/>
                    <a:pt x="8906" y="20820"/>
                    <a:pt x="8866" y="20820"/>
                  </a:cubicBezTo>
                  <a:cubicBezTo>
                    <a:pt x="8825" y="20820"/>
                    <a:pt x="8704" y="20820"/>
                    <a:pt x="8704" y="20781"/>
                  </a:cubicBezTo>
                  <a:cubicBezTo>
                    <a:pt x="8704" y="20742"/>
                    <a:pt x="8704" y="20742"/>
                    <a:pt x="8704" y="20703"/>
                  </a:cubicBezTo>
                  <a:cubicBezTo>
                    <a:pt x="8704" y="20703"/>
                    <a:pt x="8745" y="20664"/>
                    <a:pt x="8745" y="20664"/>
                  </a:cubicBezTo>
                  <a:cubicBezTo>
                    <a:pt x="8745" y="20586"/>
                    <a:pt x="8664" y="20547"/>
                    <a:pt x="8664" y="20508"/>
                  </a:cubicBezTo>
                  <a:cubicBezTo>
                    <a:pt x="8624" y="20469"/>
                    <a:pt x="8584" y="20430"/>
                    <a:pt x="8584" y="20430"/>
                  </a:cubicBezTo>
                  <a:cubicBezTo>
                    <a:pt x="8543" y="20391"/>
                    <a:pt x="8543" y="20313"/>
                    <a:pt x="8543" y="20313"/>
                  </a:cubicBezTo>
                  <a:cubicBezTo>
                    <a:pt x="8503" y="20274"/>
                    <a:pt x="8503" y="20274"/>
                    <a:pt x="8463" y="20235"/>
                  </a:cubicBezTo>
                  <a:cubicBezTo>
                    <a:pt x="8422" y="20235"/>
                    <a:pt x="8382" y="20274"/>
                    <a:pt x="8342" y="20274"/>
                  </a:cubicBezTo>
                  <a:cubicBezTo>
                    <a:pt x="8301" y="20274"/>
                    <a:pt x="8301" y="20235"/>
                    <a:pt x="8301" y="20196"/>
                  </a:cubicBezTo>
                  <a:cubicBezTo>
                    <a:pt x="8301" y="20157"/>
                    <a:pt x="8342" y="20118"/>
                    <a:pt x="8382" y="20079"/>
                  </a:cubicBezTo>
                  <a:cubicBezTo>
                    <a:pt x="8382" y="20079"/>
                    <a:pt x="8422" y="20079"/>
                    <a:pt x="8463" y="20040"/>
                  </a:cubicBezTo>
                  <a:cubicBezTo>
                    <a:pt x="8463" y="20040"/>
                    <a:pt x="8503" y="20001"/>
                    <a:pt x="8503" y="19962"/>
                  </a:cubicBezTo>
                  <a:cubicBezTo>
                    <a:pt x="8503" y="19923"/>
                    <a:pt x="8382" y="19884"/>
                    <a:pt x="8342" y="19845"/>
                  </a:cubicBezTo>
                  <a:cubicBezTo>
                    <a:pt x="8301" y="19845"/>
                    <a:pt x="8221" y="19845"/>
                    <a:pt x="8140" y="19845"/>
                  </a:cubicBezTo>
                  <a:cubicBezTo>
                    <a:pt x="8100" y="19884"/>
                    <a:pt x="8019" y="19923"/>
                    <a:pt x="7979" y="19962"/>
                  </a:cubicBezTo>
                  <a:cubicBezTo>
                    <a:pt x="7939" y="19962"/>
                    <a:pt x="7899" y="20001"/>
                    <a:pt x="7858" y="20001"/>
                  </a:cubicBezTo>
                  <a:cubicBezTo>
                    <a:pt x="7818" y="20001"/>
                    <a:pt x="7778" y="19923"/>
                    <a:pt x="7737" y="19884"/>
                  </a:cubicBezTo>
                  <a:cubicBezTo>
                    <a:pt x="7697" y="19884"/>
                    <a:pt x="7616" y="19806"/>
                    <a:pt x="7616" y="19806"/>
                  </a:cubicBezTo>
                  <a:cubicBezTo>
                    <a:pt x="7536" y="19768"/>
                    <a:pt x="7415" y="19729"/>
                    <a:pt x="7334" y="19690"/>
                  </a:cubicBezTo>
                  <a:cubicBezTo>
                    <a:pt x="7294" y="19690"/>
                    <a:pt x="7173" y="19651"/>
                    <a:pt x="7133" y="19651"/>
                  </a:cubicBezTo>
                  <a:cubicBezTo>
                    <a:pt x="7093" y="19651"/>
                    <a:pt x="7012" y="19690"/>
                    <a:pt x="6972" y="19729"/>
                  </a:cubicBezTo>
                  <a:cubicBezTo>
                    <a:pt x="6931" y="19768"/>
                    <a:pt x="6851" y="19884"/>
                    <a:pt x="6810" y="19923"/>
                  </a:cubicBezTo>
                  <a:cubicBezTo>
                    <a:pt x="6770" y="19923"/>
                    <a:pt x="6649" y="19923"/>
                    <a:pt x="6609" y="19884"/>
                  </a:cubicBezTo>
                  <a:cubicBezTo>
                    <a:pt x="6609" y="19884"/>
                    <a:pt x="6528" y="19845"/>
                    <a:pt x="6528" y="19806"/>
                  </a:cubicBezTo>
                  <a:cubicBezTo>
                    <a:pt x="6488" y="19768"/>
                    <a:pt x="6569" y="19729"/>
                    <a:pt x="6569" y="19690"/>
                  </a:cubicBezTo>
                  <a:cubicBezTo>
                    <a:pt x="6569" y="19690"/>
                    <a:pt x="6488" y="19651"/>
                    <a:pt x="6488" y="19612"/>
                  </a:cubicBezTo>
                  <a:cubicBezTo>
                    <a:pt x="6488" y="19573"/>
                    <a:pt x="6528" y="19573"/>
                    <a:pt x="6528" y="19534"/>
                  </a:cubicBezTo>
                  <a:cubicBezTo>
                    <a:pt x="6528" y="19534"/>
                    <a:pt x="6528" y="19495"/>
                    <a:pt x="6488" y="19495"/>
                  </a:cubicBezTo>
                  <a:cubicBezTo>
                    <a:pt x="6488" y="19456"/>
                    <a:pt x="6367" y="19495"/>
                    <a:pt x="6367" y="19495"/>
                  </a:cubicBezTo>
                  <a:cubicBezTo>
                    <a:pt x="6327" y="19495"/>
                    <a:pt x="6287" y="19573"/>
                    <a:pt x="6287" y="19573"/>
                  </a:cubicBezTo>
                  <a:cubicBezTo>
                    <a:pt x="6287" y="19612"/>
                    <a:pt x="6287" y="19690"/>
                    <a:pt x="6287" y="19690"/>
                  </a:cubicBezTo>
                  <a:cubicBezTo>
                    <a:pt x="6287" y="19729"/>
                    <a:pt x="6327" y="19806"/>
                    <a:pt x="6327" y="19806"/>
                  </a:cubicBezTo>
                  <a:cubicBezTo>
                    <a:pt x="6327" y="19845"/>
                    <a:pt x="6367" y="19884"/>
                    <a:pt x="6367" y="19923"/>
                  </a:cubicBezTo>
                  <a:cubicBezTo>
                    <a:pt x="6367" y="19962"/>
                    <a:pt x="6287" y="20001"/>
                    <a:pt x="6287" y="20040"/>
                  </a:cubicBezTo>
                  <a:cubicBezTo>
                    <a:pt x="6287" y="20079"/>
                    <a:pt x="6287" y="20118"/>
                    <a:pt x="6287" y="20157"/>
                  </a:cubicBezTo>
                  <a:cubicBezTo>
                    <a:pt x="6287" y="20196"/>
                    <a:pt x="6327" y="20235"/>
                    <a:pt x="6367" y="20235"/>
                  </a:cubicBezTo>
                  <a:cubicBezTo>
                    <a:pt x="6367" y="20274"/>
                    <a:pt x="6448" y="20352"/>
                    <a:pt x="6448" y="20391"/>
                  </a:cubicBezTo>
                  <a:cubicBezTo>
                    <a:pt x="6488" y="20430"/>
                    <a:pt x="6448" y="20586"/>
                    <a:pt x="6448" y="20625"/>
                  </a:cubicBezTo>
                  <a:cubicBezTo>
                    <a:pt x="6448" y="20664"/>
                    <a:pt x="6367" y="20742"/>
                    <a:pt x="6367" y="20742"/>
                  </a:cubicBezTo>
                  <a:cubicBezTo>
                    <a:pt x="6327" y="20820"/>
                    <a:pt x="6287" y="20859"/>
                    <a:pt x="6206" y="20859"/>
                  </a:cubicBezTo>
                  <a:cubicBezTo>
                    <a:pt x="6206" y="20898"/>
                    <a:pt x="6125" y="20898"/>
                    <a:pt x="6125" y="20898"/>
                  </a:cubicBezTo>
                  <a:cubicBezTo>
                    <a:pt x="6045" y="20937"/>
                    <a:pt x="6004" y="21015"/>
                    <a:pt x="6004" y="21093"/>
                  </a:cubicBezTo>
                  <a:cubicBezTo>
                    <a:pt x="5964" y="21132"/>
                    <a:pt x="5884" y="21249"/>
                    <a:pt x="5843" y="21288"/>
                  </a:cubicBezTo>
                  <a:cubicBezTo>
                    <a:pt x="5803" y="21288"/>
                    <a:pt x="5722" y="21327"/>
                    <a:pt x="5682" y="21366"/>
                  </a:cubicBezTo>
                  <a:cubicBezTo>
                    <a:pt x="5642" y="21405"/>
                    <a:pt x="5561" y="21444"/>
                    <a:pt x="5561" y="21444"/>
                  </a:cubicBezTo>
                  <a:cubicBezTo>
                    <a:pt x="5481" y="21483"/>
                    <a:pt x="5319" y="21561"/>
                    <a:pt x="5279" y="21561"/>
                  </a:cubicBezTo>
                  <a:cubicBezTo>
                    <a:pt x="5239" y="21561"/>
                    <a:pt x="5158" y="21600"/>
                    <a:pt x="5158" y="21600"/>
                  </a:cubicBezTo>
                  <a:cubicBezTo>
                    <a:pt x="5118" y="21600"/>
                    <a:pt x="5037" y="21600"/>
                    <a:pt x="4997" y="21561"/>
                  </a:cubicBezTo>
                  <a:cubicBezTo>
                    <a:pt x="4997" y="21561"/>
                    <a:pt x="4997" y="21483"/>
                    <a:pt x="4997" y="21483"/>
                  </a:cubicBezTo>
                  <a:cubicBezTo>
                    <a:pt x="4997" y="21444"/>
                    <a:pt x="5078" y="21405"/>
                    <a:pt x="5078" y="21366"/>
                  </a:cubicBezTo>
                  <a:cubicBezTo>
                    <a:pt x="5118" y="21327"/>
                    <a:pt x="5199" y="21288"/>
                    <a:pt x="5239" y="21249"/>
                  </a:cubicBezTo>
                  <a:cubicBezTo>
                    <a:pt x="5279" y="21210"/>
                    <a:pt x="5319" y="21054"/>
                    <a:pt x="5319" y="20976"/>
                  </a:cubicBezTo>
                  <a:cubicBezTo>
                    <a:pt x="5319" y="20976"/>
                    <a:pt x="5360" y="20859"/>
                    <a:pt x="5319" y="20859"/>
                  </a:cubicBezTo>
                  <a:cubicBezTo>
                    <a:pt x="5319" y="20820"/>
                    <a:pt x="5239" y="20859"/>
                    <a:pt x="5199" y="20859"/>
                  </a:cubicBezTo>
                  <a:cubicBezTo>
                    <a:pt x="5158" y="20859"/>
                    <a:pt x="5118" y="20820"/>
                    <a:pt x="5118" y="20820"/>
                  </a:cubicBezTo>
                  <a:cubicBezTo>
                    <a:pt x="5078" y="20859"/>
                    <a:pt x="5078" y="20898"/>
                    <a:pt x="5078" y="20937"/>
                  </a:cubicBezTo>
                  <a:cubicBezTo>
                    <a:pt x="5037" y="20976"/>
                    <a:pt x="4957" y="20976"/>
                    <a:pt x="4957" y="20976"/>
                  </a:cubicBezTo>
                  <a:cubicBezTo>
                    <a:pt x="4916" y="20976"/>
                    <a:pt x="4836" y="20937"/>
                    <a:pt x="4796" y="20937"/>
                  </a:cubicBezTo>
                  <a:cubicBezTo>
                    <a:pt x="4755" y="20976"/>
                    <a:pt x="4715" y="21015"/>
                    <a:pt x="4715" y="21015"/>
                  </a:cubicBezTo>
                  <a:cubicBezTo>
                    <a:pt x="4675" y="21015"/>
                    <a:pt x="4634" y="21015"/>
                    <a:pt x="4634" y="21015"/>
                  </a:cubicBezTo>
                  <a:cubicBezTo>
                    <a:pt x="4594" y="21015"/>
                    <a:pt x="4634" y="20898"/>
                    <a:pt x="4634" y="20898"/>
                  </a:cubicBezTo>
                  <a:cubicBezTo>
                    <a:pt x="4594" y="20859"/>
                    <a:pt x="4634" y="20820"/>
                    <a:pt x="4634" y="20742"/>
                  </a:cubicBezTo>
                  <a:cubicBezTo>
                    <a:pt x="4634" y="20742"/>
                    <a:pt x="4594" y="20664"/>
                    <a:pt x="4594" y="20625"/>
                  </a:cubicBezTo>
                  <a:cubicBezTo>
                    <a:pt x="4594" y="20586"/>
                    <a:pt x="4634" y="20586"/>
                    <a:pt x="4675" y="20547"/>
                  </a:cubicBezTo>
                  <a:cubicBezTo>
                    <a:pt x="4675" y="20547"/>
                    <a:pt x="4675" y="20469"/>
                    <a:pt x="4675" y="20469"/>
                  </a:cubicBezTo>
                  <a:cubicBezTo>
                    <a:pt x="4675" y="20469"/>
                    <a:pt x="4675" y="20430"/>
                    <a:pt x="4675" y="20430"/>
                  </a:cubicBezTo>
                  <a:cubicBezTo>
                    <a:pt x="4634" y="20391"/>
                    <a:pt x="4634" y="20352"/>
                    <a:pt x="4634" y="20313"/>
                  </a:cubicBezTo>
                  <a:cubicBezTo>
                    <a:pt x="4594" y="20274"/>
                    <a:pt x="4513" y="20235"/>
                    <a:pt x="4513" y="20235"/>
                  </a:cubicBezTo>
                  <a:cubicBezTo>
                    <a:pt x="4473" y="20235"/>
                    <a:pt x="4433" y="20235"/>
                    <a:pt x="4393" y="20235"/>
                  </a:cubicBezTo>
                  <a:cubicBezTo>
                    <a:pt x="4393" y="20235"/>
                    <a:pt x="4312" y="20235"/>
                    <a:pt x="4272" y="20235"/>
                  </a:cubicBezTo>
                  <a:cubicBezTo>
                    <a:pt x="4231" y="20157"/>
                    <a:pt x="4231" y="20079"/>
                    <a:pt x="4191" y="20040"/>
                  </a:cubicBezTo>
                  <a:cubicBezTo>
                    <a:pt x="4191" y="20001"/>
                    <a:pt x="4151" y="19962"/>
                    <a:pt x="4151" y="19923"/>
                  </a:cubicBezTo>
                  <a:cubicBezTo>
                    <a:pt x="4110" y="19884"/>
                    <a:pt x="4110" y="19884"/>
                    <a:pt x="4070" y="19845"/>
                  </a:cubicBezTo>
                  <a:cubicBezTo>
                    <a:pt x="4070" y="19845"/>
                    <a:pt x="3949" y="19845"/>
                    <a:pt x="3949" y="19845"/>
                  </a:cubicBezTo>
                  <a:cubicBezTo>
                    <a:pt x="3909" y="19845"/>
                    <a:pt x="3828" y="19884"/>
                    <a:pt x="3788" y="19884"/>
                  </a:cubicBezTo>
                  <a:cubicBezTo>
                    <a:pt x="3748" y="19884"/>
                    <a:pt x="3667" y="19884"/>
                    <a:pt x="3627" y="19845"/>
                  </a:cubicBezTo>
                  <a:cubicBezTo>
                    <a:pt x="3587" y="19806"/>
                    <a:pt x="3587" y="19806"/>
                    <a:pt x="3587" y="19806"/>
                  </a:cubicBezTo>
                  <a:cubicBezTo>
                    <a:pt x="3587" y="19806"/>
                    <a:pt x="3466" y="19768"/>
                    <a:pt x="3466" y="19729"/>
                  </a:cubicBezTo>
                  <a:cubicBezTo>
                    <a:pt x="3466" y="19690"/>
                    <a:pt x="3466" y="19651"/>
                    <a:pt x="3466" y="19651"/>
                  </a:cubicBezTo>
                  <a:cubicBezTo>
                    <a:pt x="3466" y="19612"/>
                    <a:pt x="3506" y="19573"/>
                    <a:pt x="3506" y="19573"/>
                  </a:cubicBezTo>
                  <a:cubicBezTo>
                    <a:pt x="3506" y="19534"/>
                    <a:pt x="3506" y="19495"/>
                    <a:pt x="3506" y="19456"/>
                  </a:cubicBezTo>
                  <a:cubicBezTo>
                    <a:pt x="3466" y="19417"/>
                    <a:pt x="3345" y="19417"/>
                    <a:pt x="3304" y="19417"/>
                  </a:cubicBezTo>
                  <a:cubicBezTo>
                    <a:pt x="3304" y="19456"/>
                    <a:pt x="3224" y="19495"/>
                    <a:pt x="3224" y="19534"/>
                  </a:cubicBezTo>
                  <a:cubicBezTo>
                    <a:pt x="3224" y="19534"/>
                    <a:pt x="3184" y="19573"/>
                    <a:pt x="3143" y="19573"/>
                  </a:cubicBezTo>
                  <a:cubicBezTo>
                    <a:pt x="3143" y="19612"/>
                    <a:pt x="3143" y="19690"/>
                    <a:pt x="3103" y="19729"/>
                  </a:cubicBezTo>
                  <a:cubicBezTo>
                    <a:pt x="3103" y="19729"/>
                    <a:pt x="3063" y="19845"/>
                    <a:pt x="3063" y="19845"/>
                  </a:cubicBezTo>
                  <a:cubicBezTo>
                    <a:pt x="3022" y="19845"/>
                    <a:pt x="2982" y="19845"/>
                    <a:pt x="2901" y="19845"/>
                  </a:cubicBezTo>
                  <a:cubicBezTo>
                    <a:pt x="2861" y="19845"/>
                    <a:pt x="2740" y="19884"/>
                    <a:pt x="2700" y="19884"/>
                  </a:cubicBezTo>
                  <a:cubicBezTo>
                    <a:pt x="2619" y="19884"/>
                    <a:pt x="2458" y="19806"/>
                    <a:pt x="2418" y="19806"/>
                  </a:cubicBezTo>
                  <a:cubicBezTo>
                    <a:pt x="2378" y="19806"/>
                    <a:pt x="2378" y="19806"/>
                    <a:pt x="2337" y="19806"/>
                  </a:cubicBezTo>
                  <a:cubicBezTo>
                    <a:pt x="2337" y="19729"/>
                    <a:pt x="2337" y="19729"/>
                    <a:pt x="2337" y="19729"/>
                  </a:cubicBezTo>
                  <a:cubicBezTo>
                    <a:pt x="2418" y="19612"/>
                    <a:pt x="2418" y="19612"/>
                    <a:pt x="2418" y="19612"/>
                  </a:cubicBezTo>
                  <a:cubicBezTo>
                    <a:pt x="2539" y="19534"/>
                    <a:pt x="2539" y="19534"/>
                    <a:pt x="2539" y="19534"/>
                  </a:cubicBezTo>
                  <a:cubicBezTo>
                    <a:pt x="2619" y="19417"/>
                    <a:pt x="2619" y="19417"/>
                    <a:pt x="2619" y="19417"/>
                  </a:cubicBezTo>
                  <a:cubicBezTo>
                    <a:pt x="2700" y="19378"/>
                    <a:pt x="2700" y="19378"/>
                    <a:pt x="2700" y="19378"/>
                  </a:cubicBezTo>
                  <a:cubicBezTo>
                    <a:pt x="2861" y="19378"/>
                    <a:pt x="2861" y="19378"/>
                    <a:pt x="2861" y="19378"/>
                  </a:cubicBezTo>
                  <a:cubicBezTo>
                    <a:pt x="3103" y="19378"/>
                    <a:pt x="3103" y="19378"/>
                    <a:pt x="3103" y="19378"/>
                  </a:cubicBezTo>
                  <a:cubicBezTo>
                    <a:pt x="3345" y="19222"/>
                    <a:pt x="3345" y="19222"/>
                    <a:pt x="3345" y="19222"/>
                  </a:cubicBezTo>
                  <a:cubicBezTo>
                    <a:pt x="3466" y="19066"/>
                    <a:pt x="3466" y="19066"/>
                    <a:pt x="3466" y="19066"/>
                  </a:cubicBezTo>
                  <a:cubicBezTo>
                    <a:pt x="3506" y="18988"/>
                    <a:pt x="3506" y="18988"/>
                    <a:pt x="3506" y="18988"/>
                  </a:cubicBezTo>
                  <a:cubicBezTo>
                    <a:pt x="3667" y="18988"/>
                    <a:pt x="3667" y="18988"/>
                    <a:pt x="3667" y="18988"/>
                  </a:cubicBezTo>
                  <a:cubicBezTo>
                    <a:pt x="3869" y="18988"/>
                    <a:pt x="3869" y="18988"/>
                    <a:pt x="3869" y="18988"/>
                  </a:cubicBezTo>
                  <a:cubicBezTo>
                    <a:pt x="3949" y="19027"/>
                    <a:pt x="3949" y="19027"/>
                    <a:pt x="3949" y="19027"/>
                  </a:cubicBezTo>
                  <a:cubicBezTo>
                    <a:pt x="4070" y="19066"/>
                    <a:pt x="4070" y="19066"/>
                    <a:pt x="4070" y="19066"/>
                  </a:cubicBezTo>
                  <a:cubicBezTo>
                    <a:pt x="4151" y="18988"/>
                    <a:pt x="4151" y="18988"/>
                    <a:pt x="4151" y="18988"/>
                  </a:cubicBezTo>
                  <a:cubicBezTo>
                    <a:pt x="4191" y="18871"/>
                    <a:pt x="4191" y="18871"/>
                    <a:pt x="4191" y="18871"/>
                  </a:cubicBezTo>
                  <a:cubicBezTo>
                    <a:pt x="4312" y="18871"/>
                    <a:pt x="4312" y="18871"/>
                    <a:pt x="4312" y="18871"/>
                  </a:cubicBezTo>
                  <a:cubicBezTo>
                    <a:pt x="4473" y="18871"/>
                    <a:pt x="4473" y="18871"/>
                    <a:pt x="4473" y="18871"/>
                  </a:cubicBezTo>
                  <a:cubicBezTo>
                    <a:pt x="4513" y="18988"/>
                    <a:pt x="4513" y="18988"/>
                    <a:pt x="4513" y="18988"/>
                  </a:cubicBezTo>
                  <a:cubicBezTo>
                    <a:pt x="4594" y="19105"/>
                    <a:pt x="4594" y="19105"/>
                    <a:pt x="4594" y="19105"/>
                  </a:cubicBezTo>
                  <a:cubicBezTo>
                    <a:pt x="4675" y="19066"/>
                    <a:pt x="4675" y="19066"/>
                    <a:pt x="4675" y="19066"/>
                  </a:cubicBezTo>
                  <a:cubicBezTo>
                    <a:pt x="4796" y="18988"/>
                    <a:pt x="4796" y="18988"/>
                    <a:pt x="4796" y="18988"/>
                  </a:cubicBezTo>
                  <a:cubicBezTo>
                    <a:pt x="4957" y="18832"/>
                    <a:pt x="4957" y="18832"/>
                    <a:pt x="4957" y="18832"/>
                  </a:cubicBezTo>
                  <a:cubicBezTo>
                    <a:pt x="4916" y="18715"/>
                    <a:pt x="4916" y="18715"/>
                    <a:pt x="4916" y="18715"/>
                  </a:cubicBezTo>
                  <a:cubicBezTo>
                    <a:pt x="4876" y="18520"/>
                    <a:pt x="4876" y="18520"/>
                    <a:pt x="4876" y="18520"/>
                  </a:cubicBezTo>
                  <a:cubicBezTo>
                    <a:pt x="4836" y="18403"/>
                    <a:pt x="4836" y="18403"/>
                    <a:pt x="4836" y="18403"/>
                  </a:cubicBezTo>
                  <a:cubicBezTo>
                    <a:pt x="4715" y="18286"/>
                    <a:pt x="4715" y="18286"/>
                    <a:pt x="4715" y="18286"/>
                  </a:cubicBezTo>
                  <a:cubicBezTo>
                    <a:pt x="4634" y="18247"/>
                    <a:pt x="4634" y="18247"/>
                    <a:pt x="4634" y="18247"/>
                  </a:cubicBezTo>
                  <a:cubicBezTo>
                    <a:pt x="4634" y="18169"/>
                    <a:pt x="4634" y="18169"/>
                    <a:pt x="4634" y="18169"/>
                  </a:cubicBezTo>
                  <a:cubicBezTo>
                    <a:pt x="4715" y="18091"/>
                    <a:pt x="4715" y="18091"/>
                    <a:pt x="4715" y="18091"/>
                  </a:cubicBezTo>
                  <a:cubicBezTo>
                    <a:pt x="4836" y="18052"/>
                    <a:pt x="4836" y="18052"/>
                    <a:pt x="4836" y="18052"/>
                  </a:cubicBezTo>
                  <a:cubicBezTo>
                    <a:pt x="4916" y="17935"/>
                    <a:pt x="4916" y="17935"/>
                    <a:pt x="4916" y="17935"/>
                  </a:cubicBezTo>
                  <a:cubicBezTo>
                    <a:pt x="4836" y="17857"/>
                    <a:pt x="4836" y="17857"/>
                    <a:pt x="4836" y="17857"/>
                  </a:cubicBezTo>
                  <a:cubicBezTo>
                    <a:pt x="4755" y="17740"/>
                    <a:pt x="4755" y="17740"/>
                    <a:pt x="4755" y="17740"/>
                  </a:cubicBezTo>
                  <a:cubicBezTo>
                    <a:pt x="4715" y="17701"/>
                    <a:pt x="4715" y="17701"/>
                    <a:pt x="4715" y="17701"/>
                  </a:cubicBezTo>
                  <a:cubicBezTo>
                    <a:pt x="4796" y="17584"/>
                    <a:pt x="4796" y="17584"/>
                    <a:pt x="4796" y="17584"/>
                  </a:cubicBezTo>
                  <a:cubicBezTo>
                    <a:pt x="4836" y="17506"/>
                    <a:pt x="4836" y="17506"/>
                    <a:pt x="4836" y="17506"/>
                  </a:cubicBezTo>
                  <a:cubicBezTo>
                    <a:pt x="4796" y="17272"/>
                    <a:pt x="4796" y="17272"/>
                    <a:pt x="4796" y="17272"/>
                  </a:cubicBezTo>
                  <a:cubicBezTo>
                    <a:pt x="4715" y="17194"/>
                    <a:pt x="4715" y="17194"/>
                    <a:pt x="4715" y="17194"/>
                  </a:cubicBezTo>
                  <a:cubicBezTo>
                    <a:pt x="4715" y="17116"/>
                    <a:pt x="4715" y="17116"/>
                    <a:pt x="4715" y="17116"/>
                  </a:cubicBezTo>
                  <a:cubicBezTo>
                    <a:pt x="4836" y="17038"/>
                    <a:pt x="4836" y="17038"/>
                    <a:pt x="4836" y="17038"/>
                  </a:cubicBezTo>
                  <a:cubicBezTo>
                    <a:pt x="4876" y="16921"/>
                    <a:pt x="4876" y="16921"/>
                    <a:pt x="4876" y="16921"/>
                  </a:cubicBezTo>
                  <a:cubicBezTo>
                    <a:pt x="4916" y="16765"/>
                    <a:pt x="4916" y="16765"/>
                    <a:pt x="4916" y="16765"/>
                  </a:cubicBezTo>
                  <a:cubicBezTo>
                    <a:pt x="4957" y="16531"/>
                    <a:pt x="4957" y="16531"/>
                    <a:pt x="4957" y="16531"/>
                  </a:cubicBezTo>
                  <a:cubicBezTo>
                    <a:pt x="4997" y="16414"/>
                    <a:pt x="4997" y="16414"/>
                    <a:pt x="4997" y="16414"/>
                  </a:cubicBezTo>
                  <a:cubicBezTo>
                    <a:pt x="4997" y="16336"/>
                    <a:pt x="4997" y="16336"/>
                    <a:pt x="4997" y="16336"/>
                  </a:cubicBezTo>
                  <a:cubicBezTo>
                    <a:pt x="4957" y="16297"/>
                    <a:pt x="4957" y="16297"/>
                    <a:pt x="4957" y="16297"/>
                  </a:cubicBezTo>
                  <a:cubicBezTo>
                    <a:pt x="4957" y="16219"/>
                    <a:pt x="4957" y="16219"/>
                    <a:pt x="4957" y="16219"/>
                  </a:cubicBezTo>
                  <a:cubicBezTo>
                    <a:pt x="4997" y="16142"/>
                    <a:pt x="4997" y="16142"/>
                    <a:pt x="4997" y="16142"/>
                  </a:cubicBezTo>
                  <a:cubicBezTo>
                    <a:pt x="4957" y="16064"/>
                    <a:pt x="4957" y="16064"/>
                    <a:pt x="4957" y="16064"/>
                  </a:cubicBezTo>
                  <a:cubicBezTo>
                    <a:pt x="4916" y="15986"/>
                    <a:pt x="4916" y="15986"/>
                    <a:pt x="4916" y="15986"/>
                  </a:cubicBezTo>
                  <a:cubicBezTo>
                    <a:pt x="4876" y="15869"/>
                    <a:pt x="4876" y="15869"/>
                    <a:pt x="4876" y="15869"/>
                  </a:cubicBezTo>
                  <a:cubicBezTo>
                    <a:pt x="4796" y="15479"/>
                    <a:pt x="4796" y="15479"/>
                    <a:pt x="4796" y="15479"/>
                  </a:cubicBezTo>
                  <a:cubicBezTo>
                    <a:pt x="4715" y="15245"/>
                    <a:pt x="4715" y="15245"/>
                    <a:pt x="4715" y="15245"/>
                  </a:cubicBezTo>
                  <a:cubicBezTo>
                    <a:pt x="4634" y="14894"/>
                    <a:pt x="4634" y="14894"/>
                    <a:pt x="4634" y="14894"/>
                  </a:cubicBezTo>
                  <a:cubicBezTo>
                    <a:pt x="4554" y="14738"/>
                    <a:pt x="4554" y="14738"/>
                    <a:pt x="4554" y="14738"/>
                  </a:cubicBezTo>
                  <a:cubicBezTo>
                    <a:pt x="4433" y="14582"/>
                    <a:pt x="4433" y="14582"/>
                    <a:pt x="4433" y="14582"/>
                  </a:cubicBezTo>
                  <a:cubicBezTo>
                    <a:pt x="4352" y="14465"/>
                    <a:pt x="4352" y="14465"/>
                    <a:pt x="4352" y="14465"/>
                  </a:cubicBezTo>
                  <a:cubicBezTo>
                    <a:pt x="4312" y="14348"/>
                    <a:pt x="4312" y="14348"/>
                    <a:pt x="4312" y="14348"/>
                  </a:cubicBezTo>
                  <a:cubicBezTo>
                    <a:pt x="4352" y="14231"/>
                    <a:pt x="4352" y="14231"/>
                    <a:pt x="4352" y="14231"/>
                  </a:cubicBezTo>
                  <a:cubicBezTo>
                    <a:pt x="4433" y="14153"/>
                    <a:pt x="4433" y="14153"/>
                    <a:pt x="4433" y="14153"/>
                  </a:cubicBezTo>
                  <a:cubicBezTo>
                    <a:pt x="4554" y="13997"/>
                    <a:pt x="4554" y="13997"/>
                    <a:pt x="4554" y="13997"/>
                  </a:cubicBezTo>
                  <a:cubicBezTo>
                    <a:pt x="4513" y="13841"/>
                    <a:pt x="4513" y="13841"/>
                    <a:pt x="4513" y="13841"/>
                  </a:cubicBezTo>
                  <a:cubicBezTo>
                    <a:pt x="4554" y="13763"/>
                    <a:pt x="4554" y="13763"/>
                    <a:pt x="4554" y="13763"/>
                  </a:cubicBezTo>
                  <a:cubicBezTo>
                    <a:pt x="4634" y="13724"/>
                    <a:pt x="4634" y="13724"/>
                    <a:pt x="4634" y="13724"/>
                  </a:cubicBezTo>
                  <a:cubicBezTo>
                    <a:pt x="4715" y="13724"/>
                    <a:pt x="4715" y="13724"/>
                    <a:pt x="4715" y="13724"/>
                  </a:cubicBezTo>
                  <a:cubicBezTo>
                    <a:pt x="4836" y="13724"/>
                    <a:pt x="4836" y="13724"/>
                    <a:pt x="4836" y="13724"/>
                  </a:cubicBezTo>
                  <a:cubicBezTo>
                    <a:pt x="4957" y="13802"/>
                    <a:pt x="4957" y="13802"/>
                    <a:pt x="4957" y="13802"/>
                  </a:cubicBezTo>
                  <a:cubicBezTo>
                    <a:pt x="4997" y="13841"/>
                    <a:pt x="4997" y="13841"/>
                    <a:pt x="4997" y="13841"/>
                  </a:cubicBezTo>
                  <a:cubicBezTo>
                    <a:pt x="5118" y="13841"/>
                    <a:pt x="5118" y="13841"/>
                    <a:pt x="5118" y="13841"/>
                  </a:cubicBezTo>
                  <a:cubicBezTo>
                    <a:pt x="5158" y="13685"/>
                    <a:pt x="5158" y="13685"/>
                    <a:pt x="5158" y="13685"/>
                  </a:cubicBezTo>
                  <a:cubicBezTo>
                    <a:pt x="5279" y="13646"/>
                    <a:pt x="5279" y="13646"/>
                    <a:pt x="5279" y="13646"/>
                  </a:cubicBezTo>
                  <a:cubicBezTo>
                    <a:pt x="5440" y="13568"/>
                    <a:pt x="5440" y="13568"/>
                    <a:pt x="5440" y="13568"/>
                  </a:cubicBezTo>
                  <a:cubicBezTo>
                    <a:pt x="5400" y="13490"/>
                    <a:pt x="5400" y="13490"/>
                    <a:pt x="5400" y="13490"/>
                  </a:cubicBezTo>
                  <a:cubicBezTo>
                    <a:pt x="5400" y="13451"/>
                    <a:pt x="5400" y="13451"/>
                    <a:pt x="5400" y="13451"/>
                  </a:cubicBezTo>
                  <a:cubicBezTo>
                    <a:pt x="5521" y="13412"/>
                    <a:pt x="5521" y="13412"/>
                    <a:pt x="5521" y="13412"/>
                  </a:cubicBezTo>
                  <a:cubicBezTo>
                    <a:pt x="5642" y="13412"/>
                    <a:pt x="5642" y="13412"/>
                    <a:pt x="5642" y="13412"/>
                  </a:cubicBezTo>
                  <a:cubicBezTo>
                    <a:pt x="5722" y="13334"/>
                    <a:pt x="5722" y="13334"/>
                    <a:pt x="5722" y="13334"/>
                  </a:cubicBezTo>
                  <a:cubicBezTo>
                    <a:pt x="5763" y="13139"/>
                    <a:pt x="5763" y="13139"/>
                    <a:pt x="5763" y="13139"/>
                  </a:cubicBezTo>
                  <a:cubicBezTo>
                    <a:pt x="5722" y="12944"/>
                    <a:pt x="5722" y="12944"/>
                    <a:pt x="5722" y="12944"/>
                  </a:cubicBezTo>
                  <a:cubicBezTo>
                    <a:pt x="5763" y="12866"/>
                    <a:pt x="5763" y="12866"/>
                    <a:pt x="5763" y="12866"/>
                  </a:cubicBezTo>
                  <a:cubicBezTo>
                    <a:pt x="5803" y="12788"/>
                    <a:pt x="5803" y="12788"/>
                    <a:pt x="5803" y="12788"/>
                  </a:cubicBezTo>
                  <a:cubicBezTo>
                    <a:pt x="5722" y="12710"/>
                    <a:pt x="5722" y="12710"/>
                    <a:pt x="5722" y="12710"/>
                  </a:cubicBezTo>
                  <a:cubicBezTo>
                    <a:pt x="5601" y="12594"/>
                    <a:pt x="5601" y="12594"/>
                    <a:pt x="5601" y="12594"/>
                  </a:cubicBezTo>
                  <a:cubicBezTo>
                    <a:pt x="5561" y="12555"/>
                    <a:pt x="5561" y="12555"/>
                    <a:pt x="5561" y="12555"/>
                  </a:cubicBezTo>
                  <a:cubicBezTo>
                    <a:pt x="5561" y="12399"/>
                    <a:pt x="5561" y="12399"/>
                    <a:pt x="5561" y="12399"/>
                  </a:cubicBezTo>
                  <a:cubicBezTo>
                    <a:pt x="5561" y="12321"/>
                    <a:pt x="5561" y="12321"/>
                    <a:pt x="5561" y="12321"/>
                  </a:cubicBezTo>
                  <a:cubicBezTo>
                    <a:pt x="5682" y="12243"/>
                    <a:pt x="5682" y="12243"/>
                    <a:pt x="5682" y="12243"/>
                  </a:cubicBezTo>
                  <a:cubicBezTo>
                    <a:pt x="5722" y="12282"/>
                    <a:pt x="5722" y="12282"/>
                    <a:pt x="5722" y="12282"/>
                  </a:cubicBezTo>
                  <a:cubicBezTo>
                    <a:pt x="5803" y="12321"/>
                    <a:pt x="5803" y="12321"/>
                    <a:pt x="5803" y="12321"/>
                  </a:cubicBezTo>
                  <a:cubicBezTo>
                    <a:pt x="5884" y="12360"/>
                    <a:pt x="5884" y="12360"/>
                    <a:pt x="5884" y="12360"/>
                  </a:cubicBezTo>
                  <a:cubicBezTo>
                    <a:pt x="5924" y="12438"/>
                    <a:pt x="5924" y="12438"/>
                    <a:pt x="5924" y="12438"/>
                  </a:cubicBezTo>
                  <a:cubicBezTo>
                    <a:pt x="6004" y="12477"/>
                    <a:pt x="6004" y="12477"/>
                    <a:pt x="6004" y="12477"/>
                  </a:cubicBezTo>
                  <a:cubicBezTo>
                    <a:pt x="6085" y="12438"/>
                    <a:pt x="6085" y="12438"/>
                    <a:pt x="6085" y="12438"/>
                  </a:cubicBezTo>
                  <a:cubicBezTo>
                    <a:pt x="6125" y="12360"/>
                    <a:pt x="6125" y="12360"/>
                    <a:pt x="6125" y="12360"/>
                  </a:cubicBezTo>
                  <a:cubicBezTo>
                    <a:pt x="6125" y="12282"/>
                    <a:pt x="6125" y="12282"/>
                    <a:pt x="6125" y="12282"/>
                  </a:cubicBezTo>
                  <a:cubicBezTo>
                    <a:pt x="6166" y="12243"/>
                    <a:pt x="6166" y="12243"/>
                    <a:pt x="6166" y="12243"/>
                  </a:cubicBezTo>
                  <a:cubicBezTo>
                    <a:pt x="6206" y="12243"/>
                    <a:pt x="6206" y="12243"/>
                    <a:pt x="6206" y="12243"/>
                  </a:cubicBezTo>
                  <a:cubicBezTo>
                    <a:pt x="6287" y="12282"/>
                    <a:pt x="6287" y="12282"/>
                    <a:pt x="6287" y="12282"/>
                  </a:cubicBezTo>
                  <a:cubicBezTo>
                    <a:pt x="6287" y="12321"/>
                    <a:pt x="6287" y="12321"/>
                    <a:pt x="6287" y="12321"/>
                  </a:cubicBezTo>
                  <a:cubicBezTo>
                    <a:pt x="6287" y="12399"/>
                    <a:pt x="6287" y="12399"/>
                    <a:pt x="6287" y="12399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287" y="12477"/>
                    <a:pt x="6287" y="12477"/>
                    <a:pt x="6287" y="12477"/>
                  </a:cubicBezTo>
                  <a:cubicBezTo>
                    <a:pt x="6367" y="12477"/>
                    <a:pt x="6367" y="12477"/>
                    <a:pt x="6367" y="12477"/>
                  </a:cubicBezTo>
                  <a:cubicBezTo>
                    <a:pt x="6488" y="12360"/>
                    <a:pt x="6488" y="12360"/>
                    <a:pt x="6488" y="12360"/>
                  </a:cubicBezTo>
                  <a:cubicBezTo>
                    <a:pt x="6569" y="12321"/>
                    <a:pt x="6569" y="12321"/>
                    <a:pt x="6569" y="12321"/>
                  </a:cubicBezTo>
                  <a:cubicBezTo>
                    <a:pt x="6609" y="12282"/>
                    <a:pt x="6609" y="12282"/>
                    <a:pt x="6609" y="12282"/>
                  </a:cubicBezTo>
                  <a:cubicBezTo>
                    <a:pt x="6528" y="12165"/>
                    <a:pt x="6528" y="12165"/>
                    <a:pt x="6528" y="12165"/>
                  </a:cubicBezTo>
                  <a:cubicBezTo>
                    <a:pt x="6488" y="12048"/>
                    <a:pt x="6488" y="12048"/>
                    <a:pt x="6488" y="12048"/>
                  </a:cubicBezTo>
                  <a:cubicBezTo>
                    <a:pt x="6448" y="11970"/>
                    <a:pt x="6448" y="11970"/>
                    <a:pt x="6448" y="11970"/>
                  </a:cubicBezTo>
                  <a:cubicBezTo>
                    <a:pt x="6367" y="11970"/>
                    <a:pt x="6367" y="11970"/>
                    <a:pt x="6367" y="11970"/>
                  </a:cubicBezTo>
                  <a:cubicBezTo>
                    <a:pt x="6367" y="12009"/>
                    <a:pt x="6367" y="12009"/>
                    <a:pt x="6367" y="12009"/>
                  </a:cubicBezTo>
                  <a:cubicBezTo>
                    <a:pt x="6287" y="11970"/>
                    <a:pt x="6287" y="11970"/>
                    <a:pt x="6287" y="11970"/>
                  </a:cubicBezTo>
                  <a:cubicBezTo>
                    <a:pt x="6287" y="11892"/>
                    <a:pt x="6287" y="11892"/>
                    <a:pt x="6287" y="11892"/>
                  </a:cubicBezTo>
                  <a:cubicBezTo>
                    <a:pt x="6246" y="11814"/>
                    <a:pt x="6246" y="11814"/>
                    <a:pt x="6246" y="11814"/>
                  </a:cubicBezTo>
                  <a:cubicBezTo>
                    <a:pt x="6287" y="11736"/>
                    <a:pt x="6287" y="11736"/>
                    <a:pt x="6287" y="11736"/>
                  </a:cubicBezTo>
                  <a:cubicBezTo>
                    <a:pt x="6367" y="11736"/>
                    <a:pt x="6367" y="11736"/>
                    <a:pt x="6367" y="11736"/>
                  </a:cubicBezTo>
                  <a:cubicBezTo>
                    <a:pt x="6407" y="11619"/>
                    <a:pt x="6407" y="11619"/>
                    <a:pt x="6407" y="11619"/>
                  </a:cubicBezTo>
                  <a:cubicBezTo>
                    <a:pt x="6367" y="11541"/>
                    <a:pt x="6367" y="11541"/>
                    <a:pt x="6367" y="11541"/>
                  </a:cubicBezTo>
                  <a:cubicBezTo>
                    <a:pt x="6407" y="11424"/>
                    <a:pt x="6407" y="11424"/>
                    <a:pt x="6407" y="11424"/>
                  </a:cubicBezTo>
                  <a:cubicBezTo>
                    <a:pt x="6367" y="11424"/>
                    <a:pt x="6367" y="11424"/>
                    <a:pt x="6367" y="11424"/>
                  </a:cubicBezTo>
                  <a:cubicBezTo>
                    <a:pt x="6327" y="11385"/>
                    <a:pt x="6327" y="11385"/>
                    <a:pt x="6327" y="11385"/>
                  </a:cubicBezTo>
                  <a:cubicBezTo>
                    <a:pt x="6327" y="11307"/>
                    <a:pt x="6327" y="11307"/>
                    <a:pt x="6327" y="11307"/>
                  </a:cubicBezTo>
                  <a:cubicBezTo>
                    <a:pt x="6367" y="11229"/>
                    <a:pt x="6367" y="11229"/>
                    <a:pt x="6367" y="11229"/>
                  </a:cubicBezTo>
                  <a:cubicBezTo>
                    <a:pt x="6448" y="11151"/>
                    <a:pt x="6448" y="11151"/>
                    <a:pt x="6448" y="11151"/>
                  </a:cubicBezTo>
                  <a:cubicBezTo>
                    <a:pt x="6448" y="11034"/>
                    <a:pt x="6448" y="11034"/>
                    <a:pt x="6448" y="11034"/>
                  </a:cubicBezTo>
                  <a:cubicBezTo>
                    <a:pt x="6327" y="10995"/>
                    <a:pt x="6327" y="10995"/>
                    <a:pt x="6327" y="10995"/>
                  </a:cubicBezTo>
                  <a:cubicBezTo>
                    <a:pt x="6287" y="10917"/>
                    <a:pt x="6287" y="10917"/>
                    <a:pt x="6287" y="10917"/>
                  </a:cubicBezTo>
                  <a:cubicBezTo>
                    <a:pt x="6327" y="10839"/>
                    <a:pt x="6327" y="10839"/>
                    <a:pt x="6327" y="10839"/>
                  </a:cubicBezTo>
                  <a:cubicBezTo>
                    <a:pt x="6407" y="10839"/>
                    <a:pt x="6407" y="10839"/>
                    <a:pt x="6407" y="10839"/>
                  </a:cubicBezTo>
                  <a:cubicBezTo>
                    <a:pt x="6448" y="10800"/>
                    <a:pt x="6448" y="10800"/>
                    <a:pt x="6448" y="10800"/>
                  </a:cubicBezTo>
                  <a:cubicBezTo>
                    <a:pt x="6448" y="10683"/>
                    <a:pt x="6448" y="10683"/>
                    <a:pt x="6448" y="10683"/>
                  </a:cubicBezTo>
                  <a:cubicBezTo>
                    <a:pt x="6327" y="10488"/>
                    <a:pt x="6327" y="10488"/>
                    <a:pt x="6327" y="10488"/>
                  </a:cubicBezTo>
                  <a:cubicBezTo>
                    <a:pt x="6206" y="10371"/>
                    <a:pt x="6206" y="10371"/>
                    <a:pt x="6206" y="10371"/>
                  </a:cubicBezTo>
                  <a:cubicBezTo>
                    <a:pt x="6004" y="10215"/>
                    <a:pt x="6004" y="10215"/>
                    <a:pt x="6004" y="10215"/>
                  </a:cubicBezTo>
                  <a:cubicBezTo>
                    <a:pt x="5924" y="10098"/>
                    <a:pt x="5924" y="10098"/>
                    <a:pt x="5924" y="10098"/>
                  </a:cubicBezTo>
                  <a:cubicBezTo>
                    <a:pt x="5803" y="10098"/>
                    <a:pt x="5803" y="10098"/>
                    <a:pt x="5803" y="10098"/>
                  </a:cubicBezTo>
                  <a:cubicBezTo>
                    <a:pt x="5682" y="10059"/>
                    <a:pt x="5682" y="10059"/>
                    <a:pt x="5682" y="10059"/>
                  </a:cubicBezTo>
                  <a:cubicBezTo>
                    <a:pt x="5601" y="10020"/>
                    <a:pt x="5601" y="10020"/>
                    <a:pt x="5601" y="10020"/>
                  </a:cubicBezTo>
                  <a:cubicBezTo>
                    <a:pt x="5561" y="9903"/>
                    <a:pt x="5561" y="9903"/>
                    <a:pt x="5561" y="9903"/>
                  </a:cubicBezTo>
                  <a:cubicBezTo>
                    <a:pt x="5521" y="9825"/>
                    <a:pt x="5521" y="9825"/>
                    <a:pt x="5521" y="9825"/>
                  </a:cubicBezTo>
                  <a:cubicBezTo>
                    <a:pt x="5400" y="9786"/>
                    <a:pt x="5400" y="9786"/>
                    <a:pt x="5400" y="9786"/>
                  </a:cubicBezTo>
                  <a:cubicBezTo>
                    <a:pt x="5319" y="9669"/>
                    <a:pt x="5319" y="9669"/>
                    <a:pt x="5319" y="9669"/>
                  </a:cubicBezTo>
                  <a:cubicBezTo>
                    <a:pt x="5319" y="9552"/>
                    <a:pt x="5319" y="9552"/>
                    <a:pt x="5319" y="9552"/>
                  </a:cubicBezTo>
                  <a:cubicBezTo>
                    <a:pt x="5481" y="9513"/>
                    <a:pt x="5481" y="9513"/>
                    <a:pt x="5481" y="9513"/>
                  </a:cubicBezTo>
                  <a:cubicBezTo>
                    <a:pt x="5521" y="9474"/>
                    <a:pt x="5521" y="9474"/>
                    <a:pt x="5521" y="9474"/>
                  </a:cubicBezTo>
                  <a:cubicBezTo>
                    <a:pt x="5561" y="9396"/>
                    <a:pt x="5561" y="9396"/>
                    <a:pt x="5561" y="9396"/>
                  </a:cubicBezTo>
                  <a:cubicBezTo>
                    <a:pt x="5521" y="9279"/>
                    <a:pt x="5521" y="9279"/>
                    <a:pt x="5521" y="9279"/>
                  </a:cubicBezTo>
                  <a:cubicBezTo>
                    <a:pt x="5400" y="9201"/>
                    <a:pt x="5400" y="9201"/>
                    <a:pt x="5400" y="9201"/>
                  </a:cubicBezTo>
                  <a:cubicBezTo>
                    <a:pt x="5239" y="9162"/>
                    <a:pt x="5239" y="9162"/>
                    <a:pt x="5239" y="9162"/>
                  </a:cubicBezTo>
                  <a:cubicBezTo>
                    <a:pt x="5118" y="9045"/>
                    <a:pt x="5118" y="9045"/>
                    <a:pt x="5118" y="9045"/>
                  </a:cubicBezTo>
                  <a:cubicBezTo>
                    <a:pt x="5037" y="8968"/>
                    <a:pt x="5037" y="8968"/>
                    <a:pt x="5037" y="8968"/>
                  </a:cubicBezTo>
                  <a:cubicBezTo>
                    <a:pt x="4997" y="8812"/>
                    <a:pt x="4997" y="8812"/>
                    <a:pt x="4997" y="8812"/>
                  </a:cubicBezTo>
                  <a:cubicBezTo>
                    <a:pt x="4957" y="8656"/>
                    <a:pt x="4957" y="8656"/>
                    <a:pt x="4957" y="8656"/>
                  </a:cubicBezTo>
                  <a:cubicBezTo>
                    <a:pt x="4916" y="8539"/>
                    <a:pt x="4916" y="8539"/>
                    <a:pt x="4916" y="8539"/>
                  </a:cubicBezTo>
                  <a:cubicBezTo>
                    <a:pt x="4957" y="8500"/>
                    <a:pt x="4957" y="8500"/>
                    <a:pt x="4957" y="8500"/>
                  </a:cubicBezTo>
                  <a:cubicBezTo>
                    <a:pt x="4997" y="8500"/>
                    <a:pt x="4997" y="8500"/>
                    <a:pt x="4997" y="8500"/>
                  </a:cubicBezTo>
                  <a:cubicBezTo>
                    <a:pt x="5078" y="8422"/>
                    <a:pt x="5078" y="8422"/>
                    <a:pt x="5078" y="8422"/>
                  </a:cubicBezTo>
                  <a:cubicBezTo>
                    <a:pt x="5037" y="8383"/>
                    <a:pt x="5037" y="8383"/>
                    <a:pt x="5037" y="8383"/>
                  </a:cubicBezTo>
                  <a:cubicBezTo>
                    <a:pt x="4997" y="8266"/>
                    <a:pt x="4997" y="8266"/>
                    <a:pt x="4997" y="8266"/>
                  </a:cubicBezTo>
                  <a:cubicBezTo>
                    <a:pt x="5078" y="8227"/>
                    <a:pt x="5078" y="8227"/>
                    <a:pt x="5078" y="8227"/>
                  </a:cubicBezTo>
                  <a:cubicBezTo>
                    <a:pt x="5037" y="8149"/>
                    <a:pt x="5037" y="8149"/>
                    <a:pt x="5037" y="8149"/>
                  </a:cubicBezTo>
                  <a:cubicBezTo>
                    <a:pt x="4957" y="8110"/>
                    <a:pt x="4957" y="8110"/>
                    <a:pt x="4957" y="8110"/>
                  </a:cubicBezTo>
                  <a:cubicBezTo>
                    <a:pt x="4876" y="8071"/>
                    <a:pt x="4876" y="8071"/>
                    <a:pt x="4876" y="8071"/>
                  </a:cubicBezTo>
                  <a:cubicBezTo>
                    <a:pt x="4876" y="7954"/>
                    <a:pt x="4876" y="7954"/>
                    <a:pt x="4876" y="7954"/>
                  </a:cubicBezTo>
                  <a:cubicBezTo>
                    <a:pt x="4957" y="7915"/>
                    <a:pt x="4957" y="7915"/>
                    <a:pt x="4957" y="7915"/>
                  </a:cubicBezTo>
                  <a:cubicBezTo>
                    <a:pt x="4957" y="7837"/>
                    <a:pt x="4957" y="7837"/>
                    <a:pt x="4957" y="7837"/>
                  </a:cubicBezTo>
                  <a:cubicBezTo>
                    <a:pt x="4916" y="7759"/>
                    <a:pt x="4916" y="7759"/>
                    <a:pt x="4916" y="7759"/>
                  </a:cubicBezTo>
                  <a:cubicBezTo>
                    <a:pt x="4957" y="7759"/>
                    <a:pt x="4957" y="7759"/>
                    <a:pt x="4957" y="7759"/>
                  </a:cubicBezTo>
                  <a:cubicBezTo>
                    <a:pt x="4997" y="7759"/>
                    <a:pt x="4997" y="7759"/>
                    <a:pt x="4997" y="7759"/>
                  </a:cubicBezTo>
                  <a:cubicBezTo>
                    <a:pt x="5078" y="7759"/>
                    <a:pt x="5078" y="7759"/>
                    <a:pt x="5078" y="7759"/>
                  </a:cubicBezTo>
                  <a:cubicBezTo>
                    <a:pt x="5158" y="7681"/>
                    <a:pt x="5158" y="7681"/>
                    <a:pt x="5158" y="7681"/>
                  </a:cubicBezTo>
                  <a:cubicBezTo>
                    <a:pt x="5118" y="7564"/>
                    <a:pt x="5118" y="7564"/>
                    <a:pt x="5118" y="7564"/>
                  </a:cubicBezTo>
                  <a:cubicBezTo>
                    <a:pt x="5037" y="7486"/>
                    <a:pt x="5037" y="7486"/>
                    <a:pt x="5037" y="7486"/>
                  </a:cubicBezTo>
                  <a:cubicBezTo>
                    <a:pt x="4997" y="7408"/>
                    <a:pt x="4997" y="7408"/>
                    <a:pt x="4997" y="7408"/>
                  </a:cubicBezTo>
                  <a:cubicBezTo>
                    <a:pt x="4916" y="7408"/>
                    <a:pt x="4916" y="7408"/>
                    <a:pt x="4916" y="7408"/>
                  </a:cubicBezTo>
                  <a:cubicBezTo>
                    <a:pt x="4836" y="7408"/>
                    <a:pt x="4836" y="7408"/>
                    <a:pt x="4836" y="7408"/>
                  </a:cubicBezTo>
                  <a:cubicBezTo>
                    <a:pt x="4876" y="7291"/>
                    <a:pt x="4876" y="7291"/>
                    <a:pt x="4876" y="7291"/>
                  </a:cubicBezTo>
                  <a:cubicBezTo>
                    <a:pt x="4957" y="7213"/>
                    <a:pt x="4957" y="7213"/>
                    <a:pt x="4957" y="7213"/>
                  </a:cubicBezTo>
                  <a:cubicBezTo>
                    <a:pt x="4957" y="7096"/>
                    <a:pt x="4957" y="7096"/>
                    <a:pt x="4957" y="7096"/>
                  </a:cubicBezTo>
                  <a:cubicBezTo>
                    <a:pt x="4916" y="6979"/>
                    <a:pt x="4916" y="6979"/>
                    <a:pt x="4916" y="6979"/>
                  </a:cubicBezTo>
                  <a:cubicBezTo>
                    <a:pt x="4916" y="6901"/>
                    <a:pt x="4916" y="6901"/>
                    <a:pt x="4916" y="6901"/>
                  </a:cubicBezTo>
                  <a:cubicBezTo>
                    <a:pt x="4836" y="6901"/>
                    <a:pt x="4836" y="6901"/>
                    <a:pt x="4836" y="6901"/>
                  </a:cubicBezTo>
                  <a:cubicBezTo>
                    <a:pt x="4755" y="6823"/>
                    <a:pt x="4755" y="6823"/>
                    <a:pt x="4755" y="6823"/>
                  </a:cubicBezTo>
                  <a:cubicBezTo>
                    <a:pt x="4796" y="6706"/>
                    <a:pt x="4796" y="6706"/>
                    <a:pt x="4796" y="6706"/>
                  </a:cubicBezTo>
                  <a:cubicBezTo>
                    <a:pt x="4715" y="6667"/>
                    <a:pt x="4715" y="6667"/>
                    <a:pt x="4715" y="6667"/>
                  </a:cubicBezTo>
                  <a:cubicBezTo>
                    <a:pt x="4634" y="6745"/>
                    <a:pt x="4634" y="6745"/>
                    <a:pt x="4634" y="6745"/>
                  </a:cubicBezTo>
                  <a:cubicBezTo>
                    <a:pt x="4634" y="6823"/>
                    <a:pt x="4634" y="6823"/>
                    <a:pt x="4634" y="6823"/>
                  </a:cubicBezTo>
                  <a:cubicBezTo>
                    <a:pt x="4554" y="6901"/>
                    <a:pt x="4554" y="6901"/>
                    <a:pt x="4554" y="6901"/>
                  </a:cubicBezTo>
                  <a:cubicBezTo>
                    <a:pt x="4513" y="6979"/>
                    <a:pt x="4513" y="6979"/>
                    <a:pt x="4513" y="6979"/>
                  </a:cubicBezTo>
                  <a:cubicBezTo>
                    <a:pt x="4554" y="7057"/>
                    <a:pt x="4554" y="7057"/>
                    <a:pt x="4554" y="7057"/>
                  </a:cubicBezTo>
                  <a:cubicBezTo>
                    <a:pt x="4513" y="7096"/>
                    <a:pt x="4513" y="7096"/>
                    <a:pt x="4513" y="7096"/>
                  </a:cubicBezTo>
                  <a:cubicBezTo>
                    <a:pt x="4433" y="7096"/>
                    <a:pt x="4433" y="7096"/>
                    <a:pt x="4433" y="7096"/>
                  </a:cubicBezTo>
                  <a:cubicBezTo>
                    <a:pt x="4352" y="7057"/>
                    <a:pt x="4352" y="7057"/>
                    <a:pt x="4352" y="7057"/>
                  </a:cubicBezTo>
                  <a:cubicBezTo>
                    <a:pt x="4272" y="7096"/>
                    <a:pt x="4272" y="7096"/>
                    <a:pt x="4272" y="7096"/>
                  </a:cubicBezTo>
                  <a:cubicBezTo>
                    <a:pt x="4110" y="7096"/>
                    <a:pt x="4110" y="7096"/>
                    <a:pt x="4110" y="7096"/>
                  </a:cubicBezTo>
                  <a:cubicBezTo>
                    <a:pt x="4070" y="7057"/>
                    <a:pt x="4070" y="7057"/>
                    <a:pt x="4070" y="7057"/>
                  </a:cubicBezTo>
                  <a:cubicBezTo>
                    <a:pt x="4070" y="6940"/>
                    <a:pt x="4070" y="6940"/>
                    <a:pt x="4070" y="6940"/>
                  </a:cubicBezTo>
                  <a:cubicBezTo>
                    <a:pt x="4070" y="6823"/>
                    <a:pt x="4070" y="6823"/>
                    <a:pt x="4070" y="6823"/>
                  </a:cubicBezTo>
                  <a:cubicBezTo>
                    <a:pt x="4030" y="6667"/>
                    <a:pt x="4030" y="6667"/>
                    <a:pt x="4030" y="6667"/>
                  </a:cubicBezTo>
                  <a:cubicBezTo>
                    <a:pt x="4070" y="6589"/>
                    <a:pt x="4070" y="6589"/>
                    <a:pt x="4070" y="6589"/>
                  </a:cubicBezTo>
                  <a:cubicBezTo>
                    <a:pt x="4070" y="6433"/>
                    <a:pt x="4070" y="6433"/>
                    <a:pt x="4070" y="6433"/>
                  </a:cubicBezTo>
                  <a:cubicBezTo>
                    <a:pt x="3990" y="6394"/>
                    <a:pt x="3990" y="6394"/>
                    <a:pt x="3990" y="6394"/>
                  </a:cubicBezTo>
                  <a:cubicBezTo>
                    <a:pt x="3909" y="6394"/>
                    <a:pt x="3909" y="6394"/>
                    <a:pt x="3909" y="6394"/>
                  </a:cubicBezTo>
                  <a:cubicBezTo>
                    <a:pt x="3909" y="6472"/>
                    <a:pt x="3909" y="6472"/>
                    <a:pt x="3909" y="6472"/>
                  </a:cubicBezTo>
                  <a:cubicBezTo>
                    <a:pt x="3869" y="6511"/>
                    <a:pt x="3869" y="6511"/>
                    <a:pt x="3869" y="6511"/>
                  </a:cubicBezTo>
                  <a:cubicBezTo>
                    <a:pt x="3869" y="6628"/>
                    <a:pt x="3869" y="6628"/>
                    <a:pt x="3869" y="6628"/>
                  </a:cubicBezTo>
                  <a:cubicBezTo>
                    <a:pt x="3828" y="6667"/>
                    <a:pt x="3828" y="6667"/>
                    <a:pt x="3828" y="6667"/>
                  </a:cubicBezTo>
                  <a:cubicBezTo>
                    <a:pt x="3748" y="6667"/>
                    <a:pt x="3748" y="6667"/>
                    <a:pt x="3748" y="6667"/>
                  </a:cubicBezTo>
                  <a:cubicBezTo>
                    <a:pt x="3627" y="6628"/>
                    <a:pt x="3627" y="6628"/>
                    <a:pt x="3627" y="6628"/>
                  </a:cubicBezTo>
                  <a:cubicBezTo>
                    <a:pt x="3587" y="6589"/>
                    <a:pt x="3587" y="6589"/>
                    <a:pt x="3587" y="6589"/>
                  </a:cubicBezTo>
                  <a:cubicBezTo>
                    <a:pt x="3627" y="6472"/>
                    <a:pt x="3627" y="6472"/>
                    <a:pt x="3627" y="6472"/>
                  </a:cubicBezTo>
                  <a:cubicBezTo>
                    <a:pt x="3667" y="6433"/>
                    <a:pt x="3667" y="6433"/>
                    <a:pt x="3667" y="6433"/>
                  </a:cubicBezTo>
                  <a:cubicBezTo>
                    <a:pt x="3748" y="6355"/>
                    <a:pt x="3748" y="6355"/>
                    <a:pt x="3748" y="6355"/>
                  </a:cubicBezTo>
                  <a:cubicBezTo>
                    <a:pt x="3788" y="6277"/>
                    <a:pt x="3788" y="6277"/>
                    <a:pt x="3788" y="6277"/>
                  </a:cubicBezTo>
                  <a:cubicBezTo>
                    <a:pt x="3869" y="6238"/>
                    <a:pt x="3869" y="6238"/>
                    <a:pt x="3869" y="6238"/>
                  </a:cubicBezTo>
                  <a:cubicBezTo>
                    <a:pt x="3909" y="6199"/>
                    <a:pt x="3909" y="6199"/>
                    <a:pt x="3909" y="6199"/>
                  </a:cubicBezTo>
                  <a:cubicBezTo>
                    <a:pt x="3788" y="6043"/>
                    <a:pt x="3788" y="6043"/>
                    <a:pt x="3788" y="6043"/>
                  </a:cubicBezTo>
                  <a:cubicBezTo>
                    <a:pt x="3707" y="6004"/>
                    <a:pt x="3707" y="6004"/>
                    <a:pt x="3707" y="6004"/>
                  </a:cubicBezTo>
                  <a:cubicBezTo>
                    <a:pt x="3667" y="5926"/>
                    <a:pt x="3667" y="5926"/>
                    <a:pt x="3667" y="5926"/>
                  </a:cubicBezTo>
                  <a:cubicBezTo>
                    <a:pt x="3667" y="5809"/>
                    <a:pt x="3667" y="5809"/>
                    <a:pt x="3667" y="5809"/>
                  </a:cubicBezTo>
                  <a:cubicBezTo>
                    <a:pt x="3707" y="5770"/>
                    <a:pt x="3707" y="5770"/>
                    <a:pt x="3707" y="5770"/>
                  </a:cubicBezTo>
                  <a:cubicBezTo>
                    <a:pt x="3667" y="5692"/>
                    <a:pt x="3667" y="5692"/>
                    <a:pt x="3667" y="5692"/>
                  </a:cubicBezTo>
                  <a:cubicBezTo>
                    <a:pt x="3587" y="5614"/>
                    <a:pt x="3587" y="5614"/>
                    <a:pt x="3587" y="5614"/>
                  </a:cubicBezTo>
                  <a:cubicBezTo>
                    <a:pt x="3546" y="5575"/>
                    <a:pt x="3546" y="5575"/>
                    <a:pt x="3546" y="5575"/>
                  </a:cubicBezTo>
                  <a:cubicBezTo>
                    <a:pt x="3466" y="5497"/>
                    <a:pt x="3466" y="5497"/>
                    <a:pt x="3466" y="5497"/>
                  </a:cubicBezTo>
                  <a:cubicBezTo>
                    <a:pt x="3425" y="5575"/>
                    <a:pt x="3425" y="5575"/>
                    <a:pt x="3425" y="5575"/>
                  </a:cubicBezTo>
                  <a:cubicBezTo>
                    <a:pt x="3425" y="5653"/>
                    <a:pt x="3425" y="5653"/>
                    <a:pt x="3425" y="5653"/>
                  </a:cubicBezTo>
                  <a:cubicBezTo>
                    <a:pt x="3385" y="5692"/>
                    <a:pt x="3385" y="5692"/>
                    <a:pt x="3385" y="5692"/>
                  </a:cubicBezTo>
                  <a:cubicBezTo>
                    <a:pt x="3345" y="5770"/>
                    <a:pt x="3345" y="5770"/>
                    <a:pt x="3345" y="5770"/>
                  </a:cubicBezTo>
                  <a:cubicBezTo>
                    <a:pt x="3304" y="5770"/>
                    <a:pt x="3304" y="5770"/>
                    <a:pt x="3304" y="5770"/>
                  </a:cubicBezTo>
                  <a:cubicBezTo>
                    <a:pt x="3264" y="5653"/>
                    <a:pt x="3264" y="5653"/>
                    <a:pt x="3264" y="5653"/>
                  </a:cubicBezTo>
                  <a:cubicBezTo>
                    <a:pt x="3184" y="5575"/>
                    <a:pt x="3184" y="5575"/>
                    <a:pt x="3184" y="5575"/>
                  </a:cubicBezTo>
                  <a:cubicBezTo>
                    <a:pt x="3184" y="5497"/>
                    <a:pt x="3184" y="5497"/>
                    <a:pt x="3184" y="5497"/>
                  </a:cubicBezTo>
                  <a:cubicBezTo>
                    <a:pt x="3143" y="5458"/>
                    <a:pt x="3143" y="5458"/>
                    <a:pt x="3143" y="5458"/>
                  </a:cubicBezTo>
                  <a:cubicBezTo>
                    <a:pt x="3063" y="5458"/>
                    <a:pt x="3063" y="5458"/>
                    <a:pt x="3063" y="5458"/>
                  </a:cubicBezTo>
                  <a:cubicBezTo>
                    <a:pt x="3022" y="5536"/>
                    <a:pt x="3022" y="5536"/>
                    <a:pt x="3022" y="5536"/>
                  </a:cubicBezTo>
                  <a:cubicBezTo>
                    <a:pt x="3063" y="5614"/>
                    <a:pt x="3063" y="5614"/>
                    <a:pt x="3063" y="5614"/>
                  </a:cubicBezTo>
                  <a:cubicBezTo>
                    <a:pt x="3063" y="5653"/>
                    <a:pt x="3063" y="5653"/>
                    <a:pt x="3063" y="5653"/>
                  </a:cubicBezTo>
                  <a:cubicBezTo>
                    <a:pt x="3022" y="5731"/>
                    <a:pt x="3022" y="5731"/>
                    <a:pt x="3022" y="5731"/>
                  </a:cubicBezTo>
                  <a:cubicBezTo>
                    <a:pt x="2901" y="5731"/>
                    <a:pt x="2901" y="5731"/>
                    <a:pt x="2901" y="5731"/>
                  </a:cubicBezTo>
                  <a:cubicBezTo>
                    <a:pt x="2861" y="5653"/>
                    <a:pt x="2861" y="5653"/>
                    <a:pt x="2861" y="5653"/>
                  </a:cubicBezTo>
                  <a:cubicBezTo>
                    <a:pt x="2821" y="5497"/>
                    <a:pt x="2821" y="5497"/>
                    <a:pt x="2821" y="5497"/>
                  </a:cubicBezTo>
                  <a:cubicBezTo>
                    <a:pt x="2821" y="5303"/>
                    <a:pt x="2821" y="5303"/>
                    <a:pt x="2821" y="5303"/>
                  </a:cubicBezTo>
                  <a:cubicBezTo>
                    <a:pt x="2861" y="5225"/>
                    <a:pt x="2861" y="5225"/>
                    <a:pt x="2861" y="5225"/>
                  </a:cubicBezTo>
                  <a:cubicBezTo>
                    <a:pt x="2901" y="5108"/>
                    <a:pt x="2901" y="5108"/>
                    <a:pt x="2901" y="5108"/>
                  </a:cubicBezTo>
                  <a:cubicBezTo>
                    <a:pt x="2901" y="5030"/>
                    <a:pt x="2901" y="5030"/>
                    <a:pt x="2901" y="5030"/>
                  </a:cubicBezTo>
                  <a:cubicBezTo>
                    <a:pt x="2821" y="5030"/>
                    <a:pt x="2821" y="5030"/>
                    <a:pt x="2821" y="5030"/>
                  </a:cubicBezTo>
                  <a:cubicBezTo>
                    <a:pt x="2781" y="5108"/>
                    <a:pt x="2781" y="5108"/>
                    <a:pt x="2781" y="5108"/>
                  </a:cubicBezTo>
                  <a:cubicBezTo>
                    <a:pt x="2700" y="5108"/>
                    <a:pt x="2700" y="5108"/>
                    <a:pt x="2700" y="5108"/>
                  </a:cubicBezTo>
                  <a:cubicBezTo>
                    <a:pt x="2619" y="5069"/>
                    <a:pt x="2619" y="5069"/>
                    <a:pt x="2619" y="5069"/>
                  </a:cubicBezTo>
                  <a:cubicBezTo>
                    <a:pt x="2539" y="5147"/>
                    <a:pt x="2539" y="5147"/>
                    <a:pt x="2539" y="5147"/>
                  </a:cubicBezTo>
                  <a:cubicBezTo>
                    <a:pt x="2579" y="5225"/>
                    <a:pt x="2579" y="5225"/>
                    <a:pt x="2579" y="5225"/>
                  </a:cubicBezTo>
                  <a:cubicBezTo>
                    <a:pt x="2579" y="5303"/>
                    <a:pt x="2579" y="5303"/>
                    <a:pt x="2579" y="5303"/>
                  </a:cubicBezTo>
                  <a:cubicBezTo>
                    <a:pt x="2579" y="5342"/>
                    <a:pt x="2579" y="5342"/>
                    <a:pt x="2579" y="5342"/>
                  </a:cubicBezTo>
                  <a:cubicBezTo>
                    <a:pt x="2579" y="5419"/>
                    <a:pt x="2579" y="5419"/>
                    <a:pt x="2579" y="5419"/>
                  </a:cubicBezTo>
                  <a:cubicBezTo>
                    <a:pt x="2499" y="5342"/>
                    <a:pt x="2499" y="5342"/>
                    <a:pt x="2499" y="5342"/>
                  </a:cubicBezTo>
                  <a:cubicBezTo>
                    <a:pt x="2458" y="5225"/>
                    <a:pt x="2458" y="5225"/>
                    <a:pt x="2458" y="5225"/>
                  </a:cubicBezTo>
                  <a:cubicBezTo>
                    <a:pt x="2378" y="5225"/>
                    <a:pt x="2378" y="5225"/>
                    <a:pt x="2378" y="5225"/>
                  </a:cubicBezTo>
                  <a:cubicBezTo>
                    <a:pt x="2297" y="5147"/>
                    <a:pt x="2297" y="5147"/>
                    <a:pt x="2297" y="5147"/>
                  </a:cubicBezTo>
                  <a:cubicBezTo>
                    <a:pt x="2257" y="5069"/>
                    <a:pt x="2257" y="5069"/>
                    <a:pt x="2257" y="5069"/>
                  </a:cubicBezTo>
                  <a:cubicBezTo>
                    <a:pt x="2176" y="5069"/>
                    <a:pt x="2176" y="5069"/>
                    <a:pt x="2176" y="5069"/>
                  </a:cubicBezTo>
                  <a:cubicBezTo>
                    <a:pt x="2176" y="5147"/>
                    <a:pt x="2176" y="5147"/>
                    <a:pt x="2176" y="5147"/>
                  </a:cubicBezTo>
                  <a:cubicBezTo>
                    <a:pt x="2136" y="5225"/>
                    <a:pt x="2136" y="5225"/>
                    <a:pt x="2136" y="5225"/>
                  </a:cubicBezTo>
                  <a:cubicBezTo>
                    <a:pt x="2096" y="5186"/>
                    <a:pt x="2096" y="5186"/>
                    <a:pt x="2096" y="5186"/>
                  </a:cubicBezTo>
                  <a:cubicBezTo>
                    <a:pt x="2015" y="5147"/>
                    <a:pt x="2015" y="5147"/>
                    <a:pt x="2015" y="5147"/>
                  </a:cubicBezTo>
                  <a:cubicBezTo>
                    <a:pt x="1975" y="5147"/>
                    <a:pt x="1975" y="5147"/>
                    <a:pt x="1975" y="5147"/>
                  </a:cubicBezTo>
                  <a:cubicBezTo>
                    <a:pt x="1894" y="5069"/>
                    <a:pt x="1894" y="5069"/>
                    <a:pt x="1894" y="5069"/>
                  </a:cubicBezTo>
                  <a:cubicBezTo>
                    <a:pt x="1813" y="5147"/>
                    <a:pt x="1813" y="5147"/>
                    <a:pt x="1813" y="5147"/>
                  </a:cubicBezTo>
                  <a:cubicBezTo>
                    <a:pt x="1733" y="5186"/>
                    <a:pt x="1733" y="5186"/>
                    <a:pt x="1733" y="5186"/>
                  </a:cubicBezTo>
                  <a:cubicBezTo>
                    <a:pt x="1652" y="5186"/>
                    <a:pt x="1652" y="5186"/>
                    <a:pt x="1652" y="5186"/>
                  </a:cubicBezTo>
                  <a:cubicBezTo>
                    <a:pt x="1572" y="5225"/>
                    <a:pt x="1572" y="5225"/>
                    <a:pt x="1572" y="5225"/>
                  </a:cubicBezTo>
                  <a:cubicBezTo>
                    <a:pt x="1491" y="5225"/>
                    <a:pt x="1491" y="5225"/>
                    <a:pt x="1491" y="5225"/>
                  </a:cubicBezTo>
                  <a:cubicBezTo>
                    <a:pt x="1451" y="5303"/>
                    <a:pt x="1451" y="5303"/>
                    <a:pt x="1451" y="5303"/>
                  </a:cubicBezTo>
                  <a:cubicBezTo>
                    <a:pt x="1491" y="5342"/>
                    <a:pt x="1491" y="5342"/>
                    <a:pt x="1491" y="5342"/>
                  </a:cubicBezTo>
                  <a:cubicBezTo>
                    <a:pt x="1451" y="5419"/>
                    <a:pt x="1451" y="5419"/>
                    <a:pt x="1451" y="5419"/>
                  </a:cubicBezTo>
                  <a:cubicBezTo>
                    <a:pt x="1491" y="5458"/>
                    <a:pt x="1491" y="5458"/>
                    <a:pt x="1491" y="5458"/>
                  </a:cubicBezTo>
                  <a:cubicBezTo>
                    <a:pt x="1572" y="5458"/>
                    <a:pt x="1572" y="5458"/>
                    <a:pt x="1572" y="5458"/>
                  </a:cubicBezTo>
                  <a:cubicBezTo>
                    <a:pt x="1652" y="5458"/>
                    <a:pt x="1652" y="5458"/>
                    <a:pt x="1652" y="5458"/>
                  </a:cubicBezTo>
                  <a:cubicBezTo>
                    <a:pt x="1652" y="5497"/>
                    <a:pt x="1652" y="5497"/>
                    <a:pt x="1652" y="5497"/>
                  </a:cubicBezTo>
                  <a:cubicBezTo>
                    <a:pt x="1612" y="5497"/>
                    <a:pt x="1612" y="5497"/>
                    <a:pt x="1612" y="5497"/>
                  </a:cubicBezTo>
                  <a:cubicBezTo>
                    <a:pt x="1572" y="5575"/>
                    <a:pt x="1572" y="5575"/>
                    <a:pt x="1572" y="5575"/>
                  </a:cubicBezTo>
                  <a:cubicBezTo>
                    <a:pt x="1572" y="5614"/>
                    <a:pt x="1572" y="5614"/>
                    <a:pt x="1572" y="5614"/>
                  </a:cubicBezTo>
                  <a:cubicBezTo>
                    <a:pt x="1693" y="5614"/>
                    <a:pt x="1693" y="5614"/>
                    <a:pt x="1693" y="5614"/>
                  </a:cubicBezTo>
                  <a:cubicBezTo>
                    <a:pt x="1733" y="5575"/>
                    <a:pt x="1733" y="5575"/>
                    <a:pt x="1733" y="5575"/>
                  </a:cubicBezTo>
                  <a:cubicBezTo>
                    <a:pt x="1773" y="5458"/>
                    <a:pt x="1773" y="5458"/>
                    <a:pt x="1773" y="5458"/>
                  </a:cubicBezTo>
                  <a:cubicBezTo>
                    <a:pt x="1813" y="5419"/>
                    <a:pt x="1813" y="5419"/>
                    <a:pt x="1813" y="5419"/>
                  </a:cubicBezTo>
                  <a:cubicBezTo>
                    <a:pt x="1854" y="5458"/>
                    <a:pt x="1854" y="5458"/>
                    <a:pt x="1854" y="5458"/>
                  </a:cubicBezTo>
                  <a:cubicBezTo>
                    <a:pt x="1854" y="5497"/>
                    <a:pt x="1854" y="5497"/>
                    <a:pt x="1854" y="5497"/>
                  </a:cubicBezTo>
                  <a:cubicBezTo>
                    <a:pt x="1934" y="5536"/>
                    <a:pt x="1934" y="5536"/>
                    <a:pt x="1934" y="5536"/>
                  </a:cubicBezTo>
                  <a:cubicBezTo>
                    <a:pt x="1934" y="5614"/>
                    <a:pt x="1934" y="5614"/>
                    <a:pt x="1934" y="5614"/>
                  </a:cubicBezTo>
                  <a:cubicBezTo>
                    <a:pt x="1934" y="5692"/>
                    <a:pt x="1934" y="5692"/>
                    <a:pt x="1934" y="5692"/>
                  </a:cubicBezTo>
                  <a:cubicBezTo>
                    <a:pt x="1894" y="5731"/>
                    <a:pt x="1894" y="5731"/>
                    <a:pt x="1894" y="5731"/>
                  </a:cubicBezTo>
                  <a:cubicBezTo>
                    <a:pt x="1854" y="5809"/>
                    <a:pt x="1854" y="5809"/>
                    <a:pt x="1854" y="5809"/>
                  </a:cubicBezTo>
                  <a:cubicBezTo>
                    <a:pt x="1894" y="5887"/>
                    <a:pt x="1894" y="5887"/>
                    <a:pt x="1894" y="5887"/>
                  </a:cubicBezTo>
                  <a:cubicBezTo>
                    <a:pt x="1894" y="5965"/>
                    <a:pt x="1894" y="5965"/>
                    <a:pt x="1894" y="5965"/>
                  </a:cubicBezTo>
                  <a:cubicBezTo>
                    <a:pt x="1813" y="5965"/>
                    <a:pt x="1813" y="5965"/>
                    <a:pt x="1813" y="5965"/>
                  </a:cubicBezTo>
                  <a:cubicBezTo>
                    <a:pt x="1733" y="6004"/>
                    <a:pt x="1733" y="6004"/>
                    <a:pt x="1733" y="6004"/>
                  </a:cubicBezTo>
                  <a:cubicBezTo>
                    <a:pt x="1693" y="6004"/>
                    <a:pt x="1693" y="6004"/>
                    <a:pt x="1693" y="6004"/>
                  </a:cubicBezTo>
                  <a:cubicBezTo>
                    <a:pt x="1652" y="5926"/>
                    <a:pt x="1652" y="5926"/>
                    <a:pt x="1652" y="5926"/>
                  </a:cubicBezTo>
                  <a:cubicBezTo>
                    <a:pt x="1572" y="5926"/>
                    <a:pt x="1572" y="5926"/>
                    <a:pt x="1572" y="5926"/>
                  </a:cubicBezTo>
                  <a:cubicBezTo>
                    <a:pt x="1531" y="5965"/>
                    <a:pt x="1531" y="5965"/>
                    <a:pt x="1531" y="5965"/>
                  </a:cubicBezTo>
                  <a:cubicBezTo>
                    <a:pt x="1451" y="6004"/>
                    <a:pt x="1451" y="6004"/>
                    <a:pt x="1451" y="6004"/>
                  </a:cubicBezTo>
                  <a:cubicBezTo>
                    <a:pt x="1330" y="5965"/>
                    <a:pt x="1330" y="5965"/>
                    <a:pt x="1330" y="5965"/>
                  </a:cubicBezTo>
                  <a:cubicBezTo>
                    <a:pt x="1249" y="6004"/>
                    <a:pt x="1249" y="6004"/>
                    <a:pt x="1249" y="6004"/>
                  </a:cubicBezTo>
                  <a:cubicBezTo>
                    <a:pt x="1249" y="6082"/>
                    <a:pt x="1249" y="6082"/>
                    <a:pt x="1249" y="6082"/>
                  </a:cubicBezTo>
                  <a:cubicBezTo>
                    <a:pt x="1249" y="6160"/>
                    <a:pt x="1249" y="6160"/>
                    <a:pt x="1249" y="6160"/>
                  </a:cubicBezTo>
                  <a:cubicBezTo>
                    <a:pt x="1249" y="6238"/>
                    <a:pt x="1249" y="6238"/>
                    <a:pt x="1249" y="6238"/>
                  </a:cubicBezTo>
                  <a:cubicBezTo>
                    <a:pt x="1128" y="6277"/>
                    <a:pt x="1128" y="6277"/>
                    <a:pt x="1128" y="6277"/>
                  </a:cubicBezTo>
                  <a:cubicBezTo>
                    <a:pt x="1088" y="6355"/>
                    <a:pt x="1088" y="6355"/>
                    <a:pt x="1088" y="6355"/>
                  </a:cubicBezTo>
                  <a:cubicBezTo>
                    <a:pt x="1088" y="6394"/>
                    <a:pt x="1088" y="6394"/>
                    <a:pt x="1088" y="6394"/>
                  </a:cubicBezTo>
                  <a:cubicBezTo>
                    <a:pt x="1088" y="6472"/>
                    <a:pt x="1088" y="6472"/>
                    <a:pt x="1088" y="6472"/>
                  </a:cubicBezTo>
                  <a:cubicBezTo>
                    <a:pt x="1007" y="6472"/>
                    <a:pt x="1007" y="6472"/>
                    <a:pt x="1007" y="6472"/>
                  </a:cubicBezTo>
                  <a:cubicBezTo>
                    <a:pt x="927" y="6472"/>
                    <a:pt x="927" y="6472"/>
                    <a:pt x="927" y="6472"/>
                  </a:cubicBezTo>
                  <a:cubicBezTo>
                    <a:pt x="846" y="6433"/>
                    <a:pt x="846" y="6433"/>
                    <a:pt x="846" y="6433"/>
                  </a:cubicBezTo>
                  <a:cubicBezTo>
                    <a:pt x="766" y="6394"/>
                    <a:pt x="766" y="6394"/>
                    <a:pt x="766" y="6394"/>
                  </a:cubicBezTo>
                  <a:cubicBezTo>
                    <a:pt x="685" y="6394"/>
                    <a:pt x="685" y="6394"/>
                    <a:pt x="685" y="6394"/>
                  </a:cubicBezTo>
                  <a:cubicBezTo>
                    <a:pt x="604" y="6394"/>
                    <a:pt x="604" y="6394"/>
                    <a:pt x="604" y="6394"/>
                  </a:cubicBezTo>
                  <a:cubicBezTo>
                    <a:pt x="524" y="6433"/>
                    <a:pt x="524" y="6433"/>
                    <a:pt x="52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84" y="6433"/>
                    <a:pt x="484" y="6433"/>
                    <a:pt x="484" y="6433"/>
                  </a:cubicBezTo>
                  <a:cubicBezTo>
                    <a:pt x="443" y="6355"/>
                    <a:pt x="443" y="6355"/>
                    <a:pt x="443" y="6355"/>
                  </a:cubicBezTo>
                  <a:cubicBezTo>
                    <a:pt x="363" y="6238"/>
                    <a:pt x="363" y="6238"/>
                    <a:pt x="363" y="6238"/>
                  </a:cubicBezTo>
                  <a:cubicBezTo>
                    <a:pt x="322" y="6160"/>
                    <a:pt x="322" y="6160"/>
                    <a:pt x="322" y="6160"/>
                  </a:cubicBezTo>
                  <a:cubicBezTo>
                    <a:pt x="443" y="6043"/>
                    <a:pt x="443" y="6043"/>
                    <a:pt x="443" y="6043"/>
                  </a:cubicBezTo>
                  <a:cubicBezTo>
                    <a:pt x="484" y="5965"/>
                    <a:pt x="484" y="5965"/>
                    <a:pt x="484" y="5965"/>
                  </a:cubicBezTo>
                  <a:cubicBezTo>
                    <a:pt x="484" y="5770"/>
                    <a:pt x="484" y="5770"/>
                    <a:pt x="484" y="5770"/>
                  </a:cubicBezTo>
                  <a:cubicBezTo>
                    <a:pt x="443" y="5653"/>
                    <a:pt x="443" y="5653"/>
                    <a:pt x="443" y="5653"/>
                  </a:cubicBezTo>
                  <a:cubicBezTo>
                    <a:pt x="484" y="5575"/>
                    <a:pt x="484" y="5575"/>
                    <a:pt x="484" y="5575"/>
                  </a:cubicBezTo>
                  <a:cubicBezTo>
                    <a:pt x="564" y="5575"/>
                    <a:pt x="564" y="5575"/>
                    <a:pt x="564" y="5575"/>
                  </a:cubicBezTo>
                  <a:cubicBezTo>
                    <a:pt x="645" y="5458"/>
                    <a:pt x="645" y="5458"/>
                    <a:pt x="645" y="5458"/>
                  </a:cubicBezTo>
                  <a:cubicBezTo>
                    <a:pt x="685" y="5342"/>
                    <a:pt x="685" y="5342"/>
                    <a:pt x="685" y="5342"/>
                  </a:cubicBezTo>
                  <a:cubicBezTo>
                    <a:pt x="645" y="5225"/>
                    <a:pt x="645" y="5225"/>
                    <a:pt x="645" y="5225"/>
                  </a:cubicBezTo>
                  <a:cubicBezTo>
                    <a:pt x="604" y="5186"/>
                    <a:pt x="604" y="5186"/>
                    <a:pt x="604" y="5186"/>
                  </a:cubicBezTo>
                  <a:cubicBezTo>
                    <a:pt x="564" y="5147"/>
                    <a:pt x="564" y="5147"/>
                    <a:pt x="564" y="5147"/>
                  </a:cubicBezTo>
                  <a:cubicBezTo>
                    <a:pt x="604" y="5108"/>
                    <a:pt x="604" y="5108"/>
                    <a:pt x="604" y="5108"/>
                  </a:cubicBezTo>
                  <a:cubicBezTo>
                    <a:pt x="645" y="5069"/>
                    <a:pt x="645" y="5069"/>
                    <a:pt x="645" y="5069"/>
                  </a:cubicBezTo>
                  <a:cubicBezTo>
                    <a:pt x="604" y="4952"/>
                    <a:pt x="604" y="4952"/>
                    <a:pt x="604" y="4952"/>
                  </a:cubicBezTo>
                  <a:cubicBezTo>
                    <a:pt x="564" y="4913"/>
                    <a:pt x="564" y="4913"/>
                    <a:pt x="564" y="4913"/>
                  </a:cubicBezTo>
                  <a:cubicBezTo>
                    <a:pt x="484" y="4991"/>
                    <a:pt x="484" y="4991"/>
                    <a:pt x="484" y="4991"/>
                  </a:cubicBezTo>
                  <a:cubicBezTo>
                    <a:pt x="443" y="4991"/>
                    <a:pt x="443" y="4991"/>
                    <a:pt x="443" y="4991"/>
                  </a:cubicBezTo>
                  <a:cubicBezTo>
                    <a:pt x="403" y="4913"/>
                    <a:pt x="403" y="4913"/>
                    <a:pt x="403" y="4913"/>
                  </a:cubicBezTo>
                  <a:cubicBezTo>
                    <a:pt x="443" y="4796"/>
                    <a:pt x="443" y="4796"/>
                    <a:pt x="443" y="4796"/>
                  </a:cubicBezTo>
                  <a:cubicBezTo>
                    <a:pt x="524" y="4718"/>
                    <a:pt x="524" y="4718"/>
                    <a:pt x="524" y="4718"/>
                  </a:cubicBezTo>
                  <a:cubicBezTo>
                    <a:pt x="484" y="4640"/>
                    <a:pt x="484" y="4640"/>
                    <a:pt x="484" y="4640"/>
                  </a:cubicBezTo>
                  <a:cubicBezTo>
                    <a:pt x="443" y="4640"/>
                    <a:pt x="443" y="4640"/>
                    <a:pt x="443" y="4640"/>
                  </a:cubicBezTo>
                  <a:cubicBezTo>
                    <a:pt x="363" y="4718"/>
                    <a:pt x="363" y="4718"/>
                    <a:pt x="363" y="4718"/>
                  </a:cubicBezTo>
                  <a:cubicBezTo>
                    <a:pt x="322" y="4718"/>
                    <a:pt x="322" y="4718"/>
                    <a:pt x="322" y="4718"/>
                  </a:cubicBezTo>
                  <a:cubicBezTo>
                    <a:pt x="282" y="4601"/>
                    <a:pt x="282" y="4601"/>
                    <a:pt x="282" y="4601"/>
                  </a:cubicBezTo>
                  <a:cubicBezTo>
                    <a:pt x="282" y="4523"/>
                    <a:pt x="282" y="4523"/>
                    <a:pt x="282" y="4523"/>
                  </a:cubicBezTo>
                  <a:cubicBezTo>
                    <a:pt x="242" y="4250"/>
                    <a:pt x="242" y="4250"/>
                    <a:pt x="242" y="4250"/>
                  </a:cubicBezTo>
                  <a:cubicBezTo>
                    <a:pt x="161" y="4016"/>
                    <a:pt x="161" y="4016"/>
                    <a:pt x="161" y="4016"/>
                  </a:cubicBezTo>
                  <a:cubicBezTo>
                    <a:pt x="201" y="3782"/>
                    <a:pt x="201" y="3782"/>
                    <a:pt x="201" y="3782"/>
                  </a:cubicBezTo>
                  <a:cubicBezTo>
                    <a:pt x="201" y="3626"/>
                    <a:pt x="201" y="3626"/>
                    <a:pt x="201" y="3626"/>
                  </a:cubicBezTo>
                  <a:cubicBezTo>
                    <a:pt x="242" y="3548"/>
                    <a:pt x="242" y="3548"/>
                    <a:pt x="242" y="3548"/>
                  </a:cubicBezTo>
                  <a:cubicBezTo>
                    <a:pt x="282" y="3392"/>
                    <a:pt x="282" y="3392"/>
                    <a:pt x="282" y="3392"/>
                  </a:cubicBezTo>
                  <a:cubicBezTo>
                    <a:pt x="161" y="3353"/>
                    <a:pt x="161" y="3353"/>
                    <a:pt x="161" y="3353"/>
                  </a:cubicBezTo>
                  <a:cubicBezTo>
                    <a:pt x="81" y="3353"/>
                    <a:pt x="81" y="3353"/>
                    <a:pt x="81" y="3353"/>
                  </a:cubicBezTo>
                  <a:cubicBezTo>
                    <a:pt x="0" y="3275"/>
                    <a:pt x="0" y="3275"/>
                    <a:pt x="0" y="3275"/>
                  </a:cubicBezTo>
                  <a:cubicBezTo>
                    <a:pt x="0" y="3197"/>
                    <a:pt x="0" y="3197"/>
                    <a:pt x="0" y="3197"/>
                  </a:cubicBezTo>
                  <a:cubicBezTo>
                    <a:pt x="81" y="3041"/>
                    <a:pt x="81" y="3041"/>
                    <a:pt x="81" y="3041"/>
                  </a:cubicBezTo>
                  <a:cubicBezTo>
                    <a:pt x="161" y="3002"/>
                    <a:pt x="161" y="3002"/>
                    <a:pt x="161" y="3002"/>
                  </a:cubicBezTo>
                  <a:cubicBezTo>
                    <a:pt x="201" y="2885"/>
                    <a:pt x="201" y="2885"/>
                    <a:pt x="201" y="2885"/>
                  </a:cubicBezTo>
                  <a:cubicBezTo>
                    <a:pt x="322" y="2846"/>
                    <a:pt x="322" y="2846"/>
                    <a:pt x="322" y="2846"/>
                  </a:cubicBezTo>
                  <a:cubicBezTo>
                    <a:pt x="443" y="2846"/>
                    <a:pt x="443" y="2846"/>
                    <a:pt x="443" y="2846"/>
                  </a:cubicBezTo>
                  <a:cubicBezTo>
                    <a:pt x="524" y="2846"/>
                    <a:pt x="524" y="2846"/>
                    <a:pt x="524" y="2846"/>
                  </a:cubicBezTo>
                  <a:cubicBezTo>
                    <a:pt x="524" y="2768"/>
                    <a:pt x="524" y="2768"/>
                    <a:pt x="524" y="2768"/>
                  </a:cubicBezTo>
                  <a:cubicBezTo>
                    <a:pt x="604" y="2729"/>
                    <a:pt x="604" y="2729"/>
                    <a:pt x="604" y="2729"/>
                  </a:cubicBezTo>
                  <a:cubicBezTo>
                    <a:pt x="645" y="2768"/>
                    <a:pt x="645" y="2768"/>
                    <a:pt x="645" y="2768"/>
                  </a:cubicBezTo>
                  <a:cubicBezTo>
                    <a:pt x="685" y="2846"/>
                    <a:pt x="685" y="2846"/>
                    <a:pt x="685" y="2846"/>
                  </a:cubicBezTo>
                  <a:cubicBezTo>
                    <a:pt x="725" y="2924"/>
                    <a:pt x="725" y="2924"/>
                    <a:pt x="725" y="2924"/>
                  </a:cubicBezTo>
                  <a:cubicBezTo>
                    <a:pt x="766" y="3002"/>
                    <a:pt x="766" y="3002"/>
                    <a:pt x="766" y="3002"/>
                  </a:cubicBezTo>
                  <a:cubicBezTo>
                    <a:pt x="846" y="3002"/>
                    <a:pt x="846" y="3002"/>
                    <a:pt x="846" y="3002"/>
                  </a:cubicBezTo>
                  <a:cubicBezTo>
                    <a:pt x="887" y="2963"/>
                    <a:pt x="887" y="2963"/>
                    <a:pt x="887" y="2963"/>
                  </a:cubicBezTo>
                  <a:cubicBezTo>
                    <a:pt x="927" y="2885"/>
                    <a:pt x="927" y="2885"/>
                    <a:pt x="927" y="2885"/>
                  </a:cubicBezTo>
                  <a:cubicBezTo>
                    <a:pt x="967" y="2807"/>
                    <a:pt x="967" y="2807"/>
                    <a:pt x="967" y="2807"/>
                  </a:cubicBezTo>
                  <a:cubicBezTo>
                    <a:pt x="1007" y="2690"/>
                    <a:pt x="1007" y="2690"/>
                    <a:pt x="1007" y="2690"/>
                  </a:cubicBezTo>
                  <a:cubicBezTo>
                    <a:pt x="1088" y="2651"/>
                    <a:pt x="1088" y="2651"/>
                    <a:pt x="1088" y="2651"/>
                  </a:cubicBezTo>
                  <a:cubicBezTo>
                    <a:pt x="1169" y="2690"/>
                    <a:pt x="1169" y="2690"/>
                    <a:pt x="1169" y="2690"/>
                  </a:cubicBezTo>
                  <a:cubicBezTo>
                    <a:pt x="1249" y="2729"/>
                    <a:pt x="1249" y="2729"/>
                    <a:pt x="1249" y="2729"/>
                  </a:cubicBezTo>
                  <a:cubicBezTo>
                    <a:pt x="1330" y="2768"/>
                    <a:pt x="1330" y="2768"/>
                    <a:pt x="1330" y="2768"/>
                  </a:cubicBezTo>
                  <a:cubicBezTo>
                    <a:pt x="1410" y="2807"/>
                    <a:pt x="1410" y="2807"/>
                    <a:pt x="1410" y="2807"/>
                  </a:cubicBezTo>
                  <a:cubicBezTo>
                    <a:pt x="1531" y="2768"/>
                    <a:pt x="1531" y="2768"/>
                    <a:pt x="1531" y="2768"/>
                  </a:cubicBezTo>
                  <a:cubicBezTo>
                    <a:pt x="1572" y="2690"/>
                    <a:pt x="1572" y="2690"/>
                    <a:pt x="1572" y="2690"/>
                  </a:cubicBezTo>
                  <a:cubicBezTo>
                    <a:pt x="1612" y="2690"/>
                    <a:pt x="1612" y="2690"/>
                    <a:pt x="1612" y="2690"/>
                  </a:cubicBezTo>
                  <a:cubicBezTo>
                    <a:pt x="1693" y="2729"/>
                    <a:pt x="1693" y="2729"/>
                    <a:pt x="1693" y="2729"/>
                  </a:cubicBezTo>
                  <a:cubicBezTo>
                    <a:pt x="1773" y="2807"/>
                    <a:pt x="1773" y="2807"/>
                    <a:pt x="1773" y="2807"/>
                  </a:cubicBezTo>
                  <a:cubicBezTo>
                    <a:pt x="1894" y="2924"/>
                    <a:pt x="1894" y="2924"/>
                    <a:pt x="1894" y="2924"/>
                  </a:cubicBezTo>
                  <a:cubicBezTo>
                    <a:pt x="1934" y="3041"/>
                    <a:pt x="1934" y="3041"/>
                    <a:pt x="1934" y="3041"/>
                  </a:cubicBezTo>
                  <a:cubicBezTo>
                    <a:pt x="1975" y="3080"/>
                    <a:pt x="1975" y="3080"/>
                    <a:pt x="1975" y="3080"/>
                  </a:cubicBezTo>
                  <a:cubicBezTo>
                    <a:pt x="2096" y="3041"/>
                    <a:pt x="2096" y="3041"/>
                    <a:pt x="2096" y="3041"/>
                  </a:cubicBezTo>
                  <a:cubicBezTo>
                    <a:pt x="2216" y="3041"/>
                    <a:pt x="2216" y="3041"/>
                    <a:pt x="2216" y="3041"/>
                  </a:cubicBezTo>
                  <a:cubicBezTo>
                    <a:pt x="2297" y="3041"/>
                    <a:pt x="2297" y="3041"/>
                    <a:pt x="2297" y="3041"/>
                  </a:cubicBezTo>
                  <a:cubicBezTo>
                    <a:pt x="2458" y="3002"/>
                    <a:pt x="2458" y="3002"/>
                    <a:pt x="2458" y="3002"/>
                  </a:cubicBezTo>
                  <a:cubicBezTo>
                    <a:pt x="2499" y="2963"/>
                    <a:pt x="2499" y="2963"/>
                    <a:pt x="2499" y="2963"/>
                  </a:cubicBezTo>
                  <a:cubicBezTo>
                    <a:pt x="2458" y="2807"/>
                    <a:pt x="2458" y="2807"/>
                    <a:pt x="2458" y="2807"/>
                  </a:cubicBezTo>
                  <a:cubicBezTo>
                    <a:pt x="2458" y="2729"/>
                    <a:pt x="2458" y="2729"/>
                    <a:pt x="2458" y="2729"/>
                  </a:cubicBezTo>
                  <a:cubicBezTo>
                    <a:pt x="2458" y="2612"/>
                    <a:pt x="2458" y="2612"/>
                    <a:pt x="2458" y="2612"/>
                  </a:cubicBezTo>
                  <a:cubicBezTo>
                    <a:pt x="2378" y="2534"/>
                    <a:pt x="2378" y="2534"/>
                    <a:pt x="2378" y="2534"/>
                  </a:cubicBezTo>
                  <a:cubicBezTo>
                    <a:pt x="2297" y="2495"/>
                    <a:pt x="2297" y="2495"/>
                    <a:pt x="2297" y="2495"/>
                  </a:cubicBezTo>
                  <a:cubicBezTo>
                    <a:pt x="2297" y="2417"/>
                    <a:pt x="2297" y="2417"/>
                    <a:pt x="2297" y="2417"/>
                  </a:cubicBezTo>
                  <a:cubicBezTo>
                    <a:pt x="2337" y="2378"/>
                    <a:pt x="2337" y="2378"/>
                    <a:pt x="2337" y="2378"/>
                  </a:cubicBezTo>
                  <a:cubicBezTo>
                    <a:pt x="2297" y="2261"/>
                    <a:pt x="2297" y="2261"/>
                    <a:pt x="2297" y="2261"/>
                  </a:cubicBezTo>
                  <a:cubicBezTo>
                    <a:pt x="2297" y="2183"/>
                    <a:pt x="2297" y="2183"/>
                    <a:pt x="2297" y="2183"/>
                  </a:cubicBezTo>
                  <a:cubicBezTo>
                    <a:pt x="2297" y="2144"/>
                    <a:pt x="2297" y="2144"/>
                    <a:pt x="2297" y="2144"/>
                  </a:cubicBezTo>
                  <a:cubicBezTo>
                    <a:pt x="2337" y="2105"/>
                    <a:pt x="2337" y="2105"/>
                    <a:pt x="2337" y="2105"/>
                  </a:cubicBezTo>
                  <a:cubicBezTo>
                    <a:pt x="2378" y="2027"/>
                    <a:pt x="2378" y="2027"/>
                    <a:pt x="2378" y="2027"/>
                  </a:cubicBezTo>
                  <a:cubicBezTo>
                    <a:pt x="2418" y="2027"/>
                    <a:pt x="2418" y="2027"/>
                    <a:pt x="2418" y="2027"/>
                  </a:cubicBezTo>
                  <a:cubicBezTo>
                    <a:pt x="2458" y="2105"/>
                    <a:pt x="2458" y="2105"/>
                    <a:pt x="2458" y="2105"/>
                  </a:cubicBezTo>
                  <a:cubicBezTo>
                    <a:pt x="2499" y="2144"/>
                    <a:pt x="2499" y="2144"/>
                    <a:pt x="2499" y="2144"/>
                  </a:cubicBezTo>
                  <a:cubicBezTo>
                    <a:pt x="2539" y="2144"/>
                    <a:pt x="2539" y="2144"/>
                    <a:pt x="2539" y="2144"/>
                  </a:cubicBezTo>
                  <a:cubicBezTo>
                    <a:pt x="2579" y="2144"/>
                    <a:pt x="2579" y="2144"/>
                    <a:pt x="2579" y="2144"/>
                  </a:cubicBezTo>
                  <a:cubicBezTo>
                    <a:pt x="2660" y="2144"/>
                    <a:pt x="2660" y="2144"/>
                    <a:pt x="2660" y="2144"/>
                  </a:cubicBezTo>
                  <a:cubicBezTo>
                    <a:pt x="2700" y="2222"/>
                    <a:pt x="2700" y="2222"/>
                    <a:pt x="2700" y="2222"/>
                  </a:cubicBezTo>
                  <a:cubicBezTo>
                    <a:pt x="2740" y="2261"/>
                    <a:pt x="2740" y="2261"/>
                    <a:pt x="2740" y="2261"/>
                  </a:cubicBezTo>
                  <a:cubicBezTo>
                    <a:pt x="2781" y="2222"/>
                    <a:pt x="2781" y="2222"/>
                    <a:pt x="2781" y="2222"/>
                  </a:cubicBezTo>
                  <a:cubicBezTo>
                    <a:pt x="2821" y="2144"/>
                    <a:pt x="2821" y="2144"/>
                    <a:pt x="2821" y="2144"/>
                  </a:cubicBezTo>
                  <a:cubicBezTo>
                    <a:pt x="2861" y="2144"/>
                    <a:pt x="2861" y="2144"/>
                    <a:pt x="2861" y="2144"/>
                  </a:cubicBezTo>
                  <a:cubicBezTo>
                    <a:pt x="2942" y="2183"/>
                    <a:pt x="2942" y="2183"/>
                    <a:pt x="2942" y="2183"/>
                  </a:cubicBezTo>
                  <a:cubicBezTo>
                    <a:pt x="3063" y="2183"/>
                    <a:pt x="3063" y="2183"/>
                    <a:pt x="3063" y="2183"/>
                  </a:cubicBezTo>
                  <a:cubicBezTo>
                    <a:pt x="3022" y="2105"/>
                    <a:pt x="3022" y="2105"/>
                    <a:pt x="3022" y="2105"/>
                  </a:cubicBezTo>
                  <a:cubicBezTo>
                    <a:pt x="2942" y="2066"/>
                    <a:pt x="2942" y="2066"/>
                    <a:pt x="2942" y="2066"/>
                  </a:cubicBezTo>
                  <a:cubicBezTo>
                    <a:pt x="2942" y="1988"/>
                    <a:pt x="2942" y="1988"/>
                    <a:pt x="2942" y="1988"/>
                  </a:cubicBezTo>
                  <a:cubicBezTo>
                    <a:pt x="2982" y="1910"/>
                    <a:pt x="2982" y="1910"/>
                    <a:pt x="2982" y="1910"/>
                  </a:cubicBezTo>
                  <a:cubicBezTo>
                    <a:pt x="3103" y="1871"/>
                    <a:pt x="3103" y="1871"/>
                    <a:pt x="3103" y="1871"/>
                  </a:cubicBezTo>
                  <a:cubicBezTo>
                    <a:pt x="3224" y="1794"/>
                    <a:pt x="3224" y="1794"/>
                    <a:pt x="3224" y="1794"/>
                  </a:cubicBezTo>
                  <a:cubicBezTo>
                    <a:pt x="3304" y="1794"/>
                    <a:pt x="3304" y="1794"/>
                    <a:pt x="3304" y="1794"/>
                  </a:cubicBezTo>
                  <a:cubicBezTo>
                    <a:pt x="3345" y="1716"/>
                    <a:pt x="3345" y="1716"/>
                    <a:pt x="3345" y="1716"/>
                  </a:cubicBezTo>
                  <a:cubicBezTo>
                    <a:pt x="3304" y="1560"/>
                    <a:pt x="3304" y="1560"/>
                    <a:pt x="3304" y="1560"/>
                  </a:cubicBezTo>
                  <a:cubicBezTo>
                    <a:pt x="3345" y="1443"/>
                    <a:pt x="3345" y="1443"/>
                    <a:pt x="3345" y="1443"/>
                  </a:cubicBezTo>
                  <a:cubicBezTo>
                    <a:pt x="3345" y="1287"/>
                    <a:pt x="3345" y="1287"/>
                    <a:pt x="3345" y="1287"/>
                  </a:cubicBezTo>
                  <a:cubicBezTo>
                    <a:pt x="3425" y="1209"/>
                    <a:pt x="3425" y="1209"/>
                    <a:pt x="3425" y="1209"/>
                  </a:cubicBezTo>
                  <a:cubicBezTo>
                    <a:pt x="3425" y="1092"/>
                    <a:pt x="3425" y="1092"/>
                    <a:pt x="3425" y="1092"/>
                  </a:cubicBezTo>
                  <a:cubicBezTo>
                    <a:pt x="3425" y="936"/>
                    <a:pt x="3425" y="936"/>
                    <a:pt x="3425" y="936"/>
                  </a:cubicBezTo>
                  <a:cubicBezTo>
                    <a:pt x="3466" y="858"/>
                    <a:pt x="3466" y="858"/>
                    <a:pt x="3466" y="858"/>
                  </a:cubicBezTo>
                  <a:cubicBezTo>
                    <a:pt x="3587" y="858"/>
                    <a:pt x="3587" y="858"/>
                    <a:pt x="3587" y="858"/>
                  </a:cubicBezTo>
                  <a:cubicBezTo>
                    <a:pt x="3667" y="936"/>
                    <a:pt x="3667" y="936"/>
                    <a:pt x="3667" y="936"/>
                  </a:cubicBezTo>
                  <a:cubicBezTo>
                    <a:pt x="3748" y="1014"/>
                    <a:pt x="3748" y="1014"/>
                    <a:pt x="3748" y="1014"/>
                  </a:cubicBezTo>
                  <a:cubicBezTo>
                    <a:pt x="3909" y="1014"/>
                    <a:pt x="3909" y="1014"/>
                    <a:pt x="3909" y="1014"/>
                  </a:cubicBezTo>
                  <a:cubicBezTo>
                    <a:pt x="3990" y="1053"/>
                    <a:pt x="3990" y="1053"/>
                    <a:pt x="3990" y="1053"/>
                  </a:cubicBezTo>
                  <a:cubicBezTo>
                    <a:pt x="4110" y="1053"/>
                    <a:pt x="4110" y="1053"/>
                    <a:pt x="4110" y="1053"/>
                  </a:cubicBezTo>
                  <a:cubicBezTo>
                    <a:pt x="4191" y="975"/>
                    <a:pt x="4191" y="975"/>
                    <a:pt x="4191" y="975"/>
                  </a:cubicBezTo>
                  <a:cubicBezTo>
                    <a:pt x="4352" y="819"/>
                    <a:pt x="4352" y="819"/>
                    <a:pt x="4352" y="819"/>
                  </a:cubicBezTo>
                  <a:cubicBezTo>
                    <a:pt x="4513" y="702"/>
                    <a:pt x="4513" y="702"/>
                    <a:pt x="4513" y="702"/>
                  </a:cubicBezTo>
                  <a:cubicBezTo>
                    <a:pt x="4634" y="585"/>
                    <a:pt x="4634" y="585"/>
                    <a:pt x="4634" y="585"/>
                  </a:cubicBezTo>
                  <a:cubicBezTo>
                    <a:pt x="4634" y="390"/>
                    <a:pt x="4634" y="390"/>
                    <a:pt x="4634" y="390"/>
                  </a:cubicBezTo>
                  <a:cubicBezTo>
                    <a:pt x="4715" y="195"/>
                    <a:pt x="4715" y="195"/>
                    <a:pt x="4715" y="195"/>
                  </a:cubicBezTo>
                  <a:cubicBezTo>
                    <a:pt x="4715" y="156"/>
                    <a:pt x="4715" y="156"/>
                    <a:pt x="4715" y="156"/>
                  </a:cubicBezTo>
                  <a:cubicBezTo>
                    <a:pt x="4715" y="156"/>
                    <a:pt x="4715" y="156"/>
                    <a:pt x="4715" y="15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7" name="Google Shape;5337;g21c91014dda_0_5306"/>
            <p:cNvSpPr/>
            <p:nvPr/>
          </p:nvSpPr>
          <p:spPr>
            <a:xfrm>
              <a:off x="196364" y="5232043"/>
              <a:ext cx="656748" cy="531329"/>
            </a:xfrm>
            <a:custGeom>
              <a:avLst/>
              <a:gdLst/>
              <a:ahLst/>
              <a:cxnLst/>
              <a:rect l="l" t="t" r="r" b="b"/>
              <a:pathLst>
                <a:path w="21600" h="21470" extrusionOk="0">
                  <a:moveTo>
                    <a:pt x="21600" y="11504"/>
                  </a:moveTo>
                  <a:cubicBezTo>
                    <a:pt x="21600" y="12443"/>
                    <a:pt x="21600" y="12443"/>
                    <a:pt x="21600" y="12443"/>
                  </a:cubicBezTo>
                  <a:cubicBezTo>
                    <a:pt x="21409" y="13148"/>
                    <a:pt x="21409" y="13148"/>
                    <a:pt x="21409" y="13148"/>
                  </a:cubicBezTo>
                  <a:cubicBezTo>
                    <a:pt x="21218" y="14087"/>
                    <a:pt x="21218" y="14087"/>
                    <a:pt x="21218" y="14087"/>
                  </a:cubicBezTo>
                  <a:cubicBezTo>
                    <a:pt x="20835" y="15026"/>
                    <a:pt x="20835" y="15026"/>
                    <a:pt x="20835" y="15026"/>
                  </a:cubicBezTo>
                  <a:cubicBezTo>
                    <a:pt x="20453" y="15496"/>
                    <a:pt x="20453" y="15496"/>
                    <a:pt x="20453" y="15496"/>
                  </a:cubicBezTo>
                  <a:cubicBezTo>
                    <a:pt x="19880" y="15965"/>
                    <a:pt x="19880" y="15965"/>
                    <a:pt x="19880" y="15965"/>
                  </a:cubicBezTo>
                  <a:cubicBezTo>
                    <a:pt x="19497" y="16670"/>
                    <a:pt x="19497" y="16670"/>
                    <a:pt x="19497" y="16670"/>
                  </a:cubicBezTo>
                  <a:cubicBezTo>
                    <a:pt x="19497" y="17139"/>
                    <a:pt x="19497" y="17139"/>
                    <a:pt x="19497" y="17139"/>
                  </a:cubicBezTo>
                  <a:cubicBezTo>
                    <a:pt x="19497" y="17843"/>
                    <a:pt x="19497" y="17843"/>
                    <a:pt x="19497" y="17843"/>
                  </a:cubicBezTo>
                  <a:cubicBezTo>
                    <a:pt x="19880" y="18313"/>
                    <a:pt x="19880" y="18313"/>
                    <a:pt x="19880" y="18313"/>
                  </a:cubicBezTo>
                  <a:cubicBezTo>
                    <a:pt x="20262" y="18783"/>
                    <a:pt x="20262" y="18783"/>
                    <a:pt x="20262" y="18783"/>
                  </a:cubicBezTo>
                  <a:cubicBezTo>
                    <a:pt x="20644" y="19722"/>
                    <a:pt x="20644" y="19722"/>
                    <a:pt x="20644" y="19722"/>
                  </a:cubicBezTo>
                  <a:cubicBezTo>
                    <a:pt x="21027" y="19957"/>
                    <a:pt x="21027" y="19957"/>
                    <a:pt x="21027" y="19957"/>
                  </a:cubicBezTo>
                  <a:cubicBezTo>
                    <a:pt x="21027" y="20191"/>
                    <a:pt x="21027" y="20191"/>
                    <a:pt x="21027" y="20191"/>
                  </a:cubicBezTo>
                  <a:cubicBezTo>
                    <a:pt x="21027" y="20191"/>
                    <a:pt x="21027" y="20426"/>
                    <a:pt x="20835" y="20426"/>
                  </a:cubicBezTo>
                  <a:cubicBezTo>
                    <a:pt x="20644" y="20426"/>
                    <a:pt x="20453" y="20426"/>
                    <a:pt x="20453" y="20426"/>
                  </a:cubicBezTo>
                  <a:cubicBezTo>
                    <a:pt x="20262" y="20426"/>
                    <a:pt x="19880" y="20191"/>
                    <a:pt x="19688" y="20426"/>
                  </a:cubicBezTo>
                  <a:cubicBezTo>
                    <a:pt x="19688" y="20426"/>
                    <a:pt x="19688" y="20896"/>
                    <a:pt x="19688" y="21130"/>
                  </a:cubicBezTo>
                  <a:cubicBezTo>
                    <a:pt x="19688" y="21130"/>
                    <a:pt x="19497" y="21365"/>
                    <a:pt x="19306" y="21365"/>
                  </a:cubicBezTo>
                  <a:cubicBezTo>
                    <a:pt x="19115" y="21600"/>
                    <a:pt x="18924" y="21365"/>
                    <a:pt x="18542" y="21365"/>
                  </a:cubicBezTo>
                  <a:cubicBezTo>
                    <a:pt x="18350" y="21365"/>
                    <a:pt x="17968" y="21365"/>
                    <a:pt x="17777" y="21365"/>
                  </a:cubicBezTo>
                  <a:cubicBezTo>
                    <a:pt x="17395" y="21365"/>
                    <a:pt x="17012" y="21130"/>
                    <a:pt x="16630" y="21130"/>
                  </a:cubicBezTo>
                  <a:cubicBezTo>
                    <a:pt x="16439" y="21130"/>
                    <a:pt x="16248" y="20896"/>
                    <a:pt x="16057" y="20661"/>
                  </a:cubicBezTo>
                  <a:cubicBezTo>
                    <a:pt x="15865" y="20426"/>
                    <a:pt x="15674" y="20426"/>
                    <a:pt x="15483" y="20191"/>
                  </a:cubicBezTo>
                  <a:cubicBezTo>
                    <a:pt x="15483" y="20191"/>
                    <a:pt x="15483" y="19957"/>
                    <a:pt x="15483" y="19722"/>
                  </a:cubicBezTo>
                  <a:cubicBezTo>
                    <a:pt x="15483" y="19722"/>
                    <a:pt x="15292" y="19722"/>
                    <a:pt x="15101" y="19722"/>
                  </a:cubicBezTo>
                  <a:cubicBezTo>
                    <a:pt x="15101" y="19722"/>
                    <a:pt x="14910" y="19957"/>
                    <a:pt x="14910" y="20191"/>
                  </a:cubicBezTo>
                  <a:cubicBezTo>
                    <a:pt x="14910" y="20191"/>
                    <a:pt x="15101" y="20426"/>
                    <a:pt x="15101" y="20661"/>
                  </a:cubicBezTo>
                  <a:cubicBezTo>
                    <a:pt x="15101" y="20896"/>
                    <a:pt x="14910" y="21130"/>
                    <a:pt x="14719" y="21130"/>
                  </a:cubicBezTo>
                  <a:cubicBezTo>
                    <a:pt x="14719" y="21130"/>
                    <a:pt x="14336" y="21130"/>
                    <a:pt x="14336" y="20896"/>
                  </a:cubicBezTo>
                  <a:cubicBezTo>
                    <a:pt x="14145" y="20896"/>
                    <a:pt x="13954" y="20661"/>
                    <a:pt x="13954" y="20426"/>
                  </a:cubicBezTo>
                  <a:cubicBezTo>
                    <a:pt x="13763" y="20191"/>
                    <a:pt x="13763" y="19957"/>
                    <a:pt x="13763" y="19722"/>
                  </a:cubicBezTo>
                  <a:cubicBezTo>
                    <a:pt x="13763" y="19487"/>
                    <a:pt x="13954" y="19252"/>
                    <a:pt x="13954" y="19017"/>
                  </a:cubicBezTo>
                  <a:cubicBezTo>
                    <a:pt x="13954" y="19017"/>
                    <a:pt x="13763" y="18548"/>
                    <a:pt x="13763" y="18548"/>
                  </a:cubicBezTo>
                  <a:cubicBezTo>
                    <a:pt x="13572" y="18548"/>
                    <a:pt x="13381" y="18313"/>
                    <a:pt x="13381" y="18313"/>
                  </a:cubicBezTo>
                  <a:cubicBezTo>
                    <a:pt x="13381" y="18313"/>
                    <a:pt x="12998" y="18313"/>
                    <a:pt x="12998" y="18078"/>
                  </a:cubicBezTo>
                  <a:cubicBezTo>
                    <a:pt x="12807" y="18078"/>
                    <a:pt x="12616" y="17843"/>
                    <a:pt x="12616" y="17609"/>
                  </a:cubicBezTo>
                  <a:cubicBezTo>
                    <a:pt x="12616" y="17609"/>
                    <a:pt x="12234" y="17374"/>
                    <a:pt x="12234" y="17139"/>
                  </a:cubicBezTo>
                  <a:cubicBezTo>
                    <a:pt x="12042" y="17139"/>
                    <a:pt x="11851" y="17139"/>
                    <a:pt x="11660" y="17139"/>
                  </a:cubicBezTo>
                  <a:cubicBezTo>
                    <a:pt x="11469" y="17139"/>
                    <a:pt x="11278" y="17374"/>
                    <a:pt x="11087" y="17374"/>
                  </a:cubicBezTo>
                  <a:cubicBezTo>
                    <a:pt x="11087" y="17374"/>
                    <a:pt x="10704" y="17374"/>
                    <a:pt x="10704" y="17374"/>
                  </a:cubicBezTo>
                  <a:cubicBezTo>
                    <a:pt x="10513" y="17374"/>
                    <a:pt x="10513" y="17139"/>
                    <a:pt x="10513" y="17139"/>
                  </a:cubicBezTo>
                  <a:cubicBezTo>
                    <a:pt x="10322" y="17139"/>
                    <a:pt x="10131" y="16904"/>
                    <a:pt x="10131" y="17139"/>
                  </a:cubicBezTo>
                  <a:cubicBezTo>
                    <a:pt x="9940" y="17139"/>
                    <a:pt x="9940" y="17374"/>
                    <a:pt x="9940" y="17374"/>
                  </a:cubicBezTo>
                  <a:cubicBezTo>
                    <a:pt x="9749" y="17609"/>
                    <a:pt x="9940" y="17843"/>
                    <a:pt x="9940" y="18078"/>
                  </a:cubicBezTo>
                  <a:cubicBezTo>
                    <a:pt x="9940" y="18313"/>
                    <a:pt x="10131" y="18548"/>
                    <a:pt x="10131" y="18548"/>
                  </a:cubicBezTo>
                  <a:cubicBezTo>
                    <a:pt x="10131" y="18783"/>
                    <a:pt x="9940" y="19017"/>
                    <a:pt x="9749" y="19252"/>
                  </a:cubicBezTo>
                  <a:cubicBezTo>
                    <a:pt x="9749" y="19252"/>
                    <a:pt x="9749" y="19487"/>
                    <a:pt x="9558" y="19487"/>
                  </a:cubicBezTo>
                  <a:cubicBezTo>
                    <a:pt x="9366" y="19487"/>
                    <a:pt x="9366" y="19487"/>
                    <a:pt x="9175" y="19252"/>
                  </a:cubicBezTo>
                  <a:cubicBezTo>
                    <a:pt x="8984" y="19252"/>
                    <a:pt x="8602" y="19017"/>
                    <a:pt x="8602" y="19017"/>
                  </a:cubicBezTo>
                  <a:cubicBezTo>
                    <a:pt x="8411" y="19017"/>
                    <a:pt x="8411" y="19252"/>
                    <a:pt x="8219" y="19017"/>
                  </a:cubicBezTo>
                  <a:cubicBezTo>
                    <a:pt x="8028" y="19017"/>
                    <a:pt x="7837" y="19017"/>
                    <a:pt x="7646" y="18783"/>
                  </a:cubicBezTo>
                  <a:cubicBezTo>
                    <a:pt x="7646" y="18783"/>
                    <a:pt x="7455" y="18548"/>
                    <a:pt x="7264" y="18548"/>
                  </a:cubicBezTo>
                  <a:cubicBezTo>
                    <a:pt x="7264" y="18313"/>
                    <a:pt x="7073" y="18078"/>
                    <a:pt x="7073" y="17843"/>
                  </a:cubicBezTo>
                  <a:cubicBezTo>
                    <a:pt x="7073" y="17843"/>
                    <a:pt x="7073" y="17609"/>
                    <a:pt x="7073" y="17609"/>
                  </a:cubicBezTo>
                  <a:cubicBezTo>
                    <a:pt x="7073" y="17374"/>
                    <a:pt x="7264" y="17374"/>
                    <a:pt x="7264" y="17139"/>
                  </a:cubicBezTo>
                  <a:cubicBezTo>
                    <a:pt x="7264" y="16904"/>
                    <a:pt x="7264" y="16670"/>
                    <a:pt x="7264" y="16670"/>
                  </a:cubicBezTo>
                  <a:cubicBezTo>
                    <a:pt x="7073" y="16670"/>
                    <a:pt x="6881" y="16670"/>
                    <a:pt x="6881" y="16670"/>
                  </a:cubicBezTo>
                  <a:cubicBezTo>
                    <a:pt x="6881" y="16670"/>
                    <a:pt x="6499" y="16670"/>
                    <a:pt x="6499" y="16670"/>
                  </a:cubicBezTo>
                  <a:cubicBezTo>
                    <a:pt x="6308" y="16435"/>
                    <a:pt x="6308" y="15965"/>
                    <a:pt x="6308" y="15965"/>
                  </a:cubicBezTo>
                  <a:cubicBezTo>
                    <a:pt x="6308" y="15965"/>
                    <a:pt x="6499" y="15730"/>
                    <a:pt x="6499" y="15496"/>
                  </a:cubicBezTo>
                  <a:cubicBezTo>
                    <a:pt x="6499" y="15496"/>
                    <a:pt x="6499" y="15026"/>
                    <a:pt x="6308" y="15026"/>
                  </a:cubicBezTo>
                  <a:cubicBezTo>
                    <a:pt x="6308" y="14791"/>
                    <a:pt x="6117" y="14557"/>
                    <a:pt x="5926" y="14322"/>
                  </a:cubicBezTo>
                  <a:cubicBezTo>
                    <a:pt x="5926" y="14322"/>
                    <a:pt x="5926" y="14087"/>
                    <a:pt x="5926" y="14087"/>
                  </a:cubicBezTo>
                  <a:cubicBezTo>
                    <a:pt x="5926" y="13852"/>
                    <a:pt x="5735" y="13383"/>
                    <a:pt x="5735" y="13148"/>
                  </a:cubicBezTo>
                  <a:cubicBezTo>
                    <a:pt x="5543" y="12913"/>
                    <a:pt x="5161" y="12678"/>
                    <a:pt x="5161" y="12443"/>
                  </a:cubicBezTo>
                  <a:cubicBezTo>
                    <a:pt x="4970" y="12443"/>
                    <a:pt x="4588" y="12209"/>
                    <a:pt x="4396" y="11974"/>
                  </a:cubicBezTo>
                  <a:cubicBezTo>
                    <a:pt x="4205" y="11974"/>
                    <a:pt x="4205" y="11504"/>
                    <a:pt x="4205" y="11504"/>
                  </a:cubicBezTo>
                  <a:cubicBezTo>
                    <a:pt x="4205" y="11270"/>
                    <a:pt x="4205" y="11035"/>
                    <a:pt x="4205" y="11035"/>
                  </a:cubicBezTo>
                  <a:cubicBezTo>
                    <a:pt x="4396" y="10800"/>
                    <a:pt x="4396" y="10800"/>
                    <a:pt x="4588" y="10800"/>
                  </a:cubicBezTo>
                  <a:cubicBezTo>
                    <a:pt x="4779" y="10800"/>
                    <a:pt x="4779" y="10565"/>
                    <a:pt x="4970" y="10565"/>
                  </a:cubicBezTo>
                  <a:cubicBezTo>
                    <a:pt x="4970" y="10330"/>
                    <a:pt x="4970" y="10096"/>
                    <a:pt x="4970" y="9861"/>
                  </a:cubicBezTo>
                  <a:cubicBezTo>
                    <a:pt x="4779" y="9626"/>
                    <a:pt x="4396" y="9626"/>
                    <a:pt x="4205" y="9391"/>
                  </a:cubicBezTo>
                  <a:cubicBezTo>
                    <a:pt x="4205" y="9391"/>
                    <a:pt x="4205" y="8922"/>
                    <a:pt x="4014" y="8922"/>
                  </a:cubicBezTo>
                  <a:cubicBezTo>
                    <a:pt x="4014" y="8687"/>
                    <a:pt x="4014" y="8687"/>
                    <a:pt x="4014" y="8452"/>
                  </a:cubicBezTo>
                  <a:cubicBezTo>
                    <a:pt x="4014" y="8452"/>
                    <a:pt x="4014" y="7983"/>
                    <a:pt x="4014" y="7983"/>
                  </a:cubicBezTo>
                  <a:cubicBezTo>
                    <a:pt x="3823" y="7748"/>
                    <a:pt x="3632" y="7748"/>
                    <a:pt x="3632" y="7748"/>
                  </a:cubicBezTo>
                  <a:cubicBezTo>
                    <a:pt x="3441" y="7748"/>
                    <a:pt x="3250" y="7278"/>
                    <a:pt x="3058" y="7043"/>
                  </a:cubicBezTo>
                  <a:cubicBezTo>
                    <a:pt x="3058" y="7043"/>
                    <a:pt x="2676" y="7043"/>
                    <a:pt x="2485" y="6809"/>
                  </a:cubicBezTo>
                  <a:cubicBezTo>
                    <a:pt x="2294" y="6809"/>
                    <a:pt x="2103" y="6339"/>
                    <a:pt x="1912" y="6339"/>
                  </a:cubicBezTo>
                  <a:cubicBezTo>
                    <a:pt x="1720" y="6339"/>
                    <a:pt x="1529" y="6339"/>
                    <a:pt x="1338" y="6339"/>
                  </a:cubicBezTo>
                  <a:cubicBezTo>
                    <a:pt x="1338" y="6339"/>
                    <a:pt x="956" y="6339"/>
                    <a:pt x="765" y="6339"/>
                  </a:cubicBezTo>
                  <a:cubicBezTo>
                    <a:pt x="765" y="6339"/>
                    <a:pt x="382" y="6339"/>
                    <a:pt x="191" y="6339"/>
                  </a:cubicBezTo>
                  <a:cubicBezTo>
                    <a:pt x="191" y="6339"/>
                    <a:pt x="191" y="6104"/>
                    <a:pt x="0" y="5870"/>
                  </a:cubicBezTo>
                  <a:cubicBezTo>
                    <a:pt x="0" y="5870"/>
                    <a:pt x="0" y="5400"/>
                    <a:pt x="0" y="5400"/>
                  </a:cubicBezTo>
                  <a:cubicBezTo>
                    <a:pt x="0" y="5165"/>
                    <a:pt x="191" y="4930"/>
                    <a:pt x="191" y="4696"/>
                  </a:cubicBezTo>
                  <a:cubicBezTo>
                    <a:pt x="382" y="4461"/>
                    <a:pt x="573" y="4226"/>
                    <a:pt x="573" y="3991"/>
                  </a:cubicBezTo>
                  <a:cubicBezTo>
                    <a:pt x="573" y="3522"/>
                    <a:pt x="765" y="3287"/>
                    <a:pt x="765" y="2817"/>
                  </a:cubicBezTo>
                  <a:cubicBezTo>
                    <a:pt x="765" y="2817"/>
                    <a:pt x="765" y="2817"/>
                    <a:pt x="765" y="2817"/>
                  </a:cubicBezTo>
                  <a:cubicBezTo>
                    <a:pt x="1338" y="2817"/>
                    <a:pt x="1338" y="2817"/>
                    <a:pt x="1338" y="2817"/>
                  </a:cubicBezTo>
                  <a:cubicBezTo>
                    <a:pt x="2103" y="2817"/>
                    <a:pt x="2103" y="2817"/>
                    <a:pt x="2103" y="2817"/>
                  </a:cubicBezTo>
                  <a:cubicBezTo>
                    <a:pt x="3058" y="3522"/>
                    <a:pt x="3058" y="3522"/>
                    <a:pt x="3058" y="3522"/>
                  </a:cubicBezTo>
                  <a:cubicBezTo>
                    <a:pt x="3823" y="3757"/>
                    <a:pt x="3823" y="3757"/>
                    <a:pt x="3823" y="3757"/>
                  </a:cubicBezTo>
                  <a:cubicBezTo>
                    <a:pt x="4396" y="3757"/>
                    <a:pt x="4396" y="3757"/>
                    <a:pt x="4396" y="3757"/>
                  </a:cubicBezTo>
                  <a:cubicBezTo>
                    <a:pt x="4779" y="3757"/>
                    <a:pt x="4779" y="3757"/>
                    <a:pt x="4779" y="3757"/>
                  </a:cubicBezTo>
                  <a:cubicBezTo>
                    <a:pt x="4970" y="3991"/>
                    <a:pt x="4970" y="3991"/>
                    <a:pt x="4970" y="3991"/>
                  </a:cubicBezTo>
                  <a:cubicBezTo>
                    <a:pt x="5352" y="4461"/>
                    <a:pt x="5352" y="4461"/>
                    <a:pt x="5352" y="4461"/>
                  </a:cubicBezTo>
                  <a:cubicBezTo>
                    <a:pt x="5735" y="4226"/>
                    <a:pt x="5735" y="4226"/>
                    <a:pt x="5735" y="4226"/>
                  </a:cubicBezTo>
                  <a:cubicBezTo>
                    <a:pt x="5926" y="3522"/>
                    <a:pt x="5926" y="3522"/>
                    <a:pt x="5926" y="3522"/>
                  </a:cubicBezTo>
                  <a:cubicBezTo>
                    <a:pt x="6308" y="3522"/>
                    <a:pt x="6308" y="3522"/>
                    <a:pt x="6308" y="3522"/>
                  </a:cubicBezTo>
                  <a:cubicBezTo>
                    <a:pt x="6690" y="3287"/>
                    <a:pt x="6690" y="3287"/>
                    <a:pt x="6690" y="3287"/>
                  </a:cubicBezTo>
                  <a:cubicBezTo>
                    <a:pt x="6881" y="3287"/>
                    <a:pt x="6881" y="3287"/>
                    <a:pt x="6881" y="3287"/>
                  </a:cubicBezTo>
                  <a:cubicBezTo>
                    <a:pt x="7073" y="3522"/>
                    <a:pt x="7073" y="3522"/>
                    <a:pt x="7073" y="3522"/>
                  </a:cubicBezTo>
                  <a:cubicBezTo>
                    <a:pt x="7646" y="3757"/>
                    <a:pt x="7646" y="3757"/>
                    <a:pt x="7646" y="3757"/>
                  </a:cubicBezTo>
                  <a:cubicBezTo>
                    <a:pt x="7837" y="3522"/>
                    <a:pt x="7837" y="3522"/>
                    <a:pt x="7837" y="3522"/>
                  </a:cubicBezTo>
                  <a:cubicBezTo>
                    <a:pt x="8028" y="3052"/>
                    <a:pt x="8028" y="3052"/>
                    <a:pt x="8028" y="3052"/>
                  </a:cubicBezTo>
                  <a:cubicBezTo>
                    <a:pt x="8411" y="2817"/>
                    <a:pt x="8411" y="2817"/>
                    <a:pt x="8411" y="2817"/>
                  </a:cubicBezTo>
                  <a:cubicBezTo>
                    <a:pt x="8793" y="2817"/>
                    <a:pt x="8793" y="2817"/>
                    <a:pt x="8793" y="2817"/>
                  </a:cubicBezTo>
                  <a:cubicBezTo>
                    <a:pt x="9558" y="2348"/>
                    <a:pt x="9558" y="2348"/>
                    <a:pt x="9558" y="2348"/>
                  </a:cubicBezTo>
                  <a:cubicBezTo>
                    <a:pt x="10131" y="1643"/>
                    <a:pt x="10131" y="1643"/>
                    <a:pt x="10131" y="1643"/>
                  </a:cubicBezTo>
                  <a:cubicBezTo>
                    <a:pt x="11087" y="1174"/>
                    <a:pt x="11087" y="1174"/>
                    <a:pt x="11087" y="1174"/>
                  </a:cubicBezTo>
                  <a:cubicBezTo>
                    <a:pt x="11851" y="939"/>
                    <a:pt x="11851" y="939"/>
                    <a:pt x="11851" y="939"/>
                  </a:cubicBezTo>
                  <a:cubicBezTo>
                    <a:pt x="12234" y="704"/>
                    <a:pt x="12234" y="704"/>
                    <a:pt x="12234" y="704"/>
                  </a:cubicBezTo>
                  <a:cubicBezTo>
                    <a:pt x="12616" y="0"/>
                    <a:pt x="12616" y="0"/>
                    <a:pt x="12616" y="0"/>
                  </a:cubicBezTo>
                  <a:cubicBezTo>
                    <a:pt x="13381" y="235"/>
                    <a:pt x="13381" y="235"/>
                    <a:pt x="13381" y="235"/>
                  </a:cubicBezTo>
                  <a:cubicBezTo>
                    <a:pt x="13954" y="470"/>
                    <a:pt x="13954" y="470"/>
                    <a:pt x="13954" y="470"/>
                  </a:cubicBezTo>
                  <a:cubicBezTo>
                    <a:pt x="14336" y="704"/>
                    <a:pt x="14336" y="704"/>
                    <a:pt x="14336" y="704"/>
                  </a:cubicBezTo>
                  <a:cubicBezTo>
                    <a:pt x="14719" y="470"/>
                    <a:pt x="14719" y="470"/>
                    <a:pt x="14719" y="470"/>
                  </a:cubicBezTo>
                  <a:cubicBezTo>
                    <a:pt x="15101" y="470"/>
                    <a:pt x="15101" y="470"/>
                    <a:pt x="15101" y="470"/>
                  </a:cubicBezTo>
                  <a:cubicBezTo>
                    <a:pt x="15483" y="939"/>
                    <a:pt x="15483" y="939"/>
                    <a:pt x="15483" y="939"/>
                  </a:cubicBezTo>
                  <a:cubicBezTo>
                    <a:pt x="15674" y="1643"/>
                    <a:pt x="15674" y="1643"/>
                    <a:pt x="15674" y="1643"/>
                  </a:cubicBezTo>
                  <a:cubicBezTo>
                    <a:pt x="16439" y="1878"/>
                    <a:pt x="16439" y="1878"/>
                    <a:pt x="16439" y="1878"/>
                  </a:cubicBezTo>
                  <a:cubicBezTo>
                    <a:pt x="16821" y="1878"/>
                    <a:pt x="16821" y="1878"/>
                    <a:pt x="16821" y="1878"/>
                  </a:cubicBezTo>
                  <a:cubicBezTo>
                    <a:pt x="17395" y="2348"/>
                    <a:pt x="17395" y="2348"/>
                    <a:pt x="17395" y="2348"/>
                  </a:cubicBezTo>
                  <a:cubicBezTo>
                    <a:pt x="17777" y="3052"/>
                    <a:pt x="17777" y="3052"/>
                    <a:pt x="17777" y="3052"/>
                  </a:cubicBezTo>
                  <a:cubicBezTo>
                    <a:pt x="18350" y="3287"/>
                    <a:pt x="18350" y="3287"/>
                    <a:pt x="18350" y="3287"/>
                  </a:cubicBezTo>
                  <a:cubicBezTo>
                    <a:pt x="18733" y="3287"/>
                    <a:pt x="18733" y="3287"/>
                    <a:pt x="18733" y="3287"/>
                  </a:cubicBezTo>
                  <a:cubicBezTo>
                    <a:pt x="18924" y="3052"/>
                    <a:pt x="18924" y="3052"/>
                    <a:pt x="18924" y="3052"/>
                  </a:cubicBezTo>
                  <a:cubicBezTo>
                    <a:pt x="19306" y="3052"/>
                    <a:pt x="19306" y="3052"/>
                    <a:pt x="19306" y="3052"/>
                  </a:cubicBezTo>
                  <a:cubicBezTo>
                    <a:pt x="19306" y="3522"/>
                    <a:pt x="19306" y="3522"/>
                    <a:pt x="19306" y="3522"/>
                  </a:cubicBezTo>
                  <a:cubicBezTo>
                    <a:pt x="19688" y="3757"/>
                    <a:pt x="19688" y="3757"/>
                    <a:pt x="19688" y="3757"/>
                  </a:cubicBezTo>
                  <a:cubicBezTo>
                    <a:pt x="19880" y="4226"/>
                    <a:pt x="19880" y="4226"/>
                    <a:pt x="19880" y="4226"/>
                  </a:cubicBezTo>
                  <a:cubicBezTo>
                    <a:pt x="20262" y="4696"/>
                    <a:pt x="20262" y="4696"/>
                    <a:pt x="20262" y="4696"/>
                  </a:cubicBezTo>
                  <a:cubicBezTo>
                    <a:pt x="20262" y="5165"/>
                    <a:pt x="20262" y="5165"/>
                    <a:pt x="20262" y="5165"/>
                  </a:cubicBezTo>
                  <a:cubicBezTo>
                    <a:pt x="19880" y="5165"/>
                    <a:pt x="19880" y="5165"/>
                    <a:pt x="19880" y="5165"/>
                  </a:cubicBezTo>
                  <a:cubicBezTo>
                    <a:pt x="19688" y="5165"/>
                    <a:pt x="19688" y="5165"/>
                    <a:pt x="19688" y="5165"/>
                  </a:cubicBezTo>
                  <a:cubicBezTo>
                    <a:pt x="19497" y="5870"/>
                    <a:pt x="19497" y="5870"/>
                    <a:pt x="19497" y="5870"/>
                  </a:cubicBezTo>
                  <a:cubicBezTo>
                    <a:pt x="19497" y="6339"/>
                    <a:pt x="19497" y="6339"/>
                    <a:pt x="19497" y="6339"/>
                  </a:cubicBezTo>
                  <a:cubicBezTo>
                    <a:pt x="19688" y="7043"/>
                    <a:pt x="19688" y="7043"/>
                    <a:pt x="19688" y="7043"/>
                  </a:cubicBezTo>
                  <a:cubicBezTo>
                    <a:pt x="20071" y="7278"/>
                    <a:pt x="20071" y="7278"/>
                    <a:pt x="20071" y="7278"/>
                  </a:cubicBezTo>
                  <a:cubicBezTo>
                    <a:pt x="19880" y="7748"/>
                    <a:pt x="19880" y="7748"/>
                    <a:pt x="19880" y="7748"/>
                  </a:cubicBezTo>
                  <a:cubicBezTo>
                    <a:pt x="19497" y="7983"/>
                    <a:pt x="19497" y="7983"/>
                    <a:pt x="19497" y="7983"/>
                  </a:cubicBezTo>
                  <a:cubicBezTo>
                    <a:pt x="19115" y="8217"/>
                    <a:pt x="19115" y="8217"/>
                    <a:pt x="19115" y="8217"/>
                  </a:cubicBezTo>
                  <a:cubicBezTo>
                    <a:pt x="18733" y="8687"/>
                    <a:pt x="18733" y="8687"/>
                    <a:pt x="18733" y="8687"/>
                  </a:cubicBezTo>
                  <a:cubicBezTo>
                    <a:pt x="18924" y="8922"/>
                    <a:pt x="18924" y="8922"/>
                    <a:pt x="18924" y="8922"/>
                  </a:cubicBezTo>
                  <a:cubicBezTo>
                    <a:pt x="19497" y="9391"/>
                    <a:pt x="19497" y="9391"/>
                    <a:pt x="19497" y="9391"/>
                  </a:cubicBezTo>
                  <a:cubicBezTo>
                    <a:pt x="19880" y="9626"/>
                    <a:pt x="19880" y="9626"/>
                    <a:pt x="19880" y="9626"/>
                  </a:cubicBezTo>
                  <a:cubicBezTo>
                    <a:pt x="19880" y="10330"/>
                    <a:pt x="19880" y="10330"/>
                    <a:pt x="19880" y="10330"/>
                  </a:cubicBezTo>
                  <a:cubicBezTo>
                    <a:pt x="20453" y="10800"/>
                    <a:pt x="20453" y="10800"/>
                    <a:pt x="20453" y="10800"/>
                  </a:cubicBezTo>
                  <a:cubicBezTo>
                    <a:pt x="21027" y="10800"/>
                    <a:pt x="21027" y="10800"/>
                    <a:pt x="21027" y="10800"/>
                  </a:cubicBezTo>
                  <a:cubicBezTo>
                    <a:pt x="21600" y="11504"/>
                    <a:pt x="21600" y="11504"/>
                    <a:pt x="21600" y="11504"/>
                  </a:cubicBezTo>
                  <a:cubicBezTo>
                    <a:pt x="21600" y="11504"/>
                    <a:pt x="21600" y="11504"/>
                    <a:pt x="21600" y="115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8" name="Google Shape;5338;g21c91014dda_0_5306"/>
            <p:cNvSpPr/>
            <p:nvPr/>
          </p:nvSpPr>
          <p:spPr>
            <a:xfrm>
              <a:off x="196364" y="5232043"/>
              <a:ext cx="656748" cy="531329"/>
            </a:xfrm>
            <a:custGeom>
              <a:avLst/>
              <a:gdLst/>
              <a:ahLst/>
              <a:cxnLst/>
              <a:rect l="l" t="t" r="r" b="b"/>
              <a:pathLst>
                <a:path w="21600" h="21470" extrusionOk="0">
                  <a:moveTo>
                    <a:pt x="21600" y="11504"/>
                  </a:moveTo>
                  <a:cubicBezTo>
                    <a:pt x="21600" y="12443"/>
                    <a:pt x="21600" y="12443"/>
                    <a:pt x="21600" y="12443"/>
                  </a:cubicBezTo>
                  <a:cubicBezTo>
                    <a:pt x="21409" y="13148"/>
                    <a:pt x="21409" y="13148"/>
                    <a:pt x="21409" y="13148"/>
                  </a:cubicBezTo>
                  <a:cubicBezTo>
                    <a:pt x="21218" y="14087"/>
                    <a:pt x="21218" y="14087"/>
                    <a:pt x="21218" y="14087"/>
                  </a:cubicBezTo>
                  <a:cubicBezTo>
                    <a:pt x="20835" y="15026"/>
                    <a:pt x="20835" y="15026"/>
                    <a:pt x="20835" y="15026"/>
                  </a:cubicBezTo>
                  <a:cubicBezTo>
                    <a:pt x="20453" y="15496"/>
                    <a:pt x="20453" y="15496"/>
                    <a:pt x="20453" y="15496"/>
                  </a:cubicBezTo>
                  <a:cubicBezTo>
                    <a:pt x="19880" y="15965"/>
                    <a:pt x="19880" y="15965"/>
                    <a:pt x="19880" y="15965"/>
                  </a:cubicBezTo>
                  <a:cubicBezTo>
                    <a:pt x="19497" y="16670"/>
                    <a:pt x="19497" y="16670"/>
                    <a:pt x="19497" y="16670"/>
                  </a:cubicBezTo>
                  <a:cubicBezTo>
                    <a:pt x="19497" y="17139"/>
                    <a:pt x="19497" y="17139"/>
                    <a:pt x="19497" y="17139"/>
                  </a:cubicBezTo>
                  <a:cubicBezTo>
                    <a:pt x="19497" y="17843"/>
                    <a:pt x="19497" y="17843"/>
                    <a:pt x="19497" y="17843"/>
                  </a:cubicBezTo>
                  <a:cubicBezTo>
                    <a:pt x="19880" y="18313"/>
                    <a:pt x="19880" y="18313"/>
                    <a:pt x="19880" y="18313"/>
                  </a:cubicBezTo>
                  <a:cubicBezTo>
                    <a:pt x="20262" y="18783"/>
                    <a:pt x="20262" y="18783"/>
                    <a:pt x="20262" y="18783"/>
                  </a:cubicBezTo>
                  <a:cubicBezTo>
                    <a:pt x="20644" y="19722"/>
                    <a:pt x="20644" y="19722"/>
                    <a:pt x="20644" y="19722"/>
                  </a:cubicBezTo>
                  <a:cubicBezTo>
                    <a:pt x="21027" y="19957"/>
                    <a:pt x="21027" y="19957"/>
                    <a:pt x="21027" y="19957"/>
                  </a:cubicBezTo>
                  <a:cubicBezTo>
                    <a:pt x="21027" y="20191"/>
                    <a:pt x="21027" y="20191"/>
                    <a:pt x="21027" y="20191"/>
                  </a:cubicBezTo>
                  <a:cubicBezTo>
                    <a:pt x="21027" y="20191"/>
                    <a:pt x="21027" y="20426"/>
                    <a:pt x="20835" y="20426"/>
                  </a:cubicBezTo>
                  <a:cubicBezTo>
                    <a:pt x="20644" y="20426"/>
                    <a:pt x="20453" y="20426"/>
                    <a:pt x="20453" y="20426"/>
                  </a:cubicBezTo>
                  <a:cubicBezTo>
                    <a:pt x="20262" y="20426"/>
                    <a:pt x="19880" y="20191"/>
                    <a:pt x="19688" y="20426"/>
                  </a:cubicBezTo>
                  <a:cubicBezTo>
                    <a:pt x="19688" y="20426"/>
                    <a:pt x="19688" y="20896"/>
                    <a:pt x="19688" y="21130"/>
                  </a:cubicBezTo>
                  <a:cubicBezTo>
                    <a:pt x="19688" y="21130"/>
                    <a:pt x="19497" y="21365"/>
                    <a:pt x="19306" y="21365"/>
                  </a:cubicBezTo>
                  <a:cubicBezTo>
                    <a:pt x="19115" y="21600"/>
                    <a:pt x="18924" y="21365"/>
                    <a:pt x="18542" y="21365"/>
                  </a:cubicBezTo>
                  <a:cubicBezTo>
                    <a:pt x="18350" y="21365"/>
                    <a:pt x="17968" y="21365"/>
                    <a:pt x="17777" y="21365"/>
                  </a:cubicBezTo>
                  <a:cubicBezTo>
                    <a:pt x="17395" y="21365"/>
                    <a:pt x="17012" y="21130"/>
                    <a:pt x="16630" y="21130"/>
                  </a:cubicBezTo>
                  <a:cubicBezTo>
                    <a:pt x="16439" y="21130"/>
                    <a:pt x="16248" y="20896"/>
                    <a:pt x="16057" y="20661"/>
                  </a:cubicBezTo>
                  <a:cubicBezTo>
                    <a:pt x="15865" y="20426"/>
                    <a:pt x="15674" y="20426"/>
                    <a:pt x="15483" y="20191"/>
                  </a:cubicBezTo>
                  <a:cubicBezTo>
                    <a:pt x="15483" y="20191"/>
                    <a:pt x="15483" y="19957"/>
                    <a:pt x="15483" y="19722"/>
                  </a:cubicBezTo>
                  <a:cubicBezTo>
                    <a:pt x="15483" y="19722"/>
                    <a:pt x="15292" y="19722"/>
                    <a:pt x="15101" y="19722"/>
                  </a:cubicBezTo>
                  <a:cubicBezTo>
                    <a:pt x="15101" y="19722"/>
                    <a:pt x="14910" y="19957"/>
                    <a:pt x="14910" y="20191"/>
                  </a:cubicBezTo>
                  <a:cubicBezTo>
                    <a:pt x="14910" y="20191"/>
                    <a:pt x="15101" y="20426"/>
                    <a:pt x="15101" y="20661"/>
                  </a:cubicBezTo>
                  <a:cubicBezTo>
                    <a:pt x="15101" y="20896"/>
                    <a:pt x="14910" y="21130"/>
                    <a:pt x="14719" y="21130"/>
                  </a:cubicBezTo>
                  <a:cubicBezTo>
                    <a:pt x="14719" y="21130"/>
                    <a:pt x="14336" y="21130"/>
                    <a:pt x="14336" y="20896"/>
                  </a:cubicBezTo>
                  <a:cubicBezTo>
                    <a:pt x="14145" y="20896"/>
                    <a:pt x="13954" y="20661"/>
                    <a:pt x="13954" y="20426"/>
                  </a:cubicBezTo>
                  <a:cubicBezTo>
                    <a:pt x="13763" y="20191"/>
                    <a:pt x="13763" y="19957"/>
                    <a:pt x="13763" y="19722"/>
                  </a:cubicBezTo>
                  <a:cubicBezTo>
                    <a:pt x="13763" y="19487"/>
                    <a:pt x="13954" y="19252"/>
                    <a:pt x="13954" y="19017"/>
                  </a:cubicBezTo>
                  <a:cubicBezTo>
                    <a:pt x="13954" y="19017"/>
                    <a:pt x="13763" y="18548"/>
                    <a:pt x="13763" y="18548"/>
                  </a:cubicBezTo>
                  <a:cubicBezTo>
                    <a:pt x="13572" y="18548"/>
                    <a:pt x="13381" y="18313"/>
                    <a:pt x="13381" y="18313"/>
                  </a:cubicBezTo>
                  <a:cubicBezTo>
                    <a:pt x="13381" y="18313"/>
                    <a:pt x="12998" y="18313"/>
                    <a:pt x="12998" y="18078"/>
                  </a:cubicBezTo>
                  <a:cubicBezTo>
                    <a:pt x="12807" y="18078"/>
                    <a:pt x="12616" y="17843"/>
                    <a:pt x="12616" y="17609"/>
                  </a:cubicBezTo>
                  <a:cubicBezTo>
                    <a:pt x="12616" y="17609"/>
                    <a:pt x="12234" y="17374"/>
                    <a:pt x="12234" y="17139"/>
                  </a:cubicBezTo>
                  <a:cubicBezTo>
                    <a:pt x="12042" y="17139"/>
                    <a:pt x="11851" y="17139"/>
                    <a:pt x="11660" y="17139"/>
                  </a:cubicBezTo>
                  <a:cubicBezTo>
                    <a:pt x="11469" y="17139"/>
                    <a:pt x="11278" y="17374"/>
                    <a:pt x="11087" y="17374"/>
                  </a:cubicBezTo>
                  <a:cubicBezTo>
                    <a:pt x="11087" y="17374"/>
                    <a:pt x="10704" y="17374"/>
                    <a:pt x="10704" y="17374"/>
                  </a:cubicBezTo>
                  <a:cubicBezTo>
                    <a:pt x="10513" y="17374"/>
                    <a:pt x="10513" y="17139"/>
                    <a:pt x="10513" y="17139"/>
                  </a:cubicBezTo>
                  <a:cubicBezTo>
                    <a:pt x="10322" y="17139"/>
                    <a:pt x="10131" y="16904"/>
                    <a:pt x="10131" y="17139"/>
                  </a:cubicBezTo>
                  <a:cubicBezTo>
                    <a:pt x="9940" y="17139"/>
                    <a:pt x="9940" y="17374"/>
                    <a:pt x="9940" y="17374"/>
                  </a:cubicBezTo>
                  <a:cubicBezTo>
                    <a:pt x="9749" y="17609"/>
                    <a:pt x="9940" y="17843"/>
                    <a:pt x="9940" y="18078"/>
                  </a:cubicBezTo>
                  <a:cubicBezTo>
                    <a:pt x="9940" y="18313"/>
                    <a:pt x="10131" y="18548"/>
                    <a:pt x="10131" y="18548"/>
                  </a:cubicBezTo>
                  <a:cubicBezTo>
                    <a:pt x="10131" y="18783"/>
                    <a:pt x="9940" y="19017"/>
                    <a:pt x="9749" y="19252"/>
                  </a:cubicBezTo>
                  <a:cubicBezTo>
                    <a:pt x="9749" y="19252"/>
                    <a:pt x="9749" y="19487"/>
                    <a:pt x="9558" y="19487"/>
                  </a:cubicBezTo>
                  <a:cubicBezTo>
                    <a:pt x="9366" y="19487"/>
                    <a:pt x="9366" y="19487"/>
                    <a:pt x="9175" y="19252"/>
                  </a:cubicBezTo>
                  <a:cubicBezTo>
                    <a:pt x="8984" y="19252"/>
                    <a:pt x="8602" y="19017"/>
                    <a:pt x="8602" y="19017"/>
                  </a:cubicBezTo>
                  <a:cubicBezTo>
                    <a:pt x="8411" y="19017"/>
                    <a:pt x="8411" y="19252"/>
                    <a:pt x="8219" y="19017"/>
                  </a:cubicBezTo>
                  <a:cubicBezTo>
                    <a:pt x="8028" y="19017"/>
                    <a:pt x="7837" y="19017"/>
                    <a:pt x="7646" y="18783"/>
                  </a:cubicBezTo>
                  <a:cubicBezTo>
                    <a:pt x="7646" y="18783"/>
                    <a:pt x="7455" y="18548"/>
                    <a:pt x="7264" y="18548"/>
                  </a:cubicBezTo>
                  <a:cubicBezTo>
                    <a:pt x="7264" y="18313"/>
                    <a:pt x="7073" y="18078"/>
                    <a:pt x="7073" y="17843"/>
                  </a:cubicBezTo>
                  <a:cubicBezTo>
                    <a:pt x="7073" y="17843"/>
                    <a:pt x="7073" y="17609"/>
                    <a:pt x="7073" y="17609"/>
                  </a:cubicBezTo>
                  <a:cubicBezTo>
                    <a:pt x="7073" y="17374"/>
                    <a:pt x="7264" y="17374"/>
                    <a:pt x="7264" y="17139"/>
                  </a:cubicBezTo>
                  <a:cubicBezTo>
                    <a:pt x="7264" y="16904"/>
                    <a:pt x="7264" y="16670"/>
                    <a:pt x="7264" y="16670"/>
                  </a:cubicBezTo>
                  <a:cubicBezTo>
                    <a:pt x="7073" y="16670"/>
                    <a:pt x="6881" y="16670"/>
                    <a:pt x="6881" y="16670"/>
                  </a:cubicBezTo>
                  <a:cubicBezTo>
                    <a:pt x="6881" y="16670"/>
                    <a:pt x="6499" y="16670"/>
                    <a:pt x="6499" y="16670"/>
                  </a:cubicBezTo>
                  <a:cubicBezTo>
                    <a:pt x="6308" y="16435"/>
                    <a:pt x="6308" y="15965"/>
                    <a:pt x="6308" y="15965"/>
                  </a:cubicBezTo>
                  <a:cubicBezTo>
                    <a:pt x="6308" y="15965"/>
                    <a:pt x="6499" y="15730"/>
                    <a:pt x="6499" y="15496"/>
                  </a:cubicBezTo>
                  <a:cubicBezTo>
                    <a:pt x="6499" y="15496"/>
                    <a:pt x="6499" y="15026"/>
                    <a:pt x="6308" y="15026"/>
                  </a:cubicBezTo>
                  <a:cubicBezTo>
                    <a:pt x="6308" y="14791"/>
                    <a:pt x="6117" y="14557"/>
                    <a:pt x="5926" y="14322"/>
                  </a:cubicBezTo>
                  <a:cubicBezTo>
                    <a:pt x="5926" y="14322"/>
                    <a:pt x="5926" y="14087"/>
                    <a:pt x="5926" y="14087"/>
                  </a:cubicBezTo>
                  <a:cubicBezTo>
                    <a:pt x="5926" y="13852"/>
                    <a:pt x="5735" y="13383"/>
                    <a:pt x="5735" y="13148"/>
                  </a:cubicBezTo>
                  <a:cubicBezTo>
                    <a:pt x="5543" y="12913"/>
                    <a:pt x="5161" y="12678"/>
                    <a:pt x="5161" y="12443"/>
                  </a:cubicBezTo>
                  <a:cubicBezTo>
                    <a:pt x="4970" y="12443"/>
                    <a:pt x="4588" y="12209"/>
                    <a:pt x="4396" y="11974"/>
                  </a:cubicBezTo>
                  <a:cubicBezTo>
                    <a:pt x="4205" y="11974"/>
                    <a:pt x="4205" y="11504"/>
                    <a:pt x="4205" y="11504"/>
                  </a:cubicBezTo>
                  <a:cubicBezTo>
                    <a:pt x="4205" y="11270"/>
                    <a:pt x="4205" y="11035"/>
                    <a:pt x="4205" y="11035"/>
                  </a:cubicBezTo>
                  <a:cubicBezTo>
                    <a:pt x="4396" y="10800"/>
                    <a:pt x="4396" y="10800"/>
                    <a:pt x="4588" y="10800"/>
                  </a:cubicBezTo>
                  <a:cubicBezTo>
                    <a:pt x="4779" y="10800"/>
                    <a:pt x="4779" y="10565"/>
                    <a:pt x="4970" y="10565"/>
                  </a:cubicBezTo>
                  <a:cubicBezTo>
                    <a:pt x="4970" y="10330"/>
                    <a:pt x="4970" y="10096"/>
                    <a:pt x="4970" y="9861"/>
                  </a:cubicBezTo>
                  <a:cubicBezTo>
                    <a:pt x="4779" y="9626"/>
                    <a:pt x="4396" y="9626"/>
                    <a:pt x="4205" y="9391"/>
                  </a:cubicBezTo>
                  <a:cubicBezTo>
                    <a:pt x="4205" y="9391"/>
                    <a:pt x="4205" y="8922"/>
                    <a:pt x="4014" y="8922"/>
                  </a:cubicBezTo>
                  <a:cubicBezTo>
                    <a:pt x="4014" y="8687"/>
                    <a:pt x="4014" y="8687"/>
                    <a:pt x="4014" y="8452"/>
                  </a:cubicBezTo>
                  <a:cubicBezTo>
                    <a:pt x="4014" y="8452"/>
                    <a:pt x="4014" y="7983"/>
                    <a:pt x="4014" y="7983"/>
                  </a:cubicBezTo>
                  <a:cubicBezTo>
                    <a:pt x="3823" y="7748"/>
                    <a:pt x="3632" y="7748"/>
                    <a:pt x="3632" y="7748"/>
                  </a:cubicBezTo>
                  <a:cubicBezTo>
                    <a:pt x="3441" y="7748"/>
                    <a:pt x="3250" y="7278"/>
                    <a:pt x="3058" y="7043"/>
                  </a:cubicBezTo>
                  <a:cubicBezTo>
                    <a:pt x="3058" y="7043"/>
                    <a:pt x="2676" y="7043"/>
                    <a:pt x="2485" y="6809"/>
                  </a:cubicBezTo>
                  <a:cubicBezTo>
                    <a:pt x="2294" y="6809"/>
                    <a:pt x="2103" y="6339"/>
                    <a:pt x="1912" y="6339"/>
                  </a:cubicBezTo>
                  <a:cubicBezTo>
                    <a:pt x="1720" y="6339"/>
                    <a:pt x="1529" y="6339"/>
                    <a:pt x="1338" y="6339"/>
                  </a:cubicBezTo>
                  <a:cubicBezTo>
                    <a:pt x="1338" y="6339"/>
                    <a:pt x="956" y="6339"/>
                    <a:pt x="765" y="6339"/>
                  </a:cubicBezTo>
                  <a:cubicBezTo>
                    <a:pt x="765" y="6339"/>
                    <a:pt x="382" y="6339"/>
                    <a:pt x="191" y="6339"/>
                  </a:cubicBezTo>
                  <a:cubicBezTo>
                    <a:pt x="191" y="6339"/>
                    <a:pt x="191" y="6104"/>
                    <a:pt x="0" y="5870"/>
                  </a:cubicBezTo>
                  <a:cubicBezTo>
                    <a:pt x="0" y="5870"/>
                    <a:pt x="0" y="5400"/>
                    <a:pt x="0" y="5400"/>
                  </a:cubicBezTo>
                  <a:cubicBezTo>
                    <a:pt x="0" y="5165"/>
                    <a:pt x="191" y="4930"/>
                    <a:pt x="191" y="4696"/>
                  </a:cubicBezTo>
                  <a:cubicBezTo>
                    <a:pt x="382" y="4461"/>
                    <a:pt x="573" y="4226"/>
                    <a:pt x="573" y="3991"/>
                  </a:cubicBezTo>
                  <a:cubicBezTo>
                    <a:pt x="573" y="3522"/>
                    <a:pt x="765" y="3287"/>
                    <a:pt x="765" y="2817"/>
                  </a:cubicBezTo>
                  <a:cubicBezTo>
                    <a:pt x="765" y="2817"/>
                    <a:pt x="765" y="2817"/>
                    <a:pt x="765" y="2817"/>
                  </a:cubicBezTo>
                  <a:cubicBezTo>
                    <a:pt x="1338" y="2817"/>
                    <a:pt x="1338" y="2817"/>
                    <a:pt x="1338" y="2817"/>
                  </a:cubicBezTo>
                  <a:cubicBezTo>
                    <a:pt x="2103" y="2817"/>
                    <a:pt x="2103" y="2817"/>
                    <a:pt x="2103" y="2817"/>
                  </a:cubicBezTo>
                  <a:cubicBezTo>
                    <a:pt x="3058" y="3522"/>
                    <a:pt x="3058" y="3522"/>
                    <a:pt x="3058" y="3522"/>
                  </a:cubicBezTo>
                  <a:cubicBezTo>
                    <a:pt x="3823" y="3757"/>
                    <a:pt x="3823" y="3757"/>
                    <a:pt x="3823" y="3757"/>
                  </a:cubicBezTo>
                  <a:cubicBezTo>
                    <a:pt x="4396" y="3757"/>
                    <a:pt x="4396" y="3757"/>
                    <a:pt x="4396" y="3757"/>
                  </a:cubicBezTo>
                  <a:cubicBezTo>
                    <a:pt x="4779" y="3757"/>
                    <a:pt x="4779" y="3757"/>
                    <a:pt x="4779" y="3757"/>
                  </a:cubicBezTo>
                  <a:cubicBezTo>
                    <a:pt x="4970" y="3991"/>
                    <a:pt x="4970" y="3991"/>
                    <a:pt x="4970" y="3991"/>
                  </a:cubicBezTo>
                  <a:cubicBezTo>
                    <a:pt x="5352" y="4461"/>
                    <a:pt x="5352" y="4461"/>
                    <a:pt x="5352" y="4461"/>
                  </a:cubicBezTo>
                  <a:cubicBezTo>
                    <a:pt x="5735" y="4226"/>
                    <a:pt x="5735" y="4226"/>
                    <a:pt x="5735" y="4226"/>
                  </a:cubicBezTo>
                  <a:cubicBezTo>
                    <a:pt x="5926" y="3522"/>
                    <a:pt x="5926" y="3522"/>
                    <a:pt x="5926" y="3522"/>
                  </a:cubicBezTo>
                  <a:cubicBezTo>
                    <a:pt x="6308" y="3522"/>
                    <a:pt x="6308" y="3522"/>
                    <a:pt x="6308" y="3522"/>
                  </a:cubicBezTo>
                  <a:cubicBezTo>
                    <a:pt x="6690" y="3287"/>
                    <a:pt x="6690" y="3287"/>
                    <a:pt x="6690" y="3287"/>
                  </a:cubicBezTo>
                  <a:cubicBezTo>
                    <a:pt x="6881" y="3287"/>
                    <a:pt x="6881" y="3287"/>
                    <a:pt x="6881" y="3287"/>
                  </a:cubicBezTo>
                  <a:cubicBezTo>
                    <a:pt x="7073" y="3522"/>
                    <a:pt x="7073" y="3522"/>
                    <a:pt x="7073" y="3522"/>
                  </a:cubicBezTo>
                  <a:cubicBezTo>
                    <a:pt x="7646" y="3757"/>
                    <a:pt x="7646" y="3757"/>
                    <a:pt x="7646" y="3757"/>
                  </a:cubicBezTo>
                  <a:cubicBezTo>
                    <a:pt x="7837" y="3522"/>
                    <a:pt x="7837" y="3522"/>
                    <a:pt x="7837" y="3522"/>
                  </a:cubicBezTo>
                  <a:cubicBezTo>
                    <a:pt x="8028" y="3052"/>
                    <a:pt x="8028" y="3052"/>
                    <a:pt x="8028" y="3052"/>
                  </a:cubicBezTo>
                  <a:cubicBezTo>
                    <a:pt x="8411" y="2817"/>
                    <a:pt x="8411" y="2817"/>
                    <a:pt x="8411" y="2817"/>
                  </a:cubicBezTo>
                  <a:cubicBezTo>
                    <a:pt x="8793" y="2817"/>
                    <a:pt x="8793" y="2817"/>
                    <a:pt x="8793" y="2817"/>
                  </a:cubicBezTo>
                  <a:cubicBezTo>
                    <a:pt x="9558" y="2348"/>
                    <a:pt x="9558" y="2348"/>
                    <a:pt x="9558" y="2348"/>
                  </a:cubicBezTo>
                  <a:cubicBezTo>
                    <a:pt x="10131" y="1643"/>
                    <a:pt x="10131" y="1643"/>
                    <a:pt x="10131" y="1643"/>
                  </a:cubicBezTo>
                  <a:cubicBezTo>
                    <a:pt x="11087" y="1174"/>
                    <a:pt x="11087" y="1174"/>
                    <a:pt x="11087" y="1174"/>
                  </a:cubicBezTo>
                  <a:cubicBezTo>
                    <a:pt x="11851" y="939"/>
                    <a:pt x="11851" y="939"/>
                    <a:pt x="11851" y="939"/>
                  </a:cubicBezTo>
                  <a:cubicBezTo>
                    <a:pt x="12234" y="704"/>
                    <a:pt x="12234" y="704"/>
                    <a:pt x="12234" y="704"/>
                  </a:cubicBezTo>
                  <a:cubicBezTo>
                    <a:pt x="12616" y="0"/>
                    <a:pt x="12616" y="0"/>
                    <a:pt x="12616" y="0"/>
                  </a:cubicBezTo>
                  <a:cubicBezTo>
                    <a:pt x="13381" y="235"/>
                    <a:pt x="13381" y="235"/>
                    <a:pt x="13381" y="235"/>
                  </a:cubicBezTo>
                  <a:cubicBezTo>
                    <a:pt x="13954" y="470"/>
                    <a:pt x="13954" y="470"/>
                    <a:pt x="13954" y="470"/>
                  </a:cubicBezTo>
                  <a:cubicBezTo>
                    <a:pt x="14336" y="704"/>
                    <a:pt x="14336" y="704"/>
                    <a:pt x="14336" y="704"/>
                  </a:cubicBezTo>
                  <a:cubicBezTo>
                    <a:pt x="14719" y="470"/>
                    <a:pt x="14719" y="470"/>
                    <a:pt x="14719" y="470"/>
                  </a:cubicBezTo>
                  <a:cubicBezTo>
                    <a:pt x="15101" y="470"/>
                    <a:pt x="15101" y="470"/>
                    <a:pt x="15101" y="470"/>
                  </a:cubicBezTo>
                  <a:cubicBezTo>
                    <a:pt x="15483" y="939"/>
                    <a:pt x="15483" y="939"/>
                    <a:pt x="15483" y="939"/>
                  </a:cubicBezTo>
                  <a:cubicBezTo>
                    <a:pt x="15674" y="1643"/>
                    <a:pt x="15674" y="1643"/>
                    <a:pt x="15674" y="1643"/>
                  </a:cubicBezTo>
                  <a:cubicBezTo>
                    <a:pt x="16439" y="1878"/>
                    <a:pt x="16439" y="1878"/>
                    <a:pt x="16439" y="1878"/>
                  </a:cubicBezTo>
                  <a:cubicBezTo>
                    <a:pt x="16821" y="1878"/>
                    <a:pt x="16821" y="1878"/>
                    <a:pt x="16821" y="1878"/>
                  </a:cubicBezTo>
                  <a:cubicBezTo>
                    <a:pt x="17395" y="2348"/>
                    <a:pt x="17395" y="2348"/>
                    <a:pt x="17395" y="2348"/>
                  </a:cubicBezTo>
                  <a:cubicBezTo>
                    <a:pt x="17777" y="3052"/>
                    <a:pt x="17777" y="3052"/>
                    <a:pt x="17777" y="3052"/>
                  </a:cubicBezTo>
                  <a:cubicBezTo>
                    <a:pt x="18350" y="3287"/>
                    <a:pt x="18350" y="3287"/>
                    <a:pt x="18350" y="3287"/>
                  </a:cubicBezTo>
                  <a:cubicBezTo>
                    <a:pt x="18733" y="3287"/>
                    <a:pt x="18733" y="3287"/>
                    <a:pt x="18733" y="3287"/>
                  </a:cubicBezTo>
                  <a:cubicBezTo>
                    <a:pt x="18924" y="3052"/>
                    <a:pt x="18924" y="3052"/>
                    <a:pt x="18924" y="3052"/>
                  </a:cubicBezTo>
                  <a:cubicBezTo>
                    <a:pt x="19306" y="3052"/>
                    <a:pt x="19306" y="3052"/>
                    <a:pt x="19306" y="3052"/>
                  </a:cubicBezTo>
                  <a:cubicBezTo>
                    <a:pt x="19306" y="3522"/>
                    <a:pt x="19306" y="3522"/>
                    <a:pt x="19306" y="3522"/>
                  </a:cubicBezTo>
                  <a:cubicBezTo>
                    <a:pt x="19688" y="3757"/>
                    <a:pt x="19688" y="3757"/>
                    <a:pt x="19688" y="3757"/>
                  </a:cubicBezTo>
                  <a:cubicBezTo>
                    <a:pt x="19880" y="4226"/>
                    <a:pt x="19880" y="4226"/>
                    <a:pt x="19880" y="4226"/>
                  </a:cubicBezTo>
                  <a:cubicBezTo>
                    <a:pt x="20262" y="4696"/>
                    <a:pt x="20262" y="4696"/>
                    <a:pt x="20262" y="4696"/>
                  </a:cubicBezTo>
                  <a:cubicBezTo>
                    <a:pt x="20262" y="5165"/>
                    <a:pt x="20262" y="5165"/>
                    <a:pt x="20262" y="5165"/>
                  </a:cubicBezTo>
                  <a:cubicBezTo>
                    <a:pt x="19880" y="5165"/>
                    <a:pt x="19880" y="5165"/>
                    <a:pt x="19880" y="5165"/>
                  </a:cubicBezTo>
                  <a:cubicBezTo>
                    <a:pt x="19688" y="5165"/>
                    <a:pt x="19688" y="5165"/>
                    <a:pt x="19688" y="5165"/>
                  </a:cubicBezTo>
                  <a:cubicBezTo>
                    <a:pt x="19497" y="5870"/>
                    <a:pt x="19497" y="5870"/>
                    <a:pt x="19497" y="5870"/>
                  </a:cubicBezTo>
                  <a:cubicBezTo>
                    <a:pt x="19497" y="6339"/>
                    <a:pt x="19497" y="6339"/>
                    <a:pt x="19497" y="6339"/>
                  </a:cubicBezTo>
                  <a:cubicBezTo>
                    <a:pt x="19688" y="7043"/>
                    <a:pt x="19688" y="7043"/>
                    <a:pt x="19688" y="7043"/>
                  </a:cubicBezTo>
                  <a:cubicBezTo>
                    <a:pt x="20071" y="7278"/>
                    <a:pt x="20071" y="7278"/>
                    <a:pt x="20071" y="7278"/>
                  </a:cubicBezTo>
                  <a:cubicBezTo>
                    <a:pt x="19880" y="7748"/>
                    <a:pt x="19880" y="7748"/>
                    <a:pt x="19880" y="7748"/>
                  </a:cubicBezTo>
                  <a:cubicBezTo>
                    <a:pt x="19497" y="7983"/>
                    <a:pt x="19497" y="7983"/>
                    <a:pt x="19497" y="7983"/>
                  </a:cubicBezTo>
                  <a:cubicBezTo>
                    <a:pt x="19115" y="8217"/>
                    <a:pt x="19115" y="8217"/>
                    <a:pt x="19115" y="8217"/>
                  </a:cubicBezTo>
                  <a:cubicBezTo>
                    <a:pt x="18733" y="8687"/>
                    <a:pt x="18733" y="8687"/>
                    <a:pt x="18733" y="8687"/>
                  </a:cubicBezTo>
                  <a:cubicBezTo>
                    <a:pt x="18924" y="8922"/>
                    <a:pt x="18924" y="8922"/>
                    <a:pt x="18924" y="8922"/>
                  </a:cubicBezTo>
                  <a:cubicBezTo>
                    <a:pt x="19497" y="9391"/>
                    <a:pt x="19497" y="9391"/>
                    <a:pt x="19497" y="9391"/>
                  </a:cubicBezTo>
                  <a:cubicBezTo>
                    <a:pt x="19880" y="9626"/>
                    <a:pt x="19880" y="9626"/>
                    <a:pt x="19880" y="9626"/>
                  </a:cubicBezTo>
                  <a:cubicBezTo>
                    <a:pt x="19880" y="10330"/>
                    <a:pt x="19880" y="10330"/>
                    <a:pt x="19880" y="10330"/>
                  </a:cubicBezTo>
                  <a:cubicBezTo>
                    <a:pt x="20453" y="10800"/>
                    <a:pt x="20453" y="10800"/>
                    <a:pt x="20453" y="10800"/>
                  </a:cubicBezTo>
                  <a:cubicBezTo>
                    <a:pt x="21027" y="10800"/>
                    <a:pt x="21027" y="10800"/>
                    <a:pt x="21027" y="10800"/>
                  </a:cubicBezTo>
                  <a:cubicBezTo>
                    <a:pt x="21600" y="11504"/>
                    <a:pt x="21600" y="11504"/>
                    <a:pt x="21600" y="11504"/>
                  </a:cubicBezTo>
                  <a:cubicBezTo>
                    <a:pt x="21600" y="11504"/>
                    <a:pt x="21600" y="11504"/>
                    <a:pt x="21600" y="1150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39" name="Google Shape;5339;g21c91014dda_0_5306"/>
            <p:cNvSpPr/>
            <p:nvPr/>
          </p:nvSpPr>
          <p:spPr>
            <a:xfrm>
              <a:off x="98000" y="4008032"/>
              <a:ext cx="1470737" cy="1920024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0859" y="14944"/>
                  </a:moveTo>
                  <a:cubicBezTo>
                    <a:pt x="20944" y="15074"/>
                    <a:pt x="20944" y="15074"/>
                    <a:pt x="20944" y="15074"/>
                  </a:cubicBezTo>
                  <a:cubicBezTo>
                    <a:pt x="20944" y="15335"/>
                    <a:pt x="20944" y="15335"/>
                    <a:pt x="20944" y="15335"/>
                  </a:cubicBezTo>
                  <a:cubicBezTo>
                    <a:pt x="21029" y="15662"/>
                    <a:pt x="21029" y="15662"/>
                    <a:pt x="21029" y="15662"/>
                  </a:cubicBezTo>
                  <a:cubicBezTo>
                    <a:pt x="21114" y="15923"/>
                    <a:pt x="21114" y="15923"/>
                    <a:pt x="21114" y="15923"/>
                  </a:cubicBezTo>
                  <a:cubicBezTo>
                    <a:pt x="21114" y="16118"/>
                    <a:pt x="21114" y="16118"/>
                    <a:pt x="21114" y="16118"/>
                  </a:cubicBezTo>
                  <a:cubicBezTo>
                    <a:pt x="21029" y="16314"/>
                    <a:pt x="21029" y="16314"/>
                    <a:pt x="21029" y="16314"/>
                  </a:cubicBezTo>
                  <a:cubicBezTo>
                    <a:pt x="21114" y="16379"/>
                    <a:pt x="21114" y="16379"/>
                    <a:pt x="21114" y="16379"/>
                  </a:cubicBezTo>
                  <a:cubicBezTo>
                    <a:pt x="21284" y="16379"/>
                    <a:pt x="21284" y="16379"/>
                    <a:pt x="21284" y="16379"/>
                  </a:cubicBezTo>
                  <a:cubicBezTo>
                    <a:pt x="21369" y="16445"/>
                    <a:pt x="21369" y="16445"/>
                    <a:pt x="21369" y="16445"/>
                  </a:cubicBezTo>
                  <a:cubicBezTo>
                    <a:pt x="21454" y="16575"/>
                    <a:pt x="21454" y="16575"/>
                    <a:pt x="21454" y="16575"/>
                  </a:cubicBezTo>
                  <a:cubicBezTo>
                    <a:pt x="21539" y="16771"/>
                    <a:pt x="21539" y="16771"/>
                    <a:pt x="21539" y="16771"/>
                  </a:cubicBezTo>
                  <a:cubicBezTo>
                    <a:pt x="21454" y="16902"/>
                    <a:pt x="21454" y="16902"/>
                    <a:pt x="21454" y="16902"/>
                  </a:cubicBezTo>
                  <a:cubicBezTo>
                    <a:pt x="21199" y="16967"/>
                    <a:pt x="21199" y="16967"/>
                    <a:pt x="21199" y="16967"/>
                  </a:cubicBezTo>
                  <a:cubicBezTo>
                    <a:pt x="21114" y="17032"/>
                    <a:pt x="21114" y="17032"/>
                    <a:pt x="21114" y="17032"/>
                  </a:cubicBezTo>
                  <a:cubicBezTo>
                    <a:pt x="21029" y="17097"/>
                    <a:pt x="21029" y="17097"/>
                    <a:pt x="21029" y="17097"/>
                  </a:cubicBezTo>
                  <a:cubicBezTo>
                    <a:pt x="20944" y="17228"/>
                    <a:pt x="20944" y="17228"/>
                    <a:pt x="20944" y="17228"/>
                  </a:cubicBezTo>
                  <a:cubicBezTo>
                    <a:pt x="21029" y="17358"/>
                    <a:pt x="21029" y="17358"/>
                    <a:pt x="21029" y="17358"/>
                  </a:cubicBezTo>
                  <a:cubicBezTo>
                    <a:pt x="21114" y="17228"/>
                    <a:pt x="21114" y="17228"/>
                    <a:pt x="21114" y="17228"/>
                  </a:cubicBezTo>
                  <a:cubicBezTo>
                    <a:pt x="21199" y="17228"/>
                    <a:pt x="21199" y="17228"/>
                    <a:pt x="21199" y="17228"/>
                  </a:cubicBezTo>
                  <a:cubicBezTo>
                    <a:pt x="21284" y="17163"/>
                    <a:pt x="21284" y="17163"/>
                    <a:pt x="21284" y="17163"/>
                  </a:cubicBezTo>
                  <a:cubicBezTo>
                    <a:pt x="21369" y="17163"/>
                    <a:pt x="21369" y="17163"/>
                    <a:pt x="21369" y="17163"/>
                  </a:cubicBezTo>
                  <a:cubicBezTo>
                    <a:pt x="21454" y="17293"/>
                    <a:pt x="21454" y="17293"/>
                    <a:pt x="21454" y="17293"/>
                  </a:cubicBezTo>
                  <a:cubicBezTo>
                    <a:pt x="21369" y="17424"/>
                    <a:pt x="21369" y="17424"/>
                    <a:pt x="21369" y="17424"/>
                  </a:cubicBezTo>
                  <a:cubicBezTo>
                    <a:pt x="21199" y="17554"/>
                    <a:pt x="21199" y="17554"/>
                    <a:pt x="21199" y="17554"/>
                  </a:cubicBezTo>
                  <a:cubicBezTo>
                    <a:pt x="21114" y="17685"/>
                    <a:pt x="21114" y="17685"/>
                    <a:pt x="21114" y="17685"/>
                  </a:cubicBezTo>
                  <a:cubicBezTo>
                    <a:pt x="21114" y="17880"/>
                    <a:pt x="21114" y="17880"/>
                    <a:pt x="21114" y="17880"/>
                  </a:cubicBezTo>
                  <a:cubicBezTo>
                    <a:pt x="21284" y="17946"/>
                    <a:pt x="21284" y="17946"/>
                    <a:pt x="21284" y="17946"/>
                  </a:cubicBezTo>
                  <a:cubicBezTo>
                    <a:pt x="21369" y="18141"/>
                    <a:pt x="21369" y="18141"/>
                    <a:pt x="21369" y="18141"/>
                  </a:cubicBezTo>
                  <a:cubicBezTo>
                    <a:pt x="21199" y="18337"/>
                    <a:pt x="21199" y="18337"/>
                    <a:pt x="21199" y="18337"/>
                  </a:cubicBezTo>
                  <a:cubicBezTo>
                    <a:pt x="20944" y="18402"/>
                    <a:pt x="20944" y="18402"/>
                    <a:pt x="20944" y="18402"/>
                  </a:cubicBezTo>
                  <a:cubicBezTo>
                    <a:pt x="20774" y="18468"/>
                    <a:pt x="20774" y="18468"/>
                    <a:pt x="20774" y="18468"/>
                  </a:cubicBezTo>
                  <a:cubicBezTo>
                    <a:pt x="20604" y="18663"/>
                    <a:pt x="20604" y="18663"/>
                    <a:pt x="20604" y="18663"/>
                  </a:cubicBezTo>
                  <a:cubicBezTo>
                    <a:pt x="20433" y="18729"/>
                    <a:pt x="20433" y="18729"/>
                    <a:pt x="20433" y="18729"/>
                  </a:cubicBezTo>
                  <a:cubicBezTo>
                    <a:pt x="20433" y="18859"/>
                    <a:pt x="20433" y="18859"/>
                    <a:pt x="20433" y="18859"/>
                  </a:cubicBezTo>
                  <a:cubicBezTo>
                    <a:pt x="20519" y="18924"/>
                    <a:pt x="20519" y="18924"/>
                    <a:pt x="20519" y="18924"/>
                  </a:cubicBezTo>
                  <a:cubicBezTo>
                    <a:pt x="20519" y="19055"/>
                    <a:pt x="20519" y="19055"/>
                    <a:pt x="20519" y="19055"/>
                  </a:cubicBezTo>
                  <a:cubicBezTo>
                    <a:pt x="20263" y="19185"/>
                    <a:pt x="20263" y="19185"/>
                    <a:pt x="20263" y="19185"/>
                  </a:cubicBezTo>
                  <a:cubicBezTo>
                    <a:pt x="20178" y="19512"/>
                    <a:pt x="20178" y="19512"/>
                    <a:pt x="20178" y="19512"/>
                  </a:cubicBezTo>
                  <a:cubicBezTo>
                    <a:pt x="20178" y="19642"/>
                    <a:pt x="20178" y="19642"/>
                    <a:pt x="20178" y="19642"/>
                  </a:cubicBezTo>
                  <a:cubicBezTo>
                    <a:pt x="20093" y="19838"/>
                    <a:pt x="20093" y="19838"/>
                    <a:pt x="20093" y="19838"/>
                  </a:cubicBezTo>
                  <a:cubicBezTo>
                    <a:pt x="20178" y="20034"/>
                    <a:pt x="20178" y="20034"/>
                    <a:pt x="20178" y="20034"/>
                  </a:cubicBezTo>
                  <a:cubicBezTo>
                    <a:pt x="20093" y="20295"/>
                    <a:pt x="20093" y="20295"/>
                    <a:pt x="20093" y="20295"/>
                  </a:cubicBezTo>
                  <a:cubicBezTo>
                    <a:pt x="19838" y="20360"/>
                    <a:pt x="19838" y="20360"/>
                    <a:pt x="19838" y="20360"/>
                  </a:cubicBezTo>
                  <a:cubicBezTo>
                    <a:pt x="19583" y="20556"/>
                    <a:pt x="19583" y="20556"/>
                    <a:pt x="19583" y="20556"/>
                  </a:cubicBezTo>
                  <a:cubicBezTo>
                    <a:pt x="19498" y="20817"/>
                    <a:pt x="19498" y="20817"/>
                    <a:pt x="19498" y="20817"/>
                  </a:cubicBezTo>
                  <a:cubicBezTo>
                    <a:pt x="19498" y="21078"/>
                    <a:pt x="19498" y="21078"/>
                    <a:pt x="19498" y="21078"/>
                  </a:cubicBezTo>
                  <a:cubicBezTo>
                    <a:pt x="19158" y="21339"/>
                    <a:pt x="19158" y="21339"/>
                    <a:pt x="19158" y="21339"/>
                  </a:cubicBezTo>
                  <a:cubicBezTo>
                    <a:pt x="18903" y="21535"/>
                    <a:pt x="18903" y="21535"/>
                    <a:pt x="18903" y="21535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535"/>
                    <a:pt x="18733" y="21600"/>
                    <a:pt x="18733" y="21600"/>
                  </a:cubicBezTo>
                  <a:cubicBezTo>
                    <a:pt x="18648" y="21600"/>
                    <a:pt x="18648" y="21600"/>
                    <a:pt x="18563" y="21535"/>
                  </a:cubicBezTo>
                  <a:cubicBezTo>
                    <a:pt x="18478" y="21535"/>
                    <a:pt x="18308" y="21469"/>
                    <a:pt x="18308" y="21469"/>
                  </a:cubicBezTo>
                  <a:cubicBezTo>
                    <a:pt x="18222" y="21469"/>
                    <a:pt x="18052" y="21469"/>
                    <a:pt x="17967" y="21469"/>
                  </a:cubicBezTo>
                  <a:cubicBezTo>
                    <a:pt x="17882" y="21469"/>
                    <a:pt x="17627" y="21339"/>
                    <a:pt x="17457" y="21274"/>
                  </a:cubicBezTo>
                  <a:cubicBezTo>
                    <a:pt x="17372" y="21274"/>
                    <a:pt x="17287" y="21208"/>
                    <a:pt x="17202" y="21143"/>
                  </a:cubicBezTo>
                  <a:cubicBezTo>
                    <a:pt x="17117" y="21078"/>
                    <a:pt x="17032" y="21013"/>
                    <a:pt x="16947" y="21013"/>
                  </a:cubicBezTo>
                  <a:cubicBezTo>
                    <a:pt x="16947" y="20947"/>
                    <a:pt x="16777" y="20882"/>
                    <a:pt x="16692" y="20882"/>
                  </a:cubicBezTo>
                  <a:cubicBezTo>
                    <a:pt x="16692" y="20882"/>
                    <a:pt x="16522" y="20882"/>
                    <a:pt x="16522" y="20882"/>
                  </a:cubicBezTo>
                  <a:cubicBezTo>
                    <a:pt x="16437" y="20882"/>
                    <a:pt x="16352" y="20817"/>
                    <a:pt x="16352" y="20817"/>
                  </a:cubicBezTo>
                  <a:cubicBezTo>
                    <a:pt x="16267" y="20817"/>
                    <a:pt x="16182" y="20752"/>
                    <a:pt x="16182" y="20752"/>
                  </a:cubicBezTo>
                  <a:cubicBezTo>
                    <a:pt x="16182" y="20686"/>
                    <a:pt x="16011" y="20621"/>
                    <a:pt x="16011" y="20621"/>
                  </a:cubicBezTo>
                  <a:cubicBezTo>
                    <a:pt x="15926" y="20621"/>
                    <a:pt x="15841" y="20621"/>
                    <a:pt x="15756" y="20621"/>
                  </a:cubicBezTo>
                  <a:cubicBezTo>
                    <a:pt x="15756" y="20621"/>
                    <a:pt x="15586" y="20621"/>
                    <a:pt x="15586" y="20686"/>
                  </a:cubicBezTo>
                  <a:cubicBezTo>
                    <a:pt x="15501" y="20752"/>
                    <a:pt x="15501" y="20817"/>
                    <a:pt x="15416" y="20817"/>
                  </a:cubicBezTo>
                  <a:cubicBezTo>
                    <a:pt x="15416" y="20817"/>
                    <a:pt x="15331" y="20882"/>
                    <a:pt x="15246" y="20882"/>
                  </a:cubicBezTo>
                  <a:cubicBezTo>
                    <a:pt x="15246" y="20882"/>
                    <a:pt x="15161" y="20817"/>
                    <a:pt x="15076" y="20817"/>
                  </a:cubicBezTo>
                  <a:cubicBezTo>
                    <a:pt x="15076" y="20817"/>
                    <a:pt x="14906" y="20686"/>
                    <a:pt x="14906" y="20621"/>
                  </a:cubicBezTo>
                  <a:cubicBezTo>
                    <a:pt x="14906" y="20621"/>
                    <a:pt x="14821" y="20556"/>
                    <a:pt x="14821" y="20491"/>
                  </a:cubicBezTo>
                  <a:cubicBezTo>
                    <a:pt x="14736" y="20491"/>
                    <a:pt x="14566" y="20491"/>
                    <a:pt x="14566" y="20491"/>
                  </a:cubicBezTo>
                  <a:cubicBezTo>
                    <a:pt x="14481" y="20556"/>
                    <a:pt x="14481" y="20621"/>
                    <a:pt x="14396" y="20621"/>
                  </a:cubicBezTo>
                  <a:cubicBezTo>
                    <a:pt x="14311" y="20621"/>
                    <a:pt x="14226" y="20686"/>
                    <a:pt x="14226" y="20686"/>
                  </a:cubicBezTo>
                  <a:cubicBezTo>
                    <a:pt x="14141" y="20686"/>
                    <a:pt x="14056" y="20621"/>
                    <a:pt x="13970" y="20621"/>
                  </a:cubicBezTo>
                  <a:cubicBezTo>
                    <a:pt x="13885" y="20621"/>
                    <a:pt x="13800" y="20621"/>
                    <a:pt x="13715" y="20621"/>
                  </a:cubicBezTo>
                  <a:cubicBezTo>
                    <a:pt x="13630" y="20621"/>
                    <a:pt x="13460" y="20621"/>
                    <a:pt x="13375" y="20556"/>
                  </a:cubicBezTo>
                  <a:cubicBezTo>
                    <a:pt x="13375" y="20556"/>
                    <a:pt x="13205" y="20556"/>
                    <a:pt x="13205" y="20491"/>
                  </a:cubicBezTo>
                  <a:cubicBezTo>
                    <a:pt x="13205" y="20491"/>
                    <a:pt x="13205" y="20360"/>
                    <a:pt x="13120" y="20360"/>
                  </a:cubicBezTo>
                  <a:cubicBezTo>
                    <a:pt x="13035" y="20295"/>
                    <a:pt x="12950" y="20295"/>
                    <a:pt x="12865" y="20295"/>
                  </a:cubicBezTo>
                  <a:cubicBezTo>
                    <a:pt x="12780" y="20230"/>
                    <a:pt x="12610" y="20164"/>
                    <a:pt x="12610" y="20164"/>
                  </a:cubicBezTo>
                  <a:cubicBezTo>
                    <a:pt x="12525" y="20164"/>
                    <a:pt x="12355" y="20164"/>
                    <a:pt x="12355" y="20099"/>
                  </a:cubicBezTo>
                  <a:cubicBezTo>
                    <a:pt x="12270" y="20099"/>
                    <a:pt x="12185" y="20034"/>
                    <a:pt x="12185" y="20034"/>
                  </a:cubicBezTo>
                  <a:cubicBezTo>
                    <a:pt x="12100" y="19969"/>
                    <a:pt x="12100" y="19838"/>
                    <a:pt x="12100" y="19773"/>
                  </a:cubicBezTo>
                  <a:cubicBezTo>
                    <a:pt x="12100" y="19773"/>
                    <a:pt x="12015" y="19708"/>
                    <a:pt x="11930" y="19642"/>
                  </a:cubicBezTo>
                  <a:cubicBezTo>
                    <a:pt x="11930" y="19642"/>
                    <a:pt x="11930" y="19577"/>
                    <a:pt x="11930" y="19512"/>
                  </a:cubicBezTo>
                  <a:cubicBezTo>
                    <a:pt x="11930" y="19512"/>
                    <a:pt x="11930" y="19381"/>
                    <a:pt x="11930" y="19381"/>
                  </a:cubicBezTo>
                  <a:cubicBezTo>
                    <a:pt x="11930" y="19316"/>
                    <a:pt x="11845" y="19316"/>
                    <a:pt x="11759" y="19316"/>
                  </a:cubicBezTo>
                  <a:cubicBezTo>
                    <a:pt x="11759" y="19316"/>
                    <a:pt x="11674" y="19185"/>
                    <a:pt x="11674" y="19185"/>
                  </a:cubicBezTo>
                  <a:cubicBezTo>
                    <a:pt x="11504" y="19120"/>
                    <a:pt x="11334" y="19120"/>
                    <a:pt x="11334" y="19120"/>
                  </a:cubicBezTo>
                  <a:cubicBezTo>
                    <a:pt x="11164" y="19120"/>
                    <a:pt x="10994" y="19120"/>
                    <a:pt x="10909" y="19185"/>
                  </a:cubicBezTo>
                  <a:cubicBezTo>
                    <a:pt x="10824" y="19185"/>
                    <a:pt x="10824" y="19316"/>
                    <a:pt x="10824" y="19316"/>
                  </a:cubicBezTo>
                  <a:cubicBezTo>
                    <a:pt x="10654" y="19251"/>
                    <a:pt x="10654" y="19251"/>
                    <a:pt x="10654" y="19251"/>
                  </a:cubicBezTo>
                  <a:cubicBezTo>
                    <a:pt x="10484" y="18990"/>
                    <a:pt x="10484" y="18990"/>
                    <a:pt x="10484" y="18990"/>
                  </a:cubicBezTo>
                  <a:cubicBezTo>
                    <a:pt x="10314" y="18859"/>
                    <a:pt x="10314" y="18859"/>
                    <a:pt x="10314" y="18859"/>
                  </a:cubicBezTo>
                  <a:cubicBezTo>
                    <a:pt x="10144" y="18794"/>
                    <a:pt x="10144" y="18794"/>
                    <a:pt x="10144" y="18794"/>
                  </a:cubicBezTo>
                  <a:cubicBezTo>
                    <a:pt x="10144" y="18533"/>
                    <a:pt x="10144" y="18533"/>
                    <a:pt x="10144" y="18533"/>
                  </a:cubicBezTo>
                  <a:cubicBezTo>
                    <a:pt x="10144" y="18402"/>
                    <a:pt x="10144" y="18402"/>
                    <a:pt x="10144" y="18402"/>
                  </a:cubicBezTo>
                  <a:cubicBezTo>
                    <a:pt x="10314" y="18207"/>
                    <a:pt x="10314" y="18207"/>
                    <a:pt x="10314" y="18207"/>
                  </a:cubicBezTo>
                  <a:cubicBezTo>
                    <a:pt x="10569" y="18076"/>
                    <a:pt x="10569" y="18076"/>
                    <a:pt x="10569" y="18076"/>
                  </a:cubicBezTo>
                  <a:cubicBezTo>
                    <a:pt x="10739" y="17946"/>
                    <a:pt x="10739" y="17946"/>
                    <a:pt x="10739" y="17946"/>
                  </a:cubicBezTo>
                  <a:cubicBezTo>
                    <a:pt x="10909" y="17685"/>
                    <a:pt x="10909" y="17685"/>
                    <a:pt x="10909" y="17685"/>
                  </a:cubicBezTo>
                  <a:cubicBezTo>
                    <a:pt x="10994" y="17424"/>
                    <a:pt x="10994" y="17424"/>
                    <a:pt x="10994" y="17424"/>
                  </a:cubicBezTo>
                  <a:cubicBezTo>
                    <a:pt x="11079" y="17228"/>
                    <a:pt x="11079" y="17228"/>
                    <a:pt x="11079" y="17228"/>
                  </a:cubicBezTo>
                  <a:cubicBezTo>
                    <a:pt x="11079" y="16967"/>
                    <a:pt x="11079" y="16967"/>
                    <a:pt x="11079" y="16967"/>
                  </a:cubicBezTo>
                  <a:cubicBezTo>
                    <a:pt x="10824" y="16771"/>
                    <a:pt x="10824" y="16771"/>
                    <a:pt x="10824" y="16771"/>
                  </a:cubicBezTo>
                  <a:cubicBezTo>
                    <a:pt x="10569" y="16771"/>
                    <a:pt x="10569" y="16771"/>
                    <a:pt x="10569" y="16771"/>
                  </a:cubicBezTo>
                  <a:cubicBezTo>
                    <a:pt x="10314" y="16640"/>
                    <a:pt x="10314" y="16640"/>
                    <a:pt x="10314" y="16640"/>
                  </a:cubicBezTo>
                  <a:cubicBezTo>
                    <a:pt x="10314" y="16445"/>
                    <a:pt x="10314" y="16445"/>
                    <a:pt x="10314" y="16445"/>
                  </a:cubicBezTo>
                  <a:cubicBezTo>
                    <a:pt x="10144" y="16379"/>
                    <a:pt x="10144" y="16379"/>
                    <a:pt x="10144" y="16379"/>
                  </a:cubicBezTo>
                  <a:cubicBezTo>
                    <a:pt x="9889" y="16249"/>
                    <a:pt x="9889" y="16249"/>
                    <a:pt x="9889" y="16249"/>
                  </a:cubicBezTo>
                  <a:cubicBezTo>
                    <a:pt x="9804" y="16184"/>
                    <a:pt x="9804" y="16184"/>
                    <a:pt x="9804" y="16184"/>
                  </a:cubicBezTo>
                  <a:cubicBezTo>
                    <a:pt x="9974" y="16053"/>
                    <a:pt x="9974" y="16053"/>
                    <a:pt x="9974" y="16053"/>
                  </a:cubicBezTo>
                  <a:cubicBezTo>
                    <a:pt x="10144" y="15988"/>
                    <a:pt x="10144" y="15988"/>
                    <a:pt x="10144" y="15988"/>
                  </a:cubicBezTo>
                  <a:cubicBezTo>
                    <a:pt x="10314" y="15923"/>
                    <a:pt x="10314" y="15923"/>
                    <a:pt x="10314" y="15923"/>
                  </a:cubicBezTo>
                  <a:cubicBezTo>
                    <a:pt x="10399" y="15792"/>
                    <a:pt x="10399" y="15792"/>
                    <a:pt x="10399" y="15792"/>
                  </a:cubicBezTo>
                  <a:cubicBezTo>
                    <a:pt x="10229" y="15727"/>
                    <a:pt x="10229" y="15727"/>
                    <a:pt x="10229" y="15727"/>
                  </a:cubicBezTo>
                  <a:cubicBezTo>
                    <a:pt x="10144" y="15531"/>
                    <a:pt x="10144" y="15531"/>
                    <a:pt x="10144" y="15531"/>
                  </a:cubicBezTo>
                  <a:cubicBezTo>
                    <a:pt x="10144" y="15401"/>
                    <a:pt x="10144" y="15401"/>
                    <a:pt x="10144" y="15401"/>
                  </a:cubicBezTo>
                  <a:cubicBezTo>
                    <a:pt x="10229" y="15205"/>
                    <a:pt x="10229" y="15205"/>
                    <a:pt x="10229" y="15205"/>
                  </a:cubicBezTo>
                  <a:cubicBezTo>
                    <a:pt x="10399" y="15205"/>
                    <a:pt x="10399" y="15205"/>
                    <a:pt x="10399" y="15205"/>
                  </a:cubicBezTo>
                  <a:cubicBezTo>
                    <a:pt x="10484" y="15205"/>
                    <a:pt x="10484" y="15205"/>
                    <a:pt x="10484" y="15205"/>
                  </a:cubicBezTo>
                  <a:cubicBezTo>
                    <a:pt x="10484" y="15074"/>
                    <a:pt x="10484" y="15074"/>
                    <a:pt x="10484" y="15074"/>
                  </a:cubicBezTo>
                  <a:cubicBezTo>
                    <a:pt x="10314" y="14944"/>
                    <a:pt x="10314" y="14944"/>
                    <a:pt x="10314" y="14944"/>
                  </a:cubicBezTo>
                  <a:cubicBezTo>
                    <a:pt x="10229" y="14813"/>
                    <a:pt x="10229" y="14813"/>
                    <a:pt x="10229" y="14813"/>
                  </a:cubicBezTo>
                  <a:cubicBezTo>
                    <a:pt x="10144" y="14748"/>
                    <a:pt x="10144" y="14748"/>
                    <a:pt x="10144" y="14748"/>
                  </a:cubicBezTo>
                  <a:cubicBezTo>
                    <a:pt x="10059" y="14618"/>
                    <a:pt x="10059" y="14618"/>
                    <a:pt x="10059" y="14618"/>
                  </a:cubicBezTo>
                  <a:cubicBezTo>
                    <a:pt x="9889" y="14618"/>
                    <a:pt x="9889" y="14618"/>
                    <a:pt x="9889" y="14618"/>
                  </a:cubicBezTo>
                  <a:cubicBezTo>
                    <a:pt x="9804" y="14683"/>
                    <a:pt x="9804" y="14683"/>
                    <a:pt x="9804" y="14683"/>
                  </a:cubicBezTo>
                  <a:cubicBezTo>
                    <a:pt x="9633" y="14683"/>
                    <a:pt x="9633" y="14683"/>
                    <a:pt x="9633" y="14683"/>
                  </a:cubicBezTo>
                  <a:cubicBezTo>
                    <a:pt x="9378" y="14618"/>
                    <a:pt x="9378" y="14618"/>
                    <a:pt x="9378" y="14618"/>
                  </a:cubicBezTo>
                  <a:cubicBezTo>
                    <a:pt x="9208" y="14422"/>
                    <a:pt x="9208" y="14422"/>
                    <a:pt x="9208" y="14422"/>
                  </a:cubicBezTo>
                  <a:cubicBezTo>
                    <a:pt x="8953" y="14291"/>
                    <a:pt x="8953" y="14291"/>
                    <a:pt x="8953" y="14291"/>
                  </a:cubicBezTo>
                  <a:cubicBezTo>
                    <a:pt x="8783" y="14291"/>
                    <a:pt x="8783" y="14291"/>
                    <a:pt x="8783" y="14291"/>
                  </a:cubicBezTo>
                  <a:cubicBezTo>
                    <a:pt x="8528" y="14226"/>
                    <a:pt x="8528" y="14226"/>
                    <a:pt x="8528" y="14226"/>
                  </a:cubicBezTo>
                  <a:cubicBezTo>
                    <a:pt x="8358" y="14030"/>
                    <a:pt x="8358" y="14030"/>
                    <a:pt x="8358" y="14030"/>
                  </a:cubicBezTo>
                  <a:cubicBezTo>
                    <a:pt x="8273" y="13900"/>
                    <a:pt x="8273" y="13900"/>
                    <a:pt x="8273" y="13900"/>
                  </a:cubicBezTo>
                  <a:cubicBezTo>
                    <a:pt x="8018" y="13834"/>
                    <a:pt x="8018" y="13834"/>
                    <a:pt x="8018" y="13834"/>
                  </a:cubicBezTo>
                  <a:cubicBezTo>
                    <a:pt x="7848" y="13965"/>
                    <a:pt x="7848" y="13965"/>
                    <a:pt x="7848" y="13965"/>
                  </a:cubicBezTo>
                  <a:cubicBezTo>
                    <a:pt x="7678" y="13900"/>
                    <a:pt x="7678" y="13900"/>
                    <a:pt x="7678" y="13900"/>
                  </a:cubicBezTo>
                  <a:cubicBezTo>
                    <a:pt x="7422" y="13834"/>
                    <a:pt x="7422" y="13834"/>
                    <a:pt x="7422" y="13834"/>
                  </a:cubicBezTo>
                  <a:cubicBezTo>
                    <a:pt x="7082" y="13769"/>
                    <a:pt x="7082" y="13769"/>
                    <a:pt x="7082" y="13769"/>
                  </a:cubicBezTo>
                  <a:cubicBezTo>
                    <a:pt x="6997" y="13965"/>
                    <a:pt x="6997" y="13965"/>
                    <a:pt x="6997" y="13965"/>
                  </a:cubicBezTo>
                  <a:cubicBezTo>
                    <a:pt x="6742" y="14030"/>
                    <a:pt x="6742" y="14030"/>
                    <a:pt x="6742" y="14030"/>
                  </a:cubicBezTo>
                  <a:cubicBezTo>
                    <a:pt x="6402" y="14095"/>
                    <a:pt x="6402" y="14095"/>
                    <a:pt x="6402" y="14095"/>
                  </a:cubicBezTo>
                  <a:cubicBezTo>
                    <a:pt x="6062" y="14226"/>
                    <a:pt x="6062" y="14226"/>
                    <a:pt x="6062" y="14226"/>
                  </a:cubicBezTo>
                  <a:cubicBezTo>
                    <a:pt x="5722" y="14422"/>
                    <a:pt x="5722" y="14422"/>
                    <a:pt x="5722" y="14422"/>
                  </a:cubicBezTo>
                  <a:cubicBezTo>
                    <a:pt x="5382" y="14552"/>
                    <a:pt x="5382" y="14552"/>
                    <a:pt x="5382" y="14552"/>
                  </a:cubicBezTo>
                  <a:cubicBezTo>
                    <a:pt x="5211" y="14552"/>
                    <a:pt x="5211" y="14552"/>
                    <a:pt x="5211" y="14552"/>
                  </a:cubicBezTo>
                  <a:cubicBezTo>
                    <a:pt x="5041" y="14618"/>
                    <a:pt x="5041" y="14618"/>
                    <a:pt x="5041" y="14618"/>
                  </a:cubicBezTo>
                  <a:cubicBezTo>
                    <a:pt x="4956" y="14748"/>
                    <a:pt x="4956" y="14748"/>
                    <a:pt x="4956" y="14748"/>
                  </a:cubicBezTo>
                  <a:cubicBezTo>
                    <a:pt x="4871" y="14813"/>
                    <a:pt x="4871" y="14813"/>
                    <a:pt x="4871" y="14813"/>
                  </a:cubicBezTo>
                  <a:cubicBezTo>
                    <a:pt x="4616" y="14748"/>
                    <a:pt x="4616" y="14748"/>
                    <a:pt x="4616" y="14748"/>
                  </a:cubicBezTo>
                  <a:cubicBezTo>
                    <a:pt x="4531" y="14683"/>
                    <a:pt x="4531" y="14683"/>
                    <a:pt x="4531" y="14683"/>
                  </a:cubicBezTo>
                  <a:cubicBezTo>
                    <a:pt x="4446" y="14683"/>
                    <a:pt x="4446" y="14683"/>
                    <a:pt x="4446" y="14683"/>
                  </a:cubicBezTo>
                  <a:cubicBezTo>
                    <a:pt x="4276" y="14748"/>
                    <a:pt x="4276" y="14748"/>
                    <a:pt x="4276" y="14748"/>
                  </a:cubicBezTo>
                  <a:cubicBezTo>
                    <a:pt x="4191" y="14748"/>
                    <a:pt x="4191" y="14748"/>
                    <a:pt x="4191" y="14748"/>
                  </a:cubicBezTo>
                  <a:cubicBezTo>
                    <a:pt x="4021" y="14944"/>
                    <a:pt x="4021" y="14944"/>
                    <a:pt x="4021" y="14944"/>
                  </a:cubicBezTo>
                  <a:cubicBezTo>
                    <a:pt x="3851" y="15009"/>
                    <a:pt x="3851" y="15009"/>
                    <a:pt x="3851" y="15009"/>
                  </a:cubicBezTo>
                  <a:cubicBezTo>
                    <a:pt x="3681" y="14879"/>
                    <a:pt x="3681" y="14879"/>
                    <a:pt x="3681" y="14879"/>
                  </a:cubicBezTo>
                  <a:cubicBezTo>
                    <a:pt x="3596" y="14813"/>
                    <a:pt x="3596" y="14813"/>
                    <a:pt x="3596" y="14813"/>
                  </a:cubicBezTo>
                  <a:cubicBezTo>
                    <a:pt x="3426" y="14813"/>
                    <a:pt x="3426" y="14813"/>
                    <a:pt x="3426" y="14813"/>
                  </a:cubicBezTo>
                  <a:cubicBezTo>
                    <a:pt x="3170" y="14813"/>
                    <a:pt x="3170" y="14813"/>
                    <a:pt x="3170" y="14813"/>
                  </a:cubicBezTo>
                  <a:cubicBezTo>
                    <a:pt x="2830" y="14748"/>
                    <a:pt x="2830" y="14748"/>
                    <a:pt x="2830" y="14748"/>
                  </a:cubicBezTo>
                  <a:cubicBezTo>
                    <a:pt x="2405" y="14552"/>
                    <a:pt x="2405" y="14552"/>
                    <a:pt x="2405" y="14552"/>
                  </a:cubicBezTo>
                  <a:cubicBezTo>
                    <a:pt x="2065" y="14552"/>
                    <a:pt x="2065" y="14552"/>
                    <a:pt x="2065" y="14552"/>
                  </a:cubicBezTo>
                  <a:cubicBezTo>
                    <a:pt x="1810" y="14552"/>
                    <a:pt x="1810" y="14552"/>
                    <a:pt x="1810" y="14552"/>
                  </a:cubicBezTo>
                  <a:cubicBezTo>
                    <a:pt x="1810" y="14487"/>
                    <a:pt x="1725" y="14356"/>
                    <a:pt x="1725" y="14356"/>
                  </a:cubicBezTo>
                  <a:cubicBezTo>
                    <a:pt x="1725" y="14291"/>
                    <a:pt x="1810" y="14161"/>
                    <a:pt x="1810" y="14095"/>
                  </a:cubicBezTo>
                  <a:cubicBezTo>
                    <a:pt x="1810" y="14030"/>
                    <a:pt x="1980" y="13965"/>
                    <a:pt x="2065" y="13834"/>
                  </a:cubicBezTo>
                  <a:cubicBezTo>
                    <a:pt x="2150" y="13769"/>
                    <a:pt x="2320" y="13639"/>
                    <a:pt x="2405" y="13573"/>
                  </a:cubicBezTo>
                  <a:cubicBezTo>
                    <a:pt x="2405" y="13573"/>
                    <a:pt x="2490" y="13443"/>
                    <a:pt x="2575" y="13378"/>
                  </a:cubicBezTo>
                  <a:cubicBezTo>
                    <a:pt x="2575" y="13378"/>
                    <a:pt x="2490" y="13247"/>
                    <a:pt x="2575" y="13247"/>
                  </a:cubicBezTo>
                  <a:cubicBezTo>
                    <a:pt x="2575" y="13182"/>
                    <a:pt x="2660" y="13117"/>
                    <a:pt x="2745" y="13051"/>
                  </a:cubicBezTo>
                  <a:cubicBezTo>
                    <a:pt x="2830" y="13051"/>
                    <a:pt x="2915" y="12921"/>
                    <a:pt x="3000" y="12921"/>
                  </a:cubicBezTo>
                  <a:cubicBezTo>
                    <a:pt x="3000" y="12921"/>
                    <a:pt x="3170" y="12856"/>
                    <a:pt x="3256" y="12856"/>
                  </a:cubicBezTo>
                  <a:cubicBezTo>
                    <a:pt x="3256" y="12856"/>
                    <a:pt x="3256" y="12725"/>
                    <a:pt x="3341" y="12660"/>
                  </a:cubicBezTo>
                  <a:cubicBezTo>
                    <a:pt x="3341" y="12595"/>
                    <a:pt x="3256" y="12529"/>
                    <a:pt x="3256" y="12399"/>
                  </a:cubicBezTo>
                  <a:cubicBezTo>
                    <a:pt x="3256" y="12334"/>
                    <a:pt x="3256" y="12203"/>
                    <a:pt x="3256" y="12073"/>
                  </a:cubicBezTo>
                  <a:cubicBezTo>
                    <a:pt x="3256" y="12073"/>
                    <a:pt x="3341" y="11942"/>
                    <a:pt x="3256" y="11877"/>
                  </a:cubicBezTo>
                  <a:cubicBezTo>
                    <a:pt x="3256" y="11877"/>
                    <a:pt x="3085" y="11811"/>
                    <a:pt x="3000" y="11811"/>
                  </a:cubicBezTo>
                  <a:cubicBezTo>
                    <a:pt x="2915" y="11811"/>
                    <a:pt x="2745" y="11811"/>
                    <a:pt x="2745" y="11811"/>
                  </a:cubicBezTo>
                  <a:cubicBezTo>
                    <a:pt x="2660" y="11811"/>
                    <a:pt x="2490" y="11811"/>
                    <a:pt x="2405" y="11811"/>
                  </a:cubicBezTo>
                  <a:cubicBezTo>
                    <a:pt x="2320" y="11811"/>
                    <a:pt x="2235" y="11681"/>
                    <a:pt x="2235" y="11616"/>
                  </a:cubicBezTo>
                  <a:cubicBezTo>
                    <a:pt x="2150" y="11616"/>
                    <a:pt x="2235" y="11485"/>
                    <a:pt x="2150" y="11420"/>
                  </a:cubicBezTo>
                  <a:cubicBezTo>
                    <a:pt x="2065" y="11420"/>
                    <a:pt x="1980" y="11420"/>
                    <a:pt x="1980" y="11420"/>
                  </a:cubicBezTo>
                  <a:cubicBezTo>
                    <a:pt x="1895" y="11420"/>
                    <a:pt x="1810" y="11550"/>
                    <a:pt x="1810" y="11550"/>
                  </a:cubicBezTo>
                  <a:cubicBezTo>
                    <a:pt x="1810" y="11550"/>
                    <a:pt x="1725" y="11550"/>
                    <a:pt x="1640" y="11550"/>
                  </a:cubicBezTo>
                  <a:cubicBezTo>
                    <a:pt x="1640" y="11485"/>
                    <a:pt x="1640" y="11355"/>
                    <a:pt x="1640" y="11289"/>
                  </a:cubicBezTo>
                  <a:cubicBezTo>
                    <a:pt x="1640" y="11224"/>
                    <a:pt x="1555" y="11159"/>
                    <a:pt x="1470" y="11094"/>
                  </a:cubicBezTo>
                  <a:cubicBezTo>
                    <a:pt x="1385" y="11094"/>
                    <a:pt x="1215" y="10963"/>
                    <a:pt x="1130" y="10963"/>
                  </a:cubicBezTo>
                  <a:cubicBezTo>
                    <a:pt x="1045" y="10898"/>
                    <a:pt x="789" y="10702"/>
                    <a:pt x="789" y="10637"/>
                  </a:cubicBezTo>
                  <a:cubicBezTo>
                    <a:pt x="704" y="10637"/>
                    <a:pt x="704" y="10506"/>
                    <a:pt x="704" y="10441"/>
                  </a:cubicBezTo>
                  <a:cubicBezTo>
                    <a:pt x="704" y="10441"/>
                    <a:pt x="789" y="10376"/>
                    <a:pt x="789" y="10311"/>
                  </a:cubicBezTo>
                  <a:cubicBezTo>
                    <a:pt x="789" y="10245"/>
                    <a:pt x="704" y="10115"/>
                    <a:pt x="619" y="10050"/>
                  </a:cubicBezTo>
                  <a:cubicBezTo>
                    <a:pt x="534" y="9984"/>
                    <a:pt x="449" y="9789"/>
                    <a:pt x="364" y="9723"/>
                  </a:cubicBezTo>
                  <a:cubicBezTo>
                    <a:pt x="364" y="9658"/>
                    <a:pt x="109" y="9593"/>
                    <a:pt x="109" y="9527"/>
                  </a:cubicBezTo>
                  <a:cubicBezTo>
                    <a:pt x="109" y="9527"/>
                    <a:pt x="109" y="9397"/>
                    <a:pt x="109" y="9397"/>
                  </a:cubicBezTo>
                  <a:cubicBezTo>
                    <a:pt x="109" y="9266"/>
                    <a:pt x="109" y="9201"/>
                    <a:pt x="109" y="9136"/>
                  </a:cubicBezTo>
                  <a:cubicBezTo>
                    <a:pt x="194" y="9005"/>
                    <a:pt x="109" y="8810"/>
                    <a:pt x="109" y="8679"/>
                  </a:cubicBezTo>
                  <a:cubicBezTo>
                    <a:pt x="109" y="8549"/>
                    <a:pt x="-61" y="8353"/>
                    <a:pt x="24" y="8222"/>
                  </a:cubicBezTo>
                  <a:cubicBezTo>
                    <a:pt x="24" y="8157"/>
                    <a:pt x="109" y="8027"/>
                    <a:pt x="109" y="7961"/>
                  </a:cubicBezTo>
                  <a:cubicBezTo>
                    <a:pt x="109" y="7961"/>
                    <a:pt x="194" y="7831"/>
                    <a:pt x="279" y="7831"/>
                  </a:cubicBezTo>
                  <a:cubicBezTo>
                    <a:pt x="364" y="7766"/>
                    <a:pt x="534" y="7700"/>
                    <a:pt x="534" y="7700"/>
                  </a:cubicBezTo>
                  <a:cubicBezTo>
                    <a:pt x="619" y="7635"/>
                    <a:pt x="704" y="7570"/>
                    <a:pt x="704" y="7570"/>
                  </a:cubicBezTo>
                  <a:cubicBezTo>
                    <a:pt x="704" y="7505"/>
                    <a:pt x="534" y="7439"/>
                    <a:pt x="534" y="7374"/>
                  </a:cubicBezTo>
                  <a:cubicBezTo>
                    <a:pt x="534" y="7309"/>
                    <a:pt x="534" y="7244"/>
                    <a:pt x="534" y="7113"/>
                  </a:cubicBezTo>
                  <a:cubicBezTo>
                    <a:pt x="619" y="7113"/>
                    <a:pt x="704" y="7048"/>
                    <a:pt x="704" y="7048"/>
                  </a:cubicBezTo>
                  <a:cubicBezTo>
                    <a:pt x="789" y="7048"/>
                    <a:pt x="789" y="6982"/>
                    <a:pt x="874" y="6982"/>
                  </a:cubicBezTo>
                  <a:cubicBezTo>
                    <a:pt x="874" y="6917"/>
                    <a:pt x="1045" y="6917"/>
                    <a:pt x="1045" y="6852"/>
                  </a:cubicBezTo>
                  <a:cubicBezTo>
                    <a:pt x="1130" y="6852"/>
                    <a:pt x="1385" y="6787"/>
                    <a:pt x="1470" y="6787"/>
                  </a:cubicBezTo>
                  <a:cubicBezTo>
                    <a:pt x="1470" y="6787"/>
                    <a:pt x="1640" y="6721"/>
                    <a:pt x="1640" y="6656"/>
                  </a:cubicBezTo>
                  <a:cubicBezTo>
                    <a:pt x="1725" y="6656"/>
                    <a:pt x="1640" y="6526"/>
                    <a:pt x="1725" y="6460"/>
                  </a:cubicBezTo>
                  <a:cubicBezTo>
                    <a:pt x="1725" y="6395"/>
                    <a:pt x="1725" y="6265"/>
                    <a:pt x="1810" y="6265"/>
                  </a:cubicBezTo>
                  <a:cubicBezTo>
                    <a:pt x="1810" y="6199"/>
                    <a:pt x="1980" y="6134"/>
                    <a:pt x="2065" y="6134"/>
                  </a:cubicBezTo>
                  <a:cubicBezTo>
                    <a:pt x="2150" y="6134"/>
                    <a:pt x="2235" y="6199"/>
                    <a:pt x="2320" y="6199"/>
                  </a:cubicBezTo>
                  <a:cubicBezTo>
                    <a:pt x="2405" y="6199"/>
                    <a:pt x="2575" y="6199"/>
                    <a:pt x="2575" y="6199"/>
                  </a:cubicBezTo>
                  <a:cubicBezTo>
                    <a:pt x="2660" y="6134"/>
                    <a:pt x="2660" y="6134"/>
                    <a:pt x="2660" y="6134"/>
                  </a:cubicBezTo>
                  <a:cubicBezTo>
                    <a:pt x="2915" y="6134"/>
                    <a:pt x="2915" y="6134"/>
                    <a:pt x="2915" y="6134"/>
                  </a:cubicBezTo>
                  <a:cubicBezTo>
                    <a:pt x="3000" y="6069"/>
                    <a:pt x="3000" y="6069"/>
                    <a:pt x="3000" y="6069"/>
                  </a:cubicBezTo>
                  <a:cubicBezTo>
                    <a:pt x="3000" y="5873"/>
                    <a:pt x="3000" y="5873"/>
                    <a:pt x="3000" y="5873"/>
                  </a:cubicBezTo>
                  <a:cubicBezTo>
                    <a:pt x="2745" y="5808"/>
                    <a:pt x="2745" y="5808"/>
                    <a:pt x="2745" y="5808"/>
                  </a:cubicBezTo>
                  <a:cubicBezTo>
                    <a:pt x="2745" y="5612"/>
                    <a:pt x="2745" y="5612"/>
                    <a:pt x="2745" y="5612"/>
                  </a:cubicBezTo>
                  <a:cubicBezTo>
                    <a:pt x="2745" y="5547"/>
                    <a:pt x="2745" y="5547"/>
                    <a:pt x="2745" y="5547"/>
                  </a:cubicBezTo>
                  <a:cubicBezTo>
                    <a:pt x="3000" y="5547"/>
                    <a:pt x="3000" y="5547"/>
                    <a:pt x="3000" y="5547"/>
                  </a:cubicBezTo>
                  <a:cubicBezTo>
                    <a:pt x="3341" y="5612"/>
                    <a:pt x="3341" y="5612"/>
                    <a:pt x="3341" y="5612"/>
                  </a:cubicBezTo>
                  <a:cubicBezTo>
                    <a:pt x="3341" y="5743"/>
                    <a:pt x="3341" y="5743"/>
                    <a:pt x="3341" y="5743"/>
                  </a:cubicBezTo>
                  <a:cubicBezTo>
                    <a:pt x="3341" y="5873"/>
                    <a:pt x="3341" y="5873"/>
                    <a:pt x="3341" y="5873"/>
                  </a:cubicBezTo>
                  <a:cubicBezTo>
                    <a:pt x="3341" y="6004"/>
                    <a:pt x="3341" y="6004"/>
                    <a:pt x="3341" y="6004"/>
                  </a:cubicBezTo>
                  <a:cubicBezTo>
                    <a:pt x="3511" y="6069"/>
                    <a:pt x="3511" y="6069"/>
                    <a:pt x="3511" y="6069"/>
                  </a:cubicBezTo>
                  <a:cubicBezTo>
                    <a:pt x="3681" y="5873"/>
                    <a:pt x="3681" y="5873"/>
                    <a:pt x="3681" y="5873"/>
                  </a:cubicBezTo>
                  <a:cubicBezTo>
                    <a:pt x="3936" y="5873"/>
                    <a:pt x="3936" y="5873"/>
                    <a:pt x="3936" y="5873"/>
                  </a:cubicBezTo>
                  <a:cubicBezTo>
                    <a:pt x="4191" y="5677"/>
                    <a:pt x="4191" y="5677"/>
                    <a:pt x="4191" y="5677"/>
                  </a:cubicBezTo>
                  <a:cubicBezTo>
                    <a:pt x="4531" y="5612"/>
                    <a:pt x="4531" y="5612"/>
                    <a:pt x="4531" y="5612"/>
                  </a:cubicBezTo>
                  <a:cubicBezTo>
                    <a:pt x="4616" y="5547"/>
                    <a:pt x="4616" y="5547"/>
                    <a:pt x="4616" y="5547"/>
                  </a:cubicBezTo>
                  <a:cubicBezTo>
                    <a:pt x="4701" y="5612"/>
                    <a:pt x="4701" y="5612"/>
                    <a:pt x="4701" y="5612"/>
                  </a:cubicBezTo>
                  <a:cubicBezTo>
                    <a:pt x="4701" y="5743"/>
                    <a:pt x="4701" y="5743"/>
                    <a:pt x="4701" y="5743"/>
                  </a:cubicBezTo>
                  <a:cubicBezTo>
                    <a:pt x="4786" y="5873"/>
                    <a:pt x="4786" y="5873"/>
                    <a:pt x="4786" y="5873"/>
                  </a:cubicBezTo>
                  <a:cubicBezTo>
                    <a:pt x="4956" y="5873"/>
                    <a:pt x="4956" y="5873"/>
                    <a:pt x="4956" y="5873"/>
                  </a:cubicBezTo>
                  <a:cubicBezTo>
                    <a:pt x="5041" y="5808"/>
                    <a:pt x="5041" y="5808"/>
                    <a:pt x="5041" y="5808"/>
                  </a:cubicBezTo>
                  <a:cubicBezTo>
                    <a:pt x="5126" y="5808"/>
                    <a:pt x="5126" y="5808"/>
                    <a:pt x="5126" y="5808"/>
                  </a:cubicBezTo>
                  <a:cubicBezTo>
                    <a:pt x="5296" y="5808"/>
                    <a:pt x="5296" y="5808"/>
                    <a:pt x="5296" y="5808"/>
                  </a:cubicBezTo>
                  <a:cubicBezTo>
                    <a:pt x="5467" y="5873"/>
                    <a:pt x="5467" y="5873"/>
                    <a:pt x="5467" y="5873"/>
                  </a:cubicBezTo>
                  <a:cubicBezTo>
                    <a:pt x="5467" y="6004"/>
                    <a:pt x="5467" y="6004"/>
                    <a:pt x="5467" y="6004"/>
                  </a:cubicBezTo>
                  <a:cubicBezTo>
                    <a:pt x="5552" y="6134"/>
                    <a:pt x="5552" y="6134"/>
                    <a:pt x="5552" y="6134"/>
                  </a:cubicBezTo>
                  <a:cubicBezTo>
                    <a:pt x="5722" y="6134"/>
                    <a:pt x="5722" y="6134"/>
                    <a:pt x="5722" y="6134"/>
                  </a:cubicBezTo>
                  <a:cubicBezTo>
                    <a:pt x="5977" y="6004"/>
                    <a:pt x="5977" y="6004"/>
                    <a:pt x="5977" y="6004"/>
                  </a:cubicBezTo>
                  <a:cubicBezTo>
                    <a:pt x="6147" y="6004"/>
                    <a:pt x="6147" y="6004"/>
                    <a:pt x="6147" y="6004"/>
                  </a:cubicBezTo>
                  <a:cubicBezTo>
                    <a:pt x="6232" y="5873"/>
                    <a:pt x="6232" y="5873"/>
                    <a:pt x="6232" y="5873"/>
                  </a:cubicBezTo>
                  <a:cubicBezTo>
                    <a:pt x="6147" y="5677"/>
                    <a:pt x="6147" y="5677"/>
                    <a:pt x="6147" y="5677"/>
                  </a:cubicBezTo>
                  <a:cubicBezTo>
                    <a:pt x="6147" y="5416"/>
                    <a:pt x="6147" y="5416"/>
                    <a:pt x="6147" y="5416"/>
                  </a:cubicBezTo>
                  <a:cubicBezTo>
                    <a:pt x="6232" y="5351"/>
                    <a:pt x="6232" y="5351"/>
                    <a:pt x="6232" y="5351"/>
                  </a:cubicBezTo>
                  <a:cubicBezTo>
                    <a:pt x="6062" y="5221"/>
                    <a:pt x="6062" y="5221"/>
                    <a:pt x="6062" y="5221"/>
                  </a:cubicBezTo>
                  <a:cubicBezTo>
                    <a:pt x="5892" y="5155"/>
                    <a:pt x="5892" y="5155"/>
                    <a:pt x="5892" y="5155"/>
                  </a:cubicBezTo>
                  <a:cubicBezTo>
                    <a:pt x="5892" y="5090"/>
                    <a:pt x="5892" y="5090"/>
                    <a:pt x="5892" y="5090"/>
                  </a:cubicBezTo>
                  <a:cubicBezTo>
                    <a:pt x="6062" y="4960"/>
                    <a:pt x="6062" y="4960"/>
                    <a:pt x="6062" y="4960"/>
                  </a:cubicBezTo>
                  <a:cubicBezTo>
                    <a:pt x="6062" y="4894"/>
                    <a:pt x="6062" y="4894"/>
                    <a:pt x="6062" y="4894"/>
                  </a:cubicBezTo>
                  <a:cubicBezTo>
                    <a:pt x="5977" y="4764"/>
                    <a:pt x="5977" y="4764"/>
                    <a:pt x="5977" y="4764"/>
                  </a:cubicBezTo>
                  <a:cubicBezTo>
                    <a:pt x="6062" y="4633"/>
                    <a:pt x="6062" y="4633"/>
                    <a:pt x="6062" y="4633"/>
                  </a:cubicBezTo>
                  <a:cubicBezTo>
                    <a:pt x="6147" y="4633"/>
                    <a:pt x="6147" y="4633"/>
                    <a:pt x="6147" y="4633"/>
                  </a:cubicBezTo>
                  <a:cubicBezTo>
                    <a:pt x="6317" y="4568"/>
                    <a:pt x="6317" y="4568"/>
                    <a:pt x="6317" y="4568"/>
                  </a:cubicBezTo>
                  <a:cubicBezTo>
                    <a:pt x="6487" y="4568"/>
                    <a:pt x="6487" y="4568"/>
                    <a:pt x="6487" y="4568"/>
                  </a:cubicBezTo>
                  <a:cubicBezTo>
                    <a:pt x="6487" y="4698"/>
                    <a:pt x="6487" y="4698"/>
                    <a:pt x="6487" y="4698"/>
                  </a:cubicBezTo>
                  <a:cubicBezTo>
                    <a:pt x="6742" y="4764"/>
                    <a:pt x="6742" y="4764"/>
                    <a:pt x="6742" y="4764"/>
                  </a:cubicBezTo>
                  <a:cubicBezTo>
                    <a:pt x="6827" y="4894"/>
                    <a:pt x="6827" y="4894"/>
                    <a:pt x="6827" y="4894"/>
                  </a:cubicBezTo>
                  <a:cubicBezTo>
                    <a:pt x="6997" y="4960"/>
                    <a:pt x="6997" y="4960"/>
                    <a:pt x="6997" y="4960"/>
                  </a:cubicBezTo>
                  <a:cubicBezTo>
                    <a:pt x="7167" y="4894"/>
                    <a:pt x="7167" y="4894"/>
                    <a:pt x="7167" y="4894"/>
                  </a:cubicBezTo>
                  <a:cubicBezTo>
                    <a:pt x="7252" y="4829"/>
                    <a:pt x="7252" y="4829"/>
                    <a:pt x="7252" y="4829"/>
                  </a:cubicBezTo>
                  <a:cubicBezTo>
                    <a:pt x="7252" y="4764"/>
                    <a:pt x="7252" y="4764"/>
                    <a:pt x="7252" y="4764"/>
                  </a:cubicBezTo>
                  <a:cubicBezTo>
                    <a:pt x="7337" y="4633"/>
                    <a:pt x="7337" y="4633"/>
                    <a:pt x="7337" y="4633"/>
                  </a:cubicBezTo>
                  <a:cubicBezTo>
                    <a:pt x="7337" y="4437"/>
                    <a:pt x="7337" y="4437"/>
                    <a:pt x="7337" y="4437"/>
                  </a:cubicBezTo>
                  <a:cubicBezTo>
                    <a:pt x="7252" y="4372"/>
                    <a:pt x="7252" y="4372"/>
                    <a:pt x="7252" y="4372"/>
                  </a:cubicBezTo>
                  <a:cubicBezTo>
                    <a:pt x="7337" y="4176"/>
                    <a:pt x="7337" y="4176"/>
                    <a:pt x="7337" y="4176"/>
                  </a:cubicBezTo>
                  <a:cubicBezTo>
                    <a:pt x="7508" y="4176"/>
                    <a:pt x="7508" y="4176"/>
                    <a:pt x="7508" y="4176"/>
                  </a:cubicBezTo>
                  <a:cubicBezTo>
                    <a:pt x="7678" y="4111"/>
                    <a:pt x="7678" y="4111"/>
                    <a:pt x="7678" y="4111"/>
                  </a:cubicBezTo>
                  <a:cubicBezTo>
                    <a:pt x="7763" y="3981"/>
                    <a:pt x="7763" y="3981"/>
                    <a:pt x="7763" y="3981"/>
                  </a:cubicBezTo>
                  <a:cubicBezTo>
                    <a:pt x="7678" y="3915"/>
                    <a:pt x="7678" y="3915"/>
                    <a:pt x="7678" y="3915"/>
                  </a:cubicBezTo>
                  <a:cubicBezTo>
                    <a:pt x="7678" y="3850"/>
                    <a:pt x="7678" y="3850"/>
                    <a:pt x="7678" y="3850"/>
                  </a:cubicBezTo>
                  <a:cubicBezTo>
                    <a:pt x="7933" y="3785"/>
                    <a:pt x="7933" y="3785"/>
                    <a:pt x="7933" y="3785"/>
                  </a:cubicBezTo>
                  <a:cubicBezTo>
                    <a:pt x="8018" y="3850"/>
                    <a:pt x="8018" y="3850"/>
                    <a:pt x="8018" y="3850"/>
                  </a:cubicBezTo>
                  <a:cubicBezTo>
                    <a:pt x="8188" y="3720"/>
                    <a:pt x="8188" y="3720"/>
                    <a:pt x="8188" y="3720"/>
                  </a:cubicBezTo>
                  <a:cubicBezTo>
                    <a:pt x="8528" y="3589"/>
                    <a:pt x="8528" y="3589"/>
                    <a:pt x="8528" y="3589"/>
                  </a:cubicBezTo>
                  <a:cubicBezTo>
                    <a:pt x="8698" y="3459"/>
                    <a:pt x="8698" y="3459"/>
                    <a:pt x="8698" y="3459"/>
                  </a:cubicBezTo>
                  <a:cubicBezTo>
                    <a:pt x="8868" y="3393"/>
                    <a:pt x="8868" y="3393"/>
                    <a:pt x="8868" y="3393"/>
                  </a:cubicBezTo>
                  <a:cubicBezTo>
                    <a:pt x="8953" y="3393"/>
                    <a:pt x="8953" y="3393"/>
                    <a:pt x="8953" y="3393"/>
                  </a:cubicBezTo>
                  <a:cubicBezTo>
                    <a:pt x="9038" y="3459"/>
                    <a:pt x="9038" y="3459"/>
                    <a:pt x="9038" y="3459"/>
                  </a:cubicBezTo>
                  <a:cubicBezTo>
                    <a:pt x="9208" y="3524"/>
                    <a:pt x="9208" y="3524"/>
                    <a:pt x="9208" y="3524"/>
                  </a:cubicBezTo>
                  <a:cubicBezTo>
                    <a:pt x="9293" y="3459"/>
                    <a:pt x="9293" y="3459"/>
                    <a:pt x="9293" y="3459"/>
                  </a:cubicBezTo>
                  <a:cubicBezTo>
                    <a:pt x="9378" y="3328"/>
                    <a:pt x="9378" y="3328"/>
                    <a:pt x="9378" y="3328"/>
                  </a:cubicBezTo>
                  <a:cubicBezTo>
                    <a:pt x="9548" y="3263"/>
                    <a:pt x="9548" y="3263"/>
                    <a:pt x="9548" y="3263"/>
                  </a:cubicBezTo>
                  <a:cubicBezTo>
                    <a:pt x="9719" y="3393"/>
                    <a:pt x="9719" y="3393"/>
                    <a:pt x="9719" y="3393"/>
                  </a:cubicBezTo>
                  <a:cubicBezTo>
                    <a:pt x="9804" y="3263"/>
                    <a:pt x="9804" y="3263"/>
                    <a:pt x="9804" y="3263"/>
                  </a:cubicBezTo>
                  <a:cubicBezTo>
                    <a:pt x="9889" y="3132"/>
                    <a:pt x="9889" y="3132"/>
                    <a:pt x="9889" y="3132"/>
                  </a:cubicBezTo>
                  <a:cubicBezTo>
                    <a:pt x="10059" y="3002"/>
                    <a:pt x="10059" y="3002"/>
                    <a:pt x="10059" y="3002"/>
                  </a:cubicBezTo>
                  <a:cubicBezTo>
                    <a:pt x="10144" y="2937"/>
                    <a:pt x="10144" y="2937"/>
                    <a:pt x="10144" y="2937"/>
                  </a:cubicBezTo>
                  <a:cubicBezTo>
                    <a:pt x="10229" y="2937"/>
                    <a:pt x="10229" y="2937"/>
                    <a:pt x="10229" y="2937"/>
                  </a:cubicBezTo>
                  <a:cubicBezTo>
                    <a:pt x="10399" y="3002"/>
                    <a:pt x="10399" y="3002"/>
                    <a:pt x="10399" y="3002"/>
                  </a:cubicBezTo>
                  <a:cubicBezTo>
                    <a:pt x="10399" y="3132"/>
                    <a:pt x="10399" y="3132"/>
                    <a:pt x="10399" y="3132"/>
                  </a:cubicBezTo>
                  <a:cubicBezTo>
                    <a:pt x="10569" y="3198"/>
                    <a:pt x="10569" y="3198"/>
                    <a:pt x="10569" y="3198"/>
                  </a:cubicBezTo>
                  <a:cubicBezTo>
                    <a:pt x="10824" y="3263"/>
                    <a:pt x="10824" y="3263"/>
                    <a:pt x="10824" y="3263"/>
                  </a:cubicBezTo>
                  <a:cubicBezTo>
                    <a:pt x="11164" y="3198"/>
                    <a:pt x="11164" y="3198"/>
                    <a:pt x="11164" y="3198"/>
                  </a:cubicBezTo>
                  <a:cubicBezTo>
                    <a:pt x="11334" y="3067"/>
                    <a:pt x="11334" y="3067"/>
                    <a:pt x="11334" y="3067"/>
                  </a:cubicBezTo>
                  <a:cubicBezTo>
                    <a:pt x="11504" y="3002"/>
                    <a:pt x="11504" y="3002"/>
                    <a:pt x="11504" y="3002"/>
                  </a:cubicBezTo>
                  <a:cubicBezTo>
                    <a:pt x="11674" y="2937"/>
                    <a:pt x="11674" y="2937"/>
                    <a:pt x="11674" y="2937"/>
                  </a:cubicBezTo>
                  <a:cubicBezTo>
                    <a:pt x="11759" y="2741"/>
                    <a:pt x="11759" y="2741"/>
                    <a:pt x="11759" y="2741"/>
                  </a:cubicBezTo>
                  <a:cubicBezTo>
                    <a:pt x="11759" y="2545"/>
                    <a:pt x="11759" y="2545"/>
                    <a:pt x="11759" y="2545"/>
                  </a:cubicBezTo>
                  <a:cubicBezTo>
                    <a:pt x="11759" y="2349"/>
                    <a:pt x="11759" y="2349"/>
                    <a:pt x="11759" y="2349"/>
                  </a:cubicBezTo>
                  <a:cubicBezTo>
                    <a:pt x="11930" y="2219"/>
                    <a:pt x="11930" y="2219"/>
                    <a:pt x="11930" y="2219"/>
                  </a:cubicBezTo>
                  <a:cubicBezTo>
                    <a:pt x="12100" y="2219"/>
                    <a:pt x="12100" y="2219"/>
                    <a:pt x="12100" y="2219"/>
                  </a:cubicBezTo>
                  <a:cubicBezTo>
                    <a:pt x="12270" y="2219"/>
                    <a:pt x="12270" y="2219"/>
                    <a:pt x="12270" y="2219"/>
                  </a:cubicBezTo>
                  <a:cubicBezTo>
                    <a:pt x="12525" y="2349"/>
                    <a:pt x="12525" y="2349"/>
                    <a:pt x="12525" y="2349"/>
                  </a:cubicBezTo>
                  <a:cubicBezTo>
                    <a:pt x="12780" y="2284"/>
                    <a:pt x="12780" y="2284"/>
                    <a:pt x="12780" y="2284"/>
                  </a:cubicBezTo>
                  <a:cubicBezTo>
                    <a:pt x="12950" y="2153"/>
                    <a:pt x="12950" y="2153"/>
                    <a:pt x="12950" y="2153"/>
                  </a:cubicBezTo>
                  <a:cubicBezTo>
                    <a:pt x="13205" y="2153"/>
                    <a:pt x="13205" y="2153"/>
                    <a:pt x="13205" y="2153"/>
                  </a:cubicBezTo>
                  <a:cubicBezTo>
                    <a:pt x="13290" y="2023"/>
                    <a:pt x="13290" y="2023"/>
                    <a:pt x="13290" y="2023"/>
                  </a:cubicBezTo>
                  <a:cubicBezTo>
                    <a:pt x="13460" y="2023"/>
                    <a:pt x="13460" y="2023"/>
                    <a:pt x="13460" y="2023"/>
                  </a:cubicBezTo>
                  <a:cubicBezTo>
                    <a:pt x="13630" y="2088"/>
                    <a:pt x="13630" y="2088"/>
                    <a:pt x="13630" y="2088"/>
                  </a:cubicBezTo>
                  <a:cubicBezTo>
                    <a:pt x="13800" y="2088"/>
                    <a:pt x="13800" y="2088"/>
                    <a:pt x="13800" y="2088"/>
                  </a:cubicBezTo>
                  <a:cubicBezTo>
                    <a:pt x="13970" y="2088"/>
                    <a:pt x="13970" y="2088"/>
                    <a:pt x="13970" y="2088"/>
                  </a:cubicBezTo>
                  <a:cubicBezTo>
                    <a:pt x="13970" y="1958"/>
                    <a:pt x="13970" y="1958"/>
                    <a:pt x="13970" y="1958"/>
                  </a:cubicBezTo>
                  <a:cubicBezTo>
                    <a:pt x="14141" y="1827"/>
                    <a:pt x="14141" y="1827"/>
                    <a:pt x="14141" y="1827"/>
                  </a:cubicBezTo>
                  <a:cubicBezTo>
                    <a:pt x="14226" y="1762"/>
                    <a:pt x="14226" y="1762"/>
                    <a:pt x="14226" y="1762"/>
                  </a:cubicBezTo>
                  <a:cubicBezTo>
                    <a:pt x="14481" y="1762"/>
                    <a:pt x="14481" y="1762"/>
                    <a:pt x="14481" y="1762"/>
                  </a:cubicBezTo>
                  <a:cubicBezTo>
                    <a:pt x="14566" y="1697"/>
                    <a:pt x="14566" y="1697"/>
                    <a:pt x="14566" y="1697"/>
                  </a:cubicBezTo>
                  <a:cubicBezTo>
                    <a:pt x="14736" y="1501"/>
                    <a:pt x="14736" y="1501"/>
                    <a:pt x="14736" y="1501"/>
                  </a:cubicBezTo>
                  <a:cubicBezTo>
                    <a:pt x="14736" y="1436"/>
                    <a:pt x="14736" y="1436"/>
                    <a:pt x="14736" y="1436"/>
                  </a:cubicBezTo>
                  <a:cubicBezTo>
                    <a:pt x="14651" y="1305"/>
                    <a:pt x="14651" y="1305"/>
                    <a:pt x="14651" y="1305"/>
                  </a:cubicBezTo>
                  <a:cubicBezTo>
                    <a:pt x="14651" y="1240"/>
                    <a:pt x="14651" y="1240"/>
                    <a:pt x="14651" y="1240"/>
                  </a:cubicBezTo>
                  <a:cubicBezTo>
                    <a:pt x="14736" y="1175"/>
                    <a:pt x="14736" y="1175"/>
                    <a:pt x="14736" y="1175"/>
                  </a:cubicBezTo>
                  <a:cubicBezTo>
                    <a:pt x="14906" y="1175"/>
                    <a:pt x="14906" y="1175"/>
                    <a:pt x="14906" y="1175"/>
                  </a:cubicBezTo>
                  <a:cubicBezTo>
                    <a:pt x="15076" y="1044"/>
                    <a:pt x="15076" y="1044"/>
                    <a:pt x="15076" y="1044"/>
                  </a:cubicBezTo>
                  <a:cubicBezTo>
                    <a:pt x="15161" y="979"/>
                    <a:pt x="15161" y="979"/>
                    <a:pt x="15161" y="979"/>
                  </a:cubicBezTo>
                  <a:cubicBezTo>
                    <a:pt x="15416" y="979"/>
                    <a:pt x="15416" y="979"/>
                    <a:pt x="15416" y="979"/>
                  </a:cubicBezTo>
                  <a:cubicBezTo>
                    <a:pt x="15501" y="979"/>
                    <a:pt x="15501" y="979"/>
                    <a:pt x="15501" y="979"/>
                  </a:cubicBezTo>
                  <a:cubicBezTo>
                    <a:pt x="15501" y="914"/>
                    <a:pt x="15501" y="914"/>
                    <a:pt x="15501" y="914"/>
                  </a:cubicBezTo>
                  <a:cubicBezTo>
                    <a:pt x="15416" y="783"/>
                    <a:pt x="15416" y="783"/>
                    <a:pt x="15416" y="783"/>
                  </a:cubicBezTo>
                  <a:cubicBezTo>
                    <a:pt x="15416" y="718"/>
                    <a:pt x="15416" y="718"/>
                    <a:pt x="15416" y="718"/>
                  </a:cubicBezTo>
                  <a:cubicBezTo>
                    <a:pt x="15501" y="522"/>
                    <a:pt x="15501" y="522"/>
                    <a:pt x="15501" y="522"/>
                  </a:cubicBezTo>
                  <a:cubicBezTo>
                    <a:pt x="15501" y="326"/>
                    <a:pt x="15501" y="326"/>
                    <a:pt x="15501" y="326"/>
                  </a:cubicBezTo>
                  <a:cubicBezTo>
                    <a:pt x="15416" y="196"/>
                    <a:pt x="15416" y="196"/>
                    <a:pt x="15416" y="196"/>
                  </a:cubicBezTo>
                  <a:cubicBezTo>
                    <a:pt x="15501" y="65"/>
                    <a:pt x="15501" y="65"/>
                    <a:pt x="15501" y="65"/>
                  </a:cubicBezTo>
                  <a:cubicBezTo>
                    <a:pt x="15671" y="0"/>
                    <a:pt x="15671" y="0"/>
                    <a:pt x="15671" y="0"/>
                  </a:cubicBezTo>
                  <a:cubicBezTo>
                    <a:pt x="15841" y="0"/>
                    <a:pt x="15841" y="0"/>
                    <a:pt x="15841" y="0"/>
                  </a:cubicBezTo>
                  <a:cubicBezTo>
                    <a:pt x="16182" y="0"/>
                    <a:pt x="16182" y="0"/>
                    <a:pt x="16182" y="0"/>
                  </a:cubicBezTo>
                  <a:cubicBezTo>
                    <a:pt x="16182" y="131"/>
                    <a:pt x="16182" y="131"/>
                    <a:pt x="16182" y="131"/>
                  </a:cubicBezTo>
                  <a:cubicBezTo>
                    <a:pt x="16096" y="261"/>
                    <a:pt x="16096" y="261"/>
                    <a:pt x="16096" y="261"/>
                  </a:cubicBezTo>
                  <a:cubicBezTo>
                    <a:pt x="16182" y="457"/>
                    <a:pt x="16182" y="457"/>
                    <a:pt x="16182" y="457"/>
                  </a:cubicBezTo>
                  <a:cubicBezTo>
                    <a:pt x="16096" y="522"/>
                    <a:pt x="16096" y="522"/>
                    <a:pt x="16096" y="522"/>
                  </a:cubicBezTo>
                  <a:cubicBezTo>
                    <a:pt x="16352" y="587"/>
                    <a:pt x="16352" y="587"/>
                    <a:pt x="16352" y="587"/>
                  </a:cubicBezTo>
                  <a:cubicBezTo>
                    <a:pt x="16522" y="587"/>
                    <a:pt x="16522" y="587"/>
                    <a:pt x="16522" y="587"/>
                  </a:cubicBezTo>
                  <a:cubicBezTo>
                    <a:pt x="16522" y="653"/>
                    <a:pt x="16522" y="653"/>
                    <a:pt x="16522" y="653"/>
                  </a:cubicBezTo>
                  <a:cubicBezTo>
                    <a:pt x="16692" y="783"/>
                    <a:pt x="16692" y="783"/>
                    <a:pt x="16692" y="783"/>
                  </a:cubicBezTo>
                  <a:cubicBezTo>
                    <a:pt x="16777" y="914"/>
                    <a:pt x="16777" y="914"/>
                    <a:pt x="16777" y="914"/>
                  </a:cubicBezTo>
                  <a:cubicBezTo>
                    <a:pt x="16947" y="979"/>
                    <a:pt x="16947" y="979"/>
                    <a:pt x="16947" y="979"/>
                  </a:cubicBezTo>
                  <a:cubicBezTo>
                    <a:pt x="17117" y="914"/>
                    <a:pt x="17117" y="914"/>
                    <a:pt x="17117" y="914"/>
                  </a:cubicBezTo>
                  <a:cubicBezTo>
                    <a:pt x="17287" y="979"/>
                    <a:pt x="17287" y="979"/>
                    <a:pt x="17287" y="979"/>
                  </a:cubicBezTo>
                  <a:cubicBezTo>
                    <a:pt x="17372" y="1175"/>
                    <a:pt x="17372" y="1175"/>
                    <a:pt x="17372" y="1175"/>
                  </a:cubicBezTo>
                  <a:cubicBezTo>
                    <a:pt x="17287" y="1370"/>
                    <a:pt x="17287" y="1370"/>
                    <a:pt x="17287" y="1370"/>
                  </a:cubicBezTo>
                  <a:cubicBezTo>
                    <a:pt x="17202" y="1566"/>
                    <a:pt x="17202" y="1566"/>
                    <a:pt x="17202" y="1566"/>
                  </a:cubicBezTo>
                  <a:cubicBezTo>
                    <a:pt x="17287" y="1697"/>
                    <a:pt x="17287" y="1697"/>
                    <a:pt x="17287" y="1697"/>
                  </a:cubicBezTo>
                  <a:cubicBezTo>
                    <a:pt x="17372" y="1827"/>
                    <a:pt x="17372" y="1827"/>
                    <a:pt x="17372" y="1827"/>
                  </a:cubicBezTo>
                  <a:cubicBezTo>
                    <a:pt x="17627" y="2023"/>
                    <a:pt x="17627" y="2023"/>
                    <a:pt x="17627" y="2023"/>
                  </a:cubicBezTo>
                  <a:cubicBezTo>
                    <a:pt x="17882" y="2219"/>
                    <a:pt x="17882" y="2219"/>
                    <a:pt x="17882" y="2219"/>
                  </a:cubicBezTo>
                  <a:cubicBezTo>
                    <a:pt x="17882" y="2415"/>
                    <a:pt x="17882" y="2415"/>
                    <a:pt x="17882" y="2415"/>
                  </a:cubicBezTo>
                  <a:cubicBezTo>
                    <a:pt x="17967" y="2545"/>
                    <a:pt x="17967" y="2545"/>
                    <a:pt x="17967" y="2545"/>
                  </a:cubicBezTo>
                  <a:cubicBezTo>
                    <a:pt x="18052" y="2610"/>
                    <a:pt x="18052" y="2610"/>
                    <a:pt x="18052" y="2610"/>
                  </a:cubicBezTo>
                  <a:cubicBezTo>
                    <a:pt x="18308" y="2610"/>
                    <a:pt x="18308" y="2610"/>
                    <a:pt x="18308" y="2610"/>
                  </a:cubicBezTo>
                  <a:cubicBezTo>
                    <a:pt x="18478" y="2676"/>
                    <a:pt x="18478" y="2676"/>
                    <a:pt x="18478" y="2676"/>
                  </a:cubicBezTo>
                  <a:cubicBezTo>
                    <a:pt x="18648" y="2676"/>
                    <a:pt x="18648" y="2676"/>
                    <a:pt x="18648" y="2676"/>
                  </a:cubicBezTo>
                  <a:cubicBezTo>
                    <a:pt x="18648" y="2806"/>
                    <a:pt x="18648" y="2806"/>
                    <a:pt x="18648" y="2806"/>
                  </a:cubicBezTo>
                  <a:cubicBezTo>
                    <a:pt x="18563" y="3002"/>
                    <a:pt x="18563" y="3002"/>
                    <a:pt x="18563" y="3002"/>
                  </a:cubicBezTo>
                  <a:cubicBezTo>
                    <a:pt x="18648" y="3198"/>
                    <a:pt x="18648" y="3198"/>
                    <a:pt x="18648" y="3198"/>
                  </a:cubicBezTo>
                  <a:cubicBezTo>
                    <a:pt x="18818" y="3263"/>
                    <a:pt x="18818" y="3263"/>
                    <a:pt x="18818" y="3263"/>
                  </a:cubicBezTo>
                  <a:cubicBezTo>
                    <a:pt x="18733" y="3459"/>
                    <a:pt x="18733" y="3459"/>
                    <a:pt x="18733" y="3459"/>
                  </a:cubicBezTo>
                  <a:cubicBezTo>
                    <a:pt x="18733" y="3589"/>
                    <a:pt x="18733" y="3589"/>
                    <a:pt x="18733" y="3589"/>
                  </a:cubicBezTo>
                  <a:cubicBezTo>
                    <a:pt x="18818" y="3720"/>
                    <a:pt x="18818" y="3720"/>
                    <a:pt x="18818" y="3720"/>
                  </a:cubicBezTo>
                  <a:cubicBezTo>
                    <a:pt x="18903" y="3850"/>
                    <a:pt x="18903" y="3850"/>
                    <a:pt x="18903" y="3850"/>
                  </a:cubicBezTo>
                  <a:cubicBezTo>
                    <a:pt x="18903" y="4046"/>
                    <a:pt x="18903" y="4046"/>
                    <a:pt x="18903" y="4046"/>
                  </a:cubicBezTo>
                  <a:cubicBezTo>
                    <a:pt x="18733" y="4111"/>
                    <a:pt x="18733" y="4111"/>
                    <a:pt x="18733" y="4111"/>
                  </a:cubicBezTo>
                  <a:cubicBezTo>
                    <a:pt x="18648" y="4242"/>
                    <a:pt x="18648" y="4242"/>
                    <a:pt x="18648" y="4242"/>
                  </a:cubicBezTo>
                  <a:cubicBezTo>
                    <a:pt x="18648" y="4372"/>
                    <a:pt x="18648" y="4372"/>
                    <a:pt x="18648" y="4372"/>
                  </a:cubicBezTo>
                  <a:cubicBezTo>
                    <a:pt x="18393" y="4437"/>
                    <a:pt x="18393" y="4437"/>
                    <a:pt x="18393" y="4437"/>
                  </a:cubicBezTo>
                  <a:cubicBezTo>
                    <a:pt x="18222" y="4242"/>
                    <a:pt x="18222" y="4242"/>
                    <a:pt x="18222" y="4242"/>
                  </a:cubicBezTo>
                  <a:cubicBezTo>
                    <a:pt x="17967" y="4176"/>
                    <a:pt x="17967" y="4176"/>
                    <a:pt x="17967" y="4176"/>
                  </a:cubicBezTo>
                  <a:cubicBezTo>
                    <a:pt x="17797" y="4176"/>
                    <a:pt x="17797" y="4176"/>
                    <a:pt x="17797" y="4176"/>
                  </a:cubicBezTo>
                  <a:cubicBezTo>
                    <a:pt x="17712" y="4176"/>
                    <a:pt x="17712" y="4176"/>
                    <a:pt x="17712" y="4176"/>
                  </a:cubicBezTo>
                  <a:cubicBezTo>
                    <a:pt x="17457" y="4437"/>
                    <a:pt x="17457" y="4437"/>
                    <a:pt x="17457" y="4437"/>
                  </a:cubicBezTo>
                  <a:cubicBezTo>
                    <a:pt x="17372" y="4698"/>
                    <a:pt x="17372" y="4698"/>
                    <a:pt x="17372" y="4698"/>
                  </a:cubicBezTo>
                  <a:cubicBezTo>
                    <a:pt x="17287" y="5025"/>
                    <a:pt x="17287" y="5025"/>
                    <a:pt x="17287" y="5025"/>
                  </a:cubicBezTo>
                  <a:cubicBezTo>
                    <a:pt x="17372" y="5090"/>
                    <a:pt x="17372" y="5090"/>
                    <a:pt x="17372" y="5090"/>
                  </a:cubicBezTo>
                  <a:cubicBezTo>
                    <a:pt x="17457" y="5221"/>
                    <a:pt x="17457" y="5221"/>
                    <a:pt x="17457" y="5221"/>
                  </a:cubicBezTo>
                  <a:cubicBezTo>
                    <a:pt x="17457" y="5351"/>
                    <a:pt x="17457" y="5351"/>
                    <a:pt x="17457" y="5351"/>
                  </a:cubicBezTo>
                  <a:cubicBezTo>
                    <a:pt x="17287" y="5416"/>
                    <a:pt x="17287" y="5416"/>
                    <a:pt x="17287" y="5416"/>
                  </a:cubicBezTo>
                  <a:cubicBezTo>
                    <a:pt x="17372" y="5612"/>
                    <a:pt x="17372" y="5612"/>
                    <a:pt x="17372" y="5612"/>
                  </a:cubicBezTo>
                  <a:cubicBezTo>
                    <a:pt x="17372" y="5808"/>
                    <a:pt x="17372" y="5808"/>
                    <a:pt x="17372" y="5808"/>
                  </a:cubicBezTo>
                  <a:cubicBezTo>
                    <a:pt x="17372" y="5873"/>
                    <a:pt x="17627" y="5938"/>
                    <a:pt x="17627" y="5938"/>
                  </a:cubicBezTo>
                  <a:cubicBezTo>
                    <a:pt x="17797" y="6069"/>
                    <a:pt x="17797" y="6069"/>
                    <a:pt x="17797" y="6069"/>
                  </a:cubicBezTo>
                  <a:cubicBezTo>
                    <a:pt x="17882" y="6265"/>
                    <a:pt x="17882" y="6265"/>
                    <a:pt x="17882" y="6265"/>
                  </a:cubicBezTo>
                  <a:cubicBezTo>
                    <a:pt x="18052" y="6460"/>
                    <a:pt x="18052" y="6460"/>
                    <a:pt x="18052" y="6460"/>
                  </a:cubicBezTo>
                  <a:cubicBezTo>
                    <a:pt x="18222" y="6591"/>
                    <a:pt x="18222" y="6591"/>
                    <a:pt x="18222" y="6591"/>
                  </a:cubicBezTo>
                  <a:cubicBezTo>
                    <a:pt x="18393" y="6721"/>
                    <a:pt x="18393" y="6721"/>
                    <a:pt x="18393" y="6721"/>
                  </a:cubicBezTo>
                  <a:cubicBezTo>
                    <a:pt x="18393" y="6852"/>
                    <a:pt x="18393" y="6852"/>
                    <a:pt x="18393" y="6852"/>
                  </a:cubicBezTo>
                  <a:cubicBezTo>
                    <a:pt x="18393" y="7113"/>
                    <a:pt x="18393" y="7113"/>
                    <a:pt x="18393" y="7113"/>
                  </a:cubicBezTo>
                  <a:cubicBezTo>
                    <a:pt x="18393" y="7309"/>
                    <a:pt x="18393" y="7309"/>
                    <a:pt x="18393" y="7309"/>
                  </a:cubicBezTo>
                  <a:cubicBezTo>
                    <a:pt x="18137" y="7374"/>
                    <a:pt x="18137" y="7374"/>
                    <a:pt x="18137" y="7374"/>
                  </a:cubicBezTo>
                  <a:cubicBezTo>
                    <a:pt x="17797" y="7309"/>
                    <a:pt x="17797" y="7309"/>
                    <a:pt x="1779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439"/>
                    <a:pt x="17627" y="7439"/>
                    <a:pt x="17627" y="7439"/>
                  </a:cubicBezTo>
                  <a:cubicBezTo>
                    <a:pt x="17797" y="7570"/>
                    <a:pt x="17797" y="7570"/>
                    <a:pt x="17797" y="7570"/>
                  </a:cubicBezTo>
                  <a:cubicBezTo>
                    <a:pt x="17882" y="7766"/>
                    <a:pt x="17882" y="7766"/>
                    <a:pt x="17882" y="7766"/>
                  </a:cubicBezTo>
                  <a:cubicBezTo>
                    <a:pt x="17712" y="7831"/>
                    <a:pt x="17712" y="7831"/>
                    <a:pt x="17712" y="7831"/>
                  </a:cubicBezTo>
                  <a:cubicBezTo>
                    <a:pt x="17457" y="7766"/>
                    <a:pt x="17457" y="7766"/>
                    <a:pt x="17457" y="7766"/>
                  </a:cubicBezTo>
                  <a:cubicBezTo>
                    <a:pt x="17372" y="7700"/>
                    <a:pt x="17372" y="7700"/>
                    <a:pt x="17372" y="7700"/>
                  </a:cubicBezTo>
                  <a:cubicBezTo>
                    <a:pt x="17117" y="7700"/>
                    <a:pt x="17117" y="7700"/>
                    <a:pt x="17117" y="7700"/>
                  </a:cubicBezTo>
                  <a:cubicBezTo>
                    <a:pt x="16947" y="7766"/>
                    <a:pt x="16947" y="7766"/>
                    <a:pt x="16947" y="7766"/>
                  </a:cubicBezTo>
                  <a:cubicBezTo>
                    <a:pt x="16692" y="7831"/>
                    <a:pt x="16692" y="7831"/>
                    <a:pt x="16692" y="7831"/>
                  </a:cubicBezTo>
                  <a:cubicBezTo>
                    <a:pt x="16437" y="7961"/>
                    <a:pt x="16437" y="7961"/>
                    <a:pt x="16437" y="7961"/>
                  </a:cubicBezTo>
                  <a:cubicBezTo>
                    <a:pt x="16437" y="8092"/>
                    <a:pt x="16437" y="8092"/>
                    <a:pt x="16437" y="8092"/>
                  </a:cubicBezTo>
                  <a:cubicBezTo>
                    <a:pt x="16267" y="8288"/>
                    <a:pt x="16267" y="8288"/>
                    <a:pt x="16267" y="8288"/>
                  </a:cubicBezTo>
                  <a:cubicBezTo>
                    <a:pt x="16352" y="8418"/>
                    <a:pt x="16352" y="8418"/>
                    <a:pt x="16352" y="8418"/>
                  </a:cubicBezTo>
                  <a:cubicBezTo>
                    <a:pt x="16522" y="8483"/>
                    <a:pt x="16522" y="8483"/>
                    <a:pt x="16522" y="8483"/>
                  </a:cubicBezTo>
                  <a:cubicBezTo>
                    <a:pt x="16777" y="8679"/>
                    <a:pt x="16777" y="8679"/>
                    <a:pt x="16777" y="8679"/>
                  </a:cubicBezTo>
                  <a:cubicBezTo>
                    <a:pt x="16692" y="8744"/>
                    <a:pt x="16692" y="8744"/>
                    <a:pt x="16692" y="8744"/>
                  </a:cubicBezTo>
                  <a:cubicBezTo>
                    <a:pt x="16692" y="9005"/>
                    <a:pt x="16692" y="9005"/>
                    <a:pt x="16692" y="9005"/>
                  </a:cubicBezTo>
                  <a:cubicBezTo>
                    <a:pt x="16522" y="9005"/>
                    <a:pt x="16522" y="9005"/>
                    <a:pt x="16522" y="9005"/>
                  </a:cubicBezTo>
                  <a:cubicBezTo>
                    <a:pt x="16352" y="8940"/>
                    <a:pt x="16352" y="8940"/>
                    <a:pt x="16352" y="8940"/>
                  </a:cubicBezTo>
                  <a:cubicBezTo>
                    <a:pt x="16096" y="8810"/>
                    <a:pt x="16096" y="8810"/>
                    <a:pt x="16096" y="8810"/>
                  </a:cubicBezTo>
                  <a:cubicBezTo>
                    <a:pt x="15841" y="8810"/>
                    <a:pt x="15841" y="8810"/>
                    <a:pt x="15841" y="8810"/>
                  </a:cubicBezTo>
                  <a:cubicBezTo>
                    <a:pt x="15756" y="8940"/>
                    <a:pt x="15756" y="8940"/>
                    <a:pt x="15756" y="8940"/>
                  </a:cubicBezTo>
                  <a:cubicBezTo>
                    <a:pt x="15671" y="9201"/>
                    <a:pt x="15671" y="9201"/>
                    <a:pt x="15671" y="9201"/>
                  </a:cubicBezTo>
                  <a:cubicBezTo>
                    <a:pt x="15501" y="9266"/>
                    <a:pt x="15501" y="9266"/>
                    <a:pt x="15501" y="9266"/>
                  </a:cubicBezTo>
                  <a:cubicBezTo>
                    <a:pt x="15246" y="9462"/>
                    <a:pt x="15246" y="9462"/>
                    <a:pt x="15246" y="9462"/>
                  </a:cubicBezTo>
                  <a:cubicBezTo>
                    <a:pt x="15246" y="9527"/>
                    <a:pt x="15246" y="9527"/>
                    <a:pt x="15246" y="9527"/>
                  </a:cubicBezTo>
                  <a:cubicBezTo>
                    <a:pt x="15416" y="9658"/>
                    <a:pt x="15416" y="9658"/>
                    <a:pt x="15416" y="9658"/>
                  </a:cubicBezTo>
                  <a:cubicBezTo>
                    <a:pt x="15501" y="9789"/>
                    <a:pt x="15501" y="9789"/>
                    <a:pt x="15501" y="9789"/>
                  </a:cubicBezTo>
                  <a:cubicBezTo>
                    <a:pt x="15671" y="9854"/>
                    <a:pt x="15671" y="9854"/>
                    <a:pt x="15671" y="9854"/>
                  </a:cubicBezTo>
                  <a:cubicBezTo>
                    <a:pt x="15756" y="9984"/>
                    <a:pt x="15756" y="9984"/>
                    <a:pt x="15756" y="9984"/>
                  </a:cubicBezTo>
                  <a:cubicBezTo>
                    <a:pt x="15926" y="10245"/>
                    <a:pt x="15926" y="10245"/>
                    <a:pt x="15926" y="10245"/>
                  </a:cubicBezTo>
                  <a:cubicBezTo>
                    <a:pt x="16011" y="10441"/>
                    <a:pt x="16011" y="10441"/>
                    <a:pt x="16011" y="10441"/>
                  </a:cubicBezTo>
                  <a:cubicBezTo>
                    <a:pt x="16352" y="10441"/>
                    <a:pt x="16352" y="10441"/>
                    <a:pt x="16352" y="10441"/>
                  </a:cubicBezTo>
                  <a:cubicBezTo>
                    <a:pt x="16522" y="10441"/>
                    <a:pt x="16522" y="10441"/>
                    <a:pt x="16522" y="10441"/>
                  </a:cubicBezTo>
                  <a:cubicBezTo>
                    <a:pt x="16947" y="10441"/>
                    <a:pt x="16947" y="10441"/>
                    <a:pt x="16947" y="10441"/>
                  </a:cubicBezTo>
                  <a:cubicBezTo>
                    <a:pt x="17287" y="10311"/>
                    <a:pt x="17287" y="10311"/>
                    <a:pt x="17287" y="10311"/>
                  </a:cubicBezTo>
                  <a:cubicBezTo>
                    <a:pt x="17457" y="10245"/>
                    <a:pt x="17457" y="10245"/>
                    <a:pt x="17457" y="10245"/>
                  </a:cubicBezTo>
                  <a:cubicBezTo>
                    <a:pt x="17712" y="10115"/>
                    <a:pt x="17712" y="10115"/>
                    <a:pt x="17712" y="10115"/>
                  </a:cubicBezTo>
                  <a:cubicBezTo>
                    <a:pt x="18137" y="9984"/>
                    <a:pt x="18137" y="9984"/>
                    <a:pt x="18137" y="9984"/>
                  </a:cubicBezTo>
                  <a:cubicBezTo>
                    <a:pt x="18478" y="9919"/>
                    <a:pt x="18478" y="9919"/>
                    <a:pt x="18478" y="9919"/>
                  </a:cubicBezTo>
                  <a:cubicBezTo>
                    <a:pt x="18818" y="9919"/>
                    <a:pt x="18818" y="9919"/>
                    <a:pt x="18818" y="9919"/>
                  </a:cubicBezTo>
                  <a:cubicBezTo>
                    <a:pt x="18903" y="9789"/>
                    <a:pt x="18903" y="9789"/>
                    <a:pt x="18903" y="9789"/>
                  </a:cubicBezTo>
                  <a:cubicBezTo>
                    <a:pt x="19158" y="9723"/>
                    <a:pt x="19158" y="9723"/>
                    <a:pt x="19158" y="9723"/>
                  </a:cubicBezTo>
                  <a:cubicBezTo>
                    <a:pt x="19328" y="9854"/>
                    <a:pt x="19328" y="9854"/>
                    <a:pt x="19328" y="9854"/>
                  </a:cubicBezTo>
                  <a:cubicBezTo>
                    <a:pt x="19498" y="9919"/>
                    <a:pt x="19498" y="9919"/>
                    <a:pt x="19498" y="9919"/>
                  </a:cubicBezTo>
                  <a:cubicBezTo>
                    <a:pt x="19753" y="10245"/>
                    <a:pt x="19753" y="10245"/>
                    <a:pt x="19753" y="10245"/>
                  </a:cubicBezTo>
                  <a:cubicBezTo>
                    <a:pt x="20093" y="10441"/>
                    <a:pt x="20093" y="10441"/>
                    <a:pt x="20093" y="10441"/>
                  </a:cubicBezTo>
                  <a:cubicBezTo>
                    <a:pt x="20263" y="10702"/>
                    <a:pt x="20263" y="10702"/>
                    <a:pt x="20263" y="10702"/>
                  </a:cubicBezTo>
                  <a:cubicBezTo>
                    <a:pt x="20433" y="11094"/>
                    <a:pt x="20433" y="11094"/>
                    <a:pt x="20433" y="11094"/>
                  </a:cubicBezTo>
                  <a:cubicBezTo>
                    <a:pt x="20348" y="11355"/>
                    <a:pt x="20348" y="11355"/>
                    <a:pt x="20348" y="11355"/>
                  </a:cubicBezTo>
                  <a:cubicBezTo>
                    <a:pt x="20263" y="11616"/>
                    <a:pt x="20263" y="11616"/>
                    <a:pt x="20263" y="11616"/>
                  </a:cubicBezTo>
                  <a:cubicBezTo>
                    <a:pt x="20263" y="11811"/>
                    <a:pt x="20263" y="11811"/>
                    <a:pt x="20263" y="11811"/>
                  </a:cubicBezTo>
                  <a:cubicBezTo>
                    <a:pt x="20433" y="11811"/>
                    <a:pt x="20433" y="11811"/>
                    <a:pt x="20433" y="11811"/>
                  </a:cubicBezTo>
                  <a:cubicBezTo>
                    <a:pt x="20519" y="11811"/>
                    <a:pt x="20519" y="11811"/>
                    <a:pt x="20519" y="11811"/>
                  </a:cubicBezTo>
                  <a:cubicBezTo>
                    <a:pt x="20604" y="11942"/>
                    <a:pt x="20604" y="11942"/>
                    <a:pt x="20604" y="11942"/>
                  </a:cubicBezTo>
                  <a:cubicBezTo>
                    <a:pt x="20519" y="12138"/>
                    <a:pt x="20519" y="12138"/>
                    <a:pt x="20519" y="12138"/>
                  </a:cubicBezTo>
                  <a:cubicBezTo>
                    <a:pt x="20604" y="12334"/>
                    <a:pt x="20604" y="12334"/>
                    <a:pt x="20604" y="12334"/>
                  </a:cubicBezTo>
                  <a:cubicBezTo>
                    <a:pt x="20689" y="12464"/>
                    <a:pt x="20689" y="12464"/>
                    <a:pt x="20689" y="12464"/>
                  </a:cubicBezTo>
                  <a:cubicBezTo>
                    <a:pt x="20859" y="12595"/>
                    <a:pt x="20859" y="12595"/>
                    <a:pt x="20859" y="12595"/>
                  </a:cubicBezTo>
                  <a:cubicBezTo>
                    <a:pt x="21029" y="12790"/>
                    <a:pt x="21029" y="12790"/>
                    <a:pt x="21029" y="12790"/>
                  </a:cubicBezTo>
                  <a:cubicBezTo>
                    <a:pt x="21114" y="12790"/>
                    <a:pt x="21114" y="12790"/>
                    <a:pt x="21114" y="12790"/>
                  </a:cubicBezTo>
                  <a:cubicBezTo>
                    <a:pt x="21369" y="12921"/>
                    <a:pt x="21369" y="12921"/>
                    <a:pt x="21369" y="12921"/>
                  </a:cubicBezTo>
                  <a:cubicBezTo>
                    <a:pt x="21284" y="13117"/>
                    <a:pt x="21284" y="13117"/>
                    <a:pt x="21284" y="13117"/>
                  </a:cubicBezTo>
                  <a:cubicBezTo>
                    <a:pt x="21114" y="13247"/>
                    <a:pt x="21114" y="13247"/>
                    <a:pt x="21114" y="13247"/>
                  </a:cubicBezTo>
                  <a:cubicBezTo>
                    <a:pt x="20944" y="13378"/>
                    <a:pt x="20944" y="13378"/>
                    <a:pt x="20944" y="13378"/>
                  </a:cubicBezTo>
                  <a:cubicBezTo>
                    <a:pt x="20689" y="13508"/>
                    <a:pt x="20689" y="13508"/>
                    <a:pt x="20689" y="13508"/>
                  </a:cubicBezTo>
                  <a:cubicBezTo>
                    <a:pt x="20433" y="13508"/>
                    <a:pt x="20433" y="13508"/>
                    <a:pt x="20433" y="13508"/>
                  </a:cubicBezTo>
                  <a:cubicBezTo>
                    <a:pt x="20348" y="13573"/>
                    <a:pt x="20348" y="13573"/>
                    <a:pt x="20348" y="13573"/>
                  </a:cubicBezTo>
                  <a:cubicBezTo>
                    <a:pt x="20263" y="13704"/>
                    <a:pt x="20263" y="13704"/>
                    <a:pt x="20263" y="13704"/>
                  </a:cubicBezTo>
                  <a:cubicBezTo>
                    <a:pt x="20433" y="13900"/>
                    <a:pt x="20433" y="13900"/>
                    <a:pt x="20433" y="13900"/>
                  </a:cubicBezTo>
                  <a:cubicBezTo>
                    <a:pt x="20348" y="14161"/>
                    <a:pt x="20348" y="14161"/>
                    <a:pt x="20348" y="14161"/>
                  </a:cubicBezTo>
                  <a:cubicBezTo>
                    <a:pt x="20433" y="14356"/>
                    <a:pt x="20433" y="14356"/>
                    <a:pt x="20433" y="14356"/>
                  </a:cubicBezTo>
                  <a:cubicBezTo>
                    <a:pt x="20689" y="14552"/>
                    <a:pt x="20689" y="14552"/>
                    <a:pt x="20689" y="14552"/>
                  </a:cubicBezTo>
                  <a:cubicBezTo>
                    <a:pt x="20859" y="14813"/>
                    <a:pt x="20859" y="14813"/>
                    <a:pt x="20859" y="14813"/>
                  </a:cubicBezTo>
                  <a:cubicBezTo>
                    <a:pt x="20859" y="14944"/>
                    <a:pt x="20859" y="14944"/>
                    <a:pt x="20859" y="14944"/>
                  </a:cubicBezTo>
                  <a:cubicBezTo>
                    <a:pt x="20859" y="14944"/>
                    <a:pt x="20859" y="14944"/>
                    <a:pt x="20859" y="1494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0" name="Google Shape;5340;g21c91014dda_0_5306"/>
            <p:cNvSpPr/>
            <p:nvPr/>
          </p:nvSpPr>
          <p:spPr>
            <a:xfrm>
              <a:off x="98000" y="4008032"/>
              <a:ext cx="1470737" cy="1920024"/>
            </a:xfrm>
            <a:custGeom>
              <a:avLst/>
              <a:gdLst/>
              <a:ahLst/>
              <a:cxnLst/>
              <a:rect l="l" t="t" r="r" b="b"/>
              <a:pathLst>
                <a:path w="21539" h="21600" extrusionOk="0">
                  <a:moveTo>
                    <a:pt x="20859" y="14944"/>
                  </a:moveTo>
                  <a:cubicBezTo>
                    <a:pt x="20944" y="15074"/>
                    <a:pt x="20944" y="15074"/>
                    <a:pt x="20944" y="15074"/>
                  </a:cubicBezTo>
                  <a:cubicBezTo>
                    <a:pt x="20944" y="15335"/>
                    <a:pt x="20944" y="15335"/>
                    <a:pt x="20944" y="15335"/>
                  </a:cubicBezTo>
                  <a:cubicBezTo>
                    <a:pt x="21029" y="15662"/>
                    <a:pt x="21029" y="15662"/>
                    <a:pt x="21029" y="15662"/>
                  </a:cubicBezTo>
                  <a:cubicBezTo>
                    <a:pt x="21114" y="15923"/>
                    <a:pt x="21114" y="15923"/>
                    <a:pt x="21114" y="15923"/>
                  </a:cubicBezTo>
                  <a:cubicBezTo>
                    <a:pt x="21114" y="16118"/>
                    <a:pt x="21114" y="16118"/>
                    <a:pt x="21114" y="16118"/>
                  </a:cubicBezTo>
                  <a:cubicBezTo>
                    <a:pt x="21029" y="16314"/>
                    <a:pt x="21029" y="16314"/>
                    <a:pt x="21029" y="16314"/>
                  </a:cubicBezTo>
                  <a:cubicBezTo>
                    <a:pt x="21114" y="16379"/>
                    <a:pt x="21114" y="16379"/>
                    <a:pt x="21114" y="16379"/>
                  </a:cubicBezTo>
                  <a:cubicBezTo>
                    <a:pt x="21284" y="16379"/>
                    <a:pt x="21284" y="16379"/>
                    <a:pt x="21284" y="16379"/>
                  </a:cubicBezTo>
                  <a:cubicBezTo>
                    <a:pt x="21369" y="16445"/>
                    <a:pt x="21369" y="16445"/>
                    <a:pt x="21369" y="16445"/>
                  </a:cubicBezTo>
                  <a:cubicBezTo>
                    <a:pt x="21454" y="16575"/>
                    <a:pt x="21454" y="16575"/>
                    <a:pt x="21454" y="16575"/>
                  </a:cubicBezTo>
                  <a:cubicBezTo>
                    <a:pt x="21539" y="16771"/>
                    <a:pt x="21539" y="16771"/>
                    <a:pt x="21539" y="16771"/>
                  </a:cubicBezTo>
                  <a:cubicBezTo>
                    <a:pt x="21454" y="16902"/>
                    <a:pt x="21454" y="16902"/>
                    <a:pt x="21454" y="16902"/>
                  </a:cubicBezTo>
                  <a:cubicBezTo>
                    <a:pt x="21199" y="16967"/>
                    <a:pt x="21199" y="16967"/>
                    <a:pt x="21199" y="16967"/>
                  </a:cubicBezTo>
                  <a:cubicBezTo>
                    <a:pt x="21114" y="17032"/>
                    <a:pt x="21114" y="17032"/>
                    <a:pt x="21114" y="17032"/>
                  </a:cubicBezTo>
                  <a:cubicBezTo>
                    <a:pt x="21029" y="17097"/>
                    <a:pt x="21029" y="17097"/>
                    <a:pt x="21029" y="17097"/>
                  </a:cubicBezTo>
                  <a:cubicBezTo>
                    <a:pt x="20944" y="17228"/>
                    <a:pt x="20944" y="17228"/>
                    <a:pt x="20944" y="17228"/>
                  </a:cubicBezTo>
                  <a:cubicBezTo>
                    <a:pt x="21029" y="17358"/>
                    <a:pt x="21029" y="17358"/>
                    <a:pt x="21029" y="17358"/>
                  </a:cubicBezTo>
                  <a:cubicBezTo>
                    <a:pt x="21114" y="17228"/>
                    <a:pt x="21114" y="17228"/>
                    <a:pt x="21114" y="17228"/>
                  </a:cubicBezTo>
                  <a:cubicBezTo>
                    <a:pt x="21199" y="17228"/>
                    <a:pt x="21199" y="17228"/>
                    <a:pt x="21199" y="17228"/>
                  </a:cubicBezTo>
                  <a:cubicBezTo>
                    <a:pt x="21284" y="17163"/>
                    <a:pt x="21284" y="17163"/>
                    <a:pt x="21284" y="17163"/>
                  </a:cubicBezTo>
                  <a:cubicBezTo>
                    <a:pt x="21369" y="17163"/>
                    <a:pt x="21369" y="17163"/>
                    <a:pt x="21369" y="17163"/>
                  </a:cubicBezTo>
                  <a:cubicBezTo>
                    <a:pt x="21454" y="17293"/>
                    <a:pt x="21454" y="17293"/>
                    <a:pt x="21454" y="17293"/>
                  </a:cubicBezTo>
                  <a:cubicBezTo>
                    <a:pt x="21369" y="17424"/>
                    <a:pt x="21369" y="17424"/>
                    <a:pt x="21369" y="17424"/>
                  </a:cubicBezTo>
                  <a:cubicBezTo>
                    <a:pt x="21199" y="17554"/>
                    <a:pt x="21199" y="17554"/>
                    <a:pt x="21199" y="17554"/>
                  </a:cubicBezTo>
                  <a:cubicBezTo>
                    <a:pt x="21114" y="17685"/>
                    <a:pt x="21114" y="17685"/>
                    <a:pt x="21114" y="17685"/>
                  </a:cubicBezTo>
                  <a:cubicBezTo>
                    <a:pt x="21114" y="17880"/>
                    <a:pt x="21114" y="17880"/>
                    <a:pt x="21114" y="17880"/>
                  </a:cubicBezTo>
                  <a:cubicBezTo>
                    <a:pt x="21284" y="17946"/>
                    <a:pt x="21284" y="17946"/>
                    <a:pt x="21284" y="17946"/>
                  </a:cubicBezTo>
                  <a:cubicBezTo>
                    <a:pt x="21369" y="18141"/>
                    <a:pt x="21369" y="18141"/>
                    <a:pt x="21369" y="18141"/>
                  </a:cubicBezTo>
                  <a:cubicBezTo>
                    <a:pt x="21199" y="18337"/>
                    <a:pt x="21199" y="18337"/>
                    <a:pt x="21199" y="18337"/>
                  </a:cubicBezTo>
                  <a:cubicBezTo>
                    <a:pt x="20944" y="18402"/>
                    <a:pt x="20944" y="18402"/>
                    <a:pt x="20944" y="18402"/>
                  </a:cubicBezTo>
                  <a:cubicBezTo>
                    <a:pt x="20774" y="18468"/>
                    <a:pt x="20774" y="18468"/>
                    <a:pt x="20774" y="18468"/>
                  </a:cubicBezTo>
                  <a:cubicBezTo>
                    <a:pt x="20604" y="18663"/>
                    <a:pt x="20604" y="18663"/>
                    <a:pt x="20604" y="18663"/>
                  </a:cubicBezTo>
                  <a:cubicBezTo>
                    <a:pt x="20433" y="18729"/>
                    <a:pt x="20433" y="18729"/>
                    <a:pt x="20433" y="18729"/>
                  </a:cubicBezTo>
                  <a:cubicBezTo>
                    <a:pt x="20433" y="18859"/>
                    <a:pt x="20433" y="18859"/>
                    <a:pt x="20433" y="18859"/>
                  </a:cubicBezTo>
                  <a:cubicBezTo>
                    <a:pt x="20519" y="18924"/>
                    <a:pt x="20519" y="18924"/>
                    <a:pt x="20519" y="18924"/>
                  </a:cubicBezTo>
                  <a:cubicBezTo>
                    <a:pt x="20519" y="19055"/>
                    <a:pt x="20519" y="19055"/>
                    <a:pt x="20519" y="19055"/>
                  </a:cubicBezTo>
                  <a:cubicBezTo>
                    <a:pt x="20263" y="19185"/>
                    <a:pt x="20263" y="19185"/>
                    <a:pt x="20263" y="19185"/>
                  </a:cubicBezTo>
                  <a:cubicBezTo>
                    <a:pt x="20178" y="19512"/>
                    <a:pt x="20178" y="19512"/>
                    <a:pt x="20178" y="19512"/>
                  </a:cubicBezTo>
                  <a:cubicBezTo>
                    <a:pt x="20178" y="19642"/>
                    <a:pt x="20178" y="19642"/>
                    <a:pt x="20178" y="19642"/>
                  </a:cubicBezTo>
                  <a:cubicBezTo>
                    <a:pt x="20093" y="19838"/>
                    <a:pt x="20093" y="19838"/>
                    <a:pt x="20093" y="19838"/>
                  </a:cubicBezTo>
                  <a:cubicBezTo>
                    <a:pt x="20178" y="20034"/>
                    <a:pt x="20178" y="20034"/>
                    <a:pt x="20178" y="20034"/>
                  </a:cubicBezTo>
                  <a:cubicBezTo>
                    <a:pt x="20093" y="20295"/>
                    <a:pt x="20093" y="20295"/>
                    <a:pt x="20093" y="20295"/>
                  </a:cubicBezTo>
                  <a:cubicBezTo>
                    <a:pt x="19838" y="20360"/>
                    <a:pt x="19838" y="20360"/>
                    <a:pt x="19838" y="20360"/>
                  </a:cubicBezTo>
                  <a:cubicBezTo>
                    <a:pt x="19583" y="20556"/>
                    <a:pt x="19583" y="20556"/>
                    <a:pt x="19583" y="20556"/>
                  </a:cubicBezTo>
                  <a:cubicBezTo>
                    <a:pt x="19498" y="20817"/>
                    <a:pt x="19498" y="20817"/>
                    <a:pt x="19498" y="20817"/>
                  </a:cubicBezTo>
                  <a:cubicBezTo>
                    <a:pt x="19498" y="21078"/>
                    <a:pt x="19498" y="21078"/>
                    <a:pt x="19498" y="21078"/>
                  </a:cubicBezTo>
                  <a:cubicBezTo>
                    <a:pt x="19158" y="21339"/>
                    <a:pt x="19158" y="21339"/>
                    <a:pt x="19158" y="21339"/>
                  </a:cubicBezTo>
                  <a:cubicBezTo>
                    <a:pt x="18903" y="21535"/>
                    <a:pt x="18903" y="21535"/>
                    <a:pt x="18903" y="21535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600"/>
                    <a:pt x="18818" y="21600"/>
                    <a:pt x="18818" y="21600"/>
                  </a:cubicBezTo>
                  <a:cubicBezTo>
                    <a:pt x="18818" y="21535"/>
                    <a:pt x="18733" y="21600"/>
                    <a:pt x="18733" y="21600"/>
                  </a:cubicBezTo>
                  <a:cubicBezTo>
                    <a:pt x="18648" y="21600"/>
                    <a:pt x="18648" y="21600"/>
                    <a:pt x="18563" y="21535"/>
                  </a:cubicBezTo>
                  <a:cubicBezTo>
                    <a:pt x="18478" y="21535"/>
                    <a:pt x="18308" y="21469"/>
                    <a:pt x="18308" y="21469"/>
                  </a:cubicBezTo>
                  <a:cubicBezTo>
                    <a:pt x="18222" y="21469"/>
                    <a:pt x="18052" y="21469"/>
                    <a:pt x="17967" y="21469"/>
                  </a:cubicBezTo>
                  <a:cubicBezTo>
                    <a:pt x="17882" y="21469"/>
                    <a:pt x="17627" y="21339"/>
                    <a:pt x="17457" y="21274"/>
                  </a:cubicBezTo>
                  <a:cubicBezTo>
                    <a:pt x="17372" y="21274"/>
                    <a:pt x="17287" y="21208"/>
                    <a:pt x="17202" y="21143"/>
                  </a:cubicBezTo>
                  <a:cubicBezTo>
                    <a:pt x="17117" y="21078"/>
                    <a:pt x="17032" y="21013"/>
                    <a:pt x="16947" y="21013"/>
                  </a:cubicBezTo>
                  <a:cubicBezTo>
                    <a:pt x="16947" y="20947"/>
                    <a:pt x="16777" y="20882"/>
                    <a:pt x="16692" y="20882"/>
                  </a:cubicBezTo>
                  <a:cubicBezTo>
                    <a:pt x="16692" y="20882"/>
                    <a:pt x="16522" y="20882"/>
                    <a:pt x="16522" y="20882"/>
                  </a:cubicBezTo>
                  <a:cubicBezTo>
                    <a:pt x="16437" y="20882"/>
                    <a:pt x="16352" y="20817"/>
                    <a:pt x="16352" y="20817"/>
                  </a:cubicBezTo>
                  <a:cubicBezTo>
                    <a:pt x="16267" y="20817"/>
                    <a:pt x="16182" y="20752"/>
                    <a:pt x="16182" y="20752"/>
                  </a:cubicBezTo>
                  <a:cubicBezTo>
                    <a:pt x="16182" y="20686"/>
                    <a:pt x="16011" y="20621"/>
                    <a:pt x="16011" y="20621"/>
                  </a:cubicBezTo>
                  <a:cubicBezTo>
                    <a:pt x="15926" y="20621"/>
                    <a:pt x="15841" y="20621"/>
                    <a:pt x="15756" y="20621"/>
                  </a:cubicBezTo>
                  <a:cubicBezTo>
                    <a:pt x="15756" y="20621"/>
                    <a:pt x="15586" y="20621"/>
                    <a:pt x="15586" y="20686"/>
                  </a:cubicBezTo>
                  <a:cubicBezTo>
                    <a:pt x="15501" y="20752"/>
                    <a:pt x="15501" y="20817"/>
                    <a:pt x="15416" y="20817"/>
                  </a:cubicBezTo>
                  <a:cubicBezTo>
                    <a:pt x="15416" y="20817"/>
                    <a:pt x="15331" y="20882"/>
                    <a:pt x="15246" y="20882"/>
                  </a:cubicBezTo>
                  <a:cubicBezTo>
                    <a:pt x="15246" y="20882"/>
                    <a:pt x="15161" y="20817"/>
                    <a:pt x="15076" y="20817"/>
                  </a:cubicBezTo>
                  <a:cubicBezTo>
                    <a:pt x="15076" y="20817"/>
                    <a:pt x="14906" y="20686"/>
                    <a:pt x="14906" y="20621"/>
                  </a:cubicBezTo>
                  <a:cubicBezTo>
                    <a:pt x="14906" y="20621"/>
                    <a:pt x="14821" y="20556"/>
                    <a:pt x="14821" y="20491"/>
                  </a:cubicBezTo>
                  <a:cubicBezTo>
                    <a:pt x="14736" y="20491"/>
                    <a:pt x="14566" y="20491"/>
                    <a:pt x="14566" y="20491"/>
                  </a:cubicBezTo>
                  <a:cubicBezTo>
                    <a:pt x="14481" y="20556"/>
                    <a:pt x="14481" y="20621"/>
                    <a:pt x="14396" y="20621"/>
                  </a:cubicBezTo>
                  <a:cubicBezTo>
                    <a:pt x="14311" y="20621"/>
                    <a:pt x="14226" y="20686"/>
                    <a:pt x="14226" y="20686"/>
                  </a:cubicBezTo>
                  <a:cubicBezTo>
                    <a:pt x="14141" y="20686"/>
                    <a:pt x="14056" y="20621"/>
                    <a:pt x="13970" y="20621"/>
                  </a:cubicBezTo>
                  <a:cubicBezTo>
                    <a:pt x="13885" y="20621"/>
                    <a:pt x="13800" y="20621"/>
                    <a:pt x="13715" y="20621"/>
                  </a:cubicBezTo>
                  <a:cubicBezTo>
                    <a:pt x="13630" y="20621"/>
                    <a:pt x="13460" y="20621"/>
                    <a:pt x="13375" y="20556"/>
                  </a:cubicBezTo>
                  <a:cubicBezTo>
                    <a:pt x="13375" y="20556"/>
                    <a:pt x="13205" y="20556"/>
                    <a:pt x="13205" y="20491"/>
                  </a:cubicBezTo>
                  <a:cubicBezTo>
                    <a:pt x="13205" y="20491"/>
                    <a:pt x="13205" y="20360"/>
                    <a:pt x="13120" y="20360"/>
                  </a:cubicBezTo>
                  <a:cubicBezTo>
                    <a:pt x="13035" y="20295"/>
                    <a:pt x="12950" y="20295"/>
                    <a:pt x="12865" y="20295"/>
                  </a:cubicBezTo>
                  <a:cubicBezTo>
                    <a:pt x="12780" y="20230"/>
                    <a:pt x="12610" y="20164"/>
                    <a:pt x="12610" y="20164"/>
                  </a:cubicBezTo>
                  <a:cubicBezTo>
                    <a:pt x="12525" y="20164"/>
                    <a:pt x="12355" y="20164"/>
                    <a:pt x="12355" y="20099"/>
                  </a:cubicBezTo>
                  <a:cubicBezTo>
                    <a:pt x="12270" y="20099"/>
                    <a:pt x="12185" y="20034"/>
                    <a:pt x="12185" y="20034"/>
                  </a:cubicBezTo>
                  <a:cubicBezTo>
                    <a:pt x="12100" y="19969"/>
                    <a:pt x="12100" y="19838"/>
                    <a:pt x="12100" y="19773"/>
                  </a:cubicBezTo>
                  <a:cubicBezTo>
                    <a:pt x="12100" y="19773"/>
                    <a:pt x="12015" y="19708"/>
                    <a:pt x="11930" y="19642"/>
                  </a:cubicBezTo>
                  <a:cubicBezTo>
                    <a:pt x="11930" y="19642"/>
                    <a:pt x="11930" y="19577"/>
                    <a:pt x="11930" y="19512"/>
                  </a:cubicBezTo>
                  <a:cubicBezTo>
                    <a:pt x="11930" y="19512"/>
                    <a:pt x="11930" y="19381"/>
                    <a:pt x="11930" y="19381"/>
                  </a:cubicBezTo>
                  <a:cubicBezTo>
                    <a:pt x="11930" y="19316"/>
                    <a:pt x="11845" y="19316"/>
                    <a:pt x="11759" y="19316"/>
                  </a:cubicBezTo>
                  <a:cubicBezTo>
                    <a:pt x="11759" y="19316"/>
                    <a:pt x="11674" y="19185"/>
                    <a:pt x="11674" y="19185"/>
                  </a:cubicBezTo>
                  <a:cubicBezTo>
                    <a:pt x="11504" y="19120"/>
                    <a:pt x="11334" y="19120"/>
                    <a:pt x="11334" y="19120"/>
                  </a:cubicBezTo>
                  <a:cubicBezTo>
                    <a:pt x="11164" y="19120"/>
                    <a:pt x="10994" y="19120"/>
                    <a:pt x="10909" y="19185"/>
                  </a:cubicBezTo>
                  <a:cubicBezTo>
                    <a:pt x="10824" y="19185"/>
                    <a:pt x="10824" y="19316"/>
                    <a:pt x="10824" y="19316"/>
                  </a:cubicBezTo>
                  <a:cubicBezTo>
                    <a:pt x="10654" y="19251"/>
                    <a:pt x="10654" y="19251"/>
                    <a:pt x="10654" y="19251"/>
                  </a:cubicBezTo>
                  <a:cubicBezTo>
                    <a:pt x="10484" y="18990"/>
                    <a:pt x="10484" y="18990"/>
                    <a:pt x="10484" y="18990"/>
                  </a:cubicBezTo>
                  <a:cubicBezTo>
                    <a:pt x="10314" y="18859"/>
                    <a:pt x="10314" y="18859"/>
                    <a:pt x="10314" y="18859"/>
                  </a:cubicBezTo>
                  <a:cubicBezTo>
                    <a:pt x="10144" y="18794"/>
                    <a:pt x="10144" y="18794"/>
                    <a:pt x="10144" y="18794"/>
                  </a:cubicBezTo>
                  <a:cubicBezTo>
                    <a:pt x="10144" y="18533"/>
                    <a:pt x="10144" y="18533"/>
                    <a:pt x="10144" y="18533"/>
                  </a:cubicBezTo>
                  <a:cubicBezTo>
                    <a:pt x="10144" y="18402"/>
                    <a:pt x="10144" y="18402"/>
                    <a:pt x="10144" y="18402"/>
                  </a:cubicBezTo>
                  <a:cubicBezTo>
                    <a:pt x="10314" y="18207"/>
                    <a:pt x="10314" y="18207"/>
                    <a:pt x="10314" y="18207"/>
                  </a:cubicBezTo>
                  <a:cubicBezTo>
                    <a:pt x="10569" y="18076"/>
                    <a:pt x="10569" y="18076"/>
                    <a:pt x="10569" y="18076"/>
                  </a:cubicBezTo>
                  <a:cubicBezTo>
                    <a:pt x="10739" y="17946"/>
                    <a:pt x="10739" y="17946"/>
                    <a:pt x="10739" y="17946"/>
                  </a:cubicBezTo>
                  <a:cubicBezTo>
                    <a:pt x="10909" y="17685"/>
                    <a:pt x="10909" y="17685"/>
                    <a:pt x="10909" y="17685"/>
                  </a:cubicBezTo>
                  <a:cubicBezTo>
                    <a:pt x="10994" y="17424"/>
                    <a:pt x="10994" y="17424"/>
                    <a:pt x="10994" y="17424"/>
                  </a:cubicBezTo>
                  <a:cubicBezTo>
                    <a:pt x="11079" y="17228"/>
                    <a:pt x="11079" y="17228"/>
                    <a:pt x="11079" y="17228"/>
                  </a:cubicBezTo>
                  <a:cubicBezTo>
                    <a:pt x="11079" y="16967"/>
                    <a:pt x="11079" y="16967"/>
                    <a:pt x="11079" y="16967"/>
                  </a:cubicBezTo>
                  <a:cubicBezTo>
                    <a:pt x="10824" y="16771"/>
                    <a:pt x="10824" y="16771"/>
                    <a:pt x="10824" y="16771"/>
                  </a:cubicBezTo>
                  <a:cubicBezTo>
                    <a:pt x="10569" y="16771"/>
                    <a:pt x="10569" y="16771"/>
                    <a:pt x="10569" y="16771"/>
                  </a:cubicBezTo>
                  <a:cubicBezTo>
                    <a:pt x="10314" y="16640"/>
                    <a:pt x="10314" y="16640"/>
                    <a:pt x="10314" y="16640"/>
                  </a:cubicBezTo>
                  <a:cubicBezTo>
                    <a:pt x="10314" y="16445"/>
                    <a:pt x="10314" y="16445"/>
                    <a:pt x="10314" y="16445"/>
                  </a:cubicBezTo>
                  <a:cubicBezTo>
                    <a:pt x="10144" y="16379"/>
                    <a:pt x="10144" y="16379"/>
                    <a:pt x="10144" y="16379"/>
                  </a:cubicBezTo>
                  <a:cubicBezTo>
                    <a:pt x="9889" y="16249"/>
                    <a:pt x="9889" y="16249"/>
                    <a:pt x="9889" y="16249"/>
                  </a:cubicBezTo>
                  <a:cubicBezTo>
                    <a:pt x="9804" y="16184"/>
                    <a:pt x="9804" y="16184"/>
                    <a:pt x="9804" y="16184"/>
                  </a:cubicBezTo>
                  <a:cubicBezTo>
                    <a:pt x="9974" y="16053"/>
                    <a:pt x="9974" y="16053"/>
                    <a:pt x="9974" y="16053"/>
                  </a:cubicBezTo>
                  <a:cubicBezTo>
                    <a:pt x="10144" y="15988"/>
                    <a:pt x="10144" y="15988"/>
                    <a:pt x="10144" y="15988"/>
                  </a:cubicBezTo>
                  <a:cubicBezTo>
                    <a:pt x="10314" y="15923"/>
                    <a:pt x="10314" y="15923"/>
                    <a:pt x="10314" y="15923"/>
                  </a:cubicBezTo>
                  <a:cubicBezTo>
                    <a:pt x="10399" y="15792"/>
                    <a:pt x="10399" y="15792"/>
                    <a:pt x="10399" y="15792"/>
                  </a:cubicBezTo>
                  <a:cubicBezTo>
                    <a:pt x="10229" y="15727"/>
                    <a:pt x="10229" y="15727"/>
                    <a:pt x="10229" y="15727"/>
                  </a:cubicBezTo>
                  <a:cubicBezTo>
                    <a:pt x="10144" y="15531"/>
                    <a:pt x="10144" y="15531"/>
                    <a:pt x="10144" y="15531"/>
                  </a:cubicBezTo>
                  <a:cubicBezTo>
                    <a:pt x="10144" y="15401"/>
                    <a:pt x="10144" y="15401"/>
                    <a:pt x="10144" y="15401"/>
                  </a:cubicBezTo>
                  <a:cubicBezTo>
                    <a:pt x="10229" y="15205"/>
                    <a:pt x="10229" y="15205"/>
                    <a:pt x="10229" y="15205"/>
                  </a:cubicBezTo>
                  <a:cubicBezTo>
                    <a:pt x="10399" y="15205"/>
                    <a:pt x="10399" y="15205"/>
                    <a:pt x="10399" y="15205"/>
                  </a:cubicBezTo>
                  <a:cubicBezTo>
                    <a:pt x="10484" y="15205"/>
                    <a:pt x="10484" y="15205"/>
                    <a:pt x="10484" y="15205"/>
                  </a:cubicBezTo>
                  <a:cubicBezTo>
                    <a:pt x="10484" y="15074"/>
                    <a:pt x="10484" y="15074"/>
                    <a:pt x="10484" y="15074"/>
                  </a:cubicBezTo>
                  <a:cubicBezTo>
                    <a:pt x="10314" y="14944"/>
                    <a:pt x="10314" y="14944"/>
                    <a:pt x="10314" y="14944"/>
                  </a:cubicBezTo>
                  <a:cubicBezTo>
                    <a:pt x="10229" y="14813"/>
                    <a:pt x="10229" y="14813"/>
                    <a:pt x="10229" y="14813"/>
                  </a:cubicBezTo>
                  <a:cubicBezTo>
                    <a:pt x="10144" y="14748"/>
                    <a:pt x="10144" y="14748"/>
                    <a:pt x="10144" y="14748"/>
                  </a:cubicBezTo>
                  <a:cubicBezTo>
                    <a:pt x="10059" y="14618"/>
                    <a:pt x="10059" y="14618"/>
                    <a:pt x="10059" y="14618"/>
                  </a:cubicBezTo>
                  <a:cubicBezTo>
                    <a:pt x="9889" y="14618"/>
                    <a:pt x="9889" y="14618"/>
                    <a:pt x="9889" y="14618"/>
                  </a:cubicBezTo>
                  <a:cubicBezTo>
                    <a:pt x="9804" y="14683"/>
                    <a:pt x="9804" y="14683"/>
                    <a:pt x="9804" y="14683"/>
                  </a:cubicBezTo>
                  <a:cubicBezTo>
                    <a:pt x="9633" y="14683"/>
                    <a:pt x="9633" y="14683"/>
                    <a:pt x="9633" y="14683"/>
                  </a:cubicBezTo>
                  <a:cubicBezTo>
                    <a:pt x="9378" y="14618"/>
                    <a:pt x="9378" y="14618"/>
                    <a:pt x="9378" y="14618"/>
                  </a:cubicBezTo>
                  <a:cubicBezTo>
                    <a:pt x="9208" y="14422"/>
                    <a:pt x="9208" y="14422"/>
                    <a:pt x="9208" y="14422"/>
                  </a:cubicBezTo>
                  <a:cubicBezTo>
                    <a:pt x="8953" y="14291"/>
                    <a:pt x="8953" y="14291"/>
                    <a:pt x="8953" y="14291"/>
                  </a:cubicBezTo>
                  <a:cubicBezTo>
                    <a:pt x="8783" y="14291"/>
                    <a:pt x="8783" y="14291"/>
                    <a:pt x="8783" y="14291"/>
                  </a:cubicBezTo>
                  <a:cubicBezTo>
                    <a:pt x="8528" y="14226"/>
                    <a:pt x="8528" y="14226"/>
                    <a:pt x="8528" y="14226"/>
                  </a:cubicBezTo>
                  <a:cubicBezTo>
                    <a:pt x="8358" y="14030"/>
                    <a:pt x="8358" y="14030"/>
                    <a:pt x="8358" y="14030"/>
                  </a:cubicBezTo>
                  <a:cubicBezTo>
                    <a:pt x="8273" y="13900"/>
                    <a:pt x="8273" y="13900"/>
                    <a:pt x="8273" y="13900"/>
                  </a:cubicBezTo>
                  <a:cubicBezTo>
                    <a:pt x="8018" y="13834"/>
                    <a:pt x="8018" y="13834"/>
                    <a:pt x="8018" y="13834"/>
                  </a:cubicBezTo>
                  <a:cubicBezTo>
                    <a:pt x="7848" y="13965"/>
                    <a:pt x="7848" y="13965"/>
                    <a:pt x="7848" y="13965"/>
                  </a:cubicBezTo>
                  <a:cubicBezTo>
                    <a:pt x="7678" y="13900"/>
                    <a:pt x="7678" y="13900"/>
                    <a:pt x="7678" y="13900"/>
                  </a:cubicBezTo>
                  <a:cubicBezTo>
                    <a:pt x="7422" y="13834"/>
                    <a:pt x="7422" y="13834"/>
                    <a:pt x="7422" y="13834"/>
                  </a:cubicBezTo>
                  <a:cubicBezTo>
                    <a:pt x="7082" y="13769"/>
                    <a:pt x="7082" y="13769"/>
                    <a:pt x="7082" y="13769"/>
                  </a:cubicBezTo>
                  <a:cubicBezTo>
                    <a:pt x="6997" y="13965"/>
                    <a:pt x="6997" y="13965"/>
                    <a:pt x="6997" y="13965"/>
                  </a:cubicBezTo>
                  <a:cubicBezTo>
                    <a:pt x="6742" y="14030"/>
                    <a:pt x="6742" y="14030"/>
                    <a:pt x="6742" y="14030"/>
                  </a:cubicBezTo>
                  <a:cubicBezTo>
                    <a:pt x="6402" y="14095"/>
                    <a:pt x="6402" y="14095"/>
                    <a:pt x="6402" y="14095"/>
                  </a:cubicBezTo>
                  <a:cubicBezTo>
                    <a:pt x="6062" y="14226"/>
                    <a:pt x="6062" y="14226"/>
                    <a:pt x="6062" y="14226"/>
                  </a:cubicBezTo>
                  <a:cubicBezTo>
                    <a:pt x="5722" y="14422"/>
                    <a:pt x="5722" y="14422"/>
                    <a:pt x="5722" y="14422"/>
                  </a:cubicBezTo>
                  <a:cubicBezTo>
                    <a:pt x="5382" y="14552"/>
                    <a:pt x="5382" y="14552"/>
                    <a:pt x="5382" y="14552"/>
                  </a:cubicBezTo>
                  <a:cubicBezTo>
                    <a:pt x="5211" y="14552"/>
                    <a:pt x="5211" y="14552"/>
                    <a:pt x="5211" y="14552"/>
                  </a:cubicBezTo>
                  <a:cubicBezTo>
                    <a:pt x="5041" y="14618"/>
                    <a:pt x="5041" y="14618"/>
                    <a:pt x="5041" y="14618"/>
                  </a:cubicBezTo>
                  <a:cubicBezTo>
                    <a:pt x="4956" y="14748"/>
                    <a:pt x="4956" y="14748"/>
                    <a:pt x="4956" y="14748"/>
                  </a:cubicBezTo>
                  <a:cubicBezTo>
                    <a:pt x="4871" y="14813"/>
                    <a:pt x="4871" y="14813"/>
                    <a:pt x="4871" y="14813"/>
                  </a:cubicBezTo>
                  <a:cubicBezTo>
                    <a:pt x="4616" y="14748"/>
                    <a:pt x="4616" y="14748"/>
                    <a:pt x="4616" y="14748"/>
                  </a:cubicBezTo>
                  <a:cubicBezTo>
                    <a:pt x="4531" y="14683"/>
                    <a:pt x="4531" y="14683"/>
                    <a:pt x="4531" y="14683"/>
                  </a:cubicBezTo>
                  <a:cubicBezTo>
                    <a:pt x="4446" y="14683"/>
                    <a:pt x="4446" y="14683"/>
                    <a:pt x="4446" y="14683"/>
                  </a:cubicBezTo>
                  <a:cubicBezTo>
                    <a:pt x="4276" y="14748"/>
                    <a:pt x="4276" y="14748"/>
                    <a:pt x="4276" y="14748"/>
                  </a:cubicBezTo>
                  <a:cubicBezTo>
                    <a:pt x="4191" y="14748"/>
                    <a:pt x="4191" y="14748"/>
                    <a:pt x="4191" y="14748"/>
                  </a:cubicBezTo>
                  <a:cubicBezTo>
                    <a:pt x="4021" y="14944"/>
                    <a:pt x="4021" y="14944"/>
                    <a:pt x="4021" y="14944"/>
                  </a:cubicBezTo>
                  <a:cubicBezTo>
                    <a:pt x="3851" y="15009"/>
                    <a:pt x="3851" y="15009"/>
                    <a:pt x="3851" y="15009"/>
                  </a:cubicBezTo>
                  <a:cubicBezTo>
                    <a:pt x="3681" y="14879"/>
                    <a:pt x="3681" y="14879"/>
                    <a:pt x="3681" y="14879"/>
                  </a:cubicBezTo>
                  <a:cubicBezTo>
                    <a:pt x="3596" y="14813"/>
                    <a:pt x="3596" y="14813"/>
                    <a:pt x="3596" y="14813"/>
                  </a:cubicBezTo>
                  <a:cubicBezTo>
                    <a:pt x="3426" y="14813"/>
                    <a:pt x="3426" y="14813"/>
                    <a:pt x="3426" y="14813"/>
                  </a:cubicBezTo>
                  <a:cubicBezTo>
                    <a:pt x="3170" y="14813"/>
                    <a:pt x="3170" y="14813"/>
                    <a:pt x="3170" y="14813"/>
                  </a:cubicBezTo>
                  <a:cubicBezTo>
                    <a:pt x="2830" y="14748"/>
                    <a:pt x="2830" y="14748"/>
                    <a:pt x="2830" y="14748"/>
                  </a:cubicBezTo>
                  <a:cubicBezTo>
                    <a:pt x="2405" y="14552"/>
                    <a:pt x="2405" y="14552"/>
                    <a:pt x="2405" y="14552"/>
                  </a:cubicBezTo>
                  <a:cubicBezTo>
                    <a:pt x="2065" y="14552"/>
                    <a:pt x="2065" y="14552"/>
                    <a:pt x="2065" y="14552"/>
                  </a:cubicBezTo>
                  <a:cubicBezTo>
                    <a:pt x="1810" y="14552"/>
                    <a:pt x="1810" y="14552"/>
                    <a:pt x="1810" y="14552"/>
                  </a:cubicBezTo>
                  <a:cubicBezTo>
                    <a:pt x="1810" y="14487"/>
                    <a:pt x="1725" y="14356"/>
                    <a:pt x="1725" y="14356"/>
                  </a:cubicBezTo>
                  <a:cubicBezTo>
                    <a:pt x="1725" y="14291"/>
                    <a:pt x="1810" y="14161"/>
                    <a:pt x="1810" y="14095"/>
                  </a:cubicBezTo>
                  <a:cubicBezTo>
                    <a:pt x="1810" y="14030"/>
                    <a:pt x="1980" y="13965"/>
                    <a:pt x="2065" y="13834"/>
                  </a:cubicBezTo>
                  <a:cubicBezTo>
                    <a:pt x="2150" y="13769"/>
                    <a:pt x="2320" y="13639"/>
                    <a:pt x="2405" y="13573"/>
                  </a:cubicBezTo>
                  <a:cubicBezTo>
                    <a:pt x="2405" y="13573"/>
                    <a:pt x="2490" y="13443"/>
                    <a:pt x="2575" y="13378"/>
                  </a:cubicBezTo>
                  <a:cubicBezTo>
                    <a:pt x="2575" y="13378"/>
                    <a:pt x="2490" y="13247"/>
                    <a:pt x="2575" y="13247"/>
                  </a:cubicBezTo>
                  <a:cubicBezTo>
                    <a:pt x="2575" y="13182"/>
                    <a:pt x="2660" y="13117"/>
                    <a:pt x="2745" y="13051"/>
                  </a:cubicBezTo>
                  <a:cubicBezTo>
                    <a:pt x="2830" y="13051"/>
                    <a:pt x="2915" y="12921"/>
                    <a:pt x="3000" y="12921"/>
                  </a:cubicBezTo>
                  <a:cubicBezTo>
                    <a:pt x="3000" y="12921"/>
                    <a:pt x="3170" y="12856"/>
                    <a:pt x="3256" y="12856"/>
                  </a:cubicBezTo>
                  <a:cubicBezTo>
                    <a:pt x="3256" y="12856"/>
                    <a:pt x="3256" y="12725"/>
                    <a:pt x="3341" y="12660"/>
                  </a:cubicBezTo>
                  <a:cubicBezTo>
                    <a:pt x="3341" y="12595"/>
                    <a:pt x="3256" y="12529"/>
                    <a:pt x="3256" y="12399"/>
                  </a:cubicBezTo>
                  <a:cubicBezTo>
                    <a:pt x="3256" y="12334"/>
                    <a:pt x="3256" y="12203"/>
                    <a:pt x="3256" y="12073"/>
                  </a:cubicBezTo>
                  <a:cubicBezTo>
                    <a:pt x="3256" y="12073"/>
                    <a:pt x="3341" y="11942"/>
                    <a:pt x="3256" y="11877"/>
                  </a:cubicBezTo>
                  <a:cubicBezTo>
                    <a:pt x="3256" y="11877"/>
                    <a:pt x="3085" y="11811"/>
                    <a:pt x="3000" y="11811"/>
                  </a:cubicBezTo>
                  <a:cubicBezTo>
                    <a:pt x="2915" y="11811"/>
                    <a:pt x="2745" y="11811"/>
                    <a:pt x="2745" y="11811"/>
                  </a:cubicBezTo>
                  <a:cubicBezTo>
                    <a:pt x="2660" y="11811"/>
                    <a:pt x="2490" y="11811"/>
                    <a:pt x="2405" y="11811"/>
                  </a:cubicBezTo>
                  <a:cubicBezTo>
                    <a:pt x="2320" y="11811"/>
                    <a:pt x="2235" y="11681"/>
                    <a:pt x="2235" y="11616"/>
                  </a:cubicBezTo>
                  <a:cubicBezTo>
                    <a:pt x="2150" y="11616"/>
                    <a:pt x="2235" y="11485"/>
                    <a:pt x="2150" y="11420"/>
                  </a:cubicBezTo>
                  <a:cubicBezTo>
                    <a:pt x="2065" y="11420"/>
                    <a:pt x="1980" y="11420"/>
                    <a:pt x="1980" y="11420"/>
                  </a:cubicBezTo>
                  <a:cubicBezTo>
                    <a:pt x="1895" y="11420"/>
                    <a:pt x="1810" y="11550"/>
                    <a:pt x="1810" y="11550"/>
                  </a:cubicBezTo>
                  <a:cubicBezTo>
                    <a:pt x="1810" y="11550"/>
                    <a:pt x="1725" y="11550"/>
                    <a:pt x="1640" y="11550"/>
                  </a:cubicBezTo>
                  <a:cubicBezTo>
                    <a:pt x="1640" y="11485"/>
                    <a:pt x="1640" y="11355"/>
                    <a:pt x="1640" y="11289"/>
                  </a:cubicBezTo>
                  <a:cubicBezTo>
                    <a:pt x="1640" y="11224"/>
                    <a:pt x="1555" y="11159"/>
                    <a:pt x="1470" y="11094"/>
                  </a:cubicBezTo>
                  <a:cubicBezTo>
                    <a:pt x="1385" y="11094"/>
                    <a:pt x="1215" y="10963"/>
                    <a:pt x="1130" y="10963"/>
                  </a:cubicBezTo>
                  <a:cubicBezTo>
                    <a:pt x="1045" y="10898"/>
                    <a:pt x="789" y="10702"/>
                    <a:pt x="789" y="10637"/>
                  </a:cubicBezTo>
                  <a:cubicBezTo>
                    <a:pt x="704" y="10637"/>
                    <a:pt x="704" y="10506"/>
                    <a:pt x="704" y="10441"/>
                  </a:cubicBezTo>
                  <a:cubicBezTo>
                    <a:pt x="704" y="10441"/>
                    <a:pt x="789" y="10376"/>
                    <a:pt x="789" y="10311"/>
                  </a:cubicBezTo>
                  <a:cubicBezTo>
                    <a:pt x="789" y="10245"/>
                    <a:pt x="704" y="10115"/>
                    <a:pt x="619" y="10050"/>
                  </a:cubicBezTo>
                  <a:cubicBezTo>
                    <a:pt x="534" y="9984"/>
                    <a:pt x="449" y="9789"/>
                    <a:pt x="364" y="9723"/>
                  </a:cubicBezTo>
                  <a:cubicBezTo>
                    <a:pt x="364" y="9658"/>
                    <a:pt x="109" y="9593"/>
                    <a:pt x="109" y="9527"/>
                  </a:cubicBezTo>
                  <a:cubicBezTo>
                    <a:pt x="109" y="9527"/>
                    <a:pt x="109" y="9397"/>
                    <a:pt x="109" y="9397"/>
                  </a:cubicBezTo>
                  <a:cubicBezTo>
                    <a:pt x="109" y="9266"/>
                    <a:pt x="109" y="9201"/>
                    <a:pt x="109" y="9136"/>
                  </a:cubicBezTo>
                  <a:cubicBezTo>
                    <a:pt x="194" y="9005"/>
                    <a:pt x="109" y="8810"/>
                    <a:pt x="109" y="8679"/>
                  </a:cubicBezTo>
                  <a:cubicBezTo>
                    <a:pt x="109" y="8549"/>
                    <a:pt x="-61" y="8353"/>
                    <a:pt x="24" y="8222"/>
                  </a:cubicBezTo>
                  <a:cubicBezTo>
                    <a:pt x="24" y="8157"/>
                    <a:pt x="109" y="8027"/>
                    <a:pt x="109" y="7961"/>
                  </a:cubicBezTo>
                  <a:cubicBezTo>
                    <a:pt x="109" y="7961"/>
                    <a:pt x="194" y="7831"/>
                    <a:pt x="279" y="7831"/>
                  </a:cubicBezTo>
                  <a:cubicBezTo>
                    <a:pt x="364" y="7766"/>
                    <a:pt x="534" y="7700"/>
                    <a:pt x="534" y="7700"/>
                  </a:cubicBezTo>
                  <a:cubicBezTo>
                    <a:pt x="619" y="7635"/>
                    <a:pt x="704" y="7570"/>
                    <a:pt x="704" y="7570"/>
                  </a:cubicBezTo>
                  <a:cubicBezTo>
                    <a:pt x="704" y="7505"/>
                    <a:pt x="534" y="7439"/>
                    <a:pt x="534" y="7374"/>
                  </a:cubicBezTo>
                  <a:cubicBezTo>
                    <a:pt x="534" y="7309"/>
                    <a:pt x="534" y="7244"/>
                    <a:pt x="534" y="7113"/>
                  </a:cubicBezTo>
                  <a:cubicBezTo>
                    <a:pt x="619" y="7113"/>
                    <a:pt x="704" y="7048"/>
                    <a:pt x="704" y="7048"/>
                  </a:cubicBezTo>
                  <a:cubicBezTo>
                    <a:pt x="789" y="7048"/>
                    <a:pt x="789" y="6982"/>
                    <a:pt x="874" y="6982"/>
                  </a:cubicBezTo>
                  <a:cubicBezTo>
                    <a:pt x="874" y="6917"/>
                    <a:pt x="1045" y="6917"/>
                    <a:pt x="1045" y="6852"/>
                  </a:cubicBezTo>
                  <a:cubicBezTo>
                    <a:pt x="1130" y="6852"/>
                    <a:pt x="1385" y="6787"/>
                    <a:pt x="1470" y="6787"/>
                  </a:cubicBezTo>
                  <a:cubicBezTo>
                    <a:pt x="1470" y="6787"/>
                    <a:pt x="1640" y="6721"/>
                    <a:pt x="1640" y="6656"/>
                  </a:cubicBezTo>
                  <a:cubicBezTo>
                    <a:pt x="1725" y="6656"/>
                    <a:pt x="1640" y="6526"/>
                    <a:pt x="1725" y="6460"/>
                  </a:cubicBezTo>
                  <a:cubicBezTo>
                    <a:pt x="1725" y="6395"/>
                    <a:pt x="1725" y="6265"/>
                    <a:pt x="1810" y="6265"/>
                  </a:cubicBezTo>
                  <a:cubicBezTo>
                    <a:pt x="1810" y="6199"/>
                    <a:pt x="1980" y="6134"/>
                    <a:pt x="2065" y="6134"/>
                  </a:cubicBezTo>
                  <a:cubicBezTo>
                    <a:pt x="2150" y="6134"/>
                    <a:pt x="2235" y="6199"/>
                    <a:pt x="2320" y="6199"/>
                  </a:cubicBezTo>
                  <a:cubicBezTo>
                    <a:pt x="2405" y="6199"/>
                    <a:pt x="2575" y="6199"/>
                    <a:pt x="2575" y="6199"/>
                  </a:cubicBezTo>
                  <a:cubicBezTo>
                    <a:pt x="2660" y="6134"/>
                    <a:pt x="2660" y="6134"/>
                    <a:pt x="2660" y="6134"/>
                  </a:cubicBezTo>
                  <a:cubicBezTo>
                    <a:pt x="2915" y="6134"/>
                    <a:pt x="2915" y="6134"/>
                    <a:pt x="2915" y="6134"/>
                  </a:cubicBezTo>
                  <a:cubicBezTo>
                    <a:pt x="3000" y="6069"/>
                    <a:pt x="3000" y="6069"/>
                    <a:pt x="3000" y="6069"/>
                  </a:cubicBezTo>
                  <a:cubicBezTo>
                    <a:pt x="3000" y="5873"/>
                    <a:pt x="3000" y="5873"/>
                    <a:pt x="3000" y="5873"/>
                  </a:cubicBezTo>
                  <a:cubicBezTo>
                    <a:pt x="2745" y="5808"/>
                    <a:pt x="2745" y="5808"/>
                    <a:pt x="2745" y="5808"/>
                  </a:cubicBezTo>
                  <a:cubicBezTo>
                    <a:pt x="2745" y="5612"/>
                    <a:pt x="2745" y="5612"/>
                    <a:pt x="2745" y="5612"/>
                  </a:cubicBezTo>
                  <a:cubicBezTo>
                    <a:pt x="2745" y="5547"/>
                    <a:pt x="2745" y="5547"/>
                    <a:pt x="2745" y="5547"/>
                  </a:cubicBezTo>
                  <a:cubicBezTo>
                    <a:pt x="3000" y="5547"/>
                    <a:pt x="3000" y="5547"/>
                    <a:pt x="3000" y="5547"/>
                  </a:cubicBezTo>
                  <a:cubicBezTo>
                    <a:pt x="3341" y="5612"/>
                    <a:pt x="3341" y="5612"/>
                    <a:pt x="3341" y="5612"/>
                  </a:cubicBezTo>
                  <a:cubicBezTo>
                    <a:pt x="3341" y="5743"/>
                    <a:pt x="3341" y="5743"/>
                    <a:pt x="3341" y="5743"/>
                  </a:cubicBezTo>
                  <a:cubicBezTo>
                    <a:pt x="3341" y="5873"/>
                    <a:pt x="3341" y="5873"/>
                    <a:pt x="3341" y="5873"/>
                  </a:cubicBezTo>
                  <a:cubicBezTo>
                    <a:pt x="3341" y="6004"/>
                    <a:pt x="3341" y="6004"/>
                    <a:pt x="3341" y="6004"/>
                  </a:cubicBezTo>
                  <a:cubicBezTo>
                    <a:pt x="3511" y="6069"/>
                    <a:pt x="3511" y="6069"/>
                    <a:pt x="3511" y="6069"/>
                  </a:cubicBezTo>
                  <a:cubicBezTo>
                    <a:pt x="3681" y="5873"/>
                    <a:pt x="3681" y="5873"/>
                    <a:pt x="3681" y="5873"/>
                  </a:cubicBezTo>
                  <a:cubicBezTo>
                    <a:pt x="3936" y="5873"/>
                    <a:pt x="3936" y="5873"/>
                    <a:pt x="3936" y="5873"/>
                  </a:cubicBezTo>
                  <a:cubicBezTo>
                    <a:pt x="4191" y="5677"/>
                    <a:pt x="4191" y="5677"/>
                    <a:pt x="4191" y="5677"/>
                  </a:cubicBezTo>
                  <a:cubicBezTo>
                    <a:pt x="4531" y="5612"/>
                    <a:pt x="4531" y="5612"/>
                    <a:pt x="4531" y="5612"/>
                  </a:cubicBezTo>
                  <a:cubicBezTo>
                    <a:pt x="4616" y="5547"/>
                    <a:pt x="4616" y="5547"/>
                    <a:pt x="4616" y="5547"/>
                  </a:cubicBezTo>
                  <a:cubicBezTo>
                    <a:pt x="4701" y="5612"/>
                    <a:pt x="4701" y="5612"/>
                    <a:pt x="4701" y="5612"/>
                  </a:cubicBezTo>
                  <a:cubicBezTo>
                    <a:pt x="4701" y="5743"/>
                    <a:pt x="4701" y="5743"/>
                    <a:pt x="4701" y="5743"/>
                  </a:cubicBezTo>
                  <a:cubicBezTo>
                    <a:pt x="4786" y="5873"/>
                    <a:pt x="4786" y="5873"/>
                    <a:pt x="4786" y="5873"/>
                  </a:cubicBezTo>
                  <a:cubicBezTo>
                    <a:pt x="4956" y="5873"/>
                    <a:pt x="4956" y="5873"/>
                    <a:pt x="4956" y="5873"/>
                  </a:cubicBezTo>
                  <a:cubicBezTo>
                    <a:pt x="5041" y="5808"/>
                    <a:pt x="5041" y="5808"/>
                    <a:pt x="5041" y="5808"/>
                  </a:cubicBezTo>
                  <a:cubicBezTo>
                    <a:pt x="5126" y="5808"/>
                    <a:pt x="5126" y="5808"/>
                    <a:pt x="5126" y="5808"/>
                  </a:cubicBezTo>
                  <a:cubicBezTo>
                    <a:pt x="5296" y="5808"/>
                    <a:pt x="5296" y="5808"/>
                    <a:pt x="5296" y="5808"/>
                  </a:cubicBezTo>
                  <a:cubicBezTo>
                    <a:pt x="5467" y="5873"/>
                    <a:pt x="5467" y="5873"/>
                    <a:pt x="5467" y="5873"/>
                  </a:cubicBezTo>
                  <a:cubicBezTo>
                    <a:pt x="5467" y="6004"/>
                    <a:pt x="5467" y="6004"/>
                    <a:pt x="5467" y="6004"/>
                  </a:cubicBezTo>
                  <a:cubicBezTo>
                    <a:pt x="5552" y="6134"/>
                    <a:pt x="5552" y="6134"/>
                    <a:pt x="5552" y="6134"/>
                  </a:cubicBezTo>
                  <a:cubicBezTo>
                    <a:pt x="5722" y="6134"/>
                    <a:pt x="5722" y="6134"/>
                    <a:pt x="5722" y="6134"/>
                  </a:cubicBezTo>
                  <a:cubicBezTo>
                    <a:pt x="5977" y="6004"/>
                    <a:pt x="5977" y="6004"/>
                    <a:pt x="5977" y="6004"/>
                  </a:cubicBezTo>
                  <a:cubicBezTo>
                    <a:pt x="6147" y="6004"/>
                    <a:pt x="6147" y="6004"/>
                    <a:pt x="6147" y="6004"/>
                  </a:cubicBezTo>
                  <a:cubicBezTo>
                    <a:pt x="6232" y="5873"/>
                    <a:pt x="6232" y="5873"/>
                    <a:pt x="6232" y="5873"/>
                  </a:cubicBezTo>
                  <a:cubicBezTo>
                    <a:pt x="6147" y="5677"/>
                    <a:pt x="6147" y="5677"/>
                    <a:pt x="6147" y="5677"/>
                  </a:cubicBezTo>
                  <a:cubicBezTo>
                    <a:pt x="6147" y="5416"/>
                    <a:pt x="6147" y="5416"/>
                    <a:pt x="6147" y="5416"/>
                  </a:cubicBezTo>
                  <a:cubicBezTo>
                    <a:pt x="6232" y="5351"/>
                    <a:pt x="6232" y="5351"/>
                    <a:pt x="6232" y="5351"/>
                  </a:cubicBezTo>
                  <a:cubicBezTo>
                    <a:pt x="6062" y="5221"/>
                    <a:pt x="6062" y="5221"/>
                    <a:pt x="6062" y="5221"/>
                  </a:cubicBezTo>
                  <a:cubicBezTo>
                    <a:pt x="5892" y="5155"/>
                    <a:pt x="5892" y="5155"/>
                    <a:pt x="5892" y="5155"/>
                  </a:cubicBezTo>
                  <a:cubicBezTo>
                    <a:pt x="5892" y="5090"/>
                    <a:pt x="5892" y="5090"/>
                    <a:pt x="5892" y="5090"/>
                  </a:cubicBezTo>
                  <a:cubicBezTo>
                    <a:pt x="6062" y="4960"/>
                    <a:pt x="6062" y="4960"/>
                    <a:pt x="6062" y="4960"/>
                  </a:cubicBezTo>
                  <a:cubicBezTo>
                    <a:pt x="6062" y="4894"/>
                    <a:pt x="6062" y="4894"/>
                    <a:pt x="6062" y="4894"/>
                  </a:cubicBezTo>
                  <a:cubicBezTo>
                    <a:pt x="5977" y="4764"/>
                    <a:pt x="5977" y="4764"/>
                    <a:pt x="5977" y="4764"/>
                  </a:cubicBezTo>
                  <a:cubicBezTo>
                    <a:pt x="6062" y="4633"/>
                    <a:pt x="6062" y="4633"/>
                    <a:pt x="6062" y="4633"/>
                  </a:cubicBezTo>
                  <a:cubicBezTo>
                    <a:pt x="6147" y="4633"/>
                    <a:pt x="6147" y="4633"/>
                    <a:pt x="6147" y="4633"/>
                  </a:cubicBezTo>
                  <a:cubicBezTo>
                    <a:pt x="6317" y="4568"/>
                    <a:pt x="6317" y="4568"/>
                    <a:pt x="6317" y="4568"/>
                  </a:cubicBezTo>
                  <a:cubicBezTo>
                    <a:pt x="6487" y="4568"/>
                    <a:pt x="6487" y="4568"/>
                    <a:pt x="6487" y="4568"/>
                  </a:cubicBezTo>
                  <a:cubicBezTo>
                    <a:pt x="6487" y="4698"/>
                    <a:pt x="6487" y="4698"/>
                    <a:pt x="6487" y="4698"/>
                  </a:cubicBezTo>
                  <a:cubicBezTo>
                    <a:pt x="6742" y="4764"/>
                    <a:pt x="6742" y="4764"/>
                    <a:pt x="6742" y="4764"/>
                  </a:cubicBezTo>
                  <a:cubicBezTo>
                    <a:pt x="6827" y="4894"/>
                    <a:pt x="6827" y="4894"/>
                    <a:pt x="6827" y="4894"/>
                  </a:cubicBezTo>
                  <a:cubicBezTo>
                    <a:pt x="6997" y="4960"/>
                    <a:pt x="6997" y="4960"/>
                    <a:pt x="6997" y="4960"/>
                  </a:cubicBezTo>
                  <a:cubicBezTo>
                    <a:pt x="7167" y="4894"/>
                    <a:pt x="7167" y="4894"/>
                    <a:pt x="7167" y="4894"/>
                  </a:cubicBezTo>
                  <a:cubicBezTo>
                    <a:pt x="7252" y="4829"/>
                    <a:pt x="7252" y="4829"/>
                    <a:pt x="7252" y="4829"/>
                  </a:cubicBezTo>
                  <a:cubicBezTo>
                    <a:pt x="7252" y="4764"/>
                    <a:pt x="7252" y="4764"/>
                    <a:pt x="7252" y="4764"/>
                  </a:cubicBezTo>
                  <a:cubicBezTo>
                    <a:pt x="7337" y="4633"/>
                    <a:pt x="7337" y="4633"/>
                    <a:pt x="7337" y="4633"/>
                  </a:cubicBezTo>
                  <a:cubicBezTo>
                    <a:pt x="7337" y="4437"/>
                    <a:pt x="7337" y="4437"/>
                    <a:pt x="7337" y="4437"/>
                  </a:cubicBezTo>
                  <a:cubicBezTo>
                    <a:pt x="7252" y="4372"/>
                    <a:pt x="7252" y="4372"/>
                    <a:pt x="7252" y="4372"/>
                  </a:cubicBezTo>
                  <a:cubicBezTo>
                    <a:pt x="7337" y="4176"/>
                    <a:pt x="7337" y="4176"/>
                    <a:pt x="7337" y="4176"/>
                  </a:cubicBezTo>
                  <a:cubicBezTo>
                    <a:pt x="7508" y="4176"/>
                    <a:pt x="7508" y="4176"/>
                    <a:pt x="7508" y="4176"/>
                  </a:cubicBezTo>
                  <a:cubicBezTo>
                    <a:pt x="7678" y="4111"/>
                    <a:pt x="7678" y="4111"/>
                    <a:pt x="7678" y="4111"/>
                  </a:cubicBezTo>
                  <a:cubicBezTo>
                    <a:pt x="7763" y="3981"/>
                    <a:pt x="7763" y="3981"/>
                    <a:pt x="7763" y="3981"/>
                  </a:cubicBezTo>
                  <a:cubicBezTo>
                    <a:pt x="7678" y="3915"/>
                    <a:pt x="7678" y="3915"/>
                    <a:pt x="7678" y="3915"/>
                  </a:cubicBezTo>
                  <a:cubicBezTo>
                    <a:pt x="7678" y="3850"/>
                    <a:pt x="7678" y="3850"/>
                    <a:pt x="7678" y="3850"/>
                  </a:cubicBezTo>
                  <a:cubicBezTo>
                    <a:pt x="7933" y="3785"/>
                    <a:pt x="7933" y="3785"/>
                    <a:pt x="7933" y="3785"/>
                  </a:cubicBezTo>
                  <a:cubicBezTo>
                    <a:pt x="8018" y="3850"/>
                    <a:pt x="8018" y="3850"/>
                    <a:pt x="8018" y="3850"/>
                  </a:cubicBezTo>
                  <a:cubicBezTo>
                    <a:pt x="8188" y="3720"/>
                    <a:pt x="8188" y="3720"/>
                    <a:pt x="8188" y="3720"/>
                  </a:cubicBezTo>
                  <a:cubicBezTo>
                    <a:pt x="8528" y="3589"/>
                    <a:pt x="8528" y="3589"/>
                    <a:pt x="8528" y="3589"/>
                  </a:cubicBezTo>
                  <a:cubicBezTo>
                    <a:pt x="8698" y="3459"/>
                    <a:pt x="8698" y="3459"/>
                    <a:pt x="8698" y="3459"/>
                  </a:cubicBezTo>
                  <a:cubicBezTo>
                    <a:pt x="8868" y="3393"/>
                    <a:pt x="8868" y="3393"/>
                    <a:pt x="8868" y="3393"/>
                  </a:cubicBezTo>
                  <a:cubicBezTo>
                    <a:pt x="8953" y="3393"/>
                    <a:pt x="8953" y="3393"/>
                    <a:pt x="8953" y="3393"/>
                  </a:cubicBezTo>
                  <a:cubicBezTo>
                    <a:pt x="9038" y="3459"/>
                    <a:pt x="9038" y="3459"/>
                    <a:pt x="9038" y="3459"/>
                  </a:cubicBezTo>
                  <a:cubicBezTo>
                    <a:pt x="9208" y="3524"/>
                    <a:pt x="9208" y="3524"/>
                    <a:pt x="9208" y="3524"/>
                  </a:cubicBezTo>
                  <a:cubicBezTo>
                    <a:pt x="9293" y="3459"/>
                    <a:pt x="9293" y="3459"/>
                    <a:pt x="9293" y="3459"/>
                  </a:cubicBezTo>
                  <a:cubicBezTo>
                    <a:pt x="9378" y="3328"/>
                    <a:pt x="9378" y="3328"/>
                    <a:pt x="9378" y="3328"/>
                  </a:cubicBezTo>
                  <a:cubicBezTo>
                    <a:pt x="9548" y="3263"/>
                    <a:pt x="9548" y="3263"/>
                    <a:pt x="9548" y="3263"/>
                  </a:cubicBezTo>
                  <a:cubicBezTo>
                    <a:pt x="9719" y="3393"/>
                    <a:pt x="9719" y="3393"/>
                    <a:pt x="9719" y="3393"/>
                  </a:cubicBezTo>
                  <a:cubicBezTo>
                    <a:pt x="9804" y="3263"/>
                    <a:pt x="9804" y="3263"/>
                    <a:pt x="9804" y="3263"/>
                  </a:cubicBezTo>
                  <a:cubicBezTo>
                    <a:pt x="9889" y="3132"/>
                    <a:pt x="9889" y="3132"/>
                    <a:pt x="9889" y="3132"/>
                  </a:cubicBezTo>
                  <a:cubicBezTo>
                    <a:pt x="10059" y="3002"/>
                    <a:pt x="10059" y="3002"/>
                    <a:pt x="10059" y="3002"/>
                  </a:cubicBezTo>
                  <a:cubicBezTo>
                    <a:pt x="10144" y="2937"/>
                    <a:pt x="10144" y="2937"/>
                    <a:pt x="10144" y="2937"/>
                  </a:cubicBezTo>
                  <a:cubicBezTo>
                    <a:pt x="10229" y="2937"/>
                    <a:pt x="10229" y="2937"/>
                    <a:pt x="10229" y="2937"/>
                  </a:cubicBezTo>
                  <a:cubicBezTo>
                    <a:pt x="10399" y="3002"/>
                    <a:pt x="10399" y="3002"/>
                    <a:pt x="10399" y="3002"/>
                  </a:cubicBezTo>
                  <a:cubicBezTo>
                    <a:pt x="10399" y="3132"/>
                    <a:pt x="10399" y="3132"/>
                    <a:pt x="10399" y="3132"/>
                  </a:cubicBezTo>
                  <a:cubicBezTo>
                    <a:pt x="10569" y="3198"/>
                    <a:pt x="10569" y="3198"/>
                    <a:pt x="10569" y="3198"/>
                  </a:cubicBezTo>
                  <a:cubicBezTo>
                    <a:pt x="10824" y="3263"/>
                    <a:pt x="10824" y="3263"/>
                    <a:pt x="10824" y="3263"/>
                  </a:cubicBezTo>
                  <a:cubicBezTo>
                    <a:pt x="11164" y="3198"/>
                    <a:pt x="11164" y="3198"/>
                    <a:pt x="11164" y="3198"/>
                  </a:cubicBezTo>
                  <a:cubicBezTo>
                    <a:pt x="11334" y="3067"/>
                    <a:pt x="11334" y="3067"/>
                    <a:pt x="11334" y="3067"/>
                  </a:cubicBezTo>
                  <a:cubicBezTo>
                    <a:pt x="11504" y="3002"/>
                    <a:pt x="11504" y="3002"/>
                    <a:pt x="11504" y="3002"/>
                  </a:cubicBezTo>
                  <a:cubicBezTo>
                    <a:pt x="11674" y="2937"/>
                    <a:pt x="11674" y="2937"/>
                    <a:pt x="11674" y="2937"/>
                  </a:cubicBezTo>
                  <a:cubicBezTo>
                    <a:pt x="11759" y="2741"/>
                    <a:pt x="11759" y="2741"/>
                    <a:pt x="11759" y="2741"/>
                  </a:cubicBezTo>
                  <a:cubicBezTo>
                    <a:pt x="11759" y="2545"/>
                    <a:pt x="11759" y="2545"/>
                    <a:pt x="11759" y="2545"/>
                  </a:cubicBezTo>
                  <a:cubicBezTo>
                    <a:pt x="11759" y="2349"/>
                    <a:pt x="11759" y="2349"/>
                    <a:pt x="11759" y="2349"/>
                  </a:cubicBezTo>
                  <a:cubicBezTo>
                    <a:pt x="11930" y="2219"/>
                    <a:pt x="11930" y="2219"/>
                    <a:pt x="11930" y="2219"/>
                  </a:cubicBezTo>
                  <a:cubicBezTo>
                    <a:pt x="12100" y="2219"/>
                    <a:pt x="12100" y="2219"/>
                    <a:pt x="12100" y="2219"/>
                  </a:cubicBezTo>
                  <a:cubicBezTo>
                    <a:pt x="12270" y="2219"/>
                    <a:pt x="12270" y="2219"/>
                    <a:pt x="12270" y="2219"/>
                  </a:cubicBezTo>
                  <a:cubicBezTo>
                    <a:pt x="12525" y="2349"/>
                    <a:pt x="12525" y="2349"/>
                    <a:pt x="12525" y="2349"/>
                  </a:cubicBezTo>
                  <a:cubicBezTo>
                    <a:pt x="12780" y="2284"/>
                    <a:pt x="12780" y="2284"/>
                    <a:pt x="12780" y="2284"/>
                  </a:cubicBezTo>
                  <a:cubicBezTo>
                    <a:pt x="12950" y="2153"/>
                    <a:pt x="12950" y="2153"/>
                    <a:pt x="12950" y="2153"/>
                  </a:cubicBezTo>
                  <a:cubicBezTo>
                    <a:pt x="13205" y="2153"/>
                    <a:pt x="13205" y="2153"/>
                    <a:pt x="13205" y="2153"/>
                  </a:cubicBezTo>
                  <a:cubicBezTo>
                    <a:pt x="13290" y="2023"/>
                    <a:pt x="13290" y="2023"/>
                    <a:pt x="13290" y="2023"/>
                  </a:cubicBezTo>
                  <a:cubicBezTo>
                    <a:pt x="13460" y="2023"/>
                    <a:pt x="13460" y="2023"/>
                    <a:pt x="13460" y="2023"/>
                  </a:cubicBezTo>
                  <a:cubicBezTo>
                    <a:pt x="13630" y="2088"/>
                    <a:pt x="13630" y="2088"/>
                    <a:pt x="13630" y="2088"/>
                  </a:cubicBezTo>
                  <a:cubicBezTo>
                    <a:pt x="13800" y="2088"/>
                    <a:pt x="13800" y="2088"/>
                    <a:pt x="13800" y="2088"/>
                  </a:cubicBezTo>
                  <a:cubicBezTo>
                    <a:pt x="13970" y="2088"/>
                    <a:pt x="13970" y="2088"/>
                    <a:pt x="13970" y="2088"/>
                  </a:cubicBezTo>
                  <a:cubicBezTo>
                    <a:pt x="13970" y="1958"/>
                    <a:pt x="13970" y="1958"/>
                    <a:pt x="13970" y="1958"/>
                  </a:cubicBezTo>
                  <a:cubicBezTo>
                    <a:pt x="14141" y="1827"/>
                    <a:pt x="14141" y="1827"/>
                    <a:pt x="14141" y="1827"/>
                  </a:cubicBezTo>
                  <a:cubicBezTo>
                    <a:pt x="14226" y="1762"/>
                    <a:pt x="14226" y="1762"/>
                    <a:pt x="14226" y="1762"/>
                  </a:cubicBezTo>
                  <a:cubicBezTo>
                    <a:pt x="14481" y="1762"/>
                    <a:pt x="14481" y="1762"/>
                    <a:pt x="14481" y="1762"/>
                  </a:cubicBezTo>
                  <a:cubicBezTo>
                    <a:pt x="14566" y="1697"/>
                    <a:pt x="14566" y="1697"/>
                    <a:pt x="14566" y="1697"/>
                  </a:cubicBezTo>
                  <a:cubicBezTo>
                    <a:pt x="14736" y="1501"/>
                    <a:pt x="14736" y="1501"/>
                    <a:pt x="14736" y="1501"/>
                  </a:cubicBezTo>
                  <a:cubicBezTo>
                    <a:pt x="14736" y="1436"/>
                    <a:pt x="14736" y="1436"/>
                    <a:pt x="14736" y="1436"/>
                  </a:cubicBezTo>
                  <a:cubicBezTo>
                    <a:pt x="14651" y="1305"/>
                    <a:pt x="14651" y="1305"/>
                    <a:pt x="14651" y="1305"/>
                  </a:cubicBezTo>
                  <a:cubicBezTo>
                    <a:pt x="14651" y="1240"/>
                    <a:pt x="14651" y="1240"/>
                    <a:pt x="14651" y="1240"/>
                  </a:cubicBezTo>
                  <a:cubicBezTo>
                    <a:pt x="14736" y="1175"/>
                    <a:pt x="14736" y="1175"/>
                    <a:pt x="14736" y="1175"/>
                  </a:cubicBezTo>
                  <a:cubicBezTo>
                    <a:pt x="14906" y="1175"/>
                    <a:pt x="14906" y="1175"/>
                    <a:pt x="14906" y="1175"/>
                  </a:cubicBezTo>
                  <a:cubicBezTo>
                    <a:pt x="15076" y="1044"/>
                    <a:pt x="15076" y="1044"/>
                    <a:pt x="15076" y="1044"/>
                  </a:cubicBezTo>
                  <a:cubicBezTo>
                    <a:pt x="15161" y="979"/>
                    <a:pt x="15161" y="979"/>
                    <a:pt x="15161" y="979"/>
                  </a:cubicBezTo>
                  <a:cubicBezTo>
                    <a:pt x="15416" y="979"/>
                    <a:pt x="15416" y="979"/>
                    <a:pt x="15416" y="979"/>
                  </a:cubicBezTo>
                  <a:cubicBezTo>
                    <a:pt x="15501" y="979"/>
                    <a:pt x="15501" y="979"/>
                    <a:pt x="15501" y="979"/>
                  </a:cubicBezTo>
                  <a:cubicBezTo>
                    <a:pt x="15501" y="914"/>
                    <a:pt x="15501" y="914"/>
                    <a:pt x="15501" y="914"/>
                  </a:cubicBezTo>
                  <a:cubicBezTo>
                    <a:pt x="15416" y="783"/>
                    <a:pt x="15416" y="783"/>
                    <a:pt x="15416" y="783"/>
                  </a:cubicBezTo>
                  <a:cubicBezTo>
                    <a:pt x="15416" y="718"/>
                    <a:pt x="15416" y="718"/>
                    <a:pt x="15416" y="718"/>
                  </a:cubicBezTo>
                  <a:cubicBezTo>
                    <a:pt x="15501" y="522"/>
                    <a:pt x="15501" y="522"/>
                    <a:pt x="15501" y="522"/>
                  </a:cubicBezTo>
                  <a:cubicBezTo>
                    <a:pt x="15501" y="326"/>
                    <a:pt x="15501" y="326"/>
                    <a:pt x="15501" y="326"/>
                  </a:cubicBezTo>
                  <a:cubicBezTo>
                    <a:pt x="15416" y="196"/>
                    <a:pt x="15416" y="196"/>
                    <a:pt x="15416" y="196"/>
                  </a:cubicBezTo>
                  <a:cubicBezTo>
                    <a:pt x="15501" y="65"/>
                    <a:pt x="15501" y="65"/>
                    <a:pt x="15501" y="65"/>
                  </a:cubicBezTo>
                  <a:cubicBezTo>
                    <a:pt x="15671" y="0"/>
                    <a:pt x="15671" y="0"/>
                    <a:pt x="15671" y="0"/>
                  </a:cubicBezTo>
                  <a:cubicBezTo>
                    <a:pt x="15841" y="0"/>
                    <a:pt x="15841" y="0"/>
                    <a:pt x="15841" y="0"/>
                  </a:cubicBezTo>
                  <a:cubicBezTo>
                    <a:pt x="16182" y="0"/>
                    <a:pt x="16182" y="0"/>
                    <a:pt x="16182" y="0"/>
                  </a:cubicBezTo>
                  <a:cubicBezTo>
                    <a:pt x="16182" y="131"/>
                    <a:pt x="16182" y="131"/>
                    <a:pt x="16182" y="131"/>
                  </a:cubicBezTo>
                  <a:cubicBezTo>
                    <a:pt x="16096" y="261"/>
                    <a:pt x="16096" y="261"/>
                    <a:pt x="16096" y="261"/>
                  </a:cubicBezTo>
                  <a:cubicBezTo>
                    <a:pt x="16182" y="457"/>
                    <a:pt x="16182" y="457"/>
                    <a:pt x="16182" y="457"/>
                  </a:cubicBezTo>
                  <a:cubicBezTo>
                    <a:pt x="16096" y="522"/>
                    <a:pt x="16096" y="522"/>
                    <a:pt x="16096" y="522"/>
                  </a:cubicBezTo>
                  <a:cubicBezTo>
                    <a:pt x="16352" y="587"/>
                    <a:pt x="16352" y="587"/>
                    <a:pt x="16352" y="587"/>
                  </a:cubicBezTo>
                  <a:cubicBezTo>
                    <a:pt x="16522" y="587"/>
                    <a:pt x="16522" y="587"/>
                    <a:pt x="16522" y="587"/>
                  </a:cubicBezTo>
                  <a:cubicBezTo>
                    <a:pt x="16522" y="653"/>
                    <a:pt x="16522" y="653"/>
                    <a:pt x="16522" y="653"/>
                  </a:cubicBezTo>
                  <a:cubicBezTo>
                    <a:pt x="16692" y="783"/>
                    <a:pt x="16692" y="783"/>
                    <a:pt x="16692" y="783"/>
                  </a:cubicBezTo>
                  <a:cubicBezTo>
                    <a:pt x="16777" y="914"/>
                    <a:pt x="16777" y="914"/>
                    <a:pt x="16777" y="914"/>
                  </a:cubicBezTo>
                  <a:cubicBezTo>
                    <a:pt x="16947" y="979"/>
                    <a:pt x="16947" y="979"/>
                    <a:pt x="16947" y="979"/>
                  </a:cubicBezTo>
                  <a:cubicBezTo>
                    <a:pt x="17117" y="914"/>
                    <a:pt x="17117" y="914"/>
                    <a:pt x="17117" y="914"/>
                  </a:cubicBezTo>
                  <a:cubicBezTo>
                    <a:pt x="17287" y="979"/>
                    <a:pt x="17287" y="979"/>
                    <a:pt x="17287" y="979"/>
                  </a:cubicBezTo>
                  <a:cubicBezTo>
                    <a:pt x="17372" y="1175"/>
                    <a:pt x="17372" y="1175"/>
                    <a:pt x="17372" y="1175"/>
                  </a:cubicBezTo>
                  <a:cubicBezTo>
                    <a:pt x="17287" y="1370"/>
                    <a:pt x="17287" y="1370"/>
                    <a:pt x="17287" y="1370"/>
                  </a:cubicBezTo>
                  <a:cubicBezTo>
                    <a:pt x="17202" y="1566"/>
                    <a:pt x="17202" y="1566"/>
                    <a:pt x="17202" y="1566"/>
                  </a:cubicBezTo>
                  <a:cubicBezTo>
                    <a:pt x="17287" y="1697"/>
                    <a:pt x="17287" y="1697"/>
                    <a:pt x="17287" y="1697"/>
                  </a:cubicBezTo>
                  <a:cubicBezTo>
                    <a:pt x="17372" y="1827"/>
                    <a:pt x="17372" y="1827"/>
                    <a:pt x="17372" y="1827"/>
                  </a:cubicBezTo>
                  <a:cubicBezTo>
                    <a:pt x="17627" y="2023"/>
                    <a:pt x="17627" y="2023"/>
                    <a:pt x="17627" y="2023"/>
                  </a:cubicBezTo>
                  <a:cubicBezTo>
                    <a:pt x="17882" y="2219"/>
                    <a:pt x="17882" y="2219"/>
                    <a:pt x="17882" y="2219"/>
                  </a:cubicBezTo>
                  <a:cubicBezTo>
                    <a:pt x="17882" y="2415"/>
                    <a:pt x="17882" y="2415"/>
                    <a:pt x="17882" y="2415"/>
                  </a:cubicBezTo>
                  <a:cubicBezTo>
                    <a:pt x="17967" y="2545"/>
                    <a:pt x="17967" y="2545"/>
                    <a:pt x="17967" y="2545"/>
                  </a:cubicBezTo>
                  <a:cubicBezTo>
                    <a:pt x="18052" y="2610"/>
                    <a:pt x="18052" y="2610"/>
                    <a:pt x="18052" y="2610"/>
                  </a:cubicBezTo>
                  <a:cubicBezTo>
                    <a:pt x="18308" y="2610"/>
                    <a:pt x="18308" y="2610"/>
                    <a:pt x="18308" y="2610"/>
                  </a:cubicBezTo>
                  <a:cubicBezTo>
                    <a:pt x="18478" y="2676"/>
                    <a:pt x="18478" y="2676"/>
                    <a:pt x="18478" y="2676"/>
                  </a:cubicBezTo>
                  <a:cubicBezTo>
                    <a:pt x="18648" y="2676"/>
                    <a:pt x="18648" y="2676"/>
                    <a:pt x="18648" y="2676"/>
                  </a:cubicBezTo>
                  <a:cubicBezTo>
                    <a:pt x="18648" y="2806"/>
                    <a:pt x="18648" y="2806"/>
                    <a:pt x="18648" y="2806"/>
                  </a:cubicBezTo>
                  <a:cubicBezTo>
                    <a:pt x="18563" y="3002"/>
                    <a:pt x="18563" y="3002"/>
                    <a:pt x="18563" y="3002"/>
                  </a:cubicBezTo>
                  <a:cubicBezTo>
                    <a:pt x="18648" y="3198"/>
                    <a:pt x="18648" y="3198"/>
                    <a:pt x="18648" y="3198"/>
                  </a:cubicBezTo>
                  <a:cubicBezTo>
                    <a:pt x="18818" y="3263"/>
                    <a:pt x="18818" y="3263"/>
                    <a:pt x="18818" y="3263"/>
                  </a:cubicBezTo>
                  <a:cubicBezTo>
                    <a:pt x="18733" y="3459"/>
                    <a:pt x="18733" y="3459"/>
                    <a:pt x="18733" y="3459"/>
                  </a:cubicBezTo>
                  <a:cubicBezTo>
                    <a:pt x="18733" y="3589"/>
                    <a:pt x="18733" y="3589"/>
                    <a:pt x="18733" y="3589"/>
                  </a:cubicBezTo>
                  <a:cubicBezTo>
                    <a:pt x="18818" y="3720"/>
                    <a:pt x="18818" y="3720"/>
                    <a:pt x="18818" y="3720"/>
                  </a:cubicBezTo>
                  <a:cubicBezTo>
                    <a:pt x="18903" y="3850"/>
                    <a:pt x="18903" y="3850"/>
                    <a:pt x="18903" y="3850"/>
                  </a:cubicBezTo>
                  <a:cubicBezTo>
                    <a:pt x="18903" y="4046"/>
                    <a:pt x="18903" y="4046"/>
                    <a:pt x="18903" y="4046"/>
                  </a:cubicBezTo>
                  <a:cubicBezTo>
                    <a:pt x="18733" y="4111"/>
                    <a:pt x="18733" y="4111"/>
                    <a:pt x="18733" y="4111"/>
                  </a:cubicBezTo>
                  <a:cubicBezTo>
                    <a:pt x="18648" y="4242"/>
                    <a:pt x="18648" y="4242"/>
                    <a:pt x="18648" y="4242"/>
                  </a:cubicBezTo>
                  <a:cubicBezTo>
                    <a:pt x="18648" y="4372"/>
                    <a:pt x="18648" y="4372"/>
                    <a:pt x="18648" y="4372"/>
                  </a:cubicBezTo>
                  <a:cubicBezTo>
                    <a:pt x="18393" y="4437"/>
                    <a:pt x="18393" y="4437"/>
                    <a:pt x="18393" y="4437"/>
                  </a:cubicBezTo>
                  <a:cubicBezTo>
                    <a:pt x="18222" y="4242"/>
                    <a:pt x="18222" y="4242"/>
                    <a:pt x="18222" y="4242"/>
                  </a:cubicBezTo>
                  <a:cubicBezTo>
                    <a:pt x="17967" y="4176"/>
                    <a:pt x="17967" y="4176"/>
                    <a:pt x="17967" y="4176"/>
                  </a:cubicBezTo>
                  <a:cubicBezTo>
                    <a:pt x="17797" y="4176"/>
                    <a:pt x="17797" y="4176"/>
                    <a:pt x="17797" y="4176"/>
                  </a:cubicBezTo>
                  <a:cubicBezTo>
                    <a:pt x="17712" y="4176"/>
                    <a:pt x="17712" y="4176"/>
                    <a:pt x="17712" y="4176"/>
                  </a:cubicBezTo>
                  <a:cubicBezTo>
                    <a:pt x="17457" y="4437"/>
                    <a:pt x="17457" y="4437"/>
                    <a:pt x="17457" y="4437"/>
                  </a:cubicBezTo>
                  <a:cubicBezTo>
                    <a:pt x="17372" y="4698"/>
                    <a:pt x="17372" y="4698"/>
                    <a:pt x="17372" y="4698"/>
                  </a:cubicBezTo>
                  <a:cubicBezTo>
                    <a:pt x="17287" y="5025"/>
                    <a:pt x="17287" y="5025"/>
                    <a:pt x="17287" y="5025"/>
                  </a:cubicBezTo>
                  <a:cubicBezTo>
                    <a:pt x="17372" y="5090"/>
                    <a:pt x="17372" y="5090"/>
                    <a:pt x="17372" y="5090"/>
                  </a:cubicBezTo>
                  <a:cubicBezTo>
                    <a:pt x="17457" y="5221"/>
                    <a:pt x="17457" y="5221"/>
                    <a:pt x="17457" y="5221"/>
                  </a:cubicBezTo>
                  <a:cubicBezTo>
                    <a:pt x="17457" y="5351"/>
                    <a:pt x="17457" y="5351"/>
                    <a:pt x="17457" y="5351"/>
                  </a:cubicBezTo>
                  <a:cubicBezTo>
                    <a:pt x="17287" y="5416"/>
                    <a:pt x="17287" y="5416"/>
                    <a:pt x="17287" y="5416"/>
                  </a:cubicBezTo>
                  <a:cubicBezTo>
                    <a:pt x="17372" y="5612"/>
                    <a:pt x="17372" y="5612"/>
                    <a:pt x="17372" y="5612"/>
                  </a:cubicBezTo>
                  <a:cubicBezTo>
                    <a:pt x="17372" y="5808"/>
                    <a:pt x="17372" y="5808"/>
                    <a:pt x="17372" y="5808"/>
                  </a:cubicBezTo>
                  <a:cubicBezTo>
                    <a:pt x="17372" y="5873"/>
                    <a:pt x="17627" y="5938"/>
                    <a:pt x="17627" y="5938"/>
                  </a:cubicBezTo>
                  <a:cubicBezTo>
                    <a:pt x="17797" y="6069"/>
                    <a:pt x="17797" y="6069"/>
                    <a:pt x="17797" y="6069"/>
                  </a:cubicBezTo>
                  <a:cubicBezTo>
                    <a:pt x="17882" y="6265"/>
                    <a:pt x="17882" y="6265"/>
                    <a:pt x="17882" y="6265"/>
                  </a:cubicBezTo>
                  <a:cubicBezTo>
                    <a:pt x="18052" y="6460"/>
                    <a:pt x="18052" y="6460"/>
                    <a:pt x="18052" y="6460"/>
                  </a:cubicBezTo>
                  <a:cubicBezTo>
                    <a:pt x="18222" y="6591"/>
                    <a:pt x="18222" y="6591"/>
                    <a:pt x="18222" y="6591"/>
                  </a:cubicBezTo>
                  <a:cubicBezTo>
                    <a:pt x="18393" y="6721"/>
                    <a:pt x="18393" y="6721"/>
                    <a:pt x="18393" y="6721"/>
                  </a:cubicBezTo>
                  <a:cubicBezTo>
                    <a:pt x="18393" y="6852"/>
                    <a:pt x="18393" y="6852"/>
                    <a:pt x="18393" y="6852"/>
                  </a:cubicBezTo>
                  <a:cubicBezTo>
                    <a:pt x="18393" y="7113"/>
                    <a:pt x="18393" y="7113"/>
                    <a:pt x="18393" y="7113"/>
                  </a:cubicBezTo>
                  <a:cubicBezTo>
                    <a:pt x="18393" y="7309"/>
                    <a:pt x="18393" y="7309"/>
                    <a:pt x="18393" y="7309"/>
                  </a:cubicBezTo>
                  <a:cubicBezTo>
                    <a:pt x="18137" y="7374"/>
                    <a:pt x="18137" y="7374"/>
                    <a:pt x="18137" y="7374"/>
                  </a:cubicBezTo>
                  <a:cubicBezTo>
                    <a:pt x="17797" y="7309"/>
                    <a:pt x="17797" y="7309"/>
                    <a:pt x="1779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309"/>
                    <a:pt x="17627" y="7309"/>
                    <a:pt x="17627" y="7309"/>
                  </a:cubicBezTo>
                  <a:cubicBezTo>
                    <a:pt x="17627" y="7439"/>
                    <a:pt x="17627" y="7439"/>
                    <a:pt x="17627" y="7439"/>
                  </a:cubicBezTo>
                  <a:cubicBezTo>
                    <a:pt x="17797" y="7570"/>
                    <a:pt x="17797" y="7570"/>
                    <a:pt x="17797" y="7570"/>
                  </a:cubicBezTo>
                  <a:cubicBezTo>
                    <a:pt x="17882" y="7766"/>
                    <a:pt x="17882" y="7766"/>
                    <a:pt x="17882" y="7766"/>
                  </a:cubicBezTo>
                  <a:cubicBezTo>
                    <a:pt x="17712" y="7831"/>
                    <a:pt x="17712" y="7831"/>
                    <a:pt x="17712" y="7831"/>
                  </a:cubicBezTo>
                  <a:cubicBezTo>
                    <a:pt x="17457" y="7766"/>
                    <a:pt x="17457" y="7766"/>
                    <a:pt x="17457" y="7766"/>
                  </a:cubicBezTo>
                  <a:cubicBezTo>
                    <a:pt x="17372" y="7700"/>
                    <a:pt x="17372" y="7700"/>
                    <a:pt x="17372" y="7700"/>
                  </a:cubicBezTo>
                  <a:cubicBezTo>
                    <a:pt x="17117" y="7700"/>
                    <a:pt x="17117" y="7700"/>
                    <a:pt x="17117" y="7700"/>
                  </a:cubicBezTo>
                  <a:cubicBezTo>
                    <a:pt x="16947" y="7766"/>
                    <a:pt x="16947" y="7766"/>
                    <a:pt x="16947" y="7766"/>
                  </a:cubicBezTo>
                  <a:cubicBezTo>
                    <a:pt x="16692" y="7831"/>
                    <a:pt x="16692" y="7831"/>
                    <a:pt x="16692" y="7831"/>
                  </a:cubicBezTo>
                  <a:cubicBezTo>
                    <a:pt x="16437" y="7961"/>
                    <a:pt x="16437" y="7961"/>
                    <a:pt x="16437" y="7961"/>
                  </a:cubicBezTo>
                  <a:cubicBezTo>
                    <a:pt x="16437" y="8092"/>
                    <a:pt x="16437" y="8092"/>
                    <a:pt x="16437" y="8092"/>
                  </a:cubicBezTo>
                  <a:cubicBezTo>
                    <a:pt x="16267" y="8288"/>
                    <a:pt x="16267" y="8288"/>
                    <a:pt x="16267" y="8288"/>
                  </a:cubicBezTo>
                  <a:cubicBezTo>
                    <a:pt x="16352" y="8418"/>
                    <a:pt x="16352" y="8418"/>
                    <a:pt x="16352" y="8418"/>
                  </a:cubicBezTo>
                  <a:cubicBezTo>
                    <a:pt x="16522" y="8483"/>
                    <a:pt x="16522" y="8483"/>
                    <a:pt x="16522" y="8483"/>
                  </a:cubicBezTo>
                  <a:cubicBezTo>
                    <a:pt x="16777" y="8679"/>
                    <a:pt x="16777" y="8679"/>
                    <a:pt x="16777" y="8679"/>
                  </a:cubicBezTo>
                  <a:cubicBezTo>
                    <a:pt x="16692" y="8744"/>
                    <a:pt x="16692" y="8744"/>
                    <a:pt x="16692" y="8744"/>
                  </a:cubicBezTo>
                  <a:cubicBezTo>
                    <a:pt x="16692" y="9005"/>
                    <a:pt x="16692" y="9005"/>
                    <a:pt x="16692" y="9005"/>
                  </a:cubicBezTo>
                  <a:cubicBezTo>
                    <a:pt x="16522" y="9005"/>
                    <a:pt x="16522" y="9005"/>
                    <a:pt x="16522" y="9005"/>
                  </a:cubicBezTo>
                  <a:cubicBezTo>
                    <a:pt x="16352" y="8940"/>
                    <a:pt x="16352" y="8940"/>
                    <a:pt x="16352" y="8940"/>
                  </a:cubicBezTo>
                  <a:cubicBezTo>
                    <a:pt x="16096" y="8810"/>
                    <a:pt x="16096" y="8810"/>
                    <a:pt x="16096" y="8810"/>
                  </a:cubicBezTo>
                  <a:cubicBezTo>
                    <a:pt x="15841" y="8810"/>
                    <a:pt x="15841" y="8810"/>
                    <a:pt x="15841" y="8810"/>
                  </a:cubicBezTo>
                  <a:cubicBezTo>
                    <a:pt x="15756" y="8940"/>
                    <a:pt x="15756" y="8940"/>
                    <a:pt x="15756" y="8940"/>
                  </a:cubicBezTo>
                  <a:cubicBezTo>
                    <a:pt x="15671" y="9201"/>
                    <a:pt x="15671" y="9201"/>
                    <a:pt x="15671" y="9201"/>
                  </a:cubicBezTo>
                  <a:cubicBezTo>
                    <a:pt x="15501" y="9266"/>
                    <a:pt x="15501" y="9266"/>
                    <a:pt x="15501" y="9266"/>
                  </a:cubicBezTo>
                  <a:cubicBezTo>
                    <a:pt x="15246" y="9462"/>
                    <a:pt x="15246" y="9462"/>
                    <a:pt x="15246" y="9462"/>
                  </a:cubicBezTo>
                  <a:cubicBezTo>
                    <a:pt x="15246" y="9527"/>
                    <a:pt x="15246" y="9527"/>
                    <a:pt x="15246" y="9527"/>
                  </a:cubicBezTo>
                  <a:cubicBezTo>
                    <a:pt x="15416" y="9658"/>
                    <a:pt x="15416" y="9658"/>
                    <a:pt x="15416" y="9658"/>
                  </a:cubicBezTo>
                  <a:cubicBezTo>
                    <a:pt x="15501" y="9789"/>
                    <a:pt x="15501" y="9789"/>
                    <a:pt x="15501" y="9789"/>
                  </a:cubicBezTo>
                  <a:cubicBezTo>
                    <a:pt x="15671" y="9854"/>
                    <a:pt x="15671" y="9854"/>
                    <a:pt x="15671" y="9854"/>
                  </a:cubicBezTo>
                  <a:cubicBezTo>
                    <a:pt x="15756" y="9984"/>
                    <a:pt x="15756" y="9984"/>
                    <a:pt x="15756" y="9984"/>
                  </a:cubicBezTo>
                  <a:cubicBezTo>
                    <a:pt x="15926" y="10245"/>
                    <a:pt x="15926" y="10245"/>
                    <a:pt x="15926" y="10245"/>
                  </a:cubicBezTo>
                  <a:cubicBezTo>
                    <a:pt x="16011" y="10441"/>
                    <a:pt x="16011" y="10441"/>
                    <a:pt x="16011" y="10441"/>
                  </a:cubicBezTo>
                  <a:cubicBezTo>
                    <a:pt x="16352" y="10441"/>
                    <a:pt x="16352" y="10441"/>
                    <a:pt x="16352" y="10441"/>
                  </a:cubicBezTo>
                  <a:cubicBezTo>
                    <a:pt x="16522" y="10441"/>
                    <a:pt x="16522" y="10441"/>
                    <a:pt x="16522" y="10441"/>
                  </a:cubicBezTo>
                  <a:cubicBezTo>
                    <a:pt x="16947" y="10441"/>
                    <a:pt x="16947" y="10441"/>
                    <a:pt x="16947" y="10441"/>
                  </a:cubicBezTo>
                  <a:cubicBezTo>
                    <a:pt x="17287" y="10311"/>
                    <a:pt x="17287" y="10311"/>
                    <a:pt x="17287" y="10311"/>
                  </a:cubicBezTo>
                  <a:cubicBezTo>
                    <a:pt x="17457" y="10245"/>
                    <a:pt x="17457" y="10245"/>
                    <a:pt x="17457" y="10245"/>
                  </a:cubicBezTo>
                  <a:cubicBezTo>
                    <a:pt x="17712" y="10115"/>
                    <a:pt x="17712" y="10115"/>
                    <a:pt x="17712" y="10115"/>
                  </a:cubicBezTo>
                  <a:cubicBezTo>
                    <a:pt x="18137" y="9984"/>
                    <a:pt x="18137" y="9984"/>
                    <a:pt x="18137" y="9984"/>
                  </a:cubicBezTo>
                  <a:cubicBezTo>
                    <a:pt x="18478" y="9919"/>
                    <a:pt x="18478" y="9919"/>
                    <a:pt x="18478" y="9919"/>
                  </a:cubicBezTo>
                  <a:cubicBezTo>
                    <a:pt x="18818" y="9919"/>
                    <a:pt x="18818" y="9919"/>
                    <a:pt x="18818" y="9919"/>
                  </a:cubicBezTo>
                  <a:cubicBezTo>
                    <a:pt x="18903" y="9789"/>
                    <a:pt x="18903" y="9789"/>
                    <a:pt x="18903" y="9789"/>
                  </a:cubicBezTo>
                  <a:cubicBezTo>
                    <a:pt x="19158" y="9723"/>
                    <a:pt x="19158" y="9723"/>
                    <a:pt x="19158" y="9723"/>
                  </a:cubicBezTo>
                  <a:cubicBezTo>
                    <a:pt x="19328" y="9854"/>
                    <a:pt x="19328" y="9854"/>
                    <a:pt x="19328" y="9854"/>
                  </a:cubicBezTo>
                  <a:cubicBezTo>
                    <a:pt x="19498" y="9919"/>
                    <a:pt x="19498" y="9919"/>
                    <a:pt x="19498" y="9919"/>
                  </a:cubicBezTo>
                  <a:cubicBezTo>
                    <a:pt x="19753" y="10245"/>
                    <a:pt x="19753" y="10245"/>
                    <a:pt x="19753" y="10245"/>
                  </a:cubicBezTo>
                  <a:cubicBezTo>
                    <a:pt x="20093" y="10441"/>
                    <a:pt x="20093" y="10441"/>
                    <a:pt x="20093" y="10441"/>
                  </a:cubicBezTo>
                  <a:cubicBezTo>
                    <a:pt x="20263" y="10702"/>
                    <a:pt x="20263" y="10702"/>
                    <a:pt x="20263" y="10702"/>
                  </a:cubicBezTo>
                  <a:cubicBezTo>
                    <a:pt x="20433" y="11094"/>
                    <a:pt x="20433" y="11094"/>
                    <a:pt x="20433" y="11094"/>
                  </a:cubicBezTo>
                  <a:cubicBezTo>
                    <a:pt x="20348" y="11355"/>
                    <a:pt x="20348" y="11355"/>
                    <a:pt x="20348" y="11355"/>
                  </a:cubicBezTo>
                  <a:cubicBezTo>
                    <a:pt x="20263" y="11616"/>
                    <a:pt x="20263" y="11616"/>
                    <a:pt x="20263" y="11616"/>
                  </a:cubicBezTo>
                  <a:cubicBezTo>
                    <a:pt x="20263" y="11811"/>
                    <a:pt x="20263" y="11811"/>
                    <a:pt x="20263" y="11811"/>
                  </a:cubicBezTo>
                  <a:cubicBezTo>
                    <a:pt x="20433" y="11811"/>
                    <a:pt x="20433" y="11811"/>
                    <a:pt x="20433" y="11811"/>
                  </a:cubicBezTo>
                  <a:cubicBezTo>
                    <a:pt x="20519" y="11811"/>
                    <a:pt x="20519" y="11811"/>
                    <a:pt x="20519" y="11811"/>
                  </a:cubicBezTo>
                  <a:cubicBezTo>
                    <a:pt x="20604" y="11942"/>
                    <a:pt x="20604" y="11942"/>
                    <a:pt x="20604" y="11942"/>
                  </a:cubicBezTo>
                  <a:cubicBezTo>
                    <a:pt x="20519" y="12138"/>
                    <a:pt x="20519" y="12138"/>
                    <a:pt x="20519" y="12138"/>
                  </a:cubicBezTo>
                  <a:cubicBezTo>
                    <a:pt x="20604" y="12334"/>
                    <a:pt x="20604" y="12334"/>
                    <a:pt x="20604" y="12334"/>
                  </a:cubicBezTo>
                  <a:cubicBezTo>
                    <a:pt x="20689" y="12464"/>
                    <a:pt x="20689" y="12464"/>
                    <a:pt x="20689" y="12464"/>
                  </a:cubicBezTo>
                  <a:cubicBezTo>
                    <a:pt x="20859" y="12595"/>
                    <a:pt x="20859" y="12595"/>
                    <a:pt x="20859" y="12595"/>
                  </a:cubicBezTo>
                  <a:cubicBezTo>
                    <a:pt x="21029" y="12790"/>
                    <a:pt x="21029" y="12790"/>
                    <a:pt x="21029" y="12790"/>
                  </a:cubicBezTo>
                  <a:cubicBezTo>
                    <a:pt x="21114" y="12790"/>
                    <a:pt x="21114" y="12790"/>
                    <a:pt x="21114" y="12790"/>
                  </a:cubicBezTo>
                  <a:cubicBezTo>
                    <a:pt x="21369" y="12921"/>
                    <a:pt x="21369" y="12921"/>
                    <a:pt x="21369" y="12921"/>
                  </a:cubicBezTo>
                  <a:cubicBezTo>
                    <a:pt x="21284" y="13117"/>
                    <a:pt x="21284" y="13117"/>
                    <a:pt x="21284" y="13117"/>
                  </a:cubicBezTo>
                  <a:cubicBezTo>
                    <a:pt x="21114" y="13247"/>
                    <a:pt x="21114" y="13247"/>
                    <a:pt x="21114" y="13247"/>
                  </a:cubicBezTo>
                  <a:cubicBezTo>
                    <a:pt x="20944" y="13378"/>
                    <a:pt x="20944" y="13378"/>
                    <a:pt x="20944" y="13378"/>
                  </a:cubicBezTo>
                  <a:cubicBezTo>
                    <a:pt x="20689" y="13508"/>
                    <a:pt x="20689" y="13508"/>
                    <a:pt x="20689" y="13508"/>
                  </a:cubicBezTo>
                  <a:cubicBezTo>
                    <a:pt x="20433" y="13508"/>
                    <a:pt x="20433" y="13508"/>
                    <a:pt x="20433" y="13508"/>
                  </a:cubicBezTo>
                  <a:cubicBezTo>
                    <a:pt x="20348" y="13573"/>
                    <a:pt x="20348" y="13573"/>
                    <a:pt x="20348" y="13573"/>
                  </a:cubicBezTo>
                  <a:cubicBezTo>
                    <a:pt x="20263" y="13704"/>
                    <a:pt x="20263" y="13704"/>
                    <a:pt x="20263" y="13704"/>
                  </a:cubicBezTo>
                  <a:cubicBezTo>
                    <a:pt x="20433" y="13900"/>
                    <a:pt x="20433" y="13900"/>
                    <a:pt x="20433" y="13900"/>
                  </a:cubicBezTo>
                  <a:cubicBezTo>
                    <a:pt x="20348" y="14161"/>
                    <a:pt x="20348" y="14161"/>
                    <a:pt x="20348" y="14161"/>
                  </a:cubicBezTo>
                  <a:cubicBezTo>
                    <a:pt x="20433" y="14356"/>
                    <a:pt x="20433" y="14356"/>
                    <a:pt x="20433" y="14356"/>
                  </a:cubicBezTo>
                  <a:cubicBezTo>
                    <a:pt x="20689" y="14552"/>
                    <a:pt x="20689" y="14552"/>
                    <a:pt x="20689" y="14552"/>
                  </a:cubicBezTo>
                  <a:cubicBezTo>
                    <a:pt x="20859" y="14813"/>
                    <a:pt x="20859" y="14813"/>
                    <a:pt x="20859" y="14813"/>
                  </a:cubicBezTo>
                  <a:cubicBezTo>
                    <a:pt x="20859" y="14944"/>
                    <a:pt x="20859" y="14944"/>
                    <a:pt x="20859" y="14944"/>
                  </a:cubicBezTo>
                  <a:cubicBezTo>
                    <a:pt x="20859" y="14944"/>
                    <a:pt x="20859" y="14944"/>
                    <a:pt x="20859" y="1494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1" name="Google Shape;5341;g21c91014dda_0_5306"/>
            <p:cNvSpPr/>
            <p:nvPr/>
          </p:nvSpPr>
          <p:spPr>
            <a:xfrm>
              <a:off x="0" y="2465474"/>
              <a:ext cx="2205846" cy="20880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415" y="18420"/>
                  </a:moveTo>
                  <a:cubicBezTo>
                    <a:pt x="13301" y="18420"/>
                    <a:pt x="13301" y="18420"/>
                    <a:pt x="13301" y="18420"/>
                  </a:cubicBezTo>
                  <a:cubicBezTo>
                    <a:pt x="13187" y="18360"/>
                    <a:pt x="13187" y="18360"/>
                    <a:pt x="13187" y="18360"/>
                  </a:cubicBezTo>
                  <a:cubicBezTo>
                    <a:pt x="13017" y="18360"/>
                    <a:pt x="13017" y="18360"/>
                    <a:pt x="13017" y="18360"/>
                  </a:cubicBezTo>
                  <a:cubicBezTo>
                    <a:pt x="12960" y="18360"/>
                    <a:pt x="12960" y="18360"/>
                    <a:pt x="12960" y="18360"/>
                  </a:cubicBezTo>
                  <a:cubicBezTo>
                    <a:pt x="12846" y="18180"/>
                    <a:pt x="12846" y="18180"/>
                    <a:pt x="12846" y="18180"/>
                  </a:cubicBezTo>
                  <a:cubicBezTo>
                    <a:pt x="12846" y="18000"/>
                    <a:pt x="12846" y="18000"/>
                    <a:pt x="12846" y="18000"/>
                  </a:cubicBezTo>
                  <a:cubicBezTo>
                    <a:pt x="12733" y="17820"/>
                    <a:pt x="12733" y="17820"/>
                    <a:pt x="12733" y="17820"/>
                  </a:cubicBezTo>
                  <a:cubicBezTo>
                    <a:pt x="12562" y="17640"/>
                    <a:pt x="12562" y="17640"/>
                    <a:pt x="12562" y="17640"/>
                  </a:cubicBezTo>
                  <a:cubicBezTo>
                    <a:pt x="12448" y="17520"/>
                    <a:pt x="12448" y="17520"/>
                    <a:pt x="12448" y="17520"/>
                  </a:cubicBezTo>
                  <a:cubicBezTo>
                    <a:pt x="12448" y="17460"/>
                    <a:pt x="12448" y="17460"/>
                    <a:pt x="12448" y="17460"/>
                  </a:cubicBezTo>
                  <a:cubicBezTo>
                    <a:pt x="12505" y="17220"/>
                    <a:pt x="12505" y="17220"/>
                    <a:pt x="12505" y="17220"/>
                  </a:cubicBezTo>
                  <a:cubicBezTo>
                    <a:pt x="12562" y="17040"/>
                    <a:pt x="12562" y="17040"/>
                    <a:pt x="12562" y="17040"/>
                  </a:cubicBezTo>
                  <a:cubicBezTo>
                    <a:pt x="12505" y="16860"/>
                    <a:pt x="12505" y="16860"/>
                    <a:pt x="12505" y="16860"/>
                  </a:cubicBezTo>
                  <a:cubicBezTo>
                    <a:pt x="12392" y="16800"/>
                    <a:pt x="12392" y="16800"/>
                    <a:pt x="12392" y="16800"/>
                  </a:cubicBezTo>
                  <a:cubicBezTo>
                    <a:pt x="12278" y="16860"/>
                    <a:pt x="12278" y="16860"/>
                    <a:pt x="12278" y="16860"/>
                  </a:cubicBezTo>
                  <a:cubicBezTo>
                    <a:pt x="12164" y="16800"/>
                    <a:pt x="12164" y="16800"/>
                    <a:pt x="12164" y="16800"/>
                  </a:cubicBezTo>
                  <a:cubicBezTo>
                    <a:pt x="12107" y="16680"/>
                    <a:pt x="12107" y="16680"/>
                    <a:pt x="12107" y="1668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823" y="16560"/>
                    <a:pt x="11823" y="16560"/>
                    <a:pt x="11823" y="16560"/>
                  </a:cubicBezTo>
                  <a:cubicBezTo>
                    <a:pt x="11709" y="16440"/>
                    <a:pt x="11709" y="16440"/>
                    <a:pt x="11709" y="16440"/>
                  </a:cubicBezTo>
                  <a:cubicBezTo>
                    <a:pt x="11766" y="16380"/>
                    <a:pt x="11766" y="16380"/>
                    <a:pt x="11766" y="16380"/>
                  </a:cubicBezTo>
                  <a:cubicBezTo>
                    <a:pt x="11709" y="16200"/>
                    <a:pt x="11709" y="16200"/>
                    <a:pt x="11709" y="16200"/>
                  </a:cubicBezTo>
                  <a:cubicBezTo>
                    <a:pt x="11766" y="16140"/>
                    <a:pt x="11766" y="16140"/>
                    <a:pt x="11766" y="16140"/>
                  </a:cubicBezTo>
                  <a:cubicBezTo>
                    <a:pt x="11766" y="15960"/>
                    <a:pt x="11766" y="15960"/>
                    <a:pt x="11766" y="15960"/>
                  </a:cubicBezTo>
                  <a:cubicBezTo>
                    <a:pt x="11539" y="15960"/>
                    <a:pt x="11539" y="15960"/>
                    <a:pt x="11539" y="15960"/>
                  </a:cubicBezTo>
                  <a:cubicBezTo>
                    <a:pt x="11425" y="15960"/>
                    <a:pt x="11425" y="15960"/>
                    <a:pt x="11425" y="15960"/>
                  </a:cubicBezTo>
                  <a:cubicBezTo>
                    <a:pt x="11312" y="16020"/>
                    <a:pt x="11312" y="16020"/>
                    <a:pt x="11312" y="16020"/>
                  </a:cubicBezTo>
                  <a:cubicBezTo>
                    <a:pt x="11198" y="16140"/>
                    <a:pt x="11198" y="16140"/>
                    <a:pt x="11198" y="16140"/>
                  </a:cubicBezTo>
                  <a:cubicBezTo>
                    <a:pt x="11312" y="16260"/>
                    <a:pt x="11312" y="16260"/>
                    <a:pt x="11312" y="16260"/>
                  </a:cubicBezTo>
                  <a:cubicBezTo>
                    <a:pt x="11312" y="16440"/>
                    <a:pt x="11312" y="16440"/>
                    <a:pt x="11312" y="16440"/>
                  </a:cubicBezTo>
                  <a:cubicBezTo>
                    <a:pt x="11198" y="16620"/>
                    <a:pt x="11198" y="16620"/>
                    <a:pt x="11198" y="16620"/>
                  </a:cubicBezTo>
                  <a:cubicBezTo>
                    <a:pt x="11255" y="16680"/>
                    <a:pt x="11255" y="16680"/>
                    <a:pt x="11255" y="16680"/>
                  </a:cubicBezTo>
                  <a:cubicBezTo>
                    <a:pt x="11312" y="16800"/>
                    <a:pt x="11312" y="16800"/>
                    <a:pt x="11312" y="16800"/>
                  </a:cubicBezTo>
                  <a:cubicBezTo>
                    <a:pt x="11312" y="16860"/>
                    <a:pt x="11312" y="16860"/>
                    <a:pt x="11312" y="16860"/>
                  </a:cubicBezTo>
                  <a:cubicBezTo>
                    <a:pt x="11198" y="16860"/>
                    <a:pt x="11198" y="16860"/>
                    <a:pt x="11198" y="16860"/>
                  </a:cubicBezTo>
                  <a:cubicBezTo>
                    <a:pt x="11084" y="16860"/>
                    <a:pt x="11084" y="16860"/>
                    <a:pt x="11084" y="16860"/>
                  </a:cubicBezTo>
                  <a:cubicBezTo>
                    <a:pt x="11027" y="16920"/>
                    <a:pt x="11027" y="16920"/>
                    <a:pt x="11027" y="16920"/>
                  </a:cubicBezTo>
                  <a:cubicBezTo>
                    <a:pt x="10914" y="17040"/>
                    <a:pt x="10914" y="17040"/>
                    <a:pt x="10914" y="17040"/>
                  </a:cubicBezTo>
                  <a:cubicBezTo>
                    <a:pt x="10800" y="17040"/>
                    <a:pt x="10800" y="17040"/>
                    <a:pt x="10800" y="17040"/>
                  </a:cubicBezTo>
                  <a:cubicBezTo>
                    <a:pt x="10743" y="17100"/>
                    <a:pt x="10743" y="17100"/>
                    <a:pt x="10743" y="17100"/>
                  </a:cubicBezTo>
                  <a:cubicBezTo>
                    <a:pt x="10743" y="17160"/>
                    <a:pt x="10743" y="17160"/>
                    <a:pt x="10743" y="1716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0800" y="17340"/>
                    <a:pt x="10800" y="17340"/>
                    <a:pt x="10800" y="17340"/>
                  </a:cubicBezTo>
                  <a:cubicBezTo>
                    <a:pt x="10686" y="17520"/>
                    <a:pt x="10686" y="17520"/>
                    <a:pt x="10686" y="17520"/>
                  </a:cubicBezTo>
                  <a:cubicBezTo>
                    <a:pt x="10629" y="17580"/>
                    <a:pt x="10629" y="17580"/>
                    <a:pt x="10629" y="17580"/>
                  </a:cubicBezTo>
                  <a:cubicBezTo>
                    <a:pt x="10459" y="17580"/>
                    <a:pt x="10459" y="17580"/>
                    <a:pt x="10459" y="17580"/>
                  </a:cubicBezTo>
                  <a:cubicBezTo>
                    <a:pt x="10345" y="17640"/>
                    <a:pt x="10345" y="17640"/>
                    <a:pt x="10345" y="17640"/>
                  </a:cubicBezTo>
                  <a:cubicBezTo>
                    <a:pt x="10288" y="17760"/>
                    <a:pt x="10288" y="17760"/>
                    <a:pt x="10288" y="17760"/>
                  </a:cubicBezTo>
                  <a:cubicBezTo>
                    <a:pt x="10288" y="17880"/>
                    <a:pt x="10288" y="17880"/>
                    <a:pt x="10288" y="17880"/>
                  </a:cubicBezTo>
                  <a:cubicBezTo>
                    <a:pt x="10175" y="17880"/>
                    <a:pt x="10175" y="17880"/>
                    <a:pt x="10175" y="17880"/>
                  </a:cubicBezTo>
                  <a:cubicBezTo>
                    <a:pt x="10061" y="17880"/>
                    <a:pt x="10061" y="17880"/>
                    <a:pt x="10061" y="17880"/>
                  </a:cubicBezTo>
                  <a:cubicBezTo>
                    <a:pt x="9947" y="17820"/>
                    <a:pt x="9947" y="17820"/>
                    <a:pt x="9947" y="17820"/>
                  </a:cubicBezTo>
                  <a:cubicBezTo>
                    <a:pt x="9834" y="17820"/>
                    <a:pt x="9834" y="17820"/>
                    <a:pt x="9834" y="17820"/>
                  </a:cubicBezTo>
                  <a:cubicBezTo>
                    <a:pt x="9720" y="17940"/>
                    <a:pt x="9720" y="17940"/>
                    <a:pt x="9720" y="17940"/>
                  </a:cubicBezTo>
                  <a:cubicBezTo>
                    <a:pt x="9606" y="17940"/>
                    <a:pt x="9606" y="17940"/>
                    <a:pt x="9606" y="17940"/>
                  </a:cubicBezTo>
                  <a:cubicBezTo>
                    <a:pt x="9493" y="18060"/>
                    <a:pt x="9493" y="18060"/>
                    <a:pt x="9493" y="18060"/>
                  </a:cubicBezTo>
                  <a:cubicBezTo>
                    <a:pt x="9322" y="18120"/>
                    <a:pt x="9322" y="18120"/>
                    <a:pt x="9322" y="18120"/>
                  </a:cubicBezTo>
                  <a:cubicBezTo>
                    <a:pt x="9152" y="18000"/>
                    <a:pt x="9152" y="18000"/>
                    <a:pt x="9152" y="18000"/>
                  </a:cubicBezTo>
                  <a:cubicBezTo>
                    <a:pt x="9038" y="18000"/>
                    <a:pt x="9038" y="18000"/>
                    <a:pt x="9038" y="18000"/>
                  </a:cubicBezTo>
                  <a:cubicBezTo>
                    <a:pt x="8867" y="18000"/>
                    <a:pt x="8867" y="18000"/>
                    <a:pt x="8867" y="18000"/>
                  </a:cubicBezTo>
                  <a:cubicBezTo>
                    <a:pt x="8811" y="18120"/>
                    <a:pt x="8811" y="18120"/>
                    <a:pt x="8811" y="18120"/>
                  </a:cubicBezTo>
                  <a:cubicBezTo>
                    <a:pt x="8811" y="18300"/>
                    <a:pt x="8811" y="18300"/>
                    <a:pt x="8811" y="18300"/>
                  </a:cubicBezTo>
                  <a:cubicBezTo>
                    <a:pt x="8811" y="18480"/>
                    <a:pt x="8811" y="18480"/>
                    <a:pt x="8811" y="18480"/>
                  </a:cubicBezTo>
                  <a:cubicBezTo>
                    <a:pt x="8754" y="18660"/>
                    <a:pt x="8754" y="18660"/>
                    <a:pt x="8754" y="18660"/>
                  </a:cubicBezTo>
                  <a:cubicBezTo>
                    <a:pt x="8640" y="18720"/>
                    <a:pt x="8640" y="18720"/>
                    <a:pt x="8640" y="18720"/>
                  </a:cubicBezTo>
                  <a:cubicBezTo>
                    <a:pt x="8526" y="18780"/>
                    <a:pt x="8526" y="18780"/>
                    <a:pt x="8526" y="18780"/>
                  </a:cubicBezTo>
                  <a:cubicBezTo>
                    <a:pt x="8413" y="18900"/>
                    <a:pt x="8413" y="18900"/>
                    <a:pt x="8413" y="18900"/>
                  </a:cubicBezTo>
                  <a:cubicBezTo>
                    <a:pt x="8185" y="18960"/>
                    <a:pt x="8185" y="18960"/>
                    <a:pt x="8185" y="18960"/>
                  </a:cubicBezTo>
                  <a:cubicBezTo>
                    <a:pt x="8015" y="18900"/>
                    <a:pt x="8015" y="18900"/>
                    <a:pt x="8015" y="18900"/>
                  </a:cubicBezTo>
                  <a:cubicBezTo>
                    <a:pt x="7844" y="18840"/>
                    <a:pt x="7844" y="18840"/>
                    <a:pt x="7844" y="18840"/>
                  </a:cubicBezTo>
                  <a:cubicBezTo>
                    <a:pt x="7844" y="18720"/>
                    <a:pt x="7844" y="18720"/>
                    <a:pt x="7844" y="18720"/>
                  </a:cubicBezTo>
                  <a:cubicBezTo>
                    <a:pt x="7787" y="18660"/>
                    <a:pt x="7787" y="18660"/>
                    <a:pt x="7787" y="18660"/>
                  </a:cubicBezTo>
                  <a:cubicBezTo>
                    <a:pt x="7731" y="18660"/>
                    <a:pt x="7731" y="18660"/>
                    <a:pt x="7731" y="18660"/>
                  </a:cubicBezTo>
                  <a:cubicBezTo>
                    <a:pt x="7674" y="18720"/>
                    <a:pt x="7674" y="18720"/>
                    <a:pt x="7674" y="18720"/>
                  </a:cubicBezTo>
                  <a:cubicBezTo>
                    <a:pt x="7560" y="18840"/>
                    <a:pt x="7560" y="18840"/>
                    <a:pt x="7560" y="18840"/>
                  </a:cubicBezTo>
                  <a:cubicBezTo>
                    <a:pt x="7503" y="18960"/>
                    <a:pt x="7503" y="18960"/>
                    <a:pt x="7503" y="18960"/>
                  </a:cubicBezTo>
                  <a:cubicBezTo>
                    <a:pt x="7446" y="19080"/>
                    <a:pt x="7446" y="19080"/>
                    <a:pt x="7446" y="19080"/>
                  </a:cubicBezTo>
                  <a:cubicBezTo>
                    <a:pt x="7333" y="18960"/>
                    <a:pt x="7333" y="18960"/>
                    <a:pt x="7333" y="18960"/>
                  </a:cubicBezTo>
                  <a:cubicBezTo>
                    <a:pt x="7219" y="19020"/>
                    <a:pt x="7219" y="19020"/>
                    <a:pt x="7219" y="19020"/>
                  </a:cubicBezTo>
                  <a:cubicBezTo>
                    <a:pt x="7162" y="19140"/>
                    <a:pt x="7162" y="19140"/>
                    <a:pt x="7162" y="19140"/>
                  </a:cubicBezTo>
                  <a:cubicBezTo>
                    <a:pt x="7105" y="19200"/>
                    <a:pt x="7105" y="19200"/>
                    <a:pt x="7105" y="19200"/>
                  </a:cubicBezTo>
                  <a:cubicBezTo>
                    <a:pt x="6992" y="19140"/>
                    <a:pt x="6992" y="19140"/>
                    <a:pt x="6992" y="19140"/>
                  </a:cubicBezTo>
                  <a:cubicBezTo>
                    <a:pt x="6935" y="19080"/>
                    <a:pt x="6935" y="19080"/>
                    <a:pt x="6935" y="19080"/>
                  </a:cubicBezTo>
                  <a:cubicBezTo>
                    <a:pt x="6878" y="19080"/>
                    <a:pt x="6878" y="19080"/>
                    <a:pt x="6878" y="19080"/>
                  </a:cubicBezTo>
                  <a:cubicBezTo>
                    <a:pt x="6764" y="19140"/>
                    <a:pt x="6764" y="19140"/>
                    <a:pt x="6764" y="19140"/>
                  </a:cubicBezTo>
                  <a:cubicBezTo>
                    <a:pt x="6594" y="19260"/>
                    <a:pt x="6594" y="19260"/>
                    <a:pt x="6594" y="19260"/>
                  </a:cubicBezTo>
                  <a:cubicBezTo>
                    <a:pt x="6423" y="19380"/>
                    <a:pt x="6423" y="19380"/>
                    <a:pt x="6423" y="19380"/>
                  </a:cubicBezTo>
                  <a:cubicBezTo>
                    <a:pt x="6309" y="19500"/>
                    <a:pt x="6309" y="19500"/>
                    <a:pt x="6309" y="19500"/>
                  </a:cubicBezTo>
                  <a:cubicBezTo>
                    <a:pt x="6253" y="19440"/>
                    <a:pt x="6253" y="19440"/>
                    <a:pt x="6253" y="19440"/>
                  </a:cubicBezTo>
                  <a:cubicBezTo>
                    <a:pt x="6082" y="19500"/>
                    <a:pt x="6082" y="19500"/>
                    <a:pt x="6082" y="19500"/>
                  </a:cubicBezTo>
                  <a:cubicBezTo>
                    <a:pt x="6082" y="19560"/>
                    <a:pt x="6082" y="19560"/>
                    <a:pt x="6082" y="19560"/>
                  </a:cubicBezTo>
                  <a:cubicBezTo>
                    <a:pt x="6139" y="19620"/>
                    <a:pt x="6139" y="19620"/>
                    <a:pt x="6139" y="19620"/>
                  </a:cubicBezTo>
                  <a:cubicBezTo>
                    <a:pt x="6082" y="19740"/>
                    <a:pt x="6082" y="19740"/>
                    <a:pt x="6082" y="19740"/>
                  </a:cubicBezTo>
                  <a:cubicBezTo>
                    <a:pt x="5968" y="19800"/>
                    <a:pt x="5968" y="19800"/>
                    <a:pt x="5968" y="19800"/>
                  </a:cubicBezTo>
                  <a:cubicBezTo>
                    <a:pt x="5855" y="19800"/>
                    <a:pt x="5855" y="19800"/>
                    <a:pt x="5855" y="19800"/>
                  </a:cubicBezTo>
                  <a:cubicBezTo>
                    <a:pt x="5798" y="19980"/>
                    <a:pt x="5798" y="19980"/>
                    <a:pt x="5798" y="19980"/>
                  </a:cubicBezTo>
                  <a:cubicBezTo>
                    <a:pt x="5855" y="20040"/>
                    <a:pt x="5855" y="20040"/>
                    <a:pt x="5855" y="20040"/>
                  </a:cubicBezTo>
                  <a:cubicBezTo>
                    <a:pt x="5855" y="20220"/>
                    <a:pt x="5855" y="20220"/>
                    <a:pt x="5855" y="20220"/>
                  </a:cubicBezTo>
                  <a:cubicBezTo>
                    <a:pt x="5798" y="20340"/>
                    <a:pt x="5798" y="20340"/>
                    <a:pt x="5798" y="20340"/>
                  </a:cubicBezTo>
                  <a:cubicBezTo>
                    <a:pt x="5741" y="20400"/>
                    <a:pt x="5741" y="20400"/>
                    <a:pt x="5741" y="20400"/>
                  </a:cubicBezTo>
                  <a:cubicBezTo>
                    <a:pt x="5741" y="20460"/>
                    <a:pt x="5741" y="20460"/>
                    <a:pt x="5741" y="20460"/>
                  </a:cubicBezTo>
                  <a:cubicBezTo>
                    <a:pt x="5627" y="20520"/>
                    <a:pt x="5627" y="20520"/>
                    <a:pt x="5627" y="20520"/>
                  </a:cubicBezTo>
                  <a:cubicBezTo>
                    <a:pt x="5514" y="20460"/>
                    <a:pt x="5514" y="20460"/>
                    <a:pt x="5514" y="20460"/>
                  </a:cubicBezTo>
                  <a:cubicBezTo>
                    <a:pt x="5457" y="20340"/>
                    <a:pt x="5457" y="20340"/>
                    <a:pt x="5457" y="20340"/>
                  </a:cubicBezTo>
                  <a:cubicBezTo>
                    <a:pt x="5286" y="20280"/>
                    <a:pt x="5286" y="20280"/>
                    <a:pt x="5286" y="20280"/>
                  </a:cubicBezTo>
                  <a:cubicBezTo>
                    <a:pt x="5286" y="20160"/>
                    <a:pt x="5286" y="20160"/>
                    <a:pt x="5286" y="20160"/>
                  </a:cubicBezTo>
                  <a:cubicBezTo>
                    <a:pt x="5173" y="20160"/>
                    <a:pt x="5173" y="20160"/>
                    <a:pt x="5173" y="20160"/>
                  </a:cubicBezTo>
                  <a:cubicBezTo>
                    <a:pt x="5059" y="20220"/>
                    <a:pt x="5059" y="20220"/>
                    <a:pt x="5059" y="20220"/>
                  </a:cubicBezTo>
                  <a:cubicBezTo>
                    <a:pt x="5002" y="20220"/>
                    <a:pt x="5002" y="20220"/>
                    <a:pt x="5002" y="20220"/>
                  </a:cubicBezTo>
                  <a:cubicBezTo>
                    <a:pt x="4945" y="20340"/>
                    <a:pt x="4945" y="20340"/>
                    <a:pt x="4945" y="20340"/>
                  </a:cubicBezTo>
                  <a:cubicBezTo>
                    <a:pt x="5002" y="20460"/>
                    <a:pt x="5002" y="20460"/>
                    <a:pt x="5002" y="20460"/>
                  </a:cubicBezTo>
                  <a:cubicBezTo>
                    <a:pt x="5002" y="20520"/>
                    <a:pt x="5002" y="20520"/>
                    <a:pt x="5002" y="20520"/>
                  </a:cubicBezTo>
                  <a:cubicBezTo>
                    <a:pt x="4888" y="20640"/>
                    <a:pt x="4888" y="20640"/>
                    <a:pt x="4888" y="20640"/>
                  </a:cubicBezTo>
                  <a:cubicBezTo>
                    <a:pt x="4888" y="20700"/>
                    <a:pt x="4888" y="20700"/>
                    <a:pt x="4888" y="20700"/>
                  </a:cubicBezTo>
                  <a:cubicBezTo>
                    <a:pt x="5002" y="20760"/>
                    <a:pt x="5002" y="20760"/>
                    <a:pt x="5002" y="20760"/>
                  </a:cubicBezTo>
                  <a:cubicBezTo>
                    <a:pt x="5116" y="20880"/>
                    <a:pt x="5116" y="20880"/>
                    <a:pt x="5116" y="20880"/>
                  </a:cubicBezTo>
                  <a:cubicBezTo>
                    <a:pt x="5059" y="20940"/>
                    <a:pt x="5059" y="20940"/>
                    <a:pt x="5059" y="20940"/>
                  </a:cubicBezTo>
                  <a:cubicBezTo>
                    <a:pt x="5059" y="21180"/>
                    <a:pt x="5059" y="21180"/>
                    <a:pt x="5059" y="21180"/>
                  </a:cubicBezTo>
                  <a:cubicBezTo>
                    <a:pt x="5116" y="21360"/>
                    <a:pt x="5116" y="21360"/>
                    <a:pt x="5116" y="21360"/>
                  </a:cubicBezTo>
                  <a:cubicBezTo>
                    <a:pt x="5059" y="21420"/>
                    <a:pt x="5059" y="21420"/>
                    <a:pt x="5059" y="21420"/>
                  </a:cubicBezTo>
                  <a:cubicBezTo>
                    <a:pt x="4945" y="21480"/>
                    <a:pt x="4945" y="21480"/>
                    <a:pt x="4945" y="21480"/>
                  </a:cubicBezTo>
                  <a:cubicBezTo>
                    <a:pt x="4775" y="21600"/>
                    <a:pt x="4775" y="21600"/>
                    <a:pt x="4775" y="21600"/>
                  </a:cubicBezTo>
                  <a:cubicBezTo>
                    <a:pt x="4661" y="21600"/>
                    <a:pt x="4661" y="21600"/>
                    <a:pt x="4661" y="21600"/>
                  </a:cubicBezTo>
                  <a:cubicBezTo>
                    <a:pt x="4604" y="21480"/>
                    <a:pt x="4604" y="21480"/>
                    <a:pt x="4604" y="21480"/>
                  </a:cubicBezTo>
                  <a:cubicBezTo>
                    <a:pt x="4604" y="21360"/>
                    <a:pt x="4604" y="21360"/>
                    <a:pt x="4604" y="21360"/>
                  </a:cubicBezTo>
                  <a:cubicBezTo>
                    <a:pt x="4491" y="21300"/>
                    <a:pt x="4491" y="21300"/>
                    <a:pt x="4491" y="21300"/>
                  </a:cubicBezTo>
                  <a:cubicBezTo>
                    <a:pt x="4377" y="21300"/>
                    <a:pt x="4377" y="21300"/>
                    <a:pt x="4377" y="21300"/>
                  </a:cubicBezTo>
                  <a:cubicBezTo>
                    <a:pt x="4320" y="21300"/>
                    <a:pt x="4320" y="21300"/>
                    <a:pt x="4320" y="21300"/>
                  </a:cubicBezTo>
                  <a:cubicBezTo>
                    <a:pt x="4263" y="21360"/>
                    <a:pt x="4263" y="21360"/>
                    <a:pt x="4263" y="21360"/>
                  </a:cubicBezTo>
                  <a:cubicBezTo>
                    <a:pt x="4149" y="21360"/>
                    <a:pt x="4149" y="21360"/>
                    <a:pt x="4149" y="21360"/>
                  </a:cubicBezTo>
                  <a:cubicBezTo>
                    <a:pt x="4093" y="21240"/>
                    <a:pt x="4093" y="21240"/>
                    <a:pt x="4093" y="21240"/>
                  </a:cubicBezTo>
                  <a:cubicBezTo>
                    <a:pt x="4093" y="21120"/>
                    <a:pt x="4093" y="21120"/>
                    <a:pt x="4093" y="21120"/>
                  </a:cubicBezTo>
                  <a:cubicBezTo>
                    <a:pt x="4036" y="21060"/>
                    <a:pt x="4036" y="21060"/>
                    <a:pt x="4036" y="21060"/>
                  </a:cubicBezTo>
                  <a:cubicBezTo>
                    <a:pt x="3979" y="21120"/>
                    <a:pt x="3979" y="21120"/>
                    <a:pt x="3979" y="21120"/>
                  </a:cubicBezTo>
                  <a:cubicBezTo>
                    <a:pt x="3752" y="21180"/>
                    <a:pt x="3752" y="21180"/>
                    <a:pt x="3752" y="21180"/>
                  </a:cubicBezTo>
                  <a:cubicBezTo>
                    <a:pt x="3581" y="21360"/>
                    <a:pt x="3581" y="21360"/>
                    <a:pt x="3581" y="21360"/>
                  </a:cubicBezTo>
                  <a:cubicBezTo>
                    <a:pt x="3411" y="21360"/>
                    <a:pt x="3411" y="21360"/>
                    <a:pt x="3411" y="21360"/>
                  </a:cubicBezTo>
                  <a:cubicBezTo>
                    <a:pt x="3297" y="21540"/>
                    <a:pt x="3297" y="21540"/>
                    <a:pt x="3297" y="21540"/>
                  </a:cubicBezTo>
                  <a:cubicBezTo>
                    <a:pt x="3183" y="21480"/>
                    <a:pt x="3183" y="21480"/>
                    <a:pt x="3183" y="21480"/>
                  </a:cubicBezTo>
                  <a:cubicBezTo>
                    <a:pt x="3183" y="21360"/>
                    <a:pt x="3183" y="21360"/>
                    <a:pt x="3183" y="21360"/>
                  </a:cubicBezTo>
                  <a:cubicBezTo>
                    <a:pt x="3183" y="21240"/>
                    <a:pt x="3183" y="21240"/>
                    <a:pt x="3183" y="21240"/>
                  </a:cubicBezTo>
                  <a:cubicBezTo>
                    <a:pt x="3183" y="21120"/>
                    <a:pt x="3183" y="21120"/>
                    <a:pt x="3183" y="21120"/>
                  </a:cubicBezTo>
                  <a:cubicBezTo>
                    <a:pt x="2956" y="21060"/>
                    <a:pt x="2956" y="21060"/>
                    <a:pt x="2956" y="21060"/>
                  </a:cubicBezTo>
                  <a:cubicBezTo>
                    <a:pt x="2785" y="21060"/>
                    <a:pt x="2785" y="21060"/>
                    <a:pt x="2785" y="21060"/>
                  </a:cubicBezTo>
                  <a:cubicBezTo>
                    <a:pt x="2785" y="21120"/>
                    <a:pt x="2785" y="21120"/>
                    <a:pt x="2785" y="21120"/>
                  </a:cubicBezTo>
                  <a:cubicBezTo>
                    <a:pt x="2785" y="21300"/>
                    <a:pt x="2785" y="21300"/>
                    <a:pt x="2785" y="21300"/>
                  </a:cubicBezTo>
                  <a:cubicBezTo>
                    <a:pt x="2956" y="21360"/>
                    <a:pt x="2956" y="21360"/>
                    <a:pt x="2956" y="21360"/>
                  </a:cubicBezTo>
                  <a:cubicBezTo>
                    <a:pt x="2956" y="21540"/>
                    <a:pt x="2956" y="21540"/>
                    <a:pt x="2956" y="21540"/>
                  </a:cubicBezTo>
                  <a:cubicBezTo>
                    <a:pt x="2899" y="21600"/>
                    <a:pt x="2899" y="21600"/>
                    <a:pt x="2899" y="21600"/>
                  </a:cubicBezTo>
                  <a:cubicBezTo>
                    <a:pt x="2728" y="21600"/>
                    <a:pt x="2728" y="21600"/>
                    <a:pt x="2728" y="21600"/>
                  </a:cubicBezTo>
                  <a:cubicBezTo>
                    <a:pt x="2728" y="21540"/>
                    <a:pt x="2728" y="21540"/>
                    <a:pt x="2728" y="21540"/>
                  </a:cubicBezTo>
                  <a:cubicBezTo>
                    <a:pt x="2728" y="21420"/>
                    <a:pt x="2728" y="21360"/>
                    <a:pt x="2672" y="21360"/>
                  </a:cubicBezTo>
                  <a:cubicBezTo>
                    <a:pt x="2672" y="21360"/>
                    <a:pt x="2615" y="21300"/>
                    <a:pt x="2615" y="21300"/>
                  </a:cubicBezTo>
                  <a:cubicBezTo>
                    <a:pt x="2558" y="21180"/>
                    <a:pt x="2501" y="21120"/>
                    <a:pt x="2444" y="21060"/>
                  </a:cubicBezTo>
                  <a:cubicBezTo>
                    <a:pt x="2444" y="21060"/>
                    <a:pt x="2387" y="20940"/>
                    <a:pt x="2444" y="20880"/>
                  </a:cubicBezTo>
                  <a:cubicBezTo>
                    <a:pt x="2444" y="20820"/>
                    <a:pt x="2558" y="20700"/>
                    <a:pt x="2558" y="20700"/>
                  </a:cubicBezTo>
                  <a:cubicBezTo>
                    <a:pt x="2615" y="20640"/>
                    <a:pt x="2672" y="20460"/>
                    <a:pt x="2672" y="20400"/>
                  </a:cubicBezTo>
                  <a:cubicBezTo>
                    <a:pt x="2672" y="20400"/>
                    <a:pt x="2615" y="20280"/>
                    <a:pt x="2558" y="20220"/>
                  </a:cubicBezTo>
                  <a:cubicBezTo>
                    <a:pt x="2558" y="20220"/>
                    <a:pt x="2501" y="20040"/>
                    <a:pt x="2444" y="20040"/>
                  </a:cubicBezTo>
                  <a:cubicBezTo>
                    <a:pt x="2444" y="19980"/>
                    <a:pt x="2444" y="19860"/>
                    <a:pt x="2387" y="19860"/>
                  </a:cubicBezTo>
                  <a:cubicBezTo>
                    <a:pt x="2331" y="19800"/>
                    <a:pt x="2217" y="19860"/>
                    <a:pt x="2160" y="19860"/>
                  </a:cubicBezTo>
                  <a:cubicBezTo>
                    <a:pt x="2103" y="19860"/>
                    <a:pt x="1989" y="19860"/>
                    <a:pt x="1933" y="19860"/>
                  </a:cubicBezTo>
                  <a:cubicBezTo>
                    <a:pt x="1933" y="19860"/>
                    <a:pt x="1819" y="19860"/>
                    <a:pt x="1762" y="19860"/>
                  </a:cubicBezTo>
                  <a:cubicBezTo>
                    <a:pt x="1762" y="19860"/>
                    <a:pt x="1762" y="19800"/>
                    <a:pt x="1762" y="19740"/>
                  </a:cubicBezTo>
                  <a:cubicBezTo>
                    <a:pt x="1705" y="19740"/>
                    <a:pt x="1648" y="19680"/>
                    <a:pt x="1648" y="19620"/>
                  </a:cubicBezTo>
                  <a:cubicBezTo>
                    <a:pt x="1592" y="19620"/>
                    <a:pt x="1535" y="19560"/>
                    <a:pt x="1535" y="19560"/>
                  </a:cubicBezTo>
                  <a:cubicBezTo>
                    <a:pt x="1535" y="19500"/>
                    <a:pt x="1478" y="19380"/>
                    <a:pt x="1478" y="19320"/>
                  </a:cubicBezTo>
                  <a:cubicBezTo>
                    <a:pt x="1478" y="19260"/>
                    <a:pt x="1535" y="19140"/>
                    <a:pt x="1535" y="19140"/>
                  </a:cubicBezTo>
                  <a:cubicBezTo>
                    <a:pt x="1535" y="19140"/>
                    <a:pt x="1648" y="19080"/>
                    <a:pt x="1648" y="19080"/>
                  </a:cubicBezTo>
                  <a:cubicBezTo>
                    <a:pt x="1705" y="19080"/>
                    <a:pt x="1762" y="18960"/>
                    <a:pt x="1819" y="18960"/>
                  </a:cubicBezTo>
                  <a:cubicBezTo>
                    <a:pt x="1876" y="18900"/>
                    <a:pt x="1933" y="18900"/>
                    <a:pt x="1989" y="18900"/>
                  </a:cubicBezTo>
                  <a:cubicBezTo>
                    <a:pt x="1989" y="18840"/>
                    <a:pt x="2103" y="18780"/>
                    <a:pt x="2103" y="18720"/>
                  </a:cubicBezTo>
                  <a:cubicBezTo>
                    <a:pt x="2103" y="18720"/>
                    <a:pt x="2103" y="18600"/>
                    <a:pt x="2046" y="18600"/>
                  </a:cubicBezTo>
                  <a:cubicBezTo>
                    <a:pt x="1989" y="18600"/>
                    <a:pt x="1933" y="18600"/>
                    <a:pt x="1876" y="18540"/>
                  </a:cubicBezTo>
                  <a:cubicBezTo>
                    <a:pt x="1819" y="18540"/>
                    <a:pt x="1648" y="18540"/>
                    <a:pt x="1648" y="18480"/>
                  </a:cubicBezTo>
                  <a:cubicBezTo>
                    <a:pt x="1592" y="18480"/>
                    <a:pt x="1535" y="18360"/>
                    <a:pt x="1535" y="18360"/>
                  </a:cubicBezTo>
                  <a:cubicBezTo>
                    <a:pt x="1535" y="18300"/>
                    <a:pt x="1535" y="18180"/>
                    <a:pt x="1535" y="18120"/>
                  </a:cubicBezTo>
                  <a:cubicBezTo>
                    <a:pt x="1478" y="18060"/>
                    <a:pt x="1364" y="18000"/>
                    <a:pt x="1364" y="18000"/>
                  </a:cubicBezTo>
                  <a:cubicBezTo>
                    <a:pt x="1364" y="17940"/>
                    <a:pt x="1307" y="17820"/>
                    <a:pt x="1307" y="17760"/>
                  </a:cubicBezTo>
                  <a:cubicBezTo>
                    <a:pt x="1251" y="17700"/>
                    <a:pt x="1194" y="17580"/>
                    <a:pt x="1137" y="17580"/>
                  </a:cubicBezTo>
                  <a:cubicBezTo>
                    <a:pt x="1080" y="17520"/>
                    <a:pt x="1023" y="17580"/>
                    <a:pt x="1023" y="17580"/>
                  </a:cubicBezTo>
                  <a:cubicBezTo>
                    <a:pt x="909" y="17580"/>
                    <a:pt x="853" y="17580"/>
                    <a:pt x="796" y="17520"/>
                  </a:cubicBezTo>
                  <a:cubicBezTo>
                    <a:pt x="739" y="17520"/>
                    <a:pt x="739" y="17400"/>
                    <a:pt x="739" y="17340"/>
                  </a:cubicBezTo>
                  <a:cubicBezTo>
                    <a:pt x="682" y="17280"/>
                    <a:pt x="682" y="17160"/>
                    <a:pt x="625" y="17100"/>
                  </a:cubicBezTo>
                  <a:cubicBezTo>
                    <a:pt x="625" y="17040"/>
                    <a:pt x="512" y="16860"/>
                    <a:pt x="455" y="16860"/>
                  </a:cubicBezTo>
                  <a:cubicBezTo>
                    <a:pt x="455" y="16800"/>
                    <a:pt x="398" y="16680"/>
                    <a:pt x="398" y="16680"/>
                  </a:cubicBezTo>
                  <a:cubicBezTo>
                    <a:pt x="455" y="16620"/>
                    <a:pt x="512" y="16620"/>
                    <a:pt x="625" y="16620"/>
                  </a:cubicBezTo>
                  <a:cubicBezTo>
                    <a:pt x="625" y="16620"/>
                    <a:pt x="739" y="16620"/>
                    <a:pt x="796" y="16560"/>
                  </a:cubicBezTo>
                  <a:cubicBezTo>
                    <a:pt x="853" y="16560"/>
                    <a:pt x="853" y="16440"/>
                    <a:pt x="853" y="16440"/>
                  </a:cubicBezTo>
                  <a:cubicBezTo>
                    <a:pt x="853" y="16380"/>
                    <a:pt x="853" y="16260"/>
                    <a:pt x="853" y="16200"/>
                  </a:cubicBezTo>
                  <a:cubicBezTo>
                    <a:pt x="853" y="16200"/>
                    <a:pt x="909" y="16140"/>
                    <a:pt x="909" y="16140"/>
                  </a:cubicBezTo>
                  <a:cubicBezTo>
                    <a:pt x="966" y="16140"/>
                    <a:pt x="1023" y="16200"/>
                    <a:pt x="1023" y="16200"/>
                  </a:cubicBezTo>
                  <a:cubicBezTo>
                    <a:pt x="1080" y="16260"/>
                    <a:pt x="1137" y="16320"/>
                    <a:pt x="1194" y="16260"/>
                  </a:cubicBezTo>
                  <a:cubicBezTo>
                    <a:pt x="1251" y="16260"/>
                    <a:pt x="1194" y="16140"/>
                    <a:pt x="1194" y="16140"/>
                  </a:cubicBezTo>
                  <a:cubicBezTo>
                    <a:pt x="1137" y="16020"/>
                    <a:pt x="1080" y="15960"/>
                    <a:pt x="1080" y="15900"/>
                  </a:cubicBezTo>
                  <a:cubicBezTo>
                    <a:pt x="1080" y="15840"/>
                    <a:pt x="1080" y="15720"/>
                    <a:pt x="1080" y="15660"/>
                  </a:cubicBezTo>
                  <a:cubicBezTo>
                    <a:pt x="1023" y="15600"/>
                    <a:pt x="1080" y="15480"/>
                    <a:pt x="1023" y="15420"/>
                  </a:cubicBezTo>
                  <a:cubicBezTo>
                    <a:pt x="1023" y="15360"/>
                    <a:pt x="966" y="15360"/>
                    <a:pt x="909" y="15360"/>
                  </a:cubicBezTo>
                  <a:cubicBezTo>
                    <a:pt x="909" y="15360"/>
                    <a:pt x="853" y="15300"/>
                    <a:pt x="853" y="15300"/>
                  </a:cubicBezTo>
                  <a:cubicBezTo>
                    <a:pt x="853" y="15240"/>
                    <a:pt x="853" y="15180"/>
                    <a:pt x="853" y="15120"/>
                  </a:cubicBezTo>
                  <a:cubicBezTo>
                    <a:pt x="853" y="15120"/>
                    <a:pt x="853" y="15060"/>
                    <a:pt x="853" y="15000"/>
                  </a:cubicBezTo>
                  <a:cubicBezTo>
                    <a:pt x="853" y="15000"/>
                    <a:pt x="853" y="14880"/>
                    <a:pt x="796" y="14880"/>
                  </a:cubicBezTo>
                  <a:cubicBezTo>
                    <a:pt x="739" y="14820"/>
                    <a:pt x="625" y="14820"/>
                    <a:pt x="512" y="14820"/>
                  </a:cubicBezTo>
                  <a:cubicBezTo>
                    <a:pt x="455" y="14820"/>
                    <a:pt x="398" y="14820"/>
                    <a:pt x="341" y="14880"/>
                  </a:cubicBezTo>
                  <a:cubicBezTo>
                    <a:pt x="284" y="14880"/>
                    <a:pt x="171" y="14880"/>
                    <a:pt x="114" y="14880"/>
                  </a:cubicBezTo>
                  <a:cubicBezTo>
                    <a:pt x="114" y="14880"/>
                    <a:pt x="57" y="14820"/>
                    <a:pt x="57" y="14820"/>
                  </a:cubicBezTo>
                  <a:cubicBezTo>
                    <a:pt x="57" y="14700"/>
                    <a:pt x="57" y="14640"/>
                    <a:pt x="57" y="14580"/>
                  </a:cubicBezTo>
                  <a:cubicBezTo>
                    <a:pt x="57" y="14460"/>
                    <a:pt x="114" y="14400"/>
                    <a:pt x="57" y="14340"/>
                  </a:cubicBezTo>
                  <a:cubicBezTo>
                    <a:pt x="57" y="14220"/>
                    <a:pt x="0" y="14160"/>
                    <a:pt x="0" y="14160"/>
                  </a:cubicBezTo>
                  <a:cubicBezTo>
                    <a:pt x="0" y="14100"/>
                    <a:pt x="57" y="14100"/>
                    <a:pt x="57" y="14100"/>
                  </a:cubicBezTo>
                  <a:cubicBezTo>
                    <a:pt x="114" y="14040"/>
                    <a:pt x="171" y="13980"/>
                    <a:pt x="227" y="13980"/>
                  </a:cubicBezTo>
                  <a:cubicBezTo>
                    <a:pt x="227" y="13980"/>
                    <a:pt x="284" y="14040"/>
                    <a:pt x="341" y="14100"/>
                  </a:cubicBezTo>
                  <a:cubicBezTo>
                    <a:pt x="398" y="14100"/>
                    <a:pt x="398" y="14220"/>
                    <a:pt x="455" y="14280"/>
                  </a:cubicBezTo>
                  <a:cubicBezTo>
                    <a:pt x="455" y="14280"/>
                    <a:pt x="455" y="14340"/>
                    <a:pt x="512" y="14340"/>
                  </a:cubicBezTo>
                  <a:cubicBezTo>
                    <a:pt x="512" y="14340"/>
                    <a:pt x="625" y="14340"/>
                    <a:pt x="625" y="14280"/>
                  </a:cubicBezTo>
                  <a:cubicBezTo>
                    <a:pt x="682" y="14220"/>
                    <a:pt x="682" y="14160"/>
                    <a:pt x="682" y="14100"/>
                  </a:cubicBezTo>
                  <a:cubicBezTo>
                    <a:pt x="682" y="14100"/>
                    <a:pt x="739" y="13980"/>
                    <a:pt x="739" y="13920"/>
                  </a:cubicBezTo>
                  <a:cubicBezTo>
                    <a:pt x="739" y="13920"/>
                    <a:pt x="853" y="13800"/>
                    <a:pt x="853" y="13800"/>
                  </a:cubicBezTo>
                  <a:cubicBezTo>
                    <a:pt x="909" y="13800"/>
                    <a:pt x="1023" y="13740"/>
                    <a:pt x="1080" y="13740"/>
                  </a:cubicBezTo>
                  <a:cubicBezTo>
                    <a:pt x="1137" y="13680"/>
                    <a:pt x="1251" y="13680"/>
                    <a:pt x="1307" y="13620"/>
                  </a:cubicBezTo>
                  <a:cubicBezTo>
                    <a:pt x="1307" y="13560"/>
                    <a:pt x="1364" y="13500"/>
                    <a:pt x="1364" y="13500"/>
                  </a:cubicBezTo>
                  <a:cubicBezTo>
                    <a:pt x="1478" y="13440"/>
                    <a:pt x="1592" y="13380"/>
                    <a:pt x="1648" y="13320"/>
                  </a:cubicBezTo>
                  <a:cubicBezTo>
                    <a:pt x="1705" y="13260"/>
                    <a:pt x="1762" y="13140"/>
                    <a:pt x="1762" y="13080"/>
                  </a:cubicBezTo>
                  <a:cubicBezTo>
                    <a:pt x="1762" y="13020"/>
                    <a:pt x="1762" y="12900"/>
                    <a:pt x="1762" y="12900"/>
                  </a:cubicBezTo>
                  <a:cubicBezTo>
                    <a:pt x="1705" y="12840"/>
                    <a:pt x="1648" y="12900"/>
                    <a:pt x="1648" y="12900"/>
                  </a:cubicBezTo>
                  <a:cubicBezTo>
                    <a:pt x="1592" y="12900"/>
                    <a:pt x="1535" y="12900"/>
                    <a:pt x="1478" y="12960"/>
                  </a:cubicBezTo>
                  <a:cubicBezTo>
                    <a:pt x="1421" y="12960"/>
                    <a:pt x="1307" y="13020"/>
                    <a:pt x="1307" y="13020"/>
                  </a:cubicBezTo>
                  <a:cubicBezTo>
                    <a:pt x="1307" y="12960"/>
                    <a:pt x="1307" y="12900"/>
                    <a:pt x="1307" y="12900"/>
                  </a:cubicBezTo>
                  <a:cubicBezTo>
                    <a:pt x="1307" y="12840"/>
                    <a:pt x="1307" y="12660"/>
                    <a:pt x="1307" y="12600"/>
                  </a:cubicBezTo>
                  <a:cubicBezTo>
                    <a:pt x="1307" y="12540"/>
                    <a:pt x="1251" y="12420"/>
                    <a:pt x="1251" y="12360"/>
                  </a:cubicBezTo>
                  <a:cubicBezTo>
                    <a:pt x="1251" y="12300"/>
                    <a:pt x="1307" y="12180"/>
                    <a:pt x="1307" y="12120"/>
                  </a:cubicBezTo>
                  <a:cubicBezTo>
                    <a:pt x="1364" y="12060"/>
                    <a:pt x="1421" y="12000"/>
                    <a:pt x="1478" y="11940"/>
                  </a:cubicBezTo>
                  <a:cubicBezTo>
                    <a:pt x="1535" y="11940"/>
                    <a:pt x="1648" y="11880"/>
                    <a:pt x="1648" y="11880"/>
                  </a:cubicBezTo>
                  <a:cubicBezTo>
                    <a:pt x="1705" y="11760"/>
                    <a:pt x="1819" y="11640"/>
                    <a:pt x="1876" y="11580"/>
                  </a:cubicBezTo>
                  <a:cubicBezTo>
                    <a:pt x="1876" y="11520"/>
                    <a:pt x="1933" y="11400"/>
                    <a:pt x="1989" y="11400"/>
                  </a:cubicBezTo>
                  <a:cubicBezTo>
                    <a:pt x="2046" y="11280"/>
                    <a:pt x="2160" y="11220"/>
                    <a:pt x="2217" y="11100"/>
                  </a:cubicBezTo>
                  <a:cubicBezTo>
                    <a:pt x="2274" y="11100"/>
                    <a:pt x="2274" y="11040"/>
                    <a:pt x="2331" y="10980"/>
                  </a:cubicBezTo>
                  <a:cubicBezTo>
                    <a:pt x="2331" y="10980"/>
                    <a:pt x="2274" y="10860"/>
                    <a:pt x="2274" y="10860"/>
                  </a:cubicBezTo>
                  <a:cubicBezTo>
                    <a:pt x="2274" y="10800"/>
                    <a:pt x="2217" y="10740"/>
                    <a:pt x="2160" y="10620"/>
                  </a:cubicBezTo>
                  <a:cubicBezTo>
                    <a:pt x="2160" y="10560"/>
                    <a:pt x="2217" y="10380"/>
                    <a:pt x="2217" y="10320"/>
                  </a:cubicBezTo>
                  <a:cubicBezTo>
                    <a:pt x="2217" y="10200"/>
                    <a:pt x="2160" y="9960"/>
                    <a:pt x="2217" y="9840"/>
                  </a:cubicBezTo>
                  <a:cubicBezTo>
                    <a:pt x="2217" y="9780"/>
                    <a:pt x="2274" y="9600"/>
                    <a:pt x="2274" y="9540"/>
                  </a:cubicBezTo>
                  <a:cubicBezTo>
                    <a:pt x="2274" y="9480"/>
                    <a:pt x="2217" y="9420"/>
                    <a:pt x="2160" y="9360"/>
                  </a:cubicBezTo>
                  <a:cubicBezTo>
                    <a:pt x="2160" y="9300"/>
                    <a:pt x="1989" y="9180"/>
                    <a:pt x="1933" y="9120"/>
                  </a:cubicBezTo>
                  <a:cubicBezTo>
                    <a:pt x="1876" y="9060"/>
                    <a:pt x="1819" y="8940"/>
                    <a:pt x="1762" y="8940"/>
                  </a:cubicBezTo>
                  <a:cubicBezTo>
                    <a:pt x="1705" y="8820"/>
                    <a:pt x="1648" y="8700"/>
                    <a:pt x="1592" y="8580"/>
                  </a:cubicBezTo>
                  <a:cubicBezTo>
                    <a:pt x="1535" y="8580"/>
                    <a:pt x="1535" y="8520"/>
                    <a:pt x="1592" y="8460"/>
                  </a:cubicBezTo>
                  <a:cubicBezTo>
                    <a:pt x="1592" y="8400"/>
                    <a:pt x="1648" y="8340"/>
                    <a:pt x="1648" y="8280"/>
                  </a:cubicBezTo>
                  <a:cubicBezTo>
                    <a:pt x="1648" y="8220"/>
                    <a:pt x="1705" y="8100"/>
                    <a:pt x="1648" y="8100"/>
                  </a:cubicBezTo>
                  <a:cubicBezTo>
                    <a:pt x="1648" y="8040"/>
                    <a:pt x="1478" y="8040"/>
                    <a:pt x="1478" y="7980"/>
                  </a:cubicBezTo>
                  <a:cubicBezTo>
                    <a:pt x="1421" y="7920"/>
                    <a:pt x="1307" y="7860"/>
                    <a:pt x="1307" y="7860"/>
                  </a:cubicBezTo>
                  <a:cubicBezTo>
                    <a:pt x="1307" y="7800"/>
                    <a:pt x="1307" y="7680"/>
                    <a:pt x="1307" y="7620"/>
                  </a:cubicBezTo>
                  <a:cubicBezTo>
                    <a:pt x="1307" y="7620"/>
                    <a:pt x="1364" y="7560"/>
                    <a:pt x="1364" y="7560"/>
                  </a:cubicBezTo>
                  <a:cubicBezTo>
                    <a:pt x="1364" y="7500"/>
                    <a:pt x="1364" y="7440"/>
                    <a:pt x="1364" y="7440"/>
                  </a:cubicBezTo>
                  <a:cubicBezTo>
                    <a:pt x="1364" y="7380"/>
                    <a:pt x="1307" y="7260"/>
                    <a:pt x="1251" y="7260"/>
                  </a:cubicBezTo>
                  <a:cubicBezTo>
                    <a:pt x="1194" y="7260"/>
                    <a:pt x="1137" y="7200"/>
                    <a:pt x="1080" y="7200"/>
                  </a:cubicBezTo>
                  <a:cubicBezTo>
                    <a:pt x="1023" y="7200"/>
                    <a:pt x="966" y="7200"/>
                    <a:pt x="909" y="7200"/>
                  </a:cubicBezTo>
                  <a:cubicBezTo>
                    <a:pt x="909" y="7140"/>
                    <a:pt x="909" y="7020"/>
                    <a:pt x="909" y="7020"/>
                  </a:cubicBezTo>
                  <a:cubicBezTo>
                    <a:pt x="909" y="6960"/>
                    <a:pt x="1023" y="6960"/>
                    <a:pt x="1080" y="6900"/>
                  </a:cubicBezTo>
                  <a:cubicBezTo>
                    <a:pt x="1080" y="6840"/>
                    <a:pt x="1080" y="6780"/>
                    <a:pt x="1080" y="6780"/>
                  </a:cubicBezTo>
                  <a:cubicBezTo>
                    <a:pt x="1080" y="6720"/>
                    <a:pt x="1023" y="6600"/>
                    <a:pt x="1023" y="6540"/>
                  </a:cubicBezTo>
                  <a:cubicBezTo>
                    <a:pt x="966" y="6540"/>
                    <a:pt x="853" y="6480"/>
                    <a:pt x="853" y="6360"/>
                  </a:cubicBezTo>
                  <a:cubicBezTo>
                    <a:pt x="853" y="6360"/>
                    <a:pt x="853" y="6240"/>
                    <a:pt x="853" y="6240"/>
                  </a:cubicBezTo>
                  <a:cubicBezTo>
                    <a:pt x="853" y="6240"/>
                    <a:pt x="909" y="6240"/>
                    <a:pt x="909" y="6240"/>
                  </a:cubicBezTo>
                  <a:cubicBezTo>
                    <a:pt x="966" y="6240"/>
                    <a:pt x="1080" y="6240"/>
                    <a:pt x="1137" y="6240"/>
                  </a:cubicBezTo>
                  <a:cubicBezTo>
                    <a:pt x="1251" y="6240"/>
                    <a:pt x="1364" y="6240"/>
                    <a:pt x="1478" y="6180"/>
                  </a:cubicBezTo>
                  <a:cubicBezTo>
                    <a:pt x="1478" y="6120"/>
                    <a:pt x="1535" y="6060"/>
                    <a:pt x="1535" y="6060"/>
                  </a:cubicBezTo>
                  <a:cubicBezTo>
                    <a:pt x="1592" y="6060"/>
                    <a:pt x="1705" y="6060"/>
                    <a:pt x="1762" y="6120"/>
                  </a:cubicBezTo>
                  <a:cubicBezTo>
                    <a:pt x="1819" y="6120"/>
                    <a:pt x="1933" y="6240"/>
                    <a:pt x="1989" y="6240"/>
                  </a:cubicBezTo>
                  <a:cubicBezTo>
                    <a:pt x="1989" y="6240"/>
                    <a:pt x="2103" y="6240"/>
                    <a:pt x="2103" y="6180"/>
                  </a:cubicBezTo>
                  <a:cubicBezTo>
                    <a:pt x="2103" y="6120"/>
                    <a:pt x="2103" y="6060"/>
                    <a:pt x="2103" y="6000"/>
                  </a:cubicBezTo>
                  <a:cubicBezTo>
                    <a:pt x="2046" y="5940"/>
                    <a:pt x="1933" y="5880"/>
                    <a:pt x="1933" y="5820"/>
                  </a:cubicBezTo>
                  <a:cubicBezTo>
                    <a:pt x="1933" y="5820"/>
                    <a:pt x="1876" y="5700"/>
                    <a:pt x="1933" y="5700"/>
                  </a:cubicBezTo>
                  <a:cubicBezTo>
                    <a:pt x="1933" y="5640"/>
                    <a:pt x="2103" y="5700"/>
                    <a:pt x="2160" y="5700"/>
                  </a:cubicBezTo>
                  <a:cubicBezTo>
                    <a:pt x="2217" y="5700"/>
                    <a:pt x="2331" y="5700"/>
                    <a:pt x="2387" y="5700"/>
                  </a:cubicBezTo>
                  <a:cubicBezTo>
                    <a:pt x="2387" y="5700"/>
                    <a:pt x="2444" y="5700"/>
                    <a:pt x="2444" y="5760"/>
                  </a:cubicBezTo>
                  <a:cubicBezTo>
                    <a:pt x="2501" y="5820"/>
                    <a:pt x="2501" y="5880"/>
                    <a:pt x="2558" y="5940"/>
                  </a:cubicBezTo>
                  <a:cubicBezTo>
                    <a:pt x="2615" y="5940"/>
                    <a:pt x="2728" y="5940"/>
                    <a:pt x="2728" y="6000"/>
                  </a:cubicBezTo>
                  <a:cubicBezTo>
                    <a:pt x="2785" y="6000"/>
                    <a:pt x="2899" y="5940"/>
                    <a:pt x="2899" y="5940"/>
                  </a:cubicBezTo>
                  <a:cubicBezTo>
                    <a:pt x="2956" y="5940"/>
                    <a:pt x="3013" y="6000"/>
                    <a:pt x="3013" y="6060"/>
                  </a:cubicBezTo>
                  <a:cubicBezTo>
                    <a:pt x="3126" y="6060"/>
                    <a:pt x="3126" y="6180"/>
                    <a:pt x="3183" y="6240"/>
                  </a:cubicBezTo>
                  <a:cubicBezTo>
                    <a:pt x="3240" y="6240"/>
                    <a:pt x="3354" y="6300"/>
                    <a:pt x="3411" y="6360"/>
                  </a:cubicBezTo>
                  <a:cubicBezTo>
                    <a:pt x="3411" y="6360"/>
                    <a:pt x="3524" y="6420"/>
                    <a:pt x="3581" y="6420"/>
                  </a:cubicBezTo>
                  <a:cubicBezTo>
                    <a:pt x="3581" y="6480"/>
                    <a:pt x="3638" y="6480"/>
                    <a:pt x="3638" y="6420"/>
                  </a:cubicBezTo>
                  <a:cubicBezTo>
                    <a:pt x="3638" y="6420"/>
                    <a:pt x="3638" y="6360"/>
                    <a:pt x="3638" y="6300"/>
                  </a:cubicBezTo>
                  <a:cubicBezTo>
                    <a:pt x="3638" y="6300"/>
                    <a:pt x="3581" y="6240"/>
                    <a:pt x="3524" y="6180"/>
                  </a:cubicBezTo>
                  <a:cubicBezTo>
                    <a:pt x="3524" y="6120"/>
                    <a:pt x="3581" y="6060"/>
                    <a:pt x="3581" y="6060"/>
                  </a:cubicBezTo>
                  <a:cubicBezTo>
                    <a:pt x="3638" y="6000"/>
                    <a:pt x="3752" y="6060"/>
                    <a:pt x="3808" y="6060"/>
                  </a:cubicBezTo>
                  <a:cubicBezTo>
                    <a:pt x="3865" y="6060"/>
                    <a:pt x="3922" y="6120"/>
                    <a:pt x="3979" y="6120"/>
                  </a:cubicBezTo>
                  <a:cubicBezTo>
                    <a:pt x="3979" y="6120"/>
                    <a:pt x="4093" y="6180"/>
                    <a:pt x="4149" y="6180"/>
                  </a:cubicBezTo>
                  <a:cubicBezTo>
                    <a:pt x="4206" y="6120"/>
                    <a:pt x="4206" y="6120"/>
                    <a:pt x="4263" y="6120"/>
                  </a:cubicBezTo>
                  <a:cubicBezTo>
                    <a:pt x="4263" y="6060"/>
                    <a:pt x="4377" y="5940"/>
                    <a:pt x="4434" y="5940"/>
                  </a:cubicBezTo>
                  <a:cubicBezTo>
                    <a:pt x="4434" y="5940"/>
                    <a:pt x="4604" y="5880"/>
                    <a:pt x="4604" y="5880"/>
                  </a:cubicBezTo>
                  <a:cubicBezTo>
                    <a:pt x="4718" y="5820"/>
                    <a:pt x="4945" y="5700"/>
                    <a:pt x="5059" y="5700"/>
                  </a:cubicBezTo>
                  <a:cubicBezTo>
                    <a:pt x="5116" y="5640"/>
                    <a:pt x="5286" y="5640"/>
                    <a:pt x="5343" y="5640"/>
                  </a:cubicBezTo>
                  <a:cubicBezTo>
                    <a:pt x="5400" y="5640"/>
                    <a:pt x="5514" y="5700"/>
                    <a:pt x="5571" y="5760"/>
                  </a:cubicBezTo>
                  <a:cubicBezTo>
                    <a:pt x="5627" y="5760"/>
                    <a:pt x="5741" y="5700"/>
                    <a:pt x="5798" y="5700"/>
                  </a:cubicBezTo>
                  <a:cubicBezTo>
                    <a:pt x="5798" y="5700"/>
                    <a:pt x="5912" y="5520"/>
                    <a:pt x="5968" y="5460"/>
                  </a:cubicBezTo>
                  <a:cubicBezTo>
                    <a:pt x="6025" y="5400"/>
                    <a:pt x="6082" y="5280"/>
                    <a:pt x="6082" y="5220"/>
                  </a:cubicBezTo>
                  <a:cubicBezTo>
                    <a:pt x="6082" y="5160"/>
                    <a:pt x="6139" y="5100"/>
                    <a:pt x="6139" y="5040"/>
                  </a:cubicBezTo>
                  <a:cubicBezTo>
                    <a:pt x="6139" y="5040"/>
                    <a:pt x="6082" y="4920"/>
                    <a:pt x="6025" y="4860"/>
                  </a:cubicBezTo>
                  <a:cubicBezTo>
                    <a:pt x="5968" y="4800"/>
                    <a:pt x="5855" y="4680"/>
                    <a:pt x="5798" y="4560"/>
                  </a:cubicBezTo>
                  <a:cubicBezTo>
                    <a:pt x="5741" y="4560"/>
                    <a:pt x="5684" y="4500"/>
                    <a:pt x="5627" y="4500"/>
                  </a:cubicBezTo>
                  <a:cubicBezTo>
                    <a:pt x="5571" y="4440"/>
                    <a:pt x="5457" y="4500"/>
                    <a:pt x="5400" y="4440"/>
                  </a:cubicBezTo>
                  <a:cubicBezTo>
                    <a:pt x="5343" y="4440"/>
                    <a:pt x="5343" y="4320"/>
                    <a:pt x="5343" y="4260"/>
                  </a:cubicBezTo>
                  <a:cubicBezTo>
                    <a:pt x="5343" y="4260"/>
                    <a:pt x="5343" y="4140"/>
                    <a:pt x="5400" y="4080"/>
                  </a:cubicBezTo>
                  <a:cubicBezTo>
                    <a:pt x="5400" y="4080"/>
                    <a:pt x="5514" y="4080"/>
                    <a:pt x="5514" y="4020"/>
                  </a:cubicBezTo>
                  <a:cubicBezTo>
                    <a:pt x="5571" y="4020"/>
                    <a:pt x="5684" y="4020"/>
                    <a:pt x="5684" y="4020"/>
                  </a:cubicBezTo>
                  <a:cubicBezTo>
                    <a:pt x="5741" y="4020"/>
                    <a:pt x="5741" y="3900"/>
                    <a:pt x="5741" y="3900"/>
                  </a:cubicBezTo>
                  <a:cubicBezTo>
                    <a:pt x="5798" y="3840"/>
                    <a:pt x="5855" y="3780"/>
                    <a:pt x="5855" y="3780"/>
                  </a:cubicBezTo>
                  <a:cubicBezTo>
                    <a:pt x="5855" y="3780"/>
                    <a:pt x="5912" y="3660"/>
                    <a:pt x="5912" y="3600"/>
                  </a:cubicBezTo>
                  <a:cubicBezTo>
                    <a:pt x="5968" y="3600"/>
                    <a:pt x="6082" y="3600"/>
                    <a:pt x="6139" y="3600"/>
                  </a:cubicBezTo>
                  <a:cubicBezTo>
                    <a:pt x="6196" y="3600"/>
                    <a:pt x="6309" y="3660"/>
                    <a:pt x="6366" y="3600"/>
                  </a:cubicBezTo>
                  <a:cubicBezTo>
                    <a:pt x="6423" y="3600"/>
                    <a:pt x="6480" y="3600"/>
                    <a:pt x="6480" y="3540"/>
                  </a:cubicBezTo>
                  <a:cubicBezTo>
                    <a:pt x="6537" y="3540"/>
                    <a:pt x="6537" y="3420"/>
                    <a:pt x="6594" y="3360"/>
                  </a:cubicBezTo>
                  <a:cubicBezTo>
                    <a:pt x="6594" y="3360"/>
                    <a:pt x="6651" y="3240"/>
                    <a:pt x="6651" y="3180"/>
                  </a:cubicBezTo>
                  <a:cubicBezTo>
                    <a:pt x="6707" y="3120"/>
                    <a:pt x="6707" y="3000"/>
                    <a:pt x="6764" y="2940"/>
                  </a:cubicBezTo>
                  <a:cubicBezTo>
                    <a:pt x="6821" y="2940"/>
                    <a:pt x="6935" y="2940"/>
                    <a:pt x="6992" y="2940"/>
                  </a:cubicBezTo>
                  <a:cubicBezTo>
                    <a:pt x="7048" y="2940"/>
                    <a:pt x="7105" y="2880"/>
                    <a:pt x="7162" y="2820"/>
                  </a:cubicBezTo>
                  <a:cubicBezTo>
                    <a:pt x="7162" y="2760"/>
                    <a:pt x="7162" y="2700"/>
                    <a:pt x="7219" y="2640"/>
                  </a:cubicBezTo>
                  <a:cubicBezTo>
                    <a:pt x="7219" y="2640"/>
                    <a:pt x="7333" y="2640"/>
                    <a:pt x="7333" y="2580"/>
                  </a:cubicBezTo>
                  <a:cubicBezTo>
                    <a:pt x="7389" y="2580"/>
                    <a:pt x="7560" y="2640"/>
                    <a:pt x="7560" y="2580"/>
                  </a:cubicBezTo>
                  <a:cubicBezTo>
                    <a:pt x="7617" y="2580"/>
                    <a:pt x="7674" y="2520"/>
                    <a:pt x="7674" y="2520"/>
                  </a:cubicBezTo>
                  <a:cubicBezTo>
                    <a:pt x="7844" y="2520"/>
                    <a:pt x="7844" y="2520"/>
                    <a:pt x="7844" y="2520"/>
                  </a:cubicBezTo>
                  <a:cubicBezTo>
                    <a:pt x="8015" y="2460"/>
                    <a:pt x="8015" y="2460"/>
                    <a:pt x="8015" y="2460"/>
                  </a:cubicBezTo>
                  <a:cubicBezTo>
                    <a:pt x="8128" y="2340"/>
                    <a:pt x="8128" y="2340"/>
                    <a:pt x="8128" y="2340"/>
                  </a:cubicBezTo>
                  <a:cubicBezTo>
                    <a:pt x="8242" y="2280"/>
                    <a:pt x="8242" y="2280"/>
                    <a:pt x="8242" y="2280"/>
                  </a:cubicBezTo>
                  <a:cubicBezTo>
                    <a:pt x="8356" y="2280"/>
                    <a:pt x="8356" y="2280"/>
                    <a:pt x="8356" y="2280"/>
                  </a:cubicBezTo>
                  <a:cubicBezTo>
                    <a:pt x="8583" y="2340"/>
                    <a:pt x="8583" y="2340"/>
                    <a:pt x="8583" y="2340"/>
                  </a:cubicBezTo>
                  <a:cubicBezTo>
                    <a:pt x="8754" y="2460"/>
                    <a:pt x="8754" y="2460"/>
                    <a:pt x="8754" y="2460"/>
                  </a:cubicBezTo>
                  <a:cubicBezTo>
                    <a:pt x="8924" y="2460"/>
                    <a:pt x="8924" y="2460"/>
                    <a:pt x="8924" y="2460"/>
                  </a:cubicBezTo>
                  <a:cubicBezTo>
                    <a:pt x="9038" y="2400"/>
                    <a:pt x="9038" y="2400"/>
                    <a:pt x="9038" y="2400"/>
                  </a:cubicBezTo>
                  <a:cubicBezTo>
                    <a:pt x="9095" y="2280"/>
                    <a:pt x="9095" y="2280"/>
                    <a:pt x="9095" y="2280"/>
                  </a:cubicBezTo>
                  <a:cubicBezTo>
                    <a:pt x="9208" y="2220"/>
                    <a:pt x="9208" y="2220"/>
                    <a:pt x="9208" y="2220"/>
                  </a:cubicBezTo>
                  <a:cubicBezTo>
                    <a:pt x="9436" y="2160"/>
                    <a:pt x="9436" y="2160"/>
                    <a:pt x="9436" y="2160"/>
                  </a:cubicBezTo>
                  <a:cubicBezTo>
                    <a:pt x="9663" y="2040"/>
                    <a:pt x="9663" y="2040"/>
                    <a:pt x="9663" y="2040"/>
                  </a:cubicBezTo>
                  <a:cubicBezTo>
                    <a:pt x="9834" y="1860"/>
                    <a:pt x="9834" y="1860"/>
                    <a:pt x="9834" y="1860"/>
                  </a:cubicBezTo>
                  <a:cubicBezTo>
                    <a:pt x="10004" y="1740"/>
                    <a:pt x="10004" y="1740"/>
                    <a:pt x="10004" y="1740"/>
                  </a:cubicBezTo>
                  <a:cubicBezTo>
                    <a:pt x="10232" y="1620"/>
                    <a:pt x="10232" y="1620"/>
                    <a:pt x="10232" y="1620"/>
                  </a:cubicBezTo>
                  <a:cubicBezTo>
                    <a:pt x="10345" y="1500"/>
                    <a:pt x="10345" y="1500"/>
                    <a:pt x="10345" y="1500"/>
                  </a:cubicBezTo>
                  <a:cubicBezTo>
                    <a:pt x="10573" y="1440"/>
                    <a:pt x="10573" y="1440"/>
                    <a:pt x="10573" y="1440"/>
                  </a:cubicBezTo>
                  <a:cubicBezTo>
                    <a:pt x="10743" y="1380"/>
                    <a:pt x="10743" y="1380"/>
                    <a:pt x="10743" y="1380"/>
                  </a:cubicBezTo>
                  <a:cubicBezTo>
                    <a:pt x="10857" y="1380"/>
                    <a:pt x="10857" y="1380"/>
                    <a:pt x="10857" y="1380"/>
                  </a:cubicBezTo>
                  <a:cubicBezTo>
                    <a:pt x="10857" y="1200"/>
                    <a:pt x="10857" y="1200"/>
                    <a:pt x="10857" y="1200"/>
                  </a:cubicBezTo>
                  <a:cubicBezTo>
                    <a:pt x="10971" y="960"/>
                    <a:pt x="10971" y="960"/>
                    <a:pt x="10971" y="960"/>
                  </a:cubicBezTo>
                  <a:cubicBezTo>
                    <a:pt x="10971" y="840"/>
                    <a:pt x="10971" y="840"/>
                    <a:pt x="10971" y="840"/>
                  </a:cubicBezTo>
                  <a:cubicBezTo>
                    <a:pt x="10914" y="780"/>
                    <a:pt x="10914" y="780"/>
                    <a:pt x="10914" y="780"/>
                  </a:cubicBezTo>
                  <a:cubicBezTo>
                    <a:pt x="10743" y="720"/>
                    <a:pt x="10743" y="720"/>
                    <a:pt x="10743" y="720"/>
                  </a:cubicBezTo>
                  <a:cubicBezTo>
                    <a:pt x="10743" y="660"/>
                    <a:pt x="10743" y="660"/>
                    <a:pt x="10743" y="660"/>
                  </a:cubicBezTo>
                  <a:cubicBezTo>
                    <a:pt x="10743" y="540"/>
                    <a:pt x="10743" y="540"/>
                    <a:pt x="10743" y="540"/>
                  </a:cubicBezTo>
                  <a:cubicBezTo>
                    <a:pt x="10914" y="480"/>
                    <a:pt x="10914" y="480"/>
                    <a:pt x="10914" y="480"/>
                  </a:cubicBezTo>
                  <a:cubicBezTo>
                    <a:pt x="10971" y="360"/>
                    <a:pt x="10971" y="360"/>
                    <a:pt x="10971" y="360"/>
                  </a:cubicBezTo>
                  <a:cubicBezTo>
                    <a:pt x="11084" y="360"/>
                    <a:pt x="11084" y="360"/>
                    <a:pt x="11084" y="360"/>
                  </a:cubicBezTo>
                  <a:cubicBezTo>
                    <a:pt x="11198" y="480"/>
                    <a:pt x="11198" y="480"/>
                    <a:pt x="11198" y="480"/>
                  </a:cubicBezTo>
                  <a:cubicBezTo>
                    <a:pt x="11482" y="540"/>
                    <a:pt x="11482" y="540"/>
                    <a:pt x="11482" y="540"/>
                  </a:cubicBezTo>
                  <a:cubicBezTo>
                    <a:pt x="11539" y="840"/>
                    <a:pt x="11539" y="840"/>
                    <a:pt x="11539" y="840"/>
                  </a:cubicBezTo>
                  <a:cubicBezTo>
                    <a:pt x="11539" y="960"/>
                    <a:pt x="11539" y="960"/>
                    <a:pt x="11539" y="960"/>
                  </a:cubicBezTo>
                  <a:cubicBezTo>
                    <a:pt x="11539" y="1080"/>
                    <a:pt x="11539" y="1080"/>
                    <a:pt x="11539" y="1080"/>
                  </a:cubicBezTo>
                  <a:cubicBezTo>
                    <a:pt x="11709" y="1200"/>
                    <a:pt x="11709" y="1200"/>
                    <a:pt x="11709" y="1200"/>
                  </a:cubicBezTo>
                  <a:cubicBezTo>
                    <a:pt x="11937" y="1320"/>
                    <a:pt x="11937" y="1320"/>
                    <a:pt x="11937" y="1320"/>
                  </a:cubicBezTo>
                  <a:cubicBezTo>
                    <a:pt x="12051" y="1440"/>
                    <a:pt x="12051" y="1440"/>
                    <a:pt x="12051" y="1440"/>
                  </a:cubicBezTo>
                  <a:cubicBezTo>
                    <a:pt x="12164" y="1500"/>
                    <a:pt x="12164" y="1500"/>
                    <a:pt x="12164" y="1500"/>
                  </a:cubicBezTo>
                  <a:cubicBezTo>
                    <a:pt x="12221" y="1500"/>
                    <a:pt x="12221" y="1500"/>
                    <a:pt x="12221" y="1500"/>
                  </a:cubicBezTo>
                  <a:cubicBezTo>
                    <a:pt x="12392" y="1440"/>
                    <a:pt x="12392" y="1440"/>
                    <a:pt x="12392" y="1440"/>
                  </a:cubicBezTo>
                  <a:cubicBezTo>
                    <a:pt x="12448" y="1380"/>
                    <a:pt x="12448" y="1380"/>
                    <a:pt x="12448" y="1380"/>
                  </a:cubicBezTo>
                  <a:cubicBezTo>
                    <a:pt x="12619" y="1320"/>
                    <a:pt x="12619" y="1320"/>
                    <a:pt x="12619" y="1320"/>
                  </a:cubicBezTo>
                  <a:cubicBezTo>
                    <a:pt x="12733" y="1380"/>
                    <a:pt x="12733" y="1380"/>
                    <a:pt x="12733" y="1380"/>
                  </a:cubicBezTo>
                  <a:cubicBezTo>
                    <a:pt x="12789" y="1560"/>
                    <a:pt x="12789" y="1560"/>
                    <a:pt x="12789" y="1560"/>
                  </a:cubicBezTo>
                  <a:cubicBezTo>
                    <a:pt x="12846" y="1800"/>
                    <a:pt x="12846" y="1800"/>
                    <a:pt x="12846" y="1800"/>
                  </a:cubicBezTo>
                  <a:cubicBezTo>
                    <a:pt x="13017" y="1860"/>
                    <a:pt x="13017" y="1860"/>
                    <a:pt x="13017" y="1860"/>
                  </a:cubicBezTo>
                  <a:cubicBezTo>
                    <a:pt x="13074" y="2040"/>
                    <a:pt x="13074" y="2040"/>
                    <a:pt x="13074" y="2040"/>
                  </a:cubicBezTo>
                  <a:cubicBezTo>
                    <a:pt x="13017" y="2100"/>
                    <a:pt x="13017" y="2100"/>
                    <a:pt x="13017" y="2100"/>
                  </a:cubicBezTo>
                  <a:cubicBezTo>
                    <a:pt x="12960" y="2100"/>
                    <a:pt x="12960" y="2100"/>
                    <a:pt x="12960" y="2100"/>
                  </a:cubicBezTo>
                  <a:cubicBezTo>
                    <a:pt x="12846" y="2220"/>
                    <a:pt x="12846" y="2220"/>
                    <a:pt x="12846" y="2220"/>
                  </a:cubicBezTo>
                  <a:cubicBezTo>
                    <a:pt x="12846" y="2340"/>
                    <a:pt x="12846" y="2340"/>
                    <a:pt x="12846" y="2340"/>
                  </a:cubicBezTo>
                  <a:cubicBezTo>
                    <a:pt x="12846" y="2460"/>
                    <a:pt x="12846" y="2460"/>
                    <a:pt x="12846" y="2460"/>
                  </a:cubicBezTo>
                  <a:cubicBezTo>
                    <a:pt x="12846" y="2580"/>
                    <a:pt x="12846" y="2580"/>
                    <a:pt x="12846" y="2580"/>
                  </a:cubicBezTo>
                  <a:cubicBezTo>
                    <a:pt x="12789" y="2640"/>
                    <a:pt x="12789" y="2640"/>
                    <a:pt x="12789" y="2640"/>
                  </a:cubicBezTo>
                  <a:cubicBezTo>
                    <a:pt x="12733" y="2700"/>
                    <a:pt x="12733" y="2700"/>
                    <a:pt x="12733" y="2700"/>
                  </a:cubicBezTo>
                  <a:cubicBezTo>
                    <a:pt x="12789" y="2880"/>
                    <a:pt x="12789" y="2880"/>
                    <a:pt x="12789" y="2880"/>
                  </a:cubicBezTo>
                  <a:cubicBezTo>
                    <a:pt x="12733" y="2940"/>
                    <a:pt x="12733" y="2940"/>
                    <a:pt x="12733" y="2940"/>
                  </a:cubicBezTo>
                  <a:cubicBezTo>
                    <a:pt x="12619" y="3000"/>
                    <a:pt x="12619" y="3000"/>
                    <a:pt x="12619" y="3000"/>
                  </a:cubicBezTo>
                  <a:cubicBezTo>
                    <a:pt x="12505" y="3120"/>
                    <a:pt x="12505" y="3120"/>
                    <a:pt x="12505" y="3120"/>
                  </a:cubicBezTo>
                  <a:cubicBezTo>
                    <a:pt x="12562" y="3240"/>
                    <a:pt x="12562" y="3240"/>
                    <a:pt x="12562" y="3240"/>
                  </a:cubicBezTo>
                  <a:cubicBezTo>
                    <a:pt x="12619" y="3360"/>
                    <a:pt x="12619" y="3360"/>
                    <a:pt x="12619" y="3360"/>
                  </a:cubicBezTo>
                  <a:cubicBezTo>
                    <a:pt x="12733" y="3420"/>
                    <a:pt x="12733" y="3420"/>
                    <a:pt x="12733" y="3420"/>
                  </a:cubicBezTo>
                  <a:cubicBezTo>
                    <a:pt x="12789" y="3540"/>
                    <a:pt x="12789" y="3540"/>
                    <a:pt x="12789" y="3540"/>
                  </a:cubicBezTo>
                  <a:cubicBezTo>
                    <a:pt x="13017" y="3540"/>
                    <a:pt x="13017" y="3540"/>
                    <a:pt x="13017" y="3540"/>
                  </a:cubicBezTo>
                  <a:cubicBezTo>
                    <a:pt x="13131" y="3480"/>
                    <a:pt x="13131" y="3480"/>
                    <a:pt x="13131" y="3480"/>
                  </a:cubicBezTo>
                  <a:cubicBezTo>
                    <a:pt x="13244" y="3420"/>
                    <a:pt x="13244" y="3420"/>
                    <a:pt x="13244" y="3420"/>
                  </a:cubicBezTo>
                  <a:cubicBezTo>
                    <a:pt x="13358" y="3480"/>
                    <a:pt x="13358" y="3480"/>
                    <a:pt x="13358" y="3480"/>
                  </a:cubicBezTo>
                  <a:cubicBezTo>
                    <a:pt x="13301" y="3600"/>
                    <a:pt x="13301" y="3600"/>
                    <a:pt x="13301" y="3600"/>
                  </a:cubicBezTo>
                  <a:cubicBezTo>
                    <a:pt x="13244" y="3720"/>
                    <a:pt x="13244" y="3720"/>
                    <a:pt x="13244" y="3720"/>
                  </a:cubicBezTo>
                  <a:cubicBezTo>
                    <a:pt x="13187" y="3900"/>
                    <a:pt x="13187" y="3900"/>
                    <a:pt x="13187" y="3900"/>
                  </a:cubicBezTo>
                  <a:cubicBezTo>
                    <a:pt x="13074" y="3960"/>
                    <a:pt x="13074" y="3960"/>
                    <a:pt x="13074" y="3960"/>
                  </a:cubicBezTo>
                  <a:cubicBezTo>
                    <a:pt x="12960" y="4020"/>
                    <a:pt x="12960" y="4020"/>
                    <a:pt x="12960" y="4020"/>
                  </a:cubicBezTo>
                  <a:cubicBezTo>
                    <a:pt x="12789" y="4080"/>
                    <a:pt x="12789" y="4080"/>
                    <a:pt x="12789" y="4080"/>
                  </a:cubicBezTo>
                  <a:cubicBezTo>
                    <a:pt x="12676" y="4140"/>
                    <a:pt x="12676" y="4140"/>
                    <a:pt x="12676" y="4140"/>
                  </a:cubicBezTo>
                  <a:cubicBezTo>
                    <a:pt x="12562" y="4260"/>
                    <a:pt x="12562" y="4260"/>
                    <a:pt x="12562" y="4260"/>
                  </a:cubicBezTo>
                  <a:cubicBezTo>
                    <a:pt x="12505" y="4320"/>
                    <a:pt x="12505" y="4320"/>
                    <a:pt x="12505" y="4320"/>
                  </a:cubicBezTo>
                  <a:cubicBezTo>
                    <a:pt x="12562" y="4440"/>
                    <a:pt x="12562" y="4440"/>
                    <a:pt x="12562" y="4440"/>
                  </a:cubicBezTo>
                  <a:cubicBezTo>
                    <a:pt x="12733" y="4620"/>
                    <a:pt x="12733" y="4620"/>
                    <a:pt x="12733" y="4620"/>
                  </a:cubicBezTo>
                  <a:cubicBezTo>
                    <a:pt x="12789" y="4800"/>
                    <a:pt x="12789" y="4800"/>
                    <a:pt x="12789" y="4800"/>
                  </a:cubicBezTo>
                  <a:cubicBezTo>
                    <a:pt x="12846" y="4860"/>
                    <a:pt x="12846" y="4860"/>
                    <a:pt x="12846" y="4860"/>
                  </a:cubicBezTo>
                  <a:cubicBezTo>
                    <a:pt x="12960" y="4860"/>
                    <a:pt x="12960" y="4860"/>
                    <a:pt x="12960" y="4860"/>
                  </a:cubicBezTo>
                  <a:cubicBezTo>
                    <a:pt x="13074" y="4800"/>
                    <a:pt x="13074" y="4800"/>
                    <a:pt x="13074" y="4800"/>
                  </a:cubicBezTo>
                  <a:cubicBezTo>
                    <a:pt x="13187" y="4680"/>
                    <a:pt x="13187" y="4680"/>
                    <a:pt x="13187" y="4680"/>
                  </a:cubicBezTo>
                  <a:cubicBezTo>
                    <a:pt x="13301" y="4560"/>
                    <a:pt x="13301" y="4560"/>
                    <a:pt x="13301" y="4560"/>
                  </a:cubicBezTo>
                  <a:cubicBezTo>
                    <a:pt x="13472" y="4560"/>
                    <a:pt x="13472" y="4560"/>
                    <a:pt x="13472" y="4560"/>
                  </a:cubicBezTo>
                  <a:cubicBezTo>
                    <a:pt x="13642" y="4620"/>
                    <a:pt x="13642" y="4620"/>
                    <a:pt x="13642" y="4620"/>
                  </a:cubicBezTo>
                  <a:cubicBezTo>
                    <a:pt x="13813" y="4680"/>
                    <a:pt x="13813" y="4680"/>
                    <a:pt x="13813" y="4680"/>
                  </a:cubicBezTo>
                  <a:cubicBezTo>
                    <a:pt x="14040" y="4560"/>
                    <a:pt x="14040" y="4560"/>
                    <a:pt x="14040" y="4560"/>
                  </a:cubicBezTo>
                  <a:cubicBezTo>
                    <a:pt x="14267" y="4440"/>
                    <a:pt x="14267" y="4440"/>
                    <a:pt x="14267" y="4440"/>
                  </a:cubicBezTo>
                  <a:cubicBezTo>
                    <a:pt x="14495" y="4320"/>
                    <a:pt x="14495" y="4320"/>
                    <a:pt x="14495" y="4320"/>
                  </a:cubicBezTo>
                  <a:cubicBezTo>
                    <a:pt x="14665" y="4140"/>
                    <a:pt x="14665" y="4140"/>
                    <a:pt x="14665" y="4140"/>
                  </a:cubicBezTo>
                  <a:cubicBezTo>
                    <a:pt x="14722" y="4020"/>
                    <a:pt x="14722" y="4020"/>
                    <a:pt x="14722" y="4020"/>
                  </a:cubicBezTo>
                  <a:cubicBezTo>
                    <a:pt x="14836" y="3960"/>
                    <a:pt x="14836" y="3960"/>
                    <a:pt x="14836" y="3960"/>
                  </a:cubicBezTo>
                  <a:cubicBezTo>
                    <a:pt x="15006" y="4020"/>
                    <a:pt x="15006" y="4020"/>
                    <a:pt x="15006" y="4020"/>
                  </a:cubicBezTo>
                  <a:cubicBezTo>
                    <a:pt x="15120" y="4080"/>
                    <a:pt x="15120" y="4080"/>
                    <a:pt x="15120" y="4080"/>
                  </a:cubicBezTo>
                  <a:cubicBezTo>
                    <a:pt x="15291" y="4140"/>
                    <a:pt x="15291" y="4140"/>
                    <a:pt x="15291" y="4140"/>
                  </a:cubicBezTo>
                  <a:cubicBezTo>
                    <a:pt x="15461" y="4140"/>
                    <a:pt x="15461" y="4140"/>
                    <a:pt x="15461" y="4140"/>
                  </a:cubicBezTo>
                  <a:cubicBezTo>
                    <a:pt x="15518" y="4140"/>
                    <a:pt x="15518" y="4140"/>
                    <a:pt x="15518" y="4140"/>
                  </a:cubicBezTo>
                  <a:cubicBezTo>
                    <a:pt x="15575" y="4020"/>
                    <a:pt x="15575" y="4020"/>
                    <a:pt x="15575" y="4020"/>
                  </a:cubicBezTo>
                  <a:cubicBezTo>
                    <a:pt x="15575" y="3900"/>
                    <a:pt x="15575" y="3900"/>
                    <a:pt x="15575" y="3900"/>
                  </a:cubicBezTo>
                  <a:cubicBezTo>
                    <a:pt x="15688" y="3840"/>
                    <a:pt x="15688" y="3840"/>
                    <a:pt x="15688" y="3840"/>
                  </a:cubicBezTo>
                  <a:cubicBezTo>
                    <a:pt x="15802" y="3780"/>
                    <a:pt x="15802" y="3780"/>
                    <a:pt x="15802" y="3780"/>
                  </a:cubicBezTo>
                  <a:cubicBezTo>
                    <a:pt x="15916" y="3720"/>
                    <a:pt x="15916" y="3720"/>
                    <a:pt x="15916" y="3720"/>
                  </a:cubicBezTo>
                  <a:cubicBezTo>
                    <a:pt x="16086" y="3600"/>
                    <a:pt x="16086" y="3600"/>
                    <a:pt x="16086" y="3600"/>
                  </a:cubicBezTo>
                  <a:cubicBezTo>
                    <a:pt x="16143" y="3540"/>
                    <a:pt x="16143" y="3540"/>
                    <a:pt x="16143" y="3540"/>
                  </a:cubicBezTo>
                  <a:cubicBezTo>
                    <a:pt x="16086" y="3420"/>
                    <a:pt x="16086" y="3420"/>
                    <a:pt x="16086" y="3420"/>
                  </a:cubicBezTo>
                  <a:cubicBezTo>
                    <a:pt x="16029" y="3420"/>
                    <a:pt x="16029" y="3420"/>
                    <a:pt x="16029" y="3420"/>
                  </a:cubicBezTo>
                  <a:cubicBezTo>
                    <a:pt x="15916" y="3420"/>
                    <a:pt x="15916" y="3420"/>
                    <a:pt x="15916" y="3420"/>
                  </a:cubicBezTo>
                  <a:cubicBezTo>
                    <a:pt x="15859" y="3300"/>
                    <a:pt x="15859" y="3300"/>
                    <a:pt x="15859" y="3300"/>
                  </a:cubicBezTo>
                  <a:cubicBezTo>
                    <a:pt x="15802" y="3120"/>
                    <a:pt x="15802" y="3120"/>
                    <a:pt x="15802" y="3120"/>
                  </a:cubicBezTo>
                  <a:cubicBezTo>
                    <a:pt x="15916" y="2940"/>
                    <a:pt x="15916" y="2940"/>
                    <a:pt x="15916" y="2940"/>
                  </a:cubicBezTo>
                  <a:cubicBezTo>
                    <a:pt x="15973" y="2460"/>
                    <a:pt x="15973" y="2460"/>
                    <a:pt x="15973" y="2460"/>
                  </a:cubicBezTo>
                  <a:cubicBezTo>
                    <a:pt x="15973" y="2100"/>
                    <a:pt x="15973" y="2100"/>
                    <a:pt x="15973" y="2100"/>
                  </a:cubicBezTo>
                  <a:cubicBezTo>
                    <a:pt x="15916" y="1860"/>
                    <a:pt x="15916" y="1860"/>
                    <a:pt x="15916" y="1860"/>
                  </a:cubicBezTo>
                  <a:cubicBezTo>
                    <a:pt x="15859" y="1680"/>
                    <a:pt x="15859" y="1680"/>
                    <a:pt x="15859" y="1680"/>
                  </a:cubicBezTo>
                  <a:cubicBezTo>
                    <a:pt x="15745" y="1500"/>
                    <a:pt x="15745" y="1500"/>
                    <a:pt x="15745" y="1500"/>
                  </a:cubicBezTo>
                  <a:cubicBezTo>
                    <a:pt x="15518" y="1380"/>
                    <a:pt x="15518" y="1380"/>
                    <a:pt x="15518" y="1380"/>
                  </a:cubicBezTo>
                  <a:cubicBezTo>
                    <a:pt x="15291" y="1320"/>
                    <a:pt x="15291" y="1320"/>
                    <a:pt x="15291" y="1320"/>
                  </a:cubicBezTo>
                  <a:cubicBezTo>
                    <a:pt x="15177" y="1200"/>
                    <a:pt x="15177" y="1200"/>
                    <a:pt x="15177" y="1200"/>
                  </a:cubicBezTo>
                  <a:cubicBezTo>
                    <a:pt x="15120" y="1140"/>
                    <a:pt x="15120" y="1140"/>
                    <a:pt x="15120" y="1140"/>
                  </a:cubicBezTo>
                  <a:cubicBezTo>
                    <a:pt x="15063" y="960"/>
                    <a:pt x="15063" y="960"/>
                    <a:pt x="15063" y="960"/>
                  </a:cubicBezTo>
                  <a:cubicBezTo>
                    <a:pt x="15063" y="720"/>
                    <a:pt x="15063" y="720"/>
                    <a:pt x="15063" y="720"/>
                  </a:cubicBezTo>
                  <a:cubicBezTo>
                    <a:pt x="15120" y="660"/>
                    <a:pt x="15120" y="660"/>
                    <a:pt x="15120" y="660"/>
                  </a:cubicBezTo>
                  <a:cubicBezTo>
                    <a:pt x="15234" y="720"/>
                    <a:pt x="15234" y="720"/>
                    <a:pt x="15234" y="720"/>
                  </a:cubicBezTo>
                  <a:cubicBezTo>
                    <a:pt x="15404" y="720"/>
                    <a:pt x="15404" y="720"/>
                    <a:pt x="15404" y="720"/>
                  </a:cubicBezTo>
                  <a:cubicBezTo>
                    <a:pt x="15518" y="720"/>
                    <a:pt x="15518" y="720"/>
                    <a:pt x="15518" y="720"/>
                  </a:cubicBezTo>
                  <a:cubicBezTo>
                    <a:pt x="15745" y="780"/>
                    <a:pt x="15745" y="780"/>
                    <a:pt x="15745" y="780"/>
                  </a:cubicBezTo>
                  <a:cubicBezTo>
                    <a:pt x="15802" y="720"/>
                    <a:pt x="15802" y="720"/>
                    <a:pt x="15802" y="720"/>
                  </a:cubicBezTo>
                  <a:cubicBezTo>
                    <a:pt x="15916" y="540"/>
                    <a:pt x="15916" y="540"/>
                    <a:pt x="15916" y="540"/>
                  </a:cubicBezTo>
                  <a:cubicBezTo>
                    <a:pt x="15916" y="480"/>
                    <a:pt x="15916" y="480"/>
                    <a:pt x="15916" y="480"/>
                  </a:cubicBezTo>
                  <a:cubicBezTo>
                    <a:pt x="15973" y="360"/>
                    <a:pt x="15973" y="360"/>
                    <a:pt x="15973" y="360"/>
                  </a:cubicBezTo>
                  <a:cubicBezTo>
                    <a:pt x="16086" y="300"/>
                    <a:pt x="16086" y="300"/>
                    <a:pt x="16086" y="300"/>
                  </a:cubicBezTo>
                  <a:cubicBezTo>
                    <a:pt x="16200" y="240"/>
                    <a:pt x="16200" y="240"/>
                    <a:pt x="16200" y="240"/>
                  </a:cubicBezTo>
                  <a:cubicBezTo>
                    <a:pt x="16371" y="240"/>
                    <a:pt x="16371" y="240"/>
                    <a:pt x="16371" y="240"/>
                  </a:cubicBezTo>
                  <a:cubicBezTo>
                    <a:pt x="16541" y="300"/>
                    <a:pt x="16541" y="300"/>
                    <a:pt x="16541" y="300"/>
                  </a:cubicBezTo>
                  <a:cubicBezTo>
                    <a:pt x="16712" y="240"/>
                    <a:pt x="16712" y="240"/>
                    <a:pt x="16712" y="240"/>
                  </a:cubicBezTo>
                  <a:cubicBezTo>
                    <a:pt x="16825" y="180"/>
                    <a:pt x="16825" y="180"/>
                    <a:pt x="16825" y="180"/>
                  </a:cubicBezTo>
                  <a:cubicBezTo>
                    <a:pt x="16939" y="60"/>
                    <a:pt x="16939" y="60"/>
                    <a:pt x="16939" y="60"/>
                  </a:cubicBezTo>
                  <a:cubicBezTo>
                    <a:pt x="17109" y="0"/>
                    <a:pt x="17109" y="0"/>
                    <a:pt x="17109" y="0"/>
                  </a:cubicBezTo>
                  <a:cubicBezTo>
                    <a:pt x="17280" y="60"/>
                    <a:pt x="17280" y="60"/>
                    <a:pt x="17280" y="60"/>
                  </a:cubicBezTo>
                  <a:cubicBezTo>
                    <a:pt x="17337" y="240"/>
                    <a:pt x="17337" y="240"/>
                    <a:pt x="17337" y="240"/>
                  </a:cubicBezTo>
                  <a:cubicBezTo>
                    <a:pt x="17394" y="420"/>
                    <a:pt x="17394" y="420"/>
                    <a:pt x="17394" y="420"/>
                  </a:cubicBezTo>
                  <a:cubicBezTo>
                    <a:pt x="17451" y="720"/>
                    <a:pt x="17451" y="720"/>
                    <a:pt x="17451" y="720"/>
                  </a:cubicBezTo>
                  <a:cubicBezTo>
                    <a:pt x="17451" y="960"/>
                    <a:pt x="17451" y="960"/>
                    <a:pt x="17451" y="960"/>
                  </a:cubicBezTo>
                  <a:cubicBezTo>
                    <a:pt x="17394" y="1140"/>
                    <a:pt x="17394" y="1140"/>
                    <a:pt x="17394" y="1140"/>
                  </a:cubicBezTo>
                  <a:cubicBezTo>
                    <a:pt x="17394" y="1260"/>
                    <a:pt x="17394" y="1260"/>
                    <a:pt x="17394" y="1260"/>
                  </a:cubicBezTo>
                  <a:cubicBezTo>
                    <a:pt x="17451" y="1380"/>
                    <a:pt x="17451" y="1380"/>
                    <a:pt x="17451" y="1380"/>
                  </a:cubicBezTo>
                  <a:cubicBezTo>
                    <a:pt x="17564" y="1380"/>
                    <a:pt x="17564" y="1380"/>
                    <a:pt x="17564" y="1380"/>
                  </a:cubicBezTo>
                  <a:cubicBezTo>
                    <a:pt x="17735" y="1380"/>
                    <a:pt x="17735" y="1380"/>
                    <a:pt x="17735" y="1380"/>
                  </a:cubicBezTo>
                  <a:cubicBezTo>
                    <a:pt x="18019" y="1380"/>
                    <a:pt x="18019" y="1380"/>
                    <a:pt x="18019" y="1380"/>
                  </a:cubicBezTo>
                  <a:cubicBezTo>
                    <a:pt x="18246" y="1380"/>
                    <a:pt x="18246" y="1380"/>
                    <a:pt x="18246" y="1380"/>
                  </a:cubicBezTo>
                  <a:cubicBezTo>
                    <a:pt x="18474" y="1380"/>
                    <a:pt x="18474" y="1380"/>
                    <a:pt x="18474" y="1380"/>
                  </a:cubicBezTo>
                  <a:cubicBezTo>
                    <a:pt x="18701" y="1380"/>
                    <a:pt x="18701" y="1380"/>
                    <a:pt x="18701" y="1380"/>
                  </a:cubicBezTo>
                  <a:cubicBezTo>
                    <a:pt x="18815" y="1320"/>
                    <a:pt x="18815" y="1320"/>
                    <a:pt x="18815" y="1320"/>
                  </a:cubicBezTo>
                  <a:cubicBezTo>
                    <a:pt x="18872" y="1140"/>
                    <a:pt x="18872" y="1140"/>
                    <a:pt x="18872" y="1140"/>
                  </a:cubicBezTo>
                  <a:cubicBezTo>
                    <a:pt x="18872" y="1020"/>
                    <a:pt x="18872" y="1020"/>
                    <a:pt x="18872" y="1020"/>
                  </a:cubicBezTo>
                  <a:cubicBezTo>
                    <a:pt x="18928" y="840"/>
                    <a:pt x="18928" y="840"/>
                    <a:pt x="18928" y="840"/>
                  </a:cubicBezTo>
                  <a:cubicBezTo>
                    <a:pt x="19042" y="840"/>
                    <a:pt x="19042" y="840"/>
                    <a:pt x="19042" y="840"/>
                  </a:cubicBezTo>
                  <a:cubicBezTo>
                    <a:pt x="19156" y="780"/>
                    <a:pt x="19156" y="780"/>
                    <a:pt x="19156" y="780"/>
                  </a:cubicBezTo>
                  <a:cubicBezTo>
                    <a:pt x="19213" y="660"/>
                    <a:pt x="19213" y="660"/>
                    <a:pt x="19213" y="660"/>
                  </a:cubicBezTo>
                  <a:cubicBezTo>
                    <a:pt x="19326" y="540"/>
                    <a:pt x="19326" y="540"/>
                    <a:pt x="19326" y="540"/>
                  </a:cubicBezTo>
                  <a:cubicBezTo>
                    <a:pt x="19383" y="420"/>
                    <a:pt x="19383" y="420"/>
                    <a:pt x="19383" y="420"/>
                  </a:cubicBezTo>
                  <a:cubicBezTo>
                    <a:pt x="19497" y="360"/>
                    <a:pt x="19497" y="360"/>
                    <a:pt x="19497" y="360"/>
                  </a:cubicBezTo>
                  <a:cubicBezTo>
                    <a:pt x="19611" y="420"/>
                    <a:pt x="19611" y="420"/>
                    <a:pt x="19611" y="420"/>
                  </a:cubicBezTo>
                  <a:cubicBezTo>
                    <a:pt x="19724" y="480"/>
                    <a:pt x="19724" y="480"/>
                    <a:pt x="19724" y="480"/>
                  </a:cubicBezTo>
                  <a:cubicBezTo>
                    <a:pt x="19838" y="540"/>
                    <a:pt x="19838" y="540"/>
                    <a:pt x="19838" y="540"/>
                  </a:cubicBezTo>
                  <a:cubicBezTo>
                    <a:pt x="19838" y="660"/>
                    <a:pt x="19838" y="660"/>
                    <a:pt x="19838" y="660"/>
                  </a:cubicBezTo>
                  <a:cubicBezTo>
                    <a:pt x="19781" y="720"/>
                    <a:pt x="19781" y="720"/>
                    <a:pt x="19781" y="720"/>
                  </a:cubicBezTo>
                  <a:cubicBezTo>
                    <a:pt x="19724" y="780"/>
                    <a:pt x="19724" y="780"/>
                    <a:pt x="19724" y="780"/>
                  </a:cubicBezTo>
                  <a:cubicBezTo>
                    <a:pt x="19667" y="900"/>
                    <a:pt x="19667" y="900"/>
                    <a:pt x="19667" y="900"/>
                  </a:cubicBezTo>
                  <a:cubicBezTo>
                    <a:pt x="19724" y="1080"/>
                    <a:pt x="19724" y="1080"/>
                    <a:pt x="19724" y="1080"/>
                  </a:cubicBezTo>
                  <a:cubicBezTo>
                    <a:pt x="19781" y="1140"/>
                    <a:pt x="19781" y="1140"/>
                    <a:pt x="19781" y="1140"/>
                  </a:cubicBezTo>
                  <a:cubicBezTo>
                    <a:pt x="19781" y="1320"/>
                    <a:pt x="19781" y="1320"/>
                    <a:pt x="19781" y="1320"/>
                  </a:cubicBezTo>
                  <a:cubicBezTo>
                    <a:pt x="19724" y="1380"/>
                    <a:pt x="19724" y="1380"/>
                    <a:pt x="19724" y="1380"/>
                  </a:cubicBezTo>
                  <a:cubicBezTo>
                    <a:pt x="19611" y="1500"/>
                    <a:pt x="19611" y="1500"/>
                    <a:pt x="19611" y="1500"/>
                  </a:cubicBezTo>
                  <a:cubicBezTo>
                    <a:pt x="19554" y="1740"/>
                    <a:pt x="19554" y="1740"/>
                    <a:pt x="19554" y="1740"/>
                  </a:cubicBezTo>
                  <a:cubicBezTo>
                    <a:pt x="19554" y="1920"/>
                    <a:pt x="19554" y="1920"/>
                    <a:pt x="19554" y="1920"/>
                  </a:cubicBezTo>
                  <a:cubicBezTo>
                    <a:pt x="19440" y="1980"/>
                    <a:pt x="19440" y="1980"/>
                    <a:pt x="19440" y="1980"/>
                  </a:cubicBezTo>
                  <a:cubicBezTo>
                    <a:pt x="19326" y="2040"/>
                    <a:pt x="19326" y="2040"/>
                    <a:pt x="19326" y="2040"/>
                  </a:cubicBezTo>
                  <a:cubicBezTo>
                    <a:pt x="19213" y="2040"/>
                    <a:pt x="19213" y="2040"/>
                    <a:pt x="19213" y="2040"/>
                  </a:cubicBezTo>
                  <a:cubicBezTo>
                    <a:pt x="19042" y="2160"/>
                    <a:pt x="19042" y="2160"/>
                    <a:pt x="19042" y="2160"/>
                  </a:cubicBezTo>
                  <a:cubicBezTo>
                    <a:pt x="18928" y="2280"/>
                    <a:pt x="18928" y="2280"/>
                    <a:pt x="18928" y="2280"/>
                  </a:cubicBezTo>
                  <a:cubicBezTo>
                    <a:pt x="18928" y="2460"/>
                    <a:pt x="18928" y="2460"/>
                    <a:pt x="18928" y="2460"/>
                  </a:cubicBezTo>
                  <a:cubicBezTo>
                    <a:pt x="18928" y="2700"/>
                    <a:pt x="18928" y="2700"/>
                    <a:pt x="18928" y="2700"/>
                  </a:cubicBezTo>
                  <a:cubicBezTo>
                    <a:pt x="18928" y="2820"/>
                    <a:pt x="18928" y="2820"/>
                    <a:pt x="18928" y="2820"/>
                  </a:cubicBezTo>
                  <a:cubicBezTo>
                    <a:pt x="19042" y="2940"/>
                    <a:pt x="19042" y="2940"/>
                    <a:pt x="19042" y="2940"/>
                  </a:cubicBezTo>
                  <a:cubicBezTo>
                    <a:pt x="19213" y="2940"/>
                    <a:pt x="19213" y="2940"/>
                    <a:pt x="19213" y="2940"/>
                  </a:cubicBezTo>
                  <a:cubicBezTo>
                    <a:pt x="19383" y="3000"/>
                    <a:pt x="19383" y="3000"/>
                    <a:pt x="19383" y="3000"/>
                  </a:cubicBezTo>
                  <a:cubicBezTo>
                    <a:pt x="19440" y="3120"/>
                    <a:pt x="19440" y="3120"/>
                    <a:pt x="19440" y="3120"/>
                  </a:cubicBezTo>
                  <a:cubicBezTo>
                    <a:pt x="19383" y="3180"/>
                    <a:pt x="19383" y="3180"/>
                    <a:pt x="19383" y="3180"/>
                  </a:cubicBezTo>
                  <a:cubicBezTo>
                    <a:pt x="19326" y="3240"/>
                    <a:pt x="19326" y="3240"/>
                    <a:pt x="19326" y="3240"/>
                  </a:cubicBezTo>
                  <a:cubicBezTo>
                    <a:pt x="19440" y="3420"/>
                    <a:pt x="19440" y="3420"/>
                    <a:pt x="19440" y="3420"/>
                  </a:cubicBezTo>
                  <a:cubicBezTo>
                    <a:pt x="19383" y="3540"/>
                    <a:pt x="19383" y="3540"/>
                    <a:pt x="19383" y="3540"/>
                  </a:cubicBezTo>
                  <a:cubicBezTo>
                    <a:pt x="19269" y="3540"/>
                    <a:pt x="19269" y="3540"/>
                    <a:pt x="19269" y="3540"/>
                  </a:cubicBezTo>
                  <a:cubicBezTo>
                    <a:pt x="19156" y="3480"/>
                    <a:pt x="19156" y="3480"/>
                    <a:pt x="19156" y="3480"/>
                  </a:cubicBezTo>
                  <a:cubicBezTo>
                    <a:pt x="18985" y="3540"/>
                    <a:pt x="18985" y="3540"/>
                    <a:pt x="18985" y="3540"/>
                  </a:cubicBezTo>
                  <a:cubicBezTo>
                    <a:pt x="18985" y="3600"/>
                    <a:pt x="18985" y="3600"/>
                    <a:pt x="18985" y="3600"/>
                  </a:cubicBezTo>
                  <a:cubicBezTo>
                    <a:pt x="19042" y="3720"/>
                    <a:pt x="19042" y="3720"/>
                    <a:pt x="19042" y="3720"/>
                  </a:cubicBezTo>
                  <a:cubicBezTo>
                    <a:pt x="19099" y="3840"/>
                    <a:pt x="19099" y="3840"/>
                    <a:pt x="19099" y="3840"/>
                  </a:cubicBezTo>
                  <a:cubicBezTo>
                    <a:pt x="19099" y="4020"/>
                    <a:pt x="19099" y="4020"/>
                    <a:pt x="19099" y="4020"/>
                  </a:cubicBezTo>
                  <a:cubicBezTo>
                    <a:pt x="19213" y="4080"/>
                    <a:pt x="19213" y="4080"/>
                    <a:pt x="19213" y="4080"/>
                  </a:cubicBezTo>
                  <a:cubicBezTo>
                    <a:pt x="19269" y="4080"/>
                    <a:pt x="19269" y="4080"/>
                    <a:pt x="19269" y="4080"/>
                  </a:cubicBezTo>
                  <a:cubicBezTo>
                    <a:pt x="19326" y="4020"/>
                    <a:pt x="19326" y="4020"/>
                    <a:pt x="19326" y="4020"/>
                  </a:cubicBezTo>
                  <a:cubicBezTo>
                    <a:pt x="19440" y="3960"/>
                    <a:pt x="19440" y="3960"/>
                    <a:pt x="19440" y="3960"/>
                  </a:cubicBezTo>
                  <a:cubicBezTo>
                    <a:pt x="19497" y="4080"/>
                    <a:pt x="19497" y="4080"/>
                    <a:pt x="19497" y="4080"/>
                  </a:cubicBezTo>
                  <a:cubicBezTo>
                    <a:pt x="19554" y="4080"/>
                    <a:pt x="19554" y="4080"/>
                    <a:pt x="19554" y="4080"/>
                  </a:cubicBezTo>
                  <a:cubicBezTo>
                    <a:pt x="19724" y="4080"/>
                    <a:pt x="19724" y="4080"/>
                    <a:pt x="19724" y="4080"/>
                  </a:cubicBezTo>
                  <a:cubicBezTo>
                    <a:pt x="19838" y="4080"/>
                    <a:pt x="19838" y="4080"/>
                    <a:pt x="19838" y="4080"/>
                  </a:cubicBezTo>
                  <a:cubicBezTo>
                    <a:pt x="19895" y="4140"/>
                    <a:pt x="19895" y="4140"/>
                    <a:pt x="19895" y="4140"/>
                  </a:cubicBezTo>
                  <a:cubicBezTo>
                    <a:pt x="19952" y="4200"/>
                    <a:pt x="19952" y="4200"/>
                    <a:pt x="19952" y="4200"/>
                  </a:cubicBezTo>
                  <a:cubicBezTo>
                    <a:pt x="19952" y="4320"/>
                    <a:pt x="19952" y="4320"/>
                    <a:pt x="19952" y="4320"/>
                  </a:cubicBezTo>
                  <a:cubicBezTo>
                    <a:pt x="19781" y="4320"/>
                    <a:pt x="19781" y="4320"/>
                    <a:pt x="19781" y="4320"/>
                  </a:cubicBezTo>
                  <a:cubicBezTo>
                    <a:pt x="19724" y="4380"/>
                    <a:pt x="19724" y="4380"/>
                    <a:pt x="19724" y="4380"/>
                  </a:cubicBezTo>
                  <a:cubicBezTo>
                    <a:pt x="19724" y="4440"/>
                    <a:pt x="19724" y="4440"/>
                    <a:pt x="19724" y="4440"/>
                  </a:cubicBezTo>
                  <a:cubicBezTo>
                    <a:pt x="19781" y="4500"/>
                    <a:pt x="19781" y="4500"/>
                    <a:pt x="19781" y="4500"/>
                  </a:cubicBezTo>
                  <a:cubicBezTo>
                    <a:pt x="19895" y="4560"/>
                    <a:pt x="19895" y="4560"/>
                    <a:pt x="19895" y="4560"/>
                  </a:cubicBezTo>
                  <a:cubicBezTo>
                    <a:pt x="20008" y="4560"/>
                    <a:pt x="20008" y="4560"/>
                    <a:pt x="20008" y="4560"/>
                  </a:cubicBezTo>
                  <a:cubicBezTo>
                    <a:pt x="20065" y="4680"/>
                    <a:pt x="20065" y="4680"/>
                    <a:pt x="20065" y="4680"/>
                  </a:cubicBezTo>
                  <a:cubicBezTo>
                    <a:pt x="20122" y="4800"/>
                    <a:pt x="20122" y="4800"/>
                    <a:pt x="20122" y="4800"/>
                  </a:cubicBezTo>
                  <a:cubicBezTo>
                    <a:pt x="20065" y="4800"/>
                    <a:pt x="20065" y="4800"/>
                    <a:pt x="20065" y="4800"/>
                  </a:cubicBezTo>
                  <a:cubicBezTo>
                    <a:pt x="20065" y="4980"/>
                    <a:pt x="20065" y="4980"/>
                    <a:pt x="20065" y="4980"/>
                  </a:cubicBezTo>
                  <a:cubicBezTo>
                    <a:pt x="20122" y="5040"/>
                    <a:pt x="20122" y="5040"/>
                    <a:pt x="20122" y="5040"/>
                  </a:cubicBezTo>
                  <a:cubicBezTo>
                    <a:pt x="20179" y="5220"/>
                    <a:pt x="20179" y="5220"/>
                    <a:pt x="20179" y="5220"/>
                  </a:cubicBezTo>
                  <a:cubicBezTo>
                    <a:pt x="20122" y="5340"/>
                    <a:pt x="20122" y="5340"/>
                    <a:pt x="20122" y="5340"/>
                  </a:cubicBezTo>
                  <a:cubicBezTo>
                    <a:pt x="20065" y="5400"/>
                    <a:pt x="20065" y="5400"/>
                    <a:pt x="20065" y="5400"/>
                  </a:cubicBezTo>
                  <a:cubicBezTo>
                    <a:pt x="20008" y="5700"/>
                    <a:pt x="20008" y="5700"/>
                    <a:pt x="20008" y="5700"/>
                  </a:cubicBezTo>
                  <a:cubicBezTo>
                    <a:pt x="20122" y="5820"/>
                    <a:pt x="20122" y="5820"/>
                    <a:pt x="20122" y="5820"/>
                  </a:cubicBezTo>
                  <a:cubicBezTo>
                    <a:pt x="20179" y="5880"/>
                    <a:pt x="20179" y="5880"/>
                    <a:pt x="20179" y="5880"/>
                  </a:cubicBezTo>
                  <a:cubicBezTo>
                    <a:pt x="20293" y="5820"/>
                    <a:pt x="20293" y="5820"/>
                    <a:pt x="20293" y="5820"/>
                  </a:cubicBezTo>
                  <a:cubicBezTo>
                    <a:pt x="20349" y="5700"/>
                    <a:pt x="20349" y="5700"/>
                    <a:pt x="20349" y="5700"/>
                  </a:cubicBezTo>
                  <a:cubicBezTo>
                    <a:pt x="20520" y="5700"/>
                    <a:pt x="20520" y="5700"/>
                    <a:pt x="20520" y="5700"/>
                  </a:cubicBezTo>
                  <a:cubicBezTo>
                    <a:pt x="20634" y="5700"/>
                    <a:pt x="20634" y="5700"/>
                    <a:pt x="20634" y="5700"/>
                  </a:cubicBezTo>
                  <a:cubicBezTo>
                    <a:pt x="20634" y="5880"/>
                    <a:pt x="20634" y="5880"/>
                    <a:pt x="20634" y="5880"/>
                  </a:cubicBezTo>
                  <a:cubicBezTo>
                    <a:pt x="20577" y="6060"/>
                    <a:pt x="20577" y="6060"/>
                    <a:pt x="20577" y="6060"/>
                  </a:cubicBezTo>
                  <a:cubicBezTo>
                    <a:pt x="20634" y="6240"/>
                    <a:pt x="20634" y="6240"/>
                    <a:pt x="20634" y="6240"/>
                  </a:cubicBezTo>
                  <a:cubicBezTo>
                    <a:pt x="20691" y="6300"/>
                    <a:pt x="20691" y="6300"/>
                    <a:pt x="20691" y="6300"/>
                  </a:cubicBezTo>
                  <a:cubicBezTo>
                    <a:pt x="20804" y="6300"/>
                    <a:pt x="20804" y="6300"/>
                    <a:pt x="20804" y="6300"/>
                  </a:cubicBezTo>
                  <a:cubicBezTo>
                    <a:pt x="20918" y="6300"/>
                    <a:pt x="20918" y="6300"/>
                    <a:pt x="20918" y="6300"/>
                  </a:cubicBezTo>
                  <a:cubicBezTo>
                    <a:pt x="20918" y="6480"/>
                    <a:pt x="20918" y="6480"/>
                    <a:pt x="20918" y="6480"/>
                  </a:cubicBezTo>
                  <a:cubicBezTo>
                    <a:pt x="20918" y="6540"/>
                    <a:pt x="20918" y="6540"/>
                    <a:pt x="20918" y="6540"/>
                  </a:cubicBezTo>
                  <a:cubicBezTo>
                    <a:pt x="20918" y="6780"/>
                    <a:pt x="20918" y="6780"/>
                    <a:pt x="20918" y="6780"/>
                  </a:cubicBezTo>
                  <a:cubicBezTo>
                    <a:pt x="20918" y="6900"/>
                    <a:pt x="20918" y="6900"/>
                    <a:pt x="20918" y="6900"/>
                  </a:cubicBezTo>
                  <a:cubicBezTo>
                    <a:pt x="21032" y="6960"/>
                    <a:pt x="21032" y="6960"/>
                    <a:pt x="21032" y="6960"/>
                  </a:cubicBezTo>
                  <a:cubicBezTo>
                    <a:pt x="21202" y="6900"/>
                    <a:pt x="21202" y="6900"/>
                    <a:pt x="21202" y="6900"/>
                  </a:cubicBezTo>
                  <a:cubicBezTo>
                    <a:pt x="21316" y="6780"/>
                    <a:pt x="21316" y="6780"/>
                    <a:pt x="21316" y="6780"/>
                  </a:cubicBezTo>
                  <a:cubicBezTo>
                    <a:pt x="21486" y="6780"/>
                    <a:pt x="21486" y="6780"/>
                    <a:pt x="21486" y="6780"/>
                  </a:cubicBezTo>
                  <a:cubicBezTo>
                    <a:pt x="21600" y="6900"/>
                    <a:pt x="21600" y="6900"/>
                    <a:pt x="21600" y="6900"/>
                  </a:cubicBezTo>
                  <a:cubicBezTo>
                    <a:pt x="21600" y="7020"/>
                    <a:pt x="21600" y="7020"/>
                    <a:pt x="21600" y="7020"/>
                  </a:cubicBezTo>
                  <a:cubicBezTo>
                    <a:pt x="21543" y="7140"/>
                    <a:pt x="21543" y="7140"/>
                    <a:pt x="21543" y="7140"/>
                  </a:cubicBezTo>
                  <a:cubicBezTo>
                    <a:pt x="21600" y="7260"/>
                    <a:pt x="21600" y="7260"/>
                    <a:pt x="21600" y="7260"/>
                  </a:cubicBezTo>
                  <a:cubicBezTo>
                    <a:pt x="21543" y="7500"/>
                    <a:pt x="21543" y="7500"/>
                    <a:pt x="21543" y="7500"/>
                  </a:cubicBezTo>
                  <a:cubicBezTo>
                    <a:pt x="21429" y="7620"/>
                    <a:pt x="21429" y="7620"/>
                    <a:pt x="21429" y="7620"/>
                  </a:cubicBezTo>
                  <a:cubicBezTo>
                    <a:pt x="21373" y="7800"/>
                    <a:pt x="21373" y="7800"/>
                    <a:pt x="21373" y="7800"/>
                  </a:cubicBezTo>
                  <a:cubicBezTo>
                    <a:pt x="21373" y="7920"/>
                    <a:pt x="21373" y="7920"/>
                    <a:pt x="21373" y="7920"/>
                  </a:cubicBezTo>
                  <a:cubicBezTo>
                    <a:pt x="21202" y="8040"/>
                    <a:pt x="21202" y="8040"/>
                    <a:pt x="21202" y="8040"/>
                  </a:cubicBezTo>
                  <a:cubicBezTo>
                    <a:pt x="21145" y="8100"/>
                    <a:pt x="21145" y="8100"/>
                    <a:pt x="21145" y="8100"/>
                  </a:cubicBezTo>
                  <a:cubicBezTo>
                    <a:pt x="21145" y="8280"/>
                    <a:pt x="21145" y="8280"/>
                    <a:pt x="21145" y="8280"/>
                  </a:cubicBezTo>
                  <a:cubicBezTo>
                    <a:pt x="21259" y="8340"/>
                    <a:pt x="21259" y="8340"/>
                    <a:pt x="21259" y="8340"/>
                  </a:cubicBezTo>
                  <a:cubicBezTo>
                    <a:pt x="21259" y="8460"/>
                    <a:pt x="21259" y="8460"/>
                    <a:pt x="21259" y="8460"/>
                  </a:cubicBezTo>
                  <a:cubicBezTo>
                    <a:pt x="21259" y="8640"/>
                    <a:pt x="21259" y="8640"/>
                    <a:pt x="21259" y="8640"/>
                  </a:cubicBezTo>
                  <a:cubicBezTo>
                    <a:pt x="21145" y="8700"/>
                    <a:pt x="21145" y="8700"/>
                    <a:pt x="21145" y="8700"/>
                  </a:cubicBezTo>
                  <a:cubicBezTo>
                    <a:pt x="21088" y="8820"/>
                    <a:pt x="21088" y="8820"/>
                    <a:pt x="21088" y="8820"/>
                  </a:cubicBezTo>
                  <a:cubicBezTo>
                    <a:pt x="21088" y="9060"/>
                    <a:pt x="21088" y="9060"/>
                    <a:pt x="21088" y="9060"/>
                  </a:cubicBezTo>
                  <a:cubicBezTo>
                    <a:pt x="21145" y="9120"/>
                    <a:pt x="21145" y="9120"/>
                    <a:pt x="21145" y="9120"/>
                  </a:cubicBezTo>
                  <a:cubicBezTo>
                    <a:pt x="21259" y="9060"/>
                    <a:pt x="21259" y="9060"/>
                    <a:pt x="21259" y="9060"/>
                  </a:cubicBezTo>
                  <a:cubicBezTo>
                    <a:pt x="21316" y="9000"/>
                    <a:pt x="21316" y="9000"/>
                    <a:pt x="21316" y="9000"/>
                  </a:cubicBezTo>
                  <a:cubicBezTo>
                    <a:pt x="21486" y="9060"/>
                    <a:pt x="21486" y="9060"/>
                    <a:pt x="21486" y="9060"/>
                  </a:cubicBezTo>
                  <a:cubicBezTo>
                    <a:pt x="21543" y="9060"/>
                    <a:pt x="21543" y="9060"/>
                    <a:pt x="21543" y="9060"/>
                  </a:cubicBezTo>
                  <a:cubicBezTo>
                    <a:pt x="21543" y="9120"/>
                    <a:pt x="21543" y="9120"/>
                    <a:pt x="21543" y="9120"/>
                  </a:cubicBezTo>
                  <a:cubicBezTo>
                    <a:pt x="21543" y="9240"/>
                    <a:pt x="21543" y="9240"/>
                    <a:pt x="21543" y="9240"/>
                  </a:cubicBezTo>
                  <a:cubicBezTo>
                    <a:pt x="21373" y="9240"/>
                    <a:pt x="21373" y="9240"/>
                    <a:pt x="21373" y="9240"/>
                  </a:cubicBezTo>
                  <a:cubicBezTo>
                    <a:pt x="21202" y="9300"/>
                    <a:pt x="21202" y="9300"/>
                    <a:pt x="21202" y="9300"/>
                  </a:cubicBezTo>
                  <a:cubicBezTo>
                    <a:pt x="21145" y="9300"/>
                    <a:pt x="21145" y="9300"/>
                    <a:pt x="21145" y="9300"/>
                  </a:cubicBezTo>
                  <a:cubicBezTo>
                    <a:pt x="20975" y="9360"/>
                    <a:pt x="20975" y="9360"/>
                    <a:pt x="20975" y="9360"/>
                  </a:cubicBezTo>
                  <a:cubicBezTo>
                    <a:pt x="20918" y="9480"/>
                    <a:pt x="20918" y="9480"/>
                    <a:pt x="20918" y="9480"/>
                  </a:cubicBezTo>
                  <a:cubicBezTo>
                    <a:pt x="20975" y="9540"/>
                    <a:pt x="20975" y="9540"/>
                    <a:pt x="20975" y="9540"/>
                  </a:cubicBezTo>
                  <a:cubicBezTo>
                    <a:pt x="21032" y="9540"/>
                    <a:pt x="21032" y="9540"/>
                    <a:pt x="21032" y="9540"/>
                  </a:cubicBezTo>
                  <a:cubicBezTo>
                    <a:pt x="21088" y="9600"/>
                    <a:pt x="21088" y="9600"/>
                    <a:pt x="21088" y="9600"/>
                  </a:cubicBezTo>
                  <a:cubicBezTo>
                    <a:pt x="21088" y="9660"/>
                    <a:pt x="21088" y="9660"/>
                    <a:pt x="21088" y="9660"/>
                  </a:cubicBezTo>
                  <a:cubicBezTo>
                    <a:pt x="20975" y="9720"/>
                    <a:pt x="20975" y="9720"/>
                    <a:pt x="20975" y="9720"/>
                  </a:cubicBezTo>
                  <a:cubicBezTo>
                    <a:pt x="20918" y="9840"/>
                    <a:pt x="20918" y="9840"/>
                    <a:pt x="20918" y="9840"/>
                  </a:cubicBezTo>
                  <a:cubicBezTo>
                    <a:pt x="20804" y="9900"/>
                    <a:pt x="20804" y="9900"/>
                    <a:pt x="20804" y="9900"/>
                  </a:cubicBezTo>
                  <a:cubicBezTo>
                    <a:pt x="20747" y="9960"/>
                    <a:pt x="20747" y="9960"/>
                    <a:pt x="20747" y="9960"/>
                  </a:cubicBezTo>
                  <a:cubicBezTo>
                    <a:pt x="20804" y="10080"/>
                    <a:pt x="20804" y="10080"/>
                    <a:pt x="20804" y="10080"/>
                  </a:cubicBezTo>
                  <a:cubicBezTo>
                    <a:pt x="20804" y="10200"/>
                    <a:pt x="20804" y="10200"/>
                    <a:pt x="20804" y="10200"/>
                  </a:cubicBezTo>
                  <a:cubicBezTo>
                    <a:pt x="20747" y="10320"/>
                    <a:pt x="20747" y="10320"/>
                    <a:pt x="20747" y="10320"/>
                  </a:cubicBezTo>
                  <a:cubicBezTo>
                    <a:pt x="20634" y="10320"/>
                    <a:pt x="20634" y="10320"/>
                    <a:pt x="20634" y="10320"/>
                  </a:cubicBezTo>
                  <a:cubicBezTo>
                    <a:pt x="20463" y="10500"/>
                    <a:pt x="20463" y="10500"/>
                    <a:pt x="20463" y="10500"/>
                  </a:cubicBezTo>
                  <a:cubicBezTo>
                    <a:pt x="20349" y="10560"/>
                    <a:pt x="20349" y="10560"/>
                    <a:pt x="20349" y="10560"/>
                  </a:cubicBezTo>
                  <a:cubicBezTo>
                    <a:pt x="20236" y="10620"/>
                    <a:pt x="20236" y="10620"/>
                    <a:pt x="20236" y="10620"/>
                  </a:cubicBezTo>
                  <a:cubicBezTo>
                    <a:pt x="20236" y="10800"/>
                    <a:pt x="20236" y="10800"/>
                    <a:pt x="20236" y="10800"/>
                  </a:cubicBezTo>
                  <a:cubicBezTo>
                    <a:pt x="20179" y="10860"/>
                    <a:pt x="20179" y="10860"/>
                    <a:pt x="20179" y="10860"/>
                  </a:cubicBezTo>
                  <a:cubicBezTo>
                    <a:pt x="20065" y="10860"/>
                    <a:pt x="20065" y="10860"/>
                    <a:pt x="20065" y="10860"/>
                  </a:cubicBezTo>
                  <a:cubicBezTo>
                    <a:pt x="19952" y="10860"/>
                    <a:pt x="19952" y="10860"/>
                    <a:pt x="19952" y="10860"/>
                  </a:cubicBezTo>
                  <a:cubicBezTo>
                    <a:pt x="19895" y="10980"/>
                    <a:pt x="19895" y="10980"/>
                    <a:pt x="19895" y="10980"/>
                  </a:cubicBezTo>
                  <a:cubicBezTo>
                    <a:pt x="19895" y="11100"/>
                    <a:pt x="19895" y="11100"/>
                    <a:pt x="19895" y="11100"/>
                  </a:cubicBezTo>
                  <a:cubicBezTo>
                    <a:pt x="19781" y="11100"/>
                    <a:pt x="19781" y="11100"/>
                    <a:pt x="19781" y="11100"/>
                  </a:cubicBezTo>
                  <a:cubicBezTo>
                    <a:pt x="19724" y="11040"/>
                    <a:pt x="19724" y="11040"/>
                    <a:pt x="19724" y="11040"/>
                  </a:cubicBezTo>
                  <a:cubicBezTo>
                    <a:pt x="19667" y="11040"/>
                    <a:pt x="19667" y="11040"/>
                    <a:pt x="19667" y="11040"/>
                  </a:cubicBezTo>
                  <a:cubicBezTo>
                    <a:pt x="19554" y="11040"/>
                    <a:pt x="19554" y="11040"/>
                    <a:pt x="19554" y="11040"/>
                  </a:cubicBezTo>
                  <a:cubicBezTo>
                    <a:pt x="19497" y="11100"/>
                    <a:pt x="19497" y="11100"/>
                    <a:pt x="19497" y="11100"/>
                  </a:cubicBezTo>
                  <a:cubicBezTo>
                    <a:pt x="19440" y="11100"/>
                    <a:pt x="19440" y="11100"/>
                    <a:pt x="19440" y="11100"/>
                  </a:cubicBezTo>
                  <a:cubicBezTo>
                    <a:pt x="19326" y="11040"/>
                    <a:pt x="19326" y="11040"/>
                    <a:pt x="19326" y="11040"/>
                  </a:cubicBezTo>
                  <a:cubicBezTo>
                    <a:pt x="19326" y="10920"/>
                    <a:pt x="19326" y="10920"/>
                    <a:pt x="19326" y="10920"/>
                  </a:cubicBezTo>
                  <a:cubicBezTo>
                    <a:pt x="19383" y="10860"/>
                    <a:pt x="19383" y="10860"/>
                    <a:pt x="19383" y="10860"/>
                  </a:cubicBezTo>
                  <a:cubicBezTo>
                    <a:pt x="19440" y="10620"/>
                    <a:pt x="19440" y="10620"/>
                    <a:pt x="19440" y="10620"/>
                  </a:cubicBezTo>
                  <a:cubicBezTo>
                    <a:pt x="19440" y="10500"/>
                    <a:pt x="19440" y="10500"/>
                    <a:pt x="19440" y="10500"/>
                  </a:cubicBezTo>
                  <a:cubicBezTo>
                    <a:pt x="19326" y="10500"/>
                    <a:pt x="19326" y="10500"/>
                    <a:pt x="19326" y="10500"/>
                  </a:cubicBezTo>
                  <a:cubicBezTo>
                    <a:pt x="19213" y="10500"/>
                    <a:pt x="19213" y="10500"/>
                    <a:pt x="19213" y="10500"/>
                  </a:cubicBezTo>
                  <a:cubicBezTo>
                    <a:pt x="19099" y="10440"/>
                    <a:pt x="19099" y="10440"/>
                    <a:pt x="19099" y="10440"/>
                  </a:cubicBezTo>
                  <a:cubicBezTo>
                    <a:pt x="19099" y="10380"/>
                    <a:pt x="19099" y="10380"/>
                    <a:pt x="19099" y="10380"/>
                  </a:cubicBezTo>
                  <a:cubicBezTo>
                    <a:pt x="18928" y="10380"/>
                    <a:pt x="18928" y="10380"/>
                    <a:pt x="18928" y="10380"/>
                  </a:cubicBezTo>
                  <a:cubicBezTo>
                    <a:pt x="18758" y="10380"/>
                    <a:pt x="18758" y="10380"/>
                    <a:pt x="18758" y="10380"/>
                  </a:cubicBezTo>
                  <a:cubicBezTo>
                    <a:pt x="18587" y="10380"/>
                    <a:pt x="18587" y="10380"/>
                    <a:pt x="18587" y="10380"/>
                  </a:cubicBezTo>
                  <a:cubicBezTo>
                    <a:pt x="18417" y="10560"/>
                    <a:pt x="18417" y="10560"/>
                    <a:pt x="18417" y="10560"/>
                  </a:cubicBezTo>
                  <a:cubicBezTo>
                    <a:pt x="18246" y="10680"/>
                    <a:pt x="18246" y="10680"/>
                    <a:pt x="18246" y="10680"/>
                  </a:cubicBezTo>
                  <a:cubicBezTo>
                    <a:pt x="18246" y="10860"/>
                    <a:pt x="18246" y="10860"/>
                    <a:pt x="18246" y="10860"/>
                  </a:cubicBezTo>
                  <a:cubicBezTo>
                    <a:pt x="18417" y="11040"/>
                    <a:pt x="18417" y="11040"/>
                    <a:pt x="18417" y="11040"/>
                  </a:cubicBezTo>
                  <a:cubicBezTo>
                    <a:pt x="18474" y="11160"/>
                    <a:pt x="18474" y="11160"/>
                    <a:pt x="18474" y="11160"/>
                  </a:cubicBezTo>
                  <a:cubicBezTo>
                    <a:pt x="18474" y="11400"/>
                    <a:pt x="18474" y="11400"/>
                    <a:pt x="18474" y="11400"/>
                  </a:cubicBezTo>
                  <a:cubicBezTo>
                    <a:pt x="18474" y="11580"/>
                    <a:pt x="18474" y="11580"/>
                    <a:pt x="18474" y="11580"/>
                  </a:cubicBezTo>
                  <a:cubicBezTo>
                    <a:pt x="18303" y="11640"/>
                    <a:pt x="18303" y="11640"/>
                    <a:pt x="18303" y="11640"/>
                  </a:cubicBezTo>
                  <a:cubicBezTo>
                    <a:pt x="18189" y="11640"/>
                    <a:pt x="18189" y="11640"/>
                    <a:pt x="18189" y="11640"/>
                  </a:cubicBezTo>
                  <a:cubicBezTo>
                    <a:pt x="17962" y="11580"/>
                    <a:pt x="17962" y="11580"/>
                    <a:pt x="17962" y="11580"/>
                  </a:cubicBezTo>
                  <a:cubicBezTo>
                    <a:pt x="17792" y="11520"/>
                    <a:pt x="17792" y="11520"/>
                    <a:pt x="17792" y="11520"/>
                  </a:cubicBezTo>
                  <a:cubicBezTo>
                    <a:pt x="17678" y="11580"/>
                    <a:pt x="17678" y="11580"/>
                    <a:pt x="17678" y="11580"/>
                  </a:cubicBezTo>
                  <a:cubicBezTo>
                    <a:pt x="17564" y="11580"/>
                    <a:pt x="17564" y="11580"/>
                    <a:pt x="17564" y="11580"/>
                  </a:cubicBezTo>
                  <a:cubicBezTo>
                    <a:pt x="17451" y="11640"/>
                    <a:pt x="17451" y="11640"/>
                    <a:pt x="17451" y="11640"/>
                  </a:cubicBezTo>
                  <a:cubicBezTo>
                    <a:pt x="17337" y="11700"/>
                    <a:pt x="17337" y="11700"/>
                    <a:pt x="17337" y="11700"/>
                  </a:cubicBezTo>
                  <a:cubicBezTo>
                    <a:pt x="17223" y="11700"/>
                    <a:pt x="17223" y="11700"/>
                    <a:pt x="17223" y="11700"/>
                  </a:cubicBezTo>
                  <a:cubicBezTo>
                    <a:pt x="17166" y="11640"/>
                    <a:pt x="17166" y="11640"/>
                    <a:pt x="17166" y="11640"/>
                  </a:cubicBezTo>
                  <a:cubicBezTo>
                    <a:pt x="16996" y="11640"/>
                    <a:pt x="16996" y="11640"/>
                    <a:pt x="16996" y="11640"/>
                  </a:cubicBezTo>
                  <a:cubicBezTo>
                    <a:pt x="16939" y="11760"/>
                    <a:pt x="16939" y="11760"/>
                    <a:pt x="16939" y="11760"/>
                  </a:cubicBezTo>
                  <a:cubicBezTo>
                    <a:pt x="16825" y="11940"/>
                    <a:pt x="16825" y="11940"/>
                    <a:pt x="16825" y="11940"/>
                  </a:cubicBezTo>
                  <a:cubicBezTo>
                    <a:pt x="16655" y="12000"/>
                    <a:pt x="16655" y="12000"/>
                    <a:pt x="16655" y="12000"/>
                  </a:cubicBezTo>
                  <a:cubicBezTo>
                    <a:pt x="16484" y="12120"/>
                    <a:pt x="16484" y="12120"/>
                    <a:pt x="16484" y="12120"/>
                  </a:cubicBezTo>
                  <a:cubicBezTo>
                    <a:pt x="16371" y="12360"/>
                    <a:pt x="16371" y="12360"/>
                    <a:pt x="16371" y="12360"/>
                  </a:cubicBezTo>
                  <a:cubicBezTo>
                    <a:pt x="16314" y="12420"/>
                    <a:pt x="16314" y="12420"/>
                    <a:pt x="16314" y="12420"/>
                  </a:cubicBezTo>
                  <a:cubicBezTo>
                    <a:pt x="16200" y="12600"/>
                    <a:pt x="16200" y="12600"/>
                    <a:pt x="16200" y="12600"/>
                  </a:cubicBezTo>
                  <a:cubicBezTo>
                    <a:pt x="16314" y="12780"/>
                    <a:pt x="16314" y="12780"/>
                    <a:pt x="16314" y="12780"/>
                  </a:cubicBezTo>
                  <a:cubicBezTo>
                    <a:pt x="16314" y="12840"/>
                    <a:pt x="16314" y="12840"/>
                    <a:pt x="16314" y="12840"/>
                  </a:cubicBezTo>
                  <a:cubicBezTo>
                    <a:pt x="16371" y="12960"/>
                    <a:pt x="16371" y="12960"/>
                    <a:pt x="16371" y="12960"/>
                  </a:cubicBezTo>
                  <a:cubicBezTo>
                    <a:pt x="16484" y="13020"/>
                    <a:pt x="16484" y="13020"/>
                    <a:pt x="16484" y="13020"/>
                  </a:cubicBezTo>
                  <a:cubicBezTo>
                    <a:pt x="16541" y="12900"/>
                    <a:pt x="16541" y="12900"/>
                    <a:pt x="16541" y="12900"/>
                  </a:cubicBezTo>
                  <a:cubicBezTo>
                    <a:pt x="16598" y="12780"/>
                    <a:pt x="16598" y="12780"/>
                    <a:pt x="16598" y="12780"/>
                  </a:cubicBezTo>
                  <a:cubicBezTo>
                    <a:pt x="16712" y="12780"/>
                    <a:pt x="16712" y="12780"/>
                    <a:pt x="16712" y="12780"/>
                  </a:cubicBezTo>
                  <a:cubicBezTo>
                    <a:pt x="16825" y="12720"/>
                    <a:pt x="16825" y="12720"/>
                    <a:pt x="16825" y="12720"/>
                  </a:cubicBezTo>
                  <a:cubicBezTo>
                    <a:pt x="16996" y="12720"/>
                    <a:pt x="16996" y="12720"/>
                    <a:pt x="16996" y="12720"/>
                  </a:cubicBezTo>
                  <a:cubicBezTo>
                    <a:pt x="17166" y="12660"/>
                    <a:pt x="17166" y="12660"/>
                    <a:pt x="17166" y="12660"/>
                  </a:cubicBezTo>
                  <a:cubicBezTo>
                    <a:pt x="17166" y="12780"/>
                    <a:pt x="17166" y="12780"/>
                    <a:pt x="17166" y="12780"/>
                  </a:cubicBezTo>
                  <a:cubicBezTo>
                    <a:pt x="17223" y="12900"/>
                    <a:pt x="17223" y="12900"/>
                    <a:pt x="17223" y="12900"/>
                  </a:cubicBezTo>
                  <a:cubicBezTo>
                    <a:pt x="17223" y="13080"/>
                    <a:pt x="17223" y="13080"/>
                    <a:pt x="17223" y="13080"/>
                  </a:cubicBezTo>
                  <a:cubicBezTo>
                    <a:pt x="17280" y="13200"/>
                    <a:pt x="17280" y="13200"/>
                    <a:pt x="17280" y="13200"/>
                  </a:cubicBezTo>
                  <a:cubicBezTo>
                    <a:pt x="17394" y="13260"/>
                    <a:pt x="17394" y="13260"/>
                    <a:pt x="17394" y="13260"/>
                  </a:cubicBezTo>
                  <a:cubicBezTo>
                    <a:pt x="17394" y="13440"/>
                    <a:pt x="17394" y="13440"/>
                    <a:pt x="17394" y="13440"/>
                  </a:cubicBezTo>
                  <a:cubicBezTo>
                    <a:pt x="17394" y="13500"/>
                    <a:pt x="17394" y="13500"/>
                    <a:pt x="17394" y="13500"/>
                  </a:cubicBezTo>
                  <a:cubicBezTo>
                    <a:pt x="17337" y="13740"/>
                    <a:pt x="17337" y="13740"/>
                    <a:pt x="17337" y="13740"/>
                  </a:cubicBezTo>
                  <a:cubicBezTo>
                    <a:pt x="17223" y="13800"/>
                    <a:pt x="17223" y="13800"/>
                    <a:pt x="17223" y="13800"/>
                  </a:cubicBezTo>
                  <a:cubicBezTo>
                    <a:pt x="17223" y="13920"/>
                    <a:pt x="17223" y="13920"/>
                    <a:pt x="17223" y="13920"/>
                  </a:cubicBezTo>
                  <a:cubicBezTo>
                    <a:pt x="17053" y="13920"/>
                    <a:pt x="17053" y="13920"/>
                    <a:pt x="17053" y="13920"/>
                  </a:cubicBezTo>
                  <a:cubicBezTo>
                    <a:pt x="16996" y="14100"/>
                    <a:pt x="16996" y="14100"/>
                    <a:pt x="16996" y="14100"/>
                  </a:cubicBezTo>
                  <a:cubicBezTo>
                    <a:pt x="16996" y="14160"/>
                    <a:pt x="16996" y="14160"/>
                    <a:pt x="16996" y="14160"/>
                  </a:cubicBezTo>
                  <a:cubicBezTo>
                    <a:pt x="17053" y="14220"/>
                    <a:pt x="17053" y="14220"/>
                    <a:pt x="17053" y="14220"/>
                  </a:cubicBezTo>
                  <a:cubicBezTo>
                    <a:pt x="17109" y="14340"/>
                    <a:pt x="17109" y="14340"/>
                    <a:pt x="17109" y="14340"/>
                  </a:cubicBezTo>
                  <a:cubicBezTo>
                    <a:pt x="16996" y="14400"/>
                    <a:pt x="16996" y="14400"/>
                    <a:pt x="16996" y="14400"/>
                  </a:cubicBezTo>
                  <a:cubicBezTo>
                    <a:pt x="16768" y="14460"/>
                    <a:pt x="16768" y="14460"/>
                    <a:pt x="16768" y="14460"/>
                  </a:cubicBezTo>
                  <a:cubicBezTo>
                    <a:pt x="16541" y="14400"/>
                    <a:pt x="16541" y="14400"/>
                    <a:pt x="16541" y="14400"/>
                  </a:cubicBezTo>
                  <a:cubicBezTo>
                    <a:pt x="16314" y="14460"/>
                    <a:pt x="16314" y="14460"/>
                    <a:pt x="16314" y="14460"/>
                  </a:cubicBezTo>
                  <a:cubicBezTo>
                    <a:pt x="16143" y="14400"/>
                    <a:pt x="16143" y="14400"/>
                    <a:pt x="16143" y="14400"/>
                  </a:cubicBezTo>
                  <a:cubicBezTo>
                    <a:pt x="15973" y="14460"/>
                    <a:pt x="15973" y="14460"/>
                    <a:pt x="15973" y="14460"/>
                  </a:cubicBezTo>
                  <a:cubicBezTo>
                    <a:pt x="15916" y="14460"/>
                    <a:pt x="15916" y="14460"/>
                    <a:pt x="15916" y="14460"/>
                  </a:cubicBezTo>
                  <a:cubicBezTo>
                    <a:pt x="15916" y="14700"/>
                    <a:pt x="15916" y="14700"/>
                    <a:pt x="15916" y="14700"/>
                  </a:cubicBezTo>
                  <a:cubicBezTo>
                    <a:pt x="15859" y="14880"/>
                    <a:pt x="15859" y="14880"/>
                    <a:pt x="15859" y="14880"/>
                  </a:cubicBezTo>
                  <a:cubicBezTo>
                    <a:pt x="15859" y="15060"/>
                    <a:pt x="15859" y="15060"/>
                    <a:pt x="15859" y="15060"/>
                  </a:cubicBezTo>
                  <a:cubicBezTo>
                    <a:pt x="15973" y="15120"/>
                    <a:pt x="15973" y="15120"/>
                    <a:pt x="15973" y="15120"/>
                  </a:cubicBezTo>
                  <a:cubicBezTo>
                    <a:pt x="15973" y="15240"/>
                    <a:pt x="15973" y="15240"/>
                    <a:pt x="15973" y="15240"/>
                  </a:cubicBezTo>
                  <a:cubicBezTo>
                    <a:pt x="15916" y="15360"/>
                    <a:pt x="15916" y="15360"/>
                    <a:pt x="15916" y="15360"/>
                  </a:cubicBezTo>
                  <a:cubicBezTo>
                    <a:pt x="15745" y="15540"/>
                    <a:pt x="15745" y="15540"/>
                    <a:pt x="15745" y="15540"/>
                  </a:cubicBezTo>
                  <a:cubicBezTo>
                    <a:pt x="15575" y="15720"/>
                    <a:pt x="15575" y="15720"/>
                    <a:pt x="15575" y="15720"/>
                  </a:cubicBezTo>
                  <a:cubicBezTo>
                    <a:pt x="15518" y="16080"/>
                    <a:pt x="15518" y="16080"/>
                    <a:pt x="15518" y="16080"/>
                  </a:cubicBezTo>
                  <a:cubicBezTo>
                    <a:pt x="15518" y="16200"/>
                    <a:pt x="15518" y="16200"/>
                    <a:pt x="15518" y="16200"/>
                  </a:cubicBezTo>
                  <a:cubicBezTo>
                    <a:pt x="15404" y="16260"/>
                    <a:pt x="15404" y="16260"/>
                    <a:pt x="15404" y="16260"/>
                  </a:cubicBezTo>
                  <a:cubicBezTo>
                    <a:pt x="15234" y="16380"/>
                    <a:pt x="15234" y="16380"/>
                    <a:pt x="15234" y="16380"/>
                  </a:cubicBezTo>
                  <a:cubicBezTo>
                    <a:pt x="15120" y="16500"/>
                    <a:pt x="15120" y="16500"/>
                    <a:pt x="15120" y="16500"/>
                  </a:cubicBezTo>
                  <a:cubicBezTo>
                    <a:pt x="15063" y="16560"/>
                    <a:pt x="15063" y="16560"/>
                    <a:pt x="15063" y="16560"/>
                  </a:cubicBezTo>
                  <a:cubicBezTo>
                    <a:pt x="15006" y="16800"/>
                    <a:pt x="15006" y="16800"/>
                    <a:pt x="15006" y="16800"/>
                  </a:cubicBezTo>
                  <a:cubicBezTo>
                    <a:pt x="14893" y="16860"/>
                    <a:pt x="14893" y="16860"/>
                    <a:pt x="14893" y="16860"/>
                  </a:cubicBezTo>
                  <a:cubicBezTo>
                    <a:pt x="14779" y="16800"/>
                    <a:pt x="14779" y="16800"/>
                    <a:pt x="14779" y="16800"/>
                  </a:cubicBezTo>
                  <a:cubicBezTo>
                    <a:pt x="14665" y="16800"/>
                    <a:pt x="14665" y="16800"/>
                    <a:pt x="14665" y="16800"/>
                  </a:cubicBezTo>
                  <a:cubicBezTo>
                    <a:pt x="14495" y="16740"/>
                    <a:pt x="14495" y="16740"/>
                    <a:pt x="14495" y="16740"/>
                  </a:cubicBezTo>
                  <a:cubicBezTo>
                    <a:pt x="14438" y="16620"/>
                    <a:pt x="14438" y="16620"/>
                    <a:pt x="14438" y="16620"/>
                  </a:cubicBezTo>
                  <a:cubicBezTo>
                    <a:pt x="14324" y="16560"/>
                    <a:pt x="14324" y="16560"/>
                    <a:pt x="14324" y="16560"/>
                  </a:cubicBezTo>
                  <a:cubicBezTo>
                    <a:pt x="14267" y="16560"/>
                    <a:pt x="14267" y="16560"/>
                    <a:pt x="14267" y="16560"/>
                  </a:cubicBezTo>
                  <a:cubicBezTo>
                    <a:pt x="14211" y="16680"/>
                    <a:pt x="14211" y="16680"/>
                    <a:pt x="14211" y="16680"/>
                  </a:cubicBezTo>
                  <a:cubicBezTo>
                    <a:pt x="14040" y="16800"/>
                    <a:pt x="14040" y="16800"/>
                    <a:pt x="14040" y="16800"/>
                  </a:cubicBezTo>
                  <a:cubicBezTo>
                    <a:pt x="13926" y="16920"/>
                    <a:pt x="13926" y="16920"/>
                    <a:pt x="13926" y="16920"/>
                  </a:cubicBezTo>
                  <a:cubicBezTo>
                    <a:pt x="13813" y="17100"/>
                    <a:pt x="13813" y="17100"/>
                    <a:pt x="13813" y="17100"/>
                  </a:cubicBezTo>
                  <a:cubicBezTo>
                    <a:pt x="13699" y="17160"/>
                    <a:pt x="13699" y="17160"/>
                    <a:pt x="13699" y="17160"/>
                  </a:cubicBezTo>
                  <a:cubicBezTo>
                    <a:pt x="13585" y="17400"/>
                    <a:pt x="13585" y="17400"/>
                    <a:pt x="13585" y="17400"/>
                  </a:cubicBezTo>
                  <a:cubicBezTo>
                    <a:pt x="13528" y="17460"/>
                    <a:pt x="13528" y="17460"/>
                    <a:pt x="13528" y="17460"/>
                  </a:cubicBezTo>
                  <a:cubicBezTo>
                    <a:pt x="13528" y="17640"/>
                    <a:pt x="13528" y="17640"/>
                    <a:pt x="13528" y="17640"/>
                  </a:cubicBezTo>
                  <a:cubicBezTo>
                    <a:pt x="13585" y="17760"/>
                    <a:pt x="13585" y="17760"/>
                    <a:pt x="13585" y="17760"/>
                  </a:cubicBezTo>
                  <a:cubicBezTo>
                    <a:pt x="13585" y="17880"/>
                    <a:pt x="13585" y="17880"/>
                    <a:pt x="13585" y="17880"/>
                  </a:cubicBezTo>
                  <a:cubicBezTo>
                    <a:pt x="13699" y="18000"/>
                    <a:pt x="13699" y="18000"/>
                    <a:pt x="13699" y="18000"/>
                  </a:cubicBezTo>
                  <a:cubicBezTo>
                    <a:pt x="13699" y="18120"/>
                    <a:pt x="13699" y="18120"/>
                    <a:pt x="13699" y="18120"/>
                  </a:cubicBezTo>
                  <a:cubicBezTo>
                    <a:pt x="13585" y="18180"/>
                    <a:pt x="13585" y="18180"/>
                    <a:pt x="13585" y="18180"/>
                  </a:cubicBezTo>
                  <a:cubicBezTo>
                    <a:pt x="13585" y="18360"/>
                    <a:pt x="13585" y="18360"/>
                    <a:pt x="13585" y="18360"/>
                  </a:cubicBezTo>
                  <a:cubicBezTo>
                    <a:pt x="13528" y="18480"/>
                    <a:pt x="13528" y="18480"/>
                    <a:pt x="13528" y="18480"/>
                  </a:cubicBezTo>
                  <a:cubicBezTo>
                    <a:pt x="13472" y="18480"/>
                    <a:pt x="13472" y="18480"/>
                    <a:pt x="13472" y="18480"/>
                  </a:cubicBezTo>
                  <a:cubicBezTo>
                    <a:pt x="13415" y="18420"/>
                    <a:pt x="13415" y="18420"/>
                    <a:pt x="13415" y="18420"/>
                  </a:cubicBezTo>
                  <a:cubicBezTo>
                    <a:pt x="13415" y="18420"/>
                    <a:pt x="13415" y="18420"/>
                    <a:pt x="13415" y="184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2" name="Google Shape;5342;g21c91014dda_0_5306"/>
            <p:cNvSpPr/>
            <p:nvPr/>
          </p:nvSpPr>
          <p:spPr>
            <a:xfrm>
              <a:off x="0" y="2465474"/>
              <a:ext cx="2205846" cy="20880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415" y="18420"/>
                  </a:moveTo>
                  <a:cubicBezTo>
                    <a:pt x="13301" y="18420"/>
                    <a:pt x="13301" y="18420"/>
                    <a:pt x="13301" y="18420"/>
                  </a:cubicBezTo>
                  <a:cubicBezTo>
                    <a:pt x="13187" y="18360"/>
                    <a:pt x="13187" y="18360"/>
                    <a:pt x="13187" y="18360"/>
                  </a:cubicBezTo>
                  <a:cubicBezTo>
                    <a:pt x="13017" y="18360"/>
                    <a:pt x="13017" y="18360"/>
                    <a:pt x="13017" y="18360"/>
                  </a:cubicBezTo>
                  <a:cubicBezTo>
                    <a:pt x="12960" y="18360"/>
                    <a:pt x="12960" y="18360"/>
                    <a:pt x="12960" y="18360"/>
                  </a:cubicBezTo>
                  <a:cubicBezTo>
                    <a:pt x="12846" y="18180"/>
                    <a:pt x="12846" y="18180"/>
                    <a:pt x="12846" y="18180"/>
                  </a:cubicBezTo>
                  <a:cubicBezTo>
                    <a:pt x="12846" y="18000"/>
                    <a:pt x="12846" y="18000"/>
                    <a:pt x="12846" y="18000"/>
                  </a:cubicBezTo>
                  <a:cubicBezTo>
                    <a:pt x="12733" y="17820"/>
                    <a:pt x="12733" y="17820"/>
                    <a:pt x="12733" y="17820"/>
                  </a:cubicBezTo>
                  <a:cubicBezTo>
                    <a:pt x="12562" y="17640"/>
                    <a:pt x="12562" y="17640"/>
                    <a:pt x="12562" y="17640"/>
                  </a:cubicBezTo>
                  <a:cubicBezTo>
                    <a:pt x="12448" y="17520"/>
                    <a:pt x="12448" y="17520"/>
                    <a:pt x="12448" y="17520"/>
                  </a:cubicBezTo>
                  <a:cubicBezTo>
                    <a:pt x="12448" y="17460"/>
                    <a:pt x="12448" y="17460"/>
                    <a:pt x="12448" y="17460"/>
                  </a:cubicBezTo>
                  <a:cubicBezTo>
                    <a:pt x="12505" y="17220"/>
                    <a:pt x="12505" y="17220"/>
                    <a:pt x="12505" y="17220"/>
                  </a:cubicBezTo>
                  <a:cubicBezTo>
                    <a:pt x="12562" y="17040"/>
                    <a:pt x="12562" y="17040"/>
                    <a:pt x="12562" y="17040"/>
                  </a:cubicBezTo>
                  <a:cubicBezTo>
                    <a:pt x="12505" y="16860"/>
                    <a:pt x="12505" y="16860"/>
                    <a:pt x="12505" y="16860"/>
                  </a:cubicBezTo>
                  <a:cubicBezTo>
                    <a:pt x="12392" y="16800"/>
                    <a:pt x="12392" y="16800"/>
                    <a:pt x="12392" y="16800"/>
                  </a:cubicBezTo>
                  <a:cubicBezTo>
                    <a:pt x="12278" y="16860"/>
                    <a:pt x="12278" y="16860"/>
                    <a:pt x="12278" y="16860"/>
                  </a:cubicBezTo>
                  <a:cubicBezTo>
                    <a:pt x="12164" y="16800"/>
                    <a:pt x="12164" y="16800"/>
                    <a:pt x="12164" y="16800"/>
                  </a:cubicBezTo>
                  <a:cubicBezTo>
                    <a:pt x="12107" y="16680"/>
                    <a:pt x="12107" y="16680"/>
                    <a:pt x="12107" y="1668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994" y="16560"/>
                    <a:pt x="11994" y="16560"/>
                    <a:pt x="11994" y="16560"/>
                  </a:cubicBezTo>
                  <a:cubicBezTo>
                    <a:pt x="11823" y="16560"/>
                    <a:pt x="11823" y="16560"/>
                    <a:pt x="11823" y="16560"/>
                  </a:cubicBezTo>
                  <a:cubicBezTo>
                    <a:pt x="11709" y="16440"/>
                    <a:pt x="11709" y="16440"/>
                    <a:pt x="11709" y="16440"/>
                  </a:cubicBezTo>
                  <a:cubicBezTo>
                    <a:pt x="11766" y="16380"/>
                    <a:pt x="11766" y="16380"/>
                    <a:pt x="11766" y="16380"/>
                  </a:cubicBezTo>
                  <a:cubicBezTo>
                    <a:pt x="11709" y="16200"/>
                    <a:pt x="11709" y="16200"/>
                    <a:pt x="11709" y="16200"/>
                  </a:cubicBezTo>
                  <a:cubicBezTo>
                    <a:pt x="11766" y="16140"/>
                    <a:pt x="11766" y="16140"/>
                    <a:pt x="11766" y="16140"/>
                  </a:cubicBezTo>
                  <a:cubicBezTo>
                    <a:pt x="11766" y="15960"/>
                    <a:pt x="11766" y="15960"/>
                    <a:pt x="11766" y="15960"/>
                  </a:cubicBezTo>
                  <a:cubicBezTo>
                    <a:pt x="11539" y="15960"/>
                    <a:pt x="11539" y="15960"/>
                    <a:pt x="11539" y="15960"/>
                  </a:cubicBezTo>
                  <a:cubicBezTo>
                    <a:pt x="11425" y="15960"/>
                    <a:pt x="11425" y="15960"/>
                    <a:pt x="11425" y="15960"/>
                  </a:cubicBezTo>
                  <a:cubicBezTo>
                    <a:pt x="11312" y="16020"/>
                    <a:pt x="11312" y="16020"/>
                    <a:pt x="11312" y="16020"/>
                  </a:cubicBezTo>
                  <a:cubicBezTo>
                    <a:pt x="11198" y="16140"/>
                    <a:pt x="11198" y="16140"/>
                    <a:pt x="11198" y="16140"/>
                  </a:cubicBezTo>
                  <a:cubicBezTo>
                    <a:pt x="11312" y="16260"/>
                    <a:pt x="11312" y="16260"/>
                    <a:pt x="11312" y="16260"/>
                  </a:cubicBezTo>
                  <a:cubicBezTo>
                    <a:pt x="11312" y="16440"/>
                    <a:pt x="11312" y="16440"/>
                    <a:pt x="11312" y="16440"/>
                  </a:cubicBezTo>
                  <a:cubicBezTo>
                    <a:pt x="11198" y="16620"/>
                    <a:pt x="11198" y="16620"/>
                    <a:pt x="11198" y="16620"/>
                  </a:cubicBezTo>
                  <a:cubicBezTo>
                    <a:pt x="11255" y="16680"/>
                    <a:pt x="11255" y="16680"/>
                    <a:pt x="11255" y="16680"/>
                  </a:cubicBezTo>
                  <a:cubicBezTo>
                    <a:pt x="11312" y="16800"/>
                    <a:pt x="11312" y="16800"/>
                    <a:pt x="11312" y="16800"/>
                  </a:cubicBezTo>
                  <a:cubicBezTo>
                    <a:pt x="11312" y="16860"/>
                    <a:pt x="11312" y="16860"/>
                    <a:pt x="11312" y="16860"/>
                  </a:cubicBezTo>
                  <a:cubicBezTo>
                    <a:pt x="11198" y="16860"/>
                    <a:pt x="11198" y="16860"/>
                    <a:pt x="11198" y="16860"/>
                  </a:cubicBezTo>
                  <a:cubicBezTo>
                    <a:pt x="11084" y="16860"/>
                    <a:pt x="11084" y="16860"/>
                    <a:pt x="11084" y="16860"/>
                  </a:cubicBezTo>
                  <a:cubicBezTo>
                    <a:pt x="11027" y="16920"/>
                    <a:pt x="11027" y="16920"/>
                    <a:pt x="11027" y="16920"/>
                  </a:cubicBezTo>
                  <a:cubicBezTo>
                    <a:pt x="10914" y="17040"/>
                    <a:pt x="10914" y="17040"/>
                    <a:pt x="10914" y="17040"/>
                  </a:cubicBezTo>
                  <a:cubicBezTo>
                    <a:pt x="10800" y="17040"/>
                    <a:pt x="10800" y="17040"/>
                    <a:pt x="10800" y="17040"/>
                  </a:cubicBezTo>
                  <a:cubicBezTo>
                    <a:pt x="10743" y="17100"/>
                    <a:pt x="10743" y="17100"/>
                    <a:pt x="10743" y="17100"/>
                  </a:cubicBezTo>
                  <a:cubicBezTo>
                    <a:pt x="10743" y="17160"/>
                    <a:pt x="10743" y="17160"/>
                    <a:pt x="10743" y="1716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0800" y="17340"/>
                    <a:pt x="10800" y="17340"/>
                    <a:pt x="10800" y="17340"/>
                  </a:cubicBezTo>
                  <a:cubicBezTo>
                    <a:pt x="10686" y="17520"/>
                    <a:pt x="10686" y="17520"/>
                    <a:pt x="10686" y="17520"/>
                  </a:cubicBezTo>
                  <a:cubicBezTo>
                    <a:pt x="10629" y="17580"/>
                    <a:pt x="10629" y="17580"/>
                    <a:pt x="10629" y="17580"/>
                  </a:cubicBezTo>
                  <a:cubicBezTo>
                    <a:pt x="10459" y="17580"/>
                    <a:pt x="10459" y="17580"/>
                    <a:pt x="10459" y="17580"/>
                  </a:cubicBezTo>
                  <a:cubicBezTo>
                    <a:pt x="10345" y="17640"/>
                    <a:pt x="10345" y="17640"/>
                    <a:pt x="10345" y="17640"/>
                  </a:cubicBezTo>
                  <a:cubicBezTo>
                    <a:pt x="10288" y="17760"/>
                    <a:pt x="10288" y="17760"/>
                    <a:pt x="10288" y="17760"/>
                  </a:cubicBezTo>
                  <a:cubicBezTo>
                    <a:pt x="10288" y="17880"/>
                    <a:pt x="10288" y="17880"/>
                    <a:pt x="10288" y="17880"/>
                  </a:cubicBezTo>
                  <a:cubicBezTo>
                    <a:pt x="10175" y="17880"/>
                    <a:pt x="10175" y="17880"/>
                    <a:pt x="10175" y="17880"/>
                  </a:cubicBezTo>
                  <a:cubicBezTo>
                    <a:pt x="10061" y="17880"/>
                    <a:pt x="10061" y="17880"/>
                    <a:pt x="10061" y="17880"/>
                  </a:cubicBezTo>
                  <a:cubicBezTo>
                    <a:pt x="9947" y="17820"/>
                    <a:pt x="9947" y="17820"/>
                    <a:pt x="9947" y="17820"/>
                  </a:cubicBezTo>
                  <a:cubicBezTo>
                    <a:pt x="9834" y="17820"/>
                    <a:pt x="9834" y="17820"/>
                    <a:pt x="9834" y="17820"/>
                  </a:cubicBezTo>
                  <a:cubicBezTo>
                    <a:pt x="9720" y="17940"/>
                    <a:pt x="9720" y="17940"/>
                    <a:pt x="9720" y="17940"/>
                  </a:cubicBezTo>
                  <a:cubicBezTo>
                    <a:pt x="9606" y="17940"/>
                    <a:pt x="9606" y="17940"/>
                    <a:pt x="9606" y="17940"/>
                  </a:cubicBezTo>
                  <a:cubicBezTo>
                    <a:pt x="9493" y="18060"/>
                    <a:pt x="9493" y="18060"/>
                    <a:pt x="9493" y="18060"/>
                  </a:cubicBezTo>
                  <a:cubicBezTo>
                    <a:pt x="9322" y="18120"/>
                    <a:pt x="9322" y="18120"/>
                    <a:pt x="9322" y="18120"/>
                  </a:cubicBezTo>
                  <a:cubicBezTo>
                    <a:pt x="9152" y="18000"/>
                    <a:pt x="9152" y="18000"/>
                    <a:pt x="9152" y="18000"/>
                  </a:cubicBezTo>
                  <a:cubicBezTo>
                    <a:pt x="9038" y="18000"/>
                    <a:pt x="9038" y="18000"/>
                    <a:pt x="9038" y="18000"/>
                  </a:cubicBezTo>
                  <a:cubicBezTo>
                    <a:pt x="8867" y="18000"/>
                    <a:pt x="8867" y="18000"/>
                    <a:pt x="8867" y="18000"/>
                  </a:cubicBezTo>
                  <a:cubicBezTo>
                    <a:pt x="8811" y="18120"/>
                    <a:pt x="8811" y="18120"/>
                    <a:pt x="8811" y="18120"/>
                  </a:cubicBezTo>
                  <a:cubicBezTo>
                    <a:pt x="8811" y="18300"/>
                    <a:pt x="8811" y="18300"/>
                    <a:pt x="8811" y="18300"/>
                  </a:cubicBezTo>
                  <a:cubicBezTo>
                    <a:pt x="8811" y="18480"/>
                    <a:pt x="8811" y="18480"/>
                    <a:pt x="8811" y="18480"/>
                  </a:cubicBezTo>
                  <a:cubicBezTo>
                    <a:pt x="8754" y="18660"/>
                    <a:pt x="8754" y="18660"/>
                    <a:pt x="8754" y="18660"/>
                  </a:cubicBezTo>
                  <a:cubicBezTo>
                    <a:pt x="8640" y="18720"/>
                    <a:pt x="8640" y="18720"/>
                    <a:pt x="8640" y="18720"/>
                  </a:cubicBezTo>
                  <a:cubicBezTo>
                    <a:pt x="8526" y="18780"/>
                    <a:pt x="8526" y="18780"/>
                    <a:pt x="8526" y="18780"/>
                  </a:cubicBezTo>
                  <a:cubicBezTo>
                    <a:pt x="8413" y="18900"/>
                    <a:pt x="8413" y="18900"/>
                    <a:pt x="8413" y="18900"/>
                  </a:cubicBezTo>
                  <a:cubicBezTo>
                    <a:pt x="8185" y="18960"/>
                    <a:pt x="8185" y="18960"/>
                    <a:pt x="8185" y="18960"/>
                  </a:cubicBezTo>
                  <a:cubicBezTo>
                    <a:pt x="8015" y="18900"/>
                    <a:pt x="8015" y="18900"/>
                    <a:pt x="8015" y="18900"/>
                  </a:cubicBezTo>
                  <a:cubicBezTo>
                    <a:pt x="7844" y="18840"/>
                    <a:pt x="7844" y="18840"/>
                    <a:pt x="7844" y="18840"/>
                  </a:cubicBezTo>
                  <a:cubicBezTo>
                    <a:pt x="7844" y="18720"/>
                    <a:pt x="7844" y="18720"/>
                    <a:pt x="7844" y="18720"/>
                  </a:cubicBezTo>
                  <a:cubicBezTo>
                    <a:pt x="7787" y="18660"/>
                    <a:pt x="7787" y="18660"/>
                    <a:pt x="7787" y="18660"/>
                  </a:cubicBezTo>
                  <a:cubicBezTo>
                    <a:pt x="7731" y="18660"/>
                    <a:pt x="7731" y="18660"/>
                    <a:pt x="7731" y="18660"/>
                  </a:cubicBezTo>
                  <a:cubicBezTo>
                    <a:pt x="7674" y="18720"/>
                    <a:pt x="7674" y="18720"/>
                    <a:pt x="7674" y="18720"/>
                  </a:cubicBezTo>
                  <a:cubicBezTo>
                    <a:pt x="7560" y="18840"/>
                    <a:pt x="7560" y="18840"/>
                    <a:pt x="7560" y="18840"/>
                  </a:cubicBezTo>
                  <a:cubicBezTo>
                    <a:pt x="7503" y="18960"/>
                    <a:pt x="7503" y="18960"/>
                    <a:pt x="7503" y="18960"/>
                  </a:cubicBezTo>
                  <a:cubicBezTo>
                    <a:pt x="7446" y="19080"/>
                    <a:pt x="7446" y="19080"/>
                    <a:pt x="7446" y="19080"/>
                  </a:cubicBezTo>
                  <a:cubicBezTo>
                    <a:pt x="7333" y="18960"/>
                    <a:pt x="7333" y="18960"/>
                    <a:pt x="7333" y="18960"/>
                  </a:cubicBezTo>
                  <a:cubicBezTo>
                    <a:pt x="7219" y="19020"/>
                    <a:pt x="7219" y="19020"/>
                    <a:pt x="7219" y="19020"/>
                  </a:cubicBezTo>
                  <a:cubicBezTo>
                    <a:pt x="7162" y="19140"/>
                    <a:pt x="7162" y="19140"/>
                    <a:pt x="7162" y="19140"/>
                  </a:cubicBezTo>
                  <a:cubicBezTo>
                    <a:pt x="7105" y="19200"/>
                    <a:pt x="7105" y="19200"/>
                    <a:pt x="7105" y="19200"/>
                  </a:cubicBezTo>
                  <a:cubicBezTo>
                    <a:pt x="6992" y="19140"/>
                    <a:pt x="6992" y="19140"/>
                    <a:pt x="6992" y="19140"/>
                  </a:cubicBezTo>
                  <a:cubicBezTo>
                    <a:pt x="6935" y="19080"/>
                    <a:pt x="6935" y="19080"/>
                    <a:pt x="6935" y="19080"/>
                  </a:cubicBezTo>
                  <a:cubicBezTo>
                    <a:pt x="6878" y="19080"/>
                    <a:pt x="6878" y="19080"/>
                    <a:pt x="6878" y="19080"/>
                  </a:cubicBezTo>
                  <a:cubicBezTo>
                    <a:pt x="6764" y="19140"/>
                    <a:pt x="6764" y="19140"/>
                    <a:pt x="6764" y="19140"/>
                  </a:cubicBezTo>
                  <a:cubicBezTo>
                    <a:pt x="6594" y="19260"/>
                    <a:pt x="6594" y="19260"/>
                    <a:pt x="6594" y="19260"/>
                  </a:cubicBezTo>
                  <a:cubicBezTo>
                    <a:pt x="6423" y="19380"/>
                    <a:pt x="6423" y="19380"/>
                    <a:pt x="6423" y="19380"/>
                  </a:cubicBezTo>
                  <a:cubicBezTo>
                    <a:pt x="6309" y="19500"/>
                    <a:pt x="6309" y="19500"/>
                    <a:pt x="6309" y="19500"/>
                  </a:cubicBezTo>
                  <a:cubicBezTo>
                    <a:pt x="6253" y="19440"/>
                    <a:pt x="6253" y="19440"/>
                    <a:pt x="6253" y="19440"/>
                  </a:cubicBezTo>
                  <a:cubicBezTo>
                    <a:pt x="6082" y="19500"/>
                    <a:pt x="6082" y="19500"/>
                    <a:pt x="6082" y="19500"/>
                  </a:cubicBezTo>
                  <a:cubicBezTo>
                    <a:pt x="6082" y="19560"/>
                    <a:pt x="6082" y="19560"/>
                    <a:pt x="6082" y="19560"/>
                  </a:cubicBezTo>
                  <a:cubicBezTo>
                    <a:pt x="6139" y="19620"/>
                    <a:pt x="6139" y="19620"/>
                    <a:pt x="6139" y="19620"/>
                  </a:cubicBezTo>
                  <a:cubicBezTo>
                    <a:pt x="6082" y="19740"/>
                    <a:pt x="6082" y="19740"/>
                    <a:pt x="6082" y="19740"/>
                  </a:cubicBezTo>
                  <a:cubicBezTo>
                    <a:pt x="5968" y="19800"/>
                    <a:pt x="5968" y="19800"/>
                    <a:pt x="5968" y="19800"/>
                  </a:cubicBezTo>
                  <a:cubicBezTo>
                    <a:pt x="5855" y="19800"/>
                    <a:pt x="5855" y="19800"/>
                    <a:pt x="5855" y="19800"/>
                  </a:cubicBezTo>
                  <a:cubicBezTo>
                    <a:pt x="5798" y="19980"/>
                    <a:pt x="5798" y="19980"/>
                    <a:pt x="5798" y="19980"/>
                  </a:cubicBezTo>
                  <a:cubicBezTo>
                    <a:pt x="5855" y="20040"/>
                    <a:pt x="5855" y="20040"/>
                    <a:pt x="5855" y="20040"/>
                  </a:cubicBezTo>
                  <a:cubicBezTo>
                    <a:pt x="5855" y="20220"/>
                    <a:pt x="5855" y="20220"/>
                    <a:pt x="5855" y="20220"/>
                  </a:cubicBezTo>
                  <a:cubicBezTo>
                    <a:pt x="5798" y="20340"/>
                    <a:pt x="5798" y="20340"/>
                    <a:pt x="5798" y="20340"/>
                  </a:cubicBezTo>
                  <a:cubicBezTo>
                    <a:pt x="5741" y="20400"/>
                    <a:pt x="5741" y="20400"/>
                    <a:pt x="5741" y="20400"/>
                  </a:cubicBezTo>
                  <a:cubicBezTo>
                    <a:pt x="5741" y="20460"/>
                    <a:pt x="5741" y="20460"/>
                    <a:pt x="5741" y="20460"/>
                  </a:cubicBezTo>
                  <a:cubicBezTo>
                    <a:pt x="5627" y="20520"/>
                    <a:pt x="5627" y="20520"/>
                    <a:pt x="5627" y="20520"/>
                  </a:cubicBezTo>
                  <a:cubicBezTo>
                    <a:pt x="5514" y="20460"/>
                    <a:pt x="5514" y="20460"/>
                    <a:pt x="5514" y="20460"/>
                  </a:cubicBezTo>
                  <a:cubicBezTo>
                    <a:pt x="5457" y="20340"/>
                    <a:pt x="5457" y="20340"/>
                    <a:pt x="5457" y="20340"/>
                  </a:cubicBezTo>
                  <a:cubicBezTo>
                    <a:pt x="5286" y="20280"/>
                    <a:pt x="5286" y="20280"/>
                    <a:pt x="5286" y="20280"/>
                  </a:cubicBezTo>
                  <a:cubicBezTo>
                    <a:pt x="5286" y="20160"/>
                    <a:pt x="5286" y="20160"/>
                    <a:pt x="5286" y="20160"/>
                  </a:cubicBezTo>
                  <a:cubicBezTo>
                    <a:pt x="5173" y="20160"/>
                    <a:pt x="5173" y="20160"/>
                    <a:pt x="5173" y="20160"/>
                  </a:cubicBezTo>
                  <a:cubicBezTo>
                    <a:pt x="5059" y="20220"/>
                    <a:pt x="5059" y="20220"/>
                    <a:pt x="5059" y="20220"/>
                  </a:cubicBezTo>
                  <a:cubicBezTo>
                    <a:pt x="5002" y="20220"/>
                    <a:pt x="5002" y="20220"/>
                    <a:pt x="5002" y="20220"/>
                  </a:cubicBezTo>
                  <a:cubicBezTo>
                    <a:pt x="4945" y="20340"/>
                    <a:pt x="4945" y="20340"/>
                    <a:pt x="4945" y="20340"/>
                  </a:cubicBezTo>
                  <a:cubicBezTo>
                    <a:pt x="5002" y="20460"/>
                    <a:pt x="5002" y="20460"/>
                    <a:pt x="5002" y="20460"/>
                  </a:cubicBezTo>
                  <a:cubicBezTo>
                    <a:pt x="5002" y="20520"/>
                    <a:pt x="5002" y="20520"/>
                    <a:pt x="5002" y="20520"/>
                  </a:cubicBezTo>
                  <a:cubicBezTo>
                    <a:pt x="4888" y="20640"/>
                    <a:pt x="4888" y="20640"/>
                    <a:pt x="4888" y="20640"/>
                  </a:cubicBezTo>
                  <a:cubicBezTo>
                    <a:pt x="4888" y="20700"/>
                    <a:pt x="4888" y="20700"/>
                    <a:pt x="4888" y="20700"/>
                  </a:cubicBezTo>
                  <a:cubicBezTo>
                    <a:pt x="5002" y="20760"/>
                    <a:pt x="5002" y="20760"/>
                    <a:pt x="5002" y="20760"/>
                  </a:cubicBezTo>
                  <a:cubicBezTo>
                    <a:pt x="5116" y="20880"/>
                    <a:pt x="5116" y="20880"/>
                    <a:pt x="5116" y="20880"/>
                  </a:cubicBezTo>
                  <a:cubicBezTo>
                    <a:pt x="5059" y="20940"/>
                    <a:pt x="5059" y="20940"/>
                    <a:pt x="5059" y="20940"/>
                  </a:cubicBezTo>
                  <a:cubicBezTo>
                    <a:pt x="5059" y="21180"/>
                    <a:pt x="5059" y="21180"/>
                    <a:pt x="5059" y="21180"/>
                  </a:cubicBezTo>
                  <a:cubicBezTo>
                    <a:pt x="5116" y="21360"/>
                    <a:pt x="5116" y="21360"/>
                    <a:pt x="5116" y="21360"/>
                  </a:cubicBezTo>
                  <a:cubicBezTo>
                    <a:pt x="5059" y="21420"/>
                    <a:pt x="5059" y="21420"/>
                    <a:pt x="5059" y="21420"/>
                  </a:cubicBezTo>
                  <a:cubicBezTo>
                    <a:pt x="4945" y="21480"/>
                    <a:pt x="4945" y="21480"/>
                    <a:pt x="4945" y="21480"/>
                  </a:cubicBezTo>
                  <a:cubicBezTo>
                    <a:pt x="4775" y="21600"/>
                    <a:pt x="4775" y="21600"/>
                    <a:pt x="4775" y="21600"/>
                  </a:cubicBezTo>
                  <a:cubicBezTo>
                    <a:pt x="4661" y="21600"/>
                    <a:pt x="4661" y="21600"/>
                    <a:pt x="4661" y="21600"/>
                  </a:cubicBezTo>
                  <a:cubicBezTo>
                    <a:pt x="4604" y="21480"/>
                    <a:pt x="4604" y="21480"/>
                    <a:pt x="4604" y="21480"/>
                  </a:cubicBezTo>
                  <a:cubicBezTo>
                    <a:pt x="4604" y="21360"/>
                    <a:pt x="4604" y="21360"/>
                    <a:pt x="4604" y="21360"/>
                  </a:cubicBezTo>
                  <a:cubicBezTo>
                    <a:pt x="4491" y="21300"/>
                    <a:pt x="4491" y="21300"/>
                    <a:pt x="4491" y="21300"/>
                  </a:cubicBezTo>
                  <a:cubicBezTo>
                    <a:pt x="4377" y="21300"/>
                    <a:pt x="4377" y="21300"/>
                    <a:pt x="4377" y="21300"/>
                  </a:cubicBezTo>
                  <a:cubicBezTo>
                    <a:pt x="4320" y="21300"/>
                    <a:pt x="4320" y="21300"/>
                    <a:pt x="4320" y="21300"/>
                  </a:cubicBezTo>
                  <a:cubicBezTo>
                    <a:pt x="4263" y="21360"/>
                    <a:pt x="4263" y="21360"/>
                    <a:pt x="4263" y="21360"/>
                  </a:cubicBezTo>
                  <a:cubicBezTo>
                    <a:pt x="4149" y="21360"/>
                    <a:pt x="4149" y="21360"/>
                    <a:pt x="4149" y="21360"/>
                  </a:cubicBezTo>
                  <a:cubicBezTo>
                    <a:pt x="4093" y="21240"/>
                    <a:pt x="4093" y="21240"/>
                    <a:pt x="4093" y="21240"/>
                  </a:cubicBezTo>
                  <a:cubicBezTo>
                    <a:pt x="4093" y="21120"/>
                    <a:pt x="4093" y="21120"/>
                    <a:pt x="4093" y="21120"/>
                  </a:cubicBezTo>
                  <a:cubicBezTo>
                    <a:pt x="4036" y="21060"/>
                    <a:pt x="4036" y="21060"/>
                    <a:pt x="4036" y="21060"/>
                  </a:cubicBezTo>
                  <a:cubicBezTo>
                    <a:pt x="3979" y="21120"/>
                    <a:pt x="3979" y="21120"/>
                    <a:pt x="3979" y="21120"/>
                  </a:cubicBezTo>
                  <a:cubicBezTo>
                    <a:pt x="3752" y="21180"/>
                    <a:pt x="3752" y="21180"/>
                    <a:pt x="3752" y="21180"/>
                  </a:cubicBezTo>
                  <a:cubicBezTo>
                    <a:pt x="3581" y="21360"/>
                    <a:pt x="3581" y="21360"/>
                    <a:pt x="3581" y="21360"/>
                  </a:cubicBezTo>
                  <a:cubicBezTo>
                    <a:pt x="3411" y="21360"/>
                    <a:pt x="3411" y="21360"/>
                    <a:pt x="3411" y="21360"/>
                  </a:cubicBezTo>
                  <a:cubicBezTo>
                    <a:pt x="3297" y="21540"/>
                    <a:pt x="3297" y="21540"/>
                    <a:pt x="3297" y="21540"/>
                  </a:cubicBezTo>
                  <a:cubicBezTo>
                    <a:pt x="3183" y="21480"/>
                    <a:pt x="3183" y="21480"/>
                    <a:pt x="3183" y="21480"/>
                  </a:cubicBezTo>
                  <a:cubicBezTo>
                    <a:pt x="3183" y="21360"/>
                    <a:pt x="3183" y="21360"/>
                    <a:pt x="3183" y="21360"/>
                  </a:cubicBezTo>
                  <a:cubicBezTo>
                    <a:pt x="3183" y="21240"/>
                    <a:pt x="3183" y="21240"/>
                    <a:pt x="3183" y="21240"/>
                  </a:cubicBezTo>
                  <a:cubicBezTo>
                    <a:pt x="3183" y="21120"/>
                    <a:pt x="3183" y="21120"/>
                    <a:pt x="3183" y="21120"/>
                  </a:cubicBezTo>
                  <a:cubicBezTo>
                    <a:pt x="2956" y="21060"/>
                    <a:pt x="2956" y="21060"/>
                    <a:pt x="2956" y="21060"/>
                  </a:cubicBezTo>
                  <a:cubicBezTo>
                    <a:pt x="2785" y="21060"/>
                    <a:pt x="2785" y="21060"/>
                    <a:pt x="2785" y="21060"/>
                  </a:cubicBezTo>
                  <a:cubicBezTo>
                    <a:pt x="2785" y="21120"/>
                    <a:pt x="2785" y="21120"/>
                    <a:pt x="2785" y="21120"/>
                  </a:cubicBezTo>
                  <a:cubicBezTo>
                    <a:pt x="2785" y="21300"/>
                    <a:pt x="2785" y="21300"/>
                    <a:pt x="2785" y="21300"/>
                  </a:cubicBezTo>
                  <a:cubicBezTo>
                    <a:pt x="2956" y="21360"/>
                    <a:pt x="2956" y="21360"/>
                    <a:pt x="2956" y="21360"/>
                  </a:cubicBezTo>
                  <a:cubicBezTo>
                    <a:pt x="2956" y="21540"/>
                    <a:pt x="2956" y="21540"/>
                    <a:pt x="2956" y="21540"/>
                  </a:cubicBezTo>
                  <a:cubicBezTo>
                    <a:pt x="2899" y="21600"/>
                    <a:pt x="2899" y="21600"/>
                    <a:pt x="2899" y="21600"/>
                  </a:cubicBezTo>
                  <a:cubicBezTo>
                    <a:pt x="2728" y="21600"/>
                    <a:pt x="2728" y="21600"/>
                    <a:pt x="2728" y="21600"/>
                  </a:cubicBezTo>
                  <a:cubicBezTo>
                    <a:pt x="2728" y="21540"/>
                    <a:pt x="2728" y="21540"/>
                    <a:pt x="2728" y="21540"/>
                  </a:cubicBezTo>
                  <a:cubicBezTo>
                    <a:pt x="2728" y="21420"/>
                    <a:pt x="2728" y="21360"/>
                    <a:pt x="2672" y="21360"/>
                  </a:cubicBezTo>
                  <a:cubicBezTo>
                    <a:pt x="2672" y="21360"/>
                    <a:pt x="2615" y="21300"/>
                    <a:pt x="2615" y="21300"/>
                  </a:cubicBezTo>
                  <a:cubicBezTo>
                    <a:pt x="2558" y="21180"/>
                    <a:pt x="2501" y="21120"/>
                    <a:pt x="2444" y="21060"/>
                  </a:cubicBezTo>
                  <a:cubicBezTo>
                    <a:pt x="2444" y="21060"/>
                    <a:pt x="2387" y="20940"/>
                    <a:pt x="2444" y="20880"/>
                  </a:cubicBezTo>
                  <a:cubicBezTo>
                    <a:pt x="2444" y="20820"/>
                    <a:pt x="2558" y="20700"/>
                    <a:pt x="2558" y="20700"/>
                  </a:cubicBezTo>
                  <a:cubicBezTo>
                    <a:pt x="2615" y="20640"/>
                    <a:pt x="2672" y="20460"/>
                    <a:pt x="2672" y="20400"/>
                  </a:cubicBezTo>
                  <a:cubicBezTo>
                    <a:pt x="2672" y="20400"/>
                    <a:pt x="2615" y="20280"/>
                    <a:pt x="2558" y="20220"/>
                  </a:cubicBezTo>
                  <a:cubicBezTo>
                    <a:pt x="2558" y="20220"/>
                    <a:pt x="2501" y="20040"/>
                    <a:pt x="2444" y="20040"/>
                  </a:cubicBezTo>
                  <a:cubicBezTo>
                    <a:pt x="2444" y="19980"/>
                    <a:pt x="2444" y="19860"/>
                    <a:pt x="2387" y="19860"/>
                  </a:cubicBezTo>
                  <a:cubicBezTo>
                    <a:pt x="2331" y="19800"/>
                    <a:pt x="2217" y="19860"/>
                    <a:pt x="2160" y="19860"/>
                  </a:cubicBezTo>
                  <a:cubicBezTo>
                    <a:pt x="2103" y="19860"/>
                    <a:pt x="1989" y="19860"/>
                    <a:pt x="1933" y="19860"/>
                  </a:cubicBezTo>
                  <a:cubicBezTo>
                    <a:pt x="1933" y="19860"/>
                    <a:pt x="1819" y="19860"/>
                    <a:pt x="1762" y="19860"/>
                  </a:cubicBezTo>
                  <a:cubicBezTo>
                    <a:pt x="1762" y="19860"/>
                    <a:pt x="1762" y="19800"/>
                    <a:pt x="1762" y="19740"/>
                  </a:cubicBezTo>
                  <a:cubicBezTo>
                    <a:pt x="1705" y="19740"/>
                    <a:pt x="1648" y="19680"/>
                    <a:pt x="1648" y="19620"/>
                  </a:cubicBezTo>
                  <a:cubicBezTo>
                    <a:pt x="1592" y="19620"/>
                    <a:pt x="1535" y="19560"/>
                    <a:pt x="1535" y="19560"/>
                  </a:cubicBezTo>
                  <a:cubicBezTo>
                    <a:pt x="1535" y="19500"/>
                    <a:pt x="1478" y="19380"/>
                    <a:pt x="1478" y="19320"/>
                  </a:cubicBezTo>
                  <a:cubicBezTo>
                    <a:pt x="1478" y="19260"/>
                    <a:pt x="1535" y="19140"/>
                    <a:pt x="1535" y="19140"/>
                  </a:cubicBezTo>
                  <a:cubicBezTo>
                    <a:pt x="1535" y="19140"/>
                    <a:pt x="1648" y="19080"/>
                    <a:pt x="1648" y="19080"/>
                  </a:cubicBezTo>
                  <a:cubicBezTo>
                    <a:pt x="1705" y="19080"/>
                    <a:pt x="1762" y="18960"/>
                    <a:pt x="1819" y="18960"/>
                  </a:cubicBezTo>
                  <a:cubicBezTo>
                    <a:pt x="1876" y="18900"/>
                    <a:pt x="1933" y="18900"/>
                    <a:pt x="1989" y="18900"/>
                  </a:cubicBezTo>
                  <a:cubicBezTo>
                    <a:pt x="1989" y="18840"/>
                    <a:pt x="2103" y="18780"/>
                    <a:pt x="2103" y="18720"/>
                  </a:cubicBezTo>
                  <a:cubicBezTo>
                    <a:pt x="2103" y="18720"/>
                    <a:pt x="2103" y="18600"/>
                    <a:pt x="2046" y="18600"/>
                  </a:cubicBezTo>
                  <a:cubicBezTo>
                    <a:pt x="1989" y="18600"/>
                    <a:pt x="1933" y="18600"/>
                    <a:pt x="1876" y="18540"/>
                  </a:cubicBezTo>
                  <a:cubicBezTo>
                    <a:pt x="1819" y="18540"/>
                    <a:pt x="1648" y="18540"/>
                    <a:pt x="1648" y="18480"/>
                  </a:cubicBezTo>
                  <a:cubicBezTo>
                    <a:pt x="1592" y="18480"/>
                    <a:pt x="1535" y="18360"/>
                    <a:pt x="1535" y="18360"/>
                  </a:cubicBezTo>
                  <a:cubicBezTo>
                    <a:pt x="1535" y="18300"/>
                    <a:pt x="1535" y="18180"/>
                    <a:pt x="1535" y="18120"/>
                  </a:cubicBezTo>
                  <a:cubicBezTo>
                    <a:pt x="1478" y="18060"/>
                    <a:pt x="1364" y="18000"/>
                    <a:pt x="1364" y="18000"/>
                  </a:cubicBezTo>
                  <a:cubicBezTo>
                    <a:pt x="1364" y="17940"/>
                    <a:pt x="1307" y="17820"/>
                    <a:pt x="1307" y="17760"/>
                  </a:cubicBezTo>
                  <a:cubicBezTo>
                    <a:pt x="1251" y="17700"/>
                    <a:pt x="1194" y="17580"/>
                    <a:pt x="1137" y="17580"/>
                  </a:cubicBezTo>
                  <a:cubicBezTo>
                    <a:pt x="1080" y="17520"/>
                    <a:pt x="1023" y="17580"/>
                    <a:pt x="1023" y="17580"/>
                  </a:cubicBezTo>
                  <a:cubicBezTo>
                    <a:pt x="909" y="17580"/>
                    <a:pt x="853" y="17580"/>
                    <a:pt x="796" y="17520"/>
                  </a:cubicBezTo>
                  <a:cubicBezTo>
                    <a:pt x="739" y="17520"/>
                    <a:pt x="739" y="17400"/>
                    <a:pt x="739" y="17340"/>
                  </a:cubicBezTo>
                  <a:cubicBezTo>
                    <a:pt x="682" y="17280"/>
                    <a:pt x="682" y="17160"/>
                    <a:pt x="625" y="17100"/>
                  </a:cubicBezTo>
                  <a:cubicBezTo>
                    <a:pt x="625" y="17040"/>
                    <a:pt x="512" y="16860"/>
                    <a:pt x="455" y="16860"/>
                  </a:cubicBezTo>
                  <a:cubicBezTo>
                    <a:pt x="455" y="16800"/>
                    <a:pt x="398" y="16680"/>
                    <a:pt x="398" y="16680"/>
                  </a:cubicBezTo>
                  <a:cubicBezTo>
                    <a:pt x="455" y="16620"/>
                    <a:pt x="512" y="16620"/>
                    <a:pt x="625" y="16620"/>
                  </a:cubicBezTo>
                  <a:cubicBezTo>
                    <a:pt x="625" y="16620"/>
                    <a:pt x="739" y="16620"/>
                    <a:pt x="796" y="16560"/>
                  </a:cubicBezTo>
                  <a:cubicBezTo>
                    <a:pt x="853" y="16560"/>
                    <a:pt x="853" y="16440"/>
                    <a:pt x="853" y="16440"/>
                  </a:cubicBezTo>
                  <a:cubicBezTo>
                    <a:pt x="853" y="16380"/>
                    <a:pt x="853" y="16260"/>
                    <a:pt x="853" y="16200"/>
                  </a:cubicBezTo>
                  <a:cubicBezTo>
                    <a:pt x="853" y="16200"/>
                    <a:pt x="909" y="16140"/>
                    <a:pt x="909" y="16140"/>
                  </a:cubicBezTo>
                  <a:cubicBezTo>
                    <a:pt x="966" y="16140"/>
                    <a:pt x="1023" y="16200"/>
                    <a:pt x="1023" y="16200"/>
                  </a:cubicBezTo>
                  <a:cubicBezTo>
                    <a:pt x="1080" y="16260"/>
                    <a:pt x="1137" y="16320"/>
                    <a:pt x="1194" y="16260"/>
                  </a:cubicBezTo>
                  <a:cubicBezTo>
                    <a:pt x="1251" y="16260"/>
                    <a:pt x="1194" y="16140"/>
                    <a:pt x="1194" y="16140"/>
                  </a:cubicBezTo>
                  <a:cubicBezTo>
                    <a:pt x="1137" y="16020"/>
                    <a:pt x="1080" y="15960"/>
                    <a:pt x="1080" y="15900"/>
                  </a:cubicBezTo>
                  <a:cubicBezTo>
                    <a:pt x="1080" y="15840"/>
                    <a:pt x="1080" y="15720"/>
                    <a:pt x="1080" y="15660"/>
                  </a:cubicBezTo>
                  <a:cubicBezTo>
                    <a:pt x="1023" y="15600"/>
                    <a:pt x="1080" y="15480"/>
                    <a:pt x="1023" y="15420"/>
                  </a:cubicBezTo>
                  <a:cubicBezTo>
                    <a:pt x="1023" y="15360"/>
                    <a:pt x="966" y="15360"/>
                    <a:pt x="909" y="15360"/>
                  </a:cubicBezTo>
                  <a:cubicBezTo>
                    <a:pt x="909" y="15360"/>
                    <a:pt x="853" y="15300"/>
                    <a:pt x="853" y="15300"/>
                  </a:cubicBezTo>
                  <a:cubicBezTo>
                    <a:pt x="853" y="15240"/>
                    <a:pt x="853" y="15180"/>
                    <a:pt x="853" y="15120"/>
                  </a:cubicBezTo>
                  <a:cubicBezTo>
                    <a:pt x="853" y="15120"/>
                    <a:pt x="853" y="15060"/>
                    <a:pt x="853" y="15000"/>
                  </a:cubicBezTo>
                  <a:cubicBezTo>
                    <a:pt x="853" y="15000"/>
                    <a:pt x="853" y="14880"/>
                    <a:pt x="796" y="14880"/>
                  </a:cubicBezTo>
                  <a:cubicBezTo>
                    <a:pt x="739" y="14820"/>
                    <a:pt x="625" y="14820"/>
                    <a:pt x="512" y="14820"/>
                  </a:cubicBezTo>
                  <a:cubicBezTo>
                    <a:pt x="455" y="14820"/>
                    <a:pt x="398" y="14820"/>
                    <a:pt x="341" y="14880"/>
                  </a:cubicBezTo>
                  <a:cubicBezTo>
                    <a:pt x="284" y="14880"/>
                    <a:pt x="171" y="14880"/>
                    <a:pt x="114" y="14880"/>
                  </a:cubicBezTo>
                  <a:cubicBezTo>
                    <a:pt x="114" y="14880"/>
                    <a:pt x="57" y="14820"/>
                    <a:pt x="57" y="14820"/>
                  </a:cubicBezTo>
                  <a:cubicBezTo>
                    <a:pt x="57" y="14700"/>
                    <a:pt x="57" y="14640"/>
                    <a:pt x="57" y="14580"/>
                  </a:cubicBezTo>
                  <a:cubicBezTo>
                    <a:pt x="57" y="14460"/>
                    <a:pt x="114" y="14400"/>
                    <a:pt x="57" y="14340"/>
                  </a:cubicBezTo>
                  <a:cubicBezTo>
                    <a:pt x="57" y="14220"/>
                    <a:pt x="0" y="14160"/>
                    <a:pt x="0" y="14160"/>
                  </a:cubicBezTo>
                  <a:cubicBezTo>
                    <a:pt x="0" y="14100"/>
                    <a:pt x="57" y="14100"/>
                    <a:pt x="57" y="14100"/>
                  </a:cubicBezTo>
                  <a:cubicBezTo>
                    <a:pt x="114" y="14040"/>
                    <a:pt x="171" y="13980"/>
                    <a:pt x="227" y="13980"/>
                  </a:cubicBezTo>
                  <a:cubicBezTo>
                    <a:pt x="227" y="13980"/>
                    <a:pt x="284" y="14040"/>
                    <a:pt x="341" y="14100"/>
                  </a:cubicBezTo>
                  <a:cubicBezTo>
                    <a:pt x="398" y="14100"/>
                    <a:pt x="398" y="14220"/>
                    <a:pt x="455" y="14280"/>
                  </a:cubicBezTo>
                  <a:cubicBezTo>
                    <a:pt x="455" y="14280"/>
                    <a:pt x="455" y="14340"/>
                    <a:pt x="512" y="14340"/>
                  </a:cubicBezTo>
                  <a:cubicBezTo>
                    <a:pt x="512" y="14340"/>
                    <a:pt x="625" y="14340"/>
                    <a:pt x="625" y="14280"/>
                  </a:cubicBezTo>
                  <a:cubicBezTo>
                    <a:pt x="682" y="14220"/>
                    <a:pt x="682" y="14160"/>
                    <a:pt x="682" y="14100"/>
                  </a:cubicBezTo>
                  <a:cubicBezTo>
                    <a:pt x="682" y="14100"/>
                    <a:pt x="739" y="13980"/>
                    <a:pt x="739" y="13920"/>
                  </a:cubicBezTo>
                  <a:cubicBezTo>
                    <a:pt x="739" y="13920"/>
                    <a:pt x="853" y="13800"/>
                    <a:pt x="853" y="13800"/>
                  </a:cubicBezTo>
                  <a:cubicBezTo>
                    <a:pt x="909" y="13800"/>
                    <a:pt x="1023" y="13740"/>
                    <a:pt x="1080" y="13740"/>
                  </a:cubicBezTo>
                  <a:cubicBezTo>
                    <a:pt x="1137" y="13680"/>
                    <a:pt x="1251" y="13680"/>
                    <a:pt x="1307" y="13620"/>
                  </a:cubicBezTo>
                  <a:cubicBezTo>
                    <a:pt x="1307" y="13560"/>
                    <a:pt x="1364" y="13500"/>
                    <a:pt x="1364" y="13500"/>
                  </a:cubicBezTo>
                  <a:cubicBezTo>
                    <a:pt x="1478" y="13440"/>
                    <a:pt x="1592" y="13380"/>
                    <a:pt x="1648" y="13320"/>
                  </a:cubicBezTo>
                  <a:cubicBezTo>
                    <a:pt x="1705" y="13260"/>
                    <a:pt x="1762" y="13140"/>
                    <a:pt x="1762" y="13080"/>
                  </a:cubicBezTo>
                  <a:cubicBezTo>
                    <a:pt x="1762" y="13020"/>
                    <a:pt x="1762" y="12900"/>
                    <a:pt x="1762" y="12900"/>
                  </a:cubicBezTo>
                  <a:cubicBezTo>
                    <a:pt x="1705" y="12840"/>
                    <a:pt x="1648" y="12900"/>
                    <a:pt x="1648" y="12900"/>
                  </a:cubicBezTo>
                  <a:cubicBezTo>
                    <a:pt x="1592" y="12900"/>
                    <a:pt x="1535" y="12900"/>
                    <a:pt x="1478" y="12960"/>
                  </a:cubicBezTo>
                  <a:cubicBezTo>
                    <a:pt x="1421" y="12960"/>
                    <a:pt x="1307" y="13020"/>
                    <a:pt x="1307" y="13020"/>
                  </a:cubicBezTo>
                  <a:cubicBezTo>
                    <a:pt x="1307" y="12960"/>
                    <a:pt x="1307" y="12900"/>
                    <a:pt x="1307" y="12900"/>
                  </a:cubicBezTo>
                  <a:cubicBezTo>
                    <a:pt x="1307" y="12840"/>
                    <a:pt x="1307" y="12660"/>
                    <a:pt x="1307" y="12600"/>
                  </a:cubicBezTo>
                  <a:cubicBezTo>
                    <a:pt x="1307" y="12540"/>
                    <a:pt x="1251" y="12420"/>
                    <a:pt x="1251" y="12360"/>
                  </a:cubicBezTo>
                  <a:cubicBezTo>
                    <a:pt x="1251" y="12300"/>
                    <a:pt x="1307" y="12180"/>
                    <a:pt x="1307" y="12120"/>
                  </a:cubicBezTo>
                  <a:cubicBezTo>
                    <a:pt x="1364" y="12060"/>
                    <a:pt x="1421" y="12000"/>
                    <a:pt x="1478" y="11940"/>
                  </a:cubicBezTo>
                  <a:cubicBezTo>
                    <a:pt x="1535" y="11940"/>
                    <a:pt x="1648" y="11880"/>
                    <a:pt x="1648" y="11880"/>
                  </a:cubicBezTo>
                  <a:cubicBezTo>
                    <a:pt x="1705" y="11760"/>
                    <a:pt x="1819" y="11640"/>
                    <a:pt x="1876" y="11580"/>
                  </a:cubicBezTo>
                  <a:cubicBezTo>
                    <a:pt x="1876" y="11520"/>
                    <a:pt x="1933" y="11400"/>
                    <a:pt x="1989" y="11400"/>
                  </a:cubicBezTo>
                  <a:cubicBezTo>
                    <a:pt x="2046" y="11280"/>
                    <a:pt x="2160" y="11220"/>
                    <a:pt x="2217" y="11100"/>
                  </a:cubicBezTo>
                  <a:cubicBezTo>
                    <a:pt x="2274" y="11100"/>
                    <a:pt x="2274" y="11040"/>
                    <a:pt x="2331" y="10980"/>
                  </a:cubicBezTo>
                  <a:cubicBezTo>
                    <a:pt x="2331" y="10980"/>
                    <a:pt x="2274" y="10860"/>
                    <a:pt x="2274" y="10860"/>
                  </a:cubicBezTo>
                  <a:cubicBezTo>
                    <a:pt x="2274" y="10800"/>
                    <a:pt x="2217" y="10740"/>
                    <a:pt x="2160" y="10620"/>
                  </a:cubicBezTo>
                  <a:cubicBezTo>
                    <a:pt x="2160" y="10560"/>
                    <a:pt x="2217" y="10380"/>
                    <a:pt x="2217" y="10320"/>
                  </a:cubicBezTo>
                  <a:cubicBezTo>
                    <a:pt x="2217" y="10200"/>
                    <a:pt x="2160" y="9960"/>
                    <a:pt x="2217" y="9840"/>
                  </a:cubicBezTo>
                  <a:cubicBezTo>
                    <a:pt x="2217" y="9780"/>
                    <a:pt x="2274" y="9600"/>
                    <a:pt x="2274" y="9540"/>
                  </a:cubicBezTo>
                  <a:cubicBezTo>
                    <a:pt x="2274" y="9480"/>
                    <a:pt x="2217" y="9420"/>
                    <a:pt x="2160" y="9360"/>
                  </a:cubicBezTo>
                  <a:cubicBezTo>
                    <a:pt x="2160" y="9300"/>
                    <a:pt x="1989" y="9180"/>
                    <a:pt x="1933" y="9120"/>
                  </a:cubicBezTo>
                  <a:cubicBezTo>
                    <a:pt x="1876" y="9060"/>
                    <a:pt x="1819" y="8940"/>
                    <a:pt x="1762" y="8940"/>
                  </a:cubicBezTo>
                  <a:cubicBezTo>
                    <a:pt x="1705" y="8820"/>
                    <a:pt x="1648" y="8700"/>
                    <a:pt x="1592" y="8580"/>
                  </a:cubicBezTo>
                  <a:cubicBezTo>
                    <a:pt x="1535" y="8580"/>
                    <a:pt x="1535" y="8520"/>
                    <a:pt x="1592" y="8460"/>
                  </a:cubicBezTo>
                  <a:cubicBezTo>
                    <a:pt x="1592" y="8400"/>
                    <a:pt x="1648" y="8340"/>
                    <a:pt x="1648" y="8280"/>
                  </a:cubicBezTo>
                  <a:cubicBezTo>
                    <a:pt x="1648" y="8220"/>
                    <a:pt x="1705" y="8100"/>
                    <a:pt x="1648" y="8100"/>
                  </a:cubicBezTo>
                  <a:cubicBezTo>
                    <a:pt x="1648" y="8040"/>
                    <a:pt x="1478" y="8040"/>
                    <a:pt x="1478" y="7980"/>
                  </a:cubicBezTo>
                  <a:cubicBezTo>
                    <a:pt x="1421" y="7920"/>
                    <a:pt x="1307" y="7860"/>
                    <a:pt x="1307" y="7860"/>
                  </a:cubicBezTo>
                  <a:cubicBezTo>
                    <a:pt x="1307" y="7800"/>
                    <a:pt x="1307" y="7680"/>
                    <a:pt x="1307" y="7620"/>
                  </a:cubicBezTo>
                  <a:cubicBezTo>
                    <a:pt x="1307" y="7620"/>
                    <a:pt x="1364" y="7560"/>
                    <a:pt x="1364" y="7560"/>
                  </a:cubicBezTo>
                  <a:cubicBezTo>
                    <a:pt x="1364" y="7500"/>
                    <a:pt x="1364" y="7440"/>
                    <a:pt x="1364" y="7440"/>
                  </a:cubicBezTo>
                  <a:cubicBezTo>
                    <a:pt x="1364" y="7380"/>
                    <a:pt x="1307" y="7260"/>
                    <a:pt x="1251" y="7260"/>
                  </a:cubicBezTo>
                  <a:cubicBezTo>
                    <a:pt x="1194" y="7260"/>
                    <a:pt x="1137" y="7200"/>
                    <a:pt x="1080" y="7200"/>
                  </a:cubicBezTo>
                  <a:cubicBezTo>
                    <a:pt x="1023" y="7200"/>
                    <a:pt x="966" y="7200"/>
                    <a:pt x="909" y="7200"/>
                  </a:cubicBezTo>
                  <a:cubicBezTo>
                    <a:pt x="909" y="7140"/>
                    <a:pt x="909" y="7020"/>
                    <a:pt x="909" y="7020"/>
                  </a:cubicBezTo>
                  <a:cubicBezTo>
                    <a:pt x="909" y="6960"/>
                    <a:pt x="1023" y="6960"/>
                    <a:pt x="1080" y="6900"/>
                  </a:cubicBezTo>
                  <a:cubicBezTo>
                    <a:pt x="1080" y="6840"/>
                    <a:pt x="1080" y="6780"/>
                    <a:pt x="1080" y="6780"/>
                  </a:cubicBezTo>
                  <a:cubicBezTo>
                    <a:pt x="1080" y="6720"/>
                    <a:pt x="1023" y="6600"/>
                    <a:pt x="1023" y="6540"/>
                  </a:cubicBezTo>
                  <a:cubicBezTo>
                    <a:pt x="966" y="6540"/>
                    <a:pt x="853" y="6480"/>
                    <a:pt x="853" y="6360"/>
                  </a:cubicBezTo>
                  <a:cubicBezTo>
                    <a:pt x="853" y="6360"/>
                    <a:pt x="853" y="6240"/>
                    <a:pt x="853" y="6240"/>
                  </a:cubicBezTo>
                  <a:cubicBezTo>
                    <a:pt x="853" y="6240"/>
                    <a:pt x="909" y="6240"/>
                    <a:pt x="909" y="6240"/>
                  </a:cubicBezTo>
                  <a:cubicBezTo>
                    <a:pt x="966" y="6240"/>
                    <a:pt x="1080" y="6240"/>
                    <a:pt x="1137" y="6240"/>
                  </a:cubicBezTo>
                  <a:cubicBezTo>
                    <a:pt x="1251" y="6240"/>
                    <a:pt x="1364" y="6240"/>
                    <a:pt x="1478" y="6180"/>
                  </a:cubicBezTo>
                  <a:cubicBezTo>
                    <a:pt x="1478" y="6120"/>
                    <a:pt x="1535" y="6060"/>
                    <a:pt x="1535" y="6060"/>
                  </a:cubicBezTo>
                  <a:cubicBezTo>
                    <a:pt x="1592" y="6060"/>
                    <a:pt x="1705" y="6060"/>
                    <a:pt x="1762" y="6120"/>
                  </a:cubicBezTo>
                  <a:cubicBezTo>
                    <a:pt x="1819" y="6120"/>
                    <a:pt x="1933" y="6240"/>
                    <a:pt x="1989" y="6240"/>
                  </a:cubicBezTo>
                  <a:cubicBezTo>
                    <a:pt x="1989" y="6240"/>
                    <a:pt x="2103" y="6240"/>
                    <a:pt x="2103" y="6180"/>
                  </a:cubicBezTo>
                  <a:cubicBezTo>
                    <a:pt x="2103" y="6120"/>
                    <a:pt x="2103" y="6060"/>
                    <a:pt x="2103" y="6000"/>
                  </a:cubicBezTo>
                  <a:cubicBezTo>
                    <a:pt x="2046" y="5940"/>
                    <a:pt x="1933" y="5880"/>
                    <a:pt x="1933" y="5820"/>
                  </a:cubicBezTo>
                  <a:cubicBezTo>
                    <a:pt x="1933" y="5820"/>
                    <a:pt x="1876" y="5700"/>
                    <a:pt x="1933" y="5700"/>
                  </a:cubicBezTo>
                  <a:cubicBezTo>
                    <a:pt x="1933" y="5640"/>
                    <a:pt x="2103" y="5700"/>
                    <a:pt x="2160" y="5700"/>
                  </a:cubicBezTo>
                  <a:cubicBezTo>
                    <a:pt x="2217" y="5700"/>
                    <a:pt x="2331" y="5700"/>
                    <a:pt x="2387" y="5700"/>
                  </a:cubicBezTo>
                  <a:cubicBezTo>
                    <a:pt x="2387" y="5700"/>
                    <a:pt x="2444" y="5700"/>
                    <a:pt x="2444" y="5760"/>
                  </a:cubicBezTo>
                  <a:cubicBezTo>
                    <a:pt x="2501" y="5820"/>
                    <a:pt x="2501" y="5880"/>
                    <a:pt x="2558" y="5940"/>
                  </a:cubicBezTo>
                  <a:cubicBezTo>
                    <a:pt x="2615" y="5940"/>
                    <a:pt x="2728" y="5940"/>
                    <a:pt x="2728" y="6000"/>
                  </a:cubicBezTo>
                  <a:cubicBezTo>
                    <a:pt x="2785" y="6000"/>
                    <a:pt x="2899" y="5940"/>
                    <a:pt x="2899" y="5940"/>
                  </a:cubicBezTo>
                  <a:cubicBezTo>
                    <a:pt x="2956" y="5940"/>
                    <a:pt x="3013" y="6000"/>
                    <a:pt x="3013" y="6060"/>
                  </a:cubicBezTo>
                  <a:cubicBezTo>
                    <a:pt x="3126" y="6060"/>
                    <a:pt x="3126" y="6180"/>
                    <a:pt x="3183" y="6240"/>
                  </a:cubicBezTo>
                  <a:cubicBezTo>
                    <a:pt x="3240" y="6240"/>
                    <a:pt x="3354" y="6300"/>
                    <a:pt x="3411" y="6360"/>
                  </a:cubicBezTo>
                  <a:cubicBezTo>
                    <a:pt x="3411" y="6360"/>
                    <a:pt x="3524" y="6420"/>
                    <a:pt x="3581" y="6420"/>
                  </a:cubicBezTo>
                  <a:cubicBezTo>
                    <a:pt x="3581" y="6480"/>
                    <a:pt x="3638" y="6480"/>
                    <a:pt x="3638" y="6420"/>
                  </a:cubicBezTo>
                  <a:cubicBezTo>
                    <a:pt x="3638" y="6420"/>
                    <a:pt x="3638" y="6360"/>
                    <a:pt x="3638" y="6300"/>
                  </a:cubicBezTo>
                  <a:cubicBezTo>
                    <a:pt x="3638" y="6300"/>
                    <a:pt x="3581" y="6240"/>
                    <a:pt x="3524" y="6180"/>
                  </a:cubicBezTo>
                  <a:cubicBezTo>
                    <a:pt x="3524" y="6120"/>
                    <a:pt x="3581" y="6060"/>
                    <a:pt x="3581" y="6060"/>
                  </a:cubicBezTo>
                  <a:cubicBezTo>
                    <a:pt x="3638" y="6000"/>
                    <a:pt x="3752" y="6060"/>
                    <a:pt x="3808" y="6060"/>
                  </a:cubicBezTo>
                  <a:cubicBezTo>
                    <a:pt x="3865" y="6060"/>
                    <a:pt x="3922" y="6120"/>
                    <a:pt x="3979" y="6120"/>
                  </a:cubicBezTo>
                  <a:cubicBezTo>
                    <a:pt x="3979" y="6120"/>
                    <a:pt x="4093" y="6180"/>
                    <a:pt x="4149" y="6180"/>
                  </a:cubicBezTo>
                  <a:cubicBezTo>
                    <a:pt x="4206" y="6120"/>
                    <a:pt x="4206" y="6120"/>
                    <a:pt x="4263" y="6120"/>
                  </a:cubicBezTo>
                  <a:cubicBezTo>
                    <a:pt x="4263" y="6060"/>
                    <a:pt x="4377" y="5940"/>
                    <a:pt x="4434" y="5940"/>
                  </a:cubicBezTo>
                  <a:cubicBezTo>
                    <a:pt x="4434" y="5940"/>
                    <a:pt x="4604" y="5880"/>
                    <a:pt x="4604" y="5880"/>
                  </a:cubicBezTo>
                  <a:cubicBezTo>
                    <a:pt x="4718" y="5820"/>
                    <a:pt x="4945" y="5700"/>
                    <a:pt x="5059" y="5700"/>
                  </a:cubicBezTo>
                  <a:cubicBezTo>
                    <a:pt x="5116" y="5640"/>
                    <a:pt x="5286" y="5640"/>
                    <a:pt x="5343" y="5640"/>
                  </a:cubicBezTo>
                  <a:cubicBezTo>
                    <a:pt x="5400" y="5640"/>
                    <a:pt x="5514" y="5700"/>
                    <a:pt x="5571" y="5760"/>
                  </a:cubicBezTo>
                  <a:cubicBezTo>
                    <a:pt x="5627" y="5760"/>
                    <a:pt x="5741" y="5700"/>
                    <a:pt x="5798" y="5700"/>
                  </a:cubicBezTo>
                  <a:cubicBezTo>
                    <a:pt x="5798" y="5700"/>
                    <a:pt x="5912" y="5520"/>
                    <a:pt x="5968" y="5460"/>
                  </a:cubicBezTo>
                  <a:cubicBezTo>
                    <a:pt x="6025" y="5400"/>
                    <a:pt x="6082" y="5280"/>
                    <a:pt x="6082" y="5220"/>
                  </a:cubicBezTo>
                  <a:cubicBezTo>
                    <a:pt x="6082" y="5160"/>
                    <a:pt x="6139" y="5100"/>
                    <a:pt x="6139" y="5040"/>
                  </a:cubicBezTo>
                  <a:cubicBezTo>
                    <a:pt x="6139" y="5040"/>
                    <a:pt x="6082" y="4920"/>
                    <a:pt x="6025" y="4860"/>
                  </a:cubicBezTo>
                  <a:cubicBezTo>
                    <a:pt x="5968" y="4800"/>
                    <a:pt x="5855" y="4680"/>
                    <a:pt x="5798" y="4560"/>
                  </a:cubicBezTo>
                  <a:cubicBezTo>
                    <a:pt x="5741" y="4560"/>
                    <a:pt x="5684" y="4500"/>
                    <a:pt x="5627" y="4500"/>
                  </a:cubicBezTo>
                  <a:cubicBezTo>
                    <a:pt x="5571" y="4440"/>
                    <a:pt x="5457" y="4500"/>
                    <a:pt x="5400" y="4440"/>
                  </a:cubicBezTo>
                  <a:cubicBezTo>
                    <a:pt x="5343" y="4440"/>
                    <a:pt x="5343" y="4320"/>
                    <a:pt x="5343" y="4260"/>
                  </a:cubicBezTo>
                  <a:cubicBezTo>
                    <a:pt x="5343" y="4260"/>
                    <a:pt x="5343" y="4140"/>
                    <a:pt x="5400" y="4080"/>
                  </a:cubicBezTo>
                  <a:cubicBezTo>
                    <a:pt x="5400" y="4080"/>
                    <a:pt x="5514" y="4080"/>
                    <a:pt x="5514" y="4020"/>
                  </a:cubicBezTo>
                  <a:cubicBezTo>
                    <a:pt x="5571" y="4020"/>
                    <a:pt x="5684" y="4020"/>
                    <a:pt x="5684" y="4020"/>
                  </a:cubicBezTo>
                  <a:cubicBezTo>
                    <a:pt x="5741" y="4020"/>
                    <a:pt x="5741" y="3900"/>
                    <a:pt x="5741" y="3900"/>
                  </a:cubicBezTo>
                  <a:cubicBezTo>
                    <a:pt x="5798" y="3840"/>
                    <a:pt x="5855" y="3780"/>
                    <a:pt x="5855" y="3780"/>
                  </a:cubicBezTo>
                  <a:cubicBezTo>
                    <a:pt x="5855" y="3780"/>
                    <a:pt x="5912" y="3660"/>
                    <a:pt x="5912" y="3600"/>
                  </a:cubicBezTo>
                  <a:cubicBezTo>
                    <a:pt x="5968" y="3600"/>
                    <a:pt x="6082" y="3600"/>
                    <a:pt x="6139" y="3600"/>
                  </a:cubicBezTo>
                  <a:cubicBezTo>
                    <a:pt x="6196" y="3600"/>
                    <a:pt x="6309" y="3660"/>
                    <a:pt x="6366" y="3600"/>
                  </a:cubicBezTo>
                  <a:cubicBezTo>
                    <a:pt x="6423" y="3600"/>
                    <a:pt x="6480" y="3600"/>
                    <a:pt x="6480" y="3540"/>
                  </a:cubicBezTo>
                  <a:cubicBezTo>
                    <a:pt x="6537" y="3540"/>
                    <a:pt x="6537" y="3420"/>
                    <a:pt x="6594" y="3360"/>
                  </a:cubicBezTo>
                  <a:cubicBezTo>
                    <a:pt x="6594" y="3360"/>
                    <a:pt x="6651" y="3240"/>
                    <a:pt x="6651" y="3180"/>
                  </a:cubicBezTo>
                  <a:cubicBezTo>
                    <a:pt x="6707" y="3120"/>
                    <a:pt x="6707" y="3000"/>
                    <a:pt x="6764" y="2940"/>
                  </a:cubicBezTo>
                  <a:cubicBezTo>
                    <a:pt x="6821" y="2940"/>
                    <a:pt x="6935" y="2940"/>
                    <a:pt x="6992" y="2940"/>
                  </a:cubicBezTo>
                  <a:cubicBezTo>
                    <a:pt x="7048" y="2940"/>
                    <a:pt x="7105" y="2880"/>
                    <a:pt x="7162" y="2820"/>
                  </a:cubicBezTo>
                  <a:cubicBezTo>
                    <a:pt x="7162" y="2760"/>
                    <a:pt x="7162" y="2700"/>
                    <a:pt x="7219" y="2640"/>
                  </a:cubicBezTo>
                  <a:cubicBezTo>
                    <a:pt x="7219" y="2640"/>
                    <a:pt x="7333" y="2640"/>
                    <a:pt x="7333" y="2580"/>
                  </a:cubicBezTo>
                  <a:cubicBezTo>
                    <a:pt x="7389" y="2580"/>
                    <a:pt x="7560" y="2640"/>
                    <a:pt x="7560" y="2580"/>
                  </a:cubicBezTo>
                  <a:cubicBezTo>
                    <a:pt x="7617" y="2580"/>
                    <a:pt x="7674" y="2520"/>
                    <a:pt x="7674" y="2520"/>
                  </a:cubicBezTo>
                  <a:cubicBezTo>
                    <a:pt x="7844" y="2520"/>
                    <a:pt x="7844" y="2520"/>
                    <a:pt x="7844" y="2520"/>
                  </a:cubicBezTo>
                  <a:cubicBezTo>
                    <a:pt x="8015" y="2460"/>
                    <a:pt x="8015" y="2460"/>
                    <a:pt x="8015" y="2460"/>
                  </a:cubicBezTo>
                  <a:cubicBezTo>
                    <a:pt x="8128" y="2340"/>
                    <a:pt x="8128" y="2340"/>
                    <a:pt x="8128" y="2340"/>
                  </a:cubicBezTo>
                  <a:cubicBezTo>
                    <a:pt x="8242" y="2280"/>
                    <a:pt x="8242" y="2280"/>
                    <a:pt x="8242" y="2280"/>
                  </a:cubicBezTo>
                  <a:cubicBezTo>
                    <a:pt x="8356" y="2280"/>
                    <a:pt x="8356" y="2280"/>
                    <a:pt x="8356" y="2280"/>
                  </a:cubicBezTo>
                  <a:cubicBezTo>
                    <a:pt x="8583" y="2340"/>
                    <a:pt x="8583" y="2340"/>
                    <a:pt x="8583" y="2340"/>
                  </a:cubicBezTo>
                  <a:cubicBezTo>
                    <a:pt x="8754" y="2460"/>
                    <a:pt x="8754" y="2460"/>
                    <a:pt x="8754" y="2460"/>
                  </a:cubicBezTo>
                  <a:cubicBezTo>
                    <a:pt x="8924" y="2460"/>
                    <a:pt x="8924" y="2460"/>
                    <a:pt x="8924" y="2460"/>
                  </a:cubicBezTo>
                  <a:cubicBezTo>
                    <a:pt x="9038" y="2400"/>
                    <a:pt x="9038" y="2400"/>
                    <a:pt x="9038" y="2400"/>
                  </a:cubicBezTo>
                  <a:cubicBezTo>
                    <a:pt x="9095" y="2280"/>
                    <a:pt x="9095" y="2280"/>
                    <a:pt x="9095" y="2280"/>
                  </a:cubicBezTo>
                  <a:cubicBezTo>
                    <a:pt x="9208" y="2220"/>
                    <a:pt x="9208" y="2220"/>
                    <a:pt x="9208" y="2220"/>
                  </a:cubicBezTo>
                  <a:cubicBezTo>
                    <a:pt x="9436" y="2160"/>
                    <a:pt x="9436" y="2160"/>
                    <a:pt x="9436" y="2160"/>
                  </a:cubicBezTo>
                  <a:cubicBezTo>
                    <a:pt x="9663" y="2040"/>
                    <a:pt x="9663" y="2040"/>
                    <a:pt x="9663" y="2040"/>
                  </a:cubicBezTo>
                  <a:cubicBezTo>
                    <a:pt x="9834" y="1860"/>
                    <a:pt x="9834" y="1860"/>
                    <a:pt x="9834" y="1860"/>
                  </a:cubicBezTo>
                  <a:cubicBezTo>
                    <a:pt x="10004" y="1740"/>
                    <a:pt x="10004" y="1740"/>
                    <a:pt x="10004" y="1740"/>
                  </a:cubicBezTo>
                  <a:cubicBezTo>
                    <a:pt x="10232" y="1620"/>
                    <a:pt x="10232" y="1620"/>
                    <a:pt x="10232" y="1620"/>
                  </a:cubicBezTo>
                  <a:cubicBezTo>
                    <a:pt x="10345" y="1500"/>
                    <a:pt x="10345" y="1500"/>
                    <a:pt x="10345" y="1500"/>
                  </a:cubicBezTo>
                  <a:cubicBezTo>
                    <a:pt x="10573" y="1440"/>
                    <a:pt x="10573" y="1440"/>
                    <a:pt x="10573" y="1440"/>
                  </a:cubicBezTo>
                  <a:cubicBezTo>
                    <a:pt x="10743" y="1380"/>
                    <a:pt x="10743" y="1380"/>
                    <a:pt x="10743" y="1380"/>
                  </a:cubicBezTo>
                  <a:cubicBezTo>
                    <a:pt x="10857" y="1380"/>
                    <a:pt x="10857" y="1380"/>
                    <a:pt x="10857" y="1380"/>
                  </a:cubicBezTo>
                  <a:cubicBezTo>
                    <a:pt x="10857" y="1200"/>
                    <a:pt x="10857" y="1200"/>
                    <a:pt x="10857" y="1200"/>
                  </a:cubicBezTo>
                  <a:cubicBezTo>
                    <a:pt x="10971" y="960"/>
                    <a:pt x="10971" y="960"/>
                    <a:pt x="10971" y="960"/>
                  </a:cubicBezTo>
                  <a:cubicBezTo>
                    <a:pt x="10971" y="840"/>
                    <a:pt x="10971" y="840"/>
                    <a:pt x="10971" y="840"/>
                  </a:cubicBezTo>
                  <a:cubicBezTo>
                    <a:pt x="10914" y="780"/>
                    <a:pt x="10914" y="780"/>
                    <a:pt x="10914" y="780"/>
                  </a:cubicBezTo>
                  <a:cubicBezTo>
                    <a:pt x="10743" y="720"/>
                    <a:pt x="10743" y="720"/>
                    <a:pt x="10743" y="720"/>
                  </a:cubicBezTo>
                  <a:cubicBezTo>
                    <a:pt x="10743" y="660"/>
                    <a:pt x="10743" y="660"/>
                    <a:pt x="10743" y="660"/>
                  </a:cubicBezTo>
                  <a:cubicBezTo>
                    <a:pt x="10743" y="540"/>
                    <a:pt x="10743" y="540"/>
                    <a:pt x="10743" y="540"/>
                  </a:cubicBezTo>
                  <a:cubicBezTo>
                    <a:pt x="10914" y="480"/>
                    <a:pt x="10914" y="480"/>
                    <a:pt x="10914" y="480"/>
                  </a:cubicBezTo>
                  <a:cubicBezTo>
                    <a:pt x="10971" y="360"/>
                    <a:pt x="10971" y="360"/>
                    <a:pt x="10971" y="360"/>
                  </a:cubicBezTo>
                  <a:cubicBezTo>
                    <a:pt x="11084" y="360"/>
                    <a:pt x="11084" y="360"/>
                    <a:pt x="11084" y="360"/>
                  </a:cubicBezTo>
                  <a:cubicBezTo>
                    <a:pt x="11198" y="480"/>
                    <a:pt x="11198" y="480"/>
                    <a:pt x="11198" y="480"/>
                  </a:cubicBezTo>
                  <a:cubicBezTo>
                    <a:pt x="11482" y="540"/>
                    <a:pt x="11482" y="540"/>
                    <a:pt x="11482" y="540"/>
                  </a:cubicBezTo>
                  <a:cubicBezTo>
                    <a:pt x="11539" y="840"/>
                    <a:pt x="11539" y="840"/>
                    <a:pt x="11539" y="840"/>
                  </a:cubicBezTo>
                  <a:cubicBezTo>
                    <a:pt x="11539" y="960"/>
                    <a:pt x="11539" y="960"/>
                    <a:pt x="11539" y="960"/>
                  </a:cubicBezTo>
                  <a:cubicBezTo>
                    <a:pt x="11539" y="1080"/>
                    <a:pt x="11539" y="1080"/>
                    <a:pt x="11539" y="1080"/>
                  </a:cubicBezTo>
                  <a:cubicBezTo>
                    <a:pt x="11709" y="1200"/>
                    <a:pt x="11709" y="1200"/>
                    <a:pt x="11709" y="1200"/>
                  </a:cubicBezTo>
                  <a:cubicBezTo>
                    <a:pt x="11937" y="1320"/>
                    <a:pt x="11937" y="1320"/>
                    <a:pt x="11937" y="1320"/>
                  </a:cubicBezTo>
                  <a:cubicBezTo>
                    <a:pt x="12051" y="1440"/>
                    <a:pt x="12051" y="1440"/>
                    <a:pt x="12051" y="1440"/>
                  </a:cubicBezTo>
                  <a:cubicBezTo>
                    <a:pt x="12164" y="1500"/>
                    <a:pt x="12164" y="1500"/>
                    <a:pt x="12164" y="1500"/>
                  </a:cubicBezTo>
                  <a:cubicBezTo>
                    <a:pt x="12221" y="1500"/>
                    <a:pt x="12221" y="1500"/>
                    <a:pt x="12221" y="1500"/>
                  </a:cubicBezTo>
                  <a:cubicBezTo>
                    <a:pt x="12392" y="1440"/>
                    <a:pt x="12392" y="1440"/>
                    <a:pt x="12392" y="1440"/>
                  </a:cubicBezTo>
                  <a:cubicBezTo>
                    <a:pt x="12448" y="1380"/>
                    <a:pt x="12448" y="1380"/>
                    <a:pt x="12448" y="1380"/>
                  </a:cubicBezTo>
                  <a:cubicBezTo>
                    <a:pt x="12619" y="1320"/>
                    <a:pt x="12619" y="1320"/>
                    <a:pt x="12619" y="1320"/>
                  </a:cubicBezTo>
                  <a:cubicBezTo>
                    <a:pt x="12733" y="1380"/>
                    <a:pt x="12733" y="1380"/>
                    <a:pt x="12733" y="1380"/>
                  </a:cubicBezTo>
                  <a:cubicBezTo>
                    <a:pt x="12789" y="1560"/>
                    <a:pt x="12789" y="1560"/>
                    <a:pt x="12789" y="1560"/>
                  </a:cubicBezTo>
                  <a:cubicBezTo>
                    <a:pt x="12846" y="1800"/>
                    <a:pt x="12846" y="1800"/>
                    <a:pt x="12846" y="1800"/>
                  </a:cubicBezTo>
                  <a:cubicBezTo>
                    <a:pt x="13017" y="1860"/>
                    <a:pt x="13017" y="1860"/>
                    <a:pt x="13017" y="1860"/>
                  </a:cubicBezTo>
                  <a:cubicBezTo>
                    <a:pt x="13074" y="2040"/>
                    <a:pt x="13074" y="2040"/>
                    <a:pt x="13074" y="2040"/>
                  </a:cubicBezTo>
                  <a:cubicBezTo>
                    <a:pt x="13017" y="2100"/>
                    <a:pt x="13017" y="2100"/>
                    <a:pt x="13017" y="2100"/>
                  </a:cubicBezTo>
                  <a:cubicBezTo>
                    <a:pt x="12960" y="2100"/>
                    <a:pt x="12960" y="2100"/>
                    <a:pt x="12960" y="2100"/>
                  </a:cubicBezTo>
                  <a:cubicBezTo>
                    <a:pt x="12846" y="2220"/>
                    <a:pt x="12846" y="2220"/>
                    <a:pt x="12846" y="2220"/>
                  </a:cubicBezTo>
                  <a:cubicBezTo>
                    <a:pt x="12846" y="2340"/>
                    <a:pt x="12846" y="2340"/>
                    <a:pt x="12846" y="2340"/>
                  </a:cubicBezTo>
                  <a:cubicBezTo>
                    <a:pt x="12846" y="2460"/>
                    <a:pt x="12846" y="2460"/>
                    <a:pt x="12846" y="2460"/>
                  </a:cubicBezTo>
                  <a:cubicBezTo>
                    <a:pt x="12846" y="2580"/>
                    <a:pt x="12846" y="2580"/>
                    <a:pt x="12846" y="2580"/>
                  </a:cubicBezTo>
                  <a:cubicBezTo>
                    <a:pt x="12789" y="2640"/>
                    <a:pt x="12789" y="2640"/>
                    <a:pt x="12789" y="2640"/>
                  </a:cubicBezTo>
                  <a:cubicBezTo>
                    <a:pt x="12733" y="2700"/>
                    <a:pt x="12733" y="2700"/>
                    <a:pt x="12733" y="2700"/>
                  </a:cubicBezTo>
                  <a:cubicBezTo>
                    <a:pt x="12789" y="2880"/>
                    <a:pt x="12789" y="2880"/>
                    <a:pt x="12789" y="2880"/>
                  </a:cubicBezTo>
                  <a:cubicBezTo>
                    <a:pt x="12733" y="2940"/>
                    <a:pt x="12733" y="2940"/>
                    <a:pt x="12733" y="2940"/>
                  </a:cubicBezTo>
                  <a:cubicBezTo>
                    <a:pt x="12619" y="3000"/>
                    <a:pt x="12619" y="3000"/>
                    <a:pt x="12619" y="3000"/>
                  </a:cubicBezTo>
                  <a:cubicBezTo>
                    <a:pt x="12505" y="3120"/>
                    <a:pt x="12505" y="3120"/>
                    <a:pt x="12505" y="3120"/>
                  </a:cubicBezTo>
                  <a:cubicBezTo>
                    <a:pt x="12562" y="3240"/>
                    <a:pt x="12562" y="3240"/>
                    <a:pt x="12562" y="3240"/>
                  </a:cubicBezTo>
                  <a:cubicBezTo>
                    <a:pt x="12619" y="3360"/>
                    <a:pt x="12619" y="3360"/>
                    <a:pt x="12619" y="3360"/>
                  </a:cubicBezTo>
                  <a:cubicBezTo>
                    <a:pt x="12733" y="3420"/>
                    <a:pt x="12733" y="3420"/>
                    <a:pt x="12733" y="3420"/>
                  </a:cubicBezTo>
                  <a:cubicBezTo>
                    <a:pt x="12789" y="3540"/>
                    <a:pt x="12789" y="3540"/>
                    <a:pt x="12789" y="3540"/>
                  </a:cubicBezTo>
                  <a:cubicBezTo>
                    <a:pt x="13017" y="3540"/>
                    <a:pt x="13017" y="3540"/>
                    <a:pt x="13017" y="3540"/>
                  </a:cubicBezTo>
                  <a:cubicBezTo>
                    <a:pt x="13131" y="3480"/>
                    <a:pt x="13131" y="3480"/>
                    <a:pt x="13131" y="3480"/>
                  </a:cubicBezTo>
                  <a:cubicBezTo>
                    <a:pt x="13244" y="3420"/>
                    <a:pt x="13244" y="3420"/>
                    <a:pt x="13244" y="3420"/>
                  </a:cubicBezTo>
                  <a:cubicBezTo>
                    <a:pt x="13358" y="3480"/>
                    <a:pt x="13358" y="3480"/>
                    <a:pt x="13358" y="3480"/>
                  </a:cubicBezTo>
                  <a:cubicBezTo>
                    <a:pt x="13301" y="3600"/>
                    <a:pt x="13301" y="3600"/>
                    <a:pt x="13301" y="3600"/>
                  </a:cubicBezTo>
                  <a:cubicBezTo>
                    <a:pt x="13244" y="3720"/>
                    <a:pt x="13244" y="3720"/>
                    <a:pt x="13244" y="3720"/>
                  </a:cubicBezTo>
                  <a:cubicBezTo>
                    <a:pt x="13187" y="3900"/>
                    <a:pt x="13187" y="3900"/>
                    <a:pt x="13187" y="3900"/>
                  </a:cubicBezTo>
                  <a:cubicBezTo>
                    <a:pt x="13074" y="3960"/>
                    <a:pt x="13074" y="3960"/>
                    <a:pt x="13074" y="3960"/>
                  </a:cubicBezTo>
                  <a:cubicBezTo>
                    <a:pt x="12960" y="4020"/>
                    <a:pt x="12960" y="4020"/>
                    <a:pt x="12960" y="4020"/>
                  </a:cubicBezTo>
                  <a:cubicBezTo>
                    <a:pt x="12789" y="4080"/>
                    <a:pt x="12789" y="4080"/>
                    <a:pt x="12789" y="4080"/>
                  </a:cubicBezTo>
                  <a:cubicBezTo>
                    <a:pt x="12676" y="4140"/>
                    <a:pt x="12676" y="4140"/>
                    <a:pt x="12676" y="4140"/>
                  </a:cubicBezTo>
                  <a:cubicBezTo>
                    <a:pt x="12562" y="4260"/>
                    <a:pt x="12562" y="4260"/>
                    <a:pt x="12562" y="4260"/>
                  </a:cubicBezTo>
                  <a:cubicBezTo>
                    <a:pt x="12505" y="4320"/>
                    <a:pt x="12505" y="4320"/>
                    <a:pt x="12505" y="4320"/>
                  </a:cubicBezTo>
                  <a:cubicBezTo>
                    <a:pt x="12562" y="4440"/>
                    <a:pt x="12562" y="4440"/>
                    <a:pt x="12562" y="4440"/>
                  </a:cubicBezTo>
                  <a:cubicBezTo>
                    <a:pt x="12733" y="4620"/>
                    <a:pt x="12733" y="4620"/>
                    <a:pt x="12733" y="4620"/>
                  </a:cubicBezTo>
                  <a:cubicBezTo>
                    <a:pt x="12789" y="4800"/>
                    <a:pt x="12789" y="4800"/>
                    <a:pt x="12789" y="4800"/>
                  </a:cubicBezTo>
                  <a:cubicBezTo>
                    <a:pt x="12846" y="4860"/>
                    <a:pt x="12846" y="4860"/>
                    <a:pt x="12846" y="4860"/>
                  </a:cubicBezTo>
                  <a:cubicBezTo>
                    <a:pt x="12960" y="4860"/>
                    <a:pt x="12960" y="4860"/>
                    <a:pt x="12960" y="4860"/>
                  </a:cubicBezTo>
                  <a:cubicBezTo>
                    <a:pt x="13074" y="4800"/>
                    <a:pt x="13074" y="4800"/>
                    <a:pt x="13074" y="4800"/>
                  </a:cubicBezTo>
                  <a:cubicBezTo>
                    <a:pt x="13187" y="4680"/>
                    <a:pt x="13187" y="4680"/>
                    <a:pt x="13187" y="4680"/>
                  </a:cubicBezTo>
                  <a:cubicBezTo>
                    <a:pt x="13301" y="4560"/>
                    <a:pt x="13301" y="4560"/>
                    <a:pt x="13301" y="4560"/>
                  </a:cubicBezTo>
                  <a:cubicBezTo>
                    <a:pt x="13472" y="4560"/>
                    <a:pt x="13472" y="4560"/>
                    <a:pt x="13472" y="4560"/>
                  </a:cubicBezTo>
                  <a:cubicBezTo>
                    <a:pt x="13642" y="4620"/>
                    <a:pt x="13642" y="4620"/>
                    <a:pt x="13642" y="4620"/>
                  </a:cubicBezTo>
                  <a:cubicBezTo>
                    <a:pt x="13813" y="4680"/>
                    <a:pt x="13813" y="4680"/>
                    <a:pt x="13813" y="4680"/>
                  </a:cubicBezTo>
                  <a:cubicBezTo>
                    <a:pt x="14040" y="4560"/>
                    <a:pt x="14040" y="4560"/>
                    <a:pt x="14040" y="4560"/>
                  </a:cubicBezTo>
                  <a:cubicBezTo>
                    <a:pt x="14267" y="4440"/>
                    <a:pt x="14267" y="4440"/>
                    <a:pt x="14267" y="4440"/>
                  </a:cubicBezTo>
                  <a:cubicBezTo>
                    <a:pt x="14495" y="4320"/>
                    <a:pt x="14495" y="4320"/>
                    <a:pt x="14495" y="4320"/>
                  </a:cubicBezTo>
                  <a:cubicBezTo>
                    <a:pt x="14665" y="4140"/>
                    <a:pt x="14665" y="4140"/>
                    <a:pt x="14665" y="4140"/>
                  </a:cubicBezTo>
                  <a:cubicBezTo>
                    <a:pt x="14722" y="4020"/>
                    <a:pt x="14722" y="4020"/>
                    <a:pt x="14722" y="4020"/>
                  </a:cubicBezTo>
                  <a:cubicBezTo>
                    <a:pt x="14836" y="3960"/>
                    <a:pt x="14836" y="3960"/>
                    <a:pt x="14836" y="3960"/>
                  </a:cubicBezTo>
                  <a:cubicBezTo>
                    <a:pt x="15006" y="4020"/>
                    <a:pt x="15006" y="4020"/>
                    <a:pt x="15006" y="4020"/>
                  </a:cubicBezTo>
                  <a:cubicBezTo>
                    <a:pt x="15120" y="4080"/>
                    <a:pt x="15120" y="4080"/>
                    <a:pt x="15120" y="4080"/>
                  </a:cubicBezTo>
                  <a:cubicBezTo>
                    <a:pt x="15291" y="4140"/>
                    <a:pt x="15291" y="4140"/>
                    <a:pt x="15291" y="4140"/>
                  </a:cubicBezTo>
                  <a:cubicBezTo>
                    <a:pt x="15461" y="4140"/>
                    <a:pt x="15461" y="4140"/>
                    <a:pt x="15461" y="4140"/>
                  </a:cubicBezTo>
                  <a:cubicBezTo>
                    <a:pt x="15518" y="4140"/>
                    <a:pt x="15518" y="4140"/>
                    <a:pt x="15518" y="4140"/>
                  </a:cubicBezTo>
                  <a:cubicBezTo>
                    <a:pt x="15575" y="4020"/>
                    <a:pt x="15575" y="4020"/>
                    <a:pt x="15575" y="4020"/>
                  </a:cubicBezTo>
                  <a:cubicBezTo>
                    <a:pt x="15575" y="3900"/>
                    <a:pt x="15575" y="3900"/>
                    <a:pt x="15575" y="3900"/>
                  </a:cubicBezTo>
                  <a:cubicBezTo>
                    <a:pt x="15688" y="3840"/>
                    <a:pt x="15688" y="3840"/>
                    <a:pt x="15688" y="3840"/>
                  </a:cubicBezTo>
                  <a:cubicBezTo>
                    <a:pt x="15802" y="3780"/>
                    <a:pt x="15802" y="3780"/>
                    <a:pt x="15802" y="3780"/>
                  </a:cubicBezTo>
                  <a:cubicBezTo>
                    <a:pt x="15916" y="3720"/>
                    <a:pt x="15916" y="3720"/>
                    <a:pt x="15916" y="3720"/>
                  </a:cubicBezTo>
                  <a:cubicBezTo>
                    <a:pt x="16086" y="3600"/>
                    <a:pt x="16086" y="3600"/>
                    <a:pt x="16086" y="3600"/>
                  </a:cubicBezTo>
                  <a:cubicBezTo>
                    <a:pt x="16143" y="3540"/>
                    <a:pt x="16143" y="3540"/>
                    <a:pt x="16143" y="3540"/>
                  </a:cubicBezTo>
                  <a:cubicBezTo>
                    <a:pt x="16086" y="3420"/>
                    <a:pt x="16086" y="3420"/>
                    <a:pt x="16086" y="3420"/>
                  </a:cubicBezTo>
                  <a:cubicBezTo>
                    <a:pt x="16029" y="3420"/>
                    <a:pt x="16029" y="3420"/>
                    <a:pt x="16029" y="3420"/>
                  </a:cubicBezTo>
                  <a:cubicBezTo>
                    <a:pt x="15916" y="3420"/>
                    <a:pt x="15916" y="3420"/>
                    <a:pt x="15916" y="3420"/>
                  </a:cubicBezTo>
                  <a:cubicBezTo>
                    <a:pt x="15859" y="3300"/>
                    <a:pt x="15859" y="3300"/>
                    <a:pt x="15859" y="3300"/>
                  </a:cubicBezTo>
                  <a:cubicBezTo>
                    <a:pt x="15802" y="3120"/>
                    <a:pt x="15802" y="3120"/>
                    <a:pt x="15802" y="3120"/>
                  </a:cubicBezTo>
                  <a:cubicBezTo>
                    <a:pt x="15916" y="2940"/>
                    <a:pt x="15916" y="2940"/>
                    <a:pt x="15916" y="2940"/>
                  </a:cubicBezTo>
                  <a:cubicBezTo>
                    <a:pt x="15973" y="2460"/>
                    <a:pt x="15973" y="2460"/>
                    <a:pt x="15973" y="2460"/>
                  </a:cubicBezTo>
                  <a:cubicBezTo>
                    <a:pt x="15973" y="2100"/>
                    <a:pt x="15973" y="2100"/>
                    <a:pt x="15973" y="2100"/>
                  </a:cubicBezTo>
                  <a:cubicBezTo>
                    <a:pt x="15916" y="1860"/>
                    <a:pt x="15916" y="1860"/>
                    <a:pt x="15916" y="1860"/>
                  </a:cubicBezTo>
                  <a:cubicBezTo>
                    <a:pt x="15859" y="1680"/>
                    <a:pt x="15859" y="1680"/>
                    <a:pt x="15859" y="1680"/>
                  </a:cubicBezTo>
                  <a:cubicBezTo>
                    <a:pt x="15745" y="1500"/>
                    <a:pt x="15745" y="1500"/>
                    <a:pt x="15745" y="1500"/>
                  </a:cubicBezTo>
                  <a:cubicBezTo>
                    <a:pt x="15518" y="1380"/>
                    <a:pt x="15518" y="1380"/>
                    <a:pt x="15518" y="1380"/>
                  </a:cubicBezTo>
                  <a:cubicBezTo>
                    <a:pt x="15291" y="1320"/>
                    <a:pt x="15291" y="1320"/>
                    <a:pt x="15291" y="1320"/>
                  </a:cubicBezTo>
                  <a:cubicBezTo>
                    <a:pt x="15177" y="1200"/>
                    <a:pt x="15177" y="1200"/>
                    <a:pt x="15177" y="1200"/>
                  </a:cubicBezTo>
                  <a:cubicBezTo>
                    <a:pt x="15120" y="1140"/>
                    <a:pt x="15120" y="1140"/>
                    <a:pt x="15120" y="1140"/>
                  </a:cubicBezTo>
                  <a:cubicBezTo>
                    <a:pt x="15063" y="960"/>
                    <a:pt x="15063" y="960"/>
                    <a:pt x="15063" y="960"/>
                  </a:cubicBezTo>
                  <a:cubicBezTo>
                    <a:pt x="15063" y="720"/>
                    <a:pt x="15063" y="720"/>
                    <a:pt x="15063" y="720"/>
                  </a:cubicBezTo>
                  <a:cubicBezTo>
                    <a:pt x="15120" y="660"/>
                    <a:pt x="15120" y="660"/>
                    <a:pt x="15120" y="660"/>
                  </a:cubicBezTo>
                  <a:cubicBezTo>
                    <a:pt x="15234" y="720"/>
                    <a:pt x="15234" y="720"/>
                    <a:pt x="15234" y="720"/>
                  </a:cubicBezTo>
                  <a:cubicBezTo>
                    <a:pt x="15404" y="720"/>
                    <a:pt x="15404" y="720"/>
                    <a:pt x="15404" y="720"/>
                  </a:cubicBezTo>
                  <a:cubicBezTo>
                    <a:pt x="15518" y="720"/>
                    <a:pt x="15518" y="720"/>
                    <a:pt x="15518" y="720"/>
                  </a:cubicBezTo>
                  <a:cubicBezTo>
                    <a:pt x="15745" y="780"/>
                    <a:pt x="15745" y="780"/>
                    <a:pt x="15745" y="780"/>
                  </a:cubicBezTo>
                  <a:cubicBezTo>
                    <a:pt x="15802" y="720"/>
                    <a:pt x="15802" y="720"/>
                    <a:pt x="15802" y="720"/>
                  </a:cubicBezTo>
                  <a:cubicBezTo>
                    <a:pt x="15916" y="540"/>
                    <a:pt x="15916" y="540"/>
                    <a:pt x="15916" y="540"/>
                  </a:cubicBezTo>
                  <a:cubicBezTo>
                    <a:pt x="15916" y="480"/>
                    <a:pt x="15916" y="480"/>
                    <a:pt x="15916" y="480"/>
                  </a:cubicBezTo>
                  <a:cubicBezTo>
                    <a:pt x="15973" y="360"/>
                    <a:pt x="15973" y="360"/>
                    <a:pt x="15973" y="360"/>
                  </a:cubicBezTo>
                  <a:cubicBezTo>
                    <a:pt x="16086" y="300"/>
                    <a:pt x="16086" y="300"/>
                    <a:pt x="16086" y="300"/>
                  </a:cubicBezTo>
                  <a:cubicBezTo>
                    <a:pt x="16200" y="240"/>
                    <a:pt x="16200" y="240"/>
                    <a:pt x="16200" y="240"/>
                  </a:cubicBezTo>
                  <a:cubicBezTo>
                    <a:pt x="16371" y="240"/>
                    <a:pt x="16371" y="240"/>
                    <a:pt x="16371" y="240"/>
                  </a:cubicBezTo>
                  <a:cubicBezTo>
                    <a:pt x="16541" y="300"/>
                    <a:pt x="16541" y="300"/>
                    <a:pt x="16541" y="300"/>
                  </a:cubicBezTo>
                  <a:cubicBezTo>
                    <a:pt x="16712" y="240"/>
                    <a:pt x="16712" y="240"/>
                    <a:pt x="16712" y="240"/>
                  </a:cubicBezTo>
                  <a:cubicBezTo>
                    <a:pt x="16825" y="180"/>
                    <a:pt x="16825" y="180"/>
                    <a:pt x="16825" y="180"/>
                  </a:cubicBezTo>
                  <a:cubicBezTo>
                    <a:pt x="16939" y="60"/>
                    <a:pt x="16939" y="60"/>
                    <a:pt x="16939" y="60"/>
                  </a:cubicBezTo>
                  <a:cubicBezTo>
                    <a:pt x="17109" y="0"/>
                    <a:pt x="17109" y="0"/>
                    <a:pt x="17109" y="0"/>
                  </a:cubicBezTo>
                  <a:cubicBezTo>
                    <a:pt x="17280" y="60"/>
                    <a:pt x="17280" y="60"/>
                    <a:pt x="17280" y="60"/>
                  </a:cubicBezTo>
                  <a:cubicBezTo>
                    <a:pt x="17337" y="240"/>
                    <a:pt x="17337" y="240"/>
                    <a:pt x="17337" y="240"/>
                  </a:cubicBezTo>
                  <a:cubicBezTo>
                    <a:pt x="17394" y="420"/>
                    <a:pt x="17394" y="420"/>
                    <a:pt x="17394" y="420"/>
                  </a:cubicBezTo>
                  <a:cubicBezTo>
                    <a:pt x="17451" y="720"/>
                    <a:pt x="17451" y="720"/>
                    <a:pt x="17451" y="720"/>
                  </a:cubicBezTo>
                  <a:cubicBezTo>
                    <a:pt x="17451" y="960"/>
                    <a:pt x="17451" y="960"/>
                    <a:pt x="17451" y="960"/>
                  </a:cubicBezTo>
                  <a:cubicBezTo>
                    <a:pt x="17394" y="1140"/>
                    <a:pt x="17394" y="1140"/>
                    <a:pt x="17394" y="1140"/>
                  </a:cubicBezTo>
                  <a:cubicBezTo>
                    <a:pt x="17394" y="1260"/>
                    <a:pt x="17394" y="1260"/>
                    <a:pt x="17394" y="1260"/>
                  </a:cubicBezTo>
                  <a:cubicBezTo>
                    <a:pt x="17451" y="1380"/>
                    <a:pt x="17451" y="1380"/>
                    <a:pt x="17451" y="1380"/>
                  </a:cubicBezTo>
                  <a:cubicBezTo>
                    <a:pt x="17564" y="1380"/>
                    <a:pt x="17564" y="1380"/>
                    <a:pt x="17564" y="1380"/>
                  </a:cubicBezTo>
                  <a:cubicBezTo>
                    <a:pt x="17735" y="1380"/>
                    <a:pt x="17735" y="1380"/>
                    <a:pt x="17735" y="1380"/>
                  </a:cubicBezTo>
                  <a:cubicBezTo>
                    <a:pt x="18019" y="1380"/>
                    <a:pt x="18019" y="1380"/>
                    <a:pt x="18019" y="1380"/>
                  </a:cubicBezTo>
                  <a:cubicBezTo>
                    <a:pt x="18246" y="1380"/>
                    <a:pt x="18246" y="1380"/>
                    <a:pt x="18246" y="1380"/>
                  </a:cubicBezTo>
                  <a:cubicBezTo>
                    <a:pt x="18474" y="1380"/>
                    <a:pt x="18474" y="1380"/>
                    <a:pt x="18474" y="1380"/>
                  </a:cubicBezTo>
                  <a:cubicBezTo>
                    <a:pt x="18701" y="1380"/>
                    <a:pt x="18701" y="1380"/>
                    <a:pt x="18701" y="1380"/>
                  </a:cubicBezTo>
                  <a:cubicBezTo>
                    <a:pt x="18815" y="1320"/>
                    <a:pt x="18815" y="1320"/>
                    <a:pt x="18815" y="1320"/>
                  </a:cubicBezTo>
                  <a:cubicBezTo>
                    <a:pt x="18872" y="1140"/>
                    <a:pt x="18872" y="1140"/>
                    <a:pt x="18872" y="1140"/>
                  </a:cubicBezTo>
                  <a:cubicBezTo>
                    <a:pt x="18872" y="1020"/>
                    <a:pt x="18872" y="1020"/>
                    <a:pt x="18872" y="1020"/>
                  </a:cubicBezTo>
                  <a:cubicBezTo>
                    <a:pt x="18928" y="840"/>
                    <a:pt x="18928" y="840"/>
                    <a:pt x="18928" y="840"/>
                  </a:cubicBezTo>
                  <a:cubicBezTo>
                    <a:pt x="19042" y="840"/>
                    <a:pt x="19042" y="840"/>
                    <a:pt x="19042" y="840"/>
                  </a:cubicBezTo>
                  <a:cubicBezTo>
                    <a:pt x="19156" y="780"/>
                    <a:pt x="19156" y="780"/>
                    <a:pt x="19156" y="780"/>
                  </a:cubicBezTo>
                  <a:cubicBezTo>
                    <a:pt x="19213" y="660"/>
                    <a:pt x="19213" y="660"/>
                    <a:pt x="19213" y="660"/>
                  </a:cubicBezTo>
                  <a:cubicBezTo>
                    <a:pt x="19326" y="540"/>
                    <a:pt x="19326" y="540"/>
                    <a:pt x="19326" y="540"/>
                  </a:cubicBezTo>
                  <a:cubicBezTo>
                    <a:pt x="19383" y="420"/>
                    <a:pt x="19383" y="420"/>
                    <a:pt x="19383" y="420"/>
                  </a:cubicBezTo>
                  <a:cubicBezTo>
                    <a:pt x="19497" y="360"/>
                    <a:pt x="19497" y="360"/>
                    <a:pt x="19497" y="360"/>
                  </a:cubicBezTo>
                  <a:cubicBezTo>
                    <a:pt x="19611" y="420"/>
                    <a:pt x="19611" y="420"/>
                    <a:pt x="19611" y="420"/>
                  </a:cubicBezTo>
                  <a:cubicBezTo>
                    <a:pt x="19724" y="480"/>
                    <a:pt x="19724" y="480"/>
                    <a:pt x="19724" y="480"/>
                  </a:cubicBezTo>
                  <a:cubicBezTo>
                    <a:pt x="19838" y="540"/>
                    <a:pt x="19838" y="540"/>
                    <a:pt x="19838" y="540"/>
                  </a:cubicBezTo>
                  <a:cubicBezTo>
                    <a:pt x="19838" y="660"/>
                    <a:pt x="19838" y="660"/>
                    <a:pt x="19838" y="660"/>
                  </a:cubicBezTo>
                  <a:cubicBezTo>
                    <a:pt x="19781" y="720"/>
                    <a:pt x="19781" y="720"/>
                    <a:pt x="19781" y="720"/>
                  </a:cubicBezTo>
                  <a:cubicBezTo>
                    <a:pt x="19724" y="780"/>
                    <a:pt x="19724" y="780"/>
                    <a:pt x="19724" y="780"/>
                  </a:cubicBezTo>
                  <a:cubicBezTo>
                    <a:pt x="19667" y="900"/>
                    <a:pt x="19667" y="900"/>
                    <a:pt x="19667" y="900"/>
                  </a:cubicBezTo>
                  <a:cubicBezTo>
                    <a:pt x="19724" y="1080"/>
                    <a:pt x="19724" y="1080"/>
                    <a:pt x="19724" y="1080"/>
                  </a:cubicBezTo>
                  <a:cubicBezTo>
                    <a:pt x="19781" y="1140"/>
                    <a:pt x="19781" y="1140"/>
                    <a:pt x="19781" y="1140"/>
                  </a:cubicBezTo>
                  <a:cubicBezTo>
                    <a:pt x="19781" y="1320"/>
                    <a:pt x="19781" y="1320"/>
                    <a:pt x="19781" y="1320"/>
                  </a:cubicBezTo>
                  <a:cubicBezTo>
                    <a:pt x="19724" y="1380"/>
                    <a:pt x="19724" y="1380"/>
                    <a:pt x="19724" y="1380"/>
                  </a:cubicBezTo>
                  <a:cubicBezTo>
                    <a:pt x="19611" y="1500"/>
                    <a:pt x="19611" y="1500"/>
                    <a:pt x="19611" y="1500"/>
                  </a:cubicBezTo>
                  <a:cubicBezTo>
                    <a:pt x="19554" y="1740"/>
                    <a:pt x="19554" y="1740"/>
                    <a:pt x="19554" y="1740"/>
                  </a:cubicBezTo>
                  <a:cubicBezTo>
                    <a:pt x="19554" y="1920"/>
                    <a:pt x="19554" y="1920"/>
                    <a:pt x="19554" y="1920"/>
                  </a:cubicBezTo>
                  <a:cubicBezTo>
                    <a:pt x="19440" y="1980"/>
                    <a:pt x="19440" y="1980"/>
                    <a:pt x="19440" y="1980"/>
                  </a:cubicBezTo>
                  <a:cubicBezTo>
                    <a:pt x="19326" y="2040"/>
                    <a:pt x="19326" y="2040"/>
                    <a:pt x="19326" y="2040"/>
                  </a:cubicBezTo>
                  <a:cubicBezTo>
                    <a:pt x="19213" y="2040"/>
                    <a:pt x="19213" y="2040"/>
                    <a:pt x="19213" y="2040"/>
                  </a:cubicBezTo>
                  <a:cubicBezTo>
                    <a:pt x="19042" y="2160"/>
                    <a:pt x="19042" y="2160"/>
                    <a:pt x="19042" y="2160"/>
                  </a:cubicBezTo>
                  <a:cubicBezTo>
                    <a:pt x="18928" y="2280"/>
                    <a:pt x="18928" y="2280"/>
                    <a:pt x="18928" y="2280"/>
                  </a:cubicBezTo>
                  <a:cubicBezTo>
                    <a:pt x="18928" y="2460"/>
                    <a:pt x="18928" y="2460"/>
                    <a:pt x="18928" y="2460"/>
                  </a:cubicBezTo>
                  <a:cubicBezTo>
                    <a:pt x="18928" y="2700"/>
                    <a:pt x="18928" y="2700"/>
                    <a:pt x="18928" y="2700"/>
                  </a:cubicBezTo>
                  <a:cubicBezTo>
                    <a:pt x="18928" y="2820"/>
                    <a:pt x="18928" y="2820"/>
                    <a:pt x="18928" y="2820"/>
                  </a:cubicBezTo>
                  <a:cubicBezTo>
                    <a:pt x="19042" y="2940"/>
                    <a:pt x="19042" y="2940"/>
                    <a:pt x="19042" y="2940"/>
                  </a:cubicBezTo>
                  <a:cubicBezTo>
                    <a:pt x="19213" y="2940"/>
                    <a:pt x="19213" y="2940"/>
                    <a:pt x="19213" y="2940"/>
                  </a:cubicBezTo>
                  <a:cubicBezTo>
                    <a:pt x="19383" y="3000"/>
                    <a:pt x="19383" y="3000"/>
                    <a:pt x="19383" y="3000"/>
                  </a:cubicBezTo>
                  <a:cubicBezTo>
                    <a:pt x="19440" y="3120"/>
                    <a:pt x="19440" y="3120"/>
                    <a:pt x="19440" y="3120"/>
                  </a:cubicBezTo>
                  <a:cubicBezTo>
                    <a:pt x="19383" y="3180"/>
                    <a:pt x="19383" y="3180"/>
                    <a:pt x="19383" y="3180"/>
                  </a:cubicBezTo>
                  <a:cubicBezTo>
                    <a:pt x="19326" y="3240"/>
                    <a:pt x="19326" y="3240"/>
                    <a:pt x="19326" y="3240"/>
                  </a:cubicBezTo>
                  <a:cubicBezTo>
                    <a:pt x="19440" y="3420"/>
                    <a:pt x="19440" y="3420"/>
                    <a:pt x="19440" y="3420"/>
                  </a:cubicBezTo>
                  <a:cubicBezTo>
                    <a:pt x="19383" y="3540"/>
                    <a:pt x="19383" y="3540"/>
                    <a:pt x="19383" y="3540"/>
                  </a:cubicBezTo>
                  <a:cubicBezTo>
                    <a:pt x="19269" y="3540"/>
                    <a:pt x="19269" y="3540"/>
                    <a:pt x="19269" y="3540"/>
                  </a:cubicBezTo>
                  <a:cubicBezTo>
                    <a:pt x="19156" y="3480"/>
                    <a:pt x="19156" y="3480"/>
                    <a:pt x="19156" y="3480"/>
                  </a:cubicBezTo>
                  <a:cubicBezTo>
                    <a:pt x="18985" y="3540"/>
                    <a:pt x="18985" y="3540"/>
                    <a:pt x="18985" y="3540"/>
                  </a:cubicBezTo>
                  <a:cubicBezTo>
                    <a:pt x="18985" y="3600"/>
                    <a:pt x="18985" y="3600"/>
                    <a:pt x="18985" y="3600"/>
                  </a:cubicBezTo>
                  <a:cubicBezTo>
                    <a:pt x="19042" y="3720"/>
                    <a:pt x="19042" y="3720"/>
                    <a:pt x="19042" y="3720"/>
                  </a:cubicBezTo>
                  <a:cubicBezTo>
                    <a:pt x="19099" y="3840"/>
                    <a:pt x="19099" y="3840"/>
                    <a:pt x="19099" y="3840"/>
                  </a:cubicBezTo>
                  <a:cubicBezTo>
                    <a:pt x="19099" y="4020"/>
                    <a:pt x="19099" y="4020"/>
                    <a:pt x="19099" y="4020"/>
                  </a:cubicBezTo>
                  <a:cubicBezTo>
                    <a:pt x="19213" y="4080"/>
                    <a:pt x="19213" y="4080"/>
                    <a:pt x="19213" y="4080"/>
                  </a:cubicBezTo>
                  <a:cubicBezTo>
                    <a:pt x="19269" y="4080"/>
                    <a:pt x="19269" y="4080"/>
                    <a:pt x="19269" y="4080"/>
                  </a:cubicBezTo>
                  <a:cubicBezTo>
                    <a:pt x="19326" y="4020"/>
                    <a:pt x="19326" y="4020"/>
                    <a:pt x="19326" y="4020"/>
                  </a:cubicBezTo>
                  <a:cubicBezTo>
                    <a:pt x="19440" y="3960"/>
                    <a:pt x="19440" y="3960"/>
                    <a:pt x="19440" y="3960"/>
                  </a:cubicBezTo>
                  <a:cubicBezTo>
                    <a:pt x="19497" y="4080"/>
                    <a:pt x="19497" y="4080"/>
                    <a:pt x="19497" y="4080"/>
                  </a:cubicBezTo>
                  <a:cubicBezTo>
                    <a:pt x="19554" y="4080"/>
                    <a:pt x="19554" y="4080"/>
                    <a:pt x="19554" y="4080"/>
                  </a:cubicBezTo>
                  <a:cubicBezTo>
                    <a:pt x="19724" y="4080"/>
                    <a:pt x="19724" y="4080"/>
                    <a:pt x="19724" y="4080"/>
                  </a:cubicBezTo>
                  <a:cubicBezTo>
                    <a:pt x="19838" y="4080"/>
                    <a:pt x="19838" y="4080"/>
                    <a:pt x="19838" y="4080"/>
                  </a:cubicBezTo>
                  <a:cubicBezTo>
                    <a:pt x="19895" y="4140"/>
                    <a:pt x="19895" y="4140"/>
                    <a:pt x="19895" y="4140"/>
                  </a:cubicBezTo>
                  <a:cubicBezTo>
                    <a:pt x="19952" y="4200"/>
                    <a:pt x="19952" y="4200"/>
                    <a:pt x="19952" y="4200"/>
                  </a:cubicBezTo>
                  <a:cubicBezTo>
                    <a:pt x="19952" y="4320"/>
                    <a:pt x="19952" y="4320"/>
                    <a:pt x="19952" y="4320"/>
                  </a:cubicBezTo>
                  <a:cubicBezTo>
                    <a:pt x="19781" y="4320"/>
                    <a:pt x="19781" y="4320"/>
                    <a:pt x="19781" y="4320"/>
                  </a:cubicBezTo>
                  <a:cubicBezTo>
                    <a:pt x="19724" y="4380"/>
                    <a:pt x="19724" y="4380"/>
                    <a:pt x="19724" y="4380"/>
                  </a:cubicBezTo>
                  <a:cubicBezTo>
                    <a:pt x="19724" y="4440"/>
                    <a:pt x="19724" y="4440"/>
                    <a:pt x="19724" y="4440"/>
                  </a:cubicBezTo>
                  <a:cubicBezTo>
                    <a:pt x="19781" y="4500"/>
                    <a:pt x="19781" y="4500"/>
                    <a:pt x="19781" y="4500"/>
                  </a:cubicBezTo>
                  <a:cubicBezTo>
                    <a:pt x="19895" y="4560"/>
                    <a:pt x="19895" y="4560"/>
                    <a:pt x="19895" y="4560"/>
                  </a:cubicBezTo>
                  <a:cubicBezTo>
                    <a:pt x="20008" y="4560"/>
                    <a:pt x="20008" y="4560"/>
                    <a:pt x="20008" y="4560"/>
                  </a:cubicBezTo>
                  <a:cubicBezTo>
                    <a:pt x="20065" y="4680"/>
                    <a:pt x="20065" y="4680"/>
                    <a:pt x="20065" y="4680"/>
                  </a:cubicBezTo>
                  <a:cubicBezTo>
                    <a:pt x="20122" y="4800"/>
                    <a:pt x="20122" y="4800"/>
                    <a:pt x="20122" y="4800"/>
                  </a:cubicBezTo>
                  <a:cubicBezTo>
                    <a:pt x="20065" y="4800"/>
                    <a:pt x="20065" y="4800"/>
                    <a:pt x="20065" y="4800"/>
                  </a:cubicBezTo>
                  <a:cubicBezTo>
                    <a:pt x="20065" y="4980"/>
                    <a:pt x="20065" y="4980"/>
                    <a:pt x="20065" y="4980"/>
                  </a:cubicBezTo>
                  <a:cubicBezTo>
                    <a:pt x="20122" y="5040"/>
                    <a:pt x="20122" y="5040"/>
                    <a:pt x="20122" y="5040"/>
                  </a:cubicBezTo>
                  <a:cubicBezTo>
                    <a:pt x="20179" y="5220"/>
                    <a:pt x="20179" y="5220"/>
                    <a:pt x="20179" y="5220"/>
                  </a:cubicBezTo>
                  <a:cubicBezTo>
                    <a:pt x="20122" y="5340"/>
                    <a:pt x="20122" y="5340"/>
                    <a:pt x="20122" y="5340"/>
                  </a:cubicBezTo>
                  <a:cubicBezTo>
                    <a:pt x="20065" y="5400"/>
                    <a:pt x="20065" y="5400"/>
                    <a:pt x="20065" y="5400"/>
                  </a:cubicBezTo>
                  <a:cubicBezTo>
                    <a:pt x="20008" y="5700"/>
                    <a:pt x="20008" y="5700"/>
                    <a:pt x="20008" y="5700"/>
                  </a:cubicBezTo>
                  <a:cubicBezTo>
                    <a:pt x="20122" y="5820"/>
                    <a:pt x="20122" y="5820"/>
                    <a:pt x="20122" y="5820"/>
                  </a:cubicBezTo>
                  <a:cubicBezTo>
                    <a:pt x="20179" y="5880"/>
                    <a:pt x="20179" y="5880"/>
                    <a:pt x="20179" y="5880"/>
                  </a:cubicBezTo>
                  <a:cubicBezTo>
                    <a:pt x="20293" y="5820"/>
                    <a:pt x="20293" y="5820"/>
                    <a:pt x="20293" y="5820"/>
                  </a:cubicBezTo>
                  <a:cubicBezTo>
                    <a:pt x="20349" y="5700"/>
                    <a:pt x="20349" y="5700"/>
                    <a:pt x="20349" y="5700"/>
                  </a:cubicBezTo>
                  <a:cubicBezTo>
                    <a:pt x="20520" y="5700"/>
                    <a:pt x="20520" y="5700"/>
                    <a:pt x="20520" y="5700"/>
                  </a:cubicBezTo>
                  <a:cubicBezTo>
                    <a:pt x="20634" y="5700"/>
                    <a:pt x="20634" y="5700"/>
                    <a:pt x="20634" y="5700"/>
                  </a:cubicBezTo>
                  <a:cubicBezTo>
                    <a:pt x="20634" y="5880"/>
                    <a:pt x="20634" y="5880"/>
                    <a:pt x="20634" y="5880"/>
                  </a:cubicBezTo>
                  <a:cubicBezTo>
                    <a:pt x="20577" y="6060"/>
                    <a:pt x="20577" y="6060"/>
                    <a:pt x="20577" y="6060"/>
                  </a:cubicBezTo>
                  <a:cubicBezTo>
                    <a:pt x="20634" y="6240"/>
                    <a:pt x="20634" y="6240"/>
                    <a:pt x="20634" y="6240"/>
                  </a:cubicBezTo>
                  <a:cubicBezTo>
                    <a:pt x="20691" y="6300"/>
                    <a:pt x="20691" y="6300"/>
                    <a:pt x="20691" y="6300"/>
                  </a:cubicBezTo>
                  <a:cubicBezTo>
                    <a:pt x="20804" y="6300"/>
                    <a:pt x="20804" y="6300"/>
                    <a:pt x="20804" y="6300"/>
                  </a:cubicBezTo>
                  <a:cubicBezTo>
                    <a:pt x="20918" y="6300"/>
                    <a:pt x="20918" y="6300"/>
                    <a:pt x="20918" y="6300"/>
                  </a:cubicBezTo>
                  <a:cubicBezTo>
                    <a:pt x="20918" y="6480"/>
                    <a:pt x="20918" y="6480"/>
                    <a:pt x="20918" y="6480"/>
                  </a:cubicBezTo>
                  <a:cubicBezTo>
                    <a:pt x="20918" y="6540"/>
                    <a:pt x="20918" y="6540"/>
                    <a:pt x="20918" y="6540"/>
                  </a:cubicBezTo>
                  <a:cubicBezTo>
                    <a:pt x="20918" y="6780"/>
                    <a:pt x="20918" y="6780"/>
                    <a:pt x="20918" y="6780"/>
                  </a:cubicBezTo>
                  <a:cubicBezTo>
                    <a:pt x="20918" y="6900"/>
                    <a:pt x="20918" y="6900"/>
                    <a:pt x="20918" y="6900"/>
                  </a:cubicBezTo>
                  <a:cubicBezTo>
                    <a:pt x="21032" y="6960"/>
                    <a:pt x="21032" y="6960"/>
                    <a:pt x="21032" y="6960"/>
                  </a:cubicBezTo>
                  <a:cubicBezTo>
                    <a:pt x="21202" y="6900"/>
                    <a:pt x="21202" y="6900"/>
                    <a:pt x="21202" y="6900"/>
                  </a:cubicBezTo>
                  <a:cubicBezTo>
                    <a:pt x="21316" y="6780"/>
                    <a:pt x="21316" y="6780"/>
                    <a:pt x="21316" y="6780"/>
                  </a:cubicBezTo>
                  <a:cubicBezTo>
                    <a:pt x="21486" y="6780"/>
                    <a:pt x="21486" y="6780"/>
                    <a:pt x="21486" y="6780"/>
                  </a:cubicBezTo>
                  <a:cubicBezTo>
                    <a:pt x="21600" y="6900"/>
                    <a:pt x="21600" y="6900"/>
                    <a:pt x="21600" y="6900"/>
                  </a:cubicBezTo>
                  <a:cubicBezTo>
                    <a:pt x="21600" y="7020"/>
                    <a:pt x="21600" y="7020"/>
                    <a:pt x="21600" y="7020"/>
                  </a:cubicBezTo>
                  <a:cubicBezTo>
                    <a:pt x="21543" y="7140"/>
                    <a:pt x="21543" y="7140"/>
                    <a:pt x="21543" y="7140"/>
                  </a:cubicBezTo>
                  <a:cubicBezTo>
                    <a:pt x="21600" y="7260"/>
                    <a:pt x="21600" y="7260"/>
                    <a:pt x="21600" y="7260"/>
                  </a:cubicBezTo>
                  <a:cubicBezTo>
                    <a:pt x="21543" y="7500"/>
                    <a:pt x="21543" y="7500"/>
                    <a:pt x="21543" y="7500"/>
                  </a:cubicBezTo>
                  <a:cubicBezTo>
                    <a:pt x="21429" y="7620"/>
                    <a:pt x="21429" y="7620"/>
                    <a:pt x="21429" y="7620"/>
                  </a:cubicBezTo>
                  <a:cubicBezTo>
                    <a:pt x="21373" y="7800"/>
                    <a:pt x="21373" y="7800"/>
                    <a:pt x="21373" y="7800"/>
                  </a:cubicBezTo>
                  <a:cubicBezTo>
                    <a:pt x="21373" y="7920"/>
                    <a:pt x="21373" y="7920"/>
                    <a:pt x="21373" y="7920"/>
                  </a:cubicBezTo>
                  <a:cubicBezTo>
                    <a:pt x="21202" y="8040"/>
                    <a:pt x="21202" y="8040"/>
                    <a:pt x="21202" y="8040"/>
                  </a:cubicBezTo>
                  <a:cubicBezTo>
                    <a:pt x="21145" y="8100"/>
                    <a:pt x="21145" y="8100"/>
                    <a:pt x="21145" y="8100"/>
                  </a:cubicBezTo>
                  <a:cubicBezTo>
                    <a:pt x="21145" y="8280"/>
                    <a:pt x="21145" y="8280"/>
                    <a:pt x="21145" y="8280"/>
                  </a:cubicBezTo>
                  <a:cubicBezTo>
                    <a:pt x="21259" y="8340"/>
                    <a:pt x="21259" y="8340"/>
                    <a:pt x="21259" y="8340"/>
                  </a:cubicBezTo>
                  <a:cubicBezTo>
                    <a:pt x="21259" y="8460"/>
                    <a:pt x="21259" y="8460"/>
                    <a:pt x="21259" y="8460"/>
                  </a:cubicBezTo>
                  <a:cubicBezTo>
                    <a:pt x="21259" y="8640"/>
                    <a:pt x="21259" y="8640"/>
                    <a:pt x="21259" y="8640"/>
                  </a:cubicBezTo>
                  <a:cubicBezTo>
                    <a:pt x="21145" y="8700"/>
                    <a:pt x="21145" y="8700"/>
                    <a:pt x="21145" y="8700"/>
                  </a:cubicBezTo>
                  <a:cubicBezTo>
                    <a:pt x="21088" y="8820"/>
                    <a:pt x="21088" y="8820"/>
                    <a:pt x="21088" y="8820"/>
                  </a:cubicBezTo>
                  <a:cubicBezTo>
                    <a:pt x="21088" y="9060"/>
                    <a:pt x="21088" y="9060"/>
                    <a:pt x="21088" y="9060"/>
                  </a:cubicBezTo>
                  <a:cubicBezTo>
                    <a:pt x="21145" y="9120"/>
                    <a:pt x="21145" y="9120"/>
                    <a:pt x="21145" y="9120"/>
                  </a:cubicBezTo>
                  <a:cubicBezTo>
                    <a:pt x="21259" y="9060"/>
                    <a:pt x="21259" y="9060"/>
                    <a:pt x="21259" y="9060"/>
                  </a:cubicBezTo>
                  <a:cubicBezTo>
                    <a:pt x="21316" y="9000"/>
                    <a:pt x="21316" y="9000"/>
                    <a:pt x="21316" y="9000"/>
                  </a:cubicBezTo>
                  <a:cubicBezTo>
                    <a:pt x="21486" y="9060"/>
                    <a:pt x="21486" y="9060"/>
                    <a:pt x="21486" y="9060"/>
                  </a:cubicBezTo>
                  <a:cubicBezTo>
                    <a:pt x="21543" y="9060"/>
                    <a:pt x="21543" y="9060"/>
                    <a:pt x="21543" y="9060"/>
                  </a:cubicBezTo>
                  <a:cubicBezTo>
                    <a:pt x="21543" y="9120"/>
                    <a:pt x="21543" y="9120"/>
                    <a:pt x="21543" y="9120"/>
                  </a:cubicBezTo>
                  <a:cubicBezTo>
                    <a:pt x="21543" y="9240"/>
                    <a:pt x="21543" y="9240"/>
                    <a:pt x="21543" y="9240"/>
                  </a:cubicBezTo>
                  <a:cubicBezTo>
                    <a:pt x="21373" y="9240"/>
                    <a:pt x="21373" y="9240"/>
                    <a:pt x="21373" y="9240"/>
                  </a:cubicBezTo>
                  <a:cubicBezTo>
                    <a:pt x="21202" y="9300"/>
                    <a:pt x="21202" y="9300"/>
                    <a:pt x="21202" y="9300"/>
                  </a:cubicBezTo>
                  <a:cubicBezTo>
                    <a:pt x="21145" y="9300"/>
                    <a:pt x="21145" y="9300"/>
                    <a:pt x="21145" y="9300"/>
                  </a:cubicBezTo>
                  <a:cubicBezTo>
                    <a:pt x="20975" y="9360"/>
                    <a:pt x="20975" y="9360"/>
                    <a:pt x="20975" y="9360"/>
                  </a:cubicBezTo>
                  <a:cubicBezTo>
                    <a:pt x="20918" y="9480"/>
                    <a:pt x="20918" y="9480"/>
                    <a:pt x="20918" y="9480"/>
                  </a:cubicBezTo>
                  <a:cubicBezTo>
                    <a:pt x="20975" y="9540"/>
                    <a:pt x="20975" y="9540"/>
                    <a:pt x="20975" y="9540"/>
                  </a:cubicBezTo>
                  <a:cubicBezTo>
                    <a:pt x="21032" y="9540"/>
                    <a:pt x="21032" y="9540"/>
                    <a:pt x="21032" y="9540"/>
                  </a:cubicBezTo>
                  <a:cubicBezTo>
                    <a:pt x="21088" y="9600"/>
                    <a:pt x="21088" y="9600"/>
                    <a:pt x="21088" y="9600"/>
                  </a:cubicBezTo>
                  <a:cubicBezTo>
                    <a:pt x="21088" y="9660"/>
                    <a:pt x="21088" y="9660"/>
                    <a:pt x="21088" y="9660"/>
                  </a:cubicBezTo>
                  <a:cubicBezTo>
                    <a:pt x="20975" y="9720"/>
                    <a:pt x="20975" y="9720"/>
                    <a:pt x="20975" y="9720"/>
                  </a:cubicBezTo>
                  <a:cubicBezTo>
                    <a:pt x="20918" y="9840"/>
                    <a:pt x="20918" y="9840"/>
                    <a:pt x="20918" y="9840"/>
                  </a:cubicBezTo>
                  <a:cubicBezTo>
                    <a:pt x="20804" y="9900"/>
                    <a:pt x="20804" y="9900"/>
                    <a:pt x="20804" y="9900"/>
                  </a:cubicBezTo>
                  <a:cubicBezTo>
                    <a:pt x="20747" y="9960"/>
                    <a:pt x="20747" y="9960"/>
                    <a:pt x="20747" y="9960"/>
                  </a:cubicBezTo>
                  <a:cubicBezTo>
                    <a:pt x="20804" y="10080"/>
                    <a:pt x="20804" y="10080"/>
                    <a:pt x="20804" y="10080"/>
                  </a:cubicBezTo>
                  <a:cubicBezTo>
                    <a:pt x="20804" y="10200"/>
                    <a:pt x="20804" y="10200"/>
                    <a:pt x="20804" y="10200"/>
                  </a:cubicBezTo>
                  <a:cubicBezTo>
                    <a:pt x="20747" y="10320"/>
                    <a:pt x="20747" y="10320"/>
                    <a:pt x="20747" y="10320"/>
                  </a:cubicBezTo>
                  <a:cubicBezTo>
                    <a:pt x="20634" y="10320"/>
                    <a:pt x="20634" y="10320"/>
                    <a:pt x="20634" y="10320"/>
                  </a:cubicBezTo>
                  <a:cubicBezTo>
                    <a:pt x="20463" y="10500"/>
                    <a:pt x="20463" y="10500"/>
                    <a:pt x="20463" y="10500"/>
                  </a:cubicBezTo>
                  <a:cubicBezTo>
                    <a:pt x="20349" y="10560"/>
                    <a:pt x="20349" y="10560"/>
                    <a:pt x="20349" y="10560"/>
                  </a:cubicBezTo>
                  <a:cubicBezTo>
                    <a:pt x="20236" y="10620"/>
                    <a:pt x="20236" y="10620"/>
                    <a:pt x="20236" y="10620"/>
                  </a:cubicBezTo>
                  <a:cubicBezTo>
                    <a:pt x="20236" y="10800"/>
                    <a:pt x="20236" y="10800"/>
                    <a:pt x="20236" y="10800"/>
                  </a:cubicBezTo>
                  <a:cubicBezTo>
                    <a:pt x="20179" y="10860"/>
                    <a:pt x="20179" y="10860"/>
                    <a:pt x="20179" y="10860"/>
                  </a:cubicBezTo>
                  <a:cubicBezTo>
                    <a:pt x="20065" y="10860"/>
                    <a:pt x="20065" y="10860"/>
                    <a:pt x="20065" y="10860"/>
                  </a:cubicBezTo>
                  <a:cubicBezTo>
                    <a:pt x="19952" y="10860"/>
                    <a:pt x="19952" y="10860"/>
                    <a:pt x="19952" y="10860"/>
                  </a:cubicBezTo>
                  <a:cubicBezTo>
                    <a:pt x="19895" y="10980"/>
                    <a:pt x="19895" y="10980"/>
                    <a:pt x="19895" y="10980"/>
                  </a:cubicBezTo>
                  <a:cubicBezTo>
                    <a:pt x="19895" y="11100"/>
                    <a:pt x="19895" y="11100"/>
                    <a:pt x="19895" y="11100"/>
                  </a:cubicBezTo>
                  <a:cubicBezTo>
                    <a:pt x="19781" y="11100"/>
                    <a:pt x="19781" y="11100"/>
                    <a:pt x="19781" y="11100"/>
                  </a:cubicBezTo>
                  <a:cubicBezTo>
                    <a:pt x="19724" y="11040"/>
                    <a:pt x="19724" y="11040"/>
                    <a:pt x="19724" y="11040"/>
                  </a:cubicBezTo>
                  <a:cubicBezTo>
                    <a:pt x="19667" y="11040"/>
                    <a:pt x="19667" y="11040"/>
                    <a:pt x="19667" y="11040"/>
                  </a:cubicBezTo>
                  <a:cubicBezTo>
                    <a:pt x="19554" y="11040"/>
                    <a:pt x="19554" y="11040"/>
                    <a:pt x="19554" y="11040"/>
                  </a:cubicBezTo>
                  <a:cubicBezTo>
                    <a:pt x="19497" y="11100"/>
                    <a:pt x="19497" y="11100"/>
                    <a:pt x="19497" y="11100"/>
                  </a:cubicBezTo>
                  <a:cubicBezTo>
                    <a:pt x="19440" y="11100"/>
                    <a:pt x="19440" y="11100"/>
                    <a:pt x="19440" y="11100"/>
                  </a:cubicBezTo>
                  <a:cubicBezTo>
                    <a:pt x="19326" y="11040"/>
                    <a:pt x="19326" y="11040"/>
                    <a:pt x="19326" y="11040"/>
                  </a:cubicBezTo>
                  <a:cubicBezTo>
                    <a:pt x="19326" y="10920"/>
                    <a:pt x="19326" y="10920"/>
                    <a:pt x="19326" y="10920"/>
                  </a:cubicBezTo>
                  <a:cubicBezTo>
                    <a:pt x="19383" y="10860"/>
                    <a:pt x="19383" y="10860"/>
                    <a:pt x="19383" y="10860"/>
                  </a:cubicBezTo>
                  <a:cubicBezTo>
                    <a:pt x="19440" y="10620"/>
                    <a:pt x="19440" y="10620"/>
                    <a:pt x="19440" y="10620"/>
                  </a:cubicBezTo>
                  <a:cubicBezTo>
                    <a:pt x="19440" y="10500"/>
                    <a:pt x="19440" y="10500"/>
                    <a:pt x="19440" y="10500"/>
                  </a:cubicBezTo>
                  <a:cubicBezTo>
                    <a:pt x="19326" y="10500"/>
                    <a:pt x="19326" y="10500"/>
                    <a:pt x="19326" y="10500"/>
                  </a:cubicBezTo>
                  <a:cubicBezTo>
                    <a:pt x="19213" y="10500"/>
                    <a:pt x="19213" y="10500"/>
                    <a:pt x="19213" y="10500"/>
                  </a:cubicBezTo>
                  <a:cubicBezTo>
                    <a:pt x="19099" y="10440"/>
                    <a:pt x="19099" y="10440"/>
                    <a:pt x="19099" y="10440"/>
                  </a:cubicBezTo>
                  <a:cubicBezTo>
                    <a:pt x="19099" y="10380"/>
                    <a:pt x="19099" y="10380"/>
                    <a:pt x="19099" y="10380"/>
                  </a:cubicBezTo>
                  <a:cubicBezTo>
                    <a:pt x="18928" y="10380"/>
                    <a:pt x="18928" y="10380"/>
                    <a:pt x="18928" y="10380"/>
                  </a:cubicBezTo>
                  <a:cubicBezTo>
                    <a:pt x="18758" y="10380"/>
                    <a:pt x="18758" y="10380"/>
                    <a:pt x="18758" y="10380"/>
                  </a:cubicBezTo>
                  <a:cubicBezTo>
                    <a:pt x="18587" y="10380"/>
                    <a:pt x="18587" y="10380"/>
                    <a:pt x="18587" y="10380"/>
                  </a:cubicBezTo>
                  <a:cubicBezTo>
                    <a:pt x="18417" y="10560"/>
                    <a:pt x="18417" y="10560"/>
                    <a:pt x="18417" y="10560"/>
                  </a:cubicBezTo>
                  <a:cubicBezTo>
                    <a:pt x="18246" y="10680"/>
                    <a:pt x="18246" y="10680"/>
                    <a:pt x="18246" y="10680"/>
                  </a:cubicBezTo>
                  <a:cubicBezTo>
                    <a:pt x="18246" y="10860"/>
                    <a:pt x="18246" y="10860"/>
                    <a:pt x="18246" y="10860"/>
                  </a:cubicBezTo>
                  <a:cubicBezTo>
                    <a:pt x="18417" y="11040"/>
                    <a:pt x="18417" y="11040"/>
                    <a:pt x="18417" y="11040"/>
                  </a:cubicBezTo>
                  <a:cubicBezTo>
                    <a:pt x="18474" y="11160"/>
                    <a:pt x="18474" y="11160"/>
                    <a:pt x="18474" y="11160"/>
                  </a:cubicBezTo>
                  <a:cubicBezTo>
                    <a:pt x="18474" y="11400"/>
                    <a:pt x="18474" y="11400"/>
                    <a:pt x="18474" y="11400"/>
                  </a:cubicBezTo>
                  <a:cubicBezTo>
                    <a:pt x="18474" y="11580"/>
                    <a:pt x="18474" y="11580"/>
                    <a:pt x="18474" y="11580"/>
                  </a:cubicBezTo>
                  <a:cubicBezTo>
                    <a:pt x="18303" y="11640"/>
                    <a:pt x="18303" y="11640"/>
                    <a:pt x="18303" y="11640"/>
                  </a:cubicBezTo>
                  <a:cubicBezTo>
                    <a:pt x="18189" y="11640"/>
                    <a:pt x="18189" y="11640"/>
                    <a:pt x="18189" y="11640"/>
                  </a:cubicBezTo>
                  <a:cubicBezTo>
                    <a:pt x="17962" y="11580"/>
                    <a:pt x="17962" y="11580"/>
                    <a:pt x="17962" y="11580"/>
                  </a:cubicBezTo>
                  <a:cubicBezTo>
                    <a:pt x="17792" y="11520"/>
                    <a:pt x="17792" y="11520"/>
                    <a:pt x="17792" y="11520"/>
                  </a:cubicBezTo>
                  <a:cubicBezTo>
                    <a:pt x="17678" y="11580"/>
                    <a:pt x="17678" y="11580"/>
                    <a:pt x="17678" y="11580"/>
                  </a:cubicBezTo>
                  <a:cubicBezTo>
                    <a:pt x="17564" y="11580"/>
                    <a:pt x="17564" y="11580"/>
                    <a:pt x="17564" y="11580"/>
                  </a:cubicBezTo>
                  <a:cubicBezTo>
                    <a:pt x="17451" y="11640"/>
                    <a:pt x="17451" y="11640"/>
                    <a:pt x="17451" y="11640"/>
                  </a:cubicBezTo>
                  <a:cubicBezTo>
                    <a:pt x="17337" y="11700"/>
                    <a:pt x="17337" y="11700"/>
                    <a:pt x="17337" y="11700"/>
                  </a:cubicBezTo>
                  <a:cubicBezTo>
                    <a:pt x="17223" y="11700"/>
                    <a:pt x="17223" y="11700"/>
                    <a:pt x="17223" y="11700"/>
                  </a:cubicBezTo>
                  <a:cubicBezTo>
                    <a:pt x="17166" y="11640"/>
                    <a:pt x="17166" y="11640"/>
                    <a:pt x="17166" y="11640"/>
                  </a:cubicBezTo>
                  <a:cubicBezTo>
                    <a:pt x="16996" y="11640"/>
                    <a:pt x="16996" y="11640"/>
                    <a:pt x="16996" y="11640"/>
                  </a:cubicBezTo>
                  <a:cubicBezTo>
                    <a:pt x="16939" y="11760"/>
                    <a:pt x="16939" y="11760"/>
                    <a:pt x="16939" y="11760"/>
                  </a:cubicBezTo>
                  <a:cubicBezTo>
                    <a:pt x="16825" y="11940"/>
                    <a:pt x="16825" y="11940"/>
                    <a:pt x="16825" y="11940"/>
                  </a:cubicBezTo>
                  <a:cubicBezTo>
                    <a:pt x="16655" y="12000"/>
                    <a:pt x="16655" y="12000"/>
                    <a:pt x="16655" y="12000"/>
                  </a:cubicBezTo>
                  <a:cubicBezTo>
                    <a:pt x="16484" y="12120"/>
                    <a:pt x="16484" y="12120"/>
                    <a:pt x="16484" y="12120"/>
                  </a:cubicBezTo>
                  <a:cubicBezTo>
                    <a:pt x="16371" y="12360"/>
                    <a:pt x="16371" y="12360"/>
                    <a:pt x="16371" y="12360"/>
                  </a:cubicBezTo>
                  <a:cubicBezTo>
                    <a:pt x="16314" y="12420"/>
                    <a:pt x="16314" y="12420"/>
                    <a:pt x="16314" y="12420"/>
                  </a:cubicBezTo>
                  <a:cubicBezTo>
                    <a:pt x="16200" y="12600"/>
                    <a:pt x="16200" y="12600"/>
                    <a:pt x="16200" y="12600"/>
                  </a:cubicBezTo>
                  <a:cubicBezTo>
                    <a:pt x="16314" y="12780"/>
                    <a:pt x="16314" y="12780"/>
                    <a:pt x="16314" y="12780"/>
                  </a:cubicBezTo>
                  <a:cubicBezTo>
                    <a:pt x="16314" y="12840"/>
                    <a:pt x="16314" y="12840"/>
                    <a:pt x="16314" y="12840"/>
                  </a:cubicBezTo>
                  <a:cubicBezTo>
                    <a:pt x="16371" y="12960"/>
                    <a:pt x="16371" y="12960"/>
                    <a:pt x="16371" y="12960"/>
                  </a:cubicBezTo>
                  <a:cubicBezTo>
                    <a:pt x="16484" y="13020"/>
                    <a:pt x="16484" y="13020"/>
                    <a:pt x="16484" y="13020"/>
                  </a:cubicBezTo>
                  <a:cubicBezTo>
                    <a:pt x="16541" y="12900"/>
                    <a:pt x="16541" y="12900"/>
                    <a:pt x="16541" y="12900"/>
                  </a:cubicBezTo>
                  <a:cubicBezTo>
                    <a:pt x="16598" y="12780"/>
                    <a:pt x="16598" y="12780"/>
                    <a:pt x="16598" y="12780"/>
                  </a:cubicBezTo>
                  <a:cubicBezTo>
                    <a:pt x="16712" y="12780"/>
                    <a:pt x="16712" y="12780"/>
                    <a:pt x="16712" y="12780"/>
                  </a:cubicBezTo>
                  <a:cubicBezTo>
                    <a:pt x="16825" y="12720"/>
                    <a:pt x="16825" y="12720"/>
                    <a:pt x="16825" y="12720"/>
                  </a:cubicBezTo>
                  <a:cubicBezTo>
                    <a:pt x="16996" y="12720"/>
                    <a:pt x="16996" y="12720"/>
                    <a:pt x="16996" y="12720"/>
                  </a:cubicBezTo>
                  <a:cubicBezTo>
                    <a:pt x="17166" y="12660"/>
                    <a:pt x="17166" y="12660"/>
                    <a:pt x="17166" y="12660"/>
                  </a:cubicBezTo>
                  <a:cubicBezTo>
                    <a:pt x="17166" y="12780"/>
                    <a:pt x="17166" y="12780"/>
                    <a:pt x="17166" y="12780"/>
                  </a:cubicBezTo>
                  <a:cubicBezTo>
                    <a:pt x="17223" y="12900"/>
                    <a:pt x="17223" y="12900"/>
                    <a:pt x="17223" y="12900"/>
                  </a:cubicBezTo>
                  <a:cubicBezTo>
                    <a:pt x="17223" y="13080"/>
                    <a:pt x="17223" y="13080"/>
                    <a:pt x="17223" y="13080"/>
                  </a:cubicBezTo>
                  <a:cubicBezTo>
                    <a:pt x="17280" y="13200"/>
                    <a:pt x="17280" y="13200"/>
                    <a:pt x="17280" y="13200"/>
                  </a:cubicBezTo>
                  <a:cubicBezTo>
                    <a:pt x="17394" y="13260"/>
                    <a:pt x="17394" y="13260"/>
                    <a:pt x="17394" y="13260"/>
                  </a:cubicBezTo>
                  <a:cubicBezTo>
                    <a:pt x="17394" y="13440"/>
                    <a:pt x="17394" y="13440"/>
                    <a:pt x="17394" y="13440"/>
                  </a:cubicBezTo>
                  <a:cubicBezTo>
                    <a:pt x="17394" y="13500"/>
                    <a:pt x="17394" y="13500"/>
                    <a:pt x="17394" y="13500"/>
                  </a:cubicBezTo>
                  <a:cubicBezTo>
                    <a:pt x="17337" y="13740"/>
                    <a:pt x="17337" y="13740"/>
                    <a:pt x="17337" y="13740"/>
                  </a:cubicBezTo>
                  <a:cubicBezTo>
                    <a:pt x="17223" y="13800"/>
                    <a:pt x="17223" y="13800"/>
                    <a:pt x="17223" y="13800"/>
                  </a:cubicBezTo>
                  <a:cubicBezTo>
                    <a:pt x="17223" y="13920"/>
                    <a:pt x="17223" y="13920"/>
                    <a:pt x="17223" y="13920"/>
                  </a:cubicBezTo>
                  <a:cubicBezTo>
                    <a:pt x="17053" y="13920"/>
                    <a:pt x="17053" y="13920"/>
                    <a:pt x="17053" y="13920"/>
                  </a:cubicBezTo>
                  <a:cubicBezTo>
                    <a:pt x="16996" y="14100"/>
                    <a:pt x="16996" y="14100"/>
                    <a:pt x="16996" y="14100"/>
                  </a:cubicBezTo>
                  <a:cubicBezTo>
                    <a:pt x="16996" y="14160"/>
                    <a:pt x="16996" y="14160"/>
                    <a:pt x="16996" y="14160"/>
                  </a:cubicBezTo>
                  <a:cubicBezTo>
                    <a:pt x="17053" y="14220"/>
                    <a:pt x="17053" y="14220"/>
                    <a:pt x="17053" y="14220"/>
                  </a:cubicBezTo>
                  <a:cubicBezTo>
                    <a:pt x="17109" y="14340"/>
                    <a:pt x="17109" y="14340"/>
                    <a:pt x="17109" y="14340"/>
                  </a:cubicBezTo>
                  <a:cubicBezTo>
                    <a:pt x="16996" y="14400"/>
                    <a:pt x="16996" y="14400"/>
                    <a:pt x="16996" y="14400"/>
                  </a:cubicBezTo>
                  <a:cubicBezTo>
                    <a:pt x="16768" y="14460"/>
                    <a:pt x="16768" y="14460"/>
                    <a:pt x="16768" y="14460"/>
                  </a:cubicBezTo>
                  <a:cubicBezTo>
                    <a:pt x="16541" y="14400"/>
                    <a:pt x="16541" y="14400"/>
                    <a:pt x="16541" y="14400"/>
                  </a:cubicBezTo>
                  <a:cubicBezTo>
                    <a:pt x="16314" y="14460"/>
                    <a:pt x="16314" y="14460"/>
                    <a:pt x="16314" y="14460"/>
                  </a:cubicBezTo>
                  <a:cubicBezTo>
                    <a:pt x="16143" y="14400"/>
                    <a:pt x="16143" y="14400"/>
                    <a:pt x="16143" y="14400"/>
                  </a:cubicBezTo>
                  <a:cubicBezTo>
                    <a:pt x="15973" y="14460"/>
                    <a:pt x="15973" y="14460"/>
                    <a:pt x="15973" y="14460"/>
                  </a:cubicBezTo>
                  <a:cubicBezTo>
                    <a:pt x="15916" y="14460"/>
                    <a:pt x="15916" y="14460"/>
                    <a:pt x="15916" y="14460"/>
                  </a:cubicBezTo>
                  <a:cubicBezTo>
                    <a:pt x="15916" y="14700"/>
                    <a:pt x="15916" y="14700"/>
                    <a:pt x="15916" y="14700"/>
                  </a:cubicBezTo>
                  <a:cubicBezTo>
                    <a:pt x="15859" y="14880"/>
                    <a:pt x="15859" y="14880"/>
                    <a:pt x="15859" y="14880"/>
                  </a:cubicBezTo>
                  <a:cubicBezTo>
                    <a:pt x="15859" y="15060"/>
                    <a:pt x="15859" y="15060"/>
                    <a:pt x="15859" y="15060"/>
                  </a:cubicBezTo>
                  <a:cubicBezTo>
                    <a:pt x="15973" y="15120"/>
                    <a:pt x="15973" y="15120"/>
                    <a:pt x="15973" y="15120"/>
                  </a:cubicBezTo>
                  <a:cubicBezTo>
                    <a:pt x="15973" y="15240"/>
                    <a:pt x="15973" y="15240"/>
                    <a:pt x="15973" y="15240"/>
                  </a:cubicBezTo>
                  <a:cubicBezTo>
                    <a:pt x="15916" y="15360"/>
                    <a:pt x="15916" y="15360"/>
                    <a:pt x="15916" y="15360"/>
                  </a:cubicBezTo>
                  <a:cubicBezTo>
                    <a:pt x="15745" y="15540"/>
                    <a:pt x="15745" y="15540"/>
                    <a:pt x="15745" y="15540"/>
                  </a:cubicBezTo>
                  <a:cubicBezTo>
                    <a:pt x="15575" y="15720"/>
                    <a:pt x="15575" y="15720"/>
                    <a:pt x="15575" y="15720"/>
                  </a:cubicBezTo>
                  <a:cubicBezTo>
                    <a:pt x="15518" y="16080"/>
                    <a:pt x="15518" y="16080"/>
                    <a:pt x="15518" y="16080"/>
                  </a:cubicBezTo>
                  <a:cubicBezTo>
                    <a:pt x="15518" y="16200"/>
                    <a:pt x="15518" y="16200"/>
                    <a:pt x="15518" y="16200"/>
                  </a:cubicBezTo>
                  <a:cubicBezTo>
                    <a:pt x="15404" y="16260"/>
                    <a:pt x="15404" y="16260"/>
                    <a:pt x="15404" y="16260"/>
                  </a:cubicBezTo>
                  <a:cubicBezTo>
                    <a:pt x="15234" y="16380"/>
                    <a:pt x="15234" y="16380"/>
                    <a:pt x="15234" y="16380"/>
                  </a:cubicBezTo>
                  <a:cubicBezTo>
                    <a:pt x="15120" y="16500"/>
                    <a:pt x="15120" y="16500"/>
                    <a:pt x="15120" y="16500"/>
                  </a:cubicBezTo>
                  <a:cubicBezTo>
                    <a:pt x="15063" y="16560"/>
                    <a:pt x="15063" y="16560"/>
                    <a:pt x="15063" y="16560"/>
                  </a:cubicBezTo>
                  <a:cubicBezTo>
                    <a:pt x="15006" y="16800"/>
                    <a:pt x="15006" y="16800"/>
                    <a:pt x="15006" y="16800"/>
                  </a:cubicBezTo>
                  <a:cubicBezTo>
                    <a:pt x="14893" y="16860"/>
                    <a:pt x="14893" y="16860"/>
                    <a:pt x="14893" y="16860"/>
                  </a:cubicBezTo>
                  <a:cubicBezTo>
                    <a:pt x="14779" y="16800"/>
                    <a:pt x="14779" y="16800"/>
                    <a:pt x="14779" y="16800"/>
                  </a:cubicBezTo>
                  <a:cubicBezTo>
                    <a:pt x="14665" y="16800"/>
                    <a:pt x="14665" y="16800"/>
                    <a:pt x="14665" y="16800"/>
                  </a:cubicBezTo>
                  <a:cubicBezTo>
                    <a:pt x="14495" y="16740"/>
                    <a:pt x="14495" y="16740"/>
                    <a:pt x="14495" y="16740"/>
                  </a:cubicBezTo>
                  <a:cubicBezTo>
                    <a:pt x="14438" y="16620"/>
                    <a:pt x="14438" y="16620"/>
                    <a:pt x="14438" y="16620"/>
                  </a:cubicBezTo>
                  <a:cubicBezTo>
                    <a:pt x="14324" y="16560"/>
                    <a:pt x="14324" y="16560"/>
                    <a:pt x="14324" y="16560"/>
                  </a:cubicBezTo>
                  <a:cubicBezTo>
                    <a:pt x="14267" y="16560"/>
                    <a:pt x="14267" y="16560"/>
                    <a:pt x="14267" y="16560"/>
                  </a:cubicBezTo>
                  <a:cubicBezTo>
                    <a:pt x="14211" y="16680"/>
                    <a:pt x="14211" y="16680"/>
                    <a:pt x="14211" y="16680"/>
                  </a:cubicBezTo>
                  <a:cubicBezTo>
                    <a:pt x="14040" y="16800"/>
                    <a:pt x="14040" y="16800"/>
                    <a:pt x="14040" y="16800"/>
                  </a:cubicBezTo>
                  <a:cubicBezTo>
                    <a:pt x="13926" y="16920"/>
                    <a:pt x="13926" y="16920"/>
                    <a:pt x="13926" y="16920"/>
                  </a:cubicBezTo>
                  <a:cubicBezTo>
                    <a:pt x="13813" y="17100"/>
                    <a:pt x="13813" y="17100"/>
                    <a:pt x="13813" y="17100"/>
                  </a:cubicBezTo>
                  <a:cubicBezTo>
                    <a:pt x="13699" y="17160"/>
                    <a:pt x="13699" y="17160"/>
                    <a:pt x="13699" y="17160"/>
                  </a:cubicBezTo>
                  <a:cubicBezTo>
                    <a:pt x="13585" y="17400"/>
                    <a:pt x="13585" y="17400"/>
                    <a:pt x="13585" y="17400"/>
                  </a:cubicBezTo>
                  <a:cubicBezTo>
                    <a:pt x="13528" y="17460"/>
                    <a:pt x="13528" y="17460"/>
                    <a:pt x="13528" y="17460"/>
                  </a:cubicBezTo>
                  <a:cubicBezTo>
                    <a:pt x="13528" y="17640"/>
                    <a:pt x="13528" y="17640"/>
                    <a:pt x="13528" y="17640"/>
                  </a:cubicBezTo>
                  <a:cubicBezTo>
                    <a:pt x="13585" y="17760"/>
                    <a:pt x="13585" y="17760"/>
                    <a:pt x="13585" y="17760"/>
                  </a:cubicBezTo>
                  <a:cubicBezTo>
                    <a:pt x="13585" y="17880"/>
                    <a:pt x="13585" y="17880"/>
                    <a:pt x="13585" y="17880"/>
                  </a:cubicBezTo>
                  <a:cubicBezTo>
                    <a:pt x="13699" y="18000"/>
                    <a:pt x="13699" y="18000"/>
                    <a:pt x="13699" y="18000"/>
                  </a:cubicBezTo>
                  <a:cubicBezTo>
                    <a:pt x="13699" y="18120"/>
                    <a:pt x="13699" y="18120"/>
                    <a:pt x="13699" y="18120"/>
                  </a:cubicBezTo>
                  <a:cubicBezTo>
                    <a:pt x="13585" y="18180"/>
                    <a:pt x="13585" y="18180"/>
                    <a:pt x="13585" y="18180"/>
                  </a:cubicBezTo>
                  <a:cubicBezTo>
                    <a:pt x="13585" y="18360"/>
                    <a:pt x="13585" y="18360"/>
                    <a:pt x="13585" y="18360"/>
                  </a:cubicBezTo>
                  <a:cubicBezTo>
                    <a:pt x="13528" y="18480"/>
                    <a:pt x="13528" y="18480"/>
                    <a:pt x="13528" y="18480"/>
                  </a:cubicBezTo>
                  <a:cubicBezTo>
                    <a:pt x="13472" y="18480"/>
                    <a:pt x="13472" y="18480"/>
                    <a:pt x="13472" y="18480"/>
                  </a:cubicBezTo>
                  <a:cubicBezTo>
                    <a:pt x="13415" y="18420"/>
                    <a:pt x="13415" y="18420"/>
                    <a:pt x="13415" y="18420"/>
                  </a:cubicBezTo>
                  <a:cubicBezTo>
                    <a:pt x="13415" y="18420"/>
                    <a:pt x="13415" y="18420"/>
                    <a:pt x="13415" y="184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3" name="Google Shape;5343;g21c91014dda_0_5306"/>
            <p:cNvSpPr/>
            <p:nvPr/>
          </p:nvSpPr>
          <p:spPr>
            <a:xfrm>
              <a:off x="1138918" y="3329482"/>
              <a:ext cx="1531656" cy="22036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064" y="2672"/>
                  </a:moveTo>
                  <a:cubicBezTo>
                    <a:pt x="19145" y="2842"/>
                    <a:pt x="19145" y="2842"/>
                    <a:pt x="19145" y="2842"/>
                  </a:cubicBezTo>
                  <a:cubicBezTo>
                    <a:pt x="19145" y="2956"/>
                    <a:pt x="19145" y="2956"/>
                    <a:pt x="19145" y="2956"/>
                  </a:cubicBezTo>
                  <a:cubicBezTo>
                    <a:pt x="19227" y="3183"/>
                    <a:pt x="19227" y="3183"/>
                    <a:pt x="19227" y="3183"/>
                  </a:cubicBezTo>
                  <a:cubicBezTo>
                    <a:pt x="19145" y="3354"/>
                    <a:pt x="19145" y="3354"/>
                    <a:pt x="19145" y="3354"/>
                  </a:cubicBezTo>
                  <a:cubicBezTo>
                    <a:pt x="19309" y="3467"/>
                    <a:pt x="19309" y="3467"/>
                    <a:pt x="19309" y="3467"/>
                  </a:cubicBezTo>
                  <a:cubicBezTo>
                    <a:pt x="19391" y="3524"/>
                    <a:pt x="19391" y="3524"/>
                    <a:pt x="19391" y="3524"/>
                  </a:cubicBezTo>
                  <a:cubicBezTo>
                    <a:pt x="19718" y="3581"/>
                    <a:pt x="19718" y="3581"/>
                    <a:pt x="19718" y="3581"/>
                  </a:cubicBezTo>
                  <a:cubicBezTo>
                    <a:pt x="19964" y="3638"/>
                    <a:pt x="19964" y="3638"/>
                    <a:pt x="19964" y="3638"/>
                  </a:cubicBezTo>
                  <a:cubicBezTo>
                    <a:pt x="20209" y="3695"/>
                    <a:pt x="20209" y="3695"/>
                    <a:pt x="20209" y="3695"/>
                  </a:cubicBezTo>
                  <a:cubicBezTo>
                    <a:pt x="20291" y="3922"/>
                    <a:pt x="20291" y="3922"/>
                    <a:pt x="20291" y="3922"/>
                  </a:cubicBezTo>
                  <a:cubicBezTo>
                    <a:pt x="20373" y="4093"/>
                    <a:pt x="20373" y="4093"/>
                    <a:pt x="20373" y="4093"/>
                  </a:cubicBezTo>
                  <a:cubicBezTo>
                    <a:pt x="20536" y="4149"/>
                    <a:pt x="20536" y="4149"/>
                    <a:pt x="20536" y="4149"/>
                  </a:cubicBezTo>
                  <a:cubicBezTo>
                    <a:pt x="20782" y="4206"/>
                    <a:pt x="20782" y="4206"/>
                    <a:pt x="20782" y="4206"/>
                  </a:cubicBezTo>
                  <a:cubicBezTo>
                    <a:pt x="20945" y="4263"/>
                    <a:pt x="20945" y="4263"/>
                    <a:pt x="20945" y="4263"/>
                  </a:cubicBezTo>
                  <a:cubicBezTo>
                    <a:pt x="21273" y="4377"/>
                    <a:pt x="21273" y="4377"/>
                    <a:pt x="21273" y="4377"/>
                  </a:cubicBezTo>
                  <a:cubicBezTo>
                    <a:pt x="21436" y="4491"/>
                    <a:pt x="21436" y="4491"/>
                    <a:pt x="21436" y="4491"/>
                  </a:cubicBezTo>
                  <a:cubicBezTo>
                    <a:pt x="21518" y="4661"/>
                    <a:pt x="21518" y="4661"/>
                    <a:pt x="21518" y="4661"/>
                  </a:cubicBezTo>
                  <a:cubicBezTo>
                    <a:pt x="21518" y="4775"/>
                    <a:pt x="21518" y="4775"/>
                    <a:pt x="21518" y="4775"/>
                  </a:cubicBezTo>
                  <a:cubicBezTo>
                    <a:pt x="21518" y="4888"/>
                    <a:pt x="21518" y="4888"/>
                    <a:pt x="21518" y="4888"/>
                  </a:cubicBezTo>
                  <a:cubicBezTo>
                    <a:pt x="21518" y="5173"/>
                    <a:pt x="21518" y="5173"/>
                    <a:pt x="21518" y="5173"/>
                  </a:cubicBezTo>
                  <a:cubicBezTo>
                    <a:pt x="21436" y="5229"/>
                    <a:pt x="21436" y="5229"/>
                    <a:pt x="21436" y="5229"/>
                  </a:cubicBezTo>
                  <a:cubicBezTo>
                    <a:pt x="21355" y="5173"/>
                    <a:pt x="21355" y="5173"/>
                    <a:pt x="21355" y="5173"/>
                  </a:cubicBezTo>
                  <a:cubicBezTo>
                    <a:pt x="21273" y="5059"/>
                    <a:pt x="21273" y="5059"/>
                    <a:pt x="21273" y="5059"/>
                  </a:cubicBezTo>
                  <a:cubicBezTo>
                    <a:pt x="21191" y="5002"/>
                    <a:pt x="21191" y="5002"/>
                    <a:pt x="21191" y="5002"/>
                  </a:cubicBezTo>
                  <a:cubicBezTo>
                    <a:pt x="21109" y="4945"/>
                    <a:pt x="21109" y="4945"/>
                    <a:pt x="21109" y="4945"/>
                  </a:cubicBezTo>
                  <a:cubicBezTo>
                    <a:pt x="21027" y="4888"/>
                    <a:pt x="21027" y="4888"/>
                    <a:pt x="21027" y="4888"/>
                  </a:cubicBezTo>
                  <a:cubicBezTo>
                    <a:pt x="20864" y="4832"/>
                    <a:pt x="20864" y="4832"/>
                    <a:pt x="20864" y="4832"/>
                  </a:cubicBezTo>
                  <a:cubicBezTo>
                    <a:pt x="20782" y="4888"/>
                    <a:pt x="20782" y="4888"/>
                    <a:pt x="20782" y="4888"/>
                  </a:cubicBezTo>
                  <a:cubicBezTo>
                    <a:pt x="20618" y="4945"/>
                    <a:pt x="20618" y="4945"/>
                    <a:pt x="20618" y="4945"/>
                  </a:cubicBezTo>
                  <a:cubicBezTo>
                    <a:pt x="20700" y="5002"/>
                    <a:pt x="20700" y="5002"/>
                    <a:pt x="20700" y="5002"/>
                  </a:cubicBezTo>
                  <a:cubicBezTo>
                    <a:pt x="20864" y="5116"/>
                    <a:pt x="20864" y="5116"/>
                    <a:pt x="20864" y="5116"/>
                  </a:cubicBezTo>
                  <a:cubicBezTo>
                    <a:pt x="20945" y="5116"/>
                    <a:pt x="20945" y="5116"/>
                    <a:pt x="20945" y="5116"/>
                  </a:cubicBezTo>
                  <a:cubicBezTo>
                    <a:pt x="21027" y="5286"/>
                    <a:pt x="21027" y="5286"/>
                    <a:pt x="21027" y="5286"/>
                  </a:cubicBezTo>
                  <a:cubicBezTo>
                    <a:pt x="21027" y="5400"/>
                    <a:pt x="21027" y="5400"/>
                    <a:pt x="21027" y="5400"/>
                  </a:cubicBezTo>
                  <a:cubicBezTo>
                    <a:pt x="20945" y="5514"/>
                    <a:pt x="20945" y="5514"/>
                    <a:pt x="20945" y="5514"/>
                  </a:cubicBezTo>
                  <a:cubicBezTo>
                    <a:pt x="20782" y="5684"/>
                    <a:pt x="20782" y="5684"/>
                    <a:pt x="20782" y="5684"/>
                  </a:cubicBezTo>
                  <a:cubicBezTo>
                    <a:pt x="20864" y="5798"/>
                    <a:pt x="20864" y="5798"/>
                    <a:pt x="20864" y="5798"/>
                  </a:cubicBezTo>
                  <a:cubicBezTo>
                    <a:pt x="20945" y="5855"/>
                    <a:pt x="20945" y="5855"/>
                    <a:pt x="20945" y="5855"/>
                  </a:cubicBezTo>
                  <a:cubicBezTo>
                    <a:pt x="21109" y="5855"/>
                    <a:pt x="21109" y="5855"/>
                    <a:pt x="21109" y="5855"/>
                  </a:cubicBezTo>
                  <a:cubicBezTo>
                    <a:pt x="21191" y="5855"/>
                    <a:pt x="21191" y="5855"/>
                    <a:pt x="21191" y="5855"/>
                  </a:cubicBezTo>
                  <a:cubicBezTo>
                    <a:pt x="21355" y="6025"/>
                    <a:pt x="21355" y="6025"/>
                    <a:pt x="21355" y="6025"/>
                  </a:cubicBezTo>
                  <a:cubicBezTo>
                    <a:pt x="21518" y="6025"/>
                    <a:pt x="21518" y="6025"/>
                    <a:pt x="21518" y="6025"/>
                  </a:cubicBezTo>
                  <a:cubicBezTo>
                    <a:pt x="21600" y="6196"/>
                    <a:pt x="21600" y="6196"/>
                    <a:pt x="21600" y="6196"/>
                  </a:cubicBezTo>
                  <a:cubicBezTo>
                    <a:pt x="21518" y="6366"/>
                    <a:pt x="21518" y="6366"/>
                    <a:pt x="21518" y="6366"/>
                  </a:cubicBezTo>
                  <a:cubicBezTo>
                    <a:pt x="21436" y="6423"/>
                    <a:pt x="21436" y="6423"/>
                    <a:pt x="21436" y="6423"/>
                  </a:cubicBezTo>
                  <a:cubicBezTo>
                    <a:pt x="21273" y="6366"/>
                    <a:pt x="21273" y="6366"/>
                    <a:pt x="21273" y="6366"/>
                  </a:cubicBezTo>
                  <a:cubicBezTo>
                    <a:pt x="20945" y="6423"/>
                    <a:pt x="20945" y="6423"/>
                    <a:pt x="20945" y="6423"/>
                  </a:cubicBezTo>
                  <a:cubicBezTo>
                    <a:pt x="20864" y="6309"/>
                    <a:pt x="20864" y="6309"/>
                    <a:pt x="20864" y="6309"/>
                  </a:cubicBezTo>
                  <a:cubicBezTo>
                    <a:pt x="20618" y="6253"/>
                    <a:pt x="20618" y="6253"/>
                    <a:pt x="20618" y="6253"/>
                  </a:cubicBezTo>
                  <a:cubicBezTo>
                    <a:pt x="20291" y="6196"/>
                    <a:pt x="20291" y="6196"/>
                    <a:pt x="20291" y="6196"/>
                  </a:cubicBezTo>
                  <a:cubicBezTo>
                    <a:pt x="20209" y="6196"/>
                    <a:pt x="20209" y="6196"/>
                    <a:pt x="20209" y="6196"/>
                  </a:cubicBezTo>
                  <a:cubicBezTo>
                    <a:pt x="19964" y="6196"/>
                    <a:pt x="19964" y="6196"/>
                    <a:pt x="19964" y="6196"/>
                  </a:cubicBezTo>
                  <a:cubicBezTo>
                    <a:pt x="19882" y="6253"/>
                    <a:pt x="19882" y="6253"/>
                    <a:pt x="19882" y="6253"/>
                  </a:cubicBezTo>
                  <a:cubicBezTo>
                    <a:pt x="19882" y="6423"/>
                    <a:pt x="19882" y="6423"/>
                    <a:pt x="19882" y="6423"/>
                  </a:cubicBezTo>
                  <a:cubicBezTo>
                    <a:pt x="19964" y="6537"/>
                    <a:pt x="19964" y="6537"/>
                    <a:pt x="19964" y="6537"/>
                  </a:cubicBezTo>
                  <a:cubicBezTo>
                    <a:pt x="19964" y="6707"/>
                    <a:pt x="19964" y="6707"/>
                    <a:pt x="19964" y="6707"/>
                  </a:cubicBezTo>
                  <a:cubicBezTo>
                    <a:pt x="19882" y="6821"/>
                    <a:pt x="19882" y="6821"/>
                    <a:pt x="19882" y="6821"/>
                  </a:cubicBezTo>
                  <a:cubicBezTo>
                    <a:pt x="19718" y="6821"/>
                    <a:pt x="19718" y="6821"/>
                    <a:pt x="19718" y="6821"/>
                  </a:cubicBezTo>
                  <a:cubicBezTo>
                    <a:pt x="19391" y="6935"/>
                    <a:pt x="19391" y="6935"/>
                    <a:pt x="19391" y="6935"/>
                  </a:cubicBezTo>
                  <a:cubicBezTo>
                    <a:pt x="19391" y="6992"/>
                    <a:pt x="19391" y="6992"/>
                    <a:pt x="19391" y="6992"/>
                  </a:cubicBezTo>
                  <a:cubicBezTo>
                    <a:pt x="19309" y="7105"/>
                    <a:pt x="19309" y="7105"/>
                    <a:pt x="19309" y="7105"/>
                  </a:cubicBezTo>
                  <a:cubicBezTo>
                    <a:pt x="19391" y="7276"/>
                    <a:pt x="19391" y="7276"/>
                    <a:pt x="19391" y="7276"/>
                  </a:cubicBezTo>
                  <a:cubicBezTo>
                    <a:pt x="19473" y="7276"/>
                    <a:pt x="19473" y="7276"/>
                    <a:pt x="19473" y="7276"/>
                  </a:cubicBezTo>
                  <a:cubicBezTo>
                    <a:pt x="19555" y="7219"/>
                    <a:pt x="19555" y="7219"/>
                    <a:pt x="19555" y="7219"/>
                  </a:cubicBezTo>
                  <a:cubicBezTo>
                    <a:pt x="19555" y="7105"/>
                    <a:pt x="19555" y="7105"/>
                    <a:pt x="19555" y="7105"/>
                  </a:cubicBezTo>
                  <a:cubicBezTo>
                    <a:pt x="19718" y="7105"/>
                    <a:pt x="19718" y="7105"/>
                    <a:pt x="19718" y="7105"/>
                  </a:cubicBezTo>
                  <a:cubicBezTo>
                    <a:pt x="19800" y="7219"/>
                    <a:pt x="19800" y="7219"/>
                    <a:pt x="19800" y="7219"/>
                  </a:cubicBezTo>
                  <a:cubicBezTo>
                    <a:pt x="19882" y="7219"/>
                    <a:pt x="19882" y="7219"/>
                    <a:pt x="19882" y="7219"/>
                  </a:cubicBezTo>
                  <a:cubicBezTo>
                    <a:pt x="20127" y="7389"/>
                    <a:pt x="20127" y="7389"/>
                    <a:pt x="20127" y="7389"/>
                  </a:cubicBezTo>
                  <a:cubicBezTo>
                    <a:pt x="20045" y="7503"/>
                    <a:pt x="20045" y="7503"/>
                    <a:pt x="20045" y="7503"/>
                  </a:cubicBezTo>
                  <a:cubicBezTo>
                    <a:pt x="19964" y="7503"/>
                    <a:pt x="19964" y="7503"/>
                    <a:pt x="19964" y="7503"/>
                  </a:cubicBezTo>
                  <a:cubicBezTo>
                    <a:pt x="19800" y="7617"/>
                    <a:pt x="19800" y="7617"/>
                    <a:pt x="19800" y="7617"/>
                  </a:cubicBezTo>
                  <a:cubicBezTo>
                    <a:pt x="19800" y="7674"/>
                    <a:pt x="19800" y="7674"/>
                    <a:pt x="19800" y="7674"/>
                  </a:cubicBezTo>
                  <a:cubicBezTo>
                    <a:pt x="19964" y="7674"/>
                    <a:pt x="19964" y="7674"/>
                    <a:pt x="19964" y="7674"/>
                  </a:cubicBezTo>
                  <a:cubicBezTo>
                    <a:pt x="20045" y="7731"/>
                    <a:pt x="20045" y="7731"/>
                    <a:pt x="20045" y="7731"/>
                  </a:cubicBezTo>
                  <a:cubicBezTo>
                    <a:pt x="20045" y="7844"/>
                    <a:pt x="20045" y="7844"/>
                    <a:pt x="20045" y="7844"/>
                  </a:cubicBezTo>
                  <a:cubicBezTo>
                    <a:pt x="19964" y="7901"/>
                    <a:pt x="19964" y="7901"/>
                    <a:pt x="19964" y="7901"/>
                  </a:cubicBezTo>
                  <a:cubicBezTo>
                    <a:pt x="19882" y="7958"/>
                    <a:pt x="19882" y="7958"/>
                    <a:pt x="19882" y="7958"/>
                  </a:cubicBezTo>
                  <a:cubicBezTo>
                    <a:pt x="19636" y="7958"/>
                    <a:pt x="19636" y="7958"/>
                    <a:pt x="19636" y="7958"/>
                  </a:cubicBezTo>
                  <a:cubicBezTo>
                    <a:pt x="19473" y="7958"/>
                    <a:pt x="19473" y="7958"/>
                    <a:pt x="19473" y="7958"/>
                  </a:cubicBezTo>
                  <a:cubicBezTo>
                    <a:pt x="19309" y="7958"/>
                    <a:pt x="19309" y="7958"/>
                    <a:pt x="19309" y="7958"/>
                  </a:cubicBezTo>
                  <a:cubicBezTo>
                    <a:pt x="19309" y="8128"/>
                    <a:pt x="19309" y="8128"/>
                    <a:pt x="19309" y="8128"/>
                  </a:cubicBezTo>
                  <a:cubicBezTo>
                    <a:pt x="19227" y="8299"/>
                    <a:pt x="19227" y="8299"/>
                    <a:pt x="19227" y="8299"/>
                  </a:cubicBezTo>
                  <a:cubicBezTo>
                    <a:pt x="19145" y="8469"/>
                    <a:pt x="19145" y="8469"/>
                    <a:pt x="19145" y="8469"/>
                  </a:cubicBezTo>
                  <a:cubicBezTo>
                    <a:pt x="19064" y="8640"/>
                    <a:pt x="19064" y="8640"/>
                    <a:pt x="19064" y="8640"/>
                  </a:cubicBezTo>
                  <a:cubicBezTo>
                    <a:pt x="19145" y="8754"/>
                    <a:pt x="19145" y="8754"/>
                    <a:pt x="19145" y="8754"/>
                  </a:cubicBezTo>
                  <a:cubicBezTo>
                    <a:pt x="19145" y="8867"/>
                    <a:pt x="19145" y="8867"/>
                    <a:pt x="19145" y="8867"/>
                  </a:cubicBezTo>
                  <a:cubicBezTo>
                    <a:pt x="19064" y="8981"/>
                    <a:pt x="19064" y="8981"/>
                    <a:pt x="19064" y="8981"/>
                  </a:cubicBezTo>
                  <a:cubicBezTo>
                    <a:pt x="18900" y="8981"/>
                    <a:pt x="18900" y="8981"/>
                    <a:pt x="18900" y="8981"/>
                  </a:cubicBezTo>
                  <a:cubicBezTo>
                    <a:pt x="18818" y="9152"/>
                    <a:pt x="18818" y="9152"/>
                    <a:pt x="18818" y="9152"/>
                  </a:cubicBezTo>
                  <a:cubicBezTo>
                    <a:pt x="18900" y="9322"/>
                    <a:pt x="18900" y="9322"/>
                    <a:pt x="18900" y="9322"/>
                  </a:cubicBezTo>
                  <a:cubicBezTo>
                    <a:pt x="18736" y="9436"/>
                    <a:pt x="18736" y="9436"/>
                    <a:pt x="18736" y="9436"/>
                  </a:cubicBezTo>
                  <a:cubicBezTo>
                    <a:pt x="18655" y="9436"/>
                    <a:pt x="18655" y="9436"/>
                    <a:pt x="18655" y="9436"/>
                  </a:cubicBezTo>
                  <a:cubicBezTo>
                    <a:pt x="18491" y="9549"/>
                    <a:pt x="18491" y="9549"/>
                    <a:pt x="18491" y="9549"/>
                  </a:cubicBezTo>
                  <a:cubicBezTo>
                    <a:pt x="18491" y="9663"/>
                    <a:pt x="18491" y="9663"/>
                    <a:pt x="18491" y="9663"/>
                  </a:cubicBezTo>
                  <a:cubicBezTo>
                    <a:pt x="18409" y="9777"/>
                    <a:pt x="18409" y="9777"/>
                    <a:pt x="18409" y="9777"/>
                  </a:cubicBezTo>
                  <a:cubicBezTo>
                    <a:pt x="18409" y="9834"/>
                    <a:pt x="18409" y="9834"/>
                    <a:pt x="18409" y="9834"/>
                  </a:cubicBezTo>
                  <a:cubicBezTo>
                    <a:pt x="18655" y="9834"/>
                    <a:pt x="18655" y="9834"/>
                    <a:pt x="18655" y="9834"/>
                  </a:cubicBezTo>
                  <a:cubicBezTo>
                    <a:pt x="18900" y="9834"/>
                    <a:pt x="18900" y="9834"/>
                    <a:pt x="18900" y="9834"/>
                  </a:cubicBezTo>
                  <a:cubicBezTo>
                    <a:pt x="19064" y="9834"/>
                    <a:pt x="19064" y="9834"/>
                    <a:pt x="19064" y="9834"/>
                  </a:cubicBezTo>
                  <a:cubicBezTo>
                    <a:pt x="19227" y="9834"/>
                    <a:pt x="19227" y="9834"/>
                    <a:pt x="19227" y="9834"/>
                  </a:cubicBezTo>
                  <a:cubicBezTo>
                    <a:pt x="19309" y="9606"/>
                    <a:pt x="19309" y="9606"/>
                    <a:pt x="19309" y="9606"/>
                  </a:cubicBezTo>
                  <a:cubicBezTo>
                    <a:pt x="19309" y="9493"/>
                    <a:pt x="19309" y="9493"/>
                    <a:pt x="19309" y="9493"/>
                  </a:cubicBezTo>
                  <a:cubicBezTo>
                    <a:pt x="19309" y="9436"/>
                    <a:pt x="19309" y="9436"/>
                    <a:pt x="19309" y="9436"/>
                  </a:cubicBezTo>
                  <a:cubicBezTo>
                    <a:pt x="19555" y="9436"/>
                    <a:pt x="19555" y="9436"/>
                    <a:pt x="19555" y="9436"/>
                  </a:cubicBezTo>
                  <a:cubicBezTo>
                    <a:pt x="19718" y="9379"/>
                    <a:pt x="19718" y="9379"/>
                    <a:pt x="19718" y="9379"/>
                  </a:cubicBezTo>
                  <a:cubicBezTo>
                    <a:pt x="19964" y="9379"/>
                    <a:pt x="19964" y="9379"/>
                    <a:pt x="19964" y="9379"/>
                  </a:cubicBezTo>
                  <a:cubicBezTo>
                    <a:pt x="20127" y="9549"/>
                    <a:pt x="20127" y="9549"/>
                    <a:pt x="20127" y="9549"/>
                  </a:cubicBezTo>
                  <a:cubicBezTo>
                    <a:pt x="20209" y="9606"/>
                    <a:pt x="20209" y="9606"/>
                    <a:pt x="20209" y="9606"/>
                  </a:cubicBezTo>
                  <a:cubicBezTo>
                    <a:pt x="20291" y="9720"/>
                    <a:pt x="20291" y="9720"/>
                    <a:pt x="20291" y="9720"/>
                  </a:cubicBezTo>
                  <a:cubicBezTo>
                    <a:pt x="20455" y="9777"/>
                    <a:pt x="20455" y="9777"/>
                    <a:pt x="20455" y="9777"/>
                  </a:cubicBezTo>
                  <a:cubicBezTo>
                    <a:pt x="20455" y="9891"/>
                    <a:pt x="20455" y="9891"/>
                    <a:pt x="20455" y="9891"/>
                  </a:cubicBezTo>
                  <a:cubicBezTo>
                    <a:pt x="20455" y="10004"/>
                    <a:pt x="20455" y="10004"/>
                    <a:pt x="20455" y="10004"/>
                  </a:cubicBezTo>
                  <a:cubicBezTo>
                    <a:pt x="20291" y="9947"/>
                    <a:pt x="20291" y="9947"/>
                    <a:pt x="20291" y="9947"/>
                  </a:cubicBezTo>
                  <a:cubicBezTo>
                    <a:pt x="20127" y="9891"/>
                    <a:pt x="20127" y="9891"/>
                    <a:pt x="20127" y="9891"/>
                  </a:cubicBezTo>
                  <a:cubicBezTo>
                    <a:pt x="20045" y="9834"/>
                    <a:pt x="20045" y="9834"/>
                    <a:pt x="20045" y="9834"/>
                  </a:cubicBezTo>
                  <a:cubicBezTo>
                    <a:pt x="19882" y="9947"/>
                    <a:pt x="19882" y="9947"/>
                    <a:pt x="19882" y="9947"/>
                  </a:cubicBezTo>
                  <a:cubicBezTo>
                    <a:pt x="19882" y="10061"/>
                    <a:pt x="19882" y="10061"/>
                    <a:pt x="19882" y="10061"/>
                  </a:cubicBezTo>
                  <a:cubicBezTo>
                    <a:pt x="20045" y="10175"/>
                    <a:pt x="20045" y="10175"/>
                    <a:pt x="20045" y="10175"/>
                  </a:cubicBezTo>
                  <a:cubicBezTo>
                    <a:pt x="20127" y="10345"/>
                    <a:pt x="20127" y="10345"/>
                    <a:pt x="20127" y="10345"/>
                  </a:cubicBezTo>
                  <a:cubicBezTo>
                    <a:pt x="19964" y="10516"/>
                    <a:pt x="19964" y="10516"/>
                    <a:pt x="19964" y="10516"/>
                  </a:cubicBezTo>
                  <a:cubicBezTo>
                    <a:pt x="20045" y="10686"/>
                    <a:pt x="20045" y="10686"/>
                    <a:pt x="20045" y="10686"/>
                  </a:cubicBezTo>
                  <a:cubicBezTo>
                    <a:pt x="19964" y="10743"/>
                    <a:pt x="19964" y="10743"/>
                    <a:pt x="19964" y="10743"/>
                  </a:cubicBezTo>
                  <a:cubicBezTo>
                    <a:pt x="19882" y="11027"/>
                    <a:pt x="19882" y="11027"/>
                    <a:pt x="19882" y="11027"/>
                  </a:cubicBezTo>
                  <a:cubicBezTo>
                    <a:pt x="19800" y="11312"/>
                    <a:pt x="19800" y="11312"/>
                    <a:pt x="19800" y="11312"/>
                  </a:cubicBezTo>
                  <a:cubicBezTo>
                    <a:pt x="19555" y="11482"/>
                    <a:pt x="19555" y="11482"/>
                    <a:pt x="19555" y="11482"/>
                  </a:cubicBezTo>
                  <a:cubicBezTo>
                    <a:pt x="19309" y="11653"/>
                    <a:pt x="19309" y="11653"/>
                    <a:pt x="19309" y="11653"/>
                  </a:cubicBezTo>
                  <a:cubicBezTo>
                    <a:pt x="18900" y="11880"/>
                    <a:pt x="18900" y="11880"/>
                    <a:pt x="18900" y="11880"/>
                  </a:cubicBezTo>
                  <a:cubicBezTo>
                    <a:pt x="18736" y="11994"/>
                    <a:pt x="18736" y="11994"/>
                    <a:pt x="18736" y="11994"/>
                  </a:cubicBezTo>
                  <a:cubicBezTo>
                    <a:pt x="18491" y="11994"/>
                    <a:pt x="18491" y="11994"/>
                    <a:pt x="18491" y="11994"/>
                  </a:cubicBezTo>
                  <a:cubicBezTo>
                    <a:pt x="18327" y="11937"/>
                    <a:pt x="18327" y="11937"/>
                    <a:pt x="18327" y="11937"/>
                  </a:cubicBezTo>
                  <a:cubicBezTo>
                    <a:pt x="18082" y="11937"/>
                    <a:pt x="18082" y="11937"/>
                    <a:pt x="18082" y="11937"/>
                  </a:cubicBezTo>
                  <a:cubicBezTo>
                    <a:pt x="17836" y="11823"/>
                    <a:pt x="17836" y="11823"/>
                    <a:pt x="17836" y="11823"/>
                  </a:cubicBezTo>
                  <a:cubicBezTo>
                    <a:pt x="17755" y="11709"/>
                    <a:pt x="17755" y="11709"/>
                    <a:pt x="17755" y="11709"/>
                  </a:cubicBezTo>
                  <a:cubicBezTo>
                    <a:pt x="17509" y="11709"/>
                    <a:pt x="17509" y="11709"/>
                    <a:pt x="17509" y="11709"/>
                  </a:cubicBezTo>
                  <a:cubicBezTo>
                    <a:pt x="17345" y="11823"/>
                    <a:pt x="17345" y="11823"/>
                    <a:pt x="17345" y="11823"/>
                  </a:cubicBezTo>
                  <a:cubicBezTo>
                    <a:pt x="17427" y="12051"/>
                    <a:pt x="17427" y="12051"/>
                    <a:pt x="17427" y="12051"/>
                  </a:cubicBezTo>
                  <a:cubicBezTo>
                    <a:pt x="17345" y="12221"/>
                    <a:pt x="17345" y="12221"/>
                    <a:pt x="17345" y="12221"/>
                  </a:cubicBezTo>
                  <a:cubicBezTo>
                    <a:pt x="17264" y="12335"/>
                    <a:pt x="17264" y="12335"/>
                    <a:pt x="17264" y="12335"/>
                  </a:cubicBezTo>
                  <a:cubicBezTo>
                    <a:pt x="17264" y="12562"/>
                    <a:pt x="17264" y="12562"/>
                    <a:pt x="17264" y="12562"/>
                  </a:cubicBezTo>
                  <a:cubicBezTo>
                    <a:pt x="17182" y="12733"/>
                    <a:pt x="17182" y="12733"/>
                    <a:pt x="17182" y="12733"/>
                  </a:cubicBezTo>
                  <a:cubicBezTo>
                    <a:pt x="17182" y="12960"/>
                    <a:pt x="17182" y="12960"/>
                    <a:pt x="17182" y="12960"/>
                  </a:cubicBezTo>
                  <a:cubicBezTo>
                    <a:pt x="17182" y="13017"/>
                    <a:pt x="17182" y="13017"/>
                    <a:pt x="17182" y="13017"/>
                  </a:cubicBezTo>
                  <a:cubicBezTo>
                    <a:pt x="16936" y="13074"/>
                    <a:pt x="16936" y="13074"/>
                    <a:pt x="16936" y="13074"/>
                  </a:cubicBezTo>
                  <a:cubicBezTo>
                    <a:pt x="16773" y="13187"/>
                    <a:pt x="16773" y="13187"/>
                    <a:pt x="16773" y="13187"/>
                  </a:cubicBezTo>
                  <a:cubicBezTo>
                    <a:pt x="16527" y="13244"/>
                    <a:pt x="16527" y="13244"/>
                    <a:pt x="16527" y="13244"/>
                  </a:cubicBezTo>
                  <a:cubicBezTo>
                    <a:pt x="16364" y="13358"/>
                    <a:pt x="16364" y="13358"/>
                    <a:pt x="16364" y="13358"/>
                  </a:cubicBezTo>
                  <a:cubicBezTo>
                    <a:pt x="16364" y="13472"/>
                    <a:pt x="16364" y="13472"/>
                    <a:pt x="16364" y="13472"/>
                  </a:cubicBezTo>
                  <a:cubicBezTo>
                    <a:pt x="16609" y="13528"/>
                    <a:pt x="16609" y="13528"/>
                    <a:pt x="16609" y="13528"/>
                  </a:cubicBezTo>
                  <a:cubicBezTo>
                    <a:pt x="16609" y="13642"/>
                    <a:pt x="16609" y="13642"/>
                    <a:pt x="16609" y="13642"/>
                  </a:cubicBezTo>
                  <a:cubicBezTo>
                    <a:pt x="16364" y="13642"/>
                    <a:pt x="16364" y="13642"/>
                    <a:pt x="16364" y="13642"/>
                  </a:cubicBezTo>
                  <a:cubicBezTo>
                    <a:pt x="16282" y="13585"/>
                    <a:pt x="16282" y="13585"/>
                    <a:pt x="16282" y="13585"/>
                  </a:cubicBezTo>
                  <a:cubicBezTo>
                    <a:pt x="16200" y="13585"/>
                    <a:pt x="16200" y="13585"/>
                    <a:pt x="16200" y="13585"/>
                  </a:cubicBezTo>
                  <a:cubicBezTo>
                    <a:pt x="16036" y="13699"/>
                    <a:pt x="16036" y="13699"/>
                    <a:pt x="16036" y="13699"/>
                  </a:cubicBezTo>
                  <a:cubicBezTo>
                    <a:pt x="15955" y="13756"/>
                    <a:pt x="15955" y="13756"/>
                    <a:pt x="15955" y="13756"/>
                  </a:cubicBezTo>
                  <a:cubicBezTo>
                    <a:pt x="15873" y="13699"/>
                    <a:pt x="15873" y="13699"/>
                    <a:pt x="15873" y="13699"/>
                  </a:cubicBezTo>
                  <a:cubicBezTo>
                    <a:pt x="15873" y="13585"/>
                    <a:pt x="15873" y="13585"/>
                    <a:pt x="15873" y="13585"/>
                  </a:cubicBezTo>
                  <a:cubicBezTo>
                    <a:pt x="15709" y="13585"/>
                    <a:pt x="15709" y="13585"/>
                    <a:pt x="15709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382" y="13528"/>
                    <a:pt x="15382" y="13528"/>
                    <a:pt x="15382" y="13528"/>
                  </a:cubicBezTo>
                  <a:cubicBezTo>
                    <a:pt x="15382" y="13415"/>
                    <a:pt x="15382" y="13415"/>
                    <a:pt x="15382" y="13415"/>
                  </a:cubicBezTo>
                  <a:cubicBezTo>
                    <a:pt x="15218" y="13415"/>
                    <a:pt x="15218" y="13415"/>
                    <a:pt x="15218" y="13415"/>
                  </a:cubicBezTo>
                  <a:cubicBezTo>
                    <a:pt x="15136" y="13528"/>
                    <a:pt x="15136" y="13528"/>
                    <a:pt x="15136" y="13528"/>
                  </a:cubicBezTo>
                  <a:cubicBezTo>
                    <a:pt x="15055" y="13585"/>
                    <a:pt x="15055" y="13585"/>
                    <a:pt x="15055" y="13585"/>
                  </a:cubicBezTo>
                  <a:cubicBezTo>
                    <a:pt x="15055" y="13642"/>
                    <a:pt x="15055" y="13642"/>
                    <a:pt x="15055" y="13642"/>
                  </a:cubicBezTo>
                  <a:cubicBezTo>
                    <a:pt x="15136" y="13756"/>
                    <a:pt x="15136" y="13756"/>
                    <a:pt x="15136" y="13756"/>
                  </a:cubicBezTo>
                  <a:cubicBezTo>
                    <a:pt x="15136" y="13869"/>
                    <a:pt x="15136" y="13869"/>
                    <a:pt x="15136" y="13869"/>
                  </a:cubicBezTo>
                  <a:cubicBezTo>
                    <a:pt x="15136" y="13983"/>
                    <a:pt x="15136" y="13983"/>
                    <a:pt x="15136" y="13983"/>
                  </a:cubicBezTo>
                  <a:cubicBezTo>
                    <a:pt x="15136" y="14097"/>
                    <a:pt x="15136" y="14097"/>
                    <a:pt x="15136" y="14097"/>
                  </a:cubicBezTo>
                  <a:cubicBezTo>
                    <a:pt x="15218" y="14154"/>
                    <a:pt x="15218" y="14154"/>
                    <a:pt x="15218" y="14154"/>
                  </a:cubicBezTo>
                  <a:cubicBezTo>
                    <a:pt x="15382" y="14267"/>
                    <a:pt x="15382" y="14267"/>
                    <a:pt x="15382" y="14267"/>
                  </a:cubicBezTo>
                  <a:cubicBezTo>
                    <a:pt x="15464" y="14438"/>
                    <a:pt x="15464" y="14438"/>
                    <a:pt x="15464" y="14438"/>
                  </a:cubicBezTo>
                  <a:cubicBezTo>
                    <a:pt x="15382" y="14552"/>
                    <a:pt x="15382" y="14552"/>
                    <a:pt x="15382" y="14552"/>
                  </a:cubicBezTo>
                  <a:cubicBezTo>
                    <a:pt x="15545" y="14779"/>
                    <a:pt x="15545" y="14779"/>
                    <a:pt x="15545" y="14779"/>
                  </a:cubicBezTo>
                  <a:cubicBezTo>
                    <a:pt x="15382" y="14836"/>
                    <a:pt x="15382" y="14836"/>
                    <a:pt x="15382" y="14836"/>
                  </a:cubicBezTo>
                  <a:cubicBezTo>
                    <a:pt x="15136" y="14893"/>
                    <a:pt x="15136" y="14893"/>
                    <a:pt x="15136" y="14893"/>
                  </a:cubicBezTo>
                  <a:cubicBezTo>
                    <a:pt x="14973" y="14893"/>
                    <a:pt x="14973" y="14893"/>
                    <a:pt x="14973" y="14893"/>
                  </a:cubicBezTo>
                  <a:cubicBezTo>
                    <a:pt x="14727" y="14893"/>
                    <a:pt x="14727" y="14893"/>
                    <a:pt x="14727" y="14893"/>
                  </a:cubicBezTo>
                  <a:cubicBezTo>
                    <a:pt x="14400" y="14949"/>
                    <a:pt x="14400" y="14949"/>
                    <a:pt x="14400" y="14949"/>
                  </a:cubicBezTo>
                  <a:cubicBezTo>
                    <a:pt x="14318" y="14893"/>
                    <a:pt x="14318" y="14893"/>
                    <a:pt x="14318" y="14893"/>
                  </a:cubicBezTo>
                  <a:cubicBezTo>
                    <a:pt x="14236" y="14722"/>
                    <a:pt x="14236" y="14722"/>
                    <a:pt x="14236" y="14722"/>
                  </a:cubicBezTo>
                  <a:cubicBezTo>
                    <a:pt x="14073" y="14552"/>
                    <a:pt x="14073" y="14552"/>
                    <a:pt x="14073" y="14552"/>
                  </a:cubicBezTo>
                  <a:cubicBezTo>
                    <a:pt x="13909" y="14438"/>
                    <a:pt x="13909" y="14438"/>
                    <a:pt x="13909" y="14438"/>
                  </a:cubicBezTo>
                  <a:cubicBezTo>
                    <a:pt x="13745" y="14381"/>
                    <a:pt x="13745" y="14381"/>
                    <a:pt x="13745" y="14381"/>
                  </a:cubicBezTo>
                  <a:cubicBezTo>
                    <a:pt x="13582" y="14381"/>
                    <a:pt x="13582" y="14381"/>
                    <a:pt x="13582" y="14381"/>
                  </a:cubicBezTo>
                  <a:cubicBezTo>
                    <a:pt x="13500" y="14495"/>
                    <a:pt x="13500" y="14495"/>
                    <a:pt x="13500" y="14495"/>
                  </a:cubicBezTo>
                  <a:cubicBezTo>
                    <a:pt x="13336" y="14495"/>
                    <a:pt x="13336" y="14495"/>
                    <a:pt x="13336" y="14495"/>
                  </a:cubicBezTo>
                  <a:cubicBezTo>
                    <a:pt x="13173" y="14495"/>
                    <a:pt x="13173" y="14495"/>
                    <a:pt x="13173" y="14495"/>
                  </a:cubicBezTo>
                  <a:cubicBezTo>
                    <a:pt x="12927" y="14438"/>
                    <a:pt x="12927" y="14438"/>
                    <a:pt x="12927" y="14438"/>
                  </a:cubicBezTo>
                  <a:cubicBezTo>
                    <a:pt x="12845" y="14381"/>
                    <a:pt x="12845" y="14381"/>
                    <a:pt x="12845" y="14381"/>
                  </a:cubicBezTo>
                  <a:cubicBezTo>
                    <a:pt x="12600" y="14324"/>
                    <a:pt x="12600" y="14324"/>
                    <a:pt x="12600" y="14324"/>
                  </a:cubicBezTo>
                  <a:cubicBezTo>
                    <a:pt x="12518" y="14381"/>
                    <a:pt x="12518" y="14381"/>
                    <a:pt x="12518" y="14381"/>
                  </a:cubicBezTo>
                  <a:cubicBezTo>
                    <a:pt x="12355" y="14552"/>
                    <a:pt x="12355" y="14552"/>
                    <a:pt x="12355" y="14552"/>
                  </a:cubicBezTo>
                  <a:cubicBezTo>
                    <a:pt x="12273" y="14665"/>
                    <a:pt x="12273" y="14665"/>
                    <a:pt x="12273" y="14665"/>
                  </a:cubicBezTo>
                  <a:cubicBezTo>
                    <a:pt x="12273" y="14779"/>
                    <a:pt x="12273" y="14779"/>
                    <a:pt x="12273" y="14779"/>
                  </a:cubicBezTo>
                  <a:cubicBezTo>
                    <a:pt x="12191" y="14836"/>
                    <a:pt x="12191" y="14836"/>
                    <a:pt x="12191" y="14836"/>
                  </a:cubicBezTo>
                  <a:cubicBezTo>
                    <a:pt x="12027" y="14836"/>
                    <a:pt x="12027" y="14836"/>
                    <a:pt x="12027" y="14836"/>
                  </a:cubicBezTo>
                  <a:cubicBezTo>
                    <a:pt x="11945" y="14722"/>
                    <a:pt x="11945" y="14722"/>
                    <a:pt x="11945" y="14722"/>
                  </a:cubicBezTo>
                  <a:cubicBezTo>
                    <a:pt x="11782" y="14608"/>
                    <a:pt x="11782" y="14608"/>
                    <a:pt x="11782" y="14608"/>
                  </a:cubicBezTo>
                  <a:cubicBezTo>
                    <a:pt x="11782" y="14495"/>
                    <a:pt x="11782" y="14495"/>
                    <a:pt x="11782" y="14495"/>
                  </a:cubicBezTo>
                  <a:cubicBezTo>
                    <a:pt x="11618" y="14438"/>
                    <a:pt x="11618" y="14438"/>
                    <a:pt x="11618" y="14438"/>
                  </a:cubicBezTo>
                  <a:cubicBezTo>
                    <a:pt x="11536" y="14495"/>
                    <a:pt x="11536" y="14495"/>
                    <a:pt x="11536" y="14495"/>
                  </a:cubicBezTo>
                  <a:cubicBezTo>
                    <a:pt x="11455" y="14608"/>
                    <a:pt x="11455" y="14608"/>
                    <a:pt x="11455" y="14608"/>
                  </a:cubicBezTo>
                  <a:cubicBezTo>
                    <a:pt x="11291" y="14608"/>
                    <a:pt x="11291" y="14608"/>
                    <a:pt x="11291" y="14608"/>
                  </a:cubicBezTo>
                  <a:cubicBezTo>
                    <a:pt x="11127" y="14608"/>
                    <a:pt x="11127" y="14608"/>
                    <a:pt x="11127" y="14608"/>
                  </a:cubicBezTo>
                  <a:cubicBezTo>
                    <a:pt x="10882" y="14665"/>
                    <a:pt x="10882" y="14665"/>
                    <a:pt x="10882" y="14665"/>
                  </a:cubicBezTo>
                  <a:cubicBezTo>
                    <a:pt x="10800" y="14836"/>
                    <a:pt x="10800" y="14836"/>
                    <a:pt x="10800" y="14836"/>
                  </a:cubicBezTo>
                  <a:cubicBezTo>
                    <a:pt x="10555" y="14893"/>
                    <a:pt x="10555" y="14893"/>
                    <a:pt x="10555" y="14893"/>
                  </a:cubicBezTo>
                  <a:cubicBezTo>
                    <a:pt x="10473" y="15120"/>
                    <a:pt x="10473" y="15120"/>
                    <a:pt x="10473" y="15120"/>
                  </a:cubicBezTo>
                  <a:cubicBezTo>
                    <a:pt x="10473" y="15234"/>
                    <a:pt x="10473" y="15234"/>
                    <a:pt x="10473" y="15234"/>
                  </a:cubicBezTo>
                  <a:cubicBezTo>
                    <a:pt x="10636" y="15347"/>
                    <a:pt x="10636" y="15347"/>
                    <a:pt x="10636" y="15347"/>
                  </a:cubicBezTo>
                  <a:cubicBezTo>
                    <a:pt x="10800" y="15347"/>
                    <a:pt x="10800" y="15347"/>
                    <a:pt x="10800" y="15347"/>
                  </a:cubicBezTo>
                  <a:cubicBezTo>
                    <a:pt x="10964" y="15404"/>
                    <a:pt x="10964" y="15404"/>
                    <a:pt x="10964" y="15404"/>
                  </a:cubicBezTo>
                  <a:cubicBezTo>
                    <a:pt x="10882" y="15632"/>
                    <a:pt x="10882" y="15632"/>
                    <a:pt x="10882" y="15632"/>
                  </a:cubicBezTo>
                  <a:cubicBezTo>
                    <a:pt x="10882" y="15745"/>
                    <a:pt x="10882" y="15745"/>
                    <a:pt x="10882" y="15745"/>
                  </a:cubicBezTo>
                  <a:cubicBezTo>
                    <a:pt x="10800" y="15973"/>
                    <a:pt x="10800" y="15973"/>
                    <a:pt x="10800" y="15973"/>
                  </a:cubicBezTo>
                  <a:cubicBezTo>
                    <a:pt x="10800" y="16314"/>
                    <a:pt x="10800" y="16314"/>
                    <a:pt x="10800" y="16314"/>
                  </a:cubicBezTo>
                  <a:cubicBezTo>
                    <a:pt x="10882" y="16655"/>
                    <a:pt x="10882" y="16655"/>
                    <a:pt x="10882" y="16655"/>
                  </a:cubicBezTo>
                  <a:cubicBezTo>
                    <a:pt x="10964" y="17053"/>
                    <a:pt x="10964" y="17053"/>
                    <a:pt x="10964" y="17053"/>
                  </a:cubicBezTo>
                  <a:cubicBezTo>
                    <a:pt x="10964" y="17166"/>
                    <a:pt x="10964" y="17166"/>
                    <a:pt x="10964" y="17166"/>
                  </a:cubicBezTo>
                  <a:cubicBezTo>
                    <a:pt x="11045" y="17337"/>
                    <a:pt x="11045" y="17337"/>
                    <a:pt x="11045" y="17337"/>
                  </a:cubicBezTo>
                  <a:cubicBezTo>
                    <a:pt x="11209" y="17337"/>
                    <a:pt x="11209" y="17337"/>
                    <a:pt x="11209" y="17337"/>
                  </a:cubicBezTo>
                  <a:cubicBezTo>
                    <a:pt x="11291" y="17223"/>
                    <a:pt x="11291" y="17223"/>
                    <a:pt x="11291" y="17223"/>
                  </a:cubicBezTo>
                  <a:cubicBezTo>
                    <a:pt x="11455" y="17223"/>
                    <a:pt x="11455" y="17223"/>
                    <a:pt x="11455" y="17223"/>
                  </a:cubicBezTo>
                  <a:cubicBezTo>
                    <a:pt x="11455" y="17337"/>
                    <a:pt x="11455" y="17337"/>
                    <a:pt x="11455" y="17337"/>
                  </a:cubicBezTo>
                  <a:cubicBezTo>
                    <a:pt x="11373" y="17451"/>
                    <a:pt x="11373" y="17451"/>
                    <a:pt x="11373" y="17451"/>
                  </a:cubicBezTo>
                  <a:cubicBezTo>
                    <a:pt x="11291" y="17621"/>
                    <a:pt x="11291" y="17621"/>
                    <a:pt x="11291" y="17621"/>
                  </a:cubicBezTo>
                  <a:cubicBezTo>
                    <a:pt x="11291" y="17735"/>
                    <a:pt x="11291" y="17735"/>
                    <a:pt x="11291" y="17735"/>
                  </a:cubicBezTo>
                  <a:cubicBezTo>
                    <a:pt x="11373" y="17735"/>
                    <a:pt x="11373" y="17735"/>
                    <a:pt x="11373" y="17735"/>
                  </a:cubicBezTo>
                  <a:cubicBezTo>
                    <a:pt x="11618" y="17621"/>
                    <a:pt x="11618" y="17621"/>
                    <a:pt x="11618" y="17621"/>
                  </a:cubicBezTo>
                  <a:cubicBezTo>
                    <a:pt x="11700" y="17678"/>
                    <a:pt x="11700" y="17678"/>
                    <a:pt x="11700" y="17678"/>
                  </a:cubicBezTo>
                  <a:cubicBezTo>
                    <a:pt x="11782" y="17848"/>
                    <a:pt x="11782" y="17848"/>
                    <a:pt x="11782" y="17848"/>
                  </a:cubicBezTo>
                  <a:cubicBezTo>
                    <a:pt x="11700" y="17905"/>
                    <a:pt x="11700" y="17905"/>
                    <a:pt x="11700" y="17905"/>
                  </a:cubicBezTo>
                  <a:cubicBezTo>
                    <a:pt x="11618" y="17962"/>
                    <a:pt x="11618" y="17962"/>
                    <a:pt x="11618" y="17962"/>
                  </a:cubicBezTo>
                  <a:cubicBezTo>
                    <a:pt x="11618" y="18019"/>
                    <a:pt x="11618" y="18019"/>
                    <a:pt x="11618" y="18019"/>
                  </a:cubicBezTo>
                  <a:cubicBezTo>
                    <a:pt x="11700" y="18076"/>
                    <a:pt x="11700" y="18076"/>
                    <a:pt x="11700" y="18076"/>
                  </a:cubicBezTo>
                  <a:cubicBezTo>
                    <a:pt x="11782" y="18246"/>
                    <a:pt x="11782" y="18246"/>
                    <a:pt x="11782" y="18246"/>
                  </a:cubicBezTo>
                  <a:cubicBezTo>
                    <a:pt x="11782" y="18417"/>
                    <a:pt x="11782" y="18417"/>
                    <a:pt x="11782" y="18417"/>
                  </a:cubicBezTo>
                  <a:cubicBezTo>
                    <a:pt x="11618" y="18587"/>
                    <a:pt x="11618" y="18587"/>
                    <a:pt x="11618" y="18587"/>
                  </a:cubicBezTo>
                  <a:cubicBezTo>
                    <a:pt x="11373" y="18587"/>
                    <a:pt x="11373" y="18587"/>
                    <a:pt x="11373" y="18587"/>
                  </a:cubicBezTo>
                  <a:cubicBezTo>
                    <a:pt x="11373" y="18701"/>
                    <a:pt x="11373" y="18701"/>
                    <a:pt x="11373" y="18701"/>
                  </a:cubicBezTo>
                  <a:cubicBezTo>
                    <a:pt x="11455" y="18872"/>
                    <a:pt x="11455" y="18872"/>
                    <a:pt x="11455" y="18872"/>
                  </a:cubicBezTo>
                  <a:cubicBezTo>
                    <a:pt x="11373" y="19156"/>
                    <a:pt x="11373" y="19156"/>
                    <a:pt x="11373" y="19156"/>
                  </a:cubicBezTo>
                  <a:cubicBezTo>
                    <a:pt x="11291" y="19269"/>
                    <a:pt x="11291" y="19269"/>
                    <a:pt x="11291" y="19269"/>
                  </a:cubicBezTo>
                  <a:cubicBezTo>
                    <a:pt x="11127" y="19440"/>
                    <a:pt x="11127" y="19440"/>
                    <a:pt x="11127" y="19440"/>
                  </a:cubicBezTo>
                  <a:cubicBezTo>
                    <a:pt x="11209" y="19554"/>
                    <a:pt x="11209" y="19554"/>
                    <a:pt x="11209" y="19554"/>
                  </a:cubicBezTo>
                  <a:cubicBezTo>
                    <a:pt x="11373" y="19724"/>
                    <a:pt x="11373" y="19724"/>
                    <a:pt x="11373" y="19724"/>
                  </a:cubicBezTo>
                  <a:cubicBezTo>
                    <a:pt x="11455" y="19838"/>
                    <a:pt x="11455" y="19838"/>
                    <a:pt x="11455" y="19838"/>
                  </a:cubicBezTo>
                  <a:cubicBezTo>
                    <a:pt x="11373" y="19952"/>
                    <a:pt x="11373" y="19952"/>
                    <a:pt x="11373" y="19952"/>
                  </a:cubicBezTo>
                  <a:cubicBezTo>
                    <a:pt x="11291" y="19952"/>
                    <a:pt x="11291" y="19952"/>
                    <a:pt x="11291" y="19952"/>
                  </a:cubicBezTo>
                  <a:cubicBezTo>
                    <a:pt x="11373" y="20122"/>
                    <a:pt x="11373" y="20122"/>
                    <a:pt x="11373" y="20122"/>
                  </a:cubicBezTo>
                  <a:cubicBezTo>
                    <a:pt x="11455" y="20179"/>
                    <a:pt x="11455" y="20179"/>
                    <a:pt x="11455" y="20179"/>
                  </a:cubicBezTo>
                  <a:cubicBezTo>
                    <a:pt x="11618" y="20349"/>
                    <a:pt x="11618" y="20349"/>
                    <a:pt x="11618" y="20349"/>
                  </a:cubicBezTo>
                  <a:cubicBezTo>
                    <a:pt x="11536" y="20463"/>
                    <a:pt x="11536" y="20463"/>
                    <a:pt x="11536" y="20463"/>
                  </a:cubicBezTo>
                  <a:cubicBezTo>
                    <a:pt x="11291" y="20520"/>
                    <a:pt x="11291" y="20520"/>
                    <a:pt x="11291" y="20520"/>
                  </a:cubicBezTo>
                  <a:cubicBezTo>
                    <a:pt x="11209" y="20349"/>
                    <a:pt x="11209" y="20349"/>
                    <a:pt x="11209" y="20349"/>
                  </a:cubicBezTo>
                  <a:cubicBezTo>
                    <a:pt x="11045" y="20406"/>
                    <a:pt x="11045" y="20406"/>
                    <a:pt x="11045" y="20406"/>
                  </a:cubicBezTo>
                  <a:cubicBezTo>
                    <a:pt x="10964" y="20520"/>
                    <a:pt x="10964" y="20520"/>
                    <a:pt x="10964" y="20520"/>
                  </a:cubicBezTo>
                  <a:cubicBezTo>
                    <a:pt x="10882" y="20577"/>
                    <a:pt x="10882" y="20577"/>
                    <a:pt x="10882" y="20577"/>
                  </a:cubicBezTo>
                  <a:cubicBezTo>
                    <a:pt x="10636" y="20520"/>
                    <a:pt x="10636" y="20520"/>
                    <a:pt x="10636" y="20520"/>
                  </a:cubicBezTo>
                  <a:cubicBezTo>
                    <a:pt x="10473" y="20406"/>
                    <a:pt x="10473" y="20406"/>
                    <a:pt x="10473" y="20406"/>
                  </a:cubicBezTo>
                  <a:cubicBezTo>
                    <a:pt x="10309" y="20406"/>
                    <a:pt x="10309" y="20406"/>
                    <a:pt x="10309" y="20406"/>
                  </a:cubicBezTo>
                  <a:cubicBezTo>
                    <a:pt x="10064" y="20463"/>
                    <a:pt x="10064" y="20463"/>
                    <a:pt x="10064" y="20463"/>
                  </a:cubicBezTo>
                  <a:cubicBezTo>
                    <a:pt x="9982" y="20577"/>
                    <a:pt x="9982" y="20577"/>
                    <a:pt x="9982" y="20577"/>
                  </a:cubicBezTo>
                  <a:cubicBezTo>
                    <a:pt x="9900" y="20634"/>
                    <a:pt x="9900" y="20634"/>
                    <a:pt x="9900" y="20634"/>
                  </a:cubicBezTo>
                  <a:cubicBezTo>
                    <a:pt x="9900" y="20747"/>
                    <a:pt x="9900" y="20747"/>
                    <a:pt x="9900" y="20747"/>
                  </a:cubicBezTo>
                  <a:cubicBezTo>
                    <a:pt x="10064" y="20861"/>
                    <a:pt x="10064" y="20861"/>
                    <a:pt x="10064" y="20861"/>
                  </a:cubicBezTo>
                  <a:cubicBezTo>
                    <a:pt x="9982" y="20975"/>
                    <a:pt x="9982" y="20975"/>
                    <a:pt x="9982" y="20975"/>
                  </a:cubicBezTo>
                  <a:cubicBezTo>
                    <a:pt x="9900" y="20975"/>
                    <a:pt x="9900" y="20975"/>
                    <a:pt x="9900" y="20975"/>
                  </a:cubicBezTo>
                  <a:cubicBezTo>
                    <a:pt x="9818" y="21088"/>
                    <a:pt x="9818" y="21088"/>
                    <a:pt x="9818" y="21088"/>
                  </a:cubicBezTo>
                  <a:cubicBezTo>
                    <a:pt x="9655" y="21032"/>
                    <a:pt x="9655" y="21032"/>
                    <a:pt x="9655" y="21032"/>
                  </a:cubicBezTo>
                  <a:cubicBezTo>
                    <a:pt x="9491" y="21032"/>
                    <a:pt x="9491" y="21032"/>
                    <a:pt x="9491" y="21032"/>
                  </a:cubicBezTo>
                  <a:cubicBezTo>
                    <a:pt x="9491" y="21145"/>
                    <a:pt x="9491" y="21145"/>
                    <a:pt x="9491" y="21145"/>
                  </a:cubicBezTo>
                  <a:cubicBezTo>
                    <a:pt x="9409" y="21202"/>
                    <a:pt x="9409" y="21202"/>
                    <a:pt x="9409" y="21202"/>
                  </a:cubicBezTo>
                  <a:cubicBezTo>
                    <a:pt x="9327" y="21373"/>
                    <a:pt x="9327" y="21373"/>
                    <a:pt x="9327" y="21373"/>
                  </a:cubicBezTo>
                  <a:cubicBezTo>
                    <a:pt x="9245" y="21486"/>
                    <a:pt x="9245" y="21486"/>
                    <a:pt x="9245" y="21486"/>
                  </a:cubicBezTo>
                  <a:cubicBezTo>
                    <a:pt x="9082" y="21600"/>
                    <a:pt x="9082" y="21600"/>
                    <a:pt x="9082" y="21600"/>
                  </a:cubicBezTo>
                  <a:cubicBezTo>
                    <a:pt x="8918" y="21543"/>
                    <a:pt x="8918" y="21543"/>
                    <a:pt x="8918" y="21543"/>
                  </a:cubicBezTo>
                  <a:cubicBezTo>
                    <a:pt x="8755" y="21429"/>
                    <a:pt x="8755" y="21429"/>
                    <a:pt x="8755" y="21429"/>
                  </a:cubicBezTo>
                  <a:cubicBezTo>
                    <a:pt x="8673" y="21316"/>
                    <a:pt x="8673" y="21316"/>
                    <a:pt x="8673" y="21316"/>
                  </a:cubicBezTo>
                  <a:cubicBezTo>
                    <a:pt x="8836" y="21202"/>
                    <a:pt x="8836" y="21202"/>
                    <a:pt x="8836" y="21202"/>
                  </a:cubicBezTo>
                  <a:cubicBezTo>
                    <a:pt x="8918" y="21202"/>
                    <a:pt x="8918" y="21202"/>
                    <a:pt x="8918" y="21202"/>
                  </a:cubicBezTo>
                  <a:cubicBezTo>
                    <a:pt x="9000" y="21032"/>
                    <a:pt x="9000" y="21032"/>
                    <a:pt x="9000" y="21032"/>
                  </a:cubicBezTo>
                  <a:cubicBezTo>
                    <a:pt x="8918" y="20918"/>
                    <a:pt x="8918" y="20918"/>
                    <a:pt x="8918" y="20918"/>
                  </a:cubicBezTo>
                  <a:cubicBezTo>
                    <a:pt x="8836" y="20804"/>
                    <a:pt x="8836" y="20804"/>
                    <a:pt x="8836" y="20804"/>
                  </a:cubicBezTo>
                  <a:cubicBezTo>
                    <a:pt x="8918" y="20691"/>
                    <a:pt x="8918" y="20691"/>
                    <a:pt x="8918" y="20691"/>
                  </a:cubicBezTo>
                  <a:cubicBezTo>
                    <a:pt x="9082" y="20691"/>
                    <a:pt x="9082" y="20691"/>
                    <a:pt x="9082" y="20691"/>
                  </a:cubicBezTo>
                  <a:cubicBezTo>
                    <a:pt x="9164" y="20691"/>
                    <a:pt x="9164" y="20691"/>
                    <a:pt x="9164" y="20691"/>
                  </a:cubicBezTo>
                  <a:cubicBezTo>
                    <a:pt x="9164" y="20804"/>
                    <a:pt x="9164" y="20804"/>
                    <a:pt x="9164" y="20804"/>
                  </a:cubicBezTo>
                  <a:cubicBezTo>
                    <a:pt x="9409" y="20861"/>
                    <a:pt x="9409" y="20861"/>
                    <a:pt x="9409" y="20861"/>
                  </a:cubicBezTo>
                  <a:cubicBezTo>
                    <a:pt x="9491" y="20804"/>
                    <a:pt x="9491" y="20804"/>
                    <a:pt x="9491" y="20804"/>
                  </a:cubicBezTo>
                  <a:cubicBezTo>
                    <a:pt x="9491" y="20634"/>
                    <a:pt x="9491" y="20634"/>
                    <a:pt x="9491" y="20634"/>
                  </a:cubicBezTo>
                  <a:cubicBezTo>
                    <a:pt x="9491" y="20520"/>
                    <a:pt x="9491" y="20520"/>
                    <a:pt x="9491" y="20520"/>
                  </a:cubicBezTo>
                  <a:cubicBezTo>
                    <a:pt x="9409" y="20406"/>
                    <a:pt x="9409" y="20406"/>
                    <a:pt x="9409" y="20406"/>
                  </a:cubicBezTo>
                  <a:cubicBezTo>
                    <a:pt x="9164" y="20406"/>
                    <a:pt x="9164" y="20406"/>
                    <a:pt x="9164" y="20406"/>
                  </a:cubicBezTo>
                  <a:cubicBezTo>
                    <a:pt x="9000" y="20406"/>
                    <a:pt x="9000" y="20406"/>
                    <a:pt x="9000" y="20406"/>
                  </a:cubicBezTo>
                  <a:cubicBezTo>
                    <a:pt x="8918" y="20406"/>
                    <a:pt x="8918" y="20406"/>
                    <a:pt x="8918" y="20406"/>
                  </a:cubicBezTo>
                  <a:cubicBezTo>
                    <a:pt x="8918" y="20293"/>
                    <a:pt x="8918" y="20293"/>
                    <a:pt x="8918" y="20293"/>
                  </a:cubicBezTo>
                  <a:cubicBezTo>
                    <a:pt x="8836" y="20122"/>
                    <a:pt x="8836" y="20122"/>
                    <a:pt x="8836" y="20122"/>
                  </a:cubicBezTo>
                  <a:cubicBezTo>
                    <a:pt x="8755" y="20179"/>
                    <a:pt x="8755" y="20179"/>
                    <a:pt x="8755" y="20179"/>
                  </a:cubicBezTo>
                  <a:cubicBezTo>
                    <a:pt x="8673" y="20179"/>
                    <a:pt x="8673" y="20179"/>
                    <a:pt x="8673" y="20179"/>
                  </a:cubicBezTo>
                  <a:cubicBezTo>
                    <a:pt x="8673" y="20293"/>
                    <a:pt x="8673" y="20293"/>
                    <a:pt x="8673" y="20293"/>
                  </a:cubicBezTo>
                  <a:cubicBezTo>
                    <a:pt x="8591" y="20349"/>
                    <a:pt x="8591" y="20349"/>
                    <a:pt x="8591" y="20349"/>
                  </a:cubicBezTo>
                  <a:cubicBezTo>
                    <a:pt x="8427" y="20349"/>
                    <a:pt x="8427" y="20349"/>
                    <a:pt x="8427" y="20349"/>
                  </a:cubicBezTo>
                  <a:cubicBezTo>
                    <a:pt x="8264" y="20293"/>
                    <a:pt x="8264" y="20293"/>
                    <a:pt x="8264" y="20293"/>
                  </a:cubicBezTo>
                  <a:cubicBezTo>
                    <a:pt x="8018" y="20293"/>
                    <a:pt x="8018" y="20293"/>
                    <a:pt x="8018" y="20293"/>
                  </a:cubicBezTo>
                  <a:cubicBezTo>
                    <a:pt x="7936" y="20122"/>
                    <a:pt x="7936" y="20122"/>
                    <a:pt x="7936" y="20122"/>
                  </a:cubicBezTo>
                  <a:cubicBezTo>
                    <a:pt x="7773" y="19952"/>
                    <a:pt x="7773" y="19952"/>
                    <a:pt x="7773" y="19952"/>
                  </a:cubicBezTo>
                  <a:cubicBezTo>
                    <a:pt x="7691" y="19838"/>
                    <a:pt x="7691" y="19838"/>
                    <a:pt x="7691" y="19838"/>
                  </a:cubicBezTo>
                  <a:cubicBezTo>
                    <a:pt x="7691" y="19724"/>
                    <a:pt x="7691" y="19724"/>
                    <a:pt x="7691" y="19724"/>
                  </a:cubicBezTo>
                  <a:cubicBezTo>
                    <a:pt x="7773" y="19497"/>
                    <a:pt x="7773" y="19497"/>
                    <a:pt x="7773" y="19497"/>
                  </a:cubicBezTo>
                  <a:cubicBezTo>
                    <a:pt x="7691" y="19326"/>
                    <a:pt x="7691" y="19326"/>
                    <a:pt x="7691" y="19326"/>
                  </a:cubicBezTo>
                  <a:cubicBezTo>
                    <a:pt x="7445" y="19269"/>
                    <a:pt x="7445" y="19269"/>
                    <a:pt x="7445" y="19269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036" y="19440"/>
                    <a:pt x="7036" y="19440"/>
                    <a:pt x="7036" y="19440"/>
                  </a:cubicBezTo>
                  <a:cubicBezTo>
                    <a:pt x="6873" y="19440"/>
                    <a:pt x="6873" y="19440"/>
                    <a:pt x="6873" y="19440"/>
                  </a:cubicBezTo>
                  <a:cubicBezTo>
                    <a:pt x="6791" y="19440"/>
                    <a:pt x="6791" y="19440"/>
                    <a:pt x="6791" y="19440"/>
                  </a:cubicBezTo>
                  <a:cubicBezTo>
                    <a:pt x="6791" y="19554"/>
                    <a:pt x="6791" y="19554"/>
                    <a:pt x="6791" y="19554"/>
                  </a:cubicBezTo>
                  <a:cubicBezTo>
                    <a:pt x="6955" y="19667"/>
                    <a:pt x="6955" y="19667"/>
                    <a:pt x="6955" y="19667"/>
                  </a:cubicBezTo>
                  <a:cubicBezTo>
                    <a:pt x="6955" y="19781"/>
                    <a:pt x="6955" y="19781"/>
                    <a:pt x="6955" y="19781"/>
                  </a:cubicBezTo>
                  <a:cubicBezTo>
                    <a:pt x="7036" y="19895"/>
                    <a:pt x="7036" y="19895"/>
                    <a:pt x="7036" y="19895"/>
                  </a:cubicBezTo>
                  <a:cubicBezTo>
                    <a:pt x="7118" y="20065"/>
                    <a:pt x="7118" y="20065"/>
                    <a:pt x="7118" y="20065"/>
                  </a:cubicBezTo>
                  <a:cubicBezTo>
                    <a:pt x="7036" y="20236"/>
                    <a:pt x="7036" y="20236"/>
                    <a:pt x="7036" y="20236"/>
                  </a:cubicBezTo>
                  <a:cubicBezTo>
                    <a:pt x="6873" y="20236"/>
                    <a:pt x="6873" y="20236"/>
                    <a:pt x="6873" y="20236"/>
                  </a:cubicBezTo>
                  <a:cubicBezTo>
                    <a:pt x="6709" y="20293"/>
                    <a:pt x="6709" y="20293"/>
                    <a:pt x="6709" y="20293"/>
                  </a:cubicBezTo>
                  <a:cubicBezTo>
                    <a:pt x="6464" y="20293"/>
                    <a:pt x="6464" y="20293"/>
                    <a:pt x="6464" y="20293"/>
                  </a:cubicBezTo>
                  <a:cubicBezTo>
                    <a:pt x="6382" y="20236"/>
                    <a:pt x="6382" y="20236"/>
                    <a:pt x="6382" y="20236"/>
                  </a:cubicBezTo>
                  <a:cubicBezTo>
                    <a:pt x="6300" y="20065"/>
                    <a:pt x="6300" y="20065"/>
                    <a:pt x="6300" y="20065"/>
                  </a:cubicBezTo>
                  <a:cubicBezTo>
                    <a:pt x="6218" y="19895"/>
                    <a:pt x="6218" y="19895"/>
                    <a:pt x="6218" y="19895"/>
                  </a:cubicBezTo>
                  <a:cubicBezTo>
                    <a:pt x="5973" y="19838"/>
                    <a:pt x="5973" y="19838"/>
                    <a:pt x="5973" y="19838"/>
                  </a:cubicBezTo>
                  <a:cubicBezTo>
                    <a:pt x="5891" y="19667"/>
                    <a:pt x="5891" y="19667"/>
                    <a:pt x="5891" y="19667"/>
                  </a:cubicBezTo>
                  <a:cubicBezTo>
                    <a:pt x="5809" y="19497"/>
                    <a:pt x="5809" y="19497"/>
                    <a:pt x="5809" y="19497"/>
                  </a:cubicBezTo>
                  <a:cubicBezTo>
                    <a:pt x="5645" y="19554"/>
                    <a:pt x="5645" y="19554"/>
                    <a:pt x="5645" y="19554"/>
                  </a:cubicBezTo>
                  <a:cubicBezTo>
                    <a:pt x="5482" y="19667"/>
                    <a:pt x="5482" y="19667"/>
                    <a:pt x="5482" y="19667"/>
                  </a:cubicBezTo>
                  <a:cubicBezTo>
                    <a:pt x="5400" y="19667"/>
                    <a:pt x="5400" y="19667"/>
                    <a:pt x="5400" y="19667"/>
                  </a:cubicBezTo>
                  <a:cubicBezTo>
                    <a:pt x="5400" y="19554"/>
                    <a:pt x="5400" y="19554"/>
                    <a:pt x="5400" y="19554"/>
                  </a:cubicBezTo>
                  <a:cubicBezTo>
                    <a:pt x="5155" y="19326"/>
                    <a:pt x="5155" y="19326"/>
                    <a:pt x="5155" y="19326"/>
                  </a:cubicBezTo>
                  <a:cubicBezTo>
                    <a:pt x="4909" y="19213"/>
                    <a:pt x="4909" y="19213"/>
                    <a:pt x="4909" y="19213"/>
                  </a:cubicBezTo>
                  <a:cubicBezTo>
                    <a:pt x="4909" y="18985"/>
                    <a:pt x="4909" y="18985"/>
                    <a:pt x="4909" y="18985"/>
                  </a:cubicBezTo>
                  <a:cubicBezTo>
                    <a:pt x="4909" y="18758"/>
                    <a:pt x="4909" y="18758"/>
                    <a:pt x="4909" y="18758"/>
                  </a:cubicBezTo>
                  <a:cubicBezTo>
                    <a:pt x="4827" y="18587"/>
                    <a:pt x="4827" y="18587"/>
                    <a:pt x="4827" y="18587"/>
                  </a:cubicBezTo>
                  <a:cubicBezTo>
                    <a:pt x="4909" y="18474"/>
                    <a:pt x="4909" y="18474"/>
                    <a:pt x="4909" y="18474"/>
                  </a:cubicBezTo>
                  <a:cubicBezTo>
                    <a:pt x="4991" y="18417"/>
                    <a:pt x="4991" y="18417"/>
                    <a:pt x="4991" y="18417"/>
                  </a:cubicBezTo>
                  <a:cubicBezTo>
                    <a:pt x="5236" y="18417"/>
                    <a:pt x="5236" y="18417"/>
                    <a:pt x="5236" y="18417"/>
                  </a:cubicBezTo>
                  <a:cubicBezTo>
                    <a:pt x="5482" y="18360"/>
                    <a:pt x="5482" y="18360"/>
                    <a:pt x="5482" y="18360"/>
                  </a:cubicBezTo>
                  <a:cubicBezTo>
                    <a:pt x="5564" y="18189"/>
                    <a:pt x="5564" y="18189"/>
                    <a:pt x="5564" y="18189"/>
                  </a:cubicBezTo>
                  <a:cubicBezTo>
                    <a:pt x="5809" y="18076"/>
                    <a:pt x="5809" y="18076"/>
                    <a:pt x="5809" y="18076"/>
                  </a:cubicBezTo>
                  <a:cubicBezTo>
                    <a:pt x="5891" y="17905"/>
                    <a:pt x="5891" y="17905"/>
                    <a:pt x="5891" y="17905"/>
                  </a:cubicBezTo>
                  <a:cubicBezTo>
                    <a:pt x="5645" y="17792"/>
                    <a:pt x="5645" y="17792"/>
                    <a:pt x="5645" y="17792"/>
                  </a:cubicBezTo>
                  <a:cubicBezTo>
                    <a:pt x="5482" y="17792"/>
                    <a:pt x="5482" y="17792"/>
                    <a:pt x="5482" y="17792"/>
                  </a:cubicBezTo>
                  <a:cubicBezTo>
                    <a:pt x="5318" y="17621"/>
                    <a:pt x="5318" y="17621"/>
                    <a:pt x="5318" y="17621"/>
                  </a:cubicBezTo>
                  <a:cubicBezTo>
                    <a:pt x="5236" y="17507"/>
                    <a:pt x="5236" y="17507"/>
                    <a:pt x="5236" y="17507"/>
                  </a:cubicBezTo>
                  <a:cubicBezTo>
                    <a:pt x="5073" y="17394"/>
                    <a:pt x="5073" y="17394"/>
                    <a:pt x="5073" y="17394"/>
                  </a:cubicBezTo>
                  <a:cubicBezTo>
                    <a:pt x="5073" y="17223"/>
                    <a:pt x="5073" y="17223"/>
                    <a:pt x="5073" y="17223"/>
                  </a:cubicBezTo>
                  <a:cubicBezTo>
                    <a:pt x="5073" y="17053"/>
                    <a:pt x="5073" y="17053"/>
                    <a:pt x="5073" y="17053"/>
                  </a:cubicBezTo>
                  <a:cubicBezTo>
                    <a:pt x="5073" y="16939"/>
                    <a:pt x="5073" y="16939"/>
                    <a:pt x="5073" y="16939"/>
                  </a:cubicBezTo>
                  <a:cubicBezTo>
                    <a:pt x="4909" y="16939"/>
                    <a:pt x="4909" y="16939"/>
                    <a:pt x="4909" y="16939"/>
                  </a:cubicBezTo>
                  <a:cubicBezTo>
                    <a:pt x="4745" y="16939"/>
                    <a:pt x="4745" y="16939"/>
                    <a:pt x="4745" y="16939"/>
                  </a:cubicBezTo>
                  <a:cubicBezTo>
                    <a:pt x="4827" y="16768"/>
                    <a:pt x="4827" y="16768"/>
                    <a:pt x="4827" y="16768"/>
                  </a:cubicBezTo>
                  <a:cubicBezTo>
                    <a:pt x="4909" y="16541"/>
                    <a:pt x="4909" y="16541"/>
                    <a:pt x="4909" y="16541"/>
                  </a:cubicBezTo>
                  <a:cubicBezTo>
                    <a:pt x="4909" y="16314"/>
                    <a:pt x="4909" y="16314"/>
                    <a:pt x="4909" y="16314"/>
                  </a:cubicBezTo>
                  <a:cubicBezTo>
                    <a:pt x="4745" y="15973"/>
                    <a:pt x="4745" y="15973"/>
                    <a:pt x="4745" y="15973"/>
                  </a:cubicBezTo>
                  <a:cubicBezTo>
                    <a:pt x="4582" y="15745"/>
                    <a:pt x="4582" y="15745"/>
                    <a:pt x="4582" y="15745"/>
                  </a:cubicBezTo>
                  <a:cubicBezTo>
                    <a:pt x="4336" y="15575"/>
                    <a:pt x="4336" y="15575"/>
                    <a:pt x="4336" y="15575"/>
                  </a:cubicBezTo>
                  <a:cubicBezTo>
                    <a:pt x="4091" y="15291"/>
                    <a:pt x="4091" y="15291"/>
                    <a:pt x="4091" y="15291"/>
                  </a:cubicBezTo>
                  <a:cubicBezTo>
                    <a:pt x="3845" y="15234"/>
                    <a:pt x="3845" y="15234"/>
                    <a:pt x="3845" y="15234"/>
                  </a:cubicBezTo>
                  <a:cubicBezTo>
                    <a:pt x="3764" y="15120"/>
                    <a:pt x="3764" y="15120"/>
                    <a:pt x="3764" y="15120"/>
                  </a:cubicBezTo>
                  <a:cubicBezTo>
                    <a:pt x="3518" y="15177"/>
                    <a:pt x="3518" y="15177"/>
                    <a:pt x="3518" y="15177"/>
                  </a:cubicBezTo>
                  <a:cubicBezTo>
                    <a:pt x="3355" y="15291"/>
                    <a:pt x="3355" y="15291"/>
                    <a:pt x="3355" y="15291"/>
                  </a:cubicBezTo>
                  <a:cubicBezTo>
                    <a:pt x="3109" y="15291"/>
                    <a:pt x="3109" y="15291"/>
                    <a:pt x="3109" y="15291"/>
                  </a:cubicBezTo>
                  <a:cubicBezTo>
                    <a:pt x="2782" y="15347"/>
                    <a:pt x="2782" y="15347"/>
                    <a:pt x="2782" y="15347"/>
                  </a:cubicBezTo>
                  <a:cubicBezTo>
                    <a:pt x="2291" y="15461"/>
                    <a:pt x="2291" y="15461"/>
                    <a:pt x="2291" y="15461"/>
                  </a:cubicBezTo>
                  <a:cubicBezTo>
                    <a:pt x="2127" y="15575"/>
                    <a:pt x="2127" y="15575"/>
                    <a:pt x="2127" y="15575"/>
                  </a:cubicBezTo>
                  <a:cubicBezTo>
                    <a:pt x="1882" y="15632"/>
                    <a:pt x="1882" y="15632"/>
                    <a:pt x="1882" y="15632"/>
                  </a:cubicBezTo>
                  <a:cubicBezTo>
                    <a:pt x="1636" y="15745"/>
                    <a:pt x="1636" y="15745"/>
                    <a:pt x="1636" y="15745"/>
                  </a:cubicBezTo>
                  <a:cubicBezTo>
                    <a:pt x="1227" y="15745"/>
                    <a:pt x="1227" y="15745"/>
                    <a:pt x="1227" y="15745"/>
                  </a:cubicBezTo>
                  <a:cubicBezTo>
                    <a:pt x="982" y="15745"/>
                    <a:pt x="982" y="15745"/>
                    <a:pt x="982" y="15745"/>
                  </a:cubicBezTo>
                  <a:cubicBezTo>
                    <a:pt x="736" y="15745"/>
                    <a:pt x="736" y="15745"/>
                    <a:pt x="736" y="15745"/>
                  </a:cubicBezTo>
                  <a:cubicBezTo>
                    <a:pt x="655" y="15575"/>
                    <a:pt x="655" y="15575"/>
                    <a:pt x="655" y="15575"/>
                  </a:cubicBezTo>
                  <a:cubicBezTo>
                    <a:pt x="491" y="15347"/>
                    <a:pt x="491" y="15347"/>
                    <a:pt x="491" y="15347"/>
                  </a:cubicBezTo>
                  <a:cubicBezTo>
                    <a:pt x="409" y="15234"/>
                    <a:pt x="409" y="15234"/>
                    <a:pt x="409" y="15234"/>
                  </a:cubicBezTo>
                  <a:cubicBezTo>
                    <a:pt x="164" y="15177"/>
                    <a:pt x="164" y="15177"/>
                    <a:pt x="164" y="15177"/>
                  </a:cubicBezTo>
                  <a:cubicBezTo>
                    <a:pt x="82" y="15063"/>
                    <a:pt x="82" y="15063"/>
                    <a:pt x="82" y="15063"/>
                  </a:cubicBezTo>
                  <a:cubicBezTo>
                    <a:pt x="0" y="15006"/>
                    <a:pt x="0" y="15006"/>
                    <a:pt x="0" y="15006"/>
                  </a:cubicBezTo>
                  <a:cubicBezTo>
                    <a:pt x="0" y="14893"/>
                    <a:pt x="0" y="14893"/>
                    <a:pt x="0" y="14893"/>
                  </a:cubicBezTo>
                  <a:cubicBezTo>
                    <a:pt x="164" y="14779"/>
                    <a:pt x="164" y="14779"/>
                    <a:pt x="164" y="14779"/>
                  </a:cubicBezTo>
                  <a:cubicBezTo>
                    <a:pt x="409" y="14665"/>
                    <a:pt x="409" y="14665"/>
                    <a:pt x="409" y="14665"/>
                  </a:cubicBezTo>
                  <a:cubicBezTo>
                    <a:pt x="491" y="14438"/>
                    <a:pt x="491" y="14438"/>
                    <a:pt x="491" y="14438"/>
                  </a:cubicBezTo>
                  <a:cubicBezTo>
                    <a:pt x="573" y="14381"/>
                    <a:pt x="573" y="14381"/>
                    <a:pt x="573" y="14381"/>
                  </a:cubicBezTo>
                  <a:cubicBezTo>
                    <a:pt x="736" y="14381"/>
                    <a:pt x="736" y="14381"/>
                    <a:pt x="736" y="14381"/>
                  </a:cubicBezTo>
                  <a:cubicBezTo>
                    <a:pt x="982" y="14438"/>
                    <a:pt x="982" y="14438"/>
                    <a:pt x="982" y="14438"/>
                  </a:cubicBezTo>
                  <a:cubicBezTo>
                    <a:pt x="1227" y="14495"/>
                    <a:pt x="1227" y="14495"/>
                    <a:pt x="1227" y="14495"/>
                  </a:cubicBezTo>
                  <a:cubicBezTo>
                    <a:pt x="1309" y="14495"/>
                    <a:pt x="1309" y="14495"/>
                    <a:pt x="1309" y="14495"/>
                  </a:cubicBezTo>
                  <a:cubicBezTo>
                    <a:pt x="1309" y="14267"/>
                    <a:pt x="1309" y="14267"/>
                    <a:pt x="1309" y="14267"/>
                  </a:cubicBezTo>
                  <a:cubicBezTo>
                    <a:pt x="1391" y="14211"/>
                    <a:pt x="1391" y="14211"/>
                    <a:pt x="1391" y="14211"/>
                  </a:cubicBezTo>
                  <a:cubicBezTo>
                    <a:pt x="1227" y="14040"/>
                    <a:pt x="1227" y="14040"/>
                    <a:pt x="1227" y="14040"/>
                  </a:cubicBezTo>
                  <a:cubicBezTo>
                    <a:pt x="982" y="13983"/>
                    <a:pt x="982" y="13983"/>
                    <a:pt x="982" y="13983"/>
                  </a:cubicBezTo>
                  <a:cubicBezTo>
                    <a:pt x="982" y="13869"/>
                    <a:pt x="982" y="13869"/>
                    <a:pt x="982" y="13869"/>
                  </a:cubicBezTo>
                  <a:cubicBezTo>
                    <a:pt x="1064" y="13756"/>
                    <a:pt x="1064" y="13756"/>
                    <a:pt x="1064" y="13756"/>
                  </a:cubicBezTo>
                  <a:cubicBezTo>
                    <a:pt x="1145" y="13585"/>
                    <a:pt x="1145" y="13585"/>
                    <a:pt x="1145" y="13585"/>
                  </a:cubicBezTo>
                  <a:cubicBezTo>
                    <a:pt x="1309" y="13472"/>
                    <a:pt x="1309" y="13472"/>
                    <a:pt x="1309" y="13472"/>
                  </a:cubicBezTo>
                  <a:cubicBezTo>
                    <a:pt x="1636" y="13415"/>
                    <a:pt x="1636" y="13415"/>
                    <a:pt x="1636" y="13415"/>
                  </a:cubicBezTo>
                  <a:cubicBezTo>
                    <a:pt x="1718" y="13358"/>
                    <a:pt x="1718" y="13358"/>
                    <a:pt x="1718" y="13358"/>
                  </a:cubicBezTo>
                  <a:cubicBezTo>
                    <a:pt x="1964" y="13358"/>
                    <a:pt x="1964" y="13358"/>
                    <a:pt x="1964" y="13358"/>
                  </a:cubicBezTo>
                  <a:cubicBezTo>
                    <a:pt x="2127" y="13415"/>
                    <a:pt x="2127" y="13415"/>
                    <a:pt x="2127" y="13415"/>
                  </a:cubicBezTo>
                  <a:cubicBezTo>
                    <a:pt x="2373" y="13528"/>
                    <a:pt x="2373" y="13528"/>
                    <a:pt x="2373" y="13528"/>
                  </a:cubicBezTo>
                  <a:cubicBezTo>
                    <a:pt x="2455" y="13415"/>
                    <a:pt x="2455" y="13415"/>
                    <a:pt x="2455" y="13415"/>
                  </a:cubicBezTo>
                  <a:cubicBezTo>
                    <a:pt x="2455" y="13301"/>
                    <a:pt x="2455" y="13301"/>
                    <a:pt x="2455" y="13301"/>
                  </a:cubicBezTo>
                  <a:cubicBezTo>
                    <a:pt x="2291" y="13131"/>
                    <a:pt x="2291" y="13131"/>
                    <a:pt x="2291" y="13131"/>
                  </a:cubicBezTo>
                  <a:cubicBezTo>
                    <a:pt x="2209" y="13017"/>
                    <a:pt x="2209" y="13017"/>
                    <a:pt x="2209" y="13017"/>
                  </a:cubicBezTo>
                  <a:cubicBezTo>
                    <a:pt x="2291" y="13017"/>
                    <a:pt x="2291" y="13017"/>
                    <a:pt x="2291" y="13017"/>
                  </a:cubicBezTo>
                  <a:cubicBezTo>
                    <a:pt x="2455" y="13017"/>
                    <a:pt x="2455" y="13017"/>
                    <a:pt x="2455" y="13017"/>
                  </a:cubicBezTo>
                  <a:cubicBezTo>
                    <a:pt x="2782" y="13074"/>
                    <a:pt x="2782" y="13074"/>
                    <a:pt x="2782" y="13074"/>
                  </a:cubicBezTo>
                  <a:cubicBezTo>
                    <a:pt x="2945" y="13017"/>
                    <a:pt x="2945" y="13017"/>
                    <a:pt x="2945" y="13017"/>
                  </a:cubicBezTo>
                  <a:cubicBezTo>
                    <a:pt x="3027" y="12846"/>
                    <a:pt x="3027" y="12846"/>
                    <a:pt x="3027" y="12846"/>
                  </a:cubicBezTo>
                  <a:cubicBezTo>
                    <a:pt x="3027" y="12619"/>
                    <a:pt x="3027" y="12619"/>
                    <a:pt x="3027" y="12619"/>
                  </a:cubicBezTo>
                  <a:cubicBezTo>
                    <a:pt x="3027" y="12505"/>
                    <a:pt x="3027" y="12505"/>
                    <a:pt x="3027" y="12505"/>
                  </a:cubicBezTo>
                  <a:cubicBezTo>
                    <a:pt x="2864" y="12392"/>
                    <a:pt x="2864" y="12392"/>
                    <a:pt x="2864" y="12392"/>
                  </a:cubicBezTo>
                  <a:cubicBezTo>
                    <a:pt x="2618" y="12278"/>
                    <a:pt x="2618" y="12278"/>
                    <a:pt x="2618" y="12278"/>
                  </a:cubicBezTo>
                  <a:cubicBezTo>
                    <a:pt x="2536" y="12107"/>
                    <a:pt x="2536" y="12107"/>
                    <a:pt x="2536" y="12107"/>
                  </a:cubicBezTo>
                  <a:cubicBezTo>
                    <a:pt x="2455" y="11937"/>
                    <a:pt x="2455" y="11937"/>
                    <a:pt x="2455" y="11937"/>
                  </a:cubicBezTo>
                  <a:cubicBezTo>
                    <a:pt x="2209" y="11823"/>
                    <a:pt x="2209" y="11823"/>
                    <a:pt x="2209" y="11823"/>
                  </a:cubicBezTo>
                  <a:cubicBezTo>
                    <a:pt x="2209" y="11823"/>
                    <a:pt x="2045" y="11766"/>
                    <a:pt x="2045" y="11709"/>
                  </a:cubicBezTo>
                  <a:cubicBezTo>
                    <a:pt x="1964" y="11539"/>
                    <a:pt x="1964" y="11539"/>
                    <a:pt x="1964" y="11539"/>
                  </a:cubicBezTo>
                  <a:cubicBezTo>
                    <a:pt x="1964" y="11368"/>
                    <a:pt x="1964" y="11368"/>
                    <a:pt x="1964" y="11368"/>
                  </a:cubicBezTo>
                  <a:cubicBezTo>
                    <a:pt x="2127" y="11312"/>
                    <a:pt x="2127" y="11312"/>
                    <a:pt x="2127" y="11312"/>
                  </a:cubicBezTo>
                  <a:cubicBezTo>
                    <a:pt x="2127" y="11198"/>
                    <a:pt x="2127" y="11198"/>
                    <a:pt x="2127" y="11198"/>
                  </a:cubicBezTo>
                  <a:cubicBezTo>
                    <a:pt x="2045" y="11084"/>
                    <a:pt x="2045" y="11084"/>
                    <a:pt x="2045" y="11084"/>
                  </a:cubicBezTo>
                  <a:cubicBezTo>
                    <a:pt x="1882" y="11027"/>
                    <a:pt x="1882" y="11027"/>
                    <a:pt x="1882" y="11027"/>
                  </a:cubicBezTo>
                  <a:cubicBezTo>
                    <a:pt x="1964" y="10800"/>
                    <a:pt x="1964" y="10800"/>
                    <a:pt x="1964" y="10800"/>
                  </a:cubicBezTo>
                  <a:cubicBezTo>
                    <a:pt x="2127" y="10573"/>
                    <a:pt x="2127" y="10573"/>
                    <a:pt x="2127" y="10573"/>
                  </a:cubicBezTo>
                  <a:cubicBezTo>
                    <a:pt x="2291" y="10288"/>
                    <a:pt x="2291" y="10288"/>
                    <a:pt x="2291" y="10288"/>
                  </a:cubicBezTo>
                  <a:cubicBezTo>
                    <a:pt x="2455" y="10288"/>
                    <a:pt x="2455" y="10288"/>
                    <a:pt x="2455" y="10288"/>
                  </a:cubicBezTo>
                  <a:cubicBezTo>
                    <a:pt x="2536" y="10288"/>
                    <a:pt x="2536" y="10288"/>
                    <a:pt x="2536" y="10288"/>
                  </a:cubicBezTo>
                  <a:cubicBezTo>
                    <a:pt x="2782" y="10402"/>
                    <a:pt x="2782" y="10402"/>
                    <a:pt x="2782" y="10402"/>
                  </a:cubicBezTo>
                  <a:cubicBezTo>
                    <a:pt x="3027" y="10516"/>
                    <a:pt x="3027" y="10516"/>
                    <a:pt x="3027" y="10516"/>
                  </a:cubicBezTo>
                  <a:cubicBezTo>
                    <a:pt x="3273" y="10459"/>
                    <a:pt x="3273" y="10459"/>
                    <a:pt x="3273" y="10459"/>
                  </a:cubicBezTo>
                  <a:cubicBezTo>
                    <a:pt x="3191" y="10345"/>
                    <a:pt x="3191" y="10345"/>
                    <a:pt x="3191" y="10345"/>
                  </a:cubicBezTo>
                  <a:cubicBezTo>
                    <a:pt x="3355" y="10232"/>
                    <a:pt x="3355" y="10232"/>
                    <a:pt x="3355" y="10232"/>
                  </a:cubicBezTo>
                  <a:cubicBezTo>
                    <a:pt x="3436" y="10175"/>
                    <a:pt x="3436" y="10175"/>
                    <a:pt x="3436" y="10175"/>
                  </a:cubicBezTo>
                  <a:cubicBezTo>
                    <a:pt x="3436" y="10004"/>
                    <a:pt x="3436" y="10004"/>
                    <a:pt x="3436" y="10004"/>
                  </a:cubicBezTo>
                  <a:cubicBezTo>
                    <a:pt x="3436" y="9891"/>
                    <a:pt x="3436" y="9891"/>
                    <a:pt x="3436" y="9891"/>
                  </a:cubicBezTo>
                  <a:cubicBezTo>
                    <a:pt x="3355" y="9777"/>
                    <a:pt x="3355" y="9777"/>
                    <a:pt x="3355" y="9777"/>
                  </a:cubicBezTo>
                  <a:cubicBezTo>
                    <a:pt x="3355" y="9663"/>
                    <a:pt x="3355" y="9663"/>
                    <a:pt x="3355" y="9663"/>
                  </a:cubicBezTo>
                  <a:cubicBezTo>
                    <a:pt x="3355" y="9549"/>
                    <a:pt x="3355" y="9549"/>
                    <a:pt x="3355" y="9549"/>
                  </a:cubicBezTo>
                  <a:cubicBezTo>
                    <a:pt x="3191" y="9436"/>
                    <a:pt x="3191" y="9436"/>
                    <a:pt x="3191" y="9436"/>
                  </a:cubicBezTo>
                  <a:cubicBezTo>
                    <a:pt x="3191" y="9265"/>
                    <a:pt x="3191" y="9265"/>
                    <a:pt x="3191" y="9265"/>
                  </a:cubicBezTo>
                  <a:cubicBezTo>
                    <a:pt x="3191" y="9095"/>
                    <a:pt x="3191" y="9095"/>
                    <a:pt x="3191" y="9095"/>
                  </a:cubicBezTo>
                  <a:cubicBezTo>
                    <a:pt x="3191" y="8981"/>
                    <a:pt x="3191" y="8981"/>
                    <a:pt x="3191" y="8981"/>
                  </a:cubicBezTo>
                  <a:cubicBezTo>
                    <a:pt x="3355" y="9095"/>
                    <a:pt x="3355" y="9095"/>
                    <a:pt x="3355" y="9095"/>
                  </a:cubicBezTo>
                  <a:cubicBezTo>
                    <a:pt x="3436" y="9095"/>
                    <a:pt x="3436" y="9095"/>
                    <a:pt x="3436" y="9095"/>
                  </a:cubicBezTo>
                  <a:cubicBezTo>
                    <a:pt x="3436" y="8924"/>
                    <a:pt x="3436" y="8924"/>
                    <a:pt x="3436" y="8924"/>
                  </a:cubicBezTo>
                  <a:cubicBezTo>
                    <a:pt x="3518" y="8754"/>
                    <a:pt x="3518" y="8754"/>
                    <a:pt x="3518" y="8754"/>
                  </a:cubicBezTo>
                  <a:cubicBezTo>
                    <a:pt x="3682" y="8697"/>
                    <a:pt x="3682" y="8697"/>
                    <a:pt x="3682" y="8697"/>
                  </a:cubicBezTo>
                  <a:cubicBezTo>
                    <a:pt x="3682" y="8583"/>
                    <a:pt x="3682" y="8583"/>
                    <a:pt x="3682" y="8583"/>
                  </a:cubicBezTo>
                  <a:cubicBezTo>
                    <a:pt x="3518" y="8469"/>
                    <a:pt x="3518" y="8469"/>
                    <a:pt x="3518" y="8469"/>
                  </a:cubicBezTo>
                  <a:cubicBezTo>
                    <a:pt x="3436" y="8356"/>
                    <a:pt x="3436" y="8356"/>
                    <a:pt x="3436" y="8356"/>
                  </a:cubicBezTo>
                  <a:cubicBezTo>
                    <a:pt x="3436" y="8242"/>
                    <a:pt x="3436" y="8242"/>
                    <a:pt x="3436" y="8242"/>
                  </a:cubicBezTo>
                  <a:cubicBezTo>
                    <a:pt x="3436" y="8072"/>
                    <a:pt x="3436" y="8072"/>
                    <a:pt x="3436" y="8072"/>
                  </a:cubicBezTo>
                  <a:cubicBezTo>
                    <a:pt x="3518" y="8015"/>
                    <a:pt x="3518" y="8015"/>
                    <a:pt x="3518" y="8015"/>
                  </a:cubicBezTo>
                  <a:cubicBezTo>
                    <a:pt x="3682" y="7787"/>
                    <a:pt x="3682" y="7787"/>
                    <a:pt x="3682" y="7787"/>
                  </a:cubicBezTo>
                  <a:cubicBezTo>
                    <a:pt x="3845" y="7731"/>
                    <a:pt x="3845" y="7731"/>
                    <a:pt x="3845" y="7731"/>
                  </a:cubicBezTo>
                  <a:cubicBezTo>
                    <a:pt x="4009" y="7560"/>
                    <a:pt x="4009" y="7560"/>
                    <a:pt x="4009" y="7560"/>
                  </a:cubicBezTo>
                  <a:cubicBezTo>
                    <a:pt x="4173" y="7446"/>
                    <a:pt x="4173" y="7446"/>
                    <a:pt x="4173" y="7446"/>
                  </a:cubicBezTo>
                  <a:cubicBezTo>
                    <a:pt x="4336" y="7333"/>
                    <a:pt x="4336" y="7333"/>
                    <a:pt x="4336" y="7333"/>
                  </a:cubicBezTo>
                  <a:cubicBezTo>
                    <a:pt x="4418" y="7219"/>
                    <a:pt x="4418" y="7219"/>
                    <a:pt x="4418" y="7219"/>
                  </a:cubicBezTo>
                  <a:cubicBezTo>
                    <a:pt x="4582" y="7219"/>
                    <a:pt x="4582" y="7219"/>
                    <a:pt x="4582" y="7219"/>
                  </a:cubicBezTo>
                  <a:cubicBezTo>
                    <a:pt x="4664" y="7276"/>
                    <a:pt x="4664" y="7276"/>
                    <a:pt x="4664" y="7276"/>
                  </a:cubicBezTo>
                  <a:cubicBezTo>
                    <a:pt x="4827" y="7389"/>
                    <a:pt x="4827" y="7389"/>
                    <a:pt x="4827" y="7389"/>
                  </a:cubicBezTo>
                  <a:cubicBezTo>
                    <a:pt x="4991" y="7446"/>
                    <a:pt x="4991" y="7446"/>
                    <a:pt x="4991" y="7446"/>
                  </a:cubicBezTo>
                  <a:cubicBezTo>
                    <a:pt x="5236" y="7446"/>
                    <a:pt x="5236" y="7446"/>
                    <a:pt x="5236" y="7446"/>
                  </a:cubicBezTo>
                  <a:cubicBezTo>
                    <a:pt x="5400" y="7503"/>
                    <a:pt x="5400" y="7503"/>
                    <a:pt x="5400" y="7503"/>
                  </a:cubicBezTo>
                  <a:cubicBezTo>
                    <a:pt x="5564" y="7446"/>
                    <a:pt x="5564" y="7446"/>
                    <a:pt x="5564" y="7446"/>
                  </a:cubicBezTo>
                  <a:cubicBezTo>
                    <a:pt x="5645" y="7219"/>
                    <a:pt x="5645" y="7219"/>
                    <a:pt x="5645" y="7219"/>
                  </a:cubicBezTo>
                  <a:cubicBezTo>
                    <a:pt x="5727" y="7162"/>
                    <a:pt x="5727" y="7162"/>
                    <a:pt x="5727" y="7162"/>
                  </a:cubicBezTo>
                  <a:cubicBezTo>
                    <a:pt x="5891" y="7048"/>
                    <a:pt x="5891" y="7048"/>
                    <a:pt x="5891" y="7048"/>
                  </a:cubicBezTo>
                  <a:cubicBezTo>
                    <a:pt x="6136" y="6992"/>
                    <a:pt x="6136" y="6992"/>
                    <a:pt x="6136" y="6992"/>
                  </a:cubicBezTo>
                  <a:cubicBezTo>
                    <a:pt x="6218" y="6878"/>
                    <a:pt x="6218" y="6878"/>
                    <a:pt x="6218" y="6878"/>
                  </a:cubicBezTo>
                  <a:cubicBezTo>
                    <a:pt x="6300" y="6764"/>
                    <a:pt x="6300" y="6764"/>
                    <a:pt x="6300" y="6764"/>
                  </a:cubicBezTo>
                  <a:cubicBezTo>
                    <a:pt x="6382" y="6423"/>
                    <a:pt x="6382" y="6423"/>
                    <a:pt x="6382" y="6423"/>
                  </a:cubicBezTo>
                  <a:cubicBezTo>
                    <a:pt x="6627" y="6253"/>
                    <a:pt x="6627" y="6253"/>
                    <a:pt x="6627" y="6253"/>
                  </a:cubicBezTo>
                  <a:cubicBezTo>
                    <a:pt x="6791" y="6082"/>
                    <a:pt x="6791" y="6082"/>
                    <a:pt x="6791" y="6082"/>
                  </a:cubicBezTo>
                  <a:cubicBezTo>
                    <a:pt x="6955" y="5968"/>
                    <a:pt x="6955" y="5968"/>
                    <a:pt x="6955" y="5968"/>
                  </a:cubicBezTo>
                  <a:cubicBezTo>
                    <a:pt x="6873" y="5855"/>
                    <a:pt x="6873" y="5855"/>
                    <a:pt x="6873" y="5855"/>
                  </a:cubicBezTo>
                  <a:cubicBezTo>
                    <a:pt x="6791" y="5798"/>
                    <a:pt x="6791" y="5798"/>
                    <a:pt x="6791" y="5798"/>
                  </a:cubicBezTo>
                  <a:cubicBezTo>
                    <a:pt x="6791" y="5627"/>
                    <a:pt x="6791" y="5627"/>
                    <a:pt x="6791" y="5627"/>
                  </a:cubicBezTo>
                  <a:cubicBezTo>
                    <a:pt x="6873" y="5457"/>
                    <a:pt x="6873" y="5457"/>
                    <a:pt x="6873" y="5457"/>
                  </a:cubicBezTo>
                  <a:cubicBezTo>
                    <a:pt x="6873" y="5286"/>
                    <a:pt x="6873" y="5286"/>
                    <a:pt x="6873" y="5286"/>
                  </a:cubicBezTo>
                  <a:cubicBezTo>
                    <a:pt x="6955" y="5229"/>
                    <a:pt x="6955" y="5229"/>
                    <a:pt x="6955" y="5229"/>
                  </a:cubicBezTo>
                  <a:cubicBezTo>
                    <a:pt x="7200" y="5173"/>
                    <a:pt x="7200" y="5173"/>
                    <a:pt x="7200" y="5173"/>
                  </a:cubicBezTo>
                  <a:cubicBezTo>
                    <a:pt x="7364" y="5229"/>
                    <a:pt x="7364" y="5229"/>
                    <a:pt x="7364" y="5229"/>
                  </a:cubicBezTo>
                  <a:cubicBezTo>
                    <a:pt x="7691" y="5173"/>
                    <a:pt x="7691" y="5173"/>
                    <a:pt x="7691" y="5173"/>
                  </a:cubicBezTo>
                  <a:cubicBezTo>
                    <a:pt x="8018" y="5229"/>
                    <a:pt x="8018" y="5229"/>
                    <a:pt x="8018" y="5229"/>
                  </a:cubicBezTo>
                  <a:cubicBezTo>
                    <a:pt x="8427" y="5173"/>
                    <a:pt x="8427" y="5173"/>
                    <a:pt x="8427" y="5173"/>
                  </a:cubicBezTo>
                  <a:cubicBezTo>
                    <a:pt x="8591" y="5116"/>
                    <a:pt x="8591" y="5116"/>
                    <a:pt x="8591" y="5116"/>
                  </a:cubicBezTo>
                  <a:cubicBezTo>
                    <a:pt x="8509" y="5002"/>
                    <a:pt x="8509" y="5002"/>
                    <a:pt x="8509" y="5002"/>
                  </a:cubicBezTo>
                  <a:cubicBezTo>
                    <a:pt x="8345" y="4945"/>
                    <a:pt x="8345" y="4945"/>
                    <a:pt x="8345" y="4945"/>
                  </a:cubicBezTo>
                  <a:cubicBezTo>
                    <a:pt x="8345" y="4888"/>
                    <a:pt x="8345" y="4888"/>
                    <a:pt x="8345" y="4888"/>
                  </a:cubicBezTo>
                  <a:cubicBezTo>
                    <a:pt x="8509" y="4718"/>
                    <a:pt x="8509" y="4718"/>
                    <a:pt x="8509" y="4718"/>
                  </a:cubicBezTo>
                  <a:cubicBezTo>
                    <a:pt x="8673" y="4718"/>
                    <a:pt x="8673" y="4718"/>
                    <a:pt x="8673" y="4718"/>
                  </a:cubicBezTo>
                  <a:cubicBezTo>
                    <a:pt x="8755" y="4604"/>
                    <a:pt x="8755" y="4604"/>
                    <a:pt x="8755" y="4604"/>
                  </a:cubicBezTo>
                  <a:cubicBezTo>
                    <a:pt x="8918" y="4547"/>
                    <a:pt x="8918" y="4547"/>
                    <a:pt x="8918" y="4547"/>
                  </a:cubicBezTo>
                  <a:cubicBezTo>
                    <a:pt x="8918" y="4320"/>
                    <a:pt x="8918" y="4320"/>
                    <a:pt x="8918" y="4320"/>
                  </a:cubicBezTo>
                  <a:cubicBezTo>
                    <a:pt x="9000" y="4263"/>
                    <a:pt x="9000" y="4263"/>
                    <a:pt x="9000" y="4263"/>
                  </a:cubicBezTo>
                  <a:cubicBezTo>
                    <a:pt x="9000" y="4093"/>
                    <a:pt x="9000" y="4093"/>
                    <a:pt x="9000" y="4093"/>
                  </a:cubicBezTo>
                  <a:cubicBezTo>
                    <a:pt x="8836" y="4036"/>
                    <a:pt x="8836" y="4036"/>
                    <a:pt x="8836" y="4036"/>
                  </a:cubicBezTo>
                  <a:cubicBezTo>
                    <a:pt x="8673" y="3922"/>
                    <a:pt x="8673" y="3922"/>
                    <a:pt x="8673" y="3922"/>
                  </a:cubicBezTo>
                  <a:cubicBezTo>
                    <a:pt x="8673" y="3752"/>
                    <a:pt x="8673" y="3752"/>
                    <a:pt x="8673" y="3752"/>
                  </a:cubicBezTo>
                  <a:cubicBezTo>
                    <a:pt x="8673" y="3638"/>
                    <a:pt x="8673" y="3638"/>
                    <a:pt x="8673" y="3638"/>
                  </a:cubicBezTo>
                  <a:cubicBezTo>
                    <a:pt x="8673" y="3524"/>
                    <a:pt x="8673" y="3524"/>
                    <a:pt x="8673" y="3524"/>
                  </a:cubicBezTo>
                  <a:cubicBezTo>
                    <a:pt x="8427" y="3581"/>
                    <a:pt x="8427" y="3581"/>
                    <a:pt x="8427" y="3581"/>
                  </a:cubicBezTo>
                  <a:cubicBezTo>
                    <a:pt x="8100" y="3581"/>
                    <a:pt x="8100" y="3581"/>
                    <a:pt x="8100" y="3581"/>
                  </a:cubicBezTo>
                  <a:cubicBezTo>
                    <a:pt x="7936" y="3638"/>
                    <a:pt x="7936" y="3638"/>
                    <a:pt x="7936" y="3638"/>
                  </a:cubicBezTo>
                  <a:cubicBezTo>
                    <a:pt x="7855" y="3638"/>
                    <a:pt x="7855" y="3638"/>
                    <a:pt x="7855" y="3638"/>
                  </a:cubicBezTo>
                  <a:cubicBezTo>
                    <a:pt x="7691" y="3752"/>
                    <a:pt x="7691" y="3752"/>
                    <a:pt x="7691" y="3752"/>
                  </a:cubicBezTo>
                  <a:cubicBezTo>
                    <a:pt x="7691" y="3865"/>
                    <a:pt x="7691" y="3865"/>
                    <a:pt x="7691" y="3865"/>
                  </a:cubicBezTo>
                  <a:cubicBezTo>
                    <a:pt x="7527" y="3808"/>
                    <a:pt x="7527" y="3808"/>
                    <a:pt x="7527" y="3808"/>
                  </a:cubicBezTo>
                  <a:cubicBezTo>
                    <a:pt x="7445" y="3695"/>
                    <a:pt x="7445" y="3695"/>
                    <a:pt x="7445" y="3695"/>
                  </a:cubicBezTo>
                  <a:cubicBezTo>
                    <a:pt x="7364" y="3638"/>
                    <a:pt x="7364" y="3638"/>
                    <a:pt x="7364" y="3638"/>
                  </a:cubicBezTo>
                  <a:cubicBezTo>
                    <a:pt x="7282" y="3467"/>
                    <a:pt x="7282" y="3467"/>
                    <a:pt x="7282" y="3467"/>
                  </a:cubicBezTo>
                  <a:cubicBezTo>
                    <a:pt x="7364" y="3297"/>
                    <a:pt x="7364" y="3297"/>
                    <a:pt x="7364" y="3297"/>
                  </a:cubicBezTo>
                  <a:cubicBezTo>
                    <a:pt x="7527" y="3240"/>
                    <a:pt x="7527" y="3240"/>
                    <a:pt x="7527" y="3240"/>
                  </a:cubicBezTo>
                  <a:cubicBezTo>
                    <a:pt x="7691" y="3013"/>
                    <a:pt x="7691" y="3013"/>
                    <a:pt x="7691" y="3013"/>
                  </a:cubicBezTo>
                  <a:cubicBezTo>
                    <a:pt x="7936" y="2899"/>
                    <a:pt x="7936" y="2899"/>
                    <a:pt x="7936" y="2899"/>
                  </a:cubicBezTo>
                  <a:cubicBezTo>
                    <a:pt x="8100" y="2842"/>
                    <a:pt x="8100" y="2842"/>
                    <a:pt x="8100" y="2842"/>
                  </a:cubicBezTo>
                  <a:cubicBezTo>
                    <a:pt x="8345" y="2672"/>
                    <a:pt x="8345" y="2672"/>
                    <a:pt x="8345" y="2672"/>
                  </a:cubicBezTo>
                  <a:cubicBezTo>
                    <a:pt x="8427" y="2558"/>
                    <a:pt x="8427" y="2558"/>
                    <a:pt x="8427" y="2558"/>
                  </a:cubicBezTo>
                  <a:cubicBezTo>
                    <a:pt x="8591" y="2558"/>
                    <a:pt x="8591" y="2558"/>
                    <a:pt x="8591" y="2558"/>
                  </a:cubicBezTo>
                  <a:cubicBezTo>
                    <a:pt x="8673" y="2615"/>
                    <a:pt x="8673" y="2615"/>
                    <a:pt x="8673" y="2615"/>
                  </a:cubicBezTo>
                  <a:cubicBezTo>
                    <a:pt x="8918" y="2615"/>
                    <a:pt x="8918" y="2615"/>
                    <a:pt x="8918" y="2615"/>
                  </a:cubicBezTo>
                  <a:cubicBezTo>
                    <a:pt x="9000" y="2558"/>
                    <a:pt x="9000" y="2558"/>
                    <a:pt x="9000" y="2558"/>
                  </a:cubicBezTo>
                  <a:cubicBezTo>
                    <a:pt x="9164" y="2501"/>
                    <a:pt x="9164" y="2501"/>
                    <a:pt x="9164" y="2501"/>
                  </a:cubicBezTo>
                  <a:cubicBezTo>
                    <a:pt x="9327" y="2501"/>
                    <a:pt x="9327" y="2501"/>
                    <a:pt x="9327" y="2501"/>
                  </a:cubicBezTo>
                  <a:cubicBezTo>
                    <a:pt x="9491" y="2444"/>
                    <a:pt x="9491" y="2444"/>
                    <a:pt x="9491" y="2444"/>
                  </a:cubicBezTo>
                  <a:cubicBezTo>
                    <a:pt x="9818" y="2501"/>
                    <a:pt x="9818" y="2501"/>
                    <a:pt x="9818" y="2501"/>
                  </a:cubicBezTo>
                  <a:cubicBezTo>
                    <a:pt x="10064" y="2558"/>
                    <a:pt x="10064" y="2558"/>
                    <a:pt x="10064" y="2558"/>
                  </a:cubicBezTo>
                  <a:cubicBezTo>
                    <a:pt x="10309" y="2558"/>
                    <a:pt x="10309" y="2558"/>
                    <a:pt x="10309" y="2558"/>
                  </a:cubicBezTo>
                  <a:cubicBezTo>
                    <a:pt x="10473" y="2501"/>
                    <a:pt x="10473" y="2501"/>
                    <a:pt x="10473" y="2501"/>
                  </a:cubicBezTo>
                  <a:cubicBezTo>
                    <a:pt x="10555" y="2274"/>
                    <a:pt x="10555" y="2274"/>
                    <a:pt x="10555" y="2274"/>
                  </a:cubicBezTo>
                  <a:cubicBezTo>
                    <a:pt x="10473" y="2103"/>
                    <a:pt x="10473" y="2103"/>
                    <a:pt x="10473" y="2103"/>
                  </a:cubicBezTo>
                  <a:cubicBezTo>
                    <a:pt x="10391" y="1989"/>
                    <a:pt x="10391" y="1989"/>
                    <a:pt x="10391" y="1989"/>
                  </a:cubicBezTo>
                  <a:cubicBezTo>
                    <a:pt x="10227" y="1819"/>
                    <a:pt x="10227" y="1819"/>
                    <a:pt x="10227" y="1819"/>
                  </a:cubicBezTo>
                  <a:cubicBezTo>
                    <a:pt x="10227" y="1648"/>
                    <a:pt x="10227" y="1648"/>
                    <a:pt x="10227" y="1648"/>
                  </a:cubicBezTo>
                  <a:cubicBezTo>
                    <a:pt x="10391" y="1535"/>
                    <a:pt x="10391" y="1535"/>
                    <a:pt x="10391" y="1535"/>
                  </a:cubicBezTo>
                  <a:cubicBezTo>
                    <a:pt x="10718" y="1364"/>
                    <a:pt x="10718" y="1364"/>
                    <a:pt x="10718" y="1364"/>
                  </a:cubicBezTo>
                  <a:cubicBezTo>
                    <a:pt x="10882" y="1364"/>
                    <a:pt x="10882" y="1364"/>
                    <a:pt x="10882" y="1364"/>
                  </a:cubicBezTo>
                  <a:cubicBezTo>
                    <a:pt x="11127" y="1364"/>
                    <a:pt x="11127" y="1364"/>
                    <a:pt x="11127" y="1364"/>
                  </a:cubicBezTo>
                  <a:cubicBezTo>
                    <a:pt x="11373" y="1364"/>
                    <a:pt x="11373" y="1364"/>
                    <a:pt x="11373" y="1364"/>
                  </a:cubicBezTo>
                  <a:cubicBezTo>
                    <a:pt x="11455" y="1421"/>
                    <a:pt x="11455" y="1421"/>
                    <a:pt x="11455" y="1421"/>
                  </a:cubicBezTo>
                  <a:cubicBezTo>
                    <a:pt x="11618" y="1478"/>
                    <a:pt x="11618" y="1478"/>
                    <a:pt x="11618" y="1478"/>
                  </a:cubicBezTo>
                  <a:cubicBezTo>
                    <a:pt x="11700" y="1421"/>
                    <a:pt x="11700" y="1421"/>
                    <a:pt x="11700" y="1421"/>
                  </a:cubicBezTo>
                  <a:cubicBezTo>
                    <a:pt x="11864" y="1478"/>
                    <a:pt x="11864" y="1478"/>
                    <a:pt x="11864" y="1478"/>
                  </a:cubicBezTo>
                  <a:cubicBezTo>
                    <a:pt x="11945" y="1592"/>
                    <a:pt x="11945" y="1592"/>
                    <a:pt x="11945" y="1592"/>
                  </a:cubicBezTo>
                  <a:cubicBezTo>
                    <a:pt x="11782" y="1819"/>
                    <a:pt x="11782" y="1819"/>
                    <a:pt x="11782" y="1819"/>
                  </a:cubicBezTo>
                  <a:cubicBezTo>
                    <a:pt x="11700" y="1876"/>
                    <a:pt x="11700" y="1876"/>
                    <a:pt x="11700" y="1876"/>
                  </a:cubicBezTo>
                  <a:cubicBezTo>
                    <a:pt x="11782" y="1989"/>
                    <a:pt x="11782" y="1989"/>
                    <a:pt x="11782" y="1989"/>
                  </a:cubicBezTo>
                  <a:cubicBezTo>
                    <a:pt x="11864" y="2046"/>
                    <a:pt x="11864" y="2046"/>
                    <a:pt x="11864" y="2046"/>
                  </a:cubicBezTo>
                  <a:cubicBezTo>
                    <a:pt x="12027" y="2046"/>
                    <a:pt x="12027" y="2046"/>
                    <a:pt x="12027" y="2046"/>
                  </a:cubicBezTo>
                  <a:cubicBezTo>
                    <a:pt x="12109" y="1989"/>
                    <a:pt x="12109" y="1989"/>
                    <a:pt x="12109" y="1989"/>
                  </a:cubicBezTo>
                  <a:cubicBezTo>
                    <a:pt x="12191" y="1989"/>
                    <a:pt x="12191" y="1989"/>
                    <a:pt x="12191" y="1989"/>
                  </a:cubicBezTo>
                  <a:cubicBezTo>
                    <a:pt x="12355" y="1989"/>
                    <a:pt x="12355" y="1989"/>
                    <a:pt x="12355" y="1989"/>
                  </a:cubicBezTo>
                  <a:cubicBezTo>
                    <a:pt x="12436" y="2046"/>
                    <a:pt x="12436" y="2046"/>
                    <a:pt x="12436" y="2046"/>
                  </a:cubicBezTo>
                  <a:cubicBezTo>
                    <a:pt x="12600" y="2046"/>
                    <a:pt x="12600" y="2046"/>
                    <a:pt x="12600" y="2046"/>
                  </a:cubicBezTo>
                  <a:cubicBezTo>
                    <a:pt x="12600" y="1933"/>
                    <a:pt x="12600" y="1933"/>
                    <a:pt x="12600" y="1933"/>
                  </a:cubicBezTo>
                  <a:cubicBezTo>
                    <a:pt x="12682" y="1819"/>
                    <a:pt x="12682" y="1819"/>
                    <a:pt x="12682" y="1819"/>
                  </a:cubicBezTo>
                  <a:cubicBezTo>
                    <a:pt x="12845" y="1819"/>
                    <a:pt x="12845" y="1819"/>
                    <a:pt x="12845" y="1819"/>
                  </a:cubicBezTo>
                  <a:cubicBezTo>
                    <a:pt x="13009" y="1819"/>
                    <a:pt x="13009" y="1819"/>
                    <a:pt x="13009" y="1819"/>
                  </a:cubicBezTo>
                  <a:cubicBezTo>
                    <a:pt x="13009" y="1762"/>
                    <a:pt x="13009" y="1762"/>
                    <a:pt x="13009" y="1762"/>
                  </a:cubicBezTo>
                  <a:cubicBezTo>
                    <a:pt x="13009" y="1592"/>
                    <a:pt x="13009" y="1592"/>
                    <a:pt x="13009" y="1592"/>
                  </a:cubicBezTo>
                  <a:cubicBezTo>
                    <a:pt x="13173" y="1535"/>
                    <a:pt x="13173" y="1535"/>
                    <a:pt x="13173" y="1535"/>
                  </a:cubicBezTo>
                  <a:cubicBezTo>
                    <a:pt x="13418" y="1421"/>
                    <a:pt x="13418" y="1421"/>
                    <a:pt x="13418" y="1421"/>
                  </a:cubicBezTo>
                  <a:cubicBezTo>
                    <a:pt x="13582" y="1307"/>
                    <a:pt x="13582" y="1307"/>
                    <a:pt x="13582" y="1307"/>
                  </a:cubicBezTo>
                  <a:cubicBezTo>
                    <a:pt x="13827" y="1307"/>
                    <a:pt x="13827" y="1307"/>
                    <a:pt x="13827" y="1307"/>
                  </a:cubicBezTo>
                  <a:cubicBezTo>
                    <a:pt x="13827" y="1194"/>
                    <a:pt x="13827" y="1194"/>
                    <a:pt x="13827" y="1194"/>
                  </a:cubicBezTo>
                  <a:cubicBezTo>
                    <a:pt x="13827" y="1080"/>
                    <a:pt x="13827" y="1080"/>
                    <a:pt x="13827" y="1080"/>
                  </a:cubicBezTo>
                  <a:cubicBezTo>
                    <a:pt x="13827" y="966"/>
                    <a:pt x="13827" y="966"/>
                    <a:pt x="13827" y="966"/>
                  </a:cubicBezTo>
                  <a:cubicBezTo>
                    <a:pt x="13909" y="909"/>
                    <a:pt x="13909" y="909"/>
                    <a:pt x="13909" y="909"/>
                  </a:cubicBezTo>
                  <a:cubicBezTo>
                    <a:pt x="14073" y="853"/>
                    <a:pt x="14073" y="853"/>
                    <a:pt x="14073" y="853"/>
                  </a:cubicBezTo>
                  <a:cubicBezTo>
                    <a:pt x="14155" y="739"/>
                    <a:pt x="14155" y="739"/>
                    <a:pt x="14155" y="739"/>
                  </a:cubicBezTo>
                  <a:cubicBezTo>
                    <a:pt x="14236" y="682"/>
                    <a:pt x="14236" y="682"/>
                    <a:pt x="14236" y="682"/>
                  </a:cubicBezTo>
                  <a:cubicBezTo>
                    <a:pt x="14236" y="625"/>
                    <a:pt x="14236" y="625"/>
                    <a:pt x="14236" y="625"/>
                  </a:cubicBezTo>
                  <a:cubicBezTo>
                    <a:pt x="14236" y="568"/>
                    <a:pt x="14236" y="568"/>
                    <a:pt x="14236" y="568"/>
                  </a:cubicBezTo>
                  <a:cubicBezTo>
                    <a:pt x="14073" y="568"/>
                    <a:pt x="14073" y="568"/>
                    <a:pt x="14073" y="568"/>
                  </a:cubicBezTo>
                  <a:cubicBezTo>
                    <a:pt x="14073" y="512"/>
                    <a:pt x="14073" y="512"/>
                    <a:pt x="14073" y="512"/>
                  </a:cubicBezTo>
                  <a:cubicBezTo>
                    <a:pt x="14073" y="398"/>
                    <a:pt x="14073" y="398"/>
                    <a:pt x="14073" y="398"/>
                  </a:cubicBezTo>
                  <a:cubicBezTo>
                    <a:pt x="14318" y="341"/>
                    <a:pt x="14318" y="341"/>
                    <a:pt x="14318" y="341"/>
                  </a:cubicBezTo>
                  <a:cubicBezTo>
                    <a:pt x="14482" y="341"/>
                    <a:pt x="14482" y="341"/>
                    <a:pt x="14482" y="341"/>
                  </a:cubicBezTo>
                  <a:cubicBezTo>
                    <a:pt x="14645" y="284"/>
                    <a:pt x="14645" y="284"/>
                    <a:pt x="14645" y="284"/>
                  </a:cubicBezTo>
                  <a:cubicBezTo>
                    <a:pt x="14891" y="284"/>
                    <a:pt x="14891" y="284"/>
                    <a:pt x="14891" y="284"/>
                  </a:cubicBezTo>
                  <a:cubicBezTo>
                    <a:pt x="14973" y="171"/>
                    <a:pt x="14973" y="171"/>
                    <a:pt x="14973" y="171"/>
                  </a:cubicBezTo>
                  <a:cubicBezTo>
                    <a:pt x="14891" y="114"/>
                    <a:pt x="14891" y="114"/>
                    <a:pt x="14891" y="114"/>
                  </a:cubicBezTo>
                  <a:cubicBezTo>
                    <a:pt x="15055" y="57"/>
                    <a:pt x="15055" y="57"/>
                    <a:pt x="15055" y="57"/>
                  </a:cubicBezTo>
                  <a:cubicBezTo>
                    <a:pt x="15136" y="0"/>
                    <a:pt x="15136" y="0"/>
                    <a:pt x="15136" y="0"/>
                  </a:cubicBezTo>
                  <a:cubicBezTo>
                    <a:pt x="15300" y="0"/>
                    <a:pt x="15300" y="0"/>
                    <a:pt x="15300" y="0"/>
                  </a:cubicBezTo>
                  <a:cubicBezTo>
                    <a:pt x="15382" y="114"/>
                    <a:pt x="15382" y="114"/>
                    <a:pt x="15382" y="114"/>
                  </a:cubicBezTo>
                  <a:cubicBezTo>
                    <a:pt x="15300" y="227"/>
                    <a:pt x="15300" y="227"/>
                    <a:pt x="15300" y="227"/>
                  </a:cubicBezTo>
                  <a:cubicBezTo>
                    <a:pt x="15382" y="284"/>
                    <a:pt x="15382" y="284"/>
                    <a:pt x="15382" y="284"/>
                  </a:cubicBezTo>
                  <a:cubicBezTo>
                    <a:pt x="15545" y="341"/>
                    <a:pt x="15545" y="341"/>
                    <a:pt x="15545" y="341"/>
                  </a:cubicBezTo>
                  <a:cubicBezTo>
                    <a:pt x="15627" y="284"/>
                    <a:pt x="15627" y="284"/>
                    <a:pt x="15627" y="284"/>
                  </a:cubicBezTo>
                  <a:cubicBezTo>
                    <a:pt x="15709" y="171"/>
                    <a:pt x="15709" y="171"/>
                    <a:pt x="15709" y="171"/>
                  </a:cubicBezTo>
                  <a:cubicBezTo>
                    <a:pt x="15709" y="114"/>
                    <a:pt x="15709" y="114"/>
                    <a:pt x="15709" y="114"/>
                  </a:cubicBezTo>
                  <a:cubicBezTo>
                    <a:pt x="15873" y="114"/>
                    <a:pt x="15873" y="114"/>
                    <a:pt x="15873" y="114"/>
                  </a:cubicBezTo>
                  <a:cubicBezTo>
                    <a:pt x="15955" y="227"/>
                    <a:pt x="15955" y="227"/>
                    <a:pt x="15955" y="227"/>
                  </a:cubicBezTo>
                  <a:cubicBezTo>
                    <a:pt x="16036" y="341"/>
                    <a:pt x="16036" y="341"/>
                    <a:pt x="16036" y="341"/>
                  </a:cubicBezTo>
                  <a:cubicBezTo>
                    <a:pt x="16282" y="341"/>
                    <a:pt x="16282" y="341"/>
                    <a:pt x="16282" y="341"/>
                  </a:cubicBezTo>
                  <a:cubicBezTo>
                    <a:pt x="16282" y="227"/>
                    <a:pt x="16282" y="227"/>
                    <a:pt x="16282" y="227"/>
                  </a:cubicBezTo>
                  <a:cubicBezTo>
                    <a:pt x="16364" y="227"/>
                    <a:pt x="16364" y="227"/>
                    <a:pt x="16364" y="227"/>
                  </a:cubicBezTo>
                  <a:cubicBezTo>
                    <a:pt x="16527" y="341"/>
                    <a:pt x="16527" y="341"/>
                    <a:pt x="16527" y="341"/>
                  </a:cubicBezTo>
                  <a:cubicBezTo>
                    <a:pt x="16527" y="455"/>
                    <a:pt x="16527" y="455"/>
                    <a:pt x="16527" y="455"/>
                  </a:cubicBezTo>
                  <a:cubicBezTo>
                    <a:pt x="16773" y="568"/>
                    <a:pt x="16773" y="568"/>
                    <a:pt x="16773" y="568"/>
                  </a:cubicBezTo>
                  <a:cubicBezTo>
                    <a:pt x="16936" y="682"/>
                    <a:pt x="16936" y="682"/>
                    <a:pt x="16936" y="682"/>
                  </a:cubicBezTo>
                  <a:cubicBezTo>
                    <a:pt x="17100" y="853"/>
                    <a:pt x="17100" y="853"/>
                    <a:pt x="17100" y="853"/>
                  </a:cubicBezTo>
                  <a:cubicBezTo>
                    <a:pt x="17018" y="909"/>
                    <a:pt x="17018" y="909"/>
                    <a:pt x="17018" y="909"/>
                  </a:cubicBezTo>
                  <a:cubicBezTo>
                    <a:pt x="16855" y="909"/>
                    <a:pt x="16855" y="909"/>
                    <a:pt x="16855" y="909"/>
                  </a:cubicBezTo>
                  <a:cubicBezTo>
                    <a:pt x="16773" y="796"/>
                    <a:pt x="16773" y="796"/>
                    <a:pt x="16773" y="796"/>
                  </a:cubicBezTo>
                  <a:cubicBezTo>
                    <a:pt x="16609" y="796"/>
                    <a:pt x="16609" y="796"/>
                    <a:pt x="16609" y="796"/>
                  </a:cubicBezTo>
                  <a:cubicBezTo>
                    <a:pt x="16527" y="796"/>
                    <a:pt x="16527" y="796"/>
                    <a:pt x="16527" y="796"/>
                  </a:cubicBezTo>
                  <a:cubicBezTo>
                    <a:pt x="16527" y="909"/>
                    <a:pt x="16527" y="909"/>
                    <a:pt x="16527" y="909"/>
                  </a:cubicBezTo>
                  <a:cubicBezTo>
                    <a:pt x="16527" y="1080"/>
                    <a:pt x="16527" y="1080"/>
                    <a:pt x="16527" y="1080"/>
                  </a:cubicBezTo>
                  <a:cubicBezTo>
                    <a:pt x="16364" y="1137"/>
                    <a:pt x="16364" y="1137"/>
                    <a:pt x="16364" y="1137"/>
                  </a:cubicBezTo>
                  <a:cubicBezTo>
                    <a:pt x="16282" y="1194"/>
                    <a:pt x="16282" y="1194"/>
                    <a:pt x="16282" y="1194"/>
                  </a:cubicBezTo>
                  <a:cubicBezTo>
                    <a:pt x="16200" y="1364"/>
                    <a:pt x="16200" y="1364"/>
                    <a:pt x="16200" y="1364"/>
                  </a:cubicBezTo>
                  <a:cubicBezTo>
                    <a:pt x="16200" y="1478"/>
                    <a:pt x="16200" y="1478"/>
                    <a:pt x="16200" y="1478"/>
                  </a:cubicBezTo>
                  <a:cubicBezTo>
                    <a:pt x="16282" y="1648"/>
                    <a:pt x="16282" y="1648"/>
                    <a:pt x="16282" y="1648"/>
                  </a:cubicBezTo>
                  <a:cubicBezTo>
                    <a:pt x="16527" y="1762"/>
                    <a:pt x="16527" y="1762"/>
                    <a:pt x="16527" y="1762"/>
                  </a:cubicBezTo>
                  <a:cubicBezTo>
                    <a:pt x="16609" y="1876"/>
                    <a:pt x="16609" y="1876"/>
                    <a:pt x="16609" y="1876"/>
                  </a:cubicBezTo>
                  <a:cubicBezTo>
                    <a:pt x="16609" y="2046"/>
                    <a:pt x="16609" y="2046"/>
                    <a:pt x="16609" y="2046"/>
                  </a:cubicBezTo>
                  <a:cubicBezTo>
                    <a:pt x="16527" y="2160"/>
                    <a:pt x="16527" y="2160"/>
                    <a:pt x="16527" y="2160"/>
                  </a:cubicBezTo>
                  <a:cubicBezTo>
                    <a:pt x="16609" y="2274"/>
                    <a:pt x="16609" y="2274"/>
                    <a:pt x="16609" y="2274"/>
                  </a:cubicBezTo>
                  <a:cubicBezTo>
                    <a:pt x="16527" y="2387"/>
                    <a:pt x="16527" y="2387"/>
                    <a:pt x="16527" y="2387"/>
                  </a:cubicBezTo>
                  <a:cubicBezTo>
                    <a:pt x="16364" y="2444"/>
                    <a:pt x="16364" y="2444"/>
                    <a:pt x="16364" y="2444"/>
                  </a:cubicBezTo>
                  <a:cubicBezTo>
                    <a:pt x="16200" y="2444"/>
                    <a:pt x="16200" y="2444"/>
                    <a:pt x="16200" y="2444"/>
                  </a:cubicBezTo>
                  <a:cubicBezTo>
                    <a:pt x="16036" y="2501"/>
                    <a:pt x="16036" y="2501"/>
                    <a:pt x="16036" y="2501"/>
                  </a:cubicBezTo>
                  <a:cubicBezTo>
                    <a:pt x="15955" y="2615"/>
                    <a:pt x="15955" y="2615"/>
                    <a:pt x="15955" y="2615"/>
                  </a:cubicBezTo>
                  <a:cubicBezTo>
                    <a:pt x="15955" y="2785"/>
                    <a:pt x="15955" y="2785"/>
                    <a:pt x="15955" y="2785"/>
                  </a:cubicBezTo>
                  <a:cubicBezTo>
                    <a:pt x="15873" y="2899"/>
                    <a:pt x="15873" y="2899"/>
                    <a:pt x="15873" y="2899"/>
                  </a:cubicBezTo>
                  <a:cubicBezTo>
                    <a:pt x="15791" y="3069"/>
                    <a:pt x="15791" y="3069"/>
                    <a:pt x="15791" y="3069"/>
                  </a:cubicBezTo>
                  <a:cubicBezTo>
                    <a:pt x="15955" y="3126"/>
                    <a:pt x="15955" y="3126"/>
                    <a:pt x="15955" y="3126"/>
                  </a:cubicBezTo>
                  <a:cubicBezTo>
                    <a:pt x="16118" y="3183"/>
                    <a:pt x="16118" y="3183"/>
                    <a:pt x="16118" y="3183"/>
                  </a:cubicBezTo>
                  <a:cubicBezTo>
                    <a:pt x="16282" y="3240"/>
                    <a:pt x="16282" y="3240"/>
                    <a:pt x="16282" y="3240"/>
                  </a:cubicBezTo>
                  <a:cubicBezTo>
                    <a:pt x="16364" y="3354"/>
                    <a:pt x="16364" y="3354"/>
                    <a:pt x="16364" y="3354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855" y="3240"/>
                    <a:pt x="16855" y="3240"/>
                    <a:pt x="16855" y="3240"/>
                  </a:cubicBezTo>
                  <a:cubicBezTo>
                    <a:pt x="17018" y="3354"/>
                    <a:pt x="17018" y="3354"/>
                    <a:pt x="17018" y="3354"/>
                  </a:cubicBezTo>
                  <a:cubicBezTo>
                    <a:pt x="17100" y="3467"/>
                    <a:pt x="17100" y="3467"/>
                    <a:pt x="17100" y="3467"/>
                  </a:cubicBezTo>
                  <a:cubicBezTo>
                    <a:pt x="17264" y="3524"/>
                    <a:pt x="17264" y="3524"/>
                    <a:pt x="17264" y="3524"/>
                  </a:cubicBezTo>
                  <a:cubicBezTo>
                    <a:pt x="17509" y="3411"/>
                    <a:pt x="17509" y="3411"/>
                    <a:pt x="17509" y="3411"/>
                  </a:cubicBezTo>
                  <a:cubicBezTo>
                    <a:pt x="17591" y="3354"/>
                    <a:pt x="17591" y="3354"/>
                    <a:pt x="17591" y="3354"/>
                  </a:cubicBezTo>
                  <a:cubicBezTo>
                    <a:pt x="17755" y="3297"/>
                    <a:pt x="17755" y="3297"/>
                    <a:pt x="17755" y="3297"/>
                  </a:cubicBezTo>
                  <a:cubicBezTo>
                    <a:pt x="17755" y="3183"/>
                    <a:pt x="17755" y="3183"/>
                    <a:pt x="17755" y="3183"/>
                  </a:cubicBezTo>
                  <a:cubicBezTo>
                    <a:pt x="17591" y="3126"/>
                    <a:pt x="17591" y="3126"/>
                    <a:pt x="17591" y="3126"/>
                  </a:cubicBezTo>
                  <a:cubicBezTo>
                    <a:pt x="17509" y="3183"/>
                    <a:pt x="17509" y="3183"/>
                    <a:pt x="17509" y="3183"/>
                  </a:cubicBezTo>
                  <a:cubicBezTo>
                    <a:pt x="17427" y="3183"/>
                    <a:pt x="17427" y="3183"/>
                    <a:pt x="17427" y="3183"/>
                  </a:cubicBezTo>
                  <a:cubicBezTo>
                    <a:pt x="17345" y="3069"/>
                    <a:pt x="17345" y="3069"/>
                    <a:pt x="17345" y="3069"/>
                  </a:cubicBezTo>
                  <a:cubicBezTo>
                    <a:pt x="17264" y="2956"/>
                    <a:pt x="17264" y="2956"/>
                    <a:pt x="17264" y="2956"/>
                  </a:cubicBezTo>
                  <a:cubicBezTo>
                    <a:pt x="17264" y="2842"/>
                    <a:pt x="17264" y="2842"/>
                    <a:pt x="17264" y="2842"/>
                  </a:cubicBezTo>
                  <a:cubicBezTo>
                    <a:pt x="17345" y="2785"/>
                    <a:pt x="17345" y="2785"/>
                    <a:pt x="17345" y="2785"/>
                  </a:cubicBezTo>
                  <a:cubicBezTo>
                    <a:pt x="17509" y="2728"/>
                    <a:pt x="17509" y="2728"/>
                    <a:pt x="17509" y="2728"/>
                  </a:cubicBezTo>
                  <a:cubicBezTo>
                    <a:pt x="17755" y="2672"/>
                    <a:pt x="17755" y="2672"/>
                    <a:pt x="17755" y="2672"/>
                  </a:cubicBezTo>
                  <a:cubicBezTo>
                    <a:pt x="17836" y="2615"/>
                    <a:pt x="17836" y="2615"/>
                    <a:pt x="17836" y="2615"/>
                  </a:cubicBezTo>
                  <a:cubicBezTo>
                    <a:pt x="18000" y="2558"/>
                    <a:pt x="18000" y="2558"/>
                    <a:pt x="18000" y="2558"/>
                  </a:cubicBezTo>
                  <a:cubicBezTo>
                    <a:pt x="17918" y="2387"/>
                    <a:pt x="17918" y="2387"/>
                    <a:pt x="17918" y="2387"/>
                  </a:cubicBezTo>
                  <a:cubicBezTo>
                    <a:pt x="18000" y="2274"/>
                    <a:pt x="18000" y="2274"/>
                    <a:pt x="18000" y="2274"/>
                  </a:cubicBezTo>
                  <a:cubicBezTo>
                    <a:pt x="18082" y="2387"/>
                    <a:pt x="18082" y="2387"/>
                    <a:pt x="18082" y="2387"/>
                  </a:cubicBezTo>
                  <a:cubicBezTo>
                    <a:pt x="18164" y="2501"/>
                    <a:pt x="18164" y="2501"/>
                    <a:pt x="18164" y="2501"/>
                  </a:cubicBezTo>
                  <a:cubicBezTo>
                    <a:pt x="18245" y="2615"/>
                    <a:pt x="18245" y="2615"/>
                    <a:pt x="18245" y="2615"/>
                  </a:cubicBezTo>
                  <a:cubicBezTo>
                    <a:pt x="18409" y="2728"/>
                    <a:pt x="18409" y="2728"/>
                    <a:pt x="18409" y="2728"/>
                  </a:cubicBezTo>
                  <a:cubicBezTo>
                    <a:pt x="18409" y="2672"/>
                    <a:pt x="18409" y="2672"/>
                    <a:pt x="18409" y="2672"/>
                  </a:cubicBezTo>
                  <a:cubicBezTo>
                    <a:pt x="18409" y="2558"/>
                    <a:pt x="18409" y="2558"/>
                    <a:pt x="18409" y="2558"/>
                  </a:cubicBezTo>
                  <a:cubicBezTo>
                    <a:pt x="18491" y="2444"/>
                    <a:pt x="18491" y="2444"/>
                    <a:pt x="18491" y="2444"/>
                  </a:cubicBezTo>
                  <a:cubicBezTo>
                    <a:pt x="18491" y="2331"/>
                    <a:pt x="18491" y="2331"/>
                    <a:pt x="18491" y="2331"/>
                  </a:cubicBezTo>
                  <a:cubicBezTo>
                    <a:pt x="18655" y="2331"/>
                    <a:pt x="18655" y="2331"/>
                    <a:pt x="18655" y="2331"/>
                  </a:cubicBezTo>
                  <a:cubicBezTo>
                    <a:pt x="18900" y="2331"/>
                    <a:pt x="18900" y="2331"/>
                    <a:pt x="18900" y="2331"/>
                  </a:cubicBezTo>
                  <a:cubicBezTo>
                    <a:pt x="18982" y="2444"/>
                    <a:pt x="18982" y="2444"/>
                    <a:pt x="18982" y="2444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4" name="Google Shape;5344;g21c91014dda_0_5306"/>
            <p:cNvSpPr/>
            <p:nvPr/>
          </p:nvSpPr>
          <p:spPr>
            <a:xfrm>
              <a:off x="1138918" y="3329482"/>
              <a:ext cx="1531656" cy="220363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064" y="2672"/>
                  </a:moveTo>
                  <a:cubicBezTo>
                    <a:pt x="19145" y="2842"/>
                    <a:pt x="19145" y="2842"/>
                    <a:pt x="19145" y="2842"/>
                  </a:cubicBezTo>
                  <a:cubicBezTo>
                    <a:pt x="19145" y="2956"/>
                    <a:pt x="19145" y="2956"/>
                    <a:pt x="19145" y="2956"/>
                  </a:cubicBezTo>
                  <a:cubicBezTo>
                    <a:pt x="19227" y="3183"/>
                    <a:pt x="19227" y="3183"/>
                    <a:pt x="19227" y="3183"/>
                  </a:cubicBezTo>
                  <a:cubicBezTo>
                    <a:pt x="19145" y="3354"/>
                    <a:pt x="19145" y="3354"/>
                    <a:pt x="19145" y="3354"/>
                  </a:cubicBezTo>
                  <a:cubicBezTo>
                    <a:pt x="19309" y="3467"/>
                    <a:pt x="19309" y="3467"/>
                    <a:pt x="19309" y="3467"/>
                  </a:cubicBezTo>
                  <a:cubicBezTo>
                    <a:pt x="19391" y="3524"/>
                    <a:pt x="19391" y="3524"/>
                    <a:pt x="19391" y="3524"/>
                  </a:cubicBezTo>
                  <a:cubicBezTo>
                    <a:pt x="19718" y="3581"/>
                    <a:pt x="19718" y="3581"/>
                    <a:pt x="19718" y="3581"/>
                  </a:cubicBezTo>
                  <a:cubicBezTo>
                    <a:pt x="19964" y="3638"/>
                    <a:pt x="19964" y="3638"/>
                    <a:pt x="19964" y="3638"/>
                  </a:cubicBezTo>
                  <a:cubicBezTo>
                    <a:pt x="20209" y="3695"/>
                    <a:pt x="20209" y="3695"/>
                    <a:pt x="20209" y="3695"/>
                  </a:cubicBezTo>
                  <a:cubicBezTo>
                    <a:pt x="20291" y="3922"/>
                    <a:pt x="20291" y="3922"/>
                    <a:pt x="20291" y="3922"/>
                  </a:cubicBezTo>
                  <a:cubicBezTo>
                    <a:pt x="20373" y="4093"/>
                    <a:pt x="20373" y="4093"/>
                    <a:pt x="20373" y="4093"/>
                  </a:cubicBezTo>
                  <a:cubicBezTo>
                    <a:pt x="20536" y="4149"/>
                    <a:pt x="20536" y="4149"/>
                    <a:pt x="20536" y="4149"/>
                  </a:cubicBezTo>
                  <a:cubicBezTo>
                    <a:pt x="20782" y="4206"/>
                    <a:pt x="20782" y="4206"/>
                    <a:pt x="20782" y="4206"/>
                  </a:cubicBezTo>
                  <a:cubicBezTo>
                    <a:pt x="20945" y="4263"/>
                    <a:pt x="20945" y="4263"/>
                    <a:pt x="20945" y="4263"/>
                  </a:cubicBezTo>
                  <a:cubicBezTo>
                    <a:pt x="21273" y="4377"/>
                    <a:pt x="21273" y="4377"/>
                    <a:pt x="21273" y="4377"/>
                  </a:cubicBezTo>
                  <a:cubicBezTo>
                    <a:pt x="21436" y="4491"/>
                    <a:pt x="21436" y="4491"/>
                    <a:pt x="21436" y="4491"/>
                  </a:cubicBezTo>
                  <a:cubicBezTo>
                    <a:pt x="21518" y="4661"/>
                    <a:pt x="21518" y="4661"/>
                    <a:pt x="21518" y="4661"/>
                  </a:cubicBezTo>
                  <a:cubicBezTo>
                    <a:pt x="21518" y="4775"/>
                    <a:pt x="21518" y="4775"/>
                    <a:pt x="21518" y="4775"/>
                  </a:cubicBezTo>
                  <a:cubicBezTo>
                    <a:pt x="21518" y="4888"/>
                    <a:pt x="21518" y="4888"/>
                    <a:pt x="21518" y="4888"/>
                  </a:cubicBezTo>
                  <a:cubicBezTo>
                    <a:pt x="21518" y="5173"/>
                    <a:pt x="21518" y="5173"/>
                    <a:pt x="21518" y="5173"/>
                  </a:cubicBezTo>
                  <a:cubicBezTo>
                    <a:pt x="21436" y="5229"/>
                    <a:pt x="21436" y="5229"/>
                    <a:pt x="21436" y="5229"/>
                  </a:cubicBezTo>
                  <a:cubicBezTo>
                    <a:pt x="21355" y="5173"/>
                    <a:pt x="21355" y="5173"/>
                    <a:pt x="21355" y="5173"/>
                  </a:cubicBezTo>
                  <a:cubicBezTo>
                    <a:pt x="21273" y="5059"/>
                    <a:pt x="21273" y="5059"/>
                    <a:pt x="21273" y="5059"/>
                  </a:cubicBezTo>
                  <a:cubicBezTo>
                    <a:pt x="21191" y="5002"/>
                    <a:pt x="21191" y="5002"/>
                    <a:pt x="21191" y="5002"/>
                  </a:cubicBezTo>
                  <a:cubicBezTo>
                    <a:pt x="21109" y="4945"/>
                    <a:pt x="21109" y="4945"/>
                    <a:pt x="21109" y="4945"/>
                  </a:cubicBezTo>
                  <a:cubicBezTo>
                    <a:pt x="21027" y="4888"/>
                    <a:pt x="21027" y="4888"/>
                    <a:pt x="21027" y="4888"/>
                  </a:cubicBezTo>
                  <a:cubicBezTo>
                    <a:pt x="20864" y="4832"/>
                    <a:pt x="20864" y="4832"/>
                    <a:pt x="20864" y="4832"/>
                  </a:cubicBezTo>
                  <a:cubicBezTo>
                    <a:pt x="20782" y="4888"/>
                    <a:pt x="20782" y="4888"/>
                    <a:pt x="20782" y="4888"/>
                  </a:cubicBezTo>
                  <a:cubicBezTo>
                    <a:pt x="20618" y="4945"/>
                    <a:pt x="20618" y="4945"/>
                    <a:pt x="20618" y="4945"/>
                  </a:cubicBezTo>
                  <a:cubicBezTo>
                    <a:pt x="20700" y="5002"/>
                    <a:pt x="20700" y="5002"/>
                    <a:pt x="20700" y="5002"/>
                  </a:cubicBezTo>
                  <a:cubicBezTo>
                    <a:pt x="20864" y="5116"/>
                    <a:pt x="20864" y="5116"/>
                    <a:pt x="20864" y="5116"/>
                  </a:cubicBezTo>
                  <a:cubicBezTo>
                    <a:pt x="20945" y="5116"/>
                    <a:pt x="20945" y="5116"/>
                    <a:pt x="20945" y="5116"/>
                  </a:cubicBezTo>
                  <a:cubicBezTo>
                    <a:pt x="21027" y="5286"/>
                    <a:pt x="21027" y="5286"/>
                    <a:pt x="21027" y="5286"/>
                  </a:cubicBezTo>
                  <a:cubicBezTo>
                    <a:pt x="21027" y="5400"/>
                    <a:pt x="21027" y="5400"/>
                    <a:pt x="21027" y="5400"/>
                  </a:cubicBezTo>
                  <a:cubicBezTo>
                    <a:pt x="20945" y="5514"/>
                    <a:pt x="20945" y="5514"/>
                    <a:pt x="20945" y="5514"/>
                  </a:cubicBezTo>
                  <a:cubicBezTo>
                    <a:pt x="20782" y="5684"/>
                    <a:pt x="20782" y="5684"/>
                    <a:pt x="20782" y="5684"/>
                  </a:cubicBezTo>
                  <a:cubicBezTo>
                    <a:pt x="20864" y="5798"/>
                    <a:pt x="20864" y="5798"/>
                    <a:pt x="20864" y="5798"/>
                  </a:cubicBezTo>
                  <a:cubicBezTo>
                    <a:pt x="20945" y="5855"/>
                    <a:pt x="20945" y="5855"/>
                    <a:pt x="20945" y="5855"/>
                  </a:cubicBezTo>
                  <a:cubicBezTo>
                    <a:pt x="21109" y="5855"/>
                    <a:pt x="21109" y="5855"/>
                    <a:pt x="21109" y="5855"/>
                  </a:cubicBezTo>
                  <a:cubicBezTo>
                    <a:pt x="21191" y="5855"/>
                    <a:pt x="21191" y="5855"/>
                    <a:pt x="21191" y="5855"/>
                  </a:cubicBezTo>
                  <a:cubicBezTo>
                    <a:pt x="21355" y="6025"/>
                    <a:pt x="21355" y="6025"/>
                    <a:pt x="21355" y="6025"/>
                  </a:cubicBezTo>
                  <a:cubicBezTo>
                    <a:pt x="21518" y="6025"/>
                    <a:pt x="21518" y="6025"/>
                    <a:pt x="21518" y="6025"/>
                  </a:cubicBezTo>
                  <a:cubicBezTo>
                    <a:pt x="21600" y="6196"/>
                    <a:pt x="21600" y="6196"/>
                    <a:pt x="21600" y="6196"/>
                  </a:cubicBezTo>
                  <a:cubicBezTo>
                    <a:pt x="21518" y="6366"/>
                    <a:pt x="21518" y="6366"/>
                    <a:pt x="21518" y="6366"/>
                  </a:cubicBezTo>
                  <a:cubicBezTo>
                    <a:pt x="21436" y="6423"/>
                    <a:pt x="21436" y="6423"/>
                    <a:pt x="21436" y="6423"/>
                  </a:cubicBezTo>
                  <a:cubicBezTo>
                    <a:pt x="21273" y="6366"/>
                    <a:pt x="21273" y="6366"/>
                    <a:pt x="21273" y="6366"/>
                  </a:cubicBezTo>
                  <a:cubicBezTo>
                    <a:pt x="20945" y="6423"/>
                    <a:pt x="20945" y="6423"/>
                    <a:pt x="20945" y="6423"/>
                  </a:cubicBezTo>
                  <a:cubicBezTo>
                    <a:pt x="20864" y="6309"/>
                    <a:pt x="20864" y="6309"/>
                    <a:pt x="20864" y="6309"/>
                  </a:cubicBezTo>
                  <a:cubicBezTo>
                    <a:pt x="20618" y="6253"/>
                    <a:pt x="20618" y="6253"/>
                    <a:pt x="20618" y="6253"/>
                  </a:cubicBezTo>
                  <a:cubicBezTo>
                    <a:pt x="20291" y="6196"/>
                    <a:pt x="20291" y="6196"/>
                    <a:pt x="20291" y="6196"/>
                  </a:cubicBezTo>
                  <a:cubicBezTo>
                    <a:pt x="20209" y="6196"/>
                    <a:pt x="20209" y="6196"/>
                    <a:pt x="20209" y="6196"/>
                  </a:cubicBezTo>
                  <a:cubicBezTo>
                    <a:pt x="19964" y="6196"/>
                    <a:pt x="19964" y="6196"/>
                    <a:pt x="19964" y="6196"/>
                  </a:cubicBezTo>
                  <a:cubicBezTo>
                    <a:pt x="19882" y="6253"/>
                    <a:pt x="19882" y="6253"/>
                    <a:pt x="19882" y="6253"/>
                  </a:cubicBezTo>
                  <a:cubicBezTo>
                    <a:pt x="19882" y="6423"/>
                    <a:pt x="19882" y="6423"/>
                    <a:pt x="19882" y="6423"/>
                  </a:cubicBezTo>
                  <a:cubicBezTo>
                    <a:pt x="19964" y="6537"/>
                    <a:pt x="19964" y="6537"/>
                    <a:pt x="19964" y="6537"/>
                  </a:cubicBezTo>
                  <a:cubicBezTo>
                    <a:pt x="19964" y="6707"/>
                    <a:pt x="19964" y="6707"/>
                    <a:pt x="19964" y="6707"/>
                  </a:cubicBezTo>
                  <a:cubicBezTo>
                    <a:pt x="19882" y="6821"/>
                    <a:pt x="19882" y="6821"/>
                    <a:pt x="19882" y="6821"/>
                  </a:cubicBezTo>
                  <a:cubicBezTo>
                    <a:pt x="19718" y="6821"/>
                    <a:pt x="19718" y="6821"/>
                    <a:pt x="19718" y="6821"/>
                  </a:cubicBezTo>
                  <a:cubicBezTo>
                    <a:pt x="19391" y="6935"/>
                    <a:pt x="19391" y="6935"/>
                    <a:pt x="19391" y="6935"/>
                  </a:cubicBezTo>
                  <a:cubicBezTo>
                    <a:pt x="19391" y="6992"/>
                    <a:pt x="19391" y="6992"/>
                    <a:pt x="19391" y="6992"/>
                  </a:cubicBezTo>
                  <a:cubicBezTo>
                    <a:pt x="19309" y="7105"/>
                    <a:pt x="19309" y="7105"/>
                    <a:pt x="19309" y="7105"/>
                  </a:cubicBezTo>
                  <a:cubicBezTo>
                    <a:pt x="19391" y="7276"/>
                    <a:pt x="19391" y="7276"/>
                    <a:pt x="19391" y="7276"/>
                  </a:cubicBezTo>
                  <a:cubicBezTo>
                    <a:pt x="19473" y="7276"/>
                    <a:pt x="19473" y="7276"/>
                    <a:pt x="19473" y="7276"/>
                  </a:cubicBezTo>
                  <a:cubicBezTo>
                    <a:pt x="19555" y="7219"/>
                    <a:pt x="19555" y="7219"/>
                    <a:pt x="19555" y="7219"/>
                  </a:cubicBezTo>
                  <a:cubicBezTo>
                    <a:pt x="19555" y="7105"/>
                    <a:pt x="19555" y="7105"/>
                    <a:pt x="19555" y="7105"/>
                  </a:cubicBezTo>
                  <a:cubicBezTo>
                    <a:pt x="19718" y="7105"/>
                    <a:pt x="19718" y="7105"/>
                    <a:pt x="19718" y="7105"/>
                  </a:cubicBezTo>
                  <a:cubicBezTo>
                    <a:pt x="19800" y="7219"/>
                    <a:pt x="19800" y="7219"/>
                    <a:pt x="19800" y="7219"/>
                  </a:cubicBezTo>
                  <a:cubicBezTo>
                    <a:pt x="19882" y="7219"/>
                    <a:pt x="19882" y="7219"/>
                    <a:pt x="19882" y="7219"/>
                  </a:cubicBezTo>
                  <a:cubicBezTo>
                    <a:pt x="20127" y="7389"/>
                    <a:pt x="20127" y="7389"/>
                    <a:pt x="20127" y="7389"/>
                  </a:cubicBezTo>
                  <a:cubicBezTo>
                    <a:pt x="20045" y="7503"/>
                    <a:pt x="20045" y="7503"/>
                    <a:pt x="20045" y="7503"/>
                  </a:cubicBezTo>
                  <a:cubicBezTo>
                    <a:pt x="19964" y="7503"/>
                    <a:pt x="19964" y="7503"/>
                    <a:pt x="19964" y="7503"/>
                  </a:cubicBezTo>
                  <a:cubicBezTo>
                    <a:pt x="19800" y="7617"/>
                    <a:pt x="19800" y="7617"/>
                    <a:pt x="19800" y="7617"/>
                  </a:cubicBezTo>
                  <a:cubicBezTo>
                    <a:pt x="19800" y="7674"/>
                    <a:pt x="19800" y="7674"/>
                    <a:pt x="19800" y="7674"/>
                  </a:cubicBezTo>
                  <a:cubicBezTo>
                    <a:pt x="19964" y="7674"/>
                    <a:pt x="19964" y="7674"/>
                    <a:pt x="19964" y="7674"/>
                  </a:cubicBezTo>
                  <a:cubicBezTo>
                    <a:pt x="20045" y="7731"/>
                    <a:pt x="20045" y="7731"/>
                    <a:pt x="20045" y="7731"/>
                  </a:cubicBezTo>
                  <a:cubicBezTo>
                    <a:pt x="20045" y="7844"/>
                    <a:pt x="20045" y="7844"/>
                    <a:pt x="20045" y="7844"/>
                  </a:cubicBezTo>
                  <a:cubicBezTo>
                    <a:pt x="19964" y="7901"/>
                    <a:pt x="19964" y="7901"/>
                    <a:pt x="19964" y="7901"/>
                  </a:cubicBezTo>
                  <a:cubicBezTo>
                    <a:pt x="19882" y="7958"/>
                    <a:pt x="19882" y="7958"/>
                    <a:pt x="19882" y="7958"/>
                  </a:cubicBezTo>
                  <a:cubicBezTo>
                    <a:pt x="19636" y="7958"/>
                    <a:pt x="19636" y="7958"/>
                    <a:pt x="19636" y="7958"/>
                  </a:cubicBezTo>
                  <a:cubicBezTo>
                    <a:pt x="19473" y="7958"/>
                    <a:pt x="19473" y="7958"/>
                    <a:pt x="19473" y="7958"/>
                  </a:cubicBezTo>
                  <a:cubicBezTo>
                    <a:pt x="19309" y="7958"/>
                    <a:pt x="19309" y="7958"/>
                    <a:pt x="19309" y="7958"/>
                  </a:cubicBezTo>
                  <a:cubicBezTo>
                    <a:pt x="19309" y="8128"/>
                    <a:pt x="19309" y="8128"/>
                    <a:pt x="19309" y="8128"/>
                  </a:cubicBezTo>
                  <a:cubicBezTo>
                    <a:pt x="19227" y="8299"/>
                    <a:pt x="19227" y="8299"/>
                    <a:pt x="19227" y="8299"/>
                  </a:cubicBezTo>
                  <a:cubicBezTo>
                    <a:pt x="19145" y="8469"/>
                    <a:pt x="19145" y="8469"/>
                    <a:pt x="19145" y="8469"/>
                  </a:cubicBezTo>
                  <a:cubicBezTo>
                    <a:pt x="19064" y="8640"/>
                    <a:pt x="19064" y="8640"/>
                    <a:pt x="19064" y="8640"/>
                  </a:cubicBezTo>
                  <a:cubicBezTo>
                    <a:pt x="19145" y="8754"/>
                    <a:pt x="19145" y="8754"/>
                    <a:pt x="19145" y="8754"/>
                  </a:cubicBezTo>
                  <a:cubicBezTo>
                    <a:pt x="19145" y="8867"/>
                    <a:pt x="19145" y="8867"/>
                    <a:pt x="19145" y="8867"/>
                  </a:cubicBezTo>
                  <a:cubicBezTo>
                    <a:pt x="19064" y="8981"/>
                    <a:pt x="19064" y="8981"/>
                    <a:pt x="19064" y="8981"/>
                  </a:cubicBezTo>
                  <a:cubicBezTo>
                    <a:pt x="18900" y="8981"/>
                    <a:pt x="18900" y="8981"/>
                    <a:pt x="18900" y="8981"/>
                  </a:cubicBezTo>
                  <a:cubicBezTo>
                    <a:pt x="18818" y="9152"/>
                    <a:pt x="18818" y="9152"/>
                    <a:pt x="18818" y="9152"/>
                  </a:cubicBezTo>
                  <a:cubicBezTo>
                    <a:pt x="18900" y="9322"/>
                    <a:pt x="18900" y="9322"/>
                    <a:pt x="18900" y="9322"/>
                  </a:cubicBezTo>
                  <a:cubicBezTo>
                    <a:pt x="18736" y="9436"/>
                    <a:pt x="18736" y="9436"/>
                    <a:pt x="18736" y="9436"/>
                  </a:cubicBezTo>
                  <a:cubicBezTo>
                    <a:pt x="18655" y="9436"/>
                    <a:pt x="18655" y="9436"/>
                    <a:pt x="18655" y="9436"/>
                  </a:cubicBezTo>
                  <a:cubicBezTo>
                    <a:pt x="18491" y="9549"/>
                    <a:pt x="18491" y="9549"/>
                    <a:pt x="18491" y="9549"/>
                  </a:cubicBezTo>
                  <a:cubicBezTo>
                    <a:pt x="18491" y="9663"/>
                    <a:pt x="18491" y="9663"/>
                    <a:pt x="18491" y="9663"/>
                  </a:cubicBezTo>
                  <a:cubicBezTo>
                    <a:pt x="18409" y="9777"/>
                    <a:pt x="18409" y="9777"/>
                    <a:pt x="18409" y="9777"/>
                  </a:cubicBezTo>
                  <a:cubicBezTo>
                    <a:pt x="18409" y="9834"/>
                    <a:pt x="18409" y="9834"/>
                    <a:pt x="18409" y="9834"/>
                  </a:cubicBezTo>
                  <a:cubicBezTo>
                    <a:pt x="18655" y="9834"/>
                    <a:pt x="18655" y="9834"/>
                    <a:pt x="18655" y="9834"/>
                  </a:cubicBezTo>
                  <a:cubicBezTo>
                    <a:pt x="18900" y="9834"/>
                    <a:pt x="18900" y="9834"/>
                    <a:pt x="18900" y="9834"/>
                  </a:cubicBezTo>
                  <a:cubicBezTo>
                    <a:pt x="19064" y="9834"/>
                    <a:pt x="19064" y="9834"/>
                    <a:pt x="19064" y="9834"/>
                  </a:cubicBezTo>
                  <a:cubicBezTo>
                    <a:pt x="19227" y="9834"/>
                    <a:pt x="19227" y="9834"/>
                    <a:pt x="19227" y="9834"/>
                  </a:cubicBezTo>
                  <a:cubicBezTo>
                    <a:pt x="19309" y="9606"/>
                    <a:pt x="19309" y="9606"/>
                    <a:pt x="19309" y="9606"/>
                  </a:cubicBezTo>
                  <a:cubicBezTo>
                    <a:pt x="19309" y="9493"/>
                    <a:pt x="19309" y="9493"/>
                    <a:pt x="19309" y="9493"/>
                  </a:cubicBezTo>
                  <a:cubicBezTo>
                    <a:pt x="19309" y="9436"/>
                    <a:pt x="19309" y="9436"/>
                    <a:pt x="19309" y="9436"/>
                  </a:cubicBezTo>
                  <a:cubicBezTo>
                    <a:pt x="19555" y="9436"/>
                    <a:pt x="19555" y="9436"/>
                    <a:pt x="19555" y="9436"/>
                  </a:cubicBezTo>
                  <a:cubicBezTo>
                    <a:pt x="19718" y="9379"/>
                    <a:pt x="19718" y="9379"/>
                    <a:pt x="19718" y="9379"/>
                  </a:cubicBezTo>
                  <a:cubicBezTo>
                    <a:pt x="19964" y="9379"/>
                    <a:pt x="19964" y="9379"/>
                    <a:pt x="19964" y="9379"/>
                  </a:cubicBezTo>
                  <a:cubicBezTo>
                    <a:pt x="20127" y="9549"/>
                    <a:pt x="20127" y="9549"/>
                    <a:pt x="20127" y="9549"/>
                  </a:cubicBezTo>
                  <a:cubicBezTo>
                    <a:pt x="20209" y="9606"/>
                    <a:pt x="20209" y="9606"/>
                    <a:pt x="20209" y="9606"/>
                  </a:cubicBezTo>
                  <a:cubicBezTo>
                    <a:pt x="20291" y="9720"/>
                    <a:pt x="20291" y="9720"/>
                    <a:pt x="20291" y="9720"/>
                  </a:cubicBezTo>
                  <a:cubicBezTo>
                    <a:pt x="20455" y="9777"/>
                    <a:pt x="20455" y="9777"/>
                    <a:pt x="20455" y="9777"/>
                  </a:cubicBezTo>
                  <a:cubicBezTo>
                    <a:pt x="20455" y="9891"/>
                    <a:pt x="20455" y="9891"/>
                    <a:pt x="20455" y="9891"/>
                  </a:cubicBezTo>
                  <a:cubicBezTo>
                    <a:pt x="20455" y="10004"/>
                    <a:pt x="20455" y="10004"/>
                    <a:pt x="20455" y="10004"/>
                  </a:cubicBezTo>
                  <a:cubicBezTo>
                    <a:pt x="20291" y="9947"/>
                    <a:pt x="20291" y="9947"/>
                    <a:pt x="20291" y="9947"/>
                  </a:cubicBezTo>
                  <a:cubicBezTo>
                    <a:pt x="20127" y="9891"/>
                    <a:pt x="20127" y="9891"/>
                    <a:pt x="20127" y="9891"/>
                  </a:cubicBezTo>
                  <a:cubicBezTo>
                    <a:pt x="20045" y="9834"/>
                    <a:pt x="20045" y="9834"/>
                    <a:pt x="20045" y="9834"/>
                  </a:cubicBezTo>
                  <a:cubicBezTo>
                    <a:pt x="19882" y="9947"/>
                    <a:pt x="19882" y="9947"/>
                    <a:pt x="19882" y="9947"/>
                  </a:cubicBezTo>
                  <a:cubicBezTo>
                    <a:pt x="19882" y="10061"/>
                    <a:pt x="19882" y="10061"/>
                    <a:pt x="19882" y="10061"/>
                  </a:cubicBezTo>
                  <a:cubicBezTo>
                    <a:pt x="20045" y="10175"/>
                    <a:pt x="20045" y="10175"/>
                    <a:pt x="20045" y="10175"/>
                  </a:cubicBezTo>
                  <a:cubicBezTo>
                    <a:pt x="20127" y="10345"/>
                    <a:pt x="20127" y="10345"/>
                    <a:pt x="20127" y="10345"/>
                  </a:cubicBezTo>
                  <a:cubicBezTo>
                    <a:pt x="19964" y="10516"/>
                    <a:pt x="19964" y="10516"/>
                    <a:pt x="19964" y="10516"/>
                  </a:cubicBezTo>
                  <a:cubicBezTo>
                    <a:pt x="20045" y="10686"/>
                    <a:pt x="20045" y="10686"/>
                    <a:pt x="20045" y="10686"/>
                  </a:cubicBezTo>
                  <a:cubicBezTo>
                    <a:pt x="19964" y="10743"/>
                    <a:pt x="19964" y="10743"/>
                    <a:pt x="19964" y="10743"/>
                  </a:cubicBezTo>
                  <a:cubicBezTo>
                    <a:pt x="19882" y="11027"/>
                    <a:pt x="19882" y="11027"/>
                    <a:pt x="19882" y="11027"/>
                  </a:cubicBezTo>
                  <a:cubicBezTo>
                    <a:pt x="19800" y="11312"/>
                    <a:pt x="19800" y="11312"/>
                    <a:pt x="19800" y="11312"/>
                  </a:cubicBezTo>
                  <a:cubicBezTo>
                    <a:pt x="19555" y="11482"/>
                    <a:pt x="19555" y="11482"/>
                    <a:pt x="19555" y="11482"/>
                  </a:cubicBezTo>
                  <a:cubicBezTo>
                    <a:pt x="19309" y="11653"/>
                    <a:pt x="19309" y="11653"/>
                    <a:pt x="19309" y="11653"/>
                  </a:cubicBezTo>
                  <a:cubicBezTo>
                    <a:pt x="18900" y="11880"/>
                    <a:pt x="18900" y="11880"/>
                    <a:pt x="18900" y="11880"/>
                  </a:cubicBezTo>
                  <a:cubicBezTo>
                    <a:pt x="18736" y="11994"/>
                    <a:pt x="18736" y="11994"/>
                    <a:pt x="18736" y="11994"/>
                  </a:cubicBezTo>
                  <a:cubicBezTo>
                    <a:pt x="18491" y="11994"/>
                    <a:pt x="18491" y="11994"/>
                    <a:pt x="18491" y="11994"/>
                  </a:cubicBezTo>
                  <a:cubicBezTo>
                    <a:pt x="18327" y="11937"/>
                    <a:pt x="18327" y="11937"/>
                    <a:pt x="18327" y="11937"/>
                  </a:cubicBezTo>
                  <a:cubicBezTo>
                    <a:pt x="18082" y="11937"/>
                    <a:pt x="18082" y="11937"/>
                    <a:pt x="18082" y="11937"/>
                  </a:cubicBezTo>
                  <a:cubicBezTo>
                    <a:pt x="17836" y="11823"/>
                    <a:pt x="17836" y="11823"/>
                    <a:pt x="17836" y="11823"/>
                  </a:cubicBezTo>
                  <a:cubicBezTo>
                    <a:pt x="17755" y="11709"/>
                    <a:pt x="17755" y="11709"/>
                    <a:pt x="17755" y="11709"/>
                  </a:cubicBezTo>
                  <a:cubicBezTo>
                    <a:pt x="17509" y="11709"/>
                    <a:pt x="17509" y="11709"/>
                    <a:pt x="17509" y="11709"/>
                  </a:cubicBezTo>
                  <a:cubicBezTo>
                    <a:pt x="17345" y="11823"/>
                    <a:pt x="17345" y="11823"/>
                    <a:pt x="17345" y="11823"/>
                  </a:cubicBezTo>
                  <a:cubicBezTo>
                    <a:pt x="17427" y="12051"/>
                    <a:pt x="17427" y="12051"/>
                    <a:pt x="17427" y="12051"/>
                  </a:cubicBezTo>
                  <a:cubicBezTo>
                    <a:pt x="17345" y="12221"/>
                    <a:pt x="17345" y="12221"/>
                    <a:pt x="17345" y="12221"/>
                  </a:cubicBezTo>
                  <a:cubicBezTo>
                    <a:pt x="17264" y="12335"/>
                    <a:pt x="17264" y="12335"/>
                    <a:pt x="17264" y="12335"/>
                  </a:cubicBezTo>
                  <a:cubicBezTo>
                    <a:pt x="17264" y="12562"/>
                    <a:pt x="17264" y="12562"/>
                    <a:pt x="17264" y="12562"/>
                  </a:cubicBezTo>
                  <a:cubicBezTo>
                    <a:pt x="17182" y="12733"/>
                    <a:pt x="17182" y="12733"/>
                    <a:pt x="17182" y="12733"/>
                  </a:cubicBezTo>
                  <a:cubicBezTo>
                    <a:pt x="17182" y="12960"/>
                    <a:pt x="17182" y="12960"/>
                    <a:pt x="17182" y="12960"/>
                  </a:cubicBezTo>
                  <a:cubicBezTo>
                    <a:pt x="17182" y="13017"/>
                    <a:pt x="17182" y="13017"/>
                    <a:pt x="17182" y="13017"/>
                  </a:cubicBezTo>
                  <a:cubicBezTo>
                    <a:pt x="16936" y="13074"/>
                    <a:pt x="16936" y="13074"/>
                    <a:pt x="16936" y="13074"/>
                  </a:cubicBezTo>
                  <a:cubicBezTo>
                    <a:pt x="16773" y="13187"/>
                    <a:pt x="16773" y="13187"/>
                    <a:pt x="16773" y="13187"/>
                  </a:cubicBezTo>
                  <a:cubicBezTo>
                    <a:pt x="16527" y="13244"/>
                    <a:pt x="16527" y="13244"/>
                    <a:pt x="16527" y="13244"/>
                  </a:cubicBezTo>
                  <a:cubicBezTo>
                    <a:pt x="16364" y="13358"/>
                    <a:pt x="16364" y="13358"/>
                    <a:pt x="16364" y="13358"/>
                  </a:cubicBezTo>
                  <a:cubicBezTo>
                    <a:pt x="16364" y="13472"/>
                    <a:pt x="16364" y="13472"/>
                    <a:pt x="16364" y="13472"/>
                  </a:cubicBezTo>
                  <a:cubicBezTo>
                    <a:pt x="16609" y="13528"/>
                    <a:pt x="16609" y="13528"/>
                    <a:pt x="16609" y="13528"/>
                  </a:cubicBezTo>
                  <a:cubicBezTo>
                    <a:pt x="16609" y="13642"/>
                    <a:pt x="16609" y="13642"/>
                    <a:pt x="16609" y="13642"/>
                  </a:cubicBezTo>
                  <a:cubicBezTo>
                    <a:pt x="16364" y="13642"/>
                    <a:pt x="16364" y="13642"/>
                    <a:pt x="16364" y="13642"/>
                  </a:cubicBezTo>
                  <a:cubicBezTo>
                    <a:pt x="16282" y="13585"/>
                    <a:pt x="16282" y="13585"/>
                    <a:pt x="16282" y="13585"/>
                  </a:cubicBezTo>
                  <a:cubicBezTo>
                    <a:pt x="16200" y="13585"/>
                    <a:pt x="16200" y="13585"/>
                    <a:pt x="16200" y="13585"/>
                  </a:cubicBezTo>
                  <a:cubicBezTo>
                    <a:pt x="16036" y="13699"/>
                    <a:pt x="16036" y="13699"/>
                    <a:pt x="16036" y="13699"/>
                  </a:cubicBezTo>
                  <a:cubicBezTo>
                    <a:pt x="15955" y="13756"/>
                    <a:pt x="15955" y="13756"/>
                    <a:pt x="15955" y="13756"/>
                  </a:cubicBezTo>
                  <a:cubicBezTo>
                    <a:pt x="15873" y="13699"/>
                    <a:pt x="15873" y="13699"/>
                    <a:pt x="15873" y="13699"/>
                  </a:cubicBezTo>
                  <a:cubicBezTo>
                    <a:pt x="15873" y="13585"/>
                    <a:pt x="15873" y="13585"/>
                    <a:pt x="15873" y="13585"/>
                  </a:cubicBezTo>
                  <a:cubicBezTo>
                    <a:pt x="15709" y="13585"/>
                    <a:pt x="15709" y="13585"/>
                    <a:pt x="15709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545" y="13585"/>
                    <a:pt x="15545" y="13585"/>
                    <a:pt x="15545" y="13585"/>
                  </a:cubicBezTo>
                  <a:cubicBezTo>
                    <a:pt x="15382" y="13528"/>
                    <a:pt x="15382" y="13528"/>
                    <a:pt x="15382" y="13528"/>
                  </a:cubicBezTo>
                  <a:cubicBezTo>
                    <a:pt x="15382" y="13415"/>
                    <a:pt x="15382" y="13415"/>
                    <a:pt x="15382" y="13415"/>
                  </a:cubicBezTo>
                  <a:cubicBezTo>
                    <a:pt x="15218" y="13415"/>
                    <a:pt x="15218" y="13415"/>
                    <a:pt x="15218" y="13415"/>
                  </a:cubicBezTo>
                  <a:cubicBezTo>
                    <a:pt x="15136" y="13528"/>
                    <a:pt x="15136" y="13528"/>
                    <a:pt x="15136" y="13528"/>
                  </a:cubicBezTo>
                  <a:cubicBezTo>
                    <a:pt x="15055" y="13585"/>
                    <a:pt x="15055" y="13585"/>
                    <a:pt x="15055" y="13585"/>
                  </a:cubicBezTo>
                  <a:cubicBezTo>
                    <a:pt x="15055" y="13642"/>
                    <a:pt x="15055" y="13642"/>
                    <a:pt x="15055" y="13642"/>
                  </a:cubicBezTo>
                  <a:cubicBezTo>
                    <a:pt x="15136" y="13756"/>
                    <a:pt x="15136" y="13756"/>
                    <a:pt x="15136" y="13756"/>
                  </a:cubicBezTo>
                  <a:cubicBezTo>
                    <a:pt x="15136" y="13869"/>
                    <a:pt x="15136" y="13869"/>
                    <a:pt x="15136" y="13869"/>
                  </a:cubicBezTo>
                  <a:cubicBezTo>
                    <a:pt x="15136" y="13983"/>
                    <a:pt x="15136" y="13983"/>
                    <a:pt x="15136" y="13983"/>
                  </a:cubicBezTo>
                  <a:cubicBezTo>
                    <a:pt x="15136" y="14097"/>
                    <a:pt x="15136" y="14097"/>
                    <a:pt x="15136" y="14097"/>
                  </a:cubicBezTo>
                  <a:cubicBezTo>
                    <a:pt x="15218" y="14154"/>
                    <a:pt x="15218" y="14154"/>
                    <a:pt x="15218" y="14154"/>
                  </a:cubicBezTo>
                  <a:cubicBezTo>
                    <a:pt x="15382" y="14267"/>
                    <a:pt x="15382" y="14267"/>
                    <a:pt x="15382" y="14267"/>
                  </a:cubicBezTo>
                  <a:cubicBezTo>
                    <a:pt x="15464" y="14438"/>
                    <a:pt x="15464" y="14438"/>
                    <a:pt x="15464" y="14438"/>
                  </a:cubicBezTo>
                  <a:cubicBezTo>
                    <a:pt x="15382" y="14552"/>
                    <a:pt x="15382" y="14552"/>
                    <a:pt x="15382" y="14552"/>
                  </a:cubicBezTo>
                  <a:cubicBezTo>
                    <a:pt x="15545" y="14779"/>
                    <a:pt x="15545" y="14779"/>
                    <a:pt x="15545" y="14779"/>
                  </a:cubicBezTo>
                  <a:cubicBezTo>
                    <a:pt x="15382" y="14836"/>
                    <a:pt x="15382" y="14836"/>
                    <a:pt x="15382" y="14836"/>
                  </a:cubicBezTo>
                  <a:cubicBezTo>
                    <a:pt x="15136" y="14893"/>
                    <a:pt x="15136" y="14893"/>
                    <a:pt x="15136" y="14893"/>
                  </a:cubicBezTo>
                  <a:cubicBezTo>
                    <a:pt x="14973" y="14893"/>
                    <a:pt x="14973" y="14893"/>
                    <a:pt x="14973" y="14893"/>
                  </a:cubicBezTo>
                  <a:cubicBezTo>
                    <a:pt x="14727" y="14893"/>
                    <a:pt x="14727" y="14893"/>
                    <a:pt x="14727" y="14893"/>
                  </a:cubicBezTo>
                  <a:cubicBezTo>
                    <a:pt x="14400" y="14949"/>
                    <a:pt x="14400" y="14949"/>
                    <a:pt x="14400" y="14949"/>
                  </a:cubicBezTo>
                  <a:cubicBezTo>
                    <a:pt x="14318" y="14893"/>
                    <a:pt x="14318" y="14893"/>
                    <a:pt x="14318" y="14893"/>
                  </a:cubicBezTo>
                  <a:cubicBezTo>
                    <a:pt x="14236" y="14722"/>
                    <a:pt x="14236" y="14722"/>
                    <a:pt x="14236" y="14722"/>
                  </a:cubicBezTo>
                  <a:cubicBezTo>
                    <a:pt x="14073" y="14552"/>
                    <a:pt x="14073" y="14552"/>
                    <a:pt x="14073" y="14552"/>
                  </a:cubicBezTo>
                  <a:cubicBezTo>
                    <a:pt x="13909" y="14438"/>
                    <a:pt x="13909" y="14438"/>
                    <a:pt x="13909" y="14438"/>
                  </a:cubicBezTo>
                  <a:cubicBezTo>
                    <a:pt x="13745" y="14381"/>
                    <a:pt x="13745" y="14381"/>
                    <a:pt x="13745" y="14381"/>
                  </a:cubicBezTo>
                  <a:cubicBezTo>
                    <a:pt x="13582" y="14381"/>
                    <a:pt x="13582" y="14381"/>
                    <a:pt x="13582" y="14381"/>
                  </a:cubicBezTo>
                  <a:cubicBezTo>
                    <a:pt x="13500" y="14495"/>
                    <a:pt x="13500" y="14495"/>
                    <a:pt x="13500" y="14495"/>
                  </a:cubicBezTo>
                  <a:cubicBezTo>
                    <a:pt x="13336" y="14495"/>
                    <a:pt x="13336" y="14495"/>
                    <a:pt x="13336" y="14495"/>
                  </a:cubicBezTo>
                  <a:cubicBezTo>
                    <a:pt x="13173" y="14495"/>
                    <a:pt x="13173" y="14495"/>
                    <a:pt x="13173" y="14495"/>
                  </a:cubicBezTo>
                  <a:cubicBezTo>
                    <a:pt x="12927" y="14438"/>
                    <a:pt x="12927" y="14438"/>
                    <a:pt x="12927" y="14438"/>
                  </a:cubicBezTo>
                  <a:cubicBezTo>
                    <a:pt x="12845" y="14381"/>
                    <a:pt x="12845" y="14381"/>
                    <a:pt x="12845" y="14381"/>
                  </a:cubicBezTo>
                  <a:cubicBezTo>
                    <a:pt x="12600" y="14324"/>
                    <a:pt x="12600" y="14324"/>
                    <a:pt x="12600" y="14324"/>
                  </a:cubicBezTo>
                  <a:cubicBezTo>
                    <a:pt x="12518" y="14381"/>
                    <a:pt x="12518" y="14381"/>
                    <a:pt x="12518" y="14381"/>
                  </a:cubicBezTo>
                  <a:cubicBezTo>
                    <a:pt x="12355" y="14552"/>
                    <a:pt x="12355" y="14552"/>
                    <a:pt x="12355" y="14552"/>
                  </a:cubicBezTo>
                  <a:cubicBezTo>
                    <a:pt x="12273" y="14665"/>
                    <a:pt x="12273" y="14665"/>
                    <a:pt x="12273" y="14665"/>
                  </a:cubicBezTo>
                  <a:cubicBezTo>
                    <a:pt x="12273" y="14779"/>
                    <a:pt x="12273" y="14779"/>
                    <a:pt x="12273" y="14779"/>
                  </a:cubicBezTo>
                  <a:cubicBezTo>
                    <a:pt x="12191" y="14836"/>
                    <a:pt x="12191" y="14836"/>
                    <a:pt x="12191" y="14836"/>
                  </a:cubicBezTo>
                  <a:cubicBezTo>
                    <a:pt x="12027" y="14836"/>
                    <a:pt x="12027" y="14836"/>
                    <a:pt x="12027" y="14836"/>
                  </a:cubicBezTo>
                  <a:cubicBezTo>
                    <a:pt x="11945" y="14722"/>
                    <a:pt x="11945" y="14722"/>
                    <a:pt x="11945" y="14722"/>
                  </a:cubicBezTo>
                  <a:cubicBezTo>
                    <a:pt x="11782" y="14608"/>
                    <a:pt x="11782" y="14608"/>
                    <a:pt x="11782" y="14608"/>
                  </a:cubicBezTo>
                  <a:cubicBezTo>
                    <a:pt x="11782" y="14495"/>
                    <a:pt x="11782" y="14495"/>
                    <a:pt x="11782" y="14495"/>
                  </a:cubicBezTo>
                  <a:cubicBezTo>
                    <a:pt x="11618" y="14438"/>
                    <a:pt x="11618" y="14438"/>
                    <a:pt x="11618" y="14438"/>
                  </a:cubicBezTo>
                  <a:cubicBezTo>
                    <a:pt x="11536" y="14495"/>
                    <a:pt x="11536" y="14495"/>
                    <a:pt x="11536" y="14495"/>
                  </a:cubicBezTo>
                  <a:cubicBezTo>
                    <a:pt x="11455" y="14608"/>
                    <a:pt x="11455" y="14608"/>
                    <a:pt x="11455" y="14608"/>
                  </a:cubicBezTo>
                  <a:cubicBezTo>
                    <a:pt x="11291" y="14608"/>
                    <a:pt x="11291" y="14608"/>
                    <a:pt x="11291" y="14608"/>
                  </a:cubicBezTo>
                  <a:cubicBezTo>
                    <a:pt x="11127" y="14608"/>
                    <a:pt x="11127" y="14608"/>
                    <a:pt x="11127" y="14608"/>
                  </a:cubicBezTo>
                  <a:cubicBezTo>
                    <a:pt x="10882" y="14665"/>
                    <a:pt x="10882" y="14665"/>
                    <a:pt x="10882" y="14665"/>
                  </a:cubicBezTo>
                  <a:cubicBezTo>
                    <a:pt x="10800" y="14836"/>
                    <a:pt x="10800" y="14836"/>
                    <a:pt x="10800" y="14836"/>
                  </a:cubicBezTo>
                  <a:cubicBezTo>
                    <a:pt x="10555" y="14893"/>
                    <a:pt x="10555" y="14893"/>
                    <a:pt x="10555" y="14893"/>
                  </a:cubicBezTo>
                  <a:cubicBezTo>
                    <a:pt x="10473" y="15120"/>
                    <a:pt x="10473" y="15120"/>
                    <a:pt x="10473" y="15120"/>
                  </a:cubicBezTo>
                  <a:cubicBezTo>
                    <a:pt x="10473" y="15234"/>
                    <a:pt x="10473" y="15234"/>
                    <a:pt x="10473" y="15234"/>
                  </a:cubicBezTo>
                  <a:cubicBezTo>
                    <a:pt x="10636" y="15347"/>
                    <a:pt x="10636" y="15347"/>
                    <a:pt x="10636" y="15347"/>
                  </a:cubicBezTo>
                  <a:cubicBezTo>
                    <a:pt x="10800" y="15347"/>
                    <a:pt x="10800" y="15347"/>
                    <a:pt x="10800" y="15347"/>
                  </a:cubicBezTo>
                  <a:cubicBezTo>
                    <a:pt x="10964" y="15404"/>
                    <a:pt x="10964" y="15404"/>
                    <a:pt x="10964" y="15404"/>
                  </a:cubicBezTo>
                  <a:cubicBezTo>
                    <a:pt x="10882" y="15632"/>
                    <a:pt x="10882" y="15632"/>
                    <a:pt x="10882" y="15632"/>
                  </a:cubicBezTo>
                  <a:cubicBezTo>
                    <a:pt x="10882" y="15745"/>
                    <a:pt x="10882" y="15745"/>
                    <a:pt x="10882" y="15745"/>
                  </a:cubicBezTo>
                  <a:cubicBezTo>
                    <a:pt x="10800" y="15973"/>
                    <a:pt x="10800" y="15973"/>
                    <a:pt x="10800" y="15973"/>
                  </a:cubicBezTo>
                  <a:cubicBezTo>
                    <a:pt x="10800" y="16314"/>
                    <a:pt x="10800" y="16314"/>
                    <a:pt x="10800" y="16314"/>
                  </a:cubicBezTo>
                  <a:cubicBezTo>
                    <a:pt x="10882" y="16655"/>
                    <a:pt x="10882" y="16655"/>
                    <a:pt x="10882" y="16655"/>
                  </a:cubicBezTo>
                  <a:cubicBezTo>
                    <a:pt x="10964" y="17053"/>
                    <a:pt x="10964" y="17053"/>
                    <a:pt x="10964" y="17053"/>
                  </a:cubicBezTo>
                  <a:cubicBezTo>
                    <a:pt x="10964" y="17166"/>
                    <a:pt x="10964" y="17166"/>
                    <a:pt x="10964" y="17166"/>
                  </a:cubicBezTo>
                  <a:cubicBezTo>
                    <a:pt x="11045" y="17337"/>
                    <a:pt x="11045" y="17337"/>
                    <a:pt x="11045" y="17337"/>
                  </a:cubicBezTo>
                  <a:cubicBezTo>
                    <a:pt x="11209" y="17337"/>
                    <a:pt x="11209" y="17337"/>
                    <a:pt x="11209" y="17337"/>
                  </a:cubicBezTo>
                  <a:cubicBezTo>
                    <a:pt x="11291" y="17223"/>
                    <a:pt x="11291" y="17223"/>
                    <a:pt x="11291" y="17223"/>
                  </a:cubicBezTo>
                  <a:cubicBezTo>
                    <a:pt x="11455" y="17223"/>
                    <a:pt x="11455" y="17223"/>
                    <a:pt x="11455" y="17223"/>
                  </a:cubicBezTo>
                  <a:cubicBezTo>
                    <a:pt x="11455" y="17337"/>
                    <a:pt x="11455" y="17337"/>
                    <a:pt x="11455" y="17337"/>
                  </a:cubicBezTo>
                  <a:cubicBezTo>
                    <a:pt x="11373" y="17451"/>
                    <a:pt x="11373" y="17451"/>
                    <a:pt x="11373" y="17451"/>
                  </a:cubicBezTo>
                  <a:cubicBezTo>
                    <a:pt x="11291" y="17621"/>
                    <a:pt x="11291" y="17621"/>
                    <a:pt x="11291" y="17621"/>
                  </a:cubicBezTo>
                  <a:cubicBezTo>
                    <a:pt x="11291" y="17735"/>
                    <a:pt x="11291" y="17735"/>
                    <a:pt x="11291" y="17735"/>
                  </a:cubicBezTo>
                  <a:cubicBezTo>
                    <a:pt x="11373" y="17735"/>
                    <a:pt x="11373" y="17735"/>
                    <a:pt x="11373" y="17735"/>
                  </a:cubicBezTo>
                  <a:cubicBezTo>
                    <a:pt x="11618" y="17621"/>
                    <a:pt x="11618" y="17621"/>
                    <a:pt x="11618" y="17621"/>
                  </a:cubicBezTo>
                  <a:cubicBezTo>
                    <a:pt x="11700" y="17678"/>
                    <a:pt x="11700" y="17678"/>
                    <a:pt x="11700" y="17678"/>
                  </a:cubicBezTo>
                  <a:cubicBezTo>
                    <a:pt x="11782" y="17848"/>
                    <a:pt x="11782" y="17848"/>
                    <a:pt x="11782" y="17848"/>
                  </a:cubicBezTo>
                  <a:cubicBezTo>
                    <a:pt x="11700" y="17905"/>
                    <a:pt x="11700" y="17905"/>
                    <a:pt x="11700" y="17905"/>
                  </a:cubicBezTo>
                  <a:cubicBezTo>
                    <a:pt x="11618" y="17962"/>
                    <a:pt x="11618" y="17962"/>
                    <a:pt x="11618" y="17962"/>
                  </a:cubicBezTo>
                  <a:cubicBezTo>
                    <a:pt x="11618" y="18019"/>
                    <a:pt x="11618" y="18019"/>
                    <a:pt x="11618" y="18019"/>
                  </a:cubicBezTo>
                  <a:cubicBezTo>
                    <a:pt x="11700" y="18076"/>
                    <a:pt x="11700" y="18076"/>
                    <a:pt x="11700" y="18076"/>
                  </a:cubicBezTo>
                  <a:cubicBezTo>
                    <a:pt x="11782" y="18246"/>
                    <a:pt x="11782" y="18246"/>
                    <a:pt x="11782" y="18246"/>
                  </a:cubicBezTo>
                  <a:cubicBezTo>
                    <a:pt x="11782" y="18417"/>
                    <a:pt x="11782" y="18417"/>
                    <a:pt x="11782" y="18417"/>
                  </a:cubicBezTo>
                  <a:cubicBezTo>
                    <a:pt x="11618" y="18587"/>
                    <a:pt x="11618" y="18587"/>
                    <a:pt x="11618" y="18587"/>
                  </a:cubicBezTo>
                  <a:cubicBezTo>
                    <a:pt x="11373" y="18587"/>
                    <a:pt x="11373" y="18587"/>
                    <a:pt x="11373" y="18587"/>
                  </a:cubicBezTo>
                  <a:cubicBezTo>
                    <a:pt x="11373" y="18701"/>
                    <a:pt x="11373" y="18701"/>
                    <a:pt x="11373" y="18701"/>
                  </a:cubicBezTo>
                  <a:cubicBezTo>
                    <a:pt x="11455" y="18872"/>
                    <a:pt x="11455" y="18872"/>
                    <a:pt x="11455" y="18872"/>
                  </a:cubicBezTo>
                  <a:cubicBezTo>
                    <a:pt x="11373" y="19156"/>
                    <a:pt x="11373" y="19156"/>
                    <a:pt x="11373" y="19156"/>
                  </a:cubicBezTo>
                  <a:cubicBezTo>
                    <a:pt x="11291" y="19269"/>
                    <a:pt x="11291" y="19269"/>
                    <a:pt x="11291" y="19269"/>
                  </a:cubicBezTo>
                  <a:cubicBezTo>
                    <a:pt x="11127" y="19440"/>
                    <a:pt x="11127" y="19440"/>
                    <a:pt x="11127" y="19440"/>
                  </a:cubicBezTo>
                  <a:cubicBezTo>
                    <a:pt x="11209" y="19554"/>
                    <a:pt x="11209" y="19554"/>
                    <a:pt x="11209" y="19554"/>
                  </a:cubicBezTo>
                  <a:cubicBezTo>
                    <a:pt x="11373" y="19724"/>
                    <a:pt x="11373" y="19724"/>
                    <a:pt x="11373" y="19724"/>
                  </a:cubicBezTo>
                  <a:cubicBezTo>
                    <a:pt x="11455" y="19838"/>
                    <a:pt x="11455" y="19838"/>
                    <a:pt x="11455" y="19838"/>
                  </a:cubicBezTo>
                  <a:cubicBezTo>
                    <a:pt x="11373" y="19952"/>
                    <a:pt x="11373" y="19952"/>
                    <a:pt x="11373" y="19952"/>
                  </a:cubicBezTo>
                  <a:cubicBezTo>
                    <a:pt x="11291" y="19952"/>
                    <a:pt x="11291" y="19952"/>
                    <a:pt x="11291" y="19952"/>
                  </a:cubicBezTo>
                  <a:cubicBezTo>
                    <a:pt x="11373" y="20122"/>
                    <a:pt x="11373" y="20122"/>
                    <a:pt x="11373" y="20122"/>
                  </a:cubicBezTo>
                  <a:cubicBezTo>
                    <a:pt x="11455" y="20179"/>
                    <a:pt x="11455" y="20179"/>
                    <a:pt x="11455" y="20179"/>
                  </a:cubicBezTo>
                  <a:cubicBezTo>
                    <a:pt x="11618" y="20349"/>
                    <a:pt x="11618" y="20349"/>
                    <a:pt x="11618" y="20349"/>
                  </a:cubicBezTo>
                  <a:cubicBezTo>
                    <a:pt x="11536" y="20463"/>
                    <a:pt x="11536" y="20463"/>
                    <a:pt x="11536" y="20463"/>
                  </a:cubicBezTo>
                  <a:cubicBezTo>
                    <a:pt x="11291" y="20520"/>
                    <a:pt x="11291" y="20520"/>
                    <a:pt x="11291" y="20520"/>
                  </a:cubicBezTo>
                  <a:cubicBezTo>
                    <a:pt x="11209" y="20349"/>
                    <a:pt x="11209" y="20349"/>
                    <a:pt x="11209" y="20349"/>
                  </a:cubicBezTo>
                  <a:cubicBezTo>
                    <a:pt x="11045" y="20406"/>
                    <a:pt x="11045" y="20406"/>
                    <a:pt x="11045" y="20406"/>
                  </a:cubicBezTo>
                  <a:cubicBezTo>
                    <a:pt x="10964" y="20520"/>
                    <a:pt x="10964" y="20520"/>
                    <a:pt x="10964" y="20520"/>
                  </a:cubicBezTo>
                  <a:cubicBezTo>
                    <a:pt x="10882" y="20577"/>
                    <a:pt x="10882" y="20577"/>
                    <a:pt x="10882" y="20577"/>
                  </a:cubicBezTo>
                  <a:cubicBezTo>
                    <a:pt x="10636" y="20520"/>
                    <a:pt x="10636" y="20520"/>
                    <a:pt x="10636" y="20520"/>
                  </a:cubicBezTo>
                  <a:cubicBezTo>
                    <a:pt x="10473" y="20406"/>
                    <a:pt x="10473" y="20406"/>
                    <a:pt x="10473" y="20406"/>
                  </a:cubicBezTo>
                  <a:cubicBezTo>
                    <a:pt x="10309" y="20406"/>
                    <a:pt x="10309" y="20406"/>
                    <a:pt x="10309" y="20406"/>
                  </a:cubicBezTo>
                  <a:cubicBezTo>
                    <a:pt x="10064" y="20463"/>
                    <a:pt x="10064" y="20463"/>
                    <a:pt x="10064" y="20463"/>
                  </a:cubicBezTo>
                  <a:cubicBezTo>
                    <a:pt x="9982" y="20577"/>
                    <a:pt x="9982" y="20577"/>
                    <a:pt x="9982" y="20577"/>
                  </a:cubicBezTo>
                  <a:cubicBezTo>
                    <a:pt x="9900" y="20634"/>
                    <a:pt x="9900" y="20634"/>
                    <a:pt x="9900" y="20634"/>
                  </a:cubicBezTo>
                  <a:cubicBezTo>
                    <a:pt x="9900" y="20747"/>
                    <a:pt x="9900" y="20747"/>
                    <a:pt x="9900" y="20747"/>
                  </a:cubicBezTo>
                  <a:cubicBezTo>
                    <a:pt x="10064" y="20861"/>
                    <a:pt x="10064" y="20861"/>
                    <a:pt x="10064" y="20861"/>
                  </a:cubicBezTo>
                  <a:cubicBezTo>
                    <a:pt x="9982" y="20975"/>
                    <a:pt x="9982" y="20975"/>
                    <a:pt x="9982" y="20975"/>
                  </a:cubicBezTo>
                  <a:cubicBezTo>
                    <a:pt x="9900" y="20975"/>
                    <a:pt x="9900" y="20975"/>
                    <a:pt x="9900" y="20975"/>
                  </a:cubicBezTo>
                  <a:cubicBezTo>
                    <a:pt x="9818" y="21088"/>
                    <a:pt x="9818" y="21088"/>
                    <a:pt x="9818" y="21088"/>
                  </a:cubicBezTo>
                  <a:cubicBezTo>
                    <a:pt x="9655" y="21032"/>
                    <a:pt x="9655" y="21032"/>
                    <a:pt x="9655" y="21032"/>
                  </a:cubicBezTo>
                  <a:cubicBezTo>
                    <a:pt x="9491" y="21032"/>
                    <a:pt x="9491" y="21032"/>
                    <a:pt x="9491" y="21032"/>
                  </a:cubicBezTo>
                  <a:cubicBezTo>
                    <a:pt x="9491" y="21145"/>
                    <a:pt x="9491" y="21145"/>
                    <a:pt x="9491" y="21145"/>
                  </a:cubicBezTo>
                  <a:cubicBezTo>
                    <a:pt x="9409" y="21202"/>
                    <a:pt x="9409" y="21202"/>
                    <a:pt x="9409" y="21202"/>
                  </a:cubicBezTo>
                  <a:cubicBezTo>
                    <a:pt x="9327" y="21373"/>
                    <a:pt x="9327" y="21373"/>
                    <a:pt x="9327" y="21373"/>
                  </a:cubicBezTo>
                  <a:cubicBezTo>
                    <a:pt x="9245" y="21486"/>
                    <a:pt x="9245" y="21486"/>
                    <a:pt x="9245" y="21486"/>
                  </a:cubicBezTo>
                  <a:cubicBezTo>
                    <a:pt x="9082" y="21600"/>
                    <a:pt x="9082" y="21600"/>
                    <a:pt x="9082" y="21600"/>
                  </a:cubicBezTo>
                  <a:cubicBezTo>
                    <a:pt x="8918" y="21543"/>
                    <a:pt x="8918" y="21543"/>
                    <a:pt x="8918" y="21543"/>
                  </a:cubicBezTo>
                  <a:cubicBezTo>
                    <a:pt x="8755" y="21429"/>
                    <a:pt x="8755" y="21429"/>
                    <a:pt x="8755" y="21429"/>
                  </a:cubicBezTo>
                  <a:cubicBezTo>
                    <a:pt x="8673" y="21316"/>
                    <a:pt x="8673" y="21316"/>
                    <a:pt x="8673" y="21316"/>
                  </a:cubicBezTo>
                  <a:cubicBezTo>
                    <a:pt x="8836" y="21202"/>
                    <a:pt x="8836" y="21202"/>
                    <a:pt x="8836" y="21202"/>
                  </a:cubicBezTo>
                  <a:cubicBezTo>
                    <a:pt x="8918" y="21202"/>
                    <a:pt x="8918" y="21202"/>
                    <a:pt x="8918" y="21202"/>
                  </a:cubicBezTo>
                  <a:cubicBezTo>
                    <a:pt x="9000" y="21032"/>
                    <a:pt x="9000" y="21032"/>
                    <a:pt x="9000" y="21032"/>
                  </a:cubicBezTo>
                  <a:cubicBezTo>
                    <a:pt x="8918" y="20918"/>
                    <a:pt x="8918" y="20918"/>
                    <a:pt x="8918" y="20918"/>
                  </a:cubicBezTo>
                  <a:cubicBezTo>
                    <a:pt x="8836" y="20804"/>
                    <a:pt x="8836" y="20804"/>
                    <a:pt x="8836" y="20804"/>
                  </a:cubicBezTo>
                  <a:cubicBezTo>
                    <a:pt x="8918" y="20691"/>
                    <a:pt x="8918" y="20691"/>
                    <a:pt x="8918" y="20691"/>
                  </a:cubicBezTo>
                  <a:cubicBezTo>
                    <a:pt x="9082" y="20691"/>
                    <a:pt x="9082" y="20691"/>
                    <a:pt x="9082" y="20691"/>
                  </a:cubicBezTo>
                  <a:cubicBezTo>
                    <a:pt x="9164" y="20691"/>
                    <a:pt x="9164" y="20691"/>
                    <a:pt x="9164" y="20691"/>
                  </a:cubicBezTo>
                  <a:cubicBezTo>
                    <a:pt x="9164" y="20804"/>
                    <a:pt x="9164" y="20804"/>
                    <a:pt x="9164" y="20804"/>
                  </a:cubicBezTo>
                  <a:cubicBezTo>
                    <a:pt x="9409" y="20861"/>
                    <a:pt x="9409" y="20861"/>
                    <a:pt x="9409" y="20861"/>
                  </a:cubicBezTo>
                  <a:cubicBezTo>
                    <a:pt x="9491" y="20804"/>
                    <a:pt x="9491" y="20804"/>
                    <a:pt x="9491" y="20804"/>
                  </a:cubicBezTo>
                  <a:cubicBezTo>
                    <a:pt x="9491" y="20634"/>
                    <a:pt x="9491" y="20634"/>
                    <a:pt x="9491" y="20634"/>
                  </a:cubicBezTo>
                  <a:cubicBezTo>
                    <a:pt x="9491" y="20520"/>
                    <a:pt x="9491" y="20520"/>
                    <a:pt x="9491" y="20520"/>
                  </a:cubicBezTo>
                  <a:cubicBezTo>
                    <a:pt x="9409" y="20406"/>
                    <a:pt x="9409" y="20406"/>
                    <a:pt x="9409" y="20406"/>
                  </a:cubicBezTo>
                  <a:cubicBezTo>
                    <a:pt x="9164" y="20406"/>
                    <a:pt x="9164" y="20406"/>
                    <a:pt x="9164" y="20406"/>
                  </a:cubicBezTo>
                  <a:cubicBezTo>
                    <a:pt x="9000" y="20406"/>
                    <a:pt x="9000" y="20406"/>
                    <a:pt x="9000" y="20406"/>
                  </a:cubicBezTo>
                  <a:cubicBezTo>
                    <a:pt x="8918" y="20406"/>
                    <a:pt x="8918" y="20406"/>
                    <a:pt x="8918" y="20406"/>
                  </a:cubicBezTo>
                  <a:cubicBezTo>
                    <a:pt x="8918" y="20293"/>
                    <a:pt x="8918" y="20293"/>
                    <a:pt x="8918" y="20293"/>
                  </a:cubicBezTo>
                  <a:cubicBezTo>
                    <a:pt x="8836" y="20122"/>
                    <a:pt x="8836" y="20122"/>
                    <a:pt x="8836" y="20122"/>
                  </a:cubicBezTo>
                  <a:cubicBezTo>
                    <a:pt x="8755" y="20179"/>
                    <a:pt x="8755" y="20179"/>
                    <a:pt x="8755" y="20179"/>
                  </a:cubicBezTo>
                  <a:cubicBezTo>
                    <a:pt x="8673" y="20179"/>
                    <a:pt x="8673" y="20179"/>
                    <a:pt x="8673" y="20179"/>
                  </a:cubicBezTo>
                  <a:cubicBezTo>
                    <a:pt x="8673" y="20293"/>
                    <a:pt x="8673" y="20293"/>
                    <a:pt x="8673" y="20293"/>
                  </a:cubicBezTo>
                  <a:cubicBezTo>
                    <a:pt x="8591" y="20349"/>
                    <a:pt x="8591" y="20349"/>
                    <a:pt x="8591" y="20349"/>
                  </a:cubicBezTo>
                  <a:cubicBezTo>
                    <a:pt x="8427" y="20349"/>
                    <a:pt x="8427" y="20349"/>
                    <a:pt x="8427" y="20349"/>
                  </a:cubicBezTo>
                  <a:cubicBezTo>
                    <a:pt x="8264" y="20293"/>
                    <a:pt x="8264" y="20293"/>
                    <a:pt x="8264" y="20293"/>
                  </a:cubicBezTo>
                  <a:cubicBezTo>
                    <a:pt x="8018" y="20293"/>
                    <a:pt x="8018" y="20293"/>
                    <a:pt x="8018" y="20293"/>
                  </a:cubicBezTo>
                  <a:cubicBezTo>
                    <a:pt x="7936" y="20122"/>
                    <a:pt x="7936" y="20122"/>
                    <a:pt x="7936" y="20122"/>
                  </a:cubicBezTo>
                  <a:cubicBezTo>
                    <a:pt x="7773" y="19952"/>
                    <a:pt x="7773" y="19952"/>
                    <a:pt x="7773" y="19952"/>
                  </a:cubicBezTo>
                  <a:cubicBezTo>
                    <a:pt x="7691" y="19838"/>
                    <a:pt x="7691" y="19838"/>
                    <a:pt x="7691" y="19838"/>
                  </a:cubicBezTo>
                  <a:cubicBezTo>
                    <a:pt x="7691" y="19724"/>
                    <a:pt x="7691" y="19724"/>
                    <a:pt x="7691" y="19724"/>
                  </a:cubicBezTo>
                  <a:cubicBezTo>
                    <a:pt x="7773" y="19497"/>
                    <a:pt x="7773" y="19497"/>
                    <a:pt x="7773" y="19497"/>
                  </a:cubicBezTo>
                  <a:cubicBezTo>
                    <a:pt x="7691" y="19326"/>
                    <a:pt x="7691" y="19326"/>
                    <a:pt x="7691" y="19326"/>
                  </a:cubicBezTo>
                  <a:cubicBezTo>
                    <a:pt x="7445" y="19269"/>
                    <a:pt x="7445" y="19269"/>
                    <a:pt x="7445" y="19269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200" y="19326"/>
                    <a:pt x="7200" y="19326"/>
                    <a:pt x="7200" y="19326"/>
                  </a:cubicBezTo>
                  <a:cubicBezTo>
                    <a:pt x="7036" y="19440"/>
                    <a:pt x="7036" y="19440"/>
                    <a:pt x="7036" y="19440"/>
                  </a:cubicBezTo>
                  <a:cubicBezTo>
                    <a:pt x="6873" y="19440"/>
                    <a:pt x="6873" y="19440"/>
                    <a:pt x="6873" y="19440"/>
                  </a:cubicBezTo>
                  <a:cubicBezTo>
                    <a:pt x="6791" y="19440"/>
                    <a:pt x="6791" y="19440"/>
                    <a:pt x="6791" y="19440"/>
                  </a:cubicBezTo>
                  <a:cubicBezTo>
                    <a:pt x="6791" y="19554"/>
                    <a:pt x="6791" y="19554"/>
                    <a:pt x="6791" y="19554"/>
                  </a:cubicBezTo>
                  <a:cubicBezTo>
                    <a:pt x="6955" y="19667"/>
                    <a:pt x="6955" y="19667"/>
                    <a:pt x="6955" y="19667"/>
                  </a:cubicBezTo>
                  <a:cubicBezTo>
                    <a:pt x="6955" y="19781"/>
                    <a:pt x="6955" y="19781"/>
                    <a:pt x="6955" y="19781"/>
                  </a:cubicBezTo>
                  <a:cubicBezTo>
                    <a:pt x="7036" y="19895"/>
                    <a:pt x="7036" y="19895"/>
                    <a:pt x="7036" y="19895"/>
                  </a:cubicBezTo>
                  <a:cubicBezTo>
                    <a:pt x="7118" y="20065"/>
                    <a:pt x="7118" y="20065"/>
                    <a:pt x="7118" y="20065"/>
                  </a:cubicBezTo>
                  <a:cubicBezTo>
                    <a:pt x="7036" y="20236"/>
                    <a:pt x="7036" y="20236"/>
                    <a:pt x="7036" y="20236"/>
                  </a:cubicBezTo>
                  <a:cubicBezTo>
                    <a:pt x="6873" y="20236"/>
                    <a:pt x="6873" y="20236"/>
                    <a:pt x="6873" y="20236"/>
                  </a:cubicBezTo>
                  <a:cubicBezTo>
                    <a:pt x="6709" y="20293"/>
                    <a:pt x="6709" y="20293"/>
                    <a:pt x="6709" y="20293"/>
                  </a:cubicBezTo>
                  <a:cubicBezTo>
                    <a:pt x="6464" y="20293"/>
                    <a:pt x="6464" y="20293"/>
                    <a:pt x="6464" y="20293"/>
                  </a:cubicBezTo>
                  <a:cubicBezTo>
                    <a:pt x="6382" y="20236"/>
                    <a:pt x="6382" y="20236"/>
                    <a:pt x="6382" y="20236"/>
                  </a:cubicBezTo>
                  <a:cubicBezTo>
                    <a:pt x="6300" y="20065"/>
                    <a:pt x="6300" y="20065"/>
                    <a:pt x="6300" y="20065"/>
                  </a:cubicBezTo>
                  <a:cubicBezTo>
                    <a:pt x="6218" y="19895"/>
                    <a:pt x="6218" y="19895"/>
                    <a:pt x="6218" y="19895"/>
                  </a:cubicBezTo>
                  <a:cubicBezTo>
                    <a:pt x="5973" y="19838"/>
                    <a:pt x="5973" y="19838"/>
                    <a:pt x="5973" y="19838"/>
                  </a:cubicBezTo>
                  <a:cubicBezTo>
                    <a:pt x="5891" y="19667"/>
                    <a:pt x="5891" y="19667"/>
                    <a:pt x="5891" y="19667"/>
                  </a:cubicBezTo>
                  <a:cubicBezTo>
                    <a:pt x="5809" y="19497"/>
                    <a:pt x="5809" y="19497"/>
                    <a:pt x="5809" y="19497"/>
                  </a:cubicBezTo>
                  <a:cubicBezTo>
                    <a:pt x="5645" y="19554"/>
                    <a:pt x="5645" y="19554"/>
                    <a:pt x="5645" y="19554"/>
                  </a:cubicBezTo>
                  <a:cubicBezTo>
                    <a:pt x="5482" y="19667"/>
                    <a:pt x="5482" y="19667"/>
                    <a:pt x="5482" y="19667"/>
                  </a:cubicBezTo>
                  <a:cubicBezTo>
                    <a:pt x="5400" y="19667"/>
                    <a:pt x="5400" y="19667"/>
                    <a:pt x="5400" y="19667"/>
                  </a:cubicBezTo>
                  <a:cubicBezTo>
                    <a:pt x="5400" y="19554"/>
                    <a:pt x="5400" y="19554"/>
                    <a:pt x="5400" y="19554"/>
                  </a:cubicBezTo>
                  <a:cubicBezTo>
                    <a:pt x="5155" y="19326"/>
                    <a:pt x="5155" y="19326"/>
                    <a:pt x="5155" y="19326"/>
                  </a:cubicBezTo>
                  <a:cubicBezTo>
                    <a:pt x="4909" y="19213"/>
                    <a:pt x="4909" y="19213"/>
                    <a:pt x="4909" y="19213"/>
                  </a:cubicBezTo>
                  <a:cubicBezTo>
                    <a:pt x="4909" y="18985"/>
                    <a:pt x="4909" y="18985"/>
                    <a:pt x="4909" y="18985"/>
                  </a:cubicBezTo>
                  <a:cubicBezTo>
                    <a:pt x="4909" y="18758"/>
                    <a:pt x="4909" y="18758"/>
                    <a:pt x="4909" y="18758"/>
                  </a:cubicBezTo>
                  <a:cubicBezTo>
                    <a:pt x="4827" y="18587"/>
                    <a:pt x="4827" y="18587"/>
                    <a:pt x="4827" y="18587"/>
                  </a:cubicBezTo>
                  <a:cubicBezTo>
                    <a:pt x="4909" y="18474"/>
                    <a:pt x="4909" y="18474"/>
                    <a:pt x="4909" y="18474"/>
                  </a:cubicBezTo>
                  <a:cubicBezTo>
                    <a:pt x="4991" y="18417"/>
                    <a:pt x="4991" y="18417"/>
                    <a:pt x="4991" y="18417"/>
                  </a:cubicBezTo>
                  <a:cubicBezTo>
                    <a:pt x="5236" y="18417"/>
                    <a:pt x="5236" y="18417"/>
                    <a:pt x="5236" y="18417"/>
                  </a:cubicBezTo>
                  <a:cubicBezTo>
                    <a:pt x="5482" y="18360"/>
                    <a:pt x="5482" y="18360"/>
                    <a:pt x="5482" y="18360"/>
                  </a:cubicBezTo>
                  <a:cubicBezTo>
                    <a:pt x="5564" y="18189"/>
                    <a:pt x="5564" y="18189"/>
                    <a:pt x="5564" y="18189"/>
                  </a:cubicBezTo>
                  <a:cubicBezTo>
                    <a:pt x="5809" y="18076"/>
                    <a:pt x="5809" y="18076"/>
                    <a:pt x="5809" y="18076"/>
                  </a:cubicBezTo>
                  <a:cubicBezTo>
                    <a:pt x="5891" y="17905"/>
                    <a:pt x="5891" y="17905"/>
                    <a:pt x="5891" y="17905"/>
                  </a:cubicBezTo>
                  <a:cubicBezTo>
                    <a:pt x="5645" y="17792"/>
                    <a:pt x="5645" y="17792"/>
                    <a:pt x="5645" y="17792"/>
                  </a:cubicBezTo>
                  <a:cubicBezTo>
                    <a:pt x="5482" y="17792"/>
                    <a:pt x="5482" y="17792"/>
                    <a:pt x="5482" y="17792"/>
                  </a:cubicBezTo>
                  <a:cubicBezTo>
                    <a:pt x="5318" y="17621"/>
                    <a:pt x="5318" y="17621"/>
                    <a:pt x="5318" y="17621"/>
                  </a:cubicBezTo>
                  <a:cubicBezTo>
                    <a:pt x="5236" y="17507"/>
                    <a:pt x="5236" y="17507"/>
                    <a:pt x="5236" y="17507"/>
                  </a:cubicBezTo>
                  <a:cubicBezTo>
                    <a:pt x="5073" y="17394"/>
                    <a:pt x="5073" y="17394"/>
                    <a:pt x="5073" y="17394"/>
                  </a:cubicBezTo>
                  <a:cubicBezTo>
                    <a:pt x="5073" y="17223"/>
                    <a:pt x="5073" y="17223"/>
                    <a:pt x="5073" y="17223"/>
                  </a:cubicBezTo>
                  <a:cubicBezTo>
                    <a:pt x="5073" y="17053"/>
                    <a:pt x="5073" y="17053"/>
                    <a:pt x="5073" y="17053"/>
                  </a:cubicBezTo>
                  <a:cubicBezTo>
                    <a:pt x="5073" y="16939"/>
                    <a:pt x="5073" y="16939"/>
                    <a:pt x="5073" y="16939"/>
                  </a:cubicBezTo>
                  <a:cubicBezTo>
                    <a:pt x="4909" y="16939"/>
                    <a:pt x="4909" y="16939"/>
                    <a:pt x="4909" y="16939"/>
                  </a:cubicBezTo>
                  <a:cubicBezTo>
                    <a:pt x="4745" y="16939"/>
                    <a:pt x="4745" y="16939"/>
                    <a:pt x="4745" y="16939"/>
                  </a:cubicBezTo>
                  <a:cubicBezTo>
                    <a:pt x="4827" y="16768"/>
                    <a:pt x="4827" y="16768"/>
                    <a:pt x="4827" y="16768"/>
                  </a:cubicBezTo>
                  <a:cubicBezTo>
                    <a:pt x="4909" y="16541"/>
                    <a:pt x="4909" y="16541"/>
                    <a:pt x="4909" y="16541"/>
                  </a:cubicBezTo>
                  <a:cubicBezTo>
                    <a:pt x="4909" y="16314"/>
                    <a:pt x="4909" y="16314"/>
                    <a:pt x="4909" y="16314"/>
                  </a:cubicBezTo>
                  <a:cubicBezTo>
                    <a:pt x="4745" y="15973"/>
                    <a:pt x="4745" y="15973"/>
                    <a:pt x="4745" y="15973"/>
                  </a:cubicBezTo>
                  <a:cubicBezTo>
                    <a:pt x="4582" y="15745"/>
                    <a:pt x="4582" y="15745"/>
                    <a:pt x="4582" y="15745"/>
                  </a:cubicBezTo>
                  <a:cubicBezTo>
                    <a:pt x="4336" y="15575"/>
                    <a:pt x="4336" y="15575"/>
                    <a:pt x="4336" y="15575"/>
                  </a:cubicBezTo>
                  <a:cubicBezTo>
                    <a:pt x="4091" y="15291"/>
                    <a:pt x="4091" y="15291"/>
                    <a:pt x="4091" y="15291"/>
                  </a:cubicBezTo>
                  <a:cubicBezTo>
                    <a:pt x="3845" y="15234"/>
                    <a:pt x="3845" y="15234"/>
                    <a:pt x="3845" y="15234"/>
                  </a:cubicBezTo>
                  <a:cubicBezTo>
                    <a:pt x="3764" y="15120"/>
                    <a:pt x="3764" y="15120"/>
                    <a:pt x="3764" y="15120"/>
                  </a:cubicBezTo>
                  <a:cubicBezTo>
                    <a:pt x="3518" y="15177"/>
                    <a:pt x="3518" y="15177"/>
                    <a:pt x="3518" y="15177"/>
                  </a:cubicBezTo>
                  <a:cubicBezTo>
                    <a:pt x="3355" y="15291"/>
                    <a:pt x="3355" y="15291"/>
                    <a:pt x="3355" y="15291"/>
                  </a:cubicBezTo>
                  <a:cubicBezTo>
                    <a:pt x="3109" y="15291"/>
                    <a:pt x="3109" y="15291"/>
                    <a:pt x="3109" y="15291"/>
                  </a:cubicBezTo>
                  <a:cubicBezTo>
                    <a:pt x="2782" y="15347"/>
                    <a:pt x="2782" y="15347"/>
                    <a:pt x="2782" y="15347"/>
                  </a:cubicBezTo>
                  <a:cubicBezTo>
                    <a:pt x="2291" y="15461"/>
                    <a:pt x="2291" y="15461"/>
                    <a:pt x="2291" y="15461"/>
                  </a:cubicBezTo>
                  <a:cubicBezTo>
                    <a:pt x="2127" y="15575"/>
                    <a:pt x="2127" y="15575"/>
                    <a:pt x="2127" y="15575"/>
                  </a:cubicBezTo>
                  <a:cubicBezTo>
                    <a:pt x="1882" y="15632"/>
                    <a:pt x="1882" y="15632"/>
                    <a:pt x="1882" y="15632"/>
                  </a:cubicBezTo>
                  <a:cubicBezTo>
                    <a:pt x="1636" y="15745"/>
                    <a:pt x="1636" y="15745"/>
                    <a:pt x="1636" y="15745"/>
                  </a:cubicBezTo>
                  <a:cubicBezTo>
                    <a:pt x="1227" y="15745"/>
                    <a:pt x="1227" y="15745"/>
                    <a:pt x="1227" y="15745"/>
                  </a:cubicBezTo>
                  <a:cubicBezTo>
                    <a:pt x="982" y="15745"/>
                    <a:pt x="982" y="15745"/>
                    <a:pt x="982" y="15745"/>
                  </a:cubicBezTo>
                  <a:cubicBezTo>
                    <a:pt x="736" y="15745"/>
                    <a:pt x="736" y="15745"/>
                    <a:pt x="736" y="15745"/>
                  </a:cubicBezTo>
                  <a:cubicBezTo>
                    <a:pt x="655" y="15575"/>
                    <a:pt x="655" y="15575"/>
                    <a:pt x="655" y="15575"/>
                  </a:cubicBezTo>
                  <a:cubicBezTo>
                    <a:pt x="491" y="15347"/>
                    <a:pt x="491" y="15347"/>
                    <a:pt x="491" y="15347"/>
                  </a:cubicBezTo>
                  <a:cubicBezTo>
                    <a:pt x="409" y="15234"/>
                    <a:pt x="409" y="15234"/>
                    <a:pt x="409" y="15234"/>
                  </a:cubicBezTo>
                  <a:cubicBezTo>
                    <a:pt x="164" y="15177"/>
                    <a:pt x="164" y="15177"/>
                    <a:pt x="164" y="15177"/>
                  </a:cubicBezTo>
                  <a:cubicBezTo>
                    <a:pt x="82" y="15063"/>
                    <a:pt x="82" y="15063"/>
                    <a:pt x="82" y="15063"/>
                  </a:cubicBezTo>
                  <a:cubicBezTo>
                    <a:pt x="0" y="15006"/>
                    <a:pt x="0" y="15006"/>
                    <a:pt x="0" y="15006"/>
                  </a:cubicBezTo>
                  <a:cubicBezTo>
                    <a:pt x="0" y="14893"/>
                    <a:pt x="0" y="14893"/>
                    <a:pt x="0" y="14893"/>
                  </a:cubicBezTo>
                  <a:cubicBezTo>
                    <a:pt x="164" y="14779"/>
                    <a:pt x="164" y="14779"/>
                    <a:pt x="164" y="14779"/>
                  </a:cubicBezTo>
                  <a:cubicBezTo>
                    <a:pt x="409" y="14665"/>
                    <a:pt x="409" y="14665"/>
                    <a:pt x="409" y="14665"/>
                  </a:cubicBezTo>
                  <a:cubicBezTo>
                    <a:pt x="491" y="14438"/>
                    <a:pt x="491" y="14438"/>
                    <a:pt x="491" y="14438"/>
                  </a:cubicBezTo>
                  <a:cubicBezTo>
                    <a:pt x="573" y="14381"/>
                    <a:pt x="573" y="14381"/>
                    <a:pt x="573" y="14381"/>
                  </a:cubicBezTo>
                  <a:cubicBezTo>
                    <a:pt x="736" y="14381"/>
                    <a:pt x="736" y="14381"/>
                    <a:pt x="736" y="14381"/>
                  </a:cubicBezTo>
                  <a:cubicBezTo>
                    <a:pt x="982" y="14438"/>
                    <a:pt x="982" y="14438"/>
                    <a:pt x="982" y="14438"/>
                  </a:cubicBezTo>
                  <a:cubicBezTo>
                    <a:pt x="1227" y="14495"/>
                    <a:pt x="1227" y="14495"/>
                    <a:pt x="1227" y="14495"/>
                  </a:cubicBezTo>
                  <a:cubicBezTo>
                    <a:pt x="1309" y="14495"/>
                    <a:pt x="1309" y="14495"/>
                    <a:pt x="1309" y="14495"/>
                  </a:cubicBezTo>
                  <a:cubicBezTo>
                    <a:pt x="1309" y="14267"/>
                    <a:pt x="1309" y="14267"/>
                    <a:pt x="1309" y="14267"/>
                  </a:cubicBezTo>
                  <a:cubicBezTo>
                    <a:pt x="1391" y="14211"/>
                    <a:pt x="1391" y="14211"/>
                    <a:pt x="1391" y="14211"/>
                  </a:cubicBezTo>
                  <a:cubicBezTo>
                    <a:pt x="1227" y="14040"/>
                    <a:pt x="1227" y="14040"/>
                    <a:pt x="1227" y="14040"/>
                  </a:cubicBezTo>
                  <a:cubicBezTo>
                    <a:pt x="982" y="13983"/>
                    <a:pt x="982" y="13983"/>
                    <a:pt x="982" y="13983"/>
                  </a:cubicBezTo>
                  <a:cubicBezTo>
                    <a:pt x="982" y="13869"/>
                    <a:pt x="982" y="13869"/>
                    <a:pt x="982" y="13869"/>
                  </a:cubicBezTo>
                  <a:cubicBezTo>
                    <a:pt x="1064" y="13756"/>
                    <a:pt x="1064" y="13756"/>
                    <a:pt x="1064" y="13756"/>
                  </a:cubicBezTo>
                  <a:cubicBezTo>
                    <a:pt x="1145" y="13585"/>
                    <a:pt x="1145" y="13585"/>
                    <a:pt x="1145" y="13585"/>
                  </a:cubicBezTo>
                  <a:cubicBezTo>
                    <a:pt x="1309" y="13472"/>
                    <a:pt x="1309" y="13472"/>
                    <a:pt x="1309" y="13472"/>
                  </a:cubicBezTo>
                  <a:cubicBezTo>
                    <a:pt x="1636" y="13415"/>
                    <a:pt x="1636" y="13415"/>
                    <a:pt x="1636" y="13415"/>
                  </a:cubicBezTo>
                  <a:cubicBezTo>
                    <a:pt x="1718" y="13358"/>
                    <a:pt x="1718" y="13358"/>
                    <a:pt x="1718" y="13358"/>
                  </a:cubicBezTo>
                  <a:cubicBezTo>
                    <a:pt x="1964" y="13358"/>
                    <a:pt x="1964" y="13358"/>
                    <a:pt x="1964" y="13358"/>
                  </a:cubicBezTo>
                  <a:cubicBezTo>
                    <a:pt x="2127" y="13415"/>
                    <a:pt x="2127" y="13415"/>
                    <a:pt x="2127" y="13415"/>
                  </a:cubicBezTo>
                  <a:cubicBezTo>
                    <a:pt x="2373" y="13528"/>
                    <a:pt x="2373" y="13528"/>
                    <a:pt x="2373" y="13528"/>
                  </a:cubicBezTo>
                  <a:cubicBezTo>
                    <a:pt x="2455" y="13415"/>
                    <a:pt x="2455" y="13415"/>
                    <a:pt x="2455" y="13415"/>
                  </a:cubicBezTo>
                  <a:cubicBezTo>
                    <a:pt x="2455" y="13301"/>
                    <a:pt x="2455" y="13301"/>
                    <a:pt x="2455" y="13301"/>
                  </a:cubicBezTo>
                  <a:cubicBezTo>
                    <a:pt x="2291" y="13131"/>
                    <a:pt x="2291" y="13131"/>
                    <a:pt x="2291" y="13131"/>
                  </a:cubicBezTo>
                  <a:cubicBezTo>
                    <a:pt x="2209" y="13017"/>
                    <a:pt x="2209" y="13017"/>
                    <a:pt x="2209" y="13017"/>
                  </a:cubicBezTo>
                  <a:cubicBezTo>
                    <a:pt x="2291" y="13017"/>
                    <a:pt x="2291" y="13017"/>
                    <a:pt x="2291" y="13017"/>
                  </a:cubicBezTo>
                  <a:cubicBezTo>
                    <a:pt x="2455" y="13017"/>
                    <a:pt x="2455" y="13017"/>
                    <a:pt x="2455" y="13017"/>
                  </a:cubicBezTo>
                  <a:cubicBezTo>
                    <a:pt x="2782" y="13074"/>
                    <a:pt x="2782" y="13074"/>
                    <a:pt x="2782" y="13074"/>
                  </a:cubicBezTo>
                  <a:cubicBezTo>
                    <a:pt x="2945" y="13017"/>
                    <a:pt x="2945" y="13017"/>
                    <a:pt x="2945" y="13017"/>
                  </a:cubicBezTo>
                  <a:cubicBezTo>
                    <a:pt x="3027" y="12846"/>
                    <a:pt x="3027" y="12846"/>
                    <a:pt x="3027" y="12846"/>
                  </a:cubicBezTo>
                  <a:cubicBezTo>
                    <a:pt x="3027" y="12619"/>
                    <a:pt x="3027" y="12619"/>
                    <a:pt x="3027" y="12619"/>
                  </a:cubicBezTo>
                  <a:cubicBezTo>
                    <a:pt x="3027" y="12505"/>
                    <a:pt x="3027" y="12505"/>
                    <a:pt x="3027" y="12505"/>
                  </a:cubicBezTo>
                  <a:cubicBezTo>
                    <a:pt x="2864" y="12392"/>
                    <a:pt x="2864" y="12392"/>
                    <a:pt x="2864" y="12392"/>
                  </a:cubicBezTo>
                  <a:cubicBezTo>
                    <a:pt x="2618" y="12278"/>
                    <a:pt x="2618" y="12278"/>
                    <a:pt x="2618" y="12278"/>
                  </a:cubicBezTo>
                  <a:cubicBezTo>
                    <a:pt x="2536" y="12107"/>
                    <a:pt x="2536" y="12107"/>
                    <a:pt x="2536" y="12107"/>
                  </a:cubicBezTo>
                  <a:cubicBezTo>
                    <a:pt x="2455" y="11937"/>
                    <a:pt x="2455" y="11937"/>
                    <a:pt x="2455" y="11937"/>
                  </a:cubicBezTo>
                  <a:cubicBezTo>
                    <a:pt x="2209" y="11823"/>
                    <a:pt x="2209" y="11823"/>
                    <a:pt x="2209" y="11823"/>
                  </a:cubicBezTo>
                  <a:cubicBezTo>
                    <a:pt x="2209" y="11823"/>
                    <a:pt x="2045" y="11766"/>
                    <a:pt x="2045" y="11709"/>
                  </a:cubicBezTo>
                  <a:cubicBezTo>
                    <a:pt x="1964" y="11539"/>
                    <a:pt x="1964" y="11539"/>
                    <a:pt x="1964" y="11539"/>
                  </a:cubicBezTo>
                  <a:cubicBezTo>
                    <a:pt x="1964" y="11368"/>
                    <a:pt x="1964" y="11368"/>
                    <a:pt x="1964" y="11368"/>
                  </a:cubicBezTo>
                  <a:cubicBezTo>
                    <a:pt x="2127" y="11312"/>
                    <a:pt x="2127" y="11312"/>
                    <a:pt x="2127" y="11312"/>
                  </a:cubicBezTo>
                  <a:cubicBezTo>
                    <a:pt x="2127" y="11198"/>
                    <a:pt x="2127" y="11198"/>
                    <a:pt x="2127" y="11198"/>
                  </a:cubicBezTo>
                  <a:cubicBezTo>
                    <a:pt x="2045" y="11084"/>
                    <a:pt x="2045" y="11084"/>
                    <a:pt x="2045" y="11084"/>
                  </a:cubicBezTo>
                  <a:cubicBezTo>
                    <a:pt x="1882" y="11027"/>
                    <a:pt x="1882" y="11027"/>
                    <a:pt x="1882" y="11027"/>
                  </a:cubicBezTo>
                  <a:cubicBezTo>
                    <a:pt x="1964" y="10800"/>
                    <a:pt x="1964" y="10800"/>
                    <a:pt x="1964" y="10800"/>
                  </a:cubicBezTo>
                  <a:cubicBezTo>
                    <a:pt x="2127" y="10573"/>
                    <a:pt x="2127" y="10573"/>
                    <a:pt x="2127" y="10573"/>
                  </a:cubicBezTo>
                  <a:cubicBezTo>
                    <a:pt x="2291" y="10288"/>
                    <a:pt x="2291" y="10288"/>
                    <a:pt x="2291" y="10288"/>
                  </a:cubicBezTo>
                  <a:cubicBezTo>
                    <a:pt x="2455" y="10288"/>
                    <a:pt x="2455" y="10288"/>
                    <a:pt x="2455" y="10288"/>
                  </a:cubicBezTo>
                  <a:cubicBezTo>
                    <a:pt x="2536" y="10288"/>
                    <a:pt x="2536" y="10288"/>
                    <a:pt x="2536" y="10288"/>
                  </a:cubicBezTo>
                  <a:cubicBezTo>
                    <a:pt x="2782" y="10402"/>
                    <a:pt x="2782" y="10402"/>
                    <a:pt x="2782" y="10402"/>
                  </a:cubicBezTo>
                  <a:cubicBezTo>
                    <a:pt x="3027" y="10516"/>
                    <a:pt x="3027" y="10516"/>
                    <a:pt x="3027" y="10516"/>
                  </a:cubicBezTo>
                  <a:cubicBezTo>
                    <a:pt x="3273" y="10459"/>
                    <a:pt x="3273" y="10459"/>
                    <a:pt x="3273" y="10459"/>
                  </a:cubicBezTo>
                  <a:cubicBezTo>
                    <a:pt x="3191" y="10345"/>
                    <a:pt x="3191" y="10345"/>
                    <a:pt x="3191" y="10345"/>
                  </a:cubicBezTo>
                  <a:cubicBezTo>
                    <a:pt x="3355" y="10232"/>
                    <a:pt x="3355" y="10232"/>
                    <a:pt x="3355" y="10232"/>
                  </a:cubicBezTo>
                  <a:cubicBezTo>
                    <a:pt x="3436" y="10175"/>
                    <a:pt x="3436" y="10175"/>
                    <a:pt x="3436" y="10175"/>
                  </a:cubicBezTo>
                  <a:cubicBezTo>
                    <a:pt x="3436" y="10004"/>
                    <a:pt x="3436" y="10004"/>
                    <a:pt x="3436" y="10004"/>
                  </a:cubicBezTo>
                  <a:cubicBezTo>
                    <a:pt x="3436" y="9891"/>
                    <a:pt x="3436" y="9891"/>
                    <a:pt x="3436" y="9891"/>
                  </a:cubicBezTo>
                  <a:cubicBezTo>
                    <a:pt x="3355" y="9777"/>
                    <a:pt x="3355" y="9777"/>
                    <a:pt x="3355" y="9777"/>
                  </a:cubicBezTo>
                  <a:cubicBezTo>
                    <a:pt x="3355" y="9663"/>
                    <a:pt x="3355" y="9663"/>
                    <a:pt x="3355" y="9663"/>
                  </a:cubicBezTo>
                  <a:cubicBezTo>
                    <a:pt x="3355" y="9549"/>
                    <a:pt x="3355" y="9549"/>
                    <a:pt x="3355" y="9549"/>
                  </a:cubicBezTo>
                  <a:cubicBezTo>
                    <a:pt x="3191" y="9436"/>
                    <a:pt x="3191" y="9436"/>
                    <a:pt x="3191" y="9436"/>
                  </a:cubicBezTo>
                  <a:cubicBezTo>
                    <a:pt x="3191" y="9265"/>
                    <a:pt x="3191" y="9265"/>
                    <a:pt x="3191" y="9265"/>
                  </a:cubicBezTo>
                  <a:cubicBezTo>
                    <a:pt x="3191" y="9095"/>
                    <a:pt x="3191" y="9095"/>
                    <a:pt x="3191" y="9095"/>
                  </a:cubicBezTo>
                  <a:cubicBezTo>
                    <a:pt x="3191" y="8981"/>
                    <a:pt x="3191" y="8981"/>
                    <a:pt x="3191" y="8981"/>
                  </a:cubicBezTo>
                  <a:cubicBezTo>
                    <a:pt x="3355" y="9095"/>
                    <a:pt x="3355" y="9095"/>
                    <a:pt x="3355" y="9095"/>
                  </a:cubicBezTo>
                  <a:cubicBezTo>
                    <a:pt x="3436" y="9095"/>
                    <a:pt x="3436" y="9095"/>
                    <a:pt x="3436" y="9095"/>
                  </a:cubicBezTo>
                  <a:cubicBezTo>
                    <a:pt x="3436" y="8924"/>
                    <a:pt x="3436" y="8924"/>
                    <a:pt x="3436" y="8924"/>
                  </a:cubicBezTo>
                  <a:cubicBezTo>
                    <a:pt x="3518" y="8754"/>
                    <a:pt x="3518" y="8754"/>
                    <a:pt x="3518" y="8754"/>
                  </a:cubicBezTo>
                  <a:cubicBezTo>
                    <a:pt x="3682" y="8697"/>
                    <a:pt x="3682" y="8697"/>
                    <a:pt x="3682" y="8697"/>
                  </a:cubicBezTo>
                  <a:cubicBezTo>
                    <a:pt x="3682" y="8583"/>
                    <a:pt x="3682" y="8583"/>
                    <a:pt x="3682" y="8583"/>
                  </a:cubicBezTo>
                  <a:cubicBezTo>
                    <a:pt x="3518" y="8469"/>
                    <a:pt x="3518" y="8469"/>
                    <a:pt x="3518" y="8469"/>
                  </a:cubicBezTo>
                  <a:cubicBezTo>
                    <a:pt x="3436" y="8356"/>
                    <a:pt x="3436" y="8356"/>
                    <a:pt x="3436" y="8356"/>
                  </a:cubicBezTo>
                  <a:cubicBezTo>
                    <a:pt x="3436" y="8242"/>
                    <a:pt x="3436" y="8242"/>
                    <a:pt x="3436" y="8242"/>
                  </a:cubicBezTo>
                  <a:cubicBezTo>
                    <a:pt x="3436" y="8072"/>
                    <a:pt x="3436" y="8072"/>
                    <a:pt x="3436" y="8072"/>
                  </a:cubicBezTo>
                  <a:cubicBezTo>
                    <a:pt x="3518" y="8015"/>
                    <a:pt x="3518" y="8015"/>
                    <a:pt x="3518" y="8015"/>
                  </a:cubicBezTo>
                  <a:cubicBezTo>
                    <a:pt x="3682" y="7787"/>
                    <a:pt x="3682" y="7787"/>
                    <a:pt x="3682" y="7787"/>
                  </a:cubicBezTo>
                  <a:cubicBezTo>
                    <a:pt x="3845" y="7731"/>
                    <a:pt x="3845" y="7731"/>
                    <a:pt x="3845" y="7731"/>
                  </a:cubicBezTo>
                  <a:cubicBezTo>
                    <a:pt x="4009" y="7560"/>
                    <a:pt x="4009" y="7560"/>
                    <a:pt x="4009" y="7560"/>
                  </a:cubicBezTo>
                  <a:cubicBezTo>
                    <a:pt x="4173" y="7446"/>
                    <a:pt x="4173" y="7446"/>
                    <a:pt x="4173" y="7446"/>
                  </a:cubicBezTo>
                  <a:cubicBezTo>
                    <a:pt x="4336" y="7333"/>
                    <a:pt x="4336" y="7333"/>
                    <a:pt x="4336" y="7333"/>
                  </a:cubicBezTo>
                  <a:cubicBezTo>
                    <a:pt x="4418" y="7219"/>
                    <a:pt x="4418" y="7219"/>
                    <a:pt x="4418" y="7219"/>
                  </a:cubicBezTo>
                  <a:cubicBezTo>
                    <a:pt x="4582" y="7219"/>
                    <a:pt x="4582" y="7219"/>
                    <a:pt x="4582" y="7219"/>
                  </a:cubicBezTo>
                  <a:cubicBezTo>
                    <a:pt x="4664" y="7276"/>
                    <a:pt x="4664" y="7276"/>
                    <a:pt x="4664" y="7276"/>
                  </a:cubicBezTo>
                  <a:cubicBezTo>
                    <a:pt x="4827" y="7389"/>
                    <a:pt x="4827" y="7389"/>
                    <a:pt x="4827" y="7389"/>
                  </a:cubicBezTo>
                  <a:cubicBezTo>
                    <a:pt x="4991" y="7446"/>
                    <a:pt x="4991" y="7446"/>
                    <a:pt x="4991" y="7446"/>
                  </a:cubicBezTo>
                  <a:cubicBezTo>
                    <a:pt x="5236" y="7446"/>
                    <a:pt x="5236" y="7446"/>
                    <a:pt x="5236" y="7446"/>
                  </a:cubicBezTo>
                  <a:cubicBezTo>
                    <a:pt x="5400" y="7503"/>
                    <a:pt x="5400" y="7503"/>
                    <a:pt x="5400" y="7503"/>
                  </a:cubicBezTo>
                  <a:cubicBezTo>
                    <a:pt x="5564" y="7446"/>
                    <a:pt x="5564" y="7446"/>
                    <a:pt x="5564" y="7446"/>
                  </a:cubicBezTo>
                  <a:cubicBezTo>
                    <a:pt x="5645" y="7219"/>
                    <a:pt x="5645" y="7219"/>
                    <a:pt x="5645" y="7219"/>
                  </a:cubicBezTo>
                  <a:cubicBezTo>
                    <a:pt x="5727" y="7162"/>
                    <a:pt x="5727" y="7162"/>
                    <a:pt x="5727" y="7162"/>
                  </a:cubicBezTo>
                  <a:cubicBezTo>
                    <a:pt x="5891" y="7048"/>
                    <a:pt x="5891" y="7048"/>
                    <a:pt x="5891" y="7048"/>
                  </a:cubicBezTo>
                  <a:cubicBezTo>
                    <a:pt x="6136" y="6992"/>
                    <a:pt x="6136" y="6992"/>
                    <a:pt x="6136" y="6992"/>
                  </a:cubicBezTo>
                  <a:cubicBezTo>
                    <a:pt x="6218" y="6878"/>
                    <a:pt x="6218" y="6878"/>
                    <a:pt x="6218" y="6878"/>
                  </a:cubicBezTo>
                  <a:cubicBezTo>
                    <a:pt x="6300" y="6764"/>
                    <a:pt x="6300" y="6764"/>
                    <a:pt x="6300" y="6764"/>
                  </a:cubicBezTo>
                  <a:cubicBezTo>
                    <a:pt x="6382" y="6423"/>
                    <a:pt x="6382" y="6423"/>
                    <a:pt x="6382" y="6423"/>
                  </a:cubicBezTo>
                  <a:cubicBezTo>
                    <a:pt x="6627" y="6253"/>
                    <a:pt x="6627" y="6253"/>
                    <a:pt x="6627" y="6253"/>
                  </a:cubicBezTo>
                  <a:cubicBezTo>
                    <a:pt x="6791" y="6082"/>
                    <a:pt x="6791" y="6082"/>
                    <a:pt x="6791" y="6082"/>
                  </a:cubicBezTo>
                  <a:cubicBezTo>
                    <a:pt x="6955" y="5968"/>
                    <a:pt x="6955" y="5968"/>
                    <a:pt x="6955" y="5968"/>
                  </a:cubicBezTo>
                  <a:cubicBezTo>
                    <a:pt x="6873" y="5855"/>
                    <a:pt x="6873" y="5855"/>
                    <a:pt x="6873" y="5855"/>
                  </a:cubicBezTo>
                  <a:cubicBezTo>
                    <a:pt x="6791" y="5798"/>
                    <a:pt x="6791" y="5798"/>
                    <a:pt x="6791" y="5798"/>
                  </a:cubicBezTo>
                  <a:cubicBezTo>
                    <a:pt x="6791" y="5627"/>
                    <a:pt x="6791" y="5627"/>
                    <a:pt x="6791" y="5627"/>
                  </a:cubicBezTo>
                  <a:cubicBezTo>
                    <a:pt x="6873" y="5457"/>
                    <a:pt x="6873" y="5457"/>
                    <a:pt x="6873" y="5457"/>
                  </a:cubicBezTo>
                  <a:cubicBezTo>
                    <a:pt x="6873" y="5286"/>
                    <a:pt x="6873" y="5286"/>
                    <a:pt x="6873" y="5286"/>
                  </a:cubicBezTo>
                  <a:cubicBezTo>
                    <a:pt x="6955" y="5229"/>
                    <a:pt x="6955" y="5229"/>
                    <a:pt x="6955" y="5229"/>
                  </a:cubicBezTo>
                  <a:cubicBezTo>
                    <a:pt x="7200" y="5173"/>
                    <a:pt x="7200" y="5173"/>
                    <a:pt x="7200" y="5173"/>
                  </a:cubicBezTo>
                  <a:cubicBezTo>
                    <a:pt x="7364" y="5229"/>
                    <a:pt x="7364" y="5229"/>
                    <a:pt x="7364" y="5229"/>
                  </a:cubicBezTo>
                  <a:cubicBezTo>
                    <a:pt x="7691" y="5173"/>
                    <a:pt x="7691" y="5173"/>
                    <a:pt x="7691" y="5173"/>
                  </a:cubicBezTo>
                  <a:cubicBezTo>
                    <a:pt x="8018" y="5229"/>
                    <a:pt x="8018" y="5229"/>
                    <a:pt x="8018" y="5229"/>
                  </a:cubicBezTo>
                  <a:cubicBezTo>
                    <a:pt x="8427" y="5173"/>
                    <a:pt x="8427" y="5173"/>
                    <a:pt x="8427" y="5173"/>
                  </a:cubicBezTo>
                  <a:cubicBezTo>
                    <a:pt x="8591" y="5116"/>
                    <a:pt x="8591" y="5116"/>
                    <a:pt x="8591" y="5116"/>
                  </a:cubicBezTo>
                  <a:cubicBezTo>
                    <a:pt x="8509" y="5002"/>
                    <a:pt x="8509" y="5002"/>
                    <a:pt x="8509" y="5002"/>
                  </a:cubicBezTo>
                  <a:cubicBezTo>
                    <a:pt x="8345" y="4945"/>
                    <a:pt x="8345" y="4945"/>
                    <a:pt x="8345" y="4945"/>
                  </a:cubicBezTo>
                  <a:cubicBezTo>
                    <a:pt x="8345" y="4888"/>
                    <a:pt x="8345" y="4888"/>
                    <a:pt x="8345" y="4888"/>
                  </a:cubicBezTo>
                  <a:cubicBezTo>
                    <a:pt x="8509" y="4718"/>
                    <a:pt x="8509" y="4718"/>
                    <a:pt x="8509" y="4718"/>
                  </a:cubicBezTo>
                  <a:cubicBezTo>
                    <a:pt x="8673" y="4718"/>
                    <a:pt x="8673" y="4718"/>
                    <a:pt x="8673" y="4718"/>
                  </a:cubicBezTo>
                  <a:cubicBezTo>
                    <a:pt x="8755" y="4604"/>
                    <a:pt x="8755" y="4604"/>
                    <a:pt x="8755" y="4604"/>
                  </a:cubicBezTo>
                  <a:cubicBezTo>
                    <a:pt x="8918" y="4547"/>
                    <a:pt x="8918" y="4547"/>
                    <a:pt x="8918" y="4547"/>
                  </a:cubicBezTo>
                  <a:cubicBezTo>
                    <a:pt x="8918" y="4320"/>
                    <a:pt x="8918" y="4320"/>
                    <a:pt x="8918" y="4320"/>
                  </a:cubicBezTo>
                  <a:cubicBezTo>
                    <a:pt x="9000" y="4263"/>
                    <a:pt x="9000" y="4263"/>
                    <a:pt x="9000" y="4263"/>
                  </a:cubicBezTo>
                  <a:cubicBezTo>
                    <a:pt x="9000" y="4093"/>
                    <a:pt x="9000" y="4093"/>
                    <a:pt x="9000" y="4093"/>
                  </a:cubicBezTo>
                  <a:cubicBezTo>
                    <a:pt x="8836" y="4036"/>
                    <a:pt x="8836" y="4036"/>
                    <a:pt x="8836" y="4036"/>
                  </a:cubicBezTo>
                  <a:cubicBezTo>
                    <a:pt x="8673" y="3922"/>
                    <a:pt x="8673" y="3922"/>
                    <a:pt x="8673" y="3922"/>
                  </a:cubicBezTo>
                  <a:cubicBezTo>
                    <a:pt x="8673" y="3752"/>
                    <a:pt x="8673" y="3752"/>
                    <a:pt x="8673" y="3752"/>
                  </a:cubicBezTo>
                  <a:cubicBezTo>
                    <a:pt x="8673" y="3638"/>
                    <a:pt x="8673" y="3638"/>
                    <a:pt x="8673" y="3638"/>
                  </a:cubicBezTo>
                  <a:cubicBezTo>
                    <a:pt x="8673" y="3524"/>
                    <a:pt x="8673" y="3524"/>
                    <a:pt x="8673" y="3524"/>
                  </a:cubicBezTo>
                  <a:cubicBezTo>
                    <a:pt x="8427" y="3581"/>
                    <a:pt x="8427" y="3581"/>
                    <a:pt x="8427" y="3581"/>
                  </a:cubicBezTo>
                  <a:cubicBezTo>
                    <a:pt x="8100" y="3581"/>
                    <a:pt x="8100" y="3581"/>
                    <a:pt x="8100" y="3581"/>
                  </a:cubicBezTo>
                  <a:cubicBezTo>
                    <a:pt x="7936" y="3638"/>
                    <a:pt x="7936" y="3638"/>
                    <a:pt x="7936" y="3638"/>
                  </a:cubicBezTo>
                  <a:cubicBezTo>
                    <a:pt x="7855" y="3638"/>
                    <a:pt x="7855" y="3638"/>
                    <a:pt x="7855" y="3638"/>
                  </a:cubicBezTo>
                  <a:cubicBezTo>
                    <a:pt x="7691" y="3752"/>
                    <a:pt x="7691" y="3752"/>
                    <a:pt x="7691" y="3752"/>
                  </a:cubicBezTo>
                  <a:cubicBezTo>
                    <a:pt x="7691" y="3865"/>
                    <a:pt x="7691" y="3865"/>
                    <a:pt x="7691" y="3865"/>
                  </a:cubicBezTo>
                  <a:cubicBezTo>
                    <a:pt x="7527" y="3808"/>
                    <a:pt x="7527" y="3808"/>
                    <a:pt x="7527" y="3808"/>
                  </a:cubicBezTo>
                  <a:cubicBezTo>
                    <a:pt x="7445" y="3695"/>
                    <a:pt x="7445" y="3695"/>
                    <a:pt x="7445" y="3695"/>
                  </a:cubicBezTo>
                  <a:cubicBezTo>
                    <a:pt x="7364" y="3638"/>
                    <a:pt x="7364" y="3638"/>
                    <a:pt x="7364" y="3638"/>
                  </a:cubicBezTo>
                  <a:cubicBezTo>
                    <a:pt x="7282" y="3467"/>
                    <a:pt x="7282" y="3467"/>
                    <a:pt x="7282" y="3467"/>
                  </a:cubicBezTo>
                  <a:cubicBezTo>
                    <a:pt x="7364" y="3297"/>
                    <a:pt x="7364" y="3297"/>
                    <a:pt x="7364" y="3297"/>
                  </a:cubicBezTo>
                  <a:cubicBezTo>
                    <a:pt x="7527" y="3240"/>
                    <a:pt x="7527" y="3240"/>
                    <a:pt x="7527" y="3240"/>
                  </a:cubicBezTo>
                  <a:cubicBezTo>
                    <a:pt x="7691" y="3013"/>
                    <a:pt x="7691" y="3013"/>
                    <a:pt x="7691" y="3013"/>
                  </a:cubicBezTo>
                  <a:cubicBezTo>
                    <a:pt x="7936" y="2899"/>
                    <a:pt x="7936" y="2899"/>
                    <a:pt x="7936" y="2899"/>
                  </a:cubicBezTo>
                  <a:cubicBezTo>
                    <a:pt x="8100" y="2842"/>
                    <a:pt x="8100" y="2842"/>
                    <a:pt x="8100" y="2842"/>
                  </a:cubicBezTo>
                  <a:cubicBezTo>
                    <a:pt x="8345" y="2672"/>
                    <a:pt x="8345" y="2672"/>
                    <a:pt x="8345" y="2672"/>
                  </a:cubicBezTo>
                  <a:cubicBezTo>
                    <a:pt x="8427" y="2558"/>
                    <a:pt x="8427" y="2558"/>
                    <a:pt x="8427" y="2558"/>
                  </a:cubicBezTo>
                  <a:cubicBezTo>
                    <a:pt x="8591" y="2558"/>
                    <a:pt x="8591" y="2558"/>
                    <a:pt x="8591" y="2558"/>
                  </a:cubicBezTo>
                  <a:cubicBezTo>
                    <a:pt x="8673" y="2615"/>
                    <a:pt x="8673" y="2615"/>
                    <a:pt x="8673" y="2615"/>
                  </a:cubicBezTo>
                  <a:cubicBezTo>
                    <a:pt x="8918" y="2615"/>
                    <a:pt x="8918" y="2615"/>
                    <a:pt x="8918" y="2615"/>
                  </a:cubicBezTo>
                  <a:cubicBezTo>
                    <a:pt x="9000" y="2558"/>
                    <a:pt x="9000" y="2558"/>
                    <a:pt x="9000" y="2558"/>
                  </a:cubicBezTo>
                  <a:cubicBezTo>
                    <a:pt x="9164" y="2501"/>
                    <a:pt x="9164" y="2501"/>
                    <a:pt x="9164" y="2501"/>
                  </a:cubicBezTo>
                  <a:cubicBezTo>
                    <a:pt x="9327" y="2501"/>
                    <a:pt x="9327" y="2501"/>
                    <a:pt x="9327" y="2501"/>
                  </a:cubicBezTo>
                  <a:cubicBezTo>
                    <a:pt x="9491" y="2444"/>
                    <a:pt x="9491" y="2444"/>
                    <a:pt x="9491" y="2444"/>
                  </a:cubicBezTo>
                  <a:cubicBezTo>
                    <a:pt x="9818" y="2501"/>
                    <a:pt x="9818" y="2501"/>
                    <a:pt x="9818" y="2501"/>
                  </a:cubicBezTo>
                  <a:cubicBezTo>
                    <a:pt x="10064" y="2558"/>
                    <a:pt x="10064" y="2558"/>
                    <a:pt x="10064" y="2558"/>
                  </a:cubicBezTo>
                  <a:cubicBezTo>
                    <a:pt x="10309" y="2558"/>
                    <a:pt x="10309" y="2558"/>
                    <a:pt x="10309" y="2558"/>
                  </a:cubicBezTo>
                  <a:cubicBezTo>
                    <a:pt x="10473" y="2501"/>
                    <a:pt x="10473" y="2501"/>
                    <a:pt x="10473" y="2501"/>
                  </a:cubicBezTo>
                  <a:cubicBezTo>
                    <a:pt x="10555" y="2274"/>
                    <a:pt x="10555" y="2274"/>
                    <a:pt x="10555" y="2274"/>
                  </a:cubicBezTo>
                  <a:cubicBezTo>
                    <a:pt x="10473" y="2103"/>
                    <a:pt x="10473" y="2103"/>
                    <a:pt x="10473" y="2103"/>
                  </a:cubicBezTo>
                  <a:cubicBezTo>
                    <a:pt x="10391" y="1989"/>
                    <a:pt x="10391" y="1989"/>
                    <a:pt x="10391" y="1989"/>
                  </a:cubicBezTo>
                  <a:cubicBezTo>
                    <a:pt x="10227" y="1819"/>
                    <a:pt x="10227" y="1819"/>
                    <a:pt x="10227" y="1819"/>
                  </a:cubicBezTo>
                  <a:cubicBezTo>
                    <a:pt x="10227" y="1648"/>
                    <a:pt x="10227" y="1648"/>
                    <a:pt x="10227" y="1648"/>
                  </a:cubicBezTo>
                  <a:cubicBezTo>
                    <a:pt x="10391" y="1535"/>
                    <a:pt x="10391" y="1535"/>
                    <a:pt x="10391" y="1535"/>
                  </a:cubicBezTo>
                  <a:cubicBezTo>
                    <a:pt x="10718" y="1364"/>
                    <a:pt x="10718" y="1364"/>
                    <a:pt x="10718" y="1364"/>
                  </a:cubicBezTo>
                  <a:cubicBezTo>
                    <a:pt x="10882" y="1364"/>
                    <a:pt x="10882" y="1364"/>
                    <a:pt x="10882" y="1364"/>
                  </a:cubicBezTo>
                  <a:cubicBezTo>
                    <a:pt x="11127" y="1364"/>
                    <a:pt x="11127" y="1364"/>
                    <a:pt x="11127" y="1364"/>
                  </a:cubicBezTo>
                  <a:cubicBezTo>
                    <a:pt x="11373" y="1364"/>
                    <a:pt x="11373" y="1364"/>
                    <a:pt x="11373" y="1364"/>
                  </a:cubicBezTo>
                  <a:cubicBezTo>
                    <a:pt x="11455" y="1421"/>
                    <a:pt x="11455" y="1421"/>
                    <a:pt x="11455" y="1421"/>
                  </a:cubicBezTo>
                  <a:cubicBezTo>
                    <a:pt x="11618" y="1478"/>
                    <a:pt x="11618" y="1478"/>
                    <a:pt x="11618" y="1478"/>
                  </a:cubicBezTo>
                  <a:cubicBezTo>
                    <a:pt x="11700" y="1421"/>
                    <a:pt x="11700" y="1421"/>
                    <a:pt x="11700" y="1421"/>
                  </a:cubicBezTo>
                  <a:cubicBezTo>
                    <a:pt x="11864" y="1478"/>
                    <a:pt x="11864" y="1478"/>
                    <a:pt x="11864" y="1478"/>
                  </a:cubicBezTo>
                  <a:cubicBezTo>
                    <a:pt x="11945" y="1592"/>
                    <a:pt x="11945" y="1592"/>
                    <a:pt x="11945" y="1592"/>
                  </a:cubicBezTo>
                  <a:cubicBezTo>
                    <a:pt x="11782" y="1819"/>
                    <a:pt x="11782" y="1819"/>
                    <a:pt x="11782" y="1819"/>
                  </a:cubicBezTo>
                  <a:cubicBezTo>
                    <a:pt x="11700" y="1876"/>
                    <a:pt x="11700" y="1876"/>
                    <a:pt x="11700" y="1876"/>
                  </a:cubicBezTo>
                  <a:cubicBezTo>
                    <a:pt x="11782" y="1989"/>
                    <a:pt x="11782" y="1989"/>
                    <a:pt x="11782" y="1989"/>
                  </a:cubicBezTo>
                  <a:cubicBezTo>
                    <a:pt x="11864" y="2046"/>
                    <a:pt x="11864" y="2046"/>
                    <a:pt x="11864" y="2046"/>
                  </a:cubicBezTo>
                  <a:cubicBezTo>
                    <a:pt x="12027" y="2046"/>
                    <a:pt x="12027" y="2046"/>
                    <a:pt x="12027" y="2046"/>
                  </a:cubicBezTo>
                  <a:cubicBezTo>
                    <a:pt x="12109" y="1989"/>
                    <a:pt x="12109" y="1989"/>
                    <a:pt x="12109" y="1989"/>
                  </a:cubicBezTo>
                  <a:cubicBezTo>
                    <a:pt x="12191" y="1989"/>
                    <a:pt x="12191" y="1989"/>
                    <a:pt x="12191" y="1989"/>
                  </a:cubicBezTo>
                  <a:cubicBezTo>
                    <a:pt x="12355" y="1989"/>
                    <a:pt x="12355" y="1989"/>
                    <a:pt x="12355" y="1989"/>
                  </a:cubicBezTo>
                  <a:cubicBezTo>
                    <a:pt x="12436" y="2046"/>
                    <a:pt x="12436" y="2046"/>
                    <a:pt x="12436" y="2046"/>
                  </a:cubicBezTo>
                  <a:cubicBezTo>
                    <a:pt x="12600" y="2046"/>
                    <a:pt x="12600" y="2046"/>
                    <a:pt x="12600" y="2046"/>
                  </a:cubicBezTo>
                  <a:cubicBezTo>
                    <a:pt x="12600" y="1933"/>
                    <a:pt x="12600" y="1933"/>
                    <a:pt x="12600" y="1933"/>
                  </a:cubicBezTo>
                  <a:cubicBezTo>
                    <a:pt x="12682" y="1819"/>
                    <a:pt x="12682" y="1819"/>
                    <a:pt x="12682" y="1819"/>
                  </a:cubicBezTo>
                  <a:cubicBezTo>
                    <a:pt x="12845" y="1819"/>
                    <a:pt x="12845" y="1819"/>
                    <a:pt x="12845" y="1819"/>
                  </a:cubicBezTo>
                  <a:cubicBezTo>
                    <a:pt x="13009" y="1819"/>
                    <a:pt x="13009" y="1819"/>
                    <a:pt x="13009" y="1819"/>
                  </a:cubicBezTo>
                  <a:cubicBezTo>
                    <a:pt x="13009" y="1762"/>
                    <a:pt x="13009" y="1762"/>
                    <a:pt x="13009" y="1762"/>
                  </a:cubicBezTo>
                  <a:cubicBezTo>
                    <a:pt x="13009" y="1592"/>
                    <a:pt x="13009" y="1592"/>
                    <a:pt x="13009" y="1592"/>
                  </a:cubicBezTo>
                  <a:cubicBezTo>
                    <a:pt x="13173" y="1535"/>
                    <a:pt x="13173" y="1535"/>
                    <a:pt x="13173" y="1535"/>
                  </a:cubicBezTo>
                  <a:cubicBezTo>
                    <a:pt x="13418" y="1421"/>
                    <a:pt x="13418" y="1421"/>
                    <a:pt x="13418" y="1421"/>
                  </a:cubicBezTo>
                  <a:cubicBezTo>
                    <a:pt x="13582" y="1307"/>
                    <a:pt x="13582" y="1307"/>
                    <a:pt x="13582" y="1307"/>
                  </a:cubicBezTo>
                  <a:cubicBezTo>
                    <a:pt x="13827" y="1307"/>
                    <a:pt x="13827" y="1307"/>
                    <a:pt x="13827" y="1307"/>
                  </a:cubicBezTo>
                  <a:cubicBezTo>
                    <a:pt x="13827" y="1194"/>
                    <a:pt x="13827" y="1194"/>
                    <a:pt x="13827" y="1194"/>
                  </a:cubicBezTo>
                  <a:cubicBezTo>
                    <a:pt x="13827" y="1080"/>
                    <a:pt x="13827" y="1080"/>
                    <a:pt x="13827" y="1080"/>
                  </a:cubicBezTo>
                  <a:cubicBezTo>
                    <a:pt x="13827" y="966"/>
                    <a:pt x="13827" y="966"/>
                    <a:pt x="13827" y="966"/>
                  </a:cubicBezTo>
                  <a:cubicBezTo>
                    <a:pt x="13909" y="909"/>
                    <a:pt x="13909" y="909"/>
                    <a:pt x="13909" y="909"/>
                  </a:cubicBezTo>
                  <a:cubicBezTo>
                    <a:pt x="14073" y="853"/>
                    <a:pt x="14073" y="853"/>
                    <a:pt x="14073" y="853"/>
                  </a:cubicBezTo>
                  <a:cubicBezTo>
                    <a:pt x="14155" y="739"/>
                    <a:pt x="14155" y="739"/>
                    <a:pt x="14155" y="739"/>
                  </a:cubicBezTo>
                  <a:cubicBezTo>
                    <a:pt x="14236" y="682"/>
                    <a:pt x="14236" y="682"/>
                    <a:pt x="14236" y="682"/>
                  </a:cubicBezTo>
                  <a:cubicBezTo>
                    <a:pt x="14236" y="625"/>
                    <a:pt x="14236" y="625"/>
                    <a:pt x="14236" y="625"/>
                  </a:cubicBezTo>
                  <a:cubicBezTo>
                    <a:pt x="14236" y="568"/>
                    <a:pt x="14236" y="568"/>
                    <a:pt x="14236" y="568"/>
                  </a:cubicBezTo>
                  <a:cubicBezTo>
                    <a:pt x="14073" y="568"/>
                    <a:pt x="14073" y="568"/>
                    <a:pt x="14073" y="568"/>
                  </a:cubicBezTo>
                  <a:cubicBezTo>
                    <a:pt x="14073" y="512"/>
                    <a:pt x="14073" y="512"/>
                    <a:pt x="14073" y="512"/>
                  </a:cubicBezTo>
                  <a:cubicBezTo>
                    <a:pt x="14073" y="398"/>
                    <a:pt x="14073" y="398"/>
                    <a:pt x="14073" y="398"/>
                  </a:cubicBezTo>
                  <a:cubicBezTo>
                    <a:pt x="14318" y="341"/>
                    <a:pt x="14318" y="341"/>
                    <a:pt x="14318" y="341"/>
                  </a:cubicBezTo>
                  <a:cubicBezTo>
                    <a:pt x="14482" y="341"/>
                    <a:pt x="14482" y="341"/>
                    <a:pt x="14482" y="341"/>
                  </a:cubicBezTo>
                  <a:cubicBezTo>
                    <a:pt x="14645" y="284"/>
                    <a:pt x="14645" y="284"/>
                    <a:pt x="14645" y="284"/>
                  </a:cubicBezTo>
                  <a:cubicBezTo>
                    <a:pt x="14891" y="284"/>
                    <a:pt x="14891" y="284"/>
                    <a:pt x="14891" y="284"/>
                  </a:cubicBezTo>
                  <a:cubicBezTo>
                    <a:pt x="14973" y="171"/>
                    <a:pt x="14973" y="171"/>
                    <a:pt x="14973" y="171"/>
                  </a:cubicBezTo>
                  <a:cubicBezTo>
                    <a:pt x="14891" y="114"/>
                    <a:pt x="14891" y="114"/>
                    <a:pt x="14891" y="114"/>
                  </a:cubicBezTo>
                  <a:cubicBezTo>
                    <a:pt x="15055" y="57"/>
                    <a:pt x="15055" y="57"/>
                    <a:pt x="15055" y="57"/>
                  </a:cubicBezTo>
                  <a:cubicBezTo>
                    <a:pt x="15136" y="0"/>
                    <a:pt x="15136" y="0"/>
                    <a:pt x="15136" y="0"/>
                  </a:cubicBezTo>
                  <a:cubicBezTo>
                    <a:pt x="15300" y="0"/>
                    <a:pt x="15300" y="0"/>
                    <a:pt x="15300" y="0"/>
                  </a:cubicBezTo>
                  <a:cubicBezTo>
                    <a:pt x="15382" y="114"/>
                    <a:pt x="15382" y="114"/>
                    <a:pt x="15382" y="114"/>
                  </a:cubicBezTo>
                  <a:cubicBezTo>
                    <a:pt x="15300" y="227"/>
                    <a:pt x="15300" y="227"/>
                    <a:pt x="15300" y="227"/>
                  </a:cubicBezTo>
                  <a:cubicBezTo>
                    <a:pt x="15382" y="284"/>
                    <a:pt x="15382" y="284"/>
                    <a:pt x="15382" y="284"/>
                  </a:cubicBezTo>
                  <a:cubicBezTo>
                    <a:pt x="15545" y="341"/>
                    <a:pt x="15545" y="341"/>
                    <a:pt x="15545" y="341"/>
                  </a:cubicBezTo>
                  <a:cubicBezTo>
                    <a:pt x="15627" y="284"/>
                    <a:pt x="15627" y="284"/>
                    <a:pt x="15627" y="284"/>
                  </a:cubicBezTo>
                  <a:cubicBezTo>
                    <a:pt x="15709" y="171"/>
                    <a:pt x="15709" y="171"/>
                    <a:pt x="15709" y="171"/>
                  </a:cubicBezTo>
                  <a:cubicBezTo>
                    <a:pt x="15709" y="114"/>
                    <a:pt x="15709" y="114"/>
                    <a:pt x="15709" y="114"/>
                  </a:cubicBezTo>
                  <a:cubicBezTo>
                    <a:pt x="15873" y="114"/>
                    <a:pt x="15873" y="114"/>
                    <a:pt x="15873" y="114"/>
                  </a:cubicBezTo>
                  <a:cubicBezTo>
                    <a:pt x="15955" y="227"/>
                    <a:pt x="15955" y="227"/>
                    <a:pt x="15955" y="227"/>
                  </a:cubicBezTo>
                  <a:cubicBezTo>
                    <a:pt x="16036" y="341"/>
                    <a:pt x="16036" y="341"/>
                    <a:pt x="16036" y="341"/>
                  </a:cubicBezTo>
                  <a:cubicBezTo>
                    <a:pt x="16282" y="341"/>
                    <a:pt x="16282" y="341"/>
                    <a:pt x="16282" y="341"/>
                  </a:cubicBezTo>
                  <a:cubicBezTo>
                    <a:pt x="16282" y="227"/>
                    <a:pt x="16282" y="227"/>
                    <a:pt x="16282" y="227"/>
                  </a:cubicBezTo>
                  <a:cubicBezTo>
                    <a:pt x="16364" y="227"/>
                    <a:pt x="16364" y="227"/>
                    <a:pt x="16364" y="227"/>
                  </a:cubicBezTo>
                  <a:cubicBezTo>
                    <a:pt x="16527" y="341"/>
                    <a:pt x="16527" y="341"/>
                    <a:pt x="16527" y="341"/>
                  </a:cubicBezTo>
                  <a:cubicBezTo>
                    <a:pt x="16527" y="455"/>
                    <a:pt x="16527" y="455"/>
                    <a:pt x="16527" y="455"/>
                  </a:cubicBezTo>
                  <a:cubicBezTo>
                    <a:pt x="16773" y="568"/>
                    <a:pt x="16773" y="568"/>
                    <a:pt x="16773" y="568"/>
                  </a:cubicBezTo>
                  <a:cubicBezTo>
                    <a:pt x="16936" y="682"/>
                    <a:pt x="16936" y="682"/>
                    <a:pt x="16936" y="682"/>
                  </a:cubicBezTo>
                  <a:cubicBezTo>
                    <a:pt x="17100" y="853"/>
                    <a:pt x="17100" y="853"/>
                    <a:pt x="17100" y="853"/>
                  </a:cubicBezTo>
                  <a:cubicBezTo>
                    <a:pt x="17018" y="909"/>
                    <a:pt x="17018" y="909"/>
                    <a:pt x="17018" y="909"/>
                  </a:cubicBezTo>
                  <a:cubicBezTo>
                    <a:pt x="16855" y="909"/>
                    <a:pt x="16855" y="909"/>
                    <a:pt x="16855" y="909"/>
                  </a:cubicBezTo>
                  <a:cubicBezTo>
                    <a:pt x="16773" y="796"/>
                    <a:pt x="16773" y="796"/>
                    <a:pt x="16773" y="796"/>
                  </a:cubicBezTo>
                  <a:cubicBezTo>
                    <a:pt x="16609" y="796"/>
                    <a:pt x="16609" y="796"/>
                    <a:pt x="16609" y="796"/>
                  </a:cubicBezTo>
                  <a:cubicBezTo>
                    <a:pt x="16527" y="796"/>
                    <a:pt x="16527" y="796"/>
                    <a:pt x="16527" y="796"/>
                  </a:cubicBezTo>
                  <a:cubicBezTo>
                    <a:pt x="16527" y="909"/>
                    <a:pt x="16527" y="909"/>
                    <a:pt x="16527" y="909"/>
                  </a:cubicBezTo>
                  <a:cubicBezTo>
                    <a:pt x="16527" y="1080"/>
                    <a:pt x="16527" y="1080"/>
                    <a:pt x="16527" y="1080"/>
                  </a:cubicBezTo>
                  <a:cubicBezTo>
                    <a:pt x="16364" y="1137"/>
                    <a:pt x="16364" y="1137"/>
                    <a:pt x="16364" y="1137"/>
                  </a:cubicBezTo>
                  <a:cubicBezTo>
                    <a:pt x="16282" y="1194"/>
                    <a:pt x="16282" y="1194"/>
                    <a:pt x="16282" y="1194"/>
                  </a:cubicBezTo>
                  <a:cubicBezTo>
                    <a:pt x="16200" y="1364"/>
                    <a:pt x="16200" y="1364"/>
                    <a:pt x="16200" y="1364"/>
                  </a:cubicBezTo>
                  <a:cubicBezTo>
                    <a:pt x="16200" y="1478"/>
                    <a:pt x="16200" y="1478"/>
                    <a:pt x="16200" y="1478"/>
                  </a:cubicBezTo>
                  <a:cubicBezTo>
                    <a:pt x="16282" y="1648"/>
                    <a:pt x="16282" y="1648"/>
                    <a:pt x="16282" y="1648"/>
                  </a:cubicBezTo>
                  <a:cubicBezTo>
                    <a:pt x="16527" y="1762"/>
                    <a:pt x="16527" y="1762"/>
                    <a:pt x="16527" y="1762"/>
                  </a:cubicBezTo>
                  <a:cubicBezTo>
                    <a:pt x="16609" y="1876"/>
                    <a:pt x="16609" y="1876"/>
                    <a:pt x="16609" y="1876"/>
                  </a:cubicBezTo>
                  <a:cubicBezTo>
                    <a:pt x="16609" y="2046"/>
                    <a:pt x="16609" y="2046"/>
                    <a:pt x="16609" y="2046"/>
                  </a:cubicBezTo>
                  <a:cubicBezTo>
                    <a:pt x="16527" y="2160"/>
                    <a:pt x="16527" y="2160"/>
                    <a:pt x="16527" y="2160"/>
                  </a:cubicBezTo>
                  <a:cubicBezTo>
                    <a:pt x="16609" y="2274"/>
                    <a:pt x="16609" y="2274"/>
                    <a:pt x="16609" y="2274"/>
                  </a:cubicBezTo>
                  <a:cubicBezTo>
                    <a:pt x="16527" y="2387"/>
                    <a:pt x="16527" y="2387"/>
                    <a:pt x="16527" y="2387"/>
                  </a:cubicBezTo>
                  <a:cubicBezTo>
                    <a:pt x="16364" y="2444"/>
                    <a:pt x="16364" y="2444"/>
                    <a:pt x="16364" y="2444"/>
                  </a:cubicBezTo>
                  <a:cubicBezTo>
                    <a:pt x="16200" y="2444"/>
                    <a:pt x="16200" y="2444"/>
                    <a:pt x="16200" y="2444"/>
                  </a:cubicBezTo>
                  <a:cubicBezTo>
                    <a:pt x="16036" y="2501"/>
                    <a:pt x="16036" y="2501"/>
                    <a:pt x="16036" y="2501"/>
                  </a:cubicBezTo>
                  <a:cubicBezTo>
                    <a:pt x="15955" y="2615"/>
                    <a:pt x="15955" y="2615"/>
                    <a:pt x="15955" y="2615"/>
                  </a:cubicBezTo>
                  <a:cubicBezTo>
                    <a:pt x="15955" y="2785"/>
                    <a:pt x="15955" y="2785"/>
                    <a:pt x="15955" y="2785"/>
                  </a:cubicBezTo>
                  <a:cubicBezTo>
                    <a:pt x="15873" y="2899"/>
                    <a:pt x="15873" y="2899"/>
                    <a:pt x="15873" y="2899"/>
                  </a:cubicBezTo>
                  <a:cubicBezTo>
                    <a:pt x="15791" y="3069"/>
                    <a:pt x="15791" y="3069"/>
                    <a:pt x="15791" y="3069"/>
                  </a:cubicBezTo>
                  <a:cubicBezTo>
                    <a:pt x="15955" y="3126"/>
                    <a:pt x="15955" y="3126"/>
                    <a:pt x="15955" y="3126"/>
                  </a:cubicBezTo>
                  <a:cubicBezTo>
                    <a:pt x="16118" y="3183"/>
                    <a:pt x="16118" y="3183"/>
                    <a:pt x="16118" y="3183"/>
                  </a:cubicBezTo>
                  <a:cubicBezTo>
                    <a:pt x="16282" y="3240"/>
                    <a:pt x="16282" y="3240"/>
                    <a:pt x="16282" y="3240"/>
                  </a:cubicBezTo>
                  <a:cubicBezTo>
                    <a:pt x="16364" y="3354"/>
                    <a:pt x="16364" y="3354"/>
                    <a:pt x="16364" y="3354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609" y="3297"/>
                    <a:pt x="16609" y="3297"/>
                    <a:pt x="16609" y="3297"/>
                  </a:cubicBezTo>
                  <a:cubicBezTo>
                    <a:pt x="16855" y="3240"/>
                    <a:pt x="16855" y="3240"/>
                    <a:pt x="16855" y="3240"/>
                  </a:cubicBezTo>
                  <a:cubicBezTo>
                    <a:pt x="17018" y="3354"/>
                    <a:pt x="17018" y="3354"/>
                    <a:pt x="17018" y="3354"/>
                  </a:cubicBezTo>
                  <a:cubicBezTo>
                    <a:pt x="17100" y="3467"/>
                    <a:pt x="17100" y="3467"/>
                    <a:pt x="17100" y="3467"/>
                  </a:cubicBezTo>
                  <a:cubicBezTo>
                    <a:pt x="17264" y="3524"/>
                    <a:pt x="17264" y="3524"/>
                    <a:pt x="17264" y="3524"/>
                  </a:cubicBezTo>
                  <a:cubicBezTo>
                    <a:pt x="17509" y="3411"/>
                    <a:pt x="17509" y="3411"/>
                    <a:pt x="17509" y="3411"/>
                  </a:cubicBezTo>
                  <a:cubicBezTo>
                    <a:pt x="17591" y="3354"/>
                    <a:pt x="17591" y="3354"/>
                    <a:pt x="17591" y="3354"/>
                  </a:cubicBezTo>
                  <a:cubicBezTo>
                    <a:pt x="17755" y="3297"/>
                    <a:pt x="17755" y="3297"/>
                    <a:pt x="17755" y="3297"/>
                  </a:cubicBezTo>
                  <a:cubicBezTo>
                    <a:pt x="17755" y="3183"/>
                    <a:pt x="17755" y="3183"/>
                    <a:pt x="17755" y="3183"/>
                  </a:cubicBezTo>
                  <a:cubicBezTo>
                    <a:pt x="17591" y="3126"/>
                    <a:pt x="17591" y="3126"/>
                    <a:pt x="17591" y="3126"/>
                  </a:cubicBezTo>
                  <a:cubicBezTo>
                    <a:pt x="17509" y="3183"/>
                    <a:pt x="17509" y="3183"/>
                    <a:pt x="17509" y="3183"/>
                  </a:cubicBezTo>
                  <a:cubicBezTo>
                    <a:pt x="17427" y="3183"/>
                    <a:pt x="17427" y="3183"/>
                    <a:pt x="17427" y="3183"/>
                  </a:cubicBezTo>
                  <a:cubicBezTo>
                    <a:pt x="17345" y="3069"/>
                    <a:pt x="17345" y="3069"/>
                    <a:pt x="17345" y="3069"/>
                  </a:cubicBezTo>
                  <a:cubicBezTo>
                    <a:pt x="17264" y="2956"/>
                    <a:pt x="17264" y="2956"/>
                    <a:pt x="17264" y="2956"/>
                  </a:cubicBezTo>
                  <a:cubicBezTo>
                    <a:pt x="17264" y="2842"/>
                    <a:pt x="17264" y="2842"/>
                    <a:pt x="17264" y="2842"/>
                  </a:cubicBezTo>
                  <a:cubicBezTo>
                    <a:pt x="17345" y="2785"/>
                    <a:pt x="17345" y="2785"/>
                    <a:pt x="17345" y="2785"/>
                  </a:cubicBezTo>
                  <a:cubicBezTo>
                    <a:pt x="17509" y="2728"/>
                    <a:pt x="17509" y="2728"/>
                    <a:pt x="17509" y="2728"/>
                  </a:cubicBezTo>
                  <a:cubicBezTo>
                    <a:pt x="17755" y="2672"/>
                    <a:pt x="17755" y="2672"/>
                    <a:pt x="17755" y="2672"/>
                  </a:cubicBezTo>
                  <a:cubicBezTo>
                    <a:pt x="17836" y="2615"/>
                    <a:pt x="17836" y="2615"/>
                    <a:pt x="17836" y="2615"/>
                  </a:cubicBezTo>
                  <a:cubicBezTo>
                    <a:pt x="18000" y="2558"/>
                    <a:pt x="18000" y="2558"/>
                    <a:pt x="18000" y="2558"/>
                  </a:cubicBezTo>
                  <a:cubicBezTo>
                    <a:pt x="17918" y="2387"/>
                    <a:pt x="17918" y="2387"/>
                    <a:pt x="17918" y="2387"/>
                  </a:cubicBezTo>
                  <a:cubicBezTo>
                    <a:pt x="18000" y="2274"/>
                    <a:pt x="18000" y="2274"/>
                    <a:pt x="18000" y="2274"/>
                  </a:cubicBezTo>
                  <a:cubicBezTo>
                    <a:pt x="18082" y="2387"/>
                    <a:pt x="18082" y="2387"/>
                    <a:pt x="18082" y="2387"/>
                  </a:cubicBezTo>
                  <a:cubicBezTo>
                    <a:pt x="18164" y="2501"/>
                    <a:pt x="18164" y="2501"/>
                    <a:pt x="18164" y="2501"/>
                  </a:cubicBezTo>
                  <a:cubicBezTo>
                    <a:pt x="18245" y="2615"/>
                    <a:pt x="18245" y="2615"/>
                    <a:pt x="18245" y="2615"/>
                  </a:cubicBezTo>
                  <a:cubicBezTo>
                    <a:pt x="18409" y="2728"/>
                    <a:pt x="18409" y="2728"/>
                    <a:pt x="18409" y="2728"/>
                  </a:cubicBezTo>
                  <a:cubicBezTo>
                    <a:pt x="18409" y="2672"/>
                    <a:pt x="18409" y="2672"/>
                    <a:pt x="18409" y="2672"/>
                  </a:cubicBezTo>
                  <a:cubicBezTo>
                    <a:pt x="18409" y="2558"/>
                    <a:pt x="18409" y="2558"/>
                    <a:pt x="18409" y="2558"/>
                  </a:cubicBezTo>
                  <a:cubicBezTo>
                    <a:pt x="18491" y="2444"/>
                    <a:pt x="18491" y="2444"/>
                    <a:pt x="18491" y="2444"/>
                  </a:cubicBezTo>
                  <a:cubicBezTo>
                    <a:pt x="18491" y="2331"/>
                    <a:pt x="18491" y="2331"/>
                    <a:pt x="18491" y="2331"/>
                  </a:cubicBezTo>
                  <a:cubicBezTo>
                    <a:pt x="18655" y="2331"/>
                    <a:pt x="18655" y="2331"/>
                    <a:pt x="18655" y="2331"/>
                  </a:cubicBezTo>
                  <a:cubicBezTo>
                    <a:pt x="18900" y="2331"/>
                    <a:pt x="18900" y="2331"/>
                    <a:pt x="18900" y="2331"/>
                  </a:cubicBezTo>
                  <a:cubicBezTo>
                    <a:pt x="18982" y="2444"/>
                    <a:pt x="18982" y="2444"/>
                    <a:pt x="18982" y="2444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ubicBezTo>
                    <a:pt x="19064" y="2672"/>
                    <a:pt x="19064" y="2672"/>
                    <a:pt x="19064" y="267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5" name="Google Shape;5345;g21c91014dda_0_5306"/>
            <p:cNvSpPr/>
            <p:nvPr/>
          </p:nvSpPr>
          <p:spPr>
            <a:xfrm>
              <a:off x="2880022" y="1983289"/>
              <a:ext cx="1586196" cy="2035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29" y="185"/>
                  </a:moveTo>
                  <a:cubicBezTo>
                    <a:pt x="8308" y="62"/>
                    <a:pt x="8308" y="62"/>
                    <a:pt x="8308" y="62"/>
                  </a:cubicBezTo>
                  <a:cubicBezTo>
                    <a:pt x="8387" y="0"/>
                    <a:pt x="8387" y="0"/>
                    <a:pt x="8387" y="0"/>
                  </a:cubicBezTo>
                  <a:cubicBezTo>
                    <a:pt x="8545" y="0"/>
                    <a:pt x="8545" y="0"/>
                    <a:pt x="8545" y="0"/>
                  </a:cubicBezTo>
                  <a:cubicBezTo>
                    <a:pt x="8624" y="62"/>
                    <a:pt x="8624" y="62"/>
                    <a:pt x="8624" y="62"/>
                  </a:cubicBezTo>
                  <a:cubicBezTo>
                    <a:pt x="8545" y="185"/>
                    <a:pt x="8545" y="185"/>
                    <a:pt x="8545" y="185"/>
                  </a:cubicBezTo>
                  <a:cubicBezTo>
                    <a:pt x="8545" y="308"/>
                    <a:pt x="8545" y="308"/>
                    <a:pt x="8545" y="308"/>
                  </a:cubicBezTo>
                  <a:cubicBezTo>
                    <a:pt x="8703" y="246"/>
                    <a:pt x="8703" y="246"/>
                    <a:pt x="8703" y="246"/>
                  </a:cubicBezTo>
                  <a:cubicBezTo>
                    <a:pt x="8941" y="308"/>
                    <a:pt x="8941" y="308"/>
                    <a:pt x="8941" y="308"/>
                  </a:cubicBezTo>
                  <a:cubicBezTo>
                    <a:pt x="8941" y="431"/>
                    <a:pt x="8941" y="431"/>
                    <a:pt x="8941" y="431"/>
                  </a:cubicBezTo>
                  <a:cubicBezTo>
                    <a:pt x="9020" y="615"/>
                    <a:pt x="9020" y="615"/>
                    <a:pt x="9020" y="615"/>
                  </a:cubicBezTo>
                  <a:cubicBezTo>
                    <a:pt x="9099" y="677"/>
                    <a:pt x="9099" y="677"/>
                    <a:pt x="9099" y="677"/>
                  </a:cubicBezTo>
                  <a:cubicBezTo>
                    <a:pt x="9257" y="554"/>
                    <a:pt x="9257" y="554"/>
                    <a:pt x="9257" y="554"/>
                  </a:cubicBezTo>
                  <a:cubicBezTo>
                    <a:pt x="9495" y="554"/>
                    <a:pt x="9495" y="554"/>
                    <a:pt x="9495" y="554"/>
                  </a:cubicBezTo>
                  <a:cubicBezTo>
                    <a:pt x="9653" y="677"/>
                    <a:pt x="9653" y="677"/>
                    <a:pt x="9653" y="677"/>
                  </a:cubicBezTo>
                  <a:cubicBezTo>
                    <a:pt x="9732" y="738"/>
                    <a:pt x="9732" y="738"/>
                    <a:pt x="9732" y="738"/>
                  </a:cubicBezTo>
                  <a:cubicBezTo>
                    <a:pt x="9890" y="800"/>
                    <a:pt x="9890" y="800"/>
                    <a:pt x="9890" y="800"/>
                  </a:cubicBezTo>
                  <a:cubicBezTo>
                    <a:pt x="10127" y="800"/>
                    <a:pt x="10127" y="800"/>
                    <a:pt x="10127" y="800"/>
                  </a:cubicBezTo>
                  <a:cubicBezTo>
                    <a:pt x="10286" y="923"/>
                    <a:pt x="10286" y="923"/>
                    <a:pt x="10286" y="923"/>
                  </a:cubicBezTo>
                  <a:cubicBezTo>
                    <a:pt x="10365" y="1046"/>
                    <a:pt x="10365" y="1046"/>
                    <a:pt x="10365" y="1046"/>
                  </a:cubicBezTo>
                  <a:cubicBezTo>
                    <a:pt x="10207" y="1108"/>
                    <a:pt x="10207" y="1108"/>
                    <a:pt x="10207" y="1108"/>
                  </a:cubicBezTo>
                  <a:cubicBezTo>
                    <a:pt x="10127" y="1231"/>
                    <a:pt x="10127" y="1231"/>
                    <a:pt x="10127" y="1231"/>
                  </a:cubicBezTo>
                  <a:cubicBezTo>
                    <a:pt x="10207" y="1354"/>
                    <a:pt x="10207" y="1354"/>
                    <a:pt x="10207" y="1354"/>
                  </a:cubicBezTo>
                  <a:cubicBezTo>
                    <a:pt x="10365" y="1354"/>
                    <a:pt x="10365" y="1354"/>
                    <a:pt x="10365" y="1354"/>
                  </a:cubicBezTo>
                  <a:cubicBezTo>
                    <a:pt x="10602" y="1477"/>
                    <a:pt x="10602" y="1477"/>
                    <a:pt x="10602" y="1477"/>
                  </a:cubicBezTo>
                  <a:cubicBezTo>
                    <a:pt x="10760" y="1477"/>
                    <a:pt x="10760" y="1477"/>
                    <a:pt x="10760" y="1477"/>
                  </a:cubicBezTo>
                  <a:cubicBezTo>
                    <a:pt x="10919" y="1477"/>
                    <a:pt x="10919" y="1477"/>
                    <a:pt x="10919" y="1477"/>
                  </a:cubicBezTo>
                  <a:cubicBezTo>
                    <a:pt x="11235" y="1538"/>
                    <a:pt x="11235" y="1538"/>
                    <a:pt x="11235" y="1538"/>
                  </a:cubicBezTo>
                  <a:cubicBezTo>
                    <a:pt x="11473" y="1662"/>
                    <a:pt x="11473" y="1662"/>
                    <a:pt x="11473" y="1662"/>
                  </a:cubicBezTo>
                  <a:cubicBezTo>
                    <a:pt x="11631" y="1600"/>
                    <a:pt x="11631" y="1600"/>
                    <a:pt x="11631" y="1600"/>
                  </a:cubicBezTo>
                  <a:cubicBezTo>
                    <a:pt x="11789" y="1538"/>
                    <a:pt x="11789" y="1538"/>
                    <a:pt x="11789" y="1538"/>
                  </a:cubicBezTo>
                  <a:cubicBezTo>
                    <a:pt x="11868" y="1538"/>
                    <a:pt x="11868" y="1538"/>
                    <a:pt x="11868" y="1538"/>
                  </a:cubicBezTo>
                  <a:cubicBezTo>
                    <a:pt x="12105" y="1600"/>
                    <a:pt x="12105" y="1600"/>
                    <a:pt x="12105" y="1600"/>
                  </a:cubicBezTo>
                  <a:cubicBezTo>
                    <a:pt x="12264" y="1538"/>
                    <a:pt x="12264" y="1538"/>
                    <a:pt x="12264" y="1538"/>
                  </a:cubicBezTo>
                  <a:cubicBezTo>
                    <a:pt x="12343" y="1415"/>
                    <a:pt x="12343" y="1415"/>
                    <a:pt x="12343" y="1415"/>
                  </a:cubicBezTo>
                  <a:cubicBezTo>
                    <a:pt x="12422" y="1415"/>
                    <a:pt x="12422" y="1415"/>
                    <a:pt x="12422" y="1415"/>
                  </a:cubicBezTo>
                  <a:cubicBezTo>
                    <a:pt x="12501" y="1415"/>
                    <a:pt x="12501" y="1415"/>
                    <a:pt x="12501" y="1415"/>
                  </a:cubicBezTo>
                  <a:cubicBezTo>
                    <a:pt x="12501" y="1600"/>
                    <a:pt x="12501" y="1600"/>
                    <a:pt x="12501" y="1600"/>
                  </a:cubicBezTo>
                  <a:cubicBezTo>
                    <a:pt x="12422" y="1723"/>
                    <a:pt x="12422" y="1723"/>
                    <a:pt x="12422" y="1723"/>
                  </a:cubicBezTo>
                  <a:cubicBezTo>
                    <a:pt x="12501" y="1908"/>
                    <a:pt x="12501" y="1908"/>
                    <a:pt x="12501" y="1908"/>
                  </a:cubicBezTo>
                  <a:cubicBezTo>
                    <a:pt x="12659" y="1846"/>
                    <a:pt x="12659" y="1846"/>
                    <a:pt x="12659" y="1846"/>
                  </a:cubicBezTo>
                  <a:cubicBezTo>
                    <a:pt x="12818" y="1785"/>
                    <a:pt x="12818" y="1785"/>
                    <a:pt x="12818" y="1785"/>
                  </a:cubicBezTo>
                  <a:cubicBezTo>
                    <a:pt x="12897" y="1662"/>
                    <a:pt x="12897" y="1662"/>
                    <a:pt x="12897" y="1662"/>
                  </a:cubicBezTo>
                  <a:cubicBezTo>
                    <a:pt x="13134" y="1600"/>
                    <a:pt x="13134" y="1600"/>
                    <a:pt x="13134" y="1600"/>
                  </a:cubicBezTo>
                  <a:cubicBezTo>
                    <a:pt x="13213" y="1723"/>
                    <a:pt x="13213" y="1723"/>
                    <a:pt x="13213" y="1723"/>
                  </a:cubicBezTo>
                  <a:cubicBezTo>
                    <a:pt x="13371" y="1785"/>
                    <a:pt x="13371" y="1785"/>
                    <a:pt x="13371" y="1785"/>
                  </a:cubicBezTo>
                  <a:cubicBezTo>
                    <a:pt x="13451" y="1908"/>
                    <a:pt x="13451" y="1908"/>
                    <a:pt x="13451" y="1908"/>
                  </a:cubicBezTo>
                  <a:cubicBezTo>
                    <a:pt x="13451" y="2154"/>
                    <a:pt x="13451" y="2154"/>
                    <a:pt x="13451" y="2154"/>
                  </a:cubicBezTo>
                  <a:cubicBezTo>
                    <a:pt x="13609" y="2277"/>
                    <a:pt x="13609" y="2277"/>
                    <a:pt x="13609" y="2277"/>
                  </a:cubicBezTo>
                  <a:cubicBezTo>
                    <a:pt x="13609" y="2462"/>
                    <a:pt x="13609" y="2462"/>
                    <a:pt x="13609" y="2462"/>
                  </a:cubicBezTo>
                  <a:cubicBezTo>
                    <a:pt x="13451" y="2523"/>
                    <a:pt x="13451" y="2523"/>
                    <a:pt x="13451" y="2523"/>
                  </a:cubicBezTo>
                  <a:cubicBezTo>
                    <a:pt x="13213" y="2708"/>
                    <a:pt x="13213" y="2708"/>
                    <a:pt x="13213" y="2708"/>
                  </a:cubicBezTo>
                  <a:cubicBezTo>
                    <a:pt x="13213" y="2954"/>
                    <a:pt x="13213" y="2954"/>
                    <a:pt x="13213" y="2954"/>
                  </a:cubicBezTo>
                  <a:cubicBezTo>
                    <a:pt x="13213" y="3262"/>
                    <a:pt x="13213" y="3262"/>
                    <a:pt x="13213" y="3262"/>
                  </a:cubicBezTo>
                  <a:cubicBezTo>
                    <a:pt x="13292" y="3446"/>
                    <a:pt x="13292" y="3446"/>
                    <a:pt x="13292" y="3446"/>
                  </a:cubicBezTo>
                  <a:cubicBezTo>
                    <a:pt x="13451" y="3569"/>
                    <a:pt x="13451" y="3569"/>
                    <a:pt x="13451" y="3569"/>
                  </a:cubicBezTo>
                  <a:cubicBezTo>
                    <a:pt x="13451" y="3877"/>
                    <a:pt x="13451" y="3877"/>
                    <a:pt x="13451" y="3877"/>
                  </a:cubicBezTo>
                  <a:cubicBezTo>
                    <a:pt x="13451" y="4000"/>
                    <a:pt x="13451" y="4000"/>
                    <a:pt x="13451" y="4000"/>
                  </a:cubicBezTo>
                  <a:cubicBezTo>
                    <a:pt x="13451" y="4123"/>
                    <a:pt x="13451" y="4123"/>
                    <a:pt x="13451" y="4123"/>
                  </a:cubicBezTo>
                  <a:cubicBezTo>
                    <a:pt x="13371" y="4308"/>
                    <a:pt x="13371" y="4308"/>
                    <a:pt x="13371" y="4308"/>
                  </a:cubicBezTo>
                  <a:cubicBezTo>
                    <a:pt x="13213" y="4308"/>
                    <a:pt x="13213" y="4308"/>
                    <a:pt x="13213" y="4308"/>
                  </a:cubicBezTo>
                  <a:cubicBezTo>
                    <a:pt x="13134" y="4246"/>
                    <a:pt x="13134" y="4246"/>
                    <a:pt x="13134" y="4246"/>
                  </a:cubicBezTo>
                  <a:cubicBezTo>
                    <a:pt x="13055" y="4185"/>
                    <a:pt x="13055" y="4185"/>
                    <a:pt x="13055" y="4185"/>
                  </a:cubicBezTo>
                  <a:cubicBezTo>
                    <a:pt x="12976" y="4123"/>
                    <a:pt x="12976" y="4123"/>
                    <a:pt x="12976" y="4123"/>
                  </a:cubicBezTo>
                  <a:cubicBezTo>
                    <a:pt x="12897" y="4185"/>
                    <a:pt x="12897" y="4185"/>
                    <a:pt x="12897" y="4185"/>
                  </a:cubicBezTo>
                  <a:cubicBezTo>
                    <a:pt x="12897" y="4308"/>
                    <a:pt x="12897" y="4308"/>
                    <a:pt x="12897" y="4308"/>
                  </a:cubicBezTo>
                  <a:cubicBezTo>
                    <a:pt x="12897" y="4431"/>
                    <a:pt x="12897" y="4431"/>
                    <a:pt x="12897" y="4431"/>
                  </a:cubicBezTo>
                  <a:cubicBezTo>
                    <a:pt x="12976" y="4738"/>
                    <a:pt x="12976" y="4738"/>
                    <a:pt x="12976" y="4738"/>
                  </a:cubicBezTo>
                  <a:cubicBezTo>
                    <a:pt x="12897" y="4985"/>
                    <a:pt x="12897" y="4985"/>
                    <a:pt x="12897" y="4985"/>
                  </a:cubicBezTo>
                  <a:cubicBezTo>
                    <a:pt x="12738" y="5108"/>
                    <a:pt x="12738" y="5108"/>
                    <a:pt x="12738" y="5108"/>
                  </a:cubicBezTo>
                  <a:cubicBezTo>
                    <a:pt x="12738" y="5231"/>
                    <a:pt x="12738" y="5231"/>
                    <a:pt x="12738" y="5231"/>
                  </a:cubicBezTo>
                  <a:cubicBezTo>
                    <a:pt x="12897" y="5231"/>
                    <a:pt x="12897" y="5231"/>
                    <a:pt x="12897" y="5231"/>
                  </a:cubicBezTo>
                  <a:cubicBezTo>
                    <a:pt x="12976" y="5169"/>
                    <a:pt x="12976" y="5169"/>
                    <a:pt x="12976" y="5169"/>
                  </a:cubicBezTo>
                  <a:cubicBezTo>
                    <a:pt x="13134" y="5169"/>
                    <a:pt x="13134" y="5169"/>
                    <a:pt x="13134" y="5169"/>
                  </a:cubicBezTo>
                  <a:cubicBezTo>
                    <a:pt x="13134" y="5292"/>
                    <a:pt x="13134" y="5292"/>
                    <a:pt x="13134" y="5292"/>
                  </a:cubicBezTo>
                  <a:cubicBezTo>
                    <a:pt x="13055" y="5354"/>
                    <a:pt x="13055" y="5354"/>
                    <a:pt x="13055" y="5354"/>
                  </a:cubicBezTo>
                  <a:cubicBezTo>
                    <a:pt x="13134" y="5538"/>
                    <a:pt x="13134" y="5538"/>
                    <a:pt x="13134" y="5538"/>
                  </a:cubicBezTo>
                  <a:cubicBezTo>
                    <a:pt x="13213" y="5538"/>
                    <a:pt x="13213" y="5538"/>
                    <a:pt x="13213" y="5538"/>
                  </a:cubicBezTo>
                  <a:cubicBezTo>
                    <a:pt x="13371" y="5415"/>
                    <a:pt x="13371" y="5415"/>
                    <a:pt x="13371" y="5415"/>
                  </a:cubicBezTo>
                  <a:cubicBezTo>
                    <a:pt x="13451" y="5292"/>
                    <a:pt x="13451" y="5292"/>
                    <a:pt x="13451" y="5292"/>
                  </a:cubicBezTo>
                  <a:cubicBezTo>
                    <a:pt x="13530" y="5231"/>
                    <a:pt x="13530" y="5231"/>
                    <a:pt x="13530" y="5231"/>
                  </a:cubicBezTo>
                  <a:cubicBezTo>
                    <a:pt x="13688" y="5292"/>
                    <a:pt x="13688" y="5292"/>
                    <a:pt x="13688" y="5292"/>
                  </a:cubicBezTo>
                  <a:cubicBezTo>
                    <a:pt x="13688" y="5477"/>
                    <a:pt x="13688" y="5477"/>
                    <a:pt x="13688" y="5477"/>
                  </a:cubicBezTo>
                  <a:cubicBezTo>
                    <a:pt x="13846" y="5538"/>
                    <a:pt x="13846" y="5538"/>
                    <a:pt x="13846" y="5538"/>
                  </a:cubicBezTo>
                  <a:cubicBezTo>
                    <a:pt x="14004" y="5600"/>
                    <a:pt x="14004" y="5600"/>
                    <a:pt x="14004" y="5600"/>
                  </a:cubicBezTo>
                  <a:cubicBezTo>
                    <a:pt x="14084" y="5477"/>
                    <a:pt x="14084" y="5477"/>
                    <a:pt x="14084" y="5477"/>
                  </a:cubicBezTo>
                  <a:cubicBezTo>
                    <a:pt x="14163" y="5477"/>
                    <a:pt x="14163" y="5477"/>
                    <a:pt x="14163" y="5477"/>
                  </a:cubicBezTo>
                  <a:cubicBezTo>
                    <a:pt x="14321" y="5477"/>
                    <a:pt x="14321" y="5477"/>
                    <a:pt x="14321" y="5477"/>
                  </a:cubicBezTo>
                  <a:cubicBezTo>
                    <a:pt x="14242" y="5600"/>
                    <a:pt x="14242" y="5600"/>
                    <a:pt x="14242" y="5600"/>
                  </a:cubicBezTo>
                  <a:cubicBezTo>
                    <a:pt x="14163" y="5662"/>
                    <a:pt x="14163" y="5662"/>
                    <a:pt x="14163" y="5662"/>
                  </a:cubicBezTo>
                  <a:cubicBezTo>
                    <a:pt x="14084" y="5723"/>
                    <a:pt x="14084" y="5723"/>
                    <a:pt x="14084" y="5723"/>
                  </a:cubicBezTo>
                  <a:cubicBezTo>
                    <a:pt x="14084" y="5846"/>
                    <a:pt x="14084" y="5846"/>
                    <a:pt x="14084" y="5846"/>
                  </a:cubicBezTo>
                  <a:cubicBezTo>
                    <a:pt x="14084" y="6031"/>
                    <a:pt x="14084" y="6031"/>
                    <a:pt x="14084" y="6031"/>
                  </a:cubicBezTo>
                  <a:cubicBezTo>
                    <a:pt x="14084" y="6215"/>
                    <a:pt x="14084" y="6215"/>
                    <a:pt x="14084" y="6215"/>
                  </a:cubicBezTo>
                  <a:cubicBezTo>
                    <a:pt x="13925" y="6338"/>
                    <a:pt x="13925" y="6338"/>
                    <a:pt x="13925" y="6338"/>
                  </a:cubicBezTo>
                  <a:cubicBezTo>
                    <a:pt x="13846" y="6400"/>
                    <a:pt x="13846" y="6400"/>
                    <a:pt x="13846" y="6400"/>
                  </a:cubicBezTo>
                  <a:cubicBezTo>
                    <a:pt x="14004" y="6585"/>
                    <a:pt x="14004" y="6585"/>
                    <a:pt x="14004" y="6585"/>
                  </a:cubicBezTo>
                  <a:cubicBezTo>
                    <a:pt x="14004" y="6769"/>
                    <a:pt x="14004" y="6769"/>
                    <a:pt x="14004" y="6769"/>
                  </a:cubicBezTo>
                  <a:cubicBezTo>
                    <a:pt x="14084" y="7015"/>
                    <a:pt x="14084" y="7015"/>
                    <a:pt x="14084" y="7015"/>
                  </a:cubicBezTo>
                  <a:cubicBezTo>
                    <a:pt x="14084" y="7262"/>
                    <a:pt x="14084" y="7262"/>
                    <a:pt x="14084" y="7262"/>
                  </a:cubicBezTo>
                  <a:cubicBezTo>
                    <a:pt x="13846" y="7508"/>
                    <a:pt x="13846" y="7508"/>
                    <a:pt x="13846" y="7508"/>
                  </a:cubicBezTo>
                  <a:cubicBezTo>
                    <a:pt x="13767" y="7815"/>
                    <a:pt x="13767" y="7815"/>
                    <a:pt x="13767" y="7815"/>
                  </a:cubicBezTo>
                  <a:cubicBezTo>
                    <a:pt x="13767" y="8062"/>
                    <a:pt x="13767" y="8062"/>
                    <a:pt x="13767" y="8062"/>
                  </a:cubicBezTo>
                  <a:cubicBezTo>
                    <a:pt x="13925" y="8185"/>
                    <a:pt x="13925" y="8185"/>
                    <a:pt x="13925" y="8185"/>
                  </a:cubicBezTo>
                  <a:cubicBezTo>
                    <a:pt x="13925" y="8431"/>
                    <a:pt x="13925" y="8431"/>
                    <a:pt x="13925" y="8431"/>
                  </a:cubicBezTo>
                  <a:cubicBezTo>
                    <a:pt x="13767" y="8615"/>
                    <a:pt x="13767" y="8615"/>
                    <a:pt x="13767" y="8615"/>
                  </a:cubicBezTo>
                  <a:cubicBezTo>
                    <a:pt x="13609" y="8738"/>
                    <a:pt x="13609" y="8738"/>
                    <a:pt x="13609" y="8738"/>
                  </a:cubicBezTo>
                  <a:cubicBezTo>
                    <a:pt x="13530" y="8923"/>
                    <a:pt x="13530" y="8923"/>
                    <a:pt x="13530" y="8923"/>
                  </a:cubicBezTo>
                  <a:cubicBezTo>
                    <a:pt x="13609" y="9108"/>
                    <a:pt x="13609" y="9108"/>
                    <a:pt x="13609" y="9108"/>
                  </a:cubicBezTo>
                  <a:cubicBezTo>
                    <a:pt x="13767" y="9231"/>
                    <a:pt x="13767" y="9231"/>
                    <a:pt x="13767" y="9231"/>
                  </a:cubicBezTo>
                  <a:cubicBezTo>
                    <a:pt x="13846" y="9415"/>
                    <a:pt x="13846" y="9415"/>
                    <a:pt x="13846" y="9415"/>
                  </a:cubicBezTo>
                  <a:cubicBezTo>
                    <a:pt x="14084" y="9600"/>
                    <a:pt x="14084" y="9600"/>
                    <a:pt x="14084" y="9600"/>
                  </a:cubicBezTo>
                  <a:cubicBezTo>
                    <a:pt x="14242" y="9662"/>
                    <a:pt x="14242" y="9662"/>
                    <a:pt x="14242" y="9662"/>
                  </a:cubicBezTo>
                  <a:cubicBezTo>
                    <a:pt x="14479" y="9908"/>
                    <a:pt x="14479" y="9908"/>
                    <a:pt x="14479" y="9908"/>
                  </a:cubicBezTo>
                  <a:cubicBezTo>
                    <a:pt x="14716" y="10215"/>
                    <a:pt x="14716" y="10215"/>
                    <a:pt x="14716" y="10215"/>
                  </a:cubicBezTo>
                  <a:cubicBezTo>
                    <a:pt x="15191" y="10462"/>
                    <a:pt x="15191" y="10462"/>
                    <a:pt x="15191" y="10462"/>
                  </a:cubicBezTo>
                  <a:cubicBezTo>
                    <a:pt x="15270" y="10523"/>
                    <a:pt x="15270" y="10523"/>
                    <a:pt x="15270" y="10523"/>
                  </a:cubicBezTo>
                  <a:cubicBezTo>
                    <a:pt x="15429" y="10338"/>
                    <a:pt x="15429" y="10338"/>
                    <a:pt x="15429" y="10338"/>
                  </a:cubicBezTo>
                  <a:cubicBezTo>
                    <a:pt x="15587" y="10277"/>
                    <a:pt x="15587" y="10277"/>
                    <a:pt x="15587" y="10277"/>
                  </a:cubicBezTo>
                  <a:cubicBezTo>
                    <a:pt x="15666" y="10338"/>
                    <a:pt x="15666" y="10338"/>
                    <a:pt x="15666" y="10338"/>
                  </a:cubicBezTo>
                  <a:cubicBezTo>
                    <a:pt x="15824" y="10523"/>
                    <a:pt x="15824" y="10523"/>
                    <a:pt x="15824" y="10523"/>
                  </a:cubicBezTo>
                  <a:cubicBezTo>
                    <a:pt x="16062" y="10585"/>
                    <a:pt x="16062" y="10585"/>
                    <a:pt x="16062" y="10585"/>
                  </a:cubicBezTo>
                  <a:cubicBezTo>
                    <a:pt x="16378" y="10708"/>
                    <a:pt x="16378" y="10708"/>
                    <a:pt x="16378" y="10708"/>
                  </a:cubicBezTo>
                  <a:cubicBezTo>
                    <a:pt x="16853" y="10769"/>
                    <a:pt x="16853" y="10769"/>
                    <a:pt x="16853" y="10769"/>
                  </a:cubicBezTo>
                  <a:cubicBezTo>
                    <a:pt x="17011" y="10646"/>
                    <a:pt x="17011" y="10646"/>
                    <a:pt x="17011" y="10646"/>
                  </a:cubicBezTo>
                  <a:cubicBezTo>
                    <a:pt x="17011" y="10523"/>
                    <a:pt x="17011" y="10523"/>
                    <a:pt x="17011" y="10523"/>
                  </a:cubicBezTo>
                  <a:cubicBezTo>
                    <a:pt x="17248" y="10462"/>
                    <a:pt x="17248" y="10462"/>
                    <a:pt x="17248" y="10462"/>
                  </a:cubicBezTo>
                  <a:cubicBezTo>
                    <a:pt x="17407" y="10462"/>
                    <a:pt x="17407" y="10462"/>
                    <a:pt x="17407" y="10462"/>
                  </a:cubicBezTo>
                  <a:cubicBezTo>
                    <a:pt x="17486" y="10585"/>
                    <a:pt x="17486" y="10585"/>
                    <a:pt x="17486" y="10585"/>
                  </a:cubicBezTo>
                  <a:cubicBezTo>
                    <a:pt x="17644" y="10708"/>
                    <a:pt x="17644" y="10708"/>
                    <a:pt x="17644" y="10708"/>
                  </a:cubicBezTo>
                  <a:cubicBezTo>
                    <a:pt x="17802" y="10708"/>
                    <a:pt x="17802" y="10708"/>
                    <a:pt x="17802" y="10708"/>
                  </a:cubicBezTo>
                  <a:cubicBezTo>
                    <a:pt x="17960" y="10708"/>
                    <a:pt x="17960" y="10708"/>
                    <a:pt x="17960" y="10708"/>
                  </a:cubicBezTo>
                  <a:cubicBezTo>
                    <a:pt x="18119" y="10769"/>
                    <a:pt x="18119" y="10769"/>
                    <a:pt x="18119" y="10769"/>
                  </a:cubicBezTo>
                  <a:cubicBezTo>
                    <a:pt x="18119" y="10954"/>
                    <a:pt x="18119" y="10954"/>
                    <a:pt x="18119" y="10954"/>
                  </a:cubicBezTo>
                  <a:cubicBezTo>
                    <a:pt x="18277" y="11015"/>
                    <a:pt x="18277" y="11015"/>
                    <a:pt x="18277" y="11015"/>
                  </a:cubicBezTo>
                  <a:cubicBezTo>
                    <a:pt x="18435" y="10954"/>
                    <a:pt x="18435" y="10954"/>
                    <a:pt x="18435" y="10954"/>
                  </a:cubicBezTo>
                  <a:cubicBezTo>
                    <a:pt x="18593" y="10954"/>
                    <a:pt x="18593" y="10954"/>
                    <a:pt x="18593" y="10954"/>
                  </a:cubicBezTo>
                  <a:cubicBezTo>
                    <a:pt x="18673" y="11015"/>
                    <a:pt x="18673" y="11015"/>
                    <a:pt x="18673" y="11015"/>
                  </a:cubicBezTo>
                  <a:cubicBezTo>
                    <a:pt x="18752" y="11138"/>
                    <a:pt x="18752" y="11138"/>
                    <a:pt x="18752" y="11138"/>
                  </a:cubicBezTo>
                  <a:cubicBezTo>
                    <a:pt x="18831" y="11200"/>
                    <a:pt x="18831" y="11200"/>
                    <a:pt x="18831" y="11200"/>
                  </a:cubicBezTo>
                  <a:cubicBezTo>
                    <a:pt x="18989" y="11323"/>
                    <a:pt x="18989" y="11323"/>
                    <a:pt x="18989" y="11323"/>
                  </a:cubicBezTo>
                  <a:cubicBezTo>
                    <a:pt x="19068" y="11385"/>
                    <a:pt x="19068" y="11385"/>
                    <a:pt x="19068" y="11385"/>
                  </a:cubicBezTo>
                  <a:cubicBezTo>
                    <a:pt x="19226" y="11323"/>
                    <a:pt x="19226" y="11323"/>
                    <a:pt x="19226" y="11323"/>
                  </a:cubicBezTo>
                  <a:cubicBezTo>
                    <a:pt x="19305" y="11200"/>
                    <a:pt x="19305" y="11200"/>
                    <a:pt x="19305" y="11200"/>
                  </a:cubicBezTo>
                  <a:cubicBezTo>
                    <a:pt x="19543" y="11200"/>
                    <a:pt x="19543" y="11200"/>
                    <a:pt x="19543" y="11200"/>
                  </a:cubicBezTo>
                  <a:cubicBezTo>
                    <a:pt x="19701" y="11262"/>
                    <a:pt x="19701" y="11262"/>
                    <a:pt x="19701" y="11262"/>
                  </a:cubicBezTo>
                  <a:cubicBezTo>
                    <a:pt x="19859" y="11446"/>
                    <a:pt x="19859" y="11446"/>
                    <a:pt x="19859" y="11446"/>
                  </a:cubicBezTo>
                  <a:cubicBezTo>
                    <a:pt x="20018" y="11508"/>
                    <a:pt x="20018" y="11508"/>
                    <a:pt x="20018" y="11508"/>
                  </a:cubicBezTo>
                  <a:cubicBezTo>
                    <a:pt x="20176" y="11508"/>
                    <a:pt x="20176" y="11508"/>
                    <a:pt x="20176" y="11508"/>
                  </a:cubicBezTo>
                  <a:cubicBezTo>
                    <a:pt x="20413" y="11569"/>
                    <a:pt x="20413" y="11569"/>
                    <a:pt x="20413" y="11569"/>
                  </a:cubicBezTo>
                  <a:cubicBezTo>
                    <a:pt x="20492" y="11631"/>
                    <a:pt x="20492" y="11631"/>
                    <a:pt x="20492" y="11631"/>
                  </a:cubicBezTo>
                  <a:cubicBezTo>
                    <a:pt x="20413" y="11692"/>
                    <a:pt x="20413" y="11692"/>
                    <a:pt x="20413" y="11692"/>
                  </a:cubicBezTo>
                  <a:cubicBezTo>
                    <a:pt x="20334" y="11815"/>
                    <a:pt x="20334" y="11815"/>
                    <a:pt x="20334" y="11815"/>
                  </a:cubicBezTo>
                  <a:cubicBezTo>
                    <a:pt x="20492" y="11938"/>
                    <a:pt x="20492" y="11938"/>
                    <a:pt x="20492" y="11938"/>
                  </a:cubicBezTo>
                  <a:cubicBezTo>
                    <a:pt x="20571" y="11877"/>
                    <a:pt x="20571" y="11877"/>
                    <a:pt x="20571" y="11877"/>
                  </a:cubicBezTo>
                  <a:cubicBezTo>
                    <a:pt x="20730" y="11754"/>
                    <a:pt x="20730" y="11754"/>
                    <a:pt x="20730" y="11754"/>
                  </a:cubicBezTo>
                  <a:cubicBezTo>
                    <a:pt x="21046" y="11692"/>
                    <a:pt x="21046" y="11692"/>
                    <a:pt x="21046" y="11692"/>
                  </a:cubicBezTo>
                  <a:cubicBezTo>
                    <a:pt x="21284" y="11815"/>
                    <a:pt x="21284" y="11815"/>
                    <a:pt x="21284" y="11815"/>
                  </a:cubicBezTo>
                  <a:cubicBezTo>
                    <a:pt x="21363" y="11938"/>
                    <a:pt x="21363" y="11938"/>
                    <a:pt x="21363" y="11938"/>
                  </a:cubicBezTo>
                  <a:cubicBezTo>
                    <a:pt x="21284" y="12062"/>
                    <a:pt x="21284" y="12062"/>
                    <a:pt x="21284" y="12062"/>
                  </a:cubicBezTo>
                  <a:cubicBezTo>
                    <a:pt x="21125" y="12062"/>
                    <a:pt x="21125" y="12062"/>
                    <a:pt x="21125" y="12062"/>
                  </a:cubicBezTo>
                  <a:cubicBezTo>
                    <a:pt x="21125" y="12185"/>
                    <a:pt x="21125" y="12185"/>
                    <a:pt x="21125" y="12185"/>
                  </a:cubicBezTo>
                  <a:cubicBezTo>
                    <a:pt x="21125" y="12308"/>
                    <a:pt x="21125" y="12308"/>
                    <a:pt x="21125" y="12308"/>
                  </a:cubicBezTo>
                  <a:cubicBezTo>
                    <a:pt x="21284" y="12431"/>
                    <a:pt x="21284" y="12431"/>
                    <a:pt x="21284" y="12431"/>
                  </a:cubicBezTo>
                  <a:cubicBezTo>
                    <a:pt x="21363" y="12615"/>
                    <a:pt x="21363" y="12615"/>
                    <a:pt x="21363" y="12615"/>
                  </a:cubicBezTo>
                  <a:cubicBezTo>
                    <a:pt x="21284" y="12862"/>
                    <a:pt x="21284" y="12862"/>
                    <a:pt x="21284" y="12862"/>
                  </a:cubicBezTo>
                  <a:cubicBezTo>
                    <a:pt x="21284" y="13169"/>
                    <a:pt x="21284" y="13169"/>
                    <a:pt x="21284" y="13169"/>
                  </a:cubicBezTo>
                  <a:cubicBezTo>
                    <a:pt x="21442" y="13292"/>
                    <a:pt x="21442" y="13292"/>
                    <a:pt x="21442" y="13292"/>
                  </a:cubicBezTo>
                  <a:cubicBezTo>
                    <a:pt x="21521" y="13415"/>
                    <a:pt x="21521" y="13415"/>
                    <a:pt x="21521" y="13415"/>
                  </a:cubicBezTo>
                  <a:cubicBezTo>
                    <a:pt x="21600" y="13477"/>
                    <a:pt x="21600" y="13477"/>
                    <a:pt x="21600" y="13477"/>
                  </a:cubicBezTo>
                  <a:cubicBezTo>
                    <a:pt x="21442" y="13723"/>
                    <a:pt x="21442" y="13723"/>
                    <a:pt x="21442" y="13723"/>
                  </a:cubicBezTo>
                  <a:cubicBezTo>
                    <a:pt x="21125" y="14031"/>
                    <a:pt x="21125" y="14031"/>
                    <a:pt x="21125" y="14031"/>
                  </a:cubicBezTo>
                  <a:cubicBezTo>
                    <a:pt x="20809" y="14215"/>
                    <a:pt x="20809" y="14215"/>
                    <a:pt x="20809" y="14215"/>
                  </a:cubicBezTo>
                  <a:cubicBezTo>
                    <a:pt x="20651" y="14338"/>
                    <a:pt x="20651" y="14338"/>
                    <a:pt x="20651" y="14338"/>
                  </a:cubicBezTo>
                  <a:cubicBezTo>
                    <a:pt x="20571" y="14338"/>
                    <a:pt x="20571" y="14338"/>
                    <a:pt x="20571" y="14338"/>
                  </a:cubicBezTo>
                  <a:cubicBezTo>
                    <a:pt x="20492" y="14400"/>
                    <a:pt x="20492" y="14400"/>
                    <a:pt x="20492" y="14400"/>
                  </a:cubicBezTo>
                  <a:cubicBezTo>
                    <a:pt x="20255" y="14338"/>
                    <a:pt x="20255" y="14338"/>
                    <a:pt x="20255" y="14338"/>
                  </a:cubicBezTo>
                  <a:cubicBezTo>
                    <a:pt x="20176" y="14154"/>
                    <a:pt x="20176" y="14154"/>
                    <a:pt x="20176" y="14154"/>
                  </a:cubicBezTo>
                  <a:cubicBezTo>
                    <a:pt x="20018" y="13969"/>
                    <a:pt x="20018" y="13969"/>
                    <a:pt x="20018" y="13969"/>
                  </a:cubicBezTo>
                  <a:cubicBezTo>
                    <a:pt x="19859" y="14031"/>
                    <a:pt x="19859" y="14031"/>
                    <a:pt x="19859" y="14031"/>
                  </a:cubicBezTo>
                  <a:cubicBezTo>
                    <a:pt x="19859" y="14154"/>
                    <a:pt x="19859" y="14154"/>
                    <a:pt x="19859" y="14154"/>
                  </a:cubicBezTo>
                  <a:cubicBezTo>
                    <a:pt x="19859" y="14277"/>
                    <a:pt x="19859" y="14277"/>
                    <a:pt x="19859" y="14277"/>
                  </a:cubicBezTo>
                  <a:cubicBezTo>
                    <a:pt x="19622" y="14338"/>
                    <a:pt x="19622" y="14338"/>
                    <a:pt x="19622" y="14338"/>
                  </a:cubicBezTo>
                  <a:cubicBezTo>
                    <a:pt x="19385" y="14277"/>
                    <a:pt x="19385" y="14277"/>
                    <a:pt x="19385" y="14277"/>
                  </a:cubicBezTo>
                  <a:cubicBezTo>
                    <a:pt x="19226" y="14215"/>
                    <a:pt x="19226" y="14215"/>
                    <a:pt x="19226" y="14215"/>
                  </a:cubicBezTo>
                  <a:cubicBezTo>
                    <a:pt x="18989" y="14031"/>
                    <a:pt x="18989" y="14031"/>
                    <a:pt x="18989" y="14031"/>
                  </a:cubicBezTo>
                  <a:cubicBezTo>
                    <a:pt x="18831" y="13908"/>
                    <a:pt x="18831" y="13908"/>
                    <a:pt x="18831" y="13908"/>
                  </a:cubicBezTo>
                  <a:cubicBezTo>
                    <a:pt x="18593" y="14092"/>
                    <a:pt x="18593" y="14092"/>
                    <a:pt x="18593" y="14092"/>
                  </a:cubicBezTo>
                  <a:cubicBezTo>
                    <a:pt x="18356" y="14215"/>
                    <a:pt x="18356" y="14215"/>
                    <a:pt x="18356" y="14215"/>
                  </a:cubicBezTo>
                  <a:cubicBezTo>
                    <a:pt x="18198" y="14277"/>
                    <a:pt x="18198" y="14277"/>
                    <a:pt x="18198" y="14277"/>
                  </a:cubicBezTo>
                  <a:cubicBezTo>
                    <a:pt x="17881" y="14215"/>
                    <a:pt x="17881" y="14215"/>
                    <a:pt x="17881" y="14215"/>
                  </a:cubicBezTo>
                  <a:cubicBezTo>
                    <a:pt x="17644" y="14154"/>
                    <a:pt x="17644" y="14154"/>
                    <a:pt x="17644" y="14154"/>
                  </a:cubicBezTo>
                  <a:cubicBezTo>
                    <a:pt x="17486" y="14154"/>
                    <a:pt x="17486" y="14154"/>
                    <a:pt x="17486" y="14154"/>
                  </a:cubicBezTo>
                  <a:cubicBezTo>
                    <a:pt x="17327" y="14400"/>
                    <a:pt x="17327" y="14400"/>
                    <a:pt x="17327" y="14400"/>
                  </a:cubicBezTo>
                  <a:cubicBezTo>
                    <a:pt x="17248" y="14585"/>
                    <a:pt x="17248" y="14585"/>
                    <a:pt x="17248" y="14585"/>
                  </a:cubicBezTo>
                  <a:cubicBezTo>
                    <a:pt x="17090" y="14646"/>
                    <a:pt x="17090" y="14646"/>
                    <a:pt x="17090" y="14646"/>
                  </a:cubicBezTo>
                  <a:cubicBezTo>
                    <a:pt x="17011" y="14646"/>
                    <a:pt x="17011" y="14646"/>
                    <a:pt x="17011" y="14646"/>
                  </a:cubicBezTo>
                  <a:cubicBezTo>
                    <a:pt x="16774" y="14646"/>
                    <a:pt x="16774" y="14646"/>
                    <a:pt x="16774" y="14646"/>
                  </a:cubicBezTo>
                  <a:cubicBezTo>
                    <a:pt x="16615" y="14646"/>
                    <a:pt x="16615" y="14646"/>
                    <a:pt x="16615" y="14646"/>
                  </a:cubicBezTo>
                  <a:cubicBezTo>
                    <a:pt x="16299" y="14769"/>
                    <a:pt x="16299" y="14769"/>
                    <a:pt x="16299" y="14769"/>
                  </a:cubicBezTo>
                  <a:cubicBezTo>
                    <a:pt x="15903" y="14769"/>
                    <a:pt x="15903" y="14769"/>
                    <a:pt x="15903" y="14769"/>
                  </a:cubicBezTo>
                  <a:cubicBezTo>
                    <a:pt x="15508" y="14769"/>
                    <a:pt x="15508" y="14769"/>
                    <a:pt x="15508" y="14769"/>
                  </a:cubicBezTo>
                  <a:cubicBezTo>
                    <a:pt x="15349" y="14831"/>
                    <a:pt x="15349" y="14831"/>
                    <a:pt x="15349" y="14831"/>
                  </a:cubicBezTo>
                  <a:cubicBezTo>
                    <a:pt x="15270" y="15015"/>
                    <a:pt x="15270" y="15015"/>
                    <a:pt x="15270" y="15015"/>
                  </a:cubicBezTo>
                  <a:cubicBezTo>
                    <a:pt x="15112" y="15015"/>
                    <a:pt x="15112" y="15015"/>
                    <a:pt x="15112" y="15015"/>
                  </a:cubicBezTo>
                  <a:cubicBezTo>
                    <a:pt x="14875" y="15015"/>
                    <a:pt x="14875" y="15015"/>
                    <a:pt x="14875" y="15015"/>
                  </a:cubicBezTo>
                  <a:cubicBezTo>
                    <a:pt x="14558" y="15077"/>
                    <a:pt x="14558" y="15077"/>
                    <a:pt x="14558" y="15077"/>
                  </a:cubicBezTo>
                  <a:cubicBezTo>
                    <a:pt x="14400" y="15200"/>
                    <a:pt x="14400" y="15200"/>
                    <a:pt x="14400" y="15200"/>
                  </a:cubicBezTo>
                  <a:cubicBezTo>
                    <a:pt x="14242" y="15323"/>
                    <a:pt x="14242" y="15323"/>
                    <a:pt x="14242" y="15323"/>
                  </a:cubicBezTo>
                  <a:cubicBezTo>
                    <a:pt x="14084" y="15323"/>
                    <a:pt x="14084" y="15323"/>
                    <a:pt x="14084" y="15323"/>
                  </a:cubicBezTo>
                  <a:cubicBezTo>
                    <a:pt x="13925" y="15262"/>
                    <a:pt x="13925" y="15262"/>
                    <a:pt x="13925" y="15262"/>
                  </a:cubicBezTo>
                  <a:cubicBezTo>
                    <a:pt x="13846" y="15262"/>
                    <a:pt x="13846" y="15262"/>
                    <a:pt x="13846" y="15262"/>
                  </a:cubicBezTo>
                  <a:cubicBezTo>
                    <a:pt x="13767" y="15385"/>
                    <a:pt x="13767" y="15385"/>
                    <a:pt x="13767" y="15385"/>
                  </a:cubicBezTo>
                  <a:cubicBezTo>
                    <a:pt x="13530" y="15508"/>
                    <a:pt x="13530" y="15508"/>
                    <a:pt x="13530" y="15508"/>
                  </a:cubicBezTo>
                  <a:cubicBezTo>
                    <a:pt x="13451" y="15569"/>
                    <a:pt x="13451" y="15569"/>
                    <a:pt x="13451" y="15569"/>
                  </a:cubicBezTo>
                  <a:cubicBezTo>
                    <a:pt x="13530" y="15754"/>
                    <a:pt x="13530" y="15754"/>
                    <a:pt x="13530" y="15754"/>
                  </a:cubicBezTo>
                  <a:cubicBezTo>
                    <a:pt x="13530" y="15877"/>
                    <a:pt x="13530" y="15877"/>
                    <a:pt x="13530" y="15877"/>
                  </a:cubicBezTo>
                  <a:cubicBezTo>
                    <a:pt x="13530" y="16000"/>
                    <a:pt x="13530" y="16000"/>
                    <a:pt x="13530" y="16000"/>
                  </a:cubicBezTo>
                  <a:cubicBezTo>
                    <a:pt x="13292" y="16123"/>
                    <a:pt x="13292" y="16123"/>
                    <a:pt x="13292" y="16123"/>
                  </a:cubicBezTo>
                  <a:cubicBezTo>
                    <a:pt x="13213" y="16246"/>
                    <a:pt x="13213" y="16246"/>
                    <a:pt x="13213" y="16246"/>
                  </a:cubicBezTo>
                  <a:cubicBezTo>
                    <a:pt x="13292" y="16431"/>
                    <a:pt x="13292" y="16431"/>
                    <a:pt x="13292" y="16431"/>
                  </a:cubicBezTo>
                  <a:cubicBezTo>
                    <a:pt x="13371" y="16615"/>
                    <a:pt x="13371" y="16615"/>
                    <a:pt x="13371" y="16615"/>
                  </a:cubicBezTo>
                  <a:cubicBezTo>
                    <a:pt x="13451" y="16862"/>
                    <a:pt x="13451" y="16862"/>
                    <a:pt x="13451" y="16862"/>
                  </a:cubicBezTo>
                  <a:cubicBezTo>
                    <a:pt x="13371" y="16985"/>
                    <a:pt x="13371" y="16985"/>
                    <a:pt x="13371" y="16985"/>
                  </a:cubicBezTo>
                  <a:cubicBezTo>
                    <a:pt x="13451" y="17292"/>
                    <a:pt x="13451" y="17292"/>
                    <a:pt x="13451" y="17292"/>
                  </a:cubicBezTo>
                  <a:cubicBezTo>
                    <a:pt x="13609" y="17477"/>
                    <a:pt x="13609" y="17477"/>
                    <a:pt x="13609" y="17477"/>
                  </a:cubicBezTo>
                  <a:cubicBezTo>
                    <a:pt x="13609" y="17600"/>
                    <a:pt x="13609" y="17600"/>
                    <a:pt x="13609" y="17600"/>
                  </a:cubicBezTo>
                  <a:cubicBezTo>
                    <a:pt x="13451" y="17662"/>
                    <a:pt x="13451" y="17662"/>
                    <a:pt x="13451" y="17662"/>
                  </a:cubicBezTo>
                  <a:cubicBezTo>
                    <a:pt x="13213" y="17662"/>
                    <a:pt x="13213" y="17662"/>
                    <a:pt x="13213" y="17662"/>
                  </a:cubicBezTo>
                  <a:cubicBezTo>
                    <a:pt x="13134" y="17785"/>
                    <a:pt x="13134" y="17785"/>
                    <a:pt x="13134" y="17785"/>
                  </a:cubicBezTo>
                  <a:cubicBezTo>
                    <a:pt x="13213" y="17908"/>
                    <a:pt x="13213" y="17908"/>
                    <a:pt x="13213" y="17908"/>
                  </a:cubicBezTo>
                  <a:cubicBezTo>
                    <a:pt x="13213" y="18092"/>
                    <a:pt x="13213" y="18092"/>
                    <a:pt x="13213" y="18092"/>
                  </a:cubicBezTo>
                  <a:cubicBezTo>
                    <a:pt x="13292" y="18277"/>
                    <a:pt x="13292" y="18277"/>
                    <a:pt x="13292" y="18277"/>
                  </a:cubicBezTo>
                  <a:cubicBezTo>
                    <a:pt x="13451" y="18338"/>
                    <a:pt x="13451" y="18338"/>
                    <a:pt x="13451" y="18338"/>
                  </a:cubicBezTo>
                  <a:cubicBezTo>
                    <a:pt x="13609" y="18523"/>
                    <a:pt x="13609" y="18523"/>
                    <a:pt x="13609" y="18523"/>
                  </a:cubicBezTo>
                  <a:cubicBezTo>
                    <a:pt x="13688" y="18708"/>
                    <a:pt x="13688" y="18708"/>
                    <a:pt x="13688" y="18708"/>
                  </a:cubicBezTo>
                  <a:cubicBezTo>
                    <a:pt x="13688" y="18954"/>
                    <a:pt x="13688" y="18954"/>
                    <a:pt x="13688" y="18954"/>
                  </a:cubicBezTo>
                  <a:cubicBezTo>
                    <a:pt x="13609" y="19015"/>
                    <a:pt x="13609" y="19015"/>
                    <a:pt x="13609" y="19015"/>
                  </a:cubicBezTo>
                  <a:cubicBezTo>
                    <a:pt x="13609" y="19262"/>
                    <a:pt x="13609" y="19262"/>
                    <a:pt x="13609" y="19262"/>
                  </a:cubicBezTo>
                  <a:cubicBezTo>
                    <a:pt x="13767" y="19385"/>
                    <a:pt x="13767" y="19385"/>
                    <a:pt x="13767" y="19385"/>
                  </a:cubicBezTo>
                  <a:cubicBezTo>
                    <a:pt x="13767" y="19569"/>
                    <a:pt x="13767" y="19569"/>
                    <a:pt x="13767" y="19569"/>
                  </a:cubicBezTo>
                  <a:cubicBezTo>
                    <a:pt x="13846" y="19631"/>
                    <a:pt x="13846" y="19631"/>
                    <a:pt x="13846" y="19631"/>
                  </a:cubicBezTo>
                  <a:cubicBezTo>
                    <a:pt x="13925" y="19692"/>
                    <a:pt x="13925" y="19692"/>
                    <a:pt x="13925" y="19692"/>
                  </a:cubicBezTo>
                  <a:cubicBezTo>
                    <a:pt x="13846" y="19815"/>
                    <a:pt x="13846" y="19815"/>
                    <a:pt x="13846" y="19815"/>
                  </a:cubicBezTo>
                  <a:cubicBezTo>
                    <a:pt x="13925" y="19938"/>
                    <a:pt x="13925" y="19938"/>
                    <a:pt x="13925" y="19938"/>
                  </a:cubicBezTo>
                  <a:cubicBezTo>
                    <a:pt x="14163" y="20000"/>
                    <a:pt x="14163" y="20000"/>
                    <a:pt x="14163" y="20000"/>
                  </a:cubicBezTo>
                  <a:cubicBezTo>
                    <a:pt x="14321" y="20062"/>
                    <a:pt x="14321" y="20062"/>
                    <a:pt x="14321" y="20062"/>
                  </a:cubicBezTo>
                  <a:cubicBezTo>
                    <a:pt x="14400" y="20062"/>
                    <a:pt x="14400" y="20062"/>
                    <a:pt x="14400" y="20062"/>
                  </a:cubicBezTo>
                  <a:cubicBezTo>
                    <a:pt x="14321" y="20185"/>
                    <a:pt x="14321" y="20185"/>
                    <a:pt x="14321" y="20185"/>
                  </a:cubicBezTo>
                  <a:cubicBezTo>
                    <a:pt x="14163" y="20246"/>
                    <a:pt x="14163" y="20246"/>
                    <a:pt x="14163" y="20246"/>
                  </a:cubicBezTo>
                  <a:cubicBezTo>
                    <a:pt x="14163" y="20369"/>
                    <a:pt x="14163" y="20369"/>
                    <a:pt x="14163" y="20369"/>
                  </a:cubicBezTo>
                  <a:cubicBezTo>
                    <a:pt x="14084" y="20492"/>
                    <a:pt x="14084" y="20492"/>
                    <a:pt x="14084" y="20492"/>
                  </a:cubicBezTo>
                  <a:cubicBezTo>
                    <a:pt x="14163" y="20554"/>
                    <a:pt x="14163" y="20554"/>
                    <a:pt x="14163" y="20554"/>
                  </a:cubicBezTo>
                  <a:cubicBezTo>
                    <a:pt x="14242" y="20615"/>
                    <a:pt x="14242" y="20615"/>
                    <a:pt x="14242" y="20615"/>
                  </a:cubicBezTo>
                  <a:cubicBezTo>
                    <a:pt x="14400" y="20677"/>
                    <a:pt x="14400" y="20677"/>
                    <a:pt x="14400" y="20677"/>
                  </a:cubicBezTo>
                  <a:cubicBezTo>
                    <a:pt x="14479" y="20738"/>
                    <a:pt x="14479" y="20738"/>
                    <a:pt x="14479" y="20738"/>
                  </a:cubicBezTo>
                  <a:cubicBezTo>
                    <a:pt x="14400" y="20985"/>
                    <a:pt x="14400" y="20985"/>
                    <a:pt x="14400" y="20985"/>
                  </a:cubicBezTo>
                  <a:cubicBezTo>
                    <a:pt x="14321" y="21046"/>
                    <a:pt x="14321" y="21046"/>
                    <a:pt x="14321" y="21046"/>
                  </a:cubicBezTo>
                  <a:cubicBezTo>
                    <a:pt x="14321" y="21169"/>
                    <a:pt x="14321" y="21169"/>
                    <a:pt x="14321" y="21169"/>
                  </a:cubicBezTo>
                  <a:cubicBezTo>
                    <a:pt x="14242" y="21292"/>
                    <a:pt x="14242" y="21292"/>
                    <a:pt x="14242" y="21292"/>
                  </a:cubicBezTo>
                  <a:cubicBezTo>
                    <a:pt x="14163" y="21415"/>
                    <a:pt x="14163" y="21415"/>
                    <a:pt x="14163" y="21415"/>
                  </a:cubicBezTo>
                  <a:cubicBezTo>
                    <a:pt x="14084" y="21600"/>
                    <a:pt x="14084" y="21600"/>
                    <a:pt x="14084" y="21600"/>
                  </a:cubicBezTo>
                  <a:cubicBezTo>
                    <a:pt x="13846" y="21600"/>
                    <a:pt x="13846" y="21600"/>
                    <a:pt x="13846" y="21600"/>
                  </a:cubicBezTo>
                  <a:cubicBezTo>
                    <a:pt x="13767" y="21538"/>
                    <a:pt x="13767" y="21538"/>
                    <a:pt x="13767" y="21538"/>
                  </a:cubicBezTo>
                  <a:cubicBezTo>
                    <a:pt x="13767" y="21415"/>
                    <a:pt x="13767" y="21415"/>
                    <a:pt x="13767" y="21415"/>
                  </a:cubicBezTo>
                  <a:cubicBezTo>
                    <a:pt x="13609" y="21292"/>
                    <a:pt x="13609" y="21292"/>
                    <a:pt x="13609" y="21292"/>
                  </a:cubicBezTo>
                  <a:cubicBezTo>
                    <a:pt x="13451" y="21354"/>
                    <a:pt x="13451" y="21354"/>
                    <a:pt x="13451" y="21354"/>
                  </a:cubicBezTo>
                  <a:cubicBezTo>
                    <a:pt x="13371" y="21415"/>
                    <a:pt x="13371" y="21415"/>
                    <a:pt x="13371" y="21415"/>
                  </a:cubicBezTo>
                  <a:cubicBezTo>
                    <a:pt x="13134" y="21415"/>
                    <a:pt x="13134" y="21415"/>
                    <a:pt x="13134" y="21415"/>
                  </a:cubicBezTo>
                  <a:cubicBezTo>
                    <a:pt x="12976" y="21354"/>
                    <a:pt x="12976" y="21354"/>
                    <a:pt x="12976" y="21354"/>
                  </a:cubicBezTo>
                  <a:cubicBezTo>
                    <a:pt x="12738" y="21354"/>
                    <a:pt x="12738" y="21354"/>
                    <a:pt x="12738" y="21354"/>
                  </a:cubicBezTo>
                  <a:cubicBezTo>
                    <a:pt x="12422" y="21292"/>
                    <a:pt x="12422" y="21292"/>
                    <a:pt x="12422" y="21292"/>
                  </a:cubicBezTo>
                  <a:cubicBezTo>
                    <a:pt x="12185" y="21354"/>
                    <a:pt x="12185" y="21354"/>
                    <a:pt x="12185" y="21354"/>
                  </a:cubicBezTo>
                  <a:cubicBezTo>
                    <a:pt x="12026" y="21231"/>
                    <a:pt x="12026" y="21231"/>
                    <a:pt x="12026" y="21231"/>
                  </a:cubicBezTo>
                  <a:cubicBezTo>
                    <a:pt x="11947" y="21108"/>
                    <a:pt x="11947" y="21108"/>
                    <a:pt x="11947" y="21108"/>
                  </a:cubicBezTo>
                  <a:cubicBezTo>
                    <a:pt x="11789" y="20985"/>
                    <a:pt x="11789" y="20985"/>
                    <a:pt x="11789" y="20985"/>
                  </a:cubicBezTo>
                  <a:cubicBezTo>
                    <a:pt x="11710" y="20923"/>
                    <a:pt x="11710" y="20923"/>
                    <a:pt x="11710" y="20923"/>
                  </a:cubicBezTo>
                  <a:cubicBezTo>
                    <a:pt x="11552" y="20738"/>
                    <a:pt x="11552" y="20738"/>
                    <a:pt x="11552" y="20738"/>
                  </a:cubicBezTo>
                  <a:cubicBezTo>
                    <a:pt x="11393" y="20615"/>
                    <a:pt x="11393" y="20615"/>
                    <a:pt x="11393" y="20615"/>
                  </a:cubicBezTo>
                  <a:cubicBezTo>
                    <a:pt x="11235" y="20554"/>
                    <a:pt x="11235" y="20554"/>
                    <a:pt x="11235" y="20554"/>
                  </a:cubicBezTo>
                  <a:cubicBezTo>
                    <a:pt x="10998" y="20492"/>
                    <a:pt x="10998" y="20492"/>
                    <a:pt x="10998" y="20492"/>
                  </a:cubicBezTo>
                  <a:cubicBezTo>
                    <a:pt x="10681" y="20554"/>
                    <a:pt x="10681" y="20554"/>
                    <a:pt x="10681" y="20554"/>
                  </a:cubicBezTo>
                  <a:cubicBezTo>
                    <a:pt x="10602" y="20554"/>
                    <a:pt x="10602" y="20554"/>
                    <a:pt x="10602" y="20554"/>
                  </a:cubicBezTo>
                  <a:cubicBezTo>
                    <a:pt x="10286" y="20615"/>
                    <a:pt x="10286" y="20615"/>
                    <a:pt x="10286" y="20615"/>
                  </a:cubicBezTo>
                  <a:cubicBezTo>
                    <a:pt x="10048" y="20554"/>
                    <a:pt x="10048" y="20554"/>
                    <a:pt x="10048" y="20554"/>
                  </a:cubicBezTo>
                  <a:cubicBezTo>
                    <a:pt x="9811" y="20554"/>
                    <a:pt x="9811" y="20554"/>
                    <a:pt x="9811" y="20554"/>
                  </a:cubicBezTo>
                  <a:cubicBezTo>
                    <a:pt x="9732" y="20492"/>
                    <a:pt x="9732" y="20492"/>
                    <a:pt x="9732" y="20492"/>
                  </a:cubicBezTo>
                  <a:cubicBezTo>
                    <a:pt x="9495" y="20431"/>
                    <a:pt x="9495" y="20431"/>
                    <a:pt x="9495" y="20431"/>
                  </a:cubicBezTo>
                  <a:cubicBezTo>
                    <a:pt x="9495" y="20308"/>
                    <a:pt x="9495" y="20308"/>
                    <a:pt x="9495" y="20308"/>
                  </a:cubicBezTo>
                  <a:cubicBezTo>
                    <a:pt x="9495" y="20185"/>
                    <a:pt x="9495" y="20185"/>
                    <a:pt x="9495" y="20185"/>
                  </a:cubicBezTo>
                  <a:cubicBezTo>
                    <a:pt x="9415" y="20062"/>
                    <a:pt x="9415" y="20062"/>
                    <a:pt x="9415" y="20062"/>
                  </a:cubicBezTo>
                  <a:cubicBezTo>
                    <a:pt x="9257" y="19938"/>
                    <a:pt x="9257" y="19938"/>
                    <a:pt x="9257" y="19938"/>
                  </a:cubicBezTo>
                  <a:cubicBezTo>
                    <a:pt x="9020" y="19938"/>
                    <a:pt x="9020" y="19938"/>
                    <a:pt x="9020" y="19938"/>
                  </a:cubicBezTo>
                  <a:cubicBezTo>
                    <a:pt x="8941" y="20062"/>
                    <a:pt x="8941" y="20062"/>
                    <a:pt x="8941" y="20062"/>
                  </a:cubicBezTo>
                  <a:cubicBezTo>
                    <a:pt x="8782" y="20062"/>
                    <a:pt x="8782" y="20062"/>
                    <a:pt x="8782" y="20062"/>
                  </a:cubicBezTo>
                  <a:cubicBezTo>
                    <a:pt x="8624" y="19938"/>
                    <a:pt x="8624" y="19938"/>
                    <a:pt x="8624" y="19938"/>
                  </a:cubicBezTo>
                  <a:cubicBezTo>
                    <a:pt x="8545" y="19877"/>
                    <a:pt x="8545" y="19877"/>
                    <a:pt x="8545" y="19877"/>
                  </a:cubicBezTo>
                  <a:cubicBezTo>
                    <a:pt x="8308" y="19938"/>
                    <a:pt x="8308" y="19938"/>
                    <a:pt x="8308" y="19938"/>
                  </a:cubicBezTo>
                  <a:cubicBezTo>
                    <a:pt x="8308" y="20062"/>
                    <a:pt x="8308" y="20062"/>
                    <a:pt x="8308" y="20062"/>
                  </a:cubicBezTo>
                  <a:cubicBezTo>
                    <a:pt x="8070" y="20062"/>
                    <a:pt x="8070" y="20062"/>
                    <a:pt x="8070" y="20062"/>
                  </a:cubicBezTo>
                  <a:cubicBezTo>
                    <a:pt x="7833" y="20062"/>
                    <a:pt x="7833" y="20062"/>
                    <a:pt x="7833" y="20062"/>
                  </a:cubicBezTo>
                  <a:cubicBezTo>
                    <a:pt x="7675" y="20000"/>
                    <a:pt x="7675" y="20000"/>
                    <a:pt x="7675" y="20000"/>
                  </a:cubicBezTo>
                  <a:cubicBezTo>
                    <a:pt x="7516" y="19815"/>
                    <a:pt x="7516" y="19815"/>
                    <a:pt x="7516" y="19815"/>
                  </a:cubicBezTo>
                  <a:cubicBezTo>
                    <a:pt x="7437" y="19815"/>
                    <a:pt x="7437" y="19815"/>
                    <a:pt x="7437" y="19815"/>
                  </a:cubicBezTo>
                  <a:cubicBezTo>
                    <a:pt x="7358" y="19631"/>
                    <a:pt x="7358" y="19631"/>
                    <a:pt x="7358" y="19631"/>
                  </a:cubicBezTo>
                  <a:cubicBezTo>
                    <a:pt x="7437" y="19569"/>
                    <a:pt x="7437" y="19569"/>
                    <a:pt x="7437" y="19569"/>
                  </a:cubicBezTo>
                  <a:cubicBezTo>
                    <a:pt x="7675" y="19569"/>
                    <a:pt x="7675" y="19569"/>
                    <a:pt x="7675" y="19569"/>
                  </a:cubicBezTo>
                  <a:cubicBezTo>
                    <a:pt x="7675" y="19446"/>
                    <a:pt x="7675" y="19446"/>
                    <a:pt x="7675" y="19446"/>
                  </a:cubicBezTo>
                  <a:cubicBezTo>
                    <a:pt x="7516" y="19323"/>
                    <a:pt x="7516" y="19323"/>
                    <a:pt x="7516" y="19323"/>
                  </a:cubicBezTo>
                  <a:cubicBezTo>
                    <a:pt x="7516" y="19200"/>
                    <a:pt x="7516" y="19200"/>
                    <a:pt x="7516" y="19200"/>
                  </a:cubicBezTo>
                  <a:cubicBezTo>
                    <a:pt x="7358" y="19138"/>
                    <a:pt x="7358" y="19138"/>
                    <a:pt x="7358" y="19138"/>
                  </a:cubicBezTo>
                  <a:cubicBezTo>
                    <a:pt x="7279" y="19077"/>
                    <a:pt x="7279" y="19077"/>
                    <a:pt x="7279" y="19077"/>
                  </a:cubicBezTo>
                  <a:cubicBezTo>
                    <a:pt x="7121" y="19077"/>
                    <a:pt x="7121" y="19077"/>
                    <a:pt x="7121" y="19077"/>
                  </a:cubicBezTo>
                  <a:cubicBezTo>
                    <a:pt x="6963" y="19138"/>
                    <a:pt x="6963" y="19138"/>
                    <a:pt x="6963" y="19138"/>
                  </a:cubicBezTo>
                  <a:cubicBezTo>
                    <a:pt x="6725" y="19015"/>
                    <a:pt x="6725" y="19015"/>
                    <a:pt x="6725" y="19015"/>
                  </a:cubicBezTo>
                  <a:cubicBezTo>
                    <a:pt x="6646" y="18954"/>
                    <a:pt x="6646" y="18954"/>
                    <a:pt x="6646" y="18954"/>
                  </a:cubicBezTo>
                  <a:cubicBezTo>
                    <a:pt x="6488" y="18892"/>
                    <a:pt x="6488" y="18892"/>
                    <a:pt x="6488" y="18892"/>
                  </a:cubicBezTo>
                  <a:cubicBezTo>
                    <a:pt x="6567" y="18769"/>
                    <a:pt x="6567" y="18769"/>
                    <a:pt x="6567" y="18769"/>
                  </a:cubicBezTo>
                  <a:cubicBezTo>
                    <a:pt x="6804" y="18708"/>
                    <a:pt x="6804" y="18708"/>
                    <a:pt x="6804" y="18708"/>
                  </a:cubicBezTo>
                  <a:cubicBezTo>
                    <a:pt x="6804" y="18646"/>
                    <a:pt x="6804" y="18646"/>
                    <a:pt x="6804" y="18646"/>
                  </a:cubicBezTo>
                  <a:cubicBezTo>
                    <a:pt x="6963" y="18523"/>
                    <a:pt x="6963" y="18523"/>
                    <a:pt x="6963" y="18523"/>
                  </a:cubicBezTo>
                  <a:cubicBezTo>
                    <a:pt x="7042" y="18400"/>
                    <a:pt x="7042" y="18400"/>
                    <a:pt x="7042" y="18400"/>
                  </a:cubicBezTo>
                  <a:cubicBezTo>
                    <a:pt x="7121" y="18277"/>
                    <a:pt x="7121" y="18277"/>
                    <a:pt x="7121" y="18277"/>
                  </a:cubicBezTo>
                  <a:cubicBezTo>
                    <a:pt x="7121" y="18154"/>
                    <a:pt x="7121" y="18154"/>
                    <a:pt x="7121" y="18154"/>
                  </a:cubicBezTo>
                  <a:cubicBezTo>
                    <a:pt x="7279" y="18092"/>
                    <a:pt x="7279" y="18092"/>
                    <a:pt x="7279" y="18092"/>
                  </a:cubicBezTo>
                  <a:cubicBezTo>
                    <a:pt x="7358" y="17969"/>
                    <a:pt x="7358" y="17969"/>
                    <a:pt x="7358" y="17969"/>
                  </a:cubicBezTo>
                  <a:cubicBezTo>
                    <a:pt x="7200" y="17846"/>
                    <a:pt x="7200" y="17846"/>
                    <a:pt x="7200" y="17846"/>
                  </a:cubicBezTo>
                  <a:cubicBezTo>
                    <a:pt x="7042" y="17723"/>
                    <a:pt x="7042" y="17723"/>
                    <a:pt x="7042" y="17723"/>
                  </a:cubicBezTo>
                  <a:cubicBezTo>
                    <a:pt x="6963" y="17477"/>
                    <a:pt x="6963" y="17477"/>
                    <a:pt x="6963" y="17477"/>
                  </a:cubicBezTo>
                  <a:cubicBezTo>
                    <a:pt x="6963" y="17292"/>
                    <a:pt x="6963" y="17292"/>
                    <a:pt x="6963" y="17292"/>
                  </a:cubicBezTo>
                  <a:cubicBezTo>
                    <a:pt x="6884" y="17169"/>
                    <a:pt x="6884" y="17169"/>
                    <a:pt x="6884" y="17169"/>
                  </a:cubicBezTo>
                  <a:cubicBezTo>
                    <a:pt x="6725" y="17108"/>
                    <a:pt x="6725" y="17108"/>
                    <a:pt x="6725" y="17108"/>
                  </a:cubicBezTo>
                  <a:cubicBezTo>
                    <a:pt x="6567" y="17108"/>
                    <a:pt x="6567" y="17108"/>
                    <a:pt x="6567" y="17108"/>
                  </a:cubicBezTo>
                  <a:cubicBezTo>
                    <a:pt x="6330" y="17108"/>
                    <a:pt x="6330" y="17108"/>
                    <a:pt x="6330" y="17108"/>
                  </a:cubicBezTo>
                  <a:cubicBezTo>
                    <a:pt x="6251" y="17046"/>
                    <a:pt x="6251" y="17046"/>
                    <a:pt x="6251" y="17046"/>
                  </a:cubicBezTo>
                  <a:cubicBezTo>
                    <a:pt x="6092" y="16862"/>
                    <a:pt x="6092" y="16862"/>
                    <a:pt x="6092" y="16862"/>
                  </a:cubicBezTo>
                  <a:cubicBezTo>
                    <a:pt x="5776" y="16862"/>
                    <a:pt x="5776" y="16862"/>
                    <a:pt x="5776" y="16862"/>
                  </a:cubicBezTo>
                  <a:cubicBezTo>
                    <a:pt x="5459" y="16862"/>
                    <a:pt x="5459" y="16862"/>
                    <a:pt x="5459" y="16862"/>
                  </a:cubicBezTo>
                  <a:cubicBezTo>
                    <a:pt x="5143" y="16862"/>
                    <a:pt x="5143" y="16862"/>
                    <a:pt x="5143" y="16862"/>
                  </a:cubicBezTo>
                  <a:cubicBezTo>
                    <a:pt x="4905" y="16923"/>
                    <a:pt x="4905" y="16923"/>
                    <a:pt x="4905" y="16923"/>
                  </a:cubicBezTo>
                  <a:cubicBezTo>
                    <a:pt x="4747" y="16923"/>
                    <a:pt x="4747" y="16923"/>
                    <a:pt x="4747" y="16923"/>
                  </a:cubicBezTo>
                  <a:cubicBezTo>
                    <a:pt x="4589" y="16862"/>
                    <a:pt x="4589" y="16862"/>
                    <a:pt x="4589" y="16862"/>
                  </a:cubicBezTo>
                  <a:cubicBezTo>
                    <a:pt x="4352" y="16738"/>
                    <a:pt x="4352" y="16738"/>
                    <a:pt x="4352" y="16738"/>
                  </a:cubicBezTo>
                  <a:cubicBezTo>
                    <a:pt x="4114" y="16677"/>
                    <a:pt x="4114" y="16677"/>
                    <a:pt x="4114" y="16677"/>
                  </a:cubicBezTo>
                  <a:cubicBezTo>
                    <a:pt x="3956" y="16738"/>
                    <a:pt x="3956" y="16738"/>
                    <a:pt x="3956" y="16738"/>
                  </a:cubicBezTo>
                  <a:cubicBezTo>
                    <a:pt x="3640" y="16738"/>
                    <a:pt x="3640" y="16738"/>
                    <a:pt x="3640" y="16738"/>
                  </a:cubicBezTo>
                  <a:cubicBezTo>
                    <a:pt x="3402" y="16677"/>
                    <a:pt x="3402" y="16677"/>
                    <a:pt x="3402" y="16677"/>
                  </a:cubicBezTo>
                  <a:cubicBezTo>
                    <a:pt x="3323" y="16615"/>
                    <a:pt x="3323" y="16615"/>
                    <a:pt x="3323" y="16615"/>
                  </a:cubicBezTo>
                  <a:cubicBezTo>
                    <a:pt x="3244" y="16369"/>
                    <a:pt x="3244" y="16369"/>
                    <a:pt x="3244" y="16369"/>
                  </a:cubicBezTo>
                  <a:cubicBezTo>
                    <a:pt x="3244" y="16185"/>
                    <a:pt x="3244" y="16185"/>
                    <a:pt x="3244" y="16185"/>
                  </a:cubicBezTo>
                  <a:cubicBezTo>
                    <a:pt x="3086" y="16000"/>
                    <a:pt x="3086" y="16000"/>
                    <a:pt x="3086" y="16000"/>
                  </a:cubicBezTo>
                  <a:cubicBezTo>
                    <a:pt x="3086" y="15877"/>
                    <a:pt x="3086" y="15877"/>
                    <a:pt x="3086" y="15877"/>
                  </a:cubicBezTo>
                  <a:cubicBezTo>
                    <a:pt x="3086" y="15692"/>
                    <a:pt x="3086" y="15692"/>
                    <a:pt x="3086" y="15692"/>
                  </a:cubicBezTo>
                  <a:cubicBezTo>
                    <a:pt x="3086" y="15569"/>
                    <a:pt x="3086" y="15569"/>
                    <a:pt x="3086" y="15569"/>
                  </a:cubicBezTo>
                  <a:cubicBezTo>
                    <a:pt x="2848" y="15508"/>
                    <a:pt x="2848" y="15508"/>
                    <a:pt x="2848" y="15508"/>
                  </a:cubicBezTo>
                  <a:cubicBezTo>
                    <a:pt x="2690" y="15385"/>
                    <a:pt x="2690" y="15385"/>
                    <a:pt x="2690" y="15385"/>
                  </a:cubicBezTo>
                  <a:cubicBezTo>
                    <a:pt x="2611" y="15262"/>
                    <a:pt x="2611" y="15262"/>
                    <a:pt x="2611" y="15262"/>
                  </a:cubicBezTo>
                  <a:cubicBezTo>
                    <a:pt x="2532" y="15077"/>
                    <a:pt x="2532" y="15077"/>
                    <a:pt x="2532" y="15077"/>
                  </a:cubicBezTo>
                  <a:cubicBezTo>
                    <a:pt x="2611" y="15015"/>
                    <a:pt x="2611" y="15015"/>
                    <a:pt x="2611" y="15015"/>
                  </a:cubicBezTo>
                  <a:cubicBezTo>
                    <a:pt x="2769" y="15015"/>
                    <a:pt x="2769" y="15015"/>
                    <a:pt x="2769" y="15015"/>
                  </a:cubicBezTo>
                  <a:cubicBezTo>
                    <a:pt x="2848" y="15077"/>
                    <a:pt x="2848" y="15077"/>
                    <a:pt x="2848" y="15077"/>
                  </a:cubicBezTo>
                  <a:cubicBezTo>
                    <a:pt x="3086" y="15015"/>
                    <a:pt x="3086" y="15015"/>
                    <a:pt x="3086" y="15015"/>
                  </a:cubicBezTo>
                  <a:cubicBezTo>
                    <a:pt x="3007" y="14892"/>
                    <a:pt x="3007" y="14892"/>
                    <a:pt x="3007" y="14892"/>
                  </a:cubicBezTo>
                  <a:cubicBezTo>
                    <a:pt x="2848" y="14769"/>
                    <a:pt x="2848" y="14769"/>
                    <a:pt x="2848" y="14769"/>
                  </a:cubicBezTo>
                  <a:cubicBezTo>
                    <a:pt x="2532" y="14646"/>
                    <a:pt x="2532" y="14646"/>
                    <a:pt x="2532" y="14646"/>
                  </a:cubicBezTo>
                  <a:cubicBezTo>
                    <a:pt x="2295" y="14708"/>
                    <a:pt x="2295" y="14708"/>
                    <a:pt x="2295" y="14708"/>
                  </a:cubicBezTo>
                  <a:cubicBezTo>
                    <a:pt x="2136" y="14646"/>
                    <a:pt x="2136" y="14646"/>
                    <a:pt x="2136" y="14646"/>
                  </a:cubicBezTo>
                  <a:cubicBezTo>
                    <a:pt x="2057" y="14585"/>
                    <a:pt x="2057" y="14585"/>
                    <a:pt x="2057" y="14585"/>
                  </a:cubicBezTo>
                  <a:cubicBezTo>
                    <a:pt x="1978" y="14462"/>
                    <a:pt x="1978" y="14462"/>
                    <a:pt x="1978" y="14462"/>
                  </a:cubicBezTo>
                  <a:cubicBezTo>
                    <a:pt x="1582" y="14462"/>
                    <a:pt x="1582" y="14462"/>
                    <a:pt x="1582" y="14462"/>
                  </a:cubicBezTo>
                  <a:cubicBezTo>
                    <a:pt x="1345" y="14462"/>
                    <a:pt x="1345" y="14462"/>
                    <a:pt x="1345" y="14462"/>
                  </a:cubicBezTo>
                  <a:cubicBezTo>
                    <a:pt x="1108" y="14462"/>
                    <a:pt x="1108" y="14462"/>
                    <a:pt x="1108" y="14462"/>
                  </a:cubicBezTo>
                  <a:cubicBezTo>
                    <a:pt x="1029" y="14462"/>
                    <a:pt x="1029" y="14462"/>
                    <a:pt x="1029" y="14462"/>
                  </a:cubicBezTo>
                  <a:cubicBezTo>
                    <a:pt x="1029" y="14400"/>
                    <a:pt x="1029" y="14400"/>
                    <a:pt x="1029" y="14400"/>
                  </a:cubicBezTo>
                  <a:cubicBezTo>
                    <a:pt x="870" y="14277"/>
                    <a:pt x="870" y="14277"/>
                    <a:pt x="870" y="14277"/>
                  </a:cubicBezTo>
                  <a:cubicBezTo>
                    <a:pt x="712" y="14154"/>
                    <a:pt x="712" y="14154"/>
                    <a:pt x="712" y="14154"/>
                  </a:cubicBezTo>
                  <a:cubicBezTo>
                    <a:pt x="791" y="14031"/>
                    <a:pt x="791" y="14031"/>
                    <a:pt x="791" y="14031"/>
                  </a:cubicBezTo>
                  <a:cubicBezTo>
                    <a:pt x="712" y="13785"/>
                    <a:pt x="712" y="13785"/>
                    <a:pt x="712" y="13785"/>
                  </a:cubicBezTo>
                  <a:cubicBezTo>
                    <a:pt x="633" y="13662"/>
                    <a:pt x="633" y="13662"/>
                    <a:pt x="633" y="13662"/>
                  </a:cubicBezTo>
                  <a:cubicBezTo>
                    <a:pt x="554" y="13600"/>
                    <a:pt x="554" y="13600"/>
                    <a:pt x="554" y="13600"/>
                  </a:cubicBezTo>
                  <a:cubicBezTo>
                    <a:pt x="554" y="13477"/>
                    <a:pt x="554" y="13477"/>
                    <a:pt x="554" y="13477"/>
                  </a:cubicBezTo>
                  <a:cubicBezTo>
                    <a:pt x="475" y="13292"/>
                    <a:pt x="475" y="13292"/>
                    <a:pt x="475" y="13292"/>
                  </a:cubicBezTo>
                  <a:cubicBezTo>
                    <a:pt x="237" y="13292"/>
                    <a:pt x="237" y="13292"/>
                    <a:pt x="237" y="13292"/>
                  </a:cubicBezTo>
                  <a:cubicBezTo>
                    <a:pt x="158" y="13108"/>
                    <a:pt x="158" y="13108"/>
                    <a:pt x="158" y="13108"/>
                  </a:cubicBezTo>
                  <a:cubicBezTo>
                    <a:pt x="158" y="12923"/>
                    <a:pt x="158" y="12923"/>
                    <a:pt x="158" y="12923"/>
                  </a:cubicBezTo>
                  <a:cubicBezTo>
                    <a:pt x="79" y="12738"/>
                    <a:pt x="79" y="12738"/>
                    <a:pt x="79" y="12738"/>
                  </a:cubicBezTo>
                  <a:cubicBezTo>
                    <a:pt x="158" y="12431"/>
                    <a:pt x="158" y="12431"/>
                    <a:pt x="158" y="12431"/>
                  </a:cubicBezTo>
                  <a:cubicBezTo>
                    <a:pt x="237" y="12369"/>
                    <a:pt x="237" y="12369"/>
                    <a:pt x="237" y="12369"/>
                  </a:cubicBezTo>
                  <a:cubicBezTo>
                    <a:pt x="396" y="12185"/>
                    <a:pt x="396" y="12185"/>
                    <a:pt x="396" y="12185"/>
                  </a:cubicBezTo>
                  <a:cubicBezTo>
                    <a:pt x="554" y="12062"/>
                    <a:pt x="554" y="12062"/>
                    <a:pt x="554" y="12062"/>
                  </a:cubicBezTo>
                  <a:cubicBezTo>
                    <a:pt x="633" y="11877"/>
                    <a:pt x="633" y="11877"/>
                    <a:pt x="633" y="11877"/>
                  </a:cubicBezTo>
                  <a:cubicBezTo>
                    <a:pt x="554" y="11631"/>
                    <a:pt x="554" y="11631"/>
                    <a:pt x="554" y="11631"/>
                  </a:cubicBezTo>
                  <a:cubicBezTo>
                    <a:pt x="396" y="11508"/>
                    <a:pt x="396" y="11508"/>
                    <a:pt x="396" y="11508"/>
                  </a:cubicBezTo>
                  <a:cubicBezTo>
                    <a:pt x="316" y="11446"/>
                    <a:pt x="316" y="11446"/>
                    <a:pt x="316" y="11446"/>
                  </a:cubicBezTo>
                  <a:cubicBezTo>
                    <a:pt x="475" y="11385"/>
                    <a:pt x="475" y="11385"/>
                    <a:pt x="475" y="11385"/>
                  </a:cubicBezTo>
                  <a:cubicBezTo>
                    <a:pt x="633" y="11262"/>
                    <a:pt x="633" y="11262"/>
                    <a:pt x="633" y="11262"/>
                  </a:cubicBezTo>
                  <a:cubicBezTo>
                    <a:pt x="712" y="11200"/>
                    <a:pt x="712" y="11200"/>
                    <a:pt x="712" y="11200"/>
                  </a:cubicBezTo>
                  <a:cubicBezTo>
                    <a:pt x="396" y="11138"/>
                    <a:pt x="396" y="11138"/>
                    <a:pt x="396" y="11138"/>
                  </a:cubicBezTo>
                  <a:cubicBezTo>
                    <a:pt x="396" y="11138"/>
                    <a:pt x="158" y="11015"/>
                    <a:pt x="158" y="11015"/>
                  </a:cubicBezTo>
                  <a:cubicBezTo>
                    <a:pt x="0" y="10831"/>
                    <a:pt x="0" y="10831"/>
                    <a:pt x="0" y="10831"/>
                  </a:cubicBezTo>
                  <a:cubicBezTo>
                    <a:pt x="0" y="10585"/>
                    <a:pt x="0" y="10585"/>
                    <a:pt x="0" y="10585"/>
                  </a:cubicBezTo>
                  <a:cubicBezTo>
                    <a:pt x="158" y="10585"/>
                    <a:pt x="158" y="10585"/>
                    <a:pt x="158" y="10585"/>
                  </a:cubicBezTo>
                  <a:cubicBezTo>
                    <a:pt x="316" y="10585"/>
                    <a:pt x="316" y="10585"/>
                    <a:pt x="316" y="10585"/>
                  </a:cubicBezTo>
                  <a:cubicBezTo>
                    <a:pt x="554" y="10585"/>
                    <a:pt x="554" y="10585"/>
                    <a:pt x="554" y="10585"/>
                  </a:cubicBezTo>
                  <a:cubicBezTo>
                    <a:pt x="554" y="10523"/>
                    <a:pt x="554" y="10523"/>
                    <a:pt x="554" y="10523"/>
                  </a:cubicBezTo>
                  <a:cubicBezTo>
                    <a:pt x="633" y="10338"/>
                    <a:pt x="633" y="10338"/>
                    <a:pt x="633" y="10338"/>
                  </a:cubicBezTo>
                  <a:cubicBezTo>
                    <a:pt x="949" y="10277"/>
                    <a:pt x="949" y="10277"/>
                    <a:pt x="949" y="10277"/>
                  </a:cubicBezTo>
                  <a:cubicBezTo>
                    <a:pt x="1266" y="10215"/>
                    <a:pt x="1266" y="10215"/>
                    <a:pt x="1266" y="10215"/>
                  </a:cubicBezTo>
                  <a:cubicBezTo>
                    <a:pt x="1662" y="10277"/>
                    <a:pt x="1662" y="10277"/>
                    <a:pt x="1662" y="10277"/>
                  </a:cubicBezTo>
                  <a:cubicBezTo>
                    <a:pt x="1978" y="10338"/>
                    <a:pt x="1978" y="10338"/>
                    <a:pt x="1978" y="10338"/>
                  </a:cubicBezTo>
                  <a:cubicBezTo>
                    <a:pt x="2215" y="10277"/>
                    <a:pt x="2215" y="10277"/>
                    <a:pt x="2215" y="10277"/>
                  </a:cubicBezTo>
                  <a:cubicBezTo>
                    <a:pt x="2611" y="10154"/>
                    <a:pt x="2611" y="10154"/>
                    <a:pt x="2611" y="10154"/>
                  </a:cubicBezTo>
                  <a:cubicBezTo>
                    <a:pt x="2848" y="10154"/>
                    <a:pt x="2848" y="10154"/>
                    <a:pt x="2848" y="10154"/>
                  </a:cubicBezTo>
                  <a:cubicBezTo>
                    <a:pt x="3165" y="10215"/>
                    <a:pt x="3165" y="10215"/>
                    <a:pt x="3165" y="10215"/>
                  </a:cubicBezTo>
                  <a:cubicBezTo>
                    <a:pt x="3323" y="10092"/>
                    <a:pt x="3323" y="10092"/>
                    <a:pt x="3323" y="10092"/>
                  </a:cubicBezTo>
                  <a:cubicBezTo>
                    <a:pt x="3323" y="9908"/>
                    <a:pt x="3323" y="9908"/>
                    <a:pt x="3323" y="9908"/>
                  </a:cubicBezTo>
                  <a:cubicBezTo>
                    <a:pt x="3086" y="9846"/>
                    <a:pt x="3086" y="9846"/>
                    <a:pt x="3086" y="9846"/>
                  </a:cubicBezTo>
                  <a:cubicBezTo>
                    <a:pt x="3007" y="9723"/>
                    <a:pt x="3007" y="9723"/>
                    <a:pt x="3007" y="9723"/>
                  </a:cubicBezTo>
                  <a:cubicBezTo>
                    <a:pt x="3165" y="9662"/>
                    <a:pt x="3165" y="9662"/>
                    <a:pt x="3165" y="9662"/>
                  </a:cubicBezTo>
                  <a:cubicBezTo>
                    <a:pt x="3402" y="9600"/>
                    <a:pt x="3402" y="9600"/>
                    <a:pt x="3402" y="9600"/>
                  </a:cubicBezTo>
                  <a:cubicBezTo>
                    <a:pt x="3640" y="9538"/>
                    <a:pt x="3640" y="9538"/>
                    <a:pt x="3640" y="9538"/>
                  </a:cubicBezTo>
                  <a:cubicBezTo>
                    <a:pt x="3877" y="9292"/>
                    <a:pt x="3877" y="9292"/>
                    <a:pt x="3877" y="9292"/>
                  </a:cubicBezTo>
                  <a:cubicBezTo>
                    <a:pt x="3956" y="9169"/>
                    <a:pt x="3956" y="9169"/>
                    <a:pt x="3956" y="9169"/>
                  </a:cubicBezTo>
                  <a:cubicBezTo>
                    <a:pt x="3877" y="8985"/>
                    <a:pt x="3877" y="8985"/>
                    <a:pt x="3877" y="8985"/>
                  </a:cubicBezTo>
                  <a:cubicBezTo>
                    <a:pt x="3719" y="8923"/>
                    <a:pt x="3719" y="8923"/>
                    <a:pt x="3719" y="8923"/>
                  </a:cubicBezTo>
                  <a:cubicBezTo>
                    <a:pt x="3560" y="8738"/>
                    <a:pt x="3560" y="8738"/>
                    <a:pt x="3560" y="8738"/>
                  </a:cubicBezTo>
                  <a:cubicBezTo>
                    <a:pt x="3877" y="8677"/>
                    <a:pt x="3877" y="8677"/>
                    <a:pt x="3877" y="8677"/>
                  </a:cubicBezTo>
                  <a:cubicBezTo>
                    <a:pt x="3877" y="8677"/>
                    <a:pt x="4035" y="8615"/>
                    <a:pt x="4035" y="8554"/>
                  </a:cubicBezTo>
                  <a:cubicBezTo>
                    <a:pt x="4193" y="8554"/>
                    <a:pt x="4193" y="8554"/>
                    <a:pt x="4193" y="8554"/>
                  </a:cubicBezTo>
                  <a:cubicBezTo>
                    <a:pt x="4273" y="8431"/>
                    <a:pt x="4273" y="8431"/>
                    <a:pt x="4273" y="8431"/>
                  </a:cubicBezTo>
                  <a:cubicBezTo>
                    <a:pt x="4114" y="8308"/>
                    <a:pt x="4114" y="8308"/>
                    <a:pt x="4114" y="8308"/>
                  </a:cubicBezTo>
                  <a:cubicBezTo>
                    <a:pt x="3956" y="8246"/>
                    <a:pt x="3956" y="8246"/>
                    <a:pt x="3956" y="8246"/>
                  </a:cubicBezTo>
                  <a:cubicBezTo>
                    <a:pt x="3877" y="8062"/>
                    <a:pt x="3877" y="8062"/>
                    <a:pt x="3877" y="8062"/>
                  </a:cubicBezTo>
                  <a:cubicBezTo>
                    <a:pt x="3640" y="7938"/>
                    <a:pt x="3640" y="7938"/>
                    <a:pt x="3640" y="7938"/>
                  </a:cubicBezTo>
                  <a:cubicBezTo>
                    <a:pt x="3560" y="7754"/>
                    <a:pt x="3560" y="7754"/>
                    <a:pt x="3560" y="7754"/>
                  </a:cubicBezTo>
                  <a:cubicBezTo>
                    <a:pt x="3719" y="7631"/>
                    <a:pt x="3719" y="7631"/>
                    <a:pt x="3719" y="7631"/>
                  </a:cubicBezTo>
                  <a:cubicBezTo>
                    <a:pt x="3798" y="7569"/>
                    <a:pt x="3798" y="7569"/>
                    <a:pt x="3798" y="7569"/>
                  </a:cubicBezTo>
                  <a:cubicBezTo>
                    <a:pt x="3719" y="7508"/>
                    <a:pt x="3719" y="7508"/>
                    <a:pt x="3719" y="7508"/>
                  </a:cubicBezTo>
                  <a:cubicBezTo>
                    <a:pt x="3481" y="7385"/>
                    <a:pt x="3481" y="7385"/>
                    <a:pt x="3481" y="7385"/>
                  </a:cubicBezTo>
                  <a:cubicBezTo>
                    <a:pt x="3323" y="7323"/>
                    <a:pt x="3323" y="7323"/>
                    <a:pt x="3323" y="7323"/>
                  </a:cubicBezTo>
                  <a:cubicBezTo>
                    <a:pt x="3323" y="7262"/>
                    <a:pt x="3323" y="7262"/>
                    <a:pt x="3323" y="7262"/>
                  </a:cubicBezTo>
                  <a:cubicBezTo>
                    <a:pt x="3481" y="7200"/>
                    <a:pt x="3481" y="7200"/>
                    <a:pt x="3481" y="7200"/>
                  </a:cubicBezTo>
                  <a:cubicBezTo>
                    <a:pt x="3798" y="7138"/>
                    <a:pt x="3798" y="7138"/>
                    <a:pt x="3798" y="7138"/>
                  </a:cubicBezTo>
                  <a:cubicBezTo>
                    <a:pt x="3956" y="7077"/>
                    <a:pt x="3956" y="7077"/>
                    <a:pt x="3956" y="7077"/>
                  </a:cubicBezTo>
                  <a:cubicBezTo>
                    <a:pt x="4035" y="6892"/>
                    <a:pt x="4035" y="6892"/>
                    <a:pt x="4035" y="6892"/>
                  </a:cubicBezTo>
                  <a:cubicBezTo>
                    <a:pt x="3798" y="6831"/>
                    <a:pt x="3798" y="6831"/>
                    <a:pt x="3798" y="6831"/>
                  </a:cubicBezTo>
                  <a:cubicBezTo>
                    <a:pt x="3481" y="6585"/>
                    <a:pt x="3481" y="6585"/>
                    <a:pt x="3481" y="6585"/>
                  </a:cubicBezTo>
                  <a:cubicBezTo>
                    <a:pt x="3323" y="6338"/>
                    <a:pt x="3323" y="6338"/>
                    <a:pt x="3323" y="6338"/>
                  </a:cubicBezTo>
                  <a:cubicBezTo>
                    <a:pt x="3086" y="6031"/>
                    <a:pt x="3086" y="6031"/>
                    <a:pt x="3086" y="6031"/>
                  </a:cubicBezTo>
                  <a:cubicBezTo>
                    <a:pt x="3007" y="5846"/>
                    <a:pt x="3007" y="5846"/>
                    <a:pt x="3007" y="5846"/>
                  </a:cubicBezTo>
                  <a:cubicBezTo>
                    <a:pt x="3007" y="5723"/>
                    <a:pt x="3007" y="5723"/>
                    <a:pt x="3007" y="5723"/>
                  </a:cubicBezTo>
                  <a:cubicBezTo>
                    <a:pt x="3165" y="5662"/>
                    <a:pt x="3165" y="5662"/>
                    <a:pt x="3165" y="5662"/>
                  </a:cubicBezTo>
                  <a:cubicBezTo>
                    <a:pt x="3402" y="5662"/>
                    <a:pt x="3402" y="5662"/>
                    <a:pt x="3402" y="5662"/>
                  </a:cubicBezTo>
                  <a:cubicBezTo>
                    <a:pt x="3560" y="5662"/>
                    <a:pt x="3560" y="5662"/>
                    <a:pt x="3560" y="5662"/>
                  </a:cubicBezTo>
                  <a:cubicBezTo>
                    <a:pt x="3560" y="5538"/>
                    <a:pt x="3560" y="5538"/>
                    <a:pt x="3560" y="5538"/>
                  </a:cubicBezTo>
                  <a:cubicBezTo>
                    <a:pt x="3481" y="5477"/>
                    <a:pt x="3481" y="5477"/>
                    <a:pt x="3481" y="5477"/>
                  </a:cubicBezTo>
                  <a:cubicBezTo>
                    <a:pt x="3244" y="5231"/>
                    <a:pt x="3244" y="5231"/>
                    <a:pt x="3244" y="5231"/>
                  </a:cubicBezTo>
                  <a:cubicBezTo>
                    <a:pt x="3086" y="4985"/>
                    <a:pt x="3086" y="4985"/>
                    <a:pt x="3086" y="4985"/>
                  </a:cubicBezTo>
                  <a:cubicBezTo>
                    <a:pt x="3007" y="4862"/>
                    <a:pt x="3007" y="4862"/>
                    <a:pt x="3007" y="4862"/>
                  </a:cubicBezTo>
                  <a:cubicBezTo>
                    <a:pt x="3007" y="4738"/>
                    <a:pt x="3007" y="4738"/>
                    <a:pt x="3007" y="4738"/>
                  </a:cubicBezTo>
                  <a:cubicBezTo>
                    <a:pt x="3086" y="4677"/>
                    <a:pt x="3086" y="4677"/>
                    <a:pt x="3086" y="4677"/>
                  </a:cubicBezTo>
                  <a:cubicBezTo>
                    <a:pt x="3244" y="4554"/>
                    <a:pt x="3244" y="4554"/>
                    <a:pt x="3244" y="4554"/>
                  </a:cubicBezTo>
                  <a:cubicBezTo>
                    <a:pt x="3323" y="4431"/>
                    <a:pt x="3323" y="4431"/>
                    <a:pt x="3323" y="4431"/>
                  </a:cubicBezTo>
                  <a:cubicBezTo>
                    <a:pt x="3323" y="4308"/>
                    <a:pt x="3323" y="4308"/>
                    <a:pt x="3323" y="4308"/>
                  </a:cubicBezTo>
                  <a:cubicBezTo>
                    <a:pt x="3165" y="4308"/>
                    <a:pt x="3165" y="4308"/>
                    <a:pt x="3165" y="4308"/>
                  </a:cubicBezTo>
                  <a:cubicBezTo>
                    <a:pt x="3086" y="4369"/>
                    <a:pt x="3086" y="4369"/>
                    <a:pt x="3086" y="4369"/>
                  </a:cubicBezTo>
                  <a:cubicBezTo>
                    <a:pt x="3007" y="4369"/>
                    <a:pt x="3007" y="4369"/>
                    <a:pt x="3007" y="4369"/>
                  </a:cubicBezTo>
                  <a:cubicBezTo>
                    <a:pt x="2927" y="4431"/>
                    <a:pt x="2927" y="4431"/>
                    <a:pt x="2927" y="4431"/>
                  </a:cubicBezTo>
                  <a:cubicBezTo>
                    <a:pt x="2769" y="4431"/>
                    <a:pt x="2769" y="4431"/>
                    <a:pt x="2769" y="4431"/>
                  </a:cubicBezTo>
                  <a:cubicBezTo>
                    <a:pt x="2769" y="4246"/>
                    <a:pt x="2769" y="4246"/>
                    <a:pt x="2769" y="4246"/>
                  </a:cubicBezTo>
                  <a:cubicBezTo>
                    <a:pt x="2532" y="4062"/>
                    <a:pt x="2532" y="4062"/>
                    <a:pt x="2532" y="4062"/>
                  </a:cubicBezTo>
                  <a:cubicBezTo>
                    <a:pt x="2295" y="3754"/>
                    <a:pt x="2295" y="3754"/>
                    <a:pt x="2295" y="3754"/>
                  </a:cubicBezTo>
                  <a:cubicBezTo>
                    <a:pt x="2295" y="3508"/>
                    <a:pt x="2295" y="3508"/>
                    <a:pt x="2295" y="3508"/>
                  </a:cubicBezTo>
                  <a:cubicBezTo>
                    <a:pt x="2057" y="3508"/>
                    <a:pt x="2057" y="3508"/>
                    <a:pt x="2057" y="3508"/>
                  </a:cubicBezTo>
                  <a:cubicBezTo>
                    <a:pt x="1820" y="3385"/>
                    <a:pt x="1820" y="3385"/>
                    <a:pt x="1820" y="3385"/>
                  </a:cubicBezTo>
                  <a:cubicBezTo>
                    <a:pt x="1662" y="3200"/>
                    <a:pt x="1662" y="3200"/>
                    <a:pt x="1662" y="3200"/>
                  </a:cubicBezTo>
                  <a:cubicBezTo>
                    <a:pt x="1582" y="2892"/>
                    <a:pt x="1582" y="2892"/>
                    <a:pt x="1582" y="2892"/>
                  </a:cubicBezTo>
                  <a:cubicBezTo>
                    <a:pt x="1424" y="2646"/>
                    <a:pt x="1424" y="2646"/>
                    <a:pt x="1424" y="2646"/>
                  </a:cubicBezTo>
                  <a:cubicBezTo>
                    <a:pt x="1424" y="2462"/>
                    <a:pt x="1424" y="2462"/>
                    <a:pt x="1424" y="2462"/>
                  </a:cubicBezTo>
                  <a:cubicBezTo>
                    <a:pt x="1582" y="2154"/>
                    <a:pt x="1582" y="2154"/>
                    <a:pt x="1582" y="2154"/>
                  </a:cubicBezTo>
                  <a:cubicBezTo>
                    <a:pt x="1662" y="2092"/>
                    <a:pt x="1662" y="2092"/>
                    <a:pt x="1662" y="2092"/>
                  </a:cubicBezTo>
                  <a:cubicBezTo>
                    <a:pt x="1820" y="2092"/>
                    <a:pt x="1820" y="2092"/>
                    <a:pt x="1820" y="2092"/>
                  </a:cubicBezTo>
                  <a:cubicBezTo>
                    <a:pt x="1978" y="2031"/>
                    <a:pt x="1978" y="2031"/>
                    <a:pt x="1978" y="2031"/>
                  </a:cubicBezTo>
                  <a:cubicBezTo>
                    <a:pt x="2295" y="2031"/>
                    <a:pt x="2295" y="2031"/>
                    <a:pt x="2295" y="2031"/>
                  </a:cubicBezTo>
                  <a:cubicBezTo>
                    <a:pt x="2611" y="2092"/>
                    <a:pt x="2611" y="2092"/>
                    <a:pt x="2611" y="2092"/>
                  </a:cubicBezTo>
                  <a:cubicBezTo>
                    <a:pt x="2848" y="2092"/>
                    <a:pt x="2848" y="2092"/>
                    <a:pt x="2848" y="2092"/>
                  </a:cubicBezTo>
                  <a:cubicBezTo>
                    <a:pt x="3007" y="2031"/>
                    <a:pt x="3007" y="2031"/>
                    <a:pt x="3007" y="2031"/>
                  </a:cubicBezTo>
                  <a:cubicBezTo>
                    <a:pt x="3007" y="1846"/>
                    <a:pt x="3007" y="1846"/>
                    <a:pt x="3007" y="1846"/>
                  </a:cubicBezTo>
                  <a:cubicBezTo>
                    <a:pt x="3086" y="1662"/>
                    <a:pt x="3086" y="1662"/>
                    <a:pt x="3086" y="1662"/>
                  </a:cubicBezTo>
                  <a:cubicBezTo>
                    <a:pt x="3323" y="1662"/>
                    <a:pt x="3323" y="1662"/>
                    <a:pt x="3323" y="1662"/>
                  </a:cubicBezTo>
                  <a:cubicBezTo>
                    <a:pt x="3402" y="1662"/>
                    <a:pt x="3402" y="1662"/>
                    <a:pt x="3402" y="1662"/>
                  </a:cubicBezTo>
                  <a:cubicBezTo>
                    <a:pt x="3402" y="1477"/>
                    <a:pt x="3402" y="1477"/>
                    <a:pt x="3402" y="1477"/>
                  </a:cubicBezTo>
                  <a:cubicBezTo>
                    <a:pt x="3402" y="1415"/>
                    <a:pt x="3402" y="1415"/>
                    <a:pt x="3402" y="1415"/>
                  </a:cubicBezTo>
                  <a:cubicBezTo>
                    <a:pt x="3560" y="1292"/>
                    <a:pt x="3560" y="1292"/>
                    <a:pt x="3560" y="1292"/>
                  </a:cubicBezTo>
                  <a:cubicBezTo>
                    <a:pt x="3798" y="1292"/>
                    <a:pt x="3798" y="1292"/>
                    <a:pt x="3798" y="1292"/>
                  </a:cubicBezTo>
                  <a:cubicBezTo>
                    <a:pt x="4035" y="1292"/>
                    <a:pt x="4035" y="1292"/>
                    <a:pt x="4035" y="1292"/>
                  </a:cubicBezTo>
                  <a:cubicBezTo>
                    <a:pt x="4273" y="1354"/>
                    <a:pt x="4273" y="1354"/>
                    <a:pt x="4273" y="1354"/>
                  </a:cubicBezTo>
                  <a:cubicBezTo>
                    <a:pt x="4352" y="1477"/>
                    <a:pt x="4352" y="1477"/>
                    <a:pt x="4352" y="1477"/>
                  </a:cubicBezTo>
                  <a:cubicBezTo>
                    <a:pt x="4510" y="1600"/>
                    <a:pt x="4510" y="1600"/>
                    <a:pt x="4510" y="1600"/>
                  </a:cubicBezTo>
                  <a:cubicBezTo>
                    <a:pt x="4747" y="1477"/>
                    <a:pt x="4747" y="1477"/>
                    <a:pt x="4747" y="1477"/>
                  </a:cubicBezTo>
                  <a:cubicBezTo>
                    <a:pt x="5064" y="1477"/>
                    <a:pt x="5064" y="1477"/>
                    <a:pt x="5064" y="1477"/>
                  </a:cubicBezTo>
                  <a:cubicBezTo>
                    <a:pt x="5222" y="1477"/>
                    <a:pt x="5222" y="1477"/>
                    <a:pt x="5222" y="1477"/>
                  </a:cubicBezTo>
                  <a:cubicBezTo>
                    <a:pt x="5380" y="1662"/>
                    <a:pt x="5380" y="1662"/>
                    <a:pt x="5380" y="1662"/>
                  </a:cubicBezTo>
                  <a:cubicBezTo>
                    <a:pt x="5538" y="1785"/>
                    <a:pt x="5538" y="1785"/>
                    <a:pt x="5538" y="1785"/>
                  </a:cubicBezTo>
                  <a:cubicBezTo>
                    <a:pt x="5618" y="1662"/>
                    <a:pt x="5618" y="1662"/>
                    <a:pt x="5618" y="1662"/>
                  </a:cubicBezTo>
                  <a:cubicBezTo>
                    <a:pt x="5776" y="1662"/>
                    <a:pt x="5776" y="1662"/>
                    <a:pt x="5776" y="1662"/>
                  </a:cubicBezTo>
                  <a:cubicBezTo>
                    <a:pt x="5934" y="1723"/>
                    <a:pt x="5934" y="1723"/>
                    <a:pt x="5934" y="1723"/>
                  </a:cubicBezTo>
                  <a:cubicBezTo>
                    <a:pt x="6251" y="1662"/>
                    <a:pt x="6251" y="1662"/>
                    <a:pt x="6251" y="1662"/>
                  </a:cubicBezTo>
                  <a:cubicBezTo>
                    <a:pt x="6488" y="1538"/>
                    <a:pt x="6488" y="1538"/>
                    <a:pt x="6488" y="1538"/>
                  </a:cubicBezTo>
                  <a:cubicBezTo>
                    <a:pt x="6804" y="1354"/>
                    <a:pt x="6804" y="1354"/>
                    <a:pt x="6804" y="1354"/>
                  </a:cubicBezTo>
                  <a:cubicBezTo>
                    <a:pt x="7200" y="1108"/>
                    <a:pt x="7200" y="1108"/>
                    <a:pt x="7200" y="1108"/>
                  </a:cubicBezTo>
                  <a:cubicBezTo>
                    <a:pt x="7437" y="985"/>
                    <a:pt x="7437" y="985"/>
                    <a:pt x="7437" y="985"/>
                  </a:cubicBezTo>
                  <a:cubicBezTo>
                    <a:pt x="7516" y="738"/>
                    <a:pt x="7516" y="738"/>
                    <a:pt x="7516" y="738"/>
                  </a:cubicBezTo>
                  <a:cubicBezTo>
                    <a:pt x="7516" y="615"/>
                    <a:pt x="7516" y="615"/>
                    <a:pt x="7516" y="615"/>
                  </a:cubicBezTo>
                  <a:cubicBezTo>
                    <a:pt x="7516" y="492"/>
                    <a:pt x="7516" y="492"/>
                    <a:pt x="7516" y="492"/>
                  </a:cubicBezTo>
                  <a:cubicBezTo>
                    <a:pt x="7596" y="431"/>
                    <a:pt x="7596" y="431"/>
                    <a:pt x="7596" y="431"/>
                  </a:cubicBezTo>
                  <a:cubicBezTo>
                    <a:pt x="7754" y="431"/>
                    <a:pt x="7754" y="431"/>
                    <a:pt x="7754" y="431"/>
                  </a:cubicBezTo>
                  <a:cubicBezTo>
                    <a:pt x="7912" y="308"/>
                    <a:pt x="7912" y="308"/>
                    <a:pt x="7912" y="308"/>
                  </a:cubicBezTo>
                  <a:cubicBezTo>
                    <a:pt x="8070" y="246"/>
                    <a:pt x="8070" y="246"/>
                    <a:pt x="8070" y="246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6" name="Google Shape;5346;g21c91014dda_0_5306"/>
            <p:cNvSpPr/>
            <p:nvPr/>
          </p:nvSpPr>
          <p:spPr>
            <a:xfrm>
              <a:off x="2880022" y="1983289"/>
              <a:ext cx="1586196" cy="203563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229" y="185"/>
                  </a:moveTo>
                  <a:cubicBezTo>
                    <a:pt x="8308" y="62"/>
                    <a:pt x="8308" y="62"/>
                    <a:pt x="8308" y="62"/>
                  </a:cubicBezTo>
                  <a:cubicBezTo>
                    <a:pt x="8387" y="0"/>
                    <a:pt x="8387" y="0"/>
                    <a:pt x="8387" y="0"/>
                  </a:cubicBezTo>
                  <a:cubicBezTo>
                    <a:pt x="8545" y="0"/>
                    <a:pt x="8545" y="0"/>
                    <a:pt x="8545" y="0"/>
                  </a:cubicBezTo>
                  <a:cubicBezTo>
                    <a:pt x="8624" y="62"/>
                    <a:pt x="8624" y="62"/>
                    <a:pt x="8624" y="62"/>
                  </a:cubicBezTo>
                  <a:cubicBezTo>
                    <a:pt x="8545" y="185"/>
                    <a:pt x="8545" y="185"/>
                    <a:pt x="8545" y="185"/>
                  </a:cubicBezTo>
                  <a:cubicBezTo>
                    <a:pt x="8545" y="308"/>
                    <a:pt x="8545" y="308"/>
                    <a:pt x="8545" y="308"/>
                  </a:cubicBezTo>
                  <a:cubicBezTo>
                    <a:pt x="8703" y="246"/>
                    <a:pt x="8703" y="246"/>
                    <a:pt x="8703" y="246"/>
                  </a:cubicBezTo>
                  <a:cubicBezTo>
                    <a:pt x="8941" y="308"/>
                    <a:pt x="8941" y="308"/>
                    <a:pt x="8941" y="308"/>
                  </a:cubicBezTo>
                  <a:cubicBezTo>
                    <a:pt x="8941" y="431"/>
                    <a:pt x="8941" y="431"/>
                    <a:pt x="8941" y="431"/>
                  </a:cubicBezTo>
                  <a:cubicBezTo>
                    <a:pt x="9020" y="615"/>
                    <a:pt x="9020" y="615"/>
                    <a:pt x="9020" y="615"/>
                  </a:cubicBezTo>
                  <a:cubicBezTo>
                    <a:pt x="9099" y="677"/>
                    <a:pt x="9099" y="677"/>
                    <a:pt x="9099" y="677"/>
                  </a:cubicBezTo>
                  <a:cubicBezTo>
                    <a:pt x="9257" y="554"/>
                    <a:pt x="9257" y="554"/>
                    <a:pt x="9257" y="554"/>
                  </a:cubicBezTo>
                  <a:cubicBezTo>
                    <a:pt x="9495" y="554"/>
                    <a:pt x="9495" y="554"/>
                    <a:pt x="9495" y="554"/>
                  </a:cubicBezTo>
                  <a:cubicBezTo>
                    <a:pt x="9653" y="677"/>
                    <a:pt x="9653" y="677"/>
                    <a:pt x="9653" y="677"/>
                  </a:cubicBezTo>
                  <a:cubicBezTo>
                    <a:pt x="9732" y="738"/>
                    <a:pt x="9732" y="738"/>
                    <a:pt x="9732" y="738"/>
                  </a:cubicBezTo>
                  <a:cubicBezTo>
                    <a:pt x="9890" y="800"/>
                    <a:pt x="9890" y="800"/>
                    <a:pt x="9890" y="800"/>
                  </a:cubicBezTo>
                  <a:cubicBezTo>
                    <a:pt x="10127" y="800"/>
                    <a:pt x="10127" y="800"/>
                    <a:pt x="10127" y="800"/>
                  </a:cubicBezTo>
                  <a:cubicBezTo>
                    <a:pt x="10286" y="923"/>
                    <a:pt x="10286" y="923"/>
                    <a:pt x="10286" y="923"/>
                  </a:cubicBezTo>
                  <a:cubicBezTo>
                    <a:pt x="10365" y="1046"/>
                    <a:pt x="10365" y="1046"/>
                    <a:pt x="10365" y="1046"/>
                  </a:cubicBezTo>
                  <a:cubicBezTo>
                    <a:pt x="10207" y="1108"/>
                    <a:pt x="10207" y="1108"/>
                    <a:pt x="10207" y="1108"/>
                  </a:cubicBezTo>
                  <a:cubicBezTo>
                    <a:pt x="10127" y="1231"/>
                    <a:pt x="10127" y="1231"/>
                    <a:pt x="10127" y="1231"/>
                  </a:cubicBezTo>
                  <a:cubicBezTo>
                    <a:pt x="10207" y="1354"/>
                    <a:pt x="10207" y="1354"/>
                    <a:pt x="10207" y="1354"/>
                  </a:cubicBezTo>
                  <a:cubicBezTo>
                    <a:pt x="10365" y="1354"/>
                    <a:pt x="10365" y="1354"/>
                    <a:pt x="10365" y="1354"/>
                  </a:cubicBezTo>
                  <a:cubicBezTo>
                    <a:pt x="10602" y="1477"/>
                    <a:pt x="10602" y="1477"/>
                    <a:pt x="10602" y="1477"/>
                  </a:cubicBezTo>
                  <a:cubicBezTo>
                    <a:pt x="10760" y="1477"/>
                    <a:pt x="10760" y="1477"/>
                    <a:pt x="10760" y="1477"/>
                  </a:cubicBezTo>
                  <a:cubicBezTo>
                    <a:pt x="10919" y="1477"/>
                    <a:pt x="10919" y="1477"/>
                    <a:pt x="10919" y="1477"/>
                  </a:cubicBezTo>
                  <a:cubicBezTo>
                    <a:pt x="11235" y="1538"/>
                    <a:pt x="11235" y="1538"/>
                    <a:pt x="11235" y="1538"/>
                  </a:cubicBezTo>
                  <a:cubicBezTo>
                    <a:pt x="11473" y="1662"/>
                    <a:pt x="11473" y="1662"/>
                    <a:pt x="11473" y="1662"/>
                  </a:cubicBezTo>
                  <a:cubicBezTo>
                    <a:pt x="11631" y="1600"/>
                    <a:pt x="11631" y="1600"/>
                    <a:pt x="11631" y="1600"/>
                  </a:cubicBezTo>
                  <a:cubicBezTo>
                    <a:pt x="11789" y="1538"/>
                    <a:pt x="11789" y="1538"/>
                    <a:pt x="11789" y="1538"/>
                  </a:cubicBezTo>
                  <a:cubicBezTo>
                    <a:pt x="11868" y="1538"/>
                    <a:pt x="11868" y="1538"/>
                    <a:pt x="11868" y="1538"/>
                  </a:cubicBezTo>
                  <a:cubicBezTo>
                    <a:pt x="12105" y="1600"/>
                    <a:pt x="12105" y="1600"/>
                    <a:pt x="12105" y="1600"/>
                  </a:cubicBezTo>
                  <a:cubicBezTo>
                    <a:pt x="12264" y="1538"/>
                    <a:pt x="12264" y="1538"/>
                    <a:pt x="12264" y="1538"/>
                  </a:cubicBezTo>
                  <a:cubicBezTo>
                    <a:pt x="12343" y="1415"/>
                    <a:pt x="12343" y="1415"/>
                    <a:pt x="12343" y="1415"/>
                  </a:cubicBezTo>
                  <a:cubicBezTo>
                    <a:pt x="12422" y="1415"/>
                    <a:pt x="12422" y="1415"/>
                    <a:pt x="12422" y="1415"/>
                  </a:cubicBezTo>
                  <a:cubicBezTo>
                    <a:pt x="12501" y="1415"/>
                    <a:pt x="12501" y="1415"/>
                    <a:pt x="12501" y="1415"/>
                  </a:cubicBezTo>
                  <a:cubicBezTo>
                    <a:pt x="12501" y="1600"/>
                    <a:pt x="12501" y="1600"/>
                    <a:pt x="12501" y="1600"/>
                  </a:cubicBezTo>
                  <a:cubicBezTo>
                    <a:pt x="12422" y="1723"/>
                    <a:pt x="12422" y="1723"/>
                    <a:pt x="12422" y="1723"/>
                  </a:cubicBezTo>
                  <a:cubicBezTo>
                    <a:pt x="12501" y="1908"/>
                    <a:pt x="12501" y="1908"/>
                    <a:pt x="12501" y="1908"/>
                  </a:cubicBezTo>
                  <a:cubicBezTo>
                    <a:pt x="12659" y="1846"/>
                    <a:pt x="12659" y="1846"/>
                    <a:pt x="12659" y="1846"/>
                  </a:cubicBezTo>
                  <a:cubicBezTo>
                    <a:pt x="12818" y="1785"/>
                    <a:pt x="12818" y="1785"/>
                    <a:pt x="12818" y="1785"/>
                  </a:cubicBezTo>
                  <a:cubicBezTo>
                    <a:pt x="12897" y="1662"/>
                    <a:pt x="12897" y="1662"/>
                    <a:pt x="12897" y="1662"/>
                  </a:cubicBezTo>
                  <a:cubicBezTo>
                    <a:pt x="13134" y="1600"/>
                    <a:pt x="13134" y="1600"/>
                    <a:pt x="13134" y="1600"/>
                  </a:cubicBezTo>
                  <a:cubicBezTo>
                    <a:pt x="13213" y="1723"/>
                    <a:pt x="13213" y="1723"/>
                    <a:pt x="13213" y="1723"/>
                  </a:cubicBezTo>
                  <a:cubicBezTo>
                    <a:pt x="13371" y="1785"/>
                    <a:pt x="13371" y="1785"/>
                    <a:pt x="13371" y="1785"/>
                  </a:cubicBezTo>
                  <a:cubicBezTo>
                    <a:pt x="13451" y="1908"/>
                    <a:pt x="13451" y="1908"/>
                    <a:pt x="13451" y="1908"/>
                  </a:cubicBezTo>
                  <a:cubicBezTo>
                    <a:pt x="13451" y="2154"/>
                    <a:pt x="13451" y="2154"/>
                    <a:pt x="13451" y="2154"/>
                  </a:cubicBezTo>
                  <a:cubicBezTo>
                    <a:pt x="13609" y="2277"/>
                    <a:pt x="13609" y="2277"/>
                    <a:pt x="13609" y="2277"/>
                  </a:cubicBezTo>
                  <a:cubicBezTo>
                    <a:pt x="13609" y="2462"/>
                    <a:pt x="13609" y="2462"/>
                    <a:pt x="13609" y="2462"/>
                  </a:cubicBezTo>
                  <a:cubicBezTo>
                    <a:pt x="13451" y="2523"/>
                    <a:pt x="13451" y="2523"/>
                    <a:pt x="13451" y="2523"/>
                  </a:cubicBezTo>
                  <a:cubicBezTo>
                    <a:pt x="13213" y="2708"/>
                    <a:pt x="13213" y="2708"/>
                    <a:pt x="13213" y="2708"/>
                  </a:cubicBezTo>
                  <a:cubicBezTo>
                    <a:pt x="13213" y="2954"/>
                    <a:pt x="13213" y="2954"/>
                    <a:pt x="13213" y="2954"/>
                  </a:cubicBezTo>
                  <a:cubicBezTo>
                    <a:pt x="13213" y="3262"/>
                    <a:pt x="13213" y="3262"/>
                    <a:pt x="13213" y="3262"/>
                  </a:cubicBezTo>
                  <a:cubicBezTo>
                    <a:pt x="13292" y="3446"/>
                    <a:pt x="13292" y="3446"/>
                    <a:pt x="13292" y="3446"/>
                  </a:cubicBezTo>
                  <a:cubicBezTo>
                    <a:pt x="13451" y="3569"/>
                    <a:pt x="13451" y="3569"/>
                    <a:pt x="13451" y="3569"/>
                  </a:cubicBezTo>
                  <a:cubicBezTo>
                    <a:pt x="13451" y="3877"/>
                    <a:pt x="13451" y="3877"/>
                    <a:pt x="13451" y="3877"/>
                  </a:cubicBezTo>
                  <a:cubicBezTo>
                    <a:pt x="13451" y="4000"/>
                    <a:pt x="13451" y="4000"/>
                    <a:pt x="13451" y="4000"/>
                  </a:cubicBezTo>
                  <a:cubicBezTo>
                    <a:pt x="13451" y="4123"/>
                    <a:pt x="13451" y="4123"/>
                    <a:pt x="13451" y="4123"/>
                  </a:cubicBezTo>
                  <a:cubicBezTo>
                    <a:pt x="13371" y="4308"/>
                    <a:pt x="13371" y="4308"/>
                    <a:pt x="13371" y="4308"/>
                  </a:cubicBezTo>
                  <a:cubicBezTo>
                    <a:pt x="13213" y="4308"/>
                    <a:pt x="13213" y="4308"/>
                    <a:pt x="13213" y="4308"/>
                  </a:cubicBezTo>
                  <a:cubicBezTo>
                    <a:pt x="13134" y="4246"/>
                    <a:pt x="13134" y="4246"/>
                    <a:pt x="13134" y="4246"/>
                  </a:cubicBezTo>
                  <a:cubicBezTo>
                    <a:pt x="13055" y="4185"/>
                    <a:pt x="13055" y="4185"/>
                    <a:pt x="13055" y="4185"/>
                  </a:cubicBezTo>
                  <a:cubicBezTo>
                    <a:pt x="12976" y="4123"/>
                    <a:pt x="12976" y="4123"/>
                    <a:pt x="12976" y="4123"/>
                  </a:cubicBezTo>
                  <a:cubicBezTo>
                    <a:pt x="12897" y="4185"/>
                    <a:pt x="12897" y="4185"/>
                    <a:pt x="12897" y="4185"/>
                  </a:cubicBezTo>
                  <a:cubicBezTo>
                    <a:pt x="12897" y="4308"/>
                    <a:pt x="12897" y="4308"/>
                    <a:pt x="12897" y="4308"/>
                  </a:cubicBezTo>
                  <a:cubicBezTo>
                    <a:pt x="12897" y="4431"/>
                    <a:pt x="12897" y="4431"/>
                    <a:pt x="12897" y="4431"/>
                  </a:cubicBezTo>
                  <a:cubicBezTo>
                    <a:pt x="12976" y="4738"/>
                    <a:pt x="12976" y="4738"/>
                    <a:pt x="12976" y="4738"/>
                  </a:cubicBezTo>
                  <a:cubicBezTo>
                    <a:pt x="12897" y="4985"/>
                    <a:pt x="12897" y="4985"/>
                    <a:pt x="12897" y="4985"/>
                  </a:cubicBezTo>
                  <a:cubicBezTo>
                    <a:pt x="12738" y="5108"/>
                    <a:pt x="12738" y="5108"/>
                    <a:pt x="12738" y="5108"/>
                  </a:cubicBezTo>
                  <a:cubicBezTo>
                    <a:pt x="12738" y="5231"/>
                    <a:pt x="12738" y="5231"/>
                    <a:pt x="12738" y="5231"/>
                  </a:cubicBezTo>
                  <a:cubicBezTo>
                    <a:pt x="12897" y="5231"/>
                    <a:pt x="12897" y="5231"/>
                    <a:pt x="12897" y="5231"/>
                  </a:cubicBezTo>
                  <a:cubicBezTo>
                    <a:pt x="12976" y="5169"/>
                    <a:pt x="12976" y="5169"/>
                    <a:pt x="12976" y="5169"/>
                  </a:cubicBezTo>
                  <a:cubicBezTo>
                    <a:pt x="13134" y="5169"/>
                    <a:pt x="13134" y="5169"/>
                    <a:pt x="13134" y="5169"/>
                  </a:cubicBezTo>
                  <a:cubicBezTo>
                    <a:pt x="13134" y="5292"/>
                    <a:pt x="13134" y="5292"/>
                    <a:pt x="13134" y="5292"/>
                  </a:cubicBezTo>
                  <a:cubicBezTo>
                    <a:pt x="13055" y="5354"/>
                    <a:pt x="13055" y="5354"/>
                    <a:pt x="13055" y="5354"/>
                  </a:cubicBezTo>
                  <a:cubicBezTo>
                    <a:pt x="13134" y="5538"/>
                    <a:pt x="13134" y="5538"/>
                    <a:pt x="13134" y="5538"/>
                  </a:cubicBezTo>
                  <a:cubicBezTo>
                    <a:pt x="13213" y="5538"/>
                    <a:pt x="13213" y="5538"/>
                    <a:pt x="13213" y="5538"/>
                  </a:cubicBezTo>
                  <a:cubicBezTo>
                    <a:pt x="13371" y="5415"/>
                    <a:pt x="13371" y="5415"/>
                    <a:pt x="13371" y="5415"/>
                  </a:cubicBezTo>
                  <a:cubicBezTo>
                    <a:pt x="13451" y="5292"/>
                    <a:pt x="13451" y="5292"/>
                    <a:pt x="13451" y="5292"/>
                  </a:cubicBezTo>
                  <a:cubicBezTo>
                    <a:pt x="13530" y="5231"/>
                    <a:pt x="13530" y="5231"/>
                    <a:pt x="13530" y="5231"/>
                  </a:cubicBezTo>
                  <a:cubicBezTo>
                    <a:pt x="13688" y="5292"/>
                    <a:pt x="13688" y="5292"/>
                    <a:pt x="13688" y="5292"/>
                  </a:cubicBezTo>
                  <a:cubicBezTo>
                    <a:pt x="13688" y="5477"/>
                    <a:pt x="13688" y="5477"/>
                    <a:pt x="13688" y="5477"/>
                  </a:cubicBezTo>
                  <a:cubicBezTo>
                    <a:pt x="13846" y="5538"/>
                    <a:pt x="13846" y="5538"/>
                    <a:pt x="13846" y="5538"/>
                  </a:cubicBezTo>
                  <a:cubicBezTo>
                    <a:pt x="14004" y="5600"/>
                    <a:pt x="14004" y="5600"/>
                    <a:pt x="14004" y="5600"/>
                  </a:cubicBezTo>
                  <a:cubicBezTo>
                    <a:pt x="14084" y="5477"/>
                    <a:pt x="14084" y="5477"/>
                    <a:pt x="14084" y="5477"/>
                  </a:cubicBezTo>
                  <a:cubicBezTo>
                    <a:pt x="14163" y="5477"/>
                    <a:pt x="14163" y="5477"/>
                    <a:pt x="14163" y="5477"/>
                  </a:cubicBezTo>
                  <a:cubicBezTo>
                    <a:pt x="14321" y="5477"/>
                    <a:pt x="14321" y="5477"/>
                    <a:pt x="14321" y="5477"/>
                  </a:cubicBezTo>
                  <a:cubicBezTo>
                    <a:pt x="14242" y="5600"/>
                    <a:pt x="14242" y="5600"/>
                    <a:pt x="14242" y="5600"/>
                  </a:cubicBezTo>
                  <a:cubicBezTo>
                    <a:pt x="14163" y="5662"/>
                    <a:pt x="14163" y="5662"/>
                    <a:pt x="14163" y="5662"/>
                  </a:cubicBezTo>
                  <a:cubicBezTo>
                    <a:pt x="14084" y="5723"/>
                    <a:pt x="14084" y="5723"/>
                    <a:pt x="14084" y="5723"/>
                  </a:cubicBezTo>
                  <a:cubicBezTo>
                    <a:pt x="14084" y="5846"/>
                    <a:pt x="14084" y="5846"/>
                    <a:pt x="14084" y="5846"/>
                  </a:cubicBezTo>
                  <a:cubicBezTo>
                    <a:pt x="14084" y="6031"/>
                    <a:pt x="14084" y="6031"/>
                    <a:pt x="14084" y="6031"/>
                  </a:cubicBezTo>
                  <a:cubicBezTo>
                    <a:pt x="14084" y="6215"/>
                    <a:pt x="14084" y="6215"/>
                    <a:pt x="14084" y="6215"/>
                  </a:cubicBezTo>
                  <a:cubicBezTo>
                    <a:pt x="13925" y="6338"/>
                    <a:pt x="13925" y="6338"/>
                    <a:pt x="13925" y="6338"/>
                  </a:cubicBezTo>
                  <a:cubicBezTo>
                    <a:pt x="13846" y="6400"/>
                    <a:pt x="13846" y="6400"/>
                    <a:pt x="13846" y="6400"/>
                  </a:cubicBezTo>
                  <a:cubicBezTo>
                    <a:pt x="14004" y="6585"/>
                    <a:pt x="14004" y="6585"/>
                    <a:pt x="14004" y="6585"/>
                  </a:cubicBezTo>
                  <a:cubicBezTo>
                    <a:pt x="14004" y="6769"/>
                    <a:pt x="14004" y="6769"/>
                    <a:pt x="14004" y="6769"/>
                  </a:cubicBezTo>
                  <a:cubicBezTo>
                    <a:pt x="14084" y="7015"/>
                    <a:pt x="14084" y="7015"/>
                    <a:pt x="14084" y="7015"/>
                  </a:cubicBezTo>
                  <a:cubicBezTo>
                    <a:pt x="14084" y="7262"/>
                    <a:pt x="14084" y="7262"/>
                    <a:pt x="14084" y="7262"/>
                  </a:cubicBezTo>
                  <a:cubicBezTo>
                    <a:pt x="13846" y="7508"/>
                    <a:pt x="13846" y="7508"/>
                    <a:pt x="13846" y="7508"/>
                  </a:cubicBezTo>
                  <a:cubicBezTo>
                    <a:pt x="13767" y="7815"/>
                    <a:pt x="13767" y="7815"/>
                    <a:pt x="13767" y="7815"/>
                  </a:cubicBezTo>
                  <a:cubicBezTo>
                    <a:pt x="13767" y="8062"/>
                    <a:pt x="13767" y="8062"/>
                    <a:pt x="13767" y="8062"/>
                  </a:cubicBezTo>
                  <a:cubicBezTo>
                    <a:pt x="13925" y="8185"/>
                    <a:pt x="13925" y="8185"/>
                    <a:pt x="13925" y="8185"/>
                  </a:cubicBezTo>
                  <a:cubicBezTo>
                    <a:pt x="13925" y="8431"/>
                    <a:pt x="13925" y="8431"/>
                    <a:pt x="13925" y="8431"/>
                  </a:cubicBezTo>
                  <a:cubicBezTo>
                    <a:pt x="13767" y="8615"/>
                    <a:pt x="13767" y="8615"/>
                    <a:pt x="13767" y="8615"/>
                  </a:cubicBezTo>
                  <a:cubicBezTo>
                    <a:pt x="13609" y="8738"/>
                    <a:pt x="13609" y="8738"/>
                    <a:pt x="13609" y="8738"/>
                  </a:cubicBezTo>
                  <a:cubicBezTo>
                    <a:pt x="13530" y="8923"/>
                    <a:pt x="13530" y="8923"/>
                    <a:pt x="13530" y="8923"/>
                  </a:cubicBezTo>
                  <a:cubicBezTo>
                    <a:pt x="13609" y="9108"/>
                    <a:pt x="13609" y="9108"/>
                    <a:pt x="13609" y="9108"/>
                  </a:cubicBezTo>
                  <a:cubicBezTo>
                    <a:pt x="13767" y="9231"/>
                    <a:pt x="13767" y="9231"/>
                    <a:pt x="13767" y="9231"/>
                  </a:cubicBezTo>
                  <a:cubicBezTo>
                    <a:pt x="13846" y="9415"/>
                    <a:pt x="13846" y="9415"/>
                    <a:pt x="13846" y="9415"/>
                  </a:cubicBezTo>
                  <a:cubicBezTo>
                    <a:pt x="14084" y="9600"/>
                    <a:pt x="14084" y="9600"/>
                    <a:pt x="14084" y="9600"/>
                  </a:cubicBezTo>
                  <a:cubicBezTo>
                    <a:pt x="14242" y="9662"/>
                    <a:pt x="14242" y="9662"/>
                    <a:pt x="14242" y="9662"/>
                  </a:cubicBezTo>
                  <a:cubicBezTo>
                    <a:pt x="14479" y="9908"/>
                    <a:pt x="14479" y="9908"/>
                    <a:pt x="14479" y="9908"/>
                  </a:cubicBezTo>
                  <a:cubicBezTo>
                    <a:pt x="14716" y="10215"/>
                    <a:pt x="14716" y="10215"/>
                    <a:pt x="14716" y="10215"/>
                  </a:cubicBezTo>
                  <a:cubicBezTo>
                    <a:pt x="15191" y="10462"/>
                    <a:pt x="15191" y="10462"/>
                    <a:pt x="15191" y="10462"/>
                  </a:cubicBezTo>
                  <a:cubicBezTo>
                    <a:pt x="15270" y="10523"/>
                    <a:pt x="15270" y="10523"/>
                    <a:pt x="15270" y="10523"/>
                  </a:cubicBezTo>
                  <a:cubicBezTo>
                    <a:pt x="15429" y="10338"/>
                    <a:pt x="15429" y="10338"/>
                    <a:pt x="15429" y="10338"/>
                  </a:cubicBezTo>
                  <a:cubicBezTo>
                    <a:pt x="15587" y="10277"/>
                    <a:pt x="15587" y="10277"/>
                    <a:pt x="15587" y="10277"/>
                  </a:cubicBezTo>
                  <a:cubicBezTo>
                    <a:pt x="15666" y="10338"/>
                    <a:pt x="15666" y="10338"/>
                    <a:pt x="15666" y="10338"/>
                  </a:cubicBezTo>
                  <a:cubicBezTo>
                    <a:pt x="15824" y="10523"/>
                    <a:pt x="15824" y="10523"/>
                    <a:pt x="15824" y="10523"/>
                  </a:cubicBezTo>
                  <a:cubicBezTo>
                    <a:pt x="16062" y="10585"/>
                    <a:pt x="16062" y="10585"/>
                    <a:pt x="16062" y="10585"/>
                  </a:cubicBezTo>
                  <a:cubicBezTo>
                    <a:pt x="16378" y="10708"/>
                    <a:pt x="16378" y="10708"/>
                    <a:pt x="16378" y="10708"/>
                  </a:cubicBezTo>
                  <a:cubicBezTo>
                    <a:pt x="16853" y="10769"/>
                    <a:pt x="16853" y="10769"/>
                    <a:pt x="16853" y="10769"/>
                  </a:cubicBezTo>
                  <a:cubicBezTo>
                    <a:pt x="17011" y="10646"/>
                    <a:pt x="17011" y="10646"/>
                    <a:pt x="17011" y="10646"/>
                  </a:cubicBezTo>
                  <a:cubicBezTo>
                    <a:pt x="17011" y="10523"/>
                    <a:pt x="17011" y="10523"/>
                    <a:pt x="17011" y="10523"/>
                  </a:cubicBezTo>
                  <a:cubicBezTo>
                    <a:pt x="17248" y="10462"/>
                    <a:pt x="17248" y="10462"/>
                    <a:pt x="17248" y="10462"/>
                  </a:cubicBezTo>
                  <a:cubicBezTo>
                    <a:pt x="17407" y="10462"/>
                    <a:pt x="17407" y="10462"/>
                    <a:pt x="17407" y="10462"/>
                  </a:cubicBezTo>
                  <a:cubicBezTo>
                    <a:pt x="17486" y="10585"/>
                    <a:pt x="17486" y="10585"/>
                    <a:pt x="17486" y="10585"/>
                  </a:cubicBezTo>
                  <a:cubicBezTo>
                    <a:pt x="17644" y="10708"/>
                    <a:pt x="17644" y="10708"/>
                    <a:pt x="17644" y="10708"/>
                  </a:cubicBezTo>
                  <a:cubicBezTo>
                    <a:pt x="17802" y="10708"/>
                    <a:pt x="17802" y="10708"/>
                    <a:pt x="17802" y="10708"/>
                  </a:cubicBezTo>
                  <a:cubicBezTo>
                    <a:pt x="17960" y="10708"/>
                    <a:pt x="17960" y="10708"/>
                    <a:pt x="17960" y="10708"/>
                  </a:cubicBezTo>
                  <a:cubicBezTo>
                    <a:pt x="18119" y="10769"/>
                    <a:pt x="18119" y="10769"/>
                    <a:pt x="18119" y="10769"/>
                  </a:cubicBezTo>
                  <a:cubicBezTo>
                    <a:pt x="18119" y="10954"/>
                    <a:pt x="18119" y="10954"/>
                    <a:pt x="18119" y="10954"/>
                  </a:cubicBezTo>
                  <a:cubicBezTo>
                    <a:pt x="18277" y="11015"/>
                    <a:pt x="18277" y="11015"/>
                    <a:pt x="18277" y="11015"/>
                  </a:cubicBezTo>
                  <a:cubicBezTo>
                    <a:pt x="18435" y="10954"/>
                    <a:pt x="18435" y="10954"/>
                    <a:pt x="18435" y="10954"/>
                  </a:cubicBezTo>
                  <a:cubicBezTo>
                    <a:pt x="18593" y="10954"/>
                    <a:pt x="18593" y="10954"/>
                    <a:pt x="18593" y="10954"/>
                  </a:cubicBezTo>
                  <a:cubicBezTo>
                    <a:pt x="18673" y="11015"/>
                    <a:pt x="18673" y="11015"/>
                    <a:pt x="18673" y="11015"/>
                  </a:cubicBezTo>
                  <a:cubicBezTo>
                    <a:pt x="18752" y="11138"/>
                    <a:pt x="18752" y="11138"/>
                    <a:pt x="18752" y="11138"/>
                  </a:cubicBezTo>
                  <a:cubicBezTo>
                    <a:pt x="18831" y="11200"/>
                    <a:pt x="18831" y="11200"/>
                    <a:pt x="18831" y="11200"/>
                  </a:cubicBezTo>
                  <a:cubicBezTo>
                    <a:pt x="18989" y="11323"/>
                    <a:pt x="18989" y="11323"/>
                    <a:pt x="18989" y="11323"/>
                  </a:cubicBezTo>
                  <a:cubicBezTo>
                    <a:pt x="19068" y="11385"/>
                    <a:pt x="19068" y="11385"/>
                    <a:pt x="19068" y="11385"/>
                  </a:cubicBezTo>
                  <a:cubicBezTo>
                    <a:pt x="19226" y="11323"/>
                    <a:pt x="19226" y="11323"/>
                    <a:pt x="19226" y="11323"/>
                  </a:cubicBezTo>
                  <a:cubicBezTo>
                    <a:pt x="19305" y="11200"/>
                    <a:pt x="19305" y="11200"/>
                    <a:pt x="19305" y="11200"/>
                  </a:cubicBezTo>
                  <a:cubicBezTo>
                    <a:pt x="19543" y="11200"/>
                    <a:pt x="19543" y="11200"/>
                    <a:pt x="19543" y="11200"/>
                  </a:cubicBezTo>
                  <a:cubicBezTo>
                    <a:pt x="19701" y="11262"/>
                    <a:pt x="19701" y="11262"/>
                    <a:pt x="19701" y="11262"/>
                  </a:cubicBezTo>
                  <a:cubicBezTo>
                    <a:pt x="19859" y="11446"/>
                    <a:pt x="19859" y="11446"/>
                    <a:pt x="19859" y="11446"/>
                  </a:cubicBezTo>
                  <a:cubicBezTo>
                    <a:pt x="20018" y="11508"/>
                    <a:pt x="20018" y="11508"/>
                    <a:pt x="20018" y="11508"/>
                  </a:cubicBezTo>
                  <a:cubicBezTo>
                    <a:pt x="20176" y="11508"/>
                    <a:pt x="20176" y="11508"/>
                    <a:pt x="20176" y="11508"/>
                  </a:cubicBezTo>
                  <a:cubicBezTo>
                    <a:pt x="20413" y="11569"/>
                    <a:pt x="20413" y="11569"/>
                    <a:pt x="20413" y="11569"/>
                  </a:cubicBezTo>
                  <a:cubicBezTo>
                    <a:pt x="20492" y="11631"/>
                    <a:pt x="20492" y="11631"/>
                    <a:pt x="20492" y="11631"/>
                  </a:cubicBezTo>
                  <a:cubicBezTo>
                    <a:pt x="20413" y="11692"/>
                    <a:pt x="20413" y="11692"/>
                    <a:pt x="20413" y="11692"/>
                  </a:cubicBezTo>
                  <a:cubicBezTo>
                    <a:pt x="20334" y="11815"/>
                    <a:pt x="20334" y="11815"/>
                    <a:pt x="20334" y="11815"/>
                  </a:cubicBezTo>
                  <a:cubicBezTo>
                    <a:pt x="20492" y="11938"/>
                    <a:pt x="20492" y="11938"/>
                    <a:pt x="20492" y="11938"/>
                  </a:cubicBezTo>
                  <a:cubicBezTo>
                    <a:pt x="20571" y="11877"/>
                    <a:pt x="20571" y="11877"/>
                    <a:pt x="20571" y="11877"/>
                  </a:cubicBezTo>
                  <a:cubicBezTo>
                    <a:pt x="20730" y="11754"/>
                    <a:pt x="20730" y="11754"/>
                    <a:pt x="20730" y="11754"/>
                  </a:cubicBezTo>
                  <a:cubicBezTo>
                    <a:pt x="21046" y="11692"/>
                    <a:pt x="21046" y="11692"/>
                    <a:pt x="21046" y="11692"/>
                  </a:cubicBezTo>
                  <a:cubicBezTo>
                    <a:pt x="21284" y="11815"/>
                    <a:pt x="21284" y="11815"/>
                    <a:pt x="21284" y="11815"/>
                  </a:cubicBezTo>
                  <a:cubicBezTo>
                    <a:pt x="21363" y="11938"/>
                    <a:pt x="21363" y="11938"/>
                    <a:pt x="21363" y="11938"/>
                  </a:cubicBezTo>
                  <a:cubicBezTo>
                    <a:pt x="21284" y="12062"/>
                    <a:pt x="21284" y="12062"/>
                    <a:pt x="21284" y="12062"/>
                  </a:cubicBezTo>
                  <a:cubicBezTo>
                    <a:pt x="21125" y="12062"/>
                    <a:pt x="21125" y="12062"/>
                    <a:pt x="21125" y="12062"/>
                  </a:cubicBezTo>
                  <a:cubicBezTo>
                    <a:pt x="21125" y="12185"/>
                    <a:pt x="21125" y="12185"/>
                    <a:pt x="21125" y="12185"/>
                  </a:cubicBezTo>
                  <a:cubicBezTo>
                    <a:pt x="21125" y="12308"/>
                    <a:pt x="21125" y="12308"/>
                    <a:pt x="21125" y="12308"/>
                  </a:cubicBezTo>
                  <a:cubicBezTo>
                    <a:pt x="21284" y="12431"/>
                    <a:pt x="21284" y="12431"/>
                    <a:pt x="21284" y="12431"/>
                  </a:cubicBezTo>
                  <a:cubicBezTo>
                    <a:pt x="21363" y="12615"/>
                    <a:pt x="21363" y="12615"/>
                    <a:pt x="21363" y="12615"/>
                  </a:cubicBezTo>
                  <a:cubicBezTo>
                    <a:pt x="21284" y="12862"/>
                    <a:pt x="21284" y="12862"/>
                    <a:pt x="21284" y="12862"/>
                  </a:cubicBezTo>
                  <a:cubicBezTo>
                    <a:pt x="21284" y="13169"/>
                    <a:pt x="21284" y="13169"/>
                    <a:pt x="21284" y="13169"/>
                  </a:cubicBezTo>
                  <a:cubicBezTo>
                    <a:pt x="21442" y="13292"/>
                    <a:pt x="21442" y="13292"/>
                    <a:pt x="21442" y="13292"/>
                  </a:cubicBezTo>
                  <a:cubicBezTo>
                    <a:pt x="21521" y="13415"/>
                    <a:pt x="21521" y="13415"/>
                    <a:pt x="21521" y="13415"/>
                  </a:cubicBezTo>
                  <a:cubicBezTo>
                    <a:pt x="21600" y="13477"/>
                    <a:pt x="21600" y="13477"/>
                    <a:pt x="21600" y="13477"/>
                  </a:cubicBezTo>
                  <a:cubicBezTo>
                    <a:pt x="21442" y="13723"/>
                    <a:pt x="21442" y="13723"/>
                    <a:pt x="21442" y="13723"/>
                  </a:cubicBezTo>
                  <a:cubicBezTo>
                    <a:pt x="21125" y="14031"/>
                    <a:pt x="21125" y="14031"/>
                    <a:pt x="21125" y="14031"/>
                  </a:cubicBezTo>
                  <a:cubicBezTo>
                    <a:pt x="20809" y="14215"/>
                    <a:pt x="20809" y="14215"/>
                    <a:pt x="20809" y="14215"/>
                  </a:cubicBezTo>
                  <a:cubicBezTo>
                    <a:pt x="20651" y="14338"/>
                    <a:pt x="20651" y="14338"/>
                    <a:pt x="20651" y="14338"/>
                  </a:cubicBezTo>
                  <a:cubicBezTo>
                    <a:pt x="20571" y="14338"/>
                    <a:pt x="20571" y="14338"/>
                    <a:pt x="20571" y="14338"/>
                  </a:cubicBezTo>
                  <a:cubicBezTo>
                    <a:pt x="20492" y="14400"/>
                    <a:pt x="20492" y="14400"/>
                    <a:pt x="20492" y="14400"/>
                  </a:cubicBezTo>
                  <a:cubicBezTo>
                    <a:pt x="20255" y="14338"/>
                    <a:pt x="20255" y="14338"/>
                    <a:pt x="20255" y="14338"/>
                  </a:cubicBezTo>
                  <a:cubicBezTo>
                    <a:pt x="20176" y="14154"/>
                    <a:pt x="20176" y="14154"/>
                    <a:pt x="20176" y="14154"/>
                  </a:cubicBezTo>
                  <a:cubicBezTo>
                    <a:pt x="20018" y="13969"/>
                    <a:pt x="20018" y="13969"/>
                    <a:pt x="20018" y="13969"/>
                  </a:cubicBezTo>
                  <a:cubicBezTo>
                    <a:pt x="19859" y="14031"/>
                    <a:pt x="19859" y="14031"/>
                    <a:pt x="19859" y="14031"/>
                  </a:cubicBezTo>
                  <a:cubicBezTo>
                    <a:pt x="19859" y="14154"/>
                    <a:pt x="19859" y="14154"/>
                    <a:pt x="19859" y="14154"/>
                  </a:cubicBezTo>
                  <a:cubicBezTo>
                    <a:pt x="19859" y="14277"/>
                    <a:pt x="19859" y="14277"/>
                    <a:pt x="19859" y="14277"/>
                  </a:cubicBezTo>
                  <a:cubicBezTo>
                    <a:pt x="19622" y="14338"/>
                    <a:pt x="19622" y="14338"/>
                    <a:pt x="19622" y="14338"/>
                  </a:cubicBezTo>
                  <a:cubicBezTo>
                    <a:pt x="19385" y="14277"/>
                    <a:pt x="19385" y="14277"/>
                    <a:pt x="19385" y="14277"/>
                  </a:cubicBezTo>
                  <a:cubicBezTo>
                    <a:pt x="19226" y="14215"/>
                    <a:pt x="19226" y="14215"/>
                    <a:pt x="19226" y="14215"/>
                  </a:cubicBezTo>
                  <a:cubicBezTo>
                    <a:pt x="18989" y="14031"/>
                    <a:pt x="18989" y="14031"/>
                    <a:pt x="18989" y="14031"/>
                  </a:cubicBezTo>
                  <a:cubicBezTo>
                    <a:pt x="18831" y="13908"/>
                    <a:pt x="18831" y="13908"/>
                    <a:pt x="18831" y="13908"/>
                  </a:cubicBezTo>
                  <a:cubicBezTo>
                    <a:pt x="18593" y="14092"/>
                    <a:pt x="18593" y="14092"/>
                    <a:pt x="18593" y="14092"/>
                  </a:cubicBezTo>
                  <a:cubicBezTo>
                    <a:pt x="18356" y="14215"/>
                    <a:pt x="18356" y="14215"/>
                    <a:pt x="18356" y="14215"/>
                  </a:cubicBezTo>
                  <a:cubicBezTo>
                    <a:pt x="18198" y="14277"/>
                    <a:pt x="18198" y="14277"/>
                    <a:pt x="18198" y="14277"/>
                  </a:cubicBezTo>
                  <a:cubicBezTo>
                    <a:pt x="17881" y="14215"/>
                    <a:pt x="17881" y="14215"/>
                    <a:pt x="17881" y="14215"/>
                  </a:cubicBezTo>
                  <a:cubicBezTo>
                    <a:pt x="17644" y="14154"/>
                    <a:pt x="17644" y="14154"/>
                    <a:pt x="17644" y="14154"/>
                  </a:cubicBezTo>
                  <a:cubicBezTo>
                    <a:pt x="17486" y="14154"/>
                    <a:pt x="17486" y="14154"/>
                    <a:pt x="17486" y="14154"/>
                  </a:cubicBezTo>
                  <a:cubicBezTo>
                    <a:pt x="17327" y="14400"/>
                    <a:pt x="17327" y="14400"/>
                    <a:pt x="17327" y="14400"/>
                  </a:cubicBezTo>
                  <a:cubicBezTo>
                    <a:pt x="17248" y="14585"/>
                    <a:pt x="17248" y="14585"/>
                    <a:pt x="17248" y="14585"/>
                  </a:cubicBezTo>
                  <a:cubicBezTo>
                    <a:pt x="17090" y="14646"/>
                    <a:pt x="17090" y="14646"/>
                    <a:pt x="17090" y="14646"/>
                  </a:cubicBezTo>
                  <a:cubicBezTo>
                    <a:pt x="17011" y="14646"/>
                    <a:pt x="17011" y="14646"/>
                    <a:pt x="17011" y="14646"/>
                  </a:cubicBezTo>
                  <a:cubicBezTo>
                    <a:pt x="16774" y="14646"/>
                    <a:pt x="16774" y="14646"/>
                    <a:pt x="16774" y="14646"/>
                  </a:cubicBezTo>
                  <a:cubicBezTo>
                    <a:pt x="16615" y="14646"/>
                    <a:pt x="16615" y="14646"/>
                    <a:pt x="16615" y="14646"/>
                  </a:cubicBezTo>
                  <a:cubicBezTo>
                    <a:pt x="16299" y="14769"/>
                    <a:pt x="16299" y="14769"/>
                    <a:pt x="16299" y="14769"/>
                  </a:cubicBezTo>
                  <a:cubicBezTo>
                    <a:pt x="15903" y="14769"/>
                    <a:pt x="15903" y="14769"/>
                    <a:pt x="15903" y="14769"/>
                  </a:cubicBezTo>
                  <a:cubicBezTo>
                    <a:pt x="15508" y="14769"/>
                    <a:pt x="15508" y="14769"/>
                    <a:pt x="15508" y="14769"/>
                  </a:cubicBezTo>
                  <a:cubicBezTo>
                    <a:pt x="15349" y="14831"/>
                    <a:pt x="15349" y="14831"/>
                    <a:pt x="15349" y="14831"/>
                  </a:cubicBezTo>
                  <a:cubicBezTo>
                    <a:pt x="15270" y="15015"/>
                    <a:pt x="15270" y="15015"/>
                    <a:pt x="15270" y="15015"/>
                  </a:cubicBezTo>
                  <a:cubicBezTo>
                    <a:pt x="15112" y="15015"/>
                    <a:pt x="15112" y="15015"/>
                    <a:pt x="15112" y="15015"/>
                  </a:cubicBezTo>
                  <a:cubicBezTo>
                    <a:pt x="14875" y="15015"/>
                    <a:pt x="14875" y="15015"/>
                    <a:pt x="14875" y="15015"/>
                  </a:cubicBezTo>
                  <a:cubicBezTo>
                    <a:pt x="14558" y="15077"/>
                    <a:pt x="14558" y="15077"/>
                    <a:pt x="14558" y="15077"/>
                  </a:cubicBezTo>
                  <a:cubicBezTo>
                    <a:pt x="14400" y="15200"/>
                    <a:pt x="14400" y="15200"/>
                    <a:pt x="14400" y="15200"/>
                  </a:cubicBezTo>
                  <a:cubicBezTo>
                    <a:pt x="14242" y="15323"/>
                    <a:pt x="14242" y="15323"/>
                    <a:pt x="14242" y="15323"/>
                  </a:cubicBezTo>
                  <a:cubicBezTo>
                    <a:pt x="14084" y="15323"/>
                    <a:pt x="14084" y="15323"/>
                    <a:pt x="14084" y="15323"/>
                  </a:cubicBezTo>
                  <a:cubicBezTo>
                    <a:pt x="13925" y="15262"/>
                    <a:pt x="13925" y="15262"/>
                    <a:pt x="13925" y="15262"/>
                  </a:cubicBezTo>
                  <a:cubicBezTo>
                    <a:pt x="13846" y="15262"/>
                    <a:pt x="13846" y="15262"/>
                    <a:pt x="13846" y="15262"/>
                  </a:cubicBezTo>
                  <a:cubicBezTo>
                    <a:pt x="13767" y="15385"/>
                    <a:pt x="13767" y="15385"/>
                    <a:pt x="13767" y="15385"/>
                  </a:cubicBezTo>
                  <a:cubicBezTo>
                    <a:pt x="13530" y="15508"/>
                    <a:pt x="13530" y="15508"/>
                    <a:pt x="13530" y="15508"/>
                  </a:cubicBezTo>
                  <a:cubicBezTo>
                    <a:pt x="13451" y="15569"/>
                    <a:pt x="13451" y="15569"/>
                    <a:pt x="13451" y="15569"/>
                  </a:cubicBezTo>
                  <a:cubicBezTo>
                    <a:pt x="13530" y="15754"/>
                    <a:pt x="13530" y="15754"/>
                    <a:pt x="13530" y="15754"/>
                  </a:cubicBezTo>
                  <a:cubicBezTo>
                    <a:pt x="13530" y="15877"/>
                    <a:pt x="13530" y="15877"/>
                    <a:pt x="13530" y="15877"/>
                  </a:cubicBezTo>
                  <a:cubicBezTo>
                    <a:pt x="13530" y="16000"/>
                    <a:pt x="13530" y="16000"/>
                    <a:pt x="13530" y="16000"/>
                  </a:cubicBezTo>
                  <a:cubicBezTo>
                    <a:pt x="13292" y="16123"/>
                    <a:pt x="13292" y="16123"/>
                    <a:pt x="13292" y="16123"/>
                  </a:cubicBezTo>
                  <a:cubicBezTo>
                    <a:pt x="13213" y="16246"/>
                    <a:pt x="13213" y="16246"/>
                    <a:pt x="13213" y="16246"/>
                  </a:cubicBezTo>
                  <a:cubicBezTo>
                    <a:pt x="13292" y="16431"/>
                    <a:pt x="13292" y="16431"/>
                    <a:pt x="13292" y="16431"/>
                  </a:cubicBezTo>
                  <a:cubicBezTo>
                    <a:pt x="13371" y="16615"/>
                    <a:pt x="13371" y="16615"/>
                    <a:pt x="13371" y="16615"/>
                  </a:cubicBezTo>
                  <a:cubicBezTo>
                    <a:pt x="13451" y="16862"/>
                    <a:pt x="13451" y="16862"/>
                    <a:pt x="13451" y="16862"/>
                  </a:cubicBezTo>
                  <a:cubicBezTo>
                    <a:pt x="13371" y="16985"/>
                    <a:pt x="13371" y="16985"/>
                    <a:pt x="13371" y="16985"/>
                  </a:cubicBezTo>
                  <a:cubicBezTo>
                    <a:pt x="13451" y="17292"/>
                    <a:pt x="13451" y="17292"/>
                    <a:pt x="13451" y="17292"/>
                  </a:cubicBezTo>
                  <a:cubicBezTo>
                    <a:pt x="13609" y="17477"/>
                    <a:pt x="13609" y="17477"/>
                    <a:pt x="13609" y="17477"/>
                  </a:cubicBezTo>
                  <a:cubicBezTo>
                    <a:pt x="13609" y="17600"/>
                    <a:pt x="13609" y="17600"/>
                    <a:pt x="13609" y="17600"/>
                  </a:cubicBezTo>
                  <a:cubicBezTo>
                    <a:pt x="13451" y="17662"/>
                    <a:pt x="13451" y="17662"/>
                    <a:pt x="13451" y="17662"/>
                  </a:cubicBezTo>
                  <a:cubicBezTo>
                    <a:pt x="13213" y="17662"/>
                    <a:pt x="13213" y="17662"/>
                    <a:pt x="13213" y="17662"/>
                  </a:cubicBezTo>
                  <a:cubicBezTo>
                    <a:pt x="13134" y="17785"/>
                    <a:pt x="13134" y="17785"/>
                    <a:pt x="13134" y="17785"/>
                  </a:cubicBezTo>
                  <a:cubicBezTo>
                    <a:pt x="13213" y="17908"/>
                    <a:pt x="13213" y="17908"/>
                    <a:pt x="13213" y="17908"/>
                  </a:cubicBezTo>
                  <a:cubicBezTo>
                    <a:pt x="13213" y="18092"/>
                    <a:pt x="13213" y="18092"/>
                    <a:pt x="13213" y="18092"/>
                  </a:cubicBezTo>
                  <a:cubicBezTo>
                    <a:pt x="13292" y="18277"/>
                    <a:pt x="13292" y="18277"/>
                    <a:pt x="13292" y="18277"/>
                  </a:cubicBezTo>
                  <a:cubicBezTo>
                    <a:pt x="13451" y="18338"/>
                    <a:pt x="13451" y="18338"/>
                    <a:pt x="13451" y="18338"/>
                  </a:cubicBezTo>
                  <a:cubicBezTo>
                    <a:pt x="13609" y="18523"/>
                    <a:pt x="13609" y="18523"/>
                    <a:pt x="13609" y="18523"/>
                  </a:cubicBezTo>
                  <a:cubicBezTo>
                    <a:pt x="13688" y="18708"/>
                    <a:pt x="13688" y="18708"/>
                    <a:pt x="13688" y="18708"/>
                  </a:cubicBezTo>
                  <a:cubicBezTo>
                    <a:pt x="13688" y="18954"/>
                    <a:pt x="13688" y="18954"/>
                    <a:pt x="13688" y="18954"/>
                  </a:cubicBezTo>
                  <a:cubicBezTo>
                    <a:pt x="13609" y="19015"/>
                    <a:pt x="13609" y="19015"/>
                    <a:pt x="13609" y="19015"/>
                  </a:cubicBezTo>
                  <a:cubicBezTo>
                    <a:pt x="13609" y="19262"/>
                    <a:pt x="13609" y="19262"/>
                    <a:pt x="13609" y="19262"/>
                  </a:cubicBezTo>
                  <a:cubicBezTo>
                    <a:pt x="13767" y="19385"/>
                    <a:pt x="13767" y="19385"/>
                    <a:pt x="13767" y="19385"/>
                  </a:cubicBezTo>
                  <a:cubicBezTo>
                    <a:pt x="13767" y="19569"/>
                    <a:pt x="13767" y="19569"/>
                    <a:pt x="13767" y="19569"/>
                  </a:cubicBezTo>
                  <a:cubicBezTo>
                    <a:pt x="13846" y="19631"/>
                    <a:pt x="13846" y="19631"/>
                    <a:pt x="13846" y="19631"/>
                  </a:cubicBezTo>
                  <a:cubicBezTo>
                    <a:pt x="13925" y="19692"/>
                    <a:pt x="13925" y="19692"/>
                    <a:pt x="13925" y="19692"/>
                  </a:cubicBezTo>
                  <a:cubicBezTo>
                    <a:pt x="13846" y="19815"/>
                    <a:pt x="13846" y="19815"/>
                    <a:pt x="13846" y="19815"/>
                  </a:cubicBezTo>
                  <a:cubicBezTo>
                    <a:pt x="13925" y="19938"/>
                    <a:pt x="13925" y="19938"/>
                    <a:pt x="13925" y="19938"/>
                  </a:cubicBezTo>
                  <a:cubicBezTo>
                    <a:pt x="14163" y="20000"/>
                    <a:pt x="14163" y="20000"/>
                    <a:pt x="14163" y="20000"/>
                  </a:cubicBezTo>
                  <a:cubicBezTo>
                    <a:pt x="14321" y="20062"/>
                    <a:pt x="14321" y="20062"/>
                    <a:pt x="14321" y="20062"/>
                  </a:cubicBezTo>
                  <a:cubicBezTo>
                    <a:pt x="14400" y="20062"/>
                    <a:pt x="14400" y="20062"/>
                    <a:pt x="14400" y="20062"/>
                  </a:cubicBezTo>
                  <a:cubicBezTo>
                    <a:pt x="14321" y="20185"/>
                    <a:pt x="14321" y="20185"/>
                    <a:pt x="14321" y="20185"/>
                  </a:cubicBezTo>
                  <a:cubicBezTo>
                    <a:pt x="14163" y="20246"/>
                    <a:pt x="14163" y="20246"/>
                    <a:pt x="14163" y="20246"/>
                  </a:cubicBezTo>
                  <a:cubicBezTo>
                    <a:pt x="14163" y="20369"/>
                    <a:pt x="14163" y="20369"/>
                    <a:pt x="14163" y="20369"/>
                  </a:cubicBezTo>
                  <a:cubicBezTo>
                    <a:pt x="14084" y="20492"/>
                    <a:pt x="14084" y="20492"/>
                    <a:pt x="14084" y="20492"/>
                  </a:cubicBezTo>
                  <a:cubicBezTo>
                    <a:pt x="14163" y="20554"/>
                    <a:pt x="14163" y="20554"/>
                    <a:pt x="14163" y="20554"/>
                  </a:cubicBezTo>
                  <a:cubicBezTo>
                    <a:pt x="14242" y="20615"/>
                    <a:pt x="14242" y="20615"/>
                    <a:pt x="14242" y="20615"/>
                  </a:cubicBezTo>
                  <a:cubicBezTo>
                    <a:pt x="14400" y="20677"/>
                    <a:pt x="14400" y="20677"/>
                    <a:pt x="14400" y="20677"/>
                  </a:cubicBezTo>
                  <a:cubicBezTo>
                    <a:pt x="14479" y="20738"/>
                    <a:pt x="14479" y="20738"/>
                    <a:pt x="14479" y="20738"/>
                  </a:cubicBezTo>
                  <a:cubicBezTo>
                    <a:pt x="14400" y="20985"/>
                    <a:pt x="14400" y="20985"/>
                    <a:pt x="14400" y="20985"/>
                  </a:cubicBezTo>
                  <a:cubicBezTo>
                    <a:pt x="14321" y="21046"/>
                    <a:pt x="14321" y="21046"/>
                    <a:pt x="14321" y="21046"/>
                  </a:cubicBezTo>
                  <a:cubicBezTo>
                    <a:pt x="14321" y="21169"/>
                    <a:pt x="14321" y="21169"/>
                    <a:pt x="14321" y="21169"/>
                  </a:cubicBezTo>
                  <a:cubicBezTo>
                    <a:pt x="14242" y="21292"/>
                    <a:pt x="14242" y="21292"/>
                    <a:pt x="14242" y="21292"/>
                  </a:cubicBezTo>
                  <a:cubicBezTo>
                    <a:pt x="14163" y="21415"/>
                    <a:pt x="14163" y="21415"/>
                    <a:pt x="14163" y="21415"/>
                  </a:cubicBezTo>
                  <a:cubicBezTo>
                    <a:pt x="14084" y="21600"/>
                    <a:pt x="14084" y="21600"/>
                    <a:pt x="14084" y="21600"/>
                  </a:cubicBezTo>
                  <a:cubicBezTo>
                    <a:pt x="13846" y="21600"/>
                    <a:pt x="13846" y="21600"/>
                    <a:pt x="13846" y="21600"/>
                  </a:cubicBezTo>
                  <a:cubicBezTo>
                    <a:pt x="13767" y="21538"/>
                    <a:pt x="13767" y="21538"/>
                    <a:pt x="13767" y="21538"/>
                  </a:cubicBezTo>
                  <a:cubicBezTo>
                    <a:pt x="13767" y="21415"/>
                    <a:pt x="13767" y="21415"/>
                    <a:pt x="13767" y="21415"/>
                  </a:cubicBezTo>
                  <a:cubicBezTo>
                    <a:pt x="13609" y="21292"/>
                    <a:pt x="13609" y="21292"/>
                    <a:pt x="13609" y="21292"/>
                  </a:cubicBezTo>
                  <a:cubicBezTo>
                    <a:pt x="13451" y="21354"/>
                    <a:pt x="13451" y="21354"/>
                    <a:pt x="13451" y="21354"/>
                  </a:cubicBezTo>
                  <a:cubicBezTo>
                    <a:pt x="13371" y="21415"/>
                    <a:pt x="13371" y="21415"/>
                    <a:pt x="13371" y="21415"/>
                  </a:cubicBezTo>
                  <a:cubicBezTo>
                    <a:pt x="13134" y="21415"/>
                    <a:pt x="13134" y="21415"/>
                    <a:pt x="13134" y="21415"/>
                  </a:cubicBezTo>
                  <a:cubicBezTo>
                    <a:pt x="12976" y="21354"/>
                    <a:pt x="12976" y="21354"/>
                    <a:pt x="12976" y="21354"/>
                  </a:cubicBezTo>
                  <a:cubicBezTo>
                    <a:pt x="12738" y="21354"/>
                    <a:pt x="12738" y="21354"/>
                    <a:pt x="12738" y="21354"/>
                  </a:cubicBezTo>
                  <a:cubicBezTo>
                    <a:pt x="12422" y="21292"/>
                    <a:pt x="12422" y="21292"/>
                    <a:pt x="12422" y="21292"/>
                  </a:cubicBezTo>
                  <a:cubicBezTo>
                    <a:pt x="12185" y="21354"/>
                    <a:pt x="12185" y="21354"/>
                    <a:pt x="12185" y="21354"/>
                  </a:cubicBezTo>
                  <a:cubicBezTo>
                    <a:pt x="12026" y="21231"/>
                    <a:pt x="12026" y="21231"/>
                    <a:pt x="12026" y="21231"/>
                  </a:cubicBezTo>
                  <a:cubicBezTo>
                    <a:pt x="11947" y="21108"/>
                    <a:pt x="11947" y="21108"/>
                    <a:pt x="11947" y="21108"/>
                  </a:cubicBezTo>
                  <a:cubicBezTo>
                    <a:pt x="11789" y="20985"/>
                    <a:pt x="11789" y="20985"/>
                    <a:pt x="11789" y="20985"/>
                  </a:cubicBezTo>
                  <a:cubicBezTo>
                    <a:pt x="11710" y="20923"/>
                    <a:pt x="11710" y="20923"/>
                    <a:pt x="11710" y="20923"/>
                  </a:cubicBezTo>
                  <a:cubicBezTo>
                    <a:pt x="11552" y="20738"/>
                    <a:pt x="11552" y="20738"/>
                    <a:pt x="11552" y="20738"/>
                  </a:cubicBezTo>
                  <a:cubicBezTo>
                    <a:pt x="11393" y="20615"/>
                    <a:pt x="11393" y="20615"/>
                    <a:pt x="11393" y="20615"/>
                  </a:cubicBezTo>
                  <a:cubicBezTo>
                    <a:pt x="11235" y="20554"/>
                    <a:pt x="11235" y="20554"/>
                    <a:pt x="11235" y="20554"/>
                  </a:cubicBezTo>
                  <a:cubicBezTo>
                    <a:pt x="10998" y="20492"/>
                    <a:pt x="10998" y="20492"/>
                    <a:pt x="10998" y="20492"/>
                  </a:cubicBezTo>
                  <a:cubicBezTo>
                    <a:pt x="10681" y="20554"/>
                    <a:pt x="10681" y="20554"/>
                    <a:pt x="10681" y="20554"/>
                  </a:cubicBezTo>
                  <a:cubicBezTo>
                    <a:pt x="10602" y="20554"/>
                    <a:pt x="10602" y="20554"/>
                    <a:pt x="10602" y="20554"/>
                  </a:cubicBezTo>
                  <a:cubicBezTo>
                    <a:pt x="10286" y="20615"/>
                    <a:pt x="10286" y="20615"/>
                    <a:pt x="10286" y="20615"/>
                  </a:cubicBezTo>
                  <a:cubicBezTo>
                    <a:pt x="10048" y="20554"/>
                    <a:pt x="10048" y="20554"/>
                    <a:pt x="10048" y="20554"/>
                  </a:cubicBezTo>
                  <a:cubicBezTo>
                    <a:pt x="9811" y="20554"/>
                    <a:pt x="9811" y="20554"/>
                    <a:pt x="9811" y="20554"/>
                  </a:cubicBezTo>
                  <a:cubicBezTo>
                    <a:pt x="9732" y="20492"/>
                    <a:pt x="9732" y="20492"/>
                    <a:pt x="9732" y="20492"/>
                  </a:cubicBezTo>
                  <a:cubicBezTo>
                    <a:pt x="9495" y="20431"/>
                    <a:pt x="9495" y="20431"/>
                    <a:pt x="9495" y="20431"/>
                  </a:cubicBezTo>
                  <a:cubicBezTo>
                    <a:pt x="9495" y="20308"/>
                    <a:pt x="9495" y="20308"/>
                    <a:pt x="9495" y="20308"/>
                  </a:cubicBezTo>
                  <a:cubicBezTo>
                    <a:pt x="9495" y="20185"/>
                    <a:pt x="9495" y="20185"/>
                    <a:pt x="9495" y="20185"/>
                  </a:cubicBezTo>
                  <a:cubicBezTo>
                    <a:pt x="9415" y="20062"/>
                    <a:pt x="9415" y="20062"/>
                    <a:pt x="9415" y="20062"/>
                  </a:cubicBezTo>
                  <a:cubicBezTo>
                    <a:pt x="9257" y="19938"/>
                    <a:pt x="9257" y="19938"/>
                    <a:pt x="9257" y="19938"/>
                  </a:cubicBezTo>
                  <a:cubicBezTo>
                    <a:pt x="9020" y="19938"/>
                    <a:pt x="9020" y="19938"/>
                    <a:pt x="9020" y="19938"/>
                  </a:cubicBezTo>
                  <a:cubicBezTo>
                    <a:pt x="8941" y="20062"/>
                    <a:pt x="8941" y="20062"/>
                    <a:pt x="8941" y="20062"/>
                  </a:cubicBezTo>
                  <a:cubicBezTo>
                    <a:pt x="8782" y="20062"/>
                    <a:pt x="8782" y="20062"/>
                    <a:pt x="8782" y="20062"/>
                  </a:cubicBezTo>
                  <a:cubicBezTo>
                    <a:pt x="8624" y="19938"/>
                    <a:pt x="8624" y="19938"/>
                    <a:pt x="8624" y="19938"/>
                  </a:cubicBezTo>
                  <a:cubicBezTo>
                    <a:pt x="8545" y="19877"/>
                    <a:pt x="8545" y="19877"/>
                    <a:pt x="8545" y="19877"/>
                  </a:cubicBezTo>
                  <a:cubicBezTo>
                    <a:pt x="8308" y="19938"/>
                    <a:pt x="8308" y="19938"/>
                    <a:pt x="8308" y="19938"/>
                  </a:cubicBezTo>
                  <a:cubicBezTo>
                    <a:pt x="8308" y="20062"/>
                    <a:pt x="8308" y="20062"/>
                    <a:pt x="8308" y="20062"/>
                  </a:cubicBezTo>
                  <a:cubicBezTo>
                    <a:pt x="8070" y="20062"/>
                    <a:pt x="8070" y="20062"/>
                    <a:pt x="8070" y="20062"/>
                  </a:cubicBezTo>
                  <a:cubicBezTo>
                    <a:pt x="7833" y="20062"/>
                    <a:pt x="7833" y="20062"/>
                    <a:pt x="7833" y="20062"/>
                  </a:cubicBezTo>
                  <a:cubicBezTo>
                    <a:pt x="7675" y="20000"/>
                    <a:pt x="7675" y="20000"/>
                    <a:pt x="7675" y="20000"/>
                  </a:cubicBezTo>
                  <a:cubicBezTo>
                    <a:pt x="7516" y="19815"/>
                    <a:pt x="7516" y="19815"/>
                    <a:pt x="7516" y="19815"/>
                  </a:cubicBezTo>
                  <a:cubicBezTo>
                    <a:pt x="7437" y="19815"/>
                    <a:pt x="7437" y="19815"/>
                    <a:pt x="7437" y="19815"/>
                  </a:cubicBezTo>
                  <a:cubicBezTo>
                    <a:pt x="7358" y="19631"/>
                    <a:pt x="7358" y="19631"/>
                    <a:pt x="7358" y="19631"/>
                  </a:cubicBezTo>
                  <a:cubicBezTo>
                    <a:pt x="7437" y="19569"/>
                    <a:pt x="7437" y="19569"/>
                    <a:pt x="7437" y="19569"/>
                  </a:cubicBezTo>
                  <a:cubicBezTo>
                    <a:pt x="7675" y="19569"/>
                    <a:pt x="7675" y="19569"/>
                    <a:pt x="7675" y="19569"/>
                  </a:cubicBezTo>
                  <a:cubicBezTo>
                    <a:pt x="7675" y="19446"/>
                    <a:pt x="7675" y="19446"/>
                    <a:pt x="7675" y="19446"/>
                  </a:cubicBezTo>
                  <a:cubicBezTo>
                    <a:pt x="7516" y="19323"/>
                    <a:pt x="7516" y="19323"/>
                    <a:pt x="7516" y="19323"/>
                  </a:cubicBezTo>
                  <a:cubicBezTo>
                    <a:pt x="7516" y="19200"/>
                    <a:pt x="7516" y="19200"/>
                    <a:pt x="7516" y="19200"/>
                  </a:cubicBezTo>
                  <a:cubicBezTo>
                    <a:pt x="7358" y="19138"/>
                    <a:pt x="7358" y="19138"/>
                    <a:pt x="7358" y="19138"/>
                  </a:cubicBezTo>
                  <a:cubicBezTo>
                    <a:pt x="7279" y="19077"/>
                    <a:pt x="7279" y="19077"/>
                    <a:pt x="7279" y="19077"/>
                  </a:cubicBezTo>
                  <a:cubicBezTo>
                    <a:pt x="7121" y="19077"/>
                    <a:pt x="7121" y="19077"/>
                    <a:pt x="7121" y="19077"/>
                  </a:cubicBezTo>
                  <a:cubicBezTo>
                    <a:pt x="6963" y="19138"/>
                    <a:pt x="6963" y="19138"/>
                    <a:pt x="6963" y="19138"/>
                  </a:cubicBezTo>
                  <a:cubicBezTo>
                    <a:pt x="6725" y="19015"/>
                    <a:pt x="6725" y="19015"/>
                    <a:pt x="6725" y="19015"/>
                  </a:cubicBezTo>
                  <a:cubicBezTo>
                    <a:pt x="6646" y="18954"/>
                    <a:pt x="6646" y="18954"/>
                    <a:pt x="6646" y="18954"/>
                  </a:cubicBezTo>
                  <a:cubicBezTo>
                    <a:pt x="6488" y="18892"/>
                    <a:pt x="6488" y="18892"/>
                    <a:pt x="6488" y="18892"/>
                  </a:cubicBezTo>
                  <a:cubicBezTo>
                    <a:pt x="6567" y="18769"/>
                    <a:pt x="6567" y="18769"/>
                    <a:pt x="6567" y="18769"/>
                  </a:cubicBezTo>
                  <a:cubicBezTo>
                    <a:pt x="6804" y="18708"/>
                    <a:pt x="6804" y="18708"/>
                    <a:pt x="6804" y="18708"/>
                  </a:cubicBezTo>
                  <a:cubicBezTo>
                    <a:pt x="6804" y="18646"/>
                    <a:pt x="6804" y="18646"/>
                    <a:pt x="6804" y="18646"/>
                  </a:cubicBezTo>
                  <a:cubicBezTo>
                    <a:pt x="6963" y="18523"/>
                    <a:pt x="6963" y="18523"/>
                    <a:pt x="6963" y="18523"/>
                  </a:cubicBezTo>
                  <a:cubicBezTo>
                    <a:pt x="7042" y="18400"/>
                    <a:pt x="7042" y="18400"/>
                    <a:pt x="7042" y="18400"/>
                  </a:cubicBezTo>
                  <a:cubicBezTo>
                    <a:pt x="7121" y="18277"/>
                    <a:pt x="7121" y="18277"/>
                    <a:pt x="7121" y="18277"/>
                  </a:cubicBezTo>
                  <a:cubicBezTo>
                    <a:pt x="7121" y="18154"/>
                    <a:pt x="7121" y="18154"/>
                    <a:pt x="7121" y="18154"/>
                  </a:cubicBezTo>
                  <a:cubicBezTo>
                    <a:pt x="7279" y="18092"/>
                    <a:pt x="7279" y="18092"/>
                    <a:pt x="7279" y="18092"/>
                  </a:cubicBezTo>
                  <a:cubicBezTo>
                    <a:pt x="7358" y="17969"/>
                    <a:pt x="7358" y="17969"/>
                    <a:pt x="7358" y="17969"/>
                  </a:cubicBezTo>
                  <a:cubicBezTo>
                    <a:pt x="7200" y="17846"/>
                    <a:pt x="7200" y="17846"/>
                    <a:pt x="7200" y="17846"/>
                  </a:cubicBezTo>
                  <a:cubicBezTo>
                    <a:pt x="7042" y="17723"/>
                    <a:pt x="7042" y="17723"/>
                    <a:pt x="7042" y="17723"/>
                  </a:cubicBezTo>
                  <a:cubicBezTo>
                    <a:pt x="6963" y="17477"/>
                    <a:pt x="6963" y="17477"/>
                    <a:pt x="6963" y="17477"/>
                  </a:cubicBezTo>
                  <a:cubicBezTo>
                    <a:pt x="6963" y="17292"/>
                    <a:pt x="6963" y="17292"/>
                    <a:pt x="6963" y="17292"/>
                  </a:cubicBezTo>
                  <a:cubicBezTo>
                    <a:pt x="6884" y="17169"/>
                    <a:pt x="6884" y="17169"/>
                    <a:pt x="6884" y="17169"/>
                  </a:cubicBezTo>
                  <a:cubicBezTo>
                    <a:pt x="6725" y="17108"/>
                    <a:pt x="6725" y="17108"/>
                    <a:pt x="6725" y="17108"/>
                  </a:cubicBezTo>
                  <a:cubicBezTo>
                    <a:pt x="6567" y="17108"/>
                    <a:pt x="6567" y="17108"/>
                    <a:pt x="6567" y="17108"/>
                  </a:cubicBezTo>
                  <a:cubicBezTo>
                    <a:pt x="6330" y="17108"/>
                    <a:pt x="6330" y="17108"/>
                    <a:pt x="6330" y="17108"/>
                  </a:cubicBezTo>
                  <a:cubicBezTo>
                    <a:pt x="6251" y="17046"/>
                    <a:pt x="6251" y="17046"/>
                    <a:pt x="6251" y="17046"/>
                  </a:cubicBezTo>
                  <a:cubicBezTo>
                    <a:pt x="6092" y="16862"/>
                    <a:pt x="6092" y="16862"/>
                    <a:pt x="6092" y="16862"/>
                  </a:cubicBezTo>
                  <a:cubicBezTo>
                    <a:pt x="5776" y="16862"/>
                    <a:pt x="5776" y="16862"/>
                    <a:pt x="5776" y="16862"/>
                  </a:cubicBezTo>
                  <a:cubicBezTo>
                    <a:pt x="5459" y="16862"/>
                    <a:pt x="5459" y="16862"/>
                    <a:pt x="5459" y="16862"/>
                  </a:cubicBezTo>
                  <a:cubicBezTo>
                    <a:pt x="5143" y="16862"/>
                    <a:pt x="5143" y="16862"/>
                    <a:pt x="5143" y="16862"/>
                  </a:cubicBezTo>
                  <a:cubicBezTo>
                    <a:pt x="4905" y="16923"/>
                    <a:pt x="4905" y="16923"/>
                    <a:pt x="4905" y="16923"/>
                  </a:cubicBezTo>
                  <a:cubicBezTo>
                    <a:pt x="4747" y="16923"/>
                    <a:pt x="4747" y="16923"/>
                    <a:pt x="4747" y="16923"/>
                  </a:cubicBezTo>
                  <a:cubicBezTo>
                    <a:pt x="4589" y="16862"/>
                    <a:pt x="4589" y="16862"/>
                    <a:pt x="4589" y="16862"/>
                  </a:cubicBezTo>
                  <a:cubicBezTo>
                    <a:pt x="4352" y="16738"/>
                    <a:pt x="4352" y="16738"/>
                    <a:pt x="4352" y="16738"/>
                  </a:cubicBezTo>
                  <a:cubicBezTo>
                    <a:pt x="4114" y="16677"/>
                    <a:pt x="4114" y="16677"/>
                    <a:pt x="4114" y="16677"/>
                  </a:cubicBezTo>
                  <a:cubicBezTo>
                    <a:pt x="3956" y="16738"/>
                    <a:pt x="3956" y="16738"/>
                    <a:pt x="3956" y="16738"/>
                  </a:cubicBezTo>
                  <a:cubicBezTo>
                    <a:pt x="3640" y="16738"/>
                    <a:pt x="3640" y="16738"/>
                    <a:pt x="3640" y="16738"/>
                  </a:cubicBezTo>
                  <a:cubicBezTo>
                    <a:pt x="3402" y="16677"/>
                    <a:pt x="3402" y="16677"/>
                    <a:pt x="3402" y="16677"/>
                  </a:cubicBezTo>
                  <a:cubicBezTo>
                    <a:pt x="3323" y="16615"/>
                    <a:pt x="3323" y="16615"/>
                    <a:pt x="3323" y="16615"/>
                  </a:cubicBezTo>
                  <a:cubicBezTo>
                    <a:pt x="3244" y="16369"/>
                    <a:pt x="3244" y="16369"/>
                    <a:pt x="3244" y="16369"/>
                  </a:cubicBezTo>
                  <a:cubicBezTo>
                    <a:pt x="3244" y="16185"/>
                    <a:pt x="3244" y="16185"/>
                    <a:pt x="3244" y="16185"/>
                  </a:cubicBezTo>
                  <a:cubicBezTo>
                    <a:pt x="3086" y="16000"/>
                    <a:pt x="3086" y="16000"/>
                    <a:pt x="3086" y="16000"/>
                  </a:cubicBezTo>
                  <a:cubicBezTo>
                    <a:pt x="3086" y="15877"/>
                    <a:pt x="3086" y="15877"/>
                    <a:pt x="3086" y="15877"/>
                  </a:cubicBezTo>
                  <a:cubicBezTo>
                    <a:pt x="3086" y="15692"/>
                    <a:pt x="3086" y="15692"/>
                    <a:pt x="3086" y="15692"/>
                  </a:cubicBezTo>
                  <a:cubicBezTo>
                    <a:pt x="3086" y="15569"/>
                    <a:pt x="3086" y="15569"/>
                    <a:pt x="3086" y="15569"/>
                  </a:cubicBezTo>
                  <a:cubicBezTo>
                    <a:pt x="2848" y="15508"/>
                    <a:pt x="2848" y="15508"/>
                    <a:pt x="2848" y="15508"/>
                  </a:cubicBezTo>
                  <a:cubicBezTo>
                    <a:pt x="2690" y="15385"/>
                    <a:pt x="2690" y="15385"/>
                    <a:pt x="2690" y="15385"/>
                  </a:cubicBezTo>
                  <a:cubicBezTo>
                    <a:pt x="2611" y="15262"/>
                    <a:pt x="2611" y="15262"/>
                    <a:pt x="2611" y="15262"/>
                  </a:cubicBezTo>
                  <a:cubicBezTo>
                    <a:pt x="2532" y="15077"/>
                    <a:pt x="2532" y="15077"/>
                    <a:pt x="2532" y="15077"/>
                  </a:cubicBezTo>
                  <a:cubicBezTo>
                    <a:pt x="2611" y="15015"/>
                    <a:pt x="2611" y="15015"/>
                    <a:pt x="2611" y="15015"/>
                  </a:cubicBezTo>
                  <a:cubicBezTo>
                    <a:pt x="2769" y="15015"/>
                    <a:pt x="2769" y="15015"/>
                    <a:pt x="2769" y="15015"/>
                  </a:cubicBezTo>
                  <a:cubicBezTo>
                    <a:pt x="2848" y="15077"/>
                    <a:pt x="2848" y="15077"/>
                    <a:pt x="2848" y="15077"/>
                  </a:cubicBezTo>
                  <a:cubicBezTo>
                    <a:pt x="3086" y="15015"/>
                    <a:pt x="3086" y="15015"/>
                    <a:pt x="3086" y="15015"/>
                  </a:cubicBezTo>
                  <a:cubicBezTo>
                    <a:pt x="3007" y="14892"/>
                    <a:pt x="3007" y="14892"/>
                    <a:pt x="3007" y="14892"/>
                  </a:cubicBezTo>
                  <a:cubicBezTo>
                    <a:pt x="2848" y="14769"/>
                    <a:pt x="2848" y="14769"/>
                    <a:pt x="2848" y="14769"/>
                  </a:cubicBezTo>
                  <a:cubicBezTo>
                    <a:pt x="2532" y="14646"/>
                    <a:pt x="2532" y="14646"/>
                    <a:pt x="2532" y="14646"/>
                  </a:cubicBezTo>
                  <a:cubicBezTo>
                    <a:pt x="2295" y="14708"/>
                    <a:pt x="2295" y="14708"/>
                    <a:pt x="2295" y="14708"/>
                  </a:cubicBezTo>
                  <a:cubicBezTo>
                    <a:pt x="2136" y="14646"/>
                    <a:pt x="2136" y="14646"/>
                    <a:pt x="2136" y="14646"/>
                  </a:cubicBezTo>
                  <a:cubicBezTo>
                    <a:pt x="2057" y="14585"/>
                    <a:pt x="2057" y="14585"/>
                    <a:pt x="2057" y="14585"/>
                  </a:cubicBezTo>
                  <a:cubicBezTo>
                    <a:pt x="1978" y="14462"/>
                    <a:pt x="1978" y="14462"/>
                    <a:pt x="1978" y="14462"/>
                  </a:cubicBezTo>
                  <a:cubicBezTo>
                    <a:pt x="1582" y="14462"/>
                    <a:pt x="1582" y="14462"/>
                    <a:pt x="1582" y="14462"/>
                  </a:cubicBezTo>
                  <a:cubicBezTo>
                    <a:pt x="1345" y="14462"/>
                    <a:pt x="1345" y="14462"/>
                    <a:pt x="1345" y="14462"/>
                  </a:cubicBezTo>
                  <a:cubicBezTo>
                    <a:pt x="1108" y="14462"/>
                    <a:pt x="1108" y="14462"/>
                    <a:pt x="1108" y="14462"/>
                  </a:cubicBezTo>
                  <a:cubicBezTo>
                    <a:pt x="1029" y="14462"/>
                    <a:pt x="1029" y="14462"/>
                    <a:pt x="1029" y="14462"/>
                  </a:cubicBezTo>
                  <a:cubicBezTo>
                    <a:pt x="1029" y="14400"/>
                    <a:pt x="1029" y="14400"/>
                    <a:pt x="1029" y="14400"/>
                  </a:cubicBezTo>
                  <a:cubicBezTo>
                    <a:pt x="870" y="14277"/>
                    <a:pt x="870" y="14277"/>
                    <a:pt x="870" y="14277"/>
                  </a:cubicBezTo>
                  <a:cubicBezTo>
                    <a:pt x="712" y="14154"/>
                    <a:pt x="712" y="14154"/>
                    <a:pt x="712" y="14154"/>
                  </a:cubicBezTo>
                  <a:cubicBezTo>
                    <a:pt x="791" y="14031"/>
                    <a:pt x="791" y="14031"/>
                    <a:pt x="791" y="14031"/>
                  </a:cubicBezTo>
                  <a:cubicBezTo>
                    <a:pt x="712" y="13785"/>
                    <a:pt x="712" y="13785"/>
                    <a:pt x="712" y="13785"/>
                  </a:cubicBezTo>
                  <a:cubicBezTo>
                    <a:pt x="633" y="13662"/>
                    <a:pt x="633" y="13662"/>
                    <a:pt x="633" y="13662"/>
                  </a:cubicBezTo>
                  <a:cubicBezTo>
                    <a:pt x="554" y="13600"/>
                    <a:pt x="554" y="13600"/>
                    <a:pt x="554" y="13600"/>
                  </a:cubicBezTo>
                  <a:cubicBezTo>
                    <a:pt x="554" y="13477"/>
                    <a:pt x="554" y="13477"/>
                    <a:pt x="554" y="13477"/>
                  </a:cubicBezTo>
                  <a:cubicBezTo>
                    <a:pt x="475" y="13292"/>
                    <a:pt x="475" y="13292"/>
                    <a:pt x="475" y="13292"/>
                  </a:cubicBezTo>
                  <a:cubicBezTo>
                    <a:pt x="237" y="13292"/>
                    <a:pt x="237" y="13292"/>
                    <a:pt x="237" y="13292"/>
                  </a:cubicBezTo>
                  <a:cubicBezTo>
                    <a:pt x="158" y="13108"/>
                    <a:pt x="158" y="13108"/>
                    <a:pt x="158" y="13108"/>
                  </a:cubicBezTo>
                  <a:cubicBezTo>
                    <a:pt x="158" y="12923"/>
                    <a:pt x="158" y="12923"/>
                    <a:pt x="158" y="12923"/>
                  </a:cubicBezTo>
                  <a:cubicBezTo>
                    <a:pt x="79" y="12738"/>
                    <a:pt x="79" y="12738"/>
                    <a:pt x="79" y="12738"/>
                  </a:cubicBezTo>
                  <a:cubicBezTo>
                    <a:pt x="158" y="12431"/>
                    <a:pt x="158" y="12431"/>
                    <a:pt x="158" y="12431"/>
                  </a:cubicBezTo>
                  <a:cubicBezTo>
                    <a:pt x="237" y="12369"/>
                    <a:pt x="237" y="12369"/>
                    <a:pt x="237" y="12369"/>
                  </a:cubicBezTo>
                  <a:cubicBezTo>
                    <a:pt x="396" y="12185"/>
                    <a:pt x="396" y="12185"/>
                    <a:pt x="396" y="12185"/>
                  </a:cubicBezTo>
                  <a:cubicBezTo>
                    <a:pt x="554" y="12062"/>
                    <a:pt x="554" y="12062"/>
                    <a:pt x="554" y="12062"/>
                  </a:cubicBezTo>
                  <a:cubicBezTo>
                    <a:pt x="633" y="11877"/>
                    <a:pt x="633" y="11877"/>
                    <a:pt x="633" y="11877"/>
                  </a:cubicBezTo>
                  <a:cubicBezTo>
                    <a:pt x="554" y="11631"/>
                    <a:pt x="554" y="11631"/>
                    <a:pt x="554" y="11631"/>
                  </a:cubicBezTo>
                  <a:cubicBezTo>
                    <a:pt x="396" y="11508"/>
                    <a:pt x="396" y="11508"/>
                    <a:pt x="396" y="11508"/>
                  </a:cubicBezTo>
                  <a:cubicBezTo>
                    <a:pt x="316" y="11446"/>
                    <a:pt x="316" y="11446"/>
                    <a:pt x="316" y="11446"/>
                  </a:cubicBezTo>
                  <a:cubicBezTo>
                    <a:pt x="475" y="11385"/>
                    <a:pt x="475" y="11385"/>
                    <a:pt x="475" y="11385"/>
                  </a:cubicBezTo>
                  <a:cubicBezTo>
                    <a:pt x="633" y="11262"/>
                    <a:pt x="633" y="11262"/>
                    <a:pt x="633" y="11262"/>
                  </a:cubicBezTo>
                  <a:cubicBezTo>
                    <a:pt x="712" y="11200"/>
                    <a:pt x="712" y="11200"/>
                    <a:pt x="712" y="11200"/>
                  </a:cubicBezTo>
                  <a:cubicBezTo>
                    <a:pt x="396" y="11138"/>
                    <a:pt x="396" y="11138"/>
                    <a:pt x="396" y="11138"/>
                  </a:cubicBezTo>
                  <a:cubicBezTo>
                    <a:pt x="396" y="11138"/>
                    <a:pt x="158" y="11015"/>
                    <a:pt x="158" y="11015"/>
                  </a:cubicBezTo>
                  <a:cubicBezTo>
                    <a:pt x="0" y="10831"/>
                    <a:pt x="0" y="10831"/>
                    <a:pt x="0" y="10831"/>
                  </a:cubicBezTo>
                  <a:cubicBezTo>
                    <a:pt x="0" y="10585"/>
                    <a:pt x="0" y="10585"/>
                    <a:pt x="0" y="10585"/>
                  </a:cubicBezTo>
                  <a:cubicBezTo>
                    <a:pt x="158" y="10585"/>
                    <a:pt x="158" y="10585"/>
                    <a:pt x="158" y="10585"/>
                  </a:cubicBezTo>
                  <a:cubicBezTo>
                    <a:pt x="316" y="10585"/>
                    <a:pt x="316" y="10585"/>
                    <a:pt x="316" y="10585"/>
                  </a:cubicBezTo>
                  <a:cubicBezTo>
                    <a:pt x="554" y="10585"/>
                    <a:pt x="554" y="10585"/>
                    <a:pt x="554" y="10585"/>
                  </a:cubicBezTo>
                  <a:cubicBezTo>
                    <a:pt x="554" y="10523"/>
                    <a:pt x="554" y="10523"/>
                    <a:pt x="554" y="10523"/>
                  </a:cubicBezTo>
                  <a:cubicBezTo>
                    <a:pt x="633" y="10338"/>
                    <a:pt x="633" y="10338"/>
                    <a:pt x="633" y="10338"/>
                  </a:cubicBezTo>
                  <a:cubicBezTo>
                    <a:pt x="949" y="10277"/>
                    <a:pt x="949" y="10277"/>
                    <a:pt x="949" y="10277"/>
                  </a:cubicBezTo>
                  <a:cubicBezTo>
                    <a:pt x="1266" y="10215"/>
                    <a:pt x="1266" y="10215"/>
                    <a:pt x="1266" y="10215"/>
                  </a:cubicBezTo>
                  <a:cubicBezTo>
                    <a:pt x="1662" y="10277"/>
                    <a:pt x="1662" y="10277"/>
                    <a:pt x="1662" y="10277"/>
                  </a:cubicBezTo>
                  <a:cubicBezTo>
                    <a:pt x="1978" y="10338"/>
                    <a:pt x="1978" y="10338"/>
                    <a:pt x="1978" y="10338"/>
                  </a:cubicBezTo>
                  <a:cubicBezTo>
                    <a:pt x="2215" y="10277"/>
                    <a:pt x="2215" y="10277"/>
                    <a:pt x="2215" y="10277"/>
                  </a:cubicBezTo>
                  <a:cubicBezTo>
                    <a:pt x="2611" y="10154"/>
                    <a:pt x="2611" y="10154"/>
                    <a:pt x="2611" y="10154"/>
                  </a:cubicBezTo>
                  <a:cubicBezTo>
                    <a:pt x="2848" y="10154"/>
                    <a:pt x="2848" y="10154"/>
                    <a:pt x="2848" y="10154"/>
                  </a:cubicBezTo>
                  <a:cubicBezTo>
                    <a:pt x="3165" y="10215"/>
                    <a:pt x="3165" y="10215"/>
                    <a:pt x="3165" y="10215"/>
                  </a:cubicBezTo>
                  <a:cubicBezTo>
                    <a:pt x="3323" y="10092"/>
                    <a:pt x="3323" y="10092"/>
                    <a:pt x="3323" y="10092"/>
                  </a:cubicBezTo>
                  <a:cubicBezTo>
                    <a:pt x="3323" y="9908"/>
                    <a:pt x="3323" y="9908"/>
                    <a:pt x="3323" y="9908"/>
                  </a:cubicBezTo>
                  <a:cubicBezTo>
                    <a:pt x="3086" y="9846"/>
                    <a:pt x="3086" y="9846"/>
                    <a:pt x="3086" y="9846"/>
                  </a:cubicBezTo>
                  <a:cubicBezTo>
                    <a:pt x="3007" y="9723"/>
                    <a:pt x="3007" y="9723"/>
                    <a:pt x="3007" y="9723"/>
                  </a:cubicBezTo>
                  <a:cubicBezTo>
                    <a:pt x="3165" y="9662"/>
                    <a:pt x="3165" y="9662"/>
                    <a:pt x="3165" y="9662"/>
                  </a:cubicBezTo>
                  <a:cubicBezTo>
                    <a:pt x="3402" y="9600"/>
                    <a:pt x="3402" y="9600"/>
                    <a:pt x="3402" y="9600"/>
                  </a:cubicBezTo>
                  <a:cubicBezTo>
                    <a:pt x="3640" y="9538"/>
                    <a:pt x="3640" y="9538"/>
                    <a:pt x="3640" y="9538"/>
                  </a:cubicBezTo>
                  <a:cubicBezTo>
                    <a:pt x="3877" y="9292"/>
                    <a:pt x="3877" y="9292"/>
                    <a:pt x="3877" y="9292"/>
                  </a:cubicBezTo>
                  <a:cubicBezTo>
                    <a:pt x="3956" y="9169"/>
                    <a:pt x="3956" y="9169"/>
                    <a:pt x="3956" y="9169"/>
                  </a:cubicBezTo>
                  <a:cubicBezTo>
                    <a:pt x="3877" y="8985"/>
                    <a:pt x="3877" y="8985"/>
                    <a:pt x="3877" y="8985"/>
                  </a:cubicBezTo>
                  <a:cubicBezTo>
                    <a:pt x="3719" y="8923"/>
                    <a:pt x="3719" y="8923"/>
                    <a:pt x="3719" y="8923"/>
                  </a:cubicBezTo>
                  <a:cubicBezTo>
                    <a:pt x="3560" y="8738"/>
                    <a:pt x="3560" y="8738"/>
                    <a:pt x="3560" y="8738"/>
                  </a:cubicBezTo>
                  <a:cubicBezTo>
                    <a:pt x="3877" y="8677"/>
                    <a:pt x="3877" y="8677"/>
                    <a:pt x="3877" y="8677"/>
                  </a:cubicBezTo>
                  <a:cubicBezTo>
                    <a:pt x="3877" y="8677"/>
                    <a:pt x="4035" y="8615"/>
                    <a:pt x="4035" y="8554"/>
                  </a:cubicBezTo>
                  <a:cubicBezTo>
                    <a:pt x="4193" y="8554"/>
                    <a:pt x="4193" y="8554"/>
                    <a:pt x="4193" y="8554"/>
                  </a:cubicBezTo>
                  <a:cubicBezTo>
                    <a:pt x="4273" y="8431"/>
                    <a:pt x="4273" y="8431"/>
                    <a:pt x="4273" y="8431"/>
                  </a:cubicBezTo>
                  <a:cubicBezTo>
                    <a:pt x="4114" y="8308"/>
                    <a:pt x="4114" y="8308"/>
                    <a:pt x="4114" y="8308"/>
                  </a:cubicBezTo>
                  <a:cubicBezTo>
                    <a:pt x="3956" y="8246"/>
                    <a:pt x="3956" y="8246"/>
                    <a:pt x="3956" y="8246"/>
                  </a:cubicBezTo>
                  <a:cubicBezTo>
                    <a:pt x="3877" y="8062"/>
                    <a:pt x="3877" y="8062"/>
                    <a:pt x="3877" y="8062"/>
                  </a:cubicBezTo>
                  <a:cubicBezTo>
                    <a:pt x="3640" y="7938"/>
                    <a:pt x="3640" y="7938"/>
                    <a:pt x="3640" y="7938"/>
                  </a:cubicBezTo>
                  <a:cubicBezTo>
                    <a:pt x="3560" y="7754"/>
                    <a:pt x="3560" y="7754"/>
                    <a:pt x="3560" y="7754"/>
                  </a:cubicBezTo>
                  <a:cubicBezTo>
                    <a:pt x="3719" y="7631"/>
                    <a:pt x="3719" y="7631"/>
                    <a:pt x="3719" y="7631"/>
                  </a:cubicBezTo>
                  <a:cubicBezTo>
                    <a:pt x="3798" y="7569"/>
                    <a:pt x="3798" y="7569"/>
                    <a:pt x="3798" y="7569"/>
                  </a:cubicBezTo>
                  <a:cubicBezTo>
                    <a:pt x="3719" y="7508"/>
                    <a:pt x="3719" y="7508"/>
                    <a:pt x="3719" y="7508"/>
                  </a:cubicBezTo>
                  <a:cubicBezTo>
                    <a:pt x="3481" y="7385"/>
                    <a:pt x="3481" y="7385"/>
                    <a:pt x="3481" y="7385"/>
                  </a:cubicBezTo>
                  <a:cubicBezTo>
                    <a:pt x="3323" y="7323"/>
                    <a:pt x="3323" y="7323"/>
                    <a:pt x="3323" y="7323"/>
                  </a:cubicBezTo>
                  <a:cubicBezTo>
                    <a:pt x="3323" y="7262"/>
                    <a:pt x="3323" y="7262"/>
                    <a:pt x="3323" y="7262"/>
                  </a:cubicBezTo>
                  <a:cubicBezTo>
                    <a:pt x="3481" y="7200"/>
                    <a:pt x="3481" y="7200"/>
                    <a:pt x="3481" y="7200"/>
                  </a:cubicBezTo>
                  <a:cubicBezTo>
                    <a:pt x="3798" y="7138"/>
                    <a:pt x="3798" y="7138"/>
                    <a:pt x="3798" y="7138"/>
                  </a:cubicBezTo>
                  <a:cubicBezTo>
                    <a:pt x="3956" y="7077"/>
                    <a:pt x="3956" y="7077"/>
                    <a:pt x="3956" y="7077"/>
                  </a:cubicBezTo>
                  <a:cubicBezTo>
                    <a:pt x="4035" y="6892"/>
                    <a:pt x="4035" y="6892"/>
                    <a:pt x="4035" y="6892"/>
                  </a:cubicBezTo>
                  <a:cubicBezTo>
                    <a:pt x="3798" y="6831"/>
                    <a:pt x="3798" y="6831"/>
                    <a:pt x="3798" y="6831"/>
                  </a:cubicBezTo>
                  <a:cubicBezTo>
                    <a:pt x="3481" y="6585"/>
                    <a:pt x="3481" y="6585"/>
                    <a:pt x="3481" y="6585"/>
                  </a:cubicBezTo>
                  <a:cubicBezTo>
                    <a:pt x="3323" y="6338"/>
                    <a:pt x="3323" y="6338"/>
                    <a:pt x="3323" y="6338"/>
                  </a:cubicBezTo>
                  <a:cubicBezTo>
                    <a:pt x="3086" y="6031"/>
                    <a:pt x="3086" y="6031"/>
                    <a:pt x="3086" y="6031"/>
                  </a:cubicBezTo>
                  <a:cubicBezTo>
                    <a:pt x="3007" y="5846"/>
                    <a:pt x="3007" y="5846"/>
                    <a:pt x="3007" y="5846"/>
                  </a:cubicBezTo>
                  <a:cubicBezTo>
                    <a:pt x="3007" y="5723"/>
                    <a:pt x="3007" y="5723"/>
                    <a:pt x="3007" y="5723"/>
                  </a:cubicBezTo>
                  <a:cubicBezTo>
                    <a:pt x="3165" y="5662"/>
                    <a:pt x="3165" y="5662"/>
                    <a:pt x="3165" y="5662"/>
                  </a:cubicBezTo>
                  <a:cubicBezTo>
                    <a:pt x="3402" y="5662"/>
                    <a:pt x="3402" y="5662"/>
                    <a:pt x="3402" y="5662"/>
                  </a:cubicBezTo>
                  <a:cubicBezTo>
                    <a:pt x="3560" y="5662"/>
                    <a:pt x="3560" y="5662"/>
                    <a:pt x="3560" y="5662"/>
                  </a:cubicBezTo>
                  <a:cubicBezTo>
                    <a:pt x="3560" y="5538"/>
                    <a:pt x="3560" y="5538"/>
                    <a:pt x="3560" y="5538"/>
                  </a:cubicBezTo>
                  <a:cubicBezTo>
                    <a:pt x="3481" y="5477"/>
                    <a:pt x="3481" y="5477"/>
                    <a:pt x="3481" y="5477"/>
                  </a:cubicBezTo>
                  <a:cubicBezTo>
                    <a:pt x="3244" y="5231"/>
                    <a:pt x="3244" y="5231"/>
                    <a:pt x="3244" y="5231"/>
                  </a:cubicBezTo>
                  <a:cubicBezTo>
                    <a:pt x="3086" y="4985"/>
                    <a:pt x="3086" y="4985"/>
                    <a:pt x="3086" y="4985"/>
                  </a:cubicBezTo>
                  <a:cubicBezTo>
                    <a:pt x="3007" y="4862"/>
                    <a:pt x="3007" y="4862"/>
                    <a:pt x="3007" y="4862"/>
                  </a:cubicBezTo>
                  <a:cubicBezTo>
                    <a:pt x="3007" y="4738"/>
                    <a:pt x="3007" y="4738"/>
                    <a:pt x="3007" y="4738"/>
                  </a:cubicBezTo>
                  <a:cubicBezTo>
                    <a:pt x="3086" y="4677"/>
                    <a:pt x="3086" y="4677"/>
                    <a:pt x="3086" y="4677"/>
                  </a:cubicBezTo>
                  <a:cubicBezTo>
                    <a:pt x="3244" y="4554"/>
                    <a:pt x="3244" y="4554"/>
                    <a:pt x="3244" y="4554"/>
                  </a:cubicBezTo>
                  <a:cubicBezTo>
                    <a:pt x="3323" y="4431"/>
                    <a:pt x="3323" y="4431"/>
                    <a:pt x="3323" y="4431"/>
                  </a:cubicBezTo>
                  <a:cubicBezTo>
                    <a:pt x="3323" y="4308"/>
                    <a:pt x="3323" y="4308"/>
                    <a:pt x="3323" y="4308"/>
                  </a:cubicBezTo>
                  <a:cubicBezTo>
                    <a:pt x="3165" y="4308"/>
                    <a:pt x="3165" y="4308"/>
                    <a:pt x="3165" y="4308"/>
                  </a:cubicBezTo>
                  <a:cubicBezTo>
                    <a:pt x="3086" y="4369"/>
                    <a:pt x="3086" y="4369"/>
                    <a:pt x="3086" y="4369"/>
                  </a:cubicBezTo>
                  <a:cubicBezTo>
                    <a:pt x="3007" y="4369"/>
                    <a:pt x="3007" y="4369"/>
                    <a:pt x="3007" y="4369"/>
                  </a:cubicBezTo>
                  <a:cubicBezTo>
                    <a:pt x="2927" y="4431"/>
                    <a:pt x="2927" y="4431"/>
                    <a:pt x="2927" y="4431"/>
                  </a:cubicBezTo>
                  <a:cubicBezTo>
                    <a:pt x="2769" y="4431"/>
                    <a:pt x="2769" y="4431"/>
                    <a:pt x="2769" y="4431"/>
                  </a:cubicBezTo>
                  <a:cubicBezTo>
                    <a:pt x="2769" y="4246"/>
                    <a:pt x="2769" y="4246"/>
                    <a:pt x="2769" y="4246"/>
                  </a:cubicBezTo>
                  <a:cubicBezTo>
                    <a:pt x="2532" y="4062"/>
                    <a:pt x="2532" y="4062"/>
                    <a:pt x="2532" y="4062"/>
                  </a:cubicBezTo>
                  <a:cubicBezTo>
                    <a:pt x="2295" y="3754"/>
                    <a:pt x="2295" y="3754"/>
                    <a:pt x="2295" y="3754"/>
                  </a:cubicBezTo>
                  <a:cubicBezTo>
                    <a:pt x="2295" y="3508"/>
                    <a:pt x="2295" y="3508"/>
                    <a:pt x="2295" y="3508"/>
                  </a:cubicBezTo>
                  <a:cubicBezTo>
                    <a:pt x="2057" y="3508"/>
                    <a:pt x="2057" y="3508"/>
                    <a:pt x="2057" y="3508"/>
                  </a:cubicBezTo>
                  <a:cubicBezTo>
                    <a:pt x="1820" y="3385"/>
                    <a:pt x="1820" y="3385"/>
                    <a:pt x="1820" y="3385"/>
                  </a:cubicBezTo>
                  <a:cubicBezTo>
                    <a:pt x="1662" y="3200"/>
                    <a:pt x="1662" y="3200"/>
                    <a:pt x="1662" y="3200"/>
                  </a:cubicBezTo>
                  <a:cubicBezTo>
                    <a:pt x="1582" y="2892"/>
                    <a:pt x="1582" y="2892"/>
                    <a:pt x="1582" y="2892"/>
                  </a:cubicBezTo>
                  <a:cubicBezTo>
                    <a:pt x="1424" y="2646"/>
                    <a:pt x="1424" y="2646"/>
                    <a:pt x="1424" y="2646"/>
                  </a:cubicBezTo>
                  <a:cubicBezTo>
                    <a:pt x="1424" y="2462"/>
                    <a:pt x="1424" y="2462"/>
                    <a:pt x="1424" y="2462"/>
                  </a:cubicBezTo>
                  <a:cubicBezTo>
                    <a:pt x="1582" y="2154"/>
                    <a:pt x="1582" y="2154"/>
                    <a:pt x="1582" y="2154"/>
                  </a:cubicBezTo>
                  <a:cubicBezTo>
                    <a:pt x="1662" y="2092"/>
                    <a:pt x="1662" y="2092"/>
                    <a:pt x="1662" y="2092"/>
                  </a:cubicBezTo>
                  <a:cubicBezTo>
                    <a:pt x="1820" y="2092"/>
                    <a:pt x="1820" y="2092"/>
                    <a:pt x="1820" y="2092"/>
                  </a:cubicBezTo>
                  <a:cubicBezTo>
                    <a:pt x="1978" y="2031"/>
                    <a:pt x="1978" y="2031"/>
                    <a:pt x="1978" y="2031"/>
                  </a:cubicBezTo>
                  <a:cubicBezTo>
                    <a:pt x="2295" y="2031"/>
                    <a:pt x="2295" y="2031"/>
                    <a:pt x="2295" y="2031"/>
                  </a:cubicBezTo>
                  <a:cubicBezTo>
                    <a:pt x="2611" y="2092"/>
                    <a:pt x="2611" y="2092"/>
                    <a:pt x="2611" y="2092"/>
                  </a:cubicBezTo>
                  <a:cubicBezTo>
                    <a:pt x="2848" y="2092"/>
                    <a:pt x="2848" y="2092"/>
                    <a:pt x="2848" y="2092"/>
                  </a:cubicBezTo>
                  <a:cubicBezTo>
                    <a:pt x="3007" y="2031"/>
                    <a:pt x="3007" y="2031"/>
                    <a:pt x="3007" y="2031"/>
                  </a:cubicBezTo>
                  <a:cubicBezTo>
                    <a:pt x="3007" y="1846"/>
                    <a:pt x="3007" y="1846"/>
                    <a:pt x="3007" y="1846"/>
                  </a:cubicBezTo>
                  <a:cubicBezTo>
                    <a:pt x="3086" y="1662"/>
                    <a:pt x="3086" y="1662"/>
                    <a:pt x="3086" y="1662"/>
                  </a:cubicBezTo>
                  <a:cubicBezTo>
                    <a:pt x="3323" y="1662"/>
                    <a:pt x="3323" y="1662"/>
                    <a:pt x="3323" y="1662"/>
                  </a:cubicBezTo>
                  <a:cubicBezTo>
                    <a:pt x="3402" y="1662"/>
                    <a:pt x="3402" y="1662"/>
                    <a:pt x="3402" y="1662"/>
                  </a:cubicBezTo>
                  <a:cubicBezTo>
                    <a:pt x="3402" y="1477"/>
                    <a:pt x="3402" y="1477"/>
                    <a:pt x="3402" y="1477"/>
                  </a:cubicBezTo>
                  <a:cubicBezTo>
                    <a:pt x="3402" y="1415"/>
                    <a:pt x="3402" y="1415"/>
                    <a:pt x="3402" y="1415"/>
                  </a:cubicBezTo>
                  <a:cubicBezTo>
                    <a:pt x="3560" y="1292"/>
                    <a:pt x="3560" y="1292"/>
                    <a:pt x="3560" y="1292"/>
                  </a:cubicBezTo>
                  <a:cubicBezTo>
                    <a:pt x="3798" y="1292"/>
                    <a:pt x="3798" y="1292"/>
                    <a:pt x="3798" y="1292"/>
                  </a:cubicBezTo>
                  <a:cubicBezTo>
                    <a:pt x="4035" y="1292"/>
                    <a:pt x="4035" y="1292"/>
                    <a:pt x="4035" y="1292"/>
                  </a:cubicBezTo>
                  <a:cubicBezTo>
                    <a:pt x="4273" y="1354"/>
                    <a:pt x="4273" y="1354"/>
                    <a:pt x="4273" y="1354"/>
                  </a:cubicBezTo>
                  <a:cubicBezTo>
                    <a:pt x="4352" y="1477"/>
                    <a:pt x="4352" y="1477"/>
                    <a:pt x="4352" y="1477"/>
                  </a:cubicBezTo>
                  <a:cubicBezTo>
                    <a:pt x="4510" y="1600"/>
                    <a:pt x="4510" y="1600"/>
                    <a:pt x="4510" y="1600"/>
                  </a:cubicBezTo>
                  <a:cubicBezTo>
                    <a:pt x="4747" y="1477"/>
                    <a:pt x="4747" y="1477"/>
                    <a:pt x="4747" y="1477"/>
                  </a:cubicBezTo>
                  <a:cubicBezTo>
                    <a:pt x="5064" y="1477"/>
                    <a:pt x="5064" y="1477"/>
                    <a:pt x="5064" y="1477"/>
                  </a:cubicBezTo>
                  <a:cubicBezTo>
                    <a:pt x="5222" y="1477"/>
                    <a:pt x="5222" y="1477"/>
                    <a:pt x="5222" y="1477"/>
                  </a:cubicBezTo>
                  <a:cubicBezTo>
                    <a:pt x="5380" y="1662"/>
                    <a:pt x="5380" y="1662"/>
                    <a:pt x="5380" y="1662"/>
                  </a:cubicBezTo>
                  <a:cubicBezTo>
                    <a:pt x="5538" y="1785"/>
                    <a:pt x="5538" y="1785"/>
                    <a:pt x="5538" y="1785"/>
                  </a:cubicBezTo>
                  <a:cubicBezTo>
                    <a:pt x="5618" y="1662"/>
                    <a:pt x="5618" y="1662"/>
                    <a:pt x="5618" y="1662"/>
                  </a:cubicBezTo>
                  <a:cubicBezTo>
                    <a:pt x="5776" y="1662"/>
                    <a:pt x="5776" y="1662"/>
                    <a:pt x="5776" y="1662"/>
                  </a:cubicBezTo>
                  <a:cubicBezTo>
                    <a:pt x="5934" y="1723"/>
                    <a:pt x="5934" y="1723"/>
                    <a:pt x="5934" y="1723"/>
                  </a:cubicBezTo>
                  <a:cubicBezTo>
                    <a:pt x="6251" y="1662"/>
                    <a:pt x="6251" y="1662"/>
                    <a:pt x="6251" y="1662"/>
                  </a:cubicBezTo>
                  <a:cubicBezTo>
                    <a:pt x="6488" y="1538"/>
                    <a:pt x="6488" y="1538"/>
                    <a:pt x="6488" y="1538"/>
                  </a:cubicBezTo>
                  <a:cubicBezTo>
                    <a:pt x="6804" y="1354"/>
                    <a:pt x="6804" y="1354"/>
                    <a:pt x="6804" y="1354"/>
                  </a:cubicBezTo>
                  <a:cubicBezTo>
                    <a:pt x="7200" y="1108"/>
                    <a:pt x="7200" y="1108"/>
                    <a:pt x="7200" y="1108"/>
                  </a:cubicBezTo>
                  <a:cubicBezTo>
                    <a:pt x="7437" y="985"/>
                    <a:pt x="7437" y="985"/>
                    <a:pt x="7437" y="985"/>
                  </a:cubicBezTo>
                  <a:cubicBezTo>
                    <a:pt x="7516" y="738"/>
                    <a:pt x="7516" y="738"/>
                    <a:pt x="7516" y="738"/>
                  </a:cubicBezTo>
                  <a:cubicBezTo>
                    <a:pt x="7516" y="615"/>
                    <a:pt x="7516" y="615"/>
                    <a:pt x="7516" y="615"/>
                  </a:cubicBezTo>
                  <a:cubicBezTo>
                    <a:pt x="7516" y="492"/>
                    <a:pt x="7516" y="492"/>
                    <a:pt x="7516" y="492"/>
                  </a:cubicBezTo>
                  <a:cubicBezTo>
                    <a:pt x="7596" y="431"/>
                    <a:pt x="7596" y="431"/>
                    <a:pt x="7596" y="431"/>
                  </a:cubicBezTo>
                  <a:cubicBezTo>
                    <a:pt x="7754" y="431"/>
                    <a:pt x="7754" y="431"/>
                    <a:pt x="7754" y="431"/>
                  </a:cubicBezTo>
                  <a:cubicBezTo>
                    <a:pt x="7912" y="308"/>
                    <a:pt x="7912" y="308"/>
                    <a:pt x="7912" y="308"/>
                  </a:cubicBezTo>
                  <a:cubicBezTo>
                    <a:pt x="8070" y="246"/>
                    <a:pt x="8070" y="246"/>
                    <a:pt x="8070" y="246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ubicBezTo>
                    <a:pt x="8229" y="185"/>
                    <a:pt x="8229" y="185"/>
                    <a:pt x="8229" y="18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7" name="Google Shape;5347;g21c91014dda_0_5306"/>
            <p:cNvSpPr/>
            <p:nvPr/>
          </p:nvSpPr>
          <p:spPr>
            <a:xfrm>
              <a:off x="4389854" y="2308382"/>
              <a:ext cx="394902" cy="3316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3926"/>
                  </a:moveTo>
                  <a:lnTo>
                    <a:pt x="21600" y="14779"/>
                  </a:lnTo>
                  <a:lnTo>
                    <a:pt x="21003" y="15063"/>
                  </a:lnTo>
                  <a:lnTo>
                    <a:pt x="20645" y="15063"/>
                  </a:lnTo>
                  <a:lnTo>
                    <a:pt x="20407" y="15489"/>
                  </a:lnTo>
                  <a:lnTo>
                    <a:pt x="20645" y="16626"/>
                  </a:lnTo>
                  <a:lnTo>
                    <a:pt x="20645" y="17337"/>
                  </a:lnTo>
                  <a:lnTo>
                    <a:pt x="19691" y="18474"/>
                  </a:lnTo>
                  <a:lnTo>
                    <a:pt x="19452" y="19326"/>
                  </a:lnTo>
                  <a:lnTo>
                    <a:pt x="18736" y="19611"/>
                  </a:lnTo>
                  <a:lnTo>
                    <a:pt x="18139" y="20463"/>
                  </a:lnTo>
                  <a:lnTo>
                    <a:pt x="18139" y="21600"/>
                  </a:lnTo>
                  <a:lnTo>
                    <a:pt x="17543" y="21600"/>
                  </a:lnTo>
                  <a:lnTo>
                    <a:pt x="17543" y="20747"/>
                  </a:lnTo>
                  <a:lnTo>
                    <a:pt x="17185" y="20037"/>
                  </a:lnTo>
                  <a:lnTo>
                    <a:pt x="17185" y="18900"/>
                  </a:lnTo>
                  <a:lnTo>
                    <a:pt x="16588" y="18900"/>
                  </a:lnTo>
                  <a:lnTo>
                    <a:pt x="16230" y="18189"/>
                  </a:lnTo>
                  <a:lnTo>
                    <a:pt x="13962" y="18189"/>
                  </a:lnTo>
                  <a:lnTo>
                    <a:pt x="13724" y="17763"/>
                  </a:lnTo>
                  <a:lnTo>
                    <a:pt x="12769" y="17763"/>
                  </a:lnTo>
                  <a:lnTo>
                    <a:pt x="12053" y="17053"/>
                  </a:lnTo>
                  <a:lnTo>
                    <a:pt x="11098" y="16200"/>
                  </a:lnTo>
                  <a:lnTo>
                    <a:pt x="10502" y="16626"/>
                  </a:lnTo>
                  <a:lnTo>
                    <a:pt x="10502" y="17337"/>
                  </a:lnTo>
                  <a:lnTo>
                    <a:pt x="10860" y="17763"/>
                  </a:lnTo>
                  <a:lnTo>
                    <a:pt x="10502" y="18474"/>
                  </a:lnTo>
                  <a:lnTo>
                    <a:pt x="10144" y="18900"/>
                  </a:lnTo>
                  <a:lnTo>
                    <a:pt x="9189" y="18900"/>
                  </a:lnTo>
                  <a:lnTo>
                    <a:pt x="8234" y="18189"/>
                  </a:lnTo>
                  <a:lnTo>
                    <a:pt x="7638" y="17763"/>
                  </a:lnTo>
                  <a:lnTo>
                    <a:pt x="6086" y="17763"/>
                  </a:lnTo>
                  <a:lnTo>
                    <a:pt x="4773" y="17337"/>
                  </a:lnTo>
                  <a:lnTo>
                    <a:pt x="3819" y="17337"/>
                  </a:lnTo>
                  <a:lnTo>
                    <a:pt x="3222" y="18189"/>
                  </a:lnTo>
                  <a:lnTo>
                    <a:pt x="2267" y="18474"/>
                  </a:lnTo>
                  <a:lnTo>
                    <a:pt x="1909" y="19326"/>
                  </a:lnTo>
                  <a:lnTo>
                    <a:pt x="955" y="19326"/>
                  </a:lnTo>
                  <a:lnTo>
                    <a:pt x="955" y="17763"/>
                  </a:lnTo>
                  <a:lnTo>
                    <a:pt x="597" y="17053"/>
                  </a:lnTo>
                  <a:lnTo>
                    <a:pt x="0" y="16200"/>
                  </a:lnTo>
                  <a:lnTo>
                    <a:pt x="597" y="15063"/>
                  </a:lnTo>
                  <a:lnTo>
                    <a:pt x="597" y="13926"/>
                  </a:lnTo>
                  <a:lnTo>
                    <a:pt x="955" y="13216"/>
                  </a:lnTo>
                  <a:lnTo>
                    <a:pt x="1909" y="12079"/>
                  </a:lnTo>
                  <a:lnTo>
                    <a:pt x="1909" y="11653"/>
                  </a:lnTo>
                  <a:lnTo>
                    <a:pt x="1551" y="10942"/>
                  </a:lnTo>
                  <a:lnTo>
                    <a:pt x="597" y="10516"/>
                  </a:lnTo>
                  <a:lnTo>
                    <a:pt x="597" y="8668"/>
                  </a:lnTo>
                  <a:lnTo>
                    <a:pt x="955" y="8242"/>
                  </a:lnTo>
                  <a:lnTo>
                    <a:pt x="1909" y="8242"/>
                  </a:lnTo>
                  <a:lnTo>
                    <a:pt x="1909" y="7532"/>
                  </a:lnTo>
                  <a:lnTo>
                    <a:pt x="1313" y="6821"/>
                  </a:lnTo>
                  <a:lnTo>
                    <a:pt x="1313" y="6395"/>
                  </a:lnTo>
                  <a:lnTo>
                    <a:pt x="1551" y="5684"/>
                  </a:lnTo>
                  <a:lnTo>
                    <a:pt x="2267" y="5258"/>
                  </a:lnTo>
                  <a:lnTo>
                    <a:pt x="2864" y="5684"/>
                  </a:lnTo>
                  <a:lnTo>
                    <a:pt x="3461" y="6395"/>
                  </a:lnTo>
                  <a:lnTo>
                    <a:pt x="3819" y="6111"/>
                  </a:lnTo>
                  <a:lnTo>
                    <a:pt x="3461" y="5258"/>
                  </a:lnTo>
                  <a:lnTo>
                    <a:pt x="3222" y="4974"/>
                  </a:lnTo>
                  <a:lnTo>
                    <a:pt x="3222" y="4121"/>
                  </a:lnTo>
                  <a:lnTo>
                    <a:pt x="3461" y="3837"/>
                  </a:lnTo>
                  <a:lnTo>
                    <a:pt x="4177" y="3411"/>
                  </a:lnTo>
                  <a:lnTo>
                    <a:pt x="4773" y="2700"/>
                  </a:lnTo>
                  <a:lnTo>
                    <a:pt x="4773" y="1847"/>
                  </a:lnTo>
                  <a:lnTo>
                    <a:pt x="5131" y="1137"/>
                  </a:lnTo>
                  <a:lnTo>
                    <a:pt x="5728" y="1563"/>
                  </a:lnTo>
                  <a:lnTo>
                    <a:pt x="6325" y="1847"/>
                  </a:lnTo>
                  <a:lnTo>
                    <a:pt x="6683" y="2984"/>
                  </a:lnTo>
                  <a:lnTo>
                    <a:pt x="7280" y="3837"/>
                  </a:lnTo>
                  <a:lnTo>
                    <a:pt x="7996" y="3411"/>
                  </a:lnTo>
                  <a:lnTo>
                    <a:pt x="8234" y="2700"/>
                  </a:lnTo>
                  <a:lnTo>
                    <a:pt x="8950" y="2274"/>
                  </a:lnTo>
                  <a:lnTo>
                    <a:pt x="9189" y="2700"/>
                  </a:lnTo>
                  <a:lnTo>
                    <a:pt x="9905" y="2984"/>
                  </a:lnTo>
                  <a:lnTo>
                    <a:pt x="10144" y="3411"/>
                  </a:lnTo>
                  <a:lnTo>
                    <a:pt x="10860" y="3411"/>
                  </a:lnTo>
                  <a:lnTo>
                    <a:pt x="11098" y="2700"/>
                  </a:lnTo>
                  <a:lnTo>
                    <a:pt x="11098" y="2274"/>
                  </a:lnTo>
                  <a:lnTo>
                    <a:pt x="10860" y="1847"/>
                  </a:lnTo>
                  <a:lnTo>
                    <a:pt x="10860" y="711"/>
                  </a:lnTo>
                  <a:lnTo>
                    <a:pt x="11456" y="0"/>
                  </a:lnTo>
                  <a:lnTo>
                    <a:pt x="12053" y="711"/>
                  </a:lnTo>
                  <a:lnTo>
                    <a:pt x="12411" y="1563"/>
                  </a:lnTo>
                  <a:lnTo>
                    <a:pt x="12769" y="2700"/>
                  </a:lnTo>
                  <a:lnTo>
                    <a:pt x="12411" y="2984"/>
                  </a:lnTo>
                  <a:lnTo>
                    <a:pt x="12411" y="4121"/>
                  </a:lnTo>
                  <a:lnTo>
                    <a:pt x="13008" y="4974"/>
                  </a:lnTo>
                  <a:lnTo>
                    <a:pt x="13962" y="5258"/>
                  </a:lnTo>
                  <a:lnTo>
                    <a:pt x="14678" y="6111"/>
                  </a:lnTo>
                  <a:lnTo>
                    <a:pt x="14917" y="7247"/>
                  </a:lnTo>
                  <a:lnTo>
                    <a:pt x="15633" y="8242"/>
                  </a:lnTo>
                  <a:lnTo>
                    <a:pt x="16588" y="8668"/>
                  </a:lnTo>
                  <a:lnTo>
                    <a:pt x="17185" y="8242"/>
                  </a:lnTo>
                  <a:lnTo>
                    <a:pt x="18139" y="8242"/>
                  </a:lnTo>
                  <a:lnTo>
                    <a:pt x="18497" y="9095"/>
                  </a:lnTo>
                  <a:lnTo>
                    <a:pt x="18497" y="9379"/>
                  </a:lnTo>
                  <a:lnTo>
                    <a:pt x="17543" y="9379"/>
                  </a:lnTo>
                  <a:lnTo>
                    <a:pt x="17543" y="11653"/>
                  </a:lnTo>
                  <a:lnTo>
                    <a:pt x="17185" y="11653"/>
                  </a:lnTo>
                  <a:lnTo>
                    <a:pt x="16588" y="12079"/>
                  </a:lnTo>
                  <a:lnTo>
                    <a:pt x="16827" y="12789"/>
                  </a:lnTo>
                  <a:lnTo>
                    <a:pt x="18139" y="12789"/>
                  </a:lnTo>
                  <a:lnTo>
                    <a:pt x="18736" y="13216"/>
                  </a:lnTo>
                  <a:lnTo>
                    <a:pt x="19452" y="13642"/>
                  </a:lnTo>
                  <a:lnTo>
                    <a:pt x="19691" y="13642"/>
                  </a:lnTo>
                  <a:lnTo>
                    <a:pt x="20049" y="13216"/>
                  </a:lnTo>
                  <a:lnTo>
                    <a:pt x="20407" y="13216"/>
                  </a:lnTo>
                  <a:lnTo>
                    <a:pt x="20645" y="13642"/>
                  </a:lnTo>
                  <a:lnTo>
                    <a:pt x="21003" y="13642"/>
                  </a:lnTo>
                  <a:lnTo>
                    <a:pt x="21600" y="139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8" name="Google Shape;5348;g21c91014dda_0_5306"/>
            <p:cNvSpPr/>
            <p:nvPr/>
          </p:nvSpPr>
          <p:spPr>
            <a:xfrm>
              <a:off x="4389854" y="2308382"/>
              <a:ext cx="394902" cy="3316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3926"/>
                  </a:moveTo>
                  <a:lnTo>
                    <a:pt x="21600" y="14779"/>
                  </a:lnTo>
                  <a:lnTo>
                    <a:pt x="21003" y="15063"/>
                  </a:lnTo>
                  <a:lnTo>
                    <a:pt x="20645" y="15063"/>
                  </a:lnTo>
                  <a:lnTo>
                    <a:pt x="20407" y="15489"/>
                  </a:lnTo>
                  <a:lnTo>
                    <a:pt x="20645" y="16626"/>
                  </a:lnTo>
                  <a:lnTo>
                    <a:pt x="20645" y="17337"/>
                  </a:lnTo>
                  <a:lnTo>
                    <a:pt x="19691" y="18474"/>
                  </a:lnTo>
                  <a:lnTo>
                    <a:pt x="19452" y="19326"/>
                  </a:lnTo>
                  <a:lnTo>
                    <a:pt x="18736" y="19611"/>
                  </a:lnTo>
                  <a:lnTo>
                    <a:pt x="18139" y="20463"/>
                  </a:lnTo>
                  <a:lnTo>
                    <a:pt x="18139" y="21600"/>
                  </a:lnTo>
                  <a:lnTo>
                    <a:pt x="17543" y="21600"/>
                  </a:lnTo>
                  <a:lnTo>
                    <a:pt x="17543" y="20747"/>
                  </a:lnTo>
                  <a:lnTo>
                    <a:pt x="17185" y="20037"/>
                  </a:lnTo>
                  <a:lnTo>
                    <a:pt x="17185" y="18900"/>
                  </a:lnTo>
                  <a:lnTo>
                    <a:pt x="16588" y="18900"/>
                  </a:lnTo>
                  <a:lnTo>
                    <a:pt x="16230" y="18189"/>
                  </a:lnTo>
                  <a:lnTo>
                    <a:pt x="13962" y="18189"/>
                  </a:lnTo>
                  <a:lnTo>
                    <a:pt x="13724" y="17763"/>
                  </a:lnTo>
                  <a:lnTo>
                    <a:pt x="12769" y="17763"/>
                  </a:lnTo>
                  <a:lnTo>
                    <a:pt x="12053" y="17053"/>
                  </a:lnTo>
                  <a:lnTo>
                    <a:pt x="11098" y="16200"/>
                  </a:lnTo>
                  <a:lnTo>
                    <a:pt x="10502" y="16626"/>
                  </a:lnTo>
                  <a:lnTo>
                    <a:pt x="10502" y="17337"/>
                  </a:lnTo>
                  <a:lnTo>
                    <a:pt x="10860" y="17763"/>
                  </a:lnTo>
                  <a:lnTo>
                    <a:pt x="10502" y="18474"/>
                  </a:lnTo>
                  <a:lnTo>
                    <a:pt x="10144" y="18900"/>
                  </a:lnTo>
                  <a:lnTo>
                    <a:pt x="9189" y="18900"/>
                  </a:lnTo>
                  <a:lnTo>
                    <a:pt x="8234" y="18189"/>
                  </a:lnTo>
                  <a:lnTo>
                    <a:pt x="7638" y="17763"/>
                  </a:lnTo>
                  <a:lnTo>
                    <a:pt x="6086" y="17763"/>
                  </a:lnTo>
                  <a:lnTo>
                    <a:pt x="4773" y="17337"/>
                  </a:lnTo>
                  <a:lnTo>
                    <a:pt x="3819" y="17337"/>
                  </a:lnTo>
                  <a:lnTo>
                    <a:pt x="3222" y="18189"/>
                  </a:lnTo>
                  <a:lnTo>
                    <a:pt x="2267" y="18474"/>
                  </a:lnTo>
                  <a:lnTo>
                    <a:pt x="1909" y="19326"/>
                  </a:lnTo>
                  <a:lnTo>
                    <a:pt x="955" y="19326"/>
                  </a:lnTo>
                  <a:lnTo>
                    <a:pt x="955" y="17763"/>
                  </a:lnTo>
                  <a:lnTo>
                    <a:pt x="597" y="17053"/>
                  </a:lnTo>
                  <a:lnTo>
                    <a:pt x="0" y="16200"/>
                  </a:lnTo>
                  <a:lnTo>
                    <a:pt x="597" y="15063"/>
                  </a:lnTo>
                  <a:lnTo>
                    <a:pt x="597" y="13926"/>
                  </a:lnTo>
                  <a:lnTo>
                    <a:pt x="955" y="13216"/>
                  </a:lnTo>
                  <a:lnTo>
                    <a:pt x="1909" y="12079"/>
                  </a:lnTo>
                  <a:lnTo>
                    <a:pt x="1909" y="11653"/>
                  </a:lnTo>
                  <a:lnTo>
                    <a:pt x="1551" y="10942"/>
                  </a:lnTo>
                  <a:lnTo>
                    <a:pt x="597" y="10516"/>
                  </a:lnTo>
                  <a:lnTo>
                    <a:pt x="597" y="8668"/>
                  </a:lnTo>
                  <a:lnTo>
                    <a:pt x="955" y="8242"/>
                  </a:lnTo>
                  <a:lnTo>
                    <a:pt x="1909" y="8242"/>
                  </a:lnTo>
                  <a:lnTo>
                    <a:pt x="1909" y="7532"/>
                  </a:lnTo>
                  <a:lnTo>
                    <a:pt x="1313" y="6821"/>
                  </a:lnTo>
                  <a:lnTo>
                    <a:pt x="1313" y="6395"/>
                  </a:lnTo>
                  <a:lnTo>
                    <a:pt x="1551" y="5684"/>
                  </a:lnTo>
                  <a:lnTo>
                    <a:pt x="2267" y="5258"/>
                  </a:lnTo>
                  <a:lnTo>
                    <a:pt x="2864" y="5684"/>
                  </a:lnTo>
                  <a:lnTo>
                    <a:pt x="3461" y="6395"/>
                  </a:lnTo>
                  <a:lnTo>
                    <a:pt x="3819" y="6111"/>
                  </a:lnTo>
                  <a:lnTo>
                    <a:pt x="3461" y="5258"/>
                  </a:lnTo>
                  <a:lnTo>
                    <a:pt x="3222" y="4974"/>
                  </a:lnTo>
                  <a:lnTo>
                    <a:pt x="3222" y="4121"/>
                  </a:lnTo>
                  <a:lnTo>
                    <a:pt x="3461" y="3837"/>
                  </a:lnTo>
                  <a:lnTo>
                    <a:pt x="4177" y="3411"/>
                  </a:lnTo>
                  <a:lnTo>
                    <a:pt x="4773" y="2700"/>
                  </a:lnTo>
                  <a:lnTo>
                    <a:pt x="4773" y="1847"/>
                  </a:lnTo>
                  <a:lnTo>
                    <a:pt x="5131" y="1137"/>
                  </a:lnTo>
                  <a:lnTo>
                    <a:pt x="5728" y="1563"/>
                  </a:lnTo>
                  <a:lnTo>
                    <a:pt x="6325" y="1847"/>
                  </a:lnTo>
                  <a:lnTo>
                    <a:pt x="6683" y="2984"/>
                  </a:lnTo>
                  <a:lnTo>
                    <a:pt x="7280" y="3837"/>
                  </a:lnTo>
                  <a:lnTo>
                    <a:pt x="7996" y="3411"/>
                  </a:lnTo>
                  <a:lnTo>
                    <a:pt x="8234" y="2700"/>
                  </a:lnTo>
                  <a:lnTo>
                    <a:pt x="8950" y="2274"/>
                  </a:lnTo>
                  <a:lnTo>
                    <a:pt x="9189" y="2700"/>
                  </a:lnTo>
                  <a:lnTo>
                    <a:pt x="9905" y="2984"/>
                  </a:lnTo>
                  <a:lnTo>
                    <a:pt x="10144" y="3411"/>
                  </a:lnTo>
                  <a:lnTo>
                    <a:pt x="10860" y="3411"/>
                  </a:lnTo>
                  <a:lnTo>
                    <a:pt x="11098" y="2700"/>
                  </a:lnTo>
                  <a:lnTo>
                    <a:pt x="11098" y="2274"/>
                  </a:lnTo>
                  <a:lnTo>
                    <a:pt x="10860" y="1847"/>
                  </a:lnTo>
                  <a:lnTo>
                    <a:pt x="10860" y="711"/>
                  </a:lnTo>
                  <a:lnTo>
                    <a:pt x="11456" y="0"/>
                  </a:lnTo>
                  <a:lnTo>
                    <a:pt x="12053" y="711"/>
                  </a:lnTo>
                  <a:lnTo>
                    <a:pt x="12411" y="1563"/>
                  </a:lnTo>
                  <a:lnTo>
                    <a:pt x="12769" y="2700"/>
                  </a:lnTo>
                  <a:lnTo>
                    <a:pt x="12411" y="2984"/>
                  </a:lnTo>
                  <a:lnTo>
                    <a:pt x="12411" y="4121"/>
                  </a:lnTo>
                  <a:lnTo>
                    <a:pt x="13008" y="4974"/>
                  </a:lnTo>
                  <a:lnTo>
                    <a:pt x="13962" y="5258"/>
                  </a:lnTo>
                  <a:lnTo>
                    <a:pt x="14678" y="6111"/>
                  </a:lnTo>
                  <a:lnTo>
                    <a:pt x="14917" y="7247"/>
                  </a:lnTo>
                  <a:lnTo>
                    <a:pt x="15633" y="8242"/>
                  </a:lnTo>
                  <a:lnTo>
                    <a:pt x="16588" y="8668"/>
                  </a:lnTo>
                  <a:lnTo>
                    <a:pt x="17185" y="8242"/>
                  </a:lnTo>
                  <a:lnTo>
                    <a:pt x="18139" y="8242"/>
                  </a:lnTo>
                  <a:lnTo>
                    <a:pt x="18497" y="9095"/>
                  </a:lnTo>
                  <a:lnTo>
                    <a:pt x="18497" y="9379"/>
                  </a:lnTo>
                  <a:lnTo>
                    <a:pt x="17543" y="9379"/>
                  </a:lnTo>
                  <a:lnTo>
                    <a:pt x="17543" y="11653"/>
                  </a:lnTo>
                  <a:lnTo>
                    <a:pt x="17185" y="11653"/>
                  </a:lnTo>
                  <a:lnTo>
                    <a:pt x="16588" y="12079"/>
                  </a:lnTo>
                  <a:lnTo>
                    <a:pt x="16827" y="12789"/>
                  </a:lnTo>
                  <a:lnTo>
                    <a:pt x="18139" y="12789"/>
                  </a:lnTo>
                  <a:lnTo>
                    <a:pt x="18736" y="13216"/>
                  </a:lnTo>
                  <a:lnTo>
                    <a:pt x="19452" y="13642"/>
                  </a:lnTo>
                  <a:lnTo>
                    <a:pt x="19691" y="13642"/>
                  </a:lnTo>
                  <a:lnTo>
                    <a:pt x="20049" y="13216"/>
                  </a:lnTo>
                  <a:lnTo>
                    <a:pt x="20407" y="13216"/>
                  </a:lnTo>
                  <a:lnTo>
                    <a:pt x="20645" y="13642"/>
                  </a:lnTo>
                  <a:lnTo>
                    <a:pt x="21003" y="13642"/>
                  </a:lnTo>
                  <a:lnTo>
                    <a:pt x="21600" y="139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49" name="Google Shape;5349;g21c91014dda_0_5306"/>
            <p:cNvSpPr/>
            <p:nvPr/>
          </p:nvSpPr>
          <p:spPr>
            <a:xfrm>
              <a:off x="2393474" y="1304737"/>
              <a:ext cx="388368" cy="3425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78" y="19403"/>
                  </a:moveTo>
                  <a:cubicBezTo>
                    <a:pt x="20633" y="19403"/>
                    <a:pt x="20633" y="19403"/>
                    <a:pt x="20633" y="19403"/>
                  </a:cubicBezTo>
                  <a:cubicBezTo>
                    <a:pt x="19988" y="19037"/>
                    <a:pt x="19988" y="19037"/>
                    <a:pt x="19988" y="19037"/>
                  </a:cubicBezTo>
                  <a:cubicBezTo>
                    <a:pt x="19343" y="19403"/>
                    <a:pt x="19343" y="19403"/>
                    <a:pt x="19343" y="19403"/>
                  </a:cubicBezTo>
                  <a:cubicBezTo>
                    <a:pt x="19021" y="19403"/>
                    <a:pt x="19021" y="19403"/>
                    <a:pt x="19021" y="19403"/>
                  </a:cubicBezTo>
                  <a:cubicBezTo>
                    <a:pt x="18376" y="19769"/>
                    <a:pt x="18376" y="19769"/>
                    <a:pt x="18376" y="19769"/>
                  </a:cubicBezTo>
                  <a:cubicBezTo>
                    <a:pt x="18054" y="19769"/>
                    <a:pt x="18054" y="19769"/>
                    <a:pt x="18054" y="19769"/>
                  </a:cubicBezTo>
                  <a:cubicBezTo>
                    <a:pt x="17087" y="20502"/>
                    <a:pt x="17087" y="20502"/>
                    <a:pt x="17087" y="20502"/>
                  </a:cubicBezTo>
                  <a:cubicBezTo>
                    <a:pt x="16764" y="21234"/>
                    <a:pt x="16764" y="21234"/>
                    <a:pt x="16764" y="21234"/>
                  </a:cubicBezTo>
                  <a:cubicBezTo>
                    <a:pt x="15152" y="21600"/>
                    <a:pt x="15152" y="21600"/>
                    <a:pt x="15152" y="21600"/>
                  </a:cubicBezTo>
                  <a:cubicBezTo>
                    <a:pt x="14185" y="21234"/>
                    <a:pt x="14185" y="21234"/>
                    <a:pt x="14185" y="21234"/>
                  </a:cubicBezTo>
                  <a:cubicBezTo>
                    <a:pt x="13863" y="20502"/>
                    <a:pt x="13863" y="20502"/>
                    <a:pt x="13863" y="20502"/>
                  </a:cubicBezTo>
                  <a:cubicBezTo>
                    <a:pt x="13218" y="20136"/>
                    <a:pt x="13218" y="20136"/>
                    <a:pt x="13218" y="20136"/>
                  </a:cubicBezTo>
                  <a:cubicBezTo>
                    <a:pt x="12573" y="19037"/>
                    <a:pt x="12573" y="19037"/>
                    <a:pt x="12573" y="19037"/>
                  </a:cubicBezTo>
                  <a:cubicBezTo>
                    <a:pt x="11928" y="17573"/>
                    <a:pt x="11928" y="17573"/>
                    <a:pt x="11928" y="17573"/>
                  </a:cubicBezTo>
                  <a:cubicBezTo>
                    <a:pt x="10961" y="17207"/>
                    <a:pt x="10961" y="17207"/>
                    <a:pt x="10961" y="17207"/>
                  </a:cubicBezTo>
                  <a:cubicBezTo>
                    <a:pt x="10316" y="17573"/>
                    <a:pt x="10316" y="17573"/>
                    <a:pt x="10316" y="17573"/>
                  </a:cubicBezTo>
                  <a:cubicBezTo>
                    <a:pt x="9672" y="17939"/>
                    <a:pt x="9672" y="17939"/>
                    <a:pt x="9672" y="17939"/>
                  </a:cubicBezTo>
                  <a:cubicBezTo>
                    <a:pt x="9672" y="18671"/>
                    <a:pt x="9672" y="18671"/>
                    <a:pt x="9672" y="18671"/>
                  </a:cubicBezTo>
                  <a:cubicBezTo>
                    <a:pt x="9349" y="19037"/>
                    <a:pt x="9349" y="19037"/>
                    <a:pt x="9349" y="19037"/>
                  </a:cubicBezTo>
                  <a:cubicBezTo>
                    <a:pt x="9349" y="20136"/>
                    <a:pt x="9349" y="20136"/>
                    <a:pt x="9349" y="20136"/>
                  </a:cubicBezTo>
                  <a:cubicBezTo>
                    <a:pt x="8704" y="20136"/>
                    <a:pt x="8704" y="20136"/>
                    <a:pt x="8704" y="20136"/>
                  </a:cubicBezTo>
                  <a:cubicBezTo>
                    <a:pt x="7737" y="20136"/>
                    <a:pt x="7737" y="20136"/>
                    <a:pt x="7737" y="20136"/>
                  </a:cubicBezTo>
                  <a:cubicBezTo>
                    <a:pt x="7415" y="19403"/>
                    <a:pt x="7415" y="19403"/>
                    <a:pt x="7415" y="19403"/>
                  </a:cubicBezTo>
                  <a:cubicBezTo>
                    <a:pt x="6770" y="19403"/>
                    <a:pt x="6770" y="19403"/>
                    <a:pt x="6770" y="19403"/>
                  </a:cubicBezTo>
                  <a:cubicBezTo>
                    <a:pt x="6448" y="20136"/>
                    <a:pt x="6448" y="20136"/>
                    <a:pt x="6448" y="20136"/>
                  </a:cubicBezTo>
                  <a:cubicBezTo>
                    <a:pt x="6125" y="20502"/>
                    <a:pt x="6125" y="20502"/>
                    <a:pt x="6125" y="20502"/>
                  </a:cubicBezTo>
                  <a:cubicBezTo>
                    <a:pt x="5481" y="20502"/>
                    <a:pt x="5481" y="20502"/>
                    <a:pt x="5481" y="20502"/>
                  </a:cubicBezTo>
                  <a:cubicBezTo>
                    <a:pt x="5481" y="20136"/>
                    <a:pt x="5481" y="20136"/>
                    <a:pt x="5481" y="20136"/>
                  </a:cubicBezTo>
                  <a:cubicBezTo>
                    <a:pt x="5481" y="19037"/>
                    <a:pt x="5481" y="19037"/>
                    <a:pt x="5481" y="19037"/>
                  </a:cubicBezTo>
                  <a:cubicBezTo>
                    <a:pt x="6125" y="18671"/>
                    <a:pt x="6125" y="18671"/>
                    <a:pt x="6125" y="18671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4513" y="18671"/>
                    <a:pt x="4513" y="18671"/>
                    <a:pt x="4513" y="18671"/>
                  </a:cubicBezTo>
                  <a:cubicBezTo>
                    <a:pt x="3869" y="18671"/>
                    <a:pt x="3869" y="18671"/>
                    <a:pt x="3869" y="18671"/>
                  </a:cubicBezTo>
                  <a:cubicBezTo>
                    <a:pt x="3546" y="18305"/>
                    <a:pt x="3546" y="18305"/>
                    <a:pt x="3546" y="18305"/>
                  </a:cubicBezTo>
                  <a:cubicBezTo>
                    <a:pt x="3224" y="17573"/>
                    <a:pt x="3224" y="17573"/>
                    <a:pt x="3224" y="17573"/>
                  </a:cubicBezTo>
                  <a:cubicBezTo>
                    <a:pt x="2579" y="16841"/>
                    <a:pt x="2579" y="16841"/>
                    <a:pt x="2579" y="16841"/>
                  </a:cubicBezTo>
                  <a:cubicBezTo>
                    <a:pt x="2257" y="16108"/>
                    <a:pt x="2257" y="16108"/>
                    <a:pt x="2257" y="16108"/>
                  </a:cubicBezTo>
                  <a:cubicBezTo>
                    <a:pt x="1934" y="14644"/>
                    <a:pt x="1934" y="14644"/>
                    <a:pt x="1934" y="14644"/>
                  </a:cubicBezTo>
                  <a:cubicBezTo>
                    <a:pt x="1612" y="13912"/>
                    <a:pt x="1612" y="13912"/>
                    <a:pt x="1612" y="13912"/>
                  </a:cubicBezTo>
                  <a:cubicBezTo>
                    <a:pt x="967" y="13546"/>
                    <a:pt x="967" y="13546"/>
                    <a:pt x="967" y="13546"/>
                  </a:cubicBezTo>
                  <a:cubicBezTo>
                    <a:pt x="967" y="13180"/>
                    <a:pt x="967" y="13180"/>
                    <a:pt x="967" y="13180"/>
                  </a:cubicBezTo>
                  <a:cubicBezTo>
                    <a:pt x="967" y="12447"/>
                    <a:pt x="967" y="12447"/>
                    <a:pt x="967" y="12447"/>
                  </a:cubicBezTo>
                  <a:cubicBezTo>
                    <a:pt x="645" y="12081"/>
                    <a:pt x="645" y="12081"/>
                    <a:pt x="645" y="12081"/>
                  </a:cubicBezTo>
                  <a:cubicBezTo>
                    <a:pt x="1612" y="12081"/>
                    <a:pt x="2579" y="12447"/>
                    <a:pt x="2901" y="12447"/>
                  </a:cubicBezTo>
                  <a:cubicBezTo>
                    <a:pt x="3224" y="12447"/>
                    <a:pt x="4191" y="12814"/>
                    <a:pt x="4836" y="12814"/>
                  </a:cubicBezTo>
                  <a:cubicBezTo>
                    <a:pt x="4836" y="12814"/>
                    <a:pt x="5158" y="12447"/>
                    <a:pt x="5158" y="12447"/>
                  </a:cubicBezTo>
                  <a:cubicBezTo>
                    <a:pt x="5158" y="12081"/>
                    <a:pt x="4836" y="11349"/>
                    <a:pt x="4836" y="11349"/>
                  </a:cubicBezTo>
                  <a:cubicBezTo>
                    <a:pt x="4191" y="10983"/>
                    <a:pt x="3224" y="11349"/>
                    <a:pt x="2901" y="10983"/>
                  </a:cubicBezTo>
                  <a:cubicBezTo>
                    <a:pt x="2579" y="10983"/>
                    <a:pt x="1934" y="10983"/>
                    <a:pt x="1612" y="10983"/>
                  </a:cubicBezTo>
                  <a:cubicBezTo>
                    <a:pt x="967" y="10983"/>
                    <a:pt x="645" y="10617"/>
                    <a:pt x="322" y="10251"/>
                  </a:cubicBezTo>
                  <a:cubicBezTo>
                    <a:pt x="322" y="9885"/>
                    <a:pt x="322" y="9885"/>
                    <a:pt x="322" y="9885"/>
                  </a:cubicBezTo>
                  <a:cubicBezTo>
                    <a:pt x="0" y="9153"/>
                    <a:pt x="0" y="9153"/>
                    <a:pt x="0" y="9153"/>
                  </a:cubicBezTo>
                  <a:cubicBezTo>
                    <a:pt x="322" y="8786"/>
                    <a:pt x="322" y="8786"/>
                    <a:pt x="322" y="8786"/>
                  </a:cubicBezTo>
                  <a:cubicBezTo>
                    <a:pt x="967" y="7322"/>
                    <a:pt x="967" y="7322"/>
                    <a:pt x="967" y="7322"/>
                  </a:cubicBezTo>
                  <a:cubicBezTo>
                    <a:pt x="1290" y="7688"/>
                    <a:pt x="1290" y="7688"/>
                    <a:pt x="1290" y="7688"/>
                  </a:cubicBezTo>
                  <a:cubicBezTo>
                    <a:pt x="1934" y="8420"/>
                    <a:pt x="1934" y="8420"/>
                    <a:pt x="1934" y="8420"/>
                  </a:cubicBezTo>
                  <a:cubicBezTo>
                    <a:pt x="2257" y="8786"/>
                    <a:pt x="2257" y="8786"/>
                    <a:pt x="2257" y="8786"/>
                  </a:cubicBezTo>
                  <a:cubicBezTo>
                    <a:pt x="3224" y="9519"/>
                    <a:pt x="3224" y="9519"/>
                    <a:pt x="3224" y="9519"/>
                  </a:cubicBezTo>
                  <a:cubicBezTo>
                    <a:pt x="3546" y="9519"/>
                    <a:pt x="3546" y="9519"/>
                    <a:pt x="3546" y="9519"/>
                  </a:cubicBezTo>
                  <a:cubicBezTo>
                    <a:pt x="3869" y="8786"/>
                    <a:pt x="3869" y="8786"/>
                    <a:pt x="3869" y="8786"/>
                  </a:cubicBezTo>
                  <a:cubicBezTo>
                    <a:pt x="4191" y="8420"/>
                    <a:pt x="4191" y="8420"/>
                    <a:pt x="4191" y="8420"/>
                  </a:cubicBezTo>
                  <a:cubicBezTo>
                    <a:pt x="4836" y="8054"/>
                    <a:pt x="4836" y="8054"/>
                    <a:pt x="4836" y="8054"/>
                  </a:cubicBezTo>
                  <a:cubicBezTo>
                    <a:pt x="5158" y="6956"/>
                    <a:pt x="5158" y="6956"/>
                    <a:pt x="5158" y="6956"/>
                  </a:cubicBezTo>
                  <a:cubicBezTo>
                    <a:pt x="5158" y="6224"/>
                    <a:pt x="5158" y="6224"/>
                    <a:pt x="5158" y="6224"/>
                  </a:cubicBezTo>
                  <a:cubicBezTo>
                    <a:pt x="6125" y="5858"/>
                    <a:pt x="6125" y="5858"/>
                    <a:pt x="6125" y="5858"/>
                  </a:cubicBezTo>
                  <a:cubicBezTo>
                    <a:pt x="6448" y="5492"/>
                    <a:pt x="6448" y="5492"/>
                    <a:pt x="6448" y="5492"/>
                  </a:cubicBezTo>
                  <a:cubicBezTo>
                    <a:pt x="7415" y="5858"/>
                    <a:pt x="7415" y="5858"/>
                    <a:pt x="7415" y="5858"/>
                  </a:cubicBezTo>
                  <a:cubicBezTo>
                    <a:pt x="8382" y="5492"/>
                    <a:pt x="8382" y="5492"/>
                    <a:pt x="8382" y="5492"/>
                  </a:cubicBezTo>
                  <a:cubicBezTo>
                    <a:pt x="8704" y="5125"/>
                    <a:pt x="8704" y="5125"/>
                    <a:pt x="8704" y="5125"/>
                  </a:cubicBezTo>
                  <a:cubicBezTo>
                    <a:pt x="8704" y="4393"/>
                    <a:pt x="8704" y="4393"/>
                    <a:pt x="8704" y="4393"/>
                  </a:cubicBezTo>
                  <a:cubicBezTo>
                    <a:pt x="8704" y="3661"/>
                    <a:pt x="8704" y="3661"/>
                    <a:pt x="8704" y="3661"/>
                  </a:cubicBezTo>
                  <a:cubicBezTo>
                    <a:pt x="9672" y="3661"/>
                    <a:pt x="9672" y="3661"/>
                    <a:pt x="9672" y="3661"/>
                  </a:cubicBezTo>
                  <a:cubicBezTo>
                    <a:pt x="10316" y="4027"/>
                    <a:pt x="10316" y="4027"/>
                    <a:pt x="10316" y="4027"/>
                  </a:cubicBezTo>
                  <a:cubicBezTo>
                    <a:pt x="10961" y="3661"/>
                    <a:pt x="10961" y="3661"/>
                    <a:pt x="10961" y="3661"/>
                  </a:cubicBezTo>
                  <a:cubicBezTo>
                    <a:pt x="10961" y="2929"/>
                    <a:pt x="10961" y="2929"/>
                    <a:pt x="10961" y="2929"/>
                  </a:cubicBezTo>
                  <a:cubicBezTo>
                    <a:pt x="11284" y="2197"/>
                    <a:pt x="11284" y="2197"/>
                    <a:pt x="11284" y="2197"/>
                  </a:cubicBezTo>
                  <a:cubicBezTo>
                    <a:pt x="11606" y="1464"/>
                    <a:pt x="11606" y="1464"/>
                    <a:pt x="11606" y="1464"/>
                  </a:cubicBezTo>
                  <a:cubicBezTo>
                    <a:pt x="11928" y="1464"/>
                    <a:pt x="11928" y="1464"/>
                    <a:pt x="11928" y="1464"/>
                  </a:cubicBezTo>
                  <a:cubicBezTo>
                    <a:pt x="12573" y="1464"/>
                    <a:pt x="12573" y="1464"/>
                    <a:pt x="12573" y="1464"/>
                  </a:cubicBezTo>
                  <a:cubicBezTo>
                    <a:pt x="13540" y="1098"/>
                    <a:pt x="13540" y="1098"/>
                    <a:pt x="13540" y="1098"/>
                  </a:cubicBezTo>
                  <a:cubicBezTo>
                    <a:pt x="13540" y="732"/>
                    <a:pt x="13540" y="732"/>
                    <a:pt x="13540" y="732"/>
                  </a:cubicBezTo>
                  <a:cubicBezTo>
                    <a:pt x="14507" y="0"/>
                    <a:pt x="14507" y="0"/>
                    <a:pt x="14507" y="0"/>
                  </a:cubicBezTo>
                  <a:cubicBezTo>
                    <a:pt x="15152" y="0"/>
                    <a:pt x="15152" y="0"/>
                    <a:pt x="15152" y="0"/>
                  </a:cubicBezTo>
                  <a:cubicBezTo>
                    <a:pt x="15797" y="366"/>
                    <a:pt x="15797" y="366"/>
                    <a:pt x="15797" y="366"/>
                  </a:cubicBezTo>
                  <a:cubicBezTo>
                    <a:pt x="15797" y="1098"/>
                    <a:pt x="15797" y="1098"/>
                    <a:pt x="15797" y="1098"/>
                  </a:cubicBezTo>
                  <a:cubicBezTo>
                    <a:pt x="14830" y="1831"/>
                    <a:pt x="14830" y="1831"/>
                    <a:pt x="14830" y="1831"/>
                  </a:cubicBezTo>
                  <a:cubicBezTo>
                    <a:pt x="14185" y="1831"/>
                    <a:pt x="14185" y="1831"/>
                    <a:pt x="14185" y="1831"/>
                  </a:cubicBezTo>
                  <a:cubicBezTo>
                    <a:pt x="14185" y="3295"/>
                    <a:pt x="14185" y="3295"/>
                    <a:pt x="14185" y="3295"/>
                  </a:cubicBezTo>
                  <a:cubicBezTo>
                    <a:pt x="14185" y="4393"/>
                    <a:pt x="14185" y="4393"/>
                    <a:pt x="14185" y="4393"/>
                  </a:cubicBezTo>
                  <a:cubicBezTo>
                    <a:pt x="14507" y="5125"/>
                    <a:pt x="14507" y="5125"/>
                    <a:pt x="14507" y="5125"/>
                  </a:cubicBezTo>
                  <a:cubicBezTo>
                    <a:pt x="15152" y="5492"/>
                    <a:pt x="15152" y="5492"/>
                    <a:pt x="15152" y="5492"/>
                  </a:cubicBezTo>
                  <a:cubicBezTo>
                    <a:pt x="15797" y="6224"/>
                    <a:pt x="15797" y="6224"/>
                    <a:pt x="15797" y="6224"/>
                  </a:cubicBezTo>
                  <a:cubicBezTo>
                    <a:pt x="15797" y="7322"/>
                    <a:pt x="15797" y="7322"/>
                    <a:pt x="15797" y="7322"/>
                  </a:cubicBezTo>
                  <a:cubicBezTo>
                    <a:pt x="15475" y="8054"/>
                    <a:pt x="15475" y="8054"/>
                    <a:pt x="15475" y="8054"/>
                  </a:cubicBezTo>
                  <a:cubicBezTo>
                    <a:pt x="15797" y="8786"/>
                    <a:pt x="15797" y="8786"/>
                    <a:pt x="15797" y="8786"/>
                  </a:cubicBezTo>
                  <a:cubicBezTo>
                    <a:pt x="16119" y="9153"/>
                    <a:pt x="16119" y="9153"/>
                    <a:pt x="16119" y="9153"/>
                  </a:cubicBezTo>
                  <a:cubicBezTo>
                    <a:pt x="15797" y="9885"/>
                    <a:pt x="15797" y="9885"/>
                    <a:pt x="15797" y="9885"/>
                  </a:cubicBezTo>
                  <a:cubicBezTo>
                    <a:pt x="15152" y="9885"/>
                    <a:pt x="15152" y="9885"/>
                    <a:pt x="15152" y="9885"/>
                  </a:cubicBezTo>
                  <a:cubicBezTo>
                    <a:pt x="14830" y="9885"/>
                    <a:pt x="14830" y="9885"/>
                    <a:pt x="14830" y="9885"/>
                  </a:cubicBezTo>
                  <a:cubicBezTo>
                    <a:pt x="13863" y="10251"/>
                    <a:pt x="13863" y="10251"/>
                    <a:pt x="13863" y="10251"/>
                  </a:cubicBezTo>
                  <a:cubicBezTo>
                    <a:pt x="13540" y="11349"/>
                    <a:pt x="13540" y="11349"/>
                    <a:pt x="13540" y="11349"/>
                  </a:cubicBezTo>
                  <a:cubicBezTo>
                    <a:pt x="13540" y="12814"/>
                    <a:pt x="13540" y="12814"/>
                    <a:pt x="13540" y="12814"/>
                  </a:cubicBezTo>
                  <a:cubicBezTo>
                    <a:pt x="14185" y="13912"/>
                    <a:pt x="14185" y="13912"/>
                    <a:pt x="14185" y="13912"/>
                  </a:cubicBezTo>
                  <a:cubicBezTo>
                    <a:pt x="14507" y="13912"/>
                    <a:pt x="14507" y="13912"/>
                    <a:pt x="14507" y="13912"/>
                  </a:cubicBezTo>
                  <a:cubicBezTo>
                    <a:pt x="14830" y="13912"/>
                    <a:pt x="14830" y="13912"/>
                    <a:pt x="14830" y="13912"/>
                  </a:cubicBezTo>
                  <a:cubicBezTo>
                    <a:pt x="16119" y="14278"/>
                    <a:pt x="16119" y="14278"/>
                    <a:pt x="16119" y="14278"/>
                  </a:cubicBezTo>
                  <a:cubicBezTo>
                    <a:pt x="16764" y="15010"/>
                    <a:pt x="16764" y="15010"/>
                    <a:pt x="16764" y="15010"/>
                  </a:cubicBezTo>
                  <a:cubicBezTo>
                    <a:pt x="17087" y="16108"/>
                    <a:pt x="17087" y="16108"/>
                    <a:pt x="17087" y="16108"/>
                  </a:cubicBezTo>
                  <a:cubicBezTo>
                    <a:pt x="17409" y="16475"/>
                    <a:pt x="17409" y="16475"/>
                    <a:pt x="17409" y="16475"/>
                  </a:cubicBezTo>
                  <a:cubicBezTo>
                    <a:pt x="17731" y="16841"/>
                    <a:pt x="17731" y="16841"/>
                    <a:pt x="17731" y="16841"/>
                  </a:cubicBezTo>
                  <a:cubicBezTo>
                    <a:pt x="18054" y="17573"/>
                    <a:pt x="18054" y="17573"/>
                    <a:pt x="18054" y="17573"/>
                  </a:cubicBezTo>
                  <a:cubicBezTo>
                    <a:pt x="18699" y="17939"/>
                    <a:pt x="18699" y="17939"/>
                    <a:pt x="18699" y="17939"/>
                  </a:cubicBezTo>
                  <a:cubicBezTo>
                    <a:pt x="19343" y="17939"/>
                    <a:pt x="19343" y="17939"/>
                    <a:pt x="19343" y="17939"/>
                  </a:cubicBezTo>
                  <a:cubicBezTo>
                    <a:pt x="20310" y="17939"/>
                    <a:pt x="20310" y="17939"/>
                    <a:pt x="20310" y="17939"/>
                  </a:cubicBezTo>
                  <a:cubicBezTo>
                    <a:pt x="20955" y="17939"/>
                    <a:pt x="20955" y="17939"/>
                    <a:pt x="20955" y="17939"/>
                  </a:cubicBezTo>
                  <a:cubicBezTo>
                    <a:pt x="21600" y="18671"/>
                    <a:pt x="21600" y="18671"/>
                    <a:pt x="21600" y="18671"/>
                  </a:cubicBezTo>
                  <a:cubicBezTo>
                    <a:pt x="21600" y="19403"/>
                    <a:pt x="21600" y="19403"/>
                    <a:pt x="21600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0" name="Google Shape;5350;g21c91014dda_0_5306"/>
            <p:cNvSpPr/>
            <p:nvPr/>
          </p:nvSpPr>
          <p:spPr>
            <a:xfrm>
              <a:off x="2393474" y="1304737"/>
              <a:ext cx="388368" cy="3425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78" y="19403"/>
                  </a:moveTo>
                  <a:cubicBezTo>
                    <a:pt x="20633" y="19403"/>
                    <a:pt x="20633" y="19403"/>
                    <a:pt x="20633" y="19403"/>
                  </a:cubicBezTo>
                  <a:cubicBezTo>
                    <a:pt x="19988" y="19037"/>
                    <a:pt x="19988" y="19037"/>
                    <a:pt x="19988" y="19037"/>
                  </a:cubicBezTo>
                  <a:cubicBezTo>
                    <a:pt x="19343" y="19403"/>
                    <a:pt x="19343" y="19403"/>
                    <a:pt x="19343" y="19403"/>
                  </a:cubicBezTo>
                  <a:cubicBezTo>
                    <a:pt x="19021" y="19403"/>
                    <a:pt x="19021" y="19403"/>
                    <a:pt x="19021" y="19403"/>
                  </a:cubicBezTo>
                  <a:cubicBezTo>
                    <a:pt x="18376" y="19769"/>
                    <a:pt x="18376" y="19769"/>
                    <a:pt x="18376" y="19769"/>
                  </a:cubicBezTo>
                  <a:cubicBezTo>
                    <a:pt x="18054" y="19769"/>
                    <a:pt x="18054" y="19769"/>
                    <a:pt x="18054" y="19769"/>
                  </a:cubicBezTo>
                  <a:cubicBezTo>
                    <a:pt x="17087" y="20502"/>
                    <a:pt x="17087" y="20502"/>
                    <a:pt x="17087" y="20502"/>
                  </a:cubicBezTo>
                  <a:cubicBezTo>
                    <a:pt x="16764" y="21234"/>
                    <a:pt x="16764" y="21234"/>
                    <a:pt x="16764" y="21234"/>
                  </a:cubicBezTo>
                  <a:cubicBezTo>
                    <a:pt x="15152" y="21600"/>
                    <a:pt x="15152" y="21600"/>
                    <a:pt x="15152" y="21600"/>
                  </a:cubicBezTo>
                  <a:cubicBezTo>
                    <a:pt x="14185" y="21234"/>
                    <a:pt x="14185" y="21234"/>
                    <a:pt x="14185" y="21234"/>
                  </a:cubicBezTo>
                  <a:cubicBezTo>
                    <a:pt x="13863" y="20502"/>
                    <a:pt x="13863" y="20502"/>
                    <a:pt x="13863" y="20502"/>
                  </a:cubicBezTo>
                  <a:cubicBezTo>
                    <a:pt x="13218" y="20136"/>
                    <a:pt x="13218" y="20136"/>
                    <a:pt x="13218" y="20136"/>
                  </a:cubicBezTo>
                  <a:cubicBezTo>
                    <a:pt x="12573" y="19037"/>
                    <a:pt x="12573" y="19037"/>
                    <a:pt x="12573" y="19037"/>
                  </a:cubicBezTo>
                  <a:cubicBezTo>
                    <a:pt x="11928" y="17573"/>
                    <a:pt x="11928" y="17573"/>
                    <a:pt x="11928" y="17573"/>
                  </a:cubicBezTo>
                  <a:cubicBezTo>
                    <a:pt x="10961" y="17207"/>
                    <a:pt x="10961" y="17207"/>
                    <a:pt x="10961" y="17207"/>
                  </a:cubicBezTo>
                  <a:cubicBezTo>
                    <a:pt x="10316" y="17573"/>
                    <a:pt x="10316" y="17573"/>
                    <a:pt x="10316" y="17573"/>
                  </a:cubicBezTo>
                  <a:cubicBezTo>
                    <a:pt x="9672" y="17939"/>
                    <a:pt x="9672" y="17939"/>
                    <a:pt x="9672" y="17939"/>
                  </a:cubicBezTo>
                  <a:cubicBezTo>
                    <a:pt x="9672" y="18671"/>
                    <a:pt x="9672" y="18671"/>
                    <a:pt x="9672" y="18671"/>
                  </a:cubicBezTo>
                  <a:cubicBezTo>
                    <a:pt x="9349" y="19037"/>
                    <a:pt x="9349" y="19037"/>
                    <a:pt x="9349" y="19037"/>
                  </a:cubicBezTo>
                  <a:cubicBezTo>
                    <a:pt x="9349" y="20136"/>
                    <a:pt x="9349" y="20136"/>
                    <a:pt x="9349" y="20136"/>
                  </a:cubicBezTo>
                  <a:cubicBezTo>
                    <a:pt x="8704" y="20136"/>
                    <a:pt x="8704" y="20136"/>
                    <a:pt x="8704" y="20136"/>
                  </a:cubicBezTo>
                  <a:cubicBezTo>
                    <a:pt x="7737" y="20136"/>
                    <a:pt x="7737" y="20136"/>
                    <a:pt x="7737" y="20136"/>
                  </a:cubicBezTo>
                  <a:cubicBezTo>
                    <a:pt x="7415" y="19403"/>
                    <a:pt x="7415" y="19403"/>
                    <a:pt x="7415" y="19403"/>
                  </a:cubicBezTo>
                  <a:cubicBezTo>
                    <a:pt x="6770" y="19403"/>
                    <a:pt x="6770" y="19403"/>
                    <a:pt x="6770" y="19403"/>
                  </a:cubicBezTo>
                  <a:cubicBezTo>
                    <a:pt x="6448" y="20136"/>
                    <a:pt x="6448" y="20136"/>
                    <a:pt x="6448" y="20136"/>
                  </a:cubicBezTo>
                  <a:cubicBezTo>
                    <a:pt x="6125" y="20502"/>
                    <a:pt x="6125" y="20502"/>
                    <a:pt x="6125" y="20502"/>
                  </a:cubicBezTo>
                  <a:cubicBezTo>
                    <a:pt x="5481" y="20502"/>
                    <a:pt x="5481" y="20502"/>
                    <a:pt x="5481" y="20502"/>
                  </a:cubicBezTo>
                  <a:cubicBezTo>
                    <a:pt x="5481" y="20136"/>
                    <a:pt x="5481" y="20136"/>
                    <a:pt x="5481" y="20136"/>
                  </a:cubicBezTo>
                  <a:cubicBezTo>
                    <a:pt x="5481" y="19037"/>
                    <a:pt x="5481" y="19037"/>
                    <a:pt x="5481" y="19037"/>
                  </a:cubicBezTo>
                  <a:cubicBezTo>
                    <a:pt x="6125" y="18671"/>
                    <a:pt x="6125" y="18671"/>
                    <a:pt x="6125" y="18671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5481" y="17939"/>
                    <a:pt x="5481" y="17939"/>
                    <a:pt x="5481" y="17939"/>
                  </a:cubicBezTo>
                  <a:cubicBezTo>
                    <a:pt x="4513" y="18671"/>
                    <a:pt x="4513" y="18671"/>
                    <a:pt x="4513" y="18671"/>
                  </a:cubicBezTo>
                  <a:cubicBezTo>
                    <a:pt x="3869" y="18671"/>
                    <a:pt x="3869" y="18671"/>
                    <a:pt x="3869" y="18671"/>
                  </a:cubicBezTo>
                  <a:cubicBezTo>
                    <a:pt x="3546" y="18305"/>
                    <a:pt x="3546" y="18305"/>
                    <a:pt x="3546" y="18305"/>
                  </a:cubicBezTo>
                  <a:cubicBezTo>
                    <a:pt x="3224" y="17573"/>
                    <a:pt x="3224" y="17573"/>
                    <a:pt x="3224" y="17573"/>
                  </a:cubicBezTo>
                  <a:cubicBezTo>
                    <a:pt x="2579" y="16841"/>
                    <a:pt x="2579" y="16841"/>
                    <a:pt x="2579" y="16841"/>
                  </a:cubicBezTo>
                  <a:cubicBezTo>
                    <a:pt x="2257" y="16108"/>
                    <a:pt x="2257" y="16108"/>
                    <a:pt x="2257" y="16108"/>
                  </a:cubicBezTo>
                  <a:cubicBezTo>
                    <a:pt x="1934" y="14644"/>
                    <a:pt x="1934" y="14644"/>
                    <a:pt x="1934" y="14644"/>
                  </a:cubicBezTo>
                  <a:cubicBezTo>
                    <a:pt x="1612" y="13912"/>
                    <a:pt x="1612" y="13912"/>
                    <a:pt x="1612" y="13912"/>
                  </a:cubicBezTo>
                  <a:cubicBezTo>
                    <a:pt x="967" y="13546"/>
                    <a:pt x="967" y="13546"/>
                    <a:pt x="967" y="13546"/>
                  </a:cubicBezTo>
                  <a:cubicBezTo>
                    <a:pt x="967" y="13180"/>
                    <a:pt x="967" y="13180"/>
                    <a:pt x="967" y="13180"/>
                  </a:cubicBezTo>
                  <a:cubicBezTo>
                    <a:pt x="967" y="12447"/>
                    <a:pt x="967" y="12447"/>
                    <a:pt x="967" y="12447"/>
                  </a:cubicBezTo>
                  <a:cubicBezTo>
                    <a:pt x="645" y="12081"/>
                    <a:pt x="645" y="12081"/>
                    <a:pt x="645" y="12081"/>
                  </a:cubicBezTo>
                  <a:cubicBezTo>
                    <a:pt x="1612" y="12081"/>
                    <a:pt x="2579" y="12447"/>
                    <a:pt x="2901" y="12447"/>
                  </a:cubicBezTo>
                  <a:cubicBezTo>
                    <a:pt x="3224" y="12447"/>
                    <a:pt x="4191" y="12814"/>
                    <a:pt x="4836" y="12814"/>
                  </a:cubicBezTo>
                  <a:cubicBezTo>
                    <a:pt x="4836" y="12814"/>
                    <a:pt x="5158" y="12447"/>
                    <a:pt x="5158" y="12447"/>
                  </a:cubicBezTo>
                  <a:cubicBezTo>
                    <a:pt x="5158" y="12081"/>
                    <a:pt x="4836" y="11349"/>
                    <a:pt x="4836" y="11349"/>
                  </a:cubicBezTo>
                  <a:cubicBezTo>
                    <a:pt x="4191" y="10983"/>
                    <a:pt x="3224" y="11349"/>
                    <a:pt x="2901" y="10983"/>
                  </a:cubicBezTo>
                  <a:cubicBezTo>
                    <a:pt x="2579" y="10983"/>
                    <a:pt x="1934" y="10983"/>
                    <a:pt x="1612" y="10983"/>
                  </a:cubicBezTo>
                  <a:cubicBezTo>
                    <a:pt x="967" y="10983"/>
                    <a:pt x="645" y="10617"/>
                    <a:pt x="322" y="10251"/>
                  </a:cubicBezTo>
                  <a:cubicBezTo>
                    <a:pt x="322" y="9885"/>
                    <a:pt x="322" y="9885"/>
                    <a:pt x="322" y="9885"/>
                  </a:cubicBezTo>
                  <a:cubicBezTo>
                    <a:pt x="0" y="9153"/>
                    <a:pt x="0" y="9153"/>
                    <a:pt x="0" y="9153"/>
                  </a:cubicBezTo>
                  <a:cubicBezTo>
                    <a:pt x="322" y="8786"/>
                    <a:pt x="322" y="8786"/>
                    <a:pt x="322" y="8786"/>
                  </a:cubicBezTo>
                  <a:cubicBezTo>
                    <a:pt x="967" y="7322"/>
                    <a:pt x="967" y="7322"/>
                    <a:pt x="967" y="7322"/>
                  </a:cubicBezTo>
                  <a:cubicBezTo>
                    <a:pt x="1290" y="7688"/>
                    <a:pt x="1290" y="7688"/>
                    <a:pt x="1290" y="7688"/>
                  </a:cubicBezTo>
                  <a:cubicBezTo>
                    <a:pt x="1934" y="8420"/>
                    <a:pt x="1934" y="8420"/>
                    <a:pt x="1934" y="8420"/>
                  </a:cubicBezTo>
                  <a:cubicBezTo>
                    <a:pt x="2257" y="8786"/>
                    <a:pt x="2257" y="8786"/>
                    <a:pt x="2257" y="8786"/>
                  </a:cubicBezTo>
                  <a:cubicBezTo>
                    <a:pt x="3224" y="9519"/>
                    <a:pt x="3224" y="9519"/>
                    <a:pt x="3224" y="9519"/>
                  </a:cubicBezTo>
                  <a:cubicBezTo>
                    <a:pt x="3546" y="9519"/>
                    <a:pt x="3546" y="9519"/>
                    <a:pt x="3546" y="9519"/>
                  </a:cubicBezTo>
                  <a:cubicBezTo>
                    <a:pt x="3869" y="8786"/>
                    <a:pt x="3869" y="8786"/>
                    <a:pt x="3869" y="8786"/>
                  </a:cubicBezTo>
                  <a:cubicBezTo>
                    <a:pt x="4191" y="8420"/>
                    <a:pt x="4191" y="8420"/>
                    <a:pt x="4191" y="8420"/>
                  </a:cubicBezTo>
                  <a:cubicBezTo>
                    <a:pt x="4836" y="8054"/>
                    <a:pt x="4836" y="8054"/>
                    <a:pt x="4836" y="8054"/>
                  </a:cubicBezTo>
                  <a:cubicBezTo>
                    <a:pt x="5158" y="6956"/>
                    <a:pt x="5158" y="6956"/>
                    <a:pt x="5158" y="6956"/>
                  </a:cubicBezTo>
                  <a:cubicBezTo>
                    <a:pt x="5158" y="6224"/>
                    <a:pt x="5158" y="6224"/>
                    <a:pt x="5158" y="6224"/>
                  </a:cubicBezTo>
                  <a:cubicBezTo>
                    <a:pt x="6125" y="5858"/>
                    <a:pt x="6125" y="5858"/>
                    <a:pt x="6125" y="5858"/>
                  </a:cubicBezTo>
                  <a:cubicBezTo>
                    <a:pt x="6448" y="5492"/>
                    <a:pt x="6448" y="5492"/>
                    <a:pt x="6448" y="5492"/>
                  </a:cubicBezTo>
                  <a:cubicBezTo>
                    <a:pt x="7415" y="5858"/>
                    <a:pt x="7415" y="5858"/>
                    <a:pt x="7415" y="5858"/>
                  </a:cubicBezTo>
                  <a:cubicBezTo>
                    <a:pt x="8382" y="5492"/>
                    <a:pt x="8382" y="5492"/>
                    <a:pt x="8382" y="5492"/>
                  </a:cubicBezTo>
                  <a:cubicBezTo>
                    <a:pt x="8704" y="5125"/>
                    <a:pt x="8704" y="5125"/>
                    <a:pt x="8704" y="5125"/>
                  </a:cubicBezTo>
                  <a:cubicBezTo>
                    <a:pt x="8704" y="4393"/>
                    <a:pt x="8704" y="4393"/>
                    <a:pt x="8704" y="4393"/>
                  </a:cubicBezTo>
                  <a:cubicBezTo>
                    <a:pt x="8704" y="3661"/>
                    <a:pt x="8704" y="3661"/>
                    <a:pt x="8704" y="3661"/>
                  </a:cubicBezTo>
                  <a:cubicBezTo>
                    <a:pt x="9672" y="3661"/>
                    <a:pt x="9672" y="3661"/>
                    <a:pt x="9672" y="3661"/>
                  </a:cubicBezTo>
                  <a:cubicBezTo>
                    <a:pt x="10316" y="4027"/>
                    <a:pt x="10316" y="4027"/>
                    <a:pt x="10316" y="4027"/>
                  </a:cubicBezTo>
                  <a:cubicBezTo>
                    <a:pt x="10961" y="3661"/>
                    <a:pt x="10961" y="3661"/>
                    <a:pt x="10961" y="3661"/>
                  </a:cubicBezTo>
                  <a:cubicBezTo>
                    <a:pt x="10961" y="2929"/>
                    <a:pt x="10961" y="2929"/>
                    <a:pt x="10961" y="2929"/>
                  </a:cubicBezTo>
                  <a:cubicBezTo>
                    <a:pt x="11284" y="2197"/>
                    <a:pt x="11284" y="2197"/>
                    <a:pt x="11284" y="2197"/>
                  </a:cubicBezTo>
                  <a:cubicBezTo>
                    <a:pt x="11606" y="1464"/>
                    <a:pt x="11606" y="1464"/>
                    <a:pt x="11606" y="1464"/>
                  </a:cubicBezTo>
                  <a:cubicBezTo>
                    <a:pt x="11928" y="1464"/>
                    <a:pt x="11928" y="1464"/>
                    <a:pt x="11928" y="1464"/>
                  </a:cubicBezTo>
                  <a:cubicBezTo>
                    <a:pt x="12573" y="1464"/>
                    <a:pt x="12573" y="1464"/>
                    <a:pt x="12573" y="1464"/>
                  </a:cubicBezTo>
                  <a:cubicBezTo>
                    <a:pt x="13540" y="1098"/>
                    <a:pt x="13540" y="1098"/>
                    <a:pt x="13540" y="1098"/>
                  </a:cubicBezTo>
                  <a:cubicBezTo>
                    <a:pt x="13540" y="732"/>
                    <a:pt x="13540" y="732"/>
                    <a:pt x="13540" y="732"/>
                  </a:cubicBezTo>
                  <a:cubicBezTo>
                    <a:pt x="14507" y="0"/>
                    <a:pt x="14507" y="0"/>
                    <a:pt x="14507" y="0"/>
                  </a:cubicBezTo>
                  <a:cubicBezTo>
                    <a:pt x="15152" y="0"/>
                    <a:pt x="15152" y="0"/>
                    <a:pt x="15152" y="0"/>
                  </a:cubicBezTo>
                  <a:cubicBezTo>
                    <a:pt x="15797" y="366"/>
                    <a:pt x="15797" y="366"/>
                    <a:pt x="15797" y="366"/>
                  </a:cubicBezTo>
                  <a:cubicBezTo>
                    <a:pt x="15797" y="1098"/>
                    <a:pt x="15797" y="1098"/>
                    <a:pt x="15797" y="1098"/>
                  </a:cubicBezTo>
                  <a:cubicBezTo>
                    <a:pt x="14830" y="1831"/>
                    <a:pt x="14830" y="1831"/>
                    <a:pt x="14830" y="1831"/>
                  </a:cubicBezTo>
                  <a:cubicBezTo>
                    <a:pt x="14185" y="1831"/>
                    <a:pt x="14185" y="1831"/>
                    <a:pt x="14185" y="1831"/>
                  </a:cubicBezTo>
                  <a:cubicBezTo>
                    <a:pt x="14185" y="3295"/>
                    <a:pt x="14185" y="3295"/>
                    <a:pt x="14185" y="3295"/>
                  </a:cubicBezTo>
                  <a:cubicBezTo>
                    <a:pt x="14185" y="4393"/>
                    <a:pt x="14185" y="4393"/>
                    <a:pt x="14185" y="4393"/>
                  </a:cubicBezTo>
                  <a:cubicBezTo>
                    <a:pt x="14507" y="5125"/>
                    <a:pt x="14507" y="5125"/>
                    <a:pt x="14507" y="5125"/>
                  </a:cubicBezTo>
                  <a:cubicBezTo>
                    <a:pt x="15152" y="5492"/>
                    <a:pt x="15152" y="5492"/>
                    <a:pt x="15152" y="5492"/>
                  </a:cubicBezTo>
                  <a:cubicBezTo>
                    <a:pt x="15797" y="6224"/>
                    <a:pt x="15797" y="6224"/>
                    <a:pt x="15797" y="6224"/>
                  </a:cubicBezTo>
                  <a:cubicBezTo>
                    <a:pt x="15797" y="7322"/>
                    <a:pt x="15797" y="7322"/>
                    <a:pt x="15797" y="7322"/>
                  </a:cubicBezTo>
                  <a:cubicBezTo>
                    <a:pt x="15475" y="8054"/>
                    <a:pt x="15475" y="8054"/>
                    <a:pt x="15475" y="8054"/>
                  </a:cubicBezTo>
                  <a:cubicBezTo>
                    <a:pt x="15797" y="8786"/>
                    <a:pt x="15797" y="8786"/>
                    <a:pt x="15797" y="8786"/>
                  </a:cubicBezTo>
                  <a:cubicBezTo>
                    <a:pt x="16119" y="9153"/>
                    <a:pt x="16119" y="9153"/>
                    <a:pt x="16119" y="9153"/>
                  </a:cubicBezTo>
                  <a:cubicBezTo>
                    <a:pt x="15797" y="9885"/>
                    <a:pt x="15797" y="9885"/>
                    <a:pt x="15797" y="9885"/>
                  </a:cubicBezTo>
                  <a:cubicBezTo>
                    <a:pt x="15152" y="9885"/>
                    <a:pt x="15152" y="9885"/>
                    <a:pt x="15152" y="9885"/>
                  </a:cubicBezTo>
                  <a:cubicBezTo>
                    <a:pt x="14830" y="9885"/>
                    <a:pt x="14830" y="9885"/>
                    <a:pt x="14830" y="9885"/>
                  </a:cubicBezTo>
                  <a:cubicBezTo>
                    <a:pt x="13863" y="10251"/>
                    <a:pt x="13863" y="10251"/>
                    <a:pt x="13863" y="10251"/>
                  </a:cubicBezTo>
                  <a:cubicBezTo>
                    <a:pt x="13540" y="11349"/>
                    <a:pt x="13540" y="11349"/>
                    <a:pt x="13540" y="11349"/>
                  </a:cubicBezTo>
                  <a:cubicBezTo>
                    <a:pt x="13540" y="12814"/>
                    <a:pt x="13540" y="12814"/>
                    <a:pt x="13540" y="12814"/>
                  </a:cubicBezTo>
                  <a:cubicBezTo>
                    <a:pt x="14185" y="13912"/>
                    <a:pt x="14185" y="13912"/>
                    <a:pt x="14185" y="13912"/>
                  </a:cubicBezTo>
                  <a:cubicBezTo>
                    <a:pt x="14507" y="13912"/>
                    <a:pt x="14507" y="13912"/>
                    <a:pt x="14507" y="13912"/>
                  </a:cubicBezTo>
                  <a:cubicBezTo>
                    <a:pt x="14830" y="13912"/>
                    <a:pt x="14830" y="13912"/>
                    <a:pt x="14830" y="13912"/>
                  </a:cubicBezTo>
                  <a:cubicBezTo>
                    <a:pt x="16119" y="14278"/>
                    <a:pt x="16119" y="14278"/>
                    <a:pt x="16119" y="14278"/>
                  </a:cubicBezTo>
                  <a:cubicBezTo>
                    <a:pt x="16764" y="15010"/>
                    <a:pt x="16764" y="15010"/>
                    <a:pt x="16764" y="15010"/>
                  </a:cubicBezTo>
                  <a:cubicBezTo>
                    <a:pt x="17087" y="16108"/>
                    <a:pt x="17087" y="16108"/>
                    <a:pt x="17087" y="16108"/>
                  </a:cubicBezTo>
                  <a:cubicBezTo>
                    <a:pt x="17409" y="16475"/>
                    <a:pt x="17409" y="16475"/>
                    <a:pt x="17409" y="16475"/>
                  </a:cubicBezTo>
                  <a:cubicBezTo>
                    <a:pt x="17731" y="16841"/>
                    <a:pt x="17731" y="16841"/>
                    <a:pt x="17731" y="16841"/>
                  </a:cubicBezTo>
                  <a:cubicBezTo>
                    <a:pt x="18054" y="17573"/>
                    <a:pt x="18054" y="17573"/>
                    <a:pt x="18054" y="17573"/>
                  </a:cubicBezTo>
                  <a:cubicBezTo>
                    <a:pt x="18699" y="17939"/>
                    <a:pt x="18699" y="17939"/>
                    <a:pt x="18699" y="17939"/>
                  </a:cubicBezTo>
                  <a:cubicBezTo>
                    <a:pt x="19343" y="17939"/>
                    <a:pt x="19343" y="17939"/>
                    <a:pt x="19343" y="17939"/>
                  </a:cubicBezTo>
                  <a:cubicBezTo>
                    <a:pt x="20310" y="17939"/>
                    <a:pt x="20310" y="17939"/>
                    <a:pt x="20310" y="17939"/>
                  </a:cubicBezTo>
                  <a:cubicBezTo>
                    <a:pt x="20955" y="17939"/>
                    <a:pt x="20955" y="17939"/>
                    <a:pt x="20955" y="17939"/>
                  </a:cubicBezTo>
                  <a:cubicBezTo>
                    <a:pt x="21600" y="18671"/>
                    <a:pt x="21600" y="18671"/>
                    <a:pt x="21600" y="18671"/>
                  </a:cubicBezTo>
                  <a:cubicBezTo>
                    <a:pt x="21600" y="19403"/>
                    <a:pt x="21600" y="19403"/>
                    <a:pt x="21600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ubicBezTo>
                    <a:pt x="21278" y="19403"/>
                    <a:pt x="21278" y="19403"/>
                    <a:pt x="21278" y="194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1" name="Google Shape;5351;g21c91014dda_0_5306"/>
            <p:cNvSpPr/>
            <p:nvPr/>
          </p:nvSpPr>
          <p:spPr>
            <a:xfrm>
              <a:off x="1660377" y="1773832"/>
              <a:ext cx="296730" cy="2269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06" y="13292"/>
                  </a:moveTo>
                  <a:lnTo>
                    <a:pt x="21600" y="15577"/>
                  </a:lnTo>
                  <a:lnTo>
                    <a:pt x="21124" y="15577"/>
                  </a:lnTo>
                  <a:lnTo>
                    <a:pt x="21124" y="18900"/>
                  </a:lnTo>
                  <a:lnTo>
                    <a:pt x="19853" y="19938"/>
                  </a:lnTo>
                  <a:lnTo>
                    <a:pt x="19059" y="20977"/>
                  </a:lnTo>
                  <a:lnTo>
                    <a:pt x="18265" y="21600"/>
                  </a:lnTo>
                  <a:lnTo>
                    <a:pt x="16994" y="21600"/>
                  </a:lnTo>
                  <a:lnTo>
                    <a:pt x="15724" y="20977"/>
                  </a:lnTo>
                  <a:lnTo>
                    <a:pt x="14771" y="20977"/>
                  </a:lnTo>
                  <a:lnTo>
                    <a:pt x="13500" y="19938"/>
                  </a:lnTo>
                  <a:lnTo>
                    <a:pt x="12706" y="19315"/>
                  </a:lnTo>
                  <a:lnTo>
                    <a:pt x="12229" y="18277"/>
                  </a:lnTo>
                  <a:lnTo>
                    <a:pt x="10641" y="18900"/>
                  </a:lnTo>
                  <a:lnTo>
                    <a:pt x="9371" y="18900"/>
                  </a:lnTo>
                  <a:lnTo>
                    <a:pt x="8894" y="18277"/>
                  </a:lnTo>
                  <a:lnTo>
                    <a:pt x="8894" y="14954"/>
                  </a:lnTo>
                  <a:lnTo>
                    <a:pt x="8100" y="14538"/>
                  </a:lnTo>
                  <a:lnTo>
                    <a:pt x="7147" y="13292"/>
                  </a:lnTo>
                  <a:lnTo>
                    <a:pt x="7147" y="11215"/>
                  </a:lnTo>
                  <a:lnTo>
                    <a:pt x="6829" y="10592"/>
                  </a:lnTo>
                  <a:lnTo>
                    <a:pt x="6829" y="9554"/>
                  </a:lnTo>
                  <a:lnTo>
                    <a:pt x="6353" y="8308"/>
                  </a:lnTo>
                  <a:lnTo>
                    <a:pt x="5876" y="7269"/>
                  </a:lnTo>
                  <a:lnTo>
                    <a:pt x="5559" y="6646"/>
                  </a:lnTo>
                  <a:lnTo>
                    <a:pt x="4288" y="5608"/>
                  </a:lnTo>
                  <a:lnTo>
                    <a:pt x="3018" y="5608"/>
                  </a:lnTo>
                  <a:lnTo>
                    <a:pt x="2224" y="4985"/>
                  </a:lnTo>
                  <a:lnTo>
                    <a:pt x="1271" y="3946"/>
                  </a:lnTo>
                  <a:lnTo>
                    <a:pt x="476" y="2908"/>
                  </a:lnTo>
                  <a:lnTo>
                    <a:pt x="0" y="1246"/>
                  </a:lnTo>
                  <a:lnTo>
                    <a:pt x="0" y="623"/>
                  </a:lnTo>
                  <a:lnTo>
                    <a:pt x="953" y="0"/>
                  </a:lnTo>
                  <a:lnTo>
                    <a:pt x="2224" y="623"/>
                  </a:lnTo>
                  <a:lnTo>
                    <a:pt x="2541" y="623"/>
                  </a:lnTo>
                  <a:lnTo>
                    <a:pt x="3812" y="2285"/>
                  </a:lnTo>
                  <a:lnTo>
                    <a:pt x="3812" y="2908"/>
                  </a:lnTo>
                  <a:lnTo>
                    <a:pt x="4288" y="2285"/>
                  </a:lnTo>
                  <a:lnTo>
                    <a:pt x="4288" y="1662"/>
                  </a:lnTo>
                  <a:lnTo>
                    <a:pt x="5082" y="1662"/>
                  </a:lnTo>
                  <a:lnTo>
                    <a:pt x="5559" y="2285"/>
                  </a:lnTo>
                  <a:lnTo>
                    <a:pt x="5082" y="2908"/>
                  </a:lnTo>
                  <a:lnTo>
                    <a:pt x="5559" y="3323"/>
                  </a:lnTo>
                  <a:lnTo>
                    <a:pt x="5559" y="4569"/>
                  </a:lnTo>
                  <a:lnTo>
                    <a:pt x="8418" y="4569"/>
                  </a:lnTo>
                  <a:lnTo>
                    <a:pt x="8894" y="4985"/>
                  </a:lnTo>
                  <a:lnTo>
                    <a:pt x="10641" y="5608"/>
                  </a:lnTo>
                  <a:lnTo>
                    <a:pt x="11435" y="6646"/>
                  </a:lnTo>
                  <a:lnTo>
                    <a:pt x="12229" y="7892"/>
                  </a:lnTo>
                  <a:lnTo>
                    <a:pt x="13500" y="7892"/>
                  </a:lnTo>
                  <a:lnTo>
                    <a:pt x="13976" y="7269"/>
                  </a:lnTo>
                  <a:lnTo>
                    <a:pt x="16518" y="10592"/>
                  </a:lnTo>
                  <a:lnTo>
                    <a:pt x="17312" y="10592"/>
                  </a:lnTo>
                  <a:lnTo>
                    <a:pt x="17788" y="9554"/>
                  </a:lnTo>
                  <a:lnTo>
                    <a:pt x="18582" y="9554"/>
                  </a:lnTo>
                  <a:lnTo>
                    <a:pt x="19535" y="8931"/>
                  </a:lnTo>
                  <a:lnTo>
                    <a:pt x="21124" y="8931"/>
                  </a:lnTo>
                  <a:lnTo>
                    <a:pt x="20806" y="9969"/>
                  </a:lnTo>
                  <a:lnTo>
                    <a:pt x="20329" y="10592"/>
                  </a:lnTo>
                  <a:lnTo>
                    <a:pt x="19853" y="11631"/>
                  </a:lnTo>
                  <a:lnTo>
                    <a:pt x="19853" y="12877"/>
                  </a:lnTo>
                  <a:lnTo>
                    <a:pt x="20806" y="132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2" name="Google Shape;5352;g21c91014dda_0_5306"/>
            <p:cNvSpPr/>
            <p:nvPr/>
          </p:nvSpPr>
          <p:spPr>
            <a:xfrm>
              <a:off x="1660377" y="1773832"/>
              <a:ext cx="296730" cy="2269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806" y="13292"/>
                  </a:moveTo>
                  <a:lnTo>
                    <a:pt x="21600" y="15577"/>
                  </a:lnTo>
                  <a:lnTo>
                    <a:pt x="21124" y="15577"/>
                  </a:lnTo>
                  <a:lnTo>
                    <a:pt x="21124" y="18900"/>
                  </a:lnTo>
                  <a:lnTo>
                    <a:pt x="19853" y="19938"/>
                  </a:lnTo>
                  <a:lnTo>
                    <a:pt x="19059" y="20977"/>
                  </a:lnTo>
                  <a:lnTo>
                    <a:pt x="18265" y="21600"/>
                  </a:lnTo>
                  <a:lnTo>
                    <a:pt x="16994" y="21600"/>
                  </a:lnTo>
                  <a:lnTo>
                    <a:pt x="15724" y="20977"/>
                  </a:lnTo>
                  <a:lnTo>
                    <a:pt x="14771" y="20977"/>
                  </a:lnTo>
                  <a:lnTo>
                    <a:pt x="13500" y="19938"/>
                  </a:lnTo>
                  <a:lnTo>
                    <a:pt x="12706" y="19315"/>
                  </a:lnTo>
                  <a:lnTo>
                    <a:pt x="12229" y="18277"/>
                  </a:lnTo>
                  <a:lnTo>
                    <a:pt x="10641" y="18900"/>
                  </a:lnTo>
                  <a:lnTo>
                    <a:pt x="9371" y="18900"/>
                  </a:lnTo>
                  <a:lnTo>
                    <a:pt x="8894" y="18277"/>
                  </a:lnTo>
                  <a:lnTo>
                    <a:pt x="8894" y="14954"/>
                  </a:lnTo>
                  <a:lnTo>
                    <a:pt x="8100" y="14538"/>
                  </a:lnTo>
                  <a:lnTo>
                    <a:pt x="7147" y="13292"/>
                  </a:lnTo>
                  <a:lnTo>
                    <a:pt x="7147" y="11215"/>
                  </a:lnTo>
                  <a:lnTo>
                    <a:pt x="6829" y="10592"/>
                  </a:lnTo>
                  <a:lnTo>
                    <a:pt x="6829" y="9554"/>
                  </a:lnTo>
                  <a:lnTo>
                    <a:pt x="6353" y="8308"/>
                  </a:lnTo>
                  <a:lnTo>
                    <a:pt x="5876" y="7269"/>
                  </a:lnTo>
                  <a:lnTo>
                    <a:pt x="5559" y="6646"/>
                  </a:lnTo>
                  <a:lnTo>
                    <a:pt x="4288" y="5608"/>
                  </a:lnTo>
                  <a:lnTo>
                    <a:pt x="3018" y="5608"/>
                  </a:lnTo>
                  <a:lnTo>
                    <a:pt x="2224" y="4985"/>
                  </a:lnTo>
                  <a:lnTo>
                    <a:pt x="1271" y="3946"/>
                  </a:lnTo>
                  <a:lnTo>
                    <a:pt x="476" y="2908"/>
                  </a:lnTo>
                  <a:lnTo>
                    <a:pt x="0" y="1246"/>
                  </a:lnTo>
                  <a:lnTo>
                    <a:pt x="0" y="623"/>
                  </a:lnTo>
                  <a:lnTo>
                    <a:pt x="953" y="0"/>
                  </a:lnTo>
                  <a:lnTo>
                    <a:pt x="2224" y="623"/>
                  </a:lnTo>
                  <a:lnTo>
                    <a:pt x="2541" y="623"/>
                  </a:lnTo>
                  <a:lnTo>
                    <a:pt x="3812" y="2285"/>
                  </a:lnTo>
                  <a:lnTo>
                    <a:pt x="3812" y="2908"/>
                  </a:lnTo>
                  <a:lnTo>
                    <a:pt x="4288" y="2285"/>
                  </a:lnTo>
                  <a:lnTo>
                    <a:pt x="4288" y="1662"/>
                  </a:lnTo>
                  <a:lnTo>
                    <a:pt x="5082" y="1662"/>
                  </a:lnTo>
                  <a:lnTo>
                    <a:pt x="5559" y="2285"/>
                  </a:lnTo>
                  <a:lnTo>
                    <a:pt x="5082" y="2908"/>
                  </a:lnTo>
                  <a:lnTo>
                    <a:pt x="5559" y="3323"/>
                  </a:lnTo>
                  <a:lnTo>
                    <a:pt x="5559" y="4569"/>
                  </a:lnTo>
                  <a:lnTo>
                    <a:pt x="8418" y="4569"/>
                  </a:lnTo>
                  <a:lnTo>
                    <a:pt x="8894" y="4985"/>
                  </a:lnTo>
                  <a:lnTo>
                    <a:pt x="10641" y="5608"/>
                  </a:lnTo>
                  <a:lnTo>
                    <a:pt x="11435" y="6646"/>
                  </a:lnTo>
                  <a:lnTo>
                    <a:pt x="12229" y="7892"/>
                  </a:lnTo>
                  <a:lnTo>
                    <a:pt x="13500" y="7892"/>
                  </a:lnTo>
                  <a:lnTo>
                    <a:pt x="13976" y="7269"/>
                  </a:lnTo>
                  <a:lnTo>
                    <a:pt x="16518" y="10592"/>
                  </a:lnTo>
                  <a:lnTo>
                    <a:pt x="17312" y="10592"/>
                  </a:lnTo>
                  <a:lnTo>
                    <a:pt x="17788" y="9554"/>
                  </a:lnTo>
                  <a:lnTo>
                    <a:pt x="18582" y="9554"/>
                  </a:lnTo>
                  <a:lnTo>
                    <a:pt x="19535" y="8931"/>
                  </a:lnTo>
                  <a:lnTo>
                    <a:pt x="21124" y="8931"/>
                  </a:lnTo>
                  <a:lnTo>
                    <a:pt x="20806" y="9969"/>
                  </a:lnTo>
                  <a:lnTo>
                    <a:pt x="20329" y="10592"/>
                  </a:lnTo>
                  <a:lnTo>
                    <a:pt x="19853" y="11631"/>
                  </a:lnTo>
                  <a:lnTo>
                    <a:pt x="19853" y="12877"/>
                  </a:lnTo>
                  <a:lnTo>
                    <a:pt x="20806" y="13292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3" name="Google Shape;5353;g21c91014dda_0_5306"/>
            <p:cNvSpPr/>
            <p:nvPr/>
          </p:nvSpPr>
          <p:spPr>
            <a:xfrm>
              <a:off x="2897477" y="573822"/>
              <a:ext cx="2225448" cy="13462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410"/>
                  </a:moveTo>
                  <a:cubicBezTo>
                    <a:pt x="21544" y="17410"/>
                    <a:pt x="21544" y="17410"/>
                    <a:pt x="21544" y="17410"/>
                  </a:cubicBezTo>
                  <a:cubicBezTo>
                    <a:pt x="21374" y="17503"/>
                    <a:pt x="21374" y="17503"/>
                    <a:pt x="21374" y="17503"/>
                  </a:cubicBezTo>
                  <a:cubicBezTo>
                    <a:pt x="21318" y="17597"/>
                    <a:pt x="21318" y="17597"/>
                    <a:pt x="21318" y="17597"/>
                  </a:cubicBezTo>
                  <a:cubicBezTo>
                    <a:pt x="21149" y="17783"/>
                    <a:pt x="21149" y="17783"/>
                    <a:pt x="21149" y="17783"/>
                  </a:cubicBezTo>
                  <a:cubicBezTo>
                    <a:pt x="21092" y="18062"/>
                    <a:pt x="21092" y="18062"/>
                    <a:pt x="21092" y="18062"/>
                  </a:cubicBezTo>
                  <a:cubicBezTo>
                    <a:pt x="20867" y="18155"/>
                    <a:pt x="20867" y="18155"/>
                    <a:pt x="20867" y="18155"/>
                  </a:cubicBezTo>
                  <a:cubicBezTo>
                    <a:pt x="20810" y="18248"/>
                    <a:pt x="20810" y="18248"/>
                    <a:pt x="20810" y="18248"/>
                  </a:cubicBezTo>
                  <a:cubicBezTo>
                    <a:pt x="20867" y="18434"/>
                    <a:pt x="20867" y="18434"/>
                    <a:pt x="20867" y="18434"/>
                  </a:cubicBezTo>
                  <a:cubicBezTo>
                    <a:pt x="20810" y="18621"/>
                    <a:pt x="20810" y="18621"/>
                    <a:pt x="20810" y="18621"/>
                  </a:cubicBezTo>
                  <a:cubicBezTo>
                    <a:pt x="20585" y="18621"/>
                    <a:pt x="20585" y="18621"/>
                    <a:pt x="20585" y="18621"/>
                  </a:cubicBezTo>
                  <a:cubicBezTo>
                    <a:pt x="20472" y="18621"/>
                    <a:pt x="20472" y="18621"/>
                    <a:pt x="20472" y="18621"/>
                  </a:cubicBezTo>
                  <a:cubicBezTo>
                    <a:pt x="20359" y="18528"/>
                    <a:pt x="20359" y="18528"/>
                    <a:pt x="20359" y="18528"/>
                  </a:cubicBezTo>
                  <a:cubicBezTo>
                    <a:pt x="20246" y="18434"/>
                    <a:pt x="20246" y="18434"/>
                    <a:pt x="20246" y="18434"/>
                  </a:cubicBezTo>
                  <a:cubicBezTo>
                    <a:pt x="20134" y="18528"/>
                    <a:pt x="20134" y="18528"/>
                    <a:pt x="20134" y="18528"/>
                  </a:cubicBezTo>
                  <a:cubicBezTo>
                    <a:pt x="20077" y="18621"/>
                    <a:pt x="20077" y="18621"/>
                    <a:pt x="20077" y="18621"/>
                  </a:cubicBezTo>
                  <a:cubicBezTo>
                    <a:pt x="19908" y="18528"/>
                    <a:pt x="19908" y="18528"/>
                    <a:pt x="19908" y="18528"/>
                  </a:cubicBezTo>
                  <a:cubicBezTo>
                    <a:pt x="19908" y="18248"/>
                    <a:pt x="19908" y="18248"/>
                    <a:pt x="19908" y="18248"/>
                  </a:cubicBezTo>
                  <a:cubicBezTo>
                    <a:pt x="20021" y="18062"/>
                    <a:pt x="20021" y="18062"/>
                    <a:pt x="20021" y="18062"/>
                  </a:cubicBezTo>
                  <a:cubicBezTo>
                    <a:pt x="20246" y="17783"/>
                    <a:pt x="20246" y="17783"/>
                    <a:pt x="20246" y="17783"/>
                  </a:cubicBezTo>
                  <a:cubicBezTo>
                    <a:pt x="20359" y="17410"/>
                    <a:pt x="20359" y="17410"/>
                    <a:pt x="20359" y="17410"/>
                  </a:cubicBezTo>
                  <a:cubicBezTo>
                    <a:pt x="20472" y="16945"/>
                    <a:pt x="20472" y="16945"/>
                    <a:pt x="20472" y="16945"/>
                  </a:cubicBezTo>
                  <a:cubicBezTo>
                    <a:pt x="20698" y="16572"/>
                    <a:pt x="20698" y="16572"/>
                    <a:pt x="20698" y="16572"/>
                  </a:cubicBezTo>
                  <a:cubicBezTo>
                    <a:pt x="20641" y="16014"/>
                    <a:pt x="20641" y="16014"/>
                    <a:pt x="20641" y="16014"/>
                  </a:cubicBezTo>
                  <a:cubicBezTo>
                    <a:pt x="20528" y="15734"/>
                    <a:pt x="20528" y="15734"/>
                    <a:pt x="20528" y="15734"/>
                  </a:cubicBezTo>
                  <a:cubicBezTo>
                    <a:pt x="20359" y="15828"/>
                    <a:pt x="20359" y="15828"/>
                    <a:pt x="20359" y="15828"/>
                  </a:cubicBezTo>
                  <a:cubicBezTo>
                    <a:pt x="20134" y="15921"/>
                    <a:pt x="20134" y="15921"/>
                    <a:pt x="20134" y="15921"/>
                  </a:cubicBezTo>
                  <a:cubicBezTo>
                    <a:pt x="19964" y="15828"/>
                    <a:pt x="19964" y="15828"/>
                    <a:pt x="19964" y="15828"/>
                  </a:cubicBezTo>
                  <a:cubicBezTo>
                    <a:pt x="19852" y="15828"/>
                    <a:pt x="19852" y="15828"/>
                    <a:pt x="19852" y="15828"/>
                  </a:cubicBezTo>
                  <a:cubicBezTo>
                    <a:pt x="19852" y="16014"/>
                    <a:pt x="19852" y="16014"/>
                    <a:pt x="19852" y="16014"/>
                  </a:cubicBezTo>
                  <a:cubicBezTo>
                    <a:pt x="19683" y="16293"/>
                    <a:pt x="19683" y="16293"/>
                    <a:pt x="19683" y="16293"/>
                  </a:cubicBezTo>
                  <a:cubicBezTo>
                    <a:pt x="19570" y="16293"/>
                    <a:pt x="19570" y="16293"/>
                    <a:pt x="19570" y="16293"/>
                  </a:cubicBezTo>
                  <a:cubicBezTo>
                    <a:pt x="19401" y="16107"/>
                    <a:pt x="19401" y="16107"/>
                    <a:pt x="19401" y="16107"/>
                  </a:cubicBezTo>
                  <a:cubicBezTo>
                    <a:pt x="19288" y="16014"/>
                    <a:pt x="19288" y="16014"/>
                    <a:pt x="19288" y="16014"/>
                  </a:cubicBezTo>
                  <a:cubicBezTo>
                    <a:pt x="19119" y="16014"/>
                    <a:pt x="19119" y="16014"/>
                    <a:pt x="19119" y="16014"/>
                  </a:cubicBezTo>
                  <a:cubicBezTo>
                    <a:pt x="19006" y="16107"/>
                    <a:pt x="19006" y="16107"/>
                    <a:pt x="19006" y="16107"/>
                  </a:cubicBezTo>
                  <a:cubicBezTo>
                    <a:pt x="18837" y="16107"/>
                    <a:pt x="18837" y="16107"/>
                    <a:pt x="18837" y="16107"/>
                  </a:cubicBezTo>
                  <a:cubicBezTo>
                    <a:pt x="18667" y="15828"/>
                    <a:pt x="18667" y="15828"/>
                    <a:pt x="18667" y="15828"/>
                  </a:cubicBezTo>
                  <a:cubicBezTo>
                    <a:pt x="18780" y="15734"/>
                    <a:pt x="18780" y="15734"/>
                    <a:pt x="18780" y="15734"/>
                  </a:cubicBezTo>
                  <a:cubicBezTo>
                    <a:pt x="18780" y="15641"/>
                    <a:pt x="18780" y="15641"/>
                    <a:pt x="18780" y="15641"/>
                  </a:cubicBezTo>
                  <a:cubicBezTo>
                    <a:pt x="18611" y="15455"/>
                    <a:pt x="18611" y="15455"/>
                    <a:pt x="18611" y="15455"/>
                  </a:cubicBezTo>
                  <a:cubicBezTo>
                    <a:pt x="18442" y="15269"/>
                    <a:pt x="18442" y="15269"/>
                    <a:pt x="18442" y="15269"/>
                  </a:cubicBezTo>
                  <a:cubicBezTo>
                    <a:pt x="18385" y="15083"/>
                    <a:pt x="18385" y="15083"/>
                    <a:pt x="18385" y="15083"/>
                  </a:cubicBezTo>
                  <a:cubicBezTo>
                    <a:pt x="18498" y="14897"/>
                    <a:pt x="18498" y="14897"/>
                    <a:pt x="18498" y="14897"/>
                  </a:cubicBezTo>
                  <a:cubicBezTo>
                    <a:pt x="18498" y="14710"/>
                    <a:pt x="18498" y="14710"/>
                    <a:pt x="18498" y="14710"/>
                  </a:cubicBezTo>
                  <a:cubicBezTo>
                    <a:pt x="18385" y="14710"/>
                    <a:pt x="18385" y="14710"/>
                    <a:pt x="18385" y="14710"/>
                  </a:cubicBezTo>
                  <a:cubicBezTo>
                    <a:pt x="18273" y="14710"/>
                    <a:pt x="18273" y="14710"/>
                    <a:pt x="18273" y="14710"/>
                  </a:cubicBezTo>
                  <a:cubicBezTo>
                    <a:pt x="18216" y="14431"/>
                    <a:pt x="18216" y="14431"/>
                    <a:pt x="18216" y="14431"/>
                  </a:cubicBezTo>
                  <a:cubicBezTo>
                    <a:pt x="18103" y="14245"/>
                    <a:pt x="18103" y="14245"/>
                    <a:pt x="18103" y="14245"/>
                  </a:cubicBezTo>
                  <a:cubicBezTo>
                    <a:pt x="18103" y="14059"/>
                    <a:pt x="18103" y="14059"/>
                    <a:pt x="18103" y="14059"/>
                  </a:cubicBezTo>
                  <a:cubicBezTo>
                    <a:pt x="17991" y="14059"/>
                    <a:pt x="17991" y="14059"/>
                    <a:pt x="17991" y="14059"/>
                  </a:cubicBezTo>
                  <a:cubicBezTo>
                    <a:pt x="17934" y="14152"/>
                    <a:pt x="17934" y="14152"/>
                    <a:pt x="17934" y="14152"/>
                  </a:cubicBezTo>
                  <a:cubicBezTo>
                    <a:pt x="17878" y="14431"/>
                    <a:pt x="17878" y="14431"/>
                    <a:pt x="17878" y="14431"/>
                  </a:cubicBezTo>
                  <a:cubicBezTo>
                    <a:pt x="17878" y="14710"/>
                    <a:pt x="17878" y="14710"/>
                    <a:pt x="17878" y="14710"/>
                  </a:cubicBezTo>
                  <a:cubicBezTo>
                    <a:pt x="17991" y="14897"/>
                    <a:pt x="17991" y="14897"/>
                    <a:pt x="17991" y="14897"/>
                  </a:cubicBezTo>
                  <a:cubicBezTo>
                    <a:pt x="18160" y="15083"/>
                    <a:pt x="18160" y="15083"/>
                    <a:pt x="18160" y="15083"/>
                  </a:cubicBezTo>
                  <a:cubicBezTo>
                    <a:pt x="18160" y="15269"/>
                    <a:pt x="18160" y="15269"/>
                    <a:pt x="18160" y="15269"/>
                  </a:cubicBezTo>
                  <a:cubicBezTo>
                    <a:pt x="17991" y="15362"/>
                    <a:pt x="17991" y="15362"/>
                    <a:pt x="17991" y="15362"/>
                  </a:cubicBezTo>
                  <a:cubicBezTo>
                    <a:pt x="17821" y="15362"/>
                    <a:pt x="17821" y="15362"/>
                    <a:pt x="17821" y="15362"/>
                  </a:cubicBezTo>
                  <a:cubicBezTo>
                    <a:pt x="17652" y="15269"/>
                    <a:pt x="17652" y="15269"/>
                    <a:pt x="17652" y="15269"/>
                  </a:cubicBezTo>
                  <a:cubicBezTo>
                    <a:pt x="17427" y="15548"/>
                    <a:pt x="17427" y="15548"/>
                    <a:pt x="17427" y="15548"/>
                  </a:cubicBezTo>
                  <a:cubicBezTo>
                    <a:pt x="17201" y="15734"/>
                    <a:pt x="17201" y="15734"/>
                    <a:pt x="17201" y="15734"/>
                  </a:cubicBezTo>
                  <a:cubicBezTo>
                    <a:pt x="17145" y="16014"/>
                    <a:pt x="17145" y="16014"/>
                    <a:pt x="17145" y="16014"/>
                  </a:cubicBezTo>
                  <a:cubicBezTo>
                    <a:pt x="17088" y="16386"/>
                    <a:pt x="17088" y="16386"/>
                    <a:pt x="17088" y="16386"/>
                  </a:cubicBezTo>
                  <a:cubicBezTo>
                    <a:pt x="16975" y="16479"/>
                    <a:pt x="16975" y="16479"/>
                    <a:pt x="16975" y="16479"/>
                  </a:cubicBezTo>
                  <a:cubicBezTo>
                    <a:pt x="16750" y="16479"/>
                    <a:pt x="16750" y="16479"/>
                    <a:pt x="16750" y="16479"/>
                  </a:cubicBezTo>
                  <a:cubicBezTo>
                    <a:pt x="16693" y="16386"/>
                    <a:pt x="16693" y="16386"/>
                    <a:pt x="16693" y="16386"/>
                  </a:cubicBezTo>
                  <a:cubicBezTo>
                    <a:pt x="16581" y="16572"/>
                    <a:pt x="16581" y="16572"/>
                    <a:pt x="16581" y="16572"/>
                  </a:cubicBezTo>
                  <a:cubicBezTo>
                    <a:pt x="16581" y="16759"/>
                    <a:pt x="16581" y="16759"/>
                    <a:pt x="16581" y="16759"/>
                  </a:cubicBezTo>
                  <a:cubicBezTo>
                    <a:pt x="16750" y="16945"/>
                    <a:pt x="16750" y="16945"/>
                    <a:pt x="16750" y="16945"/>
                  </a:cubicBezTo>
                  <a:cubicBezTo>
                    <a:pt x="16750" y="17131"/>
                    <a:pt x="16750" y="17131"/>
                    <a:pt x="16750" y="17131"/>
                  </a:cubicBezTo>
                  <a:cubicBezTo>
                    <a:pt x="16637" y="17131"/>
                    <a:pt x="16637" y="17131"/>
                    <a:pt x="16637" y="17131"/>
                  </a:cubicBezTo>
                  <a:cubicBezTo>
                    <a:pt x="16581" y="17131"/>
                    <a:pt x="16581" y="17131"/>
                    <a:pt x="16581" y="17131"/>
                  </a:cubicBezTo>
                  <a:cubicBezTo>
                    <a:pt x="16524" y="17131"/>
                    <a:pt x="16524" y="17131"/>
                    <a:pt x="16524" y="17131"/>
                  </a:cubicBezTo>
                  <a:cubicBezTo>
                    <a:pt x="16524" y="17317"/>
                    <a:pt x="16524" y="17317"/>
                    <a:pt x="16524" y="17317"/>
                  </a:cubicBezTo>
                  <a:cubicBezTo>
                    <a:pt x="16581" y="17503"/>
                    <a:pt x="16581" y="17503"/>
                    <a:pt x="16581" y="17503"/>
                  </a:cubicBezTo>
                  <a:cubicBezTo>
                    <a:pt x="16581" y="17783"/>
                    <a:pt x="16581" y="17783"/>
                    <a:pt x="16581" y="17783"/>
                  </a:cubicBezTo>
                  <a:cubicBezTo>
                    <a:pt x="16524" y="17876"/>
                    <a:pt x="16524" y="17876"/>
                    <a:pt x="16524" y="17876"/>
                  </a:cubicBezTo>
                  <a:cubicBezTo>
                    <a:pt x="16468" y="17876"/>
                    <a:pt x="16468" y="17876"/>
                    <a:pt x="16468" y="17876"/>
                  </a:cubicBezTo>
                  <a:cubicBezTo>
                    <a:pt x="16468" y="18062"/>
                    <a:pt x="16468" y="18062"/>
                    <a:pt x="16468" y="18062"/>
                  </a:cubicBezTo>
                  <a:cubicBezTo>
                    <a:pt x="16468" y="18434"/>
                    <a:pt x="16468" y="18434"/>
                    <a:pt x="16468" y="18434"/>
                  </a:cubicBezTo>
                  <a:cubicBezTo>
                    <a:pt x="16355" y="18434"/>
                    <a:pt x="16355" y="18434"/>
                    <a:pt x="16355" y="18434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130" y="18248"/>
                    <a:pt x="16130" y="18248"/>
                    <a:pt x="16130" y="18248"/>
                  </a:cubicBezTo>
                  <a:cubicBezTo>
                    <a:pt x="16073" y="18248"/>
                    <a:pt x="16073" y="18248"/>
                    <a:pt x="16073" y="18248"/>
                  </a:cubicBezTo>
                  <a:cubicBezTo>
                    <a:pt x="16130" y="18434"/>
                    <a:pt x="16130" y="18434"/>
                    <a:pt x="16130" y="18434"/>
                  </a:cubicBezTo>
                  <a:cubicBezTo>
                    <a:pt x="16073" y="18621"/>
                    <a:pt x="16073" y="18621"/>
                    <a:pt x="16073" y="18621"/>
                  </a:cubicBezTo>
                  <a:cubicBezTo>
                    <a:pt x="16017" y="18807"/>
                    <a:pt x="16017" y="18807"/>
                    <a:pt x="16017" y="18807"/>
                  </a:cubicBezTo>
                  <a:cubicBezTo>
                    <a:pt x="15960" y="18993"/>
                    <a:pt x="15960" y="18993"/>
                    <a:pt x="15960" y="18993"/>
                  </a:cubicBezTo>
                  <a:cubicBezTo>
                    <a:pt x="15904" y="19179"/>
                    <a:pt x="15904" y="19179"/>
                    <a:pt x="15904" y="19179"/>
                  </a:cubicBezTo>
                  <a:cubicBezTo>
                    <a:pt x="15848" y="19179"/>
                    <a:pt x="15848" y="19179"/>
                    <a:pt x="15848" y="19179"/>
                  </a:cubicBezTo>
                  <a:cubicBezTo>
                    <a:pt x="15735" y="18900"/>
                    <a:pt x="15735" y="18900"/>
                    <a:pt x="15735" y="18900"/>
                  </a:cubicBezTo>
                  <a:cubicBezTo>
                    <a:pt x="15678" y="18807"/>
                    <a:pt x="15678" y="18807"/>
                    <a:pt x="15678" y="18807"/>
                  </a:cubicBezTo>
                  <a:cubicBezTo>
                    <a:pt x="15678" y="18528"/>
                    <a:pt x="15678" y="18528"/>
                    <a:pt x="15678" y="18528"/>
                  </a:cubicBezTo>
                  <a:cubicBezTo>
                    <a:pt x="15622" y="18528"/>
                    <a:pt x="15622" y="18528"/>
                    <a:pt x="15622" y="18528"/>
                  </a:cubicBezTo>
                  <a:cubicBezTo>
                    <a:pt x="15453" y="18621"/>
                    <a:pt x="15453" y="18621"/>
                    <a:pt x="15453" y="18621"/>
                  </a:cubicBezTo>
                  <a:cubicBezTo>
                    <a:pt x="15284" y="18714"/>
                    <a:pt x="15284" y="18714"/>
                    <a:pt x="15284" y="18714"/>
                  </a:cubicBezTo>
                  <a:cubicBezTo>
                    <a:pt x="15171" y="18900"/>
                    <a:pt x="15171" y="18900"/>
                    <a:pt x="15171" y="18900"/>
                  </a:cubicBezTo>
                  <a:cubicBezTo>
                    <a:pt x="15114" y="18993"/>
                    <a:pt x="15114" y="18993"/>
                    <a:pt x="15114" y="18993"/>
                  </a:cubicBezTo>
                  <a:cubicBezTo>
                    <a:pt x="15002" y="19179"/>
                    <a:pt x="15002" y="19179"/>
                    <a:pt x="15002" y="19179"/>
                  </a:cubicBezTo>
                  <a:cubicBezTo>
                    <a:pt x="15058" y="19272"/>
                    <a:pt x="15058" y="19272"/>
                    <a:pt x="15058" y="19272"/>
                  </a:cubicBezTo>
                  <a:cubicBezTo>
                    <a:pt x="14945" y="19552"/>
                    <a:pt x="14945" y="19552"/>
                    <a:pt x="14945" y="19552"/>
                  </a:cubicBezTo>
                  <a:cubicBezTo>
                    <a:pt x="14832" y="19552"/>
                    <a:pt x="14832" y="19552"/>
                    <a:pt x="14832" y="19552"/>
                  </a:cubicBezTo>
                  <a:cubicBezTo>
                    <a:pt x="14776" y="19366"/>
                    <a:pt x="14776" y="19366"/>
                    <a:pt x="14776" y="19366"/>
                  </a:cubicBezTo>
                  <a:cubicBezTo>
                    <a:pt x="14776" y="19179"/>
                    <a:pt x="14776" y="19179"/>
                    <a:pt x="14776" y="19179"/>
                  </a:cubicBezTo>
                  <a:cubicBezTo>
                    <a:pt x="14663" y="19179"/>
                    <a:pt x="14663" y="19179"/>
                    <a:pt x="14663" y="19179"/>
                  </a:cubicBezTo>
                  <a:cubicBezTo>
                    <a:pt x="14550" y="19179"/>
                    <a:pt x="14550" y="19179"/>
                    <a:pt x="14550" y="19179"/>
                  </a:cubicBezTo>
                  <a:cubicBezTo>
                    <a:pt x="14381" y="19179"/>
                    <a:pt x="14381" y="19179"/>
                    <a:pt x="14381" y="19179"/>
                  </a:cubicBezTo>
                  <a:cubicBezTo>
                    <a:pt x="14268" y="19179"/>
                    <a:pt x="14268" y="19179"/>
                    <a:pt x="14268" y="19179"/>
                  </a:cubicBezTo>
                  <a:cubicBezTo>
                    <a:pt x="14212" y="19272"/>
                    <a:pt x="14212" y="19272"/>
                    <a:pt x="14212" y="19272"/>
                  </a:cubicBezTo>
                  <a:cubicBezTo>
                    <a:pt x="14212" y="19459"/>
                    <a:pt x="14212" y="19459"/>
                    <a:pt x="14212" y="19459"/>
                  </a:cubicBezTo>
                  <a:cubicBezTo>
                    <a:pt x="14268" y="19552"/>
                    <a:pt x="14268" y="19552"/>
                    <a:pt x="14268" y="19552"/>
                  </a:cubicBezTo>
                  <a:cubicBezTo>
                    <a:pt x="14212" y="19831"/>
                    <a:pt x="14212" y="19831"/>
                    <a:pt x="14212" y="19831"/>
                  </a:cubicBezTo>
                  <a:cubicBezTo>
                    <a:pt x="13986" y="20017"/>
                    <a:pt x="13986" y="20017"/>
                    <a:pt x="13986" y="20017"/>
                  </a:cubicBezTo>
                  <a:cubicBezTo>
                    <a:pt x="13817" y="20203"/>
                    <a:pt x="13817" y="20203"/>
                    <a:pt x="13817" y="20203"/>
                  </a:cubicBezTo>
                  <a:cubicBezTo>
                    <a:pt x="13761" y="20297"/>
                    <a:pt x="13761" y="20297"/>
                    <a:pt x="13761" y="20297"/>
                  </a:cubicBezTo>
                  <a:cubicBezTo>
                    <a:pt x="13592" y="20297"/>
                    <a:pt x="13592" y="20297"/>
                    <a:pt x="13592" y="20297"/>
                  </a:cubicBezTo>
                  <a:cubicBezTo>
                    <a:pt x="13535" y="20203"/>
                    <a:pt x="13535" y="20203"/>
                    <a:pt x="13535" y="20203"/>
                  </a:cubicBezTo>
                  <a:cubicBezTo>
                    <a:pt x="13535" y="19924"/>
                    <a:pt x="13535" y="19924"/>
                    <a:pt x="13535" y="19924"/>
                  </a:cubicBezTo>
                  <a:cubicBezTo>
                    <a:pt x="13535" y="19831"/>
                    <a:pt x="13535" y="19831"/>
                    <a:pt x="13535" y="19831"/>
                  </a:cubicBezTo>
                  <a:cubicBezTo>
                    <a:pt x="13422" y="19924"/>
                    <a:pt x="13422" y="19924"/>
                    <a:pt x="13422" y="19924"/>
                  </a:cubicBezTo>
                  <a:cubicBezTo>
                    <a:pt x="13366" y="20110"/>
                    <a:pt x="13366" y="20110"/>
                    <a:pt x="13366" y="20110"/>
                  </a:cubicBezTo>
                  <a:cubicBezTo>
                    <a:pt x="13253" y="20203"/>
                    <a:pt x="13253" y="20203"/>
                    <a:pt x="13253" y="20203"/>
                  </a:cubicBezTo>
                  <a:cubicBezTo>
                    <a:pt x="13197" y="20203"/>
                    <a:pt x="13197" y="20203"/>
                    <a:pt x="13197" y="20203"/>
                  </a:cubicBezTo>
                  <a:cubicBezTo>
                    <a:pt x="13028" y="20017"/>
                    <a:pt x="13028" y="20017"/>
                    <a:pt x="13028" y="20017"/>
                  </a:cubicBezTo>
                  <a:cubicBezTo>
                    <a:pt x="12858" y="20017"/>
                    <a:pt x="12858" y="20017"/>
                    <a:pt x="12858" y="20017"/>
                  </a:cubicBezTo>
                  <a:cubicBezTo>
                    <a:pt x="12746" y="20203"/>
                    <a:pt x="12746" y="20203"/>
                    <a:pt x="12746" y="20203"/>
                  </a:cubicBezTo>
                  <a:cubicBezTo>
                    <a:pt x="12577" y="20110"/>
                    <a:pt x="12577" y="20110"/>
                    <a:pt x="12577" y="20110"/>
                  </a:cubicBezTo>
                  <a:cubicBezTo>
                    <a:pt x="12464" y="20110"/>
                    <a:pt x="12464" y="20110"/>
                    <a:pt x="12464" y="20110"/>
                  </a:cubicBezTo>
                  <a:cubicBezTo>
                    <a:pt x="12295" y="20017"/>
                    <a:pt x="12295" y="20017"/>
                    <a:pt x="12295" y="20017"/>
                  </a:cubicBezTo>
                  <a:cubicBezTo>
                    <a:pt x="12238" y="19831"/>
                    <a:pt x="12238" y="19831"/>
                    <a:pt x="12238" y="19831"/>
                  </a:cubicBezTo>
                  <a:cubicBezTo>
                    <a:pt x="12295" y="19645"/>
                    <a:pt x="12295" y="19645"/>
                    <a:pt x="12295" y="19645"/>
                  </a:cubicBezTo>
                  <a:cubicBezTo>
                    <a:pt x="12125" y="19552"/>
                    <a:pt x="12125" y="19552"/>
                    <a:pt x="12125" y="19552"/>
                  </a:cubicBezTo>
                  <a:cubicBezTo>
                    <a:pt x="12013" y="19552"/>
                    <a:pt x="12013" y="19552"/>
                    <a:pt x="12013" y="19552"/>
                  </a:cubicBezTo>
                  <a:cubicBezTo>
                    <a:pt x="11900" y="19366"/>
                    <a:pt x="11900" y="19366"/>
                    <a:pt x="11900" y="19366"/>
                  </a:cubicBezTo>
                  <a:cubicBezTo>
                    <a:pt x="11787" y="19179"/>
                    <a:pt x="11787" y="19179"/>
                    <a:pt x="11787" y="19179"/>
                  </a:cubicBezTo>
                  <a:cubicBezTo>
                    <a:pt x="11731" y="19179"/>
                    <a:pt x="11731" y="19179"/>
                    <a:pt x="11731" y="19179"/>
                  </a:cubicBezTo>
                  <a:cubicBezTo>
                    <a:pt x="11618" y="19272"/>
                    <a:pt x="11618" y="19272"/>
                    <a:pt x="11618" y="19272"/>
                  </a:cubicBezTo>
                  <a:cubicBezTo>
                    <a:pt x="11392" y="19179"/>
                    <a:pt x="11392" y="19179"/>
                    <a:pt x="11392" y="19179"/>
                  </a:cubicBezTo>
                  <a:cubicBezTo>
                    <a:pt x="11279" y="18993"/>
                    <a:pt x="11279" y="18993"/>
                    <a:pt x="11279" y="18993"/>
                  </a:cubicBezTo>
                  <a:cubicBezTo>
                    <a:pt x="11110" y="18993"/>
                    <a:pt x="11110" y="18993"/>
                    <a:pt x="11110" y="18993"/>
                  </a:cubicBezTo>
                  <a:cubicBezTo>
                    <a:pt x="10997" y="18993"/>
                    <a:pt x="10997" y="18993"/>
                    <a:pt x="10997" y="18993"/>
                  </a:cubicBezTo>
                  <a:cubicBezTo>
                    <a:pt x="10828" y="18993"/>
                    <a:pt x="10828" y="18993"/>
                    <a:pt x="10828" y="18993"/>
                  </a:cubicBezTo>
                  <a:cubicBezTo>
                    <a:pt x="10828" y="19179"/>
                    <a:pt x="10828" y="19179"/>
                    <a:pt x="10828" y="19179"/>
                  </a:cubicBezTo>
                  <a:cubicBezTo>
                    <a:pt x="10659" y="19179"/>
                    <a:pt x="10659" y="19179"/>
                    <a:pt x="10659" y="19179"/>
                  </a:cubicBezTo>
                  <a:cubicBezTo>
                    <a:pt x="10546" y="19086"/>
                    <a:pt x="10546" y="19086"/>
                    <a:pt x="10546" y="19086"/>
                  </a:cubicBezTo>
                  <a:cubicBezTo>
                    <a:pt x="10433" y="18900"/>
                    <a:pt x="10433" y="18900"/>
                    <a:pt x="10433" y="18900"/>
                  </a:cubicBezTo>
                  <a:cubicBezTo>
                    <a:pt x="10264" y="18621"/>
                    <a:pt x="10264" y="18621"/>
                    <a:pt x="10264" y="18621"/>
                  </a:cubicBezTo>
                  <a:cubicBezTo>
                    <a:pt x="10039" y="18434"/>
                    <a:pt x="10039" y="18434"/>
                    <a:pt x="10039" y="18434"/>
                  </a:cubicBezTo>
                  <a:cubicBezTo>
                    <a:pt x="9869" y="18341"/>
                    <a:pt x="9869" y="18341"/>
                    <a:pt x="9869" y="18341"/>
                  </a:cubicBezTo>
                  <a:cubicBezTo>
                    <a:pt x="9813" y="18248"/>
                    <a:pt x="9813" y="18248"/>
                    <a:pt x="9813" y="18248"/>
                  </a:cubicBezTo>
                  <a:cubicBezTo>
                    <a:pt x="9587" y="18248"/>
                    <a:pt x="9587" y="18248"/>
                    <a:pt x="9587" y="18248"/>
                  </a:cubicBezTo>
                  <a:cubicBezTo>
                    <a:pt x="9531" y="18155"/>
                    <a:pt x="9531" y="18155"/>
                    <a:pt x="9531" y="18155"/>
                  </a:cubicBezTo>
                  <a:cubicBezTo>
                    <a:pt x="9418" y="18062"/>
                    <a:pt x="9418" y="18062"/>
                    <a:pt x="9418" y="18062"/>
                  </a:cubicBezTo>
                  <a:cubicBezTo>
                    <a:pt x="9362" y="17969"/>
                    <a:pt x="9362" y="17969"/>
                    <a:pt x="9362" y="17969"/>
                  </a:cubicBezTo>
                  <a:cubicBezTo>
                    <a:pt x="9362" y="17783"/>
                    <a:pt x="9362" y="17783"/>
                    <a:pt x="9362" y="17783"/>
                  </a:cubicBezTo>
                  <a:cubicBezTo>
                    <a:pt x="9249" y="17503"/>
                    <a:pt x="9249" y="17503"/>
                    <a:pt x="9249" y="17503"/>
                  </a:cubicBezTo>
                  <a:cubicBezTo>
                    <a:pt x="9136" y="17503"/>
                    <a:pt x="9136" y="17503"/>
                    <a:pt x="9136" y="17503"/>
                  </a:cubicBezTo>
                  <a:cubicBezTo>
                    <a:pt x="9136" y="17690"/>
                    <a:pt x="9136" y="17690"/>
                    <a:pt x="9136" y="17690"/>
                  </a:cubicBezTo>
                  <a:cubicBezTo>
                    <a:pt x="8967" y="17876"/>
                    <a:pt x="8967" y="17876"/>
                    <a:pt x="8967" y="17876"/>
                  </a:cubicBezTo>
                  <a:cubicBezTo>
                    <a:pt x="8911" y="17876"/>
                    <a:pt x="8911" y="17876"/>
                    <a:pt x="8911" y="17876"/>
                  </a:cubicBezTo>
                  <a:cubicBezTo>
                    <a:pt x="8798" y="17783"/>
                    <a:pt x="8798" y="17783"/>
                    <a:pt x="8798" y="17783"/>
                  </a:cubicBezTo>
                  <a:cubicBezTo>
                    <a:pt x="8685" y="17783"/>
                    <a:pt x="8685" y="17783"/>
                    <a:pt x="8685" y="17783"/>
                  </a:cubicBezTo>
                  <a:cubicBezTo>
                    <a:pt x="8572" y="17876"/>
                    <a:pt x="8572" y="17876"/>
                    <a:pt x="8572" y="17876"/>
                  </a:cubicBezTo>
                  <a:cubicBezTo>
                    <a:pt x="8516" y="17783"/>
                    <a:pt x="8516" y="17783"/>
                    <a:pt x="8516" y="17783"/>
                  </a:cubicBezTo>
                  <a:cubicBezTo>
                    <a:pt x="8516" y="17597"/>
                    <a:pt x="8516" y="17597"/>
                    <a:pt x="8516" y="17597"/>
                  </a:cubicBezTo>
                  <a:cubicBezTo>
                    <a:pt x="8403" y="17410"/>
                    <a:pt x="8403" y="17410"/>
                    <a:pt x="8403" y="17410"/>
                  </a:cubicBezTo>
                  <a:cubicBezTo>
                    <a:pt x="8290" y="17410"/>
                    <a:pt x="8290" y="17410"/>
                    <a:pt x="8290" y="17410"/>
                  </a:cubicBezTo>
                  <a:cubicBezTo>
                    <a:pt x="8234" y="17597"/>
                    <a:pt x="8234" y="17597"/>
                    <a:pt x="8234" y="17597"/>
                  </a:cubicBezTo>
                  <a:cubicBezTo>
                    <a:pt x="8234" y="17783"/>
                    <a:pt x="8234" y="17783"/>
                    <a:pt x="8234" y="17783"/>
                  </a:cubicBezTo>
                  <a:cubicBezTo>
                    <a:pt x="8178" y="17969"/>
                    <a:pt x="8178" y="17969"/>
                    <a:pt x="8178" y="17969"/>
                  </a:cubicBezTo>
                  <a:cubicBezTo>
                    <a:pt x="8065" y="18062"/>
                    <a:pt x="8065" y="18062"/>
                    <a:pt x="8065" y="18062"/>
                  </a:cubicBezTo>
                  <a:cubicBezTo>
                    <a:pt x="8065" y="18248"/>
                    <a:pt x="8065" y="18248"/>
                    <a:pt x="8065" y="18248"/>
                  </a:cubicBezTo>
                  <a:cubicBezTo>
                    <a:pt x="8065" y="18528"/>
                    <a:pt x="8065" y="18528"/>
                    <a:pt x="8065" y="18528"/>
                  </a:cubicBezTo>
                  <a:cubicBezTo>
                    <a:pt x="7952" y="18621"/>
                    <a:pt x="7952" y="18621"/>
                    <a:pt x="7952" y="18621"/>
                  </a:cubicBezTo>
                  <a:cubicBezTo>
                    <a:pt x="7839" y="18807"/>
                    <a:pt x="7839" y="18807"/>
                    <a:pt x="7839" y="18807"/>
                  </a:cubicBezTo>
                  <a:cubicBezTo>
                    <a:pt x="7783" y="18900"/>
                    <a:pt x="7783" y="18900"/>
                    <a:pt x="7783" y="18900"/>
                  </a:cubicBezTo>
                  <a:cubicBezTo>
                    <a:pt x="7726" y="18993"/>
                    <a:pt x="7726" y="18993"/>
                    <a:pt x="7726" y="18993"/>
                  </a:cubicBezTo>
                  <a:cubicBezTo>
                    <a:pt x="7501" y="18993"/>
                    <a:pt x="7501" y="18993"/>
                    <a:pt x="7501" y="18993"/>
                  </a:cubicBezTo>
                  <a:cubicBezTo>
                    <a:pt x="7388" y="18993"/>
                    <a:pt x="7388" y="18993"/>
                    <a:pt x="7388" y="18993"/>
                  </a:cubicBezTo>
                  <a:cubicBezTo>
                    <a:pt x="7332" y="19272"/>
                    <a:pt x="7332" y="19272"/>
                    <a:pt x="7332" y="19272"/>
                  </a:cubicBezTo>
                  <a:cubicBezTo>
                    <a:pt x="7106" y="19366"/>
                    <a:pt x="7106" y="19366"/>
                    <a:pt x="7106" y="19366"/>
                  </a:cubicBezTo>
                  <a:cubicBezTo>
                    <a:pt x="6937" y="19272"/>
                    <a:pt x="6937" y="19272"/>
                    <a:pt x="6937" y="19272"/>
                  </a:cubicBezTo>
                  <a:cubicBezTo>
                    <a:pt x="6880" y="19459"/>
                    <a:pt x="6880" y="19459"/>
                    <a:pt x="6880" y="19459"/>
                  </a:cubicBezTo>
                  <a:cubicBezTo>
                    <a:pt x="6880" y="19552"/>
                    <a:pt x="6880" y="19552"/>
                    <a:pt x="6880" y="19552"/>
                  </a:cubicBezTo>
                  <a:cubicBezTo>
                    <a:pt x="6824" y="19645"/>
                    <a:pt x="6824" y="19645"/>
                    <a:pt x="6824" y="19645"/>
                  </a:cubicBezTo>
                  <a:cubicBezTo>
                    <a:pt x="6655" y="19738"/>
                    <a:pt x="6655" y="19738"/>
                    <a:pt x="6655" y="19738"/>
                  </a:cubicBezTo>
                  <a:cubicBezTo>
                    <a:pt x="6486" y="19924"/>
                    <a:pt x="6486" y="19924"/>
                    <a:pt x="6486" y="19924"/>
                  </a:cubicBezTo>
                  <a:cubicBezTo>
                    <a:pt x="6429" y="20017"/>
                    <a:pt x="6429" y="20017"/>
                    <a:pt x="6429" y="20017"/>
                  </a:cubicBezTo>
                  <a:cubicBezTo>
                    <a:pt x="6429" y="19831"/>
                    <a:pt x="6429" y="19831"/>
                    <a:pt x="6429" y="19831"/>
                  </a:cubicBezTo>
                  <a:cubicBezTo>
                    <a:pt x="6429" y="19645"/>
                    <a:pt x="6429" y="19645"/>
                    <a:pt x="6429" y="19645"/>
                  </a:cubicBezTo>
                  <a:cubicBezTo>
                    <a:pt x="6316" y="19552"/>
                    <a:pt x="6316" y="19552"/>
                    <a:pt x="6316" y="19552"/>
                  </a:cubicBezTo>
                  <a:cubicBezTo>
                    <a:pt x="6204" y="19552"/>
                    <a:pt x="6204" y="19552"/>
                    <a:pt x="6204" y="19552"/>
                  </a:cubicBezTo>
                  <a:cubicBezTo>
                    <a:pt x="6034" y="19459"/>
                    <a:pt x="6034" y="19459"/>
                    <a:pt x="6034" y="19459"/>
                  </a:cubicBezTo>
                  <a:cubicBezTo>
                    <a:pt x="5865" y="19459"/>
                    <a:pt x="5865" y="19459"/>
                    <a:pt x="5865" y="19459"/>
                  </a:cubicBezTo>
                  <a:cubicBezTo>
                    <a:pt x="5809" y="19645"/>
                    <a:pt x="5809" y="19645"/>
                    <a:pt x="5809" y="19645"/>
                  </a:cubicBezTo>
                  <a:cubicBezTo>
                    <a:pt x="5752" y="19831"/>
                    <a:pt x="5752" y="19831"/>
                    <a:pt x="5752" y="19831"/>
                  </a:cubicBezTo>
                  <a:cubicBezTo>
                    <a:pt x="5583" y="19924"/>
                    <a:pt x="5583" y="19924"/>
                    <a:pt x="5583" y="19924"/>
                  </a:cubicBezTo>
                  <a:cubicBezTo>
                    <a:pt x="5470" y="20017"/>
                    <a:pt x="5470" y="20017"/>
                    <a:pt x="5470" y="20017"/>
                  </a:cubicBezTo>
                  <a:cubicBezTo>
                    <a:pt x="5470" y="20297"/>
                    <a:pt x="5470" y="20297"/>
                    <a:pt x="5470" y="20297"/>
                  </a:cubicBezTo>
                  <a:cubicBezTo>
                    <a:pt x="5470" y="20576"/>
                    <a:pt x="5470" y="20576"/>
                    <a:pt x="5470" y="20576"/>
                  </a:cubicBezTo>
                  <a:cubicBezTo>
                    <a:pt x="5414" y="20948"/>
                    <a:pt x="5414" y="20948"/>
                    <a:pt x="5414" y="20948"/>
                  </a:cubicBezTo>
                  <a:cubicBezTo>
                    <a:pt x="5470" y="21228"/>
                    <a:pt x="5470" y="21228"/>
                    <a:pt x="5470" y="21228"/>
                  </a:cubicBezTo>
                  <a:cubicBezTo>
                    <a:pt x="5358" y="21414"/>
                    <a:pt x="5358" y="21414"/>
                    <a:pt x="5358" y="21414"/>
                  </a:cubicBezTo>
                  <a:cubicBezTo>
                    <a:pt x="5245" y="21414"/>
                    <a:pt x="5245" y="21414"/>
                    <a:pt x="5245" y="21414"/>
                  </a:cubicBezTo>
                  <a:cubicBezTo>
                    <a:pt x="5132" y="21321"/>
                    <a:pt x="5132" y="21321"/>
                    <a:pt x="5132" y="21321"/>
                  </a:cubicBezTo>
                  <a:cubicBezTo>
                    <a:pt x="5019" y="21228"/>
                    <a:pt x="5019" y="21228"/>
                    <a:pt x="5019" y="21228"/>
                  </a:cubicBezTo>
                  <a:cubicBezTo>
                    <a:pt x="4907" y="21041"/>
                    <a:pt x="4907" y="21041"/>
                    <a:pt x="4907" y="21041"/>
                  </a:cubicBezTo>
                  <a:cubicBezTo>
                    <a:pt x="4794" y="21228"/>
                    <a:pt x="4794" y="21228"/>
                    <a:pt x="4794" y="21228"/>
                  </a:cubicBezTo>
                  <a:cubicBezTo>
                    <a:pt x="4681" y="21228"/>
                    <a:pt x="4681" y="21228"/>
                    <a:pt x="4681" y="21228"/>
                  </a:cubicBezTo>
                  <a:cubicBezTo>
                    <a:pt x="4568" y="21321"/>
                    <a:pt x="4568" y="21321"/>
                    <a:pt x="4568" y="21321"/>
                  </a:cubicBezTo>
                  <a:cubicBezTo>
                    <a:pt x="4568" y="21507"/>
                    <a:pt x="4568" y="21507"/>
                    <a:pt x="4568" y="21507"/>
                  </a:cubicBezTo>
                  <a:cubicBezTo>
                    <a:pt x="4512" y="21600"/>
                    <a:pt x="4512" y="21600"/>
                    <a:pt x="4512" y="21600"/>
                  </a:cubicBezTo>
                  <a:cubicBezTo>
                    <a:pt x="4343" y="21600"/>
                    <a:pt x="4343" y="21600"/>
                    <a:pt x="4343" y="21600"/>
                  </a:cubicBezTo>
                  <a:cubicBezTo>
                    <a:pt x="4286" y="21507"/>
                    <a:pt x="4286" y="21507"/>
                    <a:pt x="4286" y="21507"/>
                  </a:cubicBezTo>
                  <a:cubicBezTo>
                    <a:pt x="4117" y="21414"/>
                    <a:pt x="4117" y="21414"/>
                    <a:pt x="4117" y="21414"/>
                  </a:cubicBezTo>
                  <a:cubicBezTo>
                    <a:pt x="4004" y="21414"/>
                    <a:pt x="4004" y="21414"/>
                    <a:pt x="4004" y="21414"/>
                  </a:cubicBezTo>
                  <a:cubicBezTo>
                    <a:pt x="3835" y="21414"/>
                    <a:pt x="3835" y="21414"/>
                    <a:pt x="3835" y="21414"/>
                  </a:cubicBezTo>
                  <a:cubicBezTo>
                    <a:pt x="3835" y="21321"/>
                    <a:pt x="3835" y="21321"/>
                    <a:pt x="3835" y="21321"/>
                  </a:cubicBezTo>
                  <a:cubicBezTo>
                    <a:pt x="3722" y="21228"/>
                    <a:pt x="3722" y="21228"/>
                    <a:pt x="3722" y="21228"/>
                  </a:cubicBezTo>
                  <a:cubicBezTo>
                    <a:pt x="3609" y="21134"/>
                    <a:pt x="3609" y="21134"/>
                    <a:pt x="3609" y="21134"/>
                  </a:cubicBezTo>
                  <a:cubicBezTo>
                    <a:pt x="3497" y="21134"/>
                    <a:pt x="3497" y="21134"/>
                    <a:pt x="3497" y="21134"/>
                  </a:cubicBezTo>
                  <a:cubicBezTo>
                    <a:pt x="3440" y="21228"/>
                    <a:pt x="3440" y="21228"/>
                    <a:pt x="3440" y="21228"/>
                  </a:cubicBezTo>
                  <a:cubicBezTo>
                    <a:pt x="3271" y="21228"/>
                    <a:pt x="3271" y="21228"/>
                    <a:pt x="3271" y="21228"/>
                  </a:cubicBezTo>
                  <a:cubicBezTo>
                    <a:pt x="3215" y="21134"/>
                    <a:pt x="3215" y="21134"/>
                    <a:pt x="3215" y="21134"/>
                  </a:cubicBezTo>
                  <a:cubicBezTo>
                    <a:pt x="3158" y="20948"/>
                    <a:pt x="3158" y="20948"/>
                    <a:pt x="3158" y="20948"/>
                  </a:cubicBezTo>
                  <a:cubicBezTo>
                    <a:pt x="3327" y="20762"/>
                    <a:pt x="3327" y="20762"/>
                    <a:pt x="3327" y="20762"/>
                  </a:cubicBezTo>
                  <a:cubicBezTo>
                    <a:pt x="3440" y="20669"/>
                    <a:pt x="3440" y="20669"/>
                    <a:pt x="3440" y="20669"/>
                  </a:cubicBezTo>
                  <a:cubicBezTo>
                    <a:pt x="3440" y="20483"/>
                    <a:pt x="3440" y="20483"/>
                    <a:pt x="3440" y="20483"/>
                  </a:cubicBezTo>
                  <a:cubicBezTo>
                    <a:pt x="3215" y="20390"/>
                    <a:pt x="3215" y="20390"/>
                    <a:pt x="3215" y="20390"/>
                  </a:cubicBezTo>
                  <a:cubicBezTo>
                    <a:pt x="3045" y="20390"/>
                    <a:pt x="3045" y="20390"/>
                    <a:pt x="3045" y="20390"/>
                  </a:cubicBezTo>
                  <a:cubicBezTo>
                    <a:pt x="2876" y="20203"/>
                    <a:pt x="2876" y="20203"/>
                    <a:pt x="2876" y="20203"/>
                  </a:cubicBezTo>
                  <a:cubicBezTo>
                    <a:pt x="2763" y="19831"/>
                    <a:pt x="2763" y="19831"/>
                    <a:pt x="2763" y="19831"/>
                  </a:cubicBezTo>
                  <a:cubicBezTo>
                    <a:pt x="2707" y="19645"/>
                    <a:pt x="2707" y="19645"/>
                    <a:pt x="2707" y="19645"/>
                  </a:cubicBezTo>
                  <a:cubicBezTo>
                    <a:pt x="2481" y="19179"/>
                    <a:pt x="2481" y="19179"/>
                    <a:pt x="2481" y="19179"/>
                  </a:cubicBezTo>
                  <a:cubicBezTo>
                    <a:pt x="2481" y="19179"/>
                    <a:pt x="2312" y="18993"/>
                    <a:pt x="2312" y="18993"/>
                  </a:cubicBezTo>
                  <a:cubicBezTo>
                    <a:pt x="2312" y="18900"/>
                    <a:pt x="2256" y="18714"/>
                    <a:pt x="2256" y="18714"/>
                  </a:cubicBezTo>
                  <a:cubicBezTo>
                    <a:pt x="2256" y="18434"/>
                    <a:pt x="2256" y="18434"/>
                    <a:pt x="2256" y="18434"/>
                  </a:cubicBezTo>
                  <a:cubicBezTo>
                    <a:pt x="2199" y="18155"/>
                    <a:pt x="2199" y="18155"/>
                    <a:pt x="2199" y="18155"/>
                  </a:cubicBezTo>
                  <a:cubicBezTo>
                    <a:pt x="2030" y="18062"/>
                    <a:pt x="2030" y="18062"/>
                    <a:pt x="2030" y="18062"/>
                  </a:cubicBezTo>
                  <a:cubicBezTo>
                    <a:pt x="1861" y="18062"/>
                    <a:pt x="1861" y="18062"/>
                    <a:pt x="1861" y="18062"/>
                  </a:cubicBezTo>
                  <a:cubicBezTo>
                    <a:pt x="1692" y="18155"/>
                    <a:pt x="1692" y="18155"/>
                    <a:pt x="1692" y="18155"/>
                  </a:cubicBezTo>
                  <a:cubicBezTo>
                    <a:pt x="1636" y="18434"/>
                    <a:pt x="1636" y="18434"/>
                    <a:pt x="1636" y="18434"/>
                  </a:cubicBezTo>
                  <a:cubicBezTo>
                    <a:pt x="1466" y="18528"/>
                    <a:pt x="1466" y="18528"/>
                    <a:pt x="1466" y="18528"/>
                  </a:cubicBezTo>
                  <a:cubicBezTo>
                    <a:pt x="1410" y="18528"/>
                    <a:pt x="1410" y="18528"/>
                    <a:pt x="1410" y="18528"/>
                  </a:cubicBezTo>
                  <a:cubicBezTo>
                    <a:pt x="1184" y="18621"/>
                    <a:pt x="1184" y="18621"/>
                    <a:pt x="1184" y="18621"/>
                  </a:cubicBezTo>
                  <a:cubicBezTo>
                    <a:pt x="1015" y="18528"/>
                    <a:pt x="1015" y="18528"/>
                    <a:pt x="1015" y="18528"/>
                  </a:cubicBezTo>
                  <a:cubicBezTo>
                    <a:pt x="959" y="18528"/>
                    <a:pt x="959" y="18528"/>
                    <a:pt x="959" y="18528"/>
                  </a:cubicBezTo>
                  <a:cubicBezTo>
                    <a:pt x="790" y="18528"/>
                    <a:pt x="790" y="18528"/>
                    <a:pt x="790" y="18528"/>
                  </a:cubicBezTo>
                  <a:cubicBezTo>
                    <a:pt x="790" y="18155"/>
                    <a:pt x="790" y="18155"/>
                    <a:pt x="790" y="18155"/>
                  </a:cubicBezTo>
                  <a:cubicBezTo>
                    <a:pt x="846" y="17969"/>
                    <a:pt x="846" y="17969"/>
                    <a:pt x="846" y="17969"/>
                  </a:cubicBezTo>
                  <a:cubicBezTo>
                    <a:pt x="790" y="17783"/>
                    <a:pt x="790" y="17783"/>
                    <a:pt x="790" y="17783"/>
                  </a:cubicBezTo>
                  <a:cubicBezTo>
                    <a:pt x="620" y="17690"/>
                    <a:pt x="620" y="17690"/>
                    <a:pt x="620" y="17690"/>
                  </a:cubicBezTo>
                  <a:cubicBezTo>
                    <a:pt x="395" y="17597"/>
                    <a:pt x="395" y="17597"/>
                    <a:pt x="395" y="17597"/>
                  </a:cubicBezTo>
                  <a:cubicBezTo>
                    <a:pt x="282" y="17690"/>
                    <a:pt x="282" y="17690"/>
                    <a:pt x="282" y="17690"/>
                  </a:cubicBezTo>
                  <a:cubicBezTo>
                    <a:pt x="169" y="17783"/>
                    <a:pt x="169" y="17783"/>
                    <a:pt x="169" y="17783"/>
                  </a:cubicBezTo>
                  <a:cubicBezTo>
                    <a:pt x="56" y="17690"/>
                    <a:pt x="56" y="17690"/>
                    <a:pt x="56" y="17690"/>
                  </a:cubicBezTo>
                  <a:cubicBezTo>
                    <a:pt x="56" y="17597"/>
                    <a:pt x="56" y="17597"/>
                    <a:pt x="56" y="17597"/>
                  </a:cubicBezTo>
                  <a:cubicBezTo>
                    <a:pt x="0" y="17410"/>
                    <a:pt x="0" y="17410"/>
                    <a:pt x="0" y="17410"/>
                  </a:cubicBezTo>
                  <a:cubicBezTo>
                    <a:pt x="56" y="17317"/>
                    <a:pt x="56" y="17317"/>
                    <a:pt x="56" y="17317"/>
                  </a:cubicBezTo>
                  <a:cubicBezTo>
                    <a:pt x="169" y="17317"/>
                    <a:pt x="169" y="17317"/>
                    <a:pt x="169" y="17317"/>
                  </a:cubicBezTo>
                  <a:cubicBezTo>
                    <a:pt x="226" y="17131"/>
                    <a:pt x="226" y="17131"/>
                    <a:pt x="226" y="17131"/>
                  </a:cubicBezTo>
                  <a:cubicBezTo>
                    <a:pt x="169" y="16852"/>
                    <a:pt x="169" y="16852"/>
                    <a:pt x="169" y="16852"/>
                  </a:cubicBezTo>
                  <a:cubicBezTo>
                    <a:pt x="169" y="16666"/>
                    <a:pt x="169" y="16666"/>
                    <a:pt x="169" y="16666"/>
                  </a:cubicBezTo>
                  <a:cubicBezTo>
                    <a:pt x="169" y="16479"/>
                    <a:pt x="169" y="16479"/>
                    <a:pt x="169" y="16479"/>
                  </a:cubicBezTo>
                  <a:cubicBezTo>
                    <a:pt x="282" y="16386"/>
                    <a:pt x="282" y="16386"/>
                    <a:pt x="282" y="16386"/>
                  </a:cubicBezTo>
                  <a:cubicBezTo>
                    <a:pt x="282" y="16200"/>
                    <a:pt x="282" y="16200"/>
                    <a:pt x="282" y="16200"/>
                  </a:cubicBezTo>
                  <a:cubicBezTo>
                    <a:pt x="338" y="16107"/>
                    <a:pt x="338" y="16107"/>
                    <a:pt x="338" y="16107"/>
                  </a:cubicBezTo>
                  <a:cubicBezTo>
                    <a:pt x="451" y="16107"/>
                    <a:pt x="451" y="16107"/>
                    <a:pt x="451" y="16107"/>
                  </a:cubicBezTo>
                  <a:cubicBezTo>
                    <a:pt x="564" y="16293"/>
                    <a:pt x="564" y="16293"/>
                    <a:pt x="564" y="16293"/>
                  </a:cubicBezTo>
                  <a:cubicBezTo>
                    <a:pt x="620" y="16200"/>
                    <a:pt x="620" y="16200"/>
                    <a:pt x="620" y="16200"/>
                  </a:cubicBezTo>
                  <a:cubicBezTo>
                    <a:pt x="790" y="16014"/>
                    <a:pt x="790" y="16014"/>
                    <a:pt x="790" y="16014"/>
                  </a:cubicBezTo>
                  <a:cubicBezTo>
                    <a:pt x="959" y="15921"/>
                    <a:pt x="959" y="15921"/>
                    <a:pt x="959" y="15921"/>
                  </a:cubicBezTo>
                  <a:cubicBezTo>
                    <a:pt x="1015" y="15734"/>
                    <a:pt x="1015" y="15734"/>
                    <a:pt x="1015" y="15734"/>
                  </a:cubicBezTo>
                  <a:cubicBezTo>
                    <a:pt x="1128" y="15548"/>
                    <a:pt x="1128" y="15548"/>
                    <a:pt x="1128" y="15548"/>
                  </a:cubicBezTo>
                  <a:cubicBezTo>
                    <a:pt x="1184" y="15455"/>
                    <a:pt x="1184" y="15455"/>
                    <a:pt x="1184" y="15455"/>
                  </a:cubicBezTo>
                  <a:cubicBezTo>
                    <a:pt x="1297" y="15362"/>
                    <a:pt x="1297" y="15362"/>
                    <a:pt x="1297" y="15362"/>
                  </a:cubicBezTo>
                  <a:cubicBezTo>
                    <a:pt x="1354" y="15083"/>
                    <a:pt x="1354" y="15083"/>
                    <a:pt x="1354" y="15083"/>
                  </a:cubicBezTo>
                  <a:cubicBezTo>
                    <a:pt x="1297" y="14710"/>
                    <a:pt x="1297" y="14710"/>
                    <a:pt x="1297" y="14710"/>
                  </a:cubicBezTo>
                  <a:cubicBezTo>
                    <a:pt x="1184" y="14617"/>
                    <a:pt x="1184" y="14617"/>
                    <a:pt x="1184" y="14617"/>
                  </a:cubicBezTo>
                  <a:cubicBezTo>
                    <a:pt x="1128" y="14431"/>
                    <a:pt x="1128" y="14431"/>
                    <a:pt x="1128" y="14431"/>
                  </a:cubicBezTo>
                  <a:cubicBezTo>
                    <a:pt x="1241" y="14338"/>
                    <a:pt x="1241" y="14338"/>
                    <a:pt x="1241" y="14338"/>
                  </a:cubicBezTo>
                  <a:cubicBezTo>
                    <a:pt x="1410" y="14338"/>
                    <a:pt x="1410" y="14338"/>
                    <a:pt x="1410" y="14338"/>
                  </a:cubicBezTo>
                  <a:cubicBezTo>
                    <a:pt x="1579" y="14431"/>
                    <a:pt x="1579" y="14431"/>
                    <a:pt x="1579" y="14431"/>
                  </a:cubicBezTo>
                  <a:cubicBezTo>
                    <a:pt x="1748" y="14431"/>
                    <a:pt x="1748" y="14431"/>
                    <a:pt x="1748" y="14431"/>
                  </a:cubicBezTo>
                  <a:cubicBezTo>
                    <a:pt x="1861" y="14338"/>
                    <a:pt x="1861" y="14338"/>
                    <a:pt x="1861" y="14338"/>
                  </a:cubicBezTo>
                  <a:cubicBezTo>
                    <a:pt x="1805" y="13966"/>
                    <a:pt x="1805" y="13966"/>
                    <a:pt x="1805" y="13966"/>
                  </a:cubicBezTo>
                  <a:cubicBezTo>
                    <a:pt x="1805" y="13872"/>
                    <a:pt x="1805" y="13872"/>
                    <a:pt x="1805" y="13872"/>
                  </a:cubicBezTo>
                  <a:cubicBezTo>
                    <a:pt x="1805" y="13593"/>
                    <a:pt x="1805" y="13593"/>
                    <a:pt x="1805" y="13593"/>
                  </a:cubicBezTo>
                  <a:cubicBezTo>
                    <a:pt x="1917" y="13500"/>
                    <a:pt x="1917" y="13500"/>
                    <a:pt x="1917" y="13500"/>
                  </a:cubicBezTo>
                  <a:cubicBezTo>
                    <a:pt x="1974" y="13314"/>
                    <a:pt x="1974" y="13314"/>
                    <a:pt x="1974" y="13314"/>
                  </a:cubicBezTo>
                  <a:cubicBezTo>
                    <a:pt x="1974" y="13034"/>
                    <a:pt x="1974" y="13034"/>
                    <a:pt x="1974" y="13034"/>
                  </a:cubicBezTo>
                  <a:cubicBezTo>
                    <a:pt x="1917" y="12755"/>
                    <a:pt x="1917" y="12755"/>
                    <a:pt x="1917" y="12755"/>
                  </a:cubicBezTo>
                  <a:cubicBezTo>
                    <a:pt x="1974" y="12569"/>
                    <a:pt x="1974" y="12569"/>
                    <a:pt x="1974" y="12569"/>
                  </a:cubicBezTo>
                  <a:cubicBezTo>
                    <a:pt x="1861" y="12476"/>
                    <a:pt x="1861" y="12476"/>
                    <a:pt x="1861" y="12476"/>
                  </a:cubicBezTo>
                  <a:cubicBezTo>
                    <a:pt x="1692" y="12383"/>
                    <a:pt x="1692" y="12383"/>
                    <a:pt x="1692" y="12383"/>
                  </a:cubicBezTo>
                  <a:cubicBezTo>
                    <a:pt x="1579" y="12476"/>
                    <a:pt x="1579" y="12476"/>
                    <a:pt x="1579" y="12476"/>
                  </a:cubicBezTo>
                  <a:cubicBezTo>
                    <a:pt x="1410" y="12476"/>
                    <a:pt x="1410" y="12476"/>
                    <a:pt x="1410" y="12476"/>
                  </a:cubicBezTo>
                  <a:cubicBezTo>
                    <a:pt x="1354" y="12290"/>
                    <a:pt x="1354" y="12290"/>
                    <a:pt x="1354" y="12290"/>
                  </a:cubicBezTo>
                  <a:cubicBezTo>
                    <a:pt x="1354" y="12103"/>
                    <a:pt x="1354" y="12103"/>
                    <a:pt x="1354" y="12103"/>
                  </a:cubicBezTo>
                  <a:cubicBezTo>
                    <a:pt x="1241" y="11824"/>
                    <a:pt x="1241" y="11824"/>
                    <a:pt x="1241" y="11824"/>
                  </a:cubicBezTo>
                  <a:cubicBezTo>
                    <a:pt x="1128" y="11824"/>
                    <a:pt x="1128" y="11824"/>
                    <a:pt x="1128" y="11824"/>
                  </a:cubicBezTo>
                  <a:cubicBezTo>
                    <a:pt x="1072" y="11824"/>
                    <a:pt x="1072" y="11824"/>
                    <a:pt x="1072" y="11824"/>
                  </a:cubicBezTo>
                  <a:cubicBezTo>
                    <a:pt x="959" y="11824"/>
                    <a:pt x="959" y="11824"/>
                    <a:pt x="959" y="11824"/>
                  </a:cubicBezTo>
                  <a:cubicBezTo>
                    <a:pt x="902" y="11545"/>
                    <a:pt x="902" y="11545"/>
                    <a:pt x="902" y="11545"/>
                  </a:cubicBezTo>
                  <a:cubicBezTo>
                    <a:pt x="959" y="11172"/>
                    <a:pt x="959" y="11172"/>
                    <a:pt x="959" y="11172"/>
                  </a:cubicBezTo>
                  <a:cubicBezTo>
                    <a:pt x="1015" y="11172"/>
                    <a:pt x="1015" y="11172"/>
                    <a:pt x="1015" y="11172"/>
                  </a:cubicBezTo>
                  <a:cubicBezTo>
                    <a:pt x="1128" y="10893"/>
                    <a:pt x="1128" y="10893"/>
                    <a:pt x="1128" y="10893"/>
                  </a:cubicBezTo>
                  <a:cubicBezTo>
                    <a:pt x="1015" y="10707"/>
                    <a:pt x="1015" y="10707"/>
                    <a:pt x="1015" y="10707"/>
                  </a:cubicBezTo>
                  <a:cubicBezTo>
                    <a:pt x="959" y="10521"/>
                    <a:pt x="959" y="10521"/>
                    <a:pt x="959" y="10521"/>
                  </a:cubicBezTo>
                  <a:cubicBezTo>
                    <a:pt x="846" y="10334"/>
                    <a:pt x="846" y="10334"/>
                    <a:pt x="846" y="10334"/>
                  </a:cubicBezTo>
                  <a:cubicBezTo>
                    <a:pt x="790" y="10241"/>
                    <a:pt x="790" y="10241"/>
                    <a:pt x="790" y="10241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846" y="9962"/>
                    <a:pt x="902" y="9776"/>
                    <a:pt x="959" y="9776"/>
                  </a:cubicBezTo>
                  <a:cubicBezTo>
                    <a:pt x="959" y="9683"/>
                    <a:pt x="1015" y="9683"/>
                    <a:pt x="1072" y="9590"/>
                  </a:cubicBezTo>
                  <a:cubicBezTo>
                    <a:pt x="1128" y="9497"/>
                    <a:pt x="1184" y="9497"/>
                    <a:pt x="1184" y="9403"/>
                  </a:cubicBezTo>
                  <a:cubicBezTo>
                    <a:pt x="1241" y="9403"/>
                    <a:pt x="1241" y="9403"/>
                    <a:pt x="1297" y="9403"/>
                  </a:cubicBezTo>
                  <a:cubicBezTo>
                    <a:pt x="1354" y="9403"/>
                    <a:pt x="1466" y="9403"/>
                    <a:pt x="1466" y="9403"/>
                  </a:cubicBezTo>
                  <a:cubicBezTo>
                    <a:pt x="1523" y="9403"/>
                    <a:pt x="1636" y="9403"/>
                    <a:pt x="1636" y="9403"/>
                  </a:cubicBezTo>
                  <a:cubicBezTo>
                    <a:pt x="1692" y="9403"/>
                    <a:pt x="1748" y="9403"/>
                    <a:pt x="1805" y="9403"/>
                  </a:cubicBezTo>
                  <a:cubicBezTo>
                    <a:pt x="1861" y="9403"/>
                    <a:pt x="1917" y="9403"/>
                    <a:pt x="1974" y="9403"/>
                  </a:cubicBezTo>
                  <a:cubicBezTo>
                    <a:pt x="2030" y="9403"/>
                    <a:pt x="2030" y="9310"/>
                    <a:pt x="2087" y="9310"/>
                  </a:cubicBezTo>
                  <a:cubicBezTo>
                    <a:pt x="2087" y="9217"/>
                    <a:pt x="2143" y="9124"/>
                    <a:pt x="2143" y="9124"/>
                  </a:cubicBezTo>
                  <a:cubicBezTo>
                    <a:pt x="2143" y="9031"/>
                    <a:pt x="2087" y="9031"/>
                    <a:pt x="2087" y="8938"/>
                  </a:cubicBezTo>
                  <a:cubicBezTo>
                    <a:pt x="2030" y="8938"/>
                    <a:pt x="1974" y="8938"/>
                    <a:pt x="1861" y="8938"/>
                  </a:cubicBezTo>
                  <a:cubicBezTo>
                    <a:pt x="1861" y="8938"/>
                    <a:pt x="1805" y="8938"/>
                    <a:pt x="1748" y="8938"/>
                  </a:cubicBezTo>
                  <a:cubicBezTo>
                    <a:pt x="1692" y="8938"/>
                    <a:pt x="1636" y="8938"/>
                    <a:pt x="1579" y="8938"/>
                  </a:cubicBezTo>
                  <a:cubicBezTo>
                    <a:pt x="1579" y="8845"/>
                    <a:pt x="1466" y="8752"/>
                    <a:pt x="1466" y="8752"/>
                  </a:cubicBezTo>
                  <a:cubicBezTo>
                    <a:pt x="1466" y="8659"/>
                    <a:pt x="1523" y="8659"/>
                    <a:pt x="1523" y="8566"/>
                  </a:cubicBezTo>
                  <a:cubicBezTo>
                    <a:pt x="1579" y="8472"/>
                    <a:pt x="1579" y="8379"/>
                    <a:pt x="1636" y="8379"/>
                  </a:cubicBezTo>
                  <a:cubicBezTo>
                    <a:pt x="1636" y="8379"/>
                    <a:pt x="1692" y="8286"/>
                    <a:pt x="1692" y="8286"/>
                  </a:cubicBezTo>
                  <a:cubicBezTo>
                    <a:pt x="1692" y="8193"/>
                    <a:pt x="1805" y="8193"/>
                    <a:pt x="1805" y="8193"/>
                  </a:cubicBezTo>
                  <a:cubicBezTo>
                    <a:pt x="1861" y="8100"/>
                    <a:pt x="1974" y="8100"/>
                    <a:pt x="1974" y="8100"/>
                  </a:cubicBezTo>
                  <a:cubicBezTo>
                    <a:pt x="2030" y="8100"/>
                    <a:pt x="2087" y="8007"/>
                    <a:pt x="2087" y="8007"/>
                  </a:cubicBezTo>
                  <a:cubicBezTo>
                    <a:pt x="2143" y="7914"/>
                    <a:pt x="2256" y="7914"/>
                    <a:pt x="2256" y="7821"/>
                  </a:cubicBezTo>
                  <a:cubicBezTo>
                    <a:pt x="2312" y="7728"/>
                    <a:pt x="2369" y="7728"/>
                    <a:pt x="2425" y="7634"/>
                  </a:cubicBezTo>
                  <a:cubicBezTo>
                    <a:pt x="2481" y="7634"/>
                    <a:pt x="2651" y="7728"/>
                    <a:pt x="2707" y="7728"/>
                  </a:cubicBezTo>
                  <a:cubicBezTo>
                    <a:pt x="2763" y="7728"/>
                    <a:pt x="2876" y="7728"/>
                    <a:pt x="2933" y="7634"/>
                  </a:cubicBezTo>
                  <a:cubicBezTo>
                    <a:pt x="2933" y="7634"/>
                    <a:pt x="3045" y="7634"/>
                    <a:pt x="3045" y="7634"/>
                  </a:cubicBezTo>
                  <a:cubicBezTo>
                    <a:pt x="3102" y="7541"/>
                    <a:pt x="3158" y="7541"/>
                    <a:pt x="3215" y="7541"/>
                  </a:cubicBezTo>
                  <a:cubicBezTo>
                    <a:pt x="3271" y="7634"/>
                    <a:pt x="3327" y="7728"/>
                    <a:pt x="3327" y="7728"/>
                  </a:cubicBezTo>
                  <a:cubicBezTo>
                    <a:pt x="3327" y="7728"/>
                    <a:pt x="3384" y="7914"/>
                    <a:pt x="3440" y="7914"/>
                  </a:cubicBezTo>
                  <a:cubicBezTo>
                    <a:pt x="3440" y="7914"/>
                    <a:pt x="3497" y="7914"/>
                    <a:pt x="3497" y="7914"/>
                  </a:cubicBezTo>
                  <a:cubicBezTo>
                    <a:pt x="3553" y="8007"/>
                    <a:pt x="3609" y="8007"/>
                    <a:pt x="3666" y="8007"/>
                  </a:cubicBezTo>
                  <a:cubicBezTo>
                    <a:pt x="3666" y="8007"/>
                    <a:pt x="3722" y="8007"/>
                    <a:pt x="3722" y="8100"/>
                  </a:cubicBezTo>
                  <a:cubicBezTo>
                    <a:pt x="3722" y="8100"/>
                    <a:pt x="3722" y="8100"/>
                    <a:pt x="3722" y="8193"/>
                  </a:cubicBezTo>
                  <a:cubicBezTo>
                    <a:pt x="3722" y="8286"/>
                    <a:pt x="3666" y="8286"/>
                    <a:pt x="3666" y="8379"/>
                  </a:cubicBezTo>
                  <a:cubicBezTo>
                    <a:pt x="3666" y="8379"/>
                    <a:pt x="3609" y="8472"/>
                    <a:pt x="3609" y="8566"/>
                  </a:cubicBezTo>
                  <a:cubicBezTo>
                    <a:pt x="3609" y="8659"/>
                    <a:pt x="3666" y="8752"/>
                    <a:pt x="3666" y="8752"/>
                  </a:cubicBezTo>
                  <a:cubicBezTo>
                    <a:pt x="3666" y="8845"/>
                    <a:pt x="3722" y="8938"/>
                    <a:pt x="3779" y="8938"/>
                  </a:cubicBezTo>
                  <a:cubicBezTo>
                    <a:pt x="3835" y="8938"/>
                    <a:pt x="3891" y="8845"/>
                    <a:pt x="3891" y="8752"/>
                  </a:cubicBezTo>
                  <a:cubicBezTo>
                    <a:pt x="3948" y="8752"/>
                    <a:pt x="3948" y="8659"/>
                    <a:pt x="3948" y="8659"/>
                  </a:cubicBezTo>
                  <a:cubicBezTo>
                    <a:pt x="4004" y="8566"/>
                    <a:pt x="4004" y="8472"/>
                    <a:pt x="4004" y="8472"/>
                  </a:cubicBezTo>
                  <a:cubicBezTo>
                    <a:pt x="4061" y="8379"/>
                    <a:pt x="4117" y="8379"/>
                    <a:pt x="4117" y="8379"/>
                  </a:cubicBezTo>
                  <a:cubicBezTo>
                    <a:pt x="4173" y="8472"/>
                    <a:pt x="4173" y="8566"/>
                    <a:pt x="4173" y="8659"/>
                  </a:cubicBezTo>
                  <a:cubicBezTo>
                    <a:pt x="4230" y="8659"/>
                    <a:pt x="4286" y="8752"/>
                    <a:pt x="4343" y="8752"/>
                  </a:cubicBezTo>
                  <a:cubicBezTo>
                    <a:pt x="4343" y="8752"/>
                    <a:pt x="4455" y="8752"/>
                    <a:pt x="4512" y="8752"/>
                  </a:cubicBezTo>
                  <a:cubicBezTo>
                    <a:pt x="4512" y="8752"/>
                    <a:pt x="4568" y="8845"/>
                    <a:pt x="4568" y="8938"/>
                  </a:cubicBezTo>
                  <a:cubicBezTo>
                    <a:pt x="4625" y="8938"/>
                    <a:pt x="4681" y="9031"/>
                    <a:pt x="4737" y="9124"/>
                  </a:cubicBezTo>
                  <a:cubicBezTo>
                    <a:pt x="4737" y="9124"/>
                    <a:pt x="4794" y="9124"/>
                    <a:pt x="4850" y="9124"/>
                  </a:cubicBezTo>
                  <a:cubicBezTo>
                    <a:pt x="4907" y="9124"/>
                    <a:pt x="4907" y="9031"/>
                    <a:pt x="4907" y="9031"/>
                  </a:cubicBezTo>
                  <a:cubicBezTo>
                    <a:pt x="4907" y="9031"/>
                    <a:pt x="4907" y="8845"/>
                    <a:pt x="4907" y="8752"/>
                  </a:cubicBezTo>
                  <a:cubicBezTo>
                    <a:pt x="4907" y="8752"/>
                    <a:pt x="4963" y="8659"/>
                    <a:pt x="4963" y="8659"/>
                  </a:cubicBezTo>
                  <a:cubicBezTo>
                    <a:pt x="5019" y="8566"/>
                    <a:pt x="4963" y="8379"/>
                    <a:pt x="4963" y="8379"/>
                  </a:cubicBezTo>
                  <a:cubicBezTo>
                    <a:pt x="4963" y="8286"/>
                    <a:pt x="4963" y="8100"/>
                    <a:pt x="4963" y="8100"/>
                  </a:cubicBezTo>
                  <a:cubicBezTo>
                    <a:pt x="4963" y="8007"/>
                    <a:pt x="5019" y="7914"/>
                    <a:pt x="5019" y="7914"/>
                  </a:cubicBezTo>
                  <a:cubicBezTo>
                    <a:pt x="5019" y="7914"/>
                    <a:pt x="5076" y="7821"/>
                    <a:pt x="5076" y="7821"/>
                  </a:cubicBezTo>
                  <a:cubicBezTo>
                    <a:pt x="5132" y="7728"/>
                    <a:pt x="5132" y="7728"/>
                    <a:pt x="5132" y="7634"/>
                  </a:cubicBezTo>
                  <a:cubicBezTo>
                    <a:pt x="5189" y="7634"/>
                    <a:pt x="5189" y="7634"/>
                    <a:pt x="5189" y="7634"/>
                  </a:cubicBezTo>
                  <a:cubicBezTo>
                    <a:pt x="5189" y="7541"/>
                    <a:pt x="5132" y="7541"/>
                    <a:pt x="5132" y="7448"/>
                  </a:cubicBezTo>
                  <a:cubicBezTo>
                    <a:pt x="5132" y="7355"/>
                    <a:pt x="5132" y="7355"/>
                    <a:pt x="5132" y="7355"/>
                  </a:cubicBezTo>
                  <a:cubicBezTo>
                    <a:pt x="5189" y="7355"/>
                    <a:pt x="5189" y="7262"/>
                    <a:pt x="5245" y="7262"/>
                  </a:cubicBezTo>
                  <a:cubicBezTo>
                    <a:pt x="5245" y="7262"/>
                    <a:pt x="5358" y="7262"/>
                    <a:pt x="5358" y="7262"/>
                  </a:cubicBezTo>
                  <a:cubicBezTo>
                    <a:pt x="5358" y="7262"/>
                    <a:pt x="5414" y="7262"/>
                    <a:pt x="5414" y="7169"/>
                  </a:cubicBezTo>
                  <a:cubicBezTo>
                    <a:pt x="5414" y="7169"/>
                    <a:pt x="5414" y="7076"/>
                    <a:pt x="5414" y="6983"/>
                  </a:cubicBezTo>
                  <a:cubicBezTo>
                    <a:pt x="5470" y="6983"/>
                    <a:pt x="5414" y="6890"/>
                    <a:pt x="5470" y="6890"/>
                  </a:cubicBezTo>
                  <a:cubicBezTo>
                    <a:pt x="5470" y="6797"/>
                    <a:pt x="5527" y="6703"/>
                    <a:pt x="5583" y="6703"/>
                  </a:cubicBezTo>
                  <a:cubicBezTo>
                    <a:pt x="5583" y="6703"/>
                    <a:pt x="5640" y="6703"/>
                    <a:pt x="5640" y="6610"/>
                  </a:cubicBezTo>
                  <a:cubicBezTo>
                    <a:pt x="5640" y="6610"/>
                    <a:pt x="5640" y="6517"/>
                    <a:pt x="5640" y="6517"/>
                  </a:cubicBezTo>
                  <a:cubicBezTo>
                    <a:pt x="5640" y="6424"/>
                    <a:pt x="5640" y="6331"/>
                    <a:pt x="5640" y="6331"/>
                  </a:cubicBezTo>
                  <a:cubicBezTo>
                    <a:pt x="5640" y="6331"/>
                    <a:pt x="5583" y="6331"/>
                    <a:pt x="5583" y="6331"/>
                  </a:cubicBezTo>
                  <a:cubicBezTo>
                    <a:pt x="5583" y="6331"/>
                    <a:pt x="5470" y="6424"/>
                    <a:pt x="5470" y="6424"/>
                  </a:cubicBezTo>
                  <a:cubicBezTo>
                    <a:pt x="5470" y="6517"/>
                    <a:pt x="5414" y="6610"/>
                    <a:pt x="5414" y="6610"/>
                  </a:cubicBezTo>
                  <a:cubicBezTo>
                    <a:pt x="5358" y="6703"/>
                    <a:pt x="5301" y="6797"/>
                    <a:pt x="5245" y="6890"/>
                  </a:cubicBezTo>
                  <a:cubicBezTo>
                    <a:pt x="5245" y="6890"/>
                    <a:pt x="5245" y="6983"/>
                    <a:pt x="5189" y="7076"/>
                  </a:cubicBezTo>
                  <a:cubicBezTo>
                    <a:pt x="5189" y="7169"/>
                    <a:pt x="5132" y="7169"/>
                    <a:pt x="5132" y="7169"/>
                  </a:cubicBezTo>
                  <a:cubicBezTo>
                    <a:pt x="5076" y="7169"/>
                    <a:pt x="5019" y="7169"/>
                    <a:pt x="5019" y="7076"/>
                  </a:cubicBezTo>
                  <a:cubicBezTo>
                    <a:pt x="5019" y="6983"/>
                    <a:pt x="5019" y="6983"/>
                    <a:pt x="5019" y="6890"/>
                  </a:cubicBezTo>
                  <a:cubicBezTo>
                    <a:pt x="5019" y="6890"/>
                    <a:pt x="5019" y="6797"/>
                    <a:pt x="5019" y="6703"/>
                  </a:cubicBezTo>
                  <a:cubicBezTo>
                    <a:pt x="5076" y="6703"/>
                    <a:pt x="5132" y="6610"/>
                    <a:pt x="5132" y="6610"/>
                  </a:cubicBezTo>
                  <a:cubicBezTo>
                    <a:pt x="5189" y="6610"/>
                    <a:pt x="5189" y="6517"/>
                    <a:pt x="5245" y="6424"/>
                  </a:cubicBezTo>
                  <a:cubicBezTo>
                    <a:pt x="5301" y="6331"/>
                    <a:pt x="5414" y="6238"/>
                    <a:pt x="5470" y="6238"/>
                  </a:cubicBezTo>
                  <a:cubicBezTo>
                    <a:pt x="5527" y="6145"/>
                    <a:pt x="5640" y="5959"/>
                    <a:pt x="5752" y="5959"/>
                  </a:cubicBezTo>
                  <a:cubicBezTo>
                    <a:pt x="5809" y="5866"/>
                    <a:pt x="5865" y="5679"/>
                    <a:pt x="5922" y="5586"/>
                  </a:cubicBezTo>
                  <a:cubicBezTo>
                    <a:pt x="5978" y="5493"/>
                    <a:pt x="6034" y="5307"/>
                    <a:pt x="6091" y="5307"/>
                  </a:cubicBezTo>
                  <a:cubicBezTo>
                    <a:pt x="6091" y="5214"/>
                    <a:pt x="6204" y="5214"/>
                    <a:pt x="6260" y="5214"/>
                  </a:cubicBezTo>
                  <a:cubicBezTo>
                    <a:pt x="6373" y="5214"/>
                    <a:pt x="6542" y="5307"/>
                    <a:pt x="6598" y="5307"/>
                  </a:cubicBezTo>
                  <a:cubicBezTo>
                    <a:pt x="6655" y="5307"/>
                    <a:pt x="6824" y="5493"/>
                    <a:pt x="6880" y="5493"/>
                  </a:cubicBezTo>
                  <a:cubicBezTo>
                    <a:pt x="6937" y="5493"/>
                    <a:pt x="7050" y="5493"/>
                    <a:pt x="7106" y="5400"/>
                  </a:cubicBezTo>
                  <a:cubicBezTo>
                    <a:pt x="7219" y="5400"/>
                    <a:pt x="7332" y="5214"/>
                    <a:pt x="7444" y="5214"/>
                  </a:cubicBezTo>
                  <a:cubicBezTo>
                    <a:pt x="7501" y="5121"/>
                    <a:pt x="7726" y="4934"/>
                    <a:pt x="7839" y="4934"/>
                  </a:cubicBezTo>
                  <a:cubicBezTo>
                    <a:pt x="7896" y="4934"/>
                    <a:pt x="8065" y="4934"/>
                    <a:pt x="8178" y="4934"/>
                  </a:cubicBezTo>
                  <a:cubicBezTo>
                    <a:pt x="8234" y="4934"/>
                    <a:pt x="8347" y="4841"/>
                    <a:pt x="8403" y="4841"/>
                  </a:cubicBezTo>
                  <a:cubicBezTo>
                    <a:pt x="8460" y="4748"/>
                    <a:pt x="8516" y="4562"/>
                    <a:pt x="8572" y="4469"/>
                  </a:cubicBezTo>
                  <a:cubicBezTo>
                    <a:pt x="8629" y="4376"/>
                    <a:pt x="8742" y="4190"/>
                    <a:pt x="8798" y="4097"/>
                  </a:cubicBezTo>
                  <a:cubicBezTo>
                    <a:pt x="8798" y="4003"/>
                    <a:pt x="8967" y="3817"/>
                    <a:pt x="9023" y="3817"/>
                  </a:cubicBezTo>
                  <a:cubicBezTo>
                    <a:pt x="9136" y="3631"/>
                    <a:pt x="9362" y="3445"/>
                    <a:pt x="9475" y="3352"/>
                  </a:cubicBezTo>
                  <a:cubicBezTo>
                    <a:pt x="9531" y="3166"/>
                    <a:pt x="9587" y="2979"/>
                    <a:pt x="9644" y="2793"/>
                  </a:cubicBezTo>
                  <a:cubicBezTo>
                    <a:pt x="9644" y="2700"/>
                    <a:pt x="9757" y="2421"/>
                    <a:pt x="9813" y="2234"/>
                  </a:cubicBezTo>
                  <a:cubicBezTo>
                    <a:pt x="9869" y="2141"/>
                    <a:pt x="9926" y="1955"/>
                    <a:pt x="9982" y="1862"/>
                  </a:cubicBezTo>
                  <a:cubicBezTo>
                    <a:pt x="10039" y="1769"/>
                    <a:pt x="10151" y="1583"/>
                    <a:pt x="10208" y="1583"/>
                  </a:cubicBezTo>
                  <a:cubicBezTo>
                    <a:pt x="10208" y="1490"/>
                    <a:pt x="10321" y="1303"/>
                    <a:pt x="10377" y="1303"/>
                  </a:cubicBezTo>
                  <a:cubicBezTo>
                    <a:pt x="10377" y="1210"/>
                    <a:pt x="10433" y="931"/>
                    <a:pt x="10433" y="838"/>
                  </a:cubicBezTo>
                  <a:cubicBezTo>
                    <a:pt x="10433" y="745"/>
                    <a:pt x="10377" y="559"/>
                    <a:pt x="10433" y="372"/>
                  </a:cubicBezTo>
                  <a:cubicBezTo>
                    <a:pt x="10433" y="372"/>
                    <a:pt x="10490" y="279"/>
                    <a:pt x="10490" y="186"/>
                  </a:cubicBezTo>
                  <a:cubicBezTo>
                    <a:pt x="10546" y="186"/>
                    <a:pt x="10603" y="0"/>
                    <a:pt x="10659" y="0"/>
                  </a:cubicBezTo>
                  <a:cubicBezTo>
                    <a:pt x="10659" y="0"/>
                    <a:pt x="10715" y="0"/>
                    <a:pt x="10715" y="0"/>
                  </a:cubicBezTo>
                  <a:cubicBezTo>
                    <a:pt x="10772" y="0"/>
                    <a:pt x="10772" y="186"/>
                    <a:pt x="10715" y="186"/>
                  </a:cubicBezTo>
                  <a:cubicBezTo>
                    <a:pt x="10715" y="186"/>
                    <a:pt x="10715" y="186"/>
                    <a:pt x="10659" y="186"/>
                  </a:cubicBezTo>
                  <a:cubicBezTo>
                    <a:pt x="10659" y="279"/>
                    <a:pt x="10659" y="279"/>
                    <a:pt x="10659" y="372"/>
                  </a:cubicBezTo>
                  <a:cubicBezTo>
                    <a:pt x="10715" y="372"/>
                    <a:pt x="10772" y="372"/>
                    <a:pt x="10828" y="372"/>
                  </a:cubicBezTo>
                  <a:cubicBezTo>
                    <a:pt x="10885" y="466"/>
                    <a:pt x="10997" y="559"/>
                    <a:pt x="11054" y="559"/>
                  </a:cubicBezTo>
                  <a:cubicBezTo>
                    <a:pt x="11110" y="559"/>
                    <a:pt x="11279" y="559"/>
                    <a:pt x="11336" y="559"/>
                  </a:cubicBezTo>
                  <a:cubicBezTo>
                    <a:pt x="11449" y="559"/>
                    <a:pt x="11618" y="559"/>
                    <a:pt x="11674" y="559"/>
                  </a:cubicBezTo>
                  <a:cubicBezTo>
                    <a:pt x="11787" y="559"/>
                    <a:pt x="11956" y="466"/>
                    <a:pt x="12069" y="466"/>
                  </a:cubicBezTo>
                  <a:cubicBezTo>
                    <a:pt x="12125" y="466"/>
                    <a:pt x="12351" y="559"/>
                    <a:pt x="12407" y="559"/>
                  </a:cubicBezTo>
                  <a:cubicBezTo>
                    <a:pt x="12520" y="559"/>
                    <a:pt x="12689" y="559"/>
                    <a:pt x="12802" y="559"/>
                  </a:cubicBezTo>
                  <a:cubicBezTo>
                    <a:pt x="12802" y="559"/>
                    <a:pt x="12971" y="466"/>
                    <a:pt x="12971" y="559"/>
                  </a:cubicBezTo>
                  <a:cubicBezTo>
                    <a:pt x="13028" y="559"/>
                    <a:pt x="13028" y="559"/>
                    <a:pt x="13028" y="559"/>
                  </a:cubicBezTo>
                  <a:cubicBezTo>
                    <a:pt x="13028" y="652"/>
                    <a:pt x="13028" y="652"/>
                    <a:pt x="13028" y="745"/>
                  </a:cubicBezTo>
                  <a:cubicBezTo>
                    <a:pt x="12971" y="745"/>
                    <a:pt x="12915" y="745"/>
                    <a:pt x="12915" y="745"/>
                  </a:cubicBezTo>
                  <a:cubicBezTo>
                    <a:pt x="12858" y="745"/>
                    <a:pt x="12802" y="931"/>
                    <a:pt x="12802" y="931"/>
                  </a:cubicBezTo>
                  <a:cubicBezTo>
                    <a:pt x="12746" y="931"/>
                    <a:pt x="12689" y="1024"/>
                    <a:pt x="12689" y="1117"/>
                  </a:cubicBezTo>
                  <a:cubicBezTo>
                    <a:pt x="12633" y="1117"/>
                    <a:pt x="12577" y="1117"/>
                    <a:pt x="12577" y="1024"/>
                  </a:cubicBezTo>
                  <a:cubicBezTo>
                    <a:pt x="12577" y="1024"/>
                    <a:pt x="12520" y="931"/>
                    <a:pt x="12520" y="931"/>
                  </a:cubicBezTo>
                  <a:cubicBezTo>
                    <a:pt x="12520" y="931"/>
                    <a:pt x="12464" y="931"/>
                    <a:pt x="12464" y="931"/>
                  </a:cubicBezTo>
                  <a:cubicBezTo>
                    <a:pt x="12407" y="931"/>
                    <a:pt x="12351" y="1024"/>
                    <a:pt x="12351" y="1024"/>
                  </a:cubicBezTo>
                  <a:cubicBezTo>
                    <a:pt x="12351" y="1117"/>
                    <a:pt x="12295" y="1210"/>
                    <a:pt x="12238" y="1210"/>
                  </a:cubicBezTo>
                  <a:cubicBezTo>
                    <a:pt x="12182" y="1117"/>
                    <a:pt x="12182" y="1024"/>
                    <a:pt x="12125" y="1024"/>
                  </a:cubicBezTo>
                  <a:cubicBezTo>
                    <a:pt x="12125" y="1024"/>
                    <a:pt x="12013" y="1024"/>
                    <a:pt x="11956" y="1024"/>
                  </a:cubicBezTo>
                  <a:cubicBezTo>
                    <a:pt x="11956" y="1117"/>
                    <a:pt x="11900" y="1117"/>
                    <a:pt x="11843" y="1210"/>
                  </a:cubicBezTo>
                  <a:cubicBezTo>
                    <a:pt x="11731" y="1210"/>
                    <a:pt x="11731" y="1210"/>
                    <a:pt x="11731" y="1210"/>
                  </a:cubicBezTo>
                  <a:cubicBezTo>
                    <a:pt x="11731" y="1210"/>
                    <a:pt x="11674" y="1117"/>
                    <a:pt x="11674" y="1117"/>
                  </a:cubicBezTo>
                  <a:cubicBezTo>
                    <a:pt x="11674" y="1024"/>
                    <a:pt x="11618" y="1024"/>
                    <a:pt x="11618" y="1024"/>
                  </a:cubicBezTo>
                  <a:cubicBezTo>
                    <a:pt x="11618" y="1117"/>
                    <a:pt x="11618" y="1117"/>
                    <a:pt x="11618" y="1210"/>
                  </a:cubicBezTo>
                  <a:cubicBezTo>
                    <a:pt x="11618" y="1210"/>
                    <a:pt x="11618" y="1210"/>
                    <a:pt x="11618" y="1303"/>
                  </a:cubicBezTo>
                  <a:cubicBezTo>
                    <a:pt x="11618" y="1303"/>
                    <a:pt x="11618" y="1303"/>
                    <a:pt x="11618" y="1303"/>
                  </a:cubicBezTo>
                  <a:cubicBezTo>
                    <a:pt x="11561" y="1397"/>
                    <a:pt x="11505" y="1303"/>
                    <a:pt x="11505" y="1303"/>
                  </a:cubicBezTo>
                  <a:cubicBezTo>
                    <a:pt x="11449" y="1303"/>
                    <a:pt x="11449" y="1303"/>
                    <a:pt x="11449" y="1303"/>
                  </a:cubicBezTo>
                  <a:cubicBezTo>
                    <a:pt x="11449" y="1303"/>
                    <a:pt x="11449" y="1210"/>
                    <a:pt x="11392" y="1210"/>
                  </a:cubicBezTo>
                  <a:cubicBezTo>
                    <a:pt x="11392" y="1210"/>
                    <a:pt x="11449" y="1117"/>
                    <a:pt x="11392" y="1024"/>
                  </a:cubicBezTo>
                  <a:cubicBezTo>
                    <a:pt x="11392" y="1024"/>
                    <a:pt x="11392" y="931"/>
                    <a:pt x="11336" y="931"/>
                  </a:cubicBezTo>
                  <a:cubicBezTo>
                    <a:pt x="11336" y="931"/>
                    <a:pt x="11279" y="1024"/>
                    <a:pt x="11279" y="1024"/>
                  </a:cubicBezTo>
                  <a:cubicBezTo>
                    <a:pt x="11223" y="1024"/>
                    <a:pt x="11167" y="1117"/>
                    <a:pt x="11110" y="1210"/>
                  </a:cubicBezTo>
                  <a:cubicBezTo>
                    <a:pt x="11110" y="1210"/>
                    <a:pt x="11054" y="1210"/>
                    <a:pt x="11054" y="1303"/>
                  </a:cubicBezTo>
                  <a:cubicBezTo>
                    <a:pt x="11054" y="1303"/>
                    <a:pt x="11054" y="1397"/>
                    <a:pt x="11054" y="1397"/>
                  </a:cubicBezTo>
                  <a:cubicBezTo>
                    <a:pt x="11054" y="1490"/>
                    <a:pt x="11110" y="1583"/>
                    <a:pt x="11110" y="1583"/>
                  </a:cubicBezTo>
                  <a:cubicBezTo>
                    <a:pt x="11110" y="1583"/>
                    <a:pt x="11054" y="1583"/>
                    <a:pt x="11054" y="1676"/>
                  </a:cubicBezTo>
                  <a:cubicBezTo>
                    <a:pt x="10997" y="1676"/>
                    <a:pt x="10885" y="1583"/>
                    <a:pt x="10828" y="1583"/>
                  </a:cubicBezTo>
                  <a:cubicBezTo>
                    <a:pt x="10828" y="1583"/>
                    <a:pt x="10772" y="1676"/>
                    <a:pt x="10715" y="1676"/>
                  </a:cubicBezTo>
                  <a:cubicBezTo>
                    <a:pt x="10715" y="1676"/>
                    <a:pt x="10715" y="1769"/>
                    <a:pt x="10659" y="1769"/>
                  </a:cubicBezTo>
                  <a:cubicBezTo>
                    <a:pt x="10659" y="1769"/>
                    <a:pt x="10603" y="1769"/>
                    <a:pt x="10603" y="1769"/>
                  </a:cubicBezTo>
                  <a:cubicBezTo>
                    <a:pt x="10603" y="1769"/>
                    <a:pt x="10546" y="1676"/>
                    <a:pt x="10490" y="1676"/>
                  </a:cubicBezTo>
                  <a:cubicBezTo>
                    <a:pt x="10490" y="1676"/>
                    <a:pt x="10433" y="1676"/>
                    <a:pt x="10433" y="1676"/>
                  </a:cubicBezTo>
                  <a:cubicBezTo>
                    <a:pt x="10377" y="1676"/>
                    <a:pt x="10321" y="1676"/>
                    <a:pt x="10264" y="1676"/>
                  </a:cubicBezTo>
                  <a:cubicBezTo>
                    <a:pt x="10264" y="1676"/>
                    <a:pt x="10208" y="1769"/>
                    <a:pt x="10208" y="1769"/>
                  </a:cubicBezTo>
                  <a:cubicBezTo>
                    <a:pt x="10151" y="1769"/>
                    <a:pt x="10151" y="1955"/>
                    <a:pt x="10151" y="1955"/>
                  </a:cubicBezTo>
                  <a:cubicBezTo>
                    <a:pt x="10151" y="2048"/>
                    <a:pt x="10208" y="2141"/>
                    <a:pt x="10208" y="2141"/>
                  </a:cubicBezTo>
                  <a:cubicBezTo>
                    <a:pt x="10208" y="2234"/>
                    <a:pt x="10264" y="2328"/>
                    <a:pt x="10264" y="2421"/>
                  </a:cubicBezTo>
                  <a:cubicBezTo>
                    <a:pt x="10264" y="2421"/>
                    <a:pt x="10208" y="2514"/>
                    <a:pt x="10208" y="2514"/>
                  </a:cubicBezTo>
                  <a:cubicBezTo>
                    <a:pt x="10208" y="2514"/>
                    <a:pt x="10151" y="2514"/>
                    <a:pt x="10151" y="2514"/>
                  </a:cubicBezTo>
                  <a:cubicBezTo>
                    <a:pt x="10151" y="2421"/>
                    <a:pt x="10151" y="2421"/>
                    <a:pt x="10095" y="2421"/>
                  </a:cubicBezTo>
                  <a:cubicBezTo>
                    <a:pt x="10039" y="2421"/>
                    <a:pt x="10039" y="2421"/>
                    <a:pt x="10039" y="2421"/>
                  </a:cubicBezTo>
                  <a:cubicBezTo>
                    <a:pt x="10039" y="2514"/>
                    <a:pt x="10039" y="2514"/>
                    <a:pt x="10039" y="2514"/>
                  </a:cubicBezTo>
                  <a:cubicBezTo>
                    <a:pt x="10039" y="2607"/>
                    <a:pt x="10039" y="2700"/>
                    <a:pt x="10039" y="2700"/>
                  </a:cubicBezTo>
                  <a:cubicBezTo>
                    <a:pt x="10039" y="2700"/>
                    <a:pt x="9982" y="2793"/>
                    <a:pt x="9982" y="2793"/>
                  </a:cubicBezTo>
                  <a:cubicBezTo>
                    <a:pt x="9982" y="2793"/>
                    <a:pt x="9926" y="2886"/>
                    <a:pt x="9869" y="2886"/>
                  </a:cubicBezTo>
                  <a:cubicBezTo>
                    <a:pt x="9869" y="2979"/>
                    <a:pt x="9869" y="2979"/>
                    <a:pt x="9869" y="3072"/>
                  </a:cubicBezTo>
                  <a:cubicBezTo>
                    <a:pt x="9869" y="3072"/>
                    <a:pt x="9926" y="3072"/>
                    <a:pt x="9926" y="3166"/>
                  </a:cubicBezTo>
                  <a:cubicBezTo>
                    <a:pt x="9926" y="3259"/>
                    <a:pt x="9926" y="3259"/>
                    <a:pt x="9926" y="3259"/>
                  </a:cubicBezTo>
                  <a:cubicBezTo>
                    <a:pt x="9926" y="3352"/>
                    <a:pt x="9869" y="3352"/>
                    <a:pt x="9869" y="3352"/>
                  </a:cubicBezTo>
                  <a:cubicBezTo>
                    <a:pt x="9869" y="3445"/>
                    <a:pt x="9869" y="3538"/>
                    <a:pt x="9869" y="3538"/>
                  </a:cubicBezTo>
                  <a:cubicBezTo>
                    <a:pt x="9926" y="3538"/>
                    <a:pt x="9982" y="3631"/>
                    <a:pt x="9982" y="3724"/>
                  </a:cubicBezTo>
                  <a:cubicBezTo>
                    <a:pt x="10039" y="3724"/>
                    <a:pt x="10095" y="3724"/>
                    <a:pt x="10151" y="3817"/>
                  </a:cubicBezTo>
                  <a:cubicBezTo>
                    <a:pt x="10151" y="3817"/>
                    <a:pt x="10208" y="3817"/>
                    <a:pt x="10264" y="3817"/>
                  </a:cubicBezTo>
                  <a:cubicBezTo>
                    <a:pt x="10264" y="3817"/>
                    <a:pt x="10377" y="3910"/>
                    <a:pt x="10377" y="3910"/>
                  </a:cubicBezTo>
                  <a:cubicBezTo>
                    <a:pt x="10377" y="3817"/>
                    <a:pt x="10433" y="3817"/>
                    <a:pt x="10433" y="3724"/>
                  </a:cubicBezTo>
                  <a:cubicBezTo>
                    <a:pt x="10433" y="3724"/>
                    <a:pt x="10377" y="3631"/>
                    <a:pt x="10377" y="3631"/>
                  </a:cubicBezTo>
                  <a:cubicBezTo>
                    <a:pt x="10321" y="3631"/>
                    <a:pt x="10264" y="3631"/>
                    <a:pt x="10208" y="3631"/>
                  </a:cubicBezTo>
                  <a:cubicBezTo>
                    <a:pt x="10208" y="3538"/>
                    <a:pt x="10151" y="3445"/>
                    <a:pt x="10151" y="3445"/>
                  </a:cubicBezTo>
                  <a:cubicBezTo>
                    <a:pt x="10095" y="3445"/>
                    <a:pt x="10095" y="3352"/>
                    <a:pt x="10095" y="3259"/>
                  </a:cubicBezTo>
                  <a:cubicBezTo>
                    <a:pt x="10151" y="3166"/>
                    <a:pt x="10151" y="3072"/>
                    <a:pt x="10151" y="3072"/>
                  </a:cubicBezTo>
                  <a:cubicBezTo>
                    <a:pt x="10208" y="3072"/>
                    <a:pt x="10208" y="2979"/>
                    <a:pt x="10264" y="2979"/>
                  </a:cubicBezTo>
                  <a:cubicBezTo>
                    <a:pt x="10264" y="2979"/>
                    <a:pt x="10377" y="2979"/>
                    <a:pt x="10377" y="2979"/>
                  </a:cubicBezTo>
                  <a:cubicBezTo>
                    <a:pt x="10433" y="2979"/>
                    <a:pt x="10433" y="2886"/>
                    <a:pt x="10433" y="2793"/>
                  </a:cubicBezTo>
                  <a:cubicBezTo>
                    <a:pt x="10433" y="2793"/>
                    <a:pt x="10433" y="2700"/>
                    <a:pt x="10433" y="2700"/>
                  </a:cubicBezTo>
                  <a:cubicBezTo>
                    <a:pt x="10433" y="2700"/>
                    <a:pt x="10433" y="2607"/>
                    <a:pt x="10490" y="2607"/>
                  </a:cubicBezTo>
                  <a:cubicBezTo>
                    <a:pt x="10490" y="2514"/>
                    <a:pt x="10546" y="2607"/>
                    <a:pt x="10603" y="2514"/>
                  </a:cubicBezTo>
                  <a:cubicBezTo>
                    <a:pt x="10603" y="2514"/>
                    <a:pt x="10659" y="2421"/>
                    <a:pt x="10715" y="2328"/>
                  </a:cubicBezTo>
                  <a:cubicBezTo>
                    <a:pt x="10715" y="2328"/>
                    <a:pt x="10715" y="2234"/>
                    <a:pt x="10715" y="2141"/>
                  </a:cubicBezTo>
                  <a:cubicBezTo>
                    <a:pt x="10715" y="2141"/>
                    <a:pt x="10715" y="2048"/>
                    <a:pt x="10715" y="2048"/>
                  </a:cubicBezTo>
                  <a:cubicBezTo>
                    <a:pt x="10772" y="1955"/>
                    <a:pt x="10772" y="1955"/>
                    <a:pt x="10772" y="1955"/>
                  </a:cubicBezTo>
                  <a:cubicBezTo>
                    <a:pt x="10828" y="1955"/>
                    <a:pt x="10828" y="1862"/>
                    <a:pt x="10828" y="1769"/>
                  </a:cubicBezTo>
                  <a:cubicBezTo>
                    <a:pt x="10828" y="1769"/>
                    <a:pt x="10885" y="1769"/>
                    <a:pt x="10941" y="1769"/>
                  </a:cubicBezTo>
                  <a:cubicBezTo>
                    <a:pt x="10941" y="1769"/>
                    <a:pt x="10997" y="1769"/>
                    <a:pt x="10997" y="1862"/>
                  </a:cubicBezTo>
                  <a:cubicBezTo>
                    <a:pt x="11054" y="1955"/>
                    <a:pt x="11054" y="2048"/>
                    <a:pt x="11110" y="2048"/>
                  </a:cubicBezTo>
                  <a:cubicBezTo>
                    <a:pt x="11110" y="2048"/>
                    <a:pt x="11167" y="2048"/>
                    <a:pt x="11167" y="1955"/>
                  </a:cubicBezTo>
                  <a:cubicBezTo>
                    <a:pt x="11223" y="1955"/>
                    <a:pt x="11223" y="1769"/>
                    <a:pt x="11223" y="1769"/>
                  </a:cubicBezTo>
                  <a:cubicBezTo>
                    <a:pt x="11223" y="1769"/>
                    <a:pt x="11279" y="1676"/>
                    <a:pt x="11279" y="1676"/>
                  </a:cubicBezTo>
                  <a:cubicBezTo>
                    <a:pt x="11336" y="1676"/>
                    <a:pt x="11336" y="1583"/>
                    <a:pt x="11392" y="1583"/>
                  </a:cubicBezTo>
                  <a:cubicBezTo>
                    <a:pt x="11449" y="1583"/>
                    <a:pt x="11505" y="1583"/>
                    <a:pt x="11561" y="1583"/>
                  </a:cubicBezTo>
                  <a:cubicBezTo>
                    <a:pt x="11618" y="1583"/>
                    <a:pt x="11618" y="1490"/>
                    <a:pt x="11674" y="1397"/>
                  </a:cubicBezTo>
                  <a:cubicBezTo>
                    <a:pt x="11674" y="1397"/>
                    <a:pt x="11731" y="1397"/>
                    <a:pt x="11731" y="1397"/>
                  </a:cubicBezTo>
                  <a:cubicBezTo>
                    <a:pt x="11787" y="1397"/>
                    <a:pt x="11787" y="1397"/>
                    <a:pt x="11787" y="1490"/>
                  </a:cubicBezTo>
                  <a:cubicBezTo>
                    <a:pt x="11843" y="1490"/>
                    <a:pt x="11731" y="1583"/>
                    <a:pt x="11731" y="1583"/>
                  </a:cubicBezTo>
                  <a:cubicBezTo>
                    <a:pt x="11731" y="1583"/>
                    <a:pt x="11787" y="1676"/>
                    <a:pt x="11843" y="1676"/>
                  </a:cubicBezTo>
                  <a:cubicBezTo>
                    <a:pt x="11843" y="1676"/>
                    <a:pt x="11843" y="1676"/>
                    <a:pt x="11900" y="1676"/>
                  </a:cubicBezTo>
                  <a:cubicBezTo>
                    <a:pt x="11900" y="1676"/>
                    <a:pt x="11900" y="1676"/>
                    <a:pt x="11900" y="1583"/>
                  </a:cubicBezTo>
                  <a:cubicBezTo>
                    <a:pt x="11900" y="1583"/>
                    <a:pt x="11956" y="1583"/>
                    <a:pt x="11956" y="1676"/>
                  </a:cubicBezTo>
                  <a:cubicBezTo>
                    <a:pt x="11956" y="1676"/>
                    <a:pt x="11956" y="1769"/>
                    <a:pt x="12013" y="1769"/>
                  </a:cubicBezTo>
                  <a:cubicBezTo>
                    <a:pt x="12069" y="1769"/>
                    <a:pt x="12069" y="1769"/>
                    <a:pt x="12069" y="1769"/>
                  </a:cubicBezTo>
                  <a:cubicBezTo>
                    <a:pt x="12125" y="1769"/>
                    <a:pt x="12069" y="1676"/>
                    <a:pt x="12069" y="1583"/>
                  </a:cubicBezTo>
                  <a:cubicBezTo>
                    <a:pt x="12069" y="1583"/>
                    <a:pt x="12069" y="1397"/>
                    <a:pt x="12069" y="1397"/>
                  </a:cubicBezTo>
                  <a:cubicBezTo>
                    <a:pt x="12125" y="1303"/>
                    <a:pt x="12125" y="1303"/>
                    <a:pt x="12125" y="1303"/>
                  </a:cubicBezTo>
                  <a:cubicBezTo>
                    <a:pt x="12182" y="1397"/>
                    <a:pt x="12182" y="1490"/>
                    <a:pt x="12182" y="1583"/>
                  </a:cubicBezTo>
                  <a:cubicBezTo>
                    <a:pt x="12238" y="1676"/>
                    <a:pt x="12238" y="1676"/>
                    <a:pt x="12238" y="1676"/>
                  </a:cubicBezTo>
                  <a:cubicBezTo>
                    <a:pt x="12238" y="1769"/>
                    <a:pt x="12182" y="1862"/>
                    <a:pt x="12238" y="1955"/>
                  </a:cubicBezTo>
                  <a:cubicBezTo>
                    <a:pt x="12238" y="1955"/>
                    <a:pt x="12238" y="2048"/>
                    <a:pt x="12295" y="2141"/>
                  </a:cubicBezTo>
                  <a:cubicBezTo>
                    <a:pt x="12295" y="2141"/>
                    <a:pt x="12407" y="2141"/>
                    <a:pt x="12464" y="2048"/>
                  </a:cubicBezTo>
                  <a:cubicBezTo>
                    <a:pt x="12464" y="2048"/>
                    <a:pt x="12520" y="2048"/>
                    <a:pt x="12520" y="1955"/>
                  </a:cubicBezTo>
                  <a:cubicBezTo>
                    <a:pt x="12577" y="1955"/>
                    <a:pt x="12633" y="1862"/>
                    <a:pt x="12689" y="1769"/>
                  </a:cubicBezTo>
                  <a:cubicBezTo>
                    <a:pt x="12689" y="1676"/>
                    <a:pt x="12689" y="1676"/>
                    <a:pt x="12689" y="1676"/>
                  </a:cubicBezTo>
                  <a:cubicBezTo>
                    <a:pt x="12746" y="1676"/>
                    <a:pt x="12746" y="1490"/>
                    <a:pt x="12746" y="1397"/>
                  </a:cubicBezTo>
                  <a:cubicBezTo>
                    <a:pt x="12746" y="1397"/>
                    <a:pt x="12746" y="1303"/>
                    <a:pt x="12746" y="1303"/>
                  </a:cubicBezTo>
                  <a:cubicBezTo>
                    <a:pt x="12802" y="1303"/>
                    <a:pt x="12915" y="1210"/>
                    <a:pt x="12915" y="1210"/>
                  </a:cubicBezTo>
                  <a:cubicBezTo>
                    <a:pt x="12971" y="1210"/>
                    <a:pt x="12971" y="1117"/>
                    <a:pt x="13028" y="1117"/>
                  </a:cubicBezTo>
                  <a:cubicBezTo>
                    <a:pt x="13028" y="1024"/>
                    <a:pt x="13084" y="931"/>
                    <a:pt x="13084" y="931"/>
                  </a:cubicBezTo>
                  <a:cubicBezTo>
                    <a:pt x="13140" y="931"/>
                    <a:pt x="13140" y="931"/>
                    <a:pt x="13140" y="931"/>
                  </a:cubicBezTo>
                  <a:cubicBezTo>
                    <a:pt x="13197" y="838"/>
                    <a:pt x="13197" y="838"/>
                    <a:pt x="13253" y="838"/>
                  </a:cubicBezTo>
                  <a:cubicBezTo>
                    <a:pt x="13310" y="745"/>
                    <a:pt x="13310" y="745"/>
                    <a:pt x="13310" y="745"/>
                  </a:cubicBezTo>
                  <a:cubicBezTo>
                    <a:pt x="13366" y="745"/>
                    <a:pt x="13366" y="745"/>
                    <a:pt x="13366" y="745"/>
                  </a:cubicBezTo>
                  <a:cubicBezTo>
                    <a:pt x="13422" y="745"/>
                    <a:pt x="13479" y="745"/>
                    <a:pt x="13535" y="745"/>
                  </a:cubicBezTo>
                  <a:cubicBezTo>
                    <a:pt x="13535" y="838"/>
                    <a:pt x="13535" y="838"/>
                    <a:pt x="13535" y="931"/>
                  </a:cubicBezTo>
                  <a:cubicBezTo>
                    <a:pt x="13479" y="931"/>
                    <a:pt x="13479" y="931"/>
                    <a:pt x="13479" y="931"/>
                  </a:cubicBezTo>
                  <a:cubicBezTo>
                    <a:pt x="13422" y="1024"/>
                    <a:pt x="13422" y="1024"/>
                    <a:pt x="13422" y="1024"/>
                  </a:cubicBezTo>
                  <a:cubicBezTo>
                    <a:pt x="13422" y="1117"/>
                    <a:pt x="13422" y="1210"/>
                    <a:pt x="13422" y="1303"/>
                  </a:cubicBezTo>
                  <a:cubicBezTo>
                    <a:pt x="13422" y="1303"/>
                    <a:pt x="13479" y="1397"/>
                    <a:pt x="13535" y="1397"/>
                  </a:cubicBezTo>
                  <a:cubicBezTo>
                    <a:pt x="13535" y="1397"/>
                    <a:pt x="13648" y="1397"/>
                    <a:pt x="13648" y="1490"/>
                  </a:cubicBezTo>
                  <a:cubicBezTo>
                    <a:pt x="13704" y="1490"/>
                    <a:pt x="13761" y="1583"/>
                    <a:pt x="13817" y="1676"/>
                  </a:cubicBezTo>
                  <a:cubicBezTo>
                    <a:pt x="13817" y="1676"/>
                    <a:pt x="13817" y="1769"/>
                    <a:pt x="13817" y="1862"/>
                  </a:cubicBezTo>
                  <a:cubicBezTo>
                    <a:pt x="13817" y="1955"/>
                    <a:pt x="13761" y="2048"/>
                    <a:pt x="13761" y="2048"/>
                  </a:cubicBezTo>
                  <a:cubicBezTo>
                    <a:pt x="13761" y="2141"/>
                    <a:pt x="13817" y="2328"/>
                    <a:pt x="13817" y="2421"/>
                  </a:cubicBezTo>
                  <a:cubicBezTo>
                    <a:pt x="13817" y="2514"/>
                    <a:pt x="13930" y="2607"/>
                    <a:pt x="13930" y="2700"/>
                  </a:cubicBezTo>
                  <a:cubicBezTo>
                    <a:pt x="13930" y="2700"/>
                    <a:pt x="13930" y="2886"/>
                    <a:pt x="13986" y="2979"/>
                  </a:cubicBezTo>
                  <a:cubicBezTo>
                    <a:pt x="13986" y="2979"/>
                    <a:pt x="14043" y="3072"/>
                    <a:pt x="14043" y="3166"/>
                  </a:cubicBezTo>
                  <a:cubicBezTo>
                    <a:pt x="14043" y="3166"/>
                    <a:pt x="14099" y="3166"/>
                    <a:pt x="14156" y="3259"/>
                  </a:cubicBezTo>
                  <a:cubicBezTo>
                    <a:pt x="14156" y="3259"/>
                    <a:pt x="14268" y="3352"/>
                    <a:pt x="14268" y="3352"/>
                  </a:cubicBezTo>
                  <a:cubicBezTo>
                    <a:pt x="14325" y="3352"/>
                    <a:pt x="14438" y="3259"/>
                    <a:pt x="14494" y="3352"/>
                  </a:cubicBezTo>
                  <a:cubicBezTo>
                    <a:pt x="14494" y="3352"/>
                    <a:pt x="14550" y="3445"/>
                    <a:pt x="14550" y="3445"/>
                  </a:cubicBezTo>
                  <a:cubicBezTo>
                    <a:pt x="14607" y="3445"/>
                    <a:pt x="14607" y="3538"/>
                    <a:pt x="14663" y="3538"/>
                  </a:cubicBezTo>
                  <a:cubicBezTo>
                    <a:pt x="14663" y="3538"/>
                    <a:pt x="14776" y="3631"/>
                    <a:pt x="14832" y="3631"/>
                  </a:cubicBezTo>
                  <a:cubicBezTo>
                    <a:pt x="14832" y="3631"/>
                    <a:pt x="14889" y="3724"/>
                    <a:pt x="14945" y="3724"/>
                  </a:cubicBezTo>
                  <a:cubicBezTo>
                    <a:pt x="15002" y="3724"/>
                    <a:pt x="15002" y="3817"/>
                    <a:pt x="15058" y="3817"/>
                  </a:cubicBezTo>
                  <a:cubicBezTo>
                    <a:pt x="15058" y="3910"/>
                    <a:pt x="15058" y="4003"/>
                    <a:pt x="15114" y="4097"/>
                  </a:cubicBezTo>
                  <a:cubicBezTo>
                    <a:pt x="15114" y="4097"/>
                    <a:pt x="15227" y="4190"/>
                    <a:pt x="15227" y="4283"/>
                  </a:cubicBezTo>
                  <a:cubicBezTo>
                    <a:pt x="15227" y="4376"/>
                    <a:pt x="15227" y="4469"/>
                    <a:pt x="15227" y="4469"/>
                  </a:cubicBezTo>
                  <a:cubicBezTo>
                    <a:pt x="15227" y="4562"/>
                    <a:pt x="15284" y="4655"/>
                    <a:pt x="15284" y="4655"/>
                  </a:cubicBezTo>
                  <a:cubicBezTo>
                    <a:pt x="15340" y="4748"/>
                    <a:pt x="15396" y="4748"/>
                    <a:pt x="15453" y="4748"/>
                  </a:cubicBezTo>
                  <a:cubicBezTo>
                    <a:pt x="15453" y="4748"/>
                    <a:pt x="15453" y="4562"/>
                    <a:pt x="15453" y="4562"/>
                  </a:cubicBezTo>
                  <a:cubicBezTo>
                    <a:pt x="15453" y="4562"/>
                    <a:pt x="15509" y="4562"/>
                    <a:pt x="15566" y="4562"/>
                  </a:cubicBezTo>
                  <a:cubicBezTo>
                    <a:pt x="15622" y="4562"/>
                    <a:pt x="15622" y="4562"/>
                    <a:pt x="15622" y="4655"/>
                  </a:cubicBezTo>
                  <a:cubicBezTo>
                    <a:pt x="15678" y="4748"/>
                    <a:pt x="15678" y="4748"/>
                    <a:pt x="15678" y="4841"/>
                  </a:cubicBezTo>
                  <a:cubicBezTo>
                    <a:pt x="15678" y="4841"/>
                    <a:pt x="15622" y="4934"/>
                    <a:pt x="15622" y="4934"/>
                  </a:cubicBezTo>
                  <a:cubicBezTo>
                    <a:pt x="15622" y="5028"/>
                    <a:pt x="15678" y="5121"/>
                    <a:pt x="15678" y="5121"/>
                  </a:cubicBezTo>
                  <a:cubicBezTo>
                    <a:pt x="15735" y="5214"/>
                    <a:pt x="15791" y="5307"/>
                    <a:pt x="15848" y="5307"/>
                  </a:cubicBezTo>
                  <a:cubicBezTo>
                    <a:pt x="15848" y="5400"/>
                    <a:pt x="15904" y="5493"/>
                    <a:pt x="15960" y="5493"/>
                  </a:cubicBezTo>
                  <a:cubicBezTo>
                    <a:pt x="15960" y="5586"/>
                    <a:pt x="15904" y="5772"/>
                    <a:pt x="15960" y="5772"/>
                  </a:cubicBezTo>
                  <a:cubicBezTo>
                    <a:pt x="15960" y="5866"/>
                    <a:pt x="15960" y="5959"/>
                    <a:pt x="16017" y="5959"/>
                  </a:cubicBezTo>
                  <a:cubicBezTo>
                    <a:pt x="16073" y="5866"/>
                    <a:pt x="16073" y="5772"/>
                    <a:pt x="16073" y="5772"/>
                  </a:cubicBezTo>
                  <a:cubicBezTo>
                    <a:pt x="16073" y="5679"/>
                    <a:pt x="16073" y="5586"/>
                    <a:pt x="16073" y="5493"/>
                  </a:cubicBezTo>
                  <a:cubicBezTo>
                    <a:pt x="16073" y="5493"/>
                    <a:pt x="16130" y="5307"/>
                    <a:pt x="16186" y="5307"/>
                  </a:cubicBezTo>
                  <a:cubicBezTo>
                    <a:pt x="16242" y="5214"/>
                    <a:pt x="16355" y="5214"/>
                    <a:pt x="16355" y="5214"/>
                  </a:cubicBezTo>
                  <a:cubicBezTo>
                    <a:pt x="16468" y="5121"/>
                    <a:pt x="16524" y="5214"/>
                    <a:pt x="16581" y="5214"/>
                  </a:cubicBezTo>
                  <a:cubicBezTo>
                    <a:pt x="16693" y="5214"/>
                    <a:pt x="16806" y="5214"/>
                    <a:pt x="16863" y="5121"/>
                  </a:cubicBezTo>
                  <a:cubicBezTo>
                    <a:pt x="16863" y="5121"/>
                    <a:pt x="16863" y="4934"/>
                    <a:pt x="16919" y="4934"/>
                  </a:cubicBezTo>
                  <a:cubicBezTo>
                    <a:pt x="16919" y="4841"/>
                    <a:pt x="16975" y="4841"/>
                    <a:pt x="16975" y="4748"/>
                  </a:cubicBezTo>
                  <a:cubicBezTo>
                    <a:pt x="16975" y="4748"/>
                    <a:pt x="17032" y="4655"/>
                    <a:pt x="17088" y="4655"/>
                  </a:cubicBezTo>
                  <a:cubicBezTo>
                    <a:pt x="17088" y="4562"/>
                    <a:pt x="17145" y="4562"/>
                    <a:pt x="17145" y="4562"/>
                  </a:cubicBezTo>
                  <a:cubicBezTo>
                    <a:pt x="17201" y="4562"/>
                    <a:pt x="17257" y="4562"/>
                    <a:pt x="17314" y="4562"/>
                  </a:cubicBezTo>
                  <a:cubicBezTo>
                    <a:pt x="17314" y="4562"/>
                    <a:pt x="17370" y="4748"/>
                    <a:pt x="17370" y="4748"/>
                  </a:cubicBezTo>
                  <a:cubicBezTo>
                    <a:pt x="17370" y="4841"/>
                    <a:pt x="17314" y="4934"/>
                    <a:pt x="17314" y="4934"/>
                  </a:cubicBezTo>
                  <a:cubicBezTo>
                    <a:pt x="17314" y="5028"/>
                    <a:pt x="17370" y="5121"/>
                    <a:pt x="17370" y="5121"/>
                  </a:cubicBezTo>
                  <a:cubicBezTo>
                    <a:pt x="17427" y="5214"/>
                    <a:pt x="17539" y="5307"/>
                    <a:pt x="17539" y="5400"/>
                  </a:cubicBezTo>
                  <a:cubicBezTo>
                    <a:pt x="17596" y="5493"/>
                    <a:pt x="17652" y="5586"/>
                    <a:pt x="17709" y="5586"/>
                  </a:cubicBezTo>
                  <a:cubicBezTo>
                    <a:pt x="17709" y="5679"/>
                    <a:pt x="17765" y="5866"/>
                    <a:pt x="17765" y="5866"/>
                  </a:cubicBezTo>
                  <a:cubicBezTo>
                    <a:pt x="17765" y="5959"/>
                    <a:pt x="17765" y="6145"/>
                    <a:pt x="17709" y="6145"/>
                  </a:cubicBezTo>
                  <a:cubicBezTo>
                    <a:pt x="17709" y="6238"/>
                    <a:pt x="17652" y="6238"/>
                    <a:pt x="17596" y="6331"/>
                  </a:cubicBezTo>
                  <a:cubicBezTo>
                    <a:pt x="17596" y="6424"/>
                    <a:pt x="17539" y="6610"/>
                    <a:pt x="17539" y="6703"/>
                  </a:cubicBezTo>
                  <a:cubicBezTo>
                    <a:pt x="17539" y="6703"/>
                    <a:pt x="17539" y="6890"/>
                    <a:pt x="17539" y="6890"/>
                  </a:cubicBezTo>
                  <a:cubicBezTo>
                    <a:pt x="17596" y="6983"/>
                    <a:pt x="17652" y="6983"/>
                    <a:pt x="17709" y="7076"/>
                  </a:cubicBezTo>
                  <a:cubicBezTo>
                    <a:pt x="17709" y="7169"/>
                    <a:pt x="17821" y="7262"/>
                    <a:pt x="17821" y="7262"/>
                  </a:cubicBezTo>
                  <a:cubicBezTo>
                    <a:pt x="17934" y="7355"/>
                    <a:pt x="17991" y="7355"/>
                    <a:pt x="18047" y="7448"/>
                  </a:cubicBezTo>
                  <a:cubicBezTo>
                    <a:pt x="18103" y="7448"/>
                    <a:pt x="18160" y="7541"/>
                    <a:pt x="18160" y="7634"/>
                  </a:cubicBezTo>
                  <a:cubicBezTo>
                    <a:pt x="18216" y="7728"/>
                    <a:pt x="18160" y="7728"/>
                    <a:pt x="18160" y="7821"/>
                  </a:cubicBezTo>
                  <a:cubicBezTo>
                    <a:pt x="18160" y="7914"/>
                    <a:pt x="18160" y="8007"/>
                    <a:pt x="18216" y="8007"/>
                  </a:cubicBezTo>
                  <a:cubicBezTo>
                    <a:pt x="18216" y="8007"/>
                    <a:pt x="18273" y="8100"/>
                    <a:pt x="18329" y="8100"/>
                  </a:cubicBezTo>
                  <a:cubicBezTo>
                    <a:pt x="18385" y="8100"/>
                    <a:pt x="18442" y="8193"/>
                    <a:pt x="18442" y="8286"/>
                  </a:cubicBezTo>
                  <a:cubicBezTo>
                    <a:pt x="18442" y="8379"/>
                    <a:pt x="18442" y="8472"/>
                    <a:pt x="18442" y="8472"/>
                  </a:cubicBezTo>
                  <a:cubicBezTo>
                    <a:pt x="18442" y="8566"/>
                    <a:pt x="18385" y="8659"/>
                    <a:pt x="18329" y="8659"/>
                  </a:cubicBezTo>
                  <a:cubicBezTo>
                    <a:pt x="18273" y="8752"/>
                    <a:pt x="18216" y="8845"/>
                    <a:pt x="18216" y="8845"/>
                  </a:cubicBezTo>
                  <a:cubicBezTo>
                    <a:pt x="18160" y="8938"/>
                    <a:pt x="18103" y="8938"/>
                    <a:pt x="18047" y="9031"/>
                  </a:cubicBezTo>
                  <a:cubicBezTo>
                    <a:pt x="18047" y="9031"/>
                    <a:pt x="17991" y="9124"/>
                    <a:pt x="17991" y="9124"/>
                  </a:cubicBezTo>
                  <a:cubicBezTo>
                    <a:pt x="17991" y="9217"/>
                    <a:pt x="17934" y="9310"/>
                    <a:pt x="17934" y="9403"/>
                  </a:cubicBezTo>
                  <a:cubicBezTo>
                    <a:pt x="17934" y="9403"/>
                    <a:pt x="17934" y="9497"/>
                    <a:pt x="17991" y="9590"/>
                  </a:cubicBezTo>
                  <a:cubicBezTo>
                    <a:pt x="17991" y="9683"/>
                    <a:pt x="18047" y="9776"/>
                    <a:pt x="18103" y="9776"/>
                  </a:cubicBezTo>
                  <a:cubicBezTo>
                    <a:pt x="18160" y="9776"/>
                    <a:pt x="18216" y="9776"/>
                    <a:pt x="18273" y="9869"/>
                  </a:cubicBezTo>
                  <a:cubicBezTo>
                    <a:pt x="18273" y="9869"/>
                    <a:pt x="18385" y="9869"/>
                    <a:pt x="18442" y="9962"/>
                  </a:cubicBezTo>
                  <a:cubicBezTo>
                    <a:pt x="18442" y="10055"/>
                    <a:pt x="18442" y="10148"/>
                    <a:pt x="18498" y="10148"/>
                  </a:cubicBezTo>
                  <a:cubicBezTo>
                    <a:pt x="18555" y="10148"/>
                    <a:pt x="18611" y="10148"/>
                    <a:pt x="18611" y="10148"/>
                  </a:cubicBezTo>
                  <a:cubicBezTo>
                    <a:pt x="18667" y="10241"/>
                    <a:pt x="18780" y="10334"/>
                    <a:pt x="18780" y="10334"/>
                  </a:cubicBezTo>
                  <a:cubicBezTo>
                    <a:pt x="18837" y="10428"/>
                    <a:pt x="18893" y="10614"/>
                    <a:pt x="19006" y="10707"/>
                  </a:cubicBezTo>
                  <a:cubicBezTo>
                    <a:pt x="19062" y="10707"/>
                    <a:pt x="19231" y="10800"/>
                    <a:pt x="19288" y="10893"/>
                  </a:cubicBezTo>
                  <a:cubicBezTo>
                    <a:pt x="19288" y="10893"/>
                    <a:pt x="19401" y="10986"/>
                    <a:pt x="19401" y="10986"/>
                  </a:cubicBezTo>
                  <a:cubicBezTo>
                    <a:pt x="19457" y="10986"/>
                    <a:pt x="19513" y="10893"/>
                    <a:pt x="19626" y="10986"/>
                  </a:cubicBezTo>
                  <a:cubicBezTo>
                    <a:pt x="19626" y="10986"/>
                    <a:pt x="19626" y="11079"/>
                    <a:pt x="19683" y="11079"/>
                  </a:cubicBezTo>
                  <a:cubicBezTo>
                    <a:pt x="19683" y="11079"/>
                    <a:pt x="19739" y="11172"/>
                    <a:pt x="19852" y="11172"/>
                  </a:cubicBezTo>
                  <a:cubicBezTo>
                    <a:pt x="19852" y="11172"/>
                    <a:pt x="20021" y="11172"/>
                    <a:pt x="20077" y="11172"/>
                  </a:cubicBezTo>
                  <a:cubicBezTo>
                    <a:pt x="20077" y="11172"/>
                    <a:pt x="20134" y="11079"/>
                    <a:pt x="20190" y="11079"/>
                  </a:cubicBezTo>
                  <a:cubicBezTo>
                    <a:pt x="20190" y="11079"/>
                    <a:pt x="20246" y="10893"/>
                    <a:pt x="20246" y="10893"/>
                  </a:cubicBezTo>
                  <a:cubicBezTo>
                    <a:pt x="20303" y="10893"/>
                    <a:pt x="20359" y="10800"/>
                    <a:pt x="20359" y="10800"/>
                  </a:cubicBezTo>
                  <a:cubicBezTo>
                    <a:pt x="20416" y="10707"/>
                    <a:pt x="20528" y="10707"/>
                    <a:pt x="20528" y="10800"/>
                  </a:cubicBezTo>
                  <a:cubicBezTo>
                    <a:pt x="20585" y="10800"/>
                    <a:pt x="20585" y="10893"/>
                    <a:pt x="20585" y="10893"/>
                  </a:cubicBezTo>
                  <a:cubicBezTo>
                    <a:pt x="20641" y="10986"/>
                    <a:pt x="20585" y="11079"/>
                    <a:pt x="20585" y="11172"/>
                  </a:cubicBezTo>
                  <a:cubicBezTo>
                    <a:pt x="20585" y="11172"/>
                    <a:pt x="20472" y="11266"/>
                    <a:pt x="20472" y="11266"/>
                  </a:cubicBezTo>
                  <a:cubicBezTo>
                    <a:pt x="20416" y="11359"/>
                    <a:pt x="20359" y="11452"/>
                    <a:pt x="20359" y="11452"/>
                  </a:cubicBezTo>
                  <a:cubicBezTo>
                    <a:pt x="20359" y="11452"/>
                    <a:pt x="20359" y="11545"/>
                    <a:pt x="20416" y="11638"/>
                  </a:cubicBezTo>
                  <a:cubicBezTo>
                    <a:pt x="20416" y="11731"/>
                    <a:pt x="20528" y="11731"/>
                    <a:pt x="20528" y="11731"/>
                  </a:cubicBezTo>
                  <a:cubicBezTo>
                    <a:pt x="20585" y="11731"/>
                    <a:pt x="20641" y="11731"/>
                    <a:pt x="20698" y="11731"/>
                  </a:cubicBezTo>
                  <a:cubicBezTo>
                    <a:pt x="20698" y="11731"/>
                    <a:pt x="20698" y="11917"/>
                    <a:pt x="20698" y="11917"/>
                  </a:cubicBezTo>
                  <a:cubicBezTo>
                    <a:pt x="20754" y="12010"/>
                    <a:pt x="20810" y="12197"/>
                    <a:pt x="20867" y="12290"/>
                  </a:cubicBezTo>
                  <a:cubicBezTo>
                    <a:pt x="20867" y="12290"/>
                    <a:pt x="20867" y="12476"/>
                    <a:pt x="20867" y="12569"/>
                  </a:cubicBezTo>
                  <a:cubicBezTo>
                    <a:pt x="20923" y="12662"/>
                    <a:pt x="20980" y="12848"/>
                    <a:pt x="20980" y="12941"/>
                  </a:cubicBezTo>
                  <a:cubicBezTo>
                    <a:pt x="20980" y="13034"/>
                    <a:pt x="21036" y="13314"/>
                    <a:pt x="21036" y="13500"/>
                  </a:cubicBezTo>
                  <a:cubicBezTo>
                    <a:pt x="21036" y="13593"/>
                    <a:pt x="20980" y="13686"/>
                    <a:pt x="20980" y="13872"/>
                  </a:cubicBezTo>
                  <a:cubicBezTo>
                    <a:pt x="20980" y="13966"/>
                    <a:pt x="21036" y="14338"/>
                    <a:pt x="21092" y="14431"/>
                  </a:cubicBezTo>
                  <a:cubicBezTo>
                    <a:pt x="21092" y="14524"/>
                    <a:pt x="21149" y="14617"/>
                    <a:pt x="21149" y="14617"/>
                  </a:cubicBezTo>
                  <a:cubicBezTo>
                    <a:pt x="21149" y="14710"/>
                    <a:pt x="21205" y="14897"/>
                    <a:pt x="21205" y="14990"/>
                  </a:cubicBezTo>
                  <a:cubicBezTo>
                    <a:pt x="21205" y="14990"/>
                    <a:pt x="21205" y="15176"/>
                    <a:pt x="21262" y="15269"/>
                  </a:cubicBezTo>
                  <a:cubicBezTo>
                    <a:pt x="21262" y="15362"/>
                    <a:pt x="21374" y="15362"/>
                    <a:pt x="21374" y="15362"/>
                  </a:cubicBezTo>
                  <a:cubicBezTo>
                    <a:pt x="21431" y="15548"/>
                    <a:pt x="21374" y="15828"/>
                    <a:pt x="21431" y="16014"/>
                  </a:cubicBezTo>
                  <a:cubicBezTo>
                    <a:pt x="21487" y="16293"/>
                    <a:pt x="21544" y="16759"/>
                    <a:pt x="21544" y="17038"/>
                  </a:cubicBezTo>
                  <a:cubicBezTo>
                    <a:pt x="21600" y="17131"/>
                    <a:pt x="21600" y="17224"/>
                    <a:pt x="21600" y="174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4" name="Google Shape;5354;g21c91014dda_0_5306"/>
            <p:cNvSpPr/>
            <p:nvPr/>
          </p:nvSpPr>
          <p:spPr>
            <a:xfrm>
              <a:off x="2897477" y="573822"/>
              <a:ext cx="2225448" cy="134622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7410"/>
                  </a:moveTo>
                  <a:cubicBezTo>
                    <a:pt x="21544" y="17410"/>
                    <a:pt x="21544" y="17410"/>
                    <a:pt x="21544" y="17410"/>
                  </a:cubicBezTo>
                  <a:cubicBezTo>
                    <a:pt x="21374" y="17503"/>
                    <a:pt x="21374" y="17503"/>
                    <a:pt x="21374" y="17503"/>
                  </a:cubicBezTo>
                  <a:cubicBezTo>
                    <a:pt x="21318" y="17597"/>
                    <a:pt x="21318" y="17597"/>
                    <a:pt x="21318" y="17597"/>
                  </a:cubicBezTo>
                  <a:cubicBezTo>
                    <a:pt x="21149" y="17783"/>
                    <a:pt x="21149" y="17783"/>
                    <a:pt x="21149" y="17783"/>
                  </a:cubicBezTo>
                  <a:cubicBezTo>
                    <a:pt x="21092" y="18062"/>
                    <a:pt x="21092" y="18062"/>
                    <a:pt x="21092" y="18062"/>
                  </a:cubicBezTo>
                  <a:cubicBezTo>
                    <a:pt x="20867" y="18155"/>
                    <a:pt x="20867" y="18155"/>
                    <a:pt x="20867" y="18155"/>
                  </a:cubicBezTo>
                  <a:cubicBezTo>
                    <a:pt x="20810" y="18248"/>
                    <a:pt x="20810" y="18248"/>
                    <a:pt x="20810" y="18248"/>
                  </a:cubicBezTo>
                  <a:cubicBezTo>
                    <a:pt x="20867" y="18434"/>
                    <a:pt x="20867" y="18434"/>
                    <a:pt x="20867" y="18434"/>
                  </a:cubicBezTo>
                  <a:cubicBezTo>
                    <a:pt x="20810" y="18621"/>
                    <a:pt x="20810" y="18621"/>
                    <a:pt x="20810" y="18621"/>
                  </a:cubicBezTo>
                  <a:cubicBezTo>
                    <a:pt x="20585" y="18621"/>
                    <a:pt x="20585" y="18621"/>
                    <a:pt x="20585" y="18621"/>
                  </a:cubicBezTo>
                  <a:cubicBezTo>
                    <a:pt x="20472" y="18621"/>
                    <a:pt x="20472" y="18621"/>
                    <a:pt x="20472" y="18621"/>
                  </a:cubicBezTo>
                  <a:cubicBezTo>
                    <a:pt x="20359" y="18528"/>
                    <a:pt x="20359" y="18528"/>
                    <a:pt x="20359" y="18528"/>
                  </a:cubicBezTo>
                  <a:cubicBezTo>
                    <a:pt x="20246" y="18434"/>
                    <a:pt x="20246" y="18434"/>
                    <a:pt x="20246" y="18434"/>
                  </a:cubicBezTo>
                  <a:cubicBezTo>
                    <a:pt x="20134" y="18528"/>
                    <a:pt x="20134" y="18528"/>
                    <a:pt x="20134" y="18528"/>
                  </a:cubicBezTo>
                  <a:cubicBezTo>
                    <a:pt x="20077" y="18621"/>
                    <a:pt x="20077" y="18621"/>
                    <a:pt x="20077" y="18621"/>
                  </a:cubicBezTo>
                  <a:cubicBezTo>
                    <a:pt x="19908" y="18528"/>
                    <a:pt x="19908" y="18528"/>
                    <a:pt x="19908" y="18528"/>
                  </a:cubicBezTo>
                  <a:cubicBezTo>
                    <a:pt x="19908" y="18248"/>
                    <a:pt x="19908" y="18248"/>
                    <a:pt x="19908" y="18248"/>
                  </a:cubicBezTo>
                  <a:cubicBezTo>
                    <a:pt x="20021" y="18062"/>
                    <a:pt x="20021" y="18062"/>
                    <a:pt x="20021" y="18062"/>
                  </a:cubicBezTo>
                  <a:cubicBezTo>
                    <a:pt x="20246" y="17783"/>
                    <a:pt x="20246" y="17783"/>
                    <a:pt x="20246" y="17783"/>
                  </a:cubicBezTo>
                  <a:cubicBezTo>
                    <a:pt x="20359" y="17410"/>
                    <a:pt x="20359" y="17410"/>
                    <a:pt x="20359" y="17410"/>
                  </a:cubicBezTo>
                  <a:cubicBezTo>
                    <a:pt x="20472" y="16945"/>
                    <a:pt x="20472" y="16945"/>
                    <a:pt x="20472" y="16945"/>
                  </a:cubicBezTo>
                  <a:cubicBezTo>
                    <a:pt x="20698" y="16572"/>
                    <a:pt x="20698" y="16572"/>
                    <a:pt x="20698" y="16572"/>
                  </a:cubicBezTo>
                  <a:cubicBezTo>
                    <a:pt x="20641" y="16014"/>
                    <a:pt x="20641" y="16014"/>
                    <a:pt x="20641" y="16014"/>
                  </a:cubicBezTo>
                  <a:cubicBezTo>
                    <a:pt x="20528" y="15734"/>
                    <a:pt x="20528" y="15734"/>
                    <a:pt x="20528" y="15734"/>
                  </a:cubicBezTo>
                  <a:cubicBezTo>
                    <a:pt x="20359" y="15828"/>
                    <a:pt x="20359" y="15828"/>
                    <a:pt x="20359" y="15828"/>
                  </a:cubicBezTo>
                  <a:cubicBezTo>
                    <a:pt x="20134" y="15921"/>
                    <a:pt x="20134" y="15921"/>
                    <a:pt x="20134" y="15921"/>
                  </a:cubicBezTo>
                  <a:cubicBezTo>
                    <a:pt x="19964" y="15828"/>
                    <a:pt x="19964" y="15828"/>
                    <a:pt x="19964" y="15828"/>
                  </a:cubicBezTo>
                  <a:cubicBezTo>
                    <a:pt x="19852" y="15828"/>
                    <a:pt x="19852" y="15828"/>
                    <a:pt x="19852" y="15828"/>
                  </a:cubicBezTo>
                  <a:cubicBezTo>
                    <a:pt x="19852" y="16014"/>
                    <a:pt x="19852" y="16014"/>
                    <a:pt x="19852" y="16014"/>
                  </a:cubicBezTo>
                  <a:cubicBezTo>
                    <a:pt x="19683" y="16293"/>
                    <a:pt x="19683" y="16293"/>
                    <a:pt x="19683" y="16293"/>
                  </a:cubicBezTo>
                  <a:cubicBezTo>
                    <a:pt x="19570" y="16293"/>
                    <a:pt x="19570" y="16293"/>
                    <a:pt x="19570" y="16293"/>
                  </a:cubicBezTo>
                  <a:cubicBezTo>
                    <a:pt x="19401" y="16107"/>
                    <a:pt x="19401" y="16107"/>
                    <a:pt x="19401" y="16107"/>
                  </a:cubicBezTo>
                  <a:cubicBezTo>
                    <a:pt x="19288" y="16014"/>
                    <a:pt x="19288" y="16014"/>
                    <a:pt x="19288" y="16014"/>
                  </a:cubicBezTo>
                  <a:cubicBezTo>
                    <a:pt x="19119" y="16014"/>
                    <a:pt x="19119" y="16014"/>
                    <a:pt x="19119" y="16014"/>
                  </a:cubicBezTo>
                  <a:cubicBezTo>
                    <a:pt x="19006" y="16107"/>
                    <a:pt x="19006" y="16107"/>
                    <a:pt x="19006" y="16107"/>
                  </a:cubicBezTo>
                  <a:cubicBezTo>
                    <a:pt x="18837" y="16107"/>
                    <a:pt x="18837" y="16107"/>
                    <a:pt x="18837" y="16107"/>
                  </a:cubicBezTo>
                  <a:cubicBezTo>
                    <a:pt x="18667" y="15828"/>
                    <a:pt x="18667" y="15828"/>
                    <a:pt x="18667" y="15828"/>
                  </a:cubicBezTo>
                  <a:cubicBezTo>
                    <a:pt x="18780" y="15734"/>
                    <a:pt x="18780" y="15734"/>
                    <a:pt x="18780" y="15734"/>
                  </a:cubicBezTo>
                  <a:cubicBezTo>
                    <a:pt x="18780" y="15641"/>
                    <a:pt x="18780" y="15641"/>
                    <a:pt x="18780" y="15641"/>
                  </a:cubicBezTo>
                  <a:cubicBezTo>
                    <a:pt x="18611" y="15455"/>
                    <a:pt x="18611" y="15455"/>
                    <a:pt x="18611" y="15455"/>
                  </a:cubicBezTo>
                  <a:cubicBezTo>
                    <a:pt x="18442" y="15269"/>
                    <a:pt x="18442" y="15269"/>
                    <a:pt x="18442" y="15269"/>
                  </a:cubicBezTo>
                  <a:cubicBezTo>
                    <a:pt x="18385" y="15083"/>
                    <a:pt x="18385" y="15083"/>
                    <a:pt x="18385" y="15083"/>
                  </a:cubicBezTo>
                  <a:cubicBezTo>
                    <a:pt x="18498" y="14897"/>
                    <a:pt x="18498" y="14897"/>
                    <a:pt x="18498" y="14897"/>
                  </a:cubicBezTo>
                  <a:cubicBezTo>
                    <a:pt x="18498" y="14710"/>
                    <a:pt x="18498" y="14710"/>
                    <a:pt x="18498" y="14710"/>
                  </a:cubicBezTo>
                  <a:cubicBezTo>
                    <a:pt x="18385" y="14710"/>
                    <a:pt x="18385" y="14710"/>
                    <a:pt x="18385" y="14710"/>
                  </a:cubicBezTo>
                  <a:cubicBezTo>
                    <a:pt x="18273" y="14710"/>
                    <a:pt x="18273" y="14710"/>
                    <a:pt x="18273" y="14710"/>
                  </a:cubicBezTo>
                  <a:cubicBezTo>
                    <a:pt x="18216" y="14431"/>
                    <a:pt x="18216" y="14431"/>
                    <a:pt x="18216" y="14431"/>
                  </a:cubicBezTo>
                  <a:cubicBezTo>
                    <a:pt x="18103" y="14245"/>
                    <a:pt x="18103" y="14245"/>
                    <a:pt x="18103" y="14245"/>
                  </a:cubicBezTo>
                  <a:cubicBezTo>
                    <a:pt x="18103" y="14059"/>
                    <a:pt x="18103" y="14059"/>
                    <a:pt x="18103" y="14059"/>
                  </a:cubicBezTo>
                  <a:cubicBezTo>
                    <a:pt x="17991" y="14059"/>
                    <a:pt x="17991" y="14059"/>
                    <a:pt x="17991" y="14059"/>
                  </a:cubicBezTo>
                  <a:cubicBezTo>
                    <a:pt x="17934" y="14152"/>
                    <a:pt x="17934" y="14152"/>
                    <a:pt x="17934" y="14152"/>
                  </a:cubicBezTo>
                  <a:cubicBezTo>
                    <a:pt x="17878" y="14431"/>
                    <a:pt x="17878" y="14431"/>
                    <a:pt x="17878" y="14431"/>
                  </a:cubicBezTo>
                  <a:cubicBezTo>
                    <a:pt x="17878" y="14710"/>
                    <a:pt x="17878" y="14710"/>
                    <a:pt x="17878" y="14710"/>
                  </a:cubicBezTo>
                  <a:cubicBezTo>
                    <a:pt x="17991" y="14897"/>
                    <a:pt x="17991" y="14897"/>
                    <a:pt x="17991" y="14897"/>
                  </a:cubicBezTo>
                  <a:cubicBezTo>
                    <a:pt x="18160" y="15083"/>
                    <a:pt x="18160" y="15083"/>
                    <a:pt x="18160" y="15083"/>
                  </a:cubicBezTo>
                  <a:cubicBezTo>
                    <a:pt x="18160" y="15269"/>
                    <a:pt x="18160" y="15269"/>
                    <a:pt x="18160" y="15269"/>
                  </a:cubicBezTo>
                  <a:cubicBezTo>
                    <a:pt x="17991" y="15362"/>
                    <a:pt x="17991" y="15362"/>
                    <a:pt x="17991" y="15362"/>
                  </a:cubicBezTo>
                  <a:cubicBezTo>
                    <a:pt x="17821" y="15362"/>
                    <a:pt x="17821" y="15362"/>
                    <a:pt x="17821" y="15362"/>
                  </a:cubicBezTo>
                  <a:cubicBezTo>
                    <a:pt x="17652" y="15269"/>
                    <a:pt x="17652" y="15269"/>
                    <a:pt x="17652" y="15269"/>
                  </a:cubicBezTo>
                  <a:cubicBezTo>
                    <a:pt x="17427" y="15548"/>
                    <a:pt x="17427" y="15548"/>
                    <a:pt x="17427" y="15548"/>
                  </a:cubicBezTo>
                  <a:cubicBezTo>
                    <a:pt x="17201" y="15734"/>
                    <a:pt x="17201" y="15734"/>
                    <a:pt x="17201" y="15734"/>
                  </a:cubicBezTo>
                  <a:cubicBezTo>
                    <a:pt x="17145" y="16014"/>
                    <a:pt x="17145" y="16014"/>
                    <a:pt x="17145" y="16014"/>
                  </a:cubicBezTo>
                  <a:cubicBezTo>
                    <a:pt x="17088" y="16386"/>
                    <a:pt x="17088" y="16386"/>
                    <a:pt x="17088" y="16386"/>
                  </a:cubicBezTo>
                  <a:cubicBezTo>
                    <a:pt x="16975" y="16479"/>
                    <a:pt x="16975" y="16479"/>
                    <a:pt x="16975" y="16479"/>
                  </a:cubicBezTo>
                  <a:cubicBezTo>
                    <a:pt x="16750" y="16479"/>
                    <a:pt x="16750" y="16479"/>
                    <a:pt x="16750" y="16479"/>
                  </a:cubicBezTo>
                  <a:cubicBezTo>
                    <a:pt x="16693" y="16386"/>
                    <a:pt x="16693" y="16386"/>
                    <a:pt x="16693" y="16386"/>
                  </a:cubicBezTo>
                  <a:cubicBezTo>
                    <a:pt x="16581" y="16572"/>
                    <a:pt x="16581" y="16572"/>
                    <a:pt x="16581" y="16572"/>
                  </a:cubicBezTo>
                  <a:cubicBezTo>
                    <a:pt x="16581" y="16759"/>
                    <a:pt x="16581" y="16759"/>
                    <a:pt x="16581" y="16759"/>
                  </a:cubicBezTo>
                  <a:cubicBezTo>
                    <a:pt x="16750" y="16945"/>
                    <a:pt x="16750" y="16945"/>
                    <a:pt x="16750" y="16945"/>
                  </a:cubicBezTo>
                  <a:cubicBezTo>
                    <a:pt x="16750" y="17131"/>
                    <a:pt x="16750" y="17131"/>
                    <a:pt x="16750" y="17131"/>
                  </a:cubicBezTo>
                  <a:cubicBezTo>
                    <a:pt x="16637" y="17131"/>
                    <a:pt x="16637" y="17131"/>
                    <a:pt x="16637" y="17131"/>
                  </a:cubicBezTo>
                  <a:cubicBezTo>
                    <a:pt x="16581" y="17131"/>
                    <a:pt x="16581" y="17131"/>
                    <a:pt x="16581" y="17131"/>
                  </a:cubicBezTo>
                  <a:cubicBezTo>
                    <a:pt x="16524" y="17131"/>
                    <a:pt x="16524" y="17131"/>
                    <a:pt x="16524" y="17131"/>
                  </a:cubicBezTo>
                  <a:cubicBezTo>
                    <a:pt x="16524" y="17317"/>
                    <a:pt x="16524" y="17317"/>
                    <a:pt x="16524" y="17317"/>
                  </a:cubicBezTo>
                  <a:cubicBezTo>
                    <a:pt x="16581" y="17503"/>
                    <a:pt x="16581" y="17503"/>
                    <a:pt x="16581" y="17503"/>
                  </a:cubicBezTo>
                  <a:cubicBezTo>
                    <a:pt x="16581" y="17783"/>
                    <a:pt x="16581" y="17783"/>
                    <a:pt x="16581" y="17783"/>
                  </a:cubicBezTo>
                  <a:cubicBezTo>
                    <a:pt x="16524" y="17876"/>
                    <a:pt x="16524" y="17876"/>
                    <a:pt x="16524" y="17876"/>
                  </a:cubicBezTo>
                  <a:cubicBezTo>
                    <a:pt x="16468" y="17876"/>
                    <a:pt x="16468" y="17876"/>
                    <a:pt x="16468" y="17876"/>
                  </a:cubicBezTo>
                  <a:cubicBezTo>
                    <a:pt x="16468" y="18062"/>
                    <a:pt x="16468" y="18062"/>
                    <a:pt x="16468" y="18062"/>
                  </a:cubicBezTo>
                  <a:cubicBezTo>
                    <a:pt x="16468" y="18434"/>
                    <a:pt x="16468" y="18434"/>
                    <a:pt x="16468" y="18434"/>
                  </a:cubicBezTo>
                  <a:cubicBezTo>
                    <a:pt x="16355" y="18434"/>
                    <a:pt x="16355" y="18434"/>
                    <a:pt x="16355" y="18434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242" y="18248"/>
                    <a:pt x="16242" y="18248"/>
                    <a:pt x="16242" y="18248"/>
                  </a:cubicBezTo>
                  <a:cubicBezTo>
                    <a:pt x="16130" y="18248"/>
                    <a:pt x="16130" y="18248"/>
                    <a:pt x="16130" y="18248"/>
                  </a:cubicBezTo>
                  <a:cubicBezTo>
                    <a:pt x="16073" y="18248"/>
                    <a:pt x="16073" y="18248"/>
                    <a:pt x="16073" y="18248"/>
                  </a:cubicBezTo>
                  <a:cubicBezTo>
                    <a:pt x="16130" y="18434"/>
                    <a:pt x="16130" y="18434"/>
                    <a:pt x="16130" y="18434"/>
                  </a:cubicBezTo>
                  <a:cubicBezTo>
                    <a:pt x="16073" y="18621"/>
                    <a:pt x="16073" y="18621"/>
                    <a:pt x="16073" y="18621"/>
                  </a:cubicBezTo>
                  <a:cubicBezTo>
                    <a:pt x="16017" y="18807"/>
                    <a:pt x="16017" y="18807"/>
                    <a:pt x="16017" y="18807"/>
                  </a:cubicBezTo>
                  <a:cubicBezTo>
                    <a:pt x="15960" y="18993"/>
                    <a:pt x="15960" y="18993"/>
                    <a:pt x="15960" y="18993"/>
                  </a:cubicBezTo>
                  <a:cubicBezTo>
                    <a:pt x="15904" y="19179"/>
                    <a:pt x="15904" y="19179"/>
                    <a:pt x="15904" y="19179"/>
                  </a:cubicBezTo>
                  <a:cubicBezTo>
                    <a:pt x="15848" y="19179"/>
                    <a:pt x="15848" y="19179"/>
                    <a:pt x="15848" y="19179"/>
                  </a:cubicBezTo>
                  <a:cubicBezTo>
                    <a:pt x="15735" y="18900"/>
                    <a:pt x="15735" y="18900"/>
                    <a:pt x="15735" y="18900"/>
                  </a:cubicBezTo>
                  <a:cubicBezTo>
                    <a:pt x="15678" y="18807"/>
                    <a:pt x="15678" y="18807"/>
                    <a:pt x="15678" y="18807"/>
                  </a:cubicBezTo>
                  <a:cubicBezTo>
                    <a:pt x="15678" y="18528"/>
                    <a:pt x="15678" y="18528"/>
                    <a:pt x="15678" y="18528"/>
                  </a:cubicBezTo>
                  <a:cubicBezTo>
                    <a:pt x="15622" y="18528"/>
                    <a:pt x="15622" y="18528"/>
                    <a:pt x="15622" y="18528"/>
                  </a:cubicBezTo>
                  <a:cubicBezTo>
                    <a:pt x="15453" y="18621"/>
                    <a:pt x="15453" y="18621"/>
                    <a:pt x="15453" y="18621"/>
                  </a:cubicBezTo>
                  <a:cubicBezTo>
                    <a:pt x="15284" y="18714"/>
                    <a:pt x="15284" y="18714"/>
                    <a:pt x="15284" y="18714"/>
                  </a:cubicBezTo>
                  <a:cubicBezTo>
                    <a:pt x="15171" y="18900"/>
                    <a:pt x="15171" y="18900"/>
                    <a:pt x="15171" y="18900"/>
                  </a:cubicBezTo>
                  <a:cubicBezTo>
                    <a:pt x="15114" y="18993"/>
                    <a:pt x="15114" y="18993"/>
                    <a:pt x="15114" y="18993"/>
                  </a:cubicBezTo>
                  <a:cubicBezTo>
                    <a:pt x="15002" y="19179"/>
                    <a:pt x="15002" y="19179"/>
                    <a:pt x="15002" y="19179"/>
                  </a:cubicBezTo>
                  <a:cubicBezTo>
                    <a:pt x="15058" y="19272"/>
                    <a:pt x="15058" y="19272"/>
                    <a:pt x="15058" y="19272"/>
                  </a:cubicBezTo>
                  <a:cubicBezTo>
                    <a:pt x="14945" y="19552"/>
                    <a:pt x="14945" y="19552"/>
                    <a:pt x="14945" y="19552"/>
                  </a:cubicBezTo>
                  <a:cubicBezTo>
                    <a:pt x="14832" y="19552"/>
                    <a:pt x="14832" y="19552"/>
                    <a:pt x="14832" y="19552"/>
                  </a:cubicBezTo>
                  <a:cubicBezTo>
                    <a:pt x="14776" y="19366"/>
                    <a:pt x="14776" y="19366"/>
                    <a:pt x="14776" y="19366"/>
                  </a:cubicBezTo>
                  <a:cubicBezTo>
                    <a:pt x="14776" y="19179"/>
                    <a:pt x="14776" y="19179"/>
                    <a:pt x="14776" y="19179"/>
                  </a:cubicBezTo>
                  <a:cubicBezTo>
                    <a:pt x="14663" y="19179"/>
                    <a:pt x="14663" y="19179"/>
                    <a:pt x="14663" y="19179"/>
                  </a:cubicBezTo>
                  <a:cubicBezTo>
                    <a:pt x="14550" y="19179"/>
                    <a:pt x="14550" y="19179"/>
                    <a:pt x="14550" y="19179"/>
                  </a:cubicBezTo>
                  <a:cubicBezTo>
                    <a:pt x="14381" y="19179"/>
                    <a:pt x="14381" y="19179"/>
                    <a:pt x="14381" y="19179"/>
                  </a:cubicBezTo>
                  <a:cubicBezTo>
                    <a:pt x="14268" y="19179"/>
                    <a:pt x="14268" y="19179"/>
                    <a:pt x="14268" y="19179"/>
                  </a:cubicBezTo>
                  <a:cubicBezTo>
                    <a:pt x="14212" y="19272"/>
                    <a:pt x="14212" y="19272"/>
                    <a:pt x="14212" y="19272"/>
                  </a:cubicBezTo>
                  <a:cubicBezTo>
                    <a:pt x="14212" y="19459"/>
                    <a:pt x="14212" y="19459"/>
                    <a:pt x="14212" y="19459"/>
                  </a:cubicBezTo>
                  <a:cubicBezTo>
                    <a:pt x="14268" y="19552"/>
                    <a:pt x="14268" y="19552"/>
                    <a:pt x="14268" y="19552"/>
                  </a:cubicBezTo>
                  <a:cubicBezTo>
                    <a:pt x="14212" y="19831"/>
                    <a:pt x="14212" y="19831"/>
                    <a:pt x="14212" y="19831"/>
                  </a:cubicBezTo>
                  <a:cubicBezTo>
                    <a:pt x="13986" y="20017"/>
                    <a:pt x="13986" y="20017"/>
                    <a:pt x="13986" y="20017"/>
                  </a:cubicBezTo>
                  <a:cubicBezTo>
                    <a:pt x="13817" y="20203"/>
                    <a:pt x="13817" y="20203"/>
                    <a:pt x="13817" y="20203"/>
                  </a:cubicBezTo>
                  <a:cubicBezTo>
                    <a:pt x="13761" y="20297"/>
                    <a:pt x="13761" y="20297"/>
                    <a:pt x="13761" y="20297"/>
                  </a:cubicBezTo>
                  <a:cubicBezTo>
                    <a:pt x="13592" y="20297"/>
                    <a:pt x="13592" y="20297"/>
                    <a:pt x="13592" y="20297"/>
                  </a:cubicBezTo>
                  <a:cubicBezTo>
                    <a:pt x="13535" y="20203"/>
                    <a:pt x="13535" y="20203"/>
                    <a:pt x="13535" y="20203"/>
                  </a:cubicBezTo>
                  <a:cubicBezTo>
                    <a:pt x="13535" y="19924"/>
                    <a:pt x="13535" y="19924"/>
                    <a:pt x="13535" y="19924"/>
                  </a:cubicBezTo>
                  <a:cubicBezTo>
                    <a:pt x="13535" y="19831"/>
                    <a:pt x="13535" y="19831"/>
                    <a:pt x="13535" y="19831"/>
                  </a:cubicBezTo>
                  <a:cubicBezTo>
                    <a:pt x="13422" y="19924"/>
                    <a:pt x="13422" y="19924"/>
                    <a:pt x="13422" y="19924"/>
                  </a:cubicBezTo>
                  <a:cubicBezTo>
                    <a:pt x="13366" y="20110"/>
                    <a:pt x="13366" y="20110"/>
                    <a:pt x="13366" y="20110"/>
                  </a:cubicBezTo>
                  <a:cubicBezTo>
                    <a:pt x="13253" y="20203"/>
                    <a:pt x="13253" y="20203"/>
                    <a:pt x="13253" y="20203"/>
                  </a:cubicBezTo>
                  <a:cubicBezTo>
                    <a:pt x="13197" y="20203"/>
                    <a:pt x="13197" y="20203"/>
                    <a:pt x="13197" y="20203"/>
                  </a:cubicBezTo>
                  <a:cubicBezTo>
                    <a:pt x="13028" y="20017"/>
                    <a:pt x="13028" y="20017"/>
                    <a:pt x="13028" y="20017"/>
                  </a:cubicBezTo>
                  <a:cubicBezTo>
                    <a:pt x="12858" y="20017"/>
                    <a:pt x="12858" y="20017"/>
                    <a:pt x="12858" y="20017"/>
                  </a:cubicBezTo>
                  <a:cubicBezTo>
                    <a:pt x="12746" y="20203"/>
                    <a:pt x="12746" y="20203"/>
                    <a:pt x="12746" y="20203"/>
                  </a:cubicBezTo>
                  <a:cubicBezTo>
                    <a:pt x="12577" y="20110"/>
                    <a:pt x="12577" y="20110"/>
                    <a:pt x="12577" y="20110"/>
                  </a:cubicBezTo>
                  <a:cubicBezTo>
                    <a:pt x="12464" y="20110"/>
                    <a:pt x="12464" y="20110"/>
                    <a:pt x="12464" y="20110"/>
                  </a:cubicBezTo>
                  <a:cubicBezTo>
                    <a:pt x="12295" y="20017"/>
                    <a:pt x="12295" y="20017"/>
                    <a:pt x="12295" y="20017"/>
                  </a:cubicBezTo>
                  <a:cubicBezTo>
                    <a:pt x="12238" y="19831"/>
                    <a:pt x="12238" y="19831"/>
                    <a:pt x="12238" y="19831"/>
                  </a:cubicBezTo>
                  <a:cubicBezTo>
                    <a:pt x="12295" y="19645"/>
                    <a:pt x="12295" y="19645"/>
                    <a:pt x="12295" y="19645"/>
                  </a:cubicBezTo>
                  <a:cubicBezTo>
                    <a:pt x="12125" y="19552"/>
                    <a:pt x="12125" y="19552"/>
                    <a:pt x="12125" y="19552"/>
                  </a:cubicBezTo>
                  <a:cubicBezTo>
                    <a:pt x="12013" y="19552"/>
                    <a:pt x="12013" y="19552"/>
                    <a:pt x="12013" y="19552"/>
                  </a:cubicBezTo>
                  <a:cubicBezTo>
                    <a:pt x="11900" y="19366"/>
                    <a:pt x="11900" y="19366"/>
                    <a:pt x="11900" y="19366"/>
                  </a:cubicBezTo>
                  <a:cubicBezTo>
                    <a:pt x="11787" y="19179"/>
                    <a:pt x="11787" y="19179"/>
                    <a:pt x="11787" y="19179"/>
                  </a:cubicBezTo>
                  <a:cubicBezTo>
                    <a:pt x="11731" y="19179"/>
                    <a:pt x="11731" y="19179"/>
                    <a:pt x="11731" y="19179"/>
                  </a:cubicBezTo>
                  <a:cubicBezTo>
                    <a:pt x="11618" y="19272"/>
                    <a:pt x="11618" y="19272"/>
                    <a:pt x="11618" y="19272"/>
                  </a:cubicBezTo>
                  <a:cubicBezTo>
                    <a:pt x="11392" y="19179"/>
                    <a:pt x="11392" y="19179"/>
                    <a:pt x="11392" y="19179"/>
                  </a:cubicBezTo>
                  <a:cubicBezTo>
                    <a:pt x="11279" y="18993"/>
                    <a:pt x="11279" y="18993"/>
                    <a:pt x="11279" y="18993"/>
                  </a:cubicBezTo>
                  <a:cubicBezTo>
                    <a:pt x="11110" y="18993"/>
                    <a:pt x="11110" y="18993"/>
                    <a:pt x="11110" y="18993"/>
                  </a:cubicBezTo>
                  <a:cubicBezTo>
                    <a:pt x="10997" y="18993"/>
                    <a:pt x="10997" y="18993"/>
                    <a:pt x="10997" y="18993"/>
                  </a:cubicBezTo>
                  <a:cubicBezTo>
                    <a:pt x="10828" y="18993"/>
                    <a:pt x="10828" y="18993"/>
                    <a:pt x="10828" y="18993"/>
                  </a:cubicBezTo>
                  <a:cubicBezTo>
                    <a:pt x="10828" y="19179"/>
                    <a:pt x="10828" y="19179"/>
                    <a:pt x="10828" y="19179"/>
                  </a:cubicBezTo>
                  <a:cubicBezTo>
                    <a:pt x="10659" y="19179"/>
                    <a:pt x="10659" y="19179"/>
                    <a:pt x="10659" y="19179"/>
                  </a:cubicBezTo>
                  <a:cubicBezTo>
                    <a:pt x="10546" y="19086"/>
                    <a:pt x="10546" y="19086"/>
                    <a:pt x="10546" y="19086"/>
                  </a:cubicBezTo>
                  <a:cubicBezTo>
                    <a:pt x="10433" y="18900"/>
                    <a:pt x="10433" y="18900"/>
                    <a:pt x="10433" y="18900"/>
                  </a:cubicBezTo>
                  <a:cubicBezTo>
                    <a:pt x="10264" y="18621"/>
                    <a:pt x="10264" y="18621"/>
                    <a:pt x="10264" y="18621"/>
                  </a:cubicBezTo>
                  <a:cubicBezTo>
                    <a:pt x="10039" y="18434"/>
                    <a:pt x="10039" y="18434"/>
                    <a:pt x="10039" y="18434"/>
                  </a:cubicBezTo>
                  <a:cubicBezTo>
                    <a:pt x="9869" y="18341"/>
                    <a:pt x="9869" y="18341"/>
                    <a:pt x="9869" y="18341"/>
                  </a:cubicBezTo>
                  <a:cubicBezTo>
                    <a:pt x="9813" y="18248"/>
                    <a:pt x="9813" y="18248"/>
                    <a:pt x="9813" y="18248"/>
                  </a:cubicBezTo>
                  <a:cubicBezTo>
                    <a:pt x="9587" y="18248"/>
                    <a:pt x="9587" y="18248"/>
                    <a:pt x="9587" y="18248"/>
                  </a:cubicBezTo>
                  <a:cubicBezTo>
                    <a:pt x="9531" y="18155"/>
                    <a:pt x="9531" y="18155"/>
                    <a:pt x="9531" y="18155"/>
                  </a:cubicBezTo>
                  <a:cubicBezTo>
                    <a:pt x="9418" y="18062"/>
                    <a:pt x="9418" y="18062"/>
                    <a:pt x="9418" y="18062"/>
                  </a:cubicBezTo>
                  <a:cubicBezTo>
                    <a:pt x="9362" y="17969"/>
                    <a:pt x="9362" y="17969"/>
                    <a:pt x="9362" y="17969"/>
                  </a:cubicBezTo>
                  <a:cubicBezTo>
                    <a:pt x="9362" y="17783"/>
                    <a:pt x="9362" y="17783"/>
                    <a:pt x="9362" y="17783"/>
                  </a:cubicBezTo>
                  <a:cubicBezTo>
                    <a:pt x="9249" y="17503"/>
                    <a:pt x="9249" y="17503"/>
                    <a:pt x="9249" y="17503"/>
                  </a:cubicBezTo>
                  <a:cubicBezTo>
                    <a:pt x="9136" y="17503"/>
                    <a:pt x="9136" y="17503"/>
                    <a:pt x="9136" y="17503"/>
                  </a:cubicBezTo>
                  <a:cubicBezTo>
                    <a:pt x="9136" y="17690"/>
                    <a:pt x="9136" y="17690"/>
                    <a:pt x="9136" y="17690"/>
                  </a:cubicBezTo>
                  <a:cubicBezTo>
                    <a:pt x="8967" y="17876"/>
                    <a:pt x="8967" y="17876"/>
                    <a:pt x="8967" y="17876"/>
                  </a:cubicBezTo>
                  <a:cubicBezTo>
                    <a:pt x="8911" y="17876"/>
                    <a:pt x="8911" y="17876"/>
                    <a:pt x="8911" y="17876"/>
                  </a:cubicBezTo>
                  <a:cubicBezTo>
                    <a:pt x="8798" y="17783"/>
                    <a:pt x="8798" y="17783"/>
                    <a:pt x="8798" y="17783"/>
                  </a:cubicBezTo>
                  <a:cubicBezTo>
                    <a:pt x="8685" y="17783"/>
                    <a:pt x="8685" y="17783"/>
                    <a:pt x="8685" y="17783"/>
                  </a:cubicBezTo>
                  <a:cubicBezTo>
                    <a:pt x="8572" y="17876"/>
                    <a:pt x="8572" y="17876"/>
                    <a:pt x="8572" y="17876"/>
                  </a:cubicBezTo>
                  <a:cubicBezTo>
                    <a:pt x="8516" y="17783"/>
                    <a:pt x="8516" y="17783"/>
                    <a:pt x="8516" y="17783"/>
                  </a:cubicBezTo>
                  <a:cubicBezTo>
                    <a:pt x="8516" y="17597"/>
                    <a:pt x="8516" y="17597"/>
                    <a:pt x="8516" y="17597"/>
                  </a:cubicBezTo>
                  <a:cubicBezTo>
                    <a:pt x="8403" y="17410"/>
                    <a:pt x="8403" y="17410"/>
                    <a:pt x="8403" y="17410"/>
                  </a:cubicBezTo>
                  <a:cubicBezTo>
                    <a:pt x="8290" y="17410"/>
                    <a:pt x="8290" y="17410"/>
                    <a:pt x="8290" y="17410"/>
                  </a:cubicBezTo>
                  <a:cubicBezTo>
                    <a:pt x="8234" y="17597"/>
                    <a:pt x="8234" y="17597"/>
                    <a:pt x="8234" y="17597"/>
                  </a:cubicBezTo>
                  <a:cubicBezTo>
                    <a:pt x="8234" y="17783"/>
                    <a:pt x="8234" y="17783"/>
                    <a:pt x="8234" y="17783"/>
                  </a:cubicBezTo>
                  <a:cubicBezTo>
                    <a:pt x="8178" y="17969"/>
                    <a:pt x="8178" y="17969"/>
                    <a:pt x="8178" y="17969"/>
                  </a:cubicBezTo>
                  <a:cubicBezTo>
                    <a:pt x="8065" y="18062"/>
                    <a:pt x="8065" y="18062"/>
                    <a:pt x="8065" y="18062"/>
                  </a:cubicBezTo>
                  <a:cubicBezTo>
                    <a:pt x="8065" y="18248"/>
                    <a:pt x="8065" y="18248"/>
                    <a:pt x="8065" y="18248"/>
                  </a:cubicBezTo>
                  <a:cubicBezTo>
                    <a:pt x="8065" y="18528"/>
                    <a:pt x="8065" y="18528"/>
                    <a:pt x="8065" y="18528"/>
                  </a:cubicBezTo>
                  <a:cubicBezTo>
                    <a:pt x="7952" y="18621"/>
                    <a:pt x="7952" y="18621"/>
                    <a:pt x="7952" y="18621"/>
                  </a:cubicBezTo>
                  <a:cubicBezTo>
                    <a:pt x="7839" y="18807"/>
                    <a:pt x="7839" y="18807"/>
                    <a:pt x="7839" y="18807"/>
                  </a:cubicBezTo>
                  <a:cubicBezTo>
                    <a:pt x="7783" y="18900"/>
                    <a:pt x="7783" y="18900"/>
                    <a:pt x="7783" y="18900"/>
                  </a:cubicBezTo>
                  <a:cubicBezTo>
                    <a:pt x="7726" y="18993"/>
                    <a:pt x="7726" y="18993"/>
                    <a:pt x="7726" y="18993"/>
                  </a:cubicBezTo>
                  <a:cubicBezTo>
                    <a:pt x="7501" y="18993"/>
                    <a:pt x="7501" y="18993"/>
                    <a:pt x="7501" y="18993"/>
                  </a:cubicBezTo>
                  <a:cubicBezTo>
                    <a:pt x="7388" y="18993"/>
                    <a:pt x="7388" y="18993"/>
                    <a:pt x="7388" y="18993"/>
                  </a:cubicBezTo>
                  <a:cubicBezTo>
                    <a:pt x="7332" y="19272"/>
                    <a:pt x="7332" y="19272"/>
                    <a:pt x="7332" y="19272"/>
                  </a:cubicBezTo>
                  <a:cubicBezTo>
                    <a:pt x="7106" y="19366"/>
                    <a:pt x="7106" y="19366"/>
                    <a:pt x="7106" y="19366"/>
                  </a:cubicBezTo>
                  <a:cubicBezTo>
                    <a:pt x="6937" y="19272"/>
                    <a:pt x="6937" y="19272"/>
                    <a:pt x="6937" y="19272"/>
                  </a:cubicBezTo>
                  <a:cubicBezTo>
                    <a:pt x="6880" y="19459"/>
                    <a:pt x="6880" y="19459"/>
                    <a:pt x="6880" y="19459"/>
                  </a:cubicBezTo>
                  <a:cubicBezTo>
                    <a:pt x="6880" y="19552"/>
                    <a:pt x="6880" y="19552"/>
                    <a:pt x="6880" y="19552"/>
                  </a:cubicBezTo>
                  <a:cubicBezTo>
                    <a:pt x="6824" y="19645"/>
                    <a:pt x="6824" y="19645"/>
                    <a:pt x="6824" y="19645"/>
                  </a:cubicBezTo>
                  <a:cubicBezTo>
                    <a:pt x="6655" y="19738"/>
                    <a:pt x="6655" y="19738"/>
                    <a:pt x="6655" y="19738"/>
                  </a:cubicBezTo>
                  <a:cubicBezTo>
                    <a:pt x="6486" y="19924"/>
                    <a:pt x="6486" y="19924"/>
                    <a:pt x="6486" y="19924"/>
                  </a:cubicBezTo>
                  <a:cubicBezTo>
                    <a:pt x="6429" y="20017"/>
                    <a:pt x="6429" y="20017"/>
                    <a:pt x="6429" y="20017"/>
                  </a:cubicBezTo>
                  <a:cubicBezTo>
                    <a:pt x="6429" y="19831"/>
                    <a:pt x="6429" y="19831"/>
                    <a:pt x="6429" y="19831"/>
                  </a:cubicBezTo>
                  <a:cubicBezTo>
                    <a:pt x="6429" y="19645"/>
                    <a:pt x="6429" y="19645"/>
                    <a:pt x="6429" y="19645"/>
                  </a:cubicBezTo>
                  <a:cubicBezTo>
                    <a:pt x="6316" y="19552"/>
                    <a:pt x="6316" y="19552"/>
                    <a:pt x="6316" y="19552"/>
                  </a:cubicBezTo>
                  <a:cubicBezTo>
                    <a:pt x="6204" y="19552"/>
                    <a:pt x="6204" y="19552"/>
                    <a:pt x="6204" y="19552"/>
                  </a:cubicBezTo>
                  <a:cubicBezTo>
                    <a:pt x="6034" y="19459"/>
                    <a:pt x="6034" y="19459"/>
                    <a:pt x="6034" y="19459"/>
                  </a:cubicBezTo>
                  <a:cubicBezTo>
                    <a:pt x="5865" y="19459"/>
                    <a:pt x="5865" y="19459"/>
                    <a:pt x="5865" y="19459"/>
                  </a:cubicBezTo>
                  <a:cubicBezTo>
                    <a:pt x="5809" y="19645"/>
                    <a:pt x="5809" y="19645"/>
                    <a:pt x="5809" y="19645"/>
                  </a:cubicBezTo>
                  <a:cubicBezTo>
                    <a:pt x="5752" y="19831"/>
                    <a:pt x="5752" y="19831"/>
                    <a:pt x="5752" y="19831"/>
                  </a:cubicBezTo>
                  <a:cubicBezTo>
                    <a:pt x="5583" y="19924"/>
                    <a:pt x="5583" y="19924"/>
                    <a:pt x="5583" y="19924"/>
                  </a:cubicBezTo>
                  <a:cubicBezTo>
                    <a:pt x="5470" y="20017"/>
                    <a:pt x="5470" y="20017"/>
                    <a:pt x="5470" y="20017"/>
                  </a:cubicBezTo>
                  <a:cubicBezTo>
                    <a:pt x="5470" y="20297"/>
                    <a:pt x="5470" y="20297"/>
                    <a:pt x="5470" y="20297"/>
                  </a:cubicBezTo>
                  <a:cubicBezTo>
                    <a:pt x="5470" y="20576"/>
                    <a:pt x="5470" y="20576"/>
                    <a:pt x="5470" y="20576"/>
                  </a:cubicBezTo>
                  <a:cubicBezTo>
                    <a:pt x="5414" y="20948"/>
                    <a:pt x="5414" y="20948"/>
                    <a:pt x="5414" y="20948"/>
                  </a:cubicBezTo>
                  <a:cubicBezTo>
                    <a:pt x="5470" y="21228"/>
                    <a:pt x="5470" y="21228"/>
                    <a:pt x="5470" y="21228"/>
                  </a:cubicBezTo>
                  <a:cubicBezTo>
                    <a:pt x="5358" y="21414"/>
                    <a:pt x="5358" y="21414"/>
                    <a:pt x="5358" y="21414"/>
                  </a:cubicBezTo>
                  <a:cubicBezTo>
                    <a:pt x="5245" y="21414"/>
                    <a:pt x="5245" y="21414"/>
                    <a:pt x="5245" y="21414"/>
                  </a:cubicBezTo>
                  <a:cubicBezTo>
                    <a:pt x="5132" y="21321"/>
                    <a:pt x="5132" y="21321"/>
                    <a:pt x="5132" y="21321"/>
                  </a:cubicBezTo>
                  <a:cubicBezTo>
                    <a:pt x="5019" y="21228"/>
                    <a:pt x="5019" y="21228"/>
                    <a:pt x="5019" y="21228"/>
                  </a:cubicBezTo>
                  <a:cubicBezTo>
                    <a:pt x="4907" y="21041"/>
                    <a:pt x="4907" y="21041"/>
                    <a:pt x="4907" y="21041"/>
                  </a:cubicBezTo>
                  <a:cubicBezTo>
                    <a:pt x="4794" y="21228"/>
                    <a:pt x="4794" y="21228"/>
                    <a:pt x="4794" y="21228"/>
                  </a:cubicBezTo>
                  <a:cubicBezTo>
                    <a:pt x="4681" y="21228"/>
                    <a:pt x="4681" y="21228"/>
                    <a:pt x="4681" y="21228"/>
                  </a:cubicBezTo>
                  <a:cubicBezTo>
                    <a:pt x="4568" y="21321"/>
                    <a:pt x="4568" y="21321"/>
                    <a:pt x="4568" y="21321"/>
                  </a:cubicBezTo>
                  <a:cubicBezTo>
                    <a:pt x="4568" y="21507"/>
                    <a:pt x="4568" y="21507"/>
                    <a:pt x="4568" y="21507"/>
                  </a:cubicBezTo>
                  <a:cubicBezTo>
                    <a:pt x="4512" y="21600"/>
                    <a:pt x="4512" y="21600"/>
                    <a:pt x="4512" y="21600"/>
                  </a:cubicBezTo>
                  <a:cubicBezTo>
                    <a:pt x="4343" y="21600"/>
                    <a:pt x="4343" y="21600"/>
                    <a:pt x="4343" y="21600"/>
                  </a:cubicBezTo>
                  <a:cubicBezTo>
                    <a:pt x="4286" y="21507"/>
                    <a:pt x="4286" y="21507"/>
                    <a:pt x="4286" y="21507"/>
                  </a:cubicBezTo>
                  <a:cubicBezTo>
                    <a:pt x="4117" y="21414"/>
                    <a:pt x="4117" y="21414"/>
                    <a:pt x="4117" y="21414"/>
                  </a:cubicBezTo>
                  <a:cubicBezTo>
                    <a:pt x="4004" y="21414"/>
                    <a:pt x="4004" y="21414"/>
                    <a:pt x="4004" y="21414"/>
                  </a:cubicBezTo>
                  <a:cubicBezTo>
                    <a:pt x="3835" y="21414"/>
                    <a:pt x="3835" y="21414"/>
                    <a:pt x="3835" y="21414"/>
                  </a:cubicBezTo>
                  <a:cubicBezTo>
                    <a:pt x="3835" y="21321"/>
                    <a:pt x="3835" y="21321"/>
                    <a:pt x="3835" y="21321"/>
                  </a:cubicBezTo>
                  <a:cubicBezTo>
                    <a:pt x="3722" y="21228"/>
                    <a:pt x="3722" y="21228"/>
                    <a:pt x="3722" y="21228"/>
                  </a:cubicBezTo>
                  <a:cubicBezTo>
                    <a:pt x="3609" y="21134"/>
                    <a:pt x="3609" y="21134"/>
                    <a:pt x="3609" y="21134"/>
                  </a:cubicBezTo>
                  <a:cubicBezTo>
                    <a:pt x="3497" y="21134"/>
                    <a:pt x="3497" y="21134"/>
                    <a:pt x="3497" y="21134"/>
                  </a:cubicBezTo>
                  <a:cubicBezTo>
                    <a:pt x="3440" y="21228"/>
                    <a:pt x="3440" y="21228"/>
                    <a:pt x="3440" y="21228"/>
                  </a:cubicBezTo>
                  <a:cubicBezTo>
                    <a:pt x="3271" y="21228"/>
                    <a:pt x="3271" y="21228"/>
                    <a:pt x="3271" y="21228"/>
                  </a:cubicBezTo>
                  <a:cubicBezTo>
                    <a:pt x="3215" y="21134"/>
                    <a:pt x="3215" y="21134"/>
                    <a:pt x="3215" y="21134"/>
                  </a:cubicBezTo>
                  <a:cubicBezTo>
                    <a:pt x="3158" y="20948"/>
                    <a:pt x="3158" y="20948"/>
                    <a:pt x="3158" y="20948"/>
                  </a:cubicBezTo>
                  <a:cubicBezTo>
                    <a:pt x="3327" y="20762"/>
                    <a:pt x="3327" y="20762"/>
                    <a:pt x="3327" y="20762"/>
                  </a:cubicBezTo>
                  <a:cubicBezTo>
                    <a:pt x="3440" y="20669"/>
                    <a:pt x="3440" y="20669"/>
                    <a:pt x="3440" y="20669"/>
                  </a:cubicBezTo>
                  <a:cubicBezTo>
                    <a:pt x="3440" y="20483"/>
                    <a:pt x="3440" y="20483"/>
                    <a:pt x="3440" y="20483"/>
                  </a:cubicBezTo>
                  <a:cubicBezTo>
                    <a:pt x="3215" y="20390"/>
                    <a:pt x="3215" y="20390"/>
                    <a:pt x="3215" y="20390"/>
                  </a:cubicBezTo>
                  <a:cubicBezTo>
                    <a:pt x="3045" y="20390"/>
                    <a:pt x="3045" y="20390"/>
                    <a:pt x="3045" y="20390"/>
                  </a:cubicBezTo>
                  <a:cubicBezTo>
                    <a:pt x="2876" y="20203"/>
                    <a:pt x="2876" y="20203"/>
                    <a:pt x="2876" y="20203"/>
                  </a:cubicBezTo>
                  <a:cubicBezTo>
                    <a:pt x="2763" y="19831"/>
                    <a:pt x="2763" y="19831"/>
                    <a:pt x="2763" y="19831"/>
                  </a:cubicBezTo>
                  <a:cubicBezTo>
                    <a:pt x="2707" y="19645"/>
                    <a:pt x="2707" y="19645"/>
                    <a:pt x="2707" y="19645"/>
                  </a:cubicBezTo>
                  <a:cubicBezTo>
                    <a:pt x="2481" y="19179"/>
                    <a:pt x="2481" y="19179"/>
                    <a:pt x="2481" y="19179"/>
                  </a:cubicBezTo>
                  <a:cubicBezTo>
                    <a:pt x="2481" y="19179"/>
                    <a:pt x="2312" y="18993"/>
                    <a:pt x="2312" y="18993"/>
                  </a:cubicBezTo>
                  <a:cubicBezTo>
                    <a:pt x="2312" y="18900"/>
                    <a:pt x="2256" y="18714"/>
                    <a:pt x="2256" y="18714"/>
                  </a:cubicBezTo>
                  <a:cubicBezTo>
                    <a:pt x="2256" y="18434"/>
                    <a:pt x="2256" y="18434"/>
                    <a:pt x="2256" y="18434"/>
                  </a:cubicBezTo>
                  <a:cubicBezTo>
                    <a:pt x="2199" y="18155"/>
                    <a:pt x="2199" y="18155"/>
                    <a:pt x="2199" y="18155"/>
                  </a:cubicBezTo>
                  <a:cubicBezTo>
                    <a:pt x="2030" y="18062"/>
                    <a:pt x="2030" y="18062"/>
                    <a:pt x="2030" y="18062"/>
                  </a:cubicBezTo>
                  <a:cubicBezTo>
                    <a:pt x="1861" y="18062"/>
                    <a:pt x="1861" y="18062"/>
                    <a:pt x="1861" y="18062"/>
                  </a:cubicBezTo>
                  <a:cubicBezTo>
                    <a:pt x="1692" y="18155"/>
                    <a:pt x="1692" y="18155"/>
                    <a:pt x="1692" y="18155"/>
                  </a:cubicBezTo>
                  <a:cubicBezTo>
                    <a:pt x="1636" y="18434"/>
                    <a:pt x="1636" y="18434"/>
                    <a:pt x="1636" y="18434"/>
                  </a:cubicBezTo>
                  <a:cubicBezTo>
                    <a:pt x="1466" y="18528"/>
                    <a:pt x="1466" y="18528"/>
                    <a:pt x="1466" y="18528"/>
                  </a:cubicBezTo>
                  <a:cubicBezTo>
                    <a:pt x="1410" y="18528"/>
                    <a:pt x="1410" y="18528"/>
                    <a:pt x="1410" y="18528"/>
                  </a:cubicBezTo>
                  <a:cubicBezTo>
                    <a:pt x="1184" y="18621"/>
                    <a:pt x="1184" y="18621"/>
                    <a:pt x="1184" y="18621"/>
                  </a:cubicBezTo>
                  <a:cubicBezTo>
                    <a:pt x="1015" y="18528"/>
                    <a:pt x="1015" y="18528"/>
                    <a:pt x="1015" y="18528"/>
                  </a:cubicBezTo>
                  <a:cubicBezTo>
                    <a:pt x="959" y="18528"/>
                    <a:pt x="959" y="18528"/>
                    <a:pt x="959" y="18528"/>
                  </a:cubicBezTo>
                  <a:cubicBezTo>
                    <a:pt x="790" y="18528"/>
                    <a:pt x="790" y="18528"/>
                    <a:pt x="790" y="18528"/>
                  </a:cubicBezTo>
                  <a:cubicBezTo>
                    <a:pt x="790" y="18155"/>
                    <a:pt x="790" y="18155"/>
                    <a:pt x="790" y="18155"/>
                  </a:cubicBezTo>
                  <a:cubicBezTo>
                    <a:pt x="846" y="17969"/>
                    <a:pt x="846" y="17969"/>
                    <a:pt x="846" y="17969"/>
                  </a:cubicBezTo>
                  <a:cubicBezTo>
                    <a:pt x="790" y="17783"/>
                    <a:pt x="790" y="17783"/>
                    <a:pt x="790" y="17783"/>
                  </a:cubicBezTo>
                  <a:cubicBezTo>
                    <a:pt x="620" y="17690"/>
                    <a:pt x="620" y="17690"/>
                    <a:pt x="620" y="17690"/>
                  </a:cubicBezTo>
                  <a:cubicBezTo>
                    <a:pt x="395" y="17597"/>
                    <a:pt x="395" y="17597"/>
                    <a:pt x="395" y="17597"/>
                  </a:cubicBezTo>
                  <a:cubicBezTo>
                    <a:pt x="282" y="17690"/>
                    <a:pt x="282" y="17690"/>
                    <a:pt x="282" y="17690"/>
                  </a:cubicBezTo>
                  <a:cubicBezTo>
                    <a:pt x="169" y="17783"/>
                    <a:pt x="169" y="17783"/>
                    <a:pt x="169" y="17783"/>
                  </a:cubicBezTo>
                  <a:cubicBezTo>
                    <a:pt x="56" y="17690"/>
                    <a:pt x="56" y="17690"/>
                    <a:pt x="56" y="17690"/>
                  </a:cubicBezTo>
                  <a:cubicBezTo>
                    <a:pt x="56" y="17597"/>
                    <a:pt x="56" y="17597"/>
                    <a:pt x="56" y="17597"/>
                  </a:cubicBezTo>
                  <a:cubicBezTo>
                    <a:pt x="0" y="17410"/>
                    <a:pt x="0" y="17410"/>
                    <a:pt x="0" y="17410"/>
                  </a:cubicBezTo>
                  <a:cubicBezTo>
                    <a:pt x="56" y="17317"/>
                    <a:pt x="56" y="17317"/>
                    <a:pt x="56" y="17317"/>
                  </a:cubicBezTo>
                  <a:cubicBezTo>
                    <a:pt x="169" y="17317"/>
                    <a:pt x="169" y="17317"/>
                    <a:pt x="169" y="17317"/>
                  </a:cubicBezTo>
                  <a:cubicBezTo>
                    <a:pt x="226" y="17131"/>
                    <a:pt x="226" y="17131"/>
                    <a:pt x="226" y="17131"/>
                  </a:cubicBezTo>
                  <a:cubicBezTo>
                    <a:pt x="169" y="16852"/>
                    <a:pt x="169" y="16852"/>
                    <a:pt x="169" y="16852"/>
                  </a:cubicBezTo>
                  <a:cubicBezTo>
                    <a:pt x="169" y="16666"/>
                    <a:pt x="169" y="16666"/>
                    <a:pt x="169" y="16666"/>
                  </a:cubicBezTo>
                  <a:cubicBezTo>
                    <a:pt x="169" y="16479"/>
                    <a:pt x="169" y="16479"/>
                    <a:pt x="169" y="16479"/>
                  </a:cubicBezTo>
                  <a:cubicBezTo>
                    <a:pt x="282" y="16386"/>
                    <a:pt x="282" y="16386"/>
                    <a:pt x="282" y="16386"/>
                  </a:cubicBezTo>
                  <a:cubicBezTo>
                    <a:pt x="282" y="16200"/>
                    <a:pt x="282" y="16200"/>
                    <a:pt x="282" y="16200"/>
                  </a:cubicBezTo>
                  <a:cubicBezTo>
                    <a:pt x="338" y="16107"/>
                    <a:pt x="338" y="16107"/>
                    <a:pt x="338" y="16107"/>
                  </a:cubicBezTo>
                  <a:cubicBezTo>
                    <a:pt x="451" y="16107"/>
                    <a:pt x="451" y="16107"/>
                    <a:pt x="451" y="16107"/>
                  </a:cubicBezTo>
                  <a:cubicBezTo>
                    <a:pt x="564" y="16293"/>
                    <a:pt x="564" y="16293"/>
                    <a:pt x="564" y="16293"/>
                  </a:cubicBezTo>
                  <a:cubicBezTo>
                    <a:pt x="620" y="16200"/>
                    <a:pt x="620" y="16200"/>
                    <a:pt x="620" y="16200"/>
                  </a:cubicBezTo>
                  <a:cubicBezTo>
                    <a:pt x="790" y="16014"/>
                    <a:pt x="790" y="16014"/>
                    <a:pt x="790" y="16014"/>
                  </a:cubicBezTo>
                  <a:cubicBezTo>
                    <a:pt x="959" y="15921"/>
                    <a:pt x="959" y="15921"/>
                    <a:pt x="959" y="15921"/>
                  </a:cubicBezTo>
                  <a:cubicBezTo>
                    <a:pt x="1015" y="15734"/>
                    <a:pt x="1015" y="15734"/>
                    <a:pt x="1015" y="15734"/>
                  </a:cubicBezTo>
                  <a:cubicBezTo>
                    <a:pt x="1128" y="15548"/>
                    <a:pt x="1128" y="15548"/>
                    <a:pt x="1128" y="15548"/>
                  </a:cubicBezTo>
                  <a:cubicBezTo>
                    <a:pt x="1184" y="15455"/>
                    <a:pt x="1184" y="15455"/>
                    <a:pt x="1184" y="15455"/>
                  </a:cubicBezTo>
                  <a:cubicBezTo>
                    <a:pt x="1297" y="15362"/>
                    <a:pt x="1297" y="15362"/>
                    <a:pt x="1297" y="15362"/>
                  </a:cubicBezTo>
                  <a:cubicBezTo>
                    <a:pt x="1354" y="15083"/>
                    <a:pt x="1354" y="15083"/>
                    <a:pt x="1354" y="15083"/>
                  </a:cubicBezTo>
                  <a:cubicBezTo>
                    <a:pt x="1297" y="14710"/>
                    <a:pt x="1297" y="14710"/>
                    <a:pt x="1297" y="14710"/>
                  </a:cubicBezTo>
                  <a:cubicBezTo>
                    <a:pt x="1184" y="14617"/>
                    <a:pt x="1184" y="14617"/>
                    <a:pt x="1184" y="14617"/>
                  </a:cubicBezTo>
                  <a:cubicBezTo>
                    <a:pt x="1128" y="14431"/>
                    <a:pt x="1128" y="14431"/>
                    <a:pt x="1128" y="14431"/>
                  </a:cubicBezTo>
                  <a:cubicBezTo>
                    <a:pt x="1241" y="14338"/>
                    <a:pt x="1241" y="14338"/>
                    <a:pt x="1241" y="14338"/>
                  </a:cubicBezTo>
                  <a:cubicBezTo>
                    <a:pt x="1410" y="14338"/>
                    <a:pt x="1410" y="14338"/>
                    <a:pt x="1410" y="14338"/>
                  </a:cubicBezTo>
                  <a:cubicBezTo>
                    <a:pt x="1579" y="14431"/>
                    <a:pt x="1579" y="14431"/>
                    <a:pt x="1579" y="14431"/>
                  </a:cubicBezTo>
                  <a:cubicBezTo>
                    <a:pt x="1748" y="14431"/>
                    <a:pt x="1748" y="14431"/>
                    <a:pt x="1748" y="14431"/>
                  </a:cubicBezTo>
                  <a:cubicBezTo>
                    <a:pt x="1861" y="14338"/>
                    <a:pt x="1861" y="14338"/>
                    <a:pt x="1861" y="14338"/>
                  </a:cubicBezTo>
                  <a:cubicBezTo>
                    <a:pt x="1805" y="13966"/>
                    <a:pt x="1805" y="13966"/>
                    <a:pt x="1805" y="13966"/>
                  </a:cubicBezTo>
                  <a:cubicBezTo>
                    <a:pt x="1805" y="13872"/>
                    <a:pt x="1805" y="13872"/>
                    <a:pt x="1805" y="13872"/>
                  </a:cubicBezTo>
                  <a:cubicBezTo>
                    <a:pt x="1805" y="13593"/>
                    <a:pt x="1805" y="13593"/>
                    <a:pt x="1805" y="13593"/>
                  </a:cubicBezTo>
                  <a:cubicBezTo>
                    <a:pt x="1917" y="13500"/>
                    <a:pt x="1917" y="13500"/>
                    <a:pt x="1917" y="13500"/>
                  </a:cubicBezTo>
                  <a:cubicBezTo>
                    <a:pt x="1974" y="13314"/>
                    <a:pt x="1974" y="13314"/>
                    <a:pt x="1974" y="13314"/>
                  </a:cubicBezTo>
                  <a:cubicBezTo>
                    <a:pt x="1974" y="13034"/>
                    <a:pt x="1974" y="13034"/>
                    <a:pt x="1974" y="13034"/>
                  </a:cubicBezTo>
                  <a:cubicBezTo>
                    <a:pt x="1917" y="12755"/>
                    <a:pt x="1917" y="12755"/>
                    <a:pt x="1917" y="12755"/>
                  </a:cubicBezTo>
                  <a:cubicBezTo>
                    <a:pt x="1974" y="12569"/>
                    <a:pt x="1974" y="12569"/>
                    <a:pt x="1974" y="12569"/>
                  </a:cubicBezTo>
                  <a:cubicBezTo>
                    <a:pt x="1861" y="12476"/>
                    <a:pt x="1861" y="12476"/>
                    <a:pt x="1861" y="12476"/>
                  </a:cubicBezTo>
                  <a:cubicBezTo>
                    <a:pt x="1692" y="12383"/>
                    <a:pt x="1692" y="12383"/>
                    <a:pt x="1692" y="12383"/>
                  </a:cubicBezTo>
                  <a:cubicBezTo>
                    <a:pt x="1579" y="12476"/>
                    <a:pt x="1579" y="12476"/>
                    <a:pt x="1579" y="12476"/>
                  </a:cubicBezTo>
                  <a:cubicBezTo>
                    <a:pt x="1410" y="12476"/>
                    <a:pt x="1410" y="12476"/>
                    <a:pt x="1410" y="12476"/>
                  </a:cubicBezTo>
                  <a:cubicBezTo>
                    <a:pt x="1354" y="12290"/>
                    <a:pt x="1354" y="12290"/>
                    <a:pt x="1354" y="12290"/>
                  </a:cubicBezTo>
                  <a:cubicBezTo>
                    <a:pt x="1354" y="12103"/>
                    <a:pt x="1354" y="12103"/>
                    <a:pt x="1354" y="12103"/>
                  </a:cubicBezTo>
                  <a:cubicBezTo>
                    <a:pt x="1241" y="11824"/>
                    <a:pt x="1241" y="11824"/>
                    <a:pt x="1241" y="11824"/>
                  </a:cubicBezTo>
                  <a:cubicBezTo>
                    <a:pt x="1128" y="11824"/>
                    <a:pt x="1128" y="11824"/>
                    <a:pt x="1128" y="11824"/>
                  </a:cubicBezTo>
                  <a:cubicBezTo>
                    <a:pt x="1072" y="11824"/>
                    <a:pt x="1072" y="11824"/>
                    <a:pt x="1072" y="11824"/>
                  </a:cubicBezTo>
                  <a:cubicBezTo>
                    <a:pt x="959" y="11824"/>
                    <a:pt x="959" y="11824"/>
                    <a:pt x="959" y="11824"/>
                  </a:cubicBezTo>
                  <a:cubicBezTo>
                    <a:pt x="902" y="11545"/>
                    <a:pt x="902" y="11545"/>
                    <a:pt x="902" y="11545"/>
                  </a:cubicBezTo>
                  <a:cubicBezTo>
                    <a:pt x="959" y="11172"/>
                    <a:pt x="959" y="11172"/>
                    <a:pt x="959" y="11172"/>
                  </a:cubicBezTo>
                  <a:cubicBezTo>
                    <a:pt x="1015" y="11172"/>
                    <a:pt x="1015" y="11172"/>
                    <a:pt x="1015" y="11172"/>
                  </a:cubicBezTo>
                  <a:cubicBezTo>
                    <a:pt x="1128" y="10893"/>
                    <a:pt x="1128" y="10893"/>
                    <a:pt x="1128" y="10893"/>
                  </a:cubicBezTo>
                  <a:cubicBezTo>
                    <a:pt x="1015" y="10707"/>
                    <a:pt x="1015" y="10707"/>
                    <a:pt x="1015" y="10707"/>
                  </a:cubicBezTo>
                  <a:cubicBezTo>
                    <a:pt x="959" y="10521"/>
                    <a:pt x="959" y="10521"/>
                    <a:pt x="959" y="10521"/>
                  </a:cubicBezTo>
                  <a:cubicBezTo>
                    <a:pt x="846" y="10334"/>
                    <a:pt x="846" y="10334"/>
                    <a:pt x="846" y="10334"/>
                  </a:cubicBezTo>
                  <a:cubicBezTo>
                    <a:pt x="790" y="10241"/>
                    <a:pt x="790" y="10241"/>
                    <a:pt x="790" y="10241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790" y="10055"/>
                    <a:pt x="790" y="10055"/>
                    <a:pt x="790" y="10055"/>
                  </a:cubicBezTo>
                  <a:cubicBezTo>
                    <a:pt x="846" y="9962"/>
                    <a:pt x="902" y="9776"/>
                    <a:pt x="959" y="9776"/>
                  </a:cubicBezTo>
                  <a:cubicBezTo>
                    <a:pt x="959" y="9683"/>
                    <a:pt x="1015" y="9683"/>
                    <a:pt x="1072" y="9590"/>
                  </a:cubicBezTo>
                  <a:cubicBezTo>
                    <a:pt x="1128" y="9497"/>
                    <a:pt x="1184" y="9497"/>
                    <a:pt x="1184" y="9403"/>
                  </a:cubicBezTo>
                  <a:cubicBezTo>
                    <a:pt x="1241" y="9403"/>
                    <a:pt x="1241" y="9403"/>
                    <a:pt x="1297" y="9403"/>
                  </a:cubicBezTo>
                  <a:cubicBezTo>
                    <a:pt x="1354" y="9403"/>
                    <a:pt x="1466" y="9403"/>
                    <a:pt x="1466" y="9403"/>
                  </a:cubicBezTo>
                  <a:cubicBezTo>
                    <a:pt x="1523" y="9403"/>
                    <a:pt x="1636" y="9403"/>
                    <a:pt x="1636" y="9403"/>
                  </a:cubicBezTo>
                  <a:cubicBezTo>
                    <a:pt x="1692" y="9403"/>
                    <a:pt x="1748" y="9403"/>
                    <a:pt x="1805" y="9403"/>
                  </a:cubicBezTo>
                  <a:cubicBezTo>
                    <a:pt x="1861" y="9403"/>
                    <a:pt x="1917" y="9403"/>
                    <a:pt x="1974" y="9403"/>
                  </a:cubicBezTo>
                  <a:cubicBezTo>
                    <a:pt x="2030" y="9403"/>
                    <a:pt x="2030" y="9310"/>
                    <a:pt x="2087" y="9310"/>
                  </a:cubicBezTo>
                  <a:cubicBezTo>
                    <a:pt x="2087" y="9217"/>
                    <a:pt x="2143" y="9124"/>
                    <a:pt x="2143" y="9124"/>
                  </a:cubicBezTo>
                  <a:cubicBezTo>
                    <a:pt x="2143" y="9031"/>
                    <a:pt x="2087" y="9031"/>
                    <a:pt x="2087" y="8938"/>
                  </a:cubicBezTo>
                  <a:cubicBezTo>
                    <a:pt x="2030" y="8938"/>
                    <a:pt x="1974" y="8938"/>
                    <a:pt x="1861" y="8938"/>
                  </a:cubicBezTo>
                  <a:cubicBezTo>
                    <a:pt x="1861" y="8938"/>
                    <a:pt x="1805" y="8938"/>
                    <a:pt x="1748" y="8938"/>
                  </a:cubicBezTo>
                  <a:cubicBezTo>
                    <a:pt x="1692" y="8938"/>
                    <a:pt x="1636" y="8938"/>
                    <a:pt x="1579" y="8938"/>
                  </a:cubicBezTo>
                  <a:cubicBezTo>
                    <a:pt x="1579" y="8845"/>
                    <a:pt x="1466" y="8752"/>
                    <a:pt x="1466" y="8752"/>
                  </a:cubicBezTo>
                  <a:cubicBezTo>
                    <a:pt x="1466" y="8659"/>
                    <a:pt x="1523" y="8659"/>
                    <a:pt x="1523" y="8566"/>
                  </a:cubicBezTo>
                  <a:cubicBezTo>
                    <a:pt x="1579" y="8472"/>
                    <a:pt x="1579" y="8379"/>
                    <a:pt x="1636" y="8379"/>
                  </a:cubicBezTo>
                  <a:cubicBezTo>
                    <a:pt x="1636" y="8379"/>
                    <a:pt x="1692" y="8286"/>
                    <a:pt x="1692" y="8286"/>
                  </a:cubicBezTo>
                  <a:cubicBezTo>
                    <a:pt x="1692" y="8193"/>
                    <a:pt x="1805" y="8193"/>
                    <a:pt x="1805" y="8193"/>
                  </a:cubicBezTo>
                  <a:cubicBezTo>
                    <a:pt x="1861" y="8100"/>
                    <a:pt x="1974" y="8100"/>
                    <a:pt x="1974" y="8100"/>
                  </a:cubicBezTo>
                  <a:cubicBezTo>
                    <a:pt x="2030" y="8100"/>
                    <a:pt x="2087" y="8007"/>
                    <a:pt x="2087" y="8007"/>
                  </a:cubicBezTo>
                  <a:cubicBezTo>
                    <a:pt x="2143" y="7914"/>
                    <a:pt x="2256" y="7914"/>
                    <a:pt x="2256" y="7821"/>
                  </a:cubicBezTo>
                  <a:cubicBezTo>
                    <a:pt x="2312" y="7728"/>
                    <a:pt x="2369" y="7728"/>
                    <a:pt x="2425" y="7634"/>
                  </a:cubicBezTo>
                  <a:cubicBezTo>
                    <a:pt x="2481" y="7634"/>
                    <a:pt x="2651" y="7728"/>
                    <a:pt x="2707" y="7728"/>
                  </a:cubicBezTo>
                  <a:cubicBezTo>
                    <a:pt x="2763" y="7728"/>
                    <a:pt x="2876" y="7728"/>
                    <a:pt x="2933" y="7634"/>
                  </a:cubicBezTo>
                  <a:cubicBezTo>
                    <a:pt x="2933" y="7634"/>
                    <a:pt x="3045" y="7634"/>
                    <a:pt x="3045" y="7634"/>
                  </a:cubicBezTo>
                  <a:cubicBezTo>
                    <a:pt x="3102" y="7541"/>
                    <a:pt x="3158" y="7541"/>
                    <a:pt x="3215" y="7541"/>
                  </a:cubicBezTo>
                  <a:cubicBezTo>
                    <a:pt x="3271" y="7634"/>
                    <a:pt x="3327" y="7728"/>
                    <a:pt x="3327" y="7728"/>
                  </a:cubicBezTo>
                  <a:cubicBezTo>
                    <a:pt x="3327" y="7728"/>
                    <a:pt x="3384" y="7914"/>
                    <a:pt x="3440" y="7914"/>
                  </a:cubicBezTo>
                  <a:cubicBezTo>
                    <a:pt x="3440" y="7914"/>
                    <a:pt x="3497" y="7914"/>
                    <a:pt x="3497" y="7914"/>
                  </a:cubicBezTo>
                  <a:cubicBezTo>
                    <a:pt x="3553" y="8007"/>
                    <a:pt x="3609" y="8007"/>
                    <a:pt x="3666" y="8007"/>
                  </a:cubicBezTo>
                  <a:cubicBezTo>
                    <a:pt x="3666" y="8007"/>
                    <a:pt x="3722" y="8007"/>
                    <a:pt x="3722" y="8100"/>
                  </a:cubicBezTo>
                  <a:cubicBezTo>
                    <a:pt x="3722" y="8100"/>
                    <a:pt x="3722" y="8100"/>
                    <a:pt x="3722" y="8193"/>
                  </a:cubicBezTo>
                  <a:cubicBezTo>
                    <a:pt x="3722" y="8286"/>
                    <a:pt x="3666" y="8286"/>
                    <a:pt x="3666" y="8379"/>
                  </a:cubicBezTo>
                  <a:cubicBezTo>
                    <a:pt x="3666" y="8379"/>
                    <a:pt x="3609" y="8472"/>
                    <a:pt x="3609" y="8566"/>
                  </a:cubicBezTo>
                  <a:cubicBezTo>
                    <a:pt x="3609" y="8659"/>
                    <a:pt x="3666" y="8752"/>
                    <a:pt x="3666" y="8752"/>
                  </a:cubicBezTo>
                  <a:cubicBezTo>
                    <a:pt x="3666" y="8845"/>
                    <a:pt x="3722" y="8938"/>
                    <a:pt x="3779" y="8938"/>
                  </a:cubicBezTo>
                  <a:cubicBezTo>
                    <a:pt x="3835" y="8938"/>
                    <a:pt x="3891" y="8845"/>
                    <a:pt x="3891" y="8752"/>
                  </a:cubicBezTo>
                  <a:cubicBezTo>
                    <a:pt x="3948" y="8752"/>
                    <a:pt x="3948" y="8659"/>
                    <a:pt x="3948" y="8659"/>
                  </a:cubicBezTo>
                  <a:cubicBezTo>
                    <a:pt x="4004" y="8566"/>
                    <a:pt x="4004" y="8472"/>
                    <a:pt x="4004" y="8472"/>
                  </a:cubicBezTo>
                  <a:cubicBezTo>
                    <a:pt x="4061" y="8379"/>
                    <a:pt x="4117" y="8379"/>
                    <a:pt x="4117" y="8379"/>
                  </a:cubicBezTo>
                  <a:cubicBezTo>
                    <a:pt x="4173" y="8472"/>
                    <a:pt x="4173" y="8566"/>
                    <a:pt x="4173" y="8659"/>
                  </a:cubicBezTo>
                  <a:cubicBezTo>
                    <a:pt x="4230" y="8659"/>
                    <a:pt x="4286" y="8752"/>
                    <a:pt x="4343" y="8752"/>
                  </a:cubicBezTo>
                  <a:cubicBezTo>
                    <a:pt x="4343" y="8752"/>
                    <a:pt x="4455" y="8752"/>
                    <a:pt x="4512" y="8752"/>
                  </a:cubicBezTo>
                  <a:cubicBezTo>
                    <a:pt x="4512" y="8752"/>
                    <a:pt x="4568" y="8845"/>
                    <a:pt x="4568" y="8938"/>
                  </a:cubicBezTo>
                  <a:cubicBezTo>
                    <a:pt x="4625" y="8938"/>
                    <a:pt x="4681" y="9031"/>
                    <a:pt x="4737" y="9124"/>
                  </a:cubicBezTo>
                  <a:cubicBezTo>
                    <a:pt x="4737" y="9124"/>
                    <a:pt x="4794" y="9124"/>
                    <a:pt x="4850" y="9124"/>
                  </a:cubicBezTo>
                  <a:cubicBezTo>
                    <a:pt x="4907" y="9124"/>
                    <a:pt x="4907" y="9031"/>
                    <a:pt x="4907" y="9031"/>
                  </a:cubicBezTo>
                  <a:cubicBezTo>
                    <a:pt x="4907" y="9031"/>
                    <a:pt x="4907" y="8845"/>
                    <a:pt x="4907" y="8752"/>
                  </a:cubicBezTo>
                  <a:cubicBezTo>
                    <a:pt x="4907" y="8752"/>
                    <a:pt x="4963" y="8659"/>
                    <a:pt x="4963" y="8659"/>
                  </a:cubicBezTo>
                  <a:cubicBezTo>
                    <a:pt x="5019" y="8566"/>
                    <a:pt x="4963" y="8379"/>
                    <a:pt x="4963" y="8379"/>
                  </a:cubicBezTo>
                  <a:cubicBezTo>
                    <a:pt x="4963" y="8286"/>
                    <a:pt x="4963" y="8100"/>
                    <a:pt x="4963" y="8100"/>
                  </a:cubicBezTo>
                  <a:cubicBezTo>
                    <a:pt x="4963" y="8007"/>
                    <a:pt x="5019" y="7914"/>
                    <a:pt x="5019" y="7914"/>
                  </a:cubicBezTo>
                  <a:cubicBezTo>
                    <a:pt x="5019" y="7914"/>
                    <a:pt x="5076" y="7821"/>
                    <a:pt x="5076" y="7821"/>
                  </a:cubicBezTo>
                  <a:cubicBezTo>
                    <a:pt x="5132" y="7728"/>
                    <a:pt x="5132" y="7728"/>
                    <a:pt x="5132" y="7634"/>
                  </a:cubicBezTo>
                  <a:cubicBezTo>
                    <a:pt x="5189" y="7634"/>
                    <a:pt x="5189" y="7634"/>
                    <a:pt x="5189" y="7634"/>
                  </a:cubicBezTo>
                  <a:cubicBezTo>
                    <a:pt x="5189" y="7541"/>
                    <a:pt x="5132" y="7541"/>
                    <a:pt x="5132" y="7448"/>
                  </a:cubicBezTo>
                  <a:cubicBezTo>
                    <a:pt x="5132" y="7355"/>
                    <a:pt x="5132" y="7355"/>
                    <a:pt x="5132" y="7355"/>
                  </a:cubicBezTo>
                  <a:cubicBezTo>
                    <a:pt x="5189" y="7355"/>
                    <a:pt x="5189" y="7262"/>
                    <a:pt x="5245" y="7262"/>
                  </a:cubicBezTo>
                  <a:cubicBezTo>
                    <a:pt x="5245" y="7262"/>
                    <a:pt x="5358" y="7262"/>
                    <a:pt x="5358" y="7262"/>
                  </a:cubicBezTo>
                  <a:cubicBezTo>
                    <a:pt x="5358" y="7262"/>
                    <a:pt x="5414" y="7262"/>
                    <a:pt x="5414" y="7169"/>
                  </a:cubicBezTo>
                  <a:cubicBezTo>
                    <a:pt x="5414" y="7169"/>
                    <a:pt x="5414" y="7076"/>
                    <a:pt x="5414" y="6983"/>
                  </a:cubicBezTo>
                  <a:cubicBezTo>
                    <a:pt x="5470" y="6983"/>
                    <a:pt x="5414" y="6890"/>
                    <a:pt x="5470" y="6890"/>
                  </a:cubicBezTo>
                  <a:cubicBezTo>
                    <a:pt x="5470" y="6797"/>
                    <a:pt x="5527" y="6703"/>
                    <a:pt x="5583" y="6703"/>
                  </a:cubicBezTo>
                  <a:cubicBezTo>
                    <a:pt x="5583" y="6703"/>
                    <a:pt x="5640" y="6703"/>
                    <a:pt x="5640" y="6610"/>
                  </a:cubicBezTo>
                  <a:cubicBezTo>
                    <a:pt x="5640" y="6610"/>
                    <a:pt x="5640" y="6517"/>
                    <a:pt x="5640" y="6517"/>
                  </a:cubicBezTo>
                  <a:cubicBezTo>
                    <a:pt x="5640" y="6424"/>
                    <a:pt x="5640" y="6331"/>
                    <a:pt x="5640" y="6331"/>
                  </a:cubicBezTo>
                  <a:cubicBezTo>
                    <a:pt x="5640" y="6331"/>
                    <a:pt x="5583" y="6331"/>
                    <a:pt x="5583" y="6331"/>
                  </a:cubicBezTo>
                  <a:cubicBezTo>
                    <a:pt x="5583" y="6331"/>
                    <a:pt x="5470" y="6424"/>
                    <a:pt x="5470" y="6424"/>
                  </a:cubicBezTo>
                  <a:cubicBezTo>
                    <a:pt x="5470" y="6517"/>
                    <a:pt x="5414" y="6610"/>
                    <a:pt x="5414" y="6610"/>
                  </a:cubicBezTo>
                  <a:cubicBezTo>
                    <a:pt x="5358" y="6703"/>
                    <a:pt x="5301" y="6797"/>
                    <a:pt x="5245" y="6890"/>
                  </a:cubicBezTo>
                  <a:cubicBezTo>
                    <a:pt x="5245" y="6890"/>
                    <a:pt x="5245" y="6983"/>
                    <a:pt x="5189" y="7076"/>
                  </a:cubicBezTo>
                  <a:cubicBezTo>
                    <a:pt x="5189" y="7169"/>
                    <a:pt x="5132" y="7169"/>
                    <a:pt x="5132" y="7169"/>
                  </a:cubicBezTo>
                  <a:cubicBezTo>
                    <a:pt x="5076" y="7169"/>
                    <a:pt x="5019" y="7169"/>
                    <a:pt x="5019" y="7076"/>
                  </a:cubicBezTo>
                  <a:cubicBezTo>
                    <a:pt x="5019" y="6983"/>
                    <a:pt x="5019" y="6983"/>
                    <a:pt x="5019" y="6890"/>
                  </a:cubicBezTo>
                  <a:cubicBezTo>
                    <a:pt x="5019" y="6890"/>
                    <a:pt x="5019" y="6797"/>
                    <a:pt x="5019" y="6703"/>
                  </a:cubicBezTo>
                  <a:cubicBezTo>
                    <a:pt x="5076" y="6703"/>
                    <a:pt x="5132" y="6610"/>
                    <a:pt x="5132" y="6610"/>
                  </a:cubicBezTo>
                  <a:cubicBezTo>
                    <a:pt x="5189" y="6610"/>
                    <a:pt x="5189" y="6517"/>
                    <a:pt x="5245" y="6424"/>
                  </a:cubicBezTo>
                  <a:cubicBezTo>
                    <a:pt x="5301" y="6331"/>
                    <a:pt x="5414" y="6238"/>
                    <a:pt x="5470" y="6238"/>
                  </a:cubicBezTo>
                  <a:cubicBezTo>
                    <a:pt x="5527" y="6145"/>
                    <a:pt x="5640" y="5959"/>
                    <a:pt x="5752" y="5959"/>
                  </a:cubicBezTo>
                  <a:cubicBezTo>
                    <a:pt x="5809" y="5866"/>
                    <a:pt x="5865" y="5679"/>
                    <a:pt x="5922" y="5586"/>
                  </a:cubicBezTo>
                  <a:cubicBezTo>
                    <a:pt x="5978" y="5493"/>
                    <a:pt x="6034" y="5307"/>
                    <a:pt x="6091" y="5307"/>
                  </a:cubicBezTo>
                  <a:cubicBezTo>
                    <a:pt x="6091" y="5214"/>
                    <a:pt x="6204" y="5214"/>
                    <a:pt x="6260" y="5214"/>
                  </a:cubicBezTo>
                  <a:cubicBezTo>
                    <a:pt x="6373" y="5214"/>
                    <a:pt x="6542" y="5307"/>
                    <a:pt x="6598" y="5307"/>
                  </a:cubicBezTo>
                  <a:cubicBezTo>
                    <a:pt x="6655" y="5307"/>
                    <a:pt x="6824" y="5493"/>
                    <a:pt x="6880" y="5493"/>
                  </a:cubicBezTo>
                  <a:cubicBezTo>
                    <a:pt x="6937" y="5493"/>
                    <a:pt x="7050" y="5493"/>
                    <a:pt x="7106" y="5400"/>
                  </a:cubicBezTo>
                  <a:cubicBezTo>
                    <a:pt x="7219" y="5400"/>
                    <a:pt x="7332" y="5214"/>
                    <a:pt x="7444" y="5214"/>
                  </a:cubicBezTo>
                  <a:cubicBezTo>
                    <a:pt x="7501" y="5121"/>
                    <a:pt x="7726" y="4934"/>
                    <a:pt x="7839" y="4934"/>
                  </a:cubicBezTo>
                  <a:cubicBezTo>
                    <a:pt x="7896" y="4934"/>
                    <a:pt x="8065" y="4934"/>
                    <a:pt x="8178" y="4934"/>
                  </a:cubicBezTo>
                  <a:cubicBezTo>
                    <a:pt x="8234" y="4934"/>
                    <a:pt x="8347" y="4841"/>
                    <a:pt x="8403" y="4841"/>
                  </a:cubicBezTo>
                  <a:cubicBezTo>
                    <a:pt x="8460" y="4748"/>
                    <a:pt x="8516" y="4562"/>
                    <a:pt x="8572" y="4469"/>
                  </a:cubicBezTo>
                  <a:cubicBezTo>
                    <a:pt x="8629" y="4376"/>
                    <a:pt x="8742" y="4190"/>
                    <a:pt x="8798" y="4097"/>
                  </a:cubicBezTo>
                  <a:cubicBezTo>
                    <a:pt x="8798" y="4003"/>
                    <a:pt x="8967" y="3817"/>
                    <a:pt x="9023" y="3817"/>
                  </a:cubicBezTo>
                  <a:cubicBezTo>
                    <a:pt x="9136" y="3631"/>
                    <a:pt x="9362" y="3445"/>
                    <a:pt x="9475" y="3352"/>
                  </a:cubicBezTo>
                  <a:cubicBezTo>
                    <a:pt x="9531" y="3166"/>
                    <a:pt x="9587" y="2979"/>
                    <a:pt x="9644" y="2793"/>
                  </a:cubicBezTo>
                  <a:cubicBezTo>
                    <a:pt x="9644" y="2700"/>
                    <a:pt x="9757" y="2421"/>
                    <a:pt x="9813" y="2234"/>
                  </a:cubicBezTo>
                  <a:cubicBezTo>
                    <a:pt x="9869" y="2141"/>
                    <a:pt x="9926" y="1955"/>
                    <a:pt x="9982" y="1862"/>
                  </a:cubicBezTo>
                  <a:cubicBezTo>
                    <a:pt x="10039" y="1769"/>
                    <a:pt x="10151" y="1583"/>
                    <a:pt x="10208" y="1583"/>
                  </a:cubicBezTo>
                  <a:cubicBezTo>
                    <a:pt x="10208" y="1490"/>
                    <a:pt x="10321" y="1303"/>
                    <a:pt x="10377" y="1303"/>
                  </a:cubicBezTo>
                  <a:cubicBezTo>
                    <a:pt x="10377" y="1210"/>
                    <a:pt x="10433" y="931"/>
                    <a:pt x="10433" y="838"/>
                  </a:cubicBezTo>
                  <a:cubicBezTo>
                    <a:pt x="10433" y="745"/>
                    <a:pt x="10377" y="559"/>
                    <a:pt x="10433" y="372"/>
                  </a:cubicBezTo>
                  <a:cubicBezTo>
                    <a:pt x="10433" y="372"/>
                    <a:pt x="10490" y="279"/>
                    <a:pt x="10490" y="186"/>
                  </a:cubicBezTo>
                  <a:cubicBezTo>
                    <a:pt x="10546" y="186"/>
                    <a:pt x="10603" y="0"/>
                    <a:pt x="10659" y="0"/>
                  </a:cubicBezTo>
                  <a:cubicBezTo>
                    <a:pt x="10659" y="0"/>
                    <a:pt x="10715" y="0"/>
                    <a:pt x="10715" y="0"/>
                  </a:cubicBezTo>
                  <a:cubicBezTo>
                    <a:pt x="10772" y="0"/>
                    <a:pt x="10772" y="186"/>
                    <a:pt x="10715" y="186"/>
                  </a:cubicBezTo>
                  <a:cubicBezTo>
                    <a:pt x="10715" y="186"/>
                    <a:pt x="10715" y="186"/>
                    <a:pt x="10659" y="186"/>
                  </a:cubicBezTo>
                  <a:cubicBezTo>
                    <a:pt x="10659" y="279"/>
                    <a:pt x="10659" y="279"/>
                    <a:pt x="10659" y="372"/>
                  </a:cubicBezTo>
                  <a:cubicBezTo>
                    <a:pt x="10715" y="372"/>
                    <a:pt x="10772" y="372"/>
                    <a:pt x="10828" y="372"/>
                  </a:cubicBezTo>
                  <a:cubicBezTo>
                    <a:pt x="10885" y="466"/>
                    <a:pt x="10997" y="559"/>
                    <a:pt x="11054" y="559"/>
                  </a:cubicBezTo>
                  <a:cubicBezTo>
                    <a:pt x="11110" y="559"/>
                    <a:pt x="11279" y="559"/>
                    <a:pt x="11336" y="559"/>
                  </a:cubicBezTo>
                  <a:cubicBezTo>
                    <a:pt x="11449" y="559"/>
                    <a:pt x="11618" y="559"/>
                    <a:pt x="11674" y="559"/>
                  </a:cubicBezTo>
                  <a:cubicBezTo>
                    <a:pt x="11787" y="559"/>
                    <a:pt x="11956" y="466"/>
                    <a:pt x="12069" y="466"/>
                  </a:cubicBezTo>
                  <a:cubicBezTo>
                    <a:pt x="12125" y="466"/>
                    <a:pt x="12351" y="559"/>
                    <a:pt x="12407" y="559"/>
                  </a:cubicBezTo>
                  <a:cubicBezTo>
                    <a:pt x="12520" y="559"/>
                    <a:pt x="12689" y="559"/>
                    <a:pt x="12802" y="559"/>
                  </a:cubicBezTo>
                  <a:cubicBezTo>
                    <a:pt x="12802" y="559"/>
                    <a:pt x="12971" y="466"/>
                    <a:pt x="12971" y="559"/>
                  </a:cubicBezTo>
                  <a:cubicBezTo>
                    <a:pt x="13028" y="559"/>
                    <a:pt x="13028" y="559"/>
                    <a:pt x="13028" y="559"/>
                  </a:cubicBezTo>
                  <a:cubicBezTo>
                    <a:pt x="13028" y="652"/>
                    <a:pt x="13028" y="652"/>
                    <a:pt x="13028" y="745"/>
                  </a:cubicBezTo>
                  <a:cubicBezTo>
                    <a:pt x="12971" y="745"/>
                    <a:pt x="12915" y="745"/>
                    <a:pt x="12915" y="745"/>
                  </a:cubicBezTo>
                  <a:cubicBezTo>
                    <a:pt x="12858" y="745"/>
                    <a:pt x="12802" y="931"/>
                    <a:pt x="12802" y="931"/>
                  </a:cubicBezTo>
                  <a:cubicBezTo>
                    <a:pt x="12746" y="931"/>
                    <a:pt x="12689" y="1024"/>
                    <a:pt x="12689" y="1117"/>
                  </a:cubicBezTo>
                  <a:cubicBezTo>
                    <a:pt x="12633" y="1117"/>
                    <a:pt x="12577" y="1117"/>
                    <a:pt x="12577" y="1024"/>
                  </a:cubicBezTo>
                  <a:cubicBezTo>
                    <a:pt x="12577" y="1024"/>
                    <a:pt x="12520" y="931"/>
                    <a:pt x="12520" y="931"/>
                  </a:cubicBezTo>
                  <a:cubicBezTo>
                    <a:pt x="12520" y="931"/>
                    <a:pt x="12464" y="931"/>
                    <a:pt x="12464" y="931"/>
                  </a:cubicBezTo>
                  <a:cubicBezTo>
                    <a:pt x="12407" y="931"/>
                    <a:pt x="12351" y="1024"/>
                    <a:pt x="12351" y="1024"/>
                  </a:cubicBezTo>
                  <a:cubicBezTo>
                    <a:pt x="12351" y="1117"/>
                    <a:pt x="12295" y="1210"/>
                    <a:pt x="12238" y="1210"/>
                  </a:cubicBezTo>
                  <a:cubicBezTo>
                    <a:pt x="12182" y="1117"/>
                    <a:pt x="12182" y="1024"/>
                    <a:pt x="12125" y="1024"/>
                  </a:cubicBezTo>
                  <a:cubicBezTo>
                    <a:pt x="12125" y="1024"/>
                    <a:pt x="12013" y="1024"/>
                    <a:pt x="11956" y="1024"/>
                  </a:cubicBezTo>
                  <a:cubicBezTo>
                    <a:pt x="11956" y="1117"/>
                    <a:pt x="11900" y="1117"/>
                    <a:pt x="11843" y="1210"/>
                  </a:cubicBezTo>
                  <a:cubicBezTo>
                    <a:pt x="11731" y="1210"/>
                    <a:pt x="11731" y="1210"/>
                    <a:pt x="11731" y="1210"/>
                  </a:cubicBezTo>
                  <a:cubicBezTo>
                    <a:pt x="11731" y="1210"/>
                    <a:pt x="11674" y="1117"/>
                    <a:pt x="11674" y="1117"/>
                  </a:cubicBezTo>
                  <a:cubicBezTo>
                    <a:pt x="11674" y="1024"/>
                    <a:pt x="11618" y="1024"/>
                    <a:pt x="11618" y="1024"/>
                  </a:cubicBezTo>
                  <a:cubicBezTo>
                    <a:pt x="11618" y="1117"/>
                    <a:pt x="11618" y="1117"/>
                    <a:pt x="11618" y="1210"/>
                  </a:cubicBezTo>
                  <a:cubicBezTo>
                    <a:pt x="11618" y="1210"/>
                    <a:pt x="11618" y="1210"/>
                    <a:pt x="11618" y="1303"/>
                  </a:cubicBezTo>
                  <a:cubicBezTo>
                    <a:pt x="11618" y="1303"/>
                    <a:pt x="11618" y="1303"/>
                    <a:pt x="11618" y="1303"/>
                  </a:cubicBezTo>
                  <a:cubicBezTo>
                    <a:pt x="11561" y="1397"/>
                    <a:pt x="11505" y="1303"/>
                    <a:pt x="11505" y="1303"/>
                  </a:cubicBezTo>
                  <a:cubicBezTo>
                    <a:pt x="11449" y="1303"/>
                    <a:pt x="11449" y="1303"/>
                    <a:pt x="11449" y="1303"/>
                  </a:cubicBezTo>
                  <a:cubicBezTo>
                    <a:pt x="11449" y="1303"/>
                    <a:pt x="11449" y="1210"/>
                    <a:pt x="11392" y="1210"/>
                  </a:cubicBezTo>
                  <a:cubicBezTo>
                    <a:pt x="11392" y="1210"/>
                    <a:pt x="11449" y="1117"/>
                    <a:pt x="11392" y="1024"/>
                  </a:cubicBezTo>
                  <a:cubicBezTo>
                    <a:pt x="11392" y="1024"/>
                    <a:pt x="11392" y="931"/>
                    <a:pt x="11336" y="931"/>
                  </a:cubicBezTo>
                  <a:cubicBezTo>
                    <a:pt x="11336" y="931"/>
                    <a:pt x="11279" y="1024"/>
                    <a:pt x="11279" y="1024"/>
                  </a:cubicBezTo>
                  <a:cubicBezTo>
                    <a:pt x="11223" y="1024"/>
                    <a:pt x="11167" y="1117"/>
                    <a:pt x="11110" y="1210"/>
                  </a:cubicBezTo>
                  <a:cubicBezTo>
                    <a:pt x="11110" y="1210"/>
                    <a:pt x="11054" y="1210"/>
                    <a:pt x="11054" y="1303"/>
                  </a:cubicBezTo>
                  <a:cubicBezTo>
                    <a:pt x="11054" y="1303"/>
                    <a:pt x="11054" y="1397"/>
                    <a:pt x="11054" y="1397"/>
                  </a:cubicBezTo>
                  <a:cubicBezTo>
                    <a:pt x="11054" y="1490"/>
                    <a:pt x="11110" y="1583"/>
                    <a:pt x="11110" y="1583"/>
                  </a:cubicBezTo>
                  <a:cubicBezTo>
                    <a:pt x="11110" y="1583"/>
                    <a:pt x="11054" y="1583"/>
                    <a:pt x="11054" y="1676"/>
                  </a:cubicBezTo>
                  <a:cubicBezTo>
                    <a:pt x="10997" y="1676"/>
                    <a:pt x="10885" y="1583"/>
                    <a:pt x="10828" y="1583"/>
                  </a:cubicBezTo>
                  <a:cubicBezTo>
                    <a:pt x="10828" y="1583"/>
                    <a:pt x="10772" y="1676"/>
                    <a:pt x="10715" y="1676"/>
                  </a:cubicBezTo>
                  <a:cubicBezTo>
                    <a:pt x="10715" y="1676"/>
                    <a:pt x="10715" y="1769"/>
                    <a:pt x="10659" y="1769"/>
                  </a:cubicBezTo>
                  <a:cubicBezTo>
                    <a:pt x="10659" y="1769"/>
                    <a:pt x="10603" y="1769"/>
                    <a:pt x="10603" y="1769"/>
                  </a:cubicBezTo>
                  <a:cubicBezTo>
                    <a:pt x="10603" y="1769"/>
                    <a:pt x="10546" y="1676"/>
                    <a:pt x="10490" y="1676"/>
                  </a:cubicBezTo>
                  <a:cubicBezTo>
                    <a:pt x="10490" y="1676"/>
                    <a:pt x="10433" y="1676"/>
                    <a:pt x="10433" y="1676"/>
                  </a:cubicBezTo>
                  <a:cubicBezTo>
                    <a:pt x="10377" y="1676"/>
                    <a:pt x="10321" y="1676"/>
                    <a:pt x="10264" y="1676"/>
                  </a:cubicBezTo>
                  <a:cubicBezTo>
                    <a:pt x="10264" y="1676"/>
                    <a:pt x="10208" y="1769"/>
                    <a:pt x="10208" y="1769"/>
                  </a:cubicBezTo>
                  <a:cubicBezTo>
                    <a:pt x="10151" y="1769"/>
                    <a:pt x="10151" y="1955"/>
                    <a:pt x="10151" y="1955"/>
                  </a:cubicBezTo>
                  <a:cubicBezTo>
                    <a:pt x="10151" y="2048"/>
                    <a:pt x="10208" y="2141"/>
                    <a:pt x="10208" y="2141"/>
                  </a:cubicBezTo>
                  <a:cubicBezTo>
                    <a:pt x="10208" y="2234"/>
                    <a:pt x="10264" y="2328"/>
                    <a:pt x="10264" y="2421"/>
                  </a:cubicBezTo>
                  <a:cubicBezTo>
                    <a:pt x="10264" y="2421"/>
                    <a:pt x="10208" y="2514"/>
                    <a:pt x="10208" y="2514"/>
                  </a:cubicBezTo>
                  <a:cubicBezTo>
                    <a:pt x="10208" y="2514"/>
                    <a:pt x="10151" y="2514"/>
                    <a:pt x="10151" y="2514"/>
                  </a:cubicBezTo>
                  <a:cubicBezTo>
                    <a:pt x="10151" y="2421"/>
                    <a:pt x="10151" y="2421"/>
                    <a:pt x="10095" y="2421"/>
                  </a:cubicBezTo>
                  <a:cubicBezTo>
                    <a:pt x="10039" y="2421"/>
                    <a:pt x="10039" y="2421"/>
                    <a:pt x="10039" y="2421"/>
                  </a:cubicBezTo>
                  <a:cubicBezTo>
                    <a:pt x="10039" y="2514"/>
                    <a:pt x="10039" y="2514"/>
                    <a:pt x="10039" y="2514"/>
                  </a:cubicBezTo>
                  <a:cubicBezTo>
                    <a:pt x="10039" y="2607"/>
                    <a:pt x="10039" y="2700"/>
                    <a:pt x="10039" y="2700"/>
                  </a:cubicBezTo>
                  <a:cubicBezTo>
                    <a:pt x="10039" y="2700"/>
                    <a:pt x="9982" y="2793"/>
                    <a:pt x="9982" y="2793"/>
                  </a:cubicBezTo>
                  <a:cubicBezTo>
                    <a:pt x="9982" y="2793"/>
                    <a:pt x="9926" y="2886"/>
                    <a:pt x="9869" y="2886"/>
                  </a:cubicBezTo>
                  <a:cubicBezTo>
                    <a:pt x="9869" y="2979"/>
                    <a:pt x="9869" y="2979"/>
                    <a:pt x="9869" y="3072"/>
                  </a:cubicBezTo>
                  <a:cubicBezTo>
                    <a:pt x="9869" y="3072"/>
                    <a:pt x="9926" y="3072"/>
                    <a:pt x="9926" y="3166"/>
                  </a:cubicBezTo>
                  <a:cubicBezTo>
                    <a:pt x="9926" y="3259"/>
                    <a:pt x="9926" y="3259"/>
                    <a:pt x="9926" y="3259"/>
                  </a:cubicBezTo>
                  <a:cubicBezTo>
                    <a:pt x="9926" y="3352"/>
                    <a:pt x="9869" y="3352"/>
                    <a:pt x="9869" y="3352"/>
                  </a:cubicBezTo>
                  <a:cubicBezTo>
                    <a:pt x="9869" y="3445"/>
                    <a:pt x="9869" y="3538"/>
                    <a:pt x="9869" y="3538"/>
                  </a:cubicBezTo>
                  <a:cubicBezTo>
                    <a:pt x="9926" y="3538"/>
                    <a:pt x="9982" y="3631"/>
                    <a:pt x="9982" y="3724"/>
                  </a:cubicBezTo>
                  <a:cubicBezTo>
                    <a:pt x="10039" y="3724"/>
                    <a:pt x="10095" y="3724"/>
                    <a:pt x="10151" y="3817"/>
                  </a:cubicBezTo>
                  <a:cubicBezTo>
                    <a:pt x="10151" y="3817"/>
                    <a:pt x="10208" y="3817"/>
                    <a:pt x="10264" y="3817"/>
                  </a:cubicBezTo>
                  <a:cubicBezTo>
                    <a:pt x="10264" y="3817"/>
                    <a:pt x="10377" y="3910"/>
                    <a:pt x="10377" y="3910"/>
                  </a:cubicBezTo>
                  <a:cubicBezTo>
                    <a:pt x="10377" y="3817"/>
                    <a:pt x="10433" y="3817"/>
                    <a:pt x="10433" y="3724"/>
                  </a:cubicBezTo>
                  <a:cubicBezTo>
                    <a:pt x="10433" y="3724"/>
                    <a:pt x="10377" y="3631"/>
                    <a:pt x="10377" y="3631"/>
                  </a:cubicBezTo>
                  <a:cubicBezTo>
                    <a:pt x="10321" y="3631"/>
                    <a:pt x="10264" y="3631"/>
                    <a:pt x="10208" y="3631"/>
                  </a:cubicBezTo>
                  <a:cubicBezTo>
                    <a:pt x="10208" y="3538"/>
                    <a:pt x="10151" y="3445"/>
                    <a:pt x="10151" y="3445"/>
                  </a:cubicBezTo>
                  <a:cubicBezTo>
                    <a:pt x="10095" y="3445"/>
                    <a:pt x="10095" y="3352"/>
                    <a:pt x="10095" y="3259"/>
                  </a:cubicBezTo>
                  <a:cubicBezTo>
                    <a:pt x="10151" y="3166"/>
                    <a:pt x="10151" y="3072"/>
                    <a:pt x="10151" y="3072"/>
                  </a:cubicBezTo>
                  <a:cubicBezTo>
                    <a:pt x="10208" y="3072"/>
                    <a:pt x="10208" y="2979"/>
                    <a:pt x="10264" y="2979"/>
                  </a:cubicBezTo>
                  <a:cubicBezTo>
                    <a:pt x="10264" y="2979"/>
                    <a:pt x="10377" y="2979"/>
                    <a:pt x="10377" y="2979"/>
                  </a:cubicBezTo>
                  <a:cubicBezTo>
                    <a:pt x="10433" y="2979"/>
                    <a:pt x="10433" y="2886"/>
                    <a:pt x="10433" y="2793"/>
                  </a:cubicBezTo>
                  <a:cubicBezTo>
                    <a:pt x="10433" y="2793"/>
                    <a:pt x="10433" y="2700"/>
                    <a:pt x="10433" y="2700"/>
                  </a:cubicBezTo>
                  <a:cubicBezTo>
                    <a:pt x="10433" y="2700"/>
                    <a:pt x="10433" y="2607"/>
                    <a:pt x="10490" y="2607"/>
                  </a:cubicBezTo>
                  <a:cubicBezTo>
                    <a:pt x="10490" y="2514"/>
                    <a:pt x="10546" y="2607"/>
                    <a:pt x="10603" y="2514"/>
                  </a:cubicBezTo>
                  <a:cubicBezTo>
                    <a:pt x="10603" y="2514"/>
                    <a:pt x="10659" y="2421"/>
                    <a:pt x="10715" y="2328"/>
                  </a:cubicBezTo>
                  <a:cubicBezTo>
                    <a:pt x="10715" y="2328"/>
                    <a:pt x="10715" y="2234"/>
                    <a:pt x="10715" y="2141"/>
                  </a:cubicBezTo>
                  <a:cubicBezTo>
                    <a:pt x="10715" y="2141"/>
                    <a:pt x="10715" y="2048"/>
                    <a:pt x="10715" y="2048"/>
                  </a:cubicBezTo>
                  <a:cubicBezTo>
                    <a:pt x="10772" y="1955"/>
                    <a:pt x="10772" y="1955"/>
                    <a:pt x="10772" y="1955"/>
                  </a:cubicBezTo>
                  <a:cubicBezTo>
                    <a:pt x="10828" y="1955"/>
                    <a:pt x="10828" y="1862"/>
                    <a:pt x="10828" y="1769"/>
                  </a:cubicBezTo>
                  <a:cubicBezTo>
                    <a:pt x="10828" y="1769"/>
                    <a:pt x="10885" y="1769"/>
                    <a:pt x="10941" y="1769"/>
                  </a:cubicBezTo>
                  <a:cubicBezTo>
                    <a:pt x="10941" y="1769"/>
                    <a:pt x="10997" y="1769"/>
                    <a:pt x="10997" y="1862"/>
                  </a:cubicBezTo>
                  <a:cubicBezTo>
                    <a:pt x="11054" y="1955"/>
                    <a:pt x="11054" y="2048"/>
                    <a:pt x="11110" y="2048"/>
                  </a:cubicBezTo>
                  <a:cubicBezTo>
                    <a:pt x="11110" y="2048"/>
                    <a:pt x="11167" y="2048"/>
                    <a:pt x="11167" y="1955"/>
                  </a:cubicBezTo>
                  <a:cubicBezTo>
                    <a:pt x="11223" y="1955"/>
                    <a:pt x="11223" y="1769"/>
                    <a:pt x="11223" y="1769"/>
                  </a:cubicBezTo>
                  <a:cubicBezTo>
                    <a:pt x="11223" y="1769"/>
                    <a:pt x="11279" y="1676"/>
                    <a:pt x="11279" y="1676"/>
                  </a:cubicBezTo>
                  <a:cubicBezTo>
                    <a:pt x="11336" y="1676"/>
                    <a:pt x="11336" y="1583"/>
                    <a:pt x="11392" y="1583"/>
                  </a:cubicBezTo>
                  <a:cubicBezTo>
                    <a:pt x="11449" y="1583"/>
                    <a:pt x="11505" y="1583"/>
                    <a:pt x="11561" y="1583"/>
                  </a:cubicBezTo>
                  <a:cubicBezTo>
                    <a:pt x="11618" y="1583"/>
                    <a:pt x="11618" y="1490"/>
                    <a:pt x="11674" y="1397"/>
                  </a:cubicBezTo>
                  <a:cubicBezTo>
                    <a:pt x="11674" y="1397"/>
                    <a:pt x="11731" y="1397"/>
                    <a:pt x="11731" y="1397"/>
                  </a:cubicBezTo>
                  <a:cubicBezTo>
                    <a:pt x="11787" y="1397"/>
                    <a:pt x="11787" y="1397"/>
                    <a:pt x="11787" y="1490"/>
                  </a:cubicBezTo>
                  <a:cubicBezTo>
                    <a:pt x="11843" y="1490"/>
                    <a:pt x="11731" y="1583"/>
                    <a:pt x="11731" y="1583"/>
                  </a:cubicBezTo>
                  <a:cubicBezTo>
                    <a:pt x="11731" y="1583"/>
                    <a:pt x="11787" y="1676"/>
                    <a:pt x="11843" y="1676"/>
                  </a:cubicBezTo>
                  <a:cubicBezTo>
                    <a:pt x="11843" y="1676"/>
                    <a:pt x="11843" y="1676"/>
                    <a:pt x="11900" y="1676"/>
                  </a:cubicBezTo>
                  <a:cubicBezTo>
                    <a:pt x="11900" y="1676"/>
                    <a:pt x="11900" y="1676"/>
                    <a:pt x="11900" y="1583"/>
                  </a:cubicBezTo>
                  <a:cubicBezTo>
                    <a:pt x="11900" y="1583"/>
                    <a:pt x="11956" y="1583"/>
                    <a:pt x="11956" y="1676"/>
                  </a:cubicBezTo>
                  <a:cubicBezTo>
                    <a:pt x="11956" y="1676"/>
                    <a:pt x="11956" y="1769"/>
                    <a:pt x="12013" y="1769"/>
                  </a:cubicBezTo>
                  <a:cubicBezTo>
                    <a:pt x="12069" y="1769"/>
                    <a:pt x="12069" y="1769"/>
                    <a:pt x="12069" y="1769"/>
                  </a:cubicBezTo>
                  <a:cubicBezTo>
                    <a:pt x="12125" y="1769"/>
                    <a:pt x="12069" y="1676"/>
                    <a:pt x="12069" y="1583"/>
                  </a:cubicBezTo>
                  <a:cubicBezTo>
                    <a:pt x="12069" y="1583"/>
                    <a:pt x="12069" y="1397"/>
                    <a:pt x="12069" y="1397"/>
                  </a:cubicBezTo>
                  <a:cubicBezTo>
                    <a:pt x="12125" y="1303"/>
                    <a:pt x="12125" y="1303"/>
                    <a:pt x="12125" y="1303"/>
                  </a:cubicBezTo>
                  <a:cubicBezTo>
                    <a:pt x="12182" y="1397"/>
                    <a:pt x="12182" y="1490"/>
                    <a:pt x="12182" y="1583"/>
                  </a:cubicBezTo>
                  <a:cubicBezTo>
                    <a:pt x="12238" y="1676"/>
                    <a:pt x="12238" y="1676"/>
                    <a:pt x="12238" y="1676"/>
                  </a:cubicBezTo>
                  <a:cubicBezTo>
                    <a:pt x="12238" y="1769"/>
                    <a:pt x="12182" y="1862"/>
                    <a:pt x="12238" y="1955"/>
                  </a:cubicBezTo>
                  <a:cubicBezTo>
                    <a:pt x="12238" y="1955"/>
                    <a:pt x="12238" y="2048"/>
                    <a:pt x="12295" y="2141"/>
                  </a:cubicBezTo>
                  <a:cubicBezTo>
                    <a:pt x="12295" y="2141"/>
                    <a:pt x="12407" y="2141"/>
                    <a:pt x="12464" y="2048"/>
                  </a:cubicBezTo>
                  <a:cubicBezTo>
                    <a:pt x="12464" y="2048"/>
                    <a:pt x="12520" y="2048"/>
                    <a:pt x="12520" y="1955"/>
                  </a:cubicBezTo>
                  <a:cubicBezTo>
                    <a:pt x="12577" y="1955"/>
                    <a:pt x="12633" y="1862"/>
                    <a:pt x="12689" y="1769"/>
                  </a:cubicBezTo>
                  <a:cubicBezTo>
                    <a:pt x="12689" y="1676"/>
                    <a:pt x="12689" y="1676"/>
                    <a:pt x="12689" y="1676"/>
                  </a:cubicBezTo>
                  <a:cubicBezTo>
                    <a:pt x="12746" y="1676"/>
                    <a:pt x="12746" y="1490"/>
                    <a:pt x="12746" y="1397"/>
                  </a:cubicBezTo>
                  <a:cubicBezTo>
                    <a:pt x="12746" y="1397"/>
                    <a:pt x="12746" y="1303"/>
                    <a:pt x="12746" y="1303"/>
                  </a:cubicBezTo>
                  <a:cubicBezTo>
                    <a:pt x="12802" y="1303"/>
                    <a:pt x="12915" y="1210"/>
                    <a:pt x="12915" y="1210"/>
                  </a:cubicBezTo>
                  <a:cubicBezTo>
                    <a:pt x="12971" y="1210"/>
                    <a:pt x="12971" y="1117"/>
                    <a:pt x="13028" y="1117"/>
                  </a:cubicBezTo>
                  <a:cubicBezTo>
                    <a:pt x="13028" y="1024"/>
                    <a:pt x="13084" y="931"/>
                    <a:pt x="13084" y="931"/>
                  </a:cubicBezTo>
                  <a:cubicBezTo>
                    <a:pt x="13140" y="931"/>
                    <a:pt x="13140" y="931"/>
                    <a:pt x="13140" y="931"/>
                  </a:cubicBezTo>
                  <a:cubicBezTo>
                    <a:pt x="13197" y="838"/>
                    <a:pt x="13197" y="838"/>
                    <a:pt x="13253" y="838"/>
                  </a:cubicBezTo>
                  <a:cubicBezTo>
                    <a:pt x="13310" y="745"/>
                    <a:pt x="13310" y="745"/>
                    <a:pt x="13310" y="745"/>
                  </a:cubicBezTo>
                  <a:cubicBezTo>
                    <a:pt x="13366" y="745"/>
                    <a:pt x="13366" y="745"/>
                    <a:pt x="13366" y="745"/>
                  </a:cubicBezTo>
                  <a:cubicBezTo>
                    <a:pt x="13422" y="745"/>
                    <a:pt x="13479" y="745"/>
                    <a:pt x="13535" y="745"/>
                  </a:cubicBezTo>
                  <a:cubicBezTo>
                    <a:pt x="13535" y="838"/>
                    <a:pt x="13535" y="838"/>
                    <a:pt x="13535" y="931"/>
                  </a:cubicBezTo>
                  <a:cubicBezTo>
                    <a:pt x="13479" y="931"/>
                    <a:pt x="13479" y="931"/>
                    <a:pt x="13479" y="931"/>
                  </a:cubicBezTo>
                  <a:cubicBezTo>
                    <a:pt x="13422" y="1024"/>
                    <a:pt x="13422" y="1024"/>
                    <a:pt x="13422" y="1024"/>
                  </a:cubicBezTo>
                  <a:cubicBezTo>
                    <a:pt x="13422" y="1117"/>
                    <a:pt x="13422" y="1210"/>
                    <a:pt x="13422" y="1303"/>
                  </a:cubicBezTo>
                  <a:cubicBezTo>
                    <a:pt x="13422" y="1303"/>
                    <a:pt x="13479" y="1397"/>
                    <a:pt x="13535" y="1397"/>
                  </a:cubicBezTo>
                  <a:cubicBezTo>
                    <a:pt x="13535" y="1397"/>
                    <a:pt x="13648" y="1397"/>
                    <a:pt x="13648" y="1490"/>
                  </a:cubicBezTo>
                  <a:cubicBezTo>
                    <a:pt x="13704" y="1490"/>
                    <a:pt x="13761" y="1583"/>
                    <a:pt x="13817" y="1676"/>
                  </a:cubicBezTo>
                  <a:cubicBezTo>
                    <a:pt x="13817" y="1676"/>
                    <a:pt x="13817" y="1769"/>
                    <a:pt x="13817" y="1862"/>
                  </a:cubicBezTo>
                  <a:cubicBezTo>
                    <a:pt x="13817" y="1955"/>
                    <a:pt x="13761" y="2048"/>
                    <a:pt x="13761" y="2048"/>
                  </a:cubicBezTo>
                  <a:cubicBezTo>
                    <a:pt x="13761" y="2141"/>
                    <a:pt x="13817" y="2328"/>
                    <a:pt x="13817" y="2421"/>
                  </a:cubicBezTo>
                  <a:cubicBezTo>
                    <a:pt x="13817" y="2514"/>
                    <a:pt x="13930" y="2607"/>
                    <a:pt x="13930" y="2700"/>
                  </a:cubicBezTo>
                  <a:cubicBezTo>
                    <a:pt x="13930" y="2700"/>
                    <a:pt x="13930" y="2886"/>
                    <a:pt x="13986" y="2979"/>
                  </a:cubicBezTo>
                  <a:cubicBezTo>
                    <a:pt x="13986" y="2979"/>
                    <a:pt x="14043" y="3072"/>
                    <a:pt x="14043" y="3166"/>
                  </a:cubicBezTo>
                  <a:cubicBezTo>
                    <a:pt x="14043" y="3166"/>
                    <a:pt x="14099" y="3166"/>
                    <a:pt x="14156" y="3259"/>
                  </a:cubicBezTo>
                  <a:cubicBezTo>
                    <a:pt x="14156" y="3259"/>
                    <a:pt x="14268" y="3352"/>
                    <a:pt x="14268" y="3352"/>
                  </a:cubicBezTo>
                  <a:cubicBezTo>
                    <a:pt x="14325" y="3352"/>
                    <a:pt x="14438" y="3259"/>
                    <a:pt x="14494" y="3352"/>
                  </a:cubicBezTo>
                  <a:cubicBezTo>
                    <a:pt x="14494" y="3352"/>
                    <a:pt x="14550" y="3445"/>
                    <a:pt x="14550" y="3445"/>
                  </a:cubicBezTo>
                  <a:cubicBezTo>
                    <a:pt x="14607" y="3445"/>
                    <a:pt x="14607" y="3538"/>
                    <a:pt x="14663" y="3538"/>
                  </a:cubicBezTo>
                  <a:cubicBezTo>
                    <a:pt x="14663" y="3538"/>
                    <a:pt x="14776" y="3631"/>
                    <a:pt x="14832" y="3631"/>
                  </a:cubicBezTo>
                  <a:cubicBezTo>
                    <a:pt x="14832" y="3631"/>
                    <a:pt x="14889" y="3724"/>
                    <a:pt x="14945" y="3724"/>
                  </a:cubicBezTo>
                  <a:cubicBezTo>
                    <a:pt x="15002" y="3724"/>
                    <a:pt x="15002" y="3817"/>
                    <a:pt x="15058" y="3817"/>
                  </a:cubicBezTo>
                  <a:cubicBezTo>
                    <a:pt x="15058" y="3910"/>
                    <a:pt x="15058" y="4003"/>
                    <a:pt x="15114" y="4097"/>
                  </a:cubicBezTo>
                  <a:cubicBezTo>
                    <a:pt x="15114" y="4097"/>
                    <a:pt x="15227" y="4190"/>
                    <a:pt x="15227" y="4283"/>
                  </a:cubicBezTo>
                  <a:cubicBezTo>
                    <a:pt x="15227" y="4376"/>
                    <a:pt x="15227" y="4469"/>
                    <a:pt x="15227" y="4469"/>
                  </a:cubicBezTo>
                  <a:cubicBezTo>
                    <a:pt x="15227" y="4562"/>
                    <a:pt x="15284" y="4655"/>
                    <a:pt x="15284" y="4655"/>
                  </a:cubicBezTo>
                  <a:cubicBezTo>
                    <a:pt x="15340" y="4748"/>
                    <a:pt x="15396" y="4748"/>
                    <a:pt x="15453" y="4748"/>
                  </a:cubicBezTo>
                  <a:cubicBezTo>
                    <a:pt x="15453" y="4748"/>
                    <a:pt x="15453" y="4562"/>
                    <a:pt x="15453" y="4562"/>
                  </a:cubicBezTo>
                  <a:cubicBezTo>
                    <a:pt x="15453" y="4562"/>
                    <a:pt x="15509" y="4562"/>
                    <a:pt x="15566" y="4562"/>
                  </a:cubicBezTo>
                  <a:cubicBezTo>
                    <a:pt x="15622" y="4562"/>
                    <a:pt x="15622" y="4562"/>
                    <a:pt x="15622" y="4655"/>
                  </a:cubicBezTo>
                  <a:cubicBezTo>
                    <a:pt x="15678" y="4748"/>
                    <a:pt x="15678" y="4748"/>
                    <a:pt x="15678" y="4841"/>
                  </a:cubicBezTo>
                  <a:cubicBezTo>
                    <a:pt x="15678" y="4841"/>
                    <a:pt x="15622" y="4934"/>
                    <a:pt x="15622" y="4934"/>
                  </a:cubicBezTo>
                  <a:cubicBezTo>
                    <a:pt x="15622" y="5028"/>
                    <a:pt x="15678" y="5121"/>
                    <a:pt x="15678" y="5121"/>
                  </a:cubicBezTo>
                  <a:cubicBezTo>
                    <a:pt x="15735" y="5214"/>
                    <a:pt x="15791" y="5307"/>
                    <a:pt x="15848" y="5307"/>
                  </a:cubicBezTo>
                  <a:cubicBezTo>
                    <a:pt x="15848" y="5400"/>
                    <a:pt x="15904" y="5493"/>
                    <a:pt x="15960" y="5493"/>
                  </a:cubicBezTo>
                  <a:cubicBezTo>
                    <a:pt x="15960" y="5586"/>
                    <a:pt x="15904" y="5772"/>
                    <a:pt x="15960" y="5772"/>
                  </a:cubicBezTo>
                  <a:cubicBezTo>
                    <a:pt x="15960" y="5866"/>
                    <a:pt x="15960" y="5959"/>
                    <a:pt x="16017" y="5959"/>
                  </a:cubicBezTo>
                  <a:cubicBezTo>
                    <a:pt x="16073" y="5866"/>
                    <a:pt x="16073" y="5772"/>
                    <a:pt x="16073" y="5772"/>
                  </a:cubicBezTo>
                  <a:cubicBezTo>
                    <a:pt x="16073" y="5679"/>
                    <a:pt x="16073" y="5586"/>
                    <a:pt x="16073" y="5493"/>
                  </a:cubicBezTo>
                  <a:cubicBezTo>
                    <a:pt x="16073" y="5493"/>
                    <a:pt x="16130" y="5307"/>
                    <a:pt x="16186" y="5307"/>
                  </a:cubicBezTo>
                  <a:cubicBezTo>
                    <a:pt x="16242" y="5214"/>
                    <a:pt x="16355" y="5214"/>
                    <a:pt x="16355" y="5214"/>
                  </a:cubicBezTo>
                  <a:cubicBezTo>
                    <a:pt x="16468" y="5121"/>
                    <a:pt x="16524" y="5214"/>
                    <a:pt x="16581" y="5214"/>
                  </a:cubicBezTo>
                  <a:cubicBezTo>
                    <a:pt x="16693" y="5214"/>
                    <a:pt x="16806" y="5214"/>
                    <a:pt x="16863" y="5121"/>
                  </a:cubicBezTo>
                  <a:cubicBezTo>
                    <a:pt x="16863" y="5121"/>
                    <a:pt x="16863" y="4934"/>
                    <a:pt x="16919" y="4934"/>
                  </a:cubicBezTo>
                  <a:cubicBezTo>
                    <a:pt x="16919" y="4841"/>
                    <a:pt x="16975" y="4841"/>
                    <a:pt x="16975" y="4748"/>
                  </a:cubicBezTo>
                  <a:cubicBezTo>
                    <a:pt x="16975" y="4748"/>
                    <a:pt x="17032" y="4655"/>
                    <a:pt x="17088" y="4655"/>
                  </a:cubicBezTo>
                  <a:cubicBezTo>
                    <a:pt x="17088" y="4562"/>
                    <a:pt x="17145" y="4562"/>
                    <a:pt x="17145" y="4562"/>
                  </a:cubicBezTo>
                  <a:cubicBezTo>
                    <a:pt x="17201" y="4562"/>
                    <a:pt x="17257" y="4562"/>
                    <a:pt x="17314" y="4562"/>
                  </a:cubicBezTo>
                  <a:cubicBezTo>
                    <a:pt x="17314" y="4562"/>
                    <a:pt x="17370" y="4748"/>
                    <a:pt x="17370" y="4748"/>
                  </a:cubicBezTo>
                  <a:cubicBezTo>
                    <a:pt x="17370" y="4841"/>
                    <a:pt x="17314" y="4934"/>
                    <a:pt x="17314" y="4934"/>
                  </a:cubicBezTo>
                  <a:cubicBezTo>
                    <a:pt x="17314" y="5028"/>
                    <a:pt x="17370" y="5121"/>
                    <a:pt x="17370" y="5121"/>
                  </a:cubicBezTo>
                  <a:cubicBezTo>
                    <a:pt x="17427" y="5214"/>
                    <a:pt x="17539" y="5307"/>
                    <a:pt x="17539" y="5400"/>
                  </a:cubicBezTo>
                  <a:cubicBezTo>
                    <a:pt x="17596" y="5493"/>
                    <a:pt x="17652" y="5586"/>
                    <a:pt x="17709" y="5586"/>
                  </a:cubicBezTo>
                  <a:cubicBezTo>
                    <a:pt x="17709" y="5679"/>
                    <a:pt x="17765" y="5866"/>
                    <a:pt x="17765" y="5866"/>
                  </a:cubicBezTo>
                  <a:cubicBezTo>
                    <a:pt x="17765" y="5959"/>
                    <a:pt x="17765" y="6145"/>
                    <a:pt x="17709" y="6145"/>
                  </a:cubicBezTo>
                  <a:cubicBezTo>
                    <a:pt x="17709" y="6238"/>
                    <a:pt x="17652" y="6238"/>
                    <a:pt x="17596" y="6331"/>
                  </a:cubicBezTo>
                  <a:cubicBezTo>
                    <a:pt x="17596" y="6424"/>
                    <a:pt x="17539" y="6610"/>
                    <a:pt x="17539" y="6703"/>
                  </a:cubicBezTo>
                  <a:cubicBezTo>
                    <a:pt x="17539" y="6703"/>
                    <a:pt x="17539" y="6890"/>
                    <a:pt x="17539" y="6890"/>
                  </a:cubicBezTo>
                  <a:cubicBezTo>
                    <a:pt x="17596" y="6983"/>
                    <a:pt x="17652" y="6983"/>
                    <a:pt x="17709" y="7076"/>
                  </a:cubicBezTo>
                  <a:cubicBezTo>
                    <a:pt x="17709" y="7169"/>
                    <a:pt x="17821" y="7262"/>
                    <a:pt x="17821" y="7262"/>
                  </a:cubicBezTo>
                  <a:cubicBezTo>
                    <a:pt x="17934" y="7355"/>
                    <a:pt x="17991" y="7355"/>
                    <a:pt x="18047" y="7448"/>
                  </a:cubicBezTo>
                  <a:cubicBezTo>
                    <a:pt x="18103" y="7448"/>
                    <a:pt x="18160" y="7541"/>
                    <a:pt x="18160" y="7634"/>
                  </a:cubicBezTo>
                  <a:cubicBezTo>
                    <a:pt x="18216" y="7728"/>
                    <a:pt x="18160" y="7728"/>
                    <a:pt x="18160" y="7821"/>
                  </a:cubicBezTo>
                  <a:cubicBezTo>
                    <a:pt x="18160" y="7914"/>
                    <a:pt x="18160" y="8007"/>
                    <a:pt x="18216" y="8007"/>
                  </a:cubicBezTo>
                  <a:cubicBezTo>
                    <a:pt x="18216" y="8007"/>
                    <a:pt x="18273" y="8100"/>
                    <a:pt x="18329" y="8100"/>
                  </a:cubicBezTo>
                  <a:cubicBezTo>
                    <a:pt x="18385" y="8100"/>
                    <a:pt x="18442" y="8193"/>
                    <a:pt x="18442" y="8286"/>
                  </a:cubicBezTo>
                  <a:cubicBezTo>
                    <a:pt x="18442" y="8379"/>
                    <a:pt x="18442" y="8472"/>
                    <a:pt x="18442" y="8472"/>
                  </a:cubicBezTo>
                  <a:cubicBezTo>
                    <a:pt x="18442" y="8566"/>
                    <a:pt x="18385" y="8659"/>
                    <a:pt x="18329" y="8659"/>
                  </a:cubicBezTo>
                  <a:cubicBezTo>
                    <a:pt x="18273" y="8752"/>
                    <a:pt x="18216" y="8845"/>
                    <a:pt x="18216" y="8845"/>
                  </a:cubicBezTo>
                  <a:cubicBezTo>
                    <a:pt x="18160" y="8938"/>
                    <a:pt x="18103" y="8938"/>
                    <a:pt x="18047" y="9031"/>
                  </a:cubicBezTo>
                  <a:cubicBezTo>
                    <a:pt x="18047" y="9031"/>
                    <a:pt x="17991" y="9124"/>
                    <a:pt x="17991" y="9124"/>
                  </a:cubicBezTo>
                  <a:cubicBezTo>
                    <a:pt x="17991" y="9217"/>
                    <a:pt x="17934" y="9310"/>
                    <a:pt x="17934" y="9403"/>
                  </a:cubicBezTo>
                  <a:cubicBezTo>
                    <a:pt x="17934" y="9403"/>
                    <a:pt x="17934" y="9497"/>
                    <a:pt x="17991" y="9590"/>
                  </a:cubicBezTo>
                  <a:cubicBezTo>
                    <a:pt x="17991" y="9683"/>
                    <a:pt x="18047" y="9776"/>
                    <a:pt x="18103" y="9776"/>
                  </a:cubicBezTo>
                  <a:cubicBezTo>
                    <a:pt x="18160" y="9776"/>
                    <a:pt x="18216" y="9776"/>
                    <a:pt x="18273" y="9869"/>
                  </a:cubicBezTo>
                  <a:cubicBezTo>
                    <a:pt x="18273" y="9869"/>
                    <a:pt x="18385" y="9869"/>
                    <a:pt x="18442" y="9962"/>
                  </a:cubicBezTo>
                  <a:cubicBezTo>
                    <a:pt x="18442" y="10055"/>
                    <a:pt x="18442" y="10148"/>
                    <a:pt x="18498" y="10148"/>
                  </a:cubicBezTo>
                  <a:cubicBezTo>
                    <a:pt x="18555" y="10148"/>
                    <a:pt x="18611" y="10148"/>
                    <a:pt x="18611" y="10148"/>
                  </a:cubicBezTo>
                  <a:cubicBezTo>
                    <a:pt x="18667" y="10241"/>
                    <a:pt x="18780" y="10334"/>
                    <a:pt x="18780" y="10334"/>
                  </a:cubicBezTo>
                  <a:cubicBezTo>
                    <a:pt x="18837" y="10428"/>
                    <a:pt x="18893" y="10614"/>
                    <a:pt x="19006" y="10707"/>
                  </a:cubicBezTo>
                  <a:cubicBezTo>
                    <a:pt x="19062" y="10707"/>
                    <a:pt x="19231" y="10800"/>
                    <a:pt x="19288" y="10893"/>
                  </a:cubicBezTo>
                  <a:cubicBezTo>
                    <a:pt x="19288" y="10893"/>
                    <a:pt x="19401" y="10986"/>
                    <a:pt x="19401" y="10986"/>
                  </a:cubicBezTo>
                  <a:cubicBezTo>
                    <a:pt x="19457" y="10986"/>
                    <a:pt x="19513" y="10893"/>
                    <a:pt x="19626" y="10986"/>
                  </a:cubicBezTo>
                  <a:cubicBezTo>
                    <a:pt x="19626" y="10986"/>
                    <a:pt x="19626" y="11079"/>
                    <a:pt x="19683" y="11079"/>
                  </a:cubicBezTo>
                  <a:cubicBezTo>
                    <a:pt x="19683" y="11079"/>
                    <a:pt x="19739" y="11172"/>
                    <a:pt x="19852" y="11172"/>
                  </a:cubicBezTo>
                  <a:cubicBezTo>
                    <a:pt x="19852" y="11172"/>
                    <a:pt x="20021" y="11172"/>
                    <a:pt x="20077" y="11172"/>
                  </a:cubicBezTo>
                  <a:cubicBezTo>
                    <a:pt x="20077" y="11172"/>
                    <a:pt x="20134" y="11079"/>
                    <a:pt x="20190" y="11079"/>
                  </a:cubicBezTo>
                  <a:cubicBezTo>
                    <a:pt x="20190" y="11079"/>
                    <a:pt x="20246" y="10893"/>
                    <a:pt x="20246" y="10893"/>
                  </a:cubicBezTo>
                  <a:cubicBezTo>
                    <a:pt x="20303" y="10893"/>
                    <a:pt x="20359" y="10800"/>
                    <a:pt x="20359" y="10800"/>
                  </a:cubicBezTo>
                  <a:cubicBezTo>
                    <a:pt x="20416" y="10707"/>
                    <a:pt x="20528" y="10707"/>
                    <a:pt x="20528" y="10800"/>
                  </a:cubicBezTo>
                  <a:cubicBezTo>
                    <a:pt x="20585" y="10800"/>
                    <a:pt x="20585" y="10893"/>
                    <a:pt x="20585" y="10893"/>
                  </a:cubicBezTo>
                  <a:cubicBezTo>
                    <a:pt x="20641" y="10986"/>
                    <a:pt x="20585" y="11079"/>
                    <a:pt x="20585" y="11172"/>
                  </a:cubicBezTo>
                  <a:cubicBezTo>
                    <a:pt x="20585" y="11172"/>
                    <a:pt x="20472" y="11266"/>
                    <a:pt x="20472" y="11266"/>
                  </a:cubicBezTo>
                  <a:cubicBezTo>
                    <a:pt x="20416" y="11359"/>
                    <a:pt x="20359" y="11452"/>
                    <a:pt x="20359" y="11452"/>
                  </a:cubicBezTo>
                  <a:cubicBezTo>
                    <a:pt x="20359" y="11452"/>
                    <a:pt x="20359" y="11545"/>
                    <a:pt x="20416" y="11638"/>
                  </a:cubicBezTo>
                  <a:cubicBezTo>
                    <a:pt x="20416" y="11731"/>
                    <a:pt x="20528" y="11731"/>
                    <a:pt x="20528" y="11731"/>
                  </a:cubicBezTo>
                  <a:cubicBezTo>
                    <a:pt x="20585" y="11731"/>
                    <a:pt x="20641" y="11731"/>
                    <a:pt x="20698" y="11731"/>
                  </a:cubicBezTo>
                  <a:cubicBezTo>
                    <a:pt x="20698" y="11731"/>
                    <a:pt x="20698" y="11917"/>
                    <a:pt x="20698" y="11917"/>
                  </a:cubicBezTo>
                  <a:cubicBezTo>
                    <a:pt x="20754" y="12010"/>
                    <a:pt x="20810" y="12197"/>
                    <a:pt x="20867" y="12290"/>
                  </a:cubicBezTo>
                  <a:cubicBezTo>
                    <a:pt x="20867" y="12290"/>
                    <a:pt x="20867" y="12476"/>
                    <a:pt x="20867" y="12569"/>
                  </a:cubicBezTo>
                  <a:cubicBezTo>
                    <a:pt x="20923" y="12662"/>
                    <a:pt x="20980" y="12848"/>
                    <a:pt x="20980" y="12941"/>
                  </a:cubicBezTo>
                  <a:cubicBezTo>
                    <a:pt x="20980" y="13034"/>
                    <a:pt x="21036" y="13314"/>
                    <a:pt x="21036" y="13500"/>
                  </a:cubicBezTo>
                  <a:cubicBezTo>
                    <a:pt x="21036" y="13593"/>
                    <a:pt x="20980" y="13686"/>
                    <a:pt x="20980" y="13872"/>
                  </a:cubicBezTo>
                  <a:cubicBezTo>
                    <a:pt x="20980" y="13966"/>
                    <a:pt x="21036" y="14338"/>
                    <a:pt x="21092" y="14431"/>
                  </a:cubicBezTo>
                  <a:cubicBezTo>
                    <a:pt x="21092" y="14524"/>
                    <a:pt x="21149" y="14617"/>
                    <a:pt x="21149" y="14617"/>
                  </a:cubicBezTo>
                  <a:cubicBezTo>
                    <a:pt x="21149" y="14710"/>
                    <a:pt x="21205" y="14897"/>
                    <a:pt x="21205" y="14990"/>
                  </a:cubicBezTo>
                  <a:cubicBezTo>
                    <a:pt x="21205" y="14990"/>
                    <a:pt x="21205" y="15176"/>
                    <a:pt x="21262" y="15269"/>
                  </a:cubicBezTo>
                  <a:cubicBezTo>
                    <a:pt x="21262" y="15362"/>
                    <a:pt x="21374" y="15362"/>
                    <a:pt x="21374" y="15362"/>
                  </a:cubicBezTo>
                  <a:cubicBezTo>
                    <a:pt x="21431" y="15548"/>
                    <a:pt x="21374" y="15828"/>
                    <a:pt x="21431" y="16014"/>
                  </a:cubicBezTo>
                  <a:cubicBezTo>
                    <a:pt x="21487" y="16293"/>
                    <a:pt x="21544" y="16759"/>
                    <a:pt x="21544" y="17038"/>
                  </a:cubicBezTo>
                  <a:cubicBezTo>
                    <a:pt x="21600" y="17131"/>
                    <a:pt x="21600" y="17224"/>
                    <a:pt x="21600" y="174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5" name="Google Shape;5355;g21c91014dda_0_5306"/>
            <p:cNvSpPr/>
            <p:nvPr/>
          </p:nvSpPr>
          <p:spPr>
            <a:xfrm>
              <a:off x="4704036" y="818188"/>
              <a:ext cx="23976" cy="18786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6200" y="16200"/>
                  </a:moveTo>
                  <a:cubicBezTo>
                    <a:pt x="16200" y="16200"/>
                    <a:pt x="5400" y="21600"/>
                    <a:pt x="5400" y="16200"/>
                  </a:cubicBezTo>
                  <a:cubicBezTo>
                    <a:pt x="5400" y="16200"/>
                    <a:pt x="0" y="10800"/>
                    <a:pt x="0" y="5400"/>
                  </a:cubicBezTo>
                  <a:cubicBezTo>
                    <a:pt x="0" y="5400"/>
                    <a:pt x="5400" y="0"/>
                    <a:pt x="10800" y="0"/>
                  </a:cubicBezTo>
                  <a:cubicBezTo>
                    <a:pt x="16200" y="0"/>
                    <a:pt x="21600" y="0"/>
                    <a:pt x="21600" y="5400"/>
                  </a:cubicBezTo>
                  <a:cubicBezTo>
                    <a:pt x="21600" y="5400"/>
                    <a:pt x="21600" y="5400"/>
                    <a:pt x="21600" y="10800"/>
                  </a:cubicBezTo>
                  <a:cubicBezTo>
                    <a:pt x="21600" y="16200"/>
                    <a:pt x="16200" y="16200"/>
                    <a:pt x="162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6" name="Google Shape;5356;g21c91014dda_0_5306"/>
            <p:cNvSpPr/>
            <p:nvPr/>
          </p:nvSpPr>
          <p:spPr>
            <a:xfrm>
              <a:off x="4704036" y="818188"/>
              <a:ext cx="23976" cy="18786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6200" y="16200"/>
                  </a:moveTo>
                  <a:cubicBezTo>
                    <a:pt x="16200" y="16200"/>
                    <a:pt x="5400" y="21600"/>
                    <a:pt x="5400" y="16200"/>
                  </a:cubicBezTo>
                  <a:cubicBezTo>
                    <a:pt x="5400" y="16200"/>
                    <a:pt x="0" y="10800"/>
                    <a:pt x="0" y="5400"/>
                  </a:cubicBezTo>
                  <a:cubicBezTo>
                    <a:pt x="0" y="5400"/>
                    <a:pt x="5400" y="0"/>
                    <a:pt x="10800" y="0"/>
                  </a:cubicBezTo>
                  <a:cubicBezTo>
                    <a:pt x="16200" y="0"/>
                    <a:pt x="21600" y="0"/>
                    <a:pt x="21600" y="5400"/>
                  </a:cubicBezTo>
                  <a:cubicBezTo>
                    <a:pt x="21600" y="5400"/>
                    <a:pt x="21600" y="5400"/>
                    <a:pt x="21600" y="10800"/>
                  </a:cubicBezTo>
                  <a:cubicBezTo>
                    <a:pt x="21600" y="16200"/>
                    <a:pt x="16200" y="16200"/>
                    <a:pt x="162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7" name="Google Shape;5357;g21c91014dda_0_5306"/>
            <p:cNvSpPr/>
            <p:nvPr/>
          </p:nvSpPr>
          <p:spPr>
            <a:xfrm>
              <a:off x="4743877" y="837259"/>
              <a:ext cx="17468" cy="17468"/>
            </a:xfrm>
            <a:custGeom>
              <a:avLst/>
              <a:gdLst/>
              <a:ahLst/>
              <a:cxnLst/>
              <a:rect l="l" t="t" r="r" b="b"/>
              <a:pathLst>
                <a:path w="17600" h="17600" extrusionOk="0">
                  <a:moveTo>
                    <a:pt x="7200" y="3200"/>
                  </a:moveTo>
                  <a:cubicBezTo>
                    <a:pt x="7200" y="3200"/>
                    <a:pt x="0" y="-4000"/>
                    <a:pt x="0" y="3200"/>
                  </a:cubicBezTo>
                  <a:cubicBezTo>
                    <a:pt x="0" y="3200"/>
                    <a:pt x="0" y="3200"/>
                    <a:pt x="0" y="10400"/>
                  </a:cubicBezTo>
                  <a:cubicBezTo>
                    <a:pt x="0" y="17600"/>
                    <a:pt x="0" y="17600"/>
                    <a:pt x="7200" y="17600"/>
                  </a:cubicBezTo>
                  <a:cubicBezTo>
                    <a:pt x="7200" y="17600"/>
                    <a:pt x="14400" y="17600"/>
                    <a:pt x="14400" y="17600"/>
                  </a:cubicBezTo>
                  <a:cubicBezTo>
                    <a:pt x="14400" y="17600"/>
                    <a:pt x="21600" y="3200"/>
                    <a:pt x="14400" y="3200"/>
                  </a:cubicBezTo>
                  <a:cubicBezTo>
                    <a:pt x="14400" y="3200"/>
                    <a:pt x="14400" y="3200"/>
                    <a:pt x="7200" y="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8" name="Google Shape;5358;g21c91014dda_0_5306"/>
            <p:cNvSpPr/>
            <p:nvPr/>
          </p:nvSpPr>
          <p:spPr>
            <a:xfrm>
              <a:off x="4743877" y="837259"/>
              <a:ext cx="17468" cy="17468"/>
            </a:xfrm>
            <a:custGeom>
              <a:avLst/>
              <a:gdLst/>
              <a:ahLst/>
              <a:cxnLst/>
              <a:rect l="l" t="t" r="r" b="b"/>
              <a:pathLst>
                <a:path w="17600" h="17600" extrusionOk="0">
                  <a:moveTo>
                    <a:pt x="7200" y="3200"/>
                  </a:moveTo>
                  <a:cubicBezTo>
                    <a:pt x="7200" y="3200"/>
                    <a:pt x="0" y="-4000"/>
                    <a:pt x="0" y="3200"/>
                  </a:cubicBezTo>
                  <a:cubicBezTo>
                    <a:pt x="0" y="3200"/>
                    <a:pt x="0" y="3200"/>
                    <a:pt x="0" y="10400"/>
                  </a:cubicBezTo>
                  <a:cubicBezTo>
                    <a:pt x="0" y="17600"/>
                    <a:pt x="0" y="17600"/>
                    <a:pt x="7200" y="17600"/>
                  </a:cubicBezTo>
                  <a:cubicBezTo>
                    <a:pt x="7200" y="17600"/>
                    <a:pt x="14400" y="17600"/>
                    <a:pt x="14400" y="17600"/>
                  </a:cubicBezTo>
                  <a:cubicBezTo>
                    <a:pt x="14400" y="17600"/>
                    <a:pt x="21600" y="3200"/>
                    <a:pt x="14400" y="3200"/>
                  </a:cubicBezTo>
                  <a:cubicBezTo>
                    <a:pt x="14400" y="3200"/>
                    <a:pt x="14400" y="3200"/>
                    <a:pt x="7200" y="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59" name="Google Shape;5359;g21c91014dda_0_5306"/>
            <p:cNvSpPr/>
            <p:nvPr/>
          </p:nvSpPr>
          <p:spPr>
            <a:xfrm>
              <a:off x="4778219" y="762430"/>
              <a:ext cx="30564" cy="25200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2960" y="10560"/>
                  </a:moveTo>
                  <a:cubicBezTo>
                    <a:pt x="12960" y="14880"/>
                    <a:pt x="8640" y="14880"/>
                    <a:pt x="8640" y="19200"/>
                  </a:cubicBezTo>
                  <a:cubicBezTo>
                    <a:pt x="4320" y="19200"/>
                    <a:pt x="0" y="14880"/>
                    <a:pt x="0" y="14880"/>
                  </a:cubicBezTo>
                  <a:cubicBezTo>
                    <a:pt x="0" y="10560"/>
                    <a:pt x="0" y="6240"/>
                    <a:pt x="0" y="1920"/>
                  </a:cubicBezTo>
                  <a:cubicBezTo>
                    <a:pt x="4320" y="1920"/>
                    <a:pt x="8640" y="1920"/>
                    <a:pt x="12960" y="1920"/>
                  </a:cubicBezTo>
                  <a:cubicBezTo>
                    <a:pt x="12960" y="1920"/>
                    <a:pt x="17280" y="-2400"/>
                    <a:pt x="21600" y="1920"/>
                  </a:cubicBezTo>
                  <a:cubicBezTo>
                    <a:pt x="21600" y="1920"/>
                    <a:pt x="21600" y="1920"/>
                    <a:pt x="21600" y="6240"/>
                  </a:cubicBezTo>
                  <a:cubicBezTo>
                    <a:pt x="17280" y="6240"/>
                    <a:pt x="17280" y="6240"/>
                    <a:pt x="17280" y="6240"/>
                  </a:cubicBezTo>
                  <a:cubicBezTo>
                    <a:pt x="12960" y="10560"/>
                    <a:pt x="12960" y="10560"/>
                    <a:pt x="12960" y="105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0" name="Google Shape;5360;g21c91014dda_0_5306"/>
            <p:cNvSpPr/>
            <p:nvPr/>
          </p:nvSpPr>
          <p:spPr>
            <a:xfrm>
              <a:off x="4778219" y="762430"/>
              <a:ext cx="30564" cy="25200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2960" y="10560"/>
                  </a:moveTo>
                  <a:cubicBezTo>
                    <a:pt x="12960" y="14880"/>
                    <a:pt x="8640" y="14880"/>
                    <a:pt x="8640" y="19200"/>
                  </a:cubicBezTo>
                  <a:cubicBezTo>
                    <a:pt x="4320" y="19200"/>
                    <a:pt x="0" y="14880"/>
                    <a:pt x="0" y="14880"/>
                  </a:cubicBezTo>
                  <a:cubicBezTo>
                    <a:pt x="0" y="10560"/>
                    <a:pt x="0" y="6240"/>
                    <a:pt x="0" y="1920"/>
                  </a:cubicBezTo>
                  <a:cubicBezTo>
                    <a:pt x="4320" y="1920"/>
                    <a:pt x="8640" y="1920"/>
                    <a:pt x="12960" y="1920"/>
                  </a:cubicBezTo>
                  <a:cubicBezTo>
                    <a:pt x="12960" y="1920"/>
                    <a:pt x="17280" y="-2400"/>
                    <a:pt x="21600" y="1920"/>
                  </a:cubicBezTo>
                  <a:cubicBezTo>
                    <a:pt x="21600" y="1920"/>
                    <a:pt x="21600" y="1920"/>
                    <a:pt x="21600" y="6240"/>
                  </a:cubicBezTo>
                  <a:cubicBezTo>
                    <a:pt x="17280" y="6240"/>
                    <a:pt x="17280" y="6240"/>
                    <a:pt x="17280" y="6240"/>
                  </a:cubicBezTo>
                  <a:cubicBezTo>
                    <a:pt x="12960" y="10560"/>
                    <a:pt x="12960" y="10560"/>
                    <a:pt x="12960" y="105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1" name="Google Shape;5361;g21c91014dda_0_5306"/>
            <p:cNvSpPr/>
            <p:nvPr/>
          </p:nvSpPr>
          <p:spPr>
            <a:xfrm>
              <a:off x="4704036" y="853097"/>
              <a:ext cx="283747" cy="325080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0736" y="14657"/>
                  </a:moveTo>
                  <a:cubicBezTo>
                    <a:pt x="20304" y="14271"/>
                    <a:pt x="19440" y="14271"/>
                    <a:pt x="19008" y="13500"/>
                  </a:cubicBezTo>
                  <a:cubicBezTo>
                    <a:pt x="18144" y="13500"/>
                    <a:pt x="17712" y="12729"/>
                    <a:pt x="17280" y="12343"/>
                  </a:cubicBezTo>
                  <a:cubicBezTo>
                    <a:pt x="16848" y="11957"/>
                    <a:pt x="16416" y="11186"/>
                    <a:pt x="16416" y="11186"/>
                  </a:cubicBezTo>
                  <a:cubicBezTo>
                    <a:pt x="15984" y="10414"/>
                    <a:pt x="14688" y="10029"/>
                    <a:pt x="14688" y="10029"/>
                  </a:cubicBezTo>
                  <a:cubicBezTo>
                    <a:pt x="14256" y="9643"/>
                    <a:pt x="13392" y="8871"/>
                    <a:pt x="12960" y="8486"/>
                  </a:cubicBezTo>
                  <a:cubicBezTo>
                    <a:pt x="12528" y="8100"/>
                    <a:pt x="11232" y="6943"/>
                    <a:pt x="10800" y="6557"/>
                  </a:cubicBezTo>
                  <a:cubicBezTo>
                    <a:pt x="10368" y="6171"/>
                    <a:pt x="9504" y="5786"/>
                    <a:pt x="9072" y="5786"/>
                  </a:cubicBezTo>
                  <a:cubicBezTo>
                    <a:pt x="8208" y="5786"/>
                    <a:pt x="7776" y="5400"/>
                    <a:pt x="6912" y="5400"/>
                  </a:cubicBezTo>
                  <a:cubicBezTo>
                    <a:pt x="6480" y="5014"/>
                    <a:pt x="6048" y="4629"/>
                    <a:pt x="5616" y="4629"/>
                  </a:cubicBezTo>
                  <a:cubicBezTo>
                    <a:pt x="5184" y="4629"/>
                    <a:pt x="5184" y="4243"/>
                    <a:pt x="4752" y="4243"/>
                  </a:cubicBezTo>
                  <a:cubicBezTo>
                    <a:pt x="4320" y="3857"/>
                    <a:pt x="3888" y="2700"/>
                    <a:pt x="3456" y="2314"/>
                  </a:cubicBezTo>
                  <a:cubicBezTo>
                    <a:pt x="3024" y="1543"/>
                    <a:pt x="3024" y="771"/>
                    <a:pt x="2592" y="386"/>
                  </a:cubicBezTo>
                  <a:cubicBezTo>
                    <a:pt x="2592" y="386"/>
                    <a:pt x="1728" y="0"/>
                    <a:pt x="1728" y="0"/>
                  </a:cubicBezTo>
                  <a:cubicBezTo>
                    <a:pt x="1296" y="0"/>
                    <a:pt x="864" y="0"/>
                    <a:pt x="864" y="0"/>
                  </a:cubicBezTo>
                  <a:cubicBezTo>
                    <a:pt x="864" y="386"/>
                    <a:pt x="432" y="771"/>
                    <a:pt x="0" y="1157"/>
                  </a:cubicBezTo>
                  <a:cubicBezTo>
                    <a:pt x="0" y="1157"/>
                    <a:pt x="0" y="1543"/>
                    <a:pt x="0" y="1929"/>
                  </a:cubicBezTo>
                  <a:cubicBezTo>
                    <a:pt x="432" y="2314"/>
                    <a:pt x="864" y="2700"/>
                    <a:pt x="864" y="3086"/>
                  </a:cubicBezTo>
                  <a:cubicBezTo>
                    <a:pt x="864" y="3086"/>
                    <a:pt x="1728" y="3471"/>
                    <a:pt x="1728" y="3857"/>
                  </a:cubicBezTo>
                  <a:cubicBezTo>
                    <a:pt x="1728" y="3857"/>
                    <a:pt x="2592" y="4243"/>
                    <a:pt x="2592" y="4243"/>
                  </a:cubicBezTo>
                  <a:cubicBezTo>
                    <a:pt x="2592" y="4629"/>
                    <a:pt x="2592" y="5014"/>
                    <a:pt x="2592" y="5400"/>
                  </a:cubicBezTo>
                  <a:cubicBezTo>
                    <a:pt x="2592" y="5786"/>
                    <a:pt x="2592" y="6171"/>
                    <a:pt x="2592" y="6557"/>
                  </a:cubicBezTo>
                  <a:cubicBezTo>
                    <a:pt x="2592" y="6943"/>
                    <a:pt x="2160" y="7714"/>
                    <a:pt x="1728" y="8100"/>
                  </a:cubicBezTo>
                  <a:cubicBezTo>
                    <a:pt x="1728" y="8100"/>
                    <a:pt x="1296" y="8486"/>
                    <a:pt x="1296" y="8486"/>
                  </a:cubicBezTo>
                  <a:cubicBezTo>
                    <a:pt x="1296" y="8871"/>
                    <a:pt x="1296" y="9257"/>
                    <a:pt x="1296" y="9643"/>
                  </a:cubicBezTo>
                  <a:cubicBezTo>
                    <a:pt x="1296" y="9643"/>
                    <a:pt x="1728" y="10029"/>
                    <a:pt x="1728" y="10029"/>
                  </a:cubicBezTo>
                  <a:cubicBezTo>
                    <a:pt x="1728" y="10414"/>
                    <a:pt x="2592" y="10414"/>
                    <a:pt x="2592" y="10414"/>
                  </a:cubicBezTo>
                  <a:cubicBezTo>
                    <a:pt x="3024" y="10414"/>
                    <a:pt x="2592" y="9643"/>
                    <a:pt x="3024" y="9643"/>
                  </a:cubicBezTo>
                  <a:cubicBezTo>
                    <a:pt x="3024" y="9257"/>
                    <a:pt x="3456" y="8871"/>
                    <a:pt x="3888" y="8871"/>
                  </a:cubicBezTo>
                  <a:cubicBezTo>
                    <a:pt x="4320" y="8871"/>
                    <a:pt x="4752" y="8486"/>
                    <a:pt x="4752" y="8486"/>
                  </a:cubicBezTo>
                  <a:cubicBezTo>
                    <a:pt x="5184" y="8486"/>
                    <a:pt x="5184" y="8100"/>
                    <a:pt x="5616" y="8100"/>
                  </a:cubicBezTo>
                  <a:cubicBezTo>
                    <a:pt x="6048" y="8100"/>
                    <a:pt x="6048" y="8486"/>
                    <a:pt x="5616" y="8871"/>
                  </a:cubicBezTo>
                  <a:cubicBezTo>
                    <a:pt x="5616" y="8871"/>
                    <a:pt x="5184" y="9257"/>
                    <a:pt x="4752" y="9643"/>
                  </a:cubicBezTo>
                  <a:cubicBezTo>
                    <a:pt x="4752" y="9643"/>
                    <a:pt x="4320" y="9643"/>
                    <a:pt x="4320" y="10029"/>
                  </a:cubicBezTo>
                  <a:cubicBezTo>
                    <a:pt x="3888" y="10414"/>
                    <a:pt x="3888" y="11186"/>
                    <a:pt x="4320" y="11186"/>
                  </a:cubicBezTo>
                  <a:cubicBezTo>
                    <a:pt x="4320" y="11571"/>
                    <a:pt x="5184" y="11186"/>
                    <a:pt x="5184" y="11186"/>
                  </a:cubicBezTo>
                  <a:cubicBezTo>
                    <a:pt x="5616" y="11186"/>
                    <a:pt x="6480" y="10414"/>
                    <a:pt x="6480" y="10414"/>
                  </a:cubicBezTo>
                  <a:cubicBezTo>
                    <a:pt x="6912" y="10414"/>
                    <a:pt x="6912" y="10029"/>
                    <a:pt x="6912" y="9643"/>
                  </a:cubicBezTo>
                  <a:cubicBezTo>
                    <a:pt x="7344" y="9643"/>
                    <a:pt x="6912" y="8486"/>
                    <a:pt x="6912" y="8100"/>
                  </a:cubicBezTo>
                  <a:cubicBezTo>
                    <a:pt x="6912" y="8100"/>
                    <a:pt x="6480" y="6943"/>
                    <a:pt x="6912" y="6943"/>
                  </a:cubicBezTo>
                  <a:cubicBezTo>
                    <a:pt x="6912" y="6943"/>
                    <a:pt x="7776" y="6943"/>
                    <a:pt x="7776" y="6943"/>
                  </a:cubicBezTo>
                  <a:cubicBezTo>
                    <a:pt x="8208" y="6943"/>
                    <a:pt x="8640" y="6943"/>
                    <a:pt x="9072" y="7329"/>
                  </a:cubicBezTo>
                  <a:cubicBezTo>
                    <a:pt x="9504" y="7329"/>
                    <a:pt x="9936" y="7714"/>
                    <a:pt x="9936" y="8100"/>
                  </a:cubicBezTo>
                  <a:cubicBezTo>
                    <a:pt x="10800" y="8100"/>
                    <a:pt x="11232" y="8871"/>
                    <a:pt x="11232" y="9643"/>
                  </a:cubicBezTo>
                  <a:cubicBezTo>
                    <a:pt x="11232" y="9643"/>
                    <a:pt x="10800" y="10414"/>
                    <a:pt x="11232" y="10414"/>
                  </a:cubicBezTo>
                  <a:cubicBezTo>
                    <a:pt x="11232" y="10414"/>
                    <a:pt x="11664" y="10029"/>
                    <a:pt x="11664" y="10029"/>
                  </a:cubicBezTo>
                  <a:cubicBezTo>
                    <a:pt x="11664" y="10029"/>
                    <a:pt x="12528" y="10029"/>
                    <a:pt x="12528" y="10029"/>
                  </a:cubicBezTo>
                  <a:cubicBezTo>
                    <a:pt x="12528" y="10414"/>
                    <a:pt x="12960" y="10800"/>
                    <a:pt x="12960" y="11186"/>
                  </a:cubicBezTo>
                  <a:cubicBezTo>
                    <a:pt x="12960" y="11571"/>
                    <a:pt x="12528" y="11957"/>
                    <a:pt x="12528" y="12729"/>
                  </a:cubicBezTo>
                  <a:cubicBezTo>
                    <a:pt x="12528" y="12729"/>
                    <a:pt x="12528" y="13114"/>
                    <a:pt x="12528" y="13500"/>
                  </a:cubicBezTo>
                  <a:cubicBezTo>
                    <a:pt x="12960" y="13500"/>
                    <a:pt x="12960" y="14271"/>
                    <a:pt x="12960" y="14657"/>
                  </a:cubicBezTo>
                  <a:cubicBezTo>
                    <a:pt x="12528" y="14657"/>
                    <a:pt x="12528" y="14657"/>
                    <a:pt x="12528" y="14657"/>
                  </a:cubicBezTo>
                  <a:cubicBezTo>
                    <a:pt x="12528" y="14657"/>
                    <a:pt x="12096" y="14657"/>
                    <a:pt x="12096" y="14271"/>
                  </a:cubicBezTo>
                  <a:cubicBezTo>
                    <a:pt x="11664" y="14271"/>
                    <a:pt x="12096" y="13886"/>
                    <a:pt x="11664" y="13500"/>
                  </a:cubicBezTo>
                  <a:cubicBezTo>
                    <a:pt x="11664" y="13500"/>
                    <a:pt x="11232" y="13500"/>
                    <a:pt x="10800" y="13500"/>
                  </a:cubicBezTo>
                  <a:cubicBezTo>
                    <a:pt x="10800" y="13500"/>
                    <a:pt x="9936" y="13500"/>
                    <a:pt x="9936" y="13886"/>
                  </a:cubicBezTo>
                  <a:cubicBezTo>
                    <a:pt x="9936" y="14271"/>
                    <a:pt x="9504" y="14657"/>
                    <a:pt x="9504" y="14657"/>
                  </a:cubicBezTo>
                  <a:cubicBezTo>
                    <a:pt x="9504" y="14657"/>
                    <a:pt x="9072" y="14657"/>
                    <a:pt x="9072" y="14657"/>
                  </a:cubicBezTo>
                  <a:cubicBezTo>
                    <a:pt x="9072" y="14657"/>
                    <a:pt x="9072" y="14271"/>
                    <a:pt x="9072" y="14271"/>
                  </a:cubicBezTo>
                  <a:cubicBezTo>
                    <a:pt x="9072" y="13886"/>
                    <a:pt x="9504" y="13500"/>
                    <a:pt x="9936" y="13114"/>
                  </a:cubicBezTo>
                  <a:cubicBezTo>
                    <a:pt x="9936" y="12729"/>
                    <a:pt x="9936" y="11957"/>
                    <a:pt x="9936" y="11957"/>
                  </a:cubicBezTo>
                  <a:cubicBezTo>
                    <a:pt x="9936" y="11571"/>
                    <a:pt x="9504" y="11571"/>
                    <a:pt x="9072" y="11571"/>
                  </a:cubicBezTo>
                  <a:cubicBezTo>
                    <a:pt x="8640" y="11571"/>
                    <a:pt x="7776" y="11571"/>
                    <a:pt x="7344" y="11957"/>
                  </a:cubicBezTo>
                  <a:cubicBezTo>
                    <a:pt x="6912" y="11957"/>
                    <a:pt x="6912" y="12343"/>
                    <a:pt x="6480" y="12729"/>
                  </a:cubicBezTo>
                  <a:cubicBezTo>
                    <a:pt x="6480" y="12729"/>
                    <a:pt x="6480" y="13114"/>
                    <a:pt x="6480" y="13500"/>
                  </a:cubicBezTo>
                  <a:cubicBezTo>
                    <a:pt x="6912" y="13500"/>
                    <a:pt x="7344" y="14271"/>
                    <a:pt x="7776" y="14657"/>
                  </a:cubicBezTo>
                  <a:cubicBezTo>
                    <a:pt x="7776" y="14657"/>
                    <a:pt x="8208" y="15043"/>
                    <a:pt x="8208" y="15814"/>
                  </a:cubicBezTo>
                  <a:cubicBezTo>
                    <a:pt x="8640" y="15814"/>
                    <a:pt x="8208" y="16200"/>
                    <a:pt x="8208" y="16586"/>
                  </a:cubicBezTo>
                  <a:cubicBezTo>
                    <a:pt x="8208" y="16971"/>
                    <a:pt x="8208" y="17743"/>
                    <a:pt x="8208" y="18129"/>
                  </a:cubicBezTo>
                  <a:cubicBezTo>
                    <a:pt x="8208" y="18129"/>
                    <a:pt x="7776" y="18129"/>
                    <a:pt x="7776" y="18129"/>
                  </a:cubicBezTo>
                  <a:cubicBezTo>
                    <a:pt x="6912" y="18514"/>
                    <a:pt x="6912" y="18514"/>
                    <a:pt x="6912" y="18514"/>
                  </a:cubicBezTo>
                  <a:cubicBezTo>
                    <a:pt x="6912" y="18514"/>
                    <a:pt x="6480" y="18900"/>
                    <a:pt x="6480" y="18900"/>
                  </a:cubicBezTo>
                  <a:cubicBezTo>
                    <a:pt x="6048" y="18900"/>
                    <a:pt x="5184" y="18900"/>
                    <a:pt x="4752" y="19286"/>
                  </a:cubicBezTo>
                  <a:cubicBezTo>
                    <a:pt x="4320" y="19286"/>
                    <a:pt x="4320" y="19286"/>
                    <a:pt x="4320" y="19286"/>
                  </a:cubicBezTo>
                  <a:cubicBezTo>
                    <a:pt x="4320" y="19671"/>
                    <a:pt x="4320" y="20443"/>
                    <a:pt x="4320" y="20443"/>
                  </a:cubicBezTo>
                  <a:cubicBezTo>
                    <a:pt x="4752" y="20829"/>
                    <a:pt x="4752" y="21214"/>
                    <a:pt x="5184" y="21214"/>
                  </a:cubicBezTo>
                  <a:cubicBezTo>
                    <a:pt x="5184" y="21600"/>
                    <a:pt x="6048" y="21600"/>
                    <a:pt x="6480" y="21600"/>
                  </a:cubicBezTo>
                  <a:cubicBezTo>
                    <a:pt x="6480" y="21600"/>
                    <a:pt x="7344" y="21600"/>
                    <a:pt x="7776" y="21600"/>
                  </a:cubicBezTo>
                  <a:cubicBezTo>
                    <a:pt x="7776" y="21600"/>
                    <a:pt x="7776" y="21214"/>
                    <a:pt x="8208" y="20829"/>
                  </a:cubicBezTo>
                  <a:cubicBezTo>
                    <a:pt x="8208" y="20829"/>
                    <a:pt x="8208" y="20829"/>
                    <a:pt x="8640" y="20829"/>
                  </a:cubicBezTo>
                  <a:cubicBezTo>
                    <a:pt x="8640" y="20443"/>
                    <a:pt x="8208" y="20443"/>
                    <a:pt x="8208" y="20057"/>
                  </a:cubicBezTo>
                  <a:cubicBezTo>
                    <a:pt x="8208" y="20057"/>
                    <a:pt x="8208" y="19671"/>
                    <a:pt x="8640" y="19671"/>
                  </a:cubicBezTo>
                  <a:cubicBezTo>
                    <a:pt x="9072" y="19671"/>
                    <a:pt x="9072" y="19671"/>
                    <a:pt x="9072" y="19671"/>
                  </a:cubicBezTo>
                  <a:cubicBezTo>
                    <a:pt x="9072" y="20057"/>
                    <a:pt x="9504" y="20057"/>
                    <a:pt x="9504" y="20057"/>
                  </a:cubicBezTo>
                  <a:cubicBezTo>
                    <a:pt x="9504" y="20443"/>
                    <a:pt x="9504" y="20443"/>
                    <a:pt x="9504" y="20443"/>
                  </a:cubicBezTo>
                  <a:cubicBezTo>
                    <a:pt x="9504" y="20443"/>
                    <a:pt x="9072" y="20443"/>
                    <a:pt x="9072" y="20443"/>
                  </a:cubicBezTo>
                  <a:cubicBezTo>
                    <a:pt x="9072" y="20829"/>
                    <a:pt x="9072" y="20829"/>
                    <a:pt x="9072" y="21214"/>
                  </a:cubicBezTo>
                  <a:cubicBezTo>
                    <a:pt x="9072" y="21214"/>
                    <a:pt x="9504" y="21214"/>
                    <a:pt x="9504" y="21214"/>
                  </a:cubicBezTo>
                  <a:cubicBezTo>
                    <a:pt x="9936" y="21214"/>
                    <a:pt x="10368" y="21214"/>
                    <a:pt x="10800" y="21214"/>
                  </a:cubicBezTo>
                  <a:cubicBezTo>
                    <a:pt x="10800" y="20829"/>
                    <a:pt x="11232" y="20443"/>
                    <a:pt x="11664" y="20443"/>
                  </a:cubicBezTo>
                  <a:cubicBezTo>
                    <a:pt x="11664" y="20443"/>
                    <a:pt x="12528" y="19671"/>
                    <a:pt x="12528" y="19286"/>
                  </a:cubicBezTo>
                  <a:cubicBezTo>
                    <a:pt x="12960" y="19286"/>
                    <a:pt x="13392" y="18900"/>
                    <a:pt x="13824" y="18900"/>
                  </a:cubicBezTo>
                  <a:cubicBezTo>
                    <a:pt x="14256" y="18900"/>
                    <a:pt x="15120" y="18900"/>
                    <a:pt x="15984" y="18900"/>
                  </a:cubicBezTo>
                  <a:cubicBezTo>
                    <a:pt x="16416" y="19286"/>
                    <a:pt x="16848" y="19286"/>
                    <a:pt x="17712" y="19286"/>
                  </a:cubicBezTo>
                  <a:cubicBezTo>
                    <a:pt x="18144" y="19286"/>
                    <a:pt x="18144" y="19286"/>
                    <a:pt x="18144" y="19286"/>
                  </a:cubicBezTo>
                  <a:cubicBezTo>
                    <a:pt x="18576" y="18900"/>
                    <a:pt x="19440" y="18900"/>
                    <a:pt x="19872" y="18900"/>
                  </a:cubicBezTo>
                  <a:cubicBezTo>
                    <a:pt x="19872" y="18900"/>
                    <a:pt x="20736" y="19286"/>
                    <a:pt x="20736" y="19286"/>
                  </a:cubicBezTo>
                  <a:cubicBezTo>
                    <a:pt x="21600" y="18900"/>
                    <a:pt x="20736" y="17357"/>
                    <a:pt x="20736" y="16586"/>
                  </a:cubicBezTo>
                  <a:cubicBezTo>
                    <a:pt x="20736" y="16200"/>
                    <a:pt x="20736" y="15043"/>
                    <a:pt x="20736" y="146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2" name="Google Shape;5362;g21c91014dda_0_5306"/>
            <p:cNvSpPr/>
            <p:nvPr/>
          </p:nvSpPr>
          <p:spPr>
            <a:xfrm>
              <a:off x="4704036" y="853097"/>
              <a:ext cx="283747" cy="325080"/>
            </a:xfrm>
            <a:custGeom>
              <a:avLst/>
              <a:gdLst/>
              <a:ahLst/>
              <a:cxnLst/>
              <a:rect l="l" t="t" r="r" b="b"/>
              <a:pathLst>
                <a:path w="21120" h="21600" extrusionOk="0">
                  <a:moveTo>
                    <a:pt x="20736" y="14657"/>
                  </a:moveTo>
                  <a:cubicBezTo>
                    <a:pt x="20304" y="14271"/>
                    <a:pt x="19440" y="14271"/>
                    <a:pt x="19008" y="13500"/>
                  </a:cubicBezTo>
                  <a:cubicBezTo>
                    <a:pt x="18144" y="13500"/>
                    <a:pt x="17712" y="12729"/>
                    <a:pt x="17280" y="12343"/>
                  </a:cubicBezTo>
                  <a:cubicBezTo>
                    <a:pt x="16848" y="11957"/>
                    <a:pt x="16416" y="11186"/>
                    <a:pt x="16416" y="11186"/>
                  </a:cubicBezTo>
                  <a:cubicBezTo>
                    <a:pt x="15984" y="10414"/>
                    <a:pt x="14688" y="10029"/>
                    <a:pt x="14688" y="10029"/>
                  </a:cubicBezTo>
                  <a:cubicBezTo>
                    <a:pt x="14256" y="9643"/>
                    <a:pt x="13392" y="8871"/>
                    <a:pt x="12960" y="8486"/>
                  </a:cubicBezTo>
                  <a:cubicBezTo>
                    <a:pt x="12528" y="8100"/>
                    <a:pt x="11232" y="6943"/>
                    <a:pt x="10800" y="6557"/>
                  </a:cubicBezTo>
                  <a:cubicBezTo>
                    <a:pt x="10368" y="6171"/>
                    <a:pt x="9504" y="5786"/>
                    <a:pt x="9072" y="5786"/>
                  </a:cubicBezTo>
                  <a:cubicBezTo>
                    <a:pt x="8208" y="5786"/>
                    <a:pt x="7776" y="5400"/>
                    <a:pt x="6912" y="5400"/>
                  </a:cubicBezTo>
                  <a:cubicBezTo>
                    <a:pt x="6480" y="5014"/>
                    <a:pt x="6048" y="4629"/>
                    <a:pt x="5616" y="4629"/>
                  </a:cubicBezTo>
                  <a:cubicBezTo>
                    <a:pt x="5184" y="4629"/>
                    <a:pt x="5184" y="4243"/>
                    <a:pt x="4752" y="4243"/>
                  </a:cubicBezTo>
                  <a:cubicBezTo>
                    <a:pt x="4320" y="3857"/>
                    <a:pt x="3888" y="2700"/>
                    <a:pt x="3456" y="2314"/>
                  </a:cubicBezTo>
                  <a:cubicBezTo>
                    <a:pt x="3024" y="1543"/>
                    <a:pt x="3024" y="771"/>
                    <a:pt x="2592" y="386"/>
                  </a:cubicBezTo>
                  <a:cubicBezTo>
                    <a:pt x="2592" y="386"/>
                    <a:pt x="1728" y="0"/>
                    <a:pt x="1728" y="0"/>
                  </a:cubicBezTo>
                  <a:cubicBezTo>
                    <a:pt x="1296" y="0"/>
                    <a:pt x="864" y="0"/>
                    <a:pt x="864" y="0"/>
                  </a:cubicBezTo>
                  <a:cubicBezTo>
                    <a:pt x="864" y="386"/>
                    <a:pt x="432" y="771"/>
                    <a:pt x="0" y="1157"/>
                  </a:cubicBezTo>
                  <a:cubicBezTo>
                    <a:pt x="0" y="1157"/>
                    <a:pt x="0" y="1543"/>
                    <a:pt x="0" y="1929"/>
                  </a:cubicBezTo>
                  <a:cubicBezTo>
                    <a:pt x="432" y="2314"/>
                    <a:pt x="864" y="2700"/>
                    <a:pt x="864" y="3086"/>
                  </a:cubicBezTo>
                  <a:cubicBezTo>
                    <a:pt x="864" y="3086"/>
                    <a:pt x="1728" y="3471"/>
                    <a:pt x="1728" y="3857"/>
                  </a:cubicBezTo>
                  <a:cubicBezTo>
                    <a:pt x="1728" y="3857"/>
                    <a:pt x="2592" y="4243"/>
                    <a:pt x="2592" y="4243"/>
                  </a:cubicBezTo>
                  <a:cubicBezTo>
                    <a:pt x="2592" y="4629"/>
                    <a:pt x="2592" y="5014"/>
                    <a:pt x="2592" y="5400"/>
                  </a:cubicBezTo>
                  <a:cubicBezTo>
                    <a:pt x="2592" y="5786"/>
                    <a:pt x="2592" y="6171"/>
                    <a:pt x="2592" y="6557"/>
                  </a:cubicBezTo>
                  <a:cubicBezTo>
                    <a:pt x="2592" y="6943"/>
                    <a:pt x="2160" y="7714"/>
                    <a:pt x="1728" y="8100"/>
                  </a:cubicBezTo>
                  <a:cubicBezTo>
                    <a:pt x="1728" y="8100"/>
                    <a:pt x="1296" y="8486"/>
                    <a:pt x="1296" y="8486"/>
                  </a:cubicBezTo>
                  <a:cubicBezTo>
                    <a:pt x="1296" y="8871"/>
                    <a:pt x="1296" y="9257"/>
                    <a:pt x="1296" y="9643"/>
                  </a:cubicBezTo>
                  <a:cubicBezTo>
                    <a:pt x="1296" y="9643"/>
                    <a:pt x="1728" y="10029"/>
                    <a:pt x="1728" y="10029"/>
                  </a:cubicBezTo>
                  <a:cubicBezTo>
                    <a:pt x="1728" y="10414"/>
                    <a:pt x="2592" y="10414"/>
                    <a:pt x="2592" y="10414"/>
                  </a:cubicBezTo>
                  <a:cubicBezTo>
                    <a:pt x="3024" y="10414"/>
                    <a:pt x="2592" y="9643"/>
                    <a:pt x="3024" y="9643"/>
                  </a:cubicBezTo>
                  <a:cubicBezTo>
                    <a:pt x="3024" y="9257"/>
                    <a:pt x="3456" y="8871"/>
                    <a:pt x="3888" y="8871"/>
                  </a:cubicBezTo>
                  <a:cubicBezTo>
                    <a:pt x="4320" y="8871"/>
                    <a:pt x="4752" y="8486"/>
                    <a:pt x="4752" y="8486"/>
                  </a:cubicBezTo>
                  <a:cubicBezTo>
                    <a:pt x="5184" y="8486"/>
                    <a:pt x="5184" y="8100"/>
                    <a:pt x="5616" y="8100"/>
                  </a:cubicBezTo>
                  <a:cubicBezTo>
                    <a:pt x="6048" y="8100"/>
                    <a:pt x="6048" y="8486"/>
                    <a:pt x="5616" y="8871"/>
                  </a:cubicBezTo>
                  <a:cubicBezTo>
                    <a:pt x="5616" y="8871"/>
                    <a:pt x="5184" y="9257"/>
                    <a:pt x="4752" y="9643"/>
                  </a:cubicBezTo>
                  <a:cubicBezTo>
                    <a:pt x="4752" y="9643"/>
                    <a:pt x="4320" y="9643"/>
                    <a:pt x="4320" y="10029"/>
                  </a:cubicBezTo>
                  <a:cubicBezTo>
                    <a:pt x="3888" y="10414"/>
                    <a:pt x="3888" y="11186"/>
                    <a:pt x="4320" y="11186"/>
                  </a:cubicBezTo>
                  <a:cubicBezTo>
                    <a:pt x="4320" y="11571"/>
                    <a:pt x="5184" y="11186"/>
                    <a:pt x="5184" y="11186"/>
                  </a:cubicBezTo>
                  <a:cubicBezTo>
                    <a:pt x="5616" y="11186"/>
                    <a:pt x="6480" y="10414"/>
                    <a:pt x="6480" y="10414"/>
                  </a:cubicBezTo>
                  <a:cubicBezTo>
                    <a:pt x="6912" y="10414"/>
                    <a:pt x="6912" y="10029"/>
                    <a:pt x="6912" y="9643"/>
                  </a:cubicBezTo>
                  <a:cubicBezTo>
                    <a:pt x="7344" y="9643"/>
                    <a:pt x="6912" y="8486"/>
                    <a:pt x="6912" y="8100"/>
                  </a:cubicBezTo>
                  <a:cubicBezTo>
                    <a:pt x="6912" y="8100"/>
                    <a:pt x="6480" y="6943"/>
                    <a:pt x="6912" y="6943"/>
                  </a:cubicBezTo>
                  <a:cubicBezTo>
                    <a:pt x="6912" y="6943"/>
                    <a:pt x="7776" y="6943"/>
                    <a:pt x="7776" y="6943"/>
                  </a:cubicBezTo>
                  <a:cubicBezTo>
                    <a:pt x="8208" y="6943"/>
                    <a:pt x="8640" y="6943"/>
                    <a:pt x="9072" y="7329"/>
                  </a:cubicBezTo>
                  <a:cubicBezTo>
                    <a:pt x="9504" y="7329"/>
                    <a:pt x="9936" y="7714"/>
                    <a:pt x="9936" y="8100"/>
                  </a:cubicBezTo>
                  <a:cubicBezTo>
                    <a:pt x="10800" y="8100"/>
                    <a:pt x="11232" y="8871"/>
                    <a:pt x="11232" y="9643"/>
                  </a:cubicBezTo>
                  <a:cubicBezTo>
                    <a:pt x="11232" y="9643"/>
                    <a:pt x="10800" y="10414"/>
                    <a:pt x="11232" y="10414"/>
                  </a:cubicBezTo>
                  <a:cubicBezTo>
                    <a:pt x="11232" y="10414"/>
                    <a:pt x="11664" y="10029"/>
                    <a:pt x="11664" y="10029"/>
                  </a:cubicBezTo>
                  <a:cubicBezTo>
                    <a:pt x="11664" y="10029"/>
                    <a:pt x="12528" y="10029"/>
                    <a:pt x="12528" y="10029"/>
                  </a:cubicBezTo>
                  <a:cubicBezTo>
                    <a:pt x="12528" y="10414"/>
                    <a:pt x="12960" y="10800"/>
                    <a:pt x="12960" y="11186"/>
                  </a:cubicBezTo>
                  <a:cubicBezTo>
                    <a:pt x="12960" y="11571"/>
                    <a:pt x="12528" y="11957"/>
                    <a:pt x="12528" y="12729"/>
                  </a:cubicBezTo>
                  <a:cubicBezTo>
                    <a:pt x="12528" y="12729"/>
                    <a:pt x="12528" y="13114"/>
                    <a:pt x="12528" y="13500"/>
                  </a:cubicBezTo>
                  <a:cubicBezTo>
                    <a:pt x="12960" y="13500"/>
                    <a:pt x="12960" y="14271"/>
                    <a:pt x="12960" y="14657"/>
                  </a:cubicBezTo>
                  <a:cubicBezTo>
                    <a:pt x="12528" y="14657"/>
                    <a:pt x="12528" y="14657"/>
                    <a:pt x="12528" y="14657"/>
                  </a:cubicBezTo>
                  <a:cubicBezTo>
                    <a:pt x="12528" y="14657"/>
                    <a:pt x="12096" y="14657"/>
                    <a:pt x="12096" y="14271"/>
                  </a:cubicBezTo>
                  <a:cubicBezTo>
                    <a:pt x="11664" y="14271"/>
                    <a:pt x="12096" y="13886"/>
                    <a:pt x="11664" y="13500"/>
                  </a:cubicBezTo>
                  <a:cubicBezTo>
                    <a:pt x="11664" y="13500"/>
                    <a:pt x="11232" y="13500"/>
                    <a:pt x="10800" y="13500"/>
                  </a:cubicBezTo>
                  <a:cubicBezTo>
                    <a:pt x="10800" y="13500"/>
                    <a:pt x="9936" y="13500"/>
                    <a:pt x="9936" y="13886"/>
                  </a:cubicBezTo>
                  <a:cubicBezTo>
                    <a:pt x="9936" y="14271"/>
                    <a:pt x="9504" y="14657"/>
                    <a:pt x="9504" y="14657"/>
                  </a:cubicBezTo>
                  <a:cubicBezTo>
                    <a:pt x="9504" y="14657"/>
                    <a:pt x="9072" y="14657"/>
                    <a:pt x="9072" y="14657"/>
                  </a:cubicBezTo>
                  <a:cubicBezTo>
                    <a:pt x="9072" y="14657"/>
                    <a:pt x="9072" y="14271"/>
                    <a:pt x="9072" y="14271"/>
                  </a:cubicBezTo>
                  <a:cubicBezTo>
                    <a:pt x="9072" y="13886"/>
                    <a:pt x="9504" y="13500"/>
                    <a:pt x="9936" y="13114"/>
                  </a:cubicBezTo>
                  <a:cubicBezTo>
                    <a:pt x="9936" y="12729"/>
                    <a:pt x="9936" y="11957"/>
                    <a:pt x="9936" y="11957"/>
                  </a:cubicBezTo>
                  <a:cubicBezTo>
                    <a:pt x="9936" y="11571"/>
                    <a:pt x="9504" y="11571"/>
                    <a:pt x="9072" y="11571"/>
                  </a:cubicBezTo>
                  <a:cubicBezTo>
                    <a:pt x="8640" y="11571"/>
                    <a:pt x="7776" y="11571"/>
                    <a:pt x="7344" y="11957"/>
                  </a:cubicBezTo>
                  <a:cubicBezTo>
                    <a:pt x="6912" y="11957"/>
                    <a:pt x="6912" y="12343"/>
                    <a:pt x="6480" y="12729"/>
                  </a:cubicBezTo>
                  <a:cubicBezTo>
                    <a:pt x="6480" y="12729"/>
                    <a:pt x="6480" y="13114"/>
                    <a:pt x="6480" y="13500"/>
                  </a:cubicBezTo>
                  <a:cubicBezTo>
                    <a:pt x="6912" y="13500"/>
                    <a:pt x="7344" y="14271"/>
                    <a:pt x="7776" y="14657"/>
                  </a:cubicBezTo>
                  <a:cubicBezTo>
                    <a:pt x="7776" y="14657"/>
                    <a:pt x="8208" y="15043"/>
                    <a:pt x="8208" y="15814"/>
                  </a:cubicBezTo>
                  <a:cubicBezTo>
                    <a:pt x="8640" y="15814"/>
                    <a:pt x="8208" y="16200"/>
                    <a:pt x="8208" y="16586"/>
                  </a:cubicBezTo>
                  <a:cubicBezTo>
                    <a:pt x="8208" y="16971"/>
                    <a:pt x="8208" y="17743"/>
                    <a:pt x="8208" y="18129"/>
                  </a:cubicBezTo>
                  <a:cubicBezTo>
                    <a:pt x="8208" y="18129"/>
                    <a:pt x="7776" y="18129"/>
                    <a:pt x="7776" y="18129"/>
                  </a:cubicBezTo>
                  <a:cubicBezTo>
                    <a:pt x="6912" y="18514"/>
                    <a:pt x="6912" y="18514"/>
                    <a:pt x="6912" y="18514"/>
                  </a:cubicBezTo>
                  <a:cubicBezTo>
                    <a:pt x="6912" y="18514"/>
                    <a:pt x="6480" y="18900"/>
                    <a:pt x="6480" y="18900"/>
                  </a:cubicBezTo>
                  <a:cubicBezTo>
                    <a:pt x="6048" y="18900"/>
                    <a:pt x="5184" y="18900"/>
                    <a:pt x="4752" y="19286"/>
                  </a:cubicBezTo>
                  <a:cubicBezTo>
                    <a:pt x="4320" y="19286"/>
                    <a:pt x="4320" y="19286"/>
                    <a:pt x="4320" y="19286"/>
                  </a:cubicBezTo>
                  <a:cubicBezTo>
                    <a:pt x="4320" y="19671"/>
                    <a:pt x="4320" y="20443"/>
                    <a:pt x="4320" y="20443"/>
                  </a:cubicBezTo>
                  <a:cubicBezTo>
                    <a:pt x="4752" y="20829"/>
                    <a:pt x="4752" y="21214"/>
                    <a:pt x="5184" y="21214"/>
                  </a:cubicBezTo>
                  <a:cubicBezTo>
                    <a:pt x="5184" y="21600"/>
                    <a:pt x="6048" y="21600"/>
                    <a:pt x="6480" y="21600"/>
                  </a:cubicBezTo>
                  <a:cubicBezTo>
                    <a:pt x="6480" y="21600"/>
                    <a:pt x="7344" y="21600"/>
                    <a:pt x="7776" y="21600"/>
                  </a:cubicBezTo>
                  <a:cubicBezTo>
                    <a:pt x="7776" y="21600"/>
                    <a:pt x="7776" y="21214"/>
                    <a:pt x="8208" y="20829"/>
                  </a:cubicBezTo>
                  <a:cubicBezTo>
                    <a:pt x="8208" y="20829"/>
                    <a:pt x="8208" y="20829"/>
                    <a:pt x="8640" y="20829"/>
                  </a:cubicBezTo>
                  <a:cubicBezTo>
                    <a:pt x="8640" y="20443"/>
                    <a:pt x="8208" y="20443"/>
                    <a:pt x="8208" y="20057"/>
                  </a:cubicBezTo>
                  <a:cubicBezTo>
                    <a:pt x="8208" y="20057"/>
                    <a:pt x="8208" y="19671"/>
                    <a:pt x="8640" y="19671"/>
                  </a:cubicBezTo>
                  <a:cubicBezTo>
                    <a:pt x="9072" y="19671"/>
                    <a:pt x="9072" y="19671"/>
                    <a:pt x="9072" y="19671"/>
                  </a:cubicBezTo>
                  <a:cubicBezTo>
                    <a:pt x="9072" y="20057"/>
                    <a:pt x="9504" y="20057"/>
                    <a:pt x="9504" y="20057"/>
                  </a:cubicBezTo>
                  <a:cubicBezTo>
                    <a:pt x="9504" y="20443"/>
                    <a:pt x="9504" y="20443"/>
                    <a:pt x="9504" y="20443"/>
                  </a:cubicBezTo>
                  <a:cubicBezTo>
                    <a:pt x="9504" y="20443"/>
                    <a:pt x="9072" y="20443"/>
                    <a:pt x="9072" y="20443"/>
                  </a:cubicBezTo>
                  <a:cubicBezTo>
                    <a:pt x="9072" y="20829"/>
                    <a:pt x="9072" y="20829"/>
                    <a:pt x="9072" y="21214"/>
                  </a:cubicBezTo>
                  <a:cubicBezTo>
                    <a:pt x="9072" y="21214"/>
                    <a:pt x="9504" y="21214"/>
                    <a:pt x="9504" y="21214"/>
                  </a:cubicBezTo>
                  <a:cubicBezTo>
                    <a:pt x="9936" y="21214"/>
                    <a:pt x="10368" y="21214"/>
                    <a:pt x="10800" y="21214"/>
                  </a:cubicBezTo>
                  <a:cubicBezTo>
                    <a:pt x="10800" y="20829"/>
                    <a:pt x="11232" y="20443"/>
                    <a:pt x="11664" y="20443"/>
                  </a:cubicBezTo>
                  <a:cubicBezTo>
                    <a:pt x="11664" y="20443"/>
                    <a:pt x="12528" y="19671"/>
                    <a:pt x="12528" y="19286"/>
                  </a:cubicBezTo>
                  <a:cubicBezTo>
                    <a:pt x="12960" y="19286"/>
                    <a:pt x="13392" y="18900"/>
                    <a:pt x="13824" y="18900"/>
                  </a:cubicBezTo>
                  <a:cubicBezTo>
                    <a:pt x="14256" y="18900"/>
                    <a:pt x="15120" y="18900"/>
                    <a:pt x="15984" y="18900"/>
                  </a:cubicBezTo>
                  <a:cubicBezTo>
                    <a:pt x="16416" y="19286"/>
                    <a:pt x="16848" y="19286"/>
                    <a:pt x="17712" y="19286"/>
                  </a:cubicBezTo>
                  <a:cubicBezTo>
                    <a:pt x="18144" y="19286"/>
                    <a:pt x="18144" y="19286"/>
                    <a:pt x="18144" y="19286"/>
                  </a:cubicBezTo>
                  <a:cubicBezTo>
                    <a:pt x="18576" y="18900"/>
                    <a:pt x="19440" y="18900"/>
                    <a:pt x="19872" y="18900"/>
                  </a:cubicBezTo>
                  <a:cubicBezTo>
                    <a:pt x="19872" y="18900"/>
                    <a:pt x="20736" y="19286"/>
                    <a:pt x="20736" y="19286"/>
                  </a:cubicBezTo>
                  <a:cubicBezTo>
                    <a:pt x="21600" y="18900"/>
                    <a:pt x="20736" y="17357"/>
                    <a:pt x="20736" y="16586"/>
                  </a:cubicBezTo>
                  <a:cubicBezTo>
                    <a:pt x="20736" y="16200"/>
                    <a:pt x="20736" y="15043"/>
                    <a:pt x="20736" y="146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3" name="Google Shape;5363;g21c91014dda_0_5306"/>
            <p:cNvSpPr/>
            <p:nvPr/>
          </p:nvSpPr>
          <p:spPr>
            <a:xfrm>
              <a:off x="4557855" y="700369"/>
              <a:ext cx="27168" cy="30564"/>
            </a:xfrm>
            <a:custGeom>
              <a:avLst/>
              <a:gdLst/>
              <a:ahLst/>
              <a:cxnLst/>
              <a:rect l="l" t="t" r="r" b="b"/>
              <a:pathLst>
                <a:path w="19200" h="21600" extrusionOk="0">
                  <a:moveTo>
                    <a:pt x="12960" y="12960"/>
                  </a:moveTo>
                  <a:cubicBezTo>
                    <a:pt x="17280" y="12960"/>
                    <a:pt x="17280" y="8640"/>
                    <a:pt x="17280" y="8640"/>
                  </a:cubicBezTo>
                  <a:cubicBezTo>
                    <a:pt x="21600" y="4320"/>
                    <a:pt x="17280" y="4320"/>
                    <a:pt x="17280" y="0"/>
                  </a:cubicBezTo>
                  <a:cubicBezTo>
                    <a:pt x="17280" y="0"/>
                    <a:pt x="12960" y="0"/>
                    <a:pt x="8640" y="4320"/>
                  </a:cubicBezTo>
                  <a:cubicBezTo>
                    <a:pt x="8640" y="4320"/>
                    <a:pt x="8640" y="4320"/>
                    <a:pt x="432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7280"/>
                    <a:pt x="4320" y="17280"/>
                    <a:pt x="8640" y="2160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7280"/>
                    <a:pt x="12960" y="17280"/>
                    <a:pt x="12960" y="12960"/>
                  </a:cubicBezTo>
                  <a:cubicBezTo>
                    <a:pt x="12960" y="12960"/>
                    <a:pt x="12960" y="12960"/>
                    <a:pt x="1296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4" name="Google Shape;5364;g21c91014dda_0_5306"/>
            <p:cNvSpPr/>
            <p:nvPr/>
          </p:nvSpPr>
          <p:spPr>
            <a:xfrm>
              <a:off x="4557855" y="700369"/>
              <a:ext cx="27168" cy="30564"/>
            </a:xfrm>
            <a:custGeom>
              <a:avLst/>
              <a:gdLst/>
              <a:ahLst/>
              <a:cxnLst/>
              <a:rect l="l" t="t" r="r" b="b"/>
              <a:pathLst>
                <a:path w="19200" h="21600" extrusionOk="0">
                  <a:moveTo>
                    <a:pt x="12960" y="12960"/>
                  </a:moveTo>
                  <a:cubicBezTo>
                    <a:pt x="17280" y="12960"/>
                    <a:pt x="17280" y="8640"/>
                    <a:pt x="17280" y="8640"/>
                  </a:cubicBezTo>
                  <a:cubicBezTo>
                    <a:pt x="21600" y="4320"/>
                    <a:pt x="17280" y="4320"/>
                    <a:pt x="17280" y="0"/>
                  </a:cubicBezTo>
                  <a:cubicBezTo>
                    <a:pt x="17280" y="0"/>
                    <a:pt x="12960" y="0"/>
                    <a:pt x="8640" y="4320"/>
                  </a:cubicBezTo>
                  <a:cubicBezTo>
                    <a:pt x="8640" y="4320"/>
                    <a:pt x="8640" y="4320"/>
                    <a:pt x="432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7280"/>
                    <a:pt x="4320" y="17280"/>
                    <a:pt x="8640" y="2160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7280"/>
                    <a:pt x="12960" y="17280"/>
                    <a:pt x="12960" y="12960"/>
                  </a:cubicBezTo>
                  <a:cubicBezTo>
                    <a:pt x="12960" y="12960"/>
                    <a:pt x="12960" y="12960"/>
                    <a:pt x="1296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5" name="Google Shape;5365;g21c91014dda_0_5306"/>
            <p:cNvSpPr/>
            <p:nvPr/>
          </p:nvSpPr>
          <p:spPr>
            <a:xfrm>
              <a:off x="4337490" y="360003"/>
              <a:ext cx="373086" cy="461108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4850" y="15120"/>
                  </a:moveTo>
                  <a:cubicBezTo>
                    <a:pt x="14512" y="15120"/>
                    <a:pt x="14512" y="15390"/>
                    <a:pt x="14175" y="15390"/>
                  </a:cubicBezTo>
                  <a:cubicBezTo>
                    <a:pt x="14175" y="15390"/>
                    <a:pt x="13838" y="15390"/>
                    <a:pt x="13500" y="15390"/>
                  </a:cubicBezTo>
                  <a:cubicBezTo>
                    <a:pt x="13500" y="15390"/>
                    <a:pt x="12825" y="15390"/>
                    <a:pt x="12825" y="15390"/>
                  </a:cubicBezTo>
                  <a:cubicBezTo>
                    <a:pt x="12488" y="15390"/>
                    <a:pt x="12488" y="15660"/>
                    <a:pt x="12488" y="15660"/>
                  </a:cubicBezTo>
                  <a:cubicBezTo>
                    <a:pt x="12150" y="15660"/>
                    <a:pt x="11813" y="15930"/>
                    <a:pt x="11813" y="15930"/>
                  </a:cubicBezTo>
                  <a:cubicBezTo>
                    <a:pt x="11475" y="15930"/>
                    <a:pt x="11475" y="15660"/>
                    <a:pt x="11138" y="15660"/>
                  </a:cubicBezTo>
                  <a:cubicBezTo>
                    <a:pt x="11138" y="15660"/>
                    <a:pt x="11138" y="15930"/>
                    <a:pt x="11138" y="15930"/>
                  </a:cubicBezTo>
                  <a:cubicBezTo>
                    <a:pt x="10800" y="15930"/>
                    <a:pt x="11138" y="16200"/>
                    <a:pt x="11138" y="16470"/>
                  </a:cubicBezTo>
                  <a:cubicBezTo>
                    <a:pt x="11475" y="16470"/>
                    <a:pt x="11475" y="16470"/>
                    <a:pt x="11475" y="16470"/>
                  </a:cubicBezTo>
                  <a:cubicBezTo>
                    <a:pt x="11475" y="16740"/>
                    <a:pt x="11475" y="16740"/>
                    <a:pt x="11475" y="17010"/>
                  </a:cubicBezTo>
                  <a:cubicBezTo>
                    <a:pt x="11138" y="17280"/>
                    <a:pt x="11138" y="17280"/>
                    <a:pt x="11138" y="17280"/>
                  </a:cubicBezTo>
                  <a:cubicBezTo>
                    <a:pt x="10462" y="17550"/>
                    <a:pt x="10462" y="17550"/>
                    <a:pt x="10462" y="17550"/>
                  </a:cubicBezTo>
                  <a:cubicBezTo>
                    <a:pt x="10462" y="17550"/>
                    <a:pt x="10125" y="17820"/>
                    <a:pt x="10125" y="18090"/>
                  </a:cubicBezTo>
                  <a:cubicBezTo>
                    <a:pt x="10125" y="18090"/>
                    <a:pt x="10125" y="18360"/>
                    <a:pt x="9787" y="18630"/>
                  </a:cubicBezTo>
                  <a:cubicBezTo>
                    <a:pt x="9450" y="18630"/>
                    <a:pt x="9450" y="18630"/>
                    <a:pt x="9450" y="18630"/>
                  </a:cubicBezTo>
                  <a:cubicBezTo>
                    <a:pt x="9112" y="18630"/>
                    <a:pt x="8775" y="18630"/>
                    <a:pt x="8775" y="18900"/>
                  </a:cubicBezTo>
                  <a:cubicBezTo>
                    <a:pt x="8775" y="18900"/>
                    <a:pt x="8437" y="18900"/>
                    <a:pt x="8100" y="18900"/>
                  </a:cubicBezTo>
                  <a:cubicBezTo>
                    <a:pt x="8100" y="19170"/>
                    <a:pt x="8100" y="19440"/>
                    <a:pt x="8100" y="19440"/>
                  </a:cubicBezTo>
                  <a:cubicBezTo>
                    <a:pt x="8100" y="19710"/>
                    <a:pt x="8100" y="19710"/>
                    <a:pt x="8100" y="19980"/>
                  </a:cubicBezTo>
                  <a:cubicBezTo>
                    <a:pt x="8437" y="19980"/>
                    <a:pt x="8775" y="19710"/>
                    <a:pt x="8775" y="19710"/>
                  </a:cubicBezTo>
                  <a:cubicBezTo>
                    <a:pt x="9112" y="19710"/>
                    <a:pt x="9112" y="19440"/>
                    <a:pt x="9112" y="19440"/>
                  </a:cubicBezTo>
                  <a:cubicBezTo>
                    <a:pt x="9787" y="19440"/>
                    <a:pt x="9787" y="19440"/>
                    <a:pt x="9787" y="19440"/>
                  </a:cubicBezTo>
                  <a:cubicBezTo>
                    <a:pt x="9787" y="19440"/>
                    <a:pt x="10125" y="19440"/>
                    <a:pt x="10125" y="19440"/>
                  </a:cubicBezTo>
                  <a:cubicBezTo>
                    <a:pt x="10125" y="19710"/>
                    <a:pt x="10462" y="19980"/>
                    <a:pt x="10462" y="19980"/>
                  </a:cubicBezTo>
                  <a:cubicBezTo>
                    <a:pt x="10462" y="20250"/>
                    <a:pt x="10462" y="20520"/>
                    <a:pt x="10125" y="20790"/>
                  </a:cubicBezTo>
                  <a:cubicBezTo>
                    <a:pt x="10125" y="20790"/>
                    <a:pt x="10125" y="21060"/>
                    <a:pt x="10125" y="21330"/>
                  </a:cubicBezTo>
                  <a:cubicBezTo>
                    <a:pt x="9787" y="21600"/>
                    <a:pt x="9450" y="21600"/>
                    <a:pt x="9112" y="21330"/>
                  </a:cubicBezTo>
                  <a:cubicBezTo>
                    <a:pt x="9112" y="21330"/>
                    <a:pt x="9112" y="20790"/>
                    <a:pt x="8775" y="20790"/>
                  </a:cubicBezTo>
                  <a:cubicBezTo>
                    <a:pt x="8775" y="20790"/>
                    <a:pt x="8437" y="20790"/>
                    <a:pt x="8100" y="20790"/>
                  </a:cubicBezTo>
                  <a:cubicBezTo>
                    <a:pt x="8100" y="20790"/>
                    <a:pt x="7762" y="20790"/>
                    <a:pt x="7425" y="20790"/>
                  </a:cubicBezTo>
                  <a:cubicBezTo>
                    <a:pt x="7088" y="20790"/>
                    <a:pt x="7088" y="20790"/>
                    <a:pt x="7088" y="20790"/>
                  </a:cubicBezTo>
                  <a:cubicBezTo>
                    <a:pt x="6750" y="20520"/>
                    <a:pt x="6750" y="20520"/>
                    <a:pt x="6750" y="20250"/>
                  </a:cubicBezTo>
                  <a:cubicBezTo>
                    <a:pt x="7425" y="19980"/>
                    <a:pt x="7425" y="19980"/>
                    <a:pt x="7425" y="19980"/>
                  </a:cubicBezTo>
                  <a:cubicBezTo>
                    <a:pt x="7425" y="19980"/>
                    <a:pt x="7425" y="19440"/>
                    <a:pt x="7425" y="19440"/>
                  </a:cubicBezTo>
                  <a:cubicBezTo>
                    <a:pt x="7425" y="19440"/>
                    <a:pt x="7088" y="19170"/>
                    <a:pt x="6750" y="19170"/>
                  </a:cubicBezTo>
                  <a:cubicBezTo>
                    <a:pt x="6750" y="19440"/>
                    <a:pt x="6750" y="19440"/>
                    <a:pt x="6750" y="19440"/>
                  </a:cubicBezTo>
                  <a:cubicBezTo>
                    <a:pt x="6413" y="19440"/>
                    <a:pt x="6413" y="19710"/>
                    <a:pt x="6413" y="19710"/>
                  </a:cubicBezTo>
                  <a:cubicBezTo>
                    <a:pt x="6413" y="19710"/>
                    <a:pt x="6075" y="19980"/>
                    <a:pt x="6075" y="19980"/>
                  </a:cubicBezTo>
                  <a:cubicBezTo>
                    <a:pt x="5738" y="19980"/>
                    <a:pt x="5400" y="19980"/>
                    <a:pt x="5063" y="19980"/>
                  </a:cubicBezTo>
                  <a:cubicBezTo>
                    <a:pt x="4725" y="19710"/>
                    <a:pt x="4388" y="19710"/>
                    <a:pt x="4388" y="19440"/>
                  </a:cubicBezTo>
                  <a:cubicBezTo>
                    <a:pt x="4050" y="19440"/>
                    <a:pt x="3712" y="19170"/>
                    <a:pt x="3712" y="18900"/>
                  </a:cubicBezTo>
                  <a:cubicBezTo>
                    <a:pt x="3375" y="18900"/>
                    <a:pt x="3038" y="18630"/>
                    <a:pt x="3038" y="18630"/>
                  </a:cubicBezTo>
                  <a:cubicBezTo>
                    <a:pt x="3038" y="18360"/>
                    <a:pt x="2700" y="18360"/>
                    <a:pt x="2363" y="18360"/>
                  </a:cubicBezTo>
                  <a:cubicBezTo>
                    <a:pt x="2363" y="18360"/>
                    <a:pt x="2025" y="18360"/>
                    <a:pt x="1688" y="18360"/>
                  </a:cubicBezTo>
                  <a:cubicBezTo>
                    <a:pt x="1688" y="18630"/>
                    <a:pt x="1350" y="18630"/>
                    <a:pt x="1350" y="18630"/>
                  </a:cubicBezTo>
                  <a:cubicBezTo>
                    <a:pt x="1013" y="18630"/>
                    <a:pt x="675" y="18360"/>
                    <a:pt x="675" y="18360"/>
                  </a:cubicBezTo>
                  <a:cubicBezTo>
                    <a:pt x="675" y="18090"/>
                    <a:pt x="675" y="17550"/>
                    <a:pt x="675" y="17550"/>
                  </a:cubicBezTo>
                  <a:cubicBezTo>
                    <a:pt x="338" y="17280"/>
                    <a:pt x="338" y="17280"/>
                    <a:pt x="338" y="17010"/>
                  </a:cubicBezTo>
                  <a:cubicBezTo>
                    <a:pt x="0" y="16740"/>
                    <a:pt x="0" y="16470"/>
                    <a:pt x="0" y="16470"/>
                  </a:cubicBezTo>
                  <a:cubicBezTo>
                    <a:pt x="0" y="16200"/>
                    <a:pt x="0" y="15930"/>
                    <a:pt x="0" y="15930"/>
                  </a:cubicBezTo>
                  <a:cubicBezTo>
                    <a:pt x="0" y="15660"/>
                    <a:pt x="0" y="15390"/>
                    <a:pt x="0" y="15120"/>
                  </a:cubicBezTo>
                  <a:cubicBezTo>
                    <a:pt x="338" y="14850"/>
                    <a:pt x="338" y="14580"/>
                    <a:pt x="675" y="14580"/>
                  </a:cubicBezTo>
                  <a:cubicBezTo>
                    <a:pt x="675" y="14580"/>
                    <a:pt x="1350" y="14850"/>
                    <a:pt x="1350" y="14580"/>
                  </a:cubicBezTo>
                  <a:cubicBezTo>
                    <a:pt x="1688" y="14580"/>
                    <a:pt x="1688" y="14310"/>
                    <a:pt x="1688" y="14310"/>
                  </a:cubicBezTo>
                  <a:cubicBezTo>
                    <a:pt x="2025" y="14310"/>
                    <a:pt x="2363" y="14310"/>
                    <a:pt x="2363" y="14310"/>
                  </a:cubicBezTo>
                  <a:cubicBezTo>
                    <a:pt x="2700" y="14310"/>
                    <a:pt x="3038" y="14580"/>
                    <a:pt x="3038" y="14580"/>
                  </a:cubicBezTo>
                  <a:cubicBezTo>
                    <a:pt x="3375" y="14580"/>
                    <a:pt x="3712" y="14580"/>
                    <a:pt x="3712" y="14580"/>
                  </a:cubicBezTo>
                  <a:cubicBezTo>
                    <a:pt x="4050" y="14580"/>
                    <a:pt x="4050" y="14310"/>
                    <a:pt x="4388" y="14310"/>
                  </a:cubicBezTo>
                  <a:cubicBezTo>
                    <a:pt x="4388" y="14040"/>
                    <a:pt x="4725" y="13770"/>
                    <a:pt x="4388" y="13500"/>
                  </a:cubicBezTo>
                  <a:cubicBezTo>
                    <a:pt x="4388" y="13500"/>
                    <a:pt x="4050" y="13500"/>
                    <a:pt x="3712" y="13500"/>
                  </a:cubicBezTo>
                  <a:cubicBezTo>
                    <a:pt x="3712" y="13500"/>
                    <a:pt x="3712" y="13230"/>
                    <a:pt x="3712" y="12960"/>
                  </a:cubicBezTo>
                  <a:cubicBezTo>
                    <a:pt x="3712" y="12690"/>
                    <a:pt x="3712" y="12420"/>
                    <a:pt x="3712" y="12150"/>
                  </a:cubicBezTo>
                  <a:cubicBezTo>
                    <a:pt x="3712" y="12150"/>
                    <a:pt x="3038" y="11880"/>
                    <a:pt x="2700" y="11880"/>
                  </a:cubicBezTo>
                  <a:cubicBezTo>
                    <a:pt x="2700" y="11880"/>
                    <a:pt x="2363" y="11880"/>
                    <a:pt x="2363" y="12150"/>
                  </a:cubicBezTo>
                  <a:cubicBezTo>
                    <a:pt x="2025" y="12150"/>
                    <a:pt x="1688" y="12150"/>
                    <a:pt x="1688" y="12420"/>
                  </a:cubicBezTo>
                  <a:cubicBezTo>
                    <a:pt x="1350" y="12420"/>
                    <a:pt x="1350" y="12420"/>
                    <a:pt x="1013" y="12420"/>
                  </a:cubicBezTo>
                  <a:cubicBezTo>
                    <a:pt x="1013" y="12150"/>
                    <a:pt x="1013" y="12150"/>
                    <a:pt x="1013" y="11880"/>
                  </a:cubicBezTo>
                  <a:cubicBezTo>
                    <a:pt x="1013" y="11610"/>
                    <a:pt x="1350" y="11340"/>
                    <a:pt x="1350" y="11340"/>
                  </a:cubicBezTo>
                  <a:cubicBezTo>
                    <a:pt x="1350" y="11340"/>
                    <a:pt x="1688" y="11340"/>
                    <a:pt x="1688" y="11070"/>
                  </a:cubicBezTo>
                  <a:cubicBezTo>
                    <a:pt x="2363" y="11070"/>
                    <a:pt x="2700" y="11070"/>
                    <a:pt x="2700" y="11070"/>
                  </a:cubicBezTo>
                  <a:cubicBezTo>
                    <a:pt x="3038" y="11070"/>
                    <a:pt x="3038" y="10530"/>
                    <a:pt x="3375" y="10530"/>
                  </a:cubicBezTo>
                  <a:cubicBezTo>
                    <a:pt x="3712" y="10260"/>
                    <a:pt x="4050" y="10260"/>
                    <a:pt x="4050" y="10260"/>
                  </a:cubicBezTo>
                  <a:cubicBezTo>
                    <a:pt x="4388" y="10260"/>
                    <a:pt x="4388" y="9990"/>
                    <a:pt x="4388" y="9990"/>
                  </a:cubicBezTo>
                  <a:cubicBezTo>
                    <a:pt x="4725" y="9990"/>
                    <a:pt x="4725" y="9720"/>
                    <a:pt x="4725" y="9720"/>
                  </a:cubicBezTo>
                  <a:cubicBezTo>
                    <a:pt x="4388" y="9450"/>
                    <a:pt x="4050" y="9450"/>
                    <a:pt x="4050" y="9450"/>
                  </a:cubicBezTo>
                  <a:cubicBezTo>
                    <a:pt x="4050" y="9450"/>
                    <a:pt x="3712" y="9180"/>
                    <a:pt x="3712" y="8910"/>
                  </a:cubicBezTo>
                  <a:cubicBezTo>
                    <a:pt x="3712" y="8910"/>
                    <a:pt x="3712" y="8640"/>
                    <a:pt x="3375" y="8370"/>
                  </a:cubicBezTo>
                  <a:cubicBezTo>
                    <a:pt x="3038" y="8370"/>
                    <a:pt x="2700" y="8640"/>
                    <a:pt x="2700" y="8640"/>
                  </a:cubicBezTo>
                  <a:cubicBezTo>
                    <a:pt x="2700" y="8640"/>
                    <a:pt x="2363" y="8370"/>
                    <a:pt x="2363" y="8370"/>
                  </a:cubicBezTo>
                  <a:cubicBezTo>
                    <a:pt x="2025" y="8100"/>
                    <a:pt x="1350" y="8100"/>
                    <a:pt x="1350" y="8100"/>
                  </a:cubicBezTo>
                  <a:cubicBezTo>
                    <a:pt x="1013" y="7830"/>
                    <a:pt x="675" y="7560"/>
                    <a:pt x="675" y="7290"/>
                  </a:cubicBezTo>
                  <a:cubicBezTo>
                    <a:pt x="675" y="7290"/>
                    <a:pt x="675" y="7020"/>
                    <a:pt x="675" y="6750"/>
                  </a:cubicBezTo>
                  <a:cubicBezTo>
                    <a:pt x="1013" y="6750"/>
                    <a:pt x="1350" y="6480"/>
                    <a:pt x="1688" y="6480"/>
                  </a:cubicBezTo>
                  <a:cubicBezTo>
                    <a:pt x="1688" y="6210"/>
                    <a:pt x="2363" y="6210"/>
                    <a:pt x="2700" y="6210"/>
                  </a:cubicBezTo>
                  <a:cubicBezTo>
                    <a:pt x="3038" y="6210"/>
                    <a:pt x="3712" y="6210"/>
                    <a:pt x="4050" y="6210"/>
                  </a:cubicBezTo>
                  <a:cubicBezTo>
                    <a:pt x="4050" y="6210"/>
                    <a:pt x="4050" y="6480"/>
                    <a:pt x="4388" y="6750"/>
                  </a:cubicBezTo>
                  <a:cubicBezTo>
                    <a:pt x="4388" y="6750"/>
                    <a:pt x="5063" y="6750"/>
                    <a:pt x="5063" y="7020"/>
                  </a:cubicBezTo>
                  <a:cubicBezTo>
                    <a:pt x="5063" y="7020"/>
                    <a:pt x="5400" y="7290"/>
                    <a:pt x="5400" y="7290"/>
                  </a:cubicBezTo>
                  <a:cubicBezTo>
                    <a:pt x="5400" y="7560"/>
                    <a:pt x="5400" y="7830"/>
                    <a:pt x="5400" y="7830"/>
                  </a:cubicBezTo>
                  <a:cubicBezTo>
                    <a:pt x="5400" y="8100"/>
                    <a:pt x="5738" y="8100"/>
                    <a:pt x="6075" y="8100"/>
                  </a:cubicBezTo>
                  <a:cubicBezTo>
                    <a:pt x="6075" y="8100"/>
                    <a:pt x="6413" y="8100"/>
                    <a:pt x="6413" y="8100"/>
                  </a:cubicBezTo>
                  <a:cubicBezTo>
                    <a:pt x="6413" y="8100"/>
                    <a:pt x="6413" y="7830"/>
                    <a:pt x="6413" y="7560"/>
                  </a:cubicBezTo>
                  <a:cubicBezTo>
                    <a:pt x="6413" y="7290"/>
                    <a:pt x="6075" y="7290"/>
                    <a:pt x="6075" y="7290"/>
                  </a:cubicBezTo>
                  <a:cubicBezTo>
                    <a:pt x="6075" y="7020"/>
                    <a:pt x="5738" y="6750"/>
                    <a:pt x="5738" y="6750"/>
                  </a:cubicBezTo>
                  <a:cubicBezTo>
                    <a:pt x="5738" y="6480"/>
                    <a:pt x="6075" y="6210"/>
                    <a:pt x="6075" y="5940"/>
                  </a:cubicBezTo>
                  <a:cubicBezTo>
                    <a:pt x="6075" y="5940"/>
                    <a:pt x="6075" y="5670"/>
                    <a:pt x="6413" y="5670"/>
                  </a:cubicBezTo>
                  <a:cubicBezTo>
                    <a:pt x="6413" y="5400"/>
                    <a:pt x="6750" y="5130"/>
                    <a:pt x="6750" y="5130"/>
                  </a:cubicBezTo>
                  <a:cubicBezTo>
                    <a:pt x="7088" y="5130"/>
                    <a:pt x="7425" y="5130"/>
                    <a:pt x="7762" y="5130"/>
                  </a:cubicBezTo>
                  <a:cubicBezTo>
                    <a:pt x="7762" y="5400"/>
                    <a:pt x="7762" y="5670"/>
                    <a:pt x="7762" y="5670"/>
                  </a:cubicBezTo>
                  <a:cubicBezTo>
                    <a:pt x="7762" y="5940"/>
                    <a:pt x="7762" y="6210"/>
                    <a:pt x="7762" y="6480"/>
                  </a:cubicBezTo>
                  <a:cubicBezTo>
                    <a:pt x="7762" y="6480"/>
                    <a:pt x="7762" y="7020"/>
                    <a:pt x="7762" y="7020"/>
                  </a:cubicBezTo>
                  <a:cubicBezTo>
                    <a:pt x="7762" y="7290"/>
                    <a:pt x="7762" y="7290"/>
                    <a:pt x="7762" y="7290"/>
                  </a:cubicBezTo>
                  <a:cubicBezTo>
                    <a:pt x="7762" y="7560"/>
                    <a:pt x="8100" y="7560"/>
                    <a:pt x="8100" y="7830"/>
                  </a:cubicBezTo>
                  <a:cubicBezTo>
                    <a:pt x="8100" y="7830"/>
                    <a:pt x="8437" y="7560"/>
                    <a:pt x="8775" y="7290"/>
                  </a:cubicBezTo>
                  <a:cubicBezTo>
                    <a:pt x="8775" y="7290"/>
                    <a:pt x="8775" y="7020"/>
                    <a:pt x="8775" y="6750"/>
                  </a:cubicBezTo>
                  <a:cubicBezTo>
                    <a:pt x="8437" y="6750"/>
                    <a:pt x="8100" y="6480"/>
                    <a:pt x="8100" y="6210"/>
                  </a:cubicBezTo>
                  <a:cubicBezTo>
                    <a:pt x="8100" y="6210"/>
                    <a:pt x="8100" y="6210"/>
                    <a:pt x="8437" y="6210"/>
                  </a:cubicBezTo>
                  <a:cubicBezTo>
                    <a:pt x="8775" y="6210"/>
                    <a:pt x="8775" y="6480"/>
                    <a:pt x="9112" y="6480"/>
                  </a:cubicBezTo>
                  <a:cubicBezTo>
                    <a:pt x="9112" y="6750"/>
                    <a:pt x="9787" y="6750"/>
                    <a:pt x="9787" y="7020"/>
                  </a:cubicBezTo>
                  <a:cubicBezTo>
                    <a:pt x="9787" y="7020"/>
                    <a:pt x="9787" y="7290"/>
                    <a:pt x="10125" y="7290"/>
                  </a:cubicBezTo>
                  <a:cubicBezTo>
                    <a:pt x="10125" y="7830"/>
                    <a:pt x="10125" y="8100"/>
                    <a:pt x="10125" y="8100"/>
                  </a:cubicBezTo>
                  <a:cubicBezTo>
                    <a:pt x="10125" y="8370"/>
                    <a:pt x="10462" y="8640"/>
                    <a:pt x="10462" y="8910"/>
                  </a:cubicBezTo>
                  <a:cubicBezTo>
                    <a:pt x="10462" y="8910"/>
                    <a:pt x="10462" y="9180"/>
                    <a:pt x="10462" y="9180"/>
                  </a:cubicBezTo>
                  <a:cubicBezTo>
                    <a:pt x="10462" y="9180"/>
                    <a:pt x="10462" y="9450"/>
                    <a:pt x="10462" y="9450"/>
                  </a:cubicBezTo>
                  <a:cubicBezTo>
                    <a:pt x="10800" y="9450"/>
                    <a:pt x="11138" y="9450"/>
                    <a:pt x="11475" y="9450"/>
                  </a:cubicBezTo>
                  <a:cubicBezTo>
                    <a:pt x="11475" y="9180"/>
                    <a:pt x="11475" y="9180"/>
                    <a:pt x="11813" y="8910"/>
                  </a:cubicBezTo>
                  <a:cubicBezTo>
                    <a:pt x="11813" y="8910"/>
                    <a:pt x="12150" y="8910"/>
                    <a:pt x="12150" y="8910"/>
                  </a:cubicBezTo>
                  <a:cubicBezTo>
                    <a:pt x="12488" y="8640"/>
                    <a:pt x="12488" y="8100"/>
                    <a:pt x="12488" y="7830"/>
                  </a:cubicBezTo>
                  <a:cubicBezTo>
                    <a:pt x="12488" y="7830"/>
                    <a:pt x="12488" y="7290"/>
                    <a:pt x="12150" y="7020"/>
                  </a:cubicBezTo>
                  <a:cubicBezTo>
                    <a:pt x="12150" y="7020"/>
                    <a:pt x="12488" y="6480"/>
                    <a:pt x="12488" y="6210"/>
                  </a:cubicBezTo>
                  <a:cubicBezTo>
                    <a:pt x="12150" y="6210"/>
                    <a:pt x="12150" y="5940"/>
                    <a:pt x="11813" y="5940"/>
                  </a:cubicBezTo>
                  <a:cubicBezTo>
                    <a:pt x="11475" y="5940"/>
                    <a:pt x="11138" y="6210"/>
                    <a:pt x="10462" y="6210"/>
                  </a:cubicBezTo>
                  <a:cubicBezTo>
                    <a:pt x="10462" y="5940"/>
                    <a:pt x="10125" y="5940"/>
                    <a:pt x="9787" y="5670"/>
                  </a:cubicBezTo>
                  <a:cubicBezTo>
                    <a:pt x="9450" y="5670"/>
                    <a:pt x="9112" y="5130"/>
                    <a:pt x="8775" y="5130"/>
                  </a:cubicBezTo>
                  <a:cubicBezTo>
                    <a:pt x="8775" y="5130"/>
                    <a:pt x="8100" y="4860"/>
                    <a:pt x="8100" y="4590"/>
                  </a:cubicBezTo>
                  <a:cubicBezTo>
                    <a:pt x="8100" y="4590"/>
                    <a:pt x="8100" y="4050"/>
                    <a:pt x="8100" y="4050"/>
                  </a:cubicBezTo>
                  <a:cubicBezTo>
                    <a:pt x="8100" y="4050"/>
                    <a:pt x="7762" y="3780"/>
                    <a:pt x="7762" y="3780"/>
                  </a:cubicBezTo>
                  <a:cubicBezTo>
                    <a:pt x="7762" y="3780"/>
                    <a:pt x="7425" y="4050"/>
                    <a:pt x="7425" y="4050"/>
                  </a:cubicBezTo>
                  <a:cubicBezTo>
                    <a:pt x="7425" y="4050"/>
                    <a:pt x="7088" y="4590"/>
                    <a:pt x="7088" y="4590"/>
                  </a:cubicBezTo>
                  <a:cubicBezTo>
                    <a:pt x="7088" y="4590"/>
                    <a:pt x="6750" y="4860"/>
                    <a:pt x="6750" y="4860"/>
                  </a:cubicBezTo>
                  <a:cubicBezTo>
                    <a:pt x="6413" y="4860"/>
                    <a:pt x="6075" y="5130"/>
                    <a:pt x="6075" y="5130"/>
                  </a:cubicBezTo>
                  <a:cubicBezTo>
                    <a:pt x="5738" y="5130"/>
                    <a:pt x="5400" y="5400"/>
                    <a:pt x="5400" y="5400"/>
                  </a:cubicBezTo>
                  <a:cubicBezTo>
                    <a:pt x="5400" y="5670"/>
                    <a:pt x="5063" y="5670"/>
                    <a:pt x="5063" y="5670"/>
                  </a:cubicBezTo>
                  <a:cubicBezTo>
                    <a:pt x="4388" y="5940"/>
                    <a:pt x="4388" y="5940"/>
                    <a:pt x="4388" y="5940"/>
                  </a:cubicBezTo>
                  <a:cubicBezTo>
                    <a:pt x="4388" y="5940"/>
                    <a:pt x="4050" y="5940"/>
                    <a:pt x="4050" y="5670"/>
                  </a:cubicBezTo>
                  <a:cubicBezTo>
                    <a:pt x="4050" y="5670"/>
                    <a:pt x="4050" y="5130"/>
                    <a:pt x="4050" y="5130"/>
                  </a:cubicBezTo>
                  <a:cubicBezTo>
                    <a:pt x="4050" y="4860"/>
                    <a:pt x="4388" y="4590"/>
                    <a:pt x="4388" y="4050"/>
                  </a:cubicBezTo>
                  <a:cubicBezTo>
                    <a:pt x="4388" y="4050"/>
                    <a:pt x="5063" y="3510"/>
                    <a:pt x="5063" y="3240"/>
                  </a:cubicBezTo>
                  <a:cubicBezTo>
                    <a:pt x="5063" y="3240"/>
                    <a:pt x="5063" y="2970"/>
                    <a:pt x="5063" y="2700"/>
                  </a:cubicBezTo>
                  <a:cubicBezTo>
                    <a:pt x="5063" y="2700"/>
                    <a:pt x="5063" y="2430"/>
                    <a:pt x="5063" y="2160"/>
                  </a:cubicBezTo>
                  <a:cubicBezTo>
                    <a:pt x="4725" y="2160"/>
                    <a:pt x="4388" y="2430"/>
                    <a:pt x="4050" y="2430"/>
                  </a:cubicBezTo>
                  <a:cubicBezTo>
                    <a:pt x="4050" y="2430"/>
                    <a:pt x="3712" y="2700"/>
                    <a:pt x="3375" y="2970"/>
                  </a:cubicBezTo>
                  <a:cubicBezTo>
                    <a:pt x="3375" y="3240"/>
                    <a:pt x="3375" y="3240"/>
                    <a:pt x="3375" y="3240"/>
                  </a:cubicBezTo>
                  <a:cubicBezTo>
                    <a:pt x="3375" y="3240"/>
                    <a:pt x="3712" y="3510"/>
                    <a:pt x="3712" y="3780"/>
                  </a:cubicBezTo>
                  <a:cubicBezTo>
                    <a:pt x="3712" y="3780"/>
                    <a:pt x="3712" y="4320"/>
                    <a:pt x="3712" y="4590"/>
                  </a:cubicBezTo>
                  <a:cubicBezTo>
                    <a:pt x="3712" y="4590"/>
                    <a:pt x="3038" y="4590"/>
                    <a:pt x="3038" y="4860"/>
                  </a:cubicBezTo>
                  <a:cubicBezTo>
                    <a:pt x="3038" y="4860"/>
                    <a:pt x="2700" y="4860"/>
                    <a:pt x="2700" y="5130"/>
                  </a:cubicBezTo>
                  <a:cubicBezTo>
                    <a:pt x="2363" y="5130"/>
                    <a:pt x="2363" y="5670"/>
                    <a:pt x="2025" y="5670"/>
                  </a:cubicBezTo>
                  <a:cubicBezTo>
                    <a:pt x="2025" y="5670"/>
                    <a:pt x="1688" y="5940"/>
                    <a:pt x="1688" y="5940"/>
                  </a:cubicBezTo>
                  <a:cubicBezTo>
                    <a:pt x="1688" y="5940"/>
                    <a:pt x="1350" y="6210"/>
                    <a:pt x="1350" y="5940"/>
                  </a:cubicBezTo>
                  <a:cubicBezTo>
                    <a:pt x="1013" y="5940"/>
                    <a:pt x="1013" y="5670"/>
                    <a:pt x="1013" y="5670"/>
                  </a:cubicBezTo>
                  <a:cubicBezTo>
                    <a:pt x="1013" y="5400"/>
                    <a:pt x="1350" y="5130"/>
                    <a:pt x="1350" y="4860"/>
                  </a:cubicBezTo>
                  <a:cubicBezTo>
                    <a:pt x="1688" y="4860"/>
                    <a:pt x="2025" y="4590"/>
                    <a:pt x="2363" y="4320"/>
                  </a:cubicBezTo>
                  <a:cubicBezTo>
                    <a:pt x="2363" y="4320"/>
                    <a:pt x="2700" y="4050"/>
                    <a:pt x="2700" y="4050"/>
                  </a:cubicBezTo>
                  <a:cubicBezTo>
                    <a:pt x="3038" y="3780"/>
                    <a:pt x="2700" y="3240"/>
                    <a:pt x="2700" y="3240"/>
                  </a:cubicBezTo>
                  <a:cubicBezTo>
                    <a:pt x="2700" y="2970"/>
                    <a:pt x="2700" y="2970"/>
                    <a:pt x="2700" y="2700"/>
                  </a:cubicBezTo>
                  <a:cubicBezTo>
                    <a:pt x="2700" y="2700"/>
                    <a:pt x="2700" y="2160"/>
                    <a:pt x="2700" y="1890"/>
                  </a:cubicBezTo>
                  <a:cubicBezTo>
                    <a:pt x="3038" y="1890"/>
                    <a:pt x="3712" y="1350"/>
                    <a:pt x="3712" y="1080"/>
                  </a:cubicBezTo>
                  <a:cubicBezTo>
                    <a:pt x="4050" y="1080"/>
                    <a:pt x="4388" y="810"/>
                    <a:pt x="4388" y="810"/>
                  </a:cubicBezTo>
                  <a:cubicBezTo>
                    <a:pt x="4725" y="810"/>
                    <a:pt x="5063" y="810"/>
                    <a:pt x="5400" y="810"/>
                  </a:cubicBezTo>
                  <a:cubicBezTo>
                    <a:pt x="5738" y="810"/>
                    <a:pt x="6075" y="540"/>
                    <a:pt x="6413" y="540"/>
                  </a:cubicBezTo>
                  <a:cubicBezTo>
                    <a:pt x="6413" y="270"/>
                    <a:pt x="7088" y="270"/>
                    <a:pt x="7425" y="270"/>
                  </a:cubicBezTo>
                  <a:cubicBezTo>
                    <a:pt x="7425" y="0"/>
                    <a:pt x="8100" y="0"/>
                    <a:pt x="8100" y="0"/>
                  </a:cubicBezTo>
                  <a:cubicBezTo>
                    <a:pt x="8437" y="0"/>
                    <a:pt x="9112" y="0"/>
                    <a:pt x="9112" y="0"/>
                  </a:cubicBezTo>
                  <a:cubicBezTo>
                    <a:pt x="9450" y="0"/>
                    <a:pt x="9787" y="270"/>
                    <a:pt x="10125" y="540"/>
                  </a:cubicBezTo>
                  <a:cubicBezTo>
                    <a:pt x="10125" y="540"/>
                    <a:pt x="10125" y="540"/>
                    <a:pt x="10125" y="810"/>
                  </a:cubicBezTo>
                  <a:cubicBezTo>
                    <a:pt x="10125" y="810"/>
                    <a:pt x="10125" y="1080"/>
                    <a:pt x="9787" y="1080"/>
                  </a:cubicBezTo>
                  <a:cubicBezTo>
                    <a:pt x="9787" y="1350"/>
                    <a:pt x="9112" y="1620"/>
                    <a:pt x="9112" y="1620"/>
                  </a:cubicBezTo>
                  <a:cubicBezTo>
                    <a:pt x="9112" y="1890"/>
                    <a:pt x="8775" y="2160"/>
                    <a:pt x="8437" y="2160"/>
                  </a:cubicBezTo>
                  <a:cubicBezTo>
                    <a:pt x="8437" y="2430"/>
                    <a:pt x="8100" y="2700"/>
                    <a:pt x="8100" y="2970"/>
                  </a:cubicBezTo>
                  <a:cubicBezTo>
                    <a:pt x="8437" y="3240"/>
                    <a:pt x="8437" y="3780"/>
                    <a:pt x="8775" y="4050"/>
                  </a:cubicBezTo>
                  <a:cubicBezTo>
                    <a:pt x="8775" y="4050"/>
                    <a:pt x="9450" y="4320"/>
                    <a:pt x="9787" y="4590"/>
                  </a:cubicBezTo>
                  <a:cubicBezTo>
                    <a:pt x="10125" y="4590"/>
                    <a:pt x="10462" y="5130"/>
                    <a:pt x="11138" y="5130"/>
                  </a:cubicBezTo>
                  <a:cubicBezTo>
                    <a:pt x="11475" y="5130"/>
                    <a:pt x="11813" y="5130"/>
                    <a:pt x="12488" y="4860"/>
                  </a:cubicBezTo>
                  <a:cubicBezTo>
                    <a:pt x="12825" y="4860"/>
                    <a:pt x="13838" y="4590"/>
                    <a:pt x="14175" y="4320"/>
                  </a:cubicBezTo>
                  <a:cubicBezTo>
                    <a:pt x="14512" y="4320"/>
                    <a:pt x="15187" y="4050"/>
                    <a:pt x="15525" y="4050"/>
                  </a:cubicBezTo>
                  <a:cubicBezTo>
                    <a:pt x="15862" y="4320"/>
                    <a:pt x="16875" y="4320"/>
                    <a:pt x="17212" y="4590"/>
                  </a:cubicBezTo>
                  <a:cubicBezTo>
                    <a:pt x="17550" y="4590"/>
                    <a:pt x="17887" y="5130"/>
                    <a:pt x="17887" y="5130"/>
                  </a:cubicBezTo>
                  <a:cubicBezTo>
                    <a:pt x="18225" y="5670"/>
                    <a:pt x="18225" y="5940"/>
                    <a:pt x="18225" y="6210"/>
                  </a:cubicBezTo>
                  <a:cubicBezTo>
                    <a:pt x="18225" y="6480"/>
                    <a:pt x="17887" y="6750"/>
                    <a:pt x="17550" y="7020"/>
                  </a:cubicBezTo>
                  <a:cubicBezTo>
                    <a:pt x="17550" y="7290"/>
                    <a:pt x="16537" y="7830"/>
                    <a:pt x="16200" y="8100"/>
                  </a:cubicBezTo>
                  <a:cubicBezTo>
                    <a:pt x="16200" y="8370"/>
                    <a:pt x="15525" y="8370"/>
                    <a:pt x="15525" y="8640"/>
                  </a:cubicBezTo>
                  <a:cubicBezTo>
                    <a:pt x="15187" y="8910"/>
                    <a:pt x="15187" y="8910"/>
                    <a:pt x="14850" y="9180"/>
                  </a:cubicBezTo>
                  <a:cubicBezTo>
                    <a:pt x="14850" y="9180"/>
                    <a:pt x="14850" y="9720"/>
                    <a:pt x="14850" y="9990"/>
                  </a:cubicBezTo>
                  <a:cubicBezTo>
                    <a:pt x="14512" y="9990"/>
                    <a:pt x="14850" y="10530"/>
                    <a:pt x="14850" y="10800"/>
                  </a:cubicBezTo>
                  <a:cubicBezTo>
                    <a:pt x="15187" y="11070"/>
                    <a:pt x="15187" y="11610"/>
                    <a:pt x="15187" y="11880"/>
                  </a:cubicBezTo>
                  <a:cubicBezTo>
                    <a:pt x="15525" y="12150"/>
                    <a:pt x="16200" y="12690"/>
                    <a:pt x="16537" y="12690"/>
                  </a:cubicBezTo>
                  <a:cubicBezTo>
                    <a:pt x="17212" y="12690"/>
                    <a:pt x="17550" y="12690"/>
                    <a:pt x="17887" y="12690"/>
                  </a:cubicBezTo>
                  <a:cubicBezTo>
                    <a:pt x="17887" y="12690"/>
                    <a:pt x="18562" y="12690"/>
                    <a:pt x="18562" y="12690"/>
                  </a:cubicBezTo>
                  <a:cubicBezTo>
                    <a:pt x="18562" y="12690"/>
                    <a:pt x="18900" y="13230"/>
                    <a:pt x="19237" y="13230"/>
                  </a:cubicBezTo>
                  <a:cubicBezTo>
                    <a:pt x="19575" y="13500"/>
                    <a:pt x="19575" y="14040"/>
                    <a:pt x="19912" y="14310"/>
                  </a:cubicBezTo>
                  <a:cubicBezTo>
                    <a:pt x="19912" y="14580"/>
                    <a:pt x="20925" y="14580"/>
                    <a:pt x="20925" y="14580"/>
                  </a:cubicBezTo>
                  <a:cubicBezTo>
                    <a:pt x="21262" y="14850"/>
                    <a:pt x="21600" y="14850"/>
                    <a:pt x="21600" y="15120"/>
                  </a:cubicBezTo>
                  <a:cubicBezTo>
                    <a:pt x="21600" y="15390"/>
                    <a:pt x="21262" y="15660"/>
                    <a:pt x="20925" y="15660"/>
                  </a:cubicBezTo>
                  <a:cubicBezTo>
                    <a:pt x="20925" y="15930"/>
                    <a:pt x="19912" y="15930"/>
                    <a:pt x="19912" y="16470"/>
                  </a:cubicBezTo>
                  <a:cubicBezTo>
                    <a:pt x="19912" y="16470"/>
                    <a:pt x="19912" y="17010"/>
                    <a:pt x="19912" y="17280"/>
                  </a:cubicBezTo>
                  <a:cubicBezTo>
                    <a:pt x="19912" y="17280"/>
                    <a:pt x="20250" y="17550"/>
                    <a:pt x="20587" y="17550"/>
                  </a:cubicBezTo>
                  <a:cubicBezTo>
                    <a:pt x="20925" y="17820"/>
                    <a:pt x="20925" y="18360"/>
                    <a:pt x="20925" y="18360"/>
                  </a:cubicBezTo>
                  <a:cubicBezTo>
                    <a:pt x="20587" y="18630"/>
                    <a:pt x="20250" y="18630"/>
                    <a:pt x="19912" y="18630"/>
                  </a:cubicBezTo>
                  <a:cubicBezTo>
                    <a:pt x="19912" y="18630"/>
                    <a:pt x="19237" y="18630"/>
                    <a:pt x="18900" y="18630"/>
                  </a:cubicBezTo>
                  <a:cubicBezTo>
                    <a:pt x="18900" y="18360"/>
                    <a:pt x="18900" y="18090"/>
                    <a:pt x="18900" y="18090"/>
                  </a:cubicBezTo>
                  <a:cubicBezTo>
                    <a:pt x="18900" y="17820"/>
                    <a:pt x="18900" y="17550"/>
                    <a:pt x="18562" y="17550"/>
                  </a:cubicBezTo>
                  <a:cubicBezTo>
                    <a:pt x="18562" y="17550"/>
                    <a:pt x="18225" y="17820"/>
                    <a:pt x="17887" y="17820"/>
                  </a:cubicBezTo>
                  <a:cubicBezTo>
                    <a:pt x="17887" y="17820"/>
                    <a:pt x="17550" y="17820"/>
                    <a:pt x="17550" y="17550"/>
                  </a:cubicBezTo>
                  <a:cubicBezTo>
                    <a:pt x="17550" y="17550"/>
                    <a:pt x="17212" y="17280"/>
                    <a:pt x="17212" y="17280"/>
                  </a:cubicBezTo>
                  <a:cubicBezTo>
                    <a:pt x="17212" y="17280"/>
                    <a:pt x="17550" y="16740"/>
                    <a:pt x="17887" y="16740"/>
                  </a:cubicBezTo>
                  <a:cubicBezTo>
                    <a:pt x="17887" y="16740"/>
                    <a:pt x="18562" y="16740"/>
                    <a:pt x="18562" y="16740"/>
                  </a:cubicBezTo>
                  <a:cubicBezTo>
                    <a:pt x="18900" y="16470"/>
                    <a:pt x="18900" y="16470"/>
                    <a:pt x="18900" y="16470"/>
                  </a:cubicBezTo>
                  <a:cubicBezTo>
                    <a:pt x="18900" y="16200"/>
                    <a:pt x="18900" y="15930"/>
                    <a:pt x="18562" y="15930"/>
                  </a:cubicBezTo>
                  <a:cubicBezTo>
                    <a:pt x="18562" y="15930"/>
                    <a:pt x="18225" y="15930"/>
                    <a:pt x="17887" y="15930"/>
                  </a:cubicBezTo>
                  <a:cubicBezTo>
                    <a:pt x="17887" y="15930"/>
                    <a:pt x="17550" y="16470"/>
                    <a:pt x="17550" y="16470"/>
                  </a:cubicBezTo>
                  <a:cubicBezTo>
                    <a:pt x="17212" y="16470"/>
                    <a:pt x="17212" y="16740"/>
                    <a:pt x="16875" y="16740"/>
                  </a:cubicBezTo>
                  <a:cubicBezTo>
                    <a:pt x="16875" y="16740"/>
                    <a:pt x="16537" y="16740"/>
                    <a:pt x="16537" y="16470"/>
                  </a:cubicBezTo>
                  <a:cubicBezTo>
                    <a:pt x="16200" y="16470"/>
                    <a:pt x="16537" y="16470"/>
                    <a:pt x="16537" y="16200"/>
                  </a:cubicBezTo>
                  <a:cubicBezTo>
                    <a:pt x="16537" y="16200"/>
                    <a:pt x="16875" y="15930"/>
                    <a:pt x="17212" y="15930"/>
                  </a:cubicBezTo>
                  <a:cubicBezTo>
                    <a:pt x="17212" y="15930"/>
                    <a:pt x="17887" y="15660"/>
                    <a:pt x="17887" y="15660"/>
                  </a:cubicBezTo>
                  <a:cubicBezTo>
                    <a:pt x="17887" y="15660"/>
                    <a:pt x="18225" y="15390"/>
                    <a:pt x="18225" y="15390"/>
                  </a:cubicBezTo>
                  <a:cubicBezTo>
                    <a:pt x="18225" y="15120"/>
                    <a:pt x="17887" y="15120"/>
                    <a:pt x="17550" y="15120"/>
                  </a:cubicBezTo>
                  <a:cubicBezTo>
                    <a:pt x="17550" y="14850"/>
                    <a:pt x="17212" y="15120"/>
                    <a:pt x="16875" y="15120"/>
                  </a:cubicBezTo>
                  <a:cubicBezTo>
                    <a:pt x="16537" y="15390"/>
                    <a:pt x="16875" y="15660"/>
                    <a:pt x="16537" y="15660"/>
                  </a:cubicBezTo>
                  <a:cubicBezTo>
                    <a:pt x="16537" y="15660"/>
                    <a:pt x="16200" y="15660"/>
                    <a:pt x="16200" y="15660"/>
                  </a:cubicBezTo>
                  <a:cubicBezTo>
                    <a:pt x="16200" y="15660"/>
                    <a:pt x="15525" y="15660"/>
                    <a:pt x="15187" y="15390"/>
                  </a:cubicBezTo>
                  <a:cubicBezTo>
                    <a:pt x="15187" y="15390"/>
                    <a:pt x="15187" y="15120"/>
                    <a:pt x="15187" y="14850"/>
                  </a:cubicBezTo>
                  <a:cubicBezTo>
                    <a:pt x="15187" y="14850"/>
                    <a:pt x="14850" y="15120"/>
                    <a:pt x="14850" y="151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6" name="Google Shape;5366;g21c91014dda_0_5306"/>
            <p:cNvSpPr/>
            <p:nvPr/>
          </p:nvSpPr>
          <p:spPr>
            <a:xfrm>
              <a:off x="4337490" y="360003"/>
              <a:ext cx="373086" cy="461108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4850" y="15120"/>
                  </a:moveTo>
                  <a:cubicBezTo>
                    <a:pt x="14512" y="15120"/>
                    <a:pt x="14512" y="15390"/>
                    <a:pt x="14175" y="15390"/>
                  </a:cubicBezTo>
                  <a:cubicBezTo>
                    <a:pt x="14175" y="15390"/>
                    <a:pt x="13838" y="15390"/>
                    <a:pt x="13500" y="15390"/>
                  </a:cubicBezTo>
                  <a:cubicBezTo>
                    <a:pt x="13500" y="15390"/>
                    <a:pt x="12825" y="15390"/>
                    <a:pt x="12825" y="15390"/>
                  </a:cubicBezTo>
                  <a:cubicBezTo>
                    <a:pt x="12488" y="15390"/>
                    <a:pt x="12488" y="15660"/>
                    <a:pt x="12488" y="15660"/>
                  </a:cubicBezTo>
                  <a:cubicBezTo>
                    <a:pt x="12150" y="15660"/>
                    <a:pt x="11813" y="15930"/>
                    <a:pt x="11813" y="15930"/>
                  </a:cubicBezTo>
                  <a:cubicBezTo>
                    <a:pt x="11475" y="15930"/>
                    <a:pt x="11475" y="15660"/>
                    <a:pt x="11138" y="15660"/>
                  </a:cubicBezTo>
                  <a:cubicBezTo>
                    <a:pt x="11138" y="15660"/>
                    <a:pt x="11138" y="15930"/>
                    <a:pt x="11138" y="15930"/>
                  </a:cubicBezTo>
                  <a:cubicBezTo>
                    <a:pt x="10800" y="15930"/>
                    <a:pt x="11138" y="16200"/>
                    <a:pt x="11138" y="16470"/>
                  </a:cubicBezTo>
                  <a:cubicBezTo>
                    <a:pt x="11475" y="16470"/>
                    <a:pt x="11475" y="16470"/>
                    <a:pt x="11475" y="16470"/>
                  </a:cubicBezTo>
                  <a:cubicBezTo>
                    <a:pt x="11475" y="16740"/>
                    <a:pt x="11475" y="16740"/>
                    <a:pt x="11475" y="17010"/>
                  </a:cubicBezTo>
                  <a:cubicBezTo>
                    <a:pt x="11138" y="17280"/>
                    <a:pt x="11138" y="17280"/>
                    <a:pt x="11138" y="17280"/>
                  </a:cubicBezTo>
                  <a:cubicBezTo>
                    <a:pt x="10462" y="17550"/>
                    <a:pt x="10462" y="17550"/>
                    <a:pt x="10462" y="17550"/>
                  </a:cubicBezTo>
                  <a:cubicBezTo>
                    <a:pt x="10462" y="17550"/>
                    <a:pt x="10125" y="17820"/>
                    <a:pt x="10125" y="18090"/>
                  </a:cubicBezTo>
                  <a:cubicBezTo>
                    <a:pt x="10125" y="18090"/>
                    <a:pt x="10125" y="18360"/>
                    <a:pt x="9787" y="18630"/>
                  </a:cubicBezTo>
                  <a:cubicBezTo>
                    <a:pt x="9450" y="18630"/>
                    <a:pt x="9450" y="18630"/>
                    <a:pt x="9450" y="18630"/>
                  </a:cubicBezTo>
                  <a:cubicBezTo>
                    <a:pt x="9112" y="18630"/>
                    <a:pt x="8775" y="18630"/>
                    <a:pt x="8775" y="18900"/>
                  </a:cubicBezTo>
                  <a:cubicBezTo>
                    <a:pt x="8775" y="18900"/>
                    <a:pt x="8437" y="18900"/>
                    <a:pt x="8100" y="18900"/>
                  </a:cubicBezTo>
                  <a:cubicBezTo>
                    <a:pt x="8100" y="19170"/>
                    <a:pt x="8100" y="19440"/>
                    <a:pt x="8100" y="19440"/>
                  </a:cubicBezTo>
                  <a:cubicBezTo>
                    <a:pt x="8100" y="19710"/>
                    <a:pt x="8100" y="19710"/>
                    <a:pt x="8100" y="19980"/>
                  </a:cubicBezTo>
                  <a:cubicBezTo>
                    <a:pt x="8437" y="19980"/>
                    <a:pt x="8775" y="19710"/>
                    <a:pt x="8775" y="19710"/>
                  </a:cubicBezTo>
                  <a:cubicBezTo>
                    <a:pt x="9112" y="19710"/>
                    <a:pt x="9112" y="19440"/>
                    <a:pt x="9112" y="19440"/>
                  </a:cubicBezTo>
                  <a:cubicBezTo>
                    <a:pt x="9787" y="19440"/>
                    <a:pt x="9787" y="19440"/>
                    <a:pt x="9787" y="19440"/>
                  </a:cubicBezTo>
                  <a:cubicBezTo>
                    <a:pt x="9787" y="19440"/>
                    <a:pt x="10125" y="19440"/>
                    <a:pt x="10125" y="19440"/>
                  </a:cubicBezTo>
                  <a:cubicBezTo>
                    <a:pt x="10125" y="19710"/>
                    <a:pt x="10462" y="19980"/>
                    <a:pt x="10462" y="19980"/>
                  </a:cubicBezTo>
                  <a:cubicBezTo>
                    <a:pt x="10462" y="20250"/>
                    <a:pt x="10462" y="20520"/>
                    <a:pt x="10125" y="20790"/>
                  </a:cubicBezTo>
                  <a:cubicBezTo>
                    <a:pt x="10125" y="20790"/>
                    <a:pt x="10125" y="21060"/>
                    <a:pt x="10125" y="21330"/>
                  </a:cubicBezTo>
                  <a:cubicBezTo>
                    <a:pt x="9787" y="21600"/>
                    <a:pt x="9450" y="21600"/>
                    <a:pt x="9112" y="21330"/>
                  </a:cubicBezTo>
                  <a:cubicBezTo>
                    <a:pt x="9112" y="21330"/>
                    <a:pt x="9112" y="20790"/>
                    <a:pt x="8775" y="20790"/>
                  </a:cubicBezTo>
                  <a:cubicBezTo>
                    <a:pt x="8775" y="20790"/>
                    <a:pt x="8437" y="20790"/>
                    <a:pt x="8100" y="20790"/>
                  </a:cubicBezTo>
                  <a:cubicBezTo>
                    <a:pt x="8100" y="20790"/>
                    <a:pt x="7762" y="20790"/>
                    <a:pt x="7425" y="20790"/>
                  </a:cubicBezTo>
                  <a:cubicBezTo>
                    <a:pt x="7088" y="20790"/>
                    <a:pt x="7088" y="20790"/>
                    <a:pt x="7088" y="20790"/>
                  </a:cubicBezTo>
                  <a:cubicBezTo>
                    <a:pt x="6750" y="20520"/>
                    <a:pt x="6750" y="20520"/>
                    <a:pt x="6750" y="20250"/>
                  </a:cubicBezTo>
                  <a:cubicBezTo>
                    <a:pt x="7425" y="19980"/>
                    <a:pt x="7425" y="19980"/>
                    <a:pt x="7425" y="19980"/>
                  </a:cubicBezTo>
                  <a:cubicBezTo>
                    <a:pt x="7425" y="19980"/>
                    <a:pt x="7425" y="19440"/>
                    <a:pt x="7425" y="19440"/>
                  </a:cubicBezTo>
                  <a:cubicBezTo>
                    <a:pt x="7425" y="19440"/>
                    <a:pt x="7088" y="19170"/>
                    <a:pt x="6750" y="19170"/>
                  </a:cubicBezTo>
                  <a:cubicBezTo>
                    <a:pt x="6750" y="19440"/>
                    <a:pt x="6750" y="19440"/>
                    <a:pt x="6750" y="19440"/>
                  </a:cubicBezTo>
                  <a:cubicBezTo>
                    <a:pt x="6413" y="19440"/>
                    <a:pt x="6413" y="19710"/>
                    <a:pt x="6413" y="19710"/>
                  </a:cubicBezTo>
                  <a:cubicBezTo>
                    <a:pt x="6413" y="19710"/>
                    <a:pt x="6075" y="19980"/>
                    <a:pt x="6075" y="19980"/>
                  </a:cubicBezTo>
                  <a:cubicBezTo>
                    <a:pt x="5738" y="19980"/>
                    <a:pt x="5400" y="19980"/>
                    <a:pt x="5063" y="19980"/>
                  </a:cubicBezTo>
                  <a:cubicBezTo>
                    <a:pt x="4725" y="19710"/>
                    <a:pt x="4388" y="19710"/>
                    <a:pt x="4388" y="19440"/>
                  </a:cubicBezTo>
                  <a:cubicBezTo>
                    <a:pt x="4050" y="19440"/>
                    <a:pt x="3712" y="19170"/>
                    <a:pt x="3712" y="18900"/>
                  </a:cubicBezTo>
                  <a:cubicBezTo>
                    <a:pt x="3375" y="18900"/>
                    <a:pt x="3038" y="18630"/>
                    <a:pt x="3038" y="18630"/>
                  </a:cubicBezTo>
                  <a:cubicBezTo>
                    <a:pt x="3038" y="18360"/>
                    <a:pt x="2700" y="18360"/>
                    <a:pt x="2363" y="18360"/>
                  </a:cubicBezTo>
                  <a:cubicBezTo>
                    <a:pt x="2363" y="18360"/>
                    <a:pt x="2025" y="18360"/>
                    <a:pt x="1688" y="18360"/>
                  </a:cubicBezTo>
                  <a:cubicBezTo>
                    <a:pt x="1688" y="18630"/>
                    <a:pt x="1350" y="18630"/>
                    <a:pt x="1350" y="18630"/>
                  </a:cubicBezTo>
                  <a:cubicBezTo>
                    <a:pt x="1013" y="18630"/>
                    <a:pt x="675" y="18360"/>
                    <a:pt x="675" y="18360"/>
                  </a:cubicBezTo>
                  <a:cubicBezTo>
                    <a:pt x="675" y="18090"/>
                    <a:pt x="675" y="17550"/>
                    <a:pt x="675" y="17550"/>
                  </a:cubicBezTo>
                  <a:cubicBezTo>
                    <a:pt x="338" y="17280"/>
                    <a:pt x="338" y="17280"/>
                    <a:pt x="338" y="17010"/>
                  </a:cubicBezTo>
                  <a:cubicBezTo>
                    <a:pt x="0" y="16740"/>
                    <a:pt x="0" y="16470"/>
                    <a:pt x="0" y="16470"/>
                  </a:cubicBezTo>
                  <a:cubicBezTo>
                    <a:pt x="0" y="16200"/>
                    <a:pt x="0" y="15930"/>
                    <a:pt x="0" y="15930"/>
                  </a:cubicBezTo>
                  <a:cubicBezTo>
                    <a:pt x="0" y="15660"/>
                    <a:pt x="0" y="15390"/>
                    <a:pt x="0" y="15120"/>
                  </a:cubicBezTo>
                  <a:cubicBezTo>
                    <a:pt x="338" y="14850"/>
                    <a:pt x="338" y="14580"/>
                    <a:pt x="675" y="14580"/>
                  </a:cubicBezTo>
                  <a:cubicBezTo>
                    <a:pt x="675" y="14580"/>
                    <a:pt x="1350" y="14850"/>
                    <a:pt x="1350" y="14580"/>
                  </a:cubicBezTo>
                  <a:cubicBezTo>
                    <a:pt x="1688" y="14580"/>
                    <a:pt x="1688" y="14310"/>
                    <a:pt x="1688" y="14310"/>
                  </a:cubicBezTo>
                  <a:cubicBezTo>
                    <a:pt x="2025" y="14310"/>
                    <a:pt x="2363" y="14310"/>
                    <a:pt x="2363" y="14310"/>
                  </a:cubicBezTo>
                  <a:cubicBezTo>
                    <a:pt x="2700" y="14310"/>
                    <a:pt x="3038" y="14580"/>
                    <a:pt x="3038" y="14580"/>
                  </a:cubicBezTo>
                  <a:cubicBezTo>
                    <a:pt x="3375" y="14580"/>
                    <a:pt x="3712" y="14580"/>
                    <a:pt x="3712" y="14580"/>
                  </a:cubicBezTo>
                  <a:cubicBezTo>
                    <a:pt x="4050" y="14580"/>
                    <a:pt x="4050" y="14310"/>
                    <a:pt x="4388" y="14310"/>
                  </a:cubicBezTo>
                  <a:cubicBezTo>
                    <a:pt x="4388" y="14040"/>
                    <a:pt x="4725" y="13770"/>
                    <a:pt x="4388" y="13500"/>
                  </a:cubicBezTo>
                  <a:cubicBezTo>
                    <a:pt x="4388" y="13500"/>
                    <a:pt x="4050" y="13500"/>
                    <a:pt x="3712" y="13500"/>
                  </a:cubicBezTo>
                  <a:cubicBezTo>
                    <a:pt x="3712" y="13500"/>
                    <a:pt x="3712" y="13230"/>
                    <a:pt x="3712" y="12960"/>
                  </a:cubicBezTo>
                  <a:cubicBezTo>
                    <a:pt x="3712" y="12690"/>
                    <a:pt x="3712" y="12420"/>
                    <a:pt x="3712" y="12150"/>
                  </a:cubicBezTo>
                  <a:cubicBezTo>
                    <a:pt x="3712" y="12150"/>
                    <a:pt x="3038" y="11880"/>
                    <a:pt x="2700" y="11880"/>
                  </a:cubicBezTo>
                  <a:cubicBezTo>
                    <a:pt x="2700" y="11880"/>
                    <a:pt x="2363" y="11880"/>
                    <a:pt x="2363" y="12150"/>
                  </a:cubicBezTo>
                  <a:cubicBezTo>
                    <a:pt x="2025" y="12150"/>
                    <a:pt x="1688" y="12150"/>
                    <a:pt x="1688" y="12420"/>
                  </a:cubicBezTo>
                  <a:cubicBezTo>
                    <a:pt x="1350" y="12420"/>
                    <a:pt x="1350" y="12420"/>
                    <a:pt x="1013" y="12420"/>
                  </a:cubicBezTo>
                  <a:cubicBezTo>
                    <a:pt x="1013" y="12150"/>
                    <a:pt x="1013" y="12150"/>
                    <a:pt x="1013" y="11880"/>
                  </a:cubicBezTo>
                  <a:cubicBezTo>
                    <a:pt x="1013" y="11610"/>
                    <a:pt x="1350" y="11340"/>
                    <a:pt x="1350" y="11340"/>
                  </a:cubicBezTo>
                  <a:cubicBezTo>
                    <a:pt x="1350" y="11340"/>
                    <a:pt x="1688" y="11340"/>
                    <a:pt x="1688" y="11070"/>
                  </a:cubicBezTo>
                  <a:cubicBezTo>
                    <a:pt x="2363" y="11070"/>
                    <a:pt x="2700" y="11070"/>
                    <a:pt x="2700" y="11070"/>
                  </a:cubicBezTo>
                  <a:cubicBezTo>
                    <a:pt x="3038" y="11070"/>
                    <a:pt x="3038" y="10530"/>
                    <a:pt x="3375" y="10530"/>
                  </a:cubicBezTo>
                  <a:cubicBezTo>
                    <a:pt x="3712" y="10260"/>
                    <a:pt x="4050" y="10260"/>
                    <a:pt x="4050" y="10260"/>
                  </a:cubicBezTo>
                  <a:cubicBezTo>
                    <a:pt x="4388" y="10260"/>
                    <a:pt x="4388" y="9990"/>
                    <a:pt x="4388" y="9990"/>
                  </a:cubicBezTo>
                  <a:cubicBezTo>
                    <a:pt x="4725" y="9990"/>
                    <a:pt x="4725" y="9720"/>
                    <a:pt x="4725" y="9720"/>
                  </a:cubicBezTo>
                  <a:cubicBezTo>
                    <a:pt x="4388" y="9450"/>
                    <a:pt x="4050" y="9450"/>
                    <a:pt x="4050" y="9450"/>
                  </a:cubicBezTo>
                  <a:cubicBezTo>
                    <a:pt x="4050" y="9450"/>
                    <a:pt x="3712" y="9180"/>
                    <a:pt x="3712" y="8910"/>
                  </a:cubicBezTo>
                  <a:cubicBezTo>
                    <a:pt x="3712" y="8910"/>
                    <a:pt x="3712" y="8640"/>
                    <a:pt x="3375" y="8370"/>
                  </a:cubicBezTo>
                  <a:cubicBezTo>
                    <a:pt x="3038" y="8370"/>
                    <a:pt x="2700" y="8640"/>
                    <a:pt x="2700" y="8640"/>
                  </a:cubicBezTo>
                  <a:cubicBezTo>
                    <a:pt x="2700" y="8640"/>
                    <a:pt x="2363" y="8370"/>
                    <a:pt x="2363" y="8370"/>
                  </a:cubicBezTo>
                  <a:cubicBezTo>
                    <a:pt x="2025" y="8100"/>
                    <a:pt x="1350" y="8100"/>
                    <a:pt x="1350" y="8100"/>
                  </a:cubicBezTo>
                  <a:cubicBezTo>
                    <a:pt x="1013" y="7830"/>
                    <a:pt x="675" y="7560"/>
                    <a:pt x="675" y="7290"/>
                  </a:cubicBezTo>
                  <a:cubicBezTo>
                    <a:pt x="675" y="7290"/>
                    <a:pt x="675" y="7020"/>
                    <a:pt x="675" y="6750"/>
                  </a:cubicBezTo>
                  <a:cubicBezTo>
                    <a:pt x="1013" y="6750"/>
                    <a:pt x="1350" y="6480"/>
                    <a:pt x="1688" y="6480"/>
                  </a:cubicBezTo>
                  <a:cubicBezTo>
                    <a:pt x="1688" y="6210"/>
                    <a:pt x="2363" y="6210"/>
                    <a:pt x="2700" y="6210"/>
                  </a:cubicBezTo>
                  <a:cubicBezTo>
                    <a:pt x="3038" y="6210"/>
                    <a:pt x="3712" y="6210"/>
                    <a:pt x="4050" y="6210"/>
                  </a:cubicBezTo>
                  <a:cubicBezTo>
                    <a:pt x="4050" y="6210"/>
                    <a:pt x="4050" y="6480"/>
                    <a:pt x="4388" y="6750"/>
                  </a:cubicBezTo>
                  <a:cubicBezTo>
                    <a:pt x="4388" y="6750"/>
                    <a:pt x="5063" y="6750"/>
                    <a:pt x="5063" y="7020"/>
                  </a:cubicBezTo>
                  <a:cubicBezTo>
                    <a:pt x="5063" y="7020"/>
                    <a:pt x="5400" y="7290"/>
                    <a:pt x="5400" y="7290"/>
                  </a:cubicBezTo>
                  <a:cubicBezTo>
                    <a:pt x="5400" y="7560"/>
                    <a:pt x="5400" y="7830"/>
                    <a:pt x="5400" y="7830"/>
                  </a:cubicBezTo>
                  <a:cubicBezTo>
                    <a:pt x="5400" y="8100"/>
                    <a:pt x="5738" y="8100"/>
                    <a:pt x="6075" y="8100"/>
                  </a:cubicBezTo>
                  <a:cubicBezTo>
                    <a:pt x="6075" y="8100"/>
                    <a:pt x="6413" y="8100"/>
                    <a:pt x="6413" y="8100"/>
                  </a:cubicBezTo>
                  <a:cubicBezTo>
                    <a:pt x="6413" y="8100"/>
                    <a:pt x="6413" y="7830"/>
                    <a:pt x="6413" y="7560"/>
                  </a:cubicBezTo>
                  <a:cubicBezTo>
                    <a:pt x="6413" y="7290"/>
                    <a:pt x="6075" y="7290"/>
                    <a:pt x="6075" y="7290"/>
                  </a:cubicBezTo>
                  <a:cubicBezTo>
                    <a:pt x="6075" y="7020"/>
                    <a:pt x="5738" y="6750"/>
                    <a:pt x="5738" y="6750"/>
                  </a:cubicBezTo>
                  <a:cubicBezTo>
                    <a:pt x="5738" y="6480"/>
                    <a:pt x="6075" y="6210"/>
                    <a:pt x="6075" y="5940"/>
                  </a:cubicBezTo>
                  <a:cubicBezTo>
                    <a:pt x="6075" y="5940"/>
                    <a:pt x="6075" y="5670"/>
                    <a:pt x="6413" y="5670"/>
                  </a:cubicBezTo>
                  <a:cubicBezTo>
                    <a:pt x="6413" y="5400"/>
                    <a:pt x="6750" y="5130"/>
                    <a:pt x="6750" y="5130"/>
                  </a:cubicBezTo>
                  <a:cubicBezTo>
                    <a:pt x="7088" y="5130"/>
                    <a:pt x="7425" y="5130"/>
                    <a:pt x="7762" y="5130"/>
                  </a:cubicBezTo>
                  <a:cubicBezTo>
                    <a:pt x="7762" y="5400"/>
                    <a:pt x="7762" y="5670"/>
                    <a:pt x="7762" y="5670"/>
                  </a:cubicBezTo>
                  <a:cubicBezTo>
                    <a:pt x="7762" y="5940"/>
                    <a:pt x="7762" y="6210"/>
                    <a:pt x="7762" y="6480"/>
                  </a:cubicBezTo>
                  <a:cubicBezTo>
                    <a:pt x="7762" y="6480"/>
                    <a:pt x="7762" y="7020"/>
                    <a:pt x="7762" y="7020"/>
                  </a:cubicBezTo>
                  <a:cubicBezTo>
                    <a:pt x="7762" y="7290"/>
                    <a:pt x="7762" y="7290"/>
                    <a:pt x="7762" y="7290"/>
                  </a:cubicBezTo>
                  <a:cubicBezTo>
                    <a:pt x="7762" y="7560"/>
                    <a:pt x="8100" y="7560"/>
                    <a:pt x="8100" y="7830"/>
                  </a:cubicBezTo>
                  <a:cubicBezTo>
                    <a:pt x="8100" y="7830"/>
                    <a:pt x="8437" y="7560"/>
                    <a:pt x="8775" y="7290"/>
                  </a:cubicBezTo>
                  <a:cubicBezTo>
                    <a:pt x="8775" y="7290"/>
                    <a:pt x="8775" y="7020"/>
                    <a:pt x="8775" y="6750"/>
                  </a:cubicBezTo>
                  <a:cubicBezTo>
                    <a:pt x="8437" y="6750"/>
                    <a:pt x="8100" y="6480"/>
                    <a:pt x="8100" y="6210"/>
                  </a:cubicBezTo>
                  <a:cubicBezTo>
                    <a:pt x="8100" y="6210"/>
                    <a:pt x="8100" y="6210"/>
                    <a:pt x="8437" y="6210"/>
                  </a:cubicBezTo>
                  <a:cubicBezTo>
                    <a:pt x="8775" y="6210"/>
                    <a:pt x="8775" y="6480"/>
                    <a:pt x="9112" y="6480"/>
                  </a:cubicBezTo>
                  <a:cubicBezTo>
                    <a:pt x="9112" y="6750"/>
                    <a:pt x="9787" y="6750"/>
                    <a:pt x="9787" y="7020"/>
                  </a:cubicBezTo>
                  <a:cubicBezTo>
                    <a:pt x="9787" y="7020"/>
                    <a:pt x="9787" y="7290"/>
                    <a:pt x="10125" y="7290"/>
                  </a:cubicBezTo>
                  <a:cubicBezTo>
                    <a:pt x="10125" y="7830"/>
                    <a:pt x="10125" y="8100"/>
                    <a:pt x="10125" y="8100"/>
                  </a:cubicBezTo>
                  <a:cubicBezTo>
                    <a:pt x="10125" y="8370"/>
                    <a:pt x="10462" y="8640"/>
                    <a:pt x="10462" y="8910"/>
                  </a:cubicBezTo>
                  <a:cubicBezTo>
                    <a:pt x="10462" y="8910"/>
                    <a:pt x="10462" y="9180"/>
                    <a:pt x="10462" y="9180"/>
                  </a:cubicBezTo>
                  <a:cubicBezTo>
                    <a:pt x="10462" y="9180"/>
                    <a:pt x="10462" y="9450"/>
                    <a:pt x="10462" y="9450"/>
                  </a:cubicBezTo>
                  <a:cubicBezTo>
                    <a:pt x="10800" y="9450"/>
                    <a:pt x="11138" y="9450"/>
                    <a:pt x="11475" y="9450"/>
                  </a:cubicBezTo>
                  <a:cubicBezTo>
                    <a:pt x="11475" y="9180"/>
                    <a:pt x="11475" y="9180"/>
                    <a:pt x="11813" y="8910"/>
                  </a:cubicBezTo>
                  <a:cubicBezTo>
                    <a:pt x="11813" y="8910"/>
                    <a:pt x="12150" y="8910"/>
                    <a:pt x="12150" y="8910"/>
                  </a:cubicBezTo>
                  <a:cubicBezTo>
                    <a:pt x="12488" y="8640"/>
                    <a:pt x="12488" y="8100"/>
                    <a:pt x="12488" y="7830"/>
                  </a:cubicBezTo>
                  <a:cubicBezTo>
                    <a:pt x="12488" y="7830"/>
                    <a:pt x="12488" y="7290"/>
                    <a:pt x="12150" y="7020"/>
                  </a:cubicBezTo>
                  <a:cubicBezTo>
                    <a:pt x="12150" y="7020"/>
                    <a:pt x="12488" y="6480"/>
                    <a:pt x="12488" y="6210"/>
                  </a:cubicBezTo>
                  <a:cubicBezTo>
                    <a:pt x="12150" y="6210"/>
                    <a:pt x="12150" y="5940"/>
                    <a:pt x="11813" y="5940"/>
                  </a:cubicBezTo>
                  <a:cubicBezTo>
                    <a:pt x="11475" y="5940"/>
                    <a:pt x="11138" y="6210"/>
                    <a:pt x="10462" y="6210"/>
                  </a:cubicBezTo>
                  <a:cubicBezTo>
                    <a:pt x="10462" y="5940"/>
                    <a:pt x="10125" y="5940"/>
                    <a:pt x="9787" y="5670"/>
                  </a:cubicBezTo>
                  <a:cubicBezTo>
                    <a:pt x="9450" y="5670"/>
                    <a:pt x="9112" y="5130"/>
                    <a:pt x="8775" y="5130"/>
                  </a:cubicBezTo>
                  <a:cubicBezTo>
                    <a:pt x="8775" y="5130"/>
                    <a:pt x="8100" y="4860"/>
                    <a:pt x="8100" y="4590"/>
                  </a:cubicBezTo>
                  <a:cubicBezTo>
                    <a:pt x="8100" y="4590"/>
                    <a:pt x="8100" y="4050"/>
                    <a:pt x="8100" y="4050"/>
                  </a:cubicBezTo>
                  <a:cubicBezTo>
                    <a:pt x="8100" y="4050"/>
                    <a:pt x="7762" y="3780"/>
                    <a:pt x="7762" y="3780"/>
                  </a:cubicBezTo>
                  <a:cubicBezTo>
                    <a:pt x="7762" y="3780"/>
                    <a:pt x="7425" y="4050"/>
                    <a:pt x="7425" y="4050"/>
                  </a:cubicBezTo>
                  <a:cubicBezTo>
                    <a:pt x="7425" y="4050"/>
                    <a:pt x="7088" y="4590"/>
                    <a:pt x="7088" y="4590"/>
                  </a:cubicBezTo>
                  <a:cubicBezTo>
                    <a:pt x="7088" y="4590"/>
                    <a:pt x="6750" y="4860"/>
                    <a:pt x="6750" y="4860"/>
                  </a:cubicBezTo>
                  <a:cubicBezTo>
                    <a:pt x="6413" y="4860"/>
                    <a:pt x="6075" y="5130"/>
                    <a:pt x="6075" y="5130"/>
                  </a:cubicBezTo>
                  <a:cubicBezTo>
                    <a:pt x="5738" y="5130"/>
                    <a:pt x="5400" y="5400"/>
                    <a:pt x="5400" y="5400"/>
                  </a:cubicBezTo>
                  <a:cubicBezTo>
                    <a:pt x="5400" y="5670"/>
                    <a:pt x="5063" y="5670"/>
                    <a:pt x="5063" y="5670"/>
                  </a:cubicBezTo>
                  <a:cubicBezTo>
                    <a:pt x="4388" y="5940"/>
                    <a:pt x="4388" y="5940"/>
                    <a:pt x="4388" y="5940"/>
                  </a:cubicBezTo>
                  <a:cubicBezTo>
                    <a:pt x="4388" y="5940"/>
                    <a:pt x="4050" y="5940"/>
                    <a:pt x="4050" y="5670"/>
                  </a:cubicBezTo>
                  <a:cubicBezTo>
                    <a:pt x="4050" y="5670"/>
                    <a:pt x="4050" y="5130"/>
                    <a:pt x="4050" y="5130"/>
                  </a:cubicBezTo>
                  <a:cubicBezTo>
                    <a:pt x="4050" y="4860"/>
                    <a:pt x="4388" y="4590"/>
                    <a:pt x="4388" y="4050"/>
                  </a:cubicBezTo>
                  <a:cubicBezTo>
                    <a:pt x="4388" y="4050"/>
                    <a:pt x="5063" y="3510"/>
                    <a:pt x="5063" y="3240"/>
                  </a:cubicBezTo>
                  <a:cubicBezTo>
                    <a:pt x="5063" y="3240"/>
                    <a:pt x="5063" y="2970"/>
                    <a:pt x="5063" y="2700"/>
                  </a:cubicBezTo>
                  <a:cubicBezTo>
                    <a:pt x="5063" y="2700"/>
                    <a:pt x="5063" y="2430"/>
                    <a:pt x="5063" y="2160"/>
                  </a:cubicBezTo>
                  <a:cubicBezTo>
                    <a:pt x="4725" y="2160"/>
                    <a:pt x="4388" y="2430"/>
                    <a:pt x="4050" y="2430"/>
                  </a:cubicBezTo>
                  <a:cubicBezTo>
                    <a:pt x="4050" y="2430"/>
                    <a:pt x="3712" y="2700"/>
                    <a:pt x="3375" y="2970"/>
                  </a:cubicBezTo>
                  <a:cubicBezTo>
                    <a:pt x="3375" y="3240"/>
                    <a:pt x="3375" y="3240"/>
                    <a:pt x="3375" y="3240"/>
                  </a:cubicBezTo>
                  <a:cubicBezTo>
                    <a:pt x="3375" y="3240"/>
                    <a:pt x="3712" y="3510"/>
                    <a:pt x="3712" y="3780"/>
                  </a:cubicBezTo>
                  <a:cubicBezTo>
                    <a:pt x="3712" y="3780"/>
                    <a:pt x="3712" y="4320"/>
                    <a:pt x="3712" y="4590"/>
                  </a:cubicBezTo>
                  <a:cubicBezTo>
                    <a:pt x="3712" y="4590"/>
                    <a:pt x="3038" y="4590"/>
                    <a:pt x="3038" y="4860"/>
                  </a:cubicBezTo>
                  <a:cubicBezTo>
                    <a:pt x="3038" y="4860"/>
                    <a:pt x="2700" y="4860"/>
                    <a:pt x="2700" y="5130"/>
                  </a:cubicBezTo>
                  <a:cubicBezTo>
                    <a:pt x="2363" y="5130"/>
                    <a:pt x="2363" y="5670"/>
                    <a:pt x="2025" y="5670"/>
                  </a:cubicBezTo>
                  <a:cubicBezTo>
                    <a:pt x="2025" y="5670"/>
                    <a:pt x="1688" y="5940"/>
                    <a:pt x="1688" y="5940"/>
                  </a:cubicBezTo>
                  <a:cubicBezTo>
                    <a:pt x="1688" y="5940"/>
                    <a:pt x="1350" y="6210"/>
                    <a:pt x="1350" y="5940"/>
                  </a:cubicBezTo>
                  <a:cubicBezTo>
                    <a:pt x="1013" y="5940"/>
                    <a:pt x="1013" y="5670"/>
                    <a:pt x="1013" y="5670"/>
                  </a:cubicBezTo>
                  <a:cubicBezTo>
                    <a:pt x="1013" y="5400"/>
                    <a:pt x="1350" y="5130"/>
                    <a:pt x="1350" y="4860"/>
                  </a:cubicBezTo>
                  <a:cubicBezTo>
                    <a:pt x="1688" y="4860"/>
                    <a:pt x="2025" y="4590"/>
                    <a:pt x="2363" y="4320"/>
                  </a:cubicBezTo>
                  <a:cubicBezTo>
                    <a:pt x="2363" y="4320"/>
                    <a:pt x="2700" y="4050"/>
                    <a:pt x="2700" y="4050"/>
                  </a:cubicBezTo>
                  <a:cubicBezTo>
                    <a:pt x="3038" y="3780"/>
                    <a:pt x="2700" y="3240"/>
                    <a:pt x="2700" y="3240"/>
                  </a:cubicBezTo>
                  <a:cubicBezTo>
                    <a:pt x="2700" y="2970"/>
                    <a:pt x="2700" y="2970"/>
                    <a:pt x="2700" y="2700"/>
                  </a:cubicBezTo>
                  <a:cubicBezTo>
                    <a:pt x="2700" y="2700"/>
                    <a:pt x="2700" y="2160"/>
                    <a:pt x="2700" y="1890"/>
                  </a:cubicBezTo>
                  <a:cubicBezTo>
                    <a:pt x="3038" y="1890"/>
                    <a:pt x="3712" y="1350"/>
                    <a:pt x="3712" y="1080"/>
                  </a:cubicBezTo>
                  <a:cubicBezTo>
                    <a:pt x="4050" y="1080"/>
                    <a:pt x="4388" y="810"/>
                    <a:pt x="4388" y="810"/>
                  </a:cubicBezTo>
                  <a:cubicBezTo>
                    <a:pt x="4725" y="810"/>
                    <a:pt x="5063" y="810"/>
                    <a:pt x="5400" y="810"/>
                  </a:cubicBezTo>
                  <a:cubicBezTo>
                    <a:pt x="5738" y="810"/>
                    <a:pt x="6075" y="540"/>
                    <a:pt x="6413" y="540"/>
                  </a:cubicBezTo>
                  <a:cubicBezTo>
                    <a:pt x="6413" y="270"/>
                    <a:pt x="7088" y="270"/>
                    <a:pt x="7425" y="270"/>
                  </a:cubicBezTo>
                  <a:cubicBezTo>
                    <a:pt x="7425" y="0"/>
                    <a:pt x="8100" y="0"/>
                    <a:pt x="8100" y="0"/>
                  </a:cubicBezTo>
                  <a:cubicBezTo>
                    <a:pt x="8437" y="0"/>
                    <a:pt x="9112" y="0"/>
                    <a:pt x="9112" y="0"/>
                  </a:cubicBezTo>
                  <a:cubicBezTo>
                    <a:pt x="9450" y="0"/>
                    <a:pt x="9787" y="270"/>
                    <a:pt x="10125" y="540"/>
                  </a:cubicBezTo>
                  <a:cubicBezTo>
                    <a:pt x="10125" y="540"/>
                    <a:pt x="10125" y="540"/>
                    <a:pt x="10125" y="810"/>
                  </a:cubicBezTo>
                  <a:cubicBezTo>
                    <a:pt x="10125" y="810"/>
                    <a:pt x="10125" y="1080"/>
                    <a:pt x="9787" y="1080"/>
                  </a:cubicBezTo>
                  <a:cubicBezTo>
                    <a:pt x="9787" y="1350"/>
                    <a:pt x="9112" y="1620"/>
                    <a:pt x="9112" y="1620"/>
                  </a:cubicBezTo>
                  <a:cubicBezTo>
                    <a:pt x="9112" y="1890"/>
                    <a:pt x="8775" y="2160"/>
                    <a:pt x="8437" y="2160"/>
                  </a:cubicBezTo>
                  <a:cubicBezTo>
                    <a:pt x="8437" y="2430"/>
                    <a:pt x="8100" y="2700"/>
                    <a:pt x="8100" y="2970"/>
                  </a:cubicBezTo>
                  <a:cubicBezTo>
                    <a:pt x="8437" y="3240"/>
                    <a:pt x="8437" y="3780"/>
                    <a:pt x="8775" y="4050"/>
                  </a:cubicBezTo>
                  <a:cubicBezTo>
                    <a:pt x="8775" y="4050"/>
                    <a:pt x="9450" y="4320"/>
                    <a:pt x="9787" y="4590"/>
                  </a:cubicBezTo>
                  <a:cubicBezTo>
                    <a:pt x="10125" y="4590"/>
                    <a:pt x="10462" y="5130"/>
                    <a:pt x="11138" y="5130"/>
                  </a:cubicBezTo>
                  <a:cubicBezTo>
                    <a:pt x="11475" y="5130"/>
                    <a:pt x="11813" y="5130"/>
                    <a:pt x="12488" y="4860"/>
                  </a:cubicBezTo>
                  <a:cubicBezTo>
                    <a:pt x="12825" y="4860"/>
                    <a:pt x="13838" y="4590"/>
                    <a:pt x="14175" y="4320"/>
                  </a:cubicBezTo>
                  <a:cubicBezTo>
                    <a:pt x="14512" y="4320"/>
                    <a:pt x="15187" y="4050"/>
                    <a:pt x="15525" y="4050"/>
                  </a:cubicBezTo>
                  <a:cubicBezTo>
                    <a:pt x="15862" y="4320"/>
                    <a:pt x="16875" y="4320"/>
                    <a:pt x="17212" y="4590"/>
                  </a:cubicBezTo>
                  <a:cubicBezTo>
                    <a:pt x="17550" y="4590"/>
                    <a:pt x="17887" y="5130"/>
                    <a:pt x="17887" y="5130"/>
                  </a:cubicBezTo>
                  <a:cubicBezTo>
                    <a:pt x="18225" y="5670"/>
                    <a:pt x="18225" y="5940"/>
                    <a:pt x="18225" y="6210"/>
                  </a:cubicBezTo>
                  <a:cubicBezTo>
                    <a:pt x="18225" y="6480"/>
                    <a:pt x="17887" y="6750"/>
                    <a:pt x="17550" y="7020"/>
                  </a:cubicBezTo>
                  <a:cubicBezTo>
                    <a:pt x="17550" y="7290"/>
                    <a:pt x="16537" y="7830"/>
                    <a:pt x="16200" y="8100"/>
                  </a:cubicBezTo>
                  <a:cubicBezTo>
                    <a:pt x="16200" y="8370"/>
                    <a:pt x="15525" y="8370"/>
                    <a:pt x="15525" y="8640"/>
                  </a:cubicBezTo>
                  <a:cubicBezTo>
                    <a:pt x="15187" y="8910"/>
                    <a:pt x="15187" y="8910"/>
                    <a:pt x="14850" y="9180"/>
                  </a:cubicBezTo>
                  <a:cubicBezTo>
                    <a:pt x="14850" y="9180"/>
                    <a:pt x="14850" y="9720"/>
                    <a:pt x="14850" y="9990"/>
                  </a:cubicBezTo>
                  <a:cubicBezTo>
                    <a:pt x="14512" y="9990"/>
                    <a:pt x="14850" y="10530"/>
                    <a:pt x="14850" y="10800"/>
                  </a:cubicBezTo>
                  <a:cubicBezTo>
                    <a:pt x="15187" y="11070"/>
                    <a:pt x="15187" y="11610"/>
                    <a:pt x="15187" y="11880"/>
                  </a:cubicBezTo>
                  <a:cubicBezTo>
                    <a:pt x="15525" y="12150"/>
                    <a:pt x="16200" y="12690"/>
                    <a:pt x="16537" y="12690"/>
                  </a:cubicBezTo>
                  <a:cubicBezTo>
                    <a:pt x="17212" y="12690"/>
                    <a:pt x="17550" y="12690"/>
                    <a:pt x="17887" y="12690"/>
                  </a:cubicBezTo>
                  <a:cubicBezTo>
                    <a:pt x="17887" y="12690"/>
                    <a:pt x="18562" y="12690"/>
                    <a:pt x="18562" y="12690"/>
                  </a:cubicBezTo>
                  <a:cubicBezTo>
                    <a:pt x="18562" y="12690"/>
                    <a:pt x="18900" y="13230"/>
                    <a:pt x="19237" y="13230"/>
                  </a:cubicBezTo>
                  <a:cubicBezTo>
                    <a:pt x="19575" y="13500"/>
                    <a:pt x="19575" y="14040"/>
                    <a:pt x="19912" y="14310"/>
                  </a:cubicBezTo>
                  <a:cubicBezTo>
                    <a:pt x="19912" y="14580"/>
                    <a:pt x="20925" y="14580"/>
                    <a:pt x="20925" y="14580"/>
                  </a:cubicBezTo>
                  <a:cubicBezTo>
                    <a:pt x="21262" y="14850"/>
                    <a:pt x="21600" y="14850"/>
                    <a:pt x="21600" y="15120"/>
                  </a:cubicBezTo>
                  <a:cubicBezTo>
                    <a:pt x="21600" y="15390"/>
                    <a:pt x="21262" y="15660"/>
                    <a:pt x="20925" y="15660"/>
                  </a:cubicBezTo>
                  <a:cubicBezTo>
                    <a:pt x="20925" y="15930"/>
                    <a:pt x="19912" y="15930"/>
                    <a:pt x="19912" y="16470"/>
                  </a:cubicBezTo>
                  <a:cubicBezTo>
                    <a:pt x="19912" y="16470"/>
                    <a:pt x="19912" y="17010"/>
                    <a:pt x="19912" y="17280"/>
                  </a:cubicBezTo>
                  <a:cubicBezTo>
                    <a:pt x="19912" y="17280"/>
                    <a:pt x="20250" y="17550"/>
                    <a:pt x="20587" y="17550"/>
                  </a:cubicBezTo>
                  <a:cubicBezTo>
                    <a:pt x="20925" y="17820"/>
                    <a:pt x="20925" y="18360"/>
                    <a:pt x="20925" y="18360"/>
                  </a:cubicBezTo>
                  <a:cubicBezTo>
                    <a:pt x="20587" y="18630"/>
                    <a:pt x="20250" y="18630"/>
                    <a:pt x="19912" y="18630"/>
                  </a:cubicBezTo>
                  <a:cubicBezTo>
                    <a:pt x="19912" y="18630"/>
                    <a:pt x="19237" y="18630"/>
                    <a:pt x="18900" y="18630"/>
                  </a:cubicBezTo>
                  <a:cubicBezTo>
                    <a:pt x="18900" y="18360"/>
                    <a:pt x="18900" y="18090"/>
                    <a:pt x="18900" y="18090"/>
                  </a:cubicBezTo>
                  <a:cubicBezTo>
                    <a:pt x="18900" y="17820"/>
                    <a:pt x="18900" y="17550"/>
                    <a:pt x="18562" y="17550"/>
                  </a:cubicBezTo>
                  <a:cubicBezTo>
                    <a:pt x="18562" y="17550"/>
                    <a:pt x="18225" y="17820"/>
                    <a:pt x="17887" y="17820"/>
                  </a:cubicBezTo>
                  <a:cubicBezTo>
                    <a:pt x="17887" y="17820"/>
                    <a:pt x="17550" y="17820"/>
                    <a:pt x="17550" y="17550"/>
                  </a:cubicBezTo>
                  <a:cubicBezTo>
                    <a:pt x="17550" y="17550"/>
                    <a:pt x="17212" y="17280"/>
                    <a:pt x="17212" y="17280"/>
                  </a:cubicBezTo>
                  <a:cubicBezTo>
                    <a:pt x="17212" y="17280"/>
                    <a:pt x="17550" y="16740"/>
                    <a:pt x="17887" y="16740"/>
                  </a:cubicBezTo>
                  <a:cubicBezTo>
                    <a:pt x="17887" y="16740"/>
                    <a:pt x="18562" y="16740"/>
                    <a:pt x="18562" y="16740"/>
                  </a:cubicBezTo>
                  <a:cubicBezTo>
                    <a:pt x="18900" y="16470"/>
                    <a:pt x="18900" y="16470"/>
                    <a:pt x="18900" y="16470"/>
                  </a:cubicBezTo>
                  <a:cubicBezTo>
                    <a:pt x="18900" y="16200"/>
                    <a:pt x="18900" y="15930"/>
                    <a:pt x="18562" y="15930"/>
                  </a:cubicBezTo>
                  <a:cubicBezTo>
                    <a:pt x="18562" y="15930"/>
                    <a:pt x="18225" y="15930"/>
                    <a:pt x="17887" y="15930"/>
                  </a:cubicBezTo>
                  <a:cubicBezTo>
                    <a:pt x="17887" y="15930"/>
                    <a:pt x="17550" y="16470"/>
                    <a:pt x="17550" y="16470"/>
                  </a:cubicBezTo>
                  <a:cubicBezTo>
                    <a:pt x="17212" y="16470"/>
                    <a:pt x="17212" y="16740"/>
                    <a:pt x="16875" y="16740"/>
                  </a:cubicBezTo>
                  <a:cubicBezTo>
                    <a:pt x="16875" y="16740"/>
                    <a:pt x="16537" y="16740"/>
                    <a:pt x="16537" y="16470"/>
                  </a:cubicBezTo>
                  <a:cubicBezTo>
                    <a:pt x="16200" y="16470"/>
                    <a:pt x="16537" y="16470"/>
                    <a:pt x="16537" y="16200"/>
                  </a:cubicBezTo>
                  <a:cubicBezTo>
                    <a:pt x="16537" y="16200"/>
                    <a:pt x="16875" y="15930"/>
                    <a:pt x="17212" y="15930"/>
                  </a:cubicBezTo>
                  <a:cubicBezTo>
                    <a:pt x="17212" y="15930"/>
                    <a:pt x="17887" y="15660"/>
                    <a:pt x="17887" y="15660"/>
                  </a:cubicBezTo>
                  <a:cubicBezTo>
                    <a:pt x="17887" y="15660"/>
                    <a:pt x="18225" y="15390"/>
                    <a:pt x="18225" y="15390"/>
                  </a:cubicBezTo>
                  <a:cubicBezTo>
                    <a:pt x="18225" y="15120"/>
                    <a:pt x="17887" y="15120"/>
                    <a:pt x="17550" y="15120"/>
                  </a:cubicBezTo>
                  <a:cubicBezTo>
                    <a:pt x="17550" y="14850"/>
                    <a:pt x="17212" y="15120"/>
                    <a:pt x="16875" y="15120"/>
                  </a:cubicBezTo>
                  <a:cubicBezTo>
                    <a:pt x="16537" y="15390"/>
                    <a:pt x="16875" y="15660"/>
                    <a:pt x="16537" y="15660"/>
                  </a:cubicBezTo>
                  <a:cubicBezTo>
                    <a:pt x="16537" y="15660"/>
                    <a:pt x="16200" y="15660"/>
                    <a:pt x="16200" y="15660"/>
                  </a:cubicBezTo>
                  <a:cubicBezTo>
                    <a:pt x="16200" y="15660"/>
                    <a:pt x="15525" y="15660"/>
                    <a:pt x="15187" y="15390"/>
                  </a:cubicBezTo>
                  <a:cubicBezTo>
                    <a:pt x="15187" y="15390"/>
                    <a:pt x="15187" y="15120"/>
                    <a:pt x="15187" y="14850"/>
                  </a:cubicBezTo>
                  <a:cubicBezTo>
                    <a:pt x="15187" y="14850"/>
                    <a:pt x="14850" y="15120"/>
                    <a:pt x="14850" y="151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7" name="Google Shape;5367;g21c91014dda_0_5306"/>
            <p:cNvSpPr/>
            <p:nvPr/>
          </p:nvSpPr>
          <p:spPr>
            <a:xfrm>
              <a:off x="4529490" y="556368"/>
              <a:ext cx="49147" cy="58914"/>
            </a:xfrm>
            <a:custGeom>
              <a:avLst/>
              <a:gdLst/>
              <a:ahLst/>
              <a:cxnLst/>
              <a:rect l="l" t="t" r="r" b="b"/>
              <a:pathLst>
                <a:path w="20267" h="21600" extrusionOk="0">
                  <a:moveTo>
                    <a:pt x="16800" y="8640"/>
                  </a:moveTo>
                  <a:cubicBezTo>
                    <a:pt x="19200" y="8640"/>
                    <a:pt x="19200" y="4320"/>
                    <a:pt x="19200" y="4320"/>
                  </a:cubicBezTo>
                  <a:cubicBezTo>
                    <a:pt x="19200" y="4320"/>
                    <a:pt x="19200" y="2160"/>
                    <a:pt x="16800" y="0"/>
                  </a:cubicBezTo>
                  <a:cubicBezTo>
                    <a:pt x="14400" y="0"/>
                    <a:pt x="12000" y="0"/>
                    <a:pt x="12000" y="0"/>
                  </a:cubicBezTo>
                  <a:cubicBezTo>
                    <a:pt x="9600" y="0"/>
                    <a:pt x="7200" y="0"/>
                    <a:pt x="4800" y="2160"/>
                  </a:cubicBezTo>
                  <a:cubicBezTo>
                    <a:pt x="4800" y="2160"/>
                    <a:pt x="2400" y="4320"/>
                    <a:pt x="2400" y="4320"/>
                  </a:cubicBezTo>
                  <a:cubicBezTo>
                    <a:pt x="2400" y="4320"/>
                    <a:pt x="0" y="8640"/>
                    <a:pt x="0" y="8640"/>
                  </a:cubicBezTo>
                  <a:cubicBezTo>
                    <a:pt x="2400" y="8640"/>
                    <a:pt x="2400" y="8640"/>
                    <a:pt x="4800" y="8640"/>
                  </a:cubicBezTo>
                  <a:cubicBezTo>
                    <a:pt x="4800" y="8640"/>
                    <a:pt x="9600" y="8640"/>
                    <a:pt x="9600" y="8640"/>
                  </a:cubicBezTo>
                  <a:cubicBezTo>
                    <a:pt x="9600" y="8640"/>
                    <a:pt x="9600" y="10800"/>
                    <a:pt x="9600" y="10800"/>
                  </a:cubicBezTo>
                  <a:cubicBezTo>
                    <a:pt x="9600" y="10800"/>
                    <a:pt x="7200" y="12960"/>
                    <a:pt x="7200" y="12960"/>
                  </a:cubicBezTo>
                  <a:cubicBezTo>
                    <a:pt x="4800" y="12960"/>
                    <a:pt x="4800" y="12960"/>
                    <a:pt x="2400" y="12960"/>
                  </a:cubicBezTo>
                  <a:cubicBezTo>
                    <a:pt x="2400" y="12960"/>
                    <a:pt x="2400" y="12960"/>
                    <a:pt x="2400" y="12960"/>
                  </a:cubicBezTo>
                  <a:cubicBezTo>
                    <a:pt x="2400" y="15120"/>
                    <a:pt x="2400" y="17280"/>
                    <a:pt x="4800" y="19440"/>
                  </a:cubicBezTo>
                  <a:cubicBezTo>
                    <a:pt x="4800" y="19440"/>
                    <a:pt x="9600" y="21600"/>
                    <a:pt x="120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9200" y="21600"/>
                    <a:pt x="19200" y="19440"/>
                    <a:pt x="19200" y="19440"/>
                  </a:cubicBezTo>
                  <a:cubicBezTo>
                    <a:pt x="21600" y="17280"/>
                    <a:pt x="19200" y="17280"/>
                    <a:pt x="19200" y="15120"/>
                  </a:cubicBezTo>
                  <a:cubicBezTo>
                    <a:pt x="19200" y="12960"/>
                    <a:pt x="14400" y="12960"/>
                    <a:pt x="14400" y="10800"/>
                  </a:cubicBezTo>
                  <a:cubicBezTo>
                    <a:pt x="16800" y="8640"/>
                    <a:pt x="16800" y="8640"/>
                    <a:pt x="168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8" name="Google Shape;5368;g21c91014dda_0_5306"/>
            <p:cNvSpPr/>
            <p:nvPr/>
          </p:nvSpPr>
          <p:spPr>
            <a:xfrm>
              <a:off x="4529490" y="556368"/>
              <a:ext cx="49147" cy="58914"/>
            </a:xfrm>
            <a:custGeom>
              <a:avLst/>
              <a:gdLst/>
              <a:ahLst/>
              <a:cxnLst/>
              <a:rect l="l" t="t" r="r" b="b"/>
              <a:pathLst>
                <a:path w="20267" h="21600" extrusionOk="0">
                  <a:moveTo>
                    <a:pt x="16800" y="8640"/>
                  </a:moveTo>
                  <a:cubicBezTo>
                    <a:pt x="19200" y="8640"/>
                    <a:pt x="19200" y="4320"/>
                    <a:pt x="19200" y="4320"/>
                  </a:cubicBezTo>
                  <a:cubicBezTo>
                    <a:pt x="19200" y="4320"/>
                    <a:pt x="19200" y="2160"/>
                    <a:pt x="16800" y="0"/>
                  </a:cubicBezTo>
                  <a:cubicBezTo>
                    <a:pt x="14400" y="0"/>
                    <a:pt x="12000" y="0"/>
                    <a:pt x="12000" y="0"/>
                  </a:cubicBezTo>
                  <a:cubicBezTo>
                    <a:pt x="9600" y="0"/>
                    <a:pt x="7200" y="0"/>
                    <a:pt x="4800" y="2160"/>
                  </a:cubicBezTo>
                  <a:cubicBezTo>
                    <a:pt x="4800" y="2160"/>
                    <a:pt x="2400" y="4320"/>
                    <a:pt x="2400" y="4320"/>
                  </a:cubicBezTo>
                  <a:cubicBezTo>
                    <a:pt x="2400" y="4320"/>
                    <a:pt x="0" y="8640"/>
                    <a:pt x="0" y="8640"/>
                  </a:cubicBezTo>
                  <a:cubicBezTo>
                    <a:pt x="2400" y="8640"/>
                    <a:pt x="2400" y="8640"/>
                    <a:pt x="4800" y="8640"/>
                  </a:cubicBezTo>
                  <a:cubicBezTo>
                    <a:pt x="4800" y="8640"/>
                    <a:pt x="9600" y="8640"/>
                    <a:pt x="9600" y="8640"/>
                  </a:cubicBezTo>
                  <a:cubicBezTo>
                    <a:pt x="9600" y="8640"/>
                    <a:pt x="9600" y="10800"/>
                    <a:pt x="9600" y="10800"/>
                  </a:cubicBezTo>
                  <a:cubicBezTo>
                    <a:pt x="9600" y="10800"/>
                    <a:pt x="7200" y="12960"/>
                    <a:pt x="7200" y="12960"/>
                  </a:cubicBezTo>
                  <a:cubicBezTo>
                    <a:pt x="4800" y="12960"/>
                    <a:pt x="4800" y="12960"/>
                    <a:pt x="2400" y="12960"/>
                  </a:cubicBezTo>
                  <a:cubicBezTo>
                    <a:pt x="2400" y="12960"/>
                    <a:pt x="2400" y="12960"/>
                    <a:pt x="2400" y="12960"/>
                  </a:cubicBezTo>
                  <a:cubicBezTo>
                    <a:pt x="2400" y="15120"/>
                    <a:pt x="2400" y="17280"/>
                    <a:pt x="4800" y="19440"/>
                  </a:cubicBezTo>
                  <a:cubicBezTo>
                    <a:pt x="4800" y="19440"/>
                    <a:pt x="9600" y="21600"/>
                    <a:pt x="120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9200" y="21600"/>
                    <a:pt x="19200" y="19440"/>
                    <a:pt x="19200" y="19440"/>
                  </a:cubicBezTo>
                  <a:cubicBezTo>
                    <a:pt x="21600" y="17280"/>
                    <a:pt x="19200" y="17280"/>
                    <a:pt x="19200" y="15120"/>
                  </a:cubicBezTo>
                  <a:cubicBezTo>
                    <a:pt x="19200" y="12960"/>
                    <a:pt x="14400" y="12960"/>
                    <a:pt x="14400" y="10800"/>
                  </a:cubicBezTo>
                  <a:cubicBezTo>
                    <a:pt x="16800" y="8640"/>
                    <a:pt x="16800" y="8640"/>
                    <a:pt x="168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69" name="Google Shape;5369;g21c91014dda_0_5306"/>
            <p:cNvSpPr/>
            <p:nvPr/>
          </p:nvSpPr>
          <p:spPr>
            <a:xfrm>
              <a:off x="4333126" y="549822"/>
              <a:ext cx="63288" cy="523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73" y="12000"/>
                  </a:moveTo>
                  <a:cubicBezTo>
                    <a:pt x="17673" y="12000"/>
                    <a:pt x="21600" y="9600"/>
                    <a:pt x="21600" y="7200"/>
                  </a:cubicBezTo>
                  <a:cubicBezTo>
                    <a:pt x="21600" y="7200"/>
                    <a:pt x="19636" y="4800"/>
                    <a:pt x="17673" y="4800"/>
                  </a:cubicBezTo>
                  <a:cubicBezTo>
                    <a:pt x="17673" y="2400"/>
                    <a:pt x="17673" y="0"/>
                    <a:pt x="17673" y="0"/>
                  </a:cubicBezTo>
                  <a:cubicBezTo>
                    <a:pt x="15709" y="0"/>
                    <a:pt x="11782" y="0"/>
                    <a:pt x="11782" y="0"/>
                  </a:cubicBezTo>
                  <a:cubicBezTo>
                    <a:pt x="9818" y="0"/>
                    <a:pt x="9818" y="2400"/>
                    <a:pt x="7855" y="2400"/>
                  </a:cubicBezTo>
                  <a:cubicBezTo>
                    <a:pt x="7855" y="2400"/>
                    <a:pt x="7855" y="4800"/>
                    <a:pt x="5891" y="7200"/>
                  </a:cubicBezTo>
                  <a:cubicBezTo>
                    <a:pt x="5891" y="7200"/>
                    <a:pt x="3927" y="12000"/>
                    <a:pt x="3927" y="12000"/>
                  </a:cubicBezTo>
                  <a:cubicBezTo>
                    <a:pt x="3927" y="12000"/>
                    <a:pt x="3927" y="14400"/>
                    <a:pt x="1964" y="14400"/>
                  </a:cubicBezTo>
                  <a:cubicBezTo>
                    <a:pt x="1964" y="14400"/>
                    <a:pt x="0" y="14400"/>
                    <a:pt x="0" y="16800"/>
                  </a:cubicBezTo>
                  <a:cubicBezTo>
                    <a:pt x="0" y="16800"/>
                    <a:pt x="1964" y="21600"/>
                    <a:pt x="1964" y="21600"/>
                  </a:cubicBezTo>
                  <a:cubicBezTo>
                    <a:pt x="1964" y="21600"/>
                    <a:pt x="3927" y="21600"/>
                    <a:pt x="3927" y="21600"/>
                  </a:cubicBezTo>
                  <a:cubicBezTo>
                    <a:pt x="5891" y="21600"/>
                    <a:pt x="7855" y="16800"/>
                    <a:pt x="7855" y="14400"/>
                  </a:cubicBezTo>
                  <a:cubicBezTo>
                    <a:pt x="7855" y="14400"/>
                    <a:pt x="9818" y="14400"/>
                    <a:pt x="11782" y="12000"/>
                  </a:cubicBezTo>
                  <a:cubicBezTo>
                    <a:pt x="11782" y="12000"/>
                    <a:pt x="15709" y="12000"/>
                    <a:pt x="15709" y="12000"/>
                  </a:cubicBezTo>
                  <a:cubicBezTo>
                    <a:pt x="15709" y="12000"/>
                    <a:pt x="17673" y="12000"/>
                    <a:pt x="17673" y="12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0" name="Google Shape;5370;g21c91014dda_0_5306"/>
            <p:cNvSpPr/>
            <p:nvPr/>
          </p:nvSpPr>
          <p:spPr>
            <a:xfrm>
              <a:off x="4333126" y="549822"/>
              <a:ext cx="63288" cy="523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73" y="12000"/>
                  </a:moveTo>
                  <a:cubicBezTo>
                    <a:pt x="17673" y="12000"/>
                    <a:pt x="21600" y="9600"/>
                    <a:pt x="21600" y="7200"/>
                  </a:cubicBezTo>
                  <a:cubicBezTo>
                    <a:pt x="21600" y="7200"/>
                    <a:pt x="19636" y="4800"/>
                    <a:pt x="17673" y="4800"/>
                  </a:cubicBezTo>
                  <a:cubicBezTo>
                    <a:pt x="17673" y="2400"/>
                    <a:pt x="17673" y="0"/>
                    <a:pt x="17673" y="0"/>
                  </a:cubicBezTo>
                  <a:cubicBezTo>
                    <a:pt x="15709" y="0"/>
                    <a:pt x="11782" y="0"/>
                    <a:pt x="11782" y="0"/>
                  </a:cubicBezTo>
                  <a:cubicBezTo>
                    <a:pt x="9818" y="0"/>
                    <a:pt x="9818" y="2400"/>
                    <a:pt x="7855" y="2400"/>
                  </a:cubicBezTo>
                  <a:cubicBezTo>
                    <a:pt x="7855" y="2400"/>
                    <a:pt x="7855" y="4800"/>
                    <a:pt x="5891" y="7200"/>
                  </a:cubicBezTo>
                  <a:cubicBezTo>
                    <a:pt x="5891" y="7200"/>
                    <a:pt x="3927" y="12000"/>
                    <a:pt x="3927" y="12000"/>
                  </a:cubicBezTo>
                  <a:cubicBezTo>
                    <a:pt x="3927" y="12000"/>
                    <a:pt x="3927" y="14400"/>
                    <a:pt x="1964" y="14400"/>
                  </a:cubicBezTo>
                  <a:cubicBezTo>
                    <a:pt x="1964" y="14400"/>
                    <a:pt x="0" y="14400"/>
                    <a:pt x="0" y="16800"/>
                  </a:cubicBezTo>
                  <a:cubicBezTo>
                    <a:pt x="0" y="16800"/>
                    <a:pt x="1964" y="21600"/>
                    <a:pt x="1964" y="21600"/>
                  </a:cubicBezTo>
                  <a:cubicBezTo>
                    <a:pt x="1964" y="21600"/>
                    <a:pt x="3927" y="21600"/>
                    <a:pt x="3927" y="21600"/>
                  </a:cubicBezTo>
                  <a:cubicBezTo>
                    <a:pt x="5891" y="21600"/>
                    <a:pt x="7855" y="16800"/>
                    <a:pt x="7855" y="14400"/>
                  </a:cubicBezTo>
                  <a:cubicBezTo>
                    <a:pt x="7855" y="14400"/>
                    <a:pt x="9818" y="14400"/>
                    <a:pt x="11782" y="12000"/>
                  </a:cubicBezTo>
                  <a:cubicBezTo>
                    <a:pt x="11782" y="12000"/>
                    <a:pt x="15709" y="12000"/>
                    <a:pt x="15709" y="12000"/>
                  </a:cubicBezTo>
                  <a:cubicBezTo>
                    <a:pt x="15709" y="12000"/>
                    <a:pt x="17673" y="12000"/>
                    <a:pt x="17673" y="12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1" name="Google Shape;5371;g21c91014dda_0_5306"/>
            <p:cNvSpPr/>
            <p:nvPr/>
          </p:nvSpPr>
          <p:spPr>
            <a:xfrm>
              <a:off x="4298216" y="440730"/>
              <a:ext cx="56754" cy="147332"/>
            </a:xfrm>
            <a:custGeom>
              <a:avLst/>
              <a:gdLst/>
              <a:ahLst/>
              <a:cxnLst/>
              <a:rect l="l" t="t" r="r" b="b"/>
              <a:pathLst>
                <a:path w="21600" h="21138" extrusionOk="0">
                  <a:moveTo>
                    <a:pt x="6480" y="12462"/>
                  </a:moveTo>
                  <a:cubicBezTo>
                    <a:pt x="6480" y="12462"/>
                    <a:pt x="10800" y="11631"/>
                    <a:pt x="10800" y="11631"/>
                  </a:cubicBezTo>
                  <a:cubicBezTo>
                    <a:pt x="12960" y="11631"/>
                    <a:pt x="15120" y="10800"/>
                    <a:pt x="15120" y="9969"/>
                  </a:cubicBezTo>
                  <a:cubicBezTo>
                    <a:pt x="15120" y="9969"/>
                    <a:pt x="15120" y="8308"/>
                    <a:pt x="15120" y="8308"/>
                  </a:cubicBezTo>
                  <a:cubicBezTo>
                    <a:pt x="15120" y="7477"/>
                    <a:pt x="12960" y="6646"/>
                    <a:pt x="12960" y="6646"/>
                  </a:cubicBezTo>
                  <a:cubicBezTo>
                    <a:pt x="12960" y="5815"/>
                    <a:pt x="12960" y="4985"/>
                    <a:pt x="12960" y="4154"/>
                  </a:cubicBezTo>
                  <a:cubicBezTo>
                    <a:pt x="12960" y="4154"/>
                    <a:pt x="15120" y="4154"/>
                    <a:pt x="15120" y="4154"/>
                  </a:cubicBezTo>
                  <a:cubicBezTo>
                    <a:pt x="15120" y="4154"/>
                    <a:pt x="17280" y="4154"/>
                    <a:pt x="17280" y="4154"/>
                  </a:cubicBezTo>
                  <a:cubicBezTo>
                    <a:pt x="19440" y="4154"/>
                    <a:pt x="21600" y="4154"/>
                    <a:pt x="21600" y="4154"/>
                  </a:cubicBezTo>
                  <a:cubicBezTo>
                    <a:pt x="21600" y="3323"/>
                    <a:pt x="21600" y="2492"/>
                    <a:pt x="21600" y="1662"/>
                  </a:cubicBezTo>
                  <a:cubicBezTo>
                    <a:pt x="21600" y="831"/>
                    <a:pt x="19440" y="831"/>
                    <a:pt x="19440" y="0"/>
                  </a:cubicBezTo>
                  <a:cubicBezTo>
                    <a:pt x="17280" y="0"/>
                    <a:pt x="12960" y="831"/>
                    <a:pt x="12960" y="831"/>
                  </a:cubicBezTo>
                  <a:cubicBezTo>
                    <a:pt x="10800" y="831"/>
                    <a:pt x="8640" y="1662"/>
                    <a:pt x="8640" y="2492"/>
                  </a:cubicBezTo>
                  <a:cubicBezTo>
                    <a:pt x="6480" y="2492"/>
                    <a:pt x="6480" y="3323"/>
                    <a:pt x="6480" y="4154"/>
                  </a:cubicBezTo>
                  <a:cubicBezTo>
                    <a:pt x="6480" y="4154"/>
                    <a:pt x="6480" y="5815"/>
                    <a:pt x="6480" y="6646"/>
                  </a:cubicBezTo>
                  <a:cubicBezTo>
                    <a:pt x="6480" y="6646"/>
                    <a:pt x="6480" y="8308"/>
                    <a:pt x="6480" y="9138"/>
                  </a:cubicBezTo>
                  <a:cubicBezTo>
                    <a:pt x="6480" y="9138"/>
                    <a:pt x="4320" y="10800"/>
                    <a:pt x="4320" y="11631"/>
                  </a:cubicBezTo>
                  <a:cubicBezTo>
                    <a:pt x="4320" y="11631"/>
                    <a:pt x="0" y="12462"/>
                    <a:pt x="0" y="13292"/>
                  </a:cubicBezTo>
                  <a:cubicBezTo>
                    <a:pt x="0" y="14123"/>
                    <a:pt x="0" y="14954"/>
                    <a:pt x="0" y="15785"/>
                  </a:cubicBezTo>
                  <a:cubicBezTo>
                    <a:pt x="0" y="16615"/>
                    <a:pt x="0" y="17446"/>
                    <a:pt x="0" y="18277"/>
                  </a:cubicBezTo>
                  <a:cubicBezTo>
                    <a:pt x="0" y="18277"/>
                    <a:pt x="2160" y="19938"/>
                    <a:pt x="2160" y="20769"/>
                  </a:cubicBezTo>
                  <a:cubicBezTo>
                    <a:pt x="4320" y="20769"/>
                    <a:pt x="6480" y="21600"/>
                    <a:pt x="6480" y="20769"/>
                  </a:cubicBezTo>
                  <a:cubicBezTo>
                    <a:pt x="6480" y="20769"/>
                    <a:pt x="8640" y="19108"/>
                    <a:pt x="8640" y="19108"/>
                  </a:cubicBezTo>
                  <a:cubicBezTo>
                    <a:pt x="8640" y="18277"/>
                    <a:pt x="6480" y="17446"/>
                    <a:pt x="6480" y="15785"/>
                  </a:cubicBezTo>
                  <a:cubicBezTo>
                    <a:pt x="6480" y="15785"/>
                    <a:pt x="6480" y="14954"/>
                    <a:pt x="6480" y="14123"/>
                  </a:cubicBezTo>
                  <a:cubicBezTo>
                    <a:pt x="6480" y="14123"/>
                    <a:pt x="6480" y="13292"/>
                    <a:pt x="6480" y="12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2" name="Google Shape;5372;g21c91014dda_0_5306"/>
            <p:cNvSpPr/>
            <p:nvPr/>
          </p:nvSpPr>
          <p:spPr>
            <a:xfrm>
              <a:off x="4298216" y="440730"/>
              <a:ext cx="56754" cy="147332"/>
            </a:xfrm>
            <a:custGeom>
              <a:avLst/>
              <a:gdLst/>
              <a:ahLst/>
              <a:cxnLst/>
              <a:rect l="l" t="t" r="r" b="b"/>
              <a:pathLst>
                <a:path w="21600" h="21138" extrusionOk="0">
                  <a:moveTo>
                    <a:pt x="6480" y="12462"/>
                  </a:moveTo>
                  <a:cubicBezTo>
                    <a:pt x="6480" y="12462"/>
                    <a:pt x="10800" y="11631"/>
                    <a:pt x="10800" y="11631"/>
                  </a:cubicBezTo>
                  <a:cubicBezTo>
                    <a:pt x="12960" y="11631"/>
                    <a:pt x="15120" y="10800"/>
                    <a:pt x="15120" y="9969"/>
                  </a:cubicBezTo>
                  <a:cubicBezTo>
                    <a:pt x="15120" y="9969"/>
                    <a:pt x="15120" y="8308"/>
                    <a:pt x="15120" y="8308"/>
                  </a:cubicBezTo>
                  <a:cubicBezTo>
                    <a:pt x="15120" y="7477"/>
                    <a:pt x="12960" y="6646"/>
                    <a:pt x="12960" y="6646"/>
                  </a:cubicBezTo>
                  <a:cubicBezTo>
                    <a:pt x="12960" y="5815"/>
                    <a:pt x="12960" y="4985"/>
                    <a:pt x="12960" y="4154"/>
                  </a:cubicBezTo>
                  <a:cubicBezTo>
                    <a:pt x="12960" y="4154"/>
                    <a:pt x="15120" y="4154"/>
                    <a:pt x="15120" y="4154"/>
                  </a:cubicBezTo>
                  <a:cubicBezTo>
                    <a:pt x="15120" y="4154"/>
                    <a:pt x="17280" y="4154"/>
                    <a:pt x="17280" y="4154"/>
                  </a:cubicBezTo>
                  <a:cubicBezTo>
                    <a:pt x="19440" y="4154"/>
                    <a:pt x="21600" y="4154"/>
                    <a:pt x="21600" y="4154"/>
                  </a:cubicBezTo>
                  <a:cubicBezTo>
                    <a:pt x="21600" y="3323"/>
                    <a:pt x="21600" y="2492"/>
                    <a:pt x="21600" y="1662"/>
                  </a:cubicBezTo>
                  <a:cubicBezTo>
                    <a:pt x="21600" y="831"/>
                    <a:pt x="19440" y="831"/>
                    <a:pt x="19440" y="0"/>
                  </a:cubicBezTo>
                  <a:cubicBezTo>
                    <a:pt x="17280" y="0"/>
                    <a:pt x="12960" y="831"/>
                    <a:pt x="12960" y="831"/>
                  </a:cubicBezTo>
                  <a:cubicBezTo>
                    <a:pt x="10800" y="831"/>
                    <a:pt x="8640" y="1662"/>
                    <a:pt x="8640" y="2492"/>
                  </a:cubicBezTo>
                  <a:cubicBezTo>
                    <a:pt x="6480" y="2492"/>
                    <a:pt x="6480" y="3323"/>
                    <a:pt x="6480" y="4154"/>
                  </a:cubicBezTo>
                  <a:cubicBezTo>
                    <a:pt x="6480" y="4154"/>
                    <a:pt x="6480" y="5815"/>
                    <a:pt x="6480" y="6646"/>
                  </a:cubicBezTo>
                  <a:cubicBezTo>
                    <a:pt x="6480" y="6646"/>
                    <a:pt x="6480" y="8308"/>
                    <a:pt x="6480" y="9138"/>
                  </a:cubicBezTo>
                  <a:cubicBezTo>
                    <a:pt x="6480" y="9138"/>
                    <a:pt x="4320" y="10800"/>
                    <a:pt x="4320" y="11631"/>
                  </a:cubicBezTo>
                  <a:cubicBezTo>
                    <a:pt x="4320" y="11631"/>
                    <a:pt x="0" y="12462"/>
                    <a:pt x="0" y="13292"/>
                  </a:cubicBezTo>
                  <a:cubicBezTo>
                    <a:pt x="0" y="14123"/>
                    <a:pt x="0" y="14954"/>
                    <a:pt x="0" y="15785"/>
                  </a:cubicBezTo>
                  <a:cubicBezTo>
                    <a:pt x="0" y="16615"/>
                    <a:pt x="0" y="17446"/>
                    <a:pt x="0" y="18277"/>
                  </a:cubicBezTo>
                  <a:cubicBezTo>
                    <a:pt x="0" y="18277"/>
                    <a:pt x="2160" y="19938"/>
                    <a:pt x="2160" y="20769"/>
                  </a:cubicBezTo>
                  <a:cubicBezTo>
                    <a:pt x="4320" y="20769"/>
                    <a:pt x="6480" y="21600"/>
                    <a:pt x="6480" y="20769"/>
                  </a:cubicBezTo>
                  <a:cubicBezTo>
                    <a:pt x="6480" y="20769"/>
                    <a:pt x="8640" y="19108"/>
                    <a:pt x="8640" y="19108"/>
                  </a:cubicBezTo>
                  <a:cubicBezTo>
                    <a:pt x="8640" y="18277"/>
                    <a:pt x="6480" y="17446"/>
                    <a:pt x="6480" y="15785"/>
                  </a:cubicBezTo>
                  <a:cubicBezTo>
                    <a:pt x="6480" y="15785"/>
                    <a:pt x="6480" y="14954"/>
                    <a:pt x="6480" y="14123"/>
                  </a:cubicBezTo>
                  <a:cubicBezTo>
                    <a:pt x="6480" y="14123"/>
                    <a:pt x="6480" y="13292"/>
                    <a:pt x="6480" y="124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3" name="Google Shape;5373;g21c91014dda_0_5306"/>
            <p:cNvSpPr/>
            <p:nvPr/>
          </p:nvSpPr>
          <p:spPr>
            <a:xfrm>
              <a:off x="4250216" y="591277"/>
              <a:ext cx="52380" cy="283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00" y="4320"/>
                  </a:moveTo>
                  <a:cubicBezTo>
                    <a:pt x="9600" y="4320"/>
                    <a:pt x="7200" y="4320"/>
                    <a:pt x="4800" y="4320"/>
                  </a:cubicBezTo>
                  <a:cubicBezTo>
                    <a:pt x="4800" y="4320"/>
                    <a:pt x="2400" y="8640"/>
                    <a:pt x="2400" y="8640"/>
                  </a:cubicBezTo>
                  <a:cubicBezTo>
                    <a:pt x="0" y="12960"/>
                    <a:pt x="0" y="12960"/>
                    <a:pt x="0" y="12960"/>
                  </a:cubicBezTo>
                  <a:cubicBezTo>
                    <a:pt x="0" y="12960"/>
                    <a:pt x="0" y="12960"/>
                    <a:pt x="0" y="17280"/>
                  </a:cubicBezTo>
                  <a:cubicBezTo>
                    <a:pt x="2400" y="17280"/>
                    <a:pt x="2400" y="21600"/>
                    <a:pt x="4800" y="21600"/>
                  </a:cubicBezTo>
                  <a:cubicBezTo>
                    <a:pt x="4800" y="17280"/>
                    <a:pt x="7200" y="12960"/>
                    <a:pt x="7200" y="12960"/>
                  </a:cubicBezTo>
                  <a:cubicBezTo>
                    <a:pt x="9600" y="12960"/>
                    <a:pt x="9600" y="12960"/>
                    <a:pt x="12000" y="12960"/>
                  </a:cubicBezTo>
                  <a:cubicBezTo>
                    <a:pt x="12000" y="12960"/>
                    <a:pt x="14400" y="8640"/>
                    <a:pt x="14400" y="8640"/>
                  </a:cubicBezTo>
                  <a:cubicBezTo>
                    <a:pt x="16800" y="8640"/>
                    <a:pt x="19200" y="8640"/>
                    <a:pt x="19200" y="8640"/>
                  </a:cubicBezTo>
                  <a:cubicBezTo>
                    <a:pt x="19200" y="8640"/>
                    <a:pt x="21600" y="4320"/>
                    <a:pt x="21600" y="4320"/>
                  </a:cubicBezTo>
                  <a:cubicBezTo>
                    <a:pt x="21600" y="4320"/>
                    <a:pt x="19200" y="0"/>
                    <a:pt x="19200" y="0"/>
                  </a:cubicBezTo>
                  <a:cubicBezTo>
                    <a:pt x="19200" y="0"/>
                    <a:pt x="168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2000" y="4320"/>
                    <a:pt x="12000" y="4320"/>
                    <a:pt x="12000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4" name="Google Shape;5374;g21c91014dda_0_5306"/>
            <p:cNvSpPr/>
            <p:nvPr/>
          </p:nvSpPr>
          <p:spPr>
            <a:xfrm>
              <a:off x="4250216" y="591277"/>
              <a:ext cx="52380" cy="2835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2000" y="4320"/>
                  </a:moveTo>
                  <a:cubicBezTo>
                    <a:pt x="9600" y="4320"/>
                    <a:pt x="7200" y="4320"/>
                    <a:pt x="4800" y="4320"/>
                  </a:cubicBezTo>
                  <a:cubicBezTo>
                    <a:pt x="4800" y="4320"/>
                    <a:pt x="2400" y="8640"/>
                    <a:pt x="2400" y="8640"/>
                  </a:cubicBezTo>
                  <a:cubicBezTo>
                    <a:pt x="0" y="12960"/>
                    <a:pt x="0" y="12960"/>
                    <a:pt x="0" y="12960"/>
                  </a:cubicBezTo>
                  <a:cubicBezTo>
                    <a:pt x="0" y="12960"/>
                    <a:pt x="0" y="12960"/>
                    <a:pt x="0" y="17280"/>
                  </a:cubicBezTo>
                  <a:cubicBezTo>
                    <a:pt x="2400" y="17280"/>
                    <a:pt x="2400" y="21600"/>
                    <a:pt x="4800" y="21600"/>
                  </a:cubicBezTo>
                  <a:cubicBezTo>
                    <a:pt x="4800" y="17280"/>
                    <a:pt x="7200" y="12960"/>
                    <a:pt x="7200" y="12960"/>
                  </a:cubicBezTo>
                  <a:cubicBezTo>
                    <a:pt x="9600" y="12960"/>
                    <a:pt x="9600" y="12960"/>
                    <a:pt x="12000" y="12960"/>
                  </a:cubicBezTo>
                  <a:cubicBezTo>
                    <a:pt x="12000" y="12960"/>
                    <a:pt x="14400" y="8640"/>
                    <a:pt x="14400" y="8640"/>
                  </a:cubicBezTo>
                  <a:cubicBezTo>
                    <a:pt x="16800" y="8640"/>
                    <a:pt x="19200" y="8640"/>
                    <a:pt x="19200" y="8640"/>
                  </a:cubicBezTo>
                  <a:cubicBezTo>
                    <a:pt x="19200" y="8640"/>
                    <a:pt x="21600" y="4320"/>
                    <a:pt x="21600" y="4320"/>
                  </a:cubicBezTo>
                  <a:cubicBezTo>
                    <a:pt x="21600" y="4320"/>
                    <a:pt x="19200" y="0"/>
                    <a:pt x="19200" y="0"/>
                  </a:cubicBezTo>
                  <a:cubicBezTo>
                    <a:pt x="19200" y="0"/>
                    <a:pt x="16800" y="0"/>
                    <a:pt x="14400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12000" y="4320"/>
                    <a:pt x="12000" y="4320"/>
                    <a:pt x="12000" y="43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5" name="Google Shape;5375;g21c91014dda_0_5306"/>
            <p:cNvSpPr/>
            <p:nvPr/>
          </p:nvSpPr>
          <p:spPr>
            <a:xfrm>
              <a:off x="3333846" y="1025462"/>
              <a:ext cx="74196" cy="69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92" y="1800"/>
                  </a:moveTo>
                  <a:cubicBezTo>
                    <a:pt x="11631" y="3600"/>
                    <a:pt x="11631" y="3600"/>
                    <a:pt x="11631" y="5400"/>
                  </a:cubicBezTo>
                  <a:cubicBezTo>
                    <a:pt x="9969" y="5400"/>
                    <a:pt x="8308" y="7200"/>
                    <a:pt x="6646" y="7200"/>
                  </a:cubicBezTo>
                  <a:cubicBezTo>
                    <a:pt x="6646" y="7200"/>
                    <a:pt x="4985" y="7200"/>
                    <a:pt x="4985" y="7200"/>
                  </a:cubicBezTo>
                  <a:cubicBezTo>
                    <a:pt x="3323" y="7200"/>
                    <a:pt x="1662" y="9000"/>
                    <a:pt x="1662" y="9000"/>
                  </a:cubicBezTo>
                  <a:cubicBezTo>
                    <a:pt x="1662" y="10800"/>
                    <a:pt x="0" y="12600"/>
                    <a:pt x="0" y="12600"/>
                  </a:cubicBezTo>
                  <a:cubicBezTo>
                    <a:pt x="0" y="14400"/>
                    <a:pt x="1662" y="16200"/>
                    <a:pt x="1662" y="18000"/>
                  </a:cubicBezTo>
                  <a:cubicBezTo>
                    <a:pt x="1662" y="18000"/>
                    <a:pt x="4985" y="19800"/>
                    <a:pt x="4985" y="21600"/>
                  </a:cubicBezTo>
                  <a:cubicBezTo>
                    <a:pt x="6646" y="21600"/>
                    <a:pt x="9969" y="19800"/>
                    <a:pt x="9969" y="18000"/>
                  </a:cubicBezTo>
                  <a:cubicBezTo>
                    <a:pt x="11631" y="18000"/>
                    <a:pt x="11631" y="16200"/>
                    <a:pt x="11631" y="14400"/>
                  </a:cubicBezTo>
                  <a:cubicBezTo>
                    <a:pt x="11631" y="14400"/>
                    <a:pt x="13292" y="12600"/>
                    <a:pt x="14954" y="12600"/>
                  </a:cubicBezTo>
                  <a:cubicBezTo>
                    <a:pt x="14954" y="12600"/>
                    <a:pt x="16615" y="14400"/>
                    <a:pt x="16615" y="14400"/>
                  </a:cubicBezTo>
                  <a:cubicBezTo>
                    <a:pt x="16615" y="14400"/>
                    <a:pt x="14954" y="16200"/>
                    <a:pt x="14954" y="16200"/>
                  </a:cubicBezTo>
                  <a:cubicBezTo>
                    <a:pt x="13292" y="18000"/>
                    <a:pt x="13292" y="18000"/>
                    <a:pt x="14954" y="18000"/>
                  </a:cubicBezTo>
                  <a:cubicBezTo>
                    <a:pt x="14954" y="19800"/>
                    <a:pt x="16615" y="21600"/>
                    <a:pt x="16615" y="21600"/>
                  </a:cubicBezTo>
                  <a:cubicBezTo>
                    <a:pt x="18277" y="21600"/>
                    <a:pt x="18277" y="18000"/>
                    <a:pt x="18277" y="18000"/>
                  </a:cubicBezTo>
                  <a:cubicBezTo>
                    <a:pt x="18277" y="18000"/>
                    <a:pt x="18277" y="14400"/>
                    <a:pt x="18277" y="14400"/>
                  </a:cubicBezTo>
                  <a:cubicBezTo>
                    <a:pt x="19938" y="12600"/>
                    <a:pt x="21600" y="10800"/>
                    <a:pt x="21600" y="10800"/>
                  </a:cubicBezTo>
                  <a:cubicBezTo>
                    <a:pt x="21600" y="9000"/>
                    <a:pt x="21600" y="7200"/>
                    <a:pt x="21600" y="7200"/>
                  </a:cubicBezTo>
                  <a:cubicBezTo>
                    <a:pt x="21600" y="7200"/>
                    <a:pt x="21600" y="3600"/>
                    <a:pt x="21600" y="3600"/>
                  </a:cubicBezTo>
                  <a:cubicBezTo>
                    <a:pt x="21600" y="1800"/>
                    <a:pt x="21600" y="1800"/>
                    <a:pt x="19938" y="1800"/>
                  </a:cubicBezTo>
                  <a:cubicBezTo>
                    <a:pt x="18277" y="0"/>
                    <a:pt x="16615" y="0"/>
                    <a:pt x="16615" y="0"/>
                  </a:cubicBezTo>
                  <a:cubicBezTo>
                    <a:pt x="16615" y="0"/>
                    <a:pt x="13292" y="1800"/>
                    <a:pt x="13292" y="1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6" name="Google Shape;5376;g21c91014dda_0_5306"/>
            <p:cNvSpPr/>
            <p:nvPr/>
          </p:nvSpPr>
          <p:spPr>
            <a:xfrm>
              <a:off x="3333846" y="1025462"/>
              <a:ext cx="74196" cy="6982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292" y="1800"/>
                  </a:moveTo>
                  <a:cubicBezTo>
                    <a:pt x="11631" y="3600"/>
                    <a:pt x="11631" y="3600"/>
                    <a:pt x="11631" y="5400"/>
                  </a:cubicBezTo>
                  <a:cubicBezTo>
                    <a:pt x="9969" y="5400"/>
                    <a:pt x="8308" y="7200"/>
                    <a:pt x="6646" y="7200"/>
                  </a:cubicBezTo>
                  <a:cubicBezTo>
                    <a:pt x="6646" y="7200"/>
                    <a:pt x="4985" y="7200"/>
                    <a:pt x="4985" y="7200"/>
                  </a:cubicBezTo>
                  <a:cubicBezTo>
                    <a:pt x="3323" y="7200"/>
                    <a:pt x="1662" y="9000"/>
                    <a:pt x="1662" y="9000"/>
                  </a:cubicBezTo>
                  <a:cubicBezTo>
                    <a:pt x="1662" y="10800"/>
                    <a:pt x="0" y="12600"/>
                    <a:pt x="0" y="12600"/>
                  </a:cubicBezTo>
                  <a:cubicBezTo>
                    <a:pt x="0" y="14400"/>
                    <a:pt x="1662" y="16200"/>
                    <a:pt x="1662" y="18000"/>
                  </a:cubicBezTo>
                  <a:cubicBezTo>
                    <a:pt x="1662" y="18000"/>
                    <a:pt x="4985" y="19800"/>
                    <a:pt x="4985" y="21600"/>
                  </a:cubicBezTo>
                  <a:cubicBezTo>
                    <a:pt x="6646" y="21600"/>
                    <a:pt x="9969" y="19800"/>
                    <a:pt x="9969" y="18000"/>
                  </a:cubicBezTo>
                  <a:cubicBezTo>
                    <a:pt x="11631" y="18000"/>
                    <a:pt x="11631" y="16200"/>
                    <a:pt x="11631" y="14400"/>
                  </a:cubicBezTo>
                  <a:cubicBezTo>
                    <a:pt x="11631" y="14400"/>
                    <a:pt x="13292" y="12600"/>
                    <a:pt x="14954" y="12600"/>
                  </a:cubicBezTo>
                  <a:cubicBezTo>
                    <a:pt x="14954" y="12600"/>
                    <a:pt x="16615" y="14400"/>
                    <a:pt x="16615" y="14400"/>
                  </a:cubicBezTo>
                  <a:cubicBezTo>
                    <a:pt x="16615" y="14400"/>
                    <a:pt x="14954" y="16200"/>
                    <a:pt x="14954" y="16200"/>
                  </a:cubicBezTo>
                  <a:cubicBezTo>
                    <a:pt x="13292" y="18000"/>
                    <a:pt x="13292" y="18000"/>
                    <a:pt x="14954" y="18000"/>
                  </a:cubicBezTo>
                  <a:cubicBezTo>
                    <a:pt x="14954" y="19800"/>
                    <a:pt x="16615" y="21600"/>
                    <a:pt x="16615" y="21600"/>
                  </a:cubicBezTo>
                  <a:cubicBezTo>
                    <a:pt x="18277" y="21600"/>
                    <a:pt x="18277" y="18000"/>
                    <a:pt x="18277" y="18000"/>
                  </a:cubicBezTo>
                  <a:cubicBezTo>
                    <a:pt x="18277" y="18000"/>
                    <a:pt x="18277" y="14400"/>
                    <a:pt x="18277" y="14400"/>
                  </a:cubicBezTo>
                  <a:cubicBezTo>
                    <a:pt x="19938" y="12600"/>
                    <a:pt x="21600" y="10800"/>
                    <a:pt x="21600" y="10800"/>
                  </a:cubicBezTo>
                  <a:cubicBezTo>
                    <a:pt x="21600" y="9000"/>
                    <a:pt x="21600" y="7200"/>
                    <a:pt x="21600" y="7200"/>
                  </a:cubicBezTo>
                  <a:cubicBezTo>
                    <a:pt x="21600" y="7200"/>
                    <a:pt x="21600" y="3600"/>
                    <a:pt x="21600" y="3600"/>
                  </a:cubicBezTo>
                  <a:cubicBezTo>
                    <a:pt x="21600" y="1800"/>
                    <a:pt x="21600" y="1800"/>
                    <a:pt x="19938" y="1800"/>
                  </a:cubicBezTo>
                  <a:cubicBezTo>
                    <a:pt x="18277" y="0"/>
                    <a:pt x="16615" y="0"/>
                    <a:pt x="16615" y="0"/>
                  </a:cubicBezTo>
                  <a:cubicBezTo>
                    <a:pt x="16615" y="0"/>
                    <a:pt x="13292" y="1800"/>
                    <a:pt x="13292" y="1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7" name="Google Shape;5377;g21c91014dda_0_5306"/>
            <p:cNvSpPr/>
            <p:nvPr/>
          </p:nvSpPr>
          <p:spPr>
            <a:xfrm>
              <a:off x="1736740" y="144001"/>
              <a:ext cx="1468368" cy="15316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691"/>
                  </a:moveTo>
                  <a:cubicBezTo>
                    <a:pt x="21600" y="7773"/>
                    <a:pt x="21600" y="7855"/>
                    <a:pt x="21600" y="7855"/>
                  </a:cubicBezTo>
                  <a:cubicBezTo>
                    <a:pt x="21515" y="8018"/>
                    <a:pt x="21344" y="8018"/>
                    <a:pt x="21258" y="8018"/>
                  </a:cubicBezTo>
                  <a:cubicBezTo>
                    <a:pt x="21258" y="8100"/>
                    <a:pt x="21088" y="8018"/>
                    <a:pt x="21088" y="8100"/>
                  </a:cubicBezTo>
                  <a:cubicBezTo>
                    <a:pt x="21088" y="8100"/>
                    <a:pt x="21002" y="8182"/>
                    <a:pt x="21002" y="8264"/>
                  </a:cubicBezTo>
                  <a:cubicBezTo>
                    <a:pt x="21002" y="8345"/>
                    <a:pt x="21088" y="8509"/>
                    <a:pt x="21088" y="8673"/>
                  </a:cubicBezTo>
                  <a:cubicBezTo>
                    <a:pt x="21088" y="8755"/>
                    <a:pt x="21173" y="8836"/>
                    <a:pt x="21173" y="8918"/>
                  </a:cubicBezTo>
                  <a:cubicBezTo>
                    <a:pt x="21173" y="9000"/>
                    <a:pt x="21088" y="9164"/>
                    <a:pt x="21088" y="9245"/>
                  </a:cubicBezTo>
                  <a:cubicBezTo>
                    <a:pt x="21088" y="9327"/>
                    <a:pt x="21088" y="9573"/>
                    <a:pt x="21173" y="9655"/>
                  </a:cubicBezTo>
                  <a:cubicBezTo>
                    <a:pt x="21173" y="9655"/>
                    <a:pt x="21258" y="9736"/>
                    <a:pt x="21258" y="9900"/>
                  </a:cubicBezTo>
                  <a:cubicBezTo>
                    <a:pt x="21258" y="9900"/>
                    <a:pt x="21344" y="10064"/>
                    <a:pt x="21344" y="10064"/>
                  </a:cubicBezTo>
                  <a:cubicBezTo>
                    <a:pt x="21344" y="10227"/>
                    <a:pt x="21173" y="10309"/>
                    <a:pt x="21088" y="10391"/>
                  </a:cubicBezTo>
                  <a:cubicBezTo>
                    <a:pt x="21002" y="10473"/>
                    <a:pt x="20917" y="10555"/>
                    <a:pt x="20832" y="10636"/>
                  </a:cubicBezTo>
                  <a:cubicBezTo>
                    <a:pt x="20661" y="10636"/>
                    <a:pt x="20405" y="10800"/>
                    <a:pt x="20234" y="10882"/>
                  </a:cubicBezTo>
                  <a:cubicBezTo>
                    <a:pt x="20149" y="10964"/>
                    <a:pt x="19978" y="11209"/>
                    <a:pt x="19892" y="11291"/>
                  </a:cubicBezTo>
                  <a:cubicBezTo>
                    <a:pt x="19807" y="11373"/>
                    <a:pt x="19722" y="11536"/>
                    <a:pt x="19636" y="11536"/>
                  </a:cubicBezTo>
                  <a:cubicBezTo>
                    <a:pt x="19636" y="11618"/>
                    <a:pt x="19466" y="11700"/>
                    <a:pt x="19380" y="11782"/>
                  </a:cubicBezTo>
                  <a:cubicBezTo>
                    <a:pt x="19380" y="11782"/>
                    <a:pt x="19295" y="11782"/>
                    <a:pt x="19295" y="11782"/>
                  </a:cubicBezTo>
                  <a:cubicBezTo>
                    <a:pt x="19209" y="11782"/>
                    <a:pt x="19124" y="11782"/>
                    <a:pt x="19124" y="11700"/>
                  </a:cubicBezTo>
                  <a:cubicBezTo>
                    <a:pt x="19039" y="11700"/>
                    <a:pt x="19039" y="11700"/>
                    <a:pt x="19039" y="11618"/>
                  </a:cubicBezTo>
                  <a:cubicBezTo>
                    <a:pt x="18953" y="11618"/>
                    <a:pt x="18868" y="11618"/>
                    <a:pt x="18868" y="11618"/>
                  </a:cubicBezTo>
                  <a:cubicBezTo>
                    <a:pt x="18783" y="11618"/>
                    <a:pt x="18783" y="11700"/>
                    <a:pt x="18783" y="11700"/>
                  </a:cubicBezTo>
                  <a:cubicBezTo>
                    <a:pt x="18697" y="11782"/>
                    <a:pt x="18697" y="11864"/>
                    <a:pt x="18697" y="11945"/>
                  </a:cubicBezTo>
                  <a:cubicBezTo>
                    <a:pt x="18612" y="12027"/>
                    <a:pt x="18526" y="12109"/>
                    <a:pt x="18441" y="12109"/>
                  </a:cubicBezTo>
                  <a:cubicBezTo>
                    <a:pt x="18441" y="12191"/>
                    <a:pt x="18356" y="12273"/>
                    <a:pt x="18356" y="12355"/>
                  </a:cubicBezTo>
                  <a:cubicBezTo>
                    <a:pt x="18356" y="12436"/>
                    <a:pt x="18441" y="12436"/>
                    <a:pt x="18441" y="12518"/>
                  </a:cubicBezTo>
                  <a:cubicBezTo>
                    <a:pt x="18526" y="12600"/>
                    <a:pt x="18526" y="12764"/>
                    <a:pt x="18612" y="12845"/>
                  </a:cubicBezTo>
                  <a:cubicBezTo>
                    <a:pt x="18612" y="12927"/>
                    <a:pt x="18697" y="13009"/>
                    <a:pt x="18697" y="13009"/>
                  </a:cubicBezTo>
                  <a:cubicBezTo>
                    <a:pt x="18783" y="13009"/>
                    <a:pt x="18953" y="12927"/>
                    <a:pt x="19039" y="12927"/>
                  </a:cubicBezTo>
                  <a:cubicBezTo>
                    <a:pt x="19124" y="12927"/>
                    <a:pt x="19209" y="13009"/>
                    <a:pt x="19295" y="13009"/>
                  </a:cubicBezTo>
                  <a:cubicBezTo>
                    <a:pt x="19295" y="13009"/>
                    <a:pt x="19380" y="13173"/>
                    <a:pt x="19295" y="13255"/>
                  </a:cubicBezTo>
                  <a:cubicBezTo>
                    <a:pt x="19295" y="13255"/>
                    <a:pt x="19209" y="13336"/>
                    <a:pt x="19124" y="13418"/>
                  </a:cubicBezTo>
                  <a:cubicBezTo>
                    <a:pt x="19124" y="13418"/>
                    <a:pt x="19124" y="13582"/>
                    <a:pt x="19124" y="13582"/>
                  </a:cubicBezTo>
                  <a:cubicBezTo>
                    <a:pt x="19039" y="13664"/>
                    <a:pt x="19124" y="13664"/>
                    <a:pt x="19124" y="13745"/>
                  </a:cubicBezTo>
                  <a:cubicBezTo>
                    <a:pt x="19124" y="13827"/>
                    <a:pt x="19124" y="13909"/>
                    <a:pt x="19124" y="13909"/>
                  </a:cubicBezTo>
                  <a:cubicBezTo>
                    <a:pt x="19124" y="13991"/>
                    <a:pt x="19124" y="14073"/>
                    <a:pt x="19124" y="14155"/>
                  </a:cubicBezTo>
                  <a:cubicBezTo>
                    <a:pt x="19039" y="14155"/>
                    <a:pt x="18953" y="14155"/>
                    <a:pt x="18868" y="14155"/>
                  </a:cubicBezTo>
                  <a:cubicBezTo>
                    <a:pt x="18783" y="14155"/>
                    <a:pt x="18697" y="14236"/>
                    <a:pt x="18697" y="14318"/>
                  </a:cubicBezTo>
                  <a:cubicBezTo>
                    <a:pt x="18526" y="14318"/>
                    <a:pt x="18441" y="14400"/>
                    <a:pt x="18356" y="14482"/>
                  </a:cubicBezTo>
                  <a:cubicBezTo>
                    <a:pt x="18270" y="14482"/>
                    <a:pt x="18185" y="14564"/>
                    <a:pt x="18100" y="14645"/>
                  </a:cubicBezTo>
                  <a:cubicBezTo>
                    <a:pt x="18100" y="14727"/>
                    <a:pt x="18014" y="14809"/>
                    <a:pt x="17929" y="14891"/>
                  </a:cubicBezTo>
                  <a:cubicBezTo>
                    <a:pt x="17843" y="14891"/>
                    <a:pt x="17673" y="15055"/>
                    <a:pt x="17587" y="15136"/>
                  </a:cubicBezTo>
                  <a:cubicBezTo>
                    <a:pt x="17587" y="15136"/>
                    <a:pt x="17502" y="15300"/>
                    <a:pt x="17502" y="15382"/>
                  </a:cubicBezTo>
                  <a:cubicBezTo>
                    <a:pt x="17417" y="15382"/>
                    <a:pt x="17417" y="15464"/>
                    <a:pt x="17417" y="15545"/>
                  </a:cubicBezTo>
                  <a:cubicBezTo>
                    <a:pt x="17417" y="15545"/>
                    <a:pt x="17417" y="15709"/>
                    <a:pt x="17417" y="15709"/>
                  </a:cubicBezTo>
                  <a:cubicBezTo>
                    <a:pt x="17417" y="15709"/>
                    <a:pt x="17502" y="15709"/>
                    <a:pt x="17587" y="15627"/>
                  </a:cubicBezTo>
                  <a:cubicBezTo>
                    <a:pt x="17587" y="15627"/>
                    <a:pt x="17587" y="15464"/>
                    <a:pt x="17673" y="15464"/>
                  </a:cubicBezTo>
                  <a:cubicBezTo>
                    <a:pt x="17758" y="15382"/>
                    <a:pt x="17843" y="15300"/>
                    <a:pt x="17843" y="15218"/>
                  </a:cubicBezTo>
                  <a:cubicBezTo>
                    <a:pt x="17929" y="15218"/>
                    <a:pt x="18014" y="15136"/>
                    <a:pt x="18100" y="15055"/>
                  </a:cubicBezTo>
                  <a:cubicBezTo>
                    <a:pt x="18100" y="15055"/>
                    <a:pt x="18185" y="14973"/>
                    <a:pt x="18185" y="14891"/>
                  </a:cubicBezTo>
                  <a:cubicBezTo>
                    <a:pt x="18270" y="15055"/>
                    <a:pt x="18270" y="15055"/>
                    <a:pt x="18270" y="15055"/>
                  </a:cubicBezTo>
                  <a:cubicBezTo>
                    <a:pt x="18356" y="15136"/>
                    <a:pt x="18356" y="15136"/>
                    <a:pt x="18356" y="15136"/>
                  </a:cubicBezTo>
                  <a:cubicBezTo>
                    <a:pt x="18441" y="15300"/>
                    <a:pt x="18441" y="15300"/>
                    <a:pt x="18441" y="15300"/>
                  </a:cubicBezTo>
                  <a:cubicBezTo>
                    <a:pt x="18526" y="15464"/>
                    <a:pt x="18526" y="15464"/>
                    <a:pt x="18526" y="15464"/>
                  </a:cubicBezTo>
                  <a:cubicBezTo>
                    <a:pt x="18697" y="15709"/>
                    <a:pt x="18697" y="15709"/>
                    <a:pt x="18697" y="15709"/>
                  </a:cubicBezTo>
                  <a:cubicBezTo>
                    <a:pt x="18612" y="15873"/>
                    <a:pt x="18612" y="15873"/>
                    <a:pt x="18612" y="15873"/>
                  </a:cubicBezTo>
                  <a:cubicBezTo>
                    <a:pt x="18441" y="15955"/>
                    <a:pt x="18441" y="15955"/>
                    <a:pt x="18441" y="15955"/>
                  </a:cubicBezTo>
                  <a:cubicBezTo>
                    <a:pt x="18441" y="16282"/>
                    <a:pt x="18441" y="16282"/>
                    <a:pt x="18441" y="16282"/>
                  </a:cubicBezTo>
                  <a:cubicBezTo>
                    <a:pt x="18526" y="16445"/>
                    <a:pt x="18526" y="16445"/>
                    <a:pt x="18526" y="16445"/>
                  </a:cubicBezTo>
                  <a:cubicBezTo>
                    <a:pt x="18697" y="16445"/>
                    <a:pt x="18697" y="16445"/>
                    <a:pt x="18697" y="16445"/>
                  </a:cubicBezTo>
                  <a:cubicBezTo>
                    <a:pt x="18783" y="16445"/>
                    <a:pt x="18783" y="16445"/>
                    <a:pt x="18783" y="16445"/>
                  </a:cubicBezTo>
                  <a:cubicBezTo>
                    <a:pt x="18868" y="16445"/>
                    <a:pt x="18868" y="16445"/>
                    <a:pt x="18868" y="16445"/>
                  </a:cubicBezTo>
                  <a:cubicBezTo>
                    <a:pt x="19039" y="16691"/>
                    <a:pt x="19039" y="16691"/>
                    <a:pt x="19039" y="16691"/>
                  </a:cubicBezTo>
                  <a:cubicBezTo>
                    <a:pt x="19039" y="16855"/>
                    <a:pt x="19039" y="16855"/>
                    <a:pt x="19039" y="16855"/>
                  </a:cubicBezTo>
                  <a:cubicBezTo>
                    <a:pt x="19209" y="17018"/>
                    <a:pt x="19209" y="17018"/>
                    <a:pt x="19209" y="17018"/>
                  </a:cubicBezTo>
                  <a:cubicBezTo>
                    <a:pt x="19466" y="17018"/>
                    <a:pt x="19466" y="17018"/>
                    <a:pt x="19466" y="17018"/>
                  </a:cubicBezTo>
                  <a:cubicBezTo>
                    <a:pt x="19636" y="16936"/>
                    <a:pt x="19636" y="16936"/>
                    <a:pt x="19636" y="16936"/>
                  </a:cubicBezTo>
                  <a:cubicBezTo>
                    <a:pt x="19807" y="17018"/>
                    <a:pt x="19807" y="17018"/>
                    <a:pt x="19807" y="17018"/>
                  </a:cubicBezTo>
                  <a:cubicBezTo>
                    <a:pt x="19978" y="17182"/>
                    <a:pt x="19978" y="17182"/>
                    <a:pt x="19978" y="17182"/>
                  </a:cubicBezTo>
                  <a:cubicBezTo>
                    <a:pt x="19978" y="17264"/>
                    <a:pt x="19978" y="17264"/>
                    <a:pt x="19978" y="17264"/>
                  </a:cubicBezTo>
                  <a:cubicBezTo>
                    <a:pt x="20063" y="17509"/>
                    <a:pt x="20063" y="17509"/>
                    <a:pt x="20063" y="17509"/>
                  </a:cubicBezTo>
                  <a:cubicBezTo>
                    <a:pt x="20063" y="17755"/>
                    <a:pt x="20063" y="17755"/>
                    <a:pt x="20063" y="17755"/>
                  </a:cubicBezTo>
                  <a:cubicBezTo>
                    <a:pt x="19978" y="17918"/>
                    <a:pt x="19978" y="17918"/>
                    <a:pt x="19978" y="17918"/>
                  </a:cubicBezTo>
                  <a:cubicBezTo>
                    <a:pt x="19807" y="18000"/>
                    <a:pt x="19807" y="18000"/>
                    <a:pt x="19807" y="18000"/>
                  </a:cubicBezTo>
                  <a:cubicBezTo>
                    <a:pt x="19722" y="18245"/>
                    <a:pt x="19722" y="18245"/>
                    <a:pt x="19722" y="18245"/>
                  </a:cubicBezTo>
                  <a:cubicBezTo>
                    <a:pt x="19807" y="18409"/>
                    <a:pt x="19807" y="18409"/>
                    <a:pt x="19807" y="18409"/>
                  </a:cubicBezTo>
                  <a:cubicBezTo>
                    <a:pt x="19807" y="18655"/>
                    <a:pt x="19807" y="18655"/>
                    <a:pt x="19807" y="18655"/>
                  </a:cubicBezTo>
                  <a:cubicBezTo>
                    <a:pt x="19722" y="18736"/>
                    <a:pt x="19722" y="18736"/>
                    <a:pt x="19722" y="18736"/>
                  </a:cubicBezTo>
                  <a:cubicBezTo>
                    <a:pt x="19466" y="18736"/>
                    <a:pt x="19466" y="18736"/>
                    <a:pt x="19466" y="18736"/>
                  </a:cubicBezTo>
                  <a:cubicBezTo>
                    <a:pt x="19209" y="18655"/>
                    <a:pt x="19209" y="18655"/>
                    <a:pt x="19209" y="18655"/>
                  </a:cubicBezTo>
                  <a:cubicBezTo>
                    <a:pt x="18868" y="18655"/>
                    <a:pt x="18868" y="18655"/>
                    <a:pt x="18868" y="18655"/>
                  </a:cubicBezTo>
                  <a:cubicBezTo>
                    <a:pt x="18783" y="18818"/>
                    <a:pt x="18783" y="18818"/>
                    <a:pt x="18783" y="18818"/>
                  </a:cubicBezTo>
                  <a:cubicBezTo>
                    <a:pt x="18868" y="18900"/>
                    <a:pt x="18868" y="18900"/>
                    <a:pt x="18868" y="18900"/>
                  </a:cubicBezTo>
                  <a:cubicBezTo>
                    <a:pt x="19039" y="19064"/>
                    <a:pt x="19039" y="19064"/>
                    <a:pt x="19039" y="19064"/>
                  </a:cubicBezTo>
                  <a:cubicBezTo>
                    <a:pt x="19039" y="19309"/>
                    <a:pt x="19039" y="19309"/>
                    <a:pt x="19039" y="19309"/>
                  </a:cubicBezTo>
                  <a:cubicBezTo>
                    <a:pt x="19039" y="19555"/>
                    <a:pt x="19039" y="19555"/>
                    <a:pt x="19039" y="19555"/>
                  </a:cubicBezTo>
                  <a:cubicBezTo>
                    <a:pt x="18868" y="19718"/>
                    <a:pt x="18868" y="19718"/>
                    <a:pt x="18868" y="19718"/>
                  </a:cubicBezTo>
                  <a:cubicBezTo>
                    <a:pt x="18783" y="19718"/>
                    <a:pt x="18783" y="19718"/>
                    <a:pt x="18783" y="19718"/>
                  </a:cubicBezTo>
                  <a:cubicBezTo>
                    <a:pt x="18526" y="19964"/>
                    <a:pt x="18526" y="19964"/>
                    <a:pt x="18526" y="19964"/>
                  </a:cubicBezTo>
                  <a:cubicBezTo>
                    <a:pt x="18441" y="20045"/>
                    <a:pt x="18441" y="20045"/>
                    <a:pt x="18441" y="20045"/>
                  </a:cubicBezTo>
                  <a:cubicBezTo>
                    <a:pt x="18270" y="20127"/>
                    <a:pt x="18270" y="20127"/>
                    <a:pt x="18270" y="20127"/>
                  </a:cubicBezTo>
                  <a:cubicBezTo>
                    <a:pt x="18014" y="20291"/>
                    <a:pt x="18014" y="20291"/>
                    <a:pt x="18014" y="20291"/>
                  </a:cubicBezTo>
                  <a:cubicBezTo>
                    <a:pt x="17843" y="20373"/>
                    <a:pt x="17843" y="20373"/>
                    <a:pt x="17843" y="20373"/>
                  </a:cubicBezTo>
                  <a:cubicBezTo>
                    <a:pt x="17758" y="20291"/>
                    <a:pt x="17758" y="20291"/>
                    <a:pt x="17758" y="20291"/>
                  </a:cubicBezTo>
                  <a:cubicBezTo>
                    <a:pt x="17587" y="20209"/>
                    <a:pt x="17587" y="20209"/>
                    <a:pt x="17587" y="20209"/>
                  </a:cubicBezTo>
                  <a:cubicBezTo>
                    <a:pt x="17417" y="20291"/>
                    <a:pt x="17417" y="20291"/>
                    <a:pt x="17417" y="20291"/>
                  </a:cubicBezTo>
                  <a:cubicBezTo>
                    <a:pt x="17417" y="20455"/>
                    <a:pt x="17417" y="20455"/>
                    <a:pt x="17417" y="20455"/>
                  </a:cubicBezTo>
                  <a:cubicBezTo>
                    <a:pt x="17331" y="20536"/>
                    <a:pt x="17331" y="20536"/>
                    <a:pt x="17331" y="20536"/>
                  </a:cubicBezTo>
                  <a:cubicBezTo>
                    <a:pt x="17331" y="20700"/>
                    <a:pt x="17331" y="20700"/>
                    <a:pt x="17331" y="20700"/>
                  </a:cubicBezTo>
                  <a:cubicBezTo>
                    <a:pt x="17246" y="20945"/>
                    <a:pt x="17246" y="20945"/>
                    <a:pt x="17246" y="20945"/>
                  </a:cubicBezTo>
                  <a:cubicBezTo>
                    <a:pt x="17417" y="21109"/>
                    <a:pt x="17417" y="21109"/>
                    <a:pt x="17417" y="21109"/>
                  </a:cubicBezTo>
                  <a:cubicBezTo>
                    <a:pt x="17331" y="21273"/>
                    <a:pt x="17331" y="21273"/>
                    <a:pt x="17331" y="21273"/>
                  </a:cubicBezTo>
                  <a:cubicBezTo>
                    <a:pt x="17160" y="21273"/>
                    <a:pt x="17160" y="21273"/>
                    <a:pt x="17160" y="21273"/>
                  </a:cubicBezTo>
                  <a:cubicBezTo>
                    <a:pt x="17075" y="21436"/>
                    <a:pt x="17075" y="21436"/>
                    <a:pt x="17075" y="21436"/>
                  </a:cubicBezTo>
                  <a:cubicBezTo>
                    <a:pt x="17160" y="21518"/>
                    <a:pt x="17160" y="21518"/>
                    <a:pt x="17160" y="21518"/>
                  </a:cubicBezTo>
                  <a:cubicBezTo>
                    <a:pt x="17160" y="21600"/>
                    <a:pt x="17160" y="21600"/>
                    <a:pt x="17160" y="21600"/>
                  </a:cubicBezTo>
                  <a:cubicBezTo>
                    <a:pt x="16990" y="21600"/>
                    <a:pt x="16990" y="21600"/>
                    <a:pt x="16990" y="21600"/>
                  </a:cubicBezTo>
                  <a:cubicBezTo>
                    <a:pt x="16648" y="21600"/>
                    <a:pt x="16648" y="21600"/>
                    <a:pt x="16648" y="21600"/>
                  </a:cubicBezTo>
                  <a:cubicBezTo>
                    <a:pt x="16221" y="21436"/>
                    <a:pt x="16221" y="21436"/>
                    <a:pt x="16221" y="21436"/>
                  </a:cubicBezTo>
                  <a:cubicBezTo>
                    <a:pt x="15880" y="21273"/>
                    <a:pt x="15880" y="21273"/>
                    <a:pt x="15880" y="21273"/>
                  </a:cubicBezTo>
                  <a:cubicBezTo>
                    <a:pt x="15624" y="21027"/>
                    <a:pt x="15624" y="21027"/>
                    <a:pt x="15624" y="21027"/>
                  </a:cubicBezTo>
                  <a:cubicBezTo>
                    <a:pt x="15282" y="20782"/>
                    <a:pt x="15282" y="20782"/>
                    <a:pt x="15282" y="20782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368" y="20700"/>
                    <a:pt x="15368" y="20700"/>
                    <a:pt x="15368" y="20700"/>
                  </a:cubicBezTo>
                  <a:cubicBezTo>
                    <a:pt x="15368" y="20536"/>
                    <a:pt x="15368" y="20536"/>
                    <a:pt x="15368" y="20536"/>
                  </a:cubicBezTo>
                  <a:cubicBezTo>
                    <a:pt x="15197" y="20373"/>
                    <a:pt x="15197" y="20373"/>
                    <a:pt x="15197" y="20373"/>
                  </a:cubicBezTo>
                  <a:cubicBezTo>
                    <a:pt x="15026" y="20373"/>
                    <a:pt x="15026" y="20373"/>
                    <a:pt x="15026" y="20373"/>
                  </a:cubicBezTo>
                  <a:cubicBezTo>
                    <a:pt x="14770" y="20373"/>
                    <a:pt x="14770" y="20373"/>
                    <a:pt x="14770" y="20373"/>
                  </a:cubicBezTo>
                  <a:cubicBezTo>
                    <a:pt x="14599" y="20373"/>
                    <a:pt x="14599" y="20373"/>
                    <a:pt x="14599" y="20373"/>
                  </a:cubicBezTo>
                  <a:cubicBezTo>
                    <a:pt x="14428" y="20291"/>
                    <a:pt x="14428" y="20291"/>
                    <a:pt x="14428" y="20291"/>
                  </a:cubicBezTo>
                  <a:cubicBezTo>
                    <a:pt x="14343" y="20127"/>
                    <a:pt x="14343" y="20127"/>
                    <a:pt x="14343" y="20127"/>
                  </a:cubicBezTo>
                  <a:cubicBezTo>
                    <a:pt x="14258" y="20045"/>
                    <a:pt x="14258" y="20045"/>
                    <a:pt x="14258" y="20045"/>
                  </a:cubicBezTo>
                  <a:cubicBezTo>
                    <a:pt x="14172" y="19964"/>
                    <a:pt x="14172" y="19964"/>
                    <a:pt x="14172" y="19964"/>
                  </a:cubicBezTo>
                  <a:cubicBezTo>
                    <a:pt x="14087" y="19718"/>
                    <a:pt x="14087" y="19718"/>
                    <a:pt x="14087" y="19718"/>
                  </a:cubicBezTo>
                  <a:cubicBezTo>
                    <a:pt x="13916" y="19555"/>
                    <a:pt x="13916" y="19555"/>
                    <a:pt x="13916" y="19555"/>
                  </a:cubicBezTo>
                  <a:cubicBezTo>
                    <a:pt x="13660" y="19473"/>
                    <a:pt x="13660" y="19473"/>
                    <a:pt x="13660" y="19473"/>
                  </a:cubicBezTo>
                  <a:cubicBezTo>
                    <a:pt x="13489" y="19473"/>
                    <a:pt x="13489" y="19473"/>
                    <a:pt x="13489" y="19473"/>
                  </a:cubicBezTo>
                  <a:cubicBezTo>
                    <a:pt x="13404" y="19473"/>
                    <a:pt x="13404" y="19473"/>
                    <a:pt x="13404" y="19473"/>
                  </a:cubicBezTo>
                  <a:cubicBezTo>
                    <a:pt x="13233" y="19227"/>
                    <a:pt x="13233" y="19227"/>
                    <a:pt x="13233" y="19227"/>
                  </a:cubicBezTo>
                  <a:cubicBezTo>
                    <a:pt x="13233" y="18900"/>
                    <a:pt x="13233" y="18900"/>
                    <a:pt x="13233" y="18900"/>
                  </a:cubicBezTo>
                  <a:cubicBezTo>
                    <a:pt x="13319" y="18736"/>
                    <a:pt x="13319" y="18736"/>
                    <a:pt x="13319" y="18736"/>
                  </a:cubicBezTo>
                  <a:cubicBezTo>
                    <a:pt x="13575" y="18573"/>
                    <a:pt x="13575" y="18573"/>
                    <a:pt x="13575" y="18573"/>
                  </a:cubicBezTo>
                  <a:cubicBezTo>
                    <a:pt x="13660" y="18573"/>
                    <a:pt x="13660" y="18573"/>
                    <a:pt x="13660" y="18573"/>
                  </a:cubicBezTo>
                  <a:cubicBezTo>
                    <a:pt x="13831" y="18573"/>
                    <a:pt x="13831" y="18573"/>
                    <a:pt x="13831" y="18573"/>
                  </a:cubicBezTo>
                  <a:cubicBezTo>
                    <a:pt x="13916" y="18409"/>
                    <a:pt x="13916" y="18409"/>
                    <a:pt x="13916" y="18409"/>
                  </a:cubicBezTo>
                  <a:cubicBezTo>
                    <a:pt x="13831" y="18327"/>
                    <a:pt x="13831" y="18327"/>
                    <a:pt x="13831" y="18327"/>
                  </a:cubicBezTo>
                  <a:cubicBezTo>
                    <a:pt x="13745" y="18164"/>
                    <a:pt x="13745" y="18164"/>
                    <a:pt x="13745" y="18164"/>
                  </a:cubicBezTo>
                  <a:cubicBezTo>
                    <a:pt x="13831" y="18082"/>
                    <a:pt x="13831" y="18082"/>
                    <a:pt x="13831" y="18082"/>
                  </a:cubicBezTo>
                  <a:cubicBezTo>
                    <a:pt x="13831" y="17836"/>
                    <a:pt x="13831" y="17836"/>
                    <a:pt x="13831" y="17836"/>
                  </a:cubicBezTo>
                  <a:cubicBezTo>
                    <a:pt x="13660" y="17591"/>
                    <a:pt x="13660" y="17591"/>
                    <a:pt x="13660" y="17591"/>
                  </a:cubicBezTo>
                  <a:cubicBezTo>
                    <a:pt x="13489" y="17509"/>
                    <a:pt x="13489" y="17509"/>
                    <a:pt x="13489" y="17509"/>
                  </a:cubicBezTo>
                  <a:cubicBezTo>
                    <a:pt x="13404" y="17345"/>
                    <a:pt x="13404" y="17345"/>
                    <a:pt x="13404" y="17345"/>
                  </a:cubicBezTo>
                  <a:cubicBezTo>
                    <a:pt x="13404" y="17182"/>
                    <a:pt x="13404" y="17182"/>
                    <a:pt x="13404" y="17182"/>
                  </a:cubicBezTo>
                  <a:cubicBezTo>
                    <a:pt x="13404" y="16773"/>
                    <a:pt x="13404" y="16773"/>
                    <a:pt x="13404" y="16773"/>
                  </a:cubicBezTo>
                  <a:cubicBezTo>
                    <a:pt x="13660" y="16773"/>
                    <a:pt x="13660" y="16773"/>
                    <a:pt x="13660" y="16773"/>
                  </a:cubicBezTo>
                  <a:cubicBezTo>
                    <a:pt x="13831" y="16609"/>
                    <a:pt x="13831" y="16609"/>
                    <a:pt x="13831" y="16609"/>
                  </a:cubicBezTo>
                  <a:cubicBezTo>
                    <a:pt x="13916" y="16445"/>
                    <a:pt x="13916" y="16445"/>
                    <a:pt x="13916" y="16445"/>
                  </a:cubicBezTo>
                  <a:cubicBezTo>
                    <a:pt x="13660" y="16364"/>
                    <a:pt x="13660" y="16364"/>
                    <a:pt x="13660" y="16364"/>
                  </a:cubicBezTo>
                  <a:cubicBezTo>
                    <a:pt x="13489" y="16364"/>
                    <a:pt x="13489" y="16364"/>
                    <a:pt x="13489" y="16364"/>
                  </a:cubicBezTo>
                  <a:cubicBezTo>
                    <a:pt x="13319" y="16527"/>
                    <a:pt x="13319" y="16527"/>
                    <a:pt x="13319" y="16527"/>
                  </a:cubicBezTo>
                  <a:cubicBezTo>
                    <a:pt x="13233" y="16609"/>
                    <a:pt x="13233" y="16609"/>
                    <a:pt x="13233" y="16609"/>
                  </a:cubicBezTo>
                  <a:cubicBezTo>
                    <a:pt x="12977" y="16691"/>
                    <a:pt x="12977" y="16691"/>
                    <a:pt x="12977" y="16691"/>
                  </a:cubicBezTo>
                  <a:cubicBezTo>
                    <a:pt x="12806" y="16691"/>
                    <a:pt x="12806" y="16691"/>
                    <a:pt x="12806" y="16691"/>
                  </a:cubicBezTo>
                  <a:cubicBezTo>
                    <a:pt x="12721" y="16691"/>
                    <a:pt x="12721" y="16691"/>
                    <a:pt x="12721" y="16691"/>
                  </a:cubicBezTo>
                  <a:cubicBezTo>
                    <a:pt x="12721" y="16936"/>
                    <a:pt x="12721" y="16936"/>
                    <a:pt x="12721" y="16936"/>
                  </a:cubicBezTo>
                  <a:cubicBezTo>
                    <a:pt x="12636" y="17018"/>
                    <a:pt x="12636" y="17018"/>
                    <a:pt x="12636" y="17018"/>
                  </a:cubicBezTo>
                  <a:cubicBezTo>
                    <a:pt x="12636" y="17182"/>
                    <a:pt x="12636" y="17182"/>
                    <a:pt x="12636" y="17182"/>
                  </a:cubicBezTo>
                  <a:cubicBezTo>
                    <a:pt x="12379" y="17264"/>
                    <a:pt x="12379" y="17264"/>
                    <a:pt x="12379" y="17264"/>
                  </a:cubicBezTo>
                  <a:cubicBezTo>
                    <a:pt x="12209" y="17182"/>
                    <a:pt x="12209" y="17182"/>
                    <a:pt x="12209" y="17182"/>
                  </a:cubicBezTo>
                  <a:cubicBezTo>
                    <a:pt x="12038" y="17182"/>
                    <a:pt x="12038" y="17182"/>
                    <a:pt x="12038" y="17182"/>
                  </a:cubicBezTo>
                  <a:cubicBezTo>
                    <a:pt x="11953" y="17345"/>
                    <a:pt x="11953" y="17345"/>
                    <a:pt x="11953" y="17345"/>
                  </a:cubicBezTo>
                  <a:cubicBezTo>
                    <a:pt x="12038" y="17509"/>
                    <a:pt x="12038" y="17509"/>
                    <a:pt x="12038" y="17509"/>
                  </a:cubicBezTo>
                  <a:cubicBezTo>
                    <a:pt x="11867" y="17591"/>
                    <a:pt x="11867" y="17591"/>
                    <a:pt x="11867" y="17591"/>
                  </a:cubicBezTo>
                  <a:cubicBezTo>
                    <a:pt x="11611" y="17673"/>
                    <a:pt x="11611" y="17673"/>
                    <a:pt x="11611" y="17673"/>
                  </a:cubicBezTo>
                  <a:cubicBezTo>
                    <a:pt x="11440" y="17591"/>
                    <a:pt x="11440" y="17591"/>
                    <a:pt x="11440" y="17591"/>
                  </a:cubicBezTo>
                  <a:cubicBezTo>
                    <a:pt x="11270" y="17673"/>
                    <a:pt x="11270" y="17673"/>
                    <a:pt x="11270" y="17673"/>
                  </a:cubicBezTo>
                  <a:cubicBezTo>
                    <a:pt x="11099" y="17836"/>
                    <a:pt x="11099" y="17836"/>
                    <a:pt x="11099" y="17836"/>
                  </a:cubicBezTo>
                  <a:cubicBezTo>
                    <a:pt x="11013" y="17918"/>
                    <a:pt x="11013" y="17918"/>
                    <a:pt x="11013" y="17918"/>
                  </a:cubicBezTo>
                  <a:cubicBezTo>
                    <a:pt x="10928" y="18164"/>
                    <a:pt x="10928" y="18164"/>
                    <a:pt x="10928" y="18164"/>
                  </a:cubicBezTo>
                  <a:cubicBezTo>
                    <a:pt x="10843" y="18245"/>
                    <a:pt x="10843" y="18245"/>
                    <a:pt x="10843" y="18245"/>
                  </a:cubicBezTo>
                  <a:cubicBezTo>
                    <a:pt x="10672" y="18327"/>
                    <a:pt x="10672" y="18327"/>
                    <a:pt x="10672" y="18327"/>
                  </a:cubicBezTo>
                  <a:cubicBezTo>
                    <a:pt x="10587" y="18491"/>
                    <a:pt x="10587" y="18491"/>
                    <a:pt x="10587" y="18491"/>
                  </a:cubicBezTo>
                  <a:cubicBezTo>
                    <a:pt x="10501" y="18491"/>
                    <a:pt x="10501" y="18491"/>
                    <a:pt x="10501" y="18491"/>
                  </a:cubicBezTo>
                  <a:cubicBezTo>
                    <a:pt x="10245" y="18409"/>
                    <a:pt x="10245" y="18409"/>
                    <a:pt x="10245" y="18409"/>
                  </a:cubicBezTo>
                  <a:cubicBezTo>
                    <a:pt x="10245" y="18245"/>
                    <a:pt x="10245" y="18245"/>
                    <a:pt x="10245" y="18245"/>
                  </a:cubicBezTo>
                  <a:cubicBezTo>
                    <a:pt x="9989" y="18082"/>
                    <a:pt x="9989" y="18082"/>
                    <a:pt x="9989" y="18082"/>
                  </a:cubicBezTo>
                  <a:cubicBezTo>
                    <a:pt x="9904" y="18082"/>
                    <a:pt x="9904" y="18082"/>
                    <a:pt x="9904" y="18082"/>
                  </a:cubicBezTo>
                  <a:cubicBezTo>
                    <a:pt x="9818" y="18327"/>
                    <a:pt x="9818" y="18327"/>
                    <a:pt x="9818" y="18327"/>
                  </a:cubicBezTo>
                  <a:cubicBezTo>
                    <a:pt x="9647" y="18409"/>
                    <a:pt x="9647" y="18409"/>
                    <a:pt x="9647" y="18409"/>
                  </a:cubicBezTo>
                  <a:cubicBezTo>
                    <a:pt x="9733" y="18573"/>
                    <a:pt x="9733" y="18573"/>
                    <a:pt x="9733" y="18573"/>
                  </a:cubicBezTo>
                  <a:cubicBezTo>
                    <a:pt x="9733" y="18736"/>
                    <a:pt x="9733" y="18736"/>
                    <a:pt x="9733" y="18736"/>
                  </a:cubicBezTo>
                  <a:cubicBezTo>
                    <a:pt x="9647" y="18655"/>
                    <a:pt x="9562" y="18655"/>
                    <a:pt x="9477" y="18573"/>
                  </a:cubicBezTo>
                  <a:cubicBezTo>
                    <a:pt x="9306" y="18573"/>
                    <a:pt x="9135" y="18409"/>
                    <a:pt x="8964" y="18327"/>
                  </a:cubicBezTo>
                  <a:cubicBezTo>
                    <a:pt x="8879" y="18245"/>
                    <a:pt x="8538" y="18082"/>
                    <a:pt x="8452" y="18000"/>
                  </a:cubicBezTo>
                  <a:cubicBezTo>
                    <a:pt x="8367" y="17836"/>
                    <a:pt x="8281" y="17591"/>
                    <a:pt x="8196" y="17427"/>
                  </a:cubicBezTo>
                  <a:cubicBezTo>
                    <a:pt x="8196" y="17345"/>
                    <a:pt x="8111" y="17100"/>
                    <a:pt x="8025" y="17018"/>
                  </a:cubicBezTo>
                  <a:cubicBezTo>
                    <a:pt x="8025" y="16855"/>
                    <a:pt x="7940" y="16609"/>
                    <a:pt x="7855" y="16445"/>
                  </a:cubicBezTo>
                  <a:cubicBezTo>
                    <a:pt x="7769" y="16364"/>
                    <a:pt x="7428" y="16282"/>
                    <a:pt x="7428" y="16118"/>
                  </a:cubicBezTo>
                  <a:cubicBezTo>
                    <a:pt x="7342" y="16118"/>
                    <a:pt x="7342" y="15955"/>
                    <a:pt x="7257" y="15873"/>
                  </a:cubicBezTo>
                  <a:cubicBezTo>
                    <a:pt x="7257" y="15709"/>
                    <a:pt x="7086" y="15382"/>
                    <a:pt x="7001" y="15218"/>
                  </a:cubicBezTo>
                  <a:cubicBezTo>
                    <a:pt x="6915" y="15055"/>
                    <a:pt x="6659" y="14727"/>
                    <a:pt x="6489" y="14564"/>
                  </a:cubicBezTo>
                  <a:cubicBezTo>
                    <a:pt x="6403" y="14482"/>
                    <a:pt x="6062" y="14236"/>
                    <a:pt x="5891" y="14155"/>
                  </a:cubicBezTo>
                  <a:cubicBezTo>
                    <a:pt x="5720" y="14155"/>
                    <a:pt x="5379" y="14073"/>
                    <a:pt x="5208" y="14073"/>
                  </a:cubicBezTo>
                  <a:cubicBezTo>
                    <a:pt x="5037" y="14073"/>
                    <a:pt x="4696" y="14073"/>
                    <a:pt x="4525" y="14073"/>
                  </a:cubicBezTo>
                  <a:cubicBezTo>
                    <a:pt x="4440" y="14073"/>
                    <a:pt x="4183" y="14155"/>
                    <a:pt x="4098" y="14155"/>
                  </a:cubicBezTo>
                  <a:cubicBezTo>
                    <a:pt x="4013" y="14155"/>
                    <a:pt x="3842" y="14236"/>
                    <a:pt x="3757" y="14236"/>
                  </a:cubicBezTo>
                  <a:cubicBezTo>
                    <a:pt x="3586" y="14236"/>
                    <a:pt x="3500" y="14155"/>
                    <a:pt x="3415" y="14155"/>
                  </a:cubicBezTo>
                  <a:cubicBezTo>
                    <a:pt x="3330" y="14073"/>
                    <a:pt x="3159" y="13991"/>
                    <a:pt x="3074" y="13909"/>
                  </a:cubicBezTo>
                  <a:cubicBezTo>
                    <a:pt x="2988" y="13827"/>
                    <a:pt x="2817" y="13664"/>
                    <a:pt x="2817" y="13582"/>
                  </a:cubicBezTo>
                  <a:cubicBezTo>
                    <a:pt x="2732" y="13418"/>
                    <a:pt x="2732" y="13173"/>
                    <a:pt x="2732" y="13091"/>
                  </a:cubicBezTo>
                  <a:cubicBezTo>
                    <a:pt x="2647" y="13009"/>
                    <a:pt x="2647" y="12845"/>
                    <a:pt x="2561" y="12764"/>
                  </a:cubicBezTo>
                  <a:cubicBezTo>
                    <a:pt x="2476" y="12764"/>
                    <a:pt x="2305" y="12682"/>
                    <a:pt x="2305" y="12682"/>
                  </a:cubicBezTo>
                  <a:cubicBezTo>
                    <a:pt x="2220" y="12600"/>
                    <a:pt x="2220" y="12436"/>
                    <a:pt x="2220" y="12436"/>
                  </a:cubicBezTo>
                  <a:cubicBezTo>
                    <a:pt x="2220" y="12355"/>
                    <a:pt x="2220" y="12191"/>
                    <a:pt x="2305" y="12191"/>
                  </a:cubicBezTo>
                  <a:cubicBezTo>
                    <a:pt x="2305" y="12109"/>
                    <a:pt x="2476" y="12109"/>
                    <a:pt x="2476" y="12109"/>
                  </a:cubicBezTo>
                  <a:cubicBezTo>
                    <a:pt x="2561" y="12109"/>
                    <a:pt x="2647" y="12027"/>
                    <a:pt x="2732" y="12109"/>
                  </a:cubicBezTo>
                  <a:cubicBezTo>
                    <a:pt x="2817" y="12109"/>
                    <a:pt x="2903" y="12191"/>
                    <a:pt x="2988" y="12191"/>
                  </a:cubicBezTo>
                  <a:cubicBezTo>
                    <a:pt x="3074" y="12191"/>
                    <a:pt x="3244" y="12191"/>
                    <a:pt x="3330" y="12191"/>
                  </a:cubicBezTo>
                  <a:cubicBezTo>
                    <a:pt x="3330" y="12191"/>
                    <a:pt x="3500" y="12109"/>
                    <a:pt x="3500" y="12027"/>
                  </a:cubicBezTo>
                  <a:cubicBezTo>
                    <a:pt x="3500" y="11945"/>
                    <a:pt x="3500" y="11782"/>
                    <a:pt x="3415" y="11700"/>
                  </a:cubicBezTo>
                  <a:cubicBezTo>
                    <a:pt x="3330" y="11700"/>
                    <a:pt x="3244" y="11536"/>
                    <a:pt x="3159" y="11536"/>
                  </a:cubicBezTo>
                  <a:cubicBezTo>
                    <a:pt x="3159" y="11455"/>
                    <a:pt x="2988" y="11455"/>
                    <a:pt x="2988" y="11373"/>
                  </a:cubicBezTo>
                  <a:cubicBezTo>
                    <a:pt x="2988" y="11291"/>
                    <a:pt x="2988" y="11209"/>
                    <a:pt x="2988" y="11127"/>
                  </a:cubicBezTo>
                  <a:cubicBezTo>
                    <a:pt x="2988" y="11127"/>
                    <a:pt x="2988" y="10964"/>
                    <a:pt x="2988" y="10882"/>
                  </a:cubicBezTo>
                  <a:cubicBezTo>
                    <a:pt x="2988" y="10882"/>
                    <a:pt x="2988" y="10800"/>
                    <a:pt x="2903" y="10800"/>
                  </a:cubicBezTo>
                  <a:cubicBezTo>
                    <a:pt x="2903" y="10718"/>
                    <a:pt x="2817" y="10800"/>
                    <a:pt x="2732" y="10800"/>
                  </a:cubicBezTo>
                  <a:cubicBezTo>
                    <a:pt x="2647" y="10800"/>
                    <a:pt x="2647" y="10882"/>
                    <a:pt x="2561" y="10882"/>
                  </a:cubicBezTo>
                  <a:cubicBezTo>
                    <a:pt x="2476" y="10882"/>
                    <a:pt x="2391" y="10882"/>
                    <a:pt x="2305" y="10882"/>
                  </a:cubicBezTo>
                  <a:cubicBezTo>
                    <a:pt x="2305" y="10800"/>
                    <a:pt x="2220" y="10555"/>
                    <a:pt x="2134" y="10473"/>
                  </a:cubicBezTo>
                  <a:cubicBezTo>
                    <a:pt x="2134" y="10391"/>
                    <a:pt x="2049" y="10227"/>
                    <a:pt x="2049" y="10064"/>
                  </a:cubicBezTo>
                  <a:cubicBezTo>
                    <a:pt x="2049" y="9982"/>
                    <a:pt x="2220" y="9736"/>
                    <a:pt x="2220" y="9655"/>
                  </a:cubicBezTo>
                  <a:cubicBezTo>
                    <a:pt x="2220" y="9573"/>
                    <a:pt x="2305" y="9409"/>
                    <a:pt x="2305" y="9327"/>
                  </a:cubicBezTo>
                  <a:cubicBezTo>
                    <a:pt x="2391" y="9327"/>
                    <a:pt x="2476" y="9245"/>
                    <a:pt x="2476" y="9245"/>
                  </a:cubicBezTo>
                  <a:cubicBezTo>
                    <a:pt x="2561" y="9164"/>
                    <a:pt x="2732" y="9082"/>
                    <a:pt x="2817" y="9082"/>
                  </a:cubicBezTo>
                  <a:cubicBezTo>
                    <a:pt x="2903" y="9082"/>
                    <a:pt x="2988" y="8918"/>
                    <a:pt x="3074" y="8836"/>
                  </a:cubicBezTo>
                  <a:cubicBezTo>
                    <a:pt x="3159" y="8836"/>
                    <a:pt x="3244" y="8755"/>
                    <a:pt x="3244" y="8673"/>
                  </a:cubicBezTo>
                  <a:cubicBezTo>
                    <a:pt x="3330" y="8591"/>
                    <a:pt x="3415" y="8427"/>
                    <a:pt x="3330" y="8427"/>
                  </a:cubicBezTo>
                  <a:cubicBezTo>
                    <a:pt x="3330" y="8345"/>
                    <a:pt x="3244" y="8345"/>
                    <a:pt x="3244" y="8345"/>
                  </a:cubicBezTo>
                  <a:cubicBezTo>
                    <a:pt x="3159" y="8345"/>
                    <a:pt x="3074" y="8427"/>
                    <a:pt x="2988" y="8427"/>
                  </a:cubicBezTo>
                  <a:cubicBezTo>
                    <a:pt x="2988" y="8427"/>
                    <a:pt x="2903" y="8509"/>
                    <a:pt x="2903" y="8591"/>
                  </a:cubicBezTo>
                  <a:cubicBezTo>
                    <a:pt x="2817" y="8673"/>
                    <a:pt x="2817" y="8836"/>
                    <a:pt x="2647" y="8918"/>
                  </a:cubicBezTo>
                  <a:cubicBezTo>
                    <a:pt x="2647" y="8918"/>
                    <a:pt x="2561" y="8918"/>
                    <a:pt x="2476" y="8836"/>
                  </a:cubicBezTo>
                  <a:cubicBezTo>
                    <a:pt x="2391" y="8836"/>
                    <a:pt x="2305" y="8755"/>
                    <a:pt x="2305" y="8755"/>
                  </a:cubicBezTo>
                  <a:cubicBezTo>
                    <a:pt x="2220" y="8673"/>
                    <a:pt x="2049" y="8673"/>
                    <a:pt x="2049" y="8673"/>
                  </a:cubicBezTo>
                  <a:cubicBezTo>
                    <a:pt x="1964" y="8673"/>
                    <a:pt x="1708" y="8673"/>
                    <a:pt x="1622" y="8673"/>
                  </a:cubicBezTo>
                  <a:cubicBezTo>
                    <a:pt x="1622" y="8673"/>
                    <a:pt x="1537" y="8591"/>
                    <a:pt x="1537" y="8591"/>
                  </a:cubicBezTo>
                  <a:cubicBezTo>
                    <a:pt x="1366" y="8591"/>
                    <a:pt x="1281" y="8591"/>
                    <a:pt x="1195" y="8673"/>
                  </a:cubicBezTo>
                  <a:cubicBezTo>
                    <a:pt x="1110" y="8673"/>
                    <a:pt x="1195" y="8755"/>
                    <a:pt x="1195" y="8755"/>
                  </a:cubicBezTo>
                  <a:cubicBezTo>
                    <a:pt x="1195" y="8836"/>
                    <a:pt x="1195" y="9000"/>
                    <a:pt x="1195" y="9000"/>
                  </a:cubicBezTo>
                  <a:cubicBezTo>
                    <a:pt x="1110" y="9082"/>
                    <a:pt x="939" y="9000"/>
                    <a:pt x="768" y="8918"/>
                  </a:cubicBezTo>
                  <a:cubicBezTo>
                    <a:pt x="768" y="8918"/>
                    <a:pt x="598" y="8836"/>
                    <a:pt x="598" y="8755"/>
                  </a:cubicBezTo>
                  <a:cubicBezTo>
                    <a:pt x="598" y="8755"/>
                    <a:pt x="427" y="8673"/>
                    <a:pt x="427" y="8673"/>
                  </a:cubicBezTo>
                  <a:cubicBezTo>
                    <a:pt x="427" y="8591"/>
                    <a:pt x="598" y="8509"/>
                    <a:pt x="512" y="8427"/>
                  </a:cubicBezTo>
                  <a:cubicBezTo>
                    <a:pt x="427" y="8427"/>
                    <a:pt x="427" y="8427"/>
                    <a:pt x="427" y="8427"/>
                  </a:cubicBezTo>
                  <a:cubicBezTo>
                    <a:pt x="427" y="8427"/>
                    <a:pt x="342" y="8509"/>
                    <a:pt x="342" y="8509"/>
                  </a:cubicBezTo>
                  <a:cubicBezTo>
                    <a:pt x="342" y="8591"/>
                    <a:pt x="342" y="8673"/>
                    <a:pt x="342" y="8673"/>
                  </a:cubicBezTo>
                  <a:cubicBezTo>
                    <a:pt x="256" y="8755"/>
                    <a:pt x="171" y="8673"/>
                    <a:pt x="171" y="8673"/>
                  </a:cubicBezTo>
                  <a:cubicBezTo>
                    <a:pt x="85" y="8673"/>
                    <a:pt x="85" y="8509"/>
                    <a:pt x="0" y="8427"/>
                  </a:cubicBezTo>
                  <a:cubicBezTo>
                    <a:pt x="0" y="8345"/>
                    <a:pt x="0" y="8182"/>
                    <a:pt x="85" y="8182"/>
                  </a:cubicBezTo>
                  <a:cubicBezTo>
                    <a:pt x="85" y="8100"/>
                    <a:pt x="171" y="7936"/>
                    <a:pt x="256" y="7855"/>
                  </a:cubicBezTo>
                  <a:cubicBezTo>
                    <a:pt x="256" y="7855"/>
                    <a:pt x="342" y="7855"/>
                    <a:pt x="342" y="7773"/>
                  </a:cubicBezTo>
                  <a:cubicBezTo>
                    <a:pt x="427" y="7773"/>
                    <a:pt x="598" y="7855"/>
                    <a:pt x="683" y="7855"/>
                  </a:cubicBezTo>
                  <a:cubicBezTo>
                    <a:pt x="768" y="7855"/>
                    <a:pt x="939" y="7773"/>
                    <a:pt x="939" y="7773"/>
                  </a:cubicBezTo>
                  <a:cubicBezTo>
                    <a:pt x="1025" y="7691"/>
                    <a:pt x="939" y="7527"/>
                    <a:pt x="939" y="7527"/>
                  </a:cubicBezTo>
                  <a:cubicBezTo>
                    <a:pt x="939" y="7527"/>
                    <a:pt x="768" y="7527"/>
                    <a:pt x="768" y="7527"/>
                  </a:cubicBezTo>
                  <a:cubicBezTo>
                    <a:pt x="768" y="7527"/>
                    <a:pt x="683" y="7527"/>
                    <a:pt x="598" y="7609"/>
                  </a:cubicBezTo>
                  <a:cubicBezTo>
                    <a:pt x="598" y="7609"/>
                    <a:pt x="427" y="7609"/>
                    <a:pt x="427" y="7527"/>
                  </a:cubicBezTo>
                  <a:cubicBezTo>
                    <a:pt x="342" y="7527"/>
                    <a:pt x="342" y="7527"/>
                    <a:pt x="342" y="7527"/>
                  </a:cubicBezTo>
                  <a:cubicBezTo>
                    <a:pt x="342" y="7445"/>
                    <a:pt x="342" y="7364"/>
                    <a:pt x="342" y="7282"/>
                  </a:cubicBezTo>
                  <a:cubicBezTo>
                    <a:pt x="427" y="7282"/>
                    <a:pt x="598" y="7282"/>
                    <a:pt x="683" y="7200"/>
                  </a:cubicBezTo>
                  <a:cubicBezTo>
                    <a:pt x="683" y="7200"/>
                    <a:pt x="768" y="7118"/>
                    <a:pt x="768" y="7118"/>
                  </a:cubicBezTo>
                  <a:cubicBezTo>
                    <a:pt x="939" y="7036"/>
                    <a:pt x="1025" y="7118"/>
                    <a:pt x="1110" y="7118"/>
                  </a:cubicBezTo>
                  <a:cubicBezTo>
                    <a:pt x="1281" y="7036"/>
                    <a:pt x="1537" y="7036"/>
                    <a:pt x="1622" y="6955"/>
                  </a:cubicBezTo>
                  <a:cubicBezTo>
                    <a:pt x="1708" y="6955"/>
                    <a:pt x="1964" y="6955"/>
                    <a:pt x="2049" y="6955"/>
                  </a:cubicBezTo>
                  <a:cubicBezTo>
                    <a:pt x="2134" y="6955"/>
                    <a:pt x="2305" y="7036"/>
                    <a:pt x="2391" y="7036"/>
                  </a:cubicBezTo>
                  <a:cubicBezTo>
                    <a:pt x="2476" y="7118"/>
                    <a:pt x="2647" y="7118"/>
                    <a:pt x="2732" y="7036"/>
                  </a:cubicBezTo>
                  <a:cubicBezTo>
                    <a:pt x="2817" y="7036"/>
                    <a:pt x="2903" y="6955"/>
                    <a:pt x="2988" y="6873"/>
                  </a:cubicBezTo>
                  <a:cubicBezTo>
                    <a:pt x="2988" y="6873"/>
                    <a:pt x="3159" y="6709"/>
                    <a:pt x="3159" y="6709"/>
                  </a:cubicBezTo>
                  <a:cubicBezTo>
                    <a:pt x="3244" y="6627"/>
                    <a:pt x="3159" y="6464"/>
                    <a:pt x="3244" y="6382"/>
                  </a:cubicBezTo>
                  <a:cubicBezTo>
                    <a:pt x="3244" y="6382"/>
                    <a:pt x="3330" y="6382"/>
                    <a:pt x="3330" y="6382"/>
                  </a:cubicBezTo>
                  <a:cubicBezTo>
                    <a:pt x="3415" y="6300"/>
                    <a:pt x="3500" y="6300"/>
                    <a:pt x="3500" y="6300"/>
                  </a:cubicBezTo>
                  <a:cubicBezTo>
                    <a:pt x="3586" y="6300"/>
                    <a:pt x="3757" y="6136"/>
                    <a:pt x="3757" y="6055"/>
                  </a:cubicBezTo>
                  <a:cubicBezTo>
                    <a:pt x="3757" y="6055"/>
                    <a:pt x="3757" y="5891"/>
                    <a:pt x="3757" y="5891"/>
                  </a:cubicBezTo>
                  <a:cubicBezTo>
                    <a:pt x="3757" y="5809"/>
                    <a:pt x="3671" y="5645"/>
                    <a:pt x="3586" y="5645"/>
                  </a:cubicBezTo>
                  <a:cubicBezTo>
                    <a:pt x="3586" y="5645"/>
                    <a:pt x="3500" y="5564"/>
                    <a:pt x="3500" y="5645"/>
                  </a:cubicBezTo>
                  <a:cubicBezTo>
                    <a:pt x="3415" y="5645"/>
                    <a:pt x="3330" y="5727"/>
                    <a:pt x="3330" y="5809"/>
                  </a:cubicBezTo>
                  <a:cubicBezTo>
                    <a:pt x="3330" y="5891"/>
                    <a:pt x="3330" y="6055"/>
                    <a:pt x="3244" y="6055"/>
                  </a:cubicBezTo>
                  <a:cubicBezTo>
                    <a:pt x="3244" y="6218"/>
                    <a:pt x="3074" y="6300"/>
                    <a:pt x="2988" y="6300"/>
                  </a:cubicBezTo>
                  <a:cubicBezTo>
                    <a:pt x="2903" y="6300"/>
                    <a:pt x="2732" y="6382"/>
                    <a:pt x="2647" y="6382"/>
                  </a:cubicBezTo>
                  <a:cubicBezTo>
                    <a:pt x="2561" y="6382"/>
                    <a:pt x="2476" y="6382"/>
                    <a:pt x="2305" y="6382"/>
                  </a:cubicBezTo>
                  <a:cubicBezTo>
                    <a:pt x="2305" y="6382"/>
                    <a:pt x="2220" y="6300"/>
                    <a:pt x="2134" y="6300"/>
                  </a:cubicBezTo>
                  <a:cubicBezTo>
                    <a:pt x="2049" y="6218"/>
                    <a:pt x="2049" y="6136"/>
                    <a:pt x="2049" y="6055"/>
                  </a:cubicBezTo>
                  <a:cubicBezTo>
                    <a:pt x="2049" y="5973"/>
                    <a:pt x="2049" y="5809"/>
                    <a:pt x="2049" y="5727"/>
                  </a:cubicBezTo>
                  <a:cubicBezTo>
                    <a:pt x="2134" y="5727"/>
                    <a:pt x="2305" y="5727"/>
                    <a:pt x="2391" y="5645"/>
                  </a:cubicBezTo>
                  <a:cubicBezTo>
                    <a:pt x="2476" y="5645"/>
                    <a:pt x="2561" y="5564"/>
                    <a:pt x="2561" y="5482"/>
                  </a:cubicBezTo>
                  <a:cubicBezTo>
                    <a:pt x="2647" y="5482"/>
                    <a:pt x="2732" y="5400"/>
                    <a:pt x="2817" y="5400"/>
                  </a:cubicBezTo>
                  <a:cubicBezTo>
                    <a:pt x="2817" y="5400"/>
                    <a:pt x="2903" y="5482"/>
                    <a:pt x="2988" y="5564"/>
                  </a:cubicBezTo>
                  <a:cubicBezTo>
                    <a:pt x="2988" y="5564"/>
                    <a:pt x="3159" y="5564"/>
                    <a:pt x="3244" y="5564"/>
                  </a:cubicBezTo>
                  <a:cubicBezTo>
                    <a:pt x="3244" y="5564"/>
                    <a:pt x="3330" y="5482"/>
                    <a:pt x="3330" y="5482"/>
                  </a:cubicBezTo>
                  <a:cubicBezTo>
                    <a:pt x="3330" y="5400"/>
                    <a:pt x="3415" y="5318"/>
                    <a:pt x="3330" y="5318"/>
                  </a:cubicBezTo>
                  <a:cubicBezTo>
                    <a:pt x="3330" y="5236"/>
                    <a:pt x="3244" y="5155"/>
                    <a:pt x="3244" y="5155"/>
                  </a:cubicBezTo>
                  <a:cubicBezTo>
                    <a:pt x="3159" y="5073"/>
                    <a:pt x="3074" y="4991"/>
                    <a:pt x="2988" y="4909"/>
                  </a:cubicBezTo>
                  <a:cubicBezTo>
                    <a:pt x="2988" y="4827"/>
                    <a:pt x="2903" y="4664"/>
                    <a:pt x="2817" y="4664"/>
                  </a:cubicBezTo>
                  <a:cubicBezTo>
                    <a:pt x="2817" y="4582"/>
                    <a:pt x="2647" y="4500"/>
                    <a:pt x="2647" y="4500"/>
                  </a:cubicBezTo>
                  <a:cubicBezTo>
                    <a:pt x="2561" y="4500"/>
                    <a:pt x="2391" y="4582"/>
                    <a:pt x="2305" y="4500"/>
                  </a:cubicBezTo>
                  <a:cubicBezTo>
                    <a:pt x="2220" y="4500"/>
                    <a:pt x="2134" y="4418"/>
                    <a:pt x="2134" y="4418"/>
                  </a:cubicBezTo>
                  <a:cubicBezTo>
                    <a:pt x="2134" y="4336"/>
                    <a:pt x="2220" y="4255"/>
                    <a:pt x="2220" y="4255"/>
                  </a:cubicBezTo>
                  <a:cubicBezTo>
                    <a:pt x="2220" y="4255"/>
                    <a:pt x="2305" y="4255"/>
                    <a:pt x="2391" y="4173"/>
                  </a:cubicBezTo>
                  <a:cubicBezTo>
                    <a:pt x="2391" y="4173"/>
                    <a:pt x="2305" y="4009"/>
                    <a:pt x="2305" y="3927"/>
                  </a:cubicBezTo>
                  <a:cubicBezTo>
                    <a:pt x="2305" y="3927"/>
                    <a:pt x="2305" y="3764"/>
                    <a:pt x="2305" y="3764"/>
                  </a:cubicBezTo>
                  <a:cubicBezTo>
                    <a:pt x="2305" y="3682"/>
                    <a:pt x="2220" y="3600"/>
                    <a:pt x="2220" y="3518"/>
                  </a:cubicBezTo>
                  <a:cubicBezTo>
                    <a:pt x="2134" y="3518"/>
                    <a:pt x="1964" y="3518"/>
                    <a:pt x="1964" y="3518"/>
                  </a:cubicBezTo>
                  <a:cubicBezTo>
                    <a:pt x="1878" y="3436"/>
                    <a:pt x="1708" y="3273"/>
                    <a:pt x="1708" y="3191"/>
                  </a:cubicBezTo>
                  <a:cubicBezTo>
                    <a:pt x="1708" y="3109"/>
                    <a:pt x="1622" y="2945"/>
                    <a:pt x="1622" y="2945"/>
                  </a:cubicBezTo>
                  <a:cubicBezTo>
                    <a:pt x="1622" y="2864"/>
                    <a:pt x="1537" y="2864"/>
                    <a:pt x="1451" y="2782"/>
                  </a:cubicBezTo>
                  <a:cubicBezTo>
                    <a:pt x="1366" y="2782"/>
                    <a:pt x="1281" y="2700"/>
                    <a:pt x="1281" y="2618"/>
                  </a:cubicBezTo>
                  <a:cubicBezTo>
                    <a:pt x="1281" y="2618"/>
                    <a:pt x="1281" y="2536"/>
                    <a:pt x="1281" y="2536"/>
                  </a:cubicBezTo>
                  <a:cubicBezTo>
                    <a:pt x="1366" y="2455"/>
                    <a:pt x="1366" y="2373"/>
                    <a:pt x="1366" y="2291"/>
                  </a:cubicBezTo>
                  <a:cubicBezTo>
                    <a:pt x="1366" y="2209"/>
                    <a:pt x="1366" y="2045"/>
                    <a:pt x="1281" y="2045"/>
                  </a:cubicBezTo>
                  <a:cubicBezTo>
                    <a:pt x="1195" y="1882"/>
                    <a:pt x="1025" y="1636"/>
                    <a:pt x="939" y="1473"/>
                  </a:cubicBezTo>
                  <a:cubicBezTo>
                    <a:pt x="854" y="1391"/>
                    <a:pt x="683" y="1227"/>
                    <a:pt x="598" y="1145"/>
                  </a:cubicBezTo>
                  <a:cubicBezTo>
                    <a:pt x="598" y="1064"/>
                    <a:pt x="598" y="818"/>
                    <a:pt x="598" y="736"/>
                  </a:cubicBezTo>
                  <a:cubicBezTo>
                    <a:pt x="598" y="655"/>
                    <a:pt x="768" y="491"/>
                    <a:pt x="768" y="409"/>
                  </a:cubicBezTo>
                  <a:cubicBezTo>
                    <a:pt x="768" y="245"/>
                    <a:pt x="768" y="164"/>
                    <a:pt x="854" y="82"/>
                  </a:cubicBezTo>
                  <a:cubicBezTo>
                    <a:pt x="939" y="0"/>
                    <a:pt x="1025" y="82"/>
                    <a:pt x="1025" y="82"/>
                  </a:cubicBezTo>
                  <a:cubicBezTo>
                    <a:pt x="1110" y="0"/>
                    <a:pt x="1195" y="0"/>
                    <a:pt x="1281" y="0"/>
                  </a:cubicBezTo>
                  <a:cubicBezTo>
                    <a:pt x="1366" y="0"/>
                    <a:pt x="1537" y="82"/>
                    <a:pt x="1537" y="82"/>
                  </a:cubicBezTo>
                  <a:cubicBezTo>
                    <a:pt x="1622" y="164"/>
                    <a:pt x="1708" y="245"/>
                    <a:pt x="1708" y="245"/>
                  </a:cubicBezTo>
                  <a:cubicBezTo>
                    <a:pt x="1878" y="245"/>
                    <a:pt x="1964" y="164"/>
                    <a:pt x="2049" y="164"/>
                  </a:cubicBezTo>
                  <a:cubicBezTo>
                    <a:pt x="2134" y="164"/>
                    <a:pt x="2305" y="0"/>
                    <a:pt x="2391" y="0"/>
                  </a:cubicBezTo>
                  <a:cubicBezTo>
                    <a:pt x="2476" y="0"/>
                    <a:pt x="2561" y="0"/>
                    <a:pt x="2561" y="0"/>
                  </a:cubicBezTo>
                  <a:cubicBezTo>
                    <a:pt x="2647" y="0"/>
                    <a:pt x="2817" y="164"/>
                    <a:pt x="2817" y="164"/>
                  </a:cubicBezTo>
                  <a:cubicBezTo>
                    <a:pt x="2903" y="164"/>
                    <a:pt x="3244" y="164"/>
                    <a:pt x="3330" y="164"/>
                  </a:cubicBezTo>
                  <a:cubicBezTo>
                    <a:pt x="3415" y="164"/>
                    <a:pt x="3586" y="164"/>
                    <a:pt x="3757" y="164"/>
                  </a:cubicBezTo>
                  <a:cubicBezTo>
                    <a:pt x="3842" y="245"/>
                    <a:pt x="3927" y="245"/>
                    <a:pt x="4013" y="409"/>
                  </a:cubicBezTo>
                  <a:cubicBezTo>
                    <a:pt x="4098" y="409"/>
                    <a:pt x="4183" y="573"/>
                    <a:pt x="4183" y="573"/>
                  </a:cubicBezTo>
                  <a:cubicBezTo>
                    <a:pt x="4269" y="655"/>
                    <a:pt x="4525" y="655"/>
                    <a:pt x="4696" y="736"/>
                  </a:cubicBezTo>
                  <a:cubicBezTo>
                    <a:pt x="4781" y="736"/>
                    <a:pt x="5037" y="736"/>
                    <a:pt x="5123" y="736"/>
                  </a:cubicBezTo>
                  <a:cubicBezTo>
                    <a:pt x="5208" y="736"/>
                    <a:pt x="5464" y="736"/>
                    <a:pt x="5549" y="818"/>
                  </a:cubicBezTo>
                  <a:cubicBezTo>
                    <a:pt x="5635" y="818"/>
                    <a:pt x="5806" y="818"/>
                    <a:pt x="5806" y="818"/>
                  </a:cubicBezTo>
                  <a:cubicBezTo>
                    <a:pt x="5891" y="900"/>
                    <a:pt x="5806" y="1145"/>
                    <a:pt x="5806" y="1227"/>
                  </a:cubicBezTo>
                  <a:cubicBezTo>
                    <a:pt x="5806" y="1309"/>
                    <a:pt x="5806" y="1473"/>
                    <a:pt x="5806" y="1473"/>
                  </a:cubicBezTo>
                  <a:cubicBezTo>
                    <a:pt x="5976" y="1555"/>
                    <a:pt x="6147" y="1555"/>
                    <a:pt x="6232" y="1555"/>
                  </a:cubicBezTo>
                  <a:cubicBezTo>
                    <a:pt x="6318" y="1555"/>
                    <a:pt x="6489" y="1555"/>
                    <a:pt x="6659" y="1473"/>
                  </a:cubicBezTo>
                  <a:cubicBezTo>
                    <a:pt x="6659" y="1473"/>
                    <a:pt x="6745" y="1391"/>
                    <a:pt x="6745" y="1391"/>
                  </a:cubicBezTo>
                  <a:cubicBezTo>
                    <a:pt x="6830" y="1309"/>
                    <a:pt x="6915" y="1145"/>
                    <a:pt x="6915" y="1064"/>
                  </a:cubicBezTo>
                  <a:cubicBezTo>
                    <a:pt x="7001" y="982"/>
                    <a:pt x="7172" y="900"/>
                    <a:pt x="7257" y="982"/>
                  </a:cubicBezTo>
                  <a:cubicBezTo>
                    <a:pt x="7342" y="1064"/>
                    <a:pt x="7342" y="1064"/>
                    <a:pt x="7342" y="1145"/>
                  </a:cubicBezTo>
                  <a:cubicBezTo>
                    <a:pt x="7342" y="1145"/>
                    <a:pt x="7257" y="1309"/>
                    <a:pt x="7342" y="1391"/>
                  </a:cubicBezTo>
                  <a:cubicBezTo>
                    <a:pt x="7342" y="1391"/>
                    <a:pt x="7342" y="1473"/>
                    <a:pt x="7342" y="1473"/>
                  </a:cubicBezTo>
                  <a:cubicBezTo>
                    <a:pt x="7428" y="1555"/>
                    <a:pt x="7598" y="1555"/>
                    <a:pt x="7684" y="1555"/>
                  </a:cubicBezTo>
                  <a:cubicBezTo>
                    <a:pt x="7769" y="1555"/>
                    <a:pt x="7855" y="1473"/>
                    <a:pt x="7940" y="1473"/>
                  </a:cubicBezTo>
                  <a:cubicBezTo>
                    <a:pt x="7940" y="1473"/>
                    <a:pt x="8025" y="1309"/>
                    <a:pt x="8111" y="1309"/>
                  </a:cubicBezTo>
                  <a:cubicBezTo>
                    <a:pt x="8196" y="1309"/>
                    <a:pt x="8281" y="1145"/>
                    <a:pt x="8281" y="1145"/>
                  </a:cubicBezTo>
                  <a:cubicBezTo>
                    <a:pt x="8367" y="1064"/>
                    <a:pt x="8538" y="1064"/>
                    <a:pt x="8623" y="982"/>
                  </a:cubicBezTo>
                  <a:cubicBezTo>
                    <a:pt x="8623" y="982"/>
                    <a:pt x="8623" y="900"/>
                    <a:pt x="8708" y="818"/>
                  </a:cubicBezTo>
                  <a:cubicBezTo>
                    <a:pt x="8708" y="818"/>
                    <a:pt x="8794" y="818"/>
                    <a:pt x="8879" y="900"/>
                  </a:cubicBezTo>
                  <a:cubicBezTo>
                    <a:pt x="8879" y="982"/>
                    <a:pt x="8879" y="982"/>
                    <a:pt x="8879" y="982"/>
                  </a:cubicBezTo>
                  <a:cubicBezTo>
                    <a:pt x="8879" y="1064"/>
                    <a:pt x="8794" y="1145"/>
                    <a:pt x="8794" y="1227"/>
                  </a:cubicBezTo>
                  <a:cubicBezTo>
                    <a:pt x="8879" y="1309"/>
                    <a:pt x="8879" y="1391"/>
                    <a:pt x="8964" y="1391"/>
                  </a:cubicBezTo>
                  <a:cubicBezTo>
                    <a:pt x="8964" y="1473"/>
                    <a:pt x="9135" y="1473"/>
                    <a:pt x="9221" y="1555"/>
                  </a:cubicBezTo>
                  <a:cubicBezTo>
                    <a:pt x="9306" y="1555"/>
                    <a:pt x="9477" y="1636"/>
                    <a:pt x="9562" y="1636"/>
                  </a:cubicBezTo>
                  <a:cubicBezTo>
                    <a:pt x="9562" y="1636"/>
                    <a:pt x="9818" y="1636"/>
                    <a:pt x="9818" y="1636"/>
                  </a:cubicBezTo>
                  <a:cubicBezTo>
                    <a:pt x="9904" y="1718"/>
                    <a:pt x="9989" y="1800"/>
                    <a:pt x="10074" y="1800"/>
                  </a:cubicBezTo>
                  <a:cubicBezTo>
                    <a:pt x="10160" y="1800"/>
                    <a:pt x="10330" y="1800"/>
                    <a:pt x="10416" y="1800"/>
                  </a:cubicBezTo>
                  <a:cubicBezTo>
                    <a:pt x="10501" y="1800"/>
                    <a:pt x="10587" y="1964"/>
                    <a:pt x="10672" y="2045"/>
                  </a:cubicBezTo>
                  <a:cubicBezTo>
                    <a:pt x="10757" y="2127"/>
                    <a:pt x="10843" y="2291"/>
                    <a:pt x="10843" y="2373"/>
                  </a:cubicBezTo>
                  <a:cubicBezTo>
                    <a:pt x="10928" y="2373"/>
                    <a:pt x="11099" y="2373"/>
                    <a:pt x="11099" y="2373"/>
                  </a:cubicBezTo>
                  <a:cubicBezTo>
                    <a:pt x="11184" y="2373"/>
                    <a:pt x="11270" y="2373"/>
                    <a:pt x="11270" y="2291"/>
                  </a:cubicBezTo>
                  <a:cubicBezTo>
                    <a:pt x="11355" y="2291"/>
                    <a:pt x="11355" y="2127"/>
                    <a:pt x="11355" y="2045"/>
                  </a:cubicBezTo>
                  <a:cubicBezTo>
                    <a:pt x="11355" y="2045"/>
                    <a:pt x="11355" y="1964"/>
                    <a:pt x="11440" y="1882"/>
                  </a:cubicBezTo>
                  <a:cubicBezTo>
                    <a:pt x="11440" y="1882"/>
                    <a:pt x="11526" y="1882"/>
                    <a:pt x="11526" y="1882"/>
                  </a:cubicBezTo>
                  <a:cubicBezTo>
                    <a:pt x="11526" y="1964"/>
                    <a:pt x="11611" y="2045"/>
                    <a:pt x="11696" y="2045"/>
                  </a:cubicBezTo>
                  <a:cubicBezTo>
                    <a:pt x="11696" y="2127"/>
                    <a:pt x="11867" y="2127"/>
                    <a:pt x="11867" y="2209"/>
                  </a:cubicBezTo>
                  <a:cubicBezTo>
                    <a:pt x="11953" y="2291"/>
                    <a:pt x="12038" y="2373"/>
                    <a:pt x="12123" y="2536"/>
                  </a:cubicBezTo>
                  <a:cubicBezTo>
                    <a:pt x="12123" y="2618"/>
                    <a:pt x="12123" y="2782"/>
                    <a:pt x="12123" y="2864"/>
                  </a:cubicBezTo>
                  <a:cubicBezTo>
                    <a:pt x="12123" y="2864"/>
                    <a:pt x="12209" y="2945"/>
                    <a:pt x="12209" y="2945"/>
                  </a:cubicBezTo>
                  <a:cubicBezTo>
                    <a:pt x="12209" y="3027"/>
                    <a:pt x="12379" y="3109"/>
                    <a:pt x="12379" y="3191"/>
                  </a:cubicBezTo>
                  <a:cubicBezTo>
                    <a:pt x="12379" y="3273"/>
                    <a:pt x="12465" y="3355"/>
                    <a:pt x="12379" y="3355"/>
                  </a:cubicBezTo>
                  <a:cubicBezTo>
                    <a:pt x="12209" y="3355"/>
                    <a:pt x="12209" y="3355"/>
                    <a:pt x="12209" y="3355"/>
                  </a:cubicBezTo>
                  <a:cubicBezTo>
                    <a:pt x="12209" y="3355"/>
                    <a:pt x="12123" y="3273"/>
                    <a:pt x="12123" y="3273"/>
                  </a:cubicBezTo>
                  <a:cubicBezTo>
                    <a:pt x="12038" y="3273"/>
                    <a:pt x="12038" y="3273"/>
                    <a:pt x="11953" y="3273"/>
                  </a:cubicBezTo>
                  <a:cubicBezTo>
                    <a:pt x="11867" y="3273"/>
                    <a:pt x="11867" y="3355"/>
                    <a:pt x="11867" y="3355"/>
                  </a:cubicBezTo>
                  <a:cubicBezTo>
                    <a:pt x="11867" y="3436"/>
                    <a:pt x="11867" y="3518"/>
                    <a:pt x="11867" y="3518"/>
                  </a:cubicBezTo>
                  <a:cubicBezTo>
                    <a:pt x="11953" y="3518"/>
                    <a:pt x="12123" y="3518"/>
                    <a:pt x="12123" y="3600"/>
                  </a:cubicBezTo>
                  <a:cubicBezTo>
                    <a:pt x="12209" y="3600"/>
                    <a:pt x="12379" y="3682"/>
                    <a:pt x="12379" y="3764"/>
                  </a:cubicBezTo>
                  <a:cubicBezTo>
                    <a:pt x="12465" y="3845"/>
                    <a:pt x="12550" y="3927"/>
                    <a:pt x="12550" y="4091"/>
                  </a:cubicBezTo>
                  <a:cubicBezTo>
                    <a:pt x="12550" y="4173"/>
                    <a:pt x="12465" y="4418"/>
                    <a:pt x="12379" y="4500"/>
                  </a:cubicBezTo>
                  <a:cubicBezTo>
                    <a:pt x="12379" y="4664"/>
                    <a:pt x="12379" y="4991"/>
                    <a:pt x="12379" y="5155"/>
                  </a:cubicBezTo>
                  <a:cubicBezTo>
                    <a:pt x="12379" y="5236"/>
                    <a:pt x="12379" y="5400"/>
                    <a:pt x="12294" y="5482"/>
                  </a:cubicBezTo>
                  <a:cubicBezTo>
                    <a:pt x="12209" y="5645"/>
                    <a:pt x="12038" y="5727"/>
                    <a:pt x="11867" y="5809"/>
                  </a:cubicBezTo>
                  <a:cubicBezTo>
                    <a:pt x="11782" y="5891"/>
                    <a:pt x="11611" y="6055"/>
                    <a:pt x="11440" y="6136"/>
                  </a:cubicBezTo>
                  <a:cubicBezTo>
                    <a:pt x="11355" y="6218"/>
                    <a:pt x="11099" y="6136"/>
                    <a:pt x="11013" y="6218"/>
                  </a:cubicBezTo>
                  <a:cubicBezTo>
                    <a:pt x="10928" y="6218"/>
                    <a:pt x="10843" y="6300"/>
                    <a:pt x="10843" y="6382"/>
                  </a:cubicBezTo>
                  <a:cubicBezTo>
                    <a:pt x="10843" y="6382"/>
                    <a:pt x="10928" y="6464"/>
                    <a:pt x="10928" y="6545"/>
                  </a:cubicBezTo>
                  <a:cubicBezTo>
                    <a:pt x="11099" y="6545"/>
                    <a:pt x="11270" y="6627"/>
                    <a:pt x="11355" y="6627"/>
                  </a:cubicBezTo>
                  <a:cubicBezTo>
                    <a:pt x="11440" y="6627"/>
                    <a:pt x="11696" y="6464"/>
                    <a:pt x="11782" y="6464"/>
                  </a:cubicBezTo>
                  <a:cubicBezTo>
                    <a:pt x="11867" y="6382"/>
                    <a:pt x="12038" y="6382"/>
                    <a:pt x="12123" y="6382"/>
                  </a:cubicBezTo>
                  <a:cubicBezTo>
                    <a:pt x="12209" y="6300"/>
                    <a:pt x="12465" y="6218"/>
                    <a:pt x="12636" y="6218"/>
                  </a:cubicBezTo>
                  <a:cubicBezTo>
                    <a:pt x="12806" y="6218"/>
                    <a:pt x="13062" y="6218"/>
                    <a:pt x="13148" y="6218"/>
                  </a:cubicBezTo>
                  <a:cubicBezTo>
                    <a:pt x="13319" y="6218"/>
                    <a:pt x="13489" y="6218"/>
                    <a:pt x="13575" y="6300"/>
                  </a:cubicBezTo>
                  <a:cubicBezTo>
                    <a:pt x="13660" y="6300"/>
                    <a:pt x="13745" y="6382"/>
                    <a:pt x="13745" y="6545"/>
                  </a:cubicBezTo>
                  <a:cubicBezTo>
                    <a:pt x="13745" y="6545"/>
                    <a:pt x="13745" y="6709"/>
                    <a:pt x="13745" y="6709"/>
                  </a:cubicBezTo>
                  <a:cubicBezTo>
                    <a:pt x="13745" y="6873"/>
                    <a:pt x="13660" y="6873"/>
                    <a:pt x="13660" y="6955"/>
                  </a:cubicBezTo>
                  <a:cubicBezTo>
                    <a:pt x="13660" y="7036"/>
                    <a:pt x="13660" y="7200"/>
                    <a:pt x="13660" y="7282"/>
                  </a:cubicBezTo>
                  <a:cubicBezTo>
                    <a:pt x="13660" y="7282"/>
                    <a:pt x="13660" y="7445"/>
                    <a:pt x="13660" y="7527"/>
                  </a:cubicBezTo>
                  <a:cubicBezTo>
                    <a:pt x="13660" y="7527"/>
                    <a:pt x="13489" y="7609"/>
                    <a:pt x="13489" y="7691"/>
                  </a:cubicBezTo>
                  <a:cubicBezTo>
                    <a:pt x="13404" y="7773"/>
                    <a:pt x="13319" y="7936"/>
                    <a:pt x="13319" y="8018"/>
                  </a:cubicBezTo>
                  <a:cubicBezTo>
                    <a:pt x="13319" y="8100"/>
                    <a:pt x="13319" y="8182"/>
                    <a:pt x="13319" y="8264"/>
                  </a:cubicBezTo>
                  <a:cubicBezTo>
                    <a:pt x="13404" y="8345"/>
                    <a:pt x="13489" y="8345"/>
                    <a:pt x="13575" y="8264"/>
                  </a:cubicBezTo>
                  <a:cubicBezTo>
                    <a:pt x="13575" y="8264"/>
                    <a:pt x="13575" y="8100"/>
                    <a:pt x="13660" y="8100"/>
                  </a:cubicBezTo>
                  <a:cubicBezTo>
                    <a:pt x="13660" y="8018"/>
                    <a:pt x="13660" y="7936"/>
                    <a:pt x="13660" y="7855"/>
                  </a:cubicBezTo>
                  <a:cubicBezTo>
                    <a:pt x="13660" y="7773"/>
                    <a:pt x="13745" y="7609"/>
                    <a:pt x="13831" y="7527"/>
                  </a:cubicBezTo>
                  <a:cubicBezTo>
                    <a:pt x="13916" y="7445"/>
                    <a:pt x="13916" y="7282"/>
                    <a:pt x="14002" y="7282"/>
                  </a:cubicBezTo>
                  <a:cubicBezTo>
                    <a:pt x="14087" y="7200"/>
                    <a:pt x="14258" y="7200"/>
                    <a:pt x="14343" y="7118"/>
                  </a:cubicBezTo>
                  <a:cubicBezTo>
                    <a:pt x="14343" y="7036"/>
                    <a:pt x="14428" y="6873"/>
                    <a:pt x="14514" y="6873"/>
                  </a:cubicBezTo>
                  <a:cubicBezTo>
                    <a:pt x="14599" y="6873"/>
                    <a:pt x="14855" y="6873"/>
                    <a:pt x="14941" y="6873"/>
                  </a:cubicBezTo>
                  <a:cubicBezTo>
                    <a:pt x="15026" y="6873"/>
                    <a:pt x="15282" y="6955"/>
                    <a:pt x="15368" y="6955"/>
                  </a:cubicBezTo>
                  <a:cubicBezTo>
                    <a:pt x="15538" y="7036"/>
                    <a:pt x="15624" y="7282"/>
                    <a:pt x="15794" y="7282"/>
                  </a:cubicBezTo>
                  <a:cubicBezTo>
                    <a:pt x="15880" y="7364"/>
                    <a:pt x="16051" y="7364"/>
                    <a:pt x="16136" y="7445"/>
                  </a:cubicBezTo>
                  <a:cubicBezTo>
                    <a:pt x="16307" y="7445"/>
                    <a:pt x="16563" y="7609"/>
                    <a:pt x="16648" y="7609"/>
                  </a:cubicBezTo>
                  <a:cubicBezTo>
                    <a:pt x="16819" y="7691"/>
                    <a:pt x="17075" y="7855"/>
                    <a:pt x="17160" y="7855"/>
                  </a:cubicBezTo>
                  <a:cubicBezTo>
                    <a:pt x="17246" y="7936"/>
                    <a:pt x="17417" y="8018"/>
                    <a:pt x="17502" y="8018"/>
                  </a:cubicBezTo>
                  <a:cubicBezTo>
                    <a:pt x="17587" y="8100"/>
                    <a:pt x="17587" y="8264"/>
                    <a:pt x="17673" y="8345"/>
                  </a:cubicBezTo>
                  <a:cubicBezTo>
                    <a:pt x="17758" y="8345"/>
                    <a:pt x="17843" y="8509"/>
                    <a:pt x="17843" y="8509"/>
                  </a:cubicBezTo>
                  <a:cubicBezTo>
                    <a:pt x="17929" y="8509"/>
                    <a:pt x="18100" y="8591"/>
                    <a:pt x="18185" y="8673"/>
                  </a:cubicBezTo>
                  <a:cubicBezTo>
                    <a:pt x="18185" y="8673"/>
                    <a:pt x="18356" y="8673"/>
                    <a:pt x="18441" y="8673"/>
                  </a:cubicBezTo>
                  <a:cubicBezTo>
                    <a:pt x="18441" y="8591"/>
                    <a:pt x="18612" y="8509"/>
                    <a:pt x="18697" y="8509"/>
                  </a:cubicBezTo>
                  <a:cubicBezTo>
                    <a:pt x="18783" y="8427"/>
                    <a:pt x="18868" y="8345"/>
                    <a:pt x="19039" y="8345"/>
                  </a:cubicBezTo>
                  <a:cubicBezTo>
                    <a:pt x="19039" y="8345"/>
                    <a:pt x="19124" y="8182"/>
                    <a:pt x="19209" y="8182"/>
                  </a:cubicBezTo>
                  <a:cubicBezTo>
                    <a:pt x="19295" y="8100"/>
                    <a:pt x="19380" y="7936"/>
                    <a:pt x="19466" y="7855"/>
                  </a:cubicBezTo>
                  <a:cubicBezTo>
                    <a:pt x="19466" y="7855"/>
                    <a:pt x="19636" y="7855"/>
                    <a:pt x="19636" y="7855"/>
                  </a:cubicBezTo>
                  <a:cubicBezTo>
                    <a:pt x="19722" y="7773"/>
                    <a:pt x="19807" y="7773"/>
                    <a:pt x="19807" y="7691"/>
                  </a:cubicBezTo>
                  <a:cubicBezTo>
                    <a:pt x="19807" y="7691"/>
                    <a:pt x="19892" y="7609"/>
                    <a:pt x="19978" y="7609"/>
                  </a:cubicBezTo>
                  <a:cubicBezTo>
                    <a:pt x="19978" y="7527"/>
                    <a:pt x="20234" y="7527"/>
                    <a:pt x="20234" y="7527"/>
                  </a:cubicBezTo>
                  <a:cubicBezTo>
                    <a:pt x="20319" y="7527"/>
                    <a:pt x="20405" y="7609"/>
                    <a:pt x="20490" y="7609"/>
                  </a:cubicBezTo>
                  <a:cubicBezTo>
                    <a:pt x="20575" y="7609"/>
                    <a:pt x="20575" y="7609"/>
                    <a:pt x="20575" y="7691"/>
                  </a:cubicBezTo>
                  <a:cubicBezTo>
                    <a:pt x="20575" y="7773"/>
                    <a:pt x="20575" y="7773"/>
                    <a:pt x="20575" y="7773"/>
                  </a:cubicBezTo>
                  <a:cubicBezTo>
                    <a:pt x="20490" y="7773"/>
                    <a:pt x="20405" y="7773"/>
                    <a:pt x="20405" y="7773"/>
                  </a:cubicBezTo>
                  <a:cubicBezTo>
                    <a:pt x="20405" y="7855"/>
                    <a:pt x="20405" y="7855"/>
                    <a:pt x="20405" y="7855"/>
                  </a:cubicBezTo>
                  <a:cubicBezTo>
                    <a:pt x="20405" y="7855"/>
                    <a:pt x="20490" y="7855"/>
                    <a:pt x="20575" y="7855"/>
                  </a:cubicBezTo>
                  <a:cubicBezTo>
                    <a:pt x="20575" y="7855"/>
                    <a:pt x="20661" y="7855"/>
                    <a:pt x="20746" y="7855"/>
                  </a:cubicBezTo>
                  <a:cubicBezTo>
                    <a:pt x="20746" y="7855"/>
                    <a:pt x="20832" y="7855"/>
                    <a:pt x="20832" y="7773"/>
                  </a:cubicBezTo>
                  <a:cubicBezTo>
                    <a:pt x="20917" y="7773"/>
                    <a:pt x="20917" y="7691"/>
                    <a:pt x="20917" y="7609"/>
                  </a:cubicBezTo>
                  <a:cubicBezTo>
                    <a:pt x="21002" y="7609"/>
                    <a:pt x="21088" y="7527"/>
                    <a:pt x="21173" y="7527"/>
                  </a:cubicBezTo>
                  <a:cubicBezTo>
                    <a:pt x="21258" y="7527"/>
                    <a:pt x="21344" y="7527"/>
                    <a:pt x="21344" y="7527"/>
                  </a:cubicBezTo>
                  <a:cubicBezTo>
                    <a:pt x="21429" y="7527"/>
                    <a:pt x="21515" y="7527"/>
                    <a:pt x="21515" y="7527"/>
                  </a:cubicBezTo>
                  <a:cubicBezTo>
                    <a:pt x="21600" y="7609"/>
                    <a:pt x="21600" y="7609"/>
                    <a:pt x="21600" y="76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8" name="Google Shape;5378;g21c91014dda_0_5306"/>
            <p:cNvSpPr/>
            <p:nvPr/>
          </p:nvSpPr>
          <p:spPr>
            <a:xfrm>
              <a:off x="1736740" y="144001"/>
              <a:ext cx="1468368" cy="15316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691"/>
                  </a:moveTo>
                  <a:cubicBezTo>
                    <a:pt x="21600" y="7773"/>
                    <a:pt x="21600" y="7855"/>
                    <a:pt x="21600" y="7855"/>
                  </a:cubicBezTo>
                  <a:cubicBezTo>
                    <a:pt x="21515" y="8018"/>
                    <a:pt x="21344" y="8018"/>
                    <a:pt x="21258" y="8018"/>
                  </a:cubicBezTo>
                  <a:cubicBezTo>
                    <a:pt x="21258" y="8100"/>
                    <a:pt x="21088" y="8018"/>
                    <a:pt x="21088" y="8100"/>
                  </a:cubicBezTo>
                  <a:cubicBezTo>
                    <a:pt x="21088" y="8100"/>
                    <a:pt x="21002" y="8182"/>
                    <a:pt x="21002" y="8264"/>
                  </a:cubicBezTo>
                  <a:cubicBezTo>
                    <a:pt x="21002" y="8345"/>
                    <a:pt x="21088" y="8509"/>
                    <a:pt x="21088" y="8673"/>
                  </a:cubicBezTo>
                  <a:cubicBezTo>
                    <a:pt x="21088" y="8755"/>
                    <a:pt x="21173" y="8836"/>
                    <a:pt x="21173" y="8918"/>
                  </a:cubicBezTo>
                  <a:cubicBezTo>
                    <a:pt x="21173" y="9000"/>
                    <a:pt x="21088" y="9164"/>
                    <a:pt x="21088" y="9245"/>
                  </a:cubicBezTo>
                  <a:cubicBezTo>
                    <a:pt x="21088" y="9327"/>
                    <a:pt x="21088" y="9573"/>
                    <a:pt x="21173" y="9655"/>
                  </a:cubicBezTo>
                  <a:cubicBezTo>
                    <a:pt x="21173" y="9655"/>
                    <a:pt x="21258" y="9736"/>
                    <a:pt x="21258" y="9900"/>
                  </a:cubicBezTo>
                  <a:cubicBezTo>
                    <a:pt x="21258" y="9900"/>
                    <a:pt x="21344" y="10064"/>
                    <a:pt x="21344" y="10064"/>
                  </a:cubicBezTo>
                  <a:cubicBezTo>
                    <a:pt x="21344" y="10227"/>
                    <a:pt x="21173" y="10309"/>
                    <a:pt x="21088" y="10391"/>
                  </a:cubicBezTo>
                  <a:cubicBezTo>
                    <a:pt x="21002" y="10473"/>
                    <a:pt x="20917" y="10555"/>
                    <a:pt x="20832" y="10636"/>
                  </a:cubicBezTo>
                  <a:cubicBezTo>
                    <a:pt x="20661" y="10636"/>
                    <a:pt x="20405" y="10800"/>
                    <a:pt x="20234" y="10882"/>
                  </a:cubicBezTo>
                  <a:cubicBezTo>
                    <a:pt x="20149" y="10964"/>
                    <a:pt x="19978" y="11209"/>
                    <a:pt x="19892" y="11291"/>
                  </a:cubicBezTo>
                  <a:cubicBezTo>
                    <a:pt x="19807" y="11373"/>
                    <a:pt x="19722" y="11536"/>
                    <a:pt x="19636" y="11536"/>
                  </a:cubicBezTo>
                  <a:cubicBezTo>
                    <a:pt x="19636" y="11618"/>
                    <a:pt x="19466" y="11700"/>
                    <a:pt x="19380" y="11782"/>
                  </a:cubicBezTo>
                  <a:cubicBezTo>
                    <a:pt x="19380" y="11782"/>
                    <a:pt x="19295" y="11782"/>
                    <a:pt x="19295" y="11782"/>
                  </a:cubicBezTo>
                  <a:cubicBezTo>
                    <a:pt x="19209" y="11782"/>
                    <a:pt x="19124" y="11782"/>
                    <a:pt x="19124" y="11700"/>
                  </a:cubicBezTo>
                  <a:cubicBezTo>
                    <a:pt x="19039" y="11700"/>
                    <a:pt x="19039" y="11700"/>
                    <a:pt x="19039" y="11618"/>
                  </a:cubicBezTo>
                  <a:cubicBezTo>
                    <a:pt x="18953" y="11618"/>
                    <a:pt x="18868" y="11618"/>
                    <a:pt x="18868" y="11618"/>
                  </a:cubicBezTo>
                  <a:cubicBezTo>
                    <a:pt x="18783" y="11618"/>
                    <a:pt x="18783" y="11700"/>
                    <a:pt x="18783" y="11700"/>
                  </a:cubicBezTo>
                  <a:cubicBezTo>
                    <a:pt x="18697" y="11782"/>
                    <a:pt x="18697" y="11864"/>
                    <a:pt x="18697" y="11945"/>
                  </a:cubicBezTo>
                  <a:cubicBezTo>
                    <a:pt x="18612" y="12027"/>
                    <a:pt x="18526" y="12109"/>
                    <a:pt x="18441" y="12109"/>
                  </a:cubicBezTo>
                  <a:cubicBezTo>
                    <a:pt x="18441" y="12191"/>
                    <a:pt x="18356" y="12273"/>
                    <a:pt x="18356" y="12355"/>
                  </a:cubicBezTo>
                  <a:cubicBezTo>
                    <a:pt x="18356" y="12436"/>
                    <a:pt x="18441" y="12436"/>
                    <a:pt x="18441" y="12518"/>
                  </a:cubicBezTo>
                  <a:cubicBezTo>
                    <a:pt x="18526" y="12600"/>
                    <a:pt x="18526" y="12764"/>
                    <a:pt x="18612" y="12845"/>
                  </a:cubicBezTo>
                  <a:cubicBezTo>
                    <a:pt x="18612" y="12927"/>
                    <a:pt x="18697" y="13009"/>
                    <a:pt x="18697" y="13009"/>
                  </a:cubicBezTo>
                  <a:cubicBezTo>
                    <a:pt x="18783" y="13009"/>
                    <a:pt x="18953" y="12927"/>
                    <a:pt x="19039" y="12927"/>
                  </a:cubicBezTo>
                  <a:cubicBezTo>
                    <a:pt x="19124" y="12927"/>
                    <a:pt x="19209" y="13009"/>
                    <a:pt x="19295" y="13009"/>
                  </a:cubicBezTo>
                  <a:cubicBezTo>
                    <a:pt x="19295" y="13009"/>
                    <a:pt x="19380" y="13173"/>
                    <a:pt x="19295" y="13255"/>
                  </a:cubicBezTo>
                  <a:cubicBezTo>
                    <a:pt x="19295" y="13255"/>
                    <a:pt x="19209" y="13336"/>
                    <a:pt x="19124" y="13418"/>
                  </a:cubicBezTo>
                  <a:cubicBezTo>
                    <a:pt x="19124" y="13418"/>
                    <a:pt x="19124" y="13582"/>
                    <a:pt x="19124" y="13582"/>
                  </a:cubicBezTo>
                  <a:cubicBezTo>
                    <a:pt x="19039" y="13664"/>
                    <a:pt x="19124" y="13664"/>
                    <a:pt x="19124" y="13745"/>
                  </a:cubicBezTo>
                  <a:cubicBezTo>
                    <a:pt x="19124" y="13827"/>
                    <a:pt x="19124" y="13909"/>
                    <a:pt x="19124" y="13909"/>
                  </a:cubicBezTo>
                  <a:cubicBezTo>
                    <a:pt x="19124" y="13991"/>
                    <a:pt x="19124" y="14073"/>
                    <a:pt x="19124" y="14155"/>
                  </a:cubicBezTo>
                  <a:cubicBezTo>
                    <a:pt x="19039" y="14155"/>
                    <a:pt x="18953" y="14155"/>
                    <a:pt x="18868" y="14155"/>
                  </a:cubicBezTo>
                  <a:cubicBezTo>
                    <a:pt x="18783" y="14155"/>
                    <a:pt x="18697" y="14236"/>
                    <a:pt x="18697" y="14318"/>
                  </a:cubicBezTo>
                  <a:cubicBezTo>
                    <a:pt x="18526" y="14318"/>
                    <a:pt x="18441" y="14400"/>
                    <a:pt x="18356" y="14482"/>
                  </a:cubicBezTo>
                  <a:cubicBezTo>
                    <a:pt x="18270" y="14482"/>
                    <a:pt x="18185" y="14564"/>
                    <a:pt x="18100" y="14645"/>
                  </a:cubicBezTo>
                  <a:cubicBezTo>
                    <a:pt x="18100" y="14727"/>
                    <a:pt x="18014" y="14809"/>
                    <a:pt x="17929" y="14891"/>
                  </a:cubicBezTo>
                  <a:cubicBezTo>
                    <a:pt x="17843" y="14891"/>
                    <a:pt x="17673" y="15055"/>
                    <a:pt x="17587" y="15136"/>
                  </a:cubicBezTo>
                  <a:cubicBezTo>
                    <a:pt x="17587" y="15136"/>
                    <a:pt x="17502" y="15300"/>
                    <a:pt x="17502" y="15382"/>
                  </a:cubicBezTo>
                  <a:cubicBezTo>
                    <a:pt x="17417" y="15382"/>
                    <a:pt x="17417" y="15464"/>
                    <a:pt x="17417" y="15545"/>
                  </a:cubicBezTo>
                  <a:cubicBezTo>
                    <a:pt x="17417" y="15545"/>
                    <a:pt x="17417" y="15709"/>
                    <a:pt x="17417" y="15709"/>
                  </a:cubicBezTo>
                  <a:cubicBezTo>
                    <a:pt x="17417" y="15709"/>
                    <a:pt x="17502" y="15709"/>
                    <a:pt x="17587" y="15627"/>
                  </a:cubicBezTo>
                  <a:cubicBezTo>
                    <a:pt x="17587" y="15627"/>
                    <a:pt x="17587" y="15464"/>
                    <a:pt x="17673" y="15464"/>
                  </a:cubicBezTo>
                  <a:cubicBezTo>
                    <a:pt x="17758" y="15382"/>
                    <a:pt x="17843" y="15300"/>
                    <a:pt x="17843" y="15218"/>
                  </a:cubicBezTo>
                  <a:cubicBezTo>
                    <a:pt x="17929" y="15218"/>
                    <a:pt x="18014" y="15136"/>
                    <a:pt x="18100" y="15055"/>
                  </a:cubicBezTo>
                  <a:cubicBezTo>
                    <a:pt x="18100" y="15055"/>
                    <a:pt x="18185" y="14973"/>
                    <a:pt x="18185" y="14891"/>
                  </a:cubicBezTo>
                  <a:cubicBezTo>
                    <a:pt x="18270" y="15055"/>
                    <a:pt x="18270" y="15055"/>
                    <a:pt x="18270" y="15055"/>
                  </a:cubicBezTo>
                  <a:cubicBezTo>
                    <a:pt x="18356" y="15136"/>
                    <a:pt x="18356" y="15136"/>
                    <a:pt x="18356" y="15136"/>
                  </a:cubicBezTo>
                  <a:cubicBezTo>
                    <a:pt x="18441" y="15300"/>
                    <a:pt x="18441" y="15300"/>
                    <a:pt x="18441" y="15300"/>
                  </a:cubicBezTo>
                  <a:cubicBezTo>
                    <a:pt x="18526" y="15464"/>
                    <a:pt x="18526" y="15464"/>
                    <a:pt x="18526" y="15464"/>
                  </a:cubicBezTo>
                  <a:cubicBezTo>
                    <a:pt x="18697" y="15709"/>
                    <a:pt x="18697" y="15709"/>
                    <a:pt x="18697" y="15709"/>
                  </a:cubicBezTo>
                  <a:cubicBezTo>
                    <a:pt x="18612" y="15873"/>
                    <a:pt x="18612" y="15873"/>
                    <a:pt x="18612" y="15873"/>
                  </a:cubicBezTo>
                  <a:cubicBezTo>
                    <a:pt x="18441" y="15955"/>
                    <a:pt x="18441" y="15955"/>
                    <a:pt x="18441" y="15955"/>
                  </a:cubicBezTo>
                  <a:cubicBezTo>
                    <a:pt x="18441" y="16282"/>
                    <a:pt x="18441" y="16282"/>
                    <a:pt x="18441" y="16282"/>
                  </a:cubicBezTo>
                  <a:cubicBezTo>
                    <a:pt x="18526" y="16445"/>
                    <a:pt x="18526" y="16445"/>
                    <a:pt x="18526" y="16445"/>
                  </a:cubicBezTo>
                  <a:cubicBezTo>
                    <a:pt x="18697" y="16445"/>
                    <a:pt x="18697" y="16445"/>
                    <a:pt x="18697" y="16445"/>
                  </a:cubicBezTo>
                  <a:cubicBezTo>
                    <a:pt x="18783" y="16445"/>
                    <a:pt x="18783" y="16445"/>
                    <a:pt x="18783" y="16445"/>
                  </a:cubicBezTo>
                  <a:cubicBezTo>
                    <a:pt x="18868" y="16445"/>
                    <a:pt x="18868" y="16445"/>
                    <a:pt x="18868" y="16445"/>
                  </a:cubicBezTo>
                  <a:cubicBezTo>
                    <a:pt x="19039" y="16691"/>
                    <a:pt x="19039" y="16691"/>
                    <a:pt x="19039" y="16691"/>
                  </a:cubicBezTo>
                  <a:cubicBezTo>
                    <a:pt x="19039" y="16855"/>
                    <a:pt x="19039" y="16855"/>
                    <a:pt x="19039" y="16855"/>
                  </a:cubicBezTo>
                  <a:cubicBezTo>
                    <a:pt x="19209" y="17018"/>
                    <a:pt x="19209" y="17018"/>
                    <a:pt x="19209" y="17018"/>
                  </a:cubicBezTo>
                  <a:cubicBezTo>
                    <a:pt x="19466" y="17018"/>
                    <a:pt x="19466" y="17018"/>
                    <a:pt x="19466" y="17018"/>
                  </a:cubicBezTo>
                  <a:cubicBezTo>
                    <a:pt x="19636" y="16936"/>
                    <a:pt x="19636" y="16936"/>
                    <a:pt x="19636" y="16936"/>
                  </a:cubicBezTo>
                  <a:cubicBezTo>
                    <a:pt x="19807" y="17018"/>
                    <a:pt x="19807" y="17018"/>
                    <a:pt x="19807" y="17018"/>
                  </a:cubicBezTo>
                  <a:cubicBezTo>
                    <a:pt x="19978" y="17182"/>
                    <a:pt x="19978" y="17182"/>
                    <a:pt x="19978" y="17182"/>
                  </a:cubicBezTo>
                  <a:cubicBezTo>
                    <a:pt x="19978" y="17264"/>
                    <a:pt x="19978" y="17264"/>
                    <a:pt x="19978" y="17264"/>
                  </a:cubicBezTo>
                  <a:cubicBezTo>
                    <a:pt x="20063" y="17509"/>
                    <a:pt x="20063" y="17509"/>
                    <a:pt x="20063" y="17509"/>
                  </a:cubicBezTo>
                  <a:cubicBezTo>
                    <a:pt x="20063" y="17755"/>
                    <a:pt x="20063" y="17755"/>
                    <a:pt x="20063" y="17755"/>
                  </a:cubicBezTo>
                  <a:cubicBezTo>
                    <a:pt x="19978" y="17918"/>
                    <a:pt x="19978" y="17918"/>
                    <a:pt x="19978" y="17918"/>
                  </a:cubicBezTo>
                  <a:cubicBezTo>
                    <a:pt x="19807" y="18000"/>
                    <a:pt x="19807" y="18000"/>
                    <a:pt x="19807" y="18000"/>
                  </a:cubicBezTo>
                  <a:cubicBezTo>
                    <a:pt x="19722" y="18245"/>
                    <a:pt x="19722" y="18245"/>
                    <a:pt x="19722" y="18245"/>
                  </a:cubicBezTo>
                  <a:cubicBezTo>
                    <a:pt x="19807" y="18409"/>
                    <a:pt x="19807" y="18409"/>
                    <a:pt x="19807" y="18409"/>
                  </a:cubicBezTo>
                  <a:cubicBezTo>
                    <a:pt x="19807" y="18655"/>
                    <a:pt x="19807" y="18655"/>
                    <a:pt x="19807" y="18655"/>
                  </a:cubicBezTo>
                  <a:cubicBezTo>
                    <a:pt x="19722" y="18736"/>
                    <a:pt x="19722" y="18736"/>
                    <a:pt x="19722" y="18736"/>
                  </a:cubicBezTo>
                  <a:cubicBezTo>
                    <a:pt x="19466" y="18736"/>
                    <a:pt x="19466" y="18736"/>
                    <a:pt x="19466" y="18736"/>
                  </a:cubicBezTo>
                  <a:cubicBezTo>
                    <a:pt x="19209" y="18655"/>
                    <a:pt x="19209" y="18655"/>
                    <a:pt x="19209" y="18655"/>
                  </a:cubicBezTo>
                  <a:cubicBezTo>
                    <a:pt x="18868" y="18655"/>
                    <a:pt x="18868" y="18655"/>
                    <a:pt x="18868" y="18655"/>
                  </a:cubicBezTo>
                  <a:cubicBezTo>
                    <a:pt x="18783" y="18818"/>
                    <a:pt x="18783" y="18818"/>
                    <a:pt x="18783" y="18818"/>
                  </a:cubicBezTo>
                  <a:cubicBezTo>
                    <a:pt x="18868" y="18900"/>
                    <a:pt x="18868" y="18900"/>
                    <a:pt x="18868" y="18900"/>
                  </a:cubicBezTo>
                  <a:cubicBezTo>
                    <a:pt x="19039" y="19064"/>
                    <a:pt x="19039" y="19064"/>
                    <a:pt x="19039" y="19064"/>
                  </a:cubicBezTo>
                  <a:cubicBezTo>
                    <a:pt x="19039" y="19309"/>
                    <a:pt x="19039" y="19309"/>
                    <a:pt x="19039" y="19309"/>
                  </a:cubicBezTo>
                  <a:cubicBezTo>
                    <a:pt x="19039" y="19555"/>
                    <a:pt x="19039" y="19555"/>
                    <a:pt x="19039" y="19555"/>
                  </a:cubicBezTo>
                  <a:cubicBezTo>
                    <a:pt x="18868" y="19718"/>
                    <a:pt x="18868" y="19718"/>
                    <a:pt x="18868" y="19718"/>
                  </a:cubicBezTo>
                  <a:cubicBezTo>
                    <a:pt x="18783" y="19718"/>
                    <a:pt x="18783" y="19718"/>
                    <a:pt x="18783" y="19718"/>
                  </a:cubicBezTo>
                  <a:cubicBezTo>
                    <a:pt x="18526" y="19964"/>
                    <a:pt x="18526" y="19964"/>
                    <a:pt x="18526" y="19964"/>
                  </a:cubicBezTo>
                  <a:cubicBezTo>
                    <a:pt x="18441" y="20045"/>
                    <a:pt x="18441" y="20045"/>
                    <a:pt x="18441" y="20045"/>
                  </a:cubicBezTo>
                  <a:cubicBezTo>
                    <a:pt x="18270" y="20127"/>
                    <a:pt x="18270" y="20127"/>
                    <a:pt x="18270" y="20127"/>
                  </a:cubicBezTo>
                  <a:cubicBezTo>
                    <a:pt x="18014" y="20291"/>
                    <a:pt x="18014" y="20291"/>
                    <a:pt x="18014" y="20291"/>
                  </a:cubicBezTo>
                  <a:cubicBezTo>
                    <a:pt x="17843" y="20373"/>
                    <a:pt x="17843" y="20373"/>
                    <a:pt x="17843" y="20373"/>
                  </a:cubicBezTo>
                  <a:cubicBezTo>
                    <a:pt x="17758" y="20291"/>
                    <a:pt x="17758" y="20291"/>
                    <a:pt x="17758" y="20291"/>
                  </a:cubicBezTo>
                  <a:cubicBezTo>
                    <a:pt x="17587" y="20209"/>
                    <a:pt x="17587" y="20209"/>
                    <a:pt x="17587" y="20209"/>
                  </a:cubicBezTo>
                  <a:cubicBezTo>
                    <a:pt x="17417" y="20291"/>
                    <a:pt x="17417" y="20291"/>
                    <a:pt x="17417" y="20291"/>
                  </a:cubicBezTo>
                  <a:cubicBezTo>
                    <a:pt x="17417" y="20455"/>
                    <a:pt x="17417" y="20455"/>
                    <a:pt x="17417" y="20455"/>
                  </a:cubicBezTo>
                  <a:cubicBezTo>
                    <a:pt x="17331" y="20536"/>
                    <a:pt x="17331" y="20536"/>
                    <a:pt x="17331" y="20536"/>
                  </a:cubicBezTo>
                  <a:cubicBezTo>
                    <a:pt x="17331" y="20700"/>
                    <a:pt x="17331" y="20700"/>
                    <a:pt x="17331" y="20700"/>
                  </a:cubicBezTo>
                  <a:cubicBezTo>
                    <a:pt x="17246" y="20945"/>
                    <a:pt x="17246" y="20945"/>
                    <a:pt x="17246" y="20945"/>
                  </a:cubicBezTo>
                  <a:cubicBezTo>
                    <a:pt x="17417" y="21109"/>
                    <a:pt x="17417" y="21109"/>
                    <a:pt x="17417" y="21109"/>
                  </a:cubicBezTo>
                  <a:cubicBezTo>
                    <a:pt x="17331" y="21273"/>
                    <a:pt x="17331" y="21273"/>
                    <a:pt x="17331" y="21273"/>
                  </a:cubicBezTo>
                  <a:cubicBezTo>
                    <a:pt x="17160" y="21273"/>
                    <a:pt x="17160" y="21273"/>
                    <a:pt x="17160" y="21273"/>
                  </a:cubicBezTo>
                  <a:cubicBezTo>
                    <a:pt x="17075" y="21436"/>
                    <a:pt x="17075" y="21436"/>
                    <a:pt x="17075" y="21436"/>
                  </a:cubicBezTo>
                  <a:cubicBezTo>
                    <a:pt x="17160" y="21518"/>
                    <a:pt x="17160" y="21518"/>
                    <a:pt x="17160" y="21518"/>
                  </a:cubicBezTo>
                  <a:cubicBezTo>
                    <a:pt x="17160" y="21600"/>
                    <a:pt x="17160" y="21600"/>
                    <a:pt x="17160" y="21600"/>
                  </a:cubicBezTo>
                  <a:cubicBezTo>
                    <a:pt x="16990" y="21600"/>
                    <a:pt x="16990" y="21600"/>
                    <a:pt x="16990" y="21600"/>
                  </a:cubicBezTo>
                  <a:cubicBezTo>
                    <a:pt x="16648" y="21600"/>
                    <a:pt x="16648" y="21600"/>
                    <a:pt x="16648" y="21600"/>
                  </a:cubicBezTo>
                  <a:cubicBezTo>
                    <a:pt x="16221" y="21436"/>
                    <a:pt x="16221" y="21436"/>
                    <a:pt x="16221" y="21436"/>
                  </a:cubicBezTo>
                  <a:cubicBezTo>
                    <a:pt x="15880" y="21273"/>
                    <a:pt x="15880" y="21273"/>
                    <a:pt x="15880" y="21273"/>
                  </a:cubicBezTo>
                  <a:cubicBezTo>
                    <a:pt x="15624" y="21027"/>
                    <a:pt x="15624" y="21027"/>
                    <a:pt x="15624" y="21027"/>
                  </a:cubicBezTo>
                  <a:cubicBezTo>
                    <a:pt x="15282" y="20782"/>
                    <a:pt x="15282" y="20782"/>
                    <a:pt x="15282" y="20782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282" y="20700"/>
                    <a:pt x="15282" y="20700"/>
                    <a:pt x="15282" y="20700"/>
                  </a:cubicBezTo>
                  <a:cubicBezTo>
                    <a:pt x="15368" y="20700"/>
                    <a:pt x="15368" y="20700"/>
                    <a:pt x="15368" y="20700"/>
                  </a:cubicBezTo>
                  <a:cubicBezTo>
                    <a:pt x="15368" y="20536"/>
                    <a:pt x="15368" y="20536"/>
                    <a:pt x="15368" y="20536"/>
                  </a:cubicBezTo>
                  <a:cubicBezTo>
                    <a:pt x="15197" y="20373"/>
                    <a:pt x="15197" y="20373"/>
                    <a:pt x="15197" y="20373"/>
                  </a:cubicBezTo>
                  <a:cubicBezTo>
                    <a:pt x="15026" y="20373"/>
                    <a:pt x="15026" y="20373"/>
                    <a:pt x="15026" y="20373"/>
                  </a:cubicBezTo>
                  <a:cubicBezTo>
                    <a:pt x="14770" y="20373"/>
                    <a:pt x="14770" y="20373"/>
                    <a:pt x="14770" y="20373"/>
                  </a:cubicBezTo>
                  <a:cubicBezTo>
                    <a:pt x="14599" y="20373"/>
                    <a:pt x="14599" y="20373"/>
                    <a:pt x="14599" y="20373"/>
                  </a:cubicBezTo>
                  <a:cubicBezTo>
                    <a:pt x="14428" y="20291"/>
                    <a:pt x="14428" y="20291"/>
                    <a:pt x="14428" y="20291"/>
                  </a:cubicBezTo>
                  <a:cubicBezTo>
                    <a:pt x="14343" y="20127"/>
                    <a:pt x="14343" y="20127"/>
                    <a:pt x="14343" y="20127"/>
                  </a:cubicBezTo>
                  <a:cubicBezTo>
                    <a:pt x="14258" y="20045"/>
                    <a:pt x="14258" y="20045"/>
                    <a:pt x="14258" y="20045"/>
                  </a:cubicBezTo>
                  <a:cubicBezTo>
                    <a:pt x="14172" y="19964"/>
                    <a:pt x="14172" y="19964"/>
                    <a:pt x="14172" y="19964"/>
                  </a:cubicBezTo>
                  <a:cubicBezTo>
                    <a:pt x="14087" y="19718"/>
                    <a:pt x="14087" y="19718"/>
                    <a:pt x="14087" y="19718"/>
                  </a:cubicBezTo>
                  <a:cubicBezTo>
                    <a:pt x="13916" y="19555"/>
                    <a:pt x="13916" y="19555"/>
                    <a:pt x="13916" y="19555"/>
                  </a:cubicBezTo>
                  <a:cubicBezTo>
                    <a:pt x="13660" y="19473"/>
                    <a:pt x="13660" y="19473"/>
                    <a:pt x="13660" y="19473"/>
                  </a:cubicBezTo>
                  <a:cubicBezTo>
                    <a:pt x="13489" y="19473"/>
                    <a:pt x="13489" y="19473"/>
                    <a:pt x="13489" y="19473"/>
                  </a:cubicBezTo>
                  <a:cubicBezTo>
                    <a:pt x="13404" y="19473"/>
                    <a:pt x="13404" y="19473"/>
                    <a:pt x="13404" y="19473"/>
                  </a:cubicBezTo>
                  <a:cubicBezTo>
                    <a:pt x="13233" y="19227"/>
                    <a:pt x="13233" y="19227"/>
                    <a:pt x="13233" y="19227"/>
                  </a:cubicBezTo>
                  <a:cubicBezTo>
                    <a:pt x="13233" y="18900"/>
                    <a:pt x="13233" y="18900"/>
                    <a:pt x="13233" y="18900"/>
                  </a:cubicBezTo>
                  <a:cubicBezTo>
                    <a:pt x="13319" y="18736"/>
                    <a:pt x="13319" y="18736"/>
                    <a:pt x="13319" y="18736"/>
                  </a:cubicBezTo>
                  <a:cubicBezTo>
                    <a:pt x="13575" y="18573"/>
                    <a:pt x="13575" y="18573"/>
                    <a:pt x="13575" y="18573"/>
                  </a:cubicBezTo>
                  <a:cubicBezTo>
                    <a:pt x="13660" y="18573"/>
                    <a:pt x="13660" y="18573"/>
                    <a:pt x="13660" y="18573"/>
                  </a:cubicBezTo>
                  <a:cubicBezTo>
                    <a:pt x="13831" y="18573"/>
                    <a:pt x="13831" y="18573"/>
                    <a:pt x="13831" y="18573"/>
                  </a:cubicBezTo>
                  <a:cubicBezTo>
                    <a:pt x="13916" y="18409"/>
                    <a:pt x="13916" y="18409"/>
                    <a:pt x="13916" y="18409"/>
                  </a:cubicBezTo>
                  <a:cubicBezTo>
                    <a:pt x="13831" y="18327"/>
                    <a:pt x="13831" y="18327"/>
                    <a:pt x="13831" y="18327"/>
                  </a:cubicBezTo>
                  <a:cubicBezTo>
                    <a:pt x="13745" y="18164"/>
                    <a:pt x="13745" y="18164"/>
                    <a:pt x="13745" y="18164"/>
                  </a:cubicBezTo>
                  <a:cubicBezTo>
                    <a:pt x="13831" y="18082"/>
                    <a:pt x="13831" y="18082"/>
                    <a:pt x="13831" y="18082"/>
                  </a:cubicBezTo>
                  <a:cubicBezTo>
                    <a:pt x="13831" y="17836"/>
                    <a:pt x="13831" y="17836"/>
                    <a:pt x="13831" y="17836"/>
                  </a:cubicBezTo>
                  <a:cubicBezTo>
                    <a:pt x="13660" y="17591"/>
                    <a:pt x="13660" y="17591"/>
                    <a:pt x="13660" y="17591"/>
                  </a:cubicBezTo>
                  <a:cubicBezTo>
                    <a:pt x="13489" y="17509"/>
                    <a:pt x="13489" y="17509"/>
                    <a:pt x="13489" y="17509"/>
                  </a:cubicBezTo>
                  <a:cubicBezTo>
                    <a:pt x="13404" y="17345"/>
                    <a:pt x="13404" y="17345"/>
                    <a:pt x="13404" y="17345"/>
                  </a:cubicBezTo>
                  <a:cubicBezTo>
                    <a:pt x="13404" y="17182"/>
                    <a:pt x="13404" y="17182"/>
                    <a:pt x="13404" y="17182"/>
                  </a:cubicBezTo>
                  <a:cubicBezTo>
                    <a:pt x="13404" y="16773"/>
                    <a:pt x="13404" y="16773"/>
                    <a:pt x="13404" y="16773"/>
                  </a:cubicBezTo>
                  <a:cubicBezTo>
                    <a:pt x="13660" y="16773"/>
                    <a:pt x="13660" y="16773"/>
                    <a:pt x="13660" y="16773"/>
                  </a:cubicBezTo>
                  <a:cubicBezTo>
                    <a:pt x="13831" y="16609"/>
                    <a:pt x="13831" y="16609"/>
                    <a:pt x="13831" y="16609"/>
                  </a:cubicBezTo>
                  <a:cubicBezTo>
                    <a:pt x="13916" y="16445"/>
                    <a:pt x="13916" y="16445"/>
                    <a:pt x="13916" y="16445"/>
                  </a:cubicBezTo>
                  <a:cubicBezTo>
                    <a:pt x="13660" y="16364"/>
                    <a:pt x="13660" y="16364"/>
                    <a:pt x="13660" y="16364"/>
                  </a:cubicBezTo>
                  <a:cubicBezTo>
                    <a:pt x="13489" y="16364"/>
                    <a:pt x="13489" y="16364"/>
                    <a:pt x="13489" y="16364"/>
                  </a:cubicBezTo>
                  <a:cubicBezTo>
                    <a:pt x="13319" y="16527"/>
                    <a:pt x="13319" y="16527"/>
                    <a:pt x="13319" y="16527"/>
                  </a:cubicBezTo>
                  <a:cubicBezTo>
                    <a:pt x="13233" y="16609"/>
                    <a:pt x="13233" y="16609"/>
                    <a:pt x="13233" y="16609"/>
                  </a:cubicBezTo>
                  <a:cubicBezTo>
                    <a:pt x="12977" y="16691"/>
                    <a:pt x="12977" y="16691"/>
                    <a:pt x="12977" y="16691"/>
                  </a:cubicBezTo>
                  <a:cubicBezTo>
                    <a:pt x="12806" y="16691"/>
                    <a:pt x="12806" y="16691"/>
                    <a:pt x="12806" y="16691"/>
                  </a:cubicBezTo>
                  <a:cubicBezTo>
                    <a:pt x="12721" y="16691"/>
                    <a:pt x="12721" y="16691"/>
                    <a:pt x="12721" y="16691"/>
                  </a:cubicBezTo>
                  <a:cubicBezTo>
                    <a:pt x="12721" y="16936"/>
                    <a:pt x="12721" y="16936"/>
                    <a:pt x="12721" y="16936"/>
                  </a:cubicBezTo>
                  <a:cubicBezTo>
                    <a:pt x="12636" y="17018"/>
                    <a:pt x="12636" y="17018"/>
                    <a:pt x="12636" y="17018"/>
                  </a:cubicBezTo>
                  <a:cubicBezTo>
                    <a:pt x="12636" y="17182"/>
                    <a:pt x="12636" y="17182"/>
                    <a:pt x="12636" y="17182"/>
                  </a:cubicBezTo>
                  <a:cubicBezTo>
                    <a:pt x="12379" y="17264"/>
                    <a:pt x="12379" y="17264"/>
                    <a:pt x="12379" y="17264"/>
                  </a:cubicBezTo>
                  <a:cubicBezTo>
                    <a:pt x="12209" y="17182"/>
                    <a:pt x="12209" y="17182"/>
                    <a:pt x="12209" y="17182"/>
                  </a:cubicBezTo>
                  <a:cubicBezTo>
                    <a:pt x="12038" y="17182"/>
                    <a:pt x="12038" y="17182"/>
                    <a:pt x="12038" y="17182"/>
                  </a:cubicBezTo>
                  <a:cubicBezTo>
                    <a:pt x="11953" y="17345"/>
                    <a:pt x="11953" y="17345"/>
                    <a:pt x="11953" y="17345"/>
                  </a:cubicBezTo>
                  <a:cubicBezTo>
                    <a:pt x="12038" y="17509"/>
                    <a:pt x="12038" y="17509"/>
                    <a:pt x="12038" y="17509"/>
                  </a:cubicBezTo>
                  <a:cubicBezTo>
                    <a:pt x="11867" y="17591"/>
                    <a:pt x="11867" y="17591"/>
                    <a:pt x="11867" y="17591"/>
                  </a:cubicBezTo>
                  <a:cubicBezTo>
                    <a:pt x="11611" y="17673"/>
                    <a:pt x="11611" y="17673"/>
                    <a:pt x="11611" y="17673"/>
                  </a:cubicBezTo>
                  <a:cubicBezTo>
                    <a:pt x="11440" y="17591"/>
                    <a:pt x="11440" y="17591"/>
                    <a:pt x="11440" y="17591"/>
                  </a:cubicBezTo>
                  <a:cubicBezTo>
                    <a:pt x="11270" y="17673"/>
                    <a:pt x="11270" y="17673"/>
                    <a:pt x="11270" y="17673"/>
                  </a:cubicBezTo>
                  <a:cubicBezTo>
                    <a:pt x="11099" y="17836"/>
                    <a:pt x="11099" y="17836"/>
                    <a:pt x="11099" y="17836"/>
                  </a:cubicBezTo>
                  <a:cubicBezTo>
                    <a:pt x="11013" y="17918"/>
                    <a:pt x="11013" y="17918"/>
                    <a:pt x="11013" y="17918"/>
                  </a:cubicBezTo>
                  <a:cubicBezTo>
                    <a:pt x="10928" y="18164"/>
                    <a:pt x="10928" y="18164"/>
                    <a:pt x="10928" y="18164"/>
                  </a:cubicBezTo>
                  <a:cubicBezTo>
                    <a:pt x="10843" y="18245"/>
                    <a:pt x="10843" y="18245"/>
                    <a:pt x="10843" y="18245"/>
                  </a:cubicBezTo>
                  <a:cubicBezTo>
                    <a:pt x="10672" y="18327"/>
                    <a:pt x="10672" y="18327"/>
                    <a:pt x="10672" y="18327"/>
                  </a:cubicBezTo>
                  <a:cubicBezTo>
                    <a:pt x="10587" y="18491"/>
                    <a:pt x="10587" y="18491"/>
                    <a:pt x="10587" y="18491"/>
                  </a:cubicBezTo>
                  <a:cubicBezTo>
                    <a:pt x="10501" y="18491"/>
                    <a:pt x="10501" y="18491"/>
                    <a:pt x="10501" y="18491"/>
                  </a:cubicBezTo>
                  <a:cubicBezTo>
                    <a:pt x="10245" y="18409"/>
                    <a:pt x="10245" y="18409"/>
                    <a:pt x="10245" y="18409"/>
                  </a:cubicBezTo>
                  <a:cubicBezTo>
                    <a:pt x="10245" y="18245"/>
                    <a:pt x="10245" y="18245"/>
                    <a:pt x="10245" y="18245"/>
                  </a:cubicBezTo>
                  <a:cubicBezTo>
                    <a:pt x="9989" y="18082"/>
                    <a:pt x="9989" y="18082"/>
                    <a:pt x="9989" y="18082"/>
                  </a:cubicBezTo>
                  <a:cubicBezTo>
                    <a:pt x="9904" y="18082"/>
                    <a:pt x="9904" y="18082"/>
                    <a:pt x="9904" y="18082"/>
                  </a:cubicBezTo>
                  <a:cubicBezTo>
                    <a:pt x="9818" y="18327"/>
                    <a:pt x="9818" y="18327"/>
                    <a:pt x="9818" y="18327"/>
                  </a:cubicBezTo>
                  <a:cubicBezTo>
                    <a:pt x="9647" y="18409"/>
                    <a:pt x="9647" y="18409"/>
                    <a:pt x="9647" y="18409"/>
                  </a:cubicBezTo>
                  <a:cubicBezTo>
                    <a:pt x="9733" y="18573"/>
                    <a:pt x="9733" y="18573"/>
                    <a:pt x="9733" y="18573"/>
                  </a:cubicBezTo>
                  <a:cubicBezTo>
                    <a:pt x="9733" y="18736"/>
                    <a:pt x="9733" y="18736"/>
                    <a:pt x="9733" y="18736"/>
                  </a:cubicBezTo>
                  <a:cubicBezTo>
                    <a:pt x="9647" y="18655"/>
                    <a:pt x="9562" y="18655"/>
                    <a:pt x="9477" y="18573"/>
                  </a:cubicBezTo>
                  <a:cubicBezTo>
                    <a:pt x="9306" y="18573"/>
                    <a:pt x="9135" y="18409"/>
                    <a:pt x="8964" y="18327"/>
                  </a:cubicBezTo>
                  <a:cubicBezTo>
                    <a:pt x="8879" y="18245"/>
                    <a:pt x="8538" y="18082"/>
                    <a:pt x="8452" y="18000"/>
                  </a:cubicBezTo>
                  <a:cubicBezTo>
                    <a:pt x="8367" y="17836"/>
                    <a:pt x="8281" y="17591"/>
                    <a:pt x="8196" y="17427"/>
                  </a:cubicBezTo>
                  <a:cubicBezTo>
                    <a:pt x="8196" y="17345"/>
                    <a:pt x="8111" y="17100"/>
                    <a:pt x="8025" y="17018"/>
                  </a:cubicBezTo>
                  <a:cubicBezTo>
                    <a:pt x="8025" y="16855"/>
                    <a:pt x="7940" y="16609"/>
                    <a:pt x="7855" y="16445"/>
                  </a:cubicBezTo>
                  <a:cubicBezTo>
                    <a:pt x="7769" y="16364"/>
                    <a:pt x="7428" y="16282"/>
                    <a:pt x="7428" y="16118"/>
                  </a:cubicBezTo>
                  <a:cubicBezTo>
                    <a:pt x="7342" y="16118"/>
                    <a:pt x="7342" y="15955"/>
                    <a:pt x="7257" y="15873"/>
                  </a:cubicBezTo>
                  <a:cubicBezTo>
                    <a:pt x="7257" y="15709"/>
                    <a:pt x="7086" y="15382"/>
                    <a:pt x="7001" y="15218"/>
                  </a:cubicBezTo>
                  <a:cubicBezTo>
                    <a:pt x="6915" y="15055"/>
                    <a:pt x="6659" y="14727"/>
                    <a:pt x="6489" y="14564"/>
                  </a:cubicBezTo>
                  <a:cubicBezTo>
                    <a:pt x="6403" y="14482"/>
                    <a:pt x="6062" y="14236"/>
                    <a:pt x="5891" y="14155"/>
                  </a:cubicBezTo>
                  <a:cubicBezTo>
                    <a:pt x="5720" y="14155"/>
                    <a:pt x="5379" y="14073"/>
                    <a:pt x="5208" y="14073"/>
                  </a:cubicBezTo>
                  <a:cubicBezTo>
                    <a:pt x="5037" y="14073"/>
                    <a:pt x="4696" y="14073"/>
                    <a:pt x="4525" y="14073"/>
                  </a:cubicBezTo>
                  <a:cubicBezTo>
                    <a:pt x="4440" y="14073"/>
                    <a:pt x="4183" y="14155"/>
                    <a:pt x="4098" y="14155"/>
                  </a:cubicBezTo>
                  <a:cubicBezTo>
                    <a:pt x="4013" y="14155"/>
                    <a:pt x="3842" y="14236"/>
                    <a:pt x="3757" y="14236"/>
                  </a:cubicBezTo>
                  <a:cubicBezTo>
                    <a:pt x="3586" y="14236"/>
                    <a:pt x="3500" y="14155"/>
                    <a:pt x="3415" y="14155"/>
                  </a:cubicBezTo>
                  <a:cubicBezTo>
                    <a:pt x="3330" y="14073"/>
                    <a:pt x="3159" y="13991"/>
                    <a:pt x="3074" y="13909"/>
                  </a:cubicBezTo>
                  <a:cubicBezTo>
                    <a:pt x="2988" y="13827"/>
                    <a:pt x="2817" y="13664"/>
                    <a:pt x="2817" y="13582"/>
                  </a:cubicBezTo>
                  <a:cubicBezTo>
                    <a:pt x="2732" y="13418"/>
                    <a:pt x="2732" y="13173"/>
                    <a:pt x="2732" y="13091"/>
                  </a:cubicBezTo>
                  <a:cubicBezTo>
                    <a:pt x="2647" y="13009"/>
                    <a:pt x="2647" y="12845"/>
                    <a:pt x="2561" y="12764"/>
                  </a:cubicBezTo>
                  <a:cubicBezTo>
                    <a:pt x="2476" y="12764"/>
                    <a:pt x="2305" y="12682"/>
                    <a:pt x="2305" y="12682"/>
                  </a:cubicBezTo>
                  <a:cubicBezTo>
                    <a:pt x="2220" y="12600"/>
                    <a:pt x="2220" y="12436"/>
                    <a:pt x="2220" y="12436"/>
                  </a:cubicBezTo>
                  <a:cubicBezTo>
                    <a:pt x="2220" y="12355"/>
                    <a:pt x="2220" y="12191"/>
                    <a:pt x="2305" y="12191"/>
                  </a:cubicBezTo>
                  <a:cubicBezTo>
                    <a:pt x="2305" y="12109"/>
                    <a:pt x="2476" y="12109"/>
                    <a:pt x="2476" y="12109"/>
                  </a:cubicBezTo>
                  <a:cubicBezTo>
                    <a:pt x="2561" y="12109"/>
                    <a:pt x="2647" y="12027"/>
                    <a:pt x="2732" y="12109"/>
                  </a:cubicBezTo>
                  <a:cubicBezTo>
                    <a:pt x="2817" y="12109"/>
                    <a:pt x="2903" y="12191"/>
                    <a:pt x="2988" y="12191"/>
                  </a:cubicBezTo>
                  <a:cubicBezTo>
                    <a:pt x="3074" y="12191"/>
                    <a:pt x="3244" y="12191"/>
                    <a:pt x="3330" y="12191"/>
                  </a:cubicBezTo>
                  <a:cubicBezTo>
                    <a:pt x="3330" y="12191"/>
                    <a:pt x="3500" y="12109"/>
                    <a:pt x="3500" y="12027"/>
                  </a:cubicBezTo>
                  <a:cubicBezTo>
                    <a:pt x="3500" y="11945"/>
                    <a:pt x="3500" y="11782"/>
                    <a:pt x="3415" y="11700"/>
                  </a:cubicBezTo>
                  <a:cubicBezTo>
                    <a:pt x="3330" y="11700"/>
                    <a:pt x="3244" y="11536"/>
                    <a:pt x="3159" y="11536"/>
                  </a:cubicBezTo>
                  <a:cubicBezTo>
                    <a:pt x="3159" y="11455"/>
                    <a:pt x="2988" y="11455"/>
                    <a:pt x="2988" y="11373"/>
                  </a:cubicBezTo>
                  <a:cubicBezTo>
                    <a:pt x="2988" y="11291"/>
                    <a:pt x="2988" y="11209"/>
                    <a:pt x="2988" y="11127"/>
                  </a:cubicBezTo>
                  <a:cubicBezTo>
                    <a:pt x="2988" y="11127"/>
                    <a:pt x="2988" y="10964"/>
                    <a:pt x="2988" y="10882"/>
                  </a:cubicBezTo>
                  <a:cubicBezTo>
                    <a:pt x="2988" y="10882"/>
                    <a:pt x="2988" y="10800"/>
                    <a:pt x="2903" y="10800"/>
                  </a:cubicBezTo>
                  <a:cubicBezTo>
                    <a:pt x="2903" y="10718"/>
                    <a:pt x="2817" y="10800"/>
                    <a:pt x="2732" y="10800"/>
                  </a:cubicBezTo>
                  <a:cubicBezTo>
                    <a:pt x="2647" y="10800"/>
                    <a:pt x="2647" y="10882"/>
                    <a:pt x="2561" y="10882"/>
                  </a:cubicBezTo>
                  <a:cubicBezTo>
                    <a:pt x="2476" y="10882"/>
                    <a:pt x="2391" y="10882"/>
                    <a:pt x="2305" y="10882"/>
                  </a:cubicBezTo>
                  <a:cubicBezTo>
                    <a:pt x="2305" y="10800"/>
                    <a:pt x="2220" y="10555"/>
                    <a:pt x="2134" y="10473"/>
                  </a:cubicBezTo>
                  <a:cubicBezTo>
                    <a:pt x="2134" y="10391"/>
                    <a:pt x="2049" y="10227"/>
                    <a:pt x="2049" y="10064"/>
                  </a:cubicBezTo>
                  <a:cubicBezTo>
                    <a:pt x="2049" y="9982"/>
                    <a:pt x="2220" y="9736"/>
                    <a:pt x="2220" y="9655"/>
                  </a:cubicBezTo>
                  <a:cubicBezTo>
                    <a:pt x="2220" y="9573"/>
                    <a:pt x="2305" y="9409"/>
                    <a:pt x="2305" y="9327"/>
                  </a:cubicBezTo>
                  <a:cubicBezTo>
                    <a:pt x="2391" y="9327"/>
                    <a:pt x="2476" y="9245"/>
                    <a:pt x="2476" y="9245"/>
                  </a:cubicBezTo>
                  <a:cubicBezTo>
                    <a:pt x="2561" y="9164"/>
                    <a:pt x="2732" y="9082"/>
                    <a:pt x="2817" y="9082"/>
                  </a:cubicBezTo>
                  <a:cubicBezTo>
                    <a:pt x="2903" y="9082"/>
                    <a:pt x="2988" y="8918"/>
                    <a:pt x="3074" y="8836"/>
                  </a:cubicBezTo>
                  <a:cubicBezTo>
                    <a:pt x="3159" y="8836"/>
                    <a:pt x="3244" y="8755"/>
                    <a:pt x="3244" y="8673"/>
                  </a:cubicBezTo>
                  <a:cubicBezTo>
                    <a:pt x="3330" y="8591"/>
                    <a:pt x="3415" y="8427"/>
                    <a:pt x="3330" y="8427"/>
                  </a:cubicBezTo>
                  <a:cubicBezTo>
                    <a:pt x="3330" y="8345"/>
                    <a:pt x="3244" y="8345"/>
                    <a:pt x="3244" y="8345"/>
                  </a:cubicBezTo>
                  <a:cubicBezTo>
                    <a:pt x="3159" y="8345"/>
                    <a:pt x="3074" y="8427"/>
                    <a:pt x="2988" y="8427"/>
                  </a:cubicBezTo>
                  <a:cubicBezTo>
                    <a:pt x="2988" y="8427"/>
                    <a:pt x="2903" y="8509"/>
                    <a:pt x="2903" y="8591"/>
                  </a:cubicBezTo>
                  <a:cubicBezTo>
                    <a:pt x="2817" y="8673"/>
                    <a:pt x="2817" y="8836"/>
                    <a:pt x="2647" y="8918"/>
                  </a:cubicBezTo>
                  <a:cubicBezTo>
                    <a:pt x="2647" y="8918"/>
                    <a:pt x="2561" y="8918"/>
                    <a:pt x="2476" y="8836"/>
                  </a:cubicBezTo>
                  <a:cubicBezTo>
                    <a:pt x="2391" y="8836"/>
                    <a:pt x="2305" y="8755"/>
                    <a:pt x="2305" y="8755"/>
                  </a:cubicBezTo>
                  <a:cubicBezTo>
                    <a:pt x="2220" y="8673"/>
                    <a:pt x="2049" y="8673"/>
                    <a:pt x="2049" y="8673"/>
                  </a:cubicBezTo>
                  <a:cubicBezTo>
                    <a:pt x="1964" y="8673"/>
                    <a:pt x="1708" y="8673"/>
                    <a:pt x="1622" y="8673"/>
                  </a:cubicBezTo>
                  <a:cubicBezTo>
                    <a:pt x="1622" y="8673"/>
                    <a:pt x="1537" y="8591"/>
                    <a:pt x="1537" y="8591"/>
                  </a:cubicBezTo>
                  <a:cubicBezTo>
                    <a:pt x="1366" y="8591"/>
                    <a:pt x="1281" y="8591"/>
                    <a:pt x="1195" y="8673"/>
                  </a:cubicBezTo>
                  <a:cubicBezTo>
                    <a:pt x="1110" y="8673"/>
                    <a:pt x="1195" y="8755"/>
                    <a:pt x="1195" y="8755"/>
                  </a:cubicBezTo>
                  <a:cubicBezTo>
                    <a:pt x="1195" y="8836"/>
                    <a:pt x="1195" y="9000"/>
                    <a:pt x="1195" y="9000"/>
                  </a:cubicBezTo>
                  <a:cubicBezTo>
                    <a:pt x="1110" y="9082"/>
                    <a:pt x="939" y="9000"/>
                    <a:pt x="768" y="8918"/>
                  </a:cubicBezTo>
                  <a:cubicBezTo>
                    <a:pt x="768" y="8918"/>
                    <a:pt x="598" y="8836"/>
                    <a:pt x="598" y="8755"/>
                  </a:cubicBezTo>
                  <a:cubicBezTo>
                    <a:pt x="598" y="8755"/>
                    <a:pt x="427" y="8673"/>
                    <a:pt x="427" y="8673"/>
                  </a:cubicBezTo>
                  <a:cubicBezTo>
                    <a:pt x="427" y="8591"/>
                    <a:pt x="598" y="8509"/>
                    <a:pt x="512" y="8427"/>
                  </a:cubicBezTo>
                  <a:cubicBezTo>
                    <a:pt x="427" y="8427"/>
                    <a:pt x="427" y="8427"/>
                    <a:pt x="427" y="8427"/>
                  </a:cubicBezTo>
                  <a:cubicBezTo>
                    <a:pt x="427" y="8427"/>
                    <a:pt x="342" y="8509"/>
                    <a:pt x="342" y="8509"/>
                  </a:cubicBezTo>
                  <a:cubicBezTo>
                    <a:pt x="342" y="8591"/>
                    <a:pt x="342" y="8673"/>
                    <a:pt x="342" y="8673"/>
                  </a:cubicBezTo>
                  <a:cubicBezTo>
                    <a:pt x="256" y="8755"/>
                    <a:pt x="171" y="8673"/>
                    <a:pt x="171" y="8673"/>
                  </a:cubicBezTo>
                  <a:cubicBezTo>
                    <a:pt x="85" y="8673"/>
                    <a:pt x="85" y="8509"/>
                    <a:pt x="0" y="8427"/>
                  </a:cubicBezTo>
                  <a:cubicBezTo>
                    <a:pt x="0" y="8345"/>
                    <a:pt x="0" y="8182"/>
                    <a:pt x="85" y="8182"/>
                  </a:cubicBezTo>
                  <a:cubicBezTo>
                    <a:pt x="85" y="8100"/>
                    <a:pt x="171" y="7936"/>
                    <a:pt x="256" y="7855"/>
                  </a:cubicBezTo>
                  <a:cubicBezTo>
                    <a:pt x="256" y="7855"/>
                    <a:pt x="342" y="7855"/>
                    <a:pt x="342" y="7773"/>
                  </a:cubicBezTo>
                  <a:cubicBezTo>
                    <a:pt x="427" y="7773"/>
                    <a:pt x="598" y="7855"/>
                    <a:pt x="683" y="7855"/>
                  </a:cubicBezTo>
                  <a:cubicBezTo>
                    <a:pt x="768" y="7855"/>
                    <a:pt x="939" y="7773"/>
                    <a:pt x="939" y="7773"/>
                  </a:cubicBezTo>
                  <a:cubicBezTo>
                    <a:pt x="1025" y="7691"/>
                    <a:pt x="939" y="7527"/>
                    <a:pt x="939" y="7527"/>
                  </a:cubicBezTo>
                  <a:cubicBezTo>
                    <a:pt x="939" y="7527"/>
                    <a:pt x="768" y="7527"/>
                    <a:pt x="768" y="7527"/>
                  </a:cubicBezTo>
                  <a:cubicBezTo>
                    <a:pt x="768" y="7527"/>
                    <a:pt x="683" y="7527"/>
                    <a:pt x="598" y="7609"/>
                  </a:cubicBezTo>
                  <a:cubicBezTo>
                    <a:pt x="598" y="7609"/>
                    <a:pt x="427" y="7609"/>
                    <a:pt x="427" y="7527"/>
                  </a:cubicBezTo>
                  <a:cubicBezTo>
                    <a:pt x="342" y="7527"/>
                    <a:pt x="342" y="7527"/>
                    <a:pt x="342" y="7527"/>
                  </a:cubicBezTo>
                  <a:cubicBezTo>
                    <a:pt x="342" y="7445"/>
                    <a:pt x="342" y="7364"/>
                    <a:pt x="342" y="7282"/>
                  </a:cubicBezTo>
                  <a:cubicBezTo>
                    <a:pt x="427" y="7282"/>
                    <a:pt x="598" y="7282"/>
                    <a:pt x="683" y="7200"/>
                  </a:cubicBezTo>
                  <a:cubicBezTo>
                    <a:pt x="683" y="7200"/>
                    <a:pt x="768" y="7118"/>
                    <a:pt x="768" y="7118"/>
                  </a:cubicBezTo>
                  <a:cubicBezTo>
                    <a:pt x="939" y="7036"/>
                    <a:pt x="1025" y="7118"/>
                    <a:pt x="1110" y="7118"/>
                  </a:cubicBezTo>
                  <a:cubicBezTo>
                    <a:pt x="1281" y="7036"/>
                    <a:pt x="1537" y="7036"/>
                    <a:pt x="1622" y="6955"/>
                  </a:cubicBezTo>
                  <a:cubicBezTo>
                    <a:pt x="1708" y="6955"/>
                    <a:pt x="1964" y="6955"/>
                    <a:pt x="2049" y="6955"/>
                  </a:cubicBezTo>
                  <a:cubicBezTo>
                    <a:pt x="2134" y="6955"/>
                    <a:pt x="2305" y="7036"/>
                    <a:pt x="2391" y="7036"/>
                  </a:cubicBezTo>
                  <a:cubicBezTo>
                    <a:pt x="2476" y="7118"/>
                    <a:pt x="2647" y="7118"/>
                    <a:pt x="2732" y="7036"/>
                  </a:cubicBezTo>
                  <a:cubicBezTo>
                    <a:pt x="2817" y="7036"/>
                    <a:pt x="2903" y="6955"/>
                    <a:pt x="2988" y="6873"/>
                  </a:cubicBezTo>
                  <a:cubicBezTo>
                    <a:pt x="2988" y="6873"/>
                    <a:pt x="3159" y="6709"/>
                    <a:pt x="3159" y="6709"/>
                  </a:cubicBezTo>
                  <a:cubicBezTo>
                    <a:pt x="3244" y="6627"/>
                    <a:pt x="3159" y="6464"/>
                    <a:pt x="3244" y="6382"/>
                  </a:cubicBezTo>
                  <a:cubicBezTo>
                    <a:pt x="3244" y="6382"/>
                    <a:pt x="3330" y="6382"/>
                    <a:pt x="3330" y="6382"/>
                  </a:cubicBezTo>
                  <a:cubicBezTo>
                    <a:pt x="3415" y="6300"/>
                    <a:pt x="3500" y="6300"/>
                    <a:pt x="3500" y="6300"/>
                  </a:cubicBezTo>
                  <a:cubicBezTo>
                    <a:pt x="3586" y="6300"/>
                    <a:pt x="3757" y="6136"/>
                    <a:pt x="3757" y="6055"/>
                  </a:cubicBezTo>
                  <a:cubicBezTo>
                    <a:pt x="3757" y="6055"/>
                    <a:pt x="3757" y="5891"/>
                    <a:pt x="3757" y="5891"/>
                  </a:cubicBezTo>
                  <a:cubicBezTo>
                    <a:pt x="3757" y="5809"/>
                    <a:pt x="3671" y="5645"/>
                    <a:pt x="3586" y="5645"/>
                  </a:cubicBezTo>
                  <a:cubicBezTo>
                    <a:pt x="3586" y="5645"/>
                    <a:pt x="3500" y="5564"/>
                    <a:pt x="3500" y="5645"/>
                  </a:cubicBezTo>
                  <a:cubicBezTo>
                    <a:pt x="3415" y="5645"/>
                    <a:pt x="3330" y="5727"/>
                    <a:pt x="3330" y="5809"/>
                  </a:cubicBezTo>
                  <a:cubicBezTo>
                    <a:pt x="3330" y="5891"/>
                    <a:pt x="3330" y="6055"/>
                    <a:pt x="3244" y="6055"/>
                  </a:cubicBezTo>
                  <a:cubicBezTo>
                    <a:pt x="3244" y="6218"/>
                    <a:pt x="3074" y="6300"/>
                    <a:pt x="2988" y="6300"/>
                  </a:cubicBezTo>
                  <a:cubicBezTo>
                    <a:pt x="2903" y="6300"/>
                    <a:pt x="2732" y="6382"/>
                    <a:pt x="2647" y="6382"/>
                  </a:cubicBezTo>
                  <a:cubicBezTo>
                    <a:pt x="2561" y="6382"/>
                    <a:pt x="2476" y="6382"/>
                    <a:pt x="2305" y="6382"/>
                  </a:cubicBezTo>
                  <a:cubicBezTo>
                    <a:pt x="2305" y="6382"/>
                    <a:pt x="2220" y="6300"/>
                    <a:pt x="2134" y="6300"/>
                  </a:cubicBezTo>
                  <a:cubicBezTo>
                    <a:pt x="2049" y="6218"/>
                    <a:pt x="2049" y="6136"/>
                    <a:pt x="2049" y="6055"/>
                  </a:cubicBezTo>
                  <a:cubicBezTo>
                    <a:pt x="2049" y="5973"/>
                    <a:pt x="2049" y="5809"/>
                    <a:pt x="2049" y="5727"/>
                  </a:cubicBezTo>
                  <a:cubicBezTo>
                    <a:pt x="2134" y="5727"/>
                    <a:pt x="2305" y="5727"/>
                    <a:pt x="2391" y="5645"/>
                  </a:cubicBezTo>
                  <a:cubicBezTo>
                    <a:pt x="2476" y="5645"/>
                    <a:pt x="2561" y="5564"/>
                    <a:pt x="2561" y="5482"/>
                  </a:cubicBezTo>
                  <a:cubicBezTo>
                    <a:pt x="2647" y="5482"/>
                    <a:pt x="2732" y="5400"/>
                    <a:pt x="2817" y="5400"/>
                  </a:cubicBezTo>
                  <a:cubicBezTo>
                    <a:pt x="2817" y="5400"/>
                    <a:pt x="2903" y="5482"/>
                    <a:pt x="2988" y="5564"/>
                  </a:cubicBezTo>
                  <a:cubicBezTo>
                    <a:pt x="2988" y="5564"/>
                    <a:pt x="3159" y="5564"/>
                    <a:pt x="3244" y="5564"/>
                  </a:cubicBezTo>
                  <a:cubicBezTo>
                    <a:pt x="3244" y="5564"/>
                    <a:pt x="3330" y="5482"/>
                    <a:pt x="3330" y="5482"/>
                  </a:cubicBezTo>
                  <a:cubicBezTo>
                    <a:pt x="3330" y="5400"/>
                    <a:pt x="3415" y="5318"/>
                    <a:pt x="3330" y="5318"/>
                  </a:cubicBezTo>
                  <a:cubicBezTo>
                    <a:pt x="3330" y="5236"/>
                    <a:pt x="3244" y="5155"/>
                    <a:pt x="3244" y="5155"/>
                  </a:cubicBezTo>
                  <a:cubicBezTo>
                    <a:pt x="3159" y="5073"/>
                    <a:pt x="3074" y="4991"/>
                    <a:pt x="2988" y="4909"/>
                  </a:cubicBezTo>
                  <a:cubicBezTo>
                    <a:pt x="2988" y="4827"/>
                    <a:pt x="2903" y="4664"/>
                    <a:pt x="2817" y="4664"/>
                  </a:cubicBezTo>
                  <a:cubicBezTo>
                    <a:pt x="2817" y="4582"/>
                    <a:pt x="2647" y="4500"/>
                    <a:pt x="2647" y="4500"/>
                  </a:cubicBezTo>
                  <a:cubicBezTo>
                    <a:pt x="2561" y="4500"/>
                    <a:pt x="2391" y="4582"/>
                    <a:pt x="2305" y="4500"/>
                  </a:cubicBezTo>
                  <a:cubicBezTo>
                    <a:pt x="2220" y="4500"/>
                    <a:pt x="2134" y="4418"/>
                    <a:pt x="2134" y="4418"/>
                  </a:cubicBezTo>
                  <a:cubicBezTo>
                    <a:pt x="2134" y="4336"/>
                    <a:pt x="2220" y="4255"/>
                    <a:pt x="2220" y="4255"/>
                  </a:cubicBezTo>
                  <a:cubicBezTo>
                    <a:pt x="2220" y="4255"/>
                    <a:pt x="2305" y="4255"/>
                    <a:pt x="2391" y="4173"/>
                  </a:cubicBezTo>
                  <a:cubicBezTo>
                    <a:pt x="2391" y="4173"/>
                    <a:pt x="2305" y="4009"/>
                    <a:pt x="2305" y="3927"/>
                  </a:cubicBezTo>
                  <a:cubicBezTo>
                    <a:pt x="2305" y="3927"/>
                    <a:pt x="2305" y="3764"/>
                    <a:pt x="2305" y="3764"/>
                  </a:cubicBezTo>
                  <a:cubicBezTo>
                    <a:pt x="2305" y="3682"/>
                    <a:pt x="2220" y="3600"/>
                    <a:pt x="2220" y="3518"/>
                  </a:cubicBezTo>
                  <a:cubicBezTo>
                    <a:pt x="2134" y="3518"/>
                    <a:pt x="1964" y="3518"/>
                    <a:pt x="1964" y="3518"/>
                  </a:cubicBezTo>
                  <a:cubicBezTo>
                    <a:pt x="1878" y="3436"/>
                    <a:pt x="1708" y="3273"/>
                    <a:pt x="1708" y="3191"/>
                  </a:cubicBezTo>
                  <a:cubicBezTo>
                    <a:pt x="1708" y="3109"/>
                    <a:pt x="1622" y="2945"/>
                    <a:pt x="1622" y="2945"/>
                  </a:cubicBezTo>
                  <a:cubicBezTo>
                    <a:pt x="1622" y="2864"/>
                    <a:pt x="1537" y="2864"/>
                    <a:pt x="1451" y="2782"/>
                  </a:cubicBezTo>
                  <a:cubicBezTo>
                    <a:pt x="1366" y="2782"/>
                    <a:pt x="1281" y="2700"/>
                    <a:pt x="1281" y="2618"/>
                  </a:cubicBezTo>
                  <a:cubicBezTo>
                    <a:pt x="1281" y="2618"/>
                    <a:pt x="1281" y="2536"/>
                    <a:pt x="1281" y="2536"/>
                  </a:cubicBezTo>
                  <a:cubicBezTo>
                    <a:pt x="1366" y="2455"/>
                    <a:pt x="1366" y="2373"/>
                    <a:pt x="1366" y="2291"/>
                  </a:cubicBezTo>
                  <a:cubicBezTo>
                    <a:pt x="1366" y="2209"/>
                    <a:pt x="1366" y="2045"/>
                    <a:pt x="1281" y="2045"/>
                  </a:cubicBezTo>
                  <a:cubicBezTo>
                    <a:pt x="1195" y="1882"/>
                    <a:pt x="1025" y="1636"/>
                    <a:pt x="939" y="1473"/>
                  </a:cubicBezTo>
                  <a:cubicBezTo>
                    <a:pt x="854" y="1391"/>
                    <a:pt x="683" y="1227"/>
                    <a:pt x="598" y="1145"/>
                  </a:cubicBezTo>
                  <a:cubicBezTo>
                    <a:pt x="598" y="1064"/>
                    <a:pt x="598" y="818"/>
                    <a:pt x="598" y="736"/>
                  </a:cubicBezTo>
                  <a:cubicBezTo>
                    <a:pt x="598" y="655"/>
                    <a:pt x="768" y="491"/>
                    <a:pt x="768" y="409"/>
                  </a:cubicBezTo>
                  <a:cubicBezTo>
                    <a:pt x="768" y="245"/>
                    <a:pt x="768" y="164"/>
                    <a:pt x="854" y="82"/>
                  </a:cubicBezTo>
                  <a:cubicBezTo>
                    <a:pt x="939" y="0"/>
                    <a:pt x="1025" y="82"/>
                    <a:pt x="1025" y="82"/>
                  </a:cubicBezTo>
                  <a:cubicBezTo>
                    <a:pt x="1110" y="0"/>
                    <a:pt x="1195" y="0"/>
                    <a:pt x="1281" y="0"/>
                  </a:cubicBezTo>
                  <a:cubicBezTo>
                    <a:pt x="1366" y="0"/>
                    <a:pt x="1537" y="82"/>
                    <a:pt x="1537" y="82"/>
                  </a:cubicBezTo>
                  <a:cubicBezTo>
                    <a:pt x="1622" y="164"/>
                    <a:pt x="1708" y="245"/>
                    <a:pt x="1708" y="245"/>
                  </a:cubicBezTo>
                  <a:cubicBezTo>
                    <a:pt x="1878" y="245"/>
                    <a:pt x="1964" y="164"/>
                    <a:pt x="2049" y="164"/>
                  </a:cubicBezTo>
                  <a:cubicBezTo>
                    <a:pt x="2134" y="164"/>
                    <a:pt x="2305" y="0"/>
                    <a:pt x="2391" y="0"/>
                  </a:cubicBezTo>
                  <a:cubicBezTo>
                    <a:pt x="2476" y="0"/>
                    <a:pt x="2561" y="0"/>
                    <a:pt x="2561" y="0"/>
                  </a:cubicBezTo>
                  <a:cubicBezTo>
                    <a:pt x="2647" y="0"/>
                    <a:pt x="2817" y="164"/>
                    <a:pt x="2817" y="164"/>
                  </a:cubicBezTo>
                  <a:cubicBezTo>
                    <a:pt x="2903" y="164"/>
                    <a:pt x="3244" y="164"/>
                    <a:pt x="3330" y="164"/>
                  </a:cubicBezTo>
                  <a:cubicBezTo>
                    <a:pt x="3415" y="164"/>
                    <a:pt x="3586" y="164"/>
                    <a:pt x="3757" y="164"/>
                  </a:cubicBezTo>
                  <a:cubicBezTo>
                    <a:pt x="3842" y="245"/>
                    <a:pt x="3927" y="245"/>
                    <a:pt x="4013" y="409"/>
                  </a:cubicBezTo>
                  <a:cubicBezTo>
                    <a:pt x="4098" y="409"/>
                    <a:pt x="4183" y="573"/>
                    <a:pt x="4183" y="573"/>
                  </a:cubicBezTo>
                  <a:cubicBezTo>
                    <a:pt x="4269" y="655"/>
                    <a:pt x="4525" y="655"/>
                    <a:pt x="4696" y="736"/>
                  </a:cubicBezTo>
                  <a:cubicBezTo>
                    <a:pt x="4781" y="736"/>
                    <a:pt x="5037" y="736"/>
                    <a:pt x="5123" y="736"/>
                  </a:cubicBezTo>
                  <a:cubicBezTo>
                    <a:pt x="5208" y="736"/>
                    <a:pt x="5464" y="736"/>
                    <a:pt x="5549" y="818"/>
                  </a:cubicBezTo>
                  <a:cubicBezTo>
                    <a:pt x="5635" y="818"/>
                    <a:pt x="5806" y="818"/>
                    <a:pt x="5806" y="818"/>
                  </a:cubicBezTo>
                  <a:cubicBezTo>
                    <a:pt x="5891" y="900"/>
                    <a:pt x="5806" y="1145"/>
                    <a:pt x="5806" y="1227"/>
                  </a:cubicBezTo>
                  <a:cubicBezTo>
                    <a:pt x="5806" y="1309"/>
                    <a:pt x="5806" y="1473"/>
                    <a:pt x="5806" y="1473"/>
                  </a:cubicBezTo>
                  <a:cubicBezTo>
                    <a:pt x="5976" y="1555"/>
                    <a:pt x="6147" y="1555"/>
                    <a:pt x="6232" y="1555"/>
                  </a:cubicBezTo>
                  <a:cubicBezTo>
                    <a:pt x="6318" y="1555"/>
                    <a:pt x="6489" y="1555"/>
                    <a:pt x="6659" y="1473"/>
                  </a:cubicBezTo>
                  <a:cubicBezTo>
                    <a:pt x="6659" y="1473"/>
                    <a:pt x="6745" y="1391"/>
                    <a:pt x="6745" y="1391"/>
                  </a:cubicBezTo>
                  <a:cubicBezTo>
                    <a:pt x="6830" y="1309"/>
                    <a:pt x="6915" y="1145"/>
                    <a:pt x="6915" y="1064"/>
                  </a:cubicBezTo>
                  <a:cubicBezTo>
                    <a:pt x="7001" y="982"/>
                    <a:pt x="7172" y="900"/>
                    <a:pt x="7257" y="982"/>
                  </a:cubicBezTo>
                  <a:cubicBezTo>
                    <a:pt x="7342" y="1064"/>
                    <a:pt x="7342" y="1064"/>
                    <a:pt x="7342" y="1145"/>
                  </a:cubicBezTo>
                  <a:cubicBezTo>
                    <a:pt x="7342" y="1145"/>
                    <a:pt x="7257" y="1309"/>
                    <a:pt x="7342" y="1391"/>
                  </a:cubicBezTo>
                  <a:cubicBezTo>
                    <a:pt x="7342" y="1391"/>
                    <a:pt x="7342" y="1473"/>
                    <a:pt x="7342" y="1473"/>
                  </a:cubicBezTo>
                  <a:cubicBezTo>
                    <a:pt x="7428" y="1555"/>
                    <a:pt x="7598" y="1555"/>
                    <a:pt x="7684" y="1555"/>
                  </a:cubicBezTo>
                  <a:cubicBezTo>
                    <a:pt x="7769" y="1555"/>
                    <a:pt x="7855" y="1473"/>
                    <a:pt x="7940" y="1473"/>
                  </a:cubicBezTo>
                  <a:cubicBezTo>
                    <a:pt x="7940" y="1473"/>
                    <a:pt x="8025" y="1309"/>
                    <a:pt x="8111" y="1309"/>
                  </a:cubicBezTo>
                  <a:cubicBezTo>
                    <a:pt x="8196" y="1309"/>
                    <a:pt x="8281" y="1145"/>
                    <a:pt x="8281" y="1145"/>
                  </a:cubicBezTo>
                  <a:cubicBezTo>
                    <a:pt x="8367" y="1064"/>
                    <a:pt x="8538" y="1064"/>
                    <a:pt x="8623" y="982"/>
                  </a:cubicBezTo>
                  <a:cubicBezTo>
                    <a:pt x="8623" y="982"/>
                    <a:pt x="8623" y="900"/>
                    <a:pt x="8708" y="818"/>
                  </a:cubicBezTo>
                  <a:cubicBezTo>
                    <a:pt x="8708" y="818"/>
                    <a:pt x="8794" y="818"/>
                    <a:pt x="8879" y="900"/>
                  </a:cubicBezTo>
                  <a:cubicBezTo>
                    <a:pt x="8879" y="982"/>
                    <a:pt x="8879" y="982"/>
                    <a:pt x="8879" y="982"/>
                  </a:cubicBezTo>
                  <a:cubicBezTo>
                    <a:pt x="8879" y="1064"/>
                    <a:pt x="8794" y="1145"/>
                    <a:pt x="8794" y="1227"/>
                  </a:cubicBezTo>
                  <a:cubicBezTo>
                    <a:pt x="8879" y="1309"/>
                    <a:pt x="8879" y="1391"/>
                    <a:pt x="8964" y="1391"/>
                  </a:cubicBezTo>
                  <a:cubicBezTo>
                    <a:pt x="8964" y="1473"/>
                    <a:pt x="9135" y="1473"/>
                    <a:pt x="9221" y="1555"/>
                  </a:cubicBezTo>
                  <a:cubicBezTo>
                    <a:pt x="9306" y="1555"/>
                    <a:pt x="9477" y="1636"/>
                    <a:pt x="9562" y="1636"/>
                  </a:cubicBezTo>
                  <a:cubicBezTo>
                    <a:pt x="9562" y="1636"/>
                    <a:pt x="9818" y="1636"/>
                    <a:pt x="9818" y="1636"/>
                  </a:cubicBezTo>
                  <a:cubicBezTo>
                    <a:pt x="9904" y="1718"/>
                    <a:pt x="9989" y="1800"/>
                    <a:pt x="10074" y="1800"/>
                  </a:cubicBezTo>
                  <a:cubicBezTo>
                    <a:pt x="10160" y="1800"/>
                    <a:pt x="10330" y="1800"/>
                    <a:pt x="10416" y="1800"/>
                  </a:cubicBezTo>
                  <a:cubicBezTo>
                    <a:pt x="10501" y="1800"/>
                    <a:pt x="10587" y="1964"/>
                    <a:pt x="10672" y="2045"/>
                  </a:cubicBezTo>
                  <a:cubicBezTo>
                    <a:pt x="10757" y="2127"/>
                    <a:pt x="10843" y="2291"/>
                    <a:pt x="10843" y="2373"/>
                  </a:cubicBezTo>
                  <a:cubicBezTo>
                    <a:pt x="10928" y="2373"/>
                    <a:pt x="11099" y="2373"/>
                    <a:pt x="11099" y="2373"/>
                  </a:cubicBezTo>
                  <a:cubicBezTo>
                    <a:pt x="11184" y="2373"/>
                    <a:pt x="11270" y="2373"/>
                    <a:pt x="11270" y="2291"/>
                  </a:cubicBezTo>
                  <a:cubicBezTo>
                    <a:pt x="11355" y="2291"/>
                    <a:pt x="11355" y="2127"/>
                    <a:pt x="11355" y="2045"/>
                  </a:cubicBezTo>
                  <a:cubicBezTo>
                    <a:pt x="11355" y="2045"/>
                    <a:pt x="11355" y="1964"/>
                    <a:pt x="11440" y="1882"/>
                  </a:cubicBezTo>
                  <a:cubicBezTo>
                    <a:pt x="11440" y="1882"/>
                    <a:pt x="11526" y="1882"/>
                    <a:pt x="11526" y="1882"/>
                  </a:cubicBezTo>
                  <a:cubicBezTo>
                    <a:pt x="11526" y="1964"/>
                    <a:pt x="11611" y="2045"/>
                    <a:pt x="11696" y="2045"/>
                  </a:cubicBezTo>
                  <a:cubicBezTo>
                    <a:pt x="11696" y="2127"/>
                    <a:pt x="11867" y="2127"/>
                    <a:pt x="11867" y="2209"/>
                  </a:cubicBezTo>
                  <a:cubicBezTo>
                    <a:pt x="11953" y="2291"/>
                    <a:pt x="12038" y="2373"/>
                    <a:pt x="12123" y="2536"/>
                  </a:cubicBezTo>
                  <a:cubicBezTo>
                    <a:pt x="12123" y="2618"/>
                    <a:pt x="12123" y="2782"/>
                    <a:pt x="12123" y="2864"/>
                  </a:cubicBezTo>
                  <a:cubicBezTo>
                    <a:pt x="12123" y="2864"/>
                    <a:pt x="12209" y="2945"/>
                    <a:pt x="12209" y="2945"/>
                  </a:cubicBezTo>
                  <a:cubicBezTo>
                    <a:pt x="12209" y="3027"/>
                    <a:pt x="12379" y="3109"/>
                    <a:pt x="12379" y="3191"/>
                  </a:cubicBezTo>
                  <a:cubicBezTo>
                    <a:pt x="12379" y="3273"/>
                    <a:pt x="12465" y="3355"/>
                    <a:pt x="12379" y="3355"/>
                  </a:cubicBezTo>
                  <a:cubicBezTo>
                    <a:pt x="12209" y="3355"/>
                    <a:pt x="12209" y="3355"/>
                    <a:pt x="12209" y="3355"/>
                  </a:cubicBezTo>
                  <a:cubicBezTo>
                    <a:pt x="12209" y="3355"/>
                    <a:pt x="12123" y="3273"/>
                    <a:pt x="12123" y="3273"/>
                  </a:cubicBezTo>
                  <a:cubicBezTo>
                    <a:pt x="12038" y="3273"/>
                    <a:pt x="12038" y="3273"/>
                    <a:pt x="11953" y="3273"/>
                  </a:cubicBezTo>
                  <a:cubicBezTo>
                    <a:pt x="11867" y="3273"/>
                    <a:pt x="11867" y="3355"/>
                    <a:pt x="11867" y="3355"/>
                  </a:cubicBezTo>
                  <a:cubicBezTo>
                    <a:pt x="11867" y="3436"/>
                    <a:pt x="11867" y="3518"/>
                    <a:pt x="11867" y="3518"/>
                  </a:cubicBezTo>
                  <a:cubicBezTo>
                    <a:pt x="11953" y="3518"/>
                    <a:pt x="12123" y="3518"/>
                    <a:pt x="12123" y="3600"/>
                  </a:cubicBezTo>
                  <a:cubicBezTo>
                    <a:pt x="12209" y="3600"/>
                    <a:pt x="12379" y="3682"/>
                    <a:pt x="12379" y="3764"/>
                  </a:cubicBezTo>
                  <a:cubicBezTo>
                    <a:pt x="12465" y="3845"/>
                    <a:pt x="12550" y="3927"/>
                    <a:pt x="12550" y="4091"/>
                  </a:cubicBezTo>
                  <a:cubicBezTo>
                    <a:pt x="12550" y="4173"/>
                    <a:pt x="12465" y="4418"/>
                    <a:pt x="12379" y="4500"/>
                  </a:cubicBezTo>
                  <a:cubicBezTo>
                    <a:pt x="12379" y="4664"/>
                    <a:pt x="12379" y="4991"/>
                    <a:pt x="12379" y="5155"/>
                  </a:cubicBezTo>
                  <a:cubicBezTo>
                    <a:pt x="12379" y="5236"/>
                    <a:pt x="12379" y="5400"/>
                    <a:pt x="12294" y="5482"/>
                  </a:cubicBezTo>
                  <a:cubicBezTo>
                    <a:pt x="12209" y="5645"/>
                    <a:pt x="12038" y="5727"/>
                    <a:pt x="11867" y="5809"/>
                  </a:cubicBezTo>
                  <a:cubicBezTo>
                    <a:pt x="11782" y="5891"/>
                    <a:pt x="11611" y="6055"/>
                    <a:pt x="11440" y="6136"/>
                  </a:cubicBezTo>
                  <a:cubicBezTo>
                    <a:pt x="11355" y="6218"/>
                    <a:pt x="11099" y="6136"/>
                    <a:pt x="11013" y="6218"/>
                  </a:cubicBezTo>
                  <a:cubicBezTo>
                    <a:pt x="10928" y="6218"/>
                    <a:pt x="10843" y="6300"/>
                    <a:pt x="10843" y="6382"/>
                  </a:cubicBezTo>
                  <a:cubicBezTo>
                    <a:pt x="10843" y="6382"/>
                    <a:pt x="10928" y="6464"/>
                    <a:pt x="10928" y="6545"/>
                  </a:cubicBezTo>
                  <a:cubicBezTo>
                    <a:pt x="11099" y="6545"/>
                    <a:pt x="11270" y="6627"/>
                    <a:pt x="11355" y="6627"/>
                  </a:cubicBezTo>
                  <a:cubicBezTo>
                    <a:pt x="11440" y="6627"/>
                    <a:pt x="11696" y="6464"/>
                    <a:pt x="11782" y="6464"/>
                  </a:cubicBezTo>
                  <a:cubicBezTo>
                    <a:pt x="11867" y="6382"/>
                    <a:pt x="12038" y="6382"/>
                    <a:pt x="12123" y="6382"/>
                  </a:cubicBezTo>
                  <a:cubicBezTo>
                    <a:pt x="12209" y="6300"/>
                    <a:pt x="12465" y="6218"/>
                    <a:pt x="12636" y="6218"/>
                  </a:cubicBezTo>
                  <a:cubicBezTo>
                    <a:pt x="12806" y="6218"/>
                    <a:pt x="13062" y="6218"/>
                    <a:pt x="13148" y="6218"/>
                  </a:cubicBezTo>
                  <a:cubicBezTo>
                    <a:pt x="13319" y="6218"/>
                    <a:pt x="13489" y="6218"/>
                    <a:pt x="13575" y="6300"/>
                  </a:cubicBezTo>
                  <a:cubicBezTo>
                    <a:pt x="13660" y="6300"/>
                    <a:pt x="13745" y="6382"/>
                    <a:pt x="13745" y="6545"/>
                  </a:cubicBezTo>
                  <a:cubicBezTo>
                    <a:pt x="13745" y="6545"/>
                    <a:pt x="13745" y="6709"/>
                    <a:pt x="13745" y="6709"/>
                  </a:cubicBezTo>
                  <a:cubicBezTo>
                    <a:pt x="13745" y="6873"/>
                    <a:pt x="13660" y="6873"/>
                    <a:pt x="13660" y="6955"/>
                  </a:cubicBezTo>
                  <a:cubicBezTo>
                    <a:pt x="13660" y="7036"/>
                    <a:pt x="13660" y="7200"/>
                    <a:pt x="13660" y="7282"/>
                  </a:cubicBezTo>
                  <a:cubicBezTo>
                    <a:pt x="13660" y="7282"/>
                    <a:pt x="13660" y="7445"/>
                    <a:pt x="13660" y="7527"/>
                  </a:cubicBezTo>
                  <a:cubicBezTo>
                    <a:pt x="13660" y="7527"/>
                    <a:pt x="13489" y="7609"/>
                    <a:pt x="13489" y="7691"/>
                  </a:cubicBezTo>
                  <a:cubicBezTo>
                    <a:pt x="13404" y="7773"/>
                    <a:pt x="13319" y="7936"/>
                    <a:pt x="13319" y="8018"/>
                  </a:cubicBezTo>
                  <a:cubicBezTo>
                    <a:pt x="13319" y="8100"/>
                    <a:pt x="13319" y="8182"/>
                    <a:pt x="13319" y="8264"/>
                  </a:cubicBezTo>
                  <a:cubicBezTo>
                    <a:pt x="13404" y="8345"/>
                    <a:pt x="13489" y="8345"/>
                    <a:pt x="13575" y="8264"/>
                  </a:cubicBezTo>
                  <a:cubicBezTo>
                    <a:pt x="13575" y="8264"/>
                    <a:pt x="13575" y="8100"/>
                    <a:pt x="13660" y="8100"/>
                  </a:cubicBezTo>
                  <a:cubicBezTo>
                    <a:pt x="13660" y="8018"/>
                    <a:pt x="13660" y="7936"/>
                    <a:pt x="13660" y="7855"/>
                  </a:cubicBezTo>
                  <a:cubicBezTo>
                    <a:pt x="13660" y="7773"/>
                    <a:pt x="13745" y="7609"/>
                    <a:pt x="13831" y="7527"/>
                  </a:cubicBezTo>
                  <a:cubicBezTo>
                    <a:pt x="13916" y="7445"/>
                    <a:pt x="13916" y="7282"/>
                    <a:pt x="14002" y="7282"/>
                  </a:cubicBezTo>
                  <a:cubicBezTo>
                    <a:pt x="14087" y="7200"/>
                    <a:pt x="14258" y="7200"/>
                    <a:pt x="14343" y="7118"/>
                  </a:cubicBezTo>
                  <a:cubicBezTo>
                    <a:pt x="14343" y="7036"/>
                    <a:pt x="14428" y="6873"/>
                    <a:pt x="14514" y="6873"/>
                  </a:cubicBezTo>
                  <a:cubicBezTo>
                    <a:pt x="14599" y="6873"/>
                    <a:pt x="14855" y="6873"/>
                    <a:pt x="14941" y="6873"/>
                  </a:cubicBezTo>
                  <a:cubicBezTo>
                    <a:pt x="15026" y="6873"/>
                    <a:pt x="15282" y="6955"/>
                    <a:pt x="15368" y="6955"/>
                  </a:cubicBezTo>
                  <a:cubicBezTo>
                    <a:pt x="15538" y="7036"/>
                    <a:pt x="15624" y="7282"/>
                    <a:pt x="15794" y="7282"/>
                  </a:cubicBezTo>
                  <a:cubicBezTo>
                    <a:pt x="15880" y="7364"/>
                    <a:pt x="16051" y="7364"/>
                    <a:pt x="16136" y="7445"/>
                  </a:cubicBezTo>
                  <a:cubicBezTo>
                    <a:pt x="16307" y="7445"/>
                    <a:pt x="16563" y="7609"/>
                    <a:pt x="16648" y="7609"/>
                  </a:cubicBezTo>
                  <a:cubicBezTo>
                    <a:pt x="16819" y="7691"/>
                    <a:pt x="17075" y="7855"/>
                    <a:pt x="17160" y="7855"/>
                  </a:cubicBezTo>
                  <a:cubicBezTo>
                    <a:pt x="17246" y="7936"/>
                    <a:pt x="17417" y="8018"/>
                    <a:pt x="17502" y="8018"/>
                  </a:cubicBezTo>
                  <a:cubicBezTo>
                    <a:pt x="17587" y="8100"/>
                    <a:pt x="17587" y="8264"/>
                    <a:pt x="17673" y="8345"/>
                  </a:cubicBezTo>
                  <a:cubicBezTo>
                    <a:pt x="17758" y="8345"/>
                    <a:pt x="17843" y="8509"/>
                    <a:pt x="17843" y="8509"/>
                  </a:cubicBezTo>
                  <a:cubicBezTo>
                    <a:pt x="17929" y="8509"/>
                    <a:pt x="18100" y="8591"/>
                    <a:pt x="18185" y="8673"/>
                  </a:cubicBezTo>
                  <a:cubicBezTo>
                    <a:pt x="18185" y="8673"/>
                    <a:pt x="18356" y="8673"/>
                    <a:pt x="18441" y="8673"/>
                  </a:cubicBezTo>
                  <a:cubicBezTo>
                    <a:pt x="18441" y="8591"/>
                    <a:pt x="18612" y="8509"/>
                    <a:pt x="18697" y="8509"/>
                  </a:cubicBezTo>
                  <a:cubicBezTo>
                    <a:pt x="18783" y="8427"/>
                    <a:pt x="18868" y="8345"/>
                    <a:pt x="19039" y="8345"/>
                  </a:cubicBezTo>
                  <a:cubicBezTo>
                    <a:pt x="19039" y="8345"/>
                    <a:pt x="19124" y="8182"/>
                    <a:pt x="19209" y="8182"/>
                  </a:cubicBezTo>
                  <a:cubicBezTo>
                    <a:pt x="19295" y="8100"/>
                    <a:pt x="19380" y="7936"/>
                    <a:pt x="19466" y="7855"/>
                  </a:cubicBezTo>
                  <a:cubicBezTo>
                    <a:pt x="19466" y="7855"/>
                    <a:pt x="19636" y="7855"/>
                    <a:pt x="19636" y="7855"/>
                  </a:cubicBezTo>
                  <a:cubicBezTo>
                    <a:pt x="19722" y="7773"/>
                    <a:pt x="19807" y="7773"/>
                    <a:pt x="19807" y="7691"/>
                  </a:cubicBezTo>
                  <a:cubicBezTo>
                    <a:pt x="19807" y="7691"/>
                    <a:pt x="19892" y="7609"/>
                    <a:pt x="19978" y="7609"/>
                  </a:cubicBezTo>
                  <a:cubicBezTo>
                    <a:pt x="19978" y="7527"/>
                    <a:pt x="20234" y="7527"/>
                    <a:pt x="20234" y="7527"/>
                  </a:cubicBezTo>
                  <a:cubicBezTo>
                    <a:pt x="20319" y="7527"/>
                    <a:pt x="20405" y="7609"/>
                    <a:pt x="20490" y="7609"/>
                  </a:cubicBezTo>
                  <a:cubicBezTo>
                    <a:pt x="20575" y="7609"/>
                    <a:pt x="20575" y="7609"/>
                    <a:pt x="20575" y="7691"/>
                  </a:cubicBezTo>
                  <a:cubicBezTo>
                    <a:pt x="20575" y="7773"/>
                    <a:pt x="20575" y="7773"/>
                    <a:pt x="20575" y="7773"/>
                  </a:cubicBezTo>
                  <a:cubicBezTo>
                    <a:pt x="20490" y="7773"/>
                    <a:pt x="20405" y="7773"/>
                    <a:pt x="20405" y="7773"/>
                  </a:cubicBezTo>
                  <a:cubicBezTo>
                    <a:pt x="20405" y="7855"/>
                    <a:pt x="20405" y="7855"/>
                    <a:pt x="20405" y="7855"/>
                  </a:cubicBezTo>
                  <a:cubicBezTo>
                    <a:pt x="20405" y="7855"/>
                    <a:pt x="20490" y="7855"/>
                    <a:pt x="20575" y="7855"/>
                  </a:cubicBezTo>
                  <a:cubicBezTo>
                    <a:pt x="20575" y="7855"/>
                    <a:pt x="20661" y="7855"/>
                    <a:pt x="20746" y="7855"/>
                  </a:cubicBezTo>
                  <a:cubicBezTo>
                    <a:pt x="20746" y="7855"/>
                    <a:pt x="20832" y="7855"/>
                    <a:pt x="20832" y="7773"/>
                  </a:cubicBezTo>
                  <a:cubicBezTo>
                    <a:pt x="20917" y="7773"/>
                    <a:pt x="20917" y="7691"/>
                    <a:pt x="20917" y="7609"/>
                  </a:cubicBezTo>
                  <a:cubicBezTo>
                    <a:pt x="21002" y="7609"/>
                    <a:pt x="21088" y="7527"/>
                    <a:pt x="21173" y="7527"/>
                  </a:cubicBezTo>
                  <a:cubicBezTo>
                    <a:pt x="21258" y="7527"/>
                    <a:pt x="21344" y="7527"/>
                    <a:pt x="21344" y="7527"/>
                  </a:cubicBezTo>
                  <a:cubicBezTo>
                    <a:pt x="21429" y="7527"/>
                    <a:pt x="21515" y="7527"/>
                    <a:pt x="21515" y="7527"/>
                  </a:cubicBezTo>
                  <a:cubicBezTo>
                    <a:pt x="21600" y="7609"/>
                    <a:pt x="21600" y="7609"/>
                    <a:pt x="21600" y="76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79" name="Google Shape;5379;g21c91014dda_0_5306"/>
            <p:cNvSpPr/>
            <p:nvPr/>
          </p:nvSpPr>
          <p:spPr>
            <a:xfrm>
              <a:off x="1590558" y="329457"/>
              <a:ext cx="65448" cy="1156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709" y="11880"/>
                  </a:moveTo>
                  <a:cubicBezTo>
                    <a:pt x="13745" y="10800"/>
                    <a:pt x="15709" y="9720"/>
                    <a:pt x="13745" y="8640"/>
                  </a:cubicBezTo>
                  <a:cubicBezTo>
                    <a:pt x="13745" y="8640"/>
                    <a:pt x="11782" y="6480"/>
                    <a:pt x="11782" y="6480"/>
                  </a:cubicBezTo>
                  <a:cubicBezTo>
                    <a:pt x="11782" y="5400"/>
                    <a:pt x="11782" y="5400"/>
                    <a:pt x="11782" y="4320"/>
                  </a:cubicBezTo>
                  <a:cubicBezTo>
                    <a:pt x="13745" y="4320"/>
                    <a:pt x="13745" y="4320"/>
                    <a:pt x="15709" y="3240"/>
                  </a:cubicBezTo>
                  <a:cubicBezTo>
                    <a:pt x="15709" y="3240"/>
                    <a:pt x="15709" y="2160"/>
                    <a:pt x="15709" y="2160"/>
                  </a:cubicBezTo>
                  <a:cubicBezTo>
                    <a:pt x="17673" y="2160"/>
                    <a:pt x="17673" y="1080"/>
                    <a:pt x="17673" y="1080"/>
                  </a:cubicBez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13745" y="0"/>
                    <a:pt x="13745" y="0"/>
                  </a:cubicBezTo>
                  <a:cubicBezTo>
                    <a:pt x="11782" y="1080"/>
                    <a:pt x="11782" y="2160"/>
                    <a:pt x="9818" y="2160"/>
                  </a:cubicBezTo>
                  <a:cubicBezTo>
                    <a:pt x="7855" y="3240"/>
                    <a:pt x="7855" y="4320"/>
                    <a:pt x="5891" y="5400"/>
                  </a:cubicBezTo>
                  <a:cubicBezTo>
                    <a:pt x="5891" y="5400"/>
                    <a:pt x="3927" y="6480"/>
                    <a:pt x="3927" y="6480"/>
                  </a:cubicBezTo>
                  <a:cubicBezTo>
                    <a:pt x="3927" y="7560"/>
                    <a:pt x="0" y="8640"/>
                    <a:pt x="0" y="8640"/>
                  </a:cubicBezTo>
                  <a:cubicBezTo>
                    <a:pt x="0" y="8640"/>
                    <a:pt x="0" y="9720"/>
                    <a:pt x="0" y="9720"/>
                  </a:cubicBezTo>
                  <a:cubicBezTo>
                    <a:pt x="0" y="10800"/>
                    <a:pt x="0" y="12960"/>
                    <a:pt x="0" y="12960"/>
                  </a:cubicBezTo>
                  <a:cubicBezTo>
                    <a:pt x="0" y="14040"/>
                    <a:pt x="3927" y="15120"/>
                    <a:pt x="3927" y="15120"/>
                  </a:cubicBezTo>
                  <a:cubicBezTo>
                    <a:pt x="5891" y="16200"/>
                    <a:pt x="7855" y="17280"/>
                    <a:pt x="7855" y="18360"/>
                  </a:cubicBezTo>
                  <a:cubicBezTo>
                    <a:pt x="7855" y="18360"/>
                    <a:pt x="7855" y="19440"/>
                    <a:pt x="7855" y="20520"/>
                  </a:cubicBezTo>
                  <a:cubicBezTo>
                    <a:pt x="7855" y="20520"/>
                    <a:pt x="9818" y="21600"/>
                    <a:pt x="11782" y="21600"/>
                  </a:cubicBezTo>
                  <a:cubicBezTo>
                    <a:pt x="11782" y="21600"/>
                    <a:pt x="13745" y="21600"/>
                    <a:pt x="15709" y="21600"/>
                  </a:cubicBezTo>
                  <a:cubicBezTo>
                    <a:pt x="17673" y="21600"/>
                    <a:pt x="19636" y="21600"/>
                    <a:pt x="21600" y="21600"/>
                  </a:cubicBezTo>
                  <a:cubicBezTo>
                    <a:pt x="21600" y="20520"/>
                    <a:pt x="21600" y="20520"/>
                    <a:pt x="21600" y="20520"/>
                  </a:cubicBezTo>
                  <a:cubicBezTo>
                    <a:pt x="21600" y="19440"/>
                    <a:pt x="19636" y="19440"/>
                    <a:pt x="19636" y="19440"/>
                  </a:cubicBezTo>
                  <a:cubicBezTo>
                    <a:pt x="19636" y="18360"/>
                    <a:pt x="19636" y="18360"/>
                    <a:pt x="19636" y="17280"/>
                  </a:cubicBezTo>
                  <a:cubicBezTo>
                    <a:pt x="21600" y="17280"/>
                    <a:pt x="21600" y="17280"/>
                    <a:pt x="21600" y="17280"/>
                  </a:cubicBezTo>
                  <a:cubicBezTo>
                    <a:pt x="21600" y="16200"/>
                    <a:pt x="21600" y="15120"/>
                    <a:pt x="19636" y="14040"/>
                  </a:cubicBezTo>
                  <a:cubicBezTo>
                    <a:pt x="19636" y="14040"/>
                    <a:pt x="19636" y="14040"/>
                    <a:pt x="19636" y="12960"/>
                  </a:cubicBezTo>
                  <a:cubicBezTo>
                    <a:pt x="17673" y="12960"/>
                    <a:pt x="15709" y="11880"/>
                    <a:pt x="15709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0" name="Google Shape;5380;g21c91014dda_0_5306"/>
            <p:cNvSpPr/>
            <p:nvPr/>
          </p:nvSpPr>
          <p:spPr>
            <a:xfrm>
              <a:off x="1590558" y="329457"/>
              <a:ext cx="65448" cy="1156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709" y="11880"/>
                  </a:moveTo>
                  <a:cubicBezTo>
                    <a:pt x="13745" y="10800"/>
                    <a:pt x="15709" y="9720"/>
                    <a:pt x="13745" y="8640"/>
                  </a:cubicBezTo>
                  <a:cubicBezTo>
                    <a:pt x="13745" y="8640"/>
                    <a:pt x="11782" y="6480"/>
                    <a:pt x="11782" y="6480"/>
                  </a:cubicBezTo>
                  <a:cubicBezTo>
                    <a:pt x="11782" y="5400"/>
                    <a:pt x="11782" y="5400"/>
                    <a:pt x="11782" y="4320"/>
                  </a:cubicBezTo>
                  <a:cubicBezTo>
                    <a:pt x="13745" y="4320"/>
                    <a:pt x="13745" y="4320"/>
                    <a:pt x="15709" y="3240"/>
                  </a:cubicBezTo>
                  <a:cubicBezTo>
                    <a:pt x="15709" y="3240"/>
                    <a:pt x="15709" y="2160"/>
                    <a:pt x="15709" y="2160"/>
                  </a:cubicBezTo>
                  <a:cubicBezTo>
                    <a:pt x="17673" y="2160"/>
                    <a:pt x="17673" y="1080"/>
                    <a:pt x="17673" y="1080"/>
                  </a:cubicBezTo>
                  <a:cubicBezTo>
                    <a:pt x="15709" y="0"/>
                    <a:pt x="15709" y="0"/>
                    <a:pt x="15709" y="0"/>
                  </a:cubicBezTo>
                  <a:cubicBezTo>
                    <a:pt x="15709" y="0"/>
                    <a:pt x="13745" y="0"/>
                    <a:pt x="13745" y="0"/>
                  </a:cubicBezTo>
                  <a:cubicBezTo>
                    <a:pt x="11782" y="1080"/>
                    <a:pt x="11782" y="2160"/>
                    <a:pt x="9818" y="2160"/>
                  </a:cubicBezTo>
                  <a:cubicBezTo>
                    <a:pt x="7855" y="3240"/>
                    <a:pt x="7855" y="4320"/>
                    <a:pt x="5891" y="5400"/>
                  </a:cubicBezTo>
                  <a:cubicBezTo>
                    <a:pt x="5891" y="5400"/>
                    <a:pt x="3927" y="6480"/>
                    <a:pt x="3927" y="6480"/>
                  </a:cubicBezTo>
                  <a:cubicBezTo>
                    <a:pt x="3927" y="7560"/>
                    <a:pt x="0" y="8640"/>
                    <a:pt x="0" y="8640"/>
                  </a:cubicBezTo>
                  <a:cubicBezTo>
                    <a:pt x="0" y="8640"/>
                    <a:pt x="0" y="9720"/>
                    <a:pt x="0" y="9720"/>
                  </a:cubicBezTo>
                  <a:cubicBezTo>
                    <a:pt x="0" y="10800"/>
                    <a:pt x="0" y="12960"/>
                    <a:pt x="0" y="12960"/>
                  </a:cubicBezTo>
                  <a:cubicBezTo>
                    <a:pt x="0" y="14040"/>
                    <a:pt x="3927" y="15120"/>
                    <a:pt x="3927" y="15120"/>
                  </a:cubicBezTo>
                  <a:cubicBezTo>
                    <a:pt x="5891" y="16200"/>
                    <a:pt x="7855" y="17280"/>
                    <a:pt x="7855" y="18360"/>
                  </a:cubicBezTo>
                  <a:cubicBezTo>
                    <a:pt x="7855" y="18360"/>
                    <a:pt x="7855" y="19440"/>
                    <a:pt x="7855" y="20520"/>
                  </a:cubicBezTo>
                  <a:cubicBezTo>
                    <a:pt x="7855" y="20520"/>
                    <a:pt x="9818" y="21600"/>
                    <a:pt x="11782" y="21600"/>
                  </a:cubicBezTo>
                  <a:cubicBezTo>
                    <a:pt x="11782" y="21600"/>
                    <a:pt x="13745" y="21600"/>
                    <a:pt x="15709" y="21600"/>
                  </a:cubicBezTo>
                  <a:cubicBezTo>
                    <a:pt x="17673" y="21600"/>
                    <a:pt x="19636" y="21600"/>
                    <a:pt x="21600" y="21600"/>
                  </a:cubicBezTo>
                  <a:cubicBezTo>
                    <a:pt x="21600" y="20520"/>
                    <a:pt x="21600" y="20520"/>
                    <a:pt x="21600" y="20520"/>
                  </a:cubicBezTo>
                  <a:cubicBezTo>
                    <a:pt x="21600" y="19440"/>
                    <a:pt x="19636" y="19440"/>
                    <a:pt x="19636" y="19440"/>
                  </a:cubicBezTo>
                  <a:cubicBezTo>
                    <a:pt x="19636" y="18360"/>
                    <a:pt x="19636" y="18360"/>
                    <a:pt x="19636" y="17280"/>
                  </a:cubicBezTo>
                  <a:cubicBezTo>
                    <a:pt x="21600" y="17280"/>
                    <a:pt x="21600" y="17280"/>
                    <a:pt x="21600" y="17280"/>
                  </a:cubicBezTo>
                  <a:cubicBezTo>
                    <a:pt x="21600" y="16200"/>
                    <a:pt x="21600" y="15120"/>
                    <a:pt x="19636" y="14040"/>
                  </a:cubicBezTo>
                  <a:cubicBezTo>
                    <a:pt x="19636" y="14040"/>
                    <a:pt x="19636" y="14040"/>
                    <a:pt x="19636" y="12960"/>
                  </a:cubicBezTo>
                  <a:cubicBezTo>
                    <a:pt x="17673" y="12960"/>
                    <a:pt x="15709" y="11880"/>
                    <a:pt x="15709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1" name="Google Shape;5381;g21c91014dda_0_5306"/>
            <p:cNvSpPr/>
            <p:nvPr/>
          </p:nvSpPr>
          <p:spPr>
            <a:xfrm>
              <a:off x="3124389" y="538913"/>
              <a:ext cx="185436" cy="13964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700" y="13500"/>
                  </a:moveTo>
                  <a:cubicBezTo>
                    <a:pt x="2700" y="13500"/>
                    <a:pt x="2025" y="14400"/>
                    <a:pt x="1350" y="14400"/>
                  </a:cubicBezTo>
                  <a:cubicBezTo>
                    <a:pt x="1350" y="14400"/>
                    <a:pt x="0" y="13500"/>
                    <a:pt x="0" y="13500"/>
                  </a:cubicBezTo>
                  <a:cubicBezTo>
                    <a:pt x="0" y="12600"/>
                    <a:pt x="0" y="10800"/>
                    <a:pt x="0" y="9900"/>
                  </a:cubicBezTo>
                  <a:cubicBezTo>
                    <a:pt x="0" y="9900"/>
                    <a:pt x="0" y="9000"/>
                    <a:pt x="0" y="7200"/>
                  </a:cubicBezTo>
                  <a:cubicBezTo>
                    <a:pt x="0" y="7200"/>
                    <a:pt x="0" y="5400"/>
                    <a:pt x="0" y="4500"/>
                  </a:cubicBezTo>
                  <a:cubicBezTo>
                    <a:pt x="675" y="3600"/>
                    <a:pt x="675" y="2700"/>
                    <a:pt x="1350" y="1800"/>
                  </a:cubicBezTo>
                  <a:cubicBezTo>
                    <a:pt x="1350" y="900"/>
                    <a:pt x="2700" y="900"/>
                    <a:pt x="3375" y="900"/>
                  </a:cubicBezTo>
                  <a:cubicBezTo>
                    <a:pt x="4050" y="0"/>
                    <a:pt x="5400" y="0"/>
                    <a:pt x="6075" y="0"/>
                  </a:cubicBezTo>
                  <a:cubicBezTo>
                    <a:pt x="6750" y="0"/>
                    <a:pt x="8100" y="0"/>
                    <a:pt x="8775" y="900"/>
                  </a:cubicBezTo>
                  <a:cubicBezTo>
                    <a:pt x="9450" y="900"/>
                    <a:pt x="10125" y="900"/>
                    <a:pt x="10800" y="900"/>
                  </a:cubicBezTo>
                  <a:cubicBezTo>
                    <a:pt x="11475" y="1800"/>
                    <a:pt x="12150" y="2700"/>
                    <a:pt x="13500" y="2700"/>
                  </a:cubicBezTo>
                  <a:cubicBezTo>
                    <a:pt x="13500" y="3600"/>
                    <a:pt x="14850" y="5400"/>
                    <a:pt x="15525" y="6300"/>
                  </a:cubicBezTo>
                  <a:cubicBezTo>
                    <a:pt x="16200" y="7200"/>
                    <a:pt x="17550" y="9900"/>
                    <a:pt x="18225" y="11700"/>
                  </a:cubicBezTo>
                  <a:cubicBezTo>
                    <a:pt x="18900" y="12600"/>
                    <a:pt x="20250" y="14400"/>
                    <a:pt x="20925" y="15300"/>
                  </a:cubicBezTo>
                  <a:cubicBezTo>
                    <a:pt x="20925" y="16200"/>
                    <a:pt x="21600" y="17100"/>
                    <a:pt x="21600" y="18000"/>
                  </a:cubicBezTo>
                  <a:cubicBezTo>
                    <a:pt x="21600" y="18900"/>
                    <a:pt x="21600" y="19800"/>
                    <a:pt x="21600" y="19800"/>
                  </a:cubicBezTo>
                  <a:cubicBezTo>
                    <a:pt x="21600" y="20700"/>
                    <a:pt x="20925" y="20700"/>
                    <a:pt x="20925" y="21600"/>
                  </a:cubicBezTo>
                  <a:cubicBezTo>
                    <a:pt x="20250" y="21600"/>
                    <a:pt x="19575" y="20700"/>
                    <a:pt x="18900" y="20700"/>
                  </a:cubicBezTo>
                  <a:cubicBezTo>
                    <a:pt x="18900" y="20700"/>
                    <a:pt x="18225" y="19800"/>
                    <a:pt x="16875" y="19800"/>
                  </a:cubicBezTo>
                  <a:cubicBezTo>
                    <a:pt x="16875" y="18900"/>
                    <a:pt x="16200" y="19800"/>
                    <a:pt x="15525" y="19800"/>
                  </a:cubicBezTo>
                  <a:cubicBezTo>
                    <a:pt x="14850" y="19800"/>
                    <a:pt x="14175" y="19800"/>
                    <a:pt x="13500" y="18900"/>
                  </a:cubicBezTo>
                  <a:cubicBezTo>
                    <a:pt x="13500" y="18900"/>
                    <a:pt x="13500" y="17100"/>
                    <a:pt x="12825" y="17100"/>
                  </a:cubicBezTo>
                  <a:cubicBezTo>
                    <a:pt x="12150" y="17100"/>
                    <a:pt x="12150" y="17100"/>
                    <a:pt x="12150" y="17100"/>
                  </a:cubicBezTo>
                  <a:cubicBezTo>
                    <a:pt x="11475" y="17100"/>
                    <a:pt x="12150" y="18900"/>
                    <a:pt x="12150" y="18900"/>
                  </a:cubicBezTo>
                  <a:cubicBezTo>
                    <a:pt x="12150" y="18900"/>
                    <a:pt x="11475" y="18900"/>
                    <a:pt x="11475" y="19800"/>
                  </a:cubicBezTo>
                  <a:cubicBezTo>
                    <a:pt x="11475" y="19800"/>
                    <a:pt x="10125" y="19800"/>
                    <a:pt x="10125" y="19800"/>
                  </a:cubicBezTo>
                  <a:cubicBezTo>
                    <a:pt x="9450" y="19800"/>
                    <a:pt x="8775" y="19800"/>
                    <a:pt x="8775" y="19800"/>
                  </a:cubicBezTo>
                  <a:cubicBezTo>
                    <a:pt x="8100" y="19800"/>
                    <a:pt x="7425" y="19800"/>
                    <a:pt x="6750" y="18900"/>
                  </a:cubicBezTo>
                  <a:cubicBezTo>
                    <a:pt x="6750" y="18900"/>
                    <a:pt x="6750" y="17100"/>
                    <a:pt x="6075" y="17100"/>
                  </a:cubicBezTo>
                  <a:cubicBezTo>
                    <a:pt x="6075" y="16200"/>
                    <a:pt x="6750" y="15300"/>
                    <a:pt x="6075" y="13500"/>
                  </a:cubicBezTo>
                  <a:cubicBezTo>
                    <a:pt x="5400" y="12600"/>
                    <a:pt x="5400" y="12600"/>
                    <a:pt x="5400" y="12600"/>
                  </a:cubicBezTo>
                  <a:cubicBezTo>
                    <a:pt x="4725" y="12600"/>
                    <a:pt x="4050" y="12600"/>
                    <a:pt x="2700" y="135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2" name="Google Shape;5382;g21c91014dda_0_5306"/>
            <p:cNvSpPr/>
            <p:nvPr/>
          </p:nvSpPr>
          <p:spPr>
            <a:xfrm>
              <a:off x="3124389" y="538913"/>
              <a:ext cx="185436" cy="13964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700" y="13500"/>
                  </a:moveTo>
                  <a:cubicBezTo>
                    <a:pt x="2700" y="13500"/>
                    <a:pt x="2025" y="14400"/>
                    <a:pt x="1350" y="14400"/>
                  </a:cubicBezTo>
                  <a:cubicBezTo>
                    <a:pt x="1350" y="14400"/>
                    <a:pt x="0" y="13500"/>
                    <a:pt x="0" y="13500"/>
                  </a:cubicBezTo>
                  <a:cubicBezTo>
                    <a:pt x="0" y="12600"/>
                    <a:pt x="0" y="10800"/>
                    <a:pt x="0" y="9900"/>
                  </a:cubicBezTo>
                  <a:cubicBezTo>
                    <a:pt x="0" y="9900"/>
                    <a:pt x="0" y="9000"/>
                    <a:pt x="0" y="7200"/>
                  </a:cubicBezTo>
                  <a:cubicBezTo>
                    <a:pt x="0" y="7200"/>
                    <a:pt x="0" y="5400"/>
                    <a:pt x="0" y="4500"/>
                  </a:cubicBezTo>
                  <a:cubicBezTo>
                    <a:pt x="675" y="3600"/>
                    <a:pt x="675" y="2700"/>
                    <a:pt x="1350" y="1800"/>
                  </a:cubicBezTo>
                  <a:cubicBezTo>
                    <a:pt x="1350" y="900"/>
                    <a:pt x="2700" y="900"/>
                    <a:pt x="3375" y="900"/>
                  </a:cubicBezTo>
                  <a:cubicBezTo>
                    <a:pt x="4050" y="0"/>
                    <a:pt x="5400" y="0"/>
                    <a:pt x="6075" y="0"/>
                  </a:cubicBezTo>
                  <a:cubicBezTo>
                    <a:pt x="6750" y="0"/>
                    <a:pt x="8100" y="0"/>
                    <a:pt x="8775" y="900"/>
                  </a:cubicBezTo>
                  <a:cubicBezTo>
                    <a:pt x="9450" y="900"/>
                    <a:pt x="10125" y="900"/>
                    <a:pt x="10800" y="900"/>
                  </a:cubicBezTo>
                  <a:cubicBezTo>
                    <a:pt x="11475" y="1800"/>
                    <a:pt x="12150" y="2700"/>
                    <a:pt x="13500" y="2700"/>
                  </a:cubicBezTo>
                  <a:cubicBezTo>
                    <a:pt x="13500" y="3600"/>
                    <a:pt x="14850" y="5400"/>
                    <a:pt x="15525" y="6300"/>
                  </a:cubicBezTo>
                  <a:cubicBezTo>
                    <a:pt x="16200" y="7200"/>
                    <a:pt x="17550" y="9900"/>
                    <a:pt x="18225" y="11700"/>
                  </a:cubicBezTo>
                  <a:cubicBezTo>
                    <a:pt x="18900" y="12600"/>
                    <a:pt x="20250" y="14400"/>
                    <a:pt x="20925" y="15300"/>
                  </a:cubicBezTo>
                  <a:cubicBezTo>
                    <a:pt x="20925" y="16200"/>
                    <a:pt x="21600" y="17100"/>
                    <a:pt x="21600" y="18000"/>
                  </a:cubicBezTo>
                  <a:cubicBezTo>
                    <a:pt x="21600" y="18900"/>
                    <a:pt x="21600" y="19800"/>
                    <a:pt x="21600" y="19800"/>
                  </a:cubicBezTo>
                  <a:cubicBezTo>
                    <a:pt x="21600" y="20700"/>
                    <a:pt x="20925" y="20700"/>
                    <a:pt x="20925" y="21600"/>
                  </a:cubicBezTo>
                  <a:cubicBezTo>
                    <a:pt x="20250" y="21600"/>
                    <a:pt x="19575" y="20700"/>
                    <a:pt x="18900" y="20700"/>
                  </a:cubicBezTo>
                  <a:cubicBezTo>
                    <a:pt x="18900" y="20700"/>
                    <a:pt x="18225" y="19800"/>
                    <a:pt x="16875" y="19800"/>
                  </a:cubicBezTo>
                  <a:cubicBezTo>
                    <a:pt x="16875" y="18900"/>
                    <a:pt x="16200" y="19800"/>
                    <a:pt x="15525" y="19800"/>
                  </a:cubicBezTo>
                  <a:cubicBezTo>
                    <a:pt x="14850" y="19800"/>
                    <a:pt x="14175" y="19800"/>
                    <a:pt x="13500" y="18900"/>
                  </a:cubicBezTo>
                  <a:cubicBezTo>
                    <a:pt x="13500" y="18900"/>
                    <a:pt x="13500" y="17100"/>
                    <a:pt x="12825" y="17100"/>
                  </a:cubicBezTo>
                  <a:cubicBezTo>
                    <a:pt x="12150" y="17100"/>
                    <a:pt x="12150" y="17100"/>
                    <a:pt x="12150" y="17100"/>
                  </a:cubicBezTo>
                  <a:cubicBezTo>
                    <a:pt x="11475" y="17100"/>
                    <a:pt x="12150" y="18900"/>
                    <a:pt x="12150" y="18900"/>
                  </a:cubicBezTo>
                  <a:cubicBezTo>
                    <a:pt x="12150" y="18900"/>
                    <a:pt x="11475" y="18900"/>
                    <a:pt x="11475" y="19800"/>
                  </a:cubicBezTo>
                  <a:cubicBezTo>
                    <a:pt x="11475" y="19800"/>
                    <a:pt x="10125" y="19800"/>
                    <a:pt x="10125" y="19800"/>
                  </a:cubicBezTo>
                  <a:cubicBezTo>
                    <a:pt x="9450" y="19800"/>
                    <a:pt x="8775" y="19800"/>
                    <a:pt x="8775" y="19800"/>
                  </a:cubicBezTo>
                  <a:cubicBezTo>
                    <a:pt x="8100" y="19800"/>
                    <a:pt x="7425" y="19800"/>
                    <a:pt x="6750" y="18900"/>
                  </a:cubicBezTo>
                  <a:cubicBezTo>
                    <a:pt x="6750" y="18900"/>
                    <a:pt x="6750" y="17100"/>
                    <a:pt x="6075" y="17100"/>
                  </a:cubicBezTo>
                  <a:cubicBezTo>
                    <a:pt x="6075" y="16200"/>
                    <a:pt x="6750" y="15300"/>
                    <a:pt x="6075" y="13500"/>
                  </a:cubicBezTo>
                  <a:cubicBezTo>
                    <a:pt x="5400" y="12600"/>
                    <a:pt x="5400" y="12600"/>
                    <a:pt x="5400" y="12600"/>
                  </a:cubicBezTo>
                  <a:cubicBezTo>
                    <a:pt x="4725" y="12600"/>
                    <a:pt x="4050" y="12600"/>
                    <a:pt x="2700" y="135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3" name="Google Shape;5383;g21c91014dda_0_5306"/>
            <p:cNvSpPr/>
            <p:nvPr/>
          </p:nvSpPr>
          <p:spPr>
            <a:xfrm>
              <a:off x="1782559" y="968735"/>
              <a:ext cx="28350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21600"/>
                  </a:moveTo>
                  <a:cubicBezTo>
                    <a:pt x="17280" y="21600"/>
                    <a:pt x="1728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18000"/>
                    <a:pt x="0" y="14400"/>
                    <a:pt x="0" y="10800"/>
                  </a:cubicBezTo>
                  <a:cubicBezTo>
                    <a:pt x="0" y="10800"/>
                    <a:pt x="0" y="3600"/>
                    <a:pt x="4320" y="3600"/>
                  </a:cubicBezTo>
                  <a:cubicBezTo>
                    <a:pt x="4320" y="3600"/>
                    <a:pt x="8640" y="0"/>
                    <a:pt x="12960" y="0"/>
                  </a:cubicBezTo>
                  <a:cubicBezTo>
                    <a:pt x="12960" y="0"/>
                    <a:pt x="17280" y="0"/>
                    <a:pt x="21600" y="0"/>
                  </a:cubicBezTo>
                  <a:cubicBezTo>
                    <a:pt x="21600" y="3600"/>
                    <a:pt x="1728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1728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4" name="Google Shape;5384;g21c91014dda_0_5306"/>
            <p:cNvSpPr/>
            <p:nvPr/>
          </p:nvSpPr>
          <p:spPr>
            <a:xfrm>
              <a:off x="1782559" y="968735"/>
              <a:ext cx="28350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21600"/>
                  </a:moveTo>
                  <a:cubicBezTo>
                    <a:pt x="17280" y="21600"/>
                    <a:pt x="1728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18000"/>
                    <a:pt x="0" y="14400"/>
                    <a:pt x="0" y="10800"/>
                  </a:cubicBezTo>
                  <a:cubicBezTo>
                    <a:pt x="0" y="10800"/>
                    <a:pt x="0" y="3600"/>
                    <a:pt x="4320" y="3600"/>
                  </a:cubicBezTo>
                  <a:cubicBezTo>
                    <a:pt x="4320" y="3600"/>
                    <a:pt x="8640" y="0"/>
                    <a:pt x="12960" y="0"/>
                  </a:cubicBezTo>
                  <a:cubicBezTo>
                    <a:pt x="12960" y="0"/>
                    <a:pt x="17280" y="0"/>
                    <a:pt x="21600" y="0"/>
                  </a:cubicBezTo>
                  <a:cubicBezTo>
                    <a:pt x="21600" y="3600"/>
                    <a:pt x="17280" y="3600"/>
                    <a:pt x="17280" y="3600"/>
                  </a:cubicBezTo>
                  <a:cubicBezTo>
                    <a:pt x="17280" y="7200"/>
                    <a:pt x="21600" y="10800"/>
                    <a:pt x="21600" y="10800"/>
                  </a:cubicBezTo>
                  <a:cubicBezTo>
                    <a:pt x="21600" y="10800"/>
                    <a:pt x="21600" y="14400"/>
                    <a:pt x="21600" y="14400"/>
                  </a:cubicBezTo>
                  <a:cubicBezTo>
                    <a:pt x="21600" y="14400"/>
                    <a:pt x="21600" y="21600"/>
                    <a:pt x="1728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5" name="Google Shape;5385;g21c91014dda_0_5306"/>
            <p:cNvSpPr/>
            <p:nvPr/>
          </p:nvSpPr>
          <p:spPr>
            <a:xfrm>
              <a:off x="1666923" y="573822"/>
              <a:ext cx="52380" cy="45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21600" y="16200"/>
                    <a:pt x="16800" y="16200"/>
                    <a:pt x="16800" y="13500"/>
                  </a:cubicBezTo>
                  <a:cubicBezTo>
                    <a:pt x="16800" y="13500"/>
                    <a:pt x="16800" y="8100"/>
                    <a:pt x="16800" y="5400"/>
                  </a:cubicBezTo>
                  <a:cubicBezTo>
                    <a:pt x="16800" y="5400"/>
                    <a:pt x="12000" y="2700"/>
                    <a:pt x="12000" y="0"/>
                  </a:cubicBezTo>
                  <a:cubicBezTo>
                    <a:pt x="9600" y="0"/>
                    <a:pt x="9600" y="0"/>
                    <a:pt x="7200" y="2700"/>
                  </a:cubicBezTo>
                  <a:cubicBezTo>
                    <a:pt x="7200" y="2700"/>
                    <a:pt x="4800" y="5400"/>
                    <a:pt x="4800" y="5400"/>
                  </a:cubicBezTo>
                  <a:cubicBezTo>
                    <a:pt x="2400" y="5400"/>
                    <a:pt x="0" y="10800"/>
                    <a:pt x="0" y="13500"/>
                  </a:cubicBezTo>
                  <a:cubicBezTo>
                    <a:pt x="2400" y="13500"/>
                    <a:pt x="2400" y="16200"/>
                    <a:pt x="4800" y="18900"/>
                  </a:cubicBezTo>
                  <a:cubicBezTo>
                    <a:pt x="7200" y="18900"/>
                    <a:pt x="9600" y="21600"/>
                    <a:pt x="96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6800" y="21600"/>
                    <a:pt x="19200" y="21600"/>
                    <a:pt x="19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6" name="Google Shape;5386;g21c91014dda_0_5306"/>
            <p:cNvSpPr/>
            <p:nvPr/>
          </p:nvSpPr>
          <p:spPr>
            <a:xfrm>
              <a:off x="1666923" y="573822"/>
              <a:ext cx="52380" cy="4584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21600" y="16200"/>
                    <a:pt x="16800" y="16200"/>
                    <a:pt x="16800" y="13500"/>
                  </a:cubicBezTo>
                  <a:cubicBezTo>
                    <a:pt x="16800" y="13500"/>
                    <a:pt x="16800" y="8100"/>
                    <a:pt x="16800" y="5400"/>
                  </a:cubicBezTo>
                  <a:cubicBezTo>
                    <a:pt x="16800" y="5400"/>
                    <a:pt x="12000" y="2700"/>
                    <a:pt x="12000" y="0"/>
                  </a:cubicBezTo>
                  <a:cubicBezTo>
                    <a:pt x="9600" y="0"/>
                    <a:pt x="9600" y="0"/>
                    <a:pt x="7200" y="2700"/>
                  </a:cubicBezTo>
                  <a:cubicBezTo>
                    <a:pt x="7200" y="2700"/>
                    <a:pt x="4800" y="5400"/>
                    <a:pt x="4800" y="5400"/>
                  </a:cubicBezTo>
                  <a:cubicBezTo>
                    <a:pt x="2400" y="5400"/>
                    <a:pt x="0" y="10800"/>
                    <a:pt x="0" y="13500"/>
                  </a:cubicBezTo>
                  <a:cubicBezTo>
                    <a:pt x="2400" y="13500"/>
                    <a:pt x="2400" y="16200"/>
                    <a:pt x="4800" y="18900"/>
                  </a:cubicBezTo>
                  <a:cubicBezTo>
                    <a:pt x="7200" y="18900"/>
                    <a:pt x="9600" y="21600"/>
                    <a:pt x="9600" y="21600"/>
                  </a:cubicBezTo>
                  <a:cubicBezTo>
                    <a:pt x="12000" y="21600"/>
                    <a:pt x="14400" y="21600"/>
                    <a:pt x="16800" y="21600"/>
                  </a:cubicBezTo>
                  <a:cubicBezTo>
                    <a:pt x="16800" y="21600"/>
                    <a:pt x="19200" y="21600"/>
                    <a:pt x="19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7" name="Google Shape;5387;g21c91014dda_0_5306"/>
            <p:cNvSpPr/>
            <p:nvPr/>
          </p:nvSpPr>
          <p:spPr>
            <a:xfrm>
              <a:off x="1677830" y="504003"/>
              <a:ext cx="34884" cy="589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000" y="19440"/>
                  </a:moveTo>
                  <a:cubicBezTo>
                    <a:pt x="18000" y="19440"/>
                    <a:pt x="14400" y="21600"/>
                    <a:pt x="10800" y="21600"/>
                  </a:cubicBezTo>
                  <a:cubicBezTo>
                    <a:pt x="10800" y="21600"/>
                    <a:pt x="7200" y="19440"/>
                    <a:pt x="7200" y="19440"/>
                  </a:cubicBezTo>
                  <a:cubicBezTo>
                    <a:pt x="3600" y="19440"/>
                    <a:pt x="0" y="17280"/>
                    <a:pt x="0" y="15120"/>
                  </a:cubicBezTo>
                  <a:cubicBezTo>
                    <a:pt x="0" y="12960"/>
                    <a:pt x="0" y="10800"/>
                    <a:pt x="0" y="8640"/>
                  </a:cubicBezTo>
                  <a:cubicBezTo>
                    <a:pt x="0" y="6480"/>
                    <a:pt x="0" y="4320"/>
                    <a:pt x="0" y="4320"/>
                  </a:cubicBezTo>
                  <a:cubicBezTo>
                    <a:pt x="0" y="2160"/>
                    <a:pt x="7200" y="0"/>
                    <a:pt x="10800" y="0"/>
                  </a:cubicBezTo>
                  <a:cubicBezTo>
                    <a:pt x="10800" y="0"/>
                    <a:pt x="10800" y="2160"/>
                    <a:pt x="10800" y="4320"/>
                  </a:cubicBezTo>
                  <a:cubicBezTo>
                    <a:pt x="14400" y="4320"/>
                    <a:pt x="18000" y="4320"/>
                    <a:pt x="18000" y="4320"/>
                  </a:cubicBezTo>
                  <a:cubicBezTo>
                    <a:pt x="21600" y="6480"/>
                    <a:pt x="21600" y="8640"/>
                    <a:pt x="21600" y="10800"/>
                  </a:cubicBezTo>
                  <a:cubicBezTo>
                    <a:pt x="21600" y="10800"/>
                    <a:pt x="18000" y="12960"/>
                    <a:pt x="18000" y="12960"/>
                  </a:cubicBezTo>
                  <a:cubicBezTo>
                    <a:pt x="18000" y="15120"/>
                    <a:pt x="18000" y="17280"/>
                    <a:pt x="18000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8" name="Google Shape;5388;g21c91014dda_0_5306"/>
            <p:cNvSpPr/>
            <p:nvPr/>
          </p:nvSpPr>
          <p:spPr>
            <a:xfrm>
              <a:off x="1677830" y="504003"/>
              <a:ext cx="34884" cy="589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8000" y="19440"/>
                  </a:moveTo>
                  <a:cubicBezTo>
                    <a:pt x="18000" y="19440"/>
                    <a:pt x="14400" y="21600"/>
                    <a:pt x="10800" y="21600"/>
                  </a:cubicBezTo>
                  <a:cubicBezTo>
                    <a:pt x="10800" y="21600"/>
                    <a:pt x="7200" y="19440"/>
                    <a:pt x="7200" y="19440"/>
                  </a:cubicBezTo>
                  <a:cubicBezTo>
                    <a:pt x="3600" y="19440"/>
                    <a:pt x="0" y="17280"/>
                    <a:pt x="0" y="15120"/>
                  </a:cubicBezTo>
                  <a:cubicBezTo>
                    <a:pt x="0" y="12960"/>
                    <a:pt x="0" y="10800"/>
                    <a:pt x="0" y="8640"/>
                  </a:cubicBezTo>
                  <a:cubicBezTo>
                    <a:pt x="0" y="6480"/>
                    <a:pt x="0" y="4320"/>
                    <a:pt x="0" y="4320"/>
                  </a:cubicBezTo>
                  <a:cubicBezTo>
                    <a:pt x="0" y="2160"/>
                    <a:pt x="7200" y="0"/>
                    <a:pt x="10800" y="0"/>
                  </a:cubicBezTo>
                  <a:cubicBezTo>
                    <a:pt x="10800" y="0"/>
                    <a:pt x="10800" y="2160"/>
                    <a:pt x="10800" y="4320"/>
                  </a:cubicBezTo>
                  <a:cubicBezTo>
                    <a:pt x="14400" y="4320"/>
                    <a:pt x="18000" y="4320"/>
                    <a:pt x="18000" y="4320"/>
                  </a:cubicBezTo>
                  <a:cubicBezTo>
                    <a:pt x="21600" y="6480"/>
                    <a:pt x="21600" y="8640"/>
                    <a:pt x="21600" y="10800"/>
                  </a:cubicBezTo>
                  <a:cubicBezTo>
                    <a:pt x="21600" y="10800"/>
                    <a:pt x="18000" y="12960"/>
                    <a:pt x="18000" y="12960"/>
                  </a:cubicBezTo>
                  <a:cubicBezTo>
                    <a:pt x="18000" y="15120"/>
                    <a:pt x="18000" y="17280"/>
                    <a:pt x="18000" y="194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89" name="Google Shape;5389;g21c91014dda_0_5306"/>
            <p:cNvSpPr/>
            <p:nvPr/>
          </p:nvSpPr>
          <p:spPr>
            <a:xfrm>
              <a:off x="1674831" y="469094"/>
              <a:ext cx="20453" cy="23976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14850" y="16200"/>
                  </a:moveTo>
                  <a:cubicBezTo>
                    <a:pt x="9450" y="21600"/>
                    <a:pt x="9450" y="21600"/>
                    <a:pt x="9450" y="21600"/>
                  </a:cubicBezTo>
                  <a:cubicBezTo>
                    <a:pt x="4050" y="21600"/>
                    <a:pt x="4050" y="21600"/>
                    <a:pt x="4050" y="16200"/>
                  </a:cubicBezTo>
                  <a:cubicBezTo>
                    <a:pt x="-1350" y="16200"/>
                    <a:pt x="-1350" y="5400"/>
                    <a:pt x="4050" y="5400"/>
                  </a:cubicBezTo>
                  <a:cubicBezTo>
                    <a:pt x="4050" y="0"/>
                    <a:pt x="9450" y="0"/>
                    <a:pt x="9450" y="0"/>
                  </a:cubicBezTo>
                  <a:cubicBezTo>
                    <a:pt x="14850" y="0"/>
                    <a:pt x="14850" y="0"/>
                    <a:pt x="14850" y="0"/>
                  </a:cubicBezTo>
                  <a:cubicBezTo>
                    <a:pt x="14850" y="5400"/>
                    <a:pt x="20250" y="5400"/>
                    <a:pt x="20250" y="10800"/>
                  </a:cubicBezTo>
                  <a:cubicBezTo>
                    <a:pt x="14850" y="10800"/>
                    <a:pt x="14850" y="16200"/>
                    <a:pt x="1485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0" name="Google Shape;5390;g21c91014dda_0_5306"/>
            <p:cNvSpPr/>
            <p:nvPr/>
          </p:nvSpPr>
          <p:spPr>
            <a:xfrm>
              <a:off x="1674831" y="469094"/>
              <a:ext cx="20453" cy="23976"/>
            </a:xfrm>
            <a:custGeom>
              <a:avLst/>
              <a:gdLst/>
              <a:ahLst/>
              <a:cxnLst/>
              <a:rect l="l" t="t" r="r" b="b"/>
              <a:pathLst>
                <a:path w="20250" h="21600" extrusionOk="0">
                  <a:moveTo>
                    <a:pt x="14850" y="16200"/>
                  </a:moveTo>
                  <a:cubicBezTo>
                    <a:pt x="9450" y="21600"/>
                    <a:pt x="9450" y="21600"/>
                    <a:pt x="9450" y="21600"/>
                  </a:cubicBezTo>
                  <a:cubicBezTo>
                    <a:pt x="4050" y="21600"/>
                    <a:pt x="4050" y="21600"/>
                    <a:pt x="4050" y="16200"/>
                  </a:cubicBezTo>
                  <a:cubicBezTo>
                    <a:pt x="-1350" y="16200"/>
                    <a:pt x="-1350" y="5400"/>
                    <a:pt x="4050" y="5400"/>
                  </a:cubicBezTo>
                  <a:cubicBezTo>
                    <a:pt x="4050" y="0"/>
                    <a:pt x="9450" y="0"/>
                    <a:pt x="9450" y="0"/>
                  </a:cubicBezTo>
                  <a:cubicBezTo>
                    <a:pt x="14850" y="0"/>
                    <a:pt x="14850" y="0"/>
                    <a:pt x="14850" y="0"/>
                  </a:cubicBezTo>
                  <a:cubicBezTo>
                    <a:pt x="14850" y="5400"/>
                    <a:pt x="20250" y="5400"/>
                    <a:pt x="20250" y="10800"/>
                  </a:cubicBezTo>
                  <a:cubicBezTo>
                    <a:pt x="14850" y="10800"/>
                    <a:pt x="14850" y="16200"/>
                    <a:pt x="1485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1" name="Google Shape;5391;g21c91014dda_0_5306"/>
            <p:cNvSpPr/>
            <p:nvPr/>
          </p:nvSpPr>
          <p:spPr>
            <a:xfrm>
              <a:off x="1706195" y="469094"/>
              <a:ext cx="44672" cy="23976"/>
            </a:xfrm>
            <a:custGeom>
              <a:avLst/>
              <a:gdLst/>
              <a:ahLst/>
              <a:cxnLst/>
              <a:rect l="l" t="t" r="r" b="b"/>
              <a:pathLst>
                <a:path w="20100" h="21600" extrusionOk="0">
                  <a:moveTo>
                    <a:pt x="8100" y="21600"/>
                  </a:moveTo>
                  <a:cubicBezTo>
                    <a:pt x="8100" y="21600"/>
                    <a:pt x="5400" y="16200"/>
                    <a:pt x="2700" y="16200"/>
                  </a:cubicBezTo>
                  <a:cubicBezTo>
                    <a:pt x="2700" y="16200"/>
                    <a:pt x="0" y="5400"/>
                    <a:pt x="0" y="5400"/>
                  </a:cubicBezTo>
                  <a:cubicBezTo>
                    <a:pt x="0" y="0"/>
                    <a:pt x="2700" y="0"/>
                    <a:pt x="2700" y="0"/>
                  </a:cubicBezTo>
                  <a:cubicBezTo>
                    <a:pt x="5400" y="0"/>
                    <a:pt x="8100" y="0"/>
                    <a:pt x="8100" y="0"/>
                  </a:cubicBezTo>
                  <a:cubicBezTo>
                    <a:pt x="8100" y="0"/>
                    <a:pt x="8100" y="0"/>
                    <a:pt x="10800" y="0"/>
                  </a:cubicBezTo>
                  <a:cubicBezTo>
                    <a:pt x="13500" y="0"/>
                    <a:pt x="13500" y="0"/>
                    <a:pt x="16200" y="0"/>
                  </a:cubicBezTo>
                  <a:cubicBezTo>
                    <a:pt x="16200" y="0"/>
                    <a:pt x="18900" y="0"/>
                    <a:pt x="18900" y="5400"/>
                  </a:cubicBezTo>
                  <a:cubicBezTo>
                    <a:pt x="21600" y="5400"/>
                    <a:pt x="18900" y="10800"/>
                    <a:pt x="18900" y="162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18900" y="21600"/>
                    <a:pt x="13500" y="21600"/>
                    <a:pt x="13500" y="21600"/>
                  </a:cubicBezTo>
                  <a:cubicBezTo>
                    <a:pt x="10800" y="21600"/>
                    <a:pt x="8100" y="21600"/>
                    <a:pt x="81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2" name="Google Shape;5392;g21c91014dda_0_5306"/>
            <p:cNvSpPr/>
            <p:nvPr/>
          </p:nvSpPr>
          <p:spPr>
            <a:xfrm>
              <a:off x="1706195" y="469094"/>
              <a:ext cx="44672" cy="23976"/>
            </a:xfrm>
            <a:custGeom>
              <a:avLst/>
              <a:gdLst/>
              <a:ahLst/>
              <a:cxnLst/>
              <a:rect l="l" t="t" r="r" b="b"/>
              <a:pathLst>
                <a:path w="20100" h="21600" extrusionOk="0">
                  <a:moveTo>
                    <a:pt x="8100" y="21600"/>
                  </a:moveTo>
                  <a:cubicBezTo>
                    <a:pt x="8100" y="21600"/>
                    <a:pt x="5400" y="16200"/>
                    <a:pt x="2700" y="16200"/>
                  </a:cubicBezTo>
                  <a:cubicBezTo>
                    <a:pt x="2700" y="16200"/>
                    <a:pt x="0" y="5400"/>
                    <a:pt x="0" y="5400"/>
                  </a:cubicBezTo>
                  <a:cubicBezTo>
                    <a:pt x="0" y="0"/>
                    <a:pt x="2700" y="0"/>
                    <a:pt x="2700" y="0"/>
                  </a:cubicBezTo>
                  <a:cubicBezTo>
                    <a:pt x="5400" y="0"/>
                    <a:pt x="8100" y="0"/>
                    <a:pt x="8100" y="0"/>
                  </a:cubicBezTo>
                  <a:cubicBezTo>
                    <a:pt x="8100" y="0"/>
                    <a:pt x="8100" y="0"/>
                    <a:pt x="10800" y="0"/>
                  </a:cubicBezTo>
                  <a:cubicBezTo>
                    <a:pt x="13500" y="0"/>
                    <a:pt x="13500" y="0"/>
                    <a:pt x="16200" y="0"/>
                  </a:cubicBezTo>
                  <a:cubicBezTo>
                    <a:pt x="16200" y="0"/>
                    <a:pt x="18900" y="0"/>
                    <a:pt x="18900" y="5400"/>
                  </a:cubicBezTo>
                  <a:cubicBezTo>
                    <a:pt x="21600" y="5400"/>
                    <a:pt x="18900" y="10800"/>
                    <a:pt x="18900" y="162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18900" y="21600"/>
                    <a:pt x="13500" y="21600"/>
                    <a:pt x="13500" y="21600"/>
                  </a:cubicBezTo>
                  <a:cubicBezTo>
                    <a:pt x="10800" y="21600"/>
                    <a:pt x="8100" y="21600"/>
                    <a:pt x="81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3" name="Google Shape;5393;g21c91014dda_0_5306"/>
            <p:cNvSpPr/>
            <p:nvPr/>
          </p:nvSpPr>
          <p:spPr>
            <a:xfrm>
              <a:off x="1730195" y="573822"/>
              <a:ext cx="20646" cy="23976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5400" y="0"/>
                    <a:pt x="0" y="0"/>
                  </a:cubicBezTo>
                  <a:cubicBezTo>
                    <a:pt x="0" y="5400"/>
                    <a:pt x="0" y="5400"/>
                    <a:pt x="0" y="10800"/>
                  </a:cubicBezTo>
                  <a:cubicBezTo>
                    <a:pt x="0" y="16200"/>
                    <a:pt x="0" y="16200"/>
                    <a:pt x="0" y="21600"/>
                  </a:cubicBezTo>
                  <a:cubicBezTo>
                    <a:pt x="5400" y="21600"/>
                    <a:pt x="5400" y="21600"/>
                    <a:pt x="10800" y="21600"/>
                  </a:cubicBezTo>
                  <a:cubicBezTo>
                    <a:pt x="10800" y="21600"/>
                    <a:pt x="10800" y="21600"/>
                    <a:pt x="16200" y="16200"/>
                  </a:cubicBezTo>
                  <a:cubicBezTo>
                    <a:pt x="16200" y="16200"/>
                    <a:pt x="16200" y="10800"/>
                    <a:pt x="16200" y="5400"/>
                  </a:cubicBezTo>
                  <a:cubicBezTo>
                    <a:pt x="21600" y="5400"/>
                    <a:pt x="16200" y="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4" name="Google Shape;5394;g21c91014dda_0_5306"/>
            <p:cNvSpPr/>
            <p:nvPr/>
          </p:nvSpPr>
          <p:spPr>
            <a:xfrm>
              <a:off x="1730195" y="573822"/>
              <a:ext cx="20646" cy="23976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5400" y="0"/>
                    <a:pt x="0" y="0"/>
                  </a:cubicBezTo>
                  <a:cubicBezTo>
                    <a:pt x="0" y="5400"/>
                    <a:pt x="0" y="5400"/>
                    <a:pt x="0" y="10800"/>
                  </a:cubicBezTo>
                  <a:cubicBezTo>
                    <a:pt x="0" y="16200"/>
                    <a:pt x="0" y="16200"/>
                    <a:pt x="0" y="21600"/>
                  </a:cubicBezTo>
                  <a:cubicBezTo>
                    <a:pt x="5400" y="21600"/>
                    <a:pt x="5400" y="21600"/>
                    <a:pt x="10800" y="21600"/>
                  </a:cubicBezTo>
                  <a:cubicBezTo>
                    <a:pt x="10800" y="21600"/>
                    <a:pt x="10800" y="21600"/>
                    <a:pt x="16200" y="16200"/>
                  </a:cubicBezTo>
                  <a:cubicBezTo>
                    <a:pt x="16200" y="16200"/>
                    <a:pt x="16200" y="10800"/>
                    <a:pt x="16200" y="5400"/>
                  </a:cubicBezTo>
                  <a:cubicBezTo>
                    <a:pt x="21600" y="5400"/>
                    <a:pt x="16200" y="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5" name="Google Shape;5395;g21c91014dda_0_5306"/>
            <p:cNvSpPr/>
            <p:nvPr/>
          </p:nvSpPr>
          <p:spPr>
            <a:xfrm>
              <a:off x="1824014" y="573822"/>
              <a:ext cx="18786" cy="17442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0" y="0"/>
                    <a:pt x="0" y="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0" y="21600"/>
                    <a:pt x="5400" y="21600"/>
                  </a:cubicBezTo>
                  <a:cubicBezTo>
                    <a:pt x="5400" y="21600"/>
                    <a:pt x="108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21600" y="14400"/>
                    <a:pt x="16200" y="720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6" name="Google Shape;5396;g21c91014dda_0_5306"/>
            <p:cNvSpPr/>
            <p:nvPr/>
          </p:nvSpPr>
          <p:spPr>
            <a:xfrm>
              <a:off x="1824014" y="573822"/>
              <a:ext cx="18786" cy="17442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0800" y="0"/>
                  </a:moveTo>
                  <a:cubicBezTo>
                    <a:pt x="5400" y="0"/>
                    <a:pt x="0" y="0"/>
                    <a:pt x="0" y="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0" y="21600"/>
                    <a:pt x="5400" y="21600"/>
                  </a:cubicBezTo>
                  <a:cubicBezTo>
                    <a:pt x="5400" y="21600"/>
                    <a:pt x="108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21600" y="14400"/>
                    <a:pt x="16200" y="7200"/>
                    <a:pt x="16200" y="0"/>
                  </a:cubicBezTo>
                  <a:cubicBezTo>
                    <a:pt x="16200" y="0"/>
                    <a:pt x="10800" y="0"/>
                    <a:pt x="108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7" name="Google Shape;5397;g21c91014dda_0_5306"/>
            <p:cNvSpPr/>
            <p:nvPr/>
          </p:nvSpPr>
          <p:spPr>
            <a:xfrm>
              <a:off x="1754195" y="493094"/>
              <a:ext cx="74196" cy="77527"/>
            </a:xfrm>
            <a:custGeom>
              <a:avLst/>
              <a:gdLst/>
              <a:ahLst/>
              <a:cxnLst/>
              <a:rect l="l" t="t" r="r" b="b"/>
              <a:pathLst>
                <a:path w="21600" h="20743" extrusionOk="0">
                  <a:moveTo>
                    <a:pt x="19938" y="7714"/>
                  </a:moveTo>
                  <a:cubicBezTo>
                    <a:pt x="19938" y="9257"/>
                    <a:pt x="19938" y="10800"/>
                    <a:pt x="18277" y="12343"/>
                  </a:cubicBezTo>
                  <a:cubicBezTo>
                    <a:pt x="18277" y="13886"/>
                    <a:pt x="18277" y="13886"/>
                    <a:pt x="16615" y="13886"/>
                  </a:cubicBezTo>
                  <a:cubicBezTo>
                    <a:pt x="16615" y="13886"/>
                    <a:pt x="14954" y="13886"/>
                    <a:pt x="14954" y="15429"/>
                  </a:cubicBezTo>
                  <a:cubicBezTo>
                    <a:pt x="14954" y="15429"/>
                    <a:pt x="14954" y="18514"/>
                    <a:pt x="14954" y="18514"/>
                  </a:cubicBezTo>
                  <a:cubicBezTo>
                    <a:pt x="14954" y="18514"/>
                    <a:pt x="13292" y="20057"/>
                    <a:pt x="11631" y="20057"/>
                  </a:cubicBezTo>
                  <a:cubicBezTo>
                    <a:pt x="11631" y="21600"/>
                    <a:pt x="8308" y="20057"/>
                    <a:pt x="6646" y="20057"/>
                  </a:cubicBezTo>
                  <a:cubicBezTo>
                    <a:pt x="6646" y="20057"/>
                    <a:pt x="4985" y="18514"/>
                    <a:pt x="3323" y="18514"/>
                  </a:cubicBezTo>
                  <a:cubicBezTo>
                    <a:pt x="3323" y="18514"/>
                    <a:pt x="3323" y="15429"/>
                    <a:pt x="1662" y="13886"/>
                  </a:cubicBezTo>
                  <a:cubicBezTo>
                    <a:pt x="1662" y="13886"/>
                    <a:pt x="0" y="12343"/>
                    <a:pt x="0" y="10800"/>
                  </a:cubicBezTo>
                  <a:cubicBezTo>
                    <a:pt x="0" y="10800"/>
                    <a:pt x="0" y="9257"/>
                    <a:pt x="0" y="7714"/>
                  </a:cubicBezTo>
                  <a:cubicBezTo>
                    <a:pt x="1662" y="6171"/>
                    <a:pt x="3323" y="4629"/>
                    <a:pt x="3323" y="4629"/>
                  </a:cubicBezTo>
                  <a:cubicBezTo>
                    <a:pt x="4985" y="4629"/>
                    <a:pt x="4985" y="6171"/>
                    <a:pt x="4985" y="6171"/>
                  </a:cubicBezTo>
                  <a:cubicBezTo>
                    <a:pt x="6646" y="6171"/>
                    <a:pt x="8308" y="6171"/>
                    <a:pt x="8308" y="6171"/>
                  </a:cubicBezTo>
                  <a:cubicBezTo>
                    <a:pt x="9969" y="4629"/>
                    <a:pt x="9969" y="3086"/>
                    <a:pt x="11631" y="3086"/>
                  </a:cubicBezTo>
                  <a:cubicBezTo>
                    <a:pt x="11631" y="3086"/>
                    <a:pt x="13292" y="3086"/>
                    <a:pt x="13292" y="3086"/>
                  </a:cubicBezTo>
                  <a:cubicBezTo>
                    <a:pt x="14954" y="3086"/>
                    <a:pt x="16615" y="3086"/>
                    <a:pt x="16615" y="3086"/>
                  </a:cubicBezTo>
                  <a:cubicBezTo>
                    <a:pt x="18277" y="3086"/>
                    <a:pt x="18277" y="1543"/>
                    <a:pt x="18277" y="0"/>
                  </a:cubicBezTo>
                  <a:cubicBezTo>
                    <a:pt x="19938" y="0"/>
                    <a:pt x="19938" y="0"/>
                    <a:pt x="21600" y="0"/>
                  </a:cubicBezTo>
                  <a:cubicBezTo>
                    <a:pt x="21600" y="1543"/>
                    <a:pt x="21600" y="3086"/>
                    <a:pt x="21600" y="3086"/>
                  </a:cubicBezTo>
                  <a:cubicBezTo>
                    <a:pt x="21600" y="4629"/>
                    <a:pt x="19938" y="4629"/>
                    <a:pt x="19938" y="4629"/>
                  </a:cubicBezTo>
                  <a:cubicBezTo>
                    <a:pt x="19938" y="6171"/>
                    <a:pt x="19938" y="6171"/>
                    <a:pt x="19938" y="77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8" name="Google Shape;5398;g21c91014dda_0_5306"/>
            <p:cNvSpPr/>
            <p:nvPr/>
          </p:nvSpPr>
          <p:spPr>
            <a:xfrm>
              <a:off x="1754195" y="493094"/>
              <a:ext cx="74196" cy="77527"/>
            </a:xfrm>
            <a:custGeom>
              <a:avLst/>
              <a:gdLst/>
              <a:ahLst/>
              <a:cxnLst/>
              <a:rect l="l" t="t" r="r" b="b"/>
              <a:pathLst>
                <a:path w="21600" h="20743" extrusionOk="0">
                  <a:moveTo>
                    <a:pt x="19938" y="7714"/>
                  </a:moveTo>
                  <a:cubicBezTo>
                    <a:pt x="19938" y="9257"/>
                    <a:pt x="19938" y="10800"/>
                    <a:pt x="18277" y="12343"/>
                  </a:cubicBezTo>
                  <a:cubicBezTo>
                    <a:pt x="18277" y="13886"/>
                    <a:pt x="18277" y="13886"/>
                    <a:pt x="16615" y="13886"/>
                  </a:cubicBezTo>
                  <a:cubicBezTo>
                    <a:pt x="16615" y="13886"/>
                    <a:pt x="14954" y="13886"/>
                    <a:pt x="14954" y="15429"/>
                  </a:cubicBezTo>
                  <a:cubicBezTo>
                    <a:pt x="14954" y="15429"/>
                    <a:pt x="14954" y="18514"/>
                    <a:pt x="14954" y="18514"/>
                  </a:cubicBezTo>
                  <a:cubicBezTo>
                    <a:pt x="14954" y="18514"/>
                    <a:pt x="13292" y="20057"/>
                    <a:pt x="11631" y="20057"/>
                  </a:cubicBezTo>
                  <a:cubicBezTo>
                    <a:pt x="11631" y="21600"/>
                    <a:pt x="8308" y="20057"/>
                    <a:pt x="6646" y="20057"/>
                  </a:cubicBezTo>
                  <a:cubicBezTo>
                    <a:pt x="6646" y="20057"/>
                    <a:pt x="4985" y="18514"/>
                    <a:pt x="3323" y="18514"/>
                  </a:cubicBezTo>
                  <a:cubicBezTo>
                    <a:pt x="3323" y="18514"/>
                    <a:pt x="3323" y="15429"/>
                    <a:pt x="1662" y="13886"/>
                  </a:cubicBezTo>
                  <a:cubicBezTo>
                    <a:pt x="1662" y="13886"/>
                    <a:pt x="0" y="12343"/>
                    <a:pt x="0" y="10800"/>
                  </a:cubicBezTo>
                  <a:cubicBezTo>
                    <a:pt x="0" y="10800"/>
                    <a:pt x="0" y="9257"/>
                    <a:pt x="0" y="7714"/>
                  </a:cubicBezTo>
                  <a:cubicBezTo>
                    <a:pt x="1662" y="6171"/>
                    <a:pt x="3323" y="4629"/>
                    <a:pt x="3323" y="4629"/>
                  </a:cubicBezTo>
                  <a:cubicBezTo>
                    <a:pt x="4985" y="4629"/>
                    <a:pt x="4985" y="6171"/>
                    <a:pt x="4985" y="6171"/>
                  </a:cubicBezTo>
                  <a:cubicBezTo>
                    <a:pt x="6646" y="6171"/>
                    <a:pt x="8308" y="6171"/>
                    <a:pt x="8308" y="6171"/>
                  </a:cubicBezTo>
                  <a:cubicBezTo>
                    <a:pt x="9969" y="4629"/>
                    <a:pt x="9969" y="3086"/>
                    <a:pt x="11631" y="3086"/>
                  </a:cubicBezTo>
                  <a:cubicBezTo>
                    <a:pt x="11631" y="3086"/>
                    <a:pt x="13292" y="3086"/>
                    <a:pt x="13292" y="3086"/>
                  </a:cubicBezTo>
                  <a:cubicBezTo>
                    <a:pt x="14954" y="3086"/>
                    <a:pt x="16615" y="3086"/>
                    <a:pt x="16615" y="3086"/>
                  </a:cubicBezTo>
                  <a:cubicBezTo>
                    <a:pt x="18277" y="3086"/>
                    <a:pt x="18277" y="1543"/>
                    <a:pt x="18277" y="0"/>
                  </a:cubicBezTo>
                  <a:cubicBezTo>
                    <a:pt x="19938" y="0"/>
                    <a:pt x="19938" y="0"/>
                    <a:pt x="21600" y="0"/>
                  </a:cubicBezTo>
                  <a:cubicBezTo>
                    <a:pt x="21600" y="1543"/>
                    <a:pt x="21600" y="3086"/>
                    <a:pt x="21600" y="3086"/>
                  </a:cubicBezTo>
                  <a:cubicBezTo>
                    <a:pt x="21600" y="4629"/>
                    <a:pt x="19938" y="4629"/>
                    <a:pt x="19938" y="4629"/>
                  </a:cubicBezTo>
                  <a:cubicBezTo>
                    <a:pt x="19938" y="6171"/>
                    <a:pt x="19938" y="6171"/>
                    <a:pt x="19938" y="77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399" name="Google Shape;5399;g21c91014dda_0_5306"/>
            <p:cNvSpPr/>
            <p:nvPr/>
          </p:nvSpPr>
          <p:spPr>
            <a:xfrm>
              <a:off x="1864768" y="487967"/>
              <a:ext cx="39992" cy="26932"/>
            </a:xfrm>
            <a:custGeom>
              <a:avLst/>
              <a:gdLst/>
              <a:ahLst/>
              <a:cxnLst/>
              <a:rect l="l" t="t" r="r" b="b"/>
              <a:pathLst>
                <a:path w="20829" h="20520" extrusionOk="0">
                  <a:moveTo>
                    <a:pt x="17743" y="20520"/>
                  </a:moveTo>
                  <a:cubicBezTo>
                    <a:pt x="14658" y="20520"/>
                    <a:pt x="11572" y="16200"/>
                    <a:pt x="11572" y="16200"/>
                  </a:cubicBezTo>
                  <a:cubicBezTo>
                    <a:pt x="8486" y="16200"/>
                    <a:pt x="5400" y="16200"/>
                    <a:pt x="5400" y="16200"/>
                  </a:cubicBezTo>
                  <a:cubicBezTo>
                    <a:pt x="2315" y="16200"/>
                    <a:pt x="2315" y="11880"/>
                    <a:pt x="2315" y="11880"/>
                  </a:cubicBezTo>
                  <a:cubicBezTo>
                    <a:pt x="-771" y="7560"/>
                    <a:pt x="-771" y="3240"/>
                    <a:pt x="2315" y="3240"/>
                  </a:cubicBezTo>
                  <a:cubicBezTo>
                    <a:pt x="2315" y="-1080"/>
                    <a:pt x="5400" y="-1080"/>
                    <a:pt x="8486" y="3240"/>
                  </a:cubicBezTo>
                  <a:cubicBezTo>
                    <a:pt x="11572" y="3240"/>
                    <a:pt x="11572" y="3240"/>
                    <a:pt x="14658" y="3240"/>
                  </a:cubicBezTo>
                  <a:cubicBezTo>
                    <a:pt x="14658" y="3240"/>
                    <a:pt x="17743" y="3240"/>
                    <a:pt x="17743" y="3240"/>
                  </a:cubicBezTo>
                  <a:cubicBezTo>
                    <a:pt x="20829" y="3240"/>
                    <a:pt x="20829" y="7560"/>
                    <a:pt x="20829" y="7560"/>
                  </a:cubicBezTo>
                  <a:cubicBezTo>
                    <a:pt x="20829" y="7560"/>
                    <a:pt x="20829" y="11880"/>
                    <a:pt x="20829" y="16200"/>
                  </a:cubicBezTo>
                  <a:cubicBezTo>
                    <a:pt x="20829" y="16200"/>
                    <a:pt x="20829" y="16200"/>
                    <a:pt x="20829" y="20520"/>
                  </a:cubicBezTo>
                  <a:cubicBezTo>
                    <a:pt x="20829" y="20520"/>
                    <a:pt x="17743" y="20520"/>
                    <a:pt x="17743" y="20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0" name="Google Shape;5400;g21c91014dda_0_5306"/>
            <p:cNvSpPr/>
            <p:nvPr/>
          </p:nvSpPr>
          <p:spPr>
            <a:xfrm>
              <a:off x="1864768" y="487967"/>
              <a:ext cx="39992" cy="26932"/>
            </a:xfrm>
            <a:custGeom>
              <a:avLst/>
              <a:gdLst/>
              <a:ahLst/>
              <a:cxnLst/>
              <a:rect l="l" t="t" r="r" b="b"/>
              <a:pathLst>
                <a:path w="20829" h="20520" extrusionOk="0">
                  <a:moveTo>
                    <a:pt x="17743" y="20520"/>
                  </a:moveTo>
                  <a:cubicBezTo>
                    <a:pt x="14658" y="20520"/>
                    <a:pt x="11572" y="16200"/>
                    <a:pt x="11572" y="16200"/>
                  </a:cubicBezTo>
                  <a:cubicBezTo>
                    <a:pt x="8486" y="16200"/>
                    <a:pt x="5400" y="16200"/>
                    <a:pt x="5400" y="16200"/>
                  </a:cubicBezTo>
                  <a:cubicBezTo>
                    <a:pt x="2315" y="16200"/>
                    <a:pt x="2315" y="11880"/>
                    <a:pt x="2315" y="11880"/>
                  </a:cubicBezTo>
                  <a:cubicBezTo>
                    <a:pt x="-771" y="7560"/>
                    <a:pt x="-771" y="3240"/>
                    <a:pt x="2315" y="3240"/>
                  </a:cubicBezTo>
                  <a:cubicBezTo>
                    <a:pt x="2315" y="-1080"/>
                    <a:pt x="5400" y="-1080"/>
                    <a:pt x="8486" y="3240"/>
                  </a:cubicBezTo>
                  <a:cubicBezTo>
                    <a:pt x="11572" y="3240"/>
                    <a:pt x="11572" y="3240"/>
                    <a:pt x="14658" y="3240"/>
                  </a:cubicBezTo>
                  <a:cubicBezTo>
                    <a:pt x="14658" y="3240"/>
                    <a:pt x="17743" y="3240"/>
                    <a:pt x="17743" y="3240"/>
                  </a:cubicBezTo>
                  <a:cubicBezTo>
                    <a:pt x="20829" y="3240"/>
                    <a:pt x="20829" y="7560"/>
                    <a:pt x="20829" y="7560"/>
                  </a:cubicBezTo>
                  <a:cubicBezTo>
                    <a:pt x="20829" y="7560"/>
                    <a:pt x="20829" y="11880"/>
                    <a:pt x="20829" y="16200"/>
                  </a:cubicBezTo>
                  <a:cubicBezTo>
                    <a:pt x="20829" y="16200"/>
                    <a:pt x="20829" y="16200"/>
                    <a:pt x="20829" y="20520"/>
                  </a:cubicBezTo>
                  <a:cubicBezTo>
                    <a:pt x="20829" y="20520"/>
                    <a:pt x="17743" y="20520"/>
                    <a:pt x="17743" y="205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1" name="Google Shape;5401;g21c91014dda_0_5306"/>
            <p:cNvSpPr/>
            <p:nvPr/>
          </p:nvSpPr>
          <p:spPr>
            <a:xfrm>
              <a:off x="1828378" y="405821"/>
              <a:ext cx="23976" cy="218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21600" y="5400"/>
                    <a:pt x="16200" y="0"/>
                    <a:pt x="16200" y="0"/>
                  </a:cubicBezTo>
                  <a:cubicBezTo>
                    <a:pt x="10800" y="0"/>
                    <a:pt x="5400" y="5400"/>
                    <a:pt x="5400" y="5400"/>
                  </a:cubicBezTo>
                  <a:cubicBezTo>
                    <a:pt x="0" y="5400"/>
                    <a:pt x="0" y="16200"/>
                    <a:pt x="0" y="162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16200"/>
                  </a:cubicBezTo>
                  <a:cubicBezTo>
                    <a:pt x="21600" y="16200"/>
                    <a:pt x="21600" y="108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2" name="Google Shape;5402;g21c91014dda_0_5306"/>
            <p:cNvSpPr/>
            <p:nvPr/>
          </p:nvSpPr>
          <p:spPr>
            <a:xfrm>
              <a:off x="1828378" y="405821"/>
              <a:ext cx="23976" cy="2181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21600" y="5400"/>
                    <a:pt x="16200" y="0"/>
                    <a:pt x="16200" y="0"/>
                  </a:cubicBezTo>
                  <a:cubicBezTo>
                    <a:pt x="10800" y="0"/>
                    <a:pt x="5400" y="5400"/>
                    <a:pt x="5400" y="5400"/>
                  </a:cubicBezTo>
                  <a:cubicBezTo>
                    <a:pt x="0" y="5400"/>
                    <a:pt x="0" y="16200"/>
                    <a:pt x="0" y="162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16200"/>
                  </a:cubicBezTo>
                  <a:cubicBezTo>
                    <a:pt x="21600" y="16200"/>
                    <a:pt x="21600" y="108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3" name="Google Shape;5403;g21c91014dda_0_5306"/>
            <p:cNvSpPr/>
            <p:nvPr/>
          </p:nvSpPr>
          <p:spPr>
            <a:xfrm>
              <a:off x="1817468" y="364366"/>
              <a:ext cx="23976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16200" y="16200"/>
                    <a:pt x="10800" y="21600"/>
                    <a:pt x="5400" y="21600"/>
                  </a:cubicBezTo>
                  <a:cubicBezTo>
                    <a:pt x="5400" y="21600"/>
                    <a:pt x="5400" y="16200"/>
                    <a:pt x="0" y="16200"/>
                  </a:cubicBezTo>
                  <a:cubicBezTo>
                    <a:pt x="0" y="16200"/>
                    <a:pt x="0" y="5400"/>
                    <a:pt x="5400" y="5400"/>
                  </a:cubicBezTo>
                  <a:cubicBezTo>
                    <a:pt x="5400" y="5400"/>
                    <a:pt x="5400" y="0"/>
                    <a:pt x="10800" y="0"/>
                  </a:cubicBezTo>
                  <a:cubicBezTo>
                    <a:pt x="10800" y="0"/>
                    <a:pt x="16200" y="0"/>
                    <a:pt x="21600" y="0"/>
                  </a:cubicBezTo>
                  <a:cubicBezTo>
                    <a:pt x="21600" y="0"/>
                    <a:pt x="21600" y="5400"/>
                    <a:pt x="21600" y="54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6200"/>
                    <a:pt x="21600" y="162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4" name="Google Shape;5404;g21c91014dda_0_5306"/>
            <p:cNvSpPr/>
            <p:nvPr/>
          </p:nvSpPr>
          <p:spPr>
            <a:xfrm>
              <a:off x="1817468" y="364366"/>
              <a:ext cx="23976" cy="239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6200"/>
                  </a:moveTo>
                  <a:cubicBezTo>
                    <a:pt x="16200" y="16200"/>
                    <a:pt x="10800" y="21600"/>
                    <a:pt x="5400" y="21600"/>
                  </a:cubicBezTo>
                  <a:cubicBezTo>
                    <a:pt x="5400" y="21600"/>
                    <a:pt x="5400" y="16200"/>
                    <a:pt x="0" y="16200"/>
                  </a:cubicBezTo>
                  <a:cubicBezTo>
                    <a:pt x="0" y="16200"/>
                    <a:pt x="0" y="5400"/>
                    <a:pt x="5400" y="5400"/>
                  </a:cubicBezTo>
                  <a:cubicBezTo>
                    <a:pt x="5400" y="5400"/>
                    <a:pt x="5400" y="0"/>
                    <a:pt x="10800" y="0"/>
                  </a:cubicBezTo>
                  <a:cubicBezTo>
                    <a:pt x="10800" y="0"/>
                    <a:pt x="16200" y="0"/>
                    <a:pt x="21600" y="0"/>
                  </a:cubicBezTo>
                  <a:cubicBezTo>
                    <a:pt x="21600" y="0"/>
                    <a:pt x="21600" y="5400"/>
                    <a:pt x="21600" y="54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6200"/>
                    <a:pt x="21600" y="16200"/>
                    <a:pt x="21600" y="16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5" name="Google Shape;5405;g21c91014dda_0_5306"/>
            <p:cNvSpPr/>
            <p:nvPr/>
          </p:nvSpPr>
          <p:spPr>
            <a:xfrm>
              <a:off x="1730195" y="377457"/>
              <a:ext cx="80730" cy="501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21600" y="2400"/>
                    <a:pt x="21600" y="0"/>
                    <a:pt x="20057" y="0"/>
                  </a:cubicBezTo>
                  <a:cubicBezTo>
                    <a:pt x="20057" y="0"/>
                    <a:pt x="18514" y="0"/>
                    <a:pt x="16971" y="2400"/>
                  </a:cubicBezTo>
                  <a:cubicBezTo>
                    <a:pt x="16971" y="2400"/>
                    <a:pt x="16971" y="4800"/>
                    <a:pt x="16971" y="7200"/>
                  </a:cubicBezTo>
                  <a:cubicBezTo>
                    <a:pt x="15429" y="7200"/>
                    <a:pt x="15429" y="7200"/>
                    <a:pt x="13886" y="9600"/>
                  </a:cubicBezTo>
                  <a:cubicBezTo>
                    <a:pt x="13886" y="9600"/>
                    <a:pt x="12343" y="12000"/>
                    <a:pt x="9257" y="12000"/>
                  </a:cubicBezTo>
                  <a:cubicBezTo>
                    <a:pt x="9257" y="12000"/>
                    <a:pt x="7714" y="12000"/>
                    <a:pt x="6171" y="12000"/>
                  </a:cubicBezTo>
                  <a:cubicBezTo>
                    <a:pt x="6171" y="12000"/>
                    <a:pt x="1543" y="12000"/>
                    <a:pt x="1543" y="12000"/>
                  </a:cubicBezTo>
                  <a:cubicBezTo>
                    <a:pt x="1543" y="14400"/>
                    <a:pt x="0" y="16800"/>
                    <a:pt x="0" y="16800"/>
                  </a:cubicBezTo>
                  <a:cubicBezTo>
                    <a:pt x="0" y="19200"/>
                    <a:pt x="1543" y="19200"/>
                    <a:pt x="1543" y="21600"/>
                  </a:cubicBezTo>
                  <a:cubicBezTo>
                    <a:pt x="1543" y="21600"/>
                    <a:pt x="3086" y="21600"/>
                    <a:pt x="3086" y="21600"/>
                  </a:cubicBezTo>
                  <a:cubicBezTo>
                    <a:pt x="6171" y="21600"/>
                    <a:pt x="7714" y="19200"/>
                    <a:pt x="7714" y="19200"/>
                  </a:cubicBezTo>
                  <a:cubicBezTo>
                    <a:pt x="9257" y="19200"/>
                    <a:pt x="12343" y="19200"/>
                    <a:pt x="12343" y="19200"/>
                  </a:cubicBezTo>
                  <a:cubicBezTo>
                    <a:pt x="13886" y="19200"/>
                    <a:pt x="15429" y="19200"/>
                    <a:pt x="16971" y="19200"/>
                  </a:cubicBezTo>
                  <a:cubicBezTo>
                    <a:pt x="18514" y="16800"/>
                    <a:pt x="20057" y="16800"/>
                    <a:pt x="20057" y="14400"/>
                  </a:cubicBezTo>
                  <a:cubicBezTo>
                    <a:pt x="20057" y="12000"/>
                    <a:pt x="21600" y="9600"/>
                    <a:pt x="21600" y="9600"/>
                  </a:cubicBezTo>
                  <a:cubicBezTo>
                    <a:pt x="21600" y="72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6" name="Google Shape;5406;g21c91014dda_0_5306"/>
            <p:cNvSpPr/>
            <p:nvPr/>
          </p:nvSpPr>
          <p:spPr>
            <a:xfrm>
              <a:off x="1730195" y="377457"/>
              <a:ext cx="80730" cy="5016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21600" y="2400"/>
                    <a:pt x="21600" y="0"/>
                    <a:pt x="20057" y="0"/>
                  </a:cubicBezTo>
                  <a:cubicBezTo>
                    <a:pt x="20057" y="0"/>
                    <a:pt x="18514" y="0"/>
                    <a:pt x="16971" y="2400"/>
                  </a:cubicBezTo>
                  <a:cubicBezTo>
                    <a:pt x="16971" y="2400"/>
                    <a:pt x="16971" y="4800"/>
                    <a:pt x="16971" y="7200"/>
                  </a:cubicBezTo>
                  <a:cubicBezTo>
                    <a:pt x="15429" y="7200"/>
                    <a:pt x="15429" y="7200"/>
                    <a:pt x="13886" y="9600"/>
                  </a:cubicBezTo>
                  <a:cubicBezTo>
                    <a:pt x="13886" y="9600"/>
                    <a:pt x="12343" y="12000"/>
                    <a:pt x="9257" y="12000"/>
                  </a:cubicBezTo>
                  <a:cubicBezTo>
                    <a:pt x="9257" y="12000"/>
                    <a:pt x="7714" y="12000"/>
                    <a:pt x="6171" y="12000"/>
                  </a:cubicBezTo>
                  <a:cubicBezTo>
                    <a:pt x="6171" y="12000"/>
                    <a:pt x="1543" y="12000"/>
                    <a:pt x="1543" y="12000"/>
                  </a:cubicBezTo>
                  <a:cubicBezTo>
                    <a:pt x="1543" y="14400"/>
                    <a:pt x="0" y="16800"/>
                    <a:pt x="0" y="16800"/>
                  </a:cubicBezTo>
                  <a:cubicBezTo>
                    <a:pt x="0" y="19200"/>
                    <a:pt x="1543" y="19200"/>
                    <a:pt x="1543" y="21600"/>
                  </a:cubicBezTo>
                  <a:cubicBezTo>
                    <a:pt x="1543" y="21600"/>
                    <a:pt x="3086" y="21600"/>
                    <a:pt x="3086" y="21600"/>
                  </a:cubicBezTo>
                  <a:cubicBezTo>
                    <a:pt x="6171" y="21600"/>
                    <a:pt x="7714" y="19200"/>
                    <a:pt x="7714" y="19200"/>
                  </a:cubicBezTo>
                  <a:cubicBezTo>
                    <a:pt x="9257" y="19200"/>
                    <a:pt x="12343" y="19200"/>
                    <a:pt x="12343" y="19200"/>
                  </a:cubicBezTo>
                  <a:cubicBezTo>
                    <a:pt x="13886" y="19200"/>
                    <a:pt x="15429" y="19200"/>
                    <a:pt x="16971" y="19200"/>
                  </a:cubicBezTo>
                  <a:cubicBezTo>
                    <a:pt x="18514" y="16800"/>
                    <a:pt x="20057" y="16800"/>
                    <a:pt x="20057" y="14400"/>
                  </a:cubicBezTo>
                  <a:cubicBezTo>
                    <a:pt x="20057" y="12000"/>
                    <a:pt x="21600" y="9600"/>
                    <a:pt x="21600" y="9600"/>
                  </a:cubicBezTo>
                  <a:cubicBezTo>
                    <a:pt x="21600" y="72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7" name="Google Shape;5407;g21c91014dda_0_5306"/>
            <p:cNvSpPr/>
            <p:nvPr/>
          </p:nvSpPr>
          <p:spPr>
            <a:xfrm>
              <a:off x="1656013" y="296002"/>
              <a:ext cx="116816" cy="85810"/>
            </a:xfrm>
            <a:custGeom>
              <a:avLst/>
              <a:gdLst/>
              <a:ahLst/>
              <a:cxnLst/>
              <a:rect l="l" t="t" r="r" b="b"/>
              <a:pathLst>
                <a:path w="21029" h="21240" extrusionOk="0">
                  <a:moveTo>
                    <a:pt x="19543" y="12600"/>
                  </a:moveTo>
                  <a:cubicBezTo>
                    <a:pt x="19543" y="12600"/>
                    <a:pt x="20571" y="11160"/>
                    <a:pt x="20571" y="11160"/>
                  </a:cubicBezTo>
                  <a:cubicBezTo>
                    <a:pt x="21600" y="9720"/>
                    <a:pt x="20571" y="8280"/>
                    <a:pt x="20571" y="6840"/>
                  </a:cubicBezTo>
                  <a:cubicBezTo>
                    <a:pt x="20571" y="5400"/>
                    <a:pt x="19543" y="3960"/>
                    <a:pt x="19543" y="3960"/>
                  </a:cubicBezTo>
                  <a:cubicBezTo>
                    <a:pt x="19543" y="2520"/>
                    <a:pt x="17486" y="2520"/>
                    <a:pt x="16457" y="2520"/>
                  </a:cubicBezTo>
                  <a:cubicBezTo>
                    <a:pt x="16457" y="1080"/>
                    <a:pt x="14400" y="1080"/>
                    <a:pt x="14400" y="1080"/>
                  </a:cubicBezTo>
                  <a:cubicBezTo>
                    <a:pt x="13371" y="-360"/>
                    <a:pt x="12343" y="-360"/>
                    <a:pt x="11314" y="1080"/>
                  </a:cubicBezTo>
                  <a:cubicBezTo>
                    <a:pt x="10286" y="1080"/>
                    <a:pt x="9257" y="1080"/>
                    <a:pt x="9257" y="1080"/>
                  </a:cubicBezTo>
                  <a:cubicBezTo>
                    <a:pt x="7200" y="1080"/>
                    <a:pt x="6171" y="1080"/>
                    <a:pt x="5143" y="1080"/>
                  </a:cubicBezTo>
                  <a:cubicBezTo>
                    <a:pt x="4114" y="1080"/>
                    <a:pt x="4114" y="2520"/>
                    <a:pt x="3086" y="3960"/>
                  </a:cubicBezTo>
                  <a:cubicBezTo>
                    <a:pt x="3086" y="3960"/>
                    <a:pt x="2057" y="5400"/>
                    <a:pt x="2057" y="5400"/>
                  </a:cubicBezTo>
                  <a:cubicBezTo>
                    <a:pt x="1029" y="5400"/>
                    <a:pt x="0" y="6840"/>
                    <a:pt x="0" y="8280"/>
                  </a:cubicBezTo>
                  <a:cubicBezTo>
                    <a:pt x="0" y="8280"/>
                    <a:pt x="0" y="9720"/>
                    <a:pt x="0" y="11160"/>
                  </a:cubicBezTo>
                  <a:cubicBezTo>
                    <a:pt x="0" y="11160"/>
                    <a:pt x="0" y="14040"/>
                    <a:pt x="1029" y="14040"/>
                  </a:cubicBezTo>
                  <a:cubicBezTo>
                    <a:pt x="2057" y="15480"/>
                    <a:pt x="3086" y="15480"/>
                    <a:pt x="4114" y="16920"/>
                  </a:cubicBezTo>
                  <a:cubicBezTo>
                    <a:pt x="5143" y="16920"/>
                    <a:pt x="7200" y="15480"/>
                    <a:pt x="9257" y="16920"/>
                  </a:cubicBezTo>
                  <a:cubicBezTo>
                    <a:pt x="9257" y="16920"/>
                    <a:pt x="10286" y="19800"/>
                    <a:pt x="10286" y="19800"/>
                  </a:cubicBezTo>
                  <a:cubicBezTo>
                    <a:pt x="10286" y="19800"/>
                    <a:pt x="12343" y="21240"/>
                    <a:pt x="13371" y="21240"/>
                  </a:cubicBezTo>
                  <a:cubicBezTo>
                    <a:pt x="13371" y="21240"/>
                    <a:pt x="15429" y="21240"/>
                    <a:pt x="16457" y="19800"/>
                  </a:cubicBezTo>
                  <a:cubicBezTo>
                    <a:pt x="16457" y="19800"/>
                    <a:pt x="18514" y="18360"/>
                    <a:pt x="18514" y="16920"/>
                  </a:cubicBezTo>
                  <a:cubicBezTo>
                    <a:pt x="18514" y="16920"/>
                    <a:pt x="17486" y="15480"/>
                    <a:pt x="18514" y="14040"/>
                  </a:cubicBezTo>
                  <a:cubicBezTo>
                    <a:pt x="18514" y="14040"/>
                    <a:pt x="19543" y="14040"/>
                    <a:pt x="19543" y="12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8" name="Google Shape;5408;g21c91014dda_0_5306"/>
            <p:cNvSpPr/>
            <p:nvPr/>
          </p:nvSpPr>
          <p:spPr>
            <a:xfrm>
              <a:off x="1656013" y="296002"/>
              <a:ext cx="116816" cy="85810"/>
            </a:xfrm>
            <a:custGeom>
              <a:avLst/>
              <a:gdLst/>
              <a:ahLst/>
              <a:cxnLst/>
              <a:rect l="l" t="t" r="r" b="b"/>
              <a:pathLst>
                <a:path w="21029" h="21240" extrusionOk="0">
                  <a:moveTo>
                    <a:pt x="19543" y="12600"/>
                  </a:moveTo>
                  <a:cubicBezTo>
                    <a:pt x="19543" y="12600"/>
                    <a:pt x="20571" y="11160"/>
                    <a:pt x="20571" y="11160"/>
                  </a:cubicBezTo>
                  <a:cubicBezTo>
                    <a:pt x="21600" y="9720"/>
                    <a:pt x="20571" y="8280"/>
                    <a:pt x="20571" y="6840"/>
                  </a:cubicBezTo>
                  <a:cubicBezTo>
                    <a:pt x="20571" y="5400"/>
                    <a:pt x="19543" y="3960"/>
                    <a:pt x="19543" y="3960"/>
                  </a:cubicBezTo>
                  <a:cubicBezTo>
                    <a:pt x="19543" y="2520"/>
                    <a:pt x="17486" y="2520"/>
                    <a:pt x="16457" y="2520"/>
                  </a:cubicBezTo>
                  <a:cubicBezTo>
                    <a:pt x="16457" y="1080"/>
                    <a:pt x="14400" y="1080"/>
                    <a:pt x="14400" y="1080"/>
                  </a:cubicBezTo>
                  <a:cubicBezTo>
                    <a:pt x="13371" y="-360"/>
                    <a:pt x="12343" y="-360"/>
                    <a:pt x="11314" y="1080"/>
                  </a:cubicBezTo>
                  <a:cubicBezTo>
                    <a:pt x="10286" y="1080"/>
                    <a:pt x="9257" y="1080"/>
                    <a:pt x="9257" y="1080"/>
                  </a:cubicBezTo>
                  <a:cubicBezTo>
                    <a:pt x="7200" y="1080"/>
                    <a:pt x="6171" y="1080"/>
                    <a:pt x="5143" y="1080"/>
                  </a:cubicBezTo>
                  <a:cubicBezTo>
                    <a:pt x="4114" y="1080"/>
                    <a:pt x="4114" y="2520"/>
                    <a:pt x="3086" y="3960"/>
                  </a:cubicBezTo>
                  <a:cubicBezTo>
                    <a:pt x="3086" y="3960"/>
                    <a:pt x="2057" y="5400"/>
                    <a:pt x="2057" y="5400"/>
                  </a:cubicBezTo>
                  <a:cubicBezTo>
                    <a:pt x="1029" y="5400"/>
                    <a:pt x="0" y="6840"/>
                    <a:pt x="0" y="8280"/>
                  </a:cubicBezTo>
                  <a:cubicBezTo>
                    <a:pt x="0" y="8280"/>
                    <a:pt x="0" y="9720"/>
                    <a:pt x="0" y="11160"/>
                  </a:cubicBezTo>
                  <a:cubicBezTo>
                    <a:pt x="0" y="11160"/>
                    <a:pt x="0" y="14040"/>
                    <a:pt x="1029" y="14040"/>
                  </a:cubicBezTo>
                  <a:cubicBezTo>
                    <a:pt x="2057" y="15480"/>
                    <a:pt x="3086" y="15480"/>
                    <a:pt x="4114" y="16920"/>
                  </a:cubicBezTo>
                  <a:cubicBezTo>
                    <a:pt x="5143" y="16920"/>
                    <a:pt x="7200" y="15480"/>
                    <a:pt x="9257" y="16920"/>
                  </a:cubicBezTo>
                  <a:cubicBezTo>
                    <a:pt x="9257" y="16920"/>
                    <a:pt x="10286" y="19800"/>
                    <a:pt x="10286" y="19800"/>
                  </a:cubicBezTo>
                  <a:cubicBezTo>
                    <a:pt x="10286" y="19800"/>
                    <a:pt x="12343" y="21240"/>
                    <a:pt x="13371" y="21240"/>
                  </a:cubicBezTo>
                  <a:cubicBezTo>
                    <a:pt x="13371" y="21240"/>
                    <a:pt x="15429" y="21240"/>
                    <a:pt x="16457" y="19800"/>
                  </a:cubicBezTo>
                  <a:cubicBezTo>
                    <a:pt x="16457" y="19800"/>
                    <a:pt x="18514" y="18360"/>
                    <a:pt x="18514" y="16920"/>
                  </a:cubicBezTo>
                  <a:cubicBezTo>
                    <a:pt x="18514" y="16920"/>
                    <a:pt x="17486" y="15480"/>
                    <a:pt x="18514" y="14040"/>
                  </a:cubicBezTo>
                  <a:cubicBezTo>
                    <a:pt x="18514" y="14040"/>
                    <a:pt x="19543" y="14040"/>
                    <a:pt x="19543" y="12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09" name="Google Shape;5409;g21c91014dda_0_5306"/>
            <p:cNvSpPr/>
            <p:nvPr/>
          </p:nvSpPr>
          <p:spPr>
            <a:xfrm>
              <a:off x="1586194" y="0"/>
              <a:ext cx="133110" cy="320896"/>
            </a:xfrm>
            <a:custGeom>
              <a:avLst/>
              <a:gdLst/>
              <a:ahLst/>
              <a:cxnLst/>
              <a:rect l="l" t="t" r="r" b="b"/>
              <a:pathLst>
                <a:path w="21600" h="21322" extrusionOk="0">
                  <a:moveTo>
                    <a:pt x="17843" y="2314"/>
                  </a:moveTo>
                  <a:cubicBezTo>
                    <a:pt x="17843" y="2314"/>
                    <a:pt x="16904" y="1929"/>
                    <a:pt x="15965" y="1929"/>
                  </a:cubicBezTo>
                  <a:cubicBezTo>
                    <a:pt x="15965" y="1543"/>
                    <a:pt x="15965" y="1157"/>
                    <a:pt x="15965" y="1157"/>
                  </a:cubicBezTo>
                  <a:cubicBezTo>
                    <a:pt x="15965" y="771"/>
                    <a:pt x="15965" y="771"/>
                    <a:pt x="16904" y="771"/>
                  </a:cubicBezTo>
                  <a:cubicBezTo>
                    <a:pt x="17843" y="1157"/>
                    <a:pt x="17843" y="1157"/>
                    <a:pt x="17843" y="1157"/>
                  </a:cubicBezTo>
                  <a:cubicBezTo>
                    <a:pt x="17843" y="1157"/>
                    <a:pt x="19722" y="1157"/>
                    <a:pt x="19722" y="1157"/>
                  </a:cubicBezTo>
                  <a:cubicBezTo>
                    <a:pt x="19722" y="771"/>
                    <a:pt x="19722" y="771"/>
                    <a:pt x="19722" y="771"/>
                  </a:cubicBezTo>
                  <a:cubicBezTo>
                    <a:pt x="19722" y="386"/>
                    <a:pt x="19722" y="386"/>
                    <a:pt x="18783" y="0"/>
                  </a:cubicBezTo>
                  <a:cubicBezTo>
                    <a:pt x="17843" y="0"/>
                    <a:pt x="16904" y="0"/>
                    <a:pt x="15965" y="0"/>
                  </a:cubicBezTo>
                  <a:cubicBezTo>
                    <a:pt x="15965" y="0"/>
                    <a:pt x="14087" y="386"/>
                    <a:pt x="13148" y="386"/>
                  </a:cubicBezTo>
                  <a:cubicBezTo>
                    <a:pt x="13148" y="771"/>
                    <a:pt x="12209" y="1929"/>
                    <a:pt x="11270" y="2314"/>
                  </a:cubicBezTo>
                  <a:cubicBezTo>
                    <a:pt x="11270" y="2700"/>
                    <a:pt x="9391" y="3857"/>
                    <a:pt x="7513" y="4243"/>
                  </a:cubicBezTo>
                  <a:cubicBezTo>
                    <a:pt x="7513" y="4629"/>
                    <a:pt x="6574" y="5400"/>
                    <a:pt x="6574" y="5786"/>
                  </a:cubicBezTo>
                  <a:cubicBezTo>
                    <a:pt x="5635" y="6557"/>
                    <a:pt x="3757" y="7714"/>
                    <a:pt x="3757" y="8100"/>
                  </a:cubicBezTo>
                  <a:cubicBezTo>
                    <a:pt x="2817" y="9257"/>
                    <a:pt x="2817" y="11186"/>
                    <a:pt x="2817" y="11957"/>
                  </a:cubicBezTo>
                  <a:cubicBezTo>
                    <a:pt x="2817" y="12729"/>
                    <a:pt x="1878" y="13886"/>
                    <a:pt x="939" y="14657"/>
                  </a:cubicBezTo>
                  <a:cubicBezTo>
                    <a:pt x="939" y="15043"/>
                    <a:pt x="939" y="16586"/>
                    <a:pt x="939" y="17357"/>
                  </a:cubicBezTo>
                  <a:cubicBezTo>
                    <a:pt x="939" y="17743"/>
                    <a:pt x="0" y="18514"/>
                    <a:pt x="0" y="18514"/>
                  </a:cubicBezTo>
                  <a:cubicBezTo>
                    <a:pt x="0" y="18900"/>
                    <a:pt x="0" y="19286"/>
                    <a:pt x="0" y="20057"/>
                  </a:cubicBezTo>
                  <a:cubicBezTo>
                    <a:pt x="0" y="20057"/>
                    <a:pt x="0" y="20443"/>
                    <a:pt x="0" y="20829"/>
                  </a:cubicBezTo>
                  <a:cubicBezTo>
                    <a:pt x="939" y="20829"/>
                    <a:pt x="2817" y="21600"/>
                    <a:pt x="2817" y="21214"/>
                  </a:cubicBezTo>
                  <a:cubicBezTo>
                    <a:pt x="3757" y="21214"/>
                    <a:pt x="3757" y="20829"/>
                    <a:pt x="3757" y="20443"/>
                  </a:cubicBezTo>
                  <a:cubicBezTo>
                    <a:pt x="3757" y="20443"/>
                    <a:pt x="2817" y="20443"/>
                    <a:pt x="2817" y="20057"/>
                  </a:cubicBezTo>
                  <a:cubicBezTo>
                    <a:pt x="2817" y="20057"/>
                    <a:pt x="3757" y="19671"/>
                    <a:pt x="3757" y="19286"/>
                  </a:cubicBezTo>
                  <a:cubicBezTo>
                    <a:pt x="3757" y="19286"/>
                    <a:pt x="3757" y="18900"/>
                    <a:pt x="3757" y="18514"/>
                  </a:cubicBezTo>
                  <a:cubicBezTo>
                    <a:pt x="3757" y="18514"/>
                    <a:pt x="2817" y="18129"/>
                    <a:pt x="2817" y="17743"/>
                  </a:cubicBezTo>
                  <a:cubicBezTo>
                    <a:pt x="2817" y="17357"/>
                    <a:pt x="2817" y="16586"/>
                    <a:pt x="2817" y="16586"/>
                  </a:cubicBezTo>
                  <a:cubicBezTo>
                    <a:pt x="3757" y="16200"/>
                    <a:pt x="2817" y="15429"/>
                    <a:pt x="2817" y="15043"/>
                  </a:cubicBezTo>
                  <a:cubicBezTo>
                    <a:pt x="2817" y="15043"/>
                    <a:pt x="3757" y="14657"/>
                    <a:pt x="3757" y="14271"/>
                  </a:cubicBezTo>
                  <a:cubicBezTo>
                    <a:pt x="3757" y="13886"/>
                    <a:pt x="3757" y="13500"/>
                    <a:pt x="3757" y="13500"/>
                  </a:cubicBezTo>
                  <a:cubicBezTo>
                    <a:pt x="4696" y="13114"/>
                    <a:pt x="5635" y="13114"/>
                    <a:pt x="6574" y="13114"/>
                  </a:cubicBezTo>
                  <a:cubicBezTo>
                    <a:pt x="6574" y="13114"/>
                    <a:pt x="6574" y="12343"/>
                    <a:pt x="6574" y="12343"/>
                  </a:cubicBezTo>
                  <a:cubicBezTo>
                    <a:pt x="7513" y="12343"/>
                    <a:pt x="7513" y="12343"/>
                    <a:pt x="7513" y="12343"/>
                  </a:cubicBezTo>
                  <a:cubicBezTo>
                    <a:pt x="8452" y="12343"/>
                    <a:pt x="9391" y="12729"/>
                    <a:pt x="9391" y="12729"/>
                  </a:cubicBezTo>
                  <a:cubicBezTo>
                    <a:pt x="10330" y="13114"/>
                    <a:pt x="10330" y="13500"/>
                    <a:pt x="11270" y="13886"/>
                  </a:cubicBezTo>
                  <a:cubicBezTo>
                    <a:pt x="11270" y="13886"/>
                    <a:pt x="13148" y="13886"/>
                    <a:pt x="13148" y="13886"/>
                  </a:cubicBezTo>
                  <a:cubicBezTo>
                    <a:pt x="14087" y="13886"/>
                    <a:pt x="15965" y="13500"/>
                    <a:pt x="16904" y="13500"/>
                  </a:cubicBezTo>
                  <a:cubicBezTo>
                    <a:pt x="17843" y="13500"/>
                    <a:pt x="19722" y="13114"/>
                    <a:pt x="20661" y="12729"/>
                  </a:cubicBezTo>
                  <a:cubicBezTo>
                    <a:pt x="20661" y="12343"/>
                    <a:pt x="21600" y="11957"/>
                    <a:pt x="21600" y="11957"/>
                  </a:cubicBezTo>
                  <a:cubicBezTo>
                    <a:pt x="21600" y="11571"/>
                    <a:pt x="19722" y="11571"/>
                    <a:pt x="19722" y="11571"/>
                  </a:cubicBezTo>
                  <a:cubicBezTo>
                    <a:pt x="18783" y="11571"/>
                    <a:pt x="16904" y="11571"/>
                    <a:pt x="16904" y="11571"/>
                  </a:cubicBezTo>
                  <a:cubicBezTo>
                    <a:pt x="15026" y="11571"/>
                    <a:pt x="13148" y="11571"/>
                    <a:pt x="11270" y="11186"/>
                  </a:cubicBezTo>
                  <a:cubicBezTo>
                    <a:pt x="11270" y="10800"/>
                    <a:pt x="9391" y="10800"/>
                    <a:pt x="9391" y="10414"/>
                  </a:cubicBezTo>
                  <a:cubicBezTo>
                    <a:pt x="9391" y="10029"/>
                    <a:pt x="10330" y="9643"/>
                    <a:pt x="10330" y="9257"/>
                  </a:cubicBezTo>
                  <a:cubicBezTo>
                    <a:pt x="10330" y="8871"/>
                    <a:pt x="10330" y="8100"/>
                    <a:pt x="9391" y="7714"/>
                  </a:cubicBezTo>
                  <a:cubicBezTo>
                    <a:pt x="9391" y="7329"/>
                    <a:pt x="9391" y="6557"/>
                    <a:pt x="9391" y="6557"/>
                  </a:cubicBezTo>
                  <a:cubicBezTo>
                    <a:pt x="9391" y="6171"/>
                    <a:pt x="10330" y="5786"/>
                    <a:pt x="10330" y="5400"/>
                  </a:cubicBezTo>
                  <a:cubicBezTo>
                    <a:pt x="11270" y="5014"/>
                    <a:pt x="12209" y="4629"/>
                    <a:pt x="13148" y="4243"/>
                  </a:cubicBezTo>
                  <a:cubicBezTo>
                    <a:pt x="13148" y="4243"/>
                    <a:pt x="14087" y="3857"/>
                    <a:pt x="15026" y="3857"/>
                  </a:cubicBezTo>
                  <a:cubicBezTo>
                    <a:pt x="15965" y="3471"/>
                    <a:pt x="15965" y="3471"/>
                    <a:pt x="16904" y="3086"/>
                  </a:cubicBezTo>
                  <a:cubicBezTo>
                    <a:pt x="16904" y="2700"/>
                    <a:pt x="17843" y="2700"/>
                    <a:pt x="17843" y="23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10" name="Google Shape;5410;g21c91014dda_0_5306"/>
            <p:cNvSpPr/>
            <p:nvPr/>
          </p:nvSpPr>
          <p:spPr>
            <a:xfrm>
              <a:off x="1586194" y="0"/>
              <a:ext cx="133110" cy="320896"/>
            </a:xfrm>
            <a:custGeom>
              <a:avLst/>
              <a:gdLst/>
              <a:ahLst/>
              <a:cxnLst/>
              <a:rect l="l" t="t" r="r" b="b"/>
              <a:pathLst>
                <a:path w="21600" h="21322" extrusionOk="0">
                  <a:moveTo>
                    <a:pt x="17843" y="2314"/>
                  </a:moveTo>
                  <a:cubicBezTo>
                    <a:pt x="17843" y="2314"/>
                    <a:pt x="16904" y="1929"/>
                    <a:pt x="15965" y="1929"/>
                  </a:cubicBezTo>
                  <a:cubicBezTo>
                    <a:pt x="15965" y="1543"/>
                    <a:pt x="15965" y="1157"/>
                    <a:pt x="15965" y="1157"/>
                  </a:cubicBezTo>
                  <a:cubicBezTo>
                    <a:pt x="15965" y="771"/>
                    <a:pt x="15965" y="771"/>
                    <a:pt x="16904" y="771"/>
                  </a:cubicBezTo>
                  <a:cubicBezTo>
                    <a:pt x="17843" y="1157"/>
                    <a:pt x="17843" y="1157"/>
                    <a:pt x="17843" y="1157"/>
                  </a:cubicBezTo>
                  <a:cubicBezTo>
                    <a:pt x="17843" y="1157"/>
                    <a:pt x="19722" y="1157"/>
                    <a:pt x="19722" y="1157"/>
                  </a:cubicBezTo>
                  <a:cubicBezTo>
                    <a:pt x="19722" y="771"/>
                    <a:pt x="19722" y="771"/>
                    <a:pt x="19722" y="771"/>
                  </a:cubicBezTo>
                  <a:cubicBezTo>
                    <a:pt x="19722" y="386"/>
                    <a:pt x="19722" y="386"/>
                    <a:pt x="18783" y="0"/>
                  </a:cubicBezTo>
                  <a:cubicBezTo>
                    <a:pt x="17843" y="0"/>
                    <a:pt x="16904" y="0"/>
                    <a:pt x="15965" y="0"/>
                  </a:cubicBezTo>
                  <a:cubicBezTo>
                    <a:pt x="15965" y="0"/>
                    <a:pt x="14087" y="386"/>
                    <a:pt x="13148" y="386"/>
                  </a:cubicBezTo>
                  <a:cubicBezTo>
                    <a:pt x="13148" y="771"/>
                    <a:pt x="12209" y="1929"/>
                    <a:pt x="11270" y="2314"/>
                  </a:cubicBezTo>
                  <a:cubicBezTo>
                    <a:pt x="11270" y="2700"/>
                    <a:pt x="9391" y="3857"/>
                    <a:pt x="7513" y="4243"/>
                  </a:cubicBezTo>
                  <a:cubicBezTo>
                    <a:pt x="7513" y="4629"/>
                    <a:pt x="6574" y="5400"/>
                    <a:pt x="6574" y="5786"/>
                  </a:cubicBezTo>
                  <a:cubicBezTo>
                    <a:pt x="5635" y="6557"/>
                    <a:pt x="3757" y="7714"/>
                    <a:pt x="3757" y="8100"/>
                  </a:cubicBezTo>
                  <a:cubicBezTo>
                    <a:pt x="2817" y="9257"/>
                    <a:pt x="2817" y="11186"/>
                    <a:pt x="2817" y="11957"/>
                  </a:cubicBezTo>
                  <a:cubicBezTo>
                    <a:pt x="2817" y="12729"/>
                    <a:pt x="1878" y="13886"/>
                    <a:pt x="939" y="14657"/>
                  </a:cubicBezTo>
                  <a:cubicBezTo>
                    <a:pt x="939" y="15043"/>
                    <a:pt x="939" y="16586"/>
                    <a:pt x="939" y="17357"/>
                  </a:cubicBezTo>
                  <a:cubicBezTo>
                    <a:pt x="939" y="17743"/>
                    <a:pt x="0" y="18514"/>
                    <a:pt x="0" y="18514"/>
                  </a:cubicBezTo>
                  <a:cubicBezTo>
                    <a:pt x="0" y="18900"/>
                    <a:pt x="0" y="19286"/>
                    <a:pt x="0" y="20057"/>
                  </a:cubicBezTo>
                  <a:cubicBezTo>
                    <a:pt x="0" y="20057"/>
                    <a:pt x="0" y="20443"/>
                    <a:pt x="0" y="20829"/>
                  </a:cubicBezTo>
                  <a:cubicBezTo>
                    <a:pt x="939" y="20829"/>
                    <a:pt x="2817" y="21600"/>
                    <a:pt x="2817" y="21214"/>
                  </a:cubicBezTo>
                  <a:cubicBezTo>
                    <a:pt x="3757" y="21214"/>
                    <a:pt x="3757" y="20829"/>
                    <a:pt x="3757" y="20443"/>
                  </a:cubicBezTo>
                  <a:cubicBezTo>
                    <a:pt x="3757" y="20443"/>
                    <a:pt x="2817" y="20443"/>
                    <a:pt x="2817" y="20057"/>
                  </a:cubicBezTo>
                  <a:cubicBezTo>
                    <a:pt x="2817" y="20057"/>
                    <a:pt x="3757" y="19671"/>
                    <a:pt x="3757" y="19286"/>
                  </a:cubicBezTo>
                  <a:cubicBezTo>
                    <a:pt x="3757" y="19286"/>
                    <a:pt x="3757" y="18900"/>
                    <a:pt x="3757" y="18514"/>
                  </a:cubicBezTo>
                  <a:cubicBezTo>
                    <a:pt x="3757" y="18514"/>
                    <a:pt x="2817" y="18129"/>
                    <a:pt x="2817" y="17743"/>
                  </a:cubicBezTo>
                  <a:cubicBezTo>
                    <a:pt x="2817" y="17357"/>
                    <a:pt x="2817" y="16586"/>
                    <a:pt x="2817" y="16586"/>
                  </a:cubicBezTo>
                  <a:cubicBezTo>
                    <a:pt x="3757" y="16200"/>
                    <a:pt x="2817" y="15429"/>
                    <a:pt x="2817" y="15043"/>
                  </a:cubicBezTo>
                  <a:cubicBezTo>
                    <a:pt x="2817" y="15043"/>
                    <a:pt x="3757" y="14657"/>
                    <a:pt x="3757" y="14271"/>
                  </a:cubicBezTo>
                  <a:cubicBezTo>
                    <a:pt x="3757" y="13886"/>
                    <a:pt x="3757" y="13500"/>
                    <a:pt x="3757" y="13500"/>
                  </a:cubicBezTo>
                  <a:cubicBezTo>
                    <a:pt x="4696" y="13114"/>
                    <a:pt x="5635" y="13114"/>
                    <a:pt x="6574" y="13114"/>
                  </a:cubicBezTo>
                  <a:cubicBezTo>
                    <a:pt x="6574" y="13114"/>
                    <a:pt x="6574" y="12343"/>
                    <a:pt x="6574" y="12343"/>
                  </a:cubicBezTo>
                  <a:cubicBezTo>
                    <a:pt x="7513" y="12343"/>
                    <a:pt x="7513" y="12343"/>
                    <a:pt x="7513" y="12343"/>
                  </a:cubicBezTo>
                  <a:cubicBezTo>
                    <a:pt x="8452" y="12343"/>
                    <a:pt x="9391" y="12729"/>
                    <a:pt x="9391" y="12729"/>
                  </a:cubicBezTo>
                  <a:cubicBezTo>
                    <a:pt x="10330" y="13114"/>
                    <a:pt x="10330" y="13500"/>
                    <a:pt x="11270" y="13886"/>
                  </a:cubicBezTo>
                  <a:cubicBezTo>
                    <a:pt x="11270" y="13886"/>
                    <a:pt x="13148" y="13886"/>
                    <a:pt x="13148" y="13886"/>
                  </a:cubicBezTo>
                  <a:cubicBezTo>
                    <a:pt x="14087" y="13886"/>
                    <a:pt x="15965" y="13500"/>
                    <a:pt x="16904" y="13500"/>
                  </a:cubicBezTo>
                  <a:cubicBezTo>
                    <a:pt x="17843" y="13500"/>
                    <a:pt x="19722" y="13114"/>
                    <a:pt x="20661" y="12729"/>
                  </a:cubicBezTo>
                  <a:cubicBezTo>
                    <a:pt x="20661" y="12343"/>
                    <a:pt x="21600" y="11957"/>
                    <a:pt x="21600" y="11957"/>
                  </a:cubicBezTo>
                  <a:cubicBezTo>
                    <a:pt x="21600" y="11571"/>
                    <a:pt x="19722" y="11571"/>
                    <a:pt x="19722" y="11571"/>
                  </a:cubicBezTo>
                  <a:cubicBezTo>
                    <a:pt x="18783" y="11571"/>
                    <a:pt x="16904" y="11571"/>
                    <a:pt x="16904" y="11571"/>
                  </a:cubicBezTo>
                  <a:cubicBezTo>
                    <a:pt x="15026" y="11571"/>
                    <a:pt x="13148" y="11571"/>
                    <a:pt x="11270" y="11186"/>
                  </a:cubicBezTo>
                  <a:cubicBezTo>
                    <a:pt x="11270" y="10800"/>
                    <a:pt x="9391" y="10800"/>
                    <a:pt x="9391" y="10414"/>
                  </a:cubicBezTo>
                  <a:cubicBezTo>
                    <a:pt x="9391" y="10029"/>
                    <a:pt x="10330" y="9643"/>
                    <a:pt x="10330" y="9257"/>
                  </a:cubicBezTo>
                  <a:cubicBezTo>
                    <a:pt x="10330" y="8871"/>
                    <a:pt x="10330" y="8100"/>
                    <a:pt x="9391" y="7714"/>
                  </a:cubicBezTo>
                  <a:cubicBezTo>
                    <a:pt x="9391" y="7329"/>
                    <a:pt x="9391" y="6557"/>
                    <a:pt x="9391" y="6557"/>
                  </a:cubicBezTo>
                  <a:cubicBezTo>
                    <a:pt x="9391" y="6171"/>
                    <a:pt x="10330" y="5786"/>
                    <a:pt x="10330" y="5400"/>
                  </a:cubicBezTo>
                  <a:cubicBezTo>
                    <a:pt x="11270" y="5014"/>
                    <a:pt x="12209" y="4629"/>
                    <a:pt x="13148" y="4243"/>
                  </a:cubicBezTo>
                  <a:cubicBezTo>
                    <a:pt x="13148" y="4243"/>
                    <a:pt x="14087" y="3857"/>
                    <a:pt x="15026" y="3857"/>
                  </a:cubicBezTo>
                  <a:cubicBezTo>
                    <a:pt x="15965" y="3471"/>
                    <a:pt x="15965" y="3471"/>
                    <a:pt x="16904" y="3086"/>
                  </a:cubicBezTo>
                  <a:cubicBezTo>
                    <a:pt x="16904" y="2700"/>
                    <a:pt x="17843" y="2700"/>
                    <a:pt x="17843" y="231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11" name="Google Shape;5411;g21c91014dda_0_5306"/>
            <p:cNvSpPr/>
            <p:nvPr/>
          </p:nvSpPr>
          <p:spPr>
            <a:xfrm>
              <a:off x="1555649" y="364366"/>
              <a:ext cx="23976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600"/>
                  </a:moveTo>
                  <a:cubicBezTo>
                    <a:pt x="21600" y="3600"/>
                    <a:pt x="16200" y="0"/>
                    <a:pt x="10800" y="0"/>
                  </a:cubicBezTo>
                  <a:cubicBezTo>
                    <a:pt x="10800" y="0"/>
                    <a:pt x="5400" y="3600"/>
                    <a:pt x="5400" y="3600"/>
                  </a:cubicBezTo>
                  <a:cubicBezTo>
                    <a:pt x="5400" y="3600"/>
                    <a:pt x="0" y="10800"/>
                    <a:pt x="0" y="10800"/>
                  </a:cubicBezTo>
                  <a:cubicBezTo>
                    <a:pt x="0" y="14400"/>
                    <a:pt x="5400" y="18000"/>
                    <a:pt x="108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21600" y="21600"/>
                    <a:pt x="21600" y="18000"/>
                    <a:pt x="21600" y="14400"/>
                  </a:cubicBezTo>
                  <a:cubicBezTo>
                    <a:pt x="21600" y="14400"/>
                    <a:pt x="21600" y="10800"/>
                    <a:pt x="21600" y="10800"/>
                  </a:cubicBezTo>
                  <a:cubicBezTo>
                    <a:pt x="21600" y="10800"/>
                    <a:pt x="21600" y="7200"/>
                    <a:pt x="216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12" name="Google Shape;5412;g21c91014dda_0_5306"/>
            <p:cNvSpPr/>
            <p:nvPr/>
          </p:nvSpPr>
          <p:spPr>
            <a:xfrm>
              <a:off x="1555649" y="364366"/>
              <a:ext cx="23976" cy="3488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3600"/>
                  </a:moveTo>
                  <a:cubicBezTo>
                    <a:pt x="21600" y="3600"/>
                    <a:pt x="16200" y="0"/>
                    <a:pt x="10800" y="0"/>
                  </a:cubicBezTo>
                  <a:cubicBezTo>
                    <a:pt x="10800" y="0"/>
                    <a:pt x="5400" y="3600"/>
                    <a:pt x="5400" y="3600"/>
                  </a:cubicBezTo>
                  <a:cubicBezTo>
                    <a:pt x="5400" y="3600"/>
                    <a:pt x="0" y="10800"/>
                    <a:pt x="0" y="10800"/>
                  </a:cubicBezTo>
                  <a:cubicBezTo>
                    <a:pt x="0" y="14400"/>
                    <a:pt x="5400" y="18000"/>
                    <a:pt x="108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21600" y="21600"/>
                    <a:pt x="21600" y="18000"/>
                    <a:pt x="21600" y="14400"/>
                  </a:cubicBezTo>
                  <a:cubicBezTo>
                    <a:pt x="21600" y="14400"/>
                    <a:pt x="21600" y="10800"/>
                    <a:pt x="21600" y="10800"/>
                  </a:cubicBezTo>
                  <a:cubicBezTo>
                    <a:pt x="21600" y="10800"/>
                    <a:pt x="21600" y="7200"/>
                    <a:pt x="216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413" name="Google Shape;5413;g21c91014dda_0_5306"/>
          <p:cNvSpPr txBox="1">
            <a:spLocks noGrp="1"/>
          </p:cNvSpPr>
          <p:nvPr>
            <p:ph type="body" idx="1"/>
          </p:nvPr>
        </p:nvSpPr>
        <p:spPr>
          <a:xfrm>
            <a:off x="15826908" y="2402829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4" name="Google Shape;5414;g21c91014dda_0_5306"/>
          <p:cNvSpPr txBox="1">
            <a:spLocks noGrp="1"/>
          </p:cNvSpPr>
          <p:nvPr>
            <p:ph type="body" idx="2"/>
          </p:nvPr>
        </p:nvSpPr>
        <p:spPr>
          <a:xfrm>
            <a:off x="16938452" y="809532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5" name="Google Shape;5415;g21c91014dda_0_5306"/>
          <p:cNvSpPr txBox="1">
            <a:spLocks noGrp="1"/>
          </p:cNvSpPr>
          <p:nvPr>
            <p:ph type="body" idx="3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6" name="Google Shape;5416;g21c91014dda_0_5306"/>
          <p:cNvSpPr txBox="1">
            <a:spLocks noGrp="1"/>
          </p:cNvSpPr>
          <p:nvPr>
            <p:ph type="body" idx="4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7" name="Google Shape;5417;g21c91014dda_0_5306"/>
          <p:cNvSpPr txBox="1">
            <a:spLocks noGrp="1"/>
          </p:cNvSpPr>
          <p:nvPr>
            <p:ph type="body" idx="5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8" name="Google Shape;5418;g21c91014dda_0_5306"/>
          <p:cNvSpPr txBox="1">
            <a:spLocks noGrp="1"/>
          </p:cNvSpPr>
          <p:nvPr>
            <p:ph type="body" idx="6"/>
          </p:nvPr>
        </p:nvSpPr>
        <p:spPr>
          <a:xfrm>
            <a:off x="16630489" y="3575476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19" name="Google Shape;5419;g21c91014dda_0_5306"/>
          <p:cNvSpPr txBox="1">
            <a:spLocks noGrp="1"/>
          </p:cNvSpPr>
          <p:nvPr>
            <p:ph type="body" idx="7"/>
          </p:nvPr>
        </p:nvSpPr>
        <p:spPr>
          <a:xfrm>
            <a:off x="17497044" y="881953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0" name="Google Shape;5420;g21c91014dda_0_5306"/>
          <p:cNvSpPr txBox="1">
            <a:spLocks noGrp="1"/>
          </p:cNvSpPr>
          <p:nvPr>
            <p:ph type="body" idx="8"/>
          </p:nvPr>
        </p:nvSpPr>
        <p:spPr>
          <a:xfrm>
            <a:off x="12395307" y="4793376"/>
            <a:ext cx="2952300" cy="97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1" name="Google Shape;5421;g21c91014dda_0_5306"/>
          <p:cNvSpPr txBox="1">
            <a:spLocks noGrp="1"/>
          </p:cNvSpPr>
          <p:nvPr>
            <p:ph type="body" idx="9"/>
          </p:nvPr>
        </p:nvSpPr>
        <p:spPr>
          <a:xfrm>
            <a:off x="12395307" y="5858019"/>
            <a:ext cx="29523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2" name="Google Shape;5422;g21c91014dda_0_5306"/>
          <p:cNvSpPr txBox="1">
            <a:spLocks noGrp="1"/>
          </p:cNvSpPr>
          <p:nvPr>
            <p:ph type="body" idx="13"/>
          </p:nvPr>
        </p:nvSpPr>
        <p:spPr>
          <a:xfrm>
            <a:off x="12395307" y="7358776"/>
            <a:ext cx="2952300" cy="97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3" name="Google Shape;5423;g21c91014dda_0_5306"/>
          <p:cNvSpPr txBox="1">
            <a:spLocks noGrp="1"/>
          </p:cNvSpPr>
          <p:nvPr>
            <p:ph type="body" idx="14"/>
          </p:nvPr>
        </p:nvSpPr>
        <p:spPr>
          <a:xfrm>
            <a:off x="12395307" y="8423419"/>
            <a:ext cx="2952300" cy="34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4" name="Google Shape;5424;g21c91014dda_0_530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9_Blank Slide">
  <p:cSld name="79_Blank Slide">
    <p:spTree>
      <p:nvGrpSpPr>
        <p:cNvPr id="1" name="Shape 5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6" name="Google Shape;5426;g21c91014dda_0_5438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7" name="Google Shape;5427;g21c91014dda_0_5438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8" name="Google Shape;5428;g21c91014dda_0_5438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29" name="Google Shape;5429;g21c91014dda_0_5438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400" cy="3563400"/>
          </a:xfrm>
          <a:prstGeom prst="rect">
            <a:avLst/>
          </a:prstGeom>
          <a:solidFill>
            <a:srgbClr val="65D5D1">
              <a:alpha val="60000"/>
            </a:srgb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30" name="Google Shape;5430;g21c91014dda_0_5438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4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31" name="Google Shape;5431;g21c91014dda_0_5438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32" name="Google Shape;5432;g21c91014dda_0_5438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33" name="Google Shape;5433;g21c91014dda_0_543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Main Slide">
  <p:cSld name="46_Main Slide">
    <p:spTree>
      <p:nvGrpSpPr>
        <p:cNvPr id="1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p14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32" name="Google Shape;332;p14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3" name="Google Shape;333;p14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34" name="Google Shape;334;p14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35" name="Google Shape;335;p14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36" name="Google Shape;336;p14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7" name="Google Shape;337;p140"/>
          <p:cNvSpPr>
            <a:spLocks noGrp="1"/>
          </p:cNvSpPr>
          <p:nvPr>
            <p:ph type="pic" idx="2"/>
          </p:nvPr>
        </p:nvSpPr>
        <p:spPr>
          <a:xfrm>
            <a:off x="13212297" y="2540000"/>
            <a:ext cx="4826002" cy="863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38" name="Google Shape;338;p140"/>
          <p:cNvSpPr>
            <a:spLocks noGrp="1"/>
          </p:cNvSpPr>
          <p:nvPr>
            <p:ph type="pic" idx="3"/>
          </p:nvPr>
        </p:nvSpPr>
        <p:spPr>
          <a:xfrm>
            <a:off x="18038297" y="2539140"/>
            <a:ext cx="4826002" cy="8636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4_Blank Slide">
  <p:cSld name="84_Blank Slide">
    <p:spTree>
      <p:nvGrpSpPr>
        <p:cNvPr id="1" name="Shape 5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5" name="Google Shape;5435;g21c91014dda_0_5447"/>
          <p:cNvGrpSpPr/>
          <p:nvPr/>
        </p:nvGrpSpPr>
        <p:grpSpPr>
          <a:xfrm>
            <a:off x="14629281" y="3040188"/>
            <a:ext cx="6470778" cy="7635618"/>
            <a:chOff x="0" y="0"/>
            <a:chExt cx="6470778" cy="7635618"/>
          </a:xfrm>
        </p:grpSpPr>
        <p:sp>
          <p:nvSpPr>
            <p:cNvPr id="5436" name="Google Shape;5436;g21c91014dda_0_5447"/>
            <p:cNvSpPr/>
            <p:nvPr/>
          </p:nvSpPr>
          <p:spPr>
            <a:xfrm>
              <a:off x="3135572" y="6363653"/>
              <a:ext cx="1837998" cy="1232986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19401" y="17630"/>
                  </a:moveTo>
                  <a:cubicBezTo>
                    <a:pt x="19479" y="17514"/>
                    <a:pt x="19558" y="17397"/>
                    <a:pt x="19636" y="17397"/>
                  </a:cubicBezTo>
                  <a:cubicBezTo>
                    <a:pt x="19715" y="17397"/>
                    <a:pt x="19793" y="17397"/>
                    <a:pt x="19793" y="17397"/>
                  </a:cubicBezTo>
                  <a:cubicBezTo>
                    <a:pt x="19793" y="17280"/>
                    <a:pt x="19872" y="17163"/>
                    <a:pt x="19872" y="17046"/>
                  </a:cubicBezTo>
                  <a:cubicBezTo>
                    <a:pt x="19872" y="17046"/>
                    <a:pt x="19872" y="16930"/>
                    <a:pt x="19872" y="16930"/>
                  </a:cubicBezTo>
                  <a:cubicBezTo>
                    <a:pt x="19872" y="16813"/>
                    <a:pt x="19951" y="16813"/>
                    <a:pt x="20029" y="16813"/>
                  </a:cubicBezTo>
                  <a:cubicBezTo>
                    <a:pt x="20029" y="16813"/>
                    <a:pt x="20029" y="16696"/>
                    <a:pt x="20108" y="16696"/>
                  </a:cubicBezTo>
                  <a:cubicBezTo>
                    <a:pt x="20108" y="16696"/>
                    <a:pt x="20186" y="16813"/>
                    <a:pt x="20265" y="16813"/>
                  </a:cubicBezTo>
                  <a:cubicBezTo>
                    <a:pt x="20265" y="16813"/>
                    <a:pt x="20343" y="16696"/>
                    <a:pt x="20343" y="16696"/>
                  </a:cubicBezTo>
                  <a:cubicBezTo>
                    <a:pt x="20343" y="16579"/>
                    <a:pt x="20265" y="16579"/>
                    <a:pt x="20265" y="16579"/>
                  </a:cubicBezTo>
                  <a:cubicBezTo>
                    <a:pt x="20186" y="16463"/>
                    <a:pt x="20186" y="16346"/>
                    <a:pt x="20186" y="16346"/>
                  </a:cubicBezTo>
                  <a:cubicBezTo>
                    <a:pt x="20108" y="16346"/>
                    <a:pt x="20029" y="16463"/>
                    <a:pt x="20029" y="16463"/>
                  </a:cubicBezTo>
                  <a:cubicBezTo>
                    <a:pt x="19951" y="16463"/>
                    <a:pt x="19872" y="16463"/>
                    <a:pt x="19872" y="16346"/>
                  </a:cubicBezTo>
                  <a:cubicBezTo>
                    <a:pt x="19872" y="16346"/>
                    <a:pt x="19872" y="16229"/>
                    <a:pt x="19872" y="16229"/>
                  </a:cubicBezTo>
                  <a:cubicBezTo>
                    <a:pt x="19872" y="16229"/>
                    <a:pt x="19951" y="16229"/>
                    <a:pt x="19951" y="16229"/>
                  </a:cubicBezTo>
                  <a:cubicBezTo>
                    <a:pt x="20029" y="16229"/>
                    <a:pt x="20029" y="16346"/>
                    <a:pt x="20108" y="16346"/>
                  </a:cubicBezTo>
                  <a:cubicBezTo>
                    <a:pt x="20108" y="16229"/>
                    <a:pt x="20186" y="16229"/>
                    <a:pt x="20186" y="16112"/>
                  </a:cubicBezTo>
                  <a:cubicBezTo>
                    <a:pt x="20186" y="15996"/>
                    <a:pt x="20108" y="15879"/>
                    <a:pt x="20108" y="15879"/>
                  </a:cubicBezTo>
                  <a:cubicBezTo>
                    <a:pt x="20029" y="15762"/>
                    <a:pt x="20029" y="15762"/>
                    <a:pt x="20029" y="15645"/>
                  </a:cubicBezTo>
                  <a:cubicBezTo>
                    <a:pt x="20029" y="15645"/>
                    <a:pt x="19951" y="15529"/>
                    <a:pt x="19872" y="15529"/>
                  </a:cubicBezTo>
                  <a:cubicBezTo>
                    <a:pt x="19872" y="15529"/>
                    <a:pt x="19793" y="15645"/>
                    <a:pt x="19793" y="15645"/>
                  </a:cubicBezTo>
                  <a:cubicBezTo>
                    <a:pt x="19715" y="15529"/>
                    <a:pt x="19479" y="15529"/>
                    <a:pt x="19479" y="15412"/>
                  </a:cubicBezTo>
                  <a:cubicBezTo>
                    <a:pt x="19479" y="15412"/>
                    <a:pt x="19401" y="15295"/>
                    <a:pt x="19401" y="15178"/>
                  </a:cubicBezTo>
                  <a:cubicBezTo>
                    <a:pt x="19479" y="15178"/>
                    <a:pt x="19479" y="15178"/>
                    <a:pt x="19479" y="15062"/>
                  </a:cubicBezTo>
                  <a:cubicBezTo>
                    <a:pt x="19479" y="15062"/>
                    <a:pt x="19479" y="14945"/>
                    <a:pt x="19479" y="14945"/>
                  </a:cubicBezTo>
                  <a:cubicBezTo>
                    <a:pt x="19479" y="14945"/>
                    <a:pt x="19401" y="15062"/>
                    <a:pt x="19322" y="14945"/>
                  </a:cubicBezTo>
                  <a:cubicBezTo>
                    <a:pt x="19322" y="14945"/>
                    <a:pt x="19244" y="14945"/>
                    <a:pt x="19244" y="14828"/>
                  </a:cubicBezTo>
                  <a:cubicBezTo>
                    <a:pt x="19244" y="14828"/>
                    <a:pt x="19165" y="14711"/>
                    <a:pt x="19165" y="14595"/>
                  </a:cubicBezTo>
                  <a:cubicBezTo>
                    <a:pt x="19165" y="14478"/>
                    <a:pt x="19087" y="14244"/>
                    <a:pt x="19165" y="14128"/>
                  </a:cubicBezTo>
                  <a:cubicBezTo>
                    <a:pt x="19165" y="14128"/>
                    <a:pt x="19244" y="14011"/>
                    <a:pt x="19244" y="14011"/>
                  </a:cubicBezTo>
                  <a:cubicBezTo>
                    <a:pt x="19322" y="14128"/>
                    <a:pt x="19244" y="14244"/>
                    <a:pt x="19244" y="14244"/>
                  </a:cubicBezTo>
                  <a:cubicBezTo>
                    <a:pt x="19244" y="14244"/>
                    <a:pt x="19322" y="14361"/>
                    <a:pt x="19401" y="14361"/>
                  </a:cubicBezTo>
                  <a:cubicBezTo>
                    <a:pt x="19479" y="14361"/>
                    <a:pt x="19558" y="14244"/>
                    <a:pt x="19558" y="14128"/>
                  </a:cubicBezTo>
                  <a:cubicBezTo>
                    <a:pt x="19558" y="14128"/>
                    <a:pt x="19715" y="14011"/>
                    <a:pt x="19636" y="13894"/>
                  </a:cubicBezTo>
                  <a:cubicBezTo>
                    <a:pt x="19636" y="13777"/>
                    <a:pt x="19479" y="13661"/>
                    <a:pt x="19401" y="13544"/>
                  </a:cubicBezTo>
                  <a:cubicBezTo>
                    <a:pt x="19401" y="13427"/>
                    <a:pt x="19322" y="13310"/>
                    <a:pt x="19322" y="13310"/>
                  </a:cubicBezTo>
                  <a:cubicBezTo>
                    <a:pt x="19322" y="13310"/>
                    <a:pt x="19244" y="13194"/>
                    <a:pt x="19165" y="13194"/>
                  </a:cubicBezTo>
                  <a:cubicBezTo>
                    <a:pt x="19165" y="13194"/>
                    <a:pt x="19165" y="13310"/>
                    <a:pt x="19165" y="13310"/>
                  </a:cubicBezTo>
                  <a:cubicBezTo>
                    <a:pt x="19165" y="13427"/>
                    <a:pt x="19087" y="13310"/>
                    <a:pt x="19008" y="13310"/>
                  </a:cubicBezTo>
                  <a:cubicBezTo>
                    <a:pt x="18929" y="13310"/>
                    <a:pt x="18772" y="13194"/>
                    <a:pt x="18772" y="13077"/>
                  </a:cubicBezTo>
                  <a:cubicBezTo>
                    <a:pt x="18694" y="13077"/>
                    <a:pt x="18537" y="13077"/>
                    <a:pt x="18537" y="12960"/>
                  </a:cubicBezTo>
                  <a:cubicBezTo>
                    <a:pt x="18458" y="12960"/>
                    <a:pt x="18458" y="12843"/>
                    <a:pt x="18458" y="12726"/>
                  </a:cubicBezTo>
                  <a:cubicBezTo>
                    <a:pt x="18458" y="12610"/>
                    <a:pt x="18458" y="12493"/>
                    <a:pt x="18458" y="12376"/>
                  </a:cubicBezTo>
                  <a:cubicBezTo>
                    <a:pt x="18380" y="12259"/>
                    <a:pt x="18458" y="12026"/>
                    <a:pt x="18458" y="11909"/>
                  </a:cubicBezTo>
                  <a:cubicBezTo>
                    <a:pt x="18458" y="11909"/>
                    <a:pt x="18458" y="11792"/>
                    <a:pt x="18458" y="11792"/>
                  </a:cubicBezTo>
                  <a:cubicBezTo>
                    <a:pt x="18458" y="11676"/>
                    <a:pt x="18537" y="11676"/>
                    <a:pt x="18615" y="11559"/>
                  </a:cubicBezTo>
                  <a:cubicBezTo>
                    <a:pt x="18615" y="11559"/>
                    <a:pt x="18615" y="11442"/>
                    <a:pt x="18615" y="11325"/>
                  </a:cubicBezTo>
                  <a:cubicBezTo>
                    <a:pt x="18615" y="11325"/>
                    <a:pt x="18537" y="11325"/>
                    <a:pt x="18458" y="11209"/>
                  </a:cubicBezTo>
                  <a:cubicBezTo>
                    <a:pt x="18458" y="11209"/>
                    <a:pt x="18380" y="11092"/>
                    <a:pt x="18380" y="10975"/>
                  </a:cubicBezTo>
                  <a:cubicBezTo>
                    <a:pt x="18380" y="10975"/>
                    <a:pt x="18301" y="10858"/>
                    <a:pt x="18301" y="10858"/>
                  </a:cubicBezTo>
                  <a:cubicBezTo>
                    <a:pt x="18301" y="10742"/>
                    <a:pt x="18380" y="10742"/>
                    <a:pt x="18380" y="10742"/>
                  </a:cubicBezTo>
                  <a:cubicBezTo>
                    <a:pt x="18380" y="10625"/>
                    <a:pt x="18380" y="10508"/>
                    <a:pt x="18380" y="10391"/>
                  </a:cubicBezTo>
                  <a:cubicBezTo>
                    <a:pt x="18380" y="10275"/>
                    <a:pt x="18458" y="10275"/>
                    <a:pt x="18537" y="10275"/>
                  </a:cubicBezTo>
                  <a:cubicBezTo>
                    <a:pt x="18537" y="10158"/>
                    <a:pt x="18615" y="10041"/>
                    <a:pt x="18615" y="10041"/>
                  </a:cubicBezTo>
                  <a:cubicBezTo>
                    <a:pt x="18615" y="9924"/>
                    <a:pt x="18694" y="9808"/>
                    <a:pt x="18694" y="9808"/>
                  </a:cubicBezTo>
                  <a:cubicBezTo>
                    <a:pt x="18772" y="9691"/>
                    <a:pt x="18851" y="9691"/>
                    <a:pt x="18851" y="9574"/>
                  </a:cubicBezTo>
                  <a:cubicBezTo>
                    <a:pt x="18929" y="9457"/>
                    <a:pt x="18929" y="9107"/>
                    <a:pt x="18929" y="8990"/>
                  </a:cubicBezTo>
                  <a:cubicBezTo>
                    <a:pt x="18929" y="8757"/>
                    <a:pt x="18851" y="8523"/>
                    <a:pt x="18929" y="8290"/>
                  </a:cubicBezTo>
                  <a:cubicBezTo>
                    <a:pt x="18929" y="8290"/>
                    <a:pt x="18929" y="8173"/>
                    <a:pt x="19008" y="8056"/>
                  </a:cubicBezTo>
                  <a:cubicBezTo>
                    <a:pt x="19008" y="7939"/>
                    <a:pt x="19008" y="7823"/>
                    <a:pt x="19008" y="7706"/>
                  </a:cubicBezTo>
                  <a:cubicBezTo>
                    <a:pt x="18929" y="7589"/>
                    <a:pt x="18929" y="7472"/>
                    <a:pt x="18929" y="7356"/>
                  </a:cubicBezTo>
                  <a:cubicBezTo>
                    <a:pt x="18929" y="7239"/>
                    <a:pt x="19008" y="7122"/>
                    <a:pt x="19087" y="7005"/>
                  </a:cubicBezTo>
                  <a:cubicBezTo>
                    <a:pt x="19087" y="6889"/>
                    <a:pt x="19165" y="6655"/>
                    <a:pt x="19244" y="6538"/>
                  </a:cubicBezTo>
                  <a:cubicBezTo>
                    <a:pt x="19244" y="6538"/>
                    <a:pt x="19322" y="6305"/>
                    <a:pt x="19322" y="6305"/>
                  </a:cubicBezTo>
                  <a:cubicBezTo>
                    <a:pt x="19401" y="6188"/>
                    <a:pt x="19479" y="6188"/>
                    <a:pt x="19479" y="6071"/>
                  </a:cubicBezTo>
                  <a:cubicBezTo>
                    <a:pt x="19558" y="6071"/>
                    <a:pt x="19479" y="5838"/>
                    <a:pt x="19558" y="5838"/>
                  </a:cubicBezTo>
                  <a:cubicBezTo>
                    <a:pt x="19558" y="5721"/>
                    <a:pt x="19636" y="5604"/>
                    <a:pt x="19715" y="5488"/>
                  </a:cubicBezTo>
                  <a:cubicBezTo>
                    <a:pt x="19715" y="5371"/>
                    <a:pt x="19793" y="5137"/>
                    <a:pt x="19793" y="5021"/>
                  </a:cubicBezTo>
                  <a:cubicBezTo>
                    <a:pt x="19872" y="4904"/>
                    <a:pt x="19951" y="4670"/>
                    <a:pt x="19951" y="4670"/>
                  </a:cubicBezTo>
                  <a:cubicBezTo>
                    <a:pt x="20029" y="4554"/>
                    <a:pt x="20186" y="4320"/>
                    <a:pt x="20265" y="4203"/>
                  </a:cubicBezTo>
                  <a:cubicBezTo>
                    <a:pt x="20265" y="4203"/>
                    <a:pt x="20265" y="4086"/>
                    <a:pt x="20265" y="3970"/>
                  </a:cubicBezTo>
                  <a:cubicBezTo>
                    <a:pt x="20343" y="3853"/>
                    <a:pt x="20422" y="3736"/>
                    <a:pt x="20500" y="3619"/>
                  </a:cubicBezTo>
                  <a:cubicBezTo>
                    <a:pt x="20579" y="3503"/>
                    <a:pt x="20579" y="3152"/>
                    <a:pt x="20657" y="3036"/>
                  </a:cubicBezTo>
                  <a:cubicBezTo>
                    <a:pt x="20657" y="3036"/>
                    <a:pt x="20736" y="2919"/>
                    <a:pt x="20736" y="2919"/>
                  </a:cubicBezTo>
                  <a:cubicBezTo>
                    <a:pt x="20815" y="2802"/>
                    <a:pt x="20815" y="2452"/>
                    <a:pt x="20893" y="2335"/>
                  </a:cubicBezTo>
                  <a:cubicBezTo>
                    <a:pt x="20893" y="2218"/>
                    <a:pt x="20893" y="1985"/>
                    <a:pt x="20893" y="1985"/>
                  </a:cubicBezTo>
                  <a:cubicBezTo>
                    <a:pt x="20972" y="1868"/>
                    <a:pt x="21050" y="1751"/>
                    <a:pt x="21050" y="1635"/>
                  </a:cubicBezTo>
                  <a:cubicBezTo>
                    <a:pt x="21050" y="1518"/>
                    <a:pt x="20972" y="1401"/>
                    <a:pt x="20972" y="1284"/>
                  </a:cubicBezTo>
                  <a:cubicBezTo>
                    <a:pt x="20972" y="1284"/>
                    <a:pt x="21050" y="1051"/>
                    <a:pt x="21129" y="934"/>
                  </a:cubicBezTo>
                  <a:cubicBezTo>
                    <a:pt x="21129" y="817"/>
                    <a:pt x="21286" y="701"/>
                    <a:pt x="21364" y="701"/>
                  </a:cubicBezTo>
                  <a:cubicBezTo>
                    <a:pt x="21364" y="584"/>
                    <a:pt x="21521" y="467"/>
                    <a:pt x="21600" y="467"/>
                  </a:cubicBezTo>
                  <a:cubicBezTo>
                    <a:pt x="21600" y="350"/>
                    <a:pt x="21600" y="350"/>
                    <a:pt x="21521" y="234"/>
                  </a:cubicBezTo>
                  <a:cubicBezTo>
                    <a:pt x="21521" y="117"/>
                    <a:pt x="21286" y="234"/>
                    <a:pt x="21207" y="117"/>
                  </a:cubicBezTo>
                  <a:cubicBezTo>
                    <a:pt x="21129" y="117"/>
                    <a:pt x="21050" y="117"/>
                    <a:pt x="20972" y="117"/>
                  </a:cubicBezTo>
                  <a:cubicBezTo>
                    <a:pt x="20972" y="117"/>
                    <a:pt x="20893" y="0"/>
                    <a:pt x="20893" y="0"/>
                  </a:cubicBezTo>
                  <a:cubicBezTo>
                    <a:pt x="20815" y="0"/>
                    <a:pt x="20736" y="117"/>
                    <a:pt x="20736" y="117"/>
                  </a:cubicBezTo>
                  <a:cubicBezTo>
                    <a:pt x="20657" y="117"/>
                    <a:pt x="20657" y="117"/>
                    <a:pt x="20579" y="117"/>
                  </a:cubicBezTo>
                  <a:cubicBezTo>
                    <a:pt x="20579" y="234"/>
                    <a:pt x="20500" y="350"/>
                    <a:pt x="20500" y="467"/>
                  </a:cubicBezTo>
                  <a:cubicBezTo>
                    <a:pt x="20422" y="467"/>
                    <a:pt x="20343" y="701"/>
                    <a:pt x="20265" y="701"/>
                  </a:cubicBezTo>
                  <a:cubicBezTo>
                    <a:pt x="20186" y="817"/>
                    <a:pt x="20029" y="701"/>
                    <a:pt x="20029" y="701"/>
                  </a:cubicBezTo>
                  <a:cubicBezTo>
                    <a:pt x="19951" y="701"/>
                    <a:pt x="19951" y="701"/>
                    <a:pt x="19872" y="701"/>
                  </a:cubicBezTo>
                  <a:cubicBezTo>
                    <a:pt x="19872" y="817"/>
                    <a:pt x="19872" y="934"/>
                    <a:pt x="19793" y="1051"/>
                  </a:cubicBezTo>
                  <a:cubicBezTo>
                    <a:pt x="19793" y="1168"/>
                    <a:pt x="19636" y="1284"/>
                    <a:pt x="19558" y="1401"/>
                  </a:cubicBezTo>
                  <a:cubicBezTo>
                    <a:pt x="19479" y="1401"/>
                    <a:pt x="19322" y="1518"/>
                    <a:pt x="19244" y="1635"/>
                  </a:cubicBezTo>
                  <a:cubicBezTo>
                    <a:pt x="19165" y="1635"/>
                    <a:pt x="19008" y="1635"/>
                    <a:pt x="18929" y="1518"/>
                  </a:cubicBezTo>
                  <a:cubicBezTo>
                    <a:pt x="18929" y="1401"/>
                    <a:pt x="18929" y="1401"/>
                    <a:pt x="18929" y="1401"/>
                  </a:cubicBezTo>
                  <a:cubicBezTo>
                    <a:pt x="18929" y="1284"/>
                    <a:pt x="18929" y="1168"/>
                    <a:pt x="18929" y="1051"/>
                  </a:cubicBezTo>
                  <a:cubicBezTo>
                    <a:pt x="18929" y="934"/>
                    <a:pt x="18929" y="817"/>
                    <a:pt x="18851" y="701"/>
                  </a:cubicBezTo>
                  <a:cubicBezTo>
                    <a:pt x="18851" y="701"/>
                    <a:pt x="18694" y="584"/>
                    <a:pt x="18694" y="584"/>
                  </a:cubicBezTo>
                  <a:cubicBezTo>
                    <a:pt x="18615" y="701"/>
                    <a:pt x="18615" y="701"/>
                    <a:pt x="18537" y="701"/>
                  </a:cubicBezTo>
                  <a:cubicBezTo>
                    <a:pt x="18537" y="817"/>
                    <a:pt x="18615" y="817"/>
                    <a:pt x="18615" y="934"/>
                  </a:cubicBezTo>
                  <a:cubicBezTo>
                    <a:pt x="18694" y="934"/>
                    <a:pt x="18694" y="1168"/>
                    <a:pt x="18694" y="1284"/>
                  </a:cubicBezTo>
                  <a:cubicBezTo>
                    <a:pt x="18694" y="1401"/>
                    <a:pt x="18694" y="1751"/>
                    <a:pt x="18615" y="1868"/>
                  </a:cubicBezTo>
                  <a:cubicBezTo>
                    <a:pt x="18615" y="2102"/>
                    <a:pt x="18458" y="2335"/>
                    <a:pt x="18380" y="2335"/>
                  </a:cubicBezTo>
                  <a:cubicBezTo>
                    <a:pt x="18301" y="2452"/>
                    <a:pt x="18144" y="2685"/>
                    <a:pt x="17987" y="2685"/>
                  </a:cubicBezTo>
                  <a:cubicBezTo>
                    <a:pt x="17987" y="2802"/>
                    <a:pt x="17830" y="2802"/>
                    <a:pt x="17751" y="2685"/>
                  </a:cubicBezTo>
                  <a:cubicBezTo>
                    <a:pt x="17751" y="2685"/>
                    <a:pt x="17673" y="2569"/>
                    <a:pt x="17594" y="2452"/>
                  </a:cubicBezTo>
                  <a:cubicBezTo>
                    <a:pt x="17516" y="2452"/>
                    <a:pt x="17437" y="2452"/>
                    <a:pt x="17359" y="2452"/>
                  </a:cubicBezTo>
                  <a:cubicBezTo>
                    <a:pt x="17280" y="2452"/>
                    <a:pt x="17123" y="2452"/>
                    <a:pt x="17044" y="2335"/>
                  </a:cubicBezTo>
                  <a:cubicBezTo>
                    <a:pt x="16966" y="2335"/>
                    <a:pt x="16887" y="2102"/>
                    <a:pt x="16809" y="1985"/>
                  </a:cubicBezTo>
                  <a:cubicBezTo>
                    <a:pt x="16809" y="1985"/>
                    <a:pt x="16652" y="1985"/>
                    <a:pt x="16652" y="1985"/>
                  </a:cubicBezTo>
                  <a:cubicBezTo>
                    <a:pt x="16573" y="2102"/>
                    <a:pt x="16495" y="2218"/>
                    <a:pt x="16416" y="2335"/>
                  </a:cubicBezTo>
                  <a:cubicBezTo>
                    <a:pt x="16337" y="2452"/>
                    <a:pt x="16180" y="2569"/>
                    <a:pt x="16102" y="2569"/>
                  </a:cubicBezTo>
                  <a:cubicBezTo>
                    <a:pt x="16023" y="2569"/>
                    <a:pt x="15866" y="2569"/>
                    <a:pt x="15788" y="2569"/>
                  </a:cubicBezTo>
                  <a:cubicBezTo>
                    <a:pt x="15709" y="2569"/>
                    <a:pt x="15552" y="2452"/>
                    <a:pt x="15473" y="2569"/>
                  </a:cubicBezTo>
                  <a:cubicBezTo>
                    <a:pt x="15395" y="2569"/>
                    <a:pt x="15316" y="2919"/>
                    <a:pt x="15316" y="3036"/>
                  </a:cubicBezTo>
                  <a:cubicBezTo>
                    <a:pt x="15238" y="3152"/>
                    <a:pt x="15159" y="3386"/>
                    <a:pt x="15081" y="3386"/>
                  </a:cubicBezTo>
                  <a:cubicBezTo>
                    <a:pt x="15002" y="3503"/>
                    <a:pt x="14845" y="3619"/>
                    <a:pt x="14767" y="3736"/>
                  </a:cubicBezTo>
                  <a:cubicBezTo>
                    <a:pt x="14767" y="3736"/>
                    <a:pt x="14609" y="3853"/>
                    <a:pt x="14609" y="3853"/>
                  </a:cubicBezTo>
                  <a:cubicBezTo>
                    <a:pt x="14531" y="3853"/>
                    <a:pt x="14452" y="3853"/>
                    <a:pt x="14452" y="3853"/>
                  </a:cubicBezTo>
                  <a:cubicBezTo>
                    <a:pt x="14374" y="3853"/>
                    <a:pt x="14295" y="3970"/>
                    <a:pt x="14295" y="3970"/>
                  </a:cubicBezTo>
                  <a:cubicBezTo>
                    <a:pt x="14138" y="4086"/>
                    <a:pt x="13981" y="4203"/>
                    <a:pt x="13824" y="4203"/>
                  </a:cubicBezTo>
                  <a:cubicBezTo>
                    <a:pt x="13745" y="4203"/>
                    <a:pt x="13588" y="4086"/>
                    <a:pt x="13431" y="4203"/>
                  </a:cubicBezTo>
                  <a:cubicBezTo>
                    <a:pt x="13431" y="4203"/>
                    <a:pt x="13274" y="4203"/>
                    <a:pt x="13196" y="4203"/>
                  </a:cubicBezTo>
                  <a:cubicBezTo>
                    <a:pt x="13117" y="4320"/>
                    <a:pt x="12960" y="4437"/>
                    <a:pt x="12881" y="4437"/>
                  </a:cubicBezTo>
                  <a:cubicBezTo>
                    <a:pt x="12803" y="4554"/>
                    <a:pt x="12567" y="4437"/>
                    <a:pt x="12489" y="4437"/>
                  </a:cubicBezTo>
                  <a:cubicBezTo>
                    <a:pt x="12410" y="4554"/>
                    <a:pt x="12253" y="4670"/>
                    <a:pt x="12175" y="4670"/>
                  </a:cubicBezTo>
                  <a:cubicBezTo>
                    <a:pt x="12096" y="4670"/>
                    <a:pt x="11939" y="4670"/>
                    <a:pt x="11860" y="4554"/>
                  </a:cubicBezTo>
                  <a:cubicBezTo>
                    <a:pt x="11782" y="4554"/>
                    <a:pt x="11625" y="4437"/>
                    <a:pt x="11546" y="4437"/>
                  </a:cubicBezTo>
                  <a:cubicBezTo>
                    <a:pt x="11546" y="4437"/>
                    <a:pt x="11468" y="4437"/>
                    <a:pt x="11389" y="4554"/>
                  </a:cubicBezTo>
                  <a:cubicBezTo>
                    <a:pt x="11389" y="4554"/>
                    <a:pt x="11311" y="4670"/>
                    <a:pt x="11232" y="4670"/>
                  </a:cubicBezTo>
                  <a:cubicBezTo>
                    <a:pt x="11153" y="4670"/>
                    <a:pt x="10996" y="4670"/>
                    <a:pt x="10918" y="4670"/>
                  </a:cubicBezTo>
                  <a:cubicBezTo>
                    <a:pt x="10918" y="4554"/>
                    <a:pt x="10839" y="4437"/>
                    <a:pt x="10839" y="4437"/>
                  </a:cubicBezTo>
                  <a:cubicBezTo>
                    <a:pt x="10761" y="4437"/>
                    <a:pt x="10682" y="4437"/>
                    <a:pt x="10682" y="4437"/>
                  </a:cubicBezTo>
                  <a:cubicBezTo>
                    <a:pt x="10604" y="4437"/>
                    <a:pt x="10525" y="4554"/>
                    <a:pt x="10525" y="4554"/>
                  </a:cubicBezTo>
                  <a:cubicBezTo>
                    <a:pt x="10447" y="4554"/>
                    <a:pt x="10447" y="4554"/>
                    <a:pt x="10368" y="4554"/>
                  </a:cubicBezTo>
                  <a:cubicBezTo>
                    <a:pt x="10368" y="4554"/>
                    <a:pt x="10289" y="4437"/>
                    <a:pt x="10289" y="4437"/>
                  </a:cubicBezTo>
                  <a:cubicBezTo>
                    <a:pt x="10211" y="4437"/>
                    <a:pt x="10132" y="4554"/>
                    <a:pt x="10054" y="4670"/>
                  </a:cubicBezTo>
                  <a:cubicBezTo>
                    <a:pt x="10054" y="4670"/>
                    <a:pt x="9897" y="4787"/>
                    <a:pt x="9818" y="4787"/>
                  </a:cubicBezTo>
                  <a:cubicBezTo>
                    <a:pt x="9818" y="4787"/>
                    <a:pt x="9740" y="5021"/>
                    <a:pt x="9740" y="5021"/>
                  </a:cubicBezTo>
                  <a:cubicBezTo>
                    <a:pt x="9661" y="5137"/>
                    <a:pt x="9583" y="5254"/>
                    <a:pt x="9583" y="5254"/>
                  </a:cubicBezTo>
                  <a:cubicBezTo>
                    <a:pt x="9504" y="5254"/>
                    <a:pt x="9347" y="5371"/>
                    <a:pt x="9268" y="5488"/>
                  </a:cubicBezTo>
                  <a:cubicBezTo>
                    <a:pt x="9111" y="5488"/>
                    <a:pt x="8876" y="5488"/>
                    <a:pt x="8719" y="5371"/>
                  </a:cubicBezTo>
                  <a:cubicBezTo>
                    <a:pt x="8640" y="5371"/>
                    <a:pt x="8483" y="5254"/>
                    <a:pt x="8326" y="5137"/>
                  </a:cubicBezTo>
                  <a:cubicBezTo>
                    <a:pt x="8326" y="5137"/>
                    <a:pt x="8169" y="5021"/>
                    <a:pt x="8090" y="4904"/>
                  </a:cubicBezTo>
                  <a:cubicBezTo>
                    <a:pt x="8012" y="4787"/>
                    <a:pt x="7933" y="4670"/>
                    <a:pt x="7855" y="4554"/>
                  </a:cubicBezTo>
                  <a:cubicBezTo>
                    <a:pt x="7776" y="4554"/>
                    <a:pt x="7619" y="4554"/>
                    <a:pt x="7540" y="4554"/>
                  </a:cubicBezTo>
                  <a:cubicBezTo>
                    <a:pt x="7540" y="4437"/>
                    <a:pt x="7462" y="4320"/>
                    <a:pt x="7383" y="4320"/>
                  </a:cubicBezTo>
                  <a:cubicBezTo>
                    <a:pt x="7383" y="4203"/>
                    <a:pt x="7383" y="3970"/>
                    <a:pt x="7383" y="3853"/>
                  </a:cubicBezTo>
                  <a:cubicBezTo>
                    <a:pt x="7383" y="3853"/>
                    <a:pt x="7383" y="3619"/>
                    <a:pt x="7383" y="3619"/>
                  </a:cubicBezTo>
                  <a:cubicBezTo>
                    <a:pt x="7305" y="3619"/>
                    <a:pt x="7305" y="3619"/>
                    <a:pt x="7226" y="3619"/>
                  </a:cubicBezTo>
                  <a:cubicBezTo>
                    <a:pt x="7226" y="3619"/>
                    <a:pt x="7148" y="3503"/>
                    <a:pt x="7148" y="3503"/>
                  </a:cubicBezTo>
                  <a:cubicBezTo>
                    <a:pt x="7069" y="3619"/>
                    <a:pt x="7069" y="3736"/>
                    <a:pt x="7069" y="3736"/>
                  </a:cubicBezTo>
                  <a:cubicBezTo>
                    <a:pt x="7069" y="3736"/>
                    <a:pt x="6991" y="3853"/>
                    <a:pt x="6912" y="3853"/>
                  </a:cubicBezTo>
                  <a:cubicBezTo>
                    <a:pt x="6833" y="3970"/>
                    <a:pt x="6755" y="3853"/>
                    <a:pt x="6676" y="3853"/>
                  </a:cubicBezTo>
                  <a:cubicBezTo>
                    <a:pt x="6598" y="3853"/>
                    <a:pt x="6519" y="3853"/>
                    <a:pt x="6441" y="3853"/>
                  </a:cubicBezTo>
                  <a:cubicBezTo>
                    <a:pt x="6441" y="3853"/>
                    <a:pt x="6362" y="3853"/>
                    <a:pt x="6362" y="3736"/>
                  </a:cubicBezTo>
                  <a:cubicBezTo>
                    <a:pt x="6284" y="3736"/>
                    <a:pt x="6284" y="3503"/>
                    <a:pt x="6205" y="3386"/>
                  </a:cubicBezTo>
                  <a:cubicBezTo>
                    <a:pt x="6205" y="3269"/>
                    <a:pt x="6205" y="3036"/>
                    <a:pt x="6205" y="2919"/>
                  </a:cubicBezTo>
                  <a:cubicBezTo>
                    <a:pt x="6127" y="2802"/>
                    <a:pt x="6048" y="2802"/>
                    <a:pt x="6048" y="2802"/>
                  </a:cubicBezTo>
                  <a:cubicBezTo>
                    <a:pt x="5969" y="2685"/>
                    <a:pt x="5969" y="2685"/>
                    <a:pt x="5891" y="2569"/>
                  </a:cubicBezTo>
                  <a:cubicBezTo>
                    <a:pt x="5891" y="2569"/>
                    <a:pt x="5891" y="2452"/>
                    <a:pt x="5891" y="2335"/>
                  </a:cubicBezTo>
                  <a:cubicBezTo>
                    <a:pt x="5812" y="2335"/>
                    <a:pt x="5734" y="2335"/>
                    <a:pt x="5655" y="2335"/>
                  </a:cubicBezTo>
                  <a:cubicBezTo>
                    <a:pt x="5577" y="2452"/>
                    <a:pt x="5577" y="2569"/>
                    <a:pt x="5498" y="2569"/>
                  </a:cubicBezTo>
                  <a:cubicBezTo>
                    <a:pt x="5498" y="2685"/>
                    <a:pt x="5341" y="2802"/>
                    <a:pt x="5341" y="2919"/>
                  </a:cubicBezTo>
                  <a:cubicBezTo>
                    <a:pt x="5263" y="2919"/>
                    <a:pt x="5027" y="2919"/>
                    <a:pt x="4948" y="2919"/>
                  </a:cubicBezTo>
                  <a:cubicBezTo>
                    <a:pt x="4870" y="2919"/>
                    <a:pt x="4713" y="2919"/>
                    <a:pt x="4634" y="2919"/>
                  </a:cubicBezTo>
                  <a:cubicBezTo>
                    <a:pt x="4634" y="2802"/>
                    <a:pt x="4477" y="2919"/>
                    <a:pt x="4477" y="2919"/>
                  </a:cubicBezTo>
                  <a:cubicBezTo>
                    <a:pt x="4399" y="2919"/>
                    <a:pt x="4320" y="2919"/>
                    <a:pt x="4320" y="3036"/>
                  </a:cubicBezTo>
                  <a:cubicBezTo>
                    <a:pt x="4241" y="3036"/>
                    <a:pt x="4163" y="3152"/>
                    <a:pt x="4163" y="3269"/>
                  </a:cubicBezTo>
                  <a:cubicBezTo>
                    <a:pt x="4163" y="3269"/>
                    <a:pt x="4241" y="3386"/>
                    <a:pt x="4163" y="3503"/>
                  </a:cubicBezTo>
                  <a:cubicBezTo>
                    <a:pt x="4163" y="3503"/>
                    <a:pt x="4163" y="3503"/>
                    <a:pt x="4084" y="3503"/>
                  </a:cubicBezTo>
                  <a:cubicBezTo>
                    <a:pt x="4084" y="3619"/>
                    <a:pt x="4084" y="3619"/>
                    <a:pt x="4084" y="3619"/>
                  </a:cubicBezTo>
                  <a:cubicBezTo>
                    <a:pt x="4163" y="3736"/>
                    <a:pt x="4163" y="3853"/>
                    <a:pt x="4163" y="3853"/>
                  </a:cubicBezTo>
                  <a:cubicBezTo>
                    <a:pt x="4241" y="3970"/>
                    <a:pt x="4163" y="4203"/>
                    <a:pt x="4163" y="4320"/>
                  </a:cubicBezTo>
                  <a:cubicBezTo>
                    <a:pt x="4163" y="4320"/>
                    <a:pt x="4006" y="4437"/>
                    <a:pt x="3927" y="4437"/>
                  </a:cubicBezTo>
                  <a:cubicBezTo>
                    <a:pt x="3927" y="4554"/>
                    <a:pt x="3692" y="4670"/>
                    <a:pt x="3613" y="4670"/>
                  </a:cubicBezTo>
                  <a:cubicBezTo>
                    <a:pt x="3613" y="4787"/>
                    <a:pt x="3535" y="4904"/>
                    <a:pt x="3535" y="4904"/>
                  </a:cubicBezTo>
                  <a:cubicBezTo>
                    <a:pt x="3535" y="4904"/>
                    <a:pt x="3377" y="4904"/>
                    <a:pt x="3377" y="4904"/>
                  </a:cubicBezTo>
                  <a:cubicBezTo>
                    <a:pt x="3299" y="4904"/>
                    <a:pt x="3220" y="5137"/>
                    <a:pt x="3220" y="5137"/>
                  </a:cubicBezTo>
                  <a:cubicBezTo>
                    <a:pt x="3142" y="5137"/>
                    <a:pt x="2985" y="5137"/>
                    <a:pt x="2906" y="5137"/>
                  </a:cubicBezTo>
                  <a:cubicBezTo>
                    <a:pt x="2906" y="5137"/>
                    <a:pt x="2749" y="4787"/>
                    <a:pt x="2749" y="4787"/>
                  </a:cubicBezTo>
                  <a:cubicBezTo>
                    <a:pt x="2671" y="4787"/>
                    <a:pt x="2592" y="4670"/>
                    <a:pt x="2513" y="4670"/>
                  </a:cubicBezTo>
                  <a:cubicBezTo>
                    <a:pt x="2435" y="4554"/>
                    <a:pt x="2356" y="4437"/>
                    <a:pt x="2278" y="4320"/>
                  </a:cubicBezTo>
                  <a:cubicBezTo>
                    <a:pt x="2278" y="4203"/>
                    <a:pt x="2278" y="3970"/>
                    <a:pt x="2199" y="3853"/>
                  </a:cubicBezTo>
                  <a:cubicBezTo>
                    <a:pt x="2199" y="3736"/>
                    <a:pt x="2121" y="3619"/>
                    <a:pt x="2121" y="3619"/>
                  </a:cubicBezTo>
                  <a:cubicBezTo>
                    <a:pt x="2121" y="3503"/>
                    <a:pt x="2199" y="3386"/>
                    <a:pt x="2121" y="3386"/>
                  </a:cubicBezTo>
                  <a:cubicBezTo>
                    <a:pt x="2121" y="3269"/>
                    <a:pt x="2042" y="3269"/>
                    <a:pt x="1964" y="3269"/>
                  </a:cubicBezTo>
                  <a:cubicBezTo>
                    <a:pt x="1964" y="3269"/>
                    <a:pt x="1964" y="3152"/>
                    <a:pt x="1885" y="3152"/>
                  </a:cubicBezTo>
                  <a:cubicBezTo>
                    <a:pt x="1885" y="3152"/>
                    <a:pt x="1807" y="3152"/>
                    <a:pt x="1807" y="3269"/>
                  </a:cubicBezTo>
                  <a:cubicBezTo>
                    <a:pt x="1728" y="3269"/>
                    <a:pt x="1728" y="3503"/>
                    <a:pt x="1728" y="3503"/>
                  </a:cubicBezTo>
                  <a:cubicBezTo>
                    <a:pt x="1728" y="3619"/>
                    <a:pt x="1807" y="3619"/>
                    <a:pt x="1807" y="3736"/>
                  </a:cubicBezTo>
                  <a:cubicBezTo>
                    <a:pt x="1807" y="3736"/>
                    <a:pt x="1728" y="3853"/>
                    <a:pt x="1728" y="3970"/>
                  </a:cubicBezTo>
                  <a:cubicBezTo>
                    <a:pt x="1728" y="3970"/>
                    <a:pt x="1807" y="4086"/>
                    <a:pt x="1807" y="4086"/>
                  </a:cubicBezTo>
                  <a:cubicBezTo>
                    <a:pt x="1728" y="4203"/>
                    <a:pt x="1649" y="4320"/>
                    <a:pt x="1649" y="4320"/>
                  </a:cubicBezTo>
                  <a:cubicBezTo>
                    <a:pt x="1571" y="4320"/>
                    <a:pt x="1571" y="4203"/>
                    <a:pt x="1492" y="4203"/>
                  </a:cubicBezTo>
                  <a:cubicBezTo>
                    <a:pt x="1492" y="4086"/>
                    <a:pt x="1414" y="4203"/>
                    <a:pt x="1414" y="4203"/>
                  </a:cubicBezTo>
                  <a:cubicBezTo>
                    <a:pt x="1335" y="4203"/>
                    <a:pt x="1335" y="4320"/>
                    <a:pt x="1335" y="4320"/>
                  </a:cubicBezTo>
                  <a:cubicBezTo>
                    <a:pt x="1335" y="4437"/>
                    <a:pt x="1257" y="4554"/>
                    <a:pt x="1257" y="4670"/>
                  </a:cubicBezTo>
                  <a:cubicBezTo>
                    <a:pt x="1178" y="4670"/>
                    <a:pt x="1100" y="4787"/>
                    <a:pt x="1100" y="4787"/>
                  </a:cubicBezTo>
                  <a:cubicBezTo>
                    <a:pt x="1021" y="4787"/>
                    <a:pt x="943" y="4670"/>
                    <a:pt x="943" y="4670"/>
                  </a:cubicBezTo>
                  <a:cubicBezTo>
                    <a:pt x="864" y="4787"/>
                    <a:pt x="785" y="4787"/>
                    <a:pt x="707" y="4904"/>
                  </a:cubicBezTo>
                  <a:cubicBezTo>
                    <a:pt x="707" y="4904"/>
                    <a:pt x="628" y="5137"/>
                    <a:pt x="628" y="5137"/>
                  </a:cubicBezTo>
                  <a:cubicBezTo>
                    <a:pt x="628" y="5137"/>
                    <a:pt x="550" y="5254"/>
                    <a:pt x="550" y="5254"/>
                  </a:cubicBezTo>
                  <a:cubicBezTo>
                    <a:pt x="471" y="5254"/>
                    <a:pt x="393" y="5371"/>
                    <a:pt x="314" y="5371"/>
                  </a:cubicBezTo>
                  <a:cubicBezTo>
                    <a:pt x="314" y="5371"/>
                    <a:pt x="157" y="5488"/>
                    <a:pt x="157" y="5488"/>
                  </a:cubicBezTo>
                  <a:cubicBezTo>
                    <a:pt x="157" y="5604"/>
                    <a:pt x="314" y="5604"/>
                    <a:pt x="314" y="5604"/>
                  </a:cubicBezTo>
                  <a:cubicBezTo>
                    <a:pt x="314" y="5604"/>
                    <a:pt x="236" y="5721"/>
                    <a:pt x="236" y="5838"/>
                  </a:cubicBezTo>
                  <a:cubicBezTo>
                    <a:pt x="314" y="5838"/>
                    <a:pt x="393" y="5838"/>
                    <a:pt x="393" y="5838"/>
                  </a:cubicBezTo>
                  <a:cubicBezTo>
                    <a:pt x="393" y="5955"/>
                    <a:pt x="393" y="5955"/>
                    <a:pt x="393" y="6071"/>
                  </a:cubicBezTo>
                  <a:cubicBezTo>
                    <a:pt x="393" y="6071"/>
                    <a:pt x="314" y="6071"/>
                    <a:pt x="314" y="6071"/>
                  </a:cubicBezTo>
                  <a:cubicBezTo>
                    <a:pt x="314" y="6188"/>
                    <a:pt x="314" y="6188"/>
                    <a:pt x="314" y="6305"/>
                  </a:cubicBezTo>
                  <a:cubicBezTo>
                    <a:pt x="236" y="6305"/>
                    <a:pt x="236" y="6305"/>
                    <a:pt x="236" y="6305"/>
                  </a:cubicBezTo>
                  <a:cubicBezTo>
                    <a:pt x="236" y="6422"/>
                    <a:pt x="314" y="6422"/>
                    <a:pt x="314" y="6422"/>
                  </a:cubicBezTo>
                  <a:cubicBezTo>
                    <a:pt x="314" y="6538"/>
                    <a:pt x="314" y="6538"/>
                    <a:pt x="314" y="6655"/>
                  </a:cubicBezTo>
                  <a:cubicBezTo>
                    <a:pt x="314" y="6655"/>
                    <a:pt x="236" y="6655"/>
                    <a:pt x="236" y="6655"/>
                  </a:cubicBezTo>
                  <a:cubicBezTo>
                    <a:pt x="157" y="6655"/>
                    <a:pt x="157" y="6772"/>
                    <a:pt x="157" y="6772"/>
                  </a:cubicBezTo>
                  <a:cubicBezTo>
                    <a:pt x="157" y="6889"/>
                    <a:pt x="157" y="7005"/>
                    <a:pt x="157" y="7005"/>
                  </a:cubicBezTo>
                  <a:cubicBezTo>
                    <a:pt x="157" y="7122"/>
                    <a:pt x="236" y="7122"/>
                    <a:pt x="236" y="7239"/>
                  </a:cubicBezTo>
                  <a:cubicBezTo>
                    <a:pt x="314" y="7239"/>
                    <a:pt x="236" y="7472"/>
                    <a:pt x="236" y="7472"/>
                  </a:cubicBezTo>
                  <a:cubicBezTo>
                    <a:pt x="236" y="7589"/>
                    <a:pt x="236" y="7823"/>
                    <a:pt x="236" y="7939"/>
                  </a:cubicBezTo>
                  <a:cubicBezTo>
                    <a:pt x="236" y="7939"/>
                    <a:pt x="157" y="7939"/>
                    <a:pt x="79" y="8056"/>
                  </a:cubicBezTo>
                  <a:cubicBezTo>
                    <a:pt x="79" y="8056"/>
                    <a:pt x="0" y="8056"/>
                    <a:pt x="0" y="8173"/>
                  </a:cubicBezTo>
                  <a:cubicBezTo>
                    <a:pt x="0" y="8173"/>
                    <a:pt x="0" y="8290"/>
                    <a:pt x="0" y="8290"/>
                  </a:cubicBezTo>
                  <a:cubicBezTo>
                    <a:pt x="0" y="8406"/>
                    <a:pt x="79" y="8406"/>
                    <a:pt x="79" y="8523"/>
                  </a:cubicBezTo>
                  <a:cubicBezTo>
                    <a:pt x="157" y="8523"/>
                    <a:pt x="157" y="8757"/>
                    <a:pt x="236" y="8874"/>
                  </a:cubicBezTo>
                  <a:cubicBezTo>
                    <a:pt x="236" y="8990"/>
                    <a:pt x="314" y="9107"/>
                    <a:pt x="314" y="9224"/>
                  </a:cubicBezTo>
                  <a:cubicBezTo>
                    <a:pt x="314" y="9341"/>
                    <a:pt x="314" y="9457"/>
                    <a:pt x="314" y="9574"/>
                  </a:cubicBezTo>
                  <a:cubicBezTo>
                    <a:pt x="314" y="9574"/>
                    <a:pt x="471" y="9691"/>
                    <a:pt x="550" y="9808"/>
                  </a:cubicBezTo>
                  <a:cubicBezTo>
                    <a:pt x="550" y="9808"/>
                    <a:pt x="628" y="9924"/>
                    <a:pt x="628" y="9924"/>
                  </a:cubicBezTo>
                  <a:cubicBezTo>
                    <a:pt x="707" y="10041"/>
                    <a:pt x="785" y="9924"/>
                    <a:pt x="864" y="9924"/>
                  </a:cubicBezTo>
                  <a:cubicBezTo>
                    <a:pt x="943" y="9924"/>
                    <a:pt x="1021" y="10041"/>
                    <a:pt x="1100" y="10158"/>
                  </a:cubicBezTo>
                  <a:cubicBezTo>
                    <a:pt x="1100" y="10158"/>
                    <a:pt x="1178" y="10158"/>
                    <a:pt x="1178" y="10275"/>
                  </a:cubicBezTo>
                  <a:cubicBezTo>
                    <a:pt x="1257" y="10391"/>
                    <a:pt x="1257" y="10508"/>
                    <a:pt x="1257" y="10625"/>
                  </a:cubicBezTo>
                  <a:cubicBezTo>
                    <a:pt x="1335" y="10742"/>
                    <a:pt x="1414" y="10975"/>
                    <a:pt x="1492" y="11092"/>
                  </a:cubicBezTo>
                  <a:cubicBezTo>
                    <a:pt x="1571" y="11209"/>
                    <a:pt x="1728" y="11209"/>
                    <a:pt x="1807" y="11209"/>
                  </a:cubicBezTo>
                  <a:cubicBezTo>
                    <a:pt x="1885" y="11209"/>
                    <a:pt x="2121" y="10975"/>
                    <a:pt x="2199" y="10975"/>
                  </a:cubicBezTo>
                  <a:cubicBezTo>
                    <a:pt x="2278" y="10975"/>
                    <a:pt x="2435" y="10975"/>
                    <a:pt x="2513" y="10975"/>
                  </a:cubicBezTo>
                  <a:cubicBezTo>
                    <a:pt x="2592" y="10975"/>
                    <a:pt x="2749" y="10858"/>
                    <a:pt x="2828" y="10858"/>
                  </a:cubicBezTo>
                  <a:cubicBezTo>
                    <a:pt x="2906" y="10858"/>
                    <a:pt x="3142" y="10858"/>
                    <a:pt x="3220" y="10858"/>
                  </a:cubicBezTo>
                  <a:cubicBezTo>
                    <a:pt x="3220" y="10858"/>
                    <a:pt x="3377" y="10858"/>
                    <a:pt x="3377" y="10858"/>
                  </a:cubicBezTo>
                  <a:cubicBezTo>
                    <a:pt x="3456" y="10858"/>
                    <a:pt x="3613" y="10975"/>
                    <a:pt x="3613" y="11092"/>
                  </a:cubicBezTo>
                  <a:cubicBezTo>
                    <a:pt x="3692" y="11092"/>
                    <a:pt x="3692" y="11209"/>
                    <a:pt x="3692" y="11325"/>
                  </a:cubicBezTo>
                  <a:cubicBezTo>
                    <a:pt x="3692" y="11325"/>
                    <a:pt x="3927" y="11325"/>
                    <a:pt x="4006" y="11442"/>
                  </a:cubicBezTo>
                  <a:cubicBezTo>
                    <a:pt x="4006" y="11442"/>
                    <a:pt x="4006" y="11676"/>
                    <a:pt x="4006" y="11676"/>
                  </a:cubicBezTo>
                  <a:cubicBezTo>
                    <a:pt x="4084" y="11792"/>
                    <a:pt x="4163" y="11792"/>
                    <a:pt x="4163" y="11909"/>
                  </a:cubicBezTo>
                  <a:cubicBezTo>
                    <a:pt x="4320" y="11909"/>
                    <a:pt x="4477" y="11676"/>
                    <a:pt x="4556" y="11676"/>
                  </a:cubicBezTo>
                  <a:cubicBezTo>
                    <a:pt x="4634" y="11676"/>
                    <a:pt x="4791" y="11676"/>
                    <a:pt x="4870" y="11676"/>
                  </a:cubicBezTo>
                  <a:cubicBezTo>
                    <a:pt x="4948" y="11792"/>
                    <a:pt x="4948" y="11792"/>
                    <a:pt x="5027" y="11792"/>
                  </a:cubicBezTo>
                  <a:cubicBezTo>
                    <a:pt x="5105" y="11909"/>
                    <a:pt x="5263" y="11792"/>
                    <a:pt x="5263" y="11909"/>
                  </a:cubicBezTo>
                  <a:cubicBezTo>
                    <a:pt x="5341" y="11909"/>
                    <a:pt x="5341" y="12143"/>
                    <a:pt x="5420" y="12143"/>
                  </a:cubicBezTo>
                  <a:cubicBezTo>
                    <a:pt x="5420" y="12259"/>
                    <a:pt x="5577" y="12376"/>
                    <a:pt x="5577" y="12493"/>
                  </a:cubicBezTo>
                  <a:cubicBezTo>
                    <a:pt x="5655" y="12493"/>
                    <a:pt x="5734" y="12610"/>
                    <a:pt x="5812" y="12726"/>
                  </a:cubicBezTo>
                  <a:cubicBezTo>
                    <a:pt x="5812" y="12726"/>
                    <a:pt x="5891" y="12960"/>
                    <a:pt x="5969" y="12960"/>
                  </a:cubicBezTo>
                  <a:cubicBezTo>
                    <a:pt x="5969" y="13077"/>
                    <a:pt x="6048" y="12960"/>
                    <a:pt x="6048" y="13077"/>
                  </a:cubicBezTo>
                  <a:cubicBezTo>
                    <a:pt x="6127" y="13077"/>
                    <a:pt x="6205" y="13310"/>
                    <a:pt x="6284" y="13310"/>
                  </a:cubicBezTo>
                  <a:cubicBezTo>
                    <a:pt x="6284" y="13427"/>
                    <a:pt x="6362" y="13427"/>
                    <a:pt x="6441" y="13544"/>
                  </a:cubicBezTo>
                  <a:cubicBezTo>
                    <a:pt x="6519" y="13661"/>
                    <a:pt x="6676" y="13777"/>
                    <a:pt x="6755" y="13894"/>
                  </a:cubicBezTo>
                  <a:cubicBezTo>
                    <a:pt x="6833" y="13894"/>
                    <a:pt x="6912" y="14011"/>
                    <a:pt x="6912" y="14011"/>
                  </a:cubicBezTo>
                  <a:cubicBezTo>
                    <a:pt x="6991" y="14011"/>
                    <a:pt x="7069" y="14011"/>
                    <a:pt x="7148" y="14011"/>
                  </a:cubicBezTo>
                  <a:cubicBezTo>
                    <a:pt x="7148" y="14128"/>
                    <a:pt x="7226" y="14128"/>
                    <a:pt x="7305" y="14244"/>
                  </a:cubicBezTo>
                  <a:cubicBezTo>
                    <a:pt x="7305" y="14244"/>
                    <a:pt x="7462" y="14244"/>
                    <a:pt x="7462" y="14244"/>
                  </a:cubicBezTo>
                  <a:cubicBezTo>
                    <a:pt x="7540" y="14244"/>
                    <a:pt x="7619" y="14361"/>
                    <a:pt x="7697" y="14361"/>
                  </a:cubicBezTo>
                  <a:cubicBezTo>
                    <a:pt x="7776" y="14361"/>
                    <a:pt x="7855" y="14361"/>
                    <a:pt x="7933" y="14361"/>
                  </a:cubicBezTo>
                  <a:cubicBezTo>
                    <a:pt x="8012" y="14478"/>
                    <a:pt x="8169" y="14711"/>
                    <a:pt x="8247" y="14828"/>
                  </a:cubicBezTo>
                  <a:cubicBezTo>
                    <a:pt x="8247" y="14828"/>
                    <a:pt x="8326" y="14945"/>
                    <a:pt x="8326" y="14945"/>
                  </a:cubicBezTo>
                  <a:cubicBezTo>
                    <a:pt x="8326" y="15062"/>
                    <a:pt x="8404" y="14945"/>
                    <a:pt x="8404" y="15062"/>
                  </a:cubicBezTo>
                  <a:cubicBezTo>
                    <a:pt x="8483" y="15062"/>
                    <a:pt x="8483" y="15178"/>
                    <a:pt x="8483" y="15295"/>
                  </a:cubicBezTo>
                  <a:cubicBezTo>
                    <a:pt x="8483" y="15295"/>
                    <a:pt x="8640" y="15529"/>
                    <a:pt x="8719" y="15529"/>
                  </a:cubicBezTo>
                  <a:cubicBezTo>
                    <a:pt x="8797" y="15529"/>
                    <a:pt x="8954" y="15529"/>
                    <a:pt x="8954" y="15645"/>
                  </a:cubicBezTo>
                  <a:cubicBezTo>
                    <a:pt x="9033" y="15645"/>
                    <a:pt x="9111" y="15879"/>
                    <a:pt x="9190" y="15879"/>
                  </a:cubicBezTo>
                  <a:cubicBezTo>
                    <a:pt x="9268" y="15879"/>
                    <a:pt x="9347" y="15879"/>
                    <a:pt x="9347" y="15879"/>
                  </a:cubicBezTo>
                  <a:cubicBezTo>
                    <a:pt x="9425" y="15879"/>
                    <a:pt x="9583" y="15879"/>
                    <a:pt x="9661" y="15996"/>
                  </a:cubicBezTo>
                  <a:cubicBezTo>
                    <a:pt x="9740" y="15996"/>
                    <a:pt x="9740" y="16112"/>
                    <a:pt x="9818" y="16112"/>
                  </a:cubicBezTo>
                  <a:cubicBezTo>
                    <a:pt x="9818" y="16229"/>
                    <a:pt x="9975" y="16229"/>
                    <a:pt x="9975" y="16229"/>
                  </a:cubicBezTo>
                  <a:cubicBezTo>
                    <a:pt x="10054" y="16346"/>
                    <a:pt x="9975" y="16463"/>
                    <a:pt x="10054" y="16579"/>
                  </a:cubicBezTo>
                  <a:cubicBezTo>
                    <a:pt x="10054" y="16579"/>
                    <a:pt x="10211" y="16696"/>
                    <a:pt x="10289" y="16696"/>
                  </a:cubicBezTo>
                  <a:cubicBezTo>
                    <a:pt x="10368" y="16579"/>
                    <a:pt x="10447" y="16463"/>
                    <a:pt x="10525" y="16463"/>
                  </a:cubicBezTo>
                  <a:cubicBezTo>
                    <a:pt x="10604" y="16463"/>
                    <a:pt x="10761" y="16579"/>
                    <a:pt x="10839" y="16463"/>
                  </a:cubicBezTo>
                  <a:cubicBezTo>
                    <a:pt x="10918" y="16463"/>
                    <a:pt x="11075" y="16346"/>
                    <a:pt x="11153" y="16346"/>
                  </a:cubicBezTo>
                  <a:cubicBezTo>
                    <a:pt x="11232" y="16346"/>
                    <a:pt x="11468" y="16346"/>
                    <a:pt x="11546" y="16463"/>
                  </a:cubicBezTo>
                  <a:cubicBezTo>
                    <a:pt x="11625" y="16463"/>
                    <a:pt x="11782" y="16579"/>
                    <a:pt x="11939" y="16579"/>
                  </a:cubicBezTo>
                  <a:cubicBezTo>
                    <a:pt x="11939" y="16579"/>
                    <a:pt x="12096" y="16463"/>
                    <a:pt x="12175" y="16463"/>
                  </a:cubicBezTo>
                  <a:cubicBezTo>
                    <a:pt x="12253" y="16463"/>
                    <a:pt x="12410" y="16579"/>
                    <a:pt x="12410" y="16579"/>
                  </a:cubicBezTo>
                  <a:cubicBezTo>
                    <a:pt x="12489" y="16696"/>
                    <a:pt x="12646" y="16696"/>
                    <a:pt x="12724" y="16696"/>
                  </a:cubicBezTo>
                  <a:cubicBezTo>
                    <a:pt x="12803" y="16813"/>
                    <a:pt x="12881" y="16930"/>
                    <a:pt x="12960" y="16930"/>
                  </a:cubicBezTo>
                  <a:cubicBezTo>
                    <a:pt x="13039" y="17046"/>
                    <a:pt x="13117" y="17046"/>
                    <a:pt x="13196" y="17046"/>
                  </a:cubicBezTo>
                  <a:cubicBezTo>
                    <a:pt x="13274" y="17163"/>
                    <a:pt x="13431" y="17397"/>
                    <a:pt x="13510" y="17514"/>
                  </a:cubicBezTo>
                  <a:cubicBezTo>
                    <a:pt x="13510" y="17630"/>
                    <a:pt x="13745" y="17747"/>
                    <a:pt x="13745" y="17864"/>
                  </a:cubicBezTo>
                  <a:cubicBezTo>
                    <a:pt x="13824" y="17864"/>
                    <a:pt x="13824" y="18097"/>
                    <a:pt x="13824" y="18097"/>
                  </a:cubicBezTo>
                  <a:cubicBezTo>
                    <a:pt x="13824" y="18214"/>
                    <a:pt x="13903" y="18331"/>
                    <a:pt x="13903" y="18448"/>
                  </a:cubicBezTo>
                  <a:cubicBezTo>
                    <a:pt x="13981" y="18564"/>
                    <a:pt x="14060" y="18564"/>
                    <a:pt x="14060" y="18681"/>
                  </a:cubicBezTo>
                  <a:cubicBezTo>
                    <a:pt x="14138" y="18798"/>
                    <a:pt x="14217" y="19031"/>
                    <a:pt x="14217" y="19265"/>
                  </a:cubicBezTo>
                  <a:cubicBezTo>
                    <a:pt x="14295" y="19265"/>
                    <a:pt x="14374" y="19382"/>
                    <a:pt x="14452" y="19498"/>
                  </a:cubicBezTo>
                  <a:cubicBezTo>
                    <a:pt x="14452" y="19615"/>
                    <a:pt x="14374" y="19732"/>
                    <a:pt x="14374" y="19732"/>
                  </a:cubicBezTo>
                  <a:cubicBezTo>
                    <a:pt x="14452" y="19849"/>
                    <a:pt x="14531" y="19849"/>
                    <a:pt x="14609" y="19965"/>
                  </a:cubicBezTo>
                  <a:cubicBezTo>
                    <a:pt x="14609" y="19965"/>
                    <a:pt x="14688" y="20082"/>
                    <a:pt x="14688" y="20082"/>
                  </a:cubicBezTo>
                  <a:cubicBezTo>
                    <a:pt x="14767" y="20082"/>
                    <a:pt x="14924" y="20082"/>
                    <a:pt x="14924" y="20082"/>
                  </a:cubicBezTo>
                  <a:cubicBezTo>
                    <a:pt x="15002" y="20082"/>
                    <a:pt x="15159" y="20199"/>
                    <a:pt x="15159" y="20199"/>
                  </a:cubicBezTo>
                  <a:cubicBezTo>
                    <a:pt x="15238" y="20199"/>
                    <a:pt x="15395" y="20199"/>
                    <a:pt x="15473" y="20316"/>
                  </a:cubicBezTo>
                  <a:cubicBezTo>
                    <a:pt x="15552" y="20316"/>
                    <a:pt x="15709" y="20316"/>
                    <a:pt x="15788" y="20432"/>
                  </a:cubicBezTo>
                  <a:cubicBezTo>
                    <a:pt x="15788" y="20432"/>
                    <a:pt x="15866" y="20666"/>
                    <a:pt x="15866" y="20783"/>
                  </a:cubicBezTo>
                  <a:cubicBezTo>
                    <a:pt x="15945" y="20783"/>
                    <a:pt x="15945" y="20899"/>
                    <a:pt x="16023" y="20899"/>
                  </a:cubicBezTo>
                  <a:cubicBezTo>
                    <a:pt x="16102" y="20899"/>
                    <a:pt x="16180" y="20783"/>
                    <a:pt x="16259" y="20899"/>
                  </a:cubicBezTo>
                  <a:cubicBezTo>
                    <a:pt x="16337" y="20899"/>
                    <a:pt x="16416" y="20899"/>
                    <a:pt x="16495" y="21016"/>
                  </a:cubicBezTo>
                  <a:cubicBezTo>
                    <a:pt x="16573" y="21016"/>
                    <a:pt x="16652" y="21016"/>
                    <a:pt x="16730" y="21016"/>
                  </a:cubicBezTo>
                  <a:cubicBezTo>
                    <a:pt x="16809" y="21016"/>
                    <a:pt x="16887" y="20899"/>
                    <a:pt x="16887" y="20899"/>
                  </a:cubicBezTo>
                  <a:cubicBezTo>
                    <a:pt x="16966" y="20783"/>
                    <a:pt x="17044" y="20783"/>
                    <a:pt x="17123" y="20783"/>
                  </a:cubicBezTo>
                  <a:cubicBezTo>
                    <a:pt x="17123" y="20666"/>
                    <a:pt x="17201" y="20666"/>
                    <a:pt x="17280" y="20666"/>
                  </a:cubicBezTo>
                  <a:cubicBezTo>
                    <a:pt x="17359" y="20666"/>
                    <a:pt x="17516" y="20666"/>
                    <a:pt x="17516" y="20666"/>
                  </a:cubicBezTo>
                  <a:cubicBezTo>
                    <a:pt x="17594" y="20666"/>
                    <a:pt x="17673" y="20899"/>
                    <a:pt x="17673" y="20899"/>
                  </a:cubicBezTo>
                  <a:cubicBezTo>
                    <a:pt x="17751" y="21016"/>
                    <a:pt x="17830" y="21133"/>
                    <a:pt x="17908" y="21133"/>
                  </a:cubicBezTo>
                  <a:cubicBezTo>
                    <a:pt x="17908" y="21133"/>
                    <a:pt x="18065" y="20899"/>
                    <a:pt x="18065" y="20899"/>
                  </a:cubicBezTo>
                  <a:cubicBezTo>
                    <a:pt x="18144" y="20899"/>
                    <a:pt x="18301" y="20899"/>
                    <a:pt x="18380" y="20899"/>
                  </a:cubicBezTo>
                  <a:cubicBezTo>
                    <a:pt x="18380" y="21016"/>
                    <a:pt x="18458" y="21250"/>
                    <a:pt x="18537" y="21250"/>
                  </a:cubicBezTo>
                  <a:cubicBezTo>
                    <a:pt x="18537" y="21366"/>
                    <a:pt x="18615" y="21483"/>
                    <a:pt x="18694" y="21483"/>
                  </a:cubicBezTo>
                  <a:cubicBezTo>
                    <a:pt x="18694" y="21483"/>
                    <a:pt x="18772" y="21600"/>
                    <a:pt x="18851" y="21483"/>
                  </a:cubicBezTo>
                  <a:cubicBezTo>
                    <a:pt x="18929" y="21483"/>
                    <a:pt x="18851" y="21366"/>
                    <a:pt x="18929" y="21250"/>
                  </a:cubicBezTo>
                  <a:cubicBezTo>
                    <a:pt x="18929" y="21250"/>
                    <a:pt x="19087" y="21366"/>
                    <a:pt x="19087" y="21250"/>
                  </a:cubicBezTo>
                  <a:cubicBezTo>
                    <a:pt x="19165" y="21250"/>
                    <a:pt x="19087" y="21016"/>
                    <a:pt x="19087" y="20899"/>
                  </a:cubicBezTo>
                  <a:cubicBezTo>
                    <a:pt x="19087" y="20783"/>
                    <a:pt x="19008" y="20666"/>
                    <a:pt x="19008" y="20666"/>
                  </a:cubicBezTo>
                  <a:cubicBezTo>
                    <a:pt x="19008" y="20549"/>
                    <a:pt x="19008" y="20432"/>
                    <a:pt x="19008" y="20316"/>
                  </a:cubicBezTo>
                  <a:cubicBezTo>
                    <a:pt x="19008" y="20316"/>
                    <a:pt x="18929" y="20199"/>
                    <a:pt x="18929" y="20082"/>
                  </a:cubicBezTo>
                  <a:cubicBezTo>
                    <a:pt x="18851" y="19965"/>
                    <a:pt x="18851" y="19732"/>
                    <a:pt x="18851" y="19498"/>
                  </a:cubicBezTo>
                  <a:cubicBezTo>
                    <a:pt x="18772" y="19382"/>
                    <a:pt x="18772" y="19265"/>
                    <a:pt x="18772" y="19148"/>
                  </a:cubicBezTo>
                  <a:cubicBezTo>
                    <a:pt x="18851" y="19031"/>
                    <a:pt x="18929" y="18798"/>
                    <a:pt x="18929" y="18681"/>
                  </a:cubicBezTo>
                  <a:cubicBezTo>
                    <a:pt x="18929" y="18681"/>
                    <a:pt x="18929" y="18448"/>
                    <a:pt x="19008" y="18331"/>
                  </a:cubicBezTo>
                  <a:cubicBezTo>
                    <a:pt x="19008" y="18214"/>
                    <a:pt x="19165" y="18097"/>
                    <a:pt x="19244" y="17981"/>
                  </a:cubicBezTo>
                  <a:cubicBezTo>
                    <a:pt x="19244" y="17981"/>
                    <a:pt x="19322" y="17747"/>
                    <a:pt x="19322" y="17747"/>
                  </a:cubicBezTo>
                  <a:cubicBezTo>
                    <a:pt x="19322" y="17747"/>
                    <a:pt x="19401" y="17630"/>
                    <a:pt x="19401" y="176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37" name="Google Shape;5437;g21c91014dda_0_5447"/>
            <p:cNvSpPr/>
            <p:nvPr/>
          </p:nvSpPr>
          <p:spPr>
            <a:xfrm>
              <a:off x="3135572" y="6363653"/>
              <a:ext cx="1837998" cy="1232986"/>
            </a:xfrm>
            <a:custGeom>
              <a:avLst/>
              <a:gdLst/>
              <a:ahLst/>
              <a:cxnLst/>
              <a:rect l="l" t="t" r="r" b="b"/>
              <a:pathLst>
                <a:path w="21600" h="21535" extrusionOk="0">
                  <a:moveTo>
                    <a:pt x="19401" y="17630"/>
                  </a:moveTo>
                  <a:cubicBezTo>
                    <a:pt x="19479" y="17514"/>
                    <a:pt x="19558" y="17397"/>
                    <a:pt x="19636" y="17397"/>
                  </a:cubicBezTo>
                  <a:cubicBezTo>
                    <a:pt x="19715" y="17397"/>
                    <a:pt x="19793" y="17397"/>
                    <a:pt x="19793" y="17397"/>
                  </a:cubicBezTo>
                  <a:cubicBezTo>
                    <a:pt x="19793" y="17280"/>
                    <a:pt x="19872" y="17163"/>
                    <a:pt x="19872" y="17046"/>
                  </a:cubicBezTo>
                  <a:cubicBezTo>
                    <a:pt x="19872" y="17046"/>
                    <a:pt x="19872" y="16930"/>
                    <a:pt x="19872" y="16930"/>
                  </a:cubicBezTo>
                  <a:cubicBezTo>
                    <a:pt x="19872" y="16813"/>
                    <a:pt x="19951" y="16813"/>
                    <a:pt x="20029" y="16813"/>
                  </a:cubicBezTo>
                  <a:cubicBezTo>
                    <a:pt x="20029" y="16813"/>
                    <a:pt x="20029" y="16696"/>
                    <a:pt x="20108" y="16696"/>
                  </a:cubicBezTo>
                  <a:cubicBezTo>
                    <a:pt x="20108" y="16696"/>
                    <a:pt x="20186" y="16813"/>
                    <a:pt x="20265" y="16813"/>
                  </a:cubicBezTo>
                  <a:cubicBezTo>
                    <a:pt x="20265" y="16813"/>
                    <a:pt x="20343" y="16696"/>
                    <a:pt x="20343" y="16696"/>
                  </a:cubicBezTo>
                  <a:cubicBezTo>
                    <a:pt x="20343" y="16579"/>
                    <a:pt x="20265" y="16579"/>
                    <a:pt x="20265" y="16579"/>
                  </a:cubicBezTo>
                  <a:cubicBezTo>
                    <a:pt x="20186" y="16463"/>
                    <a:pt x="20186" y="16346"/>
                    <a:pt x="20186" y="16346"/>
                  </a:cubicBezTo>
                  <a:cubicBezTo>
                    <a:pt x="20108" y="16346"/>
                    <a:pt x="20029" y="16463"/>
                    <a:pt x="20029" y="16463"/>
                  </a:cubicBezTo>
                  <a:cubicBezTo>
                    <a:pt x="19951" y="16463"/>
                    <a:pt x="19872" y="16463"/>
                    <a:pt x="19872" y="16346"/>
                  </a:cubicBezTo>
                  <a:cubicBezTo>
                    <a:pt x="19872" y="16346"/>
                    <a:pt x="19872" y="16229"/>
                    <a:pt x="19872" y="16229"/>
                  </a:cubicBezTo>
                  <a:cubicBezTo>
                    <a:pt x="19872" y="16229"/>
                    <a:pt x="19951" y="16229"/>
                    <a:pt x="19951" y="16229"/>
                  </a:cubicBezTo>
                  <a:cubicBezTo>
                    <a:pt x="20029" y="16229"/>
                    <a:pt x="20029" y="16346"/>
                    <a:pt x="20108" y="16346"/>
                  </a:cubicBezTo>
                  <a:cubicBezTo>
                    <a:pt x="20108" y="16229"/>
                    <a:pt x="20186" y="16229"/>
                    <a:pt x="20186" y="16112"/>
                  </a:cubicBezTo>
                  <a:cubicBezTo>
                    <a:pt x="20186" y="15996"/>
                    <a:pt x="20108" y="15879"/>
                    <a:pt x="20108" y="15879"/>
                  </a:cubicBezTo>
                  <a:cubicBezTo>
                    <a:pt x="20029" y="15762"/>
                    <a:pt x="20029" y="15762"/>
                    <a:pt x="20029" y="15645"/>
                  </a:cubicBezTo>
                  <a:cubicBezTo>
                    <a:pt x="20029" y="15645"/>
                    <a:pt x="19951" y="15529"/>
                    <a:pt x="19872" y="15529"/>
                  </a:cubicBezTo>
                  <a:cubicBezTo>
                    <a:pt x="19872" y="15529"/>
                    <a:pt x="19793" y="15645"/>
                    <a:pt x="19793" y="15645"/>
                  </a:cubicBezTo>
                  <a:cubicBezTo>
                    <a:pt x="19715" y="15529"/>
                    <a:pt x="19479" y="15529"/>
                    <a:pt x="19479" y="15412"/>
                  </a:cubicBezTo>
                  <a:cubicBezTo>
                    <a:pt x="19479" y="15412"/>
                    <a:pt x="19401" y="15295"/>
                    <a:pt x="19401" y="15178"/>
                  </a:cubicBezTo>
                  <a:cubicBezTo>
                    <a:pt x="19479" y="15178"/>
                    <a:pt x="19479" y="15178"/>
                    <a:pt x="19479" y="15062"/>
                  </a:cubicBezTo>
                  <a:cubicBezTo>
                    <a:pt x="19479" y="15062"/>
                    <a:pt x="19479" y="14945"/>
                    <a:pt x="19479" y="14945"/>
                  </a:cubicBezTo>
                  <a:cubicBezTo>
                    <a:pt x="19479" y="14945"/>
                    <a:pt x="19401" y="15062"/>
                    <a:pt x="19322" y="14945"/>
                  </a:cubicBezTo>
                  <a:cubicBezTo>
                    <a:pt x="19322" y="14945"/>
                    <a:pt x="19244" y="14945"/>
                    <a:pt x="19244" y="14828"/>
                  </a:cubicBezTo>
                  <a:cubicBezTo>
                    <a:pt x="19244" y="14828"/>
                    <a:pt x="19165" y="14711"/>
                    <a:pt x="19165" y="14595"/>
                  </a:cubicBezTo>
                  <a:cubicBezTo>
                    <a:pt x="19165" y="14478"/>
                    <a:pt x="19087" y="14244"/>
                    <a:pt x="19165" y="14128"/>
                  </a:cubicBezTo>
                  <a:cubicBezTo>
                    <a:pt x="19165" y="14128"/>
                    <a:pt x="19244" y="14011"/>
                    <a:pt x="19244" y="14011"/>
                  </a:cubicBezTo>
                  <a:cubicBezTo>
                    <a:pt x="19322" y="14128"/>
                    <a:pt x="19244" y="14244"/>
                    <a:pt x="19244" y="14244"/>
                  </a:cubicBezTo>
                  <a:cubicBezTo>
                    <a:pt x="19244" y="14244"/>
                    <a:pt x="19322" y="14361"/>
                    <a:pt x="19401" y="14361"/>
                  </a:cubicBezTo>
                  <a:cubicBezTo>
                    <a:pt x="19479" y="14361"/>
                    <a:pt x="19558" y="14244"/>
                    <a:pt x="19558" y="14128"/>
                  </a:cubicBezTo>
                  <a:cubicBezTo>
                    <a:pt x="19558" y="14128"/>
                    <a:pt x="19715" y="14011"/>
                    <a:pt x="19636" y="13894"/>
                  </a:cubicBezTo>
                  <a:cubicBezTo>
                    <a:pt x="19636" y="13777"/>
                    <a:pt x="19479" y="13661"/>
                    <a:pt x="19401" y="13544"/>
                  </a:cubicBezTo>
                  <a:cubicBezTo>
                    <a:pt x="19401" y="13427"/>
                    <a:pt x="19322" y="13310"/>
                    <a:pt x="19322" y="13310"/>
                  </a:cubicBezTo>
                  <a:cubicBezTo>
                    <a:pt x="19322" y="13310"/>
                    <a:pt x="19244" y="13194"/>
                    <a:pt x="19165" y="13194"/>
                  </a:cubicBezTo>
                  <a:cubicBezTo>
                    <a:pt x="19165" y="13194"/>
                    <a:pt x="19165" y="13310"/>
                    <a:pt x="19165" y="13310"/>
                  </a:cubicBezTo>
                  <a:cubicBezTo>
                    <a:pt x="19165" y="13427"/>
                    <a:pt x="19087" y="13310"/>
                    <a:pt x="19008" y="13310"/>
                  </a:cubicBezTo>
                  <a:cubicBezTo>
                    <a:pt x="18929" y="13310"/>
                    <a:pt x="18772" y="13194"/>
                    <a:pt x="18772" y="13077"/>
                  </a:cubicBezTo>
                  <a:cubicBezTo>
                    <a:pt x="18694" y="13077"/>
                    <a:pt x="18537" y="13077"/>
                    <a:pt x="18537" y="12960"/>
                  </a:cubicBezTo>
                  <a:cubicBezTo>
                    <a:pt x="18458" y="12960"/>
                    <a:pt x="18458" y="12843"/>
                    <a:pt x="18458" y="12726"/>
                  </a:cubicBezTo>
                  <a:cubicBezTo>
                    <a:pt x="18458" y="12610"/>
                    <a:pt x="18458" y="12493"/>
                    <a:pt x="18458" y="12376"/>
                  </a:cubicBezTo>
                  <a:cubicBezTo>
                    <a:pt x="18380" y="12259"/>
                    <a:pt x="18458" y="12026"/>
                    <a:pt x="18458" y="11909"/>
                  </a:cubicBezTo>
                  <a:cubicBezTo>
                    <a:pt x="18458" y="11909"/>
                    <a:pt x="18458" y="11792"/>
                    <a:pt x="18458" y="11792"/>
                  </a:cubicBezTo>
                  <a:cubicBezTo>
                    <a:pt x="18458" y="11676"/>
                    <a:pt x="18537" y="11676"/>
                    <a:pt x="18615" y="11559"/>
                  </a:cubicBezTo>
                  <a:cubicBezTo>
                    <a:pt x="18615" y="11559"/>
                    <a:pt x="18615" y="11442"/>
                    <a:pt x="18615" y="11325"/>
                  </a:cubicBezTo>
                  <a:cubicBezTo>
                    <a:pt x="18615" y="11325"/>
                    <a:pt x="18537" y="11325"/>
                    <a:pt x="18458" y="11209"/>
                  </a:cubicBezTo>
                  <a:cubicBezTo>
                    <a:pt x="18458" y="11209"/>
                    <a:pt x="18380" y="11092"/>
                    <a:pt x="18380" y="10975"/>
                  </a:cubicBezTo>
                  <a:cubicBezTo>
                    <a:pt x="18380" y="10975"/>
                    <a:pt x="18301" y="10858"/>
                    <a:pt x="18301" y="10858"/>
                  </a:cubicBezTo>
                  <a:cubicBezTo>
                    <a:pt x="18301" y="10742"/>
                    <a:pt x="18380" y="10742"/>
                    <a:pt x="18380" y="10742"/>
                  </a:cubicBezTo>
                  <a:cubicBezTo>
                    <a:pt x="18380" y="10625"/>
                    <a:pt x="18380" y="10508"/>
                    <a:pt x="18380" y="10391"/>
                  </a:cubicBezTo>
                  <a:cubicBezTo>
                    <a:pt x="18380" y="10275"/>
                    <a:pt x="18458" y="10275"/>
                    <a:pt x="18537" y="10275"/>
                  </a:cubicBezTo>
                  <a:cubicBezTo>
                    <a:pt x="18537" y="10158"/>
                    <a:pt x="18615" y="10041"/>
                    <a:pt x="18615" y="10041"/>
                  </a:cubicBezTo>
                  <a:cubicBezTo>
                    <a:pt x="18615" y="9924"/>
                    <a:pt x="18694" y="9808"/>
                    <a:pt x="18694" y="9808"/>
                  </a:cubicBezTo>
                  <a:cubicBezTo>
                    <a:pt x="18772" y="9691"/>
                    <a:pt x="18851" y="9691"/>
                    <a:pt x="18851" y="9574"/>
                  </a:cubicBezTo>
                  <a:cubicBezTo>
                    <a:pt x="18929" y="9457"/>
                    <a:pt x="18929" y="9107"/>
                    <a:pt x="18929" y="8990"/>
                  </a:cubicBezTo>
                  <a:cubicBezTo>
                    <a:pt x="18929" y="8757"/>
                    <a:pt x="18851" y="8523"/>
                    <a:pt x="18929" y="8290"/>
                  </a:cubicBezTo>
                  <a:cubicBezTo>
                    <a:pt x="18929" y="8290"/>
                    <a:pt x="18929" y="8173"/>
                    <a:pt x="19008" y="8056"/>
                  </a:cubicBezTo>
                  <a:cubicBezTo>
                    <a:pt x="19008" y="7939"/>
                    <a:pt x="19008" y="7823"/>
                    <a:pt x="19008" y="7706"/>
                  </a:cubicBezTo>
                  <a:cubicBezTo>
                    <a:pt x="18929" y="7589"/>
                    <a:pt x="18929" y="7472"/>
                    <a:pt x="18929" y="7356"/>
                  </a:cubicBezTo>
                  <a:cubicBezTo>
                    <a:pt x="18929" y="7239"/>
                    <a:pt x="19008" y="7122"/>
                    <a:pt x="19087" y="7005"/>
                  </a:cubicBezTo>
                  <a:cubicBezTo>
                    <a:pt x="19087" y="6889"/>
                    <a:pt x="19165" y="6655"/>
                    <a:pt x="19244" y="6538"/>
                  </a:cubicBezTo>
                  <a:cubicBezTo>
                    <a:pt x="19244" y="6538"/>
                    <a:pt x="19322" y="6305"/>
                    <a:pt x="19322" y="6305"/>
                  </a:cubicBezTo>
                  <a:cubicBezTo>
                    <a:pt x="19401" y="6188"/>
                    <a:pt x="19479" y="6188"/>
                    <a:pt x="19479" y="6071"/>
                  </a:cubicBezTo>
                  <a:cubicBezTo>
                    <a:pt x="19558" y="6071"/>
                    <a:pt x="19479" y="5838"/>
                    <a:pt x="19558" y="5838"/>
                  </a:cubicBezTo>
                  <a:cubicBezTo>
                    <a:pt x="19558" y="5721"/>
                    <a:pt x="19636" y="5604"/>
                    <a:pt x="19715" y="5488"/>
                  </a:cubicBezTo>
                  <a:cubicBezTo>
                    <a:pt x="19715" y="5371"/>
                    <a:pt x="19793" y="5137"/>
                    <a:pt x="19793" y="5021"/>
                  </a:cubicBezTo>
                  <a:cubicBezTo>
                    <a:pt x="19872" y="4904"/>
                    <a:pt x="19951" y="4670"/>
                    <a:pt x="19951" y="4670"/>
                  </a:cubicBezTo>
                  <a:cubicBezTo>
                    <a:pt x="20029" y="4554"/>
                    <a:pt x="20186" y="4320"/>
                    <a:pt x="20265" y="4203"/>
                  </a:cubicBezTo>
                  <a:cubicBezTo>
                    <a:pt x="20265" y="4203"/>
                    <a:pt x="20265" y="4086"/>
                    <a:pt x="20265" y="3970"/>
                  </a:cubicBezTo>
                  <a:cubicBezTo>
                    <a:pt x="20343" y="3853"/>
                    <a:pt x="20422" y="3736"/>
                    <a:pt x="20500" y="3619"/>
                  </a:cubicBezTo>
                  <a:cubicBezTo>
                    <a:pt x="20579" y="3503"/>
                    <a:pt x="20579" y="3152"/>
                    <a:pt x="20657" y="3036"/>
                  </a:cubicBezTo>
                  <a:cubicBezTo>
                    <a:pt x="20657" y="3036"/>
                    <a:pt x="20736" y="2919"/>
                    <a:pt x="20736" y="2919"/>
                  </a:cubicBezTo>
                  <a:cubicBezTo>
                    <a:pt x="20815" y="2802"/>
                    <a:pt x="20815" y="2452"/>
                    <a:pt x="20893" y="2335"/>
                  </a:cubicBezTo>
                  <a:cubicBezTo>
                    <a:pt x="20893" y="2218"/>
                    <a:pt x="20893" y="1985"/>
                    <a:pt x="20893" y="1985"/>
                  </a:cubicBezTo>
                  <a:cubicBezTo>
                    <a:pt x="20972" y="1868"/>
                    <a:pt x="21050" y="1751"/>
                    <a:pt x="21050" y="1635"/>
                  </a:cubicBezTo>
                  <a:cubicBezTo>
                    <a:pt x="21050" y="1518"/>
                    <a:pt x="20972" y="1401"/>
                    <a:pt x="20972" y="1284"/>
                  </a:cubicBezTo>
                  <a:cubicBezTo>
                    <a:pt x="20972" y="1284"/>
                    <a:pt x="21050" y="1051"/>
                    <a:pt x="21129" y="934"/>
                  </a:cubicBezTo>
                  <a:cubicBezTo>
                    <a:pt x="21129" y="817"/>
                    <a:pt x="21286" y="701"/>
                    <a:pt x="21364" y="701"/>
                  </a:cubicBezTo>
                  <a:cubicBezTo>
                    <a:pt x="21364" y="584"/>
                    <a:pt x="21521" y="467"/>
                    <a:pt x="21600" y="467"/>
                  </a:cubicBezTo>
                  <a:cubicBezTo>
                    <a:pt x="21600" y="350"/>
                    <a:pt x="21600" y="350"/>
                    <a:pt x="21521" y="234"/>
                  </a:cubicBezTo>
                  <a:cubicBezTo>
                    <a:pt x="21521" y="117"/>
                    <a:pt x="21286" y="234"/>
                    <a:pt x="21207" y="117"/>
                  </a:cubicBezTo>
                  <a:cubicBezTo>
                    <a:pt x="21129" y="117"/>
                    <a:pt x="21050" y="117"/>
                    <a:pt x="20972" y="117"/>
                  </a:cubicBezTo>
                  <a:cubicBezTo>
                    <a:pt x="20972" y="117"/>
                    <a:pt x="20893" y="0"/>
                    <a:pt x="20893" y="0"/>
                  </a:cubicBezTo>
                  <a:cubicBezTo>
                    <a:pt x="20815" y="0"/>
                    <a:pt x="20736" y="117"/>
                    <a:pt x="20736" y="117"/>
                  </a:cubicBezTo>
                  <a:cubicBezTo>
                    <a:pt x="20657" y="117"/>
                    <a:pt x="20657" y="117"/>
                    <a:pt x="20579" y="117"/>
                  </a:cubicBezTo>
                  <a:cubicBezTo>
                    <a:pt x="20579" y="234"/>
                    <a:pt x="20500" y="350"/>
                    <a:pt x="20500" y="467"/>
                  </a:cubicBezTo>
                  <a:cubicBezTo>
                    <a:pt x="20422" y="467"/>
                    <a:pt x="20343" y="701"/>
                    <a:pt x="20265" y="701"/>
                  </a:cubicBezTo>
                  <a:cubicBezTo>
                    <a:pt x="20186" y="817"/>
                    <a:pt x="20029" y="701"/>
                    <a:pt x="20029" y="701"/>
                  </a:cubicBezTo>
                  <a:cubicBezTo>
                    <a:pt x="19951" y="701"/>
                    <a:pt x="19951" y="701"/>
                    <a:pt x="19872" y="701"/>
                  </a:cubicBezTo>
                  <a:cubicBezTo>
                    <a:pt x="19872" y="817"/>
                    <a:pt x="19872" y="934"/>
                    <a:pt x="19793" y="1051"/>
                  </a:cubicBezTo>
                  <a:cubicBezTo>
                    <a:pt x="19793" y="1168"/>
                    <a:pt x="19636" y="1284"/>
                    <a:pt x="19558" y="1401"/>
                  </a:cubicBezTo>
                  <a:cubicBezTo>
                    <a:pt x="19479" y="1401"/>
                    <a:pt x="19322" y="1518"/>
                    <a:pt x="19244" y="1635"/>
                  </a:cubicBezTo>
                  <a:cubicBezTo>
                    <a:pt x="19165" y="1635"/>
                    <a:pt x="19008" y="1635"/>
                    <a:pt x="18929" y="1518"/>
                  </a:cubicBezTo>
                  <a:cubicBezTo>
                    <a:pt x="18929" y="1401"/>
                    <a:pt x="18929" y="1401"/>
                    <a:pt x="18929" y="1401"/>
                  </a:cubicBezTo>
                  <a:cubicBezTo>
                    <a:pt x="18929" y="1284"/>
                    <a:pt x="18929" y="1168"/>
                    <a:pt x="18929" y="1051"/>
                  </a:cubicBezTo>
                  <a:cubicBezTo>
                    <a:pt x="18929" y="934"/>
                    <a:pt x="18929" y="817"/>
                    <a:pt x="18851" y="701"/>
                  </a:cubicBezTo>
                  <a:cubicBezTo>
                    <a:pt x="18851" y="701"/>
                    <a:pt x="18694" y="584"/>
                    <a:pt x="18694" y="584"/>
                  </a:cubicBezTo>
                  <a:cubicBezTo>
                    <a:pt x="18615" y="701"/>
                    <a:pt x="18615" y="701"/>
                    <a:pt x="18537" y="701"/>
                  </a:cubicBezTo>
                  <a:cubicBezTo>
                    <a:pt x="18537" y="817"/>
                    <a:pt x="18615" y="817"/>
                    <a:pt x="18615" y="934"/>
                  </a:cubicBezTo>
                  <a:cubicBezTo>
                    <a:pt x="18694" y="934"/>
                    <a:pt x="18694" y="1168"/>
                    <a:pt x="18694" y="1284"/>
                  </a:cubicBezTo>
                  <a:cubicBezTo>
                    <a:pt x="18694" y="1401"/>
                    <a:pt x="18694" y="1751"/>
                    <a:pt x="18615" y="1868"/>
                  </a:cubicBezTo>
                  <a:cubicBezTo>
                    <a:pt x="18615" y="2102"/>
                    <a:pt x="18458" y="2335"/>
                    <a:pt x="18380" y="2335"/>
                  </a:cubicBezTo>
                  <a:cubicBezTo>
                    <a:pt x="18301" y="2452"/>
                    <a:pt x="18144" y="2685"/>
                    <a:pt x="17987" y="2685"/>
                  </a:cubicBezTo>
                  <a:cubicBezTo>
                    <a:pt x="17987" y="2802"/>
                    <a:pt x="17830" y="2802"/>
                    <a:pt x="17751" y="2685"/>
                  </a:cubicBezTo>
                  <a:cubicBezTo>
                    <a:pt x="17751" y="2685"/>
                    <a:pt x="17673" y="2569"/>
                    <a:pt x="17594" y="2452"/>
                  </a:cubicBezTo>
                  <a:cubicBezTo>
                    <a:pt x="17516" y="2452"/>
                    <a:pt x="17437" y="2452"/>
                    <a:pt x="17359" y="2452"/>
                  </a:cubicBezTo>
                  <a:cubicBezTo>
                    <a:pt x="17280" y="2452"/>
                    <a:pt x="17123" y="2452"/>
                    <a:pt x="17044" y="2335"/>
                  </a:cubicBezTo>
                  <a:cubicBezTo>
                    <a:pt x="16966" y="2335"/>
                    <a:pt x="16887" y="2102"/>
                    <a:pt x="16809" y="1985"/>
                  </a:cubicBezTo>
                  <a:cubicBezTo>
                    <a:pt x="16809" y="1985"/>
                    <a:pt x="16652" y="1985"/>
                    <a:pt x="16652" y="1985"/>
                  </a:cubicBezTo>
                  <a:cubicBezTo>
                    <a:pt x="16573" y="2102"/>
                    <a:pt x="16495" y="2218"/>
                    <a:pt x="16416" y="2335"/>
                  </a:cubicBezTo>
                  <a:cubicBezTo>
                    <a:pt x="16337" y="2452"/>
                    <a:pt x="16180" y="2569"/>
                    <a:pt x="16102" y="2569"/>
                  </a:cubicBezTo>
                  <a:cubicBezTo>
                    <a:pt x="16023" y="2569"/>
                    <a:pt x="15866" y="2569"/>
                    <a:pt x="15788" y="2569"/>
                  </a:cubicBezTo>
                  <a:cubicBezTo>
                    <a:pt x="15709" y="2569"/>
                    <a:pt x="15552" y="2452"/>
                    <a:pt x="15473" y="2569"/>
                  </a:cubicBezTo>
                  <a:cubicBezTo>
                    <a:pt x="15395" y="2569"/>
                    <a:pt x="15316" y="2919"/>
                    <a:pt x="15316" y="3036"/>
                  </a:cubicBezTo>
                  <a:cubicBezTo>
                    <a:pt x="15238" y="3152"/>
                    <a:pt x="15159" y="3386"/>
                    <a:pt x="15081" y="3386"/>
                  </a:cubicBezTo>
                  <a:cubicBezTo>
                    <a:pt x="15002" y="3503"/>
                    <a:pt x="14845" y="3619"/>
                    <a:pt x="14767" y="3736"/>
                  </a:cubicBezTo>
                  <a:cubicBezTo>
                    <a:pt x="14767" y="3736"/>
                    <a:pt x="14609" y="3853"/>
                    <a:pt x="14609" y="3853"/>
                  </a:cubicBezTo>
                  <a:cubicBezTo>
                    <a:pt x="14531" y="3853"/>
                    <a:pt x="14452" y="3853"/>
                    <a:pt x="14452" y="3853"/>
                  </a:cubicBezTo>
                  <a:cubicBezTo>
                    <a:pt x="14374" y="3853"/>
                    <a:pt x="14295" y="3970"/>
                    <a:pt x="14295" y="3970"/>
                  </a:cubicBezTo>
                  <a:cubicBezTo>
                    <a:pt x="14138" y="4086"/>
                    <a:pt x="13981" y="4203"/>
                    <a:pt x="13824" y="4203"/>
                  </a:cubicBezTo>
                  <a:cubicBezTo>
                    <a:pt x="13745" y="4203"/>
                    <a:pt x="13588" y="4086"/>
                    <a:pt x="13431" y="4203"/>
                  </a:cubicBezTo>
                  <a:cubicBezTo>
                    <a:pt x="13431" y="4203"/>
                    <a:pt x="13274" y="4203"/>
                    <a:pt x="13196" y="4203"/>
                  </a:cubicBezTo>
                  <a:cubicBezTo>
                    <a:pt x="13117" y="4320"/>
                    <a:pt x="12960" y="4437"/>
                    <a:pt x="12881" y="4437"/>
                  </a:cubicBezTo>
                  <a:cubicBezTo>
                    <a:pt x="12803" y="4554"/>
                    <a:pt x="12567" y="4437"/>
                    <a:pt x="12489" y="4437"/>
                  </a:cubicBezTo>
                  <a:cubicBezTo>
                    <a:pt x="12410" y="4554"/>
                    <a:pt x="12253" y="4670"/>
                    <a:pt x="12175" y="4670"/>
                  </a:cubicBezTo>
                  <a:cubicBezTo>
                    <a:pt x="12096" y="4670"/>
                    <a:pt x="11939" y="4670"/>
                    <a:pt x="11860" y="4554"/>
                  </a:cubicBezTo>
                  <a:cubicBezTo>
                    <a:pt x="11782" y="4554"/>
                    <a:pt x="11625" y="4437"/>
                    <a:pt x="11546" y="4437"/>
                  </a:cubicBezTo>
                  <a:cubicBezTo>
                    <a:pt x="11546" y="4437"/>
                    <a:pt x="11468" y="4437"/>
                    <a:pt x="11389" y="4554"/>
                  </a:cubicBezTo>
                  <a:cubicBezTo>
                    <a:pt x="11389" y="4554"/>
                    <a:pt x="11311" y="4670"/>
                    <a:pt x="11232" y="4670"/>
                  </a:cubicBezTo>
                  <a:cubicBezTo>
                    <a:pt x="11153" y="4670"/>
                    <a:pt x="10996" y="4670"/>
                    <a:pt x="10918" y="4670"/>
                  </a:cubicBezTo>
                  <a:cubicBezTo>
                    <a:pt x="10918" y="4554"/>
                    <a:pt x="10839" y="4437"/>
                    <a:pt x="10839" y="4437"/>
                  </a:cubicBezTo>
                  <a:cubicBezTo>
                    <a:pt x="10761" y="4437"/>
                    <a:pt x="10682" y="4437"/>
                    <a:pt x="10682" y="4437"/>
                  </a:cubicBezTo>
                  <a:cubicBezTo>
                    <a:pt x="10604" y="4437"/>
                    <a:pt x="10525" y="4554"/>
                    <a:pt x="10525" y="4554"/>
                  </a:cubicBezTo>
                  <a:cubicBezTo>
                    <a:pt x="10447" y="4554"/>
                    <a:pt x="10447" y="4554"/>
                    <a:pt x="10368" y="4554"/>
                  </a:cubicBezTo>
                  <a:cubicBezTo>
                    <a:pt x="10368" y="4554"/>
                    <a:pt x="10289" y="4437"/>
                    <a:pt x="10289" y="4437"/>
                  </a:cubicBezTo>
                  <a:cubicBezTo>
                    <a:pt x="10211" y="4437"/>
                    <a:pt x="10132" y="4554"/>
                    <a:pt x="10054" y="4670"/>
                  </a:cubicBezTo>
                  <a:cubicBezTo>
                    <a:pt x="10054" y="4670"/>
                    <a:pt x="9897" y="4787"/>
                    <a:pt x="9818" y="4787"/>
                  </a:cubicBezTo>
                  <a:cubicBezTo>
                    <a:pt x="9818" y="4787"/>
                    <a:pt x="9740" y="5021"/>
                    <a:pt x="9740" y="5021"/>
                  </a:cubicBezTo>
                  <a:cubicBezTo>
                    <a:pt x="9661" y="5137"/>
                    <a:pt x="9583" y="5254"/>
                    <a:pt x="9583" y="5254"/>
                  </a:cubicBezTo>
                  <a:cubicBezTo>
                    <a:pt x="9504" y="5254"/>
                    <a:pt x="9347" y="5371"/>
                    <a:pt x="9268" y="5488"/>
                  </a:cubicBezTo>
                  <a:cubicBezTo>
                    <a:pt x="9111" y="5488"/>
                    <a:pt x="8876" y="5488"/>
                    <a:pt x="8719" y="5371"/>
                  </a:cubicBezTo>
                  <a:cubicBezTo>
                    <a:pt x="8640" y="5371"/>
                    <a:pt x="8483" y="5254"/>
                    <a:pt x="8326" y="5137"/>
                  </a:cubicBezTo>
                  <a:cubicBezTo>
                    <a:pt x="8326" y="5137"/>
                    <a:pt x="8169" y="5021"/>
                    <a:pt x="8090" y="4904"/>
                  </a:cubicBezTo>
                  <a:cubicBezTo>
                    <a:pt x="8012" y="4787"/>
                    <a:pt x="7933" y="4670"/>
                    <a:pt x="7855" y="4554"/>
                  </a:cubicBezTo>
                  <a:cubicBezTo>
                    <a:pt x="7776" y="4554"/>
                    <a:pt x="7619" y="4554"/>
                    <a:pt x="7540" y="4554"/>
                  </a:cubicBezTo>
                  <a:cubicBezTo>
                    <a:pt x="7540" y="4437"/>
                    <a:pt x="7462" y="4320"/>
                    <a:pt x="7383" y="4320"/>
                  </a:cubicBezTo>
                  <a:cubicBezTo>
                    <a:pt x="7383" y="4203"/>
                    <a:pt x="7383" y="3970"/>
                    <a:pt x="7383" y="3853"/>
                  </a:cubicBezTo>
                  <a:cubicBezTo>
                    <a:pt x="7383" y="3853"/>
                    <a:pt x="7383" y="3619"/>
                    <a:pt x="7383" y="3619"/>
                  </a:cubicBezTo>
                  <a:cubicBezTo>
                    <a:pt x="7305" y="3619"/>
                    <a:pt x="7305" y="3619"/>
                    <a:pt x="7226" y="3619"/>
                  </a:cubicBezTo>
                  <a:cubicBezTo>
                    <a:pt x="7226" y="3619"/>
                    <a:pt x="7148" y="3503"/>
                    <a:pt x="7148" y="3503"/>
                  </a:cubicBezTo>
                  <a:cubicBezTo>
                    <a:pt x="7069" y="3619"/>
                    <a:pt x="7069" y="3736"/>
                    <a:pt x="7069" y="3736"/>
                  </a:cubicBezTo>
                  <a:cubicBezTo>
                    <a:pt x="7069" y="3736"/>
                    <a:pt x="6991" y="3853"/>
                    <a:pt x="6912" y="3853"/>
                  </a:cubicBezTo>
                  <a:cubicBezTo>
                    <a:pt x="6833" y="3970"/>
                    <a:pt x="6755" y="3853"/>
                    <a:pt x="6676" y="3853"/>
                  </a:cubicBezTo>
                  <a:cubicBezTo>
                    <a:pt x="6598" y="3853"/>
                    <a:pt x="6519" y="3853"/>
                    <a:pt x="6441" y="3853"/>
                  </a:cubicBezTo>
                  <a:cubicBezTo>
                    <a:pt x="6441" y="3853"/>
                    <a:pt x="6362" y="3853"/>
                    <a:pt x="6362" y="3736"/>
                  </a:cubicBezTo>
                  <a:cubicBezTo>
                    <a:pt x="6284" y="3736"/>
                    <a:pt x="6284" y="3503"/>
                    <a:pt x="6205" y="3386"/>
                  </a:cubicBezTo>
                  <a:cubicBezTo>
                    <a:pt x="6205" y="3269"/>
                    <a:pt x="6205" y="3036"/>
                    <a:pt x="6205" y="2919"/>
                  </a:cubicBezTo>
                  <a:cubicBezTo>
                    <a:pt x="6127" y="2802"/>
                    <a:pt x="6048" y="2802"/>
                    <a:pt x="6048" y="2802"/>
                  </a:cubicBezTo>
                  <a:cubicBezTo>
                    <a:pt x="5969" y="2685"/>
                    <a:pt x="5969" y="2685"/>
                    <a:pt x="5891" y="2569"/>
                  </a:cubicBezTo>
                  <a:cubicBezTo>
                    <a:pt x="5891" y="2569"/>
                    <a:pt x="5891" y="2452"/>
                    <a:pt x="5891" y="2335"/>
                  </a:cubicBezTo>
                  <a:cubicBezTo>
                    <a:pt x="5812" y="2335"/>
                    <a:pt x="5734" y="2335"/>
                    <a:pt x="5655" y="2335"/>
                  </a:cubicBezTo>
                  <a:cubicBezTo>
                    <a:pt x="5577" y="2452"/>
                    <a:pt x="5577" y="2569"/>
                    <a:pt x="5498" y="2569"/>
                  </a:cubicBezTo>
                  <a:cubicBezTo>
                    <a:pt x="5498" y="2685"/>
                    <a:pt x="5341" y="2802"/>
                    <a:pt x="5341" y="2919"/>
                  </a:cubicBezTo>
                  <a:cubicBezTo>
                    <a:pt x="5263" y="2919"/>
                    <a:pt x="5027" y="2919"/>
                    <a:pt x="4948" y="2919"/>
                  </a:cubicBezTo>
                  <a:cubicBezTo>
                    <a:pt x="4870" y="2919"/>
                    <a:pt x="4713" y="2919"/>
                    <a:pt x="4634" y="2919"/>
                  </a:cubicBezTo>
                  <a:cubicBezTo>
                    <a:pt x="4634" y="2802"/>
                    <a:pt x="4477" y="2919"/>
                    <a:pt x="4477" y="2919"/>
                  </a:cubicBezTo>
                  <a:cubicBezTo>
                    <a:pt x="4399" y="2919"/>
                    <a:pt x="4320" y="2919"/>
                    <a:pt x="4320" y="3036"/>
                  </a:cubicBezTo>
                  <a:cubicBezTo>
                    <a:pt x="4241" y="3036"/>
                    <a:pt x="4163" y="3152"/>
                    <a:pt x="4163" y="3269"/>
                  </a:cubicBezTo>
                  <a:cubicBezTo>
                    <a:pt x="4163" y="3269"/>
                    <a:pt x="4241" y="3386"/>
                    <a:pt x="4163" y="3503"/>
                  </a:cubicBezTo>
                  <a:cubicBezTo>
                    <a:pt x="4163" y="3503"/>
                    <a:pt x="4163" y="3503"/>
                    <a:pt x="4084" y="3503"/>
                  </a:cubicBezTo>
                  <a:cubicBezTo>
                    <a:pt x="4084" y="3619"/>
                    <a:pt x="4084" y="3619"/>
                    <a:pt x="4084" y="3619"/>
                  </a:cubicBezTo>
                  <a:cubicBezTo>
                    <a:pt x="4163" y="3736"/>
                    <a:pt x="4163" y="3853"/>
                    <a:pt x="4163" y="3853"/>
                  </a:cubicBezTo>
                  <a:cubicBezTo>
                    <a:pt x="4241" y="3970"/>
                    <a:pt x="4163" y="4203"/>
                    <a:pt x="4163" y="4320"/>
                  </a:cubicBezTo>
                  <a:cubicBezTo>
                    <a:pt x="4163" y="4320"/>
                    <a:pt x="4006" y="4437"/>
                    <a:pt x="3927" y="4437"/>
                  </a:cubicBezTo>
                  <a:cubicBezTo>
                    <a:pt x="3927" y="4554"/>
                    <a:pt x="3692" y="4670"/>
                    <a:pt x="3613" y="4670"/>
                  </a:cubicBezTo>
                  <a:cubicBezTo>
                    <a:pt x="3613" y="4787"/>
                    <a:pt x="3535" y="4904"/>
                    <a:pt x="3535" y="4904"/>
                  </a:cubicBezTo>
                  <a:cubicBezTo>
                    <a:pt x="3535" y="4904"/>
                    <a:pt x="3377" y="4904"/>
                    <a:pt x="3377" y="4904"/>
                  </a:cubicBezTo>
                  <a:cubicBezTo>
                    <a:pt x="3299" y="4904"/>
                    <a:pt x="3220" y="5137"/>
                    <a:pt x="3220" y="5137"/>
                  </a:cubicBezTo>
                  <a:cubicBezTo>
                    <a:pt x="3142" y="5137"/>
                    <a:pt x="2985" y="5137"/>
                    <a:pt x="2906" y="5137"/>
                  </a:cubicBezTo>
                  <a:cubicBezTo>
                    <a:pt x="2906" y="5137"/>
                    <a:pt x="2749" y="4787"/>
                    <a:pt x="2749" y="4787"/>
                  </a:cubicBezTo>
                  <a:cubicBezTo>
                    <a:pt x="2671" y="4787"/>
                    <a:pt x="2592" y="4670"/>
                    <a:pt x="2513" y="4670"/>
                  </a:cubicBezTo>
                  <a:cubicBezTo>
                    <a:pt x="2435" y="4554"/>
                    <a:pt x="2356" y="4437"/>
                    <a:pt x="2278" y="4320"/>
                  </a:cubicBezTo>
                  <a:cubicBezTo>
                    <a:pt x="2278" y="4203"/>
                    <a:pt x="2278" y="3970"/>
                    <a:pt x="2199" y="3853"/>
                  </a:cubicBezTo>
                  <a:cubicBezTo>
                    <a:pt x="2199" y="3736"/>
                    <a:pt x="2121" y="3619"/>
                    <a:pt x="2121" y="3619"/>
                  </a:cubicBezTo>
                  <a:cubicBezTo>
                    <a:pt x="2121" y="3503"/>
                    <a:pt x="2199" y="3386"/>
                    <a:pt x="2121" y="3386"/>
                  </a:cubicBezTo>
                  <a:cubicBezTo>
                    <a:pt x="2121" y="3269"/>
                    <a:pt x="2042" y="3269"/>
                    <a:pt x="1964" y="3269"/>
                  </a:cubicBezTo>
                  <a:cubicBezTo>
                    <a:pt x="1964" y="3269"/>
                    <a:pt x="1964" y="3152"/>
                    <a:pt x="1885" y="3152"/>
                  </a:cubicBezTo>
                  <a:cubicBezTo>
                    <a:pt x="1885" y="3152"/>
                    <a:pt x="1807" y="3152"/>
                    <a:pt x="1807" y="3269"/>
                  </a:cubicBezTo>
                  <a:cubicBezTo>
                    <a:pt x="1728" y="3269"/>
                    <a:pt x="1728" y="3503"/>
                    <a:pt x="1728" y="3503"/>
                  </a:cubicBezTo>
                  <a:cubicBezTo>
                    <a:pt x="1728" y="3619"/>
                    <a:pt x="1807" y="3619"/>
                    <a:pt x="1807" y="3736"/>
                  </a:cubicBezTo>
                  <a:cubicBezTo>
                    <a:pt x="1807" y="3736"/>
                    <a:pt x="1728" y="3853"/>
                    <a:pt x="1728" y="3970"/>
                  </a:cubicBezTo>
                  <a:cubicBezTo>
                    <a:pt x="1728" y="3970"/>
                    <a:pt x="1807" y="4086"/>
                    <a:pt x="1807" y="4086"/>
                  </a:cubicBezTo>
                  <a:cubicBezTo>
                    <a:pt x="1728" y="4203"/>
                    <a:pt x="1649" y="4320"/>
                    <a:pt x="1649" y="4320"/>
                  </a:cubicBezTo>
                  <a:cubicBezTo>
                    <a:pt x="1571" y="4320"/>
                    <a:pt x="1571" y="4203"/>
                    <a:pt x="1492" y="4203"/>
                  </a:cubicBezTo>
                  <a:cubicBezTo>
                    <a:pt x="1492" y="4086"/>
                    <a:pt x="1414" y="4203"/>
                    <a:pt x="1414" y="4203"/>
                  </a:cubicBezTo>
                  <a:cubicBezTo>
                    <a:pt x="1335" y="4203"/>
                    <a:pt x="1335" y="4320"/>
                    <a:pt x="1335" y="4320"/>
                  </a:cubicBezTo>
                  <a:cubicBezTo>
                    <a:pt x="1335" y="4437"/>
                    <a:pt x="1257" y="4554"/>
                    <a:pt x="1257" y="4670"/>
                  </a:cubicBezTo>
                  <a:cubicBezTo>
                    <a:pt x="1178" y="4670"/>
                    <a:pt x="1100" y="4787"/>
                    <a:pt x="1100" y="4787"/>
                  </a:cubicBezTo>
                  <a:cubicBezTo>
                    <a:pt x="1021" y="4787"/>
                    <a:pt x="943" y="4670"/>
                    <a:pt x="943" y="4670"/>
                  </a:cubicBezTo>
                  <a:cubicBezTo>
                    <a:pt x="864" y="4787"/>
                    <a:pt x="785" y="4787"/>
                    <a:pt x="707" y="4904"/>
                  </a:cubicBezTo>
                  <a:cubicBezTo>
                    <a:pt x="707" y="4904"/>
                    <a:pt x="628" y="5137"/>
                    <a:pt x="628" y="5137"/>
                  </a:cubicBezTo>
                  <a:cubicBezTo>
                    <a:pt x="628" y="5137"/>
                    <a:pt x="550" y="5254"/>
                    <a:pt x="550" y="5254"/>
                  </a:cubicBezTo>
                  <a:cubicBezTo>
                    <a:pt x="471" y="5254"/>
                    <a:pt x="393" y="5371"/>
                    <a:pt x="314" y="5371"/>
                  </a:cubicBezTo>
                  <a:cubicBezTo>
                    <a:pt x="314" y="5371"/>
                    <a:pt x="157" y="5488"/>
                    <a:pt x="157" y="5488"/>
                  </a:cubicBezTo>
                  <a:cubicBezTo>
                    <a:pt x="157" y="5604"/>
                    <a:pt x="314" y="5604"/>
                    <a:pt x="314" y="5604"/>
                  </a:cubicBezTo>
                  <a:cubicBezTo>
                    <a:pt x="314" y="5604"/>
                    <a:pt x="236" y="5721"/>
                    <a:pt x="236" y="5838"/>
                  </a:cubicBezTo>
                  <a:cubicBezTo>
                    <a:pt x="314" y="5838"/>
                    <a:pt x="393" y="5838"/>
                    <a:pt x="393" y="5838"/>
                  </a:cubicBezTo>
                  <a:cubicBezTo>
                    <a:pt x="393" y="5955"/>
                    <a:pt x="393" y="5955"/>
                    <a:pt x="393" y="6071"/>
                  </a:cubicBezTo>
                  <a:cubicBezTo>
                    <a:pt x="393" y="6071"/>
                    <a:pt x="314" y="6071"/>
                    <a:pt x="314" y="6071"/>
                  </a:cubicBezTo>
                  <a:cubicBezTo>
                    <a:pt x="314" y="6188"/>
                    <a:pt x="314" y="6188"/>
                    <a:pt x="314" y="6305"/>
                  </a:cubicBezTo>
                  <a:cubicBezTo>
                    <a:pt x="236" y="6305"/>
                    <a:pt x="236" y="6305"/>
                    <a:pt x="236" y="6305"/>
                  </a:cubicBezTo>
                  <a:cubicBezTo>
                    <a:pt x="236" y="6422"/>
                    <a:pt x="314" y="6422"/>
                    <a:pt x="314" y="6422"/>
                  </a:cubicBezTo>
                  <a:cubicBezTo>
                    <a:pt x="314" y="6538"/>
                    <a:pt x="314" y="6538"/>
                    <a:pt x="314" y="6655"/>
                  </a:cubicBezTo>
                  <a:cubicBezTo>
                    <a:pt x="314" y="6655"/>
                    <a:pt x="236" y="6655"/>
                    <a:pt x="236" y="6655"/>
                  </a:cubicBezTo>
                  <a:cubicBezTo>
                    <a:pt x="157" y="6655"/>
                    <a:pt x="157" y="6772"/>
                    <a:pt x="157" y="6772"/>
                  </a:cubicBezTo>
                  <a:cubicBezTo>
                    <a:pt x="157" y="6889"/>
                    <a:pt x="157" y="7005"/>
                    <a:pt x="157" y="7005"/>
                  </a:cubicBezTo>
                  <a:cubicBezTo>
                    <a:pt x="157" y="7122"/>
                    <a:pt x="236" y="7122"/>
                    <a:pt x="236" y="7239"/>
                  </a:cubicBezTo>
                  <a:cubicBezTo>
                    <a:pt x="314" y="7239"/>
                    <a:pt x="236" y="7472"/>
                    <a:pt x="236" y="7472"/>
                  </a:cubicBezTo>
                  <a:cubicBezTo>
                    <a:pt x="236" y="7589"/>
                    <a:pt x="236" y="7823"/>
                    <a:pt x="236" y="7939"/>
                  </a:cubicBezTo>
                  <a:cubicBezTo>
                    <a:pt x="236" y="7939"/>
                    <a:pt x="157" y="7939"/>
                    <a:pt x="79" y="8056"/>
                  </a:cubicBezTo>
                  <a:cubicBezTo>
                    <a:pt x="79" y="8056"/>
                    <a:pt x="0" y="8056"/>
                    <a:pt x="0" y="8173"/>
                  </a:cubicBezTo>
                  <a:cubicBezTo>
                    <a:pt x="0" y="8173"/>
                    <a:pt x="0" y="8290"/>
                    <a:pt x="0" y="8290"/>
                  </a:cubicBezTo>
                  <a:cubicBezTo>
                    <a:pt x="0" y="8406"/>
                    <a:pt x="79" y="8406"/>
                    <a:pt x="79" y="8523"/>
                  </a:cubicBezTo>
                  <a:cubicBezTo>
                    <a:pt x="157" y="8523"/>
                    <a:pt x="157" y="8757"/>
                    <a:pt x="236" y="8874"/>
                  </a:cubicBezTo>
                  <a:cubicBezTo>
                    <a:pt x="236" y="8990"/>
                    <a:pt x="314" y="9107"/>
                    <a:pt x="314" y="9224"/>
                  </a:cubicBezTo>
                  <a:cubicBezTo>
                    <a:pt x="314" y="9341"/>
                    <a:pt x="314" y="9457"/>
                    <a:pt x="314" y="9574"/>
                  </a:cubicBezTo>
                  <a:cubicBezTo>
                    <a:pt x="314" y="9574"/>
                    <a:pt x="471" y="9691"/>
                    <a:pt x="550" y="9808"/>
                  </a:cubicBezTo>
                  <a:cubicBezTo>
                    <a:pt x="550" y="9808"/>
                    <a:pt x="628" y="9924"/>
                    <a:pt x="628" y="9924"/>
                  </a:cubicBezTo>
                  <a:cubicBezTo>
                    <a:pt x="707" y="10041"/>
                    <a:pt x="785" y="9924"/>
                    <a:pt x="864" y="9924"/>
                  </a:cubicBezTo>
                  <a:cubicBezTo>
                    <a:pt x="943" y="9924"/>
                    <a:pt x="1021" y="10041"/>
                    <a:pt x="1100" y="10158"/>
                  </a:cubicBezTo>
                  <a:cubicBezTo>
                    <a:pt x="1100" y="10158"/>
                    <a:pt x="1178" y="10158"/>
                    <a:pt x="1178" y="10275"/>
                  </a:cubicBezTo>
                  <a:cubicBezTo>
                    <a:pt x="1257" y="10391"/>
                    <a:pt x="1257" y="10508"/>
                    <a:pt x="1257" y="10625"/>
                  </a:cubicBezTo>
                  <a:cubicBezTo>
                    <a:pt x="1335" y="10742"/>
                    <a:pt x="1414" y="10975"/>
                    <a:pt x="1492" y="11092"/>
                  </a:cubicBezTo>
                  <a:cubicBezTo>
                    <a:pt x="1571" y="11209"/>
                    <a:pt x="1728" y="11209"/>
                    <a:pt x="1807" y="11209"/>
                  </a:cubicBezTo>
                  <a:cubicBezTo>
                    <a:pt x="1885" y="11209"/>
                    <a:pt x="2121" y="10975"/>
                    <a:pt x="2199" y="10975"/>
                  </a:cubicBezTo>
                  <a:cubicBezTo>
                    <a:pt x="2278" y="10975"/>
                    <a:pt x="2435" y="10975"/>
                    <a:pt x="2513" y="10975"/>
                  </a:cubicBezTo>
                  <a:cubicBezTo>
                    <a:pt x="2592" y="10975"/>
                    <a:pt x="2749" y="10858"/>
                    <a:pt x="2828" y="10858"/>
                  </a:cubicBezTo>
                  <a:cubicBezTo>
                    <a:pt x="2906" y="10858"/>
                    <a:pt x="3142" y="10858"/>
                    <a:pt x="3220" y="10858"/>
                  </a:cubicBezTo>
                  <a:cubicBezTo>
                    <a:pt x="3220" y="10858"/>
                    <a:pt x="3377" y="10858"/>
                    <a:pt x="3377" y="10858"/>
                  </a:cubicBezTo>
                  <a:cubicBezTo>
                    <a:pt x="3456" y="10858"/>
                    <a:pt x="3613" y="10975"/>
                    <a:pt x="3613" y="11092"/>
                  </a:cubicBezTo>
                  <a:cubicBezTo>
                    <a:pt x="3692" y="11092"/>
                    <a:pt x="3692" y="11209"/>
                    <a:pt x="3692" y="11325"/>
                  </a:cubicBezTo>
                  <a:cubicBezTo>
                    <a:pt x="3692" y="11325"/>
                    <a:pt x="3927" y="11325"/>
                    <a:pt x="4006" y="11442"/>
                  </a:cubicBezTo>
                  <a:cubicBezTo>
                    <a:pt x="4006" y="11442"/>
                    <a:pt x="4006" y="11676"/>
                    <a:pt x="4006" y="11676"/>
                  </a:cubicBezTo>
                  <a:cubicBezTo>
                    <a:pt x="4084" y="11792"/>
                    <a:pt x="4163" y="11792"/>
                    <a:pt x="4163" y="11909"/>
                  </a:cubicBezTo>
                  <a:cubicBezTo>
                    <a:pt x="4320" y="11909"/>
                    <a:pt x="4477" y="11676"/>
                    <a:pt x="4556" y="11676"/>
                  </a:cubicBezTo>
                  <a:cubicBezTo>
                    <a:pt x="4634" y="11676"/>
                    <a:pt x="4791" y="11676"/>
                    <a:pt x="4870" y="11676"/>
                  </a:cubicBezTo>
                  <a:cubicBezTo>
                    <a:pt x="4948" y="11792"/>
                    <a:pt x="4948" y="11792"/>
                    <a:pt x="5027" y="11792"/>
                  </a:cubicBezTo>
                  <a:cubicBezTo>
                    <a:pt x="5105" y="11909"/>
                    <a:pt x="5263" y="11792"/>
                    <a:pt x="5263" y="11909"/>
                  </a:cubicBezTo>
                  <a:cubicBezTo>
                    <a:pt x="5341" y="11909"/>
                    <a:pt x="5341" y="12143"/>
                    <a:pt x="5420" y="12143"/>
                  </a:cubicBezTo>
                  <a:cubicBezTo>
                    <a:pt x="5420" y="12259"/>
                    <a:pt x="5577" y="12376"/>
                    <a:pt x="5577" y="12493"/>
                  </a:cubicBezTo>
                  <a:cubicBezTo>
                    <a:pt x="5655" y="12493"/>
                    <a:pt x="5734" y="12610"/>
                    <a:pt x="5812" y="12726"/>
                  </a:cubicBezTo>
                  <a:cubicBezTo>
                    <a:pt x="5812" y="12726"/>
                    <a:pt x="5891" y="12960"/>
                    <a:pt x="5969" y="12960"/>
                  </a:cubicBezTo>
                  <a:cubicBezTo>
                    <a:pt x="5969" y="13077"/>
                    <a:pt x="6048" y="12960"/>
                    <a:pt x="6048" y="13077"/>
                  </a:cubicBezTo>
                  <a:cubicBezTo>
                    <a:pt x="6127" y="13077"/>
                    <a:pt x="6205" y="13310"/>
                    <a:pt x="6284" y="13310"/>
                  </a:cubicBezTo>
                  <a:cubicBezTo>
                    <a:pt x="6284" y="13427"/>
                    <a:pt x="6362" y="13427"/>
                    <a:pt x="6441" y="13544"/>
                  </a:cubicBezTo>
                  <a:cubicBezTo>
                    <a:pt x="6519" y="13661"/>
                    <a:pt x="6676" y="13777"/>
                    <a:pt x="6755" y="13894"/>
                  </a:cubicBezTo>
                  <a:cubicBezTo>
                    <a:pt x="6833" y="13894"/>
                    <a:pt x="6912" y="14011"/>
                    <a:pt x="6912" y="14011"/>
                  </a:cubicBezTo>
                  <a:cubicBezTo>
                    <a:pt x="6991" y="14011"/>
                    <a:pt x="7069" y="14011"/>
                    <a:pt x="7148" y="14011"/>
                  </a:cubicBezTo>
                  <a:cubicBezTo>
                    <a:pt x="7148" y="14128"/>
                    <a:pt x="7226" y="14128"/>
                    <a:pt x="7305" y="14244"/>
                  </a:cubicBezTo>
                  <a:cubicBezTo>
                    <a:pt x="7305" y="14244"/>
                    <a:pt x="7462" y="14244"/>
                    <a:pt x="7462" y="14244"/>
                  </a:cubicBezTo>
                  <a:cubicBezTo>
                    <a:pt x="7540" y="14244"/>
                    <a:pt x="7619" y="14361"/>
                    <a:pt x="7697" y="14361"/>
                  </a:cubicBezTo>
                  <a:cubicBezTo>
                    <a:pt x="7776" y="14361"/>
                    <a:pt x="7855" y="14361"/>
                    <a:pt x="7933" y="14361"/>
                  </a:cubicBezTo>
                  <a:cubicBezTo>
                    <a:pt x="8012" y="14478"/>
                    <a:pt x="8169" y="14711"/>
                    <a:pt x="8247" y="14828"/>
                  </a:cubicBezTo>
                  <a:cubicBezTo>
                    <a:pt x="8247" y="14828"/>
                    <a:pt x="8326" y="14945"/>
                    <a:pt x="8326" y="14945"/>
                  </a:cubicBezTo>
                  <a:cubicBezTo>
                    <a:pt x="8326" y="15062"/>
                    <a:pt x="8404" y="14945"/>
                    <a:pt x="8404" y="15062"/>
                  </a:cubicBezTo>
                  <a:cubicBezTo>
                    <a:pt x="8483" y="15062"/>
                    <a:pt x="8483" y="15178"/>
                    <a:pt x="8483" y="15295"/>
                  </a:cubicBezTo>
                  <a:cubicBezTo>
                    <a:pt x="8483" y="15295"/>
                    <a:pt x="8640" y="15529"/>
                    <a:pt x="8719" y="15529"/>
                  </a:cubicBezTo>
                  <a:cubicBezTo>
                    <a:pt x="8797" y="15529"/>
                    <a:pt x="8954" y="15529"/>
                    <a:pt x="8954" y="15645"/>
                  </a:cubicBezTo>
                  <a:cubicBezTo>
                    <a:pt x="9033" y="15645"/>
                    <a:pt x="9111" y="15879"/>
                    <a:pt x="9190" y="15879"/>
                  </a:cubicBezTo>
                  <a:cubicBezTo>
                    <a:pt x="9268" y="15879"/>
                    <a:pt x="9347" y="15879"/>
                    <a:pt x="9347" y="15879"/>
                  </a:cubicBezTo>
                  <a:cubicBezTo>
                    <a:pt x="9425" y="15879"/>
                    <a:pt x="9583" y="15879"/>
                    <a:pt x="9661" y="15996"/>
                  </a:cubicBezTo>
                  <a:cubicBezTo>
                    <a:pt x="9740" y="15996"/>
                    <a:pt x="9740" y="16112"/>
                    <a:pt x="9818" y="16112"/>
                  </a:cubicBezTo>
                  <a:cubicBezTo>
                    <a:pt x="9818" y="16229"/>
                    <a:pt x="9975" y="16229"/>
                    <a:pt x="9975" y="16229"/>
                  </a:cubicBezTo>
                  <a:cubicBezTo>
                    <a:pt x="10054" y="16346"/>
                    <a:pt x="9975" y="16463"/>
                    <a:pt x="10054" y="16579"/>
                  </a:cubicBezTo>
                  <a:cubicBezTo>
                    <a:pt x="10054" y="16579"/>
                    <a:pt x="10211" y="16696"/>
                    <a:pt x="10289" y="16696"/>
                  </a:cubicBezTo>
                  <a:cubicBezTo>
                    <a:pt x="10368" y="16579"/>
                    <a:pt x="10447" y="16463"/>
                    <a:pt x="10525" y="16463"/>
                  </a:cubicBezTo>
                  <a:cubicBezTo>
                    <a:pt x="10604" y="16463"/>
                    <a:pt x="10761" y="16579"/>
                    <a:pt x="10839" y="16463"/>
                  </a:cubicBezTo>
                  <a:cubicBezTo>
                    <a:pt x="10918" y="16463"/>
                    <a:pt x="11075" y="16346"/>
                    <a:pt x="11153" y="16346"/>
                  </a:cubicBezTo>
                  <a:cubicBezTo>
                    <a:pt x="11232" y="16346"/>
                    <a:pt x="11468" y="16346"/>
                    <a:pt x="11546" y="16463"/>
                  </a:cubicBezTo>
                  <a:cubicBezTo>
                    <a:pt x="11625" y="16463"/>
                    <a:pt x="11782" y="16579"/>
                    <a:pt x="11939" y="16579"/>
                  </a:cubicBezTo>
                  <a:cubicBezTo>
                    <a:pt x="11939" y="16579"/>
                    <a:pt x="12096" y="16463"/>
                    <a:pt x="12175" y="16463"/>
                  </a:cubicBezTo>
                  <a:cubicBezTo>
                    <a:pt x="12253" y="16463"/>
                    <a:pt x="12410" y="16579"/>
                    <a:pt x="12410" y="16579"/>
                  </a:cubicBezTo>
                  <a:cubicBezTo>
                    <a:pt x="12489" y="16696"/>
                    <a:pt x="12646" y="16696"/>
                    <a:pt x="12724" y="16696"/>
                  </a:cubicBezTo>
                  <a:cubicBezTo>
                    <a:pt x="12803" y="16813"/>
                    <a:pt x="12881" y="16930"/>
                    <a:pt x="12960" y="16930"/>
                  </a:cubicBezTo>
                  <a:cubicBezTo>
                    <a:pt x="13039" y="17046"/>
                    <a:pt x="13117" y="17046"/>
                    <a:pt x="13196" y="17046"/>
                  </a:cubicBezTo>
                  <a:cubicBezTo>
                    <a:pt x="13274" y="17163"/>
                    <a:pt x="13431" y="17397"/>
                    <a:pt x="13510" y="17514"/>
                  </a:cubicBezTo>
                  <a:cubicBezTo>
                    <a:pt x="13510" y="17630"/>
                    <a:pt x="13745" y="17747"/>
                    <a:pt x="13745" y="17864"/>
                  </a:cubicBezTo>
                  <a:cubicBezTo>
                    <a:pt x="13824" y="17864"/>
                    <a:pt x="13824" y="18097"/>
                    <a:pt x="13824" y="18097"/>
                  </a:cubicBezTo>
                  <a:cubicBezTo>
                    <a:pt x="13824" y="18214"/>
                    <a:pt x="13903" y="18331"/>
                    <a:pt x="13903" y="18448"/>
                  </a:cubicBezTo>
                  <a:cubicBezTo>
                    <a:pt x="13981" y="18564"/>
                    <a:pt x="14060" y="18564"/>
                    <a:pt x="14060" y="18681"/>
                  </a:cubicBezTo>
                  <a:cubicBezTo>
                    <a:pt x="14138" y="18798"/>
                    <a:pt x="14217" y="19031"/>
                    <a:pt x="14217" y="19265"/>
                  </a:cubicBezTo>
                  <a:cubicBezTo>
                    <a:pt x="14295" y="19265"/>
                    <a:pt x="14374" y="19382"/>
                    <a:pt x="14452" y="19498"/>
                  </a:cubicBezTo>
                  <a:cubicBezTo>
                    <a:pt x="14452" y="19615"/>
                    <a:pt x="14374" y="19732"/>
                    <a:pt x="14374" y="19732"/>
                  </a:cubicBezTo>
                  <a:cubicBezTo>
                    <a:pt x="14452" y="19849"/>
                    <a:pt x="14531" y="19849"/>
                    <a:pt x="14609" y="19965"/>
                  </a:cubicBezTo>
                  <a:cubicBezTo>
                    <a:pt x="14609" y="19965"/>
                    <a:pt x="14688" y="20082"/>
                    <a:pt x="14688" y="20082"/>
                  </a:cubicBezTo>
                  <a:cubicBezTo>
                    <a:pt x="14767" y="20082"/>
                    <a:pt x="14924" y="20082"/>
                    <a:pt x="14924" y="20082"/>
                  </a:cubicBezTo>
                  <a:cubicBezTo>
                    <a:pt x="15002" y="20082"/>
                    <a:pt x="15159" y="20199"/>
                    <a:pt x="15159" y="20199"/>
                  </a:cubicBezTo>
                  <a:cubicBezTo>
                    <a:pt x="15238" y="20199"/>
                    <a:pt x="15395" y="20199"/>
                    <a:pt x="15473" y="20316"/>
                  </a:cubicBezTo>
                  <a:cubicBezTo>
                    <a:pt x="15552" y="20316"/>
                    <a:pt x="15709" y="20316"/>
                    <a:pt x="15788" y="20432"/>
                  </a:cubicBezTo>
                  <a:cubicBezTo>
                    <a:pt x="15788" y="20432"/>
                    <a:pt x="15866" y="20666"/>
                    <a:pt x="15866" y="20783"/>
                  </a:cubicBezTo>
                  <a:cubicBezTo>
                    <a:pt x="15945" y="20783"/>
                    <a:pt x="15945" y="20899"/>
                    <a:pt x="16023" y="20899"/>
                  </a:cubicBezTo>
                  <a:cubicBezTo>
                    <a:pt x="16102" y="20899"/>
                    <a:pt x="16180" y="20783"/>
                    <a:pt x="16259" y="20899"/>
                  </a:cubicBezTo>
                  <a:cubicBezTo>
                    <a:pt x="16337" y="20899"/>
                    <a:pt x="16416" y="20899"/>
                    <a:pt x="16495" y="21016"/>
                  </a:cubicBezTo>
                  <a:cubicBezTo>
                    <a:pt x="16573" y="21016"/>
                    <a:pt x="16652" y="21016"/>
                    <a:pt x="16730" y="21016"/>
                  </a:cubicBezTo>
                  <a:cubicBezTo>
                    <a:pt x="16809" y="21016"/>
                    <a:pt x="16887" y="20899"/>
                    <a:pt x="16887" y="20899"/>
                  </a:cubicBezTo>
                  <a:cubicBezTo>
                    <a:pt x="16966" y="20783"/>
                    <a:pt x="17044" y="20783"/>
                    <a:pt x="17123" y="20783"/>
                  </a:cubicBezTo>
                  <a:cubicBezTo>
                    <a:pt x="17123" y="20666"/>
                    <a:pt x="17201" y="20666"/>
                    <a:pt x="17280" y="20666"/>
                  </a:cubicBezTo>
                  <a:cubicBezTo>
                    <a:pt x="17359" y="20666"/>
                    <a:pt x="17516" y="20666"/>
                    <a:pt x="17516" y="20666"/>
                  </a:cubicBezTo>
                  <a:cubicBezTo>
                    <a:pt x="17594" y="20666"/>
                    <a:pt x="17673" y="20899"/>
                    <a:pt x="17673" y="20899"/>
                  </a:cubicBezTo>
                  <a:cubicBezTo>
                    <a:pt x="17751" y="21016"/>
                    <a:pt x="17830" y="21133"/>
                    <a:pt x="17908" y="21133"/>
                  </a:cubicBezTo>
                  <a:cubicBezTo>
                    <a:pt x="17908" y="21133"/>
                    <a:pt x="18065" y="20899"/>
                    <a:pt x="18065" y="20899"/>
                  </a:cubicBezTo>
                  <a:cubicBezTo>
                    <a:pt x="18144" y="20899"/>
                    <a:pt x="18301" y="20899"/>
                    <a:pt x="18380" y="20899"/>
                  </a:cubicBezTo>
                  <a:cubicBezTo>
                    <a:pt x="18380" y="21016"/>
                    <a:pt x="18458" y="21250"/>
                    <a:pt x="18537" y="21250"/>
                  </a:cubicBezTo>
                  <a:cubicBezTo>
                    <a:pt x="18537" y="21366"/>
                    <a:pt x="18615" y="21483"/>
                    <a:pt x="18694" y="21483"/>
                  </a:cubicBezTo>
                  <a:cubicBezTo>
                    <a:pt x="18694" y="21483"/>
                    <a:pt x="18772" y="21600"/>
                    <a:pt x="18851" y="21483"/>
                  </a:cubicBezTo>
                  <a:cubicBezTo>
                    <a:pt x="18929" y="21483"/>
                    <a:pt x="18851" y="21366"/>
                    <a:pt x="18929" y="21250"/>
                  </a:cubicBezTo>
                  <a:cubicBezTo>
                    <a:pt x="18929" y="21250"/>
                    <a:pt x="19087" y="21366"/>
                    <a:pt x="19087" y="21250"/>
                  </a:cubicBezTo>
                  <a:cubicBezTo>
                    <a:pt x="19165" y="21250"/>
                    <a:pt x="19087" y="21016"/>
                    <a:pt x="19087" y="20899"/>
                  </a:cubicBezTo>
                  <a:cubicBezTo>
                    <a:pt x="19087" y="20783"/>
                    <a:pt x="19008" y="20666"/>
                    <a:pt x="19008" y="20666"/>
                  </a:cubicBezTo>
                  <a:cubicBezTo>
                    <a:pt x="19008" y="20549"/>
                    <a:pt x="19008" y="20432"/>
                    <a:pt x="19008" y="20316"/>
                  </a:cubicBezTo>
                  <a:cubicBezTo>
                    <a:pt x="19008" y="20316"/>
                    <a:pt x="18929" y="20199"/>
                    <a:pt x="18929" y="20082"/>
                  </a:cubicBezTo>
                  <a:cubicBezTo>
                    <a:pt x="18851" y="19965"/>
                    <a:pt x="18851" y="19732"/>
                    <a:pt x="18851" y="19498"/>
                  </a:cubicBezTo>
                  <a:cubicBezTo>
                    <a:pt x="18772" y="19382"/>
                    <a:pt x="18772" y="19265"/>
                    <a:pt x="18772" y="19148"/>
                  </a:cubicBezTo>
                  <a:cubicBezTo>
                    <a:pt x="18851" y="19031"/>
                    <a:pt x="18929" y="18798"/>
                    <a:pt x="18929" y="18681"/>
                  </a:cubicBezTo>
                  <a:cubicBezTo>
                    <a:pt x="18929" y="18681"/>
                    <a:pt x="18929" y="18448"/>
                    <a:pt x="19008" y="18331"/>
                  </a:cubicBezTo>
                  <a:cubicBezTo>
                    <a:pt x="19008" y="18214"/>
                    <a:pt x="19165" y="18097"/>
                    <a:pt x="19244" y="17981"/>
                  </a:cubicBezTo>
                  <a:cubicBezTo>
                    <a:pt x="19244" y="17981"/>
                    <a:pt x="19322" y="17747"/>
                    <a:pt x="19322" y="17747"/>
                  </a:cubicBezTo>
                  <a:cubicBezTo>
                    <a:pt x="19322" y="17747"/>
                    <a:pt x="19401" y="17630"/>
                    <a:pt x="19401" y="1763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38" name="Google Shape;5438;g21c91014dda_0_5447"/>
            <p:cNvSpPr/>
            <p:nvPr/>
          </p:nvSpPr>
          <p:spPr>
            <a:xfrm>
              <a:off x="2860479" y="7520016"/>
              <a:ext cx="80352" cy="115602"/>
            </a:xfrm>
            <a:custGeom>
              <a:avLst/>
              <a:gdLst/>
              <a:ahLst/>
              <a:cxnLst/>
              <a:rect l="l" t="t" r="r" b="b"/>
              <a:pathLst>
                <a:path w="21600" h="20933" extrusionOk="0">
                  <a:moveTo>
                    <a:pt x="21600" y="18000"/>
                  </a:moveTo>
                  <a:cubicBezTo>
                    <a:pt x="19800" y="18000"/>
                    <a:pt x="18000" y="20400"/>
                    <a:pt x="16200" y="20400"/>
                  </a:cubicBezTo>
                  <a:cubicBezTo>
                    <a:pt x="16200" y="20400"/>
                    <a:pt x="14400" y="21600"/>
                    <a:pt x="12600" y="20400"/>
                  </a:cubicBezTo>
                  <a:cubicBezTo>
                    <a:pt x="12600" y="20400"/>
                    <a:pt x="9000" y="20400"/>
                    <a:pt x="9000" y="19200"/>
                  </a:cubicBezTo>
                  <a:cubicBezTo>
                    <a:pt x="7200" y="19200"/>
                    <a:pt x="7200" y="18000"/>
                    <a:pt x="7200" y="18000"/>
                  </a:cubicBezTo>
                  <a:cubicBezTo>
                    <a:pt x="7200" y="16800"/>
                    <a:pt x="5400" y="16800"/>
                    <a:pt x="5400" y="16800"/>
                  </a:cubicBezTo>
                  <a:cubicBezTo>
                    <a:pt x="5400" y="16800"/>
                    <a:pt x="5400" y="14400"/>
                    <a:pt x="5400" y="14400"/>
                  </a:cubicBezTo>
                  <a:cubicBezTo>
                    <a:pt x="5400" y="13200"/>
                    <a:pt x="3600" y="13200"/>
                    <a:pt x="1800" y="13200"/>
                  </a:cubicBezTo>
                  <a:cubicBezTo>
                    <a:pt x="1800" y="12000"/>
                    <a:pt x="1800" y="10800"/>
                    <a:pt x="1800" y="9600"/>
                  </a:cubicBezTo>
                  <a:cubicBezTo>
                    <a:pt x="0" y="9600"/>
                    <a:pt x="0" y="7200"/>
                    <a:pt x="0" y="7200"/>
                  </a:cubicBezTo>
                  <a:cubicBezTo>
                    <a:pt x="1800" y="6000"/>
                    <a:pt x="1800" y="6000"/>
                    <a:pt x="1800" y="4800"/>
                  </a:cubicBezTo>
                  <a:cubicBezTo>
                    <a:pt x="1800" y="4800"/>
                    <a:pt x="0" y="3600"/>
                    <a:pt x="0" y="3600"/>
                  </a:cubicBezTo>
                  <a:cubicBezTo>
                    <a:pt x="0" y="2400"/>
                    <a:pt x="0" y="1200"/>
                    <a:pt x="1800" y="0"/>
                  </a:cubicBezTo>
                  <a:cubicBezTo>
                    <a:pt x="1800" y="0"/>
                    <a:pt x="3600" y="0"/>
                    <a:pt x="5400" y="0"/>
                  </a:cubicBezTo>
                  <a:cubicBezTo>
                    <a:pt x="5400" y="1200"/>
                    <a:pt x="7200" y="2400"/>
                    <a:pt x="7200" y="2400"/>
                  </a:cubicBezTo>
                  <a:cubicBezTo>
                    <a:pt x="5400" y="3600"/>
                    <a:pt x="5400" y="3600"/>
                    <a:pt x="5400" y="3600"/>
                  </a:cubicBezTo>
                  <a:cubicBezTo>
                    <a:pt x="5400" y="3600"/>
                    <a:pt x="5400" y="6000"/>
                    <a:pt x="7200" y="6000"/>
                  </a:cubicBezTo>
                  <a:cubicBezTo>
                    <a:pt x="7200" y="7200"/>
                    <a:pt x="10800" y="8400"/>
                    <a:pt x="12600" y="8400"/>
                  </a:cubicBezTo>
                  <a:cubicBezTo>
                    <a:pt x="12600" y="8400"/>
                    <a:pt x="14400" y="8400"/>
                    <a:pt x="14400" y="8400"/>
                  </a:cubicBezTo>
                  <a:cubicBezTo>
                    <a:pt x="14400" y="8400"/>
                    <a:pt x="16200" y="9600"/>
                    <a:pt x="16200" y="9600"/>
                  </a:cubicBezTo>
                  <a:cubicBezTo>
                    <a:pt x="18000" y="10800"/>
                    <a:pt x="19800" y="10800"/>
                    <a:pt x="19800" y="12000"/>
                  </a:cubicBezTo>
                  <a:cubicBezTo>
                    <a:pt x="19800" y="12000"/>
                    <a:pt x="21600" y="13200"/>
                    <a:pt x="21600" y="14400"/>
                  </a:cubicBezTo>
                  <a:cubicBezTo>
                    <a:pt x="21600" y="14400"/>
                    <a:pt x="21600" y="15600"/>
                    <a:pt x="21600" y="15600"/>
                  </a:cubicBezTo>
                  <a:cubicBezTo>
                    <a:pt x="21600" y="15600"/>
                    <a:pt x="21600" y="16800"/>
                    <a:pt x="21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39" name="Google Shape;5439;g21c91014dda_0_5447"/>
            <p:cNvSpPr/>
            <p:nvPr/>
          </p:nvSpPr>
          <p:spPr>
            <a:xfrm>
              <a:off x="2860479" y="7520016"/>
              <a:ext cx="80352" cy="115602"/>
            </a:xfrm>
            <a:custGeom>
              <a:avLst/>
              <a:gdLst/>
              <a:ahLst/>
              <a:cxnLst/>
              <a:rect l="l" t="t" r="r" b="b"/>
              <a:pathLst>
                <a:path w="21600" h="20933" extrusionOk="0">
                  <a:moveTo>
                    <a:pt x="21600" y="18000"/>
                  </a:moveTo>
                  <a:cubicBezTo>
                    <a:pt x="19800" y="18000"/>
                    <a:pt x="18000" y="20400"/>
                    <a:pt x="16200" y="20400"/>
                  </a:cubicBezTo>
                  <a:cubicBezTo>
                    <a:pt x="16200" y="20400"/>
                    <a:pt x="14400" y="21600"/>
                    <a:pt x="12600" y="20400"/>
                  </a:cubicBezTo>
                  <a:cubicBezTo>
                    <a:pt x="12600" y="20400"/>
                    <a:pt x="9000" y="20400"/>
                    <a:pt x="9000" y="19200"/>
                  </a:cubicBezTo>
                  <a:cubicBezTo>
                    <a:pt x="7200" y="19200"/>
                    <a:pt x="7200" y="18000"/>
                    <a:pt x="7200" y="18000"/>
                  </a:cubicBezTo>
                  <a:cubicBezTo>
                    <a:pt x="7200" y="16800"/>
                    <a:pt x="5400" y="16800"/>
                    <a:pt x="5400" y="16800"/>
                  </a:cubicBezTo>
                  <a:cubicBezTo>
                    <a:pt x="5400" y="16800"/>
                    <a:pt x="5400" y="14400"/>
                    <a:pt x="5400" y="14400"/>
                  </a:cubicBezTo>
                  <a:cubicBezTo>
                    <a:pt x="5400" y="13200"/>
                    <a:pt x="3600" y="13200"/>
                    <a:pt x="1800" y="13200"/>
                  </a:cubicBezTo>
                  <a:cubicBezTo>
                    <a:pt x="1800" y="12000"/>
                    <a:pt x="1800" y="10800"/>
                    <a:pt x="1800" y="9600"/>
                  </a:cubicBezTo>
                  <a:cubicBezTo>
                    <a:pt x="0" y="9600"/>
                    <a:pt x="0" y="7200"/>
                    <a:pt x="0" y="7200"/>
                  </a:cubicBezTo>
                  <a:cubicBezTo>
                    <a:pt x="1800" y="6000"/>
                    <a:pt x="1800" y="6000"/>
                    <a:pt x="1800" y="4800"/>
                  </a:cubicBezTo>
                  <a:cubicBezTo>
                    <a:pt x="1800" y="4800"/>
                    <a:pt x="0" y="3600"/>
                    <a:pt x="0" y="3600"/>
                  </a:cubicBezTo>
                  <a:cubicBezTo>
                    <a:pt x="0" y="2400"/>
                    <a:pt x="0" y="1200"/>
                    <a:pt x="1800" y="0"/>
                  </a:cubicBezTo>
                  <a:cubicBezTo>
                    <a:pt x="1800" y="0"/>
                    <a:pt x="3600" y="0"/>
                    <a:pt x="5400" y="0"/>
                  </a:cubicBezTo>
                  <a:cubicBezTo>
                    <a:pt x="5400" y="1200"/>
                    <a:pt x="7200" y="2400"/>
                    <a:pt x="7200" y="2400"/>
                  </a:cubicBezTo>
                  <a:cubicBezTo>
                    <a:pt x="5400" y="3600"/>
                    <a:pt x="5400" y="3600"/>
                    <a:pt x="5400" y="3600"/>
                  </a:cubicBezTo>
                  <a:cubicBezTo>
                    <a:pt x="5400" y="3600"/>
                    <a:pt x="5400" y="6000"/>
                    <a:pt x="7200" y="6000"/>
                  </a:cubicBezTo>
                  <a:cubicBezTo>
                    <a:pt x="7200" y="7200"/>
                    <a:pt x="10800" y="8400"/>
                    <a:pt x="12600" y="8400"/>
                  </a:cubicBezTo>
                  <a:cubicBezTo>
                    <a:pt x="12600" y="8400"/>
                    <a:pt x="14400" y="8400"/>
                    <a:pt x="14400" y="8400"/>
                  </a:cubicBezTo>
                  <a:cubicBezTo>
                    <a:pt x="14400" y="8400"/>
                    <a:pt x="16200" y="9600"/>
                    <a:pt x="16200" y="9600"/>
                  </a:cubicBezTo>
                  <a:cubicBezTo>
                    <a:pt x="18000" y="10800"/>
                    <a:pt x="19800" y="10800"/>
                    <a:pt x="19800" y="12000"/>
                  </a:cubicBezTo>
                  <a:cubicBezTo>
                    <a:pt x="19800" y="12000"/>
                    <a:pt x="21600" y="13200"/>
                    <a:pt x="21600" y="14400"/>
                  </a:cubicBezTo>
                  <a:cubicBezTo>
                    <a:pt x="21600" y="14400"/>
                    <a:pt x="21600" y="15600"/>
                    <a:pt x="21600" y="15600"/>
                  </a:cubicBezTo>
                  <a:cubicBezTo>
                    <a:pt x="21600" y="15600"/>
                    <a:pt x="21600" y="16800"/>
                    <a:pt x="21600" y="180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0" name="Google Shape;5440;g21c91014dda_0_5447"/>
            <p:cNvSpPr/>
            <p:nvPr/>
          </p:nvSpPr>
          <p:spPr>
            <a:xfrm>
              <a:off x="2901864" y="6704476"/>
              <a:ext cx="53568" cy="46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429"/>
                  </a:moveTo>
                  <a:cubicBezTo>
                    <a:pt x="18900" y="12343"/>
                    <a:pt x="16200" y="15429"/>
                    <a:pt x="16200" y="12343"/>
                  </a:cubicBezTo>
                  <a:cubicBezTo>
                    <a:pt x="13500" y="12343"/>
                    <a:pt x="16200" y="9257"/>
                    <a:pt x="13500" y="6171"/>
                  </a:cubicBezTo>
                  <a:cubicBezTo>
                    <a:pt x="10800" y="6171"/>
                    <a:pt x="10800" y="6171"/>
                    <a:pt x="10800" y="6171"/>
                  </a:cubicBezTo>
                  <a:cubicBezTo>
                    <a:pt x="10800" y="3086"/>
                    <a:pt x="13500" y="0"/>
                    <a:pt x="10800" y="0"/>
                  </a:cubicBezTo>
                  <a:cubicBezTo>
                    <a:pt x="10800" y="0"/>
                    <a:pt x="8100" y="0"/>
                    <a:pt x="5400" y="0"/>
                  </a:cubicBezTo>
                  <a:cubicBezTo>
                    <a:pt x="5400" y="0"/>
                    <a:pt x="0" y="0"/>
                    <a:pt x="0" y="0"/>
                  </a:cubicBezTo>
                  <a:cubicBezTo>
                    <a:pt x="0" y="3086"/>
                    <a:pt x="2700" y="3086"/>
                    <a:pt x="2700" y="6171"/>
                  </a:cubicBezTo>
                  <a:cubicBezTo>
                    <a:pt x="2700" y="6171"/>
                    <a:pt x="0" y="9257"/>
                    <a:pt x="0" y="9257"/>
                  </a:cubicBezTo>
                  <a:cubicBezTo>
                    <a:pt x="0" y="12343"/>
                    <a:pt x="5400" y="12343"/>
                    <a:pt x="5400" y="12343"/>
                  </a:cubicBezTo>
                  <a:cubicBezTo>
                    <a:pt x="5400" y="12343"/>
                    <a:pt x="8100" y="12343"/>
                    <a:pt x="10800" y="12343"/>
                  </a:cubicBezTo>
                  <a:cubicBezTo>
                    <a:pt x="10800" y="12343"/>
                    <a:pt x="10800" y="15429"/>
                    <a:pt x="10800" y="18514"/>
                  </a:cubicBezTo>
                  <a:cubicBezTo>
                    <a:pt x="13500" y="18514"/>
                    <a:pt x="16200" y="21600"/>
                    <a:pt x="16200" y="21600"/>
                  </a:cubicBezTo>
                  <a:cubicBezTo>
                    <a:pt x="18900" y="21600"/>
                    <a:pt x="21600" y="18514"/>
                    <a:pt x="21600" y="18514"/>
                  </a:cubicBezTo>
                  <a:cubicBezTo>
                    <a:pt x="21600" y="18514"/>
                    <a:pt x="21600" y="15429"/>
                    <a:pt x="21600" y="154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1" name="Google Shape;5441;g21c91014dda_0_5447"/>
            <p:cNvSpPr/>
            <p:nvPr/>
          </p:nvSpPr>
          <p:spPr>
            <a:xfrm>
              <a:off x="2901864" y="6704476"/>
              <a:ext cx="53568" cy="46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5429"/>
                  </a:moveTo>
                  <a:cubicBezTo>
                    <a:pt x="18900" y="12343"/>
                    <a:pt x="16200" y="15429"/>
                    <a:pt x="16200" y="12343"/>
                  </a:cubicBezTo>
                  <a:cubicBezTo>
                    <a:pt x="13500" y="12343"/>
                    <a:pt x="16200" y="9257"/>
                    <a:pt x="13500" y="6171"/>
                  </a:cubicBezTo>
                  <a:cubicBezTo>
                    <a:pt x="10800" y="6171"/>
                    <a:pt x="10800" y="6171"/>
                    <a:pt x="10800" y="6171"/>
                  </a:cubicBezTo>
                  <a:cubicBezTo>
                    <a:pt x="10800" y="3086"/>
                    <a:pt x="13500" y="0"/>
                    <a:pt x="10800" y="0"/>
                  </a:cubicBezTo>
                  <a:cubicBezTo>
                    <a:pt x="10800" y="0"/>
                    <a:pt x="8100" y="0"/>
                    <a:pt x="5400" y="0"/>
                  </a:cubicBezTo>
                  <a:cubicBezTo>
                    <a:pt x="5400" y="0"/>
                    <a:pt x="0" y="0"/>
                    <a:pt x="0" y="0"/>
                  </a:cubicBezTo>
                  <a:cubicBezTo>
                    <a:pt x="0" y="3086"/>
                    <a:pt x="2700" y="3086"/>
                    <a:pt x="2700" y="6171"/>
                  </a:cubicBezTo>
                  <a:cubicBezTo>
                    <a:pt x="2700" y="6171"/>
                    <a:pt x="0" y="9257"/>
                    <a:pt x="0" y="9257"/>
                  </a:cubicBezTo>
                  <a:cubicBezTo>
                    <a:pt x="0" y="12343"/>
                    <a:pt x="5400" y="12343"/>
                    <a:pt x="5400" y="12343"/>
                  </a:cubicBezTo>
                  <a:cubicBezTo>
                    <a:pt x="5400" y="12343"/>
                    <a:pt x="8100" y="12343"/>
                    <a:pt x="10800" y="12343"/>
                  </a:cubicBezTo>
                  <a:cubicBezTo>
                    <a:pt x="10800" y="12343"/>
                    <a:pt x="10800" y="15429"/>
                    <a:pt x="10800" y="18514"/>
                  </a:cubicBezTo>
                  <a:cubicBezTo>
                    <a:pt x="13500" y="18514"/>
                    <a:pt x="16200" y="21600"/>
                    <a:pt x="16200" y="21600"/>
                  </a:cubicBezTo>
                  <a:cubicBezTo>
                    <a:pt x="18900" y="21600"/>
                    <a:pt x="21600" y="18514"/>
                    <a:pt x="21600" y="18514"/>
                  </a:cubicBezTo>
                  <a:cubicBezTo>
                    <a:pt x="21600" y="18514"/>
                    <a:pt x="21600" y="15429"/>
                    <a:pt x="21600" y="1542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2" name="Google Shape;5442;g21c91014dda_0_5447"/>
            <p:cNvSpPr/>
            <p:nvPr/>
          </p:nvSpPr>
          <p:spPr>
            <a:xfrm>
              <a:off x="3035760" y="6723951"/>
              <a:ext cx="58428" cy="37325"/>
            </a:xfrm>
            <a:custGeom>
              <a:avLst/>
              <a:gdLst/>
              <a:ahLst/>
              <a:cxnLst/>
              <a:rect l="l" t="t" r="r" b="b"/>
              <a:pathLst>
                <a:path w="21600" h="19491" extrusionOk="0">
                  <a:moveTo>
                    <a:pt x="12000" y="3600"/>
                  </a:moveTo>
                  <a:cubicBezTo>
                    <a:pt x="12000" y="3600"/>
                    <a:pt x="9600" y="7200"/>
                    <a:pt x="7200" y="3600"/>
                  </a:cubicBezTo>
                  <a:cubicBezTo>
                    <a:pt x="7200" y="3600"/>
                    <a:pt x="7200" y="0"/>
                    <a:pt x="7200" y="0"/>
                  </a:cubicBezTo>
                  <a:cubicBezTo>
                    <a:pt x="7200" y="0"/>
                    <a:pt x="4800" y="0"/>
                    <a:pt x="4800" y="3600"/>
                  </a:cubicBezTo>
                  <a:cubicBezTo>
                    <a:pt x="2400" y="3600"/>
                    <a:pt x="2400" y="3600"/>
                    <a:pt x="2400" y="3600"/>
                  </a:cubicBezTo>
                  <a:cubicBezTo>
                    <a:pt x="2400" y="7200"/>
                    <a:pt x="0" y="3600"/>
                    <a:pt x="0" y="7200"/>
                  </a:cubicBezTo>
                  <a:cubicBezTo>
                    <a:pt x="2400" y="10800"/>
                    <a:pt x="2400" y="10800"/>
                    <a:pt x="2400" y="10800"/>
                  </a:cubicBezTo>
                  <a:cubicBezTo>
                    <a:pt x="2400" y="10800"/>
                    <a:pt x="0" y="14400"/>
                    <a:pt x="2400" y="14400"/>
                  </a:cubicBezTo>
                  <a:cubicBezTo>
                    <a:pt x="2400" y="18000"/>
                    <a:pt x="4800" y="14400"/>
                    <a:pt x="7200" y="14400"/>
                  </a:cubicBezTo>
                  <a:cubicBezTo>
                    <a:pt x="7200" y="14400"/>
                    <a:pt x="9600" y="10800"/>
                    <a:pt x="9600" y="10800"/>
                  </a:cubicBezTo>
                  <a:cubicBezTo>
                    <a:pt x="12000" y="14400"/>
                    <a:pt x="14400" y="14400"/>
                    <a:pt x="14400" y="18000"/>
                  </a:cubicBezTo>
                  <a:cubicBezTo>
                    <a:pt x="14400" y="18000"/>
                    <a:pt x="14400" y="18000"/>
                    <a:pt x="14400" y="18000"/>
                  </a:cubicBezTo>
                  <a:cubicBezTo>
                    <a:pt x="16800" y="21600"/>
                    <a:pt x="19200" y="18000"/>
                    <a:pt x="21600" y="14400"/>
                  </a:cubicBezTo>
                  <a:cubicBezTo>
                    <a:pt x="21600" y="14400"/>
                    <a:pt x="19200" y="10800"/>
                    <a:pt x="19200" y="7200"/>
                  </a:cubicBezTo>
                  <a:cubicBezTo>
                    <a:pt x="16800" y="7200"/>
                    <a:pt x="14400" y="7200"/>
                    <a:pt x="14400" y="7200"/>
                  </a:cubicBezTo>
                  <a:cubicBezTo>
                    <a:pt x="14400" y="7200"/>
                    <a:pt x="14400" y="3600"/>
                    <a:pt x="120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3" name="Google Shape;5443;g21c91014dda_0_5447"/>
            <p:cNvSpPr/>
            <p:nvPr/>
          </p:nvSpPr>
          <p:spPr>
            <a:xfrm>
              <a:off x="3035760" y="6723951"/>
              <a:ext cx="58428" cy="37325"/>
            </a:xfrm>
            <a:custGeom>
              <a:avLst/>
              <a:gdLst/>
              <a:ahLst/>
              <a:cxnLst/>
              <a:rect l="l" t="t" r="r" b="b"/>
              <a:pathLst>
                <a:path w="21600" h="19491" extrusionOk="0">
                  <a:moveTo>
                    <a:pt x="12000" y="3600"/>
                  </a:moveTo>
                  <a:cubicBezTo>
                    <a:pt x="12000" y="3600"/>
                    <a:pt x="9600" y="7200"/>
                    <a:pt x="7200" y="3600"/>
                  </a:cubicBezTo>
                  <a:cubicBezTo>
                    <a:pt x="7200" y="3600"/>
                    <a:pt x="7200" y="0"/>
                    <a:pt x="7200" y="0"/>
                  </a:cubicBezTo>
                  <a:cubicBezTo>
                    <a:pt x="7200" y="0"/>
                    <a:pt x="4800" y="0"/>
                    <a:pt x="4800" y="3600"/>
                  </a:cubicBezTo>
                  <a:cubicBezTo>
                    <a:pt x="2400" y="3600"/>
                    <a:pt x="2400" y="3600"/>
                    <a:pt x="2400" y="3600"/>
                  </a:cubicBezTo>
                  <a:cubicBezTo>
                    <a:pt x="2400" y="7200"/>
                    <a:pt x="0" y="3600"/>
                    <a:pt x="0" y="7200"/>
                  </a:cubicBezTo>
                  <a:cubicBezTo>
                    <a:pt x="2400" y="10800"/>
                    <a:pt x="2400" y="10800"/>
                    <a:pt x="2400" y="10800"/>
                  </a:cubicBezTo>
                  <a:cubicBezTo>
                    <a:pt x="2400" y="10800"/>
                    <a:pt x="0" y="14400"/>
                    <a:pt x="2400" y="14400"/>
                  </a:cubicBezTo>
                  <a:cubicBezTo>
                    <a:pt x="2400" y="18000"/>
                    <a:pt x="4800" y="14400"/>
                    <a:pt x="7200" y="14400"/>
                  </a:cubicBezTo>
                  <a:cubicBezTo>
                    <a:pt x="7200" y="14400"/>
                    <a:pt x="9600" y="10800"/>
                    <a:pt x="9600" y="10800"/>
                  </a:cubicBezTo>
                  <a:cubicBezTo>
                    <a:pt x="12000" y="14400"/>
                    <a:pt x="14400" y="14400"/>
                    <a:pt x="14400" y="18000"/>
                  </a:cubicBezTo>
                  <a:cubicBezTo>
                    <a:pt x="14400" y="18000"/>
                    <a:pt x="14400" y="18000"/>
                    <a:pt x="14400" y="18000"/>
                  </a:cubicBezTo>
                  <a:cubicBezTo>
                    <a:pt x="16800" y="21600"/>
                    <a:pt x="19200" y="18000"/>
                    <a:pt x="21600" y="14400"/>
                  </a:cubicBezTo>
                  <a:cubicBezTo>
                    <a:pt x="21600" y="14400"/>
                    <a:pt x="19200" y="10800"/>
                    <a:pt x="19200" y="7200"/>
                  </a:cubicBezTo>
                  <a:cubicBezTo>
                    <a:pt x="16800" y="7200"/>
                    <a:pt x="14400" y="7200"/>
                    <a:pt x="14400" y="7200"/>
                  </a:cubicBezTo>
                  <a:cubicBezTo>
                    <a:pt x="14400" y="7200"/>
                    <a:pt x="14400" y="3600"/>
                    <a:pt x="12000" y="3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4" name="Google Shape;5444;g21c91014dda_0_5447"/>
            <p:cNvSpPr/>
            <p:nvPr/>
          </p:nvSpPr>
          <p:spPr>
            <a:xfrm>
              <a:off x="3062538" y="6670393"/>
              <a:ext cx="19494" cy="340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17280"/>
                  </a:moveTo>
                  <a:cubicBezTo>
                    <a:pt x="14400" y="17280"/>
                    <a:pt x="14400" y="21600"/>
                    <a:pt x="14400" y="21600"/>
                  </a:cubicBezTo>
                  <a:cubicBezTo>
                    <a:pt x="14400" y="21600"/>
                    <a:pt x="7200" y="21600"/>
                    <a:pt x="0" y="17280"/>
                  </a:cubicBezTo>
                  <a:cubicBezTo>
                    <a:pt x="0" y="17280"/>
                    <a:pt x="0" y="1296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7200" y="0"/>
                    <a:pt x="7200" y="0"/>
                  </a:cubicBezTo>
                  <a:cubicBezTo>
                    <a:pt x="7200" y="0"/>
                    <a:pt x="14400" y="4320"/>
                    <a:pt x="14400" y="4320"/>
                  </a:cubicBezTo>
                  <a:cubicBezTo>
                    <a:pt x="14400" y="4320"/>
                    <a:pt x="7200" y="8640"/>
                    <a:pt x="14400" y="8640"/>
                  </a:cubicBezTo>
                  <a:cubicBezTo>
                    <a:pt x="14400" y="12960"/>
                    <a:pt x="14400" y="8640"/>
                    <a:pt x="21600" y="8640"/>
                  </a:cubicBezTo>
                  <a:cubicBezTo>
                    <a:pt x="21600" y="12960"/>
                    <a:pt x="21600" y="12960"/>
                    <a:pt x="144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5" name="Google Shape;5445;g21c91014dda_0_5447"/>
            <p:cNvSpPr/>
            <p:nvPr/>
          </p:nvSpPr>
          <p:spPr>
            <a:xfrm>
              <a:off x="3062538" y="6670393"/>
              <a:ext cx="19494" cy="340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17280"/>
                  </a:moveTo>
                  <a:cubicBezTo>
                    <a:pt x="14400" y="17280"/>
                    <a:pt x="14400" y="21600"/>
                    <a:pt x="14400" y="21600"/>
                  </a:cubicBezTo>
                  <a:cubicBezTo>
                    <a:pt x="14400" y="21600"/>
                    <a:pt x="7200" y="21600"/>
                    <a:pt x="0" y="17280"/>
                  </a:cubicBezTo>
                  <a:cubicBezTo>
                    <a:pt x="0" y="17280"/>
                    <a:pt x="0" y="12960"/>
                    <a:pt x="0" y="12960"/>
                  </a:cubicBezTo>
                  <a:cubicBezTo>
                    <a:pt x="0" y="12960"/>
                    <a:pt x="0" y="4320"/>
                    <a:pt x="0" y="4320"/>
                  </a:cubicBezTo>
                  <a:cubicBezTo>
                    <a:pt x="0" y="4320"/>
                    <a:pt x="7200" y="0"/>
                    <a:pt x="7200" y="0"/>
                  </a:cubicBezTo>
                  <a:cubicBezTo>
                    <a:pt x="7200" y="0"/>
                    <a:pt x="14400" y="4320"/>
                    <a:pt x="14400" y="4320"/>
                  </a:cubicBezTo>
                  <a:cubicBezTo>
                    <a:pt x="14400" y="4320"/>
                    <a:pt x="7200" y="8640"/>
                    <a:pt x="14400" y="8640"/>
                  </a:cubicBezTo>
                  <a:cubicBezTo>
                    <a:pt x="14400" y="12960"/>
                    <a:pt x="14400" y="8640"/>
                    <a:pt x="21600" y="8640"/>
                  </a:cubicBezTo>
                  <a:cubicBezTo>
                    <a:pt x="21600" y="12960"/>
                    <a:pt x="21600" y="12960"/>
                    <a:pt x="14400" y="172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6" name="Google Shape;5446;g21c91014dda_0_5447"/>
            <p:cNvSpPr/>
            <p:nvPr/>
          </p:nvSpPr>
          <p:spPr>
            <a:xfrm>
              <a:off x="4679013" y="6003354"/>
              <a:ext cx="34074" cy="413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4400"/>
                  </a:moveTo>
                  <a:cubicBezTo>
                    <a:pt x="17280" y="10800"/>
                    <a:pt x="17280" y="10800"/>
                    <a:pt x="21600" y="10800"/>
                  </a:cubicBezTo>
                  <a:cubicBezTo>
                    <a:pt x="21600" y="7200"/>
                    <a:pt x="17280" y="3600"/>
                    <a:pt x="17280" y="3600"/>
                  </a:cubicBezTo>
                  <a:cubicBezTo>
                    <a:pt x="17280" y="0"/>
                    <a:pt x="12960" y="0"/>
                    <a:pt x="12960" y="0"/>
                  </a:cubicBezTo>
                  <a:cubicBezTo>
                    <a:pt x="12960" y="0"/>
                    <a:pt x="8640" y="0"/>
                    <a:pt x="8640" y="0"/>
                  </a:cubicBezTo>
                  <a:cubicBezTo>
                    <a:pt x="8640" y="3600"/>
                    <a:pt x="8640" y="3600"/>
                    <a:pt x="4320" y="7200"/>
                  </a:cubicBezTo>
                  <a:cubicBezTo>
                    <a:pt x="4320" y="7200"/>
                    <a:pt x="4320" y="10800"/>
                    <a:pt x="0" y="10800"/>
                  </a:cubicBezTo>
                  <a:cubicBezTo>
                    <a:pt x="0" y="10800"/>
                    <a:pt x="0" y="14400"/>
                    <a:pt x="0" y="14400"/>
                  </a:cubicBezTo>
                  <a:cubicBezTo>
                    <a:pt x="0" y="18000"/>
                    <a:pt x="4320" y="18000"/>
                    <a:pt x="4320" y="180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8640" y="21600"/>
                    <a:pt x="12960" y="18000"/>
                    <a:pt x="12960" y="18000"/>
                  </a:cubicBezTo>
                  <a:cubicBezTo>
                    <a:pt x="12960" y="18000"/>
                    <a:pt x="12960" y="14400"/>
                    <a:pt x="1728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7" name="Google Shape;5447;g21c91014dda_0_5447"/>
            <p:cNvSpPr/>
            <p:nvPr/>
          </p:nvSpPr>
          <p:spPr>
            <a:xfrm>
              <a:off x="4679013" y="6003354"/>
              <a:ext cx="34074" cy="413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4400"/>
                  </a:moveTo>
                  <a:cubicBezTo>
                    <a:pt x="17280" y="10800"/>
                    <a:pt x="17280" y="10800"/>
                    <a:pt x="21600" y="10800"/>
                  </a:cubicBezTo>
                  <a:cubicBezTo>
                    <a:pt x="21600" y="7200"/>
                    <a:pt x="17280" y="3600"/>
                    <a:pt x="17280" y="3600"/>
                  </a:cubicBezTo>
                  <a:cubicBezTo>
                    <a:pt x="17280" y="0"/>
                    <a:pt x="12960" y="0"/>
                    <a:pt x="12960" y="0"/>
                  </a:cubicBezTo>
                  <a:cubicBezTo>
                    <a:pt x="12960" y="0"/>
                    <a:pt x="8640" y="0"/>
                    <a:pt x="8640" y="0"/>
                  </a:cubicBezTo>
                  <a:cubicBezTo>
                    <a:pt x="8640" y="3600"/>
                    <a:pt x="8640" y="3600"/>
                    <a:pt x="4320" y="7200"/>
                  </a:cubicBezTo>
                  <a:cubicBezTo>
                    <a:pt x="4320" y="7200"/>
                    <a:pt x="4320" y="10800"/>
                    <a:pt x="0" y="10800"/>
                  </a:cubicBezTo>
                  <a:cubicBezTo>
                    <a:pt x="0" y="10800"/>
                    <a:pt x="0" y="14400"/>
                    <a:pt x="0" y="14400"/>
                  </a:cubicBezTo>
                  <a:cubicBezTo>
                    <a:pt x="0" y="18000"/>
                    <a:pt x="4320" y="18000"/>
                    <a:pt x="4320" y="18000"/>
                  </a:cubicBezTo>
                  <a:cubicBezTo>
                    <a:pt x="8640" y="21600"/>
                    <a:pt x="8640" y="21600"/>
                    <a:pt x="8640" y="21600"/>
                  </a:cubicBezTo>
                  <a:cubicBezTo>
                    <a:pt x="8640" y="21600"/>
                    <a:pt x="12960" y="18000"/>
                    <a:pt x="12960" y="18000"/>
                  </a:cubicBezTo>
                  <a:cubicBezTo>
                    <a:pt x="12960" y="18000"/>
                    <a:pt x="12960" y="14400"/>
                    <a:pt x="1728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8" name="Google Shape;5448;g21c91014dda_0_5447"/>
            <p:cNvSpPr/>
            <p:nvPr/>
          </p:nvSpPr>
          <p:spPr>
            <a:xfrm>
              <a:off x="4605980" y="6137249"/>
              <a:ext cx="2678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7200"/>
                    <a:pt x="16200" y="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0" y="0"/>
                    <a:pt x="0" y="7200"/>
                    <a:pt x="0" y="72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16200" y="14400"/>
                    <a:pt x="21600" y="144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49" name="Google Shape;5449;g21c91014dda_0_5447"/>
            <p:cNvSpPr/>
            <p:nvPr/>
          </p:nvSpPr>
          <p:spPr>
            <a:xfrm>
              <a:off x="4605980" y="6137249"/>
              <a:ext cx="2678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7200"/>
                  </a:moveTo>
                  <a:cubicBezTo>
                    <a:pt x="21600" y="7200"/>
                    <a:pt x="16200" y="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0" y="0"/>
                    <a:pt x="0" y="7200"/>
                    <a:pt x="0" y="72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14400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ubicBezTo>
                    <a:pt x="16200" y="14400"/>
                    <a:pt x="16200" y="14400"/>
                    <a:pt x="16200" y="14400"/>
                  </a:cubicBezTo>
                  <a:cubicBezTo>
                    <a:pt x="16200" y="14400"/>
                    <a:pt x="21600" y="14400"/>
                    <a:pt x="21600" y="7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0" name="Google Shape;5450;g21c91014dda_0_5447"/>
            <p:cNvSpPr/>
            <p:nvPr/>
          </p:nvSpPr>
          <p:spPr>
            <a:xfrm>
              <a:off x="4472085" y="6190807"/>
              <a:ext cx="38934" cy="389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7200"/>
                    <a:pt x="21600" y="3600"/>
                  </a:cubicBezTo>
                  <a:cubicBezTo>
                    <a:pt x="21600" y="3600"/>
                    <a:pt x="21600" y="0"/>
                    <a:pt x="18000" y="0"/>
                  </a:cubicBezTo>
                  <a:cubicBezTo>
                    <a:pt x="18000" y="0"/>
                    <a:pt x="14400" y="3600"/>
                    <a:pt x="10800" y="3600"/>
                  </a:cubicBezTo>
                  <a:cubicBezTo>
                    <a:pt x="10800" y="3600"/>
                    <a:pt x="7200" y="0"/>
                    <a:pt x="7200" y="0"/>
                  </a:cubicBezTo>
                  <a:cubicBezTo>
                    <a:pt x="3600" y="0"/>
                    <a:pt x="3600" y="0"/>
                    <a:pt x="0" y="3600"/>
                  </a:cubicBezTo>
                  <a:cubicBezTo>
                    <a:pt x="0" y="3600"/>
                    <a:pt x="0" y="7200"/>
                    <a:pt x="0" y="10800"/>
                  </a:cubicBezTo>
                  <a:cubicBezTo>
                    <a:pt x="0" y="10800"/>
                    <a:pt x="7200" y="10800"/>
                    <a:pt x="72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4400" y="21600"/>
                    <a:pt x="18000" y="21600"/>
                  </a:cubicBezTo>
                  <a:cubicBezTo>
                    <a:pt x="18000" y="21600"/>
                    <a:pt x="21600" y="18000"/>
                    <a:pt x="21600" y="18000"/>
                  </a:cubicBezTo>
                  <a:cubicBezTo>
                    <a:pt x="21600" y="144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1" name="Google Shape;5451;g21c91014dda_0_5447"/>
            <p:cNvSpPr/>
            <p:nvPr/>
          </p:nvSpPr>
          <p:spPr>
            <a:xfrm>
              <a:off x="4472085" y="6190807"/>
              <a:ext cx="38934" cy="389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7200"/>
                    <a:pt x="21600" y="3600"/>
                  </a:cubicBezTo>
                  <a:cubicBezTo>
                    <a:pt x="21600" y="3600"/>
                    <a:pt x="21600" y="0"/>
                    <a:pt x="18000" y="0"/>
                  </a:cubicBezTo>
                  <a:cubicBezTo>
                    <a:pt x="18000" y="0"/>
                    <a:pt x="14400" y="3600"/>
                    <a:pt x="10800" y="3600"/>
                  </a:cubicBezTo>
                  <a:cubicBezTo>
                    <a:pt x="10800" y="3600"/>
                    <a:pt x="7200" y="0"/>
                    <a:pt x="7200" y="0"/>
                  </a:cubicBezTo>
                  <a:cubicBezTo>
                    <a:pt x="3600" y="0"/>
                    <a:pt x="3600" y="0"/>
                    <a:pt x="0" y="3600"/>
                  </a:cubicBezTo>
                  <a:cubicBezTo>
                    <a:pt x="0" y="3600"/>
                    <a:pt x="0" y="7200"/>
                    <a:pt x="0" y="10800"/>
                  </a:cubicBezTo>
                  <a:cubicBezTo>
                    <a:pt x="0" y="10800"/>
                    <a:pt x="7200" y="10800"/>
                    <a:pt x="72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4400" y="21600"/>
                    <a:pt x="18000" y="21600"/>
                  </a:cubicBezTo>
                  <a:cubicBezTo>
                    <a:pt x="18000" y="21600"/>
                    <a:pt x="21600" y="18000"/>
                    <a:pt x="21600" y="18000"/>
                  </a:cubicBezTo>
                  <a:cubicBezTo>
                    <a:pt x="21600" y="144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2" name="Google Shape;5452;g21c91014dda_0_5447"/>
            <p:cNvSpPr/>
            <p:nvPr/>
          </p:nvSpPr>
          <p:spPr>
            <a:xfrm>
              <a:off x="4532946" y="6224889"/>
              <a:ext cx="41517" cy="64075"/>
            </a:xfrm>
            <a:custGeom>
              <a:avLst/>
              <a:gdLst/>
              <a:ahLst/>
              <a:cxnLst/>
              <a:rect l="l" t="t" r="r" b="b"/>
              <a:pathLst>
                <a:path w="19378" h="21060" extrusionOk="0">
                  <a:moveTo>
                    <a:pt x="15429" y="0"/>
                  </a:moveTo>
                  <a:cubicBezTo>
                    <a:pt x="15429" y="0"/>
                    <a:pt x="12343" y="2160"/>
                    <a:pt x="12343" y="2160"/>
                  </a:cubicBezTo>
                  <a:cubicBezTo>
                    <a:pt x="9257" y="2160"/>
                    <a:pt x="6171" y="2160"/>
                    <a:pt x="3086" y="2160"/>
                  </a:cubicBezTo>
                  <a:cubicBezTo>
                    <a:pt x="3086" y="2160"/>
                    <a:pt x="0" y="4320"/>
                    <a:pt x="0" y="6480"/>
                  </a:cubicBezTo>
                  <a:cubicBezTo>
                    <a:pt x="0" y="6480"/>
                    <a:pt x="0" y="10800"/>
                    <a:pt x="0" y="10800"/>
                  </a:cubicBezTo>
                  <a:cubicBezTo>
                    <a:pt x="0" y="12960"/>
                    <a:pt x="3086" y="12960"/>
                    <a:pt x="6171" y="15120"/>
                  </a:cubicBezTo>
                  <a:cubicBezTo>
                    <a:pt x="6171" y="15120"/>
                    <a:pt x="9257" y="19440"/>
                    <a:pt x="12343" y="19440"/>
                  </a:cubicBezTo>
                  <a:cubicBezTo>
                    <a:pt x="12343" y="21600"/>
                    <a:pt x="15429" y="21600"/>
                    <a:pt x="15429" y="19440"/>
                  </a:cubicBezTo>
                  <a:cubicBezTo>
                    <a:pt x="15429" y="19440"/>
                    <a:pt x="15429" y="17280"/>
                    <a:pt x="15429" y="17280"/>
                  </a:cubicBezTo>
                  <a:cubicBezTo>
                    <a:pt x="15429" y="15120"/>
                    <a:pt x="15429" y="12960"/>
                    <a:pt x="15429" y="12960"/>
                  </a:cubicBezTo>
                  <a:cubicBezTo>
                    <a:pt x="15429" y="10800"/>
                    <a:pt x="18514" y="10800"/>
                    <a:pt x="18514" y="8640"/>
                  </a:cubicBezTo>
                  <a:cubicBezTo>
                    <a:pt x="21600" y="8640"/>
                    <a:pt x="15429" y="6480"/>
                    <a:pt x="15429" y="4320"/>
                  </a:cubicBezTo>
                  <a:cubicBezTo>
                    <a:pt x="15429" y="4320"/>
                    <a:pt x="18514" y="2160"/>
                    <a:pt x="18514" y="2160"/>
                  </a:cubicBezTo>
                  <a:cubicBezTo>
                    <a:pt x="18514" y="0"/>
                    <a:pt x="15429" y="0"/>
                    <a:pt x="15429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3" name="Google Shape;5453;g21c91014dda_0_5447"/>
            <p:cNvSpPr/>
            <p:nvPr/>
          </p:nvSpPr>
          <p:spPr>
            <a:xfrm>
              <a:off x="4532946" y="6224889"/>
              <a:ext cx="41517" cy="64075"/>
            </a:xfrm>
            <a:custGeom>
              <a:avLst/>
              <a:gdLst/>
              <a:ahLst/>
              <a:cxnLst/>
              <a:rect l="l" t="t" r="r" b="b"/>
              <a:pathLst>
                <a:path w="19378" h="21060" extrusionOk="0">
                  <a:moveTo>
                    <a:pt x="15429" y="0"/>
                  </a:moveTo>
                  <a:cubicBezTo>
                    <a:pt x="15429" y="0"/>
                    <a:pt x="12343" y="2160"/>
                    <a:pt x="12343" y="2160"/>
                  </a:cubicBezTo>
                  <a:cubicBezTo>
                    <a:pt x="9257" y="2160"/>
                    <a:pt x="6171" y="2160"/>
                    <a:pt x="3086" y="2160"/>
                  </a:cubicBezTo>
                  <a:cubicBezTo>
                    <a:pt x="3086" y="2160"/>
                    <a:pt x="0" y="4320"/>
                    <a:pt x="0" y="6480"/>
                  </a:cubicBezTo>
                  <a:cubicBezTo>
                    <a:pt x="0" y="6480"/>
                    <a:pt x="0" y="10800"/>
                    <a:pt x="0" y="10800"/>
                  </a:cubicBezTo>
                  <a:cubicBezTo>
                    <a:pt x="0" y="12960"/>
                    <a:pt x="3086" y="12960"/>
                    <a:pt x="6171" y="15120"/>
                  </a:cubicBezTo>
                  <a:cubicBezTo>
                    <a:pt x="6171" y="15120"/>
                    <a:pt x="9257" y="19440"/>
                    <a:pt x="12343" y="19440"/>
                  </a:cubicBezTo>
                  <a:cubicBezTo>
                    <a:pt x="12343" y="21600"/>
                    <a:pt x="15429" y="21600"/>
                    <a:pt x="15429" y="19440"/>
                  </a:cubicBezTo>
                  <a:cubicBezTo>
                    <a:pt x="15429" y="19440"/>
                    <a:pt x="15429" y="17280"/>
                    <a:pt x="15429" y="17280"/>
                  </a:cubicBezTo>
                  <a:cubicBezTo>
                    <a:pt x="15429" y="15120"/>
                    <a:pt x="15429" y="12960"/>
                    <a:pt x="15429" y="12960"/>
                  </a:cubicBezTo>
                  <a:cubicBezTo>
                    <a:pt x="15429" y="10800"/>
                    <a:pt x="18514" y="10800"/>
                    <a:pt x="18514" y="8640"/>
                  </a:cubicBezTo>
                  <a:cubicBezTo>
                    <a:pt x="21600" y="8640"/>
                    <a:pt x="15429" y="6480"/>
                    <a:pt x="15429" y="4320"/>
                  </a:cubicBezTo>
                  <a:cubicBezTo>
                    <a:pt x="15429" y="4320"/>
                    <a:pt x="18514" y="2160"/>
                    <a:pt x="18514" y="2160"/>
                  </a:cubicBezTo>
                  <a:cubicBezTo>
                    <a:pt x="18514" y="0"/>
                    <a:pt x="15429" y="0"/>
                    <a:pt x="15429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4" name="Google Shape;5454;g21c91014dda_0_5447"/>
            <p:cNvSpPr/>
            <p:nvPr/>
          </p:nvSpPr>
          <p:spPr>
            <a:xfrm>
              <a:off x="4559726" y="6297922"/>
              <a:ext cx="42606" cy="44626"/>
            </a:xfrm>
            <a:custGeom>
              <a:avLst/>
              <a:gdLst/>
              <a:ahLst/>
              <a:cxnLst/>
              <a:rect l="l" t="t" r="r" b="b"/>
              <a:pathLst>
                <a:path w="19886" h="20829" extrusionOk="0">
                  <a:moveTo>
                    <a:pt x="15429" y="9257"/>
                  </a:moveTo>
                  <a:cubicBezTo>
                    <a:pt x="15429" y="6171"/>
                    <a:pt x="9257" y="9257"/>
                    <a:pt x="9257" y="9257"/>
                  </a:cubicBezTo>
                  <a:cubicBezTo>
                    <a:pt x="6171" y="9257"/>
                    <a:pt x="9257" y="3086"/>
                    <a:pt x="6171" y="3086"/>
                  </a:cubicBezTo>
                  <a:cubicBezTo>
                    <a:pt x="6171" y="0"/>
                    <a:pt x="3086" y="0"/>
                    <a:pt x="3086" y="0"/>
                  </a:cubicBezTo>
                  <a:cubicBezTo>
                    <a:pt x="0" y="0"/>
                    <a:pt x="0" y="3086"/>
                    <a:pt x="0" y="3086"/>
                  </a:cubicBezTo>
                  <a:cubicBezTo>
                    <a:pt x="0" y="6171"/>
                    <a:pt x="0" y="9257"/>
                    <a:pt x="0" y="12343"/>
                  </a:cubicBezTo>
                  <a:cubicBezTo>
                    <a:pt x="0" y="12343"/>
                    <a:pt x="3086" y="15429"/>
                    <a:pt x="6171" y="15429"/>
                  </a:cubicBezTo>
                  <a:cubicBezTo>
                    <a:pt x="6171" y="18514"/>
                    <a:pt x="9257" y="18514"/>
                    <a:pt x="9257" y="18514"/>
                  </a:cubicBezTo>
                  <a:cubicBezTo>
                    <a:pt x="12343" y="21600"/>
                    <a:pt x="18514" y="21600"/>
                    <a:pt x="18514" y="18514"/>
                  </a:cubicBezTo>
                  <a:cubicBezTo>
                    <a:pt x="21600" y="18514"/>
                    <a:pt x="18514" y="18514"/>
                    <a:pt x="18514" y="15429"/>
                  </a:cubicBezTo>
                  <a:cubicBezTo>
                    <a:pt x="18514" y="15429"/>
                    <a:pt x="15429" y="12343"/>
                    <a:pt x="15429" y="12343"/>
                  </a:cubicBezTo>
                  <a:cubicBezTo>
                    <a:pt x="15429" y="12343"/>
                    <a:pt x="18514" y="9257"/>
                    <a:pt x="15429" y="92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5" name="Google Shape;5455;g21c91014dda_0_5447"/>
            <p:cNvSpPr/>
            <p:nvPr/>
          </p:nvSpPr>
          <p:spPr>
            <a:xfrm>
              <a:off x="4559726" y="6297922"/>
              <a:ext cx="42606" cy="44626"/>
            </a:xfrm>
            <a:custGeom>
              <a:avLst/>
              <a:gdLst/>
              <a:ahLst/>
              <a:cxnLst/>
              <a:rect l="l" t="t" r="r" b="b"/>
              <a:pathLst>
                <a:path w="19886" h="20829" extrusionOk="0">
                  <a:moveTo>
                    <a:pt x="15429" y="9257"/>
                  </a:moveTo>
                  <a:cubicBezTo>
                    <a:pt x="15429" y="6171"/>
                    <a:pt x="9257" y="9257"/>
                    <a:pt x="9257" y="9257"/>
                  </a:cubicBezTo>
                  <a:cubicBezTo>
                    <a:pt x="6171" y="9257"/>
                    <a:pt x="9257" y="3086"/>
                    <a:pt x="6171" y="3086"/>
                  </a:cubicBezTo>
                  <a:cubicBezTo>
                    <a:pt x="6171" y="0"/>
                    <a:pt x="3086" y="0"/>
                    <a:pt x="3086" y="0"/>
                  </a:cubicBezTo>
                  <a:cubicBezTo>
                    <a:pt x="0" y="0"/>
                    <a:pt x="0" y="3086"/>
                    <a:pt x="0" y="3086"/>
                  </a:cubicBezTo>
                  <a:cubicBezTo>
                    <a:pt x="0" y="6171"/>
                    <a:pt x="0" y="9257"/>
                    <a:pt x="0" y="12343"/>
                  </a:cubicBezTo>
                  <a:cubicBezTo>
                    <a:pt x="0" y="12343"/>
                    <a:pt x="3086" y="15429"/>
                    <a:pt x="6171" y="15429"/>
                  </a:cubicBezTo>
                  <a:cubicBezTo>
                    <a:pt x="6171" y="18514"/>
                    <a:pt x="9257" y="18514"/>
                    <a:pt x="9257" y="18514"/>
                  </a:cubicBezTo>
                  <a:cubicBezTo>
                    <a:pt x="12343" y="21600"/>
                    <a:pt x="18514" y="21600"/>
                    <a:pt x="18514" y="18514"/>
                  </a:cubicBezTo>
                  <a:cubicBezTo>
                    <a:pt x="21600" y="18514"/>
                    <a:pt x="18514" y="18514"/>
                    <a:pt x="18514" y="15429"/>
                  </a:cubicBezTo>
                  <a:cubicBezTo>
                    <a:pt x="18514" y="15429"/>
                    <a:pt x="15429" y="12343"/>
                    <a:pt x="15429" y="12343"/>
                  </a:cubicBezTo>
                  <a:cubicBezTo>
                    <a:pt x="15429" y="12343"/>
                    <a:pt x="18514" y="9257"/>
                    <a:pt x="15429" y="925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6" name="Google Shape;5456;g21c91014dda_0_5447"/>
            <p:cNvSpPr/>
            <p:nvPr/>
          </p:nvSpPr>
          <p:spPr>
            <a:xfrm>
              <a:off x="4330887" y="6198110"/>
              <a:ext cx="34074" cy="27936"/>
            </a:xfrm>
            <a:custGeom>
              <a:avLst/>
              <a:gdLst/>
              <a:ahLst/>
              <a:cxnLst/>
              <a:rect l="l" t="t" r="r" b="b"/>
              <a:pathLst>
                <a:path w="21600" h="19069" extrusionOk="0">
                  <a:moveTo>
                    <a:pt x="21600" y="8640"/>
                  </a:moveTo>
                  <a:cubicBezTo>
                    <a:pt x="21600" y="4320"/>
                    <a:pt x="17280" y="8640"/>
                    <a:pt x="17280" y="8640"/>
                  </a:cubicBezTo>
                  <a:cubicBezTo>
                    <a:pt x="12960" y="8640"/>
                    <a:pt x="12960" y="0"/>
                    <a:pt x="864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0" y="0"/>
                    <a:pt x="0" y="4320"/>
                    <a:pt x="0" y="4320"/>
                  </a:cubicBezTo>
                  <a:cubicBezTo>
                    <a:pt x="0" y="8640"/>
                    <a:pt x="0" y="12960"/>
                    <a:pt x="4320" y="12960"/>
                  </a:cubicBezTo>
                  <a:cubicBezTo>
                    <a:pt x="4320" y="17280"/>
                    <a:pt x="12960" y="21600"/>
                    <a:pt x="12960" y="1728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7280" y="12960"/>
                    <a:pt x="17280" y="17280"/>
                    <a:pt x="21600" y="12960"/>
                  </a:cubicBezTo>
                  <a:cubicBezTo>
                    <a:pt x="21600" y="12960"/>
                    <a:pt x="21600" y="864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7" name="Google Shape;5457;g21c91014dda_0_5447"/>
            <p:cNvSpPr/>
            <p:nvPr/>
          </p:nvSpPr>
          <p:spPr>
            <a:xfrm>
              <a:off x="4330887" y="6198110"/>
              <a:ext cx="34074" cy="27936"/>
            </a:xfrm>
            <a:custGeom>
              <a:avLst/>
              <a:gdLst/>
              <a:ahLst/>
              <a:cxnLst/>
              <a:rect l="l" t="t" r="r" b="b"/>
              <a:pathLst>
                <a:path w="21600" h="19069" extrusionOk="0">
                  <a:moveTo>
                    <a:pt x="21600" y="8640"/>
                  </a:moveTo>
                  <a:cubicBezTo>
                    <a:pt x="21600" y="4320"/>
                    <a:pt x="17280" y="8640"/>
                    <a:pt x="17280" y="8640"/>
                  </a:cubicBezTo>
                  <a:cubicBezTo>
                    <a:pt x="12960" y="8640"/>
                    <a:pt x="12960" y="0"/>
                    <a:pt x="864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0" y="0"/>
                    <a:pt x="0" y="4320"/>
                    <a:pt x="0" y="4320"/>
                  </a:cubicBezTo>
                  <a:cubicBezTo>
                    <a:pt x="0" y="8640"/>
                    <a:pt x="0" y="12960"/>
                    <a:pt x="4320" y="12960"/>
                  </a:cubicBezTo>
                  <a:cubicBezTo>
                    <a:pt x="4320" y="17280"/>
                    <a:pt x="12960" y="21600"/>
                    <a:pt x="12960" y="17280"/>
                  </a:cubicBezTo>
                  <a:cubicBezTo>
                    <a:pt x="12960" y="17280"/>
                    <a:pt x="12960" y="17280"/>
                    <a:pt x="12960" y="17280"/>
                  </a:cubicBezTo>
                  <a:cubicBezTo>
                    <a:pt x="17280" y="12960"/>
                    <a:pt x="17280" y="17280"/>
                    <a:pt x="21600" y="12960"/>
                  </a:cubicBezTo>
                  <a:cubicBezTo>
                    <a:pt x="21600" y="12960"/>
                    <a:pt x="21600" y="8640"/>
                    <a:pt x="216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8" name="Google Shape;5458;g21c91014dda_0_5447"/>
            <p:cNvSpPr/>
            <p:nvPr/>
          </p:nvSpPr>
          <p:spPr>
            <a:xfrm>
              <a:off x="4196993" y="6217586"/>
              <a:ext cx="34074" cy="340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960"/>
                  </a:moveTo>
                  <a:cubicBezTo>
                    <a:pt x="21600" y="12960"/>
                    <a:pt x="21600" y="21600"/>
                    <a:pt x="17280" y="21600"/>
                  </a:cubicBezTo>
                  <a:cubicBezTo>
                    <a:pt x="17280" y="21600"/>
                    <a:pt x="8640" y="21600"/>
                    <a:pt x="8640" y="17280"/>
                  </a:cubicBezTo>
                  <a:cubicBezTo>
                    <a:pt x="4320" y="17280"/>
                    <a:pt x="0" y="8640"/>
                    <a:pt x="0" y="8640"/>
                  </a:cubicBezTo>
                  <a:cubicBezTo>
                    <a:pt x="0" y="4320"/>
                    <a:pt x="4320" y="4320"/>
                    <a:pt x="8640" y="0"/>
                  </a:cubicBezTo>
                  <a:cubicBezTo>
                    <a:pt x="8640" y="0"/>
                    <a:pt x="12960" y="0"/>
                    <a:pt x="17280" y="0"/>
                  </a:cubicBezTo>
                  <a:cubicBezTo>
                    <a:pt x="17280" y="4320"/>
                    <a:pt x="21600" y="4320"/>
                    <a:pt x="21600" y="8640"/>
                  </a:cubicBezTo>
                  <a:cubicBezTo>
                    <a:pt x="21600" y="12960"/>
                    <a:pt x="21600" y="12960"/>
                    <a:pt x="2160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59" name="Google Shape;5459;g21c91014dda_0_5447"/>
            <p:cNvSpPr/>
            <p:nvPr/>
          </p:nvSpPr>
          <p:spPr>
            <a:xfrm>
              <a:off x="4196993" y="6217586"/>
              <a:ext cx="34074" cy="3407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2960"/>
                  </a:moveTo>
                  <a:cubicBezTo>
                    <a:pt x="21600" y="12960"/>
                    <a:pt x="21600" y="21600"/>
                    <a:pt x="17280" y="21600"/>
                  </a:cubicBezTo>
                  <a:cubicBezTo>
                    <a:pt x="17280" y="21600"/>
                    <a:pt x="8640" y="21600"/>
                    <a:pt x="8640" y="17280"/>
                  </a:cubicBezTo>
                  <a:cubicBezTo>
                    <a:pt x="4320" y="17280"/>
                    <a:pt x="0" y="8640"/>
                    <a:pt x="0" y="8640"/>
                  </a:cubicBezTo>
                  <a:cubicBezTo>
                    <a:pt x="0" y="4320"/>
                    <a:pt x="4320" y="4320"/>
                    <a:pt x="8640" y="0"/>
                  </a:cubicBezTo>
                  <a:cubicBezTo>
                    <a:pt x="8640" y="0"/>
                    <a:pt x="12960" y="0"/>
                    <a:pt x="17280" y="0"/>
                  </a:cubicBezTo>
                  <a:cubicBezTo>
                    <a:pt x="17280" y="4320"/>
                    <a:pt x="21600" y="4320"/>
                    <a:pt x="21600" y="8640"/>
                  </a:cubicBezTo>
                  <a:cubicBezTo>
                    <a:pt x="21600" y="12960"/>
                    <a:pt x="21600" y="12960"/>
                    <a:pt x="21600" y="1296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0" name="Google Shape;5460;g21c91014dda_0_5447"/>
            <p:cNvSpPr/>
            <p:nvPr/>
          </p:nvSpPr>
          <p:spPr>
            <a:xfrm>
              <a:off x="107115" y="800933"/>
              <a:ext cx="535572" cy="4284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513"/>
                  </a:moveTo>
                  <a:cubicBezTo>
                    <a:pt x="21600" y="14850"/>
                    <a:pt x="21600" y="15525"/>
                    <a:pt x="21600" y="15525"/>
                  </a:cubicBezTo>
                  <a:cubicBezTo>
                    <a:pt x="21330" y="15863"/>
                    <a:pt x="20790" y="16200"/>
                    <a:pt x="20520" y="16200"/>
                  </a:cubicBezTo>
                  <a:cubicBezTo>
                    <a:pt x="20250" y="16200"/>
                    <a:pt x="19980" y="15863"/>
                    <a:pt x="19710" y="16200"/>
                  </a:cubicBezTo>
                  <a:cubicBezTo>
                    <a:pt x="19440" y="16200"/>
                    <a:pt x="19170" y="17213"/>
                    <a:pt x="18900" y="17213"/>
                  </a:cubicBezTo>
                  <a:cubicBezTo>
                    <a:pt x="18900" y="17550"/>
                    <a:pt x="18360" y="17888"/>
                    <a:pt x="18090" y="17888"/>
                  </a:cubicBezTo>
                  <a:cubicBezTo>
                    <a:pt x="17820" y="17888"/>
                    <a:pt x="17280" y="17888"/>
                    <a:pt x="17280" y="17888"/>
                  </a:cubicBezTo>
                  <a:cubicBezTo>
                    <a:pt x="17010" y="17888"/>
                    <a:pt x="16470" y="17550"/>
                    <a:pt x="16200" y="17550"/>
                  </a:cubicBezTo>
                  <a:cubicBezTo>
                    <a:pt x="15930" y="17550"/>
                    <a:pt x="15120" y="17550"/>
                    <a:pt x="14850" y="17550"/>
                  </a:cubicBezTo>
                  <a:cubicBezTo>
                    <a:pt x="14580" y="17550"/>
                    <a:pt x="14040" y="17213"/>
                    <a:pt x="14040" y="17213"/>
                  </a:cubicBezTo>
                  <a:cubicBezTo>
                    <a:pt x="13770" y="17213"/>
                    <a:pt x="13230" y="17213"/>
                    <a:pt x="12960" y="17213"/>
                  </a:cubicBezTo>
                  <a:cubicBezTo>
                    <a:pt x="12960" y="17213"/>
                    <a:pt x="12690" y="17888"/>
                    <a:pt x="12420" y="17888"/>
                  </a:cubicBezTo>
                  <a:cubicBezTo>
                    <a:pt x="12420" y="18225"/>
                    <a:pt x="12150" y="18563"/>
                    <a:pt x="11880" y="18900"/>
                  </a:cubicBezTo>
                  <a:cubicBezTo>
                    <a:pt x="11610" y="19238"/>
                    <a:pt x="11340" y="19575"/>
                    <a:pt x="11070" y="19575"/>
                  </a:cubicBezTo>
                  <a:cubicBezTo>
                    <a:pt x="10800" y="19913"/>
                    <a:pt x="10260" y="19575"/>
                    <a:pt x="9990" y="19575"/>
                  </a:cubicBezTo>
                  <a:cubicBezTo>
                    <a:pt x="9720" y="19913"/>
                    <a:pt x="9180" y="20250"/>
                    <a:pt x="8910" y="20588"/>
                  </a:cubicBezTo>
                  <a:cubicBezTo>
                    <a:pt x="8910" y="20588"/>
                    <a:pt x="8640" y="20925"/>
                    <a:pt x="8640" y="21263"/>
                  </a:cubicBezTo>
                  <a:cubicBezTo>
                    <a:pt x="8640" y="21263"/>
                    <a:pt x="8100" y="21600"/>
                    <a:pt x="8100" y="21600"/>
                  </a:cubicBezTo>
                  <a:cubicBezTo>
                    <a:pt x="7830" y="21600"/>
                    <a:pt x="7560" y="21263"/>
                    <a:pt x="7290" y="21263"/>
                  </a:cubicBezTo>
                  <a:cubicBezTo>
                    <a:pt x="7290" y="21263"/>
                    <a:pt x="7020" y="21263"/>
                    <a:pt x="6750" y="21263"/>
                  </a:cubicBezTo>
                  <a:cubicBezTo>
                    <a:pt x="6750" y="21263"/>
                    <a:pt x="6750" y="20925"/>
                    <a:pt x="6750" y="20925"/>
                  </a:cubicBezTo>
                  <a:cubicBezTo>
                    <a:pt x="6480" y="20925"/>
                    <a:pt x="6210" y="20588"/>
                    <a:pt x="6210" y="20250"/>
                  </a:cubicBezTo>
                  <a:cubicBezTo>
                    <a:pt x="5940" y="20250"/>
                    <a:pt x="5940" y="19575"/>
                    <a:pt x="5940" y="19238"/>
                  </a:cubicBezTo>
                  <a:cubicBezTo>
                    <a:pt x="5940" y="19238"/>
                    <a:pt x="5670" y="19238"/>
                    <a:pt x="5670" y="19238"/>
                  </a:cubicBezTo>
                  <a:cubicBezTo>
                    <a:pt x="5400" y="19238"/>
                    <a:pt x="5130" y="19238"/>
                    <a:pt x="5130" y="19238"/>
                  </a:cubicBezTo>
                  <a:cubicBezTo>
                    <a:pt x="4860" y="18900"/>
                    <a:pt x="4860" y="18900"/>
                    <a:pt x="4860" y="18900"/>
                  </a:cubicBezTo>
                  <a:cubicBezTo>
                    <a:pt x="4860" y="18900"/>
                    <a:pt x="5130" y="18563"/>
                    <a:pt x="5130" y="18563"/>
                  </a:cubicBezTo>
                  <a:cubicBezTo>
                    <a:pt x="5130" y="18563"/>
                    <a:pt x="5130" y="18225"/>
                    <a:pt x="4860" y="18225"/>
                  </a:cubicBezTo>
                  <a:cubicBezTo>
                    <a:pt x="4860" y="18225"/>
                    <a:pt x="4320" y="18225"/>
                    <a:pt x="4320" y="18225"/>
                  </a:cubicBezTo>
                  <a:cubicBezTo>
                    <a:pt x="4050" y="18225"/>
                    <a:pt x="4050" y="17888"/>
                    <a:pt x="4050" y="17888"/>
                  </a:cubicBezTo>
                  <a:cubicBezTo>
                    <a:pt x="3780" y="17550"/>
                    <a:pt x="3780" y="16875"/>
                    <a:pt x="3780" y="16875"/>
                  </a:cubicBezTo>
                  <a:cubicBezTo>
                    <a:pt x="3780" y="16538"/>
                    <a:pt x="3780" y="16200"/>
                    <a:pt x="3780" y="15863"/>
                  </a:cubicBezTo>
                  <a:cubicBezTo>
                    <a:pt x="3780" y="15525"/>
                    <a:pt x="3510" y="14850"/>
                    <a:pt x="3510" y="14850"/>
                  </a:cubicBezTo>
                  <a:cubicBezTo>
                    <a:pt x="3510" y="14513"/>
                    <a:pt x="4050" y="14513"/>
                    <a:pt x="4050" y="14175"/>
                  </a:cubicBezTo>
                  <a:cubicBezTo>
                    <a:pt x="4050" y="13838"/>
                    <a:pt x="3780" y="13500"/>
                    <a:pt x="3780" y="13163"/>
                  </a:cubicBezTo>
                  <a:cubicBezTo>
                    <a:pt x="3780" y="12825"/>
                    <a:pt x="3510" y="12488"/>
                    <a:pt x="3510" y="12488"/>
                  </a:cubicBezTo>
                  <a:cubicBezTo>
                    <a:pt x="3240" y="12488"/>
                    <a:pt x="3240" y="12488"/>
                    <a:pt x="2970" y="12488"/>
                  </a:cubicBezTo>
                  <a:cubicBezTo>
                    <a:pt x="2970" y="12488"/>
                    <a:pt x="2700" y="12825"/>
                    <a:pt x="2700" y="12825"/>
                  </a:cubicBezTo>
                  <a:cubicBezTo>
                    <a:pt x="2430" y="12825"/>
                    <a:pt x="2160" y="12825"/>
                    <a:pt x="1890" y="12488"/>
                  </a:cubicBezTo>
                  <a:cubicBezTo>
                    <a:pt x="1890" y="12488"/>
                    <a:pt x="1620" y="12150"/>
                    <a:pt x="1350" y="12150"/>
                  </a:cubicBezTo>
                  <a:cubicBezTo>
                    <a:pt x="1350" y="11813"/>
                    <a:pt x="1080" y="11475"/>
                    <a:pt x="1080" y="11475"/>
                  </a:cubicBezTo>
                  <a:cubicBezTo>
                    <a:pt x="810" y="11475"/>
                    <a:pt x="540" y="11138"/>
                    <a:pt x="540" y="10800"/>
                  </a:cubicBezTo>
                  <a:cubicBezTo>
                    <a:pt x="540" y="10800"/>
                    <a:pt x="1080" y="10800"/>
                    <a:pt x="1080" y="10800"/>
                  </a:cubicBezTo>
                  <a:cubicBezTo>
                    <a:pt x="1080" y="10800"/>
                    <a:pt x="1350" y="11138"/>
                    <a:pt x="1620" y="10800"/>
                  </a:cubicBezTo>
                  <a:cubicBezTo>
                    <a:pt x="1620" y="10800"/>
                    <a:pt x="1620" y="10800"/>
                    <a:pt x="1620" y="10462"/>
                  </a:cubicBezTo>
                  <a:cubicBezTo>
                    <a:pt x="1620" y="10462"/>
                    <a:pt x="1350" y="10125"/>
                    <a:pt x="1350" y="9787"/>
                  </a:cubicBezTo>
                  <a:cubicBezTo>
                    <a:pt x="1350" y="9787"/>
                    <a:pt x="1350" y="9450"/>
                    <a:pt x="1080" y="9112"/>
                  </a:cubicBezTo>
                  <a:cubicBezTo>
                    <a:pt x="810" y="9450"/>
                    <a:pt x="810" y="9450"/>
                    <a:pt x="810" y="9450"/>
                  </a:cubicBezTo>
                  <a:cubicBezTo>
                    <a:pt x="540" y="9450"/>
                    <a:pt x="270" y="9112"/>
                    <a:pt x="270" y="8775"/>
                  </a:cubicBezTo>
                  <a:cubicBezTo>
                    <a:pt x="0" y="8775"/>
                    <a:pt x="0" y="8437"/>
                    <a:pt x="0" y="8100"/>
                  </a:cubicBezTo>
                  <a:cubicBezTo>
                    <a:pt x="0" y="8100"/>
                    <a:pt x="270" y="7425"/>
                    <a:pt x="270" y="7425"/>
                  </a:cubicBezTo>
                  <a:cubicBezTo>
                    <a:pt x="270" y="7087"/>
                    <a:pt x="0" y="6750"/>
                    <a:pt x="0" y="6412"/>
                  </a:cubicBezTo>
                  <a:cubicBezTo>
                    <a:pt x="0" y="6412"/>
                    <a:pt x="270" y="5737"/>
                    <a:pt x="270" y="5737"/>
                  </a:cubicBezTo>
                  <a:cubicBezTo>
                    <a:pt x="270" y="5737"/>
                    <a:pt x="540" y="5400"/>
                    <a:pt x="540" y="5400"/>
                  </a:cubicBezTo>
                  <a:cubicBezTo>
                    <a:pt x="810" y="5400"/>
                    <a:pt x="1080" y="5400"/>
                    <a:pt x="1350" y="5400"/>
                  </a:cubicBezTo>
                  <a:cubicBezTo>
                    <a:pt x="1350" y="5400"/>
                    <a:pt x="1890" y="5400"/>
                    <a:pt x="1890" y="5400"/>
                  </a:cubicBezTo>
                  <a:cubicBezTo>
                    <a:pt x="2160" y="5400"/>
                    <a:pt x="2700" y="5400"/>
                    <a:pt x="2970" y="5062"/>
                  </a:cubicBezTo>
                  <a:cubicBezTo>
                    <a:pt x="3240" y="5062"/>
                    <a:pt x="3240" y="4725"/>
                    <a:pt x="3510" y="4725"/>
                  </a:cubicBezTo>
                  <a:cubicBezTo>
                    <a:pt x="3510" y="4725"/>
                    <a:pt x="3780" y="4725"/>
                    <a:pt x="4050" y="4387"/>
                  </a:cubicBezTo>
                  <a:cubicBezTo>
                    <a:pt x="4050" y="4387"/>
                    <a:pt x="4320" y="4050"/>
                    <a:pt x="4320" y="3712"/>
                  </a:cubicBezTo>
                  <a:cubicBezTo>
                    <a:pt x="4320" y="3712"/>
                    <a:pt x="4050" y="3037"/>
                    <a:pt x="4050" y="2700"/>
                  </a:cubicBezTo>
                  <a:cubicBezTo>
                    <a:pt x="4320" y="2700"/>
                    <a:pt x="4590" y="2362"/>
                    <a:pt x="4860" y="2362"/>
                  </a:cubicBezTo>
                  <a:cubicBezTo>
                    <a:pt x="4860" y="2362"/>
                    <a:pt x="5130" y="2362"/>
                    <a:pt x="5130" y="2362"/>
                  </a:cubicBezTo>
                  <a:cubicBezTo>
                    <a:pt x="5400" y="2700"/>
                    <a:pt x="5670" y="3037"/>
                    <a:pt x="5940" y="3375"/>
                  </a:cubicBezTo>
                  <a:cubicBezTo>
                    <a:pt x="5940" y="3712"/>
                    <a:pt x="5940" y="4050"/>
                    <a:pt x="5940" y="4387"/>
                  </a:cubicBezTo>
                  <a:cubicBezTo>
                    <a:pt x="5940" y="4725"/>
                    <a:pt x="6480" y="4725"/>
                    <a:pt x="6480" y="4725"/>
                  </a:cubicBezTo>
                  <a:cubicBezTo>
                    <a:pt x="6750" y="4725"/>
                    <a:pt x="7020" y="4387"/>
                    <a:pt x="7020" y="4387"/>
                  </a:cubicBezTo>
                  <a:cubicBezTo>
                    <a:pt x="7290" y="4050"/>
                    <a:pt x="7560" y="4387"/>
                    <a:pt x="7560" y="4387"/>
                  </a:cubicBezTo>
                  <a:cubicBezTo>
                    <a:pt x="7560" y="4387"/>
                    <a:pt x="7830" y="4725"/>
                    <a:pt x="7830" y="4725"/>
                  </a:cubicBezTo>
                  <a:cubicBezTo>
                    <a:pt x="8100" y="5062"/>
                    <a:pt x="8370" y="4725"/>
                    <a:pt x="8370" y="4725"/>
                  </a:cubicBezTo>
                  <a:cubicBezTo>
                    <a:pt x="8370" y="4387"/>
                    <a:pt x="8640" y="4050"/>
                    <a:pt x="8640" y="3712"/>
                  </a:cubicBezTo>
                  <a:cubicBezTo>
                    <a:pt x="8910" y="3375"/>
                    <a:pt x="9450" y="3375"/>
                    <a:pt x="9720" y="3037"/>
                  </a:cubicBezTo>
                  <a:cubicBezTo>
                    <a:pt x="9990" y="3037"/>
                    <a:pt x="10260" y="2362"/>
                    <a:pt x="10530" y="2362"/>
                  </a:cubicBezTo>
                  <a:cubicBezTo>
                    <a:pt x="10530" y="2362"/>
                    <a:pt x="10800" y="2362"/>
                    <a:pt x="11070" y="2700"/>
                  </a:cubicBezTo>
                  <a:cubicBezTo>
                    <a:pt x="11070" y="2700"/>
                    <a:pt x="11340" y="3037"/>
                    <a:pt x="11340" y="3375"/>
                  </a:cubicBezTo>
                  <a:cubicBezTo>
                    <a:pt x="11610" y="3375"/>
                    <a:pt x="11880" y="3712"/>
                    <a:pt x="11880" y="3712"/>
                  </a:cubicBezTo>
                  <a:cubicBezTo>
                    <a:pt x="12150" y="3712"/>
                    <a:pt x="12420" y="3037"/>
                    <a:pt x="12690" y="3037"/>
                  </a:cubicBezTo>
                  <a:cubicBezTo>
                    <a:pt x="12690" y="2700"/>
                    <a:pt x="12690" y="2362"/>
                    <a:pt x="12690" y="2362"/>
                  </a:cubicBezTo>
                  <a:cubicBezTo>
                    <a:pt x="12960" y="2025"/>
                    <a:pt x="13230" y="2025"/>
                    <a:pt x="13230" y="2025"/>
                  </a:cubicBezTo>
                  <a:cubicBezTo>
                    <a:pt x="13770" y="1687"/>
                    <a:pt x="14580" y="1687"/>
                    <a:pt x="14850" y="1350"/>
                  </a:cubicBezTo>
                  <a:cubicBezTo>
                    <a:pt x="14850" y="1012"/>
                    <a:pt x="15120" y="1012"/>
                    <a:pt x="15120" y="675"/>
                  </a:cubicBezTo>
                  <a:cubicBezTo>
                    <a:pt x="15390" y="675"/>
                    <a:pt x="15660" y="0"/>
                    <a:pt x="15930" y="0"/>
                  </a:cubicBezTo>
                  <a:cubicBezTo>
                    <a:pt x="15930" y="337"/>
                    <a:pt x="15930" y="1012"/>
                    <a:pt x="16200" y="1012"/>
                  </a:cubicBezTo>
                  <a:cubicBezTo>
                    <a:pt x="16200" y="1012"/>
                    <a:pt x="16470" y="1012"/>
                    <a:pt x="16740" y="1012"/>
                  </a:cubicBezTo>
                  <a:cubicBezTo>
                    <a:pt x="17010" y="1012"/>
                    <a:pt x="17280" y="1012"/>
                    <a:pt x="17550" y="1012"/>
                  </a:cubicBezTo>
                  <a:cubicBezTo>
                    <a:pt x="17820" y="1012"/>
                    <a:pt x="18360" y="1012"/>
                    <a:pt x="18360" y="1350"/>
                  </a:cubicBezTo>
                  <a:cubicBezTo>
                    <a:pt x="18630" y="1350"/>
                    <a:pt x="18630" y="2025"/>
                    <a:pt x="18630" y="2025"/>
                  </a:cubicBezTo>
                  <a:cubicBezTo>
                    <a:pt x="18630" y="2362"/>
                    <a:pt x="18900" y="3037"/>
                    <a:pt x="19170" y="3037"/>
                  </a:cubicBezTo>
                  <a:cubicBezTo>
                    <a:pt x="19170" y="3375"/>
                    <a:pt x="19440" y="3375"/>
                    <a:pt x="19440" y="3375"/>
                  </a:cubicBezTo>
                  <a:cubicBezTo>
                    <a:pt x="19440" y="3712"/>
                    <a:pt x="19440" y="4050"/>
                    <a:pt x="19440" y="4050"/>
                  </a:cubicBezTo>
                  <a:cubicBezTo>
                    <a:pt x="19440" y="4387"/>
                    <a:pt x="19440" y="5062"/>
                    <a:pt x="19440" y="5062"/>
                  </a:cubicBezTo>
                  <a:cubicBezTo>
                    <a:pt x="19710" y="5400"/>
                    <a:pt x="19980" y="6075"/>
                    <a:pt x="19980" y="6412"/>
                  </a:cubicBezTo>
                  <a:cubicBezTo>
                    <a:pt x="20250" y="6412"/>
                    <a:pt x="20520" y="6750"/>
                    <a:pt x="20520" y="7087"/>
                  </a:cubicBezTo>
                  <a:cubicBezTo>
                    <a:pt x="20520" y="7425"/>
                    <a:pt x="19980" y="8100"/>
                    <a:pt x="19980" y="8437"/>
                  </a:cubicBezTo>
                  <a:cubicBezTo>
                    <a:pt x="19710" y="8775"/>
                    <a:pt x="19710" y="9450"/>
                    <a:pt x="19710" y="9787"/>
                  </a:cubicBezTo>
                  <a:cubicBezTo>
                    <a:pt x="19710" y="10125"/>
                    <a:pt x="20250" y="10800"/>
                    <a:pt x="20520" y="10800"/>
                  </a:cubicBezTo>
                  <a:cubicBezTo>
                    <a:pt x="20520" y="11138"/>
                    <a:pt x="21330" y="11813"/>
                    <a:pt x="21330" y="12150"/>
                  </a:cubicBezTo>
                  <a:cubicBezTo>
                    <a:pt x="21330" y="12150"/>
                    <a:pt x="21600" y="12488"/>
                    <a:pt x="21330" y="12825"/>
                  </a:cubicBezTo>
                  <a:cubicBezTo>
                    <a:pt x="21330" y="13163"/>
                    <a:pt x="21060" y="13163"/>
                    <a:pt x="20790" y="13500"/>
                  </a:cubicBezTo>
                  <a:cubicBezTo>
                    <a:pt x="20790" y="13500"/>
                    <a:pt x="21060" y="13838"/>
                    <a:pt x="21060" y="13838"/>
                  </a:cubicBezTo>
                  <a:cubicBezTo>
                    <a:pt x="21060" y="14175"/>
                    <a:pt x="21330" y="14513"/>
                    <a:pt x="21600" y="145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1" name="Google Shape;5461;g21c91014dda_0_5447"/>
            <p:cNvSpPr/>
            <p:nvPr/>
          </p:nvSpPr>
          <p:spPr>
            <a:xfrm>
              <a:off x="107115" y="800933"/>
              <a:ext cx="535572" cy="42849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4513"/>
                  </a:moveTo>
                  <a:cubicBezTo>
                    <a:pt x="21600" y="14850"/>
                    <a:pt x="21600" y="15525"/>
                    <a:pt x="21600" y="15525"/>
                  </a:cubicBezTo>
                  <a:cubicBezTo>
                    <a:pt x="21330" y="15863"/>
                    <a:pt x="20790" y="16200"/>
                    <a:pt x="20520" y="16200"/>
                  </a:cubicBezTo>
                  <a:cubicBezTo>
                    <a:pt x="20250" y="16200"/>
                    <a:pt x="19980" y="15863"/>
                    <a:pt x="19710" y="16200"/>
                  </a:cubicBezTo>
                  <a:cubicBezTo>
                    <a:pt x="19440" y="16200"/>
                    <a:pt x="19170" y="17213"/>
                    <a:pt x="18900" y="17213"/>
                  </a:cubicBezTo>
                  <a:cubicBezTo>
                    <a:pt x="18900" y="17550"/>
                    <a:pt x="18360" y="17888"/>
                    <a:pt x="18090" y="17888"/>
                  </a:cubicBezTo>
                  <a:cubicBezTo>
                    <a:pt x="17820" y="17888"/>
                    <a:pt x="17280" y="17888"/>
                    <a:pt x="17280" y="17888"/>
                  </a:cubicBezTo>
                  <a:cubicBezTo>
                    <a:pt x="17010" y="17888"/>
                    <a:pt x="16470" y="17550"/>
                    <a:pt x="16200" y="17550"/>
                  </a:cubicBezTo>
                  <a:cubicBezTo>
                    <a:pt x="15930" y="17550"/>
                    <a:pt x="15120" y="17550"/>
                    <a:pt x="14850" y="17550"/>
                  </a:cubicBezTo>
                  <a:cubicBezTo>
                    <a:pt x="14580" y="17550"/>
                    <a:pt x="14040" y="17213"/>
                    <a:pt x="14040" y="17213"/>
                  </a:cubicBezTo>
                  <a:cubicBezTo>
                    <a:pt x="13770" y="17213"/>
                    <a:pt x="13230" y="17213"/>
                    <a:pt x="12960" y="17213"/>
                  </a:cubicBezTo>
                  <a:cubicBezTo>
                    <a:pt x="12960" y="17213"/>
                    <a:pt x="12690" y="17888"/>
                    <a:pt x="12420" y="17888"/>
                  </a:cubicBezTo>
                  <a:cubicBezTo>
                    <a:pt x="12420" y="18225"/>
                    <a:pt x="12150" y="18563"/>
                    <a:pt x="11880" y="18900"/>
                  </a:cubicBezTo>
                  <a:cubicBezTo>
                    <a:pt x="11610" y="19238"/>
                    <a:pt x="11340" y="19575"/>
                    <a:pt x="11070" y="19575"/>
                  </a:cubicBezTo>
                  <a:cubicBezTo>
                    <a:pt x="10800" y="19913"/>
                    <a:pt x="10260" y="19575"/>
                    <a:pt x="9990" y="19575"/>
                  </a:cubicBezTo>
                  <a:cubicBezTo>
                    <a:pt x="9720" y="19913"/>
                    <a:pt x="9180" y="20250"/>
                    <a:pt x="8910" y="20588"/>
                  </a:cubicBezTo>
                  <a:cubicBezTo>
                    <a:pt x="8910" y="20588"/>
                    <a:pt x="8640" y="20925"/>
                    <a:pt x="8640" y="21263"/>
                  </a:cubicBezTo>
                  <a:cubicBezTo>
                    <a:pt x="8640" y="21263"/>
                    <a:pt x="8100" y="21600"/>
                    <a:pt x="8100" y="21600"/>
                  </a:cubicBezTo>
                  <a:cubicBezTo>
                    <a:pt x="7830" y="21600"/>
                    <a:pt x="7560" y="21263"/>
                    <a:pt x="7290" y="21263"/>
                  </a:cubicBezTo>
                  <a:cubicBezTo>
                    <a:pt x="7290" y="21263"/>
                    <a:pt x="7020" y="21263"/>
                    <a:pt x="6750" y="21263"/>
                  </a:cubicBezTo>
                  <a:cubicBezTo>
                    <a:pt x="6750" y="21263"/>
                    <a:pt x="6750" y="20925"/>
                    <a:pt x="6750" y="20925"/>
                  </a:cubicBezTo>
                  <a:cubicBezTo>
                    <a:pt x="6480" y="20925"/>
                    <a:pt x="6210" y="20588"/>
                    <a:pt x="6210" y="20250"/>
                  </a:cubicBezTo>
                  <a:cubicBezTo>
                    <a:pt x="5940" y="20250"/>
                    <a:pt x="5940" y="19575"/>
                    <a:pt x="5940" y="19238"/>
                  </a:cubicBezTo>
                  <a:cubicBezTo>
                    <a:pt x="5940" y="19238"/>
                    <a:pt x="5670" y="19238"/>
                    <a:pt x="5670" y="19238"/>
                  </a:cubicBezTo>
                  <a:cubicBezTo>
                    <a:pt x="5400" y="19238"/>
                    <a:pt x="5130" y="19238"/>
                    <a:pt x="5130" y="19238"/>
                  </a:cubicBezTo>
                  <a:cubicBezTo>
                    <a:pt x="4860" y="18900"/>
                    <a:pt x="4860" y="18900"/>
                    <a:pt x="4860" y="18900"/>
                  </a:cubicBezTo>
                  <a:cubicBezTo>
                    <a:pt x="4860" y="18900"/>
                    <a:pt x="5130" y="18563"/>
                    <a:pt x="5130" y="18563"/>
                  </a:cubicBezTo>
                  <a:cubicBezTo>
                    <a:pt x="5130" y="18563"/>
                    <a:pt x="5130" y="18225"/>
                    <a:pt x="4860" y="18225"/>
                  </a:cubicBezTo>
                  <a:cubicBezTo>
                    <a:pt x="4860" y="18225"/>
                    <a:pt x="4320" y="18225"/>
                    <a:pt x="4320" y="18225"/>
                  </a:cubicBezTo>
                  <a:cubicBezTo>
                    <a:pt x="4050" y="18225"/>
                    <a:pt x="4050" y="17888"/>
                    <a:pt x="4050" y="17888"/>
                  </a:cubicBezTo>
                  <a:cubicBezTo>
                    <a:pt x="3780" y="17550"/>
                    <a:pt x="3780" y="16875"/>
                    <a:pt x="3780" y="16875"/>
                  </a:cubicBezTo>
                  <a:cubicBezTo>
                    <a:pt x="3780" y="16538"/>
                    <a:pt x="3780" y="16200"/>
                    <a:pt x="3780" y="15863"/>
                  </a:cubicBezTo>
                  <a:cubicBezTo>
                    <a:pt x="3780" y="15525"/>
                    <a:pt x="3510" y="14850"/>
                    <a:pt x="3510" y="14850"/>
                  </a:cubicBezTo>
                  <a:cubicBezTo>
                    <a:pt x="3510" y="14513"/>
                    <a:pt x="4050" y="14513"/>
                    <a:pt x="4050" y="14175"/>
                  </a:cubicBezTo>
                  <a:cubicBezTo>
                    <a:pt x="4050" y="13838"/>
                    <a:pt x="3780" y="13500"/>
                    <a:pt x="3780" y="13163"/>
                  </a:cubicBezTo>
                  <a:cubicBezTo>
                    <a:pt x="3780" y="12825"/>
                    <a:pt x="3510" y="12488"/>
                    <a:pt x="3510" y="12488"/>
                  </a:cubicBezTo>
                  <a:cubicBezTo>
                    <a:pt x="3240" y="12488"/>
                    <a:pt x="3240" y="12488"/>
                    <a:pt x="2970" y="12488"/>
                  </a:cubicBezTo>
                  <a:cubicBezTo>
                    <a:pt x="2970" y="12488"/>
                    <a:pt x="2700" y="12825"/>
                    <a:pt x="2700" y="12825"/>
                  </a:cubicBezTo>
                  <a:cubicBezTo>
                    <a:pt x="2430" y="12825"/>
                    <a:pt x="2160" y="12825"/>
                    <a:pt x="1890" y="12488"/>
                  </a:cubicBezTo>
                  <a:cubicBezTo>
                    <a:pt x="1890" y="12488"/>
                    <a:pt x="1620" y="12150"/>
                    <a:pt x="1350" y="12150"/>
                  </a:cubicBezTo>
                  <a:cubicBezTo>
                    <a:pt x="1350" y="11813"/>
                    <a:pt x="1080" y="11475"/>
                    <a:pt x="1080" y="11475"/>
                  </a:cubicBezTo>
                  <a:cubicBezTo>
                    <a:pt x="810" y="11475"/>
                    <a:pt x="540" y="11138"/>
                    <a:pt x="540" y="10800"/>
                  </a:cubicBezTo>
                  <a:cubicBezTo>
                    <a:pt x="540" y="10800"/>
                    <a:pt x="1080" y="10800"/>
                    <a:pt x="1080" y="10800"/>
                  </a:cubicBezTo>
                  <a:cubicBezTo>
                    <a:pt x="1080" y="10800"/>
                    <a:pt x="1350" y="11138"/>
                    <a:pt x="1620" y="10800"/>
                  </a:cubicBezTo>
                  <a:cubicBezTo>
                    <a:pt x="1620" y="10800"/>
                    <a:pt x="1620" y="10800"/>
                    <a:pt x="1620" y="10462"/>
                  </a:cubicBezTo>
                  <a:cubicBezTo>
                    <a:pt x="1620" y="10462"/>
                    <a:pt x="1350" y="10125"/>
                    <a:pt x="1350" y="9787"/>
                  </a:cubicBezTo>
                  <a:cubicBezTo>
                    <a:pt x="1350" y="9787"/>
                    <a:pt x="1350" y="9450"/>
                    <a:pt x="1080" y="9112"/>
                  </a:cubicBezTo>
                  <a:cubicBezTo>
                    <a:pt x="810" y="9450"/>
                    <a:pt x="810" y="9450"/>
                    <a:pt x="810" y="9450"/>
                  </a:cubicBezTo>
                  <a:cubicBezTo>
                    <a:pt x="540" y="9450"/>
                    <a:pt x="270" y="9112"/>
                    <a:pt x="270" y="8775"/>
                  </a:cubicBezTo>
                  <a:cubicBezTo>
                    <a:pt x="0" y="8775"/>
                    <a:pt x="0" y="8437"/>
                    <a:pt x="0" y="8100"/>
                  </a:cubicBezTo>
                  <a:cubicBezTo>
                    <a:pt x="0" y="8100"/>
                    <a:pt x="270" y="7425"/>
                    <a:pt x="270" y="7425"/>
                  </a:cubicBezTo>
                  <a:cubicBezTo>
                    <a:pt x="270" y="7087"/>
                    <a:pt x="0" y="6750"/>
                    <a:pt x="0" y="6412"/>
                  </a:cubicBezTo>
                  <a:cubicBezTo>
                    <a:pt x="0" y="6412"/>
                    <a:pt x="270" y="5737"/>
                    <a:pt x="270" y="5737"/>
                  </a:cubicBezTo>
                  <a:cubicBezTo>
                    <a:pt x="270" y="5737"/>
                    <a:pt x="540" y="5400"/>
                    <a:pt x="540" y="5400"/>
                  </a:cubicBezTo>
                  <a:cubicBezTo>
                    <a:pt x="810" y="5400"/>
                    <a:pt x="1080" y="5400"/>
                    <a:pt x="1350" y="5400"/>
                  </a:cubicBezTo>
                  <a:cubicBezTo>
                    <a:pt x="1350" y="5400"/>
                    <a:pt x="1890" y="5400"/>
                    <a:pt x="1890" y="5400"/>
                  </a:cubicBezTo>
                  <a:cubicBezTo>
                    <a:pt x="2160" y="5400"/>
                    <a:pt x="2700" y="5400"/>
                    <a:pt x="2970" y="5062"/>
                  </a:cubicBezTo>
                  <a:cubicBezTo>
                    <a:pt x="3240" y="5062"/>
                    <a:pt x="3240" y="4725"/>
                    <a:pt x="3510" y="4725"/>
                  </a:cubicBezTo>
                  <a:cubicBezTo>
                    <a:pt x="3510" y="4725"/>
                    <a:pt x="3780" y="4725"/>
                    <a:pt x="4050" y="4387"/>
                  </a:cubicBezTo>
                  <a:cubicBezTo>
                    <a:pt x="4050" y="4387"/>
                    <a:pt x="4320" y="4050"/>
                    <a:pt x="4320" y="3712"/>
                  </a:cubicBezTo>
                  <a:cubicBezTo>
                    <a:pt x="4320" y="3712"/>
                    <a:pt x="4050" y="3037"/>
                    <a:pt x="4050" y="2700"/>
                  </a:cubicBezTo>
                  <a:cubicBezTo>
                    <a:pt x="4320" y="2700"/>
                    <a:pt x="4590" y="2362"/>
                    <a:pt x="4860" y="2362"/>
                  </a:cubicBezTo>
                  <a:cubicBezTo>
                    <a:pt x="4860" y="2362"/>
                    <a:pt x="5130" y="2362"/>
                    <a:pt x="5130" y="2362"/>
                  </a:cubicBezTo>
                  <a:cubicBezTo>
                    <a:pt x="5400" y="2700"/>
                    <a:pt x="5670" y="3037"/>
                    <a:pt x="5940" y="3375"/>
                  </a:cubicBezTo>
                  <a:cubicBezTo>
                    <a:pt x="5940" y="3712"/>
                    <a:pt x="5940" y="4050"/>
                    <a:pt x="5940" y="4387"/>
                  </a:cubicBezTo>
                  <a:cubicBezTo>
                    <a:pt x="5940" y="4725"/>
                    <a:pt x="6480" y="4725"/>
                    <a:pt x="6480" y="4725"/>
                  </a:cubicBezTo>
                  <a:cubicBezTo>
                    <a:pt x="6750" y="4725"/>
                    <a:pt x="7020" y="4387"/>
                    <a:pt x="7020" y="4387"/>
                  </a:cubicBezTo>
                  <a:cubicBezTo>
                    <a:pt x="7290" y="4050"/>
                    <a:pt x="7560" y="4387"/>
                    <a:pt x="7560" y="4387"/>
                  </a:cubicBezTo>
                  <a:cubicBezTo>
                    <a:pt x="7560" y="4387"/>
                    <a:pt x="7830" y="4725"/>
                    <a:pt x="7830" y="4725"/>
                  </a:cubicBezTo>
                  <a:cubicBezTo>
                    <a:pt x="8100" y="5062"/>
                    <a:pt x="8370" y="4725"/>
                    <a:pt x="8370" y="4725"/>
                  </a:cubicBezTo>
                  <a:cubicBezTo>
                    <a:pt x="8370" y="4387"/>
                    <a:pt x="8640" y="4050"/>
                    <a:pt x="8640" y="3712"/>
                  </a:cubicBezTo>
                  <a:cubicBezTo>
                    <a:pt x="8910" y="3375"/>
                    <a:pt x="9450" y="3375"/>
                    <a:pt x="9720" y="3037"/>
                  </a:cubicBezTo>
                  <a:cubicBezTo>
                    <a:pt x="9990" y="3037"/>
                    <a:pt x="10260" y="2362"/>
                    <a:pt x="10530" y="2362"/>
                  </a:cubicBezTo>
                  <a:cubicBezTo>
                    <a:pt x="10530" y="2362"/>
                    <a:pt x="10800" y="2362"/>
                    <a:pt x="11070" y="2700"/>
                  </a:cubicBezTo>
                  <a:cubicBezTo>
                    <a:pt x="11070" y="2700"/>
                    <a:pt x="11340" y="3037"/>
                    <a:pt x="11340" y="3375"/>
                  </a:cubicBezTo>
                  <a:cubicBezTo>
                    <a:pt x="11610" y="3375"/>
                    <a:pt x="11880" y="3712"/>
                    <a:pt x="11880" y="3712"/>
                  </a:cubicBezTo>
                  <a:cubicBezTo>
                    <a:pt x="12150" y="3712"/>
                    <a:pt x="12420" y="3037"/>
                    <a:pt x="12690" y="3037"/>
                  </a:cubicBezTo>
                  <a:cubicBezTo>
                    <a:pt x="12690" y="2700"/>
                    <a:pt x="12690" y="2362"/>
                    <a:pt x="12690" y="2362"/>
                  </a:cubicBezTo>
                  <a:cubicBezTo>
                    <a:pt x="12960" y="2025"/>
                    <a:pt x="13230" y="2025"/>
                    <a:pt x="13230" y="2025"/>
                  </a:cubicBezTo>
                  <a:cubicBezTo>
                    <a:pt x="13770" y="1687"/>
                    <a:pt x="14580" y="1687"/>
                    <a:pt x="14850" y="1350"/>
                  </a:cubicBezTo>
                  <a:cubicBezTo>
                    <a:pt x="14850" y="1012"/>
                    <a:pt x="15120" y="1012"/>
                    <a:pt x="15120" y="675"/>
                  </a:cubicBezTo>
                  <a:cubicBezTo>
                    <a:pt x="15390" y="675"/>
                    <a:pt x="15660" y="0"/>
                    <a:pt x="15930" y="0"/>
                  </a:cubicBezTo>
                  <a:cubicBezTo>
                    <a:pt x="15930" y="337"/>
                    <a:pt x="15930" y="1012"/>
                    <a:pt x="16200" y="1012"/>
                  </a:cubicBezTo>
                  <a:cubicBezTo>
                    <a:pt x="16200" y="1012"/>
                    <a:pt x="16470" y="1012"/>
                    <a:pt x="16740" y="1012"/>
                  </a:cubicBezTo>
                  <a:cubicBezTo>
                    <a:pt x="17010" y="1012"/>
                    <a:pt x="17280" y="1012"/>
                    <a:pt x="17550" y="1012"/>
                  </a:cubicBezTo>
                  <a:cubicBezTo>
                    <a:pt x="17820" y="1012"/>
                    <a:pt x="18360" y="1012"/>
                    <a:pt x="18360" y="1350"/>
                  </a:cubicBezTo>
                  <a:cubicBezTo>
                    <a:pt x="18630" y="1350"/>
                    <a:pt x="18630" y="2025"/>
                    <a:pt x="18630" y="2025"/>
                  </a:cubicBezTo>
                  <a:cubicBezTo>
                    <a:pt x="18630" y="2362"/>
                    <a:pt x="18900" y="3037"/>
                    <a:pt x="19170" y="3037"/>
                  </a:cubicBezTo>
                  <a:cubicBezTo>
                    <a:pt x="19170" y="3375"/>
                    <a:pt x="19440" y="3375"/>
                    <a:pt x="19440" y="3375"/>
                  </a:cubicBezTo>
                  <a:cubicBezTo>
                    <a:pt x="19440" y="3712"/>
                    <a:pt x="19440" y="4050"/>
                    <a:pt x="19440" y="4050"/>
                  </a:cubicBezTo>
                  <a:cubicBezTo>
                    <a:pt x="19440" y="4387"/>
                    <a:pt x="19440" y="5062"/>
                    <a:pt x="19440" y="5062"/>
                  </a:cubicBezTo>
                  <a:cubicBezTo>
                    <a:pt x="19710" y="5400"/>
                    <a:pt x="19980" y="6075"/>
                    <a:pt x="19980" y="6412"/>
                  </a:cubicBezTo>
                  <a:cubicBezTo>
                    <a:pt x="20250" y="6412"/>
                    <a:pt x="20520" y="6750"/>
                    <a:pt x="20520" y="7087"/>
                  </a:cubicBezTo>
                  <a:cubicBezTo>
                    <a:pt x="20520" y="7425"/>
                    <a:pt x="19980" y="8100"/>
                    <a:pt x="19980" y="8437"/>
                  </a:cubicBezTo>
                  <a:cubicBezTo>
                    <a:pt x="19710" y="8775"/>
                    <a:pt x="19710" y="9450"/>
                    <a:pt x="19710" y="9787"/>
                  </a:cubicBezTo>
                  <a:cubicBezTo>
                    <a:pt x="19710" y="10125"/>
                    <a:pt x="20250" y="10800"/>
                    <a:pt x="20520" y="10800"/>
                  </a:cubicBezTo>
                  <a:cubicBezTo>
                    <a:pt x="20520" y="11138"/>
                    <a:pt x="21330" y="11813"/>
                    <a:pt x="21330" y="12150"/>
                  </a:cubicBezTo>
                  <a:cubicBezTo>
                    <a:pt x="21330" y="12150"/>
                    <a:pt x="21600" y="12488"/>
                    <a:pt x="21330" y="12825"/>
                  </a:cubicBezTo>
                  <a:cubicBezTo>
                    <a:pt x="21330" y="13163"/>
                    <a:pt x="21060" y="13163"/>
                    <a:pt x="20790" y="13500"/>
                  </a:cubicBezTo>
                  <a:cubicBezTo>
                    <a:pt x="20790" y="13500"/>
                    <a:pt x="21060" y="13838"/>
                    <a:pt x="21060" y="13838"/>
                  </a:cubicBezTo>
                  <a:cubicBezTo>
                    <a:pt x="21060" y="14175"/>
                    <a:pt x="21330" y="14513"/>
                    <a:pt x="21600" y="145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2" name="Google Shape;5462;g21c91014dda_0_5447"/>
            <p:cNvSpPr/>
            <p:nvPr/>
          </p:nvSpPr>
          <p:spPr>
            <a:xfrm>
              <a:off x="2882389" y="314044"/>
              <a:ext cx="811422" cy="766854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21423" y="19910"/>
                  </a:moveTo>
                  <a:cubicBezTo>
                    <a:pt x="21600" y="19910"/>
                    <a:pt x="21600" y="20285"/>
                    <a:pt x="21423" y="20473"/>
                  </a:cubicBezTo>
                  <a:cubicBezTo>
                    <a:pt x="21423" y="20473"/>
                    <a:pt x="21423" y="20661"/>
                    <a:pt x="21246" y="20661"/>
                  </a:cubicBezTo>
                  <a:cubicBezTo>
                    <a:pt x="21246" y="20661"/>
                    <a:pt x="21069" y="20661"/>
                    <a:pt x="20892" y="20661"/>
                  </a:cubicBezTo>
                  <a:cubicBezTo>
                    <a:pt x="20892" y="20661"/>
                    <a:pt x="20715" y="20849"/>
                    <a:pt x="20715" y="21037"/>
                  </a:cubicBezTo>
                  <a:cubicBezTo>
                    <a:pt x="20715" y="21037"/>
                    <a:pt x="20715" y="21224"/>
                    <a:pt x="20715" y="21412"/>
                  </a:cubicBezTo>
                  <a:cubicBezTo>
                    <a:pt x="20715" y="21412"/>
                    <a:pt x="20361" y="21412"/>
                    <a:pt x="20184" y="21412"/>
                  </a:cubicBezTo>
                  <a:cubicBezTo>
                    <a:pt x="20184" y="21412"/>
                    <a:pt x="20007" y="21600"/>
                    <a:pt x="20007" y="21600"/>
                  </a:cubicBezTo>
                  <a:cubicBezTo>
                    <a:pt x="19830" y="21600"/>
                    <a:pt x="19652" y="21412"/>
                    <a:pt x="19475" y="21412"/>
                  </a:cubicBezTo>
                  <a:cubicBezTo>
                    <a:pt x="19298" y="21412"/>
                    <a:pt x="19121" y="21412"/>
                    <a:pt x="18944" y="21412"/>
                  </a:cubicBezTo>
                  <a:cubicBezTo>
                    <a:pt x="18944" y="21224"/>
                    <a:pt x="18944" y="21224"/>
                    <a:pt x="18944" y="21224"/>
                  </a:cubicBezTo>
                  <a:cubicBezTo>
                    <a:pt x="18944" y="21224"/>
                    <a:pt x="18767" y="21037"/>
                    <a:pt x="18944" y="20849"/>
                  </a:cubicBezTo>
                  <a:cubicBezTo>
                    <a:pt x="19121" y="20661"/>
                    <a:pt x="19298" y="20473"/>
                    <a:pt x="19298" y="20473"/>
                  </a:cubicBezTo>
                  <a:cubicBezTo>
                    <a:pt x="19298" y="20285"/>
                    <a:pt x="19298" y="20097"/>
                    <a:pt x="19298" y="19910"/>
                  </a:cubicBezTo>
                  <a:cubicBezTo>
                    <a:pt x="19298" y="19910"/>
                    <a:pt x="18944" y="19722"/>
                    <a:pt x="18944" y="19534"/>
                  </a:cubicBezTo>
                  <a:cubicBezTo>
                    <a:pt x="18767" y="19346"/>
                    <a:pt x="18413" y="18970"/>
                    <a:pt x="18413" y="18783"/>
                  </a:cubicBezTo>
                  <a:cubicBezTo>
                    <a:pt x="18236" y="18783"/>
                    <a:pt x="18059" y="18407"/>
                    <a:pt x="17882" y="18219"/>
                  </a:cubicBezTo>
                  <a:cubicBezTo>
                    <a:pt x="17705" y="18031"/>
                    <a:pt x="17351" y="17656"/>
                    <a:pt x="17174" y="17468"/>
                  </a:cubicBezTo>
                  <a:cubicBezTo>
                    <a:pt x="16997" y="17468"/>
                    <a:pt x="16997" y="17280"/>
                    <a:pt x="16820" y="17280"/>
                  </a:cubicBezTo>
                  <a:cubicBezTo>
                    <a:pt x="16820" y="17092"/>
                    <a:pt x="16643" y="17280"/>
                    <a:pt x="16466" y="17280"/>
                  </a:cubicBezTo>
                  <a:cubicBezTo>
                    <a:pt x="16466" y="17468"/>
                    <a:pt x="16466" y="17843"/>
                    <a:pt x="16466" y="17843"/>
                  </a:cubicBezTo>
                  <a:cubicBezTo>
                    <a:pt x="16466" y="18031"/>
                    <a:pt x="16643" y="18219"/>
                    <a:pt x="16643" y="18407"/>
                  </a:cubicBezTo>
                  <a:cubicBezTo>
                    <a:pt x="16643" y="18407"/>
                    <a:pt x="16643" y="18783"/>
                    <a:pt x="16643" y="18970"/>
                  </a:cubicBezTo>
                  <a:cubicBezTo>
                    <a:pt x="16643" y="18970"/>
                    <a:pt x="16289" y="19346"/>
                    <a:pt x="16111" y="19346"/>
                  </a:cubicBezTo>
                  <a:cubicBezTo>
                    <a:pt x="15934" y="19346"/>
                    <a:pt x="15757" y="19346"/>
                    <a:pt x="15580" y="19346"/>
                  </a:cubicBezTo>
                  <a:cubicBezTo>
                    <a:pt x="15403" y="19346"/>
                    <a:pt x="15403" y="18970"/>
                    <a:pt x="15226" y="18970"/>
                  </a:cubicBezTo>
                  <a:cubicBezTo>
                    <a:pt x="15049" y="18783"/>
                    <a:pt x="14872" y="18970"/>
                    <a:pt x="14695" y="18970"/>
                  </a:cubicBezTo>
                  <a:cubicBezTo>
                    <a:pt x="14695" y="18783"/>
                    <a:pt x="14695" y="18595"/>
                    <a:pt x="14518" y="18595"/>
                  </a:cubicBezTo>
                  <a:cubicBezTo>
                    <a:pt x="14341" y="18595"/>
                    <a:pt x="13987" y="18595"/>
                    <a:pt x="13987" y="18595"/>
                  </a:cubicBezTo>
                  <a:cubicBezTo>
                    <a:pt x="13810" y="18595"/>
                    <a:pt x="13633" y="18407"/>
                    <a:pt x="13633" y="18407"/>
                  </a:cubicBezTo>
                  <a:cubicBezTo>
                    <a:pt x="13456" y="18219"/>
                    <a:pt x="13279" y="18407"/>
                    <a:pt x="13102" y="18407"/>
                  </a:cubicBezTo>
                  <a:cubicBezTo>
                    <a:pt x="12925" y="18407"/>
                    <a:pt x="12748" y="18407"/>
                    <a:pt x="12570" y="18219"/>
                  </a:cubicBezTo>
                  <a:cubicBezTo>
                    <a:pt x="12570" y="18219"/>
                    <a:pt x="12393" y="18031"/>
                    <a:pt x="12216" y="18031"/>
                  </a:cubicBezTo>
                  <a:cubicBezTo>
                    <a:pt x="12216" y="18031"/>
                    <a:pt x="11862" y="17843"/>
                    <a:pt x="11862" y="18031"/>
                  </a:cubicBezTo>
                  <a:cubicBezTo>
                    <a:pt x="11685" y="18031"/>
                    <a:pt x="11685" y="18219"/>
                    <a:pt x="11685" y="18219"/>
                  </a:cubicBezTo>
                  <a:cubicBezTo>
                    <a:pt x="11508" y="18407"/>
                    <a:pt x="11331" y="18219"/>
                    <a:pt x="11331" y="18219"/>
                  </a:cubicBezTo>
                  <a:cubicBezTo>
                    <a:pt x="11154" y="18407"/>
                    <a:pt x="11154" y="18595"/>
                    <a:pt x="11154" y="18595"/>
                  </a:cubicBezTo>
                  <a:cubicBezTo>
                    <a:pt x="10977" y="18783"/>
                    <a:pt x="10977" y="18783"/>
                    <a:pt x="10977" y="18783"/>
                  </a:cubicBezTo>
                  <a:cubicBezTo>
                    <a:pt x="10977" y="18783"/>
                    <a:pt x="10800" y="18783"/>
                    <a:pt x="10800" y="18783"/>
                  </a:cubicBezTo>
                  <a:cubicBezTo>
                    <a:pt x="10623" y="18970"/>
                    <a:pt x="10446" y="19158"/>
                    <a:pt x="10446" y="19346"/>
                  </a:cubicBezTo>
                  <a:cubicBezTo>
                    <a:pt x="10446" y="19346"/>
                    <a:pt x="10446" y="19534"/>
                    <a:pt x="10446" y="19534"/>
                  </a:cubicBezTo>
                  <a:cubicBezTo>
                    <a:pt x="10623" y="19534"/>
                    <a:pt x="10800" y="19534"/>
                    <a:pt x="10977" y="19534"/>
                  </a:cubicBezTo>
                  <a:cubicBezTo>
                    <a:pt x="10977" y="19534"/>
                    <a:pt x="11154" y="19722"/>
                    <a:pt x="11331" y="19722"/>
                  </a:cubicBezTo>
                  <a:cubicBezTo>
                    <a:pt x="11331" y="19910"/>
                    <a:pt x="11331" y="20097"/>
                    <a:pt x="11154" y="20097"/>
                  </a:cubicBezTo>
                  <a:cubicBezTo>
                    <a:pt x="11154" y="20097"/>
                    <a:pt x="10977" y="20097"/>
                    <a:pt x="10800" y="20285"/>
                  </a:cubicBezTo>
                  <a:cubicBezTo>
                    <a:pt x="10800" y="20285"/>
                    <a:pt x="10800" y="20473"/>
                    <a:pt x="10800" y="20661"/>
                  </a:cubicBezTo>
                  <a:cubicBezTo>
                    <a:pt x="10800" y="20849"/>
                    <a:pt x="10623" y="21037"/>
                    <a:pt x="10446" y="21037"/>
                  </a:cubicBezTo>
                  <a:cubicBezTo>
                    <a:pt x="10446" y="21037"/>
                    <a:pt x="10092" y="21037"/>
                    <a:pt x="10092" y="21037"/>
                  </a:cubicBezTo>
                  <a:cubicBezTo>
                    <a:pt x="9915" y="21037"/>
                    <a:pt x="9738" y="21037"/>
                    <a:pt x="9561" y="21037"/>
                  </a:cubicBezTo>
                  <a:cubicBezTo>
                    <a:pt x="9561" y="21037"/>
                    <a:pt x="9561" y="21037"/>
                    <a:pt x="9384" y="20849"/>
                  </a:cubicBezTo>
                  <a:cubicBezTo>
                    <a:pt x="9384" y="20661"/>
                    <a:pt x="9384" y="20661"/>
                    <a:pt x="9384" y="20473"/>
                  </a:cubicBezTo>
                  <a:cubicBezTo>
                    <a:pt x="9384" y="20285"/>
                    <a:pt x="8852" y="20097"/>
                    <a:pt x="8852" y="19910"/>
                  </a:cubicBezTo>
                  <a:cubicBezTo>
                    <a:pt x="8675" y="19722"/>
                    <a:pt x="8852" y="19158"/>
                    <a:pt x="8852" y="18970"/>
                  </a:cubicBezTo>
                  <a:cubicBezTo>
                    <a:pt x="8852" y="18783"/>
                    <a:pt x="8852" y="18219"/>
                    <a:pt x="8675" y="18031"/>
                  </a:cubicBezTo>
                  <a:cubicBezTo>
                    <a:pt x="8675" y="17843"/>
                    <a:pt x="8498" y="17280"/>
                    <a:pt x="8321" y="17092"/>
                  </a:cubicBezTo>
                  <a:cubicBezTo>
                    <a:pt x="8144" y="16904"/>
                    <a:pt x="7613" y="17092"/>
                    <a:pt x="7436" y="17092"/>
                  </a:cubicBezTo>
                  <a:cubicBezTo>
                    <a:pt x="7259" y="16904"/>
                    <a:pt x="7082" y="16717"/>
                    <a:pt x="6905" y="16717"/>
                  </a:cubicBezTo>
                  <a:cubicBezTo>
                    <a:pt x="6728" y="16717"/>
                    <a:pt x="6197" y="16717"/>
                    <a:pt x="6020" y="16904"/>
                  </a:cubicBezTo>
                  <a:cubicBezTo>
                    <a:pt x="5843" y="16904"/>
                    <a:pt x="5666" y="17092"/>
                    <a:pt x="5666" y="17280"/>
                  </a:cubicBezTo>
                  <a:cubicBezTo>
                    <a:pt x="5489" y="17280"/>
                    <a:pt x="5134" y="17280"/>
                    <a:pt x="5134" y="17280"/>
                  </a:cubicBezTo>
                  <a:cubicBezTo>
                    <a:pt x="4957" y="17280"/>
                    <a:pt x="4780" y="17843"/>
                    <a:pt x="4780" y="17843"/>
                  </a:cubicBezTo>
                  <a:cubicBezTo>
                    <a:pt x="4603" y="18031"/>
                    <a:pt x="4249" y="18219"/>
                    <a:pt x="4072" y="18219"/>
                  </a:cubicBezTo>
                  <a:cubicBezTo>
                    <a:pt x="3895" y="18219"/>
                    <a:pt x="3718" y="18031"/>
                    <a:pt x="3718" y="17843"/>
                  </a:cubicBezTo>
                  <a:cubicBezTo>
                    <a:pt x="3718" y="17656"/>
                    <a:pt x="3895" y="17092"/>
                    <a:pt x="3718" y="16904"/>
                  </a:cubicBezTo>
                  <a:cubicBezTo>
                    <a:pt x="3718" y="16904"/>
                    <a:pt x="3364" y="16904"/>
                    <a:pt x="3364" y="16904"/>
                  </a:cubicBezTo>
                  <a:cubicBezTo>
                    <a:pt x="3187" y="16904"/>
                    <a:pt x="2833" y="17092"/>
                    <a:pt x="2656" y="16904"/>
                  </a:cubicBezTo>
                  <a:cubicBezTo>
                    <a:pt x="2479" y="16904"/>
                    <a:pt x="2479" y="16529"/>
                    <a:pt x="2479" y="16341"/>
                  </a:cubicBezTo>
                  <a:cubicBezTo>
                    <a:pt x="2479" y="16153"/>
                    <a:pt x="2656" y="15777"/>
                    <a:pt x="2479" y="15590"/>
                  </a:cubicBezTo>
                  <a:cubicBezTo>
                    <a:pt x="2479" y="15402"/>
                    <a:pt x="2302" y="15214"/>
                    <a:pt x="2125" y="15026"/>
                  </a:cubicBezTo>
                  <a:cubicBezTo>
                    <a:pt x="2125" y="15026"/>
                    <a:pt x="1770" y="14838"/>
                    <a:pt x="1593" y="14838"/>
                  </a:cubicBezTo>
                  <a:cubicBezTo>
                    <a:pt x="1416" y="14650"/>
                    <a:pt x="1239" y="14275"/>
                    <a:pt x="1062" y="14087"/>
                  </a:cubicBezTo>
                  <a:cubicBezTo>
                    <a:pt x="885" y="13899"/>
                    <a:pt x="708" y="13336"/>
                    <a:pt x="708" y="13148"/>
                  </a:cubicBezTo>
                  <a:cubicBezTo>
                    <a:pt x="708" y="12772"/>
                    <a:pt x="885" y="12397"/>
                    <a:pt x="885" y="12209"/>
                  </a:cubicBezTo>
                  <a:cubicBezTo>
                    <a:pt x="1062" y="12209"/>
                    <a:pt x="1416" y="12021"/>
                    <a:pt x="1593" y="12021"/>
                  </a:cubicBezTo>
                  <a:cubicBezTo>
                    <a:pt x="1593" y="11833"/>
                    <a:pt x="1770" y="11457"/>
                    <a:pt x="1770" y="11270"/>
                  </a:cubicBezTo>
                  <a:cubicBezTo>
                    <a:pt x="1770" y="11082"/>
                    <a:pt x="1593" y="10518"/>
                    <a:pt x="1416" y="10330"/>
                  </a:cubicBezTo>
                  <a:cubicBezTo>
                    <a:pt x="1239" y="10143"/>
                    <a:pt x="885" y="9955"/>
                    <a:pt x="708" y="9955"/>
                  </a:cubicBezTo>
                  <a:cubicBezTo>
                    <a:pt x="531" y="9579"/>
                    <a:pt x="0" y="9016"/>
                    <a:pt x="0" y="8640"/>
                  </a:cubicBezTo>
                  <a:cubicBezTo>
                    <a:pt x="0" y="8264"/>
                    <a:pt x="0" y="7701"/>
                    <a:pt x="177" y="7325"/>
                  </a:cubicBezTo>
                  <a:cubicBezTo>
                    <a:pt x="177" y="7137"/>
                    <a:pt x="531" y="6762"/>
                    <a:pt x="708" y="6574"/>
                  </a:cubicBezTo>
                  <a:cubicBezTo>
                    <a:pt x="885" y="6574"/>
                    <a:pt x="1239" y="6574"/>
                    <a:pt x="1416" y="6574"/>
                  </a:cubicBezTo>
                  <a:cubicBezTo>
                    <a:pt x="1416" y="6386"/>
                    <a:pt x="1416" y="5823"/>
                    <a:pt x="1416" y="5635"/>
                  </a:cubicBezTo>
                  <a:cubicBezTo>
                    <a:pt x="1416" y="5447"/>
                    <a:pt x="1239" y="4883"/>
                    <a:pt x="1416" y="4696"/>
                  </a:cubicBezTo>
                  <a:cubicBezTo>
                    <a:pt x="1593" y="4508"/>
                    <a:pt x="2125" y="4320"/>
                    <a:pt x="2302" y="4320"/>
                  </a:cubicBezTo>
                  <a:cubicBezTo>
                    <a:pt x="2656" y="4132"/>
                    <a:pt x="3187" y="4132"/>
                    <a:pt x="3364" y="3944"/>
                  </a:cubicBezTo>
                  <a:cubicBezTo>
                    <a:pt x="3541" y="3757"/>
                    <a:pt x="3718" y="3381"/>
                    <a:pt x="3895" y="3193"/>
                  </a:cubicBezTo>
                  <a:cubicBezTo>
                    <a:pt x="3895" y="3005"/>
                    <a:pt x="3895" y="2254"/>
                    <a:pt x="4072" y="2066"/>
                  </a:cubicBezTo>
                  <a:cubicBezTo>
                    <a:pt x="4072" y="1878"/>
                    <a:pt x="4603" y="1878"/>
                    <a:pt x="4780" y="1690"/>
                  </a:cubicBezTo>
                  <a:cubicBezTo>
                    <a:pt x="4780" y="1503"/>
                    <a:pt x="4780" y="1315"/>
                    <a:pt x="4780" y="1127"/>
                  </a:cubicBezTo>
                  <a:cubicBezTo>
                    <a:pt x="4780" y="939"/>
                    <a:pt x="4957" y="563"/>
                    <a:pt x="4957" y="376"/>
                  </a:cubicBezTo>
                  <a:cubicBezTo>
                    <a:pt x="5134" y="376"/>
                    <a:pt x="5311" y="0"/>
                    <a:pt x="5489" y="0"/>
                  </a:cubicBezTo>
                  <a:cubicBezTo>
                    <a:pt x="5666" y="0"/>
                    <a:pt x="6020" y="188"/>
                    <a:pt x="6197" y="376"/>
                  </a:cubicBezTo>
                  <a:cubicBezTo>
                    <a:pt x="6197" y="376"/>
                    <a:pt x="6374" y="563"/>
                    <a:pt x="6374" y="563"/>
                  </a:cubicBezTo>
                  <a:cubicBezTo>
                    <a:pt x="6374" y="751"/>
                    <a:pt x="6551" y="939"/>
                    <a:pt x="6728" y="939"/>
                  </a:cubicBezTo>
                  <a:cubicBezTo>
                    <a:pt x="6905" y="1127"/>
                    <a:pt x="7259" y="1127"/>
                    <a:pt x="7436" y="1127"/>
                  </a:cubicBezTo>
                  <a:cubicBezTo>
                    <a:pt x="7613" y="1127"/>
                    <a:pt x="7967" y="1127"/>
                    <a:pt x="7967" y="1127"/>
                  </a:cubicBezTo>
                  <a:cubicBezTo>
                    <a:pt x="8144" y="1127"/>
                    <a:pt x="8321" y="939"/>
                    <a:pt x="8498" y="939"/>
                  </a:cubicBezTo>
                  <a:cubicBezTo>
                    <a:pt x="8675" y="939"/>
                    <a:pt x="9030" y="939"/>
                    <a:pt x="9207" y="939"/>
                  </a:cubicBezTo>
                  <a:cubicBezTo>
                    <a:pt x="9207" y="939"/>
                    <a:pt x="9561" y="939"/>
                    <a:pt x="9738" y="939"/>
                  </a:cubicBezTo>
                  <a:cubicBezTo>
                    <a:pt x="9738" y="939"/>
                    <a:pt x="10092" y="751"/>
                    <a:pt x="10269" y="751"/>
                  </a:cubicBezTo>
                  <a:cubicBezTo>
                    <a:pt x="10269" y="751"/>
                    <a:pt x="10623" y="751"/>
                    <a:pt x="10623" y="939"/>
                  </a:cubicBezTo>
                  <a:cubicBezTo>
                    <a:pt x="10800" y="939"/>
                    <a:pt x="10800" y="1127"/>
                    <a:pt x="10800" y="1315"/>
                  </a:cubicBezTo>
                  <a:cubicBezTo>
                    <a:pt x="10977" y="1315"/>
                    <a:pt x="11331" y="1127"/>
                    <a:pt x="11508" y="1315"/>
                  </a:cubicBezTo>
                  <a:cubicBezTo>
                    <a:pt x="11508" y="1315"/>
                    <a:pt x="11685" y="1503"/>
                    <a:pt x="11685" y="1690"/>
                  </a:cubicBezTo>
                  <a:cubicBezTo>
                    <a:pt x="11862" y="1690"/>
                    <a:pt x="11862" y="1878"/>
                    <a:pt x="12039" y="1878"/>
                  </a:cubicBezTo>
                  <a:cubicBezTo>
                    <a:pt x="12216" y="1878"/>
                    <a:pt x="12393" y="1878"/>
                    <a:pt x="12570" y="1878"/>
                  </a:cubicBezTo>
                  <a:cubicBezTo>
                    <a:pt x="12748" y="1690"/>
                    <a:pt x="13102" y="1690"/>
                    <a:pt x="13279" y="1503"/>
                  </a:cubicBezTo>
                  <a:cubicBezTo>
                    <a:pt x="13456" y="1503"/>
                    <a:pt x="13633" y="1315"/>
                    <a:pt x="13633" y="1315"/>
                  </a:cubicBezTo>
                  <a:cubicBezTo>
                    <a:pt x="13810" y="1127"/>
                    <a:pt x="13987" y="1315"/>
                    <a:pt x="14164" y="1315"/>
                  </a:cubicBezTo>
                  <a:cubicBezTo>
                    <a:pt x="14164" y="1315"/>
                    <a:pt x="14518" y="1503"/>
                    <a:pt x="14695" y="1690"/>
                  </a:cubicBezTo>
                  <a:cubicBezTo>
                    <a:pt x="14872" y="1690"/>
                    <a:pt x="15049" y="1503"/>
                    <a:pt x="15049" y="1503"/>
                  </a:cubicBezTo>
                  <a:cubicBezTo>
                    <a:pt x="15226" y="1503"/>
                    <a:pt x="15403" y="1503"/>
                    <a:pt x="15403" y="1690"/>
                  </a:cubicBezTo>
                  <a:cubicBezTo>
                    <a:pt x="15580" y="1690"/>
                    <a:pt x="15757" y="1878"/>
                    <a:pt x="15757" y="1878"/>
                  </a:cubicBezTo>
                  <a:cubicBezTo>
                    <a:pt x="15934" y="1878"/>
                    <a:pt x="16289" y="1878"/>
                    <a:pt x="16466" y="1690"/>
                  </a:cubicBezTo>
                  <a:cubicBezTo>
                    <a:pt x="16466" y="1690"/>
                    <a:pt x="16466" y="1690"/>
                    <a:pt x="16643" y="1503"/>
                  </a:cubicBezTo>
                  <a:cubicBezTo>
                    <a:pt x="16643" y="1503"/>
                    <a:pt x="16820" y="1690"/>
                    <a:pt x="16820" y="1690"/>
                  </a:cubicBezTo>
                  <a:cubicBezTo>
                    <a:pt x="16997" y="1690"/>
                    <a:pt x="17351" y="1878"/>
                    <a:pt x="17528" y="1878"/>
                  </a:cubicBezTo>
                  <a:cubicBezTo>
                    <a:pt x="17528" y="1878"/>
                    <a:pt x="17705" y="2066"/>
                    <a:pt x="17705" y="2254"/>
                  </a:cubicBezTo>
                  <a:cubicBezTo>
                    <a:pt x="17882" y="2254"/>
                    <a:pt x="17882" y="2254"/>
                    <a:pt x="17882" y="2254"/>
                  </a:cubicBezTo>
                  <a:cubicBezTo>
                    <a:pt x="18059" y="2442"/>
                    <a:pt x="18059" y="2630"/>
                    <a:pt x="17882" y="2817"/>
                  </a:cubicBezTo>
                  <a:cubicBezTo>
                    <a:pt x="17882" y="3005"/>
                    <a:pt x="17882" y="3569"/>
                    <a:pt x="17705" y="3757"/>
                  </a:cubicBezTo>
                  <a:cubicBezTo>
                    <a:pt x="17528" y="3757"/>
                    <a:pt x="17351" y="3757"/>
                    <a:pt x="17351" y="3757"/>
                  </a:cubicBezTo>
                  <a:cubicBezTo>
                    <a:pt x="17174" y="3944"/>
                    <a:pt x="16997" y="4132"/>
                    <a:pt x="16820" y="4132"/>
                  </a:cubicBezTo>
                  <a:cubicBezTo>
                    <a:pt x="16820" y="4320"/>
                    <a:pt x="16820" y="4508"/>
                    <a:pt x="16643" y="4508"/>
                  </a:cubicBezTo>
                  <a:cubicBezTo>
                    <a:pt x="16643" y="4508"/>
                    <a:pt x="16466" y="4696"/>
                    <a:pt x="16466" y="4696"/>
                  </a:cubicBezTo>
                  <a:cubicBezTo>
                    <a:pt x="16289" y="4696"/>
                    <a:pt x="16111" y="4883"/>
                    <a:pt x="15934" y="5071"/>
                  </a:cubicBezTo>
                  <a:cubicBezTo>
                    <a:pt x="15934" y="5071"/>
                    <a:pt x="15757" y="5259"/>
                    <a:pt x="15757" y="5447"/>
                  </a:cubicBezTo>
                  <a:cubicBezTo>
                    <a:pt x="15580" y="5447"/>
                    <a:pt x="15403" y="5447"/>
                    <a:pt x="15403" y="5447"/>
                  </a:cubicBezTo>
                  <a:cubicBezTo>
                    <a:pt x="15226" y="5447"/>
                    <a:pt x="15049" y="5635"/>
                    <a:pt x="15049" y="5635"/>
                  </a:cubicBezTo>
                  <a:cubicBezTo>
                    <a:pt x="15049" y="5823"/>
                    <a:pt x="15049" y="6198"/>
                    <a:pt x="14872" y="6386"/>
                  </a:cubicBezTo>
                  <a:cubicBezTo>
                    <a:pt x="14872" y="6386"/>
                    <a:pt x="14872" y="6574"/>
                    <a:pt x="14695" y="6574"/>
                  </a:cubicBezTo>
                  <a:cubicBezTo>
                    <a:pt x="14695" y="6762"/>
                    <a:pt x="14341" y="6762"/>
                    <a:pt x="14164" y="6950"/>
                  </a:cubicBezTo>
                  <a:cubicBezTo>
                    <a:pt x="14164" y="6950"/>
                    <a:pt x="13987" y="6762"/>
                    <a:pt x="13987" y="6762"/>
                  </a:cubicBezTo>
                  <a:cubicBezTo>
                    <a:pt x="13810" y="6950"/>
                    <a:pt x="13810" y="7137"/>
                    <a:pt x="13810" y="7325"/>
                  </a:cubicBezTo>
                  <a:cubicBezTo>
                    <a:pt x="13810" y="7325"/>
                    <a:pt x="14164" y="7513"/>
                    <a:pt x="14164" y="7513"/>
                  </a:cubicBezTo>
                  <a:cubicBezTo>
                    <a:pt x="14341" y="7701"/>
                    <a:pt x="14518" y="7889"/>
                    <a:pt x="14518" y="7889"/>
                  </a:cubicBezTo>
                  <a:cubicBezTo>
                    <a:pt x="14518" y="8077"/>
                    <a:pt x="14341" y="8264"/>
                    <a:pt x="14341" y="8264"/>
                  </a:cubicBezTo>
                  <a:cubicBezTo>
                    <a:pt x="14341" y="8452"/>
                    <a:pt x="14518" y="8640"/>
                    <a:pt x="14695" y="8640"/>
                  </a:cubicBezTo>
                  <a:cubicBezTo>
                    <a:pt x="14695" y="8828"/>
                    <a:pt x="14872" y="8828"/>
                    <a:pt x="14872" y="8640"/>
                  </a:cubicBezTo>
                  <a:cubicBezTo>
                    <a:pt x="15049" y="8640"/>
                    <a:pt x="15049" y="8264"/>
                    <a:pt x="15226" y="8077"/>
                  </a:cubicBezTo>
                  <a:cubicBezTo>
                    <a:pt x="15226" y="8077"/>
                    <a:pt x="15580" y="8077"/>
                    <a:pt x="15757" y="8077"/>
                  </a:cubicBezTo>
                  <a:cubicBezTo>
                    <a:pt x="15757" y="8264"/>
                    <a:pt x="15934" y="8452"/>
                    <a:pt x="16111" y="8640"/>
                  </a:cubicBezTo>
                  <a:cubicBezTo>
                    <a:pt x="16289" y="8640"/>
                    <a:pt x="16643" y="8640"/>
                    <a:pt x="16820" y="8640"/>
                  </a:cubicBezTo>
                  <a:cubicBezTo>
                    <a:pt x="16820" y="8828"/>
                    <a:pt x="16997" y="9016"/>
                    <a:pt x="17174" y="9016"/>
                  </a:cubicBezTo>
                  <a:cubicBezTo>
                    <a:pt x="17174" y="9203"/>
                    <a:pt x="17351" y="9203"/>
                    <a:pt x="17351" y="9203"/>
                  </a:cubicBezTo>
                  <a:cubicBezTo>
                    <a:pt x="17528" y="9391"/>
                    <a:pt x="17705" y="9203"/>
                    <a:pt x="17705" y="9391"/>
                  </a:cubicBezTo>
                  <a:cubicBezTo>
                    <a:pt x="17882" y="9391"/>
                    <a:pt x="17705" y="9767"/>
                    <a:pt x="17705" y="9767"/>
                  </a:cubicBezTo>
                  <a:cubicBezTo>
                    <a:pt x="17705" y="9955"/>
                    <a:pt x="17528" y="10330"/>
                    <a:pt x="17528" y="10518"/>
                  </a:cubicBezTo>
                  <a:cubicBezTo>
                    <a:pt x="17351" y="10706"/>
                    <a:pt x="17174" y="11082"/>
                    <a:pt x="16997" y="11082"/>
                  </a:cubicBezTo>
                  <a:cubicBezTo>
                    <a:pt x="16997" y="11270"/>
                    <a:pt x="16643" y="11270"/>
                    <a:pt x="16643" y="11270"/>
                  </a:cubicBezTo>
                  <a:cubicBezTo>
                    <a:pt x="16466" y="11270"/>
                    <a:pt x="16111" y="11270"/>
                    <a:pt x="16111" y="11457"/>
                  </a:cubicBezTo>
                  <a:cubicBezTo>
                    <a:pt x="16111" y="11645"/>
                    <a:pt x="16289" y="11833"/>
                    <a:pt x="16111" y="11833"/>
                  </a:cubicBezTo>
                  <a:cubicBezTo>
                    <a:pt x="16111" y="12021"/>
                    <a:pt x="15934" y="12021"/>
                    <a:pt x="15934" y="12021"/>
                  </a:cubicBezTo>
                  <a:cubicBezTo>
                    <a:pt x="15934" y="12209"/>
                    <a:pt x="16111" y="12397"/>
                    <a:pt x="15934" y="12584"/>
                  </a:cubicBezTo>
                  <a:cubicBezTo>
                    <a:pt x="15934" y="12584"/>
                    <a:pt x="15757" y="12772"/>
                    <a:pt x="15757" y="12772"/>
                  </a:cubicBezTo>
                  <a:cubicBezTo>
                    <a:pt x="15757" y="12772"/>
                    <a:pt x="15757" y="13148"/>
                    <a:pt x="15934" y="13148"/>
                  </a:cubicBezTo>
                  <a:cubicBezTo>
                    <a:pt x="15934" y="13336"/>
                    <a:pt x="16289" y="13336"/>
                    <a:pt x="16466" y="13336"/>
                  </a:cubicBezTo>
                  <a:cubicBezTo>
                    <a:pt x="16466" y="13336"/>
                    <a:pt x="16466" y="13148"/>
                    <a:pt x="16643" y="13148"/>
                  </a:cubicBezTo>
                  <a:cubicBezTo>
                    <a:pt x="16643" y="12960"/>
                    <a:pt x="16997" y="12960"/>
                    <a:pt x="16997" y="13148"/>
                  </a:cubicBezTo>
                  <a:cubicBezTo>
                    <a:pt x="17174" y="13148"/>
                    <a:pt x="17351" y="13148"/>
                    <a:pt x="17351" y="13148"/>
                  </a:cubicBezTo>
                  <a:cubicBezTo>
                    <a:pt x="17528" y="13336"/>
                    <a:pt x="17528" y="13523"/>
                    <a:pt x="17528" y="13523"/>
                  </a:cubicBezTo>
                  <a:cubicBezTo>
                    <a:pt x="17705" y="13711"/>
                    <a:pt x="17705" y="14087"/>
                    <a:pt x="17528" y="14275"/>
                  </a:cubicBezTo>
                  <a:cubicBezTo>
                    <a:pt x="17528" y="14463"/>
                    <a:pt x="17351" y="14463"/>
                    <a:pt x="17174" y="14650"/>
                  </a:cubicBezTo>
                  <a:cubicBezTo>
                    <a:pt x="17174" y="14838"/>
                    <a:pt x="16997" y="15026"/>
                    <a:pt x="16997" y="15214"/>
                  </a:cubicBezTo>
                  <a:cubicBezTo>
                    <a:pt x="16997" y="15402"/>
                    <a:pt x="16820" y="15590"/>
                    <a:pt x="16820" y="15590"/>
                  </a:cubicBezTo>
                  <a:cubicBezTo>
                    <a:pt x="16820" y="15777"/>
                    <a:pt x="16997" y="15965"/>
                    <a:pt x="16997" y="15965"/>
                  </a:cubicBezTo>
                  <a:cubicBezTo>
                    <a:pt x="17174" y="16153"/>
                    <a:pt x="17705" y="15965"/>
                    <a:pt x="17882" y="16153"/>
                  </a:cubicBezTo>
                  <a:cubicBezTo>
                    <a:pt x="17882" y="16153"/>
                    <a:pt x="18236" y="16341"/>
                    <a:pt x="18236" y="16529"/>
                  </a:cubicBezTo>
                  <a:cubicBezTo>
                    <a:pt x="18413" y="16529"/>
                    <a:pt x="18413" y="16904"/>
                    <a:pt x="18413" y="16904"/>
                  </a:cubicBezTo>
                  <a:cubicBezTo>
                    <a:pt x="18590" y="17092"/>
                    <a:pt x="18767" y="17092"/>
                    <a:pt x="18944" y="17092"/>
                  </a:cubicBezTo>
                  <a:cubicBezTo>
                    <a:pt x="18944" y="17280"/>
                    <a:pt x="19298" y="17468"/>
                    <a:pt x="19298" y="17656"/>
                  </a:cubicBezTo>
                  <a:cubicBezTo>
                    <a:pt x="19298" y="17656"/>
                    <a:pt x="19475" y="17843"/>
                    <a:pt x="19475" y="18031"/>
                  </a:cubicBezTo>
                  <a:cubicBezTo>
                    <a:pt x="19475" y="18219"/>
                    <a:pt x="19652" y="18407"/>
                    <a:pt x="19830" y="18595"/>
                  </a:cubicBezTo>
                  <a:cubicBezTo>
                    <a:pt x="20007" y="18595"/>
                    <a:pt x="20184" y="18595"/>
                    <a:pt x="20184" y="18595"/>
                  </a:cubicBezTo>
                  <a:cubicBezTo>
                    <a:pt x="20361" y="18783"/>
                    <a:pt x="20361" y="19158"/>
                    <a:pt x="20361" y="19158"/>
                  </a:cubicBezTo>
                  <a:cubicBezTo>
                    <a:pt x="20361" y="19346"/>
                    <a:pt x="20715" y="19534"/>
                    <a:pt x="20715" y="19722"/>
                  </a:cubicBezTo>
                  <a:cubicBezTo>
                    <a:pt x="20892" y="19722"/>
                    <a:pt x="21246" y="19722"/>
                    <a:pt x="21423" y="19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3" name="Google Shape;5463;g21c91014dda_0_5447"/>
            <p:cNvSpPr/>
            <p:nvPr/>
          </p:nvSpPr>
          <p:spPr>
            <a:xfrm>
              <a:off x="2882389" y="314044"/>
              <a:ext cx="811422" cy="766854"/>
            </a:xfrm>
            <a:custGeom>
              <a:avLst/>
              <a:gdLst/>
              <a:ahLst/>
              <a:cxnLst/>
              <a:rect l="l" t="t" r="r" b="b"/>
              <a:pathLst>
                <a:path w="21556" h="21600" extrusionOk="0">
                  <a:moveTo>
                    <a:pt x="21423" y="19910"/>
                  </a:moveTo>
                  <a:cubicBezTo>
                    <a:pt x="21600" y="19910"/>
                    <a:pt x="21600" y="20285"/>
                    <a:pt x="21423" y="20473"/>
                  </a:cubicBezTo>
                  <a:cubicBezTo>
                    <a:pt x="21423" y="20473"/>
                    <a:pt x="21423" y="20661"/>
                    <a:pt x="21246" y="20661"/>
                  </a:cubicBezTo>
                  <a:cubicBezTo>
                    <a:pt x="21246" y="20661"/>
                    <a:pt x="21069" y="20661"/>
                    <a:pt x="20892" y="20661"/>
                  </a:cubicBezTo>
                  <a:cubicBezTo>
                    <a:pt x="20892" y="20661"/>
                    <a:pt x="20715" y="20849"/>
                    <a:pt x="20715" y="21037"/>
                  </a:cubicBezTo>
                  <a:cubicBezTo>
                    <a:pt x="20715" y="21037"/>
                    <a:pt x="20715" y="21224"/>
                    <a:pt x="20715" y="21412"/>
                  </a:cubicBezTo>
                  <a:cubicBezTo>
                    <a:pt x="20715" y="21412"/>
                    <a:pt x="20361" y="21412"/>
                    <a:pt x="20184" y="21412"/>
                  </a:cubicBezTo>
                  <a:cubicBezTo>
                    <a:pt x="20184" y="21412"/>
                    <a:pt x="20007" y="21600"/>
                    <a:pt x="20007" y="21600"/>
                  </a:cubicBezTo>
                  <a:cubicBezTo>
                    <a:pt x="19830" y="21600"/>
                    <a:pt x="19652" y="21412"/>
                    <a:pt x="19475" y="21412"/>
                  </a:cubicBezTo>
                  <a:cubicBezTo>
                    <a:pt x="19298" y="21412"/>
                    <a:pt x="19121" y="21412"/>
                    <a:pt x="18944" y="21412"/>
                  </a:cubicBezTo>
                  <a:cubicBezTo>
                    <a:pt x="18944" y="21224"/>
                    <a:pt x="18944" y="21224"/>
                    <a:pt x="18944" y="21224"/>
                  </a:cubicBezTo>
                  <a:cubicBezTo>
                    <a:pt x="18944" y="21224"/>
                    <a:pt x="18767" y="21037"/>
                    <a:pt x="18944" y="20849"/>
                  </a:cubicBezTo>
                  <a:cubicBezTo>
                    <a:pt x="19121" y="20661"/>
                    <a:pt x="19298" y="20473"/>
                    <a:pt x="19298" y="20473"/>
                  </a:cubicBezTo>
                  <a:cubicBezTo>
                    <a:pt x="19298" y="20285"/>
                    <a:pt x="19298" y="20097"/>
                    <a:pt x="19298" y="19910"/>
                  </a:cubicBezTo>
                  <a:cubicBezTo>
                    <a:pt x="19298" y="19910"/>
                    <a:pt x="18944" y="19722"/>
                    <a:pt x="18944" y="19534"/>
                  </a:cubicBezTo>
                  <a:cubicBezTo>
                    <a:pt x="18767" y="19346"/>
                    <a:pt x="18413" y="18970"/>
                    <a:pt x="18413" y="18783"/>
                  </a:cubicBezTo>
                  <a:cubicBezTo>
                    <a:pt x="18236" y="18783"/>
                    <a:pt x="18059" y="18407"/>
                    <a:pt x="17882" y="18219"/>
                  </a:cubicBezTo>
                  <a:cubicBezTo>
                    <a:pt x="17705" y="18031"/>
                    <a:pt x="17351" y="17656"/>
                    <a:pt x="17174" y="17468"/>
                  </a:cubicBezTo>
                  <a:cubicBezTo>
                    <a:pt x="16997" y="17468"/>
                    <a:pt x="16997" y="17280"/>
                    <a:pt x="16820" y="17280"/>
                  </a:cubicBezTo>
                  <a:cubicBezTo>
                    <a:pt x="16820" y="17092"/>
                    <a:pt x="16643" y="17280"/>
                    <a:pt x="16466" y="17280"/>
                  </a:cubicBezTo>
                  <a:cubicBezTo>
                    <a:pt x="16466" y="17468"/>
                    <a:pt x="16466" y="17843"/>
                    <a:pt x="16466" y="17843"/>
                  </a:cubicBezTo>
                  <a:cubicBezTo>
                    <a:pt x="16466" y="18031"/>
                    <a:pt x="16643" y="18219"/>
                    <a:pt x="16643" y="18407"/>
                  </a:cubicBezTo>
                  <a:cubicBezTo>
                    <a:pt x="16643" y="18407"/>
                    <a:pt x="16643" y="18783"/>
                    <a:pt x="16643" y="18970"/>
                  </a:cubicBezTo>
                  <a:cubicBezTo>
                    <a:pt x="16643" y="18970"/>
                    <a:pt x="16289" y="19346"/>
                    <a:pt x="16111" y="19346"/>
                  </a:cubicBezTo>
                  <a:cubicBezTo>
                    <a:pt x="15934" y="19346"/>
                    <a:pt x="15757" y="19346"/>
                    <a:pt x="15580" y="19346"/>
                  </a:cubicBezTo>
                  <a:cubicBezTo>
                    <a:pt x="15403" y="19346"/>
                    <a:pt x="15403" y="18970"/>
                    <a:pt x="15226" y="18970"/>
                  </a:cubicBezTo>
                  <a:cubicBezTo>
                    <a:pt x="15049" y="18783"/>
                    <a:pt x="14872" y="18970"/>
                    <a:pt x="14695" y="18970"/>
                  </a:cubicBezTo>
                  <a:cubicBezTo>
                    <a:pt x="14695" y="18783"/>
                    <a:pt x="14695" y="18595"/>
                    <a:pt x="14518" y="18595"/>
                  </a:cubicBezTo>
                  <a:cubicBezTo>
                    <a:pt x="14341" y="18595"/>
                    <a:pt x="13987" y="18595"/>
                    <a:pt x="13987" y="18595"/>
                  </a:cubicBezTo>
                  <a:cubicBezTo>
                    <a:pt x="13810" y="18595"/>
                    <a:pt x="13633" y="18407"/>
                    <a:pt x="13633" y="18407"/>
                  </a:cubicBezTo>
                  <a:cubicBezTo>
                    <a:pt x="13456" y="18219"/>
                    <a:pt x="13279" y="18407"/>
                    <a:pt x="13102" y="18407"/>
                  </a:cubicBezTo>
                  <a:cubicBezTo>
                    <a:pt x="12925" y="18407"/>
                    <a:pt x="12748" y="18407"/>
                    <a:pt x="12570" y="18219"/>
                  </a:cubicBezTo>
                  <a:cubicBezTo>
                    <a:pt x="12570" y="18219"/>
                    <a:pt x="12393" y="18031"/>
                    <a:pt x="12216" y="18031"/>
                  </a:cubicBezTo>
                  <a:cubicBezTo>
                    <a:pt x="12216" y="18031"/>
                    <a:pt x="11862" y="17843"/>
                    <a:pt x="11862" y="18031"/>
                  </a:cubicBezTo>
                  <a:cubicBezTo>
                    <a:pt x="11685" y="18031"/>
                    <a:pt x="11685" y="18219"/>
                    <a:pt x="11685" y="18219"/>
                  </a:cubicBezTo>
                  <a:cubicBezTo>
                    <a:pt x="11508" y="18407"/>
                    <a:pt x="11331" y="18219"/>
                    <a:pt x="11331" y="18219"/>
                  </a:cubicBezTo>
                  <a:cubicBezTo>
                    <a:pt x="11154" y="18407"/>
                    <a:pt x="11154" y="18595"/>
                    <a:pt x="11154" y="18595"/>
                  </a:cubicBezTo>
                  <a:cubicBezTo>
                    <a:pt x="10977" y="18783"/>
                    <a:pt x="10977" y="18783"/>
                    <a:pt x="10977" y="18783"/>
                  </a:cubicBezTo>
                  <a:cubicBezTo>
                    <a:pt x="10977" y="18783"/>
                    <a:pt x="10800" y="18783"/>
                    <a:pt x="10800" y="18783"/>
                  </a:cubicBezTo>
                  <a:cubicBezTo>
                    <a:pt x="10623" y="18970"/>
                    <a:pt x="10446" y="19158"/>
                    <a:pt x="10446" y="19346"/>
                  </a:cubicBezTo>
                  <a:cubicBezTo>
                    <a:pt x="10446" y="19346"/>
                    <a:pt x="10446" y="19534"/>
                    <a:pt x="10446" y="19534"/>
                  </a:cubicBezTo>
                  <a:cubicBezTo>
                    <a:pt x="10623" y="19534"/>
                    <a:pt x="10800" y="19534"/>
                    <a:pt x="10977" y="19534"/>
                  </a:cubicBezTo>
                  <a:cubicBezTo>
                    <a:pt x="10977" y="19534"/>
                    <a:pt x="11154" y="19722"/>
                    <a:pt x="11331" y="19722"/>
                  </a:cubicBezTo>
                  <a:cubicBezTo>
                    <a:pt x="11331" y="19910"/>
                    <a:pt x="11331" y="20097"/>
                    <a:pt x="11154" y="20097"/>
                  </a:cubicBezTo>
                  <a:cubicBezTo>
                    <a:pt x="11154" y="20097"/>
                    <a:pt x="10977" y="20097"/>
                    <a:pt x="10800" y="20285"/>
                  </a:cubicBezTo>
                  <a:cubicBezTo>
                    <a:pt x="10800" y="20285"/>
                    <a:pt x="10800" y="20473"/>
                    <a:pt x="10800" y="20661"/>
                  </a:cubicBezTo>
                  <a:cubicBezTo>
                    <a:pt x="10800" y="20849"/>
                    <a:pt x="10623" y="21037"/>
                    <a:pt x="10446" y="21037"/>
                  </a:cubicBezTo>
                  <a:cubicBezTo>
                    <a:pt x="10446" y="21037"/>
                    <a:pt x="10092" y="21037"/>
                    <a:pt x="10092" y="21037"/>
                  </a:cubicBezTo>
                  <a:cubicBezTo>
                    <a:pt x="9915" y="21037"/>
                    <a:pt x="9738" y="21037"/>
                    <a:pt x="9561" y="21037"/>
                  </a:cubicBezTo>
                  <a:cubicBezTo>
                    <a:pt x="9561" y="21037"/>
                    <a:pt x="9561" y="21037"/>
                    <a:pt x="9384" y="20849"/>
                  </a:cubicBezTo>
                  <a:cubicBezTo>
                    <a:pt x="9384" y="20661"/>
                    <a:pt x="9384" y="20661"/>
                    <a:pt x="9384" y="20473"/>
                  </a:cubicBezTo>
                  <a:cubicBezTo>
                    <a:pt x="9384" y="20285"/>
                    <a:pt x="8852" y="20097"/>
                    <a:pt x="8852" y="19910"/>
                  </a:cubicBezTo>
                  <a:cubicBezTo>
                    <a:pt x="8675" y="19722"/>
                    <a:pt x="8852" y="19158"/>
                    <a:pt x="8852" y="18970"/>
                  </a:cubicBezTo>
                  <a:cubicBezTo>
                    <a:pt x="8852" y="18783"/>
                    <a:pt x="8852" y="18219"/>
                    <a:pt x="8675" y="18031"/>
                  </a:cubicBezTo>
                  <a:cubicBezTo>
                    <a:pt x="8675" y="17843"/>
                    <a:pt x="8498" y="17280"/>
                    <a:pt x="8321" y="17092"/>
                  </a:cubicBezTo>
                  <a:cubicBezTo>
                    <a:pt x="8144" y="16904"/>
                    <a:pt x="7613" y="17092"/>
                    <a:pt x="7436" y="17092"/>
                  </a:cubicBezTo>
                  <a:cubicBezTo>
                    <a:pt x="7259" y="16904"/>
                    <a:pt x="7082" y="16717"/>
                    <a:pt x="6905" y="16717"/>
                  </a:cubicBezTo>
                  <a:cubicBezTo>
                    <a:pt x="6728" y="16717"/>
                    <a:pt x="6197" y="16717"/>
                    <a:pt x="6020" y="16904"/>
                  </a:cubicBezTo>
                  <a:cubicBezTo>
                    <a:pt x="5843" y="16904"/>
                    <a:pt x="5666" y="17092"/>
                    <a:pt x="5666" y="17280"/>
                  </a:cubicBezTo>
                  <a:cubicBezTo>
                    <a:pt x="5489" y="17280"/>
                    <a:pt x="5134" y="17280"/>
                    <a:pt x="5134" y="17280"/>
                  </a:cubicBezTo>
                  <a:cubicBezTo>
                    <a:pt x="4957" y="17280"/>
                    <a:pt x="4780" y="17843"/>
                    <a:pt x="4780" y="17843"/>
                  </a:cubicBezTo>
                  <a:cubicBezTo>
                    <a:pt x="4603" y="18031"/>
                    <a:pt x="4249" y="18219"/>
                    <a:pt x="4072" y="18219"/>
                  </a:cubicBezTo>
                  <a:cubicBezTo>
                    <a:pt x="3895" y="18219"/>
                    <a:pt x="3718" y="18031"/>
                    <a:pt x="3718" y="17843"/>
                  </a:cubicBezTo>
                  <a:cubicBezTo>
                    <a:pt x="3718" y="17656"/>
                    <a:pt x="3895" y="17092"/>
                    <a:pt x="3718" y="16904"/>
                  </a:cubicBezTo>
                  <a:cubicBezTo>
                    <a:pt x="3718" y="16904"/>
                    <a:pt x="3364" y="16904"/>
                    <a:pt x="3364" y="16904"/>
                  </a:cubicBezTo>
                  <a:cubicBezTo>
                    <a:pt x="3187" y="16904"/>
                    <a:pt x="2833" y="17092"/>
                    <a:pt x="2656" y="16904"/>
                  </a:cubicBezTo>
                  <a:cubicBezTo>
                    <a:pt x="2479" y="16904"/>
                    <a:pt x="2479" y="16529"/>
                    <a:pt x="2479" y="16341"/>
                  </a:cubicBezTo>
                  <a:cubicBezTo>
                    <a:pt x="2479" y="16153"/>
                    <a:pt x="2656" y="15777"/>
                    <a:pt x="2479" y="15590"/>
                  </a:cubicBezTo>
                  <a:cubicBezTo>
                    <a:pt x="2479" y="15402"/>
                    <a:pt x="2302" y="15214"/>
                    <a:pt x="2125" y="15026"/>
                  </a:cubicBezTo>
                  <a:cubicBezTo>
                    <a:pt x="2125" y="15026"/>
                    <a:pt x="1770" y="14838"/>
                    <a:pt x="1593" y="14838"/>
                  </a:cubicBezTo>
                  <a:cubicBezTo>
                    <a:pt x="1416" y="14650"/>
                    <a:pt x="1239" y="14275"/>
                    <a:pt x="1062" y="14087"/>
                  </a:cubicBezTo>
                  <a:cubicBezTo>
                    <a:pt x="885" y="13899"/>
                    <a:pt x="708" y="13336"/>
                    <a:pt x="708" y="13148"/>
                  </a:cubicBezTo>
                  <a:cubicBezTo>
                    <a:pt x="708" y="12772"/>
                    <a:pt x="885" y="12397"/>
                    <a:pt x="885" y="12209"/>
                  </a:cubicBezTo>
                  <a:cubicBezTo>
                    <a:pt x="1062" y="12209"/>
                    <a:pt x="1416" y="12021"/>
                    <a:pt x="1593" y="12021"/>
                  </a:cubicBezTo>
                  <a:cubicBezTo>
                    <a:pt x="1593" y="11833"/>
                    <a:pt x="1770" y="11457"/>
                    <a:pt x="1770" y="11270"/>
                  </a:cubicBezTo>
                  <a:cubicBezTo>
                    <a:pt x="1770" y="11082"/>
                    <a:pt x="1593" y="10518"/>
                    <a:pt x="1416" y="10330"/>
                  </a:cubicBezTo>
                  <a:cubicBezTo>
                    <a:pt x="1239" y="10143"/>
                    <a:pt x="885" y="9955"/>
                    <a:pt x="708" y="9955"/>
                  </a:cubicBezTo>
                  <a:cubicBezTo>
                    <a:pt x="531" y="9579"/>
                    <a:pt x="0" y="9016"/>
                    <a:pt x="0" y="8640"/>
                  </a:cubicBezTo>
                  <a:cubicBezTo>
                    <a:pt x="0" y="8264"/>
                    <a:pt x="0" y="7701"/>
                    <a:pt x="177" y="7325"/>
                  </a:cubicBezTo>
                  <a:cubicBezTo>
                    <a:pt x="177" y="7137"/>
                    <a:pt x="531" y="6762"/>
                    <a:pt x="708" y="6574"/>
                  </a:cubicBezTo>
                  <a:cubicBezTo>
                    <a:pt x="885" y="6574"/>
                    <a:pt x="1239" y="6574"/>
                    <a:pt x="1416" y="6574"/>
                  </a:cubicBezTo>
                  <a:cubicBezTo>
                    <a:pt x="1416" y="6386"/>
                    <a:pt x="1416" y="5823"/>
                    <a:pt x="1416" y="5635"/>
                  </a:cubicBezTo>
                  <a:cubicBezTo>
                    <a:pt x="1416" y="5447"/>
                    <a:pt x="1239" y="4883"/>
                    <a:pt x="1416" y="4696"/>
                  </a:cubicBezTo>
                  <a:cubicBezTo>
                    <a:pt x="1593" y="4508"/>
                    <a:pt x="2125" y="4320"/>
                    <a:pt x="2302" y="4320"/>
                  </a:cubicBezTo>
                  <a:cubicBezTo>
                    <a:pt x="2656" y="4132"/>
                    <a:pt x="3187" y="4132"/>
                    <a:pt x="3364" y="3944"/>
                  </a:cubicBezTo>
                  <a:cubicBezTo>
                    <a:pt x="3541" y="3757"/>
                    <a:pt x="3718" y="3381"/>
                    <a:pt x="3895" y="3193"/>
                  </a:cubicBezTo>
                  <a:cubicBezTo>
                    <a:pt x="3895" y="3005"/>
                    <a:pt x="3895" y="2254"/>
                    <a:pt x="4072" y="2066"/>
                  </a:cubicBezTo>
                  <a:cubicBezTo>
                    <a:pt x="4072" y="1878"/>
                    <a:pt x="4603" y="1878"/>
                    <a:pt x="4780" y="1690"/>
                  </a:cubicBezTo>
                  <a:cubicBezTo>
                    <a:pt x="4780" y="1503"/>
                    <a:pt x="4780" y="1315"/>
                    <a:pt x="4780" y="1127"/>
                  </a:cubicBezTo>
                  <a:cubicBezTo>
                    <a:pt x="4780" y="939"/>
                    <a:pt x="4957" y="563"/>
                    <a:pt x="4957" y="376"/>
                  </a:cubicBezTo>
                  <a:cubicBezTo>
                    <a:pt x="5134" y="376"/>
                    <a:pt x="5311" y="0"/>
                    <a:pt x="5489" y="0"/>
                  </a:cubicBezTo>
                  <a:cubicBezTo>
                    <a:pt x="5666" y="0"/>
                    <a:pt x="6020" y="188"/>
                    <a:pt x="6197" y="376"/>
                  </a:cubicBezTo>
                  <a:cubicBezTo>
                    <a:pt x="6197" y="376"/>
                    <a:pt x="6374" y="563"/>
                    <a:pt x="6374" y="563"/>
                  </a:cubicBezTo>
                  <a:cubicBezTo>
                    <a:pt x="6374" y="751"/>
                    <a:pt x="6551" y="939"/>
                    <a:pt x="6728" y="939"/>
                  </a:cubicBezTo>
                  <a:cubicBezTo>
                    <a:pt x="6905" y="1127"/>
                    <a:pt x="7259" y="1127"/>
                    <a:pt x="7436" y="1127"/>
                  </a:cubicBezTo>
                  <a:cubicBezTo>
                    <a:pt x="7613" y="1127"/>
                    <a:pt x="7967" y="1127"/>
                    <a:pt x="7967" y="1127"/>
                  </a:cubicBezTo>
                  <a:cubicBezTo>
                    <a:pt x="8144" y="1127"/>
                    <a:pt x="8321" y="939"/>
                    <a:pt x="8498" y="939"/>
                  </a:cubicBezTo>
                  <a:cubicBezTo>
                    <a:pt x="8675" y="939"/>
                    <a:pt x="9030" y="939"/>
                    <a:pt x="9207" y="939"/>
                  </a:cubicBezTo>
                  <a:cubicBezTo>
                    <a:pt x="9207" y="939"/>
                    <a:pt x="9561" y="939"/>
                    <a:pt x="9738" y="939"/>
                  </a:cubicBezTo>
                  <a:cubicBezTo>
                    <a:pt x="9738" y="939"/>
                    <a:pt x="10092" y="751"/>
                    <a:pt x="10269" y="751"/>
                  </a:cubicBezTo>
                  <a:cubicBezTo>
                    <a:pt x="10269" y="751"/>
                    <a:pt x="10623" y="751"/>
                    <a:pt x="10623" y="939"/>
                  </a:cubicBezTo>
                  <a:cubicBezTo>
                    <a:pt x="10800" y="939"/>
                    <a:pt x="10800" y="1127"/>
                    <a:pt x="10800" y="1315"/>
                  </a:cubicBezTo>
                  <a:cubicBezTo>
                    <a:pt x="10977" y="1315"/>
                    <a:pt x="11331" y="1127"/>
                    <a:pt x="11508" y="1315"/>
                  </a:cubicBezTo>
                  <a:cubicBezTo>
                    <a:pt x="11508" y="1315"/>
                    <a:pt x="11685" y="1503"/>
                    <a:pt x="11685" y="1690"/>
                  </a:cubicBezTo>
                  <a:cubicBezTo>
                    <a:pt x="11862" y="1690"/>
                    <a:pt x="11862" y="1878"/>
                    <a:pt x="12039" y="1878"/>
                  </a:cubicBezTo>
                  <a:cubicBezTo>
                    <a:pt x="12216" y="1878"/>
                    <a:pt x="12393" y="1878"/>
                    <a:pt x="12570" y="1878"/>
                  </a:cubicBezTo>
                  <a:cubicBezTo>
                    <a:pt x="12748" y="1690"/>
                    <a:pt x="13102" y="1690"/>
                    <a:pt x="13279" y="1503"/>
                  </a:cubicBezTo>
                  <a:cubicBezTo>
                    <a:pt x="13456" y="1503"/>
                    <a:pt x="13633" y="1315"/>
                    <a:pt x="13633" y="1315"/>
                  </a:cubicBezTo>
                  <a:cubicBezTo>
                    <a:pt x="13810" y="1127"/>
                    <a:pt x="13987" y="1315"/>
                    <a:pt x="14164" y="1315"/>
                  </a:cubicBezTo>
                  <a:cubicBezTo>
                    <a:pt x="14164" y="1315"/>
                    <a:pt x="14518" y="1503"/>
                    <a:pt x="14695" y="1690"/>
                  </a:cubicBezTo>
                  <a:cubicBezTo>
                    <a:pt x="14872" y="1690"/>
                    <a:pt x="15049" y="1503"/>
                    <a:pt x="15049" y="1503"/>
                  </a:cubicBezTo>
                  <a:cubicBezTo>
                    <a:pt x="15226" y="1503"/>
                    <a:pt x="15403" y="1503"/>
                    <a:pt x="15403" y="1690"/>
                  </a:cubicBezTo>
                  <a:cubicBezTo>
                    <a:pt x="15580" y="1690"/>
                    <a:pt x="15757" y="1878"/>
                    <a:pt x="15757" y="1878"/>
                  </a:cubicBezTo>
                  <a:cubicBezTo>
                    <a:pt x="15934" y="1878"/>
                    <a:pt x="16289" y="1878"/>
                    <a:pt x="16466" y="1690"/>
                  </a:cubicBezTo>
                  <a:cubicBezTo>
                    <a:pt x="16466" y="1690"/>
                    <a:pt x="16466" y="1690"/>
                    <a:pt x="16643" y="1503"/>
                  </a:cubicBezTo>
                  <a:cubicBezTo>
                    <a:pt x="16643" y="1503"/>
                    <a:pt x="16820" y="1690"/>
                    <a:pt x="16820" y="1690"/>
                  </a:cubicBezTo>
                  <a:cubicBezTo>
                    <a:pt x="16997" y="1690"/>
                    <a:pt x="17351" y="1878"/>
                    <a:pt x="17528" y="1878"/>
                  </a:cubicBezTo>
                  <a:cubicBezTo>
                    <a:pt x="17528" y="1878"/>
                    <a:pt x="17705" y="2066"/>
                    <a:pt x="17705" y="2254"/>
                  </a:cubicBezTo>
                  <a:cubicBezTo>
                    <a:pt x="17882" y="2254"/>
                    <a:pt x="17882" y="2254"/>
                    <a:pt x="17882" y="2254"/>
                  </a:cubicBezTo>
                  <a:cubicBezTo>
                    <a:pt x="18059" y="2442"/>
                    <a:pt x="18059" y="2630"/>
                    <a:pt x="17882" y="2817"/>
                  </a:cubicBezTo>
                  <a:cubicBezTo>
                    <a:pt x="17882" y="3005"/>
                    <a:pt x="17882" y="3569"/>
                    <a:pt x="17705" y="3757"/>
                  </a:cubicBezTo>
                  <a:cubicBezTo>
                    <a:pt x="17528" y="3757"/>
                    <a:pt x="17351" y="3757"/>
                    <a:pt x="17351" y="3757"/>
                  </a:cubicBezTo>
                  <a:cubicBezTo>
                    <a:pt x="17174" y="3944"/>
                    <a:pt x="16997" y="4132"/>
                    <a:pt x="16820" y="4132"/>
                  </a:cubicBezTo>
                  <a:cubicBezTo>
                    <a:pt x="16820" y="4320"/>
                    <a:pt x="16820" y="4508"/>
                    <a:pt x="16643" y="4508"/>
                  </a:cubicBezTo>
                  <a:cubicBezTo>
                    <a:pt x="16643" y="4508"/>
                    <a:pt x="16466" y="4696"/>
                    <a:pt x="16466" y="4696"/>
                  </a:cubicBezTo>
                  <a:cubicBezTo>
                    <a:pt x="16289" y="4696"/>
                    <a:pt x="16111" y="4883"/>
                    <a:pt x="15934" y="5071"/>
                  </a:cubicBezTo>
                  <a:cubicBezTo>
                    <a:pt x="15934" y="5071"/>
                    <a:pt x="15757" y="5259"/>
                    <a:pt x="15757" y="5447"/>
                  </a:cubicBezTo>
                  <a:cubicBezTo>
                    <a:pt x="15580" y="5447"/>
                    <a:pt x="15403" y="5447"/>
                    <a:pt x="15403" y="5447"/>
                  </a:cubicBezTo>
                  <a:cubicBezTo>
                    <a:pt x="15226" y="5447"/>
                    <a:pt x="15049" y="5635"/>
                    <a:pt x="15049" y="5635"/>
                  </a:cubicBezTo>
                  <a:cubicBezTo>
                    <a:pt x="15049" y="5823"/>
                    <a:pt x="15049" y="6198"/>
                    <a:pt x="14872" y="6386"/>
                  </a:cubicBezTo>
                  <a:cubicBezTo>
                    <a:pt x="14872" y="6386"/>
                    <a:pt x="14872" y="6574"/>
                    <a:pt x="14695" y="6574"/>
                  </a:cubicBezTo>
                  <a:cubicBezTo>
                    <a:pt x="14695" y="6762"/>
                    <a:pt x="14341" y="6762"/>
                    <a:pt x="14164" y="6950"/>
                  </a:cubicBezTo>
                  <a:cubicBezTo>
                    <a:pt x="14164" y="6950"/>
                    <a:pt x="13987" y="6762"/>
                    <a:pt x="13987" y="6762"/>
                  </a:cubicBezTo>
                  <a:cubicBezTo>
                    <a:pt x="13810" y="6950"/>
                    <a:pt x="13810" y="7137"/>
                    <a:pt x="13810" y="7325"/>
                  </a:cubicBezTo>
                  <a:cubicBezTo>
                    <a:pt x="13810" y="7325"/>
                    <a:pt x="14164" y="7513"/>
                    <a:pt x="14164" y="7513"/>
                  </a:cubicBezTo>
                  <a:cubicBezTo>
                    <a:pt x="14341" y="7701"/>
                    <a:pt x="14518" y="7889"/>
                    <a:pt x="14518" y="7889"/>
                  </a:cubicBezTo>
                  <a:cubicBezTo>
                    <a:pt x="14518" y="8077"/>
                    <a:pt x="14341" y="8264"/>
                    <a:pt x="14341" y="8264"/>
                  </a:cubicBezTo>
                  <a:cubicBezTo>
                    <a:pt x="14341" y="8452"/>
                    <a:pt x="14518" y="8640"/>
                    <a:pt x="14695" y="8640"/>
                  </a:cubicBezTo>
                  <a:cubicBezTo>
                    <a:pt x="14695" y="8828"/>
                    <a:pt x="14872" y="8828"/>
                    <a:pt x="14872" y="8640"/>
                  </a:cubicBezTo>
                  <a:cubicBezTo>
                    <a:pt x="15049" y="8640"/>
                    <a:pt x="15049" y="8264"/>
                    <a:pt x="15226" y="8077"/>
                  </a:cubicBezTo>
                  <a:cubicBezTo>
                    <a:pt x="15226" y="8077"/>
                    <a:pt x="15580" y="8077"/>
                    <a:pt x="15757" y="8077"/>
                  </a:cubicBezTo>
                  <a:cubicBezTo>
                    <a:pt x="15757" y="8264"/>
                    <a:pt x="15934" y="8452"/>
                    <a:pt x="16111" y="8640"/>
                  </a:cubicBezTo>
                  <a:cubicBezTo>
                    <a:pt x="16289" y="8640"/>
                    <a:pt x="16643" y="8640"/>
                    <a:pt x="16820" y="8640"/>
                  </a:cubicBezTo>
                  <a:cubicBezTo>
                    <a:pt x="16820" y="8828"/>
                    <a:pt x="16997" y="9016"/>
                    <a:pt x="17174" y="9016"/>
                  </a:cubicBezTo>
                  <a:cubicBezTo>
                    <a:pt x="17174" y="9203"/>
                    <a:pt x="17351" y="9203"/>
                    <a:pt x="17351" y="9203"/>
                  </a:cubicBezTo>
                  <a:cubicBezTo>
                    <a:pt x="17528" y="9391"/>
                    <a:pt x="17705" y="9203"/>
                    <a:pt x="17705" y="9391"/>
                  </a:cubicBezTo>
                  <a:cubicBezTo>
                    <a:pt x="17882" y="9391"/>
                    <a:pt x="17705" y="9767"/>
                    <a:pt x="17705" y="9767"/>
                  </a:cubicBezTo>
                  <a:cubicBezTo>
                    <a:pt x="17705" y="9955"/>
                    <a:pt x="17528" y="10330"/>
                    <a:pt x="17528" y="10518"/>
                  </a:cubicBezTo>
                  <a:cubicBezTo>
                    <a:pt x="17351" y="10706"/>
                    <a:pt x="17174" y="11082"/>
                    <a:pt x="16997" y="11082"/>
                  </a:cubicBezTo>
                  <a:cubicBezTo>
                    <a:pt x="16997" y="11270"/>
                    <a:pt x="16643" y="11270"/>
                    <a:pt x="16643" y="11270"/>
                  </a:cubicBezTo>
                  <a:cubicBezTo>
                    <a:pt x="16466" y="11270"/>
                    <a:pt x="16111" y="11270"/>
                    <a:pt x="16111" y="11457"/>
                  </a:cubicBezTo>
                  <a:cubicBezTo>
                    <a:pt x="16111" y="11645"/>
                    <a:pt x="16289" y="11833"/>
                    <a:pt x="16111" y="11833"/>
                  </a:cubicBezTo>
                  <a:cubicBezTo>
                    <a:pt x="16111" y="12021"/>
                    <a:pt x="15934" y="12021"/>
                    <a:pt x="15934" y="12021"/>
                  </a:cubicBezTo>
                  <a:cubicBezTo>
                    <a:pt x="15934" y="12209"/>
                    <a:pt x="16111" y="12397"/>
                    <a:pt x="15934" y="12584"/>
                  </a:cubicBezTo>
                  <a:cubicBezTo>
                    <a:pt x="15934" y="12584"/>
                    <a:pt x="15757" y="12772"/>
                    <a:pt x="15757" y="12772"/>
                  </a:cubicBezTo>
                  <a:cubicBezTo>
                    <a:pt x="15757" y="12772"/>
                    <a:pt x="15757" y="13148"/>
                    <a:pt x="15934" y="13148"/>
                  </a:cubicBezTo>
                  <a:cubicBezTo>
                    <a:pt x="15934" y="13336"/>
                    <a:pt x="16289" y="13336"/>
                    <a:pt x="16466" y="13336"/>
                  </a:cubicBezTo>
                  <a:cubicBezTo>
                    <a:pt x="16466" y="13336"/>
                    <a:pt x="16466" y="13148"/>
                    <a:pt x="16643" y="13148"/>
                  </a:cubicBezTo>
                  <a:cubicBezTo>
                    <a:pt x="16643" y="12960"/>
                    <a:pt x="16997" y="12960"/>
                    <a:pt x="16997" y="13148"/>
                  </a:cubicBezTo>
                  <a:cubicBezTo>
                    <a:pt x="17174" y="13148"/>
                    <a:pt x="17351" y="13148"/>
                    <a:pt x="17351" y="13148"/>
                  </a:cubicBezTo>
                  <a:cubicBezTo>
                    <a:pt x="17528" y="13336"/>
                    <a:pt x="17528" y="13523"/>
                    <a:pt x="17528" y="13523"/>
                  </a:cubicBezTo>
                  <a:cubicBezTo>
                    <a:pt x="17705" y="13711"/>
                    <a:pt x="17705" y="14087"/>
                    <a:pt x="17528" y="14275"/>
                  </a:cubicBezTo>
                  <a:cubicBezTo>
                    <a:pt x="17528" y="14463"/>
                    <a:pt x="17351" y="14463"/>
                    <a:pt x="17174" y="14650"/>
                  </a:cubicBezTo>
                  <a:cubicBezTo>
                    <a:pt x="17174" y="14838"/>
                    <a:pt x="16997" y="15026"/>
                    <a:pt x="16997" y="15214"/>
                  </a:cubicBezTo>
                  <a:cubicBezTo>
                    <a:pt x="16997" y="15402"/>
                    <a:pt x="16820" y="15590"/>
                    <a:pt x="16820" y="15590"/>
                  </a:cubicBezTo>
                  <a:cubicBezTo>
                    <a:pt x="16820" y="15777"/>
                    <a:pt x="16997" y="15965"/>
                    <a:pt x="16997" y="15965"/>
                  </a:cubicBezTo>
                  <a:cubicBezTo>
                    <a:pt x="17174" y="16153"/>
                    <a:pt x="17705" y="15965"/>
                    <a:pt x="17882" y="16153"/>
                  </a:cubicBezTo>
                  <a:cubicBezTo>
                    <a:pt x="17882" y="16153"/>
                    <a:pt x="18236" y="16341"/>
                    <a:pt x="18236" y="16529"/>
                  </a:cubicBezTo>
                  <a:cubicBezTo>
                    <a:pt x="18413" y="16529"/>
                    <a:pt x="18413" y="16904"/>
                    <a:pt x="18413" y="16904"/>
                  </a:cubicBezTo>
                  <a:cubicBezTo>
                    <a:pt x="18590" y="17092"/>
                    <a:pt x="18767" y="17092"/>
                    <a:pt x="18944" y="17092"/>
                  </a:cubicBezTo>
                  <a:cubicBezTo>
                    <a:pt x="18944" y="17280"/>
                    <a:pt x="19298" y="17468"/>
                    <a:pt x="19298" y="17656"/>
                  </a:cubicBezTo>
                  <a:cubicBezTo>
                    <a:pt x="19298" y="17656"/>
                    <a:pt x="19475" y="17843"/>
                    <a:pt x="19475" y="18031"/>
                  </a:cubicBezTo>
                  <a:cubicBezTo>
                    <a:pt x="19475" y="18219"/>
                    <a:pt x="19652" y="18407"/>
                    <a:pt x="19830" y="18595"/>
                  </a:cubicBezTo>
                  <a:cubicBezTo>
                    <a:pt x="20007" y="18595"/>
                    <a:pt x="20184" y="18595"/>
                    <a:pt x="20184" y="18595"/>
                  </a:cubicBezTo>
                  <a:cubicBezTo>
                    <a:pt x="20361" y="18783"/>
                    <a:pt x="20361" y="19158"/>
                    <a:pt x="20361" y="19158"/>
                  </a:cubicBezTo>
                  <a:cubicBezTo>
                    <a:pt x="20361" y="19346"/>
                    <a:pt x="20715" y="19534"/>
                    <a:pt x="20715" y="19722"/>
                  </a:cubicBezTo>
                  <a:cubicBezTo>
                    <a:pt x="20892" y="19722"/>
                    <a:pt x="21246" y="19722"/>
                    <a:pt x="21423" y="1991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4" name="Google Shape;5464;g21c91014dda_0_5447"/>
            <p:cNvSpPr/>
            <p:nvPr/>
          </p:nvSpPr>
          <p:spPr>
            <a:xfrm>
              <a:off x="1898871" y="0"/>
              <a:ext cx="1015146" cy="1042918"/>
            </a:xfrm>
            <a:custGeom>
              <a:avLst/>
              <a:gdLst/>
              <a:ahLst/>
              <a:cxnLst/>
              <a:rect l="l" t="t" r="r" b="b"/>
              <a:pathLst>
                <a:path w="21600" h="21519" extrusionOk="0">
                  <a:moveTo>
                    <a:pt x="21600" y="5503"/>
                  </a:moveTo>
                  <a:cubicBezTo>
                    <a:pt x="21458" y="5641"/>
                    <a:pt x="21032" y="5778"/>
                    <a:pt x="21032" y="5916"/>
                  </a:cubicBezTo>
                  <a:cubicBezTo>
                    <a:pt x="20889" y="6054"/>
                    <a:pt x="21032" y="6604"/>
                    <a:pt x="20747" y="6741"/>
                  </a:cubicBezTo>
                  <a:cubicBezTo>
                    <a:pt x="20747" y="6879"/>
                    <a:pt x="20321" y="6741"/>
                    <a:pt x="20179" y="6879"/>
                  </a:cubicBezTo>
                  <a:cubicBezTo>
                    <a:pt x="20037" y="6879"/>
                    <a:pt x="19753" y="7154"/>
                    <a:pt x="19611" y="7154"/>
                  </a:cubicBezTo>
                  <a:cubicBezTo>
                    <a:pt x="19468" y="7154"/>
                    <a:pt x="19042" y="7154"/>
                    <a:pt x="18900" y="7017"/>
                  </a:cubicBezTo>
                  <a:cubicBezTo>
                    <a:pt x="18758" y="7017"/>
                    <a:pt x="18474" y="6604"/>
                    <a:pt x="18332" y="6604"/>
                  </a:cubicBezTo>
                  <a:cubicBezTo>
                    <a:pt x="18189" y="6466"/>
                    <a:pt x="17763" y="6604"/>
                    <a:pt x="17621" y="6741"/>
                  </a:cubicBezTo>
                  <a:cubicBezTo>
                    <a:pt x="17479" y="6879"/>
                    <a:pt x="17479" y="7154"/>
                    <a:pt x="17337" y="7292"/>
                  </a:cubicBezTo>
                  <a:cubicBezTo>
                    <a:pt x="17337" y="7429"/>
                    <a:pt x="17479" y="7980"/>
                    <a:pt x="17337" y="8117"/>
                  </a:cubicBezTo>
                  <a:cubicBezTo>
                    <a:pt x="17195" y="8255"/>
                    <a:pt x="16911" y="8255"/>
                    <a:pt x="16768" y="8255"/>
                  </a:cubicBezTo>
                  <a:cubicBezTo>
                    <a:pt x="16626" y="8392"/>
                    <a:pt x="16342" y="8255"/>
                    <a:pt x="16200" y="8255"/>
                  </a:cubicBezTo>
                  <a:cubicBezTo>
                    <a:pt x="15916" y="8255"/>
                    <a:pt x="15489" y="8255"/>
                    <a:pt x="15347" y="8392"/>
                  </a:cubicBezTo>
                  <a:cubicBezTo>
                    <a:pt x="15205" y="8530"/>
                    <a:pt x="15205" y="8668"/>
                    <a:pt x="15205" y="8805"/>
                  </a:cubicBezTo>
                  <a:cubicBezTo>
                    <a:pt x="15205" y="8943"/>
                    <a:pt x="15632" y="8943"/>
                    <a:pt x="15632" y="9080"/>
                  </a:cubicBezTo>
                  <a:cubicBezTo>
                    <a:pt x="15774" y="9080"/>
                    <a:pt x="15916" y="9355"/>
                    <a:pt x="15916" y="9493"/>
                  </a:cubicBezTo>
                  <a:cubicBezTo>
                    <a:pt x="15916" y="9631"/>
                    <a:pt x="15632" y="9906"/>
                    <a:pt x="15489" y="10043"/>
                  </a:cubicBezTo>
                  <a:cubicBezTo>
                    <a:pt x="15489" y="10181"/>
                    <a:pt x="15063" y="10318"/>
                    <a:pt x="15063" y="10456"/>
                  </a:cubicBezTo>
                  <a:cubicBezTo>
                    <a:pt x="14921" y="10594"/>
                    <a:pt x="14779" y="11006"/>
                    <a:pt x="14779" y="11144"/>
                  </a:cubicBezTo>
                  <a:cubicBezTo>
                    <a:pt x="14779" y="11282"/>
                    <a:pt x="15063" y="11557"/>
                    <a:pt x="15205" y="11694"/>
                  </a:cubicBezTo>
                  <a:cubicBezTo>
                    <a:pt x="15347" y="11832"/>
                    <a:pt x="15774" y="11969"/>
                    <a:pt x="15916" y="12107"/>
                  </a:cubicBezTo>
                  <a:cubicBezTo>
                    <a:pt x="16058" y="12245"/>
                    <a:pt x="16484" y="12382"/>
                    <a:pt x="16626" y="12657"/>
                  </a:cubicBezTo>
                  <a:cubicBezTo>
                    <a:pt x="16626" y="12795"/>
                    <a:pt x="16626" y="13208"/>
                    <a:pt x="16626" y="13345"/>
                  </a:cubicBezTo>
                  <a:cubicBezTo>
                    <a:pt x="16626" y="13483"/>
                    <a:pt x="16342" y="13896"/>
                    <a:pt x="16342" y="14033"/>
                  </a:cubicBezTo>
                  <a:cubicBezTo>
                    <a:pt x="16200" y="14308"/>
                    <a:pt x="16058" y="14721"/>
                    <a:pt x="15916" y="14859"/>
                  </a:cubicBezTo>
                  <a:cubicBezTo>
                    <a:pt x="15774" y="14859"/>
                    <a:pt x="15489" y="14859"/>
                    <a:pt x="15489" y="14859"/>
                  </a:cubicBezTo>
                  <a:cubicBezTo>
                    <a:pt x="15205" y="14859"/>
                    <a:pt x="14637" y="14859"/>
                    <a:pt x="14495" y="14859"/>
                  </a:cubicBezTo>
                  <a:cubicBezTo>
                    <a:pt x="14353" y="14996"/>
                    <a:pt x="14211" y="15134"/>
                    <a:pt x="14068" y="15271"/>
                  </a:cubicBezTo>
                  <a:cubicBezTo>
                    <a:pt x="14068" y="15409"/>
                    <a:pt x="14068" y="15684"/>
                    <a:pt x="14068" y="15822"/>
                  </a:cubicBezTo>
                  <a:cubicBezTo>
                    <a:pt x="14068" y="15959"/>
                    <a:pt x="14068" y="16234"/>
                    <a:pt x="14068" y="16372"/>
                  </a:cubicBezTo>
                  <a:cubicBezTo>
                    <a:pt x="13926" y="16510"/>
                    <a:pt x="13642" y="16922"/>
                    <a:pt x="13500" y="17060"/>
                  </a:cubicBezTo>
                  <a:cubicBezTo>
                    <a:pt x="13358" y="17197"/>
                    <a:pt x="13074" y="17473"/>
                    <a:pt x="12789" y="17473"/>
                  </a:cubicBezTo>
                  <a:cubicBezTo>
                    <a:pt x="12789" y="17335"/>
                    <a:pt x="12505" y="17197"/>
                    <a:pt x="12505" y="17060"/>
                  </a:cubicBezTo>
                  <a:cubicBezTo>
                    <a:pt x="12363" y="17060"/>
                    <a:pt x="12363" y="16785"/>
                    <a:pt x="12363" y="16647"/>
                  </a:cubicBezTo>
                  <a:cubicBezTo>
                    <a:pt x="12221" y="16510"/>
                    <a:pt x="12079" y="16372"/>
                    <a:pt x="11937" y="16372"/>
                  </a:cubicBezTo>
                  <a:cubicBezTo>
                    <a:pt x="11795" y="16372"/>
                    <a:pt x="11368" y="16372"/>
                    <a:pt x="11226" y="16372"/>
                  </a:cubicBezTo>
                  <a:cubicBezTo>
                    <a:pt x="11084" y="16510"/>
                    <a:pt x="10658" y="16647"/>
                    <a:pt x="10658" y="16922"/>
                  </a:cubicBezTo>
                  <a:cubicBezTo>
                    <a:pt x="10658" y="17060"/>
                    <a:pt x="10658" y="17197"/>
                    <a:pt x="10658" y="17335"/>
                  </a:cubicBezTo>
                  <a:cubicBezTo>
                    <a:pt x="10800" y="17335"/>
                    <a:pt x="11084" y="17197"/>
                    <a:pt x="11084" y="17335"/>
                  </a:cubicBezTo>
                  <a:cubicBezTo>
                    <a:pt x="11226" y="17473"/>
                    <a:pt x="11084" y="17610"/>
                    <a:pt x="11084" y="17748"/>
                  </a:cubicBezTo>
                  <a:cubicBezTo>
                    <a:pt x="11084" y="17885"/>
                    <a:pt x="10800" y="18023"/>
                    <a:pt x="10658" y="18023"/>
                  </a:cubicBezTo>
                  <a:cubicBezTo>
                    <a:pt x="10658" y="18023"/>
                    <a:pt x="10516" y="17885"/>
                    <a:pt x="10374" y="17885"/>
                  </a:cubicBezTo>
                  <a:cubicBezTo>
                    <a:pt x="10232" y="17885"/>
                    <a:pt x="9947" y="18023"/>
                    <a:pt x="9805" y="18023"/>
                  </a:cubicBezTo>
                  <a:cubicBezTo>
                    <a:pt x="9663" y="18161"/>
                    <a:pt x="9379" y="18436"/>
                    <a:pt x="9237" y="18711"/>
                  </a:cubicBezTo>
                  <a:cubicBezTo>
                    <a:pt x="9237" y="18848"/>
                    <a:pt x="9237" y="19124"/>
                    <a:pt x="9237" y="19399"/>
                  </a:cubicBezTo>
                  <a:cubicBezTo>
                    <a:pt x="9237" y="19536"/>
                    <a:pt x="9237" y="20087"/>
                    <a:pt x="9095" y="20224"/>
                  </a:cubicBezTo>
                  <a:cubicBezTo>
                    <a:pt x="8953" y="20362"/>
                    <a:pt x="8811" y="20362"/>
                    <a:pt x="8668" y="20499"/>
                  </a:cubicBezTo>
                  <a:cubicBezTo>
                    <a:pt x="8526" y="20637"/>
                    <a:pt x="8526" y="20912"/>
                    <a:pt x="8384" y="21050"/>
                  </a:cubicBezTo>
                  <a:cubicBezTo>
                    <a:pt x="8242" y="21187"/>
                    <a:pt x="7958" y="21462"/>
                    <a:pt x="7674" y="21462"/>
                  </a:cubicBezTo>
                  <a:cubicBezTo>
                    <a:pt x="7532" y="21600"/>
                    <a:pt x="7247" y="21462"/>
                    <a:pt x="7105" y="21325"/>
                  </a:cubicBezTo>
                  <a:cubicBezTo>
                    <a:pt x="6963" y="21325"/>
                    <a:pt x="6963" y="21050"/>
                    <a:pt x="6821" y="20912"/>
                  </a:cubicBezTo>
                  <a:cubicBezTo>
                    <a:pt x="6679" y="20912"/>
                    <a:pt x="6395" y="20775"/>
                    <a:pt x="6395" y="20912"/>
                  </a:cubicBezTo>
                  <a:cubicBezTo>
                    <a:pt x="6253" y="20912"/>
                    <a:pt x="6253" y="21325"/>
                    <a:pt x="6111" y="21325"/>
                  </a:cubicBezTo>
                  <a:cubicBezTo>
                    <a:pt x="5968" y="21462"/>
                    <a:pt x="5684" y="21462"/>
                    <a:pt x="5542" y="21325"/>
                  </a:cubicBezTo>
                  <a:cubicBezTo>
                    <a:pt x="5400" y="21325"/>
                    <a:pt x="5258" y="20912"/>
                    <a:pt x="5258" y="20775"/>
                  </a:cubicBezTo>
                  <a:cubicBezTo>
                    <a:pt x="5258" y="20637"/>
                    <a:pt x="5400" y="20499"/>
                    <a:pt x="5400" y="20362"/>
                  </a:cubicBezTo>
                  <a:cubicBezTo>
                    <a:pt x="5400" y="20224"/>
                    <a:pt x="5542" y="19949"/>
                    <a:pt x="5400" y="19811"/>
                  </a:cubicBezTo>
                  <a:cubicBezTo>
                    <a:pt x="5258" y="19674"/>
                    <a:pt x="4832" y="19674"/>
                    <a:pt x="4689" y="19674"/>
                  </a:cubicBezTo>
                  <a:cubicBezTo>
                    <a:pt x="4547" y="19674"/>
                    <a:pt x="4405" y="19674"/>
                    <a:pt x="4263" y="19674"/>
                  </a:cubicBezTo>
                  <a:cubicBezTo>
                    <a:pt x="4121" y="19674"/>
                    <a:pt x="4121" y="19674"/>
                    <a:pt x="4121" y="19674"/>
                  </a:cubicBezTo>
                  <a:cubicBezTo>
                    <a:pt x="4121" y="19536"/>
                    <a:pt x="3837" y="19399"/>
                    <a:pt x="3695" y="19261"/>
                  </a:cubicBezTo>
                  <a:cubicBezTo>
                    <a:pt x="3553" y="19261"/>
                    <a:pt x="3268" y="19261"/>
                    <a:pt x="3126" y="19261"/>
                  </a:cubicBezTo>
                  <a:cubicBezTo>
                    <a:pt x="3126" y="19261"/>
                    <a:pt x="2842" y="19399"/>
                    <a:pt x="2842" y="19536"/>
                  </a:cubicBezTo>
                  <a:cubicBezTo>
                    <a:pt x="2700" y="19536"/>
                    <a:pt x="2700" y="19811"/>
                    <a:pt x="2700" y="19949"/>
                  </a:cubicBezTo>
                  <a:cubicBezTo>
                    <a:pt x="2558" y="20087"/>
                    <a:pt x="2274" y="20224"/>
                    <a:pt x="2132" y="20224"/>
                  </a:cubicBezTo>
                  <a:cubicBezTo>
                    <a:pt x="1847" y="20224"/>
                    <a:pt x="1421" y="19811"/>
                    <a:pt x="1279" y="19674"/>
                  </a:cubicBezTo>
                  <a:cubicBezTo>
                    <a:pt x="1279" y="19536"/>
                    <a:pt x="1137" y="19261"/>
                    <a:pt x="1137" y="19124"/>
                  </a:cubicBezTo>
                  <a:cubicBezTo>
                    <a:pt x="995" y="18986"/>
                    <a:pt x="995" y="18711"/>
                    <a:pt x="995" y="18573"/>
                  </a:cubicBezTo>
                  <a:cubicBezTo>
                    <a:pt x="995" y="18436"/>
                    <a:pt x="853" y="18023"/>
                    <a:pt x="853" y="17885"/>
                  </a:cubicBezTo>
                  <a:cubicBezTo>
                    <a:pt x="711" y="17885"/>
                    <a:pt x="568" y="17748"/>
                    <a:pt x="426" y="17610"/>
                  </a:cubicBezTo>
                  <a:cubicBezTo>
                    <a:pt x="426" y="17473"/>
                    <a:pt x="284" y="17335"/>
                    <a:pt x="284" y="17197"/>
                  </a:cubicBezTo>
                  <a:cubicBezTo>
                    <a:pt x="284" y="17060"/>
                    <a:pt x="426" y="16647"/>
                    <a:pt x="568" y="16510"/>
                  </a:cubicBezTo>
                  <a:cubicBezTo>
                    <a:pt x="568" y="16372"/>
                    <a:pt x="853" y="16097"/>
                    <a:pt x="995" y="15959"/>
                  </a:cubicBezTo>
                  <a:cubicBezTo>
                    <a:pt x="995" y="15684"/>
                    <a:pt x="1279" y="15134"/>
                    <a:pt x="1421" y="14859"/>
                  </a:cubicBezTo>
                  <a:cubicBezTo>
                    <a:pt x="1421" y="14721"/>
                    <a:pt x="1705" y="14171"/>
                    <a:pt x="1705" y="14033"/>
                  </a:cubicBezTo>
                  <a:cubicBezTo>
                    <a:pt x="1705" y="13620"/>
                    <a:pt x="1705" y="12932"/>
                    <a:pt x="1705" y="12657"/>
                  </a:cubicBezTo>
                  <a:cubicBezTo>
                    <a:pt x="1705" y="12520"/>
                    <a:pt x="1847" y="12107"/>
                    <a:pt x="1705" y="11969"/>
                  </a:cubicBezTo>
                  <a:cubicBezTo>
                    <a:pt x="1563" y="11832"/>
                    <a:pt x="1279" y="11969"/>
                    <a:pt x="1137" y="11832"/>
                  </a:cubicBezTo>
                  <a:cubicBezTo>
                    <a:pt x="995" y="11832"/>
                    <a:pt x="853" y="11557"/>
                    <a:pt x="853" y="11557"/>
                  </a:cubicBezTo>
                  <a:cubicBezTo>
                    <a:pt x="853" y="11419"/>
                    <a:pt x="995" y="11144"/>
                    <a:pt x="1137" y="11144"/>
                  </a:cubicBezTo>
                  <a:cubicBezTo>
                    <a:pt x="1279" y="11006"/>
                    <a:pt x="1705" y="11006"/>
                    <a:pt x="1847" y="11006"/>
                  </a:cubicBezTo>
                  <a:cubicBezTo>
                    <a:pt x="2132" y="11006"/>
                    <a:pt x="2274" y="11144"/>
                    <a:pt x="2416" y="11144"/>
                  </a:cubicBezTo>
                  <a:cubicBezTo>
                    <a:pt x="2416" y="11144"/>
                    <a:pt x="2416" y="10869"/>
                    <a:pt x="2416" y="10731"/>
                  </a:cubicBezTo>
                  <a:cubicBezTo>
                    <a:pt x="2416" y="10731"/>
                    <a:pt x="2274" y="10594"/>
                    <a:pt x="2274" y="10456"/>
                  </a:cubicBezTo>
                  <a:cubicBezTo>
                    <a:pt x="2274" y="10318"/>
                    <a:pt x="2274" y="10181"/>
                    <a:pt x="2274" y="10043"/>
                  </a:cubicBezTo>
                  <a:cubicBezTo>
                    <a:pt x="2274" y="9906"/>
                    <a:pt x="2274" y="9631"/>
                    <a:pt x="2132" y="9493"/>
                  </a:cubicBezTo>
                  <a:cubicBezTo>
                    <a:pt x="2132" y="9355"/>
                    <a:pt x="1705" y="9218"/>
                    <a:pt x="1563" y="9218"/>
                  </a:cubicBezTo>
                  <a:cubicBezTo>
                    <a:pt x="1421" y="9080"/>
                    <a:pt x="1137" y="9355"/>
                    <a:pt x="995" y="9355"/>
                  </a:cubicBezTo>
                  <a:cubicBezTo>
                    <a:pt x="853" y="9218"/>
                    <a:pt x="853" y="9080"/>
                    <a:pt x="853" y="8943"/>
                  </a:cubicBezTo>
                  <a:cubicBezTo>
                    <a:pt x="853" y="8943"/>
                    <a:pt x="853" y="8943"/>
                    <a:pt x="853" y="8805"/>
                  </a:cubicBezTo>
                  <a:cubicBezTo>
                    <a:pt x="853" y="8805"/>
                    <a:pt x="995" y="8943"/>
                    <a:pt x="995" y="8805"/>
                  </a:cubicBezTo>
                  <a:cubicBezTo>
                    <a:pt x="995" y="8805"/>
                    <a:pt x="1137" y="8805"/>
                    <a:pt x="1137" y="8668"/>
                  </a:cubicBezTo>
                  <a:cubicBezTo>
                    <a:pt x="1137" y="8668"/>
                    <a:pt x="995" y="8530"/>
                    <a:pt x="995" y="8530"/>
                  </a:cubicBezTo>
                  <a:cubicBezTo>
                    <a:pt x="995" y="8392"/>
                    <a:pt x="1137" y="8255"/>
                    <a:pt x="1137" y="8117"/>
                  </a:cubicBezTo>
                  <a:cubicBezTo>
                    <a:pt x="1279" y="7980"/>
                    <a:pt x="1279" y="7980"/>
                    <a:pt x="1421" y="7842"/>
                  </a:cubicBezTo>
                  <a:cubicBezTo>
                    <a:pt x="1421" y="7842"/>
                    <a:pt x="1421" y="7704"/>
                    <a:pt x="1421" y="7567"/>
                  </a:cubicBezTo>
                  <a:cubicBezTo>
                    <a:pt x="1279" y="7567"/>
                    <a:pt x="1279" y="7429"/>
                    <a:pt x="1137" y="7429"/>
                  </a:cubicBezTo>
                  <a:cubicBezTo>
                    <a:pt x="1137" y="7429"/>
                    <a:pt x="995" y="7292"/>
                    <a:pt x="995" y="7292"/>
                  </a:cubicBezTo>
                  <a:cubicBezTo>
                    <a:pt x="853" y="7292"/>
                    <a:pt x="711" y="7429"/>
                    <a:pt x="568" y="7429"/>
                  </a:cubicBezTo>
                  <a:cubicBezTo>
                    <a:pt x="426" y="7429"/>
                    <a:pt x="284" y="7429"/>
                    <a:pt x="284" y="7429"/>
                  </a:cubicBezTo>
                  <a:cubicBezTo>
                    <a:pt x="284" y="7292"/>
                    <a:pt x="142" y="7154"/>
                    <a:pt x="142" y="7154"/>
                  </a:cubicBezTo>
                  <a:cubicBezTo>
                    <a:pt x="0" y="7017"/>
                    <a:pt x="0" y="6879"/>
                    <a:pt x="0" y="6879"/>
                  </a:cubicBezTo>
                  <a:cubicBezTo>
                    <a:pt x="0" y="6741"/>
                    <a:pt x="0" y="6466"/>
                    <a:pt x="142" y="6466"/>
                  </a:cubicBezTo>
                  <a:cubicBezTo>
                    <a:pt x="142" y="6466"/>
                    <a:pt x="284" y="6329"/>
                    <a:pt x="284" y="6329"/>
                  </a:cubicBezTo>
                  <a:cubicBezTo>
                    <a:pt x="426" y="6191"/>
                    <a:pt x="284" y="6054"/>
                    <a:pt x="284" y="5916"/>
                  </a:cubicBezTo>
                  <a:cubicBezTo>
                    <a:pt x="426" y="5778"/>
                    <a:pt x="426" y="5778"/>
                    <a:pt x="426" y="5641"/>
                  </a:cubicBezTo>
                  <a:cubicBezTo>
                    <a:pt x="568" y="5641"/>
                    <a:pt x="711" y="5503"/>
                    <a:pt x="711" y="5503"/>
                  </a:cubicBezTo>
                  <a:cubicBezTo>
                    <a:pt x="711" y="5366"/>
                    <a:pt x="568" y="5228"/>
                    <a:pt x="568" y="5228"/>
                  </a:cubicBezTo>
                  <a:cubicBezTo>
                    <a:pt x="568" y="5228"/>
                    <a:pt x="568" y="5090"/>
                    <a:pt x="568" y="4953"/>
                  </a:cubicBezTo>
                  <a:cubicBezTo>
                    <a:pt x="568" y="4953"/>
                    <a:pt x="711" y="4815"/>
                    <a:pt x="853" y="4815"/>
                  </a:cubicBezTo>
                  <a:cubicBezTo>
                    <a:pt x="853" y="4678"/>
                    <a:pt x="995" y="4403"/>
                    <a:pt x="995" y="4265"/>
                  </a:cubicBezTo>
                  <a:cubicBezTo>
                    <a:pt x="995" y="4265"/>
                    <a:pt x="853" y="4127"/>
                    <a:pt x="995" y="3990"/>
                  </a:cubicBezTo>
                  <a:cubicBezTo>
                    <a:pt x="995" y="3990"/>
                    <a:pt x="1279" y="3852"/>
                    <a:pt x="1421" y="3852"/>
                  </a:cubicBezTo>
                  <a:cubicBezTo>
                    <a:pt x="1421" y="3852"/>
                    <a:pt x="1705" y="3990"/>
                    <a:pt x="1705" y="3990"/>
                  </a:cubicBezTo>
                  <a:cubicBezTo>
                    <a:pt x="1847" y="3990"/>
                    <a:pt x="1989" y="3990"/>
                    <a:pt x="2132" y="3990"/>
                  </a:cubicBezTo>
                  <a:cubicBezTo>
                    <a:pt x="2132" y="3990"/>
                    <a:pt x="2274" y="3852"/>
                    <a:pt x="2274" y="3715"/>
                  </a:cubicBezTo>
                  <a:cubicBezTo>
                    <a:pt x="2416" y="3715"/>
                    <a:pt x="2558" y="3577"/>
                    <a:pt x="2700" y="3577"/>
                  </a:cubicBezTo>
                  <a:cubicBezTo>
                    <a:pt x="2700" y="3577"/>
                    <a:pt x="2984" y="3577"/>
                    <a:pt x="2984" y="3577"/>
                  </a:cubicBezTo>
                  <a:cubicBezTo>
                    <a:pt x="3126" y="3715"/>
                    <a:pt x="3126" y="3715"/>
                    <a:pt x="3126" y="3852"/>
                  </a:cubicBezTo>
                  <a:cubicBezTo>
                    <a:pt x="3268" y="3852"/>
                    <a:pt x="3268" y="3990"/>
                    <a:pt x="3411" y="4127"/>
                  </a:cubicBezTo>
                  <a:cubicBezTo>
                    <a:pt x="3411" y="4127"/>
                    <a:pt x="3553" y="3990"/>
                    <a:pt x="3695" y="3990"/>
                  </a:cubicBezTo>
                  <a:cubicBezTo>
                    <a:pt x="3695" y="3990"/>
                    <a:pt x="3837" y="3990"/>
                    <a:pt x="3837" y="4127"/>
                  </a:cubicBezTo>
                  <a:cubicBezTo>
                    <a:pt x="3979" y="4127"/>
                    <a:pt x="4121" y="4265"/>
                    <a:pt x="4121" y="4403"/>
                  </a:cubicBezTo>
                  <a:cubicBezTo>
                    <a:pt x="4121" y="4403"/>
                    <a:pt x="3837" y="4540"/>
                    <a:pt x="3837" y="4540"/>
                  </a:cubicBezTo>
                  <a:cubicBezTo>
                    <a:pt x="3837" y="4678"/>
                    <a:pt x="3837" y="4815"/>
                    <a:pt x="3837" y="4815"/>
                  </a:cubicBezTo>
                  <a:cubicBezTo>
                    <a:pt x="3837" y="4953"/>
                    <a:pt x="4121" y="4953"/>
                    <a:pt x="4263" y="5090"/>
                  </a:cubicBezTo>
                  <a:cubicBezTo>
                    <a:pt x="4405" y="5090"/>
                    <a:pt x="4547" y="4953"/>
                    <a:pt x="4689" y="4953"/>
                  </a:cubicBezTo>
                  <a:cubicBezTo>
                    <a:pt x="4832" y="5090"/>
                    <a:pt x="5258" y="5090"/>
                    <a:pt x="5400" y="5090"/>
                  </a:cubicBezTo>
                  <a:cubicBezTo>
                    <a:pt x="5400" y="5228"/>
                    <a:pt x="5542" y="5228"/>
                    <a:pt x="5684" y="5228"/>
                  </a:cubicBezTo>
                  <a:cubicBezTo>
                    <a:pt x="5826" y="5228"/>
                    <a:pt x="6111" y="5228"/>
                    <a:pt x="6111" y="5228"/>
                  </a:cubicBezTo>
                  <a:cubicBezTo>
                    <a:pt x="6253" y="5228"/>
                    <a:pt x="6537" y="5228"/>
                    <a:pt x="6679" y="5228"/>
                  </a:cubicBezTo>
                  <a:cubicBezTo>
                    <a:pt x="6821" y="5090"/>
                    <a:pt x="6963" y="4953"/>
                    <a:pt x="7105" y="4815"/>
                  </a:cubicBezTo>
                  <a:cubicBezTo>
                    <a:pt x="7105" y="4815"/>
                    <a:pt x="7247" y="4540"/>
                    <a:pt x="7247" y="4540"/>
                  </a:cubicBezTo>
                  <a:cubicBezTo>
                    <a:pt x="7247" y="4403"/>
                    <a:pt x="7389" y="4403"/>
                    <a:pt x="7389" y="4265"/>
                  </a:cubicBezTo>
                  <a:cubicBezTo>
                    <a:pt x="7532" y="4265"/>
                    <a:pt x="7532" y="3990"/>
                    <a:pt x="7532" y="3852"/>
                  </a:cubicBezTo>
                  <a:cubicBezTo>
                    <a:pt x="7532" y="3715"/>
                    <a:pt x="7532" y="3577"/>
                    <a:pt x="7532" y="3439"/>
                  </a:cubicBezTo>
                  <a:cubicBezTo>
                    <a:pt x="7532" y="3302"/>
                    <a:pt x="7674" y="3164"/>
                    <a:pt x="7674" y="3027"/>
                  </a:cubicBezTo>
                  <a:cubicBezTo>
                    <a:pt x="7674" y="3027"/>
                    <a:pt x="7816" y="2752"/>
                    <a:pt x="7816" y="2614"/>
                  </a:cubicBezTo>
                  <a:cubicBezTo>
                    <a:pt x="7958" y="2476"/>
                    <a:pt x="8100" y="2476"/>
                    <a:pt x="8242" y="2476"/>
                  </a:cubicBezTo>
                  <a:cubicBezTo>
                    <a:pt x="8384" y="2339"/>
                    <a:pt x="8384" y="2201"/>
                    <a:pt x="8526" y="2064"/>
                  </a:cubicBezTo>
                  <a:cubicBezTo>
                    <a:pt x="8526" y="2064"/>
                    <a:pt x="8668" y="2201"/>
                    <a:pt x="8811" y="2201"/>
                  </a:cubicBezTo>
                  <a:cubicBezTo>
                    <a:pt x="8953" y="2201"/>
                    <a:pt x="9095" y="2064"/>
                    <a:pt x="9237" y="1926"/>
                  </a:cubicBezTo>
                  <a:cubicBezTo>
                    <a:pt x="9379" y="1926"/>
                    <a:pt x="9521" y="1789"/>
                    <a:pt x="9521" y="1789"/>
                  </a:cubicBezTo>
                  <a:cubicBezTo>
                    <a:pt x="9663" y="1651"/>
                    <a:pt x="9947" y="1789"/>
                    <a:pt x="10089" y="1789"/>
                  </a:cubicBezTo>
                  <a:cubicBezTo>
                    <a:pt x="10089" y="1789"/>
                    <a:pt x="10374" y="1651"/>
                    <a:pt x="10374" y="1651"/>
                  </a:cubicBezTo>
                  <a:cubicBezTo>
                    <a:pt x="10516" y="1789"/>
                    <a:pt x="10658" y="1789"/>
                    <a:pt x="10658" y="1926"/>
                  </a:cubicBezTo>
                  <a:cubicBezTo>
                    <a:pt x="10658" y="1926"/>
                    <a:pt x="10800" y="1926"/>
                    <a:pt x="10800" y="1926"/>
                  </a:cubicBezTo>
                  <a:cubicBezTo>
                    <a:pt x="10942" y="2064"/>
                    <a:pt x="10942" y="1789"/>
                    <a:pt x="11084" y="1789"/>
                  </a:cubicBezTo>
                  <a:cubicBezTo>
                    <a:pt x="11226" y="1789"/>
                    <a:pt x="11368" y="1789"/>
                    <a:pt x="11368" y="1789"/>
                  </a:cubicBezTo>
                  <a:cubicBezTo>
                    <a:pt x="11511" y="1789"/>
                    <a:pt x="11511" y="1513"/>
                    <a:pt x="11653" y="1376"/>
                  </a:cubicBezTo>
                  <a:cubicBezTo>
                    <a:pt x="11653" y="1376"/>
                    <a:pt x="11795" y="1376"/>
                    <a:pt x="11937" y="1376"/>
                  </a:cubicBezTo>
                  <a:cubicBezTo>
                    <a:pt x="11937" y="1376"/>
                    <a:pt x="12079" y="1513"/>
                    <a:pt x="12079" y="1513"/>
                  </a:cubicBezTo>
                  <a:cubicBezTo>
                    <a:pt x="12221" y="1651"/>
                    <a:pt x="12363" y="1651"/>
                    <a:pt x="12505" y="1651"/>
                  </a:cubicBezTo>
                  <a:cubicBezTo>
                    <a:pt x="12647" y="1651"/>
                    <a:pt x="12789" y="1513"/>
                    <a:pt x="12789" y="1513"/>
                  </a:cubicBezTo>
                  <a:cubicBezTo>
                    <a:pt x="12932" y="1513"/>
                    <a:pt x="13216" y="1513"/>
                    <a:pt x="13358" y="1513"/>
                  </a:cubicBezTo>
                  <a:cubicBezTo>
                    <a:pt x="13358" y="1513"/>
                    <a:pt x="13642" y="1651"/>
                    <a:pt x="13642" y="1651"/>
                  </a:cubicBezTo>
                  <a:cubicBezTo>
                    <a:pt x="13784" y="1651"/>
                    <a:pt x="14068" y="1789"/>
                    <a:pt x="14211" y="1789"/>
                  </a:cubicBezTo>
                  <a:cubicBezTo>
                    <a:pt x="14211" y="1789"/>
                    <a:pt x="14353" y="1789"/>
                    <a:pt x="14495" y="1789"/>
                  </a:cubicBezTo>
                  <a:cubicBezTo>
                    <a:pt x="14637" y="1789"/>
                    <a:pt x="14779" y="1789"/>
                    <a:pt x="14779" y="1789"/>
                  </a:cubicBezTo>
                  <a:cubicBezTo>
                    <a:pt x="15063" y="1789"/>
                    <a:pt x="15347" y="1651"/>
                    <a:pt x="15489" y="1651"/>
                  </a:cubicBezTo>
                  <a:cubicBezTo>
                    <a:pt x="15632" y="1513"/>
                    <a:pt x="15774" y="1376"/>
                    <a:pt x="15916" y="1238"/>
                  </a:cubicBezTo>
                  <a:cubicBezTo>
                    <a:pt x="16058" y="1238"/>
                    <a:pt x="16200" y="1101"/>
                    <a:pt x="16342" y="1101"/>
                  </a:cubicBezTo>
                  <a:cubicBezTo>
                    <a:pt x="16484" y="963"/>
                    <a:pt x="16626" y="825"/>
                    <a:pt x="16768" y="688"/>
                  </a:cubicBezTo>
                  <a:cubicBezTo>
                    <a:pt x="16911" y="688"/>
                    <a:pt x="17053" y="688"/>
                    <a:pt x="17195" y="688"/>
                  </a:cubicBezTo>
                  <a:cubicBezTo>
                    <a:pt x="17337" y="688"/>
                    <a:pt x="17479" y="688"/>
                    <a:pt x="17621" y="688"/>
                  </a:cubicBezTo>
                  <a:cubicBezTo>
                    <a:pt x="17763" y="550"/>
                    <a:pt x="17905" y="413"/>
                    <a:pt x="17905" y="413"/>
                  </a:cubicBezTo>
                  <a:cubicBezTo>
                    <a:pt x="18047" y="275"/>
                    <a:pt x="18332" y="413"/>
                    <a:pt x="18474" y="413"/>
                  </a:cubicBezTo>
                  <a:cubicBezTo>
                    <a:pt x="18474" y="275"/>
                    <a:pt x="18616" y="138"/>
                    <a:pt x="18758" y="138"/>
                  </a:cubicBezTo>
                  <a:cubicBezTo>
                    <a:pt x="18758" y="138"/>
                    <a:pt x="19042" y="0"/>
                    <a:pt x="19184" y="0"/>
                  </a:cubicBezTo>
                  <a:cubicBezTo>
                    <a:pt x="19326" y="138"/>
                    <a:pt x="19468" y="138"/>
                    <a:pt x="19611" y="275"/>
                  </a:cubicBezTo>
                  <a:cubicBezTo>
                    <a:pt x="19611" y="275"/>
                    <a:pt x="19753" y="550"/>
                    <a:pt x="19753" y="550"/>
                  </a:cubicBezTo>
                  <a:cubicBezTo>
                    <a:pt x="19611" y="688"/>
                    <a:pt x="19611" y="688"/>
                    <a:pt x="19468" y="688"/>
                  </a:cubicBezTo>
                  <a:cubicBezTo>
                    <a:pt x="19468" y="825"/>
                    <a:pt x="19468" y="963"/>
                    <a:pt x="19468" y="1101"/>
                  </a:cubicBezTo>
                  <a:cubicBezTo>
                    <a:pt x="19468" y="1101"/>
                    <a:pt x="19184" y="1238"/>
                    <a:pt x="19042" y="1238"/>
                  </a:cubicBezTo>
                  <a:cubicBezTo>
                    <a:pt x="19042" y="1238"/>
                    <a:pt x="18900" y="1101"/>
                    <a:pt x="18900" y="1101"/>
                  </a:cubicBezTo>
                  <a:cubicBezTo>
                    <a:pt x="18758" y="1101"/>
                    <a:pt x="18616" y="1101"/>
                    <a:pt x="18616" y="1101"/>
                  </a:cubicBezTo>
                  <a:cubicBezTo>
                    <a:pt x="18474" y="1238"/>
                    <a:pt x="18474" y="1376"/>
                    <a:pt x="18474" y="1376"/>
                  </a:cubicBezTo>
                  <a:cubicBezTo>
                    <a:pt x="18332" y="1513"/>
                    <a:pt x="18332" y="1513"/>
                    <a:pt x="18332" y="1651"/>
                  </a:cubicBezTo>
                  <a:cubicBezTo>
                    <a:pt x="18332" y="1651"/>
                    <a:pt x="18332" y="1789"/>
                    <a:pt x="18332" y="1926"/>
                  </a:cubicBezTo>
                  <a:cubicBezTo>
                    <a:pt x="18332" y="1926"/>
                    <a:pt x="18616" y="1926"/>
                    <a:pt x="18616" y="2064"/>
                  </a:cubicBezTo>
                  <a:cubicBezTo>
                    <a:pt x="18616" y="2064"/>
                    <a:pt x="18616" y="2201"/>
                    <a:pt x="18616" y="2339"/>
                  </a:cubicBezTo>
                  <a:cubicBezTo>
                    <a:pt x="18616" y="2339"/>
                    <a:pt x="18616" y="2476"/>
                    <a:pt x="18616" y="2614"/>
                  </a:cubicBezTo>
                  <a:cubicBezTo>
                    <a:pt x="18616" y="2614"/>
                    <a:pt x="18616" y="2752"/>
                    <a:pt x="18616" y="2889"/>
                  </a:cubicBezTo>
                  <a:cubicBezTo>
                    <a:pt x="18758" y="2889"/>
                    <a:pt x="18900" y="2889"/>
                    <a:pt x="18900" y="2889"/>
                  </a:cubicBezTo>
                  <a:cubicBezTo>
                    <a:pt x="18900" y="2889"/>
                    <a:pt x="19042" y="3027"/>
                    <a:pt x="19042" y="3027"/>
                  </a:cubicBezTo>
                  <a:cubicBezTo>
                    <a:pt x="19184" y="3027"/>
                    <a:pt x="19184" y="3164"/>
                    <a:pt x="19326" y="3164"/>
                  </a:cubicBezTo>
                  <a:cubicBezTo>
                    <a:pt x="19326" y="3164"/>
                    <a:pt x="19468" y="3027"/>
                    <a:pt x="19611" y="3027"/>
                  </a:cubicBezTo>
                  <a:cubicBezTo>
                    <a:pt x="19611" y="3027"/>
                    <a:pt x="19895" y="3027"/>
                    <a:pt x="19895" y="3027"/>
                  </a:cubicBezTo>
                  <a:cubicBezTo>
                    <a:pt x="19895" y="3164"/>
                    <a:pt x="19895" y="3302"/>
                    <a:pt x="20037" y="3302"/>
                  </a:cubicBezTo>
                  <a:cubicBezTo>
                    <a:pt x="20037" y="3302"/>
                    <a:pt x="20179" y="3302"/>
                    <a:pt x="20179" y="3302"/>
                  </a:cubicBezTo>
                  <a:cubicBezTo>
                    <a:pt x="20321" y="3439"/>
                    <a:pt x="20179" y="3577"/>
                    <a:pt x="20179" y="3715"/>
                  </a:cubicBezTo>
                  <a:cubicBezTo>
                    <a:pt x="20179" y="3852"/>
                    <a:pt x="20037" y="3990"/>
                    <a:pt x="20037" y="3990"/>
                  </a:cubicBezTo>
                  <a:cubicBezTo>
                    <a:pt x="20037" y="4127"/>
                    <a:pt x="20037" y="4265"/>
                    <a:pt x="20037" y="4403"/>
                  </a:cubicBezTo>
                  <a:cubicBezTo>
                    <a:pt x="20037" y="4540"/>
                    <a:pt x="20179" y="4678"/>
                    <a:pt x="20321" y="4678"/>
                  </a:cubicBezTo>
                  <a:cubicBezTo>
                    <a:pt x="20321" y="4678"/>
                    <a:pt x="20463" y="4678"/>
                    <a:pt x="20605" y="4678"/>
                  </a:cubicBezTo>
                  <a:cubicBezTo>
                    <a:pt x="20747" y="4678"/>
                    <a:pt x="20889" y="4815"/>
                    <a:pt x="21032" y="4953"/>
                  </a:cubicBezTo>
                  <a:cubicBezTo>
                    <a:pt x="21174" y="4953"/>
                    <a:pt x="21174" y="5228"/>
                    <a:pt x="21316" y="5366"/>
                  </a:cubicBezTo>
                  <a:cubicBezTo>
                    <a:pt x="21458" y="5366"/>
                    <a:pt x="21458" y="5366"/>
                    <a:pt x="21600" y="55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5" name="Google Shape;5465;g21c91014dda_0_5447"/>
            <p:cNvSpPr/>
            <p:nvPr/>
          </p:nvSpPr>
          <p:spPr>
            <a:xfrm>
              <a:off x="1898871" y="0"/>
              <a:ext cx="1015146" cy="1042918"/>
            </a:xfrm>
            <a:custGeom>
              <a:avLst/>
              <a:gdLst/>
              <a:ahLst/>
              <a:cxnLst/>
              <a:rect l="l" t="t" r="r" b="b"/>
              <a:pathLst>
                <a:path w="21600" h="21519" extrusionOk="0">
                  <a:moveTo>
                    <a:pt x="21600" y="5503"/>
                  </a:moveTo>
                  <a:cubicBezTo>
                    <a:pt x="21458" y="5641"/>
                    <a:pt x="21032" y="5778"/>
                    <a:pt x="21032" y="5916"/>
                  </a:cubicBezTo>
                  <a:cubicBezTo>
                    <a:pt x="20889" y="6054"/>
                    <a:pt x="21032" y="6604"/>
                    <a:pt x="20747" y="6741"/>
                  </a:cubicBezTo>
                  <a:cubicBezTo>
                    <a:pt x="20747" y="6879"/>
                    <a:pt x="20321" y="6741"/>
                    <a:pt x="20179" y="6879"/>
                  </a:cubicBezTo>
                  <a:cubicBezTo>
                    <a:pt x="20037" y="6879"/>
                    <a:pt x="19753" y="7154"/>
                    <a:pt x="19611" y="7154"/>
                  </a:cubicBezTo>
                  <a:cubicBezTo>
                    <a:pt x="19468" y="7154"/>
                    <a:pt x="19042" y="7154"/>
                    <a:pt x="18900" y="7017"/>
                  </a:cubicBezTo>
                  <a:cubicBezTo>
                    <a:pt x="18758" y="7017"/>
                    <a:pt x="18474" y="6604"/>
                    <a:pt x="18332" y="6604"/>
                  </a:cubicBezTo>
                  <a:cubicBezTo>
                    <a:pt x="18189" y="6466"/>
                    <a:pt x="17763" y="6604"/>
                    <a:pt x="17621" y="6741"/>
                  </a:cubicBezTo>
                  <a:cubicBezTo>
                    <a:pt x="17479" y="6879"/>
                    <a:pt x="17479" y="7154"/>
                    <a:pt x="17337" y="7292"/>
                  </a:cubicBezTo>
                  <a:cubicBezTo>
                    <a:pt x="17337" y="7429"/>
                    <a:pt x="17479" y="7980"/>
                    <a:pt x="17337" y="8117"/>
                  </a:cubicBezTo>
                  <a:cubicBezTo>
                    <a:pt x="17195" y="8255"/>
                    <a:pt x="16911" y="8255"/>
                    <a:pt x="16768" y="8255"/>
                  </a:cubicBezTo>
                  <a:cubicBezTo>
                    <a:pt x="16626" y="8392"/>
                    <a:pt x="16342" y="8255"/>
                    <a:pt x="16200" y="8255"/>
                  </a:cubicBezTo>
                  <a:cubicBezTo>
                    <a:pt x="15916" y="8255"/>
                    <a:pt x="15489" y="8255"/>
                    <a:pt x="15347" y="8392"/>
                  </a:cubicBezTo>
                  <a:cubicBezTo>
                    <a:pt x="15205" y="8530"/>
                    <a:pt x="15205" y="8668"/>
                    <a:pt x="15205" y="8805"/>
                  </a:cubicBezTo>
                  <a:cubicBezTo>
                    <a:pt x="15205" y="8943"/>
                    <a:pt x="15632" y="8943"/>
                    <a:pt x="15632" y="9080"/>
                  </a:cubicBezTo>
                  <a:cubicBezTo>
                    <a:pt x="15774" y="9080"/>
                    <a:pt x="15916" y="9355"/>
                    <a:pt x="15916" y="9493"/>
                  </a:cubicBezTo>
                  <a:cubicBezTo>
                    <a:pt x="15916" y="9631"/>
                    <a:pt x="15632" y="9906"/>
                    <a:pt x="15489" y="10043"/>
                  </a:cubicBezTo>
                  <a:cubicBezTo>
                    <a:pt x="15489" y="10181"/>
                    <a:pt x="15063" y="10318"/>
                    <a:pt x="15063" y="10456"/>
                  </a:cubicBezTo>
                  <a:cubicBezTo>
                    <a:pt x="14921" y="10594"/>
                    <a:pt x="14779" y="11006"/>
                    <a:pt x="14779" y="11144"/>
                  </a:cubicBezTo>
                  <a:cubicBezTo>
                    <a:pt x="14779" y="11282"/>
                    <a:pt x="15063" y="11557"/>
                    <a:pt x="15205" y="11694"/>
                  </a:cubicBezTo>
                  <a:cubicBezTo>
                    <a:pt x="15347" y="11832"/>
                    <a:pt x="15774" y="11969"/>
                    <a:pt x="15916" y="12107"/>
                  </a:cubicBezTo>
                  <a:cubicBezTo>
                    <a:pt x="16058" y="12245"/>
                    <a:pt x="16484" y="12382"/>
                    <a:pt x="16626" y="12657"/>
                  </a:cubicBezTo>
                  <a:cubicBezTo>
                    <a:pt x="16626" y="12795"/>
                    <a:pt x="16626" y="13208"/>
                    <a:pt x="16626" y="13345"/>
                  </a:cubicBezTo>
                  <a:cubicBezTo>
                    <a:pt x="16626" y="13483"/>
                    <a:pt x="16342" y="13896"/>
                    <a:pt x="16342" y="14033"/>
                  </a:cubicBezTo>
                  <a:cubicBezTo>
                    <a:pt x="16200" y="14308"/>
                    <a:pt x="16058" y="14721"/>
                    <a:pt x="15916" y="14859"/>
                  </a:cubicBezTo>
                  <a:cubicBezTo>
                    <a:pt x="15774" y="14859"/>
                    <a:pt x="15489" y="14859"/>
                    <a:pt x="15489" y="14859"/>
                  </a:cubicBezTo>
                  <a:cubicBezTo>
                    <a:pt x="15205" y="14859"/>
                    <a:pt x="14637" y="14859"/>
                    <a:pt x="14495" y="14859"/>
                  </a:cubicBezTo>
                  <a:cubicBezTo>
                    <a:pt x="14353" y="14996"/>
                    <a:pt x="14211" y="15134"/>
                    <a:pt x="14068" y="15271"/>
                  </a:cubicBezTo>
                  <a:cubicBezTo>
                    <a:pt x="14068" y="15409"/>
                    <a:pt x="14068" y="15684"/>
                    <a:pt x="14068" y="15822"/>
                  </a:cubicBezTo>
                  <a:cubicBezTo>
                    <a:pt x="14068" y="15959"/>
                    <a:pt x="14068" y="16234"/>
                    <a:pt x="14068" y="16372"/>
                  </a:cubicBezTo>
                  <a:cubicBezTo>
                    <a:pt x="13926" y="16510"/>
                    <a:pt x="13642" y="16922"/>
                    <a:pt x="13500" y="17060"/>
                  </a:cubicBezTo>
                  <a:cubicBezTo>
                    <a:pt x="13358" y="17197"/>
                    <a:pt x="13074" y="17473"/>
                    <a:pt x="12789" y="17473"/>
                  </a:cubicBezTo>
                  <a:cubicBezTo>
                    <a:pt x="12789" y="17335"/>
                    <a:pt x="12505" y="17197"/>
                    <a:pt x="12505" y="17060"/>
                  </a:cubicBezTo>
                  <a:cubicBezTo>
                    <a:pt x="12363" y="17060"/>
                    <a:pt x="12363" y="16785"/>
                    <a:pt x="12363" y="16647"/>
                  </a:cubicBezTo>
                  <a:cubicBezTo>
                    <a:pt x="12221" y="16510"/>
                    <a:pt x="12079" y="16372"/>
                    <a:pt x="11937" y="16372"/>
                  </a:cubicBezTo>
                  <a:cubicBezTo>
                    <a:pt x="11795" y="16372"/>
                    <a:pt x="11368" y="16372"/>
                    <a:pt x="11226" y="16372"/>
                  </a:cubicBezTo>
                  <a:cubicBezTo>
                    <a:pt x="11084" y="16510"/>
                    <a:pt x="10658" y="16647"/>
                    <a:pt x="10658" y="16922"/>
                  </a:cubicBezTo>
                  <a:cubicBezTo>
                    <a:pt x="10658" y="17060"/>
                    <a:pt x="10658" y="17197"/>
                    <a:pt x="10658" y="17335"/>
                  </a:cubicBezTo>
                  <a:cubicBezTo>
                    <a:pt x="10800" y="17335"/>
                    <a:pt x="11084" y="17197"/>
                    <a:pt x="11084" y="17335"/>
                  </a:cubicBezTo>
                  <a:cubicBezTo>
                    <a:pt x="11226" y="17473"/>
                    <a:pt x="11084" y="17610"/>
                    <a:pt x="11084" y="17748"/>
                  </a:cubicBezTo>
                  <a:cubicBezTo>
                    <a:pt x="11084" y="17885"/>
                    <a:pt x="10800" y="18023"/>
                    <a:pt x="10658" y="18023"/>
                  </a:cubicBezTo>
                  <a:cubicBezTo>
                    <a:pt x="10658" y="18023"/>
                    <a:pt x="10516" y="17885"/>
                    <a:pt x="10374" y="17885"/>
                  </a:cubicBezTo>
                  <a:cubicBezTo>
                    <a:pt x="10232" y="17885"/>
                    <a:pt x="9947" y="18023"/>
                    <a:pt x="9805" y="18023"/>
                  </a:cubicBezTo>
                  <a:cubicBezTo>
                    <a:pt x="9663" y="18161"/>
                    <a:pt x="9379" y="18436"/>
                    <a:pt x="9237" y="18711"/>
                  </a:cubicBezTo>
                  <a:cubicBezTo>
                    <a:pt x="9237" y="18848"/>
                    <a:pt x="9237" y="19124"/>
                    <a:pt x="9237" y="19399"/>
                  </a:cubicBezTo>
                  <a:cubicBezTo>
                    <a:pt x="9237" y="19536"/>
                    <a:pt x="9237" y="20087"/>
                    <a:pt x="9095" y="20224"/>
                  </a:cubicBezTo>
                  <a:cubicBezTo>
                    <a:pt x="8953" y="20362"/>
                    <a:pt x="8811" y="20362"/>
                    <a:pt x="8668" y="20499"/>
                  </a:cubicBezTo>
                  <a:cubicBezTo>
                    <a:pt x="8526" y="20637"/>
                    <a:pt x="8526" y="20912"/>
                    <a:pt x="8384" y="21050"/>
                  </a:cubicBezTo>
                  <a:cubicBezTo>
                    <a:pt x="8242" y="21187"/>
                    <a:pt x="7958" y="21462"/>
                    <a:pt x="7674" y="21462"/>
                  </a:cubicBezTo>
                  <a:cubicBezTo>
                    <a:pt x="7532" y="21600"/>
                    <a:pt x="7247" y="21462"/>
                    <a:pt x="7105" y="21325"/>
                  </a:cubicBezTo>
                  <a:cubicBezTo>
                    <a:pt x="6963" y="21325"/>
                    <a:pt x="6963" y="21050"/>
                    <a:pt x="6821" y="20912"/>
                  </a:cubicBezTo>
                  <a:cubicBezTo>
                    <a:pt x="6679" y="20912"/>
                    <a:pt x="6395" y="20775"/>
                    <a:pt x="6395" y="20912"/>
                  </a:cubicBezTo>
                  <a:cubicBezTo>
                    <a:pt x="6253" y="20912"/>
                    <a:pt x="6253" y="21325"/>
                    <a:pt x="6111" y="21325"/>
                  </a:cubicBezTo>
                  <a:cubicBezTo>
                    <a:pt x="5968" y="21462"/>
                    <a:pt x="5684" y="21462"/>
                    <a:pt x="5542" y="21325"/>
                  </a:cubicBezTo>
                  <a:cubicBezTo>
                    <a:pt x="5400" y="21325"/>
                    <a:pt x="5258" y="20912"/>
                    <a:pt x="5258" y="20775"/>
                  </a:cubicBezTo>
                  <a:cubicBezTo>
                    <a:pt x="5258" y="20637"/>
                    <a:pt x="5400" y="20499"/>
                    <a:pt x="5400" y="20362"/>
                  </a:cubicBezTo>
                  <a:cubicBezTo>
                    <a:pt x="5400" y="20224"/>
                    <a:pt x="5542" y="19949"/>
                    <a:pt x="5400" y="19811"/>
                  </a:cubicBezTo>
                  <a:cubicBezTo>
                    <a:pt x="5258" y="19674"/>
                    <a:pt x="4832" y="19674"/>
                    <a:pt x="4689" y="19674"/>
                  </a:cubicBezTo>
                  <a:cubicBezTo>
                    <a:pt x="4547" y="19674"/>
                    <a:pt x="4405" y="19674"/>
                    <a:pt x="4263" y="19674"/>
                  </a:cubicBezTo>
                  <a:cubicBezTo>
                    <a:pt x="4121" y="19674"/>
                    <a:pt x="4121" y="19674"/>
                    <a:pt x="4121" y="19674"/>
                  </a:cubicBezTo>
                  <a:cubicBezTo>
                    <a:pt x="4121" y="19536"/>
                    <a:pt x="3837" y="19399"/>
                    <a:pt x="3695" y="19261"/>
                  </a:cubicBezTo>
                  <a:cubicBezTo>
                    <a:pt x="3553" y="19261"/>
                    <a:pt x="3268" y="19261"/>
                    <a:pt x="3126" y="19261"/>
                  </a:cubicBezTo>
                  <a:cubicBezTo>
                    <a:pt x="3126" y="19261"/>
                    <a:pt x="2842" y="19399"/>
                    <a:pt x="2842" y="19536"/>
                  </a:cubicBezTo>
                  <a:cubicBezTo>
                    <a:pt x="2700" y="19536"/>
                    <a:pt x="2700" y="19811"/>
                    <a:pt x="2700" y="19949"/>
                  </a:cubicBezTo>
                  <a:cubicBezTo>
                    <a:pt x="2558" y="20087"/>
                    <a:pt x="2274" y="20224"/>
                    <a:pt x="2132" y="20224"/>
                  </a:cubicBezTo>
                  <a:cubicBezTo>
                    <a:pt x="1847" y="20224"/>
                    <a:pt x="1421" y="19811"/>
                    <a:pt x="1279" y="19674"/>
                  </a:cubicBezTo>
                  <a:cubicBezTo>
                    <a:pt x="1279" y="19536"/>
                    <a:pt x="1137" y="19261"/>
                    <a:pt x="1137" y="19124"/>
                  </a:cubicBezTo>
                  <a:cubicBezTo>
                    <a:pt x="995" y="18986"/>
                    <a:pt x="995" y="18711"/>
                    <a:pt x="995" y="18573"/>
                  </a:cubicBezTo>
                  <a:cubicBezTo>
                    <a:pt x="995" y="18436"/>
                    <a:pt x="853" y="18023"/>
                    <a:pt x="853" y="17885"/>
                  </a:cubicBezTo>
                  <a:cubicBezTo>
                    <a:pt x="711" y="17885"/>
                    <a:pt x="568" y="17748"/>
                    <a:pt x="426" y="17610"/>
                  </a:cubicBezTo>
                  <a:cubicBezTo>
                    <a:pt x="426" y="17473"/>
                    <a:pt x="284" y="17335"/>
                    <a:pt x="284" y="17197"/>
                  </a:cubicBezTo>
                  <a:cubicBezTo>
                    <a:pt x="284" y="17060"/>
                    <a:pt x="426" y="16647"/>
                    <a:pt x="568" y="16510"/>
                  </a:cubicBezTo>
                  <a:cubicBezTo>
                    <a:pt x="568" y="16372"/>
                    <a:pt x="853" y="16097"/>
                    <a:pt x="995" y="15959"/>
                  </a:cubicBezTo>
                  <a:cubicBezTo>
                    <a:pt x="995" y="15684"/>
                    <a:pt x="1279" y="15134"/>
                    <a:pt x="1421" y="14859"/>
                  </a:cubicBezTo>
                  <a:cubicBezTo>
                    <a:pt x="1421" y="14721"/>
                    <a:pt x="1705" y="14171"/>
                    <a:pt x="1705" y="14033"/>
                  </a:cubicBezTo>
                  <a:cubicBezTo>
                    <a:pt x="1705" y="13620"/>
                    <a:pt x="1705" y="12932"/>
                    <a:pt x="1705" y="12657"/>
                  </a:cubicBezTo>
                  <a:cubicBezTo>
                    <a:pt x="1705" y="12520"/>
                    <a:pt x="1847" y="12107"/>
                    <a:pt x="1705" y="11969"/>
                  </a:cubicBezTo>
                  <a:cubicBezTo>
                    <a:pt x="1563" y="11832"/>
                    <a:pt x="1279" y="11969"/>
                    <a:pt x="1137" y="11832"/>
                  </a:cubicBezTo>
                  <a:cubicBezTo>
                    <a:pt x="995" y="11832"/>
                    <a:pt x="853" y="11557"/>
                    <a:pt x="853" y="11557"/>
                  </a:cubicBezTo>
                  <a:cubicBezTo>
                    <a:pt x="853" y="11419"/>
                    <a:pt x="995" y="11144"/>
                    <a:pt x="1137" y="11144"/>
                  </a:cubicBezTo>
                  <a:cubicBezTo>
                    <a:pt x="1279" y="11006"/>
                    <a:pt x="1705" y="11006"/>
                    <a:pt x="1847" y="11006"/>
                  </a:cubicBezTo>
                  <a:cubicBezTo>
                    <a:pt x="2132" y="11006"/>
                    <a:pt x="2274" y="11144"/>
                    <a:pt x="2416" y="11144"/>
                  </a:cubicBezTo>
                  <a:cubicBezTo>
                    <a:pt x="2416" y="11144"/>
                    <a:pt x="2416" y="10869"/>
                    <a:pt x="2416" y="10731"/>
                  </a:cubicBezTo>
                  <a:cubicBezTo>
                    <a:pt x="2416" y="10731"/>
                    <a:pt x="2274" y="10594"/>
                    <a:pt x="2274" y="10456"/>
                  </a:cubicBezTo>
                  <a:cubicBezTo>
                    <a:pt x="2274" y="10318"/>
                    <a:pt x="2274" y="10181"/>
                    <a:pt x="2274" y="10043"/>
                  </a:cubicBezTo>
                  <a:cubicBezTo>
                    <a:pt x="2274" y="9906"/>
                    <a:pt x="2274" y="9631"/>
                    <a:pt x="2132" y="9493"/>
                  </a:cubicBezTo>
                  <a:cubicBezTo>
                    <a:pt x="2132" y="9355"/>
                    <a:pt x="1705" y="9218"/>
                    <a:pt x="1563" y="9218"/>
                  </a:cubicBezTo>
                  <a:cubicBezTo>
                    <a:pt x="1421" y="9080"/>
                    <a:pt x="1137" y="9355"/>
                    <a:pt x="995" y="9355"/>
                  </a:cubicBezTo>
                  <a:cubicBezTo>
                    <a:pt x="853" y="9218"/>
                    <a:pt x="853" y="9080"/>
                    <a:pt x="853" y="8943"/>
                  </a:cubicBezTo>
                  <a:cubicBezTo>
                    <a:pt x="853" y="8943"/>
                    <a:pt x="853" y="8943"/>
                    <a:pt x="853" y="8805"/>
                  </a:cubicBezTo>
                  <a:cubicBezTo>
                    <a:pt x="853" y="8805"/>
                    <a:pt x="995" y="8943"/>
                    <a:pt x="995" y="8805"/>
                  </a:cubicBezTo>
                  <a:cubicBezTo>
                    <a:pt x="995" y="8805"/>
                    <a:pt x="1137" y="8805"/>
                    <a:pt x="1137" y="8668"/>
                  </a:cubicBezTo>
                  <a:cubicBezTo>
                    <a:pt x="1137" y="8668"/>
                    <a:pt x="995" y="8530"/>
                    <a:pt x="995" y="8530"/>
                  </a:cubicBezTo>
                  <a:cubicBezTo>
                    <a:pt x="995" y="8392"/>
                    <a:pt x="1137" y="8255"/>
                    <a:pt x="1137" y="8117"/>
                  </a:cubicBezTo>
                  <a:cubicBezTo>
                    <a:pt x="1279" y="7980"/>
                    <a:pt x="1279" y="7980"/>
                    <a:pt x="1421" y="7842"/>
                  </a:cubicBezTo>
                  <a:cubicBezTo>
                    <a:pt x="1421" y="7842"/>
                    <a:pt x="1421" y="7704"/>
                    <a:pt x="1421" y="7567"/>
                  </a:cubicBezTo>
                  <a:cubicBezTo>
                    <a:pt x="1279" y="7567"/>
                    <a:pt x="1279" y="7429"/>
                    <a:pt x="1137" y="7429"/>
                  </a:cubicBezTo>
                  <a:cubicBezTo>
                    <a:pt x="1137" y="7429"/>
                    <a:pt x="995" y="7292"/>
                    <a:pt x="995" y="7292"/>
                  </a:cubicBezTo>
                  <a:cubicBezTo>
                    <a:pt x="853" y="7292"/>
                    <a:pt x="711" y="7429"/>
                    <a:pt x="568" y="7429"/>
                  </a:cubicBezTo>
                  <a:cubicBezTo>
                    <a:pt x="426" y="7429"/>
                    <a:pt x="284" y="7429"/>
                    <a:pt x="284" y="7429"/>
                  </a:cubicBezTo>
                  <a:cubicBezTo>
                    <a:pt x="284" y="7292"/>
                    <a:pt x="142" y="7154"/>
                    <a:pt x="142" y="7154"/>
                  </a:cubicBezTo>
                  <a:cubicBezTo>
                    <a:pt x="0" y="7017"/>
                    <a:pt x="0" y="6879"/>
                    <a:pt x="0" y="6879"/>
                  </a:cubicBezTo>
                  <a:cubicBezTo>
                    <a:pt x="0" y="6741"/>
                    <a:pt x="0" y="6466"/>
                    <a:pt x="142" y="6466"/>
                  </a:cubicBezTo>
                  <a:cubicBezTo>
                    <a:pt x="142" y="6466"/>
                    <a:pt x="284" y="6329"/>
                    <a:pt x="284" y="6329"/>
                  </a:cubicBezTo>
                  <a:cubicBezTo>
                    <a:pt x="426" y="6191"/>
                    <a:pt x="284" y="6054"/>
                    <a:pt x="284" y="5916"/>
                  </a:cubicBezTo>
                  <a:cubicBezTo>
                    <a:pt x="426" y="5778"/>
                    <a:pt x="426" y="5778"/>
                    <a:pt x="426" y="5641"/>
                  </a:cubicBezTo>
                  <a:cubicBezTo>
                    <a:pt x="568" y="5641"/>
                    <a:pt x="711" y="5503"/>
                    <a:pt x="711" y="5503"/>
                  </a:cubicBezTo>
                  <a:cubicBezTo>
                    <a:pt x="711" y="5366"/>
                    <a:pt x="568" y="5228"/>
                    <a:pt x="568" y="5228"/>
                  </a:cubicBezTo>
                  <a:cubicBezTo>
                    <a:pt x="568" y="5228"/>
                    <a:pt x="568" y="5090"/>
                    <a:pt x="568" y="4953"/>
                  </a:cubicBezTo>
                  <a:cubicBezTo>
                    <a:pt x="568" y="4953"/>
                    <a:pt x="711" y="4815"/>
                    <a:pt x="853" y="4815"/>
                  </a:cubicBezTo>
                  <a:cubicBezTo>
                    <a:pt x="853" y="4678"/>
                    <a:pt x="995" y="4403"/>
                    <a:pt x="995" y="4265"/>
                  </a:cubicBezTo>
                  <a:cubicBezTo>
                    <a:pt x="995" y="4265"/>
                    <a:pt x="853" y="4127"/>
                    <a:pt x="995" y="3990"/>
                  </a:cubicBezTo>
                  <a:cubicBezTo>
                    <a:pt x="995" y="3990"/>
                    <a:pt x="1279" y="3852"/>
                    <a:pt x="1421" y="3852"/>
                  </a:cubicBezTo>
                  <a:cubicBezTo>
                    <a:pt x="1421" y="3852"/>
                    <a:pt x="1705" y="3990"/>
                    <a:pt x="1705" y="3990"/>
                  </a:cubicBezTo>
                  <a:cubicBezTo>
                    <a:pt x="1847" y="3990"/>
                    <a:pt x="1989" y="3990"/>
                    <a:pt x="2132" y="3990"/>
                  </a:cubicBezTo>
                  <a:cubicBezTo>
                    <a:pt x="2132" y="3990"/>
                    <a:pt x="2274" y="3852"/>
                    <a:pt x="2274" y="3715"/>
                  </a:cubicBezTo>
                  <a:cubicBezTo>
                    <a:pt x="2416" y="3715"/>
                    <a:pt x="2558" y="3577"/>
                    <a:pt x="2700" y="3577"/>
                  </a:cubicBezTo>
                  <a:cubicBezTo>
                    <a:pt x="2700" y="3577"/>
                    <a:pt x="2984" y="3577"/>
                    <a:pt x="2984" y="3577"/>
                  </a:cubicBezTo>
                  <a:cubicBezTo>
                    <a:pt x="3126" y="3715"/>
                    <a:pt x="3126" y="3715"/>
                    <a:pt x="3126" y="3852"/>
                  </a:cubicBezTo>
                  <a:cubicBezTo>
                    <a:pt x="3268" y="3852"/>
                    <a:pt x="3268" y="3990"/>
                    <a:pt x="3411" y="4127"/>
                  </a:cubicBezTo>
                  <a:cubicBezTo>
                    <a:pt x="3411" y="4127"/>
                    <a:pt x="3553" y="3990"/>
                    <a:pt x="3695" y="3990"/>
                  </a:cubicBezTo>
                  <a:cubicBezTo>
                    <a:pt x="3695" y="3990"/>
                    <a:pt x="3837" y="3990"/>
                    <a:pt x="3837" y="4127"/>
                  </a:cubicBezTo>
                  <a:cubicBezTo>
                    <a:pt x="3979" y="4127"/>
                    <a:pt x="4121" y="4265"/>
                    <a:pt x="4121" y="4403"/>
                  </a:cubicBezTo>
                  <a:cubicBezTo>
                    <a:pt x="4121" y="4403"/>
                    <a:pt x="3837" y="4540"/>
                    <a:pt x="3837" y="4540"/>
                  </a:cubicBezTo>
                  <a:cubicBezTo>
                    <a:pt x="3837" y="4678"/>
                    <a:pt x="3837" y="4815"/>
                    <a:pt x="3837" y="4815"/>
                  </a:cubicBezTo>
                  <a:cubicBezTo>
                    <a:pt x="3837" y="4953"/>
                    <a:pt x="4121" y="4953"/>
                    <a:pt x="4263" y="5090"/>
                  </a:cubicBezTo>
                  <a:cubicBezTo>
                    <a:pt x="4405" y="5090"/>
                    <a:pt x="4547" y="4953"/>
                    <a:pt x="4689" y="4953"/>
                  </a:cubicBezTo>
                  <a:cubicBezTo>
                    <a:pt x="4832" y="5090"/>
                    <a:pt x="5258" y="5090"/>
                    <a:pt x="5400" y="5090"/>
                  </a:cubicBezTo>
                  <a:cubicBezTo>
                    <a:pt x="5400" y="5228"/>
                    <a:pt x="5542" y="5228"/>
                    <a:pt x="5684" y="5228"/>
                  </a:cubicBezTo>
                  <a:cubicBezTo>
                    <a:pt x="5826" y="5228"/>
                    <a:pt x="6111" y="5228"/>
                    <a:pt x="6111" y="5228"/>
                  </a:cubicBezTo>
                  <a:cubicBezTo>
                    <a:pt x="6253" y="5228"/>
                    <a:pt x="6537" y="5228"/>
                    <a:pt x="6679" y="5228"/>
                  </a:cubicBezTo>
                  <a:cubicBezTo>
                    <a:pt x="6821" y="5090"/>
                    <a:pt x="6963" y="4953"/>
                    <a:pt x="7105" y="4815"/>
                  </a:cubicBezTo>
                  <a:cubicBezTo>
                    <a:pt x="7105" y="4815"/>
                    <a:pt x="7247" y="4540"/>
                    <a:pt x="7247" y="4540"/>
                  </a:cubicBezTo>
                  <a:cubicBezTo>
                    <a:pt x="7247" y="4403"/>
                    <a:pt x="7389" y="4403"/>
                    <a:pt x="7389" y="4265"/>
                  </a:cubicBezTo>
                  <a:cubicBezTo>
                    <a:pt x="7532" y="4265"/>
                    <a:pt x="7532" y="3990"/>
                    <a:pt x="7532" y="3852"/>
                  </a:cubicBezTo>
                  <a:cubicBezTo>
                    <a:pt x="7532" y="3715"/>
                    <a:pt x="7532" y="3577"/>
                    <a:pt x="7532" y="3439"/>
                  </a:cubicBezTo>
                  <a:cubicBezTo>
                    <a:pt x="7532" y="3302"/>
                    <a:pt x="7674" y="3164"/>
                    <a:pt x="7674" y="3027"/>
                  </a:cubicBezTo>
                  <a:cubicBezTo>
                    <a:pt x="7674" y="3027"/>
                    <a:pt x="7816" y="2752"/>
                    <a:pt x="7816" y="2614"/>
                  </a:cubicBezTo>
                  <a:cubicBezTo>
                    <a:pt x="7958" y="2476"/>
                    <a:pt x="8100" y="2476"/>
                    <a:pt x="8242" y="2476"/>
                  </a:cubicBezTo>
                  <a:cubicBezTo>
                    <a:pt x="8384" y="2339"/>
                    <a:pt x="8384" y="2201"/>
                    <a:pt x="8526" y="2064"/>
                  </a:cubicBezTo>
                  <a:cubicBezTo>
                    <a:pt x="8526" y="2064"/>
                    <a:pt x="8668" y="2201"/>
                    <a:pt x="8811" y="2201"/>
                  </a:cubicBezTo>
                  <a:cubicBezTo>
                    <a:pt x="8953" y="2201"/>
                    <a:pt x="9095" y="2064"/>
                    <a:pt x="9237" y="1926"/>
                  </a:cubicBezTo>
                  <a:cubicBezTo>
                    <a:pt x="9379" y="1926"/>
                    <a:pt x="9521" y="1789"/>
                    <a:pt x="9521" y="1789"/>
                  </a:cubicBezTo>
                  <a:cubicBezTo>
                    <a:pt x="9663" y="1651"/>
                    <a:pt x="9947" y="1789"/>
                    <a:pt x="10089" y="1789"/>
                  </a:cubicBezTo>
                  <a:cubicBezTo>
                    <a:pt x="10089" y="1789"/>
                    <a:pt x="10374" y="1651"/>
                    <a:pt x="10374" y="1651"/>
                  </a:cubicBezTo>
                  <a:cubicBezTo>
                    <a:pt x="10516" y="1789"/>
                    <a:pt x="10658" y="1789"/>
                    <a:pt x="10658" y="1926"/>
                  </a:cubicBezTo>
                  <a:cubicBezTo>
                    <a:pt x="10658" y="1926"/>
                    <a:pt x="10800" y="1926"/>
                    <a:pt x="10800" y="1926"/>
                  </a:cubicBezTo>
                  <a:cubicBezTo>
                    <a:pt x="10942" y="2064"/>
                    <a:pt x="10942" y="1789"/>
                    <a:pt x="11084" y="1789"/>
                  </a:cubicBezTo>
                  <a:cubicBezTo>
                    <a:pt x="11226" y="1789"/>
                    <a:pt x="11368" y="1789"/>
                    <a:pt x="11368" y="1789"/>
                  </a:cubicBezTo>
                  <a:cubicBezTo>
                    <a:pt x="11511" y="1789"/>
                    <a:pt x="11511" y="1513"/>
                    <a:pt x="11653" y="1376"/>
                  </a:cubicBezTo>
                  <a:cubicBezTo>
                    <a:pt x="11653" y="1376"/>
                    <a:pt x="11795" y="1376"/>
                    <a:pt x="11937" y="1376"/>
                  </a:cubicBezTo>
                  <a:cubicBezTo>
                    <a:pt x="11937" y="1376"/>
                    <a:pt x="12079" y="1513"/>
                    <a:pt x="12079" y="1513"/>
                  </a:cubicBezTo>
                  <a:cubicBezTo>
                    <a:pt x="12221" y="1651"/>
                    <a:pt x="12363" y="1651"/>
                    <a:pt x="12505" y="1651"/>
                  </a:cubicBezTo>
                  <a:cubicBezTo>
                    <a:pt x="12647" y="1651"/>
                    <a:pt x="12789" y="1513"/>
                    <a:pt x="12789" y="1513"/>
                  </a:cubicBezTo>
                  <a:cubicBezTo>
                    <a:pt x="12932" y="1513"/>
                    <a:pt x="13216" y="1513"/>
                    <a:pt x="13358" y="1513"/>
                  </a:cubicBezTo>
                  <a:cubicBezTo>
                    <a:pt x="13358" y="1513"/>
                    <a:pt x="13642" y="1651"/>
                    <a:pt x="13642" y="1651"/>
                  </a:cubicBezTo>
                  <a:cubicBezTo>
                    <a:pt x="13784" y="1651"/>
                    <a:pt x="14068" y="1789"/>
                    <a:pt x="14211" y="1789"/>
                  </a:cubicBezTo>
                  <a:cubicBezTo>
                    <a:pt x="14211" y="1789"/>
                    <a:pt x="14353" y="1789"/>
                    <a:pt x="14495" y="1789"/>
                  </a:cubicBezTo>
                  <a:cubicBezTo>
                    <a:pt x="14637" y="1789"/>
                    <a:pt x="14779" y="1789"/>
                    <a:pt x="14779" y="1789"/>
                  </a:cubicBezTo>
                  <a:cubicBezTo>
                    <a:pt x="15063" y="1789"/>
                    <a:pt x="15347" y="1651"/>
                    <a:pt x="15489" y="1651"/>
                  </a:cubicBezTo>
                  <a:cubicBezTo>
                    <a:pt x="15632" y="1513"/>
                    <a:pt x="15774" y="1376"/>
                    <a:pt x="15916" y="1238"/>
                  </a:cubicBezTo>
                  <a:cubicBezTo>
                    <a:pt x="16058" y="1238"/>
                    <a:pt x="16200" y="1101"/>
                    <a:pt x="16342" y="1101"/>
                  </a:cubicBezTo>
                  <a:cubicBezTo>
                    <a:pt x="16484" y="963"/>
                    <a:pt x="16626" y="825"/>
                    <a:pt x="16768" y="688"/>
                  </a:cubicBezTo>
                  <a:cubicBezTo>
                    <a:pt x="16911" y="688"/>
                    <a:pt x="17053" y="688"/>
                    <a:pt x="17195" y="688"/>
                  </a:cubicBezTo>
                  <a:cubicBezTo>
                    <a:pt x="17337" y="688"/>
                    <a:pt x="17479" y="688"/>
                    <a:pt x="17621" y="688"/>
                  </a:cubicBezTo>
                  <a:cubicBezTo>
                    <a:pt x="17763" y="550"/>
                    <a:pt x="17905" y="413"/>
                    <a:pt x="17905" y="413"/>
                  </a:cubicBezTo>
                  <a:cubicBezTo>
                    <a:pt x="18047" y="275"/>
                    <a:pt x="18332" y="413"/>
                    <a:pt x="18474" y="413"/>
                  </a:cubicBezTo>
                  <a:cubicBezTo>
                    <a:pt x="18474" y="275"/>
                    <a:pt x="18616" y="138"/>
                    <a:pt x="18758" y="138"/>
                  </a:cubicBezTo>
                  <a:cubicBezTo>
                    <a:pt x="18758" y="138"/>
                    <a:pt x="19042" y="0"/>
                    <a:pt x="19184" y="0"/>
                  </a:cubicBezTo>
                  <a:cubicBezTo>
                    <a:pt x="19326" y="138"/>
                    <a:pt x="19468" y="138"/>
                    <a:pt x="19611" y="275"/>
                  </a:cubicBezTo>
                  <a:cubicBezTo>
                    <a:pt x="19611" y="275"/>
                    <a:pt x="19753" y="550"/>
                    <a:pt x="19753" y="550"/>
                  </a:cubicBezTo>
                  <a:cubicBezTo>
                    <a:pt x="19611" y="688"/>
                    <a:pt x="19611" y="688"/>
                    <a:pt x="19468" y="688"/>
                  </a:cubicBezTo>
                  <a:cubicBezTo>
                    <a:pt x="19468" y="825"/>
                    <a:pt x="19468" y="963"/>
                    <a:pt x="19468" y="1101"/>
                  </a:cubicBezTo>
                  <a:cubicBezTo>
                    <a:pt x="19468" y="1101"/>
                    <a:pt x="19184" y="1238"/>
                    <a:pt x="19042" y="1238"/>
                  </a:cubicBezTo>
                  <a:cubicBezTo>
                    <a:pt x="19042" y="1238"/>
                    <a:pt x="18900" y="1101"/>
                    <a:pt x="18900" y="1101"/>
                  </a:cubicBezTo>
                  <a:cubicBezTo>
                    <a:pt x="18758" y="1101"/>
                    <a:pt x="18616" y="1101"/>
                    <a:pt x="18616" y="1101"/>
                  </a:cubicBezTo>
                  <a:cubicBezTo>
                    <a:pt x="18474" y="1238"/>
                    <a:pt x="18474" y="1376"/>
                    <a:pt x="18474" y="1376"/>
                  </a:cubicBezTo>
                  <a:cubicBezTo>
                    <a:pt x="18332" y="1513"/>
                    <a:pt x="18332" y="1513"/>
                    <a:pt x="18332" y="1651"/>
                  </a:cubicBezTo>
                  <a:cubicBezTo>
                    <a:pt x="18332" y="1651"/>
                    <a:pt x="18332" y="1789"/>
                    <a:pt x="18332" y="1926"/>
                  </a:cubicBezTo>
                  <a:cubicBezTo>
                    <a:pt x="18332" y="1926"/>
                    <a:pt x="18616" y="1926"/>
                    <a:pt x="18616" y="2064"/>
                  </a:cubicBezTo>
                  <a:cubicBezTo>
                    <a:pt x="18616" y="2064"/>
                    <a:pt x="18616" y="2201"/>
                    <a:pt x="18616" y="2339"/>
                  </a:cubicBezTo>
                  <a:cubicBezTo>
                    <a:pt x="18616" y="2339"/>
                    <a:pt x="18616" y="2476"/>
                    <a:pt x="18616" y="2614"/>
                  </a:cubicBezTo>
                  <a:cubicBezTo>
                    <a:pt x="18616" y="2614"/>
                    <a:pt x="18616" y="2752"/>
                    <a:pt x="18616" y="2889"/>
                  </a:cubicBezTo>
                  <a:cubicBezTo>
                    <a:pt x="18758" y="2889"/>
                    <a:pt x="18900" y="2889"/>
                    <a:pt x="18900" y="2889"/>
                  </a:cubicBezTo>
                  <a:cubicBezTo>
                    <a:pt x="18900" y="2889"/>
                    <a:pt x="19042" y="3027"/>
                    <a:pt x="19042" y="3027"/>
                  </a:cubicBezTo>
                  <a:cubicBezTo>
                    <a:pt x="19184" y="3027"/>
                    <a:pt x="19184" y="3164"/>
                    <a:pt x="19326" y="3164"/>
                  </a:cubicBezTo>
                  <a:cubicBezTo>
                    <a:pt x="19326" y="3164"/>
                    <a:pt x="19468" y="3027"/>
                    <a:pt x="19611" y="3027"/>
                  </a:cubicBezTo>
                  <a:cubicBezTo>
                    <a:pt x="19611" y="3027"/>
                    <a:pt x="19895" y="3027"/>
                    <a:pt x="19895" y="3027"/>
                  </a:cubicBezTo>
                  <a:cubicBezTo>
                    <a:pt x="19895" y="3164"/>
                    <a:pt x="19895" y="3302"/>
                    <a:pt x="20037" y="3302"/>
                  </a:cubicBezTo>
                  <a:cubicBezTo>
                    <a:pt x="20037" y="3302"/>
                    <a:pt x="20179" y="3302"/>
                    <a:pt x="20179" y="3302"/>
                  </a:cubicBezTo>
                  <a:cubicBezTo>
                    <a:pt x="20321" y="3439"/>
                    <a:pt x="20179" y="3577"/>
                    <a:pt x="20179" y="3715"/>
                  </a:cubicBezTo>
                  <a:cubicBezTo>
                    <a:pt x="20179" y="3852"/>
                    <a:pt x="20037" y="3990"/>
                    <a:pt x="20037" y="3990"/>
                  </a:cubicBezTo>
                  <a:cubicBezTo>
                    <a:pt x="20037" y="4127"/>
                    <a:pt x="20037" y="4265"/>
                    <a:pt x="20037" y="4403"/>
                  </a:cubicBezTo>
                  <a:cubicBezTo>
                    <a:pt x="20037" y="4540"/>
                    <a:pt x="20179" y="4678"/>
                    <a:pt x="20321" y="4678"/>
                  </a:cubicBezTo>
                  <a:cubicBezTo>
                    <a:pt x="20321" y="4678"/>
                    <a:pt x="20463" y="4678"/>
                    <a:pt x="20605" y="4678"/>
                  </a:cubicBezTo>
                  <a:cubicBezTo>
                    <a:pt x="20747" y="4678"/>
                    <a:pt x="20889" y="4815"/>
                    <a:pt x="21032" y="4953"/>
                  </a:cubicBezTo>
                  <a:cubicBezTo>
                    <a:pt x="21174" y="4953"/>
                    <a:pt x="21174" y="5228"/>
                    <a:pt x="21316" y="5366"/>
                  </a:cubicBezTo>
                  <a:cubicBezTo>
                    <a:pt x="21458" y="5366"/>
                    <a:pt x="21458" y="5366"/>
                    <a:pt x="21600" y="550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6" name="Google Shape;5466;g21c91014dda_0_5447"/>
            <p:cNvSpPr/>
            <p:nvPr/>
          </p:nvSpPr>
          <p:spPr>
            <a:xfrm>
              <a:off x="942133" y="360298"/>
              <a:ext cx="1416852" cy="14752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26" y="8699"/>
                  </a:moveTo>
                  <a:cubicBezTo>
                    <a:pt x="17626" y="8894"/>
                    <a:pt x="17626" y="9090"/>
                    <a:pt x="17626" y="9187"/>
                  </a:cubicBezTo>
                  <a:cubicBezTo>
                    <a:pt x="17525" y="9285"/>
                    <a:pt x="17525" y="9578"/>
                    <a:pt x="17525" y="9676"/>
                  </a:cubicBezTo>
                  <a:cubicBezTo>
                    <a:pt x="17525" y="9774"/>
                    <a:pt x="17321" y="9969"/>
                    <a:pt x="17321" y="10067"/>
                  </a:cubicBezTo>
                  <a:cubicBezTo>
                    <a:pt x="17219" y="10165"/>
                    <a:pt x="16913" y="10360"/>
                    <a:pt x="16811" y="10458"/>
                  </a:cubicBezTo>
                  <a:cubicBezTo>
                    <a:pt x="16709" y="10556"/>
                    <a:pt x="16506" y="10751"/>
                    <a:pt x="16506" y="10947"/>
                  </a:cubicBezTo>
                  <a:cubicBezTo>
                    <a:pt x="16404" y="11142"/>
                    <a:pt x="16302" y="11533"/>
                    <a:pt x="16302" y="11729"/>
                  </a:cubicBezTo>
                  <a:cubicBezTo>
                    <a:pt x="16404" y="11924"/>
                    <a:pt x="16404" y="12217"/>
                    <a:pt x="16506" y="12413"/>
                  </a:cubicBezTo>
                  <a:cubicBezTo>
                    <a:pt x="16506" y="12510"/>
                    <a:pt x="16811" y="12706"/>
                    <a:pt x="16811" y="12901"/>
                  </a:cubicBezTo>
                  <a:cubicBezTo>
                    <a:pt x="16913" y="12999"/>
                    <a:pt x="17015" y="13292"/>
                    <a:pt x="17015" y="13488"/>
                  </a:cubicBezTo>
                  <a:cubicBezTo>
                    <a:pt x="17015" y="13586"/>
                    <a:pt x="17117" y="13781"/>
                    <a:pt x="17117" y="13976"/>
                  </a:cubicBezTo>
                  <a:cubicBezTo>
                    <a:pt x="17219" y="14074"/>
                    <a:pt x="17321" y="14270"/>
                    <a:pt x="17423" y="14367"/>
                  </a:cubicBezTo>
                  <a:cubicBezTo>
                    <a:pt x="17423" y="14465"/>
                    <a:pt x="17626" y="14563"/>
                    <a:pt x="17728" y="14563"/>
                  </a:cubicBezTo>
                  <a:cubicBezTo>
                    <a:pt x="17830" y="14563"/>
                    <a:pt x="18034" y="14563"/>
                    <a:pt x="18136" y="14563"/>
                  </a:cubicBezTo>
                  <a:cubicBezTo>
                    <a:pt x="18136" y="14563"/>
                    <a:pt x="18340" y="14661"/>
                    <a:pt x="18340" y="14758"/>
                  </a:cubicBezTo>
                  <a:cubicBezTo>
                    <a:pt x="18442" y="14856"/>
                    <a:pt x="18645" y="15052"/>
                    <a:pt x="18747" y="15149"/>
                  </a:cubicBezTo>
                  <a:cubicBezTo>
                    <a:pt x="18849" y="15247"/>
                    <a:pt x="18951" y="15540"/>
                    <a:pt x="19053" y="15638"/>
                  </a:cubicBezTo>
                  <a:cubicBezTo>
                    <a:pt x="19155" y="15833"/>
                    <a:pt x="19562" y="15931"/>
                    <a:pt x="19664" y="15931"/>
                  </a:cubicBezTo>
                  <a:cubicBezTo>
                    <a:pt x="19766" y="16029"/>
                    <a:pt x="20174" y="16127"/>
                    <a:pt x="20275" y="16224"/>
                  </a:cubicBezTo>
                  <a:cubicBezTo>
                    <a:pt x="20377" y="16322"/>
                    <a:pt x="20479" y="16518"/>
                    <a:pt x="20581" y="16615"/>
                  </a:cubicBezTo>
                  <a:cubicBezTo>
                    <a:pt x="20581" y="16713"/>
                    <a:pt x="20581" y="16909"/>
                    <a:pt x="20683" y="16909"/>
                  </a:cubicBezTo>
                  <a:cubicBezTo>
                    <a:pt x="20683" y="17006"/>
                    <a:pt x="20887" y="17104"/>
                    <a:pt x="20887" y="17104"/>
                  </a:cubicBezTo>
                  <a:cubicBezTo>
                    <a:pt x="20989" y="17202"/>
                    <a:pt x="21091" y="17397"/>
                    <a:pt x="21192" y="17397"/>
                  </a:cubicBezTo>
                  <a:cubicBezTo>
                    <a:pt x="21192" y="17495"/>
                    <a:pt x="21396" y="17593"/>
                    <a:pt x="21600" y="17690"/>
                  </a:cubicBezTo>
                  <a:cubicBezTo>
                    <a:pt x="21396" y="17788"/>
                    <a:pt x="21192" y="17886"/>
                    <a:pt x="21091" y="17886"/>
                  </a:cubicBezTo>
                  <a:cubicBezTo>
                    <a:pt x="20887" y="17984"/>
                    <a:pt x="20479" y="17984"/>
                    <a:pt x="20275" y="17984"/>
                  </a:cubicBezTo>
                  <a:cubicBezTo>
                    <a:pt x="20072" y="17984"/>
                    <a:pt x="19664" y="18081"/>
                    <a:pt x="19358" y="18179"/>
                  </a:cubicBezTo>
                  <a:cubicBezTo>
                    <a:pt x="19257" y="18179"/>
                    <a:pt x="18951" y="18472"/>
                    <a:pt x="18747" y="18472"/>
                  </a:cubicBezTo>
                  <a:cubicBezTo>
                    <a:pt x="18543" y="18472"/>
                    <a:pt x="18238" y="18179"/>
                    <a:pt x="18034" y="18179"/>
                  </a:cubicBezTo>
                  <a:cubicBezTo>
                    <a:pt x="17830" y="18081"/>
                    <a:pt x="17423" y="18081"/>
                    <a:pt x="17321" y="18081"/>
                  </a:cubicBezTo>
                  <a:cubicBezTo>
                    <a:pt x="17117" y="18179"/>
                    <a:pt x="16811" y="18472"/>
                    <a:pt x="16608" y="18472"/>
                  </a:cubicBezTo>
                  <a:cubicBezTo>
                    <a:pt x="16404" y="18570"/>
                    <a:pt x="15894" y="18570"/>
                    <a:pt x="15589" y="18472"/>
                  </a:cubicBezTo>
                  <a:cubicBezTo>
                    <a:pt x="15487" y="18375"/>
                    <a:pt x="15385" y="18179"/>
                    <a:pt x="15283" y="18081"/>
                  </a:cubicBezTo>
                  <a:cubicBezTo>
                    <a:pt x="15181" y="18081"/>
                    <a:pt x="14875" y="17886"/>
                    <a:pt x="14672" y="17886"/>
                  </a:cubicBezTo>
                  <a:cubicBezTo>
                    <a:pt x="14570" y="17886"/>
                    <a:pt x="14162" y="17984"/>
                    <a:pt x="13958" y="17984"/>
                  </a:cubicBezTo>
                  <a:cubicBezTo>
                    <a:pt x="13857" y="17886"/>
                    <a:pt x="13653" y="17593"/>
                    <a:pt x="13449" y="17495"/>
                  </a:cubicBezTo>
                  <a:cubicBezTo>
                    <a:pt x="13347" y="17495"/>
                    <a:pt x="13042" y="17397"/>
                    <a:pt x="12940" y="17397"/>
                  </a:cubicBezTo>
                  <a:cubicBezTo>
                    <a:pt x="12736" y="17397"/>
                    <a:pt x="12430" y="17788"/>
                    <a:pt x="12328" y="17788"/>
                  </a:cubicBezTo>
                  <a:cubicBezTo>
                    <a:pt x="12125" y="17788"/>
                    <a:pt x="11921" y="17495"/>
                    <a:pt x="11921" y="17397"/>
                  </a:cubicBezTo>
                  <a:cubicBezTo>
                    <a:pt x="11921" y="17300"/>
                    <a:pt x="12125" y="17006"/>
                    <a:pt x="12023" y="16909"/>
                  </a:cubicBezTo>
                  <a:cubicBezTo>
                    <a:pt x="12023" y="16713"/>
                    <a:pt x="11717" y="16615"/>
                    <a:pt x="11615" y="16518"/>
                  </a:cubicBezTo>
                  <a:cubicBezTo>
                    <a:pt x="11513" y="16518"/>
                    <a:pt x="11309" y="16518"/>
                    <a:pt x="11208" y="16518"/>
                  </a:cubicBezTo>
                  <a:cubicBezTo>
                    <a:pt x="11106" y="16518"/>
                    <a:pt x="10800" y="16420"/>
                    <a:pt x="10698" y="16518"/>
                  </a:cubicBezTo>
                  <a:cubicBezTo>
                    <a:pt x="10596" y="16518"/>
                    <a:pt x="10392" y="16713"/>
                    <a:pt x="10291" y="16811"/>
                  </a:cubicBezTo>
                  <a:cubicBezTo>
                    <a:pt x="10087" y="16909"/>
                    <a:pt x="9985" y="17202"/>
                    <a:pt x="9781" y="17300"/>
                  </a:cubicBezTo>
                  <a:cubicBezTo>
                    <a:pt x="9577" y="17397"/>
                    <a:pt x="9068" y="17202"/>
                    <a:pt x="8864" y="17104"/>
                  </a:cubicBezTo>
                  <a:cubicBezTo>
                    <a:pt x="8762" y="17006"/>
                    <a:pt x="8762" y="16713"/>
                    <a:pt x="8660" y="16713"/>
                  </a:cubicBezTo>
                  <a:cubicBezTo>
                    <a:pt x="8558" y="16615"/>
                    <a:pt x="8253" y="16615"/>
                    <a:pt x="8151" y="16615"/>
                  </a:cubicBezTo>
                  <a:cubicBezTo>
                    <a:pt x="8049" y="16713"/>
                    <a:pt x="7845" y="17006"/>
                    <a:pt x="7642" y="17104"/>
                  </a:cubicBezTo>
                  <a:cubicBezTo>
                    <a:pt x="7540" y="17104"/>
                    <a:pt x="7336" y="16909"/>
                    <a:pt x="7234" y="16909"/>
                  </a:cubicBezTo>
                  <a:cubicBezTo>
                    <a:pt x="7030" y="17006"/>
                    <a:pt x="6826" y="17300"/>
                    <a:pt x="6725" y="17397"/>
                  </a:cubicBezTo>
                  <a:cubicBezTo>
                    <a:pt x="6623" y="17495"/>
                    <a:pt x="6521" y="17886"/>
                    <a:pt x="6419" y="17984"/>
                  </a:cubicBezTo>
                  <a:cubicBezTo>
                    <a:pt x="6419" y="18179"/>
                    <a:pt x="6317" y="18570"/>
                    <a:pt x="6317" y="18668"/>
                  </a:cubicBezTo>
                  <a:cubicBezTo>
                    <a:pt x="6419" y="18766"/>
                    <a:pt x="6521" y="19059"/>
                    <a:pt x="6623" y="19157"/>
                  </a:cubicBezTo>
                  <a:cubicBezTo>
                    <a:pt x="6623" y="19254"/>
                    <a:pt x="6928" y="19450"/>
                    <a:pt x="6928" y="19548"/>
                  </a:cubicBezTo>
                  <a:cubicBezTo>
                    <a:pt x="6928" y="19645"/>
                    <a:pt x="6826" y="19841"/>
                    <a:pt x="6826" y="19938"/>
                  </a:cubicBezTo>
                  <a:cubicBezTo>
                    <a:pt x="6725" y="20036"/>
                    <a:pt x="6521" y="20036"/>
                    <a:pt x="6521" y="20134"/>
                  </a:cubicBezTo>
                  <a:cubicBezTo>
                    <a:pt x="6521" y="20232"/>
                    <a:pt x="6521" y="20427"/>
                    <a:pt x="6521" y="20525"/>
                  </a:cubicBezTo>
                  <a:cubicBezTo>
                    <a:pt x="6521" y="20623"/>
                    <a:pt x="6317" y="20623"/>
                    <a:pt x="6317" y="20720"/>
                  </a:cubicBezTo>
                  <a:cubicBezTo>
                    <a:pt x="6215" y="20818"/>
                    <a:pt x="6215" y="21111"/>
                    <a:pt x="6113" y="21307"/>
                  </a:cubicBezTo>
                  <a:cubicBezTo>
                    <a:pt x="6113" y="21307"/>
                    <a:pt x="6011" y="21502"/>
                    <a:pt x="6011" y="21600"/>
                  </a:cubicBezTo>
                  <a:cubicBezTo>
                    <a:pt x="5909" y="21502"/>
                    <a:pt x="5909" y="21405"/>
                    <a:pt x="5909" y="21405"/>
                  </a:cubicBezTo>
                  <a:cubicBezTo>
                    <a:pt x="5808" y="21307"/>
                    <a:pt x="5604" y="21307"/>
                    <a:pt x="5604" y="21209"/>
                  </a:cubicBezTo>
                  <a:cubicBezTo>
                    <a:pt x="5502" y="21111"/>
                    <a:pt x="5604" y="20916"/>
                    <a:pt x="5604" y="20818"/>
                  </a:cubicBezTo>
                  <a:cubicBezTo>
                    <a:pt x="5502" y="20720"/>
                    <a:pt x="5400" y="20525"/>
                    <a:pt x="5298" y="20427"/>
                  </a:cubicBezTo>
                  <a:cubicBezTo>
                    <a:pt x="5298" y="20329"/>
                    <a:pt x="5298" y="20134"/>
                    <a:pt x="5196" y="20036"/>
                  </a:cubicBezTo>
                  <a:cubicBezTo>
                    <a:pt x="5196" y="20036"/>
                    <a:pt x="5094" y="19938"/>
                    <a:pt x="4992" y="19938"/>
                  </a:cubicBezTo>
                  <a:cubicBezTo>
                    <a:pt x="4891" y="19938"/>
                    <a:pt x="4687" y="20036"/>
                    <a:pt x="4585" y="19938"/>
                  </a:cubicBezTo>
                  <a:cubicBezTo>
                    <a:pt x="4483" y="19938"/>
                    <a:pt x="4279" y="19841"/>
                    <a:pt x="4279" y="19743"/>
                  </a:cubicBezTo>
                  <a:cubicBezTo>
                    <a:pt x="4177" y="19645"/>
                    <a:pt x="4177" y="19352"/>
                    <a:pt x="4177" y="19254"/>
                  </a:cubicBezTo>
                  <a:cubicBezTo>
                    <a:pt x="4177" y="19157"/>
                    <a:pt x="4177" y="19059"/>
                    <a:pt x="4177" y="18961"/>
                  </a:cubicBezTo>
                  <a:cubicBezTo>
                    <a:pt x="4177" y="18863"/>
                    <a:pt x="4075" y="18766"/>
                    <a:pt x="3974" y="18668"/>
                  </a:cubicBezTo>
                  <a:cubicBezTo>
                    <a:pt x="3974" y="18668"/>
                    <a:pt x="3770" y="18570"/>
                    <a:pt x="3668" y="18472"/>
                  </a:cubicBezTo>
                  <a:cubicBezTo>
                    <a:pt x="3668" y="18472"/>
                    <a:pt x="3668" y="18277"/>
                    <a:pt x="3566" y="18277"/>
                  </a:cubicBezTo>
                  <a:cubicBezTo>
                    <a:pt x="3566" y="18179"/>
                    <a:pt x="3362" y="18179"/>
                    <a:pt x="3362" y="18179"/>
                  </a:cubicBezTo>
                  <a:cubicBezTo>
                    <a:pt x="3260" y="18179"/>
                    <a:pt x="3158" y="18277"/>
                    <a:pt x="3057" y="18277"/>
                  </a:cubicBezTo>
                  <a:cubicBezTo>
                    <a:pt x="3057" y="18179"/>
                    <a:pt x="2955" y="18081"/>
                    <a:pt x="2853" y="18081"/>
                  </a:cubicBezTo>
                  <a:cubicBezTo>
                    <a:pt x="2853" y="17984"/>
                    <a:pt x="2853" y="17886"/>
                    <a:pt x="2751" y="17788"/>
                  </a:cubicBezTo>
                  <a:cubicBezTo>
                    <a:pt x="2751" y="17690"/>
                    <a:pt x="2751" y="17495"/>
                    <a:pt x="2649" y="17495"/>
                  </a:cubicBezTo>
                  <a:cubicBezTo>
                    <a:pt x="2649" y="17397"/>
                    <a:pt x="2547" y="17397"/>
                    <a:pt x="2547" y="17300"/>
                  </a:cubicBezTo>
                  <a:cubicBezTo>
                    <a:pt x="2445" y="17300"/>
                    <a:pt x="2242" y="17300"/>
                    <a:pt x="2242" y="17300"/>
                  </a:cubicBezTo>
                  <a:cubicBezTo>
                    <a:pt x="2140" y="17300"/>
                    <a:pt x="2038" y="17495"/>
                    <a:pt x="2038" y="17495"/>
                  </a:cubicBezTo>
                  <a:cubicBezTo>
                    <a:pt x="1936" y="17593"/>
                    <a:pt x="1834" y="17690"/>
                    <a:pt x="1732" y="17690"/>
                  </a:cubicBezTo>
                  <a:cubicBezTo>
                    <a:pt x="1528" y="17690"/>
                    <a:pt x="1325" y="17593"/>
                    <a:pt x="1223" y="17495"/>
                  </a:cubicBezTo>
                  <a:cubicBezTo>
                    <a:pt x="1121" y="17495"/>
                    <a:pt x="917" y="17300"/>
                    <a:pt x="815" y="17202"/>
                  </a:cubicBezTo>
                  <a:cubicBezTo>
                    <a:pt x="713" y="17104"/>
                    <a:pt x="713" y="16909"/>
                    <a:pt x="611" y="16909"/>
                  </a:cubicBezTo>
                  <a:cubicBezTo>
                    <a:pt x="611" y="16811"/>
                    <a:pt x="509" y="16713"/>
                    <a:pt x="509" y="16615"/>
                  </a:cubicBezTo>
                  <a:cubicBezTo>
                    <a:pt x="408" y="16615"/>
                    <a:pt x="306" y="16518"/>
                    <a:pt x="306" y="16518"/>
                  </a:cubicBezTo>
                  <a:cubicBezTo>
                    <a:pt x="204" y="16322"/>
                    <a:pt x="306" y="16127"/>
                    <a:pt x="306" y="15931"/>
                  </a:cubicBezTo>
                  <a:cubicBezTo>
                    <a:pt x="306" y="15833"/>
                    <a:pt x="408" y="15736"/>
                    <a:pt x="408" y="15638"/>
                  </a:cubicBezTo>
                  <a:cubicBezTo>
                    <a:pt x="408" y="15540"/>
                    <a:pt x="306" y="15345"/>
                    <a:pt x="306" y="15247"/>
                  </a:cubicBezTo>
                  <a:cubicBezTo>
                    <a:pt x="204" y="15149"/>
                    <a:pt x="102" y="15052"/>
                    <a:pt x="0" y="14954"/>
                  </a:cubicBezTo>
                  <a:cubicBezTo>
                    <a:pt x="0" y="14856"/>
                    <a:pt x="102" y="14758"/>
                    <a:pt x="102" y="14661"/>
                  </a:cubicBezTo>
                  <a:cubicBezTo>
                    <a:pt x="204" y="14563"/>
                    <a:pt x="408" y="14661"/>
                    <a:pt x="509" y="14563"/>
                  </a:cubicBezTo>
                  <a:cubicBezTo>
                    <a:pt x="611" y="14563"/>
                    <a:pt x="713" y="14465"/>
                    <a:pt x="815" y="14465"/>
                  </a:cubicBezTo>
                  <a:cubicBezTo>
                    <a:pt x="917" y="14465"/>
                    <a:pt x="1121" y="14465"/>
                    <a:pt x="1223" y="14465"/>
                  </a:cubicBezTo>
                  <a:cubicBezTo>
                    <a:pt x="1223" y="14563"/>
                    <a:pt x="1223" y="14661"/>
                    <a:pt x="1325" y="14661"/>
                  </a:cubicBezTo>
                  <a:cubicBezTo>
                    <a:pt x="1325" y="14758"/>
                    <a:pt x="1528" y="14856"/>
                    <a:pt x="1528" y="14856"/>
                  </a:cubicBezTo>
                  <a:cubicBezTo>
                    <a:pt x="1630" y="14856"/>
                    <a:pt x="1732" y="14661"/>
                    <a:pt x="1834" y="14661"/>
                  </a:cubicBezTo>
                  <a:cubicBezTo>
                    <a:pt x="1834" y="14563"/>
                    <a:pt x="1834" y="14465"/>
                    <a:pt x="1834" y="14367"/>
                  </a:cubicBezTo>
                  <a:cubicBezTo>
                    <a:pt x="1834" y="14270"/>
                    <a:pt x="1732" y="14074"/>
                    <a:pt x="1834" y="14074"/>
                  </a:cubicBezTo>
                  <a:cubicBezTo>
                    <a:pt x="1834" y="13976"/>
                    <a:pt x="2038" y="13976"/>
                    <a:pt x="2038" y="13976"/>
                  </a:cubicBezTo>
                  <a:cubicBezTo>
                    <a:pt x="2140" y="13976"/>
                    <a:pt x="2242" y="13879"/>
                    <a:pt x="2343" y="13879"/>
                  </a:cubicBezTo>
                  <a:cubicBezTo>
                    <a:pt x="2445" y="13781"/>
                    <a:pt x="2445" y="13586"/>
                    <a:pt x="2445" y="13488"/>
                  </a:cubicBezTo>
                  <a:cubicBezTo>
                    <a:pt x="2445" y="13390"/>
                    <a:pt x="2343" y="13097"/>
                    <a:pt x="2242" y="12999"/>
                  </a:cubicBezTo>
                  <a:cubicBezTo>
                    <a:pt x="2140" y="12901"/>
                    <a:pt x="1936" y="12706"/>
                    <a:pt x="1936" y="12608"/>
                  </a:cubicBezTo>
                  <a:cubicBezTo>
                    <a:pt x="1834" y="12510"/>
                    <a:pt x="1630" y="12315"/>
                    <a:pt x="1630" y="12119"/>
                  </a:cubicBezTo>
                  <a:cubicBezTo>
                    <a:pt x="1528" y="12022"/>
                    <a:pt x="1528" y="11729"/>
                    <a:pt x="1426" y="11533"/>
                  </a:cubicBezTo>
                  <a:cubicBezTo>
                    <a:pt x="1426" y="11435"/>
                    <a:pt x="1325" y="11142"/>
                    <a:pt x="1223" y="11044"/>
                  </a:cubicBezTo>
                  <a:cubicBezTo>
                    <a:pt x="1223" y="10947"/>
                    <a:pt x="1019" y="10849"/>
                    <a:pt x="917" y="10751"/>
                  </a:cubicBezTo>
                  <a:cubicBezTo>
                    <a:pt x="917" y="10653"/>
                    <a:pt x="917" y="10458"/>
                    <a:pt x="815" y="10360"/>
                  </a:cubicBezTo>
                  <a:cubicBezTo>
                    <a:pt x="815" y="10360"/>
                    <a:pt x="713" y="10165"/>
                    <a:pt x="611" y="10165"/>
                  </a:cubicBezTo>
                  <a:cubicBezTo>
                    <a:pt x="509" y="10067"/>
                    <a:pt x="306" y="9969"/>
                    <a:pt x="204" y="9871"/>
                  </a:cubicBezTo>
                  <a:cubicBezTo>
                    <a:pt x="204" y="9871"/>
                    <a:pt x="102" y="9676"/>
                    <a:pt x="102" y="9676"/>
                  </a:cubicBezTo>
                  <a:cubicBezTo>
                    <a:pt x="102" y="9481"/>
                    <a:pt x="306" y="9187"/>
                    <a:pt x="306" y="8992"/>
                  </a:cubicBezTo>
                  <a:cubicBezTo>
                    <a:pt x="408" y="8796"/>
                    <a:pt x="408" y="8405"/>
                    <a:pt x="509" y="8308"/>
                  </a:cubicBezTo>
                  <a:cubicBezTo>
                    <a:pt x="509" y="8210"/>
                    <a:pt x="713" y="8014"/>
                    <a:pt x="713" y="7917"/>
                  </a:cubicBezTo>
                  <a:cubicBezTo>
                    <a:pt x="815" y="7819"/>
                    <a:pt x="917" y="7526"/>
                    <a:pt x="1019" y="7428"/>
                  </a:cubicBezTo>
                  <a:cubicBezTo>
                    <a:pt x="1019" y="7233"/>
                    <a:pt x="1325" y="7037"/>
                    <a:pt x="1325" y="6939"/>
                  </a:cubicBezTo>
                  <a:cubicBezTo>
                    <a:pt x="1426" y="6842"/>
                    <a:pt x="1426" y="6451"/>
                    <a:pt x="1426" y="6353"/>
                  </a:cubicBezTo>
                  <a:cubicBezTo>
                    <a:pt x="1426" y="6157"/>
                    <a:pt x="1223" y="5864"/>
                    <a:pt x="1325" y="5767"/>
                  </a:cubicBezTo>
                  <a:cubicBezTo>
                    <a:pt x="1325" y="5669"/>
                    <a:pt x="1325" y="5571"/>
                    <a:pt x="1325" y="5473"/>
                  </a:cubicBezTo>
                  <a:cubicBezTo>
                    <a:pt x="1426" y="5473"/>
                    <a:pt x="1528" y="5376"/>
                    <a:pt x="1528" y="5278"/>
                  </a:cubicBezTo>
                  <a:cubicBezTo>
                    <a:pt x="1630" y="5278"/>
                    <a:pt x="1630" y="5376"/>
                    <a:pt x="1732" y="5376"/>
                  </a:cubicBezTo>
                  <a:cubicBezTo>
                    <a:pt x="1834" y="5376"/>
                    <a:pt x="1936" y="5376"/>
                    <a:pt x="2038" y="5376"/>
                  </a:cubicBezTo>
                  <a:cubicBezTo>
                    <a:pt x="2038" y="5376"/>
                    <a:pt x="2038" y="5278"/>
                    <a:pt x="2140" y="5278"/>
                  </a:cubicBezTo>
                  <a:cubicBezTo>
                    <a:pt x="2140" y="5278"/>
                    <a:pt x="2242" y="5278"/>
                    <a:pt x="2242" y="5376"/>
                  </a:cubicBezTo>
                  <a:cubicBezTo>
                    <a:pt x="2343" y="5376"/>
                    <a:pt x="2343" y="5571"/>
                    <a:pt x="2445" y="5571"/>
                  </a:cubicBezTo>
                  <a:cubicBezTo>
                    <a:pt x="2547" y="5669"/>
                    <a:pt x="2649" y="5571"/>
                    <a:pt x="2751" y="5669"/>
                  </a:cubicBezTo>
                  <a:cubicBezTo>
                    <a:pt x="2853" y="5669"/>
                    <a:pt x="2955" y="5669"/>
                    <a:pt x="3057" y="5669"/>
                  </a:cubicBezTo>
                  <a:cubicBezTo>
                    <a:pt x="3057" y="5767"/>
                    <a:pt x="3057" y="6060"/>
                    <a:pt x="3057" y="6157"/>
                  </a:cubicBezTo>
                  <a:cubicBezTo>
                    <a:pt x="3057" y="6157"/>
                    <a:pt x="2955" y="6353"/>
                    <a:pt x="2955" y="6353"/>
                  </a:cubicBezTo>
                  <a:cubicBezTo>
                    <a:pt x="2853" y="6451"/>
                    <a:pt x="2751" y="6451"/>
                    <a:pt x="2649" y="6451"/>
                  </a:cubicBezTo>
                  <a:cubicBezTo>
                    <a:pt x="2649" y="6548"/>
                    <a:pt x="2445" y="6548"/>
                    <a:pt x="2445" y="6646"/>
                  </a:cubicBezTo>
                  <a:cubicBezTo>
                    <a:pt x="2445" y="6646"/>
                    <a:pt x="2547" y="6744"/>
                    <a:pt x="2649" y="6744"/>
                  </a:cubicBezTo>
                  <a:cubicBezTo>
                    <a:pt x="2751" y="6744"/>
                    <a:pt x="2853" y="6744"/>
                    <a:pt x="2853" y="6744"/>
                  </a:cubicBezTo>
                  <a:cubicBezTo>
                    <a:pt x="2955" y="6842"/>
                    <a:pt x="3057" y="7037"/>
                    <a:pt x="3158" y="7037"/>
                  </a:cubicBezTo>
                  <a:cubicBezTo>
                    <a:pt x="3158" y="7135"/>
                    <a:pt x="3362" y="7135"/>
                    <a:pt x="3362" y="7135"/>
                  </a:cubicBezTo>
                  <a:cubicBezTo>
                    <a:pt x="3464" y="7233"/>
                    <a:pt x="3464" y="7428"/>
                    <a:pt x="3464" y="7526"/>
                  </a:cubicBezTo>
                  <a:cubicBezTo>
                    <a:pt x="3464" y="7526"/>
                    <a:pt x="3566" y="7624"/>
                    <a:pt x="3668" y="7721"/>
                  </a:cubicBezTo>
                  <a:cubicBezTo>
                    <a:pt x="3668" y="7819"/>
                    <a:pt x="3770" y="7917"/>
                    <a:pt x="3668" y="8014"/>
                  </a:cubicBezTo>
                  <a:cubicBezTo>
                    <a:pt x="3668" y="8112"/>
                    <a:pt x="3566" y="8112"/>
                    <a:pt x="3566" y="8210"/>
                  </a:cubicBezTo>
                  <a:cubicBezTo>
                    <a:pt x="3566" y="8308"/>
                    <a:pt x="3566" y="8308"/>
                    <a:pt x="3566" y="8308"/>
                  </a:cubicBezTo>
                  <a:cubicBezTo>
                    <a:pt x="3668" y="8405"/>
                    <a:pt x="3872" y="8308"/>
                    <a:pt x="3974" y="8405"/>
                  </a:cubicBezTo>
                  <a:cubicBezTo>
                    <a:pt x="4177" y="8405"/>
                    <a:pt x="4279" y="8503"/>
                    <a:pt x="4279" y="8503"/>
                  </a:cubicBezTo>
                  <a:cubicBezTo>
                    <a:pt x="4381" y="8503"/>
                    <a:pt x="4483" y="8503"/>
                    <a:pt x="4585" y="8503"/>
                  </a:cubicBezTo>
                  <a:cubicBezTo>
                    <a:pt x="4585" y="8405"/>
                    <a:pt x="4687" y="8210"/>
                    <a:pt x="4687" y="8210"/>
                  </a:cubicBezTo>
                  <a:cubicBezTo>
                    <a:pt x="4687" y="8112"/>
                    <a:pt x="4687" y="8014"/>
                    <a:pt x="4687" y="8014"/>
                  </a:cubicBezTo>
                  <a:cubicBezTo>
                    <a:pt x="4687" y="7917"/>
                    <a:pt x="4891" y="7917"/>
                    <a:pt x="4891" y="7917"/>
                  </a:cubicBezTo>
                  <a:cubicBezTo>
                    <a:pt x="4891" y="7819"/>
                    <a:pt x="4789" y="7624"/>
                    <a:pt x="4789" y="7624"/>
                  </a:cubicBezTo>
                  <a:cubicBezTo>
                    <a:pt x="4687" y="7526"/>
                    <a:pt x="4585" y="7526"/>
                    <a:pt x="4585" y="7526"/>
                  </a:cubicBezTo>
                  <a:cubicBezTo>
                    <a:pt x="4483" y="7526"/>
                    <a:pt x="4483" y="7330"/>
                    <a:pt x="4483" y="7233"/>
                  </a:cubicBezTo>
                  <a:cubicBezTo>
                    <a:pt x="4381" y="7135"/>
                    <a:pt x="4381" y="7037"/>
                    <a:pt x="4381" y="6939"/>
                  </a:cubicBezTo>
                  <a:cubicBezTo>
                    <a:pt x="4381" y="6939"/>
                    <a:pt x="4483" y="6842"/>
                    <a:pt x="4483" y="6744"/>
                  </a:cubicBezTo>
                  <a:cubicBezTo>
                    <a:pt x="4483" y="6744"/>
                    <a:pt x="4381" y="6548"/>
                    <a:pt x="4381" y="6548"/>
                  </a:cubicBezTo>
                  <a:cubicBezTo>
                    <a:pt x="4381" y="6451"/>
                    <a:pt x="4381" y="6353"/>
                    <a:pt x="4381" y="6255"/>
                  </a:cubicBezTo>
                  <a:cubicBezTo>
                    <a:pt x="4483" y="6157"/>
                    <a:pt x="4483" y="5864"/>
                    <a:pt x="4585" y="5864"/>
                  </a:cubicBezTo>
                  <a:cubicBezTo>
                    <a:pt x="4687" y="5767"/>
                    <a:pt x="4789" y="5864"/>
                    <a:pt x="4891" y="5767"/>
                  </a:cubicBezTo>
                  <a:cubicBezTo>
                    <a:pt x="4992" y="5767"/>
                    <a:pt x="4891" y="5473"/>
                    <a:pt x="4891" y="5376"/>
                  </a:cubicBezTo>
                  <a:cubicBezTo>
                    <a:pt x="4891" y="5376"/>
                    <a:pt x="4891" y="5180"/>
                    <a:pt x="4992" y="5180"/>
                  </a:cubicBezTo>
                  <a:cubicBezTo>
                    <a:pt x="4992" y="5082"/>
                    <a:pt x="5196" y="5082"/>
                    <a:pt x="5298" y="4985"/>
                  </a:cubicBezTo>
                  <a:cubicBezTo>
                    <a:pt x="5298" y="4985"/>
                    <a:pt x="5298" y="4887"/>
                    <a:pt x="5298" y="4887"/>
                  </a:cubicBezTo>
                  <a:cubicBezTo>
                    <a:pt x="5400" y="4789"/>
                    <a:pt x="5604" y="4789"/>
                    <a:pt x="5604" y="4691"/>
                  </a:cubicBezTo>
                  <a:cubicBezTo>
                    <a:pt x="5706" y="4691"/>
                    <a:pt x="5808" y="4496"/>
                    <a:pt x="5808" y="4398"/>
                  </a:cubicBezTo>
                  <a:cubicBezTo>
                    <a:pt x="5909" y="4300"/>
                    <a:pt x="6113" y="4007"/>
                    <a:pt x="6215" y="3910"/>
                  </a:cubicBezTo>
                  <a:cubicBezTo>
                    <a:pt x="6215" y="3812"/>
                    <a:pt x="6317" y="3519"/>
                    <a:pt x="6317" y="3421"/>
                  </a:cubicBezTo>
                  <a:cubicBezTo>
                    <a:pt x="6419" y="3323"/>
                    <a:pt x="6521" y="3225"/>
                    <a:pt x="6521" y="3225"/>
                  </a:cubicBezTo>
                  <a:cubicBezTo>
                    <a:pt x="6521" y="3128"/>
                    <a:pt x="6521" y="3030"/>
                    <a:pt x="6419" y="2932"/>
                  </a:cubicBezTo>
                  <a:cubicBezTo>
                    <a:pt x="6419" y="2834"/>
                    <a:pt x="6317" y="2737"/>
                    <a:pt x="6317" y="2737"/>
                  </a:cubicBezTo>
                  <a:cubicBezTo>
                    <a:pt x="6317" y="2639"/>
                    <a:pt x="6419" y="2541"/>
                    <a:pt x="6419" y="2541"/>
                  </a:cubicBezTo>
                  <a:cubicBezTo>
                    <a:pt x="6419" y="2443"/>
                    <a:pt x="6419" y="2248"/>
                    <a:pt x="6419" y="2150"/>
                  </a:cubicBezTo>
                  <a:cubicBezTo>
                    <a:pt x="6317" y="2150"/>
                    <a:pt x="6215" y="2150"/>
                    <a:pt x="6215" y="2052"/>
                  </a:cubicBezTo>
                  <a:cubicBezTo>
                    <a:pt x="6113" y="2052"/>
                    <a:pt x="6113" y="1955"/>
                    <a:pt x="6113" y="1857"/>
                  </a:cubicBezTo>
                  <a:cubicBezTo>
                    <a:pt x="6113" y="1857"/>
                    <a:pt x="6215" y="1759"/>
                    <a:pt x="6215" y="1759"/>
                  </a:cubicBezTo>
                  <a:cubicBezTo>
                    <a:pt x="6317" y="1662"/>
                    <a:pt x="6317" y="1466"/>
                    <a:pt x="6317" y="1368"/>
                  </a:cubicBezTo>
                  <a:cubicBezTo>
                    <a:pt x="6419" y="1271"/>
                    <a:pt x="6623" y="1271"/>
                    <a:pt x="6623" y="1271"/>
                  </a:cubicBezTo>
                  <a:cubicBezTo>
                    <a:pt x="6725" y="1271"/>
                    <a:pt x="6826" y="1271"/>
                    <a:pt x="6928" y="1271"/>
                  </a:cubicBezTo>
                  <a:cubicBezTo>
                    <a:pt x="6928" y="1271"/>
                    <a:pt x="7030" y="1368"/>
                    <a:pt x="7132" y="1368"/>
                  </a:cubicBezTo>
                  <a:cubicBezTo>
                    <a:pt x="7132" y="1466"/>
                    <a:pt x="7132" y="1564"/>
                    <a:pt x="7132" y="1662"/>
                  </a:cubicBezTo>
                  <a:cubicBezTo>
                    <a:pt x="7234" y="1662"/>
                    <a:pt x="7438" y="1662"/>
                    <a:pt x="7438" y="1662"/>
                  </a:cubicBezTo>
                  <a:cubicBezTo>
                    <a:pt x="7540" y="1662"/>
                    <a:pt x="7540" y="1564"/>
                    <a:pt x="7540" y="1466"/>
                  </a:cubicBezTo>
                  <a:cubicBezTo>
                    <a:pt x="7540" y="1466"/>
                    <a:pt x="7540" y="1368"/>
                    <a:pt x="7642" y="1271"/>
                  </a:cubicBezTo>
                  <a:cubicBezTo>
                    <a:pt x="7743" y="1271"/>
                    <a:pt x="7743" y="1271"/>
                    <a:pt x="7743" y="1271"/>
                  </a:cubicBezTo>
                  <a:cubicBezTo>
                    <a:pt x="7845" y="1271"/>
                    <a:pt x="7845" y="1466"/>
                    <a:pt x="7845" y="1466"/>
                  </a:cubicBezTo>
                  <a:cubicBezTo>
                    <a:pt x="7845" y="1564"/>
                    <a:pt x="7845" y="1857"/>
                    <a:pt x="7845" y="1955"/>
                  </a:cubicBezTo>
                  <a:cubicBezTo>
                    <a:pt x="7845" y="2052"/>
                    <a:pt x="7743" y="2248"/>
                    <a:pt x="7743" y="2443"/>
                  </a:cubicBezTo>
                  <a:cubicBezTo>
                    <a:pt x="7743" y="2443"/>
                    <a:pt x="7845" y="2639"/>
                    <a:pt x="7845" y="2639"/>
                  </a:cubicBezTo>
                  <a:cubicBezTo>
                    <a:pt x="7845" y="2737"/>
                    <a:pt x="8049" y="2834"/>
                    <a:pt x="8151" y="2834"/>
                  </a:cubicBezTo>
                  <a:cubicBezTo>
                    <a:pt x="8151" y="2932"/>
                    <a:pt x="8151" y="3128"/>
                    <a:pt x="8151" y="3225"/>
                  </a:cubicBezTo>
                  <a:cubicBezTo>
                    <a:pt x="8253" y="3323"/>
                    <a:pt x="8355" y="3421"/>
                    <a:pt x="8355" y="3421"/>
                  </a:cubicBezTo>
                  <a:cubicBezTo>
                    <a:pt x="8457" y="3421"/>
                    <a:pt x="8660" y="3421"/>
                    <a:pt x="8762" y="3421"/>
                  </a:cubicBezTo>
                  <a:cubicBezTo>
                    <a:pt x="8864" y="3421"/>
                    <a:pt x="8966" y="3519"/>
                    <a:pt x="9068" y="3519"/>
                  </a:cubicBezTo>
                  <a:cubicBezTo>
                    <a:pt x="9170" y="3519"/>
                    <a:pt x="9170" y="3421"/>
                    <a:pt x="9272" y="3421"/>
                  </a:cubicBezTo>
                  <a:cubicBezTo>
                    <a:pt x="9374" y="3421"/>
                    <a:pt x="9475" y="3519"/>
                    <a:pt x="9475" y="3519"/>
                  </a:cubicBezTo>
                  <a:cubicBezTo>
                    <a:pt x="9577" y="3519"/>
                    <a:pt x="9679" y="3323"/>
                    <a:pt x="9679" y="3323"/>
                  </a:cubicBezTo>
                  <a:cubicBezTo>
                    <a:pt x="9679" y="3225"/>
                    <a:pt x="9679" y="3030"/>
                    <a:pt x="9781" y="2932"/>
                  </a:cubicBezTo>
                  <a:cubicBezTo>
                    <a:pt x="9781" y="2932"/>
                    <a:pt x="9985" y="2932"/>
                    <a:pt x="9985" y="2932"/>
                  </a:cubicBezTo>
                  <a:cubicBezTo>
                    <a:pt x="10087" y="2932"/>
                    <a:pt x="10189" y="3030"/>
                    <a:pt x="10189" y="3030"/>
                  </a:cubicBezTo>
                  <a:cubicBezTo>
                    <a:pt x="10291" y="3030"/>
                    <a:pt x="10392" y="2932"/>
                    <a:pt x="10494" y="2932"/>
                  </a:cubicBezTo>
                  <a:cubicBezTo>
                    <a:pt x="10494" y="2834"/>
                    <a:pt x="10494" y="2834"/>
                    <a:pt x="10494" y="2737"/>
                  </a:cubicBezTo>
                  <a:cubicBezTo>
                    <a:pt x="10596" y="2737"/>
                    <a:pt x="10698" y="2737"/>
                    <a:pt x="10800" y="2737"/>
                  </a:cubicBezTo>
                  <a:cubicBezTo>
                    <a:pt x="10800" y="2639"/>
                    <a:pt x="10902" y="2541"/>
                    <a:pt x="11004" y="2541"/>
                  </a:cubicBezTo>
                  <a:cubicBezTo>
                    <a:pt x="11004" y="2541"/>
                    <a:pt x="11106" y="2541"/>
                    <a:pt x="11208" y="2541"/>
                  </a:cubicBezTo>
                  <a:cubicBezTo>
                    <a:pt x="11208" y="2639"/>
                    <a:pt x="11208" y="2834"/>
                    <a:pt x="11309" y="2834"/>
                  </a:cubicBezTo>
                  <a:cubicBezTo>
                    <a:pt x="11411" y="2834"/>
                    <a:pt x="11513" y="2737"/>
                    <a:pt x="11615" y="2834"/>
                  </a:cubicBezTo>
                  <a:cubicBezTo>
                    <a:pt x="11615" y="2834"/>
                    <a:pt x="11717" y="2932"/>
                    <a:pt x="11819" y="2932"/>
                  </a:cubicBezTo>
                  <a:cubicBezTo>
                    <a:pt x="11819" y="3030"/>
                    <a:pt x="11819" y="3225"/>
                    <a:pt x="11819" y="3323"/>
                  </a:cubicBezTo>
                  <a:cubicBezTo>
                    <a:pt x="11819" y="3323"/>
                    <a:pt x="11921" y="3519"/>
                    <a:pt x="12023" y="3519"/>
                  </a:cubicBezTo>
                  <a:cubicBezTo>
                    <a:pt x="12023" y="3616"/>
                    <a:pt x="12226" y="3519"/>
                    <a:pt x="12328" y="3616"/>
                  </a:cubicBezTo>
                  <a:cubicBezTo>
                    <a:pt x="12328" y="3616"/>
                    <a:pt x="12328" y="3714"/>
                    <a:pt x="12328" y="3812"/>
                  </a:cubicBezTo>
                  <a:cubicBezTo>
                    <a:pt x="12430" y="3812"/>
                    <a:pt x="12328" y="3910"/>
                    <a:pt x="12328" y="3910"/>
                  </a:cubicBezTo>
                  <a:cubicBezTo>
                    <a:pt x="12430" y="4007"/>
                    <a:pt x="12430" y="4105"/>
                    <a:pt x="12532" y="4105"/>
                  </a:cubicBezTo>
                  <a:cubicBezTo>
                    <a:pt x="12634" y="4203"/>
                    <a:pt x="12838" y="4203"/>
                    <a:pt x="12838" y="4203"/>
                  </a:cubicBezTo>
                  <a:cubicBezTo>
                    <a:pt x="12940" y="4203"/>
                    <a:pt x="13143" y="4105"/>
                    <a:pt x="13245" y="4007"/>
                  </a:cubicBezTo>
                  <a:cubicBezTo>
                    <a:pt x="13245" y="4007"/>
                    <a:pt x="13347" y="3812"/>
                    <a:pt x="13347" y="3714"/>
                  </a:cubicBezTo>
                  <a:cubicBezTo>
                    <a:pt x="13347" y="3616"/>
                    <a:pt x="13245" y="3421"/>
                    <a:pt x="13143" y="3421"/>
                  </a:cubicBezTo>
                  <a:cubicBezTo>
                    <a:pt x="13042" y="3323"/>
                    <a:pt x="12940" y="3323"/>
                    <a:pt x="12838" y="3225"/>
                  </a:cubicBezTo>
                  <a:cubicBezTo>
                    <a:pt x="12736" y="3225"/>
                    <a:pt x="12634" y="3128"/>
                    <a:pt x="12634" y="3030"/>
                  </a:cubicBezTo>
                  <a:cubicBezTo>
                    <a:pt x="12634" y="2932"/>
                    <a:pt x="12634" y="2932"/>
                    <a:pt x="12634" y="2932"/>
                  </a:cubicBezTo>
                  <a:cubicBezTo>
                    <a:pt x="12634" y="2834"/>
                    <a:pt x="12532" y="2737"/>
                    <a:pt x="12532" y="2639"/>
                  </a:cubicBezTo>
                  <a:cubicBezTo>
                    <a:pt x="12634" y="2639"/>
                    <a:pt x="12634" y="2541"/>
                    <a:pt x="12736" y="2541"/>
                  </a:cubicBezTo>
                  <a:cubicBezTo>
                    <a:pt x="12838" y="2541"/>
                    <a:pt x="12940" y="2541"/>
                    <a:pt x="13042" y="2541"/>
                  </a:cubicBezTo>
                  <a:cubicBezTo>
                    <a:pt x="13143" y="2541"/>
                    <a:pt x="13245" y="2346"/>
                    <a:pt x="13245" y="2248"/>
                  </a:cubicBezTo>
                  <a:cubicBezTo>
                    <a:pt x="13245" y="2248"/>
                    <a:pt x="13042" y="2150"/>
                    <a:pt x="13042" y="2052"/>
                  </a:cubicBezTo>
                  <a:cubicBezTo>
                    <a:pt x="12940" y="2052"/>
                    <a:pt x="12838" y="1955"/>
                    <a:pt x="12838" y="1955"/>
                  </a:cubicBezTo>
                  <a:cubicBezTo>
                    <a:pt x="12736" y="1955"/>
                    <a:pt x="12634" y="2052"/>
                    <a:pt x="12634" y="2052"/>
                  </a:cubicBezTo>
                  <a:cubicBezTo>
                    <a:pt x="12532" y="2052"/>
                    <a:pt x="12328" y="2052"/>
                    <a:pt x="12328" y="2052"/>
                  </a:cubicBezTo>
                  <a:cubicBezTo>
                    <a:pt x="12226" y="1955"/>
                    <a:pt x="12328" y="1564"/>
                    <a:pt x="12226" y="1466"/>
                  </a:cubicBezTo>
                  <a:cubicBezTo>
                    <a:pt x="12226" y="1368"/>
                    <a:pt x="12226" y="1271"/>
                    <a:pt x="12226" y="1173"/>
                  </a:cubicBezTo>
                  <a:cubicBezTo>
                    <a:pt x="12226" y="1075"/>
                    <a:pt x="12328" y="880"/>
                    <a:pt x="12328" y="782"/>
                  </a:cubicBezTo>
                  <a:cubicBezTo>
                    <a:pt x="12328" y="684"/>
                    <a:pt x="12532" y="586"/>
                    <a:pt x="12532" y="586"/>
                  </a:cubicBezTo>
                  <a:cubicBezTo>
                    <a:pt x="12532" y="489"/>
                    <a:pt x="12532" y="293"/>
                    <a:pt x="12634" y="293"/>
                  </a:cubicBezTo>
                  <a:cubicBezTo>
                    <a:pt x="12634" y="195"/>
                    <a:pt x="12838" y="98"/>
                    <a:pt x="12940" y="98"/>
                  </a:cubicBezTo>
                  <a:cubicBezTo>
                    <a:pt x="13042" y="98"/>
                    <a:pt x="13245" y="0"/>
                    <a:pt x="13347" y="0"/>
                  </a:cubicBezTo>
                  <a:cubicBezTo>
                    <a:pt x="13449" y="0"/>
                    <a:pt x="13551" y="0"/>
                    <a:pt x="13653" y="98"/>
                  </a:cubicBezTo>
                  <a:cubicBezTo>
                    <a:pt x="13653" y="98"/>
                    <a:pt x="13755" y="195"/>
                    <a:pt x="13755" y="293"/>
                  </a:cubicBezTo>
                  <a:cubicBezTo>
                    <a:pt x="13755" y="391"/>
                    <a:pt x="13755" y="489"/>
                    <a:pt x="13755" y="586"/>
                  </a:cubicBezTo>
                  <a:cubicBezTo>
                    <a:pt x="13755" y="684"/>
                    <a:pt x="13958" y="684"/>
                    <a:pt x="14060" y="782"/>
                  </a:cubicBezTo>
                  <a:cubicBezTo>
                    <a:pt x="14060" y="782"/>
                    <a:pt x="14162" y="880"/>
                    <a:pt x="14264" y="880"/>
                  </a:cubicBezTo>
                  <a:cubicBezTo>
                    <a:pt x="14264" y="880"/>
                    <a:pt x="14366" y="782"/>
                    <a:pt x="14468" y="782"/>
                  </a:cubicBezTo>
                  <a:cubicBezTo>
                    <a:pt x="14468" y="684"/>
                    <a:pt x="14570" y="586"/>
                    <a:pt x="14570" y="489"/>
                  </a:cubicBezTo>
                  <a:cubicBezTo>
                    <a:pt x="14672" y="489"/>
                    <a:pt x="14774" y="586"/>
                    <a:pt x="14774" y="586"/>
                  </a:cubicBezTo>
                  <a:cubicBezTo>
                    <a:pt x="14875" y="684"/>
                    <a:pt x="14977" y="684"/>
                    <a:pt x="14977" y="684"/>
                  </a:cubicBezTo>
                  <a:cubicBezTo>
                    <a:pt x="15079" y="782"/>
                    <a:pt x="15079" y="880"/>
                    <a:pt x="15079" y="880"/>
                  </a:cubicBezTo>
                  <a:cubicBezTo>
                    <a:pt x="15079" y="977"/>
                    <a:pt x="15181" y="977"/>
                    <a:pt x="15181" y="977"/>
                  </a:cubicBezTo>
                  <a:cubicBezTo>
                    <a:pt x="15181" y="1075"/>
                    <a:pt x="15181" y="1075"/>
                    <a:pt x="15181" y="1075"/>
                  </a:cubicBezTo>
                  <a:cubicBezTo>
                    <a:pt x="15181" y="1173"/>
                    <a:pt x="15283" y="1271"/>
                    <a:pt x="15283" y="1368"/>
                  </a:cubicBezTo>
                  <a:cubicBezTo>
                    <a:pt x="15385" y="1368"/>
                    <a:pt x="15691" y="1173"/>
                    <a:pt x="15792" y="1271"/>
                  </a:cubicBezTo>
                  <a:cubicBezTo>
                    <a:pt x="15894" y="1271"/>
                    <a:pt x="16098" y="1368"/>
                    <a:pt x="16098" y="1466"/>
                  </a:cubicBezTo>
                  <a:cubicBezTo>
                    <a:pt x="16200" y="1564"/>
                    <a:pt x="16200" y="1759"/>
                    <a:pt x="16200" y="1857"/>
                  </a:cubicBezTo>
                  <a:cubicBezTo>
                    <a:pt x="16200" y="1955"/>
                    <a:pt x="16200" y="2052"/>
                    <a:pt x="16200" y="2150"/>
                  </a:cubicBezTo>
                  <a:cubicBezTo>
                    <a:pt x="16200" y="2248"/>
                    <a:pt x="16302" y="2346"/>
                    <a:pt x="16302" y="2346"/>
                  </a:cubicBezTo>
                  <a:cubicBezTo>
                    <a:pt x="16302" y="2443"/>
                    <a:pt x="16302" y="2639"/>
                    <a:pt x="16302" y="2639"/>
                  </a:cubicBezTo>
                  <a:cubicBezTo>
                    <a:pt x="16200" y="2639"/>
                    <a:pt x="16098" y="2541"/>
                    <a:pt x="15996" y="2541"/>
                  </a:cubicBezTo>
                  <a:cubicBezTo>
                    <a:pt x="15894" y="2541"/>
                    <a:pt x="15589" y="2541"/>
                    <a:pt x="15487" y="2639"/>
                  </a:cubicBezTo>
                  <a:cubicBezTo>
                    <a:pt x="15385" y="2639"/>
                    <a:pt x="15283" y="2834"/>
                    <a:pt x="15283" y="2932"/>
                  </a:cubicBezTo>
                  <a:cubicBezTo>
                    <a:pt x="15283" y="2932"/>
                    <a:pt x="15385" y="3128"/>
                    <a:pt x="15385" y="3128"/>
                  </a:cubicBezTo>
                  <a:cubicBezTo>
                    <a:pt x="15487" y="3225"/>
                    <a:pt x="15792" y="3128"/>
                    <a:pt x="15894" y="3225"/>
                  </a:cubicBezTo>
                  <a:cubicBezTo>
                    <a:pt x="15894" y="3323"/>
                    <a:pt x="15792" y="3616"/>
                    <a:pt x="15792" y="3714"/>
                  </a:cubicBezTo>
                  <a:cubicBezTo>
                    <a:pt x="15792" y="3910"/>
                    <a:pt x="15894" y="4398"/>
                    <a:pt x="15894" y="4594"/>
                  </a:cubicBezTo>
                  <a:cubicBezTo>
                    <a:pt x="15792" y="4789"/>
                    <a:pt x="15691" y="5082"/>
                    <a:pt x="15589" y="5278"/>
                  </a:cubicBezTo>
                  <a:cubicBezTo>
                    <a:pt x="15487" y="5473"/>
                    <a:pt x="15385" y="5767"/>
                    <a:pt x="15283" y="6060"/>
                  </a:cubicBezTo>
                  <a:cubicBezTo>
                    <a:pt x="15181" y="6157"/>
                    <a:pt x="15079" y="6353"/>
                    <a:pt x="14977" y="6451"/>
                  </a:cubicBezTo>
                  <a:cubicBezTo>
                    <a:pt x="14875" y="6548"/>
                    <a:pt x="14774" y="6842"/>
                    <a:pt x="14875" y="6939"/>
                  </a:cubicBezTo>
                  <a:cubicBezTo>
                    <a:pt x="14875" y="7037"/>
                    <a:pt x="14875" y="7135"/>
                    <a:pt x="14977" y="7233"/>
                  </a:cubicBezTo>
                  <a:cubicBezTo>
                    <a:pt x="14977" y="7330"/>
                    <a:pt x="15181" y="7428"/>
                    <a:pt x="15181" y="7428"/>
                  </a:cubicBezTo>
                  <a:cubicBezTo>
                    <a:pt x="15283" y="7526"/>
                    <a:pt x="15283" y="7819"/>
                    <a:pt x="15283" y="7917"/>
                  </a:cubicBezTo>
                  <a:cubicBezTo>
                    <a:pt x="15385" y="8014"/>
                    <a:pt x="15385" y="8210"/>
                    <a:pt x="15385" y="8308"/>
                  </a:cubicBezTo>
                  <a:cubicBezTo>
                    <a:pt x="15385" y="8405"/>
                    <a:pt x="15487" y="8601"/>
                    <a:pt x="15589" y="8699"/>
                  </a:cubicBezTo>
                  <a:cubicBezTo>
                    <a:pt x="15691" y="8796"/>
                    <a:pt x="15996" y="9090"/>
                    <a:pt x="16098" y="9090"/>
                  </a:cubicBezTo>
                  <a:cubicBezTo>
                    <a:pt x="16200" y="9090"/>
                    <a:pt x="16404" y="8992"/>
                    <a:pt x="16506" y="8894"/>
                  </a:cubicBezTo>
                  <a:cubicBezTo>
                    <a:pt x="16506" y="8796"/>
                    <a:pt x="16506" y="8601"/>
                    <a:pt x="16608" y="8601"/>
                  </a:cubicBezTo>
                  <a:cubicBezTo>
                    <a:pt x="16608" y="8503"/>
                    <a:pt x="16811" y="8405"/>
                    <a:pt x="16811" y="8405"/>
                  </a:cubicBezTo>
                  <a:cubicBezTo>
                    <a:pt x="16913" y="8405"/>
                    <a:pt x="17117" y="8405"/>
                    <a:pt x="17219" y="8405"/>
                  </a:cubicBezTo>
                  <a:cubicBezTo>
                    <a:pt x="17321" y="8503"/>
                    <a:pt x="17525" y="8601"/>
                    <a:pt x="17525" y="8699"/>
                  </a:cubicBezTo>
                  <a:cubicBezTo>
                    <a:pt x="17525" y="8699"/>
                    <a:pt x="17525" y="8699"/>
                    <a:pt x="17626" y="86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7" name="Google Shape;5467;g21c91014dda_0_5447"/>
            <p:cNvSpPr/>
            <p:nvPr/>
          </p:nvSpPr>
          <p:spPr>
            <a:xfrm>
              <a:off x="942133" y="360298"/>
              <a:ext cx="1416852" cy="147528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626" y="8699"/>
                  </a:moveTo>
                  <a:cubicBezTo>
                    <a:pt x="17626" y="8894"/>
                    <a:pt x="17626" y="9090"/>
                    <a:pt x="17626" y="9187"/>
                  </a:cubicBezTo>
                  <a:cubicBezTo>
                    <a:pt x="17525" y="9285"/>
                    <a:pt x="17525" y="9578"/>
                    <a:pt x="17525" y="9676"/>
                  </a:cubicBezTo>
                  <a:cubicBezTo>
                    <a:pt x="17525" y="9774"/>
                    <a:pt x="17321" y="9969"/>
                    <a:pt x="17321" y="10067"/>
                  </a:cubicBezTo>
                  <a:cubicBezTo>
                    <a:pt x="17219" y="10165"/>
                    <a:pt x="16913" y="10360"/>
                    <a:pt x="16811" y="10458"/>
                  </a:cubicBezTo>
                  <a:cubicBezTo>
                    <a:pt x="16709" y="10556"/>
                    <a:pt x="16506" y="10751"/>
                    <a:pt x="16506" y="10947"/>
                  </a:cubicBezTo>
                  <a:cubicBezTo>
                    <a:pt x="16404" y="11142"/>
                    <a:pt x="16302" y="11533"/>
                    <a:pt x="16302" y="11729"/>
                  </a:cubicBezTo>
                  <a:cubicBezTo>
                    <a:pt x="16404" y="11924"/>
                    <a:pt x="16404" y="12217"/>
                    <a:pt x="16506" y="12413"/>
                  </a:cubicBezTo>
                  <a:cubicBezTo>
                    <a:pt x="16506" y="12510"/>
                    <a:pt x="16811" y="12706"/>
                    <a:pt x="16811" y="12901"/>
                  </a:cubicBezTo>
                  <a:cubicBezTo>
                    <a:pt x="16913" y="12999"/>
                    <a:pt x="17015" y="13292"/>
                    <a:pt x="17015" y="13488"/>
                  </a:cubicBezTo>
                  <a:cubicBezTo>
                    <a:pt x="17015" y="13586"/>
                    <a:pt x="17117" y="13781"/>
                    <a:pt x="17117" y="13976"/>
                  </a:cubicBezTo>
                  <a:cubicBezTo>
                    <a:pt x="17219" y="14074"/>
                    <a:pt x="17321" y="14270"/>
                    <a:pt x="17423" y="14367"/>
                  </a:cubicBezTo>
                  <a:cubicBezTo>
                    <a:pt x="17423" y="14465"/>
                    <a:pt x="17626" y="14563"/>
                    <a:pt x="17728" y="14563"/>
                  </a:cubicBezTo>
                  <a:cubicBezTo>
                    <a:pt x="17830" y="14563"/>
                    <a:pt x="18034" y="14563"/>
                    <a:pt x="18136" y="14563"/>
                  </a:cubicBezTo>
                  <a:cubicBezTo>
                    <a:pt x="18136" y="14563"/>
                    <a:pt x="18340" y="14661"/>
                    <a:pt x="18340" y="14758"/>
                  </a:cubicBezTo>
                  <a:cubicBezTo>
                    <a:pt x="18442" y="14856"/>
                    <a:pt x="18645" y="15052"/>
                    <a:pt x="18747" y="15149"/>
                  </a:cubicBezTo>
                  <a:cubicBezTo>
                    <a:pt x="18849" y="15247"/>
                    <a:pt x="18951" y="15540"/>
                    <a:pt x="19053" y="15638"/>
                  </a:cubicBezTo>
                  <a:cubicBezTo>
                    <a:pt x="19155" y="15833"/>
                    <a:pt x="19562" y="15931"/>
                    <a:pt x="19664" y="15931"/>
                  </a:cubicBezTo>
                  <a:cubicBezTo>
                    <a:pt x="19766" y="16029"/>
                    <a:pt x="20174" y="16127"/>
                    <a:pt x="20275" y="16224"/>
                  </a:cubicBezTo>
                  <a:cubicBezTo>
                    <a:pt x="20377" y="16322"/>
                    <a:pt x="20479" y="16518"/>
                    <a:pt x="20581" y="16615"/>
                  </a:cubicBezTo>
                  <a:cubicBezTo>
                    <a:pt x="20581" y="16713"/>
                    <a:pt x="20581" y="16909"/>
                    <a:pt x="20683" y="16909"/>
                  </a:cubicBezTo>
                  <a:cubicBezTo>
                    <a:pt x="20683" y="17006"/>
                    <a:pt x="20887" y="17104"/>
                    <a:pt x="20887" y="17104"/>
                  </a:cubicBezTo>
                  <a:cubicBezTo>
                    <a:pt x="20989" y="17202"/>
                    <a:pt x="21091" y="17397"/>
                    <a:pt x="21192" y="17397"/>
                  </a:cubicBezTo>
                  <a:cubicBezTo>
                    <a:pt x="21192" y="17495"/>
                    <a:pt x="21396" y="17593"/>
                    <a:pt x="21600" y="17690"/>
                  </a:cubicBezTo>
                  <a:cubicBezTo>
                    <a:pt x="21396" y="17788"/>
                    <a:pt x="21192" y="17886"/>
                    <a:pt x="21091" y="17886"/>
                  </a:cubicBezTo>
                  <a:cubicBezTo>
                    <a:pt x="20887" y="17984"/>
                    <a:pt x="20479" y="17984"/>
                    <a:pt x="20275" y="17984"/>
                  </a:cubicBezTo>
                  <a:cubicBezTo>
                    <a:pt x="20072" y="17984"/>
                    <a:pt x="19664" y="18081"/>
                    <a:pt x="19358" y="18179"/>
                  </a:cubicBezTo>
                  <a:cubicBezTo>
                    <a:pt x="19257" y="18179"/>
                    <a:pt x="18951" y="18472"/>
                    <a:pt x="18747" y="18472"/>
                  </a:cubicBezTo>
                  <a:cubicBezTo>
                    <a:pt x="18543" y="18472"/>
                    <a:pt x="18238" y="18179"/>
                    <a:pt x="18034" y="18179"/>
                  </a:cubicBezTo>
                  <a:cubicBezTo>
                    <a:pt x="17830" y="18081"/>
                    <a:pt x="17423" y="18081"/>
                    <a:pt x="17321" y="18081"/>
                  </a:cubicBezTo>
                  <a:cubicBezTo>
                    <a:pt x="17117" y="18179"/>
                    <a:pt x="16811" y="18472"/>
                    <a:pt x="16608" y="18472"/>
                  </a:cubicBezTo>
                  <a:cubicBezTo>
                    <a:pt x="16404" y="18570"/>
                    <a:pt x="15894" y="18570"/>
                    <a:pt x="15589" y="18472"/>
                  </a:cubicBezTo>
                  <a:cubicBezTo>
                    <a:pt x="15487" y="18375"/>
                    <a:pt x="15385" y="18179"/>
                    <a:pt x="15283" y="18081"/>
                  </a:cubicBezTo>
                  <a:cubicBezTo>
                    <a:pt x="15181" y="18081"/>
                    <a:pt x="14875" y="17886"/>
                    <a:pt x="14672" y="17886"/>
                  </a:cubicBezTo>
                  <a:cubicBezTo>
                    <a:pt x="14570" y="17886"/>
                    <a:pt x="14162" y="17984"/>
                    <a:pt x="13958" y="17984"/>
                  </a:cubicBezTo>
                  <a:cubicBezTo>
                    <a:pt x="13857" y="17886"/>
                    <a:pt x="13653" y="17593"/>
                    <a:pt x="13449" y="17495"/>
                  </a:cubicBezTo>
                  <a:cubicBezTo>
                    <a:pt x="13347" y="17495"/>
                    <a:pt x="13042" y="17397"/>
                    <a:pt x="12940" y="17397"/>
                  </a:cubicBezTo>
                  <a:cubicBezTo>
                    <a:pt x="12736" y="17397"/>
                    <a:pt x="12430" y="17788"/>
                    <a:pt x="12328" y="17788"/>
                  </a:cubicBezTo>
                  <a:cubicBezTo>
                    <a:pt x="12125" y="17788"/>
                    <a:pt x="11921" y="17495"/>
                    <a:pt x="11921" y="17397"/>
                  </a:cubicBezTo>
                  <a:cubicBezTo>
                    <a:pt x="11921" y="17300"/>
                    <a:pt x="12125" y="17006"/>
                    <a:pt x="12023" y="16909"/>
                  </a:cubicBezTo>
                  <a:cubicBezTo>
                    <a:pt x="12023" y="16713"/>
                    <a:pt x="11717" y="16615"/>
                    <a:pt x="11615" y="16518"/>
                  </a:cubicBezTo>
                  <a:cubicBezTo>
                    <a:pt x="11513" y="16518"/>
                    <a:pt x="11309" y="16518"/>
                    <a:pt x="11208" y="16518"/>
                  </a:cubicBezTo>
                  <a:cubicBezTo>
                    <a:pt x="11106" y="16518"/>
                    <a:pt x="10800" y="16420"/>
                    <a:pt x="10698" y="16518"/>
                  </a:cubicBezTo>
                  <a:cubicBezTo>
                    <a:pt x="10596" y="16518"/>
                    <a:pt x="10392" y="16713"/>
                    <a:pt x="10291" y="16811"/>
                  </a:cubicBezTo>
                  <a:cubicBezTo>
                    <a:pt x="10087" y="16909"/>
                    <a:pt x="9985" y="17202"/>
                    <a:pt x="9781" y="17300"/>
                  </a:cubicBezTo>
                  <a:cubicBezTo>
                    <a:pt x="9577" y="17397"/>
                    <a:pt x="9068" y="17202"/>
                    <a:pt x="8864" y="17104"/>
                  </a:cubicBezTo>
                  <a:cubicBezTo>
                    <a:pt x="8762" y="17006"/>
                    <a:pt x="8762" y="16713"/>
                    <a:pt x="8660" y="16713"/>
                  </a:cubicBezTo>
                  <a:cubicBezTo>
                    <a:pt x="8558" y="16615"/>
                    <a:pt x="8253" y="16615"/>
                    <a:pt x="8151" y="16615"/>
                  </a:cubicBezTo>
                  <a:cubicBezTo>
                    <a:pt x="8049" y="16713"/>
                    <a:pt x="7845" y="17006"/>
                    <a:pt x="7642" y="17104"/>
                  </a:cubicBezTo>
                  <a:cubicBezTo>
                    <a:pt x="7540" y="17104"/>
                    <a:pt x="7336" y="16909"/>
                    <a:pt x="7234" y="16909"/>
                  </a:cubicBezTo>
                  <a:cubicBezTo>
                    <a:pt x="7030" y="17006"/>
                    <a:pt x="6826" y="17300"/>
                    <a:pt x="6725" y="17397"/>
                  </a:cubicBezTo>
                  <a:cubicBezTo>
                    <a:pt x="6623" y="17495"/>
                    <a:pt x="6521" y="17886"/>
                    <a:pt x="6419" y="17984"/>
                  </a:cubicBezTo>
                  <a:cubicBezTo>
                    <a:pt x="6419" y="18179"/>
                    <a:pt x="6317" y="18570"/>
                    <a:pt x="6317" y="18668"/>
                  </a:cubicBezTo>
                  <a:cubicBezTo>
                    <a:pt x="6419" y="18766"/>
                    <a:pt x="6521" y="19059"/>
                    <a:pt x="6623" y="19157"/>
                  </a:cubicBezTo>
                  <a:cubicBezTo>
                    <a:pt x="6623" y="19254"/>
                    <a:pt x="6928" y="19450"/>
                    <a:pt x="6928" y="19548"/>
                  </a:cubicBezTo>
                  <a:cubicBezTo>
                    <a:pt x="6928" y="19645"/>
                    <a:pt x="6826" y="19841"/>
                    <a:pt x="6826" y="19938"/>
                  </a:cubicBezTo>
                  <a:cubicBezTo>
                    <a:pt x="6725" y="20036"/>
                    <a:pt x="6521" y="20036"/>
                    <a:pt x="6521" y="20134"/>
                  </a:cubicBezTo>
                  <a:cubicBezTo>
                    <a:pt x="6521" y="20232"/>
                    <a:pt x="6521" y="20427"/>
                    <a:pt x="6521" y="20525"/>
                  </a:cubicBezTo>
                  <a:cubicBezTo>
                    <a:pt x="6521" y="20623"/>
                    <a:pt x="6317" y="20623"/>
                    <a:pt x="6317" y="20720"/>
                  </a:cubicBezTo>
                  <a:cubicBezTo>
                    <a:pt x="6215" y="20818"/>
                    <a:pt x="6215" y="21111"/>
                    <a:pt x="6113" y="21307"/>
                  </a:cubicBezTo>
                  <a:cubicBezTo>
                    <a:pt x="6113" y="21307"/>
                    <a:pt x="6011" y="21502"/>
                    <a:pt x="6011" y="21600"/>
                  </a:cubicBezTo>
                  <a:cubicBezTo>
                    <a:pt x="5909" y="21502"/>
                    <a:pt x="5909" y="21405"/>
                    <a:pt x="5909" y="21405"/>
                  </a:cubicBezTo>
                  <a:cubicBezTo>
                    <a:pt x="5808" y="21307"/>
                    <a:pt x="5604" y="21307"/>
                    <a:pt x="5604" y="21209"/>
                  </a:cubicBezTo>
                  <a:cubicBezTo>
                    <a:pt x="5502" y="21111"/>
                    <a:pt x="5604" y="20916"/>
                    <a:pt x="5604" y="20818"/>
                  </a:cubicBezTo>
                  <a:cubicBezTo>
                    <a:pt x="5502" y="20720"/>
                    <a:pt x="5400" y="20525"/>
                    <a:pt x="5298" y="20427"/>
                  </a:cubicBezTo>
                  <a:cubicBezTo>
                    <a:pt x="5298" y="20329"/>
                    <a:pt x="5298" y="20134"/>
                    <a:pt x="5196" y="20036"/>
                  </a:cubicBezTo>
                  <a:cubicBezTo>
                    <a:pt x="5196" y="20036"/>
                    <a:pt x="5094" y="19938"/>
                    <a:pt x="4992" y="19938"/>
                  </a:cubicBezTo>
                  <a:cubicBezTo>
                    <a:pt x="4891" y="19938"/>
                    <a:pt x="4687" y="20036"/>
                    <a:pt x="4585" y="19938"/>
                  </a:cubicBezTo>
                  <a:cubicBezTo>
                    <a:pt x="4483" y="19938"/>
                    <a:pt x="4279" y="19841"/>
                    <a:pt x="4279" y="19743"/>
                  </a:cubicBezTo>
                  <a:cubicBezTo>
                    <a:pt x="4177" y="19645"/>
                    <a:pt x="4177" y="19352"/>
                    <a:pt x="4177" y="19254"/>
                  </a:cubicBezTo>
                  <a:cubicBezTo>
                    <a:pt x="4177" y="19157"/>
                    <a:pt x="4177" y="19059"/>
                    <a:pt x="4177" y="18961"/>
                  </a:cubicBezTo>
                  <a:cubicBezTo>
                    <a:pt x="4177" y="18863"/>
                    <a:pt x="4075" y="18766"/>
                    <a:pt x="3974" y="18668"/>
                  </a:cubicBezTo>
                  <a:cubicBezTo>
                    <a:pt x="3974" y="18668"/>
                    <a:pt x="3770" y="18570"/>
                    <a:pt x="3668" y="18472"/>
                  </a:cubicBezTo>
                  <a:cubicBezTo>
                    <a:pt x="3668" y="18472"/>
                    <a:pt x="3668" y="18277"/>
                    <a:pt x="3566" y="18277"/>
                  </a:cubicBezTo>
                  <a:cubicBezTo>
                    <a:pt x="3566" y="18179"/>
                    <a:pt x="3362" y="18179"/>
                    <a:pt x="3362" y="18179"/>
                  </a:cubicBezTo>
                  <a:cubicBezTo>
                    <a:pt x="3260" y="18179"/>
                    <a:pt x="3158" y="18277"/>
                    <a:pt x="3057" y="18277"/>
                  </a:cubicBezTo>
                  <a:cubicBezTo>
                    <a:pt x="3057" y="18179"/>
                    <a:pt x="2955" y="18081"/>
                    <a:pt x="2853" y="18081"/>
                  </a:cubicBezTo>
                  <a:cubicBezTo>
                    <a:pt x="2853" y="17984"/>
                    <a:pt x="2853" y="17886"/>
                    <a:pt x="2751" y="17788"/>
                  </a:cubicBezTo>
                  <a:cubicBezTo>
                    <a:pt x="2751" y="17690"/>
                    <a:pt x="2751" y="17495"/>
                    <a:pt x="2649" y="17495"/>
                  </a:cubicBezTo>
                  <a:cubicBezTo>
                    <a:pt x="2649" y="17397"/>
                    <a:pt x="2547" y="17397"/>
                    <a:pt x="2547" y="17300"/>
                  </a:cubicBezTo>
                  <a:cubicBezTo>
                    <a:pt x="2445" y="17300"/>
                    <a:pt x="2242" y="17300"/>
                    <a:pt x="2242" y="17300"/>
                  </a:cubicBezTo>
                  <a:cubicBezTo>
                    <a:pt x="2140" y="17300"/>
                    <a:pt x="2038" y="17495"/>
                    <a:pt x="2038" y="17495"/>
                  </a:cubicBezTo>
                  <a:cubicBezTo>
                    <a:pt x="1936" y="17593"/>
                    <a:pt x="1834" y="17690"/>
                    <a:pt x="1732" y="17690"/>
                  </a:cubicBezTo>
                  <a:cubicBezTo>
                    <a:pt x="1528" y="17690"/>
                    <a:pt x="1325" y="17593"/>
                    <a:pt x="1223" y="17495"/>
                  </a:cubicBezTo>
                  <a:cubicBezTo>
                    <a:pt x="1121" y="17495"/>
                    <a:pt x="917" y="17300"/>
                    <a:pt x="815" y="17202"/>
                  </a:cubicBezTo>
                  <a:cubicBezTo>
                    <a:pt x="713" y="17104"/>
                    <a:pt x="713" y="16909"/>
                    <a:pt x="611" y="16909"/>
                  </a:cubicBezTo>
                  <a:cubicBezTo>
                    <a:pt x="611" y="16811"/>
                    <a:pt x="509" y="16713"/>
                    <a:pt x="509" y="16615"/>
                  </a:cubicBezTo>
                  <a:cubicBezTo>
                    <a:pt x="408" y="16615"/>
                    <a:pt x="306" y="16518"/>
                    <a:pt x="306" y="16518"/>
                  </a:cubicBezTo>
                  <a:cubicBezTo>
                    <a:pt x="204" y="16322"/>
                    <a:pt x="306" y="16127"/>
                    <a:pt x="306" y="15931"/>
                  </a:cubicBezTo>
                  <a:cubicBezTo>
                    <a:pt x="306" y="15833"/>
                    <a:pt x="408" y="15736"/>
                    <a:pt x="408" y="15638"/>
                  </a:cubicBezTo>
                  <a:cubicBezTo>
                    <a:pt x="408" y="15540"/>
                    <a:pt x="306" y="15345"/>
                    <a:pt x="306" y="15247"/>
                  </a:cubicBezTo>
                  <a:cubicBezTo>
                    <a:pt x="204" y="15149"/>
                    <a:pt x="102" y="15052"/>
                    <a:pt x="0" y="14954"/>
                  </a:cubicBezTo>
                  <a:cubicBezTo>
                    <a:pt x="0" y="14856"/>
                    <a:pt x="102" y="14758"/>
                    <a:pt x="102" y="14661"/>
                  </a:cubicBezTo>
                  <a:cubicBezTo>
                    <a:pt x="204" y="14563"/>
                    <a:pt x="408" y="14661"/>
                    <a:pt x="509" y="14563"/>
                  </a:cubicBezTo>
                  <a:cubicBezTo>
                    <a:pt x="611" y="14563"/>
                    <a:pt x="713" y="14465"/>
                    <a:pt x="815" y="14465"/>
                  </a:cubicBezTo>
                  <a:cubicBezTo>
                    <a:pt x="917" y="14465"/>
                    <a:pt x="1121" y="14465"/>
                    <a:pt x="1223" y="14465"/>
                  </a:cubicBezTo>
                  <a:cubicBezTo>
                    <a:pt x="1223" y="14563"/>
                    <a:pt x="1223" y="14661"/>
                    <a:pt x="1325" y="14661"/>
                  </a:cubicBezTo>
                  <a:cubicBezTo>
                    <a:pt x="1325" y="14758"/>
                    <a:pt x="1528" y="14856"/>
                    <a:pt x="1528" y="14856"/>
                  </a:cubicBezTo>
                  <a:cubicBezTo>
                    <a:pt x="1630" y="14856"/>
                    <a:pt x="1732" y="14661"/>
                    <a:pt x="1834" y="14661"/>
                  </a:cubicBezTo>
                  <a:cubicBezTo>
                    <a:pt x="1834" y="14563"/>
                    <a:pt x="1834" y="14465"/>
                    <a:pt x="1834" y="14367"/>
                  </a:cubicBezTo>
                  <a:cubicBezTo>
                    <a:pt x="1834" y="14270"/>
                    <a:pt x="1732" y="14074"/>
                    <a:pt x="1834" y="14074"/>
                  </a:cubicBezTo>
                  <a:cubicBezTo>
                    <a:pt x="1834" y="13976"/>
                    <a:pt x="2038" y="13976"/>
                    <a:pt x="2038" y="13976"/>
                  </a:cubicBezTo>
                  <a:cubicBezTo>
                    <a:pt x="2140" y="13976"/>
                    <a:pt x="2242" y="13879"/>
                    <a:pt x="2343" y="13879"/>
                  </a:cubicBezTo>
                  <a:cubicBezTo>
                    <a:pt x="2445" y="13781"/>
                    <a:pt x="2445" y="13586"/>
                    <a:pt x="2445" y="13488"/>
                  </a:cubicBezTo>
                  <a:cubicBezTo>
                    <a:pt x="2445" y="13390"/>
                    <a:pt x="2343" y="13097"/>
                    <a:pt x="2242" y="12999"/>
                  </a:cubicBezTo>
                  <a:cubicBezTo>
                    <a:pt x="2140" y="12901"/>
                    <a:pt x="1936" y="12706"/>
                    <a:pt x="1936" y="12608"/>
                  </a:cubicBezTo>
                  <a:cubicBezTo>
                    <a:pt x="1834" y="12510"/>
                    <a:pt x="1630" y="12315"/>
                    <a:pt x="1630" y="12119"/>
                  </a:cubicBezTo>
                  <a:cubicBezTo>
                    <a:pt x="1528" y="12022"/>
                    <a:pt x="1528" y="11729"/>
                    <a:pt x="1426" y="11533"/>
                  </a:cubicBezTo>
                  <a:cubicBezTo>
                    <a:pt x="1426" y="11435"/>
                    <a:pt x="1325" y="11142"/>
                    <a:pt x="1223" y="11044"/>
                  </a:cubicBezTo>
                  <a:cubicBezTo>
                    <a:pt x="1223" y="10947"/>
                    <a:pt x="1019" y="10849"/>
                    <a:pt x="917" y="10751"/>
                  </a:cubicBezTo>
                  <a:cubicBezTo>
                    <a:pt x="917" y="10653"/>
                    <a:pt x="917" y="10458"/>
                    <a:pt x="815" y="10360"/>
                  </a:cubicBezTo>
                  <a:cubicBezTo>
                    <a:pt x="815" y="10360"/>
                    <a:pt x="713" y="10165"/>
                    <a:pt x="611" y="10165"/>
                  </a:cubicBezTo>
                  <a:cubicBezTo>
                    <a:pt x="509" y="10067"/>
                    <a:pt x="306" y="9969"/>
                    <a:pt x="204" y="9871"/>
                  </a:cubicBezTo>
                  <a:cubicBezTo>
                    <a:pt x="204" y="9871"/>
                    <a:pt x="102" y="9676"/>
                    <a:pt x="102" y="9676"/>
                  </a:cubicBezTo>
                  <a:cubicBezTo>
                    <a:pt x="102" y="9481"/>
                    <a:pt x="306" y="9187"/>
                    <a:pt x="306" y="8992"/>
                  </a:cubicBezTo>
                  <a:cubicBezTo>
                    <a:pt x="408" y="8796"/>
                    <a:pt x="408" y="8405"/>
                    <a:pt x="509" y="8308"/>
                  </a:cubicBezTo>
                  <a:cubicBezTo>
                    <a:pt x="509" y="8210"/>
                    <a:pt x="713" y="8014"/>
                    <a:pt x="713" y="7917"/>
                  </a:cubicBezTo>
                  <a:cubicBezTo>
                    <a:pt x="815" y="7819"/>
                    <a:pt x="917" y="7526"/>
                    <a:pt x="1019" y="7428"/>
                  </a:cubicBezTo>
                  <a:cubicBezTo>
                    <a:pt x="1019" y="7233"/>
                    <a:pt x="1325" y="7037"/>
                    <a:pt x="1325" y="6939"/>
                  </a:cubicBezTo>
                  <a:cubicBezTo>
                    <a:pt x="1426" y="6842"/>
                    <a:pt x="1426" y="6451"/>
                    <a:pt x="1426" y="6353"/>
                  </a:cubicBezTo>
                  <a:cubicBezTo>
                    <a:pt x="1426" y="6157"/>
                    <a:pt x="1223" y="5864"/>
                    <a:pt x="1325" y="5767"/>
                  </a:cubicBezTo>
                  <a:cubicBezTo>
                    <a:pt x="1325" y="5669"/>
                    <a:pt x="1325" y="5571"/>
                    <a:pt x="1325" y="5473"/>
                  </a:cubicBezTo>
                  <a:cubicBezTo>
                    <a:pt x="1426" y="5473"/>
                    <a:pt x="1528" y="5376"/>
                    <a:pt x="1528" y="5278"/>
                  </a:cubicBezTo>
                  <a:cubicBezTo>
                    <a:pt x="1630" y="5278"/>
                    <a:pt x="1630" y="5376"/>
                    <a:pt x="1732" y="5376"/>
                  </a:cubicBezTo>
                  <a:cubicBezTo>
                    <a:pt x="1834" y="5376"/>
                    <a:pt x="1936" y="5376"/>
                    <a:pt x="2038" y="5376"/>
                  </a:cubicBezTo>
                  <a:cubicBezTo>
                    <a:pt x="2038" y="5376"/>
                    <a:pt x="2038" y="5278"/>
                    <a:pt x="2140" y="5278"/>
                  </a:cubicBezTo>
                  <a:cubicBezTo>
                    <a:pt x="2140" y="5278"/>
                    <a:pt x="2242" y="5278"/>
                    <a:pt x="2242" y="5376"/>
                  </a:cubicBezTo>
                  <a:cubicBezTo>
                    <a:pt x="2343" y="5376"/>
                    <a:pt x="2343" y="5571"/>
                    <a:pt x="2445" y="5571"/>
                  </a:cubicBezTo>
                  <a:cubicBezTo>
                    <a:pt x="2547" y="5669"/>
                    <a:pt x="2649" y="5571"/>
                    <a:pt x="2751" y="5669"/>
                  </a:cubicBezTo>
                  <a:cubicBezTo>
                    <a:pt x="2853" y="5669"/>
                    <a:pt x="2955" y="5669"/>
                    <a:pt x="3057" y="5669"/>
                  </a:cubicBezTo>
                  <a:cubicBezTo>
                    <a:pt x="3057" y="5767"/>
                    <a:pt x="3057" y="6060"/>
                    <a:pt x="3057" y="6157"/>
                  </a:cubicBezTo>
                  <a:cubicBezTo>
                    <a:pt x="3057" y="6157"/>
                    <a:pt x="2955" y="6353"/>
                    <a:pt x="2955" y="6353"/>
                  </a:cubicBezTo>
                  <a:cubicBezTo>
                    <a:pt x="2853" y="6451"/>
                    <a:pt x="2751" y="6451"/>
                    <a:pt x="2649" y="6451"/>
                  </a:cubicBezTo>
                  <a:cubicBezTo>
                    <a:pt x="2649" y="6548"/>
                    <a:pt x="2445" y="6548"/>
                    <a:pt x="2445" y="6646"/>
                  </a:cubicBezTo>
                  <a:cubicBezTo>
                    <a:pt x="2445" y="6646"/>
                    <a:pt x="2547" y="6744"/>
                    <a:pt x="2649" y="6744"/>
                  </a:cubicBezTo>
                  <a:cubicBezTo>
                    <a:pt x="2751" y="6744"/>
                    <a:pt x="2853" y="6744"/>
                    <a:pt x="2853" y="6744"/>
                  </a:cubicBezTo>
                  <a:cubicBezTo>
                    <a:pt x="2955" y="6842"/>
                    <a:pt x="3057" y="7037"/>
                    <a:pt x="3158" y="7037"/>
                  </a:cubicBezTo>
                  <a:cubicBezTo>
                    <a:pt x="3158" y="7135"/>
                    <a:pt x="3362" y="7135"/>
                    <a:pt x="3362" y="7135"/>
                  </a:cubicBezTo>
                  <a:cubicBezTo>
                    <a:pt x="3464" y="7233"/>
                    <a:pt x="3464" y="7428"/>
                    <a:pt x="3464" y="7526"/>
                  </a:cubicBezTo>
                  <a:cubicBezTo>
                    <a:pt x="3464" y="7526"/>
                    <a:pt x="3566" y="7624"/>
                    <a:pt x="3668" y="7721"/>
                  </a:cubicBezTo>
                  <a:cubicBezTo>
                    <a:pt x="3668" y="7819"/>
                    <a:pt x="3770" y="7917"/>
                    <a:pt x="3668" y="8014"/>
                  </a:cubicBezTo>
                  <a:cubicBezTo>
                    <a:pt x="3668" y="8112"/>
                    <a:pt x="3566" y="8112"/>
                    <a:pt x="3566" y="8210"/>
                  </a:cubicBezTo>
                  <a:cubicBezTo>
                    <a:pt x="3566" y="8308"/>
                    <a:pt x="3566" y="8308"/>
                    <a:pt x="3566" y="8308"/>
                  </a:cubicBezTo>
                  <a:cubicBezTo>
                    <a:pt x="3668" y="8405"/>
                    <a:pt x="3872" y="8308"/>
                    <a:pt x="3974" y="8405"/>
                  </a:cubicBezTo>
                  <a:cubicBezTo>
                    <a:pt x="4177" y="8405"/>
                    <a:pt x="4279" y="8503"/>
                    <a:pt x="4279" y="8503"/>
                  </a:cubicBezTo>
                  <a:cubicBezTo>
                    <a:pt x="4381" y="8503"/>
                    <a:pt x="4483" y="8503"/>
                    <a:pt x="4585" y="8503"/>
                  </a:cubicBezTo>
                  <a:cubicBezTo>
                    <a:pt x="4585" y="8405"/>
                    <a:pt x="4687" y="8210"/>
                    <a:pt x="4687" y="8210"/>
                  </a:cubicBezTo>
                  <a:cubicBezTo>
                    <a:pt x="4687" y="8112"/>
                    <a:pt x="4687" y="8014"/>
                    <a:pt x="4687" y="8014"/>
                  </a:cubicBezTo>
                  <a:cubicBezTo>
                    <a:pt x="4687" y="7917"/>
                    <a:pt x="4891" y="7917"/>
                    <a:pt x="4891" y="7917"/>
                  </a:cubicBezTo>
                  <a:cubicBezTo>
                    <a:pt x="4891" y="7819"/>
                    <a:pt x="4789" y="7624"/>
                    <a:pt x="4789" y="7624"/>
                  </a:cubicBezTo>
                  <a:cubicBezTo>
                    <a:pt x="4687" y="7526"/>
                    <a:pt x="4585" y="7526"/>
                    <a:pt x="4585" y="7526"/>
                  </a:cubicBezTo>
                  <a:cubicBezTo>
                    <a:pt x="4483" y="7526"/>
                    <a:pt x="4483" y="7330"/>
                    <a:pt x="4483" y="7233"/>
                  </a:cubicBezTo>
                  <a:cubicBezTo>
                    <a:pt x="4381" y="7135"/>
                    <a:pt x="4381" y="7037"/>
                    <a:pt x="4381" y="6939"/>
                  </a:cubicBezTo>
                  <a:cubicBezTo>
                    <a:pt x="4381" y="6939"/>
                    <a:pt x="4483" y="6842"/>
                    <a:pt x="4483" y="6744"/>
                  </a:cubicBezTo>
                  <a:cubicBezTo>
                    <a:pt x="4483" y="6744"/>
                    <a:pt x="4381" y="6548"/>
                    <a:pt x="4381" y="6548"/>
                  </a:cubicBezTo>
                  <a:cubicBezTo>
                    <a:pt x="4381" y="6451"/>
                    <a:pt x="4381" y="6353"/>
                    <a:pt x="4381" y="6255"/>
                  </a:cubicBezTo>
                  <a:cubicBezTo>
                    <a:pt x="4483" y="6157"/>
                    <a:pt x="4483" y="5864"/>
                    <a:pt x="4585" y="5864"/>
                  </a:cubicBezTo>
                  <a:cubicBezTo>
                    <a:pt x="4687" y="5767"/>
                    <a:pt x="4789" y="5864"/>
                    <a:pt x="4891" y="5767"/>
                  </a:cubicBezTo>
                  <a:cubicBezTo>
                    <a:pt x="4992" y="5767"/>
                    <a:pt x="4891" y="5473"/>
                    <a:pt x="4891" y="5376"/>
                  </a:cubicBezTo>
                  <a:cubicBezTo>
                    <a:pt x="4891" y="5376"/>
                    <a:pt x="4891" y="5180"/>
                    <a:pt x="4992" y="5180"/>
                  </a:cubicBezTo>
                  <a:cubicBezTo>
                    <a:pt x="4992" y="5082"/>
                    <a:pt x="5196" y="5082"/>
                    <a:pt x="5298" y="4985"/>
                  </a:cubicBezTo>
                  <a:cubicBezTo>
                    <a:pt x="5298" y="4985"/>
                    <a:pt x="5298" y="4887"/>
                    <a:pt x="5298" y="4887"/>
                  </a:cubicBezTo>
                  <a:cubicBezTo>
                    <a:pt x="5400" y="4789"/>
                    <a:pt x="5604" y="4789"/>
                    <a:pt x="5604" y="4691"/>
                  </a:cubicBezTo>
                  <a:cubicBezTo>
                    <a:pt x="5706" y="4691"/>
                    <a:pt x="5808" y="4496"/>
                    <a:pt x="5808" y="4398"/>
                  </a:cubicBezTo>
                  <a:cubicBezTo>
                    <a:pt x="5909" y="4300"/>
                    <a:pt x="6113" y="4007"/>
                    <a:pt x="6215" y="3910"/>
                  </a:cubicBezTo>
                  <a:cubicBezTo>
                    <a:pt x="6215" y="3812"/>
                    <a:pt x="6317" y="3519"/>
                    <a:pt x="6317" y="3421"/>
                  </a:cubicBezTo>
                  <a:cubicBezTo>
                    <a:pt x="6419" y="3323"/>
                    <a:pt x="6521" y="3225"/>
                    <a:pt x="6521" y="3225"/>
                  </a:cubicBezTo>
                  <a:cubicBezTo>
                    <a:pt x="6521" y="3128"/>
                    <a:pt x="6521" y="3030"/>
                    <a:pt x="6419" y="2932"/>
                  </a:cubicBezTo>
                  <a:cubicBezTo>
                    <a:pt x="6419" y="2834"/>
                    <a:pt x="6317" y="2737"/>
                    <a:pt x="6317" y="2737"/>
                  </a:cubicBezTo>
                  <a:cubicBezTo>
                    <a:pt x="6317" y="2639"/>
                    <a:pt x="6419" y="2541"/>
                    <a:pt x="6419" y="2541"/>
                  </a:cubicBezTo>
                  <a:cubicBezTo>
                    <a:pt x="6419" y="2443"/>
                    <a:pt x="6419" y="2248"/>
                    <a:pt x="6419" y="2150"/>
                  </a:cubicBezTo>
                  <a:cubicBezTo>
                    <a:pt x="6317" y="2150"/>
                    <a:pt x="6215" y="2150"/>
                    <a:pt x="6215" y="2052"/>
                  </a:cubicBezTo>
                  <a:cubicBezTo>
                    <a:pt x="6113" y="2052"/>
                    <a:pt x="6113" y="1955"/>
                    <a:pt x="6113" y="1857"/>
                  </a:cubicBezTo>
                  <a:cubicBezTo>
                    <a:pt x="6113" y="1857"/>
                    <a:pt x="6215" y="1759"/>
                    <a:pt x="6215" y="1759"/>
                  </a:cubicBezTo>
                  <a:cubicBezTo>
                    <a:pt x="6317" y="1662"/>
                    <a:pt x="6317" y="1466"/>
                    <a:pt x="6317" y="1368"/>
                  </a:cubicBezTo>
                  <a:cubicBezTo>
                    <a:pt x="6419" y="1271"/>
                    <a:pt x="6623" y="1271"/>
                    <a:pt x="6623" y="1271"/>
                  </a:cubicBezTo>
                  <a:cubicBezTo>
                    <a:pt x="6725" y="1271"/>
                    <a:pt x="6826" y="1271"/>
                    <a:pt x="6928" y="1271"/>
                  </a:cubicBezTo>
                  <a:cubicBezTo>
                    <a:pt x="6928" y="1271"/>
                    <a:pt x="7030" y="1368"/>
                    <a:pt x="7132" y="1368"/>
                  </a:cubicBezTo>
                  <a:cubicBezTo>
                    <a:pt x="7132" y="1466"/>
                    <a:pt x="7132" y="1564"/>
                    <a:pt x="7132" y="1662"/>
                  </a:cubicBezTo>
                  <a:cubicBezTo>
                    <a:pt x="7234" y="1662"/>
                    <a:pt x="7438" y="1662"/>
                    <a:pt x="7438" y="1662"/>
                  </a:cubicBezTo>
                  <a:cubicBezTo>
                    <a:pt x="7540" y="1662"/>
                    <a:pt x="7540" y="1564"/>
                    <a:pt x="7540" y="1466"/>
                  </a:cubicBezTo>
                  <a:cubicBezTo>
                    <a:pt x="7540" y="1466"/>
                    <a:pt x="7540" y="1368"/>
                    <a:pt x="7642" y="1271"/>
                  </a:cubicBezTo>
                  <a:cubicBezTo>
                    <a:pt x="7743" y="1271"/>
                    <a:pt x="7743" y="1271"/>
                    <a:pt x="7743" y="1271"/>
                  </a:cubicBezTo>
                  <a:cubicBezTo>
                    <a:pt x="7845" y="1271"/>
                    <a:pt x="7845" y="1466"/>
                    <a:pt x="7845" y="1466"/>
                  </a:cubicBezTo>
                  <a:cubicBezTo>
                    <a:pt x="7845" y="1564"/>
                    <a:pt x="7845" y="1857"/>
                    <a:pt x="7845" y="1955"/>
                  </a:cubicBezTo>
                  <a:cubicBezTo>
                    <a:pt x="7845" y="2052"/>
                    <a:pt x="7743" y="2248"/>
                    <a:pt x="7743" y="2443"/>
                  </a:cubicBezTo>
                  <a:cubicBezTo>
                    <a:pt x="7743" y="2443"/>
                    <a:pt x="7845" y="2639"/>
                    <a:pt x="7845" y="2639"/>
                  </a:cubicBezTo>
                  <a:cubicBezTo>
                    <a:pt x="7845" y="2737"/>
                    <a:pt x="8049" y="2834"/>
                    <a:pt x="8151" y="2834"/>
                  </a:cubicBezTo>
                  <a:cubicBezTo>
                    <a:pt x="8151" y="2932"/>
                    <a:pt x="8151" y="3128"/>
                    <a:pt x="8151" y="3225"/>
                  </a:cubicBezTo>
                  <a:cubicBezTo>
                    <a:pt x="8253" y="3323"/>
                    <a:pt x="8355" y="3421"/>
                    <a:pt x="8355" y="3421"/>
                  </a:cubicBezTo>
                  <a:cubicBezTo>
                    <a:pt x="8457" y="3421"/>
                    <a:pt x="8660" y="3421"/>
                    <a:pt x="8762" y="3421"/>
                  </a:cubicBezTo>
                  <a:cubicBezTo>
                    <a:pt x="8864" y="3421"/>
                    <a:pt x="8966" y="3519"/>
                    <a:pt x="9068" y="3519"/>
                  </a:cubicBezTo>
                  <a:cubicBezTo>
                    <a:pt x="9170" y="3519"/>
                    <a:pt x="9170" y="3421"/>
                    <a:pt x="9272" y="3421"/>
                  </a:cubicBezTo>
                  <a:cubicBezTo>
                    <a:pt x="9374" y="3421"/>
                    <a:pt x="9475" y="3519"/>
                    <a:pt x="9475" y="3519"/>
                  </a:cubicBezTo>
                  <a:cubicBezTo>
                    <a:pt x="9577" y="3519"/>
                    <a:pt x="9679" y="3323"/>
                    <a:pt x="9679" y="3323"/>
                  </a:cubicBezTo>
                  <a:cubicBezTo>
                    <a:pt x="9679" y="3225"/>
                    <a:pt x="9679" y="3030"/>
                    <a:pt x="9781" y="2932"/>
                  </a:cubicBezTo>
                  <a:cubicBezTo>
                    <a:pt x="9781" y="2932"/>
                    <a:pt x="9985" y="2932"/>
                    <a:pt x="9985" y="2932"/>
                  </a:cubicBezTo>
                  <a:cubicBezTo>
                    <a:pt x="10087" y="2932"/>
                    <a:pt x="10189" y="3030"/>
                    <a:pt x="10189" y="3030"/>
                  </a:cubicBezTo>
                  <a:cubicBezTo>
                    <a:pt x="10291" y="3030"/>
                    <a:pt x="10392" y="2932"/>
                    <a:pt x="10494" y="2932"/>
                  </a:cubicBezTo>
                  <a:cubicBezTo>
                    <a:pt x="10494" y="2834"/>
                    <a:pt x="10494" y="2834"/>
                    <a:pt x="10494" y="2737"/>
                  </a:cubicBezTo>
                  <a:cubicBezTo>
                    <a:pt x="10596" y="2737"/>
                    <a:pt x="10698" y="2737"/>
                    <a:pt x="10800" y="2737"/>
                  </a:cubicBezTo>
                  <a:cubicBezTo>
                    <a:pt x="10800" y="2639"/>
                    <a:pt x="10902" y="2541"/>
                    <a:pt x="11004" y="2541"/>
                  </a:cubicBezTo>
                  <a:cubicBezTo>
                    <a:pt x="11004" y="2541"/>
                    <a:pt x="11106" y="2541"/>
                    <a:pt x="11208" y="2541"/>
                  </a:cubicBezTo>
                  <a:cubicBezTo>
                    <a:pt x="11208" y="2639"/>
                    <a:pt x="11208" y="2834"/>
                    <a:pt x="11309" y="2834"/>
                  </a:cubicBezTo>
                  <a:cubicBezTo>
                    <a:pt x="11411" y="2834"/>
                    <a:pt x="11513" y="2737"/>
                    <a:pt x="11615" y="2834"/>
                  </a:cubicBezTo>
                  <a:cubicBezTo>
                    <a:pt x="11615" y="2834"/>
                    <a:pt x="11717" y="2932"/>
                    <a:pt x="11819" y="2932"/>
                  </a:cubicBezTo>
                  <a:cubicBezTo>
                    <a:pt x="11819" y="3030"/>
                    <a:pt x="11819" y="3225"/>
                    <a:pt x="11819" y="3323"/>
                  </a:cubicBezTo>
                  <a:cubicBezTo>
                    <a:pt x="11819" y="3323"/>
                    <a:pt x="11921" y="3519"/>
                    <a:pt x="12023" y="3519"/>
                  </a:cubicBezTo>
                  <a:cubicBezTo>
                    <a:pt x="12023" y="3616"/>
                    <a:pt x="12226" y="3519"/>
                    <a:pt x="12328" y="3616"/>
                  </a:cubicBezTo>
                  <a:cubicBezTo>
                    <a:pt x="12328" y="3616"/>
                    <a:pt x="12328" y="3714"/>
                    <a:pt x="12328" y="3812"/>
                  </a:cubicBezTo>
                  <a:cubicBezTo>
                    <a:pt x="12430" y="3812"/>
                    <a:pt x="12328" y="3910"/>
                    <a:pt x="12328" y="3910"/>
                  </a:cubicBezTo>
                  <a:cubicBezTo>
                    <a:pt x="12430" y="4007"/>
                    <a:pt x="12430" y="4105"/>
                    <a:pt x="12532" y="4105"/>
                  </a:cubicBezTo>
                  <a:cubicBezTo>
                    <a:pt x="12634" y="4203"/>
                    <a:pt x="12838" y="4203"/>
                    <a:pt x="12838" y="4203"/>
                  </a:cubicBezTo>
                  <a:cubicBezTo>
                    <a:pt x="12940" y="4203"/>
                    <a:pt x="13143" y="4105"/>
                    <a:pt x="13245" y="4007"/>
                  </a:cubicBezTo>
                  <a:cubicBezTo>
                    <a:pt x="13245" y="4007"/>
                    <a:pt x="13347" y="3812"/>
                    <a:pt x="13347" y="3714"/>
                  </a:cubicBezTo>
                  <a:cubicBezTo>
                    <a:pt x="13347" y="3616"/>
                    <a:pt x="13245" y="3421"/>
                    <a:pt x="13143" y="3421"/>
                  </a:cubicBezTo>
                  <a:cubicBezTo>
                    <a:pt x="13042" y="3323"/>
                    <a:pt x="12940" y="3323"/>
                    <a:pt x="12838" y="3225"/>
                  </a:cubicBezTo>
                  <a:cubicBezTo>
                    <a:pt x="12736" y="3225"/>
                    <a:pt x="12634" y="3128"/>
                    <a:pt x="12634" y="3030"/>
                  </a:cubicBezTo>
                  <a:cubicBezTo>
                    <a:pt x="12634" y="2932"/>
                    <a:pt x="12634" y="2932"/>
                    <a:pt x="12634" y="2932"/>
                  </a:cubicBezTo>
                  <a:cubicBezTo>
                    <a:pt x="12634" y="2834"/>
                    <a:pt x="12532" y="2737"/>
                    <a:pt x="12532" y="2639"/>
                  </a:cubicBezTo>
                  <a:cubicBezTo>
                    <a:pt x="12634" y="2639"/>
                    <a:pt x="12634" y="2541"/>
                    <a:pt x="12736" y="2541"/>
                  </a:cubicBezTo>
                  <a:cubicBezTo>
                    <a:pt x="12838" y="2541"/>
                    <a:pt x="12940" y="2541"/>
                    <a:pt x="13042" y="2541"/>
                  </a:cubicBezTo>
                  <a:cubicBezTo>
                    <a:pt x="13143" y="2541"/>
                    <a:pt x="13245" y="2346"/>
                    <a:pt x="13245" y="2248"/>
                  </a:cubicBezTo>
                  <a:cubicBezTo>
                    <a:pt x="13245" y="2248"/>
                    <a:pt x="13042" y="2150"/>
                    <a:pt x="13042" y="2052"/>
                  </a:cubicBezTo>
                  <a:cubicBezTo>
                    <a:pt x="12940" y="2052"/>
                    <a:pt x="12838" y="1955"/>
                    <a:pt x="12838" y="1955"/>
                  </a:cubicBezTo>
                  <a:cubicBezTo>
                    <a:pt x="12736" y="1955"/>
                    <a:pt x="12634" y="2052"/>
                    <a:pt x="12634" y="2052"/>
                  </a:cubicBezTo>
                  <a:cubicBezTo>
                    <a:pt x="12532" y="2052"/>
                    <a:pt x="12328" y="2052"/>
                    <a:pt x="12328" y="2052"/>
                  </a:cubicBezTo>
                  <a:cubicBezTo>
                    <a:pt x="12226" y="1955"/>
                    <a:pt x="12328" y="1564"/>
                    <a:pt x="12226" y="1466"/>
                  </a:cubicBezTo>
                  <a:cubicBezTo>
                    <a:pt x="12226" y="1368"/>
                    <a:pt x="12226" y="1271"/>
                    <a:pt x="12226" y="1173"/>
                  </a:cubicBezTo>
                  <a:cubicBezTo>
                    <a:pt x="12226" y="1075"/>
                    <a:pt x="12328" y="880"/>
                    <a:pt x="12328" y="782"/>
                  </a:cubicBezTo>
                  <a:cubicBezTo>
                    <a:pt x="12328" y="684"/>
                    <a:pt x="12532" y="586"/>
                    <a:pt x="12532" y="586"/>
                  </a:cubicBezTo>
                  <a:cubicBezTo>
                    <a:pt x="12532" y="489"/>
                    <a:pt x="12532" y="293"/>
                    <a:pt x="12634" y="293"/>
                  </a:cubicBezTo>
                  <a:cubicBezTo>
                    <a:pt x="12634" y="195"/>
                    <a:pt x="12838" y="98"/>
                    <a:pt x="12940" y="98"/>
                  </a:cubicBezTo>
                  <a:cubicBezTo>
                    <a:pt x="13042" y="98"/>
                    <a:pt x="13245" y="0"/>
                    <a:pt x="13347" y="0"/>
                  </a:cubicBezTo>
                  <a:cubicBezTo>
                    <a:pt x="13449" y="0"/>
                    <a:pt x="13551" y="0"/>
                    <a:pt x="13653" y="98"/>
                  </a:cubicBezTo>
                  <a:cubicBezTo>
                    <a:pt x="13653" y="98"/>
                    <a:pt x="13755" y="195"/>
                    <a:pt x="13755" y="293"/>
                  </a:cubicBezTo>
                  <a:cubicBezTo>
                    <a:pt x="13755" y="391"/>
                    <a:pt x="13755" y="489"/>
                    <a:pt x="13755" y="586"/>
                  </a:cubicBezTo>
                  <a:cubicBezTo>
                    <a:pt x="13755" y="684"/>
                    <a:pt x="13958" y="684"/>
                    <a:pt x="14060" y="782"/>
                  </a:cubicBezTo>
                  <a:cubicBezTo>
                    <a:pt x="14060" y="782"/>
                    <a:pt x="14162" y="880"/>
                    <a:pt x="14264" y="880"/>
                  </a:cubicBezTo>
                  <a:cubicBezTo>
                    <a:pt x="14264" y="880"/>
                    <a:pt x="14366" y="782"/>
                    <a:pt x="14468" y="782"/>
                  </a:cubicBezTo>
                  <a:cubicBezTo>
                    <a:pt x="14468" y="684"/>
                    <a:pt x="14570" y="586"/>
                    <a:pt x="14570" y="489"/>
                  </a:cubicBezTo>
                  <a:cubicBezTo>
                    <a:pt x="14672" y="489"/>
                    <a:pt x="14774" y="586"/>
                    <a:pt x="14774" y="586"/>
                  </a:cubicBezTo>
                  <a:cubicBezTo>
                    <a:pt x="14875" y="684"/>
                    <a:pt x="14977" y="684"/>
                    <a:pt x="14977" y="684"/>
                  </a:cubicBezTo>
                  <a:cubicBezTo>
                    <a:pt x="15079" y="782"/>
                    <a:pt x="15079" y="880"/>
                    <a:pt x="15079" y="880"/>
                  </a:cubicBezTo>
                  <a:cubicBezTo>
                    <a:pt x="15079" y="977"/>
                    <a:pt x="15181" y="977"/>
                    <a:pt x="15181" y="977"/>
                  </a:cubicBezTo>
                  <a:cubicBezTo>
                    <a:pt x="15181" y="1075"/>
                    <a:pt x="15181" y="1075"/>
                    <a:pt x="15181" y="1075"/>
                  </a:cubicBezTo>
                  <a:cubicBezTo>
                    <a:pt x="15181" y="1173"/>
                    <a:pt x="15283" y="1271"/>
                    <a:pt x="15283" y="1368"/>
                  </a:cubicBezTo>
                  <a:cubicBezTo>
                    <a:pt x="15385" y="1368"/>
                    <a:pt x="15691" y="1173"/>
                    <a:pt x="15792" y="1271"/>
                  </a:cubicBezTo>
                  <a:cubicBezTo>
                    <a:pt x="15894" y="1271"/>
                    <a:pt x="16098" y="1368"/>
                    <a:pt x="16098" y="1466"/>
                  </a:cubicBezTo>
                  <a:cubicBezTo>
                    <a:pt x="16200" y="1564"/>
                    <a:pt x="16200" y="1759"/>
                    <a:pt x="16200" y="1857"/>
                  </a:cubicBezTo>
                  <a:cubicBezTo>
                    <a:pt x="16200" y="1955"/>
                    <a:pt x="16200" y="2052"/>
                    <a:pt x="16200" y="2150"/>
                  </a:cubicBezTo>
                  <a:cubicBezTo>
                    <a:pt x="16200" y="2248"/>
                    <a:pt x="16302" y="2346"/>
                    <a:pt x="16302" y="2346"/>
                  </a:cubicBezTo>
                  <a:cubicBezTo>
                    <a:pt x="16302" y="2443"/>
                    <a:pt x="16302" y="2639"/>
                    <a:pt x="16302" y="2639"/>
                  </a:cubicBezTo>
                  <a:cubicBezTo>
                    <a:pt x="16200" y="2639"/>
                    <a:pt x="16098" y="2541"/>
                    <a:pt x="15996" y="2541"/>
                  </a:cubicBezTo>
                  <a:cubicBezTo>
                    <a:pt x="15894" y="2541"/>
                    <a:pt x="15589" y="2541"/>
                    <a:pt x="15487" y="2639"/>
                  </a:cubicBezTo>
                  <a:cubicBezTo>
                    <a:pt x="15385" y="2639"/>
                    <a:pt x="15283" y="2834"/>
                    <a:pt x="15283" y="2932"/>
                  </a:cubicBezTo>
                  <a:cubicBezTo>
                    <a:pt x="15283" y="2932"/>
                    <a:pt x="15385" y="3128"/>
                    <a:pt x="15385" y="3128"/>
                  </a:cubicBezTo>
                  <a:cubicBezTo>
                    <a:pt x="15487" y="3225"/>
                    <a:pt x="15792" y="3128"/>
                    <a:pt x="15894" y="3225"/>
                  </a:cubicBezTo>
                  <a:cubicBezTo>
                    <a:pt x="15894" y="3323"/>
                    <a:pt x="15792" y="3616"/>
                    <a:pt x="15792" y="3714"/>
                  </a:cubicBezTo>
                  <a:cubicBezTo>
                    <a:pt x="15792" y="3910"/>
                    <a:pt x="15894" y="4398"/>
                    <a:pt x="15894" y="4594"/>
                  </a:cubicBezTo>
                  <a:cubicBezTo>
                    <a:pt x="15792" y="4789"/>
                    <a:pt x="15691" y="5082"/>
                    <a:pt x="15589" y="5278"/>
                  </a:cubicBezTo>
                  <a:cubicBezTo>
                    <a:pt x="15487" y="5473"/>
                    <a:pt x="15385" y="5767"/>
                    <a:pt x="15283" y="6060"/>
                  </a:cubicBezTo>
                  <a:cubicBezTo>
                    <a:pt x="15181" y="6157"/>
                    <a:pt x="15079" y="6353"/>
                    <a:pt x="14977" y="6451"/>
                  </a:cubicBezTo>
                  <a:cubicBezTo>
                    <a:pt x="14875" y="6548"/>
                    <a:pt x="14774" y="6842"/>
                    <a:pt x="14875" y="6939"/>
                  </a:cubicBezTo>
                  <a:cubicBezTo>
                    <a:pt x="14875" y="7037"/>
                    <a:pt x="14875" y="7135"/>
                    <a:pt x="14977" y="7233"/>
                  </a:cubicBezTo>
                  <a:cubicBezTo>
                    <a:pt x="14977" y="7330"/>
                    <a:pt x="15181" y="7428"/>
                    <a:pt x="15181" y="7428"/>
                  </a:cubicBezTo>
                  <a:cubicBezTo>
                    <a:pt x="15283" y="7526"/>
                    <a:pt x="15283" y="7819"/>
                    <a:pt x="15283" y="7917"/>
                  </a:cubicBezTo>
                  <a:cubicBezTo>
                    <a:pt x="15385" y="8014"/>
                    <a:pt x="15385" y="8210"/>
                    <a:pt x="15385" y="8308"/>
                  </a:cubicBezTo>
                  <a:cubicBezTo>
                    <a:pt x="15385" y="8405"/>
                    <a:pt x="15487" y="8601"/>
                    <a:pt x="15589" y="8699"/>
                  </a:cubicBezTo>
                  <a:cubicBezTo>
                    <a:pt x="15691" y="8796"/>
                    <a:pt x="15996" y="9090"/>
                    <a:pt x="16098" y="9090"/>
                  </a:cubicBezTo>
                  <a:cubicBezTo>
                    <a:pt x="16200" y="9090"/>
                    <a:pt x="16404" y="8992"/>
                    <a:pt x="16506" y="8894"/>
                  </a:cubicBezTo>
                  <a:cubicBezTo>
                    <a:pt x="16506" y="8796"/>
                    <a:pt x="16506" y="8601"/>
                    <a:pt x="16608" y="8601"/>
                  </a:cubicBezTo>
                  <a:cubicBezTo>
                    <a:pt x="16608" y="8503"/>
                    <a:pt x="16811" y="8405"/>
                    <a:pt x="16811" y="8405"/>
                  </a:cubicBezTo>
                  <a:cubicBezTo>
                    <a:pt x="16913" y="8405"/>
                    <a:pt x="17117" y="8405"/>
                    <a:pt x="17219" y="8405"/>
                  </a:cubicBezTo>
                  <a:cubicBezTo>
                    <a:pt x="17321" y="8503"/>
                    <a:pt x="17525" y="8601"/>
                    <a:pt x="17525" y="8699"/>
                  </a:cubicBezTo>
                  <a:cubicBezTo>
                    <a:pt x="17525" y="8699"/>
                    <a:pt x="17525" y="8699"/>
                    <a:pt x="17626" y="869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8" name="Google Shape;5468;g21c91014dda_0_5447"/>
            <p:cNvSpPr/>
            <p:nvPr/>
          </p:nvSpPr>
          <p:spPr>
            <a:xfrm>
              <a:off x="0" y="478427"/>
              <a:ext cx="1331640" cy="1781888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21491" y="16236"/>
                  </a:moveTo>
                  <a:cubicBezTo>
                    <a:pt x="21600" y="16236"/>
                    <a:pt x="21600" y="16316"/>
                    <a:pt x="21600" y="16397"/>
                  </a:cubicBezTo>
                  <a:cubicBezTo>
                    <a:pt x="21600" y="16477"/>
                    <a:pt x="21491" y="16558"/>
                    <a:pt x="21491" y="16639"/>
                  </a:cubicBezTo>
                  <a:cubicBezTo>
                    <a:pt x="21383" y="16719"/>
                    <a:pt x="21274" y="16800"/>
                    <a:pt x="21166" y="16961"/>
                  </a:cubicBezTo>
                  <a:cubicBezTo>
                    <a:pt x="21057" y="16961"/>
                    <a:pt x="21057" y="16961"/>
                    <a:pt x="20949" y="16961"/>
                  </a:cubicBezTo>
                  <a:cubicBezTo>
                    <a:pt x="20840" y="16961"/>
                    <a:pt x="20623" y="16880"/>
                    <a:pt x="20515" y="16880"/>
                  </a:cubicBezTo>
                  <a:cubicBezTo>
                    <a:pt x="20406" y="16800"/>
                    <a:pt x="20297" y="16639"/>
                    <a:pt x="20297" y="16558"/>
                  </a:cubicBezTo>
                  <a:cubicBezTo>
                    <a:pt x="20189" y="16477"/>
                    <a:pt x="20080" y="16477"/>
                    <a:pt x="19972" y="16397"/>
                  </a:cubicBezTo>
                  <a:cubicBezTo>
                    <a:pt x="19863" y="16397"/>
                    <a:pt x="19538" y="16397"/>
                    <a:pt x="19429" y="16397"/>
                  </a:cubicBezTo>
                  <a:cubicBezTo>
                    <a:pt x="19321" y="16397"/>
                    <a:pt x="19104" y="16397"/>
                    <a:pt x="18995" y="16477"/>
                  </a:cubicBezTo>
                  <a:cubicBezTo>
                    <a:pt x="18886" y="16558"/>
                    <a:pt x="18886" y="16719"/>
                    <a:pt x="18886" y="16800"/>
                  </a:cubicBezTo>
                  <a:cubicBezTo>
                    <a:pt x="18778" y="16961"/>
                    <a:pt x="18669" y="17283"/>
                    <a:pt x="18452" y="17364"/>
                  </a:cubicBezTo>
                  <a:cubicBezTo>
                    <a:pt x="18344" y="17445"/>
                    <a:pt x="18018" y="17445"/>
                    <a:pt x="17910" y="17445"/>
                  </a:cubicBezTo>
                  <a:cubicBezTo>
                    <a:pt x="17801" y="17445"/>
                    <a:pt x="17692" y="17525"/>
                    <a:pt x="17584" y="17445"/>
                  </a:cubicBezTo>
                  <a:cubicBezTo>
                    <a:pt x="17475" y="17445"/>
                    <a:pt x="17584" y="17203"/>
                    <a:pt x="17475" y="17122"/>
                  </a:cubicBezTo>
                  <a:cubicBezTo>
                    <a:pt x="17367" y="17122"/>
                    <a:pt x="17258" y="17122"/>
                    <a:pt x="17150" y="17042"/>
                  </a:cubicBezTo>
                  <a:cubicBezTo>
                    <a:pt x="17041" y="17042"/>
                    <a:pt x="16716" y="17122"/>
                    <a:pt x="16607" y="17122"/>
                  </a:cubicBezTo>
                  <a:cubicBezTo>
                    <a:pt x="16498" y="17122"/>
                    <a:pt x="16390" y="17203"/>
                    <a:pt x="16281" y="17283"/>
                  </a:cubicBezTo>
                  <a:cubicBezTo>
                    <a:pt x="16173" y="17283"/>
                    <a:pt x="16173" y="17445"/>
                    <a:pt x="16064" y="17525"/>
                  </a:cubicBezTo>
                  <a:cubicBezTo>
                    <a:pt x="15847" y="17606"/>
                    <a:pt x="15522" y="17606"/>
                    <a:pt x="15305" y="17606"/>
                  </a:cubicBezTo>
                  <a:cubicBezTo>
                    <a:pt x="15087" y="17606"/>
                    <a:pt x="14870" y="17525"/>
                    <a:pt x="14762" y="17606"/>
                  </a:cubicBezTo>
                  <a:cubicBezTo>
                    <a:pt x="14653" y="17606"/>
                    <a:pt x="14545" y="17767"/>
                    <a:pt x="14545" y="17848"/>
                  </a:cubicBezTo>
                  <a:cubicBezTo>
                    <a:pt x="14436" y="17848"/>
                    <a:pt x="14436" y="18009"/>
                    <a:pt x="14328" y="18089"/>
                  </a:cubicBezTo>
                  <a:cubicBezTo>
                    <a:pt x="14328" y="18089"/>
                    <a:pt x="14219" y="18251"/>
                    <a:pt x="14111" y="18251"/>
                  </a:cubicBezTo>
                  <a:cubicBezTo>
                    <a:pt x="14002" y="18251"/>
                    <a:pt x="13785" y="18251"/>
                    <a:pt x="13676" y="18170"/>
                  </a:cubicBezTo>
                  <a:cubicBezTo>
                    <a:pt x="13568" y="18089"/>
                    <a:pt x="13568" y="17848"/>
                    <a:pt x="13459" y="17767"/>
                  </a:cubicBezTo>
                  <a:cubicBezTo>
                    <a:pt x="13459" y="17767"/>
                    <a:pt x="13242" y="17686"/>
                    <a:pt x="13242" y="17686"/>
                  </a:cubicBezTo>
                  <a:cubicBezTo>
                    <a:pt x="13134" y="17686"/>
                    <a:pt x="13025" y="17848"/>
                    <a:pt x="12917" y="17848"/>
                  </a:cubicBezTo>
                  <a:cubicBezTo>
                    <a:pt x="12808" y="18009"/>
                    <a:pt x="12808" y="18331"/>
                    <a:pt x="12699" y="18492"/>
                  </a:cubicBezTo>
                  <a:cubicBezTo>
                    <a:pt x="12699" y="18654"/>
                    <a:pt x="12482" y="18895"/>
                    <a:pt x="12374" y="19056"/>
                  </a:cubicBezTo>
                  <a:cubicBezTo>
                    <a:pt x="12265" y="19137"/>
                    <a:pt x="11940" y="19298"/>
                    <a:pt x="11831" y="19379"/>
                  </a:cubicBezTo>
                  <a:cubicBezTo>
                    <a:pt x="11831" y="19379"/>
                    <a:pt x="11723" y="19459"/>
                    <a:pt x="11723" y="19540"/>
                  </a:cubicBezTo>
                  <a:cubicBezTo>
                    <a:pt x="11723" y="19621"/>
                    <a:pt x="11831" y="19701"/>
                    <a:pt x="11831" y="19701"/>
                  </a:cubicBezTo>
                  <a:cubicBezTo>
                    <a:pt x="11831" y="19782"/>
                    <a:pt x="11940" y="19862"/>
                    <a:pt x="11940" y="19943"/>
                  </a:cubicBezTo>
                  <a:cubicBezTo>
                    <a:pt x="11940" y="20024"/>
                    <a:pt x="11723" y="20104"/>
                    <a:pt x="11723" y="20185"/>
                  </a:cubicBezTo>
                  <a:cubicBezTo>
                    <a:pt x="11723" y="20265"/>
                    <a:pt x="11723" y="20346"/>
                    <a:pt x="11723" y="20427"/>
                  </a:cubicBezTo>
                  <a:cubicBezTo>
                    <a:pt x="11831" y="20507"/>
                    <a:pt x="11831" y="20668"/>
                    <a:pt x="11723" y="20749"/>
                  </a:cubicBezTo>
                  <a:cubicBezTo>
                    <a:pt x="11723" y="20830"/>
                    <a:pt x="11506" y="20830"/>
                    <a:pt x="11397" y="20830"/>
                  </a:cubicBezTo>
                  <a:cubicBezTo>
                    <a:pt x="11288" y="20910"/>
                    <a:pt x="11071" y="20991"/>
                    <a:pt x="10963" y="21071"/>
                  </a:cubicBezTo>
                  <a:cubicBezTo>
                    <a:pt x="10963" y="21152"/>
                    <a:pt x="10963" y="21233"/>
                    <a:pt x="10854" y="21313"/>
                  </a:cubicBezTo>
                  <a:cubicBezTo>
                    <a:pt x="10746" y="21313"/>
                    <a:pt x="10529" y="21313"/>
                    <a:pt x="10420" y="21313"/>
                  </a:cubicBezTo>
                  <a:cubicBezTo>
                    <a:pt x="10312" y="21313"/>
                    <a:pt x="10094" y="21233"/>
                    <a:pt x="9986" y="21233"/>
                  </a:cubicBezTo>
                  <a:cubicBezTo>
                    <a:pt x="9877" y="21233"/>
                    <a:pt x="9769" y="21233"/>
                    <a:pt x="9660" y="21233"/>
                  </a:cubicBezTo>
                  <a:cubicBezTo>
                    <a:pt x="9552" y="21233"/>
                    <a:pt x="9443" y="21071"/>
                    <a:pt x="9335" y="21071"/>
                  </a:cubicBezTo>
                  <a:cubicBezTo>
                    <a:pt x="9226" y="21071"/>
                    <a:pt x="9118" y="21152"/>
                    <a:pt x="9009" y="21233"/>
                  </a:cubicBezTo>
                  <a:cubicBezTo>
                    <a:pt x="9009" y="21313"/>
                    <a:pt x="9009" y="21394"/>
                    <a:pt x="8901" y="21474"/>
                  </a:cubicBezTo>
                  <a:cubicBezTo>
                    <a:pt x="8792" y="21474"/>
                    <a:pt x="8683" y="21555"/>
                    <a:pt x="8575" y="21474"/>
                  </a:cubicBezTo>
                  <a:cubicBezTo>
                    <a:pt x="8575" y="21474"/>
                    <a:pt x="8466" y="21474"/>
                    <a:pt x="8466" y="21394"/>
                  </a:cubicBezTo>
                  <a:cubicBezTo>
                    <a:pt x="8575" y="21394"/>
                    <a:pt x="8683" y="21313"/>
                    <a:pt x="8683" y="21233"/>
                  </a:cubicBezTo>
                  <a:cubicBezTo>
                    <a:pt x="8792" y="21152"/>
                    <a:pt x="8792" y="20991"/>
                    <a:pt x="8792" y="20910"/>
                  </a:cubicBezTo>
                  <a:cubicBezTo>
                    <a:pt x="8683" y="20830"/>
                    <a:pt x="8575" y="20749"/>
                    <a:pt x="8466" y="20749"/>
                  </a:cubicBezTo>
                  <a:cubicBezTo>
                    <a:pt x="8466" y="20668"/>
                    <a:pt x="8358" y="20588"/>
                    <a:pt x="8358" y="20507"/>
                  </a:cubicBezTo>
                  <a:cubicBezTo>
                    <a:pt x="8358" y="20427"/>
                    <a:pt x="8466" y="20346"/>
                    <a:pt x="8466" y="20265"/>
                  </a:cubicBezTo>
                  <a:cubicBezTo>
                    <a:pt x="8466" y="20265"/>
                    <a:pt x="8466" y="20185"/>
                    <a:pt x="8358" y="20185"/>
                  </a:cubicBezTo>
                  <a:cubicBezTo>
                    <a:pt x="8358" y="20185"/>
                    <a:pt x="8249" y="20104"/>
                    <a:pt x="8141" y="20185"/>
                  </a:cubicBezTo>
                  <a:cubicBezTo>
                    <a:pt x="8141" y="20185"/>
                    <a:pt x="8141" y="20346"/>
                    <a:pt x="8032" y="20346"/>
                  </a:cubicBezTo>
                  <a:cubicBezTo>
                    <a:pt x="7924" y="20427"/>
                    <a:pt x="7598" y="20346"/>
                    <a:pt x="7489" y="20346"/>
                  </a:cubicBezTo>
                  <a:cubicBezTo>
                    <a:pt x="7381" y="20346"/>
                    <a:pt x="7164" y="20427"/>
                    <a:pt x="6947" y="20507"/>
                  </a:cubicBezTo>
                  <a:cubicBezTo>
                    <a:pt x="6947" y="20507"/>
                    <a:pt x="6838" y="20668"/>
                    <a:pt x="6730" y="20668"/>
                  </a:cubicBezTo>
                  <a:cubicBezTo>
                    <a:pt x="6621" y="20668"/>
                    <a:pt x="6513" y="20588"/>
                    <a:pt x="6404" y="20588"/>
                  </a:cubicBezTo>
                  <a:cubicBezTo>
                    <a:pt x="6295" y="20507"/>
                    <a:pt x="6078" y="20588"/>
                    <a:pt x="5970" y="20588"/>
                  </a:cubicBezTo>
                  <a:cubicBezTo>
                    <a:pt x="5861" y="20588"/>
                    <a:pt x="5753" y="20668"/>
                    <a:pt x="5644" y="20668"/>
                  </a:cubicBezTo>
                  <a:cubicBezTo>
                    <a:pt x="5536" y="20588"/>
                    <a:pt x="5427" y="20507"/>
                    <a:pt x="5319" y="20507"/>
                  </a:cubicBezTo>
                  <a:cubicBezTo>
                    <a:pt x="5210" y="20427"/>
                    <a:pt x="5102" y="20427"/>
                    <a:pt x="4993" y="20427"/>
                  </a:cubicBezTo>
                  <a:cubicBezTo>
                    <a:pt x="4884" y="20346"/>
                    <a:pt x="4776" y="20265"/>
                    <a:pt x="4776" y="20185"/>
                  </a:cubicBezTo>
                  <a:cubicBezTo>
                    <a:pt x="4667" y="20185"/>
                    <a:pt x="4450" y="20185"/>
                    <a:pt x="4342" y="20104"/>
                  </a:cubicBezTo>
                  <a:cubicBezTo>
                    <a:pt x="4342" y="20104"/>
                    <a:pt x="4233" y="20024"/>
                    <a:pt x="4125" y="20024"/>
                  </a:cubicBezTo>
                  <a:cubicBezTo>
                    <a:pt x="4125" y="19943"/>
                    <a:pt x="4125" y="19862"/>
                    <a:pt x="4016" y="19862"/>
                  </a:cubicBezTo>
                  <a:cubicBezTo>
                    <a:pt x="4016" y="19862"/>
                    <a:pt x="3908" y="19782"/>
                    <a:pt x="3908" y="19782"/>
                  </a:cubicBezTo>
                  <a:cubicBezTo>
                    <a:pt x="3908" y="19782"/>
                    <a:pt x="3799" y="19862"/>
                    <a:pt x="3799" y="19862"/>
                  </a:cubicBezTo>
                  <a:cubicBezTo>
                    <a:pt x="3690" y="19862"/>
                    <a:pt x="3582" y="19701"/>
                    <a:pt x="3473" y="19701"/>
                  </a:cubicBezTo>
                  <a:cubicBezTo>
                    <a:pt x="3365" y="19621"/>
                    <a:pt x="3256" y="19621"/>
                    <a:pt x="3148" y="19621"/>
                  </a:cubicBezTo>
                  <a:cubicBezTo>
                    <a:pt x="3148" y="19540"/>
                    <a:pt x="2931" y="19621"/>
                    <a:pt x="2822" y="19621"/>
                  </a:cubicBezTo>
                  <a:cubicBezTo>
                    <a:pt x="2714" y="19621"/>
                    <a:pt x="2714" y="19540"/>
                    <a:pt x="2605" y="19459"/>
                  </a:cubicBezTo>
                  <a:cubicBezTo>
                    <a:pt x="2605" y="19459"/>
                    <a:pt x="2605" y="19298"/>
                    <a:pt x="2605" y="19218"/>
                  </a:cubicBezTo>
                  <a:cubicBezTo>
                    <a:pt x="2605" y="19137"/>
                    <a:pt x="2605" y="19137"/>
                    <a:pt x="2605" y="19056"/>
                  </a:cubicBezTo>
                  <a:cubicBezTo>
                    <a:pt x="2605" y="18976"/>
                    <a:pt x="2496" y="18895"/>
                    <a:pt x="2388" y="18815"/>
                  </a:cubicBezTo>
                  <a:cubicBezTo>
                    <a:pt x="2279" y="18815"/>
                    <a:pt x="2062" y="18815"/>
                    <a:pt x="2062" y="18734"/>
                  </a:cubicBezTo>
                  <a:cubicBezTo>
                    <a:pt x="1954" y="18654"/>
                    <a:pt x="1845" y="18412"/>
                    <a:pt x="1845" y="18331"/>
                  </a:cubicBezTo>
                  <a:cubicBezTo>
                    <a:pt x="1845" y="18251"/>
                    <a:pt x="1845" y="18089"/>
                    <a:pt x="1845" y="18009"/>
                  </a:cubicBezTo>
                  <a:cubicBezTo>
                    <a:pt x="1845" y="17928"/>
                    <a:pt x="1845" y="17848"/>
                    <a:pt x="1954" y="17767"/>
                  </a:cubicBezTo>
                  <a:cubicBezTo>
                    <a:pt x="1954" y="17767"/>
                    <a:pt x="2062" y="17686"/>
                    <a:pt x="2171" y="17686"/>
                  </a:cubicBezTo>
                  <a:cubicBezTo>
                    <a:pt x="2171" y="17606"/>
                    <a:pt x="2171" y="17606"/>
                    <a:pt x="2171" y="17525"/>
                  </a:cubicBezTo>
                  <a:cubicBezTo>
                    <a:pt x="2171" y="17525"/>
                    <a:pt x="1954" y="17445"/>
                    <a:pt x="1845" y="17364"/>
                  </a:cubicBezTo>
                  <a:cubicBezTo>
                    <a:pt x="1845" y="17364"/>
                    <a:pt x="1737" y="17203"/>
                    <a:pt x="1737" y="17203"/>
                  </a:cubicBezTo>
                  <a:cubicBezTo>
                    <a:pt x="1628" y="17122"/>
                    <a:pt x="1737" y="16880"/>
                    <a:pt x="1737" y="16800"/>
                  </a:cubicBezTo>
                  <a:cubicBezTo>
                    <a:pt x="1737" y="16719"/>
                    <a:pt x="1845" y="16639"/>
                    <a:pt x="1845" y="16639"/>
                  </a:cubicBezTo>
                  <a:cubicBezTo>
                    <a:pt x="1954" y="16558"/>
                    <a:pt x="2062" y="16558"/>
                    <a:pt x="2062" y="16477"/>
                  </a:cubicBezTo>
                  <a:cubicBezTo>
                    <a:pt x="2171" y="16397"/>
                    <a:pt x="2279" y="16236"/>
                    <a:pt x="2388" y="16155"/>
                  </a:cubicBezTo>
                  <a:cubicBezTo>
                    <a:pt x="2496" y="16155"/>
                    <a:pt x="2605" y="15994"/>
                    <a:pt x="2605" y="15913"/>
                  </a:cubicBezTo>
                  <a:cubicBezTo>
                    <a:pt x="2605" y="15833"/>
                    <a:pt x="2496" y="15752"/>
                    <a:pt x="2496" y="15671"/>
                  </a:cubicBezTo>
                  <a:cubicBezTo>
                    <a:pt x="2496" y="15591"/>
                    <a:pt x="2605" y="15510"/>
                    <a:pt x="2714" y="15430"/>
                  </a:cubicBezTo>
                  <a:cubicBezTo>
                    <a:pt x="2714" y="15430"/>
                    <a:pt x="2931" y="15349"/>
                    <a:pt x="3039" y="15430"/>
                  </a:cubicBezTo>
                  <a:cubicBezTo>
                    <a:pt x="3039" y="15430"/>
                    <a:pt x="3148" y="15510"/>
                    <a:pt x="3148" y="15510"/>
                  </a:cubicBezTo>
                  <a:cubicBezTo>
                    <a:pt x="3256" y="15591"/>
                    <a:pt x="3473" y="15591"/>
                    <a:pt x="3473" y="15591"/>
                  </a:cubicBezTo>
                  <a:cubicBezTo>
                    <a:pt x="3582" y="15510"/>
                    <a:pt x="3365" y="15268"/>
                    <a:pt x="3365" y="15188"/>
                  </a:cubicBezTo>
                  <a:cubicBezTo>
                    <a:pt x="3365" y="15107"/>
                    <a:pt x="3148" y="14946"/>
                    <a:pt x="3148" y="14865"/>
                  </a:cubicBezTo>
                  <a:cubicBezTo>
                    <a:pt x="3039" y="14785"/>
                    <a:pt x="3039" y="14624"/>
                    <a:pt x="3148" y="14543"/>
                  </a:cubicBezTo>
                  <a:cubicBezTo>
                    <a:pt x="3148" y="14462"/>
                    <a:pt x="3148" y="14301"/>
                    <a:pt x="3148" y="14301"/>
                  </a:cubicBezTo>
                  <a:cubicBezTo>
                    <a:pt x="3148" y="14221"/>
                    <a:pt x="2931" y="14140"/>
                    <a:pt x="2822" y="14059"/>
                  </a:cubicBezTo>
                  <a:cubicBezTo>
                    <a:pt x="2714" y="13979"/>
                    <a:pt x="2714" y="13898"/>
                    <a:pt x="2605" y="13898"/>
                  </a:cubicBezTo>
                  <a:cubicBezTo>
                    <a:pt x="2605" y="13898"/>
                    <a:pt x="2496" y="13898"/>
                    <a:pt x="2388" y="13898"/>
                  </a:cubicBezTo>
                  <a:cubicBezTo>
                    <a:pt x="2388" y="13898"/>
                    <a:pt x="2279" y="13979"/>
                    <a:pt x="2279" y="14059"/>
                  </a:cubicBezTo>
                  <a:cubicBezTo>
                    <a:pt x="2171" y="14059"/>
                    <a:pt x="2062" y="14059"/>
                    <a:pt x="2062" y="14059"/>
                  </a:cubicBezTo>
                  <a:cubicBezTo>
                    <a:pt x="1954" y="14059"/>
                    <a:pt x="1954" y="13898"/>
                    <a:pt x="1845" y="13898"/>
                  </a:cubicBezTo>
                  <a:cubicBezTo>
                    <a:pt x="1737" y="13898"/>
                    <a:pt x="1628" y="13898"/>
                    <a:pt x="1520" y="13818"/>
                  </a:cubicBezTo>
                  <a:cubicBezTo>
                    <a:pt x="1411" y="13818"/>
                    <a:pt x="1303" y="13737"/>
                    <a:pt x="1194" y="13656"/>
                  </a:cubicBezTo>
                  <a:cubicBezTo>
                    <a:pt x="1194" y="13656"/>
                    <a:pt x="1085" y="13576"/>
                    <a:pt x="977" y="13495"/>
                  </a:cubicBezTo>
                  <a:cubicBezTo>
                    <a:pt x="977" y="13415"/>
                    <a:pt x="977" y="13334"/>
                    <a:pt x="977" y="13254"/>
                  </a:cubicBezTo>
                  <a:cubicBezTo>
                    <a:pt x="977" y="13254"/>
                    <a:pt x="1085" y="13173"/>
                    <a:pt x="1085" y="13092"/>
                  </a:cubicBezTo>
                  <a:cubicBezTo>
                    <a:pt x="1085" y="13092"/>
                    <a:pt x="977" y="12931"/>
                    <a:pt x="977" y="12931"/>
                  </a:cubicBezTo>
                  <a:cubicBezTo>
                    <a:pt x="977" y="12851"/>
                    <a:pt x="977" y="12770"/>
                    <a:pt x="977" y="12689"/>
                  </a:cubicBezTo>
                  <a:cubicBezTo>
                    <a:pt x="977" y="12689"/>
                    <a:pt x="977" y="12609"/>
                    <a:pt x="977" y="12528"/>
                  </a:cubicBezTo>
                  <a:cubicBezTo>
                    <a:pt x="868" y="12448"/>
                    <a:pt x="868" y="12448"/>
                    <a:pt x="868" y="12448"/>
                  </a:cubicBezTo>
                  <a:cubicBezTo>
                    <a:pt x="760" y="12448"/>
                    <a:pt x="651" y="12448"/>
                    <a:pt x="543" y="12448"/>
                  </a:cubicBezTo>
                  <a:cubicBezTo>
                    <a:pt x="543" y="12448"/>
                    <a:pt x="326" y="12448"/>
                    <a:pt x="326" y="12367"/>
                  </a:cubicBezTo>
                  <a:cubicBezTo>
                    <a:pt x="326" y="12286"/>
                    <a:pt x="326" y="12206"/>
                    <a:pt x="326" y="12125"/>
                  </a:cubicBezTo>
                  <a:cubicBezTo>
                    <a:pt x="217" y="12045"/>
                    <a:pt x="109" y="11964"/>
                    <a:pt x="109" y="11964"/>
                  </a:cubicBezTo>
                  <a:cubicBezTo>
                    <a:pt x="109" y="11883"/>
                    <a:pt x="0" y="11803"/>
                    <a:pt x="0" y="11722"/>
                  </a:cubicBezTo>
                  <a:cubicBezTo>
                    <a:pt x="0" y="11642"/>
                    <a:pt x="217" y="11480"/>
                    <a:pt x="217" y="11480"/>
                  </a:cubicBezTo>
                  <a:cubicBezTo>
                    <a:pt x="326" y="11400"/>
                    <a:pt x="434" y="11400"/>
                    <a:pt x="543" y="11400"/>
                  </a:cubicBezTo>
                  <a:cubicBezTo>
                    <a:pt x="651" y="11319"/>
                    <a:pt x="760" y="11480"/>
                    <a:pt x="868" y="11480"/>
                  </a:cubicBezTo>
                  <a:cubicBezTo>
                    <a:pt x="868" y="11400"/>
                    <a:pt x="977" y="11400"/>
                    <a:pt x="977" y="11400"/>
                  </a:cubicBezTo>
                  <a:cubicBezTo>
                    <a:pt x="1085" y="11400"/>
                    <a:pt x="1085" y="11319"/>
                    <a:pt x="1194" y="11239"/>
                  </a:cubicBezTo>
                  <a:cubicBezTo>
                    <a:pt x="1194" y="11239"/>
                    <a:pt x="1411" y="11319"/>
                    <a:pt x="1411" y="11319"/>
                  </a:cubicBezTo>
                  <a:cubicBezTo>
                    <a:pt x="1520" y="11319"/>
                    <a:pt x="1520" y="11480"/>
                    <a:pt x="1628" y="11480"/>
                  </a:cubicBezTo>
                  <a:cubicBezTo>
                    <a:pt x="1628" y="11480"/>
                    <a:pt x="1845" y="11480"/>
                    <a:pt x="1845" y="11480"/>
                  </a:cubicBezTo>
                  <a:cubicBezTo>
                    <a:pt x="1954" y="11400"/>
                    <a:pt x="2062" y="11400"/>
                    <a:pt x="2062" y="11319"/>
                  </a:cubicBezTo>
                  <a:cubicBezTo>
                    <a:pt x="2171" y="11319"/>
                    <a:pt x="2171" y="11239"/>
                    <a:pt x="2171" y="11239"/>
                  </a:cubicBezTo>
                  <a:cubicBezTo>
                    <a:pt x="2279" y="11158"/>
                    <a:pt x="2388" y="11239"/>
                    <a:pt x="2496" y="11239"/>
                  </a:cubicBezTo>
                  <a:cubicBezTo>
                    <a:pt x="2605" y="11239"/>
                    <a:pt x="2714" y="11158"/>
                    <a:pt x="2714" y="11158"/>
                  </a:cubicBezTo>
                  <a:cubicBezTo>
                    <a:pt x="2714" y="11077"/>
                    <a:pt x="2605" y="10916"/>
                    <a:pt x="2605" y="10916"/>
                  </a:cubicBezTo>
                  <a:cubicBezTo>
                    <a:pt x="2714" y="10836"/>
                    <a:pt x="2822" y="10755"/>
                    <a:pt x="2931" y="10755"/>
                  </a:cubicBezTo>
                  <a:cubicBezTo>
                    <a:pt x="3039" y="10755"/>
                    <a:pt x="3256" y="10674"/>
                    <a:pt x="3365" y="10674"/>
                  </a:cubicBezTo>
                  <a:cubicBezTo>
                    <a:pt x="3473" y="10674"/>
                    <a:pt x="3582" y="10755"/>
                    <a:pt x="3690" y="10755"/>
                  </a:cubicBezTo>
                  <a:cubicBezTo>
                    <a:pt x="3690" y="10755"/>
                    <a:pt x="3908" y="10755"/>
                    <a:pt x="3908" y="10755"/>
                  </a:cubicBezTo>
                  <a:cubicBezTo>
                    <a:pt x="3908" y="10674"/>
                    <a:pt x="3908" y="10674"/>
                    <a:pt x="4016" y="10594"/>
                  </a:cubicBezTo>
                  <a:cubicBezTo>
                    <a:pt x="4016" y="10594"/>
                    <a:pt x="4233" y="10594"/>
                    <a:pt x="4233" y="10513"/>
                  </a:cubicBezTo>
                  <a:cubicBezTo>
                    <a:pt x="4233" y="10433"/>
                    <a:pt x="4233" y="10271"/>
                    <a:pt x="4233" y="10271"/>
                  </a:cubicBezTo>
                  <a:cubicBezTo>
                    <a:pt x="4233" y="10191"/>
                    <a:pt x="4016" y="10030"/>
                    <a:pt x="4016" y="10030"/>
                  </a:cubicBezTo>
                  <a:cubicBezTo>
                    <a:pt x="4016" y="9949"/>
                    <a:pt x="3908" y="9788"/>
                    <a:pt x="3908" y="9788"/>
                  </a:cubicBezTo>
                  <a:cubicBezTo>
                    <a:pt x="3908" y="9707"/>
                    <a:pt x="4125" y="9627"/>
                    <a:pt x="4233" y="9546"/>
                  </a:cubicBezTo>
                  <a:cubicBezTo>
                    <a:pt x="4233" y="9546"/>
                    <a:pt x="4342" y="9546"/>
                    <a:pt x="4450" y="9546"/>
                  </a:cubicBezTo>
                  <a:cubicBezTo>
                    <a:pt x="4450" y="9546"/>
                    <a:pt x="4667" y="9546"/>
                    <a:pt x="4667" y="9465"/>
                  </a:cubicBezTo>
                  <a:cubicBezTo>
                    <a:pt x="4776" y="9465"/>
                    <a:pt x="4667" y="9304"/>
                    <a:pt x="4667" y="9224"/>
                  </a:cubicBezTo>
                  <a:cubicBezTo>
                    <a:pt x="4667" y="9224"/>
                    <a:pt x="4559" y="9143"/>
                    <a:pt x="4559" y="9062"/>
                  </a:cubicBezTo>
                  <a:cubicBezTo>
                    <a:pt x="4559" y="9062"/>
                    <a:pt x="4450" y="8982"/>
                    <a:pt x="4450" y="8982"/>
                  </a:cubicBezTo>
                  <a:cubicBezTo>
                    <a:pt x="4559" y="8982"/>
                    <a:pt x="4667" y="8982"/>
                    <a:pt x="4667" y="8982"/>
                  </a:cubicBezTo>
                  <a:cubicBezTo>
                    <a:pt x="4776" y="8982"/>
                    <a:pt x="4884" y="9062"/>
                    <a:pt x="4993" y="9062"/>
                  </a:cubicBezTo>
                  <a:cubicBezTo>
                    <a:pt x="4993" y="9062"/>
                    <a:pt x="5210" y="8982"/>
                    <a:pt x="5210" y="8982"/>
                  </a:cubicBezTo>
                  <a:cubicBezTo>
                    <a:pt x="5210" y="8901"/>
                    <a:pt x="5319" y="8821"/>
                    <a:pt x="5319" y="8821"/>
                  </a:cubicBezTo>
                  <a:cubicBezTo>
                    <a:pt x="5427" y="8740"/>
                    <a:pt x="5644" y="8659"/>
                    <a:pt x="5753" y="8579"/>
                  </a:cubicBezTo>
                  <a:cubicBezTo>
                    <a:pt x="5861" y="8579"/>
                    <a:pt x="6078" y="8659"/>
                    <a:pt x="6187" y="8579"/>
                  </a:cubicBezTo>
                  <a:cubicBezTo>
                    <a:pt x="6295" y="8579"/>
                    <a:pt x="6513" y="8498"/>
                    <a:pt x="6621" y="8418"/>
                  </a:cubicBezTo>
                  <a:cubicBezTo>
                    <a:pt x="6621" y="8337"/>
                    <a:pt x="6730" y="8256"/>
                    <a:pt x="6838" y="8176"/>
                  </a:cubicBezTo>
                  <a:cubicBezTo>
                    <a:pt x="6838" y="8176"/>
                    <a:pt x="6947" y="8015"/>
                    <a:pt x="7055" y="8015"/>
                  </a:cubicBezTo>
                  <a:cubicBezTo>
                    <a:pt x="7055" y="8015"/>
                    <a:pt x="7272" y="8015"/>
                    <a:pt x="7381" y="8015"/>
                  </a:cubicBezTo>
                  <a:cubicBezTo>
                    <a:pt x="7489" y="8015"/>
                    <a:pt x="7598" y="8095"/>
                    <a:pt x="7707" y="8095"/>
                  </a:cubicBezTo>
                  <a:cubicBezTo>
                    <a:pt x="7924" y="8095"/>
                    <a:pt x="8141" y="8095"/>
                    <a:pt x="8249" y="8095"/>
                  </a:cubicBezTo>
                  <a:cubicBezTo>
                    <a:pt x="8358" y="8095"/>
                    <a:pt x="8575" y="8176"/>
                    <a:pt x="8683" y="8176"/>
                  </a:cubicBezTo>
                  <a:cubicBezTo>
                    <a:pt x="8683" y="8176"/>
                    <a:pt x="8901" y="8176"/>
                    <a:pt x="9009" y="8176"/>
                  </a:cubicBezTo>
                  <a:cubicBezTo>
                    <a:pt x="9118" y="8176"/>
                    <a:pt x="9335" y="8095"/>
                    <a:pt x="9335" y="8015"/>
                  </a:cubicBezTo>
                  <a:cubicBezTo>
                    <a:pt x="9443" y="8015"/>
                    <a:pt x="9552" y="7773"/>
                    <a:pt x="9660" y="7773"/>
                  </a:cubicBezTo>
                  <a:cubicBezTo>
                    <a:pt x="9769" y="7692"/>
                    <a:pt x="9877" y="7773"/>
                    <a:pt x="9986" y="7773"/>
                  </a:cubicBezTo>
                  <a:cubicBezTo>
                    <a:pt x="10094" y="7773"/>
                    <a:pt x="10312" y="7692"/>
                    <a:pt x="10420" y="7612"/>
                  </a:cubicBezTo>
                  <a:cubicBezTo>
                    <a:pt x="10420" y="7612"/>
                    <a:pt x="10420" y="7451"/>
                    <a:pt x="10420" y="7370"/>
                  </a:cubicBezTo>
                  <a:cubicBezTo>
                    <a:pt x="10312" y="7370"/>
                    <a:pt x="10203" y="7289"/>
                    <a:pt x="10203" y="7209"/>
                  </a:cubicBezTo>
                  <a:cubicBezTo>
                    <a:pt x="10203" y="7209"/>
                    <a:pt x="10094" y="7128"/>
                    <a:pt x="10094" y="7128"/>
                  </a:cubicBezTo>
                  <a:cubicBezTo>
                    <a:pt x="10203" y="7048"/>
                    <a:pt x="10312" y="7048"/>
                    <a:pt x="10312" y="6967"/>
                  </a:cubicBezTo>
                  <a:cubicBezTo>
                    <a:pt x="10420" y="6886"/>
                    <a:pt x="10312" y="6806"/>
                    <a:pt x="10312" y="6806"/>
                  </a:cubicBezTo>
                  <a:cubicBezTo>
                    <a:pt x="10312" y="6645"/>
                    <a:pt x="9986" y="6564"/>
                    <a:pt x="9986" y="6483"/>
                  </a:cubicBezTo>
                  <a:cubicBezTo>
                    <a:pt x="9877" y="6403"/>
                    <a:pt x="9660" y="6322"/>
                    <a:pt x="9660" y="6242"/>
                  </a:cubicBezTo>
                  <a:cubicBezTo>
                    <a:pt x="9660" y="6161"/>
                    <a:pt x="9660" y="6000"/>
                    <a:pt x="9769" y="5919"/>
                  </a:cubicBezTo>
                  <a:cubicBezTo>
                    <a:pt x="9769" y="5839"/>
                    <a:pt x="9986" y="5677"/>
                    <a:pt x="9986" y="5597"/>
                  </a:cubicBezTo>
                  <a:cubicBezTo>
                    <a:pt x="9986" y="5516"/>
                    <a:pt x="9877" y="5436"/>
                    <a:pt x="9769" y="5436"/>
                  </a:cubicBezTo>
                  <a:cubicBezTo>
                    <a:pt x="9769" y="5355"/>
                    <a:pt x="9660" y="5194"/>
                    <a:pt x="9552" y="5113"/>
                  </a:cubicBezTo>
                  <a:cubicBezTo>
                    <a:pt x="9552" y="5113"/>
                    <a:pt x="9552" y="4952"/>
                    <a:pt x="9552" y="4871"/>
                  </a:cubicBezTo>
                  <a:cubicBezTo>
                    <a:pt x="9552" y="4871"/>
                    <a:pt x="9552" y="4791"/>
                    <a:pt x="9552" y="4710"/>
                  </a:cubicBezTo>
                  <a:cubicBezTo>
                    <a:pt x="9660" y="4710"/>
                    <a:pt x="9769" y="4710"/>
                    <a:pt x="9769" y="4710"/>
                  </a:cubicBezTo>
                  <a:cubicBezTo>
                    <a:pt x="9877" y="4710"/>
                    <a:pt x="9986" y="4710"/>
                    <a:pt x="9986" y="4710"/>
                  </a:cubicBezTo>
                  <a:cubicBezTo>
                    <a:pt x="10094" y="4710"/>
                    <a:pt x="10203" y="4791"/>
                    <a:pt x="10312" y="4791"/>
                  </a:cubicBezTo>
                  <a:cubicBezTo>
                    <a:pt x="10312" y="4791"/>
                    <a:pt x="10420" y="4710"/>
                    <a:pt x="10529" y="4710"/>
                  </a:cubicBezTo>
                  <a:cubicBezTo>
                    <a:pt x="10529" y="4630"/>
                    <a:pt x="10529" y="4468"/>
                    <a:pt x="10529" y="4388"/>
                  </a:cubicBezTo>
                  <a:cubicBezTo>
                    <a:pt x="10529" y="4307"/>
                    <a:pt x="10746" y="4146"/>
                    <a:pt x="10854" y="4065"/>
                  </a:cubicBezTo>
                  <a:cubicBezTo>
                    <a:pt x="10963" y="3985"/>
                    <a:pt x="11288" y="4065"/>
                    <a:pt x="11397" y="3985"/>
                  </a:cubicBezTo>
                  <a:cubicBezTo>
                    <a:pt x="11506" y="3985"/>
                    <a:pt x="11723" y="3824"/>
                    <a:pt x="11723" y="3743"/>
                  </a:cubicBezTo>
                  <a:cubicBezTo>
                    <a:pt x="11831" y="3662"/>
                    <a:pt x="11723" y="3421"/>
                    <a:pt x="11831" y="3259"/>
                  </a:cubicBezTo>
                  <a:cubicBezTo>
                    <a:pt x="11831" y="3179"/>
                    <a:pt x="12048" y="3018"/>
                    <a:pt x="12157" y="3018"/>
                  </a:cubicBezTo>
                  <a:cubicBezTo>
                    <a:pt x="12265" y="3018"/>
                    <a:pt x="12374" y="3018"/>
                    <a:pt x="12482" y="3018"/>
                  </a:cubicBezTo>
                  <a:cubicBezTo>
                    <a:pt x="12482" y="2937"/>
                    <a:pt x="12482" y="2856"/>
                    <a:pt x="12591" y="2776"/>
                  </a:cubicBezTo>
                  <a:cubicBezTo>
                    <a:pt x="12591" y="2776"/>
                    <a:pt x="12808" y="2776"/>
                    <a:pt x="12808" y="2776"/>
                  </a:cubicBezTo>
                  <a:cubicBezTo>
                    <a:pt x="12917" y="2695"/>
                    <a:pt x="13025" y="2534"/>
                    <a:pt x="13025" y="2534"/>
                  </a:cubicBezTo>
                  <a:cubicBezTo>
                    <a:pt x="13025" y="2454"/>
                    <a:pt x="12917" y="2373"/>
                    <a:pt x="12808" y="2292"/>
                  </a:cubicBezTo>
                  <a:cubicBezTo>
                    <a:pt x="12808" y="2212"/>
                    <a:pt x="12808" y="2051"/>
                    <a:pt x="12808" y="1970"/>
                  </a:cubicBezTo>
                  <a:cubicBezTo>
                    <a:pt x="12699" y="1970"/>
                    <a:pt x="12699" y="1970"/>
                    <a:pt x="12591" y="1889"/>
                  </a:cubicBezTo>
                  <a:cubicBezTo>
                    <a:pt x="12591" y="1889"/>
                    <a:pt x="12482" y="1809"/>
                    <a:pt x="12482" y="1728"/>
                  </a:cubicBezTo>
                  <a:cubicBezTo>
                    <a:pt x="12482" y="1728"/>
                    <a:pt x="12482" y="1648"/>
                    <a:pt x="12482" y="1648"/>
                  </a:cubicBezTo>
                  <a:cubicBezTo>
                    <a:pt x="12482" y="1567"/>
                    <a:pt x="12699" y="1567"/>
                    <a:pt x="12808" y="1486"/>
                  </a:cubicBezTo>
                  <a:cubicBezTo>
                    <a:pt x="12808" y="1406"/>
                    <a:pt x="12808" y="1406"/>
                    <a:pt x="12808" y="1406"/>
                  </a:cubicBezTo>
                  <a:cubicBezTo>
                    <a:pt x="12917" y="1325"/>
                    <a:pt x="13134" y="1406"/>
                    <a:pt x="13134" y="1406"/>
                  </a:cubicBezTo>
                  <a:cubicBezTo>
                    <a:pt x="13242" y="1406"/>
                    <a:pt x="13351" y="1325"/>
                    <a:pt x="13459" y="1245"/>
                  </a:cubicBezTo>
                  <a:cubicBezTo>
                    <a:pt x="13459" y="1245"/>
                    <a:pt x="13459" y="1083"/>
                    <a:pt x="13459" y="1083"/>
                  </a:cubicBezTo>
                  <a:cubicBezTo>
                    <a:pt x="13568" y="1003"/>
                    <a:pt x="13676" y="1083"/>
                    <a:pt x="13785" y="1083"/>
                  </a:cubicBezTo>
                  <a:cubicBezTo>
                    <a:pt x="13785" y="1003"/>
                    <a:pt x="13785" y="842"/>
                    <a:pt x="13893" y="761"/>
                  </a:cubicBezTo>
                  <a:cubicBezTo>
                    <a:pt x="13893" y="761"/>
                    <a:pt x="14111" y="842"/>
                    <a:pt x="14219" y="761"/>
                  </a:cubicBezTo>
                  <a:cubicBezTo>
                    <a:pt x="14219" y="761"/>
                    <a:pt x="14219" y="600"/>
                    <a:pt x="14219" y="600"/>
                  </a:cubicBezTo>
                  <a:cubicBezTo>
                    <a:pt x="14219" y="519"/>
                    <a:pt x="14111" y="358"/>
                    <a:pt x="14111" y="358"/>
                  </a:cubicBezTo>
                  <a:cubicBezTo>
                    <a:pt x="14111" y="277"/>
                    <a:pt x="14328" y="197"/>
                    <a:pt x="14436" y="197"/>
                  </a:cubicBezTo>
                  <a:cubicBezTo>
                    <a:pt x="14545" y="116"/>
                    <a:pt x="14762" y="36"/>
                    <a:pt x="14870" y="36"/>
                  </a:cubicBezTo>
                  <a:cubicBezTo>
                    <a:pt x="14979" y="-45"/>
                    <a:pt x="15305" y="36"/>
                    <a:pt x="15413" y="36"/>
                  </a:cubicBezTo>
                  <a:cubicBezTo>
                    <a:pt x="15413" y="116"/>
                    <a:pt x="15413" y="277"/>
                    <a:pt x="15413" y="358"/>
                  </a:cubicBezTo>
                  <a:cubicBezTo>
                    <a:pt x="15413" y="439"/>
                    <a:pt x="15522" y="600"/>
                    <a:pt x="15522" y="600"/>
                  </a:cubicBezTo>
                  <a:cubicBezTo>
                    <a:pt x="15522" y="680"/>
                    <a:pt x="15413" y="761"/>
                    <a:pt x="15413" y="842"/>
                  </a:cubicBezTo>
                  <a:cubicBezTo>
                    <a:pt x="15413" y="922"/>
                    <a:pt x="15522" y="1083"/>
                    <a:pt x="15413" y="1164"/>
                  </a:cubicBezTo>
                  <a:cubicBezTo>
                    <a:pt x="15413" y="1164"/>
                    <a:pt x="15305" y="1245"/>
                    <a:pt x="15305" y="1325"/>
                  </a:cubicBezTo>
                  <a:cubicBezTo>
                    <a:pt x="15196" y="1406"/>
                    <a:pt x="15196" y="1567"/>
                    <a:pt x="15196" y="1648"/>
                  </a:cubicBezTo>
                  <a:cubicBezTo>
                    <a:pt x="15305" y="1728"/>
                    <a:pt x="15305" y="1809"/>
                    <a:pt x="15413" y="1889"/>
                  </a:cubicBezTo>
                  <a:cubicBezTo>
                    <a:pt x="15522" y="1970"/>
                    <a:pt x="15739" y="1970"/>
                    <a:pt x="15847" y="2051"/>
                  </a:cubicBezTo>
                  <a:cubicBezTo>
                    <a:pt x="15847" y="2131"/>
                    <a:pt x="15956" y="2292"/>
                    <a:pt x="15956" y="2292"/>
                  </a:cubicBezTo>
                  <a:cubicBezTo>
                    <a:pt x="16064" y="2373"/>
                    <a:pt x="16173" y="2454"/>
                    <a:pt x="16281" y="2454"/>
                  </a:cubicBezTo>
                  <a:cubicBezTo>
                    <a:pt x="16281" y="2454"/>
                    <a:pt x="16390" y="2534"/>
                    <a:pt x="16498" y="2615"/>
                  </a:cubicBezTo>
                  <a:cubicBezTo>
                    <a:pt x="16498" y="2615"/>
                    <a:pt x="16716" y="2695"/>
                    <a:pt x="16716" y="2776"/>
                  </a:cubicBezTo>
                  <a:cubicBezTo>
                    <a:pt x="16824" y="2776"/>
                    <a:pt x="16824" y="2937"/>
                    <a:pt x="16933" y="2937"/>
                  </a:cubicBezTo>
                  <a:cubicBezTo>
                    <a:pt x="16933" y="2937"/>
                    <a:pt x="16933" y="2937"/>
                    <a:pt x="16933" y="2937"/>
                  </a:cubicBezTo>
                  <a:cubicBezTo>
                    <a:pt x="16933" y="3018"/>
                    <a:pt x="16824" y="3098"/>
                    <a:pt x="16716" y="3179"/>
                  </a:cubicBezTo>
                  <a:cubicBezTo>
                    <a:pt x="16716" y="3179"/>
                    <a:pt x="16716" y="3340"/>
                    <a:pt x="16716" y="3340"/>
                  </a:cubicBezTo>
                  <a:cubicBezTo>
                    <a:pt x="16607" y="3501"/>
                    <a:pt x="16824" y="3662"/>
                    <a:pt x="16824" y="3824"/>
                  </a:cubicBezTo>
                  <a:cubicBezTo>
                    <a:pt x="16824" y="3904"/>
                    <a:pt x="16824" y="4227"/>
                    <a:pt x="16716" y="4307"/>
                  </a:cubicBezTo>
                  <a:cubicBezTo>
                    <a:pt x="16716" y="4388"/>
                    <a:pt x="16390" y="4549"/>
                    <a:pt x="16390" y="4710"/>
                  </a:cubicBezTo>
                  <a:cubicBezTo>
                    <a:pt x="16281" y="4791"/>
                    <a:pt x="16173" y="5033"/>
                    <a:pt x="16064" y="5113"/>
                  </a:cubicBezTo>
                  <a:cubicBezTo>
                    <a:pt x="16064" y="5194"/>
                    <a:pt x="15847" y="5355"/>
                    <a:pt x="15847" y="5436"/>
                  </a:cubicBezTo>
                  <a:cubicBezTo>
                    <a:pt x="15739" y="5516"/>
                    <a:pt x="15739" y="5839"/>
                    <a:pt x="15630" y="6000"/>
                  </a:cubicBezTo>
                  <a:cubicBezTo>
                    <a:pt x="15630" y="6161"/>
                    <a:pt x="15413" y="6403"/>
                    <a:pt x="15413" y="6564"/>
                  </a:cubicBezTo>
                  <a:cubicBezTo>
                    <a:pt x="15413" y="6564"/>
                    <a:pt x="15522" y="6725"/>
                    <a:pt x="15522" y="6806"/>
                  </a:cubicBezTo>
                  <a:cubicBezTo>
                    <a:pt x="15630" y="6886"/>
                    <a:pt x="15847" y="6967"/>
                    <a:pt x="15956" y="6967"/>
                  </a:cubicBezTo>
                  <a:cubicBezTo>
                    <a:pt x="16064" y="7048"/>
                    <a:pt x="16173" y="7128"/>
                    <a:pt x="16173" y="7209"/>
                  </a:cubicBezTo>
                  <a:cubicBezTo>
                    <a:pt x="16281" y="7289"/>
                    <a:pt x="16281" y="7451"/>
                    <a:pt x="16281" y="7531"/>
                  </a:cubicBezTo>
                  <a:cubicBezTo>
                    <a:pt x="16390" y="7612"/>
                    <a:pt x="16607" y="7692"/>
                    <a:pt x="16607" y="7773"/>
                  </a:cubicBezTo>
                  <a:cubicBezTo>
                    <a:pt x="16716" y="7854"/>
                    <a:pt x="16824" y="8015"/>
                    <a:pt x="16824" y="8095"/>
                  </a:cubicBezTo>
                  <a:cubicBezTo>
                    <a:pt x="16933" y="8256"/>
                    <a:pt x="16933" y="8498"/>
                    <a:pt x="17041" y="8659"/>
                  </a:cubicBezTo>
                  <a:cubicBezTo>
                    <a:pt x="17041" y="8740"/>
                    <a:pt x="17258" y="8982"/>
                    <a:pt x="17367" y="9062"/>
                  </a:cubicBezTo>
                  <a:cubicBezTo>
                    <a:pt x="17367" y="9143"/>
                    <a:pt x="17584" y="9224"/>
                    <a:pt x="17692" y="9304"/>
                  </a:cubicBezTo>
                  <a:cubicBezTo>
                    <a:pt x="17801" y="9385"/>
                    <a:pt x="17910" y="9627"/>
                    <a:pt x="17910" y="9788"/>
                  </a:cubicBezTo>
                  <a:cubicBezTo>
                    <a:pt x="17910" y="9868"/>
                    <a:pt x="17910" y="9949"/>
                    <a:pt x="17801" y="10030"/>
                  </a:cubicBezTo>
                  <a:cubicBezTo>
                    <a:pt x="17692" y="10110"/>
                    <a:pt x="17584" y="10110"/>
                    <a:pt x="17475" y="10191"/>
                  </a:cubicBezTo>
                  <a:cubicBezTo>
                    <a:pt x="17475" y="10191"/>
                    <a:pt x="17258" y="10191"/>
                    <a:pt x="17258" y="10191"/>
                  </a:cubicBezTo>
                  <a:cubicBezTo>
                    <a:pt x="17150" y="10271"/>
                    <a:pt x="17258" y="10352"/>
                    <a:pt x="17258" y="10433"/>
                  </a:cubicBezTo>
                  <a:cubicBezTo>
                    <a:pt x="17258" y="10513"/>
                    <a:pt x="17258" y="10594"/>
                    <a:pt x="17258" y="10674"/>
                  </a:cubicBezTo>
                  <a:cubicBezTo>
                    <a:pt x="17150" y="10674"/>
                    <a:pt x="17041" y="10836"/>
                    <a:pt x="16933" y="10836"/>
                  </a:cubicBezTo>
                  <a:cubicBezTo>
                    <a:pt x="16933" y="10836"/>
                    <a:pt x="16716" y="10755"/>
                    <a:pt x="16716" y="10674"/>
                  </a:cubicBezTo>
                  <a:cubicBezTo>
                    <a:pt x="16607" y="10674"/>
                    <a:pt x="16607" y="10594"/>
                    <a:pt x="16607" y="10513"/>
                  </a:cubicBezTo>
                  <a:cubicBezTo>
                    <a:pt x="16498" y="10513"/>
                    <a:pt x="16281" y="10513"/>
                    <a:pt x="16173" y="10513"/>
                  </a:cubicBezTo>
                  <a:cubicBezTo>
                    <a:pt x="16064" y="10513"/>
                    <a:pt x="15956" y="10594"/>
                    <a:pt x="15847" y="10594"/>
                  </a:cubicBezTo>
                  <a:cubicBezTo>
                    <a:pt x="15739" y="10674"/>
                    <a:pt x="15522" y="10594"/>
                    <a:pt x="15413" y="10674"/>
                  </a:cubicBezTo>
                  <a:cubicBezTo>
                    <a:pt x="15413" y="10755"/>
                    <a:pt x="15305" y="10836"/>
                    <a:pt x="15305" y="10916"/>
                  </a:cubicBezTo>
                  <a:cubicBezTo>
                    <a:pt x="15413" y="10997"/>
                    <a:pt x="15522" y="11077"/>
                    <a:pt x="15630" y="11158"/>
                  </a:cubicBezTo>
                  <a:cubicBezTo>
                    <a:pt x="15630" y="11239"/>
                    <a:pt x="15739" y="11400"/>
                    <a:pt x="15739" y="11480"/>
                  </a:cubicBezTo>
                  <a:cubicBezTo>
                    <a:pt x="15739" y="11561"/>
                    <a:pt x="15630" y="11642"/>
                    <a:pt x="15630" y="11722"/>
                  </a:cubicBezTo>
                  <a:cubicBezTo>
                    <a:pt x="15630" y="11883"/>
                    <a:pt x="15522" y="12045"/>
                    <a:pt x="15630" y="12206"/>
                  </a:cubicBezTo>
                  <a:cubicBezTo>
                    <a:pt x="15630" y="12206"/>
                    <a:pt x="15739" y="12286"/>
                    <a:pt x="15847" y="12286"/>
                  </a:cubicBezTo>
                  <a:cubicBezTo>
                    <a:pt x="15847" y="12367"/>
                    <a:pt x="15956" y="12448"/>
                    <a:pt x="15956" y="12528"/>
                  </a:cubicBezTo>
                  <a:cubicBezTo>
                    <a:pt x="16064" y="12609"/>
                    <a:pt x="16064" y="12770"/>
                    <a:pt x="16173" y="12851"/>
                  </a:cubicBezTo>
                  <a:cubicBezTo>
                    <a:pt x="16281" y="12931"/>
                    <a:pt x="16498" y="13012"/>
                    <a:pt x="16607" y="13092"/>
                  </a:cubicBezTo>
                  <a:cubicBezTo>
                    <a:pt x="16716" y="13173"/>
                    <a:pt x="16933" y="13254"/>
                    <a:pt x="17150" y="13254"/>
                  </a:cubicBezTo>
                  <a:cubicBezTo>
                    <a:pt x="17258" y="13254"/>
                    <a:pt x="17367" y="13092"/>
                    <a:pt x="17475" y="13092"/>
                  </a:cubicBezTo>
                  <a:cubicBezTo>
                    <a:pt x="17475" y="13012"/>
                    <a:pt x="17584" y="12931"/>
                    <a:pt x="17692" y="12931"/>
                  </a:cubicBezTo>
                  <a:cubicBezTo>
                    <a:pt x="17692" y="12851"/>
                    <a:pt x="17910" y="12931"/>
                    <a:pt x="18018" y="12931"/>
                  </a:cubicBezTo>
                  <a:cubicBezTo>
                    <a:pt x="18018" y="12931"/>
                    <a:pt x="18127" y="13012"/>
                    <a:pt x="18127" y="13012"/>
                  </a:cubicBezTo>
                  <a:cubicBezTo>
                    <a:pt x="18235" y="13092"/>
                    <a:pt x="18235" y="13254"/>
                    <a:pt x="18235" y="13254"/>
                  </a:cubicBezTo>
                  <a:cubicBezTo>
                    <a:pt x="18344" y="13334"/>
                    <a:pt x="18344" y="13495"/>
                    <a:pt x="18344" y="13495"/>
                  </a:cubicBezTo>
                  <a:cubicBezTo>
                    <a:pt x="18452" y="13576"/>
                    <a:pt x="18561" y="13656"/>
                    <a:pt x="18561" y="13656"/>
                  </a:cubicBezTo>
                  <a:cubicBezTo>
                    <a:pt x="18669" y="13656"/>
                    <a:pt x="18778" y="13576"/>
                    <a:pt x="18886" y="13576"/>
                  </a:cubicBezTo>
                  <a:cubicBezTo>
                    <a:pt x="18886" y="13576"/>
                    <a:pt x="19104" y="13656"/>
                    <a:pt x="19104" y="13656"/>
                  </a:cubicBezTo>
                  <a:cubicBezTo>
                    <a:pt x="19212" y="13656"/>
                    <a:pt x="19212" y="13818"/>
                    <a:pt x="19212" y="13898"/>
                  </a:cubicBezTo>
                  <a:cubicBezTo>
                    <a:pt x="19321" y="13898"/>
                    <a:pt x="19538" y="13979"/>
                    <a:pt x="19538" y="14059"/>
                  </a:cubicBezTo>
                  <a:cubicBezTo>
                    <a:pt x="19646" y="14059"/>
                    <a:pt x="19755" y="14221"/>
                    <a:pt x="19755" y="14301"/>
                  </a:cubicBezTo>
                  <a:cubicBezTo>
                    <a:pt x="19755" y="14301"/>
                    <a:pt x="19646" y="14462"/>
                    <a:pt x="19646" y="14462"/>
                  </a:cubicBezTo>
                  <a:cubicBezTo>
                    <a:pt x="19646" y="14624"/>
                    <a:pt x="19755" y="14785"/>
                    <a:pt x="19755" y="14865"/>
                  </a:cubicBezTo>
                  <a:cubicBezTo>
                    <a:pt x="19863" y="14946"/>
                    <a:pt x="19972" y="15107"/>
                    <a:pt x="20080" y="15107"/>
                  </a:cubicBezTo>
                  <a:cubicBezTo>
                    <a:pt x="20189" y="15107"/>
                    <a:pt x="20515" y="15027"/>
                    <a:pt x="20623" y="15107"/>
                  </a:cubicBezTo>
                  <a:cubicBezTo>
                    <a:pt x="20623" y="15107"/>
                    <a:pt x="20840" y="15107"/>
                    <a:pt x="20840" y="15107"/>
                  </a:cubicBezTo>
                  <a:cubicBezTo>
                    <a:pt x="20949" y="15188"/>
                    <a:pt x="20840" y="15349"/>
                    <a:pt x="20949" y="15430"/>
                  </a:cubicBezTo>
                  <a:cubicBezTo>
                    <a:pt x="20949" y="15510"/>
                    <a:pt x="21166" y="15671"/>
                    <a:pt x="21166" y="15752"/>
                  </a:cubicBezTo>
                  <a:cubicBezTo>
                    <a:pt x="21166" y="15833"/>
                    <a:pt x="21166" y="16074"/>
                    <a:pt x="21274" y="16074"/>
                  </a:cubicBezTo>
                  <a:cubicBezTo>
                    <a:pt x="21274" y="16155"/>
                    <a:pt x="21491" y="16155"/>
                    <a:pt x="21491" y="162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69" name="Google Shape;5469;g21c91014dda_0_5447"/>
            <p:cNvSpPr/>
            <p:nvPr/>
          </p:nvSpPr>
          <p:spPr>
            <a:xfrm>
              <a:off x="0" y="478427"/>
              <a:ext cx="1331640" cy="1781888"/>
            </a:xfrm>
            <a:custGeom>
              <a:avLst/>
              <a:gdLst/>
              <a:ahLst/>
              <a:cxnLst/>
              <a:rect l="l" t="t" r="r" b="b"/>
              <a:pathLst>
                <a:path w="21600" h="21510" extrusionOk="0">
                  <a:moveTo>
                    <a:pt x="21491" y="16236"/>
                  </a:moveTo>
                  <a:cubicBezTo>
                    <a:pt x="21600" y="16236"/>
                    <a:pt x="21600" y="16316"/>
                    <a:pt x="21600" y="16397"/>
                  </a:cubicBezTo>
                  <a:cubicBezTo>
                    <a:pt x="21600" y="16477"/>
                    <a:pt x="21491" y="16558"/>
                    <a:pt x="21491" y="16639"/>
                  </a:cubicBezTo>
                  <a:cubicBezTo>
                    <a:pt x="21383" y="16719"/>
                    <a:pt x="21274" y="16800"/>
                    <a:pt x="21166" y="16961"/>
                  </a:cubicBezTo>
                  <a:cubicBezTo>
                    <a:pt x="21057" y="16961"/>
                    <a:pt x="21057" y="16961"/>
                    <a:pt x="20949" y="16961"/>
                  </a:cubicBezTo>
                  <a:cubicBezTo>
                    <a:pt x="20840" y="16961"/>
                    <a:pt x="20623" y="16880"/>
                    <a:pt x="20515" y="16880"/>
                  </a:cubicBezTo>
                  <a:cubicBezTo>
                    <a:pt x="20406" y="16800"/>
                    <a:pt x="20297" y="16639"/>
                    <a:pt x="20297" y="16558"/>
                  </a:cubicBezTo>
                  <a:cubicBezTo>
                    <a:pt x="20189" y="16477"/>
                    <a:pt x="20080" y="16477"/>
                    <a:pt x="19972" y="16397"/>
                  </a:cubicBezTo>
                  <a:cubicBezTo>
                    <a:pt x="19863" y="16397"/>
                    <a:pt x="19538" y="16397"/>
                    <a:pt x="19429" y="16397"/>
                  </a:cubicBezTo>
                  <a:cubicBezTo>
                    <a:pt x="19321" y="16397"/>
                    <a:pt x="19104" y="16397"/>
                    <a:pt x="18995" y="16477"/>
                  </a:cubicBezTo>
                  <a:cubicBezTo>
                    <a:pt x="18886" y="16558"/>
                    <a:pt x="18886" y="16719"/>
                    <a:pt x="18886" y="16800"/>
                  </a:cubicBezTo>
                  <a:cubicBezTo>
                    <a:pt x="18778" y="16961"/>
                    <a:pt x="18669" y="17283"/>
                    <a:pt x="18452" y="17364"/>
                  </a:cubicBezTo>
                  <a:cubicBezTo>
                    <a:pt x="18344" y="17445"/>
                    <a:pt x="18018" y="17445"/>
                    <a:pt x="17910" y="17445"/>
                  </a:cubicBezTo>
                  <a:cubicBezTo>
                    <a:pt x="17801" y="17445"/>
                    <a:pt x="17692" y="17525"/>
                    <a:pt x="17584" y="17445"/>
                  </a:cubicBezTo>
                  <a:cubicBezTo>
                    <a:pt x="17475" y="17445"/>
                    <a:pt x="17584" y="17203"/>
                    <a:pt x="17475" y="17122"/>
                  </a:cubicBezTo>
                  <a:cubicBezTo>
                    <a:pt x="17367" y="17122"/>
                    <a:pt x="17258" y="17122"/>
                    <a:pt x="17150" y="17042"/>
                  </a:cubicBezTo>
                  <a:cubicBezTo>
                    <a:pt x="17041" y="17042"/>
                    <a:pt x="16716" y="17122"/>
                    <a:pt x="16607" y="17122"/>
                  </a:cubicBezTo>
                  <a:cubicBezTo>
                    <a:pt x="16498" y="17122"/>
                    <a:pt x="16390" y="17203"/>
                    <a:pt x="16281" y="17283"/>
                  </a:cubicBezTo>
                  <a:cubicBezTo>
                    <a:pt x="16173" y="17283"/>
                    <a:pt x="16173" y="17445"/>
                    <a:pt x="16064" y="17525"/>
                  </a:cubicBezTo>
                  <a:cubicBezTo>
                    <a:pt x="15847" y="17606"/>
                    <a:pt x="15522" y="17606"/>
                    <a:pt x="15305" y="17606"/>
                  </a:cubicBezTo>
                  <a:cubicBezTo>
                    <a:pt x="15087" y="17606"/>
                    <a:pt x="14870" y="17525"/>
                    <a:pt x="14762" y="17606"/>
                  </a:cubicBezTo>
                  <a:cubicBezTo>
                    <a:pt x="14653" y="17606"/>
                    <a:pt x="14545" y="17767"/>
                    <a:pt x="14545" y="17848"/>
                  </a:cubicBezTo>
                  <a:cubicBezTo>
                    <a:pt x="14436" y="17848"/>
                    <a:pt x="14436" y="18009"/>
                    <a:pt x="14328" y="18089"/>
                  </a:cubicBezTo>
                  <a:cubicBezTo>
                    <a:pt x="14328" y="18089"/>
                    <a:pt x="14219" y="18251"/>
                    <a:pt x="14111" y="18251"/>
                  </a:cubicBezTo>
                  <a:cubicBezTo>
                    <a:pt x="14002" y="18251"/>
                    <a:pt x="13785" y="18251"/>
                    <a:pt x="13676" y="18170"/>
                  </a:cubicBezTo>
                  <a:cubicBezTo>
                    <a:pt x="13568" y="18089"/>
                    <a:pt x="13568" y="17848"/>
                    <a:pt x="13459" y="17767"/>
                  </a:cubicBezTo>
                  <a:cubicBezTo>
                    <a:pt x="13459" y="17767"/>
                    <a:pt x="13242" y="17686"/>
                    <a:pt x="13242" y="17686"/>
                  </a:cubicBezTo>
                  <a:cubicBezTo>
                    <a:pt x="13134" y="17686"/>
                    <a:pt x="13025" y="17848"/>
                    <a:pt x="12917" y="17848"/>
                  </a:cubicBezTo>
                  <a:cubicBezTo>
                    <a:pt x="12808" y="18009"/>
                    <a:pt x="12808" y="18331"/>
                    <a:pt x="12699" y="18492"/>
                  </a:cubicBezTo>
                  <a:cubicBezTo>
                    <a:pt x="12699" y="18654"/>
                    <a:pt x="12482" y="18895"/>
                    <a:pt x="12374" y="19056"/>
                  </a:cubicBezTo>
                  <a:cubicBezTo>
                    <a:pt x="12265" y="19137"/>
                    <a:pt x="11940" y="19298"/>
                    <a:pt x="11831" y="19379"/>
                  </a:cubicBezTo>
                  <a:cubicBezTo>
                    <a:pt x="11831" y="19379"/>
                    <a:pt x="11723" y="19459"/>
                    <a:pt x="11723" y="19540"/>
                  </a:cubicBezTo>
                  <a:cubicBezTo>
                    <a:pt x="11723" y="19621"/>
                    <a:pt x="11831" y="19701"/>
                    <a:pt x="11831" y="19701"/>
                  </a:cubicBezTo>
                  <a:cubicBezTo>
                    <a:pt x="11831" y="19782"/>
                    <a:pt x="11940" y="19862"/>
                    <a:pt x="11940" y="19943"/>
                  </a:cubicBezTo>
                  <a:cubicBezTo>
                    <a:pt x="11940" y="20024"/>
                    <a:pt x="11723" y="20104"/>
                    <a:pt x="11723" y="20185"/>
                  </a:cubicBezTo>
                  <a:cubicBezTo>
                    <a:pt x="11723" y="20265"/>
                    <a:pt x="11723" y="20346"/>
                    <a:pt x="11723" y="20427"/>
                  </a:cubicBezTo>
                  <a:cubicBezTo>
                    <a:pt x="11831" y="20507"/>
                    <a:pt x="11831" y="20668"/>
                    <a:pt x="11723" y="20749"/>
                  </a:cubicBezTo>
                  <a:cubicBezTo>
                    <a:pt x="11723" y="20830"/>
                    <a:pt x="11506" y="20830"/>
                    <a:pt x="11397" y="20830"/>
                  </a:cubicBezTo>
                  <a:cubicBezTo>
                    <a:pt x="11288" y="20910"/>
                    <a:pt x="11071" y="20991"/>
                    <a:pt x="10963" y="21071"/>
                  </a:cubicBezTo>
                  <a:cubicBezTo>
                    <a:pt x="10963" y="21152"/>
                    <a:pt x="10963" y="21233"/>
                    <a:pt x="10854" y="21313"/>
                  </a:cubicBezTo>
                  <a:cubicBezTo>
                    <a:pt x="10746" y="21313"/>
                    <a:pt x="10529" y="21313"/>
                    <a:pt x="10420" y="21313"/>
                  </a:cubicBezTo>
                  <a:cubicBezTo>
                    <a:pt x="10312" y="21313"/>
                    <a:pt x="10094" y="21233"/>
                    <a:pt x="9986" y="21233"/>
                  </a:cubicBezTo>
                  <a:cubicBezTo>
                    <a:pt x="9877" y="21233"/>
                    <a:pt x="9769" y="21233"/>
                    <a:pt x="9660" y="21233"/>
                  </a:cubicBezTo>
                  <a:cubicBezTo>
                    <a:pt x="9552" y="21233"/>
                    <a:pt x="9443" y="21071"/>
                    <a:pt x="9335" y="21071"/>
                  </a:cubicBezTo>
                  <a:cubicBezTo>
                    <a:pt x="9226" y="21071"/>
                    <a:pt x="9118" y="21152"/>
                    <a:pt x="9009" y="21233"/>
                  </a:cubicBezTo>
                  <a:cubicBezTo>
                    <a:pt x="9009" y="21313"/>
                    <a:pt x="9009" y="21394"/>
                    <a:pt x="8901" y="21474"/>
                  </a:cubicBezTo>
                  <a:cubicBezTo>
                    <a:pt x="8792" y="21474"/>
                    <a:pt x="8683" y="21555"/>
                    <a:pt x="8575" y="21474"/>
                  </a:cubicBezTo>
                  <a:cubicBezTo>
                    <a:pt x="8575" y="21474"/>
                    <a:pt x="8466" y="21474"/>
                    <a:pt x="8466" y="21394"/>
                  </a:cubicBezTo>
                  <a:cubicBezTo>
                    <a:pt x="8575" y="21394"/>
                    <a:pt x="8683" y="21313"/>
                    <a:pt x="8683" y="21233"/>
                  </a:cubicBezTo>
                  <a:cubicBezTo>
                    <a:pt x="8792" y="21152"/>
                    <a:pt x="8792" y="20991"/>
                    <a:pt x="8792" y="20910"/>
                  </a:cubicBezTo>
                  <a:cubicBezTo>
                    <a:pt x="8683" y="20830"/>
                    <a:pt x="8575" y="20749"/>
                    <a:pt x="8466" y="20749"/>
                  </a:cubicBezTo>
                  <a:cubicBezTo>
                    <a:pt x="8466" y="20668"/>
                    <a:pt x="8358" y="20588"/>
                    <a:pt x="8358" y="20507"/>
                  </a:cubicBezTo>
                  <a:cubicBezTo>
                    <a:pt x="8358" y="20427"/>
                    <a:pt x="8466" y="20346"/>
                    <a:pt x="8466" y="20265"/>
                  </a:cubicBezTo>
                  <a:cubicBezTo>
                    <a:pt x="8466" y="20265"/>
                    <a:pt x="8466" y="20185"/>
                    <a:pt x="8358" y="20185"/>
                  </a:cubicBezTo>
                  <a:cubicBezTo>
                    <a:pt x="8358" y="20185"/>
                    <a:pt x="8249" y="20104"/>
                    <a:pt x="8141" y="20185"/>
                  </a:cubicBezTo>
                  <a:cubicBezTo>
                    <a:pt x="8141" y="20185"/>
                    <a:pt x="8141" y="20346"/>
                    <a:pt x="8032" y="20346"/>
                  </a:cubicBezTo>
                  <a:cubicBezTo>
                    <a:pt x="7924" y="20427"/>
                    <a:pt x="7598" y="20346"/>
                    <a:pt x="7489" y="20346"/>
                  </a:cubicBezTo>
                  <a:cubicBezTo>
                    <a:pt x="7381" y="20346"/>
                    <a:pt x="7164" y="20427"/>
                    <a:pt x="6947" y="20507"/>
                  </a:cubicBezTo>
                  <a:cubicBezTo>
                    <a:pt x="6947" y="20507"/>
                    <a:pt x="6838" y="20668"/>
                    <a:pt x="6730" y="20668"/>
                  </a:cubicBezTo>
                  <a:cubicBezTo>
                    <a:pt x="6621" y="20668"/>
                    <a:pt x="6513" y="20588"/>
                    <a:pt x="6404" y="20588"/>
                  </a:cubicBezTo>
                  <a:cubicBezTo>
                    <a:pt x="6295" y="20507"/>
                    <a:pt x="6078" y="20588"/>
                    <a:pt x="5970" y="20588"/>
                  </a:cubicBezTo>
                  <a:cubicBezTo>
                    <a:pt x="5861" y="20588"/>
                    <a:pt x="5753" y="20668"/>
                    <a:pt x="5644" y="20668"/>
                  </a:cubicBezTo>
                  <a:cubicBezTo>
                    <a:pt x="5536" y="20588"/>
                    <a:pt x="5427" y="20507"/>
                    <a:pt x="5319" y="20507"/>
                  </a:cubicBezTo>
                  <a:cubicBezTo>
                    <a:pt x="5210" y="20427"/>
                    <a:pt x="5102" y="20427"/>
                    <a:pt x="4993" y="20427"/>
                  </a:cubicBezTo>
                  <a:cubicBezTo>
                    <a:pt x="4884" y="20346"/>
                    <a:pt x="4776" y="20265"/>
                    <a:pt x="4776" y="20185"/>
                  </a:cubicBezTo>
                  <a:cubicBezTo>
                    <a:pt x="4667" y="20185"/>
                    <a:pt x="4450" y="20185"/>
                    <a:pt x="4342" y="20104"/>
                  </a:cubicBezTo>
                  <a:cubicBezTo>
                    <a:pt x="4342" y="20104"/>
                    <a:pt x="4233" y="20024"/>
                    <a:pt x="4125" y="20024"/>
                  </a:cubicBezTo>
                  <a:cubicBezTo>
                    <a:pt x="4125" y="19943"/>
                    <a:pt x="4125" y="19862"/>
                    <a:pt x="4016" y="19862"/>
                  </a:cubicBezTo>
                  <a:cubicBezTo>
                    <a:pt x="4016" y="19862"/>
                    <a:pt x="3908" y="19782"/>
                    <a:pt x="3908" y="19782"/>
                  </a:cubicBezTo>
                  <a:cubicBezTo>
                    <a:pt x="3908" y="19782"/>
                    <a:pt x="3799" y="19862"/>
                    <a:pt x="3799" y="19862"/>
                  </a:cubicBezTo>
                  <a:cubicBezTo>
                    <a:pt x="3690" y="19862"/>
                    <a:pt x="3582" y="19701"/>
                    <a:pt x="3473" y="19701"/>
                  </a:cubicBezTo>
                  <a:cubicBezTo>
                    <a:pt x="3365" y="19621"/>
                    <a:pt x="3256" y="19621"/>
                    <a:pt x="3148" y="19621"/>
                  </a:cubicBezTo>
                  <a:cubicBezTo>
                    <a:pt x="3148" y="19540"/>
                    <a:pt x="2931" y="19621"/>
                    <a:pt x="2822" y="19621"/>
                  </a:cubicBezTo>
                  <a:cubicBezTo>
                    <a:pt x="2714" y="19621"/>
                    <a:pt x="2714" y="19540"/>
                    <a:pt x="2605" y="19459"/>
                  </a:cubicBezTo>
                  <a:cubicBezTo>
                    <a:pt x="2605" y="19459"/>
                    <a:pt x="2605" y="19298"/>
                    <a:pt x="2605" y="19218"/>
                  </a:cubicBezTo>
                  <a:cubicBezTo>
                    <a:pt x="2605" y="19137"/>
                    <a:pt x="2605" y="19137"/>
                    <a:pt x="2605" y="19056"/>
                  </a:cubicBezTo>
                  <a:cubicBezTo>
                    <a:pt x="2605" y="18976"/>
                    <a:pt x="2496" y="18895"/>
                    <a:pt x="2388" y="18815"/>
                  </a:cubicBezTo>
                  <a:cubicBezTo>
                    <a:pt x="2279" y="18815"/>
                    <a:pt x="2062" y="18815"/>
                    <a:pt x="2062" y="18734"/>
                  </a:cubicBezTo>
                  <a:cubicBezTo>
                    <a:pt x="1954" y="18654"/>
                    <a:pt x="1845" y="18412"/>
                    <a:pt x="1845" y="18331"/>
                  </a:cubicBezTo>
                  <a:cubicBezTo>
                    <a:pt x="1845" y="18251"/>
                    <a:pt x="1845" y="18089"/>
                    <a:pt x="1845" y="18009"/>
                  </a:cubicBezTo>
                  <a:cubicBezTo>
                    <a:pt x="1845" y="17928"/>
                    <a:pt x="1845" y="17848"/>
                    <a:pt x="1954" y="17767"/>
                  </a:cubicBezTo>
                  <a:cubicBezTo>
                    <a:pt x="1954" y="17767"/>
                    <a:pt x="2062" y="17686"/>
                    <a:pt x="2171" y="17686"/>
                  </a:cubicBezTo>
                  <a:cubicBezTo>
                    <a:pt x="2171" y="17606"/>
                    <a:pt x="2171" y="17606"/>
                    <a:pt x="2171" y="17525"/>
                  </a:cubicBezTo>
                  <a:cubicBezTo>
                    <a:pt x="2171" y="17525"/>
                    <a:pt x="1954" y="17445"/>
                    <a:pt x="1845" y="17364"/>
                  </a:cubicBezTo>
                  <a:cubicBezTo>
                    <a:pt x="1845" y="17364"/>
                    <a:pt x="1737" y="17203"/>
                    <a:pt x="1737" y="17203"/>
                  </a:cubicBezTo>
                  <a:cubicBezTo>
                    <a:pt x="1628" y="17122"/>
                    <a:pt x="1737" y="16880"/>
                    <a:pt x="1737" y="16800"/>
                  </a:cubicBezTo>
                  <a:cubicBezTo>
                    <a:pt x="1737" y="16719"/>
                    <a:pt x="1845" y="16639"/>
                    <a:pt x="1845" y="16639"/>
                  </a:cubicBezTo>
                  <a:cubicBezTo>
                    <a:pt x="1954" y="16558"/>
                    <a:pt x="2062" y="16558"/>
                    <a:pt x="2062" y="16477"/>
                  </a:cubicBezTo>
                  <a:cubicBezTo>
                    <a:pt x="2171" y="16397"/>
                    <a:pt x="2279" y="16236"/>
                    <a:pt x="2388" y="16155"/>
                  </a:cubicBezTo>
                  <a:cubicBezTo>
                    <a:pt x="2496" y="16155"/>
                    <a:pt x="2605" y="15994"/>
                    <a:pt x="2605" y="15913"/>
                  </a:cubicBezTo>
                  <a:cubicBezTo>
                    <a:pt x="2605" y="15833"/>
                    <a:pt x="2496" y="15752"/>
                    <a:pt x="2496" y="15671"/>
                  </a:cubicBezTo>
                  <a:cubicBezTo>
                    <a:pt x="2496" y="15591"/>
                    <a:pt x="2605" y="15510"/>
                    <a:pt x="2714" y="15430"/>
                  </a:cubicBezTo>
                  <a:cubicBezTo>
                    <a:pt x="2714" y="15430"/>
                    <a:pt x="2931" y="15349"/>
                    <a:pt x="3039" y="15430"/>
                  </a:cubicBezTo>
                  <a:cubicBezTo>
                    <a:pt x="3039" y="15430"/>
                    <a:pt x="3148" y="15510"/>
                    <a:pt x="3148" y="15510"/>
                  </a:cubicBezTo>
                  <a:cubicBezTo>
                    <a:pt x="3256" y="15591"/>
                    <a:pt x="3473" y="15591"/>
                    <a:pt x="3473" y="15591"/>
                  </a:cubicBezTo>
                  <a:cubicBezTo>
                    <a:pt x="3582" y="15510"/>
                    <a:pt x="3365" y="15268"/>
                    <a:pt x="3365" y="15188"/>
                  </a:cubicBezTo>
                  <a:cubicBezTo>
                    <a:pt x="3365" y="15107"/>
                    <a:pt x="3148" y="14946"/>
                    <a:pt x="3148" y="14865"/>
                  </a:cubicBezTo>
                  <a:cubicBezTo>
                    <a:pt x="3039" y="14785"/>
                    <a:pt x="3039" y="14624"/>
                    <a:pt x="3148" y="14543"/>
                  </a:cubicBezTo>
                  <a:cubicBezTo>
                    <a:pt x="3148" y="14462"/>
                    <a:pt x="3148" y="14301"/>
                    <a:pt x="3148" y="14301"/>
                  </a:cubicBezTo>
                  <a:cubicBezTo>
                    <a:pt x="3148" y="14221"/>
                    <a:pt x="2931" y="14140"/>
                    <a:pt x="2822" y="14059"/>
                  </a:cubicBezTo>
                  <a:cubicBezTo>
                    <a:pt x="2714" y="13979"/>
                    <a:pt x="2714" y="13898"/>
                    <a:pt x="2605" y="13898"/>
                  </a:cubicBezTo>
                  <a:cubicBezTo>
                    <a:pt x="2605" y="13898"/>
                    <a:pt x="2496" y="13898"/>
                    <a:pt x="2388" y="13898"/>
                  </a:cubicBezTo>
                  <a:cubicBezTo>
                    <a:pt x="2388" y="13898"/>
                    <a:pt x="2279" y="13979"/>
                    <a:pt x="2279" y="14059"/>
                  </a:cubicBezTo>
                  <a:cubicBezTo>
                    <a:pt x="2171" y="14059"/>
                    <a:pt x="2062" y="14059"/>
                    <a:pt x="2062" y="14059"/>
                  </a:cubicBezTo>
                  <a:cubicBezTo>
                    <a:pt x="1954" y="14059"/>
                    <a:pt x="1954" y="13898"/>
                    <a:pt x="1845" y="13898"/>
                  </a:cubicBezTo>
                  <a:cubicBezTo>
                    <a:pt x="1737" y="13898"/>
                    <a:pt x="1628" y="13898"/>
                    <a:pt x="1520" y="13818"/>
                  </a:cubicBezTo>
                  <a:cubicBezTo>
                    <a:pt x="1411" y="13818"/>
                    <a:pt x="1303" y="13737"/>
                    <a:pt x="1194" y="13656"/>
                  </a:cubicBezTo>
                  <a:cubicBezTo>
                    <a:pt x="1194" y="13656"/>
                    <a:pt x="1085" y="13576"/>
                    <a:pt x="977" y="13495"/>
                  </a:cubicBezTo>
                  <a:cubicBezTo>
                    <a:pt x="977" y="13415"/>
                    <a:pt x="977" y="13334"/>
                    <a:pt x="977" y="13254"/>
                  </a:cubicBezTo>
                  <a:cubicBezTo>
                    <a:pt x="977" y="13254"/>
                    <a:pt x="1085" y="13173"/>
                    <a:pt x="1085" y="13092"/>
                  </a:cubicBezTo>
                  <a:cubicBezTo>
                    <a:pt x="1085" y="13092"/>
                    <a:pt x="977" y="12931"/>
                    <a:pt x="977" y="12931"/>
                  </a:cubicBezTo>
                  <a:cubicBezTo>
                    <a:pt x="977" y="12851"/>
                    <a:pt x="977" y="12770"/>
                    <a:pt x="977" y="12689"/>
                  </a:cubicBezTo>
                  <a:cubicBezTo>
                    <a:pt x="977" y="12689"/>
                    <a:pt x="977" y="12609"/>
                    <a:pt x="977" y="12528"/>
                  </a:cubicBezTo>
                  <a:cubicBezTo>
                    <a:pt x="868" y="12448"/>
                    <a:pt x="868" y="12448"/>
                    <a:pt x="868" y="12448"/>
                  </a:cubicBezTo>
                  <a:cubicBezTo>
                    <a:pt x="760" y="12448"/>
                    <a:pt x="651" y="12448"/>
                    <a:pt x="543" y="12448"/>
                  </a:cubicBezTo>
                  <a:cubicBezTo>
                    <a:pt x="543" y="12448"/>
                    <a:pt x="326" y="12448"/>
                    <a:pt x="326" y="12367"/>
                  </a:cubicBezTo>
                  <a:cubicBezTo>
                    <a:pt x="326" y="12286"/>
                    <a:pt x="326" y="12206"/>
                    <a:pt x="326" y="12125"/>
                  </a:cubicBezTo>
                  <a:cubicBezTo>
                    <a:pt x="217" y="12045"/>
                    <a:pt x="109" y="11964"/>
                    <a:pt x="109" y="11964"/>
                  </a:cubicBezTo>
                  <a:cubicBezTo>
                    <a:pt x="109" y="11883"/>
                    <a:pt x="0" y="11803"/>
                    <a:pt x="0" y="11722"/>
                  </a:cubicBezTo>
                  <a:cubicBezTo>
                    <a:pt x="0" y="11642"/>
                    <a:pt x="217" y="11480"/>
                    <a:pt x="217" y="11480"/>
                  </a:cubicBezTo>
                  <a:cubicBezTo>
                    <a:pt x="326" y="11400"/>
                    <a:pt x="434" y="11400"/>
                    <a:pt x="543" y="11400"/>
                  </a:cubicBezTo>
                  <a:cubicBezTo>
                    <a:pt x="651" y="11319"/>
                    <a:pt x="760" y="11480"/>
                    <a:pt x="868" y="11480"/>
                  </a:cubicBezTo>
                  <a:cubicBezTo>
                    <a:pt x="868" y="11400"/>
                    <a:pt x="977" y="11400"/>
                    <a:pt x="977" y="11400"/>
                  </a:cubicBezTo>
                  <a:cubicBezTo>
                    <a:pt x="1085" y="11400"/>
                    <a:pt x="1085" y="11319"/>
                    <a:pt x="1194" y="11239"/>
                  </a:cubicBezTo>
                  <a:cubicBezTo>
                    <a:pt x="1194" y="11239"/>
                    <a:pt x="1411" y="11319"/>
                    <a:pt x="1411" y="11319"/>
                  </a:cubicBezTo>
                  <a:cubicBezTo>
                    <a:pt x="1520" y="11319"/>
                    <a:pt x="1520" y="11480"/>
                    <a:pt x="1628" y="11480"/>
                  </a:cubicBezTo>
                  <a:cubicBezTo>
                    <a:pt x="1628" y="11480"/>
                    <a:pt x="1845" y="11480"/>
                    <a:pt x="1845" y="11480"/>
                  </a:cubicBezTo>
                  <a:cubicBezTo>
                    <a:pt x="1954" y="11400"/>
                    <a:pt x="2062" y="11400"/>
                    <a:pt x="2062" y="11319"/>
                  </a:cubicBezTo>
                  <a:cubicBezTo>
                    <a:pt x="2171" y="11319"/>
                    <a:pt x="2171" y="11239"/>
                    <a:pt x="2171" y="11239"/>
                  </a:cubicBezTo>
                  <a:cubicBezTo>
                    <a:pt x="2279" y="11158"/>
                    <a:pt x="2388" y="11239"/>
                    <a:pt x="2496" y="11239"/>
                  </a:cubicBezTo>
                  <a:cubicBezTo>
                    <a:pt x="2605" y="11239"/>
                    <a:pt x="2714" y="11158"/>
                    <a:pt x="2714" y="11158"/>
                  </a:cubicBezTo>
                  <a:cubicBezTo>
                    <a:pt x="2714" y="11077"/>
                    <a:pt x="2605" y="10916"/>
                    <a:pt x="2605" y="10916"/>
                  </a:cubicBezTo>
                  <a:cubicBezTo>
                    <a:pt x="2714" y="10836"/>
                    <a:pt x="2822" y="10755"/>
                    <a:pt x="2931" y="10755"/>
                  </a:cubicBezTo>
                  <a:cubicBezTo>
                    <a:pt x="3039" y="10755"/>
                    <a:pt x="3256" y="10674"/>
                    <a:pt x="3365" y="10674"/>
                  </a:cubicBezTo>
                  <a:cubicBezTo>
                    <a:pt x="3473" y="10674"/>
                    <a:pt x="3582" y="10755"/>
                    <a:pt x="3690" y="10755"/>
                  </a:cubicBezTo>
                  <a:cubicBezTo>
                    <a:pt x="3690" y="10755"/>
                    <a:pt x="3908" y="10755"/>
                    <a:pt x="3908" y="10755"/>
                  </a:cubicBezTo>
                  <a:cubicBezTo>
                    <a:pt x="3908" y="10674"/>
                    <a:pt x="3908" y="10674"/>
                    <a:pt x="4016" y="10594"/>
                  </a:cubicBezTo>
                  <a:cubicBezTo>
                    <a:pt x="4016" y="10594"/>
                    <a:pt x="4233" y="10594"/>
                    <a:pt x="4233" y="10513"/>
                  </a:cubicBezTo>
                  <a:cubicBezTo>
                    <a:pt x="4233" y="10433"/>
                    <a:pt x="4233" y="10271"/>
                    <a:pt x="4233" y="10271"/>
                  </a:cubicBezTo>
                  <a:cubicBezTo>
                    <a:pt x="4233" y="10191"/>
                    <a:pt x="4016" y="10030"/>
                    <a:pt x="4016" y="10030"/>
                  </a:cubicBezTo>
                  <a:cubicBezTo>
                    <a:pt x="4016" y="9949"/>
                    <a:pt x="3908" y="9788"/>
                    <a:pt x="3908" y="9788"/>
                  </a:cubicBezTo>
                  <a:cubicBezTo>
                    <a:pt x="3908" y="9707"/>
                    <a:pt x="4125" y="9627"/>
                    <a:pt x="4233" y="9546"/>
                  </a:cubicBezTo>
                  <a:cubicBezTo>
                    <a:pt x="4233" y="9546"/>
                    <a:pt x="4342" y="9546"/>
                    <a:pt x="4450" y="9546"/>
                  </a:cubicBezTo>
                  <a:cubicBezTo>
                    <a:pt x="4450" y="9546"/>
                    <a:pt x="4667" y="9546"/>
                    <a:pt x="4667" y="9465"/>
                  </a:cubicBezTo>
                  <a:cubicBezTo>
                    <a:pt x="4776" y="9465"/>
                    <a:pt x="4667" y="9304"/>
                    <a:pt x="4667" y="9224"/>
                  </a:cubicBezTo>
                  <a:cubicBezTo>
                    <a:pt x="4667" y="9224"/>
                    <a:pt x="4559" y="9143"/>
                    <a:pt x="4559" y="9062"/>
                  </a:cubicBezTo>
                  <a:cubicBezTo>
                    <a:pt x="4559" y="9062"/>
                    <a:pt x="4450" y="8982"/>
                    <a:pt x="4450" y="8982"/>
                  </a:cubicBezTo>
                  <a:cubicBezTo>
                    <a:pt x="4559" y="8982"/>
                    <a:pt x="4667" y="8982"/>
                    <a:pt x="4667" y="8982"/>
                  </a:cubicBezTo>
                  <a:cubicBezTo>
                    <a:pt x="4776" y="8982"/>
                    <a:pt x="4884" y="9062"/>
                    <a:pt x="4993" y="9062"/>
                  </a:cubicBezTo>
                  <a:cubicBezTo>
                    <a:pt x="4993" y="9062"/>
                    <a:pt x="5210" y="8982"/>
                    <a:pt x="5210" y="8982"/>
                  </a:cubicBezTo>
                  <a:cubicBezTo>
                    <a:pt x="5210" y="8901"/>
                    <a:pt x="5319" y="8821"/>
                    <a:pt x="5319" y="8821"/>
                  </a:cubicBezTo>
                  <a:cubicBezTo>
                    <a:pt x="5427" y="8740"/>
                    <a:pt x="5644" y="8659"/>
                    <a:pt x="5753" y="8579"/>
                  </a:cubicBezTo>
                  <a:cubicBezTo>
                    <a:pt x="5861" y="8579"/>
                    <a:pt x="6078" y="8659"/>
                    <a:pt x="6187" y="8579"/>
                  </a:cubicBezTo>
                  <a:cubicBezTo>
                    <a:pt x="6295" y="8579"/>
                    <a:pt x="6513" y="8498"/>
                    <a:pt x="6621" y="8418"/>
                  </a:cubicBezTo>
                  <a:cubicBezTo>
                    <a:pt x="6621" y="8337"/>
                    <a:pt x="6730" y="8256"/>
                    <a:pt x="6838" y="8176"/>
                  </a:cubicBezTo>
                  <a:cubicBezTo>
                    <a:pt x="6838" y="8176"/>
                    <a:pt x="6947" y="8015"/>
                    <a:pt x="7055" y="8015"/>
                  </a:cubicBezTo>
                  <a:cubicBezTo>
                    <a:pt x="7055" y="8015"/>
                    <a:pt x="7272" y="8015"/>
                    <a:pt x="7381" y="8015"/>
                  </a:cubicBezTo>
                  <a:cubicBezTo>
                    <a:pt x="7489" y="8015"/>
                    <a:pt x="7598" y="8095"/>
                    <a:pt x="7707" y="8095"/>
                  </a:cubicBezTo>
                  <a:cubicBezTo>
                    <a:pt x="7924" y="8095"/>
                    <a:pt x="8141" y="8095"/>
                    <a:pt x="8249" y="8095"/>
                  </a:cubicBezTo>
                  <a:cubicBezTo>
                    <a:pt x="8358" y="8095"/>
                    <a:pt x="8575" y="8176"/>
                    <a:pt x="8683" y="8176"/>
                  </a:cubicBezTo>
                  <a:cubicBezTo>
                    <a:pt x="8683" y="8176"/>
                    <a:pt x="8901" y="8176"/>
                    <a:pt x="9009" y="8176"/>
                  </a:cubicBezTo>
                  <a:cubicBezTo>
                    <a:pt x="9118" y="8176"/>
                    <a:pt x="9335" y="8095"/>
                    <a:pt x="9335" y="8015"/>
                  </a:cubicBezTo>
                  <a:cubicBezTo>
                    <a:pt x="9443" y="8015"/>
                    <a:pt x="9552" y="7773"/>
                    <a:pt x="9660" y="7773"/>
                  </a:cubicBezTo>
                  <a:cubicBezTo>
                    <a:pt x="9769" y="7692"/>
                    <a:pt x="9877" y="7773"/>
                    <a:pt x="9986" y="7773"/>
                  </a:cubicBezTo>
                  <a:cubicBezTo>
                    <a:pt x="10094" y="7773"/>
                    <a:pt x="10312" y="7692"/>
                    <a:pt x="10420" y="7612"/>
                  </a:cubicBezTo>
                  <a:cubicBezTo>
                    <a:pt x="10420" y="7612"/>
                    <a:pt x="10420" y="7451"/>
                    <a:pt x="10420" y="7370"/>
                  </a:cubicBezTo>
                  <a:cubicBezTo>
                    <a:pt x="10312" y="7370"/>
                    <a:pt x="10203" y="7289"/>
                    <a:pt x="10203" y="7209"/>
                  </a:cubicBezTo>
                  <a:cubicBezTo>
                    <a:pt x="10203" y="7209"/>
                    <a:pt x="10094" y="7128"/>
                    <a:pt x="10094" y="7128"/>
                  </a:cubicBezTo>
                  <a:cubicBezTo>
                    <a:pt x="10203" y="7048"/>
                    <a:pt x="10312" y="7048"/>
                    <a:pt x="10312" y="6967"/>
                  </a:cubicBezTo>
                  <a:cubicBezTo>
                    <a:pt x="10420" y="6886"/>
                    <a:pt x="10312" y="6806"/>
                    <a:pt x="10312" y="6806"/>
                  </a:cubicBezTo>
                  <a:cubicBezTo>
                    <a:pt x="10312" y="6645"/>
                    <a:pt x="9986" y="6564"/>
                    <a:pt x="9986" y="6483"/>
                  </a:cubicBezTo>
                  <a:cubicBezTo>
                    <a:pt x="9877" y="6403"/>
                    <a:pt x="9660" y="6322"/>
                    <a:pt x="9660" y="6242"/>
                  </a:cubicBezTo>
                  <a:cubicBezTo>
                    <a:pt x="9660" y="6161"/>
                    <a:pt x="9660" y="6000"/>
                    <a:pt x="9769" y="5919"/>
                  </a:cubicBezTo>
                  <a:cubicBezTo>
                    <a:pt x="9769" y="5839"/>
                    <a:pt x="9986" y="5677"/>
                    <a:pt x="9986" y="5597"/>
                  </a:cubicBezTo>
                  <a:cubicBezTo>
                    <a:pt x="9986" y="5516"/>
                    <a:pt x="9877" y="5436"/>
                    <a:pt x="9769" y="5436"/>
                  </a:cubicBezTo>
                  <a:cubicBezTo>
                    <a:pt x="9769" y="5355"/>
                    <a:pt x="9660" y="5194"/>
                    <a:pt x="9552" y="5113"/>
                  </a:cubicBezTo>
                  <a:cubicBezTo>
                    <a:pt x="9552" y="5113"/>
                    <a:pt x="9552" y="4952"/>
                    <a:pt x="9552" y="4871"/>
                  </a:cubicBezTo>
                  <a:cubicBezTo>
                    <a:pt x="9552" y="4871"/>
                    <a:pt x="9552" y="4791"/>
                    <a:pt x="9552" y="4710"/>
                  </a:cubicBezTo>
                  <a:cubicBezTo>
                    <a:pt x="9660" y="4710"/>
                    <a:pt x="9769" y="4710"/>
                    <a:pt x="9769" y="4710"/>
                  </a:cubicBezTo>
                  <a:cubicBezTo>
                    <a:pt x="9877" y="4710"/>
                    <a:pt x="9986" y="4710"/>
                    <a:pt x="9986" y="4710"/>
                  </a:cubicBezTo>
                  <a:cubicBezTo>
                    <a:pt x="10094" y="4710"/>
                    <a:pt x="10203" y="4791"/>
                    <a:pt x="10312" y="4791"/>
                  </a:cubicBezTo>
                  <a:cubicBezTo>
                    <a:pt x="10312" y="4791"/>
                    <a:pt x="10420" y="4710"/>
                    <a:pt x="10529" y="4710"/>
                  </a:cubicBezTo>
                  <a:cubicBezTo>
                    <a:pt x="10529" y="4630"/>
                    <a:pt x="10529" y="4468"/>
                    <a:pt x="10529" y="4388"/>
                  </a:cubicBezTo>
                  <a:cubicBezTo>
                    <a:pt x="10529" y="4307"/>
                    <a:pt x="10746" y="4146"/>
                    <a:pt x="10854" y="4065"/>
                  </a:cubicBezTo>
                  <a:cubicBezTo>
                    <a:pt x="10963" y="3985"/>
                    <a:pt x="11288" y="4065"/>
                    <a:pt x="11397" y="3985"/>
                  </a:cubicBezTo>
                  <a:cubicBezTo>
                    <a:pt x="11506" y="3985"/>
                    <a:pt x="11723" y="3824"/>
                    <a:pt x="11723" y="3743"/>
                  </a:cubicBezTo>
                  <a:cubicBezTo>
                    <a:pt x="11831" y="3662"/>
                    <a:pt x="11723" y="3421"/>
                    <a:pt x="11831" y="3259"/>
                  </a:cubicBezTo>
                  <a:cubicBezTo>
                    <a:pt x="11831" y="3179"/>
                    <a:pt x="12048" y="3018"/>
                    <a:pt x="12157" y="3018"/>
                  </a:cubicBezTo>
                  <a:cubicBezTo>
                    <a:pt x="12265" y="3018"/>
                    <a:pt x="12374" y="3018"/>
                    <a:pt x="12482" y="3018"/>
                  </a:cubicBezTo>
                  <a:cubicBezTo>
                    <a:pt x="12482" y="2937"/>
                    <a:pt x="12482" y="2856"/>
                    <a:pt x="12591" y="2776"/>
                  </a:cubicBezTo>
                  <a:cubicBezTo>
                    <a:pt x="12591" y="2776"/>
                    <a:pt x="12808" y="2776"/>
                    <a:pt x="12808" y="2776"/>
                  </a:cubicBezTo>
                  <a:cubicBezTo>
                    <a:pt x="12917" y="2695"/>
                    <a:pt x="13025" y="2534"/>
                    <a:pt x="13025" y="2534"/>
                  </a:cubicBezTo>
                  <a:cubicBezTo>
                    <a:pt x="13025" y="2454"/>
                    <a:pt x="12917" y="2373"/>
                    <a:pt x="12808" y="2292"/>
                  </a:cubicBezTo>
                  <a:cubicBezTo>
                    <a:pt x="12808" y="2212"/>
                    <a:pt x="12808" y="2051"/>
                    <a:pt x="12808" y="1970"/>
                  </a:cubicBezTo>
                  <a:cubicBezTo>
                    <a:pt x="12699" y="1970"/>
                    <a:pt x="12699" y="1970"/>
                    <a:pt x="12591" y="1889"/>
                  </a:cubicBezTo>
                  <a:cubicBezTo>
                    <a:pt x="12591" y="1889"/>
                    <a:pt x="12482" y="1809"/>
                    <a:pt x="12482" y="1728"/>
                  </a:cubicBezTo>
                  <a:cubicBezTo>
                    <a:pt x="12482" y="1728"/>
                    <a:pt x="12482" y="1648"/>
                    <a:pt x="12482" y="1648"/>
                  </a:cubicBezTo>
                  <a:cubicBezTo>
                    <a:pt x="12482" y="1567"/>
                    <a:pt x="12699" y="1567"/>
                    <a:pt x="12808" y="1486"/>
                  </a:cubicBezTo>
                  <a:cubicBezTo>
                    <a:pt x="12808" y="1406"/>
                    <a:pt x="12808" y="1406"/>
                    <a:pt x="12808" y="1406"/>
                  </a:cubicBezTo>
                  <a:cubicBezTo>
                    <a:pt x="12917" y="1325"/>
                    <a:pt x="13134" y="1406"/>
                    <a:pt x="13134" y="1406"/>
                  </a:cubicBezTo>
                  <a:cubicBezTo>
                    <a:pt x="13242" y="1406"/>
                    <a:pt x="13351" y="1325"/>
                    <a:pt x="13459" y="1245"/>
                  </a:cubicBezTo>
                  <a:cubicBezTo>
                    <a:pt x="13459" y="1245"/>
                    <a:pt x="13459" y="1083"/>
                    <a:pt x="13459" y="1083"/>
                  </a:cubicBezTo>
                  <a:cubicBezTo>
                    <a:pt x="13568" y="1003"/>
                    <a:pt x="13676" y="1083"/>
                    <a:pt x="13785" y="1083"/>
                  </a:cubicBezTo>
                  <a:cubicBezTo>
                    <a:pt x="13785" y="1003"/>
                    <a:pt x="13785" y="842"/>
                    <a:pt x="13893" y="761"/>
                  </a:cubicBezTo>
                  <a:cubicBezTo>
                    <a:pt x="13893" y="761"/>
                    <a:pt x="14111" y="842"/>
                    <a:pt x="14219" y="761"/>
                  </a:cubicBezTo>
                  <a:cubicBezTo>
                    <a:pt x="14219" y="761"/>
                    <a:pt x="14219" y="600"/>
                    <a:pt x="14219" y="600"/>
                  </a:cubicBezTo>
                  <a:cubicBezTo>
                    <a:pt x="14219" y="519"/>
                    <a:pt x="14111" y="358"/>
                    <a:pt x="14111" y="358"/>
                  </a:cubicBezTo>
                  <a:cubicBezTo>
                    <a:pt x="14111" y="277"/>
                    <a:pt x="14328" y="197"/>
                    <a:pt x="14436" y="197"/>
                  </a:cubicBezTo>
                  <a:cubicBezTo>
                    <a:pt x="14545" y="116"/>
                    <a:pt x="14762" y="36"/>
                    <a:pt x="14870" y="36"/>
                  </a:cubicBezTo>
                  <a:cubicBezTo>
                    <a:pt x="14979" y="-45"/>
                    <a:pt x="15305" y="36"/>
                    <a:pt x="15413" y="36"/>
                  </a:cubicBezTo>
                  <a:cubicBezTo>
                    <a:pt x="15413" y="116"/>
                    <a:pt x="15413" y="277"/>
                    <a:pt x="15413" y="358"/>
                  </a:cubicBezTo>
                  <a:cubicBezTo>
                    <a:pt x="15413" y="439"/>
                    <a:pt x="15522" y="600"/>
                    <a:pt x="15522" y="600"/>
                  </a:cubicBezTo>
                  <a:cubicBezTo>
                    <a:pt x="15522" y="680"/>
                    <a:pt x="15413" y="761"/>
                    <a:pt x="15413" y="842"/>
                  </a:cubicBezTo>
                  <a:cubicBezTo>
                    <a:pt x="15413" y="922"/>
                    <a:pt x="15522" y="1083"/>
                    <a:pt x="15413" y="1164"/>
                  </a:cubicBezTo>
                  <a:cubicBezTo>
                    <a:pt x="15413" y="1164"/>
                    <a:pt x="15305" y="1245"/>
                    <a:pt x="15305" y="1325"/>
                  </a:cubicBezTo>
                  <a:cubicBezTo>
                    <a:pt x="15196" y="1406"/>
                    <a:pt x="15196" y="1567"/>
                    <a:pt x="15196" y="1648"/>
                  </a:cubicBezTo>
                  <a:cubicBezTo>
                    <a:pt x="15305" y="1728"/>
                    <a:pt x="15305" y="1809"/>
                    <a:pt x="15413" y="1889"/>
                  </a:cubicBezTo>
                  <a:cubicBezTo>
                    <a:pt x="15522" y="1970"/>
                    <a:pt x="15739" y="1970"/>
                    <a:pt x="15847" y="2051"/>
                  </a:cubicBezTo>
                  <a:cubicBezTo>
                    <a:pt x="15847" y="2131"/>
                    <a:pt x="15956" y="2292"/>
                    <a:pt x="15956" y="2292"/>
                  </a:cubicBezTo>
                  <a:cubicBezTo>
                    <a:pt x="16064" y="2373"/>
                    <a:pt x="16173" y="2454"/>
                    <a:pt x="16281" y="2454"/>
                  </a:cubicBezTo>
                  <a:cubicBezTo>
                    <a:pt x="16281" y="2454"/>
                    <a:pt x="16390" y="2534"/>
                    <a:pt x="16498" y="2615"/>
                  </a:cubicBezTo>
                  <a:cubicBezTo>
                    <a:pt x="16498" y="2615"/>
                    <a:pt x="16716" y="2695"/>
                    <a:pt x="16716" y="2776"/>
                  </a:cubicBezTo>
                  <a:cubicBezTo>
                    <a:pt x="16824" y="2776"/>
                    <a:pt x="16824" y="2937"/>
                    <a:pt x="16933" y="2937"/>
                  </a:cubicBezTo>
                  <a:cubicBezTo>
                    <a:pt x="16933" y="2937"/>
                    <a:pt x="16933" y="2937"/>
                    <a:pt x="16933" y="2937"/>
                  </a:cubicBezTo>
                  <a:cubicBezTo>
                    <a:pt x="16933" y="3018"/>
                    <a:pt x="16824" y="3098"/>
                    <a:pt x="16716" y="3179"/>
                  </a:cubicBezTo>
                  <a:cubicBezTo>
                    <a:pt x="16716" y="3179"/>
                    <a:pt x="16716" y="3340"/>
                    <a:pt x="16716" y="3340"/>
                  </a:cubicBezTo>
                  <a:cubicBezTo>
                    <a:pt x="16607" y="3501"/>
                    <a:pt x="16824" y="3662"/>
                    <a:pt x="16824" y="3824"/>
                  </a:cubicBezTo>
                  <a:cubicBezTo>
                    <a:pt x="16824" y="3904"/>
                    <a:pt x="16824" y="4227"/>
                    <a:pt x="16716" y="4307"/>
                  </a:cubicBezTo>
                  <a:cubicBezTo>
                    <a:pt x="16716" y="4388"/>
                    <a:pt x="16390" y="4549"/>
                    <a:pt x="16390" y="4710"/>
                  </a:cubicBezTo>
                  <a:cubicBezTo>
                    <a:pt x="16281" y="4791"/>
                    <a:pt x="16173" y="5033"/>
                    <a:pt x="16064" y="5113"/>
                  </a:cubicBezTo>
                  <a:cubicBezTo>
                    <a:pt x="16064" y="5194"/>
                    <a:pt x="15847" y="5355"/>
                    <a:pt x="15847" y="5436"/>
                  </a:cubicBezTo>
                  <a:cubicBezTo>
                    <a:pt x="15739" y="5516"/>
                    <a:pt x="15739" y="5839"/>
                    <a:pt x="15630" y="6000"/>
                  </a:cubicBezTo>
                  <a:cubicBezTo>
                    <a:pt x="15630" y="6161"/>
                    <a:pt x="15413" y="6403"/>
                    <a:pt x="15413" y="6564"/>
                  </a:cubicBezTo>
                  <a:cubicBezTo>
                    <a:pt x="15413" y="6564"/>
                    <a:pt x="15522" y="6725"/>
                    <a:pt x="15522" y="6806"/>
                  </a:cubicBezTo>
                  <a:cubicBezTo>
                    <a:pt x="15630" y="6886"/>
                    <a:pt x="15847" y="6967"/>
                    <a:pt x="15956" y="6967"/>
                  </a:cubicBezTo>
                  <a:cubicBezTo>
                    <a:pt x="16064" y="7048"/>
                    <a:pt x="16173" y="7128"/>
                    <a:pt x="16173" y="7209"/>
                  </a:cubicBezTo>
                  <a:cubicBezTo>
                    <a:pt x="16281" y="7289"/>
                    <a:pt x="16281" y="7451"/>
                    <a:pt x="16281" y="7531"/>
                  </a:cubicBezTo>
                  <a:cubicBezTo>
                    <a:pt x="16390" y="7612"/>
                    <a:pt x="16607" y="7692"/>
                    <a:pt x="16607" y="7773"/>
                  </a:cubicBezTo>
                  <a:cubicBezTo>
                    <a:pt x="16716" y="7854"/>
                    <a:pt x="16824" y="8015"/>
                    <a:pt x="16824" y="8095"/>
                  </a:cubicBezTo>
                  <a:cubicBezTo>
                    <a:pt x="16933" y="8256"/>
                    <a:pt x="16933" y="8498"/>
                    <a:pt x="17041" y="8659"/>
                  </a:cubicBezTo>
                  <a:cubicBezTo>
                    <a:pt x="17041" y="8740"/>
                    <a:pt x="17258" y="8982"/>
                    <a:pt x="17367" y="9062"/>
                  </a:cubicBezTo>
                  <a:cubicBezTo>
                    <a:pt x="17367" y="9143"/>
                    <a:pt x="17584" y="9224"/>
                    <a:pt x="17692" y="9304"/>
                  </a:cubicBezTo>
                  <a:cubicBezTo>
                    <a:pt x="17801" y="9385"/>
                    <a:pt x="17910" y="9627"/>
                    <a:pt x="17910" y="9788"/>
                  </a:cubicBezTo>
                  <a:cubicBezTo>
                    <a:pt x="17910" y="9868"/>
                    <a:pt x="17910" y="9949"/>
                    <a:pt x="17801" y="10030"/>
                  </a:cubicBezTo>
                  <a:cubicBezTo>
                    <a:pt x="17692" y="10110"/>
                    <a:pt x="17584" y="10110"/>
                    <a:pt x="17475" y="10191"/>
                  </a:cubicBezTo>
                  <a:cubicBezTo>
                    <a:pt x="17475" y="10191"/>
                    <a:pt x="17258" y="10191"/>
                    <a:pt x="17258" y="10191"/>
                  </a:cubicBezTo>
                  <a:cubicBezTo>
                    <a:pt x="17150" y="10271"/>
                    <a:pt x="17258" y="10352"/>
                    <a:pt x="17258" y="10433"/>
                  </a:cubicBezTo>
                  <a:cubicBezTo>
                    <a:pt x="17258" y="10513"/>
                    <a:pt x="17258" y="10594"/>
                    <a:pt x="17258" y="10674"/>
                  </a:cubicBezTo>
                  <a:cubicBezTo>
                    <a:pt x="17150" y="10674"/>
                    <a:pt x="17041" y="10836"/>
                    <a:pt x="16933" y="10836"/>
                  </a:cubicBezTo>
                  <a:cubicBezTo>
                    <a:pt x="16933" y="10836"/>
                    <a:pt x="16716" y="10755"/>
                    <a:pt x="16716" y="10674"/>
                  </a:cubicBezTo>
                  <a:cubicBezTo>
                    <a:pt x="16607" y="10674"/>
                    <a:pt x="16607" y="10594"/>
                    <a:pt x="16607" y="10513"/>
                  </a:cubicBezTo>
                  <a:cubicBezTo>
                    <a:pt x="16498" y="10513"/>
                    <a:pt x="16281" y="10513"/>
                    <a:pt x="16173" y="10513"/>
                  </a:cubicBezTo>
                  <a:cubicBezTo>
                    <a:pt x="16064" y="10513"/>
                    <a:pt x="15956" y="10594"/>
                    <a:pt x="15847" y="10594"/>
                  </a:cubicBezTo>
                  <a:cubicBezTo>
                    <a:pt x="15739" y="10674"/>
                    <a:pt x="15522" y="10594"/>
                    <a:pt x="15413" y="10674"/>
                  </a:cubicBezTo>
                  <a:cubicBezTo>
                    <a:pt x="15413" y="10755"/>
                    <a:pt x="15305" y="10836"/>
                    <a:pt x="15305" y="10916"/>
                  </a:cubicBezTo>
                  <a:cubicBezTo>
                    <a:pt x="15413" y="10997"/>
                    <a:pt x="15522" y="11077"/>
                    <a:pt x="15630" y="11158"/>
                  </a:cubicBezTo>
                  <a:cubicBezTo>
                    <a:pt x="15630" y="11239"/>
                    <a:pt x="15739" y="11400"/>
                    <a:pt x="15739" y="11480"/>
                  </a:cubicBezTo>
                  <a:cubicBezTo>
                    <a:pt x="15739" y="11561"/>
                    <a:pt x="15630" y="11642"/>
                    <a:pt x="15630" y="11722"/>
                  </a:cubicBezTo>
                  <a:cubicBezTo>
                    <a:pt x="15630" y="11883"/>
                    <a:pt x="15522" y="12045"/>
                    <a:pt x="15630" y="12206"/>
                  </a:cubicBezTo>
                  <a:cubicBezTo>
                    <a:pt x="15630" y="12206"/>
                    <a:pt x="15739" y="12286"/>
                    <a:pt x="15847" y="12286"/>
                  </a:cubicBezTo>
                  <a:cubicBezTo>
                    <a:pt x="15847" y="12367"/>
                    <a:pt x="15956" y="12448"/>
                    <a:pt x="15956" y="12528"/>
                  </a:cubicBezTo>
                  <a:cubicBezTo>
                    <a:pt x="16064" y="12609"/>
                    <a:pt x="16064" y="12770"/>
                    <a:pt x="16173" y="12851"/>
                  </a:cubicBezTo>
                  <a:cubicBezTo>
                    <a:pt x="16281" y="12931"/>
                    <a:pt x="16498" y="13012"/>
                    <a:pt x="16607" y="13092"/>
                  </a:cubicBezTo>
                  <a:cubicBezTo>
                    <a:pt x="16716" y="13173"/>
                    <a:pt x="16933" y="13254"/>
                    <a:pt x="17150" y="13254"/>
                  </a:cubicBezTo>
                  <a:cubicBezTo>
                    <a:pt x="17258" y="13254"/>
                    <a:pt x="17367" y="13092"/>
                    <a:pt x="17475" y="13092"/>
                  </a:cubicBezTo>
                  <a:cubicBezTo>
                    <a:pt x="17475" y="13012"/>
                    <a:pt x="17584" y="12931"/>
                    <a:pt x="17692" y="12931"/>
                  </a:cubicBezTo>
                  <a:cubicBezTo>
                    <a:pt x="17692" y="12851"/>
                    <a:pt x="17910" y="12931"/>
                    <a:pt x="18018" y="12931"/>
                  </a:cubicBezTo>
                  <a:cubicBezTo>
                    <a:pt x="18018" y="12931"/>
                    <a:pt x="18127" y="13012"/>
                    <a:pt x="18127" y="13012"/>
                  </a:cubicBezTo>
                  <a:cubicBezTo>
                    <a:pt x="18235" y="13092"/>
                    <a:pt x="18235" y="13254"/>
                    <a:pt x="18235" y="13254"/>
                  </a:cubicBezTo>
                  <a:cubicBezTo>
                    <a:pt x="18344" y="13334"/>
                    <a:pt x="18344" y="13495"/>
                    <a:pt x="18344" y="13495"/>
                  </a:cubicBezTo>
                  <a:cubicBezTo>
                    <a:pt x="18452" y="13576"/>
                    <a:pt x="18561" y="13656"/>
                    <a:pt x="18561" y="13656"/>
                  </a:cubicBezTo>
                  <a:cubicBezTo>
                    <a:pt x="18669" y="13656"/>
                    <a:pt x="18778" y="13576"/>
                    <a:pt x="18886" y="13576"/>
                  </a:cubicBezTo>
                  <a:cubicBezTo>
                    <a:pt x="18886" y="13576"/>
                    <a:pt x="19104" y="13656"/>
                    <a:pt x="19104" y="13656"/>
                  </a:cubicBezTo>
                  <a:cubicBezTo>
                    <a:pt x="19212" y="13656"/>
                    <a:pt x="19212" y="13818"/>
                    <a:pt x="19212" y="13898"/>
                  </a:cubicBezTo>
                  <a:cubicBezTo>
                    <a:pt x="19321" y="13898"/>
                    <a:pt x="19538" y="13979"/>
                    <a:pt x="19538" y="14059"/>
                  </a:cubicBezTo>
                  <a:cubicBezTo>
                    <a:pt x="19646" y="14059"/>
                    <a:pt x="19755" y="14221"/>
                    <a:pt x="19755" y="14301"/>
                  </a:cubicBezTo>
                  <a:cubicBezTo>
                    <a:pt x="19755" y="14301"/>
                    <a:pt x="19646" y="14462"/>
                    <a:pt x="19646" y="14462"/>
                  </a:cubicBezTo>
                  <a:cubicBezTo>
                    <a:pt x="19646" y="14624"/>
                    <a:pt x="19755" y="14785"/>
                    <a:pt x="19755" y="14865"/>
                  </a:cubicBezTo>
                  <a:cubicBezTo>
                    <a:pt x="19863" y="14946"/>
                    <a:pt x="19972" y="15107"/>
                    <a:pt x="20080" y="15107"/>
                  </a:cubicBezTo>
                  <a:cubicBezTo>
                    <a:pt x="20189" y="15107"/>
                    <a:pt x="20515" y="15027"/>
                    <a:pt x="20623" y="15107"/>
                  </a:cubicBezTo>
                  <a:cubicBezTo>
                    <a:pt x="20623" y="15107"/>
                    <a:pt x="20840" y="15107"/>
                    <a:pt x="20840" y="15107"/>
                  </a:cubicBezTo>
                  <a:cubicBezTo>
                    <a:pt x="20949" y="15188"/>
                    <a:pt x="20840" y="15349"/>
                    <a:pt x="20949" y="15430"/>
                  </a:cubicBezTo>
                  <a:cubicBezTo>
                    <a:pt x="20949" y="15510"/>
                    <a:pt x="21166" y="15671"/>
                    <a:pt x="21166" y="15752"/>
                  </a:cubicBezTo>
                  <a:cubicBezTo>
                    <a:pt x="21166" y="15833"/>
                    <a:pt x="21166" y="16074"/>
                    <a:pt x="21274" y="16074"/>
                  </a:cubicBezTo>
                  <a:cubicBezTo>
                    <a:pt x="21274" y="16155"/>
                    <a:pt x="21491" y="16155"/>
                    <a:pt x="21491" y="162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0" name="Google Shape;5470;g21c91014dda_0_5447"/>
            <p:cNvSpPr/>
            <p:nvPr/>
          </p:nvSpPr>
          <p:spPr>
            <a:xfrm>
              <a:off x="421160" y="1835575"/>
              <a:ext cx="1336500" cy="6086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64" y="1662"/>
                  </a:moveTo>
                  <a:cubicBezTo>
                    <a:pt x="14364" y="1662"/>
                    <a:pt x="14472" y="1424"/>
                    <a:pt x="14580" y="1424"/>
                  </a:cubicBezTo>
                  <a:cubicBezTo>
                    <a:pt x="14580" y="1424"/>
                    <a:pt x="14796" y="1424"/>
                    <a:pt x="14904" y="1424"/>
                  </a:cubicBezTo>
                  <a:cubicBezTo>
                    <a:pt x="15012" y="1662"/>
                    <a:pt x="15228" y="1899"/>
                    <a:pt x="15228" y="1899"/>
                  </a:cubicBezTo>
                  <a:cubicBezTo>
                    <a:pt x="15336" y="2136"/>
                    <a:pt x="15444" y="2374"/>
                    <a:pt x="15552" y="2374"/>
                  </a:cubicBezTo>
                  <a:cubicBezTo>
                    <a:pt x="15660" y="2136"/>
                    <a:pt x="15876" y="1899"/>
                    <a:pt x="15876" y="1899"/>
                  </a:cubicBezTo>
                  <a:cubicBezTo>
                    <a:pt x="15984" y="1662"/>
                    <a:pt x="16200" y="1662"/>
                    <a:pt x="16308" y="1662"/>
                  </a:cubicBezTo>
                  <a:cubicBezTo>
                    <a:pt x="16308" y="1899"/>
                    <a:pt x="16416" y="2136"/>
                    <a:pt x="16524" y="2374"/>
                  </a:cubicBezTo>
                  <a:cubicBezTo>
                    <a:pt x="16632" y="2611"/>
                    <a:pt x="16848" y="3086"/>
                    <a:pt x="16848" y="3560"/>
                  </a:cubicBezTo>
                  <a:cubicBezTo>
                    <a:pt x="16956" y="3798"/>
                    <a:pt x="16956" y="4273"/>
                    <a:pt x="16956" y="4747"/>
                  </a:cubicBezTo>
                  <a:cubicBezTo>
                    <a:pt x="16956" y="4747"/>
                    <a:pt x="16956" y="5222"/>
                    <a:pt x="16956" y="5459"/>
                  </a:cubicBezTo>
                  <a:cubicBezTo>
                    <a:pt x="16848" y="5697"/>
                    <a:pt x="16740" y="5934"/>
                    <a:pt x="16740" y="6171"/>
                  </a:cubicBezTo>
                  <a:cubicBezTo>
                    <a:pt x="16740" y="6171"/>
                    <a:pt x="16740" y="6646"/>
                    <a:pt x="16740" y="6646"/>
                  </a:cubicBezTo>
                  <a:cubicBezTo>
                    <a:pt x="16848" y="6646"/>
                    <a:pt x="16956" y="6646"/>
                    <a:pt x="17064" y="6409"/>
                  </a:cubicBezTo>
                  <a:cubicBezTo>
                    <a:pt x="17172" y="6409"/>
                    <a:pt x="17280" y="6171"/>
                    <a:pt x="17388" y="5934"/>
                  </a:cubicBezTo>
                  <a:cubicBezTo>
                    <a:pt x="17496" y="5934"/>
                    <a:pt x="17712" y="5934"/>
                    <a:pt x="17712" y="5934"/>
                  </a:cubicBezTo>
                  <a:cubicBezTo>
                    <a:pt x="17820" y="5934"/>
                    <a:pt x="18036" y="5934"/>
                    <a:pt x="18036" y="6171"/>
                  </a:cubicBezTo>
                  <a:cubicBezTo>
                    <a:pt x="18144" y="6171"/>
                    <a:pt x="18252" y="6884"/>
                    <a:pt x="18360" y="7121"/>
                  </a:cubicBezTo>
                  <a:cubicBezTo>
                    <a:pt x="18360" y="7121"/>
                    <a:pt x="18468" y="7358"/>
                    <a:pt x="18468" y="7358"/>
                  </a:cubicBezTo>
                  <a:cubicBezTo>
                    <a:pt x="18576" y="7596"/>
                    <a:pt x="18576" y="7833"/>
                    <a:pt x="18576" y="7833"/>
                  </a:cubicBezTo>
                  <a:cubicBezTo>
                    <a:pt x="18684" y="8070"/>
                    <a:pt x="18792" y="8308"/>
                    <a:pt x="18900" y="8545"/>
                  </a:cubicBezTo>
                  <a:cubicBezTo>
                    <a:pt x="19008" y="8545"/>
                    <a:pt x="19224" y="8782"/>
                    <a:pt x="19332" y="8782"/>
                  </a:cubicBezTo>
                  <a:cubicBezTo>
                    <a:pt x="19440" y="9020"/>
                    <a:pt x="19548" y="9732"/>
                    <a:pt x="19548" y="9969"/>
                  </a:cubicBezTo>
                  <a:cubicBezTo>
                    <a:pt x="19656" y="10207"/>
                    <a:pt x="19656" y="10919"/>
                    <a:pt x="19764" y="11156"/>
                  </a:cubicBezTo>
                  <a:cubicBezTo>
                    <a:pt x="19872" y="11393"/>
                    <a:pt x="19980" y="11393"/>
                    <a:pt x="20088" y="11631"/>
                  </a:cubicBezTo>
                  <a:cubicBezTo>
                    <a:pt x="20196" y="11631"/>
                    <a:pt x="20304" y="12105"/>
                    <a:pt x="20304" y="12343"/>
                  </a:cubicBezTo>
                  <a:cubicBezTo>
                    <a:pt x="20412" y="12343"/>
                    <a:pt x="20628" y="12818"/>
                    <a:pt x="20736" y="12818"/>
                  </a:cubicBezTo>
                  <a:cubicBezTo>
                    <a:pt x="20844" y="13055"/>
                    <a:pt x="21060" y="13055"/>
                    <a:pt x="21168" y="13292"/>
                  </a:cubicBezTo>
                  <a:cubicBezTo>
                    <a:pt x="21276" y="13292"/>
                    <a:pt x="21492" y="13767"/>
                    <a:pt x="21492" y="14004"/>
                  </a:cubicBezTo>
                  <a:cubicBezTo>
                    <a:pt x="21600" y="14242"/>
                    <a:pt x="21600" y="14954"/>
                    <a:pt x="21600" y="15429"/>
                  </a:cubicBezTo>
                  <a:cubicBezTo>
                    <a:pt x="21600" y="15429"/>
                    <a:pt x="21600" y="15666"/>
                    <a:pt x="21600" y="15666"/>
                  </a:cubicBezTo>
                  <a:cubicBezTo>
                    <a:pt x="21600" y="15666"/>
                    <a:pt x="21492" y="15666"/>
                    <a:pt x="21384" y="15666"/>
                  </a:cubicBezTo>
                  <a:cubicBezTo>
                    <a:pt x="21276" y="15429"/>
                    <a:pt x="21060" y="15429"/>
                    <a:pt x="20952" y="15191"/>
                  </a:cubicBezTo>
                  <a:cubicBezTo>
                    <a:pt x="20844" y="15191"/>
                    <a:pt x="20736" y="14954"/>
                    <a:pt x="20628" y="14716"/>
                  </a:cubicBezTo>
                  <a:cubicBezTo>
                    <a:pt x="20628" y="14479"/>
                    <a:pt x="20520" y="14242"/>
                    <a:pt x="20412" y="14242"/>
                  </a:cubicBezTo>
                  <a:cubicBezTo>
                    <a:pt x="20412" y="14242"/>
                    <a:pt x="20304" y="14242"/>
                    <a:pt x="20196" y="14242"/>
                  </a:cubicBezTo>
                  <a:cubicBezTo>
                    <a:pt x="20196" y="14004"/>
                    <a:pt x="20088" y="13767"/>
                    <a:pt x="20088" y="13530"/>
                  </a:cubicBezTo>
                  <a:cubicBezTo>
                    <a:pt x="20088" y="13530"/>
                    <a:pt x="19980" y="13292"/>
                    <a:pt x="19872" y="13292"/>
                  </a:cubicBezTo>
                  <a:cubicBezTo>
                    <a:pt x="19872" y="13292"/>
                    <a:pt x="19656" y="13530"/>
                    <a:pt x="19656" y="13530"/>
                  </a:cubicBezTo>
                  <a:cubicBezTo>
                    <a:pt x="19656" y="13530"/>
                    <a:pt x="19764" y="13767"/>
                    <a:pt x="19764" y="14004"/>
                  </a:cubicBezTo>
                  <a:cubicBezTo>
                    <a:pt x="19764" y="14004"/>
                    <a:pt x="19872" y="14242"/>
                    <a:pt x="19980" y="14479"/>
                  </a:cubicBezTo>
                  <a:cubicBezTo>
                    <a:pt x="19980" y="14479"/>
                    <a:pt x="19872" y="14716"/>
                    <a:pt x="19872" y="14716"/>
                  </a:cubicBezTo>
                  <a:cubicBezTo>
                    <a:pt x="19764" y="14954"/>
                    <a:pt x="19548" y="14716"/>
                    <a:pt x="19548" y="14479"/>
                  </a:cubicBezTo>
                  <a:cubicBezTo>
                    <a:pt x="19332" y="14479"/>
                    <a:pt x="19116" y="14242"/>
                    <a:pt x="18900" y="14004"/>
                  </a:cubicBezTo>
                  <a:cubicBezTo>
                    <a:pt x="18792" y="13767"/>
                    <a:pt x="18792" y="13292"/>
                    <a:pt x="18684" y="13055"/>
                  </a:cubicBezTo>
                  <a:cubicBezTo>
                    <a:pt x="18684" y="12818"/>
                    <a:pt x="18468" y="12580"/>
                    <a:pt x="18468" y="12580"/>
                  </a:cubicBezTo>
                  <a:cubicBezTo>
                    <a:pt x="18360" y="12580"/>
                    <a:pt x="18252" y="12580"/>
                    <a:pt x="18252" y="12580"/>
                  </a:cubicBezTo>
                  <a:cubicBezTo>
                    <a:pt x="18144" y="12580"/>
                    <a:pt x="18144" y="12818"/>
                    <a:pt x="18144" y="12818"/>
                  </a:cubicBezTo>
                  <a:cubicBezTo>
                    <a:pt x="18036" y="12818"/>
                    <a:pt x="17928" y="12580"/>
                    <a:pt x="17928" y="12343"/>
                  </a:cubicBezTo>
                  <a:cubicBezTo>
                    <a:pt x="17820" y="12343"/>
                    <a:pt x="17820" y="11868"/>
                    <a:pt x="17820" y="11868"/>
                  </a:cubicBezTo>
                  <a:cubicBezTo>
                    <a:pt x="17820" y="11631"/>
                    <a:pt x="17712" y="11393"/>
                    <a:pt x="17712" y="11393"/>
                  </a:cubicBezTo>
                  <a:cubicBezTo>
                    <a:pt x="17604" y="11156"/>
                    <a:pt x="17496" y="11156"/>
                    <a:pt x="17496" y="11156"/>
                  </a:cubicBezTo>
                  <a:cubicBezTo>
                    <a:pt x="17388" y="10919"/>
                    <a:pt x="17172" y="10919"/>
                    <a:pt x="17064" y="10681"/>
                  </a:cubicBezTo>
                  <a:cubicBezTo>
                    <a:pt x="17064" y="10681"/>
                    <a:pt x="16956" y="10444"/>
                    <a:pt x="16956" y="10207"/>
                  </a:cubicBezTo>
                  <a:cubicBezTo>
                    <a:pt x="16848" y="10207"/>
                    <a:pt x="16740" y="10207"/>
                    <a:pt x="16632" y="10207"/>
                  </a:cubicBezTo>
                  <a:cubicBezTo>
                    <a:pt x="16632" y="10207"/>
                    <a:pt x="16524" y="10207"/>
                    <a:pt x="16524" y="10207"/>
                  </a:cubicBezTo>
                  <a:cubicBezTo>
                    <a:pt x="16524" y="10207"/>
                    <a:pt x="16416" y="10207"/>
                    <a:pt x="16416" y="9969"/>
                  </a:cubicBezTo>
                  <a:cubicBezTo>
                    <a:pt x="16308" y="9969"/>
                    <a:pt x="16308" y="9732"/>
                    <a:pt x="16308" y="9732"/>
                  </a:cubicBezTo>
                  <a:cubicBezTo>
                    <a:pt x="16200" y="9732"/>
                    <a:pt x="16092" y="9732"/>
                    <a:pt x="16092" y="9732"/>
                  </a:cubicBezTo>
                  <a:cubicBezTo>
                    <a:pt x="15984" y="9495"/>
                    <a:pt x="16092" y="9257"/>
                    <a:pt x="15984" y="9020"/>
                  </a:cubicBezTo>
                  <a:cubicBezTo>
                    <a:pt x="15984" y="8782"/>
                    <a:pt x="15768" y="8782"/>
                    <a:pt x="15660" y="8545"/>
                  </a:cubicBezTo>
                  <a:cubicBezTo>
                    <a:pt x="15660" y="8545"/>
                    <a:pt x="15660" y="8070"/>
                    <a:pt x="15660" y="8070"/>
                  </a:cubicBezTo>
                  <a:cubicBezTo>
                    <a:pt x="15552" y="7833"/>
                    <a:pt x="15444" y="8070"/>
                    <a:pt x="15336" y="8070"/>
                  </a:cubicBezTo>
                  <a:cubicBezTo>
                    <a:pt x="15228" y="8070"/>
                    <a:pt x="15012" y="7833"/>
                    <a:pt x="15012" y="7833"/>
                  </a:cubicBezTo>
                  <a:cubicBezTo>
                    <a:pt x="14904" y="7596"/>
                    <a:pt x="14904" y="7596"/>
                    <a:pt x="14796" y="7596"/>
                  </a:cubicBezTo>
                  <a:cubicBezTo>
                    <a:pt x="14796" y="7358"/>
                    <a:pt x="14688" y="7358"/>
                    <a:pt x="14580" y="7596"/>
                  </a:cubicBezTo>
                  <a:cubicBezTo>
                    <a:pt x="14580" y="7596"/>
                    <a:pt x="14580" y="7833"/>
                    <a:pt x="14580" y="7833"/>
                  </a:cubicBezTo>
                  <a:cubicBezTo>
                    <a:pt x="14580" y="8070"/>
                    <a:pt x="14580" y="8308"/>
                    <a:pt x="14580" y="8308"/>
                  </a:cubicBezTo>
                  <a:cubicBezTo>
                    <a:pt x="14580" y="8545"/>
                    <a:pt x="14580" y="8782"/>
                    <a:pt x="14472" y="8782"/>
                  </a:cubicBezTo>
                  <a:cubicBezTo>
                    <a:pt x="14472" y="8782"/>
                    <a:pt x="14364" y="8782"/>
                    <a:pt x="14256" y="8545"/>
                  </a:cubicBezTo>
                  <a:cubicBezTo>
                    <a:pt x="14256" y="8545"/>
                    <a:pt x="14256" y="8308"/>
                    <a:pt x="14256" y="8308"/>
                  </a:cubicBezTo>
                  <a:cubicBezTo>
                    <a:pt x="14148" y="8070"/>
                    <a:pt x="14040" y="8070"/>
                    <a:pt x="14040" y="8070"/>
                  </a:cubicBezTo>
                  <a:cubicBezTo>
                    <a:pt x="14040" y="7833"/>
                    <a:pt x="13932" y="7596"/>
                    <a:pt x="13932" y="7596"/>
                  </a:cubicBezTo>
                  <a:cubicBezTo>
                    <a:pt x="13932" y="7358"/>
                    <a:pt x="14040" y="7121"/>
                    <a:pt x="13932" y="7121"/>
                  </a:cubicBezTo>
                  <a:cubicBezTo>
                    <a:pt x="13932" y="6884"/>
                    <a:pt x="13824" y="6884"/>
                    <a:pt x="13716" y="6884"/>
                  </a:cubicBezTo>
                  <a:cubicBezTo>
                    <a:pt x="13608" y="6646"/>
                    <a:pt x="13284" y="6409"/>
                    <a:pt x="13176" y="6409"/>
                  </a:cubicBezTo>
                  <a:cubicBezTo>
                    <a:pt x="13068" y="6171"/>
                    <a:pt x="12636" y="6171"/>
                    <a:pt x="12420" y="6171"/>
                  </a:cubicBezTo>
                  <a:cubicBezTo>
                    <a:pt x="12312" y="6171"/>
                    <a:pt x="12204" y="5697"/>
                    <a:pt x="11988" y="5697"/>
                  </a:cubicBezTo>
                  <a:cubicBezTo>
                    <a:pt x="11988" y="5697"/>
                    <a:pt x="11880" y="5934"/>
                    <a:pt x="11880" y="5934"/>
                  </a:cubicBezTo>
                  <a:cubicBezTo>
                    <a:pt x="11772" y="5934"/>
                    <a:pt x="11772" y="5934"/>
                    <a:pt x="11664" y="5697"/>
                  </a:cubicBezTo>
                  <a:cubicBezTo>
                    <a:pt x="11556" y="5697"/>
                    <a:pt x="11448" y="5459"/>
                    <a:pt x="11340" y="5222"/>
                  </a:cubicBezTo>
                  <a:cubicBezTo>
                    <a:pt x="11232" y="5222"/>
                    <a:pt x="11016" y="5222"/>
                    <a:pt x="10908" y="5222"/>
                  </a:cubicBezTo>
                  <a:cubicBezTo>
                    <a:pt x="10800" y="5222"/>
                    <a:pt x="10584" y="5222"/>
                    <a:pt x="10476" y="5222"/>
                  </a:cubicBezTo>
                  <a:cubicBezTo>
                    <a:pt x="10368" y="5222"/>
                    <a:pt x="10152" y="5697"/>
                    <a:pt x="10152" y="5697"/>
                  </a:cubicBezTo>
                  <a:cubicBezTo>
                    <a:pt x="10044" y="5934"/>
                    <a:pt x="9936" y="5934"/>
                    <a:pt x="9936" y="5934"/>
                  </a:cubicBezTo>
                  <a:cubicBezTo>
                    <a:pt x="9828" y="5934"/>
                    <a:pt x="9720" y="5934"/>
                    <a:pt x="9720" y="6171"/>
                  </a:cubicBezTo>
                  <a:cubicBezTo>
                    <a:pt x="9612" y="6171"/>
                    <a:pt x="9504" y="6646"/>
                    <a:pt x="9504" y="6646"/>
                  </a:cubicBezTo>
                  <a:cubicBezTo>
                    <a:pt x="9396" y="6884"/>
                    <a:pt x="9288" y="6884"/>
                    <a:pt x="9180" y="6884"/>
                  </a:cubicBezTo>
                  <a:cubicBezTo>
                    <a:pt x="9072" y="7121"/>
                    <a:pt x="8964" y="7358"/>
                    <a:pt x="8856" y="7358"/>
                  </a:cubicBezTo>
                  <a:cubicBezTo>
                    <a:pt x="8856" y="7358"/>
                    <a:pt x="8748" y="7358"/>
                    <a:pt x="8748" y="7596"/>
                  </a:cubicBezTo>
                  <a:cubicBezTo>
                    <a:pt x="8640" y="7596"/>
                    <a:pt x="8640" y="7833"/>
                    <a:pt x="8532" y="7833"/>
                  </a:cubicBezTo>
                  <a:cubicBezTo>
                    <a:pt x="8424" y="8070"/>
                    <a:pt x="8316" y="8070"/>
                    <a:pt x="8208" y="8308"/>
                  </a:cubicBezTo>
                  <a:cubicBezTo>
                    <a:pt x="8208" y="8308"/>
                    <a:pt x="8100" y="8545"/>
                    <a:pt x="8100" y="8782"/>
                  </a:cubicBezTo>
                  <a:cubicBezTo>
                    <a:pt x="8100" y="8782"/>
                    <a:pt x="8208" y="9020"/>
                    <a:pt x="8208" y="9257"/>
                  </a:cubicBezTo>
                  <a:cubicBezTo>
                    <a:pt x="8208" y="9257"/>
                    <a:pt x="8100" y="9732"/>
                    <a:pt x="8100" y="9732"/>
                  </a:cubicBezTo>
                  <a:cubicBezTo>
                    <a:pt x="8100" y="9969"/>
                    <a:pt x="7992" y="10207"/>
                    <a:pt x="7884" y="10444"/>
                  </a:cubicBezTo>
                  <a:cubicBezTo>
                    <a:pt x="7884" y="10681"/>
                    <a:pt x="7668" y="11156"/>
                    <a:pt x="7560" y="11393"/>
                  </a:cubicBezTo>
                  <a:cubicBezTo>
                    <a:pt x="7560" y="11393"/>
                    <a:pt x="7344" y="11393"/>
                    <a:pt x="7236" y="11631"/>
                  </a:cubicBezTo>
                  <a:cubicBezTo>
                    <a:pt x="7128" y="11631"/>
                    <a:pt x="7020" y="11868"/>
                    <a:pt x="7020" y="11868"/>
                  </a:cubicBezTo>
                  <a:cubicBezTo>
                    <a:pt x="6912" y="11868"/>
                    <a:pt x="6804" y="11868"/>
                    <a:pt x="6804" y="11868"/>
                  </a:cubicBezTo>
                  <a:cubicBezTo>
                    <a:pt x="6696" y="12105"/>
                    <a:pt x="6480" y="12343"/>
                    <a:pt x="6372" y="12580"/>
                  </a:cubicBezTo>
                  <a:cubicBezTo>
                    <a:pt x="6372" y="12818"/>
                    <a:pt x="6264" y="13292"/>
                    <a:pt x="6156" y="13530"/>
                  </a:cubicBezTo>
                  <a:cubicBezTo>
                    <a:pt x="6156" y="13767"/>
                    <a:pt x="6048" y="14004"/>
                    <a:pt x="6048" y="14004"/>
                  </a:cubicBezTo>
                  <a:cubicBezTo>
                    <a:pt x="6048" y="14242"/>
                    <a:pt x="6048" y="14716"/>
                    <a:pt x="6048" y="14954"/>
                  </a:cubicBezTo>
                  <a:cubicBezTo>
                    <a:pt x="6048" y="14954"/>
                    <a:pt x="5832" y="15191"/>
                    <a:pt x="5832" y="15429"/>
                  </a:cubicBezTo>
                  <a:cubicBezTo>
                    <a:pt x="5832" y="15429"/>
                    <a:pt x="5616" y="15666"/>
                    <a:pt x="5616" y="15903"/>
                  </a:cubicBezTo>
                  <a:cubicBezTo>
                    <a:pt x="5616" y="16141"/>
                    <a:pt x="5508" y="16615"/>
                    <a:pt x="5508" y="16853"/>
                  </a:cubicBezTo>
                  <a:cubicBezTo>
                    <a:pt x="5508" y="17090"/>
                    <a:pt x="5616" y="17090"/>
                    <a:pt x="5616" y="17327"/>
                  </a:cubicBezTo>
                  <a:cubicBezTo>
                    <a:pt x="5616" y="17327"/>
                    <a:pt x="5508" y="17565"/>
                    <a:pt x="5508" y="17565"/>
                  </a:cubicBezTo>
                  <a:cubicBezTo>
                    <a:pt x="5400" y="17565"/>
                    <a:pt x="5292" y="17802"/>
                    <a:pt x="5292" y="17802"/>
                  </a:cubicBezTo>
                  <a:cubicBezTo>
                    <a:pt x="5184" y="18040"/>
                    <a:pt x="5184" y="18277"/>
                    <a:pt x="5076" y="18514"/>
                  </a:cubicBezTo>
                  <a:cubicBezTo>
                    <a:pt x="4968" y="18514"/>
                    <a:pt x="4860" y="18989"/>
                    <a:pt x="4752" y="18989"/>
                  </a:cubicBezTo>
                  <a:cubicBezTo>
                    <a:pt x="4752" y="18989"/>
                    <a:pt x="4644" y="18989"/>
                    <a:pt x="4536" y="18989"/>
                  </a:cubicBezTo>
                  <a:cubicBezTo>
                    <a:pt x="4536" y="19226"/>
                    <a:pt x="4428" y="19226"/>
                    <a:pt x="4320" y="19226"/>
                  </a:cubicBezTo>
                  <a:cubicBezTo>
                    <a:pt x="4320" y="19464"/>
                    <a:pt x="4212" y="19701"/>
                    <a:pt x="4104" y="19701"/>
                  </a:cubicBezTo>
                  <a:cubicBezTo>
                    <a:pt x="4104" y="19701"/>
                    <a:pt x="3996" y="19701"/>
                    <a:pt x="3888" y="19701"/>
                  </a:cubicBezTo>
                  <a:cubicBezTo>
                    <a:pt x="3888" y="19938"/>
                    <a:pt x="3672" y="20176"/>
                    <a:pt x="3564" y="20176"/>
                  </a:cubicBezTo>
                  <a:cubicBezTo>
                    <a:pt x="3456" y="20176"/>
                    <a:pt x="3240" y="20176"/>
                    <a:pt x="3132" y="20176"/>
                  </a:cubicBezTo>
                  <a:cubicBezTo>
                    <a:pt x="3024" y="20413"/>
                    <a:pt x="2916" y="20651"/>
                    <a:pt x="2808" y="20651"/>
                  </a:cubicBezTo>
                  <a:cubicBezTo>
                    <a:pt x="2700" y="20888"/>
                    <a:pt x="2484" y="20651"/>
                    <a:pt x="2484" y="20888"/>
                  </a:cubicBezTo>
                  <a:cubicBezTo>
                    <a:pt x="2376" y="20888"/>
                    <a:pt x="2160" y="21125"/>
                    <a:pt x="2160" y="21125"/>
                  </a:cubicBezTo>
                  <a:cubicBezTo>
                    <a:pt x="2160" y="21125"/>
                    <a:pt x="1944" y="21125"/>
                    <a:pt x="1836" y="21125"/>
                  </a:cubicBezTo>
                  <a:cubicBezTo>
                    <a:pt x="1836" y="21125"/>
                    <a:pt x="1728" y="21600"/>
                    <a:pt x="1620" y="21600"/>
                  </a:cubicBezTo>
                  <a:cubicBezTo>
                    <a:pt x="1620" y="21600"/>
                    <a:pt x="1404" y="21600"/>
                    <a:pt x="1296" y="21600"/>
                  </a:cubicBezTo>
                  <a:cubicBezTo>
                    <a:pt x="1188" y="21363"/>
                    <a:pt x="1080" y="21363"/>
                    <a:pt x="972" y="21363"/>
                  </a:cubicBezTo>
                  <a:cubicBezTo>
                    <a:pt x="864" y="21363"/>
                    <a:pt x="756" y="21363"/>
                    <a:pt x="648" y="21600"/>
                  </a:cubicBezTo>
                  <a:cubicBezTo>
                    <a:pt x="540" y="21600"/>
                    <a:pt x="216" y="21600"/>
                    <a:pt x="216" y="21600"/>
                  </a:cubicBezTo>
                  <a:cubicBezTo>
                    <a:pt x="216" y="21600"/>
                    <a:pt x="216" y="21125"/>
                    <a:pt x="216" y="21125"/>
                  </a:cubicBezTo>
                  <a:cubicBezTo>
                    <a:pt x="216" y="20888"/>
                    <a:pt x="216" y="20413"/>
                    <a:pt x="216" y="20176"/>
                  </a:cubicBezTo>
                  <a:cubicBezTo>
                    <a:pt x="216" y="20176"/>
                    <a:pt x="0" y="19938"/>
                    <a:pt x="0" y="19701"/>
                  </a:cubicBezTo>
                  <a:cubicBezTo>
                    <a:pt x="0" y="19701"/>
                    <a:pt x="108" y="19464"/>
                    <a:pt x="108" y="19226"/>
                  </a:cubicBezTo>
                  <a:cubicBezTo>
                    <a:pt x="216" y="19226"/>
                    <a:pt x="324" y="18989"/>
                    <a:pt x="432" y="18752"/>
                  </a:cubicBezTo>
                  <a:cubicBezTo>
                    <a:pt x="432" y="18752"/>
                    <a:pt x="540" y="18514"/>
                    <a:pt x="540" y="18277"/>
                  </a:cubicBezTo>
                  <a:cubicBezTo>
                    <a:pt x="648" y="18040"/>
                    <a:pt x="648" y="17802"/>
                    <a:pt x="648" y="17565"/>
                  </a:cubicBezTo>
                  <a:cubicBezTo>
                    <a:pt x="648" y="17327"/>
                    <a:pt x="756" y="17090"/>
                    <a:pt x="864" y="17090"/>
                  </a:cubicBezTo>
                  <a:cubicBezTo>
                    <a:pt x="972" y="16853"/>
                    <a:pt x="1296" y="16615"/>
                    <a:pt x="1296" y="16615"/>
                  </a:cubicBezTo>
                  <a:cubicBezTo>
                    <a:pt x="1404" y="16378"/>
                    <a:pt x="1512" y="16141"/>
                    <a:pt x="1512" y="15903"/>
                  </a:cubicBezTo>
                  <a:cubicBezTo>
                    <a:pt x="1512" y="15666"/>
                    <a:pt x="1404" y="15429"/>
                    <a:pt x="1404" y="15191"/>
                  </a:cubicBezTo>
                  <a:cubicBezTo>
                    <a:pt x="1404" y="15191"/>
                    <a:pt x="1512" y="14954"/>
                    <a:pt x="1512" y="14954"/>
                  </a:cubicBezTo>
                  <a:cubicBezTo>
                    <a:pt x="1620" y="14716"/>
                    <a:pt x="1620" y="14716"/>
                    <a:pt x="1620" y="14716"/>
                  </a:cubicBezTo>
                  <a:cubicBezTo>
                    <a:pt x="1620" y="14954"/>
                    <a:pt x="1728" y="14954"/>
                    <a:pt x="1728" y="14954"/>
                  </a:cubicBezTo>
                  <a:cubicBezTo>
                    <a:pt x="1836" y="15191"/>
                    <a:pt x="1944" y="14954"/>
                    <a:pt x="2052" y="14954"/>
                  </a:cubicBezTo>
                  <a:cubicBezTo>
                    <a:pt x="2160" y="14716"/>
                    <a:pt x="2160" y="14479"/>
                    <a:pt x="2160" y="14242"/>
                  </a:cubicBezTo>
                  <a:cubicBezTo>
                    <a:pt x="2268" y="14004"/>
                    <a:pt x="2376" y="13767"/>
                    <a:pt x="2484" y="13767"/>
                  </a:cubicBezTo>
                  <a:cubicBezTo>
                    <a:pt x="2592" y="13767"/>
                    <a:pt x="2700" y="14242"/>
                    <a:pt x="2808" y="14242"/>
                  </a:cubicBezTo>
                  <a:cubicBezTo>
                    <a:pt x="2916" y="14242"/>
                    <a:pt x="3024" y="14242"/>
                    <a:pt x="3132" y="14242"/>
                  </a:cubicBezTo>
                  <a:cubicBezTo>
                    <a:pt x="3240" y="14242"/>
                    <a:pt x="3456" y="14479"/>
                    <a:pt x="3564" y="14479"/>
                  </a:cubicBezTo>
                  <a:cubicBezTo>
                    <a:pt x="3672" y="14479"/>
                    <a:pt x="3888" y="14479"/>
                    <a:pt x="3996" y="14479"/>
                  </a:cubicBezTo>
                  <a:cubicBezTo>
                    <a:pt x="4104" y="14242"/>
                    <a:pt x="4104" y="14004"/>
                    <a:pt x="4104" y="13767"/>
                  </a:cubicBezTo>
                  <a:cubicBezTo>
                    <a:pt x="4212" y="13530"/>
                    <a:pt x="4428" y="13292"/>
                    <a:pt x="4536" y="13055"/>
                  </a:cubicBezTo>
                  <a:cubicBezTo>
                    <a:pt x="4644" y="13055"/>
                    <a:pt x="4860" y="13055"/>
                    <a:pt x="4860" y="12818"/>
                  </a:cubicBezTo>
                  <a:cubicBezTo>
                    <a:pt x="4968" y="12580"/>
                    <a:pt x="4968" y="12105"/>
                    <a:pt x="4860" y="11868"/>
                  </a:cubicBezTo>
                  <a:cubicBezTo>
                    <a:pt x="4860" y="11631"/>
                    <a:pt x="4860" y="11393"/>
                    <a:pt x="4860" y="11156"/>
                  </a:cubicBezTo>
                  <a:cubicBezTo>
                    <a:pt x="4860" y="10919"/>
                    <a:pt x="5076" y="10681"/>
                    <a:pt x="5076" y="10444"/>
                  </a:cubicBezTo>
                  <a:cubicBezTo>
                    <a:pt x="5076" y="10207"/>
                    <a:pt x="4968" y="9969"/>
                    <a:pt x="4968" y="9732"/>
                  </a:cubicBezTo>
                  <a:cubicBezTo>
                    <a:pt x="4968" y="9732"/>
                    <a:pt x="4860" y="9495"/>
                    <a:pt x="4860" y="9257"/>
                  </a:cubicBezTo>
                  <a:cubicBezTo>
                    <a:pt x="4860" y="9020"/>
                    <a:pt x="4968" y="8782"/>
                    <a:pt x="4968" y="8782"/>
                  </a:cubicBezTo>
                  <a:cubicBezTo>
                    <a:pt x="5076" y="8545"/>
                    <a:pt x="5400" y="8070"/>
                    <a:pt x="5508" y="7833"/>
                  </a:cubicBezTo>
                  <a:cubicBezTo>
                    <a:pt x="5616" y="7358"/>
                    <a:pt x="5832" y="6646"/>
                    <a:pt x="5832" y="6171"/>
                  </a:cubicBezTo>
                  <a:cubicBezTo>
                    <a:pt x="5940" y="5697"/>
                    <a:pt x="6048" y="4747"/>
                    <a:pt x="6156" y="4510"/>
                  </a:cubicBezTo>
                  <a:cubicBezTo>
                    <a:pt x="6156" y="4273"/>
                    <a:pt x="6264" y="4035"/>
                    <a:pt x="6372" y="4035"/>
                  </a:cubicBezTo>
                  <a:cubicBezTo>
                    <a:pt x="6480" y="4035"/>
                    <a:pt x="6588" y="4035"/>
                    <a:pt x="6588" y="4273"/>
                  </a:cubicBezTo>
                  <a:cubicBezTo>
                    <a:pt x="6696" y="4510"/>
                    <a:pt x="6804" y="5222"/>
                    <a:pt x="6912" y="5222"/>
                  </a:cubicBezTo>
                  <a:cubicBezTo>
                    <a:pt x="7020" y="5459"/>
                    <a:pt x="7236" y="5697"/>
                    <a:pt x="7344" y="5697"/>
                  </a:cubicBezTo>
                  <a:cubicBezTo>
                    <a:pt x="7452" y="5459"/>
                    <a:pt x="7452" y="5222"/>
                    <a:pt x="7560" y="4985"/>
                  </a:cubicBezTo>
                  <a:cubicBezTo>
                    <a:pt x="7560" y="4985"/>
                    <a:pt x="7668" y="4510"/>
                    <a:pt x="7668" y="4273"/>
                  </a:cubicBezTo>
                  <a:cubicBezTo>
                    <a:pt x="7776" y="4035"/>
                    <a:pt x="7884" y="3798"/>
                    <a:pt x="7992" y="3560"/>
                  </a:cubicBezTo>
                  <a:cubicBezTo>
                    <a:pt x="8100" y="3560"/>
                    <a:pt x="8316" y="3798"/>
                    <a:pt x="8424" y="3798"/>
                  </a:cubicBezTo>
                  <a:cubicBezTo>
                    <a:pt x="8640" y="3560"/>
                    <a:pt x="8964" y="3560"/>
                    <a:pt x="9180" y="3323"/>
                  </a:cubicBezTo>
                  <a:cubicBezTo>
                    <a:pt x="9288" y="3323"/>
                    <a:pt x="9288" y="2848"/>
                    <a:pt x="9396" y="2611"/>
                  </a:cubicBezTo>
                  <a:cubicBezTo>
                    <a:pt x="9504" y="2611"/>
                    <a:pt x="9612" y="2374"/>
                    <a:pt x="9720" y="2374"/>
                  </a:cubicBezTo>
                  <a:cubicBezTo>
                    <a:pt x="9828" y="2136"/>
                    <a:pt x="10152" y="2136"/>
                    <a:pt x="10260" y="2136"/>
                  </a:cubicBezTo>
                  <a:cubicBezTo>
                    <a:pt x="10368" y="2136"/>
                    <a:pt x="10476" y="2136"/>
                    <a:pt x="10584" y="2374"/>
                  </a:cubicBezTo>
                  <a:cubicBezTo>
                    <a:pt x="10692" y="2611"/>
                    <a:pt x="10584" y="3086"/>
                    <a:pt x="10692" y="3323"/>
                  </a:cubicBezTo>
                  <a:cubicBezTo>
                    <a:pt x="10800" y="3323"/>
                    <a:pt x="10908" y="3323"/>
                    <a:pt x="11016" y="3086"/>
                  </a:cubicBezTo>
                  <a:cubicBezTo>
                    <a:pt x="11124" y="3086"/>
                    <a:pt x="11448" y="3086"/>
                    <a:pt x="11556" y="2848"/>
                  </a:cubicBezTo>
                  <a:cubicBezTo>
                    <a:pt x="11772" y="2611"/>
                    <a:pt x="11880" y="1662"/>
                    <a:pt x="11988" y="1187"/>
                  </a:cubicBezTo>
                  <a:cubicBezTo>
                    <a:pt x="11988" y="949"/>
                    <a:pt x="11988" y="475"/>
                    <a:pt x="12096" y="237"/>
                  </a:cubicBezTo>
                  <a:cubicBezTo>
                    <a:pt x="12204" y="0"/>
                    <a:pt x="12420" y="0"/>
                    <a:pt x="12636" y="0"/>
                  </a:cubicBezTo>
                  <a:cubicBezTo>
                    <a:pt x="12744" y="0"/>
                    <a:pt x="12960" y="0"/>
                    <a:pt x="13176" y="0"/>
                  </a:cubicBezTo>
                  <a:cubicBezTo>
                    <a:pt x="13176" y="237"/>
                    <a:pt x="13392" y="237"/>
                    <a:pt x="13392" y="475"/>
                  </a:cubicBezTo>
                  <a:cubicBezTo>
                    <a:pt x="13500" y="712"/>
                    <a:pt x="13608" y="1187"/>
                    <a:pt x="13716" y="1424"/>
                  </a:cubicBezTo>
                  <a:cubicBezTo>
                    <a:pt x="13716" y="1424"/>
                    <a:pt x="14040" y="1662"/>
                    <a:pt x="14148" y="1662"/>
                  </a:cubicBezTo>
                  <a:cubicBezTo>
                    <a:pt x="14148" y="1662"/>
                    <a:pt x="14256" y="1662"/>
                    <a:pt x="14364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1" name="Google Shape;5471;g21c91014dda_0_5447"/>
            <p:cNvSpPr/>
            <p:nvPr/>
          </p:nvSpPr>
          <p:spPr>
            <a:xfrm>
              <a:off x="421160" y="1835575"/>
              <a:ext cx="1336500" cy="6086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364" y="1662"/>
                  </a:moveTo>
                  <a:cubicBezTo>
                    <a:pt x="14364" y="1662"/>
                    <a:pt x="14472" y="1424"/>
                    <a:pt x="14580" y="1424"/>
                  </a:cubicBezTo>
                  <a:cubicBezTo>
                    <a:pt x="14580" y="1424"/>
                    <a:pt x="14796" y="1424"/>
                    <a:pt x="14904" y="1424"/>
                  </a:cubicBezTo>
                  <a:cubicBezTo>
                    <a:pt x="15012" y="1662"/>
                    <a:pt x="15228" y="1899"/>
                    <a:pt x="15228" y="1899"/>
                  </a:cubicBezTo>
                  <a:cubicBezTo>
                    <a:pt x="15336" y="2136"/>
                    <a:pt x="15444" y="2374"/>
                    <a:pt x="15552" y="2374"/>
                  </a:cubicBezTo>
                  <a:cubicBezTo>
                    <a:pt x="15660" y="2136"/>
                    <a:pt x="15876" y="1899"/>
                    <a:pt x="15876" y="1899"/>
                  </a:cubicBezTo>
                  <a:cubicBezTo>
                    <a:pt x="15984" y="1662"/>
                    <a:pt x="16200" y="1662"/>
                    <a:pt x="16308" y="1662"/>
                  </a:cubicBezTo>
                  <a:cubicBezTo>
                    <a:pt x="16308" y="1899"/>
                    <a:pt x="16416" y="2136"/>
                    <a:pt x="16524" y="2374"/>
                  </a:cubicBezTo>
                  <a:cubicBezTo>
                    <a:pt x="16632" y="2611"/>
                    <a:pt x="16848" y="3086"/>
                    <a:pt x="16848" y="3560"/>
                  </a:cubicBezTo>
                  <a:cubicBezTo>
                    <a:pt x="16956" y="3798"/>
                    <a:pt x="16956" y="4273"/>
                    <a:pt x="16956" y="4747"/>
                  </a:cubicBezTo>
                  <a:cubicBezTo>
                    <a:pt x="16956" y="4747"/>
                    <a:pt x="16956" y="5222"/>
                    <a:pt x="16956" y="5459"/>
                  </a:cubicBezTo>
                  <a:cubicBezTo>
                    <a:pt x="16848" y="5697"/>
                    <a:pt x="16740" y="5934"/>
                    <a:pt x="16740" y="6171"/>
                  </a:cubicBezTo>
                  <a:cubicBezTo>
                    <a:pt x="16740" y="6171"/>
                    <a:pt x="16740" y="6646"/>
                    <a:pt x="16740" y="6646"/>
                  </a:cubicBezTo>
                  <a:cubicBezTo>
                    <a:pt x="16848" y="6646"/>
                    <a:pt x="16956" y="6646"/>
                    <a:pt x="17064" y="6409"/>
                  </a:cubicBezTo>
                  <a:cubicBezTo>
                    <a:pt x="17172" y="6409"/>
                    <a:pt x="17280" y="6171"/>
                    <a:pt x="17388" y="5934"/>
                  </a:cubicBezTo>
                  <a:cubicBezTo>
                    <a:pt x="17496" y="5934"/>
                    <a:pt x="17712" y="5934"/>
                    <a:pt x="17712" y="5934"/>
                  </a:cubicBezTo>
                  <a:cubicBezTo>
                    <a:pt x="17820" y="5934"/>
                    <a:pt x="18036" y="5934"/>
                    <a:pt x="18036" y="6171"/>
                  </a:cubicBezTo>
                  <a:cubicBezTo>
                    <a:pt x="18144" y="6171"/>
                    <a:pt x="18252" y="6884"/>
                    <a:pt x="18360" y="7121"/>
                  </a:cubicBezTo>
                  <a:cubicBezTo>
                    <a:pt x="18360" y="7121"/>
                    <a:pt x="18468" y="7358"/>
                    <a:pt x="18468" y="7358"/>
                  </a:cubicBezTo>
                  <a:cubicBezTo>
                    <a:pt x="18576" y="7596"/>
                    <a:pt x="18576" y="7833"/>
                    <a:pt x="18576" y="7833"/>
                  </a:cubicBezTo>
                  <a:cubicBezTo>
                    <a:pt x="18684" y="8070"/>
                    <a:pt x="18792" y="8308"/>
                    <a:pt x="18900" y="8545"/>
                  </a:cubicBezTo>
                  <a:cubicBezTo>
                    <a:pt x="19008" y="8545"/>
                    <a:pt x="19224" y="8782"/>
                    <a:pt x="19332" y="8782"/>
                  </a:cubicBezTo>
                  <a:cubicBezTo>
                    <a:pt x="19440" y="9020"/>
                    <a:pt x="19548" y="9732"/>
                    <a:pt x="19548" y="9969"/>
                  </a:cubicBezTo>
                  <a:cubicBezTo>
                    <a:pt x="19656" y="10207"/>
                    <a:pt x="19656" y="10919"/>
                    <a:pt x="19764" y="11156"/>
                  </a:cubicBezTo>
                  <a:cubicBezTo>
                    <a:pt x="19872" y="11393"/>
                    <a:pt x="19980" y="11393"/>
                    <a:pt x="20088" y="11631"/>
                  </a:cubicBezTo>
                  <a:cubicBezTo>
                    <a:pt x="20196" y="11631"/>
                    <a:pt x="20304" y="12105"/>
                    <a:pt x="20304" y="12343"/>
                  </a:cubicBezTo>
                  <a:cubicBezTo>
                    <a:pt x="20412" y="12343"/>
                    <a:pt x="20628" y="12818"/>
                    <a:pt x="20736" y="12818"/>
                  </a:cubicBezTo>
                  <a:cubicBezTo>
                    <a:pt x="20844" y="13055"/>
                    <a:pt x="21060" y="13055"/>
                    <a:pt x="21168" y="13292"/>
                  </a:cubicBezTo>
                  <a:cubicBezTo>
                    <a:pt x="21276" y="13292"/>
                    <a:pt x="21492" y="13767"/>
                    <a:pt x="21492" y="14004"/>
                  </a:cubicBezTo>
                  <a:cubicBezTo>
                    <a:pt x="21600" y="14242"/>
                    <a:pt x="21600" y="14954"/>
                    <a:pt x="21600" y="15429"/>
                  </a:cubicBezTo>
                  <a:cubicBezTo>
                    <a:pt x="21600" y="15429"/>
                    <a:pt x="21600" y="15666"/>
                    <a:pt x="21600" y="15666"/>
                  </a:cubicBezTo>
                  <a:cubicBezTo>
                    <a:pt x="21600" y="15666"/>
                    <a:pt x="21492" y="15666"/>
                    <a:pt x="21384" y="15666"/>
                  </a:cubicBezTo>
                  <a:cubicBezTo>
                    <a:pt x="21276" y="15429"/>
                    <a:pt x="21060" y="15429"/>
                    <a:pt x="20952" y="15191"/>
                  </a:cubicBezTo>
                  <a:cubicBezTo>
                    <a:pt x="20844" y="15191"/>
                    <a:pt x="20736" y="14954"/>
                    <a:pt x="20628" y="14716"/>
                  </a:cubicBezTo>
                  <a:cubicBezTo>
                    <a:pt x="20628" y="14479"/>
                    <a:pt x="20520" y="14242"/>
                    <a:pt x="20412" y="14242"/>
                  </a:cubicBezTo>
                  <a:cubicBezTo>
                    <a:pt x="20412" y="14242"/>
                    <a:pt x="20304" y="14242"/>
                    <a:pt x="20196" y="14242"/>
                  </a:cubicBezTo>
                  <a:cubicBezTo>
                    <a:pt x="20196" y="14004"/>
                    <a:pt x="20088" y="13767"/>
                    <a:pt x="20088" y="13530"/>
                  </a:cubicBezTo>
                  <a:cubicBezTo>
                    <a:pt x="20088" y="13530"/>
                    <a:pt x="19980" y="13292"/>
                    <a:pt x="19872" y="13292"/>
                  </a:cubicBezTo>
                  <a:cubicBezTo>
                    <a:pt x="19872" y="13292"/>
                    <a:pt x="19656" y="13530"/>
                    <a:pt x="19656" y="13530"/>
                  </a:cubicBezTo>
                  <a:cubicBezTo>
                    <a:pt x="19656" y="13530"/>
                    <a:pt x="19764" y="13767"/>
                    <a:pt x="19764" y="14004"/>
                  </a:cubicBezTo>
                  <a:cubicBezTo>
                    <a:pt x="19764" y="14004"/>
                    <a:pt x="19872" y="14242"/>
                    <a:pt x="19980" y="14479"/>
                  </a:cubicBezTo>
                  <a:cubicBezTo>
                    <a:pt x="19980" y="14479"/>
                    <a:pt x="19872" y="14716"/>
                    <a:pt x="19872" y="14716"/>
                  </a:cubicBezTo>
                  <a:cubicBezTo>
                    <a:pt x="19764" y="14954"/>
                    <a:pt x="19548" y="14716"/>
                    <a:pt x="19548" y="14479"/>
                  </a:cubicBezTo>
                  <a:cubicBezTo>
                    <a:pt x="19332" y="14479"/>
                    <a:pt x="19116" y="14242"/>
                    <a:pt x="18900" y="14004"/>
                  </a:cubicBezTo>
                  <a:cubicBezTo>
                    <a:pt x="18792" y="13767"/>
                    <a:pt x="18792" y="13292"/>
                    <a:pt x="18684" y="13055"/>
                  </a:cubicBezTo>
                  <a:cubicBezTo>
                    <a:pt x="18684" y="12818"/>
                    <a:pt x="18468" y="12580"/>
                    <a:pt x="18468" y="12580"/>
                  </a:cubicBezTo>
                  <a:cubicBezTo>
                    <a:pt x="18360" y="12580"/>
                    <a:pt x="18252" y="12580"/>
                    <a:pt x="18252" y="12580"/>
                  </a:cubicBezTo>
                  <a:cubicBezTo>
                    <a:pt x="18144" y="12580"/>
                    <a:pt x="18144" y="12818"/>
                    <a:pt x="18144" y="12818"/>
                  </a:cubicBezTo>
                  <a:cubicBezTo>
                    <a:pt x="18036" y="12818"/>
                    <a:pt x="17928" y="12580"/>
                    <a:pt x="17928" y="12343"/>
                  </a:cubicBezTo>
                  <a:cubicBezTo>
                    <a:pt x="17820" y="12343"/>
                    <a:pt x="17820" y="11868"/>
                    <a:pt x="17820" y="11868"/>
                  </a:cubicBezTo>
                  <a:cubicBezTo>
                    <a:pt x="17820" y="11631"/>
                    <a:pt x="17712" y="11393"/>
                    <a:pt x="17712" y="11393"/>
                  </a:cubicBezTo>
                  <a:cubicBezTo>
                    <a:pt x="17604" y="11156"/>
                    <a:pt x="17496" y="11156"/>
                    <a:pt x="17496" y="11156"/>
                  </a:cubicBezTo>
                  <a:cubicBezTo>
                    <a:pt x="17388" y="10919"/>
                    <a:pt x="17172" y="10919"/>
                    <a:pt x="17064" y="10681"/>
                  </a:cubicBezTo>
                  <a:cubicBezTo>
                    <a:pt x="17064" y="10681"/>
                    <a:pt x="16956" y="10444"/>
                    <a:pt x="16956" y="10207"/>
                  </a:cubicBezTo>
                  <a:cubicBezTo>
                    <a:pt x="16848" y="10207"/>
                    <a:pt x="16740" y="10207"/>
                    <a:pt x="16632" y="10207"/>
                  </a:cubicBezTo>
                  <a:cubicBezTo>
                    <a:pt x="16632" y="10207"/>
                    <a:pt x="16524" y="10207"/>
                    <a:pt x="16524" y="10207"/>
                  </a:cubicBezTo>
                  <a:cubicBezTo>
                    <a:pt x="16524" y="10207"/>
                    <a:pt x="16416" y="10207"/>
                    <a:pt x="16416" y="9969"/>
                  </a:cubicBezTo>
                  <a:cubicBezTo>
                    <a:pt x="16308" y="9969"/>
                    <a:pt x="16308" y="9732"/>
                    <a:pt x="16308" y="9732"/>
                  </a:cubicBezTo>
                  <a:cubicBezTo>
                    <a:pt x="16200" y="9732"/>
                    <a:pt x="16092" y="9732"/>
                    <a:pt x="16092" y="9732"/>
                  </a:cubicBezTo>
                  <a:cubicBezTo>
                    <a:pt x="15984" y="9495"/>
                    <a:pt x="16092" y="9257"/>
                    <a:pt x="15984" y="9020"/>
                  </a:cubicBezTo>
                  <a:cubicBezTo>
                    <a:pt x="15984" y="8782"/>
                    <a:pt x="15768" y="8782"/>
                    <a:pt x="15660" y="8545"/>
                  </a:cubicBezTo>
                  <a:cubicBezTo>
                    <a:pt x="15660" y="8545"/>
                    <a:pt x="15660" y="8070"/>
                    <a:pt x="15660" y="8070"/>
                  </a:cubicBezTo>
                  <a:cubicBezTo>
                    <a:pt x="15552" y="7833"/>
                    <a:pt x="15444" y="8070"/>
                    <a:pt x="15336" y="8070"/>
                  </a:cubicBezTo>
                  <a:cubicBezTo>
                    <a:pt x="15228" y="8070"/>
                    <a:pt x="15012" y="7833"/>
                    <a:pt x="15012" y="7833"/>
                  </a:cubicBezTo>
                  <a:cubicBezTo>
                    <a:pt x="14904" y="7596"/>
                    <a:pt x="14904" y="7596"/>
                    <a:pt x="14796" y="7596"/>
                  </a:cubicBezTo>
                  <a:cubicBezTo>
                    <a:pt x="14796" y="7358"/>
                    <a:pt x="14688" y="7358"/>
                    <a:pt x="14580" y="7596"/>
                  </a:cubicBezTo>
                  <a:cubicBezTo>
                    <a:pt x="14580" y="7596"/>
                    <a:pt x="14580" y="7833"/>
                    <a:pt x="14580" y="7833"/>
                  </a:cubicBezTo>
                  <a:cubicBezTo>
                    <a:pt x="14580" y="8070"/>
                    <a:pt x="14580" y="8308"/>
                    <a:pt x="14580" y="8308"/>
                  </a:cubicBezTo>
                  <a:cubicBezTo>
                    <a:pt x="14580" y="8545"/>
                    <a:pt x="14580" y="8782"/>
                    <a:pt x="14472" y="8782"/>
                  </a:cubicBezTo>
                  <a:cubicBezTo>
                    <a:pt x="14472" y="8782"/>
                    <a:pt x="14364" y="8782"/>
                    <a:pt x="14256" y="8545"/>
                  </a:cubicBezTo>
                  <a:cubicBezTo>
                    <a:pt x="14256" y="8545"/>
                    <a:pt x="14256" y="8308"/>
                    <a:pt x="14256" y="8308"/>
                  </a:cubicBezTo>
                  <a:cubicBezTo>
                    <a:pt x="14148" y="8070"/>
                    <a:pt x="14040" y="8070"/>
                    <a:pt x="14040" y="8070"/>
                  </a:cubicBezTo>
                  <a:cubicBezTo>
                    <a:pt x="14040" y="7833"/>
                    <a:pt x="13932" y="7596"/>
                    <a:pt x="13932" y="7596"/>
                  </a:cubicBezTo>
                  <a:cubicBezTo>
                    <a:pt x="13932" y="7358"/>
                    <a:pt x="14040" y="7121"/>
                    <a:pt x="13932" y="7121"/>
                  </a:cubicBezTo>
                  <a:cubicBezTo>
                    <a:pt x="13932" y="6884"/>
                    <a:pt x="13824" y="6884"/>
                    <a:pt x="13716" y="6884"/>
                  </a:cubicBezTo>
                  <a:cubicBezTo>
                    <a:pt x="13608" y="6646"/>
                    <a:pt x="13284" y="6409"/>
                    <a:pt x="13176" y="6409"/>
                  </a:cubicBezTo>
                  <a:cubicBezTo>
                    <a:pt x="13068" y="6171"/>
                    <a:pt x="12636" y="6171"/>
                    <a:pt x="12420" y="6171"/>
                  </a:cubicBezTo>
                  <a:cubicBezTo>
                    <a:pt x="12312" y="6171"/>
                    <a:pt x="12204" y="5697"/>
                    <a:pt x="11988" y="5697"/>
                  </a:cubicBezTo>
                  <a:cubicBezTo>
                    <a:pt x="11988" y="5697"/>
                    <a:pt x="11880" y="5934"/>
                    <a:pt x="11880" y="5934"/>
                  </a:cubicBezTo>
                  <a:cubicBezTo>
                    <a:pt x="11772" y="5934"/>
                    <a:pt x="11772" y="5934"/>
                    <a:pt x="11664" y="5697"/>
                  </a:cubicBezTo>
                  <a:cubicBezTo>
                    <a:pt x="11556" y="5697"/>
                    <a:pt x="11448" y="5459"/>
                    <a:pt x="11340" y="5222"/>
                  </a:cubicBezTo>
                  <a:cubicBezTo>
                    <a:pt x="11232" y="5222"/>
                    <a:pt x="11016" y="5222"/>
                    <a:pt x="10908" y="5222"/>
                  </a:cubicBezTo>
                  <a:cubicBezTo>
                    <a:pt x="10800" y="5222"/>
                    <a:pt x="10584" y="5222"/>
                    <a:pt x="10476" y="5222"/>
                  </a:cubicBezTo>
                  <a:cubicBezTo>
                    <a:pt x="10368" y="5222"/>
                    <a:pt x="10152" y="5697"/>
                    <a:pt x="10152" y="5697"/>
                  </a:cubicBezTo>
                  <a:cubicBezTo>
                    <a:pt x="10044" y="5934"/>
                    <a:pt x="9936" y="5934"/>
                    <a:pt x="9936" y="5934"/>
                  </a:cubicBezTo>
                  <a:cubicBezTo>
                    <a:pt x="9828" y="5934"/>
                    <a:pt x="9720" y="5934"/>
                    <a:pt x="9720" y="6171"/>
                  </a:cubicBezTo>
                  <a:cubicBezTo>
                    <a:pt x="9612" y="6171"/>
                    <a:pt x="9504" y="6646"/>
                    <a:pt x="9504" y="6646"/>
                  </a:cubicBezTo>
                  <a:cubicBezTo>
                    <a:pt x="9396" y="6884"/>
                    <a:pt x="9288" y="6884"/>
                    <a:pt x="9180" y="6884"/>
                  </a:cubicBezTo>
                  <a:cubicBezTo>
                    <a:pt x="9072" y="7121"/>
                    <a:pt x="8964" y="7358"/>
                    <a:pt x="8856" y="7358"/>
                  </a:cubicBezTo>
                  <a:cubicBezTo>
                    <a:pt x="8856" y="7358"/>
                    <a:pt x="8748" y="7358"/>
                    <a:pt x="8748" y="7596"/>
                  </a:cubicBezTo>
                  <a:cubicBezTo>
                    <a:pt x="8640" y="7596"/>
                    <a:pt x="8640" y="7833"/>
                    <a:pt x="8532" y="7833"/>
                  </a:cubicBezTo>
                  <a:cubicBezTo>
                    <a:pt x="8424" y="8070"/>
                    <a:pt x="8316" y="8070"/>
                    <a:pt x="8208" y="8308"/>
                  </a:cubicBezTo>
                  <a:cubicBezTo>
                    <a:pt x="8208" y="8308"/>
                    <a:pt x="8100" y="8545"/>
                    <a:pt x="8100" y="8782"/>
                  </a:cubicBezTo>
                  <a:cubicBezTo>
                    <a:pt x="8100" y="8782"/>
                    <a:pt x="8208" y="9020"/>
                    <a:pt x="8208" y="9257"/>
                  </a:cubicBezTo>
                  <a:cubicBezTo>
                    <a:pt x="8208" y="9257"/>
                    <a:pt x="8100" y="9732"/>
                    <a:pt x="8100" y="9732"/>
                  </a:cubicBezTo>
                  <a:cubicBezTo>
                    <a:pt x="8100" y="9969"/>
                    <a:pt x="7992" y="10207"/>
                    <a:pt x="7884" y="10444"/>
                  </a:cubicBezTo>
                  <a:cubicBezTo>
                    <a:pt x="7884" y="10681"/>
                    <a:pt x="7668" y="11156"/>
                    <a:pt x="7560" y="11393"/>
                  </a:cubicBezTo>
                  <a:cubicBezTo>
                    <a:pt x="7560" y="11393"/>
                    <a:pt x="7344" y="11393"/>
                    <a:pt x="7236" y="11631"/>
                  </a:cubicBezTo>
                  <a:cubicBezTo>
                    <a:pt x="7128" y="11631"/>
                    <a:pt x="7020" y="11868"/>
                    <a:pt x="7020" y="11868"/>
                  </a:cubicBezTo>
                  <a:cubicBezTo>
                    <a:pt x="6912" y="11868"/>
                    <a:pt x="6804" y="11868"/>
                    <a:pt x="6804" y="11868"/>
                  </a:cubicBezTo>
                  <a:cubicBezTo>
                    <a:pt x="6696" y="12105"/>
                    <a:pt x="6480" y="12343"/>
                    <a:pt x="6372" y="12580"/>
                  </a:cubicBezTo>
                  <a:cubicBezTo>
                    <a:pt x="6372" y="12818"/>
                    <a:pt x="6264" y="13292"/>
                    <a:pt x="6156" y="13530"/>
                  </a:cubicBezTo>
                  <a:cubicBezTo>
                    <a:pt x="6156" y="13767"/>
                    <a:pt x="6048" y="14004"/>
                    <a:pt x="6048" y="14004"/>
                  </a:cubicBezTo>
                  <a:cubicBezTo>
                    <a:pt x="6048" y="14242"/>
                    <a:pt x="6048" y="14716"/>
                    <a:pt x="6048" y="14954"/>
                  </a:cubicBezTo>
                  <a:cubicBezTo>
                    <a:pt x="6048" y="14954"/>
                    <a:pt x="5832" y="15191"/>
                    <a:pt x="5832" y="15429"/>
                  </a:cubicBezTo>
                  <a:cubicBezTo>
                    <a:pt x="5832" y="15429"/>
                    <a:pt x="5616" y="15666"/>
                    <a:pt x="5616" y="15903"/>
                  </a:cubicBezTo>
                  <a:cubicBezTo>
                    <a:pt x="5616" y="16141"/>
                    <a:pt x="5508" y="16615"/>
                    <a:pt x="5508" y="16853"/>
                  </a:cubicBezTo>
                  <a:cubicBezTo>
                    <a:pt x="5508" y="17090"/>
                    <a:pt x="5616" y="17090"/>
                    <a:pt x="5616" y="17327"/>
                  </a:cubicBezTo>
                  <a:cubicBezTo>
                    <a:pt x="5616" y="17327"/>
                    <a:pt x="5508" y="17565"/>
                    <a:pt x="5508" y="17565"/>
                  </a:cubicBezTo>
                  <a:cubicBezTo>
                    <a:pt x="5400" y="17565"/>
                    <a:pt x="5292" y="17802"/>
                    <a:pt x="5292" y="17802"/>
                  </a:cubicBezTo>
                  <a:cubicBezTo>
                    <a:pt x="5184" y="18040"/>
                    <a:pt x="5184" y="18277"/>
                    <a:pt x="5076" y="18514"/>
                  </a:cubicBezTo>
                  <a:cubicBezTo>
                    <a:pt x="4968" y="18514"/>
                    <a:pt x="4860" y="18989"/>
                    <a:pt x="4752" y="18989"/>
                  </a:cubicBezTo>
                  <a:cubicBezTo>
                    <a:pt x="4752" y="18989"/>
                    <a:pt x="4644" y="18989"/>
                    <a:pt x="4536" y="18989"/>
                  </a:cubicBezTo>
                  <a:cubicBezTo>
                    <a:pt x="4536" y="19226"/>
                    <a:pt x="4428" y="19226"/>
                    <a:pt x="4320" y="19226"/>
                  </a:cubicBezTo>
                  <a:cubicBezTo>
                    <a:pt x="4320" y="19464"/>
                    <a:pt x="4212" y="19701"/>
                    <a:pt x="4104" y="19701"/>
                  </a:cubicBezTo>
                  <a:cubicBezTo>
                    <a:pt x="4104" y="19701"/>
                    <a:pt x="3996" y="19701"/>
                    <a:pt x="3888" y="19701"/>
                  </a:cubicBezTo>
                  <a:cubicBezTo>
                    <a:pt x="3888" y="19938"/>
                    <a:pt x="3672" y="20176"/>
                    <a:pt x="3564" y="20176"/>
                  </a:cubicBezTo>
                  <a:cubicBezTo>
                    <a:pt x="3456" y="20176"/>
                    <a:pt x="3240" y="20176"/>
                    <a:pt x="3132" y="20176"/>
                  </a:cubicBezTo>
                  <a:cubicBezTo>
                    <a:pt x="3024" y="20413"/>
                    <a:pt x="2916" y="20651"/>
                    <a:pt x="2808" y="20651"/>
                  </a:cubicBezTo>
                  <a:cubicBezTo>
                    <a:pt x="2700" y="20888"/>
                    <a:pt x="2484" y="20651"/>
                    <a:pt x="2484" y="20888"/>
                  </a:cubicBezTo>
                  <a:cubicBezTo>
                    <a:pt x="2376" y="20888"/>
                    <a:pt x="2160" y="21125"/>
                    <a:pt x="2160" y="21125"/>
                  </a:cubicBezTo>
                  <a:cubicBezTo>
                    <a:pt x="2160" y="21125"/>
                    <a:pt x="1944" y="21125"/>
                    <a:pt x="1836" y="21125"/>
                  </a:cubicBezTo>
                  <a:cubicBezTo>
                    <a:pt x="1836" y="21125"/>
                    <a:pt x="1728" y="21600"/>
                    <a:pt x="1620" y="21600"/>
                  </a:cubicBezTo>
                  <a:cubicBezTo>
                    <a:pt x="1620" y="21600"/>
                    <a:pt x="1404" y="21600"/>
                    <a:pt x="1296" y="21600"/>
                  </a:cubicBezTo>
                  <a:cubicBezTo>
                    <a:pt x="1188" y="21363"/>
                    <a:pt x="1080" y="21363"/>
                    <a:pt x="972" y="21363"/>
                  </a:cubicBezTo>
                  <a:cubicBezTo>
                    <a:pt x="864" y="21363"/>
                    <a:pt x="756" y="21363"/>
                    <a:pt x="648" y="21600"/>
                  </a:cubicBezTo>
                  <a:cubicBezTo>
                    <a:pt x="540" y="21600"/>
                    <a:pt x="216" y="21600"/>
                    <a:pt x="216" y="21600"/>
                  </a:cubicBezTo>
                  <a:cubicBezTo>
                    <a:pt x="216" y="21600"/>
                    <a:pt x="216" y="21125"/>
                    <a:pt x="216" y="21125"/>
                  </a:cubicBezTo>
                  <a:cubicBezTo>
                    <a:pt x="216" y="20888"/>
                    <a:pt x="216" y="20413"/>
                    <a:pt x="216" y="20176"/>
                  </a:cubicBezTo>
                  <a:cubicBezTo>
                    <a:pt x="216" y="20176"/>
                    <a:pt x="0" y="19938"/>
                    <a:pt x="0" y="19701"/>
                  </a:cubicBezTo>
                  <a:cubicBezTo>
                    <a:pt x="0" y="19701"/>
                    <a:pt x="108" y="19464"/>
                    <a:pt x="108" y="19226"/>
                  </a:cubicBezTo>
                  <a:cubicBezTo>
                    <a:pt x="216" y="19226"/>
                    <a:pt x="324" y="18989"/>
                    <a:pt x="432" y="18752"/>
                  </a:cubicBezTo>
                  <a:cubicBezTo>
                    <a:pt x="432" y="18752"/>
                    <a:pt x="540" y="18514"/>
                    <a:pt x="540" y="18277"/>
                  </a:cubicBezTo>
                  <a:cubicBezTo>
                    <a:pt x="648" y="18040"/>
                    <a:pt x="648" y="17802"/>
                    <a:pt x="648" y="17565"/>
                  </a:cubicBezTo>
                  <a:cubicBezTo>
                    <a:pt x="648" y="17327"/>
                    <a:pt x="756" y="17090"/>
                    <a:pt x="864" y="17090"/>
                  </a:cubicBezTo>
                  <a:cubicBezTo>
                    <a:pt x="972" y="16853"/>
                    <a:pt x="1296" y="16615"/>
                    <a:pt x="1296" y="16615"/>
                  </a:cubicBezTo>
                  <a:cubicBezTo>
                    <a:pt x="1404" y="16378"/>
                    <a:pt x="1512" y="16141"/>
                    <a:pt x="1512" y="15903"/>
                  </a:cubicBezTo>
                  <a:cubicBezTo>
                    <a:pt x="1512" y="15666"/>
                    <a:pt x="1404" y="15429"/>
                    <a:pt x="1404" y="15191"/>
                  </a:cubicBezTo>
                  <a:cubicBezTo>
                    <a:pt x="1404" y="15191"/>
                    <a:pt x="1512" y="14954"/>
                    <a:pt x="1512" y="14954"/>
                  </a:cubicBezTo>
                  <a:cubicBezTo>
                    <a:pt x="1620" y="14716"/>
                    <a:pt x="1620" y="14716"/>
                    <a:pt x="1620" y="14716"/>
                  </a:cubicBezTo>
                  <a:cubicBezTo>
                    <a:pt x="1620" y="14954"/>
                    <a:pt x="1728" y="14954"/>
                    <a:pt x="1728" y="14954"/>
                  </a:cubicBezTo>
                  <a:cubicBezTo>
                    <a:pt x="1836" y="15191"/>
                    <a:pt x="1944" y="14954"/>
                    <a:pt x="2052" y="14954"/>
                  </a:cubicBezTo>
                  <a:cubicBezTo>
                    <a:pt x="2160" y="14716"/>
                    <a:pt x="2160" y="14479"/>
                    <a:pt x="2160" y="14242"/>
                  </a:cubicBezTo>
                  <a:cubicBezTo>
                    <a:pt x="2268" y="14004"/>
                    <a:pt x="2376" y="13767"/>
                    <a:pt x="2484" y="13767"/>
                  </a:cubicBezTo>
                  <a:cubicBezTo>
                    <a:pt x="2592" y="13767"/>
                    <a:pt x="2700" y="14242"/>
                    <a:pt x="2808" y="14242"/>
                  </a:cubicBezTo>
                  <a:cubicBezTo>
                    <a:pt x="2916" y="14242"/>
                    <a:pt x="3024" y="14242"/>
                    <a:pt x="3132" y="14242"/>
                  </a:cubicBezTo>
                  <a:cubicBezTo>
                    <a:pt x="3240" y="14242"/>
                    <a:pt x="3456" y="14479"/>
                    <a:pt x="3564" y="14479"/>
                  </a:cubicBezTo>
                  <a:cubicBezTo>
                    <a:pt x="3672" y="14479"/>
                    <a:pt x="3888" y="14479"/>
                    <a:pt x="3996" y="14479"/>
                  </a:cubicBezTo>
                  <a:cubicBezTo>
                    <a:pt x="4104" y="14242"/>
                    <a:pt x="4104" y="14004"/>
                    <a:pt x="4104" y="13767"/>
                  </a:cubicBezTo>
                  <a:cubicBezTo>
                    <a:pt x="4212" y="13530"/>
                    <a:pt x="4428" y="13292"/>
                    <a:pt x="4536" y="13055"/>
                  </a:cubicBezTo>
                  <a:cubicBezTo>
                    <a:pt x="4644" y="13055"/>
                    <a:pt x="4860" y="13055"/>
                    <a:pt x="4860" y="12818"/>
                  </a:cubicBezTo>
                  <a:cubicBezTo>
                    <a:pt x="4968" y="12580"/>
                    <a:pt x="4968" y="12105"/>
                    <a:pt x="4860" y="11868"/>
                  </a:cubicBezTo>
                  <a:cubicBezTo>
                    <a:pt x="4860" y="11631"/>
                    <a:pt x="4860" y="11393"/>
                    <a:pt x="4860" y="11156"/>
                  </a:cubicBezTo>
                  <a:cubicBezTo>
                    <a:pt x="4860" y="10919"/>
                    <a:pt x="5076" y="10681"/>
                    <a:pt x="5076" y="10444"/>
                  </a:cubicBezTo>
                  <a:cubicBezTo>
                    <a:pt x="5076" y="10207"/>
                    <a:pt x="4968" y="9969"/>
                    <a:pt x="4968" y="9732"/>
                  </a:cubicBezTo>
                  <a:cubicBezTo>
                    <a:pt x="4968" y="9732"/>
                    <a:pt x="4860" y="9495"/>
                    <a:pt x="4860" y="9257"/>
                  </a:cubicBezTo>
                  <a:cubicBezTo>
                    <a:pt x="4860" y="9020"/>
                    <a:pt x="4968" y="8782"/>
                    <a:pt x="4968" y="8782"/>
                  </a:cubicBezTo>
                  <a:cubicBezTo>
                    <a:pt x="5076" y="8545"/>
                    <a:pt x="5400" y="8070"/>
                    <a:pt x="5508" y="7833"/>
                  </a:cubicBezTo>
                  <a:cubicBezTo>
                    <a:pt x="5616" y="7358"/>
                    <a:pt x="5832" y="6646"/>
                    <a:pt x="5832" y="6171"/>
                  </a:cubicBezTo>
                  <a:cubicBezTo>
                    <a:pt x="5940" y="5697"/>
                    <a:pt x="6048" y="4747"/>
                    <a:pt x="6156" y="4510"/>
                  </a:cubicBezTo>
                  <a:cubicBezTo>
                    <a:pt x="6156" y="4273"/>
                    <a:pt x="6264" y="4035"/>
                    <a:pt x="6372" y="4035"/>
                  </a:cubicBezTo>
                  <a:cubicBezTo>
                    <a:pt x="6480" y="4035"/>
                    <a:pt x="6588" y="4035"/>
                    <a:pt x="6588" y="4273"/>
                  </a:cubicBezTo>
                  <a:cubicBezTo>
                    <a:pt x="6696" y="4510"/>
                    <a:pt x="6804" y="5222"/>
                    <a:pt x="6912" y="5222"/>
                  </a:cubicBezTo>
                  <a:cubicBezTo>
                    <a:pt x="7020" y="5459"/>
                    <a:pt x="7236" y="5697"/>
                    <a:pt x="7344" y="5697"/>
                  </a:cubicBezTo>
                  <a:cubicBezTo>
                    <a:pt x="7452" y="5459"/>
                    <a:pt x="7452" y="5222"/>
                    <a:pt x="7560" y="4985"/>
                  </a:cubicBezTo>
                  <a:cubicBezTo>
                    <a:pt x="7560" y="4985"/>
                    <a:pt x="7668" y="4510"/>
                    <a:pt x="7668" y="4273"/>
                  </a:cubicBezTo>
                  <a:cubicBezTo>
                    <a:pt x="7776" y="4035"/>
                    <a:pt x="7884" y="3798"/>
                    <a:pt x="7992" y="3560"/>
                  </a:cubicBezTo>
                  <a:cubicBezTo>
                    <a:pt x="8100" y="3560"/>
                    <a:pt x="8316" y="3798"/>
                    <a:pt x="8424" y="3798"/>
                  </a:cubicBezTo>
                  <a:cubicBezTo>
                    <a:pt x="8640" y="3560"/>
                    <a:pt x="8964" y="3560"/>
                    <a:pt x="9180" y="3323"/>
                  </a:cubicBezTo>
                  <a:cubicBezTo>
                    <a:pt x="9288" y="3323"/>
                    <a:pt x="9288" y="2848"/>
                    <a:pt x="9396" y="2611"/>
                  </a:cubicBezTo>
                  <a:cubicBezTo>
                    <a:pt x="9504" y="2611"/>
                    <a:pt x="9612" y="2374"/>
                    <a:pt x="9720" y="2374"/>
                  </a:cubicBezTo>
                  <a:cubicBezTo>
                    <a:pt x="9828" y="2136"/>
                    <a:pt x="10152" y="2136"/>
                    <a:pt x="10260" y="2136"/>
                  </a:cubicBezTo>
                  <a:cubicBezTo>
                    <a:pt x="10368" y="2136"/>
                    <a:pt x="10476" y="2136"/>
                    <a:pt x="10584" y="2374"/>
                  </a:cubicBezTo>
                  <a:cubicBezTo>
                    <a:pt x="10692" y="2611"/>
                    <a:pt x="10584" y="3086"/>
                    <a:pt x="10692" y="3323"/>
                  </a:cubicBezTo>
                  <a:cubicBezTo>
                    <a:pt x="10800" y="3323"/>
                    <a:pt x="10908" y="3323"/>
                    <a:pt x="11016" y="3086"/>
                  </a:cubicBezTo>
                  <a:cubicBezTo>
                    <a:pt x="11124" y="3086"/>
                    <a:pt x="11448" y="3086"/>
                    <a:pt x="11556" y="2848"/>
                  </a:cubicBezTo>
                  <a:cubicBezTo>
                    <a:pt x="11772" y="2611"/>
                    <a:pt x="11880" y="1662"/>
                    <a:pt x="11988" y="1187"/>
                  </a:cubicBezTo>
                  <a:cubicBezTo>
                    <a:pt x="11988" y="949"/>
                    <a:pt x="11988" y="475"/>
                    <a:pt x="12096" y="237"/>
                  </a:cubicBezTo>
                  <a:cubicBezTo>
                    <a:pt x="12204" y="0"/>
                    <a:pt x="12420" y="0"/>
                    <a:pt x="12636" y="0"/>
                  </a:cubicBezTo>
                  <a:cubicBezTo>
                    <a:pt x="12744" y="0"/>
                    <a:pt x="12960" y="0"/>
                    <a:pt x="13176" y="0"/>
                  </a:cubicBezTo>
                  <a:cubicBezTo>
                    <a:pt x="13176" y="237"/>
                    <a:pt x="13392" y="237"/>
                    <a:pt x="13392" y="475"/>
                  </a:cubicBezTo>
                  <a:cubicBezTo>
                    <a:pt x="13500" y="712"/>
                    <a:pt x="13608" y="1187"/>
                    <a:pt x="13716" y="1424"/>
                  </a:cubicBezTo>
                  <a:cubicBezTo>
                    <a:pt x="13716" y="1424"/>
                    <a:pt x="14040" y="1662"/>
                    <a:pt x="14148" y="1662"/>
                  </a:cubicBezTo>
                  <a:cubicBezTo>
                    <a:pt x="14148" y="1662"/>
                    <a:pt x="14256" y="1662"/>
                    <a:pt x="14364" y="1662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2" name="Google Shape;5472;g21c91014dda_0_5447"/>
            <p:cNvSpPr/>
            <p:nvPr/>
          </p:nvSpPr>
          <p:spPr>
            <a:xfrm>
              <a:off x="2305425" y="3546994"/>
              <a:ext cx="23064" cy="31644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6200" y="8640"/>
                  </a:moveTo>
                  <a:cubicBezTo>
                    <a:pt x="16200" y="8640"/>
                    <a:pt x="21600" y="4320"/>
                    <a:pt x="16200" y="4320"/>
                  </a:cubicBezTo>
                  <a:cubicBezTo>
                    <a:pt x="16200" y="4320"/>
                    <a:pt x="10800" y="0"/>
                    <a:pt x="5400" y="0"/>
                  </a:cubicBezTo>
                  <a:cubicBezTo>
                    <a:pt x="5400" y="0"/>
                    <a:pt x="5400" y="4320"/>
                    <a:pt x="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5400" y="12960"/>
                  </a:cubicBezTo>
                  <a:cubicBezTo>
                    <a:pt x="5400" y="12960"/>
                    <a:pt x="0" y="21600"/>
                    <a:pt x="5400" y="21600"/>
                  </a:cubicBezTo>
                  <a:cubicBezTo>
                    <a:pt x="5400" y="21600"/>
                    <a:pt x="16200" y="21600"/>
                    <a:pt x="16200" y="21600"/>
                  </a:cubicBezTo>
                  <a:cubicBezTo>
                    <a:pt x="16200" y="21600"/>
                    <a:pt x="16200" y="17280"/>
                    <a:pt x="16200" y="12960"/>
                  </a:cubicBezTo>
                  <a:cubicBezTo>
                    <a:pt x="16200" y="12960"/>
                    <a:pt x="16200" y="12960"/>
                    <a:pt x="162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3" name="Google Shape;5473;g21c91014dda_0_5447"/>
            <p:cNvSpPr/>
            <p:nvPr/>
          </p:nvSpPr>
          <p:spPr>
            <a:xfrm>
              <a:off x="2305425" y="3546994"/>
              <a:ext cx="23064" cy="31644"/>
            </a:xfrm>
            <a:custGeom>
              <a:avLst/>
              <a:gdLst/>
              <a:ahLst/>
              <a:cxnLst/>
              <a:rect l="l" t="t" r="r" b="b"/>
              <a:pathLst>
                <a:path w="18600" h="21600" extrusionOk="0">
                  <a:moveTo>
                    <a:pt x="16200" y="8640"/>
                  </a:moveTo>
                  <a:cubicBezTo>
                    <a:pt x="16200" y="8640"/>
                    <a:pt x="21600" y="4320"/>
                    <a:pt x="16200" y="4320"/>
                  </a:cubicBezTo>
                  <a:cubicBezTo>
                    <a:pt x="16200" y="4320"/>
                    <a:pt x="10800" y="0"/>
                    <a:pt x="5400" y="0"/>
                  </a:cubicBezTo>
                  <a:cubicBezTo>
                    <a:pt x="5400" y="0"/>
                    <a:pt x="5400" y="4320"/>
                    <a:pt x="0" y="432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8640"/>
                    <a:pt x="0" y="12960"/>
                    <a:pt x="5400" y="12960"/>
                  </a:cubicBezTo>
                  <a:cubicBezTo>
                    <a:pt x="5400" y="12960"/>
                    <a:pt x="0" y="21600"/>
                    <a:pt x="5400" y="21600"/>
                  </a:cubicBezTo>
                  <a:cubicBezTo>
                    <a:pt x="5400" y="21600"/>
                    <a:pt x="16200" y="21600"/>
                    <a:pt x="16200" y="21600"/>
                  </a:cubicBezTo>
                  <a:cubicBezTo>
                    <a:pt x="16200" y="21600"/>
                    <a:pt x="16200" y="17280"/>
                    <a:pt x="16200" y="12960"/>
                  </a:cubicBezTo>
                  <a:cubicBezTo>
                    <a:pt x="16200" y="12960"/>
                    <a:pt x="16200" y="12960"/>
                    <a:pt x="16200" y="86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4" name="Google Shape;5474;g21c91014dda_0_5447"/>
            <p:cNvSpPr/>
            <p:nvPr/>
          </p:nvSpPr>
          <p:spPr>
            <a:xfrm>
              <a:off x="2193439" y="3466657"/>
              <a:ext cx="31644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0800"/>
                  </a:moveTo>
                  <a:cubicBezTo>
                    <a:pt x="17280" y="8100"/>
                    <a:pt x="17280" y="5400"/>
                    <a:pt x="17280" y="5400"/>
                  </a:cubicBezTo>
                  <a:cubicBezTo>
                    <a:pt x="17280" y="2700"/>
                    <a:pt x="12960" y="2700"/>
                    <a:pt x="1296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4320" y="0"/>
                    <a:pt x="4320" y="0"/>
                    <a:pt x="0" y="0"/>
                  </a:cubicBezTo>
                  <a:cubicBezTo>
                    <a:pt x="0" y="2700"/>
                    <a:pt x="4320" y="2700"/>
                    <a:pt x="4320" y="5400"/>
                  </a:cubicBezTo>
                  <a:cubicBezTo>
                    <a:pt x="4320" y="5400"/>
                    <a:pt x="0" y="5400"/>
                    <a:pt x="0" y="5400"/>
                  </a:cubicBezTo>
                  <a:cubicBezTo>
                    <a:pt x="0" y="8100"/>
                    <a:pt x="0" y="8100"/>
                    <a:pt x="0" y="10800"/>
                  </a:cubicBezTo>
                  <a:cubicBezTo>
                    <a:pt x="0" y="10800"/>
                    <a:pt x="4320" y="10800"/>
                    <a:pt x="4320" y="10800"/>
                  </a:cubicBezTo>
                  <a:cubicBezTo>
                    <a:pt x="8640" y="13500"/>
                    <a:pt x="8640" y="16200"/>
                    <a:pt x="8640" y="16200"/>
                  </a:cubicBezTo>
                  <a:cubicBezTo>
                    <a:pt x="12960" y="18900"/>
                    <a:pt x="17280" y="21600"/>
                    <a:pt x="17280" y="21600"/>
                  </a:cubicBezTo>
                  <a:cubicBezTo>
                    <a:pt x="21600" y="18900"/>
                    <a:pt x="21600" y="16200"/>
                    <a:pt x="21600" y="16200"/>
                  </a:cubicBezTo>
                  <a:cubicBezTo>
                    <a:pt x="21600" y="13500"/>
                    <a:pt x="17280" y="10800"/>
                    <a:pt x="1728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5" name="Google Shape;5475;g21c91014dda_0_5447"/>
            <p:cNvSpPr/>
            <p:nvPr/>
          </p:nvSpPr>
          <p:spPr>
            <a:xfrm>
              <a:off x="2193439" y="3466657"/>
              <a:ext cx="31644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7280" y="10800"/>
                  </a:moveTo>
                  <a:cubicBezTo>
                    <a:pt x="17280" y="8100"/>
                    <a:pt x="17280" y="5400"/>
                    <a:pt x="17280" y="5400"/>
                  </a:cubicBezTo>
                  <a:cubicBezTo>
                    <a:pt x="17280" y="2700"/>
                    <a:pt x="12960" y="2700"/>
                    <a:pt x="12960" y="0"/>
                  </a:cubicBezTo>
                  <a:cubicBezTo>
                    <a:pt x="8640" y="0"/>
                    <a:pt x="4320" y="0"/>
                    <a:pt x="4320" y="0"/>
                  </a:cubicBezTo>
                  <a:cubicBezTo>
                    <a:pt x="4320" y="0"/>
                    <a:pt x="4320" y="0"/>
                    <a:pt x="0" y="0"/>
                  </a:cubicBezTo>
                  <a:cubicBezTo>
                    <a:pt x="0" y="2700"/>
                    <a:pt x="4320" y="2700"/>
                    <a:pt x="4320" y="5400"/>
                  </a:cubicBezTo>
                  <a:cubicBezTo>
                    <a:pt x="4320" y="5400"/>
                    <a:pt x="0" y="5400"/>
                    <a:pt x="0" y="5400"/>
                  </a:cubicBezTo>
                  <a:cubicBezTo>
                    <a:pt x="0" y="8100"/>
                    <a:pt x="0" y="8100"/>
                    <a:pt x="0" y="10800"/>
                  </a:cubicBezTo>
                  <a:cubicBezTo>
                    <a:pt x="0" y="10800"/>
                    <a:pt x="4320" y="10800"/>
                    <a:pt x="4320" y="10800"/>
                  </a:cubicBezTo>
                  <a:cubicBezTo>
                    <a:pt x="8640" y="13500"/>
                    <a:pt x="8640" y="16200"/>
                    <a:pt x="8640" y="16200"/>
                  </a:cubicBezTo>
                  <a:cubicBezTo>
                    <a:pt x="12960" y="18900"/>
                    <a:pt x="17280" y="21600"/>
                    <a:pt x="17280" y="21600"/>
                  </a:cubicBezTo>
                  <a:cubicBezTo>
                    <a:pt x="21600" y="18900"/>
                    <a:pt x="21600" y="16200"/>
                    <a:pt x="21600" y="16200"/>
                  </a:cubicBezTo>
                  <a:cubicBezTo>
                    <a:pt x="21600" y="13500"/>
                    <a:pt x="17280" y="10800"/>
                    <a:pt x="1728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6" name="Google Shape;5476;g21c91014dda_0_5447"/>
            <p:cNvSpPr/>
            <p:nvPr/>
          </p:nvSpPr>
          <p:spPr>
            <a:xfrm>
              <a:off x="1879395" y="3486132"/>
              <a:ext cx="38934" cy="35329"/>
            </a:xfrm>
            <a:custGeom>
              <a:avLst/>
              <a:gdLst/>
              <a:ahLst/>
              <a:cxnLst/>
              <a:rect l="l" t="t" r="r" b="b"/>
              <a:pathLst>
                <a:path w="21600" h="19600" extrusionOk="0">
                  <a:moveTo>
                    <a:pt x="21600" y="10800"/>
                  </a:moveTo>
                  <a:cubicBezTo>
                    <a:pt x="21600" y="10800"/>
                    <a:pt x="18000" y="7200"/>
                    <a:pt x="18000" y="3600"/>
                  </a:cubicBezTo>
                  <a:cubicBezTo>
                    <a:pt x="18000" y="3600"/>
                    <a:pt x="14400" y="0"/>
                    <a:pt x="10800" y="0"/>
                  </a:cubicBezTo>
                  <a:cubicBezTo>
                    <a:pt x="10800" y="0"/>
                    <a:pt x="7200" y="3600"/>
                    <a:pt x="3600" y="3600"/>
                  </a:cubicBezTo>
                  <a:cubicBezTo>
                    <a:pt x="3600" y="3600"/>
                    <a:pt x="3600" y="7200"/>
                    <a:pt x="3600" y="7200"/>
                  </a:cubicBezTo>
                  <a:cubicBezTo>
                    <a:pt x="3600" y="7200"/>
                    <a:pt x="0" y="10800"/>
                    <a:pt x="0" y="14400"/>
                  </a:cubicBezTo>
                  <a:cubicBezTo>
                    <a:pt x="0" y="14400"/>
                    <a:pt x="3600" y="14400"/>
                    <a:pt x="36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0800" y="18000"/>
                    <a:pt x="14400" y="18000"/>
                  </a:cubicBezTo>
                  <a:cubicBezTo>
                    <a:pt x="14400" y="21600"/>
                    <a:pt x="18000" y="18000"/>
                    <a:pt x="18000" y="18000"/>
                  </a:cubicBezTo>
                  <a:cubicBezTo>
                    <a:pt x="21600" y="180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7" name="Google Shape;5477;g21c91014dda_0_5447"/>
            <p:cNvSpPr/>
            <p:nvPr/>
          </p:nvSpPr>
          <p:spPr>
            <a:xfrm>
              <a:off x="1879395" y="3486132"/>
              <a:ext cx="38934" cy="35329"/>
            </a:xfrm>
            <a:custGeom>
              <a:avLst/>
              <a:gdLst/>
              <a:ahLst/>
              <a:cxnLst/>
              <a:rect l="l" t="t" r="r" b="b"/>
              <a:pathLst>
                <a:path w="21600" h="19600" extrusionOk="0">
                  <a:moveTo>
                    <a:pt x="21600" y="10800"/>
                  </a:moveTo>
                  <a:cubicBezTo>
                    <a:pt x="21600" y="10800"/>
                    <a:pt x="18000" y="7200"/>
                    <a:pt x="18000" y="3600"/>
                  </a:cubicBezTo>
                  <a:cubicBezTo>
                    <a:pt x="18000" y="3600"/>
                    <a:pt x="14400" y="0"/>
                    <a:pt x="10800" y="0"/>
                  </a:cubicBezTo>
                  <a:cubicBezTo>
                    <a:pt x="10800" y="0"/>
                    <a:pt x="7200" y="3600"/>
                    <a:pt x="3600" y="3600"/>
                  </a:cubicBezTo>
                  <a:cubicBezTo>
                    <a:pt x="3600" y="3600"/>
                    <a:pt x="3600" y="7200"/>
                    <a:pt x="3600" y="7200"/>
                  </a:cubicBezTo>
                  <a:cubicBezTo>
                    <a:pt x="3600" y="7200"/>
                    <a:pt x="0" y="10800"/>
                    <a:pt x="0" y="14400"/>
                  </a:cubicBezTo>
                  <a:cubicBezTo>
                    <a:pt x="0" y="14400"/>
                    <a:pt x="3600" y="14400"/>
                    <a:pt x="3600" y="14400"/>
                  </a:cubicBezTo>
                  <a:cubicBezTo>
                    <a:pt x="7200" y="14400"/>
                    <a:pt x="10800" y="18000"/>
                    <a:pt x="10800" y="18000"/>
                  </a:cubicBezTo>
                  <a:cubicBezTo>
                    <a:pt x="10800" y="18000"/>
                    <a:pt x="10800" y="18000"/>
                    <a:pt x="14400" y="18000"/>
                  </a:cubicBezTo>
                  <a:cubicBezTo>
                    <a:pt x="14400" y="21600"/>
                    <a:pt x="18000" y="18000"/>
                    <a:pt x="18000" y="18000"/>
                  </a:cubicBezTo>
                  <a:cubicBezTo>
                    <a:pt x="21600" y="18000"/>
                    <a:pt x="21600" y="14400"/>
                    <a:pt x="2160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8" name="Google Shape;5478;g21c91014dda_0_5447"/>
            <p:cNvSpPr/>
            <p:nvPr/>
          </p:nvSpPr>
          <p:spPr>
            <a:xfrm>
              <a:off x="1752804" y="3291376"/>
              <a:ext cx="35133" cy="46278"/>
            </a:xfrm>
            <a:custGeom>
              <a:avLst/>
              <a:gdLst/>
              <a:ahLst/>
              <a:cxnLst/>
              <a:rect l="l" t="t" r="r" b="b"/>
              <a:pathLst>
                <a:path w="19491" h="21600" extrusionOk="0">
                  <a:moveTo>
                    <a:pt x="18000" y="12343"/>
                  </a:moveTo>
                  <a:cubicBezTo>
                    <a:pt x="18000" y="9257"/>
                    <a:pt x="14400" y="9257"/>
                    <a:pt x="14400" y="6171"/>
                  </a:cubicBezTo>
                  <a:cubicBezTo>
                    <a:pt x="14400" y="6171"/>
                    <a:pt x="14400" y="3086"/>
                    <a:pt x="14400" y="3086"/>
                  </a:cubicBezTo>
                  <a:cubicBezTo>
                    <a:pt x="14400" y="0"/>
                    <a:pt x="10800" y="0"/>
                    <a:pt x="10800" y="0"/>
                  </a:cubicBezTo>
                  <a:cubicBezTo>
                    <a:pt x="7200" y="0"/>
                    <a:pt x="7200" y="0"/>
                    <a:pt x="7200" y="3086"/>
                  </a:cubicBezTo>
                  <a:cubicBezTo>
                    <a:pt x="3600" y="3086"/>
                    <a:pt x="7200" y="6171"/>
                    <a:pt x="7200" y="6171"/>
                  </a:cubicBezTo>
                  <a:cubicBezTo>
                    <a:pt x="7200" y="9257"/>
                    <a:pt x="7200" y="12343"/>
                    <a:pt x="3600" y="12343"/>
                  </a:cubicBezTo>
                  <a:cubicBezTo>
                    <a:pt x="3600" y="15429"/>
                    <a:pt x="3600" y="12343"/>
                    <a:pt x="0" y="12343"/>
                  </a:cubicBezTo>
                  <a:cubicBezTo>
                    <a:pt x="0" y="15429"/>
                    <a:pt x="0" y="15429"/>
                    <a:pt x="0" y="18514"/>
                  </a:cubicBezTo>
                  <a:cubicBezTo>
                    <a:pt x="0" y="18514"/>
                    <a:pt x="3600" y="21600"/>
                    <a:pt x="7200" y="21600"/>
                  </a:cubicBezTo>
                  <a:cubicBezTo>
                    <a:pt x="10800" y="21600"/>
                    <a:pt x="14400" y="18514"/>
                    <a:pt x="14400" y="18514"/>
                  </a:cubicBezTo>
                  <a:cubicBezTo>
                    <a:pt x="18000" y="18514"/>
                    <a:pt x="21600" y="12343"/>
                    <a:pt x="1800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79" name="Google Shape;5479;g21c91014dda_0_5447"/>
            <p:cNvSpPr/>
            <p:nvPr/>
          </p:nvSpPr>
          <p:spPr>
            <a:xfrm>
              <a:off x="1752804" y="3291376"/>
              <a:ext cx="35133" cy="46278"/>
            </a:xfrm>
            <a:custGeom>
              <a:avLst/>
              <a:gdLst/>
              <a:ahLst/>
              <a:cxnLst/>
              <a:rect l="l" t="t" r="r" b="b"/>
              <a:pathLst>
                <a:path w="19491" h="21600" extrusionOk="0">
                  <a:moveTo>
                    <a:pt x="18000" y="12343"/>
                  </a:moveTo>
                  <a:cubicBezTo>
                    <a:pt x="18000" y="9257"/>
                    <a:pt x="14400" y="9257"/>
                    <a:pt x="14400" y="6171"/>
                  </a:cubicBezTo>
                  <a:cubicBezTo>
                    <a:pt x="14400" y="6171"/>
                    <a:pt x="14400" y="3086"/>
                    <a:pt x="14400" y="3086"/>
                  </a:cubicBezTo>
                  <a:cubicBezTo>
                    <a:pt x="14400" y="0"/>
                    <a:pt x="10800" y="0"/>
                    <a:pt x="10800" y="0"/>
                  </a:cubicBezTo>
                  <a:cubicBezTo>
                    <a:pt x="7200" y="0"/>
                    <a:pt x="7200" y="0"/>
                    <a:pt x="7200" y="3086"/>
                  </a:cubicBezTo>
                  <a:cubicBezTo>
                    <a:pt x="3600" y="3086"/>
                    <a:pt x="7200" y="6171"/>
                    <a:pt x="7200" y="6171"/>
                  </a:cubicBezTo>
                  <a:cubicBezTo>
                    <a:pt x="7200" y="9257"/>
                    <a:pt x="7200" y="12343"/>
                    <a:pt x="3600" y="12343"/>
                  </a:cubicBezTo>
                  <a:cubicBezTo>
                    <a:pt x="3600" y="15429"/>
                    <a:pt x="3600" y="12343"/>
                    <a:pt x="0" y="12343"/>
                  </a:cubicBezTo>
                  <a:cubicBezTo>
                    <a:pt x="0" y="15429"/>
                    <a:pt x="0" y="15429"/>
                    <a:pt x="0" y="18514"/>
                  </a:cubicBezTo>
                  <a:cubicBezTo>
                    <a:pt x="0" y="18514"/>
                    <a:pt x="3600" y="21600"/>
                    <a:pt x="7200" y="21600"/>
                  </a:cubicBezTo>
                  <a:cubicBezTo>
                    <a:pt x="10800" y="21600"/>
                    <a:pt x="14400" y="18514"/>
                    <a:pt x="14400" y="18514"/>
                  </a:cubicBezTo>
                  <a:cubicBezTo>
                    <a:pt x="18000" y="18514"/>
                    <a:pt x="21600" y="12343"/>
                    <a:pt x="1800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0" name="Google Shape;5480;g21c91014dda_0_5447"/>
            <p:cNvSpPr/>
            <p:nvPr/>
          </p:nvSpPr>
          <p:spPr>
            <a:xfrm>
              <a:off x="1779582" y="3103924"/>
              <a:ext cx="195941" cy="133920"/>
            </a:xfrm>
            <a:custGeom>
              <a:avLst/>
              <a:gdLst/>
              <a:ahLst/>
              <a:cxnLst/>
              <a:rect l="l" t="t" r="r" b="b"/>
              <a:pathLst>
                <a:path w="21200" h="21600" extrusionOk="0">
                  <a:moveTo>
                    <a:pt x="20160" y="11880"/>
                  </a:moveTo>
                  <a:cubicBezTo>
                    <a:pt x="19440" y="10800"/>
                    <a:pt x="19440" y="9720"/>
                    <a:pt x="19440" y="8640"/>
                  </a:cubicBezTo>
                  <a:cubicBezTo>
                    <a:pt x="19440" y="7560"/>
                    <a:pt x="20160" y="6480"/>
                    <a:pt x="20160" y="5400"/>
                  </a:cubicBezTo>
                  <a:cubicBezTo>
                    <a:pt x="20160" y="5400"/>
                    <a:pt x="20160" y="3240"/>
                    <a:pt x="20160" y="3240"/>
                  </a:cubicBezTo>
                  <a:cubicBezTo>
                    <a:pt x="19440" y="2160"/>
                    <a:pt x="19440" y="2160"/>
                    <a:pt x="18720" y="1080"/>
                  </a:cubicBezTo>
                  <a:cubicBezTo>
                    <a:pt x="18720" y="1080"/>
                    <a:pt x="18720" y="0"/>
                    <a:pt x="18000" y="0"/>
                  </a:cubicBezTo>
                  <a:cubicBezTo>
                    <a:pt x="18000" y="0"/>
                    <a:pt x="17280" y="1080"/>
                    <a:pt x="17280" y="2160"/>
                  </a:cubicBezTo>
                  <a:cubicBezTo>
                    <a:pt x="17280" y="2160"/>
                    <a:pt x="17280" y="3240"/>
                    <a:pt x="17280" y="3240"/>
                  </a:cubicBezTo>
                  <a:cubicBezTo>
                    <a:pt x="17280" y="3240"/>
                    <a:pt x="16560" y="4320"/>
                    <a:pt x="16560" y="4320"/>
                  </a:cubicBezTo>
                  <a:cubicBezTo>
                    <a:pt x="16560" y="4320"/>
                    <a:pt x="16560" y="5400"/>
                    <a:pt x="16560" y="5400"/>
                  </a:cubicBezTo>
                  <a:cubicBezTo>
                    <a:pt x="16560" y="5400"/>
                    <a:pt x="15840" y="5400"/>
                    <a:pt x="15840" y="5400"/>
                  </a:cubicBezTo>
                  <a:cubicBezTo>
                    <a:pt x="15840" y="5400"/>
                    <a:pt x="15120" y="6480"/>
                    <a:pt x="15120" y="6480"/>
                  </a:cubicBezTo>
                  <a:cubicBezTo>
                    <a:pt x="15120" y="7560"/>
                    <a:pt x="15120" y="8640"/>
                    <a:pt x="15120" y="8640"/>
                  </a:cubicBezTo>
                  <a:cubicBezTo>
                    <a:pt x="15120" y="9720"/>
                    <a:pt x="14400" y="9720"/>
                    <a:pt x="14400" y="9720"/>
                  </a:cubicBezTo>
                  <a:cubicBezTo>
                    <a:pt x="13680" y="9720"/>
                    <a:pt x="13680" y="9720"/>
                    <a:pt x="13680" y="8640"/>
                  </a:cubicBezTo>
                  <a:cubicBezTo>
                    <a:pt x="12960" y="8640"/>
                    <a:pt x="12960" y="7560"/>
                    <a:pt x="12960" y="7560"/>
                  </a:cubicBezTo>
                  <a:cubicBezTo>
                    <a:pt x="12960" y="7560"/>
                    <a:pt x="12240" y="7560"/>
                    <a:pt x="12240" y="6480"/>
                  </a:cubicBezTo>
                  <a:cubicBezTo>
                    <a:pt x="11520" y="6480"/>
                    <a:pt x="10800" y="6480"/>
                    <a:pt x="10800" y="5400"/>
                  </a:cubicBezTo>
                  <a:cubicBezTo>
                    <a:pt x="10800" y="5400"/>
                    <a:pt x="10800" y="4320"/>
                    <a:pt x="10080" y="3240"/>
                  </a:cubicBezTo>
                  <a:cubicBezTo>
                    <a:pt x="10080" y="3240"/>
                    <a:pt x="9360" y="4320"/>
                    <a:pt x="9360" y="4320"/>
                  </a:cubicBezTo>
                  <a:cubicBezTo>
                    <a:pt x="9360" y="4320"/>
                    <a:pt x="9360" y="5400"/>
                    <a:pt x="9360" y="5400"/>
                  </a:cubicBezTo>
                  <a:cubicBezTo>
                    <a:pt x="9360" y="6480"/>
                    <a:pt x="9360" y="7560"/>
                    <a:pt x="9360" y="8640"/>
                  </a:cubicBezTo>
                  <a:cubicBezTo>
                    <a:pt x="9360" y="8640"/>
                    <a:pt x="9360" y="8640"/>
                    <a:pt x="9360" y="9720"/>
                  </a:cubicBezTo>
                  <a:cubicBezTo>
                    <a:pt x="8640" y="9720"/>
                    <a:pt x="9360" y="10800"/>
                    <a:pt x="8640" y="10800"/>
                  </a:cubicBezTo>
                  <a:cubicBezTo>
                    <a:pt x="8640" y="10800"/>
                    <a:pt x="7200" y="9720"/>
                    <a:pt x="7200" y="9720"/>
                  </a:cubicBezTo>
                  <a:cubicBezTo>
                    <a:pt x="6480" y="9720"/>
                    <a:pt x="5760" y="7560"/>
                    <a:pt x="5760" y="7560"/>
                  </a:cubicBezTo>
                  <a:cubicBezTo>
                    <a:pt x="5040" y="7560"/>
                    <a:pt x="4320" y="7560"/>
                    <a:pt x="4320" y="8640"/>
                  </a:cubicBezTo>
                  <a:cubicBezTo>
                    <a:pt x="4320" y="8640"/>
                    <a:pt x="4320" y="8640"/>
                    <a:pt x="3600" y="9720"/>
                  </a:cubicBezTo>
                  <a:cubicBezTo>
                    <a:pt x="3600" y="9720"/>
                    <a:pt x="2880" y="8640"/>
                    <a:pt x="2160" y="8640"/>
                  </a:cubicBezTo>
                  <a:cubicBezTo>
                    <a:pt x="2160" y="9720"/>
                    <a:pt x="1440" y="9720"/>
                    <a:pt x="720" y="9720"/>
                  </a:cubicBezTo>
                  <a:cubicBezTo>
                    <a:pt x="720" y="10800"/>
                    <a:pt x="0" y="11880"/>
                    <a:pt x="0" y="12960"/>
                  </a:cubicBezTo>
                  <a:cubicBezTo>
                    <a:pt x="0" y="12960"/>
                    <a:pt x="0" y="15120"/>
                    <a:pt x="0" y="15120"/>
                  </a:cubicBezTo>
                  <a:cubicBezTo>
                    <a:pt x="720" y="16200"/>
                    <a:pt x="1440" y="16200"/>
                    <a:pt x="2160" y="16200"/>
                  </a:cubicBezTo>
                  <a:cubicBezTo>
                    <a:pt x="2160" y="17280"/>
                    <a:pt x="2880" y="19440"/>
                    <a:pt x="3600" y="19440"/>
                  </a:cubicBezTo>
                  <a:cubicBezTo>
                    <a:pt x="3600" y="19440"/>
                    <a:pt x="4320" y="18360"/>
                    <a:pt x="5040" y="18360"/>
                  </a:cubicBezTo>
                  <a:cubicBezTo>
                    <a:pt x="5040" y="18360"/>
                    <a:pt x="5760" y="19440"/>
                    <a:pt x="5760" y="19440"/>
                  </a:cubicBezTo>
                  <a:cubicBezTo>
                    <a:pt x="6480" y="19440"/>
                    <a:pt x="7200" y="19440"/>
                    <a:pt x="7200" y="19440"/>
                  </a:cubicBezTo>
                  <a:cubicBezTo>
                    <a:pt x="7920" y="18360"/>
                    <a:pt x="7200" y="17280"/>
                    <a:pt x="7920" y="17280"/>
                  </a:cubicBezTo>
                  <a:cubicBezTo>
                    <a:pt x="7920" y="16200"/>
                    <a:pt x="8640" y="16200"/>
                    <a:pt x="8640" y="16200"/>
                  </a:cubicBezTo>
                  <a:cubicBezTo>
                    <a:pt x="9360" y="16200"/>
                    <a:pt x="10080" y="18360"/>
                    <a:pt x="10080" y="18360"/>
                  </a:cubicBezTo>
                  <a:cubicBezTo>
                    <a:pt x="10800" y="18360"/>
                    <a:pt x="10800" y="17280"/>
                    <a:pt x="11520" y="17280"/>
                  </a:cubicBezTo>
                  <a:cubicBezTo>
                    <a:pt x="11520" y="16200"/>
                    <a:pt x="10800" y="15120"/>
                    <a:pt x="11520" y="15120"/>
                  </a:cubicBezTo>
                  <a:cubicBezTo>
                    <a:pt x="11520" y="15120"/>
                    <a:pt x="12240" y="15120"/>
                    <a:pt x="12240" y="15120"/>
                  </a:cubicBezTo>
                  <a:cubicBezTo>
                    <a:pt x="12960" y="15120"/>
                    <a:pt x="12960" y="15120"/>
                    <a:pt x="12960" y="16200"/>
                  </a:cubicBezTo>
                  <a:cubicBezTo>
                    <a:pt x="12960" y="16200"/>
                    <a:pt x="12240" y="17280"/>
                    <a:pt x="12960" y="17280"/>
                  </a:cubicBezTo>
                  <a:cubicBezTo>
                    <a:pt x="12960" y="17280"/>
                    <a:pt x="12960" y="17280"/>
                    <a:pt x="13680" y="17280"/>
                  </a:cubicBezTo>
                  <a:cubicBezTo>
                    <a:pt x="13680" y="16200"/>
                    <a:pt x="13680" y="16200"/>
                    <a:pt x="13680" y="15120"/>
                  </a:cubicBezTo>
                  <a:cubicBezTo>
                    <a:pt x="13680" y="15120"/>
                    <a:pt x="13680" y="15120"/>
                    <a:pt x="13680" y="15120"/>
                  </a:cubicBezTo>
                  <a:cubicBezTo>
                    <a:pt x="13680" y="14040"/>
                    <a:pt x="14400" y="14040"/>
                    <a:pt x="14400" y="15120"/>
                  </a:cubicBezTo>
                  <a:cubicBezTo>
                    <a:pt x="14400" y="15120"/>
                    <a:pt x="15120" y="15120"/>
                    <a:pt x="15120" y="15120"/>
                  </a:cubicBezTo>
                  <a:cubicBezTo>
                    <a:pt x="15120" y="16200"/>
                    <a:pt x="15120" y="17280"/>
                    <a:pt x="15120" y="17280"/>
                  </a:cubicBezTo>
                  <a:cubicBezTo>
                    <a:pt x="15120" y="18360"/>
                    <a:pt x="15840" y="19440"/>
                    <a:pt x="15840" y="20520"/>
                  </a:cubicBezTo>
                  <a:cubicBezTo>
                    <a:pt x="16560" y="20520"/>
                    <a:pt x="17280" y="19440"/>
                    <a:pt x="18000" y="20520"/>
                  </a:cubicBezTo>
                  <a:cubicBezTo>
                    <a:pt x="18000" y="20520"/>
                    <a:pt x="18000" y="21600"/>
                    <a:pt x="18000" y="21600"/>
                  </a:cubicBezTo>
                  <a:cubicBezTo>
                    <a:pt x="18720" y="21600"/>
                    <a:pt x="18720" y="21600"/>
                    <a:pt x="19440" y="21600"/>
                  </a:cubicBezTo>
                  <a:cubicBezTo>
                    <a:pt x="19440" y="21600"/>
                    <a:pt x="19440" y="19440"/>
                    <a:pt x="19440" y="18360"/>
                  </a:cubicBezTo>
                  <a:cubicBezTo>
                    <a:pt x="19440" y="18360"/>
                    <a:pt x="18720" y="17280"/>
                    <a:pt x="18000" y="17280"/>
                  </a:cubicBezTo>
                  <a:cubicBezTo>
                    <a:pt x="18000" y="16200"/>
                    <a:pt x="18000" y="16200"/>
                    <a:pt x="18000" y="15120"/>
                  </a:cubicBezTo>
                  <a:cubicBezTo>
                    <a:pt x="18000" y="15120"/>
                    <a:pt x="18000" y="14040"/>
                    <a:pt x="18000" y="14040"/>
                  </a:cubicBezTo>
                  <a:cubicBezTo>
                    <a:pt x="18720" y="14040"/>
                    <a:pt x="19440" y="14040"/>
                    <a:pt x="19440" y="14040"/>
                  </a:cubicBezTo>
                  <a:cubicBezTo>
                    <a:pt x="19440" y="14040"/>
                    <a:pt x="19440" y="15120"/>
                    <a:pt x="19440" y="16200"/>
                  </a:cubicBezTo>
                  <a:cubicBezTo>
                    <a:pt x="19440" y="16200"/>
                    <a:pt x="20160" y="16200"/>
                    <a:pt x="20160" y="16200"/>
                  </a:cubicBezTo>
                  <a:cubicBezTo>
                    <a:pt x="20880" y="15120"/>
                    <a:pt x="20880" y="15120"/>
                    <a:pt x="20880" y="15120"/>
                  </a:cubicBezTo>
                  <a:cubicBezTo>
                    <a:pt x="20880" y="14040"/>
                    <a:pt x="21600" y="12960"/>
                    <a:pt x="20880" y="12960"/>
                  </a:cubicBezTo>
                  <a:cubicBezTo>
                    <a:pt x="20880" y="11880"/>
                    <a:pt x="20160" y="11880"/>
                    <a:pt x="20160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1" name="Google Shape;5481;g21c91014dda_0_5447"/>
            <p:cNvSpPr/>
            <p:nvPr/>
          </p:nvSpPr>
          <p:spPr>
            <a:xfrm>
              <a:off x="1779582" y="3103924"/>
              <a:ext cx="195941" cy="133920"/>
            </a:xfrm>
            <a:custGeom>
              <a:avLst/>
              <a:gdLst/>
              <a:ahLst/>
              <a:cxnLst/>
              <a:rect l="l" t="t" r="r" b="b"/>
              <a:pathLst>
                <a:path w="21200" h="21600" extrusionOk="0">
                  <a:moveTo>
                    <a:pt x="20160" y="11880"/>
                  </a:moveTo>
                  <a:cubicBezTo>
                    <a:pt x="19440" y="10800"/>
                    <a:pt x="19440" y="9720"/>
                    <a:pt x="19440" y="8640"/>
                  </a:cubicBezTo>
                  <a:cubicBezTo>
                    <a:pt x="19440" y="7560"/>
                    <a:pt x="20160" y="6480"/>
                    <a:pt x="20160" y="5400"/>
                  </a:cubicBezTo>
                  <a:cubicBezTo>
                    <a:pt x="20160" y="5400"/>
                    <a:pt x="20160" y="3240"/>
                    <a:pt x="20160" y="3240"/>
                  </a:cubicBezTo>
                  <a:cubicBezTo>
                    <a:pt x="19440" y="2160"/>
                    <a:pt x="19440" y="2160"/>
                    <a:pt x="18720" y="1080"/>
                  </a:cubicBezTo>
                  <a:cubicBezTo>
                    <a:pt x="18720" y="1080"/>
                    <a:pt x="18720" y="0"/>
                    <a:pt x="18000" y="0"/>
                  </a:cubicBezTo>
                  <a:cubicBezTo>
                    <a:pt x="18000" y="0"/>
                    <a:pt x="17280" y="1080"/>
                    <a:pt x="17280" y="2160"/>
                  </a:cubicBezTo>
                  <a:cubicBezTo>
                    <a:pt x="17280" y="2160"/>
                    <a:pt x="17280" y="3240"/>
                    <a:pt x="17280" y="3240"/>
                  </a:cubicBezTo>
                  <a:cubicBezTo>
                    <a:pt x="17280" y="3240"/>
                    <a:pt x="16560" y="4320"/>
                    <a:pt x="16560" y="4320"/>
                  </a:cubicBezTo>
                  <a:cubicBezTo>
                    <a:pt x="16560" y="4320"/>
                    <a:pt x="16560" y="5400"/>
                    <a:pt x="16560" y="5400"/>
                  </a:cubicBezTo>
                  <a:cubicBezTo>
                    <a:pt x="16560" y="5400"/>
                    <a:pt x="15840" y="5400"/>
                    <a:pt x="15840" y="5400"/>
                  </a:cubicBezTo>
                  <a:cubicBezTo>
                    <a:pt x="15840" y="5400"/>
                    <a:pt x="15120" y="6480"/>
                    <a:pt x="15120" y="6480"/>
                  </a:cubicBezTo>
                  <a:cubicBezTo>
                    <a:pt x="15120" y="7560"/>
                    <a:pt x="15120" y="8640"/>
                    <a:pt x="15120" y="8640"/>
                  </a:cubicBezTo>
                  <a:cubicBezTo>
                    <a:pt x="15120" y="9720"/>
                    <a:pt x="14400" y="9720"/>
                    <a:pt x="14400" y="9720"/>
                  </a:cubicBezTo>
                  <a:cubicBezTo>
                    <a:pt x="13680" y="9720"/>
                    <a:pt x="13680" y="9720"/>
                    <a:pt x="13680" y="8640"/>
                  </a:cubicBezTo>
                  <a:cubicBezTo>
                    <a:pt x="12960" y="8640"/>
                    <a:pt x="12960" y="7560"/>
                    <a:pt x="12960" y="7560"/>
                  </a:cubicBezTo>
                  <a:cubicBezTo>
                    <a:pt x="12960" y="7560"/>
                    <a:pt x="12240" y="7560"/>
                    <a:pt x="12240" y="6480"/>
                  </a:cubicBezTo>
                  <a:cubicBezTo>
                    <a:pt x="11520" y="6480"/>
                    <a:pt x="10800" y="6480"/>
                    <a:pt x="10800" y="5400"/>
                  </a:cubicBezTo>
                  <a:cubicBezTo>
                    <a:pt x="10800" y="5400"/>
                    <a:pt x="10800" y="4320"/>
                    <a:pt x="10080" y="3240"/>
                  </a:cubicBezTo>
                  <a:cubicBezTo>
                    <a:pt x="10080" y="3240"/>
                    <a:pt x="9360" y="4320"/>
                    <a:pt x="9360" y="4320"/>
                  </a:cubicBezTo>
                  <a:cubicBezTo>
                    <a:pt x="9360" y="4320"/>
                    <a:pt x="9360" y="5400"/>
                    <a:pt x="9360" y="5400"/>
                  </a:cubicBezTo>
                  <a:cubicBezTo>
                    <a:pt x="9360" y="6480"/>
                    <a:pt x="9360" y="7560"/>
                    <a:pt x="9360" y="8640"/>
                  </a:cubicBezTo>
                  <a:cubicBezTo>
                    <a:pt x="9360" y="8640"/>
                    <a:pt x="9360" y="8640"/>
                    <a:pt x="9360" y="9720"/>
                  </a:cubicBezTo>
                  <a:cubicBezTo>
                    <a:pt x="8640" y="9720"/>
                    <a:pt x="9360" y="10800"/>
                    <a:pt x="8640" y="10800"/>
                  </a:cubicBezTo>
                  <a:cubicBezTo>
                    <a:pt x="8640" y="10800"/>
                    <a:pt x="7200" y="9720"/>
                    <a:pt x="7200" y="9720"/>
                  </a:cubicBezTo>
                  <a:cubicBezTo>
                    <a:pt x="6480" y="9720"/>
                    <a:pt x="5760" y="7560"/>
                    <a:pt x="5760" y="7560"/>
                  </a:cubicBezTo>
                  <a:cubicBezTo>
                    <a:pt x="5040" y="7560"/>
                    <a:pt x="4320" y="7560"/>
                    <a:pt x="4320" y="8640"/>
                  </a:cubicBezTo>
                  <a:cubicBezTo>
                    <a:pt x="4320" y="8640"/>
                    <a:pt x="4320" y="8640"/>
                    <a:pt x="3600" y="9720"/>
                  </a:cubicBezTo>
                  <a:cubicBezTo>
                    <a:pt x="3600" y="9720"/>
                    <a:pt x="2880" y="8640"/>
                    <a:pt x="2160" y="8640"/>
                  </a:cubicBezTo>
                  <a:cubicBezTo>
                    <a:pt x="2160" y="9720"/>
                    <a:pt x="1440" y="9720"/>
                    <a:pt x="720" y="9720"/>
                  </a:cubicBezTo>
                  <a:cubicBezTo>
                    <a:pt x="720" y="10800"/>
                    <a:pt x="0" y="11880"/>
                    <a:pt x="0" y="12960"/>
                  </a:cubicBezTo>
                  <a:cubicBezTo>
                    <a:pt x="0" y="12960"/>
                    <a:pt x="0" y="15120"/>
                    <a:pt x="0" y="15120"/>
                  </a:cubicBezTo>
                  <a:cubicBezTo>
                    <a:pt x="720" y="16200"/>
                    <a:pt x="1440" y="16200"/>
                    <a:pt x="2160" y="16200"/>
                  </a:cubicBezTo>
                  <a:cubicBezTo>
                    <a:pt x="2160" y="17280"/>
                    <a:pt x="2880" y="19440"/>
                    <a:pt x="3600" y="19440"/>
                  </a:cubicBezTo>
                  <a:cubicBezTo>
                    <a:pt x="3600" y="19440"/>
                    <a:pt x="4320" y="18360"/>
                    <a:pt x="5040" y="18360"/>
                  </a:cubicBezTo>
                  <a:cubicBezTo>
                    <a:pt x="5040" y="18360"/>
                    <a:pt x="5760" y="19440"/>
                    <a:pt x="5760" y="19440"/>
                  </a:cubicBezTo>
                  <a:cubicBezTo>
                    <a:pt x="6480" y="19440"/>
                    <a:pt x="7200" y="19440"/>
                    <a:pt x="7200" y="19440"/>
                  </a:cubicBezTo>
                  <a:cubicBezTo>
                    <a:pt x="7920" y="18360"/>
                    <a:pt x="7200" y="17280"/>
                    <a:pt x="7920" y="17280"/>
                  </a:cubicBezTo>
                  <a:cubicBezTo>
                    <a:pt x="7920" y="16200"/>
                    <a:pt x="8640" y="16200"/>
                    <a:pt x="8640" y="16200"/>
                  </a:cubicBezTo>
                  <a:cubicBezTo>
                    <a:pt x="9360" y="16200"/>
                    <a:pt x="10080" y="18360"/>
                    <a:pt x="10080" y="18360"/>
                  </a:cubicBezTo>
                  <a:cubicBezTo>
                    <a:pt x="10800" y="18360"/>
                    <a:pt x="10800" y="17280"/>
                    <a:pt x="11520" y="17280"/>
                  </a:cubicBezTo>
                  <a:cubicBezTo>
                    <a:pt x="11520" y="16200"/>
                    <a:pt x="10800" y="15120"/>
                    <a:pt x="11520" y="15120"/>
                  </a:cubicBezTo>
                  <a:cubicBezTo>
                    <a:pt x="11520" y="15120"/>
                    <a:pt x="12240" y="15120"/>
                    <a:pt x="12240" y="15120"/>
                  </a:cubicBezTo>
                  <a:cubicBezTo>
                    <a:pt x="12960" y="15120"/>
                    <a:pt x="12960" y="15120"/>
                    <a:pt x="12960" y="16200"/>
                  </a:cubicBezTo>
                  <a:cubicBezTo>
                    <a:pt x="12960" y="16200"/>
                    <a:pt x="12240" y="17280"/>
                    <a:pt x="12960" y="17280"/>
                  </a:cubicBezTo>
                  <a:cubicBezTo>
                    <a:pt x="12960" y="17280"/>
                    <a:pt x="12960" y="17280"/>
                    <a:pt x="13680" y="17280"/>
                  </a:cubicBezTo>
                  <a:cubicBezTo>
                    <a:pt x="13680" y="16200"/>
                    <a:pt x="13680" y="16200"/>
                    <a:pt x="13680" y="15120"/>
                  </a:cubicBezTo>
                  <a:cubicBezTo>
                    <a:pt x="13680" y="15120"/>
                    <a:pt x="13680" y="15120"/>
                    <a:pt x="13680" y="15120"/>
                  </a:cubicBezTo>
                  <a:cubicBezTo>
                    <a:pt x="13680" y="14040"/>
                    <a:pt x="14400" y="14040"/>
                    <a:pt x="14400" y="15120"/>
                  </a:cubicBezTo>
                  <a:cubicBezTo>
                    <a:pt x="14400" y="15120"/>
                    <a:pt x="15120" y="15120"/>
                    <a:pt x="15120" y="15120"/>
                  </a:cubicBezTo>
                  <a:cubicBezTo>
                    <a:pt x="15120" y="16200"/>
                    <a:pt x="15120" y="17280"/>
                    <a:pt x="15120" y="17280"/>
                  </a:cubicBezTo>
                  <a:cubicBezTo>
                    <a:pt x="15120" y="18360"/>
                    <a:pt x="15840" y="19440"/>
                    <a:pt x="15840" y="20520"/>
                  </a:cubicBezTo>
                  <a:cubicBezTo>
                    <a:pt x="16560" y="20520"/>
                    <a:pt x="17280" y="19440"/>
                    <a:pt x="18000" y="20520"/>
                  </a:cubicBezTo>
                  <a:cubicBezTo>
                    <a:pt x="18000" y="20520"/>
                    <a:pt x="18000" y="21600"/>
                    <a:pt x="18000" y="21600"/>
                  </a:cubicBezTo>
                  <a:cubicBezTo>
                    <a:pt x="18720" y="21600"/>
                    <a:pt x="18720" y="21600"/>
                    <a:pt x="19440" y="21600"/>
                  </a:cubicBezTo>
                  <a:cubicBezTo>
                    <a:pt x="19440" y="21600"/>
                    <a:pt x="19440" y="19440"/>
                    <a:pt x="19440" y="18360"/>
                  </a:cubicBezTo>
                  <a:cubicBezTo>
                    <a:pt x="19440" y="18360"/>
                    <a:pt x="18720" y="17280"/>
                    <a:pt x="18000" y="17280"/>
                  </a:cubicBezTo>
                  <a:cubicBezTo>
                    <a:pt x="18000" y="16200"/>
                    <a:pt x="18000" y="16200"/>
                    <a:pt x="18000" y="15120"/>
                  </a:cubicBezTo>
                  <a:cubicBezTo>
                    <a:pt x="18000" y="15120"/>
                    <a:pt x="18000" y="14040"/>
                    <a:pt x="18000" y="14040"/>
                  </a:cubicBezTo>
                  <a:cubicBezTo>
                    <a:pt x="18720" y="14040"/>
                    <a:pt x="19440" y="14040"/>
                    <a:pt x="19440" y="14040"/>
                  </a:cubicBezTo>
                  <a:cubicBezTo>
                    <a:pt x="19440" y="14040"/>
                    <a:pt x="19440" y="15120"/>
                    <a:pt x="19440" y="16200"/>
                  </a:cubicBezTo>
                  <a:cubicBezTo>
                    <a:pt x="19440" y="16200"/>
                    <a:pt x="20160" y="16200"/>
                    <a:pt x="20160" y="16200"/>
                  </a:cubicBezTo>
                  <a:cubicBezTo>
                    <a:pt x="20880" y="15120"/>
                    <a:pt x="20880" y="15120"/>
                    <a:pt x="20880" y="15120"/>
                  </a:cubicBezTo>
                  <a:cubicBezTo>
                    <a:pt x="20880" y="14040"/>
                    <a:pt x="21600" y="12960"/>
                    <a:pt x="20880" y="12960"/>
                  </a:cubicBezTo>
                  <a:cubicBezTo>
                    <a:pt x="20880" y="11880"/>
                    <a:pt x="20160" y="11880"/>
                    <a:pt x="20160" y="1188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2" name="Google Shape;5482;g21c91014dda_0_5447"/>
            <p:cNvSpPr/>
            <p:nvPr/>
          </p:nvSpPr>
          <p:spPr>
            <a:xfrm>
              <a:off x="1618910" y="2957857"/>
              <a:ext cx="26784" cy="608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16200" y="4800"/>
                    <a:pt x="16200" y="240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2400"/>
                    <a:pt x="10800" y="4800"/>
                    <a:pt x="10800" y="4800"/>
                  </a:cubicBezTo>
                  <a:cubicBezTo>
                    <a:pt x="10800" y="4800"/>
                    <a:pt x="5400" y="7200"/>
                    <a:pt x="5400" y="7200"/>
                  </a:cubicBezTo>
                  <a:cubicBezTo>
                    <a:pt x="0" y="9600"/>
                    <a:pt x="5400" y="120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16800"/>
                    <a:pt x="0" y="19200"/>
                    <a:pt x="0" y="19200"/>
                  </a:cubicBezTo>
                  <a:cubicBezTo>
                    <a:pt x="0" y="19200"/>
                    <a:pt x="5400" y="19200"/>
                    <a:pt x="54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6200" y="21600"/>
                    <a:pt x="16200" y="19200"/>
                  </a:cubicBezTo>
                  <a:cubicBezTo>
                    <a:pt x="16200" y="19200"/>
                    <a:pt x="16200" y="16800"/>
                    <a:pt x="21600" y="16800"/>
                  </a:cubicBezTo>
                  <a:cubicBezTo>
                    <a:pt x="21600" y="14400"/>
                    <a:pt x="21600" y="12000"/>
                    <a:pt x="21600" y="9600"/>
                  </a:cubicBezTo>
                  <a:cubicBezTo>
                    <a:pt x="21600" y="96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3" name="Google Shape;5483;g21c91014dda_0_5447"/>
            <p:cNvSpPr/>
            <p:nvPr/>
          </p:nvSpPr>
          <p:spPr>
            <a:xfrm>
              <a:off x="1618910" y="2957857"/>
              <a:ext cx="26784" cy="6085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4800"/>
                  </a:moveTo>
                  <a:cubicBezTo>
                    <a:pt x="16200" y="4800"/>
                    <a:pt x="16200" y="2400"/>
                    <a:pt x="162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2400"/>
                    <a:pt x="10800" y="4800"/>
                    <a:pt x="10800" y="4800"/>
                  </a:cubicBezTo>
                  <a:cubicBezTo>
                    <a:pt x="10800" y="4800"/>
                    <a:pt x="5400" y="7200"/>
                    <a:pt x="5400" y="7200"/>
                  </a:cubicBezTo>
                  <a:cubicBezTo>
                    <a:pt x="0" y="9600"/>
                    <a:pt x="5400" y="120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16800"/>
                    <a:pt x="0" y="19200"/>
                    <a:pt x="0" y="19200"/>
                  </a:cubicBezTo>
                  <a:cubicBezTo>
                    <a:pt x="0" y="19200"/>
                    <a:pt x="5400" y="19200"/>
                    <a:pt x="54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6200" y="21600"/>
                    <a:pt x="16200" y="19200"/>
                  </a:cubicBezTo>
                  <a:cubicBezTo>
                    <a:pt x="16200" y="19200"/>
                    <a:pt x="16200" y="16800"/>
                    <a:pt x="21600" y="16800"/>
                  </a:cubicBezTo>
                  <a:cubicBezTo>
                    <a:pt x="21600" y="14400"/>
                    <a:pt x="21600" y="12000"/>
                    <a:pt x="21600" y="9600"/>
                  </a:cubicBezTo>
                  <a:cubicBezTo>
                    <a:pt x="21600" y="9600"/>
                    <a:pt x="21600" y="7200"/>
                    <a:pt x="21600" y="4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4" name="Google Shape;5484;g21c91014dda_0_5447"/>
            <p:cNvSpPr/>
            <p:nvPr/>
          </p:nvSpPr>
          <p:spPr>
            <a:xfrm>
              <a:off x="1665165" y="2704674"/>
              <a:ext cx="1949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720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21600"/>
                    <a:pt x="21600" y="14400"/>
                    <a:pt x="21600" y="7200"/>
                  </a:cubicBezTo>
                  <a:cubicBezTo>
                    <a:pt x="21600" y="720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5" name="Google Shape;5485;g21c91014dda_0_5447"/>
            <p:cNvSpPr/>
            <p:nvPr/>
          </p:nvSpPr>
          <p:spPr>
            <a:xfrm>
              <a:off x="1665165" y="2704674"/>
              <a:ext cx="1949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7200"/>
                    <a:pt x="0" y="14400"/>
                  </a:cubicBezTo>
                  <a:cubicBezTo>
                    <a:pt x="0" y="14400"/>
                    <a:pt x="720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21600" y="21600"/>
                    <a:pt x="21600" y="14400"/>
                    <a:pt x="21600" y="7200"/>
                  </a:cubicBezTo>
                  <a:cubicBezTo>
                    <a:pt x="21600" y="720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6" name="Google Shape;5486;g21c91014dda_0_5447"/>
            <p:cNvSpPr/>
            <p:nvPr/>
          </p:nvSpPr>
          <p:spPr>
            <a:xfrm>
              <a:off x="1565352" y="1978443"/>
              <a:ext cx="1390068" cy="1507677"/>
            </a:xfrm>
            <a:custGeom>
              <a:avLst/>
              <a:gdLst/>
              <a:ahLst/>
              <a:cxnLst/>
              <a:rect l="l" t="t" r="r" b="b"/>
              <a:pathLst>
                <a:path w="21600" h="21576" extrusionOk="0">
                  <a:moveTo>
                    <a:pt x="18485" y="16606"/>
                  </a:moveTo>
                  <a:cubicBezTo>
                    <a:pt x="18485" y="16606"/>
                    <a:pt x="18381" y="16606"/>
                    <a:pt x="18381" y="16702"/>
                  </a:cubicBezTo>
                  <a:cubicBezTo>
                    <a:pt x="18277" y="16702"/>
                    <a:pt x="18069" y="16702"/>
                    <a:pt x="17965" y="16797"/>
                  </a:cubicBezTo>
                  <a:cubicBezTo>
                    <a:pt x="17862" y="16797"/>
                    <a:pt x="17758" y="16893"/>
                    <a:pt x="17654" y="16988"/>
                  </a:cubicBezTo>
                  <a:cubicBezTo>
                    <a:pt x="17654" y="17084"/>
                    <a:pt x="17550" y="17180"/>
                    <a:pt x="17550" y="17275"/>
                  </a:cubicBezTo>
                  <a:cubicBezTo>
                    <a:pt x="17550" y="17371"/>
                    <a:pt x="17654" y="17562"/>
                    <a:pt x="17654" y="17657"/>
                  </a:cubicBezTo>
                  <a:cubicBezTo>
                    <a:pt x="17758" y="17753"/>
                    <a:pt x="17862" y="17849"/>
                    <a:pt x="17965" y="17849"/>
                  </a:cubicBezTo>
                  <a:cubicBezTo>
                    <a:pt x="17965" y="17944"/>
                    <a:pt x="18069" y="18135"/>
                    <a:pt x="18069" y="18231"/>
                  </a:cubicBezTo>
                  <a:cubicBezTo>
                    <a:pt x="18069" y="18326"/>
                    <a:pt x="17965" y="18422"/>
                    <a:pt x="17862" y="18518"/>
                  </a:cubicBezTo>
                  <a:cubicBezTo>
                    <a:pt x="17862" y="18518"/>
                    <a:pt x="17758" y="18709"/>
                    <a:pt x="17654" y="18709"/>
                  </a:cubicBezTo>
                  <a:cubicBezTo>
                    <a:pt x="17654" y="18804"/>
                    <a:pt x="17446" y="18900"/>
                    <a:pt x="17342" y="18900"/>
                  </a:cubicBezTo>
                  <a:cubicBezTo>
                    <a:pt x="17342" y="18995"/>
                    <a:pt x="17342" y="19091"/>
                    <a:pt x="17342" y="19187"/>
                  </a:cubicBezTo>
                  <a:cubicBezTo>
                    <a:pt x="17342" y="19282"/>
                    <a:pt x="17446" y="19378"/>
                    <a:pt x="17342" y="19473"/>
                  </a:cubicBezTo>
                  <a:cubicBezTo>
                    <a:pt x="17342" y="19569"/>
                    <a:pt x="17238" y="19569"/>
                    <a:pt x="17238" y="19664"/>
                  </a:cubicBezTo>
                  <a:cubicBezTo>
                    <a:pt x="17135" y="19760"/>
                    <a:pt x="17031" y="19951"/>
                    <a:pt x="17135" y="19951"/>
                  </a:cubicBezTo>
                  <a:cubicBezTo>
                    <a:pt x="17031" y="19951"/>
                    <a:pt x="16719" y="20047"/>
                    <a:pt x="16512" y="20047"/>
                  </a:cubicBezTo>
                  <a:cubicBezTo>
                    <a:pt x="16408" y="20047"/>
                    <a:pt x="16200" y="20047"/>
                    <a:pt x="16200" y="20047"/>
                  </a:cubicBezTo>
                  <a:cubicBezTo>
                    <a:pt x="16096" y="20142"/>
                    <a:pt x="15888" y="20238"/>
                    <a:pt x="15888" y="20334"/>
                  </a:cubicBezTo>
                  <a:cubicBezTo>
                    <a:pt x="15888" y="20334"/>
                    <a:pt x="15992" y="20525"/>
                    <a:pt x="15992" y="20525"/>
                  </a:cubicBezTo>
                  <a:cubicBezTo>
                    <a:pt x="16096" y="20620"/>
                    <a:pt x="16304" y="20525"/>
                    <a:pt x="16408" y="20525"/>
                  </a:cubicBezTo>
                  <a:cubicBezTo>
                    <a:pt x="16408" y="20620"/>
                    <a:pt x="16615" y="20716"/>
                    <a:pt x="16615" y="20811"/>
                  </a:cubicBezTo>
                  <a:cubicBezTo>
                    <a:pt x="16615" y="20907"/>
                    <a:pt x="16512" y="21003"/>
                    <a:pt x="16512" y="21098"/>
                  </a:cubicBezTo>
                  <a:cubicBezTo>
                    <a:pt x="16408" y="21194"/>
                    <a:pt x="16304" y="21194"/>
                    <a:pt x="16200" y="21289"/>
                  </a:cubicBezTo>
                  <a:cubicBezTo>
                    <a:pt x="16096" y="21289"/>
                    <a:pt x="15992" y="21289"/>
                    <a:pt x="15888" y="21289"/>
                  </a:cubicBezTo>
                  <a:cubicBezTo>
                    <a:pt x="15785" y="21385"/>
                    <a:pt x="15577" y="21385"/>
                    <a:pt x="15473" y="21385"/>
                  </a:cubicBezTo>
                  <a:cubicBezTo>
                    <a:pt x="15473" y="21480"/>
                    <a:pt x="15369" y="21576"/>
                    <a:pt x="15265" y="21576"/>
                  </a:cubicBezTo>
                  <a:cubicBezTo>
                    <a:pt x="15162" y="21576"/>
                    <a:pt x="14850" y="21480"/>
                    <a:pt x="14746" y="21385"/>
                  </a:cubicBezTo>
                  <a:cubicBezTo>
                    <a:pt x="14538" y="21289"/>
                    <a:pt x="14123" y="21194"/>
                    <a:pt x="14019" y="21098"/>
                  </a:cubicBezTo>
                  <a:cubicBezTo>
                    <a:pt x="13812" y="21098"/>
                    <a:pt x="13500" y="21098"/>
                    <a:pt x="13396" y="21003"/>
                  </a:cubicBezTo>
                  <a:cubicBezTo>
                    <a:pt x="13292" y="21003"/>
                    <a:pt x="13292" y="20907"/>
                    <a:pt x="13188" y="20907"/>
                  </a:cubicBezTo>
                  <a:cubicBezTo>
                    <a:pt x="13188" y="20907"/>
                    <a:pt x="12981" y="20907"/>
                    <a:pt x="12981" y="20907"/>
                  </a:cubicBezTo>
                  <a:cubicBezTo>
                    <a:pt x="12877" y="20907"/>
                    <a:pt x="12773" y="20907"/>
                    <a:pt x="12669" y="20907"/>
                  </a:cubicBezTo>
                  <a:cubicBezTo>
                    <a:pt x="12669" y="21003"/>
                    <a:pt x="12565" y="21003"/>
                    <a:pt x="12565" y="21003"/>
                  </a:cubicBezTo>
                  <a:cubicBezTo>
                    <a:pt x="12565" y="21098"/>
                    <a:pt x="12565" y="21194"/>
                    <a:pt x="12565" y="21194"/>
                  </a:cubicBezTo>
                  <a:cubicBezTo>
                    <a:pt x="12565" y="21289"/>
                    <a:pt x="12565" y="21289"/>
                    <a:pt x="12462" y="21385"/>
                  </a:cubicBezTo>
                  <a:cubicBezTo>
                    <a:pt x="12462" y="21385"/>
                    <a:pt x="12462" y="21480"/>
                    <a:pt x="12462" y="21480"/>
                  </a:cubicBezTo>
                  <a:cubicBezTo>
                    <a:pt x="12462" y="21576"/>
                    <a:pt x="12254" y="21576"/>
                    <a:pt x="12150" y="21576"/>
                  </a:cubicBezTo>
                  <a:cubicBezTo>
                    <a:pt x="12150" y="21576"/>
                    <a:pt x="12046" y="21576"/>
                    <a:pt x="12046" y="21576"/>
                  </a:cubicBezTo>
                  <a:cubicBezTo>
                    <a:pt x="11942" y="21576"/>
                    <a:pt x="12046" y="21385"/>
                    <a:pt x="12046" y="21385"/>
                  </a:cubicBezTo>
                  <a:cubicBezTo>
                    <a:pt x="11942" y="21289"/>
                    <a:pt x="11838" y="21194"/>
                    <a:pt x="11735" y="21194"/>
                  </a:cubicBezTo>
                  <a:cubicBezTo>
                    <a:pt x="11735" y="21194"/>
                    <a:pt x="11527" y="21194"/>
                    <a:pt x="11527" y="21194"/>
                  </a:cubicBezTo>
                  <a:cubicBezTo>
                    <a:pt x="11527" y="21194"/>
                    <a:pt x="11423" y="21098"/>
                    <a:pt x="11423" y="21003"/>
                  </a:cubicBezTo>
                  <a:cubicBezTo>
                    <a:pt x="11423" y="21003"/>
                    <a:pt x="11527" y="20811"/>
                    <a:pt x="11527" y="20716"/>
                  </a:cubicBezTo>
                  <a:cubicBezTo>
                    <a:pt x="11527" y="20716"/>
                    <a:pt x="11631" y="20620"/>
                    <a:pt x="11631" y="20620"/>
                  </a:cubicBezTo>
                  <a:cubicBezTo>
                    <a:pt x="11735" y="20620"/>
                    <a:pt x="11838" y="20620"/>
                    <a:pt x="11942" y="20620"/>
                  </a:cubicBezTo>
                  <a:cubicBezTo>
                    <a:pt x="11942" y="20620"/>
                    <a:pt x="12150" y="20716"/>
                    <a:pt x="12150" y="20620"/>
                  </a:cubicBezTo>
                  <a:cubicBezTo>
                    <a:pt x="12254" y="20620"/>
                    <a:pt x="12254" y="20429"/>
                    <a:pt x="12254" y="20429"/>
                  </a:cubicBezTo>
                  <a:cubicBezTo>
                    <a:pt x="12358" y="20334"/>
                    <a:pt x="12358" y="20142"/>
                    <a:pt x="12358" y="19951"/>
                  </a:cubicBezTo>
                  <a:cubicBezTo>
                    <a:pt x="12358" y="19951"/>
                    <a:pt x="12254" y="19856"/>
                    <a:pt x="12254" y="19760"/>
                  </a:cubicBezTo>
                  <a:cubicBezTo>
                    <a:pt x="12254" y="19664"/>
                    <a:pt x="12254" y="19569"/>
                    <a:pt x="12150" y="19473"/>
                  </a:cubicBezTo>
                  <a:cubicBezTo>
                    <a:pt x="12150" y="19473"/>
                    <a:pt x="12046" y="19473"/>
                    <a:pt x="11942" y="19473"/>
                  </a:cubicBezTo>
                  <a:cubicBezTo>
                    <a:pt x="11942" y="19473"/>
                    <a:pt x="11942" y="19569"/>
                    <a:pt x="11838" y="19569"/>
                  </a:cubicBezTo>
                  <a:cubicBezTo>
                    <a:pt x="11838" y="19569"/>
                    <a:pt x="11838" y="19378"/>
                    <a:pt x="11735" y="19378"/>
                  </a:cubicBezTo>
                  <a:cubicBezTo>
                    <a:pt x="11735" y="19282"/>
                    <a:pt x="11631" y="19091"/>
                    <a:pt x="11631" y="19091"/>
                  </a:cubicBezTo>
                  <a:cubicBezTo>
                    <a:pt x="11527" y="18995"/>
                    <a:pt x="11527" y="18995"/>
                    <a:pt x="11423" y="18995"/>
                  </a:cubicBezTo>
                  <a:cubicBezTo>
                    <a:pt x="11423" y="18900"/>
                    <a:pt x="11527" y="18804"/>
                    <a:pt x="11527" y="18709"/>
                  </a:cubicBezTo>
                  <a:cubicBezTo>
                    <a:pt x="11527" y="18709"/>
                    <a:pt x="11319" y="18613"/>
                    <a:pt x="11215" y="18613"/>
                  </a:cubicBezTo>
                  <a:cubicBezTo>
                    <a:pt x="11112" y="18613"/>
                    <a:pt x="10904" y="18613"/>
                    <a:pt x="10800" y="18518"/>
                  </a:cubicBezTo>
                  <a:cubicBezTo>
                    <a:pt x="10696" y="18422"/>
                    <a:pt x="10800" y="18040"/>
                    <a:pt x="10696" y="17944"/>
                  </a:cubicBezTo>
                  <a:cubicBezTo>
                    <a:pt x="10592" y="17849"/>
                    <a:pt x="10385" y="17562"/>
                    <a:pt x="10177" y="17466"/>
                  </a:cubicBezTo>
                  <a:cubicBezTo>
                    <a:pt x="10073" y="17371"/>
                    <a:pt x="9762" y="17371"/>
                    <a:pt x="9658" y="17371"/>
                  </a:cubicBezTo>
                  <a:cubicBezTo>
                    <a:pt x="9450" y="17371"/>
                    <a:pt x="9346" y="17275"/>
                    <a:pt x="9346" y="17275"/>
                  </a:cubicBezTo>
                  <a:cubicBezTo>
                    <a:pt x="9242" y="17275"/>
                    <a:pt x="9138" y="17275"/>
                    <a:pt x="9138" y="17275"/>
                  </a:cubicBezTo>
                  <a:cubicBezTo>
                    <a:pt x="9035" y="17275"/>
                    <a:pt x="8827" y="17180"/>
                    <a:pt x="8723" y="17084"/>
                  </a:cubicBezTo>
                  <a:cubicBezTo>
                    <a:pt x="8723" y="17084"/>
                    <a:pt x="8619" y="16988"/>
                    <a:pt x="8619" y="16893"/>
                  </a:cubicBezTo>
                  <a:cubicBezTo>
                    <a:pt x="8619" y="16893"/>
                    <a:pt x="8619" y="16797"/>
                    <a:pt x="8619" y="16797"/>
                  </a:cubicBezTo>
                  <a:cubicBezTo>
                    <a:pt x="8619" y="16702"/>
                    <a:pt x="8723" y="16702"/>
                    <a:pt x="8827" y="16606"/>
                  </a:cubicBezTo>
                  <a:cubicBezTo>
                    <a:pt x="8827" y="16606"/>
                    <a:pt x="8827" y="16415"/>
                    <a:pt x="8827" y="16319"/>
                  </a:cubicBezTo>
                  <a:cubicBezTo>
                    <a:pt x="8931" y="16319"/>
                    <a:pt x="8827" y="16224"/>
                    <a:pt x="8827" y="16128"/>
                  </a:cubicBezTo>
                  <a:cubicBezTo>
                    <a:pt x="8827" y="16033"/>
                    <a:pt x="8931" y="15937"/>
                    <a:pt x="8931" y="15937"/>
                  </a:cubicBezTo>
                  <a:cubicBezTo>
                    <a:pt x="8827" y="15841"/>
                    <a:pt x="8827" y="15746"/>
                    <a:pt x="8723" y="15746"/>
                  </a:cubicBezTo>
                  <a:cubicBezTo>
                    <a:pt x="8619" y="15650"/>
                    <a:pt x="8412" y="15555"/>
                    <a:pt x="8204" y="15459"/>
                  </a:cubicBezTo>
                  <a:cubicBezTo>
                    <a:pt x="8204" y="15459"/>
                    <a:pt x="7996" y="15459"/>
                    <a:pt x="7892" y="15364"/>
                  </a:cubicBezTo>
                  <a:cubicBezTo>
                    <a:pt x="7788" y="15364"/>
                    <a:pt x="7685" y="15459"/>
                    <a:pt x="7581" y="15459"/>
                  </a:cubicBezTo>
                  <a:cubicBezTo>
                    <a:pt x="7477" y="15459"/>
                    <a:pt x="7373" y="15268"/>
                    <a:pt x="7269" y="15364"/>
                  </a:cubicBezTo>
                  <a:cubicBezTo>
                    <a:pt x="7165" y="15364"/>
                    <a:pt x="7165" y="15459"/>
                    <a:pt x="7165" y="15459"/>
                  </a:cubicBezTo>
                  <a:cubicBezTo>
                    <a:pt x="7165" y="15555"/>
                    <a:pt x="7165" y="15650"/>
                    <a:pt x="7165" y="15650"/>
                  </a:cubicBezTo>
                  <a:cubicBezTo>
                    <a:pt x="7165" y="15650"/>
                    <a:pt x="7062" y="15746"/>
                    <a:pt x="6958" y="15746"/>
                  </a:cubicBezTo>
                  <a:cubicBezTo>
                    <a:pt x="6958" y="15746"/>
                    <a:pt x="6750" y="15650"/>
                    <a:pt x="6750" y="15650"/>
                  </a:cubicBezTo>
                  <a:cubicBezTo>
                    <a:pt x="6646" y="15555"/>
                    <a:pt x="6542" y="15459"/>
                    <a:pt x="6542" y="15459"/>
                  </a:cubicBezTo>
                  <a:cubicBezTo>
                    <a:pt x="6542" y="15364"/>
                    <a:pt x="6438" y="15268"/>
                    <a:pt x="6438" y="15172"/>
                  </a:cubicBezTo>
                  <a:cubicBezTo>
                    <a:pt x="6542" y="15172"/>
                    <a:pt x="6542" y="14981"/>
                    <a:pt x="6646" y="14981"/>
                  </a:cubicBezTo>
                  <a:cubicBezTo>
                    <a:pt x="6646" y="14981"/>
                    <a:pt x="6750" y="14981"/>
                    <a:pt x="6750" y="14981"/>
                  </a:cubicBezTo>
                  <a:cubicBezTo>
                    <a:pt x="6750" y="14886"/>
                    <a:pt x="6750" y="14790"/>
                    <a:pt x="6750" y="14695"/>
                  </a:cubicBezTo>
                  <a:cubicBezTo>
                    <a:pt x="6750" y="14599"/>
                    <a:pt x="6854" y="14503"/>
                    <a:pt x="6854" y="14408"/>
                  </a:cubicBezTo>
                  <a:cubicBezTo>
                    <a:pt x="6854" y="14408"/>
                    <a:pt x="6958" y="14312"/>
                    <a:pt x="6958" y="14217"/>
                  </a:cubicBezTo>
                  <a:cubicBezTo>
                    <a:pt x="6958" y="14121"/>
                    <a:pt x="6958" y="13739"/>
                    <a:pt x="6958" y="13643"/>
                  </a:cubicBezTo>
                  <a:cubicBezTo>
                    <a:pt x="6958" y="13452"/>
                    <a:pt x="6958" y="13070"/>
                    <a:pt x="6854" y="12879"/>
                  </a:cubicBezTo>
                  <a:cubicBezTo>
                    <a:pt x="6854" y="12783"/>
                    <a:pt x="6854" y="12688"/>
                    <a:pt x="6750" y="12688"/>
                  </a:cubicBezTo>
                  <a:cubicBezTo>
                    <a:pt x="6750" y="12592"/>
                    <a:pt x="6750" y="12401"/>
                    <a:pt x="6750" y="12305"/>
                  </a:cubicBezTo>
                  <a:cubicBezTo>
                    <a:pt x="6750" y="12305"/>
                    <a:pt x="6646" y="12114"/>
                    <a:pt x="6542" y="12114"/>
                  </a:cubicBezTo>
                  <a:cubicBezTo>
                    <a:pt x="6542" y="12018"/>
                    <a:pt x="6542" y="11923"/>
                    <a:pt x="6438" y="11827"/>
                  </a:cubicBezTo>
                  <a:cubicBezTo>
                    <a:pt x="6438" y="11827"/>
                    <a:pt x="6335" y="11732"/>
                    <a:pt x="6335" y="11636"/>
                  </a:cubicBezTo>
                  <a:cubicBezTo>
                    <a:pt x="6231" y="11636"/>
                    <a:pt x="6231" y="11636"/>
                    <a:pt x="6231" y="11541"/>
                  </a:cubicBezTo>
                  <a:cubicBezTo>
                    <a:pt x="6231" y="11541"/>
                    <a:pt x="6231" y="11349"/>
                    <a:pt x="6231" y="11254"/>
                  </a:cubicBezTo>
                  <a:cubicBezTo>
                    <a:pt x="6231" y="11158"/>
                    <a:pt x="6023" y="10967"/>
                    <a:pt x="6023" y="10872"/>
                  </a:cubicBezTo>
                  <a:cubicBezTo>
                    <a:pt x="5919" y="10776"/>
                    <a:pt x="5712" y="10489"/>
                    <a:pt x="5608" y="10394"/>
                  </a:cubicBezTo>
                  <a:cubicBezTo>
                    <a:pt x="5608" y="10298"/>
                    <a:pt x="5400" y="10298"/>
                    <a:pt x="5296" y="10203"/>
                  </a:cubicBezTo>
                  <a:cubicBezTo>
                    <a:pt x="5296" y="10203"/>
                    <a:pt x="5192" y="10011"/>
                    <a:pt x="5192" y="10011"/>
                  </a:cubicBezTo>
                  <a:cubicBezTo>
                    <a:pt x="5192" y="9916"/>
                    <a:pt x="5192" y="9725"/>
                    <a:pt x="5088" y="9725"/>
                  </a:cubicBezTo>
                  <a:cubicBezTo>
                    <a:pt x="5088" y="9629"/>
                    <a:pt x="4985" y="9534"/>
                    <a:pt x="4985" y="9534"/>
                  </a:cubicBezTo>
                  <a:cubicBezTo>
                    <a:pt x="4881" y="9438"/>
                    <a:pt x="4881" y="9342"/>
                    <a:pt x="4881" y="9247"/>
                  </a:cubicBezTo>
                  <a:cubicBezTo>
                    <a:pt x="4881" y="9247"/>
                    <a:pt x="4985" y="9151"/>
                    <a:pt x="4985" y="9151"/>
                  </a:cubicBezTo>
                  <a:cubicBezTo>
                    <a:pt x="5088" y="9056"/>
                    <a:pt x="4985" y="8960"/>
                    <a:pt x="4985" y="8960"/>
                  </a:cubicBezTo>
                  <a:cubicBezTo>
                    <a:pt x="5088" y="8864"/>
                    <a:pt x="5088" y="8673"/>
                    <a:pt x="5088" y="8578"/>
                  </a:cubicBezTo>
                  <a:cubicBezTo>
                    <a:pt x="5088" y="8482"/>
                    <a:pt x="5088" y="8387"/>
                    <a:pt x="4985" y="8291"/>
                  </a:cubicBezTo>
                  <a:cubicBezTo>
                    <a:pt x="4985" y="8195"/>
                    <a:pt x="4777" y="8195"/>
                    <a:pt x="4777" y="8100"/>
                  </a:cubicBezTo>
                  <a:cubicBezTo>
                    <a:pt x="4777" y="8100"/>
                    <a:pt x="4673" y="7909"/>
                    <a:pt x="4673" y="7909"/>
                  </a:cubicBezTo>
                  <a:cubicBezTo>
                    <a:pt x="4569" y="7813"/>
                    <a:pt x="4673" y="7526"/>
                    <a:pt x="4673" y="7431"/>
                  </a:cubicBezTo>
                  <a:cubicBezTo>
                    <a:pt x="4673" y="7335"/>
                    <a:pt x="4673" y="7144"/>
                    <a:pt x="4673" y="7049"/>
                  </a:cubicBezTo>
                  <a:cubicBezTo>
                    <a:pt x="4673" y="6953"/>
                    <a:pt x="4569" y="6762"/>
                    <a:pt x="4569" y="6666"/>
                  </a:cubicBezTo>
                  <a:cubicBezTo>
                    <a:pt x="4569" y="6666"/>
                    <a:pt x="4569" y="6475"/>
                    <a:pt x="4569" y="6475"/>
                  </a:cubicBezTo>
                  <a:cubicBezTo>
                    <a:pt x="4569" y="6380"/>
                    <a:pt x="4569" y="6188"/>
                    <a:pt x="4569" y="6093"/>
                  </a:cubicBezTo>
                  <a:cubicBezTo>
                    <a:pt x="4569" y="5997"/>
                    <a:pt x="4362" y="5806"/>
                    <a:pt x="4362" y="5711"/>
                  </a:cubicBezTo>
                  <a:cubicBezTo>
                    <a:pt x="4258" y="5615"/>
                    <a:pt x="4258" y="5328"/>
                    <a:pt x="4154" y="5233"/>
                  </a:cubicBezTo>
                  <a:cubicBezTo>
                    <a:pt x="4154" y="5137"/>
                    <a:pt x="4050" y="5041"/>
                    <a:pt x="4050" y="5041"/>
                  </a:cubicBezTo>
                  <a:cubicBezTo>
                    <a:pt x="3946" y="5041"/>
                    <a:pt x="3842" y="4946"/>
                    <a:pt x="3842" y="4850"/>
                  </a:cubicBezTo>
                  <a:cubicBezTo>
                    <a:pt x="3842" y="4850"/>
                    <a:pt x="3738" y="4659"/>
                    <a:pt x="3635" y="4659"/>
                  </a:cubicBezTo>
                  <a:cubicBezTo>
                    <a:pt x="3635" y="4564"/>
                    <a:pt x="3427" y="4564"/>
                    <a:pt x="3427" y="4564"/>
                  </a:cubicBezTo>
                  <a:cubicBezTo>
                    <a:pt x="3323" y="4468"/>
                    <a:pt x="3115" y="4372"/>
                    <a:pt x="3115" y="4372"/>
                  </a:cubicBezTo>
                  <a:cubicBezTo>
                    <a:pt x="3115" y="4372"/>
                    <a:pt x="3012" y="4372"/>
                    <a:pt x="3012" y="4277"/>
                  </a:cubicBezTo>
                  <a:cubicBezTo>
                    <a:pt x="3012" y="4277"/>
                    <a:pt x="3012" y="4181"/>
                    <a:pt x="3012" y="4181"/>
                  </a:cubicBezTo>
                  <a:cubicBezTo>
                    <a:pt x="3012" y="3990"/>
                    <a:pt x="3012" y="3703"/>
                    <a:pt x="2908" y="3608"/>
                  </a:cubicBezTo>
                  <a:cubicBezTo>
                    <a:pt x="2908" y="3512"/>
                    <a:pt x="2700" y="3321"/>
                    <a:pt x="2596" y="3321"/>
                  </a:cubicBezTo>
                  <a:cubicBezTo>
                    <a:pt x="2492" y="3226"/>
                    <a:pt x="2285" y="3226"/>
                    <a:pt x="2181" y="3130"/>
                  </a:cubicBezTo>
                  <a:cubicBezTo>
                    <a:pt x="2077" y="3130"/>
                    <a:pt x="1869" y="2939"/>
                    <a:pt x="1765" y="2939"/>
                  </a:cubicBezTo>
                  <a:cubicBezTo>
                    <a:pt x="1765" y="2843"/>
                    <a:pt x="1558" y="2652"/>
                    <a:pt x="1454" y="2652"/>
                  </a:cubicBezTo>
                  <a:cubicBezTo>
                    <a:pt x="1454" y="2557"/>
                    <a:pt x="1246" y="2557"/>
                    <a:pt x="1246" y="2461"/>
                  </a:cubicBezTo>
                  <a:cubicBezTo>
                    <a:pt x="1142" y="2365"/>
                    <a:pt x="1038" y="2079"/>
                    <a:pt x="1038" y="1983"/>
                  </a:cubicBezTo>
                  <a:cubicBezTo>
                    <a:pt x="935" y="1888"/>
                    <a:pt x="831" y="1601"/>
                    <a:pt x="831" y="1505"/>
                  </a:cubicBezTo>
                  <a:cubicBezTo>
                    <a:pt x="727" y="1505"/>
                    <a:pt x="519" y="1410"/>
                    <a:pt x="415" y="1410"/>
                  </a:cubicBezTo>
                  <a:cubicBezTo>
                    <a:pt x="312" y="1314"/>
                    <a:pt x="208" y="1218"/>
                    <a:pt x="104" y="1123"/>
                  </a:cubicBezTo>
                  <a:cubicBezTo>
                    <a:pt x="104" y="1123"/>
                    <a:pt x="104" y="1027"/>
                    <a:pt x="0" y="932"/>
                  </a:cubicBezTo>
                  <a:cubicBezTo>
                    <a:pt x="0" y="932"/>
                    <a:pt x="0" y="932"/>
                    <a:pt x="0" y="932"/>
                  </a:cubicBezTo>
                  <a:cubicBezTo>
                    <a:pt x="104" y="932"/>
                    <a:pt x="312" y="932"/>
                    <a:pt x="415" y="932"/>
                  </a:cubicBezTo>
                  <a:cubicBezTo>
                    <a:pt x="415" y="932"/>
                    <a:pt x="623" y="836"/>
                    <a:pt x="623" y="741"/>
                  </a:cubicBezTo>
                  <a:cubicBezTo>
                    <a:pt x="623" y="741"/>
                    <a:pt x="727" y="645"/>
                    <a:pt x="727" y="645"/>
                  </a:cubicBezTo>
                  <a:cubicBezTo>
                    <a:pt x="831" y="549"/>
                    <a:pt x="831" y="358"/>
                    <a:pt x="831" y="263"/>
                  </a:cubicBezTo>
                  <a:cubicBezTo>
                    <a:pt x="935" y="263"/>
                    <a:pt x="1038" y="72"/>
                    <a:pt x="1142" y="72"/>
                  </a:cubicBezTo>
                  <a:cubicBezTo>
                    <a:pt x="1246" y="-24"/>
                    <a:pt x="1454" y="-24"/>
                    <a:pt x="1558" y="72"/>
                  </a:cubicBezTo>
                  <a:cubicBezTo>
                    <a:pt x="1558" y="72"/>
                    <a:pt x="1765" y="167"/>
                    <a:pt x="1765" y="167"/>
                  </a:cubicBezTo>
                  <a:cubicBezTo>
                    <a:pt x="1869" y="263"/>
                    <a:pt x="2077" y="263"/>
                    <a:pt x="2181" y="263"/>
                  </a:cubicBezTo>
                  <a:cubicBezTo>
                    <a:pt x="2181" y="263"/>
                    <a:pt x="2388" y="263"/>
                    <a:pt x="2492" y="263"/>
                  </a:cubicBezTo>
                  <a:cubicBezTo>
                    <a:pt x="2492" y="263"/>
                    <a:pt x="2596" y="358"/>
                    <a:pt x="2596" y="454"/>
                  </a:cubicBezTo>
                  <a:cubicBezTo>
                    <a:pt x="2700" y="549"/>
                    <a:pt x="2596" y="741"/>
                    <a:pt x="2596" y="836"/>
                  </a:cubicBezTo>
                  <a:cubicBezTo>
                    <a:pt x="2700" y="932"/>
                    <a:pt x="2700" y="1027"/>
                    <a:pt x="2804" y="1027"/>
                  </a:cubicBezTo>
                  <a:cubicBezTo>
                    <a:pt x="2908" y="1123"/>
                    <a:pt x="3115" y="1218"/>
                    <a:pt x="3323" y="1218"/>
                  </a:cubicBezTo>
                  <a:cubicBezTo>
                    <a:pt x="3427" y="1314"/>
                    <a:pt x="3738" y="1218"/>
                    <a:pt x="3842" y="1314"/>
                  </a:cubicBezTo>
                  <a:cubicBezTo>
                    <a:pt x="3946" y="1314"/>
                    <a:pt x="4154" y="1410"/>
                    <a:pt x="4258" y="1505"/>
                  </a:cubicBezTo>
                  <a:cubicBezTo>
                    <a:pt x="4362" y="1601"/>
                    <a:pt x="4569" y="1792"/>
                    <a:pt x="4569" y="1888"/>
                  </a:cubicBezTo>
                  <a:cubicBezTo>
                    <a:pt x="4673" y="1983"/>
                    <a:pt x="4673" y="2174"/>
                    <a:pt x="4777" y="2174"/>
                  </a:cubicBezTo>
                  <a:cubicBezTo>
                    <a:pt x="4777" y="2270"/>
                    <a:pt x="4985" y="2365"/>
                    <a:pt x="4985" y="2365"/>
                  </a:cubicBezTo>
                  <a:cubicBezTo>
                    <a:pt x="5088" y="2365"/>
                    <a:pt x="5192" y="2079"/>
                    <a:pt x="5192" y="1983"/>
                  </a:cubicBezTo>
                  <a:cubicBezTo>
                    <a:pt x="5192" y="1983"/>
                    <a:pt x="5088" y="1888"/>
                    <a:pt x="5088" y="1888"/>
                  </a:cubicBezTo>
                  <a:cubicBezTo>
                    <a:pt x="5088" y="1792"/>
                    <a:pt x="5192" y="1696"/>
                    <a:pt x="5192" y="1696"/>
                  </a:cubicBezTo>
                  <a:cubicBezTo>
                    <a:pt x="5296" y="1696"/>
                    <a:pt x="5296" y="1888"/>
                    <a:pt x="5400" y="1983"/>
                  </a:cubicBezTo>
                  <a:cubicBezTo>
                    <a:pt x="5400" y="1983"/>
                    <a:pt x="5400" y="2174"/>
                    <a:pt x="5504" y="2270"/>
                  </a:cubicBezTo>
                  <a:cubicBezTo>
                    <a:pt x="5608" y="2270"/>
                    <a:pt x="5815" y="2365"/>
                    <a:pt x="5919" y="2365"/>
                  </a:cubicBezTo>
                  <a:cubicBezTo>
                    <a:pt x="6127" y="2461"/>
                    <a:pt x="6335" y="2557"/>
                    <a:pt x="6438" y="2652"/>
                  </a:cubicBezTo>
                  <a:cubicBezTo>
                    <a:pt x="6542" y="2748"/>
                    <a:pt x="6646" y="3034"/>
                    <a:pt x="6750" y="3130"/>
                  </a:cubicBezTo>
                  <a:cubicBezTo>
                    <a:pt x="6854" y="3130"/>
                    <a:pt x="7062" y="3130"/>
                    <a:pt x="7165" y="3226"/>
                  </a:cubicBezTo>
                  <a:cubicBezTo>
                    <a:pt x="7269" y="3226"/>
                    <a:pt x="7477" y="3417"/>
                    <a:pt x="7581" y="3417"/>
                  </a:cubicBezTo>
                  <a:cubicBezTo>
                    <a:pt x="7685" y="3417"/>
                    <a:pt x="7892" y="3417"/>
                    <a:pt x="7996" y="3321"/>
                  </a:cubicBezTo>
                  <a:cubicBezTo>
                    <a:pt x="8100" y="3321"/>
                    <a:pt x="8204" y="3130"/>
                    <a:pt x="8204" y="3130"/>
                  </a:cubicBezTo>
                  <a:cubicBezTo>
                    <a:pt x="8308" y="3130"/>
                    <a:pt x="8515" y="3034"/>
                    <a:pt x="8619" y="3034"/>
                  </a:cubicBezTo>
                  <a:cubicBezTo>
                    <a:pt x="8723" y="3130"/>
                    <a:pt x="8931" y="3226"/>
                    <a:pt x="9035" y="3226"/>
                  </a:cubicBezTo>
                  <a:cubicBezTo>
                    <a:pt x="9138" y="3321"/>
                    <a:pt x="9346" y="3608"/>
                    <a:pt x="9554" y="3703"/>
                  </a:cubicBezTo>
                  <a:cubicBezTo>
                    <a:pt x="9658" y="3703"/>
                    <a:pt x="9865" y="3799"/>
                    <a:pt x="9969" y="3799"/>
                  </a:cubicBezTo>
                  <a:cubicBezTo>
                    <a:pt x="10073" y="3799"/>
                    <a:pt x="10177" y="3703"/>
                    <a:pt x="10177" y="3608"/>
                  </a:cubicBezTo>
                  <a:cubicBezTo>
                    <a:pt x="10281" y="3608"/>
                    <a:pt x="10281" y="3417"/>
                    <a:pt x="10385" y="3321"/>
                  </a:cubicBezTo>
                  <a:cubicBezTo>
                    <a:pt x="10385" y="3321"/>
                    <a:pt x="10592" y="3226"/>
                    <a:pt x="10592" y="3226"/>
                  </a:cubicBezTo>
                  <a:cubicBezTo>
                    <a:pt x="10696" y="3321"/>
                    <a:pt x="10800" y="3321"/>
                    <a:pt x="10904" y="3417"/>
                  </a:cubicBezTo>
                  <a:cubicBezTo>
                    <a:pt x="11008" y="3417"/>
                    <a:pt x="11112" y="3608"/>
                    <a:pt x="11112" y="3608"/>
                  </a:cubicBezTo>
                  <a:cubicBezTo>
                    <a:pt x="11215" y="3703"/>
                    <a:pt x="11319" y="3799"/>
                    <a:pt x="11423" y="3799"/>
                  </a:cubicBezTo>
                  <a:cubicBezTo>
                    <a:pt x="11527" y="3799"/>
                    <a:pt x="11735" y="3703"/>
                    <a:pt x="11838" y="3703"/>
                  </a:cubicBezTo>
                  <a:cubicBezTo>
                    <a:pt x="11942" y="3703"/>
                    <a:pt x="12150" y="3703"/>
                    <a:pt x="12254" y="3703"/>
                  </a:cubicBezTo>
                  <a:cubicBezTo>
                    <a:pt x="12358" y="3703"/>
                    <a:pt x="12462" y="3799"/>
                    <a:pt x="12565" y="3799"/>
                  </a:cubicBezTo>
                  <a:cubicBezTo>
                    <a:pt x="12669" y="3799"/>
                    <a:pt x="12773" y="3608"/>
                    <a:pt x="12773" y="3608"/>
                  </a:cubicBezTo>
                  <a:cubicBezTo>
                    <a:pt x="12773" y="3512"/>
                    <a:pt x="12565" y="3417"/>
                    <a:pt x="12565" y="3321"/>
                  </a:cubicBezTo>
                  <a:cubicBezTo>
                    <a:pt x="12565" y="3226"/>
                    <a:pt x="12669" y="3130"/>
                    <a:pt x="12669" y="3034"/>
                  </a:cubicBezTo>
                  <a:cubicBezTo>
                    <a:pt x="12773" y="3034"/>
                    <a:pt x="12877" y="3034"/>
                    <a:pt x="12877" y="2939"/>
                  </a:cubicBezTo>
                  <a:cubicBezTo>
                    <a:pt x="12981" y="2939"/>
                    <a:pt x="12981" y="2748"/>
                    <a:pt x="12981" y="2748"/>
                  </a:cubicBezTo>
                  <a:cubicBezTo>
                    <a:pt x="13085" y="2652"/>
                    <a:pt x="13188" y="2652"/>
                    <a:pt x="13292" y="2652"/>
                  </a:cubicBezTo>
                  <a:cubicBezTo>
                    <a:pt x="13396" y="2557"/>
                    <a:pt x="13604" y="2652"/>
                    <a:pt x="13708" y="2557"/>
                  </a:cubicBezTo>
                  <a:cubicBezTo>
                    <a:pt x="13708" y="2557"/>
                    <a:pt x="13812" y="2365"/>
                    <a:pt x="13812" y="2365"/>
                  </a:cubicBezTo>
                  <a:cubicBezTo>
                    <a:pt x="13915" y="2270"/>
                    <a:pt x="14227" y="2174"/>
                    <a:pt x="14331" y="2270"/>
                  </a:cubicBezTo>
                  <a:cubicBezTo>
                    <a:pt x="14435" y="2270"/>
                    <a:pt x="14538" y="2365"/>
                    <a:pt x="14538" y="2365"/>
                  </a:cubicBezTo>
                  <a:cubicBezTo>
                    <a:pt x="14642" y="2461"/>
                    <a:pt x="14538" y="2557"/>
                    <a:pt x="14538" y="2652"/>
                  </a:cubicBezTo>
                  <a:cubicBezTo>
                    <a:pt x="14538" y="2748"/>
                    <a:pt x="14746" y="2843"/>
                    <a:pt x="14850" y="2843"/>
                  </a:cubicBezTo>
                  <a:cubicBezTo>
                    <a:pt x="14850" y="2843"/>
                    <a:pt x="15058" y="2843"/>
                    <a:pt x="15162" y="2843"/>
                  </a:cubicBezTo>
                  <a:cubicBezTo>
                    <a:pt x="15265" y="2843"/>
                    <a:pt x="15369" y="2843"/>
                    <a:pt x="15473" y="2939"/>
                  </a:cubicBezTo>
                  <a:cubicBezTo>
                    <a:pt x="15577" y="2939"/>
                    <a:pt x="15681" y="3130"/>
                    <a:pt x="15785" y="3226"/>
                  </a:cubicBezTo>
                  <a:cubicBezTo>
                    <a:pt x="15785" y="3226"/>
                    <a:pt x="15785" y="3417"/>
                    <a:pt x="15888" y="3512"/>
                  </a:cubicBezTo>
                  <a:cubicBezTo>
                    <a:pt x="15992" y="3608"/>
                    <a:pt x="16096" y="3608"/>
                    <a:pt x="16200" y="3608"/>
                  </a:cubicBezTo>
                  <a:cubicBezTo>
                    <a:pt x="16200" y="3608"/>
                    <a:pt x="16200" y="3417"/>
                    <a:pt x="16304" y="3417"/>
                  </a:cubicBezTo>
                  <a:cubicBezTo>
                    <a:pt x="16304" y="3417"/>
                    <a:pt x="16408" y="3321"/>
                    <a:pt x="16512" y="3321"/>
                  </a:cubicBezTo>
                  <a:cubicBezTo>
                    <a:pt x="16512" y="3321"/>
                    <a:pt x="16615" y="3417"/>
                    <a:pt x="16719" y="3417"/>
                  </a:cubicBezTo>
                  <a:cubicBezTo>
                    <a:pt x="16719" y="3417"/>
                    <a:pt x="16823" y="3512"/>
                    <a:pt x="16823" y="3608"/>
                  </a:cubicBezTo>
                  <a:cubicBezTo>
                    <a:pt x="16927" y="3608"/>
                    <a:pt x="16927" y="3703"/>
                    <a:pt x="16823" y="3799"/>
                  </a:cubicBezTo>
                  <a:cubicBezTo>
                    <a:pt x="16823" y="3799"/>
                    <a:pt x="16719" y="3895"/>
                    <a:pt x="16615" y="3895"/>
                  </a:cubicBezTo>
                  <a:cubicBezTo>
                    <a:pt x="16615" y="3990"/>
                    <a:pt x="16512" y="4181"/>
                    <a:pt x="16408" y="4277"/>
                  </a:cubicBezTo>
                  <a:cubicBezTo>
                    <a:pt x="16408" y="4372"/>
                    <a:pt x="16408" y="4564"/>
                    <a:pt x="16304" y="4564"/>
                  </a:cubicBezTo>
                  <a:cubicBezTo>
                    <a:pt x="16304" y="4659"/>
                    <a:pt x="16096" y="4659"/>
                    <a:pt x="16096" y="4659"/>
                  </a:cubicBezTo>
                  <a:cubicBezTo>
                    <a:pt x="15992" y="4755"/>
                    <a:pt x="15992" y="4850"/>
                    <a:pt x="16096" y="4946"/>
                  </a:cubicBezTo>
                  <a:cubicBezTo>
                    <a:pt x="16096" y="4946"/>
                    <a:pt x="16200" y="5137"/>
                    <a:pt x="16200" y="5137"/>
                  </a:cubicBezTo>
                  <a:cubicBezTo>
                    <a:pt x="16304" y="5233"/>
                    <a:pt x="16512" y="5328"/>
                    <a:pt x="16615" y="5424"/>
                  </a:cubicBezTo>
                  <a:cubicBezTo>
                    <a:pt x="16719" y="5424"/>
                    <a:pt x="16823" y="5615"/>
                    <a:pt x="16927" y="5711"/>
                  </a:cubicBezTo>
                  <a:cubicBezTo>
                    <a:pt x="16927" y="5806"/>
                    <a:pt x="17031" y="6093"/>
                    <a:pt x="17135" y="6188"/>
                  </a:cubicBezTo>
                  <a:cubicBezTo>
                    <a:pt x="17135" y="6284"/>
                    <a:pt x="17342" y="6380"/>
                    <a:pt x="17446" y="6475"/>
                  </a:cubicBezTo>
                  <a:cubicBezTo>
                    <a:pt x="17550" y="6475"/>
                    <a:pt x="17758" y="6475"/>
                    <a:pt x="17862" y="6475"/>
                  </a:cubicBezTo>
                  <a:cubicBezTo>
                    <a:pt x="17862" y="6475"/>
                    <a:pt x="18069" y="6380"/>
                    <a:pt x="18173" y="6380"/>
                  </a:cubicBezTo>
                  <a:cubicBezTo>
                    <a:pt x="18277" y="6380"/>
                    <a:pt x="18588" y="6380"/>
                    <a:pt x="18588" y="6475"/>
                  </a:cubicBezTo>
                  <a:cubicBezTo>
                    <a:pt x="18692" y="6571"/>
                    <a:pt x="18692" y="6762"/>
                    <a:pt x="18692" y="6857"/>
                  </a:cubicBezTo>
                  <a:cubicBezTo>
                    <a:pt x="18796" y="6857"/>
                    <a:pt x="19004" y="6857"/>
                    <a:pt x="19108" y="6953"/>
                  </a:cubicBezTo>
                  <a:cubicBezTo>
                    <a:pt x="19108" y="6953"/>
                    <a:pt x="19315" y="7049"/>
                    <a:pt x="19315" y="7049"/>
                  </a:cubicBezTo>
                  <a:cubicBezTo>
                    <a:pt x="19419" y="7049"/>
                    <a:pt x="19627" y="7049"/>
                    <a:pt x="19731" y="6953"/>
                  </a:cubicBezTo>
                  <a:cubicBezTo>
                    <a:pt x="19731" y="6953"/>
                    <a:pt x="19835" y="6857"/>
                    <a:pt x="19835" y="6857"/>
                  </a:cubicBezTo>
                  <a:cubicBezTo>
                    <a:pt x="19938" y="6857"/>
                    <a:pt x="19938" y="6857"/>
                    <a:pt x="20042" y="6857"/>
                  </a:cubicBezTo>
                  <a:cubicBezTo>
                    <a:pt x="20042" y="6953"/>
                    <a:pt x="20146" y="6953"/>
                    <a:pt x="20146" y="6953"/>
                  </a:cubicBezTo>
                  <a:cubicBezTo>
                    <a:pt x="20250" y="6953"/>
                    <a:pt x="20354" y="6953"/>
                    <a:pt x="20458" y="6953"/>
                  </a:cubicBezTo>
                  <a:cubicBezTo>
                    <a:pt x="20458" y="6857"/>
                    <a:pt x="20458" y="6857"/>
                    <a:pt x="20562" y="6762"/>
                  </a:cubicBezTo>
                  <a:cubicBezTo>
                    <a:pt x="20665" y="6762"/>
                    <a:pt x="20769" y="6762"/>
                    <a:pt x="20873" y="6762"/>
                  </a:cubicBezTo>
                  <a:cubicBezTo>
                    <a:pt x="20873" y="6762"/>
                    <a:pt x="20977" y="6857"/>
                    <a:pt x="21081" y="6857"/>
                  </a:cubicBezTo>
                  <a:cubicBezTo>
                    <a:pt x="21081" y="6857"/>
                    <a:pt x="21185" y="6953"/>
                    <a:pt x="21288" y="6953"/>
                  </a:cubicBezTo>
                  <a:cubicBezTo>
                    <a:pt x="21288" y="7049"/>
                    <a:pt x="21392" y="7049"/>
                    <a:pt x="21392" y="7144"/>
                  </a:cubicBezTo>
                  <a:cubicBezTo>
                    <a:pt x="21496" y="7144"/>
                    <a:pt x="21600" y="7240"/>
                    <a:pt x="21600" y="7335"/>
                  </a:cubicBezTo>
                  <a:cubicBezTo>
                    <a:pt x="21600" y="7431"/>
                    <a:pt x="21496" y="7431"/>
                    <a:pt x="21496" y="7431"/>
                  </a:cubicBezTo>
                  <a:cubicBezTo>
                    <a:pt x="21496" y="7526"/>
                    <a:pt x="21392" y="7526"/>
                    <a:pt x="21288" y="7526"/>
                  </a:cubicBezTo>
                  <a:cubicBezTo>
                    <a:pt x="21288" y="7622"/>
                    <a:pt x="21288" y="7813"/>
                    <a:pt x="21185" y="7813"/>
                  </a:cubicBezTo>
                  <a:cubicBezTo>
                    <a:pt x="21185" y="7909"/>
                    <a:pt x="20873" y="7909"/>
                    <a:pt x="20873" y="7909"/>
                  </a:cubicBezTo>
                  <a:cubicBezTo>
                    <a:pt x="20873" y="7909"/>
                    <a:pt x="20769" y="8100"/>
                    <a:pt x="20769" y="8100"/>
                  </a:cubicBezTo>
                  <a:cubicBezTo>
                    <a:pt x="20769" y="8195"/>
                    <a:pt x="20873" y="8291"/>
                    <a:pt x="20873" y="8387"/>
                  </a:cubicBezTo>
                  <a:cubicBezTo>
                    <a:pt x="20873" y="8482"/>
                    <a:pt x="20873" y="8482"/>
                    <a:pt x="20873" y="8578"/>
                  </a:cubicBezTo>
                  <a:cubicBezTo>
                    <a:pt x="20873" y="8578"/>
                    <a:pt x="20873" y="8673"/>
                    <a:pt x="20769" y="8673"/>
                  </a:cubicBezTo>
                  <a:cubicBezTo>
                    <a:pt x="20769" y="8769"/>
                    <a:pt x="20562" y="8864"/>
                    <a:pt x="20458" y="8960"/>
                  </a:cubicBezTo>
                  <a:cubicBezTo>
                    <a:pt x="20354" y="8960"/>
                    <a:pt x="20250" y="9056"/>
                    <a:pt x="20250" y="9151"/>
                  </a:cubicBezTo>
                  <a:cubicBezTo>
                    <a:pt x="20146" y="9151"/>
                    <a:pt x="19938" y="9151"/>
                    <a:pt x="19938" y="9247"/>
                  </a:cubicBezTo>
                  <a:cubicBezTo>
                    <a:pt x="19835" y="9247"/>
                    <a:pt x="19835" y="9438"/>
                    <a:pt x="19835" y="9534"/>
                  </a:cubicBezTo>
                  <a:cubicBezTo>
                    <a:pt x="19835" y="9629"/>
                    <a:pt x="19835" y="9725"/>
                    <a:pt x="19835" y="9820"/>
                  </a:cubicBezTo>
                  <a:cubicBezTo>
                    <a:pt x="19835" y="9916"/>
                    <a:pt x="19731" y="10011"/>
                    <a:pt x="19731" y="10011"/>
                  </a:cubicBezTo>
                  <a:cubicBezTo>
                    <a:pt x="19627" y="10107"/>
                    <a:pt x="19523" y="10011"/>
                    <a:pt x="19523" y="10107"/>
                  </a:cubicBezTo>
                  <a:cubicBezTo>
                    <a:pt x="19419" y="10107"/>
                    <a:pt x="19419" y="10203"/>
                    <a:pt x="19419" y="10203"/>
                  </a:cubicBezTo>
                  <a:cubicBezTo>
                    <a:pt x="19419" y="10298"/>
                    <a:pt x="19523" y="10489"/>
                    <a:pt x="19627" y="10585"/>
                  </a:cubicBezTo>
                  <a:cubicBezTo>
                    <a:pt x="19627" y="10585"/>
                    <a:pt x="19627" y="10776"/>
                    <a:pt x="19627" y="10872"/>
                  </a:cubicBezTo>
                  <a:cubicBezTo>
                    <a:pt x="19731" y="10967"/>
                    <a:pt x="19835" y="11063"/>
                    <a:pt x="19938" y="11063"/>
                  </a:cubicBezTo>
                  <a:cubicBezTo>
                    <a:pt x="19938" y="11158"/>
                    <a:pt x="20146" y="11063"/>
                    <a:pt x="20250" y="11158"/>
                  </a:cubicBezTo>
                  <a:cubicBezTo>
                    <a:pt x="20354" y="11158"/>
                    <a:pt x="20458" y="11349"/>
                    <a:pt x="20562" y="11349"/>
                  </a:cubicBezTo>
                  <a:cubicBezTo>
                    <a:pt x="20665" y="11445"/>
                    <a:pt x="20769" y="11732"/>
                    <a:pt x="20769" y="11827"/>
                  </a:cubicBezTo>
                  <a:cubicBezTo>
                    <a:pt x="20769" y="11923"/>
                    <a:pt x="20665" y="12018"/>
                    <a:pt x="20665" y="12114"/>
                  </a:cubicBezTo>
                  <a:cubicBezTo>
                    <a:pt x="20562" y="12114"/>
                    <a:pt x="20354" y="12210"/>
                    <a:pt x="20354" y="12210"/>
                  </a:cubicBezTo>
                  <a:cubicBezTo>
                    <a:pt x="20250" y="12305"/>
                    <a:pt x="20250" y="12496"/>
                    <a:pt x="20146" y="12496"/>
                  </a:cubicBezTo>
                  <a:cubicBezTo>
                    <a:pt x="20042" y="12592"/>
                    <a:pt x="19627" y="12496"/>
                    <a:pt x="19523" y="12592"/>
                  </a:cubicBezTo>
                  <a:cubicBezTo>
                    <a:pt x="19523" y="12592"/>
                    <a:pt x="19419" y="12783"/>
                    <a:pt x="19419" y="12879"/>
                  </a:cubicBezTo>
                  <a:cubicBezTo>
                    <a:pt x="19419" y="12879"/>
                    <a:pt x="19419" y="13165"/>
                    <a:pt x="19315" y="13165"/>
                  </a:cubicBezTo>
                  <a:cubicBezTo>
                    <a:pt x="19315" y="13261"/>
                    <a:pt x="19108" y="13357"/>
                    <a:pt x="19004" y="13357"/>
                  </a:cubicBezTo>
                  <a:cubicBezTo>
                    <a:pt x="19004" y="13357"/>
                    <a:pt x="18900" y="13261"/>
                    <a:pt x="18900" y="13261"/>
                  </a:cubicBezTo>
                  <a:cubicBezTo>
                    <a:pt x="18900" y="13261"/>
                    <a:pt x="18796" y="13261"/>
                    <a:pt x="18692" y="13261"/>
                  </a:cubicBezTo>
                  <a:cubicBezTo>
                    <a:pt x="18692" y="13261"/>
                    <a:pt x="18485" y="13452"/>
                    <a:pt x="18485" y="13452"/>
                  </a:cubicBezTo>
                  <a:cubicBezTo>
                    <a:pt x="18485" y="13548"/>
                    <a:pt x="18485" y="13834"/>
                    <a:pt x="18485" y="13930"/>
                  </a:cubicBezTo>
                  <a:cubicBezTo>
                    <a:pt x="18485" y="14026"/>
                    <a:pt x="18485" y="14217"/>
                    <a:pt x="18485" y="14312"/>
                  </a:cubicBezTo>
                  <a:cubicBezTo>
                    <a:pt x="18588" y="14312"/>
                    <a:pt x="18692" y="14408"/>
                    <a:pt x="18796" y="14503"/>
                  </a:cubicBezTo>
                  <a:cubicBezTo>
                    <a:pt x="18796" y="14599"/>
                    <a:pt x="18796" y="14695"/>
                    <a:pt x="18796" y="14790"/>
                  </a:cubicBezTo>
                  <a:cubicBezTo>
                    <a:pt x="18796" y="14790"/>
                    <a:pt x="19004" y="14886"/>
                    <a:pt x="19004" y="14981"/>
                  </a:cubicBezTo>
                  <a:cubicBezTo>
                    <a:pt x="19108" y="15077"/>
                    <a:pt x="19108" y="15364"/>
                    <a:pt x="19108" y="15555"/>
                  </a:cubicBezTo>
                  <a:cubicBezTo>
                    <a:pt x="19108" y="15555"/>
                    <a:pt x="19108" y="15746"/>
                    <a:pt x="19004" y="15746"/>
                  </a:cubicBezTo>
                  <a:cubicBezTo>
                    <a:pt x="19004" y="15841"/>
                    <a:pt x="18796" y="15937"/>
                    <a:pt x="18796" y="16033"/>
                  </a:cubicBezTo>
                  <a:cubicBezTo>
                    <a:pt x="18692" y="16128"/>
                    <a:pt x="18692" y="16415"/>
                    <a:pt x="18692" y="16511"/>
                  </a:cubicBezTo>
                  <a:cubicBezTo>
                    <a:pt x="18588" y="16511"/>
                    <a:pt x="18588" y="16606"/>
                    <a:pt x="18485" y="166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7" name="Google Shape;5487;g21c91014dda_0_5447"/>
            <p:cNvSpPr/>
            <p:nvPr/>
          </p:nvSpPr>
          <p:spPr>
            <a:xfrm>
              <a:off x="1565352" y="1978443"/>
              <a:ext cx="1390068" cy="1507677"/>
            </a:xfrm>
            <a:custGeom>
              <a:avLst/>
              <a:gdLst/>
              <a:ahLst/>
              <a:cxnLst/>
              <a:rect l="l" t="t" r="r" b="b"/>
              <a:pathLst>
                <a:path w="21600" h="21576" extrusionOk="0">
                  <a:moveTo>
                    <a:pt x="18485" y="16606"/>
                  </a:moveTo>
                  <a:cubicBezTo>
                    <a:pt x="18485" y="16606"/>
                    <a:pt x="18381" y="16606"/>
                    <a:pt x="18381" y="16702"/>
                  </a:cubicBezTo>
                  <a:cubicBezTo>
                    <a:pt x="18277" y="16702"/>
                    <a:pt x="18069" y="16702"/>
                    <a:pt x="17965" y="16797"/>
                  </a:cubicBezTo>
                  <a:cubicBezTo>
                    <a:pt x="17862" y="16797"/>
                    <a:pt x="17758" y="16893"/>
                    <a:pt x="17654" y="16988"/>
                  </a:cubicBezTo>
                  <a:cubicBezTo>
                    <a:pt x="17654" y="17084"/>
                    <a:pt x="17550" y="17180"/>
                    <a:pt x="17550" y="17275"/>
                  </a:cubicBezTo>
                  <a:cubicBezTo>
                    <a:pt x="17550" y="17371"/>
                    <a:pt x="17654" y="17562"/>
                    <a:pt x="17654" y="17657"/>
                  </a:cubicBezTo>
                  <a:cubicBezTo>
                    <a:pt x="17758" y="17753"/>
                    <a:pt x="17862" y="17849"/>
                    <a:pt x="17965" y="17849"/>
                  </a:cubicBezTo>
                  <a:cubicBezTo>
                    <a:pt x="17965" y="17944"/>
                    <a:pt x="18069" y="18135"/>
                    <a:pt x="18069" y="18231"/>
                  </a:cubicBezTo>
                  <a:cubicBezTo>
                    <a:pt x="18069" y="18326"/>
                    <a:pt x="17965" y="18422"/>
                    <a:pt x="17862" y="18518"/>
                  </a:cubicBezTo>
                  <a:cubicBezTo>
                    <a:pt x="17862" y="18518"/>
                    <a:pt x="17758" y="18709"/>
                    <a:pt x="17654" y="18709"/>
                  </a:cubicBezTo>
                  <a:cubicBezTo>
                    <a:pt x="17654" y="18804"/>
                    <a:pt x="17446" y="18900"/>
                    <a:pt x="17342" y="18900"/>
                  </a:cubicBezTo>
                  <a:cubicBezTo>
                    <a:pt x="17342" y="18995"/>
                    <a:pt x="17342" y="19091"/>
                    <a:pt x="17342" y="19187"/>
                  </a:cubicBezTo>
                  <a:cubicBezTo>
                    <a:pt x="17342" y="19282"/>
                    <a:pt x="17446" y="19378"/>
                    <a:pt x="17342" y="19473"/>
                  </a:cubicBezTo>
                  <a:cubicBezTo>
                    <a:pt x="17342" y="19569"/>
                    <a:pt x="17238" y="19569"/>
                    <a:pt x="17238" y="19664"/>
                  </a:cubicBezTo>
                  <a:cubicBezTo>
                    <a:pt x="17135" y="19760"/>
                    <a:pt x="17031" y="19951"/>
                    <a:pt x="17135" y="19951"/>
                  </a:cubicBezTo>
                  <a:cubicBezTo>
                    <a:pt x="17031" y="19951"/>
                    <a:pt x="16719" y="20047"/>
                    <a:pt x="16512" y="20047"/>
                  </a:cubicBezTo>
                  <a:cubicBezTo>
                    <a:pt x="16408" y="20047"/>
                    <a:pt x="16200" y="20047"/>
                    <a:pt x="16200" y="20047"/>
                  </a:cubicBezTo>
                  <a:cubicBezTo>
                    <a:pt x="16096" y="20142"/>
                    <a:pt x="15888" y="20238"/>
                    <a:pt x="15888" y="20334"/>
                  </a:cubicBezTo>
                  <a:cubicBezTo>
                    <a:pt x="15888" y="20334"/>
                    <a:pt x="15992" y="20525"/>
                    <a:pt x="15992" y="20525"/>
                  </a:cubicBezTo>
                  <a:cubicBezTo>
                    <a:pt x="16096" y="20620"/>
                    <a:pt x="16304" y="20525"/>
                    <a:pt x="16408" y="20525"/>
                  </a:cubicBezTo>
                  <a:cubicBezTo>
                    <a:pt x="16408" y="20620"/>
                    <a:pt x="16615" y="20716"/>
                    <a:pt x="16615" y="20811"/>
                  </a:cubicBezTo>
                  <a:cubicBezTo>
                    <a:pt x="16615" y="20907"/>
                    <a:pt x="16512" y="21003"/>
                    <a:pt x="16512" y="21098"/>
                  </a:cubicBezTo>
                  <a:cubicBezTo>
                    <a:pt x="16408" y="21194"/>
                    <a:pt x="16304" y="21194"/>
                    <a:pt x="16200" y="21289"/>
                  </a:cubicBezTo>
                  <a:cubicBezTo>
                    <a:pt x="16096" y="21289"/>
                    <a:pt x="15992" y="21289"/>
                    <a:pt x="15888" y="21289"/>
                  </a:cubicBezTo>
                  <a:cubicBezTo>
                    <a:pt x="15785" y="21385"/>
                    <a:pt x="15577" y="21385"/>
                    <a:pt x="15473" y="21385"/>
                  </a:cubicBezTo>
                  <a:cubicBezTo>
                    <a:pt x="15473" y="21480"/>
                    <a:pt x="15369" y="21576"/>
                    <a:pt x="15265" y="21576"/>
                  </a:cubicBezTo>
                  <a:cubicBezTo>
                    <a:pt x="15162" y="21576"/>
                    <a:pt x="14850" y="21480"/>
                    <a:pt x="14746" y="21385"/>
                  </a:cubicBezTo>
                  <a:cubicBezTo>
                    <a:pt x="14538" y="21289"/>
                    <a:pt x="14123" y="21194"/>
                    <a:pt x="14019" y="21098"/>
                  </a:cubicBezTo>
                  <a:cubicBezTo>
                    <a:pt x="13812" y="21098"/>
                    <a:pt x="13500" y="21098"/>
                    <a:pt x="13396" y="21003"/>
                  </a:cubicBezTo>
                  <a:cubicBezTo>
                    <a:pt x="13292" y="21003"/>
                    <a:pt x="13292" y="20907"/>
                    <a:pt x="13188" y="20907"/>
                  </a:cubicBezTo>
                  <a:cubicBezTo>
                    <a:pt x="13188" y="20907"/>
                    <a:pt x="12981" y="20907"/>
                    <a:pt x="12981" y="20907"/>
                  </a:cubicBezTo>
                  <a:cubicBezTo>
                    <a:pt x="12877" y="20907"/>
                    <a:pt x="12773" y="20907"/>
                    <a:pt x="12669" y="20907"/>
                  </a:cubicBezTo>
                  <a:cubicBezTo>
                    <a:pt x="12669" y="21003"/>
                    <a:pt x="12565" y="21003"/>
                    <a:pt x="12565" y="21003"/>
                  </a:cubicBezTo>
                  <a:cubicBezTo>
                    <a:pt x="12565" y="21098"/>
                    <a:pt x="12565" y="21194"/>
                    <a:pt x="12565" y="21194"/>
                  </a:cubicBezTo>
                  <a:cubicBezTo>
                    <a:pt x="12565" y="21289"/>
                    <a:pt x="12565" y="21289"/>
                    <a:pt x="12462" y="21385"/>
                  </a:cubicBezTo>
                  <a:cubicBezTo>
                    <a:pt x="12462" y="21385"/>
                    <a:pt x="12462" y="21480"/>
                    <a:pt x="12462" y="21480"/>
                  </a:cubicBezTo>
                  <a:cubicBezTo>
                    <a:pt x="12462" y="21576"/>
                    <a:pt x="12254" y="21576"/>
                    <a:pt x="12150" y="21576"/>
                  </a:cubicBezTo>
                  <a:cubicBezTo>
                    <a:pt x="12150" y="21576"/>
                    <a:pt x="12046" y="21576"/>
                    <a:pt x="12046" y="21576"/>
                  </a:cubicBezTo>
                  <a:cubicBezTo>
                    <a:pt x="11942" y="21576"/>
                    <a:pt x="12046" y="21385"/>
                    <a:pt x="12046" y="21385"/>
                  </a:cubicBezTo>
                  <a:cubicBezTo>
                    <a:pt x="11942" y="21289"/>
                    <a:pt x="11838" y="21194"/>
                    <a:pt x="11735" y="21194"/>
                  </a:cubicBezTo>
                  <a:cubicBezTo>
                    <a:pt x="11735" y="21194"/>
                    <a:pt x="11527" y="21194"/>
                    <a:pt x="11527" y="21194"/>
                  </a:cubicBezTo>
                  <a:cubicBezTo>
                    <a:pt x="11527" y="21194"/>
                    <a:pt x="11423" y="21098"/>
                    <a:pt x="11423" y="21003"/>
                  </a:cubicBezTo>
                  <a:cubicBezTo>
                    <a:pt x="11423" y="21003"/>
                    <a:pt x="11527" y="20811"/>
                    <a:pt x="11527" y="20716"/>
                  </a:cubicBezTo>
                  <a:cubicBezTo>
                    <a:pt x="11527" y="20716"/>
                    <a:pt x="11631" y="20620"/>
                    <a:pt x="11631" y="20620"/>
                  </a:cubicBezTo>
                  <a:cubicBezTo>
                    <a:pt x="11735" y="20620"/>
                    <a:pt x="11838" y="20620"/>
                    <a:pt x="11942" y="20620"/>
                  </a:cubicBezTo>
                  <a:cubicBezTo>
                    <a:pt x="11942" y="20620"/>
                    <a:pt x="12150" y="20716"/>
                    <a:pt x="12150" y="20620"/>
                  </a:cubicBezTo>
                  <a:cubicBezTo>
                    <a:pt x="12254" y="20620"/>
                    <a:pt x="12254" y="20429"/>
                    <a:pt x="12254" y="20429"/>
                  </a:cubicBezTo>
                  <a:cubicBezTo>
                    <a:pt x="12358" y="20334"/>
                    <a:pt x="12358" y="20142"/>
                    <a:pt x="12358" y="19951"/>
                  </a:cubicBezTo>
                  <a:cubicBezTo>
                    <a:pt x="12358" y="19951"/>
                    <a:pt x="12254" y="19856"/>
                    <a:pt x="12254" y="19760"/>
                  </a:cubicBezTo>
                  <a:cubicBezTo>
                    <a:pt x="12254" y="19664"/>
                    <a:pt x="12254" y="19569"/>
                    <a:pt x="12150" y="19473"/>
                  </a:cubicBezTo>
                  <a:cubicBezTo>
                    <a:pt x="12150" y="19473"/>
                    <a:pt x="12046" y="19473"/>
                    <a:pt x="11942" y="19473"/>
                  </a:cubicBezTo>
                  <a:cubicBezTo>
                    <a:pt x="11942" y="19473"/>
                    <a:pt x="11942" y="19569"/>
                    <a:pt x="11838" y="19569"/>
                  </a:cubicBezTo>
                  <a:cubicBezTo>
                    <a:pt x="11838" y="19569"/>
                    <a:pt x="11838" y="19378"/>
                    <a:pt x="11735" y="19378"/>
                  </a:cubicBezTo>
                  <a:cubicBezTo>
                    <a:pt x="11735" y="19282"/>
                    <a:pt x="11631" y="19091"/>
                    <a:pt x="11631" y="19091"/>
                  </a:cubicBezTo>
                  <a:cubicBezTo>
                    <a:pt x="11527" y="18995"/>
                    <a:pt x="11527" y="18995"/>
                    <a:pt x="11423" y="18995"/>
                  </a:cubicBezTo>
                  <a:cubicBezTo>
                    <a:pt x="11423" y="18900"/>
                    <a:pt x="11527" y="18804"/>
                    <a:pt x="11527" y="18709"/>
                  </a:cubicBezTo>
                  <a:cubicBezTo>
                    <a:pt x="11527" y="18709"/>
                    <a:pt x="11319" y="18613"/>
                    <a:pt x="11215" y="18613"/>
                  </a:cubicBezTo>
                  <a:cubicBezTo>
                    <a:pt x="11112" y="18613"/>
                    <a:pt x="10904" y="18613"/>
                    <a:pt x="10800" y="18518"/>
                  </a:cubicBezTo>
                  <a:cubicBezTo>
                    <a:pt x="10696" y="18422"/>
                    <a:pt x="10800" y="18040"/>
                    <a:pt x="10696" y="17944"/>
                  </a:cubicBezTo>
                  <a:cubicBezTo>
                    <a:pt x="10592" y="17849"/>
                    <a:pt x="10385" y="17562"/>
                    <a:pt x="10177" y="17466"/>
                  </a:cubicBezTo>
                  <a:cubicBezTo>
                    <a:pt x="10073" y="17371"/>
                    <a:pt x="9762" y="17371"/>
                    <a:pt x="9658" y="17371"/>
                  </a:cubicBezTo>
                  <a:cubicBezTo>
                    <a:pt x="9450" y="17371"/>
                    <a:pt x="9346" y="17275"/>
                    <a:pt x="9346" y="17275"/>
                  </a:cubicBezTo>
                  <a:cubicBezTo>
                    <a:pt x="9242" y="17275"/>
                    <a:pt x="9138" y="17275"/>
                    <a:pt x="9138" y="17275"/>
                  </a:cubicBezTo>
                  <a:cubicBezTo>
                    <a:pt x="9035" y="17275"/>
                    <a:pt x="8827" y="17180"/>
                    <a:pt x="8723" y="17084"/>
                  </a:cubicBezTo>
                  <a:cubicBezTo>
                    <a:pt x="8723" y="17084"/>
                    <a:pt x="8619" y="16988"/>
                    <a:pt x="8619" y="16893"/>
                  </a:cubicBezTo>
                  <a:cubicBezTo>
                    <a:pt x="8619" y="16893"/>
                    <a:pt x="8619" y="16797"/>
                    <a:pt x="8619" y="16797"/>
                  </a:cubicBezTo>
                  <a:cubicBezTo>
                    <a:pt x="8619" y="16702"/>
                    <a:pt x="8723" y="16702"/>
                    <a:pt x="8827" y="16606"/>
                  </a:cubicBezTo>
                  <a:cubicBezTo>
                    <a:pt x="8827" y="16606"/>
                    <a:pt x="8827" y="16415"/>
                    <a:pt x="8827" y="16319"/>
                  </a:cubicBezTo>
                  <a:cubicBezTo>
                    <a:pt x="8931" y="16319"/>
                    <a:pt x="8827" y="16224"/>
                    <a:pt x="8827" y="16128"/>
                  </a:cubicBezTo>
                  <a:cubicBezTo>
                    <a:pt x="8827" y="16033"/>
                    <a:pt x="8931" y="15937"/>
                    <a:pt x="8931" y="15937"/>
                  </a:cubicBezTo>
                  <a:cubicBezTo>
                    <a:pt x="8827" y="15841"/>
                    <a:pt x="8827" y="15746"/>
                    <a:pt x="8723" y="15746"/>
                  </a:cubicBezTo>
                  <a:cubicBezTo>
                    <a:pt x="8619" y="15650"/>
                    <a:pt x="8412" y="15555"/>
                    <a:pt x="8204" y="15459"/>
                  </a:cubicBezTo>
                  <a:cubicBezTo>
                    <a:pt x="8204" y="15459"/>
                    <a:pt x="7996" y="15459"/>
                    <a:pt x="7892" y="15364"/>
                  </a:cubicBezTo>
                  <a:cubicBezTo>
                    <a:pt x="7788" y="15364"/>
                    <a:pt x="7685" y="15459"/>
                    <a:pt x="7581" y="15459"/>
                  </a:cubicBezTo>
                  <a:cubicBezTo>
                    <a:pt x="7477" y="15459"/>
                    <a:pt x="7373" y="15268"/>
                    <a:pt x="7269" y="15364"/>
                  </a:cubicBezTo>
                  <a:cubicBezTo>
                    <a:pt x="7165" y="15364"/>
                    <a:pt x="7165" y="15459"/>
                    <a:pt x="7165" y="15459"/>
                  </a:cubicBezTo>
                  <a:cubicBezTo>
                    <a:pt x="7165" y="15555"/>
                    <a:pt x="7165" y="15650"/>
                    <a:pt x="7165" y="15650"/>
                  </a:cubicBezTo>
                  <a:cubicBezTo>
                    <a:pt x="7165" y="15650"/>
                    <a:pt x="7062" y="15746"/>
                    <a:pt x="6958" y="15746"/>
                  </a:cubicBezTo>
                  <a:cubicBezTo>
                    <a:pt x="6958" y="15746"/>
                    <a:pt x="6750" y="15650"/>
                    <a:pt x="6750" y="15650"/>
                  </a:cubicBezTo>
                  <a:cubicBezTo>
                    <a:pt x="6646" y="15555"/>
                    <a:pt x="6542" y="15459"/>
                    <a:pt x="6542" y="15459"/>
                  </a:cubicBezTo>
                  <a:cubicBezTo>
                    <a:pt x="6542" y="15364"/>
                    <a:pt x="6438" y="15268"/>
                    <a:pt x="6438" y="15172"/>
                  </a:cubicBezTo>
                  <a:cubicBezTo>
                    <a:pt x="6542" y="15172"/>
                    <a:pt x="6542" y="14981"/>
                    <a:pt x="6646" y="14981"/>
                  </a:cubicBezTo>
                  <a:cubicBezTo>
                    <a:pt x="6646" y="14981"/>
                    <a:pt x="6750" y="14981"/>
                    <a:pt x="6750" y="14981"/>
                  </a:cubicBezTo>
                  <a:cubicBezTo>
                    <a:pt x="6750" y="14886"/>
                    <a:pt x="6750" y="14790"/>
                    <a:pt x="6750" y="14695"/>
                  </a:cubicBezTo>
                  <a:cubicBezTo>
                    <a:pt x="6750" y="14599"/>
                    <a:pt x="6854" y="14503"/>
                    <a:pt x="6854" y="14408"/>
                  </a:cubicBezTo>
                  <a:cubicBezTo>
                    <a:pt x="6854" y="14408"/>
                    <a:pt x="6958" y="14312"/>
                    <a:pt x="6958" y="14217"/>
                  </a:cubicBezTo>
                  <a:cubicBezTo>
                    <a:pt x="6958" y="14121"/>
                    <a:pt x="6958" y="13739"/>
                    <a:pt x="6958" y="13643"/>
                  </a:cubicBezTo>
                  <a:cubicBezTo>
                    <a:pt x="6958" y="13452"/>
                    <a:pt x="6958" y="13070"/>
                    <a:pt x="6854" y="12879"/>
                  </a:cubicBezTo>
                  <a:cubicBezTo>
                    <a:pt x="6854" y="12783"/>
                    <a:pt x="6854" y="12688"/>
                    <a:pt x="6750" y="12688"/>
                  </a:cubicBezTo>
                  <a:cubicBezTo>
                    <a:pt x="6750" y="12592"/>
                    <a:pt x="6750" y="12401"/>
                    <a:pt x="6750" y="12305"/>
                  </a:cubicBezTo>
                  <a:cubicBezTo>
                    <a:pt x="6750" y="12305"/>
                    <a:pt x="6646" y="12114"/>
                    <a:pt x="6542" y="12114"/>
                  </a:cubicBezTo>
                  <a:cubicBezTo>
                    <a:pt x="6542" y="12018"/>
                    <a:pt x="6542" y="11923"/>
                    <a:pt x="6438" y="11827"/>
                  </a:cubicBezTo>
                  <a:cubicBezTo>
                    <a:pt x="6438" y="11827"/>
                    <a:pt x="6335" y="11732"/>
                    <a:pt x="6335" y="11636"/>
                  </a:cubicBezTo>
                  <a:cubicBezTo>
                    <a:pt x="6231" y="11636"/>
                    <a:pt x="6231" y="11636"/>
                    <a:pt x="6231" y="11541"/>
                  </a:cubicBezTo>
                  <a:cubicBezTo>
                    <a:pt x="6231" y="11541"/>
                    <a:pt x="6231" y="11349"/>
                    <a:pt x="6231" y="11254"/>
                  </a:cubicBezTo>
                  <a:cubicBezTo>
                    <a:pt x="6231" y="11158"/>
                    <a:pt x="6023" y="10967"/>
                    <a:pt x="6023" y="10872"/>
                  </a:cubicBezTo>
                  <a:cubicBezTo>
                    <a:pt x="5919" y="10776"/>
                    <a:pt x="5712" y="10489"/>
                    <a:pt x="5608" y="10394"/>
                  </a:cubicBezTo>
                  <a:cubicBezTo>
                    <a:pt x="5608" y="10298"/>
                    <a:pt x="5400" y="10298"/>
                    <a:pt x="5296" y="10203"/>
                  </a:cubicBezTo>
                  <a:cubicBezTo>
                    <a:pt x="5296" y="10203"/>
                    <a:pt x="5192" y="10011"/>
                    <a:pt x="5192" y="10011"/>
                  </a:cubicBezTo>
                  <a:cubicBezTo>
                    <a:pt x="5192" y="9916"/>
                    <a:pt x="5192" y="9725"/>
                    <a:pt x="5088" y="9725"/>
                  </a:cubicBezTo>
                  <a:cubicBezTo>
                    <a:pt x="5088" y="9629"/>
                    <a:pt x="4985" y="9534"/>
                    <a:pt x="4985" y="9534"/>
                  </a:cubicBezTo>
                  <a:cubicBezTo>
                    <a:pt x="4881" y="9438"/>
                    <a:pt x="4881" y="9342"/>
                    <a:pt x="4881" y="9247"/>
                  </a:cubicBezTo>
                  <a:cubicBezTo>
                    <a:pt x="4881" y="9247"/>
                    <a:pt x="4985" y="9151"/>
                    <a:pt x="4985" y="9151"/>
                  </a:cubicBezTo>
                  <a:cubicBezTo>
                    <a:pt x="5088" y="9056"/>
                    <a:pt x="4985" y="8960"/>
                    <a:pt x="4985" y="8960"/>
                  </a:cubicBezTo>
                  <a:cubicBezTo>
                    <a:pt x="5088" y="8864"/>
                    <a:pt x="5088" y="8673"/>
                    <a:pt x="5088" y="8578"/>
                  </a:cubicBezTo>
                  <a:cubicBezTo>
                    <a:pt x="5088" y="8482"/>
                    <a:pt x="5088" y="8387"/>
                    <a:pt x="4985" y="8291"/>
                  </a:cubicBezTo>
                  <a:cubicBezTo>
                    <a:pt x="4985" y="8195"/>
                    <a:pt x="4777" y="8195"/>
                    <a:pt x="4777" y="8100"/>
                  </a:cubicBezTo>
                  <a:cubicBezTo>
                    <a:pt x="4777" y="8100"/>
                    <a:pt x="4673" y="7909"/>
                    <a:pt x="4673" y="7909"/>
                  </a:cubicBezTo>
                  <a:cubicBezTo>
                    <a:pt x="4569" y="7813"/>
                    <a:pt x="4673" y="7526"/>
                    <a:pt x="4673" y="7431"/>
                  </a:cubicBezTo>
                  <a:cubicBezTo>
                    <a:pt x="4673" y="7335"/>
                    <a:pt x="4673" y="7144"/>
                    <a:pt x="4673" y="7049"/>
                  </a:cubicBezTo>
                  <a:cubicBezTo>
                    <a:pt x="4673" y="6953"/>
                    <a:pt x="4569" y="6762"/>
                    <a:pt x="4569" y="6666"/>
                  </a:cubicBezTo>
                  <a:cubicBezTo>
                    <a:pt x="4569" y="6666"/>
                    <a:pt x="4569" y="6475"/>
                    <a:pt x="4569" y="6475"/>
                  </a:cubicBezTo>
                  <a:cubicBezTo>
                    <a:pt x="4569" y="6380"/>
                    <a:pt x="4569" y="6188"/>
                    <a:pt x="4569" y="6093"/>
                  </a:cubicBezTo>
                  <a:cubicBezTo>
                    <a:pt x="4569" y="5997"/>
                    <a:pt x="4362" y="5806"/>
                    <a:pt x="4362" y="5711"/>
                  </a:cubicBezTo>
                  <a:cubicBezTo>
                    <a:pt x="4258" y="5615"/>
                    <a:pt x="4258" y="5328"/>
                    <a:pt x="4154" y="5233"/>
                  </a:cubicBezTo>
                  <a:cubicBezTo>
                    <a:pt x="4154" y="5137"/>
                    <a:pt x="4050" y="5041"/>
                    <a:pt x="4050" y="5041"/>
                  </a:cubicBezTo>
                  <a:cubicBezTo>
                    <a:pt x="3946" y="5041"/>
                    <a:pt x="3842" y="4946"/>
                    <a:pt x="3842" y="4850"/>
                  </a:cubicBezTo>
                  <a:cubicBezTo>
                    <a:pt x="3842" y="4850"/>
                    <a:pt x="3738" y="4659"/>
                    <a:pt x="3635" y="4659"/>
                  </a:cubicBezTo>
                  <a:cubicBezTo>
                    <a:pt x="3635" y="4564"/>
                    <a:pt x="3427" y="4564"/>
                    <a:pt x="3427" y="4564"/>
                  </a:cubicBezTo>
                  <a:cubicBezTo>
                    <a:pt x="3323" y="4468"/>
                    <a:pt x="3115" y="4372"/>
                    <a:pt x="3115" y="4372"/>
                  </a:cubicBezTo>
                  <a:cubicBezTo>
                    <a:pt x="3115" y="4372"/>
                    <a:pt x="3012" y="4372"/>
                    <a:pt x="3012" y="4277"/>
                  </a:cubicBezTo>
                  <a:cubicBezTo>
                    <a:pt x="3012" y="4277"/>
                    <a:pt x="3012" y="4181"/>
                    <a:pt x="3012" y="4181"/>
                  </a:cubicBezTo>
                  <a:cubicBezTo>
                    <a:pt x="3012" y="3990"/>
                    <a:pt x="3012" y="3703"/>
                    <a:pt x="2908" y="3608"/>
                  </a:cubicBezTo>
                  <a:cubicBezTo>
                    <a:pt x="2908" y="3512"/>
                    <a:pt x="2700" y="3321"/>
                    <a:pt x="2596" y="3321"/>
                  </a:cubicBezTo>
                  <a:cubicBezTo>
                    <a:pt x="2492" y="3226"/>
                    <a:pt x="2285" y="3226"/>
                    <a:pt x="2181" y="3130"/>
                  </a:cubicBezTo>
                  <a:cubicBezTo>
                    <a:pt x="2077" y="3130"/>
                    <a:pt x="1869" y="2939"/>
                    <a:pt x="1765" y="2939"/>
                  </a:cubicBezTo>
                  <a:cubicBezTo>
                    <a:pt x="1765" y="2843"/>
                    <a:pt x="1558" y="2652"/>
                    <a:pt x="1454" y="2652"/>
                  </a:cubicBezTo>
                  <a:cubicBezTo>
                    <a:pt x="1454" y="2557"/>
                    <a:pt x="1246" y="2557"/>
                    <a:pt x="1246" y="2461"/>
                  </a:cubicBezTo>
                  <a:cubicBezTo>
                    <a:pt x="1142" y="2365"/>
                    <a:pt x="1038" y="2079"/>
                    <a:pt x="1038" y="1983"/>
                  </a:cubicBezTo>
                  <a:cubicBezTo>
                    <a:pt x="935" y="1888"/>
                    <a:pt x="831" y="1601"/>
                    <a:pt x="831" y="1505"/>
                  </a:cubicBezTo>
                  <a:cubicBezTo>
                    <a:pt x="727" y="1505"/>
                    <a:pt x="519" y="1410"/>
                    <a:pt x="415" y="1410"/>
                  </a:cubicBezTo>
                  <a:cubicBezTo>
                    <a:pt x="312" y="1314"/>
                    <a:pt x="208" y="1218"/>
                    <a:pt x="104" y="1123"/>
                  </a:cubicBezTo>
                  <a:cubicBezTo>
                    <a:pt x="104" y="1123"/>
                    <a:pt x="104" y="1027"/>
                    <a:pt x="0" y="932"/>
                  </a:cubicBezTo>
                  <a:cubicBezTo>
                    <a:pt x="0" y="932"/>
                    <a:pt x="0" y="932"/>
                    <a:pt x="0" y="932"/>
                  </a:cubicBezTo>
                  <a:cubicBezTo>
                    <a:pt x="104" y="932"/>
                    <a:pt x="312" y="932"/>
                    <a:pt x="415" y="932"/>
                  </a:cubicBezTo>
                  <a:cubicBezTo>
                    <a:pt x="415" y="932"/>
                    <a:pt x="623" y="836"/>
                    <a:pt x="623" y="741"/>
                  </a:cubicBezTo>
                  <a:cubicBezTo>
                    <a:pt x="623" y="741"/>
                    <a:pt x="727" y="645"/>
                    <a:pt x="727" y="645"/>
                  </a:cubicBezTo>
                  <a:cubicBezTo>
                    <a:pt x="831" y="549"/>
                    <a:pt x="831" y="358"/>
                    <a:pt x="831" y="263"/>
                  </a:cubicBezTo>
                  <a:cubicBezTo>
                    <a:pt x="935" y="263"/>
                    <a:pt x="1038" y="72"/>
                    <a:pt x="1142" y="72"/>
                  </a:cubicBezTo>
                  <a:cubicBezTo>
                    <a:pt x="1246" y="-24"/>
                    <a:pt x="1454" y="-24"/>
                    <a:pt x="1558" y="72"/>
                  </a:cubicBezTo>
                  <a:cubicBezTo>
                    <a:pt x="1558" y="72"/>
                    <a:pt x="1765" y="167"/>
                    <a:pt x="1765" y="167"/>
                  </a:cubicBezTo>
                  <a:cubicBezTo>
                    <a:pt x="1869" y="263"/>
                    <a:pt x="2077" y="263"/>
                    <a:pt x="2181" y="263"/>
                  </a:cubicBezTo>
                  <a:cubicBezTo>
                    <a:pt x="2181" y="263"/>
                    <a:pt x="2388" y="263"/>
                    <a:pt x="2492" y="263"/>
                  </a:cubicBezTo>
                  <a:cubicBezTo>
                    <a:pt x="2492" y="263"/>
                    <a:pt x="2596" y="358"/>
                    <a:pt x="2596" y="454"/>
                  </a:cubicBezTo>
                  <a:cubicBezTo>
                    <a:pt x="2700" y="549"/>
                    <a:pt x="2596" y="741"/>
                    <a:pt x="2596" y="836"/>
                  </a:cubicBezTo>
                  <a:cubicBezTo>
                    <a:pt x="2700" y="932"/>
                    <a:pt x="2700" y="1027"/>
                    <a:pt x="2804" y="1027"/>
                  </a:cubicBezTo>
                  <a:cubicBezTo>
                    <a:pt x="2908" y="1123"/>
                    <a:pt x="3115" y="1218"/>
                    <a:pt x="3323" y="1218"/>
                  </a:cubicBezTo>
                  <a:cubicBezTo>
                    <a:pt x="3427" y="1314"/>
                    <a:pt x="3738" y="1218"/>
                    <a:pt x="3842" y="1314"/>
                  </a:cubicBezTo>
                  <a:cubicBezTo>
                    <a:pt x="3946" y="1314"/>
                    <a:pt x="4154" y="1410"/>
                    <a:pt x="4258" y="1505"/>
                  </a:cubicBezTo>
                  <a:cubicBezTo>
                    <a:pt x="4362" y="1601"/>
                    <a:pt x="4569" y="1792"/>
                    <a:pt x="4569" y="1888"/>
                  </a:cubicBezTo>
                  <a:cubicBezTo>
                    <a:pt x="4673" y="1983"/>
                    <a:pt x="4673" y="2174"/>
                    <a:pt x="4777" y="2174"/>
                  </a:cubicBezTo>
                  <a:cubicBezTo>
                    <a:pt x="4777" y="2270"/>
                    <a:pt x="4985" y="2365"/>
                    <a:pt x="4985" y="2365"/>
                  </a:cubicBezTo>
                  <a:cubicBezTo>
                    <a:pt x="5088" y="2365"/>
                    <a:pt x="5192" y="2079"/>
                    <a:pt x="5192" y="1983"/>
                  </a:cubicBezTo>
                  <a:cubicBezTo>
                    <a:pt x="5192" y="1983"/>
                    <a:pt x="5088" y="1888"/>
                    <a:pt x="5088" y="1888"/>
                  </a:cubicBezTo>
                  <a:cubicBezTo>
                    <a:pt x="5088" y="1792"/>
                    <a:pt x="5192" y="1696"/>
                    <a:pt x="5192" y="1696"/>
                  </a:cubicBezTo>
                  <a:cubicBezTo>
                    <a:pt x="5296" y="1696"/>
                    <a:pt x="5296" y="1888"/>
                    <a:pt x="5400" y="1983"/>
                  </a:cubicBezTo>
                  <a:cubicBezTo>
                    <a:pt x="5400" y="1983"/>
                    <a:pt x="5400" y="2174"/>
                    <a:pt x="5504" y="2270"/>
                  </a:cubicBezTo>
                  <a:cubicBezTo>
                    <a:pt x="5608" y="2270"/>
                    <a:pt x="5815" y="2365"/>
                    <a:pt x="5919" y="2365"/>
                  </a:cubicBezTo>
                  <a:cubicBezTo>
                    <a:pt x="6127" y="2461"/>
                    <a:pt x="6335" y="2557"/>
                    <a:pt x="6438" y="2652"/>
                  </a:cubicBezTo>
                  <a:cubicBezTo>
                    <a:pt x="6542" y="2748"/>
                    <a:pt x="6646" y="3034"/>
                    <a:pt x="6750" y="3130"/>
                  </a:cubicBezTo>
                  <a:cubicBezTo>
                    <a:pt x="6854" y="3130"/>
                    <a:pt x="7062" y="3130"/>
                    <a:pt x="7165" y="3226"/>
                  </a:cubicBezTo>
                  <a:cubicBezTo>
                    <a:pt x="7269" y="3226"/>
                    <a:pt x="7477" y="3417"/>
                    <a:pt x="7581" y="3417"/>
                  </a:cubicBezTo>
                  <a:cubicBezTo>
                    <a:pt x="7685" y="3417"/>
                    <a:pt x="7892" y="3417"/>
                    <a:pt x="7996" y="3321"/>
                  </a:cubicBezTo>
                  <a:cubicBezTo>
                    <a:pt x="8100" y="3321"/>
                    <a:pt x="8204" y="3130"/>
                    <a:pt x="8204" y="3130"/>
                  </a:cubicBezTo>
                  <a:cubicBezTo>
                    <a:pt x="8308" y="3130"/>
                    <a:pt x="8515" y="3034"/>
                    <a:pt x="8619" y="3034"/>
                  </a:cubicBezTo>
                  <a:cubicBezTo>
                    <a:pt x="8723" y="3130"/>
                    <a:pt x="8931" y="3226"/>
                    <a:pt x="9035" y="3226"/>
                  </a:cubicBezTo>
                  <a:cubicBezTo>
                    <a:pt x="9138" y="3321"/>
                    <a:pt x="9346" y="3608"/>
                    <a:pt x="9554" y="3703"/>
                  </a:cubicBezTo>
                  <a:cubicBezTo>
                    <a:pt x="9658" y="3703"/>
                    <a:pt x="9865" y="3799"/>
                    <a:pt x="9969" y="3799"/>
                  </a:cubicBezTo>
                  <a:cubicBezTo>
                    <a:pt x="10073" y="3799"/>
                    <a:pt x="10177" y="3703"/>
                    <a:pt x="10177" y="3608"/>
                  </a:cubicBezTo>
                  <a:cubicBezTo>
                    <a:pt x="10281" y="3608"/>
                    <a:pt x="10281" y="3417"/>
                    <a:pt x="10385" y="3321"/>
                  </a:cubicBezTo>
                  <a:cubicBezTo>
                    <a:pt x="10385" y="3321"/>
                    <a:pt x="10592" y="3226"/>
                    <a:pt x="10592" y="3226"/>
                  </a:cubicBezTo>
                  <a:cubicBezTo>
                    <a:pt x="10696" y="3321"/>
                    <a:pt x="10800" y="3321"/>
                    <a:pt x="10904" y="3417"/>
                  </a:cubicBezTo>
                  <a:cubicBezTo>
                    <a:pt x="11008" y="3417"/>
                    <a:pt x="11112" y="3608"/>
                    <a:pt x="11112" y="3608"/>
                  </a:cubicBezTo>
                  <a:cubicBezTo>
                    <a:pt x="11215" y="3703"/>
                    <a:pt x="11319" y="3799"/>
                    <a:pt x="11423" y="3799"/>
                  </a:cubicBezTo>
                  <a:cubicBezTo>
                    <a:pt x="11527" y="3799"/>
                    <a:pt x="11735" y="3703"/>
                    <a:pt x="11838" y="3703"/>
                  </a:cubicBezTo>
                  <a:cubicBezTo>
                    <a:pt x="11942" y="3703"/>
                    <a:pt x="12150" y="3703"/>
                    <a:pt x="12254" y="3703"/>
                  </a:cubicBezTo>
                  <a:cubicBezTo>
                    <a:pt x="12358" y="3703"/>
                    <a:pt x="12462" y="3799"/>
                    <a:pt x="12565" y="3799"/>
                  </a:cubicBezTo>
                  <a:cubicBezTo>
                    <a:pt x="12669" y="3799"/>
                    <a:pt x="12773" y="3608"/>
                    <a:pt x="12773" y="3608"/>
                  </a:cubicBezTo>
                  <a:cubicBezTo>
                    <a:pt x="12773" y="3512"/>
                    <a:pt x="12565" y="3417"/>
                    <a:pt x="12565" y="3321"/>
                  </a:cubicBezTo>
                  <a:cubicBezTo>
                    <a:pt x="12565" y="3226"/>
                    <a:pt x="12669" y="3130"/>
                    <a:pt x="12669" y="3034"/>
                  </a:cubicBezTo>
                  <a:cubicBezTo>
                    <a:pt x="12773" y="3034"/>
                    <a:pt x="12877" y="3034"/>
                    <a:pt x="12877" y="2939"/>
                  </a:cubicBezTo>
                  <a:cubicBezTo>
                    <a:pt x="12981" y="2939"/>
                    <a:pt x="12981" y="2748"/>
                    <a:pt x="12981" y="2748"/>
                  </a:cubicBezTo>
                  <a:cubicBezTo>
                    <a:pt x="13085" y="2652"/>
                    <a:pt x="13188" y="2652"/>
                    <a:pt x="13292" y="2652"/>
                  </a:cubicBezTo>
                  <a:cubicBezTo>
                    <a:pt x="13396" y="2557"/>
                    <a:pt x="13604" y="2652"/>
                    <a:pt x="13708" y="2557"/>
                  </a:cubicBezTo>
                  <a:cubicBezTo>
                    <a:pt x="13708" y="2557"/>
                    <a:pt x="13812" y="2365"/>
                    <a:pt x="13812" y="2365"/>
                  </a:cubicBezTo>
                  <a:cubicBezTo>
                    <a:pt x="13915" y="2270"/>
                    <a:pt x="14227" y="2174"/>
                    <a:pt x="14331" y="2270"/>
                  </a:cubicBezTo>
                  <a:cubicBezTo>
                    <a:pt x="14435" y="2270"/>
                    <a:pt x="14538" y="2365"/>
                    <a:pt x="14538" y="2365"/>
                  </a:cubicBezTo>
                  <a:cubicBezTo>
                    <a:pt x="14642" y="2461"/>
                    <a:pt x="14538" y="2557"/>
                    <a:pt x="14538" y="2652"/>
                  </a:cubicBezTo>
                  <a:cubicBezTo>
                    <a:pt x="14538" y="2748"/>
                    <a:pt x="14746" y="2843"/>
                    <a:pt x="14850" y="2843"/>
                  </a:cubicBezTo>
                  <a:cubicBezTo>
                    <a:pt x="14850" y="2843"/>
                    <a:pt x="15058" y="2843"/>
                    <a:pt x="15162" y="2843"/>
                  </a:cubicBezTo>
                  <a:cubicBezTo>
                    <a:pt x="15265" y="2843"/>
                    <a:pt x="15369" y="2843"/>
                    <a:pt x="15473" y="2939"/>
                  </a:cubicBezTo>
                  <a:cubicBezTo>
                    <a:pt x="15577" y="2939"/>
                    <a:pt x="15681" y="3130"/>
                    <a:pt x="15785" y="3226"/>
                  </a:cubicBezTo>
                  <a:cubicBezTo>
                    <a:pt x="15785" y="3226"/>
                    <a:pt x="15785" y="3417"/>
                    <a:pt x="15888" y="3512"/>
                  </a:cubicBezTo>
                  <a:cubicBezTo>
                    <a:pt x="15992" y="3608"/>
                    <a:pt x="16096" y="3608"/>
                    <a:pt x="16200" y="3608"/>
                  </a:cubicBezTo>
                  <a:cubicBezTo>
                    <a:pt x="16200" y="3608"/>
                    <a:pt x="16200" y="3417"/>
                    <a:pt x="16304" y="3417"/>
                  </a:cubicBezTo>
                  <a:cubicBezTo>
                    <a:pt x="16304" y="3417"/>
                    <a:pt x="16408" y="3321"/>
                    <a:pt x="16512" y="3321"/>
                  </a:cubicBezTo>
                  <a:cubicBezTo>
                    <a:pt x="16512" y="3321"/>
                    <a:pt x="16615" y="3417"/>
                    <a:pt x="16719" y="3417"/>
                  </a:cubicBezTo>
                  <a:cubicBezTo>
                    <a:pt x="16719" y="3417"/>
                    <a:pt x="16823" y="3512"/>
                    <a:pt x="16823" y="3608"/>
                  </a:cubicBezTo>
                  <a:cubicBezTo>
                    <a:pt x="16927" y="3608"/>
                    <a:pt x="16927" y="3703"/>
                    <a:pt x="16823" y="3799"/>
                  </a:cubicBezTo>
                  <a:cubicBezTo>
                    <a:pt x="16823" y="3799"/>
                    <a:pt x="16719" y="3895"/>
                    <a:pt x="16615" y="3895"/>
                  </a:cubicBezTo>
                  <a:cubicBezTo>
                    <a:pt x="16615" y="3990"/>
                    <a:pt x="16512" y="4181"/>
                    <a:pt x="16408" y="4277"/>
                  </a:cubicBezTo>
                  <a:cubicBezTo>
                    <a:pt x="16408" y="4372"/>
                    <a:pt x="16408" y="4564"/>
                    <a:pt x="16304" y="4564"/>
                  </a:cubicBezTo>
                  <a:cubicBezTo>
                    <a:pt x="16304" y="4659"/>
                    <a:pt x="16096" y="4659"/>
                    <a:pt x="16096" y="4659"/>
                  </a:cubicBezTo>
                  <a:cubicBezTo>
                    <a:pt x="15992" y="4755"/>
                    <a:pt x="15992" y="4850"/>
                    <a:pt x="16096" y="4946"/>
                  </a:cubicBezTo>
                  <a:cubicBezTo>
                    <a:pt x="16096" y="4946"/>
                    <a:pt x="16200" y="5137"/>
                    <a:pt x="16200" y="5137"/>
                  </a:cubicBezTo>
                  <a:cubicBezTo>
                    <a:pt x="16304" y="5233"/>
                    <a:pt x="16512" y="5328"/>
                    <a:pt x="16615" y="5424"/>
                  </a:cubicBezTo>
                  <a:cubicBezTo>
                    <a:pt x="16719" y="5424"/>
                    <a:pt x="16823" y="5615"/>
                    <a:pt x="16927" y="5711"/>
                  </a:cubicBezTo>
                  <a:cubicBezTo>
                    <a:pt x="16927" y="5806"/>
                    <a:pt x="17031" y="6093"/>
                    <a:pt x="17135" y="6188"/>
                  </a:cubicBezTo>
                  <a:cubicBezTo>
                    <a:pt x="17135" y="6284"/>
                    <a:pt x="17342" y="6380"/>
                    <a:pt x="17446" y="6475"/>
                  </a:cubicBezTo>
                  <a:cubicBezTo>
                    <a:pt x="17550" y="6475"/>
                    <a:pt x="17758" y="6475"/>
                    <a:pt x="17862" y="6475"/>
                  </a:cubicBezTo>
                  <a:cubicBezTo>
                    <a:pt x="17862" y="6475"/>
                    <a:pt x="18069" y="6380"/>
                    <a:pt x="18173" y="6380"/>
                  </a:cubicBezTo>
                  <a:cubicBezTo>
                    <a:pt x="18277" y="6380"/>
                    <a:pt x="18588" y="6380"/>
                    <a:pt x="18588" y="6475"/>
                  </a:cubicBezTo>
                  <a:cubicBezTo>
                    <a:pt x="18692" y="6571"/>
                    <a:pt x="18692" y="6762"/>
                    <a:pt x="18692" y="6857"/>
                  </a:cubicBezTo>
                  <a:cubicBezTo>
                    <a:pt x="18796" y="6857"/>
                    <a:pt x="19004" y="6857"/>
                    <a:pt x="19108" y="6953"/>
                  </a:cubicBezTo>
                  <a:cubicBezTo>
                    <a:pt x="19108" y="6953"/>
                    <a:pt x="19315" y="7049"/>
                    <a:pt x="19315" y="7049"/>
                  </a:cubicBezTo>
                  <a:cubicBezTo>
                    <a:pt x="19419" y="7049"/>
                    <a:pt x="19627" y="7049"/>
                    <a:pt x="19731" y="6953"/>
                  </a:cubicBezTo>
                  <a:cubicBezTo>
                    <a:pt x="19731" y="6953"/>
                    <a:pt x="19835" y="6857"/>
                    <a:pt x="19835" y="6857"/>
                  </a:cubicBezTo>
                  <a:cubicBezTo>
                    <a:pt x="19938" y="6857"/>
                    <a:pt x="19938" y="6857"/>
                    <a:pt x="20042" y="6857"/>
                  </a:cubicBezTo>
                  <a:cubicBezTo>
                    <a:pt x="20042" y="6953"/>
                    <a:pt x="20146" y="6953"/>
                    <a:pt x="20146" y="6953"/>
                  </a:cubicBezTo>
                  <a:cubicBezTo>
                    <a:pt x="20250" y="6953"/>
                    <a:pt x="20354" y="6953"/>
                    <a:pt x="20458" y="6953"/>
                  </a:cubicBezTo>
                  <a:cubicBezTo>
                    <a:pt x="20458" y="6857"/>
                    <a:pt x="20458" y="6857"/>
                    <a:pt x="20562" y="6762"/>
                  </a:cubicBezTo>
                  <a:cubicBezTo>
                    <a:pt x="20665" y="6762"/>
                    <a:pt x="20769" y="6762"/>
                    <a:pt x="20873" y="6762"/>
                  </a:cubicBezTo>
                  <a:cubicBezTo>
                    <a:pt x="20873" y="6762"/>
                    <a:pt x="20977" y="6857"/>
                    <a:pt x="21081" y="6857"/>
                  </a:cubicBezTo>
                  <a:cubicBezTo>
                    <a:pt x="21081" y="6857"/>
                    <a:pt x="21185" y="6953"/>
                    <a:pt x="21288" y="6953"/>
                  </a:cubicBezTo>
                  <a:cubicBezTo>
                    <a:pt x="21288" y="7049"/>
                    <a:pt x="21392" y="7049"/>
                    <a:pt x="21392" y="7144"/>
                  </a:cubicBezTo>
                  <a:cubicBezTo>
                    <a:pt x="21496" y="7144"/>
                    <a:pt x="21600" y="7240"/>
                    <a:pt x="21600" y="7335"/>
                  </a:cubicBezTo>
                  <a:cubicBezTo>
                    <a:pt x="21600" y="7431"/>
                    <a:pt x="21496" y="7431"/>
                    <a:pt x="21496" y="7431"/>
                  </a:cubicBezTo>
                  <a:cubicBezTo>
                    <a:pt x="21496" y="7526"/>
                    <a:pt x="21392" y="7526"/>
                    <a:pt x="21288" y="7526"/>
                  </a:cubicBezTo>
                  <a:cubicBezTo>
                    <a:pt x="21288" y="7622"/>
                    <a:pt x="21288" y="7813"/>
                    <a:pt x="21185" y="7813"/>
                  </a:cubicBezTo>
                  <a:cubicBezTo>
                    <a:pt x="21185" y="7909"/>
                    <a:pt x="20873" y="7909"/>
                    <a:pt x="20873" y="7909"/>
                  </a:cubicBezTo>
                  <a:cubicBezTo>
                    <a:pt x="20873" y="7909"/>
                    <a:pt x="20769" y="8100"/>
                    <a:pt x="20769" y="8100"/>
                  </a:cubicBezTo>
                  <a:cubicBezTo>
                    <a:pt x="20769" y="8195"/>
                    <a:pt x="20873" y="8291"/>
                    <a:pt x="20873" y="8387"/>
                  </a:cubicBezTo>
                  <a:cubicBezTo>
                    <a:pt x="20873" y="8482"/>
                    <a:pt x="20873" y="8482"/>
                    <a:pt x="20873" y="8578"/>
                  </a:cubicBezTo>
                  <a:cubicBezTo>
                    <a:pt x="20873" y="8578"/>
                    <a:pt x="20873" y="8673"/>
                    <a:pt x="20769" y="8673"/>
                  </a:cubicBezTo>
                  <a:cubicBezTo>
                    <a:pt x="20769" y="8769"/>
                    <a:pt x="20562" y="8864"/>
                    <a:pt x="20458" y="8960"/>
                  </a:cubicBezTo>
                  <a:cubicBezTo>
                    <a:pt x="20354" y="8960"/>
                    <a:pt x="20250" y="9056"/>
                    <a:pt x="20250" y="9151"/>
                  </a:cubicBezTo>
                  <a:cubicBezTo>
                    <a:pt x="20146" y="9151"/>
                    <a:pt x="19938" y="9151"/>
                    <a:pt x="19938" y="9247"/>
                  </a:cubicBezTo>
                  <a:cubicBezTo>
                    <a:pt x="19835" y="9247"/>
                    <a:pt x="19835" y="9438"/>
                    <a:pt x="19835" y="9534"/>
                  </a:cubicBezTo>
                  <a:cubicBezTo>
                    <a:pt x="19835" y="9629"/>
                    <a:pt x="19835" y="9725"/>
                    <a:pt x="19835" y="9820"/>
                  </a:cubicBezTo>
                  <a:cubicBezTo>
                    <a:pt x="19835" y="9916"/>
                    <a:pt x="19731" y="10011"/>
                    <a:pt x="19731" y="10011"/>
                  </a:cubicBezTo>
                  <a:cubicBezTo>
                    <a:pt x="19627" y="10107"/>
                    <a:pt x="19523" y="10011"/>
                    <a:pt x="19523" y="10107"/>
                  </a:cubicBezTo>
                  <a:cubicBezTo>
                    <a:pt x="19419" y="10107"/>
                    <a:pt x="19419" y="10203"/>
                    <a:pt x="19419" y="10203"/>
                  </a:cubicBezTo>
                  <a:cubicBezTo>
                    <a:pt x="19419" y="10298"/>
                    <a:pt x="19523" y="10489"/>
                    <a:pt x="19627" y="10585"/>
                  </a:cubicBezTo>
                  <a:cubicBezTo>
                    <a:pt x="19627" y="10585"/>
                    <a:pt x="19627" y="10776"/>
                    <a:pt x="19627" y="10872"/>
                  </a:cubicBezTo>
                  <a:cubicBezTo>
                    <a:pt x="19731" y="10967"/>
                    <a:pt x="19835" y="11063"/>
                    <a:pt x="19938" y="11063"/>
                  </a:cubicBezTo>
                  <a:cubicBezTo>
                    <a:pt x="19938" y="11158"/>
                    <a:pt x="20146" y="11063"/>
                    <a:pt x="20250" y="11158"/>
                  </a:cubicBezTo>
                  <a:cubicBezTo>
                    <a:pt x="20354" y="11158"/>
                    <a:pt x="20458" y="11349"/>
                    <a:pt x="20562" y="11349"/>
                  </a:cubicBezTo>
                  <a:cubicBezTo>
                    <a:pt x="20665" y="11445"/>
                    <a:pt x="20769" y="11732"/>
                    <a:pt x="20769" y="11827"/>
                  </a:cubicBezTo>
                  <a:cubicBezTo>
                    <a:pt x="20769" y="11923"/>
                    <a:pt x="20665" y="12018"/>
                    <a:pt x="20665" y="12114"/>
                  </a:cubicBezTo>
                  <a:cubicBezTo>
                    <a:pt x="20562" y="12114"/>
                    <a:pt x="20354" y="12210"/>
                    <a:pt x="20354" y="12210"/>
                  </a:cubicBezTo>
                  <a:cubicBezTo>
                    <a:pt x="20250" y="12305"/>
                    <a:pt x="20250" y="12496"/>
                    <a:pt x="20146" y="12496"/>
                  </a:cubicBezTo>
                  <a:cubicBezTo>
                    <a:pt x="20042" y="12592"/>
                    <a:pt x="19627" y="12496"/>
                    <a:pt x="19523" y="12592"/>
                  </a:cubicBezTo>
                  <a:cubicBezTo>
                    <a:pt x="19523" y="12592"/>
                    <a:pt x="19419" y="12783"/>
                    <a:pt x="19419" y="12879"/>
                  </a:cubicBezTo>
                  <a:cubicBezTo>
                    <a:pt x="19419" y="12879"/>
                    <a:pt x="19419" y="13165"/>
                    <a:pt x="19315" y="13165"/>
                  </a:cubicBezTo>
                  <a:cubicBezTo>
                    <a:pt x="19315" y="13261"/>
                    <a:pt x="19108" y="13357"/>
                    <a:pt x="19004" y="13357"/>
                  </a:cubicBezTo>
                  <a:cubicBezTo>
                    <a:pt x="19004" y="13357"/>
                    <a:pt x="18900" y="13261"/>
                    <a:pt x="18900" y="13261"/>
                  </a:cubicBezTo>
                  <a:cubicBezTo>
                    <a:pt x="18900" y="13261"/>
                    <a:pt x="18796" y="13261"/>
                    <a:pt x="18692" y="13261"/>
                  </a:cubicBezTo>
                  <a:cubicBezTo>
                    <a:pt x="18692" y="13261"/>
                    <a:pt x="18485" y="13452"/>
                    <a:pt x="18485" y="13452"/>
                  </a:cubicBezTo>
                  <a:cubicBezTo>
                    <a:pt x="18485" y="13548"/>
                    <a:pt x="18485" y="13834"/>
                    <a:pt x="18485" y="13930"/>
                  </a:cubicBezTo>
                  <a:cubicBezTo>
                    <a:pt x="18485" y="14026"/>
                    <a:pt x="18485" y="14217"/>
                    <a:pt x="18485" y="14312"/>
                  </a:cubicBezTo>
                  <a:cubicBezTo>
                    <a:pt x="18588" y="14312"/>
                    <a:pt x="18692" y="14408"/>
                    <a:pt x="18796" y="14503"/>
                  </a:cubicBezTo>
                  <a:cubicBezTo>
                    <a:pt x="18796" y="14599"/>
                    <a:pt x="18796" y="14695"/>
                    <a:pt x="18796" y="14790"/>
                  </a:cubicBezTo>
                  <a:cubicBezTo>
                    <a:pt x="18796" y="14790"/>
                    <a:pt x="19004" y="14886"/>
                    <a:pt x="19004" y="14981"/>
                  </a:cubicBezTo>
                  <a:cubicBezTo>
                    <a:pt x="19108" y="15077"/>
                    <a:pt x="19108" y="15364"/>
                    <a:pt x="19108" y="15555"/>
                  </a:cubicBezTo>
                  <a:cubicBezTo>
                    <a:pt x="19108" y="15555"/>
                    <a:pt x="19108" y="15746"/>
                    <a:pt x="19004" y="15746"/>
                  </a:cubicBezTo>
                  <a:cubicBezTo>
                    <a:pt x="19004" y="15841"/>
                    <a:pt x="18796" y="15937"/>
                    <a:pt x="18796" y="16033"/>
                  </a:cubicBezTo>
                  <a:cubicBezTo>
                    <a:pt x="18692" y="16128"/>
                    <a:pt x="18692" y="16415"/>
                    <a:pt x="18692" y="16511"/>
                  </a:cubicBezTo>
                  <a:cubicBezTo>
                    <a:pt x="18588" y="16511"/>
                    <a:pt x="18588" y="16606"/>
                    <a:pt x="18485" y="1660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8" name="Google Shape;5488;g21c91014dda_0_5447"/>
            <p:cNvSpPr/>
            <p:nvPr/>
          </p:nvSpPr>
          <p:spPr>
            <a:xfrm>
              <a:off x="1309734" y="1486290"/>
              <a:ext cx="1861070" cy="984656"/>
            </a:xfrm>
            <a:custGeom>
              <a:avLst/>
              <a:gdLst/>
              <a:ahLst/>
              <a:cxnLst/>
              <a:rect l="l" t="t" r="r" b="b"/>
              <a:pathLst>
                <a:path w="21557" h="21519" extrusionOk="0">
                  <a:moveTo>
                    <a:pt x="310" y="7654"/>
                  </a:moveTo>
                  <a:cubicBezTo>
                    <a:pt x="310" y="7508"/>
                    <a:pt x="387" y="7362"/>
                    <a:pt x="387" y="7216"/>
                  </a:cubicBezTo>
                  <a:cubicBezTo>
                    <a:pt x="465" y="7070"/>
                    <a:pt x="465" y="6633"/>
                    <a:pt x="542" y="6487"/>
                  </a:cubicBezTo>
                  <a:cubicBezTo>
                    <a:pt x="542" y="6341"/>
                    <a:pt x="697" y="6195"/>
                    <a:pt x="697" y="6049"/>
                  </a:cubicBezTo>
                  <a:cubicBezTo>
                    <a:pt x="697" y="6049"/>
                    <a:pt x="697" y="5611"/>
                    <a:pt x="697" y="5465"/>
                  </a:cubicBezTo>
                  <a:cubicBezTo>
                    <a:pt x="697" y="5319"/>
                    <a:pt x="852" y="5319"/>
                    <a:pt x="929" y="5173"/>
                  </a:cubicBezTo>
                  <a:cubicBezTo>
                    <a:pt x="929" y="5027"/>
                    <a:pt x="1006" y="4735"/>
                    <a:pt x="1006" y="4589"/>
                  </a:cubicBezTo>
                  <a:cubicBezTo>
                    <a:pt x="1006" y="4443"/>
                    <a:pt x="774" y="4151"/>
                    <a:pt x="774" y="4005"/>
                  </a:cubicBezTo>
                  <a:cubicBezTo>
                    <a:pt x="697" y="3860"/>
                    <a:pt x="619" y="3422"/>
                    <a:pt x="542" y="3276"/>
                  </a:cubicBezTo>
                  <a:cubicBezTo>
                    <a:pt x="542" y="3130"/>
                    <a:pt x="619" y="2546"/>
                    <a:pt x="619" y="2254"/>
                  </a:cubicBezTo>
                  <a:cubicBezTo>
                    <a:pt x="697" y="2108"/>
                    <a:pt x="774" y="1524"/>
                    <a:pt x="852" y="1378"/>
                  </a:cubicBezTo>
                  <a:cubicBezTo>
                    <a:pt x="929" y="1233"/>
                    <a:pt x="1084" y="795"/>
                    <a:pt x="1239" y="649"/>
                  </a:cubicBezTo>
                  <a:cubicBezTo>
                    <a:pt x="1316" y="649"/>
                    <a:pt x="1471" y="941"/>
                    <a:pt x="1548" y="941"/>
                  </a:cubicBezTo>
                  <a:cubicBezTo>
                    <a:pt x="1703" y="795"/>
                    <a:pt x="1858" y="357"/>
                    <a:pt x="1935" y="211"/>
                  </a:cubicBezTo>
                  <a:cubicBezTo>
                    <a:pt x="2013" y="211"/>
                    <a:pt x="2245" y="211"/>
                    <a:pt x="2323" y="357"/>
                  </a:cubicBezTo>
                  <a:cubicBezTo>
                    <a:pt x="2400" y="357"/>
                    <a:pt x="2400" y="795"/>
                    <a:pt x="2477" y="941"/>
                  </a:cubicBezTo>
                  <a:cubicBezTo>
                    <a:pt x="2632" y="1087"/>
                    <a:pt x="3019" y="1378"/>
                    <a:pt x="3174" y="1233"/>
                  </a:cubicBezTo>
                  <a:cubicBezTo>
                    <a:pt x="3329" y="1087"/>
                    <a:pt x="3406" y="649"/>
                    <a:pt x="3561" y="503"/>
                  </a:cubicBezTo>
                  <a:cubicBezTo>
                    <a:pt x="3639" y="357"/>
                    <a:pt x="3794" y="65"/>
                    <a:pt x="3871" y="65"/>
                  </a:cubicBezTo>
                  <a:cubicBezTo>
                    <a:pt x="3948" y="-81"/>
                    <a:pt x="4181" y="65"/>
                    <a:pt x="4258" y="65"/>
                  </a:cubicBezTo>
                  <a:cubicBezTo>
                    <a:pt x="4335" y="65"/>
                    <a:pt x="4490" y="65"/>
                    <a:pt x="4568" y="65"/>
                  </a:cubicBezTo>
                  <a:cubicBezTo>
                    <a:pt x="4645" y="211"/>
                    <a:pt x="4877" y="357"/>
                    <a:pt x="4877" y="649"/>
                  </a:cubicBezTo>
                  <a:cubicBezTo>
                    <a:pt x="4955" y="795"/>
                    <a:pt x="4800" y="1233"/>
                    <a:pt x="4800" y="1378"/>
                  </a:cubicBezTo>
                  <a:cubicBezTo>
                    <a:pt x="4800" y="1524"/>
                    <a:pt x="4955" y="1962"/>
                    <a:pt x="5110" y="1962"/>
                  </a:cubicBezTo>
                  <a:cubicBezTo>
                    <a:pt x="5187" y="1962"/>
                    <a:pt x="5419" y="1378"/>
                    <a:pt x="5574" y="1378"/>
                  </a:cubicBezTo>
                  <a:cubicBezTo>
                    <a:pt x="5729" y="1378"/>
                    <a:pt x="5884" y="1524"/>
                    <a:pt x="5961" y="1524"/>
                  </a:cubicBezTo>
                  <a:cubicBezTo>
                    <a:pt x="6116" y="1670"/>
                    <a:pt x="6271" y="2108"/>
                    <a:pt x="6348" y="2254"/>
                  </a:cubicBezTo>
                  <a:cubicBezTo>
                    <a:pt x="6503" y="2254"/>
                    <a:pt x="6813" y="2108"/>
                    <a:pt x="6890" y="2108"/>
                  </a:cubicBezTo>
                  <a:cubicBezTo>
                    <a:pt x="7045" y="2108"/>
                    <a:pt x="7277" y="2400"/>
                    <a:pt x="7355" y="2400"/>
                  </a:cubicBezTo>
                  <a:cubicBezTo>
                    <a:pt x="7432" y="2546"/>
                    <a:pt x="7510" y="2838"/>
                    <a:pt x="7587" y="2984"/>
                  </a:cubicBezTo>
                  <a:cubicBezTo>
                    <a:pt x="7819" y="3130"/>
                    <a:pt x="8206" y="3130"/>
                    <a:pt x="8361" y="2984"/>
                  </a:cubicBezTo>
                  <a:cubicBezTo>
                    <a:pt x="8516" y="2984"/>
                    <a:pt x="8748" y="2546"/>
                    <a:pt x="8903" y="2400"/>
                  </a:cubicBezTo>
                  <a:cubicBezTo>
                    <a:pt x="8981" y="2400"/>
                    <a:pt x="9290" y="2400"/>
                    <a:pt x="9445" y="2546"/>
                  </a:cubicBezTo>
                  <a:cubicBezTo>
                    <a:pt x="9600" y="2546"/>
                    <a:pt x="9832" y="2984"/>
                    <a:pt x="9987" y="2984"/>
                  </a:cubicBezTo>
                  <a:cubicBezTo>
                    <a:pt x="10142" y="2984"/>
                    <a:pt x="10374" y="2546"/>
                    <a:pt x="10452" y="2546"/>
                  </a:cubicBezTo>
                  <a:cubicBezTo>
                    <a:pt x="10684" y="2400"/>
                    <a:pt x="10994" y="2254"/>
                    <a:pt x="11148" y="2254"/>
                  </a:cubicBezTo>
                  <a:cubicBezTo>
                    <a:pt x="11303" y="2254"/>
                    <a:pt x="11690" y="2254"/>
                    <a:pt x="11845" y="2108"/>
                  </a:cubicBezTo>
                  <a:cubicBezTo>
                    <a:pt x="11923" y="2108"/>
                    <a:pt x="12077" y="1962"/>
                    <a:pt x="12155" y="1816"/>
                  </a:cubicBezTo>
                  <a:cubicBezTo>
                    <a:pt x="12232" y="1816"/>
                    <a:pt x="12232" y="1816"/>
                    <a:pt x="12232" y="1816"/>
                  </a:cubicBezTo>
                  <a:cubicBezTo>
                    <a:pt x="12387" y="1816"/>
                    <a:pt x="12542" y="1816"/>
                    <a:pt x="12619" y="1816"/>
                  </a:cubicBezTo>
                  <a:cubicBezTo>
                    <a:pt x="12774" y="1816"/>
                    <a:pt x="12929" y="1816"/>
                    <a:pt x="13006" y="1816"/>
                  </a:cubicBezTo>
                  <a:cubicBezTo>
                    <a:pt x="13084" y="1962"/>
                    <a:pt x="13161" y="2108"/>
                    <a:pt x="13239" y="2108"/>
                  </a:cubicBezTo>
                  <a:cubicBezTo>
                    <a:pt x="13316" y="2254"/>
                    <a:pt x="13548" y="2400"/>
                    <a:pt x="13626" y="2400"/>
                  </a:cubicBezTo>
                  <a:cubicBezTo>
                    <a:pt x="13703" y="2546"/>
                    <a:pt x="13858" y="2838"/>
                    <a:pt x="13935" y="2838"/>
                  </a:cubicBezTo>
                  <a:cubicBezTo>
                    <a:pt x="14013" y="2984"/>
                    <a:pt x="14168" y="3130"/>
                    <a:pt x="14323" y="3130"/>
                  </a:cubicBezTo>
                  <a:cubicBezTo>
                    <a:pt x="14323" y="3130"/>
                    <a:pt x="14477" y="3130"/>
                    <a:pt x="14477" y="2984"/>
                  </a:cubicBezTo>
                  <a:cubicBezTo>
                    <a:pt x="14555" y="2984"/>
                    <a:pt x="14710" y="2692"/>
                    <a:pt x="14787" y="2546"/>
                  </a:cubicBezTo>
                  <a:cubicBezTo>
                    <a:pt x="14787" y="2400"/>
                    <a:pt x="14865" y="2108"/>
                    <a:pt x="14865" y="2108"/>
                  </a:cubicBezTo>
                  <a:cubicBezTo>
                    <a:pt x="14942" y="1962"/>
                    <a:pt x="15174" y="1816"/>
                    <a:pt x="15252" y="1816"/>
                  </a:cubicBezTo>
                  <a:cubicBezTo>
                    <a:pt x="15329" y="1962"/>
                    <a:pt x="15406" y="2108"/>
                    <a:pt x="15484" y="2108"/>
                  </a:cubicBezTo>
                  <a:cubicBezTo>
                    <a:pt x="15561" y="2254"/>
                    <a:pt x="15639" y="2400"/>
                    <a:pt x="15716" y="2400"/>
                  </a:cubicBezTo>
                  <a:cubicBezTo>
                    <a:pt x="15794" y="2400"/>
                    <a:pt x="16026" y="2254"/>
                    <a:pt x="16103" y="2254"/>
                  </a:cubicBezTo>
                  <a:cubicBezTo>
                    <a:pt x="16103" y="2108"/>
                    <a:pt x="16181" y="1816"/>
                    <a:pt x="16258" y="1670"/>
                  </a:cubicBezTo>
                  <a:cubicBezTo>
                    <a:pt x="16335" y="1670"/>
                    <a:pt x="16490" y="1670"/>
                    <a:pt x="16490" y="1670"/>
                  </a:cubicBezTo>
                  <a:cubicBezTo>
                    <a:pt x="16645" y="1524"/>
                    <a:pt x="16800" y="1524"/>
                    <a:pt x="16877" y="1524"/>
                  </a:cubicBezTo>
                  <a:cubicBezTo>
                    <a:pt x="17032" y="1524"/>
                    <a:pt x="17342" y="1816"/>
                    <a:pt x="17497" y="1962"/>
                  </a:cubicBezTo>
                  <a:cubicBezTo>
                    <a:pt x="17574" y="2108"/>
                    <a:pt x="17729" y="2254"/>
                    <a:pt x="17729" y="2400"/>
                  </a:cubicBezTo>
                  <a:cubicBezTo>
                    <a:pt x="17806" y="2546"/>
                    <a:pt x="17961" y="2838"/>
                    <a:pt x="17961" y="2984"/>
                  </a:cubicBezTo>
                  <a:cubicBezTo>
                    <a:pt x="18039" y="3130"/>
                    <a:pt x="18194" y="3276"/>
                    <a:pt x="18271" y="3568"/>
                  </a:cubicBezTo>
                  <a:cubicBezTo>
                    <a:pt x="18271" y="3568"/>
                    <a:pt x="18271" y="3714"/>
                    <a:pt x="18348" y="3860"/>
                  </a:cubicBezTo>
                  <a:cubicBezTo>
                    <a:pt x="18271" y="3860"/>
                    <a:pt x="18271" y="3860"/>
                    <a:pt x="18271" y="4005"/>
                  </a:cubicBezTo>
                  <a:cubicBezTo>
                    <a:pt x="18271" y="4005"/>
                    <a:pt x="18271" y="4005"/>
                    <a:pt x="18271" y="4151"/>
                  </a:cubicBezTo>
                  <a:cubicBezTo>
                    <a:pt x="18271" y="4151"/>
                    <a:pt x="18348" y="4443"/>
                    <a:pt x="18271" y="4443"/>
                  </a:cubicBezTo>
                  <a:cubicBezTo>
                    <a:pt x="18271" y="4589"/>
                    <a:pt x="18271" y="4589"/>
                    <a:pt x="18194" y="4589"/>
                  </a:cubicBezTo>
                  <a:cubicBezTo>
                    <a:pt x="18194" y="4589"/>
                    <a:pt x="18116" y="4589"/>
                    <a:pt x="18116" y="4589"/>
                  </a:cubicBezTo>
                  <a:cubicBezTo>
                    <a:pt x="18116" y="4589"/>
                    <a:pt x="18116" y="4443"/>
                    <a:pt x="18039" y="4443"/>
                  </a:cubicBezTo>
                  <a:cubicBezTo>
                    <a:pt x="18039" y="4443"/>
                    <a:pt x="17961" y="4443"/>
                    <a:pt x="17961" y="4443"/>
                  </a:cubicBezTo>
                  <a:cubicBezTo>
                    <a:pt x="17884" y="4443"/>
                    <a:pt x="17806" y="4589"/>
                    <a:pt x="17806" y="4735"/>
                  </a:cubicBezTo>
                  <a:cubicBezTo>
                    <a:pt x="17806" y="4735"/>
                    <a:pt x="17884" y="5027"/>
                    <a:pt x="17961" y="5027"/>
                  </a:cubicBezTo>
                  <a:cubicBezTo>
                    <a:pt x="17961" y="5027"/>
                    <a:pt x="18116" y="4881"/>
                    <a:pt x="18116" y="4881"/>
                  </a:cubicBezTo>
                  <a:cubicBezTo>
                    <a:pt x="18194" y="4881"/>
                    <a:pt x="18194" y="5027"/>
                    <a:pt x="18194" y="5027"/>
                  </a:cubicBezTo>
                  <a:cubicBezTo>
                    <a:pt x="18194" y="5173"/>
                    <a:pt x="18116" y="5319"/>
                    <a:pt x="18116" y="5465"/>
                  </a:cubicBezTo>
                  <a:cubicBezTo>
                    <a:pt x="18116" y="5611"/>
                    <a:pt x="18194" y="6049"/>
                    <a:pt x="18194" y="6195"/>
                  </a:cubicBezTo>
                  <a:cubicBezTo>
                    <a:pt x="18194" y="6341"/>
                    <a:pt x="18194" y="6633"/>
                    <a:pt x="18194" y="6633"/>
                  </a:cubicBezTo>
                  <a:cubicBezTo>
                    <a:pt x="18194" y="6778"/>
                    <a:pt x="18271" y="6924"/>
                    <a:pt x="18271" y="7070"/>
                  </a:cubicBezTo>
                  <a:cubicBezTo>
                    <a:pt x="18271" y="7070"/>
                    <a:pt x="18194" y="7216"/>
                    <a:pt x="18194" y="7216"/>
                  </a:cubicBezTo>
                  <a:cubicBezTo>
                    <a:pt x="18116" y="7362"/>
                    <a:pt x="18116" y="7216"/>
                    <a:pt x="18116" y="7216"/>
                  </a:cubicBezTo>
                  <a:cubicBezTo>
                    <a:pt x="18039" y="7216"/>
                    <a:pt x="18039" y="6924"/>
                    <a:pt x="17961" y="6924"/>
                  </a:cubicBezTo>
                  <a:cubicBezTo>
                    <a:pt x="17884" y="6924"/>
                    <a:pt x="17961" y="7070"/>
                    <a:pt x="17884" y="7070"/>
                  </a:cubicBezTo>
                  <a:cubicBezTo>
                    <a:pt x="17884" y="7216"/>
                    <a:pt x="17806" y="7070"/>
                    <a:pt x="17806" y="7070"/>
                  </a:cubicBezTo>
                  <a:cubicBezTo>
                    <a:pt x="17729" y="6924"/>
                    <a:pt x="17729" y="6778"/>
                    <a:pt x="17806" y="6778"/>
                  </a:cubicBezTo>
                  <a:cubicBezTo>
                    <a:pt x="17806" y="6778"/>
                    <a:pt x="17806" y="6633"/>
                    <a:pt x="17806" y="6633"/>
                  </a:cubicBezTo>
                  <a:cubicBezTo>
                    <a:pt x="17806" y="6487"/>
                    <a:pt x="17806" y="6487"/>
                    <a:pt x="17729" y="6487"/>
                  </a:cubicBezTo>
                  <a:cubicBezTo>
                    <a:pt x="17729" y="6341"/>
                    <a:pt x="17652" y="6487"/>
                    <a:pt x="17652" y="6487"/>
                  </a:cubicBezTo>
                  <a:cubicBezTo>
                    <a:pt x="17574" y="6487"/>
                    <a:pt x="17652" y="6778"/>
                    <a:pt x="17652" y="6778"/>
                  </a:cubicBezTo>
                  <a:cubicBezTo>
                    <a:pt x="17652" y="6924"/>
                    <a:pt x="17574" y="6924"/>
                    <a:pt x="17497" y="6924"/>
                  </a:cubicBezTo>
                  <a:cubicBezTo>
                    <a:pt x="17497" y="6924"/>
                    <a:pt x="17419" y="6778"/>
                    <a:pt x="17419" y="6778"/>
                  </a:cubicBezTo>
                  <a:cubicBezTo>
                    <a:pt x="17342" y="6778"/>
                    <a:pt x="17265" y="6924"/>
                    <a:pt x="17265" y="6924"/>
                  </a:cubicBezTo>
                  <a:cubicBezTo>
                    <a:pt x="17187" y="7070"/>
                    <a:pt x="17187" y="7362"/>
                    <a:pt x="17265" y="7508"/>
                  </a:cubicBezTo>
                  <a:cubicBezTo>
                    <a:pt x="17265" y="7654"/>
                    <a:pt x="17342" y="7800"/>
                    <a:pt x="17342" y="7946"/>
                  </a:cubicBezTo>
                  <a:cubicBezTo>
                    <a:pt x="17419" y="8092"/>
                    <a:pt x="17497" y="8238"/>
                    <a:pt x="17497" y="8092"/>
                  </a:cubicBezTo>
                  <a:cubicBezTo>
                    <a:pt x="17574" y="8092"/>
                    <a:pt x="17574" y="8092"/>
                    <a:pt x="17574" y="7946"/>
                  </a:cubicBezTo>
                  <a:cubicBezTo>
                    <a:pt x="17574" y="7946"/>
                    <a:pt x="17574" y="7800"/>
                    <a:pt x="17574" y="7800"/>
                  </a:cubicBezTo>
                  <a:cubicBezTo>
                    <a:pt x="17574" y="7800"/>
                    <a:pt x="17652" y="7654"/>
                    <a:pt x="17652" y="7654"/>
                  </a:cubicBezTo>
                  <a:cubicBezTo>
                    <a:pt x="17729" y="7800"/>
                    <a:pt x="17652" y="7946"/>
                    <a:pt x="17652" y="7946"/>
                  </a:cubicBezTo>
                  <a:cubicBezTo>
                    <a:pt x="17729" y="7946"/>
                    <a:pt x="17729" y="7946"/>
                    <a:pt x="17806" y="7946"/>
                  </a:cubicBezTo>
                  <a:cubicBezTo>
                    <a:pt x="17884" y="7946"/>
                    <a:pt x="17961" y="7800"/>
                    <a:pt x="17961" y="7800"/>
                  </a:cubicBezTo>
                  <a:cubicBezTo>
                    <a:pt x="18039" y="7800"/>
                    <a:pt x="18116" y="7800"/>
                    <a:pt x="18194" y="7654"/>
                  </a:cubicBezTo>
                  <a:cubicBezTo>
                    <a:pt x="18194" y="7654"/>
                    <a:pt x="18194" y="7508"/>
                    <a:pt x="18194" y="7508"/>
                  </a:cubicBezTo>
                  <a:cubicBezTo>
                    <a:pt x="18271" y="7508"/>
                    <a:pt x="18348" y="7362"/>
                    <a:pt x="18348" y="7362"/>
                  </a:cubicBezTo>
                  <a:cubicBezTo>
                    <a:pt x="18426" y="7362"/>
                    <a:pt x="18426" y="7654"/>
                    <a:pt x="18426" y="7654"/>
                  </a:cubicBezTo>
                  <a:cubicBezTo>
                    <a:pt x="18503" y="7800"/>
                    <a:pt x="18503" y="8092"/>
                    <a:pt x="18503" y="8092"/>
                  </a:cubicBezTo>
                  <a:cubicBezTo>
                    <a:pt x="18503" y="8238"/>
                    <a:pt x="18426" y="8530"/>
                    <a:pt x="18426" y="8676"/>
                  </a:cubicBezTo>
                  <a:cubicBezTo>
                    <a:pt x="18426" y="8822"/>
                    <a:pt x="18426" y="9114"/>
                    <a:pt x="18426" y="9260"/>
                  </a:cubicBezTo>
                  <a:cubicBezTo>
                    <a:pt x="18503" y="9551"/>
                    <a:pt x="18581" y="10135"/>
                    <a:pt x="18658" y="10427"/>
                  </a:cubicBezTo>
                  <a:cubicBezTo>
                    <a:pt x="18658" y="10719"/>
                    <a:pt x="18735" y="11157"/>
                    <a:pt x="18813" y="11449"/>
                  </a:cubicBezTo>
                  <a:cubicBezTo>
                    <a:pt x="18813" y="11741"/>
                    <a:pt x="18890" y="12324"/>
                    <a:pt x="18968" y="12616"/>
                  </a:cubicBezTo>
                  <a:cubicBezTo>
                    <a:pt x="18968" y="12762"/>
                    <a:pt x="19123" y="13200"/>
                    <a:pt x="19123" y="13346"/>
                  </a:cubicBezTo>
                  <a:cubicBezTo>
                    <a:pt x="19200" y="13492"/>
                    <a:pt x="19432" y="13930"/>
                    <a:pt x="19510" y="14222"/>
                  </a:cubicBezTo>
                  <a:cubicBezTo>
                    <a:pt x="19587" y="14368"/>
                    <a:pt x="19665" y="14660"/>
                    <a:pt x="19742" y="14805"/>
                  </a:cubicBezTo>
                  <a:cubicBezTo>
                    <a:pt x="19819" y="14951"/>
                    <a:pt x="19897" y="15535"/>
                    <a:pt x="20052" y="15681"/>
                  </a:cubicBezTo>
                  <a:cubicBezTo>
                    <a:pt x="20129" y="15827"/>
                    <a:pt x="20284" y="16119"/>
                    <a:pt x="20361" y="16265"/>
                  </a:cubicBezTo>
                  <a:cubicBezTo>
                    <a:pt x="20516" y="16411"/>
                    <a:pt x="20671" y="16995"/>
                    <a:pt x="20826" y="17141"/>
                  </a:cubicBezTo>
                  <a:cubicBezTo>
                    <a:pt x="20903" y="17287"/>
                    <a:pt x="21058" y="17433"/>
                    <a:pt x="21135" y="17433"/>
                  </a:cubicBezTo>
                  <a:cubicBezTo>
                    <a:pt x="21213" y="17578"/>
                    <a:pt x="21290" y="17578"/>
                    <a:pt x="21368" y="17578"/>
                  </a:cubicBezTo>
                  <a:cubicBezTo>
                    <a:pt x="21368" y="17578"/>
                    <a:pt x="21445" y="17578"/>
                    <a:pt x="21523" y="17578"/>
                  </a:cubicBezTo>
                  <a:cubicBezTo>
                    <a:pt x="21523" y="17724"/>
                    <a:pt x="21523" y="17870"/>
                    <a:pt x="21523" y="18016"/>
                  </a:cubicBezTo>
                  <a:cubicBezTo>
                    <a:pt x="21523" y="18162"/>
                    <a:pt x="21600" y="18600"/>
                    <a:pt x="21523" y="18746"/>
                  </a:cubicBezTo>
                  <a:cubicBezTo>
                    <a:pt x="21523" y="18892"/>
                    <a:pt x="21523" y="19184"/>
                    <a:pt x="21445" y="19184"/>
                  </a:cubicBezTo>
                  <a:cubicBezTo>
                    <a:pt x="21368" y="19330"/>
                    <a:pt x="21213" y="19476"/>
                    <a:pt x="21135" y="19476"/>
                  </a:cubicBezTo>
                  <a:cubicBezTo>
                    <a:pt x="21135" y="19622"/>
                    <a:pt x="21058" y="19914"/>
                    <a:pt x="21058" y="19914"/>
                  </a:cubicBezTo>
                  <a:cubicBezTo>
                    <a:pt x="20981" y="20060"/>
                    <a:pt x="20826" y="20351"/>
                    <a:pt x="20748" y="20351"/>
                  </a:cubicBezTo>
                  <a:cubicBezTo>
                    <a:pt x="20671" y="20351"/>
                    <a:pt x="20516" y="20060"/>
                    <a:pt x="20439" y="19914"/>
                  </a:cubicBezTo>
                  <a:cubicBezTo>
                    <a:pt x="20439" y="19768"/>
                    <a:pt x="20516" y="19476"/>
                    <a:pt x="20439" y="19330"/>
                  </a:cubicBezTo>
                  <a:cubicBezTo>
                    <a:pt x="20439" y="19330"/>
                    <a:pt x="20439" y="19184"/>
                    <a:pt x="20439" y="19038"/>
                  </a:cubicBezTo>
                  <a:cubicBezTo>
                    <a:pt x="20361" y="18892"/>
                    <a:pt x="20206" y="19038"/>
                    <a:pt x="20129" y="18892"/>
                  </a:cubicBezTo>
                  <a:cubicBezTo>
                    <a:pt x="20052" y="18746"/>
                    <a:pt x="20052" y="18600"/>
                    <a:pt x="20052" y="18454"/>
                  </a:cubicBezTo>
                  <a:cubicBezTo>
                    <a:pt x="20052" y="18454"/>
                    <a:pt x="19974" y="18454"/>
                    <a:pt x="19974" y="18454"/>
                  </a:cubicBezTo>
                  <a:cubicBezTo>
                    <a:pt x="19974" y="18308"/>
                    <a:pt x="19897" y="18308"/>
                    <a:pt x="19897" y="18162"/>
                  </a:cubicBezTo>
                  <a:cubicBezTo>
                    <a:pt x="19897" y="18016"/>
                    <a:pt x="20052" y="17870"/>
                    <a:pt x="19974" y="17724"/>
                  </a:cubicBezTo>
                  <a:cubicBezTo>
                    <a:pt x="19974" y="17578"/>
                    <a:pt x="19742" y="17724"/>
                    <a:pt x="19665" y="17724"/>
                  </a:cubicBezTo>
                  <a:cubicBezTo>
                    <a:pt x="19587" y="17724"/>
                    <a:pt x="19510" y="17724"/>
                    <a:pt x="19432" y="17870"/>
                  </a:cubicBezTo>
                  <a:cubicBezTo>
                    <a:pt x="19432" y="17870"/>
                    <a:pt x="19355" y="18162"/>
                    <a:pt x="19277" y="18162"/>
                  </a:cubicBezTo>
                  <a:cubicBezTo>
                    <a:pt x="19277" y="18162"/>
                    <a:pt x="19277" y="18162"/>
                    <a:pt x="19277" y="18162"/>
                  </a:cubicBezTo>
                  <a:cubicBezTo>
                    <a:pt x="19200" y="18308"/>
                    <a:pt x="18968" y="18308"/>
                    <a:pt x="18890" y="18308"/>
                  </a:cubicBezTo>
                  <a:cubicBezTo>
                    <a:pt x="18813" y="18308"/>
                    <a:pt x="18735" y="18162"/>
                    <a:pt x="18735" y="18162"/>
                  </a:cubicBezTo>
                  <a:cubicBezTo>
                    <a:pt x="18658" y="18308"/>
                    <a:pt x="18735" y="18454"/>
                    <a:pt x="18658" y="18600"/>
                  </a:cubicBezTo>
                  <a:cubicBezTo>
                    <a:pt x="18658" y="18600"/>
                    <a:pt x="18658" y="18892"/>
                    <a:pt x="18581" y="18892"/>
                  </a:cubicBezTo>
                  <a:cubicBezTo>
                    <a:pt x="18581" y="19038"/>
                    <a:pt x="18426" y="19038"/>
                    <a:pt x="18348" y="18892"/>
                  </a:cubicBezTo>
                  <a:cubicBezTo>
                    <a:pt x="18348" y="18892"/>
                    <a:pt x="18348" y="18746"/>
                    <a:pt x="18348" y="18600"/>
                  </a:cubicBezTo>
                  <a:cubicBezTo>
                    <a:pt x="18348" y="18454"/>
                    <a:pt x="18271" y="18308"/>
                    <a:pt x="18194" y="18308"/>
                  </a:cubicBezTo>
                  <a:cubicBezTo>
                    <a:pt x="18116" y="18308"/>
                    <a:pt x="18039" y="18454"/>
                    <a:pt x="18039" y="18600"/>
                  </a:cubicBezTo>
                  <a:cubicBezTo>
                    <a:pt x="17961" y="18746"/>
                    <a:pt x="17961" y="19038"/>
                    <a:pt x="17961" y="19184"/>
                  </a:cubicBezTo>
                  <a:cubicBezTo>
                    <a:pt x="17961" y="19330"/>
                    <a:pt x="18039" y="19622"/>
                    <a:pt x="18039" y="19768"/>
                  </a:cubicBezTo>
                  <a:cubicBezTo>
                    <a:pt x="18039" y="19914"/>
                    <a:pt x="18039" y="20205"/>
                    <a:pt x="18039" y="20351"/>
                  </a:cubicBezTo>
                  <a:cubicBezTo>
                    <a:pt x="17961" y="20497"/>
                    <a:pt x="17884" y="20643"/>
                    <a:pt x="17884" y="20789"/>
                  </a:cubicBezTo>
                  <a:cubicBezTo>
                    <a:pt x="17884" y="20935"/>
                    <a:pt x="17884" y="21081"/>
                    <a:pt x="17884" y="21227"/>
                  </a:cubicBezTo>
                  <a:cubicBezTo>
                    <a:pt x="17806" y="21227"/>
                    <a:pt x="17806" y="21227"/>
                    <a:pt x="17729" y="21227"/>
                  </a:cubicBezTo>
                  <a:cubicBezTo>
                    <a:pt x="17729" y="21227"/>
                    <a:pt x="17652" y="21373"/>
                    <a:pt x="17652" y="21373"/>
                  </a:cubicBezTo>
                  <a:cubicBezTo>
                    <a:pt x="17574" y="21519"/>
                    <a:pt x="17419" y="21519"/>
                    <a:pt x="17342" y="21519"/>
                  </a:cubicBezTo>
                  <a:cubicBezTo>
                    <a:pt x="17342" y="21519"/>
                    <a:pt x="17187" y="21373"/>
                    <a:pt x="17110" y="21373"/>
                  </a:cubicBezTo>
                  <a:cubicBezTo>
                    <a:pt x="17032" y="21227"/>
                    <a:pt x="16955" y="21227"/>
                    <a:pt x="16877" y="21227"/>
                  </a:cubicBezTo>
                  <a:cubicBezTo>
                    <a:pt x="16800" y="21081"/>
                    <a:pt x="16877" y="20789"/>
                    <a:pt x="16800" y="20643"/>
                  </a:cubicBezTo>
                  <a:cubicBezTo>
                    <a:pt x="16723" y="20497"/>
                    <a:pt x="16568" y="20497"/>
                    <a:pt x="16413" y="20497"/>
                  </a:cubicBezTo>
                  <a:cubicBezTo>
                    <a:pt x="16413" y="20497"/>
                    <a:pt x="16258" y="20643"/>
                    <a:pt x="16181" y="20643"/>
                  </a:cubicBezTo>
                  <a:cubicBezTo>
                    <a:pt x="16103" y="20643"/>
                    <a:pt x="16026" y="20643"/>
                    <a:pt x="15948" y="20643"/>
                  </a:cubicBezTo>
                  <a:cubicBezTo>
                    <a:pt x="15871" y="20497"/>
                    <a:pt x="15716" y="20351"/>
                    <a:pt x="15716" y="20205"/>
                  </a:cubicBezTo>
                  <a:cubicBezTo>
                    <a:pt x="15639" y="20060"/>
                    <a:pt x="15561" y="19622"/>
                    <a:pt x="15561" y="19476"/>
                  </a:cubicBezTo>
                  <a:cubicBezTo>
                    <a:pt x="15484" y="19330"/>
                    <a:pt x="15406" y="19038"/>
                    <a:pt x="15329" y="19038"/>
                  </a:cubicBezTo>
                  <a:cubicBezTo>
                    <a:pt x="15252" y="18892"/>
                    <a:pt x="15097" y="18746"/>
                    <a:pt x="15019" y="18600"/>
                  </a:cubicBezTo>
                  <a:cubicBezTo>
                    <a:pt x="15019" y="18600"/>
                    <a:pt x="14942" y="18308"/>
                    <a:pt x="14942" y="18308"/>
                  </a:cubicBezTo>
                  <a:cubicBezTo>
                    <a:pt x="14865" y="18162"/>
                    <a:pt x="14865" y="18016"/>
                    <a:pt x="14942" y="17870"/>
                  </a:cubicBezTo>
                  <a:cubicBezTo>
                    <a:pt x="14942" y="17870"/>
                    <a:pt x="15097" y="17870"/>
                    <a:pt x="15097" y="17724"/>
                  </a:cubicBezTo>
                  <a:cubicBezTo>
                    <a:pt x="15174" y="17724"/>
                    <a:pt x="15174" y="17433"/>
                    <a:pt x="15174" y="17287"/>
                  </a:cubicBezTo>
                  <a:cubicBezTo>
                    <a:pt x="15252" y="17141"/>
                    <a:pt x="15329" y="16849"/>
                    <a:pt x="15329" y="16703"/>
                  </a:cubicBezTo>
                  <a:cubicBezTo>
                    <a:pt x="15406" y="16703"/>
                    <a:pt x="15484" y="16557"/>
                    <a:pt x="15484" y="16557"/>
                  </a:cubicBezTo>
                  <a:cubicBezTo>
                    <a:pt x="15561" y="16411"/>
                    <a:pt x="15561" y="16265"/>
                    <a:pt x="15484" y="16265"/>
                  </a:cubicBezTo>
                  <a:cubicBezTo>
                    <a:pt x="15484" y="16119"/>
                    <a:pt x="15406" y="15973"/>
                    <a:pt x="15406" y="15973"/>
                  </a:cubicBezTo>
                  <a:cubicBezTo>
                    <a:pt x="15329" y="15973"/>
                    <a:pt x="15252" y="15827"/>
                    <a:pt x="15252" y="15827"/>
                  </a:cubicBezTo>
                  <a:cubicBezTo>
                    <a:pt x="15174" y="15827"/>
                    <a:pt x="15097" y="15973"/>
                    <a:pt x="15097" y="15973"/>
                  </a:cubicBezTo>
                  <a:cubicBezTo>
                    <a:pt x="15019" y="15973"/>
                    <a:pt x="15019" y="16265"/>
                    <a:pt x="15019" y="16265"/>
                  </a:cubicBezTo>
                  <a:cubicBezTo>
                    <a:pt x="14942" y="16265"/>
                    <a:pt x="14865" y="16265"/>
                    <a:pt x="14787" y="16119"/>
                  </a:cubicBezTo>
                  <a:cubicBezTo>
                    <a:pt x="14710" y="15973"/>
                    <a:pt x="14710" y="15681"/>
                    <a:pt x="14710" y="15681"/>
                  </a:cubicBezTo>
                  <a:cubicBezTo>
                    <a:pt x="14632" y="15535"/>
                    <a:pt x="14555" y="15243"/>
                    <a:pt x="14477" y="15243"/>
                  </a:cubicBezTo>
                  <a:cubicBezTo>
                    <a:pt x="14400" y="15097"/>
                    <a:pt x="14323" y="15097"/>
                    <a:pt x="14245" y="15097"/>
                  </a:cubicBezTo>
                  <a:cubicBezTo>
                    <a:pt x="14168" y="15097"/>
                    <a:pt x="14013" y="15097"/>
                    <a:pt x="14013" y="15097"/>
                  </a:cubicBezTo>
                  <a:cubicBezTo>
                    <a:pt x="13935" y="15097"/>
                    <a:pt x="13781" y="14951"/>
                    <a:pt x="13781" y="14805"/>
                  </a:cubicBezTo>
                  <a:cubicBezTo>
                    <a:pt x="13781" y="14660"/>
                    <a:pt x="13858" y="14514"/>
                    <a:pt x="13781" y="14368"/>
                  </a:cubicBezTo>
                  <a:cubicBezTo>
                    <a:pt x="13781" y="14368"/>
                    <a:pt x="13703" y="14222"/>
                    <a:pt x="13626" y="14222"/>
                  </a:cubicBezTo>
                  <a:cubicBezTo>
                    <a:pt x="13548" y="14076"/>
                    <a:pt x="13316" y="14222"/>
                    <a:pt x="13239" y="14368"/>
                  </a:cubicBezTo>
                  <a:cubicBezTo>
                    <a:pt x="13239" y="14368"/>
                    <a:pt x="13161" y="14660"/>
                    <a:pt x="13161" y="14660"/>
                  </a:cubicBezTo>
                  <a:cubicBezTo>
                    <a:pt x="13084" y="14805"/>
                    <a:pt x="12929" y="14660"/>
                    <a:pt x="12852" y="14805"/>
                  </a:cubicBezTo>
                  <a:cubicBezTo>
                    <a:pt x="12774" y="14805"/>
                    <a:pt x="12697" y="14805"/>
                    <a:pt x="12619" y="14951"/>
                  </a:cubicBezTo>
                  <a:cubicBezTo>
                    <a:pt x="12619" y="14951"/>
                    <a:pt x="12619" y="15243"/>
                    <a:pt x="12542" y="15243"/>
                  </a:cubicBezTo>
                  <a:cubicBezTo>
                    <a:pt x="12542" y="15389"/>
                    <a:pt x="12465" y="15389"/>
                    <a:pt x="12387" y="15389"/>
                  </a:cubicBezTo>
                  <a:cubicBezTo>
                    <a:pt x="12387" y="15535"/>
                    <a:pt x="12310" y="15681"/>
                    <a:pt x="12310" y="15827"/>
                  </a:cubicBezTo>
                  <a:cubicBezTo>
                    <a:pt x="12310" y="15973"/>
                    <a:pt x="12465" y="16119"/>
                    <a:pt x="12465" y="16265"/>
                  </a:cubicBezTo>
                  <a:cubicBezTo>
                    <a:pt x="12465" y="16265"/>
                    <a:pt x="12387" y="16557"/>
                    <a:pt x="12310" y="16557"/>
                  </a:cubicBezTo>
                  <a:cubicBezTo>
                    <a:pt x="12232" y="16557"/>
                    <a:pt x="12155" y="16411"/>
                    <a:pt x="12077" y="16411"/>
                  </a:cubicBezTo>
                  <a:cubicBezTo>
                    <a:pt x="12000" y="16411"/>
                    <a:pt x="11845" y="16411"/>
                    <a:pt x="11768" y="16411"/>
                  </a:cubicBezTo>
                  <a:cubicBezTo>
                    <a:pt x="11690" y="16411"/>
                    <a:pt x="11535" y="16557"/>
                    <a:pt x="11458" y="16557"/>
                  </a:cubicBezTo>
                  <a:cubicBezTo>
                    <a:pt x="11381" y="16557"/>
                    <a:pt x="11226" y="16411"/>
                    <a:pt x="11226" y="16265"/>
                  </a:cubicBezTo>
                  <a:cubicBezTo>
                    <a:pt x="11148" y="16265"/>
                    <a:pt x="11071" y="15973"/>
                    <a:pt x="10994" y="15973"/>
                  </a:cubicBezTo>
                  <a:cubicBezTo>
                    <a:pt x="10994" y="15827"/>
                    <a:pt x="10916" y="15827"/>
                    <a:pt x="10839" y="15681"/>
                  </a:cubicBezTo>
                  <a:cubicBezTo>
                    <a:pt x="10761" y="15681"/>
                    <a:pt x="10684" y="15827"/>
                    <a:pt x="10606" y="15827"/>
                  </a:cubicBezTo>
                  <a:cubicBezTo>
                    <a:pt x="10606" y="15973"/>
                    <a:pt x="10606" y="16265"/>
                    <a:pt x="10529" y="16265"/>
                  </a:cubicBezTo>
                  <a:cubicBezTo>
                    <a:pt x="10452" y="16411"/>
                    <a:pt x="10374" y="16557"/>
                    <a:pt x="10297" y="16557"/>
                  </a:cubicBezTo>
                  <a:cubicBezTo>
                    <a:pt x="10297" y="16557"/>
                    <a:pt x="10142" y="16411"/>
                    <a:pt x="10065" y="16411"/>
                  </a:cubicBezTo>
                  <a:cubicBezTo>
                    <a:pt x="9910" y="16265"/>
                    <a:pt x="9755" y="15827"/>
                    <a:pt x="9677" y="15681"/>
                  </a:cubicBezTo>
                  <a:cubicBezTo>
                    <a:pt x="9600" y="15681"/>
                    <a:pt x="9445" y="15535"/>
                    <a:pt x="9368" y="15389"/>
                  </a:cubicBezTo>
                  <a:cubicBezTo>
                    <a:pt x="9290" y="15389"/>
                    <a:pt x="9135" y="15535"/>
                    <a:pt x="9058" y="15535"/>
                  </a:cubicBezTo>
                  <a:cubicBezTo>
                    <a:pt x="9058" y="15535"/>
                    <a:pt x="8981" y="15827"/>
                    <a:pt x="8903" y="15827"/>
                  </a:cubicBezTo>
                  <a:cubicBezTo>
                    <a:pt x="8826" y="15973"/>
                    <a:pt x="8671" y="15973"/>
                    <a:pt x="8594" y="15973"/>
                  </a:cubicBezTo>
                  <a:cubicBezTo>
                    <a:pt x="8516" y="15973"/>
                    <a:pt x="8361" y="15681"/>
                    <a:pt x="8284" y="15681"/>
                  </a:cubicBezTo>
                  <a:cubicBezTo>
                    <a:pt x="8206" y="15535"/>
                    <a:pt x="8052" y="15535"/>
                    <a:pt x="7974" y="15535"/>
                  </a:cubicBezTo>
                  <a:cubicBezTo>
                    <a:pt x="7897" y="15389"/>
                    <a:pt x="7819" y="14951"/>
                    <a:pt x="7742" y="14805"/>
                  </a:cubicBezTo>
                  <a:cubicBezTo>
                    <a:pt x="7665" y="14660"/>
                    <a:pt x="7510" y="14514"/>
                    <a:pt x="7355" y="14368"/>
                  </a:cubicBezTo>
                  <a:cubicBezTo>
                    <a:pt x="7277" y="14368"/>
                    <a:pt x="7123" y="14222"/>
                    <a:pt x="7045" y="14222"/>
                  </a:cubicBezTo>
                  <a:cubicBezTo>
                    <a:pt x="6968" y="14076"/>
                    <a:pt x="6968" y="13784"/>
                    <a:pt x="6968" y="13638"/>
                  </a:cubicBezTo>
                  <a:cubicBezTo>
                    <a:pt x="6890" y="13638"/>
                    <a:pt x="6890" y="13346"/>
                    <a:pt x="6813" y="13346"/>
                  </a:cubicBezTo>
                  <a:cubicBezTo>
                    <a:pt x="6813" y="13346"/>
                    <a:pt x="6735" y="13492"/>
                    <a:pt x="6735" y="13492"/>
                  </a:cubicBezTo>
                  <a:cubicBezTo>
                    <a:pt x="6735" y="13638"/>
                    <a:pt x="6813" y="13784"/>
                    <a:pt x="6813" y="13784"/>
                  </a:cubicBezTo>
                  <a:cubicBezTo>
                    <a:pt x="6813" y="13930"/>
                    <a:pt x="6735" y="14368"/>
                    <a:pt x="6658" y="14368"/>
                  </a:cubicBezTo>
                  <a:cubicBezTo>
                    <a:pt x="6658" y="14368"/>
                    <a:pt x="6503" y="14222"/>
                    <a:pt x="6503" y="14076"/>
                  </a:cubicBezTo>
                  <a:cubicBezTo>
                    <a:pt x="6426" y="13930"/>
                    <a:pt x="6426" y="13638"/>
                    <a:pt x="6348" y="13638"/>
                  </a:cubicBezTo>
                  <a:cubicBezTo>
                    <a:pt x="6348" y="13346"/>
                    <a:pt x="6194" y="13054"/>
                    <a:pt x="6116" y="12908"/>
                  </a:cubicBezTo>
                  <a:cubicBezTo>
                    <a:pt x="6039" y="12908"/>
                    <a:pt x="5884" y="12762"/>
                    <a:pt x="5806" y="12616"/>
                  </a:cubicBezTo>
                  <a:cubicBezTo>
                    <a:pt x="5729" y="12616"/>
                    <a:pt x="5497" y="12616"/>
                    <a:pt x="5342" y="12616"/>
                  </a:cubicBezTo>
                  <a:cubicBezTo>
                    <a:pt x="5265" y="12616"/>
                    <a:pt x="5032" y="12470"/>
                    <a:pt x="4955" y="12324"/>
                  </a:cubicBezTo>
                  <a:cubicBezTo>
                    <a:pt x="4955" y="12178"/>
                    <a:pt x="4877" y="12033"/>
                    <a:pt x="4877" y="12033"/>
                  </a:cubicBezTo>
                  <a:cubicBezTo>
                    <a:pt x="4877" y="11887"/>
                    <a:pt x="4877" y="11449"/>
                    <a:pt x="4877" y="11303"/>
                  </a:cubicBezTo>
                  <a:cubicBezTo>
                    <a:pt x="4877" y="11303"/>
                    <a:pt x="4800" y="11157"/>
                    <a:pt x="4723" y="11011"/>
                  </a:cubicBezTo>
                  <a:cubicBezTo>
                    <a:pt x="4645" y="11011"/>
                    <a:pt x="4568" y="11157"/>
                    <a:pt x="4490" y="11157"/>
                  </a:cubicBezTo>
                  <a:cubicBezTo>
                    <a:pt x="4413" y="11011"/>
                    <a:pt x="4258" y="11011"/>
                    <a:pt x="4258" y="11011"/>
                  </a:cubicBezTo>
                  <a:cubicBezTo>
                    <a:pt x="4181" y="10865"/>
                    <a:pt x="4103" y="10719"/>
                    <a:pt x="4103" y="10719"/>
                  </a:cubicBezTo>
                  <a:cubicBezTo>
                    <a:pt x="4026" y="10719"/>
                    <a:pt x="3871" y="10719"/>
                    <a:pt x="3794" y="10719"/>
                  </a:cubicBezTo>
                  <a:cubicBezTo>
                    <a:pt x="3716" y="10865"/>
                    <a:pt x="3639" y="11011"/>
                    <a:pt x="3561" y="11157"/>
                  </a:cubicBezTo>
                  <a:cubicBezTo>
                    <a:pt x="3561" y="11303"/>
                    <a:pt x="3561" y="11449"/>
                    <a:pt x="3484" y="11595"/>
                  </a:cubicBezTo>
                  <a:cubicBezTo>
                    <a:pt x="3484" y="11741"/>
                    <a:pt x="3406" y="11741"/>
                    <a:pt x="3406" y="11887"/>
                  </a:cubicBezTo>
                  <a:cubicBezTo>
                    <a:pt x="3406" y="11887"/>
                    <a:pt x="3252" y="12033"/>
                    <a:pt x="3252" y="12033"/>
                  </a:cubicBezTo>
                  <a:cubicBezTo>
                    <a:pt x="3174" y="12178"/>
                    <a:pt x="3019" y="12178"/>
                    <a:pt x="2942" y="12178"/>
                  </a:cubicBezTo>
                  <a:cubicBezTo>
                    <a:pt x="2942" y="12178"/>
                    <a:pt x="2942" y="12178"/>
                    <a:pt x="2942" y="12178"/>
                  </a:cubicBezTo>
                  <a:cubicBezTo>
                    <a:pt x="2942" y="12033"/>
                    <a:pt x="2865" y="12033"/>
                    <a:pt x="2865" y="11887"/>
                  </a:cubicBezTo>
                  <a:cubicBezTo>
                    <a:pt x="2787" y="11741"/>
                    <a:pt x="2710" y="11449"/>
                    <a:pt x="2632" y="11303"/>
                  </a:cubicBezTo>
                  <a:cubicBezTo>
                    <a:pt x="2632" y="11303"/>
                    <a:pt x="2477" y="11303"/>
                    <a:pt x="2400" y="11303"/>
                  </a:cubicBezTo>
                  <a:cubicBezTo>
                    <a:pt x="2400" y="11303"/>
                    <a:pt x="2245" y="11303"/>
                    <a:pt x="2168" y="11303"/>
                  </a:cubicBezTo>
                  <a:cubicBezTo>
                    <a:pt x="2090" y="11303"/>
                    <a:pt x="2013" y="11595"/>
                    <a:pt x="1935" y="11595"/>
                  </a:cubicBezTo>
                  <a:cubicBezTo>
                    <a:pt x="1858" y="11595"/>
                    <a:pt x="1781" y="11741"/>
                    <a:pt x="1703" y="11741"/>
                  </a:cubicBezTo>
                  <a:cubicBezTo>
                    <a:pt x="1703" y="11595"/>
                    <a:pt x="1703" y="11449"/>
                    <a:pt x="1703" y="11303"/>
                  </a:cubicBezTo>
                  <a:cubicBezTo>
                    <a:pt x="1703" y="11303"/>
                    <a:pt x="1781" y="11011"/>
                    <a:pt x="1858" y="11011"/>
                  </a:cubicBezTo>
                  <a:cubicBezTo>
                    <a:pt x="1858" y="10865"/>
                    <a:pt x="1858" y="10573"/>
                    <a:pt x="1858" y="10427"/>
                  </a:cubicBezTo>
                  <a:cubicBezTo>
                    <a:pt x="1858" y="10281"/>
                    <a:pt x="1858" y="9843"/>
                    <a:pt x="1781" y="9697"/>
                  </a:cubicBezTo>
                  <a:cubicBezTo>
                    <a:pt x="1781" y="9551"/>
                    <a:pt x="1626" y="9260"/>
                    <a:pt x="1548" y="8968"/>
                  </a:cubicBezTo>
                  <a:cubicBezTo>
                    <a:pt x="1471" y="8968"/>
                    <a:pt x="1394" y="8822"/>
                    <a:pt x="1394" y="8676"/>
                  </a:cubicBezTo>
                  <a:cubicBezTo>
                    <a:pt x="1316" y="8676"/>
                    <a:pt x="1161" y="8676"/>
                    <a:pt x="1084" y="8822"/>
                  </a:cubicBezTo>
                  <a:cubicBezTo>
                    <a:pt x="1084" y="8822"/>
                    <a:pt x="929" y="8968"/>
                    <a:pt x="852" y="8968"/>
                  </a:cubicBezTo>
                  <a:cubicBezTo>
                    <a:pt x="774" y="8968"/>
                    <a:pt x="697" y="8822"/>
                    <a:pt x="619" y="8822"/>
                  </a:cubicBezTo>
                  <a:cubicBezTo>
                    <a:pt x="619" y="8822"/>
                    <a:pt x="465" y="8676"/>
                    <a:pt x="387" y="8530"/>
                  </a:cubicBezTo>
                  <a:cubicBezTo>
                    <a:pt x="310" y="8530"/>
                    <a:pt x="155" y="8530"/>
                    <a:pt x="155" y="8530"/>
                  </a:cubicBezTo>
                  <a:cubicBezTo>
                    <a:pt x="77" y="8530"/>
                    <a:pt x="0" y="8676"/>
                    <a:pt x="0" y="8676"/>
                  </a:cubicBezTo>
                  <a:cubicBezTo>
                    <a:pt x="0" y="8384"/>
                    <a:pt x="155" y="8238"/>
                    <a:pt x="155" y="8092"/>
                  </a:cubicBezTo>
                  <a:cubicBezTo>
                    <a:pt x="232" y="7946"/>
                    <a:pt x="232" y="7800"/>
                    <a:pt x="310" y="7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89" name="Google Shape;5489;g21c91014dda_0_5447"/>
            <p:cNvSpPr/>
            <p:nvPr/>
          </p:nvSpPr>
          <p:spPr>
            <a:xfrm>
              <a:off x="1309734" y="1486290"/>
              <a:ext cx="1861070" cy="984656"/>
            </a:xfrm>
            <a:custGeom>
              <a:avLst/>
              <a:gdLst/>
              <a:ahLst/>
              <a:cxnLst/>
              <a:rect l="l" t="t" r="r" b="b"/>
              <a:pathLst>
                <a:path w="21557" h="21519" extrusionOk="0">
                  <a:moveTo>
                    <a:pt x="310" y="7654"/>
                  </a:moveTo>
                  <a:cubicBezTo>
                    <a:pt x="310" y="7508"/>
                    <a:pt x="387" y="7362"/>
                    <a:pt x="387" y="7216"/>
                  </a:cubicBezTo>
                  <a:cubicBezTo>
                    <a:pt x="465" y="7070"/>
                    <a:pt x="465" y="6633"/>
                    <a:pt x="542" y="6487"/>
                  </a:cubicBezTo>
                  <a:cubicBezTo>
                    <a:pt x="542" y="6341"/>
                    <a:pt x="697" y="6195"/>
                    <a:pt x="697" y="6049"/>
                  </a:cubicBezTo>
                  <a:cubicBezTo>
                    <a:pt x="697" y="6049"/>
                    <a:pt x="697" y="5611"/>
                    <a:pt x="697" y="5465"/>
                  </a:cubicBezTo>
                  <a:cubicBezTo>
                    <a:pt x="697" y="5319"/>
                    <a:pt x="852" y="5319"/>
                    <a:pt x="929" y="5173"/>
                  </a:cubicBezTo>
                  <a:cubicBezTo>
                    <a:pt x="929" y="5027"/>
                    <a:pt x="1006" y="4735"/>
                    <a:pt x="1006" y="4589"/>
                  </a:cubicBezTo>
                  <a:cubicBezTo>
                    <a:pt x="1006" y="4443"/>
                    <a:pt x="774" y="4151"/>
                    <a:pt x="774" y="4005"/>
                  </a:cubicBezTo>
                  <a:cubicBezTo>
                    <a:pt x="697" y="3860"/>
                    <a:pt x="619" y="3422"/>
                    <a:pt x="542" y="3276"/>
                  </a:cubicBezTo>
                  <a:cubicBezTo>
                    <a:pt x="542" y="3130"/>
                    <a:pt x="619" y="2546"/>
                    <a:pt x="619" y="2254"/>
                  </a:cubicBezTo>
                  <a:cubicBezTo>
                    <a:pt x="697" y="2108"/>
                    <a:pt x="774" y="1524"/>
                    <a:pt x="852" y="1378"/>
                  </a:cubicBezTo>
                  <a:cubicBezTo>
                    <a:pt x="929" y="1233"/>
                    <a:pt x="1084" y="795"/>
                    <a:pt x="1239" y="649"/>
                  </a:cubicBezTo>
                  <a:cubicBezTo>
                    <a:pt x="1316" y="649"/>
                    <a:pt x="1471" y="941"/>
                    <a:pt x="1548" y="941"/>
                  </a:cubicBezTo>
                  <a:cubicBezTo>
                    <a:pt x="1703" y="795"/>
                    <a:pt x="1858" y="357"/>
                    <a:pt x="1935" y="211"/>
                  </a:cubicBezTo>
                  <a:cubicBezTo>
                    <a:pt x="2013" y="211"/>
                    <a:pt x="2245" y="211"/>
                    <a:pt x="2323" y="357"/>
                  </a:cubicBezTo>
                  <a:cubicBezTo>
                    <a:pt x="2400" y="357"/>
                    <a:pt x="2400" y="795"/>
                    <a:pt x="2477" y="941"/>
                  </a:cubicBezTo>
                  <a:cubicBezTo>
                    <a:pt x="2632" y="1087"/>
                    <a:pt x="3019" y="1378"/>
                    <a:pt x="3174" y="1233"/>
                  </a:cubicBezTo>
                  <a:cubicBezTo>
                    <a:pt x="3329" y="1087"/>
                    <a:pt x="3406" y="649"/>
                    <a:pt x="3561" y="503"/>
                  </a:cubicBezTo>
                  <a:cubicBezTo>
                    <a:pt x="3639" y="357"/>
                    <a:pt x="3794" y="65"/>
                    <a:pt x="3871" y="65"/>
                  </a:cubicBezTo>
                  <a:cubicBezTo>
                    <a:pt x="3948" y="-81"/>
                    <a:pt x="4181" y="65"/>
                    <a:pt x="4258" y="65"/>
                  </a:cubicBezTo>
                  <a:cubicBezTo>
                    <a:pt x="4335" y="65"/>
                    <a:pt x="4490" y="65"/>
                    <a:pt x="4568" y="65"/>
                  </a:cubicBezTo>
                  <a:cubicBezTo>
                    <a:pt x="4645" y="211"/>
                    <a:pt x="4877" y="357"/>
                    <a:pt x="4877" y="649"/>
                  </a:cubicBezTo>
                  <a:cubicBezTo>
                    <a:pt x="4955" y="795"/>
                    <a:pt x="4800" y="1233"/>
                    <a:pt x="4800" y="1378"/>
                  </a:cubicBezTo>
                  <a:cubicBezTo>
                    <a:pt x="4800" y="1524"/>
                    <a:pt x="4955" y="1962"/>
                    <a:pt x="5110" y="1962"/>
                  </a:cubicBezTo>
                  <a:cubicBezTo>
                    <a:pt x="5187" y="1962"/>
                    <a:pt x="5419" y="1378"/>
                    <a:pt x="5574" y="1378"/>
                  </a:cubicBezTo>
                  <a:cubicBezTo>
                    <a:pt x="5729" y="1378"/>
                    <a:pt x="5884" y="1524"/>
                    <a:pt x="5961" y="1524"/>
                  </a:cubicBezTo>
                  <a:cubicBezTo>
                    <a:pt x="6116" y="1670"/>
                    <a:pt x="6271" y="2108"/>
                    <a:pt x="6348" y="2254"/>
                  </a:cubicBezTo>
                  <a:cubicBezTo>
                    <a:pt x="6503" y="2254"/>
                    <a:pt x="6813" y="2108"/>
                    <a:pt x="6890" y="2108"/>
                  </a:cubicBezTo>
                  <a:cubicBezTo>
                    <a:pt x="7045" y="2108"/>
                    <a:pt x="7277" y="2400"/>
                    <a:pt x="7355" y="2400"/>
                  </a:cubicBezTo>
                  <a:cubicBezTo>
                    <a:pt x="7432" y="2546"/>
                    <a:pt x="7510" y="2838"/>
                    <a:pt x="7587" y="2984"/>
                  </a:cubicBezTo>
                  <a:cubicBezTo>
                    <a:pt x="7819" y="3130"/>
                    <a:pt x="8206" y="3130"/>
                    <a:pt x="8361" y="2984"/>
                  </a:cubicBezTo>
                  <a:cubicBezTo>
                    <a:pt x="8516" y="2984"/>
                    <a:pt x="8748" y="2546"/>
                    <a:pt x="8903" y="2400"/>
                  </a:cubicBezTo>
                  <a:cubicBezTo>
                    <a:pt x="8981" y="2400"/>
                    <a:pt x="9290" y="2400"/>
                    <a:pt x="9445" y="2546"/>
                  </a:cubicBezTo>
                  <a:cubicBezTo>
                    <a:pt x="9600" y="2546"/>
                    <a:pt x="9832" y="2984"/>
                    <a:pt x="9987" y="2984"/>
                  </a:cubicBezTo>
                  <a:cubicBezTo>
                    <a:pt x="10142" y="2984"/>
                    <a:pt x="10374" y="2546"/>
                    <a:pt x="10452" y="2546"/>
                  </a:cubicBezTo>
                  <a:cubicBezTo>
                    <a:pt x="10684" y="2400"/>
                    <a:pt x="10994" y="2254"/>
                    <a:pt x="11148" y="2254"/>
                  </a:cubicBezTo>
                  <a:cubicBezTo>
                    <a:pt x="11303" y="2254"/>
                    <a:pt x="11690" y="2254"/>
                    <a:pt x="11845" y="2108"/>
                  </a:cubicBezTo>
                  <a:cubicBezTo>
                    <a:pt x="11923" y="2108"/>
                    <a:pt x="12077" y="1962"/>
                    <a:pt x="12155" y="1816"/>
                  </a:cubicBezTo>
                  <a:cubicBezTo>
                    <a:pt x="12232" y="1816"/>
                    <a:pt x="12232" y="1816"/>
                    <a:pt x="12232" y="1816"/>
                  </a:cubicBezTo>
                  <a:cubicBezTo>
                    <a:pt x="12387" y="1816"/>
                    <a:pt x="12542" y="1816"/>
                    <a:pt x="12619" y="1816"/>
                  </a:cubicBezTo>
                  <a:cubicBezTo>
                    <a:pt x="12774" y="1816"/>
                    <a:pt x="12929" y="1816"/>
                    <a:pt x="13006" y="1816"/>
                  </a:cubicBezTo>
                  <a:cubicBezTo>
                    <a:pt x="13084" y="1962"/>
                    <a:pt x="13161" y="2108"/>
                    <a:pt x="13239" y="2108"/>
                  </a:cubicBezTo>
                  <a:cubicBezTo>
                    <a:pt x="13316" y="2254"/>
                    <a:pt x="13548" y="2400"/>
                    <a:pt x="13626" y="2400"/>
                  </a:cubicBezTo>
                  <a:cubicBezTo>
                    <a:pt x="13703" y="2546"/>
                    <a:pt x="13858" y="2838"/>
                    <a:pt x="13935" y="2838"/>
                  </a:cubicBezTo>
                  <a:cubicBezTo>
                    <a:pt x="14013" y="2984"/>
                    <a:pt x="14168" y="3130"/>
                    <a:pt x="14323" y="3130"/>
                  </a:cubicBezTo>
                  <a:cubicBezTo>
                    <a:pt x="14323" y="3130"/>
                    <a:pt x="14477" y="3130"/>
                    <a:pt x="14477" y="2984"/>
                  </a:cubicBezTo>
                  <a:cubicBezTo>
                    <a:pt x="14555" y="2984"/>
                    <a:pt x="14710" y="2692"/>
                    <a:pt x="14787" y="2546"/>
                  </a:cubicBezTo>
                  <a:cubicBezTo>
                    <a:pt x="14787" y="2400"/>
                    <a:pt x="14865" y="2108"/>
                    <a:pt x="14865" y="2108"/>
                  </a:cubicBezTo>
                  <a:cubicBezTo>
                    <a:pt x="14942" y="1962"/>
                    <a:pt x="15174" y="1816"/>
                    <a:pt x="15252" y="1816"/>
                  </a:cubicBezTo>
                  <a:cubicBezTo>
                    <a:pt x="15329" y="1962"/>
                    <a:pt x="15406" y="2108"/>
                    <a:pt x="15484" y="2108"/>
                  </a:cubicBezTo>
                  <a:cubicBezTo>
                    <a:pt x="15561" y="2254"/>
                    <a:pt x="15639" y="2400"/>
                    <a:pt x="15716" y="2400"/>
                  </a:cubicBezTo>
                  <a:cubicBezTo>
                    <a:pt x="15794" y="2400"/>
                    <a:pt x="16026" y="2254"/>
                    <a:pt x="16103" y="2254"/>
                  </a:cubicBezTo>
                  <a:cubicBezTo>
                    <a:pt x="16103" y="2108"/>
                    <a:pt x="16181" y="1816"/>
                    <a:pt x="16258" y="1670"/>
                  </a:cubicBezTo>
                  <a:cubicBezTo>
                    <a:pt x="16335" y="1670"/>
                    <a:pt x="16490" y="1670"/>
                    <a:pt x="16490" y="1670"/>
                  </a:cubicBezTo>
                  <a:cubicBezTo>
                    <a:pt x="16645" y="1524"/>
                    <a:pt x="16800" y="1524"/>
                    <a:pt x="16877" y="1524"/>
                  </a:cubicBezTo>
                  <a:cubicBezTo>
                    <a:pt x="17032" y="1524"/>
                    <a:pt x="17342" y="1816"/>
                    <a:pt x="17497" y="1962"/>
                  </a:cubicBezTo>
                  <a:cubicBezTo>
                    <a:pt x="17574" y="2108"/>
                    <a:pt x="17729" y="2254"/>
                    <a:pt x="17729" y="2400"/>
                  </a:cubicBezTo>
                  <a:cubicBezTo>
                    <a:pt x="17806" y="2546"/>
                    <a:pt x="17961" y="2838"/>
                    <a:pt x="17961" y="2984"/>
                  </a:cubicBezTo>
                  <a:cubicBezTo>
                    <a:pt x="18039" y="3130"/>
                    <a:pt x="18194" y="3276"/>
                    <a:pt x="18271" y="3568"/>
                  </a:cubicBezTo>
                  <a:cubicBezTo>
                    <a:pt x="18271" y="3568"/>
                    <a:pt x="18271" y="3714"/>
                    <a:pt x="18348" y="3860"/>
                  </a:cubicBezTo>
                  <a:cubicBezTo>
                    <a:pt x="18271" y="3860"/>
                    <a:pt x="18271" y="3860"/>
                    <a:pt x="18271" y="4005"/>
                  </a:cubicBezTo>
                  <a:cubicBezTo>
                    <a:pt x="18271" y="4005"/>
                    <a:pt x="18271" y="4005"/>
                    <a:pt x="18271" y="4151"/>
                  </a:cubicBezTo>
                  <a:cubicBezTo>
                    <a:pt x="18271" y="4151"/>
                    <a:pt x="18348" y="4443"/>
                    <a:pt x="18271" y="4443"/>
                  </a:cubicBezTo>
                  <a:cubicBezTo>
                    <a:pt x="18271" y="4589"/>
                    <a:pt x="18271" y="4589"/>
                    <a:pt x="18194" y="4589"/>
                  </a:cubicBezTo>
                  <a:cubicBezTo>
                    <a:pt x="18194" y="4589"/>
                    <a:pt x="18116" y="4589"/>
                    <a:pt x="18116" y="4589"/>
                  </a:cubicBezTo>
                  <a:cubicBezTo>
                    <a:pt x="18116" y="4589"/>
                    <a:pt x="18116" y="4443"/>
                    <a:pt x="18039" y="4443"/>
                  </a:cubicBezTo>
                  <a:cubicBezTo>
                    <a:pt x="18039" y="4443"/>
                    <a:pt x="17961" y="4443"/>
                    <a:pt x="17961" y="4443"/>
                  </a:cubicBezTo>
                  <a:cubicBezTo>
                    <a:pt x="17884" y="4443"/>
                    <a:pt x="17806" y="4589"/>
                    <a:pt x="17806" y="4735"/>
                  </a:cubicBezTo>
                  <a:cubicBezTo>
                    <a:pt x="17806" y="4735"/>
                    <a:pt x="17884" y="5027"/>
                    <a:pt x="17961" y="5027"/>
                  </a:cubicBezTo>
                  <a:cubicBezTo>
                    <a:pt x="17961" y="5027"/>
                    <a:pt x="18116" y="4881"/>
                    <a:pt x="18116" y="4881"/>
                  </a:cubicBezTo>
                  <a:cubicBezTo>
                    <a:pt x="18194" y="4881"/>
                    <a:pt x="18194" y="5027"/>
                    <a:pt x="18194" y="5027"/>
                  </a:cubicBezTo>
                  <a:cubicBezTo>
                    <a:pt x="18194" y="5173"/>
                    <a:pt x="18116" y="5319"/>
                    <a:pt x="18116" y="5465"/>
                  </a:cubicBezTo>
                  <a:cubicBezTo>
                    <a:pt x="18116" y="5611"/>
                    <a:pt x="18194" y="6049"/>
                    <a:pt x="18194" y="6195"/>
                  </a:cubicBezTo>
                  <a:cubicBezTo>
                    <a:pt x="18194" y="6341"/>
                    <a:pt x="18194" y="6633"/>
                    <a:pt x="18194" y="6633"/>
                  </a:cubicBezTo>
                  <a:cubicBezTo>
                    <a:pt x="18194" y="6778"/>
                    <a:pt x="18271" y="6924"/>
                    <a:pt x="18271" y="7070"/>
                  </a:cubicBezTo>
                  <a:cubicBezTo>
                    <a:pt x="18271" y="7070"/>
                    <a:pt x="18194" y="7216"/>
                    <a:pt x="18194" y="7216"/>
                  </a:cubicBezTo>
                  <a:cubicBezTo>
                    <a:pt x="18116" y="7362"/>
                    <a:pt x="18116" y="7216"/>
                    <a:pt x="18116" y="7216"/>
                  </a:cubicBezTo>
                  <a:cubicBezTo>
                    <a:pt x="18039" y="7216"/>
                    <a:pt x="18039" y="6924"/>
                    <a:pt x="17961" y="6924"/>
                  </a:cubicBezTo>
                  <a:cubicBezTo>
                    <a:pt x="17884" y="6924"/>
                    <a:pt x="17961" y="7070"/>
                    <a:pt x="17884" y="7070"/>
                  </a:cubicBezTo>
                  <a:cubicBezTo>
                    <a:pt x="17884" y="7216"/>
                    <a:pt x="17806" y="7070"/>
                    <a:pt x="17806" y="7070"/>
                  </a:cubicBezTo>
                  <a:cubicBezTo>
                    <a:pt x="17729" y="6924"/>
                    <a:pt x="17729" y="6778"/>
                    <a:pt x="17806" y="6778"/>
                  </a:cubicBezTo>
                  <a:cubicBezTo>
                    <a:pt x="17806" y="6778"/>
                    <a:pt x="17806" y="6633"/>
                    <a:pt x="17806" y="6633"/>
                  </a:cubicBezTo>
                  <a:cubicBezTo>
                    <a:pt x="17806" y="6487"/>
                    <a:pt x="17806" y="6487"/>
                    <a:pt x="17729" y="6487"/>
                  </a:cubicBezTo>
                  <a:cubicBezTo>
                    <a:pt x="17729" y="6341"/>
                    <a:pt x="17652" y="6487"/>
                    <a:pt x="17652" y="6487"/>
                  </a:cubicBezTo>
                  <a:cubicBezTo>
                    <a:pt x="17574" y="6487"/>
                    <a:pt x="17652" y="6778"/>
                    <a:pt x="17652" y="6778"/>
                  </a:cubicBezTo>
                  <a:cubicBezTo>
                    <a:pt x="17652" y="6924"/>
                    <a:pt x="17574" y="6924"/>
                    <a:pt x="17497" y="6924"/>
                  </a:cubicBezTo>
                  <a:cubicBezTo>
                    <a:pt x="17497" y="6924"/>
                    <a:pt x="17419" y="6778"/>
                    <a:pt x="17419" y="6778"/>
                  </a:cubicBezTo>
                  <a:cubicBezTo>
                    <a:pt x="17342" y="6778"/>
                    <a:pt x="17265" y="6924"/>
                    <a:pt x="17265" y="6924"/>
                  </a:cubicBezTo>
                  <a:cubicBezTo>
                    <a:pt x="17187" y="7070"/>
                    <a:pt x="17187" y="7362"/>
                    <a:pt x="17265" y="7508"/>
                  </a:cubicBezTo>
                  <a:cubicBezTo>
                    <a:pt x="17265" y="7654"/>
                    <a:pt x="17342" y="7800"/>
                    <a:pt x="17342" y="7946"/>
                  </a:cubicBezTo>
                  <a:cubicBezTo>
                    <a:pt x="17419" y="8092"/>
                    <a:pt x="17497" y="8238"/>
                    <a:pt x="17497" y="8092"/>
                  </a:cubicBezTo>
                  <a:cubicBezTo>
                    <a:pt x="17574" y="8092"/>
                    <a:pt x="17574" y="8092"/>
                    <a:pt x="17574" y="7946"/>
                  </a:cubicBezTo>
                  <a:cubicBezTo>
                    <a:pt x="17574" y="7946"/>
                    <a:pt x="17574" y="7800"/>
                    <a:pt x="17574" y="7800"/>
                  </a:cubicBezTo>
                  <a:cubicBezTo>
                    <a:pt x="17574" y="7800"/>
                    <a:pt x="17652" y="7654"/>
                    <a:pt x="17652" y="7654"/>
                  </a:cubicBezTo>
                  <a:cubicBezTo>
                    <a:pt x="17729" y="7800"/>
                    <a:pt x="17652" y="7946"/>
                    <a:pt x="17652" y="7946"/>
                  </a:cubicBezTo>
                  <a:cubicBezTo>
                    <a:pt x="17729" y="7946"/>
                    <a:pt x="17729" y="7946"/>
                    <a:pt x="17806" y="7946"/>
                  </a:cubicBezTo>
                  <a:cubicBezTo>
                    <a:pt x="17884" y="7946"/>
                    <a:pt x="17961" y="7800"/>
                    <a:pt x="17961" y="7800"/>
                  </a:cubicBezTo>
                  <a:cubicBezTo>
                    <a:pt x="18039" y="7800"/>
                    <a:pt x="18116" y="7800"/>
                    <a:pt x="18194" y="7654"/>
                  </a:cubicBezTo>
                  <a:cubicBezTo>
                    <a:pt x="18194" y="7654"/>
                    <a:pt x="18194" y="7508"/>
                    <a:pt x="18194" y="7508"/>
                  </a:cubicBezTo>
                  <a:cubicBezTo>
                    <a:pt x="18271" y="7508"/>
                    <a:pt x="18348" y="7362"/>
                    <a:pt x="18348" y="7362"/>
                  </a:cubicBezTo>
                  <a:cubicBezTo>
                    <a:pt x="18426" y="7362"/>
                    <a:pt x="18426" y="7654"/>
                    <a:pt x="18426" y="7654"/>
                  </a:cubicBezTo>
                  <a:cubicBezTo>
                    <a:pt x="18503" y="7800"/>
                    <a:pt x="18503" y="8092"/>
                    <a:pt x="18503" y="8092"/>
                  </a:cubicBezTo>
                  <a:cubicBezTo>
                    <a:pt x="18503" y="8238"/>
                    <a:pt x="18426" y="8530"/>
                    <a:pt x="18426" y="8676"/>
                  </a:cubicBezTo>
                  <a:cubicBezTo>
                    <a:pt x="18426" y="8822"/>
                    <a:pt x="18426" y="9114"/>
                    <a:pt x="18426" y="9260"/>
                  </a:cubicBezTo>
                  <a:cubicBezTo>
                    <a:pt x="18503" y="9551"/>
                    <a:pt x="18581" y="10135"/>
                    <a:pt x="18658" y="10427"/>
                  </a:cubicBezTo>
                  <a:cubicBezTo>
                    <a:pt x="18658" y="10719"/>
                    <a:pt x="18735" y="11157"/>
                    <a:pt x="18813" y="11449"/>
                  </a:cubicBezTo>
                  <a:cubicBezTo>
                    <a:pt x="18813" y="11741"/>
                    <a:pt x="18890" y="12324"/>
                    <a:pt x="18968" y="12616"/>
                  </a:cubicBezTo>
                  <a:cubicBezTo>
                    <a:pt x="18968" y="12762"/>
                    <a:pt x="19123" y="13200"/>
                    <a:pt x="19123" y="13346"/>
                  </a:cubicBezTo>
                  <a:cubicBezTo>
                    <a:pt x="19200" y="13492"/>
                    <a:pt x="19432" y="13930"/>
                    <a:pt x="19510" y="14222"/>
                  </a:cubicBezTo>
                  <a:cubicBezTo>
                    <a:pt x="19587" y="14368"/>
                    <a:pt x="19665" y="14660"/>
                    <a:pt x="19742" y="14805"/>
                  </a:cubicBezTo>
                  <a:cubicBezTo>
                    <a:pt x="19819" y="14951"/>
                    <a:pt x="19897" y="15535"/>
                    <a:pt x="20052" y="15681"/>
                  </a:cubicBezTo>
                  <a:cubicBezTo>
                    <a:pt x="20129" y="15827"/>
                    <a:pt x="20284" y="16119"/>
                    <a:pt x="20361" y="16265"/>
                  </a:cubicBezTo>
                  <a:cubicBezTo>
                    <a:pt x="20516" y="16411"/>
                    <a:pt x="20671" y="16995"/>
                    <a:pt x="20826" y="17141"/>
                  </a:cubicBezTo>
                  <a:cubicBezTo>
                    <a:pt x="20903" y="17287"/>
                    <a:pt x="21058" y="17433"/>
                    <a:pt x="21135" y="17433"/>
                  </a:cubicBezTo>
                  <a:cubicBezTo>
                    <a:pt x="21213" y="17578"/>
                    <a:pt x="21290" y="17578"/>
                    <a:pt x="21368" y="17578"/>
                  </a:cubicBezTo>
                  <a:cubicBezTo>
                    <a:pt x="21368" y="17578"/>
                    <a:pt x="21445" y="17578"/>
                    <a:pt x="21523" y="17578"/>
                  </a:cubicBezTo>
                  <a:cubicBezTo>
                    <a:pt x="21523" y="17724"/>
                    <a:pt x="21523" y="17870"/>
                    <a:pt x="21523" y="18016"/>
                  </a:cubicBezTo>
                  <a:cubicBezTo>
                    <a:pt x="21523" y="18162"/>
                    <a:pt x="21600" y="18600"/>
                    <a:pt x="21523" y="18746"/>
                  </a:cubicBezTo>
                  <a:cubicBezTo>
                    <a:pt x="21523" y="18892"/>
                    <a:pt x="21523" y="19184"/>
                    <a:pt x="21445" y="19184"/>
                  </a:cubicBezTo>
                  <a:cubicBezTo>
                    <a:pt x="21368" y="19330"/>
                    <a:pt x="21213" y="19476"/>
                    <a:pt x="21135" y="19476"/>
                  </a:cubicBezTo>
                  <a:cubicBezTo>
                    <a:pt x="21135" y="19622"/>
                    <a:pt x="21058" y="19914"/>
                    <a:pt x="21058" y="19914"/>
                  </a:cubicBezTo>
                  <a:cubicBezTo>
                    <a:pt x="20981" y="20060"/>
                    <a:pt x="20826" y="20351"/>
                    <a:pt x="20748" y="20351"/>
                  </a:cubicBezTo>
                  <a:cubicBezTo>
                    <a:pt x="20671" y="20351"/>
                    <a:pt x="20516" y="20060"/>
                    <a:pt x="20439" y="19914"/>
                  </a:cubicBezTo>
                  <a:cubicBezTo>
                    <a:pt x="20439" y="19768"/>
                    <a:pt x="20516" y="19476"/>
                    <a:pt x="20439" y="19330"/>
                  </a:cubicBezTo>
                  <a:cubicBezTo>
                    <a:pt x="20439" y="19330"/>
                    <a:pt x="20439" y="19184"/>
                    <a:pt x="20439" y="19038"/>
                  </a:cubicBezTo>
                  <a:cubicBezTo>
                    <a:pt x="20361" y="18892"/>
                    <a:pt x="20206" y="19038"/>
                    <a:pt x="20129" y="18892"/>
                  </a:cubicBezTo>
                  <a:cubicBezTo>
                    <a:pt x="20052" y="18746"/>
                    <a:pt x="20052" y="18600"/>
                    <a:pt x="20052" y="18454"/>
                  </a:cubicBezTo>
                  <a:cubicBezTo>
                    <a:pt x="20052" y="18454"/>
                    <a:pt x="19974" y="18454"/>
                    <a:pt x="19974" y="18454"/>
                  </a:cubicBezTo>
                  <a:cubicBezTo>
                    <a:pt x="19974" y="18308"/>
                    <a:pt x="19897" y="18308"/>
                    <a:pt x="19897" y="18162"/>
                  </a:cubicBezTo>
                  <a:cubicBezTo>
                    <a:pt x="19897" y="18016"/>
                    <a:pt x="20052" y="17870"/>
                    <a:pt x="19974" y="17724"/>
                  </a:cubicBezTo>
                  <a:cubicBezTo>
                    <a:pt x="19974" y="17578"/>
                    <a:pt x="19742" y="17724"/>
                    <a:pt x="19665" y="17724"/>
                  </a:cubicBezTo>
                  <a:cubicBezTo>
                    <a:pt x="19587" y="17724"/>
                    <a:pt x="19510" y="17724"/>
                    <a:pt x="19432" y="17870"/>
                  </a:cubicBezTo>
                  <a:cubicBezTo>
                    <a:pt x="19432" y="17870"/>
                    <a:pt x="19355" y="18162"/>
                    <a:pt x="19277" y="18162"/>
                  </a:cubicBezTo>
                  <a:cubicBezTo>
                    <a:pt x="19277" y="18162"/>
                    <a:pt x="19277" y="18162"/>
                    <a:pt x="19277" y="18162"/>
                  </a:cubicBezTo>
                  <a:cubicBezTo>
                    <a:pt x="19200" y="18308"/>
                    <a:pt x="18968" y="18308"/>
                    <a:pt x="18890" y="18308"/>
                  </a:cubicBezTo>
                  <a:cubicBezTo>
                    <a:pt x="18813" y="18308"/>
                    <a:pt x="18735" y="18162"/>
                    <a:pt x="18735" y="18162"/>
                  </a:cubicBezTo>
                  <a:cubicBezTo>
                    <a:pt x="18658" y="18308"/>
                    <a:pt x="18735" y="18454"/>
                    <a:pt x="18658" y="18600"/>
                  </a:cubicBezTo>
                  <a:cubicBezTo>
                    <a:pt x="18658" y="18600"/>
                    <a:pt x="18658" y="18892"/>
                    <a:pt x="18581" y="18892"/>
                  </a:cubicBezTo>
                  <a:cubicBezTo>
                    <a:pt x="18581" y="19038"/>
                    <a:pt x="18426" y="19038"/>
                    <a:pt x="18348" y="18892"/>
                  </a:cubicBezTo>
                  <a:cubicBezTo>
                    <a:pt x="18348" y="18892"/>
                    <a:pt x="18348" y="18746"/>
                    <a:pt x="18348" y="18600"/>
                  </a:cubicBezTo>
                  <a:cubicBezTo>
                    <a:pt x="18348" y="18454"/>
                    <a:pt x="18271" y="18308"/>
                    <a:pt x="18194" y="18308"/>
                  </a:cubicBezTo>
                  <a:cubicBezTo>
                    <a:pt x="18116" y="18308"/>
                    <a:pt x="18039" y="18454"/>
                    <a:pt x="18039" y="18600"/>
                  </a:cubicBezTo>
                  <a:cubicBezTo>
                    <a:pt x="17961" y="18746"/>
                    <a:pt x="17961" y="19038"/>
                    <a:pt x="17961" y="19184"/>
                  </a:cubicBezTo>
                  <a:cubicBezTo>
                    <a:pt x="17961" y="19330"/>
                    <a:pt x="18039" y="19622"/>
                    <a:pt x="18039" y="19768"/>
                  </a:cubicBezTo>
                  <a:cubicBezTo>
                    <a:pt x="18039" y="19914"/>
                    <a:pt x="18039" y="20205"/>
                    <a:pt x="18039" y="20351"/>
                  </a:cubicBezTo>
                  <a:cubicBezTo>
                    <a:pt x="17961" y="20497"/>
                    <a:pt x="17884" y="20643"/>
                    <a:pt x="17884" y="20789"/>
                  </a:cubicBezTo>
                  <a:cubicBezTo>
                    <a:pt x="17884" y="20935"/>
                    <a:pt x="17884" y="21081"/>
                    <a:pt x="17884" y="21227"/>
                  </a:cubicBezTo>
                  <a:cubicBezTo>
                    <a:pt x="17806" y="21227"/>
                    <a:pt x="17806" y="21227"/>
                    <a:pt x="17729" y="21227"/>
                  </a:cubicBezTo>
                  <a:cubicBezTo>
                    <a:pt x="17729" y="21227"/>
                    <a:pt x="17652" y="21373"/>
                    <a:pt x="17652" y="21373"/>
                  </a:cubicBezTo>
                  <a:cubicBezTo>
                    <a:pt x="17574" y="21519"/>
                    <a:pt x="17419" y="21519"/>
                    <a:pt x="17342" y="21519"/>
                  </a:cubicBezTo>
                  <a:cubicBezTo>
                    <a:pt x="17342" y="21519"/>
                    <a:pt x="17187" y="21373"/>
                    <a:pt x="17110" y="21373"/>
                  </a:cubicBezTo>
                  <a:cubicBezTo>
                    <a:pt x="17032" y="21227"/>
                    <a:pt x="16955" y="21227"/>
                    <a:pt x="16877" y="21227"/>
                  </a:cubicBezTo>
                  <a:cubicBezTo>
                    <a:pt x="16800" y="21081"/>
                    <a:pt x="16877" y="20789"/>
                    <a:pt x="16800" y="20643"/>
                  </a:cubicBezTo>
                  <a:cubicBezTo>
                    <a:pt x="16723" y="20497"/>
                    <a:pt x="16568" y="20497"/>
                    <a:pt x="16413" y="20497"/>
                  </a:cubicBezTo>
                  <a:cubicBezTo>
                    <a:pt x="16413" y="20497"/>
                    <a:pt x="16258" y="20643"/>
                    <a:pt x="16181" y="20643"/>
                  </a:cubicBezTo>
                  <a:cubicBezTo>
                    <a:pt x="16103" y="20643"/>
                    <a:pt x="16026" y="20643"/>
                    <a:pt x="15948" y="20643"/>
                  </a:cubicBezTo>
                  <a:cubicBezTo>
                    <a:pt x="15871" y="20497"/>
                    <a:pt x="15716" y="20351"/>
                    <a:pt x="15716" y="20205"/>
                  </a:cubicBezTo>
                  <a:cubicBezTo>
                    <a:pt x="15639" y="20060"/>
                    <a:pt x="15561" y="19622"/>
                    <a:pt x="15561" y="19476"/>
                  </a:cubicBezTo>
                  <a:cubicBezTo>
                    <a:pt x="15484" y="19330"/>
                    <a:pt x="15406" y="19038"/>
                    <a:pt x="15329" y="19038"/>
                  </a:cubicBezTo>
                  <a:cubicBezTo>
                    <a:pt x="15252" y="18892"/>
                    <a:pt x="15097" y="18746"/>
                    <a:pt x="15019" y="18600"/>
                  </a:cubicBezTo>
                  <a:cubicBezTo>
                    <a:pt x="15019" y="18600"/>
                    <a:pt x="14942" y="18308"/>
                    <a:pt x="14942" y="18308"/>
                  </a:cubicBezTo>
                  <a:cubicBezTo>
                    <a:pt x="14865" y="18162"/>
                    <a:pt x="14865" y="18016"/>
                    <a:pt x="14942" y="17870"/>
                  </a:cubicBezTo>
                  <a:cubicBezTo>
                    <a:pt x="14942" y="17870"/>
                    <a:pt x="15097" y="17870"/>
                    <a:pt x="15097" y="17724"/>
                  </a:cubicBezTo>
                  <a:cubicBezTo>
                    <a:pt x="15174" y="17724"/>
                    <a:pt x="15174" y="17433"/>
                    <a:pt x="15174" y="17287"/>
                  </a:cubicBezTo>
                  <a:cubicBezTo>
                    <a:pt x="15252" y="17141"/>
                    <a:pt x="15329" y="16849"/>
                    <a:pt x="15329" y="16703"/>
                  </a:cubicBezTo>
                  <a:cubicBezTo>
                    <a:pt x="15406" y="16703"/>
                    <a:pt x="15484" y="16557"/>
                    <a:pt x="15484" y="16557"/>
                  </a:cubicBezTo>
                  <a:cubicBezTo>
                    <a:pt x="15561" y="16411"/>
                    <a:pt x="15561" y="16265"/>
                    <a:pt x="15484" y="16265"/>
                  </a:cubicBezTo>
                  <a:cubicBezTo>
                    <a:pt x="15484" y="16119"/>
                    <a:pt x="15406" y="15973"/>
                    <a:pt x="15406" y="15973"/>
                  </a:cubicBezTo>
                  <a:cubicBezTo>
                    <a:pt x="15329" y="15973"/>
                    <a:pt x="15252" y="15827"/>
                    <a:pt x="15252" y="15827"/>
                  </a:cubicBezTo>
                  <a:cubicBezTo>
                    <a:pt x="15174" y="15827"/>
                    <a:pt x="15097" y="15973"/>
                    <a:pt x="15097" y="15973"/>
                  </a:cubicBezTo>
                  <a:cubicBezTo>
                    <a:pt x="15019" y="15973"/>
                    <a:pt x="15019" y="16265"/>
                    <a:pt x="15019" y="16265"/>
                  </a:cubicBezTo>
                  <a:cubicBezTo>
                    <a:pt x="14942" y="16265"/>
                    <a:pt x="14865" y="16265"/>
                    <a:pt x="14787" y="16119"/>
                  </a:cubicBezTo>
                  <a:cubicBezTo>
                    <a:pt x="14710" y="15973"/>
                    <a:pt x="14710" y="15681"/>
                    <a:pt x="14710" y="15681"/>
                  </a:cubicBezTo>
                  <a:cubicBezTo>
                    <a:pt x="14632" y="15535"/>
                    <a:pt x="14555" y="15243"/>
                    <a:pt x="14477" y="15243"/>
                  </a:cubicBezTo>
                  <a:cubicBezTo>
                    <a:pt x="14400" y="15097"/>
                    <a:pt x="14323" y="15097"/>
                    <a:pt x="14245" y="15097"/>
                  </a:cubicBezTo>
                  <a:cubicBezTo>
                    <a:pt x="14168" y="15097"/>
                    <a:pt x="14013" y="15097"/>
                    <a:pt x="14013" y="15097"/>
                  </a:cubicBezTo>
                  <a:cubicBezTo>
                    <a:pt x="13935" y="15097"/>
                    <a:pt x="13781" y="14951"/>
                    <a:pt x="13781" y="14805"/>
                  </a:cubicBezTo>
                  <a:cubicBezTo>
                    <a:pt x="13781" y="14660"/>
                    <a:pt x="13858" y="14514"/>
                    <a:pt x="13781" y="14368"/>
                  </a:cubicBezTo>
                  <a:cubicBezTo>
                    <a:pt x="13781" y="14368"/>
                    <a:pt x="13703" y="14222"/>
                    <a:pt x="13626" y="14222"/>
                  </a:cubicBezTo>
                  <a:cubicBezTo>
                    <a:pt x="13548" y="14076"/>
                    <a:pt x="13316" y="14222"/>
                    <a:pt x="13239" y="14368"/>
                  </a:cubicBezTo>
                  <a:cubicBezTo>
                    <a:pt x="13239" y="14368"/>
                    <a:pt x="13161" y="14660"/>
                    <a:pt x="13161" y="14660"/>
                  </a:cubicBezTo>
                  <a:cubicBezTo>
                    <a:pt x="13084" y="14805"/>
                    <a:pt x="12929" y="14660"/>
                    <a:pt x="12852" y="14805"/>
                  </a:cubicBezTo>
                  <a:cubicBezTo>
                    <a:pt x="12774" y="14805"/>
                    <a:pt x="12697" y="14805"/>
                    <a:pt x="12619" y="14951"/>
                  </a:cubicBezTo>
                  <a:cubicBezTo>
                    <a:pt x="12619" y="14951"/>
                    <a:pt x="12619" y="15243"/>
                    <a:pt x="12542" y="15243"/>
                  </a:cubicBezTo>
                  <a:cubicBezTo>
                    <a:pt x="12542" y="15389"/>
                    <a:pt x="12465" y="15389"/>
                    <a:pt x="12387" y="15389"/>
                  </a:cubicBezTo>
                  <a:cubicBezTo>
                    <a:pt x="12387" y="15535"/>
                    <a:pt x="12310" y="15681"/>
                    <a:pt x="12310" y="15827"/>
                  </a:cubicBezTo>
                  <a:cubicBezTo>
                    <a:pt x="12310" y="15973"/>
                    <a:pt x="12465" y="16119"/>
                    <a:pt x="12465" y="16265"/>
                  </a:cubicBezTo>
                  <a:cubicBezTo>
                    <a:pt x="12465" y="16265"/>
                    <a:pt x="12387" y="16557"/>
                    <a:pt x="12310" y="16557"/>
                  </a:cubicBezTo>
                  <a:cubicBezTo>
                    <a:pt x="12232" y="16557"/>
                    <a:pt x="12155" y="16411"/>
                    <a:pt x="12077" y="16411"/>
                  </a:cubicBezTo>
                  <a:cubicBezTo>
                    <a:pt x="12000" y="16411"/>
                    <a:pt x="11845" y="16411"/>
                    <a:pt x="11768" y="16411"/>
                  </a:cubicBezTo>
                  <a:cubicBezTo>
                    <a:pt x="11690" y="16411"/>
                    <a:pt x="11535" y="16557"/>
                    <a:pt x="11458" y="16557"/>
                  </a:cubicBezTo>
                  <a:cubicBezTo>
                    <a:pt x="11381" y="16557"/>
                    <a:pt x="11226" y="16411"/>
                    <a:pt x="11226" y="16265"/>
                  </a:cubicBezTo>
                  <a:cubicBezTo>
                    <a:pt x="11148" y="16265"/>
                    <a:pt x="11071" y="15973"/>
                    <a:pt x="10994" y="15973"/>
                  </a:cubicBezTo>
                  <a:cubicBezTo>
                    <a:pt x="10994" y="15827"/>
                    <a:pt x="10916" y="15827"/>
                    <a:pt x="10839" y="15681"/>
                  </a:cubicBezTo>
                  <a:cubicBezTo>
                    <a:pt x="10761" y="15681"/>
                    <a:pt x="10684" y="15827"/>
                    <a:pt x="10606" y="15827"/>
                  </a:cubicBezTo>
                  <a:cubicBezTo>
                    <a:pt x="10606" y="15973"/>
                    <a:pt x="10606" y="16265"/>
                    <a:pt x="10529" y="16265"/>
                  </a:cubicBezTo>
                  <a:cubicBezTo>
                    <a:pt x="10452" y="16411"/>
                    <a:pt x="10374" y="16557"/>
                    <a:pt x="10297" y="16557"/>
                  </a:cubicBezTo>
                  <a:cubicBezTo>
                    <a:pt x="10297" y="16557"/>
                    <a:pt x="10142" y="16411"/>
                    <a:pt x="10065" y="16411"/>
                  </a:cubicBezTo>
                  <a:cubicBezTo>
                    <a:pt x="9910" y="16265"/>
                    <a:pt x="9755" y="15827"/>
                    <a:pt x="9677" y="15681"/>
                  </a:cubicBezTo>
                  <a:cubicBezTo>
                    <a:pt x="9600" y="15681"/>
                    <a:pt x="9445" y="15535"/>
                    <a:pt x="9368" y="15389"/>
                  </a:cubicBezTo>
                  <a:cubicBezTo>
                    <a:pt x="9290" y="15389"/>
                    <a:pt x="9135" y="15535"/>
                    <a:pt x="9058" y="15535"/>
                  </a:cubicBezTo>
                  <a:cubicBezTo>
                    <a:pt x="9058" y="15535"/>
                    <a:pt x="8981" y="15827"/>
                    <a:pt x="8903" y="15827"/>
                  </a:cubicBezTo>
                  <a:cubicBezTo>
                    <a:pt x="8826" y="15973"/>
                    <a:pt x="8671" y="15973"/>
                    <a:pt x="8594" y="15973"/>
                  </a:cubicBezTo>
                  <a:cubicBezTo>
                    <a:pt x="8516" y="15973"/>
                    <a:pt x="8361" y="15681"/>
                    <a:pt x="8284" y="15681"/>
                  </a:cubicBezTo>
                  <a:cubicBezTo>
                    <a:pt x="8206" y="15535"/>
                    <a:pt x="8052" y="15535"/>
                    <a:pt x="7974" y="15535"/>
                  </a:cubicBezTo>
                  <a:cubicBezTo>
                    <a:pt x="7897" y="15389"/>
                    <a:pt x="7819" y="14951"/>
                    <a:pt x="7742" y="14805"/>
                  </a:cubicBezTo>
                  <a:cubicBezTo>
                    <a:pt x="7665" y="14660"/>
                    <a:pt x="7510" y="14514"/>
                    <a:pt x="7355" y="14368"/>
                  </a:cubicBezTo>
                  <a:cubicBezTo>
                    <a:pt x="7277" y="14368"/>
                    <a:pt x="7123" y="14222"/>
                    <a:pt x="7045" y="14222"/>
                  </a:cubicBezTo>
                  <a:cubicBezTo>
                    <a:pt x="6968" y="14076"/>
                    <a:pt x="6968" y="13784"/>
                    <a:pt x="6968" y="13638"/>
                  </a:cubicBezTo>
                  <a:cubicBezTo>
                    <a:pt x="6890" y="13638"/>
                    <a:pt x="6890" y="13346"/>
                    <a:pt x="6813" y="13346"/>
                  </a:cubicBezTo>
                  <a:cubicBezTo>
                    <a:pt x="6813" y="13346"/>
                    <a:pt x="6735" y="13492"/>
                    <a:pt x="6735" y="13492"/>
                  </a:cubicBezTo>
                  <a:cubicBezTo>
                    <a:pt x="6735" y="13638"/>
                    <a:pt x="6813" y="13784"/>
                    <a:pt x="6813" y="13784"/>
                  </a:cubicBezTo>
                  <a:cubicBezTo>
                    <a:pt x="6813" y="13930"/>
                    <a:pt x="6735" y="14368"/>
                    <a:pt x="6658" y="14368"/>
                  </a:cubicBezTo>
                  <a:cubicBezTo>
                    <a:pt x="6658" y="14368"/>
                    <a:pt x="6503" y="14222"/>
                    <a:pt x="6503" y="14076"/>
                  </a:cubicBezTo>
                  <a:cubicBezTo>
                    <a:pt x="6426" y="13930"/>
                    <a:pt x="6426" y="13638"/>
                    <a:pt x="6348" y="13638"/>
                  </a:cubicBezTo>
                  <a:cubicBezTo>
                    <a:pt x="6348" y="13346"/>
                    <a:pt x="6194" y="13054"/>
                    <a:pt x="6116" y="12908"/>
                  </a:cubicBezTo>
                  <a:cubicBezTo>
                    <a:pt x="6039" y="12908"/>
                    <a:pt x="5884" y="12762"/>
                    <a:pt x="5806" y="12616"/>
                  </a:cubicBezTo>
                  <a:cubicBezTo>
                    <a:pt x="5729" y="12616"/>
                    <a:pt x="5497" y="12616"/>
                    <a:pt x="5342" y="12616"/>
                  </a:cubicBezTo>
                  <a:cubicBezTo>
                    <a:pt x="5265" y="12616"/>
                    <a:pt x="5032" y="12470"/>
                    <a:pt x="4955" y="12324"/>
                  </a:cubicBezTo>
                  <a:cubicBezTo>
                    <a:pt x="4955" y="12178"/>
                    <a:pt x="4877" y="12033"/>
                    <a:pt x="4877" y="12033"/>
                  </a:cubicBezTo>
                  <a:cubicBezTo>
                    <a:pt x="4877" y="11887"/>
                    <a:pt x="4877" y="11449"/>
                    <a:pt x="4877" y="11303"/>
                  </a:cubicBezTo>
                  <a:cubicBezTo>
                    <a:pt x="4877" y="11303"/>
                    <a:pt x="4800" y="11157"/>
                    <a:pt x="4723" y="11011"/>
                  </a:cubicBezTo>
                  <a:cubicBezTo>
                    <a:pt x="4645" y="11011"/>
                    <a:pt x="4568" y="11157"/>
                    <a:pt x="4490" y="11157"/>
                  </a:cubicBezTo>
                  <a:cubicBezTo>
                    <a:pt x="4413" y="11011"/>
                    <a:pt x="4258" y="11011"/>
                    <a:pt x="4258" y="11011"/>
                  </a:cubicBezTo>
                  <a:cubicBezTo>
                    <a:pt x="4181" y="10865"/>
                    <a:pt x="4103" y="10719"/>
                    <a:pt x="4103" y="10719"/>
                  </a:cubicBezTo>
                  <a:cubicBezTo>
                    <a:pt x="4026" y="10719"/>
                    <a:pt x="3871" y="10719"/>
                    <a:pt x="3794" y="10719"/>
                  </a:cubicBezTo>
                  <a:cubicBezTo>
                    <a:pt x="3716" y="10865"/>
                    <a:pt x="3639" y="11011"/>
                    <a:pt x="3561" y="11157"/>
                  </a:cubicBezTo>
                  <a:cubicBezTo>
                    <a:pt x="3561" y="11303"/>
                    <a:pt x="3561" y="11449"/>
                    <a:pt x="3484" y="11595"/>
                  </a:cubicBezTo>
                  <a:cubicBezTo>
                    <a:pt x="3484" y="11741"/>
                    <a:pt x="3406" y="11741"/>
                    <a:pt x="3406" y="11887"/>
                  </a:cubicBezTo>
                  <a:cubicBezTo>
                    <a:pt x="3406" y="11887"/>
                    <a:pt x="3252" y="12033"/>
                    <a:pt x="3252" y="12033"/>
                  </a:cubicBezTo>
                  <a:cubicBezTo>
                    <a:pt x="3174" y="12178"/>
                    <a:pt x="3019" y="12178"/>
                    <a:pt x="2942" y="12178"/>
                  </a:cubicBezTo>
                  <a:cubicBezTo>
                    <a:pt x="2942" y="12178"/>
                    <a:pt x="2942" y="12178"/>
                    <a:pt x="2942" y="12178"/>
                  </a:cubicBezTo>
                  <a:cubicBezTo>
                    <a:pt x="2942" y="12033"/>
                    <a:pt x="2865" y="12033"/>
                    <a:pt x="2865" y="11887"/>
                  </a:cubicBezTo>
                  <a:cubicBezTo>
                    <a:pt x="2787" y="11741"/>
                    <a:pt x="2710" y="11449"/>
                    <a:pt x="2632" y="11303"/>
                  </a:cubicBezTo>
                  <a:cubicBezTo>
                    <a:pt x="2632" y="11303"/>
                    <a:pt x="2477" y="11303"/>
                    <a:pt x="2400" y="11303"/>
                  </a:cubicBezTo>
                  <a:cubicBezTo>
                    <a:pt x="2400" y="11303"/>
                    <a:pt x="2245" y="11303"/>
                    <a:pt x="2168" y="11303"/>
                  </a:cubicBezTo>
                  <a:cubicBezTo>
                    <a:pt x="2090" y="11303"/>
                    <a:pt x="2013" y="11595"/>
                    <a:pt x="1935" y="11595"/>
                  </a:cubicBezTo>
                  <a:cubicBezTo>
                    <a:pt x="1858" y="11595"/>
                    <a:pt x="1781" y="11741"/>
                    <a:pt x="1703" y="11741"/>
                  </a:cubicBezTo>
                  <a:cubicBezTo>
                    <a:pt x="1703" y="11595"/>
                    <a:pt x="1703" y="11449"/>
                    <a:pt x="1703" y="11303"/>
                  </a:cubicBezTo>
                  <a:cubicBezTo>
                    <a:pt x="1703" y="11303"/>
                    <a:pt x="1781" y="11011"/>
                    <a:pt x="1858" y="11011"/>
                  </a:cubicBezTo>
                  <a:cubicBezTo>
                    <a:pt x="1858" y="10865"/>
                    <a:pt x="1858" y="10573"/>
                    <a:pt x="1858" y="10427"/>
                  </a:cubicBezTo>
                  <a:cubicBezTo>
                    <a:pt x="1858" y="10281"/>
                    <a:pt x="1858" y="9843"/>
                    <a:pt x="1781" y="9697"/>
                  </a:cubicBezTo>
                  <a:cubicBezTo>
                    <a:pt x="1781" y="9551"/>
                    <a:pt x="1626" y="9260"/>
                    <a:pt x="1548" y="8968"/>
                  </a:cubicBezTo>
                  <a:cubicBezTo>
                    <a:pt x="1471" y="8968"/>
                    <a:pt x="1394" y="8822"/>
                    <a:pt x="1394" y="8676"/>
                  </a:cubicBezTo>
                  <a:cubicBezTo>
                    <a:pt x="1316" y="8676"/>
                    <a:pt x="1161" y="8676"/>
                    <a:pt x="1084" y="8822"/>
                  </a:cubicBezTo>
                  <a:cubicBezTo>
                    <a:pt x="1084" y="8822"/>
                    <a:pt x="929" y="8968"/>
                    <a:pt x="852" y="8968"/>
                  </a:cubicBezTo>
                  <a:cubicBezTo>
                    <a:pt x="774" y="8968"/>
                    <a:pt x="697" y="8822"/>
                    <a:pt x="619" y="8822"/>
                  </a:cubicBezTo>
                  <a:cubicBezTo>
                    <a:pt x="619" y="8822"/>
                    <a:pt x="465" y="8676"/>
                    <a:pt x="387" y="8530"/>
                  </a:cubicBezTo>
                  <a:cubicBezTo>
                    <a:pt x="310" y="8530"/>
                    <a:pt x="155" y="8530"/>
                    <a:pt x="155" y="8530"/>
                  </a:cubicBezTo>
                  <a:cubicBezTo>
                    <a:pt x="77" y="8530"/>
                    <a:pt x="0" y="8676"/>
                    <a:pt x="0" y="8676"/>
                  </a:cubicBezTo>
                  <a:cubicBezTo>
                    <a:pt x="0" y="8384"/>
                    <a:pt x="155" y="8238"/>
                    <a:pt x="155" y="8092"/>
                  </a:cubicBezTo>
                  <a:cubicBezTo>
                    <a:pt x="232" y="7946"/>
                    <a:pt x="232" y="7800"/>
                    <a:pt x="310" y="7654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0" name="Google Shape;5490;g21c91014dda_0_5447"/>
            <p:cNvSpPr/>
            <p:nvPr/>
          </p:nvSpPr>
          <p:spPr>
            <a:xfrm>
              <a:off x="2855610" y="2295686"/>
              <a:ext cx="954288" cy="9567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49" y="16917"/>
                  </a:moveTo>
                  <a:cubicBezTo>
                    <a:pt x="21600" y="17069"/>
                    <a:pt x="21600" y="17069"/>
                    <a:pt x="21600" y="17220"/>
                  </a:cubicBezTo>
                  <a:cubicBezTo>
                    <a:pt x="21449" y="17371"/>
                    <a:pt x="21449" y="17371"/>
                    <a:pt x="21298" y="17371"/>
                  </a:cubicBezTo>
                  <a:cubicBezTo>
                    <a:pt x="21298" y="17522"/>
                    <a:pt x="20996" y="17371"/>
                    <a:pt x="20996" y="17371"/>
                  </a:cubicBezTo>
                  <a:cubicBezTo>
                    <a:pt x="20845" y="17522"/>
                    <a:pt x="20543" y="17371"/>
                    <a:pt x="20543" y="17522"/>
                  </a:cubicBezTo>
                  <a:cubicBezTo>
                    <a:pt x="20392" y="17522"/>
                    <a:pt x="20241" y="17673"/>
                    <a:pt x="20241" y="17824"/>
                  </a:cubicBezTo>
                  <a:cubicBezTo>
                    <a:pt x="20090" y="17824"/>
                    <a:pt x="20090" y="17824"/>
                    <a:pt x="19938" y="17975"/>
                  </a:cubicBezTo>
                  <a:cubicBezTo>
                    <a:pt x="19938" y="17975"/>
                    <a:pt x="19636" y="17975"/>
                    <a:pt x="19636" y="17975"/>
                  </a:cubicBezTo>
                  <a:cubicBezTo>
                    <a:pt x="19485" y="17975"/>
                    <a:pt x="19334" y="17975"/>
                    <a:pt x="19334" y="18126"/>
                  </a:cubicBezTo>
                  <a:cubicBezTo>
                    <a:pt x="19183" y="18277"/>
                    <a:pt x="19334" y="18428"/>
                    <a:pt x="19183" y="18579"/>
                  </a:cubicBezTo>
                  <a:cubicBezTo>
                    <a:pt x="19183" y="18579"/>
                    <a:pt x="19032" y="18730"/>
                    <a:pt x="19032" y="18730"/>
                  </a:cubicBezTo>
                  <a:cubicBezTo>
                    <a:pt x="19032" y="18881"/>
                    <a:pt x="19032" y="19032"/>
                    <a:pt x="19032" y="19183"/>
                  </a:cubicBezTo>
                  <a:cubicBezTo>
                    <a:pt x="19032" y="19183"/>
                    <a:pt x="18881" y="19334"/>
                    <a:pt x="18881" y="19334"/>
                  </a:cubicBezTo>
                  <a:cubicBezTo>
                    <a:pt x="18881" y="19485"/>
                    <a:pt x="18579" y="19485"/>
                    <a:pt x="18579" y="19485"/>
                  </a:cubicBezTo>
                  <a:cubicBezTo>
                    <a:pt x="18428" y="19485"/>
                    <a:pt x="18277" y="19485"/>
                    <a:pt x="18126" y="19485"/>
                  </a:cubicBezTo>
                  <a:cubicBezTo>
                    <a:pt x="18126" y="19334"/>
                    <a:pt x="17975" y="19334"/>
                    <a:pt x="17824" y="19183"/>
                  </a:cubicBezTo>
                  <a:cubicBezTo>
                    <a:pt x="17824" y="19183"/>
                    <a:pt x="17522" y="19183"/>
                    <a:pt x="17371" y="19183"/>
                  </a:cubicBezTo>
                  <a:cubicBezTo>
                    <a:pt x="17371" y="19183"/>
                    <a:pt x="17220" y="19183"/>
                    <a:pt x="17069" y="19334"/>
                  </a:cubicBezTo>
                  <a:cubicBezTo>
                    <a:pt x="17069" y="19334"/>
                    <a:pt x="16917" y="19485"/>
                    <a:pt x="16917" y="19636"/>
                  </a:cubicBezTo>
                  <a:cubicBezTo>
                    <a:pt x="16917" y="19636"/>
                    <a:pt x="16766" y="19787"/>
                    <a:pt x="16766" y="19787"/>
                  </a:cubicBezTo>
                  <a:cubicBezTo>
                    <a:pt x="16766" y="19938"/>
                    <a:pt x="16766" y="20090"/>
                    <a:pt x="16766" y="20241"/>
                  </a:cubicBezTo>
                  <a:cubicBezTo>
                    <a:pt x="16766" y="20392"/>
                    <a:pt x="16766" y="20543"/>
                    <a:pt x="16615" y="20694"/>
                  </a:cubicBezTo>
                  <a:cubicBezTo>
                    <a:pt x="16615" y="20694"/>
                    <a:pt x="16313" y="20845"/>
                    <a:pt x="16313" y="20845"/>
                  </a:cubicBezTo>
                  <a:cubicBezTo>
                    <a:pt x="16162" y="20996"/>
                    <a:pt x="16011" y="20996"/>
                    <a:pt x="15860" y="21147"/>
                  </a:cubicBezTo>
                  <a:cubicBezTo>
                    <a:pt x="15860" y="21147"/>
                    <a:pt x="15709" y="21298"/>
                    <a:pt x="15709" y="21449"/>
                  </a:cubicBezTo>
                  <a:cubicBezTo>
                    <a:pt x="15709" y="21449"/>
                    <a:pt x="15407" y="21449"/>
                    <a:pt x="15407" y="21600"/>
                  </a:cubicBezTo>
                  <a:cubicBezTo>
                    <a:pt x="15256" y="21600"/>
                    <a:pt x="15256" y="21600"/>
                    <a:pt x="15105" y="21600"/>
                  </a:cubicBezTo>
                  <a:cubicBezTo>
                    <a:pt x="15105" y="21600"/>
                    <a:pt x="14803" y="21600"/>
                    <a:pt x="14803" y="21449"/>
                  </a:cubicBezTo>
                  <a:cubicBezTo>
                    <a:pt x="14652" y="21449"/>
                    <a:pt x="14652" y="21147"/>
                    <a:pt x="14652" y="21147"/>
                  </a:cubicBezTo>
                  <a:cubicBezTo>
                    <a:pt x="14501" y="20996"/>
                    <a:pt x="14350" y="20845"/>
                    <a:pt x="14199" y="20845"/>
                  </a:cubicBezTo>
                  <a:cubicBezTo>
                    <a:pt x="14199" y="20845"/>
                    <a:pt x="14048" y="20694"/>
                    <a:pt x="14048" y="20694"/>
                  </a:cubicBezTo>
                  <a:cubicBezTo>
                    <a:pt x="13897" y="20694"/>
                    <a:pt x="13745" y="20845"/>
                    <a:pt x="13594" y="20845"/>
                  </a:cubicBezTo>
                  <a:cubicBezTo>
                    <a:pt x="13594" y="20845"/>
                    <a:pt x="13443" y="20845"/>
                    <a:pt x="13443" y="20845"/>
                  </a:cubicBezTo>
                  <a:cubicBezTo>
                    <a:pt x="13443" y="20694"/>
                    <a:pt x="13443" y="20694"/>
                    <a:pt x="13292" y="20543"/>
                  </a:cubicBezTo>
                  <a:cubicBezTo>
                    <a:pt x="13292" y="20543"/>
                    <a:pt x="13292" y="20241"/>
                    <a:pt x="13292" y="20241"/>
                  </a:cubicBezTo>
                  <a:cubicBezTo>
                    <a:pt x="13292" y="20090"/>
                    <a:pt x="13292" y="19938"/>
                    <a:pt x="13292" y="19787"/>
                  </a:cubicBezTo>
                  <a:cubicBezTo>
                    <a:pt x="13292" y="19787"/>
                    <a:pt x="13443" y="19787"/>
                    <a:pt x="13443" y="19636"/>
                  </a:cubicBezTo>
                  <a:cubicBezTo>
                    <a:pt x="13443" y="19636"/>
                    <a:pt x="13594" y="19334"/>
                    <a:pt x="13594" y="19183"/>
                  </a:cubicBezTo>
                  <a:cubicBezTo>
                    <a:pt x="13594" y="19032"/>
                    <a:pt x="13443" y="19032"/>
                    <a:pt x="13292" y="18881"/>
                  </a:cubicBezTo>
                  <a:cubicBezTo>
                    <a:pt x="13292" y="18730"/>
                    <a:pt x="13443" y="18579"/>
                    <a:pt x="13292" y="18428"/>
                  </a:cubicBezTo>
                  <a:cubicBezTo>
                    <a:pt x="13292" y="18428"/>
                    <a:pt x="12990" y="18428"/>
                    <a:pt x="12990" y="18428"/>
                  </a:cubicBezTo>
                  <a:cubicBezTo>
                    <a:pt x="12839" y="18428"/>
                    <a:pt x="12688" y="18579"/>
                    <a:pt x="12688" y="18730"/>
                  </a:cubicBezTo>
                  <a:cubicBezTo>
                    <a:pt x="12537" y="18730"/>
                    <a:pt x="12537" y="18881"/>
                    <a:pt x="12537" y="18881"/>
                  </a:cubicBezTo>
                  <a:cubicBezTo>
                    <a:pt x="12386" y="18881"/>
                    <a:pt x="12084" y="18881"/>
                    <a:pt x="12084" y="18730"/>
                  </a:cubicBezTo>
                  <a:cubicBezTo>
                    <a:pt x="11933" y="18730"/>
                    <a:pt x="11933" y="18428"/>
                    <a:pt x="11933" y="18277"/>
                  </a:cubicBezTo>
                  <a:cubicBezTo>
                    <a:pt x="11782" y="18126"/>
                    <a:pt x="11782" y="17975"/>
                    <a:pt x="11782" y="17824"/>
                  </a:cubicBezTo>
                  <a:cubicBezTo>
                    <a:pt x="11782" y="17824"/>
                    <a:pt x="11631" y="17673"/>
                    <a:pt x="11480" y="17673"/>
                  </a:cubicBezTo>
                  <a:cubicBezTo>
                    <a:pt x="11480" y="17522"/>
                    <a:pt x="11178" y="17371"/>
                    <a:pt x="11027" y="17371"/>
                  </a:cubicBezTo>
                  <a:cubicBezTo>
                    <a:pt x="11027" y="17371"/>
                    <a:pt x="10876" y="17522"/>
                    <a:pt x="10876" y="17522"/>
                  </a:cubicBezTo>
                  <a:cubicBezTo>
                    <a:pt x="10724" y="17673"/>
                    <a:pt x="10724" y="17824"/>
                    <a:pt x="10724" y="17975"/>
                  </a:cubicBezTo>
                  <a:cubicBezTo>
                    <a:pt x="10724" y="17975"/>
                    <a:pt x="10573" y="18126"/>
                    <a:pt x="10422" y="17975"/>
                  </a:cubicBezTo>
                  <a:cubicBezTo>
                    <a:pt x="10271" y="17975"/>
                    <a:pt x="10120" y="17824"/>
                    <a:pt x="9969" y="17673"/>
                  </a:cubicBezTo>
                  <a:cubicBezTo>
                    <a:pt x="9969" y="17522"/>
                    <a:pt x="9818" y="17220"/>
                    <a:pt x="9818" y="17069"/>
                  </a:cubicBezTo>
                  <a:cubicBezTo>
                    <a:pt x="9667" y="16917"/>
                    <a:pt x="9516" y="16615"/>
                    <a:pt x="9516" y="16464"/>
                  </a:cubicBezTo>
                  <a:cubicBezTo>
                    <a:pt x="9516" y="16313"/>
                    <a:pt x="9365" y="16011"/>
                    <a:pt x="9365" y="15709"/>
                  </a:cubicBezTo>
                  <a:cubicBezTo>
                    <a:pt x="9516" y="15558"/>
                    <a:pt x="9516" y="15407"/>
                    <a:pt x="9516" y="15256"/>
                  </a:cubicBezTo>
                  <a:cubicBezTo>
                    <a:pt x="9516" y="15105"/>
                    <a:pt x="9516" y="14954"/>
                    <a:pt x="9516" y="14803"/>
                  </a:cubicBezTo>
                  <a:cubicBezTo>
                    <a:pt x="9365" y="14803"/>
                    <a:pt x="9365" y="14652"/>
                    <a:pt x="9214" y="14501"/>
                  </a:cubicBezTo>
                  <a:cubicBezTo>
                    <a:pt x="9214" y="14501"/>
                    <a:pt x="8912" y="14350"/>
                    <a:pt x="8912" y="14199"/>
                  </a:cubicBezTo>
                  <a:cubicBezTo>
                    <a:pt x="8912" y="14048"/>
                    <a:pt x="8912" y="13745"/>
                    <a:pt x="8912" y="13594"/>
                  </a:cubicBezTo>
                  <a:cubicBezTo>
                    <a:pt x="8912" y="13443"/>
                    <a:pt x="9063" y="13292"/>
                    <a:pt x="9063" y="13141"/>
                  </a:cubicBezTo>
                  <a:cubicBezTo>
                    <a:pt x="9063" y="12990"/>
                    <a:pt x="9063" y="12839"/>
                    <a:pt x="9063" y="12688"/>
                  </a:cubicBezTo>
                  <a:cubicBezTo>
                    <a:pt x="9063" y="12537"/>
                    <a:pt x="8761" y="12235"/>
                    <a:pt x="8610" y="12235"/>
                  </a:cubicBezTo>
                  <a:cubicBezTo>
                    <a:pt x="8610" y="12084"/>
                    <a:pt x="8308" y="11933"/>
                    <a:pt x="8308" y="11933"/>
                  </a:cubicBezTo>
                  <a:cubicBezTo>
                    <a:pt x="8157" y="11782"/>
                    <a:pt x="8006" y="11631"/>
                    <a:pt x="8006" y="11480"/>
                  </a:cubicBezTo>
                  <a:cubicBezTo>
                    <a:pt x="8006" y="11178"/>
                    <a:pt x="8006" y="10724"/>
                    <a:pt x="7855" y="10422"/>
                  </a:cubicBezTo>
                  <a:cubicBezTo>
                    <a:pt x="7855" y="10422"/>
                    <a:pt x="7703" y="10271"/>
                    <a:pt x="7703" y="10120"/>
                  </a:cubicBezTo>
                  <a:cubicBezTo>
                    <a:pt x="7703" y="10120"/>
                    <a:pt x="7552" y="9969"/>
                    <a:pt x="7401" y="9818"/>
                  </a:cubicBezTo>
                  <a:cubicBezTo>
                    <a:pt x="7401" y="9818"/>
                    <a:pt x="7552" y="9667"/>
                    <a:pt x="7552" y="9516"/>
                  </a:cubicBezTo>
                  <a:cubicBezTo>
                    <a:pt x="7552" y="9365"/>
                    <a:pt x="7855" y="9214"/>
                    <a:pt x="7855" y="9063"/>
                  </a:cubicBezTo>
                  <a:cubicBezTo>
                    <a:pt x="7855" y="9063"/>
                    <a:pt x="7855" y="8761"/>
                    <a:pt x="7703" y="8761"/>
                  </a:cubicBezTo>
                  <a:cubicBezTo>
                    <a:pt x="7703" y="8610"/>
                    <a:pt x="7552" y="8459"/>
                    <a:pt x="7401" y="8459"/>
                  </a:cubicBezTo>
                  <a:cubicBezTo>
                    <a:pt x="7250" y="8459"/>
                    <a:pt x="7099" y="8610"/>
                    <a:pt x="7099" y="8610"/>
                  </a:cubicBezTo>
                  <a:cubicBezTo>
                    <a:pt x="6948" y="8761"/>
                    <a:pt x="6948" y="8912"/>
                    <a:pt x="6948" y="9063"/>
                  </a:cubicBezTo>
                  <a:cubicBezTo>
                    <a:pt x="6797" y="9063"/>
                    <a:pt x="6495" y="9063"/>
                    <a:pt x="6344" y="9063"/>
                  </a:cubicBezTo>
                  <a:cubicBezTo>
                    <a:pt x="6193" y="9063"/>
                    <a:pt x="6042" y="8912"/>
                    <a:pt x="5891" y="8912"/>
                  </a:cubicBezTo>
                  <a:cubicBezTo>
                    <a:pt x="5740" y="8761"/>
                    <a:pt x="5740" y="8308"/>
                    <a:pt x="5589" y="8308"/>
                  </a:cubicBezTo>
                  <a:cubicBezTo>
                    <a:pt x="5438" y="8157"/>
                    <a:pt x="5287" y="8006"/>
                    <a:pt x="5136" y="8006"/>
                  </a:cubicBezTo>
                  <a:cubicBezTo>
                    <a:pt x="5136" y="7855"/>
                    <a:pt x="4834" y="7855"/>
                    <a:pt x="4834" y="7855"/>
                  </a:cubicBezTo>
                  <a:cubicBezTo>
                    <a:pt x="4683" y="7703"/>
                    <a:pt x="4683" y="7401"/>
                    <a:pt x="4531" y="7250"/>
                  </a:cubicBezTo>
                  <a:cubicBezTo>
                    <a:pt x="4531" y="7250"/>
                    <a:pt x="4229" y="7250"/>
                    <a:pt x="4229" y="7250"/>
                  </a:cubicBezTo>
                  <a:cubicBezTo>
                    <a:pt x="4078" y="7250"/>
                    <a:pt x="3776" y="7250"/>
                    <a:pt x="3625" y="7401"/>
                  </a:cubicBezTo>
                  <a:cubicBezTo>
                    <a:pt x="3625" y="7401"/>
                    <a:pt x="3474" y="7703"/>
                    <a:pt x="3323" y="7703"/>
                  </a:cubicBezTo>
                  <a:cubicBezTo>
                    <a:pt x="3323" y="7855"/>
                    <a:pt x="3172" y="7855"/>
                    <a:pt x="3021" y="7855"/>
                  </a:cubicBezTo>
                  <a:cubicBezTo>
                    <a:pt x="2870" y="7703"/>
                    <a:pt x="2719" y="7552"/>
                    <a:pt x="2719" y="7401"/>
                  </a:cubicBezTo>
                  <a:cubicBezTo>
                    <a:pt x="2568" y="7250"/>
                    <a:pt x="2719" y="6948"/>
                    <a:pt x="2870" y="6948"/>
                  </a:cubicBezTo>
                  <a:cubicBezTo>
                    <a:pt x="2870" y="6797"/>
                    <a:pt x="3021" y="6797"/>
                    <a:pt x="3021" y="6646"/>
                  </a:cubicBezTo>
                  <a:cubicBezTo>
                    <a:pt x="3021" y="6495"/>
                    <a:pt x="3021" y="6344"/>
                    <a:pt x="2870" y="6193"/>
                  </a:cubicBezTo>
                  <a:cubicBezTo>
                    <a:pt x="2870" y="6193"/>
                    <a:pt x="2568" y="6042"/>
                    <a:pt x="2568" y="6042"/>
                  </a:cubicBezTo>
                  <a:cubicBezTo>
                    <a:pt x="2417" y="6042"/>
                    <a:pt x="2115" y="6042"/>
                    <a:pt x="2115" y="6193"/>
                  </a:cubicBezTo>
                  <a:cubicBezTo>
                    <a:pt x="1964" y="6193"/>
                    <a:pt x="1964" y="6344"/>
                    <a:pt x="1964" y="6344"/>
                  </a:cubicBezTo>
                  <a:cubicBezTo>
                    <a:pt x="1813" y="6344"/>
                    <a:pt x="1662" y="6495"/>
                    <a:pt x="1510" y="6495"/>
                  </a:cubicBezTo>
                  <a:cubicBezTo>
                    <a:pt x="1359" y="6495"/>
                    <a:pt x="1359" y="6344"/>
                    <a:pt x="1208" y="6344"/>
                  </a:cubicBezTo>
                  <a:cubicBezTo>
                    <a:pt x="1208" y="6344"/>
                    <a:pt x="1208" y="6193"/>
                    <a:pt x="1208" y="6193"/>
                  </a:cubicBezTo>
                  <a:cubicBezTo>
                    <a:pt x="1208" y="6042"/>
                    <a:pt x="1057" y="5891"/>
                    <a:pt x="1057" y="5740"/>
                  </a:cubicBezTo>
                  <a:cubicBezTo>
                    <a:pt x="1057" y="5589"/>
                    <a:pt x="1208" y="5287"/>
                    <a:pt x="1208" y="5287"/>
                  </a:cubicBezTo>
                  <a:cubicBezTo>
                    <a:pt x="1208" y="5287"/>
                    <a:pt x="1662" y="5287"/>
                    <a:pt x="1662" y="5136"/>
                  </a:cubicBezTo>
                  <a:cubicBezTo>
                    <a:pt x="1813" y="5136"/>
                    <a:pt x="1813" y="4985"/>
                    <a:pt x="1813" y="4834"/>
                  </a:cubicBezTo>
                  <a:cubicBezTo>
                    <a:pt x="1964" y="4834"/>
                    <a:pt x="2115" y="4683"/>
                    <a:pt x="2115" y="4683"/>
                  </a:cubicBezTo>
                  <a:cubicBezTo>
                    <a:pt x="2115" y="4683"/>
                    <a:pt x="2266" y="4531"/>
                    <a:pt x="2266" y="4531"/>
                  </a:cubicBezTo>
                  <a:cubicBezTo>
                    <a:pt x="2266" y="4380"/>
                    <a:pt x="2115" y="4229"/>
                    <a:pt x="1964" y="4078"/>
                  </a:cubicBezTo>
                  <a:cubicBezTo>
                    <a:pt x="1964" y="4078"/>
                    <a:pt x="1813" y="3927"/>
                    <a:pt x="1813" y="3927"/>
                  </a:cubicBezTo>
                  <a:cubicBezTo>
                    <a:pt x="1662" y="3927"/>
                    <a:pt x="1510" y="3776"/>
                    <a:pt x="1510" y="3776"/>
                  </a:cubicBezTo>
                  <a:cubicBezTo>
                    <a:pt x="1359" y="3625"/>
                    <a:pt x="1208" y="3625"/>
                    <a:pt x="1208" y="3625"/>
                  </a:cubicBezTo>
                  <a:cubicBezTo>
                    <a:pt x="1057" y="3625"/>
                    <a:pt x="906" y="3625"/>
                    <a:pt x="755" y="3625"/>
                  </a:cubicBezTo>
                  <a:cubicBezTo>
                    <a:pt x="604" y="3625"/>
                    <a:pt x="604" y="3776"/>
                    <a:pt x="604" y="3776"/>
                  </a:cubicBezTo>
                  <a:cubicBezTo>
                    <a:pt x="453" y="3776"/>
                    <a:pt x="302" y="3927"/>
                    <a:pt x="151" y="3927"/>
                  </a:cubicBezTo>
                  <a:cubicBezTo>
                    <a:pt x="151" y="3776"/>
                    <a:pt x="0" y="3776"/>
                    <a:pt x="0" y="3776"/>
                  </a:cubicBezTo>
                  <a:cubicBezTo>
                    <a:pt x="0" y="3625"/>
                    <a:pt x="0" y="3323"/>
                    <a:pt x="0" y="3323"/>
                  </a:cubicBezTo>
                  <a:cubicBezTo>
                    <a:pt x="0" y="3172"/>
                    <a:pt x="151" y="2870"/>
                    <a:pt x="302" y="2719"/>
                  </a:cubicBezTo>
                  <a:cubicBezTo>
                    <a:pt x="302" y="2568"/>
                    <a:pt x="302" y="2417"/>
                    <a:pt x="302" y="2266"/>
                  </a:cubicBezTo>
                  <a:cubicBezTo>
                    <a:pt x="302" y="2115"/>
                    <a:pt x="151" y="1813"/>
                    <a:pt x="151" y="1662"/>
                  </a:cubicBezTo>
                  <a:cubicBezTo>
                    <a:pt x="151" y="1510"/>
                    <a:pt x="151" y="1208"/>
                    <a:pt x="302" y="906"/>
                  </a:cubicBezTo>
                  <a:cubicBezTo>
                    <a:pt x="302" y="906"/>
                    <a:pt x="453" y="604"/>
                    <a:pt x="604" y="604"/>
                  </a:cubicBezTo>
                  <a:cubicBezTo>
                    <a:pt x="755" y="604"/>
                    <a:pt x="906" y="906"/>
                    <a:pt x="906" y="1057"/>
                  </a:cubicBezTo>
                  <a:cubicBezTo>
                    <a:pt x="906" y="1057"/>
                    <a:pt x="906" y="1208"/>
                    <a:pt x="906" y="1359"/>
                  </a:cubicBezTo>
                  <a:cubicBezTo>
                    <a:pt x="1057" y="1359"/>
                    <a:pt x="1359" y="1359"/>
                    <a:pt x="1359" y="1359"/>
                  </a:cubicBezTo>
                  <a:cubicBezTo>
                    <a:pt x="1510" y="1208"/>
                    <a:pt x="1510" y="1057"/>
                    <a:pt x="1510" y="906"/>
                  </a:cubicBezTo>
                  <a:cubicBezTo>
                    <a:pt x="1662" y="906"/>
                    <a:pt x="1510" y="604"/>
                    <a:pt x="1662" y="604"/>
                  </a:cubicBezTo>
                  <a:cubicBezTo>
                    <a:pt x="1662" y="453"/>
                    <a:pt x="1813" y="755"/>
                    <a:pt x="1964" y="755"/>
                  </a:cubicBezTo>
                  <a:cubicBezTo>
                    <a:pt x="2115" y="755"/>
                    <a:pt x="2568" y="604"/>
                    <a:pt x="2719" y="604"/>
                  </a:cubicBezTo>
                  <a:cubicBezTo>
                    <a:pt x="2719" y="604"/>
                    <a:pt x="2719" y="755"/>
                    <a:pt x="2719" y="755"/>
                  </a:cubicBezTo>
                  <a:cubicBezTo>
                    <a:pt x="2719" y="755"/>
                    <a:pt x="2568" y="906"/>
                    <a:pt x="2568" y="906"/>
                  </a:cubicBezTo>
                  <a:cubicBezTo>
                    <a:pt x="2568" y="1057"/>
                    <a:pt x="2719" y="1057"/>
                    <a:pt x="2719" y="1057"/>
                  </a:cubicBezTo>
                  <a:cubicBezTo>
                    <a:pt x="2870" y="1208"/>
                    <a:pt x="3021" y="1208"/>
                    <a:pt x="3021" y="1208"/>
                  </a:cubicBezTo>
                  <a:cubicBezTo>
                    <a:pt x="3172" y="1208"/>
                    <a:pt x="3323" y="1359"/>
                    <a:pt x="3474" y="1359"/>
                  </a:cubicBezTo>
                  <a:cubicBezTo>
                    <a:pt x="3474" y="1359"/>
                    <a:pt x="3776" y="1510"/>
                    <a:pt x="3776" y="1359"/>
                  </a:cubicBezTo>
                  <a:cubicBezTo>
                    <a:pt x="3927" y="1359"/>
                    <a:pt x="3927" y="1208"/>
                    <a:pt x="3927" y="1208"/>
                  </a:cubicBezTo>
                  <a:cubicBezTo>
                    <a:pt x="3927" y="1057"/>
                    <a:pt x="4078" y="1057"/>
                    <a:pt x="4078" y="906"/>
                  </a:cubicBezTo>
                  <a:cubicBezTo>
                    <a:pt x="4078" y="906"/>
                    <a:pt x="4078" y="906"/>
                    <a:pt x="4078" y="755"/>
                  </a:cubicBezTo>
                  <a:cubicBezTo>
                    <a:pt x="4078" y="755"/>
                    <a:pt x="4229" y="755"/>
                    <a:pt x="4229" y="906"/>
                  </a:cubicBezTo>
                  <a:cubicBezTo>
                    <a:pt x="4229" y="906"/>
                    <a:pt x="4229" y="1208"/>
                    <a:pt x="4380" y="1208"/>
                  </a:cubicBezTo>
                  <a:cubicBezTo>
                    <a:pt x="4531" y="1359"/>
                    <a:pt x="4834" y="1359"/>
                    <a:pt x="4985" y="1510"/>
                  </a:cubicBezTo>
                  <a:cubicBezTo>
                    <a:pt x="5136" y="1510"/>
                    <a:pt x="5136" y="1662"/>
                    <a:pt x="5136" y="1813"/>
                  </a:cubicBezTo>
                  <a:cubicBezTo>
                    <a:pt x="5136" y="1964"/>
                    <a:pt x="5136" y="2266"/>
                    <a:pt x="5136" y="2266"/>
                  </a:cubicBezTo>
                  <a:cubicBezTo>
                    <a:pt x="5136" y="2417"/>
                    <a:pt x="5438" y="2719"/>
                    <a:pt x="5589" y="2719"/>
                  </a:cubicBezTo>
                  <a:cubicBezTo>
                    <a:pt x="5891" y="2719"/>
                    <a:pt x="6042" y="2417"/>
                    <a:pt x="6193" y="2417"/>
                  </a:cubicBezTo>
                  <a:cubicBezTo>
                    <a:pt x="6344" y="2266"/>
                    <a:pt x="6344" y="1964"/>
                    <a:pt x="6495" y="1964"/>
                  </a:cubicBezTo>
                  <a:cubicBezTo>
                    <a:pt x="6646" y="1813"/>
                    <a:pt x="6948" y="1813"/>
                    <a:pt x="7099" y="1662"/>
                  </a:cubicBezTo>
                  <a:cubicBezTo>
                    <a:pt x="7099" y="1510"/>
                    <a:pt x="7250" y="1208"/>
                    <a:pt x="7250" y="1057"/>
                  </a:cubicBezTo>
                  <a:cubicBezTo>
                    <a:pt x="7250" y="906"/>
                    <a:pt x="7099" y="604"/>
                    <a:pt x="7099" y="453"/>
                  </a:cubicBezTo>
                  <a:cubicBezTo>
                    <a:pt x="7099" y="302"/>
                    <a:pt x="7099" y="151"/>
                    <a:pt x="7250" y="0"/>
                  </a:cubicBezTo>
                  <a:cubicBezTo>
                    <a:pt x="7401" y="0"/>
                    <a:pt x="7552" y="0"/>
                    <a:pt x="7552" y="0"/>
                  </a:cubicBezTo>
                  <a:cubicBezTo>
                    <a:pt x="7855" y="0"/>
                    <a:pt x="8157" y="151"/>
                    <a:pt x="8308" y="302"/>
                  </a:cubicBezTo>
                  <a:cubicBezTo>
                    <a:pt x="8610" y="453"/>
                    <a:pt x="9063" y="906"/>
                    <a:pt x="9365" y="1208"/>
                  </a:cubicBezTo>
                  <a:cubicBezTo>
                    <a:pt x="9516" y="1359"/>
                    <a:pt x="9969" y="1662"/>
                    <a:pt x="10120" y="1813"/>
                  </a:cubicBezTo>
                  <a:cubicBezTo>
                    <a:pt x="10422" y="1964"/>
                    <a:pt x="11027" y="2266"/>
                    <a:pt x="11329" y="2568"/>
                  </a:cubicBezTo>
                  <a:cubicBezTo>
                    <a:pt x="11480" y="2719"/>
                    <a:pt x="11782" y="3172"/>
                    <a:pt x="11933" y="3323"/>
                  </a:cubicBezTo>
                  <a:cubicBezTo>
                    <a:pt x="12084" y="3323"/>
                    <a:pt x="12386" y="3474"/>
                    <a:pt x="12537" y="3625"/>
                  </a:cubicBezTo>
                  <a:cubicBezTo>
                    <a:pt x="12688" y="3625"/>
                    <a:pt x="12839" y="3927"/>
                    <a:pt x="12990" y="3927"/>
                  </a:cubicBezTo>
                  <a:cubicBezTo>
                    <a:pt x="13141" y="4078"/>
                    <a:pt x="13292" y="4380"/>
                    <a:pt x="13443" y="4380"/>
                  </a:cubicBezTo>
                  <a:cubicBezTo>
                    <a:pt x="13594" y="4531"/>
                    <a:pt x="14048" y="4834"/>
                    <a:pt x="14199" y="4834"/>
                  </a:cubicBezTo>
                  <a:cubicBezTo>
                    <a:pt x="14350" y="4985"/>
                    <a:pt x="14652" y="4985"/>
                    <a:pt x="14803" y="5136"/>
                  </a:cubicBezTo>
                  <a:cubicBezTo>
                    <a:pt x="14954" y="5136"/>
                    <a:pt x="15407" y="5438"/>
                    <a:pt x="15558" y="5438"/>
                  </a:cubicBezTo>
                  <a:cubicBezTo>
                    <a:pt x="15709" y="5438"/>
                    <a:pt x="15709" y="5136"/>
                    <a:pt x="15860" y="5136"/>
                  </a:cubicBezTo>
                  <a:cubicBezTo>
                    <a:pt x="16011" y="5136"/>
                    <a:pt x="16162" y="5136"/>
                    <a:pt x="16313" y="5136"/>
                  </a:cubicBezTo>
                  <a:cubicBezTo>
                    <a:pt x="16313" y="5136"/>
                    <a:pt x="16615" y="5287"/>
                    <a:pt x="16615" y="5438"/>
                  </a:cubicBezTo>
                  <a:cubicBezTo>
                    <a:pt x="16615" y="5438"/>
                    <a:pt x="16615" y="5589"/>
                    <a:pt x="16766" y="5740"/>
                  </a:cubicBezTo>
                  <a:cubicBezTo>
                    <a:pt x="16766" y="5891"/>
                    <a:pt x="16917" y="5891"/>
                    <a:pt x="17069" y="6042"/>
                  </a:cubicBezTo>
                  <a:cubicBezTo>
                    <a:pt x="17220" y="6042"/>
                    <a:pt x="17522" y="6193"/>
                    <a:pt x="17522" y="6344"/>
                  </a:cubicBezTo>
                  <a:cubicBezTo>
                    <a:pt x="17522" y="6495"/>
                    <a:pt x="17371" y="6646"/>
                    <a:pt x="17371" y="6797"/>
                  </a:cubicBezTo>
                  <a:cubicBezTo>
                    <a:pt x="17371" y="6948"/>
                    <a:pt x="17522" y="7250"/>
                    <a:pt x="17522" y="7250"/>
                  </a:cubicBezTo>
                  <a:cubicBezTo>
                    <a:pt x="17673" y="7552"/>
                    <a:pt x="17975" y="7703"/>
                    <a:pt x="17975" y="8006"/>
                  </a:cubicBezTo>
                  <a:cubicBezTo>
                    <a:pt x="18126" y="8157"/>
                    <a:pt x="18126" y="8610"/>
                    <a:pt x="18126" y="8761"/>
                  </a:cubicBezTo>
                  <a:cubicBezTo>
                    <a:pt x="18277" y="8912"/>
                    <a:pt x="18579" y="9516"/>
                    <a:pt x="18730" y="9667"/>
                  </a:cubicBezTo>
                  <a:cubicBezTo>
                    <a:pt x="18730" y="9818"/>
                    <a:pt x="19032" y="10120"/>
                    <a:pt x="19032" y="10271"/>
                  </a:cubicBezTo>
                  <a:cubicBezTo>
                    <a:pt x="19183" y="10573"/>
                    <a:pt x="19334" y="11178"/>
                    <a:pt x="19485" y="11480"/>
                  </a:cubicBezTo>
                  <a:cubicBezTo>
                    <a:pt x="19636" y="11933"/>
                    <a:pt x="20090" y="12688"/>
                    <a:pt x="20241" y="13141"/>
                  </a:cubicBezTo>
                  <a:cubicBezTo>
                    <a:pt x="20392" y="13292"/>
                    <a:pt x="20543" y="13745"/>
                    <a:pt x="20543" y="13897"/>
                  </a:cubicBezTo>
                  <a:cubicBezTo>
                    <a:pt x="20543" y="14048"/>
                    <a:pt x="20543" y="14501"/>
                    <a:pt x="20543" y="14652"/>
                  </a:cubicBezTo>
                  <a:cubicBezTo>
                    <a:pt x="20543" y="14954"/>
                    <a:pt x="20845" y="15407"/>
                    <a:pt x="20845" y="15558"/>
                  </a:cubicBezTo>
                  <a:cubicBezTo>
                    <a:pt x="20996" y="16011"/>
                    <a:pt x="21449" y="16615"/>
                    <a:pt x="21449" y="169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1" name="Google Shape;5491;g21c91014dda_0_5447"/>
            <p:cNvSpPr/>
            <p:nvPr/>
          </p:nvSpPr>
          <p:spPr>
            <a:xfrm>
              <a:off x="2855610" y="2295686"/>
              <a:ext cx="954288" cy="95671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49" y="16917"/>
                  </a:moveTo>
                  <a:cubicBezTo>
                    <a:pt x="21600" y="17069"/>
                    <a:pt x="21600" y="17069"/>
                    <a:pt x="21600" y="17220"/>
                  </a:cubicBezTo>
                  <a:cubicBezTo>
                    <a:pt x="21449" y="17371"/>
                    <a:pt x="21449" y="17371"/>
                    <a:pt x="21298" y="17371"/>
                  </a:cubicBezTo>
                  <a:cubicBezTo>
                    <a:pt x="21298" y="17522"/>
                    <a:pt x="20996" y="17371"/>
                    <a:pt x="20996" y="17371"/>
                  </a:cubicBezTo>
                  <a:cubicBezTo>
                    <a:pt x="20845" y="17522"/>
                    <a:pt x="20543" y="17371"/>
                    <a:pt x="20543" y="17522"/>
                  </a:cubicBezTo>
                  <a:cubicBezTo>
                    <a:pt x="20392" y="17522"/>
                    <a:pt x="20241" y="17673"/>
                    <a:pt x="20241" y="17824"/>
                  </a:cubicBezTo>
                  <a:cubicBezTo>
                    <a:pt x="20090" y="17824"/>
                    <a:pt x="20090" y="17824"/>
                    <a:pt x="19938" y="17975"/>
                  </a:cubicBezTo>
                  <a:cubicBezTo>
                    <a:pt x="19938" y="17975"/>
                    <a:pt x="19636" y="17975"/>
                    <a:pt x="19636" y="17975"/>
                  </a:cubicBezTo>
                  <a:cubicBezTo>
                    <a:pt x="19485" y="17975"/>
                    <a:pt x="19334" y="17975"/>
                    <a:pt x="19334" y="18126"/>
                  </a:cubicBezTo>
                  <a:cubicBezTo>
                    <a:pt x="19183" y="18277"/>
                    <a:pt x="19334" y="18428"/>
                    <a:pt x="19183" y="18579"/>
                  </a:cubicBezTo>
                  <a:cubicBezTo>
                    <a:pt x="19183" y="18579"/>
                    <a:pt x="19032" y="18730"/>
                    <a:pt x="19032" y="18730"/>
                  </a:cubicBezTo>
                  <a:cubicBezTo>
                    <a:pt x="19032" y="18881"/>
                    <a:pt x="19032" y="19032"/>
                    <a:pt x="19032" y="19183"/>
                  </a:cubicBezTo>
                  <a:cubicBezTo>
                    <a:pt x="19032" y="19183"/>
                    <a:pt x="18881" y="19334"/>
                    <a:pt x="18881" y="19334"/>
                  </a:cubicBezTo>
                  <a:cubicBezTo>
                    <a:pt x="18881" y="19485"/>
                    <a:pt x="18579" y="19485"/>
                    <a:pt x="18579" y="19485"/>
                  </a:cubicBezTo>
                  <a:cubicBezTo>
                    <a:pt x="18428" y="19485"/>
                    <a:pt x="18277" y="19485"/>
                    <a:pt x="18126" y="19485"/>
                  </a:cubicBezTo>
                  <a:cubicBezTo>
                    <a:pt x="18126" y="19334"/>
                    <a:pt x="17975" y="19334"/>
                    <a:pt x="17824" y="19183"/>
                  </a:cubicBezTo>
                  <a:cubicBezTo>
                    <a:pt x="17824" y="19183"/>
                    <a:pt x="17522" y="19183"/>
                    <a:pt x="17371" y="19183"/>
                  </a:cubicBezTo>
                  <a:cubicBezTo>
                    <a:pt x="17371" y="19183"/>
                    <a:pt x="17220" y="19183"/>
                    <a:pt x="17069" y="19334"/>
                  </a:cubicBezTo>
                  <a:cubicBezTo>
                    <a:pt x="17069" y="19334"/>
                    <a:pt x="16917" y="19485"/>
                    <a:pt x="16917" y="19636"/>
                  </a:cubicBezTo>
                  <a:cubicBezTo>
                    <a:pt x="16917" y="19636"/>
                    <a:pt x="16766" y="19787"/>
                    <a:pt x="16766" y="19787"/>
                  </a:cubicBezTo>
                  <a:cubicBezTo>
                    <a:pt x="16766" y="19938"/>
                    <a:pt x="16766" y="20090"/>
                    <a:pt x="16766" y="20241"/>
                  </a:cubicBezTo>
                  <a:cubicBezTo>
                    <a:pt x="16766" y="20392"/>
                    <a:pt x="16766" y="20543"/>
                    <a:pt x="16615" y="20694"/>
                  </a:cubicBezTo>
                  <a:cubicBezTo>
                    <a:pt x="16615" y="20694"/>
                    <a:pt x="16313" y="20845"/>
                    <a:pt x="16313" y="20845"/>
                  </a:cubicBezTo>
                  <a:cubicBezTo>
                    <a:pt x="16162" y="20996"/>
                    <a:pt x="16011" y="20996"/>
                    <a:pt x="15860" y="21147"/>
                  </a:cubicBezTo>
                  <a:cubicBezTo>
                    <a:pt x="15860" y="21147"/>
                    <a:pt x="15709" y="21298"/>
                    <a:pt x="15709" y="21449"/>
                  </a:cubicBezTo>
                  <a:cubicBezTo>
                    <a:pt x="15709" y="21449"/>
                    <a:pt x="15407" y="21449"/>
                    <a:pt x="15407" y="21600"/>
                  </a:cubicBezTo>
                  <a:cubicBezTo>
                    <a:pt x="15256" y="21600"/>
                    <a:pt x="15256" y="21600"/>
                    <a:pt x="15105" y="21600"/>
                  </a:cubicBezTo>
                  <a:cubicBezTo>
                    <a:pt x="15105" y="21600"/>
                    <a:pt x="14803" y="21600"/>
                    <a:pt x="14803" y="21449"/>
                  </a:cubicBezTo>
                  <a:cubicBezTo>
                    <a:pt x="14652" y="21449"/>
                    <a:pt x="14652" y="21147"/>
                    <a:pt x="14652" y="21147"/>
                  </a:cubicBezTo>
                  <a:cubicBezTo>
                    <a:pt x="14501" y="20996"/>
                    <a:pt x="14350" y="20845"/>
                    <a:pt x="14199" y="20845"/>
                  </a:cubicBezTo>
                  <a:cubicBezTo>
                    <a:pt x="14199" y="20845"/>
                    <a:pt x="14048" y="20694"/>
                    <a:pt x="14048" y="20694"/>
                  </a:cubicBezTo>
                  <a:cubicBezTo>
                    <a:pt x="13897" y="20694"/>
                    <a:pt x="13745" y="20845"/>
                    <a:pt x="13594" y="20845"/>
                  </a:cubicBezTo>
                  <a:cubicBezTo>
                    <a:pt x="13594" y="20845"/>
                    <a:pt x="13443" y="20845"/>
                    <a:pt x="13443" y="20845"/>
                  </a:cubicBezTo>
                  <a:cubicBezTo>
                    <a:pt x="13443" y="20694"/>
                    <a:pt x="13443" y="20694"/>
                    <a:pt x="13292" y="20543"/>
                  </a:cubicBezTo>
                  <a:cubicBezTo>
                    <a:pt x="13292" y="20543"/>
                    <a:pt x="13292" y="20241"/>
                    <a:pt x="13292" y="20241"/>
                  </a:cubicBezTo>
                  <a:cubicBezTo>
                    <a:pt x="13292" y="20090"/>
                    <a:pt x="13292" y="19938"/>
                    <a:pt x="13292" y="19787"/>
                  </a:cubicBezTo>
                  <a:cubicBezTo>
                    <a:pt x="13292" y="19787"/>
                    <a:pt x="13443" y="19787"/>
                    <a:pt x="13443" y="19636"/>
                  </a:cubicBezTo>
                  <a:cubicBezTo>
                    <a:pt x="13443" y="19636"/>
                    <a:pt x="13594" y="19334"/>
                    <a:pt x="13594" y="19183"/>
                  </a:cubicBezTo>
                  <a:cubicBezTo>
                    <a:pt x="13594" y="19032"/>
                    <a:pt x="13443" y="19032"/>
                    <a:pt x="13292" y="18881"/>
                  </a:cubicBezTo>
                  <a:cubicBezTo>
                    <a:pt x="13292" y="18730"/>
                    <a:pt x="13443" y="18579"/>
                    <a:pt x="13292" y="18428"/>
                  </a:cubicBezTo>
                  <a:cubicBezTo>
                    <a:pt x="13292" y="18428"/>
                    <a:pt x="12990" y="18428"/>
                    <a:pt x="12990" y="18428"/>
                  </a:cubicBezTo>
                  <a:cubicBezTo>
                    <a:pt x="12839" y="18428"/>
                    <a:pt x="12688" y="18579"/>
                    <a:pt x="12688" y="18730"/>
                  </a:cubicBezTo>
                  <a:cubicBezTo>
                    <a:pt x="12537" y="18730"/>
                    <a:pt x="12537" y="18881"/>
                    <a:pt x="12537" y="18881"/>
                  </a:cubicBezTo>
                  <a:cubicBezTo>
                    <a:pt x="12386" y="18881"/>
                    <a:pt x="12084" y="18881"/>
                    <a:pt x="12084" y="18730"/>
                  </a:cubicBezTo>
                  <a:cubicBezTo>
                    <a:pt x="11933" y="18730"/>
                    <a:pt x="11933" y="18428"/>
                    <a:pt x="11933" y="18277"/>
                  </a:cubicBezTo>
                  <a:cubicBezTo>
                    <a:pt x="11782" y="18126"/>
                    <a:pt x="11782" y="17975"/>
                    <a:pt x="11782" y="17824"/>
                  </a:cubicBezTo>
                  <a:cubicBezTo>
                    <a:pt x="11782" y="17824"/>
                    <a:pt x="11631" y="17673"/>
                    <a:pt x="11480" y="17673"/>
                  </a:cubicBezTo>
                  <a:cubicBezTo>
                    <a:pt x="11480" y="17522"/>
                    <a:pt x="11178" y="17371"/>
                    <a:pt x="11027" y="17371"/>
                  </a:cubicBezTo>
                  <a:cubicBezTo>
                    <a:pt x="11027" y="17371"/>
                    <a:pt x="10876" y="17522"/>
                    <a:pt x="10876" y="17522"/>
                  </a:cubicBezTo>
                  <a:cubicBezTo>
                    <a:pt x="10724" y="17673"/>
                    <a:pt x="10724" y="17824"/>
                    <a:pt x="10724" y="17975"/>
                  </a:cubicBezTo>
                  <a:cubicBezTo>
                    <a:pt x="10724" y="17975"/>
                    <a:pt x="10573" y="18126"/>
                    <a:pt x="10422" y="17975"/>
                  </a:cubicBezTo>
                  <a:cubicBezTo>
                    <a:pt x="10271" y="17975"/>
                    <a:pt x="10120" y="17824"/>
                    <a:pt x="9969" y="17673"/>
                  </a:cubicBezTo>
                  <a:cubicBezTo>
                    <a:pt x="9969" y="17522"/>
                    <a:pt x="9818" y="17220"/>
                    <a:pt x="9818" y="17069"/>
                  </a:cubicBezTo>
                  <a:cubicBezTo>
                    <a:pt x="9667" y="16917"/>
                    <a:pt x="9516" y="16615"/>
                    <a:pt x="9516" y="16464"/>
                  </a:cubicBezTo>
                  <a:cubicBezTo>
                    <a:pt x="9516" y="16313"/>
                    <a:pt x="9365" y="16011"/>
                    <a:pt x="9365" y="15709"/>
                  </a:cubicBezTo>
                  <a:cubicBezTo>
                    <a:pt x="9516" y="15558"/>
                    <a:pt x="9516" y="15407"/>
                    <a:pt x="9516" y="15256"/>
                  </a:cubicBezTo>
                  <a:cubicBezTo>
                    <a:pt x="9516" y="15105"/>
                    <a:pt x="9516" y="14954"/>
                    <a:pt x="9516" y="14803"/>
                  </a:cubicBezTo>
                  <a:cubicBezTo>
                    <a:pt x="9365" y="14803"/>
                    <a:pt x="9365" y="14652"/>
                    <a:pt x="9214" y="14501"/>
                  </a:cubicBezTo>
                  <a:cubicBezTo>
                    <a:pt x="9214" y="14501"/>
                    <a:pt x="8912" y="14350"/>
                    <a:pt x="8912" y="14199"/>
                  </a:cubicBezTo>
                  <a:cubicBezTo>
                    <a:pt x="8912" y="14048"/>
                    <a:pt x="8912" y="13745"/>
                    <a:pt x="8912" y="13594"/>
                  </a:cubicBezTo>
                  <a:cubicBezTo>
                    <a:pt x="8912" y="13443"/>
                    <a:pt x="9063" y="13292"/>
                    <a:pt x="9063" y="13141"/>
                  </a:cubicBezTo>
                  <a:cubicBezTo>
                    <a:pt x="9063" y="12990"/>
                    <a:pt x="9063" y="12839"/>
                    <a:pt x="9063" y="12688"/>
                  </a:cubicBezTo>
                  <a:cubicBezTo>
                    <a:pt x="9063" y="12537"/>
                    <a:pt x="8761" y="12235"/>
                    <a:pt x="8610" y="12235"/>
                  </a:cubicBezTo>
                  <a:cubicBezTo>
                    <a:pt x="8610" y="12084"/>
                    <a:pt x="8308" y="11933"/>
                    <a:pt x="8308" y="11933"/>
                  </a:cubicBezTo>
                  <a:cubicBezTo>
                    <a:pt x="8157" y="11782"/>
                    <a:pt x="8006" y="11631"/>
                    <a:pt x="8006" y="11480"/>
                  </a:cubicBezTo>
                  <a:cubicBezTo>
                    <a:pt x="8006" y="11178"/>
                    <a:pt x="8006" y="10724"/>
                    <a:pt x="7855" y="10422"/>
                  </a:cubicBezTo>
                  <a:cubicBezTo>
                    <a:pt x="7855" y="10422"/>
                    <a:pt x="7703" y="10271"/>
                    <a:pt x="7703" y="10120"/>
                  </a:cubicBezTo>
                  <a:cubicBezTo>
                    <a:pt x="7703" y="10120"/>
                    <a:pt x="7552" y="9969"/>
                    <a:pt x="7401" y="9818"/>
                  </a:cubicBezTo>
                  <a:cubicBezTo>
                    <a:pt x="7401" y="9818"/>
                    <a:pt x="7552" y="9667"/>
                    <a:pt x="7552" y="9516"/>
                  </a:cubicBezTo>
                  <a:cubicBezTo>
                    <a:pt x="7552" y="9365"/>
                    <a:pt x="7855" y="9214"/>
                    <a:pt x="7855" y="9063"/>
                  </a:cubicBezTo>
                  <a:cubicBezTo>
                    <a:pt x="7855" y="9063"/>
                    <a:pt x="7855" y="8761"/>
                    <a:pt x="7703" y="8761"/>
                  </a:cubicBezTo>
                  <a:cubicBezTo>
                    <a:pt x="7703" y="8610"/>
                    <a:pt x="7552" y="8459"/>
                    <a:pt x="7401" y="8459"/>
                  </a:cubicBezTo>
                  <a:cubicBezTo>
                    <a:pt x="7250" y="8459"/>
                    <a:pt x="7099" y="8610"/>
                    <a:pt x="7099" y="8610"/>
                  </a:cubicBezTo>
                  <a:cubicBezTo>
                    <a:pt x="6948" y="8761"/>
                    <a:pt x="6948" y="8912"/>
                    <a:pt x="6948" y="9063"/>
                  </a:cubicBezTo>
                  <a:cubicBezTo>
                    <a:pt x="6797" y="9063"/>
                    <a:pt x="6495" y="9063"/>
                    <a:pt x="6344" y="9063"/>
                  </a:cubicBezTo>
                  <a:cubicBezTo>
                    <a:pt x="6193" y="9063"/>
                    <a:pt x="6042" y="8912"/>
                    <a:pt x="5891" y="8912"/>
                  </a:cubicBezTo>
                  <a:cubicBezTo>
                    <a:pt x="5740" y="8761"/>
                    <a:pt x="5740" y="8308"/>
                    <a:pt x="5589" y="8308"/>
                  </a:cubicBezTo>
                  <a:cubicBezTo>
                    <a:pt x="5438" y="8157"/>
                    <a:pt x="5287" y="8006"/>
                    <a:pt x="5136" y="8006"/>
                  </a:cubicBezTo>
                  <a:cubicBezTo>
                    <a:pt x="5136" y="7855"/>
                    <a:pt x="4834" y="7855"/>
                    <a:pt x="4834" y="7855"/>
                  </a:cubicBezTo>
                  <a:cubicBezTo>
                    <a:pt x="4683" y="7703"/>
                    <a:pt x="4683" y="7401"/>
                    <a:pt x="4531" y="7250"/>
                  </a:cubicBezTo>
                  <a:cubicBezTo>
                    <a:pt x="4531" y="7250"/>
                    <a:pt x="4229" y="7250"/>
                    <a:pt x="4229" y="7250"/>
                  </a:cubicBezTo>
                  <a:cubicBezTo>
                    <a:pt x="4078" y="7250"/>
                    <a:pt x="3776" y="7250"/>
                    <a:pt x="3625" y="7401"/>
                  </a:cubicBezTo>
                  <a:cubicBezTo>
                    <a:pt x="3625" y="7401"/>
                    <a:pt x="3474" y="7703"/>
                    <a:pt x="3323" y="7703"/>
                  </a:cubicBezTo>
                  <a:cubicBezTo>
                    <a:pt x="3323" y="7855"/>
                    <a:pt x="3172" y="7855"/>
                    <a:pt x="3021" y="7855"/>
                  </a:cubicBezTo>
                  <a:cubicBezTo>
                    <a:pt x="2870" y="7703"/>
                    <a:pt x="2719" y="7552"/>
                    <a:pt x="2719" y="7401"/>
                  </a:cubicBezTo>
                  <a:cubicBezTo>
                    <a:pt x="2568" y="7250"/>
                    <a:pt x="2719" y="6948"/>
                    <a:pt x="2870" y="6948"/>
                  </a:cubicBezTo>
                  <a:cubicBezTo>
                    <a:pt x="2870" y="6797"/>
                    <a:pt x="3021" y="6797"/>
                    <a:pt x="3021" y="6646"/>
                  </a:cubicBezTo>
                  <a:cubicBezTo>
                    <a:pt x="3021" y="6495"/>
                    <a:pt x="3021" y="6344"/>
                    <a:pt x="2870" y="6193"/>
                  </a:cubicBezTo>
                  <a:cubicBezTo>
                    <a:pt x="2870" y="6193"/>
                    <a:pt x="2568" y="6042"/>
                    <a:pt x="2568" y="6042"/>
                  </a:cubicBezTo>
                  <a:cubicBezTo>
                    <a:pt x="2417" y="6042"/>
                    <a:pt x="2115" y="6042"/>
                    <a:pt x="2115" y="6193"/>
                  </a:cubicBezTo>
                  <a:cubicBezTo>
                    <a:pt x="1964" y="6193"/>
                    <a:pt x="1964" y="6344"/>
                    <a:pt x="1964" y="6344"/>
                  </a:cubicBezTo>
                  <a:cubicBezTo>
                    <a:pt x="1813" y="6344"/>
                    <a:pt x="1662" y="6495"/>
                    <a:pt x="1510" y="6495"/>
                  </a:cubicBezTo>
                  <a:cubicBezTo>
                    <a:pt x="1359" y="6495"/>
                    <a:pt x="1359" y="6344"/>
                    <a:pt x="1208" y="6344"/>
                  </a:cubicBezTo>
                  <a:cubicBezTo>
                    <a:pt x="1208" y="6344"/>
                    <a:pt x="1208" y="6193"/>
                    <a:pt x="1208" y="6193"/>
                  </a:cubicBezTo>
                  <a:cubicBezTo>
                    <a:pt x="1208" y="6042"/>
                    <a:pt x="1057" y="5891"/>
                    <a:pt x="1057" y="5740"/>
                  </a:cubicBezTo>
                  <a:cubicBezTo>
                    <a:pt x="1057" y="5589"/>
                    <a:pt x="1208" y="5287"/>
                    <a:pt x="1208" y="5287"/>
                  </a:cubicBezTo>
                  <a:cubicBezTo>
                    <a:pt x="1208" y="5287"/>
                    <a:pt x="1662" y="5287"/>
                    <a:pt x="1662" y="5136"/>
                  </a:cubicBezTo>
                  <a:cubicBezTo>
                    <a:pt x="1813" y="5136"/>
                    <a:pt x="1813" y="4985"/>
                    <a:pt x="1813" y="4834"/>
                  </a:cubicBezTo>
                  <a:cubicBezTo>
                    <a:pt x="1964" y="4834"/>
                    <a:pt x="2115" y="4683"/>
                    <a:pt x="2115" y="4683"/>
                  </a:cubicBezTo>
                  <a:cubicBezTo>
                    <a:pt x="2115" y="4683"/>
                    <a:pt x="2266" y="4531"/>
                    <a:pt x="2266" y="4531"/>
                  </a:cubicBezTo>
                  <a:cubicBezTo>
                    <a:pt x="2266" y="4380"/>
                    <a:pt x="2115" y="4229"/>
                    <a:pt x="1964" y="4078"/>
                  </a:cubicBezTo>
                  <a:cubicBezTo>
                    <a:pt x="1964" y="4078"/>
                    <a:pt x="1813" y="3927"/>
                    <a:pt x="1813" y="3927"/>
                  </a:cubicBezTo>
                  <a:cubicBezTo>
                    <a:pt x="1662" y="3927"/>
                    <a:pt x="1510" y="3776"/>
                    <a:pt x="1510" y="3776"/>
                  </a:cubicBezTo>
                  <a:cubicBezTo>
                    <a:pt x="1359" y="3625"/>
                    <a:pt x="1208" y="3625"/>
                    <a:pt x="1208" y="3625"/>
                  </a:cubicBezTo>
                  <a:cubicBezTo>
                    <a:pt x="1057" y="3625"/>
                    <a:pt x="906" y="3625"/>
                    <a:pt x="755" y="3625"/>
                  </a:cubicBezTo>
                  <a:cubicBezTo>
                    <a:pt x="604" y="3625"/>
                    <a:pt x="604" y="3776"/>
                    <a:pt x="604" y="3776"/>
                  </a:cubicBezTo>
                  <a:cubicBezTo>
                    <a:pt x="453" y="3776"/>
                    <a:pt x="302" y="3927"/>
                    <a:pt x="151" y="3927"/>
                  </a:cubicBezTo>
                  <a:cubicBezTo>
                    <a:pt x="151" y="3776"/>
                    <a:pt x="0" y="3776"/>
                    <a:pt x="0" y="3776"/>
                  </a:cubicBezTo>
                  <a:cubicBezTo>
                    <a:pt x="0" y="3625"/>
                    <a:pt x="0" y="3323"/>
                    <a:pt x="0" y="3323"/>
                  </a:cubicBezTo>
                  <a:cubicBezTo>
                    <a:pt x="0" y="3172"/>
                    <a:pt x="151" y="2870"/>
                    <a:pt x="302" y="2719"/>
                  </a:cubicBezTo>
                  <a:cubicBezTo>
                    <a:pt x="302" y="2568"/>
                    <a:pt x="302" y="2417"/>
                    <a:pt x="302" y="2266"/>
                  </a:cubicBezTo>
                  <a:cubicBezTo>
                    <a:pt x="302" y="2115"/>
                    <a:pt x="151" y="1813"/>
                    <a:pt x="151" y="1662"/>
                  </a:cubicBezTo>
                  <a:cubicBezTo>
                    <a:pt x="151" y="1510"/>
                    <a:pt x="151" y="1208"/>
                    <a:pt x="302" y="906"/>
                  </a:cubicBezTo>
                  <a:cubicBezTo>
                    <a:pt x="302" y="906"/>
                    <a:pt x="453" y="604"/>
                    <a:pt x="604" y="604"/>
                  </a:cubicBezTo>
                  <a:cubicBezTo>
                    <a:pt x="755" y="604"/>
                    <a:pt x="906" y="906"/>
                    <a:pt x="906" y="1057"/>
                  </a:cubicBezTo>
                  <a:cubicBezTo>
                    <a:pt x="906" y="1057"/>
                    <a:pt x="906" y="1208"/>
                    <a:pt x="906" y="1359"/>
                  </a:cubicBezTo>
                  <a:cubicBezTo>
                    <a:pt x="1057" y="1359"/>
                    <a:pt x="1359" y="1359"/>
                    <a:pt x="1359" y="1359"/>
                  </a:cubicBezTo>
                  <a:cubicBezTo>
                    <a:pt x="1510" y="1208"/>
                    <a:pt x="1510" y="1057"/>
                    <a:pt x="1510" y="906"/>
                  </a:cubicBezTo>
                  <a:cubicBezTo>
                    <a:pt x="1662" y="906"/>
                    <a:pt x="1510" y="604"/>
                    <a:pt x="1662" y="604"/>
                  </a:cubicBezTo>
                  <a:cubicBezTo>
                    <a:pt x="1662" y="453"/>
                    <a:pt x="1813" y="755"/>
                    <a:pt x="1964" y="755"/>
                  </a:cubicBezTo>
                  <a:cubicBezTo>
                    <a:pt x="2115" y="755"/>
                    <a:pt x="2568" y="604"/>
                    <a:pt x="2719" y="604"/>
                  </a:cubicBezTo>
                  <a:cubicBezTo>
                    <a:pt x="2719" y="604"/>
                    <a:pt x="2719" y="755"/>
                    <a:pt x="2719" y="755"/>
                  </a:cubicBezTo>
                  <a:cubicBezTo>
                    <a:pt x="2719" y="755"/>
                    <a:pt x="2568" y="906"/>
                    <a:pt x="2568" y="906"/>
                  </a:cubicBezTo>
                  <a:cubicBezTo>
                    <a:pt x="2568" y="1057"/>
                    <a:pt x="2719" y="1057"/>
                    <a:pt x="2719" y="1057"/>
                  </a:cubicBezTo>
                  <a:cubicBezTo>
                    <a:pt x="2870" y="1208"/>
                    <a:pt x="3021" y="1208"/>
                    <a:pt x="3021" y="1208"/>
                  </a:cubicBezTo>
                  <a:cubicBezTo>
                    <a:pt x="3172" y="1208"/>
                    <a:pt x="3323" y="1359"/>
                    <a:pt x="3474" y="1359"/>
                  </a:cubicBezTo>
                  <a:cubicBezTo>
                    <a:pt x="3474" y="1359"/>
                    <a:pt x="3776" y="1510"/>
                    <a:pt x="3776" y="1359"/>
                  </a:cubicBezTo>
                  <a:cubicBezTo>
                    <a:pt x="3927" y="1359"/>
                    <a:pt x="3927" y="1208"/>
                    <a:pt x="3927" y="1208"/>
                  </a:cubicBezTo>
                  <a:cubicBezTo>
                    <a:pt x="3927" y="1057"/>
                    <a:pt x="4078" y="1057"/>
                    <a:pt x="4078" y="906"/>
                  </a:cubicBezTo>
                  <a:cubicBezTo>
                    <a:pt x="4078" y="906"/>
                    <a:pt x="4078" y="906"/>
                    <a:pt x="4078" y="755"/>
                  </a:cubicBezTo>
                  <a:cubicBezTo>
                    <a:pt x="4078" y="755"/>
                    <a:pt x="4229" y="755"/>
                    <a:pt x="4229" y="906"/>
                  </a:cubicBezTo>
                  <a:cubicBezTo>
                    <a:pt x="4229" y="906"/>
                    <a:pt x="4229" y="1208"/>
                    <a:pt x="4380" y="1208"/>
                  </a:cubicBezTo>
                  <a:cubicBezTo>
                    <a:pt x="4531" y="1359"/>
                    <a:pt x="4834" y="1359"/>
                    <a:pt x="4985" y="1510"/>
                  </a:cubicBezTo>
                  <a:cubicBezTo>
                    <a:pt x="5136" y="1510"/>
                    <a:pt x="5136" y="1662"/>
                    <a:pt x="5136" y="1813"/>
                  </a:cubicBezTo>
                  <a:cubicBezTo>
                    <a:pt x="5136" y="1964"/>
                    <a:pt x="5136" y="2266"/>
                    <a:pt x="5136" y="2266"/>
                  </a:cubicBezTo>
                  <a:cubicBezTo>
                    <a:pt x="5136" y="2417"/>
                    <a:pt x="5438" y="2719"/>
                    <a:pt x="5589" y="2719"/>
                  </a:cubicBezTo>
                  <a:cubicBezTo>
                    <a:pt x="5891" y="2719"/>
                    <a:pt x="6042" y="2417"/>
                    <a:pt x="6193" y="2417"/>
                  </a:cubicBezTo>
                  <a:cubicBezTo>
                    <a:pt x="6344" y="2266"/>
                    <a:pt x="6344" y="1964"/>
                    <a:pt x="6495" y="1964"/>
                  </a:cubicBezTo>
                  <a:cubicBezTo>
                    <a:pt x="6646" y="1813"/>
                    <a:pt x="6948" y="1813"/>
                    <a:pt x="7099" y="1662"/>
                  </a:cubicBezTo>
                  <a:cubicBezTo>
                    <a:pt x="7099" y="1510"/>
                    <a:pt x="7250" y="1208"/>
                    <a:pt x="7250" y="1057"/>
                  </a:cubicBezTo>
                  <a:cubicBezTo>
                    <a:pt x="7250" y="906"/>
                    <a:pt x="7099" y="604"/>
                    <a:pt x="7099" y="453"/>
                  </a:cubicBezTo>
                  <a:cubicBezTo>
                    <a:pt x="7099" y="302"/>
                    <a:pt x="7099" y="151"/>
                    <a:pt x="7250" y="0"/>
                  </a:cubicBezTo>
                  <a:cubicBezTo>
                    <a:pt x="7401" y="0"/>
                    <a:pt x="7552" y="0"/>
                    <a:pt x="7552" y="0"/>
                  </a:cubicBezTo>
                  <a:cubicBezTo>
                    <a:pt x="7855" y="0"/>
                    <a:pt x="8157" y="151"/>
                    <a:pt x="8308" y="302"/>
                  </a:cubicBezTo>
                  <a:cubicBezTo>
                    <a:pt x="8610" y="453"/>
                    <a:pt x="9063" y="906"/>
                    <a:pt x="9365" y="1208"/>
                  </a:cubicBezTo>
                  <a:cubicBezTo>
                    <a:pt x="9516" y="1359"/>
                    <a:pt x="9969" y="1662"/>
                    <a:pt x="10120" y="1813"/>
                  </a:cubicBezTo>
                  <a:cubicBezTo>
                    <a:pt x="10422" y="1964"/>
                    <a:pt x="11027" y="2266"/>
                    <a:pt x="11329" y="2568"/>
                  </a:cubicBezTo>
                  <a:cubicBezTo>
                    <a:pt x="11480" y="2719"/>
                    <a:pt x="11782" y="3172"/>
                    <a:pt x="11933" y="3323"/>
                  </a:cubicBezTo>
                  <a:cubicBezTo>
                    <a:pt x="12084" y="3323"/>
                    <a:pt x="12386" y="3474"/>
                    <a:pt x="12537" y="3625"/>
                  </a:cubicBezTo>
                  <a:cubicBezTo>
                    <a:pt x="12688" y="3625"/>
                    <a:pt x="12839" y="3927"/>
                    <a:pt x="12990" y="3927"/>
                  </a:cubicBezTo>
                  <a:cubicBezTo>
                    <a:pt x="13141" y="4078"/>
                    <a:pt x="13292" y="4380"/>
                    <a:pt x="13443" y="4380"/>
                  </a:cubicBezTo>
                  <a:cubicBezTo>
                    <a:pt x="13594" y="4531"/>
                    <a:pt x="14048" y="4834"/>
                    <a:pt x="14199" y="4834"/>
                  </a:cubicBezTo>
                  <a:cubicBezTo>
                    <a:pt x="14350" y="4985"/>
                    <a:pt x="14652" y="4985"/>
                    <a:pt x="14803" y="5136"/>
                  </a:cubicBezTo>
                  <a:cubicBezTo>
                    <a:pt x="14954" y="5136"/>
                    <a:pt x="15407" y="5438"/>
                    <a:pt x="15558" y="5438"/>
                  </a:cubicBezTo>
                  <a:cubicBezTo>
                    <a:pt x="15709" y="5438"/>
                    <a:pt x="15709" y="5136"/>
                    <a:pt x="15860" y="5136"/>
                  </a:cubicBezTo>
                  <a:cubicBezTo>
                    <a:pt x="16011" y="5136"/>
                    <a:pt x="16162" y="5136"/>
                    <a:pt x="16313" y="5136"/>
                  </a:cubicBezTo>
                  <a:cubicBezTo>
                    <a:pt x="16313" y="5136"/>
                    <a:pt x="16615" y="5287"/>
                    <a:pt x="16615" y="5438"/>
                  </a:cubicBezTo>
                  <a:cubicBezTo>
                    <a:pt x="16615" y="5438"/>
                    <a:pt x="16615" y="5589"/>
                    <a:pt x="16766" y="5740"/>
                  </a:cubicBezTo>
                  <a:cubicBezTo>
                    <a:pt x="16766" y="5891"/>
                    <a:pt x="16917" y="5891"/>
                    <a:pt x="17069" y="6042"/>
                  </a:cubicBezTo>
                  <a:cubicBezTo>
                    <a:pt x="17220" y="6042"/>
                    <a:pt x="17522" y="6193"/>
                    <a:pt x="17522" y="6344"/>
                  </a:cubicBezTo>
                  <a:cubicBezTo>
                    <a:pt x="17522" y="6495"/>
                    <a:pt x="17371" y="6646"/>
                    <a:pt x="17371" y="6797"/>
                  </a:cubicBezTo>
                  <a:cubicBezTo>
                    <a:pt x="17371" y="6948"/>
                    <a:pt x="17522" y="7250"/>
                    <a:pt x="17522" y="7250"/>
                  </a:cubicBezTo>
                  <a:cubicBezTo>
                    <a:pt x="17673" y="7552"/>
                    <a:pt x="17975" y="7703"/>
                    <a:pt x="17975" y="8006"/>
                  </a:cubicBezTo>
                  <a:cubicBezTo>
                    <a:pt x="18126" y="8157"/>
                    <a:pt x="18126" y="8610"/>
                    <a:pt x="18126" y="8761"/>
                  </a:cubicBezTo>
                  <a:cubicBezTo>
                    <a:pt x="18277" y="8912"/>
                    <a:pt x="18579" y="9516"/>
                    <a:pt x="18730" y="9667"/>
                  </a:cubicBezTo>
                  <a:cubicBezTo>
                    <a:pt x="18730" y="9818"/>
                    <a:pt x="19032" y="10120"/>
                    <a:pt x="19032" y="10271"/>
                  </a:cubicBezTo>
                  <a:cubicBezTo>
                    <a:pt x="19183" y="10573"/>
                    <a:pt x="19334" y="11178"/>
                    <a:pt x="19485" y="11480"/>
                  </a:cubicBezTo>
                  <a:cubicBezTo>
                    <a:pt x="19636" y="11933"/>
                    <a:pt x="20090" y="12688"/>
                    <a:pt x="20241" y="13141"/>
                  </a:cubicBezTo>
                  <a:cubicBezTo>
                    <a:pt x="20392" y="13292"/>
                    <a:pt x="20543" y="13745"/>
                    <a:pt x="20543" y="13897"/>
                  </a:cubicBezTo>
                  <a:cubicBezTo>
                    <a:pt x="20543" y="14048"/>
                    <a:pt x="20543" y="14501"/>
                    <a:pt x="20543" y="14652"/>
                  </a:cubicBezTo>
                  <a:cubicBezTo>
                    <a:pt x="20543" y="14954"/>
                    <a:pt x="20845" y="15407"/>
                    <a:pt x="20845" y="15558"/>
                  </a:cubicBezTo>
                  <a:cubicBezTo>
                    <a:pt x="20996" y="16011"/>
                    <a:pt x="21449" y="16615"/>
                    <a:pt x="21449" y="1691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2" name="Google Shape;5492;g21c91014dda_0_5447"/>
            <p:cNvSpPr/>
            <p:nvPr/>
          </p:nvSpPr>
          <p:spPr>
            <a:xfrm>
              <a:off x="2753363" y="2563476"/>
              <a:ext cx="703566" cy="9494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4" y="14907"/>
                  </a:moveTo>
                  <a:cubicBezTo>
                    <a:pt x="21394" y="15059"/>
                    <a:pt x="21189" y="15211"/>
                    <a:pt x="21189" y="15211"/>
                  </a:cubicBezTo>
                  <a:cubicBezTo>
                    <a:pt x="21189" y="15363"/>
                    <a:pt x="20983" y="15515"/>
                    <a:pt x="20983" y="15515"/>
                  </a:cubicBezTo>
                  <a:cubicBezTo>
                    <a:pt x="20777" y="15668"/>
                    <a:pt x="20777" y="15972"/>
                    <a:pt x="20777" y="16124"/>
                  </a:cubicBezTo>
                  <a:cubicBezTo>
                    <a:pt x="20571" y="16124"/>
                    <a:pt x="20571" y="16428"/>
                    <a:pt x="20366" y="16428"/>
                  </a:cubicBezTo>
                  <a:cubicBezTo>
                    <a:pt x="20160" y="16428"/>
                    <a:pt x="19749" y="16276"/>
                    <a:pt x="19543" y="16276"/>
                  </a:cubicBezTo>
                  <a:cubicBezTo>
                    <a:pt x="19337" y="16276"/>
                    <a:pt x="18720" y="16428"/>
                    <a:pt x="18514" y="16580"/>
                  </a:cubicBezTo>
                  <a:cubicBezTo>
                    <a:pt x="18514" y="16580"/>
                    <a:pt x="18309" y="16732"/>
                    <a:pt x="18103" y="16885"/>
                  </a:cubicBezTo>
                  <a:cubicBezTo>
                    <a:pt x="18103" y="17037"/>
                    <a:pt x="18103" y="17189"/>
                    <a:pt x="18103" y="17189"/>
                  </a:cubicBezTo>
                  <a:cubicBezTo>
                    <a:pt x="17897" y="17341"/>
                    <a:pt x="17691" y="17493"/>
                    <a:pt x="17691" y="17493"/>
                  </a:cubicBezTo>
                  <a:cubicBezTo>
                    <a:pt x="17486" y="17493"/>
                    <a:pt x="17280" y="17189"/>
                    <a:pt x="17074" y="17189"/>
                  </a:cubicBezTo>
                  <a:cubicBezTo>
                    <a:pt x="17074" y="17037"/>
                    <a:pt x="16869" y="17037"/>
                    <a:pt x="16663" y="17037"/>
                  </a:cubicBezTo>
                  <a:cubicBezTo>
                    <a:pt x="16663" y="17037"/>
                    <a:pt x="16457" y="17189"/>
                    <a:pt x="16457" y="17189"/>
                  </a:cubicBezTo>
                  <a:cubicBezTo>
                    <a:pt x="16251" y="17341"/>
                    <a:pt x="16251" y="17645"/>
                    <a:pt x="16046" y="17797"/>
                  </a:cubicBezTo>
                  <a:cubicBezTo>
                    <a:pt x="16046" y="17797"/>
                    <a:pt x="15634" y="17949"/>
                    <a:pt x="15429" y="18101"/>
                  </a:cubicBezTo>
                  <a:cubicBezTo>
                    <a:pt x="15429" y="18101"/>
                    <a:pt x="15429" y="18406"/>
                    <a:pt x="15223" y="18406"/>
                  </a:cubicBezTo>
                  <a:cubicBezTo>
                    <a:pt x="15223" y="18558"/>
                    <a:pt x="14811" y="18558"/>
                    <a:pt x="14811" y="18710"/>
                  </a:cubicBezTo>
                  <a:cubicBezTo>
                    <a:pt x="14606" y="18710"/>
                    <a:pt x="14400" y="18558"/>
                    <a:pt x="14194" y="18558"/>
                  </a:cubicBezTo>
                  <a:cubicBezTo>
                    <a:pt x="14194" y="18558"/>
                    <a:pt x="13783" y="18558"/>
                    <a:pt x="13783" y="18710"/>
                  </a:cubicBezTo>
                  <a:cubicBezTo>
                    <a:pt x="13577" y="18710"/>
                    <a:pt x="13577" y="18862"/>
                    <a:pt x="13577" y="18862"/>
                  </a:cubicBezTo>
                  <a:cubicBezTo>
                    <a:pt x="13577" y="19014"/>
                    <a:pt x="13577" y="19166"/>
                    <a:pt x="13577" y="19318"/>
                  </a:cubicBezTo>
                  <a:cubicBezTo>
                    <a:pt x="13783" y="19318"/>
                    <a:pt x="13783" y="19470"/>
                    <a:pt x="13783" y="19623"/>
                  </a:cubicBezTo>
                  <a:cubicBezTo>
                    <a:pt x="13783" y="19775"/>
                    <a:pt x="13783" y="19927"/>
                    <a:pt x="13577" y="19927"/>
                  </a:cubicBezTo>
                  <a:cubicBezTo>
                    <a:pt x="13577" y="20079"/>
                    <a:pt x="13166" y="20079"/>
                    <a:pt x="13166" y="20079"/>
                  </a:cubicBezTo>
                  <a:cubicBezTo>
                    <a:pt x="12960" y="20079"/>
                    <a:pt x="12754" y="19927"/>
                    <a:pt x="12754" y="19927"/>
                  </a:cubicBezTo>
                  <a:cubicBezTo>
                    <a:pt x="12549" y="19927"/>
                    <a:pt x="12343" y="19927"/>
                    <a:pt x="12343" y="19927"/>
                  </a:cubicBezTo>
                  <a:cubicBezTo>
                    <a:pt x="12137" y="20079"/>
                    <a:pt x="12137" y="20383"/>
                    <a:pt x="12137" y="20383"/>
                  </a:cubicBezTo>
                  <a:cubicBezTo>
                    <a:pt x="12137" y="20535"/>
                    <a:pt x="12137" y="20687"/>
                    <a:pt x="12137" y="20687"/>
                  </a:cubicBezTo>
                  <a:cubicBezTo>
                    <a:pt x="12137" y="20839"/>
                    <a:pt x="11931" y="20992"/>
                    <a:pt x="11931" y="20992"/>
                  </a:cubicBezTo>
                  <a:cubicBezTo>
                    <a:pt x="11726" y="21144"/>
                    <a:pt x="11314" y="21144"/>
                    <a:pt x="11109" y="21296"/>
                  </a:cubicBezTo>
                  <a:cubicBezTo>
                    <a:pt x="11109" y="21296"/>
                    <a:pt x="10903" y="21448"/>
                    <a:pt x="10903" y="21600"/>
                  </a:cubicBezTo>
                  <a:cubicBezTo>
                    <a:pt x="10697" y="21600"/>
                    <a:pt x="10491" y="21600"/>
                    <a:pt x="10286" y="21448"/>
                  </a:cubicBezTo>
                  <a:cubicBezTo>
                    <a:pt x="10286" y="21448"/>
                    <a:pt x="10080" y="21296"/>
                    <a:pt x="10286" y="21144"/>
                  </a:cubicBezTo>
                  <a:cubicBezTo>
                    <a:pt x="10286" y="21144"/>
                    <a:pt x="10286" y="20992"/>
                    <a:pt x="10286" y="20839"/>
                  </a:cubicBezTo>
                  <a:cubicBezTo>
                    <a:pt x="10491" y="20839"/>
                    <a:pt x="10286" y="20535"/>
                    <a:pt x="10286" y="20535"/>
                  </a:cubicBezTo>
                  <a:cubicBezTo>
                    <a:pt x="10080" y="20535"/>
                    <a:pt x="9874" y="20535"/>
                    <a:pt x="9669" y="20535"/>
                  </a:cubicBezTo>
                  <a:cubicBezTo>
                    <a:pt x="9669" y="20535"/>
                    <a:pt x="9463" y="20839"/>
                    <a:pt x="9463" y="20839"/>
                  </a:cubicBezTo>
                  <a:cubicBezTo>
                    <a:pt x="9257" y="20839"/>
                    <a:pt x="9051" y="20687"/>
                    <a:pt x="9051" y="20535"/>
                  </a:cubicBezTo>
                  <a:cubicBezTo>
                    <a:pt x="8846" y="20535"/>
                    <a:pt x="8846" y="20383"/>
                    <a:pt x="8846" y="20231"/>
                  </a:cubicBezTo>
                  <a:cubicBezTo>
                    <a:pt x="8846" y="20231"/>
                    <a:pt x="9051" y="20079"/>
                    <a:pt x="9051" y="20079"/>
                  </a:cubicBezTo>
                  <a:cubicBezTo>
                    <a:pt x="9257" y="19927"/>
                    <a:pt x="9257" y="19775"/>
                    <a:pt x="9257" y="19623"/>
                  </a:cubicBezTo>
                  <a:cubicBezTo>
                    <a:pt x="9051" y="19623"/>
                    <a:pt x="9051" y="19470"/>
                    <a:pt x="9051" y="19318"/>
                  </a:cubicBezTo>
                  <a:cubicBezTo>
                    <a:pt x="8846" y="19318"/>
                    <a:pt x="8640" y="19318"/>
                    <a:pt x="8434" y="19318"/>
                  </a:cubicBezTo>
                  <a:cubicBezTo>
                    <a:pt x="8229" y="19318"/>
                    <a:pt x="8023" y="19470"/>
                    <a:pt x="7817" y="19470"/>
                  </a:cubicBezTo>
                  <a:cubicBezTo>
                    <a:pt x="7611" y="19470"/>
                    <a:pt x="7406" y="19318"/>
                    <a:pt x="7200" y="19318"/>
                  </a:cubicBezTo>
                  <a:cubicBezTo>
                    <a:pt x="6994" y="19166"/>
                    <a:pt x="6789" y="19014"/>
                    <a:pt x="6583" y="19014"/>
                  </a:cubicBezTo>
                  <a:cubicBezTo>
                    <a:pt x="6583" y="18862"/>
                    <a:pt x="6583" y="18710"/>
                    <a:pt x="6583" y="18558"/>
                  </a:cubicBezTo>
                  <a:cubicBezTo>
                    <a:pt x="6377" y="18558"/>
                    <a:pt x="6171" y="18406"/>
                    <a:pt x="6171" y="18254"/>
                  </a:cubicBezTo>
                  <a:cubicBezTo>
                    <a:pt x="6171" y="18101"/>
                    <a:pt x="5966" y="17949"/>
                    <a:pt x="5966" y="17949"/>
                  </a:cubicBezTo>
                  <a:cubicBezTo>
                    <a:pt x="5966" y="17797"/>
                    <a:pt x="5966" y="17645"/>
                    <a:pt x="5966" y="17493"/>
                  </a:cubicBezTo>
                  <a:cubicBezTo>
                    <a:pt x="5966" y="17341"/>
                    <a:pt x="5760" y="17189"/>
                    <a:pt x="5760" y="17189"/>
                  </a:cubicBezTo>
                  <a:cubicBezTo>
                    <a:pt x="5760" y="17037"/>
                    <a:pt x="5554" y="17037"/>
                    <a:pt x="5349" y="17037"/>
                  </a:cubicBezTo>
                  <a:cubicBezTo>
                    <a:pt x="5143" y="16885"/>
                    <a:pt x="4937" y="16732"/>
                    <a:pt x="4731" y="16580"/>
                  </a:cubicBezTo>
                  <a:cubicBezTo>
                    <a:pt x="4526" y="16580"/>
                    <a:pt x="4114" y="16580"/>
                    <a:pt x="4114" y="16580"/>
                  </a:cubicBezTo>
                  <a:cubicBezTo>
                    <a:pt x="3909" y="16580"/>
                    <a:pt x="3703" y="16732"/>
                    <a:pt x="3497" y="16732"/>
                  </a:cubicBezTo>
                  <a:cubicBezTo>
                    <a:pt x="3497" y="16885"/>
                    <a:pt x="3291" y="17037"/>
                    <a:pt x="3086" y="17037"/>
                  </a:cubicBezTo>
                  <a:cubicBezTo>
                    <a:pt x="3086" y="17037"/>
                    <a:pt x="2674" y="17037"/>
                    <a:pt x="2469" y="16885"/>
                  </a:cubicBezTo>
                  <a:cubicBezTo>
                    <a:pt x="2469" y="16885"/>
                    <a:pt x="2469" y="16732"/>
                    <a:pt x="2263" y="16580"/>
                  </a:cubicBezTo>
                  <a:cubicBezTo>
                    <a:pt x="2263" y="16580"/>
                    <a:pt x="1851" y="16428"/>
                    <a:pt x="1851" y="16276"/>
                  </a:cubicBezTo>
                  <a:cubicBezTo>
                    <a:pt x="1646" y="16276"/>
                    <a:pt x="1646" y="16124"/>
                    <a:pt x="1440" y="15972"/>
                  </a:cubicBezTo>
                  <a:cubicBezTo>
                    <a:pt x="1440" y="15972"/>
                    <a:pt x="1029" y="15972"/>
                    <a:pt x="1029" y="15820"/>
                  </a:cubicBezTo>
                  <a:cubicBezTo>
                    <a:pt x="823" y="15820"/>
                    <a:pt x="1029" y="15515"/>
                    <a:pt x="1029" y="15363"/>
                  </a:cubicBezTo>
                  <a:cubicBezTo>
                    <a:pt x="1029" y="15363"/>
                    <a:pt x="1234" y="15363"/>
                    <a:pt x="1234" y="15363"/>
                  </a:cubicBezTo>
                  <a:cubicBezTo>
                    <a:pt x="1234" y="15211"/>
                    <a:pt x="1440" y="15059"/>
                    <a:pt x="1440" y="15059"/>
                  </a:cubicBezTo>
                  <a:cubicBezTo>
                    <a:pt x="1440" y="14907"/>
                    <a:pt x="1440" y="14755"/>
                    <a:pt x="1440" y="14755"/>
                  </a:cubicBezTo>
                  <a:cubicBezTo>
                    <a:pt x="1234" y="14603"/>
                    <a:pt x="1234" y="14603"/>
                    <a:pt x="1029" y="14603"/>
                  </a:cubicBezTo>
                  <a:cubicBezTo>
                    <a:pt x="1029" y="14603"/>
                    <a:pt x="823" y="14755"/>
                    <a:pt x="823" y="14755"/>
                  </a:cubicBezTo>
                  <a:cubicBezTo>
                    <a:pt x="617" y="14755"/>
                    <a:pt x="206" y="14603"/>
                    <a:pt x="206" y="14603"/>
                  </a:cubicBezTo>
                  <a:cubicBezTo>
                    <a:pt x="0" y="14451"/>
                    <a:pt x="0" y="14299"/>
                    <a:pt x="0" y="14146"/>
                  </a:cubicBezTo>
                  <a:cubicBezTo>
                    <a:pt x="206" y="14146"/>
                    <a:pt x="206" y="13994"/>
                    <a:pt x="411" y="13842"/>
                  </a:cubicBezTo>
                  <a:cubicBezTo>
                    <a:pt x="411" y="13842"/>
                    <a:pt x="206" y="13538"/>
                    <a:pt x="206" y="13538"/>
                  </a:cubicBezTo>
                  <a:cubicBezTo>
                    <a:pt x="206" y="13386"/>
                    <a:pt x="0" y="13234"/>
                    <a:pt x="0" y="13234"/>
                  </a:cubicBezTo>
                  <a:cubicBezTo>
                    <a:pt x="206" y="13082"/>
                    <a:pt x="206" y="12930"/>
                    <a:pt x="411" y="12930"/>
                  </a:cubicBezTo>
                  <a:cubicBezTo>
                    <a:pt x="411" y="12777"/>
                    <a:pt x="411" y="12321"/>
                    <a:pt x="617" y="12169"/>
                  </a:cubicBezTo>
                  <a:cubicBezTo>
                    <a:pt x="617" y="12169"/>
                    <a:pt x="1029" y="11865"/>
                    <a:pt x="1029" y="11713"/>
                  </a:cubicBezTo>
                  <a:cubicBezTo>
                    <a:pt x="1234" y="11713"/>
                    <a:pt x="1234" y="11408"/>
                    <a:pt x="1234" y="11408"/>
                  </a:cubicBezTo>
                  <a:cubicBezTo>
                    <a:pt x="1234" y="11104"/>
                    <a:pt x="1234" y="10648"/>
                    <a:pt x="1029" y="10496"/>
                  </a:cubicBezTo>
                  <a:cubicBezTo>
                    <a:pt x="1029" y="10344"/>
                    <a:pt x="617" y="10192"/>
                    <a:pt x="617" y="10192"/>
                  </a:cubicBezTo>
                  <a:cubicBezTo>
                    <a:pt x="617" y="10039"/>
                    <a:pt x="617" y="9887"/>
                    <a:pt x="617" y="9735"/>
                  </a:cubicBezTo>
                  <a:cubicBezTo>
                    <a:pt x="411" y="9583"/>
                    <a:pt x="206" y="9431"/>
                    <a:pt x="0" y="9431"/>
                  </a:cubicBezTo>
                  <a:cubicBezTo>
                    <a:pt x="0" y="9279"/>
                    <a:pt x="0" y="8975"/>
                    <a:pt x="0" y="8823"/>
                  </a:cubicBezTo>
                  <a:cubicBezTo>
                    <a:pt x="0" y="8670"/>
                    <a:pt x="0" y="8214"/>
                    <a:pt x="0" y="8062"/>
                  </a:cubicBezTo>
                  <a:cubicBezTo>
                    <a:pt x="0" y="8062"/>
                    <a:pt x="411" y="7758"/>
                    <a:pt x="411" y="7758"/>
                  </a:cubicBezTo>
                  <a:cubicBezTo>
                    <a:pt x="617" y="7758"/>
                    <a:pt x="823" y="7758"/>
                    <a:pt x="823" y="7758"/>
                  </a:cubicBezTo>
                  <a:cubicBezTo>
                    <a:pt x="823" y="7758"/>
                    <a:pt x="1029" y="7910"/>
                    <a:pt x="1029" y="7910"/>
                  </a:cubicBezTo>
                  <a:cubicBezTo>
                    <a:pt x="1234" y="7910"/>
                    <a:pt x="1646" y="7758"/>
                    <a:pt x="1646" y="7606"/>
                  </a:cubicBezTo>
                  <a:cubicBezTo>
                    <a:pt x="1851" y="7606"/>
                    <a:pt x="1851" y="7149"/>
                    <a:pt x="1851" y="7149"/>
                  </a:cubicBezTo>
                  <a:cubicBezTo>
                    <a:pt x="1851" y="6997"/>
                    <a:pt x="2057" y="6693"/>
                    <a:pt x="2057" y="6693"/>
                  </a:cubicBezTo>
                  <a:cubicBezTo>
                    <a:pt x="2263" y="6541"/>
                    <a:pt x="3086" y="6693"/>
                    <a:pt x="3291" y="6541"/>
                  </a:cubicBezTo>
                  <a:cubicBezTo>
                    <a:pt x="3497" y="6541"/>
                    <a:pt x="3497" y="6237"/>
                    <a:pt x="3703" y="6085"/>
                  </a:cubicBezTo>
                  <a:cubicBezTo>
                    <a:pt x="3703" y="6085"/>
                    <a:pt x="4114" y="5932"/>
                    <a:pt x="4320" y="5932"/>
                  </a:cubicBezTo>
                  <a:cubicBezTo>
                    <a:pt x="4320" y="5780"/>
                    <a:pt x="4526" y="5628"/>
                    <a:pt x="4526" y="5476"/>
                  </a:cubicBezTo>
                  <a:cubicBezTo>
                    <a:pt x="4526" y="5324"/>
                    <a:pt x="4320" y="4868"/>
                    <a:pt x="4114" y="4715"/>
                  </a:cubicBezTo>
                  <a:cubicBezTo>
                    <a:pt x="3909" y="4715"/>
                    <a:pt x="3703" y="4411"/>
                    <a:pt x="3497" y="4411"/>
                  </a:cubicBezTo>
                  <a:cubicBezTo>
                    <a:pt x="3291" y="4259"/>
                    <a:pt x="2880" y="4411"/>
                    <a:pt x="2880" y="4259"/>
                  </a:cubicBezTo>
                  <a:cubicBezTo>
                    <a:pt x="2674" y="4259"/>
                    <a:pt x="2469" y="4107"/>
                    <a:pt x="2263" y="3955"/>
                  </a:cubicBezTo>
                  <a:cubicBezTo>
                    <a:pt x="2263" y="3803"/>
                    <a:pt x="2263" y="3499"/>
                    <a:pt x="2263" y="3499"/>
                  </a:cubicBezTo>
                  <a:cubicBezTo>
                    <a:pt x="2057" y="3346"/>
                    <a:pt x="1851" y="3042"/>
                    <a:pt x="1851" y="2890"/>
                  </a:cubicBezTo>
                  <a:cubicBezTo>
                    <a:pt x="1851" y="2890"/>
                    <a:pt x="1851" y="2738"/>
                    <a:pt x="2057" y="2738"/>
                  </a:cubicBezTo>
                  <a:cubicBezTo>
                    <a:pt x="2057" y="2586"/>
                    <a:pt x="2263" y="2738"/>
                    <a:pt x="2469" y="2586"/>
                  </a:cubicBezTo>
                  <a:cubicBezTo>
                    <a:pt x="2469" y="2586"/>
                    <a:pt x="2674" y="2434"/>
                    <a:pt x="2674" y="2282"/>
                  </a:cubicBezTo>
                  <a:cubicBezTo>
                    <a:pt x="2674" y="2130"/>
                    <a:pt x="2674" y="1825"/>
                    <a:pt x="2674" y="1673"/>
                  </a:cubicBezTo>
                  <a:cubicBezTo>
                    <a:pt x="2674" y="1673"/>
                    <a:pt x="2674" y="1369"/>
                    <a:pt x="2880" y="1217"/>
                  </a:cubicBezTo>
                  <a:cubicBezTo>
                    <a:pt x="2880" y="1217"/>
                    <a:pt x="3291" y="1217"/>
                    <a:pt x="3497" y="1065"/>
                  </a:cubicBezTo>
                  <a:cubicBezTo>
                    <a:pt x="3497" y="1065"/>
                    <a:pt x="3703" y="913"/>
                    <a:pt x="3909" y="761"/>
                  </a:cubicBezTo>
                  <a:cubicBezTo>
                    <a:pt x="4114" y="761"/>
                    <a:pt x="4526" y="608"/>
                    <a:pt x="4526" y="456"/>
                  </a:cubicBezTo>
                  <a:cubicBezTo>
                    <a:pt x="4731" y="456"/>
                    <a:pt x="4731" y="304"/>
                    <a:pt x="4731" y="304"/>
                  </a:cubicBezTo>
                  <a:cubicBezTo>
                    <a:pt x="4937" y="304"/>
                    <a:pt x="4937" y="304"/>
                    <a:pt x="5143" y="304"/>
                  </a:cubicBezTo>
                  <a:cubicBezTo>
                    <a:pt x="5349" y="304"/>
                    <a:pt x="5554" y="304"/>
                    <a:pt x="5760" y="152"/>
                  </a:cubicBezTo>
                  <a:cubicBezTo>
                    <a:pt x="5760" y="152"/>
                    <a:pt x="5760" y="0"/>
                    <a:pt x="5966" y="0"/>
                  </a:cubicBezTo>
                  <a:cubicBezTo>
                    <a:pt x="5966" y="0"/>
                    <a:pt x="6377" y="0"/>
                    <a:pt x="6583" y="0"/>
                  </a:cubicBezTo>
                  <a:cubicBezTo>
                    <a:pt x="6583" y="0"/>
                    <a:pt x="6994" y="0"/>
                    <a:pt x="6994" y="152"/>
                  </a:cubicBezTo>
                  <a:cubicBezTo>
                    <a:pt x="7200" y="152"/>
                    <a:pt x="7200" y="456"/>
                    <a:pt x="7200" y="608"/>
                  </a:cubicBezTo>
                  <a:cubicBezTo>
                    <a:pt x="7200" y="608"/>
                    <a:pt x="6994" y="761"/>
                    <a:pt x="6994" y="761"/>
                  </a:cubicBezTo>
                  <a:cubicBezTo>
                    <a:pt x="6789" y="913"/>
                    <a:pt x="6583" y="1065"/>
                    <a:pt x="6789" y="1217"/>
                  </a:cubicBezTo>
                  <a:cubicBezTo>
                    <a:pt x="6789" y="1369"/>
                    <a:pt x="6994" y="1673"/>
                    <a:pt x="7200" y="1673"/>
                  </a:cubicBezTo>
                  <a:cubicBezTo>
                    <a:pt x="7406" y="1673"/>
                    <a:pt x="7611" y="1673"/>
                    <a:pt x="7611" y="1673"/>
                  </a:cubicBezTo>
                  <a:cubicBezTo>
                    <a:pt x="7817" y="1521"/>
                    <a:pt x="8023" y="1369"/>
                    <a:pt x="8023" y="1217"/>
                  </a:cubicBezTo>
                  <a:cubicBezTo>
                    <a:pt x="8229" y="1217"/>
                    <a:pt x="8640" y="1217"/>
                    <a:pt x="8846" y="1217"/>
                  </a:cubicBezTo>
                  <a:cubicBezTo>
                    <a:pt x="8846" y="1217"/>
                    <a:pt x="9257" y="1217"/>
                    <a:pt x="9257" y="1217"/>
                  </a:cubicBezTo>
                  <a:cubicBezTo>
                    <a:pt x="9463" y="1217"/>
                    <a:pt x="9463" y="1521"/>
                    <a:pt x="9669" y="1673"/>
                  </a:cubicBezTo>
                  <a:cubicBezTo>
                    <a:pt x="9669" y="1673"/>
                    <a:pt x="9874" y="1825"/>
                    <a:pt x="9874" y="1825"/>
                  </a:cubicBezTo>
                  <a:cubicBezTo>
                    <a:pt x="10080" y="1977"/>
                    <a:pt x="10491" y="2130"/>
                    <a:pt x="10491" y="2282"/>
                  </a:cubicBezTo>
                  <a:cubicBezTo>
                    <a:pt x="10697" y="2282"/>
                    <a:pt x="10903" y="2738"/>
                    <a:pt x="10903" y="2890"/>
                  </a:cubicBezTo>
                  <a:cubicBezTo>
                    <a:pt x="11109" y="2890"/>
                    <a:pt x="11520" y="3042"/>
                    <a:pt x="11520" y="3042"/>
                  </a:cubicBezTo>
                  <a:cubicBezTo>
                    <a:pt x="11726" y="3042"/>
                    <a:pt x="12137" y="3042"/>
                    <a:pt x="12343" y="3042"/>
                  </a:cubicBezTo>
                  <a:cubicBezTo>
                    <a:pt x="12549" y="2890"/>
                    <a:pt x="12549" y="2738"/>
                    <a:pt x="12549" y="2586"/>
                  </a:cubicBezTo>
                  <a:cubicBezTo>
                    <a:pt x="12754" y="2586"/>
                    <a:pt x="12960" y="2434"/>
                    <a:pt x="13166" y="2434"/>
                  </a:cubicBezTo>
                  <a:cubicBezTo>
                    <a:pt x="13166" y="2434"/>
                    <a:pt x="13371" y="2586"/>
                    <a:pt x="13577" y="2738"/>
                  </a:cubicBezTo>
                  <a:cubicBezTo>
                    <a:pt x="13577" y="2738"/>
                    <a:pt x="13577" y="3042"/>
                    <a:pt x="13577" y="3042"/>
                  </a:cubicBezTo>
                  <a:cubicBezTo>
                    <a:pt x="13577" y="3194"/>
                    <a:pt x="13371" y="3346"/>
                    <a:pt x="13371" y="3499"/>
                  </a:cubicBezTo>
                  <a:cubicBezTo>
                    <a:pt x="13166" y="3651"/>
                    <a:pt x="13166" y="3803"/>
                    <a:pt x="13166" y="3803"/>
                  </a:cubicBezTo>
                  <a:cubicBezTo>
                    <a:pt x="13166" y="3955"/>
                    <a:pt x="13371" y="4107"/>
                    <a:pt x="13371" y="4107"/>
                  </a:cubicBezTo>
                  <a:cubicBezTo>
                    <a:pt x="13577" y="4259"/>
                    <a:pt x="13577" y="4411"/>
                    <a:pt x="13783" y="4411"/>
                  </a:cubicBezTo>
                  <a:cubicBezTo>
                    <a:pt x="13783" y="4715"/>
                    <a:pt x="13783" y="5172"/>
                    <a:pt x="13989" y="5476"/>
                  </a:cubicBezTo>
                  <a:cubicBezTo>
                    <a:pt x="13989" y="5628"/>
                    <a:pt x="14194" y="5780"/>
                    <a:pt x="14194" y="5932"/>
                  </a:cubicBezTo>
                  <a:cubicBezTo>
                    <a:pt x="14400" y="5932"/>
                    <a:pt x="14606" y="6085"/>
                    <a:pt x="14811" y="6237"/>
                  </a:cubicBezTo>
                  <a:cubicBezTo>
                    <a:pt x="15017" y="6237"/>
                    <a:pt x="15223" y="6541"/>
                    <a:pt x="15223" y="6693"/>
                  </a:cubicBezTo>
                  <a:cubicBezTo>
                    <a:pt x="15429" y="6845"/>
                    <a:pt x="15223" y="6997"/>
                    <a:pt x="15223" y="7149"/>
                  </a:cubicBezTo>
                  <a:cubicBezTo>
                    <a:pt x="15223" y="7301"/>
                    <a:pt x="15017" y="7454"/>
                    <a:pt x="15017" y="7606"/>
                  </a:cubicBezTo>
                  <a:cubicBezTo>
                    <a:pt x="15017" y="7758"/>
                    <a:pt x="15017" y="8062"/>
                    <a:pt x="15017" y="8214"/>
                  </a:cubicBezTo>
                  <a:cubicBezTo>
                    <a:pt x="15223" y="8366"/>
                    <a:pt x="15429" y="8518"/>
                    <a:pt x="15634" y="8518"/>
                  </a:cubicBezTo>
                  <a:cubicBezTo>
                    <a:pt x="15634" y="8670"/>
                    <a:pt x="15840" y="8823"/>
                    <a:pt x="15840" y="8823"/>
                  </a:cubicBezTo>
                  <a:cubicBezTo>
                    <a:pt x="15840" y="8975"/>
                    <a:pt x="16046" y="9127"/>
                    <a:pt x="16046" y="9279"/>
                  </a:cubicBezTo>
                  <a:cubicBezTo>
                    <a:pt x="16046" y="9431"/>
                    <a:pt x="15840" y="9583"/>
                    <a:pt x="15840" y="9735"/>
                  </a:cubicBezTo>
                  <a:cubicBezTo>
                    <a:pt x="15840" y="10039"/>
                    <a:pt x="15840" y="10344"/>
                    <a:pt x="15840" y="10496"/>
                  </a:cubicBezTo>
                  <a:cubicBezTo>
                    <a:pt x="16046" y="10648"/>
                    <a:pt x="16251" y="10952"/>
                    <a:pt x="16251" y="11104"/>
                  </a:cubicBezTo>
                  <a:cubicBezTo>
                    <a:pt x="16457" y="11256"/>
                    <a:pt x="16457" y="11561"/>
                    <a:pt x="16663" y="11713"/>
                  </a:cubicBezTo>
                  <a:cubicBezTo>
                    <a:pt x="16663" y="11713"/>
                    <a:pt x="17074" y="12017"/>
                    <a:pt x="17280" y="12017"/>
                  </a:cubicBezTo>
                  <a:cubicBezTo>
                    <a:pt x="17486" y="12169"/>
                    <a:pt x="17691" y="12017"/>
                    <a:pt x="17691" y="11865"/>
                  </a:cubicBezTo>
                  <a:cubicBezTo>
                    <a:pt x="17691" y="11865"/>
                    <a:pt x="17691" y="11561"/>
                    <a:pt x="17897" y="11561"/>
                  </a:cubicBezTo>
                  <a:cubicBezTo>
                    <a:pt x="17897" y="11561"/>
                    <a:pt x="18103" y="11408"/>
                    <a:pt x="18103" y="11408"/>
                  </a:cubicBezTo>
                  <a:cubicBezTo>
                    <a:pt x="18309" y="11408"/>
                    <a:pt x="18720" y="11561"/>
                    <a:pt x="18720" y="11561"/>
                  </a:cubicBezTo>
                  <a:cubicBezTo>
                    <a:pt x="18926" y="11713"/>
                    <a:pt x="19131" y="11713"/>
                    <a:pt x="19131" y="11865"/>
                  </a:cubicBezTo>
                  <a:cubicBezTo>
                    <a:pt x="19131" y="11865"/>
                    <a:pt x="19131" y="12169"/>
                    <a:pt x="19337" y="12321"/>
                  </a:cubicBezTo>
                  <a:cubicBezTo>
                    <a:pt x="19337" y="12473"/>
                    <a:pt x="19337" y="12777"/>
                    <a:pt x="19543" y="12777"/>
                  </a:cubicBezTo>
                  <a:cubicBezTo>
                    <a:pt x="19543" y="12930"/>
                    <a:pt x="19954" y="12930"/>
                    <a:pt x="20160" y="12930"/>
                  </a:cubicBezTo>
                  <a:cubicBezTo>
                    <a:pt x="20160" y="12930"/>
                    <a:pt x="20160" y="12777"/>
                    <a:pt x="20366" y="12777"/>
                  </a:cubicBezTo>
                  <a:cubicBezTo>
                    <a:pt x="20366" y="12625"/>
                    <a:pt x="20571" y="12473"/>
                    <a:pt x="20777" y="12473"/>
                  </a:cubicBezTo>
                  <a:cubicBezTo>
                    <a:pt x="20777" y="12473"/>
                    <a:pt x="21189" y="12473"/>
                    <a:pt x="21189" y="12473"/>
                  </a:cubicBezTo>
                  <a:cubicBezTo>
                    <a:pt x="21394" y="12625"/>
                    <a:pt x="21189" y="12777"/>
                    <a:pt x="21189" y="12930"/>
                  </a:cubicBezTo>
                  <a:cubicBezTo>
                    <a:pt x="21394" y="13082"/>
                    <a:pt x="21600" y="13082"/>
                    <a:pt x="21600" y="13234"/>
                  </a:cubicBezTo>
                  <a:cubicBezTo>
                    <a:pt x="21600" y="13386"/>
                    <a:pt x="21394" y="13690"/>
                    <a:pt x="21394" y="13690"/>
                  </a:cubicBezTo>
                  <a:cubicBezTo>
                    <a:pt x="21394" y="13842"/>
                    <a:pt x="21189" y="13842"/>
                    <a:pt x="21189" y="13842"/>
                  </a:cubicBezTo>
                  <a:cubicBezTo>
                    <a:pt x="21189" y="13994"/>
                    <a:pt x="21189" y="14146"/>
                    <a:pt x="21189" y="14299"/>
                  </a:cubicBezTo>
                  <a:cubicBezTo>
                    <a:pt x="21189" y="14299"/>
                    <a:pt x="21189" y="14603"/>
                    <a:pt x="21189" y="14603"/>
                  </a:cubicBezTo>
                  <a:cubicBezTo>
                    <a:pt x="21394" y="14755"/>
                    <a:pt x="21394" y="14755"/>
                    <a:pt x="21394" y="149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3" name="Google Shape;5493;g21c91014dda_0_5447"/>
            <p:cNvSpPr/>
            <p:nvPr/>
          </p:nvSpPr>
          <p:spPr>
            <a:xfrm>
              <a:off x="2753363" y="2563476"/>
              <a:ext cx="703566" cy="94942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394" y="14907"/>
                  </a:moveTo>
                  <a:cubicBezTo>
                    <a:pt x="21394" y="15059"/>
                    <a:pt x="21189" y="15211"/>
                    <a:pt x="21189" y="15211"/>
                  </a:cubicBezTo>
                  <a:cubicBezTo>
                    <a:pt x="21189" y="15363"/>
                    <a:pt x="20983" y="15515"/>
                    <a:pt x="20983" y="15515"/>
                  </a:cubicBezTo>
                  <a:cubicBezTo>
                    <a:pt x="20777" y="15668"/>
                    <a:pt x="20777" y="15972"/>
                    <a:pt x="20777" y="16124"/>
                  </a:cubicBezTo>
                  <a:cubicBezTo>
                    <a:pt x="20571" y="16124"/>
                    <a:pt x="20571" y="16428"/>
                    <a:pt x="20366" y="16428"/>
                  </a:cubicBezTo>
                  <a:cubicBezTo>
                    <a:pt x="20160" y="16428"/>
                    <a:pt x="19749" y="16276"/>
                    <a:pt x="19543" y="16276"/>
                  </a:cubicBezTo>
                  <a:cubicBezTo>
                    <a:pt x="19337" y="16276"/>
                    <a:pt x="18720" y="16428"/>
                    <a:pt x="18514" y="16580"/>
                  </a:cubicBezTo>
                  <a:cubicBezTo>
                    <a:pt x="18514" y="16580"/>
                    <a:pt x="18309" y="16732"/>
                    <a:pt x="18103" y="16885"/>
                  </a:cubicBezTo>
                  <a:cubicBezTo>
                    <a:pt x="18103" y="17037"/>
                    <a:pt x="18103" y="17189"/>
                    <a:pt x="18103" y="17189"/>
                  </a:cubicBezTo>
                  <a:cubicBezTo>
                    <a:pt x="17897" y="17341"/>
                    <a:pt x="17691" y="17493"/>
                    <a:pt x="17691" y="17493"/>
                  </a:cubicBezTo>
                  <a:cubicBezTo>
                    <a:pt x="17486" y="17493"/>
                    <a:pt x="17280" y="17189"/>
                    <a:pt x="17074" y="17189"/>
                  </a:cubicBezTo>
                  <a:cubicBezTo>
                    <a:pt x="17074" y="17037"/>
                    <a:pt x="16869" y="17037"/>
                    <a:pt x="16663" y="17037"/>
                  </a:cubicBezTo>
                  <a:cubicBezTo>
                    <a:pt x="16663" y="17037"/>
                    <a:pt x="16457" y="17189"/>
                    <a:pt x="16457" y="17189"/>
                  </a:cubicBezTo>
                  <a:cubicBezTo>
                    <a:pt x="16251" y="17341"/>
                    <a:pt x="16251" y="17645"/>
                    <a:pt x="16046" y="17797"/>
                  </a:cubicBezTo>
                  <a:cubicBezTo>
                    <a:pt x="16046" y="17797"/>
                    <a:pt x="15634" y="17949"/>
                    <a:pt x="15429" y="18101"/>
                  </a:cubicBezTo>
                  <a:cubicBezTo>
                    <a:pt x="15429" y="18101"/>
                    <a:pt x="15429" y="18406"/>
                    <a:pt x="15223" y="18406"/>
                  </a:cubicBezTo>
                  <a:cubicBezTo>
                    <a:pt x="15223" y="18558"/>
                    <a:pt x="14811" y="18558"/>
                    <a:pt x="14811" y="18710"/>
                  </a:cubicBezTo>
                  <a:cubicBezTo>
                    <a:pt x="14606" y="18710"/>
                    <a:pt x="14400" y="18558"/>
                    <a:pt x="14194" y="18558"/>
                  </a:cubicBezTo>
                  <a:cubicBezTo>
                    <a:pt x="14194" y="18558"/>
                    <a:pt x="13783" y="18558"/>
                    <a:pt x="13783" y="18710"/>
                  </a:cubicBezTo>
                  <a:cubicBezTo>
                    <a:pt x="13577" y="18710"/>
                    <a:pt x="13577" y="18862"/>
                    <a:pt x="13577" y="18862"/>
                  </a:cubicBezTo>
                  <a:cubicBezTo>
                    <a:pt x="13577" y="19014"/>
                    <a:pt x="13577" y="19166"/>
                    <a:pt x="13577" y="19318"/>
                  </a:cubicBezTo>
                  <a:cubicBezTo>
                    <a:pt x="13783" y="19318"/>
                    <a:pt x="13783" y="19470"/>
                    <a:pt x="13783" y="19623"/>
                  </a:cubicBezTo>
                  <a:cubicBezTo>
                    <a:pt x="13783" y="19775"/>
                    <a:pt x="13783" y="19927"/>
                    <a:pt x="13577" y="19927"/>
                  </a:cubicBezTo>
                  <a:cubicBezTo>
                    <a:pt x="13577" y="20079"/>
                    <a:pt x="13166" y="20079"/>
                    <a:pt x="13166" y="20079"/>
                  </a:cubicBezTo>
                  <a:cubicBezTo>
                    <a:pt x="12960" y="20079"/>
                    <a:pt x="12754" y="19927"/>
                    <a:pt x="12754" y="19927"/>
                  </a:cubicBezTo>
                  <a:cubicBezTo>
                    <a:pt x="12549" y="19927"/>
                    <a:pt x="12343" y="19927"/>
                    <a:pt x="12343" y="19927"/>
                  </a:cubicBezTo>
                  <a:cubicBezTo>
                    <a:pt x="12137" y="20079"/>
                    <a:pt x="12137" y="20383"/>
                    <a:pt x="12137" y="20383"/>
                  </a:cubicBezTo>
                  <a:cubicBezTo>
                    <a:pt x="12137" y="20535"/>
                    <a:pt x="12137" y="20687"/>
                    <a:pt x="12137" y="20687"/>
                  </a:cubicBezTo>
                  <a:cubicBezTo>
                    <a:pt x="12137" y="20839"/>
                    <a:pt x="11931" y="20992"/>
                    <a:pt x="11931" y="20992"/>
                  </a:cubicBezTo>
                  <a:cubicBezTo>
                    <a:pt x="11726" y="21144"/>
                    <a:pt x="11314" y="21144"/>
                    <a:pt x="11109" y="21296"/>
                  </a:cubicBezTo>
                  <a:cubicBezTo>
                    <a:pt x="11109" y="21296"/>
                    <a:pt x="10903" y="21448"/>
                    <a:pt x="10903" y="21600"/>
                  </a:cubicBezTo>
                  <a:cubicBezTo>
                    <a:pt x="10697" y="21600"/>
                    <a:pt x="10491" y="21600"/>
                    <a:pt x="10286" y="21448"/>
                  </a:cubicBezTo>
                  <a:cubicBezTo>
                    <a:pt x="10286" y="21448"/>
                    <a:pt x="10080" y="21296"/>
                    <a:pt x="10286" y="21144"/>
                  </a:cubicBezTo>
                  <a:cubicBezTo>
                    <a:pt x="10286" y="21144"/>
                    <a:pt x="10286" y="20992"/>
                    <a:pt x="10286" y="20839"/>
                  </a:cubicBezTo>
                  <a:cubicBezTo>
                    <a:pt x="10491" y="20839"/>
                    <a:pt x="10286" y="20535"/>
                    <a:pt x="10286" y="20535"/>
                  </a:cubicBezTo>
                  <a:cubicBezTo>
                    <a:pt x="10080" y="20535"/>
                    <a:pt x="9874" y="20535"/>
                    <a:pt x="9669" y="20535"/>
                  </a:cubicBezTo>
                  <a:cubicBezTo>
                    <a:pt x="9669" y="20535"/>
                    <a:pt x="9463" y="20839"/>
                    <a:pt x="9463" y="20839"/>
                  </a:cubicBezTo>
                  <a:cubicBezTo>
                    <a:pt x="9257" y="20839"/>
                    <a:pt x="9051" y="20687"/>
                    <a:pt x="9051" y="20535"/>
                  </a:cubicBezTo>
                  <a:cubicBezTo>
                    <a:pt x="8846" y="20535"/>
                    <a:pt x="8846" y="20383"/>
                    <a:pt x="8846" y="20231"/>
                  </a:cubicBezTo>
                  <a:cubicBezTo>
                    <a:pt x="8846" y="20231"/>
                    <a:pt x="9051" y="20079"/>
                    <a:pt x="9051" y="20079"/>
                  </a:cubicBezTo>
                  <a:cubicBezTo>
                    <a:pt x="9257" y="19927"/>
                    <a:pt x="9257" y="19775"/>
                    <a:pt x="9257" y="19623"/>
                  </a:cubicBezTo>
                  <a:cubicBezTo>
                    <a:pt x="9051" y="19623"/>
                    <a:pt x="9051" y="19470"/>
                    <a:pt x="9051" y="19318"/>
                  </a:cubicBezTo>
                  <a:cubicBezTo>
                    <a:pt x="8846" y="19318"/>
                    <a:pt x="8640" y="19318"/>
                    <a:pt x="8434" y="19318"/>
                  </a:cubicBezTo>
                  <a:cubicBezTo>
                    <a:pt x="8229" y="19318"/>
                    <a:pt x="8023" y="19470"/>
                    <a:pt x="7817" y="19470"/>
                  </a:cubicBezTo>
                  <a:cubicBezTo>
                    <a:pt x="7611" y="19470"/>
                    <a:pt x="7406" y="19318"/>
                    <a:pt x="7200" y="19318"/>
                  </a:cubicBezTo>
                  <a:cubicBezTo>
                    <a:pt x="6994" y="19166"/>
                    <a:pt x="6789" y="19014"/>
                    <a:pt x="6583" y="19014"/>
                  </a:cubicBezTo>
                  <a:cubicBezTo>
                    <a:pt x="6583" y="18862"/>
                    <a:pt x="6583" y="18710"/>
                    <a:pt x="6583" y="18558"/>
                  </a:cubicBezTo>
                  <a:cubicBezTo>
                    <a:pt x="6377" y="18558"/>
                    <a:pt x="6171" y="18406"/>
                    <a:pt x="6171" y="18254"/>
                  </a:cubicBezTo>
                  <a:cubicBezTo>
                    <a:pt x="6171" y="18101"/>
                    <a:pt x="5966" y="17949"/>
                    <a:pt x="5966" y="17949"/>
                  </a:cubicBezTo>
                  <a:cubicBezTo>
                    <a:pt x="5966" y="17797"/>
                    <a:pt x="5966" y="17645"/>
                    <a:pt x="5966" y="17493"/>
                  </a:cubicBezTo>
                  <a:cubicBezTo>
                    <a:pt x="5966" y="17341"/>
                    <a:pt x="5760" y="17189"/>
                    <a:pt x="5760" y="17189"/>
                  </a:cubicBezTo>
                  <a:cubicBezTo>
                    <a:pt x="5760" y="17037"/>
                    <a:pt x="5554" y="17037"/>
                    <a:pt x="5349" y="17037"/>
                  </a:cubicBezTo>
                  <a:cubicBezTo>
                    <a:pt x="5143" y="16885"/>
                    <a:pt x="4937" y="16732"/>
                    <a:pt x="4731" y="16580"/>
                  </a:cubicBezTo>
                  <a:cubicBezTo>
                    <a:pt x="4526" y="16580"/>
                    <a:pt x="4114" y="16580"/>
                    <a:pt x="4114" y="16580"/>
                  </a:cubicBezTo>
                  <a:cubicBezTo>
                    <a:pt x="3909" y="16580"/>
                    <a:pt x="3703" y="16732"/>
                    <a:pt x="3497" y="16732"/>
                  </a:cubicBezTo>
                  <a:cubicBezTo>
                    <a:pt x="3497" y="16885"/>
                    <a:pt x="3291" y="17037"/>
                    <a:pt x="3086" y="17037"/>
                  </a:cubicBezTo>
                  <a:cubicBezTo>
                    <a:pt x="3086" y="17037"/>
                    <a:pt x="2674" y="17037"/>
                    <a:pt x="2469" y="16885"/>
                  </a:cubicBezTo>
                  <a:cubicBezTo>
                    <a:pt x="2469" y="16885"/>
                    <a:pt x="2469" y="16732"/>
                    <a:pt x="2263" y="16580"/>
                  </a:cubicBezTo>
                  <a:cubicBezTo>
                    <a:pt x="2263" y="16580"/>
                    <a:pt x="1851" y="16428"/>
                    <a:pt x="1851" y="16276"/>
                  </a:cubicBezTo>
                  <a:cubicBezTo>
                    <a:pt x="1646" y="16276"/>
                    <a:pt x="1646" y="16124"/>
                    <a:pt x="1440" y="15972"/>
                  </a:cubicBezTo>
                  <a:cubicBezTo>
                    <a:pt x="1440" y="15972"/>
                    <a:pt x="1029" y="15972"/>
                    <a:pt x="1029" y="15820"/>
                  </a:cubicBezTo>
                  <a:cubicBezTo>
                    <a:pt x="823" y="15820"/>
                    <a:pt x="1029" y="15515"/>
                    <a:pt x="1029" y="15363"/>
                  </a:cubicBezTo>
                  <a:cubicBezTo>
                    <a:pt x="1029" y="15363"/>
                    <a:pt x="1234" y="15363"/>
                    <a:pt x="1234" y="15363"/>
                  </a:cubicBezTo>
                  <a:cubicBezTo>
                    <a:pt x="1234" y="15211"/>
                    <a:pt x="1440" y="15059"/>
                    <a:pt x="1440" y="15059"/>
                  </a:cubicBezTo>
                  <a:cubicBezTo>
                    <a:pt x="1440" y="14907"/>
                    <a:pt x="1440" y="14755"/>
                    <a:pt x="1440" y="14755"/>
                  </a:cubicBezTo>
                  <a:cubicBezTo>
                    <a:pt x="1234" y="14603"/>
                    <a:pt x="1234" y="14603"/>
                    <a:pt x="1029" y="14603"/>
                  </a:cubicBezTo>
                  <a:cubicBezTo>
                    <a:pt x="1029" y="14603"/>
                    <a:pt x="823" y="14755"/>
                    <a:pt x="823" y="14755"/>
                  </a:cubicBezTo>
                  <a:cubicBezTo>
                    <a:pt x="617" y="14755"/>
                    <a:pt x="206" y="14603"/>
                    <a:pt x="206" y="14603"/>
                  </a:cubicBezTo>
                  <a:cubicBezTo>
                    <a:pt x="0" y="14451"/>
                    <a:pt x="0" y="14299"/>
                    <a:pt x="0" y="14146"/>
                  </a:cubicBezTo>
                  <a:cubicBezTo>
                    <a:pt x="206" y="14146"/>
                    <a:pt x="206" y="13994"/>
                    <a:pt x="411" y="13842"/>
                  </a:cubicBezTo>
                  <a:cubicBezTo>
                    <a:pt x="411" y="13842"/>
                    <a:pt x="206" y="13538"/>
                    <a:pt x="206" y="13538"/>
                  </a:cubicBezTo>
                  <a:cubicBezTo>
                    <a:pt x="206" y="13386"/>
                    <a:pt x="0" y="13234"/>
                    <a:pt x="0" y="13234"/>
                  </a:cubicBezTo>
                  <a:cubicBezTo>
                    <a:pt x="206" y="13082"/>
                    <a:pt x="206" y="12930"/>
                    <a:pt x="411" y="12930"/>
                  </a:cubicBezTo>
                  <a:cubicBezTo>
                    <a:pt x="411" y="12777"/>
                    <a:pt x="411" y="12321"/>
                    <a:pt x="617" y="12169"/>
                  </a:cubicBezTo>
                  <a:cubicBezTo>
                    <a:pt x="617" y="12169"/>
                    <a:pt x="1029" y="11865"/>
                    <a:pt x="1029" y="11713"/>
                  </a:cubicBezTo>
                  <a:cubicBezTo>
                    <a:pt x="1234" y="11713"/>
                    <a:pt x="1234" y="11408"/>
                    <a:pt x="1234" y="11408"/>
                  </a:cubicBezTo>
                  <a:cubicBezTo>
                    <a:pt x="1234" y="11104"/>
                    <a:pt x="1234" y="10648"/>
                    <a:pt x="1029" y="10496"/>
                  </a:cubicBezTo>
                  <a:cubicBezTo>
                    <a:pt x="1029" y="10344"/>
                    <a:pt x="617" y="10192"/>
                    <a:pt x="617" y="10192"/>
                  </a:cubicBezTo>
                  <a:cubicBezTo>
                    <a:pt x="617" y="10039"/>
                    <a:pt x="617" y="9887"/>
                    <a:pt x="617" y="9735"/>
                  </a:cubicBezTo>
                  <a:cubicBezTo>
                    <a:pt x="411" y="9583"/>
                    <a:pt x="206" y="9431"/>
                    <a:pt x="0" y="9431"/>
                  </a:cubicBezTo>
                  <a:cubicBezTo>
                    <a:pt x="0" y="9279"/>
                    <a:pt x="0" y="8975"/>
                    <a:pt x="0" y="8823"/>
                  </a:cubicBezTo>
                  <a:cubicBezTo>
                    <a:pt x="0" y="8670"/>
                    <a:pt x="0" y="8214"/>
                    <a:pt x="0" y="8062"/>
                  </a:cubicBezTo>
                  <a:cubicBezTo>
                    <a:pt x="0" y="8062"/>
                    <a:pt x="411" y="7758"/>
                    <a:pt x="411" y="7758"/>
                  </a:cubicBezTo>
                  <a:cubicBezTo>
                    <a:pt x="617" y="7758"/>
                    <a:pt x="823" y="7758"/>
                    <a:pt x="823" y="7758"/>
                  </a:cubicBezTo>
                  <a:cubicBezTo>
                    <a:pt x="823" y="7758"/>
                    <a:pt x="1029" y="7910"/>
                    <a:pt x="1029" y="7910"/>
                  </a:cubicBezTo>
                  <a:cubicBezTo>
                    <a:pt x="1234" y="7910"/>
                    <a:pt x="1646" y="7758"/>
                    <a:pt x="1646" y="7606"/>
                  </a:cubicBezTo>
                  <a:cubicBezTo>
                    <a:pt x="1851" y="7606"/>
                    <a:pt x="1851" y="7149"/>
                    <a:pt x="1851" y="7149"/>
                  </a:cubicBezTo>
                  <a:cubicBezTo>
                    <a:pt x="1851" y="6997"/>
                    <a:pt x="2057" y="6693"/>
                    <a:pt x="2057" y="6693"/>
                  </a:cubicBezTo>
                  <a:cubicBezTo>
                    <a:pt x="2263" y="6541"/>
                    <a:pt x="3086" y="6693"/>
                    <a:pt x="3291" y="6541"/>
                  </a:cubicBezTo>
                  <a:cubicBezTo>
                    <a:pt x="3497" y="6541"/>
                    <a:pt x="3497" y="6237"/>
                    <a:pt x="3703" y="6085"/>
                  </a:cubicBezTo>
                  <a:cubicBezTo>
                    <a:pt x="3703" y="6085"/>
                    <a:pt x="4114" y="5932"/>
                    <a:pt x="4320" y="5932"/>
                  </a:cubicBezTo>
                  <a:cubicBezTo>
                    <a:pt x="4320" y="5780"/>
                    <a:pt x="4526" y="5628"/>
                    <a:pt x="4526" y="5476"/>
                  </a:cubicBezTo>
                  <a:cubicBezTo>
                    <a:pt x="4526" y="5324"/>
                    <a:pt x="4320" y="4868"/>
                    <a:pt x="4114" y="4715"/>
                  </a:cubicBezTo>
                  <a:cubicBezTo>
                    <a:pt x="3909" y="4715"/>
                    <a:pt x="3703" y="4411"/>
                    <a:pt x="3497" y="4411"/>
                  </a:cubicBezTo>
                  <a:cubicBezTo>
                    <a:pt x="3291" y="4259"/>
                    <a:pt x="2880" y="4411"/>
                    <a:pt x="2880" y="4259"/>
                  </a:cubicBezTo>
                  <a:cubicBezTo>
                    <a:pt x="2674" y="4259"/>
                    <a:pt x="2469" y="4107"/>
                    <a:pt x="2263" y="3955"/>
                  </a:cubicBezTo>
                  <a:cubicBezTo>
                    <a:pt x="2263" y="3803"/>
                    <a:pt x="2263" y="3499"/>
                    <a:pt x="2263" y="3499"/>
                  </a:cubicBezTo>
                  <a:cubicBezTo>
                    <a:pt x="2057" y="3346"/>
                    <a:pt x="1851" y="3042"/>
                    <a:pt x="1851" y="2890"/>
                  </a:cubicBezTo>
                  <a:cubicBezTo>
                    <a:pt x="1851" y="2890"/>
                    <a:pt x="1851" y="2738"/>
                    <a:pt x="2057" y="2738"/>
                  </a:cubicBezTo>
                  <a:cubicBezTo>
                    <a:pt x="2057" y="2586"/>
                    <a:pt x="2263" y="2738"/>
                    <a:pt x="2469" y="2586"/>
                  </a:cubicBezTo>
                  <a:cubicBezTo>
                    <a:pt x="2469" y="2586"/>
                    <a:pt x="2674" y="2434"/>
                    <a:pt x="2674" y="2282"/>
                  </a:cubicBezTo>
                  <a:cubicBezTo>
                    <a:pt x="2674" y="2130"/>
                    <a:pt x="2674" y="1825"/>
                    <a:pt x="2674" y="1673"/>
                  </a:cubicBezTo>
                  <a:cubicBezTo>
                    <a:pt x="2674" y="1673"/>
                    <a:pt x="2674" y="1369"/>
                    <a:pt x="2880" y="1217"/>
                  </a:cubicBezTo>
                  <a:cubicBezTo>
                    <a:pt x="2880" y="1217"/>
                    <a:pt x="3291" y="1217"/>
                    <a:pt x="3497" y="1065"/>
                  </a:cubicBezTo>
                  <a:cubicBezTo>
                    <a:pt x="3497" y="1065"/>
                    <a:pt x="3703" y="913"/>
                    <a:pt x="3909" y="761"/>
                  </a:cubicBezTo>
                  <a:cubicBezTo>
                    <a:pt x="4114" y="761"/>
                    <a:pt x="4526" y="608"/>
                    <a:pt x="4526" y="456"/>
                  </a:cubicBezTo>
                  <a:cubicBezTo>
                    <a:pt x="4731" y="456"/>
                    <a:pt x="4731" y="304"/>
                    <a:pt x="4731" y="304"/>
                  </a:cubicBezTo>
                  <a:cubicBezTo>
                    <a:pt x="4937" y="304"/>
                    <a:pt x="4937" y="304"/>
                    <a:pt x="5143" y="304"/>
                  </a:cubicBezTo>
                  <a:cubicBezTo>
                    <a:pt x="5349" y="304"/>
                    <a:pt x="5554" y="304"/>
                    <a:pt x="5760" y="152"/>
                  </a:cubicBezTo>
                  <a:cubicBezTo>
                    <a:pt x="5760" y="152"/>
                    <a:pt x="5760" y="0"/>
                    <a:pt x="5966" y="0"/>
                  </a:cubicBezTo>
                  <a:cubicBezTo>
                    <a:pt x="5966" y="0"/>
                    <a:pt x="6377" y="0"/>
                    <a:pt x="6583" y="0"/>
                  </a:cubicBezTo>
                  <a:cubicBezTo>
                    <a:pt x="6583" y="0"/>
                    <a:pt x="6994" y="0"/>
                    <a:pt x="6994" y="152"/>
                  </a:cubicBezTo>
                  <a:cubicBezTo>
                    <a:pt x="7200" y="152"/>
                    <a:pt x="7200" y="456"/>
                    <a:pt x="7200" y="608"/>
                  </a:cubicBezTo>
                  <a:cubicBezTo>
                    <a:pt x="7200" y="608"/>
                    <a:pt x="6994" y="761"/>
                    <a:pt x="6994" y="761"/>
                  </a:cubicBezTo>
                  <a:cubicBezTo>
                    <a:pt x="6789" y="913"/>
                    <a:pt x="6583" y="1065"/>
                    <a:pt x="6789" y="1217"/>
                  </a:cubicBezTo>
                  <a:cubicBezTo>
                    <a:pt x="6789" y="1369"/>
                    <a:pt x="6994" y="1673"/>
                    <a:pt x="7200" y="1673"/>
                  </a:cubicBezTo>
                  <a:cubicBezTo>
                    <a:pt x="7406" y="1673"/>
                    <a:pt x="7611" y="1673"/>
                    <a:pt x="7611" y="1673"/>
                  </a:cubicBezTo>
                  <a:cubicBezTo>
                    <a:pt x="7817" y="1521"/>
                    <a:pt x="8023" y="1369"/>
                    <a:pt x="8023" y="1217"/>
                  </a:cubicBezTo>
                  <a:cubicBezTo>
                    <a:pt x="8229" y="1217"/>
                    <a:pt x="8640" y="1217"/>
                    <a:pt x="8846" y="1217"/>
                  </a:cubicBezTo>
                  <a:cubicBezTo>
                    <a:pt x="8846" y="1217"/>
                    <a:pt x="9257" y="1217"/>
                    <a:pt x="9257" y="1217"/>
                  </a:cubicBezTo>
                  <a:cubicBezTo>
                    <a:pt x="9463" y="1217"/>
                    <a:pt x="9463" y="1521"/>
                    <a:pt x="9669" y="1673"/>
                  </a:cubicBezTo>
                  <a:cubicBezTo>
                    <a:pt x="9669" y="1673"/>
                    <a:pt x="9874" y="1825"/>
                    <a:pt x="9874" y="1825"/>
                  </a:cubicBezTo>
                  <a:cubicBezTo>
                    <a:pt x="10080" y="1977"/>
                    <a:pt x="10491" y="2130"/>
                    <a:pt x="10491" y="2282"/>
                  </a:cubicBezTo>
                  <a:cubicBezTo>
                    <a:pt x="10697" y="2282"/>
                    <a:pt x="10903" y="2738"/>
                    <a:pt x="10903" y="2890"/>
                  </a:cubicBezTo>
                  <a:cubicBezTo>
                    <a:pt x="11109" y="2890"/>
                    <a:pt x="11520" y="3042"/>
                    <a:pt x="11520" y="3042"/>
                  </a:cubicBezTo>
                  <a:cubicBezTo>
                    <a:pt x="11726" y="3042"/>
                    <a:pt x="12137" y="3042"/>
                    <a:pt x="12343" y="3042"/>
                  </a:cubicBezTo>
                  <a:cubicBezTo>
                    <a:pt x="12549" y="2890"/>
                    <a:pt x="12549" y="2738"/>
                    <a:pt x="12549" y="2586"/>
                  </a:cubicBezTo>
                  <a:cubicBezTo>
                    <a:pt x="12754" y="2586"/>
                    <a:pt x="12960" y="2434"/>
                    <a:pt x="13166" y="2434"/>
                  </a:cubicBezTo>
                  <a:cubicBezTo>
                    <a:pt x="13166" y="2434"/>
                    <a:pt x="13371" y="2586"/>
                    <a:pt x="13577" y="2738"/>
                  </a:cubicBezTo>
                  <a:cubicBezTo>
                    <a:pt x="13577" y="2738"/>
                    <a:pt x="13577" y="3042"/>
                    <a:pt x="13577" y="3042"/>
                  </a:cubicBezTo>
                  <a:cubicBezTo>
                    <a:pt x="13577" y="3194"/>
                    <a:pt x="13371" y="3346"/>
                    <a:pt x="13371" y="3499"/>
                  </a:cubicBezTo>
                  <a:cubicBezTo>
                    <a:pt x="13166" y="3651"/>
                    <a:pt x="13166" y="3803"/>
                    <a:pt x="13166" y="3803"/>
                  </a:cubicBezTo>
                  <a:cubicBezTo>
                    <a:pt x="13166" y="3955"/>
                    <a:pt x="13371" y="4107"/>
                    <a:pt x="13371" y="4107"/>
                  </a:cubicBezTo>
                  <a:cubicBezTo>
                    <a:pt x="13577" y="4259"/>
                    <a:pt x="13577" y="4411"/>
                    <a:pt x="13783" y="4411"/>
                  </a:cubicBezTo>
                  <a:cubicBezTo>
                    <a:pt x="13783" y="4715"/>
                    <a:pt x="13783" y="5172"/>
                    <a:pt x="13989" y="5476"/>
                  </a:cubicBezTo>
                  <a:cubicBezTo>
                    <a:pt x="13989" y="5628"/>
                    <a:pt x="14194" y="5780"/>
                    <a:pt x="14194" y="5932"/>
                  </a:cubicBezTo>
                  <a:cubicBezTo>
                    <a:pt x="14400" y="5932"/>
                    <a:pt x="14606" y="6085"/>
                    <a:pt x="14811" y="6237"/>
                  </a:cubicBezTo>
                  <a:cubicBezTo>
                    <a:pt x="15017" y="6237"/>
                    <a:pt x="15223" y="6541"/>
                    <a:pt x="15223" y="6693"/>
                  </a:cubicBezTo>
                  <a:cubicBezTo>
                    <a:pt x="15429" y="6845"/>
                    <a:pt x="15223" y="6997"/>
                    <a:pt x="15223" y="7149"/>
                  </a:cubicBezTo>
                  <a:cubicBezTo>
                    <a:pt x="15223" y="7301"/>
                    <a:pt x="15017" y="7454"/>
                    <a:pt x="15017" y="7606"/>
                  </a:cubicBezTo>
                  <a:cubicBezTo>
                    <a:pt x="15017" y="7758"/>
                    <a:pt x="15017" y="8062"/>
                    <a:pt x="15017" y="8214"/>
                  </a:cubicBezTo>
                  <a:cubicBezTo>
                    <a:pt x="15223" y="8366"/>
                    <a:pt x="15429" y="8518"/>
                    <a:pt x="15634" y="8518"/>
                  </a:cubicBezTo>
                  <a:cubicBezTo>
                    <a:pt x="15634" y="8670"/>
                    <a:pt x="15840" y="8823"/>
                    <a:pt x="15840" y="8823"/>
                  </a:cubicBezTo>
                  <a:cubicBezTo>
                    <a:pt x="15840" y="8975"/>
                    <a:pt x="16046" y="9127"/>
                    <a:pt x="16046" y="9279"/>
                  </a:cubicBezTo>
                  <a:cubicBezTo>
                    <a:pt x="16046" y="9431"/>
                    <a:pt x="15840" y="9583"/>
                    <a:pt x="15840" y="9735"/>
                  </a:cubicBezTo>
                  <a:cubicBezTo>
                    <a:pt x="15840" y="10039"/>
                    <a:pt x="15840" y="10344"/>
                    <a:pt x="15840" y="10496"/>
                  </a:cubicBezTo>
                  <a:cubicBezTo>
                    <a:pt x="16046" y="10648"/>
                    <a:pt x="16251" y="10952"/>
                    <a:pt x="16251" y="11104"/>
                  </a:cubicBezTo>
                  <a:cubicBezTo>
                    <a:pt x="16457" y="11256"/>
                    <a:pt x="16457" y="11561"/>
                    <a:pt x="16663" y="11713"/>
                  </a:cubicBezTo>
                  <a:cubicBezTo>
                    <a:pt x="16663" y="11713"/>
                    <a:pt x="17074" y="12017"/>
                    <a:pt x="17280" y="12017"/>
                  </a:cubicBezTo>
                  <a:cubicBezTo>
                    <a:pt x="17486" y="12169"/>
                    <a:pt x="17691" y="12017"/>
                    <a:pt x="17691" y="11865"/>
                  </a:cubicBezTo>
                  <a:cubicBezTo>
                    <a:pt x="17691" y="11865"/>
                    <a:pt x="17691" y="11561"/>
                    <a:pt x="17897" y="11561"/>
                  </a:cubicBezTo>
                  <a:cubicBezTo>
                    <a:pt x="17897" y="11561"/>
                    <a:pt x="18103" y="11408"/>
                    <a:pt x="18103" y="11408"/>
                  </a:cubicBezTo>
                  <a:cubicBezTo>
                    <a:pt x="18309" y="11408"/>
                    <a:pt x="18720" y="11561"/>
                    <a:pt x="18720" y="11561"/>
                  </a:cubicBezTo>
                  <a:cubicBezTo>
                    <a:pt x="18926" y="11713"/>
                    <a:pt x="19131" y="11713"/>
                    <a:pt x="19131" y="11865"/>
                  </a:cubicBezTo>
                  <a:cubicBezTo>
                    <a:pt x="19131" y="11865"/>
                    <a:pt x="19131" y="12169"/>
                    <a:pt x="19337" y="12321"/>
                  </a:cubicBezTo>
                  <a:cubicBezTo>
                    <a:pt x="19337" y="12473"/>
                    <a:pt x="19337" y="12777"/>
                    <a:pt x="19543" y="12777"/>
                  </a:cubicBezTo>
                  <a:cubicBezTo>
                    <a:pt x="19543" y="12930"/>
                    <a:pt x="19954" y="12930"/>
                    <a:pt x="20160" y="12930"/>
                  </a:cubicBezTo>
                  <a:cubicBezTo>
                    <a:pt x="20160" y="12930"/>
                    <a:pt x="20160" y="12777"/>
                    <a:pt x="20366" y="12777"/>
                  </a:cubicBezTo>
                  <a:cubicBezTo>
                    <a:pt x="20366" y="12625"/>
                    <a:pt x="20571" y="12473"/>
                    <a:pt x="20777" y="12473"/>
                  </a:cubicBezTo>
                  <a:cubicBezTo>
                    <a:pt x="20777" y="12473"/>
                    <a:pt x="21189" y="12473"/>
                    <a:pt x="21189" y="12473"/>
                  </a:cubicBezTo>
                  <a:cubicBezTo>
                    <a:pt x="21394" y="12625"/>
                    <a:pt x="21189" y="12777"/>
                    <a:pt x="21189" y="12930"/>
                  </a:cubicBezTo>
                  <a:cubicBezTo>
                    <a:pt x="21394" y="13082"/>
                    <a:pt x="21600" y="13082"/>
                    <a:pt x="21600" y="13234"/>
                  </a:cubicBezTo>
                  <a:cubicBezTo>
                    <a:pt x="21600" y="13386"/>
                    <a:pt x="21394" y="13690"/>
                    <a:pt x="21394" y="13690"/>
                  </a:cubicBezTo>
                  <a:cubicBezTo>
                    <a:pt x="21394" y="13842"/>
                    <a:pt x="21189" y="13842"/>
                    <a:pt x="21189" y="13842"/>
                  </a:cubicBezTo>
                  <a:cubicBezTo>
                    <a:pt x="21189" y="13994"/>
                    <a:pt x="21189" y="14146"/>
                    <a:pt x="21189" y="14299"/>
                  </a:cubicBezTo>
                  <a:cubicBezTo>
                    <a:pt x="21189" y="14299"/>
                    <a:pt x="21189" y="14603"/>
                    <a:pt x="21189" y="14603"/>
                  </a:cubicBezTo>
                  <a:cubicBezTo>
                    <a:pt x="21394" y="14755"/>
                    <a:pt x="21394" y="14755"/>
                    <a:pt x="21394" y="1490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4" name="Google Shape;5494;g21c91014dda_0_5447"/>
            <p:cNvSpPr/>
            <p:nvPr/>
          </p:nvSpPr>
          <p:spPr>
            <a:xfrm>
              <a:off x="3349803" y="4520774"/>
              <a:ext cx="31644" cy="49848"/>
            </a:xfrm>
            <a:custGeom>
              <a:avLst/>
              <a:gdLst/>
              <a:ahLst/>
              <a:cxnLst/>
              <a:rect l="l" t="t" r="r" b="b"/>
              <a:pathLst>
                <a:path w="21600" h="20100" extrusionOk="0">
                  <a:moveTo>
                    <a:pt x="12960" y="10800"/>
                  </a:moveTo>
                  <a:cubicBezTo>
                    <a:pt x="12960" y="8100"/>
                    <a:pt x="12960" y="8100"/>
                    <a:pt x="12960" y="8100"/>
                  </a:cubicBezTo>
                  <a:cubicBezTo>
                    <a:pt x="12960" y="8100"/>
                    <a:pt x="17280" y="5400"/>
                    <a:pt x="17280" y="5400"/>
                  </a:cubicBezTo>
                  <a:cubicBezTo>
                    <a:pt x="21600" y="5400"/>
                    <a:pt x="21600" y="5400"/>
                    <a:pt x="21600" y="2700"/>
                  </a:cubicBezTo>
                  <a:cubicBezTo>
                    <a:pt x="21600" y="2700"/>
                    <a:pt x="21600" y="0"/>
                    <a:pt x="17280" y="0"/>
                  </a:cubicBezTo>
                  <a:cubicBezTo>
                    <a:pt x="17280" y="0"/>
                    <a:pt x="12960" y="0"/>
                    <a:pt x="8640" y="0"/>
                  </a:cubicBezTo>
                  <a:cubicBezTo>
                    <a:pt x="8640" y="0"/>
                    <a:pt x="8640" y="2700"/>
                    <a:pt x="8640" y="2700"/>
                  </a:cubicBezTo>
                  <a:cubicBezTo>
                    <a:pt x="4320" y="2700"/>
                    <a:pt x="0" y="5400"/>
                    <a:pt x="0" y="5400"/>
                  </a:cubicBezTo>
                  <a:cubicBezTo>
                    <a:pt x="0" y="5400"/>
                    <a:pt x="0" y="8100"/>
                    <a:pt x="0" y="8100"/>
                  </a:cubicBezTo>
                  <a:cubicBezTo>
                    <a:pt x="0" y="10800"/>
                    <a:pt x="0" y="10800"/>
                    <a:pt x="0" y="13500"/>
                  </a:cubicBezTo>
                  <a:cubicBezTo>
                    <a:pt x="0" y="13500"/>
                    <a:pt x="0" y="16200"/>
                    <a:pt x="0" y="16200"/>
                  </a:cubicBezTo>
                  <a:cubicBezTo>
                    <a:pt x="0" y="18900"/>
                    <a:pt x="0" y="18900"/>
                    <a:pt x="4320" y="18900"/>
                  </a:cubicBezTo>
                  <a:cubicBezTo>
                    <a:pt x="4320" y="21600"/>
                    <a:pt x="8640" y="18900"/>
                    <a:pt x="8640" y="18900"/>
                  </a:cubicBezTo>
                  <a:cubicBezTo>
                    <a:pt x="8640" y="18900"/>
                    <a:pt x="12960" y="16200"/>
                    <a:pt x="12960" y="13500"/>
                  </a:cubicBezTo>
                  <a:cubicBezTo>
                    <a:pt x="12960" y="13500"/>
                    <a:pt x="12960" y="13500"/>
                    <a:pt x="12960" y="10800"/>
                  </a:cubicBezTo>
                  <a:cubicBezTo>
                    <a:pt x="12960" y="10800"/>
                    <a:pt x="12960" y="10800"/>
                    <a:pt x="1296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5" name="Google Shape;5495;g21c91014dda_0_5447"/>
            <p:cNvSpPr/>
            <p:nvPr/>
          </p:nvSpPr>
          <p:spPr>
            <a:xfrm>
              <a:off x="3349803" y="4520774"/>
              <a:ext cx="31644" cy="49848"/>
            </a:xfrm>
            <a:custGeom>
              <a:avLst/>
              <a:gdLst/>
              <a:ahLst/>
              <a:cxnLst/>
              <a:rect l="l" t="t" r="r" b="b"/>
              <a:pathLst>
                <a:path w="21600" h="20100" extrusionOk="0">
                  <a:moveTo>
                    <a:pt x="12960" y="10800"/>
                  </a:moveTo>
                  <a:cubicBezTo>
                    <a:pt x="12960" y="8100"/>
                    <a:pt x="12960" y="8100"/>
                    <a:pt x="12960" y="8100"/>
                  </a:cubicBezTo>
                  <a:cubicBezTo>
                    <a:pt x="12960" y="8100"/>
                    <a:pt x="17280" y="5400"/>
                    <a:pt x="17280" y="5400"/>
                  </a:cubicBezTo>
                  <a:cubicBezTo>
                    <a:pt x="21600" y="5400"/>
                    <a:pt x="21600" y="5400"/>
                    <a:pt x="21600" y="2700"/>
                  </a:cubicBezTo>
                  <a:cubicBezTo>
                    <a:pt x="21600" y="2700"/>
                    <a:pt x="21600" y="0"/>
                    <a:pt x="17280" y="0"/>
                  </a:cubicBezTo>
                  <a:cubicBezTo>
                    <a:pt x="17280" y="0"/>
                    <a:pt x="12960" y="0"/>
                    <a:pt x="8640" y="0"/>
                  </a:cubicBezTo>
                  <a:cubicBezTo>
                    <a:pt x="8640" y="0"/>
                    <a:pt x="8640" y="2700"/>
                    <a:pt x="8640" y="2700"/>
                  </a:cubicBezTo>
                  <a:cubicBezTo>
                    <a:pt x="4320" y="2700"/>
                    <a:pt x="0" y="5400"/>
                    <a:pt x="0" y="5400"/>
                  </a:cubicBezTo>
                  <a:cubicBezTo>
                    <a:pt x="0" y="5400"/>
                    <a:pt x="0" y="8100"/>
                    <a:pt x="0" y="8100"/>
                  </a:cubicBezTo>
                  <a:cubicBezTo>
                    <a:pt x="0" y="10800"/>
                    <a:pt x="0" y="10800"/>
                    <a:pt x="0" y="13500"/>
                  </a:cubicBezTo>
                  <a:cubicBezTo>
                    <a:pt x="0" y="13500"/>
                    <a:pt x="0" y="16200"/>
                    <a:pt x="0" y="16200"/>
                  </a:cubicBezTo>
                  <a:cubicBezTo>
                    <a:pt x="0" y="18900"/>
                    <a:pt x="0" y="18900"/>
                    <a:pt x="4320" y="18900"/>
                  </a:cubicBezTo>
                  <a:cubicBezTo>
                    <a:pt x="4320" y="21600"/>
                    <a:pt x="8640" y="18900"/>
                    <a:pt x="8640" y="18900"/>
                  </a:cubicBezTo>
                  <a:cubicBezTo>
                    <a:pt x="8640" y="18900"/>
                    <a:pt x="12960" y="16200"/>
                    <a:pt x="12960" y="13500"/>
                  </a:cubicBezTo>
                  <a:cubicBezTo>
                    <a:pt x="12960" y="13500"/>
                    <a:pt x="12960" y="13500"/>
                    <a:pt x="12960" y="10800"/>
                  </a:cubicBezTo>
                  <a:cubicBezTo>
                    <a:pt x="12960" y="10800"/>
                    <a:pt x="12960" y="10800"/>
                    <a:pt x="12960" y="108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6" name="Google Shape;5496;g21c91014dda_0_5447"/>
            <p:cNvSpPr/>
            <p:nvPr/>
          </p:nvSpPr>
          <p:spPr>
            <a:xfrm>
              <a:off x="3292594" y="4517258"/>
              <a:ext cx="19494" cy="26502"/>
            </a:xfrm>
            <a:custGeom>
              <a:avLst/>
              <a:gdLst/>
              <a:ahLst/>
              <a:cxnLst/>
              <a:rect l="l" t="t" r="r" b="b"/>
              <a:pathLst>
                <a:path w="21600" h="16800" extrusionOk="0">
                  <a:moveTo>
                    <a:pt x="10800" y="1920"/>
                  </a:moveTo>
                  <a:cubicBezTo>
                    <a:pt x="10800" y="-2400"/>
                    <a:pt x="0" y="1920"/>
                    <a:pt x="0" y="1920"/>
                  </a:cubicBezTo>
                  <a:cubicBezTo>
                    <a:pt x="0" y="6240"/>
                    <a:pt x="0" y="6240"/>
                    <a:pt x="0" y="6240"/>
                  </a:cubicBezTo>
                  <a:cubicBezTo>
                    <a:pt x="0" y="10560"/>
                    <a:pt x="0" y="10560"/>
                    <a:pt x="0" y="10560"/>
                  </a:cubicBezTo>
                  <a:cubicBezTo>
                    <a:pt x="0" y="14880"/>
                    <a:pt x="0" y="14880"/>
                    <a:pt x="0" y="14880"/>
                  </a:cubicBezTo>
                  <a:cubicBezTo>
                    <a:pt x="10800" y="19200"/>
                    <a:pt x="10800" y="14880"/>
                    <a:pt x="21600" y="14880"/>
                  </a:cubicBezTo>
                  <a:cubicBezTo>
                    <a:pt x="21600" y="10560"/>
                    <a:pt x="21600" y="10560"/>
                    <a:pt x="21600" y="6240"/>
                  </a:cubicBezTo>
                  <a:cubicBezTo>
                    <a:pt x="21600" y="6240"/>
                    <a:pt x="21600" y="1920"/>
                    <a:pt x="10800" y="19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7" name="Google Shape;5497;g21c91014dda_0_5447"/>
            <p:cNvSpPr/>
            <p:nvPr/>
          </p:nvSpPr>
          <p:spPr>
            <a:xfrm>
              <a:off x="3292594" y="4517258"/>
              <a:ext cx="19494" cy="26502"/>
            </a:xfrm>
            <a:custGeom>
              <a:avLst/>
              <a:gdLst/>
              <a:ahLst/>
              <a:cxnLst/>
              <a:rect l="l" t="t" r="r" b="b"/>
              <a:pathLst>
                <a:path w="21600" h="16800" extrusionOk="0">
                  <a:moveTo>
                    <a:pt x="10800" y="1920"/>
                  </a:moveTo>
                  <a:cubicBezTo>
                    <a:pt x="10800" y="-2400"/>
                    <a:pt x="0" y="1920"/>
                    <a:pt x="0" y="1920"/>
                  </a:cubicBezTo>
                  <a:cubicBezTo>
                    <a:pt x="0" y="6240"/>
                    <a:pt x="0" y="6240"/>
                    <a:pt x="0" y="6240"/>
                  </a:cubicBezTo>
                  <a:cubicBezTo>
                    <a:pt x="0" y="10560"/>
                    <a:pt x="0" y="10560"/>
                    <a:pt x="0" y="10560"/>
                  </a:cubicBezTo>
                  <a:cubicBezTo>
                    <a:pt x="0" y="14880"/>
                    <a:pt x="0" y="14880"/>
                    <a:pt x="0" y="14880"/>
                  </a:cubicBezTo>
                  <a:cubicBezTo>
                    <a:pt x="10800" y="19200"/>
                    <a:pt x="10800" y="14880"/>
                    <a:pt x="21600" y="14880"/>
                  </a:cubicBezTo>
                  <a:cubicBezTo>
                    <a:pt x="21600" y="10560"/>
                    <a:pt x="21600" y="10560"/>
                    <a:pt x="21600" y="6240"/>
                  </a:cubicBezTo>
                  <a:cubicBezTo>
                    <a:pt x="21600" y="6240"/>
                    <a:pt x="21600" y="1920"/>
                    <a:pt x="10800" y="19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8" name="Google Shape;5498;g21c91014dda_0_5447"/>
            <p:cNvSpPr/>
            <p:nvPr/>
          </p:nvSpPr>
          <p:spPr>
            <a:xfrm>
              <a:off x="2546435" y="3138006"/>
              <a:ext cx="1363284" cy="1172148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906" y="4295"/>
                  </a:moveTo>
                  <a:cubicBezTo>
                    <a:pt x="1800" y="4295"/>
                    <a:pt x="1906" y="4050"/>
                    <a:pt x="2012" y="3927"/>
                  </a:cubicBezTo>
                  <a:cubicBezTo>
                    <a:pt x="2012" y="3805"/>
                    <a:pt x="2118" y="3805"/>
                    <a:pt x="2118" y="3682"/>
                  </a:cubicBezTo>
                  <a:cubicBezTo>
                    <a:pt x="2224" y="3559"/>
                    <a:pt x="2118" y="3314"/>
                    <a:pt x="2118" y="3191"/>
                  </a:cubicBezTo>
                  <a:cubicBezTo>
                    <a:pt x="2118" y="3191"/>
                    <a:pt x="2118" y="2945"/>
                    <a:pt x="2118" y="2945"/>
                  </a:cubicBezTo>
                  <a:cubicBezTo>
                    <a:pt x="2224" y="2823"/>
                    <a:pt x="2329" y="2823"/>
                    <a:pt x="2435" y="2700"/>
                  </a:cubicBezTo>
                  <a:cubicBezTo>
                    <a:pt x="2435" y="2700"/>
                    <a:pt x="2541" y="2455"/>
                    <a:pt x="2647" y="2455"/>
                  </a:cubicBezTo>
                  <a:cubicBezTo>
                    <a:pt x="2647" y="2332"/>
                    <a:pt x="2753" y="2209"/>
                    <a:pt x="2753" y="2086"/>
                  </a:cubicBezTo>
                  <a:cubicBezTo>
                    <a:pt x="2753" y="1964"/>
                    <a:pt x="2753" y="1718"/>
                    <a:pt x="2647" y="1595"/>
                  </a:cubicBezTo>
                  <a:cubicBezTo>
                    <a:pt x="2647" y="1595"/>
                    <a:pt x="2435" y="1473"/>
                    <a:pt x="2435" y="1350"/>
                  </a:cubicBezTo>
                  <a:cubicBezTo>
                    <a:pt x="2329" y="1227"/>
                    <a:pt x="2224" y="982"/>
                    <a:pt x="2224" y="859"/>
                  </a:cubicBezTo>
                  <a:cubicBezTo>
                    <a:pt x="2224" y="736"/>
                    <a:pt x="2329" y="614"/>
                    <a:pt x="2435" y="491"/>
                  </a:cubicBezTo>
                  <a:cubicBezTo>
                    <a:pt x="2435" y="368"/>
                    <a:pt x="2541" y="245"/>
                    <a:pt x="2647" y="245"/>
                  </a:cubicBezTo>
                  <a:cubicBezTo>
                    <a:pt x="2753" y="123"/>
                    <a:pt x="3071" y="123"/>
                    <a:pt x="3176" y="123"/>
                  </a:cubicBezTo>
                  <a:cubicBezTo>
                    <a:pt x="3176" y="0"/>
                    <a:pt x="3282" y="0"/>
                    <a:pt x="3282" y="0"/>
                  </a:cubicBezTo>
                  <a:cubicBezTo>
                    <a:pt x="3282" y="123"/>
                    <a:pt x="3388" y="245"/>
                    <a:pt x="3388" y="245"/>
                  </a:cubicBezTo>
                  <a:cubicBezTo>
                    <a:pt x="3388" y="368"/>
                    <a:pt x="3494" y="491"/>
                    <a:pt x="3494" y="614"/>
                  </a:cubicBezTo>
                  <a:cubicBezTo>
                    <a:pt x="3388" y="614"/>
                    <a:pt x="3388" y="736"/>
                    <a:pt x="3282" y="859"/>
                  </a:cubicBezTo>
                  <a:cubicBezTo>
                    <a:pt x="3282" y="859"/>
                    <a:pt x="3282" y="1105"/>
                    <a:pt x="3388" y="1105"/>
                  </a:cubicBezTo>
                  <a:cubicBezTo>
                    <a:pt x="3388" y="1227"/>
                    <a:pt x="3600" y="1227"/>
                    <a:pt x="3706" y="1227"/>
                  </a:cubicBezTo>
                  <a:cubicBezTo>
                    <a:pt x="3706" y="1227"/>
                    <a:pt x="3812" y="1105"/>
                    <a:pt x="3812" y="1105"/>
                  </a:cubicBezTo>
                  <a:cubicBezTo>
                    <a:pt x="3918" y="1105"/>
                    <a:pt x="3918" y="1227"/>
                    <a:pt x="4024" y="1227"/>
                  </a:cubicBezTo>
                  <a:cubicBezTo>
                    <a:pt x="4024" y="1350"/>
                    <a:pt x="4024" y="1473"/>
                    <a:pt x="4024" y="1473"/>
                  </a:cubicBezTo>
                  <a:cubicBezTo>
                    <a:pt x="4024" y="1595"/>
                    <a:pt x="3918" y="1718"/>
                    <a:pt x="3918" y="1718"/>
                  </a:cubicBezTo>
                  <a:cubicBezTo>
                    <a:pt x="3918" y="1841"/>
                    <a:pt x="3812" y="1841"/>
                    <a:pt x="3812" y="1841"/>
                  </a:cubicBezTo>
                  <a:cubicBezTo>
                    <a:pt x="3812" y="1841"/>
                    <a:pt x="3706" y="2086"/>
                    <a:pt x="3812" y="2209"/>
                  </a:cubicBezTo>
                  <a:cubicBezTo>
                    <a:pt x="3812" y="2209"/>
                    <a:pt x="4024" y="2209"/>
                    <a:pt x="4024" y="2332"/>
                  </a:cubicBezTo>
                  <a:cubicBezTo>
                    <a:pt x="4129" y="2332"/>
                    <a:pt x="4129" y="2455"/>
                    <a:pt x="4235" y="2577"/>
                  </a:cubicBezTo>
                  <a:cubicBezTo>
                    <a:pt x="4235" y="2577"/>
                    <a:pt x="4447" y="2700"/>
                    <a:pt x="4447" y="2823"/>
                  </a:cubicBezTo>
                  <a:cubicBezTo>
                    <a:pt x="4553" y="2823"/>
                    <a:pt x="4553" y="3068"/>
                    <a:pt x="4553" y="3068"/>
                  </a:cubicBezTo>
                  <a:cubicBezTo>
                    <a:pt x="4659" y="3068"/>
                    <a:pt x="4871" y="3191"/>
                    <a:pt x="4871" y="3191"/>
                  </a:cubicBezTo>
                  <a:cubicBezTo>
                    <a:pt x="4976" y="3191"/>
                    <a:pt x="5082" y="2945"/>
                    <a:pt x="5082" y="2945"/>
                  </a:cubicBezTo>
                  <a:cubicBezTo>
                    <a:pt x="5188" y="2823"/>
                    <a:pt x="5294" y="2823"/>
                    <a:pt x="5400" y="2700"/>
                  </a:cubicBezTo>
                  <a:cubicBezTo>
                    <a:pt x="5400" y="2700"/>
                    <a:pt x="5612" y="2823"/>
                    <a:pt x="5718" y="2823"/>
                  </a:cubicBezTo>
                  <a:cubicBezTo>
                    <a:pt x="5824" y="2823"/>
                    <a:pt x="5929" y="3068"/>
                    <a:pt x="6035" y="3068"/>
                  </a:cubicBezTo>
                  <a:cubicBezTo>
                    <a:pt x="6141" y="3191"/>
                    <a:pt x="6247" y="3191"/>
                    <a:pt x="6247" y="3191"/>
                  </a:cubicBezTo>
                  <a:cubicBezTo>
                    <a:pt x="6247" y="3314"/>
                    <a:pt x="6353" y="3436"/>
                    <a:pt x="6353" y="3436"/>
                  </a:cubicBezTo>
                  <a:cubicBezTo>
                    <a:pt x="6353" y="3559"/>
                    <a:pt x="6353" y="3805"/>
                    <a:pt x="6353" y="3927"/>
                  </a:cubicBezTo>
                  <a:cubicBezTo>
                    <a:pt x="6353" y="3927"/>
                    <a:pt x="6459" y="4050"/>
                    <a:pt x="6459" y="4173"/>
                  </a:cubicBezTo>
                  <a:cubicBezTo>
                    <a:pt x="6459" y="4295"/>
                    <a:pt x="6565" y="4418"/>
                    <a:pt x="6671" y="4418"/>
                  </a:cubicBezTo>
                  <a:cubicBezTo>
                    <a:pt x="6671" y="4541"/>
                    <a:pt x="6671" y="4664"/>
                    <a:pt x="6671" y="4786"/>
                  </a:cubicBezTo>
                  <a:cubicBezTo>
                    <a:pt x="6776" y="4786"/>
                    <a:pt x="6882" y="4909"/>
                    <a:pt x="6988" y="5032"/>
                  </a:cubicBezTo>
                  <a:cubicBezTo>
                    <a:pt x="7094" y="5032"/>
                    <a:pt x="7200" y="5155"/>
                    <a:pt x="7306" y="5155"/>
                  </a:cubicBezTo>
                  <a:cubicBezTo>
                    <a:pt x="7412" y="5155"/>
                    <a:pt x="7518" y="5032"/>
                    <a:pt x="7624" y="5032"/>
                  </a:cubicBezTo>
                  <a:cubicBezTo>
                    <a:pt x="7729" y="5032"/>
                    <a:pt x="7835" y="5032"/>
                    <a:pt x="7941" y="5032"/>
                  </a:cubicBezTo>
                  <a:cubicBezTo>
                    <a:pt x="7941" y="5155"/>
                    <a:pt x="7941" y="5277"/>
                    <a:pt x="8047" y="5277"/>
                  </a:cubicBezTo>
                  <a:cubicBezTo>
                    <a:pt x="8047" y="5400"/>
                    <a:pt x="8047" y="5523"/>
                    <a:pt x="7941" y="5645"/>
                  </a:cubicBezTo>
                  <a:cubicBezTo>
                    <a:pt x="7941" y="5645"/>
                    <a:pt x="7835" y="5768"/>
                    <a:pt x="7835" y="5768"/>
                  </a:cubicBezTo>
                  <a:cubicBezTo>
                    <a:pt x="7835" y="5891"/>
                    <a:pt x="7835" y="6014"/>
                    <a:pt x="7941" y="6014"/>
                  </a:cubicBezTo>
                  <a:cubicBezTo>
                    <a:pt x="7941" y="6136"/>
                    <a:pt x="8047" y="6259"/>
                    <a:pt x="8153" y="6259"/>
                  </a:cubicBezTo>
                  <a:cubicBezTo>
                    <a:pt x="8153" y="6259"/>
                    <a:pt x="8259" y="6014"/>
                    <a:pt x="8259" y="6014"/>
                  </a:cubicBezTo>
                  <a:cubicBezTo>
                    <a:pt x="8365" y="6014"/>
                    <a:pt x="8471" y="6014"/>
                    <a:pt x="8576" y="6014"/>
                  </a:cubicBezTo>
                  <a:cubicBezTo>
                    <a:pt x="8576" y="6014"/>
                    <a:pt x="8682" y="6259"/>
                    <a:pt x="8576" y="6259"/>
                  </a:cubicBezTo>
                  <a:cubicBezTo>
                    <a:pt x="8576" y="6382"/>
                    <a:pt x="8576" y="6505"/>
                    <a:pt x="8576" y="6505"/>
                  </a:cubicBezTo>
                  <a:cubicBezTo>
                    <a:pt x="8471" y="6627"/>
                    <a:pt x="8576" y="6750"/>
                    <a:pt x="8576" y="6750"/>
                  </a:cubicBezTo>
                  <a:cubicBezTo>
                    <a:pt x="8682" y="6873"/>
                    <a:pt x="8788" y="6873"/>
                    <a:pt x="8894" y="6873"/>
                  </a:cubicBezTo>
                  <a:cubicBezTo>
                    <a:pt x="8894" y="6750"/>
                    <a:pt x="9000" y="6627"/>
                    <a:pt x="9000" y="6627"/>
                  </a:cubicBezTo>
                  <a:cubicBezTo>
                    <a:pt x="9106" y="6505"/>
                    <a:pt x="9318" y="6505"/>
                    <a:pt x="9424" y="6382"/>
                  </a:cubicBezTo>
                  <a:cubicBezTo>
                    <a:pt x="9424" y="6382"/>
                    <a:pt x="9529" y="6259"/>
                    <a:pt x="9529" y="6136"/>
                  </a:cubicBezTo>
                  <a:cubicBezTo>
                    <a:pt x="9529" y="6136"/>
                    <a:pt x="9529" y="6014"/>
                    <a:pt x="9529" y="5891"/>
                  </a:cubicBezTo>
                  <a:cubicBezTo>
                    <a:pt x="9529" y="5891"/>
                    <a:pt x="9529" y="5645"/>
                    <a:pt x="9635" y="5523"/>
                  </a:cubicBezTo>
                  <a:cubicBezTo>
                    <a:pt x="9635" y="5523"/>
                    <a:pt x="9741" y="5523"/>
                    <a:pt x="9847" y="5523"/>
                  </a:cubicBezTo>
                  <a:cubicBezTo>
                    <a:pt x="9847" y="5523"/>
                    <a:pt x="9953" y="5645"/>
                    <a:pt x="10059" y="5645"/>
                  </a:cubicBezTo>
                  <a:cubicBezTo>
                    <a:pt x="10059" y="5645"/>
                    <a:pt x="10271" y="5645"/>
                    <a:pt x="10271" y="5523"/>
                  </a:cubicBezTo>
                  <a:cubicBezTo>
                    <a:pt x="10376" y="5523"/>
                    <a:pt x="10482" y="5400"/>
                    <a:pt x="10482" y="5277"/>
                  </a:cubicBezTo>
                  <a:cubicBezTo>
                    <a:pt x="10482" y="5155"/>
                    <a:pt x="10376" y="5032"/>
                    <a:pt x="10271" y="5032"/>
                  </a:cubicBezTo>
                  <a:cubicBezTo>
                    <a:pt x="10271" y="4909"/>
                    <a:pt x="10271" y="4786"/>
                    <a:pt x="10271" y="4664"/>
                  </a:cubicBezTo>
                  <a:cubicBezTo>
                    <a:pt x="10271" y="4664"/>
                    <a:pt x="10271" y="4541"/>
                    <a:pt x="10376" y="4541"/>
                  </a:cubicBezTo>
                  <a:cubicBezTo>
                    <a:pt x="10482" y="4418"/>
                    <a:pt x="10588" y="4418"/>
                    <a:pt x="10694" y="4418"/>
                  </a:cubicBezTo>
                  <a:cubicBezTo>
                    <a:pt x="10694" y="4418"/>
                    <a:pt x="10906" y="4541"/>
                    <a:pt x="10906" y="4541"/>
                  </a:cubicBezTo>
                  <a:cubicBezTo>
                    <a:pt x="11012" y="4418"/>
                    <a:pt x="11118" y="4418"/>
                    <a:pt x="11224" y="4295"/>
                  </a:cubicBezTo>
                  <a:cubicBezTo>
                    <a:pt x="11224" y="4295"/>
                    <a:pt x="11224" y="4050"/>
                    <a:pt x="11329" y="4050"/>
                  </a:cubicBezTo>
                  <a:cubicBezTo>
                    <a:pt x="11329" y="3927"/>
                    <a:pt x="11541" y="3805"/>
                    <a:pt x="11647" y="3805"/>
                  </a:cubicBezTo>
                  <a:cubicBezTo>
                    <a:pt x="11753" y="3559"/>
                    <a:pt x="11753" y="3314"/>
                    <a:pt x="11753" y="3191"/>
                  </a:cubicBezTo>
                  <a:cubicBezTo>
                    <a:pt x="11753" y="3191"/>
                    <a:pt x="11859" y="3068"/>
                    <a:pt x="11965" y="3068"/>
                  </a:cubicBezTo>
                  <a:cubicBezTo>
                    <a:pt x="11965" y="3068"/>
                    <a:pt x="12071" y="3191"/>
                    <a:pt x="12176" y="3191"/>
                  </a:cubicBezTo>
                  <a:cubicBezTo>
                    <a:pt x="12176" y="3314"/>
                    <a:pt x="12282" y="3436"/>
                    <a:pt x="12388" y="3436"/>
                  </a:cubicBezTo>
                  <a:cubicBezTo>
                    <a:pt x="12388" y="3436"/>
                    <a:pt x="12494" y="3314"/>
                    <a:pt x="12600" y="3314"/>
                  </a:cubicBezTo>
                  <a:cubicBezTo>
                    <a:pt x="12600" y="3191"/>
                    <a:pt x="12600" y="3068"/>
                    <a:pt x="12600" y="3068"/>
                  </a:cubicBezTo>
                  <a:cubicBezTo>
                    <a:pt x="12706" y="2945"/>
                    <a:pt x="12812" y="2823"/>
                    <a:pt x="12812" y="2700"/>
                  </a:cubicBezTo>
                  <a:cubicBezTo>
                    <a:pt x="12918" y="2577"/>
                    <a:pt x="13235" y="2577"/>
                    <a:pt x="13341" y="2577"/>
                  </a:cubicBezTo>
                  <a:cubicBezTo>
                    <a:pt x="13447" y="2577"/>
                    <a:pt x="13659" y="2700"/>
                    <a:pt x="13765" y="2577"/>
                  </a:cubicBezTo>
                  <a:cubicBezTo>
                    <a:pt x="13871" y="2577"/>
                    <a:pt x="13871" y="2455"/>
                    <a:pt x="13976" y="2332"/>
                  </a:cubicBezTo>
                  <a:cubicBezTo>
                    <a:pt x="13976" y="2209"/>
                    <a:pt x="13976" y="2086"/>
                    <a:pt x="14082" y="1964"/>
                  </a:cubicBezTo>
                  <a:cubicBezTo>
                    <a:pt x="14082" y="1841"/>
                    <a:pt x="14188" y="1718"/>
                    <a:pt x="14188" y="1718"/>
                  </a:cubicBezTo>
                  <a:cubicBezTo>
                    <a:pt x="14188" y="1595"/>
                    <a:pt x="14294" y="1473"/>
                    <a:pt x="14294" y="1350"/>
                  </a:cubicBezTo>
                  <a:cubicBezTo>
                    <a:pt x="14294" y="1350"/>
                    <a:pt x="14400" y="1350"/>
                    <a:pt x="14400" y="1350"/>
                  </a:cubicBezTo>
                  <a:cubicBezTo>
                    <a:pt x="14506" y="1350"/>
                    <a:pt x="14612" y="1227"/>
                    <a:pt x="14718" y="1227"/>
                  </a:cubicBezTo>
                  <a:cubicBezTo>
                    <a:pt x="14718" y="1350"/>
                    <a:pt x="14824" y="1350"/>
                    <a:pt x="14824" y="1350"/>
                  </a:cubicBezTo>
                  <a:cubicBezTo>
                    <a:pt x="14929" y="1473"/>
                    <a:pt x="15035" y="1595"/>
                    <a:pt x="15141" y="1595"/>
                  </a:cubicBezTo>
                  <a:cubicBezTo>
                    <a:pt x="15141" y="1718"/>
                    <a:pt x="15141" y="1841"/>
                    <a:pt x="15247" y="1964"/>
                  </a:cubicBezTo>
                  <a:cubicBezTo>
                    <a:pt x="15247" y="1964"/>
                    <a:pt x="15459" y="2086"/>
                    <a:pt x="15459" y="2086"/>
                  </a:cubicBezTo>
                  <a:cubicBezTo>
                    <a:pt x="15565" y="2086"/>
                    <a:pt x="15565" y="1964"/>
                    <a:pt x="15671" y="1964"/>
                  </a:cubicBezTo>
                  <a:cubicBezTo>
                    <a:pt x="15671" y="1964"/>
                    <a:pt x="15671" y="1964"/>
                    <a:pt x="15671" y="1964"/>
                  </a:cubicBezTo>
                  <a:cubicBezTo>
                    <a:pt x="15671" y="2086"/>
                    <a:pt x="15671" y="2209"/>
                    <a:pt x="15671" y="2209"/>
                  </a:cubicBezTo>
                  <a:cubicBezTo>
                    <a:pt x="15671" y="2332"/>
                    <a:pt x="15776" y="2455"/>
                    <a:pt x="15882" y="2577"/>
                  </a:cubicBezTo>
                  <a:cubicBezTo>
                    <a:pt x="15882" y="2577"/>
                    <a:pt x="15882" y="2823"/>
                    <a:pt x="15882" y="2823"/>
                  </a:cubicBezTo>
                  <a:cubicBezTo>
                    <a:pt x="15776" y="2945"/>
                    <a:pt x="15671" y="2945"/>
                    <a:pt x="15671" y="3068"/>
                  </a:cubicBezTo>
                  <a:cubicBezTo>
                    <a:pt x="15671" y="3068"/>
                    <a:pt x="15671" y="3191"/>
                    <a:pt x="15565" y="3314"/>
                  </a:cubicBezTo>
                  <a:cubicBezTo>
                    <a:pt x="15565" y="3314"/>
                    <a:pt x="15353" y="3436"/>
                    <a:pt x="15141" y="3436"/>
                  </a:cubicBezTo>
                  <a:cubicBezTo>
                    <a:pt x="15141" y="3436"/>
                    <a:pt x="15035" y="3436"/>
                    <a:pt x="14929" y="3436"/>
                  </a:cubicBezTo>
                  <a:cubicBezTo>
                    <a:pt x="14824" y="3436"/>
                    <a:pt x="14612" y="3559"/>
                    <a:pt x="14400" y="3682"/>
                  </a:cubicBezTo>
                  <a:cubicBezTo>
                    <a:pt x="14294" y="3682"/>
                    <a:pt x="14082" y="3805"/>
                    <a:pt x="13976" y="3927"/>
                  </a:cubicBezTo>
                  <a:cubicBezTo>
                    <a:pt x="13976" y="3927"/>
                    <a:pt x="13871" y="4050"/>
                    <a:pt x="13871" y="4173"/>
                  </a:cubicBezTo>
                  <a:cubicBezTo>
                    <a:pt x="13976" y="4173"/>
                    <a:pt x="13976" y="4295"/>
                    <a:pt x="14082" y="4295"/>
                  </a:cubicBezTo>
                  <a:cubicBezTo>
                    <a:pt x="14082" y="4418"/>
                    <a:pt x="14294" y="4418"/>
                    <a:pt x="14294" y="4418"/>
                  </a:cubicBezTo>
                  <a:cubicBezTo>
                    <a:pt x="14400" y="4418"/>
                    <a:pt x="14506" y="4541"/>
                    <a:pt x="14506" y="4664"/>
                  </a:cubicBezTo>
                  <a:cubicBezTo>
                    <a:pt x="14506" y="4786"/>
                    <a:pt x="14400" y="4786"/>
                    <a:pt x="14294" y="4786"/>
                  </a:cubicBezTo>
                  <a:cubicBezTo>
                    <a:pt x="14294" y="4909"/>
                    <a:pt x="14082" y="4909"/>
                    <a:pt x="13976" y="4909"/>
                  </a:cubicBezTo>
                  <a:cubicBezTo>
                    <a:pt x="13871" y="5032"/>
                    <a:pt x="13765" y="5155"/>
                    <a:pt x="13765" y="5277"/>
                  </a:cubicBezTo>
                  <a:cubicBezTo>
                    <a:pt x="13765" y="5277"/>
                    <a:pt x="13765" y="5400"/>
                    <a:pt x="13871" y="5523"/>
                  </a:cubicBezTo>
                  <a:cubicBezTo>
                    <a:pt x="13871" y="5523"/>
                    <a:pt x="13976" y="5523"/>
                    <a:pt x="14082" y="5523"/>
                  </a:cubicBezTo>
                  <a:cubicBezTo>
                    <a:pt x="14082" y="5523"/>
                    <a:pt x="14188" y="5645"/>
                    <a:pt x="14294" y="5645"/>
                  </a:cubicBezTo>
                  <a:cubicBezTo>
                    <a:pt x="14294" y="5768"/>
                    <a:pt x="14294" y="6014"/>
                    <a:pt x="14294" y="6136"/>
                  </a:cubicBezTo>
                  <a:cubicBezTo>
                    <a:pt x="14294" y="6136"/>
                    <a:pt x="14294" y="6382"/>
                    <a:pt x="14294" y="6505"/>
                  </a:cubicBezTo>
                  <a:cubicBezTo>
                    <a:pt x="14294" y="6627"/>
                    <a:pt x="14294" y="6750"/>
                    <a:pt x="14400" y="6873"/>
                  </a:cubicBezTo>
                  <a:cubicBezTo>
                    <a:pt x="14400" y="6873"/>
                    <a:pt x="14506" y="6995"/>
                    <a:pt x="14612" y="7118"/>
                  </a:cubicBezTo>
                  <a:cubicBezTo>
                    <a:pt x="14718" y="7118"/>
                    <a:pt x="14929" y="7241"/>
                    <a:pt x="15035" y="7364"/>
                  </a:cubicBezTo>
                  <a:cubicBezTo>
                    <a:pt x="15141" y="7364"/>
                    <a:pt x="15141" y="7609"/>
                    <a:pt x="15141" y="7732"/>
                  </a:cubicBezTo>
                  <a:cubicBezTo>
                    <a:pt x="15247" y="7855"/>
                    <a:pt x="15141" y="7977"/>
                    <a:pt x="15141" y="8100"/>
                  </a:cubicBezTo>
                  <a:cubicBezTo>
                    <a:pt x="15247" y="8100"/>
                    <a:pt x="15353" y="8223"/>
                    <a:pt x="15353" y="8223"/>
                  </a:cubicBezTo>
                  <a:cubicBezTo>
                    <a:pt x="15459" y="8345"/>
                    <a:pt x="15565" y="8468"/>
                    <a:pt x="15565" y="8468"/>
                  </a:cubicBezTo>
                  <a:cubicBezTo>
                    <a:pt x="15671" y="8591"/>
                    <a:pt x="15671" y="8714"/>
                    <a:pt x="15671" y="8836"/>
                  </a:cubicBezTo>
                  <a:cubicBezTo>
                    <a:pt x="15671" y="8959"/>
                    <a:pt x="15671" y="9082"/>
                    <a:pt x="15565" y="9205"/>
                  </a:cubicBezTo>
                  <a:cubicBezTo>
                    <a:pt x="15565" y="9205"/>
                    <a:pt x="15459" y="9205"/>
                    <a:pt x="15353" y="9205"/>
                  </a:cubicBezTo>
                  <a:cubicBezTo>
                    <a:pt x="15247" y="9205"/>
                    <a:pt x="15141" y="9205"/>
                    <a:pt x="15141" y="9205"/>
                  </a:cubicBezTo>
                  <a:cubicBezTo>
                    <a:pt x="15035" y="9082"/>
                    <a:pt x="15035" y="8836"/>
                    <a:pt x="14929" y="8836"/>
                  </a:cubicBezTo>
                  <a:cubicBezTo>
                    <a:pt x="14929" y="8836"/>
                    <a:pt x="14718" y="8714"/>
                    <a:pt x="14718" y="8714"/>
                  </a:cubicBezTo>
                  <a:cubicBezTo>
                    <a:pt x="14612" y="8714"/>
                    <a:pt x="14506" y="8714"/>
                    <a:pt x="14506" y="8836"/>
                  </a:cubicBezTo>
                  <a:cubicBezTo>
                    <a:pt x="14400" y="8836"/>
                    <a:pt x="14294" y="8959"/>
                    <a:pt x="14188" y="9082"/>
                  </a:cubicBezTo>
                  <a:cubicBezTo>
                    <a:pt x="14188" y="9082"/>
                    <a:pt x="14082" y="9205"/>
                    <a:pt x="14082" y="9327"/>
                  </a:cubicBezTo>
                  <a:cubicBezTo>
                    <a:pt x="13976" y="9327"/>
                    <a:pt x="13765" y="9327"/>
                    <a:pt x="13659" y="9327"/>
                  </a:cubicBezTo>
                  <a:cubicBezTo>
                    <a:pt x="13553" y="9327"/>
                    <a:pt x="13341" y="9205"/>
                    <a:pt x="13341" y="9327"/>
                  </a:cubicBezTo>
                  <a:cubicBezTo>
                    <a:pt x="13235" y="9327"/>
                    <a:pt x="13129" y="9450"/>
                    <a:pt x="13129" y="9450"/>
                  </a:cubicBezTo>
                  <a:cubicBezTo>
                    <a:pt x="13024" y="9573"/>
                    <a:pt x="13024" y="9695"/>
                    <a:pt x="13129" y="9818"/>
                  </a:cubicBezTo>
                  <a:cubicBezTo>
                    <a:pt x="13129" y="9818"/>
                    <a:pt x="13235" y="9818"/>
                    <a:pt x="13235" y="9818"/>
                  </a:cubicBezTo>
                  <a:cubicBezTo>
                    <a:pt x="13341" y="9941"/>
                    <a:pt x="13341" y="10186"/>
                    <a:pt x="13341" y="10309"/>
                  </a:cubicBezTo>
                  <a:cubicBezTo>
                    <a:pt x="13447" y="10432"/>
                    <a:pt x="13341" y="10555"/>
                    <a:pt x="13447" y="10677"/>
                  </a:cubicBezTo>
                  <a:cubicBezTo>
                    <a:pt x="13447" y="10800"/>
                    <a:pt x="13553" y="11045"/>
                    <a:pt x="13553" y="11168"/>
                  </a:cubicBezTo>
                  <a:cubicBezTo>
                    <a:pt x="13659" y="11168"/>
                    <a:pt x="13871" y="11168"/>
                    <a:pt x="13976" y="11168"/>
                  </a:cubicBezTo>
                  <a:cubicBezTo>
                    <a:pt x="13976" y="11168"/>
                    <a:pt x="14188" y="11045"/>
                    <a:pt x="14188" y="11045"/>
                  </a:cubicBezTo>
                  <a:cubicBezTo>
                    <a:pt x="14294" y="11168"/>
                    <a:pt x="14400" y="11168"/>
                    <a:pt x="14506" y="11291"/>
                  </a:cubicBezTo>
                  <a:cubicBezTo>
                    <a:pt x="14612" y="11291"/>
                    <a:pt x="14612" y="11536"/>
                    <a:pt x="14612" y="11659"/>
                  </a:cubicBezTo>
                  <a:cubicBezTo>
                    <a:pt x="14718" y="11659"/>
                    <a:pt x="14824" y="11782"/>
                    <a:pt x="14929" y="11782"/>
                  </a:cubicBezTo>
                  <a:cubicBezTo>
                    <a:pt x="15035" y="11905"/>
                    <a:pt x="15247" y="11782"/>
                    <a:pt x="15353" y="11782"/>
                  </a:cubicBezTo>
                  <a:cubicBezTo>
                    <a:pt x="15353" y="11782"/>
                    <a:pt x="15565" y="11782"/>
                    <a:pt x="15671" y="11905"/>
                  </a:cubicBezTo>
                  <a:cubicBezTo>
                    <a:pt x="15776" y="11905"/>
                    <a:pt x="15882" y="12150"/>
                    <a:pt x="15988" y="12273"/>
                  </a:cubicBezTo>
                  <a:cubicBezTo>
                    <a:pt x="15988" y="12273"/>
                    <a:pt x="16094" y="12518"/>
                    <a:pt x="16094" y="12641"/>
                  </a:cubicBezTo>
                  <a:cubicBezTo>
                    <a:pt x="16094" y="12641"/>
                    <a:pt x="15882" y="12764"/>
                    <a:pt x="15882" y="12886"/>
                  </a:cubicBezTo>
                  <a:cubicBezTo>
                    <a:pt x="15882" y="13009"/>
                    <a:pt x="15988" y="13132"/>
                    <a:pt x="15988" y="13255"/>
                  </a:cubicBezTo>
                  <a:cubicBezTo>
                    <a:pt x="16094" y="13255"/>
                    <a:pt x="16200" y="13377"/>
                    <a:pt x="16306" y="13377"/>
                  </a:cubicBezTo>
                  <a:cubicBezTo>
                    <a:pt x="16306" y="13377"/>
                    <a:pt x="16518" y="13377"/>
                    <a:pt x="16624" y="13377"/>
                  </a:cubicBezTo>
                  <a:cubicBezTo>
                    <a:pt x="16729" y="13377"/>
                    <a:pt x="16835" y="13132"/>
                    <a:pt x="16835" y="13132"/>
                  </a:cubicBezTo>
                  <a:cubicBezTo>
                    <a:pt x="16941" y="13132"/>
                    <a:pt x="17153" y="13255"/>
                    <a:pt x="17153" y="13377"/>
                  </a:cubicBezTo>
                  <a:cubicBezTo>
                    <a:pt x="17259" y="13377"/>
                    <a:pt x="17365" y="13500"/>
                    <a:pt x="17471" y="13623"/>
                  </a:cubicBezTo>
                  <a:cubicBezTo>
                    <a:pt x="17471" y="13745"/>
                    <a:pt x="17471" y="13991"/>
                    <a:pt x="17576" y="14114"/>
                  </a:cubicBezTo>
                  <a:cubicBezTo>
                    <a:pt x="17682" y="14114"/>
                    <a:pt x="17788" y="14359"/>
                    <a:pt x="17894" y="14359"/>
                  </a:cubicBezTo>
                  <a:cubicBezTo>
                    <a:pt x="17894" y="14359"/>
                    <a:pt x="18000" y="14114"/>
                    <a:pt x="18000" y="13991"/>
                  </a:cubicBezTo>
                  <a:cubicBezTo>
                    <a:pt x="18000" y="13991"/>
                    <a:pt x="18106" y="13991"/>
                    <a:pt x="18212" y="13991"/>
                  </a:cubicBezTo>
                  <a:cubicBezTo>
                    <a:pt x="18212" y="13868"/>
                    <a:pt x="18212" y="13745"/>
                    <a:pt x="18212" y="13745"/>
                  </a:cubicBezTo>
                  <a:cubicBezTo>
                    <a:pt x="18212" y="13623"/>
                    <a:pt x="18318" y="13500"/>
                    <a:pt x="18424" y="13377"/>
                  </a:cubicBezTo>
                  <a:cubicBezTo>
                    <a:pt x="18529" y="13377"/>
                    <a:pt x="18741" y="13500"/>
                    <a:pt x="18741" y="13500"/>
                  </a:cubicBezTo>
                  <a:cubicBezTo>
                    <a:pt x="18847" y="13623"/>
                    <a:pt x="19059" y="13745"/>
                    <a:pt x="19165" y="13868"/>
                  </a:cubicBezTo>
                  <a:cubicBezTo>
                    <a:pt x="19165" y="13991"/>
                    <a:pt x="19271" y="14359"/>
                    <a:pt x="19376" y="14482"/>
                  </a:cubicBezTo>
                  <a:cubicBezTo>
                    <a:pt x="19482" y="14605"/>
                    <a:pt x="19588" y="14605"/>
                    <a:pt x="19694" y="14727"/>
                  </a:cubicBezTo>
                  <a:cubicBezTo>
                    <a:pt x="19800" y="14727"/>
                    <a:pt x="20012" y="14605"/>
                    <a:pt x="20118" y="14605"/>
                  </a:cubicBezTo>
                  <a:cubicBezTo>
                    <a:pt x="20224" y="14482"/>
                    <a:pt x="20224" y="14359"/>
                    <a:pt x="20329" y="14236"/>
                  </a:cubicBezTo>
                  <a:cubicBezTo>
                    <a:pt x="20329" y="14236"/>
                    <a:pt x="20435" y="14114"/>
                    <a:pt x="20541" y="14114"/>
                  </a:cubicBezTo>
                  <a:cubicBezTo>
                    <a:pt x="20541" y="14114"/>
                    <a:pt x="20647" y="14114"/>
                    <a:pt x="20647" y="14236"/>
                  </a:cubicBezTo>
                  <a:cubicBezTo>
                    <a:pt x="20753" y="14236"/>
                    <a:pt x="20859" y="14482"/>
                    <a:pt x="20859" y="14482"/>
                  </a:cubicBezTo>
                  <a:cubicBezTo>
                    <a:pt x="20965" y="14605"/>
                    <a:pt x="20965" y="14850"/>
                    <a:pt x="21071" y="14850"/>
                  </a:cubicBezTo>
                  <a:cubicBezTo>
                    <a:pt x="21176" y="14973"/>
                    <a:pt x="21388" y="15218"/>
                    <a:pt x="21494" y="15341"/>
                  </a:cubicBezTo>
                  <a:cubicBezTo>
                    <a:pt x="21494" y="15341"/>
                    <a:pt x="21494" y="15341"/>
                    <a:pt x="21494" y="15341"/>
                  </a:cubicBezTo>
                  <a:cubicBezTo>
                    <a:pt x="21600" y="15464"/>
                    <a:pt x="21600" y="15832"/>
                    <a:pt x="21600" y="16077"/>
                  </a:cubicBezTo>
                  <a:cubicBezTo>
                    <a:pt x="21600" y="16200"/>
                    <a:pt x="21600" y="16568"/>
                    <a:pt x="21494" y="16691"/>
                  </a:cubicBezTo>
                  <a:cubicBezTo>
                    <a:pt x="21494" y="16814"/>
                    <a:pt x="21282" y="16936"/>
                    <a:pt x="21282" y="17059"/>
                  </a:cubicBezTo>
                  <a:cubicBezTo>
                    <a:pt x="21176" y="17182"/>
                    <a:pt x="21071" y="17427"/>
                    <a:pt x="21071" y="17550"/>
                  </a:cubicBezTo>
                  <a:cubicBezTo>
                    <a:pt x="21071" y="17550"/>
                    <a:pt x="21071" y="17795"/>
                    <a:pt x="21071" y="17918"/>
                  </a:cubicBezTo>
                  <a:cubicBezTo>
                    <a:pt x="21071" y="17918"/>
                    <a:pt x="21071" y="17918"/>
                    <a:pt x="21071" y="17918"/>
                  </a:cubicBezTo>
                  <a:cubicBezTo>
                    <a:pt x="21071" y="18164"/>
                    <a:pt x="20859" y="18286"/>
                    <a:pt x="20859" y="18409"/>
                  </a:cubicBezTo>
                  <a:cubicBezTo>
                    <a:pt x="20753" y="18532"/>
                    <a:pt x="20647" y="18777"/>
                    <a:pt x="20647" y="18900"/>
                  </a:cubicBezTo>
                  <a:cubicBezTo>
                    <a:pt x="20647" y="19023"/>
                    <a:pt x="20541" y="19391"/>
                    <a:pt x="20541" y="19514"/>
                  </a:cubicBezTo>
                  <a:cubicBezTo>
                    <a:pt x="20541" y="19636"/>
                    <a:pt x="20541" y="20005"/>
                    <a:pt x="20541" y="20127"/>
                  </a:cubicBezTo>
                  <a:cubicBezTo>
                    <a:pt x="20541" y="20250"/>
                    <a:pt x="20329" y="20495"/>
                    <a:pt x="20224" y="20618"/>
                  </a:cubicBezTo>
                  <a:cubicBezTo>
                    <a:pt x="20224" y="20741"/>
                    <a:pt x="20012" y="20741"/>
                    <a:pt x="19906" y="20864"/>
                  </a:cubicBezTo>
                  <a:cubicBezTo>
                    <a:pt x="19906" y="20864"/>
                    <a:pt x="19694" y="20986"/>
                    <a:pt x="19588" y="21109"/>
                  </a:cubicBezTo>
                  <a:cubicBezTo>
                    <a:pt x="19588" y="20986"/>
                    <a:pt x="19482" y="20864"/>
                    <a:pt x="19376" y="20864"/>
                  </a:cubicBezTo>
                  <a:cubicBezTo>
                    <a:pt x="19376" y="20741"/>
                    <a:pt x="19271" y="20741"/>
                    <a:pt x="19165" y="20741"/>
                  </a:cubicBezTo>
                  <a:cubicBezTo>
                    <a:pt x="19059" y="20741"/>
                    <a:pt x="18953" y="20864"/>
                    <a:pt x="18847" y="20864"/>
                  </a:cubicBezTo>
                  <a:cubicBezTo>
                    <a:pt x="18847" y="20864"/>
                    <a:pt x="18741" y="20741"/>
                    <a:pt x="18741" y="20741"/>
                  </a:cubicBezTo>
                  <a:cubicBezTo>
                    <a:pt x="18635" y="20741"/>
                    <a:pt x="18529" y="20741"/>
                    <a:pt x="18424" y="20741"/>
                  </a:cubicBezTo>
                  <a:cubicBezTo>
                    <a:pt x="18424" y="20741"/>
                    <a:pt x="18318" y="20864"/>
                    <a:pt x="18318" y="20864"/>
                  </a:cubicBezTo>
                  <a:cubicBezTo>
                    <a:pt x="18212" y="20864"/>
                    <a:pt x="18106" y="20986"/>
                    <a:pt x="18106" y="21109"/>
                  </a:cubicBezTo>
                  <a:cubicBezTo>
                    <a:pt x="18106" y="21109"/>
                    <a:pt x="18318" y="21109"/>
                    <a:pt x="18318" y="21232"/>
                  </a:cubicBezTo>
                  <a:cubicBezTo>
                    <a:pt x="18318" y="21232"/>
                    <a:pt x="18212" y="21355"/>
                    <a:pt x="18212" y="21355"/>
                  </a:cubicBezTo>
                  <a:cubicBezTo>
                    <a:pt x="18212" y="21477"/>
                    <a:pt x="18000" y="21477"/>
                    <a:pt x="17894" y="21477"/>
                  </a:cubicBezTo>
                  <a:cubicBezTo>
                    <a:pt x="17894" y="21477"/>
                    <a:pt x="17788" y="21355"/>
                    <a:pt x="17682" y="21355"/>
                  </a:cubicBezTo>
                  <a:cubicBezTo>
                    <a:pt x="17682" y="21355"/>
                    <a:pt x="17576" y="21232"/>
                    <a:pt x="17471" y="21232"/>
                  </a:cubicBezTo>
                  <a:cubicBezTo>
                    <a:pt x="17471" y="21109"/>
                    <a:pt x="17259" y="21232"/>
                    <a:pt x="17259" y="21109"/>
                  </a:cubicBezTo>
                  <a:cubicBezTo>
                    <a:pt x="17153" y="21109"/>
                    <a:pt x="17153" y="21109"/>
                    <a:pt x="17047" y="20986"/>
                  </a:cubicBezTo>
                  <a:cubicBezTo>
                    <a:pt x="17047" y="20986"/>
                    <a:pt x="16835" y="20741"/>
                    <a:pt x="16729" y="20741"/>
                  </a:cubicBezTo>
                  <a:cubicBezTo>
                    <a:pt x="16624" y="20618"/>
                    <a:pt x="16412" y="20741"/>
                    <a:pt x="16306" y="20618"/>
                  </a:cubicBezTo>
                  <a:cubicBezTo>
                    <a:pt x="16200" y="20618"/>
                    <a:pt x="15988" y="20495"/>
                    <a:pt x="15882" y="20495"/>
                  </a:cubicBezTo>
                  <a:cubicBezTo>
                    <a:pt x="15776" y="20495"/>
                    <a:pt x="15565" y="20495"/>
                    <a:pt x="15459" y="20495"/>
                  </a:cubicBezTo>
                  <a:cubicBezTo>
                    <a:pt x="15247" y="20495"/>
                    <a:pt x="14929" y="20495"/>
                    <a:pt x="14824" y="20618"/>
                  </a:cubicBezTo>
                  <a:cubicBezTo>
                    <a:pt x="14612" y="20618"/>
                    <a:pt x="14400" y="20864"/>
                    <a:pt x="14294" y="20986"/>
                  </a:cubicBezTo>
                  <a:cubicBezTo>
                    <a:pt x="14188" y="20986"/>
                    <a:pt x="14082" y="20986"/>
                    <a:pt x="14082" y="21109"/>
                  </a:cubicBezTo>
                  <a:cubicBezTo>
                    <a:pt x="13976" y="21109"/>
                    <a:pt x="14082" y="21232"/>
                    <a:pt x="14082" y="21232"/>
                  </a:cubicBezTo>
                  <a:cubicBezTo>
                    <a:pt x="13976" y="21355"/>
                    <a:pt x="13976" y="21477"/>
                    <a:pt x="13871" y="21477"/>
                  </a:cubicBezTo>
                  <a:cubicBezTo>
                    <a:pt x="13871" y="21600"/>
                    <a:pt x="13659" y="21477"/>
                    <a:pt x="13659" y="21477"/>
                  </a:cubicBezTo>
                  <a:cubicBezTo>
                    <a:pt x="13553" y="21477"/>
                    <a:pt x="13341" y="21355"/>
                    <a:pt x="13341" y="21232"/>
                  </a:cubicBezTo>
                  <a:cubicBezTo>
                    <a:pt x="13235" y="21109"/>
                    <a:pt x="13235" y="20986"/>
                    <a:pt x="13235" y="20864"/>
                  </a:cubicBezTo>
                  <a:cubicBezTo>
                    <a:pt x="13129" y="20741"/>
                    <a:pt x="13129" y="20495"/>
                    <a:pt x="13024" y="20373"/>
                  </a:cubicBezTo>
                  <a:cubicBezTo>
                    <a:pt x="12918" y="20250"/>
                    <a:pt x="12706" y="20005"/>
                    <a:pt x="12494" y="19882"/>
                  </a:cubicBezTo>
                  <a:cubicBezTo>
                    <a:pt x="12388" y="19759"/>
                    <a:pt x="12176" y="19514"/>
                    <a:pt x="11965" y="19391"/>
                  </a:cubicBezTo>
                  <a:cubicBezTo>
                    <a:pt x="11859" y="19391"/>
                    <a:pt x="11647" y="19268"/>
                    <a:pt x="11541" y="19268"/>
                  </a:cubicBezTo>
                  <a:cubicBezTo>
                    <a:pt x="11435" y="19145"/>
                    <a:pt x="11224" y="19145"/>
                    <a:pt x="11118" y="19145"/>
                  </a:cubicBezTo>
                  <a:cubicBezTo>
                    <a:pt x="11012" y="19145"/>
                    <a:pt x="10906" y="19145"/>
                    <a:pt x="10906" y="19145"/>
                  </a:cubicBezTo>
                  <a:cubicBezTo>
                    <a:pt x="10800" y="19145"/>
                    <a:pt x="10800" y="19145"/>
                    <a:pt x="10694" y="19145"/>
                  </a:cubicBezTo>
                  <a:cubicBezTo>
                    <a:pt x="10694" y="19023"/>
                    <a:pt x="10588" y="18777"/>
                    <a:pt x="10482" y="18777"/>
                  </a:cubicBezTo>
                  <a:cubicBezTo>
                    <a:pt x="10376" y="18655"/>
                    <a:pt x="10165" y="18655"/>
                    <a:pt x="10059" y="18655"/>
                  </a:cubicBezTo>
                  <a:cubicBezTo>
                    <a:pt x="9953" y="18655"/>
                    <a:pt x="9847" y="18777"/>
                    <a:pt x="9741" y="18777"/>
                  </a:cubicBezTo>
                  <a:cubicBezTo>
                    <a:pt x="9741" y="18777"/>
                    <a:pt x="9635" y="18777"/>
                    <a:pt x="9529" y="18777"/>
                  </a:cubicBezTo>
                  <a:cubicBezTo>
                    <a:pt x="9424" y="18655"/>
                    <a:pt x="9318" y="18286"/>
                    <a:pt x="9212" y="18164"/>
                  </a:cubicBezTo>
                  <a:cubicBezTo>
                    <a:pt x="9106" y="17918"/>
                    <a:pt x="8894" y="17427"/>
                    <a:pt x="8682" y="17182"/>
                  </a:cubicBezTo>
                  <a:cubicBezTo>
                    <a:pt x="8576" y="16936"/>
                    <a:pt x="8259" y="16445"/>
                    <a:pt x="8153" y="16323"/>
                  </a:cubicBezTo>
                  <a:cubicBezTo>
                    <a:pt x="7941" y="16077"/>
                    <a:pt x="7624" y="15709"/>
                    <a:pt x="7412" y="15586"/>
                  </a:cubicBezTo>
                  <a:cubicBezTo>
                    <a:pt x="7306" y="15464"/>
                    <a:pt x="7094" y="15095"/>
                    <a:pt x="6882" y="14973"/>
                  </a:cubicBezTo>
                  <a:cubicBezTo>
                    <a:pt x="6776" y="14973"/>
                    <a:pt x="6353" y="14850"/>
                    <a:pt x="6247" y="14727"/>
                  </a:cubicBezTo>
                  <a:cubicBezTo>
                    <a:pt x="6141" y="14727"/>
                    <a:pt x="5929" y="14727"/>
                    <a:pt x="5929" y="14605"/>
                  </a:cubicBezTo>
                  <a:cubicBezTo>
                    <a:pt x="5824" y="14482"/>
                    <a:pt x="5929" y="14359"/>
                    <a:pt x="5929" y="14359"/>
                  </a:cubicBezTo>
                  <a:cubicBezTo>
                    <a:pt x="5929" y="14236"/>
                    <a:pt x="5824" y="14114"/>
                    <a:pt x="5824" y="13991"/>
                  </a:cubicBezTo>
                  <a:cubicBezTo>
                    <a:pt x="5718" y="13868"/>
                    <a:pt x="5824" y="13623"/>
                    <a:pt x="5824" y="13500"/>
                  </a:cubicBezTo>
                  <a:cubicBezTo>
                    <a:pt x="5718" y="13255"/>
                    <a:pt x="5612" y="13009"/>
                    <a:pt x="5506" y="12764"/>
                  </a:cubicBezTo>
                  <a:cubicBezTo>
                    <a:pt x="5506" y="12641"/>
                    <a:pt x="5400" y="12273"/>
                    <a:pt x="5188" y="12150"/>
                  </a:cubicBezTo>
                  <a:cubicBezTo>
                    <a:pt x="5082" y="11905"/>
                    <a:pt x="4765" y="11782"/>
                    <a:pt x="4553" y="11659"/>
                  </a:cubicBezTo>
                  <a:cubicBezTo>
                    <a:pt x="4447" y="11536"/>
                    <a:pt x="4235" y="11168"/>
                    <a:pt x="4024" y="11045"/>
                  </a:cubicBezTo>
                  <a:cubicBezTo>
                    <a:pt x="3918" y="10923"/>
                    <a:pt x="3706" y="10677"/>
                    <a:pt x="3600" y="10555"/>
                  </a:cubicBezTo>
                  <a:cubicBezTo>
                    <a:pt x="3494" y="10555"/>
                    <a:pt x="3282" y="10432"/>
                    <a:pt x="3282" y="10432"/>
                  </a:cubicBezTo>
                  <a:cubicBezTo>
                    <a:pt x="3071" y="10432"/>
                    <a:pt x="2859" y="10555"/>
                    <a:pt x="2753" y="10555"/>
                  </a:cubicBezTo>
                  <a:cubicBezTo>
                    <a:pt x="2753" y="10555"/>
                    <a:pt x="2647" y="10555"/>
                    <a:pt x="2541" y="10555"/>
                  </a:cubicBezTo>
                  <a:cubicBezTo>
                    <a:pt x="2541" y="10555"/>
                    <a:pt x="2435" y="10309"/>
                    <a:pt x="2435" y="10309"/>
                  </a:cubicBezTo>
                  <a:cubicBezTo>
                    <a:pt x="2329" y="10186"/>
                    <a:pt x="2329" y="9941"/>
                    <a:pt x="2224" y="9818"/>
                  </a:cubicBezTo>
                  <a:cubicBezTo>
                    <a:pt x="2118" y="9695"/>
                    <a:pt x="2012" y="9450"/>
                    <a:pt x="1906" y="9327"/>
                  </a:cubicBezTo>
                  <a:cubicBezTo>
                    <a:pt x="1800" y="9205"/>
                    <a:pt x="1694" y="9082"/>
                    <a:pt x="1694" y="8959"/>
                  </a:cubicBezTo>
                  <a:cubicBezTo>
                    <a:pt x="1694" y="8959"/>
                    <a:pt x="1694" y="8836"/>
                    <a:pt x="1694" y="8714"/>
                  </a:cubicBezTo>
                  <a:cubicBezTo>
                    <a:pt x="1694" y="8714"/>
                    <a:pt x="1482" y="8591"/>
                    <a:pt x="1482" y="8591"/>
                  </a:cubicBezTo>
                  <a:cubicBezTo>
                    <a:pt x="1482" y="8468"/>
                    <a:pt x="1482" y="8345"/>
                    <a:pt x="1482" y="8345"/>
                  </a:cubicBezTo>
                  <a:cubicBezTo>
                    <a:pt x="1482" y="8223"/>
                    <a:pt x="1271" y="7977"/>
                    <a:pt x="1271" y="7855"/>
                  </a:cubicBezTo>
                  <a:cubicBezTo>
                    <a:pt x="1271" y="7732"/>
                    <a:pt x="1165" y="7609"/>
                    <a:pt x="1165" y="7486"/>
                  </a:cubicBezTo>
                  <a:cubicBezTo>
                    <a:pt x="1059" y="7364"/>
                    <a:pt x="953" y="7118"/>
                    <a:pt x="847" y="6995"/>
                  </a:cubicBezTo>
                  <a:cubicBezTo>
                    <a:pt x="635" y="6873"/>
                    <a:pt x="318" y="6627"/>
                    <a:pt x="106" y="6505"/>
                  </a:cubicBezTo>
                  <a:cubicBezTo>
                    <a:pt x="106" y="6505"/>
                    <a:pt x="106" y="6505"/>
                    <a:pt x="0" y="6382"/>
                  </a:cubicBezTo>
                  <a:cubicBezTo>
                    <a:pt x="106" y="6382"/>
                    <a:pt x="212" y="6259"/>
                    <a:pt x="212" y="6136"/>
                  </a:cubicBezTo>
                  <a:cubicBezTo>
                    <a:pt x="318" y="6136"/>
                    <a:pt x="529" y="6136"/>
                    <a:pt x="635" y="6014"/>
                  </a:cubicBezTo>
                  <a:cubicBezTo>
                    <a:pt x="741" y="6014"/>
                    <a:pt x="847" y="6014"/>
                    <a:pt x="953" y="6014"/>
                  </a:cubicBezTo>
                  <a:cubicBezTo>
                    <a:pt x="1059" y="5891"/>
                    <a:pt x="1165" y="5891"/>
                    <a:pt x="1271" y="5768"/>
                  </a:cubicBezTo>
                  <a:cubicBezTo>
                    <a:pt x="1271" y="5645"/>
                    <a:pt x="1376" y="5523"/>
                    <a:pt x="1376" y="5400"/>
                  </a:cubicBezTo>
                  <a:cubicBezTo>
                    <a:pt x="1376" y="5277"/>
                    <a:pt x="1165" y="5155"/>
                    <a:pt x="1165" y="5032"/>
                  </a:cubicBezTo>
                  <a:cubicBezTo>
                    <a:pt x="1059" y="5032"/>
                    <a:pt x="847" y="5155"/>
                    <a:pt x="741" y="5032"/>
                  </a:cubicBezTo>
                  <a:cubicBezTo>
                    <a:pt x="741" y="5032"/>
                    <a:pt x="635" y="4786"/>
                    <a:pt x="635" y="4786"/>
                  </a:cubicBezTo>
                  <a:cubicBezTo>
                    <a:pt x="635" y="4664"/>
                    <a:pt x="847" y="4541"/>
                    <a:pt x="953" y="4418"/>
                  </a:cubicBezTo>
                  <a:cubicBezTo>
                    <a:pt x="953" y="4418"/>
                    <a:pt x="1165" y="4418"/>
                    <a:pt x="1271" y="4418"/>
                  </a:cubicBezTo>
                  <a:cubicBezTo>
                    <a:pt x="1482" y="4418"/>
                    <a:pt x="1800" y="4295"/>
                    <a:pt x="1906" y="4295"/>
                  </a:cubicBezTo>
                  <a:close/>
                  <a:moveTo>
                    <a:pt x="1906" y="4295"/>
                  </a:moveTo>
                  <a:cubicBezTo>
                    <a:pt x="1906" y="4295"/>
                    <a:pt x="1906" y="4295"/>
                    <a:pt x="1906" y="4295"/>
                  </a:cubicBezTo>
                  <a:cubicBezTo>
                    <a:pt x="1906" y="4295"/>
                    <a:pt x="1906" y="4295"/>
                    <a:pt x="1906" y="429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499" name="Google Shape;5499;g21c91014dda_0_5447"/>
            <p:cNvSpPr/>
            <p:nvPr/>
          </p:nvSpPr>
          <p:spPr>
            <a:xfrm>
              <a:off x="2546435" y="3138006"/>
              <a:ext cx="1363284" cy="1172148"/>
            </a:xfrm>
            <a:custGeom>
              <a:avLst/>
              <a:gdLst/>
              <a:ahLst/>
              <a:cxnLst/>
              <a:rect l="l" t="t" r="r" b="b"/>
              <a:pathLst>
                <a:path w="21600" h="21532" extrusionOk="0">
                  <a:moveTo>
                    <a:pt x="1906" y="4295"/>
                  </a:moveTo>
                  <a:cubicBezTo>
                    <a:pt x="1800" y="4295"/>
                    <a:pt x="1906" y="4050"/>
                    <a:pt x="2012" y="3927"/>
                  </a:cubicBezTo>
                  <a:cubicBezTo>
                    <a:pt x="2012" y="3805"/>
                    <a:pt x="2118" y="3805"/>
                    <a:pt x="2118" y="3682"/>
                  </a:cubicBezTo>
                  <a:cubicBezTo>
                    <a:pt x="2224" y="3559"/>
                    <a:pt x="2118" y="3314"/>
                    <a:pt x="2118" y="3191"/>
                  </a:cubicBezTo>
                  <a:cubicBezTo>
                    <a:pt x="2118" y="3191"/>
                    <a:pt x="2118" y="2945"/>
                    <a:pt x="2118" y="2945"/>
                  </a:cubicBezTo>
                  <a:cubicBezTo>
                    <a:pt x="2224" y="2823"/>
                    <a:pt x="2329" y="2823"/>
                    <a:pt x="2435" y="2700"/>
                  </a:cubicBezTo>
                  <a:cubicBezTo>
                    <a:pt x="2435" y="2700"/>
                    <a:pt x="2541" y="2455"/>
                    <a:pt x="2647" y="2455"/>
                  </a:cubicBezTo>
                  <a:cubicBezTo>
                    <a:pt x="2647" y="2332"/>
                    <a:pt x="2753" y="2209"/>
                    <a:pt x="2753" y="2086"/>
                  </a:cubicBezTo>
                  <a:cubicBezTo>
                    <a:pt x="2753" y="1964"/>
                    <a:pt x="2753" y="1718"/>
                    <a:pt x="2647" y="1595"/>
                  </a:cubicBezTo>
                  <a:cubicBezTo>
                    <a:pt x="2647" y="1595"/>
                    <a:pt x="2435" y="1473"/>
                    <a:pt x="2435" y="1350"/>
                  </a:cubicBezTo>
                  <a:cubicBezTo>
                    <a:pt x="2329" y="1227"/>
                    <a:pt x="2224" y="982"/>
                    <a:pt x="2224" y="859"/>
                  </a:cubicBezTo>
                  <a:cubicBezTo>
                    <a:pt x="2224" y="736"/>
                    <a:pt x="2329" y="614"/>
                    <a:pt x="2435" y="491"/>
                  </a:cubicBezTo>
                  <a:cubicBezTo>
                    <a:pt x="2435" y="368"/>
                    <a:pt x="2541" y="245"/>
                    <a:pt x="2647" y="245"/>
                  </a:cubicBezTo>
                  <a:cubicBezTo>
                    <a:pt x="2753" y="123"/>
                    <a:pt x="3071" y="123"/>
                    <a:pt x="3176" y="123"/>
                  </a:cubicBezTo>
                  <a:cubicBezTo>
                    <a:pt x="3176" y="0"/>
                    <a:pt x="3282" y="0"/>
                    <a:pt x="3282" y="0"/>
                  </a:cubicBezTo>
                  <a:cubicBezTo>
                    <a:pt x="3282" y="123"/>
                    <a:pt x="3388" y="245"/>
                    <a:pt x="3388" y="245"/>
                  </a:cubicBezTo>
                  <a:cubicBezTo>
                    <a:pt x="3388" y="368"/>
                    <a:pt x="3494" y="491"/>
                    <a:pt x="3494" y="614"/>
                  </a:cubicBezTo>
                  <a:cubicBezTo>
                    <a:pt x="3388" y="614"/>
                    <a:pt x="3388" y="736"/>
                    <a:pt x="3282" y="859"/>
                  </a:cubicBezTo>
                  <a:cubicBezTo>
                    <a:pt x="3282" y="859"/>
                    <a:pt x="3282" y="1105"/>
                    <a:pt x="3388" y="1105"/>
                  </a:cubicBezTo>
                  <a:cubicBezTo>
                    <a:pt x="3388" y="1227"/>
                    <a:pt x="3600" y="1227"/>
                    <a:pt x="3706" y="1227"/>
                  </a:cubicBezTo>
                  <a:cubicBezTo>
                    <a:pt x="3706" y="1227"/>
                    <a:pt x="3812" y="1105"/>
                    <a:pt x="3812" y="1105"/>
                  </a:cubicBezTo>
                  <a:cubicBezTo>
                    <a:pt x="3918" y="1105"/>
                    <a:pt x="3918" y="1227"/>
                    <a:pt x="4024" y="1227"/>
                  </a:cubicBezTo>
                  <a:cubicBezTo>
                    <a:pt x="4024" y="1350"/>
                    <a:pt x="4024" y="1473"/>
                    <a:pt x="4024" y="1473"/>
                  </a:cubicBezTo>
                  <a:cubicBezTo>
                    <a:pt x="4024" y="1595"/>
                    <a:pt x="3918" y="1718"/>
                    <a:pt x="3918" y="1718"/>
                  </a:cubicBezTo>
                  <a:cubicBezTo>
                    <a:pt x="3918" y="1841"/>
                    <a:pt x="3812" y="1841"/>
                    <a:pt x="3812" y="1841"/>
                  </a:cubicBezTo>
                  <a:cubicBezTo>
                    <a:pt x="3812" y="1841"/>
                    <a:pt x="3706" y="2086"/>
                    <a:pt x="3812" y="2209"/>
                  </a:cubicBezTo>
                  <a:cubicBezTo>
                    <a:pt x="3812" y="2209"/>
                    <a:pt x="4024" y="2209"/>
                    <a:pt x="4024" y="2332"/>
                  </a:cubicBezTo>
                  <a:cubicBezTo>
                    <a:pt x="4129" y="2332"/>
                    <a:pt x="4129" y="2455"/>
                    <a:pt x="4235" y="2577"/>
                  </a:cubicBezTo>
                  <a:cubicBezTo>
                    <a:pt x="4235" y="2577"/>
                    <a:pt x="4447" y="2700"/>
                    <a:pt x="4447" y="2823"/>
                  </a:cubicBezTo>
                  <a:cubicBezTo>
                    <a:pt x="4553" y="2823"/>
                    <a:pt x="4553" y="3068"/>
                    <a:pt x="4553" y="3068"/>
                  </a:cubicBezTo>
                  <a:cubicBezTo>
                    <a:pt x="4659" y="3068"/>
                    <a:pt x="4871" y="3191"/>
                    <a:pt x="4871" y="3191"/>
                  </a:cubicBezTo>
                  <a:cubicBezTo>
                    <a:pt x="4976" y="3191"/>
                    <a:pt x="5082" y="2945"/>
                    <a:pt x="5082" y="2945"/>
                  </a:cubicBezTo>
                  <a:cubicBezTo>
                    <a:pt x="5188" y="2823"/>
                    <a:pt x="5294" y="2823"/>
                    <a:pt x="5400" y="2700"/>
                  </a:cubicBezTo>
                  <a:cubicBezTo>
                    <a:pt x="5400" y="2700"/>
                    <a:pt x="5612" y="2823"/>
                    <a:pt x="5718" y="2823"/>
                  </a:cubicBezTo>
                  <a:cubicBezTo>
                    <a:pt x="5824" y="2823"/>
                    <a:pt x="5929" y="3068"/>
                    <a:pt x="6035" y="3068"/>
                  </a:cubicBezTo>
                  <a:cubicBezTo>
                    <a:pt x="6141" y="3191"/>
                    <a:pt x="6247" y="3191"/>
                    <a:pt x="6247" y="3191"/>
                  </a:cubicBezTo>
                  <a:cubicBezTo>
                    <a:pt x="6247" y="3314"/>
                    <a:pt x="6353" y="3436"/>
                    <a:pt x="6353" y="3436"/>
                  </a:cubicBezTo>
                  <a:cubicBezTo>
                    <a:pt x="6353" y="3559"/>
                    <a:pt x="6353" y="3805"/>
                    <a:pt x="6353" y="3927"/>
                  </a:cubicBezTo>
                  <a:cubicBezTo>
                    <a:pt x="6353" y="3927"/>
                    <a:pt x="6459" y="4050"/>
                    <a:pt x="6459" y="4173"/>
                  </a:cubicBezTo>
                  <a:cubicBezTo>
                    <a:pt x="6459" y="4295"/>
                    <a:pt x="6565" y="4418"/>
                    <a:pt x="6671" y="4418"/>
                  </a:cubicBezTo>
                  <a:cubicBezTo>
                    <a:pt x="6671" y="4541"/>
                    <a:pt x="6671" y="4664"/>
                    <a:pt x="6671" y="4786"/>
                  </a:cubicBezTo>
                  <a:cubicBezTo>
                    <a:pt x="6776" y="4786"/>
                    <a:pt x="6882" y="4909"/>
                    <a:pt x="6988" y="5032"/>
                  </a:cubicBezTo>
                  <a:cubicBezTo>
                    <a:pt x="7094" y="5032"/>
                    <a:pt x="7200" y="5155"/>
                    <a:pt x="7306" y="5155"/>
                  </a:cubicBezTo>
                  <a:cubicBezTo>
                    <a:pt x="7412" y="5155"/>
                    <a:pt x="7518" y="5032"/>
                    <a:pt x="7624" y="5032"/>
                  </a:cubicBezTo>
                  <a:cubicBezTo>
                    <a:pt x="7729" y="5032"/>
                    <a:pt x="7835" y="5032"/>
                    <a:pt x="7941" y="5032"/>
                  </a:cubicBezTo>
                  <a:cubicBezTo>
                    <a:pt x="7941" y="5155"/>
                    <a:pt x="7941" y="5277"/>
                    <a:pt x="8047" y="5277"/>
                  </a:cubicBezTo>
                  <a:cubicBezTo>
                    <a:pt x="8047" y="5400"/>
                    <a:pt x="8047" y="5523"/>
                    <a:pt x="7941" y="5645"/>
                  </a:cubicBezTo>
                  <a:cubicBezTo>
                    <a:pt x="7941" y="5645"/>
                    <a:pt x="7835" y="5768"/>
                    <a:pt x="7835" y="5768"/>
                  </a:cubicBezTo>
                  <a:cubicBezTo>
                    <a:pt x="7835" y="5891"/>
                    <a:pt x="7835" y="6014"/>
                    <a:pt x="7941" y="6014"/>
                  </a:cubicBezTo>
                  <a:cubicBezTo>
                    <a:pt x="7941" y="6136"/>
                    <a:pt x="8047" y="6259"/>
                    <a:pt x="8153" y="6259"/>
                  </a:cubicBezTo>
                  <a:cubicBezTo>
                    <a:pt x="8153" y="6259"/>
                    <a:pt x="8259" y="6014"/>
                    <a:pt x="8259" y="6014"/>
                  </a:cubicBezTo>
                  <a:cubicBezTo>
                    <a:pt x="8365" y="6014"/>
                    <a:pt x="8471" y="6014"/>
                    <a:pt x="8576" y="6014"/>
                  </a:cubicBezTo>
                  <a:cubicBezTo>
                    <a:pt x="8576" y="6014"/>
                    <a:pt x="8682" y="6259"/>
                    <a:pt x="8576" y="6259"/>
                  </a:cubicBezTo>
                  <a:cubicBezTo>
                    <a:pt x="8576" y="6382"/>
                    <a:pt x="8576" y="6505"/>
                    <a:pt x="8576" y="6505"/>
                  </a:cubicBezTo>
                  <a:cubicBezTo>
                    <a:pt x="8471" y="6627"/>
                    <a:pt x="8576" y="6750"/>
                    <a:pt x="8576" y="6750"/>
                  </a:cubicBezTo>
                  <a:cubicBezTo>
                    <a:pt x="8682" y="6873"/>
                    <a:pt x="8788" y="6873"/>
                    <a:pt x="8894" y="6873"/>
                  </a:cubicBezTo>
                  <a:cubicBezTo>
                    <a:pt x="8894" y="6750"/>
                    <a:pt x="9000" y="6627"/>
                    <a:pt x="9000" y="6627"/>
                  </a:cubicBezTo>
                  <a:cubicBezTo>
                    <a:pt x="9106" y="6505"/>
                    <a:pt x="9318" y="6505"/>
                    <a:pt x="9424" y="6382"/>
                  </a:cubicBezTo>
                  <a:cubicBezTo>
                    <a:pt x="9424" y="6382"/>
                    <a:pt x="9529" y="6259"/>
                    <a:pt x="9529" y="6136"/>
                  </a:cubicBezTo>
                  <a:cubicBezTo>
                    <a:pt x="9529" y="6136"/>
                    <a:pt x="9529" y="6014"/>
                    <a:pt x="9529" y="5891"/>
                  </a:cubicBezTo>
                  <a:cubicBezTo>
                    <a:pt x="9529" y="5891"/>
                    <a:pt x="9529" y="5645"/>
                    <a:pt x="9635" y="5523"/>
                  </a:cubicBezTo>
                  <a:cubicBezTo>
                    <a:pt x="9635" y="5523"/>
                    <a:pt x="9741" y="5523"/>
                    <a:pt x="9847" y="5523"/>
                  </a:cubicBezTo>
                  <a:cubicBezTo>
                    <a:pt x="9847" y="5523"/>
                    <a:pt x="9953" y="5645"/>
                    <a:pt x="10059" y="5645"/>
                  </a:cubicBezTo>
                  <a:cubicBezTo>
                    <a:pt x="10059" y="5645"/>
                    <a:pt x="10271" y="5645"/>
                    <a:pt x="10271" y="5523"/>
                  </a:cubicBezTo>
                  <a:cubicBezTo>
                    <a:pt x="10376" y="5523"/>
                    <a:pt x="10482" y="5400"/>
                    <a:pt x="10482" y="5277"/>
                  </a:cubicBezTo>
                  <a:cubicBezTo>
                    <a:pt x="10482" y="5155"/>
                    <a:pt x="10376" y="5032"/>
                    <a:pt x="10271" y="5032"/>
                  </a:cubicBezTo>
                  <a:cubicBezTo>
                    <a:pt x="10271" y="4909"/>
                    <a:pt x="10271" y="4786"/>
                    <a:pt x="10271" y="4664"/>
                  </a:cubicBezTo>
                  <a:cubicBezTo>
                    <a:pt x="10271" y="4664"/>
                    <a:pt x="10271" y="4541"/>
                    <a:pt x="10376" y="4541"/>
                  </a:cubicBezTo>
                  <a:cubicBezTo>
                    <a:pt x="10482" y="4418"/>
                    <a:pt x="10588" y="4418"/>
                    <a:pt x="10694" y="4418"/>
                  </a:cubicBezTo>
                  <a:cubicBezTo>
                    <a:pt x="10694" y="4418"/>
                    <a:pt x="10906" y="4541"/>
                    <a:pt x="10906" y="4541"/>
                  </a:cubicBezTo>
                  <a:cubicBezTo>
                    <a:pt x="11012" y="4418"/>
                    <a:pt x="11118" y="4418"/>
                    <a:pt x="11224" y="4295"/>
                  </a:cubicBezTo>
                  <a:cubicBezTo>
                    <a:pt x="11224" y="4295"/>
                    <a:pt x="11224" y="4050"/>
                    <a:pt x="11329" y="4050"/>
                  </a:cubicBezTo>
                  <a:cubicBezTo>
                    <a:pt x="11329" y="3927"/>
                    <a:pt x="11541" y="3805"/>
                    <a:pt x="11647" y="3805"/>
                  </a:cubicBezTo>
                  <a:cubicBezTo>
                    <a:pt x="11753" y="3559"/>
                    <a:pt x="11753" y="3314"/>
                    <a:pt x="11753" y="3191"/>
                  </a:cubicBezTo>
                  <a:cubicBezTo>
                    <a:pt x="11753" y="3191"/>
                    <a:pt x="11859" y="3068"/>
                    <a:pt x="11965" y="3068"/>
                  </a:cubicBezTo>
                  <a:cubicBezTo>
                    <a:pt x="11965" y="3068"/>
                    <a:pt x="12071" y="3191"/>
                    <a:pt x="12176" y="3191"/>
                  </a:cubicBezTo>
                  <a:cubicBezTo>
                    <a:pt x="12176" y="3314"/>
                    <a:pt x="12282" y="3436"/>
                    <a:pt x="12388" y="3436"/>
                  </a:cubicBezTo>
                  <a:cubicBezTo>
                    <a:pt x="12388" y="3436"/>
                    <a:pt x="12494" y="3314"/>
                    <a:pt x="12600" y="3314"/>
                  </a:cubicBezTo>
                  <a:cubicBezTo>
                    <a:pt x="12600" y="3191"/>
                    <a:pt x="12600" y="3068"/>
                    <a:pt x="12600" y="3068"/>
                  </a:cubicBezTo>
                  <a:cubicBezTo>
                    <a:pt x="12706" y="2945"/>
                    <a:pt x="12812" y="2823"/>
                    <a:pt x="12812" y="2700"/>
                  </a:cubicBezTo>
                  <a:cubicBezTo>
                    <a:pt x="12918" y="2577"/>
                    <a:pt x="13235" y="2577"/>
                    <a:pt x="13341" y="2577"/>
                  </a:cubicBezTo>
                  <a:cubicBezTo>
                    <a:pt x="13447" y="2577"/>
                    <a:pt x="13659" y="2700"/>
                    <a:pt x="13765" y="2577"/>
                  </a:cubicBezTo>
                  <a:cubicBezTo>
                    <a:pt x="13871" y="2577"/>
                    <a:pt x="13871" y="2455"/>
                    <a:pt x="13976" y="2332"/>
                  </a:cubicBezTo>
                  <a:cubicBezTo>
                    <a:pt x="13976" y="2209"/>
                    <a:pt x="13976" y="2086"/>
                    <a:pt x="14082" y="1964"/>
                  </a:cubicBezTo>
                  <a:cubicBezTo>
                    <a:pt x="14082" y="1841"/>
                    <a:pt x="14188" y="1718"/>
                    <a:pt x="14188" y="1718"/>
                  </a:cubicBezTo>
                  <a:cubicBezTo>
                    <a:pt x="14188" y="1595"/>
                    <a:pt x="14294" y="1473"/>
                    <a:pt x="14294" y="1350"/>
                  </a:cubicBezTo>
                  <a:cubicBezTo>
                    <a:pt x="14294" y="1350"/>
                    <a:pt x="14400" y="1350"/>
                    <a:pt x="14400" y="1350"/>
                  </a:cubicBezTo>
                  <a:cubicBezTo>
                    <a:pt x="14506" y="1350"/>
                    <a:pt x="14612" y="1227"/>
                    <a:pt x="14718" y="1227"/>
                  </a:cubicBezTo>
                  <a:cubicBezTo>
                    <a:pt x="14718" y="1350"/>
                    <a:pt x="14824" y="1350"/>
                    <a:pt x="14824" y="1350"/>
                  </a:cubicBezTo>
                  <a:cubicBezTo>
                    <a:pt x="14929" y="1473"/>
                    <a:pt x="15035" y="1595"/>
                    <a:pt x="15141" y="1595"/>
                  </a:cubicBezTo>
                  <a:cubicBezTo>
                    <a:pt x="15141" y="1718"/>
                    <a:pt x="15141" y="1841"/>
                    <a:pt x="15247" y="1964"/>
                  </a:cubicBezTo>
                  <a:cubicBezTo>
                    <a:pt x="15247" y="1964"/>
                    <a:pt x="15459" y="2086"/>
                    <a:pt x="15459" y="2086"/>
                  </a:cubicBezTo>
                  <a:cubicBezTo>
                    <a:pt x="15565" y="2086"/>
                    <a:pt x="15565" y="1964"/>
                    <a:pt x="15671" y="1964"/>
                  </a:cubicBezTo>
                  <a:cubicBezTo>
                    <a:pt x="15671" y="1964"/>
                    <a:pt x="15671" y="1964"/>
                    <a:pt x="15671" y="1964"/>
                  </a:cubicBezTo>
                  <a:cubicBezTo>
                    <a:pt x="15671" y="2086"/>
                    <a:pt x="15671" y="2209"/>
                    <a:pt x="15671" y="2209"/>
                  </a:cubicBezTo>
                  <a:cubicBezTo>
                    <a:pt x="15671" y="2332"/>
                    <a:pt x="15776" y="2455"/>
                    <a:pt x="15882" y="2577"/>
                  </a:cubicBezTo>
                  <a:cubicBezTo>
                    <a:pt x="15882" y="2577"/>
                    <a:pt x="15882" y="2823"/>
                    <a:pt x="15882" y="2823"/>
                  </a:cubicBezTo>
                  <a:cubicBezTo>
                    <a:pt x="15776" y="2945"/>
                    <a:pt x="15671" y="2945"/>
                    <a:pt x="15671" y="3068"/>
                  </a:cubicBezTo>
                  <a:cubicBezTo>
                    <a:pt x="15671" y="3068"/>
                    <a:pt x="15671" y="3191"/>
                    <a:pt x="15565" y="3314"/>
                  </a:cubicBezTo>
                  <a:cubicBezTo>
                    <a:pt x="15565" y="3314"/>
                    <a:pt x="15353" y="3436"/>
                    <a:pt x="15141" y="3436"/>
                  </a:cubicBezTo>
                  <a:cubicBezTo>
                    <a:pt x="15141" y="3436"/>
                    <a:pt x="15035" y="3436"/>
                    <a:pt x="14929" y="3436"/>
                  </a:cubicBezTo>
                  <a:cubicBezTo>
                    <a:pt x="14824" y="3436"/>
                    <a:pt x="14612" y="3559"/>
                    <a:pt x="14400" y="3682"/>
                  </a:cubicBezTo>
                  <a:cubicBezTo>
                    <a:pt x="14294" y="3682"/>
                    <a:pt x="14082" y="3805"/>
                    <a:pt x="13976" y="3927"/>
                  </a:cubicBezTo>
                  <a:cubicBezTo>
                    <a:pt x="13976" y="3927"/>
                    <a:pt x="13871" y="4050"/>
                    <a:pt x="13871" y="4173"/>
                  </a:cubicBezTo>
                  <a:cubicBezTo>
                    <a:pt x="13976" y="4173"/>
                    <a:pt x="13976" y="4295"/>
                    <a:pt x="14082" y="4295"/>
                  </a:cubicBezTo>
                  <a:cubicBezTo>
                    <a:pt x="14082" y="4418"/>
                    <a:pt x="14294" y="4418"/>
                    <a:pt x="14294" y="4418"/>
                  </a:cubicBezTo>
                  <a:cubicBezTo>
                    <a:pt x="14400" y="4418"/>
                    <a:pt x="14506" y="4541"/>
                    <a:pt x="14506" y="4664"/>
                  </a:cubicBezTo>
                  <a:cubicBezTo>
                    <a:pt x="14506" y="4786"/>
                    <a:pt x="14400" y="4786"/>
                    <a:pt x="14294" y="4786"/>
                  </a:cubicBezTo>
                  <a:cubicBezTo>
                    <a:pt x="14294" y="4909"/>
                    <a:pt x="14082" y="4909"/>
                    <a:pt x="13976" y="4909"/>
                  </a:cubicBezTo>
                  <a:cubicBezTo>
                    <a:pt x="13871" y="5032"/>
                    <a:pt x="13765" y="5155"/>
                    <a:pt x="13765" y="5277"/>
                  </a:cubicBezTo>
                  <a:cubicBezTo>
                    <a:pt x="13765" y="5277"/>
                    <a:pt x="13765" y="5400"/>
                    <a:pt x="13871" y="5523"/>
                  </a:cubicBezTo>
                  <a:cubicBezTo>
                    <a:pt x="13871" y="5523"/>
                    <a:pt x="13976" y="5523"/>
                    <a:pt x="14082" y="5523"/>
                  </a:cubicBezTo>
                  <a:cubicBezTo>
                    <a:pt x="14082" y="5523"/>
                    <a:pt x="14188" y="5645"/>
                    <a:pt x="14294" y="5645"/>
                  </a:cubicBezTo>
                  <a:cubicBezTo>
                    <a:pt x="14294" y="5768"/>
                    <a:pt x="14294" y="6014"/>
                    <a:pt x="14294" y="6136"/>
                  </a:cubicBezTo>
                  <a:cubicBezTo>
                    <a:pt x="14294" y="6136"/>
                    <a:pt x="14294" y="6382"/>
                    <a:pt x="14294" y="6505"/>
                  </a:cubicBezTo>
                  <a:cubicBezTo>
                    <a:pt x="14294" y="6627"/>
                    <a:pt x="14294" y="6750"/>
                    <a:pt x="14400" y="6873"/>
                  </a:cubicBezTo>
                  <a:cubicBezTo>
                    <a:pt x="14400" y="6873"/>
                    <a:pt x="14506" y="6995"/>
                    <a:pt x="14612" y="7118"/>
                  </a:cubicBezTo>
                  <a:cubicBezTo>
                    <a:pt x="14718" y="7118"/>
                    <a:pt x="14929" y="7241"/>
                    <a:pt x="15035" y="7364"/>
                  </a:cubicBezTo>
                  <a:cubicBezTo>
                    <a:pt x="15141" y="7364"/>
                    <a:pt x="15141" y="7609"/>
                    <a:pt x="15141" y="7732"/>
                  </a:cubicBezTo>
                  <a:cubicBezTo>
                    <a:pt x="15247" y="7855"/>
                    <a:pt x="15141" y="7977"/>
                    <a:pt x="15141" y="8100"/>
                  </a:cubicBezTo>
                  <a:cubicBezTo>
                    <a:pt x="15247" y="8100"/>
                    <a:pt x="15353" y="8223"/>
                    <a:pt x="15353" y="8223"/>
                  </a:cubicBezTo>
                  <a:cubicBezTo>
                    <a:pt x="15459" y="8345"/>
                    <a:pt x="15565" y="8468"/>
                    <a:pt x="15565" y="8468"/>
                  </a:cubicBezTo>
                  <a:cubicBezTo>
                    <a:pt x="15671" y="8591"/>
                    <a:pt x="15671" y="8714"/>
                    <a:pt x="15671" y="8836"/>
                  </a:cubicBezTo>
                  <a:cubicBezTo>
                    <a:pt x="15671" y="8959"/>
                    <a:pt x="15671" y="9082"/>
                    <a:pt x="15565" y="9205"/>
                  </a:cubicBezTo>
                  <a:cubicBezTo>
                    <a:pt x="15565" y="9205"/>
                    <a:pt x="15459" y="9205"/>
                    <a:pt x="15353" y="9205"/>
                  </a:cubicBezTo>
                  <a:cubicBezTo>
                    <a:pt x="15247" y="9205"/>
                    <a:pt x="15141" y="9205"/>
                    <a:pt x="15141" y="9205"/>
                  </a:cubicBezTo>
                  <a:cubicBezTo>
                    <a:pt x="15035" y="9082"/>
                    <a:pt x="15035" y="8836"/>
                    <a:pt x="14929" y="8836"/>
                  </a:cubicBezTo>
                  <a:cubicBezTo>
                    <a:pt x="14929" y="8836"/>
                    <a:pt x="14718" y="8714"/>
                    <a:pt x="14718" y="8714"/>
                  </a:cubicBezTo>
                  <a:cubicBezTo>
                    <a:pt x="14612" y="8714"/>
                    <a:pt x="14506" y="8714"/>
                    <a:pt x="14506" y="8836"/>
                  </a:cubicBezTo>
                  <a:cubicBezTo>
                    <a:pt x="14400" y="8836"/>
                    <a:pt x="14294" y="8959"/>
                    <a:pt x="14188" y="9082"/>
                  </a:cubicBezTo>
                  <a:cubicBezTo>
                    <a:pt x="14188" y="9082"/>
                    <a:pt x="14082" y="9205"/>
                    <a:pt x="14082" y="9327"/>
                  </a:cubicBezTo>
                  <a:cubicBezTo>
                    <a:pt x="13976" y="9327"/>
                    <a:pt x="13765" y="9327"/>
                    <a:pt x="13659" y="9327"/>
                  </a:cubicBezTo>
                  <a:cubicBezTo>
                    <a:pt x="13553" y="9327"/>
                    <a:pt x="13341" y="9205"/>
                    <a:pt x="13341" y="9327"/>
                  </a:cubicBezTo>
                  <a:cubicBezTo>
                    <a:pt x="13235" y="9327"/>
                    <a:pt x="13129" y="9450"/>
                    <a:pt x="13129" y="9450"/>
                  </a:cubicBezTo>
                  <a:cubicBezTo>
                    <a:pt x="13024" y="9573"/>
                    <a:pt x="13024" y="9695"/>
                    <a:pt x="13129" y="9818"/>
                  </a:cubicBezTo>
                  <a:cubicBezTo>
                    <a:pt x="13129" y="9818"/>
                    <a:pt x="13235" y="9818"/>
                    <a:pt x="13235" y="9818"/>
                  </a:cubicBezTo>
                  <a:cubicBezTo>
                    <a:pt x="13341" y="9941"/>
                    <a:pt x="13341" y="10186"/>
                    <a:pt x="13341" y="10309"/>
                  </a:cubicBezTo>
                  <a:cubicBezTo>
                    <a:pt x="13447" y="10432"/>
                    <a:pt x="13341" y="10555"/>
                    <a:pt x="13447" y="10677"/>
                  </a:cubicBezTo>
                  <a:cubicBezTo>
                    <a:pt x="13447" y="10800"/>
                    <a:pt x="13553" y="11045"/>
                    <a:pt x="13553" y="11168"/>
                  </a:cubicBezTo>
                  <a:cubicBezTo>
                    <a:pt x="13659" y="11168"/>
                    <a:pt x="13871" y="11168"/>
                    <a:pt x="13976" y="11168"/>
                  </a:cubicBezTo>
                  <a:cubicBezTo>
                    <a:pt x="13976" y="11168"/>
                    <a:pt x="14188" y="11045"/>
                    <a:pt x="14188" y="11045"/>
                  </a:cubicBezTo>
                  <a:cubicBezTo>
                    <a:pt x="14294" y="11168"/>
                    <a:pt x="14400" y="11168"/>
                    <a:pt x="14506" y="11291"/>
                  </a:cubicBezTo>
                  <a:cubicBezTo>
                    <a:pt x="14612" y="11291"/>
                    <a:pt x="14612" y="11536"/>
                    <a:pt x="14612" y="11659"/>
                  </a:cubicBezTo>
                  <a:cubicBezTo>
                    <a:pt x="14718" y="11659"/>
                    <a:pt x="14824" y="11782"/>
                    <a:pt x="14929" y="11782"/>
                  </a:cubicBezTo>
                  <a:cubicBezTo>
                    <a:pt x="15035" y="11905"/>
                    <a:pt x="15247" y="11782"/>
                    <a:pt x="15353" y="11782"/>
                  </a:cubicBezTo>
                  <a:cubicBezTo>
                    <a:pt x="15353" y="11782"/>
                    <a:pt x="15565" y="11782"/>
                    <a:pt x="15671" y="11905"/>
                  </a:cubicBezTo>
                  <a:cubicBezTo>
                    <a:pt x="15776" y="11905"/>
                    <a:pt x="15882" y="12150"/>
                    <a:pt x="15988" y="12273"/>
                  </a:cubicBezTo>
                  <a:cubicBezTo>
                    <a:pt x="15988" y="12273"/>
                    <a:pt x="16094" y="12518"/>
                    <a:pt x="16094" y="12641"/>
                  </a:cubicBezTo>
                  <a:cubicBezTo>
                    <a:pt x="16094" y="12641"/>
                    <a:pt x="15882" y="12764"/>
                    <a:pt x="15882" y="12886"/>
                  </a:cubicBezTo>
                  <a:cubicBezTo>
                    <a:pt x="15882" y="13009"/>
                    <a:pt x="15988" y="13132"/>
                    <a:pt x="15988" y="13255"/>
                  </a:cubicBezTo>
                  <a:cubicBezTo>
                    <a:pt x="16094" y="13255"/>
                    <a:pt x="16200" y="13377"/>
                    <a:pt x="16306" y="13377"/>
                  </a:cubicBezTo>
                  <a:cubicBezTo>
                    <a:pt x="16306" y="13377"/>
                    <a:pt x="16518" y="13377"/>
                    <a:pt x="16624" y="13377"/>
                  </a:cubicBezTo>
                  <a:cubicBezTo>
                    <a:pt x="16729" y="13377"/>
                    <a:pt x="16835" y="13132"/>
                    <a:pt x="16835" y="13132"/>
                  </a:cubicBezTo>
                  <a:cubicBezTo>
                    <a:pt x="16941" y="13132"/>
                    <a:pt x="17153" y="13255"/>
                    <a:pt x="17153" y="13377"/>
                  </a:cubicBezTo>
                  <a:cubicBezTo>
                    <a:pt x="17259" y="13377"/>
                    <a:pt x="17365" y="13500"/>
                    <a:pt x="17471" y="13623"/>
                  </a:cubicBezTo>
                  <a:cubicBezTo>
                    <a:pt x="17471" y="13745"/>
                    <a:pt x="17471" y="13991"/>
                    <a:pt x="17576" y="14114"/>
                  </a:cubicBezTo>
                  <a:cubicBezTo>
                    <a:pt x="17682" y="14114"/>
                    <a:pt x="17788" y="14359"/>
                    <a:pt x="17894" y="14359"/>
                  </a:cubicBezTo>
                  <a:cubicBezTo>
                    <a:pt x="17894" y="14359"/>
                    <a:pt x="18000" y="14114"/>
                    <a:pt x="18000" y="13991"/>
                  </a:cubicBezTo>
                  <a:cubicBezTo>
                    <a:pt x="18000" y="13991"/>
                    <a:pt x="18106" y="13991"/>
                    <a:pt x="18212" y="13991"/>
                  </a:cubicBezTo>
                  <a:cubicBezTo>
                    <a:pt x="18212" y="13868"/>
                    <a:pt x="18212" y="13745"/>
                    <a:pt x="18212" y="13745"/>
                  </a:cubicBezTo>
                  <a:cubicBezTo>
                    <a:pt x="18212" y="13623"/>
                    <a:pt x="18318" y="13500"/>
                    <a:pt x="18424" y="13377"/>
                  </a:cubicBezTo>
                  <a:cubicBezTo>
                    <a:pt x="18529" y="13377"/>
                    <a:pt x="18741" y="13500"/>
                    <a:pt x="18741" y="13500"/>
                  </a:cubicBezTo>
                  <a:cubicBezTo>
                    <a:pt x="18847" y="13623"/>
                    <a:pt x="19059" y="13745"/>
                    <a:pt x="19165" y="13868"/>
                  </a:cubicBezTo>
                  <a:cubicBezTo>
                    <a:pt x="19165" y="13991"/>
                    <a:pt x="19271" y="14359"/>
                    <a:pt x="19376" y="14482"/>
                  </a:cubicBezTo>
                  <a:cubicBezTo>
                    <a:pt x="19482" y="14605"/>
                    <a:pt x="19588" y="14605"/>
                    <a:pt x="19694" y="14727"/>
                  </a:cubicBezTo>
                  <a:cubicBezTo>
                    <a:pt x="19800" y="14727"/>
                    <a:pt x="20012" y="14605"/>
                    <a:pt x="20118" y="14605"/>
                  </a:cubicBezTo>
                  <a:cubicBezTo>
                    <a:pt x="20224" y="14482"/>
                    <a:pt x="20224" y="14359"/>
                    <a:pt x="20329" y="14236"/>
                  </a:cubicBezTo>
                  <a:cubicBezTo>
                    <a:pt x="20329" y="14236"/>
                    <a:pt x="20435" y="14114"/>
                    <a:pt x="20541" y="14114"/>
                  </a:cubicBezTo>
                  <a:cubicBezTo>
                    <a:pt x="20541" y="14114"/>
                    <a:pt x="20647" y="14114"/>
                    <a:pt x="20647" y="14236"/>
                  </a:cubicBezTo>
                  <a:cubicBezTo>
                    <a:pt x="20753" y="14236"/>
                    <a:pt x="20859" y="14482"/>
                    <a:pt x="20859" y="14482"/>
                  </a:cubicBezTo>
                  <a:cubicBezTo>
                    <a:pt x="20965" y="14605"/>
                    <a:pt x="20965" y="14850"/>
                    <a:pt x="21071" y="14850"/>
                  </a:cubicBezTo>
                  <a:cubicBezTo>
                    <a:pt x="21176" y="14973"/>
                    <a:pt x="21388" y="15218"/>
                    <a:pt x="21494" y="15341"/>
                  </a:cubicBezTo>
                  <a:cubicBezTo>
                    <a:pt x="21494" y="15341"/>
                    <a:pt x="21494" y="15341"/>
                    <a:pt x="21494" y="15341"/>
                  </a:cubicBezTo>
                  <a:cubicBezTo>
                    <a:pt x="21600" y="15464"/>
                    <a:pt x="21600" y="15832"/>
                    <a:pt x="21600" y="16077"/>
                  </a:cubicBezTo>
                  <a:cubicBezTo>
                    <a:pt x="21600" y="16200"/>
                    <a:pt x="21600" y="16568"/>
                    <a:pt x="21494" y="16691"/>
                  </a:cubicBezTo>
                  <a:cubicBezTo>
                    <a:pt x="21494" y="16814"/>
                    <a:pt x="21282" y="16936"/>
                    <a:pt x="21282" y="17059"/>
                  </a:cubicBezTo>
                  <a:cubicBezTo>
                    <a:pt x="21176" y="17182"/>
                    <a:pt x="21071" y="17427"/>
                    <a:pt x="21071" y="17550"/>
                  </a:cubicBezTo>
                  <a:cubicBezTo>
                    <a:pt x="21071" y="17550"/>
                    <a:pt x="21071" y="17795"/>
                    <a:pt x="21071" y="17918"/>
                  </a:cubicBezTo>
                  <a:cubicBezTo>
                    <a:pt x="21071" y="17918"/>
                    <a:pt x="21071" y="17918"/>
                    <a:pt x="21071" y="17918"/>
                  </a:cubicBezTo>
                  <a:cubicBezTo>
                    <a:pt x="21071" y="18164"/>
                    <a:pt x="20859" y="18286"/>
                    <a:pt x="20859" y="18409"/>
                  </a:cubicBezTo>
                  <a:cubicBezTo>
                    <a:pt x="20753" y="18532"/>
                    <a:pt x="20647" y="18777"/>
                    <a:pt x="20647" y="18900"/>
                  </a:cubicBezTo>
                  <a:cubicBezTo>
                    <a:pt x="20647" y="19023"/>
                    <a:pt x="20541" y="19391"/>
                    <a:pt x="20541" y="19514"/>
                  </a:cubicBezTo>
                  <a:cubicBezTo>
                    <a:pt x="20541" y="19636"/>
                    <a:pt x="20541" y="20005"/>
                    <a:pt x="20541" y="20127"/>
                  </a:cubicBezTo>
                  <a:cubicBezTo>
                    <a:pt x="20541" y="20250"/>
                    <a:pt x="20329" y="20495"/>
                    <a:pt x="20224" y="20618"/>
                  </a:cubicBezTo>
                  <a:cubicBezTo>
                    <a:pt x="20224" y="20741"/>
                    <a:pt x="20012" y="20741"/>
                    <a:pt x="19906" y="20864"/>
                  </a:cubicBezTo>
                  <a:cubicBezTo>
                    <a:pt x="19906" y="20864"/>
                    <a:pt x="19694" y="20986"/>
                    <a:pt x="19588" y="21109"/>
                  </a:cubicBezTo>
                  <a:cubicBezTo>
                    <a:pt x="19588" y="20986"/>
                    <a:pt x="19482" y="20864"/>
                    <a:pt x="19376" y="20864"/>
                  </a:cubicBezTo>
                  <a:cubicBezTo>
                    <a:pt x="19376" y="20741"/>
                    <a:pt x="19271" y="20741"/>
                    <a:pt x="19165" y="20741"/>
                  </a:cubicBezTo>
                  <a:cubicBezTo>
                    <a:pt x="19059" y="20741"/>
                    <a:pt x="18953" y="20864"/>
                    <a:pt x="18847" y="20864"/>
                  </a:cubicBezTo>
                  <a:cubicBezTo>
                    <a:pt x="18847" y="20864"/>
                    <a:pt x="18741" y="20741"/>
                    <a:pt x="18741" y="20741"/>
                  </a:cubicBezTo>
                  <a:cubicBezTo>
                    <a:pt x="18635" y="20741"/>
                    <a:pt x="18529" y="20741"/>
                    <a:pt x="18424" y="20741"/>
                  </a:cubicBezTo>
                  <a:cubicBezTo>
                    <a:pt x="18424" y="20741"/>
                    <a:pt x="18318" y="20864"/>
                    <a:pt x="18318" y="20864"/>
                  </a:cubicBezTo>
                  <a:cubicBezTo>
                    <a:pt x="18212" y="20864"/>
                    <a:pt x="18106" y="20986"/>
                    <a:pt x="18106" y="21109"/>
                  </a:cubicBezTo>
                  <a:cubicBezTo>
                    <a:pt x="18106" y="21109"/>
                    <a:pt x="18318" y="21109"/>
                    <a:pt x="18318" y="21232"/>
                  </a:cubicBezTo>
                  <a:cubicBezTo>
                    <a:pt x="18318" y="21232"/>
                    <a:pt x="18212" y="21355"/>
                    <a:pt x="18212" y="21355"/>
                  </a:cubicBezTo>
                  <a:cubicBezTo>
                    <a:pt x="18212" y="21477"/>
                    <a:pt x="18000" y="21477"/>
                    <a:pt x="17894" y="21477"/>
                  </a:cubicBezTo>
                  <a:cubicBezTo>
                    <a:pt x="17894" y="21477"/>
                    <a:pt x="17788" y="21355"/>
                    <a:pt x="17682" y="21355"/>
                  </a:cubicBezTo>
                  <a:cubicBezTo>
                    <a:pt x="17682" y="21355"/>
                    <a:pt x="17576" y="21232"/>
                    <a:pt x="17471" y="21232"/>
                  </a:cubicBezTo>
                  <a:cubicBezTo>
                    <a:pt x="17471" y="21109"/>
                    <a:pt x="17259" y="21232"/>
                    <a:pt x="17259" y="21109"/>
                  </a:cubicBezTo>
                  <a:cubicBezTo>
                    <a:pt x="17153" y="21109"/>
                    <a:pt x="17153" y="21109"/>
                    <a:pt x="17047" y="20986"/>
                  </a:cubicBezTo>
                  <a:cubicBezTo>
                    <a:pt x="17047" y="20986"/>
                    <a:pt x="16835" y="20741"/>
                    <a:pt x="16729" y="20741"/>
                  </a:cubicBezTo>
                  <a:cubicBezTo>
                    <a:pt x="16624" y="20618"/>
                    <a:pt x="16412" y="20741"/>
                    <a:pt x="16306" y="20618"/>
                  </a:cubicBezTo>
                  <a:cubicBezTo>
                    <a:pt x="16200" y="20618"/>
                    <a:pt x="15988" y="20495"/>
                    <a:pt x="15882" y="20495"/>
                  </a:cubicBezTo>
                  <a:cubicBezTo>
                    <a:pt x="15776" y="20495"/>
                    <a:pt x="15565" y="20495"/>
                    <a:pt x="15459" y="20495"/>
                  </a:cubicBezTo>
                  <a:cubicBezTo>
                    <a:pt x="15247" y="20495"/>
                    <a:pt x="14929" y="20495"/>
                    <a:pt x="14824" y="20618"/>
                  </a:cubicBezTo>
                  <a:cubicBezTo>
                    <a:pt x="14612" y="20618"/>
                    <a:pt x="14400" y="20864"/>
                    <a:pt x="14294" y="20986"/>
                  </a:cubicBezTo>
                  <a:cubicBezTo>
                    <a:pt x="14188" y="20986"/>
                    <a:pt x="14082" y="20986"/>
                    <a:pt x="14082" y="21109"/>
                  </a:cubicBezTo>
                  <a:cubicBezTo>
                    <a:pt x="13976" y="21109"/>
                    <a:pt x="14082" y="21232"/>
                    <a:pt x="14082" y="21232"/>
                  </a:cubicBezTo>
                  <a:cubicBezTo>
                    <a:pt x="13976" y="21355"/>
                    <a:pt x="13976" y="21477"/>
                    <a:pt x="13871" y="21477"/>
                  </a:cubicBezTo>
                  <a:cubicBezTo>
                    <a:pt x="13871" y="21600"/>
                    <a:pt x="13659" y="21477"/>
                    <a:pt x="13659" y="21477"/>
                  </a:cubicBezTo>
                  <a:cubicBezTo>
                    <a:pt x="13553" y="21477"/>
                    <a:pt x="13341" y="21355"/>
                    <a:pt x="13341" y="21232"/>
                  </a:cubicBezTo>
                  <a:cubicBezTo>
                    <a:pt x="13235" y="21109"/>
                    <a:pt x="13235" y="20986"/>
                    <a:pt x="13235" y="20864"/>
                  </a:cubicBezTo>
                  <a:cubicBezTo>
                    <a:pt x="13129" y="20741"/>
                    <a:pt x="13129" y="20495"/>
                    <a:pt x="13024" y="20373"/>
                  </a:cubicBezTo>
                  <a:cubicBezTo>
                    <a:pt x="12918" y="20250"/>
                    <a:pt x="12706" y="20005"/>
                    <a:pt x="12494" y="19882"/>
                  </a:cubicBezTo>
                  <a:cubicBezTo>
                    <a:pt x="12388" y="19759"/>
                    <a:pt x="12176" y="19514"/>
                    <a:pt x="11965" y="19391"/>
                  </a:cubicBezTo>
                  <a:cubicBezTo>
                    <a:pt x="11859" y="19391"/>
                    <a:pt x="11647" y="19268"/>
                    <a:pt x="11541" y="19268"/>
                  </a:cubicBezTo>
                  <a:cubicBezTo>
                    <a:pt x="11435" y="19145"/>
                    <a:pt x="11224" y="19145"/>
                    <a:pt x="11118" y="19145"/>
                  </a:cubicBezTo>
                  <a:cubicBezTo>
                    <a:pt x="11012" y="19145"/>
                    <a:pt x="10906" y="19145"/>
                    <a:pt x="10906" y="19145"/>
                  </a:cubicBezTo>
                  <a:cubicBezTo>
                    <a:pt x="10800" y="19145"/>
                    <a:pt x="10800" y="19145"/>
                    <a:pt x="10694" y="19145"/>
                  </a:cubicBezTo>
                  <a:cubicBezTo>
                    <a:pt x="10694" y="19023"/>
                    <a:pt x="10588" y="18777"/>
                    <a:pt x="10482" y="18777"/>
                  </a:cubicBezTo>
                  <a:cubicBezTo>
                    <a:pt x="10376" y="18655"/>
                    <a:pt x="10165" y="18655"/>
                    <a:pt x="10059" y="18655"/>
                  </a:cubicBezTo>
                  <a:cubicBezTo>
                    <a:pt x="9953" y="18655"/>
                    <a:pt x="9847" y="18777"/>
                    <a:pt x="9741" y="18777"/>
                  </a:cubicBezTo>
                  <a:cubicBezTo>
                    <a:pt x="9741" y="18777"/>
                    <a:pt x="9635" y="18777"/>
                    <a:pt x="9529" y="18777"/>
                  </a:cubicBezTo>
                  <a:cubicBezTo>
                    <a:pt x="9424" y="18655"/>
                    <a:pt x="9318" y="18286"/>
                    <a:pt x="9212" y="18164"/>
                  </a:cubicBezTo>
                  <a:cubicBezTo>
                    <a:pt x="9106" y="17918"/>
                    <a:pt x="8894" y="17427"/>
                    <a:pt x="8682" y="17182"/>
                  </a:cubicBezTo>
                  <a:cubicBezTo>
                    <a:pt x="8576" y="16936"/>
                    <a:pt x="8259" y="16445"/>
                    <a:pt x="8153" y="16323"/>
                  </a:cubicBezTo>
                  <a:cubicBezTo>
                    <a:pt x="7941" y="16077"/>
                    <a:pt x="7624" y="15709"/>
                    <a:pt x="7412" y="15586"/>
                  </a:cubicBezTo>
                  <a:cubicBezTo>
                    <a:pt x="7306" y="15464"/>
                    <a:pt x="7094" y="15095"/>
                    <a:pt x="6882" y="14973"/>
                  </a:cubicBezTo>
                  <a:cubicBezTo>
                    <a:pt x="6776" y="14973"/>
                    <a:pt x="6353" y="14850"/>
                    <a:pt x="6247" y="14727"/>
                  </a:cubicBezTo>
                  <a:cubicBezTo>
                    <a:pt x="6141" y="14727"/>
                    <a:pt x="5929" y="14727"/>
                    <a:pt x="5929" y="14605"/>
                  </a:cubicBezTo>
                  <a:cubicBezTo>
                    <a:pt x="5824" y="14482"/>
                    <a:pt x="5929" y="14359"/>
                    <a:pt x="5929" y="14359"/>
                  </a:cubicBezTo>
                  <a:cubicBezTo>
                    <a:pt x="5929" y="14236"/>
                    <a:pt x="5824" y="14114"/>
                    <a:pt x="5824" y="13991"/>
                  </a:cubicBezTo>
                  <a:cubicBezTo>
                    <a:pt x="5718" y="13868"/>
                    <a:pt x="5824" y="13623"/>
                    <a:pt x="5824" y="13500"/>
                  </a:cubicBezTo>
                  <a:cubicBezTo>
                    <a:pt x="5718" y="13255"/>
                    <a:pt x="5612" y="13009"/>
                    <a:pt x="5506" y="12764"/>
                  </a:cubicBezTo>
                  <a:cubicBezTo>
                    <a:pt x="5506" y="12641"/>
                    <a:pt x="5400" y="12273"/>
                    <a:pt x="5188" y="12150"/>
                  </a:cubicBezTo>
                  <a:cubicBezTo>
                    <a:pt x="5082" y="11905"/>
                    <a:pt x="4765" y="11782"/>
                    <a:pt x="4553" y="11659"/>
                  </a:cubicBezTo>
                  <a:cubicBezTo>
                    <a:pt x="4447" y="11536"/>
                    <a:pt x="4235" y="11168"/>
                    <a:pt x="4024" y="11045"/>
                  </a:cubicBezTo>
                  <a:cubicBezTo>
                    <a:pt x="3918" y="10923"/>
                    <a:pt x="3706" y="10677"/>
                    <a:pt x="3600" y="10555"/>
                  </a:cubicBezTo>
                  <a:cubicBezTo>
                    <a:pt x="3494" y="10555"/>
                    <a:pt x="3282" y="10432"/>
                    <a:pt x="3282" y="10432"/>
                  </a:cubicBezTo>
                  <a:cubicBezTo>
                    <a:pt x="3071" y="10432"/>
                    <a:pt x="2859" y="10555"/>
                    <a:pt x="2753" y="10555"/>
                  </a:cubicBezTo>
                  <a:cubicBezTo>
                    <a:pt x="2753" y="10555"/>
                    <a:pt x="2647" y="10555"/>
                    <a:pt x="2541" y="10555"/>
                  </a:cubicBezTo>
                  <a:cubicBezTo>
                    <a:pt x="2541" y="10555"/>
                    <a:pt x="2435" y="10309"/>
                    <a:pt x="2435" y="10309"/>
                  </a:cubicBezTo>
                  <a:cubicBezTo>
                    <a:pt x="2329" y="10186"/>
                    <a:pt x="2329" y="9941"/>
                    <a:pt x="2224" y="9818"/>
                  </a:cubicBezTo>
                  <a:cubicBezTo>
                    <a:pt x="2118" y="9695"/>
                    <a:pt x="2012" y="9450"/>
                    <a:pt x="1906" y="9327"/>
                  </a:cubicBezTo>
                  <a:cubicBezTo>
                    <a:pt x="1800" y="9205"/>
                    <a:pt x="1694" y="9082"/>
                    <a:pt x="1694" y="8959"/>
                  </a:cubicBezTo>
                  <a:cubicBezTo>
                    <a:pt x="1694" y="8959"/>
                    <a:pt x="1694" y="8836"/>
                    <a:pt x="1694" y="8714"/>
                  </a:cubicBezTo>
                  <a:cubicBezTo>
                    <a:pt x="1694" y="8714"/>
                    <a:pt x="1482" y="8591"/>
                    <a:pt x="1482" y="8591"/>
                  </a:cubicBezTo>
                  <a:cubicBezTo>
                    <a:pt x="1482" y="8468"/>
                    <a:pt x="1482" y="8345"/>
                    <a:pt x="1482" y="8345"/>
                  </a:cubicBezTo>
                  <a:cubicBezTo>
                    <a:pt x="1482" y="8223"/>
                    <a:pt x="1271" y="7977"/>
                    <a:pt x="1271" y="7855"/>
                  </a:cubicBezTo>
                  <a:cubicBezTo>
                    <a:pt x="1271" y="7732"/>
                    <a:pt x="1165" y="7609"/>
                    <a:pt x="1165" y="7486"/>
                  </a:cubicBezTo>
                  <a:cubicBezTo>
                    <a:pt x="1059" y="7364"/>
                    <a:pt x="953" y="7118"/>
                    <a:pt x="847" y="6995"/>
                  </a:cubicBezTo>
                  <a:cubicBezTo>
                    <a:pt x="635" y="6873"/>
                    <a:pt x="318" y="6627"/>
                    <a:pt x="106" y="6505"/>
                  </a:cubicBezTo>
                  <a:cubicBezTo>
                    <a:pt x="106" y="6505"/>
                    <a:pt x="106" y="6505"/>
                    <a:pt x="0" y="6382"/>
                  </a:cubicBezTo>
                  <a:cubicBezTo>
                    <a:pt x="106" y="6382"/>
                    <a:pt x="212" y="6259"/>
                    <a:pt x="212" y="6136"/>
                  </a:cubicBezTo>
                  <a:cubicBezTo>
                    <a:pt x="318" y="6136"/>
                    <a:pt x="529" y="6136"/>
                    <a:pt x="635" y="6014"/>
                  </a:cubicBezTo>
                  <a:cubicBezTo>
                    <a:pt x="741" y="6014"/>
                    <a:pt x="847" y="6014"/>
                    <a:pt x="953" y="6014"/>
                  </a:cubicBezTo>
                  <a:cubicBezTo>
                    <a:pt x="1059" y="5891"/>
                    <a:pt x="1165" y="5891"/>
                    <a:pt x="1271" y="5768"/>
                  </a:cubicBezTo>
                  <a:cubicBezTo>
                    <a:pt x="1271" y="5645"/>
                    <a:pt x="1376" y="5523"/>
                    <a:pt x="1376" y="5400"/>
                  </a:cubicBezTo>
                  <a:cubicBezTo>
                    <a:pt x="1376" y="5277"/>
                    <a:pt x="1165" y="5155"/>
                    <a:pt x="1165" y="5032"/>
                  </a:cubicBezTo>
                  <a:cubicBezTo>
                    <a:pt x="1059" y="5032"/>
                    <a:pt x="847" y="5155"/>
                    <a:pt x="741" y="5032"/>
                  </a:cubicBezTo>
                  <a:cubicBezTo>
                    <a:pt x="741" y="5032"/>
                    <a:pt x="635" y="4786"/>
                    <a:pt x="635" y="4786"/>
                  </a:cubicBezTo>
                  <a:cubicBezTo>
                    <a:pt x="635" y="4664"/>
                    <a:pt x="847" y="4541"/>
                    <a:pt x="953" y="4418"/>
                  </a:cubicBezTo>
                  <a:cubicBezTo>
                    <a:pt x="953" y="4418"/>
                    <a:pt x="1165" y="4418"/>
                    <a:pt x="1271" y="4418"/>
                  </a:cubicBezTo>
                  <a:cubicBezTo>
                    <a:pt x="1482" y="4418"/>
                    <a:pt x="1800" y="4295"/>
                    <a:pt x="1906" y="4295"/>
                  </a:cubicBezTo>
                  <a:close/>
                  <a:moveTo>
                    <a:pt x="1906" y="4295"/>
                  </a:moveTo>
                  <a:cubicBezTo>
                    <a:pt x="1906" y="4295"/>
                    <a:pt x="1906" y="4295"/>
                    <a:pt x="1906" y="4295"/>
                  </a:cubicBezTo>
                  <a:cubicBezTo>
                    <a:pt x="1906" y="4295"/>
                    <a:pt x="1906" y="4295"/>
                    <a:pt x="1906" y="429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0" name="Google Shape;5500;g21c91014dda_0_5447"/>
            <p:cNvSpPr/>
            <p:nvPr/>
          </p:nvSpPr>
          <p:spPr>
            <a:xfrm>
              <a:off x="688950" y="4313845"/>
              <a:ext cx="942138" cy="17503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885" y="21353"/>
                  </a:moveTo>
                  <a:cubicBezTo>
                    <a:pt x="8885" y="21435"/>
                    <a:pt x="8732" y="21435"/>
                    <a:pt x="8732" y="21435"/>
                  </a:cubicBezTo>
                  <a:cubicBezTo>
                    <a:pt x="8579" y="21435"/>
                    <a:pt x="8426" y="21353"/>
                    <a:pt x="8426" y="21353"/>
                  </a:cubicBezTo>
                  <a:cubicBezTo>
                    <a:pt x="8426" y="21353"/>
                    <a:pt x="8426" y="21270"/>
                    <a:pt x="8272" y="21270"/>
                  </a:cubicBezTo>
                  <a:cubicBezTo>
                    <a:pt x="8119" y="21270"/>
                    <a:pt x="8119" y="21270"/>
                    <a:pt x="8119" y="21270"/>
                  </a:cubicBezTo>
                  <a:cubicBezTo>
                    <a:pt x="8119" y="21270"/>
                    <a:pt x="8119" y="21353"/>
                    <a:pt x="7966" y="21353"/>
                  </a:cubicBezTo>
                  <a:cubicBezTo>
                    <a:pt x="7966" y="21353"/>
                    <a:pt x="7813" y="21270"/>
                    <a:pt x="7813" y="21188"/>
                  </a:cubicBezTo>
                  <a:cubicBezTo>
                    <a:pt x="7813" y="21188"/>
                    <a:pt x="7813" y="21105"/>
                    <a:pt x="7660" y="21023"/>
                  </a:cubicBezTo>
                  <a:cubicBezTo>
                    <a:pt x="7660" y="20940"/>
                    <a:pt x="7506" y="20940"/>
                    <a:pt x="7353" y="20940"/>
                  </a:cubicBezTo>
                  <a:cubicBezTo>
                    <a:pt x="7353" y="20940"/>
                    <a:pt x="7200" y="20858"/>
                    <a:pt x="7200" y="20858"/>
                  </a:cubicBezTo>
                  <a:cubicBezTo>
                    <a:pt x="7047" y="20858"/>
                    <a:pt x="7047" y="20940"/>
                    <a:pt x="6894" y="20940"/>
                  </a:cubicBezTo>
                  <a:cubicBezTo>
                    <a:pt x="6894" y="21023"/>
                    <a:pt x="6740" y="20940"/>
                    <a:pt x="6740" y="21023"/>
                  </a:cubicBezTo>
                  <a:cubicBezTo>
                    <a:pt x="6587" y="21023"/>
                    <a:pt x="6434" y="21105"/>
                    <a:pt x="6434" y="21105"/>
                  </a:cubicBezTo>
                  <a:cubicBezTo>
                    <a:pt x="6281" y="21105"/>
                    <a:pt x="6281" y="21188"/>
                    <a:pt x="6281" y="21270"/>
                  </a:cubicBezTo>
                  <a:cubicBezTo>
                    <a:pt x="6281" y="21270"/>
                    <a:pt x="6128" y="21270"/>
                    <a:pt x="6128" y="21353"/>
                  </a:cubicBezTo>
                  <a:cubicBezTo>
                    <a:pt x="6128" y="21353"/>
                    <a:pt x="6281" y="21435"/>
                    <a:pt x="6281" y="21435"/>
                  </a:cubicBezTo>
                  <a:cubicBezTo>
                    <a:pt x="6281" y="21518"/>
                    <a:pt x="6281" y="21600"/>
                    <a:pt x="6281" y="21600"/>
                  </a:cubicBezTo>
                  <a:cubicBezTo>
                    <a:pt x="6128" y="21600"/>
                    <a:pt x="5974" y="21600"/>
                    <a:pt x="5974" y="21600"/>
                  </a:cubicBezTo>
                  <a:cubicBezTo>
                    <a:pt x="5974" y="21518"/>
                    <a:pt x="5821" y="21435"/>
                    <a:pt x="5821" y="21435"/>
                  </a:cubicBezTo>
                  <a:cubicBezTo>
                    <a:pt x="5821" y="21435"/>
                    <a:pt x="5974" y="21353"/>
                    <a:pt x="5974" y="21270"/>
                  </a:cubicBezTo>
                  <a:cubicBezTo>
                    <a:pt x="5821" y="21270"/>
                    <a:pt x="5668" y="21353"/>
                    <a:pt x="5668" y="21353"/>
                  </a:cubicBezTo>
                  <a:cubicBezTo>
                    <a:pt x="5668" y="21270"/>
                    <a:pt x="5515" y="21270"/>
                    <a:pt x="5515" y="21188"/>
                  </a:cubicBezTo>
                  <a:cubicBezTo>
                    <a:pt x="5515" y="21188"/>
                    <a:pt x="5515" y="21023"/>
                    <a:pt x="5515" y="20940"/>
                  </a:cubicBezTo>
                  <a:cubicBezTo>
                    <a:pt x="5515" y="20858"/>
                    <a:pt x="5668" y="20776"/>
                    <a:pt x="5668" y="20693"/>
                  </a:cubicBezTo>
                  <a:cubicBezTo>
                    <a:pt x="5821" y="20611"/>
                    <a:pt x="5821" y="20611"/>
                    <a:pt x="5821" y="20611"/>
                  </a:cubicBezTo>
                  <a:cubicBezTo>
                    <a:pt x="5821" y="20611"/>
                    <a:pt x="5821" y="20528"/>
                    <a:pt x="5668" y="20446"/>
                  </a:cubicBezTo>
                  <a:cubicBezTo>
                    <a:pt x="5668" y="20446"/>
                    <a:pt x="5515" y="20446"/>
                    <a:pt x="5515" y="20446"/>
                  </a:cubicBezTo>
                  <a:cubicBezTo>
                    <a:pt x="5362" y="20446"/>
                    <a:pt x="5515" y="20528"/>
                    <a:pt x="5515" y="20611"/>
                  </a:cubicBezTo>
                  <a:cubicBezTo>
                    <a:pt x="5515" y="20611"/>
                    <a:pt x="5362" y="20693"/>
                    <a:pt x="5362" y="20693"/>
                  </a:cubicBezTo>
                  <a:cubicBezTo>
                    <a:pt x="5362" y="20693"/>
                    <a:pt x="5209" y="20611"/>
                    <a:pt x="5209" y="20611"/>
                  </a:cubicBezTo>
                  <a:cubicBezTo>
                    <a:pt x="5209" y="20611"/>
                    <a:pt x="5055" y="20528"/>
                    <a:pt x="5055" y="20528"/>
                  </a:cubicBezTo>
                  <a:cubicBezTo>
                    <a:pt x="4902" y="20446"/>
                    <a:pt x="4902" y="20198"/>
                    <a:pt x="4902" y="20116"/>
                  </a:cubicBezTo>
                  <a:cubicBezTo>
                    <a:pt x="4902" y="20034"/>
                    <a:pt x="5055" y="19869"/>
                    <a:pt x="4902" y="19869"/>
                  </a:cubicBezTo>
                  <a:cubicBezTo>
                    <a:pt x="4902" y="19786"/>
                    <a:pt x="4596" y="19869"/>
                    <a:pt x="4596" y="19786"/>
                  </a:cubicBezTo>
                  <a:cubicBezTo>
                    <a:pt x="4596" y="19786"/>
                    <a:pt x="4596" y="19704"/>
                    <a:pt x="4596" y="19621"/>
                  </a:cubicBezTo>
                  <a:cubicBezTo>
                    <a:pt x="4596" y="19621"/>
                    <a:pt x="4289" y="19621"/>
                    <a:pt x="4289" y="19539"/>
                  </a:cubicBezTo>
                  <a:cubicBezTo>
                    <a:pt x="4289" y="19539"/>
                    <a:pt x="4289" y="19456"/>
                    <a:pt x="4289" y="19456"/>
                  </a:cubicBezTo>
                  <a:cubicBezTo>
                    <a:pt x="4289" y="19456"/>
                    <a:pt x="4136" y="19456"/>
                    <a:pt x="4136" y="19374"/>
                  </a:cubicBezTo>
                  <a:cubicBezTo>
                    <a:pt x="3983" y="19374"/>
                    <a:pt x="3830" y="19374"/>
                    <a:pt x="3830" y="19292"/>
                  </a:cubicBezTo>
                  <a:cubicBezTo>
                    <a:pt x="3830" y="19292"/>
                    <a:pt x="3830" y="19209"/>
                    <a:pt x="3677" y="19127"/>
                  </a:cubicBezTo>
                  <a:cubicBezTo>
                    <a:pt x="3677" y="19127"/>
                    <a:pt x="3523" y="19127"/>
                    <a:pt x="3370" y="19127"/>
                  </a:cubicBezTo>
                  <a:cubicBezTo>
                    <a:pt x="3370" y="19127"/>
                    <a:pt x="3370" y="19044"/>
                    <a:pt x="3370" y="18962"/>
                  </a:cubicBezTo>
                  <a:cubicBezTo>
                    <a:pt x="3217" y="18879"/>
                    <a:pt x="3217" y="18715"/>
                    <a:pt x="3064" y="18715"/>
                  </a:cubicBezTo>
                  <a:cubicBezTo>
                    <a:pt x="3064" y="18632"/>
                    <a:pt x="2757" y="18550"/>
                    <a:pt x="2757" y="18550"/>
                  </a:cubicBezTo>
                  <a:cubicBezTo>
                    <a:pt x="2604" y="18467"/>
                    <a:pt x="2451" y="18467"/>
                    <a:pt x="2451" y="18385"/>
                  </a:cubicBezTo>
                  <a:cubicBezTo>
                    <a:pt x="2451" y="18302"/>
                    <a:pt x="2451" y="18137"/>
                    <a:pt x="2451" y="18055"/>
                  </a:cubicBezTo>
                  <a:cubicBezTo>
                    <a:pt x="2604" y="17973"/>
                    <a:pt x="2911" y="17808"/>
                    <a:pt x="3064" y="17808"/>
                  </a:cubicBezTo>
                  <a:cubicBezTo>
                    <a:pt x="3064" y="17808"/>
                    <a:pt x="3217" y="17808"/>
                    <a:pt x="3370" y="17725"/>
                  </a:cubicBezTo>
                  <a:cubicBezTo>
                    <a:pt x="3370" y="17725"/>
                    <a:pt x="3370" y="17643"/>
                    <a:pt x="3370" y="17560"/>
                  </a:cubicBezTo>
                  <a:cubicBezTo>
                    <a:pt x="3370" y="17560"/>
                    <a:pt x="3217" y="17395"/>
                    <a:pt x="3064" y="17395"/>
                  </a:cubicBezTo>
                  <a:cubicBezTo>
                    <a:pt x="3064" y="17313"/>
                    <a:pt x="2911" y="17148"/>
                    <a:pt x="2757" y="17148"/>
                  </a:cubicBezTo>
                  <a:cubicBezTo>
                    <a:pt x="2757" y="17148"/>
                    <a:pt x="2604" y="17148"/>
                    <a:pt x="2604" y="17148"/>
                  </a:cubicBezTo>
                  <a:cubicBezTo>
                    <a:pt x="2451" y="17066"/>
                    <a:pt x="2604" y="16983"/>
                    <a:pt x="2604" y="16983"/>
                  </a:cubicBezTo>
                  <a:cubicBezTo>
                    <a:pt x="2604" y="16901"/>
                    <a:pt x="2604" y="16818"/>
                    <a:pt x="2604" y="16736"/>
                  </a:cubicBezTo>
                  <a:cubicBezTo>
                    <a:pt x="2604" y="16736"/>
                    <a:pt x="2911" y="16653"/>
                    <a:pt x="2911" y="16653"/>
                  </a:cubicBezTo>
                  <a:cubicBezTo>
                    <a:pt x="2911" y="16571"/>
                    <a:pt x="3064" y="16489"/>
                    <a:pt x="3064" y="16406"/>
                  </a:cubicBezTo>
                  <a:cubicBezTo>
                    <a:pt x="3064" y="16324"/>
                    <a:pt x="2911" y="16324"/>
                    <a:pt x="2911" y="16241"/>
                  </a:cubicBezTo>
                  <a:cubicBezTo>
                    <a:pt x="2757" y="16241"/>
                    <a:pt x="2604" y="16241"/>
                    <a:pt x="2604" y="16159"/>
                  </a:cubicBezTo>
                  <a:cubicBezTo>
                    <a:pt x="2604" y="16076"/>
                    <a:pt x="2757" y="15994"/>
                    <a:pt x="2757" y="15994"/>
                  </a:cubicBezTo>
                  <a:cubicBezTo>
                    <a:pt x="2911" y="15911"/>
                    <a:pt x="3064" y="15747"/>
                    <a:pt x="3217" y="15747"/>
                  </a:cubicBezTo>
                  <a:cubicBezTo>
                    <a:pt x="3370" y="15664"/>
                    <a:pt x="3523" y="15499"/>
                    <a:pt x="3523" y="15417"/>
                  </a:cubicBezTo>
                  <a:cubicBezTo>
                    <a:pt x="3677" y="15417"/>
                    <a:pt x="3677" y="15417"/>
                    <a:pt x="3677" y="15334"/>
                  </a:cubicBezTo>
                  <a:cubicBezTo>
                    <a:pt x="3830" y="15334"/>
                    <a:pt x="3677" y="15169"/>
                    <a:pt x="3677" y="15087"/>
                  </a:cubicBezTo>
                  <a:cubicBezTo>
                    <a:pt x="3677" y="15087"/>
                    <a:pt x="3830" y="15005"/>
                    <a:pt x="3830" y="14922"/>
                  </a:cubicBezTo>
                  <a:cubicBezTo>
                    <a:pt x="3830" y="14922"/>
                    <a:pt x="3677" y="14840"/>
                    <a:pt x="3677" y="14757"/>
                  </a:cubicBezTo>
                  <a:cubicBezTo>
                    <a:pt x="3677" y="14675"/>
                    <a:pt x="3677" y="14592"/>
                    <a:pt x="3677" y="14592"/>
                  </a:cubicBezTo>
                  <a:cubicBezTo>
                    <a:pt x="3677" y="14510"/>
                    <a:pt x="3830" y="14345"/>
                    <a:pt x="3677" y="14345"/>
                  </a:cubicBezTo>
                  <a:cubicBezTo>
                    <a:pt x="3677" y="14263"/>
                    <a:pt x="3677" y="14180"/>
                    <a:pt x="3677" y="14180"/>
                  </a:cubicBezTo>
                  <a:cubicBezTo>
                    <a:pt x="3677" y="14098"/>
                    <a:pt x="3677" y="14015"/>
                    <a:pt x="3677" y="14015"/>
                  </a:cubicBezTo>
                  <a:cubicBezTo>
                    <a:pt x="3677" y="13933"/>
                    <a:pt x="3677" y="13768"/>
                    <a:pt x="3523" y="13603"/>
                  </a:cubicBezTo>
                  <a:cubicBezTo>
                    <a:pt x="3523" y="13603"/>
                    <a:pt x="3523" y="13438"/>
                    <a:pt x="3523" y="13438"/>
                  </a:cubicBezTo>
                  <a:cubicBezTo>
                    <a:pt x="3677" y="13356"/>
                    <a:pt x="3830" y="13356"/>
                    <a:pt x="3830" y="13356"/>
                  </a:cubicBezTo>
                  <a:cubicBezTo>
                    <a:pt x="3983" y="13356"/>
                    <a:pt x="4136" y="13521"/>
                    <a:pt x="4289" y="13603"/>
                  </a:cubicBezTo>
                  <a:cubicBezTo>
                    <a:pt x="4289" y="13685"/>
                    <a:pt x="4136" y="13768"/>
                    <a:pt x="4136" y="13850"/>
                  </a:cubicBezTo>
                  <a:cubicBezTo>
                    <a:pt x="4289" y="13850"/>
                    <a:pt x="4443" y="13850"/>
                    <a:pt x="4596" y="13933"/>
                  </a:cubicBezTo>
                  <a:cubicBezTo>
                    <a:pt x="4596" y="13933"/>
                    <a:pt x="4596" y="14015"/>
                    <a:pt x="4749" y="14015"/>
                  </a:cubicBezTo>
                  <a:cubicBezTo>
                    <a:pt x="4749" y="14098"/>
                    <a:pt x="5055" y="14098"/>
                    <a:pt x="5055" y="14098"/>
                  </a:cubicBezTo>
                  <a:cubicBezTo>
                    <a:pt x="5209" y="14098"/>
                    <a:pt x="5209" y="14015"/>
                    <a:pt x="5209" y="13933"/>
                  </a:cubicBezTo>
                  <a:cubicBezTo>
                    <a:pt x="5209" y="13933"/>
                    <a:pt x="5209" y="13850"/>
                    <a:pt x="5055" y="13850"/>
                  </a:cubicBezTo>
                  <a:cubicBezTo>
                    <a:pt x="5055" y="13933"/>
                    <a:pt x="5055" y="13933"/>
                    <a:pt x="5055" y="13933"/>
                  </a:cubicBezTo>
                  <a:cubicBezTo>
                    <a:pt x="4902" y="13933"/>
                    <a:pt x="4749" y="13850"/>
                    <a:pt x="4749" y="13850"/>
                  </a:cubicBezTo>
                  <a:cubicBezTo>
                    <a:pt x="4749" y="13850"/>
                    <a:pt x="4596" y="13768"/>
                    <a:pt x="4596" y="13685"/>
                  </a:cubicBezTo>
                  <a:cubicBezTo>
                    <a:pt x="4596" y="13685"/>
                    <a:pt x="4596" y="13521"/>
                    <a:pt x="4596" y="13521"/>
                  </a:cubicBezTo>
                  <a:cubicBezTo>
                    <a:pt x="4596" y="13438"/>
                    <a:pt x="4902" y="13438"/>
                    <a:pt x="4902" y="13356"/>
                  </a:cubicBezTo>
                  <a:cubicBezTo>
                    <a:pt x="4902" y="13356"/>
                    <a:pt x="4749" y="13273"/>
                    <a:pt x="4749" y="13273"/>
                  </a:cubicBezTo>
                  <a:cubicBezTo>
                    <a:pt x="4749" y="13191"/>
                    <a:pt x="4902" y="13108"/>
                    <a:pt x="4902" y="13026"/>
                  </a:cubicBezTo>
                  <a:cubicBezTo>
                    <a:pt x="4902" y="13026"/>
                    <a:pt x="4902" y="12944"/>
                    <a:pt x="5055" y="12861"/>
                  </a:cubicBezTo>
                  <a:cubicBezTo>
                    <a:pt x="5055" y="12861"/>
                    <a:pt x="5055" y="12944"/>
                    <a:pt x="5209" y="12944"/>
                  </a:cubicBezTo>
                  <a:cubicBezTo>
                    <a:pt x="5209" y="12944"/>
                    <a:pt x="5209" y="12861"/>
                    <a:pt x="5209" y="12861"/>
                  </a:cubicBezTo>
                  <a:cubicBezTo>
                    <a:pt x="5209" y="12779"/>
                    <a:pt x="5055" y="12779"/>
                    <a:pt x="4902" y="12779"/>
                  </a:cubicBezTo>
                  <a:cubicBezTo>
                    <a:pt x="4902" y="12696"/>
                    <a:pt x="4902" y="12614"/>
                    <a:pt x="5055" y="12531"/>
                  </a:cubicBezTo>
                  <a:cubicBezTo>
                    <a:pt x="5055" y="12531"/>
                    <a:pt x="5055" y="12366"/>
                    <a:pt x="5209" y="12366"/>
                  </a:cubicBezTo>
                  <a:cubicBezTo>
                    <a:pt x="5209" y="12366"/>
                    <a:pt x="5362" y="12531"/>
                    <a:pt x="5362" y="12531"/>
                  </a:cubicBezTo>
                  <a:cubicBezTo>
                    <a:pt x="5515" y="12531"/>
                    <a:pt x="5668" y="12614"/>
                    <a:pt x="5668" y="12531"/>
                  </a:cubicBezTo>
                  <a:cubicBezTo>
                    <a:pt x="5821" y="12531"/>
                    <a:pt x="5821" y="12449"/>
                    <a:pt x="5821" y="12449"/>
                  </a:cubicBezTo>
                  <a:cubicBezTo>
                    <a:pt x="5821" y="12366"/>
                    <a:pt x="5668" y="12366"/>
                    <a:pt x="5668" y="12284"/>
                  </a:cubicBezTo>
                  <a:cubicBezTo>
                    <a:pt x="5515" y="12284"/>
                    <a:pt x="5668" y="12119"/>
                    <a:pt x="5515" y="12119"/>
                  </a:cubicBezTo>
                  <a:cubicBezTo>
                    <a:pt x="5515" y="12037"/>
                    <a:pt x="5362" y="12037"/>
                    <a:pt x="5362" y="12037"/>
                  </a:cubicBezTo>
                  <a:cubicBezTo>
                    <a:pt x="5209" y="12037"/>
                    <a:pt x="5055" y="12037"/>
                    <a:pt x="5055" y="12037"/>
                  </a:cubicBezTo>
                  <a:cubicBezTo>
                    <a:pt x="4902" y="12037"/>
                    <a:pt x="5055" y="12202"/>
                    <a:pt x="5055" y="12202"/>
                  </a:cubicBezTo>
                  <a:cubicBezTo>
                    <a:pt x="5055" y="12202"/>
                    <a:pt x="5055" y="12284"/>
                    <a:pt x="4902" y="12284"/>
                  </a:cubicBezTo>
                  <a:cubicBezTo>
                    <a:pt x="4902" y="12284"/>
                    <a:pt x="4749" y="12284"/>
                    <a:pt x="4596" y="12202"/>
                  </a:cubicBezTo>
                  <a:cubicBezTo>
                    <a:pt x="4596" y="12202"/>
                    <a:pt x="4596" y="12119"/>
                    <a:pt x="4443" y="12119"/>
                  </a:cubicBezTo>
                  <a:cubicBezTo>
                    <a:pt x="4443" y="12037"/>
                    <a:pt x="4136" y="12037"/>
                    <a:pt x="4136" y="12119"/>
                  </a:cubicBezTo>
                  <a:cubicBezTo>
                    <a:pt x="3983" y="12119"/>
                    <a:pt x="3677" y="12119"/>
                    <a:pt x="3677" y="12202"/>
                  </a:cubicBezTo>
                  <a:cubicBezTo>
                    <a:pt x="3830" y="12202"/>
                    <a:pt x="3830" y="12202"/>
                    <a:pt x="3830" y="12202"/>
                  </a:cubicBezTo>
                  <a:cubicBezTo>
                    <a:pt x="3830" y="12284"/>
                    <a:pt x="3830" y="12366"/>
                    <a:pt x="3830" y="12366"/>
                  </a:cubicBezTo>
                  <a:cubicBezTo>
                    <a:pt x="3677" y="12366"/>
                    <a:pt x="3523" y="12449"/>
                    <a:pt x="3523" y="12366"/>
                  </a:cubicBezTo>
                  <a:cubicBezTo>
                    <a:pt x="3523" y="12366"/>
                    <a:pt x="3523" y="12202"/>
                    <a:pt x="3523" y="12202"/>
                  </a:cubicBezTo>
                  <a:cubicBezTo>
                    <a:pt x="3370" y="12202"/>
                    <a:pt x="3217" y="12202"/>
                    <a:pt x="3064" y="12119"/>
                  </a:cubicBezTo>
                  <a:cubicBezTo>
                    <a:pt x="3064" y="12119"/>
                    <a:pt x="3064" y="12037"/>
                    <a:pt x="3064" y="12037"/>
                  </a:cubicBezTo>
                  <a:cubicBezTo>
                    <a:pt x="2911" y="11954"/>
                    <a:pt x="3064" y="11707"/>
                    <a:pt x="3064" y="11624"/>
                  </a:cubicBezTo>
                  <a:cubicBezTo>
                    <a:pt x="3064" y="11542"/>
                    <a:pt x="3064" y="11460"/>
                    <a:pt x="3064" y="11377"/>
                  </a:cubicBezTo>
                  <a:cubicBezTo>
                    <a:pt x="3064" y="11377"/>
                    <a:pt x="3217" y="11295"/>
                    <a:pt x="3217" y="11295"/>
                  </a:cubicBezTo>
                  <a:cubicBezTo>
                    <a:pt x="3370" y="11212"/>
                    <a:pt x="3217" y="11130"/>
                    <a:pt x="3217" y="11130"/>
                  </a:cubicBezTo>
                  <a:cubicBezTo>
                    <a:pt x="3217" y="11047"/>
                    <a:pt x="2911" y="11130"/>
                    <a:pt x="2911" y="11047"/>
                  </a:cubicBezTo>
                  <a:cubicBezTo>
                    <a:pt x="2911" y="11047"/>
                    <a:pt x="2757" y="10965"/>
                    <a:pt x="2911" y="10882"/>
                  </a:cubicBezTo>
                  <a:cubicBezTo>
                    <a:pt x="2911" y="10882"/>
                    <a:pt x="3217" y="10800"/>
                    <a:pt x="3370" y="10800"/>
                  </a:cubicBezTo>
                  <a:cubicBezTo>
                    <a:pt x="3370" y="10800"/>
                    <a:pt x="3523" y="10882"/>
                    <a:pt x="3677" y="10800"/>
                  </a:cubicBezTo>
                  <a:cubicBezTo>
                    <a:pt x="3830" y="10800"/>
                    <a:pt x="3983" y="10718"/>
                    <a:pt x="4136" y="10635"/>
                  </a:cubicBezTo>
                  <a:cubicBezTo>
                    <a:pt x="4136" y="10635"/>
                    <a:pt x="4289" y="10635"/>
                    <a:pt x="4289" y="10553"/>
                  </a:cubicBezTo>
                  <a:cubicBezTo>
                    <a:pt x="4289" y="10470"/>
                    <a:pt x="4289" y="10305"/>
                    <a:pt x="4289" y="10223"/>
                  </a:cubicBezTo>
                  <a:cubicBezTo>
                    <a:pt x="4136" y="10223"/>
                    <a:pt x="4136" y="10140"/>
                    <a:pt x="4136" y="10140"/>
                  </a:cubicBezTo>
                  <a:cubicBezTo>
                    <a:pt x="3983" y="10058"/>
                    <a:pt x="4136" y="9893"/>
                    <a:pt x="4136" y="9811"/>
                  </a:cubicBezTo>
                  <a:cubicBezTo>
                    <a:pt x="4136" y="9728"/>
                    <a:pt x="3830" y="9728"/>
                    <a:pt x="3830" y="9646"/>
                  </a:cubicBezTo>
                  <a:cubicBezTo>
                    <a:pt x="3830" y="9646"/>
                    <a:pt x="4136" y="9563"/>
                    <a:pt x="4136" y="9563"/>
                  </a:cubicBezTo>
                  <a:cubicBezTo>
                    <a:pt x="4136" y="9481"/>
                    <a:pt x="4136" y="9398"/>
                    <a:pt x="4289" y="9398"/>
                  </a:cubicBezTo>
                  <a:cubicBezTo>
                    <a:pt x="4289" y="9316"/>
                    <a:pt x="4136" y="9234"/>
                    <a:pt x="4136" y="9151"/>
                  </a:cubicBezTo>
                  <a:cubicBezTo>
                    <a:pt x="4136" y="9151"/>
                    <a:pt x="4289" y="9151"/>
                    <a:pt x="4289" y="9069"/>
                  </a:cubicBezTo>
                  <a:cubicBezTo>
                    <a:pt x="4289" y="9069"/>
                    <a:pt x="4289" y="8904"/>
                    <a:pt x="4289" y="8821"/>
                  </a:cubicBezTo>
                  <a:cubicBezTo>
                    <a:pt x="4289" y="8821"/>
                    <a:pt x="4289" y="8739"/>
                    <a:pt x="4289" y="8739"/>
                  </a:cubicBezTo>
                  <a:cubicBezTo>
                    <a:pt x="4289" y="8656"/>
                    <a:pt x="4136" y="8492"/>
                    <a:pt x="4136" y="8492"/>
                  </a:cubicBezTo>
                  <a:cubicBezTo>
                    <a:pt x="3983" y="8409"/>
                    <a:pt x="3677" y="8409"/>
                    <a:pt x="3677" y="8409"/>
                  </a:cubicBezTo>
                  <a:cubicBezTo>
                    <a:pt x="3677" y="8327"/>
                    <a:pt x="3677" y="8327"/>
                    <a:pt x="3523" y="8244"/>
                  </a:cubicBezTo>
                  <a:cubicBezTo>
                    <a:pt x="3523" y="8244"/>
                    <a:pt x="3217" y="8244"/>
                    <a:pt x="3064" y="8244"/>
                  </a:cubicBezTo>
                  <a:cubicBezTo>
                    <a:pt x="3064" y="8244"/>
                    <a:pt x="3064" y="8162"/>
                    <a:pt x="3064" y="8162"/>
                  </a:cubicBezTo>
                  <a:cubicBezTo>
                    <a:pt x="3064" y="8079"/>
                    <a:pt x="3064" y="7915"/>
                    <a:pt x="3064" y="7832"/>
                  </a:cubicBezTo>
                  <a:cubicBezTo>
                    <a:pt x="3064" y="7750"/>
                    <a:pt x="3217" y="7585"/>
                    <a:pt x="3217" y="7585"/>
                  </a:cubicBezTo>
                  <a:cubicBezTo>
                    <a:pt x="3217" y="7420"/>
                    <a:pt x="2911" y="7337"/>
                    <a:pt x="2911" y="7255"/>
                  </a:cubicBezTo>
                  <a:cubicBezTo>
                    <a:pt x="2911" y="7090"/>
                    <a:pt x="3064" y="6925"/>
                    <a:pt x="2911" y="6843"/>
                  </a:cubicBezTo>
                  <a:cubicBezTo>
                    <a:pt x="2911" y="6843"/>
                    <a:pt x="2604" y="6843"/>
                    <a:pt x="2604" y="6760"/>
                  </a:cubicBezTo>
                  <a:cubicBezTo>
                    <a:pt x="2604" y="6760"/>
                    <a:pt x="2451" y="6760"/>
                    <a:pt x="2451" y="6678"/>
                  </a:cubicBezTo>
                  <a:cubicBezTo>
                    <a:pt x="2451" y="6678"/>
                    <a:pt x="2451" y="6513"/>
                    <a:pt x="2451" y="6431"/>
                  </a:cubicBezTo>
                  <a:cubicBezTo>
                    <a:pt x="2298" y="6431"/>
                    <a:pt x="2298" y="6348"/>
                    <a:pt x="2298" y="6266"/>
                  </a:cubicBezTo>
                  <a:cubicBezTo>
                    <a:pt x="2298" y="6266"/>
                    <a:pt x="2298" y="6101"/>
                    <a:pt x="2298" y="6101"/>
                  </a:cubicBezTo>
                  <a:cubicBezTo>
                    <a:pt x="2298" y="6018"/>
                    <a:pt x="1991" y="5936"/>
                    <a:pt x="1838" y="5936"/>
                  </a:cubicBezTo>
                  <a:cubicBezTo>
                    <a:pt x="1685" y="5936"/>
                    <a:pt x="1685" y="6018"/>
                    <a:pt x="1532" y="6018"/>
                  </a:cubicBezTo>
                  <a:cubicBezTo>
                    <a:pt x="1532" y="6018"/>
                    <a:pt x="1379" y="5936"/>
                    <a:pt x="1379" y="5936"/>
                  </a:cubicBezTo>
                  <a:cubicBezTo>
                    <a:pt x="1226" y="6018"/>
                    <a:pt x="1379" y="6101"/>
                    <a:pt x="1226" y="6101"/>
                  </a:cubicBezTo>
                  <a:cubicBezTo>
                    <a:pt x="1226" y="6101"/>
                    <a:pt x="1072" y="6101"/>
                    <a:pt x="919" y="6101"/>
                  </a:cubicBezTo>
                  <a:cubicBezTo>
                    <a:pt x="919" y="6101"/>
                    <a:pt x="766" y="6101"/>
                    <a:pt x="766" y="6018"/>
                  </a:cubicBezTo>
                  <a:cubicBezTo>
                    <a:pt x="766" y="6018"/>
                    <a:pt x="766" y="5853"/>
                    <a:pt x="766" y="5853"/>
                  </a:cubicBezTo>
                  <a:cubicBezTo>
                    <a:pt x="766" y="5853"/>
                    <a:pt x="919" y="5771"/>
                    <a:pt x="919" y="5771"/>
                  </a:cubicBezTo>
                  <a:cubicBezTo>
                    <a:pt x="919" y="5689"/>
                    <a:pt x="919" y="5689"/>
                    <a:pt x="919" y="5689"/>
                  </a:cubicBezTo>
                  <a:cubicBezTo>
                    <a:pt x="766" y="5689"/>
                    <a:pt x="613" y="5689"/>
                    <a:pt x="613" y="5689"/>
                  </a:cubicBezTo>
                  <a:cubicBezTo>
                    <a:pt x="460" y="5771"/>
                    <a:pt x="613" y="5936"/>
                    <a:pt x="460" y="5936"/>
                  </a:cubicBezTo>
                  <a:cubicBezTo>
                    <a:pt x="460" y="6018"/>
                    <a:pt x="306" y="6018"/>
                    <a:pt x="306" y="6018"/>
                  </a:cubicBezTo>
                  <a:cubicBezTo>
                    <a:pt x="306" y="6101"/>
                    <a:pt x="460" y="6183"/>
                    <a:pt x="306" y="6266"/>
                  </a:cubicBezTo>
                  <a:cubicBezTo>
                    <a:pt x="306" y="6266"/>
                    <a:pt x="153" y="6266"/>
                    <a:pt x="153" y="6266"/>
                  </a:cubicBezTo>
                  <a:cubicBezTo>
                    <a:pt x="0" y="6183"/>
                    <a:pt x="0" y="6018"/>
                    <a:pt x="0" y="5936"/>
                  </a:cubicBezTo>
                  <a:cubicBezTo>
                    <a:pt x="0" y="5853"/>
                    <a:pt x="0" y="5689"/>
                    <a:pt x="0" y="5689"/>
                  </a:cubicBezTo>
                  <a:cubicBezTo>
                    <a:pt x="0" y="5606"/>
                    <a:pt x="153" y="5524"/>
                    <a:pt x="153" y="5524"/>
                  </a:cubicBezTo>
                  <a:cubicBezTo>
                    <a:pt x="153" y="5524"/>
                    <a:pt x="306" y="5524"/>
                    <a:pt x="460" y="5524"/>
                  </a:cubicBezTo>
                  <a:cubicBezTo>
                    <a:pt x="460" y="5441"/>
                    <a:pt x="460" y="5359"/>
                    <a:pt x="613" y="5359"/>
                  </a:cubicBezTo>
                  <a:cubicBezTo>
                    <a:pt x="613" y="5276"/>
                    <a:pt x="613" y="5194"/>
                    <a:pt x="613" y="5111"/>
                  </a:cubicBezTo>
                  <a:cubicBezTo>
                    <a:pt x="613" y="5111"/>
                    <a:pt x="766" y="5029"/>
                    <a:pt x="766" y="5029"/>
                  </a:cubicBezTo>
                  <a:cubicBezTo>
                    <a:pt x="766" y="4947"/>
                    <a:pt x="613" y="4947"/>
                    <a:pt x="460" y="4947"/>
                  </a:cubicBezTo>
                  <a:cubicBezTo>
                    <a:pt x="306" y="4864"/>
                    <a:pt x="153" y="4782"/>
                    <a:pt x="153" y="4782"/>
                  </a:cubicBezTo>
                  <a:cubicBezTo>
                    <a:pt x="153" y="4699"/>
                    <a:pt x="0" y="4617"/>
                    <a:pt x="0" y="4617"/>
                  </a:cubicBezTo>
                  <a:cubicBezTo>
                    <a:pt x="0" y="4617"/>
                    <a:pt x="306" y="4534"/>
                    <a:pt x="306" y="4452"/>
                  </a:cubicBezTo>
                  <a:cubicBezTo>
                    <a:pt x="306" y="4452"/>
                    <a:pt x="306" y="4287"/>
                    <a:pt x="306" y="4205"/>
                  </a:cubicBezTo>
                  <a:cubicBezTo>
                    <a:pt x="306" y="4205"/>
                    <a:pt x="306" y="4040"/>
                    <a:pt x="460" y="3957"/>
                  </a:cubicBezTo>
                  <a:cubicBezTo>
                    <a:pt x="460" y="3957"/>
                    <a:pt x="766" y="3957"/>
                    <a:pt x="766" y="3875"/>
                  </a:cubicBezTo>
                  <a:cubicBezTo>
                    <a:pt x="766" y="3875"/>
                    <a:pt x="766" y="3710"/>
                    <a:pt x="766" y="3710"/>
                  </a:cubicBezTo>
                  <a:cubicBezTo>
                    <a:pt x="919" y="3627"/>
                    <a:pt x="919" y="3463"/>
                    <a:pt x="1072" y="3380"/>
                  </a:cubicBezTo>
                  <a:cubicBezTo>
                    <a:pt x="1072" y="3380"/>
                    <a:pt x="1226" y="3298"/>
                    <a:pt x="1226" y="3215"/>
                  </a:cubicBezTo>
                  <a:cubicBezTo>
                    <a:pt x="1226" y="3215"/>
                    <a:pt x="1072" y="3133"/>
                    <a:pt x="1072" y="3133"/>
                  </a:cubicBezTo>
                  <a:cubicBezTo>
                    <a:pt x="919" y="3050"/>
                    <a:pt x="766" y="3050"/>
                    <a:pt x="766" y="3050"/>
                  </a:cubicBezTo>
                  <a:cubicBezTo>
                    <a:pt x="613" y="3050"/>
                    <a:pt x="613" y="2968"/>
                    <a:pt x="613" y="2885"/>
                  </a:cubicBezTo>
                  <a:cubicBezTo>
                    <a:pt x="460" y="2803"/>
                    <a:pt x="613" y="2721"/>
                    <a:pt x="613" y="2638"/>
                  </a:cubicBezTo>
                  <a:cubicBezTo>
                    <a:pt x="613" y="2556"/>
                    <a:pt x="613" y="2473"/>
                    <a:pt x="766" y="2473"/>
                  </a:cubicBezTo>
                  <a:cubicBezTo>
                    <a:pt x="766" y="2473"/>
                    <a:pt x="1072" y="2556"/>
                    <a:pt x="1072" y="2556"/>
                  </a:cubicBezTo>
                  <a:cubicBezTo>
                    <a:pt x="1226" y="2556"/>
                    <a:pt x="1379" y="2638"/>
                    <a:pt x="1532" y="2638"/>
                  </a:cubicBezTo>
                  <a:cubicBezTo>
                    <a:pt x="1532" y="2721"/>
                    <a:pt x="1379" y="2803"/>
                    <a:pt x="1379" y="2803"/>
                  </a:cubicBezTo>
                  <a:cubicBezTo>
                    <a:pt x="1379" y="2885"/>
                    <a:pt x="1532" y="2968"/>
                    <a:pt x="1532" y="2968"/>
                  </a:cubicBezTo>
                  <a:cubicBezTo>
                    <a:pt x="1532" y="3050"/>
                    <a:pt x="1532" y="3133"/>
                    <a:pt x="1532" y="3133"/>
                  </a:cubicBezTo>
                  <a:cubicBezTo>
                    <a:pt x="1685" y="3215"/>
                    <a:pt x="1838" y="3298"/>
                    <a:pt x="1838" y="3380"/>
                  </a:cubicBezTo>
                  <a:cubicBezTo>
                    <a:pt x="1991" y="3463"/>
                    <a:pt x="1991" y="3545"/>
                    <a:pt x="2145" y="3545"/>
                  </a:cubicBezTo>
                  <a:cubicBezTo>
                    <a:pt x="2298" y="3545"/>
                    <a:pt x="2451" y="3545"/>
                    <a:pt x="2604" y="3545"/>
                  </a:cubicBezTo>
                  <a:cubicBezTo>
                    <a:pt x="2757" y="3545"/>
                    <a:pt x="2911" y="3627"/>
                    <a:pt x="3064" y="3627"/>
                  </a:cubicBezTo>
                  <a:cubicBezTo>
                    <a:pt x="3064" y="3627"/>
                    <a:pt x="3217" y="3545"/>
                    <a:pt x="3370" y="3545"/>
                  </a:cubicBezTo>
                  <a:cubicBezTo>
                    <a:pt x="3523" y="3545"/>
                    <a:pt x="3830" y="3627"/>
                    <a:pt x="3983" y="3627"/>
                  </a:cubicBezTo>
                  <a:cubicBezTo>
                    <a:pt x="4136" y="3627"/>
                    <a:pt x="4136" y="3792"/>
                    <a:pt x="4289" y="3792"/>
                  </a:cubicBezTo>
                  <a:cubicBezTo>
                    <a:pt x="4443" y="3875"/>
                    <a:pt x="4596" y="3875"/>
                    <a:pt x="4749" y="3875"/>
                  </a:cubicBezTo>
                  <a:cubicBezTo>
                    <a:pt x="4902" y="3875"/>
                    <a:pt x="5209" y="3792"/>
                    <a:pt x="5515" y="3792"/>
                  </a:cubicBezTo>
                  <a:cubicBezTo>
                    <a:pt x="5668" y="3710"/>
                    <a:pt x="5974" y="3710"/>
                    <a:pt x="6128" y="3627"/>
                  </a:cubicBezTo>
                  <a:cubicBezTo>
                    <a:pt x="6281" y="3545"/>
                    <a:pt x="6281" y="3380"/>
                    <a:pt x="6434" y="3298"/>
                  </a:cubicBezTo>
                  <a:cubicBezTo>
                    <a:pt x="6587" y="3215"/>
                    <a:pt x="7047" y="3133"/>
                    <a:pt x="7353" y="3050"/>
                  </a:cubicBezTo>
                  <a:cubicBezTo>
                    <a:pt x="7353" y="3050"/>
                    <a:pt x="7506" y="2968"/>
                    <a:pt x="7660" y="2968"/>
                  </a:cubicBezTo>
                  <a:cubicBezTo>
                    <a:pt x="7660" y="2968"/>
                    <a:pt x="7966" y="3050"/>
                    <a:pt x="7966" y="3050"/>
                  </a:cubicBezTo>
                  <a:cubicBezTo>
                    <a:pt x="8119" y="3133"/>
                    <a:pt x="8426" y="3050"/>
                    <a:pt x="8579" y="3050"/>
                  </a:cubicBezTo>
                  <a:cubicBezTo>
                    <a:pt x="8579" y="2968"/>
                    <a:pt x="8732" y="2885"/>
                    <a:pt x="8885" y="2885"/>
                  </a:cubicBezTo>
                  <a:cubicBezTo>
                    <a:pt x="9038" y="2803"/>
                    <a:pt x="9191" y="2638"/>
                    <a:pt x="9345" y="2556"/>
                  </a:cubicBezTo>
                  <a:cubicBezTo>
                    <a:pt x="9345" y="2473"/>
                    <a:pt x="9345" y="2308"/>
                    <a:pt x="9345" y="2308"/>
                  </a:cubicBezTo>
                  <a:cubicBezTo>
                    <a:pt x="9498" y="2226"/>
                    <a:pt x="9498" y="2144"/>
                    <a:pt x="9651" y="2061"/>
                  </a:cubicBezTo>
                  <a:cubicBezTo>
                    <a:pt x="9651" y="2061"/>
                    <a:pt x="9957" y="2061"/>
                    <a:pt x="9957" y="1979"/>
                  </a:cubicBezTo>
                  <a:cubicBezTo>
                    <a:pt x="10111" y="1979"/>
                    <a:pt x="10264" y="1814"/>
                    <a:pt x="10417" y="1731"/>
                  </a:cubicBezTo>
                  <a:cubicBezTo>
                    <a:pt x="10570" y="1731"/>
                    <a:pt x="10723" y="1649"/>
                    <a:pt x="10877" y="1566"/>
                  </a:cubicBezTo>
                  <a:cubicBezTo>
                    <a:pt x="11030" y="1484"/>
                    <a:pt x="11336" y="1237"/>
                    <a:pt x="11489" y="1154"/>
                  </a:cubicBezTo>
                  <a:cubicBezTo>
                    <a:pt x="11643" y="1154"/>
                    <a:pt x="11796" y="1237"/>
                    <a:pt x="11949" y="1237"/>
                  </a:cubicBezTo>
                  <a:cubicBezTo>
                    <a:pt x="12102" y="1237"/>
                    <a:pt x="12255" y="1237"/>
                    <a:pt x="12409" y="1154"/>
                  </a:cubicBezTo>
                  <a:cubicBezTo>
                    <a:pt x="12409" y="1154"/>
                    <a:pt x="12562" y="989"/>
                    <a:pt x="12715" y="989"/>
                  </a:cubicBezTo>
                  <a:cubicBezTo>
                    <a:pt x="12715" y="989"/>
                    <a:pt x="13021" y="989"/>
                    <a:pt x="13021" y="907"/>
                  </a:cubicBezTo>
                  <a:cubicBezTo>
                    <a:pt x="13174" y="907"/>
                    <a:pt x="13174" y="660"/>
                    <a:pt x="13174" y="577"/>
                  </a:cubicBezTo>
                  <a:cubicBezTo>
                    <a:pt x="13174" y="577"/>
                    <a:pt x="13021" y="412"/>
                    <a:pt x="13021" y="412"/>
                  </a:cubicBezTo>
                  <a:cubicBezTo>
                    <a:pt x="13021" y="330"/>
                    <a:pt x="12868" y="330"/>
                    <a:pt x="12868" y="247"/>
                  </a:cubicBezTo>
                  <a:cubicBezTo>
                    <a:pt x="12868" y="247"/>
                    <a:pt x="12868" y="165"/>
                    <a:pt x="12868" y="165"/>
                  </a:cubicBezTo>
                  <a:cubicBezTo>
                    <a:pt x="12868" y="165"/>
                    <a:pt x="13021" y="82"/>
                    <a:pt x="13174" y="82"/>
                  </a:cubicBezTo>
                  <a:cubicBezTo>
                    <a:pt x="13328" y="82"/>
                    <a:pt x="13328" y="82"/>
                    <a:pt x="13328" y="82"/>
                  </a:cubicBezTo>
                  <a:cubicBezTo>
                    <a:pt x="13481" y="82"/>
                    <a:pt x="13634" y="82"/>
                    <a:pt x="13634" y="82"/>
                  </a:cubicBezTo>
                  <a:cubicBezTo>
                    <a:pt x="13787" y="82"/>
                    <a:pt x="13940" y="0"/>
                    <a:pt x="14094" y="0"/>
                  </a:cubicBezTo>
                  <a:cubicBezTo>
                    <a:pt x="14247" y="0"/>
                    <a:pt x="14400" y="82"/>
                    <a:pt x="14400" y="165"/>
                  </a:cubicBezTo>
                  <a:cubicBezTo>
                    <a:pt x="14400" y="165"/>
                    <a:pt x="14553" y="247"/>
                    <a:pt x="14553" y="247"/>
                  </a:cubicBezTo>
                  <a:cubicBezTo>
                    <a:pt x="14553" y="247"/>
                    <a:pt x="14400" y="330"/>
                    <a:pt x="14400" y="330"/>
                  </a:cubicBezTo>
                  <a:cubicBezTo>
                    <a:pt x="14400" y="412"/>
                    <a:pt x="14400" y="495"/>
                    <a:pt x="14400" y="577"/>
                  </a:cubicBezTo>
                  <a:cubicBezTo>
                    <a:pt x="14400" y="577"/>
                    <a:pt x="14400" y="660"/>
                    <a:pt x="14553" y="660"/>
                  </a:cubicBezTo>
                  <a:cubicBezTo>
                    <a:pt x="14553" y="660"/>
                    <a:pt x="14706" y="660"/>
                    <a:pt x="14706" y="660"/>
                  </a:cubicBezTo>
                  <a:cubicBezTo>
                    <a:pt x="14860" y="660"/>
                    <a:pt x="14706" y="577"/>
                    <a:pt x="14706" y="495"/>
                  </a:cubicBezTo>
                  <a:cubicBezTo>
                    <a:pt x="14860" y="412"/>
                    <a:pt x="14860" y="412"/>
                    <a:pt x="14860" y="412"/>
                  </a:cubicBezTo>
                  <a:cubicBezTo>
                    <a:pt x="14860" y="412"/>
                    <a:pt x="14860" y="495"/>
                    <a:pt x="14860" y="577"/>
                  </a:cubicBezTo>
                  <a:cubicBezTo>
                    <a:pt x="15013" y="577"/>
                    <a:pt x="14860" y="660"/>
                    <a:pt x="14860" y="742"/>
                  </a:cubicBezTo>
                  <a:cubicBezTo>
                    <a:pt x="15013" y="742"/>
                    <a:pt x="15013" y="824"/>
                    <a:pt x="15013" y="824"/>
                  </a:cubicBezTo>
                  <a:cubicBezTo>
                    <a:pt x="15166" y="742"/>
                    <a:pt x="15166" y="660"/>
                    <a:pt x="15166" y="660"/>
                  </a:cubicBezTo>
                  <a:cubicBezTo>
                    <a:pt x="15166" y="660"/>
                    <a:pt x="15319" y="742"/>
                    <a:pt x="15472" y="660"/>
                  </a:cubicBezTo>
                  <a:cubicBezTo>
                    <a:pt x="15472" y="660"/>
                    <a:pt x="15319" y="577"/>
                    <a:pt x="15319" y="577"/>
                  </a:cubicBezTo>
                  <a:cubicBezTo>
                    <a:pt x="15472" y="495"/>
                    <a:pt x="15626" y="495"/>
                    <a:pt x="15626" y="577"/>
                  </a:cubicBezTo>
                  <a:cubicBezTo>
                    <a:pt x="15779" y="577"/>
                    <a:pt x="15779" y="660"/>
                    <a:pt x="15779" y="660"/>
                  </a:cubicBezTo>
                  <a:cubicBezTo>
                    <a:pt x="15932" y="660"/>
                    <a:pt x="15932" y="824"/>
                    <a:pt x="16085" y="824"/>
                  </a:cubicBezTo>
                  <a:cubicBezTo>
                    <a:pt x="16085" y="907"/>
                    <a:pt x="16238" y="907"/>
                    <a:pt x="16238" y="907"/>
                  </a:cubicBezTo>
                  <a:cubicBezTo>
                    <a:pt x="16238" y="989"/>
                    <a:pt x="16545" y="989"/>
                    <a:pt x="16698" y="1072"/>
                  </a:cubicBezTo>
                  <a:cubicBezTo>
                    <a:pt x="16698" y="1154"/>
                    <a:pt x="16545" y="1154"/>
                    <a:pt x="16545" y="1237"/>
                  </a:cubicBezTo>
                  <a:cubicBezTo>
                    <a:pt x="16545" y="1237"/>
                    <a:pt x="16545" y="1402"/>
                    <a:pt x="16545" y="1402"/>
                  </a:cubicBezTo>
                  <a:cubicBezTo>
                    <a:pt x="16545" y="1484"/>
                    <a:pt x="16698" y="1484"/>
                    <a:pt x="16851" y="1484"/>
                  </a:cubicBezTo>
                  <a:cubicBezTo>
                    <a:pt x="16851" y="1484"/>
                    <a:pt x="16851" y="1402"/>
                    <a:pt x="16851" y="1319"/>
                  </a:cubicBezTo>
                  <a:cubicBezTo>
                    <a:pt x="16851" y="1319"/>
                    <a:pt x="16851" y="1237"/>
                    <a:pt x="17004" y="1154"/>
                  </a:cubicBezTo>
                  <a:cubicBezTo>
                    <a:pt x="17004" y="1154"/>
                    <a:pt x="17311" y="1154"/>
                    <a:pt x="17464" y="1154"/>
                  </a:cubicBezTo>
                  <a:cubicBezTo>
                    <a:pt x="17464" y="1072"/>
                    <a:pt x="17464" y="989"/>
                    <a:pt x="17464" y="989"/>
                  </a:cubicBezTo>
                  <a:cubicBezTo>
                    <a:pt x="17617" y="989"/>
                    <a:pt x="17770" y="989"/>
                    <a:pt x="17770" y="989"/>
                  </a:cubicBezTo>
                  <a:cubicBezTo>
                    <a:pt x="17770" y="1072"/>
                    <a:pt x="17923" y="1154"/>
                    <a:pt x="18077" y="1237"/>
                  </a:cubicBezTo>
                  <a:cubicBezTo>
                    <a:pt x="18077" y="1237"/>
                    <a:pt x="18230" y="1402"/>
                    <a:pt x="18230" y="1484"/>
                  </a:cubicBezTo>
                  <a:cubicBezTo>
                    <a:pt x="18230" y="1484"/>
                    <a:pt x="18230" y="1566"/>
                    <a:pt x="18077" y="1566"/>
                  </a:cubicBezTo>
                  <a:cubicBezTo>
                    <a:pt x="18077" y="1649"/>
                    <a:pt x="17770" y="1566"/>
                    <a:pt x="17770" y="1649"/>
                  </a:cubicBezTo>
                  <a:cubicBezTo>
                    <a:pt x="17770" y="1649"/>
                    <a:pt x="17770" y="1731"/>
                    <a:pt x="17770" y="1814"/>
                  </a:cubicBezTo>
                  <a:cubicBezTo>
                    <a:pt x="17770" y="1814"/>
                    <a:pt x="17617" y="1896"/>
                    <a:pt x="17617" y="1896"/>
                  </a:cubicBezTo>
                  <a:cubicBezTo>
                    <a:pt x="17617" y="1979"/>
                    <a:pt x="17464" y="1979"/>
                    <a:pt x="17464" y="2061"/>
                  </a:cubicBezTo>
                  <a:cubicBezTo>
                    <a:pt x="17464" y="2061"/>
                    <a:pt x="17311" y="2226"/>
                    <a:pt x="17464" y="2308"/>
                  </a:cubicBezTo>
                  <a:cubicBezTo>
                    <a:pt x="17464" y="2308"/>
                    <a:pt x="17617" y="2226"/>
                    <a:pt x="17617" y="2226"/>
                  </a:cubicBezTo>
                  <a:cubicBezTo>
                    <a:pt x="17770" y="2144"/>
                    <a:pt x="17923" y="2061"/>
                    <a:pt x="17923" y="2061"/>
                  </a:cubicBezTo>
                  <a:cubicBezTo>
                    <a:pt x="18077" y="2061"/>
                    <a:pt x="18077" y="2144"/>
                    <a:pt x="18077" y="2226"/>
                  </a:cubicBezTo>
                  <a:cubicBezTo>
                    <a:pt x="18077" y="2226"/>
                    <a:pt x="17923" y="2308"/>
                    <a:pt x="18077" y="2308"/>
                  </a:cubicBezTo>
                  <a:cubicBezTo>
                    <a:pt x="18077" y="2308"/>
                    <a:pt x="18230" y="2308"/>
                    <a:pt x="18230" y="2308"/>
                  </a:cubicBezTo>
                  <a:cubicBezTo>
                    <a:pt x="18230" y="2308"/>
                    <a:pt x="18230" y="2226"/>
                    <a:pt x="18383" y="2144"/>
                  </a:cubicBezTo>
                  <a:cubicBezTo>
                    <a:pt x="18383" y="2144"/>
                    <a:pt x="18689" y="2144"/>
                    <a:pt x="18843" y="2144"/>
                  </a:cubicBezTo>
                  <a:cubicBezTo>
                    <a:pt x="18843" y="2144"/>
                    <a:pt x="19149" y="2226"/>
                    <a:pt x="19149" y="2226"/>
                  </a:cubicBezTo>
                  <a:cubicBezTo>
                    <a:pt x="19149" y="2308"/>
                    <a:pt x="19302" y="2391"/>
                    <a:pt x="19302" y="2391"/>
                  </a:cubicBezTo>
                  <a:cubicBezTo>
                    <a:pt x="19149" y="2391"/>
                    <a:pt x="19149" y="2473"/>
                    <a:pt x="19149" y="2473"/>
                  </a:cubicBezTo>
                  <a:cubicBezTo>
                    <a:pt x="18996" y="2473"/>
                    <a:pt x="18843" y="2391"/>
                    <a:pt x="18689" y="2391"/>
                  </a:cubicBezTo>
                  <a:cubicBezTo>
                    <a:pt x="18536" y="2391"/>
                    <a:pt x="18383" y="2556"/>
                    <a:pt x="18383" y="2556"/>
                  </a:cubicBezTo>
                  <a:cubicBezTo>
                    <a:pt x="18383" y="2638"/>
                    <a:pt x="18383" y="2721"/>
                    <a:pt x="18383" y="2803"/>
                  </a:cubicBezTo>
                  <a:cubicBezTo>
                    <a:pt x="18383" y="2803"/>
                    <a:pt x="18230" y="2803"/>
                    <a:pt x="18230" y="2885"/>
                  </a:cubicBezTo>
                  <a:cubicBezTo>
                    <a:pt x="18230" y="2885"/>
                    <a:pt x="18383" y="2968"/>
                    <a:pt x="18230" y="2968"/>
                  </a:cubicBezTo>
                  <a:cubicBezTo>
                    <a:pt x="18230" y="3050"/>
                    <a:pt x="18077" y="2968"/>
                    <a:pt x="18077" y="2968"/>
                  </a:cubicBezTo>
                  <a:cubicBezTo>
                    <a:pt x="17923" y="2968"/>
                    <a:pt x="17617" y="2885"/>
                    <a:pt x="17464" y="2968"/>
                  </a:cubicBezTo>
                  <a:cubicBezTo>
                    <a:pt x="17464" y="2968"/>
                    <a:pt x="17464" y="3133"/>
                    <a:pt x="17464" y="3133"/>
                  </a:cubicBezTo>
                  <a:cubicBezTo>
                    <a:pt x="17464" y="3133"/>
                    <a:pt x="17770" y="3133"/>
                    <a:pt x="17770" y="3133"/>
                  </a:cubicBezTo>
                  <a:cubicBezTo>
                    <a:pt x="17923" y="3133"/>
                    <a:pt x="18230" y="3215"/>
                    <a:pt x="18230" y="3215"/>
                  </a:cubicBezTo>
                  <a:cubicBezTo>
                    <a:pt x="18383" y="3215"/>
                    <a:pt x="18536" y="3133"/>
                    <a:pt x="18536" y="3133"/>
                  </a:cubicBezTo>
                  <a:cubicBezTo>
                    <a:pt x="18689" y="3133"/>
                    <a:pt x="18996" y="3050"/>
                    <a:pt x="18996" y="3050"/>
                  </a:cubicBezTo>
                  <a:cubicBezTo>
                    <a:pt x="18996" y="3133"/>
                    <a:pt x="18996" y="3215"/>
                    <a:pt x="18996" y="3215"/>
                  </a:cubicBezTo>
                  <a:cubicBezTo>
                    <a:pt x="18996" y="3215"/>
                    <a:pt x="18996" y="3298"/>
                    <a:pt x="18996" y="3298"/>
                  </a:cubicBezTo>
                  <a:cubicBezTo>
                    <a:pt x="18996" y="3298"/>
                    <a:pt x="19149" y="3463"/>
                    <a:pt x="19302" y="3463"/>
                  </a:cubicBezTo>
                  <a:cubicBezTo>
                    <a:pt x="19302" y="3545"/>
                    <a:pt x="19455" y="3463"/>
                    <a:pt x="19609" y="3463"/>
                  </a:cubicBezTo>
                  <a:cubicBezTo>
                    <a:pt x="19609" y="3545"/>
                    <a:pt x="19762" y="3627"/>
                    <a:pt x="19762" y="3627"/>
                  </a:cubicBezTo>
                  <a:cubicBezTo>
                    <a:pt x="19915" y="3627"/>
                    <a:pt x="20068" y="3627"/>
                    <a:pt x="20068" y="3627"/>
                  </a:cubicBezTo>
                  <a:cubicBezTo>
                    <a:pt x="20221" y="3710"/>
                    <a:pt x="20374" y="3710"/>
                    <a:pt x="20374" y="3792"/>
                  </a:cubicBezTo>
                  <a:cubicBezTo>
                    <a:pt x="20374" y="3792"/>
                    <a:pt x="20221" y="3875"/>
                    <a:pt x="20221" y="3875"/>
                  </a:cubicBezTo>
                  <a:cubicBezTo>
                    <a:pt x="20068" y="3875"/>
                    <a:pt x="19915" y="3792"/>
                    <a:pt x="19915" y="3792"/>
                  </a:cubicBezTo>
                  <a:cubicBezTo>
                    <a:pt x="19915" y="3792"/>
                    <a:pt x="19762" y="3875"/>
                    <a:pt x="19762" y="3875"/>
                  </a:cubicBezTo>
                  <a:cubicBezTo>
                    <a:pt x="19762" y="3875"/>
                    <a:pt x="19915" y="3957"/>
                    <a:pt x="19915" y="3957"/>
                  </a:cubicBezTo>
                  <a:cubicBezTo>
                    <a:pt x="19915" y="3957"/>
                    <a:pt x="19915" y="4040"/>
                    <a:pt x="19762" y="4040"/>
                  </a:cubicBezTo>
                  <a:cubicBezTo>
                    <a:pt x="19609" y="4040"/>
                    <a:pt x="19609" y="4040"/>
                    <a:pt x="19609" y="4040"/>
                  </a:cubicBezTo>
                  <a:cubicBezTo>
                    <a:pt x="19609" y="4040"/>
                    <a:pt x="19609" y="3957"/>
                    <a:pt x="19455" y="3957"/>
                  </a:cubicBezTo>
                  <a:cubicBezTo>
                    <a:pt x="19455" y="3957"/>
                    <a:pt x="19455" y="4040"/>
                    <a:pt x="19455" y="4040"/>
                  </a:cubicBezTo>
                  <a:cubicBezTo>
                    <a:pt x="19302" y="4122"/>
                    <a:pt x="19302" y="4205"/>
                    <a:pt x="19455" y="4205"/>
                  </a:cubicBezTo>
                  <a:cubicBezTo>
                    <a:pt x="19455" y="4287"/>
                    <a:pt x="19762" y="4287"/>
                    <a:pt x="19915" y="4287"/>
                  </a:cubicBezTo>
                  <a:cubicBezTo>
                    <a:pt x="19915" y="4369"/>
                    <a:pt x="20221" y="4534"/>
                    <a:pt x="20221" y="4534"/>
                  </a:cubicBezTo>
                  <a:cubicBezTo>
                    <a:pt x="20221" y="4617"/>
                    <a:pt x="20068" y="4782"/>
                    <a:pt x="20068" y="4864"/>
                  </a:cubicBezTo>
                  <a:cubicBezTo>
                    <a:pt x="20068" y="4864"/>
                    <a:pt x="20221" y="5029"/>
                    <a:pt x="20221" y="5029"/>
                  </a:cubicBezTo>
                  <a:cubicBezTo>
                    <a:pt x="20374" y="5111"/>
                    <a:pt x="20528" y="5111"/>
                    <a:pt x="20528" y="5111"/>
                  </a:cubicBezTo>
                  <a:cubicBezTo>
                    <a:pt x="20528" y="5194"/>
                    <a:pt x="20528" y="5276"/>
                    <a:pt x="20528" y="5276"/>
                  </a:cubicBezTo>
                  <a:cubicBezTo>
                    <a:pt x="20528" y="5359"/>
                    <a:pt x="20528" y="5441"/>
                    <a:pt x="20528" y="5441"/>
                  </a:cubicBezTo>
                  <a:cubicBezTo>
                    <a:pt x="20528" y="5524"/>
                    <a:pt x="20374" y="5524"/>
                    <a:pt x="20374" y="5606"/>
                  </a:cubicBezTo>
                  <a:cubicBezTo>
                    <a:pt x="20374" y="5689"/>
                    <a:pt x="20374" y="5771"/>
                    <a:pt x="20374" y="5853"/>
                  </a:cubicBezTo>
                  <a:cubicBezTo>
                    <a:pt x="20374" y="5936"/>
                    <a:pt x="20528" y="6018"/>
                    <a:pt x="20681" y="6101"/>
                  </a:cubicBezTo>
                  <a:cubicBezTo>
                    <a:pt x="20681" y="6183"/>
                    <a:pt x="21140" y="6266"/>
                    <a:pt x="21140" y="6348"/>
                  </a:cubicBezTo>
                  <a:cubicBezTo>
                    <a:pt x="21140" y="6348"/>
                    <a:pt x="21140" y="6431"/>
                    <a:pt x="21140" y="6513"/>
                  </a:cubicBezTo>
                  <a:cubicBezTo>
                    <a:pt x="21140" y="6513"/>
                    <a:pt x="21447" y="6595"/>
                    <a:pt x="21447" y="6595"/>
                  </a:cubicBezTo>
                  <a:cubicBezTo>
                    <a:pt x="21600" y="6595"/>
                    <a:pt x="21600" y="6678"/>
                    <a:pt x="21600" y="6760"/>
                  </a:cubicBezTo>
                  <a:cubicBezTo>
                    <a:pt x="21600" y="6760"/>
                    <a:pt x="21447" y="6843"/>
                    <a:pt x="21294" y="6925"/>
                  </a:cubicBezTo>
                  <a:cubicBezTo>
                    <a:pt x="21294" y="7008"/>
                    <a:pt x="21294" y="7255"/>
                    <a:pt x="21140" y="7337"/>
                  </a:cubicBezTo>
                  <a:cubicBezTo>
                    <a:pt x="21140" y="7420"/>
                    <a:pt x="20987" y="7420"/>
                    <a:pt x="20834" y="7502"/>
                  </a:cubicBezTo>
                  <a:cubicBezTo>
                    <a:pt x="20681" y="7585"/>
                    <a:pt x="20987" y="7750"/>
                    <a:pt x="20834" y="7832"/>
                  </a:cubicBezTo>
                  <a:cubicBezTo>
                    <a:pt x="20834" y="7915"/>
                    <a:pt x="20528" y="7997"/>
                    <a:pt x="20528" y="7997"/>
                  </a:cubicBezTo>
                  <a:cubicBezTo>
                    <a:pt x="20374" y="7997"/>
                    <a:pt x="20374" y="7997"/>
                    <a:pt x="20221" y="7997"/>
                  </a:cubicBezTo>
                  <a:cubicBezTo>
                    <a:pt x="20068" y="8079"/>
                    <a:pt x="19609" y="8162"/>
                    <a:pt x="19609" y="8244"/>
                  </a:cubicBezTo>
                  <a:cubicBezTo>
                    <a:pt x="19455" y="8327"/>
                    <a:pt x="19455" y="8409"/>
                    <a:pt x="19302" y="8492"/>
                  </a:cubicBezTo>
                  <a:cubicBezTo>
                    <a:pt x="19302" y="8574"/>
                    <a:pt x="18996" y="8739"/>
                    <a:pt x="18996" y="8821"/>
                  </a:cubicBezTo>
                  <a:cubicBezTo>
                    <a:pt x="18843" y="8904"/>
                    <a:pt x="18843" y="9151"/>
                    <a:pt x="18843" y="9234"/>
                  </a:cubicBezTo>
                  <a:cubicBezTo>
                    <a:pt x="18843" y="9398"/>
                    <a:pt x="18996" y="9563"/>
                    <a:pt x="19149" y="9728"/>
                  </a:cubicBezTo>
                  <a:cubicBezTo>
                    <a:pt x="19149" y="9811"/>
                    <a:pt x="19149" y="10058"/>
                    <a:pt x="19302" y="10140"/>
                  </a:cubicBezTo>
                  <a:cubicBezTo>
                    <a:pt x="19455" y="10305"/>
                    <a:pt x="19915" y="10388"/>
                    <a:pt x="20068" y="10470"/>
                  </a:cubicBezTo>
                  <a:cubicBezTo>
                    <a:pt x="20068" y="10553"/>
                    <a:pt x="20221" y="10800"/>
                    <a:pt x="20068" y="10882"/>
                  </a:cubicBezTo>
                  <a:cubicBezTo>
                    <a:pt x="20068" y="10882"/>
                    <a:pt x="19915" y="10965"/>
                    <a:pt x="19915" y="10965"/>
                  </a:cubicBezTo>
                  <a:cubicBezTo>
                    <a:pt x="19915" y="11047"/>
                    <a:pt x="19915" y="11130"/>
                    <a:pt x="19915" y="11212"/>
                  </a:cubicBezTo>
                  <a:cubicBezTo>
                    <a:pt x="19762" y="11295"/>
                    <a:pt x="19609" y="11377"/>
                    <a:pt x="19609" y="11460"/>
                  </a:cubicBezTo>
                  <a:cubicBezTo>
                    <a:pt x="19455" y="11542"/>
                    <a:pt x="19455" y="11624"/>
                    <a:pt x="19455" y="11707"/>
                  </a:cubicBezTo>
                  <a:cubicBezTo>
                    <a:pt x="19609" y="11707"/>
                    <a:pt x="19762" y="11789"/>
                    <a:pt x="19762" y="11872"/>
                  </a:cubicBezTo>
                  <a:cubicBezTo>
                    <a:pt x="19762" y="11872"/>
                    <a:pt x="19915" y="12037"/>
                    <a:pt x="19915" y="12119"/>
                  </a:cubicBezTo>
                  <a:cubicBezTo>
                    <a:pt x="19762" y="12119"/>
                    <a:pt x="19609" y="12202"/>
                    <a:pt x="19609" y="12202"/>
                  </a:cubicBezTo>
                  <a:cubicBezTo>
                    <a:pt x="19455" y="12202"/>
                    <a:pt x="19609" y="12284"/>
                    <a:pt x="19609" y="12366"/>
                  </a:cubicBezTo>
                  <a:cubicBezTo>
                    <a:pt x="19609" y="12366"/>
                    <a:pt x="19762" y="12449"/>
                    <a:pt x="19762" y="12531"/>
                  </a:cubicBezTo>
                  <a:cubicBezTo>
                    <a:pt x="19762" y="12614"/>
                    <a:pt x="19762" y="12779"/>
                    <a:pt x="19609" y="12861"/>
                  </a:cubicBezTo>
                  <a:cubicBezTo>
                    <a:pt x="19609" y="12944"/>
                    <a:pt x="19455" y="13026"/>
                    <a:pt x="19455" y="13108"/>
                  </a:cubicBezTo>
                  <a:cubicBezTo>
                    <a:pt x="19455" y="13191"/>
                    <a:pt x="19302" y="13273"/>
                    <a:pt x="19302" y="13356"/>
                  </a:cubicBezTo>
                  <a:cubicBezTo>
                    <a:pt x="19455" y="13438"/>
                    <a:pt x="19455" y="13603"/>
                    <a:pt x="19609" y="13685"/>
                  </a:cubicBezTo>
                  <a:cubicBezTo>
                    <a:pt x="19609" y="13768"/>
                    <a:pt x="19609" y="13850"/>
                    <a:pt x="19455" y="13933"/>
                  </a:cubicBezTo>
                  <a:cubicBezTo>
                    <a:pt x="19455" y="14015"/>
                    <a:pt x="19302" y="14098"/>
                    <a:pt x="19302" y="14098"/>
                  </a:cubicBezTo>
                  <a:cubicBezTo>
                    <a:pt x="19302" y="14180"/>
                    <a:pt x="19302" y="14263"/>
                    <a:pt x="19302" y="14263"/>
                  </a:cubicBezTo>
                  <a:cubicBezTo>
                    <a:pt x="19302" y="14345"/>
                    <a:pt x="19149" y="14345"/>
                    <a:pt x="19149" y="14427"/>
                  </a:cubicBezTo>
                  <a:cubicBezTo>
                    <a:pt x="19149" y="14510"/>
                    <a:pt x="19149" y="14757"/>
                    <a:pt x="19149" y="14840"/>
                  </a:cubicBezTo>
                  <a:cubicBezTo>
                    <a:pt x="19149" y="15005"/>
                    <a:pt x="19149" y="15252"/>
                    <a:pt x="19149" y="15334"/>
                  </a:cubicBezTo>
                  <a:cubicBezTo>
                    <a:pt x="18996" y="15499"/>
                    <a:pt x="18689" y="15664"/>
                    <a:pt x="18843" y="15747"/>
                  </a:cubicBezTo>
                  <a:cubicBezTo>
                    <a:pt x="18843" y="15911"/>
                    <a:pt x="18996" y="15994"/>
                    <a:pt x="18996" y="16076"/>
                  </a:cubicBezTo>
                  <a:cubicBezTo>
                    <a:pt x="18996" y="16159"/>
                    <a:pt x="18996" y="16406"/>
                    <a:pt x="18843" y="16571"/>
                  </a:cubicBezTo>
                  <a:cubicBezTo>
                    <a:pt x="18843" y="16653"/>
                    <a:pt x="18689" y="16818"/>
                    <a:pt x="18536" y="16901"/>
                  </a:cubicBezTo>
                  <a:cubicBezTo>
                    <a:pt x="18536" y="16901"/>
                    <a:pt x="18536" y="17066"/>
                    <a:pt x="18536" y="17148"/>
                  </a:cubicBezTo>
                  <a:cubicBezTo>
                    <a:pt x="18383" y="17148"/>
                    <a:pt x="18383" y="17148"/>
                    <a:pt x="18383" y="17148"/>
                  </a:cubicBezTo>
                  <a:cubicBezTo>
                    <a:pt x="18230" y="17148"/>
                    <a:pt x="18230" y="17231"/>
                    <a:pt x="18230" y="17313"/>
                  </a:cubicBezTo>
                  <a:cubicBezTo>
                    <a:pt x="18383" y="17313"/>
                    <a:pt x="18536" y="17313"/>
                    <a:pt x="18536" y="17395"/>
                  </a:cubicBezTo>
                  <a:cubicBezTo>
                    <a:pt x="18536" y="17395"/>
                    <a:pt x="18536" y="17560"/>
                    <a:pt x="18689" y="17560"/>
                  </a:cubicBezTo>
                  <a:cubicBezTo>
                    <a:pt x="18689" y="17643"/>
                    <a:pt x="18996" y="17643"/>
                    <a:pt x="18996" y="17643"/>
                  </a:cubicBezTo>
                  <a:cubicBezTo>
                    <a:pt x="18996" y="17725"/>
                    <a:pt x="18843" y="17725"/>
                    <a:pt x="18689" y="17725"/>
                  </a:cubicBezTo>
                  <a:cubicBezTo>
                    <a:pt x="18689" y="17808"/>
                    <a:pt x="18536" y="17725"/>
                    <a:pt x="18536" y="17725"/>
                  </a:cubicBezTo>
                  <a:cubicBezTo>
                    <a:pt x="18383" y="17808"/>
                    <a:pt x="18383" y="17890"/>
                    <a:pt x="18230" y="17890"/>
                  </a:cubicBezTo>
                  <a:cubicBezTo>
                    <a:pt x="18230" y="17973"/>
                    <a:pt x="18230" y="18055"/>
                    <a:pt x="18230" y="18137"/>
                  </a:cubicBezTo>
                  <a:cubicBezTo>
                    <a:pt x="18230" y="18220"/>
                    <a:pt x="18077" y="18385"/>
                    <a:pt x="18077" y="18467"/>
                  </a:cubicBezTo>
                  <a:cubicBezTo>
                    <a:pt x="18077" y="18550"/>
                    <a:pt x="18230" y="18632"/>
                    <a:pt x="18230" y="18715"/>
                  </a:cubicBezTo>
                  <a:cubicBezTo>
                    <a:pt x="18230" y="18797"/>
                    <a:pt x="18077" y="18879"/>
                    <a:pt x="18077" y="18879"/>
                  </a:cubicBezTo>
                  <a:cubicBezTo>
                    <a:pt x="18077" y="18962"/>
                    <a:pt x="18077" y="19044"/>
                    <a:pt x="18077" y="19127"/>
                  </a:cubicBezTo>
                  <a:cubicBezTo>
                    <a:pt x="17923" y="19127"/>
                    <a:pt x="17770" y="19044"/>
                    <a:pt x="17617" y="19127"/>
                  </a:cubicBezTo>
                  <a:cubicBezTo>
                    <a:pt x="17617" y="19127"/>
                    <a:pt x="17617" y="19209"/>
                    <a:pt x="17617" y="19292"/>
                  </a:cubicBezTo>
                  <a:cubicBezTo>
                    <a:pt x="17617" y="19292"/>
                    <a:pt x="17770" y="19374"/>
                    <a:pt x="17617" y="19456"/>
                  </a:cubicBezTo>
                  <a:cubicBezTo>
                    <a:pt x="17617" y="19456"/>
                    <a:pt x="17464" y="19456"/>
                    <a:pt x="17311" y="19456"/>
                  </a:cubicBezTo>
                  <a:cubicBezTo>
                    <a:pt x="17311" y="19374"/>
                    <a:pt x="17311" y="19374"/>
                    <a:pt x="17311" y="19292"/>
                  </a:cubicBezTo>
                  <a:cubicBezTo>
                    <a:pt x="17157" y="19292"/>
                    <a:pt x="17311" y="19209"/>
                    <a:pt x="17157" y="19209"/>
                  </a:cubicBezTo>
                  <a:cubicBezTo>
                    <a:pt x="17157" y="19127"/>
                    <a:pt x="17004" y="19209"/>
                    <a:pt x="16851" y="19209"/>
                  </a:cubicBezTo>
                  <a:cubicBezTo>
                    <a:pt x="16698" y="19209"/>
                    <a:pt x="16545" y="19209"/>
                    <a:pt x="16391" y="19209"/>
                  </a:cubicBezTo>
                  <a:cubicBezTo>
                    <a:pt x="16391" y="19209"/>
                    <a:pt x="16238" y="19127"/>
                    <a:pt x="16238" y="19127"/>
                  </a:cubicBezTo>
                  <a:cubicBezTo>
                    <a:pt x="16238" y="19127"/>
                    <a:pt x="15932" y="19127"/>
                    <a:pt x="15932" y="19127"/>
                  </a:cubicBezTo>
                  <a:cubicBezTo>
                    <a:pt x="15779" y="19127"/>
                    <a:pt x="15779" y="19044"/>
                    <a:pt x="15779" y="18962"/>
                  </a:cubicBezTo>
                  <a:cubicBezTo>
                    <a:pt x="15626" y="18962"/>
                    <a:pt x="15626" y="18879"/>
                    <a:pt x="15472" y="18879"/>
                  </a:cubicBezTo>
                  <a:cubicBezTo>
                    <a:pt x="15472" y="18879"/>
                    <a:pt x="15166" y="18879"/>
                    <a:pt x="15166" y="18879"/>
                  </a:cubicBezTo>
                  <a:cubicBezTo>
                    <a:pt x="15013" y="18797"/>
                    <a:pt x="15013" y="18715"/>
                    <a:pt x="15013" y="18632"/>
                  </a:cubicBezTo>
                  <a:cubicBezTo>
                    <a:pt x="14860" y="18632"/>
                    <a:pt x="15013" y="18550"/>
                    <a:pt x="14860" y="18467"/>
                  </a:cubicBezTo>
                  <a:cubicBezTo>
                    <a:pt x="14860" y="18385"/>
                    <a:pt x="14553" y="18385"/>
                    <a:pt x="14247" y="18302"/>
                  </a:cubicBezTo>
                  <a:cubicBezTo>
                    <a:pt x="14247" y="18302"/>
                    <a:pt x="13940" y="18302"/>
                    <a:pt x="13787" y="18302"/>
                  </a:cubicBezTo>
                  <a:cubicBezTo>
                    <a:pt x="13634" y="18302"/>
                    <a:pt x="13481" y="18385"/>
                    <a:pt x="13328" y="18385"/>
                  </a:cubicBezTo>
                  <a:cubicBezTo>
                    <a:pt x="13328" y="18385"/>
                    <a:pt x="13174" y="18385"/>
                    <a:pt x="13021" y="18385"/>
                  </a:cubicBezTo>
                  <a:cubicBezTo>
                    <a:pt x="13021" y="18467"/>
                    <a:pt x="13021" y="18550"/>
                    <a:pt x="13021" y="18550"/>
                  </a:cubicBezTo>
                  <a:cubicBezTo>
                    <a:pt x="13021" y="18550"/>
                    <a:pt x="12868" y="18632"/>
                    <a:pt x="12868" y="18632"/>
                  </a:cubicBezTo>
                  <a:cubicBezTo>
                    <a:pt x="12715" y="18632"/>
                    <a:pt x="12562" y="18550"/>
                    <a:pt x="12562" y="18550"/>
                  </a:cubicBezTo>
                  <a:cubicBezTo>
                    <a:pt x="12409" y="18550"/>
                    <a:pt x="12409" y="18550"/>
                    <a:pt x="12255" y="18550"/>
                  </a:cubicBezTo>
                  <a:cubicBezTo>
                    <a:pt x="12255" y="18550"/>
                    <a:pt x="12102" y="18550"/>
                    <a:pt x="11949" y="18550"/>
                  </a:cubicBezTo>
                  <a:cubicBezTo>
                    <a:pt x="11949" y="18550"/>
                    <a:pt x="11643" y="18632"/>
                    <a:pt x="11643" y="18632"/>
                  </a:cubicBezTo>
                  <a:cubicBezTo>
                    <a:pt x="11489" y="18632"/>
                    <a:pt x="11489" y="18715"/>
                    <a:pt x="11336" y="18797"/>
                  </a:cubicBezTo>
                  <a:cubicBezTo>
                    <a:pt x="11183" y="18797"/>
                    <a:pt x="11030" y="18879"/>
                    <a:pt x="10877" y="18962"/>
                  </a:cubicBezTo>
                  <a:cubicBezTo>
                    <a:pt x="10877" y="19044"/>
                    <a:pt x="10723" y="19209"/>
                    <a:pt x="10723" y="19292"/>
                  </a:cubicBezTo>
                  <a:cubicBezTo>
                    <a:pt x="10723" y="19374"/>
                    <a:pt x="10877" y="19539"/>
                    <a:pt x="10877" y="19539"/>
                  </a:cubicBezTo>
                  <a:cubicBezTo>
                    <a:pt x="11030" y="19621"/>
                    <a:pt x="11183" y="19621"/>
                    <a:pt x="11183" y="19704"/>
                  </a:cubicBezTo>
                  <a:cubicBezTo>
                    <a:pt x="11336" y="19704"/>
                    <a:pt x="11489" y="19869"/>
                    <a:pt x="11336" y="19951"/>
                  </a:cubicBezTo>
                  <a:cubicBezTo>
                    <a:pt x="11336" y="19951"/>
                    <a:pt x="11030" y="19951"/>
                    <a:pt x="11030" y="20034"/>
                  </a:cubicBezTo>
                  <a:cubicBezTo>
                    <a:pt x="11030" y="20034"/>
                    <a:pt x="10877" y="20116"/>
                    <a:pt x="10877" y="20116"/>
                  </a:cubicBezTo>
                  <a:cubicBezTo>
                    <a:pt x="10877" y="20198"/>
                    <a:pt x="11030" y="20281"/>
                    <a:pt x="11030" y="20281"/>
                  </a:cubicBezTo>
                  <a:cubicBezTo>
                    <a:pt x="11030" y="20363"/>
                    <a:pt x="11183" y="20446"/>
                    <a:pt x="11030" y="20528"/>
                  </a:cubicBezTo>
                  <a:cubicBezTo>
                    <a:pt x="11030" y="20528"/>
                    <a:pt x="10877" y="20528"/>
                    <a:pt x="10877" y="20528"/>
                  </a:cubicBezTo>
                  <a:cubicBezTo>
                    <a:pt x="10877" y="20528"/>
                    <a:pt x="10723" y="20446"/>
                    <a:pt x="10723" y="20446"/>
                  </a:cubicBezTo>
                  <a:cubicBezTo>
                    <a:pt x="10570" y="20528"/>
                    <a:pt x="10570" y="20611"/>
                    <a:pt x="10570" y="20611"/>
                  </a:cubicBezTo>
                  <a:cubicBezTo>
                    <a:pt x="10417" y="20611"/>
                    <a:pt x="10111" y="20693"/>
                    <a:pt x="9957" y="20693"/>
                  </a:cubicBezTo>
                  <a:cubicBezTo>
                    <a:pt x="9957" y="20776"/>
                    <a:pt x="9804" y="20940"/>
                    <a:pt x="9651" y="21023"/>
                  </a:cubicBezTo>
                  <a:cubicBezTo>
                    <a:pt x="9651" y="21105"/>
                    <a:pt x="9498" y="21188"/>
                    <a:pt x="9498" y="21188"/>
                  </a:cubicBezTo>
                  <a:cubicBezTo>
                    <a:pt x="9498" y="21188"/>
                    <a:pt x="9345" y="21188"/>
                    <a:pt x="9191" y="21188"/>
                  </a:cubicBezTo>
                  <a:cubicBezTo>
                    <a:pt x="9191" y="21270"/>
                    <a:pt x="9038" y="21270"/>
                    <a:pt x="9038" y="21270"/>
                  </a:cubicBezTo>
                  <a:cubicBezTo>
                    <a:pt x="9038" y="21270"/>
                    <a:pt x="9038" y="21353"/>
                    <a:pt x="8885" y="2135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1" name="Google Shape;5501;g21c91014dda_0_5447"/>
            <p:cNvSpPr/>
            <p:nvPr/>
          </p:nvSpPr>
          <p:spPr>
            <a:xfrm>
              <a:off x="688950" y="4313845"/>
              <a:ext cx="942138" cy="175035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8885" y="21353"/>
                  </a:moveTo>
                  <a:cubicBezTo>
                    <a:pt x="8885" y="21435"/>
                    <a:pt x="8732" y="21435"/>
                    <a:pt x="8732" y="21435"/>
                  </a:cubicBezTo>
                  <a:cubicBezTo>
                    <a:pt x="8579" y="21435"/>
                    <a:pt x="8426" y="21353"/>
                    <a:pt x="8426" y="21353"/>
                  </a:cubicBezTo>
                  <a:cubicBezTo>
                    <a:pt x="8426" y="21353"/>
                    <a:pt x="8426" y="21270"/>
                    <a:pt x="8272" y="21270"/>
                  </a:cubicBezTo>
                  <a:cubicBezTo>
                    <a:pt x="8119" y="21270"/>
                    <a:pt x="8119" y="21270"/>
                    <a:pt x="8119" y="21270"/>
                  </a:cubicBezTo>
                  <a:cubicBezTo>
                    <a:pt x="8119" y="21270"/>
                    <a:pt x="8119" y="21353"/>
                    <a:pt x="7966" y="21353"/>
                  </a:cubicBezTo>
                  <a:cubicBezTo>
                    <a:pt x="7966" y="21353"/>
                    <a:pt x="7813" y="21270"/>
                    <a:pt x="7813" y="21188"/>
                  </a:cubicBezTo>
                  <a:cubicBezTo>
                    <a:pt x="7813" y="21188"/>
                    <a:pt x="7813" y="21105"/>
                    <a:pt x="7660" y="21023"/>
                  </a:cubicBezTo>
                  <a:cubicBezTo>
                    <a:pt x="7660" y="20940"/>
                    <a:pt x="7506" y="20940"/>
                    <a:pt x="7353" y="20940"/>
                  </a:cubicBezTo>
                  <a:cubicBezTo>
                    <a:pt x="7353" y="20940"/>
                    <a:pt x="7200" y="20858"/>
                    <a:pt x="7200" y="20858"/>
                  </a:cubicBezTo>
                  <a:cubicBezTo>
                    <a:pt x="7047" y="20858"/>
                    <a:pt x="7047" y="20940"/>
                    <a:pt x="6894" y="20940"/>
                  </a:cubicBezTo>
                  <a:cubicBezTo>
                    <a:pt x="6894" y="21023"/>
                    <a:pt x="6740" y="20940"/>
                    <a:pt x="6740" y="21023"/>
                  </a:cubicBezTo>
                  <a:cubicBezTo>
                    <a:pt x="6587" y="21023"/>
                    <a:pt x="6434" y="21105"/>
                    <a:pt x="6434" y="21105"/>
                  </a:cubicBezTo>
                  <a:cubicBezTo>
                    <a:pt x="6281" y="21105"/>
                    <a:pt x="6281" y="21188"/>
                    <a:pt x="6281" y="21270"/>
                  </a:cubicBezTo>
                  <a:cubicBezTo>
                    <a:pt x="6281" y="21270"/>
                    <a:pt x="6128" y="21270"/>
                    <a:pt x="6128" y="21353"/>
                  </a:cubicBezTo>
                  <a:cubicBezTo>
                    <a:pt x="6128" y="21353"/>
                    <a:pt x="6281" y="21435"/>
                    <a:pt x="6281" y="21435"/>
                  </a:cubicBezTo>
                  <a:cubicBezTo>
                    <a:pt x="6281" y="21518"/>
                    <a:pt x="6281" y="21600"/>
                    <a:pt x="6281" y="21600"/>
                  </a:cubicBezTo>
                  <a:cubicBezTo>
                    <a:pt x="6128" y="21600"/>
                    <a:pt x="5974" y="21600"/>
                    <a:pt x="5974" y="21600"/>
                  </a:cubicBezTo>
                  <a:cubicBezTo>
                    <a:pt x="5974" y="21518"/>
                    <a:pt x="5821" y="21435"/>
                    <a:pt x="5821" y="21435"/>
                  </a:cubicBezTo>
                  <a:cubicBezTo>
                    <a:pt x="5821" y="21435"/>
                    <a:pt x="5974" y="21353"/>
                    <a:pt x="5974" y="21270"/>
                  </a:cubicBezTo>
                  <a:cubicBezTo>
                    <a:pt x="5821" y="21270"/>
                    <a:pt x="5668" y="21353"/>
                    <a:pt x="5668" y="21353"/>
                  </a:cubicBezTo>
                  <a:cubicBezTo>
                    <a:pt x="5668" y="21270"/>
                    <a:pt x="5515" y="21270"/>
                    <a:pt x="5515" y="21188"/>
                  </a:cubicBezTo>
                  <a:cubicBezTo>
                    <a:pt x="5515" y="21188"/>
                    <a:pt x="5515" y="21023"/>
                    <a:pt x="5515" y="20940"/>
                  </a:cubicBezTo>
                  <a:cubicBezTo>
                    <a:pt x="5515" y="20858"/>
                    <a:pt x="5668" y="20776"/>
                    <a:pt x="5668" y="20693"/>
                  </a:cubicBezTo>
                  <a:cubicBezTo>
                    <a:pt x="5821" y="20611"/>
                    <a:pt x="5821" y="20611"/>
                    <a:pt x="5821" y="20611"/>
                  </a:cubicBezTo>
                  <a:cubicBezTo>
                    <a:pt x="5821" y="20611"/>
                    <a:pt x="5821" y="20528"/>
                    <a:pt x="5668" y="20446"/>
                  </a:cubicBezTo>
                  <a:cubicBezTo>
                    <a:pt x="5668" y="20446"/>
                    <a:pt x="5515" y="20446"/>
                    <a:pt x="5515" y="20446"/>
                  </a:cubicBezTo>
                  <a:cubicBezTo>
                    <a:pt x="5362" y="20446"/>
                    <a:pt x="5515" y="20528"/>
                    <a:pt x="5515" y="20611"/>
                  </a:cubicBezTo>
                  <a:cubicBezTo>
                    <a:pt x="5515" y="20611"/>
                    <a:pt x="5362" y="20693"/>
                    <a:pt x="5362" y="20693"/>
                  </a:cubicBezTo>
                  <a:cubicBezTo>
                    <a:pt x="5362" y="20693"/>
                    <a:pt x="5209" y="20611"/>
                    <a:pt x="5209" y="20611"/>
                  </a:cubicBezTo>
                  <a:cubicBezTo>
                    <a:pt x="5209" y="20611"/>
                    <a:pt x="5055" y="20528"/>
                    <a:pt x="5055" y="20528"/>
                  </a:cubicBezTo>
                  <a:cubicBezTo>
                    <a:pt x="4902" y="20446"/>
                    <a:pt x="4902" y="20198"/>
                    <a:pt x="4902" y="20116"/>
                  </a:cubicBezTo>
                  <a:cubicBezTo>
                    <a:pt x="4902" y="20034"/>
                    <a:pt x="5055" y="19869"/>
                    <a:pt x="4902" y="19869"/>
                  </a:cubicBezTo>
                  <a:cubicBezTo>
                    <a:pt x="4902" y="19786"/>
                    <a:pt x="4596" y="19869"/>
                    <a:pt x="4596" y="19786"/>
                  </a:cubicBezTo>
                  <a:cubicBezTo>
                    <a:pt x="4596" y="19786"/>
                    <a:pt x="4596" y="19704"/>
                    <a:pt x="4596" y="19621"/>
                  </a:cubicBezTo>
                  <a:cubicBezTo>
                    <a:pt x="4596" y="19621"/>
                    <a:pt x="4289" y="19621"/>
                    <a:pt x="4289" y="19539"/>
                  </a:cubicBezTo>
                  <a:cubicBezTo>
                    <a:pt x="4289" y="19539"/>
                    <a:pt x="4289" y="19456"/>
                    <a:pt x="4289" y="19456"/>
                  </a:cubicBezTo>
                  <a:cubicBezTo>
                    <a:pt x="4289" y="19456"/>
                    <a:pt x="4136" y="19456"/>
                    <a:pt x="4136" y="19374"/>
                  </a:cubicBezTo>
                  <a:cubicBezTo>
                    <a:pt x="3983" y="19374"/>
                    <a:pt x="3830" y="19374"/>
                    <a:pt x="3830" y="19292"/>
                  </a:cubicBezTo>
                  <a:cubicBezTo>
                    <a:pt x="3830" y="19292"/>
                    <a:pt x="3830" y="19209"/>
                    <a:pt x="3677" y="19127"/>
                  </a:cubicBezTo>
                  <a:cubicBezTo>
                    <a:pt x="3677" y="19127"/>
                    <a:pt x="3523" y="19127"/>
                    <a:pt x="3370" y="19127"/>
                  </a:cubicBezTo>
                  <a:cubicBezTo>
                    <a:pt x="3370" y="19127"/>
                    <a:pt x="3370" y="19044"/>
                    <a:pt x="3370" y="18962"/>
                  </a:cubicBezTo>
                  <a:cubicBezTo>
                    <a:pt x="3217" y="18879"/>
                    <a:pt x="3217" y="18715"/>
                    <a:pt x="3064" y="18715"/>
                  </a:cubicBezTo>
                  <a:cubicBezTo>
                    <a:pt x="3064" y="18632"/>
                    <a:pt x="2757" y="18550"/>
                    <a:pt x="2757" y="18550"/>
                  </a:cubicBezTo>
                  <a:cubicBezTo>
                    <a:pt x="2604" y="18467"/>
                    <a:pt x="2451" y="18467"/>
                    <a:pt x="2451" y="18385"/>
                  </a:cubicBezTo>
                  <a:cubicBezTo>
                    <a:pt x="2451" y="18302"/>
                    <a:pt x="2451" y="18137"/>
                    <a:pt x="2451" y="18055"/>
                  </a:cubicBezTo>
                  <a:cubicBezTo>
                    <a:pt x="2604" y="17973"/>
                    <a:pt x="2911" y="17808"/>
                    <a:pt x="3064" y="17808"/>
                  </a:cubicBezTo>
                  <a:cubicBezTo>
                    <a:pt x="3064" y="17808"/>
                    <a:pt x="3217" y="17808"/>
                    <a:pt x="3370" y="17725"/>
                  </a:cubicBezTo>
                  <a:cubicBezTo>
                    <a:pt x="3370" y="17725"/>
                    <a:pt x="3370" y="17643"/>
                    <a:pt x="3370" y="17560"/>
                  </a:cubicBezTo>
                  <a:cubicBezTo>
                    <a:pt x="3370" y="17560"/>
                    <a:pt x="3217" y="17395"/>
                    <a:pt x="3064" y="17395"/>
                  </a:cubicBezTo>
                  <a:cubicBezTo>
                    <a:pt x="3064" y="17313"/>
                    <a:pt x="2911" y="17148"/>
                    <a:pt x="2757" y="17148"/>
                  </a:cubicBezTo>
                  <a:cubicBezTo>
                    <a:pt x="2757" y="17148"/>
                    <a:pt x="2604" y="17148"/>
                    <a:pt x="2604" y="17148"/>
                  </a:cubicBezTo>
                  <a:cubicBezTo>
                    <a:pt x="2451" y="17066"/>
                    <a:pt x="2604" y="16983"/>
                    <a:pt x="2604" y="16983"/>
                  </a:cubicBezTo>
                  <a:cubicBezTo>
                    <a:pt x="2604" y="16901"/>
                    <a:pt x="2604" y="16818"/>
                    <a:pt x="2604" y="16736"/>
                  </a:cubicBezTo>
                  <a:cubicBezTo>
                    <a:pt x="2604" y="16736"/>
                    <a:pt x="2911" y="16653"/>
                    <a:pt x="2911" y="16653"/>
                  </a:cubicBezTo>
                  <a:cubicBezTo>
                    <a:pt x="2911" y="16571"/>
                    <a:pt x="3064" y="16489"/>
                    <a:pt x="3064" y="16406"/>
                  </a:cubicBezTo>
                  <a:cubicBezTo>
                    <a:pt x="3064" y="16324"/>
                    <a:pt x="2911" y="16324"/>
                    <a:pt x="2911" y="16241"/>
                  </a:cubicBezTo>
                  <a:cubicBezTo>
                    <a:pt x="2757" y="16241"/>
                    <a:pt x="2604" y="16241"/>
                    <a:pt x="2604" y="16159"/>
                  </a:cubicBezTo>
                  <a:cubicBezTo>
                    <a:pt x="2604" y="16076"/>
                    <a:pt x="2757" y="15994"/>
                    <a:pt x="2757" y="15994"/>
                  </a:cubicBezTo>
                  <a:cubicBezTo>
                    <a:pt x="2911" y="15911"/>
                    <a:pt x="3064" y="15747"/>
                    <a:pt x="3217" y="15747"/>
                  </a:cubicBezTo>
                  <a:cubicBezTo>
                    <a:pt x="3370" y="15664"/>
                    <a:pt x="3523" y="15499"/>
                    <a:pt x="3523" y="15417"/>
                  </a:cubicBezTo>
                  <a:cubicBezTo>
                    <a:pt x="3677" y="15417"/>
                    <a:pt x="3677" y="15417"/>
                    <a:pt x="3677" y="15334"/>
                  </a:cubicBezTo>
                  <a:cubicBezTo>
                    <a:pt x="3830" y="15334"/>
                    <a:pt x="3677" y="15169"/>
                    <a:pt x="3677" y="15087"/>
                  </a:cubicBezTo>
                  <a:cubicBezTo>
                    <a:pt x="3677" y="15087"/>
                    <a:pt x="3830" y="15005"/>
                    <a:pt x="3830" y="14922"/>
                  </a:cubicBezTo>
                  <a:cubicBezTo>
                    <a:pt x="3830" y="14922"/>
                    <a:pt x="3677" y="14840"/>
                    <a:pt x="3677" y="14757"/>
                  </a:cubicBezTo>
                  <a:cubicBezTo>
                    <a:pt x="3677" y="14675"/>
                    <a:pt x="3677" y="14592"/>
                    <a:pt x="3677" y="14592"/>
                  </a:cubicBezTo>
                  <a:cubicBezTo>
                    <a:pt x="3677" y="14510"/>
                    <a:pt x="3830" y="14345"/>
                    <a:pt x="3677" y="14345"/>
                  </a:cubicBezTo>
                  <a:cubicBezTo>
                    <a:pt x="3677" y="14263"/>
                    <a:pt x="3677" y="14180"/>
                    <a:pt x="3677" y="14180"/>
                  </a:cubicBezTo>
                  <a:cubicBezTo>
                    <a:pt x="3677" y="14098"/>
                    <a:pt x="3677" y="14015"/>
                    <a:pt x="3677" y="14015"/>
                  </a:cubicBezTo>
                  <a:cubicBezTo>
                    <a:pt x="3677" y="13933"/>
                    <a:pt x="3677" y="13768"/>
                    <a:pt x="3523" y="13603"/>
                  </a:cubicBezTo>
                  <a:cubicBezTo>
                    <a:pt x="3523" y="13603"/>
                    <a:pt x="3523" y="13438"/>
                    <a:pt x="3523" y="13438"/>
                  </a:cubicBezTo>
                  <a:cubicBezTo>
                    <a:pt x="3677" y="13356"/>
                    <a:pt x="3830" y="13356"/>
                    <a:pt x="3830" y="13356"/>
                  </a:cubicBezTo>
                  <a:cubicBezTo>
                    <a:pt x="3983" y="13356"/>
                    <a:pt x="4136" y="13521"/>
                    <a:pt x="4289" y="13603"/>
                  </a:cubicBezTo>
                  <a:cubicBezTo>
                    <a:pt x="4289" y="13685"/>
                    <a:pt x="4136" y="13768"/>
                    <a:pt x="4136" y="13850"/>
                  </a:cubicBezTo>
                  <a:cubicBezTo>
                    <a:pt x="4289" y="13850"/>
                    <a:pt x="4443" y="13850"/>
                    <a:pt x="4596" y="13933"/>
                  </a:cubicBezTo>
                  <a:cubicBezTo>
                    <a:pt x="4596" y="13933"/>
                    <a:pt x="4596" y="14015"/>
                    <a:pt x="4749" y="14015"/>
                  </a:cubicBezTo>
                  <a:cubicBezTo>
                    <a:pt x="4749" y="14098"/>
                    <a:pt x="5055" y="14098"/>
                    <a:pt x="5055" y="14098"/>
                  </a:cubicBezTo>
                  <a:cubicBezTo>
                    <a:pt x="5209" y="14098"/>
                    <a:pt x="5209" y="14015"/>
                    <a:pt x="5209" y="13933"/>
                  </a:cubicBezTo>
                  <a:cubicBezTo>
                    <a:pt x="5209" y="13933"/>
                    <a:pt x="5209" y="13850"/>
                    <a:pt x="5055" y="13850"/>
                  </a:cubicBezTo>
                  <a:cubicBezTo>
                    <a:pt x="5055" y="13933"/>
                    <a:pt x="5055" y="13933"/>
                    <a:pt x="5055" y="13933"/>
                  </a:cubicBezTo>
                  <a:cubicBezTo>
                    <a:pt x="4902" y="13933"/>
                    <a:pt x="4749" y="13850"/>
                    <a:pt x="4749" y="13850"/>
                  </a:cubicBezTo>
                  <a:cubicBezTo>
                    <a:pt x="4749" y="13850"/>
                    <a:pt x="4596" y="13768"/>
                    <a:pt x="4596" y="13685"/>
                  </a:cubicBezTo>
                  <a:cubicBezTo>
                    <a:pt x="4596" y="13685"/>
                    <a:pt x="4596" y="13521"/>
                    <a:pt x="4596" y="13521"/>
                  </a:cubicBezTo>
                  <a:cubicBezTo>
                    <a:pt x="4596" y="13438"/>
                    <a:pt x="4902" y="13438"/>
                    <a:pt x="4902" y="13356"/>
                  </a:cubicBezTo>
                  <a:cubicBezTo>
                    <a:pt x="4902" y="13356"/>
                    <a:pt x="4749" y="13273"/>
                    <a:pt x="4749" y="13273"/>
                  </a:cubicBezTo>
                  <a:cubicBezTo>
                    <a:pt x="4749" y="13191"/>
                    <a:pt x="4902" y="13108"/>
                    <a:pt x="4902" y="13026"/>
                  </a:cubicBezTo>
                  <a:cubicBezTo>
                    <a:pt x="4902" y="13026"/>
                    <a:pt x="4902" y="12944"/>
                    <a:pt x="5055" y="12861"/>
                  </a:cubicBezTo>
                  <a:cubicBezTo>
                    <a:pt x="5055" y="12861"/>
                    <a:pt x="5055" y="12944"/>
                    <a:pt x="5209" y="12944"/>
                  </a:cubicBezTo>
                  <a:cubicBezTo>
                    <a:pt x="5209" y="12944"/>
                    <a:pt x="5209" y="12861"/>
                    <a:pt x="5209" y="12861"/>
                  </a:cubicBezTo>
                  <a:cubicBezTo>
                    <a:pt x="5209" y="12779"/>
                    <a:pt x="5055" y="12779"/>
                    <a:pt x="4902" y="12779"/>
                  </a:cubicBezTo>
                  <a:cubicBezTo>
                    <a:pt x="4902" y="12696"/>
                    <a:pt x="4902" y="12614"/>
                    <a:pt x="5055" y="12531"/>
                  </a:cubicBezTo>
                  <a:cubicBezTo>
                    <a:pt x="5055" y="12531"/>
                    <a:pt x="5055" y="12366"/>
                    <a:pt x="5209" y="12366"/>
                  </a:cubicBezTo>
                  <a:cubicBezTo>
                    <a:pt x="5209" y="12366"/>
                    <a:pt x="5362" y="12531"/>
                    <a:pt x="5362" y="12531"/>
                  </a:cubicBezTo>
                  <a:cubicBezTo>
                    <a:pt x="5515" y="12531"/>
                    <a:pt x="5668" y="12614"/>
                    <a:pt x="5668" y="12531"/>
                  </a:cubicBezTo>
                  <a:cubicBezTo>
                    <a:pt x="5821" y="12531"/>
                    <a:pt x="5821" y="12449"/>
                    <a:pt x="5821" y="12449"/>
                  </a:cubicBezTo>
                  <a:cubicBezTo>
                    <a:pt x="5821" y="12366"/>
                    <a:pt x="5668" y="12366"/>
                    <a:pt x="5668" y="12284"/>
                  </a:cubicBezTo>
                  <a:cubicBezTo>
                    <a:pt x="5515" y="12284"/>
                    <a:pt x="5668" y="12119"/>
                    <a:pt x="5515" y="12119"/>
                  </a:cubicBezTo>
                  <a:cubicBezTo>
                    <a:pt x="5515" y="12037"/>
                    <a:pt x="5362" y="12037"/>
                    <a:pt x="5362" y="12037"/>
                  </a:cubicBezTo>
                  <a:cubicBezTo>
                    <a:pt x="5209" y="12037"/>
                    <a:pt x="5055" y="12037"/>
                    <a:pt x="5055" y="12037"/>
                  </a:cubicBezTo>
                  <a:cubicBezTo>
                    <a:pt x="4902" y="12037"/>
                    <a:pt x="5055" y="12202"/>
                    <a:pt x="5055" y="12202"/>
                  </a:cubicBezTo>
                  <a:cubicBezTo>
                    <a:pt x="5055" y="12202"/>
                    <a:pt x="5055" y="12284"/>
                    <a:pt x="4902" y="12284"/>
                  </a:cubicBezTo>
                  <a:cubicBezTo>
                    <a:pt x="4902" y="12284"/>
                    <a:pt x="4749" y="12284"/>
                    <a:pt x="4596" y="12202"/>
                  </a:cubicBezTo>
                  <a:cubicBezTo>
                    <a:pt x="4596" y="12202"/>
                    <a:pt x="4596" y="12119"/>
                    <a:pt x="4443" y="12119"/>
                  </a:cubicBezTo>
                  <a:cubicBezTo>
                    <a:pt x="4443" y="12037"/>
                    <a:pt x="4136" y="12037"/>
                    <a:pt x="4136" y="12119"/>
                  </a:cubicBezTo>
                  <a:cubicBezTo>
                    <a:pt x="3983" y="12119"/>
                    <a:pt x="3677" y="12119"/>
                    <a:pt x="3677" y="12202"/>
                  </a:cubicBezTo>
                  <a:cubicBezTo>
                    <a:pt x="3830" y="12202"/>
                    <a:pt x="3830" y="12202"/>
                    <a:pt x="3830" y="12202"/>
                  </a:cubicBezTo>
                  <a:cubicBezTo>
                    <a:pt x="3830" y="12284"/>
                    <a:pt x="3830" y="12366"/>
                    <a:pt x="3830" y="12366"/>
                  </a:cubicBezTo>
                  <a:cubicBezTo>
                    <a:pt x="3677" y="12366"/>
                    <a:pt x="3523" y="12449"/>
                    <a:pt x="3523" y="12366"/>
                  </a:cubicBezTo>
                  <a:cubicBezTo>
                    <a:pt x="3523" y="12366"/>
                    <a:pt x="3523" y="12202"/>
                    <a:pt x="3523" y="12202"/>
                  </a:cubicBezTo>
                  <a:cubicBezTo>
                    <a:pt x="3370" y="12202"/>
                    <a:pt x="3217" y="12202"/>
                    <a:pt x="3064" y="12119"/>
                  </a:cubicBezTo>
                  <a:cubicBezTo>
                    <a:pt x="3064" y="12119"/>
                    <a:pt x="3064" y="12037"/>
                    <a:pt x="3064" y="12037"/>
                  </a:cubicBezTo>
                  <a:cubicBezTo>
                    <a:pt x="2911" y="11954"/>
                    <a:pt x="3064" y="11707"/>
                    <a:pt x="3064" y="11624"/>
                  </a:cubicBezTo>
                  <a:cubicBezTo>
                    <a:pt x="3064" y="11542"/>
                    <a:pt x="3064" y="11460"/>
                    <a:pt x="3064" y="11377"/>
                  </a:cubicBezTo>
                  <a:cubicBezTo>
                    <a:pt x="3064" y="11377"/>
                    <a:pt x="3217" y="11295"/>
                    <a:pt x="3217" y="11295"/>
                  </a:cubicBezTo>
                  <a:cubicBezTo>
                    <a:pt x="3370" y="11212"/>
                    <a:pt x="3217" y="11130"/>
                    <a:pt x="3217" y="11130"/>
                  </a:cubicBezTo>
                  <a:cubicBezTo>
                    <a:pt x="3217" y="11047"/>
                    <a:pt x="2911" y="11130"/>
                    <a:pt x="2911" y="11047"/>
                  </a:cubicBezTo>
                  <a:cubicBezTo>
                    <a:pt x="2911" y="11047"/>
                    <a:pt x="2757" y="10965"/>
                    <a:pt x="2911" y="10882"/>
                  </a:cubicBezTo>
                  <a:cubicBezTo>
                    <a:pt x="2911" y="10882"/>
                    <a:pt x="3217" y="10800"/>
                    <a:pt x="3370" y="10800"/>
                  </a:cubicBezTo>
                  <a:cubicBezTo>
                    <a:pt x="3370" y="10800"/>
                    <a:pt x="3523" y="10882"/>
                    <a:pt x="3677" y="10800"/>
                  </a:cubicBezTo>
                  <a:cubicBezTo>
                    <a:pt x="3830" y="10800"/>
                    <a:pt x="3983" y="10718"/>
                    <a:pt x="4136" y="10635"/>
                  </a:cubicBezTo>
                  <a:cubicBezTo>
                    <a:pt x="4136" y="10635"/>
                    <a:pt x="4289" y="10635"/>
                    <a:pt x="4289" y="10553"/>
                  </a:cubicBezTo>
                  <a:cubicBezTo>
                    <a:pt x="4289" y="10470"/>
                    <a:pt x="4289" y="10305"/>
                    <a:pt x="4289" y="10223"/>
                  </a:cubicBezTo>
                  <a:cubicBezTo>
                    <a:pt x="4136" y="10223"/>
                    <a:pt x="4136" y="10140"/>
                    <a:pt x="4136" y="10140"/>
                  </a:cubicBezTo>
                  <a:cubicBezTo>
                    <a:pt x="3983" y="10058"/>
                    <a:pt x="4136" y="9893"/>
                    <a:pt x="4136" y="9811"/>
                  </a:cubicBezTo>
                  <a:cubicBezTo>
                    <a:pt x="4136" y="9728"/>
                    <a:pt x="3830" y="9728"/>
                    <a:pt x="3830" y="9646"/>
                  </a:cubicBezTo>
                  <a:cubicBezTo>
                    <a:pt x="3830" y="9646"/>
                    <a:pt x="4136" y="9563"/>
                    <a:pt x="4136" y="9563"/>
                  </a:cubicBezTo>
                  <a:cubicBezTo>
                    <a:pt x="4136" y="9481"/>
                    <a:pt x="4136" y="9398"/>
                    <a:pt x="4289" y="9398"/>
                  </a:cubicBezTo>
                  <a:cubicBezTo>
                    <a:pt x="4289" y="9316"/>
                    <a:pt x="4136" y="9234"/>
                    <a:pt x="4136" y="9151"/>
                  </a:cubicBezTo>
                  <a:cubicBezTo>
                    <a:pt x="4136" y="9151"/>
                    <a:pt x="4289" y="9151"/>
                    <a:pt x="4289" y="9069"/>
                  </a:cubicBezTo>
                  <a:cubicBezTo>
                    <a:pt x="4289" y="9069"/>
                    <a:pt x="4289" y="8904"/>
                    <a:pt x="4289" y="8821"/>
                  </a:cubicBezTo>
                  <a:cubicBezTo>
                    <a:pt x="4289" y="8821"/>
                    <a:pt x="4289" y="8739"/>
                    <a:pt x="4289" y="8739"/>
                  </a:cubicBezTo>
                  <a:cubicBezTo>
                    <a:pt x="4289" y="8656"/>
                    <a:pt x="4136" y="8492"/>
                    <a:pt x="4136" y="8492"/>
                  </a:cubicBezTo>
                  <a:cubicBezTo>
                    <a:pt x="3983" y="8409"/>
                    <a:pt x="3677" y="8409"/>
                    <a:pt x="3677" y="8409"/>
                  </a:cubicBezTo>
                  <a:cubicBezTo>
                    <a:pt x="3677" y="8327"/>
                    <a:pt x="3677" y="8327"/>
                    <a:pt x="3523" y="8244"/>
                  </a:cubicBezTo>
                  <a:cubicBezTo>
                    <a:pt x="3523" y="8244"/>
                    <a:pt x="3217" y="8244"/>
                    <a:pt x="3064" y="8244"/>
                  </a:cubicBezTo>
                  <a:cubicBezTo>
                    <a:pt x="3064" y="8244"/>
                    <a:pt x="3064" y="8162"/>
                    <a:pt x="3064" y="8162"/>
                  </a:cubicBezTo>
                  <a:cubicBezTo>
                    <a:pt x="3064" y="8079"/>
                    <a:pt x="3064" y="7915"/>
                    <a:pt x="3064" y="7832"/>
                  </a:cubicBezTo>
                  <a:cubicBezTo>
                    <a:pt x="3064" y="7750"/>
                    <a:pt x="3217" y="7585"/>
                    <a:pt x="3217" y="7585"/>
                  </a:cubicBezTo>
                  <a:cubicBezTo>
                    <a:pt x="3217" y="7420"/>
                    <a:pt x="2911" y="7337"/>
                    <a:pt x="2911" y="7255"/>
                  </a:cubicBezTo>
                  <a:cubicBezTo>
                    <a:pt x="2911" y="7090"/>
                    <a:pt x="3064" y="6925"/>
                    <a:pt x="2911" y="6843"/>
                  </a:cubicBezTo>
                  <a:cubicBezTo>
                    <a:pt x="2911" y="6843"/>
                    <a:pt x="2604" y="6843"/>
                    <a:pt x="2604" y="6760"/>
                  </a:cubicBezTo>
                  <a:cubicBezTo>
                    <a:pt x="2604" y="6760"/>
                    <a:pt x="2451" y="6760"/>
                    <a:pt x="2451" y="6678"/>
                  </a:cubicBezTo>
                  <a:cubicBezTo>
                    <a:pt x="2451" y="6678"/>
                    <a:pt x="2451" y="6513"/>
                    <a:pt x="2451" y="6431"/>
                  </a:cubicBezTo>
                  <a:cubicBezTo>
                    <a:pt x="2298" y="6431"/>
                    <a:pt x="2298" y="6348"/>
                    <a:pt x="2298" y="6266"/>
                  </a:cubicBezTo>
                  <a:cubicBezTo>
                    <a:pt x="2298" y="6266"/>
                    <a:pt x="2298" y="6101"/>
                    <a:pt x="2298" y="6101"/>
                  </a:cubicBezTo>
                  <a:cubicBezTo>
                    <a:pt x="2298" y="6018"/>
                    <a:pt x="1991" y="5936"/>
                    <a:pt x="1838" y="5936"/>
                  </a:cubicBezTo>
                  <a:cubicBezTo>
                    <a:pt x="1685" y="5936"/>
                    <a:pt x="1685" y="6018"/>
                    <a:pt x="1532" y="6018"/>
                  </a:cubicBezTo>
                  <a:cubicBezTo>
                    <a:pt x="1532" y="6018"/>
                    <a:pt x="1379" y="5936"/>
                    <a:pt x="1379" y="5936"/>
                  </a:cubicBezTo>
                  <a:cubicBezTo>
                    <a:pt x="1226" y="6018"/>
                    <a:pt x="1379" y="6101"/>
                    <a:pt x="1226" y="6101"/>
                  </a:cubicBezTo>
                  <a:cubicBezTo>
                    <a:pt x="1226" y="6101"/>
                    <a:pt x="1072" y="6101"/>
                    <a:pt x="919" y="6101"/>
                  </a:cubicBezTo>
                  <a:cubicBezTo>
                    <a:pt x="919" y="6101"/>
                    <a:pt x="766" y="6101"/>
                    <a:pt x="766" y="6018"/>
                  </a:cubicBezTo>
                  <a:cubicBezTo>
                    <a:pt x="766" y="6018"/>
                    <a:pt x="766" y="5853"/>
                    <a:pt x="766" y="5853"/>
                  </a:cubicBezTo>
                  <a:cubicBezTo>
                    <a:pt x="766" y="5853"/>
                    <a:pt x="919" y="5771"/>
                    <a:pt x="919" y="5771"/>
                  </a:cubicBezTo>
                  <a:cubicBezTo>
                    <a:pt x="919" y="5689"/>
                    <a:pt x="919" y="5689"/>
                    <a:pt x="919" y="5689"/>
                  </a:cubicBezTo>
                  <a:cubicBezTo>
                    <a:pt x="766" y="5689"/>
                    <a:pt x="613" y="5689"/>
                    <a:pt x="613" y="5689"/>
                  </a:cubicBezTo>
                  <a:cubicBezTo>
                    <a:pt x="460" y="5771"/>
                    <a:pt x="613" y="5936"/>
                    <a:pt x="460" y="5936"/>
                  </a:cubicBezTo>
                  <a:cubicBezTo>
                    <a:pt x="460" y="6018"/>
                    <a:pt x="306" y="6018"/>
                    <a:pt x="306" y="6018"/>
                  </a:cubicBezTo>
                  <a:cubicBezTo>
                    <a:pt x="306" y="6101"/>
                    <a:pt x="460" y="6183"/>
                    <a:pt x="306" y="6266"/>
                  </a:cubicBezTo>
                  <a:cubicBezTo>
                    <a:pt x="306" y="6266"/>
                    <a:pt x="153" y="6266"/>
                    <a:pt x="153" y="6266"/>
                  </a:cubicBezTo>
                  <a:cubicBezTo>
                    <a:pt x="0" y="6183"/>
                    <a:pt x="0" y="6018"/>
                    <a:pt x="0" y="5936"/>
                  </a:cubicBezTo>
                  <a:cubicBezTo>
                    <a:pt x="0" y="5853"/>
                    <a:pt x="0" y="5689"/>
                    <a:pt x="0" y="5689"/>
                  </a:cubicBezTo>
                  <a:cubicBezTo>
                    <a:pt x="0" y="5606"/>
                    <a:pt x="153" y="5524"/>
                    <a:pt x="153" y="5524"/>
                  </a:cubicBezTo>
                  <a:cubicBezTo>
                    <a:pt x="153" y="5524"/>
                    <a:pt x="306" y="5524"/>
                    <a:pt x="460" y="5524"/>
                  </a:cubicBezTo>
                  <a:cubicBezTo>
                    <a:pt x="460" y="5441"/>
                    <a:pt x="460" y="5359"/>
                    <a:pt x="613" y="5359"/>
                  </a:cubicBezTo>
                  <a:cubicBezTo>
                    <a:pt x="613" y="5276"/>
                    <a:pt x="613" y="5194"/>
                    <a:pt x="613" y="5111"/>
                  </a:cubicBezTo>
                  <a:cubicBezTo>
                    <a:pt x="613" y="5111"/>
                    <a:pt x="766" y="5029"/>
                    <a:pt x="766" y="5029"/>
                  </a:cubicBezTo>
                  <a:cubicBezTo>
                    <a:pt x="766" y="4947"/>
                    <a:pt x="613" y="4947"/>
                    <a:pt x="460" y="4947"/>
                  </a:cubicBezTo>
                  <a:cubicBezTo>
                    <a:pt x="306" y="4864"/>
                    <a:pt x="153" y="4782"/>
                    <a:pt x="153" y="4782"/>
                  </a:cubicBezTo>
                  <a:cubicBezTo>
                    <a:pt x="153" y="4699"/>
                    <a:pt x="0" y="4617"/>
                    <a:pt x="0" y="4617"/>
                  </a:cubicBezTo>
                  <a:cubicBezTo>
                    <a:pt x="0" y="4617"/>
                    <a:pt x="306" y="4534"/>
                    <a:pt x="306" y="4452"/>
                  </a:cubicBezTo>
                  <a:cubicBezTo>
                    <a:pt x="306" y="4452"/>
                    <a:pt x="306" y="4287"/>
                    <a:pt x="306" y="4205"/>
                  </a:cubicBezTo>
                  <a:cubicBezTo>
                    <a:pt x="306" y="4205"/>
                    <a:pt x="306" y="4040"/>
                    <a:pt x="460" y="3957"/>
                  </a:cubicBezTo>
                  <a:cubicBezTo>
                    <a:pt x="460" y="3957"/>
                    <a:pt x="766" y="3957"/>
                    <a:pt x="766" y="3875"/>
                  </a:cubicBezTo>
                  <a:cubicBezTo>
                    <a:pt x="766" y="3875"/>
                    <a:pt x="766" y="3710"/>
                    <a:pt x="766" y="3710"/>
                  </a:cubicBezTo>
                  <a:cubicBezTo>
                    <a:pt x="919" y="3627"/>
                    <a:pt x="919" y="3463"/>
                    <a:pt x="1072" y="3380"/>
                  </a:cubicBezTo>
                  <a:cubicBezTo>
                    <a:pt x="1072" y="3380"/>
                    <a:pt x="1226" y="3298"/>
                    <a:pt x="1226" y="3215"/>
                  </a:cubicBezTo>
                  <a:cubicBezTo>
                    <a:pt x="1226" y="3215"/>
                    <a:pt x="1072" y="3133"/>
                    <a:pt x="1072" y="3133"/>
                  </a:cubicBezTo>
                  <a:cubicBezTo>
                    <a:pt x="919" y="3050"/>
                    <a:pt x="766" y="3050"/>
                    <a:pt x="766" y="3050"/>
                  </a:cubicBezTo>
                  <a:cubicBezTo>
                    <a:pt x="613" y="3050"/>
                    <a:pt x="613" y="2968"/>
                    <a:pt x="613" y="2885"/>
                  </a:cubicBezTo>
                  <a:cubicBezTo>
                    <a:pt x="460" y="2803"/>
                    <a:pt x="613" y="2721"/>
                    <a:pt x="613" y="2638"/>
                  </a:cubicBezTo>
                  <a:cubicBezTo>
                    <a:pt x="613" y="2556"/>
                    <a:pt x="613" y="2473"/>
                    <a:pt x="766" y="2473"/>
                  </a:cubicBezTo>
                  <a:cubicBezTo>
                    <a:pt x="766" y="2473"/>
                    <a:pt x="1072" y="2556"/>
                    <a:pt x="1072" y="2556"/>
                  </a:cubicBezTo>
                  <a:cubicBezTo>
                    <a:pt x="1226" y="2556"/>
                    <a:pt x="1379" y="2638"/>
                    <a:pt x="1532" y="2638"/>
                  </a:cubicBezTo>
                  <a:cubicBezTo>
                    <a:pt x="1532" y="2721"/>
                    <a:pt x="1379" y="2803"/>
                    <a:pt x="1379" y="2803"/>
                  </a:cubicBezTo>
                  <a:cubicBezTo>
                    <a:pt x="1379" y="2885"/>
                    <a:pt x="1532" y="2968"/>
                    <a:pt x="1532" y="2968"/>
                  </a:cubicBezTo>
                  <a:cubicBezTo>
                    <a:pt x="1532" y="3050"/>
                    <a:pt x="1532" y="3133"/>
                    <a:pt x="1532" y="3133"/>
                  </a:cubicBezTo>
                  <a:cubicBezTo>
                    <a:pt x="1685" y="3215"/>
                    <a:pt x="1838" y="3298"/>
                    <a:pt x="1838" y="3380"/>
                  </a:cubicBezTo>
                  <a:cubicBezTo>
                    <a:pt x="1991" y="3463"/>
                    <a:pt x="1991" y="3545"/>
                    <a:pt x="2145" y="3545"/>
                  </a:cubicBezTo>
                  <a:cubicBezTo>
                    <a:pt x="2298" y="3545"/>
                    <a:pt x="2451" y="3545"/>
                    <a:pt x="2604" y="3545"/>
                  </a:cubicBezTo>
                  <a:cubicBezTo>
                    <a:pt x="2757" y="3545"/>
                    <a:pt x="2911" y="3627"/>
                    <a:pt x="3064" y="3627"/>
                  </a:cubicBezTo>
                  <a:cubicBezTo>
                    <a:pt x="3064" y="3627"/>
                    <a:pt x="3217" y="3545"/>
                    <a:pt x="3370" y="3545"/>
                  </a:cubicBezTo>
                  <a:cubicBezTo>
                    <a:pt x="3523" y="3545"/>
                    <a:pt x="3830" y="3627"/>
                    <a:pt x="3983" y="3627"/>
                  </a:cubicBezTo>
                  <a:cubicBezTo>
                    <a:pt x="4136" y="3627"/>
                    <a:pt x="4136" y="3792"/>
                    <a:pt x="4289" y="3792"/>
                  </a:cubicBezTo>
                  <a:cubicBezTo>
                    <a:pt x="4443" y="3875"/>
                    <a:pt x="4596" y="3875"/>
                    <a:pt x="4749" y="3875"/>
                  </a:cubicBezTo>
                  <a:cubicBezTo>
                    <a:pt x="4902" y="3875"/>
                    <a:pt x="5209" y="3792"/>
                    <a:pt x="5515" y="3792"/>
                  </a:cubicBezTo>
                  <a:cubicBezTo>
                    <a:pt x="5668" y="3710"/>
                    <a:pt x="5974" y="3710"/>
                    <a:pt x="6128" y="3627"/>
                  </a:cubicBezTo>
                  <a:cubicBezTo>
                    <a:pt x="6281" y="3545"/>
                    <a:pt x="6281" y="3380"/>
                    <a:pt x="6434" y="3298"/>
                  </a:cubicBezTo>
                  <a:cubicBezTo>
                    <a:pt x="6587" y="3215"/>
                    <a:pt x="7047" y="3133"/>
                    <a:pt x="7353" y="3050"/>
                  </a:cubicBezTo>
                  <a:cubicBezTo>
                    <a:pt x="7353" y="3050"/>
                    <a:pt x="7506" y="2968"/>
                    <a:pt x="7660" y="2968"/>
                  </a:cubicBezTo>
                  <a:cubicBezTo>
                    <a:pt x="7660" y="2968"/>
                    <a:pt x="7966" y="3050"/>
                    <a:pt x="7966" y="3050"/>
                  </a:cubicBezTo>
                  <a:cubicBezTo>
                    <a:pt x="8119" y="3133"/>
                    <a:pt x="8426" y="3050"/>
                    <a:pt x="8579" y="3050"/>
                  </a:cubicBezTo>
                  <a:cubicBezTo>
                    <a:pt x="8579" y="2968"/>
                    <a:pt x="8732" y="2885"/>
                    <a:pt x="8885" y="2885"/>
                  </a:cubicBezTo>
                  <a:cubicBezTo>
                    <a:pt x="9038" y="2803"/>
                    <a:pt x="9191" y="2638"/>
                    <a:pt x="9345" y="2556"/>
                  </a:cubicBezTo>
                  <a:cubicBezTo>
                    <a:pt x="9345" y="2473"/>
                    <a:pt x="9345" y="2308"/>
                    <a:pt x="9345" y="2308"/>
                  </a:cubicBezTo>
                  <a:cubicBezTo>
                    <a:pt x="9498" y="2226"/>
                    <a:pt x="9498" y="2144"/>
                    <a:pt x="9651" y="2061"/>
                  </a:cubicBezTo>
                  <a:cubicBezTo>
                    <a:pt x="9651" y="2061"/>
                    <a:pt x="9957" y="2061"/>
                    <a:pt x="9957" y="1979"/>
                  </a:cubicBezTo>
                  <a:cubicBezTo>
                    <a:pt x="10111" y="1979"/>
                    <a:pt x="10264" y="1814"/>
                    <a:pt x="10417" y="1731"/>
                  </a:cubicBezTo>
                  <a:cubicBezTo>
                    <a:pt x="10570" y="1731"/>
                    <a:pt x="10723" y="1649"/>
                    <a:pt x="10877" y="1566"/>
                  </a:cubicBezTo>
                  <a:cubicBezTo>
                    <a:pt x="11030" y="1484"/>
                    <a:pt x="11336" y="1237"/>
                    <a:pt x="11489" y="1154"/>
                  </a:cubicBezTo>
                  <a:cubicBezTo>
                    <a:pt x="11643" y="1154"/>
                    <a:pt x="11796" y="1237"/>
                    <a:pt x="11949" y="1237"/>
                  </a:cubicBezTo>
                  <a:cubicBezTo>
                    <a:pt x="12102" y="1237"/>
                    <a:pt x="12255" y="1237"/>
                    <a:pt x="12409" y="1154"/>
                  </a:cubicBezTo>
                  <a:cubicBezTo>
                    <a:pt x="12409" y="1154"/>
                    <a:pt x="12562" y="989"/>
                    <a:pt x="12715" y="989"/>
                  </a:cubicBezTo>
                  <a:cubicBezTo>
                    <a:pt x="12715" y="989"/>
                    <a:pt x="13021" y="989"/>
                    <a:pt x="13021" y="907"/>
                  </a:cubicBezTo>
                  <a:cubicBezTo>
                    <a:pt x="13174" y="907"/>
                    <a:pt x="13174" y="660"/>
                    <a:pt x="13174" y="577"/>
                  </a:cubicBezTo>
                  <a:cubicBezTo>
                    <a:pt x="13174" y="577"/>
                    <a:pt x="13021" y="412"/>
                    <a:pt x="13021" y="412"/>
                  </a:cubicBezTo>
                  <a:cubicBezTo>
                    <a:pt x="13021" y="330"/>
                    <a:pt x="12868" y="330"/>
                    <a:pt x="12868" y="247"/>
                  </a:cubicBezTo>
                  <a:cubicBezTo>
                    <a:pt x="12868" y="247"/>
                    <a:pt x="12868" y="165"/>
                    <a:pt x="12868" y="165"/>
                  </a:cubicBezTo>
                  <a:cubicBezTo>
                    <a:pt x="12868" y="165"/>
                    <a:pt x="13021" y="82"/>
                    <a:pt x="13174" y="82"/>
                  </a:cubicBezTo>
                  <a:cubicBezTo>
                    <a:pt x="13328" y="82"/>
                    <a:pt x="13328" y="82"/>
                    <a:pt x="13328" y="82"/>
                  </a:cubicBezTo>
                  <a:cubicBezTo>
                    <a:pt x="13481" y="82"/>
                    <a:pt x="13634" y="82"/>
                    <a:pt x="13634" y="82"/>
                  </a:cubicBezTo>
                  <a:cubicBezTo>
                    <a:pt x="13787" y="82"/>
                    <a:pt x="13940" y="0"/>
                    <a:pt x="14094" y="0"/>
                  </a:cubicBezTo>
                  <a:cubicBezTo>
                    <a:pt x="14247" y="0"/>
                    <a:pt x="14400" y="82"/>
                    <a:pt x="14400" y="165"/>
                  </a:cubicBezTo>
                  <a:cubicBezTo>
                    <a:pt x="14400" y="165"/>
                    <a:pt x="14553" y="247"/>
                    <a:pt x="14553" y="247"/>
                  </a:cubicBezTo>
                  <a:cubicBezTo>
                    <a:pt x="14553" y="247"/>
                    <a:pt x="14400" y="330"/>
                    <a:pt x="14400" y="330"/>
                  </a:cubicBezTo>
                  <a:cubicBezTo>
                    <a:pt x="14400" y="412"/>
                    <a:pt x="14400" y="495"/>
                    <a:pt x="14400" y="577"/>
                  </a:cubicBezTo>
                  <a:cubicBezTo>
                    <a:pt x="14400" y="577"/>
                    <a:pt x="14400" y="660"/>
                    <a:pt x="14553" y="660"/>
                  </a:cubicBezTo>
                  <a:cubicBezTo>
                    <a:pt x="14553" y="660"/>
                    <a:pt x="14706" y="660"/>
                    <a:pt x="14706" y="660"/>
                  </a:cubicBezTo>
                  <a:cubicBezTo>
                    <a:pt x="14860" y="660"/>
                    <a:pt x="14706" y="577"/>
                    <a:pt x="14706" y="495"/>
                  </a:cubicBezTo>
                  <a:cubicBezTo>
                    <a:pt x="14860" y="412"/>
                    <a:pt x="14860" y="412"/>
                    <a:pt x="14860" y="412"/>
                  </a:cubicBezTo>
                  <a:cubicBezTo>
                    <a:pt x="14860" y="412"/>
                    <a:pt x="14860" y="495"/>
                    <a:pt x="14860" y="577"/>
                  </a:cubicBezTo>
                  <a:cubicBezTo>
                    <a:pt x="15013" y="577"/>
                    <a:pt x="14860" y="660"/>
                    <a:pt x="14860" y="742"/>
                  </a:cubicBezTo>
                  <a:cubicBezTo>
                    <a:pt x="15013" y="742"/>
                    <a:pt x="15013" y="824"/>
                    <a:pt x="15013" y="824"/>
                  </a:cubicBezTo>
                  <a:cubicBezTo>
                    <a:pt x="15166" y="742"/>
                    <a:pt x="15166" y="660"/>
                    <a:pt x="15166" y="660"/>
                  </a:cubicBezTo>
                  <a:cubicBezTo>
                    <a:pt x="15166" y="660"/>
                    <a:pt x="15319" y="742"/>
                    <a:pt x="15472" y="660"/>
                  </a:cubicBezTo>
                  <a:cubicBezTo>
                    <a:pt x="15472" y="660"/>
                    <a:pt x="15319" y="577"/>
                    <a:pt x="15319" y="577"/>
                  </a:cubicBezTo>
                  <a:cubicBezTo>
                    <a:pt x="15472" y="495"/>
                    <a:pt x="15626" y="495"/>
                    <a:pt x="15626" y="577"/>
                  </a:cubicBezTo>
                  <a:cubicBezTo>
                    <a:pt x="15779" y="577"/>
                    <a:pt x="15779" y="660"/>
                    <a:pt x="15779" y="660"/>
                  </a:cubicBezTo>
                  <a:cubicBezTo>
                    <a:pt x="15932" y="660"/>
                    <a:pt x="15932" y="824"/>
                    <a:pt x="16085" y="824"/>
                  </a:cubicBezTo>
                  <a:cubicBezTo>
                    <a:pt x="16085" y="907"/>
                    <a:pt x="16238" y="907"/>
                    <a:pt x="16238" y="907"/>
                  </a:cubicBezTo>
                  <a:cubicBezTo>
                    <a:pt x="16238" y="989"/>
                    <a:pt x="16545" y="989"/>
                    <a:pt x="16698" y="1072"/>
                  </a:cubicBezTo>
                  <a:cubicBezTo>
                    <a:pt x="16698" y="1154"/>
                    <a:pt x="16545" y="1154"/>
                    <a:pt x="16545" y="1237"/>
                  </a:cubicBezTo>
                  <a:cubicBezTo>
                    <a:pt x="16545" y="1237"/>
                    <a:pt x="16545" y="1402"/>
                    <a:pt x="16545" y="1402"/>
                  </a:cubicBezTo>
                  <a:cubicBezTo>
                    <a:pt x="16545" y="1484"/>
                    <a:pt x="16698" y="1484"/>
                    <a:pt x="16851" y="1484"/>
                  </a:cubicBezTo>
                  <a:cubicBezTo>
                    <a:pt x="16851" y="1484"/>
                    <a:pt x="16851" y="1402"/>
                    <a:pt x="16851" y="1319"/>
                  </a:cubicBezTo>
                  <a:cubicBezTo>
                    <a:pt x="16851" y="1319"/>
                    <a:pt x="16851" y="1237"/>
                    <a:pt x="17004" y="1154"/>
                  </a:cubicBezTo>
                  <a:cubicBezTo>
                    <a:pt x="17004" y="1154"/>
                    <a:pt x="17311" y="1154"/>
                    <a:pt x="17464" y="1154"/>
                  </a:cubicBezTo>
                  <a:cubicBezTo>
                    <a:pt x="17464" y="1072"/>
                    <a:pt x="17464" y="989"/>
                    <a:pt x="17464" y="989"/>
                  </a:cubicBezTo>
                  <a:cubicBezTo>
                    <a:pt x="17617" y="989"/>
                    <a:pt x="17770" y="989"/>
                    <a:pt x="17770" y="989"/>
                  </a:cubicBezTo>
                  <a:cubicBezTo>
                    <a:pt x="17770" y="1072"/>
                    <a:pt x="17923" y="1154"/>
                    <a:pt x="18077" y="1237"/>
                  </a:cubicBezTo>
                  <a:cubicBezTo>
                    <a:pt x="18077" y="1237"/>
                    <a:pt x="18230" y="1402"/>
                    <a:pt x="18230" y="1484"/>
                  </a:cubicBezTo>
                  <a:cubicBezTo>
                    <a:pt x="18230" y="1484"/>
                    <a:pt x="18230" y="1566"/>
                    <a:pt x="18077" y="1566"/>
                  </a:cubicBezTo>
                  <a:cubicBezTo>
                    <a:pt x="18077" y="1649"/>
                    <a:pt x="17770" y="1566"/>
                    <a:pt x="17770" y="1649"/>
                  </a:cubicBezTo>
                  <a:cubicBezTo>
                    <a:pt x="17770" y="1649"/>
                    <a:pt x="17770" y="1731"/>
                    <a:pt x="17770" y="1814"/>
                  </a:cubicBezTo>
                  <a:cubicBezTo>
                    <a:pt x="17770" y="1814"/>
                    <a:pt x="17617" y="1896"/>
                    <a:pt x="17617" y="1896"/>
                  </a:cubicBezTo>
                  <a:cubicBezTo>
                    <a:pt x="17617" y="1979"/>
                    <a:pt x="17464" y="1979"/>
                    <a:pt x="17464" y="2061"/>
                  </a:cubicBezTo>
                  <a:cubicBezTo>
                    <a:pt x="17464" y="2061"/>
                    <a:pt x="17311" y="2226"/>
                    <a:pt x="17464" y="2308"/>
                  </a:cubicBezTo>
                  <a:cubicBezTo>
                    <a:pt x="17464" y="2308"/>
                    <a:pt x="17617" y="2226"/>
                    <a:pt x="17617" y="2226"/>
                  </a:cubicBezTo>
                  <a:cubicBezTo>
                    <a:pt x="17770" y="2144"/>
                    <a:pt x="17923" y="2061"/>
                    <a:pt x="17923" y="2061"/>
                  </a:cubicBezTo>
                  <a:cubicBezTo>
                    <a:pt x="18077" y="2061"/>
                    <a:pt x="18077" y="2144"/>
                    <a:pt x="18077" y="2226"/>
                  </a:cubicBezTo>
                  <a:cubicBezTo>
                    <a:pt x="18077" y="2226"/>
                    <a:pt x="17923" y="2308"/>
                    <a:pt x="18077" y="2308"/>
                  </a:cubicBezTo>
                  <a:cubicBezTo>
                    <a:pt x="18077" y="2308"/>
                    <a:pt x="18230" y="2308"/>
                    <a:pt x="18230" y="2308"/>
                  </a:cubicBezTo>
                  <a:cubicBezTo>
                    <a:pt x="18230" y="2308"/>
                    <a:pt x="18230" y="2226"/>
                    <a:pt x="18383" y="2144"/>
                  </a:cubicBezTo>
                  <a:cubicBezTo>
                    <a:pt x="18383" y="2144"/>
                    <a:pt x="18689" y="2144"/>
                    <a:pt x="18843" y="2144"/>
                  </a:cubicBezTo>
                  <a:cubicBezTo>
                    <a:pt x="18843" y="2144"/>
                    <a:pt x="19149" y="2226"/>
                    <a:pt x="19149" y="2226"/>
                  </a:cubicBezTo>
                  <a:cubicBezTo>
                    <a:pt x="19149" y="2308"/>
                    <a:pt x="19302" y="2391"/>
                    <a:pt x="19302" y="2391"/>
                  </a:cubicBezTo>
                  <a:cubicBezTo>
                    <a:pt x="19149" y="2391"/>
                    <a:pt x="19149" y="2473"/>
                    <a:pt x="19149" y="2473"/>
                  </a:cubicBezTo>
                  <a:cubicBezTo>
                    <a:pt x="18996" y="2473"/>
                    <a:pt x="18843" y="2391"/>
                    <a:pt x="18689" y="2391"/>
                  </a:cubicBezTo>
                  <a:cubicBezTo>
                    <a:pt x="18536" y="2391"/>
                    <a:pt x="18383" y="2556"/>
                    <a:pt x="18383" y="2556"/>
                  </a:cubicBezTo>
                  <a:cubicBezTo>
                    <a:pt x="18383" y="2638"/>
                    <a:pt x="18383" y="2721"/>
                    <a:pt x="18383" y="2803"/>
                  </a:cubicBezTo>
                  <a:cubicBezTo>
                    <a:pt x="18383" y="2803"/>
                    <a:pt x="18230" y="2803"/>
                    <a:pt x="18230" y="2885"/>
                  </a:cubicBezTo>
                  <a:cubicBezTo>
                    <a:pt x="18230" y="2885"/>
                    <a:pt x="18383" y="2968"/>
                    <a:pt x="18230" y="2968"/>
                  </a:cubicBezTo>
                  <a:cubicBezTo>
                    <a:pt x="18230" y="3050"/>
                    <a:pt x="18077" y="2968"/>
                    <a:pt x="18077" y="2968"/>
                  </a:cubicBezTo>
                  <a:cubicBezTo>
                    <a:pt x="17923" y="2968"/>
                    <a:pt x="17617" y="2885"/>
                    <a:pt x="17464" y="2968"/>
                  </a:cubicBezTo>
                  <a:cubicBezTo>
                    <a:pt x="17464" y="2968"/>
                    <a:pt x="17464" y="3133"/>
                    <a:pt x="17464" y="3133"/>
                  </a:cubicBezTo>
                  <a:cubicBezTo>
                    <a:pt x="17464" y="3133"/>
                    <a:pt x="17770" y="3133"/>
                    <a:pt x="17770" y="3133"/>
                  </a:cubicBezTo>
                  <a:cubicBezTo>
                    <a:pt x="17923" y="3133"/>
                    <a:pt x="18230" y="3215"/>
                    <a:pt x="18230" y="3215"/>
                  </a:cubicBezTo>
                  <a:cubicBezTo>
                    <a:pt x="18383" y="3215"/>
                    <a:pt x="18536" y="3133"/>
                    <a:pt x="18536" y="3133"/>
                  </a:cubicBezTo>
                  <a:cubicBezTo>
                    <a:pt x="18689" y="3133"/>
                    <a:pt x="18996" y="3050"/>
                    <a:pt x="18996" y="3050"/>
                  </a:cubicBezTo>
                  <a:cubicBezTo>
                    <a:pt x="18996" y="3133"/>
                    <a:pt x="18996" y="3215"/>
                    <a:pt x="18996" y="3215"/>
                  </a:cubicBezTo>
                  <a:cubicBezTo>
                    <a:pt x="18996" y="3215"/>
                    <a:pt x="18996" y="3298"/>
                    <a:pt x="18996" y="3298"/>
                  </a:cubicBezTo>
                  <a:cubicBezTo>
                    <a:pt x="18996" y="3298"/>
                    <a:pt x="19149" y="3463"/>
                    <a:pt x="19302" y="3463"/>
                  </a:cubicBezTo>
                  <a:cubicBezTo>
                    <a:pt x="19302" y="3545"/>
                    <a:pt x="19455" y="3463"/>
                    <a:pt x="19609" y="3463"/>
                  </a:cubicBezTo>
                  <a:cubicBezTo>
                    <a:pt x="19609" y="3545"/>
                    <a:pt x="19762" y="3627"/>
                    <a:pt x="19762" y="3627"/>
                  </a:cubicBezTo>
                  <a:cubicBezTo>
                    <a:pt x="19915" y="3627"/>
                    <a:pt x="20068" y="3627"/>
                    <a:pt x="20068" y="3627"/>
                  </a:cubicBezTo>
                  <a:cubicBezTo>
                    <a:pt x="20221" y="3710"/>
                    <a:pt x="20374" y="3710"/>
                    <a:pt x="20374" y="3792"/>
                  </a:cubicBezTo>
                  <a:cubicBezTo>
                    <a:pt x="20374" y="3792"/>
                    <a:pt x="20221" y="3875"/>
                    <a:pt x="20221" y="3875"/>
                  </a:cubicBezTo>
                  <a:cubicBezTo>
                    <a:pt x="20068" y="3875"/>
                    <a:pt x="19915" y="3792"/>
                    <a:pt x="19915" y="3792"/>
                  </a:cubicBezTo>
                  <a:cubicBezTo>
                    <a:pt x="19915" y="3792"/>
                    <a:pt x="19762" y="3875"/>
                    <a:pt x="19762" y="3875"/>
                  </a:cubicBezTo>
                  <a:cubicBezTo>
                    <a:pt x="19762" y="3875"/>
                    <a:pt x="19915" y="3957"/>
                    <a:pt x="19915" y="3957"/>
                  </a:cubicBezTo>
                  <a:cubicBezTo>
                    <a:pt x="19915" y="3957"/>
                    <a:pt x="19915" y="4040"/>
                    <a:pt x="19762" y="4040"/>
                  </a:cubicBezTo>
                  <a:cubicBezTo>
                    <a:pt x="19609" y="4040"/>
                    <a:pt x="19609" y="4040"/>
                    <a:pt x="19609" y="4040"/>
                  </a:cubicBezTo>
                  <a:cubicBezTo>
                    <a:pt x="19609" y="4040"/>
                    <a:pt x="19609" y="3957"/>
                    <a:pt x="19455" y="3957"/>
                  </a:cubicBezTo>
                  <a:cubicBezTo>
                    <a:pt x="19455" y="3957"/>
                    <a:pt x="19455" y="4040"/>
                    <a:pt x="19455" y="4040"/>
                  </a:cubicBezTo>
                  <a:cubicBezTo>
                    <a:pt x="19302" y="4122"/>
                    <a:pt x="19302" y="4205"/>
                    <a:pt x="19455" y="4205"/>
                  </a:cubicBezTo>
                  <a:cubicBezTo>
                    <a:pt x="19455" y="4287"/>
                    <a:pt x="19762" y="4287"/>
                    <a:pt x="19915" y="4287"/>
                  </a:cubicBezTo>
                  <a:cubicBezTo>
                    <a:pt x="19915" y="4369"/>
                    <a:pt x="20221" y="4534"/>
                    <a:pt x="20221" y="4534"/>
                  </a:cubicBezTo>
                  <a:cubicBezTo>
                    <a:pt x="20221" y="4617"/>
                    <a:pt x="20068" y="4782"/>
                    <a:pt x="20068" y="4864"/>
                  </a:cubicBezTo>
                  <a:cubicBezTo>
                    <a:pt x="20068" y="4864"/>
                    <a:pt x="20221" y="5029"/>
                    <a:pt x="20221" y="5029"/>
                  </a:cubicBezTo>
                  <a:cubicBezTo>
                    <a:pt x="20374" y="5111"/>
                    <a:pt x="20528" y="5111"/>
                    <a:pt x="20528" y="5111"/>
                  </a:cubicBezTo>
                  <a:cubicBezTo>
                    <a:pt x="20528" y="5194"/>
                    <a:pt x="20528" y="5276"/>
                    <a:pt x="20528" y="5276"/>
                  </a:cubicBezTo>
                  <a:cubicBezTo>
                    <a:pt x="20528" y="5359"/>
                    <a:pt x="20528" y="5441"/>
                    <a:pt x="20528" y="5441"/>
                  </a:cubicBezTo>
                  <a:cubicBezTo>
                    <a:pt x="20528" y="5524"/>
                    <a:pt x="20374" y="5524"/>
                    <a:pt x="20374" y="5606"/>
                  </a:cubicBezTo>
                  <a:cubicBezTo>
                    <a:pt x="20374" y="5689"/>
                    <a:pt x="20374" y="5771"/>
                    <a:pt x="20374" y="5853"/>
                  </a:cubicBezTo>
                  <a:cubicBezTo>
                    <a:pt x="20374" y="5936"/>
                    <a:pt x="20528" y="6018"/>
                    <a:pt x="20681" y="6101"/>
                  </a:cubicBezTo>
                  <a:cubicBezTo>
                    <a:pt x="20681" y="6183"/>
                    <a:pt x="21140" y="6266"/>
                    <a:pt x="21140" y="6348"/>
                  </a:cubicBezTo>
                  <a:cubicBezTo>
                    <a:pt x="21140" y="6348"/>
                    <a:pt x="21140" y="6431"/>
                    <a:pt x="21140" y="6513"/>
                  </a:cubicBezTo>
                  <a:cubicBezTo>
                    <a:pt x="21140" y="6513"/>
                    <a:pt x="21447" y="6595"/>
                    <a:pt x="21447" y="6595"/>
                  </a:cubicBezTo>
                  <a:cubicBezTo>
                    <a:pt x="21600" y="6595"/>
                    <a:pt x="21600" y="6678"/>
                    <a:pt x="21600" y="6760"/>
                  </a:cubicBezTo>
                  <a:cubicBezTo>
                    <a:pt x="21600" y="6760"/>
                    <a:pt x="21447" y="6843"/>
                    <a:pt x="21294" y="6925"/>
                  </a:cubicBezTo>
                  <a:cubicBezTo>
                    <a:pt x="21294" y="7008"/>
                    <a:pt x="21294" y="7255"/>
                    <a:pt x="21140" y="7337"/>
                  </a:cubicBezTo>
                  <a:cubicBezTo>
                    <a:pt x="21140" y="7420"/>
                    <a:pt x="20987" y="7420"/>
                    <a:pt x="20834" y="7502"/>
                  </a:cubicBezTo>
                  <a:cubicBezTo>
                    <a:pt x="20681" y="7585"/>
                    <a:pt x="20987" y="7750"/>
                    <a:pt x="20834" y="7832"/>
                  </a:cubicBezTo>
                  <a:cubicBezTo>
                    <a:pt x="20834" y="7915"/>
                    <a:pt x="20528" y="7997"/>
                    <a:pt x="20528" y="7997"/>
                  </a:cubicBezTo>
                  <a:cubicBezTo>
                    <a:pt x="20374" y="7997"/>
                    <a:pt x="20374" y="7997"/>
                    <a:pt x="20221" y="7997"/>
                  </a:cubicBezTo>
                  <a:cubicBezTo>
                    <a:pt x="20068" y="8079"/>
                    <a:pt x="19609" y="8162"/>
                    <a:pt x="19609" y="8244"/>
                  </a:cubicBezTo>
                  <a:cubicBezTo>
                    <a:pt x="19455" y="8327"/>
                    <a:pt x="19455" y="8409"/>
                    <a:pt x="19302" y="8492"/>
                  </a:cubicBezTo>
                  <a:cubicBezTo>
                    <a:pt x="19302" y="8574"/>
                    <a:pt x="18996" y="8739"/>
                    <a:pt x="18996" y="8821"/>
                  </a:cubicBezTo>
                  <a:cubicBezTo>
                    <a:pt x="18843" y="8904"/>
                    <a:pt x="18843" y="9151"/>
                    <a:pt x="18843" y="9234"/>
                  </a:cubicBezTo>
                  <a:cubicBezTo>
                    <a:pt x="18843" y="9398"/>
                    <a:pt x="18996" y="9563"/>
                    <a:pt x="19149" y="9728"/>
                  </a:cubicBezTo>
                  <a:cubicBezTo>
                    <a:pt x="19149" y="9811"/>
                    <a:pt x="19149" y="10058"/>
                    <a:pt x="19302" y="10140"/>
                  </a:cubicBezTo>
                  <a:cubicBezTo>
                    <a:pt x="19455" y="10305"/>
                    <a:pt x="19915" y="10388"/>
                    <a:pt x="20068" y="10470"/>
                  </a:cubicBezTo>
                  <a:cubicBezTo>
                    <a:pt x="20068" y="10553"/>
                    <a:pt x="20221" y="10800"/>
                    <a:pt x="20068" y="10882"/>
                  </a:cubicBezTo>
                  <a:cubicBezTo>
                    <a:pt x="20068" y="10882"/>
                    <a:pt x="19915" y="10965"/>
                    <a:pt x="19915" y="10965"/>
                  </a:cubicBezTo>
                  <a:cubicBezTo>
                    <a:pt x="19915" y="11047"/>
                    <a:pt x="19915" y="11130"/>
                    <a:pt x="19915" y="11212"/>
                  </a:cubicBezTo>
                  <a:cubicBezTo>
                    <a:pt x="19762" y="11295"/>
                    <a:pt x="19609" y="11377"/>
                    <a:pt x="19609" y="11460"/>
                  </a:cubicBezTo>
                  <a:cubicBezTo>
                    <a:pt x="19455" y="11542"/>
                    <a:pt x="19455" y="11624"/>
                    <a:pt x="19455" y="11707"/>
                  </a:cubicBezTo>
                  <a:cubicBezTo>
                    <a:pt x="19609" y="11707"/>
                    <a:pt x="19762" y="11789"/>
                    <a:pt x="19762" y="11872"/>
                  </a:cubicBezTo>
                  <a:cubicBezTo>
                    <a:pt x="19762" y="11872"/>
                    <a:pt x="19915" y="12037"/>
                    <a:pt x="19915" y="12119"/>
                  </a:cubicBezTo>
                  <a:cubicBezTo>
                    <a:pt x="19762" y="12119"/>
                    <a:pt x="19609" y="12202"/>
                    <a:pt x="19609" y="12202"/>
                  </a:cubicBezTo>
                  <a:cubicBezTo>
                    <a:pt x="19455" y="12202"/>
                    <a:pt x="19609" y="12284"/>
                    <a:pt x="19609" y="12366"/>
                  </a:cubicBezTo>
                  <a:cubicBezTo>
                    <a:pt x="19609" y="12366"/>
                    <a:pt x="19762" y="12449"/>
                    <a:pt x="19762" y="12531"/>
                  </a:cubicBezTo>
                  <a:cubicBezTo>
                    <a:pt x="19762" y="12614"/>
                    <a:pt x="19762" y="12779"/>
                    <a:pt x="19609" y="12861"/>
                  </a:cubicBezTo>
                  <a:cubicBezTo>
                    <a:pt x="19609" y="12944"/>
                    <a:pt x="19455" y="13026"/>
                    <a:pt x="19455" y="13108"/>
                  </a:cubicBezTo>
                  <a:cubicBezTo>
                    <a:pt x="19455" y="13191"/>
                    <a:pt x="19302" y="13273"/>
                    <a:pt x="19302" y="13356"/>
                  </a:cubicBezTo>
                  <a:cubicBezTo>
                    <a:pt x="19455" y="13438"/>
                    <a:pt x="19455" y="13603"/>
                    <a:pt x="19609" y="13685"/>
                  </a:cubicBezTo>
                  <a:cubicBezTo>
                    <a:pt x="19609" y="13768"/>
                    <a:pt x="19609" y="13850"/>
                    <a:pt x="19455" y="13933"/>
                  </a:cubicBezTo>
                  <a:cubicBezTo>
                    <a:pt x="19455" y="14015"/>
                    <a:pt x="19302" y="14098"/>
                    <a:pt x="19302" y="14098"/>
                  </a:cubicBezTo>
                  <a:cubicBezTo>
                    <a:pt x="19302" y="14180"/>
                    <a:pt x="19302" y="14263"/>
                    <a:pt x="19302" y="14263"/>
                  </a:cubicBezTo>
                  <a:cubicBezTo>
                    <a:pt x="19302" y="14345"/>
                    <a:pt x="19149" y="14345"/>
                    <a:pt x="19149" y="14427"/>
                  </a:cubicBezTo>
                  <a:cubicBezTo>
                    <a:pt x="19149" y="14510"/>
                    <a:pt x="19149" y="14757"/>
                    <a:pt x="19149" y="14840"/>
                  </a:cubicBezTo>
                  <a:cubicBezTo>
                    <a:pt x="19149" y="15005"/>
                    <a:pt x="19149" y="15252"/>
                    <a:pt x="19149" y="15334"/>
                  </a:cubicBezTo>
                  <a:cubicBezTo>
                    <a:pt x="18996" y="15499"/>
                    <a:pt x="18689" y="15664"/>
                    <a:pt x="18843" y="15747"/>
                  </a:cubicBezTo>
                  <a:cubicBezTo>
                    <a:pt x="18843" y="15911"/>
                    <a:pt x="18996" y="15994"/>
                    <a:pt x="18996" y="16076"/>
                  </a:cubicBezTo>
                  <a:cubicBezTo>
                    <a:pt x="18996" y="16159"/>
                    <a:pt x="18996" y="16406"/>
                    <a:pt x="18843" y="16571"/>
                  </a:cubicBezTo>
                  <a:cubicBezTo>
                    <a:pt x="18843" y="16653"/>
                    <a:pt x="18689" y="16818"/>
                    <a:pt x="18536" y="16901"/>
                  </a:cubicBezTo>
                  <a:cubicBezTo>
                    <a:pt x="18536" y="16901"/>
                    <a:pt x="18536" y="17066"/>
                    <a:pt x="18536" y="17148"/>
                  </a:cubicBezTo>
                  <a:cubicBezTo>
                    <a:pt x="18383" y="17148"/>
                    <a:pt x="18383" y="17148"/>
                    <a:pt x="18383" y="17148"/>
                  </a:cubicBezTo>
                  <a:cubicBezTo>
                    <a:pt x="18230" y="17148"/>
                    <a:pt x="18230" y="17231"/>
                    <a:pt x="18230" y="17313"/>
                  </a:cubicBezTo>
                  <a:cubicBezTo>
                    <a:pt x="18383" y="17313"/>
                    <a:pt x="18536" y="17313"/>
                    <a:pt x="18536" y="17395"/>
                  </a:cubicBezTo>
                  <a:cubicBezTo>
                    <a:pt x="18536" y="17395"/>
                    <a:pt x="18536" y="17560"/>
                    <a:pt x="18689" y="17560"/>
                  </a:cubicBezTo>
                  <a:cubicBezTo>
                    <a:pt x="18689" y="17643"/>
                    <a:pt x="18996" y="17643"/>
                    <a:pt x="18996" y="17643"/>
                  </a:cubicBezTo>
                  <a:cubicBezTo>
                    <a:pt x="18996" y="17725"/>
                    <a:pt x="18843" y="17725"/>
                    <a:pt x="18689" y="17725"/>
                  </a:cubicBezTo>
                  <a:cubicBezTo>
                    <a:pt x="18689" y="17808"/>
                    <a:pt x="18536" y="17725"/>
                    <a:pt x="18536" y="17725"/>
                  </a:cubicBezTo>
                  <a:cubicBezTo>
                    <a:pt x="18383" y="17808"/>
                    <a:pt x="18383" y="17890"/>
                    <a:pt x="18230" y="17890"/>
                  </a:cubicBezTo>
                  <a:cubicBezTo>
                    <a:pt x="18230" y="17973"/>
                    <a:pt x="18230" y="18055"/>
                    <a:pt x="18230" y="18137"/>
                  </a:cubicBezTo>
                  <a:cubicBezTo>
                    <a:pt x="18230" y="18220"/>
                    <a:pt x="18077" y="18385"/>
                    <a:pt x="18077" y="18467"/>
                  </a:cubicBezTo>
                  <a:cubicBezTo>
                    <a:pt x="18077" y="18550"/>
                    <a:pt x="18230" y="18632"/>
                    <a:pt x="18230" y="18715"/>
                  </a:cubicBezTo>
                  <a:cubicBezTo>
                    <a:pt x="18230" y="18797"/>
                    <a:pt x="18077" y="18879"/>
                    <a:pt x="18077" y="18879"/>
                  </a:cubicBezTo>
                  <a:cubicBezTo>
                    <a:pt x="18077" y="18962"/>
                    <a:pt x="18077" y="19044"/>
                    <a:pt x="18077" y="19127"/>
                  </a:cubicBezTo>
                  <a:cubicBezTo>
                    <a:pt x="17923" y="19127"/>
                    <a:pt x="17770" y="19044"/>
                    <a:pt x="17617" y="19127"/>
                  </a:cubicBezTo>
                  <a:cubicBezTo>
                    <a:pt x="17617" y="19127"/>
                    <a:pt x="17617" y="19209"/>
                    <a:pt x="17617" y="19292"/>
                  </a:cubicBezTo>
                  <a:cubicBezTo>
                    <a:pt x="17617" y="19292"/>
                    <a:pt x="17770" y="19374"/>
                    <a:pt x="17617" y="19456"/>
                  </a:cubicBezTo>
                  <a:cubicBezTo>
                    <a:pt x="17617" y="19456"/>
                    <a:pt x="17464" y="19456"/>
                    <a:pt x="17311" y="19456"/>
                  </a:cubicBezTo>
                  <a:cubicBezTo>
                    <a:pt x="17311" y="19374"/>
                    <a:pt x="17311" y="19374"/>
                    <a:pt x="17311" y="19292"/>
                  </a:cubicBezTo>
                  <a:cubicBezTo>
                    <a:pt x="17157" y="19292"/>
                    <a:pt x="17311" y="19209"/>
                    <a:pt x="17157" y="19209"/>
                  </a:cubicBezTo>
                  <a:cubicBezTo>
                    <a:pt x="17157" y="19127"/>
                    <a:pt x="17004" y="19209"/>
                    <a:pt x="16851" y="19209"/>
                  </a:cubicBezTo>
                  <a:cubicBezTo>
                    <a:pt x="16698" y="19209"/>
                    <a:pt x="16545" y="19209"/>
                    <a:pt x="16391" y="19209"/>
                  </a:cubicBezTo>
                  <a:cubicBezTo>
                    <a:pt x="16391" y="19209"/>
                    <a:pt x="16238" y="19127"/>
                    <a:pt x="16238" y="19127"/>
                  </a:cubicBezTo>
                  <a:cubicBezTo>
                    <a:pt x="16238" y="19127"/>
                    <a:pt x="15932" y="19127"/>
                    <a:pt x="15932" y="19127"/>
                  </a:cubicBezTo>
                  <a:cubicBezTo>
                    <a:pt x="15779" y="19127"/>
                    <a:pt x="15779" y="19044"/>
                    <a:pt x="15779" y="18962"/>
                  </a:cubicBezTo>
                  <a:cubicBezTo>
                    <a:pt x="15626" y="18962"/>
                    <a:pt x="15626" y="18879"/>
                    <a:pt x="15472" y="18879"/>
                  </a:cubicBezTo>
                  <a:cubicBezTo>
                    <a:pt x="15472" y="18879"/>
                    <a:pt x="15166" y="18879"/>
                    <a:pt x="15166" y="18879"/>
                  </a:cubicBezTo>
                  <a:cubicBezTo>
                    <a:pt x="15013" y="18797"/>
                    <a:pt x="15013" y="18715"/>
                    <a:pt x="15013" y="18632"/>
                  </a:cubicBezTo>
                  <a:cubicBezTo>
                    <a:pt x="14860" y="18632"/>
                    <a:pt x="15013" y="18550"/>
                    <a:pt x="14860" y="18467"/>
                  </a:cubicBezTo>
                  <a:cubicBezTo>
                    <a:pt x="14860" y="18385"/>
                    <a:pt x="14553" y="18385"/>
                    <a:pt x="14247" y="18302"/>
                  </a:cubicBezTo>
                  <a:cubicBezTo>
                    <a:pt x="14247" y="18302"/>
                    <a:pt x="13940" y="18302"/>
                    <a:pt x="13787" y="18302"/>
                  </a:cubicBezTo>
                  <a:cubicBezTo>
                    <a:pt x="13634" y="18302"/>
                    <a:pt x="13481" y="18385"/>
                    <a:pt x="13328" y="18385"/>
                  </a:cubicBezTo>
                  <a:cubicBezTo>
                    <a:pt x="13328" y="18385"/>
                    <a:pt x="13174" y="18385"/>
                    <a:pt x="13021" y="18385"/>
                  </a:cubicBezTo>
                  <a:cubicBezTo>
                    <a:pt x="13021" y="18467"/>
                    <a:pt x="13021" y="18550"/>
                    <a:pt x="13021" y="18550"/>
                  </a:cubicBezTo>
                  <a:cubicBezTo>
                    <a:pt x="13021" y="18550"/>
                    <a:pt x="12868" y="18632"/>
                    <a:pt x="12868" y="18632"/>
                  </a:cubicBezTo>
                  <a:cubicBezTo>
                    <a:pt x="12715" y="18632"/>
                    <a:pt x="12562" y="18550"/>
                    <a:pt x="12562" y="18550"/>
                  </a:cubicBezTo>
                  <a:cubicBezTo>
                    <a:pt x="12409" y="18550"/>
                    <a:pt x="12409" y="18550"/>
                    <a:pt x="12255" y="18550"/>
                  </a:cubicBezTo>
                  <a:cubicBezTo>
                    <a:pt x="12255" y="18550"/>
                    <a:pt x="12102" y="18550"/>
                    <a:pt x="11949" y="18550"/>
                  </a:cubicBezTo>
                  <a:cubicBezTo>
                    <a:pt x="11949" y="18550"/>
                    <a:pt x="11643" y="18632"/>
                    <a:pt x="11643" y="18632"/>
                  </a:cubicBezTo>
                  <a:cubicBezTo>
                    <a:pt x="11489" y="18632"/>
                    <a:pt x="11489" y="18715"/>
                    <a:pt x="11336" y="18797"/>
                  </a:cubicBezTo>
                  <a:cubicBezTo>
                    <a:pt x="11183" y="18797"/>
                    <a:pt x="11030" y="18879"/>
                    <a:pt x="10877" y="18962"/>
                  </a:cubicBezTo>
                  <a:cubicBezTo>
                    <a:pt x="10877" y="19044"/>
                    <a:pt x="10723" y="19209"/>
                    <a:pt x="10723" y="19292"/>
                  </a:cubicBezTo>
                  <a:cubicBezTo>
                    <a:pt x="10723" y="19374"/>
                    <a:pt x="10877" y="19539"/>
                    <a:pt x="10877" y="19539"/>
                  </a:cubicBezTo>
                  <a:cubicBezTo>
                    <a:pt x="11030" y="19621"/>
                    <a:pt x="11183" y="19621"/>
                    <a:pt x="11183" y="19704"/>
                  </a:cubicBezTo>
                  <a:cubicBezTo>
                    <a:pt x="11336" y="19704"/>
                    <a:pt x="11489" y="19869"/>
                    <a:pt x="11336" y="19951"/>
                  </a:cubicBezTo>
                  <a:cubicBezTo>
                    <a:pt x="11336" y="19951"/>
                    <a:pt x="11030" y="19951"/>
                    <a:pt x="11030" y="20034"/>
                  </a:cubicBezTo>
                  <a:cubicBezTo>
                    <a:pt x="11030" y="20034"/>
                    <a:pt x="10877" y="20116"/>
                    <a:pt x="10877" y="20116"/>
                  </a:cubicBezTo>
                  <a:cubicBezTo>
                    <a:pt x="10877" y="20198"/>
                    <a:pt x="11030" y="20281"/>
                    <a:pt x="11030" y="20281"/>
                  </a:cubicBezTo>
                  <a:cubicBezTo>
                    <a:pt x="11030" y="20363"/>
                    <a:pt x="11183" y="20446"/>
                    <a:pt x="11030" y="20528"/>
                  </a:cubicBezTo>
                  <a:cubicBezTo>
                    <a:pt x="11030" y="20528"/>
                    <a:pt x="10877" y="20528"/>
                    <a:pt x="10877" y="20528"/>
                  </a:cubicBezTo>
                  <a:cubicBezTo>
                    <a:pt x="10877" y="20528"/>
                    <a:pt x="10723" y="20446"/>
                    <a:pt x="10723" y="20446"/>
                  </a:cubicBezTo>
                  <a:cubicBezTo>
                    <a:pt x="10570" y="20528"/>
                    <a:pt x="10570" y="20611"/>
                    <a:pt x="10570" y="20611"/>
                  </a:cubicBezTo>
                  <a:cubicBezTo>
                    <a:pt x="10417" y="20611"/>
                    <a:pt x="10111" y="20693"/>
                    <a:pt x="9957" y="20693"/>
                  </a:cubicBezTo>
                  <a:cubicBezTo>
                    <a:pt x="9957" y="20776"/>
                    <a:pt x="9804" y="20940"/>
                    <a:pt x="9651" y="21023"/>
                  </a:cubicBezTo>
                  <a:cubicBezTo>
                    <a:pt x="9651" y="21105"/>
                    <a:pt x="9498" y="21188"/>
                    <a:pt x="9498" y="21188"/>
                  </a:cubicBezTo>
                  <a:cubicBezTo>
                    <a:pt x="9498" y="21188"/>
                    <a:pt x="9345" y="21188"/>
                    <a:pt x="9191" y="21188"/>
                  </a:cubicBezTo>
                  <a:cubicBezTo>
                    <a:pt x="9191" y="21270"/>
                    <a:pt x="9038" y="21270"/>
                    <a:pt x="9038" y="21270"/>
                  </a:cubicBezTo>
                  <a:cubicBezTo>
                    <a:pt x="9038" y="21270"/>
                    <a:pt x="9038" y="21353"/>
                    <a:pt x="8885" y="2135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2" name="Google Shape;5502;g21c91014dda_0_5447"/>
            <p:cNvSpPr/>
            <p:nvPr/>
          </p:nvSpPr>
          <p:spPr>
            <a:xfrm>
              <a:off x="780277" y="5869459"/>
              <a:ext cx="69320" cy="121716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20509" y="9600"/>
                  </a:moveTo>
                  <a:cubicBezTo>
                    <a:pt x="20509" y="8400"/>
                    <a:pt x="18545" y="8400"/>
                    <a:pt x="18545" y="8400"/>
                  </a:cubicBezTo>
                  <a:cubicBezTo>
                    <a:pt x="18545" y="8400"/>
                    <a:pt x="20509" y="7200"/>
                    <a:pt x="20509" y="6000"/>
                  </a:cubicBezTo>
                  <a:cubicBezTo>
                    <a:pt x="20509" y="6000"/>
                    <a:pt x="20509" y="4800"/>
                    <a:pt x="18545" y="3600"/>
                  </a:cubicBezTo>
                  <a:cubicBezTo>
                    <a:pt x="16582" y="2400"/>
                    <a:pt x="16582" y="2400"/>
                    <a:pt x="16582" y="2400"/>
                  </a:cubicBezTo>
                  <a:cubicBezTo>
                    <a:pt x="14618" y="2400"/>
                    <a:pt x="14618" y="1200"/>
                    <a:pt x="14618" y="0"/>
                  </a:cubicBezTo>
                  <a:cubicBezTo>
                    <a:pt x="14618" y="0"/>
                    <a:pt x="10691" y="0"/>
                    <a:pt x="8727" y="0"/>
                  </a:cubicBezTo>
                  <a:cubicBezTo>
                    <a:pt x="6764" y="0"/>
                    <a:pt x="4800" y="0"/>
                    <a:pt x="4800" y="0"/>
                  </a:cubicBezTo>
                  <a:cubicBezTo>
                    <a:pt x="2836" y="0"/>
                    <a:pt x="2836" y="0"/>
                    <a:pt x="873" y="1200"/>
                  </a:cubicBezTo>
                  <a:cubicBezTo>
                    <a:pt x="873" y="2400"/>
                    <a:pt x="873" y="2400"/>
                    <a:pt x="873" y="2400"/>
                  </a:cubicBezTo>
                  <a:cubicBezTo>
                    <a:pt x="873" y="2400"/>
                    <a:pt x="2836" y="2400"/>
                    <a:pt x="2836" y="3600"/>
                  </a:cubicBezTo>
                  <a:cubicBezTo>
                    <a:pt x="2836" y="3600"/>
                    <a:pt x="2836" y="3600"/>
                    <a:pt x="2836" y="4800"/>
                  </a:cubicBezTo>
                  <a:cubicBezTo>
                    <a:pt x="873" y="4800"/>
                    <a:pt x="873" y="4800"/>
                    <a:pt x="873" y="4800"/>
                  </a:cubicBezTo>
                  <a:cubicBezTo>
                    <a:pt x="-1091" y="4800"/>
                    <a:pt x="873" y="7200"/>
                    <a:pt x="873" y="7200"/>
                  </a:cubicBezTo>
                  <a:cubicBezTo>
                    <a:pt x="2836" y="8400"/>
                    <a:pt x="2836" y="8400"/>
                    <a:pt x="4800" y="8400"/>
                  </a:cubicBezTo>
                  <a:cubicBezTo>
                    <a:pt x="4800" y="9600"/>
                    <a:pt x="4800" y="10800"/>
                    <a:pt x="4800" y="10800"/>
                  </a:cubicBezTo>
                  <a:cubicBezTo>
                    <a:pt x="4800" y="12000"/>
                    <a:pt x="6764" y="12000"/>
                    <a:pt x="6764" y="13200"/>
                  </a:cubicBezTo>
                  <a:cubicBezTo>
                    <a:pt x="6764" y="13200"/>
                    <a:pt x="6764" y="14400"/>
                    <a:pt x="6764" y="15600"/>
                  </a:cubicBezTo>
                  <a:cubicBezTo>
                    <a:pt x="6764" y="15600"/>
                    <a:pt x="8727" y="16800"/>
                    <a:pt x="8727" y="16800"/>
                  </a:cubicBezTo>
                  <a:cubicBezTo>
                    <a:pt x="8727" y="16800"/>
                    <a:pt x="8727" y="18000"/>
                    <a:pt x="8727" y="19200"/>
                  </a:cubicBezTo>
                  <a:cubicBezTo>
                    <a:pt x="8727" y="19200"/>
                    <a:pt x="8727" y="21600"/>
                    <a:pt x="10691" y="21600"/>
                  </a:cubicBezTo>
                  <a:cubicBezTo>
                    <a:pt x="10691" y="21600"/>
                    <a:pt x="12654" y="21600"/>
                    <a:pt x="12654" y="21600"/>
                  </a:cubicBezTo>
                  <a:cubicBezTo>
                    <a:pt x="12654" y="20400"/>
                    <a:pt x="16582" y="21600"/>
                    <a:pt x="16582" y="21600"/>
                  </a:cubicBezTo>
                  <a:cubicBezTo>
                    <a:pt x="18545" y="20400"/>
                    <a:pt x="18545" y="19200"/>
                    <a:pt x="18545" y="18000"/>
                  </a:cubicBezTo>
                  <a:cubicBezTo>
                    <a:pt x="18545" y="16800"/>
                    <a:pt x="18545" y="15600"/>
                    <a:pt x="18545" y="14400"/>
                  </a:cubicBezTo>
                  <a:cubicBezTo>
                    <a:pt x="18545" y="14400"/>
                    <a:pt x="18545" y="12000"/>
                    <a:pt x="18545" y="12000"/>
                  </a:cubicBezTo>
                  <a:cubicBezTo>
                    <a:pt x="18545" y="10800"/>
                    <a:pt x="20509" y="9600"/>
                    <a:pt x="20509" y="9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3" name="Google Shape;5503;g21c91014dda_0_5447"/>
            <p:cNvSpPr/>
            <p:nvPr/>
          </p:nvSpPr>
          <p:spPr>
            <a:xfrm>
              <a:off x="780277" y="5869459"/>
              <a:ext cx="69320" cy="121716"/>
            </a:xfrm>
            <a:custGeom>
              <a:avLst/>
              <a:gdLst/>
              <a:ahLst/>
              <a:cxnLst/>
              <a:rect l="l" t="t" r="r" b="b"/>
              <a:pathLst>
                <a:path w="20509" h="21600" extrusionOk="0">
                  <a:moveTo>
                    <a:pt x="20509" y="9600"/>
                  </a:moveTo>
                  <a:cubicBezTo>
                    <a:pt x="20509" y="8400"/>
                    <a:pt x="18545" y="8400"/>
                    <a:pt x="18545" y="8400"/>
                  </a:cubicBezTo>
                  <a:cubicBezTo>
                    <a:pt x="18545" y="8400"/>
                    <a:pt x="20509" y="7200"/>
                    <a:pt x="20509" y="6000"/>
                  </a:cubicBezTo>
                  <a:cubicBezTo>
                    <a:pt x="20509" y="6000"/>
                    <a:pt x="20509" y="4800"/>
                    <a:pt x="18545" y="3600"/>
                  </a:cubicBezTo>
                  <a:cubicBezTo>
                    <a:pt x="16582" y="2400"/>
                    <a:pt x="16582" y="2400"/>
                    <a:pt x="16582" y="2400"/>
                  </a:cubicBezTo>
                  <a:cubicBezTo>
                    <a:pt x="14618" y="2400"/>
                    <a:pt x="14618" y="1200"/>
                    <a:pt x="14618" y="0"/>
                  </a:cubicBezTo>
                  <a:cubicBezTo>
                    <a:pt x="14618" y="0"/>
                    <a:pt x="10691" y="0"/>
                    <a:pt x="8727" y="0"/>
                  </a:cubicBezTo>
                  <a:cubicBezTo>
                    <a:pt x="6764" y="0"/>
                    <a:pt x="4800" y="0"/>
                    <a:pt x="4800" y="0"/>
                  </a:cubicBezTo>
                  <a:cubicBezTo>
                    <a:pt x="2836" y="0"/>
                    <a:pt x="2836" y="0"/>
                    <a:pt x="873" y="1200"/>
                  </a:cubicBezTo>
                  <a:cubicBezTo>
                    <a:pt x="873" y="2400"/>
                    <a:pt x="873" y="2400"/>
                    <a:pt x="873" y="2400"/>
                  </a:cubicBezTo>
                  <a:cubicBezTo>
                    <a:pt x="873" y="2400"/>
                    <a:pt x="2836" y="2400"/>
                    <a:pt x="2836" y="3600"/>
                  </a:cubicBezTo>
                  <a:cubicBezTo>
                    <a:pt x="2836" y="3600"/>
                    <a:pt x="2836" y="3600"/>
                    <a:pt x="2836" y="4800"/>
                  </a:cubicBezTo>
                  <a:cubicBezTo>
                    <a:pt x="873" y="4800"/>
                    <a:pt x="873" y="4800"/>
                    <a:pt x="873" y="4800"/>
                  </a:cubicBezTo>
                  <a:cubicBezTo>
                    <a:pt x="-1091" y="4800"/>
                    <a:pt x="873" y="7200"/>
                    <a:pt x="873" y="7200"/>
                  </a:cubicBezTo>
                  <a:cubicBezTo>
                    <a:pt x="2836" y="8400"/>
                    <a:pt x="2836" y="8400"/>
                    <a:pt x="4800" y="8400"/>
                  </a:cubicBezTo>
                  <a:cubicBezTo>
                    <a:pt x="4800" y="9600"/>
                    <a:pt x="4800" y="10800"/>
                    <a:pt x="4800" y="10800"/>
                  </a:cubicBezTo>
                  <a:cubicBezTo>
                    <a:pt x="4800" y="12000"/>
                    <a:pt x="6764" y="12000"/>
                    <a:pt x="6764" y="13200"/>
                  </a:cubicBezTo>
                  <a:cubicBezTo>
                    <a:pt x="6764" y="13200"/>
                    <a:pt x="6764" y="14400"/>
                    <a:pt x="6764" y="15600"/>
                  </a:cubicBezTo>
                  <a:cubicBezTo>
                    <a:pt x="6764" y="15600"/>
                    <a:pt x="8727" y="16800"/>
                    <a:pt x="8727" y="16800"/>
                  </a:cubicBezTo>
                  <a:cubicBezTo>
                    <a:pt x="8727" y="16800"/>
                    <a:pt x="8727" y="18000"/>
                    <a:pt x="8727" y="19200"/>
                  </a:cubicBezTo>
                  <a:cubicBezTo>
                    <a:pt x="8727" y="19200"/>
                    <a:pt x="8727" y="21600"/>
                    <a:pt x="10691" y="21600"/>
                  </a:cubicBezTo>
                  <a:cubicBezTo>
                    <a:pt x="10691" y="21600"/>
                    <a:pt x="12654" y="21600"/>
                    <a:pt x="12654" y="21600"/>
                  </a:cubicBezTo>
                  <a:cubicBezTo>
                    <a:pt x="12654" y="20400"/>
                    <a:pt x="16582" y="21600"/>
                    <a:pt x="16582" y="21600"/>
                  </a:cubicBezTo>
                  <a:cubicBezTo>
                    <a:pt x="18545" y="20400"/>
                    <a:pt x="18545" y="19200"/>
                    <a:pt x="18545" y="18000"/>
                  </a:cubicBezTo>
                  <a:cubicBezTo>
                    <a:pt x="18545" y="16800"/>
                    <a:pt x="18545" y="15600"/>
                    <a:pt x="18545" y="14400"/>
                  </a:cubicBezTo>
                  <a:cubicBezTo>
                    <a:pt x="18545" y="14400"/>
                    <a:pt x="18545" y="12000"/>
                    <a:pt x="18545" y="12000"/>
                  </a:cubicBezTo>
                  <a:cubicBezTo>
                    <a:pt x="18545" y="10800"/>
                    <a:pt x="20509" y="9600"/>
                    <a:pt x="20509" y="9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4" name="Google Shape;5504;g21c91014dda_0_5447"/>
            <p:cNvSpPr/>
            <p:nvPr/>
          </p:nvSpPr>
          <p:spPr>
            <a:xfrm>
              <a:off x="708424" y="5808598"/>
              <a:ext cx="53568" cy="876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69"/>
                  </a:moveTo>
                  <a:cubicBezTo>
                    <a:pt x="21600" y="9969"/>
                    <a:pt x="21600" y="6646"/>
                    <a:pt x="216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18900" y="0"/>
                    <a:pt x="16200" y="0"/>
                    <a:pt x="13500" y="0"/>
                  </a:cubicBezTo>
                  <a:cubicBezTo>
                    <a:pt x="13500" y="1662"/>
                    <a:pt x="10800" y="1662"/>
                    <a:pt x="10800" y="1662"/>
                  </a:cubicBezTo>
                  <a:cubicBezTo>
                    <a:pt x="8100" y="3323"/>
                    <a:pt x="8100" y="3323"/>
                    <a:pt x="8100" y="4985"/>
                  </a:cubicBezTo>
                  <a:cubicBezTo>
                    <a:pt x="5400" y="4985"/>
                    <a:pt x="2700" y="4985"/>
                    <a:pt x="2700" y="4985"/>
                  </a:cubicBezTo>
                  <a:cubicBezTo>
                    <a:pt x="2700" y="4985"/>
                    <a:pt x="0" y="6646"/>
                    <a:pt x="0" y="8308"/>
                  </a:cubicBezTo>
                  <a:cubicBezTo>
                    <a:pt x="0" y="8308"/>
                    <a:pt x="0" y="9969"/>
                    <a:pt x="0" y="9969"/>
                  </a:cubicBezTo>
                  <a:cubicBezTo>
                    <a:pt x="2700" y="9969"/>
                    <a:pt x="2700" y="9969"/>
                    <a:pt x="5400" y="9969"/>
                  </a:cubicBezTo>
                  <a:cubicBezTo>
                    <a:pt x="5400" y="11631"/>
                    <a:pt x="5400" y="13292"/>
                    <a:pt x="5400" y="13292"/>
                  </a:cubicBezTo>
                  <a:cubicBezTo>
                    <a:pt x="5400" y="14954"/>
                    <a:pt x="5400" y="16615"/>
                    <a:pt x="5400" y="16615"/>
                  </a:cubicBezTo>
                  <a:cubicBezTo>
                    <a:pt x="8100" y="18277"/>
                    <a:pt x="10800" y="18277"/>
                    <a:pt x="10800" y="18277"/>
                  </a:cubicBezTo>
                  <a:cubicBezTo>
                    <a:pt x="10800" y="18277"/>
                    <a:pt x="13500" y="21600"/>
                    <a:pt x="16200" y="21600"/>
                  </a:cubicBezTo>
                  <a:cubicBezTo>
                    <a:pt x="16200" y="21600"/>
                    <a:pt x="16200" y="18277"/>
                    <a:pt x="18900" y="18277"/>
                  </a:cubicBezTo>
                  <a:cubicBezTo>
                    <a:pt x="18900" y="18277"/>
                    <a:pt x="21600" y="16615"/>
                    <a:pt x="21600" y="14954"/>
                  </a:cubicBezTo>
                  <a:cubicBezTo>
                    <a:pt x="21600" y="14954"/>
                    <a:pt x="21600" y="13292"/>
                    <a:pt x="21600" y="11631"/>
                  </a:cubicBezTo>
                  <a:cubicBezTo>
                    <a:pt x="21600" y="9969"/>
                    <a:pt x="21600" y="9969"/>
                    <a:pt x="21600" y="996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5" name="Google Shape;5505;g21c91014dda_0_5447"/>
            <p:cNvSpPr/>
            <p:nvPr/>
          </p:nvSpPr>
          <p:spPr>
            <a:xfrm>
              <a:off x="708424" y="5808598"/>
              <a:ext cx="53568" cy="8764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69"/>
                  </a:moveTo>
                  <a:cubicBezTo>
                    <a:pt x="21600" y="9969"/>
                    <a:pt x="21600" y="6646"/>
                    <a:pt x="21600" y="6646"/>
                  </a:cubicBezTo>
                  <a:cubicBezTo>
                    <a:pt x="21600" y="4985"/>
                    <a:pt x="21600" y="3323"/>
                    <a:pt x="21600" y="1662"/>
                  </a:cubicBezTo>
                  <a:cubicBezTo>
                    <a:pt x="18900" y="0"/>
                    <a:pt x="16200" y="0"/>
                    <a:pt x="13500" y="0"/>
                  </a:cubicBezTo>
                  <a:cubicBezTo>
                    <a:pt x="13500" y="1662"/>
                    <a:pt x="10800" y="1662"/>
                    <a:pt x="10800" y="1662"/>
                  </a:cubicBezTo>
                  <a:cubicBezTo>
                    <a:pt x="8100" y="3323"/>
                    <a:pt x="8100" y="3323"/>
                    <a:pt x="8100" y="4985"/>
                  </a:cubicBezTo>
                  <a:cubicBezTo>
                    <a:pt x="5400" y="4985"/>
                    <a:pt x="2700" y="4985"/>
                    <a:pt x="2700" y="4985"/>
                  </a:cubicBezTo>
                  <a:cubicBezTo>
                    <a:pt x="2700" y="4985"/>
                    <a:pt x="0" y="6646"/>
                    <a:pt x="0" y="8308"/>
                  </a:cubicBezTo>
                  <a:cubicBezTo>
                    <a:pt x="0" y="8308"/>
                    <a:pt x="0" y="9969"/>
                    <a:pt x="0" y="9969"/>
                  </a:cubicBezTo>
                  <a:cubicBezTo>
                    <a:pt x="2700" y="9969"/>
                    <a:pt x="2700" y="9969"/>
                    <a:pt x="5400" y="9969"/>
                  </a:cubicBezTo>
                  <a:cubicBezTo>
                    <a:pt x="5400" y="11631"/>
                    <a:pt x="5400" y="13292"/>
                    <a:pt x="5400" y="13292"/>
                  </a:cubicBezTo>
                  <a:cubicBezTo>
                    <a:pt x="5400" y="14954"/>
                    <a:pt x="5400" y="16615"/>
                    <a:pt x="5400" y="16615"/>
                  </a:cubicBezTo>
                  <a:cubicBezTo>
                    <a:pt x="8100" y="18277"/>
                    <a:pt x="10800" y="18277"/>
                    <a:pt x="10800" y="18277"/>
                  </a:cubicBezTo>
                  <a:cubicBezTo>
                    <a:pt x="10800" y="18277"/>
                    <a:pt x="13500" y="21600"/>
                    <a:pt x="16200" y="21600"/>
                  </a:cubicBezTo>
                  <a:cubicBezTo>
                    <a:pt x="16200" y="21600"/>
                    <a:pt x="16200" y="18277"/>
                    <a:pt x="18900" y="18277"/>
                  </a:cubicBezTo>
                  <a:cubicBezTo>
                    <a:pt x="18900" y="18277"/>
                    <a:pt x="21600" y="16615"/>
                    <a:pt x="21600" y="14954"/>
                  </a:cubicBezTo>
                  <a:cubicBezTo>
                    <a:pt x="21600" y="14954"/>
                    <a:pt x="21600" y="13292"/>
                    <a:pt x="21600" y="11631"/>
                  </a:cubicBezTo>
                  <a:cubicBezTo>
                    <a:pt x="21600" y="9969"/>
                    <a:pt x="21600" y="9969"/>
                    <a:pt x="21600" y="996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6" name="Google Shape;5506;g21c91014dda_0_5447"/>
            <p:cNvSpPr/>
            <p:nvPr/>
          </p:nvSpPr>
          <p:spPr>
            <a:xfrm>
              <a:off x="735204" y="4410142"/>
              <a:ext cx="80352" cy="98436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16200" y="10720"/>
                  </a:moveTo>
                  <a:cubicBezTo>
                    <a:pt x="16200" y="9280"/>
                    <a:pt x="14400" y="9280"/>
                    <a:pt x="12600" y="9280"/>
                  </a:cubicBezTo>
                  <a:cubicBezTo>
                    <a:pt x="12600" y="9280"/>
                    <a:pt x="10800" y="10720"/>
                    <a:pt x="10800" y="10720"/>
                  </a:cubicBezTo>
                  <a:cubicBezTo>
                    <a:pt x="9000" y="10720"/>
                    <a:pt x="7200" y="12160"/>
                    <a:pt x="7200" y="12160"/>
                  </a:cubicBezTo>
                  <a:cubicBezTo>
                    <a:pt x="7200" y="12160"/>
                    <a:pt x="5400" y="13600"/>
                    <a:pt x="7200" y="13600"/>
                  </a:cubicBezTo>
                  <a:cubicBezTo>
                    <a:pt x="7200" y="15040"/>
                    <a:pt x="9000" y="15040"/>
                    <a:pt x="9000" y="15040"/>
                  </a:cubicBezTo>
                  <a:cubicBezTo>
                    <a:pt x="9000" y="15040"/>
                    <a:pt x="9000" y="17920"/>
                    <a:pt x="9000" y="17920"/>
                  </a:cubicBezTo>
                  <a:cubicBezTo>
                    <a:pt x="9000" y="19360"/>
                    <a:pt x="9000" y="20800"/>
                    <a:pt x="7200" y="20800"/>
                  </a:cubicBezTo>
                  <a:cubicBezTo>
                    <a:pt x="7200" y="20800"/>
                    <a:pt x="5400" y="19360"/>
                    <a:pt x="5400" y="19360"/>
                  </a:cubicBezTo>
                  <a:cubicBezTo>
                    <a:pt x="3600" y="19360"/>
                    <a:pt x="1800" y="19360"/>
                    <a:pt x="1800" y="19360"/>
                  </a:cubicBezTo>
                  <a:cubicBezTo>
                    <a:pt x="0" y="17920"/>
                    <a:pt x="0" y="16480"/>
                    <a:pt x="0" y="16480"/>
                  </a:cubicBezTo>
                  <a:cubicBezTo>
                    <a:pt x="1800" y="15040"/>
                    <a:pt x="1800" y="15040"/>
                    <a:pt x="1800" y="15040"/>
                  </a:cubicBezTo>
                  <a:cubicBezTo>
                    <a:pt x="3600" y="13600"/>
                    <a:pt x="1800" y="13600"/>
                    <a:pt x="1800" y="12160"/>
                  </a:cubicBezTo>
                  <a:cubicBezTo>
                    <a:pt x="1800" y="12160"/>
                    <a:pt x="3600" y="12160"/>
                    <a:pt x="3600" y="12160"/>
                  </a:cubicBezTo>
                  <a:cubicBezTo>
                    <a:pt x="3600" y="10720"/>
                    <a:pt x="5400" y="10720"/>
                    <a:pt x="5400" y="10720"/>
                  </a:cubicBezTo>
                  <a:cubicBezTo>
                    <a:pt x="7200" y="9280"/>
                    <a:pt x="7200" y="7840"/>
                    <a:pt x="7200" y="6400"/>
                  </a:cubicBezTo>
                  <a:cubicBezTo>
                    <a:pt x="9000" y="6400"/>
                    <a:pt x="9000" y="6400"/>
                    <a:pt x="9000" y="6400"/>
                  </a:cubicBezTo>
                  <a:cubicBezTo>
                    <a:pt x="10800" y="4960"/>
                    <a:pt x="10800" y="6400"/>
                    <a:pt x="12600" y="4960"/>
                  </a:cubicBezTo>
                  <a:cubicBezTo>
                    <a:pt x="12600" y="4960"/>
                    <a:pt x="12600" y="4960"/>
                    <a:pt x="12600" y="4960"/>
                  </a:cubicBezTo>
                  <a:cubicBezTo>
                    <a:pt x="12600" y="3520"/>
                    <a:pt x="10800" y="3520"/>
                    <a:pt x="10800" y="3520"/>
                  </a:cubicBezTo>
                  <a:cubicBezTo>
                    <a:pt x="10800" y="3520"/>
                    <a:pt x="10800" y="2080"/>
                    <a:pt x="10800" y="2080"/>
                  </a:cubicBezTo>
                  <a:cubicBezTo>
                    <a:pt x="10800" y="640"/>
                    <a:pt x="12600" y="640"/>
                    <a:pt x="12600" y="640"/>
                  </a:cubicBezTo>
                  <a:cubicBezTo>
                    <a:pt x="14400" y="640"/>
                    <a:pt x="16200" y="-800"/>
                    <a:pt x="18000" y="640"/>
                  </a:cubicBezTo>
                  <a:cubicBezTo>
                    <a:pt x="18000" y="640"/>
                    <a:pt x="19800" y="2080"/>
                    <a:pt x="19800" y="3520"/>
                  </a:cubicBezTo>
                  <a:cubicBezTo>
                    <a:pt x="21600" y="3520"/>
                    <a:pt x="21600" y="3520"/>
                    <a:pt x="21600" y="3520"/>
                  </a:cubicBezTo>
                  <a:cubicBezTo>
                    <a:pt x="21600" y="4960"/>
                    <a:pt x="21600" y="4960"/>
                    <a:pt x="21600" y="6400"/>
                  </a:cubicBezTo>
                  <a:cubicBezTo>
                    <a:pt x="21600" y="7840"/>
                    <a:pt x="21600" y="9280"/>
                    <a:pt x="21600" y="9280"/>
                  </a:cubicBezTo>
                  <a:cubicBezTo>
                    <a:pt x="21600" y="10720"/>
                    <a:pt x="19800" y="10720"/>
                    <a:pt x="19800" y="10720"/>
                  </a:cubicBezTo>
                  <a:cubicBezTo>
                    <a:pt x="19800" y="12160"/>
                    <a:pt x="18000" y="12160"/>
                    <a:pt x="18000" y="10720"/>
                  </a:cubicBezTo>
                  <a:cubicBezTo>
                    <a:pt x="16200" y="10720"/>
                    <a:pt x="16200" y="10720"/>
                    <a:pt x="16200" y="10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7" name="Google Shape;5507;g21c91014dda_0_5447"/>
            <p:cNvSpPr/>
            <p:nvPr/>
          </p:nvSpPr>
          <p:spPr>
            <a:xfrm>
              <a:off x="735204" y="4410142"/>
              <a:ext cx="80352" cy="98436"/>
            </a:xfrm>
            <a:custGeom>
              <a:avLst/>
              <a:gdLst/>
              <a:ahLst/>
              <a:cxnLst/>
              <a:rect l="l" t="t" r="r" b="b"/>
              <a:pathLst>
                <a:path w="21600" h="20800" extrusionOk="0">
                  <a:moveTo>
                    <a:pt x="16200" y="10720"/>
                  </a:moveTo>
                  <a:cubicBezTo>
                    <a:pt x="16200" y="9280"/>
                    <a:pt x="14400" y="9280"/>
                    <a:pt x="12600" y="9280"/>
                  </a:cubicBezTo>
                  <a:cubicBezTo>
                    <a:pt x="12600" y="9280"/>
                    <a:pt x="10800" y="10720"/>
                    <a:pt x="10800" y="10720"/>
                  </a:cubicBezTo>
                  <a:cubicBezTo>
                    <a:pt x="9000" y="10720"/>
                    <a:pt x="7200" y="12160"/>
                    <a:pt x="7200" y="12160"/>
                  </a:cubicBezTo>
                  <a:cubicBezTo>
                    <a:pt x="7200" y="12160"/>
                    <a:pt x="5400" y="13600"/>
                    <a:pt x="7200" y="13600"/>
                  </a:cubicBezTo>
                  <a:cubicBezTo>
                    <a:pt x="7200" y="15040"/>
                    <a:pt x="9000" y="15040"/>
                    <a:pt x="9000" y="15040"/>
                  </a:cubicBezTo>
                  <a:cubicBezTo>
                    <a:pt x="9000" y="15040"/>
                    <a:pt x="9000" y="17920"/>
                    <a:pt x="9000" y="17920"/>
                  </a:cubicBezTo>
                  <a:cubicBezTo>
                    <a:pt x="9000" y="19360"/>
                    <a:pt x="9000" y="20800"/>
                    <a:pt x="7200" y="20800"/>
                  </a:cubicBezTo>
                  <a:cubicBezTo>
                    <a:pt x="7200" y="20800"/>
                    <a:pt x="5400" y="19360"/>
                    <a:pt x="5400" y="19360"/>
                  </a:cubicBezTo>
                  <a:cubicBezTo>
                    <a:pt x="3600" y="19360"/>
                    <a:pt x="1800" y="19360"/>
                    <a:pt x="1800" y="19360"/>
                  </a:cubicBezTo>
                  <a:cubicBezTo>
                    <a:pt x="0" y="17920"/>
                    <a:pt x="0" y="16480"/>
                    <a:pt x="0" y="16480"/>
                  </a:cubicBezTo>
                  <a:cubicBezTo>
                    <a:pt x="1800" y="15040"/>
                    <a:pt x="1800" y="15040"/>
                    <a:pt x="1800" y="15040"/>
                  </a:cubicBezTo>
                  <a:cubicBezTo>
                    <a:pt x="3600" y="13600"/>
                    <a:pt x="1800" y="13600"/>
                    <a:pt x="1800" y="12160"/>
                  </a:cubicBezTo>
                  <a:cubicBezTo>
                    <a:pt x="1800" y="12160"/>
                    <a:pt x="3600" y="12160"/>
                    <a:pt x="3600" y="12160"/>
                  </a:cubicBezTo>
                  <a:cubicBezTo>
                    <a:pt x="3600" y="10720"/>
                    <a:pt x="5400" y="10720"/>
                    <a:pt x="5400" y="10720"/>
                  </a:cubicBezTo>
                  <a:cubicBezTo>
                    <a:pt x="7200" y="9280"/>
                    <a:pt x="7200" y="7840"/>
                    <a:pt x="7200" y="6400"/>
                  </a:cubicBezTo>
                  <a:cubicBezTo>
                    <a:pt x="9000" y="6400"/>
                    <a:pt x="9000" y="6400"/>
                    <a:pt x="9000" y="6400"/>
                  </a:cubicBezTo>
                  <a:cubicBezTo>
                    <a:pt x="10800" y="4960"/>
                    <a:pt x="10800" y="6400"/>
                    <a:pt x="12600" y="4960"/>
                  </a:cubicBezTo>
                  <a:cubicBezTo>
                    <a:pt x="12600" y="4960"/>
                    <a:pt x="12600" y="4960"/>
                    <a:pt x="12600" y="4960"/>
                  </a:cubicBezTo>
                  <a:cubicBezTo>
                    <a:pt x="12600" y="3520"/>
                    <a:pt x="10800" y="3520"/>
                    <a:pt x="10800" y="3520"/>
                  </a:cubicBezTo>
                  <a:cubicBezTo>
                    <a:pt x="10800" y="3520"/>
                    <a:pt x="10800" y="2080"/>
                    <a:pt x="10800" y="2080"/>
                  </a:cubicBezTo>
                  <a:cubicBezTo>
                    <a:pt x="10800" y="640"/>
                    <a:pt x="12600" y="640"/>
                    <a:pt x="12600" y="640"/>
                  </a:cubicBezTo>
                  <a:cubicBezTo>
                    <a:pt x="14400" y="640"/>
                    <a:pt x="16200" y="-800"/>
                    <a:pt x="18000" y="640"/>
                  </a:cubicBezTo>
                  <a:cubicBezTo>
                    <a:pt x="18000" y="640"/>
                    <a:pt x="19800" y="2080"/>
                    <a:pt x="19800" y="3520"/>
                  </a:cubicBezTo>
                  <a:cubicBezTo>
                    <a:pt x="21600" y="3520"/>
                    <a:pt x="21600" y="3520"/>
                    <a:pt x="21600" y="3520"/>
                  </a:cubicBezTo>
                  <a:cubicBezTo>
                    <a:pt x="21600" y="4960"/>
                    <a:pt x="21600" y="4960"/>
                    <a:pt x="21600" y="6400"/>
                  </a:cubicBezTo>
                  <a:cubicBezTo>
                    <a:pt x="21600" y="7840"/>
                    <a:pt x="21600" y="9280"/>
                    <a:pt x="21600" y="9280"/>
                  </a:cubicBezTo>
                  <a:cubicBezTo>
                    <a:pt x="21600" y="10720"/>
                    <a:pt x="19800" y="10720"/>
                    <a:pt x="19800" y="10720"/>
                  </a:cubicBezTo>
                  <a:cubicBezTo>
                    <a:pt x="19800" y="12160"/>
                    <a:pt x="18000" y="12160"/>
                    <a:pt x="18000" y="10720"/>
                  </a:cubicBezTo>
                  <a:cubicBezTo>
                    <a:pt x="16200" y="10720"/>
                    <a:pt x="16200" y="10720"/>
                    <a:pt x="16200" y="1072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8" name="Google Shape;5508;g21c91014dda_0_5447"/>
            <p:cNvSpPr/>
            <p:nvPr/>
          </p:nvSpPr>
          <p:spPr>
            <a:xfrm>
              <a:off x="1351120" y="4310329"/>
              <a:ext cx="26784" cy="30288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6200" y="6240"/>
                  </a:moveTo>
                  <a:cubicBezTo>
                    <a:pt x="16200" y="1920"/>
                    <a:pt x="10800" y="1920"/>
                    <a:pt x="10800" y="1920"/>
                  </a:cubicBezTo>
                  <a:cubicBezTo>
                    <a:pt x="10800" y="1920"/>
                    <a:pt x="5400" y="-2400"/>
                    <a:pt x="5400" y="1920"/>
                  </a:cubicBezTo>
                  <a:cubicBezTo>
                    <a:pt x="5400" y="1920"/>
                    <a:pt x="0" y="6240"/>
                    <a:pt x="0" y="10560"/>
                  </a:cubicBezTo>
                  <a:cubicBezTo>
                    <a:pt x="5400" y="10560"/>
                    <a:pt x="5400" y="14880"/>
                    <a:pt x="5400" y="14880"/>
                  </a:cubicBezTo>
                  <a:cubicBezTo>
                    <a:pt x="5400" y="14880"/>
                    <a:pt x="5400" y="19200"/>
                    <a:pt x="5400" y="19200"/>
                  </a:cubicBezTo>
                  <a:cubicBezTo>
                    <a:pt x="10800" y="19200"/>
                    <a:pt x="16200" y="19200"/>
                    <a:pt x="16200" y="19200"/>
                  </a:cubicBezTo>
                  <a:cubicBezTo>
                    <a:pt x="16200" y="19200"/>
                    <a:pt x="21600" y="14880"/>
                    <a:pt x="21600" y="14880"/>
                  </a:cubicBezTo>
                  <a:cubicBezTo>
                    <a:pt x="21600" y="10560"/>
                    <a:pt x="16200" y="10560"/>
                    <a:pt x="16200" y="6240"/>
                  </a:cubicBezTo>
                  <a:cubicBezTo>
                    <a:pt x="16200" y="6240"/>
                    <a:pt x="21600" y="6240"/>
                    <a:pt x="16200" y="62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09" name="Google Shape;5509;g21c91014dda_0_5447"/>
            <p:cNvSpPr/>
            <p:nvPr/>
          </p:nvSpPr>
          <p:spPr>
            <a:xfrm>
              <a:off x="1351120" y="4310329"/>
              <a:ext cx="26784" cy="30288"/>
            </a:xfrm>
            <a:custGeom>
              <a:avLst/>
              <a:gdLst/>
              <a:ahLst/>
              <a:cxnLst/>
              <a:rect l="l" t="t" r="r" b="b"/>
              <a:pathLst>
                <a:path w="21600" h="19200" extrusionOk="0">
                  <a:moveTo>
                    <a:pt x="16200" y="6240"/>
                  </a:moveTo>
                  <a:cubicBezTo>
                    <a:pt x="16200" y="1920"/>
                    <a:pt x="10800" y="1920"/>
                    <a:pt x="10800" y="1920"/>
                  </a:cubicBezTo>
                  <a:cubicBezTo>
                    <a:pt x="10800" y="1920"/>
                    <a:pt x="5400" y="-2400"/>
                    <a:pt x="5400" y="1920"/>
                  </a:cubicBezTo>
                  <a:cubicBezTo>
                    <a:pt x="5400" y="1920"/>
                    <a:pt x="0" y="6240"/>
                    <a:pt x="0" y="10560"/>
                  </a:cubicBezTo>
                  <a:cubicBezTo>
                    <a:pt x="5400" y="10560"/>
                    <a:pt x="5400" y="14880"/>
                    <a:pt x="5400" y="14880"/>
                  </a:cubicBezTo>
                  <a:cubicBezTo>
                    <a:pt x="5400" y="14880"/>
                    <a:pt x="5400" y="19200"/>
                    <a:pt x="5400" y="19200"/>
                  </a:cubicBezTo>
                  <a:cubicBezTo>
                    <a:pt x="10800" y="19200"/>
                    <a:pt x="16200" y="19200"/>
                    <a:pt x="16200" y="19200"/>
                  </a:cubicBezTo>
                  <a:cubicBezTo>
                    <a:pt x="16200" y="19200"/>
                    <a:pt x="21600" y="14880"/>
                    <a:pt x="21600" y="14880"/>
                  </a:cubicBezTo>
                  <a:cubicBezTo>
                    <a:pt x="21600" y="10560"/>
                    <a:pt x="16200" y="10560"/>
                    <a:pt x="16200" y="6240"/>
                  </a:cubicBezTo>
                  <a:cubicBezTo>
                    <a:pt x="16200" y="6240"/>
                    <a:pt x="21600" y="6240"/>
                    <a:pt x="16200" y="624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0" name="Google Shape;5510;g21c91014dda_0_5447"/>
            <p:cNvSpPr/>
            <p:nvPr/>
          </p:nvSpPr>
          <p:spPr>
            <a:xfrm>
              <a:off x="1385202" y="4306542"/>
              <a:ext cx="31644" cy="46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320" y="12343"/>
                  </a:moveTo>
                  <a:cubicBezTo>
                    <a:pt x="8640" y="9257"/>
                    <a:pt x="4320" y="9257"/>
                    <a:pt x="8640" y="6171"/>
                  </a:cubicBezTo>
                  <a:cubicBezTo>
                    <a:pt x="8640" y="6171"/>
                    <a:pt x="8640" y="6171"/>
                    <a:pt x="8640" y="6171"/>
                  </a:cubicBezTo>
                  <a:cubicBezTo>
                    <a:pt x="12960" y="6171"/>
                    <a:pt x="8640" y="3086"/>
                    <a:pt x="12960" y="3086"/>
                  </a:cubicBezTo>
                  <a:cubicBezTo>
                    <a:pt x="12960" y="0"/>
                    <a:pt x="12960" y="0"/>
                    <a:pt x="17280" y="0"/>
                  </a:cubicBezTo>
                  <a:cubicBezTo>
                    <a:pt x="17280" y="3086"/>
                    <a:pt x="17280" y="3086"/>
                    <a:pt x="17280" y="6171"/>
                  </a:cubicBezTo>
                  <a:cubicBezTo>
                    <a:pt x="17280" y="9257"/>
                    <a:pt x="17280" y="9257"/>
                    <a:pt x="17280" y="9257"/>
                  </a:cubicBezTo>
                  <a:cubicBezTo>
                    <a:pt x="17280" y="9257"/>
                    <a:pt x="21600" y="12343"/>
                    <a:pt x="21600" y="12343"/>
                  </a:cubicBezTo>
                  <a:cubicBezTo>
                    <a:pt x="21600" y="12343"/>
                    <a:pt x="17280" y="18514"/>
                    <a:pt x="12960" y="18514"/>
                  </a:cubicBezTo>
                  <a:cubicBezTo>
                    <a:pt x="12960" y="18514"/>
                    <a:pt x="1296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21600"/>
                    <a:pt x="4320" y="21600"/>
                    <a:pt x="0" y="18514"/>
                  </a:cubicBezTo>
                  <a:cubicBezTo>
                    <a:pt x="0" y="18514"/>
                    <a:pt x="0" y="15429"/>
                    <a:pt x="4320" y="12343"/>
                  </a:cubicBezTo>
                  <a:cubicBezTo>
                    <a:pt x="4320" y="12343"/>
                    <a:pt x="4320" y="12343"/>
                    <a:pt x="432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1" name="Google Shape;5511;g21c91014dda_0_5447"/>
            <p:cNvSpPr/>
            <p:nvPr/>
          </p:nvSpPr>
          <p:spPr>
            <a:xfrm>
              <a:off x="1385202" y="4306542"/>
              <a:ext cx="31644" cy="4627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4320" y="12343"/>
                  </a:moveTo>
                  <a:cubicBezTo>
                    <a:pt x="8640" y="9257"/>
                    <a:pt x="4320" y="9257"/>
                    <a:pt x="8640" y="6171"/>
                  </a:cubicBezTo>
                  <a:cubicBezTo>
                    <a:pt x="8640" y="6171"/>
                    <a:pt x="8640" y="6171"/>
                    <a:pt x="8640" y="6171"/>
                  </a:cubicBezTo>
                  <a:cubicBezTo>
                    <a:pt x="12960" y="6171"/>
                    <a:pt x="8640" y="3086"/>
                    <a:pt x="12960" y="3086"/>
                  </a:cubicBezTo>
                  <a:cubicBezTo>
                    <a:pt x="12960" y="0"/>
                    <a:pt x="12960" y="0"/>
                    <a:pt x="17280" y="0"/>
                  </a:cubicBezTo>
                  <a:cubicBezTo>
                    <a:pt x="17280" y="3086"/>
                    <a:pt x="17280" y="3086"/>
                    <a:pt x="17280" y="6171"/>
                  </a:cubicBezTo>
                  <a:cubicBezTo>
                    <a:pt x="17280" y="9257"/>
                    <a:pt x="17280" y="9257"/>
                    <a:pt x="17280" y="9257"/>
                  </a:cubicBezTo>
                  <a:cubicBezTo>
                    <a:pt x="17280" y="9257"/>
                    <a:pt x="21600" y="12343"/>
                    <a:pt x="21600" y="12343"/>
                  </a:cubicBezTo>
                  <a:cubicBezTo>
                    <a:pt x="21600" y="12343"/>
                    <a:pt x="17280" y="18514"/>
                    <a:pt x="12960" y="18514"/>
                  </a:cubicBezTo>
                  <a:cubicBezTo>
                    <a:pt x="12960" y="18514"/>
                    <a:pt x="12960" y="21600"/>
                    <a:pt x="12960" y="21600"/>
                  </a:cubicBezTo>
                  <a:cubicBezTo>
                    <a:pt x="12960" y="21600"/>
                    <a:pt x="8640" y="21600"/>
                    <a:pt x="4320" y="21600"/>
                  </a:cubicBezTo>
                  <a:cubicBezTo>
                    <a:pt x="4320" y="21600"/>
                    <a:pt x="4320" y="21600"/>
                    <a:pt x="0" y="18514"/>
                  </a:cubicBezTo>
                  <a:cubicBezTo>
                    <a:pt x="0" y="18514"/>
                    <a:pt x="0" y="15429"/>
                    <a:pt x="4320" y="12343"/>
                  </a:cubicBezTo>
                  <a:cubicBezTo>
                    <a:pt x="4320" y="12343"/>
                    <a:pt x="4320" y="12343"/>
                    <a:pt x="4320" y="1234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2" name="Google Shape;5512;g21c91014dda_0_5447"/>
            <p:cNvSpPr/>
            <p:nvPr/>
          </p:nvSpPr>
          <p:spPr>
            <a:xfrm>
              <a:off x="1416849" y="4326018"/>
              <a:ext cx="26784" cy="487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21600"/>
                  </a:moveTo>
                  <a:cubicBezTo>
                    <a:pt x="16200" y="18514"/>
                    <a:pt x="16200" y="15429"/>
                    <a:pt x="16200" y="15429"/>
                  </a:cubicBezTo>
                  <a:cubicBezTo>
                    <a:pt x="16200" y="12343"/>
                    <a:pt x="16200" y="12343"/>
                    <a:pt x="21600" y="9257"/>
                  </a:cubicBezTo>
                  <a:cubicBezTo>
                    <a:pt x="21600" y="9257"/>
                    <a:pt x="21600" y="6171"/>
                    <a:pt x="21600" y="3086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6200" y="0"/>
                    <a:pt x="5400" y="0"/>
                    <a:pt x="5400" y="3086"/>
                  </a:cubicBezTo>
                  <a:cubicBezTo>
                    <a:pt x="5400" y="3086"/>
                    <a:pt x="5400" y="6171"/>
                    <a:pt x="5400" y="6171"/>
                  </a:cubicBezTo>
                  <a:cubicBezTo>
                    <a:pt x="5400" y="9257"/>
                    <a:pt x="0" y="9257"/>
                    <a:pt x="0" y="9257"/>
                  </a:cubicBezTo>
                  <a:cubicBezTo>
                    <a:pt x="0" y="12343"/>
                    <a:pt x="0" y="15429"/>
                    <a:pt x="0" y="15429"/>
                  </a:cubicBezTo>
                  <a:cubicBezTo>
                    <a:pt x="0" y="15429"/>
                    <a:pt x="5400" y="18514"/>
                    <a:pt x="5400" y="18514"/>
                  </a:cubicBezTo>
                  <a:cubicBezTo>
                    <a:pt x="5400" y="18514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3" name="Google Shape;5513;g21c91014dda_0_5447"/>
            <p:cNvSpPr/>
            <p:nvPr/>
          </p:nvSpPr>
          <p:spPr>
            <a:xfrm>
              <a:off x="1416849" y="4326018"/>
              <a:ext cx="26784" cy="4870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21600"/>
                  </a:moveTo>
                  <a:cubicBezTo>
                    <a:pt x="16200" y="18514"/>
                    <a:pt x="16200" y="15429"/>
                    <a:pt x="16200" y="15429"/>
                  </a:cubicBezTo>
                  <a:cubicBezTo>
                    <a:pt x="16200" y="12343"/>
                    <a:pt x="16200" y="12343"/>
                    <a:pt x="21600" y="9257"/>
                  </a:cubicBezTo>
                  <a:cubicBezTo>
                    <a:pt x="21600" y="9257"/>
                    <a:pt x="21600" y="6171"/>
                    <a:pt x="21600" y="3086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6200" y="0"/>
                    <a:pt x="5400" y="0"/>
                    <a:pt x="5400" y="3086"/>
                  </a:cubicBezTo>
                  <a:cubicBezTo>
                    <a:pt x="5400" y="3086"/>
                    <a:pt x="5400" y="6171"/>
                    <a:pt x="5400" y="6171"/>
                  </a:cubicBezTo>
                  <a:cubicBezTo>
                    <a:pt x="5400" y="9257"/>
                    <a:pt x="0" y="9257"/>
                    <a:pt x="0" y="9257"/>
                  </a:cubicBezTo>
                  <a:cubicBezTo>
                    <a:pt x="0" y="12343"/>
                    <a:pt x="0" y="15429"/>
                    <a:pt x="0" y="15429"/>
                  </a:cubicBezTo>
                  <a:cubicBezTo>
                    <a:pt x="0" y="15429"/>
                    <a:pt x="5400" y="18514"/>
                    <a:pt x="5400" y="18514"/>
                  </a:cubicBezTo>
                  <a:cubicBezTo>
                    <a:pt x="5400" y="18514"/>
                    <a:pt x="5400" y="21600"/>
                    <a:pt x="5400" y="21600"/>
                  </a:cubicBezTo>
                  <a:cubicBezTo>
                    <a:pt x="10800" y="21600"/>
                    <a:pt x="16200" y="21600"/>
                    <a:pt x="16200" y="216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4" name="Google Shape;5514;g21c91014dda_0_5447"/>
            <p:cNvSpPr/>
            <p:nvPr/>
          </p:nvSpPr>
          <p:spPr>
            <a:xfrm>
              <a:off x="1558049" y="4559725"/>
              <a:ext cx="26784" cy="2192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14400"/>
                  </a:moveTo>
                  <a:cubicBezTo>
                    <a:pt x="16200" y="14400"/>
                    <a:pt x="21600" y="14400"/>
                    <a:pt x="21600" y="14400"/>
                  </a:cubicBezTo>
                  <a:cubicBezTo>
                    <a:pt x="21600" y="7200"/>
                    <a:pt x="21600" y="0"/>
                    <a:pt x="216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0800" y="0"/>
                    <a:pt x="10800" y="7200"/>
                    <a:pt x="10800" y="7200"/>
                  </a:cubicBezTo>
                  <a:cubicBezTo>
                    <a:pt x="10800" y="7200"/>
                    <a:pt x="5400" y="72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5400" y="21600"/>
                    <a:pt x="10800" y="21600"/>
                    <a:pt x="10800" y="14400"/>
                  </a:cubicBezTo>
                  <a:cubicBezTo>
                    <a:pt x="10800" y="14400"/>
                    <a:pt x="10800" y="14400"/>
                    <a:pt x="162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5" name="Google Shape;5515;g21c91014dda_0_5447"/>
            <p:cNvSpPr/>
            <p:nvPr/>
          </p:nvSpPr>
          <p:spPr>
            <a:xfrm>
              <a:off x="1558049" y="4559725"/>
              <a:ext cx="26784" cy="2192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200" y="14400"/>
                  </a:moveTo>
                  <a:cubicBezTo>
                    <a:pt x="16200" y="14400"/>
                    <a:pt x="21600" y="14400"/>
                    <a:pt x="21600" y="14400"/>
                  </a:cubicBezTo>
                  <a:cubicBezTo>
                    <a:pt x="21600" y="7200"/>
                    <a:pt x="21600" y="0"/>
                    <a:pt x="216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0800" y="0"/>
                    <a:pt x="10800" y="7200"/>
                    <a:pt x="10800" y="7200"/>
                  </a:cubicBezTo>
                  <a:cubicBezTo>
                    <a:pt x="10800" y="7200"/>
                    <a:pt x="5400" y="7200"/>
                    <a:pt x="5400" y="14400"/>
                  </a:cubicBezTo>
                  <a:cubicBezTo>
                    <a:pt x="5400" y="14400"/>
                    <a:pt x="0" y="14400"/>
                    <a:pt x="0" y="14400"/>
                  </a:cubicBezTo>
                  <a:cubicBezTo>
                    <a:pt x="0" y="21600"/>
                    <a:pt x="5400" y="21600"/>
                    <a:pt x="5400" y="21600"/>
                  </a:cubicBezTo>
                  <a:cubicBezTo>
                    <a:pt x="5400" y="21600"/>
                    <a:pt x="10800" y="21600"/>
                    <a:pt x="10800" y="14400"/>
                  </a:cubicBezTo>
                  <a:cubicBezTo>
                    <a:pt x="10800" y="14400"/>
                    <a:pt x="10800" y="14400"/>
                    <a:pt x="162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6" name="Google Shape;5516;g21c91014dda_0_5447"/>
            <p:cNvSpPr/>
            <p:nvPr/>
          </p:nvSpPr>
          <p:spPr>
            <a:xfrm>
              <a:off x="1570220" y="4591373"/>
              <a:ext cx="2192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0" y="0"/>
                  </a:cubicBezTo>
                  <a:cubicBezTo>
                    <a:pt x="0" y="0"/>
                    <a:pt x="0" y="10800"/>
                    <a:pt x="0" y="108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14400" y="21600"/>
                    <a:pt x="21600" y="21600"/>
                    <a:pt x="216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7" name="Google Shape;5517;g21c91014dda_0_5447"/>
            <p:cNvSpPr/>
            <p:nvPr/>
          </p:nvSpPr>
          <p:spPr>
            <a:xfrm>
              <a:off x="1570220" y="4591373"/>
              <a:ext cx="2192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00" y="0"/>
                  </a:moveTo>
                  <a:cubicBezTo>
                    <a:pt x="14400" y="0"/>
                    <a:pt x="7200" y="0"/>
                    <a:pt x="0" y="0"/>
                  </a:cubicBezTo>
                  <a:cubicBezTo>
                    <a:pt x="0" y="0"/>
                    <a:pt x="0" y="10800"/>
                    <a:pt x="0" y="10800"/>
                  </a:cubicBezTo>
                  <a:cubicBezTo>
                    <a:pt x="0" y="21600"/>
                    <a:pt x="0" y="21600"/>
                    <a:pt x="7200" y="21600"/>
                  </a:cubicBezTo>
                  <a:cubicBezTo>
                    <a:pt x="7200" y="21600"/>
                    <a:pt x="14400" y="21600"/>
                    <a:pt x="14400" y="21600"/>
                  </a:cubicBezTo>
                  <a:cubicBezTo>
                    <a:pt x="14400" y="21600"/>
                    <a:pt x="21600" y="21600"/>
                    <a:pt x="21600" y="216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14400" y="0"/>
                    <a:pt x="14400" y="0"/>
                    <a:pt x="144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8" name="Google Shape;5518;g21c91014dda_0_5447"/>
            <p:cNvSpPr/>
            <p:nvPr/>
          </p:nvSpPr>
          <p:spPr>
            <a:xfrm>
              <a:off x="4671710" y="3562885"/>
              <a:ext cx="20097" cy="23064"/>
            </a:xfrm>
            <a:custGeom>
              <a:avLst/>
              <a:gdLst/>
              <a:ahLst/>
              <a:cxnLst/>
              <a:rect l="l" t="t" r="r" b="b"/>
              <a:pathLst>
                <a:path w="19800" h="18600" extrusionOk="0">
                  <a:moveTo>
                    <a:pt x="14400" y="13200"/>
                  </a:moveTo>
                  <a:cubicBezTo>
                    <a:pt x="21600" y="7800"/>
                    <a:pt x="21600" y="2400"/>
                    <a:pt x="14400" y="2400"/>
                  </a:cubicBezTo>
                  <a:cubicBezTo>
                    <a:pt x="14400" y="2400"/>
                    <a:pt x="7200" y="-3000"/>
                    <a:pt x="7200" y="24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7200" y="7800"/>
                    <a:pt x="0" y="7800"/>
                    <a:pt x="0" y="7800"/>
                  </a:cubicBezTo>
                  <a:cubicBezTo>
                    <a:pt x="0" y="7800"/>
                    <a:pt x="7200" y="7800"/>
                    <a:pt x="7200" y="13200"/>
                  </a:cubicBezTo>
                  <a:cubicBezTo>
                    <a:pt x="7200" y="13200"/>
                    <a:pt x="7200" y="13200"/>
                    <a:pt x="7200" y="18600"/>
                  </a:cubicBezTo>
                  <a:cubicBezTo>
                    <a:pt x="7200" y="18600"/>
                    <a:pt x="7200" y="18600"/>
                    <a:pt x="7200" y="18600"/>
                  </a:cubicBezTo>
                  <a:cubicBezTo>
                    <a:pt x="14400" y="18600"/>
                    <a:pt x="14400" y="18600"/>
                    <a:pt x="14400" y="18600"/>
                  </a:cubicBezTo>
                  <a:cubicBezTo>
                    <a:pt x="14400" y="18600"/>
                    <a:pt x="14400" y="13200"/>
                    <a:pt x="14400" y="13200"/>
                  </a:cubicBezTo>
                  <a:cubicBezTo>
                    <a:pt x="14400" y="13200"/>
                    <a:pt x="14400" y="13200"/>
                    <a:pt x="14400" y="1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19" name="Google Shape;5519;g21c91014dda_0_5447"/>
            <p:cNvSpPr/>
            <p:nvPr/>
          </p:nvSpPr>
          <p:spPr>
            <a:xfrm>
              <a:off x="4671710" y="3562885"/>
              <a:ext cx="20097" cy="23064"/>
            </a:xfrm>
            <a:custGeom>
              <a:avLst/>
              <a:gdLst/>
              <a:ahLst/>
              <a:cxnLst/>
              <a:rect l="l" t="t" r="r" b="b"/>
              <a:pathLst>
                <a:path w="19800" h="18600" extrusionOk="0">
                  <a:moveTo>
                    <a:pt x="14400" y="13200"/>
                  </a:moveTo>
                  <a:cubicBezTo>
                    <a:pt x="21600" y="7800"/>
                    <a:pt x="21600" y="2400"/>
                    <a:pt x="14400" y="2400"/>
                  </a:cubicBezTo>
                  <a:cubicBezTo>
                    <a:pt x="14400" y="2400"/>
                    <a:pt x="7200" y="-3000"/>
                    <a:pt x="7200" y="24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7200" y="7800"/>
                    <a:pt x="0" y="7800"/>
                    <a:pt x="0" y="7800"/>
                  </a:cubicBezTo>
                  <a:cubicBezTo>
                    <a:pt x="0" y="7800"/>
                    <a:pt x="7200" y="7800"/>
                    <a:pt x="7200" y="13200"/>
                  </a:cubicBezTo>
                  <a:cubicBezTo>
                    <a:pt x="7200" y="13200"/>
                    <a:pt x="7200" y="13200"/>
                    <a:pt x="7200" y="18600"/>
                  </a:cubicBezTo>
                  <a:cubicBezTo>
                    <a:pt x="7200" y="18600"/>
                    <a:pt x="7200" y="18600"/>
                    <a:pt x="7200" y="18600"/>
                  </a:cubicBezTo>
                  <a:cubicBezTo>
                    <a:pt x="14400" y="18600"/>
                    <a:pt x="14400" y="18600"/>
                    <a:pt x="14400" y="18600"/>
                  </a:cubicBezTo>
                  <a:cubicBezTo>
                    <a:pt x="14400" y="18600"/>
                    <a:pt x="14400" y="13200"/>
                    <a:pt x="14400" y="13200"/>
                  </a:cubicBezTo>
                  <a:cubicBezTo>
                    <a:pt x="14400" y="13200"/>
                    <a:pt x="14400" y="13200"/>
                    <a:pt x="14400" y="132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0" name="Google Shape;5520;g21c91014dda_0_5447"/>
            <p:cNvSpPr/>
            <p:nvPr/>
          </p:nvSpPr>
          <p:spPr>
            <a:xfrm>
              <a:off x="4696054" y="3562818"/>
              <a:ext cx="1949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0800" y="0"/>
                    <a:pt x="10800" y="0"/>
                    <a:pt x="10800" y="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21600"/>
                    <a:pt x="0" y="21600"/>
                  </a:cubicBezTo>
                  <a:cubicBezTo>
                    <a:pt x="10800" y="21600"/>
                    <a:pt x="10800" y="21600"/>
                    <a:pt x="21600" y="21600"/>
                  </a:cubicBezTo>
                  <a:cubicBezTo>
                    <a:pt x="21600" y="21600"/>
                    <a:pt x="21600" y="10800"/>
                    <a:pt x="21600" y="10800"/>
                  </a:cubicBezTo>
                  <a:cubicBezTo>
                    <a:pt x="21600" y="108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1" name="Google Shape;5521;g21c91014dda_0_5447"/>
            <p:cNvSpPr/>
            <p:nvPr/>
          </p:nvSpPr>
          <p:spPr>
            <a:xfrm>
              <a:off x="4696054" y="3562818"/>
              <a:ext cx="1949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0"/>
                  </a:moveTo>
                  <a:cubicBezTo>
                    <a:pt x="10800" y="0"/>
                    <a:pt x="10800" y="0"/>
                    <a:pt x="10800" y="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21600"/>
                    <a:pt x="0" y="21600"/>
                  </a:cubicBezTo>
                  <a:cubicBezTo>
                    <a:pt x="10800" y="21600"/>
                    <a:pt x="10800" y="21600"/>
                    <a:pt x="21600" y="21600"/>
                  </a:cubicBezTo>
                  <a:cubicBezTo>
                    <a:pt x="21600" y="21600"/>
                    <a:pt x="21600" y="10800"/>
                    <a:pt x="21600" y="10800"/>
                  </a:cubicBezTo>
                  <a:cubicBezTo>
                    <a:pt x="21600" y="1080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2" name="Google Shape;5522;g21c91014dda_0_5447"/>
            <p:cNvSpPr/>
            <p:nvPr/>
          </p:nvSpPr>
          <p:spPr>
            <a:xfrm>
              <a:off x="4693620" y="3539690"/>
              <a:ext cx="2678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14400"/>
                  </a:moveTo>
                  <a:cubicBezTo>
                    <a:pt x="10800" y="21600"/>
                    <a:pt x="5400" y="21600"/>
                    <a:pt x="5400" y="216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7200"/>
                    <a:pt x="5400" y="0"/>
                    <a:pt x="5400" y="0"/>
                  </a:cubicBezTo>
                  <a:cubicBezTo>
                    <a:pt x="10800" y="0"/>
                    <a:pt x="16200" y="0"/>
                    <a:pt x="16200" y="0"/>
                  </a:cubicBezTo>
                  <a:cubicBezTo>
                    <a:pt x="16200" y="0"/>
                    <a:pt x="21600" y="7200"/>
                    <a:pt x="21600" y="7200"/>
                  </a:cubicBezTo>
                  <a:cubicBezTo>
                    <a:pt x="16200" y="7200"/>
                    <a:pt x="16200" y="14400"/>
                    <a:pt x="108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3" name="Google Shape;5523;g21c91014dda_0_5447"/>
            <p:cNvSpPr/>
            <p:nvPr/>
          </p:nvSpPr>
          <p:spPr>
            <a:xfrm>
              <a:off x="4693620" y="3539690"/>
              <a:ext cx="26784" cy="1949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800" y="14400"/>
                  </a:moveTo>
                  <a:cubicBezTo>
                    <a:pt x="10800" y="21600"/>
                    <a:pt x="5400" y="21600"/>
                    <a:pt x="5400" y="21600"/>
                  </a:cubicBezTo>
                  <a:cubicBezTo>
                    <a:pt x="0" y="14400"/>
                    <a:pt x="0" y="14400"/>
                    <a:pt x="0" y="14400"/>
                  </a:cubicBezTo>
                  <a:cubicBezTo>
                    <a:pt x="0" y="7200"/>
                    <a:pt x="5400" y="0"/>
                    <a:pt x="5400" y="0"/>
                  </a:cubicBezTo>
                  <a:cubicBezTo>
                    <a:pt x="10800" y="0"/>
                    <a:pt x="16200" y="0"/>
                    <a:pt x="16200" y="0"/>
                  </a:cubicBezTo>
                  <a:cubicBezTo>
                    <a:pt x="16200" y="0"/>
                    <a:pt x="21600" y="7200"/>
                    <a:pt x="21600" y="7200"/>
                  </a:cubicBezTo>
                  <a:cubicBezTo>
                    <a:pt x="16200" y="7200"/>
                    <a:pt x="16200" y="14400"/>
                    <a:pt x="10800" y="14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4" name="Google Shape;5524;g21c91014dda_0_5447"/>
            <p:cNvSpPr/>
            <p:nvPr/>
          </p:nvSpPr>
          <p:spPr>
            <a:xfrm>
              <a:off x="4403864" y="3671089"/>
              <a:ext cx="2066914" cy="1470445"/>
            </a:xfrm>
            <a:custGeom>
              <a:avLst/>
              <a:gdLst/>
              <a:ahLst/>
              <a:cxnLst/>
              <a:rect l="l" t="t" r="r" b="b"/>
              <a:pathLst>
                <a:path w="21550" h="21530" extrusionOk="0">
                  <a:moveTo>
                    <a:pt x="577" y="5697"/>
                  </a:moveTo>
                  <a:cubicBezTo>
                    <a:pt x="577" y="5697"/>
                    <a:pt x="577" y="5697"/>
                    <a:pt x="577" y="5697"/>
                  </a:cubicBezTo>
                  <a:cubicBezTo>
                    <a:pt x="507" y="5697"/>
                    <a:pt x="438" y="5403"/>
                    <a:pt x="368" y="5306"/>
                  </a:cubicBezTo>
                  <a:cubicBezTo>
                    <a:pt x="298" y="5208"/>
                    <a:pt x="159" y="5012"/>
                    <a:pt x="89" y="4817"/>
                  </a:cubicBezTo>
                  <a:cubicBezTo>
                    <a:pt x="89" y="4719"/>
                    <a:pt x="-50" y="4328"/>
                    <a:pt x="20" y="4230"/>
                  </a:cubicBezTo>
                  <a:cubicBezTo>
                    <a:pt x="20" y="4133"/>
                    <a:pt x="159" y="3840"/>
                    <a:pt x="229" y="3840"/>
                  </a:cubicBezTo>
                  <a:cubicBezTo>
                    <a:pt x="298" y="3742"/>
                    <a:pt x="368" y="3644"/>
                    <a:pt x="438" y="3742"/>
                  </a:cubicBezTo>
                  <a:cubicBezTo>
                    <a:pt x="507" y="3742"/>
                    <a:pt x="507" y="3937"/>
                    <a:pt x="507" y="3937"/>
                  </a:cubicBezTo>
                  <a:cubicBezTo>
                    <a:pt x="577" y="3937"/>
                    <a:pt x="716" y="3937"/>
                    <a:pt x="716" y="3840"/>
                  </a:cubicBezTo>
                  <a:cubicBezTo>
                    <a:pt x="786" y="3742"/>
                    <a:pt x="786" y="3644"/>
                    <a:pt x="786" y="3546"/>
                  </a:cubicBezTo>
                  <a:cubicBezTo>
                    <a:pt x="856" y="3546"/>
                    <a:pt x="995" y="3546"/>
                    <a:pt x="1065" y="3449"/>
                  </a:cubicBezTo>
                  <a:cubicBezTo>
                    <a:pt x="1135" y="3449"/>
                    <a:pt x="1204" y="3253"/>
                    <a:pt x="1204" y="3155"/>
                  </a:cubicBezTo>
                  <a:cubicBezTo>
                    <a:pt x="1204" y="3058"/>
                    <a:pt x="1135" y="2960"/>
                    <a:pt x="1065" y="2862"/>
                  </a:cubicBezTo>
                  <a:cubicBezTo>
                    <a:pt x="995" y="2862"/>
                    <a:pt x="856" y="2764"/>
                    <a:pt x="786" y="2667"/>
                  </a:cubicBezTo>
                  <a:cubicBezTo>
                    <a:pt x="786" y="2569"/>
                    <a:pt x="786" y="2373"/>
                    <a:pt x="786" y="2276"/>
                  </a:cubicBezTo>
                  <a:cubicBezTo>
                    <a:pt x="786" y="2178"/>
                    <a:pt x="925" y="2080"/>
                    <a:pt x="925" y="2080"/>
                  </a:cubicBezTo>
                  <a:cubicBezTo>
                    <a:pt x="925" y="1885"/>
                    <a:pt x="856" y="1689"/>
                    <a:pt x="856" y="1592"/>
                  </a:cubicBezTo>
                  <a:cubicBezTo>
                    <a:pt x="856" y="1592"/>
                    <a:pt x="856" y="1396"/>
                    <a:pt x="856" y="1396"/>
                  </a:cubicBezTo>
                  <a:cubicBezTo>
                    <a:pt x="856" y="1298"/>
                    <a:pt x="925" y="1103"/>
                    <a:pt x="995" y="1005"/>
                  </a:cubicBezTo>
                  <a:cubicBezTo>
                    <a:pt x="1065" y="907"/>
                    <a:pt x="1135" y="810"/>
                    <a:pt x="1204" y="810"/>
                  </a:cubicBezTo>
                  <a:cubicBezTo>
                    <a:pt x="1204" y="810"/>
                    <a:pt x="1274" y="810"/>
                    <a:pt x="1344" y="810"/>
                  </a:cubicBezTo>
                  <a:cubicBezTo>
                    <a:pt x="1483" y="810"/>
                    <a:pt x="1762" y="810"/>
                    <a:pt x="1971" y="810"/>
                  </a:cubicBezTo>
                  <a:cubicBezTo>
                    <a:pt x="2110" y="810"/>
                    <a:pt x="2319" y="907"/>
                    <a:pt x="2458" y="907"/>
                  </a:cubicBezTo>
                  <a:cubicBezTo>
                    <a:pt x="2667" y="907"/>
                    <a:pt x="3016" y="810"/>
                    <a:pt x="3225" y="712"/>
                  </a:cubicBezTo>
                  <a:cubicBezTo>
                    <a:pt x="3295" y="712"/>
                    <a:pt x="3504" y="614"/>
                    <a:pt x="3643" y="516"/>
                  </a:cubicBezTo>
                  <a:cubicBezTo>
                    <a:pt x="3713" y="516"/>
                    <a:pt x="3852" y="419"/>
                    <a:pt x="3922" y="419"/>
                  </a:cubicBezTo>
                  <a:cubicBezTo>
                    <a:pt x="3991" y="419"/>
                    <a:pt x="4131" y="614"/>
                    <a:pt x="4200" y="614"/>
                  </a:cubicBezTo>
                  <a:cubicBezTo>
                    <a:pt x="4270" y="614"/>
                    <a:pt x="4479" y="614"/>
                    <a:pt x="4549" y="614"/>
                  </a:cubicBezTo>
                  <a:cubicBezTo>
                    <a:pt x="4688" y="516"/>
                    <a:pt x="4967" y="419"/>
                    <a:pt x="5106" y="419"/>
                  </a:cubicBezTo>
                  <a:cubicBezTo>
                    <a:pt x="5176" y="321"/>
                    <a:pt x="5315" y="223"/>
                    <a:pt x="5385" y="223"/>
                  </a:cubicBezTo>
                  <a:cubicBezTo>
                    <a:pt x="5455" y="223"/>
                    <a:pt x="5664" y="125"/>
                    <a:pt x="5733" y="125"/>
                  </a:cubicBezTo>
                  <a:cubicBezTo>
                    <a:pt x="5873" y="125"/>
                    <a:pt x="6082" y="-70"/>
                    <a:pt x="6221" y="28"/>
                  </a:cubicBezTo>
                  <a:cubicBezTo>
                    <a:pt x="6291" y="28"/>
                    <a:pt x="6430" y="223"/>
                    <a:pt x="6569" y="223"/>
                  </a:cubicBezTo>
                  <a:cubicBezTo>
                    <a:pt x="6639" y="321"/>
                    <a:pt x="6778" y="419"/>
                    <a:pt x="6848" y="516"/>
                  </a:cubicBezTo>
                  <a:cubicBezTo>
                    <a:pt x="6918" y="614"/>
                    <a:pt x="6987" y="810"/>
                    <a:pt x="6987" y="907"/>
                  </a:cubicBezTo>
                  <a:cubicBezTo>
                    <a:pt x="7057" y="1005"/>
                    <a:pt x="7057" y="1103"/>
                    <a:pt x="7057" y="1103"/>
                  </a:cubicBezTo>
                  <a:cubicBezTo>
                    <a:pt x="7057" y="1298"/>
                    <a:pt x="7196" y="1494"/>
                    <a:pt x="7196" y="1592"/>
                  </a:cubicBezTo>
                  <a:cubicBezTo>
                    <a:pt x="7127" y="1689"/>
                    <a:pt x="7057" y="1885"/>
                    <a:pt x="6987" y="1982"/>
                  </a:cubicBezTo>
                  <a:cubicBezTo>
                    <a:pt x="6987" y="2080"/>
                    <a:pt x="6918" y="2178"/>
                    <a:pt x="6848" y="2276"/>
                  </a:cubicBezTo>
                  <a:cubicBezTo>
                    <a:pt x="6778" y="2373"/>
                    <a:pt x="6569" y="2471"/>
                    <a:pt x="6569" y="2471"/>
                  </a:cubicBezTo>
                  <a:cubicBezTo>
                    <a:pt x="6500" y="2569"/>
                    <a:pt x="6430" y="2764"/>
                    <a:pt x="6430" y="2862"/>
                  </a:cubicBezTo>
                  <a:cubicBezTo>
                    <a:pt x="6360" y="2960"/>
                    <a:pt x="6221" y="2960"/>
                    <a:pt x="6151" y="3058"/>
                  </a:cubicBezTo>
                  <a:cubicBezTo>
                    <a:pt x="6082" y="3155"/>
                    <a:pt x="5873" y="3253"/>
                    <a:pt x="5803" y="3351"/>
                  </a:cubicBezTo>
                  <a:cubicBezTo>
                    <a:pt x="5803" y="3449"/>
                    <a:pt x="5664" y="3546"/>
                    <a:pt x="5594" y="3644"/>
                  </a:cubicBezTo>
                  <a:cubicBezTo>
                    <a:pt x="5594" y="3742"/>
                    <a:pt x="5524" y="4035"/>
                    <a:pt x="5594" y="4133"/>
                  </a:cubicBezTo>
                  <a:cubicBezTo>
                    <a:pt x="5594" y="4328"/>
                    <a:pt x="5733" y="4817"/>
                    <a:pt x="5803" y="5012"/>
                  </a:cubicBezTo>
                  <a:cubicBezTo>
                    <a:pt x="5873" y="5110"/>
                    <a:pt x="6012" y="5403"/>
                    <a:pt x="6082" y="5501"/>
                  </a:cubicBezTo>
                  <a:cubicBezTo>
                    <a:pt x="6151" y="5599"/>
                    <a:pt x="6500" y="5697"/>
                    <a:pt x="6639" y="5794"/>
                  </a:cubicBezTo>
                  <a:cubicBezTo>
                    <a:pt x="6778" y="5892"/>
                    <a:pt x="7127" y="6185"/>
                    <a:pt x="7266" y="6283"/>
                  </a:cubicBezTo>
                  <a:cubicBezTo>
                    <a:pt x="7336" y="6283"/>
                    <a:pt x="7475" y="6185"/>
                    <a:pt x="7545" y="6185"/>
                  </a:cubicBezTo>
                  <a:cubicBezTo>
                    <a:pt x="7615" y="6283"/>
                    <a:pt x="7684" y="6478"/>
                    <a:pt x="7824" y="6576"/>
                  </a:cubicBezTo>
                  <a:cubicBezTo>
                    <a:pt x="7893" y="6576"/>
                    <a:pt x="8102" y="6674"/>
                    <a:pt x="8242" y="6674"/>
                  </a:cubicBezTo>
                  <a:cubicBezTo>
                    <a:pt x="8311" y="6772"/>
                    <a:pt x="8451" y="6869"/>
                    <a:pt x="8520" y="6869"/>
                  </a:cubicBezTo>
                  <a:cubicBezTo>
                    <a:pt x="8590" y="6967"/>
                    <a:pt x="8729" y="6967"/>
                    <a:pt x="8799" y="6967"/>
                  </a:cubicBezTo>
                  <a:cubicBezTo>
                    <a:pt x="8869" y="7065"/>
                    <a:pt x="8938" y="7260"/>
                    <a:pt x="9008" y="7260"/>
                  </a:cubicBezTo>
                  <a:cubicBezTo>
                    <a:pt x="9078" y="7260"/>
                    <a:pt x="9147" y="7260"/>
                    <a:pt x="9217" y="7260"/>
                  </a:cubicBezTo>
                  <a:cubicBezTo>
                    <a:pt x="9287" y="7260"/>
                    <a:pt x="9356" y="7358"/>
                    <a:pt x="9426" y="7358"/>
                  </a:cubicBezTo>
                  <a:cubicBezTo>
                    <a:pt x="9426" y="7456"/>
                    <a:pt x="9496" y="7554"/>
                    <a:pt x="9565" y="7554"/>
                  </a:cubicBezTo>
                  <a:cubicBezTo>
                    <a:pt x="9565" y="7554"/>
                    <a:pt x="9705" y="7554"/>
                    <a:pt x="9775" y="7651"/>
                  </a:cubicBezTo>
                  <a:cubicBezTo>
                    <a:pt x="9775" y="7651"/>
                    <a:pt x="9844" y="7749"/>
                    <a:pt x="9844" y="7749"/>
                  </a:cubicBezTo>
                  <a:cubicBezTo>
                    <a:pt x="9914" y="7749"/>
                    <a:pt x="10053" y="7749"/>
                    <a:pt x="10123" y="7749"/>
                  </a:cubicBezTo>
                  <a:cubicBezTo>
                    <a:pt x="10193" y="7749"/>
                    <a:pt x="10402" y="7847"/>
                    <a:pt x="10471" y="7847"/>
                  </a:cubicBezTo>
                  <a:cubicBezTo>
                    <a:pt x="10611" y="7944"/>
                    <a:pt x="10750" y="8140"/>
                    <a:pt x="10889" y="8238"/>
                  </a:cubicBezTo>
                  <a:cubicBezTo>
                    <a:pt x="11029" y="8335"/>
                    <a:pt x="11307" y="8238"/>
                    <a:pt x="11447" y="8335"/>
                  </a:cubicBezTo>
                  <a:cubicBezTo>
                    <a:pt x="11516" y="8335"/>
                    <a:pt x="11656" y="8433"/>
                    <a:pt x="11725" y="8531"/>
                  </a:cubicBezTo>
                  <a:cubicBezTo>
                    <a:pt x="11865" y="8531"/>
                    <a:pt x="12144" y="8629"/>
                    <a:pt x="12283" y="8726"/>
                  </a:cubicBezTo>
                  <a:cubicBezTo>
                    <a:pt x="12353" y="8726"/>
                    <a:pt x="12631" y="8922"/>
                    <a:pt x="12771" y="8922"/>
                  </a:cubicBezTo>
                  <a:cubicBezTo>
                    <a:pt x="12840" y="9020"/>
                    <a:pt x="12980" y="9020"/>
                    <a:pt x="13049" y="9117"/>
                  </a:cubicBezTo>
                  <a:cubicBezTo>
                    <a:pt x="13189" y="9117"/>
                    <a:pt x="13398" y="9313"/>
                    <a:pt x="13467" y="9411"/>
                  </a:cubicBezTo>
                  <a:cubicBezTo>
                    <a:pt x="13537" y="9411"/>
                    <a:pt x="13676" y="9606"/>
                    <a:pt x="13746" y="9606"/>
                  </a:cubicBezTo>
                  <a:cubicBezTo>
                    <a:pt x="13885" y="9801"/>
                    <a:pt x="14164" y="10192"/>
                    <a:pt x="14373" y="10290"/>
                  </a:cubicBezTo>
                  <a:cubicBezTo>
                    <a:pt x="14513" y="10486"/>
                    <a:pt x="14791" y="10681"/>
                    <a:pt x="14931" y="10877"/>
                  </a:cubicBezTo>
                  <a:cubicBezTo>
                    <a:pt x="15070" y="10974"/>
                    <a:pt x="15279" y="11170"/>
                    <a:pt x="15418" y="11268"/>
                  </a:cubicBezTo>
                  <a:cubicBezTo>
                    <a:pt x="15558" y="11365"/>
                    <a:pt x="15836" y="11365"/>
                    <a:pt x="16045" y="11463"/>
                  </a:cubicBezTo>
                  <a:cubicBezTo>
                    <a:pt x="16115" y="11463"/>
                    <a:pt x="16324" y="11561"/>
                    <a:pt x="16464" y="11659"/>
                  </a:cubicBezTo>
                  <a:cubicBezTo>
                    <a:pt x="16603" y="11756"/>
                    <a:pt x="16882" y="11952"/>
                    <a:pt x="17021" y="12049"/>
                  </a:cubicBezTo>
                  <a:cubicBezTo>
                    <a:pt x="17091" y="12147"/>
                    <a:pt x="17230" y="12245"/>
                    <a:pt x="17300" y="12245"/>
                  </a:cubicBezTo>
                  <a:cubicBezTo>
                    <a:pt x="17369" y="12245"/>
                    <a:pt x="17578" y="12245"/>
                    <a:pt x="17648" y="12245"/>
                  </a:cubicBezTo>
                  <a:cubicBezTo>
                    <a:pt x="17718" y="12245"/>
                    <a:pt x="17857" y="12245"/>
                    <a:pt x="17927" y="12245"/>
                  </a:cubicBezTo>
                  <a:cubicBezTo>
                    <a:pt x="17996" y="12343"/>
                    <a:pt x="17996" y="12440"/>
                    <a:pt x="17927" y="12440"/>
                  </a:cubicBezTo>
                  <a:cubicBezTo>
                    <a:pt x="17927" y="12538"/>
                    <a:pt x="17857" y="12538"/>
                    <a:pt x="17857" y="12636"/>
                  </a:cubicBezTo>
                  <a:cubicBezTo>
                    <a:pt x="17857" y="12636"/>
                    <a:pt x="17927" y="12734"/>
                    <a:pt x="17927" y="12734"/>
                  </a:cubicBezTo>
                  <a:cubicBezTo>
                    <a:pt x="17996" y="12734"/>
                    <a:pt x="18066" y="12636"/>
                    <a:pt x="18136" y="12636"/>
                  </a:cubicBezTo>
                  <a:cubicBezTo>
                    <a:pt x="18136" y="12636"/>
                    <a:pt x="18275" y="12538"/>
                    <a:pt x="18275" y="12636"/>
                  </a:cubicBezTo>
                  <a:cubicBezTo>
                    <a:pt x="18345" y="12636"/>
                    <a:pt x="18275" y="12734"/>
                    <a:pt x="18275" y="12831"/>
                  </a:cubicBezTo>
                  <a:cubicBezTo>
                    <a:pt x="18345" y="12929"/>
                    <a:pt x="18415" y="12929"/>
                    <a:pt x="18484" y="13027"/>
                  </a:cubicBezTo>
                  <a:cubicBezTo>
                    <a:pt x="18484" y="13125"/>
                    <a:pt x="18415" y="13320"/>
                    <a:pt x="18415" y="13418"/>
                  </a:cubicBezTo>
                  <a:cubicBezTo>
                    <a:pt x="18484" y="13516"/>
                    <a:pt x="18693" y="13516"/>
                    <a:pt x="18763" y="13613"/>
                  </a:cubicBezTo>
                  <a:cubicBezTo>
                    <a:pt x="18763" y="13613"/>
                    <a:pt x="18833" y="13809"/>
                    <a:pt x="18902" y="13809"/>
                  </a:cubicBezTo>
                  <a:cubicBezTo>
                    <a:pt x="18972" y="13906"/>
                    <a:pt x="19181" y="14200"/>
                    <a:pt x="19320" y="14200"/>
                  </a:cubicBezTo>
                  <a:cubicBezTo>
                    <a:pt x="19390" y="14297"/>
                    <a:pt x="19669" y="14395"/>
                    <a:pt x="19808" y="14591"/>
                  </a:cubicBezTo>
                  <a:cubicBezTo>
                    <a:pt x="19878" y="14591"/>
                    <a:pt x="20017" y="14884"/>
                    <a:pt x="20087" y="14982"/>
                  </a:cubicBezTo>
                  <a:cubicBezTo>
                    <a:pt x="20226" y="15079"/>
                    <a:pt x="20435" y="15373"/>
                    <a:pt x="20505" y="15470"/>
                  </a:cubicBezTo>
                  <a:cubicBezTo>
                    <a:pt x="20575" y="15568"/>
                    <a:pt x="20714" y="15763"/>
                    <a:pt x="20784" y="15861"/>
                  </a:cubicBezTo>
                  <a:cubicBezTo>
                    <a:pt x="20784" y="15959"/>
                    <a:pt x="20923" y="16057"/>
                    <a:pt x="20923" y="16057"/>
                  </a:cubicBezTo>
                  <a:cubicBezTo>
                    <a:pt x="20993" y="16154"/>
                    <a:pt x="21132" y="16448"/>
                    <a:pt x="21202" y="16545"/>
                  </a:cubicBezTo>
                  <a:cubicBezTo>
                    <a:pt x="21202" y="16643"/>
                    <a:pt x="21202" y="16839"/>
                    <a:pt x="21202" y="16936"/>
                  </a:cubicBezTo>
                  <a:cubicBezTo>
                    <a:pt x="21202" y="17034"/>
                    <a:pt x="21271" y="17230"/>
                    <a:pt x="21341" y="17327"/>
                  </a:cubicBezTo>
                  <a:cubicBezTo>
                    <a:pt x="21341" y="17425"/>
                    <a:pt x="21480" y="17523"/>
                    <a:pt x="21480" y="17620"/>
                  </a:cubicBezTo>
                  <a:cubicBezTo>
                    <a:pt x="21550" y="17718"/>
                    <a:pt x="21550" y="17914"/>
                    <a:pt x="21550" y="18011"/>
                  </a:cubicBezTo>
                  <a:cubicBezTo>
                    <a:pt x="21480" y="18109"/>
                    <a:pt x="21411" y="18207"/>
                    <a:pt x="21341" y="18207"/>
                  </a:cubicBezTo>
                  <a:cubicBezTo>
                    <a:pt x="21341" y="18305"/>
                    <a:pt x="21341" y="18598"/>
                    <a:pt x="21271" y="18696"/>
                  </a:cubicBezTo>
                  <a:cubicBezTo>
                    <a:pt x="21271" y="18696"/>
                    <a:pt x="21202" y="18793"/>
                    <a:pt x="21202" y="18891"/>
                  </a:cubicBezTo>
                  <a:cubicBezTo>
                    <a:pt x="21202" y="18891"/>
                    <a:pt x="21202" y="18989"/>
                    <a:pt x="21202" y="19087"/>
                  </a:cubicBezTo>
                  <a:cubicBezTo>
                    <a:pt x="21202" y="19184"/>
                    <a:pt x="21062" y="19184"/>
                    <a:pt x="20993" y="19184"/>
                  </a:cubicBezTo>
                  <a:cubicBezTo>
                    <a:pt x="20993" y="19282"/>
                    <a:pt x="20993" y="19575"/>
                    <a:pt x="20993" y="19673"/>
                  </a:cubicBezTo>
                  <a:cubicBezTo>
                    <a:pt x="20923" y="19771"/>
                    <a:pt x="20923" y="19966"/>
                    <a:pt x="20923" y="19966"/>
                  </a:cubicBezTo>
                  <a:cubicBezTo>
                    <a:pt x="20923" y="20064"/>
                    <a:pt x="20993" y="20162"/>
                    <a:pt x="21062" y="20259"/>
                  </a:cubicBezTo>
                  <a:cubicBezTo>
                    <a:pt x="21062" y="20357"/>
                    <a:pt x="20993" y="20650"/>
                    <a:pt x="20993" y="20748"/>
                  </a:cubicBezTo>
                  <a:cubicBezTo>
                    <a:pt x="20993" y="20846"/>
                    <a:pt x="21062" y="20944"/>
                    <a:pt x="21062" y="21041"/>
                  </a:cubicBezTo>
                  <a:cubicBezTo>
                    <a:pt x="21062" y="21139"/>
                    <a:pt x="21062" y="21335"/>
                    <a:pt x="20993" y="21432"/>
                  </a:cubicBezTo>
                  <a:cubicBezTo>
                    <a:pt x="20923" y="21432"/>
                    <a:pt x="20853" y="21530"/>
                    <a:pt x="20853" y="21530"/>
                  </a:cubicBezTo>
                  <a:cubicBezTo>
                    <a:pt x="20784" y="21432"/>
                    <a:pt x="20714" y="21432"/>
                    <a:pt x="20644" y="21432"/>
                  </a:cubicBezTo>
                  <a:cubicBezTo>
                    <a:pt x="20644" y="21335"/>
                    <a:pt x="20575" y="21139"/>
                    <a:pt x="20505" y="21139"/>
                  </a:cubicBezTo>
                  <a:cubicBezTo>
                    <a:pt x="20435" y="21041"/>
                    <a:pt x="20365" y="21041"/>
                    <a:pt x="20296" y="21041"/>
                  </a:cubicBezTo>
                  <a:cubicBezTo>
                    <a:pt x="20226" y="20944"/>
                    <a:pt x="20087" y="21041"/>
                    <a:pt x="20017" y="21041"/>
                  </a:cubicBezTo>
                  <a:cubicBezTo>
                    <a:pt x="19947" y="21041"/>
                    <a:pt x="19947" y="21139"/>
                    <a:pt x="19878" y="21139"/>
                  </a:cubicBezTo>
                  <a:cubicBezTo>
                    <a:pt x="19808" y="21139"/>
                    <a:pt x="19738" y="20846"/>
                    <a:pt x="19669" y="20846"/>
                  </a:cubicBezTo>
                  <a:cubicBezTo>
                    <a:pt x="19599" y="20748"/>
                    <a:pt x="19460" y="20650"/>
                    <a:pt x="19390" y="20553"/>
                  </a:cubicBezTo>
                  <a:cubicBezTo>
                    <a:pt x="19320" y="20553"/>
                    <a:pt x="19251" y="20553"/>
                    <a:pt x="19181" y="20455"/>
                  </a:cubicBezTo>
                  <a:cubicBezTo>
                    <a:pt x="19111" y="20357"/>
                    <a:pt x="18902" y="20162"/>
                    <a:pt x="18902" y="20064"/>
                  </a:cubicBezTo>
                  <a:cubicBezTo>
                    <a:pt x="18833" y="20064"/>
                    <a:pt x="18833" y="19868"/>
                    <a:pt x="18833" y="19868"/>
                  </a:cubicBezTo>
                  <a:cubicBezTo>
                    <a:pt x="18833" y="19868"/>
                    <a:pt x="18763" y="19868"/>
                    <a:pt x="18693" y="19771"/>
                  </a:cubicBezTo>
                  <a:cubicBezTo>
                    <a:pt x="18693" y="19771"/>
                    <a:pt x="18554" y="19575"/>
                    <a:pt x="18624" y="19575"/>
                  </a:cubicBezTo>
                  <a:cubicBezTo>
                    <a:pt x="18624" y="19478"/>
                    <a:pt x="18693" y="19575"/>
                    <a:pt x="18693" y="19478"/>
                  </a:cubicBezTo>
                  <a:cubicBezTo>
                    <a:pt x="18763" y="19478"/>
                    <a:pt x="18693" y="19282"/>
                    <a:pt x="18693" y="19184"/>
                  </a:cubicBezTo>
                  <a:cubicBezTo>
                    <a:pt x="18693" y="19184"/>
                    <a:pt x="18624" y="19087"/>
                    <a:pt x="18624" y="18989"/>
                  </a:cubicBezTo>
                  <a:cubicBezTo>
                    <a:pt x="18624" y="18891"/>
                    <a:pt x="18624" y="18696"/>
                    <a:pt x="18624" y="18598"/>
                  </a:cubicBezTo>
                  <a:cubicBezTo>
                    <a:pt x="18624" y="18500"/>
                    <a:pt x="18484" y="18305"/>
                    <a:pt x="18484" y="18207"/>
                  </a:cubicBezTo>
                  <a:cubicBezTo>
                    <a:pt x="18484" y="18109"/>
                    <a:pt x="18415" y="18011"/>
                    <a:pt x="18415" y="17914"/>
                  </a:cubicBezTo>
                  <a:cubicBezTo>
                    <a:pt x="18345" y="17914"/>
                    <a:pt x="18275" y="17816"/>
                    <a:pt x="18275" y="17816"/>
                  </a:cubicBezTo>
                  <a:cubicBezTo>
                    <a:pt x="18205" y="17816"/>
                    <a:pt x="18136" y="17914"/>
                    <a:pt x="18136" y="17914"/>
                  </a:cubicBezTo>
                  <a:cubicBezTo>
                    <a:pt x="18066" y="17816"/>
                    <a:pt x="18136" y="17620"/>
                    <a:pt x="18136" y="17620"/>
                  </a:cubicBezTo>
                  <a:cubicBezTo>
                    <a:pt x="18136" y="17523"/>
                    <a:pt x="18066" y="17327"/>
                    <a:pt x="18066" y="17230"/>
                  </a:cubicBezTo>
                  <a:cubicBezTo>
                    <a:pt x="17996" y="17132"/>
                    <a:pt x="17927" y="17034"/>
                    <a:pt x="17927" y="16936"/>
                  </a:cubicBezTo>
                  <a:cubicBezTo>
                    <a:pt x="17927" y="16936"/>
                    <a:pt x="17996" y="16839"/>
                    <a:pt x="17996" y="16839"/>
                  </a:cubicBezTo>
                  <a:cubicBezTo>
                    <a:pt x="17927" y="16741"/>
                    <a:pt x="17787" y="16839"/>
                    <a:pt x="17787" y="16741"/>
                  </a:cubicBezTo>
                  <a:cubicBezTo>
                    <a:pt x="17718" y="16741"/>
                    <a:pt x="17718" y="16643"/>
                    <a:pt x="17718" y="16545"/>
                  </a:cubicBezTo>
                  <a:cubicBezTo>
                    <a:pt x="17648" y="16545"/>
                    <a:pt x="17648" y="16643"/>
                    <a:pt x="17578" y="16643"/>
                  </a:cubicBezTo>
                  <a:cubicBezTo>
                    <a:pt x="17509" y="16741"/>
                    <a:pt x="17369" y="16643"/>
                    <a:pt x="17300" y="16545"/>
                  </a:cubicBezTo>
                  <a:cubicBezTo>
                    <a:pt x="17230" y="16545"/>
                    <a:pt x="17021" y="16643"/>
                    <a:pt x="16951" y="16545"/>
                  </a:cubicBezTo>
                  <a:cubicBezTo>
                    <a:pt x="16951" y="16545"/>
                    <a:pt x="16882" y="16448"/>
                    <a:pt x="16812" y="16448"/>
                  </a:cubicBezTo>
                  <a:cubicBezTo>
                    <a:pt x="16812" y="16448"/>
                    <a:pt x="16673" y="16545"/>
                    <a:pt x="16673" y="16545"/>
                  </a:cubicBezTo>
                  <a:cubicBezTo>
                    <a:pt x="16603" y="16545"/>
                    <a:pt x="16394" y="16545"/>
                    <a:pt x="16324" y="16545"/>
                  </a:cubicBezTo>
                  <a:cubicBezTo>
                    <a:pt x="16255" y="16643"/>
                    <a:pt x="16185" y="16643"/>
                    <a:pt x="16185" y="16643"/>
                  </a:cubicBezTo>
                  <a:cubicBezTo>
                    <a:pt x="16115" y="16741"/>
                    <a:pt x="15906" y="16643"/>
                    <a:pt x="15836" y="16643"/>
                  </a:cubicBezTo>
                  <a:cubicBezTo>
                    <a:pt x="15767" y="16741"/>
                    <a:pt x="15697" y="16741"/>
                    <a:pt x="15697" y="16741"/>
                  </a:cubicBezTo>
                  <a:cubicBezTo>
                    <a:pt x="15627" y="16741"/>
                    <a:pt x="15558" y="16643"/>
                    <a:pt x="15558" y="16643"/>
                  </a:cubicBezTo>
                  <a:cubicBezTo>
                    <a:pt x="15488" y="16545"/>
                    <a:pt x="15418" y="16643"/>
                    <a:pt x="15349" y="16643"/>
                  </a:cubicBezTo>
                  <a:cubicBezTo>
                    <a:pt x="15349" y="16545"/>
                    <a:pt x="15279" y="16448"/>
                    <a:pt x="15209" y="16448"/>
                  </a:cubicBezTo>
                  <a:cubicBezTo>
                    <a:pt x="15140" y="16350"/>
                    <a:pt x="15070" y="16448"/>
                    <a:pt x="15070" y="16448"/>
                  </a:cubicBezTo>
                  <a:cubicBezTo>
                    <a:pt x="15000" y="16448"/>
                    <a:pt x="14931" y="16350"/>
                    <a:pt x="14931" y="16252"/>
                  </a:cubicBezTo>
                  <a:cubicBezTo>
                    <a:pt x="14861" y="16154"/>
                    <a:pt x="14722" y="16057"/>
                    <a:pt x="14652" y="16057"/>
                  </a:cubicBezTo>
                  <a:cubicBezTo>
                    <a:pt x="14582" y="15959"/>
                    <a:pt x="14513" y="16057"/>
                    <a:pt x="14443" y="16057"/>
                  </a:cubicBezTo>
                  <a:cubicBezTo>
                    <a:pt x="14373" y="15959"/>
                    <a:pt x="14234" y="15861"/>
                    <a:pt x="14164" y="15861"/>
                  </a:cubicBezTo>
                  <a:cubicBezTo>
                    <a:pt x="14095" y="15763"/>
                    <a:pt x="13955" y="15763"/>
                    <a:pt x="13955" y="15861"/>
                  </a:cubicBezTo>
                  <a:cubicBezTo>
                    <a:pt x="13885" y="15861"/>
                    <a:pt x="13885" y="15959"/>
                    <a:pt x="13816" y="15959"/>
                  </a:cubicBezTo>
                  <a:cubicBezTo>
                    <a:pt x="13816" y="15861"/>
                    <a:pt x="13816" y="15763"/>
                    <a:pt x="13816" y="15666"/>
                  </a:cubicBezTo>
                  <a:cubicBezTo>
                    <a:pt x="13816" y="15666"/>
                    <a:pt x="13816" y="15568"/>
                    <a:pt x="13816" y="15568"/>
                  </a:cubicBezTo>
                  <a:cubicBezTo>
                    <a:pt x="13816" y="15568"/>
                    <a:pt x="13955" y="15568"/>
                    <a:pt x="14025" y="15470"/>
                  </a:cubicBezTo>
                  <a:cubicBezTo>
                    <a:pt x="14025" y="15373"/>
                    <a:pt x="14025" y="15373"/>
                    <a:pt x="14025" y="15373"/>
                  </a:cubicBezTo>
                  <a:cubicBezTo>
                    <a:pt x="14025" y="15373"/>
                    <a:pt x="13955" y="15275"/>
                    <a:pt x="13955" y="15177"/>
                  </a:cubicBezTo>
                  <a:cubicBezTo>
                    <a:pt x="13955" y="15177"/>
                    <a:pt x="14025" y="15079"/>
                    <a:pt x="14025" y="15079"/>
                  </a:cubicBezTo>
                  <a:cubicBezTo>
                    <a:pt x="14095" y="14982"/>
                    <a:pt x="14234" y="15079"/>
                    <a:pt x="14304" y="15079"/>
                  </a:cubicBezTo>
                  <a:cubicBezTo>
                    <a:pt x="14304" y="15079"/>
                    <a:pt x="14443" y="15079"/>
                    <a:pt x="14443" y="15079"/>
                  </a:cubicBezTo>
                  <a:cubicBezTo>
                    <a:pt x="14443" y="14982"/>
                    <a:pt x="14513" y="14884"/>
                    <a:pt x="14513" y="14884"/>
                  </a:cubicBezTo>
                  <a:cubicBezTo>
                    <a:pt x="14513" y="14786"/>
                    <a:pt x="14443" y="14688"/>
                    <a:pt x="14443" y="14591"/>
                  </a:cubicBezTo>
                  <a:cubicBezTo>
                    <a:pt x="14373" y="14591"/>
                    <a:pt x="14304" y="14688"/>
                    <a:pt x="14304" y="14688"/>
                  </a:cubicBezTo>
                  <a:cubicBezTo>
                    <a:pt x="14234" y="14688"/>
                    <a:pt x="14095" y="14591"/>
                    <a:pt x="14025" y="14688"/>
                  </a:cubicBezTo>
                  <a:cubicBezTo>
                    <a:pt x="14025" y="14688"/>
                    <a:pt x="13955" y="14786"/>
                    <a:pt x="13955" y="14786"/>
                  </a:cubicBezTo>
                  <a:cubicBezTo>
                    <a:pt x="13885" y="14786"/>
                    <a:pt x="13816" y="14884"/>
                    <a:pt x="13816" y="14982"/>
                  </a:cubicBezTo>
                  <a:cubicBezTo>
                    <a:pt x="13746" y="14982"/>
                    <a:pt x="13676" y="14982"/>
                    <a:pt x="13607" y="14982"/>
                  </a:cubicBezTo>
                  <a:cubicBezTo>
                    <a:pt x="13537" y="14884"/>
                    <a:pt x="13537" y="14688"/>
                    <a:pt x="13537" y="14688"/>
                  </a:cubicBezTo>
                  <a:cubicBezTo>
                    <a:pt x="13467" y="14591"/>
                    <a:pt x="13328" y="14591"/>
                    <a:pt x="13258" y="14591"/>
                  </a:cubicBezTo>
                  <a:cubicBezTo>
                    <a:pt x="13189" y="14591"/>
                    <a:pt x="12980" y="14688"/>
                    <a:pt x="12840" y="14688"/>
                  </a:cubicBezTo>
                  <a:cubicBezTo>
                    <a:pt x="12701" y="14786"/>
                    <a:pt x="12562" y="14884"/>
                    <a:pt x="12492" y="14982"/>
                  </a:cubicBezTo>
                  <a:cubicBezTo>
                    <a:pt x="12353" y="15079"/>
                    <a:pt x="12144" y="15470"/>
                    <a:pt x="12074" y="15666"/>
                  </a:cubicBezTo>
                  <a:cubicBezTo>
                    <a:pt x="12074" y="15666"/>
                    <a:pt x="12004" y="15763"/>
                    <a:pt x="12004" y="15861"/>
                  </a:cubicBezTo>
                  <a:cubicBezTo>
                    <a:pt x="11935" y="15763"/>
                    <a:pt x="11865" y="15666"/>
                    <a:pt x="11865" y="15568"/>
                  </a:cubicBezTo>
                  <a:cubicBezTo>
                    <a:pt x="11795" y="15470"/>
                    <a:pt x="11656" y="15275"/>
                    <a:pt x="11586" y="15177"/>
                  </a:cubicBezTo>
                  <a:cubicBezTo>
                    <a:pt x="11516" y="15177"/>
                    <a:pt x="11377" y="15275"/>
                    <a:pt x="11307" y="15177"/>
                  </a:cubicBezTo>
                  <a:cubicBezTo>
                    <a:pt x="11238" y="15177"/>
                    <a:pt x="11098" y="14982"/>
                    <a:pt x="11098" y="14884"/>
                  </a:cubicBezTo>
                  <a:cubicBezTo>
                    <a:pt x="11029" y="14786"/>
                    <a:pt x="11029" y="14591"/>
                    <a:pt x="11029" y="14591"/>
                  </a:cubicBezTo>
                  <a:cubicBezTo>
                    <a:pt x="11029" y="14493"/>
                    <a:pt x="11029" y="14297"/>
                    <a:pt x="11029" y="14297"/>
                  </a:cubicBezTo>
                  <a:cubicBezTo>
                    <a:pt x="11098" y="14200"/>
                    <a:pt x="11098" y="14102"/>
                    <a:pt x="11029" y="14004"/>
                  </a:cubicBezTo>
                  <a:cubicBezTo>
                    <a:pt x="11029" y="14004"/>
                    <a:pt x="10959" y="13906"/>
                    <a:pt x="10889" y="13906"/>
                  </a:cubicBezTo>
                  <a:cubicBezTo>
                    <a:pt x="10889" y="13809"/>
                    <a:pt x="10820" y="13613"/>
                    <a:pt x="10820" y="13516"/>
                  </a:cubicBezTo>
                  <a:cubicBezTo>
                    <a:pt x="10889" y="13418"/>
                    <a:pt x="10889" y="13320"/>
                    <a:pt x="10959" y="13222"/>
                  </a:cubicBezTo>
                  <a:cubicBezTo>
                    <a:pt x="10959" y="13125"/>
                    <a:pt x="11029" y="13027"/>
                    <a:pt x="10959" y="12929"/>
                  </a:cubicBezTo>
                  <a:cubicBezTo>
                    <a:pt x="10959" y="12831"/>
                    <a:pt x="10889" y="12636"/>
                    <a:pt x="10820" y="12636"/>
                  </a:cubicBezTo>
                  <a:cubicBezTo>
                    <a:pt x="10750" y="12538"/>
                    <a:pt x="10680" y="12538"/>
                    <a:pt x="10611" y="12636"/>
                  </a:cubicBezTo>
                  <a:cubicBezTo>
                    <a:pt x="10541" y="12636"/>
                    <a:pt x="10541" y="12929"/>
                    <a:pt x="10471" y="12929"/>
                  </a:cubicBezTo>
                  <a:cubicBezTo>
                    <a:pt x="10402" y="13027"/>
                    <a:pt x="10262" y="13027"/>
                    <a:pt x="10193" y="12929"/>
                  </a:cubicBezTo>
                  <a:cubicBezTo>
                    <a:pt x="10123" y="12929"/>
                    <a:pt x="10053" y="12636"/>
                    <a:pt x="9984" y="12636"/>
                  </a:cubicBezTo>
                  <a:cubicBezTo>
                    <a:pt x="9984" y="12538"/>
                    <a:pt x="9914" y="12636"/>
                    <a:pt x="9844" y="12636"/>
                  </a:cubicBezTo>
                  <a:cubicBezTo>
                    <a:pt x="9775" y="12636"/>
                    <a:pt x="9705" y="12734"/>
                    <a:pt x="9705" y="12831"/>
                  </a:cubicBezTo>
                  <a:cubicBezTo>
                    <a:pt x="9635" y="12831"/>
                    <a:pt x="9635" y="13027"/>
                    <a:pt x="9635" y="13125"/>
                  </a:cubicBezTo>
                  <a:cubicBezTo>
                    <a:pt x="9635" y="13222"/>
                    <a:pt x="9565" y="13320"/>
                    <a:pt x="9496" y="13320"/>
                  </a:cubicBezTo>
                  <a:cubicBezTo>
                    <a:pt x="9426" y="13320"/>
                    <a:pt x="9287" y="13125"/>
                    <a:pt x="9217" y="13027"/>
                  </a:cubicBezTo>
                  <a:cubicBezTo>
                    <a:pt x="9147" y="12929"/>
                    <a:pt x="9078" y="12734"/>
                    <a:pt x="8938" y="12636"/>
                  </a:cubicBezTo>
                  <a:cubicBezTo>
                    <a:pt x="8869" y="12538"/>
                    <a:pt x="8660" y="12440"/>
                    <a:pt x="8590" y="12343"/>
                  </a:cubicBezTo>
                  <a:cubicBezTo>
                    <a:pt x="8520" y="12343"/>
                    <a:pt x="8242" y="12245"/>
                    <a:pt x="8172" y="12147"/>
                  </a:cubicBezTo>
                  <a:cubicBezTo>
                    <a:pt x="8102" y="12147"/>
                    <a:pt x="7963" y="12049"/>
                    <a:pt x="7963" y="11952"/>
                  </a:cubicBezTo>
                  <a:cubicBezTo>
                    <a:pt x="7893" y="11756"/>
                    <a:pt x="7963" y="11463"/>
                    <a:pt x="7963" y="11365"/>
                  </a:cubicBezTo>
                  <a:cubicBezTo>
                    <a:pt x="7963" y="11268"/>
                    <a:pt x="7963" y="11072"/>
                    <a:pt x="7893" y="11072"/>
                  </a:cubicBezTo>
                  <a:cubicBezTo>
                    <a:pt x="7824" y="10974"/>
                    <a:pt x="7684" y="10779"/>
                    <a:pt x="7615" y="10779"/>
                  </a:cubicBezTo>
                  <a:cubicBezTo>
                    <a:pt x="7545" y="10779"/>
                    <a:pt x="7475" y="10877"/>
                    <a:pt x="7405" y="10974"/>
                  </a:cubicBezTo>
                  <a:cubicBezTo>
                    <a:pt x="7405" y="11072"/>
                    <a:pt x="7475" y="11268"/>
                    <a:pt x="7405" y="11365"/>
                  </a:cubicBezTo>
                  <a:cubicBezTo>
                    <a:pt x="7405" y="11365"/>
                    <a:pt x="7266" y="11365"/>
                    <a:pt x="7196" y="11365"/>
                  </a:cubicBezTo>
                  <a:cubicBezTo>
                    <a:pt x="7127" y="11365"/>
                    <a:pt x="7127" y="11072"/>
                    <a:pt x="7127" y="11072"/>
                  </a:cubicBezTo>
                  <a:cubicBezTo>
                    <a:pt x="7057" y="10974"/>
                    <a:pt x="6918" y="10877"/>
                    <a:pt x="6848" y="10877"/>
                  </a:cubicBezTo>
                  <a:cubicBezTo>
                    <a:pt x="6778" y="10877"/>
                    <a:pt x="6639" y="10877"/>
                    <a:pt x="6569" y="10779"/>
                  </a:cubicBezTo>
                  <a:cubicBezTo>
                    <a:pt x="6569" y="10779"/>
                    <a:pt x="6500" y="10583"/>
                    <a:pt x="6500" y="10486"/>
                  </a:cubicBezTo>
                  <a:cubicBezTo>
                    <a:pt x="6500" y="10388"/>
                    <a:pt x="6639" y="10388"/>
                    <a:pt x="6639" y="10290"/>
                  </a:cubicBezTo>
                  <a:cubicBezTo>
                    <a:pt x="6709" y="10192"/>
                    <a:pt x="6709" y="10095"/>
                    <a:pt x="6709" y="9997"/>
                  </a:cubicBezTo>
                  <a:cubicBezTo>
                    <a:pt x="6709" y="9899"/>
                    <a:pt x="6709" y="9704"/>
                    <a:pt x="6709" y="9606"/>
                  </a:cubicBezTo>
                  <a:cubicBezTo>
                    <a:pt x="6709" y="9508"/>
                    <a:pt x="6569" y="9313"/>
                    <a:pt x="6500" y="9215"/>
                  </a:cubicBezTo>
                  <a:cubicBezTo>
                    <a:pt x="6430" y="9117"/>
                    <a:pt x="6221" y="8922"/>
                    <a:pt x="6151" y="8922"/>
                  </a:cubicBezTo>
                  <a:cubicBezTo>
                    <a:pt x="6012" y="8824"/>
                    <a:pt x="5873" y="8824"/>
                    <a:pt x="5803" y="8824"/>
                  </a:cubicBezTo>
                  <a:cubicBezTo>
                    <a:pt x="5733" y="8824"/>
                    <a:pt x="5594" y="8922"/>
                    <a:pt x="5594" y="8922"/>
                  </a:cubicBezTo>
                  <a:cubicBezTo>
                    <a:pt x="5524" y="9020"/>
                    <a:pt x="5524" y="9117"/>
                    <a:pt x="5524" y="9215"/>
                  </a:cubicBezTo>
                  <a:cubicBezTo>
                    <a:pt x="5455" y="9313"/>
                    <a:pt x="5315" y="9411"/>
                    <a:pt x="5245" y="9508"/>
                  </a:cubicBezTo>
                  <a:cubicBezTo>
                    <a:pt x="5245" y="9606"/>
                    <a:pt x="5245" y="9704"/>
                    <a:pt x="5245" y="9704"/>
                  </a:cubicBezTo>
                  <a:cubicBezTo>
                    <a:pt x="5176" y="9801"/>
                    <a:pt x="5106" y="9801"/>
                    <a:pt x="5036" y="9801"/>
                  </a:cubicBezTo>
                  <a:cubicBezTo>
                    <a:pt x="4967" y="9801"/>
                    <a:pt x="5036" y="9606"/>
                    <a:pt x="4967" y="9508"/>
                  </a:cubicBezTo>
                  <a:cubicBezTo>
                    <a:pt x="4967" y="9411"/>
                    <a:pt x="4827" y="9313"/>
                    <a:pt x="4758" y="9313"/>
                  </a:cubicBezTo>
                  <a:cubicBezTo>
                    <a:pt x="4688" y="9313"/>
                    <a:pt x="4549" y="9508"/>
                    <a:pt x="4549" y="9606"/>
                  </a:cubicBezTo>
                  <a:cubicBezTo>
                    <a:pt x="4479" y="9606"/>
                    <a:pt x="4340" y="9801"/>
                    <a:pt x="4200" y="9801"/>
                  </a:cubicBezTo>
                  <a:cubicBezTo>
                    <a:pt x="4200" y="9899"/>
                    <a:pt x="4131" y="9899"/>
                    <a:pt x="4061" y="9899"/>
                  </a:cubicBezTo>
                  <a:cubicBezTo>
                    <a:pt x="3991" y="9899"/>
                    <a:pt x="3922" y="9899"/>
                    <a:pt x="3922" y="9899"/>
                  </a:cubicBezTo>
                  <a:cubicBezTo>
                    <a:pt x="3852" y="9801"/>
                    <a:pt x="3713" y="9704"/>
                    <a:pt x="3643" y="9704"/>
                  </a:cubicBezTo>
                  <a:cubicBezTo>
                    <a:pt x="3504" y="9606"/>
                    <a:pt x="3364" y="9411"/>
                    <a:pt x="3225" y="9411"/>
                  </a:cubicBezTo>
                  <a:cubicBezTo>
                    <a:pt x="3225" y="9411"/>
                    <a:pt x="3085" y="9508"/>
                    <a:pt x="3016" y="9508"/>
                  </a:cubicBezTo>
                  <a:cubicBezTo>
                    <a:pt x="2946" y="9508"/>
                    <a:pt x="2807" y="9704"/>
                    <a:pt x="2737" y="9704"/>
                  </a:cubicBezTo>
                  <a:cubicBezTo>
                    <a:pt x="2598" y="9704"/>
                    <a:pt x="2389" y="9606"/>
                    <a:pt x="2319" y="9508"/>
                  </a:cubicBezTo>
                  <a:cubicBezTo>
                    <a:pt x="2249" y="9411"/>
                    <a:pt x="2249" y="9117"/>
                    <a:pt x="2180" y="9020"/>
                  </a:cubicBezTo>
                  <a:cubicBezTo>
                    <a:pt x="2180" y="8922"/>
                    <a:pt x="2040" y="8824"/>
                    <a:pt x="2040" y="8726"/>
                  </a:cubicBezTo>
                  <a:cubicBezTo>
                    <a:pt x="2040" y="8629"/>
                    <a:pt x="2110" y="8335"/>
                    <a:pt x="2110" y="8140"/>
                  </a:cubicBezTo>
                  <a:cubicBezTo>
                    <a:pt x="2040" y="8042"/>
                    <a:pt x="2040" y="7749"/>
                    <a:pt x="1971" y="7651"/>
                  </a:cubicBezTo>
                  <a:cubicBezTo>
                    <a:pt x="1901" y="7554"/>
                    <a:pt x="1762" y="7651"/>
                    <a:pt x="1692" y="7651"/>
                  </a:cubicBezTo>
                  <a:cubicBezTo>
                    <a:pt x="1553" y="7651"/>
                    <a:pt x="1413" y="7554"/>
                    <a:pt x="1344" y="7456"/>
                  </a:cubicBezTo>
                  <a:cubicBezTo>
                    <a:pt x="1274" y="7456"/>
                    <a:pt x="1204" y="7358"/>
                    <a:pt x="1135" y="7260"/>
                  </a:cubicBezTo>
                  <a:cubicBezTo>
                    <a:pt x="1065" y="7163"/>
                    <a:pt x="1065" y="6772"/>
                    <a:pt x="1065" y="6674"/>
                  </a:cubicBezTo>
                  <a:cubicBezTo>
                    <a:pt x="1135" y="6576"/>
                    <a:pt x="1274" y="6674"/>
                    <a:pt x="1344" y="6576"/>
                  </a:cubicBezTo>
                  <a:cubicBezTo>
                    <a:pt x="1344" y="6478"/>
                    <a:pt x="1204" y="6185"/>
                    <a:pt x="1204" y="6087"/>
                  </a:cubicBezTo>
                  <a:cubicBezTo>
                    <a:pt x="1135" y="5990"/>
                    <a:pt x="925" y="5892"/>
                    <a:pt x="856" y="5794"/>
                  </a:cubicBezTo>
                  <a:cubicBezTo>
                    <a:pt x="786" y="5794"/>
                    <a:pt x="647" y="5794"/>
                    <a:pt x="577" y="56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5" name="Google Shape;5525;g21c91014dda_0_5447"/>
            <p:cNvSpPr/>
            <p:nvPr/>
          </p:nvSpPr>
          <p:spPr>
            <a:xfrm>
              <a:off x="4403864" y="3671089"/>
              <a:ext cx="2066914" cy="1470445"/>
            </a:xfrm>
            <a:custGeom>
              <a:avLst/>
              <a:gdLst/>
              <a:ahLst/>
              <a:cxnLst/>
              <a:rect l="l" t="t" r="r" b="b"/>
              <a:pathLst>
                <a:path w="21550" h="21530" extrusionOk="0">
                  <a:moveTo>
                    <a:pt x="577" y="5697"/>
                  </a:moveTo>
                  <a:cubicBezTo>
                    <a:pt x="577" y="5697"/>
                    <a:pt x="577" y="5697"/>
                    <a:pt x="577" y="5697"/>
                  </a:cubicBezTo>
                  <a:cubicBezTo>
                    <a:pt x="507" y="5697"/>
                    <a:pt x="438" y="5403"/>
                    <a:pt x="368" y="5306"/>
                  </a:cubicBezTo>
                  <a:cubicBezTo>
                    <a:pt x="298" y="5208"/>
                    <a:pt x="159" y="5012"/>
                    <a:pt x="89" y="4817"/>
                  </a:cubicBezTo>
                  <a:cubicBezTo>
                    <a:pt x="89" y="4719"/>
                    <a:pt x="-50" y="4328"/>
                    <a:pt x="20" y="4230"/>
                  </a:cubicBezTo>
                  <a:cubicBezTo>
                    <a:pt x="20" y="4133"/>
                    <a:pt x="159" y="3840"/>
                    <a:pt x="229" y="3840"/>
                  </a:cubicBezTo>
                  <a:cubicBezTo>
                    <a:pt x="298" y="3742"/>
                    <a:pt x="368" y="3644"/>
                    <a:pt x="438" y="3742"/>
                  </a:cubicBezTo>
                  <a:cubicBezTo>
                    <a:pt x="507" y="3742"/>
                    <a:pt x="507" y="3937"/>
                    <a:pt x="507" y="3937"/>
                  </a:cubicBezTo>
                  <a:cubicBezTo>
                    <a:pt x="577" y="3937"/>
                    <a:pt x="716" y="3937"/>
                    <a:pt x="716" y="3840"/>
                  </a:cubicBezTo>
                  <a:cubicBezTo>
                    <a:pt x="786" y="3742"/>
                    <a:pt x="786" y="3644"/>
                    <a:pt x="786" y="3546"/>
                  </a:cubicBezTo>
                  <a:cubicBezTo>
                    <a:pt x="856" y="3546"/>
                    <a:pt x="995" y="3546"/>
                    <a:pt x="1065" y="3449"/>
                  </a:cubicBezTo>
                  <a:cubicBezTo>
                    <a:pt x="1135" y="3449"/>
                    <a:pt x="1204" y="3253"/>
                    <a:pt x="1204" y="3155"/>
                  </a:cubicBezTo>
                  <a:cubicBezTo>
                    <a:pt x="1204" y="3058"/>
                    <a:pt x="1135" y="2960"/>
                    <a:pt x="1065" y="2862"/>
                  </a:cubicBezTo>
                  <a:cubicBezTo>
                    <a:pt x="995" y="2862"/>
                    <a:pt x="856" y="2764"/>
                    <a:pt x="786" y="2667"/>
                  </a:cubicBezTo>
                  <a:cubicBezTo>
                    <a:pt x="786" y="2569"/>
                    <a:pt x="786" y="2373"/>
                    <a:pt x="786" y="2276"/>
                  </a:cubicBezTo>
                  <a:cubicBezTo>
                    <a:pt x="786" y="2178"/>
                    <a:pt x="925" y="2080"/>
                    <a:pt x="925" y="2080"/>
                  </a:cubicBezTo>
                  <a:cubicBezTo>
                    <a:pt x="925" y="1885"/>
                    <a:pt x="856" y="1689"/>
                    <a:pt x="856" y="1592"/>
                  </a:cubicBezTo>
                  <a:cubicBezTo>
                    <a:pt x="856" y="1592"/>
                    <a:pt x="856" y="1396"/>
                    <a:pt x="856" y="1396"/>
                  </a:cubicBezTo>
                  <a:cubicBezTo>
                    <a:pt x="856" y="1298"/>
                    <a:pt x="925" y="1103"/>
                    <a:pt x="995" y="1005"/>
                  </a:cubicBezTo>
                  <a:cubicBezTo>
                    <a:pt x="1065" y="907"/>
                    <a:pt x="1135" y="810"/>
                    <a:pt x="1204" y="810"/>
                  </a:cubicBezTo>
                  <a:cubicBezTo>
                    <a:pt x="1204" y="810"/>
                    <a:pt x="1274" y="810"/>
                    <a:pt x="1344" y="810"/>
                  </a:cubicBezTo>
                  <a:cubicBezTo>
                    <a:pt x="1483" y="810"/>
                    <a:pt x="1762" y="810"/>
                    <a:pt x="1971" y="810"/>
                  </a:cubicBezTo>
                  <a:cubicBezTo>
                    <a:pt x="2110" y="810"/>
                    <a:pt x="2319" y="907"/>
                    <a:pt x="2458" y="907"/>
                  </a:cubicBezTo>
                  <a:cubicBezTo>
                    <a:pt x="2667" y="907"/>
                    <a:pt x="3016" y="810"/>
                    <a:pt x="3225" y="712"/>
                  </a:cubicBezTo>
                  <a:cubicBezTo>
                    <a:pt x="3295" y="712"/>
                    <a:pt x="3504" y="614"/>
                    <a:pt x="3643" y="516"/>
                  </a:cubicBezTo>
                  <a:cubicBezTo>
                    <a:pt x="3713" y="516"/>
                    <a:pt x="3852" y="419"/>
                    <a:pt x="3922" y="419"/>
                  </a:cubicBezTo>
                  <a:cubicBezTo>
                    <a:pt x="3991" y="419"/>
                    <a:pt x="4131" y="614"/>
                    <a:pt x="4200" y="614"/>
                  </a:cubicBezTo>
                  <a:cubicBezTo>
                    <a:pt x="4270" y="614"/>
                    <a:pt x="4479" y="614"/>
                    <a:pt x="4549" y="614"/>
                  </a:cubicBezTo>
                  <a:cubicBezTo>
                    <a:pt x="4688" y="516"/>
                    <a:pt x="4967" y="419"/>
                    <a:pt x="5106" y="419"/>
                  </a:cubicBezTo>
                  <a:cubicBezTo>
                    <a:pt x="5176" y="321"/>
                    <a:pt x="5315" y="223"/>
                    <a:pt x="5385" y="223"/>
                  </a:cubicBezTo>
                  <a:cubicBezTo>
                    <a:pt x="5455" y="223"/>
                    <a:pt x="5664" y="125"/>
                    <a:pt x="5733" y="125"/>
                  </a:cubicBezTo>
                  <a:cubicBezTo>
                    <a:pt x="5873" y="125"/>
                    <a:pt x="6082" y="-70"/>
                    <a:pt x="6221" y="28"/>
                  </a:cubicBezTo>
                  <a:cubicBezTo>
                    <a:pt x="6291" y="28"/>
                    <a:pt x="6430" y="223"/>
                    <a:pt x="6569" y="223"/>
                  </a:cubicBezTo>
                  <a:cubicBezTo>
                    <a:pt x="6639" y="321"/>
                    <a:pt x="6778" y="419"/>
                    <a:pt x="6848" y="516"/>
                  </a:cubicBezTo>
                  <a:cubicBezTo>
                    <a:pt x="6918" y="614"/>
                    <a:pt x="6987" y="810"/>
                    <a:pt x="6987" y="907"/>
                  </a:cubicBezTo>
                  <a:cubicBezTo>
                    <a:pt x="7057" y="1005"/>
                    <a:pt x="7057" y="1103"/>
                    <a:pt x="7057" y="1103"/>
                  </a:cubicBezTo>
                  <a:cubicBezTo>
                    <a:pt x="7057" y="1298"/>
                    <a:pt x="7196" y="1494"/>
                    <a:pt x="7196" y="1592"/>
                  </a:cubicBezTo>
                  <a:cubicBezTo>
                    <a:pt x="7127" y="1689"/>
                    <a:pt x="7057" y="1885"/>
                    <a:pt x="6987" y="1982"/>
                  </a:cubicBezTo>
                  <a:cubicBezTo>
                    <a:pt x="6987" y="2080"/>
                    <a:pt x="6918" y="2178"/>
                    <a:pt x="6848" y="2276"/>
                  </a:cubicBezTo>
                  <a:cubicBezTo>
                    <a:pt x="6778" y="2373"/>
                    <a:pt x="6569" y="2471"/>
                    <a:pt x="6569" y="2471"/>
                  </a:cubicBezTo>
                  <a:cubicBezTo>
                    <a:pt x="6500" y="2569"/>
                    <a:pt x="6430" y="2764"/>
                    <a:pt x="6430" y="2862"/>
                  </a:cubicBezTo>
                  <a:cubicBezTo>
                    <a:pt x="6360" y="2960"/>
                    <a:pt x="6221" y="2960"/>
                    <a:pt x="6151" y="3058"/>
                  </a:cubicBezTo>
                  <a:cubicBezTo>
                    <a:pt x="6082" y="3155"/>
                    <a:pt x="5873" y="3253"/>
                    <a:pt x="5803" y="3351"/>
                  </a:cubicBezTo>
                  <a:cubicBezTo>
                    <a:pt x="5803" y="3449"/>
                    <a:pt x="5664" y="3546"/>
                    <a:pt x="5594" y="3644"/>
                  </a:cubicBezTo>
                  <a:cubicBezTo>
                    <a:pt x="5594" y="3742"/>
                    <a:pt x="5524" y="4035"/>
                    <a:pt x="5594" y="4133"/>
                  </a:cubicBezTo>
                  <a:cubicBezTo>
                    <a:pt x="5594" y="4328"/>
                    <a:pt x="5733" y="4817"/>
                    <a:pt x="5803" y="5012"/>
                  </a:cubicBezTo>
                  <a:cubicBezTo>
                    <a:pt x="5873" y="5110"/>
                    <a:pt x="6012" y="5403"/>
                    <a:pt x="6082" y="5501"/>
                  </a:cubicBezTo>
                  <a:cubicBezTo>
                    <a:pt x="6151" y="5599"/>
                    <a:pt x="6500" y="5697"/>
                    <a:pt x="6639" y="5794"/>
                  </a:cubicBezTo>
                  <a:cubicBezTo>
                    <a:pt x="6778" y="5892"/>
                    <a:pt x="7127" y="6185"/>
                    <a:pt x="7266" y="6283"/>
                  </a:cubicBezTo>
                  <a:cubicBezTo>
                    <a:pt x="7336" y="6283"/>
                    <a:pt x="7475" y="6185"/>
                    <a:pt x="7545" y="6185"/>
                  </a:cubicBezTo>
                  <a:cubicBezTo>
                    <a:pt x="7615" y="6283"/>
                    <a:pt x="7684" y="6478"/>
                    <a:pt x="7824" y="6576"/>
                  </a:cubicBezTo>
                  <a:cubicBezTo>
                    <a:pt x="7893" y="6576"/>
                    <a:pt x="8102" y="6674"/>
                    <a:pt x="8242" y="6674"/>
                  </a:cubicBezTo>
                  <a:cubicBezTo>
                    <a:pt x="8311" y="6772"/>
                    <a:pt x="8451" y="6869"/>
                    <a:pt x="8520" y="6869"/>
                  </a:cubicBezTo>
                  <a:cubicBezTo>
                    <a:pt x="8590" y="6967"/>
                    <a:pt x="8729" y="6967"/>
                    <a:pt x="8799" y="6967"/>
                  </a:cubicBezTo>
                  <a:cubicBezTo>
                    <a:pt x="8869" y="7065"/>
                    <a:pt x="8938" y="7260"/>
                    <a:pt x="9008" y="7260"/>
                  </a:cubicBezTo>
                  <a:cubicBezTo>
                    <a:pt x="9078" y="7260"/>
                    <a:pt x="9147" y="7260"/>
                    <a:pt x="9217" y="7260"/>
                  </a:cubicBezTo>
                  <a:cubicBezTo>
                    <a:pt x="9287" y="7260"/>
                    <a:pt x="9356" y="7358"/>
                    <a:pt x="9426" y="7358"/>
                  </a:cubicBezTo>
                  <a:cubicBezTo>
                    <a:pt x="9426" y="7456"/>
                    <a:pt x="9496" y="7554"/>
                    <a:pt x="9565" y="7554"/>
                  </a:cubicBezTo>
                  <a:cubicBezTo>
                    <a:pt x="9565" y="7554"/>
                    <a:pt x="9705" y="7554"/>
                    <a:pt x="9775" y="7651"/>
                  </a:cubicBezTo>
                  <a:cubicBezTo>
                    <a:pt x="9775" y="7651"/>
                    <a:pt x="9844" y="7749"/>
                    <a:pt x="9844" y="7749"/>
                  </a:cubicBezTo>
                  <a:cubicBezTo>
                    <a:pt x="9914" y="7749"/>
                    <a:pt x="10053" y="7749"/>
                    <a:pt x="10123" y="7749"/>
                  </a:cubicBezTo>
                  <a:cubicBezTo>
                    <a:pt x="10193" y="7749"/>
                    <a:pt x="10402" y="7847"/>
                    <a:pt x="10471" y="7847"/>
                  </a:cubicBezTo>
                  <a:cubicBezTo>
                    <a:pt x="10611" y="7944"/>
                    <a:pt x="10750" y="8140"/>
                    <a:pt x="10889" y="8238"/>
                  </a:cubicBezTo>
                  <a:cubicBezTo>
                    <a:pt x="11029" y="8335"/>
                    <a:pt x="11307" y="8238"/>
                    <a:pt x="11447" y="8335"/>
                  </a:cubicBezTo>
                  <a:cubicBezTo>
                    <a:pt x="11516" y="8335"/>
                    <a:pt x="11656" y="8433"/>
                    <a:pt x="11725" y="8531"/>
                  </a:cubicBezTo>
                  <a:cubicBezTo>
                    <a:pt x="11865" y="8531"/>
                    <a:pt x="12144" y="8629"/>
                    <a:pt x="12283" y="8726"/>
                  </a:cubicBezTo>
                  <a:cubicBezTo>
                    <a:pt x="12353" y="8726"/>
                    <a:pt x="12631" y="8922"/>
                    <a:pt x="12771" y="8922"/>
                  </a:cubicBezTo>
                  <a:cubicBezTo>
                    <a:pt x="12840" y="9020"/>
                    <a:pt x="12980" y="9020"/>
                    <a:pt x="13049" y="9117"/>
                  </a:cubicBezTo>
                  <a:cubicBezTo>
                    <a:pt x="13189" y="9117"/>
                    <a:pt x="13398" y="9313"/>
                    <a:pt x="13467" y="9411"/>
                  </a:cubicBezTo>
                  <a:cubicBezTo>
                    <a:pt x="13537" y="9411"/>
                    <a:pt x="13676" y="9606"/>
                    <a:pt x="13746" y="9606"/>
                  </a:cubicBezTo>
                  <a:cubicBezTo>
                    <a:pt x="13885" y="9801"/>
                    <a:pt x="14164" y="10192"/>
                    <a:pt x="14373" y="10290"/>
                  </a:cubicBezTo>
                  <a:cubicBezTo>
                    <a:pt x="14513" y="10486"/>
                    <a:pt x="14791" y="10681"/>
                    <a:pt x="14931" y="10877"/>
                  </a:cubicBezTo>
                  <a:cubicBezTo>
                    <a:pt x="15070" y="10974"/>
                    <a:pt x="15279" y="11170"/>
                    <a:pt x="15418" y="11268"/>
                  </a:cubicBezTo>
                  <a:cubicBezTo>
                    <a:pt x="15558" y="11365"/>
                    <a:pt x="15836" y="11365"/>
                    <a:pt x="16045" y="11463"/>
                  </a:cubicBezTo>
                  <a:cubicBezTo>
                    <a:pt x="16115" y="11463"/>
                    <a:pt x="16324" y="11561"/>
                    <a:pt x="16464" y="11659"/>
                  </a:cubicBezTo>
                  <a:cubicBezTo>
                    <a:pt x="16603" y="11756"/>
                    <a:pt x="16882" y="11952"/>
                    <a:pt x="17021" y="12049"/>
                  </a:cubicBezTo>
                  <a:cubicBezTo>
                    <a:pt x="17091" y="12147"/>
                    <a:pt x="17230" y="12245"/>
                    <a:pt x="17300" y="12245"/>
                  </a:cubicBezTo>
                  <a:cubicBezTo>
                    <a:pt x="17369" y="12245"/>
                    <a:pt x="17578" y="12245"/>
                    <a:pt x="17648" y="12245"/>
                  </a:cubicBezTo>
                  <a:cubicBezTo>
                    <a:pt x="17718" y="12245"/>
                    <a:pt x="17857" y="12245"/>
                    <a:pt x="17927" y="12245"/>
                  </a:cubicBezTo>
                  <a:cubicBezTo>
                    <a:pt x="17996" y="12343"/>
                    <a:pt x="17996" y="12440"/>
                    <a:pt x="17927" y="12440"/>
                  </a:cubicBezTo>
                  <a:cubicBezTo>
                    <a:pt x="17927" y="12538"/>
                    <a:pt x="17857" y="12538"/>
                    <a:pt x="17857" y="12636"/>
                  </a:cubicBezTo>
                  <a:cubicBezTo>
                    <a:pt x="17857" y="12636"/>
                    <a:pt x="17927" y="12734"/>
                    <a:pt x="17927" y="12734"/>
                  </a:cubicBezTo>
                  <a:cubicBezTo>
                    <a:pt x="17996" y="12734"/>
                    <a:pt x="18066" y="12636"/>
                    <a:pt x="18136" y="12636"/>
                  </a:cubicBezTo>
                  <a:cubicBezTo>
                    <a:pt x="18136" y="12636"/>
                    <a:pt x="18275" y="12538"/>
                    <a:pt x="18275" y="12636"/>
                  </a:cubicBezTo>
                  <a:cubicBezTo>
                    <a:pt x="18345" y="12636"/>
                    <a:pt x="18275" y="12734"/>
                    <a:pt x="18275" y="12831"/>
                  </a:cubicBezTo>
                  <a:cubicBezTo>
                    <a:pt x="18345" y="12929"/>
                    <a:pt x="18415" y="12929"/>
                    <a:pt x="18484" y="13027"/>
                  </a:cubicBezTo>
                  <a:cubicBezTo>
                    <a:pt x="18484" y="13125"/>
                    <a:pt x="18415" y="13320"/>
                    <a:pt x="18415" y="13418"/>
                  </a:cubicBezTo>
                  <a:cubicBezTo>
                    <a:pt x="18484" y="13516"/>
                    <a:pt x="18693" y="13516"/>
                    <a:pt x="18763" y="13613"/>
                  </a:cubicBezTo>
                  <a:cubicBezTo>
                    <a:pt x="18763" y="13613"/>
                    <a:pt x="18833" y="13809"/>
                    <a:pt x="18902" y="13809"/>
                  </a:cubicBezTo>
                  <a:cubicBezTo>
                    <a:pt x="18972" y="13906"/>
                    <a:pt x="19181" y="14200"/>
                    <a:pt x="19320" y="14200"/>
                  </a:cubicBezTo>
                  <a:cubicBezTo>
                    <a:pt x="19390" y="14297"/>
                    <a:pt x="19669" y="14395"/>
                    <a:pt x="19808" y="14591"/>
                  </a:cubicBezTo>
                  <a:cubicBezTo>
                    <a:pt x="19878" y="14591"/>
                    <a:pt x="20017" y="14884"/>
                    <a:pt x="20087" y="14982"/>
                  </a:cubicBezTo>
                  <a:cubicBezTo>
                    <a:pt x="20226" y="15079"/>
                    <a:pt x="20435" y="15373"/>
                    <a:pt x="20505" y="15470"/>
                  </a:cubicBezTo>
                  <a:cubicBezTo>
                    <a:pt x="20575" y="15568"/>
                    <a:pt x="20714" y="15763"/>
                    <a:pt x="20784" y="15861"/>
                  </a:cubicBezTo>
                  <a:cubicBezTo>
                    <a:pt x="20784" y="15959"/>
                    <a:pt x="20923" y="16057"/>
                    <a:pt x="20923" y="16057"/>
                  </a:cubicBezTo>
                  <a:cubicBezTo>
                    <a:pt x="20993" y="16154"/>
                    <a:pt x="21132" y="16448"/>
                    <a:pt x="21202" y="16545"/>
                  </a:cubicBezTo>
                  <a:cubicBezTo>
                    <a:pt x="21202" y="16643"/>
                    <a:pt x="21202" y="16839"/>
                    <a:pt x="21202" y="16936"/>
                  </a:cubicBezTo>
                  <a:cubicBezTo>
                    <a:pt x="21202" y="17034"/>
                    <a:pt x="21271" y="17230"/>
                    <a:pt x="21341" y="17327"/>
                  </a:cubicBezTo>
                  <a:cubicBezTo>
                    <a:pt x="21341" y="17425"/>
                    <a:pt x="21480" y="17523"/>
                    <a:pt x="21480" y="17620"/>
                  </a:cubicBezTo>
                  <a:cubicBezTo>
                    <a:pt x="21550" y="17718"/>
                    <a:pt x="21550" y="17914"/>
                    <a:pt x="21550" y="18011"/>
                  </a:cubicBezTo>
                  <a:cubicBezTo>
                    <a:pt x="21480" y="18109"/>
                    <a:pt x="21411" y="18207"/>
                    <a:pt x="21341" y="18207"/>
                  </a:cubicBezTo>
                  <a:cubicBezTo>
                    <a:pt x="21341" y="18305"/>
                    <a:pt x="21341" y="18598"/>
                    <a:pt x="21271" y="18696"/>
                  </a:cubicBezTo>
                  <a:cubicBezTo>
                    <a:pt x="21271" y="18696"/>
                    <a:pt x="21202" y="18793"/>
                    <a:pt x="21202" y="18891"/>
                  </a:cubicBezTo>
                  <a:cubicBezTo>
                    <a:pt x="21202" y="18891"/>
                    <a:pt x="21202" y="18989"/>
                    <a:pt x="21202" y="19087"/>
                  </a:cubicBezTo>
                  <a:cubicBezTo>
                    <a:pt x="21202" y="19184"/>
                    <a:pt x="21062" y="19184"/>
                    <a:pt x="20993" y="19184"/>
                  </a:cubicBezTo>
                  <a:cubicBezTo>
                    <a:pt x="20993" y="19282"/>
                    <a:pt x="20993" y="19575"/>
                    <a:pt x="20993" y="19673"/>
                  </a:cubicBezTo>
                  <a:cubicBezTo>
                    <a:pt x="20923" y="19771"/>
                    <a:pt x="20923" y="19966"/>
                    <a:pt x="20923" y="19966"/>
                  </a:cubicBezTo>
                  <a:cubicBezTo>
                    <a:pt x="20923" y="20064"/>
                    <a:pt x="20993" y="20162"/>
                    <a:pt x="21062" y="20259"/>
                  </a:cubicBezTo>
                  <a:cubicBezTo>
                    <a:pt x="21062" y="20357"/>
                    <a:pt x="20993" y="20650"/>
                    <a:pt x="20993" y="20748"/>
                  </a:cubicBezTo>
                  <a:cubicBezTo>
                    <a:pt x="20993" y="20846"/>
                    <a:pt x="21062" y="20944"/>
                    <a:pt x="21062" y="21041"/>
                  </a:cubicBezTo>
                  <a:cubicBezTo>
                    <a:pt x="21062" y="21139"/>
                    <a:pt x="21062" y="21335"/>
                    <a:pt x="20993" y="21432"/>
                  </a:cubicBezTo>
                  <a:cubicBezTo>
                    <a:pt x="20923" y="21432"/>
                    <a:pt x="20853" y="21530"/>
                    <a:pt x="20853" y="21530"/>
                  </a:cubicBezTo>
                  <a:cubicBezTo>
                    <a:pt x="20784" y="21432"/>
                    <a:pt x="20714" y="21432"/>
                    <a:pt x="20644" y="21432"/>
                  </a:cubicBezTo>
                  <a:cubicBezTo>
                    <a:pt x="20644" y="21335"/>
                    <a:pt x="20575" y="21139"/>
                    <a:pt x="20505" y="21139"/>
                  </a:cubicBezTo>
                  <a:cubicBezTo>
                    <a:pt x="20435" y="21041"/>
                    <a:pt x="20365" y="21041"/>
                    <a:pt x="20296" y="21041"/>
                  </a:cubicBezTo>
                  <a:cubicBezTo>
                    <a:pt x="20226" y="20944"/>
                    <a:pt x="20087" y="21041"/>
                    <a:pt x="20017" y="21041"/>
                  </a:cubicBezTo>
                  <a:cubicBezTo>
                    <a:pt x="19947" y="21041"/>
                    <a:pt x="19947" y="21139"/>
                    <a:pt x="19878" y="21139"/>
                  </a:cubicBezTo>
                  <a:cubicBezTo>
                    <a:pt x="19808" y="21139"/>
                    <a:pt x="19738" y="20846"/>
                    <a:pt x="19669" y="20846"/>
                  </a:cubicBezTo>
                  <a:cubicBezTo>
                    <a:pt x="19599" y="20748"/>
                    <a:pt x="19460" y="20650"/>
                    <a:pt x="19390" y="20553"/>
                  </a:cubicBezTo>
                  <a:cubicBezTo>
                    <a:pt x="19320" y="20553"/>
                    <a:pt x="19251" y="20553"/>
                    <a:pt x="19181" y="20455"/>
                  </a:cubicBezTo>
                  <a:cubicBezTo>
                    <a:pt x="19111" y="20357"/>
                    <a:pt x="18902" y="20162"/>
                    <a:pt x="18902" y="20064"/>
                  </a:cubicBezTo>
                  <a:cubicBezTo>
                    <a:pt x="18833" y="20064"/>
                    <a:pt x="18833" y="19868"/>
                    <a:pt x="18833" y="19868"/>
                  </a:cubicBezTo>
                  <a:cubicBezTo>
                    <a:pt x="18833" y="19868"/>
                    <a:pt x="18763" y="19868"/>
                    <a:pt x="18693" y="19771"/>
                  </a:cubicBezTo>
                  <a:cubicBezTo>
                    <a:pt x="18693" y="19771"/>
                    <a:pt x="18554" y="19575"/>
                    <a:pt x="18624" y="19575"/>
                  </a:cubicBezTo>
                  <a:cubicBezTo>
                    <a:pt x="18624" y="19478"/>
                    <a:pt x="18693" y="19575"/>
                    <a:pt x="18693" y="19478"/>
                  </a:cubicBezTo>
                  <a:cubicBezTo>
                    <a:pt x="18763" y="19478"/>
                    <a:pt x="18693" y="19282"/>
                    <a:pt x="18693" y="19184"/>
                  </a:cubicBezTo>
                  <a:cubicBezTo>
                    <a:pt x="18693" y="19184"/>
                    <a:pt x="18624" y="19087"/>
                    <a:pt x="18624" y="18989"/>
                  </a:cubicBezTo>
                  <a:cubicBezTo>
                    <a:pt x="18624" y="18891"/>
                    <a:pt x="18624" y="18696"/>
                    <a:pt x="18624" y="18598"/>
                  </a:cubicBezTo>
                  <a:cubicBezTo>
                    <a:pt x="18624" y="18500"/>
                    <a:pt x="18484" y="18305"/>
                    <a:pt x="18484" y="18207"/>
                  </a:cubicBezTo>
                  <a:cubicBezTo>
                    <a:pt x="18484" y="18109"/>
                    <a:pt x="18415" y="18011"/>
                    <a:pt x="18415" y="17914"/>
                  </a:cubicBezTo>
                  <a:cubicBezTo>
                    <a:pt x="18345" y="17914"/>
                    <a:pt x="18275" y="17816"/>
                    <a:pt x="18275" y="17816"/>
                  </a:cubicBezTo>
                  <a:cubicBezTo>
                    <a:pt x="18205" y="17816"/>
                    <a:pt x="18136" y="17914"/>
                    <a:pt x="18136" y="17914"/>
                  </a:cubicBezTo>
                  <a:cubicBezTo>
                    <a:pt x="18066" y="17816"/>
                    <a:pt x="18136" y="17620"/>
                    <a:pt x="18136" y="17620"/>
                  </a:cubicBezTo>
                  <a:cubicBezTo>
                    <a:pt x="18136" y="17523"/>
                    <a:pt x="18066" y="17327"/>
                    <a:pt x="18066" y="17230"/>
                  </a:cubicBezTo>
                  <a:cubicBezTo>
                    <a:pt x="17996" y="17132"/>
                    <a:pt x="17927" y="17034"/>
                    <a:pt x="17927" y="16936"/>
                  </a:cubicBezTo>
                  <a:cubicBezTo>
                    <a:pt x="17927" y="16936"/>
                    <a:pt x="17996" y="16839"/>
                    <a:pt x="17996" y="16839"/>
                  </a:cubicBezTo>
                  <a:cubicBezTo>
                    <a:pt x="17927" y="16741"/>
                    <a:pt x="17787" y="16839"/>
                    <a:pt x="17787" y="16741"/>
                  </a:cubicBezTo>
                  <a:cubicBezTo>
                    <a:pt x="17718" y="16741"/>
                    <a:pt x="17718" y="16643"/>
                    <a:pt x="17718" y="16545"/>
                  </a:cubicBezTo>
                  <a:cubicBezTo>
                    <a:pt x="17648" y="16545"/>
                    <a:pt x="17648" y="16643"/>
                    <a:pt x="17578" y="16643"/>
                  </a:cubicBezTo>
                  <a:cubicBezTo>
                    <a:pt x="17509" y="16741"/>
                    <a:pt x="17369" y="16643"/>
                    <a:pt x="17300" y="16545"/>
                  </a:cubicBezTo>
                  <a:cubicBezTo>
                    <a:pt x="17230" y="16545"/>
                    <a:pt x="17021" y="16643"/>
                    <a:pt x="16951" y="16545"/>
                  </a:cubicBezTo>
                  <a:cubicBezTo>
                    <a:pt x="16951" y="16545"/>
                    <a:pt x="16882" y="16448"/>
                    <a:pt x="16812" y="16448"/>
                  </a:cubicBezTo>
                  <a:cubicBezTo>
                    <a:pt x="16812" y="16448"/>
                    <a:pt x="16673" y="16545"/>
                    <a:pt x="16673" y="16545"/>
                  </a:cubicBezTo>
                  <a:cubicBezTo>
                    <a:pt x="16603" y="16545"/>
                    <a:pt x="16394" y="16545"/>
                    <a:pt x="16324" y="16545"/>
                  </a:cubicBezTo>
                  <a:cubicBezTo>
                    <a:pt x="16255" y="16643"/>
                    <a:pt x="16185" y="16643"/>
                    <a:pt x="16185" y="16643"/>
                  </a:cubicBezTo>
                  <a:cubicBezTo>
                    <a:pt x="16115" y="16741"/>
                    <a:pt x="15906" y="16643"/>
                    <a:pt x="15836" y="16643"/>
                  </a:cubicBezTo>
                  <a:cubicBezTo>
                    <a:pt x="15767" y="16741"/>
                    <a:pt x="15697" y="16741"/>
                    <a:pt x="15697" y="16741"/>
                  </a:cubicBezTo>
                  <a:cubicBezTo>
                    <a:pt x="15627" y="16741"/>
                    <a:pt x="15558" y="16643"/>
                    <a:pt x="15558" y="16643"/>
                  </a:cubicBezTo>
                  <a:cubicBezTo>
                    <a:pt x="15488" y="16545"/>
                    <a:pt x="15418" y="16643"/>
                    <a:pt x="15349" y="16643"/>
                  </a:cubicBezTo>
                  <a:cubicBezTo>
                    <a:pt x="15349" y="16545"/>
                    <a:pt x="15279" y="16448"/>
                    <a:pt x="15209" y="16448"/>
                  </a:cubicBezTo>
                  <a:cubicBezTo>
                    <a:pt x="15140" y="16350"/>
                    <a:pt x="15070" y="16448"/>
                    <a:pt x="15070" y="16448"/>
                  </a:cubicBezTo>
                  <a:cubicBezTo>
                    <a:pt x="15000" y="16448"/>
                    <a:pt x="14931" y="16350"/>
                    <a:pt x="14931" y="16252"/>
                  </a:cubicBezTo>
                  <a:cubicBezTo>
                    <a:pt x="14861" y="16154"/>
                    <a:pt x="14722" y="16057"/>
                    <a:pt x="14652" y="16057"/>
                  </a:cubicBezTo>
                  <a:cubicBezTo>
                    <a:pt x="14582" y="15959"/>
                    <a:pt x="14513" y="16057"/>
                    <a:pt x="14443" y="16057"/>
                  </a:cubicBezTo>
                  <a:cubicBezTo>
                    <a:pt x="14373" y="15959"/>
                    <a:pt x="14234" y="15861"/>
                    <a:pt x="14164" y="15861"/>
                  </a:cubicBezTo>
                  <a:cubicBezTo>
                    <a:pt x="14095" y="15763"/>
                    <a:pt x="13955" y="15763"/>
                    <a:pt x="13955" y="15861"/>
                  </a:cubicBezTo>
                  <a:cubicBezTo>
                    <a:pt x="13885" y="15861"/>
                    <a:pt x="13885" y="15959"/>
                    <a:pt x="13816" y="15959"/>
                  </a:cubicBezTo>
                  <a:cubicBezTo>
                    <a:pt x="13816" y="15861"/>
                    <a:pt x="13816" y="15763"/>
                    <a:pt x="13816" y="15666"/>
                  </a:cubicBezTo>
                  <a:cubicBezTo>
                    <a:pt x="13816" y="15666"/>
                    <a:pt x="13816" y="15568"/>
                    <a:pt x="13816" y="15568"/>
                  </a:cubicBezTo>
                  <a:cubicBezTo>
                    <a:pt x="13816" y="15568"/>
                    <a:pt x="13955" y="15568"/>
                    <a:pt x="14025" y="15470"/>
                  </a:cubicBezTo>
                  <a:cubicBezTo>
                    <a:pt x="14025" y="15373"/>
                    <a:pt x="14025" y="15373"/>
                    <a:pt x="14025" y="15373"/>
                  </a:cubicBezTo>
                  <a:cubicBezTo>
                    <a:pt x="14025" y="15373"/>
                    <a:pt x="13955" y="15275"/>
                    <a:pt x="13955" y="15177"/>
                  </a:cubicBezTo>
                  <a:cubicBezTo>
                    <a:pt x="13955" y="15177"/>
                    <a:pt x="14025" y="15079"/>
                    <a:pt x="14025" y="15079"/>
                  </a:cubicBezTo>
                  <a:cubicBezTo>
                    <a:pt x="14095" y="14982"/>
                    <a:pt x="14234" y="15079"/>
                    <a:pt x="14304" y="15079"/>
                  </a:cubicBezTo>
                  <a:cubicBezTo>
                    <a:pt x="14304" y="15079"/>
                    <a:pt x="14443" y="15079"/>
                    <a:pt x="14443" y="15079"/>
                  </a:cubicBezTo>
                  <a:cubicBezTo>
                    <a:pt x="14443" y="14982"/>
                    <a:pt x="14513" y="14884"/>
                    <a:pt x="14513" y="14884"/>
                  </a:cubicBezTo>
                  <a:cubicBezTo>
                    <a:pt x="14513" y="14786"/>
                    <a:pt x="14443" y="14688"/>
                    <a:pt x="14443" y="14591"/>
                  </a:cubicBezTo>
                  <a:cubicBezTo>
                    <a:pt x="14373" y="14591"/>
                    <a:pt x="14304" y="14688"/>
                    <a:pt x="14304" y="14688"/>
                  </a:cubicBezTo>
                  <a:cubicBezTo>
                    <a:pt x="14234" y="14688"/>
                    <a:pt x="14095" y="14591"/>
                    <a:pt x="14025" y="14688"/>
                  </a:cubicBezTo>
                  <a:cubicBezTo>
                    <a:pt x="14025" y="14688"/>
                    <a:pt x="13955" y="14786"/>
                    <a:pt x="13955" y="14786"/>
                  </a:cubicBezTo>
                  <a:cubicBezTo>
                    <a:pt x="13885" y="14786"/>
                    <a:pt x="13816" y="14884"/>
                    <a:pt x="13816" y="14982"/>
                  </a:cubicBezTo>
                  <a:cubicBezTo>
                    <a:pt x="13746" y="14982"/>
                    <a:pt x="13676" y="14982"/>
                    <a:pt x="13607" y="14982"/>
                  </a:cubicBezTo>
                  <a:cubicBezTo>
                    <a:pt x="13537" y="14884"/>
                    <a:pt x="13537" y="14688"/>
                    <a:pt x="13537" y="14688"/>
                  </a:cubicBezTo>
                  <a:cubicBezTo>
                    <a:pt x="13467" y="14591"/>
                    <a:pt x="13328" y="14591"/>
                    <a:pt x="13258" y="14591"/>
                  </a:cubicBezTo>
                  <a:cubicBezTo>
                    <a:pt x="13189" y="14591"/>
                    <a:pt x="12980" y="14688"/>
                    <a:pt x="12840" y="14688"/>
                  </a:cubicBezTo>
                  <a:cubicBezTo>
                    <a:pt x="12701" y="14786"/>
                    <a:pt x="12562" y="14884"/>
                    <a:pt x="12492" y="14982"/>
                  </a:cubicBezTo>
                  <a:cubicBezTo>
                    <a:pt x="12353" y="15079"/>
                    <a:pt x="12144" y="15470"/>
                    <a:pt x="12074" y="15666"/>
                  </a:cubicBezTo>
                  <a:cubicBezTo>
                    <a:pt x="12074" y="15666"/>
                    <a:pt x="12004" y="15763"/>
                    <a:pt x="12004" y="15861"/>
                  </a:cubicBezTo>
                  <a:cubicBezTo>
                    <a:pt x="11935" y="15763"/>
                    <a:pt x="11865" y="15666"/>
                    <a:pt x="11865" y="15568"/>
                  </a:cubicBezTo>
                  <a:cubicBezTo>
                    <a:pt x="11795" y="15470"/>
                    <a:pt x="11656" y="15275"/>
                    <a:pt x="11586" y="15177"/>
                  </a:cubicBezTo>
                  <a:cubicBezTo>
                    <a:pt x="11516" y="15177"/>
                    <a:pt x="11377" y="15275"/>
                    <a:pt x="11307" y="15177"/>
                  </a:cubicBezTo>
                  <a:cubicBezTo>
                    <a:pt x="11238" y="15177"/>
                    <a:pt x="11098" y="14982"/>
                    <a:pt x="11098" y="14884"/>
                  </a:cubicBezTo>
                  <a:cubicBezTo>
                    <a:pt x="11029" y="14786"/>
                    <a:pt x="11029" y="14591"/>
                    <a:pt x="11029" y="14591"/>
                  </a:cubicBezTo>
                  <a:cubicBezTo>
                    <a:pt x="11029" y="14493"/>
                    <a:pt x="11029" y="14297"/>
                    <a:pt x="11029" y="14297"/>
                  </a:cubicBezTo>
                  <a:cubicBezTo>
                    <a:pt x="11098" y="14200"/>
                    <a:pt x="11098" y="14102"/>
                    <a:pt x="11029" y="14004"/>
                  </a:cubicBezTo>
                  <a:cubicBezTo>
                    <a:pt x="11029" y="14004"/>
                    <a:pt x="10959" y="13906"/>
                    <a:pt x="10889" y="13906"/>
                  </a:cubicBezTo>
                  <a:cubicBezTo>
                    <a:pt x="10889" y="13809"/>
                    <a:pt x="10820" y="13613"/>
                    <a:pt x="10820" y="13516"/>
                  </a:cubicBezTo>
                  <a:cubicBezTo>
                    <a:pt x="10889" y="13418"/>
                    <a:pt x="10889" y="13320"/>
                    <a:pt x="10959" y="13222"/>
                  </a:cubicBezTo>
                  <a:cubicBezTo>
                    <a:pt x="10959" y="13125"/>
                    <a:pt x="11029" y="13027"/>
                    <a:pt x="10959" y="12929"/>
                  </a:cubicBezTo>
                  <a:cubicBezTo>
                    <a:pt x="10959" y="12831"/>
                    <a:pt x="10889" y="12636"/>
                    <a:pt x="10820" y="12636"/>
                  </a:cubicBezTo>
                  <a:cubicBezTo>
                    <a:pt x="10750" y="12538"/>
                    <a:pt x="10680" y="12538"/>
                    <a:pt x="10611" y="12636"/>
                  </a:cubicBezTo>
                  <a:cubicBezTo>
                    <a:pt x="10541" y="12636"/>
                    <a:pt x="10541" y="12929"/>
                    <a:pt x="10471" y="12929"/>
                  </a:cubicBezTo>
                  <a:cubicBezTo>
                    <a:pt x="10402" y="13027"/>
                    <a:pt x="10262" y="13027"/>
                    <a:pt x="10193" y="12929"/>
                  </a:cubicBezTo>
                  <a:cubicBezTo>
                    <a:pt x="10123" y="12929"/>
                    <a:pt x="10053" y="12636"/>
                    <a:pt x="9984" y="12636"/>
                  </a:cubicBezTo>
                  <a:cubicBezTo>
                    <a:pt x="9984" y="12538"/>
                    <a:pt x="9914" y="12636"/>
                    <a:pt x="9844" y="12636"/>
                  </a:cubicBezTo>
                  <a:cubicBezTo>
                    <a:pt x="9775" y="12636"/>
                    <a:pt x="9705" y="12734"/>
                    <a:pt x="9705" y="12831"/>
                  </a:cubicBezTo>
                  <a:cubicBezTo>
                    <a:pt x="9635" y="12831"/>
                    <a:pt x="9635" y="13027"/>
                    <a:pt x="9635" y="13125"/>
                  </a:cubicBezTo>
                  <a:cubicBezTo>
                    <a:pt x="9635" y="13222"/>
                    <a:pt x="9565" y="13320"/>
                    <a:pt x="9496" y="13320"/>
                  </a:cubicBezTo>
                  <a:cubicBezTo>
                    <a:pt x="9426" y="13320"/>
                    <a:pt x="9287" y="13125"/>
                    <a:pt x="9217" y="13027"/>
                  </a:cubicBezTo>
                  <a:cubicBezTo>
                    <a:pt x="9147" y="12929"/>
                    <a:pt x="9078" y="12734"/>
                    <a:pt x="8938" y="12636"/>
                  </a:cubicBezTo>
                  <a:cubicBezTo>
                    <a:pt x="8869" y="12538"/>
                    <a:pt x="8660" y="12440"/>
                    <a:pt x="8590" y="12343"/>
                  </a:cubicBezTo>
                  <a:cubicBezTo>
                    <a:pt x="8520" y="12343"/>
                    <a:pt x="8242" y="12245"/>
                    <a:pt x="8172" y="12147"/>
                  </a:cubicBezTo>
                  <a:cubicBezTo>
                    <a:pt x="8102" y="12147"/>
                    <a:pt x="7963" y="12049"/>
                    <a:pt x="7963" y="11952"/>
                  </a:cubicBezTo>
                  <a:cubicBezTo>
                    <a:pt x="7893" y="11756"/>
                    <a:pt x="7963" y="11463"/>
                    <a:pt x="7963" y="11365"/>
                  </a:cubicBezTo>
                  <a:cubicBezTo>
                    <a:pt x="7963" y="11268"/>
                    <a:pt x="7963" y="11072"/>
                    <a:pt x="7893" y="11072"/>
                  </a:cubicBezTo>
                  <a:cubicBezTo>
                    <a:pt x="7824" y="10974"/>
                    <a:pt x="7684" y="10779"/>
                    <a:pt x="7615" y="10779"/>
                  </a:cubicBezTo>
                  <a:cubicBezTo>
                    <a:pt x="7545" y="10779"/>
                    <a:pt x="7475" y="10877"/>
                    <a:pt x="7405" y="10974"/>
                  </a:cubicBezTo>
                  <a:cubicBezTo>
                    <a:pt x="7405" y="11072"/>
                    <a:pt x="7475" y="11268"/>
                    <a:pt x="7405" y="11365"/>
                  </a:cubicBezTo>
                  <a:cubicBezTo>
                    <a:pt x="7405" y="11365"/>
                    <a:pt x="7266" y="11365"/>
                    <a:pt x="7196" y="11365"/>
                  </a:cubicBezTo>
                  <a:cubicBezTo>
                    <a:pt x="7127" y="11365"/>
                    <a:pt x="7127" y="11072"/>
                    <a:pt x="7127" y="11072"/>
                  </a:cubicBezTo>
                  <a:cubicBezTo>
                    <a:pt x="7057" y="10974"/>
                    <a:pt x="6918" y="10877"/>
                    <a:pt x="6848" y="10877"/>
                  </a:cubicBezTo>
                  <a:cubicBezTo>
                    <a:pt x="6778" y="10877"/>
                    <a:pt x="6639" y="10877"/>
                    <a:pt x="6569" y="10779"/>
                  </a:cubicBezTo>
                  <a:cubicBezTo>
                    <a:pt x="6569" y="10779"/>
                    <a:pt x="6500" y="10583"/>
                    <a:pt x="6500" y="10486"/>
                  </a:cubicBezTo>
                  <a:cubicBezTo>
                    <a:pt x="6500" y="10388"/>
                    <a:pt x="6639" y="10388"/>
                    <a:pt x="6639" y="10290"/>
                  </a:cubicBezTo>
                  <a:cubicBezTo>
                    <a:pt x="6709" y="10192"/>
                    <a:pt x="6709" y="10095"/>
                    <a:pt x="6709" y="9997"/>
                  </a:cubicBezTo>
                  <a:cubicBezTo>
                    <a:pt x="6709" y="9899"/>
                    <a:pt x="6709" y="9704"/>
                    <a:pt x="6709" y="9606"/>
                  </a:cubicBezTo>
                  <a:cubicBezTo>
                    <a:pt x="6709" y="9508"/>
                    <a:pt x="6569" y="9313"/>
                    <a:pt x="6500" y="9215"/>
                  </a:cubicBezTo>
                  <a:cubicBezTo>
                    <a:pt x="6430" y="9117"/>
                    <a:pt x="6221" y="8922"/>
                    <a:pt x="6151" y="8922"/>
                  </a:cubicBezTo>
                  <a:cubicBezTo>
                    <a:pt x="6012" y="8824"/>
                    <a:pt x="5873" y="8824"/>
                    <a:pt x="5803" y="8824"/>
                  </a:cubicBezTo>
                  <a:cubicBezTo>
                    <a:pt x="5733" y="8824"/>
                    <a:pt x="5594" y="8922"/>
                    <a:pt x="5594" y="8922"/>
                  </a:cubicBezTo>
                  <a:cubicBezTo>
                    <a:pt x="5524" y="9020"/>
                    <a:pt x="5524" y="9117"/>
                    <a:pt x="5524" y="9215"/>
                  </a:cubicBezTo>
                  <a:cubicBezTo>
                    <a:pt x="5455" y="9313"/>
                    <a:pt x="5315" y="9411"/>
                    <a:pt x="5245" y="9508"/>
                  </a:cubicBezTo>
                  <a:cubicBezTo>
                    <a:pt x="5245" y="9606"/>
                    <a:pt x="5245" y="9704"/>
                    <a:pt x="5245" y="9704"/>
                  </a:cubicBezTo>
                  <a:cubicBezTo>
                    <a:pt x="5176" y="9801"/>
                    <a:pt x="5106" y="9801"/>
                    <a:pt x="5036" y="9801"/>
                  </a:cubicBezTo>
                  <a:cubicBezTo>
                    <a:pt x="4967" y="9801"/>
                    <a:pt x="5036" y="9606"/>
                    <a:pt x="4967" y="9508"/>
                  </a:cubicBezTo>
                  <a:cubicBezTo>
                    <a:pt x="4967" y="9411"/>
                    <a:pt x="4827" y="9313"/>
                    <a:pt x="4758" y="9313"/>
                  </a:cubicBezTo>
                  <a:cubicBezTo>
                    <a:pt x="4688" y="9313"/>
                    <a:pt x="4549" y="9508"/>
                    <a:pt x="4549" y="9606"/>
                  </a:cubicBezTo>
                  <a:cubicBezTo>
                    <a:pt x="4479" y="9606"/>
                    <a:pt x="4340" y="9801"/>
                    <a:pt x="4200" y="9801"/>
                  </a:cubicBezTo>
                  <a:cubicBezTo>
                    <a:pt x="4200" y="9899"/>
                    <a:pt x="4131" y="9899"/>
                    <a:pt x="4061" y="9899"/>
                  </a:cubicBezTo>
                  <a:cubicBezTo>
                    <a:pt x="3991" y="9899"/>
                    <a:pt x="3922" y="9899"/>
                    <a:pt x="3922" y="9899"/>
                  </a:cubicBezTo>
                  <a:cubicBezTo>
                    <a:pt x="3852" y="9801"/>
                    <a:pt x="3713" y="9704"/>
                    <a:pt x="3643" y="9704"/>
                  </a:cubicBezTo>
                  <a:cubicBezTo>
                    <a:pt x="3504" y="9606"/>
                    <a:pt x="3364" y="9411"/>
                    <a:pt x="3225" y="9411"/>
                  </a:cubicBezTo>
                  <a:cubicBezTo>
                    <a:pt x="3225" y="9411"/>
                    <a:pt x="3085" y="9508"/>
                    <a:pt x="3016" y="9508"/>
                  </a:cubicBezTo>
                  <a:cubicBezTo>
                    <a:pt x="2946" y="9508"/>
                    <a:pt x="2807" y="9704"/>
                    <a:pt x="2737" y="9704"/>
                  </a:cubicBezTo>
                  <a:cubicBezTo>
                    <a:pt x="2598" y="9704"/>
                    <a:pt x="2389" y="9606"/>
                    <a:pt x="2319" y="9508"/>
                  </a:cubicBezTo>
                  <a:cubicBezTo>
                    <a:pt x="2249" y="9411"/>
                    <a:pt x="2249" y="9117"/>
                    <a:pt x="2180" y="9020"/>
                  </a:cubicBezTo>
                  <a:cubicBezTo>
                    <a:pt x="2180" y="8922"/>
                    <a:pt x="2040" y="8824"/>
                    <a:pt x="2040" y="8726"/>
                  </a:cubicBezTo>
                  <a:cubicBezTo>
                    <a:pt x="2040" y="8629"/>
                    <a:pt x="2110" y="8335"/>
                    <a:pt x="2110" y="8140"/>
                  </a:cubicBezTo>
                  <a:cubicBezTo>
                    <a:pt x="2040" y="8042"/>
                    <a:pt x="2040" y="7749"/>
                    <a:pt x="1971" y="7651"/>
                  </a:cubicBezTo>
                  <a:cubicBezTo>
                    <a:pt x="1901" y="7554"/>
                    <a:pt x="1762" y="7651"/>
                    <a:pt x="1692" y="7651"/>
                  </a:cubicBezTo>
                  <a:cubicBezTo>
                    <a:pt x="1553" y="7651"/>
                    <a:pt x="1413" y="7554"/>
                    <a:pt x="1344" y="7456"/>
                  </a:cubicBezTo>
                  <a:cubicBezTo>
                    <a:pt x="1274" y="7456"/>
                    <a:pt x="1204" y="7358"/>
                    <a:pt x="1135" y="7260"/>
                  </a:cubicBezTo>
                  <a:cubicBezTo>
                    <a:pt x="1065" y="7163"/>
                    <a:pt x="1065" y="6772"/>
                    <a:pt x="1065" y="6674"/>
                  </a:cubicBezTo>
                  <a:cubicBezTo>
                    <a:pt x="1135" y="6576"/>
                    <a:pt x="1274" y="6674"/>
                    <a:pt x="1344" y="6576"/>
                  </a:cubicBezTo>
                  <a:cubicBezTo>
                    <a:pt x="1344" y="6478"/>
                    <a:pt x="1204" y="6185"/>
                    <a:pt x="1204" y="6087"/>
                  </a:cubicBezTo>
                  <a:cubicBezTo>
                    <a:pt x="1135" y="5990"/>
                    <a:pt x="925" y="5892"/>
                    <a:pt x="856" y="5794"/>
                  </a:cubicBezTo>
                  <a:cubicBezTo>
                    <a:pt x="786" y="5794"/>
                    <a:pt x="647" y="5794"/>
                    <a:pt x="577" y="569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6" name="Google Shape;5526;g21c91014dda_0_5447"/>
            <p:cNvSpPr/>
            <p:nvPr/>
          </p:nvSpPr>
          <p:spPr>
            <a:xfrm>
              <a:off x="4958976" y="4980885"/>
              <a:ext cx="869076" cy="16627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76"/>
                  </a:moveTo>
                  <a:cubicBezTo>
                    <a:pt x="21600" y="10063"/>
                    <a:pt x="21600" y="10149"/>
                    <a:pt x="21600" y="10149"/>
                  </a:cubicBezTo>
                  <a:cubicBezTo>
                    <a:pt x="21600" y="10149"/>
                    <a:pt x="21434" y="10149"/>
                    <a:pt x="21268" y="10236"/>
                  </a:cubicBezTo>
                  <a:cubicBezTo>
                    <a:pt x="21268" y="10236"/>
                    <a:pt x="21102" y="10323"/>
                    <a:pt x="21102" y="10410"/>
                  </a:cubicBezTo>
                  <a:cubicBezTo>
                    <a:pt x="21102" y="10496"/>
                    <a:pt x="21102" y="10583"/>
                    <a:pt x="21102" y="10670"/>
                  </a:cubicBezTo>
                  <a:cubicBezTo>
                    <a:pt x="21102" y="10670"/>
                    <a:pt x="21268" y="10757"/>
                    <a:pt x="21268" y="10843"/>
                  </a:cubicBezTo>
                  <a:cubicBezTo>
                    <a:pt x="21268" y="10930"/>
                    <a:pt x="20935" y="10843"/>
                    <a:pt x="20935" y="10930"/>
                  </a:cubicBezTo>
                  <a:cubicBezTo>
                    <a:pt x="20769" y="10930"/>
                    <a:pt x="20603" y="11017"/>
                    <a:pt x="20603" y="11104"/>
                  </a:cubicBezTo>
                  <a:cubicBezTo>
                    <a:pt x="20603" y="11104"/>
                    <a:pt x="20603" y="11277"/>
                    <a:pt x="20603" y="11277"/>
                  </a:cubicBezTo>
                  <a:cubicBezTo>
                    <a:pt x="20437" y="11277"/>
                    <a:pt x="20437" y="11364"/>
                    <a:pt x="20437" y="11364"/>
                  </a:cubicBezTo>
                  <a:cubicBezTo>
                    <a:pt x="20271" y="11364"/>
                    <a:pt x="20271" y="11451"/>
                    <a:pt x="20271" y="11451"/>
                  </a:cubicBezTo>
                  <a:cubicBezTo>
                    <a:pt x="20271" y="11451"/>
                    <a:pt x="20105" y="11451"/>
                    <a:pt x="20105" y="11451"/>
                  </a:cubicBezTo>
                  <a:cubicBezTo>
                    <a:pt x="20105" y="11451"/>
                    <a:pt x="20105" y="11364"/>
                    <a:pt x="20105" y="11364"/>
                  </a:cubicBezTo>
                  <a:cubicBezTo>
                    <a:pt x="19938" y="11277"/>
                    <a:pt x="19772" y="11364"/>
                    <a:pt x="19772" y="11364"/>
                  </a:cubicBezTo>
                  <a:cubicBezTo>
                    <a:pt x="19606" y="11277"/>
                    <a:pt x="19606" y="11277"/>
                    <a:pt x="19440" y="11277"/>
                  </a:cubicBezTo>
                  <a:cubicBezTo>
                    <a:pt x="19274" y="11277"/>
                    <a:pt x="19274" y="11277"/>
                    <a:pt x="19274" y="11277"/>
                  </a:cubicBezTo>
                  <a:cubicBezTo>
                    <a:pt x="19274" y="11364"/>
                    <a:pt x="19274" y="11364"/>
                    <a:pt x="19274" y="11451"/>
                  </a:cubicBezTo>
                  <a:cubicBezTo>
                    <a:pt x="19274" y="11451"/>
                    <a:pt x="19274" y="11537"/>
                    <a:pt x="19108" y="11537"/>
                  </a:cubicBezTo>
                  <a:cubicBezTo>
                    <a:pt x="19108" y="11537"/>
                    <a:pt x="18942" y="11364"/>
                    <a:pt x="18775" y="11364"/>
                  </a:cubicBezTo>
                  <a:cubicBezTo>
                    <a:pt x="18775" y="11277"/>
                    <a:pt x="18775" y="11190"/>
                    <a:pt x="18775" y="11190"/>
                  </a:cubicBezTo>
                  <a:cubicBezTo>
                    <a:pt x="18775" y="11190"/>
                    <a:pt x="18609" y="11104"/>
                    <a:pt x="18609" y="11104"/>
                  </a:cubicBezTo>
                  <a:cubicBezTo>
                    <a:pt x="18443" y="11104"/>
                    <a:pt x="18277" y="11190"/>
                    <a:pt x="18277" y="11190"/>
                  </a:cubicBezTo>
                  <a:cubicBezTo>
                    <a:pt x="18111" y="11190"/>
                    <a:pt x="17778" y="11190"/>
                    <a:pt x="17612" y="11190"/>
                  </a:cubicBezTo>
                  <a:cubicBezTo>
                    <a:pt x="17446" y="11190"/>
                    <a:pt x="17280" y="11277"/>
                    <a:pt x="17114" y="11277"/>
                  </a:cubicBezTo>
                  <a:cubicBezTo>
                    <a:pt x="16782" y="11364"/>
                    <a:pt x="15785" y="11451"/>
                    <a:pt x="15452" y="11537"/>
                  </a:cubicBezTo>
                  <a:cubicBezTo>
                    <a:pt x="14954" y="11711"/>
                    <a:pt x="14289" y="11971"/>
                    <a:pt x="13957" y="12145"/>
                  </a:cubicBezTo>
                  <a:cubicBezTo>
                    <a:pt x="13625" y="12231"/>
                    <a:pt x="13292" y="12405"/>
                    <a:pt x="13126" y="12492"/>
                  </a:cubicBezTo>
                  <a:cubicBezTo>
                    <a:pt x="13126" y="12578"/>
                    <a:pt x="12960" y="12752"/>
                    <a:pt x="12794" y="12752"/>
                  </a:cubicBezTo>
                  <a:cubicBezTo>
                    <a:pt x="12794" y="12839"/>
                    <a:pt x="12794" y="13012"/>
                    <a:pt x="12794" y="13099"/>
                  </a:cubicBezTo>
                  <a:cubicBezTo>
                    <a:pt x="12794" y="13099"/>
                    <a:pt x="12628" y="13272"/>
                    <a:pt x="12628" y="13272"/>
                  </a:cubicBezTo>
                  <a:cubicBezTo>
                    <a:pt x="12628" y="13359"/>
                    <a:pt x="12628" y="13446"/>
                    <a:pt x="12628" y="13446"/>
                  </a:cubicBezTo>
                  <a:cubicBezTo>
                    <a:pt x="12462" y="13533"/>
                    <a:pt x="12462" y="13619"/>
                    <a:pt x="12462" y="13619"/>
                  </a:cubicBezTo>
                  <a:cubicBezTo>
                    <a:pt x="12462" y="13706"/>
                    <a:pt x="12794" y="13880"/>
                    <a:pt x="12794" y="13966"/>
                  </a:cubicBezTo>
                  <a:cubicBezTo>
                    <a:pt x="12794" y="14053"/>
                    <a:pt x="12794" y="14400"/>
                    <a:pt x="12794" y="14487"/>
                  </a:cubicBezTo>
                  <a:cubicBezTo>
                    <a:pt x="12794" y="14573"/>
                    <a:pt x="12960" y="14747"/>
                    <a:pt x="12960" y="14834"/>
                  </a:cubicBezTo>
                  <a:cubicBezTo>
                    <a:pt x="13126" y="15007"/>
                    <a:pt x="13126" y="15181"/>
                    <a:pt x="13126" y="15267"/>
                  </a:cubicBezTo>
                  <a:cubicBezTo>
                    <a:pt x="13126" y="15267"/>
                    <a:pt x="13292" y="15441"/>
                    <a:pt x="13292" y="15441"/>
                  </a:cubicBezTo>
                  <a:cubicBezTo>
                    <a:pt x="13292" y="15614"/>
                    <a:pt x="13458" y="15788"/>
                    <a:pt x="13458" y="15875"/>
                  </a:cubicBezTo>
                  <a:cubicBezTo>
                    <a:pt x="13458" y="15961"/>
                    <a:pt x="13458" y="16135"/>
                    <a:pt x="13458" y="16222"/>
                  </a:cubicBezTo>
                  <a:cubicBezTo>
                    <a:pt x="13458" y="16308"/>
                    <a:pt x="13126" y="16395"/>
                    <a:pt x="12960" y="16482"/>
                  </a:cubicBezTo>
                  <a:cubicBezTo>
                    <a:pt x="12794" y="16569"/>
                    <a:pt x="12462" y="16742"/>
                    <a:pt x="12462" y="16742"/>
                  </a:cubicBezTo>
                  <a:cubicBezTo>
                    <a:pt x="12295" y="16829"/>
                    <a:pt x="11963" y="17002"/>
                    <a:pt x="11797" y="17089"/>
                  </a:cubicBezTo>
                  <a:cubicBezTo>
                    <a:pt x="11631" y="17176"/>
                    <a:pt x="11298" y="17263"/>
                    <a:pt x="10966" y="17349"/>
                  </a:cubicBezTo>
                  <a:cubicBezTo>
                    <a:pt x="10800" y="17349"/>
                    <a:pt x="10468" y="17349"/>
                    <a:pt x="10468" y="17436"/>
                  </a:cubicBezTo>
                  <a:cubicBezTo>
                    <a:pt x="10302" y="17436"/>
                    <a:pt x="9969" y="17610"/>
                    <a:pt x="9969" y="17696"/>
                  </a:cubicBezTo>
                  <a:cubicBezTo>
                    <a:pt x="9637" y="17870"/>
                    <a:pt x="9138" y="18304"/>
                    <a:pt x="8972" y="18564"/>
                  </a:cubicBezTo>
                  <a:cubicBezTo>
                    <a:pt x="8640" y="18737"/>
                    <a:pt x="7975" y="18998"/>
                    <a:pt x="7975" y="19171"/>
                  </a:cubicBezTo>
                  <a:cubicBezTo>
                    <a:pt x="7809" y="19431"/>
                    <a:pt x="8142" y="19865"/>
                    <a:pt x="7975" y="20039"/>
                  </a:cubicBezTo>
                  <a:cubicBezTo>
                    <a:pt x="7975" y="20212"/>
                    <a:pt x="7809" y="20472"/>
                    <a:pt x="7643" y="20646"/>
                  </a:cubicBezTo>
                  <a:cubicBezTo>
                    <a:pt x="7477" y="20733"/>
                    <a:pt x="7311" y="20993"/>
                    <a:pt x="7145" y="21080"/>
                  </a:cubicBezTo>
                  <a:cubicBezTo>
                    <a:pt x="6978" y="21166"/>
                    <a:pt x="6480" y="21340"/>
                    <a:pt x="6314" y="21340"/>
                  </a:cubicBezTo>
                  <a:cubicBezTo>
                    <a:pt x="5982" y="21427"/>
                    <a:pt x="5483" y="21253"/>
                    <a:pt x="5151" y="21253"/>
                  </a:cubicBezTo>
                  <a:cubicBezTo>
                    <a:pt x="4985" y="21253"/>
                    <a:pt x="4320" y="21340"/>
                    <a:pt x="4154" y="21340"/>
                  </a:cubicBezTo>
                  <a:cubicBezTo>
                    <a:pt x="3822" y="21427"/>
                    <a:pt x="3323" y="21600"/>
                    <a:pt x="2991" y="21600"/>
                  </a:cubicBezTo>
                  <a:cubicBezTo>
                    <a:pt x="2825" y="21600"/>
                    <a:pt x="2492" y="21427"/>
                    <a:pt x="2326" y="21427"/>
                  </a:cubicBezTo>
                  <a:cubicBezTo>
                    <a:pt x="1994" y="21340"/>
                    <a:pt x="1495" y="21253"/>
                    <a:pt x="1329" y="21166"/>
                  </a:cubicBezTo>
                  <a:cubicBezTo>
                    <a:pt x="1163" y="21080"/>
                    <a:pt x="831" y="20819"/>
                    <a:pt x="831" y="20733"/>
                  </a:cubicBezTo>
                  <a:cubicBezTo>
                    <a:pt x="831" y="20646"/>
                    <a:pt x="831" y="20386"/>
                    <a:pt x="831" y="20299"/>
                  </a:cubicBezTo>
                  <a:cubicBezTo>
                    <a:pt x="665" y="20125"/>
                    <a:pt x="665" y="19865"/>
                    <a:pt x="665" y="19778"/>
                  </a:cubicBezTo>
                  <a:cubicBezTo>
                    <a:pt x="665" y="19692"/>
                    <a:pt x="831" y="19431"/>
                    <a:pt x="831" y="19345"/>
                  </a:cubicBezTo>
                  <a:cubicBezTo>
                    <a:pt x="831" y="19171"/>
                    <a:pt x="498" y="18998"/>
                    <a:pt x="498" y="18911"/>
                  </a:cubicBezTo>
                  <a:cubicBezTo>
                    <a:pt x="498" y="18824"/>
                    <a:pt x="498" y="18737"/>
                    <a:pt x="498" y="18651"/>
                  </a:cubicBezTo>
                  <a:cubicBezTo>
                    <a:pt x="498" y="18651"/>
                    <a:pt x="831" y="18651"/>
                    <a:pt x="831" y="18564"/>
                  </a:cubicBezTo>
                  <a:cubicBezTo>
                    <a:pt x="997" y="18564"/>
                    <a:pt x="1163" y="18304"/>
                    <a:pt x="1329" y="18304"/>
                  </a:cubicBezTo>
                  <a:cubicBezTo>
                    <a:pt x="1495" y="18217"/>
                    <a:pt x="1828" y="18304"/>
                    <a:pt x="1994" y="18217"/>
                  </a:cubicBezTo>
                  <a:cubicBezTo>
                    <a:pt x="2326" y="18217"/>
                    <a:pt x="2658" y="18043"/>
                    <a:pt x="2658" y="17957"/>
                  </a:cubicBezTo>
                  <a:cubicBezTo>
                    <a:pt x="2825" y="17783"/>
                    <a:pt x="2825" y="17436"/>
                    <a:pt x="2991" y="17349"/>
                  </a:cubicBezTo>
                  <a:cubicBezTo>
                    <a:pt x="2991" y="17263"/>
                    <a:pt x="3157" y="17089"/>
                    <a:pt x="3157" y="17002"/>
                  </a:cubicBezTo>
                  <a:cubicBezTo>
                    <a:pt x="3323" y="16916"/>
                    <a:pt x="3655" y="16655"/>
                    <a:pt x="3655" y="16569"/>
                  </a:cubicBezTo>
                  <a:cubicBezTo>
                    <a:pt x="3655" y="16482"/>
                    <a:pt x="3489" y="16395"/>
                    <a:pt x="3489" y="16308"/>
                  </a:cubicBezTo>
                  <a:cubicBezTo>
                    <a:pt x="3489" y="16222"/>
                    <a:pt x="3822" y="16048"/>
                    <a:pt x="3822" y="15875"/>
                  </a:cubicBezTo>
                  <a:cubicBezTo>
                    <a:pt x="3988" y="15701"/>
                    <a:pt x="3988" y="15441"/>
                    <a:pt x="3822" y="15354"/>
                  </a:cubicBezTo>
                  <a:cubicBezTo>
                    <a:pt x="3655" y="15267"/>
                    <a:pt x="3157" y="15181"/>
                    <a:pt x="2991" y="15094"/>
                  </a:cubicBezTo>
                  <a:cubicBezTo>
                    <a:pt x="2991" y="15094"/>
                    <a:pt x="2825" y="14920"/>
                    <a:pt x="2658" y="14920"/>
                  </a:cubicBezTo>
                  <a:cubicBezTo>
                    <a:pt x="2658" y="14920"/>
                    <a:pt x="2326" y="14920"/>
                    <a:pt x="2326" y="14834"/>
                  </a:cubicBezTo>
                  <a:cubicBezTo>
                    <a:pt x="2160" y="14747"/>
                    <a:pt x="2492" y="14573"/>
                    <a:pt x="2658" y="14487"/>
                  </a:cubicBezTo>
                  <a:cubicBezTo>
                    <a:pt x="2658" y="14313"/>
                    <a:pt x="3157" y="14140"/>
                    <a:pt x="3323" y="14140"/>
                  </a:cubicBezTo>
                  <a:cubicBezTo>
                    <a:pt x="3323" y="14053"/>
                    <a:pt x="3655" y="14053"/>
                    <a:pt x="3655" y="14053"/>
                  </a:cubicBezTo>
                  <a:cubicBezTo>
                    <a:pt x="3822" y="13966"/>
                    <a:pt x="3988" y="13793"/>
                    <a:pt x="4154" y="13706"/>
                  </a:cubicBezTo>
                  <a:cubicBezTo>
                    <a:pt x="4320" y="13706"/>
                    <a:pt x="4652" y="13619"/>
                    <a:pt x="4985" y="13619"/>
                  </a:cubicBezTo>
                  <a:cubicBezTo>
                    <a:pt x="5151" y="13533"/>
                    <a:pt x="5483" y="13533"/>
                    <a:pt x="5649" y="13533"/>
                  </a:cubicBezTo>
                  <a:cubicBezTo>
                    <a:pt x="5815" y="13533"/>
                    <a:pt x="6148" y="13619"/>
                    <a:pt x="6314" y="13619"/>
                  </a:cubicBezTo>
                  <a:cubicBezTo>
                    <a:pt x="6480" y="13619"/>
                    <a:pt x="6812" y="13533"/>
                    <a:pt x="6812" y="13446"/>
                  </a:cubicBezTo>
                  <a:cubicBezTo>
                    <a:pt x="6978" y="13359"/>
                    <a:pt x="7311" y="13186"/>
                    <a:pt x="7477" y="13099"/>
                  </a:cubicBezTo>
                  <a:cubicBezTo>
                    <a:pt x="7643" y="12925"/>
                    <a:pt x="7809" y="12665"/>
                    <a:pt x="7809" y="12492"/>
                  </a:cubicBezTo>
                  <a:cubicBezTo>
                    <a:pt x="7809" y="12318"/>
                    <a:pt x="7809" y="11971"/>
                    <a:pt x="7809" y="11798"/>
                  </a:cubicBezTo>
                  <a:cubicBezTo>
                    <a:pt x="7643" y="11798"/>
                    <a:pt x="7477" y="11624"/>
                    <a:pt x="7311" y="11537"/>
                  </a:cubicBezTo>
                  <a:cubicBezTo>
                    <a:pt x="7311" y="11537"/>
                    <a:pt x="6978" y="11537"/>
                    <a:pt x="6978" y="11451"/>
                  </a:cubicBezTo>
                  <a:cubicBezTo>
                    <a:pt x="6812" y="11364"/>
                    <a:pt x="6646" y="11190"/>
                    <a:pt x="6480" y="11104"/>
                  </a:cubicBezTo>
                  <a:cubicBezTo>
                    <a:pt x="6480" y="11017"/>
                    <a:pt x="6148" y="10930"/>
                    <a:pt x="5982" y="10843"/>
                  </a:cubicBezTo>
                  <a:cubicBezTo>
                    <a:pt x="5982" y="10843"/>
                    <a:pt x="5815" y="10670"/>
                    <a:pt x="5649" y="10583"/>
                  </a:cubicBezTo>
                  <a:cubicBezTo>
                    <a:pt x="5649" y="10496"/>
                    <a:pt x="5649" y="10323"/>
                    <a:pt x="5649" y="10236"/>
                  </a:cubicBezTo>
                  <a:cubicBezTo>
                    <a:pt x="5483" y="10149"/>
                    <a:pt x="5317" y="10063"/>
                    <a:pt x="5317" y="9976"/>
                  </a:cubicBezTo>
                  <a:cubicBezTo>
                    <a:pt x="5317" y="9802"/>
                    <a:pt x="5317" y="9542"/>
                    <a:pt x="5317" y="9369"/>
                  </a:cubicBezTo>
                  <a:cubicBezTo>
                    <a:pt x="5317" y="9195"/>
                    <a:pt x="4985" y="8935"/>
                    <a:pt x="4985" y="8761"/>
                  </a:cubicBezTo>
                  <a:cubicBezTo>
                    <a:pt x="4985" y="8588"/>
                    <a:pt x="4985" y="8328"/>
                    <a:pt x="4818" y="8241"/>
                  </a:cubicBezTo>
                  <a:cubicBezTo>
                    <a:pt x="4652" y="8067"/>
                    <a:pt x="4486" y="7894"/>
                    <a:pt x="4320" y="7720"/>
                  </a:cubicBezTo>
                  <a:cubicBezTo>
                    <a:pt x="4320" y="7634"/>
                    <a:pt x="4320" y="7287"/>
                    <a:pt x="4154" y="7200"/>
                  </a:cubicBezTo>
                  <a:cubicBezTo>
                    <a:pt x="3988" y="7027"/>
                    <a:pt x="3323" y="6853"/>
                    <a:pt x="3157" y="6766"/>
                  </a:cubicBezTo>
                  <a:cubicBezTo>
                    <a:pt x="3157" y="6680"/>
                    <a:pt x="3157" y="6419"/>
                    <a:pt x="2991" y="6333"/>
                  </a:cubicBezTo>
                  <a:cubicBezTo>
                    <a:pt x="2825" y="6246"/>
                    <a:pt x="2492" y="6072"/>
                    <a:pt x="2326" y="6072"/>
                  </a:cubicBezTo>
                  <a:cubicBezTo>
                    <a:pt x="2160" y="5986"/>
                    <a:pt x="1828" y="5986"/>
                    <a:pt x="1828" y="5899"/>
                  </a:cubicBezTo>
                  <a:cubicBezTo>
                    <a:pt x="1662" y="5812"/>
                    <a:pt x="1662" y="5639"/>
                    <a:pt x="1662" y="5552"/>
                  </a:cubicBezTo>
                  <a:cubicBezTo>
                    <a:pt x="1495" y="5378"/>
                    <a:pt x="1329" y="5031"/>
                    <a:pt x="1163" y="4945"/>
                  </a:cubicBezTo>
                  <a:cubicBezTo>
                    <a:pt x="997" y="4858"/>
                    <a:pt x="665" y="4684"/>
                    <a:pt x="665" y="4598"/>
                  </a:cubicBezTo>
                  <a:cubicBezTo>
                    <a:pt x="665" y="4424"/>
                    <a:pt x="665" y="4251"/>
                    <a:pt x="665" y="4164"/>
                  </a:cubicBezTo>
                  <a:cubicBezTo>
                    <a:pt x="665" y="4077"/>
                    <a:pt x="498" y="3990"/>
                    <a:pt x="498" y="3990"/>
                  </a:cubicBezTo>
                  <a:cubicBezTo>
                    <a:pt x="498" y="3904"/>
                    <a:pt x="498" y="3817"/>
                    <a:pt x="498" y="3817"/>
                  </a:cubicBezTo>
                  <a:cubicBezTo>
                    <a:pt x="332" y="3817"/>
                    <a:pt x="332" y="3730"/>
                    <a:pt x="166" y="3643"/>
                  </a:cubicBezTo>
                  <a:cubicBezTo>
                    <a:pt x="166" y="3643"/>
                    <a:pt x="166" y="3557"/>
                    <a:pt x="166" y="3557"/>
                  </a:cubicBezTo>
                  <a:cubicBezTo>
                    <a:pt x="166" y="3470"/>
                    <a:pt x="0" y="3383"/>
                    <a:pt x="0" y="3296"/>
                  </a:cubicBezTo>
                  <a:cubicBezTo>
                    <a:pt x="0" y="3210"/>
                    <a:pt x="166" y="3123"/>
                    <a:pt x="166" y="3036"/>
                  </a:cubicBezTo>
                  <a:cubicBezTo>
                    <a:pt x="166" y="2949"/>
                    <a:pt x="0" y="2776"/>
                    <a:pt x="0" y="2689"/>
                  </a:cubicBezTo>
                  <a:cubicBezTo>
                    <a:pt x="0" y="2602"/>
                    <a:pt x="332" y="2516"/>
                    <a:pt x="332" y="2516"/>
                  </a:cubicBezTo>
                  <a:cubicBezTo>
                    <a:pt x="498" y="2516"/>
                    <a:pt x="665" y="2516"/>
                    <a:pt x="831" y="2429"/>
                  </a:cubicBezTo>
                  <a:cubicBezTo>
                    <a:pt x="831" y="2429"/>
                    <a:pt x="831" y="2255"/>
                    <a:pt x="831" y="2169"/>
                  </a:cubicBezTo>
                  <a:cubicBezTo>
                    <a:pt x="831" y="2169"/>
                    <a:pt x="498" y="2082"/>
                    <a:pt x="498" y="1995"/>
                  </a:cubicBezTo>
                  <a:cubicBezTo>
                    <a:pt x="498" y="1908"/>
                    <a:pt x="831" y="1822"/>
                    <a:pt x="997" y="1735"/>
                  </a:cubicBezTo>
                  <a:cubicBezTo>
                    <a:pt x="1163" y="1735"/>
                    <a:pt x="1495" y="1648"/>
                    <a:pt x="1662" y="1735"/>
                  </a:cubicBezTo>
                  <a:cubicBezTo>
                    <a:pt x="1662" y="1735"/>
                    <a:pt x="1828" y="1822"/>
                    <a:pt x="1994" y="1822"/>
                  </a:cubicBezTo>
                  <a:cubicBezTo>
                    <a:pt x="1994" y="1822"/>
                    <a:pt x="2326" y="1822"/>
                    <a:pt x="2492" y="1735"/>
                  </a:cubicBezTo>
                  <a:cubicBezTo>
                    <a:pt x="2658" y="1735"/>
                    <a:pt x="2658" y="1648"/>
                    <a:pt x="2825" y="1648"/>
                  </a:cubicBezTo>
                  <a:cubicBezTo>
                    <a:pt x="2825" y="1561"/>
                    <a:pt x="3157" y="1475"/>
                    <a:pt x="3323" y="1475"/>
                  </a:cubicBezTo>
                  <a:cubicBezTo>
                    <a:pt x="3323" y="1475"/>
                    <a:pt x="3655" y="1475"/>
                    <a:pt x="3822" y="1475"/>
                  </a:cubicBezTo>
                  <a:cubicBezTo>
                    <a:pt x="3822" y="1561"/>
                    <a:pt x="3822" y="1648"/>
                    <a:pt x="3822" y="1735"/>
                  </a:cubicBezTo>
                  <a:cubicBezTo>
                    <a:pt x="3988" y="1822"/>
                    <a:pt x="4154" y="1908"/>
                    <a:pt x="4154" y="1995"/>
                  </a:cubicBezTo>
                  <a:cubicBezTo>
                    <a:pt x="4154" y="2082"/>
                    <a:pt x="3988" y="2255"/>
                    <a:pt x="3988" y="2255"/>
                  </a:cubicBezTo>
                  <a:cubicBezTo>
                    <a:pt x="3988" y="2342"/>
                    <a:pt x="4320" y="2516"/>
                    <a:pt x="4486" y="2516"/>
                  </a:cubicBezTo>
                  <a:cubicBezTo>
                    <a:pt x="4652" y="2516"/>
                    <a:pt x="5151" y="2516"/>
                    <a:pt x="5151" y="2516"/>
                  </a:cubicBezTo>
                  <a:cubicBezTo>
                    <a:pt x="5317" y="2429"/>
                    <a:pt x="5317" y="2255"/>
                    <a:pt x="5483" y="2255"/>
                  </a:cubicBezTo>
                  <a:cubicBezTo>
                    <a:pt x="5483" y="2169"/>
                    <a:pt x="5815" y="2169"/>
                    <a:pt x="5982" y="2169"/>
                  </a:cubicBezTo>
                  <a:cubicBezTo>
                    <a:pt x="6148" y="2169"/>
                    <a:pt x="6480" y="1995"/>
                    <a:pt x="6812" y="1995"/>
                  </a:cubicBezTo>
                  <a:cubicBezTo>
                    <a:pt x="6978" y="1995"/>
                    <a:pt x="7311" y="1995"/>
                    <a:pt x="7311" y="2082"/>
                  </a:cubicBezTo>
                  <a:cubicBezTo>
                    <a:pt x="7477" y="2082"/>
                    <a:pt x="7643" y="2255"/>
                    <a:pt x="7809" y="2342"/>
                  </a:cubicBezTo>
                  <a:cubicBezTo>
                    <a:pt x="7975" y="2342"/>
                    <a:pt x="8308" y="2342"/>
                    <a:pt x="8474" y="2342"/>
                  </a:cubicBezTo>
                  <a:cubicBezTo>
                    <a:pt x="8474" y="2255"/>
                    <a:pt x="8806" y="2082"/>
                    <a:pt x="8640" y="1995"/>
                  </a:cubicBezTo>
                  <a:cubicBezTo>
                    <a:pt x="8640" y="1908"/>
                    <a:pt x="8474" y="1822"/>
                    <a:pt x="8474" y="1735"/>
                  </a:cubicBezTo>
                  <a:cubicBezTo>
                    <a:pt x="8308" y="1648"/>
                    <a:pt x="8308" y="1561"/>
                    <a:pt x="8474" y="1475"/>
                  </a:cubicBezTo>
                  <a:cubicBezTo>
                    <a:pt x="8474" y="1388"/>
                    <a:pt x="8640" y="1214"/>
                    <a:pt x="8806" y="1128"/>
                  </a:cubicBezTo>
                  <a:cubicBezTo>
                    <a:pt x="8806" y="1128"/>
                    <a:pt x="8972" y="1041"/>
                    <a:pt x="9138" y="1041"/>
                  </a:cubicBezTo>
                  <a:cubicBezTo>
                    <a:pt x="9138" y="954"/>
                    <a:pt x="9138" y="781"/>
                    <a:pt x="9138" y="694"/>
                  </a:cubicBezTo>
                  <a:cubicBezTo>
                    <a:pt x="9138" y="694"/>
                    <a:pt x="9305" y="607"/>
                    <a:pt x="9305" y="520"/>
                  </a:cubicBezTo>
                  <a:cubicBezTo>
                    <a:pt x="9471" y="520"/>
                    <a:pt x="9471" y="347"/>
                    <a:pt x="9637" y="260"/>
                  </a:cubicBezTo>
                  <a:cubicBezTo>
                    <a:pt x="9637" y="260"/>
                    <a:pt x="9969" y="87"/>
                    <a:pt x="10135" y="87"/>
                  </a:cubicBezTo>
                  <a:cubicBezTo>
                    <a:pt x="10135" y="87"/>
                    <a:pt x="10468" y="87"/>
                    <a:pt x="10634" y="87"/>
                  </a:cubicBezTo>
                  <a:cubicBezTo>
                    <a:pt x="10800" y="87"/>
                    <a:pt x="11132" y="0"/>
                    <a:pt x="11132" y="0"/>
                  </a:cubicBezTo>
                  <a:cubicBezTo>
                    <a:pt x="11298" y="0"/>
                    <a:pt x="11465" y="87"/>
                    <a:pt x="11631" y="87"/>
                  </a:cubicBezTo>
                  <a:cubicBezTo>
                    <a:pt x="11631" y="173"/>
                    <a:pt x="11631" y="173"/>
                    <a:pt x="11631" y="260"/>
                  </a:cubicBezTo>
                  <a:cubicBezTo>
                    <a:pt x="11465" y="260"/>
                    <a:pt x="11298" y="434"/>
                    <a:pt x="11298" y="434"/>
                  </a:cubicBezTo>
                  <a:cubicBezTo>
                    <a:pt x="11132" y="607"/>
                    <a:pt x="11298" y="781"/>
                    <a:pt x="11298" y="867"/>
                  </a:cubicBezTo>
                  <a:cubicBezTo>
                    <a:pt x="11298" y="954"/>
                    <a:pt x="11465" y="1041"/>
                    <a:pt x="11465" y="1128"/>
                  </a:cubicBezTo>
                  <a:cubicBezTo>
                    <a:pt x="11631" y="1214"/>
                    <a:pt x="11631" y="1301"/>
                    <a:pt x="11631" y="1388"/>
                  </a:cubicBezTo>
                  <a:cubicBezTo>
                    <a:pt x="11631" y="1388"/>
                    <a:pt x="11797" y="1475"/>
                    <a:pt x="11797" y="1475"/>
                  </a:cubicBezTo>
                  <a:cubicBezTo>
                    <a:pt x="11797" y="1561"/>
                    <a:pt x="11631" y="1648"/>
                    <a:pt x="11465" y="1735"/>
                  </a:cubicBezTo>
                  <a:cubicBezTo>
                    <a:pt x="11465" y="1822"/>
                    <a:pt x="11465" y="2082"/>
                    <a:pt x="11298" y="2169"/>
                  </a:cubicBezTo>
                  <a:cubicBezTo>
                    <a:pt x="11298" y="2255"/>
                    <a:pt x="10966" y="2429"/>
                    <a:pt x="10966" y="2516"/>
                  </a:cubicBezTo>
                  <a:cubicBezTo>
                    <a:pt x="10800" y="2602"/>
                    <a:pt x="10302" y="2776"/>
                    <a:pt x="10302" y="2863"/>
                  </a:cubicBezTo>
                  <a:cubicBezTo>
                    <a:pt x="10135" y="3036"/>
                    <a:pt x="10135" y="3296"/>
                    <a:pt x="10135" y="3470"/>
                  </a:cubicBezTo>
                  <a:cubicBezTo>
                    <a:pt x="10302" y="3643"/>
                    <a:pt x="10800" y="3817"/>
                    <a:pt x="10966" y="3904"/>
                  </a:cubicBezTo>
                  <a:cubicBezTo>
                    <a:pt x="10966" y="4077"/>
                    <a:pt x="10800" y="4251"/>
                    <a:pt x="10966" y="4337"/>
                  </a:cubicBezTo>
                  <a:cubicBezTo>
                    <a:pt x="10966" y="4424"/>
                    <a:pt x="11298" y="4424"/>
                    <a:pt x="11298" y="4511"/>
                  </a:cubicBezTo>
                  <a:cubicBezTo>
                    <a:pt x="11631" y="4598"/>
                    <a:pt x="11963" y="4771"/>
                    <a:pt x="12129" y="4858"/>
                  </a:cubicBezTo>
                  <a:cubicBezTo>
                    <a:pt x="12462" y="4858"/>
                    <a:pt x="12960" y="4858"/>
                    <a:pt x="13126" y="4771"/>
                  </a:cubicBezTo>
                  <a:cubicBezTo>
                    <a:pt x="13292" y="4771"/>
                    <a:pt x="13458" y="4771"/>
                    <a:pt x="13458" y="4684"/>
                  </a:cubicBezTo>
                  <a:cubicBezTo>
                    <a:pt x="13625" y="4684"/>
                    <a:pt x="13791" y="4771"/>
                    <a:pt x="13791" y="4771"/>
                  </a:cubicBezTo>
                  <a:cubicBezTo>
                    <a:pt x="13957" y="4771"/>
                    <a:pt x="14289" y="4684"/>
                    <a:pt x="14455" y="4684"/>
                  </a:cubicBezTo>
                  <a:cubicBezTo>
                    <a:pt x="14622" y="4684"/>
                    <a:pt x="14954" y="4858"/>
                    <a:pt x="15120" y="4858"/>
                  </a:cubicBezTo>
                  <a:cubicBezTo>
                    <a:pt x="15452" y="4945"/>
                    <a:pt x="15618" y="5205"/>
                    <a:pt x="15785" y="5292"/>
                  </a:cubicBezTo>
                  <a:cubicBezTo>
                    <a:pt x="16117" y="5378"/>
                    <a:pt x="16615" y="5552"/>
                    <a:pt x="16782" y="5552"/>
                  </a:cubicBezTo>
                  <a:cubicBezTo>
                    <a:pt x="16948" y="5639"/>
                    <a:pt x="17280" y="5639"/>
                    <a:pt x="17446" y="5725"/>
                  </a:cubicBezTo>
                  <a:cubicBezTo>
                    <a:pt x="17612" y="5725"/>
                    <a:pt x="17778" y="5812"/>
                    <a:pt x="17778" y="5812"/>
                  </a:cubicBezTo>
                  <a:cubicBezTo>
                    <a:pt x="17778" y="5812"/>
                    <a:pt x="18111" y="5812"/>
                    <a:pt x="18111" y="5812"/>
                  </a:cubicBezTo>
                  <a:cubicBezTo>
                    <a:pt x="18277" y="5899"/>
                    <a:pt x="18443" y="5986"/>
                    <a:pt x="18609" y="6072"/>
                  </a:cubicBezTo>
                  <a:cubicBezTo>
                    <a:pt x="18609" y="6159"/>
                    <a:pt x="18775" y="6333"/>
                    <a:pt x="18942" y="6333"/>
                  </a:cubicBezTo>
                  <a:cubicBezTo>
                    <a:pt x="19108" y="6419"/>
                    <a:pt x="19440" y="6506"/>
                    <a:pt x="19606" y="6506"/>
                  </a:cubicBezTo>
                  <a:cubicBezTo>
                    <a:pt x="19606" y="6506"/>
                    <a:pt x="19772" y="6506"/>
                    <a:pt x="19938" y="6593"/>
                  </a:cubicBezTo>
                  <a:cubicBezTo>
                    <a:pt x="19938" y="6593"/>
                    <a:pt x="20105" y="6593"/>
                    <a:pt x="20105" y="6593"/>
                  </a:cubicBezTo>
                  <a:cubicBezTo>
                    <a:pt x="20271" y="6593"/>
                    <a:pt x="20105" y="6680"/>
                    <a:pt x="20105" y="6766"/>
                  </a:cubicBezTo>
                  <a:cubicBezTo>
                    <a:pt x="20105" y="6853"/>
                    <a:pt x="19938" y="7027"/>
                    <a:pt x="19772" y="7113"/>
                  </a:cubicBezTo>
                  <a:cubicBezTo>
                    <a:pt x="19772" y="7200"/>
                    <a:pt x="19772" y="7373"/>
                    <a:pt x="19772" y="7460"/>
                  </a:cubicBezTo>
                  <a:cubicBezTo>
                    <a:pt x="19772" y="7547"/>
                    <a:pt x="19772" y="7807"/>
                    <a:pt x="19772" y="7894"/>
                  </a:cubicBezTo>
                  <a:cubicBezTo>
                    <a:pt x="19938" y="7981"/>
                    <a:pt x="20105" y="8154"/>
                    <a:pt x="20105" y="8154"/>
                  </a:cubicBezTo>
                  <a:cubicBezTo>
                    <a:pt x="20271" y="8241"/>
                    <a:pt x="20437" y="8241"/>
                    <a:pt x="20437" y="8241"/>
                  </a:cubicBezTo>
                  <a:cubicBezTo>
                    <a:pt x="20603" y="8328"/>
                    <a:pt x="20437" y="8501"/>
                    <a:pt x="20437" y="8588"/>
                  </a:cubicBezTo>
                  <a:cubicBezTo>
                    <a:pt x="20437" y="8588"/>
                    <a:pt x="20271" y="8761"/>
                    <a:pt x="20271" y="8848"/>
                  </a:cubicBezTo>
                  <a:cubicBezTo>
                    <a:pt x="20105" y="8848"/>
                    <a:pt x="20105" y="8935"/>
                    <a:pt x="20105" y="9022"/>
                  </a:cubicBezTo>
                  <a:cubicBezTo>
                    <a:pt x="20105" y="9108"/>
                    <a:pt x="20105" y="9282"/>
                    <a:pt x="20105" y="9369"/>
                  </a:cubicBezTo>
                  <a:cubicBezTo>
                    <a:pt x="20271" y="9455"/>
                    <a:pt x="20603" y="9542"/>
                    <a:pt x="20603" y="9629"/>
                  </a:cubicBezTo>
                  <a:cubicBezTo>
                    <a:pt x="20603" y="9629"/>
                    <a:pt x="20603" y="9802"/>
                    <a:pt x="20603" y="9889"/>
                  </a:cubicBezTo>
                  <a:cubicBezTo>
                    <a:pt x="20769" y="9889"/>
                    <a:pt x="20935" y="9976"/>
                    <a:pt x="21102" y="9976"/>
                  </a:cubicBezTo>
                  <a:cubicBezTo>
                    <a:pt x="21102" y="9976"/>
                    <a:pt x="21268" y="10063"/>
                    <a:pt x="21268" y="10063"/>
                  </a:cubicBezTo>
                  <a:cubicBezTo>
                    <a:pt x="21268" y="10063"/>
                    <a:pt x="21434" y="9976"/>
                    <a:pt x="21434" y="9976"/>
                  </a:cubicBezTo>
                  <a:cubicBezTo>
                    <a:pt x="21600" y="9976"/>
                    <a:pt x="21600" y="9976"/>
                    <a:pt x="21600" y="99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7" name="Google Shape;5527;g21c91014dda_0_5447"/>
            <p:cNvSpPr/>
            <p:nvPr/>
          </p:nvSpPr>
          <p:spPr>
            <a:xfrm>
              <a:off x="4958976" y="4980885"/>
              <a:ext cx="869076" cy="16627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9976"/>
                  </a:moveTo>
                  <a:cubicBezTo>
                    <a:pt x="21600" y="10063"/>
                    <a:pt x="21600" y="10149"/>
                    <a:pt x="21600" y="10149"/>
                  </a:cubicBezTo>
                  <a:cubicBezTo>
                    <a:pt x="21600" y="10149"/>
                    <a:pt x="21434" y="10149"/>
                    <a:pt x="21268" y="10236"/>
                  </a:cubicBezTo>
                  <a:cubicBezTo>
                    <a:pt x="21268" y="10236"/>
                    <a:pt x="21102" y="10323"/>
                    <a:pt x="21102" y="10410"/>
                  </a:cubicBezTo>
                  <a:cubicBezTo>
                    <a:pt x="21102" y="10496"/>
                    <a:pt x="21102" y="10583"/>
                    <a:pt x="21102" y="10670"/>
                  </a:cubicBezTo>
                  <a:cubicBezTo>
                    <a:pt x="21102" y="10670"/>
                    <a:pt x="21268" y="10757"/>
                    <a:pt x="21268" y="10843"/>
                  </a:cubicBezTo>
                  <a:cubicBezTo>
                    <a:pt x="21268" y="10930"/>
                    <a:pt x="20935" y="10843"/>
                    <a:pt x="20935" y="10930"/>
                  </a:cubicBezTo>
                  <a:cubicBezTo>
                    <a:pt x="20769" y="10930"/>
                    <a:pt x="20603" y="11017"/>
                    <a:pt x="20603" y="11104"/>
                  </a:cubicBezTo>
                  <a:cubicBezTo>
                    <a:pt x="20603" y="11104"/>
                    <a:pt x="20603" y="11277"/>
                    <a:pt x="20603" y="11277"/>
                  </a:cubicBezTo>
                  <a:cubicBezTo>
                    <a:pt x="20437" y="11277"/>
                    <a:pt x="20437" y="11364"/>
                    <a:pt x="20437" y="11364"/>
                  </a:cubicBezTo>
                  <a:cubicBezTo>
                    <a:pt x="20271" y="11364"/>
                    <a:pt x="20271" y="11451"/>
                    <a:pt x="20271" y="11451"/>
                  </a:cubicBezTo>
                  <a:cubicBezTo>
                    <a:pt x="20271" y="11451"/>
                    <a:pt x="20105" y="11451"/>
                    <a:pt x="20105" y="11451"/>
                  </a:cubicBezTo>
                  <a:cubicBezTo>
                    <a:pt x="20105" y="11451"/>
                    <a:pt x="20105" y="11364"/>
                    <a:pt x="20105" y="11364"/>
                  </a:cubicBezTo>
                  <a:cubicBezTo>
                    <a:pt x="19938" y="11277"/>
                    <a:pt x="19772" y="11364"/>
                    <a:pt x="19772" y="11364"/>
                  </a:cubicBezTo>
                  <a:cubicBezTo>
                    <a:pt x="19606" y="11277"/>
                    <a:pt x="19606" y="11277"/>
                    <a:pt x="19440" y="11277"/>
                  </a:cubicBezTo>
                  <a:cubicBezTo>
                    <a:pt x="19274" y="11277"/>
                    <a:pt x="19274" y="11277"/>
                    <a:pt x="19274" y="11277"/>
                  </a:cubicBezTo>
                  <a:cubicBezTo>
                    <a:pt x="19274" y="11364"/>
                    <a:pt x="19274" y="11364"/>
                    <a:pt x="19274" y="11451"/>
                  </a:cubicBezTo>
                  <a:cubicBezTo>
                    <a:pt x="19274" y="11451"/>
                    <a:pt x="19274" y="11537"/>
                    <a:pt x="19108" y="11537"/>
                  </a:cubicBezTo>
                  <a:cubicBezTo>
                    <a:pt x="19108" y="11537"/>
                    <a:pt x="18942" y="11364"/>
                    <a:pt x="18775" y="11364"/>
                  </a:cubicBezTo>
                  <a:cubicBezTo>
                    <a:pt x="18775" y="11277"/>
                    <a:pt x="18775" y="11190"/>
                    <a:pt x="18775" y="11190"/>
                  </a:cubicBezTo>
                  <a:cubicBezTo>
                    <a:pt x="18775" y="11190"/>
                    <a:pt x="18609" y="11104"/>
                    <a:pt x="18609" y="11104"/>
                  </a:cubicBezTo>
                  <a:cubicBezTo>
                    <a:pt x="18443" y="11104"/>
                    <a:pt x="18277" y="11190"/>
                    <a:pt x="18277" y="11190"/>
                  </a:cubicBezTo>
                  <a:cubicBezTo>
                    <a:pt x="18111" y="11190"/>
                    <a:pt x="17778" y="11190"/>
                    <a:pt x="17612" y="11190"/>
                  </a:cubicBezTo>
                  <a:cubicBezTo>
                    <a:pt x="17446" y="11190"/>
                    <a:pt x="17280" y="11277"/>
                    <a:pt x="17114" y="11277"/>
                  </a:cubicBezTo>
                  <a:cubicBezTo>
                    <a:pt x="16782" y="11364"/>
                    <a:pt x="15785" y="11451"/>
                    <a:pt x="15452" y="11537"/>
                  </a:cubicBezTo>
                  <a:cubicBezTo>
                    <a:pt x="14954" y="11711"/>
                    <a:pt x="14289" y="11971"/>
                    <a:pt x="13957" y="12145"/>
                  </a:cubicBezTo>
                  <a:cubicBezTo>
                    <a:pt x="13625" y="12231"/>
                    <a:pt x="13292" y="12405"/>
                    <a:pt x="13126" y="12492"/>
                  </a:cubicBezTo>
                  <a:cubicBezTo>
                    <a:pt x="13126" y="12578"/>
                    <a:pt x="12960" y="12752"/>
                    <a:pt x="12794" y="12752"/>
                  </a:cubicBezTo>
                  <a:cubicBezTo>
                    <a:pt x="12794" y="12839"/>
                    <a:pt x="12794" y="13012"/>
                    <a:pt x="12794" y="13099"/>
                  </a:cubicBezTo>
                  <a:cubicBezTo>
                    <a:pt x="12794" y="13099"/>
                    <a:pt x="12628" y="13272"/>
                    <a:pt x="12628" y="13272"/>
                  </a:cubicBezTo>
                  <a:cubicBezTo>
                    <a:pt x="12628" y="13359"/>
                    <a:pt x="12628" y="13446"/>
                    <a:pt x="12628" y="13446"/>
                  </a:cubicBezTo>
                  <a:cubicBezTo>
                    <a:pt x="12462" y="13533"/>
                    <a:pt x="12462" y="13619"/>
                    <a:pt x="12462" y="13619"/>
                  </a:cubicBezTo>
                  <a:cubicBezTo>
                    <a:pt x="12462" y="13706"/>
                    <a:pt x="12794" y="13880"/>
                    <a:pt x="12794" y="13966"/>
                  </a:cubicBezTo>
                  <a:cubicBezTo>
                    <a:pt x="12794" y="14053"/>
                    <a:pt x="12794" y="14400"/>
                    <a:pt x="12794" y="14487"/>
                  </a:cubicBezTo>
                  <a:cubicBezTo>
                    <a:pt x="12794" y="14573"/>
                    <a:pt x="12960" y="14747"/>
                    <a:pt x="12960" y="14834"/>
                  </a:cubicBezTo>
                  <a:cubicBezTo>
                    <a:pt x="13126" y="15007"/>
                    <a:pt x="13126" y="15181"/>
                    <a:pt x="13126" y="15267"/>
                  </a:cubicBezTo>
                  <a:cubicBezTo>
                    <a:pt x="13126" y="15267"/>
                    <a:pt x="13292" y="15441"/>
                    <a:pt x="13292" y="15441"/>
                  </a:cubicBezTo>
                  <a:cubicBezTo>
                    <a:pt x="13292" y="15614"/>
                    <a:pt x="13458" y="15788"/>
                    <a:pt x="13458" y="15875"/>
                  </a:cubicBezTo>
                  <a:cubicBezTo>
                    <a:pt x="13458" y="15961"/>
                    <a:pt x="13458" y="16135"/>
                    <a:pt x="13458" y="16222"/>
                  </a:cubicBezTo>
                  <a:cubicBezTo>
                    <a:pt x="13458" y="16308"/>
                    <a:pt x="13126" y="16395"/>
                    <a:pt x="12960" y="16482"/>
                  </a:cubicBezTo>
                  <a:cubicBezTo>
                    <a:pt x="12794" y="16569"/>
                    <a:pt x="12462" y="16742"/>
                    <a:pt x="12462" y="16742"/>
                  </a:cubicBezTo>
                  <a:cubicBezTo>
                    <a:pt x="12295" y="16829"/>
                    <a:pt x="11963" y="17002"/>
                    <a:pt x="11797" y="17089"/>
                  </a:cubicBezTo>
                  <a:cubicBezTo>
                    <a:pt x="11631" y="17176"/>
                    <a:pt x="11298" y="17263"/>
                    <a:pt x="10966" y="17349"/>
                  </a:cubicBezTo>
                  <a:cubicBezTo>
                    <a:pt x="10800" y="17349"/>
                    <a:pt x="10468" y="17349"/>
                    <a:pt x="10468" y="17436"/>
                  </a:cubicBezTo>
                  <a:cubicBezTo>
                    <a:pt x="10302" y="17436"/>
                    <a:pt x="9969" y="17610"/>
                    <a:pt x="9969" y="17696"/>
                  </a:cubicBezTo>
                  <a:cubicBezTo>
                    <a:pt x="9637" y="17870"/>
                    <a:pt x="9138" y="18304"/>
                    <a:pt x="8972" y="18564"/>
                  </a:cubicBezTo>
                  <a:cubicBezTo>
                    <a:pt x="8640" y="18737"/>
                    <a:pt x="7975" y="18998"/>
                    <a:pt x="7975" y="19171"/>
                  </a:cubicBezTo>
                  <a:cubicBezTo>
                    <a:pt x="7809" y="19431"/>
                    <a:pt x="8142" y="19865"/>
                    <a:pt x="7975" y="20039"/>
                  </a:cubicBezTo>
                  <a:cubicBezTo>
                    <a:pt x="7975" y="20212"/>
                    <a:pt x="7809" y="20472"/>
                    <a:pt x="7643" y="20646"/>
                  </a:cubicBezTo>
                  <a:cubicBezTo>
                    <a:pt x="7477" y="20733"/>
                    <a:pt x="7311" y="20993"/>
                    <a:pt x="7145" y="21080"/>
                  </a:cubicBezTo>
                  <a:cubicBezTo>
                    <a:pt x="6978" y="21166"/>
                    <a:pt x="6480" y="21340"/>
                    <a:pt x="6314" y="21340"/>
                  </a:cubicBezTo>
                  <a:cubicBezTo>
                    <a:pt x="5982" y="21427"/>
                    <a:pt x="5483" y="21253"/>
                    <a:pt x="5151" y="21253"/>
                  </a:cubicBezTo>
                  <a:cubicBezTo>
                    <a:pt x="4985" y="21253"/>
                    <a:pt x="4320" y="21340"/>
                    <a:pt x="4154" y="21340"/>
                  </a:cubicBezTo>
                  <a:cubicBezTo>
                    <a:pt x="3822" y="21427"/>
                    <a:pt x="3323" y="21600"/>
                    <a:pt x="2991" y="21600"/>
                  </a:cubicBezTo>
                  <a:cubicBezTo>
                    <a:pt x="2825" y="21600"/>
                    <a:pt x="2492" y="21427"/>
                    <a:pt x="2326" y="21427"/>
                  </a:cubicBezTo>
                  <a:cubicBezTo>
                    <a:pt x="1994" y="21340"/>
                    <a:pt x="1495" y="21253"/>
                    <a:pt x="1329" y="21166"/>
                  </a:cubicBezTo>
                  <a:cubicBezTo>
                    <a:pt x="1163" y="21080"/>
                    <a:pt x="831" y="20819"/>
                    <a:pt x="831" y="20733"/>
                  </a:cubicBezTo>
                  <a:cubicBezTo>
                    <a:pt x="831" y="20646"/>
                    <a:pt x="831" y="20386"/>
                    <a:pt x="831" y="20299"/>
                  </a:cubicBezTo>
                  <a:cubicBezTo>
                    <a:pt x="665" y="20125"/>
                    <a:pt x="665" y="19865"/>
                    <a:pt x="665" y="19778"/>
                  </a:cubicBezTo>
                  <a:cubicBezTo>
                    <a:pt x="665" y="19692"/>
                    <a:pt x="831" y="19431"/>
                    <a:pt x="831" y="19345"/>
                  </a:cubicBezTo>
                  <a:cubicBezTo>
                    <a:pt x="831" y="19171"/>
                    <a:pt x="498" y="18998"/>
                    <a:pt x="498" y="18911"/>
                  </a:cubicBezTo>
                  <a:cubicBezTo>
                    <a:pt x="498" y="18824"/>
                    <a:pt x="498" y="18737"/>
                    <a:pt x="498" y="18651"/>
                  </a:cubicBezTo>
                  <a:cubicBezTo>
                    <a:pt x="498" y="18651"/>
                    <a:pt x="831" y="18651"/>
                    <a:pt x="831" y="18564"/>
                  </a:cubicBezTo>
                  <a:cubicBezTo>
                    <a:pt x="997" y="18564"/>
                    <a:pt x="1163" y="18304"/>
                    <a:pt x="1329" y="18304"/>
                  </a:cubicBezTo>
                  <a:cubicBezTo>
                    <a:pt x="1495" y="18217"/>
                    <a:pt x="1828" y="18304"/>
                    <a:pt x="1994" y="18217"/>
                  </a:cubicBezTo>
                  <a:cubicBezTo>
                    <a:pt x="2326" y="18217"/>
                    <a:pt x="2658" y="18043"/>
                    <a:pt x="2658" y="17957"/>
                  </a:cubicBezTo>
                  <a:cubicBezTo>
                    <a:pt x="2825" y="17783"/>
                    <a:pt x="2825" y="17436"/>
                    <a:pt x="2991" y="17349"/>
                  </a:cubicBezTo>
                  <a:cubicBezTo>
                    <a:pt x="2991" y="17263"/>
                    <a:pt x="3157" y="17089"/>
                    <a:pt x="3157" y="17002"/>
                  </a:cubicBezTo>
                  <a:cubicBezTo>
                    <a:pt x="3323" y="16916"/>
                    <a:pt x="3655" y="16655"/>
                    <a:pt x="3655" y="16569"/>
                  </a:cubicBezTo>
                  <a:cubicBezTo>
                    <a:pt x="3655" y="16482"/>
                    <a:pt x="3489" y="16395"/>
                    <a:pt x="3489" y="16308"/>
                  </a:cubicBezTo>
                  <a:cubicBezTo>
                    <a:pt x="3489" y="16222"/>
                    <a:pt x="3822" y="16048"/>
                    <a:pt x="3822" y="15875"/>
                  </a:cubicBezTo>
                  <a:cubicBezTo>
                    <a:pt x="3988" y="15701"/>
                    <a:pt x="3988" y="15441"/>
                    <a:pt x="3822" y="15354"/>
                  </a:cubicBezTo>
                  <a:cubicBezTo>
                    <a:pt x="3655" y="15267"/>
                    <a:pt x="3157" y="15181"/>
                    <a:pt x="2991" y="15094"/>
                  </a:cubicBezTo>
                  <a:cubicBezTo>
                    <a:pt x="2991" y="15094"/>
                    <a:pt x="2825" y="14920"/>
                    <a:pt x="2658" y="14920"/>
                  </a:cubicBezTo>
                  <a:cubicBezTo>
                    <a:pt x="2658" y="14920"/>
                    <a:pt x="2326" y="14920"/>
                    <a:pt x="2326" y="14834"/>
                  </a:cubicBezTo>
                  <a:cubicBezTo>
                    <a:pt x="2160" y="14747"/>
                    <a:pt x="2492" y="14573"/>
                    <a:pt x="2658" y="14487"/>
                  </a:cubicBezTo>
                  <a:cubicBezTo>
                    <a:pt x="2658" y="14313"/>
                    <a:pt x="3157" y="14140"/>
                    <a:pt x="3323" y="14140"/>
                  </a:cubicBezTo>
                  <a:cubicBezTo>
                    <a:pt x="3323" y="14053"/>
                    <a:pt x="3655" y="14053"/>
                    <a:pt x="3655" y="14053"/>
                  </a:cubicBezTo>
                  <a:cubicBezTo>
                    <a:pt x="3822" y="13966"/>
                    <a:pt x="3988" y="13793"/>
                    <a:pt x="4154" y="13706"/>
                  </a:cubicBezTo>
                  <a:cubicBezTo>
                    <a:pt x="4320" y="13706"/>
                    <a:pt x="4652" y="13619"/>
                    <a:pt x="4985" y="13619"/>
                  </a:cubicBezTo>
                  <a:cubicBezTo>
                    <a:pt x="5151" y="13533"/>
                    <a:pt x="5483" y="13533"/>
                    <a:pt x="5649" y="13533"/>
                  </a:cubicBezTo>
                  <a:cubicBezTo>
                    <a:pt x="5815" y="13533"/>
                    <a:pt x="6148" y="13619"/>
                    <a:pt x="6314" y="13619"/>
                  </a:cubicBezTo>
                  <a:cubicBezTo>
                    <a:pt x="6480" y="13619"/>
                    <a:pt x="6812" y="13533"/>
                    <a:pt x="6812" y="13446"/>
                  </a:cubicBezTo>
                  <a:cubicBezTo>
                    <a:pt x="6978" y="13359"/>
                    <a:pt x="7311" y="13186"/>
                    <a:pt x="7477" y="13099"/>
                  </a:cubicBezTo>
                  <a:cubicBezTo>
                    <a:pt x="7643" y="12925"/>
                    <a:pt x="7809" y="12665"/>
                    <a:pt x="7809" y="12492"/>
                  </a:cubicBezTo>
                  <a:cubicBezTo>
                    <a:pt x="7809" y="12318"/>
                    <a:pt x="7809" y="11971"/>
                    <a:pt x="7809" y="11798"/>
                  </a:cubicBezTo>
                  <a:cubicBezTo>
                    <a:pt x="7643" y="11798"/>
                    <a:pt x="7477" y="11624"/>
                    <a:pt x="7311" y="11537"/>
                  </a:cubicBezTo>
                  <a:cubicBezTo>
                    <a:pt x="7311" y="11537"/>
                    <a:pt x="6978" y="11537"/>
                    <a:pt x="6978" y="11451"/>
                  </a:cubicBezTo>
                  <a:cubicBezTo>
                    <a:pt x="6812" y="11364"/>
                    <a:pt x="6646" y="11190"/>
                    <a:pt x="6480" y="11104"/>
                  </a:cubicBezTo>
                  <a:cubicBezTo>
                    <a:pt x="6480" y="11017"/>
                    <a:pt x="6148" y="10930"/>
                    <a:pt x="5982" y="10843"/>
                  </a:cubicBezTo>
                  <a:cubicBezTo>
                    <a:pt x="5982" y="10843"/>
                    <a:pt x="5815" y="10670"/>
                    <a:pt x="5649" y="10583"/>
                  </a:cubicBezTo>
                  <a:cubicBezTo>
                    <a:pt x="5649" y="10496"/>
                    <a:pt x="5649" y="10323"/>
                    <a:pt x="5649" y="10236"/>
                  </a:cubicBezTo>
                  <a:cubicBezTo>
                    <a:pt x="5483" y="10149"/>
                    <a:pt x="5317" y="10063"/>
                    <a:pt x="5317" y="9976"/>
                  </a:cubicBezTo>
                  <a:cubicBezTo>
                    <a:pt x="5317" y="9802"/>
                    <a:pt x="5317" y="9542"/>
                    <a:pt x="5317" y="9369"/>
                  </a:cubicBezTo>
                  <a:cubicBezTo>
                    <a:pt x="5317" y="9195"/>
                    <a:pt x="4985" y="8935"/>
                    <a:pt x="4985" y="8761"/>
                  </a:cubicBezTo>
                  <a:cubicBezTo>
                    <a:pt x="4985" y="8588"/>
                    <a:pt x="4985" y="8328"/>
                    <a:pt x="4818" y="8241"/>
                  </a:cubicBezTo>
                  <a:cubicBezTo>
                    <a:pt x="4652" y="8067"/>
                    <a:pt x="4486" y="7894"/>
                    <a:pt x="4320" y="7720"/>
                  </a:cubicBezTo>
                  <a:cubicBezTo>
                    <a:pt x="4320" y="7634"/>
                    <a:pt x="4320" y="7287"/>
                    <a:pt x="4154" y="7200"/>
                  </a:cubicBezTo>
                  <a:cubicBezTo>
                    <a:pt x="3988" y="7027"/>
                    <a:pt x="3323" y="6853"/>
                    <a:pt x="3157" y="6766"/>
                  </a:cubicBezTo>
                  <a:cubicBezTo>
                    <a:pt x="3157" y="6680"/>
                    <a:pt x="3157" y="6419"/>
                    <a:pt x="2991" y="6333"/>
                  </a:cubicBezTo>
                  <a:cubicBezTo>
                    <a:pt x="2825" y="6246"/>
                    <a:pt x="2492" y="6072"/>
                    <a:pt x="2326" y="6072"/>
                  </a:cubicBezTo>
                  <a:cubicBezTo>
                    <a:pt x="2160" y="5986"/>
                    <a:pt x="1828" y="5986"/>
                    <a:pt x="1828" y="5899"/>
                  </a:cubicBezTo>
                  <a:cubicBezTo>
                    <a:pt x="1662" y="5812"/>
                    <a:pt x="1662" y="5639"/>
                    <a:pt x="1662" y="5552"/>
                  </a:cubicBezTo>
                  <a:cubicBezTo>
                    <a:pt x="1495" y="5378"/>
                    <a:pt x="1329" y="5031"/>
                    <a:pt x="1163" y="4945"/>
                  </a:cubicBezTo>
                  <a:cubicBezTo>
                    <a:pt x="997" y="4858"/>
                    <a:pt x="665" y="4684"/>
                    <a:pt x="665" y="4598"/>
                  </a:cubicBezTo>
                  <a:cubicBezTo>
                    <a:pt x="665" y="4424"/>
                    <a:pt x="665" y="4251"/>
                    <a:pt x="665" y="4164"/>
                  </a:cubicBezTo>
                  <a:cubicBezTo>
                    <a:pt x="665" y="4077"/>
                    <a:pt x="498" y="3990"/>
                    <a:pt x="498" y="3990"/>
                  </a:cubicBezTo>
                  <a:cubicBezTo>
                    <a:pt x="498" y="3904"/>
                    <a:pt x="498" y="3817"/>
                    <a:pt x="498" y="3817"/>
                  </a:cubicBezTo>
                  <a:cubicBezTo>
                    <a:pt x="332" y="3817"/>
                    <a:pt x="332" y="3730"/>
                    <a:pt x="166" y="3643"/>
                  </a:cubicBezTo>
                  <a:cubicBezTo>
                    <a:pt x="166" y="3643"/>
                    <a:pt x="166" y="3557"/>
                    <a:pt x="166" y="3557"/>
                  </a:cubicBezTo>
                  <a:cubicBezTo>
                    <a:pt x="166" y="3470"/>
                    <a:pt x="0" y="3383"/>
                    <a:pt x="0" y="3296"/>
                  </a:cubicBezTo>
                  <a:cubicBezTo>
                    <a:pt x="0" y="3210"/>
                    <a:pt x="166" y="3123"/>
                    <a:pt x="166" y="3036"/>
                  </a:cubicBezTo>
                  <a:cubicBezTo>
                    <a:pt x="166" y="2949"/>
                    <a:pt x="0" y="2776"/>
                    <a:pt x="0" y="2689"/>
                  </a:cubicBezTo>
                  <a:cubicBezTo>
                    <a:pt x="0" y="2602"/>
                    <a:pt x="332" y="2516"/>
                    <a:pt x="332" y="2516"/>
                  </a:cubicBezTo>
                  <a:cubicBezTo>
                    <a:pt x="498" y="2516"/>
                    <a:pt x="665" y="2516"/>
                    <a:pt x="831" y="2429"/>
                  </a:cubicBezTo>
                  <a:cubicBezTo>
                    <a:pt x="831" y="2429"/>
                    <a:pt x="831" y="2255"/>
                    <a:pt x="831" y="2169"/>
                  </a:cubicBezTo>
                  <a:cubicBezTo>
                    <a:pt x="831" y="2169"/>
                    <a:pt x="498" y="2082"/>
                    <a:pt x="498" y="1995"/>
                  </a:cubicBezTo>
                  <a:cubicBezTo>
                    <a:pt x="498" y="1908"/>
                    <a:pt x="831" y="1822"/>
                    <a:pt x="997" y="1735"/>
                  </a:cubicBezTo>
                  <a:cubicBezTo>
                    <a:pt x="1163" y="1735"/>
                    <a:pt x="1495" y="1648"/>
                    <a:pt x="1662" y="1735"/>
                  </a:cubicBezTo>
                  <a:cubicBezTo>
                    <a:pt x="1662" y="1735"/>
                    <a:pt x="1828" y="1822"/>
                    <a:pt x="1994" y="1822"/>
                  </a:cubicBezTo>
                  <a:cubicBezTo>
                    <a:pt x="1994" y="1822"/>
                    <a:pt x="2326" y="1822"/>
                    <a:pt x="2492" y="1735"/>
                  </a:cubicBezTo>
                  <a:cubicBezTo>
                    <a:pt x="2658" y="1735"/>
                    <a:pt x="2658" y="1648"/>
                    <a:pt x="2825" y="1648"/>
                  </a:cubicBezTo>
                  <a:cubicBezTo>
                    <a:pt x="2825" y="1561"/>
                    <a:pt x="3157" y="1475"/>
                    <a:pt x="3323" y="1475"/>
                  </a:cubicBezTo>
                  <a:cubicBezTo>
                    <a:pt x="3323" y="1475"/>
                    <a:pt x="3655" y="1475"/>
                    <a:pt x="3822" y="1475"/>
                  </a:cubicBezTo>
                  <a:cubicBezTo>
                    <a:pt x="3822" y="1561"/>
                    <a:pt x="3822" y="1648"/>
                    <a:pt x="3822" y="1735"/>
                  </a:cubicBezTo>
                  <a:cubicBezTo>
                    <a:pt x="3988" y="1822"/>
                    <a:pt x="4154" y="1908"/>
                    <a:pt x="4154" y="1995"/>
                  </a:cubicBezTo>
                  <a:cubicBezTo>
                    <a:pt x="4154" y="2082"/>
                    <a:pt x="3988" y="2255"/>
                    <a:pt x="3988" y="2255"/>
                  </a:cubicBezTo>
                  <a:cubicBezTo>
                    <a:pt x="3988" y="2342"/>
                    <a:pt x="4320" y="2516"/>
                    <a:pt x="4486" y="2516"/>
                  </a:cubicBezTo>
                  <a:cubicBezTo>
                    <a:pt x="4652" y="2516"/>
                    <a:pt x="5151" y="2516"/>
                    <a:pt x="5151" y="2516"/>
                  </a:cubicBezTo>
                  <a:cubicBezTo>
                    <a:pt x="5317" y="2429"/>
                    <a:pt x="5317" y="2255"/>
                    <a:pt x="5483" y="2255"/>
                  </a:cubicBezTo>
                  <a:cubicBezTo>
                    <a:pt x="5483" y="2169"/>
                    <a:pt x="5815" y="2169"/>
                    <a:pt x="5982" y="2169"/>
                  </a:cubicBezTo>
                  <a:cubicBezTo>
                    <a:pt x="6148" y="2169"/>
                    <a:pt x="6480" y="1995"/>
                    <a:pt x="6812" y="1995"/>
                  </a:cubicBezTo>
                  <a:cubicBezTo>
                    <a:pt x="6978" y="1995"/>
                    <a:pt x="7311" y="1995"/>
                    <a:pt x="7311" y="2082"/>
                  </a:cubicBezTo>
                  <a:cubicBezTo>
                    <a:pt x="7477" y="2082"/>
                    <a:pt x="7643" y="2255"/>
                    <a:pt x="7809" y="2342"/>
                  </a:cubicBezTo>
                  <a:cubicBezTo>
                    <a:pt x="7975" y="2342"/>
                    <a:pt x="8308" y="2342"/>
                    <a:pt x="8474" y="2342"/>
                  </a:cubicBezTo>
                  <a:cubicBezTo>
                    <a:pt x="8474" y="2255"/>
                    <a:pt x="8806" y="2082"/>
                    <a:pt x="8640" y="1995"/>
                  </a:cubicBezTo>
                  <a:cubicBezTo>
                    <a:pt x="8640" y="1908"/>
                    <a:pt x="8474" y="1822"/>
                    <a:pt x="8474" y="1735"/>
                  </a:cubicBezTo>
                  <a:cubicBezTo>
                    <a:pt x="8308" y="1648"/>
                    <a:pt x="8308" y="1561"/>
                    <a:pt x="8474" y="1475"/>
                  </a:cubicBezTo>
                  <a:cubicBezTo>
                    <a:pt x="8474" y="1388"/>
                    <a:pt x="8640" y="1214"/>
                    <a:pt x="8806" y="1128"/>
                  </a:cubicBezTo>
                  <a:cubicBezTo>
                    <a:pt x="8806" y="1128"/>
                    <a:pt x="8972" y="1041"/>
                    <a:pt x="9138" y="1041"/>
                  </a:cubicBezTo>
                  <a:cubicBezTo>
                    <a:pt x="9138" y="954"/>
                    <a:pt x="9138" y="781"/>
                    <a:pt x="9138" y="694"/>
                  </a:cubicBezTo>
                  <a:cubicBezTo>
                    <a:pt x="9138" y="694"/>
                    <a:pt x="9305" y="607"/>
                    <a:pt x="9305" y="520"/>
                  </a:cubicBezTo>
                  <a:cubicBezTo>
                    <a:pt x="9471" y="520"/>
                    <a:pt x="9471" y="347"/>
                    <a:pt x="9637" y="260"/>
                  </a:cubicBezTo>
                  <a:cubicBezTo>
                    <a:pt x="9637" y="260"/>
                    <a:pt x="9969" y="87"/>
                    <a:pt x="10135" y="87"/>
                  </a:cubicBezTo>
                  <a:cubicBezTo>
                    <a:pt x="10135" y="87"/>
                    <a:pt x="10468" y="87"/>
                    <a:pt x="10634" y="87"/>
                  </a:cubicBezTo>
                  <a:cubicBezTo>
                    <a:pt x="10800" y="87"/>
                    <a:pt x="11132" y="0"/>
                    <a:pt x="11132" y="0"/>
                  </a:cubicBezTo>
                  <a:cubicBezTo>
                    <a:pt x="11298" y="0"/>
                    <a:pt x="11465" y="87"/>
                    <a:pt x="11631" y="87"/>
                  </a:cubicBezTo>
                  <a:cubicBezTo>
                    <a:pt x="11631" y="173"/>
                    <a:pt x="11631" y="173"/>
                    <a:pt x="11631" y="260"/>
                  </a:cubicBezTo>
                  <a:cubicBezTo>
                    <a:pt x="11465" y="260"/>
                    <a:pt x="11298" y="434"/>
                    <a:pt x="11298" y="434"/>
                  </a:cubicBezTo>
                  <a:cubicBezTo>
                    <a:pt x="11132" y="607"/>
                    <a:pt x="11298" y="781"/>
                    <a:pt x="11298" y="867"/>
                  </a:cubicBezTo>
                  <a:cubicBezTo>
                    <a:pt x="11298" y="954"/>
                    <a:pt x="11465" y="1041"/>
                    <a:pt x="11465" y="1128"/>
                  </a:cubicBezTo>
                  <a:cubicBezTo>
                    <a:pt x="11631" y="1214"/>
                    <a:pt x="11631" y="1301"/>
                    <a:pt x="11631" y="1388"/>
                  </a:cubicBezTo>
                  <a:cubicBezTo>
                    <a:pt x="11631" y="1388"/>
                    <a:pt x="11797" y="1475"/>
                    <a:pt x="11797" y="1475"/>
                  </a:cubicBezTo>
                  <a:cubicBezTo>
                    <a:pt x="11797" y="1561"/>
                    <a:pt x="11631" y="1648"/>
                    <a:pt x="11465" y="1735"/>
                  </a:cubicBezTo>
                  <a:cubicBezTo>
                    <a:pt x="11465" y="1822"/>
                    <a:pt x="11465" y="2082"/>
                    <a:pt x="11298" y="2169"/>
                  </a:cubicBezTo>
                  <a:cubicBezTo>
                    <a:pt x="11298" y="2255"/>
                    <a:pt x="10966" y="2429"/>
                    <a:pt x="10966" y="2516"/>
                  </a:cubicBezTo>
                  <a:cubicBezTo>
                    <a:pt x="10800" y="2602"/>
                    <a:pt x="10302" y="2776"/>
                    <a:pt x="10302" y="2863"/>
                  </a:cubicBezTo>
                  <a:cubicBezTo>
                    <a:pt x="10135" y="3036"/>
                    <a:pt x="10135" y="3296"/>
                    <a:pt x="10135" y="3470"/>
                  </a:cubicBezTo>
                  <a:cubicBezTo>
                    <a:pt x="10302" y="3643"/>
                    <a:pt x="10800" y="3817"/>
                    <a:pt x="10966" y="3904"/>
                  </a:cubicBezTo>
                  <a:cubicBezTo>
                    <a:pt x="10966" y="4077"/>
                    <a:pt x="10800" y="4251"/>
                    <a:pt x="10966" y="4337"/>
                  </a:cubicBezTo>
                  <a:cubicBezTo>
                    <a:pt x="10966" y="4424"/>
                    <a:pt x="11298" y="4424"/>
                    <a:pt x="11298" y="4511"/>
                  </a:cubicBezTo>
                  <a:cubicBezTo>
                    <a:pt x="11631" y="4598"/>
                    <a:pt x="11963" y="4771"/>
                    <a:pt x="12129" y="4858"/>
                  </a:cubicBezTo>
                  <a:cubicBezTo>
                    <a:pt x="12462" y="4858"/>
                    <a:pt x="12960" y="4858"/>
                    <a:pt x="13126" y="4771"/>
                  </a:cubicBezTo>
                  <a:cubicBezTo>
                    <a:pt x="13292" y="4771"/>
                    <a:pt x="13458" y="4771"/>
                    <a:pt x="13458" y="4684"/>
                  </a:cubicBezTo>
                  <a:cubicBezTo>
                    <a:pt x="13625" y="4684"/>
                    <a:pt x="13791" y="4771"/>
                    <a:pt x="13791" y="4771"/>
                  </a:cubicBezTo>
                  <a:cubicBezTo>
                    <a:pt x="13957" y="4771"/>
                    <a:pt x="14289" y="4684"/>
                    <a:pt x="14455" y="4684"/>
                  </a:cubicBezTo>
                  <a:cubicBezTo>
                    <a:pt x="14622" y="4684"/>
                    <a:pt x="14954" y="4858"/>
                    <a:pt x="15120" y="4858"/>
                  </a:cubicBezTo>
                  <a:cubicBezTo>
                    <a:pt x="15452" y="4945"/>
                    <a:pt x="15618" y="5205"/>
                    <a:pt x="15785" y="5292"/>
                  </a:cubicBezTo>
                  <a:cubicBezTo>
                    <a:pt x="16117" y="5378"/>
                    <a:pt x="16615" y="5552"/>
                    <a:pt x="16782" y="5552"/>
                  </a:cubicBezTo>
                  <a:cubicBezTo>
                    <a:pt x="16948" y="5639"/>
                    <a:pt x="17280" y="5639"/>
                    <a:pt x="17446" y="5725"/>
                  </a:cubicBezTo>
                  <a:cubicBezTo>
                    <a:pt x="17612" y="5725"/>
                    <a:pt x="17778" y="5812"/>
                    <a:pt x="17778" y="5812"/>
                  </a:cubicBezTo>
                  <a:cubicBezTo>
                    <a:pt x="17778" y="5812"/>
                    <a:pt x="18111" y="5812"/>
                    <a:pt x="18111" y="5812"/>
                  </a:cubicBezTo>
                  <a:cubicBezTo>
                    <a:pt x="18277" y="5899"/>
                    <a:pt x="18443" y="5986"/>
                    <a:pt x="18609" y="6072"/>
                  </a:cubicBezTo>
                  <a:cubicBezTo>
                    <a:pt x="18609" y="6159"/>
                    <a:pt x="18775" y="6333"/>
                    <a:pt x="18942" y="6333"/>
                  </a:cubicBezTo>
                  <a:cubicBezTo>
                    <a:pt x="19108" y="6419"/>
                    <a:pt x="19440" y="6506"/>
                    <a:pt x="19606" y="6506"/>
                  </a:cubicBezTo>
                  <a:cubicBezTo>
                    <a:pt x="19606" y="6506"/>
                    <a:pt x="19772" y="6506"/>
                    <a:pt x="19938" y="6593"/>
                  </a:cubicBezTo>
                  <a:cubicBezTo>
                    <a:pt x="19938" y="6593"/>
                    <a:pt x="20105" y="6593"/>
                    <a:pt x="20105" y="6593"/>
                  </a:cubicBezTo>
                  <a:cubicBezTo>
                    <a:pt x="20271" y="6593"/>
                    <a:pt x="20105" y="6680"/>
                    <a:pt x="20105" y="6766"/>
                  </a:cubicBezTo>
                  <a:cubicBezTo>
                    <a:pt x="20105" y="6853"/>
                    <a:pt x="19938" y="7027"/>
                    <a:pt x="19772" y="7113"/>
                  </a:cubicBezTo>
                  <a:cubicBezTo>
                    <a:pt x="19772" y="7200"/>
                    <a:pt x="19772" y="7373"/>
                    <a:pt x="19772" y="7460"/>
                  </a:cubicBezTo>
                  <a:cubicBezTo>
                    <a:pt x="19772" y="7547"/>
                    <a:pt x="19772" y="7807"/>
                    <a:pt x="19772" y="7894"/>
                  </a:cubicBezTo>
                  <a:cubicBezTo>
                    <a:pt x="19938" y="7981"/>
                    <a:pt x="20105" y="8154"/>
                    <a:pt x="20105" y="8154"/>
                  </a:cubicBezTo>
                  <a:cubicBezTo>
                    <a:pt x="20271" y="8241"/>
                    <a:pt x="20437" y="8241"/>
                    <a:pt x="20437" y="8241"/>
                  </a:cubicBezTo>
                  <a:cubicBezTo>
                    <a:pt x="20603" y="8328"/>
                    <a:pt x="20437" y="8501"/>
                    <a:pt x="20437" y="8588"/>
                  </a:cubicBezTo>
                  <a:cubicBezTo>
                    <a:pt x="20437" y="8588"/>
                    <a:pt x="20271" y="8761"/>
                    <a:pt x="20271" y="8848"/>
                  </a:cubicBezTo>
                  <a:cubicBezTo>
                    <a:pt x="20105" y="8848"/>
                    <a:pt x="20105" y="8935"/>
                    <a:pt x="20105" y="9022"/>
                  </a:cubicBezTo>
                  <a:cubicBezTo>
                    <a:pt x="20105" y="9108"/>
                    <a:pt x="20105" y="9282"/>
                    <a:pt x="20105" y="9369"/>
                  </a:cubicBezTo>
                  <a:cubicBezTo>
                    <a:pt x="20271" y="9455"/>
                    <a:pt x="20603" y="9542"/>
                    <a:pt x="20603" y="9629"/>
                  </a:cubicBezTo>
                  <a:cubicBezTo>
                    <a:pt x="20603" y="9629"/>
                    <a:pt x="20603" y="9802"/>
                    <a:pt x="20603" y="9889"/>
                  </a:cubicBezTo>
                  <a:cubicBezTo>
                    <a:pt x="20769" y="9889"/>
                    <a:pt x="20935" y="9976"/>
                    <a:pt x="21102" y="9976"/>
                  </a:cubicBezTo>
                  <a:cubicBezTo>
                    <a:pt x="21102" y="9976"/>
                    <a:pt x="21268" y="10063"/>
                    <a:pt x="21268" y="10063"/>
                  </a:cubicBezTo>
                  <a:cubicBezTo>
                    <a:pt x="21268" y="10063"/>
                    <a:pt x="21434" y="9976"/>
                    <a:pt x="21434" y="9976"/>
                  </a:cubicBezTo>
                  <a:cubicBezTo>
                    <a:pt x="21600" y="9976"/>
                    <a:pt x="21600" y="9976"/>
                    <a:pt x="21600" y="997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8" name="Google Shape;5528;g21c91014dda_0_5447"/>
            <p:cNvSpPr/>
            <p:nvPr/>
          </p:nvSpPr>
          <p:spPr>
            <a:xfrm>
              <a:off x="4686317" y="4274894"/>
              <a:ext cx="869076" cy="91292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68" y="11036"/>
                  </a:moveTo>
                  <a:cubicBezTo>
                    <a:pt x="21434" y="11036"/>
                    <a:pt x="21600" y="11194"/>
                    <a:pt x="21600" y="11352"/>
                  </a:cubicBezTo>
                  <a:cubicBezTo>
                    <a:pt x="21434" y="11667"/>
                    <a:pt x="21268" y="12140"/>
                    <a:pt x="21102" y="12298"/>
                  </a:cubicBezTo>
                  <a:cubicBezTo>
                    <a:pt x="21102" y="12455"/>
                    <a:pt x="20935" y="12771"/>
                    <a:pt x="20769" y="12771"/>
                  </a:cubicBezTo>
                  <a:cubicBezTo>
                    <a:pt x="20603" y="12928"/>
                    <a:pt x="20437" y="13086"/>
                    <a:pt x="20271" y="13244"/>
                  </a:cubicBezTo>
                  <a:cubicBezTo>
                    <a:pt x="20271" y="13401"/>
                    <a:pt x="20271" y="13874"/>
                    <a:pt x="20105" y="14032"/>
                  </a:cubicBezTo>
                  <a:cubicBezTo>
                    <a:pt x="20105" y="14190"/>
                    <a:pt x="19772" y="14347"/>
                    <a:pt x="19772" y="14505"/>
                  </a:cubicBezTo>
                  <a:cubicBezTo>
                    <a:pt x="19772" y="14663"/>
                    <a:pt x="19938" y="14978"/>
                    <a:pt x="19772" y="14978"/>
                  </a:cubicBezTo>
                  <a:cubicBezTo>
                    <a:pt x="19772" y="15136"/>
                    <a:pt x="19772" y="15136"/>
                    <a:pt x="19772" y="15136"/>
                  </a:cubicBezTo>
                  <a:cubicBezTo>
                    <a:pt x="19606" y="15293"/>
                    <a:pt x="19440" y="15451"/>
                    <a:pt x="19440" y="15609"/>
                  </a:cubicBezTo>
                  <a:cubicBezTo>
                    <a:pt x="19274" y="15766"/>
                    <a:pt x="19108" y="16082"/>
                    <a:pt x="18942" y="16239"/>
                  </a:cubicBezTo>
                  <a:cubicBezTo>
                    <a:pt x="18942" y="16397"/>
                    <a:pt x="18609" y="16712"/>
                    <a:pt x="18609" y="16712"/>
                  </a:cubicBezTo>
                  <a:cubicBezTo>
                    <a:pt x="18609" y="16870"/>
                    <a:pt x="18609" y="16870"/>
                    <a:pt x="18443" y="16870"/>
                  </a:cubicBezTo>
                  <a:cubicBezTo>
                    <a:pt x="18277" y="16870"/>
                    <a:pt x="18111" y="16712"/>
                    <a:pt x="17945" y="16712"/>
                  </a:cubicBezTo>
                  <a:cubicBezTo>
                    <a:pt x="17945" y="16712"/>
                    <a:pt x="17612" y="16870"/>
                    <a:pt x="17446" y="16870"/>
                  </a:cubicBezTo>
                  <a:cubicBezTo>
                    <a:pt x="17280" y="16870"/>
                    <a:pt x="16948" y="16870"/>
                    <a:pt x="16948" y="16870"/>
                  </a:cubicBezTo>
                  <a:cubicBezTo>
                    <a:pt x="16782" y="16870"/>
                    <a:pt x="16449" y="17185"/>
                    <a:pt x="16449" y="17185"/>
                  </a:cubicBezTo>
                  <a:cubicBezTo>
                    <a:pt x="16283" y="17343"/>
                    <a:pt x="16283" y="17658"/>
                    <a:pt x="16117" y="17658"/>
                  </a:cubicBezTo>
                  <a:cubicBezTo>
                    <a:pt x="16117" y="17816"/>
                    <a:pt x="15951" y="17974"/>
                    <a:pt x="15951" y="17974"/>
                  </a:cubicBezTo>
                  <a:cubicBezTo>
                    <a:pt x="15951" y="18131"/>
                    <a:pt x="15951" y="18447"/>
                    <a:pt x="15951" y="18604"/>
                  </a:cubicBezTo>
                  <a:cubicBezTo>
                    <a:pt x="15785" y="18604"/>
                    <a:pt x="15618" y="18762"/>
                    <a:pt x="15618" y="18762"/>
                  </a:cubicBezTo>
                  <a:cubicBezTo>
                    <a:pt x="15452" y="18920"/>
                    <a:pt x="15286" y="19235"/>
                    <a:pt x="15286" y="19393"/>
                  </a:cubicBezTo>
                  <a:cubicBezTo>
                    <a:pt x="15120" y="19550"/>
                    <a:pt x="15120" y="19708"/>
                    <a:pt x="15286" y="19866"/>
                  </a:cubicBezTo>
                  <a:cubicBezTo>
                    <a:pt x="15286" y="20023"/>
                    <a:pt x="15452" y="20181"/>
                    <a:pt x="15452" y="20339"/>
                  </a:cubicBezTo>
                  <a:cubicBezTo>
                    <a:pt x="15618" y="20496"/>
                    <a:pt x="15286" y="20812"/>
                    <a:pt x="15286" y="20969"/>
                  </a:cubicBezTo>
                  <a:cubicBezTo>
                    <a:pt x="15120" y="20969"/>
                    <a:pt x="14788" y="20969"/>
                    <a:pt x="14622" y="20969"/>
                  </a:cubicBezTo>
                  <a:cubicBezTo>
                    <a:pt x="14455" y="20812"/>
                    <a:pt x="14289" y="20496"/>
                    <a:pt x="14123" y="20496"/>
                  </a:cubicBezTo>
                  <a:cubicBezTo>
                    <a:pt x="14123" y="20339"/>
                    <a:pt x="13791" y="20339"/>
                    <a:pt x="13625" y="20339"/>
                  </a:cubicBezTo>
                  <a:cubicBezTo>
                    <a:pt x="13292" y="20339"/>
                    <a:pt x="12960" y="20654"/>
                    <a:pt x="12794" y="20654"/>
                  </a:cubicBezTo>
                  <a:cubicBezTo>
                    <a:pt x="12628" y="20654"/>
                    <a:pt x="12295" y="20654"/>
                    <a:pt x="12295" y="20812"/>
                  </a:cubicBezTo>
                  <a:cubicBezTo>
                    <a:pt x="12129" y="20812"/>
                    <a:pt x="12129" y="21285"/>
                    <a:pt x="11963" y="21285"/>
                  </a:cubicBezTo>
                  <a:cubicBezTo>
                    <a:pt x="11963" y="21442"/>
                    <a:pt x="11465" y="21442"/>
                    <a:pt x="11298" y="21285"/>
                  </a:cubicBezTo>
                  <a:cubicBezTo>
                    <a:pt x="11132" y="21285"/>
                    <a:pt x="10966" y="20969"/>
                    <a:pt x="10800" y="20812"/>
                  </a:cubicBezTo>
                  <a:cubicBezTo>
                    <a:pt x="10800" y="20812"/>
                    <a:pt x="10966" y="20496"/>
                    <a:pt x="10966" y="20339"/>
                  </a:cubicBezTo>
                  <a:cubicBezTo>
                    <a:pt x="10966" y="20181"/>
                    <a:pt x="10800" y="20023"/>
                    <a:pt x="10634" y="19866"/>
                  </a:cubicBezTo>
                  <a:cubicBezTo>
                    <a:pt x="10634" y="19708"/>
                    <a:pt x="10634" y="19550"/>
                    <a:pt x="10634" y="19393"/>
                  </a:cubicBezTo>
                  <a:cubicBezTo>
                    <a:pt x="10468" y="19393"/>
                    <a:pt x="10135" y="19393"/>
                    <a:pt x="10135" y="19393"/>
                  </a:cubicBezTo>
                  <a:cubicBezTo>
                    <a:pt x="9969" y="19393"/>
                    <a:pt x="9637" y="19550"/>
                    <a:pt x="9637" y="19708"/>
                  </a:cubicBezTo>
                  <a:cubicBezTo>
                    <a:pt x="9471" y="19708"/>
                    <a:pt x="9471" y="19866"/>
                    <a:pt x="9305" y="19866"/>
                  </a:cubicBezTo>
                  <a:cubicBezTo>
                    <a:pt x="9138" y="20023"/>
                    <a:pt x="8806" y="20023"/>
                    <a:pt x="8806" y="20023"/>
                  </a:cubicBezTo>
                  <a:cubicBezTo>
                    <a:pt x="8640" y="20023"/>
                    <a:pt x="8474" y="19866"/>
                    <a:pt x="8474" y="19866"/>
                  </a:cubicBezTo>
                  <a:cubicBezTo>
                    <a:pt x="8308" y="19708"/>
                    <a:pt x="7975" y="19866"/>
                    <a:pt x="7809" y="19866"/>
                  </a:cubicBezTo>
                  <a:cubicBezTo>
                    <a:pt x="7643" y="20023"/>
                    <a:pt x="7311" y="20181"/>
                    <a:pt x="7311" y="20339"/>
                  </a:cubicBezTo>
                  <a:cubicBezTo>
                    <a:pt x="7311" y="20496"/>
                    <a:pt x="7643" y="20654"/>
                    <a:pt x="7643" y="20654"/>
                  </a:cubicBezTo>
                  <a:cubicBezTo>
                    <a:pt x="7643" y="20812"/>
                    <a:pt x="7643" y="21127"/>
                    <a:pt x="7643" y="21285"/>
                  </a:cubicBezTo>
                  <a:cubicBezTo>
                    <a:pt x="7477" y="21285"/>
                    <a:pt x="7311" y="21285"/>
                    <a:pt x="7145" y="21285"/>
                  </a:cubicBezTo>
                  <a:cubicBezTo>
                    <a:pt x="7145" y="21442"/>
                    <a:pt x="6812" y="21442"/>
                    <a:pt x="6812" y="21600"/>
                  </a:cubicBezTo>
                  <a:cubicBezTo>
                    <a:pt x="6646" y="21600"/>
                    <a:pt x="6646" y="21600"/>
                    <a:pt x="6646" y="21600"/>
                  </a:cubicBezTo>
                  <a:cubicBezTo>
                    <a:pt x="6646" y="21442"/>
                    <a:pt x="6314" y="21285"/>
                    <a:pt x="6148" y="20969"/>
                  </a:cubicBezTo>
                  <a:cubicBezTo>
                    <a:pt x="6148" y="20812"/>
                    <a:pt x="5982" y="20654"/>
                    <a:pt x="5982" y="20496"/>
                  </a:cubicBezTo>
                  <a:cubicBezTo>
                    <a:pt x="5815" y="20339"/>
                    <a:pt x="5649" y="20181"/>
                    <a:pt x="5483" y="20023"/>
                  </a:cubicBezTo>
                  <a:cubicBezTo>
                    <a:pt x="5483" y="19866"/>
                    <a:pt x="5317" y="19550"/>
                    <a:pt x="5151" y="19393"/>
                  </a:cubicBezTo>
                  <a:cubicBezTo>
                    <a:pt x="5151" y="19393"/>
                    <a:pt x="4818" y="19235"/>
                    <a:pt x="4652" y="19235"/>
                  </a:cubicBezTo>
                  <a:cubicBezTo>
                    <a:pt x="4818" y="19077"/>
                    <a:pt x="4818" y="18920"/>
                    <a:pt x="4818" y="18920"/>
                  </a:cubicBezTo>
                  <a:cubicBezTo>
                    <a:pt x="4985" y="18762"/>
                    <a:pt x="5151" y="18604"/>
                    <a:pt x="5317" y="18604"/>
                  </a:cubicBezTo>
                  <a:cubicBezTo>
                    <a:pt x="5317" y="18447"/>
                    <a:pt x="5649" y="18447"/>
                    <a:pt x="5649" y="18289"/>
                  </a:cubicBezTo>
                  <a:cubicBezTo>
                    <a:pt x="5815" y="18289"/>
                    <a:pt x="5815" y="17974"/>
                    <a:pt x="5815" y="17816"/>
                  </a:cubicBezTo>
                  <a:cubicBezTo>
                    <a:pt x="5815" y="17658"/>
                    <a:pt x="5649" y="17501"/>
                    <a:pt x="5649" y="17343"/>
                  </a:cubicBezTo>
                  <a:cubicBezTo>
                    <a:pt x="5649" y="17185"/>
                    <a:pt x="5815" y="16870"/>
                    <a:pt x="5982" y="16870"/>
                  </a:cubicBezTo>
                  <a:cubicBezTo>
                    <a:pt x="6148" y="16712"/>
                    <a:pt x="6480" y="16712"/>
                    <a:pt x="6480" y="16555"/>
                  </a:cubicBezTo>
                  <a:cubicBezTo>
                    <a:pt x="6646" y="16555"/>
                    <a:pt x="6646" y="16239"/>
                    <a:pt x="6812" y="16082"/>
                  </a:cubicBezTo>
                  <a:cubicBezTo>
                    <a:pt x="6812" y="16082"/>
                    <a:pt x="6978" y="15924"/>
                    <a:pt x="7145" y="15924"/>
                  </a:cubicBezTo>
                  <a:cubicBezTo>
                    <a:pt x="7145" y="15766"/>
                    <a:pt x="7311" y="15451"/>
                    <a:pt x="7311" y="15293"/>
                  </a:cubicBezTo>
                  <a:cubicBezTo>
                    <a:pt x="7311" y="15136"/>
                    <a:pt x="7145" y="14978"/>
                    <a:pt x="7145" y="14820"/>
                  </a:cubicBezTo>
                  <a:cubicBezTo>
                    <a:pt x="7145" y="14663"/>
                    <a:pt x="7145" y="14347"/>
                    <a:pt x="6978" y="14347"/>
                  </a:cubicBezTo>
                  <a:cubicBezTo>
                    <a:pt x="6978" y="14347"/>
                    <a:pt x="6812" y="14347"/>
                    <a:pt x="6646" y="14347"/>
                  </a:cubicBezTo>
                  <a:cubicBezTo>
                    <a:pt x="6480" y="14347"/>
                    <a:pt x="6148" y="14505"/>
                    <a:pt x="5982" y="14347"/>
                  </a:cubicBezTo>
                  <a:cubicBezTo>
                    <a:pt x="5815" y="14347"/>
                    <a:pt x="5815" y="14190"/>
                    <a:pt x="5815" y="14032"/>
                  </a:cubicBezTo>
                  <a:cubicBezTo>
                    <a:pt x="5649" y="14032"/>
                    <a:pt x="5649" y="13717"/>
                    <a:pt x="5649" y="13559"/>
                  </a:cubicBezTo>
                  <a:cubicBezTo>
                    <a:pt x="5649" y="13401"/>
                    <a:pt x="5483" y="13086"/>
                    <a:pt x="5317" y="12928"/>
                  </a:cubicBezTo>
                  <a:cubicBezTo>
                    <a:pt x="5151" y="12771"/>
                    <a:pt x="4818" y="12771"/>
                    <a:pt x="4652" y="12613"/>
                  </a:cubicBezTo>
                  <a:cubicBezTo>
                    <a:pt x="4486" y="12613"/>
                    <a:pt x="3988" y="12613"/>
                    <a:pt x="3822" y="12613"/>
                  </a:cubicBezTo>
                  <a:cubicBezTo>
                    <a:pt x="3822" y="12613"/>
                    <a:pt x="3489" y="12455"/>
                    <a:pt x="3489" y="12298"/>
                  </a:cubicBezTo>
                  <a:cubicBezTo>
                    <a:pt x="3323" y="12298"/>
                    <a:pt x="3157" y="11982"/>
                    <a:pt x="3157" y="11825"/>
                  </a:cubicBezTo>
                  <a:cubicBezTo>
                    <a:pt x="3157" y="11667"/>
                    <a:pt x="3323" y="11352"/>
                    <a:pt x="3323" y="11194"/>
                  </a:cubicBezTo>
                  <a:cubicBezTo>
                    <a:pt x="3157" y="11036"/>
                    <a:pt x="3157" y="10564"/>
                    <a:pt x="2991" y="10406"/>
                  </a:cubicBezTo>
                  <a:cubicBezTo>
                    <a:pt x="2991" y="10248"/>
                    <a:pt x="2658" y="10091"/>
                    <a:pt x="2658" y="10091"/>
                  </a:cubicBezTo>
                  <a:cubicBezTo>
                    <a:pt x="2492" y="10091"/>
                    <a:pt x="2160" y="10091"/>
                    <a:pt x="2160" y="10091"/>
                  </a:cubicBezTo>
                  <a:cubicBezTo>
                    <a:pt x="1994" y="9933"/>
                    <a:pt x="1828" y="9775"/>
                    <a:pt x="1662" y="9618"/>
                  </a:cubicBezTo>
                  <a:cubicBezTo>
                    <a:pt x="1662" y="9618"/>
                    <a:pt x="1662" y="9460"/>
                    <a:pt x="1828" y="9302"/>
                  </a:cubicBezTo>
                  <a:cubicBezTo>
                    <a:pt x="1828" y="9302"/>
                    <a:pt x="2160" y="9145"/>
                    <a:pt x="2160" y="9145"/>
                  </a:cubicBezTo>
                  <a:cubicBezTo>
                    <a:pt x="2326" y="8987"/>
                    <a:pt x="2160" y="8829"/>
                    <a:pt x="2160" y="8672"/>
                  </a:cubicBezTo>
                  <a:cubicBezTo>
                    <a:pt x="2160" y="8514"/>
                    <a:pt x="2160" y="8199"/>
                    <a:pt x="1994" y="8199"/>
                  </a:cubicBezTo>
                  <a:cubicBezTo>
                    <a:pt x="1828" y="8041"/>
                    <a:pt x="1495" y="8041"/>
                    <a:pt x="1329" y="8041"/>
                  </a:cubicBezTo>
                  <a:cubicBezTo>
                    <a:pt x="1163" y="7883"/>
                    <a:pt x="997" y="7726"/>
                    <a:pt x="831" y="7568"/>
                  </a:cubicBezTo>
                  <a:cubicBezTo>
                    <a:pt x="665" y="7410"/>
                    <a:pt x="665" y="7095"/>
                    <a:pt x="498" y="6937"/>
                  </a:cubicBezTo>
                  <a:cubicBezTo>
                    <a:pt x="498" y="6780"/>
                    <a:pt x="166" y="6464"/>
                    <a:pt x="166" y="6307"/>
                  </a:cubicBezTo>
                  <a:cubicBezTo>
                    <a:pt x="0" y="6149"/>
                    <a:pt x="0" y="5834"/>
                    <a:pt x="0" y="5518"/>
                  </a:cubicBezTo>
                  <a:cubicBezTo>
                    <a:pt x="0" y="5361"/>
                    <a:pt x="166" y="5203"/>
                    <a:pt x="332" y="5045"/>
                  </a:cubicBezTo>
                  <a:cubicBezTo>
                    <a:pt x="498" y="5045"/>
                    <a:pt x="665" y="4888"/>
                    <a:pt x="997" y="5045"/>
                  </a:cubicBezTo>
                  <a:cubicBezTo>
                    <a:pt x="997" y="5045"/>
                    <a:pt x="1163" y="5203"/>
                    <a:pt x="1329" y="5361"/>
                  </a:cubicBezTo>
                  <a:cubicBezTo>
                    <a:pt x="1329" y="5361"/>
                    <a:pt x="1662" y="5361"/>
                    <a:pt x="1828" y="5361"/>
                  </a:cubicBezTo>
                  <a:cubicBezTo>
                    <a:pt x="1994" y="5203"/>
                    <a:pt x="1994" y="4888"/>
                    <a:pt x="2160" y="4888"/>
                  </a:cubicBezTo>
                  <a:cubicBezTo>
                    <a:pt x="2326" y="4730"/>
                    <a:pt x="2492" y="4730"/>
                    <a:pt x="2658" y="4730"/>
                  </a:cubicBezTo>
                  <a:cubicBezTo>
                    <a:pt x="2825" y="4572"/>
                    <a:pt x="2991" y="4415"/>
                    <a:pt x="2991" y="4257"/>
                  </a:cubicBezTo>
                  <a:cubicBezTo>
                    <a:pt x="3157" y="4099"/>
                    <a:pt x="2991" y="3626"/>
                    <a:pt x="2991" y="3311"/>
                  </a:cubicBezTo>
                  <a:cubicBezTo>
                    <a:pt x="2991" y="3311"/>
                    <a:pt x="2825" y="2996"/>
                    <a:pt x="2658" y="2838"/>
                  </a:cubicBezTo>
                  <a:cubicBezTo>
                    <a:pt x="2658" y="2680"/>
                    <a:pt x="2492" y="2207"/>
                    <a:pt x="2492" y="2050"/>
                  </a:cubicBezTo>
                  <a:cubicBezTo>
                    <a:pt x="2492" y="2050"/>
                    <a:pt x="2492" y="1892"/>
                    <a:pt x="2658" y="1734"/>
                  </a:cubicBezTo>
                  <a:cubicBezTo>
                    <a:pt x="2825" y="1734"/>
                    <a:pt x="2991" y="1734"/>
                    <a:pt x="2991" y="1577"/>
                  </a:cubicBezTo>
                  <a:cubicBezTo>
                    <a:pt x="3323" y="1577"/>
                    <a:pt x="3655" y="1261"/>
                    <a:pt x="3822" y="1261"/>
                  </a:cubicBezTo>
                  <a:cubicBezTo>
                    <a:pt x="3822" y="1104"/>
                    <a:pt x="4154" y="788"/>
                    <a:pt x="4320" y="788"/>
                  </a:cubicBezTo>
                  <a:cubicBezTo>
                    <a:pt x="4486" y="788"/>
                    <a:pt x="4818" y="946"/>
                    <a:pt x="4818" y="1104"/>
                  </a:cubicBezTo>
                  <a:cubicBezTo>
                    <a:pt x="4985" y="1261"/>
                    <a:pt x="4818" y="1577"/>
                    <a:pt x="4985" y="1577"/>
                  </a:cubicBezTo>
                  <a:cubicBezTo>
                    <a:pt x="5151" y="1577"/>
                    <a:pt x="5317" y="1577"/>
                    <a:pt x="5483" y="1419"/>
                  </a:cubicBezTo>
                  <a:cubicBezTo>
                    <a:pt x="5483" y="1419"/>
                    <a:pt x="5483" y="1261"/>
                    <a:pt x="5483" y="1104"/>
                  </a:cubicBezTo>
                  <a:cubicBezTo>
                    <a:pt x="5649" y="946"/>
                    <a:pt x="5982" y="788"/>
                    <a:pt x="6148" y="631"/>
                  </a:cubicBezTo>
                  <a:cubicBezTo>
                    <a:pt x="6148" y="473"/>
                    <a:pt x="6148" y="315"/>
                    <a:pt x="6314" y="158"/>
                  </a:cubicBezTo>
                  <a:cubicBezTo>
                    <a:pt x="6314" y="158"/>
                    <a:pt x="6646" y="0"/>
                    <a:pt x="6812" y="0"/>
                  </a:cubicBezTo>
                  <a:cubicBezTo>
                    <a:pt x="6978" y="0"/>
                    <a:pt x="7311" y="0"/>
                    <a:pt x="7643" y="158"/>
                  </a:cubicBezTo>
                  <a:cubicBezTo>
                    <a:pt x="7809" y="158"/>
                    <a:pt x="8308" y="473"/>
                    <a:pt x="8474" y="631"/>
                  </a:cubicBezTo>
                  <a:cubicBezTo>
                    <a:pt x="8640" y="788"/>
                    <a:pt x="8972" y="1104"/>
                    <a:pt x="8972" y="1261"/>
                  </a:cubicBezTo>
                  <a:cubicBezTo>
                    <a:pt x="8972" y="1419"/>
                    <a:pt x="8972" y="1734"/>
                    <a:pt x="8972" y="1892"/>
                  </a:cubicBezTo>
                  <a:cubicBezTo>
                    <a:pt x="8972" y="2050"/>
                    <a:pt x="8972" y="2207"/>
                    <a:pt x="8806" y="2365"/>
                  </a:cubicBezTo>
                  <a:cubicBezTo>
                    <a:pt x="8806" y="2523"/>
                    <a:pt x="8474" y="2523"/>
                    <a:pt x="8474" y="2680"/>
                  </a:cubicBezTo>
                  <a:cubicBezTo>
                    <a:pt x="8474" y="2838"/>
                    <a:pt x="8640" y="3153"/>
                    <a:pt x="8640" y="3153"/>
                  </a:cubicBezTo>
                  <a:cubicBezTo>
                    <a:pt x="8806" y="3311"/>
                    <a:pt x="9138" y="3311"/>
                    <a:pt x="9305" y="3311"/>
                  </a:cubicBezTo>
                  <a:cubicBezTo>
                    <a:pt x="9471" y="3311"/>
                    <a:pt x="9803" y="3469"/>
                    <a:pt x="9969" y="3626"/>
                  </a:cubicBezTo>
                  <a:cubicBezTo>
                    <a:pt x="9969" y="3626"/>
                    <a:pt x="9969" y="4099"/>
                    <a:pt x="10135" y="4099"/>
                  </a:cubicBezTo>
                  <a:cubicBezTo>
                    <a:pt x="10302" y="4099"/>
                    <a:pt x="10634" y="4099"/>
                    <a:pt x="10634" y="4099"/>
                  </a:cubicBezTo>
                  <a:cubicBezTo>
                    <a:pt x="10800" y="3942"/>
                    <a:pt x="10634" y="3626"/>
                    <a:pt x="10634" y="3469"/>
                  </a:cubicBezTo>
                  <a:cubicBezTo>
                    <a:pt x="10800" y="3311"/>
                    <a:pt x="11132" y="3153"/>
                    <a:pt x="11298" y="3153"/>
                  </a:cubicBezTo>
                  <a:cubicBezTo>
                    <a:pt x="11465" y="3153"/>
                    <a:pt x="11631" y="3469"/>
                    <a:pt x="11797" y="3626"/>
                  </a:cubicBezTo>
                  <a:cubicBezTo>
                    <a:pt x="11963" y="3626"/>
                    <a:pt x="11963" y="3942"/>
                    <a:pt x="11963" y="4099"/>
                  </a:cubicBezTo>
                  <a:cubicBezTo>
                    <a:pt x="11963" y="4257"/>
                    <a:pt x="11797" y="4730"/>
                    <a:pt x="11963" y="5045"/>
                  </a:cubicBezTo>
                  <a:cubicBezTo>
                    <a:pt x="11963" y="5203"/>
                    <a:pt x="12295" y="5361"/>
                    <a:pt x="12462" y="5361"/>
                  </a:cubicBezTo>
                  <a:cubicBezTo>
                    <a:pt x="12628" y="5518"/>
                    <a:pt x="13292" y="5676"/>
                    <a:pt x="13458" y="5676"/>
                  </a:cubicBezTo>
                  <a:cubicBezTo>
                    <a:pt x="13625" y="5834"/>
                    <a:pt x="14123" y="5991"/>
                    <a:pt x="14289" y="6149"/>
                  </a:cubicBezTo>
                  <a:cubicBezTo>
                    <a:pt x="14622" y="6307"/>
                    <a:pt x="14788" y="6622"/>
                    <a:pt x="14954" y="6780"/>
                  </a:cubicBezTo>
                  <a:cubicBezTo>
                    <a:pt x="15120" y="6937"/>
                    <a:pt x="15452" y="7410"/>
                    <a:pt x="15618" y="7410"/>
                  </a:cubicBezTo>
                  <a:cubicBezTo>
                    <a:pt x="15785" y="7410"/>
                    <a:pt x="15951" y="7095"/>
                    <a:pt x="15951" y="6937"/>
                  </a:cubicBezTo>
                  <a:cubicBezTo>
                    <a:pt x="15951" y="6780"/>
                    <a:pt x="15951" y="6464"/>
                    <a:pt x="16117" y="6464"/>
                  </a:cubicBezTo>
                  <a:cubicBezTo>
                    <a:pt x="16117" y="6307"/>
                    <a:pt x="16283" y="6149"/>
                    <a:pt x="16449" y="6149"/>
                  </a:cubicBezTo>
                  <a:cubicBezTo>
                    <a:pt x="16615" y="6149"/>
                    <a:pt x="16782" y="5991"/>
                    <a:pt x="16782" y="6149"/>
                  </a:cubicBezTo>
                  <a:cubicBezTo>
                    <a:pt x="16948" y="6149"/>
                    <a:pt x="17114" y="6622"/>
                    <a:pt x="17280" y="6622"/>
                  </a:cubicBezTo>
                  <a:cubicBezTo>
                    <a:pt x="17446" y="6780"/>
                    <a:pt x="17778" y="6780"/>
                    <a:pt x="17945" y="6622"/>
                  </a:cubicBezTo>
                  <a:cubicBezTo>
                    <a:pt x="18111" y="6622"/>
                    <a:pt x="18111" y="6149"/>
                    <a:pt x="18277" y="6149"/>
                  </a:cubicBezTo>
                  <a:cubicBezTo>
                    <a:pt x="18443" y="5991"/>
                    <a:pt x="18609" y="5991"/>
                    <a:pt x="18775" y="6149"/>
                  </a:cubicBezTo>
                  <a:cubicBezTo>
                    <a:pt x="18942" y="6149"/>
                    <a:pt x="19108" y="6464"/>
                    <a:pt x="19108" y="6622"/>
                  </a:cubicBezTo>
                  <a:cubicBezTo>
                    <a:pt x="19274" y="6780"/>
                    <a:pt x="19108" y="6937"/>
                    <a:pt x="19108" y="7095"/>
                  </a:cubicBezTo>
                  <a:cubicBezTo>
                    <a:pt x="18942" y="7410"/>
                    <a:pt x="18942" y="7568"/>
                    <a:pt x="18775" y="7726"/>
                  </a:cubicBezTo>
                  <a:cubicBezTo>
                    <a:pt x="18775" y="7883"/>
                    <a:pt x="18942" y="8041"/>
                    <a:pt x="18942" y="8199"/>
                  </a:cubicBezTo>
                  <a:cubicBezTo>
                    <a:pt x="19108" y="8356"/>
                    <a:pt x="19274" y="8356"/>
                    <a:pt x="19274" y="8514"/>
                  </a:cubicBezTo>
                  <a:cubicBezTo>
                    <a:pt x="19440" y="8514"/>
                    <a:pt x="19440" y="8829"/>
                    <a:pt x="19274" y="8829"/>
                  </a:cubicBezTo>
                  <a:cubicBezTo>
                    <a:pt x="19274" y="8987"/>
                    <a:pt x="19274" y="9145"/>
                    <a:pt x="19274" y="9302"/>
                  </a:cubicBezTo>
                  <a:cubicBezTo>
                    <a:pt x="19274" y="9460"/>
                    <a:pt x="19274" y="9775"/>
                    <a:pt x="19440" y="9775"/>
                  </a:cubicBezTo>
                  <a:cubicBezTo>
                    <a:pt x="19440" y="9933"/>
                    <a:pt x="19772" y="10248"/>
                    <a:pt x="19938" y="10406"/>
                  </a:cubicBezTo>
                  <a:cubicBezTo>
                    <a:pt x="20105" y="10406"/>
                    <a:pt x="20437" y="10406"/>
                    <a:pt x="20603" y="10406"/>
                  </a:cubicBezTo>
                  <a:cubicBezTo>
                    <a:pt x="20935" y="10406"/>
                    <a:pt x="21268" y="10879"/>
                    <a:pt x="21268" y="110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29" name="Google Shape;5529;g21c91014dda_0_5447"/>
            <p:cNvSpPr/>
            <p:nvPr/>
          </p:nvSpPr>
          <p:spPr>
            <a:xfrm>
              <a:off x="4686317" y="4274894"/>
              <a:ext cx="869076" cy="91292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268" y="11036"/>
                  </a:moveTo>
                  <a:cubicBezTo>
                    <a:pt x="21434" y="11036"/>
                    <a:pt x="21600" y="11194"/>
                    <a:pt x="21600" y="11352"/>
                  </a:cubicBezTo>
                  <a:cubicBezTo>
                    <a:pt x="21434" y="11667"/>
                    <a:pt x="21268" y="12140"/>
                    <a:pt x="21102" y="12298"/>
                  </a:cubicBezTo>
                  <a:cubicBezTo>
                    <a:pt x="21102" y="12455"/>
                    <a:pt x="20935" y="12771"/>
                    <a:pt x="20769" y="12771"/>
                  </a:cubicBezTo>
                  <a:cubicBezTo>
                    <a:pt x="20603" y="12928"/>
                    <a:pt x="20437" y="13086"/>
                    <a:pt x="20271" y="13244"/>
                  </a:cubicBezTo>
                  <a:cubicBezTo>
                    <a:pt x="20271" y="13401"/>
                    <a:pt x="20271" y="13874"/>
                    <a:pt x="20105" y="14032"/>
                  </a:cubicBezTo>
                  <a:cubicBezTo>
                    <a:pt x="20105" y="14190"/>
                    <a:pt x="19772" y="14347"/>
                    <a:pt x="19772" y="14505"/>
                  </a:cubicBezTo>
                  <a:cubicBezTo>
                    <a:pt x="19772" y="14663"/>
                    <a:pt x="19938" y="14978"/>
                    <a:pt x="19772" y="14978"/>
                  </a:cubicBezTo>
                  <a:cubicBezTo>
                    <a:pt x="19772" y="15136"/>
                    <a:pt x="19772" y="15136"/>
                    <a:pt x="19772" y="15136"/>
                  </a:cubicBezTo>
                  <a:cubicBezTo>
                    <a:pt x="19606" y="15293"/>
                    <a:pt x="19440" y="15451"/>
                    <a:pt x="19440" y="15609"/>
                  </a:cubicBezTo>
                  <a:cubicBezTo>
                    <a:pt x="19274" y="15766"/>
                    <a:pt x="19108" y="16082"/>
                    <a:pt x="18942" y="16239"/>
                  </a:cubicBezTo>
                  <a:cubicBezTo>
                    <a:pt x="18942" y="16397"/>
                    <a:pt x="18609" y="16712"/>
                    <a:pt x="18609" y="16712"/>
                  </a:cubicBezTo>
                  <a:cubicBezTo>
                    <a:pt x="18609" y="16870"/>
                    <a:pt x="18609" y="16870"/>
                    <a:pt x="18443" y="16870"/>
                  </a:cubicBezTo>
                  <a:cubicBezTo>
                    <a:pt x="18277" y="16870"/>
                    <a:pt x="18111" y="16712"/>
                    <a:pt x="17945" y="16712"/>
                  </a:cubicBezTo>
                  <a:cubicBezTo>
                    <a:pt x="17945" y="16712"/>
                    <a:pt x="17612" y="16870"/>
                    <a:pt x="17446" y="16870"/>
                  </a:cubicBezTo>
                  <a:cubicBezTo>
                    <a:pt x="17280" y="16870"/>
                    <a:pt x="16948" y="16870"/>
                    <a:pt x="16948" y="16870"/>
                  </a:cubicBezTo>
                  <a:cubicBezTo>
                    <a:pt x="16782" y="16870"/>
                    <a:pt x="16449" y="17185"/>
                    <a:pt x="16449" y="17185"/>
                  </a:cubicBezTo>
                  <a:cubicBezTo>
                    <a:pt x="16283" y="17343"/>
                    <a:pt x="16283" y="17658"/>
                    <a:pt x="16117" y="17658"/>
                  </a:cubicBezTo>
                  <a:cubicBezTo>
                    <a:pt x="16117" y="17816"/>
                    <a:pt x="15951" y="17974"/>
                    <a:pt x="15951" y="17974"/>
                  </a:cubicBezTo>
                  <a:cubicBezTo>
                    <a:pt x="15951" y="18131"/>
                    <a:pt x="15951" y="18447"/>
                    <a:pt x="15951" y="18604"/>
                  </a:cubicBezTo>
                  <a:cubicBezTo>
                    <a:pt x="15785" y="18604"/>
                    <a:pt x="15618" y="18762"/>
                    <a:pt x="15618" y="18762"/>
                  </a:cubicBezTo>
                  <a:cubicBezTo>
                    <a:pt x="15452" y="18920"/>
                    <a:pt x="15286" y="19235"/>
                    <a:pt x="15286" y="19393"/>
                  </a:cubicBezTo>
                  <a:cubicBezTo>
                    <a:pt x="15120" y="19550"/>
                    <a:pt x="15120" y="19708"/>
                    <a:pt x="15286" y="19866"/>
                  </a:cubicBezTo>
                  <a:cubicBezTo>
                    <a:pt x="15286" y="20023"/>
                    <a:pt x="15452" y="20181"/>
                    <a:pt x="15452" y="20339"/>
                  </a:cubicBezTo>
                  <a:cubicBezTo>
                    <a:pt x="15618" y="20496"/>
                    <a:pt x="15286" y="20812"/>
                    <a:pt x="15286" y="20969"/>
                  </a:cubicBezTo>
                  <a:cubicBezTo>
                    <a:pt x="15120" y="20969"/>
                    <a:pt x="14788" y="20969"/>
                    <a:pt x="14622" y="20969"/>
                  </a:cubicBezTo>
                  <a:cubicBezTo>
                    <a:pt x="14455" y="20812"/>
                    <a:pt x="14289" y="20496"/>
                    <a:pt x="14123" y="20496"/>
                  </a:cubicBezTo>
                  <a:cubicBezTo>
                    <a:pt x="14123" y="20339"/>
                    <a:pt x="13791" y="20339"/>
                    <a:pt x="13625" y="20339"/>
                  </a:cubicBezTo>
                  <a:cubicBezTo>
                    <a:pt x="13292" y="20339"/>
                    <a:pt x="12960" y="20654"/>
                    <a:pt x="12794" y="20654"/>
                  </a:cubicBezTo>
                  <a:cubicBezTo>
                    <a:pt x="12628" y="20654"/>
                    <a:pt x="12295" y="20654"/>
                    <a:pt x="12295" y="20812"/>
                  </a:cubicBezTo>
                  <a:cubicBezTo>
                    <a:pt x="12129" y="20812"/>
                    <a:pt x="12129" y="21285"/>
                    <a:pt x="11963" y="21285"/>
                  </a:cubicBezTo>
                  <a:cubicBezTo>
                    <a:pt x="11963" y="21442"/>
                    <a:pt x="11465" y="21442"/>
                    <a:pt x="11298" y="21285"/>
                  </a:cubicBezTo>
                  <a:cubicBezTo>
                    <a:pt x="11132" y="21285"/>
                    <a:pt x="10966" y="20969"/>
                    <a:pt x="10800" y="20812"/>
                  </a:cubicBezTo>
                  <a:cubicBezTo>
                    <a:pt x="10800" y="20812"/>
                    <a:pt x="10966" y="20496"/>
                    <a:pt x="10966" y="20339"/>
                  </a:cubicBezTo>
                  <a:cubicBezTo>
                    <a:pt x="10966" y="20181"/>
                    <a:pt x="10800" y="20023"/>
                    <a:pt x="10634" y="19866"/>
                  </a:cubicBezTo>
                  <a:cubicBezTo>
                    <a:pt x="10634" y="19708"/>
                    <a:pt x="10634" y="19550"/>
                    <a:pt x="10634" y="19393"/>
                  </a:cubicBezTo>
                  <a:cubicBezTo>
                    <a:pt x="10468" y="19393"/>
                    <a:pt x="10135" y="19393"/>
                    <a:pt x="10135" y="19393"/>
                  </a:cubicBezTo>
                  <a:cubicBezTo>
                    <a:pt x="9969" y="19393"/>
                    <a:pt x="9637" y="19550"/>
                    <a:pt x="9637" y="19708"/>
                  </a:cubicBezTo>
                  <a:cubicBezTo>
                    <a:pt x="9471" y="19708"/>
                    <a:pt x="9471" y="19866"/>
                    <a:pt x="9305" y="19866"/>
                  </a:cubicBezTo>
                  <a:cubicBezTo>
                    <a:pt x="9138" y="20023"/>
                    <a:pt x="8806" y="20023"/>
                    <a:pt x="8806" y="20023"/>
                  </a:cubicBezTo>
                  <a:cubicBezTo>
                    <a:pt x="8640" y="20023"/>
                    <a:pt x="8474" y="19866"/>
                    <a:pt x="8474" y="19866"/>
                  </a:cubicBezTo>
                  <a:cubicBezTo>
                    <a:pt x="8308" y="19708"/>
                    <a:pt x="7975" y="19866"/>
                    <a:pt x="7809" y="19866"/>
                  </a:cubicBezTo>
                  <a:cubicBezTo>
                    <a:pt x="7643" y="20023"/>
                    <a:pt x="7311" y="20181"/>
                    <a:pt x="7311" y="20339"/>
                  </a:cubicBezTo>
                  <a:cubicBezTo>
                    <a:pt x="7311" y="20496"/>
                    <a:pt x="7643" y="20654"/>
                    <a:pt x="7643" y="20654"/>
                  </a:cubicBezTo>
                  <a:cubicBezTo>
                    <a:pt x="7643" y="20812"/>
                    <a:pt x="7643" y="21127"/>
                    <a:pt x="7643" y="21285"/>
                  </a:cubicBezTo>
                  <a:cubicBezTo>
                    <a:pt x="7477" y="21285"/>
                    <a:pt x="7311" y="21285"/>
                    <a:pt x="7145" y="21285"/>
                  </a:cubicBezTo>
                  <a:cubicBezTo>
                    <a:pt x="7145" y="21442"/>
                    <a:pt x="6812" y="21442"/>
                    <a:pt x="6812" y="21600"/>
                  </a:cubicBezTo>
                  <a:cubicBezTo>
                    <a:pt x="6646" y="21600"/>
                    <a:pt x="6646" y="21600"/>
                    <a:pt x="6646" y="21600"/>
                  </a:cubicBezTo>
                  <a:cubicBezTo>
                    <a:pt x="6646" y="21442"/>
                    <a:pt x="6314" y="21285"/>
                    <a:pt x="6148" y="20969"/>
                  </a:cubicBezTo>
                  <a:cubicBezTo>
                    <a:pt x="6148" y="20812"/>
                    <a:pt x="5982" y="20654"/>
                    <a:pt x="5982" y="20496"/>
                  </a:cubicBezTo>
                  <a:cubicBezTo>
                    <a:pt x="5815" y="20339"/>
                    <a:pt x="5649" y="20181"/>
                    <a:pt x="5483" y="20023"/>
                  </a:cubicBezTo>
                  <a:cubicBezTo>
                    <a:pt x="5483" y="19866"/>
                    <a:pt x="5317" y="19550"/>
                    <a:pt x="5151" y="19393"/>
                  </a:cubicBezTo>
                  <a:cubicBezTo>
                    <a:pt x="5151" y="19393"/>
                    <a:pt x="4818" y="19235"/>
                    <a:pt x="4652" y="19235"/>
                  </a:cubicBezTo>
                  <a:cubicBezTo>
                    <a:pt x="4818" y="19077"/>
                    <a:pt x="4818" y="18920"/>
                    <a:pt x="4818" y="18920"/>
                  </a:cubicBezTo>
                  <a:cubicBezTo>
                    <a:pt x="4985" y="18762"/>
                    <a:pt x="5151" y="18604"/>
                    <a:pt x="5317" y="18604"/>
                  </a:cubicBezTo>
                  <a:cubicBezTo>
                    <a:pt x="5317" y="18447"/>
                    <a:pt x="5649" y="18447"/>
                    <a:pt x="5649" y="18289"/>
                  </a:cubicBezTo>
                  <a:cubicBezTo>
                    <a:pt x="5815" y="18289"/>
                    <a:pt x="5815" y="17974"/>
                    <a:pt x="5815" y="17816"/>
                  </a:cubicBezTo>
                  <a:cubicBezTo>
                    <a:pt x="5815" y="17658"/>
                    <a:pt x="5649" y="17501"/>
                    <a:pt x="5649" y="17343"/>
                  </a:cubicBezTo>
                  <a:cubicBezTo>
                    <a:pt x="5649" y="17185"/>
                    <a:pt x="5815" y="16870"/>
                    <a:pt x="5982" y="16870"/>
                  </a:cubicBezTo>
                  <a:cubicBezTo>
                    <a:pt x="6148" y="16712"/>
                    <a:pt x="6480" y="16712"/>
                    <a:pt x="6480" y="16555"/>
                  </a:cubicBezTo>
                  <a:cubicBezTo>
                    <a:pt x="6646" y="16555"/>
                    <a:pt x="6646" y="16239"/>
                    <a:pt x="6812" y="16082"/>
                  </a:cubicBezTo>
                  <a:cubicBezTo>
                    <a:pt x="6812" y="16082"/>
                    <a:pt x="6978" y="15924"/>
                    <a:pt x="7145" y="15924"/>
                  </a:cubicBezTo>
                  <a:cubicBezTo>
                    <a:pt x="7145" y="15766"/>
                    <a:pt x="7311" y="15451"/>
                    <a:pt x="7311" y="15293"/>
                  </a:cubicBezTo>
                  <a:cubicBezTo>
                    <a:pt x="7311" y="15136"/>
                    <a:pt x="7145" y="14978"/>
                    <a:pt x="7145" y="14820"/>
                  </a:cubicBezTo>
                  <a:cubicBezTo>
                    <a:pt x="7145" y="14663"/>
                    <a:pt x="7145" y="14347"/>
                    <a:pt x="6978" y="14347"/>
                  </a:cubicBezTo>
                  <a:cubicBezTo>
                    <a:pt x="6978" y="14347"/>
                    <a:pt x="6812" y="14347"/>
                    <a:pt x="6646" y="14347"/>
                  </a:cubicBezTo>
                  <a:cubicBezTo>
                    <a:pt x="6480" y="14347"/>
                    <a:pt x="6148" y="14505"/>
                    <a:pt x="5982" y="14347"/>
                  </a:cubicBezTo>
                  <a:cubicBezTo>
                    <a:pt x="5815" y="14347"/>
                    <a:pt x="5815" y="14190"/>
                    <a:pt x="5815" y="14032"/>
                  </a:cubicBezTo>
                  <a:cubicBezTo>
                    <a:pt x="5649" y="14032"/>
                    <a:pt x="5649" y="13717"/>
                    <a:pt x="5649" y="13559"/>
                  </a:cubicBezTo>
                  <a:cubicBezTo>
                    <a:pt x="5649" y="13401"/>
                    <a:pt x="5483" y="13086"/>
                    <a:pt x="5317" y="12928"/>
                  </a:cubicBezTo>
                  <a:cubicBezTo>
                    <a:pt x="5151" y="12771"/>
                    <a:pt x="4818" y="12771"/>
                    <a:pt x="4652" y="12613"/>
                  </a:cubicBezTo>
                  <a:cubicBezTo>
                    <a:pt x="4486" y="12613"/>
                    <a:pt x="3988" y="12613"/>
                    <a:pt x="3822" y="12613"/>
                  </a:cubicBezTo>
                  <a:cubicBezTo>
                    <a:pt x="3822" y="12613"/>
                    <a:pt x="3489" y="12455"/>
                    <a:pt x="3489" y="12298"/>
                  </a:cubicBezTo>
                  <a:cubicBezTo>
                    <a:pt x="3323" y="12298"/>
                    <a:pt x="3157" y="11982"/>
                    <a:pt x="3157" y="11825"/>
                  </a:cubicBezTo>
                  <a:cubicBezTo>
                    <a:pt x="3157" y="11667"/>
                    <a:pt x="3323" y="11352"/>
                    <a:pt x="3323" y="11194"/>
                  </a:cubicBezTo>
                  <a:cubicBezTo>
                    <a:pt x="3157" y="11036"/>
                    <a:pt x="3157" y="10564"/>
                    <a:pt x="2991" y="10406"/>
                  </a:cubicBezTo>
                  <a:cubicBezTo>
                    <a:pt x="2991" y="10248"/>
                    <a:pt x="2658" y="10091"/>
                    <a:pt x="2658" y="10091"/>
                  </a:cubicBezTo>
                  <a:cubicBezTo>
                    <a:pt x="2492" y="10091"/>
                    <a:pt x="2160" y="10091"/>
                    <a:pt x="2160" y="10091"/>
                  </a:cubicBezTo>
                  <a:cubicBezTo>
                    <a:pt x="1994" y="9933"/>
                    <a:pt x="1828" y="9775"/>
                    <a:pt x="1662" y="9618"/>
                  </a:cubicBezTo>
                  <a:cubicBezTo>
                    <a:pt x="1662" y="9618"/>
                    <a:pt x="1662" y="9460"/>
                    <a:pt x="1828" y="9302"/>
                  </a:cubicBezTo>
                  <a:cubicBezTo>
                    <a:pt x="1828" y="9302"/>
                    <a:pt x="2160" y="9145"/>
                    <a:pt x="2160" y="9145"/>
                  </a:cubicBezTo>
                  <a:cubicBezTo>
                    <a:pt x="2326" y="8987"/>
                    <a:pt x="2160" y="8829"/>
                    <a:pt x="2160" y="8672"/>
                  </a:cubicBezTo>
                  <a:cubicBezTo>
                    <a:pt x="2160" y="8514"/>
                    <a:pt x="2160" y="8199"/>
                    <a:pt x="1994" y="8199"/>
                  </a:cubicBezTo>
                  <a:cubicBezTo>
                    <a:pt x="1828" y="8041"/>
                    <a:pt x="1495" y="8041"/>
                    <a:pt x="1329" y="8041"/>
                  </a:cubicBezTo>
                  <a:cubicBezTo>
                    <a:pt x="1163" y="7883"/>
                    <a:pt x="997" y="7726"/>
                    <a:pt x="831" y="7568"/>
                  </a:cubicBezTo>
                  <a:cubicBezTo>
                    <a:pt x="665" y="7410"/>
                    <a:pt x="665" y="7095"/>
                    <a:pt x="498" y="6937"/>
                  </a:cubicBezTo>
                  <a:cubicBezTo>
                    <a:pt x="498" y="6780"/>
                    <a:pt x="166" y="6464"/>
                    <a:pt x="166" y="6307"/>
                  </a:cubicBezTo>
                  <a:cubicBezTo>
                    <a:pt x="0" y="6149"/>
                    <a:pt x="0" y="5834"/>
                    <a:pt x="0" y="5518"/>
                  </a:cubicBezTo>
                  <a:cubicBezTo>
                    <a:pt x="0" y="5361"/>
                    <a:pt x="166" y="5203"/>
                    <a:pt x="332" y="5045"/>
                  </a:cubicBezTo>
                  <a:cubicBezTo>
                    <a:pt x="498" y="5045"/>
                    <a:pt x="665" y="4888"/>
                    <a:pt x="997" y="5045"/>
                  </a:cubicBezTo>
                  <a:cubicBezTo>
                    <a:pt x="997" y="5045"/>
                    <a:pt x="1163" y="5203"/>
                    <a:pt x="1329" y="5361"/>
                  </a:cubicBezTo>
                  <a:cubicBezTo>
                    <a:pt x="1329" y="5361"/>
                    <a:pt x="1662" y="5361"/>
                    <a:pt x="1828" y="5361"/>
                  </a:cubicBezTo>
                  <a:cubicBezTo>
                    <a:pt x="1994" y="5203"/>
                    <a:pt x="1994" y="4888"/>
                    <a:pt x="2160" y="4888"/>
                  </a:cubicBezTo>
                  <a:cubicBezTo>
                    <a:pt x="2326" y="4730"/>
                    <a:pt x="2492" y="4730"/>
                    <a:pt x="2658" y="4730"/>
                  </a:cubicBezTo>
                  <a:cubicBezTo>
                    <a:pt x="2825" y="4572"/>
                    <a:pt x="2991" y="4415"/>
                    <a:pt x="2991" y="4257"/>
                  </a:cubicBezTo>
                  <a:cubicBezTo>
                    <a:pt x="3157" y="4099"/>
                    <a:pt x="2991" y="3626"/>
                    <a:pt x="2991" y="3311"/>
                  </a:cubicBezTo>
                  <a:cubicBezTo>
                    <a:pt x="2991" y="3311"/>
                    <a:pt x="2825" y="2996"/>
                    <a:pt x="2658" y="2838"/>
                  </a:cubicBezTo>
                  <a:cubicBezTo>
                    <a:pt x="2658" y="2680"/>
                    <a:pt x="2492" y="2207"/>
                    <a:pt x="2492" y="2050"/>
                  </a:cubicBezTo>
                  <a:cubicBezTo>
                    <a:pt x="2492" y="2050"/>
                    <a:pt x="2492" y="1892"/>
                    <a:pt x="2658" y="1734"/>
                  </a:cubicBezTo>
                  <a:cubicBezTo>
                    <a:pt x="2825" y="1734"/>
                    <a:pt x="2991" y="1734"/>
                    <a:pt x="2991" y="1577"/>
                  </a:cubicBezTo>
                  <a:cubicBezTo>
                    <a:pt x="3323" y="1577"/>
                    <a:pt x="3655" y="1261"/>
                    <a:pt x="3822" y="1261"/>
                  </a:cubicBezTo>
                  <a:cubicBezTo>
                    <a:pt x="3822" y="1104"/>
                    <a:pt x="4154" y="788"/>
                    <a:pt x="4320" y="788"/>
                  </a:cubicBezTo>
                  <a:cubicBezTo>
                    <a:pt x="4486" y="788"/>
                    <a:pt x="4818" y="946"/>
                    <a:pt x="4818" y="1104"/>
                  </a:cubicBezTo>
                  <a:cubicBezTo>
                    <a:pt x="4985" y="1261"/>
                    <a:pt x="4818" y="1577"/>
                    <a:pt x="4985" y="1577"/>
                  </a:cubicBezTo>
                  <a:cubicBezTo>
                    <a:pt x="5151" y="1577"/>
                    <a:pt x="5317" y="1577"/>
                    <a:pt x="5483" y="1419"/>
                  </a:cubicBezTo>
                  <a:cubicBezTo>
                    <a:pt x="5483" y="1419"/>
                    <a:pt x="5483" y="1261"/>
                    <a:pt x="5483" y="1104"/>
                  </a:cubicBezTo>
                  <a:cubicBezTo>
                    <a:pt x="5649" y="946"/>
                    <a:pt x="5982" y="788"/>
                    <a:pt x="6148" y="631"/>
                  </a:cubicBezTo>
                  <a:cubicBezTo>
                    <a:pt x="6148" y="473"/>
                    <a:pt x="6148" y="315"/>
                    <a:pt x="6314" y="158"/>
                  </a:cubicBezTo>
                  <a:cubicBezTo>
                    <a:pt x="6314" y="158"/>
                    <a:pt x="6646" y="0"/>
                    <a:pt x="6812" y="0"/>
                  </a:cubicBezTo>
                  <a:cubicBezTo>
                    <a:pt x="6978" y="0"/>
                    <a:pt x="7311" y="0"/>
                    <a:pt x="7643" y="158"/>
                  </a:cubicBezTo>
                  <a:cubicBezTo>
                    <a:pt x="7809" y="158"/>
                    <a:pt x="8308" y="473"/>
                    <a:pt x="8474" y="631"/>
                  </a:cubicBezTo>
                  <a:cubicBezTo>
                    <a:pt x="8640" y="788"/>
                    <a:pt x="8972" y="1104"/>
                    <a:pt x="8972" y="1261"/>
                  </a:cubicBezTo>
                  <a:cubicBezTo>
                    <a:pt x="8972" y="1419"/>
                    <a:pt x="8972" y="1734"/>
                    <a:pt x="8972" y="1892"/>
                  </a:cubicBezTo>
                  <a:cubicBezTo>
                    <a:pt x="8972" y="2050"/>
                    <a:pt x="8972" y="2207"/>
                    <a:pt x="8806" y="2365"/>
                  </a:cubicBezTo>
                  <a:cubicBezTo>
                    <a:pt x="8806" y="2523"/>
                    <a:pt x="8474" y="2523"/>
                    <a:pt x="8474" y="2680"/>
                  </a:cubicBezTo>
                  <a:cubicBezTo>
                    <a:pt x="8474" y="2838"/>
                    <a:pt x="8640" y="3153"/>
                    <a:pt x="8640" y="3153"/>
                  </a:cubicBezTo>
                  <a:cubicBezTo>
                    <a:pt x="8806" y="3311"/>
                    <a:pt x="9138" y="3311"/>
                    <a:pt x="9305" y="3311"/>
                  </a:cubicBezTo>
                  <a:cubicBezTo>
                    <a:pt x="9471" y="3311"/>
                    <a:pt x="9803" y="3469"/>
                    <a:pt x="9969" y="3626"/>
                  </a:cubicBezTo>
                  <a:cubicBezTo>
                    <a:pt x="9969" y="3626"/>
                    <a:pt x="9969" y="4099"/>
                    <a:pt x="10135" y="4099"/>
                  </a:cubicBezTo>
                  <a:cubicBezTo>
                    <a:pt x="10302" y="4099"/>
                    <a:pt x="10634" y="4099"/>
                    <a:pt x="10634" y="4099"/>
                  </a:cubicBezTo>
                  <a:cubicBezTo>
                    <a:pt x="10800" y="3942"/>
                    <a:pt x="10634" y="3626"/>
                    <a:pt x="10634" y="3469"/>
                  </a:cubicBezTo>
                  <a:cubicBezTo>
                    <a:pt x="10800" y="3311"/>
                    <a:pt x="11132" y="3153"/>
                    <a:pt x="11298" y="3153"/>
                  </a:cubicBezTo>
                  <a:cubicBezTo>
                    <a:pt x="11465" y="3153"/>
                    <a:pt x="11631" y="3469"/>
                    <a:pt x="11797" y="3626"/>
                  </a:cubicBezTo>
                  <a:cubicBezTo>
                    <a:pt x="11963" y="3626"/>
                    <a:pt x="11963" y="3942"/>
                    <a:pt x="11963" y="4099"/>
                  </a:cubicBezTo>
                  <a:cubicBezTo>
                    <a:pt x="11963" y="4257"/>
                    <a:pt x="11797" y="4730"/>
                    <a:pt x="11963" y="5045"/>
                  </a:cubicBezTo>
                  <a:cubicBezTo>
                    <a:pt x="11963" y="5203"/>
                    <a:pt x="12295" y="5361"/>
                    <a:pt x="12462" y="5361"/>
                  </a:cubicBezTo>
                  <a:cubicBezTo>
                    <a:pt x="12628" y="5518"/>
                    <a:pt x="13292" y="5676"/>
                    <a:pt x="13458" y="5676"/>
                  </a:cubicBezTo>
                  <a:cubicBezTo>
                    <a:pt x="13625" y="5834"/>
                    <a:pt x="14123" y="5991"/>
                    <a:pt x="14289" y="6149"/>
                  </a:cubicBezTo>
                  <a:cubicBezTo>
                    <a:pt x="14622" y="6307"/>
                    <a:pt x="14788" y="6622"/>
                    <a:pt x="14954" y="6780"/>
                  </a:cubicBezTo>
                  <a:cubicBezTo>
                    <a:pt x="15120" y="6937"/>
                    <a:pt x="15452" y="7410"/>
                    <a:pt x="15618" y="7410"/>
                  </a:cubicBezTo>
                  <a:cubicBezTo>
                    <a:pt x="15785" y="7410"/>
                    <a:pt x="15951" y="7095"/>
                    <a:pt x="15951" y="6937"/>
                  </a:cubicBezTo>
                  <a:cubicBezTo>
                    <a:pt x="15951" y="6780"/>
                    <a:pt x="15951" y="6464"/>
                    <a:pt x="16117" y="6464"/>
                  </a:cubicBezTo>
                  <a:cubicBezTo>
                    <a:pt x="16117" y="6307"/>
                    <a:pt x="16283" y="6149"/>
                    <a:pt x="16449" y="6149"/>
                  </a:cubicBezTo>
                  <a:cubicBezTo>
                    <a:pt x="16615" y="6149"/>
                    <a:pt x="16782" y="5991"/>
                    <a:pt x="16782" y="6149"/>
                  </a:cubicBezTo>
                  <a:cubicBezTo>
                    <a:pt x="16948" y="6149"/>
                    <a:pt x="17114" y="6622"/>
                    <a:pt x="17280" y="6622"/>
                  </a:cubicBezTo>
                  <a:cubicBezTo>
                    <a:pt x="17446" y="6780"/>
                    <a:pt x="17778" y="6780"/>
                    <a:pt x="17945" y="6622"/>
                  </a:cubicBezTo>
                  <a:cubicBezTo>
                    <a:pt x="18111" y="6622"/>
                    <a:pt x="18111" y="6149"/>
                    <a:pt x="18277" y="6149"/>
                  </a:cubicBezTo>
                  <a:cubicBezTo>
                    <a:pt x="18443" y="5991"/>
                    <a:pt x="18609" y="5991"/>
                    <a:pt x="18775" y="6149"/>
                  </a:cubicBezTo>
                  <a:cubicBezTo>
                    <a:pt x="18942" y="6149"/>
                    <a:pt x="19108" y="6464"/>
                    <a:pt x="19108" y="6622"/>
                  </a:cubicBezTo>
                  <a:cubicBezTo>
                    <a:pt x="19274" y="6780"/>
                    <a:pt x="19108" y="6937"/>
                    <a:pt x="19108" y="7095"/>
                  </a:cubicBezTo>
                  <a:cubicBezTo>
                    <a:pt x="18942" y="7410"/>
                    <a:pt x="18942" y="7568"/>
                    <a:pt x="18775" y="7726"/>
                  </a:cubicBezTo>
                  <a:cubicBezTo>
                    <a:pt x="18775" y="7883"/>
                    <a:pt x="18942" y="8041"/>
                    <a:pt x="18942" y="8199"/>
                  </a:cubicBezTo>
                  <a:cubicBezTo>
                    <a:pt x="19108" y="8356"/>
                    <a:pt x="19274" y="8356"/>
                    <a:pt x="19274" y="8514"/>
                  </a:cubicBezTo>
                  <a:cubicBezTo>
                    <a:pt x="19440" y="8514"/>
                    <a:pt x="19440" y="8829"/>
                    <a:pt x="19274" y="8829"/>
                  </a:cubicBezTo>
                  <a:cubicBezTo>
                    <a:pt x="19274" y="8987"/>
                    <a:pt x="19274" y="9145"/>
                    <a:pt x="19274" y="9302"/>
                  </a:cubicBezTo>
                  <a:cubicBezTo>
                    <a:pt x="19274" y="9460"/>
                    <a:pt x="19274" y="9775"/>
                    <a:pt x="19440" y="9775"/>
                  </a:cubicBezTo>
                  <a:cubicBezTo>
                    <a:pt x="19440" y="9933"/>
                    <a:pt x="19772" y="10248"/>
                    <a:pt x="19938" y="10406"/>
                  </a:cubicBezTo>
                  <a:cubicBezTo>
                    <a:pt x="20105" y="10406"/>
                    <a:pt x="20437" y="10406"/>
                    <a:pt x="20603" y="10406"/>
                  </a:cubicBezTo>
                  <a:cubicBezTo>
                    <a:pt x="20935" y="10406"/>
                    <a:pt x="21268" y="10879"/>
                    <a:pt x="21268" y="1103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0" name="Google Shape;5530;g21c91014dda_0_5447"/>
            <p:cNvSpPr/>
            <p:nvPr/>
          </p:nvSpPr>
          <p:spPr>
            <a:xfrm>
              <a:off x="4043622" y="4772807"/>
              <a:ext cx="53568" cy="23064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8900" y="2400"/>
                  </a:moveTo>
                  <a:cubicBezTo>
                    <a:pt x="16200" y="-3000"/>
                    <a:pt x="16200" y="2400"/>
                    <a:pt x="13500" y="2400"/>
                  </a:cubicBezTo>
                  <a:cubicBezTo>
                    <a:pt x="13500" y="2400"/>
                    <a:pt x="10800" y="2400"/>
                    <a:pt x="8100" y="2400"/>
                  </a:cubicBezTo>
                  <a:cubicBezTo>
                    <a:pt x="8100" y="2400"/>
                    <a:pt x="2700" y="2400"/>
                    <a:pt x="2700" y="2400"/>
                  </a:cubicBezTo>
                  <a:cubicBezTo>
                    <a:pt x="2700" y="2400"/>
                    <a:pt x="0" y="7800"/>
                    <a:pt x="0" y="7800"/>
                  </a:cubicBezTo>
                  <a:cubicBezTo>
                    <a:pt x="0" y="13200"/>
                    <a:pt x="2700" y="18600"/>
                    <a:pt x="2700" y="18600"/>
                  </a:cubicBezTo>
                  <a:cubicBezTo>
                    <a:pt x="2700" y="18600"/>
                    <a:pt x="8100" y="18600"/>
                    <a:pt x="8100" y="18600"/>
                  </a:cubicBezTo>
                  <a:cubicBezTo>
                    <a:pt x="10800" y="18600"/>
                    <a:pt x="10800" y="18600"/>
                    <a:pt x="13500" y="18600"/>
                  </a:cubicBezTo>
                  <a:cubicBezTo>
                    <a:pt x="13500" y="18600"/>
                    <a:pt x="13500" y="13200"/>
                    <a:pt x="13500" y="13200"/>
                  </a:cubicBezTo>
                  <a:cubicBezTo>
                    <a:pt x="16200" y="13200"/>
                    <a:pt x="18900" y="18600"/>
                    <a:pt x="18900" y="18600"/>
                  </a:cubicBezTo>
                  <a:cubicBezTo>
                    <a:pt x="21600" y="18600"/>
                    <a:pt x="21600" y="7800"/>
                    <a:pt x="21600" y="7800"/>
                  </a:cubicBezTo>
                  <a:cubicBezTo>
                    <a:pt x="21600" y="7800"/>
                    <a:pt x="18900" y="2400"/>
                    <a:pt x="18900" y="2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1" name="Google Shape;5531;g21c91014dda_0_5447"/>
            <p:cNvSpPr/>
            <p:nvPr/>
          </p:nvSpPr>
          <p:spPr>
            <a:xfrm>
              <a:off x="4043622" y="4772807"/>
              <a:ext cx="53568" cy="23064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18900" y="2400"/>
                  </a:moveTo>
                  <a:cubicBezTo>
                    <a:pt x="16200" y="-3000"/>
                    <a:pt x="16200" y="2400"/>
                    <a:pt x="13500" y="2400"/>
                  </a:cubicBezTo>
                  <a:cubicBezTo>
                    <a:pt x="13500" y="2400"/>
                    <a:pt x="10800" y="2400"/>
                    <a:pt x="8100" y="2400"/>
                  </a:cubicBezTo>
                  <a:cubicBezTo>
                    <a:pt x="8100" y="2400"/>
                    <a:pt x="2700" y="2400"/>
                    <a:pt x="2700" y="2400"/>
                  </a:cubicBezTo>
                  <a:cubicBezTo>
                    <a:pt x="2700" y="2400"/>
                    <a:pt x="0" y="7800"/>
                    <a:pt x="0" y="7800"/>
                  </a:cubicBezTo>
                  <a:cubicBezTo>
                    <a:pt x="0" y="13200"/>
                    <a:pt x="2700" y="18600"/>
                    <a:pt x="2700" y="18600"/>
                  </a:cubicBezTo>
                  <a:cubicBezTo>
                    <a:pt x="2700" y="18600"/>
                    <a:pt x="8100" y="18600"/>
                    <a:pt x="8100" y="18600"/>
                  </a:cubicBezTo>
                  <a:cubicBezTo>
                    <a:pt x="10800" y="18600"/>
                    <a:pt x="10800" y="18600"/>
                    <a:pt x="13500" y="18600"/>
                  </a:cubicBezTo>
                  <a:cubicBezTo>
                    <a:pt x="13500" y="18600"/>
                    <a:pt x="13500" y="13200"/>
                    <a:pt x="13500" y="13200"/>
                  </a:cubicBezTo>
                  <a:cubicBezTo>
                    <a:pt x="16200" y="13200"/>
                    <a:pt x="18900" y="18600"/>
                    <a:pt x="18900" y="18600"/>
                  </a:cubicBezTo>
                  <a:cubicBezTo>
                    <a:pt x="21600" y="18600"/>
                    <a:pt x="21600" y="7800"/>
                    <a:pt x="21600" y="7800"/>
                  </a:cubicBezTo>
                  <a:cubicBezTo>
                    <a:pt x="21600" y="7800"/>
                    <a:pt x="18900" y="2400"/>
                    <a:pt x="18900" y="2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2" name="Google Shape;5532;g21c91014dda_0_5447"/>
            <p:cNvSpPr/>
            <p:nvPr/>
          </p:nvSpPr>
          <p:spPr>
            <a:xfrm>
              <a:off x="3936507" y="4627890"/>
              <a:ext cx="21924" cy="23064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21600" y="5400"/>
                  </a:moveTo>
                  <a:cubicBezTo>
                    <a:pt x="21600" y="0"/>
                    <a:pt x="14400" y="0"/>
                    <a:pt x="14400" y="0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5400"/>
                    <a:pt x="0" y="5400"/>
                  </a:cubicBezTo>
                  <a:cubicBezTo>
                    <a:pt x="0" y="10800"/>
                    <a:pt x="0" y="16200"/>
                    <a:pt x="7200" y="16200"/>
                  </a:cubicBezTo>
                  <a:cubicBezTo>
                    <a:pt x="7200" y="16200"/>
                    <a:pt x="14400" y="21600"/>
                    <a:pt x="14400" y="16200"/>
                  </a:cubicBezTo>
                  <a:cubicBezTo>
                    <a:pt x="21600" y="16200"/>
                    <a:pt x="14400" y="10800"/>
                    <a:pt x="14400" y="108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3" name="Google Shape;5533;g21c91014dda_0_5447"/>
            <p:cNvSpPr/>
            <p:nvPr/>
          </p:nvSpPr>
          <p:spPr>
            <a:xfrm>
              <a:off x="3936507" y="4627890"/>
              <a:ext cx="21924" cy="23064"/>
            </a:xfrm>
            <a:custGeom>
              <a:avLst/>
              <a:gdLst/>
              <a:ahLst/>
              <a:cxnLst/>
              <a:rect l="l" t="t" r="r" b="b"/>
              <a:pathLst>
                <a:path w="21600" h="18600" extrusionOk="0">
                  <a:moveTo>
                    <a:pt x="21600" y="5400"/>
                  </a:moveTo>
                  <a:cubicBezTo>
                    <a:pt x="21600" y="0"/>
                    <a:pt x="14400" y="0"/>
                    <a:pt x="14400" y="0"/>
                  </a:cubicBezTo>
                  <a:cubicBezTo>
                    <a:pt x="14400" y="0"/>
                    <a:pt x="7200" y="0"/>
                    <a:pt x="7200" y="0"/>
                  </a:cubicBezTo>
                  <a:cubicBezTo>
                    <a:pt x="0" y="0"/>
                    <a:pt x="0" y="5400"/>
                    <a:pt x="0" y="5400"/>
                  </a:cubicBezTo>
                  <a:cubicBezTo>
                    <a:pt x="0" y="10800"/>
                    <a:pt x="0" y="16200"/>
                    <a:pt x="7200" y="16200"/>
                  </a:cubicBezTo>
                  <a:cubicBezTo>
                    <a:pt x="7200" y="16200"/>
                    <a:pt x="14400" y="21600"/>
                    <a:pt x="14400" y="16200"/>
                  </a:cubicBezTo>
                  <a:cubicBezTo>
                    <a:pt x="21600" y="16200"/>
                    <a:pt x="14400" y="10800"/>
                    <a:pt x="14400" y="10800"/>
                  </a:cubicBezTo>
                  <a:cubicBezTo>
                    <a:pt x="21600" y="10800"/>
                    <a:pt x="21600" y="54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4" name="Google Shape;5534;g21c91014dda_0_5447"/>
            <p:cNvSpPr/>
            <p:nvPr/>
          </p:nvSpPr>
          <p:spPr>
            <a:xfrm>
              <a:off x="3851301" y="4635193"/>
              <a:ext cx="73008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9636" y="5400"/>
                    <a:pt x="17673" y="5400"/>
                    <a:pt x="17673" y="5400"/>
                  </a:cubicBezTo>
                  <a:cubicBezTo>
                    <a:pt x="15709" y="2700"/>
                    <a:pt x="13745" y="0"/>
                    <a:pt x="13745" y="0"/>
                  </a:cubicBezTo>
                  <a:cubicBezTo>
                    <a:pt x="11782" y="0"/>
                    <a:pt x="9818" y="2700"/>
                    <a:pt x="9818" y="2700"/>
                  </a:cubicBezTo>
                  <a:cubicBezTo>
                    <a:pt x="7855" y="2700"/>
                    <a:pt x="5891" y="0"/>
                    <a:pt x="3927" y="0"/>
                  </a:cubicBezTo>
                  <a:cubicBezTo>
                    <a:pt x="3927" y="0"/>
                    <a:pt x="1964" y="5400"/>
                    <a:pt x="1964" y="5400"/>
                  </a:cubicBezTo>
                  <a:cubicBezTo>
                    <a:pt x="0" y="8100"/>
                    <a:pt x="0" y="13500"/>
                    <a:pt x="0" y="13500"/>
                  </a:cubicBezTo>
                  <a:cubicBezTo>
                    <a:pt x="0" y="16200"/>
                    <a:pt x="3927" y="16200"/>
                    <a:pt x="3927" y="18900"/>
                  </a:cubicBezTo>
                  <a:cubicBezTo>
                    <a:pt x="3927" y="18900"/>
                    <a:pt x="5891" y="21600"/>
                    <a:pt x="5891" y="21600"/>
                  </a:cubicBezTo>
                  <a:cubicBezTo>
                    <a:pt x="7855" y="21600"/>
                    <a:pt x="7855" y="18900"/>
                    <a:pt x="9818" y="18900"/>
                  </a:cubicBezTo>
                  <a:cubicBezTo>
                    <a:pt x="11782" y="18900"/>
                    <a:pt x="13745" y="21600"/>
                    <a:pt x="15709" y="18900"/>
                  </a:cubicBezTo>
                  <a:cubicBezTo>
                    <a:pt x="15709" y="18900"/>
                    <a:pt x="17673" y="18900"/>
                    <a:pt x="19636" y="18900"/>
                  </a:cubicBezTo>
                  <a:cubicBezTo>
                    <a:pt x="19636" y="18900"/>
                    <a:pt x="19636" y="13500"/>
                    <a:pt x="21600" y="10800"/>
                  </a:cubicBezTo>
                  <a:cubicBezTo>
                    <a:pt x="21600" y="10800"/>
                    <a:pt x="21600" y="81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5" name="Google Shape;5535;g21c91014dda_0_5447"/>
            <p:cNvSpPr/>
            <p:nvPr/>
          </p:nvSpPr>
          <p:spPr>
            <a:xfrm>
              <a:off x="3851301" y="4635193"/>
              <a:ext cx="73008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5400"/>
                  </a:moveTo>
                  <a:cubicBezTo>
                    <a:pt x="19636" y="5400"/>
                    <a:pt x="17673" y="5400"/>
                    <a:pt x="17673" y="5400"/>
                  </a:cubicBezTo>
                  <a:cubicBezTo>
                    <a:pt x="15709" y="2700"/>
                    <a:pt x="13745" y="0"/>
                    <a:pt x="13745" y="0"/>
                  </a:cubicBezTo>
                  <a:cubicBezTo>
                    <a:pt x="11782" y="0"/>
                    <a:pt x="9818" y="2700"/>
                    <a:pt x="9818" y="2700"/>
                  </a:cubicBezTo>
                  <a:cubicBezTo>
                    <a:pt x="7855" y="2700"/>
                    <a:pt x="5891" y="0"/>
                    <a:pt x="3927" y="0"/>
                  </a:cubicBezTo>
                  <a:cubicBezTo>
                    <a:pt x="3927" y="0"/>
                    <a:pt x="1964" y="5400"/>
                    <a:pt x="1964" y="5400"/>
                  </a:cubicBezTo>
                  <a:cubicBezTo>
                    <a:pt x="0" y="8100"/>
                    <a:pt x="0" y="13500"/>
                    <a:pt x="0" y="13500"/>
                  </a:cubicBezTo>
                  <a:cubicBezTo>
                    <a:pt x="0" y="16200"/>
                    <a:pt x="3927" y="16200"/>
                    <a:pt x="3927" y="18900"/>
                  </a:cubicBezTo>
                  <a:cubicBezTo>
                    <a:pt x="3927" y="18900"/>
                    <a:pt x="5891" y="21600"/>
                    <a:pt x="5891" y="21600"/>
                  </a:cubicBezTo>
                  <a:cubicBezTo>
                    <a:pt x="7855" y="21600"/>
                    <a:pt x="7855" y="18900"/>
                    <a:pt x="9818" y="18900"/>
                  </a:cubicBezTo>
                  <a:cubicBezTo>
                    <a:pt x="11782" y="18900"/>
                    <a:pt x="13745" y="21600"/>
                    <a:pt x="15709" y="18900"/>
                  </a:cubicBezTo>
                  <a:cubicBezTo>
                    <a:pt x="15709" y="18900"/>
                    <a:pt x="17673" y="18900"/>
                    <a:pt x="19636" y="18900"/>
                  </a:cubicBezTo>
                  <a:cubicBezTo>
                    <a:pt x="19636" y="18900"/>
                    <a:pt x="19636" y="13500"/>
                    <a:pt x="21600" y="10800"/>
                  </a:cubicBezTo>
                  <a:cubicBezTo>
                    <a:pt x="21600" y="10800"/>
                    <a:pt x="21600" y="8100"/>
                    <a:pt x="21600" y="54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6" name="Google Shape;5536;g21c91014dda_0_5447"/>
            <p:cNvSpPr/>
            <p:nvPr/>
          </p:nvSpPr>
          <p:spPr>
            <a:xfrm>
              <a:off x="3783136" y="4065531"/>
              <a:ext cx="1197774" cy="10687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79" y="16875"/>
                  </a:moveTo>
                  <a:cubicBezTo>
                    <a:pt x="21479" y="17010"/>
                    <a:pt x="21600" y="17145"/>
                    <a:pt x="21600" y="17280"/>
                  </a:cubicBezTo>
                  <a:cubicBezTo>
                    <a:pt x="21600" y="17415"/>
                    <a:pt x="21479" y="17685"/>
                    <a:pt x="21479" y="17820"/>
                  </a:cubicBezTo>
                  <a:cubicBezTo>
                    <a:pt x="21359" y="17820"/>
                    <a:pt x="21238" y="17955"/>
                    <a:pt x="21238" y="17955"/>
                  </a:cubicBezTo>
                  <a:cubicBezTo>
                    <a:pt x="21117" y="18090"/>
                    <a:pt x="21117" y="18360"/>
                    <a:pt x="20997" y="18360"/>
                  </a:cubicBezTo>
                  <a:cubicBezTo>
                    <a:pt x="20997" y="18495"/>
                    <a:pt x="20755" y="18495"/>
                    <a:pt x="20635" y="18630"/>
                  </a:cubicBezTo>
                  <a:cubicBezTo>
                    <a:pt x="20514" y="18630"/>
                    <a:pt x="20393" y="18900"/>
                    <a:pt x="20393" y="19035"/>
                  </a:cubicBezTo>
                  <a:cubicBezTo>
                    <a:pt x="20393" y="19170"/>
                    <a:pt x="20514" y="19305"/>
                    <a:pt x="20514" y="19440"/>
                  </a:cubicBezTo>
                  <a:cubicBezTo>
                    <a:pt x="20514" y="19575"/>
                    <a:pt x="20514" y="19845"/>
                    <a:pt x="20393" y="19845"/>
                  </a:cubicBezTo>
                  <a:cubicBezTo>
                    <a:pt x="20393" y="19980"/>
                    <a:pt x="20152" y="19980"/>
                    <a:pt x="20152" y="20115"/>
                  </a:cubicBezTo>
                  <a:cubicBezTo>
                    <a:pt x="20031" y="20115"/>
                    <a:pt x="19911" y="20250"/>
                    <a:pt x="19790" y="20385"/>
                  </a:cubicBezTo>
                  <a:cubicBezTo>
                    <a:pt x="19790" y="20385"/>
                    <a:pt x="19790" y="20520"/>
                    <a:pt x="19669" y="20655"/>
                  </a:cubicBezTo>
                  <a:cubicBezTo>
                    <a:pt x="19669" y="20655"/>
                    <a:pt x="19669" y="20655"/>
                    <a:pt x="19669" y="20520"/>
                  </a:cubicBezTo>
                  <a:cubicBezTo>
                    <a:pt x="19549" y="20520"/>
                    <a:pt x="19669" y="20385"/>
                    <a:pt x="19549" y="20385"/>
                  </a:cubicBezTo>
                  <a:cubicBezTo>
                    <a:pt x="19549" y="20250"/>
                    <a:pt x="19307" y="20250"/>
                    <a:pt x="19187" y="20250"/>
                  </a:cubicBezTo>
                  <a:cubicBezTo>
                    <a:pt x="19066" y="20250"/>
                    <a:pt x="18825" y="20250"/>
                    <a:pt x="18825" y="20250"/>
                  </a:cubicBezTo>
                  <a:cubicBezTo>
                    <a:pt x="18583" y="20250"/>
                    <a:pt x="18463" y="20250"/>
                    <a:pt x="18342" y="20385"/>
                  </a:cubicBezTo>
                  <a:cubicBezTo>
                    <a:pt x="18221" y="20385"/>
                    <a:pt x="18221" y="20655"/>
                    <a:pt x="18101" y="20790"/>
                  </a:cubicBezTo>
                  <a:cubicBezTo>
                    <a:pt x="17980" y="20790"/>
                    <a:pt x="17980" y="20790"/>
                    <a:pt x="17980" y="20790"/>
                  </a:cubicBezTo>
                  <a:cubicBezTo>
                    <a:pt x="17859" y="20925"/>
                    <a:pt x="17739" y="21060"/>
                    <a:pt x="17739" y="21195"/>
                  </a:cubicBezTo>
                  <a:cubicBezTo>
                    <a:pt x="17618" y="21195"/>
                    <a:pt x="17739" y="21465"/>
                    <a:pt x="17618" y="21465"/>
                  </a:cubicBezTo>
                  <a:cubicBezTo>
                    <a:pt x="17618" y="21600"/>
                    <a:pt x="17497" y="21600"/>
                    <a:pt x="17497" y="21600"/>
                  </a:cubicBezTo>
                  <a:cubicBezTo>
                    <a:pt x="17377" y="21600"/>
                    <a:pt x="17135" y="21465"/>
                    <a:pt x="17135" y="21465"/>
                  </a:cubicBezTo>
                  <a:cubicBezTo>
                    <a:pt x="17015" y="21465"/>
                    <a:pt x="16773" y="21600"/>
                    <a:pt x="16653" y="21465"/>
                  </a:cubicBezTo>
                  <a:cubicBezTo>
                    <a:pt x="16653" y="21465"/>
                    <a:pt x="16653" y="21330"/>
                    <a:pt x="16653" y="21330"/>
                  </a:cubicBezTo>
                  <a:cubicBezTo>
                    <a:pt x="16653" y="21195"/>
                    <a:pt x="16532" y="21195"/>
                    <a:pt x="16411" y="21195"/>
                  </a:cubicBezTo>
                  <a:cubicBezTo>
                    <a:pt x="16411" y="21195"/>
                    <a:pt x="16291" y="21330"/>
                    <a:pt x="16291" y="21330"/>
                  </a:cubicBezTo>
                  <a:cubicBezTo>
                    <a:pt x="16291" y="21330"/>
                    <a:pt x="16170" y="21330"/>
                    <a:pt x="16049" y="21330"/>
                  </a:cubicBezTo>
                  <a:cubicBezTo>
                    <a:pt x="16049" y="21330"/>
                    <a:pt x="15928" y="21330"/>
                    <a:pt x="15808" y="21195"/>
                  </a:cubicBezTo>
                  <a:cubicBezTo>
                    <a:pt x="15808" y="21195"/>
                    <a:pt x="15808" y="21060"/>
                    <a:pt x="15928" y="21060"/>
                  </a:cubicBezTo>
                  <a:cubicBezTo>
                    <a:pt x="15928" y="20925"/>
                    <a:pt x="16049" y="21060"/>
                    <a:pt x="16049" y="21060"/>
                  </a:cubicBezTo>
                  <a:cubicBezTo>
                    <a:pt x="16170" y="20925"/>
                    <a:pt x="16049" y="20790"/>
                    <a:pt x="16049" y="20790"/>
                  </a:cubicBezTo>
                  <a:cubicBezTo>
                    <a:pt x="16049" y="20655"/>
                    <a:pt x="16049" y="20520"/>
                    <a:pt x="15928" y="20385"/>
                  </a:cubicBezTo>
                  <a:cubicBezTo>
                    <a:pt x="15928" y="20250"/>
                    <a:pt x="15687" y="20385"/>
                    <a:pt x="15566" y="20250"/>
                  </a:cubicBezTo>
                  <a:cubicBezTo>
                    <a:pt x="15566" y="20250"/>
                    <a:pt x="15446" y="20115"/>
                    <a:pt x="15325" y="19980"/>
                  </a:cubicBezTo>
                  <a:cubicBezTo>
                    <a:pt x="15325" y="19980"/>
                    <a:pt x="15084" y="19980"/>
                    <a:pt x="15084" y="19980"/>
                  </a:cubicBezTo>
                  <a:cubicBezTo>
                    <a:pt x="14963" y="19980"/>
                    <a:pt x="14963" y="19710"/>
                    <a:pt x="14842" y="19710"/>
                  </a:cubicBezTo>
                  <a:cubicBezTo>
                    <a:pt x="14842" y="19575"/>
                    <a:pt x="14842" y="19440"/>
                    <a:pt x="14722" y="19440"/>
                  </a:cubicBezTo>
                  <a:cubicBezTo>
                    <a:pt x="14722" y="19305"/>
                    <a:pt x="14480" y="19305"/>
                    <a:pt x="14480" y="19305"/>
                  </a:cubicBezTo>
                  <a:cubicBezTo>
                    <a:pt x="14360" y="19305"/>
                    <a:pt x="14239" y="19305"/>
                    <a:pt x="14118" y="19305"/>
                  </a:cubicBezTo>
                  <a:cubicBezTo>
                    <a:pt x="14118" y="19305"/>
                    <a:pt x="13877" y="19440"/>
                    <a:pt x="13877" y="19440"/>
                  </a:cubicBezTo>
                  <a:cubicBezTo>
                    <a:pt x="13756" y="19440"/>
                    <a:pt x="13515" y="19305"/>
                    <a:pt x="13394" y="19170"/>
                  </a:cubicBezTo>
                  <a:cubicBezTo>
                    <a:pt x="13274" y="19170"/>
                    <a:pt x="13274" y="18765"/>
                    <a:pt x="13153" y="18765"/>
                  </a:cubicBezTo>
                  <a:cubicBezTo>
                    <a:pt x="13153" y="18765"/>
                    <a:pt x="13032" y="18765"/>
                    <a:pt x="12912" y="18765"/>
                  </a:cubicBezTo>
                  <a:cubicBezTo>
                    <a:pt x="12912" y="18765"/>
                    <a:pt x="12791" y="18765"/>
                    <a:pt x="12791" y="18630"/>
                  </a:cubicBezTo>
                  <a:cubicBezTo>
                    <a:pt x="12791" y="18630"/>
                    <a:pt x="12791" y="18630"/>
                    <a:pt x="12670" y="18495"/>
                  </a:cubicBezTo>
                  <a:cubicBezTo>
                    <a:pt x="12670" y="18495"/>
                    <a:pt x="12670" y="18495"/>
                    <a:pt x="12550" y="18495"/>
                  </a:cubicBezTo>
                  <a:cubicBezTo>
                    <a:pt x="12550" y="18495"/>
                    <a:pt x="12429" y="18630"/>
                    <a:pt x="12429" y="18495"/>
                  </a:cubicBezTo>
                  <a:cubicBezTo>
                    <a:pt x="12308" y="18495"/>
                    <a:pt x="12188" y="18360"/>
                    <a:pt x="12188" y="18360"/>
                  </a:cubicBezTo>
                  <a:cubicBezTo>
                    <a:pt x="12188" y="18225"/>
                    <a:pt x="12188" y="18090"/>
                    <a:pt x="12188" y="18090"/>
                  </a:cubicBezTo>
                  <a:cubicBezTo>
                    <a:pt x="12188" y="17955"/>
                    <a:pt x="12308" y="17955"/>
                    <a:pt x="12429" y="17820"/>
                  </a:cubicBezTo>
                  <a:cubicBezTo>
                    <a:pt x="12429" y="17820"/>
                    <a:pt x="12550" y="17685"/>
                    <a:pt x="12670" y="17550"/>
                  </a:cubicBezTo>
                  <a:cubicBezTo>
                    <a:pt x="12670" y="17550"/>
                    <a:pt x="12550" y="17415"/>
                    <a:pt x="12429" y="17280"/>
                  </a:cubicBezTo>
                  <a:cubicBezTo>
                    <a:pt x="12429" y="17280"/>
                    <a:pt x="12550" y="17145"/>
                    <a:pt x="12550" y="17010"/>
                  </a:cubicBezTo>
                  <a:cubicBezTo>
                    <a:pt x="12670" y="16875"/>
                    <a:pt x="12791" y="16740"/>
                    <a:pt x="12912" y="16605"/>
                  </a:cubicBezTo>
                  <a:cubicBezTo>
                    <a:pt x="12912" y="16605"/>
                    <a:pt x="13153" y="16605"/>
                    <a:pt x="13153" y="16470"/>
                  </a:cubicBezTo>
                  <a:cubicBezTo>
                    <a:pt x="13153" y="16470"/>
                    <a:pt x="13153" y="16335"/>
                    <a:pt x="13153" y="16200"/>
                  </a:cubicBezTo>
                  <a:cubicBezTo>
                    <a:pt x="13153" y="16200"/>
                    <a:pt x="12912" y="16065"/>
                    <a:pt x="12912" y="16065"/>
                  </a:cubicBezTo>
                  <a:cubicBezTo>
                    <a:pt x="12791" y="15795"/>
                    <a:pt x="12670" y="15390"/>
                    <a:pt x="12670" y="15255"/>
                  </a:cubicBezTo>
                  <a:cubicBezTo>
                    <a:pt x="12550" y="14985"/>
                    <a:pt x="12308" y="14580"/>
                    <a:pt x="12188" y="14445"/>
                  </a:cubicBezTo>
                  <a:cubicBezTo>
                    <a:pt x="12067" y="14175"/>
                    <a:pt x="11946" y="13770"/>
                    <a:pt x="11826" y="13635"/>
                  </a:cubicBezTo>
                  <a:cubicBezTo>
                    <a:pt x="11826" y="13500"/>
                    <a:pt x="11584" y="13365"/>
                    <a:pt x="11464" y="13365"/>
                  </a:cubicBezTo>
                  <a:cubicBezTo>
                    <a:pt x="11464" y="13230"/>
                    <a:pt x="11222" y="12960"/>
                    <a:pt x="11102" y="12825"/>
                  </a:cubicBezTo>
                  <a:cubicBezTo>
                    <a:pt x="10981" y="12690"/>
                    <a:pt x="10740" y="12555"/>
                    <a:pt x="10740" y="12420"/>
                  </a:cubicBezTo>
                  <a:cubicBezTo>
                    <a:pt x="10740" y="12420"/>
                    <a:pt x="10740" y="12285"/>
                    <a:pt x="10740" y="12285"/>
                  </a:cubicBezTo>
                  <a:cubicBezTo>
                    <a:pt x="10619" y="12150"/>
                    <a:pt x="10498" y="12150"/>
                    <a:pt x="10498" y="12150"/>
                  </a:cubicBezTo>
                  <a:cubicBezTo>
                    <a:pt x="10378" y="12285"/>
                    <a:pt x="10378" y="12420"/>
                    <a:pt x="10378" y="12420"/>
                  </a:cubicBezTo>
                  <a:cubicBezTo>
                    <a:pt x="10378" y="12420"/>
                    <a:pt x="10257" y="12285"/>
                    <a:pt x="10257" y="12285"/>
                  </a:cubicBezTo>
                  <a:cubicBezTo>
                    <a:pt x="10136" y="12420"/>
                    <a:pt x="10136" y="12690"/>
                    <a:pt x="10016" y="12690"/>
                  </a:cubicBezTo>
                  <a:cubicBezTo>
                    <a:pt x="10016" y="12825"/>
                    <a:pt x="10016" y="12960"/>
                    <a:pt x="9895" y="12960"/>
                  </a:cubicBezTo>
                  <a:cubicBezTo>
                    <a:pt x="9774" y="13095"/>
                    <a:pt x="9654" y="12960"/>
                    <a:pt x="9654" y="12960"/>
                  </a:cubicBezTo>
                  <a:cubicBezTo>
                    <a:pt x="9533" y="12960"/>
                    <a:pt x="9412" y="12825"/>
                    <a:pt x="9292" y="12960"/>
                  </a:cubicBezTo>
                  <a:cubicBezTo>
                    <a:pt x="9292" y="12960"/>
                    <a:pt x="9171" y="13095"/>
                    <a:pt x="9050" y="13095"/>
                  </a:cubicBezTo>
                  <a:cubicBezTo>
                    <a:pt x="8930" y="13230"/>
                    <a:pt x="8688" y="13365"/>
                    <a:pt x="8447" y="13365"/>
                  </a:cubicBezTo>
                  <a:cubicBezTo>
                    <a:pt x="8326" y="13365"/>
                    <a:pt x="8206" y="13500"/>
                    <a:pt x="8085" y="13500"/>
                  </a:cubicBezTo>
                  <a:cubicBezTo>
                    <a:pt x="7964" y="13365"/>
                    <a:pt x="7844" y="13230"/>
                    <a:pt x="7723" y="13230"/>
                  </a:cubicBezTo>
                  <a:cubicBezTo>
                    <a:pt x="7602" y="13230"/>
                    <a:pt x="7361" y="13365"/>
                    <a:pt x="7240" y="13365"/>
                  </a:cubicBezTo>
                  <a:cubicBezTo>
                    <a:pt x="7120" y="13500"/>
                    <a:pt x="6878" y="13635"/>
                    <a:pt x="6758" y="13635"/>
                  </a:cubicBezTo>
                  <a:cubicBezTo>
                    <a:pt x="6758" y="13770"/>
                    <a:pt x="6637" y="13905"/>
                    <a:pt x="6637" y="13905"/>
                  </a:cubicBezTo>
                  <a:cubicBezTo>
                    <a:pt x="6516" y="14040"/>
                    <a:pt x="6154" y="14175"/>
                    <a:pt x="6034" y="14175"/>
                  </a:cubicBezTo>
                  <a:cubicBezTo>
                    <a:pt x="6034" y="14040"/>
                    <a:pt x="5913" y="13905"/>
                    <a:pt x="5913" y="13905"/>
                  </a:cubicBezTo>
                  <a:cubicBezTo>
                    <a:pt x="5913" y="13770"/>
                    <a:pt x="6154" y="13635"/>
                    <a:pt x="6154" y="13500"/>
                  </a:cubicBezTo>
                  <a:cubicBezTo>
                    <a:pt x="6154" y="13500"/>
                    <a:pt x="6154" y="13230"/>
                    <a:pt x="6154" y="13230"/>
                  </a:cubicBezTo>
                  <a:cubicBezTo>
                    <a:pt x="6275" y="13095"/>
                    <a:pt x="6637" y="13230"/>
                    <a:pt x="6637" y="13095"/>
                  </a:cubicBezTo>
                  <a:cubicBezTo>
                    <a:pt x="6758" y="12960"/>
                    <a:pt x="6758" y="12690"/>
                    <a:pt x="6878" y="12555"/>
                  </a:cubicBezTo>
                  <a:cubicBezTo>
                    <a:pt x="6878" y="12420"/>
                    <a:pt x="7120" y="12150"/>
                    <a:pt x="7240" y="12150"/>
                  </a:cubicBezTo>
                  <a:cubicBezTo>
                    <a:pt x="7361" y="12015"/>
                    <a:pt x="7482" y="12015"/>
                    <a:pt x="7482" y="12015"/>
                  </a:cubicBezTo>
                  <a:cubicBezTo>
                    <a:pt x="7602" y="11880"/>
                    <a:pt x="7482" y="11610"/>
                    <a:pt x="7482" y="11610"/>
                  </a:cubicBezTo>
                  <a:cubicBezTo>
                    <a:pt x="7361" y="11475"/>
                    <a:pt x="7361" y="11340"/>
                    <a:pt x="7240" y="11340"/>
                  </a:cubicBezTo>
                  <a:cubicBezTo>
                    <a:pt x="7120" y="11205"/>
                    <a:pt x="6758" y="11205"/>
                    <a:pt x="6637" y="11205"/>
                  </a:cubicBezTo>
                  <a:cubicBezTo>
                    <a:pt x="6516" y="11070"/>
                    <a:pt x="6275" y="10800"/>
                    <a:pt x="6154" y="10665"/>
                  </a:cubicBezTo>
                  <a:cubicBezTo>
                    <a:pt x="6034" y="10530"/>
                    <a:pt x="5913" y="10260"/>
                    <a:pt x="5792" y="10125"/>
                  </a:cubicBezTo>
                  <a:cubicBezTo>
                    <a:pt x="5672" y="10125"/>
                    <a:pt x="5551" y="9990"/>
                    <a:pt x="5430" y="9990"/>
                  </a:cubicBezTo>
                  <a:cubicBezTo>
                    <a:pt x="5309" y="9990"/>
                    <a:pt x="5189" y="10125"/>
                    <a:pt x="5068" y="10125"/>
                  </a:cubicBezTo>
                  <a:cubicBezTo>
                    <a:pt x="4947" y="10260"/>
                    <a:pt x="4827" y="10395"/>
                    <a:pt x="4706" y="10530"/>
                  </a:cubicBezTo>
                  <a:cubicBezTo>
                    <a:pt x="4706" y="10530"/>
                    <a:pt x="4706" y="10665"/>
                    <a:pt x="4585" y="10665"/>
                  </a:cubicBezTo>
                  <a:cubicBezTo>
                    <a:pt x="4585" y="10800"/>
                    <a:pt x="4465" y="10665"/>
                    <a:pt x="4344" y="10665"/>
                  </a:cubicBezTo>
                  <a:cubicBezTo>
                    <a:pt x="4344" y="10665"/>
                    <a:pt x="4223" y="10395"/>
                    <a:pt x="4103" y="10395"/>
                  </a:cubicBezTo>
                  <a:cubicBezTo>
                    <a:pt x="4103" y="10395"/>
                    <a:pt x="3861" y="10395"/>
                    <a:pt x="3861" y="10395"/>
                  </a:cubicBezTo>
                  <a:cubicBezTo>
                    <a:pt x="3741" y="10395"/>
                    <a:pt x="3620" y="10395"/>
                    <a:pt x="3620" y="10395"/>
                  </a:cubicBezTo>
                  <a:cubicBezTo>
                    <a:pt x="3499" y="10395"/>
                    <a:pt x="3499" y="10665"/>
                    <a:pt x="3499" y="10665"/>
                  </a:cubicBezTo>
                  <a:cubicBezTo>
                    <a:pt x="3499" y="10800"/>
                    <a:pt x="3741" y="10800"/>
                    <a:pt x="3741" y="10800"/>
                  </a:cubicBezTo>
                  <a:cubicBezTo>
                    <a:pt x="3741" y="10800"/>
                    <a:pt x="3741" y="10935"/>
                    <a:pt x="3741" y="11070"/>
                  </a:cubicBezTo>
                  <a:cubicBezTo>
                    <a:pt x="3741" y="11070"/>
                    <a:pt x="3499" y="11070"/>
                    <a:pt x="3499" y="11070"/>
                  </a:cubicBezTo>
                  <a:cubicBezTo>
                    <a:pt x="3379" y="11070"/>
                    <a:pt x="3258" y="11070"/>
                    <a:pt x="3258" y="11070"/>
                  </a:cubicBezTo>
                  <a:cubicBezTo>
                    <a:pt x="3137" y="10935"/>
                    <a:pt x="3137" y="10800"/>
                    <a:pt x="3017" y="10665"/>
                  </a:cubicBezTo>
                  <a:cubicBezTo>
                    <a:pt x="3017" y="10530"/>
                    <a:pt x="3137" y="10260"/>
                    <a:pt x="3137" y="10125"/>
                  </a:cubicBezTo>
                  <a:cubicBezTo>
                    <a:pt x="3137" y="9855"/>
                    <a:pt x="3017" y="9450"/>
                    <a:pt x="3017" y="9315"/>
                  </a:cubicBezTo>
                  <a:cubicBezTo>
                    <a:pt x="2896" y="9045"/>
                    <a:pt x="2775" y="8640"/>
                    <a:pt x="2655" y="8370"/>
                  </a:cubicBezTo>
                  <a:cubicBezTo>
                    <a:pt x="2534" y="8370"/>
                    <a:pt x="2293" y="8235"/>
                    <a:pt x="2172" y="8100"/>
                  </a:cubicBezTo>
                  <a:cubicBezTo>
                    <a:pt x="2051" y="7965"/>
                    <a:pt x="1810" y="7695"/>
                    <a:pt x="1810" y="7560"/>
                  </a:cubicBezTo>
                  <a:cubicBezTo>
                    <a:pt x="1689" y="7425"/>
                    <a:pt x="1689" y="7155"/>
                    <a:pt x="1569" y="6885"/>
                  </a:cubicBezTo>
                  <a:cubicBezTo>
                    <a:pt x="1448" y="6750"/>
                    <a:pt x="1327" y="6345"/>
                    <a:pt x="1207" y="6210"/>
                  </a:cubicBezTo>
                  <a:cubicBezTo>
                    <a:pt x="1086" y="5940"/>
                    <a:pt x="724" y="5400"/>
                    <a:pt x="603" y="5265"/>
                  </a:cubicBezTo>
                  <a:cubicBezTo>
                    <a:pt x="483" y="4995"/>
                    <a:pt x="241" y="4725"/>
                    <a:pt x="121" y="4590"/>
                  </a:cubicBezTo>
                  <a:cubicBezTo>
                    <a:pt x="121" y="4455"/>
                    <a:pt x="0" y="4455"/>
                    <a:pt x="0" y="4455"/>
                  </a:cubicBezTo>
                  <a:cubicBezTo>
                    <a:pt x="121" y="4320"/>
                    <a:pt x="362" y="4320"/>
                    <a:pt x="362" y="4185"/>
                  </a:cubicBezTo>
                  <a:cubicBezTo>
                    <a:pt x="483" y="4185"/>
                    <a:pt x="724" y="4050"/>
                    <a:pt x="724" y="4050"/>
                  </a:cubicBezTo>
                  <a:cubicBezTo>
                    <a:pt x="845" y="3915"/>
                    <a:pt x="1086" y="3645"/>
                    <a:pt x="1086" y="3375"/>
                  </a:cubicBezTo>
                  <a:cubicBezTo>
                    <a:pt x="1086" y="3240"/>
                    <a:pt x="1086" y="2970"/>
                    <a:pt x="1086" y="2835"/>
                  </a:cubicBezTo>
                  <a:cubicBezTo>
                    <a:pt x="1086" y="2565"/>
                    <a:pt x="1207" y="2295"/>
                    <a:pt x="1207" y="2160"/>
                  </a:cubicBezTo>
                  <a:cubicBezTo>
                    <a:pt x="1207" y="2025"/>
                    <a:pt x="1327" y="1755"/>
                    <a:pt x="1448" y="1620"/>
                  </a:cubicBezTo>
                  <a:cubicBezTo>
                    <a:pt x="1448" y="1485"/>
                    <a:pt x="1689" y="1215"/>
                    <a:pt x="1689" y="1080"/>
                  </a:cubicBezTo>
                  <a:cubicBezTo>
                    <a:pt x="1689" y="1080"/>
                    <a:pt x="1689" y="1080"/>
                    <a:pt x="1689" y="945"/>
                  </a:cubicBezTo>
                  <a:cubicBezTo>
                    <a:pt x="1810" y="945"/>
                    <a:pt x="1931" y="945"/>
                    <a:pt x="2051" y="945"/>
                  </a:cubicBezTo>
                  <a:cubicBezTo>
                    <a:pt x="2172" y="945"/>
                    <a:pt x="2534" y="945"/>
                    <a:pt x="2534" y="1080"/>
                  </a:cubicBezTo>
                  <a:cubicBezTo>
                    <a:pt x="2655" y="1215"/>
                    <a:pt x="2655" y="1350"/>
                    <a:pt x="2655" y="1485"/>
                  </a:cubicBezTo>
                  <a:cubicBezTo>
                    <a:pt x="2775" y="1485"/>
                    <a:pt x="2896" y="1620"/>
                    <a:pt x="3017" y="1620"/>
                  </a:cubicBezTo>
                  <a:cubicBezTo>
                    <a:pt x="3137" y="1620"/>
                    <a:pt x="3379" y="1620"/>
                    <a:pt x="3499" y="1485"/>
                  </a:cubicBezTo>
                  <a:cubicBezTo>
                    <a:pt x="3620" y="1485"/>
                    <a:pt x="3620" y="1215"/>
                    <a:pt x="3620" y="1080"/>
                  </a:cubicBezTo>
                  <a:cubicBezTo>
                    <a:pt x="3620" y="945"/>
                    <a:pt x="3499" y="675"/>
                    <a:pt x="3620" y="540"/>
                  </a:cubicBezTo>
                  <a:cubicBezTo>
                    <a:pt x="3620" y="405"/>
                    <a:pt x="3741" y="270"/>
                    <a:pt x="3861" y="270"/>
                  </a:cubicBezTo>
                  <a:cubicBezTo>
                    <a:pt x="3982" y="270"/>
                    <a:pt x="4223" y="270"/>
                    <a:pt x="4344" y="270"/>
                  </a:cubicBezTo>
                  <a:cubicBezTo>
                    <a:pt x="4344" y="405"/>
                    <a:pt x="4465" y="540"/>
                    <a:pt x="4585" y="540"/>
                  </a:cubicBezTo>
                  <a:cubicBezTo>
                    <a:pt x="4706" y="675"/>
                    <a:pt x="5068" y="540"/>
                    <a:pt x="5189" y="675"/>
                  </a:cubicBezTo>
                  <a:cubicBezTo>
                    <a:pt x="5189" y="675"/>
                    <a:pt x="5430" y="675"/>
                    <a:pt x="5430" y="810"/>
                  </a:cubicBezTo>
                  <a:cubicBezTo>
                    <a:pt x="5430" y="945"/>
                    <a:pt x="5309" y="1080"/>
                    <a:pt x="5309" y="1215"/>
                  </a:cubicBezTo>
                  <a:cubicBezTo>
                    <a:pt x="5309" y="1350"/>
                    <a:pt x="5309" y="1755"/>
                    <a:pt x="5430" y="1890"/>
                  </a:cubicBezTo>
                  <a:cubicBezTo>
                    <a:pt x="5551" y="1890"/>
                    <a:pt x="5792" y="1890"/>
                    <a:pt x="5792" y="1890"/>
                  </a:cubicBezTo>
                  <a:cubicBezTo>
                    <a:pt x="5913" y="1890"/>
                    <a:pt x="6034" y="1620"/>
                    <a:pt x="6154" y="1485"/>
                  </a:cubicBezTo>
                  <a:cubicBezTo>
                    <a:pt x="6275" y="1485"/>
                    <a:pt x="6396" y="1620"/>
                    <a:pt x="6396" y="1620"/>
                  </a:cubicBezTo>
                  <a:cubicBezTo>
                    <a:pt x="6516" y="1620"/>
                    <a:pt x="6637" y="1755"/>
                    <a:pt x="6758" y="1755"/>
                  </a:cubicBezTo>
                  <a:cubicBezTo>
                    <a:pt x="6999" y="1890"/>
                    <a:pt x="7361" y="1755"/>
                    <a:pt x="7602" y="1620"/>
                  </a:cubicBezTo>
                  <a:cubicBezTo>
                    <a:pt x="7602" y="1620"/>
                    <a:pt x="7602" y="1485"/>
                    <a:pt x="7723" y="1485"/>
                  </a:cubicBezTo>
                  <a:cubicBezTo>
                    <a:pt x="7844" y="1350"/>
                    <a:pt x="8085" y="1485"/>
                    <a:pt x="8206" y="1620"/>
                  </a:cubicBezTo>
                  <a:cubicBezTo>
                    <a:pt x="8326" y="1620"/>
                    <a:pt x="8568" y="2025"/>
                    <a:pt x="8688" y="2025"/>
                  </a:cubicBezTo>
                  <a:cubicBezTo>
                    <a:pt x="8809" y="2160"/>
                    <a:pt x="9171" y="2025"/>
                    <a:pt x="9171" y="1890"/>
                  </a:cubicBezTo>
                  <a:cubicBezTo>
                    <a:pt x="9292" y="1755"/>
                    <a:pt x="9171" y="1350"/>
                    <a:pt x="9292" y="1215"/>
                  </a:cubicBezTo>
                  <a:cubicBezTo>
                    <a:pt x="9412" y="1080"/>
                    <a:pt x="9654" y="945"/>
                    <a:pt x="9774" y="810"/>
                  </a:cubicBezTo>
                  <a:cubicBezTo>
                    <a:pt x="9895" y="675"/>
                    <a:pt x="10136" y="540"/>
                    <a:pt x="10257" y="540"/>
                  </a:cubicBezTo>
                  <a:cubicBezTo>
                    <a:pt x="10498" y="540"/>
                    <a:pt x="10740" y="675"/>
                    <a:pt x="10981" y="675"/>
                  </a:cubicBezTo>
                  <a:cubicBezTo>
                    <a:pt x="11102" y="675"/>
                    <a:pt x="11343" y="675"/>
                    <a:pt x="11343" y="540"/>
                  </a:cubicBezTo>
                  <a:cubicBezTo>
                    <a:pt x="11464" y="405"/>
                    <a:pt x="11584" y="135"/>
                    <a:pt x="11584" y="135"/>
                  </a:cubicBezTo>
                  <a:cubicBezTo>
                    <a:pt x="11705" y="0"/>
                    <a:pt x="12067" y="0"/>
                    <a:pt x="12188" y="0"/>
                  </a:cubicBezTo>
                  <a:cubicBezTo>
                    <a:pt x="12308" y="135"/>
                    <a:pt x="12550" y="0"/>
                    <a:pt x="12670" y="135"/>
                  </a:cubicBezTo>
                  <a:cubicBezTo>
                    <a:pt x="12791" y="135"/>
                    <a:pt x="13153" y="270"/>
                    <a:pt x="13274" y="405"/>
                  </a:cubicBezTo>
                  <a:cubicBezTo>
                    <a:pt x="13274" y="540"/>
                    <a:pt x="13515" y="945"/>
                    <a:pt x="13515" y="1080"/>
                  </a:cubicBezTo>
                  <a:cubicBezTo>
                    <a:pt x="13394" y="1215"/>
                    <a:pt x="13153" y="1215"/>
                    <a:pt x="13032" y="1215"/>
                  </a:cubicBezTo>
                  <a:cubicBezTo>
                    <a:pt x="13032" y="1485"/>
                    <a:pt x="13032" y="1890"/>
                    <a:pt x="13153" y="2160"/>
                  </a:cubicBezTo>
                  <a:cubicBezTo>
                    <a:pt x="13274" y="2160"/>
                    <a:pt x="13394" y="2295"/>
                    <a:pt x="13515" y="2430"/>
                  </a:cubicBezTo>
                  <a:cubicBezTo>
                    <a:pt x="13636" y="2430"/>
                    <a:pt x="13877" y="2565"/>
                    <a:pt x="14118" y="2565"/>
                  </a:cubicBezTo>
                  <a:cubicBezTo>
                    <a:pt x="14239" y="2700"/>
                    <a:pt x="14480" y="2565"/>
                    <a:pt x="14601" y="2565"/>
                  </a:cubicBezTo>
                  <a:cubicBezTo>
                    <a:pt x="14722" y="2700"/>
                    <a:pt x="14722" y="3105"/>
                    <a:pt x="14842" y="3240"/>
                  </a:cubicBezTo>
                  <a:cubicBezTo>
                    <a:pt x="14842" y="3510"/>
                    <a:pt x="14722" y="3915"/>
                    <a:pt x="14722" y="4050"/>
                  </a:cubicBezTo>
                  <a:cubicBezTo>
                    <a:pt x="14722" y="4185"/>
                    <a:pt x="14963" y="4320"/>
                    <a:pt x="14963" y="4455"/>
                  </a:cubicBezTo>
                  <a:cubicBezTo>
                    <a:pt x="15084" y="4590"/>
                    <a:pt x="15084" y="4995"/>
                    <a:pt x="15204" y="5130"/>
                  </a:cubicBezTo>
                  <a:cubicBezTo>
                    <a:pt x="15325" y="5265"/>
                    <a:pt x="15687" y="5400"/>
                    <a:pt x="15928" y="5400"/>
                  </a:cubicBezTo>
                  <a:cubicBezTo>
                    <a:pt x="16049" y="5400"/>
                    <a:pt x="16291" y="5130"/>
                    <a:pt x="16411" y="5130"/>
                  </a:cubicBezTo>
                  <a:cubicBezTo>
                    <a:pt x="16532" y="5130"/>
                    <a:pt x="16653" y="4995"/>
                    <a:pt x="16773" y="4995"/>
                  </a:cubicBezTo>
                  <a:cubicBezTo>
                    <a:pt x="17015" y="4995"/>
                    <a:pt x="17256" y="5265"/>
                    <a:pt x="17377" y="5400"/>
                  </a:cubicBezTo>
                  <a:cubicBezTo>
                    <a:pt x="17497" y="5400"/>
                    <a:pt x="17739" y="5535"/>
                    <a:pt x="17859" y="5670"/>
                  </a:cubicBezTo>
                  <a:cubicBezTo>
                    <a:pt x="17980" y="5670"/>
                    <a:pt x="17980" y="5670"/>
                    <a:pt x="18101" y="5670"/>
                  </a:cubicBezTo>
                  <a:cubicBezTo>
                    <a:pt x="18101" y="5805"/>
                    <a:pt x="18101" y="5940"/>
                    <a:pt x="18101" y="5940"/>
                  </a:cubicBezTo>
                  <a:cubicBezTo>
                    <a:pt x="18101" y="6075"/>
                    <a:pt x="18101" y="6480"/>
                    <a:pt x="18221" y="6615"/>
                  </a:cubicBezTo>
                  <a:cubicBezTo>
                    <a:pt x="18221" y="6750"/>
                    <a:pt x="18342" y="7020"/>
                    <a:pt x="18342" y="7020"/>
                  </a:cubicBezTo>
                  <a:cubicBezTo>
                    <a:pt x="18463" y="7290"/>
                    <a:pt x="18463" y="7695"/>
                    <a:pt x="18463" y="7830"/>
                  </a:cubicBezTo>
                  <a:cubicBezTo>
                    <a:pt x="18463" y="7965"/>
                    <a:pt x="18221" y="8100"/>
                    <a:pt x="18101" y="8235"/>
                  </a:cubicBezTo>
                  <a:cubicBezTo>
                    <a:pt x="18101" y="8235"/>
                    <a:pt x="17859" y="8235"/>
                    <a:pt x="17859" y="8370"/>
                  </a:cubicBezTo>
                  <a:cubicBezTo>
                    <a:pt x="17739" y="8370"/>
                    <a:pt x="17618" y="8640"/>
                    <a:pt x="17497" y="8775"/>
                  </a:cubicBezTo>
                  <a:cubicBezTo>
                    <a:pt x="17377" y="8775"/>
                    <a:pt x="17256" y="8775"/>
                    <a:pt x="17135" y="8775"/>
                  </a:cubicBezTo>
                  <a:cubicBezTo>
                    <a:pt x="17015" y="8640"/>
                    <a:pt x="17015" y="8505"/>
                    <a:pt x="16894" y="8505"/>
                  </a:cubicBezTo>
                  <a:cubicBezTo>
                    <a:pt x="16773" y="8370"/>
                    <a:pt x="16653" y="8505"/>
                    <a:pt x="16532" y="8505"/>
                  </a:cubicBezTo>
                  <a:cubicBezTo>
                    <a:pt x="16411" y="8640"/>
                    <a:pt x="16291" y="8775"/>
                    <a:pt x="16291" y="8910"/>
                  </a:cubicBezTo>
                  <a:cubicBezTo>
                    <a:pt x="16291" y="9180"/>
                    <a:pt x="16291" y="9450"/>
                    <a:pt x="16411" y="9585"/>
                  </a:cubicBezTo>
                  <a:cubicBezTo>
                    <a:pt x="16411" y="9720"/>
                    <a:pt x="16653" y="9990"/>
                    <a:pt x="16653" y="10125"/>
                  </a:cubicBezTo>
                  <a:cubicBezTo>
                    <a:pt x="16773" y="10260"/>
                    <a:pt x="16773" y="10530"/>
                    <a:pt x="16894" y="10530"/>
                  </a:cubicBezTo>
                  <a:cubicBezTo>
                    <a:pt x="16894" y="10665"/>
                    <a:pt x="17135" y="10935"/>
                    <a:pt x="17256" y="10935"/>
                  </a:cubicBezTo>
                  <a:cubicBezTo>
                    <a:pt x="17377" y="11070"/>
                    <a:pt x="17618" y="10935"/>
                    <a:pt x="17618" y="11070"/>
                  </a:cubicBezTo>
                  <a:cubicBezTo>
                    <a:pt x="17739" y="11205"/>
                    <a:pt x="17739" y="11475"/>
                    <a:pt x="17859" y="11475"/>
                  </a:cubicBezTo>
                  <a:cubicBezTo>
                    <a:pt x="17859" y="11610"/>
                    <a:pt x="17859" y="11880"/>
                    <a:pt x="17859" y="11880"/>
                  </a:cubicBezTo>
                  <a:cubicBezTo>
                    <a:pt x="17739" y="12015"/>
                    <a:pt x="17618" y="12015"/>
                    <a:pt x="17497" y="12150"/>
                  </a:cubicBezTo>
                  <a:cubicBezTo>
                    <a:pt x="17497" y="12150"/>
                    <a:pt x="17497" y="12285"/>
                    <a:pt x="17497" y="12420"/>
                  </a:cubicBezTo>
                  <a:cubicBezTo>
                    <a:pt x="17497" y="12555"/>
                    <a:pt x="17739" y="12690"/>
                    <a:pt x="17739" y="12825"/>
                  </a:cubicBezTo>
                  <a:cubicBezTo>
                    <a:pt x="17859" y="12825"/>
                    <a:pt x="17980" y="12825"/>
                    <a:pt x="18101" y="12825"/>
                  </a:cubicBezTo>
                  <a:cubicBezTo>
                    <a:pt x="18221" y="12825"/>
                    <a:pt x="18342" y="12960"/>
                    <a:pt x="18463" y="13095"/>
                  </a:cubicBezTo>
                  <a:cubicBezTo>
                    <a:pt x="18583" y="13230"/>
                    <a:pt x="18583" y="13635"/>
                    <a:pt x="18583" y="13770"/>
                  </a:cubicBezTo>
                  <a:cubicBezTo>
                    <a:pt x="18583" y="13905"/>
                    <a:pt x="18463" y="14175"/>
                    <a:pt x="18463" y="14310"/>
                  </a:cubicBezTo>
                  <a:cubicBezTo>
                    <a:pt x="18583" y="14445"/>
                    <a:pt x="18583" y="14715"/>
                    <a:pt x="18825" y="14715"/>
                  </a:cubicBezTo>
                  <a:cubicBezTo>
                    <a:pt x="18825" y="14850"/>
                    <a:pt x="19066" y="14985"/>
                    <a:pt x="19066" y="14985"/>
                  </a:cubicBezTo>
                  <a:cubicBezTo>
                    <a:pt x="19187" y="14985"/>
                    <a:pt x="19549" y="14985"/>
                    <a:pt x="19669" y="14985"/>
                  </a:cubicBezTo>
                  <a:cubicBezTo>
                    <a:pt x="19790" y="15120"/>
                    <a:pt x="20031" y="15120"/>
                    <a:pt x="20152" y="15255"/>
                  </a:cubicBezTo>
                  <a:cubicBezTo>
                    <a:pt x="20273" y="15390"/>
                    <a:pt x="20393" y="15660"/>
                    <a:pt x="20393" y="15795"/>
                  </a:cubicBezTo>
                  <a:cubicBezTo>
                    <a:pt x="20393" y="15930"/>
                    <a:pt x="20393" y="16200"/>
                    <a:pt x="20514" y="16200"/>
                  </a:cubicBezTo>
                  <a:cubicBezTo>
                    <a:pt x="20514" y="16335"/>
                    <a:pt x="20514" y="16470"/>
                    <a:pt x="20635" y="16470"/>
                  </a:cubicBezTo>
                  <a:cubicBezTo>
                    <a:pt x="20755" y="16605"/>
                    <a:pt x="20997" y="16470"/>
                    <a:pt x="21117" y="16470"/>
                  </a:cubicBezTo>
                  <a:cubicBezTo>
                    <a:pt x="21238" y="16470"/>
                    <a:pt x="21359" y="16470"/>
                    <a:pt x="21359" y="16470"/>
                  </a:cubicBezTo>
                  <a:cubicBezTo>
                    <a:pt x="21479" y="16470"/>
                    <a:pt x="21479" y="16740"/>
                    <a:pt x="21479" y="168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7" name="Google Shape;5537;g21c91014dda_0_5447"/>
            <p:cNvSpPr/>
            <p:nvPr/>
          </p:nvSpPr>
          <p:spPr>
            <a:xfrm>
              <a:off x="3783136" y="4065531"/>
              <a:ext cx="1197774" cy="106871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479" y="16875"/>
                  </a:moveTo>
                  <a:cubicBezTo>
                    <a:pt x="21479" y="17010"/>
                    <a:pt x="21600" y="17145"/>
                    <a:pt x="21600" y="17280"/>
                  </a:cubicBezTo>
                  <a:cubicBezTo>
                    <a:pt x="21600" y="17415"/>
                    <a:pt x="21479" y="17685"/>
                    <a:pt x="21479" y="17820"/>
                  </a:cubicBezTo>
                  <a:cubicBezTo>
                    <a:pt x="21359" y="17820"/>
                    <a:pt x="21238" y="17955"/>
                    <a:pt x="21238" y="17955"/>
                  </a:cubicBezTo>
                  <a:cubicBezTo>
                    <a:pt x="21117" y="18090"/>
                    <a:pt x="21117" y="18360"/>
                    <a:pt x="20997" y="18360"/>
                  </a:cubicBezTo>
                  <a:cubicBezTo>
                    <a:pt x="20997" y="18495"/>
                    <a:pt x="20755" y="18495"/>
                    <a:pt x="20635" y="18630"/>
                  </a:cubicBezTo>
                  <a:cubicBezTo>
                    <a:pt x="20514" y="18630"/>
                    <a:pt x="20393" y="18900"/>
                    <a:pt x="20393" y="19035"/>
                  </a:cubicBezTo>
                  <a:cubicBezTo>
                    <a:pt x="20393" y="19170"/>
                    <a:pt x="20514" y="19305"/>
                    <a:pt x="20514" y="19440"/>
                  </a:cubicBezTo>
                  <a:cubicBezTo>
                    <a:pt x="20514" y="19575"/>
                    <a:pt x="20514" y="19845"/>
                    <a:pt x="20393" y="19845"/>
                  </a:cubicBezTo>
                  <a:cubicBezTo>
                    <a:pt x="20393" y="19980"/>
                    <a:pt x="20152" y="19980"/>
                    <a:pt x="20152" y="20115"/>
                  </a:cubicBezTo>
                  <a:cubicBezTo>
                    <a:pt x="20031" y="20115"/>
                    <a:pt x="19911" y="20250"/>
                    <a:pt x="19790" y="20385"/>
                  </a:cubicBezTo>
                  <a:cubicBezTo>
                    <a:pt x="19790" y="20385"/>
                    <a:pt x="19790" y="20520"/>
                    <a:pt x="19669" y="20655"/>
                  </a:cubicBezTo>
                  <a:cubicBezTo>
                    <a:pt x="19669" y="20655"/>
                    <a:pt x="19669" y="20655"/>
                    <a:pt x="19669" y="20520"/>
                  </a:cubicBezTo>
                  <a:cubicBezTo>
                    <a:pt x="19549" y="20520"/>
                    <a:pt x="19669" y="20385"/>
                    <a:pt x="19549" y="20385"/>
                  </a:cubicBezTo>
                  <a:cubicBezTo>
                    <a:pt x="19549" y="20250"/>
                    <a:pt x="19307" y="20250"/>
                    <a:pt x="19187" y="20250"/>
                  </a:cubicBezTo>
                  <a:cubicBezTo>
                    <a:pt x="19066" y="20250"/>
                    <a:pt x="18825" y="20250"/>
                    <a:pt x="18825" y="20250"/>
                  </a:cubicBezTo>
                  <a:cubicBezTo>
                    <a:pt x="18583" y="20250"/>
                    <a:pt x="18463" y="20250"/>
                    <a:pt x="18342" y="20385"/>
                  </a:cubicBezTo>
                  <a:cubicBezTo>
                    <a:pt x="18221" y="20385"/>
                    <a:pt x="18221" y="20655"/>
                    <a:pt x="18101" y="20790"/>
                  </a:cubicBezTo>
                  <a:cubicBezTo>
                    <a:pt x="17980" y="20790"/>
                    <a:pt x="17980" y="20790"/>
                    <a:pt x="17980" y="20790"/>
                  </a:cubicBezTo>
                  <a:cubicBezTo>
                    <a:pt x="17859" y="20925"/>
                    <a:pt x="17739" y="21060"/>
                    <a:pt x="17739" y="21195"/>
                  </a:cubicBezTo>
                  <a:cubicBezTo>
                    <a:pt x="17618" y="21195"/>
                    <a:pt x="17739" y="21465"/>
                    <a:pt x="17618" y="21465"/>
                  </a:cubicBezTo>
                  <a:cubicBezTo>
                    <a:pt x="17618" y="21600"/>
                    <a:pt x="17497" y="21600"/>
                    <a:pt x="17497" y="21600"/>
                  </a:cubicBezTo>
                  <a:cubicBezTo>
                    <a:pt x="17377" y="21600"/>
                    <a:pt x="17135" y="21465"/>
                    <a:pt x="17135" y="21465"/>
                  </a:cubicBezTo>
                  <a:cubicBezTo>
                    <a:pt x="17015" y="21465"/>
                    <a:pt x="16773" y="21600"/>
                    <a:pt x="16653" y="21465"/>
                  </a:cubicBezTo>
                  <a:cubicBezTo>
                    <a:pt x="16653" y="21465"/>
                    <a:pt x="16653" y="21330"/>
                    <a:pt x="16653" y="21330"/>
                  </a:cubicBezTo>
                  <a:cubicBezTo>
                    <a:pt x="16653" y="21195"/>
                    <a:pt x="16532" y="21195"/>
                    <a:pt x="16411" y="21195"/>
                  </a:cubicBezTo>
                  <a:cubicBezTo>
                    <a:pt x="16411" y="21195"/>
                    <a:pt x="16291" y="21330"/>
                    <a:pt x="16291" y="21330"/>
                  </a:cubicBezTo>
                  <a:cubicBezTo>
                    <a:pt x="16291" y="21330"/>
                    <a:pt x="16170" y="21330"/>
                    <a:pt x="16049" y="21330"/>
                  </a:cubicBezTo>
                  <a:cubicBezTo>
                    <a:pt x="16049" y="21330"/>
                    <a:pt x="15928" y="21330"/>
                    <a:pt x="15808" y="21195"/>
                  </a:cubicBezTo>
                  <a:cubicBezTo>
                    <a:pt x="15808" y="21195"/>
                    <a:pt x="15808" y="21060"/>
                    <a:pt x="15928" y="21060"/>
                  </a:cubicBezTo>
                  <a:cubicBezTo>
                    <a:pt x="15928" y="20925"/>
                    <a:pt x="16049" y="21060"/>
                    <a:pt x="16049" y="21060"/>
                  </a:cubicBezTo>
                  <a:cubicBezTo>
                    <a:pt x="16170" y="20925"/>
                    <a:pt x="16049" y="20790"/>
                    <a:pt x="16049" y="20790"/>
                  </a:cubicBezTo>
                  <a:cubicBezTo>
                    <a:pt x="16049" y="20655"/>
                    <a:pt x="16049" y="20520"/>
                    <a:pt x="15928" y="20385"/>
                  </a:cubicBezTo>
                  <a:cubicBezTo>
                    <a:pt x="15928" y="20250"/>
                    <a:pt x="15687" y="20385"/>
                    <a:pt x="15566" y="20250"/>
                  </a:cubicBezTo>
                  <a:cubicBezTo>
                    <a:pt x="15566" y="20250"/>
                    <a:pt x="15446" y="20115"/>
                    <a:pt x="15325" y="19980"/>
                  </a:cubicBezTo>
                  <a:cubicBezTo>
                    <a:pt x="15325" y="19980"/>
                    <a:pt x="15084" y="19980"/>
                    <a:pt x="15084" y="19980"/>
                  </a:cubicBezTo>
                  <a:cubicBezTo>
                    <a:pt x="14963" y="19980"/>
                    <a:pt x="14963" y="19710"/>
                    <a:pt x="14842" y="19710"/>
                  </a:cubicBezTo>
                  <a:cubicBezTo>
                    <a:pt x="14842" y="19575"/>
                    <a:pt x="14842" y="19440"/>
                    <a:pt x="14722" y="19440"/>
                  </a:cubicBezTo>
                  <a:cubicBezTo>
                    <a:pt x="14722" y="19305"/>
                    <a:pt x="14480" y="19305"/>
                    <a:pt x="14480" y="19305"/>
                  </a:cubicBezTo>
                  <a:cubicBezTo>
                    <a:pt x="14360" y="19305"/>
                    <a:pt x="14239" y="19305"/>
                    <a:pt x="14118" y="19305"/>
                  </a:cubicBezTo>
                  <a:cubicBezTo>
                    <a:pt x="14118" y="19305"/>
                    <a:pt x="13877" y="19440"/>
                    <a:pt x="13877" y="19440"/>
                  </a:cubicBezTo>
                  <a:cubicBezTo>
                    <a:pt x="13756" y="19440"/>
                    <a:pt x="13515" y="19305"/>
                    <a:pt x="13394" y="19170"/>
                  </a:cubicBezTo>
                  <a:cubicBezTo>
                    <a:pt x="13274" y="19170"/>
                    <a:pt x="13274" y="18765"/>
                    <a:pt x="13153" y="18765"/>
                  </a:cubicBezTo>
                  <a:cubicBezTo>
                    <a:pt x="13153" y="18765"/>
                    <a:pt x="13032" y="18765"/>
                    <a:pt x="12912" y="18765"/>
                  </a:cubicBezTo>
                  <a:cubicBezTo>
                    <a:pt x="12912" y="18765"/>
                    <a:pt x="12791" y="18765"/>
                    <a:pt x="12791" y="18630"/>
                  </a:cubicBezTo>
                  <a:cubicBezTo>
                    <a:pt x="12791" y="18630"/>
                    <a:pt x="12791" y="18630"/>
                    <a:pt x="12670" y="18495"/>
                  </a:cubicBezTo>
                  <a:cubicBezTo>
                    <a:pt x="12670" y="18495"/>
                    <a:pt x="12670" y="18495"/>
                    <a:pt x="12550" y="18495"/>
                  </a:cubicBezTo>
                  <a:cubicBezTo>
                    <a:pt x="12550" y="18495"/>
                    <a:pt x="12429" y="18630"/>
                    <a:pt x="12429" y="18495"/>
                  </a:cubicBezTo>
                  <a:cubicBezTo>
                    <a:pt x="12308" y="18495"/>
                    <a:pt x="12188" y="18360"/>
                    <a:pt x="12188" y="18360"/>
                  </a:cubicBezTo>
                  <a:cubicBezTo>
                    <a:pt x="12188" y="18225"/>
                    <a:pt x="12188" y="18090"/>
                    <a:pt x="12188" y="18090"/>
                  </a:cubicBezTo>
                  <a:cubicBezTo>
                    <a:pt x="12188" y="17955"/>
                    <a:pt x="12308" y="17955"/>
                    <a:pt x="12429" y="17820"/>
                  </a:cubicBezTo>
                  <a:cubicBezTo>
                    <a:pt x="12429" y="17820"/>
                    <a:pt x="12550" y="17685"/>
                    <a:pt x="12670" y="17550"/>
                  </a:cubicBezTo>
                  <a:cubicBezTo>
                    <a:pt x="12670" y="17550"/>
                    <a:pt x="12550" y="17415"/>
                    <a:pt x="12429" y="17280"/>
                  </a:cubicBezTo>
                  <a:cubicBezTo>
                    <a:pt x="12429" y="17280"/>
                    <a:pt x="12550" y="17145"/>
                    <a:pt x="12550" y="17010"/>
                  </a:cubicBezTo>
                  <a:cubicBezTo>
                    <a:pt x="12670" y="16875"/>
                    <a:pt x="12791" y="16740"/>
                    <a:pt x="12912" y="16605"/>
                  </a:cubicBezTo>
                  <a:cubicBezTo>
                    <a:pt x="12912" y="16605"/>
                    <a:pt x="13153" y="16605"/>
                    <a:pt x="13153" y="16470"/>
                  </a:cubicBezTo>
                  <a:cubicBezTo>
                    <a:pt x="13153" y="16470"/>
                    <a:pt x="13153" y="16335"/>
                    <a:pt x="13153" y="16200"/>
                  </a:cubicBezTo>
                  <a:cubicBezTo>
                    <a:pt x="13153" y="16200"/>
                    <a:pt x="12912" y="16065"/>
                    <a:pt x="12912" y="16065"/>
                  </a:cubicBezTo>
                  <a:cubicBezTo>
                    <a:pt x="12791" y="15795"/>
                    <a:pt x="12670" y="15390"/>
                    <a:pt x="12670" y="15255"/>
                  </a:cubicBezTo>
                  <a:cubicBezTo>
                    <a:pt x="12550" y="14985"/>
                    <a:pt x="12308" y="14580"/>
                    <a:pt x="12188" y="14445"/>
                  </a:cubicBezTo>
                  <a:cubicBezTo>
                    <a:pt x="12067" y="14175"/>
                    <a:pt x="11946" y="13770"/>
                    <a:pt x="11826" y="13635"/>
                  </a:cubicBezTo>
                  <a:cubicBezTo>
                    <a:pt x="11826" y="13500"/>
                    <a:pt x="11584" y="13365"/>
                    <a:pt x="11464" y="13365"/>
                  </a:cubicBezTo>
                  <a:cubicBezTo>
                    <a:pt x="11464" y="13230"/>
                    <a:pt x="11222" y="12960"/>
                    <a:pt x="11102" y="12825"/>
                  </a:cubicBezTo>
                  <a:cubicBezTo>
                    <a:pt x="10981" y="12690"/>
                    <a:pt x="10740" y="12555"/>
                    <a:pt x="10740" y="12420"/>
                  </a:cubicBezTo>
                  <a:cubicBezTo>
                    <a:pt x="10740" y="12420"/>
                    <a:pt x="10740" y="12285"/>
                    <a:pt x="10740" y="12285"/>
                  </a:cubicBezTo>
                  <a:cubicBezTo>
                    <a:pt x="10619" y="12150"/>
                    <a:pt x="10498" y="12150"/>
                    <a:pt x="10498" y="12150"/>
                  </a:cubicBezTo>
                  <a:cubicBezTo>
                    <a:pt x="10378" y="12285"/>
                    <a:pt x="10378" y="12420"/>
                    <a:pt x="10378" y="12420"/>
                  </a:cubicBezTo>
                  <a:cubicBezTo>
                    <a:pt x="10378" y="12420"/>
                    <a:pt x="10257" y="12285"/>
                    <a:pt x="10257" y="12285"/>
                  </a:cubicBezTo>
                  <a:cubicBezTo>
                    <a:pt x="10136" y="12420"/>
                    <a:pt x="10136" y="12690"/>
                    <a:pt x="10016" y="12690"/>
                  </a:cubicBezTo>
                  <a:cubicBezTo>
                    <a:pt x="10016" y="12825"/>
                    <a:pt x="10016" y="12960"/>
                    <a:pt x="9895" y="12960"/>
                  </a:cubicBezTo>
                  <a:cubicBezTo>
                    <a:pt x="9774" y="13095"/>
                    <a:pt x="9654" y="12960"/>
                    <a:pt x="9654" y="12960"/>
                  </a:cubicBezTo>
                  <a:cubicBezTo>
                    <a:pt x="9533" y="12960"/>
                    <a:pt x="9412" y="12825"/>
                    <a:pt x="9292" y="12960"/>
                  </a:cubicBezTo>
                  <a:cubicBezTo>
                    <a:pt x="9292" y="12960"/>
                    <a:pt x="9171" y="13095"/>
                    <a:pt x="9050" y="13095"/>
                  </a:cubicBezTo>
                  <a:cubicBezTo>
                    <a:pt x="8930" y="13230"/>
                    <a:pt x="8688" y="13365"/>
                    <a:pt x="8447" y="13365"/>
                  </a:cubicBezTo>
                  <a:cubicBezTo>
                    <a:pt x="8326" y="13365"/>
                    <a:pt x="8206" y="13500"/>
                    <a:pt x="8085" y="13500"/>
                  </a:cubicBezTo>
                  <a:cubicBezTo>
                    <a:pt x="7964" y="13365"/>
                    <a:pt x="7844" y="13230"/>
                    <a:pt x="7723" y="13230"/>
                  </a:cubicBezTo>
                  <a:cubicBezTo>
                    <a:pt x="7602" y="13230"/>
                    <a:pt x="7361" y="13365"/>
                    <a:pt x="7240" y="13365"/>
                  </a:cubicBezTo>
                  <a:cubicBezTo>
                    <a:pt x="7120" y="13500"/>
                    <a:pt x="6878" y="13635"/>
                    <a:pt x="6758" y="13635"/>
                  </a:cubicBezTo>
                  <a:cubicBezTo>
                    <a:pt x="6758" y="13770"/>
                    <a:pt x="6637" y="13905"/>
                    <a:pt x="6637" y="13905"/>
                  </a:cubicBezTo>
                  <a:cubicBezTo>
                    <a:pt x="6516" y="14040"/>
                    <a:pt x="6154" y="14175"/>
                    <a:pt x="6034" y="14175"/>
                  </a:cubicBezTo>
                  <a:cubicBezTo>
                    <a:pt x="6034" y="14040"/>
                    <a:pt x="5913" y="13905"/>
                    <a:pt x="5913" y="13905"/>
                  </a:cubicBezTo>
                  <a:cubicBezTo>
                    <a:pt x="5913" y="13770"/>
                    <a:pt x="6154" y="13635"/>
                    <a:pt x="6154" y="13500"/>
                  </a:cubicBezTo>
                  <a:cubicBezTo>
                    <a:pt x="6154" y="13500"/>
                    <a:pt x="6154" y="13230"/>
                    <a:pt x="6154" y="13230"/>
                  </a:cubicBezTo>
                  <a:cubicBezTo>
                    <a:pt x="6275" y="13095"/>
                    <a:pt x="6637" y="13230"/>
                    <a:pt x="6637" y="13095"/>
                  </a:cubicBezTo>
                  <a:cubicBezTo>
                    <a:pt x="6758" y="12960"/>
                    <a:pt x="6758" y="12690"/>
                    <a:pt x="6878" y="12555"/>
                  </a:cubicBezTo>
                  <a:cubicBezTo>
                    <a:pt x="6878" y="12420"/>
                    <a:pt x="7120" y="12150"/>
                    <a:pt x="7240" y="12150"/>
                  </a:cubicBezTo>
                  <a:cubicBezTo>
                    <a:pt x="7361" y="12015"/>
                    <a:pt x="7482" y="12015"/>
                    <a:pt x="7482" y="12015"/>
                  </a:cubicBezTo>
                  <a:cubicBezTo>
                    <a:pt x="7602" y="11880"/>
                    <a:pt x="7482" y="11610"/>
                    <a:pt x="7482" y="11610"/>
                  </a:cubicBezTo>
                  <a:cubicBezTo>
                    <a:pt x="7361" y="11475"/>
                    <a:pt x="7361" y="11340"/>
                    <a:pt x="7240" y="11340"/>
                  </a:cubicBezTo>
                  <a:cubicBezTo>
                    <a:pt x="7120" y="11205"/>
                    <a:pt x="6758" y="11205"/>
                    <a:pt x="6637" y="11205"/>
                  </a:cubicBezTo>
                  <a:cubicBezTo>
                    <a:pt x="6516" y="11070"/>
                    <a:pt x="6275" y="10800"/>
                    <a:pt x="6154" y="10665"/>
                  </a:cubicBezTo>
                  <a:cubicBezTo>
                    <a:pt x="6034" y="10530"/>
                    <a:pt x="5913" y="10260"/>
                    <a:pt x="5792" y="10125"/>
                  </a:cubicBezTo>
                  <a:cubicBezTo>
                    <a:pt x="5672" y="10125"/>
                    <a:pt x="5551" y="9990"/>
                    <a:pt x="5430" y="9990"/>
                  </a:cubicBezTo>
                  <a:cubicBezTo>
                    <a:pt x="5309" y="9990"/>
                    <a:pt x="5189" y="10125"/>
                    <a:pt x="5068" y="10125"/>
                  </a:cubicBezTo>
                  <a:cubicBezTo>
                    <a:pt x="4947" y="10260"/>
                    <a:pt x="4827" y="10395"/>
                    <a:pt x="4706" y="10530"/>
                  </a:cubicBezTo>
                  <a:cubicBezTo>
                    <a:pt x="4706" y="10530"/>
                    <a:pt x="4706" y="10665"/>
                    <a:pt x="4585" y="10665"/>
                  </a:cubicBezTo>
                  <a:cubicBezTo>
                    <a:pt x="4585" y="10800"/>
                    <a:pt x="4465" y="10665"/>
                    <a:pt x="4344" y="10665"/>
                  </a:cubicBezTo>
                  <a:cubicBezTo>
                    <a:pt x="4344" y="10665"/>
                    <a:pt x="4223" y="10395"/>
                    <a:pt x="4103" y="10395"/>
                  </a:cubicBezTo>
                  <a:cubicBezTo>
                    <a:pt x="4103" y="10395"/>
                    <a:pt x="3861" y="10395"/>
                    <a:pt x="3861" y="10395"/>
                  </a:cubicBezTo>
                  <a:cubicBezTo>
                    <a:pt x="3741" y="10395"/>
                    <a:pt x="3620" y="10395"/>
                    <a:pt x="3620" y="10395"/>
                  </a:cubicBezTo>
                  <a:cubicBezTo>
                    <a:pt x="3499" y="10395"/>
                    <a:pt x="3499" y="10665"/>
                    <a:pt x="3499" y="10665"/>
                  </a:cubicBezTo>
                  <a:cubicBezTo>
                    <a:pt x="3499" y="10800"/>
                    <a:pt x="3741" y="10800"/>
                    <a:pt x="3741" y="10800"/>
                  </a:cubicBezTo>
                  <a:cubicBezTo>
                    <a:pt x="3741" y="10800"/>
                    <a:pt x="3741" y="10935"/>
                    <a:pt x="3741" y="11070"/>
                  </a:cubicBezTo>
                  <a:cubicBezTo>
                    <a:pt x="3741" y="11070"/>
                    <a:pt x="3499" y="11070"/>
                    <a:pt x="3499" y="11070"/>
                  </a:cubicBezTo>
                  <a:cubicBezTo>
                    <a:pt x="3379" y="11070"/>
                    <a:pt x="3258" y="11070"/>
                    <a:pt x="3258" y="11070"/>
                  </a:cubicBezTo>
                  <a:cubicBezTo>
                    <a:pt x="3137" y="10935"/>
                    <a:pt x="3137" y="10800"/>
                    <a:pt x="3017" y="10665"/>
                  </a:cubicBezTo>
                  <a:cubicBezTo>
                    <a:pt x="3017" y="10530"/>
                    <a:pt x="3137" y="10260"/>
                    <a:pt x="3137" y="10125"/>
                  </a:cubicBezTo>
                  <a:cubicBezTo>
                    <a:pt x="3137" y="9855"/>
                    <a:pt x="3017" y="9450"/>
                    <a:pt x="3017" y="9315"/>
                  </a:cubicBezTo>
                  <a:cubicBezTo>
                    <a:pt x="2896" y="9045"/>
                    <a:pt x="2775" y="8640"/>
                    <a:pt x="2655" y="8370"/>
                  </a:cubicBezTo>
                  <a:cubicBezTo>
                    <a:pt x="2534" y="8370"/>
                    <a:pt x="2293" y="8235"/>
                    <a:pt x="2172" y="8100"/>
                  </a:cubicBezTo>
                  <a:cubicBezTo>
                    <a:pt x="2051" y="7965"/>
                    <a:pt x="1810" y="7695"/>
                    <a:pt x="1810" y="7560"/>
                  </a:cubicBezTo>
                  <a:cubicBezTo>
                    <a:pt x="1689" y="7425"/>
                    <a:pt x="1689" y="7155"/>
                    <a:pt x="1569" y="6885"/>
                  </a:cubicBezTo>
                  <a:cubicBezTo>
                    <a:pt x="1448" y="6750"/>
                    <a:pt x="1327" y="6345"/>
                    <a:pt x="1207" y="6210"/>
                  </a:cubicBezTo>
                  <a:cubicBezTo>
                    <a:pt x="1086" y="5940"/>
                    <a:pt x="724" y="5400"/>
                    <a:pt x="603" y="5265"/>
                  </a:cubicBezTo>
                  <a:cubicBezTo>
                    <a:pt x="483" y="4995"/>
                    <a:pt x="241" y="4725"/>
                    <a:pt x="121" y="4590"/>
                  </a:cubicBezTo>
                  <a:cubicBezTo>
                    <a:pt x="121" y="4455"/>
                    <a:pt x="0" y="4455"/>
                    <a:pt x="0" y="4455"/>
                  </a:cubicBezTo>
                  <a:cubicBezTo>
                    <a:pt x="121" y="4320"/>
                    <a:pt x="362" y="4320"/>
                    <a:pt x="362" y="4185"/>
                  </a:cubicBezTo>
                  <a:cubicBezTo>
                    <a:pt x="483" y="4185"/>
                    <a:pt x="724" y="4050"/>
                    <a:pt x="724" y="4050"/>
                  </a:cubicBezTo>
                  <a:cubicBezTo>
                    <a:pt x="845" y="3915"/>
                    <a:pt x="1086" y="3645"/>
                    <a:pt x="1086" y="3375"/>
                  </a:cubicBezTo>
                  <a:cubicBezTo>
                    <a:pt x="1086" y="3240"/>
                    <a:pt x="1086" y="2970"/>
                    <a:pt x="1086" y="2835"/>
                  </a:cubicBezTo>
                  <a:cubicBezTo>
                    <a:pt x="1086" y="2565"/>
                    <a:pt x="1207" y="2295"/>
                    <a:pt x="1207" y="2160"/>
                  </a:cubicBezTo>
                  <a:cubicBezTo>
                    <a:pt x="1207" y="2025"/>
                    <a:pt x="1327" y="1755"/>
                    <a:pt x="1448" y="1620"/>
                  </a:cubicBezTo>
                  <a:cubicBezTo>
                    <a:pt x="1448" y="1485"/>
                    <a:pt x="1689" y="1215"/>
                    <a:pt x="1689" y="1080"/>
                  </a:cubicBezTo>
                  <a:cubicBezTo>
                    <a:pt x="1689" y="1080"/>
                    <a:pt x="1689" y="1080"/>
                    <a:pt x="1689" y="945"/>
                  </a:cubicBezTo>
                  <a:cubicBezTo>
                    <a:pt x="1810" y="945"/>
                    <a:pt x="1931" y="945"/>
                    <a:pt x="2051" y="945"/>
                  </a:cubicBezTo>
                  <a:cubicBezTo>
                    <a:pt x="2172" y="945"/>
                    <a:pt x="2534" y="945"/>
                    <a:pt x="2534" y="1080"/>
                  </a:cubicBezTo>
                  <a:cubicBezTo>
                    <a:pt x="2655" y="1215"/>
                    <a:pt x="2655" y="1350"/>
                    <a:pt x="2655" y="1485"/>
                  </a:cubicBezTo>
                  <a:cubicBezTo>
                    <a:pt x="2775" y="1485"/>
                    <a:pt x="2896" y="1620"/>
                    <a:pt x="3017" y="1620"/>
                  </a:cubicBezTo>
                  <a:cubicBezTo>
                    <a:pt x="3137" y="1620"/>
                    <a:pt x="3379" y="1620"/>
                    <a:pt x="3499" y="1485"/>
                  </a:cubicBezTo>
                  <a:cubicBezTo>
                    <a:pt x="3620" y="1485"/>
                    <a:pt x="3620" y="1215"/>
                    <a:pt x="3620" y="1080"/>
                  </a:cubicBezTo>
                  <a:cubicBezTo>
                    <a:pt x="3620" y="945"/>
                    <a:pt x="3499" y="675"/>
                    <a:pt x="3620" y="540"/>
                  </a:cubicBezTo>
                  <a:cubicBezTo>
                    <a:pt x="3620" y="405"/>
                    <a:pt x="3741" y="270"/>
                    <a:pt x="3861" y="270"/>
                  </a:cubicBezTo>
                  <a:cubicBezTo>
                    <a:pt x="3982" y="270"/>
                    <a:pt x="4223" y="270"/>
                    <a:pt x="4344" y="270"/>
                  </a:cubicBezTo>
                  <a:cubicBezTo>
                    <a:pt x="4344" y="405"/>
                    <a:pt x="4465" y="540"/>
                    <a:pt x="4585" y="540"/>
                  </a:cubicBezTo>
                  <a:cubicBezTo>
                    <a:pt x="4706" y="675"/>
                    <a:pt x="5068" y="540"/>
                    <a:pt x="5189" y="675"/>
                  </a:cubicBezTo>
                  <a:cubicBezTo>
                    <a:pt x="5189" y="675"/>
                    <a:pt x="5430" y="675"/>
                    <a:pt x="5430" y="810"/>
                  </a:cubicBezTo>
                  <a:cubicBezTo>
                    <a:pt x="5430" y="945"/>
                    <a:pt x="5309" y="1080"/>
                    <a:pt x="5309" y="1215"/>
                  </a:cubicBezTo>
                  <a:cubicBezTo>
                    <a:pt x="5309" y="1350"/>
                    <a:pt x="5309" y="1755"/>
                    <a:pt x="5430" y="1890"/>
                  </a:cubicBezTo>
                  <a:cubicBezTo>
                    <a:pt x="5551" y="1890"/>
                    <a:pt x="5792" y="1890"/>
                    <a:pt x="5792" y="1890"/>
                  </a:cubicBezTo>
                  <a:cubicBezTo>
                    <a:pt x="5913" y="1890"/>
                    <a:pt x="6034" y="1620"/>
                    <a:pt x="6154" y="1485"/>
                  </a:cubicBezTo>
                  <a:cubicBezTo>
                    <a:pt x="6275" y="1485"/>
                    <a:pt x="6396" y="1620"/>
                    <a:pt x="6396" y="1620"/>
                  </a:cubicBezTo>
                  <a:cubicBezTo>
                    <a:pt x="6516" y="1620"/>
                    <a:pt x="6637" y="1755"/>
                    <a:pt x="6758" y="1755"/>
                  </a:cubicBezTo>
                  <a:cubicBezTo>
                    <a:pt x="6999" y="1890"/>
                    <a:pt x="7361" y="1755"/>
                    <a:pt x="7602" y="1620"/>
                  </a:cubicBezTo>
                  <a:cubicBezTo>
                    <a:pt x="7602" y="1620"/>
                    <a:pt x="7602" y="1485"/>
                    <a:pt x="7723" y="1485"/>
                  </a:cubicBezTo>
                  <a:cubicBezTo>
                    <a:pt x="7844" y="1350"/>
                    <a:pt x="8085" y="1485"/>
                    <a:pt x="8206" y="1620"/>
                  </a:cubicBezTo>
                  <a:cubicBezTo>
                    <a:pt x="8326" y="1620"/>
                    <a:pt x="8568" y="2025"/>
                    <a:pt x="8688" y="2025"/>
                  </a:cubicBezTo>
                  <a:cubicBezTo>
                    <a:pt x="8809" y="2160"/>
                    <a:pt x="9171" y="2025"/>
                    <a:pt x="9171" y="1890"/>
                  </a:cubicBezTo>
                  <a:cubicBezTo>
                    <a:pt x="9292" y="1755"/>
                    <a:pt x="9171" y="1350"/>
                    <a:pt x="9292" y="1215"/>
                  </a:cubicBezTo>
                  <a:cubicBezTo>
                    <a:pt x="9412" y="1080"/>
                    <a:pt x="9654" y="945"/>
                    <a:pt x="9774" y="810"/>
                  </a:cubicBezTo>
                  <a:cubicBezTo>
                    <a:pt x="9895" y="675"/>
                    <a:pt x="10136" y="540"/>
                    <a:pt x="10257" y="540"/>
                  </a:cubicBezTo>
                  <a:cubicBezTo>
                    <a:pt x="10498" y="540"/>
                    <a:pt x="10740" y="675"/>
                    <a:pt x="10981" y="675"/>
                  </a:cubicBezTo>
                  <a:cubicBezTo>
                    <a:pt x="11102" y="675"/>
                    <a:pt x="11343" y="675"/>
                    <a:pt x="11343" y="540"/>
                  </a:cubicBezTo>
                  <a:cubicBezTo>
                    <a:pt x="11464" y="405"/>
                    <a:pt x="11584" y="135"/>
                    <a:pt x="11584" y="135"/>
                  </a:cubicBezTo>
                  <a:cubicBezTo>
                    <a:pt x="11705" y="0"/>
                    <a:pt x="12067" y="0"/>
                    <a:pt x="12188" y="0"/>
                  </a:cubicBezTo>
                  <a:cubicBezTo>
                    <a:pt x="12308" y="135"/>
                    <a:pt x="12550" y="0"/>
                    <a:pt x="12670" y="135"/>
                  </a:cubicBezTo>
                  <a:cubicBezTo>
                    <a:pt x="12791" y="135"/>
                    <a:pt x="13153" y="270"/>
                    <a:pt x="13274" y="405"/>
                  </a:cubicBezTo>
                  <a:cubicBezTo>
                    <a:pt x="13274" y="540"/>
                    <a:pt x="13515" y="945"/>
                    <a:pt x="13515" y="1080"/>
                  </a:cubicBezTo>
                  <a:cubicBezTo>
                    <a:pt x="13394" y="1215"/>
                    <a:pt x="13153" y="1215"/>
                    <a:pt x="13032" y="1215"/>
                  </a:cubicBezTo>
                  <a:cubicBezTo>
                    <a:pt x="13032" y="1485"/>
                    <a:pt x="13032" y="1890"/>
                    <a:pt x="13153" y="2160"/>
                  </a:cubicBezTo>
                  <a:cubicBezTo>
                    <a:pt x="13274" y="2160"/>
                    <a:pt x="13394" y="2295"/>
                    <a:pt x="13515" y="2430"/>
                  </a:cubicBezTo>
                  <a:cubicBezTo>
                    <a:pt x="13636" y="2430"/>
                    <a:pt x="13877" y="2565"/>
                    <a:pt x="14118" y="2565"/>
                  </a:cubicBezTo>
                  <a:cubicBezTo>
                    <a:pt x="14239" y="2700"/>
                    <a:pt x="14480" y="2565"/>
                    <a:pt x="14601" y="2565"/>
                  </a:cubicBezTo>
                  <a:cubicBezTo>
                    <a:pt x="14722" y="2700"/>
                    <a:pt x="14722" y="3105"/>
                    <a:pt x="14842" y="3240"/>
                  </a:cubicBezTo>
                  <a:cubicBezTo>
                    <a:pt x="14842" y="3510"/>
                    <a:pt x="14722" y="3915"/>
                    <a:pt x="14722" y="4050"/>
                  </a:cubicBezTo>
                  <a:cubicBezTo>
                    <a:pt x="14722" y="4185"/>
                    <a:pt x="14963" y="4320"/>
                    <a:pt x="14963" y="4455"/>
                  </a:cubicBezTo>
                  <a:cubicBezTo>
                    <a:pt x="15084" y="4590"/>
                    <a:pt x="15084" y="4995"/>
                    <a:pt x="15204" y="5130"/>
                  </a:cubicBezTo>
                  <a:cubicBezTo>
                    <a:pt x="15325" y="5265"/>
                    <a:pt x="15687" y="5400"/>
                    <a:pt x="15928" y="5400"/>
                  </a:cubicBezTo>
                  <a:cubicBezTo>
                    <a:pt x="16049" y="5400"/>
                    <a:pt x="16291" y="5130"/>
                    <a:pt x="16411" y="5130"/>
                  </a:cubicBezTo>
                  <a:cubicBezTo>
                    <a:pt x="16532" y="5130"/>
                    <a:pt x="16653" y="4995"/>
                    <a:pt x="16773" y="4995"/>
                  </a:cubicBezTo>
                  <a:cubicBezTo>
                    <a:pt x="17015" y="4995"/>
                    <a:pt x="17256" y="5265"/>
                    <a:pt x="17377" y="5400"/>
                  </a:cubicBezTo>
                  <a:cubicBezTo>
                    <a:pt x="17497" y="5400"/>
                    <a:pt x="17739" y="5535"/>
                    <a:pt x="17859" y="5670"/>
                  </a:cubicBezTo>
                  <a:cubicBezTo>
                    <a:pt x="17980" y="5670"/>
                    <a:pt x="17980" y="5670"/>
                    <a:pt x="18101" y="5670"/>
                  </a:cubicBezTo>
                  <a:cubicBezTo>
                    <a:pt x="18101" y="5805"/>
                    <a:pt x="18101" y="5940"/>
                    <a:pt x="18101" y="5940"/>
                  </a:cubicBezTo>
                  <a:cubicBezTo>
                    <a:pt x="18101" y="6075"/>
                    <a:pt x="18101" y="6480"/>
                    <a:pt x="18221" y="6615"/>
                  </a:cubicBezTo>
                  <a:cubicBezTo>
                    <a:pt x="18221" y="6750"/>
                    <a:pt x="18342" y="7020"/>
                    <a:pt x="18342" y="7020"/>
                  </a:cubicBezTo>
                  <a:cubicBezTo>
                    <a:pt x="18463" y="7290"/>
                    <a:pt x="18463" y="7695"/>
                    <a:pt x="18463" y="7830"/>
                  </a:cubicBezTo>
                  <a:cubicBezTo>
                    <a:pt x="18463" y="7965"/>
                    <a:pt x="18221" y="8100"/>
                    <a:pt x="18101" y="8235"/>
                  </a:cubicBezTo>
                  <a:cubicBezTo>
                    <a:pt x="18101" y="8235"/>
                    <a:pt x="17859" y="8235"/>
                    <a:pt x="17859" y="8370"/>
                  </a:cubicBezTo>
                  <a:cubicBezTo>
                    <a:pt x="17739" y="8370"/>
                    <a:pt x="17618" y="8640"/>
                    <a:pt x="17497" y="8775"/>
                  </a:cubicBezTo>
                  <a:cubicBezTo>
                    <a:pt x="17377" y="8775"/>
                    <a:pt x="17256" y="8775"/>
                    <a:pt x="17135" y="8775"/>
                  </a:cubicBezTo>
                  <a:cubicBezTo>
                    <a:pt x="17015" y="8640"/>
                    <a:pt x="17015" y="8505"/>
                    <a:pt x="16894" y="8505"/>
                  </a:cubicBezTo>
                  <a:cubicBezTo>
                    <a:pt x="16773" y="8370"/>
                    <a:pt x="16653" y="8505"/>
                    <a:pt x="16532" y="8505"/>
                  </a:cubicBezTo>
                  <a:cubicBezTo>
                    <a:pt x="16411" y="8640"/>
                    <a:pt x="16291" y="8775"/>
                    <a:pt x="16291" y="8910"/>
                  </a:cubicBezTo>
                  <a:cubicBezTo>
                    <a:pt x="16291" y="9180"/>
                    <a:pt x="16291" y="9450"/>
                    <a:pt x="16411" y="9585"/>
                  </a:cubicBezTo>
                  <a:cubicBezTo>
                    <a:pt x="16411" y="9720"/>
                    <a:pt x="16653" y="9990"/>
                    <a:pt x="16653" y="10125"/>
                  </a:cubicBezTo>
                  <a:cubicBezTo>
                    <a:pt x="16773" y="10260"/>
                    <a:pt x="16773" y="10530"/>
                    <a:pt x="16894" y="10530"/>
                  </a:cubicBezTo>
                  <a:cubicBezTo>
                    <a:pt x="16894" y="10665"/>
                    <a:pt x="17135" y="10935"/>
                    <a:pt x="17256" y="10935"/>
                  </a:cubicBezTo>
                  <a:cubicBezTo>
                    <a:pt x="17377" y="11070"/>
                    <a:pt x="17618" y="10935"/>
                    <a:pt x="17618" y="11070"/>
                  </a:cubicBezTo>
                  <a:cubicBezTo>
                    <a:pt x="17739" y="11205"/>
                    <a:pt x="17739" y="11475"/>
                    <a:pt x="17859" y="11475"/>
                  </a:cubicBezTo>
                  <a:cubicBezTo>
                    <a:pt x="17859" y="11610"/>
                    <a:pt x="17859" y="11880"/>
                    <a:pt x="17859" y="11880"/>
                  </a:cubicBezTo>
                  <a:cubicBezTo>
                    <a:pt x="17739" y="12015"/>
                    <a:pt x="17618" y="12015"/>
                    <a:pt x="17497" y="12150"/>
                  </a:cubicBezTo>
                  <a:cubicBezTo>
                    <a:pt x="17497" y="12150"/>
                    <a:pt x="17497" y="12285"/>
                    <a:pt x="17497" y="12420"/>
                  </a:cubicBezTo>
                  <a:cubicBezTo>
                    <a:pt x="17497" y="12555"/>
                    <a:pt x="17739" y="12690"/>
                    <a:pt x="17739" y="12825"/>
                  </a:cubicBezTo>
                  <a:cubicBezTo>
                    <a:pt x="17859" y="12825"/>
                    <a:pt x="17980" y="12825"/>
                    <a:pt x="18101" y="12825"/>
                  </a:cubicBezTo>
                  <a:cubicBezTo>
                    <a:pt x="18221" y="12825"/>
                    <a:pt x="18342" y="12960"/>
                    <a:pt x="18463" y="13095"/>
                  </a:cubicBezTo>
                  <a:cubicBezTo>
                    <a:pt x="18583" y="13230"/>
                    <a:pt x="18583" y="13635"/>
                    <a:pt x="18583" y="13770"/>
                  </a:cubicBezTo>
                  <a:cubicBezTo>
                    <a:pt x="18583" y="13905"/>
                    <a:pt x="18463" y="14175"/>
                    <a:pt x="18463" y="14310"/>
                  </a:cubicBezTo>
                  <a:cubicBezTo>
                    <a:pt x="18583" y="14445"/>
                    <a:pt x="18583" y="14715"/>
                    <a:pt x="18825" y="14715"/>
                  </a:cubicBezTo>
                  <a:cubicBezTo>
                    <a:pt x="18825" y="14850"/>
                    <a:pt x="19066" y="14985"/>
                    <a:pt x="19066" y="14985"/>
                  </a:cubicBezTo>
                  <a:cubicBezTo>
                    <a:pt x="19187" y="14985"/>
                    <a:pt x="19549" y="14985"/>
                    <a:pt x="19669" y="14985"/>
                  </a:cubicBezTo>
                  <a:cubicBezTo>
                    <a:pt x="19790" y="15120"/>
                    <a:pt x="20031" y="15120"/>
                    <a:pt x="20152" y="15255"/>
                  </a:cubicBezTo>
                  <a:cubicBezTo>
                    <a:pt x="20273" y="15390"/>
                    <a:pt x="20393" y="15660"/>
                    <a:pt x="20393" y="15795"/>
                  </a:cubicBezTo>
                  <a:cubicBezTo>
                    <a:pt x="20393" y="15930"/>
                    <a:pt x="20393" y="16200"/>
                    <a:pt x="20514" y="16200"/>
                  </a:cubicBezTo>
                  <a:cubicBezTo>
                    <a:pt x="20514" y="16335"/>
                    <a:pt x="20514" y="16470"/>
                    <a:pt x="20635" y="16470"/>
                  </a:cubicBezTo>
                  <a:cubicBezTo>
                    <a:pt x="20755" y="16605"/>
                    <a:pt x="20997" y="16470"/>
                    <a:pt x="21117" y="16470"/>
                  </a:cubicBezTo>
                  <a:cubicBezTo>
                    <a:pt x="21238" y="16470"/>
                    <a:pt x="21359" y="16470"/>
                    <a:pt x="21359" y="16470"/>
                  </a:cubicBezTo>
                  <a:cubicBezTo>
                    <a:pt x="21479" y="16470"/>
                    <a:pt x="21479" y="16740"/>
                    <a:pt x="21479" y="168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8" name="Google Shape;5538;g21c91014dda_0_5447"/>
            <p:cNvSpPr/>
            <p:nvPr/>
          </p:nvSpPr>
          <p:spPr>
            <a:xfrm>
              <a:off x="3878079" y="3639503"/>
              <a:ext cx="640278" cy="52828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50" y="9296"/>
                  </a:moveTo>
                  <a:cubicBezTo>
                    <a:pt x="21375" y="9296"/>
                    <a:pt x="21600" y="9843"/>
                    <a:pt x="21600" y="10116"/>
                  </a:cubicBezTo>
                  <a:cubicBezTo>
                    <a:pt x="21600" y="10390"/>
                    <a:pt x="21375" y="10937"/>
                    <a:pt x="21150" y="10937"/>
                  </a:cubicBezTo>
                  <a:cubicBezTo>
                    <a:pt x="20925" y="11210"/>
                    <a:pt x="20475" y="11210"/>
                    <a:pt x="20250" y="11210"/>
                  </a:cubicBezTo>
                  <a:cubicBezTo>
                    <a:pt x="20250" y="11484"/>
                    <a:pt x="20250" y="11757"/>
                    <a:pt x="20025" y="12030"/>
                  </a:cubicBezTo>
                  <a:cubicBezTo>
                    <a:pt x="20025" y="12304"/>
                    <a:pt x="19575" y="12304"/>
                    <a:pt x="19350" y="12304"/>
                  </a:cubicBezTo>
                  <a:cubicBezTo>
                    <a:pt x="19350" y="12304"/>
                    <a:pt x="19350" y="11757"/>
                    <a:pt x="19125" y="11757"/>
                  </a:cubicBezTo>
                  <a:cubicBezTo>
                    <a:pt x="18900" y="11484"/>
                    <a:pt x="18675" y="11757"/>
                    <a:pt x="18450" y="12030"/>
                  </a:cubicBezTo>
                  <a:cubicBezTo>
                    <a:pt x="18225" y="12030"/>
                    <a:pt x="17775" y="12851"/>
                    <a:pt x="17775" y="13124"/>
                  </a:cubicBezTo>
                  <a:cubicBezTo>
                    <a:pt x="17550" y="13397"/>
                    <a:pt x="18000" y="14491"/>
                    <a:pt x="18000" y="14765"/>
                  </a:cubicBezTo>
                  <a:cubicBezTo>
                    <a:pt x="18225" y="15311"/>
                    <a:pt x="18675" y="15858"/>
                    <a:pt x="18900" y="16132"/>
                  </a:cubicBezTo>
                  <a:cubicBezTo>
                    <a:pt x="19125" y="16405"/>
                    <a:pt x="19350" y="17225"/>
                    <a:pt x="19575" y="17225"/>
                  </a:cubicBezTo>
                  <a:cubicBezTo>
                    <a:pt x="19575" y="17225"/>
                    <a:pt x="19575" y="17225"/>
                    <a:pt x="19575" y="17225"/>
                  </a:cubicBezTo>
                  <a:cubicBezTo>
                    <a:pt x="19350" y="17499"/>
                    <a:pt x="18675" y="17499"/>
                    <a:pt x="18450" y="17499"/>
                  </a:cubicBezTo>
                  <a:cubicBezTo>
                    <a:pt x="18450" y="17772"/>
                    <a:pt x="18225" y="18319"/>
                    <a:pt x="18000" y="18592"/>
                  </a:cubicBezTo>
                  <a:cubicBezTo>
                    <a:pt x="18000" y="18592"/>
                    <a:pt x="17550" y="18866"/>
                    <a:pt x="17325" y="18866"/>
                  </a:cubicBezTo>
                  <a:cubicBezTo>
                    <a:pt x="16875" y="18866"/>
                    <a:pt x="16425" y="18319"/>
                    <a:pt x="15975" y="18592"/>
                  </a:cubicBezTo>
                  <a:cubicBezTo>
                    <a:pt x="15750" y="18592"/>
                    <a:pt x="15300" y="18866"/>
                    <a:pt x="15075" y="19139"/>
                  </a:cubicBezTo>
                  <a:cubicBezTo>
                    <a:pt x="14850" y="19139"/>
                    <a:pt x="14400" y="19686"/>
                    <a:pt x="14175" y="19959"/>
                  </a:cubicBezTo>
                  <a:cubicBezTo>
                    <a:pt x="13950" y="20233"/>
                    <a:pt x="14175" y="20780"/>
                    <a:pt x="13950" y="21053"/>
                  </a:cubicBezTo>
                  <a:cubicBezTo>
                    <a:pt x="13950" y="21327"/>
                    <a:pt x="13275" y="21600"/>
                    <a:pt x="13050" y="21600"/>
                  </a:cubicBezTo>
                  <a:cubicBezTo>
                    <a:pt x="12825" y="21600"/>
                    <a:pt x="12600" y="20780"/>
                    <a:pt x="12375" y="20506"/>
                  </a:cubicBezTo>
                  <a:cubicBezTo>
                    <a:pt x="12150" y="20506"/>
                    <a:pt x="11475" y="20233"/>
                    <a:pt x="11250" y="20233"/>
                  </a:cubicBezTo>
                  <a:cubicBezTo>
                    <a:pt x="11250" y="20233"/>
                    <a:pt x="11250" y="20780"/>
                    <a:pt x="11025" y="20780"/>
                  </a:cubicBezTo>
                  <a:cubicBezTo>
                    <a:pt x="10575" y="21053"/>
                    <a:pt x="9900" y="21053"/>
                    <a:pt x="9450" y="21053"/>
                  </a:cubicBezTo>
                  <a:cubicBezTo>
                    <a:pt x="9225" y="21053"/>
                    <a:pt x="9000" y="20780"/>
                    <a:pt x="8775" y="20506"/>
                  </a:cubicBezTo>
                  <a:cubicBezTo>
                    <a:pt x="8775" y="20506"/>
                    <a:pt x="8550" y="20506"/>
                    <a:pt x="8325" y="20506"/>
                  </a:cubicBezTo>
                  <a:cubicBezTo>
                    <a:pt x="8100" y="20506"/>
                    <a:pt x="7875" y="21053"/>
                    <a:pt x="7650" y="21053"/>
                  </a:cubicBezTo>
                  <a:cubicBezTo>
                    <a:pt x="7650" y="21327"/>
                    <a:pt x="7200" y="21327"/>
                    <a:pt x="6975" y="21053"/>
                  </a:cubicBezTo>
                  <a:cubicBezTo>
                    <a:pt x="6750" y="20780"/>
                    <a:pt x="6750" y="20233"/>
                    <a:pt x="6750" y="19959"/>
                  </a:cubicBezTo>
                  <a:cubicBezTo>
                    <a:pt x="6750" y="19686"/>
                    <a:pt x="6975" y="19139"/>
                    <a:pt x="6975" y="18866"/>
                  </a:cubicBezTo>
                  <a:cubicBezTo>
                    <a:pt x="6975" y="18866"/>
                    <a:pt x="6525" y="18592"/>
                    <a:pt x="6525" y="18592"/>
                  </a:cubicBezTo>
                  <a:cubicBezTo>
                    <a:pt x="6300" y="18592"/>
                    <a:pt x="5625" y="18592"/>
                    <a:pt x="5400" y="18592"/>
                  </a:cubicBezTo>
                  <a:cubicBezTo>
                    <a:pt x="5175" y="18592"/>
                    <a:pt x="4950" y="18046"/>
                    <a:pt x="4950" y="18046"/>
                  </a:cubicBezTo>
                  <a:cubicBezTo>
                    <a:pt x="4725" y="17772"/>
                    <a:pt x="4275" y="17772"/>
                    <a:pt x="4050" y="18046"/>
                  </a:cubicBezTo>
                  <a:cubicBezTo>
                    <a:pt x="3825" y="18046"/>
                    <a:pt x="3600" y="18319"/>
                    <a:pt x="3600" y="18319"/>
                  </a:cubicBezTo>
                  <a:cubicBezTo>
                    <a:pt x="3375" y="18592"/>
                    <a:pt x="3600" y="19139"/>
                    <a:pt x="3600" y="19413"/>
                  </a:cubicBezTo>
                  <a:cubicBezTo>
                    <a:pt x="3600" y="19686"/>
                    <a:pt x="3600" y="20233"/>
                    <a:pt x="3375" y="20506"/>
                  </a:cubicBezTo>
                  <a:cubicBezTo>
                    <a:pt x="3150" y="20780"/>
                    <a:pt x="2700" y="20506"/>
                    <a:pt x="2475" y="20506"/>
                  </a:cubicBezTo>
                  <a:cubicBezTo>
                    <a:pt x="2250" y="20506"/>
                    <a:pt x="2025" y="20506"/>
                    <a:pt x="1800" y="20233"/>
                  </a:cubicBezTo>
                  <a:cubicBezTo>
                    <a:pt x="1800" y="20233"/>
                    <a:pt x="1800" y="19686"/>
                    <a:pt x="1575" y="19686"/>
                  </a:cubicBezTo>
                  <a:cubicBezTo>
                    <a:pt x="1575" y="19413"/>
                    <a:pt x="900" y="19413"/>
                    <a:pt x="675" y="19413"/>
                  </a:cubicBezTo>
                  <a:cubicBezTo>
                    <a:pt x="450" y="19139"/>
                    <a:pt x="225" y="19413"/>
                    <a:pt x="0" y="19413"/>
                  </a:cubicBezTo>
                  <a:cubicBezTo>
                    <a:pt x="0" y="19139"/>
                    <a:pt x="0" y="18592"/>
                    <a:pt x="0" y="18592"/>
                  </a:cubicBezTo>
                  <a:cubicBezTo>
                    <a:pt x="0" y="18319"/>
                    <a:pt x="225" y="17772"/>
                    <a:pt x="450" y="17499"/>
                  </a:cubicBezTo>
                  <a:cubicBezTo>
                    <a:pt x="450" y="17225"/>
                    <a:pt x="900" y="16952"/>
                    <a:pt x="900" y="16678"/>
                  </a:cubicBezTo>
                  <a:cubicBezTo>
                    <a:pt x="1125" y="16405"/>
                    <a:pt x="1125" y="15585"/>
                    <a:pt x="1125" y="15311"/>
                  </a:cubicBezTo>
                  <a:cubicBezTo>
                    <a:pt x="1125" y="14765"/>
                    <a:pt x="1125" y="13944"/>
                    <a:pt x="900" y="13671"/>
                  </a:cubicBezTo>
                  <a:cubicBezTo>
                    <a:pt x="900" y="13397"/>
                    <a:pt x="1125" y="13124"/>
                    <a:pt x="1125" y="12851"/>
                  </a:cubicBezTo>
                  <a:cubicBezTo>
                    <a:pt x="1350" y="12577"/>
                    <a:pt x="1350" y="12030"/>
                    <a:pt x="1575" y="12030"/>
                  </a:cubicBezTo>
                  <a:cubicBezTo>
                    <a:pt x="1800" y="11757"/>
                    <a:pt x="2025" y="12030"/>
                    <a:pt x="2250" y="12030"/>
                  </a:cubicBezTo>
                  <a:cubicBezTo>
                    <a:pt x="2250" y="12030"/>
                    <a:pt x="2475" y="12304"/>
                    <a:pt x="2700" y="12304"/>
                  </a:cubicBezTo>
                  <a:cubicBezTo>
                    <a:pt x="2700" y="12304"/>
                    <a:pt x="3150" y="12030"/>
                    <a:pt x="3150" y="12030"/>
                  </a:cubicBezTo>
                  <a:cubicBezTo>
                    <a:pt x="3375" y="11757"/>
                    <a:pt x="3150" y="11210"/>
                    <a:pt x="3375" y="10937"/>
                  </a:cubicBezTo>
                  <a:cubicBezTo>
                    <a:pt x="3375" y="10663"/>
                    <a:pt x="3375" y="10116"/>
                    <a:pt x="3600" y="9843"/>
                  </a:cubicBezTo>
                  <a:cubicBezTo>
                    <a:pt x="3825" y="9843"/>
                    <a:pt x="4275" y="10116"/>
                    <a:pt x="4500" y="10116"/>
                  </a:cubicBezTo>
                  <a:cubicBezTo>
                    <a:pt x="4725" y="9843"/>
                    <a:pt x="4725" y="9570"/>
                    <a:pt x="4725" y="9296"/>
                  </a:cubicBezTo>
                  <a:cubicBezTo>
                    <a:pt x="4725" y="9023"/>
                    <a:pt x="4500" y="8749"/>
                    <a:pt x="4500" y="8749"/>
                  </a:cubicBezTo>
                  <a:cubicBezTo>
                    <a:pt x="4275" y="8476"/>
                    <a:pt x="4275" y="7929"/>
                    <a:pt x="4275" y="7656"/>
                  </a:cubicBezTo>
                  <a:cubicBezTo>
                    <a:pt x="4275" y="7382"/>
                    <a:pt x="4500" y="6835"/>
                    <a:pt x="4725" y="6562"/>
                  </a:cubicBezTo>
                  <a:cubicBezTo>
                    <a:pt x="4725" y="6562"/>
                    <a:pt x="5175" y="6289"/>
                    <a:pt x="5400" y="6289"/>
                  </a:cubicBezTo>
                  <a:cubicBezTo>
                    <a:pt x="5400" y="6289"/>
                    <a:pt x="5850" y="6289"/>
                    <a:pt x="6075" y="6289"/>
                  </a:cubicBezTo>
                  <a:cubicBezTo>
                    <a:pt x="6075" y="6289"/>
                    <a:pt x="6075" y="6835"/>
                    <a:pt x="6075" y="6835"/>
                  </a:cubicBezTo>
                  <a:cubicBezTo>
                    <a:pt x="6300" y="6835"/>
                    <a:pt x="6525" y="6289"/>
                    <a:pt x="6750" y="6289"/>
                  </a:cubicBezTo>
                  <a:cubicBezTo>
                    <a:pt x="6975" y="6289"/>
                    <a:pt x="7425" y="6289"/>
                    <a:pt x="7650" y="6289"/>
                  </a:cubicBezTo>
                  <a:cubicBezTo>
                    <a:pt x="7875" y="6562"/>
                    <a:pt x="8100" y="7109"/>
                    <a:pt x="8100" y="7382"/>
                  </a:cubicBezTo>
                  <a:cubicBezTo>
                    <a:pt x="8100" y="7656"/>
                    <a:pt x="8100" y="8203"/>
                    <a:pt x="8100" y="8476"/>
                  </a:cubicBezTo>
                  <a:cubicBezTo>
                    <a:pt x="8325" y="8749"/>
                    <a:pt x="8550" y="9296"/>
                    <a:pt x="8775" y="9296"/>
                  </a:cubicBezTo>
                  <a:cubicBezTo>
                    <a:pt x="9225" y="9296"/>
                    <a:pt x="9900" y="9570"/>
                    <a:pt x="10125" y="9296"/>
                  </a:cubicBezTo>
                  <a:cubicBezTo>
                    <a:pt x="10575" y="9023"/>
                    <a:pt x="11250" y="8203"/>
                    <a:pt x="11475" y="7656"/>
                  </a:cubicBezTo>
                  <a:cubicBezTo>
                    <a:pt x="11475" y="7382"/>
                    <a:pt x="11475" y="6562"/>
                    <a:pt x="11700" y="6289"/>
                  </a:cubicBezTo>
                  <a:cubicBezTo>
                    <a:pt x="11925" y="6015"/>
                    <a:pt x="12600" y="5742"/>
                    <a:pt x="12825" y="5468"/>
                  </a:cubicBezTo>
                  <a:cubicBezTo>
                    <a:pt x="12825" y="5195"/>
                    <a:pt x="12825" y="4648"/>
                    <a:pt x="12825" y="4375"/>
                  </a:cubicBezTo>
                  <a:cubicBezTo>
                    <a:pt x="12825" y="4101"/>
                    <a:pt x="12600" y="3281"/>
                    <a:pt x="12600" y="3008"/>
                  </a:cubicBezTo>
                  <a:cubicBezTo>
                    <a:pt x="12825" y="2734"/>
                    <a:pt x="13275" y="2461"/>
                    <a:pt x="13500" y="2187"/>
                  </a:cubicBezTo>
                  <a:cubicBezTo>
                    <a:pt x="13500" y="1914"/>
                    <a:pt x="13725" y="1094"/>
                    <a:pt x="13950" y="820"/>
                  </a:cubicBezTo>
                  <a:cubicBezTo>
                    <a:pt x="13950" y="547"/>
                    <a:pt x="14400" y="273"/>
                    <a:pt x="14400" y="273"/>
                  </a:cubicBezTo>
                  <a:cubicBezTo>
                    <a:pt x="14625" y="0"/>
                    <a:pt x="14850" y="0"/>
                    <a:pt x="14850" y="0"/>
                  </a:cubicBezTo>
                  <a:cubicBezTo>
                    <a:pt x="15075" y="0"/>
                    <a:pt x="15075" y="273"/>
                    <a:pt x="15300" y="273"/>
                  </a:cubicBezTo>
                  <a:cubicBezTo>
                    <a:pt x="15525" y="547"/>
                    <a:pt x="16200" y="547"/>
                    <a:pt x="16650" y="547"/>
                  </a:cubicBezTo>
                  <a:cubicBezTo>
                    <a:pt x="16875" y="820"/>
                    <a:pt x="17100" y="1094"/>
                    <a:pt x="17325" y="1094"/>
                  </a:cubicBezTo>
                  <a:cubicBezTo>
                    <a:pt x="17550" y="1094"/>
                    <a:pt x="18000" y="1094"/>
                    <a:pt x="18450" y="1094"/>
                  </a:cubicBezTo>
                  <a:cubicBezTo>
                    <a:pt x="18675" y="1367"/>
                    <a:pt x="19125" y="1914"/>
                    <a:pt x="19350" y="1914"/>
                  </a:cubicBezTo>
                  <a:cubicBezTo>
                    <a:pt x="19575" y="2187"/>
                    <a:pt x="19800" y="2461"/>
                    <a:pt x="20025" y="2734"/>
                  </a:cubicBezTo>
                  <a:cubicBezTo>
                    <a:pt x="20475" y="3008"/>
                    <a:pt x="21150" y="3008"/>
                    <a:pt x="21600" y="3281"/>
                  </a:cubicBezTo>
                  <a:cubicBezTo>
                    <a:pt x="21375" y="3554"/>
                    <a:pt x="21150" y="3828"/>
                    <a:pt x="20925" y="3828"/>
                  </a:cubicBezTo>
                  <a:cubicBezTo>
                    <a:pt x="20700" y="4101"/>
                    <a:pt x="20475" y="4648"/>
                    <a:pt x="20475" y="4922"/>
                  </a:cubicBezTo>
                  <a:cubicBezTo>
                    <a:pt x="20475" y="5195"/>
                    <a:pt x="20475" y="5468"/>
                    <a:pt x="20475" y="5742"/>
                  </a:cubicBezTo>
                  <a:cubicBezTo>
                    <a:pt x="20475" y="6015"/>
                    <a:pt x="20700" y="6562"/>
                    <a:pt x="20700" y="6835"/>
                  </a:cubicBezTo>
                  <a:cubicBezTo>
                    <a:pt x="20700" y="7109"/>
                    <a:pt x="20250" y="7382"/>
                    <a:pt x="20250" y="7656"/>
                  </a:cubicBezTo>
                  <a:cubicBezTo>
                    <a:pt x="20250" y="7929"/>
                    <a:pt x="20250" y="8476"/>
                    <a:pt x="20250" y="8749"/>
                  </a:cubicBezTo>
                  <a:cubicBezTo>
                    <a:pt x="20475" y="9023"/>
                    <a:pt x="20925" y="9023"/>
                    <a:pt x="21150" y="929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39" name="Google Shape;5539;g21c91014dda_0_5447"/>
            <p:cNvSpPr/>
            <p:nvPr/>
          </p:nvSpPr>
          <p:spPr>
            <a:xfrm>
              <a:off x="3878079" y="3639503"/>
              <a:ext cx="640278" cy="52828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150" y="9296"/>
                  </a:moveTo>
                  <a:cubicBezTo>
                    <a:pt x="21375" y="9296"/>
                    <a:pt x="21600" y="9843"/>
                    <a:pt x="21600" y="10116"/>
                  </a:cubicBezTo>
                  <a:cubicBezTo>
                    <a:pt x="21600" y="10390"/>
                    <a:pt x="21375" y="10937"/>
                    <a:pt x="21150" y="10937"/>
                  </a:cubicBezTo>
                  <a:cubicBezTo>
                    <a:pt x="20925" y="11210"/>
                    <a:pt x="20475" y="11210"/>
                    <a:pt x="20250" y="11210"/>
                  </a:cubicBezTo>
                  <a:cubicBezTo>
                    <a:pt x="20250" y="11484"/>
                    <a:pt x="20250" y="11757"/>
                    <a:pt x="20025" y="12030"/>
                  </a:cubicBezTo>
                  <a:cubicBezTo>
                    <a:pt x="20025" y="12304"/>
                    <a:pt x="19575" y="12304"/>
                    <a:pt x="19350" y="12304"/>
                  </a:cubicBezTo>
                  <a:cubicBezTo>
                    <a:pt x="19350" y="12304"/>
                    <a:pt x="19350" y="11757"/>
                    <a:pt x="19125" y="11757"/>
                  </a:cubicBezTo>
                  <a:cubicBezTo>
                    <a:pt x="18900" y="11484"/>
                    <a:pt x="18675" y="11757"/>
                    <a:pt x="18450" y="12030"/>
                  </a:cubicBezTo>
                  <a:cubicBezTo>
                    <a:pt x="18225" y="12030"/>
                    <a:pt x="17775" y="12851"/>
                    <a:pt x="17775" y="13124"/>
                  </a:cubicBezTo>
                  <a:cubicBezTo>
                    <a:pt x="17550" y="13397"/>
                    <a:pt x="18000" y="14491"/>
                    <a:pt x="18000" y="14765"/>
                  </a:cubicBezTo>
                  <a:cubicBezTo>
                    <a:pt x="18225" y="15311"/>
                    <a:pt x="18675" y="15858"/>
                    <a:pt x="18900" y="16132"/>
                  </a:cubicBezTo>
                  <a:cubicBezTo>
                    <a:pt x="19125" y="16405"/>
                    <a:pt x="19350" y="17225"/>
                    <a:pt x="19575" y="17225"/>
                  </a:cubicBezTo>
                  <a:cubicBezTo>
                    <a:pt x="19575" y="17225"/>
                    <a:pt x="19575" y="17225"/>
                    <a:pt x="19575" y="17225"/>
                  </a:cubicBezTo>
                  <a:cubicBezTo>
                    <a:pt x="19350" y="17499"/>
                    <a:pt x="18675" y="17499"/>
                    <a:pt x="18450" y="17499"/>
                  </a:cubicBezTo>
                  <a:cubicBezTo>
                    <a:pt x="18450" y="17772"/>
                    <a:pt x="18225" y="18319"/>
                    <a:pt x="18000" y="18592"/>
                  </a:cubicBezTo>
                  <a:cubicBezTo>
                    <a:pt x="18000" y="18592"/>
                    <a:pt x="17550" y="18866"/>
                    <a:pt x="17325" y="18866"/>
                  </a:cubicBezTo>
                  <a:cubicBezTo>
                    <a:pt x="16875" y="18866"/>
                    <a:pt x="16425" y="18319"/>
                    <a:pt x="15975" y="18592"/>
                  </a:cubicBezTo>
                  <a:cubicBezTo>
                    <a:pt x="15750" y="18592"/>
                    <a:pt x="15300" y="18866"/>
                    <a:pt x="15075" y="19139"/>
                  </a:cubicBezTo>
                  <a:cubicBezTo>
                    <a:pt x="14850" y="19139"/>
                    <a:pt x="14400" y="19686"/>
                    <a:pt x="14175" y="19959"/>
                  </a:cubicBezTo>
                  <a:cubicBezTo>
                    <a:pt x="13950" y="20233"/>
                    <a:pt x="14175" y="20780"/>
                    <a:pt x="13950" y="21053"/>
                  </a:cubicBezTo>
                  <a:cubicBezTo>
                    <a:pt x="13950" y="21327"/>
                    <a:pt x="13275" y="21600"/>
                    <a:pt x="13050" y="21600"/>
                  </a:cubicBezTo>
                  <a:cubicBezTo>
                    <a:pt x="12825" y="21600"/>
                    <a:pt x="12600" y="20780"/>
                    <a:pt x="12375" y="20506"/>
                  </a:cubicBezTo>
                  <a:cubicBezTo>
                    <a:pt x="12150" y="20506"/>
                    <a:pt x="11475" y="20233"/>
                    <a:pt x="11250" y="20233"/>
                  </a:cubicBezTo>
                  <a:cubicBezTo>
                    <a:pt x="11250" y="20233"/>
                    <a:pt x="11250" y="20780"/>
                    <a:pt x="11025" y="20780"/>
                  </a:cubicBezTo>
                  <a:cubicBezTo>
                    <a:pt x="10575" y="21053"/>
                    <a:pt x="9900" y="21053"/>
                    <a:pt x="9450" y="21053"/>
                  </a:cubicBezTo>
                  <a:cubicBezTo>
                    <a:pt x="9225" y="21053"/>
                    <a:pt x="9000" y="20780"/>
                    <a:pt x="8775" y="20506"/>
                  </a:cubicBezTo>
                  <a:cubicBezTo>
                    <a:pt x="8775" y="20506"/>
                    <a:pt x="8550" y="20506"/>
                    <a:pt x="8325" y="20506"/>
                  </a:cubicBezTo>
                  <a:cubicBezTo>
                    <a:pt x="8100" y="20506"/>
                    <a:pt x="7875" y="21053"/>
                    <a:pt x="7650" y="21053"/>
                  </a:cubicBezTo>
                  <a:cubicBezTo>
                    <a:pt x="7650" y="21327"/>
                    <a:pt x="7200" y="21327"/>
                    <a:pt x="6975" y="21053"/>
                  </a:cubicBezTo>
                  <a:cubicBezTo>
                    <a:pt x="6750" y="20780"/>
                    <a:pt x="6750" y="20233"/>
                    <a:pt x="6750" y="19959"/>
                  </a:cubicBezTo>
                  <a:cubicBezTo>
                    <a:pt x="6750" y="19686"/>
                    <a:pt x="6975" y="19139"/>
                    <a:pt x="6975" y="18866"/>
                  </a:cubicBezTo>
                  <a:cubicBezTo>
                    <a:pt x="6975" y="18866"/>
                    <a:pt x="6525" y="18592"/>
                    <a:pt x="6525" y="18592"/>
                  </a:cubicBezTo>
                  <a:cubicBezTo>
                    <a:pt x="6300" y="18592"/>
                    <a:pt x="5625" y="18592"/>
                    <a:pt x="5400" y="18592"/>
                  </a:cubicBezTo>
                  <a:cubicBezTo>
                    <a:pt x="5175" y="18592"/>
                    <a:pt x="4950" y="18046"/>
                    <a:pt x="4950" y="18046"/>
                  </a:cubicBezTo>
                  <a:cubicBezTo>
                    <a:pt x="4725" y="17772"/>
                    <a:pt x="4275" y="17772"/>
                    <a:pt x="4050" y="18046"/>
                  </a:cubicBezTo>
                  <a:cubicBezTo>
                    <a:pt x="3825" y="18046"/>
                    <a:pt x="3600" y="18319"/>
                    <a:pt x="3600" y="18319"/>
                  </a:cubicBezTo>
                  <a:cubicBezTo>
                    <a:pt x="3375" y="18592"/>
                    <a:pt x="3600" y="19139"/>
                    <a:pt x="3600" y="19413"/>
                  </a:cubicBezTo>
                  <a:cubicBezTo>
                    <a:pt x="3600" y="19686"/>
                    <a:pt x="3600" y="20233"/>
                    <a:pt x="3375" y="20506"/>
                  </a:cubicBezTo>
                  <a:cubicBezTo>
                    <a:pt x="3150" y="20780"/>
                    <a:pt x="2700" y="20506"/>
                    <a:pt x="2475" y="20506"/>
                  </a:cubicBezTo>
                  <a:cubicBezTo>
                    <a:pt x="2250" y="20506"/>
                    <a:pt x="2025" y="20506"/>
                    <a:pt x="1800" y="20233"/>
                  </a:cubicBezTo>
                  <a:cubicBezTo>
                    <a:pt x="1800" y="20233"/>
                    <a:pt x="1800" y="19686"/>
                    <a:pt x="1575" y="19686"/>
                  </a:cubicBezTo>
                  <a:cubicBezTo>
                    <a:pt x="1575" y="19413"/>
                    <a:pt x="900" y="19413"/>
                    <a:pt x="675" y="19413"/>
                  </a:cubicBezTo>
                  <a:cubicBezTo>
                    <a:pt x="450" y="19139"/>
                    <a:pt x="225" y="19413"/>
                    <a:pt x="0" y="19413"/>
                  </a:cubicBezTo>
                  <a:cubicBezTo>
                    <a:pt x="0" y="19139"/>
                    <a:pt x="0" y="18592"/>
                    <a:pt x="0" y="18592"/>
                  </a:cubicBezTo>
                  <a:cubicBezTo>
                    <a:pt x="0" y="18319"/>
                    <a:pt x="225" y="17772"/>
                    <a:pt x="450" y="17499"/>
                  </a:cubicBezTo>
                  <a:cubicBezTo>
                    <a:pt x="450" y="17225"/>
                    <a:pt x="900" y="16952"/>
                    <a:pt x="900" y="16678"/>
                  </a:cubicBezTo>
                  <a:cubicBezTo>
                    <a:pt x="1125" y="16405"/>
                    <a:pt x="1125" y="15585"/>
                    <a:pt x="1125" y="15311"/>
                  </a:cubicBezTo>
                  <a:cubicBezTo>
                    <a:pt x="1125" y="14765"/>
                    <a:pt x="1125" y="13944"/>
                    <a:pt x="900" y="13671"/>
                  </a:cubicBezTo>
                  <a:cubicBezTo>
                    <a:pt x="900" y="13397"/>
                    <a:pt x="1125" y="13124"/>
                    <a:pt x="1125" y="12851"/>
                  </a:cubicBezTo>
                  <a:cubicBezTo>
                    <a:pt x="1350" y="12577"/>
                    <a:pt x="1350" y="12030"/>
                    <a:pt x="1575" y="12030"/>
                  </a:cubicBezTo>
                  <a:cubicBezTo>
                    <a:pt x="1800" y="11757"/>
                    <a:pt x="2025" y="12030"/>
                    <a:pt x="2250" y="12030"/>
                  </a:cubicBezTo>
                  <a:cubicBezTo>
                    <a:pt x="2250" y="12030"/>
                    <a:pt x="2475" y="12304"/>
                    <a:pt x="2700" y="12304"/>
                  </a:cubicBezTo>
                  <a:cubicBezTo>
                    <a:pt x="2700" y="12304"/>
                    <a:pt x="3150" y="12030"/>
                    <a:pt x="3150" y="12030"/>
                  </a:cubicBezTo>
                  <a:cubicBezTo>
                    <a:pt x="3375" y="11757"/>
                    <a:pt x="3150" y="11210"/>
                    <a:pt x="3375" y="10937"/>
                  </a:cubicBezTo>
                  <a:cubicBezTo>
                    <a:pt x="3375" y="10663"/>
                    <a:pt x="3375" y="10116"/>
                    <a:pt x="3600" y="9843"/>
                  </a:cubicBezTo>
                  <a:cubicBezTo>
                    <a:pt x="3825" y="9843"/>
                    <a:pt x="4275" y="10116"/>
                    <a:pt x="4500" y="10116"/>
                  </a:cubicBezTo>
                  <a:cubicBezTo>
                    <a:pt x="4725" y="9843"/>
                    <a:pt x="4725" y="9570"/>
                    <a:pt x="4725" y="9296"/>
                  </a:cubicBezTo>
                  <a:cubicBezTo>
                    <a:pt x="4725" y="9023"/>
                    <a:pt x="4500" y="8749"/>
                    <a:pt x="4500" y="8749"/>
                  </a:cubicBezTo>
                  <a:cubicBezTo>
                    <a:pt x="4275" y="8476"/>
                    <a:pt x="4275" y="7929"/>
                    <a:pt x="4275" y="7656"/>
                  </a:cubicBezTo>
                  <a:cubicBezTo>
                    <a:pt x="4275" y="7382"/>
                    <a:pt x="4500" y="6835"/>
                    <a:pt x="4725" y="6562"/>
                  </a:cubicBezTo>
                  <a:cubicBezTo>
                    <a:pt x="4725" y="6562"/>
                    <a:pt x="5175" y="6289"/>
                    <a:pt x="5400" y="6289"/>
                  </a:cubicBezTo>
                  <a:cubicBezTo>
                    <a:pt x="5400" y="6289"/>
                    <a:pt x="5850" y="6289"/>
                    <a:pt x="6075" y="6289"/>
                  </a:cubicBezTo>
                  <a:cubicBezTo>
                    <a:pt x="6075" y="6289"/>
                    <a:pt x="6075" y="6835"/>
                    <a:pt x="6075" y="6835"/>
                  </a:cubicBezTo>
                  <a:cubicBezTo>
                    <a:pt x="6300" y="6835"/>
                    <a:pt x="6525" y="6289"/>
                    <a:pt x="6750" y="6289"/>
                  </a:cubicBezTo>
                  <a:cubicBezTo>
                    <a:pt x="6975" y="6289"/>
                    <a:pt x="7425" y="6289"/>
                    <a:pt x="7650" y="6289"/>
                  </a:cubicBezTo>
                  <a:cubicBezTo>
                    <a:pt x="7875" y="6562"/>
                    <a:pt x="8100" y="7109"/>
                    <a:pt x="8100" y="7382"/>
                  </a:cubicBezTo>
                  <a:cubicBezTo>
                    <a:pt x="8100" y="7656"/>
                    <a:pt x="8100" y="8203"/>
                    <a:pt x="8100" y="8476"/>
                  </a:cubicBezTo>
                  <a:cubicBezTo>
                    <a:pt x="8325" y="8749"/>
                    <a:pt x="8550" y="9296"/>
                    <a:pt x="8775" y="9296"/>
                  </a:cubicBezTo>
                  <a:cubicBezTo>
                    <a:pt x="9225" y="9296"/>
                    <a:pt x="9900" y="9570"/>
                    <a:pt x="10125" y="9296"/>
                  </a:cubicBezTo>
                  <a:cubicBezTo>
                    <a:pt x="10575" y="9023"/>
                    <a:pt x="11250" y="8203"/>
                    <a:pt x="11475" y="7656"/>
                  </a:cubicBezTo>
                  <a:cubicBezTo>
                    <a:pt x="11475" y="7382"/>
                    <a:pt x="11475" y="6562"/>
                    <a:pt x="11700" y="6289"/>
                  </a:cubicBezTo>
                  <a:cubicBezTo>
                    <a:pt x="11925" y="6015"/>
                    <a:pt x="12600" y="5742"/>
                    <a:pt x="12825" y="5468"/>
                  </a:cubicBezTo>
                  <a:cubicBezTo>
                    <a:pt x="12825" y="5195"/>
                    <a:pt x="12825" y="4648"/>
                    <a:pt x="12825" y="4375"/>
                  </a:cubicBezTo>
                  <a:cubicBezTo>
                    <a:pt x="12825" y="4101"/>
                    <a:pt x="12600" y="3281"/>
                    <a:pt x="12600" y="3008"/>
                  </a:cubicBezTo>
                  <a:cubicBezTo>
                    <a:pt x="12825" y="2734"/>
                    <a:pt x="13275" y="2461"/>
                    <a:pt x="13500" y="2187"/>
                  </a:cubicBezTo>
                  <a:cubicBezTo>
                    <a:pt x="13500" y="1914"/>
                    <a:pt x="13725" y="1094"/>
                    <a:pt x="13950" y="820"/>
                  </a:cubicBezTo>
                  <a:cubicBezTo>
                    <a:pt x="13950" y="547"/>
                    <a:pt x="14400" y="273"/>
                    <a:pt x="14400" y="273"/>
                  </a:cubicBezTo>
                  <a:cubicBezTo>
                    <a:pt x="14625" y="0"/>
                    <a:pt x="14850" y="0"/>
                    <a:pt x="14850" y="0"/>
                  </a:cubicBezTo>
                  <a:cubicBezTo>
                    <a:pt x="15075" y="0"/>
                    <a:pt x="15075" y="273"/>
                    <a:pt x="15300" y="273"/>
                  </a:cubicBezTo>
                  <a:cubicBezTo>
                    <a:pt x="15525" y="547"/>
                    <a:pt x="16200" y="547"/>
                    <a:pt x="16650" y="547"/>
                  </a:cubicBezTo>
                  <a:cubicBezTo>
                    <a:pt x="16875" y="820"/>
                    <a:pt x="17100" y="1094"/>
                    <a:pt x="17325" y="1094"/>
                  </a:cubicBezTo>
                  <a:cubicBezTo>
                    <a:pt x="17550" y="1094"/>
                    <a:pt x="18000" y="1094"/>
                    <a:pt x="18450" y="1094"/>
                  </a:cubicBezTo>
                  <a:cubicBezTo>
                    <a:pt x="18675" y="1367"/>
                    <a:pt x="19125" y="1914"/>
                    <a:pt x="19350" y="1914"/>
                  </a:cubicBezTo>
                  <a:cubicBezTo>
                    <a:pt x="19575" y="2187"/>
                    <a:pt x="19800" y="2461"/>
                    <a:pt x="20025" y="2734"/>
                  </a:cubicBezTo>
                  <a:cubicBezTo>
                    <a:pt x="20475" y="3008"/>
                    <a:pt x="21150" y="3008"/>
                    <a:pt x="21600" y="3281"/>
                  </a:cubicBezTo>
                  <a:cubicBezTo>
                    <a:pt x="21375" y="3554"/>
                    <a:pt x="21150" y="3828"/>
                    <a:pt x="20925" y="3828"/>
                  </a:cubicBezTo>
                  <a:cubicBezTo>
                    <a:pt x="20700" y="4101"/>
                    <a:pt x="20475" y="4648"/>
                    <a:pt x="20475" y="4922"/>
                  </a:cubicBezTo>
                  <a:cubicBezTo>
                    <a:pt x="20475" y="5195"/>
                    <a:pt x="20475" y="5468"/>
                    <a:pt x="20475" y="5742"/>
                  </a:cubicBezTo>
                  <a:cubicBezTo>
                    <a:pt x="20475" y="6015"/>
                    <a:pt x="20700" y="6562"/>
                    <a:pt x="20700" y="6835"/>
                  </a:cubicBezTo>
                  <a:cubicBezTo>
                    <a:pt x="20700" y="7109"/>
                    <a:pt x="20250" y="7382"/>
                    <a:pt x="20250" y="7656"/>
                  </a:cubicBezTo>
                  <a:cubicBezTo>
                    <a:pt x="20250" y="7929"/>
                    <a:pt x="20250" y="8476"/>
                    <a:pt x="20250" y="8749"/>
                  </a:cubicBezTo>
                  <a:cubicBezTo>
                    <a:pt x="20475" y="9023"/>
                    <a:pt x="20925" y="9023"/>
                    <a:pt x="21150" y="9296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0" name="Google Shape;5540;g21c91014dda_0_5447"/>
            <p:cNvSpPr/>
            <p:nvPr/>
          </p:nvSpPr>
          <p:spPr>
            <a:xfrm>
              <a:off x="2013291" y="267789"/>
              <a:ext cx="1222074" cy="14217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38" y="19775"/>
                  </a:moveTo>
                  <a:cubicBezTo>
                    <a:pt x="5902" y="19673"/>
                    <a:pt x="5666" y="19572"/>
                    <a:pt x="5666" y="19470"/>
                  </a:cubicBezTo>
                  <a:cubicBezTo>
                    <a:pt x="5548" y="19470"/>
                    <a:pt x="5430" y="19268"/>
                    <a:pt x="5311" y="19166"/>
                  </a:cubicBezTo>
                  <a:cubicBezTo>
                    <a:pt x="5311" y="19166"/>
                    <a:pt x="5075" y="19065"/>
                    <a:pt x="5075" y="18963"/>
                  </a:cubicBezTo>
                  <a:cubicBezTo>
                    <a:pt x="4957" y="18963"/>
                    <a:pt x="4957" y="18761"/>
                    <a:pt x="4957" y="18659"/>
                  </a:cubicBezTo>
                  <a:cubicBezTo>
                    <a:pt x="4839" y="18558"/>
                    <a:pt x="4721" y="18355"/>
                    <a:pt x="4603" y="18254"/>
                  </a:cubicBezTo>
                  <a:cubicBezTo>
                    <a:pt x="4485" y="18152"/>
                    <a:pt x="4013" y="18051"/>
                    <a:pt x="3895" y="17949"/>
                  </a:cubicBezTo>
                  <a:cubicBezTo>
                    <a:pt x="3777" y="17949"/>
                    <a:pt x="3305" y="17848"/>
                    <a:pt x="3187" y="17645"/>
                  </a:cubicBezTo>
                  <a:cubicBezTo>
                    <a:pt x="3069" y="17544"/>
                    <a:pt x="2951" y="17239"/>
                    <a:pt x="2833" y="17138"/>
                  </a:cubicBezTo>
                  <a:cubicBezTo>
                    <a:pt x="2715" y="17037"/>
                    <a:pt x="2479" y="16834"/>
                    <a:pt x="2361" y="16732"/>
                  </a:cubicBezTo>
                  <a:cubicBezTo>
                    <a:pt x="2361" y="16631"/>
                    <a:pt x="2125" y="16530"/>
                    <a:pt x="2125" y="16530"/>
                  </a:cubicBezTo>
                  <a:cubicBezTo>
                    <a:pt x="2007" y="16530"/>
                    <a:pt x="1770" y="16530"/>
                    <a:pt x="1652" y="16530"/>
                  </a:cubicBezTo>
                  <a:cubicBezTo>
                    <a:pt x="1534" y="16530"/>
                    <a:pt x="1298" y="16428"/>
                    <a:pt x="1298" y="16327"/>
                  </a:cubicBezTo>
                  <a:cubicBezTo>
                    <a:pt x="1180" y="16225"/>
                    <a:pt x="1062" y="16023"/>
                    <a:pt x="944" y="15921"/>
                  </a:cubicBezTo>
                  <a:cubicBezTo>
                    <a:pt x="944" y="15820"/>
                    <a:pt x="826" y="15515"/>
                    <a:pt x="826" y="15414"/>
                  </a:cubicBezTo>
                  <a:cubicBezTo>
                    <a:pt x="826" y="15313"/>
                    <a:pt x="708" y="14907"/>
                    <a:pt x="590" y="14806"/>
                  </a:cubicBezTo>
                  <a:cubicBezTo>
                    <a:pt x="590" y="14603"/>
                    <a:pt x="236" y="14400"/>
                    <a:pt x="236" y="14299"/>
                  </a:cubicBezTo>
                  <a:cubicBezTo>
                    <a:pt x="118" y="14096"/>
                    <a:pt x="118" y="13792"/>
                    <a:pt x="0" y="13589"/>
                  </a:cubicBezTo>
                  <a:cubicBezTo>
                    <a:pt x="0" y="13386"/>
                    <a:pt x="118" y="12980"/>
                    <a:pt x="236" y="12777"/>
                  </a:cubicBezTo>
                  <a:cubicBezTo>
                    <a:pt x="236" y="12575"/>
                    <a:pt x="472" y="12372"/>
                    <a:pt x="590" y="12270"/>
                  </a:cubicBezTo>
                  <a:cubicBezTo>
                    <a:pt x="708" y="12169"/>
                    <a:pt x="1062" y="11966"/>
                    <a:pt x="1180" y="11865"/>
                  </a:cubicBezTo>
                  <a:cubicBezTo>
                    <a:pt x="1180" y="11763"/>
                    <a:pt x="1416" y="11561"/>
                    <a:pt x="1416" y="11459"/>
                  </a:cubicBezTo>
                  <a:cubicBezTo>
                    <a:pt x="1416" y="11358"/>
                    <a:pt x="1416" y="11054"/>
                    <a:pt x="1534" y="10952"/>
                  </a:cubicBezTo>
                  <a:cubicBezTo>
                    <a:pt x="1534" y="10851"/>
                    <a:pt x="1534" y="10648"/>
                    <a:pt x="1534" y="10445"/>
                  </a:cubicBezTo>
                  <a:cubicBezTo>
                    <a:pt x="1652" y="10445"/>
                    <a:pt x="1770" y="10445"/>
                    <a:pt x="1889" y="10445"/>
                  </a:cubicBezTo>
                  <a:cubicBezTo>
                    <a:pt x="2007" y="10445"/>
                    <a:pt x="2361" y="10445"/>
                    <a:pt x="2479" y="10546"/>
                  </a:cubicBezTo>
                  <a:cubicBezTo>
                    <a:pt x="2597" y="10648"/>
                    <a:pt x="2479" y="10851"/>
                    <a:pt x="2479" y="10952"/>
                  </a:cubicBezTo>
                  <a:cubicBezTo>
                    <a:pt x="2479" y="11054"/>
                    <a:pt x="2361" y="11155"/>
                    <a:pt x="2361" y="11256"/>
                  </a:cubicBezTo>
                  <a:cubicBezTo>
                    <a:pt x="2361" y="11358"/>
                    <a:pt x="2479" y="11662"/>
                    <a:pt x="2597" y="11662"/>
                  </a:cubicBezTo>
                  <a:cubicBezTo>
                    <a:pt x="2715" y="11763"/>
                    <a:pt x="2951" y="11763"/>
                    <a:pt x="3069" y="11662"/>
                  </a:cubicBezTo>
                  <a:cubicBezTo>
                    <a:pt x="3187" y="11662"/>
                    <a:pt x="3187" y="11358"/>
                    <a:pt x="3305" y="11358"/>
                  </a:cubicBezTo>
                  <a:cubicBezTo>
                    <a:pt x="3305" y="11256"/>
                    <a:pt x="3541" y="11358"/>
                    <a:pt x="3659" y="11358"/>
                  </a:cubicBezTo>
                  <a:cubicBezTo>
                    <a:pt x="3777" y="11459"/>
                    <a:pt x="3777" y="11662"/>
                    <a:pt x="3895" y="11662"/>
                  </a:cubicBezTo>
                  <a:cubicBezTo>
                    <a:pt x="4013" y="11763"/>
                    <a:pt x="4249" y="11865"/>
                    <a:pt x="4367" y="11763"/>
                  </a:cubicBezTo>
                  <a:cubicBezTo>
                    <a:pt x="4603" y="11763"/>
                    <a:pt x="4839" y="11561"/>
                    <a:pt x="4957" y="11459"/>
                  </a:cubicBezTo>
                  <a:cubicBezTo>
                    <a:pt x="4957" y="11358"/>
                    <a:pt x="5075" y="11155"/>
                    <a:pt x="5193" y="11054"/>
                  </a:cubicBezTo>
                  <a:cubicBezTo>
                    <a:pt x="5193" y="10952"/>
                    <a:pt x="5430" y="10952"/>
                    <a:pt x="5430" y="10851"/>
                  </a:cubicBezTo>
                  <a:cubicBezTo>
                    <a:pt x="5548" y="10749"/>
                    <a:pt x="5548" y="10344"/>
                    <a:pt x="5548" y="10242"/>
                  </a:cubicBezTo>
                  <a:cubicBezTo>
                    <a:pt x="5666" y="10039"/>
                    <a:pt x="5548" y="9837"/>
                    <a:pt x="5666" y="9735"/>
                  </a:cubicBezTo>
                  <a:cubicBezTo>
                    <a:pt x="5666" y="9532"/>
                    <a:pt x="6020" y="9330"/>
                    <a:pt x="6138" y="9228"/>
                  </a:cubicBezTo>
                  <a:cubicBezTo>
                    <a:pt x="6256" y="9228"/>
                    <a:pt x="6492" y="9127"/>
                    <a:pt x="6610" y="9127"/>
                  </a:cubicBezTo>
                  <a:cubicBezTo>
                    <a:pt x="6728" y="9127"/>
                    <a:pt x="6846" y="9228"/>
                    <a:pt x="6846" y="9228"/>
                  </a:cubicBezTo>
                  <a:cubicBezTo>
                    <a:pt x="6964" y="9228"/>
                    <a:pt x="7200" y="9127"/>
                    <a:pt x="7200" y="9025"/>
                  </a:cubicBezTo>
                  <a:cubicBezTo>
                    <a:pt x="7200" y="8924"/>
                    <a:pt x="7318" y="8823"/>
                    <a:pt x="7200" y="8721"/>
                  </a:cubicBezTo>
                  <a:cubicBezTo>
                    <a:pt x="7200" y="8620"/>
                    <a:pt x="6964" y="8721"/>
                    <a:pt x="6846" y="8721"/>
                  </a:cubicBezTo>
                  <a:cubicBezTo>
                    <a:pt x="6846" y="8620"/>
                    <a:pt x="6846" y="8518"/>
                    <a:pt x="6846" y="8417"/>
                  </a:cubicBezTo>
                  <a:cubicBezTo>
                    <a:pt x="6846" y="8214"/>
                    <a:pt x="7200" y="8113"/>
                    <a:pt x="7318" y="8011"/>
                  </a:cubicBezTo>
                  <a:cubicBezTo>
                    <a:pt x="7436" y="8011"/>
                    <a:pt x="7790" y="8011"/>
                    <a:pt x="7908" y="8011"/>
                  </a:cubicBezTo>
                  <a:cubicBezTo>
                    <a:pt x="8026" y="8011"/>
                    <a:pt x="8144" y="8113"/>
                    <a:pt x="8262" y="8214"/>
                  </a:cubicBezTo>
                  <a:cubicBezTo>
                    <a:pt x="8262" y="8315"/>
                    <a:pt x="8262" y="8518"/>
                    <a:pt x="8380" y="8518"/>
                  </a:cubicBezTo>
                  <a:cubicBezTo>
                    <a:pt x="8380" y="8620"/>
                    <a:pt x="8616" y="8721"/>
                    <a:pt x="8616" y="8823"/>
                  </a:cubicBezTo>
                  <a:cubicBezTo>
                    <a:pt x="8852" y="8823"/>
                    <a:pt x="9089" y="8620"/>
                    <a:pt x="9207" y="8518"/>
                  </a:cubicBezTo>
                  <a:cubicBezTo>
                    <a:pt x="9325" y="8417"/>
                    <a:pt x="9561" y="8113"/>
                    <a:pt x="9679" y="8011"/>
                  </a:cubicBezTo>
                  <a:cubicBezTo>
                    <a:pt x="9679" y="7910"/>
                    <a:pt x="9679" y="7707"/>
                    <a:pt x="9679" y="7606"/>
                  </a:cubicBezTo>
                  <a:cubicBezTo>
                    <a:pt x="9679" y="7504"/>
                    <a:pt x="9679" y="7301"/>
                    <a:pt x="9679" y="7200"/>
                  </a:cubicBezTo>
                  <a:cubicBezTo>
                    <a:pt x="9797" y="7099"/>
                    <a:pt x="9915" y="6997"/>
                    <a:pt x="10033" y="6896"/>
                  </a:cubicBezTo>
                  <a:cubicBezTo>
                    <a:pt x="10151" y="6896"/>
                    <a:pt x="10505" y="6896"/>
                    <a:pt x="10741" y="6896"/>
                  </a:cubicBezTo>
                  <a:cubicBezTo>
                    <a:pt x="10859" y="6896"/>
                    <a:pt x="10977" y="6896"/>
                    <a:pt x="11095" y="6896"/>
                  </a:cubicBezTo>
                  <a:cubicBezTo>
                    <a:pt x="11331" y="6794"/>
                    <a:pt x="11449" y="6490"/>
                    <a:pt x="11449" y="6287"/>
                  </a:cubicBezTo>
                  <a:cubicBezTo>
                    <a:pt x="11567" y="6186"/>
                    <a:pt x="11685" y="5983"/>
                    <a:pt x="11685" y="5780"/>
                  </a:cubicBezTo>
                  <a:cubicBezTo>
                    <a:pt x="11803" y="5679"/>
                    <a:pt x="11803" y="5375"/>
                    <a:pt x="11685" y="5273"/>
                  </a:cubicBezTo>
                  <a:cubicBezTo>
                    <a:pt x="11567" y="5172"/>
                    <a:pt x="11331" y="4969"/>
                    <a:pt x="11213" y="4868"/>
                  </a:cubicBezTo>
                  <a:cubicBezTo>
                    <a:pt x="10977" y="4766"/>
                    <a:pt x="10623" y="4665"/>
                    <a:pt x="10505" y="4563"/>
                  </a:cubicBezTo>
                  <a:cubicBezTo>
                    <a:pt x="10505" y="4462"/>
                    <a:pt x="10269" y="4259"/>
                    <a:pt x="10269" y="4158"/>
                  </a:cubicBezTo>
                  <a:cubicBezTo>
                    <a:pt x="10269" y="4056"/>
                    <a:pt x="10387" y="3752"/>
                    <a:pt x="10387" y="3651"/>
                  </a:cubicBezTo>
                  <a:cubicBezTo>
                    <a:pt x="10505" y="3549"/>
                    <a:pt x="10741" y="3448"/>
                    <a:pt x="10859" y="3346"/>
                  </a:cubicBezTo>
                  <a:cubicBezTo>
                    <a:pt x="10977" y="3245"/>
                    <a:pt x="11095" y="3042"/>
                    <a:pt x="11095" y="2941"/>
                  </a:cubicBezTo>
                  <a:cubicBezTo>
                    <a:pt x="11095" y="2839"/>
                    <a:pt x="10977" y="2637"/>
                    <a:pt x="10977" y="2637"/>
                  </a:cubicBezTo>
                  <a:cubicBezTo>
                    <a:pt x="10859" y="2535"/>
                    <a:pt x="10623" y="2535"/>
                    <a:pt x="10623" y="2434"/>
                  </a:cubicBezTo>
                  <a:cubicBezTo>
                    <a:pt x="10505" y="2332"/>
                    <a:pt x="10623" y="2231"/>
                    <a:pt x="10623" y="2130"/>
                  </a:cubicBezTo>
                  <a:cubicBezTo>
                    <a:pt x="10741" y="2028"/>
                    <a:pt x="11213" y="2028"/>
                    <a:pt x="11331" y="2028"/>
                  </a:cubicBezTo>
                  <a:cubicBezTo>
                    <a:pt x="11449" y="2028"/>
                    <a:pt x="11685" y="2130"/>
                    <a:pt x="11803" y="2028"/>
                  </a:cubicBezTo>
                  <a:cubicBezTo>
                    <a:pt x="11921" y="2028"/>
                    <a:pt x="12275" y="2028"/>
                    <a:pt x="12275" y="1927"/>
                  </a:cubicBezTo>
                  <a:cubicBezTo>
                    <a:pt x="12393" y="1825"/>
                    <a:pt x="12275" y="1420"/>
                    <a:pt x="12393" y="1318"/>
                  </a:cubicBezTo>
                  <a:cubicBezTo>
                    <a:pt x="12393" y="1217"/>
                    <a:pt x="12511" y="1014"/>
                    <a:pt x="12511" y="913"/>
                  </a:cubicBezTo>
                  <a:cubicBezTo>
                    <a:pt x="12630" y="811"/>
                    <a:pt x="12984" y="710"/>
                    <a:pt x="13102" y="811"/>
                  </a:cubicBezTo>
                  <a:cubicBezTo>
                    <a:pt x="13338" y="811"/>
                    <a:pt x="13456" y="1115"/>
                    <a:pt x="13692" y="1115"/>
                  </a:cubicBezTo>
                  <a:cubicBezTo>
                    <a:pt x="13810" y="1217"/>
                    <a:pt x="14164" y="1217"/>
                    <a:pt x="14282" y="1217"/>
                  </a:cubicBezTo>
                  <a:cubicBezTo>
                    <a:pt x="14400" y="1217"/>
                    <a:pt x="14636" y="1014"/>
                    <a:pt x="14754" y="1014"/>
                  </a:cubicBezTo>
                  <a:cubicBezTo>
                    <a:pt x="14872" y="913"/>
                    <a:pt x="15226" y="1014"/>
                    <a:pt x="15226" y="913"/>
                  </a:cubicBezTo>
                  <a:cubicBezTo>
                    <a:pt x="15462" y="811"/>
                    <a:pt x="15344" y="406"/>
                    <a:pt x="15462" y="304"/>
                  </a:cubicBezTo>
                  <a:cubicBezTo>
                    <a:pt x="15462" y="203"/>
                    <a:pt x="15698" y="101"/>
                    <a:pt x="15816" y="0"/>
                  </a:cubicBezTo>
                  <a:cubicBezTo>
                    <a:pt x="15934" y="0"/>
                    <a:pt x="15934" y="101"/>
                    <a:pt x="16052" y="101"/>
                  </a:cubicBezTo>
                  <a:cubicBezTo>
                    <a:pt x="16052" y="203"/>
                    <a:pt x="16052" y="304"/>
                    <a:pt x="16052" y="304"/>
                  </a:cubicBezTo>
                  <a:cubicBezTo>
                    <a:pt x="16052" y="304"/>
                    <a:pt x="16289" y="304"/>
                    <a:pt x="16289" y="304"/>
                  </a:cubicBezTo>
                  <a:cubicBezTo>
                    <a:pt x="16407" y="406"/>
                    <a:pt x="16643" y="406"/>
                    <a:pt x="16643" y="507"/>
                  </a:cubicBezTo>
                  <a:cubicBezTo>
                    <a:pt x="16761" y="507"/>
                    <a:pt x="16879" y="710"/>
                    <a:pt x="16997" y="710"/>
                  </a:cubicBezTo>
                  <a:cubicBezTo>
                    <a:pt x="17115" y="710"/>
                    <a:pt x="17233" y="710"/>
                    <a:pt x="17351" y="710"/>
                  </a:cubicBezTo>
                  <a:cubicBezTo>
                    <a:pt x="17351" y="710"/>
                    <a:pt x="17587" y="710"/>
                    <a:pt x="17705" y="710"/>
                  </a:cubicBezTo>
                  <a:cubicBezTo>
                    <a:pt x="17705" y="710"/>
                    <a:pt x="17823" y="710"/>
                    <a:pt x="17941" y="710"/>
                  </a:cubicBezTo>
                  <a:cubicBezTo>
                    <a:pt x="18059" y="710"/>
                    <a:pt x="18177" y="608"/>
                    <a:pt x="18295" y="710"/>
                  </a:cubicBezTo>
                  <a:cubicBezTo>
                    <a:pt x="18413" y="710"/>
                    <a:pt x="18531" y="811"/>
                    <a:pt x="18649" y="811"/>
                  </a:cubicBezTo>
                  <a:cubicBezTo>
                    <a:pt x="18649" y="913"/>
                    <a:pt x="18649" y="913"/>
                    <a:pt x="18649" y="913"/>
                  </a:cubicBezTo>
                  <a:cubicBezTo>
                    <a:pt x="18649" y="1014"/>
                    <a:pt x="18531" y="1217"/>
                    <a:pt x="18531" y="1318"/>
                  </a:cubicBezTo>
                  <a:cubicBezTo>
                    <a:pt x="18531" y="1420"/>
                    <a:pt x="18531" y="1521"/>
                    <a:pt x="18531" y="1623"/>
                  </a:cubicBezTo>
                  <a:cubicBezTo>
                    <a:pt x="18413" y="1724"/>
                    <a:pt x="18059" y="1724"/>
                    <a:pt x="18059" y="1825"/>
                  </a:cubicBezTo>
                  <a:cubicBezTo>
                    <a:pt x="17941" y="1927"/>
                    <a:pt x="17941" y="2231"/>
                    <a:pt x="17941" y="2434"/>
                  </a:cubicBezTo>
                  <a:cubicBezTo>
                    <a:pt x="17823" y="2535"/>
                    <a:pt x="17705" y="2637"/>
                    <a:pt x="17587" y="2738"/>
                  </a:cubicBezTo>
                  <a:cubicBezTo>
                    <a:pt x="17469" y="2839"/>
                    <a:pt x="17115" y="2941"/>
                    <a:pt x="16879" y="2941"/>
                  </a:cubicBezTo>
                  <a:cubicBezTo>
                    <a:pt x="16761" y="3042"/>
                    <a:pt x="16407" y="3042"/>
                    <a:pt x="16289" y="3245"/>
                  </a:cubicBezTo>
                  <a:cubicBezTo>
                    <a:pt x="16170" y="3346"/>
                    <a:pt x="16289" y="3651"/>
                    <a:pt x="16289" y="3752"/>
                  </a:cubicBezTo>
                  <a:cubicBezTo>
                    <a:pt x="16289" y="3854"/>
                    <a:pt x="16289" y="4056"/>
                    <a:pt x="16289" y="4158"/>
                  </a:cubicBezTo>
                  <a:cubicBezTo>
                    <a:pt x="16170" y="4259"/>
                    <a:pt x="15934" y="4158"/>
                    <a:pt x="15816" y="4259"/>
                  </a:cubicBezTo>
                  <a:cubicBezTo>
                    <a:pt x="15698" y="4259"/>
                    <a:pt x="15462" y="4462"/>
                    <a:pt x="15462" y="4665"/>
                  </a:cubicBezTo>
                  <a:cubicBezTo>
                    <a:pt x="15344" y="4766"/>
                    <a:pt x="15344" y="5172"/>
                    <a:pt x="15344" y="5375"/>
                  </a:cubicBezTo>
                  <a:cubicBezTo>
                    <a:pt x="15344" y="5577"/>
                    <a:pt x="15698" y="5882"/>
                    <a:pt x="15816" y="6085"/>
                  </a:cubicBezTo>
                  <a:cubicBezTo>
                    <a:pt x="15934" y="6085"/>
                    <a:pt x="16170" y="6186"/>
                    <a:pt x="16289" y="6287"/>
                  </a:cubicBezTo>
                  <a:cubicBezTo>
                    <a:pt x="16407" y="6389"/>
                    <a:pt x="16525" y="6693"/>
                    <a:pt x="16525" y="6794"/>
                  </a:cubicBezTo>
                  <a:cubicBezTo>
                    <a:pt x="16525" y="6896"/>
                    <a:pt x="16407" y="7099"/>
                    <a:pt x="16407" y="7200"/>
                  </a:cubicBezTo>
                  <a:cubicBezTo>
                    <a:pt x="16289" y="7200"/>
                    <a:pt x="16052" y="7301"/>
                    <a:pt x="15934" y="7301"/>
                  </a:cubicBezTo>
                  <a:cubicBezTo>
                    <a:pt x="15934" y="7403"/>
                    <a:pt x="15816" y="7606"/>
                    <a:pt x="15816" y="7808"/>
                  </a:cubicBezTo>
                  <a:cubicBezTo>
                    <a:pt x="15816" y="7910"/>
                    <a:pt x="15934" y="8214"/>
                    <a:pt x="16052" y="8315"/>
                  </a:cubicBezTo>
                  <a:cubicBezTo>
                    <a:pt x="16170" y="8417"/>
                    <a:pt x="16289" y="8620"/>
                    <a:pt x="16407" y="8721"/>
                  </a:cubicBezTo>
                  <a:cubicBezTo>
                    <a:pt x="16525" y="8721"/>
                    <a:pt x="16761" y="8823"/>
                    <a:pt x="16761" y="8823"/>
                  </a:cubicBezTo>
                  <a:cubicBezTo>
                    <a:pt x="16879" y="8924"/>
                    <a:pt x="16997" y="9025"/>
                    <a:pt x="16997" y="9127"/>
                  </a:cubicBezTo>
                  <a:cubicBezTo>
                    <a:pt x="17115" y="9228"/>
                    <a:pt x="16997" y="9431"/>
                    <a:pt x="16997" y="9532"/>
                  </a:cubicBezTo>
                  <a:cubicBezTo>
                    <a:pt x="16997" y="9634"/>
                    <a:pt x="16997" y="9837"/>
                    <a:pt x="17115" y="9837"/>
                  </a:cubicBezTo>
                  <a:cubicBezTo>
                    <a:pt x="17233" y="9938"/>
                    <a:pt x="17469" y="9837"/>
                    <a:pt x="17587" y="9837"/>
                  </a:cubicBezTo>
                  <a:cubicBezTo>
                    <a:pt x="17587" y="9837"/>
                    <a:pt x="17823" y="9837"/>
                    <a:pt x="17823" y="9837"/>
                  </a:cubicBezTo>
                  <a:cubicBezTo>
                    <a:pt x="17941" y="9938"/>
                    <a:pt x="17823" y="10242"/>
                    <a:pt x="17823" y="10344"/>
                  </a:cubicBezTo>
                  <a:cubicBezTo>
                    <a:pt x="17823" y="10344"/>
                    <a:pt x="17941" y="10445"/>
                    <a:pt x="18059" y="10445"/>
                  </a:cubicBezTo>
                  <a:cubicBezTo>
                    <a:pt x="18177" y="10546"/>
                    <a:pt x="18413" y="10344"/>
                    <a:pt x="18531" y="10344"/>
                  </a:cubicBezTo>
                  <a:cubicBezTo>
                    <a:pt x="18531" y="10242"/>
                    <a:pt x="18649" y="10039"/>
                    <a:pt x="18767" y="10039"/>
                  </a:cubicBezTo>
                  <a:cubicBezTo>
                    <a:pt x="18767" y="10039"/>
                    <a:pt x="19003" y="10039"/>
                    <a:pt x="19121" y="10039"/>
                  </a:cubicBezTo>
                  <a:cubicBezTo>
                    <a:pt x="19121" y="9938"/>
                    <a:pt x="19239" y="9837"/>
                    <a:pt x="19357" y="9837"/>
                  </a:cubicBezTo>
                  <a:cubicBezTo>
                    <a:pt x="19475" y="9735"/>
                    <a:pt x="19830" y="9735"/>
                    <a:pt x="19948" y="9735"/>
                  </a:cubicBezTo>
                  <a:cubicBezTo>
                    <a:pt x="20066" y="9735"/>
                    <a:pt x="20184" y="9837"/>
                    <a:pt x="20302" y="9938"/>
                  </a:cubicBezTo>
                  <a:cubicBezTo>
                    <a:pt x="20420" y="9938"/>
                    <a:pt x="20774" y="9837"/>
                    <a:pt x="20892" y="9938"/>
                  </a:cubicBezTo>
                  <a:cubicBezTo>
                    <a:pt x="21010" y="10039"/>
                    <a:pt x="21128" y="10344"/>
                    <a:pt x="21128" y="10445"/>
                  </a:cubicBezTo>
                  <a:cubicBezTo>
                    <a:pt x="21246" y="10546"/>
                    <a:pt x="21246" y="10749"/>
                    <a:pt x="21246" y="10851"/>
                  </a:cubicBezTo>
                  <a:cubicBezTo>
                    <a:pt x="21246" y="10952"/>
                    <a:pt x="21128" y="11256"/>
                    <a:pt x="21246" y="11459"/>
                  </a:cubicBezTo>
                  <a:cubicBezTo>
                    <a:pt x="21246" y="11561"/>
                    <a:pt x="21600" y="11662"/>
                    <a:pt x="21600" y="11763"/>
                  </a:cubicBezTo>
                  <a:cubicBezTo>
                    <a:pt x="21600" y="11763"/>
                    <a:pt x="21600" y="11865"/>
                    <a:pt x="21600" y="11966"/>
                  </a:cubicBezTo>
                  <a:cubicBezTo>
                    <a:pt x="21600" y="11966"/>
                    <a:pt x="21600" y="11966"/>
                    <a:pt x="21600" y="11966"/>
                  </a:cubicBezTo>
                  <a:cubicBezTo>
                    <a:pt x="21482" y="11966"/>
                    <a:pt x="21364" y="12068"/>
                    <a:pt x="21364" y="12068"/>
                  </a:cubicBezTo>
                  <a:cubicBezTo>
                    <a:pt x="21246" y="12169"/>
                    <a:pt x="21010" y="12169"/>
                    <a:pt x="21010" y="12270"/>
                  </a:cubicBezTo>
                  <a:cubicBezTo>
                    <a:pt x="20892" y="12270"/>
                    <a:pt x="20774" y="12372"/>
                    <a:pt x="20774" y="12372"/>
                  </a:cubicBezTo>
                  <a:cubicBezTo>
                    <a:pt x="20774" y="12473"/>
                    <a:pt x="20656" y="12575"/>
                    <a:pt x="20656" y="12575"/>
                  </a:cubicBezTo>
                  <a:cubicBezTo>
                    <a:pt x="20538" y="12575"/>
                    <a:pt x="20538" y="12575"/>
                    <a:pt x="20420" y="12575"/>
                  </a:cubicBezTo>
                  <a:cubicBezTo>
                    <a:pt x="20420" y="12575"/>
                    <a:pt x="20302" y="12676"/>
                    <a:pt x="20184" y="12676"/>
                  </a:cubicBezTo>
                  <a:cubicBezTo>
                    <a:pt x="20066" y="12777"/>
                    <a:pt x="19711" y="12980"/>
                    <a:pt x="19593" y="13082"/>
                  </a:cubicBezTo>
                  <a:cubicBezTo>
                    <a:pt x="19593" y="13082"/>
                    <a:pt x="19357" y="13082"/>
                    <a:pt x="19357" y="13183"/>
                  </a:cubicBezTo>
                  <a:cubicBezTo>
                    <a:pt x="19239" y="13183"/>
                    <a:pt x="19121" y="13285"/>
                    <a:pt x="19003" y="13285"/>
                  </a:cubicBezTo>
                  <a:cubicBezTo>
                    <a:pt x="18885" y="13386"/>
                    <a:pt x="18767" y="13487"/>
                    <a:pt x="18649" y="13487"/>
                  </a:cubicBezTo>
                  <a:cubicBezTo>
                    <a:pt x="18531" y="13487"/>
                    <a:pt x="18413" y="13589"/>
                    <a:pt x="18295" y="13690"/>
                  </a:cubicBezTo>
                  <a:cubicBezTo>
                    <a:pt x="18177" y="13690"/>
                    <a:pt x="18059" y="13792"/>
                    <a:pt x="17941" y="13893"/>
                  </a:cubicBezTo>
                  <a:cubicBezTo>
                    <a:pt x="17823" y="13994"/>
                    <a:pt x="17351" y="14096"/>
                    <a:pt x="17233" y="14096"/>
                  </a:cubicBezTo>
                  <a:cubicBezTo>
                    <a:pt x="17115" y="14197"/>
                    <a:pt x="16879" y="14400"/>
                    <a:pt x="16761" y="14400"/>
                  </a:cubicBezTo>
                  <a:cubicBezTo>
                    <a:pt x="16643" y="14400"/>
                    <a:pt x="16525" y="14400"/>
                    <a:pt x="16525" y="14400"/>
                  </a:cubicBezTo>
                  <a:cubicBezTo>
                    <a:pt x="16525" y="14400"/>
                    <a:pt x="16407" y="14299"/>
                    <a:pt x="16407" y="14197"/>
                  </a:cubicBezTo>
                  <a:cubicBezTo>
                    <a:pt x="16407" y="14197"/>
                    <a:pt x="16407" y="14096"/>
                    <a:pt x="16525" y="13994"/>
                  </a:cubicBezTo>
                  <a:cubicBezTo>
                    <a:pt x="16525" y="13994"/>
                    <a:pt x="16761" y="13994"/>
                    <a:pt x="16761" y="13893"/>
                  </a:cubicBezTo>
                  <a:cubicBezTo>
                    <a:pt x="16879" y="13893"/>
                    <a:pt x="16997" y="13792"/>
                    <a:pt x="16997" y="13792"/>
                  </a:cubicBezTo>
                  <a:cubicBezTo>
                    <a:pt x="17115" y="13690"/>
                    <a:pt x="17233" y="13690"/>
                    <a:pt x="17233" y="13589"/>
                  </a:cubicBezTo>
                  <a:cubicBezTo>
                    <a:pt x="17351" y="13589"/>
                    <a:pt x="17351" y="13386"/>
                    <a:pt x="17469" y="13386"/>
                  </a:cubicBezTo>
                  <a:cubicBezTo>
                    <a:pt x="17587" y="13386"/>
                    <a:pt x="17587" y="13386"/>
                    <a:pt x="17587" y="13386"/>
                  </a:cubicBezTo>
                  <a:cubicBezTo>
                    <a:pt x="17587" y="13386"/>
                    <a:pt x="17587" y="13487"/>
                    <a:pt x="17705" y="13487"/>
                  </a:cubicBezTo>
                  <a:cubicBezTo>
                    <a:pt x="17705" y="13487"/>
                    <a:pt x="17823" y="13487"/>
                    <a:pt x="17941" y="13487"/>
                  </a:cubicBezTo>
                  <a:cubicBezTo>
                    <a:pt x="17941" y="13386"/>
                    <a:pt x="18059" y="13386"/>
                    <a:pt x="18059" y="13285"/>
                  </a:cubicBezTo>
                  <a:cubicBezTo>
                    <a:pt x="18059" y="13285"/>
                    <a:pt x="18059" y="13183"/>
                    <a:pt x="17941" y="13183"/>
                  </a:cubicBezTo>
                  <a:cubicBezTo>
                    <a:pt x="17941" y="13183"/>
                    <a:pt x="17941" y="13285"/>
                    <a:pt x="17823" y="13285"/>
                  </a:cubicBezTo>
                  <a:cubicBezTo>
                    <a:pt x="17705" y="13285"/>
                    <a:pt x="17705" y="13285"/>
                    <a:pt x="17705" y="13285"/>
                  </a:cubicBezTo>
                  <a:cubicBezTo>
                    <a:pt x="17705" y="13183"/>
                    <a:pt x="17941" y="13082"/>
                    <a:pt x="17941" y="13082"/>
                  </a:cubicBezTo>
                  <a:cubicBezTo>
                    <a:pt x="17941" y="13082"/>
                    <a:pt x="17823" y="13082"/>
                    <a:pt x="17705" y="13082"/>
                  </a:cubicBezTo>
                  <a:cubicBezTo>
                    <a:pt x="17705" y="13082"/>
                    <a:pt x="17587" y="13082"/>
                    <a:pt x="17587" y="13082"/>
                  </a:cubicBezTo>
                  <a:cubicBezTo>
                    <a:pt x="17469" y="13082"/>
                    <a:pt x="17351" y="12980"/>
                    <a:pt x="17233" y="12980"/>
                  </a:cubicBezTo>
                  <a:cubicBezTo>
                    <a:pt x="17233" y="12980"/>
                    <a:pt x="17115" y="12980"/>
                    <a:pt x="17115" y="12980"/>
                  </a:cubicBezTo>
                  <a:cubicBezTo>
                    <a:pt x="17115" y="12980"/>
                    <a:pt x="17115" y="13082"/>
                    <a:pt x="16997" y="13082"/>
                  </a:cubicBezTo>
                  <a:cubicBezTo>
                    <a:pt x="16997" y="13183"/>
                    <a:pt x="16879" y="13183"/>
                    <a:pt x="16761" y="13183"/>
                  </a:cubicBezTo>
                  <a:cubicBezTo>
                    <a:pt x="16761" y="13183"/>
                    <a:pt x="16761" y="13285"/>
                    <a:pt x="16761" y="13386"/>
                  </a:cubicBezTo>
                  <a:cubicBezTo>
                    <a:pt x="16761" y="13386"/>
                    <a:pt x="16879" y="13487"/>
                    <a:pt x="16879" y="13589"/>
                  </a:cubicBezTo>
                  <a:cubicBezTo>
                    <a:pt x="16879" y="13589"/>
                    <a:pt x="16761" y="13690"/>
                    <a:pt x="16643" y="13690"/>
                  </a:cubicBezTo>
                  <a:cubicBezTo>
                    <a:pt x="16643" y="13589"/>
                    <a:pt x="16643" y="13487"/>
                    <a:pt x="16643" y="13487"/>
                  </a:cubicBezTo>
                  <a:cubicBezTo>
                    <a:pt x="16643" y="13487"/>
                    <a:pt x="16525" y="13487"/>
                    <a:pt x="16525" y="13589"/>
                  </a:cubicBezTo>
                  <a:cubicBezTo>
                    <a:pt x="16407" y="13589"/>
                    <a:pt x="16407" y="13589"/>
                    <a:pt x="16289" y="13589"/>
                  </a:cubicBezTo>
                  <a:cubicBezTo>
                    <a:pt x="16289" y="13589"/>
                    <a:pt x="16170" y="13589"/>
                    <a:pt x="16170" y="13589"/>
                  </a:cubicBezTo>
                  <a:cubicBezTo>
                    <a:pt x="16052" y="13589"/>
                    <a:pt x="15934" y="13589"/>
                    <a:pt x="15934" y="13589"/>
                  </a:cubicBezTo>
                  <a:cubicBezTo>
                    <a:pt x="15816" y="13589"/>
                    <a:pt x="15816" y="13690"/>
                    <a:pt x="15816" y="13690"/>
                  </a:cubicBezTo>
                  <a:cubicBezTo>
                    <a:pt x="15816" y="13690"/>
                    <a:pt x="15698" y="13893"/>
                    <a:pt x="15580" y="13893"/>
                  </a:cubicBezTo>
                  <a:cubicBezTo>
                    <a:pt x="15580" y="13893"/>
                    <a:pt x="15462" y="13893"/>
                    <a:pt x="15462" y="13994"/>
                  </a:cubicBezTo>
                  <a:cubicBezTo>
                    <a:pt x="15344" y="13994"/>
                    <a:pt x="15344" y="14096"/>
                    <a:pt x="15344" y="14096"/>
                  </a:cubicBezTo>
                  <a:cubicBezTo>
                    <a:pt x="15344" y="14197"/>
                    <a:pt x="15580" y="14096"/>
                    <a:pt x="15580" y="14096"/>
                  </a:cubicBezTo>
                  <a:cubicBezTo>
                    <a:pt x="15698" y="14096"/>
                    <a:pt x="15816" y="14096"/>
                    <a:pt x="15816" y="14197"/>
                  </a:cubicBezTo>
                  <a:cubicBezTo>
                    <a:pt x="15934" y="14299"/>
                    <a:pt x="15816" y="14400"/>
                    <a:pt x="15816" y="14501"/>
                  </a:cubicBezTo>
                  <a:cubicBezTo>
                    <a:pt x="15698" y="14501"/>
                    <a:pt x="15580" y="14501"/>
                    <a:pt x="15462" y="14501"/>
                  </a:cubicBezTo>
                  <a:cubicBezTo>
                    <a:pt x="15462" y="14501"/>
                    <a:pt x="15462" y="14400"/>
                    <a:pt x="15344" y="14299"/>
                  </a:cubicBezTo>
                  <a:cubicBezTo>
                    <a:pt x="15226" y="14299"/>
                    <a:pt x="15108" y="14400"/>
                    <a:pt x="15108" y="14400"/>
                  </a:cubicBezTo>
                  <a:cubicBezTo>
                    <a:pt x="14990" y="14400"/>
                    <a:pt x="14990" y="14603"/>
                    <a:pt x="14990" y="14603"/>
                  </a:cubicBezTo>
                  <a:cubicBezTo>
                    <a:pt x="15108" y="14704"/>
                    <a:pt x="15108" y="14806"/>
                    <a:pt x="15108" y="14806"/>
                  </a:cubicBezTo>
                  <a:cubicBezTo>
                    <a:pt x="15108" y="14806"/>
                    <a:pt x="14990" y="14907"/>
                    <a:pt x="14990" y="14907"/>
                  </a:cubicBezTo>
                  <a:cubicBezTo>
                    <a:pt x="14990" y="15008"/>
                    <a:pt x="15108" y="15211"/>
                    <a:pt x="15108" y="15313"/>
                  </a:cubicBezTo>
                  <a:cubicBezTo>
                    <a:pt x="14990" y="15313"/>
                    <a:pt x="14872" y="15313"/>
                    <a:pt x="14872" y="15313"/>
                  </a:cubicBezTo>
                  <a:cubicBezTo>
                    <a:pt x="14872" y="15414"/>
                    <a:pt x="14754" y="15313"/>
                    <a:pt x="14636" y="15313"/>
                  </a:cubicBezTo>
                  <a:cubicBezTo>
                    <a:pt x="14636" y="15313"/>
                    <a:pt x="14518" y="15211"/>
                    <a:pt x="14518" y="15211"/>
                  </a:cubicBezTo>
                  <a:cubicBezTo>
                    <a:pt x="14518" y="15110"/>
                    <a:pt x="14636" y="14907"/>
                    <a:pt x="14636" y="14806"/>
                  </a:cubicBezTo>
                  <a:cubicBezTo>
                    <a:pt x="14518" y="14806"/>
                    <a:pt x="14400" y="14704"/>
                    <a:pt x="14400" y="14704"/>
                  </a:cubicBezTo>
                  <a:cubicBezTo>
                    <a:pt x="14400" y="14704"/>
                    <a:pt x="14400" y="14501"/>
                    <a:pt x="14282" y="14501"/>
                  </a:cubicBezTo>
                  <a:cubicBezTo>
                    <a:pt x="14282" y="14501"/>
                    <a:pt x="14164" y="14603"/>
                    <a:pt x="14046" y="14704"/>
                  </a:cubicBezTo>
                  <a:cubicBezTo>
                    <a:pt x="14046" y="14704"/>
                    <a:pt x="14046" y="14806"/>
                    <a:pt x="14046" y="14907"/>
                  </a:cubicBezTo>
                  <a:cubicBezTo>
                    <a:pt x="14164" y="14907"/>
                    <a:pt x="14164" y="15110"/>
                    <a:pt x="14164" y="15110"/>
                  </a:cubicBezTo>
                  <a:cubicBezTo>
                    <a:pt x="14164" y="15211"/>
                    <a:pt x="14046" y="15211"/>
                    <a:pt x="14046" y="15313"/>
                  </a:cubicBezTo>
                  <a:cubicBezTo>
                    <a:pt x="13928" y="15414"/>
                    <a:pt x="13928" y="15617"/>
                    <a:pt x="13928" y="15718"/>
                  </a:cubicBezTo>
                  <a:cubicBezTo>
                    <a:pt x="13928" y="15820"/>
                    <a:pt x="14046" y="15921"/>
                    <a:pt x="14164" y="16023"/>
                  </a:cubicBezTo>
                  <a:cubicBezTo>
                    <a:pt x="14164" y="16023"/>
                    <a:pt x="14400" y="16023"/>
                    <a:pt x="14400" y="16023"/>
                  </a:cubicBezTo>
                  <a:cubicBezTo>
                    <a:pt x="14518" y="16023"/>
                    <a:pt x="14518" y="16225"/>
                    <a:pt x="14518" y="16225"/>
                  </a:cubicBezTo>
                  <a:cubicBezTo>
                    <a:pt x="14636" y="16225"/>
                    <a:pt x="14754" y="16225"/>
                    <a:pt x="14754" y="16225"/>
                  </a:cubicBezTo>
                  <a:cubicBezTo>
                    <a:pt x="14872" y="16225"/>
                    <a:pt x="15108" y="16225"/>
                    <a:pt x="15108" y="16225"/>
                  </a:cubicBezTo>
                  <a:cubicBezTo>
                    <a:pt x="15226" y="16225"/>
                    <a:pt x="15344" y="16225"/>
                    <a:pt x="15344" y="16225"/>
                  </a:cubicBezTo>
                  <a:cubicBezTo>
                    <a:pt x="15344" y="16327"/>
                    <a:pt x="15344" y="16428"/>
                    <a:pt x="15344" y="16428"/>
                  </a:cubicBezTo>
                  <a:cubicBezTo>
                    <a:pt x="15344" y="16428"/>
                    <a:pt x="15226" y="16530"/>
                    <a:pt x="15226" y="16631"/>
                  </a:cubicBezTo>
                  <a:cubicBezTo>
                    <a:pt x="15226" y="16631"/>
                    <a:pt x="15344" y="16732"/>
                    <a:pt x="15344" y="16732"/>
                  </a:cubicBezTo>
                  <a:cubicBezTo>
                    <a:pt x="15462" y="16732"/>
                    <a:pt x="15462" y="16732"/>
                    <a:pt x="15462" y="16631"/>
                  </a:cubicBezTo>
                  <a:cubicBezTo>
                    <a:pt x="15462" y="16631"/>
                    <a:pt x="15462" y="16530"/>
                    <a:pt x="15462" y="16530"/>
                  </a:cubicBezTo>
                  <a:cubicBezTo>
                    <a:pt x="15462" y="16428"/>
                    <a:pt x="15462" y="16327"/>
                    <a:pt x="15462" y="16225"/>
                  </a:cubicBezTo>
                  <a:cubicBezTo>
                    <a:pt x="15580" y="16225"/>
                    <a:pt x="15580" y="16124"/>
                    <a:pt x="15580" y="16023"/>
                  </a:cubicBezTo>
                  <a:cubicBezTo>
                    <a:pt x="15580" y="15921"/>
                    <a:pt x="15580" y="15820"/>
                    <a:pt x="15580" y="15718"/>
                  </a:cubicBezTo>
                  <a:cubicBezTo>
                    <a:pt x="15698" y="15718"/>
                    <a:pt x="15698" y="15617"/>
                    <a:pt x="15698" y="15617"/>
                  </a:cubicBezTo>
                  <a:cubicBezTo>
                    <a:pt x="15698" y="15515"/>
                    <a:pt x="15580" y="15414"/>
                    <a:pt x="15698" y="15414"/>
                  </a:cubicBezTo>
                  <a:cubicBezTo>
                    <a:pt x="15816" y="15414"/>
                    <a:pt x="15816" y="15414"/>
                    <a:pt x="15816" y="15414"/>
                  </a:cubicBezTo>
                  <a:cubicBezTo>
                    <a:pt x="15816" y="15414"/>
                    <a:pt x="15816" y="15515"/>
                    <a:pt x="15816" y="15617"/>
                  </a:cubicBezTo>
                  <a:cubicBezTo>
                    <a:pt x="15816" y="15617"/>
                    <a:pt x="15816" y="15718"/>
                    <a:pt x="15816" y="15718"/>
                  </a:cubicBezTo>
                  <a:cubicBezTo>
                    <a:pt x="15816" y="15820"/>
                    <a:pt x="15698" y="16023"/>
                    <a:pt x="15698" y="16023"/>
                  </a:cubicBezTo>
                  <a:cubicBezTo>
                    <a:pt x="15698" y="16124"/>
                    <a:pt x="15698" y="16327"/>
                    <a:pt x="15698" y="16327"/>
                  </a:cubicBezTo>
                  <a:cubicBezTo>
                    <a:pt x="15698" y="16428"/>
                    <a:pt x="15698" y="16428"/>
                    <a:pt x="15698" y="16530"/>
                  </a:cubicBezTo>
                  <a:cubicBezTo>
                    <a:pt x="15698" y="16530"/>
                    <a:pt x="15698" y="16631"/>
                    <a:pt x="15698" y="16631"/>
                  </a:cubicBezTo>
                  <a:cubicBezTo>
                    <a:pt x="15580" y="16732"/>
                    <a:pt x="15580" y="16834"/>
                    <a:pt x="15580" y="16834"/>
                  </a:cubicBezTo>
                  <a:cubicBezTo>
                    <a:pt x="15580" y="16935"/>
                    <a:pt x="15580" y="17037"/>
                    <a:pt x="15580" y="17138"/>
                  </a:cubicBezTo>
                  <a:cubicBezTo>
                    <a:pt x="15698" y="17138"/>
                    <a:pt x="15580" y="17239"/>
                    <a:pt x="15580" y="17239"/>
                  </a:cubicBezTo>
                  <a:cubicBezTo>
                    <a:pt x="15698" y="17341"/>
                    <a:pt x="15698" y="17239"/>
                    <a:pt x="15698" y="17341"/>
                  </a:cubicBezTo>
                  <a:cubicBezTo>
                    <a:pt x="15816" y="17341"/>
                    <a:pt x="15816" y="17442"/>
                    <a:pt x="15816" y="17544"/>
                  </a:cubicBezTo>
                  <a:cubicBezTo>
                    <a:pt x="15934" y="17544"/>
                    <a:pt x="15934" y="17544"/>
                    <a:pt x="15934" y="17544"/>
                  </a:cubicBezTo>
                  <a:cubicBezTo>
                    <a:pt x="15934" y="17645"/>
                    <a:pt x="15934" y="17645"/>
                    <a:pt x="15934" y="17746"/>
                  </a:cubicBezTo>
                  <a:cubicBezTo>
                    <a:pt x="15934" y="17746"/>
                    <a:pt x="15816" y="17848"/>
                    <a:pt x="15816" y="17848"/>
                  </a:cubicBezTo>
                  <a:cubicBezTo>
                    <a:pt x="15816" y="17848"/>
                    <a:pt x="15934" y="17949"/>
                    <a:pt x="15934" y="18051"/>
                  </a:cubicBezTo>
                  <a:cubicBezTo>
                    <a:pt x="15816" y="18051"/>
                    <a:pt x="15816" y="18152"/>
                    <a:pt x="15816" y="18152"/>
                  </a:cubicBezTo>
                  <a:cubicBezTo>
                    <a:pt x="15698" y="18152"/>
                    <a:pt x="15698" y="18051"/>
                    <a:pt x="15580" y="18051"/>
                  </a:cubicBezTo>
                  <a:cubicBezTo>
                    <a:pt x="15580" y="17949"/>
                    <a:pt x="15580" y="17949"/>
                    <a:pt x="15580" y="17949"/>
                  </a:cubicBezTo>
                  <a:cubicBezTo>
                    <a:pt x="15580" y="17848"/>
                    <a:pt x="15462" y="17949"/>
                    <a:pt x="15462" y="17949"/>
                  </a:cubicBezTo>
                  <a:cubicBezTo>
                    <a:pt x="15344" y="17949"/>
                    <a:pt x="15344" y="18051"/>
                    <a:pt x="15344" y="18152"/>
                  </a:cubicBezTo>
                  <a:cubicBezTo>
                    <a:pt x="15462" y="18152"/>
                    <a:pt x="15462" y="18254"/>
                    <a:pt x="15580" y="18254"/>
                  </a:cubicBezTo>
                  <a:cubicBezTo>
                    <a:pt x="15580" y="18355"/>
                    <a:pt x="15462" y="18355"/>
                    <a:pt x="15462" y="18355"/>
                  </a:cubicBezTo>
                  <a:cubicBezTo>
                    <a:pt x="15462" y="18456"/>
                    <a:pt x="15462" y="18456"/>
                    <a:pt x="15462" y="18456"/>
                  </a:cubicBezTo>
                  <a:cubicBezTo>
                    <a:pt x="15462" y="18558"/>
                    <a:pt x="15580" y="18456"/>
                    <a:pt x="15580" y="18456"/>
                  </a:cubicBezTo>
                  <a:cubicBezTo>
                    <a:pt x="15698" y="18456"/>
                    <a:pt x="15698" y="18355"/>
                    <a:pt x="15698" y="18355"/>
                  </a:cubicBezTo>
                  <a:cubicBezTo>
                    <a:pt x="15698" y="18355"/>
                    <a:pt x="15816" y="18355"/>
                    <a:pt x="15934" y="18456"/>
                  </a:cubicBezTo>
                  <a:cubicBezTo>
                    <a:pt x="15934" y="18456"/>
                    <a:pt x="15934" y="18558"/>
                    <a:pt x="16052" y="18558"/>
                  </a:cubicBezTo>
                  <a:cubicBezTo>
                    <a:pt x="16052" y="18659"/>
                    <a:pt x="16052" y="18659"/>
                    <a:pt x="16170" y="18659"/>
                  </a:cubicBezTo>
                  <a:cubicBezTo>
                    <a:pt x="16170" y="18659"/>
                    <a:pt x="16289" y="18558"/>
                    <a:pt x="16289" y="18558"/>
                  </a:cubicBezTo>
                  <a:cubicBezTo>
                    <a:pt x="16407" y="18558"/>
                    <a:pt x="16525" y="18659"/>
                    <a:pt x="16525" y="18659"/>
                  </a:cubicBezTo>
                  <a:cubicBezTo>
                    <a:pt x="16525" y="18761"/>
                    <a:pt x="16643" y="18761"/>
                    <a:pt x="16643" y="18862"/>
                  </a:cubicBezTo>
                  <a:cubicBezTo>
                    <a:pt x="16761" y="18963"/>
                    <a:pt x="16997" y="18963"/>
                    <a:pt x="17115" y="19065"/>
                  </a:cubicBezTo>
                  <a:cubicBezTo>
                    <a:pt x="17115" y="19166"/>
                    <a:pt x="17233" y="19166"/>
                    <a:pt x="17233" y="19268"/>
                  </a:cubicBezTo>
                  <a:cubicBezTo>
                    <a:pt x="17351" y="19268"/>
                    <a:pt x="17351" y="19369"/>
                    <a:pt x="17351" y="19369"/>
                  </a:cubicBezTo>
                  <a:cubicBezTo>
                    <a:pt x="17233" y="19369"/>
                    <a:pt x="17233" y="19369"/>
                    <a:pt x="17115" y="19369"/>
                  </a:cubicBezTo>
                  <a:cubicBezTo>
                    <a:pt x="17115" y="19369"/>
                    <a:pt x="16997" y="19268"/>
                    <a:pt x="16879" y="19369"/>
                  </a:cubicBezTo>
                  <a:cubicBezTo>
                    <a:pt x="16879" y="19369"/>
                    <a:pt x="16761" y="19369"/>
                    <a:pt x="16761" y="19369"/>
                  </a:cubicBezTo>
                  <a:cubicBezTo>
                    <a:pt x="16761" y="19470"/>
                    <a:pt x="16761" y="19572"/>
                    <a:pt x="16879" y="19572"/>
                  </a:cubicBezTo>
                  <a:cubicBezTo>
                    <a:pt x="16879" y="19572"/>
                    <a:pt x="16997" y="19572"/>
                    <a:pt x="16997" y="19572"/>
                  </a:cubicBezTo>
                  <a:cubicBezTo>
                    <a:pt x="17115" y="19572"/>
                    <a:pt x="17115" y="19470"/>
                    <a:pt x="17233" y="19470"/>
                  </a:cubicBezTo>
                  <a:cubicBezTo>
                    <a:pt x="17233" y="19470"/>
                    <a:pt x="17351" y="19470"/>
                    <a:pt x="17351" y="19572"/>
                  </a:cubicBezTo>
                  <a:cubicBezTo>
                    <a:pt x="17351" y="19572"/>
                    <a:pt x="17351" y="19673"/>
                    <a:pt x="17351" y="19673"/>
                  </a:cubicBezTo>
                  <a:cubicBezTo>
                    <a:pt x="17469" y="19775"/>
                    <a:pt x="17587" y="19775"/>
                    <a:pt x="17587" y="19775"/>
                  </a:cubicBezTo>
                  <a:cubicBezTo>
                    <a:pt x="17705" y="19876"/>
                    <a:pt x="17705" y="19876"/>
                    <a:pt x="17705" y="19977"/>
                  </a:cubicBezTo>
                  <a:cubicBezTo>
                    <a:pt x="17705" y="19977"/>
                    <a:pt x="17587" y="20079"/>
                    <a:pt x="17587" y="20079"/>
                  </a:cubicBezTo>
                  <a:cubicBezTo>
                    <a:pt x="17587" y="20180"/>
                    <a:pt x="17469" y="20282"/>
                    <a:pt x="17469" y="20282"/>
                  </a:cubicBezTo>
                  <a:cubicBezTo>
                    <a:pt x="17469" y="20383"/>
                    <a:pt x="17469" y="20485"/>
                    <a:pt x="17469" y="20586"/>
                  </a:cubicBezTo>
                  <a:cubicBezTo>
                    <a:pt x="17469" y="20586"/>
                    <a:pt x="17469" y="20789"/>
                    <a:pt x="17469" y="20789"/>
                  </a:cubicBezTo>
                  <a:cubicBezTo>
                    <a:pt x="17469" y="20890"/>
                    <a:pt x="17351" y="20992"/>
                    <a:pt x="17351" y="20992"/>
                  </a:cubicBezTo>
                  <a:cubicBezTo>
                    <a:pt x="17233" y="20992"/>
                    <a:pt x="17115" y="20992"/>
                    <a:pt x="16997" y="20992"/>
                  </a:cubicBezTo>
                  <a:cubicBezTo>
                    <a:pt x="16997" y="20992"/>
                    <a:pt x="16879" y="20890"/>
                    <a:pt x="16879" y="20890"/>
                  </a:cubicBezTo>
                  <a:cubicBezTo>
                    <a:pt x="16879" y="20789"/>
                    <a:pt x="16997" y="20687"/>
                    <a:pt x="16997" y="20687"/>
                  </a:cubicBezTo>
                  <a:cubicBezTo>
                    <a:pt x="16997" y="20586"/>
                    <a:pt x="16997" y="20383"/>
                    <a:pt x="16997" y="20383"/>
                  </a:cubicBezTo>
                  <a:cubicBezTo>
                    <a:pt x="16997" y="20282"/>
                    <a:pt x="16879" y="20282"/>
                    <a:pt x="16761" y="20282"/>
                  </a:cubicBezTo>
                  <a:cubicBezTo>
                    <a:pt x="16761" y="20282"/>
                    <a:pt x="16761" y="20383"/>
                    <a:pt x="16643" y="20485"/>
                  </a:cubicBezTo>
                  <a:cubicBezTo>
                    <a:pt x="16643" y="20485"/>
                    <a:pt x="16525" y="20485"/>
                    <a:pt x="16525" y="20586"/>
                  </a:cubicBezTo>
                  <a:cubicBezTo>
                    <a:pt x="16525" y="20586"/>
                    <a:pt x="16525" y="20687"/>
                    <a:pt x="16643" y="20687"/>
                  </a:cubicBezTo>
                  <a:cubicBezTo>
                    <a:pt x="16761" y="20687"/>
                    <a:pt x="16761" y="20687"/>
                    <a:pt x="16761" y="20687"/>
                  </a:cubicBezTo>
                  <a:cubicBezTo>
                    <a:pt x="16761" y="20789"/>
                    <a:pt x="16761" y="20890"/>
                    <a:pt x="16761" y="20890"/>
                  </a:cubicBezTo>
                  <a:cubicBezTo>
                    <a:pt x="16761" y="20992"/>
                    <a:pt x="16643" y="20992"/>
                    <a:pt x="16643" y="20992"/>
                  </a:cubicBezTo>
                  <a:cubicBezTo>
                    <a:pt x="16643" y="21093"/>
                    <a:pt x="16761" y="21093"/>
                    <a:pt x="16879" y="21194"/>
                  </a:cubicBezTo>
                  <a:cubicBezTo>
                    <a:pt x="16879" y="21194"/>
                    <a:pt x="16761" y="21296"/>
                    <a:pt x="16761" y="21397"/>
                  </a:cubicBezTo>
                  <a:cubicBezTo>
                    <a:pt x="16643" y="21397"/>
                    <a:pt x="16643" y="21600"/>
                    <a:pt x="16525" y="21600"/>
                  </a:cubicBezTo>
                  <a:cubicBezTo>
                    <a:pt x="16407" y="21600"/>
                    <a:pt x="16289" y="21600"/>
                    <a:pt x="16289" y="21600"/>
                  </a:cubicBezTo>
                  <a:cubicBezTo>
                    <a:pt x="16170" y="21499"/>
                    <a:pt x="16170" y="21296"/>
                    <a:pt x="16170" y="21296"/>
                  </a:cubicBezTo>
                  <a:cubicBezTo>
                    <a:pt x="16052" y="21296"/>
                    <a:pt x="16052" y="21194"/>
                    <a:pt x="15934" y="21194"/>
                  </a:cubicBezTo>
                  <a:cubicBezTo>
                    <a:pt x="15934" y="21194"/>
                    <a:pt x="15934" y="21093"/>
                    <a:pt x="15934" y="21093"/>
                  </a:cubicBezTo>
                  <a:cubicBezTo>
                    <a:pt x="15816" y="21093"/>
                    <a:pt x="15698" y="21093"/>
                    <a:pt x="15698" y="21093"/>
                  </a:cubicBezTo>
                  <a:cubicBezTo>
                    <a:pt x="15580" y="21093"/>
                    <a:pt x="15580" y="21194"/>
                    <a:pt x="15580" y="21194"/>
                  </a:cubicBezTo>
                  <a:cubicBezTo>
                    <a:pt x="15462" y="21093"/>
                    <a:pt x="15462" y="20992"/>
                    <a:pt x="15462" y="20992"/>
                  </a:cubicBezTo>
                  <a:cubicBezTo>
                    <a:pt x="15344" y="20789"/>
                    <a:pt x="15108" y="20687"/>
                    <a:pt x="14990" y="20586"/>
                  </a:cubicBezTo>
                  <a:cubicBezTo>
                    <a:pt x="14990" y="20485"/>
                    <a:pt x="14754" y="20282"/>
                    <a:pt x="14636" y="20180"/>
                  </a:cubicBezTo>
                  <a:cubicBezTo>
                    <a:pt x="14636" y="20079"/>
                    <a:pt x="14400" y="19977"/>
                    <a:pt x="14282" y="19876"/>
                  </a:cubicBezTo>
                  <a:cubicBezTo>
                    <a:pt x="14046" y="19775"/>
                    <a:pt x="13574" y="19572"/>
                    <a:pt x="13338" y="19572"/>
                  </a:cubicBezTo>
                  <a:cubicBezTo>
                    <a:pt x="13220" y="19572"/>
                    <a:pt x="12984" y="19572"/>
                    <a:pt x="12748" y="19673"/>
                  </a:cubicBezTo>
                  <a:cubicBezTo>
                    <a:pt x="12748" y="19673"/>
                    <a:pt x="12511" y="19673"/>
                    <a:pt x="12393" y="19673"/>
                  </a:cubicBezTo>
                  <a:cubicBezTo>
                    <a:pt x="12275" y="19775"/>
                    <a:pt x="12157" y="19977"/>
                    <a:pt x="12157" y="20079"/>
                  </a:cubicBezTo>
                  <a:cubicBezTo>
                    <a:pt x="12039" y="20079"/>
                    <a:pt x="11685" y="20180"/>
                    <a:pt x="11567" y="20180"/>
                  </a:cubicBezTo>
                  <a:cubicBezTo>
                    <a:pt x="11449" y="20180"/>
                    <a:pt x="11331" y="20079"/>
                    <a:pt x="11213" y="19977"/>
                  </a:cubicBezTo>
                  <a:cubicBezTo>
                    <a:pt x="11095" y="19977"/>
                    <a:pt x="10977" y="19876"/>
                    <a:pt x="10859" y="19775"/>
                  </a:cubicBezTo>
                  <a:cubicBezTo>
                    <a:pt x="10741" y="19775"/>
                    <a:pt x="10387" y="19876"/>
                    <a:pt x="10269" y="19977"/>
                  </a:cubicBezTo>
                  <a:cubicBezTo>
                    <a:pt x="10269" y="19977"/>
                    <a:pt x="10151" y="20180"/>
                    <a:pt x="10151" y="20282"/>
                  </a:cubicBezTo>
                  <a:cubicBezTo>
                    <a:pt x="10033" y="20383"/>
                    <a:pt x="9797" y="20586"/>
                    <a:pt x="9679" y="20586"/>
                  </a:cubicBezTo>
                  <a:cubicBezTo>
                    <a:pt x="9679" y="20687"/>
                    <a:pt x="9443" y="20687"/>
                    <a:pt x="9443" y="20687"/>
                  </a:cubicBezTo>
                  <a:cubicBezTo>
                    <a:pt x="9207" y="20687"/>
                    <a:pt x="8970" y="20586"/>
                    <a:pt x="8852" y="20485"/>
                  </a:cubicBezTo>
                  <a:cubicBezTo>
                    <a:pt x="8734" y="20485"/>
                    <a:pt x="8498" y="20282"/>
                    <a:pt x="8380" y="20180"/>
                  </a:cubicBezTo>
                  <a:cubicBezTo>
                    <a:pt x="8262" y="20180"/>
                    <a:pt x="7908" y="20079"/>
                    <a:pt x="7790" y="19977"/>
                  </a:cubicBezTo>
                  <a:cubicBezTo>
                    <a:pt x="7672" y="19977"/>
                    <a:pt x="7554" y="19876"/>
                    <a:pt x="7436" y="19775"/>
                  </a:cubicBezTo>
                  <a:cubicBezTo>
                    <a:pt x="7318" y="19775"/>
                    <a:pt x="7082" y="19775"/>
                    <a:pt x="6846" y="19775"/>
                  </a:cubicBezTo>
                  <a:cubicBezTo>
                    <a:pt x="6728" y="19775"/>
                    <a:pt x="6492" y="19775"/>
                    <a:pt x="6256" y="19775"/>
                  </a:cubicBezTo>
                  <a:cubicBezTo>
                    <a:pt x="6256" y="19775"/>
                    <a:pt x="6256" y="19775"/>
                    <a:pt x="6138" y="197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1" name="Google Shape;5541;g21c91014dda_0_5447"/>
            <p:cNvSpPr/>
            <p:nvPr/>
          </p:nvSpPr>
          <p:spPr>
            <a:xfrm>
              <a:off x="2013291" y="267789"/>
              <a:ext cx="1222074" cy="142171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6138" y="19775"/>
                  </a:moveTo>
                  <a:cubicBezTo>
                    <a:pt x="5902" y="19673"/>
                    <a:pt x="5666" y="19572"/>
                    <a:pt x="5666" y="19470"/>
                  </a:cubicBezTo>
                  <a:cubicBezTo>
                    <a:pt x="5548" y="19470"/>
                    <a:pt x="5430" y="19268"/>
                    <a:pt x="5311" y="19166"/>
                  </a:cubicBezTo>
                  <a:cubicBezTo>
                    <a:pt x="5311" y="19166"/>
                    <a:pt x="5075" y="19065"/>
                    <a:pt x="5075" y="18963"/>
                  </a:cubicBezTo>
                  <a:cubicBezTo>
                    <a:pt x="4957" y="18963"/>
                    <a:pt x="4957" y="18761"/>
                    <a:pt x="4957" y="18659"/>
                  </a:cubicBezTo>
                  <a:cubicBezTo>
                    <a:pt x="4839" y="18558"/>
                    <a:pt x="4721" y="18355"/>
                    <a:pt x="4603" y="18254"/>
                  </a:cubicBezTo>
                  <a:cubicBezTo>
                    <a:pt x="4485" y="18152"/>
                    <a:pt x="4013" y="18051"/>
                    <a:pt x="3895" y="17949"/>
                  </a:cubicBezTo>
                  <a:cubicBezTo>
                    <a:pt x="3777" y="17949"/>
                    <a:pt x="3305" y="17848"/>
                    <a:pt x="3187" y="17645"/>
                  </a:cubicBezTo>
                  <a:cubicBezTo>
                    <a:pt x="3069" y="17544"/>
                    <a:pt x="2951" y="17239"/>
                    <a:pt x="2833" y="17138"/>
                  </a:cubicBezTo>
                  <a:cubicBezTo>
                    <a:pt x="2715" y="17037"/>
                    <a:pt x="2479" y="16834"/>
                    <a:pt x="2361" y="16732"/>
                  </a:cubicBezTo>
                  <a:cubicBezTo>
                    <a:pt x="2361" y="16631"/>
                    <a:pt x="2125" y="16530"/>
                    <a:pt x="2125" y="16530"/>
                  </a:cubicBezTo>
                  <a:cubicBezTo>
                    <a:pt x="2007" y="16530"/>
                    <a:pt x="1770" y="16530"/>
                    <a:pt x="1652" y="16530"/>
                  </a:cubicBezTo>
                  <a:cubicBezTo>
                    <a:pt x="1534" y="16530"/>
                    <a:pt x="1298" y="16428"/>
                    <a:pt x="1298" y="16327"/>
                  </a:cubicBezTo>
                  <a:cubicBezTo>
                    <a:pt x="1180" y="16225"/>
                    <a:pt x="1062" y="16023"/>
                    <a:pt x="944" y="15921"/>
                  </a:cubicBezTo>
                  <a:cubicBezTo>
                    <a:pt x="944" y="15820"/>
                    <a:pt x="826" y="15515"/>
                    <a:pt x="826" y="15414"/>
                  </a:cubicBezTo>
                  <a:cubicBezTo>
                    <a:pt x="826" y="15313"/>
                    <a:pt x="708" y="14907"/>
                    <a:pt x="590" y="14806"/>
                  </a:cubicBezTo>
                  <a:cubicBezTo>
                    <a:pt x="590" y="14603"/>
                    <a:pt x="236" y="14400"/>
                    <a:pt x="236" y="14299"/>
                  </a:cubicBezTo>
                  <a:cubicBezTo>
                    <a:pt x="118" y="14096"/>
                    <a:pt x="118" y="13792"/>
                    <a:pt x="0" y="13589"/>
                  </a:cubicBezTo>
                  <a:cubicBezTo>
                    <a:pt x="0" y="13386"/>
                    <a:pt x="118" y="12980"/>
                    <a:pt x="236" y="12777"/>
                  </a:cubicBezTo>
                  <a:cubicBezTo>
                    <a:pt x="236" y="12575"/>
                    <a:pt x="472" y="12372"/>
                    <a:pt x="590" y="12270"/>
                  </a:cubicBezTo>
                  <a:cubicBezTo>
                    <a:pt x="708" y="12169"/>
                    <a:pt x="1062" y="11966"/>
                    <a:pt x="1180" y="11865"/>
                  </a:cubicBezTo>
                  <a:cubicBezTo>
                    <a:pt x="1180" y="11763"/>
                    <a:pt x="1416" y="11561"/>
                    <a:pt x="1416" y="11459"/>
                  </a:cubicBezTo>
                  <a:cubicBezTo>
                    <a:pt x="1416" y="11358"/>
                    <a:pt x="1416" y="11054"/>
                    <a:pt x="1534" y="10952"/>
                  </a:cubicBezTo>
                  <a:cubicBezTo>
                    <a:pt x="1534" y="10851"/>
                    <a:pt x="1534" y="10648"/>
                    <a:pt x="1534" y="10445"/>
                  </a:cubicBezTo>
                  <a:cubicBezTo>
                    <a:pt x="1652" y="10445"/>
                    <a:pt x="1770" y="10445"/>
                    <a:pt x="1889" y="10445"/>
                  </a:cubicBezTo>
                  <a:cubicBezTo>
                    <a:pt x="2007" y="10445"/>
                    <a:pt x="2361" y="10445"/>
                    <a:pt x="2479" y="10546"/>
                  </a:cubicBezTo>
                  <a:cubicBezTo>
                    <a:pt x="2597" y="10648"/>
                    <a:pt x="2479" y="10851"/>
                    <a:pt x="2479" y="10952"/>
                  </a:cubicBezTo>
                  <a:cubicBezTo>
                    <a:pt x="2479" y="11054"/>
                    <a:pt x="2361" y="11155"/>
                    <a:pt x="2361" y="11256"/>
                  </a:cubicBezTo>
                  <a:cubicBezTo>
                    <a:pt x="2361" y="11358"/>
                    <a:pt x="2479" y="11662"/>
                    <a:pt x="2597" y="11662"/>
                  </a:cubicBezTo>
                  <a:cubicBezTo>
                    <a:pt x="2715" y="11763"/>
                    <a:pt x="2951" y="11763"/>
                    <a:pt x="3069" y="11662"/>
                  </a:cubicBezTo>
                  <a:cubicBezTo>
                    <a:pt x="3187" y="11662"/>
                    <a:pt x="3187" y="11358"/>
                    <a:pt x="3305" y="11358"/>
                  </a:cubicBezTo>
                  <a:cubicBezTo>
                    <a:pt x="3305" y="11256"/>
                    <a:pt x="3541" y="11358"/>
                    <a:pt x="3659" y="11358"/>
                  </a:cubicBezTo>
                  <a:cubicBezTo>
                    <a:pt x="3777" y="11459"/>
                    <a:pt x="3777" y="11662"/>
                    <a:pt x="3895" y="11662"/>
                  </a:cubicBezTo>
                  <a:cubicBezTo>
                    <a:pt x="4013" y="11763"/>
                    <a:pt x="4249" y="11865"/>
                    <a:pt x="4367" y="11763"/>
                  </a:cubicBezTo>
                  <a:cubicBezTo>
                    <a:pt x="4603" y="11763"/>
                    <a:pt x="4839" y="11561"/>
                    <a:pt x="4957" y="11459"/>
                  </a:cubicBezTo>
                  <a:cubicBezTo>
                    <a:pt x="4957" y="11358"/>
                    <a:pt x="5075" y="11155"/>
                    <a:pt x="5193" y="11054"/>
                  </a:cubicBezTo>
                  <a:cubicBezTo>
                    <a:pt x="5193" y="10952"/>
                    <a:pt x="5430" y="10952"/>
                    <a:pt x="5430" y="10851"/>
                  </a:cubicBezTo>
                  <a:cubicBezTo>
                    <a:pt x="5548" y="10749"/>
                    <a:pt x="5548" y="10344"/>
                    <a:pt x="5548" y="10242"/>
                  </a:cubicBezTo>
                  <a:cubicBezTo>
                    <a:pt x="5666" y="10039"/>
                    <a:pt x="5548" y="9837"/>
                    <a:pt x="5666" y="9735"/>
                  </a:cubicBezTo>
                  <a:cubicBezTo>
                    <a:pt x="5666" y="9532"/>
                    <a:pt x="6020" y="9330"/>
                    <a:pt x="6138" y="9228"/>
                  </a:cubicBezTo>
                  <a:cubicBezTo>
                    <a:pt x="6256" y="9228"/>
                    <a:pt x="6492" y="9127"/>
                    <a:pt x="6610" y="9127"/>
                  </a:cubicBezTo>
                  <a:cubicBezTo>
                    <a:pt x="6728" y="9127"/>
                    <a:pt x="6846" y="9228"/>
                    <a:pt x="6846" y="9228"/>
                  </a:cubicBezTo>
                  <a:cubicBezTo>
                    <a:pt x="6964" y="9228"/>
                    <a:pt x="7200" y="9127"/>
                    <a:pt x="7200" y="9025"/>
                  </a:cubicBezTo>
                  <a:cubicBezTo>
                    <a:pt x="7200" y="8924"/>
                    <a:pt x="7318" y="8823"/>
                    <a:pt x="7200" y="8721"/>
                  </a:cubicBezTo>
                  <a:cubicBezTo>
                    <a:pt x="7200" y="8620"/>
                    <a:pt x="6964" y="8721"/>
                    <a:pt x="6846" y="8721"/>
                  </a:cubicBezTo>
                  <a:cubicBezTo>
                    <a:pt x="6846" y="8620"/>
                    <a:pt x="6846" y="8518"/>
                    <a:pt x="6846" y="8417"/>
                  </a:cubicBezTo>
                  <a:cubicBezTo>
                    <a:pt x="6846" y="8214"/>
                    <a:pt x="7200" y="8113"/>
                    <a:pt x="7318" y="8011"/>
                  </a:cubicBezTo>
                  <a:cubicBezTo>
                    <a:pt x="7436" y="8011"/>
                    <a:pt x="7790" y="8011"/>
                    <a:pt x="7908" y="8011"/>
                  </a:cubicBezTo>
                  <a:cubicBezTo>
                    <a:pt x="8026" y="8011"/>
                    <a:pt x="8144" y="8113"/>
                    <a:pt x="8262" y="8214"/>
                  </a:cubicBezTo>
                  <a:cubicBezTo>
                    <a:pt x="8262" y="8315"/>
                    <a:pt x="8262" y="8518"/>
                    <a:pt x="8380" y="8518"/>
                  </a:cubicBezTo>
                  <a:cubicBezTo>
                    <a:pt x="8380" y="8620"/>
                    <a:pt x="8616" y="8721"/>
                    <a:pt x="8616" y="8823"/>
                  </a:cubicBezTo>
                  <a:cubicBezTo>
                    <a:pt x="8852" y="8823"/>
                    <a:pt x="9089" y="8620"/>
                    <a:pt x="9207" y="8518"/>
                  </a:cubicBezTo>
                  <a:cubicBezTo>
                    <a:pt x="9325" y="8417"/>
                    <a:pt x="9561" y="8113"/>
                    <a:pt x="9679" y="8011"/>
                  </a:cubicBezTo>
                  <a:cubicBezTo>
                    <a:pt x="9679" y="7910"/>
                    <a:pt x="9679" y="7707"/>
                    <a:pt x="9679" y="7606"/>
                  </a:cubicBezTo>
                  <a:cubicBezTo>
                    <a:pt x="9679" y="7504"/>
                    <a:pt x="9679" y="7301"/>
                    <a:pt x="9679" y="7200"/>
                  </a:cubicBezTo>
                  <a:cubicBezTo>
                    <a:pt x="9797" y="7099"/>
                    <a:pt x="9915" y="6997"/>
                    <a:pt x="10033" y="6896"/>
                  </a:cubicBezTo>
                  <a:cubicBezTo>
                    <a:pt x="10151" y="6896"/>
                    <a:pt x="10505" y="6896"/>
                    <a:pt x="10741" y="6896"/>
                  </a:cubicBezTo>
                  <a:cubicBezTo>
                    <a:pt x="10859" y="6896"/>
                    <a:pt x="10977" y="6896"/>
                    <a:pt x="11095" y="6896"/>
                  </a:cubicBezTo>
                  <a:cubicBezTo>
                    <a:pt x="11331" y="6794"/>
                    <a:pt x="11449" y="6490"/>
                    <a:pt x="11449" y="6287"/>
                  </a:cubicBezTo>
                  <a:cubicBezTo>
                    <a:pt x="11567" y="6186"/>
                    <a:pt x="11685" y="5983"/>
                    <a:pt x="11685" y="5780"/>
                  </a:cubicBezTo>
                  <a:cubicBezTo>
                    <a:pt x="11803" y="5679"/>
                    <a:pt x="11803" y="5375"/>
                    <a:pt x="11685" y="5273"/>
                  </a:cubicBezTo>
                  <a:cubicBezTo>
                    <a:pt x="11567" y="5172"/>
                    <a:pt x="11331" y="4969"/>
                    <a:pt x="11213" y="4868"/>
                  </a:cubicBezTo>
                  <a:cubicBezTo>
                    <a:pt x="10977" y="4766"/>
                    <a:pt x="10623" y="4665"/>
                    <a:pt x="10505" y="4563"/>
                  </a:cubicBezTo>
                  <a:cubicBezTo>
                    <a:pt x="10505" y="4462"/>
                    <a:pt x="10269" y="4259"/>
                    <a:pt x="10269" y="4158"/>
                  </a:cubicBezTo>
                  <a:cubicBezTo>
                    <a:pt x="10269" y="4056"/>
                    <a:pt x="10387" y="3752"/>
                    <a:pt x="10387" y="3651"/>
                  </a:cubicBezTo>
                  <a:cubicBezTo>
                    <a:pt x="10505" y="3549"/>
                    <a:pt x="10741" y="3448"/>
                    <a:pt x="10859" y="3346"/>
                  </a:cubicBezTo>
                  <a:cubicBezTo>
                    <a:pt x="10977" y="3245"/>
                    <a:pt x="11095" y="3042"/>
                    <a:pt x="11095" y="2941"/>
                  </a:cubicBezTo>
                  <a:cubicBezTo>
                    <a:pt x="11095" y="2839"/>
                    <a:pt x="10977" y="2637"/>
                    <a:pt x="10977" y="2637"/>
                  </a:cubicBezTo>
                  <a:cubicBezTo>
                    <a:pt x="10859" y="2535"/>
                    <a:pt x="10623" y="2535"/>
                    <a:pt x="10623" y="2434"/>
                  </a:cubicBezTo>
                  <a:cubicBezTo>
                    <a:pt x="10505" y="2332"/>
                    <a:pt x="10623" y="2231"/>
                    <a:pt x="10623" y="2130"/>
                  </a:cubicBezTo>
                  <a:cubicBezTo>
                    <a:pt x="10741" y="2028"/>
                    <a:pt x="11213" y="2028"/>
                    <a:pt x="11331" y="2028"/>
                  </a:cubicBezTo>
                  <a:cubicBezTo>
                    <a:pt x="11449" y="2028"/>
                    <a:pt x="11685" y="2130"/>
                    <a:pt x="11803" y="2028"/>
                  </a:cubicBezTo>
                  <a:cubicBezTo>
                    <a:pt x="11921" y="2028"/>
                    <a:pt x="12275" y="2028"/>
                    <a:pt x="12275" y="1927"/>
                  </a:cubicBezTo>
                  <a:cubicBezTo>
                    <a:pt x="12393" y="1825"/>
                    <a:pt x="12275" y="1420"/>
                    <a:pt x="12393" y="1318"/>
                  </a:cubicBezTo>
                  <a:cubicBezTo>
                    <a:pt x="12393" y="1217"/>
                    <a:pt x="12511" y="1014"/>
                    <a:pt x="12511" y="913"/>
                  </a:cubicBezTo>
                  <a:cubicBezTo>
                    <a:pt x="12630" y="811"/>
                    <a:pt x="12984" y="710"/>
                    <a:pt x="13102" y="811"/>
                  </a:cubicBezTo>
                  <a:cubicBezTo>
                    <a:pt x="13338" y="811"/>
                    <a:pt x="13456" y="1115"/>
                    <a:pt x="13692" y="1115"/>
                  </a:cubicBezTo>
                  <a:cubicBezTo>
                    <a:pt x="13810" y="1217"/>
                    <a:pt x="14164" y="1217"/>
                    <a:pt x="14282" y="1217"/>
                  </a:cubicBezTo>
                  <a:cubicBezTo>
                    <a:pt x="14400" y="1217"/>
                    <a:pt x="14636" y="1014"/>
                    <a:pt x="14754" y="1014"/>
                  </a:cubicBezTo>
                  <a:cubicBezTo>
                    <a:pt x="14872" y="913"/>
                    <a:pt x="15226" y="1014"/>
                    <a:pt x="15226" y="913"/>
                  </a:cubicBezTo>
                  <a:cubicBezTo>
                    <a:pt x="15462" y="811"/>
                    <a:pt x="15344" y="406"/>
                    <a:pt x="15462" y="304"/>
                  </a:cubicBezTo>
                  <a:cubicBezTo>
                    <a:pt x="15462" y="203"/>
                    <a:pt x="15698" y="101"/>
                    <a:pt x="15816" y="0"/>
                  </a:cubicBezTo>
                  <a:cubicBezTo>
                    <a:pt x="15934" y="0"/>
                    <a:pt x="15934" y="101"/>
                    <a:pt x="16052" y="101"/>
                  </a:cubicBezTo>
                  <a:cubicBezTo>
                    <a:pt x="16052" y="203"/>
                    <a:pt x="16052" y="304"/>
                    <a:pt x="16052" y="304"/>
                  </a:cubicBezTo>
                  <a:cubicBezTo>
                    <a:pt x="16052" y="304"/>
                    <a:pt x="16289" y="304"/>
                    <a:pt x="16289" y="304"/>
                  </a:cubicBezTo>
                  <a:cubicBezTo>
                    <a:pt x="16407" y="406"/>
                    <a:pt x="16643" y="406"/>
                    <a:pt x="16643" y="507"/>
                  </a:cubicBezTo>
                  <a:cubicBezTo>
                    <a:pt x="16761" y="507"/>
                    <a:pt x="16879" y="710"/>
                    <a:pt x="16997" y="710"/>
                  </a:cubicBezTo>
                  <a:cubicBezTo>
                    <a:pt x="17115" y="710"/>
                    <a:pt x="17233" y="710"/>
                    <a:pt x="17351" y="710"/>
                  </a:cubicBezTo>
                  <a:cubicBezTo>
                    <a:pt x="17351" y="710"/>
                    <a:pt x="17587" y="710"/>
                    <a:pt x="17705" y="710"/>
                  </a:cubicBezTo>
                  <a:cubicBezTo>
                    <a:pt x="17705" y="710"/>
                    <a:pt x="17823" y="710"/>
                    <a:pt x="17941" y="710"/>
                  </a:cubicBezTo>
                  <a:cubicBezTo>
                    <a:pt x="18059" y="710"/>
                    <a:pt x="18177" y="608"/>
                    <a:pt x="18295" y="710"/>
                  </a:cubicBezTo>
                  <a:cubicBezTo>
                    <a:pt x="18413" y="710"/>
                    <a:pt x="18531" y="811"/>
                    <a:pt x="18649" y="811"/>
                  </a:cubicBezTo>
                  <a:cubicBezTo>
                    <a:pt x="18649" y="913"/>
                    <a:pt x="18649" y="913"/>
                    <a:pt x="18649" y="913"/>
                  </a:cubicBezTo>
                  <a:cubicBezTo>
                    <a:pt x="18649" y="1014"/>
                    <a:pt x="18531" y="1217"/>
                    <a:pt x="18531" y="1318"/>
                  </a:cubicBezTo>
                  <a:cubicBezTo>
                    <a:pt x="18531" y="1420"/>
                    <a:pt x="18531" y="1521"/>
                    <a:pt x="18531" y="1623"/>
                  </a:cubicBezTo>
                  <a:cubicBezTo>
                    <a:pt x="18413" y="1724"/>
                    <a:pt x="18059" y="1724"/>
                    <a:pt x="18059" y="1825"/>
                  </a:cubicBezTo>
                  <a:cubicBezTo>
                    <a:pt x="17941" y="1927"/>
                    <a:pt x="17941" y="2231"/>
                    <a:pt x="17941" y="2434"/>
                  </a:cubicBezTo>
                  <a:cubicBezTo>
                    <a:pt x="17823" y="2535"/>
                    <a:pt x="17705" y="2637"/>
                    <a:pt x="17587" y="2738"/>
                  </a:cubicBezTo>
                  <a:cubicBezTo>
                    <a:pt x="17469" y="2839"/>
                    <a:pt x="17115" y="2941"/>
                    <a:pt x="16879" y="2941"/>
                  </a:cubicBezTo>
                  <a:cubicBezTo>
                    <a:pt x="16761" y="3042"/>
                    <a:pt x="16407" y="3042"/>
                    <a:pt x="16289" y="3245"/>
                  </a:cubicBezTo>
                  <a:cubicBezTo>
                    <a:pt x="16170" y="3346"/>
                    <a:pt x="16289" y="3651"/>
                    <a:pt x="16289" y="3752"/>
                  </a:cubicBezTo>
                  <a:cubicBezTo>
                    <a:pt x="16289" y="3854"/>
                    <a:pt x="16289" y="4056"/>
                    <a:pt x="16289" y="4158"/>
                  </a:cubicBezTo>
                  <a:cubicBezTo>
                    <a:pt x="16170" y="4259"/>
                    <a:pt x="15934" y="4158"/>
                    <a:pt x="15816" y="4259"/>
                  </a:cubicBezTo>
                  <a:cubicBezTo>
                    <a:pt x="15698" y="4259"/>
                    <a:pt x="15462" y="4462"/>
                    <a:pt x="15462" y="4665"/>
                  </a:cubicBezTo>
                  <a:cubicBezTo>
                    <a:pt x="15344" y="4766"/>
                    <a:pt x="15344" y="5172"/>
                    <a:pt x="15344" y="5375"/>
                  </a:cubicBezTo>
                  <a:cubicBezTo>
                    <a:pt x="15344" y="5577"/>
                    <a:pt x="15698" y="5882"/>
                    <a:pt x="15816" y="6085"/>
                  </a:cubicBezTo>
                  <a:cubicBezTo>
                    <a:pt x="15934" y="6085"/>
                    <a:pt x="16170" y="6186"/>
                    <a:pt x="16289" y="6287"/>
                  </a:cubicBezTo>
                  <a:cubicBezTo>
                    <a:pt x="16407" y="6389"/>
                    <a:pt x="16525" y="6693"/>
                    <a:pt x="16525" y="6794"/>
                  </a:cubicBezTo>
                  <a:cubicBezTo>
                    <a:pt x="16525" y="6896"/>
                    <a:pt x="16407" y="7099"/>
                    <a:pt x="16407" y="7200"/>
                  </a:cubicBezTo>
                  <a:cubicBezTo>
                    <a:pt x="16289" y="7200"/>
                    <a:pt x="16052" y="7301"/>
                    <a:pt x="15934" y="7301"/>
                  </a:cubicBezTo>
                  <a:cubicBezTo>
                    <a:pt x="15934" y="7403"/>
                    <a:pt x="15816" y="7606"/>
                    <a:pt x="15816" y="7808"/>
                  </a:cubicBezTo>
                  <a:cubicBezTo>
                    <a:pt x="15816" y="7910"/>
                    <a:pt x="15934" y="8214"/>
                    <a:pt x="16052" y="8315"/>
                  </a:cubicBezTo>
                  <a:cubicBezTo>
                    <a:pt x="16170" y="8417"/>
                    <a:pt x="16289" y="8620"/>
                    <a:pt x="16407" y="8721"/>
                  </a:cubicBezTo>
                  <a:cubicBezTo>
                    <a:pt x="16525" y="8721"/>
                    <a:pt x="16761" y="8823"/>
                    <a:pt x="16761" y="8823"/>
                  </a:cubicBezTo>
                  <a:cubicBezTo>
                    <a:pt x="16879" y="8924"/>
                    <a:pt x="16997" y="9025"/>
                    <a:pt x="16997" y="9127"/>
                  </a:cubicBezTo>
                  <a:cubicBezTo>
                    <a:pt x="17115" y="9228"/>
                    <a:pt x="16997" y="9431"/>
                    <a:pt x="16997" y="9532"/>
                  </a:cubicBezTo>
                  <a:cubicBezTo>
                    <a:pt x="16997" y="9634"/>
                    <a:pt x="16997" y="9837"/>
                    <a:pt x="17115" y="9837"/>
                  </a:cubicBezTo>
                  <a:cubicBezTo>
                    <a:pt x="17233" y="9938"/>
                    <a:pt x="17469" y="9837"/>
                    <a:pt x="17587" y="9837"/>
                  </a:cubicBezTo>
                  <a:cubicBezTo>
                    <a:pt x="17587" y="9837"/>
                    <a:pt x="17823" y="9837"/>
                    <a:pt x="17823" y="9837"/>
                  </a:cubicBezTo>
                  <a:cubicBezTo>
                    <a:pt x="17941" y="9938"/>
                    <a:pt x="17823" y="10242"/>
                    <a:pt x="17823" y="10344"/>
                  </a:cubicBezTo>
                  <a:cubicBezTo>
                    <a:pt x="17823" y="10344"/>
                    <a:pt x="17941" y="10445"/>
                    <a:pt x="18059" y="10445"/>
                  </a:cubicBezTo>
                  <a:cubicBezTo>
                    <a:pt x="18177" y="10546"/>
                    <a:pt x="18413" y="10344"/>
                    <a:pt x="18531" y="10344"/>
                  </a:cubicBezTo>
                  <a:cubicBezTo>
                    <a:pt x="18531" y="10242"/>
                    <a:pt x="18649" y="10039"/>
                    <a:pt x="18767" y="10039"/>
                  </a:cubicBezTo>
                  <a:cubicBezTo>
                    <a:pt x="18767" y="10039"/>
                    <a:pt x="19003" y="10039"/>
                    <a:pt x="19121" y="10039"/>
                  </a:cubicBezTo>
                  <a:cubicBezTo>
                    <a:pt x="19121" y="9938"/>
                    <a:pt x="19239" y="9837"/>
                    <a:pt x="19357" y="9837"/>
                  </a:cubicBezTo>
                  <a:cubicBezTo>
                    <a:pt x="19475" y="9735"/>
                    <a:pt x="19830" y="9735"/>
                    <a:pt x="19948" y="9735"/>
                  </a:cubicBezTo>
                  <a:cubicBezTo>
                    <a:pt x="20066" y="9735"/>
                    <a:pt x="20184" y="9837"/>
                    <a:pt x="20302" y="9938"/>
                  </a:cubicBezTo>
                  <a:cubicBezTo>
                    <a:pt x="20420" y="9938"/>
                    <a:pt x="20774" y="9837"/>
                    <a:pt x="20892" y="9938"/>
                  </a:cubicBezTo>
                  <a:cubicBezTo>
                    <a:pt x="21010" y="10039"/>
                    <a:pt x="21128" y="10344"/>
                    <a:pt x="21128" y="10445"/>
                  </a:cubicBezTo>
                  <a:cubicBezTo>
                    <a:pt x="21246" y="10546"/>
                    <a:pt x="21246" y="10749"/>
                    <a:pt x="21246" y="10851"/>
                  </a:cubicBezTo>
                  <a:cubicBezTo>
                    <a:pt x="21246" y="10952"/>
                    <a:pt x="21128" y="11256"/>
                    <a:pt x="21246" y="11459"/>
                  </a:cubicBezTo>
                  <a:cubicBezTo>
                    <a:pt x="21246" y="11561"/>
                    <a:pt x="21600" y="11662"/>
                    <a:pt x="21600" y="11763"/>
                  </a:cubicBezTo>
                  <a:cubicBezTo>
                    <a:pt x="21600" y="11763"/>
                    <a:pt x="21600" y="11865"/>
                    <a:pt x="21600" y="11966"/>
                  </a:cubicBezTo>
                  <a:cubicBezTo>
                    <a:pt x="21600" y="11966"/>
                    <a:pt x="21600" y="11966"/>
                    <a:pt x="21600" y="11966"/>
                  </a:cubicBezTo>
                  <a:cubicBezTo>
                    <a:pt x="21482" y="11966"/>
                    <a:pt x="21364" y="12068"/>
                    <a:pt x="21364" y="12068"/>
                  </a:cubicBezTo>
                  <a:cubicBezTo>
                    <a:pt x="21246" y="12169"/>
                    <a:pt x="21010" y="12169"/>
                    <a:pt x="21010" y="12270"/>
                  </a:cubicBezTo>
                  <a:cubicBezTo>
                    <a:pt x="20892" y="12270"/>
                    <a:pt x="20774" y="12372"/>
                    <a:pt x="20774" y="12372"/>
                  </a:cubicBezTo>
                  <a:cubicBezTo>
                    <a:pt x="20774" y="12473"/>
                    <a:pt x="20656" y="12575"/>
                    <a:pt x="20656" y="12575"/>
                  </a:cubicBezTo>
                  <a:cubicBezTo>
                    <a:pt x="20538" y="12575"/>
                    <a:pt x="20538" y="12575"/>
                    <a:pt x="20420" y="12575"/>
                  </a:cubicBezTo>
                  <a:cubicBezTo>
                    <a:pt x="20420" y="12575"/>
                    <a:pt x="20302" y="12676"/>
                    <a:pt x="20184" y="12676"/>
                  </a:cubicBezTo>
                  <a:cubicBezTo>
                    <a:pt x="20066" y="12777"/>
                    <a:pt x="19711" y="12980"/>
                    <a:pt x="19593" y="13082"/>
                  </a:cubicBezTo>
                  <a:cubicBezTo>
                    <a:pt x="19593" y="13082"/>
                    <a:pt x="19357" y="13082"/>
                    <a:pt x="19357" y="13183"/>
                  </a:cubicBezTo>
                  <a:cubicBezTo>
                    <a:pt x="19239" y="13183"/>
                    <a:pt x="19121" y="13285"/>
                    <a:pt x="19003" y="13285"/>
                  </a:cubicBezTo>
                  <a:cubicBezTo>
                    <a:pt x="18885" y="13386"/>
                    <a:pt x="18767" y="13487"/>
                    <a:pt x="18649" y="13487"/>
                  </a:cubicBezTo>
                  <a:cubicBezTo>
                    <a:pt x="18531" y="13487"/>
                    <a:pt x="18413" y="13589"/>
                    <a:pt x="18295" y="13690"/>
                  </a:cubicBezTo>
                  <a:cubicBezTo>
                    <a:pt x="18177" y="13690"/>
                    <a:pt x="18059" y="13792"/>
                    <a:pt x="17941" y="13893"/>
                  </a:cubicBezTo>
                  <a:cubicBezTo>
                    <a:pt x="17823" y="13994"/>
                    <a:pt x="17351" y="14096"/>
                    <a:pt x="17233" y="14096"/>
                  </a:cubicBezTo>
                  <a:cubicBezTo>
                    <a:pt x="17115" y="14197"/>
                    <a:pt x="16879" y="14400"/>
                    <a:pt x="16761" y="14400"/>
                  </a:cubicBezTo>
                  <a:cubicBezTo>
                    <a:pt x="16643" y="14400"/>
                    <a:pt x="16525" y="14400"/>
                    <a:pt x="16525" y="14400"/>
                  </a:cubicBezTo>
                  <a:cubicBezTo>
                    <a:pt x="16525" y="14400"/>
                    <a:pt x="16407" y="14299"/>
                    <a:pt x="16407" y="14197"/>
                  </a:cubicBezTo>
                  <a:cubicBezTo>
                    <a:pt x="16407" y="14197"/>
                    <a:pt x="16407" y="14096"/>
                    <a:pt x="16525" y="13994"/>
                  </a:cubicBezTo>
                  <a:cubicBezTo>
                    <a:pt x="16525" y="13994"/>
                    <a:pt x="16761" y="13994"/>
                    <a:pt x="16761" y="13893"/>
                  </a:cubicBezTo>
                  <a:cubicBezTo>
                    <a:pt x="16879" y="13893"/>
                    <a:pt x="16997" y="13792"/>
                    <a:pt x="16997" y="13792"/>
                  </a:cubicBezTo>
                  <a:cubicBezTo>
                    <a:pt x="17115" y="13690"/>
                    <a:pt x="17233" y="13690"/>
                    <a:pt x="17233" y="13589"/>
                  </a:cubicBezTo>
                  <a:cubicBezTo>
                    <a:pt x="17351" y="13589"/>
                    <a:pt x="17351" y="13386"/>
                    <a:pt x="17469" y="13386"/>
                  </a:cubicBezTo>
                  <a:cubicBezTo>
                    <a:pt x="17587" y="13386"/>
                    <a:pt x="17587" y="13386"/>
                    <a:pt x="17587" y="13386"/>
                  </a:cubicBezTo>
                  <a:cubicBezTo>
                    <a:pt x="17587" y="13386"/>
                    <a:pt x="17587" y="13487"/>
                    <a:pt x="17705" y="13487"/>
                  </a:cubicBezTo>
                  <a:cubicBezTo>
                    <a:pt x="17705" y="13487"/>
                    <a:pt x="17823" y="13487"/>
                    <a:pt x="17941" y="13487"/>
                  </a:cubicBezTo>
                  <a:cubicBezTo>
                    <a:pt x="17941" y="13386"/>
                    <a:pt x="18059" y="13386"/>
                    <a:pt x="18059" y="13285"/>
                  </a:cubicBezTo>
                  <a:cubicBezTo>
                    <a:pt x="18059" y="13285"/>
                    <a:pt x="18059" y="13183"/>
                    <a:pt x="17941" y="13183"/>
                  </a:cubicBezTo>
                  <a:cubicBezTo>
                    <a:pt x="17941" y="13183"/>
                    <a:pt x="17941" y="13285"/>
                    <a:pt x="17823" y="13285"/>
                  </a:cubicBezTo>
                  <a:cubicBezTo>
                    <a:pt x="17705" y="13285"/>
                    <a:pt x="17705" y="13285"/>
                    <a:pt x="17705" y="13285"/>
                  </a:cubicBezTo>
                  <a:cubicBezTo>
                    <a:pt x="17705" y="13183"/>
                    <a:pt x="17941" y="13082"/>
                    <a:pt x="17941" y="13082"/>
                  </a:cubicBezTo>
                  <a:cubicBezTo>
                    <a:pt x="17941" y="13082"/>
                    <a:pt x="17823" y="13082"/>
                    <a:pt x="17705" y="13082"/>
                  </a:cubicBezTo>
                  <a:cubicBezTo>
                    <a:pt x="17705" y="13082"/>
                    <a:pt x="17587" y="13082"/>
                    <a:pt x="17587" y="13082"/>
                  </a:cubicBezTo>
                  <a:cubicBezTo>
                    <a:pt x="17469" y="13082"/>
                    <a:pt x="17351" y="12980"/>
                    <a:pt x="17233" y="12980"/>
                  </a:cubicBezTo>
                  <a:cubicBezTo>
                    <a:pt x="17233" y="12980"/>
                    <a:pt x="17115" y="12980"/>
                    <a:pt x="17115" y="12980"/>
                  </a:cubicBezTo>
                  <a:cubicBezTo>
                    <a:pt x="17115" y="12980"/>
                    <a:pt x="17115" y="13082"/>
                    <a:pt x="16997" y="13082"/>
                  </a:cubicBezTo>
                  <a:cubicBezTo>
                    <a:pt x="16997" y="13183"/>
                    <a:pt x="16879" y="13183"/>
                    <a:pt x="16761" y="13183"/>
                  </a:cubicBezTo>
                  <a:cubicBezTo>
                    <a:pt x="16761" y="13183"/>
                    <a:pt x="16761" y="13285"/>
                    <a:pt x="16761" y="13386"/>
                  </a:cubicBezTo>
                  <a:cubicBezTo>
                    <a:pt x="16761" y="13386"/>
                    <a:pt x="16879" y="13487"/>
                    <a:pt x="16879" y="13589"/>
                  </a:cubicBezTo>
                  <a:cubicBezTo>
                    <a:pt x="16879" y="13589"/>
                    <a:pt x="16761" y="13690"/>
                    <a:pt x="16643" y="13690"/>
                  </a:cubicBezTo>
                  <a:cubicBezTo>
                    <a:pt x="16643" y="13589"/>
                    <a:pt x="16643" y="13487"/>
                    <a:pt x="16643" y="13487"/>
                  </a:cubicBezTo>
                  <a:cubicBezTo>
                    <a:pt x="16643" y="13487"/>
                    <a:pt x="16525" y="13487"/>
                    <a:pt x="16525" y="13589"/>
                  </a:cubicBezTo>
                  <a:cubicBezTo>
                    <a:pt x="16407" y="13589"/>
                    <a:pt x="16407" y="13589"/>
                    <a:pt x="16289" y="13589"/>
                  </a:cubicBezTo>
                  <a:cubicBezTo>
                    <a:pt x="16289" y="13589"/>
                    <a:pt x="16170" y="13589"/>
                    <a:pt x="16170" y="13589"/>
                  </a:cubicBezTo>
                  <a:cubicBezTo>
                    <a:pt x="16052" y="13589"/>
                    <a:pt x="15934" y="13589"/>
                    <a:pt x="15934" y="13589"/>
                  </a:cubicBezTo>
                  <a:cubicBezTo>
                    <a:pt x="15816" y="13589"/>
                    <a:pt x="15816" y="13690"/>
                    <a:pt x="15816" y="13690"/>
                  </a:cubicBezTo>
                  <a:cubicBezTo>
                    <a:pt x="15816" y="13690"/>
                    <a:pt x="15698" y="13893"/>
                    <a:pt x="15580" y="13893"/>
                  </a:cubicBezTo>
                  <a:cubicBezTo>
                    <a:pt x="15580" y="13893"/>
                    <a:pt x="15462" y="13893"/>
                    <a:pt x="15462" y="13994"/>
                  </a:cubicBezTo>
                  <a:cubicBezTo>
                    <a:pt x="15344" y="13994"/>
                    <a:pt x="15344" y="14096"/>
                    <a:pt x="15344" y="14096"/>
                  </a:cubicBezTo>
                  <a:cubicBezTo>
                    <a:pt x="15344" y="14197"/>
                    <a:pt x="15580" y="14096"/>
                    <a:pt x="15580" y="14096"/>
                  </a:cubicBezTo>
                  <a:cubicBezTo>
                    <a:pt x="15698" y="14096"/>
                    <a:pt x="15816" y="14096"/>
                    <a:pt x="15816" y="14197"/>
                  </a:cubicBezTo>
                  <a:cubicBezTo>
                    <a:pt x="15934" y="14299"/>
                    <a:pt x="15816" y="14400"/>
                    <a:pt x="15816" y="14501"/>
                  </a:cubicBezTo>
                  <a:cubicBezTo>
                    <a:pt x="15698" y="14501"/>
                    <a:pt x="15580" y="14501"/>
                    <a:pt x="15462" y="14501"/>
                  </a:cubicBezTo>
                  <a:cubicBezTo>
                    <a:pt x="15462" y="14501"/>
                    <a:pt x="15462" y="14400"/>
                    <a:pt x="15344" y="14299"/>
                  </a:cubicBezTo>
                  <a:cubicBezTo>
                    <a:pt x="15226" y="14299"/>
                    <a:pt x="15108" y="14400"/>
                    <a:pt x="15108" y="14400"/>
                  </a:cubicBezTo>
                  <a:cubicBezTo>
                    <a:pt x="14990" y="14400"/>
                    <a:pt x="14990" y="14603"/>
                    <a:pt x="14990" y="14603"/>
                  </a:cubicBezTo>
                  <a:cubicBezTo>
                    <a:pt x="15108" y="14704"/>
                    <a:pt x="15108" y="14806"/>
                    <a:pt x="15108" y="14806"/>
                  </a:cubicBezTo>
                  <a:cubicBezTo>
                    <a:pt x="15108" y="14806"/>
                    <a:pt x="14990" y="14907"/>
                    <a:pt x="14990" y="14907"/>
                  </a:cubicBezTo>
                  <a:cubicBezTo>
                    <a:pt x="14990" y="15008"/>
                    <a:pt x="15108" y="15211"/>
                    <a:pt x="15108" y="15313"/>
                  </a:cubicBezTo>
                  <a:cubicBezTo>
                    <a:pt x="14990" y="15313"/>
                    <a:pt x="14872" y="15313"/>
                    <a:pt x="14872" y="15313"/>
                  </a:cubicBezTo>
                  <a:cubicBezTo>
                    <a:pt x="14872" y="15414"/>
                    <a:pt x="14754" y="15313"/>
                    <a:pt x="14636" y="15313"/>
                  </a:cubicBezTo>
                  <a:cubicBezTo>
                    <a:pt x="14636" y="15313"/>
                    <a:pt x="14518" y="15211"/>
                    <a:pt x="14518" y="15211"/>
                  </a:cubicBezTo>
                  <a:cubicBezTo>
                    <a:pt x="14518" y="15110"/>
                    <a:pt x="14636" y="14907"/>
                    <a:pt x="14636" y="14806"/>
                  </a:cubicBezTo>
                  <a:cubicBezTo>
                    <a:pt x="14518" y="14806"/>
                    <a:pt x="14400" y="14704"/>
                    <a:pt x="14400" y="14704"/>
                  </a:cubicBezTo>
                  <a:cubicBezTo>
                    <a:pt x="14400" y="14704"/>
                    <a:pt x="14400" y="14501"/>
                    <a:pt x="14282" y="14501"/>
                  </a:cubicBezTo>
                  <a:cubicBezTo>
                    <a:pt x="14282" y="14501"/>
                    <a:pt x="14164" y="14603"/>
                    <a:pt x="14046" y="14704"/>
                  </a:cubicBezTo>
                  <a:cubicBezTo>
                    <a:pt x="14046" y="14704"/>
                    <a:pt x="14046" y="14806"/>
                    <a:pt x="14046" y="14907"/>
                  </a:cubicBezTo>
                  <a:cubicBezTo>
                    <a:pt x="14164" y="14907"/>
                    <a:pt x="14164" y="15110"/>
                    <a:pt x="14164" y="15110"/>
                  </a:cubicBezTo>
                  <a:cubicBezTo>
                    <a:pt x="14164" y="15211"/>
                    <a:pt x="14046" y="15211"/>
                    <a:pt x="14046" y="15313"/>
                  </a:cubicBezTo>
                  <a:cubicBezTo>
                    <a:pt x="13928" y="15414"/>
                    <a:pt x="13928" y="15617"/>
                    <a:pt x="13928" y="15718"/>
                  </a:cubicBezTo>
                  <a:cubicBezTo>
                    <a:pt x="13928" y="15820"/>
                    <a:pt x="14046" y="15921"/>
                    <a:pt x="14164" y="16023"/>
                  </a:cubicBezTo>
                  <a:cubicBezTo>
                    <a:pt x="14164" y="16023"/>
                    <a:pt x="14400" y="16023"/>
                    <a:pt x="14400" y="16023"/>
                  </a:cubicBezTo>
                  <a:cubicBezTo>
                    <a:pt x="14518" y="16023"/>
                    <a:pt x="14518" y="16225"/>
                    <a:pt x="14518" y="16225"/>
                  </a:cubicBezTo>
                  <a:cubicBezTo>
                    <a:pt x="14636" y="16225"/>
                    <a:pt x="14754" y="16225"/>
                    <a:pt x="14754" y="16225"/>
                  </a:cubicBezTo>
                  <a:cubicBezTo>
                    <a:pt x="14872" y="16225"/>
                    <a:pt x="15108" y="16225"/>
                    <a:pt x="15108" y="16225"/>
                  </a:cubicBezTo>
                  <a:cubicBezTo>
                    <a:pt x="15226" y="16225"/>
                    <a:pt x="15344" y="16225"/>
                    <a:pt x="15344" y="16225"/>
                  </a:cubicBezTo>
                  <a:cubicBezTo>
                    <a:pt x="15344" y="16327"/>
                    <a:pt x="15344" y="16428"/>
                    <a:pt x="15344" y="16428"/>
                  </a:cubicBezTo>
                  <a:cubicBezTo>
                    <a:pt x="15344" y="16428"/>
                    <a:pt x="15226" y="16530"/>
                    <a:pt x="15226" y="16631"/>
                  </a:cubicBezTo>
                  <a:cubicBezTo>
                    <a:pt x="15226" y="16631"/>
                    <a:pt x="15344" y="16732"/>
                    <a:pt x="15344" y="16732"/>
                  </a:cubicBezTo>
                  <a:cubicBezTo>
                    <a:pt x="15462" y="16732"/>
                    <a:pt x="15462" y="16732"/>
                    <a:pt x="15462" y="16631"/>
                  </a:cubicBezTo>
                  <a:cubicBezTo>
                    <a:pt x="15462" y="16631"/>
                    <a:pt x="15462" y="16530"/>
                    <a:pt x="15462" y="16530"/>
                  </a:cubicBezTo>
                  <a:cubicBezTo>
                    <a:pt x="15462" y="16428"/>
                    <a:pt x="15462" y="16327"/>
                    <a:pt x="15462" y="16225"/>
                  </a:cubicBezTo>
                  <a:cubicBezTo>
                    <a:pt x="15580" y="16225"/>
                    <a:pt x="15580" y="16124"/>
                    <a:pt x="15580" y="16023"/>
                  </a:cubicBezTo>
                  <a:cubicBezTo>
                    <a:pt x="15580" y="15921"/>
                    <a:pt x="15580" y="15820"/>
                    <a:pt x="15580" y="15718"/>
                  </a:cubicBezTo>
                  <a:cubicBezTo>
                    <a:pt x="15698" y="15718"/>
                    <a:pt x="15698" y="15617"/>
                    <a:pt x="15698" y="15617"/>
                  </a:cubicBezTo>
                  <a:cubicBezTo>
                    <a:pt x="15698" y="15515"/>
                    <a:pt x="15580" y="15414"/>
                    <a:pt x="15698" y="15414"/>
                  </a:cubicBezTo>
                  <a:cubicBezTo>
                    <a:pt x="15816" y="15414"/>
                    <a:pt x="15816" y="15414"/>
                    <a:pt x="15816" y="15414"/>
                  </a:cubicBezTo>
                  <a:cubicBezTo>
                    <a:pt x="15816" y="15414"/>
                    <a:pt x="15816" y="15515"/>
                    <a:pt x="15816" y="15617"/>
                  </a:cubicBezTo>
                  <a:cubicBezTo>
                    <a:pt x="15816" y="15617"/>
                    <a:pt x="15816" y="15718"/>
                    <a:pt x="15816" y="15718"/>
                  </a:cubicBezTo>
                  <a:cubicBezTo>
                    <a:pt x="15816" y="15820"/>
                    <a:pt x="15698" y="16023"/>
                    <a:pt x="15698" y="16023"/>
                  </a:cubicBezTo>
                  <a:cubicBezTo>
                    <a:pt x="15698" y="16124"/>
                    <a:pt x="15698" y="16327"/>
                    <a:pt x="15698" y="16327"/>
                  </a:cubicBezTo>
                  <a:cubicBezTo>
                    <a:pt x="15698" y="16428"/>
                    <a:pt x="15698" y="16428"/>
                    <a:pt x="15698" y="16530"/>
                  </a:cubicBezTo>
                  <a:cubicBezTo>
                    <a:pt x="15698" y="16530"/>
                    <a:pt x="15698" y="16631"/>
                    <a:pt x="15698" y="16631"/>
                  </a:cubicBezTo>
                  <a:cubicBezTo>
                    <a:pt x="15580" y="16732"/>
                    <a:pt x="15580" y="16834"/>
                    <a:pt x="15580" y="16834"/>
                  </a:cubicBezTo>
                  <a:cubicBezTo>
                    <a:pt x="15580" y="16935"/>
                    <a:pt x="15580" y="17037"/>
                    <a:pt x="15580" y="17138"/>
                  </a:cubicBezTo>
                  <a:cubicBezTo>
                    <a:pt x="15698" y="17138"/>
                    <a:pt x="15580" y="17239"/>
                    <a:pt x="15580" y="17239"/>
                  </a:cubicBezTo>
                  <a:cubicBezTo>
                    <a:pt x="15698" y="17341"/>
                    <a:pt x="15698" y="17239"/>
                    <a:pt x="15698" y="17341"/>
                  </a:cubicBezTo>
                  <a:cubicBezTo>
                    <a:pt x="15816" y="17341"/>
                    <a:pt x="15816" y="17442"/>
                    <a:pt x="15816" y="17544"/>
                  </a:cubicBezTo>
                  <a:cubicBezTo>
                    <a:pt x="15934" y="17544"/>
                    <a:pt x="15934" y="17544"/>
                    <a:pt x="15934" y="17544"/>
                  </a:cubicBezTo>
                  <a:cubicBezTo>
                    <a:pt x="15934" y="17645"/>
                    <a:pt x="15934" y="17645"/>
                    <a:pt x="15934" y="17746"/>
                  </a:cubicBezTo>
                  <a:cubicBezTo>
                    <a:pt x="15934" y="17746"/>
                    <a:pt x="15816" y="17848"/>
                    <a:pt x="15816" y="17848"/>
                  </a:cubicBezTo>
                  <a:cubicBezTo>
                    <a:pt x="15816" y="17848"/>
                    <a:pt x="15934" y="17949"/>
                    <a:pt x="15934" y="18051"/>
                  </a:cubicBezTo>
                  <a:cubicBezTo>
                    <a:pt x="15816" y="18051"/>
                    <a:pt x="15816" y="18152"/>
                    <a:pt x="15816" y="18152"/>
                  </a:cubicBezTo>
                  <a:cubicBezTo>
                    <a:pt x="15698" y="18152"/>
                    <a:pt x="15698" y="18051"/>
                    <a:pt x="15580" y="18051"/>
                  </a:cubicBezTo>
                  <a:cubicBezTo>
                    <a:pt x="15580" y="17949"/>
                    <a:pt x="15580" y="17949"/>
                    <a:pt x="15580" y="17949"/>
                  </a:cubicBezTo>
                  <a:cubicBezTo>
                    <a:pt x="15580" y="17848"/>
                    <a:pt x="15462" y="17949"/>
                    <a:pt x="15462" y="17949"/>
                  </a:cubicBezTo>
                  <a:cubicBezTo>
                    <a:pt x="15344" y="17949"/>
                    <a:pt x="15344" y="18051"/>
                    <a:pt x="15344" y="18152"/>
                  </a:cubicBezTo>
                  <a:cubicBezTo>
                    <a:pt x="15462" y="18152"/>
                    <a:pt x="15462" y="18254"/>
                    <a:pt x="15580" y="18254"/>
                  </a:cubicBezTo>
                  <a:cubicBezTo>
                    <a:pt x="15580" y="18355"/>
                    <a:pt x="15462" y="18355"/>
                    <a:pt x="15462" y="18355"/>
                  </a:cubicBezTo>
                  <a:cubicBezTo>
                    <a:pt x="15462" y="18456"/>
                    <a:pt x="15462" y="18456"/>
                    <a:pt x="15462" y="18456"/>
                  </a:cubicBezTo>
                  <a:cubicBezTo>
                    <a:pt x="15462" y="18558"/>
                    <a:pt x="15580" y="18456"/>
                    <a:pt x="15580" y="18456"/>
                  </a:cubicBezTo>
                  <a:cubicBezTo>
                    <a:pt x="15698" y="18456"/>
                    <a:pt x="15698" y="18355"/>
                    <a:pt x="15698" y="18355"/>
                  </a:cubicBezTo>
                  <a:cubicBezTo>
                    <a:pt x="15698" y="18355"/>
                    <a:pt x="15816" y="18355"/>
                    <a:pt x="15934" y="18456"/>
                  </a:cubicBezTo>
                  <a:cubicBezTo>
                    <a:pt x="15934" y="18456"/>
                    <a:pt x="15934" y="18558"/>
                    <a:pt x="16052" y="18558"/>
                  </a:cubicBezTo>
                  <a:cubicBezTo>
                    <a:pt x="16052" y="18659"/>
                    <a:pt x="16052" y="18659"/>
                    <a:pt x="16170" y="18659"/>
                  </a:cubicBezTo>
                  <a:cubicBezTo>
                    <a:pt x="16170" y="18659"/>
                    <a:pt x="16289" y="18558"/>
                    <a:pt x="16289" y="18558"/>
                  </a:cubicBezTo>
                  <a:cubicBezTo>
                    <a:pt x="16407" y="18558"/>
                    <a:pt x="16525" y="18659"/>
                    <a:pt x="16525" y="18659"/>
                  </a:cubicBezTo>
                  <a:cubicBezTo>
                    <a:pt x="16525" y="18761"/>
                    <a:pt x="16643" y="18761"/>
                    <a:pt x="16643" y="18862"/>
                  </a:cubicBezTo>
                  <a:cubicBezTo>
                    <a:pt x="16761" y="18963"/>
                    <a:pt x="16997" y="18963"/>
                    <a:pt x="17115" y="19065"/>
                  </a:cubicBezTo>
                  <a:cubicBezTo>
                    <a:pt x="17115" y="19166"/>
                    <a:pt x="17233" y="19166"/>
                    <a:pt x="17233" y="19268"/>
                  </a:cubicBezTo>
                  <a:cubicBezTo>
                    <a:pt x="17351" y="19268"/>
                    <a:pt x="17351" y="19369"/>
                    <a:pt x="17351" y="19369"/>
                  </a:cubicBezTo>
                  <a:cubicBezTo>
                    <a:pt x="17233" y="19369"/>
                    <a:pt x="17233" y="19369"/>
                    <a:pt x="17115" y="19369"/>
                  </a:cubicBezTo>
                  <a:cubicBezTo>
                    <a:pt x="17115" y="19369"/>
                    <a:pt x="16997" y="19268"/>
                    <a:pt x="16879" y="19369"/>
                  </a:cubicBezTo>
                  <a:cubicBezTo>
                    <a:pt x="16879" y="19369"/>
                    <a:pt x="16761" y="19369"/>
                    <a:pt x="16761" y="19369"/>
                  </a:cubicBezTo>
                  <a:cubicBezTo>
                    <a:pt x="16761" y="19470"/>
                    <a:pt x="16761" y="19572"/>
                    <a:pt x="16879" y="19572"/>
                  </a:cubicBezTo>
                  <a:cubicBezTo>
                    <a:pt x="16879" y="19572"/>
                    <a:pt x="16997" y="19572"/>
                    <a:pt x="16997" y="19572"/>
                  </a:cubicBezTo>
                  <a:cubicBezTo>
                    <a:pt x="17115" y="19572"/>
                    <a:pt x="17115" y="19470"/>
                    <a:pt x="17233" y="19470"/>
                  </a:cubicBezTo>
                  <a:cubicBezTo>
                    <a:pt x="17233" y="19470"/>
                    <a:pt x="17351" y="19470"/>
                    <a:pt x="17351" y="19572"/>
                  </a:cubicBezTo>
                  <a:cubicBezTo>
                    <a:pt x="17351" y="19572"/>
                    <a:pt x="17351" y="19673"/>
                    <a:pt x="17351" y="19673"/>
                  </a:cubicBezTo>
                  <a:cubicBezTo>
                    <a:pt x="17469" y="19775"/>
                    <a:pt x="17587" y="19775"/>
                    <a:pt x="17587" y="19775"/>
                  </a:cubicBezTo>
                  <a:cubicBezTo>
                    <a:pt x="17705" y="19876"/>
                    <a:pt x="17705" y="19876"/>
                    <a:pt x="17705" y="19977"/>
                  </a:cubicBezTo>
                  <a:cubicBezTo>
                    <a:pt x="17705" y="19977"/>
                    <a:pt x="17587" y="20079"/>
                    <a:pt x="17587" y="20079"/>
                  </a:cubicBezTo>
                  <a:cubicBezTo>
                    <a:pt x="17587" y="20180"/>
                    <a:pt x="17469" y="20282"/>
                    <a:pt x="17469" y="20282"/>
                  </a:cubicBezTo>
                  <a:cubicBezTo>
                    <a:pt x="17469" y="20383"/>
                    <a:pt x="17469" y="20485"/>
                    <a:pt x="17469" y="20586"/>
                  </a:cubicBezTo>
                  <a:cubicBezTo>
                    <a:pt x="17469" y="20586"/>
                    <a:pt x="17469" y="20789"/>
                    <a:pt x="17469" y="20789"/>
                  </a:cubicBezTo>
                  <a:cubicBezTo>
                    <a:pt x="17469" y="20890"/>
                    <a:pt x="17351" y="20992"/>
                    <a:pt x="17351" y="20992"/>
                  </a:cubicBezTo>
                  <a:cubicBezTo>
                    <a:pt x="17233" y="20992"/>
                    <a:pt x="17115" y="20992"/>
                    <a:pt x="16997" y="20992"/>
                  </a:cubicBezTo>
                  <a:cubicBezTo>
                    <a:pt x="16997" y="20992"/>
                    <a:pt x="16879" y="20890"/>
                    <a:pt x="16879" y="20890"/>
                  </a:cubicBezTo>
                  <a:cubicBezTo>
                    <a:pt x="16879" y="20789"/>
                    <a:pt x="16997" y="20687"/>
                    <a:pt x="16997" y="20687"/>
                  </a:cubicBezTo>
                  <a:cubicBezTo>
                    <a:pt x="16997" y="20586"/>
                    <a:pt x="16997" y="20383"/>
                    <a:pt x="16997" y="20383"/>
                  </a:cubicBezTo>
                  <a:cubicBezTo>
                    <a:pt x="16997" y="20282"/>
                    <a:pt x="16879" y="20282"/>
                    <a:pt x="16761" y="20282"/>
                  </a:cubicBezTo>
                  <a:cubicBezTo>
                    <a:pt x="16761" y="20282"/>
                    <a:pt x="16761" y="20383"/>
                    <a:pt x="16643" y="20485"/>
                  </a:cubicBezTo>
                  <a:cubicBezTo>
                    <a:pt x="16643" y="20485"/>
                    <a:pt x="16525" y="20485"/>
                    <a:pt x="16525" y="20586"/>
                  </a:cubicBezTo>
                  <a:cubicBezTo>
                    <a:pt x="16525" y="20586"/>
                    <a:pt x="16525" y="20687"/>
                    <a:pt x="16643" y="20687"/>
                  </a:cubicBezTo>
                  <a:cubicBezTo>
                    <a:pt x="16761" y="20687"/>
                    <a:pt x="16761" y="20687"/>
                    <a:pt x="16761" y="20687"/>
                  </a:cubicBezTo>
                  <a:cubicBezTo>
                    <a:pt x="16761" y="20789"/>
                    <a:pt x="16761" y="20890"/>
                    <a:pt x="16761" y="20890"/>
                  </a:cubicBezTo>
                  <a:cubicBezTo>
                    <a:pt x="16761" y="20992"/>
                    <a:pt x="16643" y="20992"/>
                    <a:pt x="16643" y="20992"/>
                  </a:cubicBezTo>
                  <a:cubicBezTo>
                    <a:pt x="16643" y="21093"/>
                    <a:pt x="16761" y="21093"/>
                    <a:pt x="16879" y="21194"/>
                  </a:cubicBezTo>
                  <a:cubicBezTo>
                    <a:pt x="16879" y="21194"/>
                    <a:pt x="16761" y="21296"/>
                    <a:pt x="16761" y="21397"/>
                  </a:cubicBezTo>
                  <a:cubicBezTo>
                    <a:pt x="16643" y="21397"/>
                    <a:pt x="16643" y="21600"/>
                    <a:pt x="16525" y="21600"/>
                  </a:cubicBezTo>
                  <a:cubicBezTo>
                    <a:pt x="16407" y="21600"/>
                    <a:pt x="16289" y="21600"/>
                    <a:pt x="16289" y="21600"/>
                  </a:cubicBezTo>
                  <a:cubicBezTo>
                    <a:pt x="16170" y="21499"/>
                    <a:pt x="16170" y="21296"/>
                    <a:pt x="16170" y="21296"/>
                  </a:cubicBezTo>
                  <a:cubicBezTo>
                    <a:pt x="16052" y="21296"/>
                    <a:pt x="16052" y="21194"/>
                    <a:pt x="15934" y="21194"/>
                  </a:cubicBezTo>
                  <a:cubicBezTo>
                    <a:pt x="15934" y="21194"/>
                    <a:pt x="15934" y="21093"/>
                    <a:pt x="15934" y="21093"/>
                  </a:cubicBezTo>
                  <a:cubicBezTo>
                    <a:pt x="15816" y="21093"/>
                    <a:pt x="15698" y="21093"/>
                    <a:pt x="15698" y="21093"/>
                  </a:cubicBezTo>
                  <a:cubicBezTo>
                    <a:pt x="15580" y="21093"/>
                    <a:pt x="15580" y="21194"/>
                    <a:pt x="15580" y="21194"/>
                  </a:cubicBezTo>
                  <a:cubicBezTo>
                    <a:pt x="15462" y="21093"/>
                    <a:pt x="15462" y="20992"/>
                    <a:pt x="15462" y="20992"/>
                  </a:cubicBezTo>
                  <a:cubicBezTo>
                    <a:pt x="15344" y="20789"/>
                    <a:pt x="15108" y="20687"/>
                    <a:pt x="14990" y="20586"/>
                  </a:cubicBezTo>
                  <a:cubicBezTo>
                    <a:pt x="14990" y="20485"/>
                    <a:pt x="14754" y="20282"/>
                    <a:pt x="14636" y="20180"/>
                  </a:cubicBezTo>
                  <a:cubicBezTo>
                    <a:pt x="14636" y="20079"/>
                    <a:pt x="14400" y="19977"/>
                    <a:pt x="14282" y="19876"/>
                  </a:cubicBezTo>
                  <a:cubicBezTo>
                    <a:pt x="14046" y="19775"/>
                    <a:pt x="13574" y="19572"/>
                    <a:pt x="13338" y="19572"/>
                  </a:cubicBezTo>
                  <a:cubicBezTo>
                    <a:pt x="13220" y="19572"/>
                    <a:pt x="12984" y="19572"/>
                    <a:pt x="12748" y="19673"/>
                  </a:cubicBezTo>
                  <a:cubicBezTo>
                    <a:pt x="12748" y="19673"/>
                    <a:pt x="12511" y="19673"/>
                    <a:pt x="12393" y="19673"/>
                  </a:cubicBezTo>
                  <a:cubicBezTo>
                    <a:pt x="12275" y="19775"/>
                    <a:pt x="12157" y="19977"/>
                    <a:pt x="12157" y="20079"/>
                  </a:cubicBezTo>
                  <a:cubicBezTo>
                    <a:pt x="12039" y="20079"/>
                    <a:pt x="11685" y="20180"/>
                    <a:pt x="11567" y="20180"/>
                  </a:cubicBezTo>
                  <a:cubicBezTo>
                    <a:pt x="11449" y="20180"/>
                    <a:pt x="11331" y="20079"/>
                    <a:pt x="11213" y="19977"/>
                  </a:cubicBezTo>
                  <a:cubicBezTo>
                    <a:pt x="11095" y="19977"/>
                    <a:pt x="10977" y="19876"/>
                    <a:pt x="10859" y="19775"/>
                  </a:cubicBezTo>
                  <a:cubicBezTo>
                    <a:pt x="10741" y="19775"/>
                    <a:pt x="10387" y="19876"/>
                    <a:pt x="10269" y="19977"/>
                  </a:cubicBezTo>
                  <a:cubicBezTo>
                    <a:pt x="10269" y="19977"/>
                    <a:pt x="10151" y="20180"/>
                    <a:pt x="10151" y="20282"/>
                  </a:cubicBezTo>
                  <a:cubicBezTo>
                    <a:pt x="10033" y="20383"/>
                    <a:pt x="9797" y="20586"/>
                    <a:pt x="9679" y="20586"/>
                  </a:cubicBezTo>
                  <a:cubicBezTo>
                    <a:pt x="9679" y="20687"/>
                    <a:pt x="9443" y="20687"/>
                    <a:pt x="9443" y="20687"/>
                  </a:cubicBezTo>
                  <a:cubicBezTo>
                    <a:pt x="9207" y="20687"/>
                    <a:pt x="8970" y="20586"/>
                    <a:pt x="8852" y="20485"/>
                  </a:cubicBezTo>
                  <a:cubicBezTo>
                    <a:pt x="8734" y="20485"/>
                    <a:pt x="8498" y="20282"/>
                    <a:pt x="8380" y="20180"/>
                  </a:cubicBezTo>
                  <a:cubicBezTo>
                    <a:pt x="8262" y="20180"/>
                    <a:pt x="7908" y="20079"/>
                    <a:pt x="7790" y="19977"/>
                  </a:cubicBezTo>
                  <a:cubicBezTo>
                    <a:pt x="7672" y="19977"/>
                    <a:pt x="7554" y="19876"/>
                    <a:pt x="7436" y="19775"/>
                  </a:cubicBezTo>
                  <a:cubicBezTo>
                    <a:pt x="7318" y="19775"/>
                    <a:pt x="7082" y="19775"/>
                    <a:pt x="6846" y="19775"/>
                  </a:cubicBezTo>
                  <a:cubicBezTo>
                    <a:pt x="6728" y="19775"/>
                    <a:pt x="6492" y="19775"/>
                    <a:pt x="6256" y="19775"/>
                  </a:cubicBezTo>
                  <a:cubicBezTo>
                    <a:pt x="6256" y="19775"/>
                    <a:pt x="6256" y="19775"/>
                    <a:pt x="6138" y="197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2" name="Google Shape;5542;g21c91014dda_0_5447"/>
            <p:cNvSpPr/>
            <p:nvPr/>
          </p:nvSpPr>
          <p:spPr>
            <a:xfrm>
              <a:off x="2901864" y="1222093"/>
              <a:ext cx="46278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8900"/>
                  </a:moveTo>
                  <a:cubicBezTo>
                    <a:pt x="0" y="18900"/>
                    <a:pt x="0" y="16200"/>
                    <a:pt x="3086" y="16200"/>
                  </a:cubicBezTo>
                  <a:cubicBezTo>
                    <a:pt x="3086" y="16200"/>
                    <a:pt x="3086" y="13500"/>
                    <a:pt x="6171" y="10800"/>
                  </a:cubicBezTo>
                  <a:cubicBezTo>
                    <a:pt x="6171" y="10800"/>
                    <a:pt x="6171" y="8100"/>
                    <a:pt x="6171" y="8100"/>
                  </a:cubicBezTo>
                  <a:cubicBezTo>
                    <a:pt x="9257" y="5400"/>
                    <a:pt x="9257" y="2700"/>
                    <a:pt x="12343" y="2700"/>
                  </a:cubicBezTo>
                  <a:cubicBezTo>
                    <a:pt x="12343" y="2700"/>
                    <a:pt x="12343" y="0"/>
                    <a:pt x="15429" y="0"/>
                  </a:cubicBezTo>
                  <a:cubicBezTo>
                    <a:pt x="15429" y="0"/>
                    <a:pt x="18514" y="0"/>
                    <a:pt x="18514" y="0"/>
                  </a:cubicBezTo>
                  <a:cubicBezTo>
                    <a:pt x="18514" y="0"/>
                    <a:pt x="18514" y="0"/>
                    <a:pt x="21600" y="2700"/>
                  </a:cubicBezTo>
                  <a:cubicBezTo>
                    <a:pt x="18514" y="5400"/>
                    <a:pt x="18514" y="5400"/>
                    <a:pt x="18514" y="5400"/>
                  </a:cubicBezTo>
                  <a:cubicBezTo>
                    <a:pt x="18514" y="5400"/>
                    <a:pt x="18514" y="8100"/>
                    <a:pt x="15429" y="8100"/>
                  </a:cubicBezTo>
                  <a:cubicBezTo>
                    <a:pt x="15429" y="8100"/>
                    <a:pt x="15429" y="10800"/>
                    <a:pt x="12343" y="10800"/>
                  </a:cubicBezTo>
                  <a:cubicBezTo>
                    <a:pt x="12343" y="10800"/>
                    <a:pt x="12343" y="13500"/>
                    <a:pt x="12343" y="13500"/>
                  </a:cubicBezTo>
                  <a:cubicBezTo>
                    <a:pt x="12343" y="16200"/>
                    <a:pt x="9257" y="16200"/>
                    <a:pt x="9257" y="18900"/>
                  </a:cubicBezTo>
                  <a:cubicBezTo>
                    <a:pt x="9257" y="18900"/>
                    <a:pt x="9257" y="18900"/>
                    <a:pt x="9257" y="18900"/>
                  </a:cubicBezTo>
                  <a:cubicBezTo>
                    <a:pt x="6171" y="21600"/>
                    <a:pt x="6171" y="21600"/>
                    <a:pt x="6171" y="21600"/>
                  </a:cubicBezTo>
                  <a:cubicBezTo>
                    <a:pt x="3086" y="21600"/>
                    <a:pt x="3086" y="18900"/>
                    <a:pt x="3086" y="18900"/>
                  </a:cubicBezTo>
                  <a:cubicBezTo>
                    <a:pt x="3086" y="18900"/>
                    <a:pt x="0" y="18900"/>
                    <a:pt x="0" y="189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3" name="Google Shape;5543;g21c91014dda_0_5447"/>
            <p:cNvSpPr/>
            <p:nvPr/>
          </p:nvSpPr>
          <p:spPr>
            <a:xfrm>
              <a:off x="2901864" y="1222093"/>
              <a:ext cx="46278" cy="5356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18900"/>
                  </a:moveTo>
                  <a:cubicBezTo>
                    <a:pt x="0" y="18900"/>
                    <a:pt x="0" y="16200"/>
                    <a:pt x="3086" y="16200"/>
                  </a:cubicBezTo>
                  <a:cubicBezTo>
                    <a:pt x="3086" y="16200"/>
                    <a:pt x="3086" y="13500"/>
                    <a:pt x="6171" y="10800"/>
                  </a:cubicBezTo>
                  <a:cubicBezTo>
                    <a:pt x="6171" y="10800"/>
                    <a:pt x="6171" y="8100"/>
                    <a:pt x="6171" y="8100"/>
                  </a:cubicBezTo>
                  <a:cubicBezTo>
                    <a:pt x="9257" y="5400"/>
                    <a:pt x="9257" y="2700"/>
                    <a:pt x="12343" y="2700"/>
                  </a:cubicBezTo>
                  <a:cubicBezTo>
                    <a:pt x="12343" y="2700"/>
                    <a:pt x="12343" y="0"/>
                    <a:pt x="15429" y="0"/>
                  </a:cubicBezTo>
                  <a:cubicBezTo>
                    <a:pt x="15429" y="0"/>
                    <a:pt x="18514" y="0"/>
                    <a:pt x="18514" y="0"/>
                  </a:cubicBezTo>
                  <a:cubicBezTo>
                    <a:pt x="18514" y="0"/>
                    <a:pt x="18514" y="0"/>
                    <a:pt x="21600" y="2700"/>
                  </a:cubicBezTo>
                  <a:cubicBezTo>
                    <a:pt x="18514" y="5400"/>
                    <a:pt x="18514" y="5400"/>
                    <a:pt x="18514" y="5400"/>
                  </a:cubicBezTo>
                  <a:cubicBezTo>
                    <a:pt x="18514" y="5400"/>
                    <a:pt x="18514" y="8100"/>
                    <a:pt x="15429" y="8100"/>
                  </a:cubicBezTo>
                  <a:cubicBezTo>
                    <a:pt x="15429" y="8100"/>
                    <a:pt x="15429" y="10800"/>
                    <a:pt x="12343" y="10800"/>
                  </a:cubicBezTo>
                  <a:cubicBezTo>
                    <a:pt x="12343" y="10800"/>
                    <a:pt x="12343" y="13500"/>
                    <a:pt x="12343" y="13500"/>
                  </a:cubicBezTo>
                  <a:cubicBezTo>
                    <a:pt x="12343" y="16200"/>
                    <a:pt x="9257" y="16200"/>
                    <a:pt x="9257" y="18900"/>
                  </a:cubicBezTo>
                  <a:cubicBezTo>
                    <a:pt x="9257" y="18900"/>
                    <a:pt x="9257" y="18900"/>
                    <a:pt x="9257" y="18900"/>
                  </a:cubicBezTo>
                  <a:cubicBezTo>
                    <a:pt x="6171" y="21600"/>
                    <a:pt x="6171" y="21600"/>
                    <a:pt x="6171" y="21600"/>
                  </a:cubicBezTo>
                  <a:cubicBezTo>
                    <a:pt x="3086" y="21600"/>
                    <a:pt x="3086" y="18900"/>
                    <a:pt x="3086" y="18900"/>
                  </a:cubicBezTo>
                  <a:cubicBezTo>
                    <a:pt x="3086" y="18900"/>
                    <a:pt x="0" y="18900"/>
                    <a:pt x="0" y="1890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4" name="Google Shape;5544;g21c91014dda_0_5447"/>
            <p:cNvSpPr/>
            <p:nvPr/>
          </p:nvSpPr>
          <p:spPr>
            <a:xfrm>
              <a:off x="3370950" y="3064972"/>
              <a:ext cx="947758" cy="908064"/>
            </a:xfrm>
            <a:custGeom>
              <a:avLst/>
              <a:gdLst/>
              <a:ahLst/>
              <a:cxnLst/>
              <a:rect l="l" t="t" r="r" b="b"/>
              <a:pathLst>
                <a:path w="21562" h="21600" extrusionOk="0">
                  <a:moveTo>
                    <a:pt x="21562" y="13659"/>
                  </a:moveTo>
                  <a:cubicBezTo>
                    <a:pt x="21562" y="13818"/>
                    <a:pt x="21410" y="13818"/>
                    <a:pt x="21258" y="13818"/>
                  </a:cubicBezTo>
                  <a:cubicBezTo>
                    <a:pt x="21258" y="13976"/>
                    <a:pt x="20954" y="14135"/>
                    <a:pt x="20954" y="14135"/>
                  </a:cubicBezTo>
                  <a:cubicBezTo>
                    <a:pt x="20801" y="14453"/>
                    <a:pt x="20649" y="14771"/>
                    <a:pt x="20649" y="14929"/>
                  </a:cubicBezTo>
                  <a:cubicBezTo>
                    <a:pt x="20497" y="15088"/>
                    <a:pt x="20193" y="15406"/>
                    <a:pt x="20041" y="15565"/>
                  </a:cubicBezTo>
                  <a:cubicBezTo>
                    <a:pt x="20041" y="15724"/>
                    <a:pt x="20193" y="16041"/>
                    <a:pt x="20193" y="16200"/>
                  </a:cubicBezTo>
                  <a:cubicBezTo>
                    <a:pt x="20193" y="16359"/>
                    <a:pt x="20193" y="16835"/>
                    <a:pt x="20193" y="16994"/>
                  </a:cubicBezTo>
                  <a:cubicBezTo>
                    <a:pt x="20041" y="17153"/>
                    <a:pt x="19585" y="17153"/>
                    <a:pt x="19432" y="17312"/>
                  </a:cubicBezTo>
                  <a:cubicBezTo>
                    <a:pt x="19280" y="17471"/>
                    <a:pt x="19280" y="18106"/>
                    <a:pt x="19280" y="18265"/>
                  </a:cubicBezTo>
                  <a:cubicBezTo>
                    <a:pt x="19128" y="18582"/>
                    <a:pt x="18672" y="19059"/>
                    <a:pt x="18520" y="19218"/>
                  </a:cubicBezTo>
                  <a:cubicBezTo>
                    <a:pt x="18216" y="19376"/>
                    <a:pt x="17759" y="19218"/>
                    <a:pt x="17607" y="19218"/>
                  </a:cubicBezTo>
                  <a:cubicBezTo>
                    <a:pt x="17455" y="19218"/>
                    <a:pt x="17151" y="18900"/>
                    <a:pt x="17151" y="18741"/>
                  </a:cubicBezTo>
                  <a:cubicBezTo>
                    <a:pt x="16999" y="18582"/>
                    <a:pt x="17151" y="18106"/>
                    <a:pt x="16999" y="17947"/>
                  </a:cubicBezTo>
                  <a:cubicBezTo>
                    <a:pt x="16999" y="17788"/>
                    <a:pt x="16999" y="17471"/>
                    <a:pt x="16694" y="17471"/>
                  </a:cubicBezTo>
                  <a:cubicBezTo>
                    <a:pt x="16542" y="17312"/>
                    <a:pt x="16238" y="17312"/>
                    <a:pt x="16086" y="17312"/>
                  </a:cubicBezTo>
                  <a:cubicBezTo>
                    <a:pt x="15934" y="17471"/>
                    <a:pt x="15782" y="17788"/>
                    <a:pt x="15630" y="17629"/>
                  </a:cubicBezTo>
                  <a:cubicBezTo>
                    <a:pt x="15630" y="17629"/>
                    <a:pt x="15630" y="17471"/>
                    <a:pt x="15630" y="17471"/>
                  </a:cubicBezTo>
                  <a:cubicBezTo>
                    <a:pt x="15477" y="17312"/>
                    <a:pt x="15173" y="17312"/>
                    <a:pt x="15173" y="17471"/>
                  </a:cubicBezTo>
                  <a:cubicBezTo>
                    <a:pt x="15021" y="17471"/>
                    <a:pt x="14717" y="17471"/>
                    <a:pt x="14717" y="17629"/>
                  </a:cubicBezTo>
                  <a:cubicBezTo>
                    <a:pt x="14565" y="17788"/>
                    <a:pt x="14413" y="17947"/>
                    <a:pt x="14413" y="18106"/>
                  </a:cubicBezTo>
                  <a:cubicBezTo>
                    <a:pt x="14413" y="18265"/>
                    <a:pt x="14413" y="18582"/>
                    <a:pt x="14565" y="18741"/>
                  </a:cubicBezTo>
                  <a:cubicBezTo>
                    <a:pt x="14565" y="18900"/>
                    <a:pt x="14717" y="19059"/>
                    <a:pt x="14717" y="19218"/>
                  </a:cubicBezTo>
                  <a:cubicBezTo>
                    <a:pt x="14717" y="19376"/>
                    <a:pt x="14717" y="19535"/>
                    <a:pt x="14565" y="19535"/>
                  </a:cubicBezTo>
                  <a:cubicBezTo>
                    <a:pt x="14413" y="19694"/>
                    <a:pt x="14108" y="19376"/>
                    <a:pt x="13956" y="19535"/>
                  </a:cubicBezTo>
                  <a:cubicBezTo>
                    <a:pt x="13804" y="19694"/>
                    <a:pt x="13804" y="20012"/>
                    <a:pt x="13804" y="20171"/>
                  </a:cubicBezTo>
                  <a:cubicBezTo>
                    <a:pt x="13652" y="20329"/>
                    <a:pt x="13804" y="20488"/>
                    <a:pt x="13652" y="20647"/>
                  </a:cubicBezTo>
                  <a:cubicBezTo>
                    <a:pt x="13652" y="20806"/>
                    <a:pt x="13348" y="20965"/>
                    <a:pt x="13348" y="20965"/>
                  </a:cubicBezTo>
                  <a:cubicBezTo>
                    <a:pt x="13196" y="20965"/>
                    <a:pt x="13044" y="20806"/>
                    <a:pt x="13044" y="20647"/>
                  </a:cubicBezTo>
                  <a:cubicBezTo>
                    <a:pt x="12892" y="20647"/>
                    <a:pt x="12739" y="20647"/>
                    <a:pt x="12587" y="20647"/>
                  </a:cubicBezTo>
                  <a:cubicBezTo>
                    <a:pt x="12435" y="20806"/>
                    <a:pt x="12435" y="21124"/>
                    <a:pt x="12283" y="21282"/>
                  </a:cubicBezTo>
                  <a:cubicBezTo>
                    <a:pt x="12283" y="21282"/>
                    <a:pt x="12131" y="21441"/>
                    <a:pt x="12131" y="21600"/>
                  </a:cubicBezTo>
                  <a:cubicBezTo>
                    <a:pt x="12131" y="21600"/>
                    <a:pt x="12131" y="21600"/>
                    <a:pt x="12131" y="21600"/>
                  </a:cubicBezTo>
                  <a:cubicBezTo>
                    <a:pt x="11979" y="21441"/>
                    <a:pt x="11675" y="21282"/>
                    <a:pt x="11523" y="21124"/>
                  </a:cubicBezTo>
                  <a:cubicBezTo>
                    <a:pt x="11370" y="20965"/>
                    <a:pt x="11370" y="20806"/>
                    <a:pt x="11218" y="20647"/>
                  </a:cubicBezTo>
                  <a:cubicBezTo>
                    <a:pt x="11218" y="20488"/>
                    <a:pt x="11066" y="20329"/>
                    <a:pt x="10914" y="20171"/>
                  </a:cubicBezTo>
                  <a:cubicBezTo>
                    <a:pt x="10914" y="20171"/>
                    <a:pt x="10762" y="20012"/>
                    <a:pt x="10762" y="20012"/>
                  </a:cubicBezTo>
                  <a:cubicBezTo>
                    <a:pt x="10610" y="20012"/>
                    <a:pt x="10458" y="20171"/>
                    <a:pt x="10458" y="20329"/>
                  </a:cubicBezTo>
                  <a:cubicBezTo>
                    <a:pt x="10306" y="20329"/>
                    <a:pt x="10306" y="20647"/>
                    <a:pt x="10154" y="20647"/>
                  </a:cubicBezTo>
                  <a:cubicBezTo>
                    <a:pt x="10001" y="20806"/>
                    <a:pt x="9697" y="20806"/>
                    <a:pt x="9545" y="20806"/>
                  </a:cubicBezTo>
                  <a:cubicBezTo>
                    <a:pt x="9393" y="20806"/>
                    <a:pt x="9241" y="20647"/>
                    <a:pt x="9089" y="20488"/>
                  </a:cubicBezTo>
                  <a:cubicBezTo>
                    <a:pt x="8937" y="20329"/>
                    <a:pt x="8785" y="19853"/>
                    <a:pt x="8785" y="19694"/>
                  </a:cubicBezTo>
                  <a:cubicBezTo>
                    <a:pt x="8632" y="19694"/>
                    <a:pt x="8328" y="19376"/>
                    <a:pt x="8176" y="19376"/>
                  </a:cubicBezTo>
                  <a:cubicBezTo>
                    <a:pt x="8176" y="19218"/>
                    <a:pt x="7872" y="19218"/>
                    <a:pt x="7720" y="19218"/>
                  </a:cubicBezTo>
                  <a:cubicBezTo>
                    <a:pt x="7568" y="19218"/>
                    <a:pt x="7416" y="19376"/>
                    <a:pt x="7416" y="19535"/>
                  </a:cubicBezTo>
                  <a:cubicBezTo>
                    <a:pt x="7416" y="19694"/>
                    <a:pt x="7416" y="19853"/>
                    <a:pt x="7416" y="19853"/>
                  </a:cubicBezTo>
                  <a:cubicBezTo>
                    <a:pt x="7263" y="20012"/>
                    <a:pt x="7111" y="20012"/>
                    <a:pt x="7111" y="20012"/>
                  </a:cubicBezTo>
                  <a:cubicBezTo>
                    <a:pt x="7111" y="20012"/>
                    <a:pt x="6959" y="20329"/>
                    <a:pt x="6959" y="20329"/>
                  </a:cubicBezTo>
                  <a:cubicBezTo>
                    <a:pt x="6655" y="20329"/>
                    <a:pt x="6503" y="20171"/>
                    <a:pt x="6503" y="20012"/>
                  </a:cubicBezTo>
                  <a:cubicBezTo>
                    <a:pt x="6351" y="19853"/>
                    <a:pt x="6351" y="19535"/>
                    <a:pt x="6351" y="19535"/>
                  </a:cubicBezTo>
                  <a:cubicBezTo>
                    <a:pt x="6199" y="19376"/>
                    <a:pt x="6047" y="19218"/>
                    <a:pt x="5894" y="19059"/>
                  </a:cubicBezTo>
                  <a:cubicBezTo>
                    <a:pt x="5894" y="18900"/>
                    <a:pt x="5590" y="18741"/>
                    <a:pt x="5438" y="18741"/>
                  </a:cubicBezTo>
                  <a:cubicBezTo>
                    <a:pt x="5438" y="18741"/>
                    <a:pt x="5286" y="19059"/>
                    <a:pt x="5134" y="19059"/>
                  </a:cubicBezTo>
                  <a:cubicBezTo>
                    <a:pt x="4982" y="19218"/>
                    <a:pt x="4677" y="19218"/>
                    <a:pt x="4677" y="19218"/>
                  </a:cubicBezTo>
                  <a:cubicBezTo>
                    <a:pt x="4525" y="19218"/>
                    <a:pt x="4373" y="18900"/>
                    <a:pt x="4221" y="18900"/>
                  </a:cubicBezTo>
                  <a:cubicBezTo>
                    <a:pt x="4221" y="18741"/>
                    <a:pt x="4069" y="18582"/>
                    <a:pt x="4069" y="18424"/>
                  </a:cubicBezTo>
                  <a:cubicBezTo>
                    <a:pt x="4069" y="18424"/>
                    <a:pt x="4373" y="18265"/>
                    <a:pt x="4373" y="18106"/>
                  </a:cubicBezTo>
                  <a:cubicBezTo>
                    <a:pt x="4373" y="17947"/>
                    <a:pt x="4221" y="17788"/>
                    <a:pt x="4221" y="17629"/>
                  </a:cubicBezTo>
                  <a:cubicBezTo>
                    <a:pt x="4069" y="17471"/>
                    <a:pt x="3917" y="17153"/>
                    <a:pt x="3765" y="17153"/>
                  </a:cubicBezTo>
                  <a:cubicBezTo>
                    <a:pt x="3613" y="17153"/>
                    <a:pt x="3308" y="17153"/>
                    <a:pt x="3308" y="17153"/>
                  </a:cubicBezTo>
                  <a:cubicBezTo>
                    <a:pt x="3156" y="17153"/>
                    <a:pt x="2852" y="17153"/>
                    <a:pt x="2700" y="17153"/>
                  </a:cubicBezTo>
                  <a:cubicBezTo>
                    <a:pt x="2548" y="17153"/>
                    <a:pt x="2396" y="16994"/>
                    <a:pt x="2244" y="16835"/>
                  </a:cubicBezTo>
                  <a:cubicBezTo>
                    <a:pt x="2244" y="16835"/>
                    <a:pt x="2244" y="16518"/>
                    <a:pt x="2092" y="16359"/>
                  </a:cubicBezTo>
                  <a:cubicBezTo>
                    <a:pt x="1939" y="16359"/>
                    <a:pt x="1787" y="16200"/>
                    <a:pt x="1635" y="16200"/>
                  </a:cubicBezTo>
                  <a:cubicBezTo>
                    <a:pt x="1635" y="16200"/>
                    <a:pt x="1331" y="16359"/>
                    <a:pt x="1331" y="16359"/>
                  </a:cubicBezTo>
                  <a:cubicBezTo>
                    <a:pt x="1179" y="16359"/>
                    <a:pt x="875" y="16359"/>
                    <a:pt x="723" y="16200"/>
                  </a:cubicBezTo>
                  <a:cubicBezTo>
                    <a:pt x="723" y="16041"/>
                    <a:pt x="570" y="15724"/>
                    <a:pt x="570" y="15565"/>
                  </a:cubicBezTo>
                  <a:cubicBezTo>
                    <a:pt x="418" y="15565"/>
                    <a:pt x="570" y="15247"/>
                    <a:pt x="418" y="15088"/>
                  </a:cubicBezTo>
                  <a:cubicBezTo>
                    <a:pt x="418" y="14929"/>
                    <a:pt x="418" y="14771"/>
                    <a:pt x="266" y="14612"/>
                  </a:cubicBezTo>
                  <a:cubicBezTo>
                    <a:pt x="266" y="14612"/>
                    <a:pt x="114" y="14453"/>
                    <a:pt x="114" y="14453"/>
                  </a:cubicBezTo>
                  <a:cubicBezTo>
                    <a:pt x="-38" y="14453"/>
                    <a:pt x="-38" y="14135"/>
                    <a:pt x="114" y="14135"/>
                  </a:cubicBezTo>
                  <a:cubicBezTo>
                    <a:pt x="114" y="13976"/>
                    <a:pt x="266" y="13818"/>
                    <a:pt x="418" y="13818"/>
                  </a:cubicBezTo>
                  <a:cubicBezTo>
                    <a:pt x="418" y="13818"/>
                    <a:pt x="723" y="13976"/>
                    <a:pt x="875" y="13976"/>
                  </a:cubicBezTo>
                  <a:cubicBezTo>
                    <a:pt x="1027" y="13976"/>
                    <a:pt x="1331" y="13976"/>
                    <a:pt x="1483" y="13818"/>
                  </a:cubicBezTo>
                  <a:cubicBezTo>
                    <a:pt x="1483" y="13818"/>
                    <a:pt x="1635" y="13659"/>
                    <a:pt x="1635" y="13500"/>
                  </a:cubicBezTo>
                  <a:cubicBezTo>
                    <a:pt x="1787" y="13500"/>
                    <a:pt x="1939" y="13341"/>
                    <a:pt x="2092" y="13182"/>
                  </a:cubicBezTo>
                  <a:cubicBezTo>
                    <a:pt x="2092" y="13182"/>
                    <a:pt x="2244" y="13024"/>
                    <a:pt x="2396" y="13024"/>
                  </a:cubicBezTo>
                  <a:cubicBezTo>
                    <a:pt x="2396" y="13024"/>
                    <a:pt x="2700" y="13182"/>
                    <a:pt x="2700" y="13341"/>
                  </a:cubicBezTo>
                  <a:cubicBezTo>
                    <a:pt x="2852" y="13341"/>
                    <a:pt x="2852" y="13659"/>
                    <a:pt x="3004" y="13659"/>
                  </a:cubicBezTo>
                  <a:cubicBezTo>
                    <a:pt x="3004" y="13659"/>
                    <a:pt x="3156" y="13818"/>
                    <a:pt x="3308" y="13818"/>
                  </a:cubicBezTo>
                  <a:cubicBezTo>
                    <a:pt x="3461" y="13818"/>
                    <a:pt x="3613" y="13818"/>
                    <a:pt x="3613" y="13659"/>
                  </a:cubicBezTo>
                  <a:cubicBezTo>
                    <a:pt x="3765" y="13659"/>
                    <a:pt x="3765" y="13341"/>
                    <a:pt x="3765" y="13341"/>
                  </a:cubicBezTo>
                  <a:cubicBezTo>
                    <a:pt x="3765" y="13182"/>
                    <a:pt x="3765" y="12865"/>
                    <a:pt x="3613" y="12865"/>
                  </a:cubicBezTo>
                  <a:cubicBezTo>
                    <a:pt x="3613" y="12706"/>
                    <a:pt x="3461" y="12547"/>
                    <a:pt x="3308" y="12547"/>
                  </a:cubicBezTo>
                  <a:cubicBezTo>
                    <a:pt x="3308" y="12388"/>
                    <a:pt x="3156" y="12388"/>
                    <a:pt x="3004" y="12229"/>
                  </a:cubicBezTo>
                  <a:cubicBezTo>
                    <a:pt x="3004" y="12229"/>
                    <a:pt x="3156" y="12071"/>
                    <a:pt x="3004" y="11912"/>
                  </a:cubicBezTo>
                  <a:cubicBezTo>
                    <a:pt x="3004" y="11753"/>
                    <a:pt x="3004" y="11435"/>
                    <a:pt x="2852" y="11276"/>
                  </a:cubicBezTo>
                  <a:cubicBezTo>
                    <a:pt x="2700" y="11118"/>
                    <a:pt x="2396" y="11118"/>
                    <a:pt x="2244" y="10959"/>
                  </a:cubicBezTo>
                  <a:cubicBezTo>
                    <a:pt x="2092" y="10959"/>
                    <a:pt x="1939" y="10800"/>
                    <a:pt x="1939" y="10641"/>
                  </a:cubicBezTo>
                  <a:cubicBezTo>
                    <a:pt x="1787" y="10641"/>
                    <a:pt x="1787" y="10324"/>
                    <a:pt x="1787" y="10165"/>
                  </a:cubicBezTo>
                  <a:cubicBezTo>
                    <a:pt x="1787" y="10006"/>
                    <a:pt x="1787" y="9847"/>
                    <a:pt x="1787" y="9688"/>
                  </a:cubicBezTo>
                  <a:cubicBezTo>
                    <a:pt x="1787" y="9529"/>
                    <a:pt x="1787" y="9371"/>
                    <a:pt x="1787" y="9212"/>
                  </a:cubicBezTo>
                  <a:cubicBezTo>
                    <a:pt x="1635" y="9053"/>
                    <a:pt x="1483" y="9053"/>
                    <a:pt x="1483" y="8894"/>
                  </a:cubicBezTo>
                  <a:cubicBezTo>
                    <a:pt x="1331" y="8894"/>
                    <a:pt x="1179" y="9053"/>
                    <a:pt x="1179" y="8894"/>
                  </a:cubicBezTo>
                  <a:cubicBezTo>
                    <a:pt x="1027" y="8894"/>
                    <a:pt x="1027" y="8735"/>
                    <a:pt x="1027" y="8576"/>
                  </a:cubicBezTo>
                  <a:cubicBezTo>
                    <a:pt x="1027" y="8576"/>
                    <a:pt x="1179" y="8259"/>
                    <a:pt x="1331" y="8259"/>
                  </a:cubicBezTo>
                  <a:cubicBezTo>
                    <a:pt x="1483" y="8100"/>
                    <a:pt x="1787" y="8100"/>
                    <a:pt x="1787" y="8100"/>
                  </a:cubicBezTo>
                  <a:cubicBezTo>
                    <a:pt x="1939" y="8100"/>
                    <a:pt x="2092" y="7941"/>
                    <a:pt x="2092" y="7941"/>
                  </a:cubicBezTo>
                  <a:cubicBezTo>
                    <a:pt x="2092" y="7782"/>
                    <a:pt x="1939" y="7624"/>
                    <a:pt x="1787" y="7624"/>
                  </a:cubicBezTo>
                  <a:cubicBezTo>
                    <a:pt x="1787" y="7465"/>
                    <a:pt x="1483" y="7465"/>
                    <a:pt x="1483" y="7465"/>
                  </a:cubicBezTo>
                  <a:cubicBezTo>
                    <a:pt x="1331" y="7465"/>
                    <a:pt x="1331" y="7306"/>
                    <a:pt x="1179" y="7147"/>
                  </a:cubicBezTo>
                  <a:cubicBezTo>
                    <a:pt x="1179" y="7147"/>
                    <a:pt x="1331" y="6829"/>
                    <a:pt x="1331" y="6829"/>
                  </a:cubicBezTo>
                  <a:cubicBezTo>
                    <a:pt x="1483" y="6671"/>
                    <a:pt x="1787" y="6671"/>
                    <a:pt x="1939" y="6671"/>
                  </a:cubicBezTo>
                  <a:cubicBezTo>
                    <a:pt x="2244" y="6512"/>
                    <a:pt x="2548" y="6353"/>
                    <a:pt x="2700" y="6353"/>
                  </a:cubicBezTo>
                  <a:cubicBezTo>
                    <a:pt x="2852" y="6353"/>
                    <a:pt x="3004" y="6353"/>
                    <a:pt x="3004" y="6353"/>
                  </a:cubicBezTo>
                  <a:cubicBezTo>
                    <a:pt x="3308" y="6353"/>
                    <a:pt x="3613" y="6194"/>
                    <a:pt x="3613" y="6194"/>
                  </a:cubicBezTo>
                  <a:cubicBezTo>
                    <a:pt x="3765" y="6035"/>
                    <a:pt x="3765" y="5718"/>
                    <a:pt x="3765" y="5718"/>
                  </a:cubicBezTo>
                  <a:cubicBezTo>
                    <a:pt x="3765" y="5718"/>
                    <a:pt x="3917" y="5559"/>
                    <a:pt x="4069" y="5559"/>
                  </a:cubicBezTo>
                  <a:cubicBezTo>
                    <a:pt x="4069" y="5400"/>
                    <a:pt x="4069" y="5241"/>
                    <a:pt x="4069" y="5082"/>
                  </a:cubicBezTo>
                  <a:cubicBezTo>
                    <a:pt x="3917" y="5082"/>
                    <a:pt x="3765" y="4924"/>
                    <a:pt x="3765" y="4765"/>
                  </a:cubicBezTo>
                  <a:cubicBezTo>
                    <a:pt x="3765" y="4606"/>
                    <a:pt x="3765" y="4447"/>
                    <a:pt x="3765" y="4447"/>
                  </a:cubicBezTo>
                  <a:cubicBezTo>
                    <a:pt x="3765" y="4447"/>
                    <a:pt x="3765" y="4447"/>
                    <a:pt x="3765" y="4447"/>
                  </a:cubicBezTo>
                  <a:cubicBezTo>
                    <a:pt x="3765" y="4288"/>
                    <a:pt x="4069" y="4288"/>
                    <a:pt x="4069" y="4288"/>
                  </a:cubicBezTo>
                  <a:cubicBezTo>
                    <a:pt x="4069" y="4129"/>
                    <a:pt x="4221" y="3971"/>
                    <a:pt x="4221" y="3971"/>
                  </a:cubicBezTo>
                  <a:cubicBezTo>
                    <a:pt x="4373" y="3812"/>
                    <a:pt x="4525" y="3812"/>
                    <a:pt x="4677" y="3653"/>
                  </a:cubicBezTo>
                  <a:cubicBezTo>
                    <a:pt x="4677" y="3653"/>
                    <a:pt x="4982" y="3494"/>
                    <a:pt x="4982" y="3494"/>
                  </a:cubicBezTo>
                  <a:cubicBezTo>
                    <a:pt x="5134" y="3335"/>
                    <a:pt x="5134" y="3176"/>
                    <a:pt x="5134" y="3018"/>
                  </a:cubicBezTo>
                  <a:cubicBezTo>
                    <a:pt x="5134" y="2859"/>
                    <a:pt x="5134" y="2700"/>
                    <a:pt x="5134" y="2541"/>
                  </a:cubicBezTo>
                  <a:cubicBezTo>
                    <a:pt x="5134" y="2541"/>
                    <a:pt x="5286" y="2382"/>
                    <a:pt x="5286" y="2382"/>
                  </a:cubicBezTo>
                  <a:cubicBezTo>
                    <a:pt x="5286" y="2224"/>
                    <a:pt x="5438" y="2065"/>
                    <a:pt x="5438" y="2065"/>
                  </a:cubicBezTo>
                  <a:cubicBezTo>
                    <a:pt x="5590" y="1906"/>
                    <a:pt x="5742" y="1906"/>
                    <a:pt x="5742" y="1906"/>
                  </a:cubicBezTo>
                  <a:cubicBezTo>
                    <a:pt x="5894" y="1906"/>
                    <a:pt x="6199" y="1906"/>
                    <a:pt x="6199" y="1906"/>
                  </a:cubicBezTo>
                  <a:cubicBezTo>
                    <a:pt x="6351" y="2065"/>
                    <a:pt x="6503" y="2065"/>
                    <a:pt x="6503" y="2224"/>
                  </a:cubicBezTo>
                  <a:cubicBezTo>
                    <a:pt x="6655" y="2224"/>
                    <a:pt x="6959" y="2224"/>
                    <a:pt x="6959" y="2224"/>
                  </a:cubicBezTo>
                  <a:cubicBezTo>
                    <a:pt x="7111" y="2224"/>
                    <a:pt x="7263" y="2224"/>
                    <a:pt x="7416" y="2065"/>
                  </a:cubicBezTo>
                  <a:cubicBezTo>
                    <a:pt x="7416" y="2065"/>
                    <a:pt x="7416" y="1906"/>
                    <a:pt x="7568" y="1906"/>
                  </a:cubicBezTo>
                  <a:cubicBezTo>
                    <a:pt x="7568" y="1747"/>
                    <a:pt x="7568" y="1588"/>
                    <a:pt x="7568" y="1429"/>
                  </a:cubicBezTo>
                  <a:cubicBezTo>
                    <a:pt x="7568" y="1429"/>
                    <a:pt x="7720" y="1271"/>
                    <a:pt x="7720" y="1271"/>
                  </a:cubicBezTo>
                  <a:cubicBezTo>
                    <a:pt x="7720" y="1112"/>
                    <a:pt x="7720" y="953"/>
                    <a:pt x="7720" y="794"/>
                  </a:cubicBezTo>
                  <a:cubicBezTo>
                    <a:pt x="7872" y="635"/>
                    <a:pt x="8024" y="635"/>
                    <a:pt x="8024" y="635"/>
                  </a:cubicBezTo>
                  <a:cubicBezTo>
                    <a:pt x="8176" y="635"/>
                    <a:pt x="8328" y="635"/>
                    <a:pt x="8480" y="635"/>
                  </a:cubicBezTo>
                  <a:cubicBezTo>
                    <a:pt x="8480" y="476"/>
                    <a:pt x="8632" y="476"/>
                    <a:pt x="8632" y="476"/>
                  </a:cubicBezTo>
                  <a:cubicBezTo>
                    <a:pt x="8785" y="318"/>
                    <a:pt x="8937" y="159"/>
                    <a:pt x="8937" y="159"/>
                  </a:cubicBezTo>
                  <a:cubicBezTo>
                    <a:pt x="9089" y="159"/>
                    <a:pt x="9241" y="159"/>
                    <a:pt x="9393" y="159"/>
                  </a:cubicBezTo>
                  <a:cubicBezTo>
                    <a:pt x="9545" y="159"/>
                    <a:pt x="9697" y="159"/>
                    <a:pt x="9849" y="159"/>
                  </a:cubicBezTo>
                  <a:cubicBezTo>
                    <a:pt x="9849" y="159"/>
                    <a:pt x="10001" y="0"/>
                    <a:pt x="10154" y="0"/>
                  </a:cubicBezTo>
                  <a:cubicBezTo>
                    <a:pt x="10154" y="159"/>
                    <a:pt x="10154" y="159"/>
                    <a:pt x="10154" y="318"/>
                  </a:cubicBezTo>
                  <a:cubicBezTo>
                    <a:pt x="10154" y="476"/>
                    <a:pt x="10306" y="953"/>
                    <a:pt x="10458" y="1271"/>
                  </a:cubicBezTo>
                  <a:cubicBezTo>
                    <a:pt x="10458" y="1588"/>
                    <a:pt x="10762" y="2224"/>
                    <a:pt x="10914" y="2541"/>
                  </a:cubicBezTo>
                  <a:cubicBezTo>
                    <a:pt x="11066" y="2700"/>
                    <a:pt x="11370" y="3176"/>
                    <a:pt x="11523" y="3335"/>
                  </a:cubicBezTo>
                  <a:cubicBezTo>
                    <a:pt x="11675" y="3653"/>
                    <a:pt x="11827" y="4129"/>
                    <a:pt x="11827" y="4288"/>
                  </a:cubicBezTo>
                  <a:cubicBezTo>
                    <a:pt x="11979" y="4447"/>
                    <a:pt x="12283" y="4765"/>
                    <a:pt x="12435" y="4924"/>
                  </a:cubicBezTo>
                  <a:cubicBezTo>
                    <a:pt x="12587" y="5082"/>
                    <a:pt x="12739" y="5400"/>
                    <a:pt x="12892" y="5559"/>
                  </a:cubicBezTo>
                  <a:cubicBezTo>
                    <a:pt x="13044" y="5876"/>
                    <a:pt x="13500" y="6512"/>
                    <a:pt x="13804" y="6829"/>
                  </a:cubicBezTo>
                  <a:cubicBezTo>
                    <a:pt x="14108" y="7147"/>
                    <a:pt x="14717" y="7465"/>
                    <a:pt x="15021" y="7624"/>
                  </a:cubicBezTo>
                  <a:cubicBezTo>
                    <a:pt x="15173" y="7782"/>
                    <a:pt x="15325" y="7941"/>
                    <a:pt x="15477" y="7941"/>
                  </a:cubicBezTo>
                  <a:cubicBezTo>
                    <a:pt x="15630" y="8100"/>
                    <a:pt x="15934" y="8259"/>
                    <a:pt x="16086" y="8418"/>
                  </a:cubicBezTo>
                  <a:cubicBezTo>
                    <a:pt x="16238" y="8418"/>
                    <a:pt x="16238" y="8735"/>
                    <a:pt x="16390" y="8894"/>
                  </a:cubicBezTo>
                  <a:cubicBezTo>
                    <a:pt x="16542" y="9053"/>
                    <a:pt x="16694" y="9212"/>
                    <a:pt x="16999" y="9371"/>
                  </a:cubicBezTo>
                  <a:cubicBezTo>
                    <a:pt x="17151" y="9529"/>
                    <a:pt x="17303" y="9688"/>
                    <a:pt x="17455" y="9688"/>
                  </a:cubicBezTo>
                  <a:cubicBezTo>
                    <a:pt x="17607" y="9847"/>
                    <a:pt x="17759" y="10324"/>
                    <a:pt x="17911" y="10482"/>
                  </a:cubicBezTo>
                  <a:cubicBezTo>
                    <a:pt x="18063" y="10482"/>
                    <a:pt x="18368" y="10482"/>
                    <a:pt x="18520" y="10641"/>
                  </a:cubicBezTo>
                  <a:cubicBezTo>
                    <a:pt x="18672" y="10641"/>
                    <a:pt x="18976" y="10959"/>
                    <a:pt x="19280" y="10959"/>
                  </a:cubicBezTo>
                  <a:cubicBezTo>
                    <a:pt x="19280" y="11118"/>
                    <a:pt x="19585" y="11118"/>
                    <a:pt x="19737" y="11118"/>
                  </a:cubicBezTo>
                  <a:cubicBezTo>
                    <a:pt x="19737" y="11118"/>
                    <a:pt x="20041" y="11276"/>
                    <a:pt x="20193" y="11276"/>
                  </a:cubicBezTo>
                  <a:cubicBezTo>
                    <a:pt x="20193" y="11435"/>
                    <a:pt x="20345" y="11276"/>
                    <a:pt x="20497" y="11276"/>
                  </a:cubicBezTo>
                  <a:cubicBezTo>
                    <a:pt x="20497" y="11435"/>
                    <a:pt x="20649" y="11594"/>
                    <a:pt x="20649" y="11753"/>
                  </a:cubicBezTo>
                  <a:cubicBezTo>
                    <a:pt x="20649" y="11753"/>
                    <a:pt x="20497" y="12071"/>
                    <a:pt x="20497" y="12229"/>
                  </a:cubicBezTo>
                  <a:cubicBezTo>
                    <a:pt x="20497" y="12388"/>
                    <a:pt x="20497" y="12706"/>
                    <a:pt x="20497" y="12865"/>
                  </a:cubicBezTo>
                  <a:cubicBezTo>
                    <a:pt x="20649" y="13024"/>
                    <a:pt x="20801" y="13182"/>
                    <a:pt x="20954" y="13341"/>
                  </a:cubicBezTo>
                  <a:cubicBezTo>
                    <a:pt x="21106" y="13341"/>
                    <a:pt x="21410" y="13500"/>
                    <a:pt x="21562" y="13500"/>
                  </a:cubicBezTo>
                  <a:cubicBezTo>
                    <a:pt x="21562" y="13500"/>
                    <a:pt x="21562" y="13659"/>
                    <a:pt x="21562" y="1365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45" name="Google Shape;5545;g21c91014dda_0_5447"/>
            <p:cNvSpPr/>
            <p:nvPr/>
          </p:nvSpPr>
          <p:spPr>
            <a:xfrm>
              <a:off x="3370950" y="3064972"/>
              <a:ext cx="947758" cy="908064"/>
            </a:xfrm>
            <a:custGeom>
              <a:avLst/>
              <a:gdLst/>
              <a:ahLst/>
              <a:cxnLst/>
              <a:rect l="l" t="t" r="r" b="b"/>
              <a:pathLst>
                <a:path w="21562" h="21600" extrusionOk="0">
                  <a:moveTo>
                    <a:pt x="21562" y="13659"/>
                  </a:moveTo>
                  <a:cubicBezTo>
                    <a:pt x="21562" y="13818"/>
                    <a:pt x="21410" y="13818"/>
                    <a:pt x="21258" y="13818"/>
                  </a:cubicBezTo>
                  <a:cubicBezTo>
                    <a:pt x="21258" y="13976"/>
                    <a:pt x="20954" y="14135"/>
                    <a:pt x="20954" y="14135"/>
                  </a:cubicBezTo>
                  <a:cubicBezTo>
                    <a:pt x="20801" y="14453"/>
                    <a:pt x="20649" y="14771"/>
                    <a:pt x="20649" y="14929"/>
                  </a:cubicBezTo>
                  <a:cubicBezTo>
                    <a:pt x="20497" y="15088"/>
                    <a:pt x="20193" y="15406"/>
                    <a:pt x="20041" y="15565"/>
                  </a:cubicBezTo>
                  <a:cubicBezTo>
                    <a:pt x="20041" y="15724"/>
                    <a:pt x="20193" y="16041"/>
                    <a:pt x="20193" y="16200"/>
                  </a:cubicBezTo>
                  <a:cubicBezTo>
                    <a:pt x="20193" y="16359"/>
                    <a:pt x="20193" y="16835"/>
                    <a:pt x="20193" y="16994"/>
                  </a:cubicBezTo>
                  <a:cubicBezTo>
                    <a:pt x="20041" y="17153"/>
                    <a:pt x="19585" y="17153"/>
                    <a:pt x="19432" y="17312"/>
                  </a:cubicBezTo>
                  <a:cubicBezTo>
                    <a:pt x="19280" y="17471"/>
                    <a:pt x="19280" y="18106"/>
                    <a:pt x="19280" y="18265"/>
                  </a:cubicBezTo>
                  <a:cubicBezTo>
                    <a:pt x="19128" y="18582"/>
                    <a:pt x="18672" y="19059"/>
                    <a:pt x="18520" y="19218"/>
                  </a:cubicBezTo>
                  <a:cubicBezTo>
                    <a:pt x="18216" y="19376"/>
                    <a:pt x="17759" y="19218"/>
                    <a:pt x="17607" y="19218"/>
                  </a:cubicBezTo>
                  <a:cubicBezTo>
                    <a:pt x="17455" y="19218"/>
                    <a:pt x="17151" y="18900"/>
                    <a:pt x="17151" y="18741"/>
                  </a:cubicBezTo>
                  <a:cubicBezTo>
                    <a:pt x="16999" y="18582"/>
                    <a:pt x="17151" y="18106"/>
                    <a:pt x="16999" y="17947"/>
                  </a:cubicBezTo>
                  <a:cubicBezTo>
                    <a:pt x="16999" y="17788"/>
                    <a:pt x="16999" y="17471"/>
                    <a:pt x="16694" y="17471"/>
                  </a:cubicBezTo>
                  <a:cubicBezTo>
                    <a:pt x="16542" y="17312"/>
                    <a:pt x="16238" y="17312"/>
                    <a:pt x="16086" y="17312"/>
                  </a:cubicBezTo>
                  <a:cubicBezTo>
                    <a:pt x="15934" y="17471"/>
                    <a:pt x="15782" y="17788"/>
                    <a:pt x="15630" y="17629"/>
                  </a:cubicBezTo>
                  <a:cubicBezTo>
                    <a:pt x="15630" y="17629"/>
                    <a:pt x="15630" y="17471"/>
                    <a:pt x="15630" y="17471"/>
                  </a:cubicBezTo>
                  <a:cubicBezTo>
                    <a:pt x="15477" y="17312"/>
                    <a:pt x="15173" y="17312"/>
                    <a:pt x="15173" y="17471"/>
                  </a:cubicBezTo>
                  <a:cubicBezTo>
                    <a:pt x="15021" y="17471"/>
                    <a:pt x="14717" y="17471"/>
                    <a:pt x="14717" y="17629"/>
                  </a:cubicBezTo>
                  <a:cubicBezTo>
                    <a:pt x="14565" y="17788"/>
                    <a:pt x="14413" y="17947"/>
                    <a:pt x="14413" y="18106"/>
                  </a:cubicBezTo>
                  <a:cubicBezTo>
                    <a:pt x="14413" y="18265"/>
                    <a:pt x="14413" y="18582"/>
                    <a:pt x="14565" y="18741"/>
                  </a:cubicBezTo>
                  <a:cubicBezTo>
                    <a:pt x="14565" y="18900"/>
                    <a:pt x="14717" y="19059"/>
                    <a:pt x="14717" y="19218"/>
                  </a:cubicBezTo>
                  <a:cubicBezTo>
                    <a:pt x="14717" y="19376"/>
                    <a:pt x="14717" y="19535"/>
                    <a:pt x="14565" y="19535"/>
                  </a:cubicBezTo>
                  <a:cubicBezTo>
                    <a:pt x="14413" y="19694"/>
                    <a:pt x="14108" y="19376"/>
                    <a:pt x="13956" y="19535"/>
                  </a:cubicBezTo>
                  <a:cubicBezTo>
                    <a:pt x="13804" y="19694"/>
                    <a:pt x="13804" y="20012"/>
                    <a:pt x="13804" y="20171"/>
                  </a:cubicBezTo>
                  <a:cubicBezTo>
                    <a:pt x="13652" y="20329"/>
                    <a:pt x="13804" y="20488"/>
                    <a:pt x="13652" y="20647"/>
                  </a:cubicBezTo>
                  <a:cubicBezTo>
                    <a:pt x="13652" y="20806"/>
                    <a:pt x="13348" y="20965"/>
                    <a:pt x="13348" y="20965"/>
                  </a:cubicBezTo>
                  <a:cubicBezTo>
                    <a:pt x="13196" y="20965"/>
                    <a:pt x="13044" y="20806"/>
                    <a:pt x="13044" y="20647"/>
                  </a:cubicBezTo>
                  <a:cubicBezTo>
                    <a:pt x="12892" y="20647"/>
                    <a:pt x="12739" y="20647"/>
                    <a:pt x="12587" y="20647"/>
                  </a:cubicBezTo>
                  <a:cubicBezTo>
                    <a:pt x="12435" y="20806"/>
                    <a:pt x="12435" y="21124"/>
                    <a:pt x="12283" y="21282"/>
                  </a:cubicBezTo>
                  <a:cubicBezTo>
                    <a:pt x="12283" y="21282"/>
                    <a:pt x="12131" y="21441"/>
                    <a:pt x="12131" y="21600"/>
                  </a:cubicBezTo>
                  <a:cubicBezTo>
                    <a:pt x="12131" y="21600"/>
                    <a:pt x="12131" y="21600"/>
                    <a:pt x="12131" y="21600"/>
                  </a:cubicBezTo>
                  <a:cubicBezTo>
                    <a:pt x="11979" y="21441"/>
                    <a:pt x="11675" y="21282"/>
                    <a:pt x="11523" y="21124"/>
                  </a:cubicBezTo>
                  <a:cubicBezTo>
                    <a:pt x="11370" y="20965"/>
                    <a:pt x="11370" y="20806"/>
                    <a:pt x="11218" y="20647"/>
                  </a:cubicBezTo>
                  <a:cubicBezTo>
                    <a:pt x="11218" y="20488"/>
                    <a:pt x="11066" y="20329"/>
                    <a:pt x="10914" y="20171"/>
                  </a:cubicBezTo>
                  <a:cubicBezTo>
                    <a:pt x="10914" y="20171"/>
                    <a:pt x="10762" y="20012"/>
                    <a:pt x="10762" y="20012"/>
                  </a:cubicBezTo>
                  <a:cubicBezTo>
                    <a:pt x="10610" y="20012"/>
                    <a:pt x="10458" y="20171"/>
                    <a:pt x="10458" y="20329"/>
                  </a:cubicBezTo>
                  <a:cubicBezTo>
                    <a:pt x="10306" y="20329"/>
                    <a:pt x="10306" y="20647"/>
                    <a:pt x="10154" y="20647"/>
                  </a:cubicBezTo>
                  <a:cubicBezTo>
                    <a:pt x="10001" y="20806"/>
                    <a:pt x="9697" y="20806"/>
                    <a:pt x="9545" y="20806"/>
                  </a:cubicBezTo>
                  <a:cubicBezTo>
                    <a:pt x="9393" y="20806"/>
                    <a:pt x="9241" y="20647"/>
                    <a:pt x="9089" y="20488"/>
                  </a:cubicBezTo>
                  <a:cubicBezTo>
                    <a:pt x="8937" y="20329"/>
                    <a:pt x="8785" y="19853"/>
                    <a:pt x="8785" y="19694"/>
                  </a:cubicBezTo>
                  <a:cubicBezTo>
                    <a:pt x="8632" y="19694"/>
                    <a:pt x="8328" y="19376"/>
                    <a:pt x="8176" y="19376"/>
                  </a:cubicBezTo>
                  <a:cubicBezTo>
                    <a:pt x="8176" y="19218"/>
                    <a:pt x="7872" y="19218"/>
                    <a:pt x="7720" y="19218"/>
                  </a:cubicBezTo>
                  <a:cubicBezTo>
                    <a:pt x="7568" y="19218"/>
                    <a:pt x="7416" y="19376"/>
                    <a:pt x="7416" y="19535"/>
                  </a:cubicBezTo>
                  <a:cubicBezTo>
                    <a:pt x="7416" y="19694"/>
                    <a:pt x="7416" y="19853"/>
                    <a:pt x="7416" y="19853"/>
                  </a:cubicBezTo>
                  <a:cubicBezTo>
                    <a:pt x="7263" y="20012"/>
                    <a:pt x="7111" y="20012"/>
                    <a:pt x="7111" y="20012"/>
                  </a:cubicBezTo>
                  <a:cubicBezTo>
                    <a:pt x="7111" y="20012"/>
                    <a:pt x="6959" y="20329"/>
                    <a:pt x="6959" y="20329"/>
                  </a:cubicBezTo>
                  <a:cubicBezTo>
                    <a:pt x="6655" y="20329"/>
                    <a:pt x="6503" y="20171"/>
                    <a:pt x="6503" y="20012"/>
                  </a:cubicBezTo>
                  <a:cubicBezTo>
                    <a:pt x="6351" y="19853"/>
                    <a:pt x="6351" y="19535"/>
                    <a:pt x="6351" y="19535"/>
                  </a:cubicBezTo>
                  <a:cubicBezTo>
                    <a:pt x="6199" y="19376"/>
                    <a:pt x="6047" y="19218"/>
                    <a:pt x="5894" y="19059"/>
                  </a:cubicBezTo>
                  <a:cubicBezTo>
                    <a:pt x="5894" y="18900"/>
                    <a:pt x="5590" y="18741"/>
                    <a:pt x="5438" y="18741"/>
                  </a:cubicBezTo>
                  <a:cubicBezTo>
                    <a:pt x="5438" y="18741"/>
                    <a:pt x="5286" y="19059"/>
                    <a:pt x="5134" y="19059"/>
                  </a:cubicBezTo>
                  <a:cubicBezTo>
                    <a:pt x="4982" y="19218"/>
                    <a:pt x="4677" y="19218"/>
                    <a:pt x="4677" y="19218"/>
                  </a:cubicBezTo>
                  <a:cubicBezTo>
                    <a:pt x="4525" y="19218"/>
                    <a:pt x="4373" y="18900"/>
                    <a:pt x="4221" y="18900"/>
                  </a:cubicBezTo>
                  <a:cubicBezTo>
                    <a:pt x="4221" y="18741"/>
                    <a:pt x="4069" y="18582"/>
                    <a:pt x="4069" y="18424"/>
                  </a:cubicBezTo>
                  <a:cubicBezTo>
                    <a:pt x="4069" y="18424"/>
                    <a:pt x="4373" y="18265"/>
                    <a:pt x="4373" y="18106"/>
                  </a:cubicBezTo>
                  <a:cubicBezTo>
                    <a:pt x="4373" y="17947"/>
                    <a:pt x="4221" y="17788"/>
                    <a:pt x="4221" y="17629"/>
                  </a:cubicBezTo>
                  <a:cubicBezTo>
                    <a:pt x="4069" y="17471"/>
                    <a:pt x="3917" y="17153"/>
                    <a:pt x="3765" y="17153"/>
                  </a:cubicBezTo>
                  <a:cubicBezTo>
                    <a:pt x="3613" y="17153"/>
                    <a:pt x="3308" y="17153"/>
                    <a:pt x="3308" y="17153"/>
                  </a:cubicBezTo>
                  <a:cubicBezTo>
                    <a:pt x="3156" y="17153"/>
                    <a:pt x="2852" y="17153"/>
                    <a:pt x="2700" y="17153"/>
                  </a:cubicBezTo>
                  <a:cubicBezTo>
                    <a:pt x="2548" y="17153"/>
                    <a:pt x="2396" y="16994"/>
                    <a:pt x="2244" y="16835"/>
                  </a:cubicBezTo>
                  <a:cubicBezTo>
                    <a:pt x="2244" y="16835"/>
                    <a:pt x="2244" y="16518"/>
                    <a:pt x="2092" y="16359"/>
                  </a:cubicBezTo>
                  <a:cubicBezTo>
                    <a:pt x="1939" y="16359"/>
                    <a:pt x="1787" y="16200"/>
                    <a:pt x="1635" y="16200"/>
                  </a:cubicBezTo>
                  <a:cubicBezTo>
                    <a:pt x="1635" y="16200"/>
                    <a:pt x="1331" y="16359"/>
                    <a:pt x="1331" y="16359"/>
                  </a:cubicBezTo>
                  <a:cubicBezTo>
                    <a:pt x="1179" y="16359"/>
                    <a:pt x="875" y="16359"/>
                    <a:pt x="723" y="16200"/>
                  </a:cubicBezTo>
                  <a:cubicBezTo>
                    <a:pt x="723" y="16041"/>
                    <a:pt x="570" y="15724"/>
                    <a:pt x="570" y="15565"/>
                  </a:cubicBezTo>
                  <a:cubicBezTo>
                    <a:pt x="418" y="15565"/>
                    <a:pt x="570" y="15247"/>
                    <a:pt x="418" y="15088"/>
                  </a:cubicBezTo>
                  <a:cubicBezTo>
                    <a:pt x="418" y="14929"/>
                    <a:pt x="418" y="14771"/>
                    <a:pt x="266" y="14612"/>
                  </a:cubicBezTo>
                  <a:cubicBezTo>
                    <a:pt x="266" y="14612"/>
                    <a:pt x="114" y="14453"/>
                    <a:pt x="114" y="14453"/>
                  </a:cubicBezTo>
                  <a:cubicBezTo>
                    <a:pt x="-38" y="14453"/>
                    <a:pt x="-38" y="14135"/>
                    <a:pt x="114" y="14135"/>
                  </a:cubicBezTo>
                  <a:cubicBezTo>
                    <a:pt x="114" y="13976"/>
                    <a:pt x="266" y="13818"/>
                    <a:pt x="418" y="13818"/>
                  </a:cubicBezTo>
                  <a:cubicBezTo>
                    <a:pt x="418" y="13818"/>
                    <a:pt x="723" y="13976"/>
                    <a:pt x="875" y="13976"/>
                  </a:cubicBezTo>
                  <a:cubicBezTo>
                    <a:pt x="1027" y="13976"/>
                    <a:pt x="1331" y="13976"/>
                    <a:pt x="1483" y="13818"/>
                  </a:cubicBezTo>
                  <a:cubicBezTo>
                    <a:pt x="1483" y="13818"/>
                    <a:pt x="1635" y="13659"/>
                    <a:pt x="1635" y="13500"/>
                  </a:cubicBezTo>
                  <a:cubicBezTo>
                    <a:pt x="1787" y="13500"/>
                    <a:pt x="1939" y="13341"/>
                    <a:pt x="2092" y="13182"/>
                  </a:cubicBezTo>
                  <a:cubicBezTo>
                    <a:pt x="2092" y="13182"/>
                    <a:pt x="2244" y="13024"/>
                    <a:pt x="2396" y="13024"/>
                  </a:cubicBezTo>
                  <a:cubicBezTo>
                    <a:pt x="2396" y="13024"/>
                    <a:pt x="2700" y="13182"/>
                    <a:pt x="2700" y="13341"/>
                  </a:cubicBezTo>
                  <a:cubicBezTo>
                    <a:pt x="2852" y="13341"/>
                    <a:pt x="2852" y="13659"/>
                    <a:pt x="3004" y="13659"/>
                  </a:cubicBezTo>
                  <a:cubicBezTo>
                    <a:pt x="3004" y="13659"/>
                    <a:pt x="3156" y="13818"/>
                    <a:pt x="3308" y="13818"/>
                  </a:cubicBezTo>
                  <a:cubicBezTo>
                    <a:pt x="3461" y="13818"/>
                    <a:pt x="3613" y="13818"/>
                    <a:pt x="3613" y="13659"/>
                  </a:cubicBezTo>
                  <a:cubicBezTo>
                    <a:pt x="3765" y="13659"/>
                    <a:pt x="3765" y="13341"/>
                    <a:pt x="3765" y="13341"/>
                  </a:cubicBezTo>
                  <a:cubicBezTo>
                    <a:pt x="3765" y="13182"/>
                    <a:pt x="3765" y="12865"/>
                    <a:pt x="3613" y="12865"/>
                  </a:cubicBezTo>
                  <a:cubicBezTo>
                    <a:pt x="3613" y="12706"/>
                    <a:pt x="3461" y="12547"/>
                    <a:pt x="3308" y="12547"/>
                  </a:cubicBezTo>
                  <a:cubicBezTo>
                    <a:pt x="3308" y="12388"/>
                    <a:pt x="3156" y="12388"/>
                    <a:pt x="3004" y="12229"/>
                  </a:cubicBezTo>
                  <a:cubicBezTo>
                    <a:pt x="3004" y="12229"/>
                    <a:pt x="3156" y="12071"/>
                    <a:pt x="3004" y="11912"/>
                  </a:cubicBezTo>
                  <a:cubicBezTo>
                    <a:pt x="3004" y="11753"/>
                    <a:pt x="3004" y="11435"/>
                    <a:pt x="2852" y="11276"/>
                  </a:cubicBezTo>
                  <a:cubicBezTo>
                    <a:pt x="2700" y="11118"/>
                    <a:pt x="2396" y="11118"/>
                    <a:pt x="2244" y="10959"/>
                  </a:cubicBezTo>
                  <a:cubicBezTo>
                    <a:pt x="2092" y="10959"/>
                    <a:pt x="1939" y="10800"/>
                    <a:pt x="1939" y="10641"/>
                  </a:cubicBezTo>
                  <a:cubicBezTo>
                    <a:pt x="1787" y="10641"/>
                    <a:pt x="1787" y="10324"/>
                    <a:pt x="1787" y="10165"/>
                  </a:cubicBezTo>
                  <a:cubicBezTo>
                    <a:pt x="1787" y="10006"/>
                    <a:pt x="1787" y="9847"/>
                    <a:pt x="1787" y="9688"/>
                  </a:cubicBezTo>
                  <a:cubicBezTo>
                    <a:pt x="1787" y="9529"/>
                    <a:pt x="1787" y="9371"/>
                    <a:pt x="1787" y="9212"/>
                  </a:cubicBezTo>
                  <a:cubicBezTo>
                    <a:pt x="1635" y="9053"/>
                    <a:pt x="1483" y="9053"/>
                    <a:pt x="1483" y="8894"/>
                  </a:cubicBezTo>
                  <a:cubicBezTo>
                    <a:pt x="1331" y="8894"/>
                    <a:pt x="1179" y="9053"/>
                    <a:pt x="1179" y="8894"/>
                  </a:cubicBezTo>
                  <a:cubicBezTo>
                    <a:pt x="1027" y="8894"/>
                    <a:pt x="1027" y="8735"/>
                    <a:pt x="1027" y="8576"/>
                  </a:cubicBezTo>
                  <a:cubicBezTo>
                    <a:pt x="1027" y="8576"/>
                    <a:pt x="1179" y="8259"/>
                    <a:pt x="1331" y="8259"/>
                  </a:cubicBezTo>
                  <a:cubicBezTo>
                    <a:pt x="1483" y="8100"/>
                    <a:pt x="1787" y="8100"/>
                    <a:pt x="1787" y="8100"/>
                  </a:cubicBezTo>
                  <a:cubicBezTo>
                    <a:pt x="1939" y="8100"/>
                    <a:pt x="2092" y="7941"/>
                    <a:pt x="2092" y="7941"/>
                  </a:cubicBezTo>
                  <a:cubicBezTo>
                    <a:pt x="2092" y="7782"/>
                    <a:pt x="1939" y="7624"/>
                    <a:pt x="1787" y="7624"/>
                  </a:cubicBezTo>
                  <a:cubicBezTo>
                    <a:pt x="1787" y="7465"/>
                    <a:pt x="1483" y="7465"/>
                    <a:pt x="1483" y="7465"/>
                  </a:cubicBezTo>
                  <a:cubicBezTo>
                    <a:pt x="1331" y="7465"/>
                    <a:pt x="1331" y="7306"/>
                    <a:pt x="1179" y="7147"/>
                  </a:cubicBezTo>
                  <a:cubicBezTo>
                    <a:pt x="1179" y="7147"/>
                    <a:pt x="1331" y="6829"/>
                    <a:pt x="1331" y="6829"/>
                  </a:cubicBezTo>
                  <a:cubicBezTo>
                    <a:pt x="1483" y="6671"/>
                    <a:pt x="1787" y="6671"/>
                    <a:pt x="1939" y="6671"/>
                  </a:cubicBezTo>
                  <a:cubicBezTo>
                    <a:pt x="2244" y="6512"/>
                    <a:pt x="2548" y="6353"/>
                    <a:pt x="2700" y="6353"/>
                  </a:cubicBezTo>
                  <a:cubicBezTo>
                    <a:pt x="2852" y="6353"/>
                    <a:pt x="3004" y="6353"/>
                    <a:pt x="3004" y="6353"/>
                  </a:cubicBezTo>
                  <a:cubicBezTo>
                    <a:pt x="3308" y="6353"/>
                    <a:pt x="3613" y="6194"/>
                    <a:pt x="3613" y="6194"/>
                  </a:cubicBezTo>
                  <a:cubicBezTo>
                    <a:pt x="3765" y="6035"/>
                    <a:pt x="3765" y="5718"/>
                    <a:pt x="3765" y="5718"/>
                  </a:cubicBezTo>
                  <a:cubicBezTo>
                    <a:pt x="3765" y="5718"/>
                    <a:pt x="3917" y="5559"/>
                    <a:pt x="4069" y="5559"/>
                  </a:cubicBezTo>
                  <a:cubicBezTo>
                    <a:pt x="4069" y="5400"/>
                    <a:pt x="4069" y="5241"/>
                    <a:pt x="4069" y="5082"/>
                  </a:cubicBezTo>
                  <a:cubicBezTo>
                    <a:pt x="3917" y="5082"/>
                    <a:pt x="3765" y="4924"/>
                    <a:pt x="3765" y="4765"/>
                  </a:cubicBezTo>
                  <a:cubicBezTo>
                    <a:pt x="3765" y="4606"/>
                    <a:pt x="3765" y="4447"/>
                    <a:pt x="3765" y="4447"/>
                  </a:cubicBezTo>
                  <a:cubicBezTo>
                    <a:pt x="3765" y="4447"/>
                    <a:pt x="3765" y="4447"/>
                    <a:pt x="3765" y="4447"/>
                  </a:cubicBezTo>
                  <a:cubicBezTo>
                    <a:pt x="3765" y="4288"/>
                    <a:pt x="4069" y="4288"/>
                    <a:pt x="4069" y="4288"/>
                  </a:cubicBezTo>
                  <a:cubicBezTo>
                    <a:pt x="4069" y="4129"/>
                    <a:pt x="4221" y="3971"/>
                    <a:pt x="4221" y="3971"/>
                  </a:cubicBezTo>
                  <a:cubicBezTo>
                    <a:pt x="4373" y="3812"/>
                    <a:pt x="4525" y="3812"/>
                    <a:pt x="4677" y="3653"/>
                  </a:cubicBezTo>
                  <a:cubicBezTo>
                    <a:pt x="4677" y="3653"/>
                    <a:pt x="4982" y="3494"/>
                    <a:pt x="4982" y="3494"/>
                  </a:cubicBezTo>
                  <a:cubicBezTo>
                    <a:pt x="5134" y="3335"/>
                    <a:pt x="5134" y="3176"/>
                    <a:pt x="5134" y="3018"/>
                  </a:cubicBezTo>
                  <a:cubicBezTo>
                    <a:pt x="5134" y="2859"/>
                    <a:pt x="5134" y="2700"/>
                    <a:pt x="5134" y="2541"/>
                  </a:cubicBezTo>
                  <a:cubicBezTo>
                    <a:pt x="5134" y="2541"/>
                    <a:pt x="5286" y="2382"/>
                    <a:pt x="5286" y="2382"/>
                  </a:cubicBezTo>
                  <a:cubicBezTo>
                    <a:pt x="5286" y="2224"/>
                    <a:pt x="5438" y="2065"/>
                    <a:pt x="5438" y="2065"/>
                  </a:cubicBezTo>
                  <a:cubicBezTo>
                    <a:pt x="5590" y="1906"/>
                    <a:pt x="5742" y="1906"/>
                    <a:pt x="5742" y="1906"/>
                  </a:cubicBezTo>
                  <a:cubicBezTo>
                    <a:pt x="5894" y="1906"/>
                    <a:pt x="6199" y="1906"/>
                    <a:pt x="6199" y="1906"/>
                  </a:cubicBezTo>
                  <a:cubicBezTo>
                    <a:pt x="6351" y="2065"/>
                    <a:pt x="6503" y="2065"/>
                    <a:pt x="6503" y="2224"/>
                  </a:cubicBezTo>
                  <a:cubicBezTo>
                    <a:pt x="6655" y="2224"/>
                    <a:pt x="6959" y="2224"/>
                    <a:pt x="6959" y="2224"/>
                  </a:cubicBezTo>
                  <a:cubicBezTo>
                    <a:pt x="7111" y="2224"/>
                    <a:pt x="7263" y="2224"/>
                    <a:pt x="7416" y="2065"/>
                  </a:cubicBezTo>
                  <a:cubicBezTo>
                    <a:pt x="7416" y="2065"/>
                    <a:pt x="7416" y="1906"/>
                    <a:pt x="7568" y="1906"/>
                  </a:cubicBezTo>
                  <a:cubicBezTo>
                    <a:pt x="7568" y="1747"/>
                    <a:pt x="7568" y="1588"/>
                    <a:pt x="7568" y="1429"/>
                  </a:cubicBezTo>
                  <a:cubicBezTo>
                    <a:pt x="7568" y="1429"/>
                    <a:pt x="7720" y="1271"/>
                    <a:pt x="7720" y="1271"/>
                  </a:cubicBezTo>
                  <a:cubicBezTo>
                    <a:pt x="7720" y="1112"/>
                    <a:pt x="7720" y="953"/>
                    <a:pt x="7720" y="794"/>
                  </a:cubicBezTo>
                  <a:cubicBezTo>
                    <a:pt x="7872" y="635"/>
                    <a:pt x="8024" y="635"/>
                    <a:pt x="8024" y="635"/>
                  </a:cubicBezTo>
                  <a:cubicBezTo>
                    <a:pt x="8176" y="635"/>
                    <a:pt x="8328" y="635"/>
                    <a:pt x="8480" y="635"/>
                  </a:cubicBezTo>
                  <a:cubicBezTo>
                    <a:pt x="8480" y="476"/>
                    <a:pt x="8632" y="476"/>
                    <a:pt x="8632" y="476"/>
                  </a:cubicBezTo>
                  <a:cubicBezTo>
                    <a:pt x="8785" y="318"/>
                    <a:pt x="8937" y="159"/>
                    <a:pt x="8937" y="159"/>
                  </a:cubicBezTo>
                  <a:cubicBezTo>
                    <a:pt x="9089" y="159"/>
                    <a:pt x="9241" y="159"/>
                    <a:pt x="9393" y="159"/>
                  </a:cubicBezTo>
                  <a:cubicBezTo>
                    <a:pt x="9545" y="159"/>
                    <a:pt x="9697" y="159"/>
                    <a:pt x="9849" y="159"/>
                  </a:cubicBezTo>
                  <a:cubicBezTo>
                    <a:pt x="9849" y="159"/>
                    <a:pt x="10001" y="0"/>
                    <a:pt x="10154" y="0"/>
                  </a:cubicBezTo>
                  <a:cubicBezTo>
                    <a:pt x="10154" y="159"/>
                    <a:pt x="10154" y="159"/>
                    <a:pt x="10154" y="318"/>
                  </a:cubicBezTo>
                  <a:cubicBezTo>
                    <a:pt x="10154" y="476"/>
                    <a:pt x="10306" y="953"/>
                    <a:pt x="10458" y="1271"/>
                  </a:cubicBezTo>
                  <a:cubicBezTo>
                    <a:pt x="10458" y="1588"/>
                    <a:pt x="10762" y="2224"/>
                    <a:pt x="10914" y="2541"/>
                  </a:cubicBezTo>
                  <a:cubicBezTo>
                    <a:pt x="11066" y="2700"/>
                    <a:pt x="11370" y="3176"/>
                    <a:pt x="11523" y="3335"/>
                  </a:cubicBezTo>
                  <a:cubicBezTo>
                    <a:pt x="11675" y="3653"/>
                    <a:pt x="11827" y="4129"/>
                    <a:pt x="11827" y="4288"/>
                  </a:cubicBezTo>
                  <a:cubicBezTo>
                    <a:pt x="11979" y="4447"/>
                    <a:pt x="12283" y="4765"/>
                    <a:pt x="12435" y="4924"/>
                  </a:cubicBezTo>
                  <a:cubicBezTo>
                    <a:pt x="12587" y="5082"/>
                    <a:pt x="12739" y="5400"/>
                    <a:pt x="12892" y="5559"/>
                  </a:cubicBezTo>
                  <a:cubicBezTo>
                    <a:pt x="13044" y="5876"/>
                    <a:pt x="13500" y="6512"/>
                    <a:pt x="13804" y="6829"/>
                  </a:cubicBezTo>
                  <a:cubicBezTo>
                    <a:pt x="14108" y="7147"/>
                    <a:pt x="14717" y="7465"/>
                    <a:pt x="15021" y="7624"/>
                  </a:cubicBezTo>
                  <a:cubicBezTo>
                    <a:pt x="15173" y="7782"/>
                    <a:pt x="15325" y="7941"/>
                    <a:pt x="15477" y="7941"/>
                  </a:cubicBezTo>
                  <a:cubicBezTo>
                    <a:pt x="15630" y="8100"/>
                    <a:pt x="15934" y="8259"/>
                    <a:pt x="16086" y="8418"/>
                  </a:cubicBezTo>
                  <a:cubicBezTo>
                    <a:pt x="16238" y="8418"/>
                    <a:pt x="16238" y="8735"/>
                    <a:pt x="16390" y="8894"/>
                  </a:cubicBezTo>
                  <a:cubicBezTo>
                    <a:pt x="16542" y="9053"/>
                    <a:pt x="16694" y="9212"/>
                    <a:pt x="16999" y="9371"/>
                  </a:cubicBezTo>
                  <a:cubicBezTo>
                    <a:pt x="17151" y="9529"/>
                    <a:pt x="17303" y="9688"/>
                    <a:pt x="17455" y="9688"/>
                  </a:cubicBezTo>
                  <a:cubicBezTo>
                    <a:pt x="17607" y="9847"/>
                    <a:pt x="17759" y="10324"/>
                    <a:pt x="17911" y="10482"/>
                  </a:cubicBezTo>
                  <a:cubicBezTo>
                    <a:pt x="18063" y="10482"/>
                    <a:pt x="18368" y="10482"/>
                    <a:pt x="18520" y="10641"/>
                  </a:cubicBezTo>
                  <a:cubicBezTo>
                    <a:pt x="18672" y="10641"/>
                    <a:pt x="18976" y="10959"/>
                    <a:pt x="19280" y="10959"/>
                  </a:cubicBezTo>
                  <a:cubicBezTo>
                    <a:pt x="19280" y="11118"/>
                    <a:pt x="19585" y="11118"/>
                    <a:pt x="19737" y="11118"/>
                  </a:cubicBezTo>
                  <a:cubicBezTo>
                    <a:pt x="19737" y="11118"/>
                    <a:pt x="20041" y="11276"/>
                    <a:pt x="20193" y="11276"/>
                  </a:cubicBezTo>
                  <a:cubicBezTo>
                    <a:pt x="20193" y="11435"/>
                    <a:pt x="20345" y="11276"/>
                    <a:pt x="20497" y="11276"/>
                  </a:cubicBezTo>
                  <a:cubicBezTo>
                    <a:pt x="20497" y="11435"/>
                    <a:pt x="20649" y="11594"/>
                    <a:pt x="20649" y="11753"/>
                  </a:cubicBezTo>
                  <a:cubicBezTo>
                    <a:pt x="20649" y="11753"/>
                    <a:pt x="20497" y="12071"/>
                    <a:pt x="20497" y="12229"/>
                  </a:cubicBezTo>
                  <a:cubicBezTo>
                    <a:pt x="20497" y="12388"/>
                    <a:pt x="20497" y="12706"/>
                    <a:pt x="20497" y="12865"/>
                  </a:cubicBezTo>
                  <a:cubicBezTo>
                    <a:pt x="20649" y="13024"/>
                    <a:pt x="20801" y="13182"/>
                    <a:pt x="20954" y="13341"/>
                  </a:cubicBezTo>
                  <a:cubicBezTo>
                    <a:pt x="21106" y="13341"/>
                    <a:pt x="21410" y="13500"/>
                    <a:pt x="21562" y="13500"/>
                  </a:cubicBezTo>
                  <a:cubicBezTo>
                    <a:pt x="21562" y="13500"/>
                    <a:pt x="21562" y="13659"/>
                    <a:pt x="21562" y="13659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546" name="Google Shape;5546;g21c91014dda_0_5447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47" name="Google Shape;5547;g21c91014dda_0_5447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48" name="Google Shape;5548;g21c91014dda_0_5447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49" name="Google Shape;5549;g21c91014dda_0_5447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0" name="Google Shape;5550;g21c91014dda_0_5447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1" name="Google Shape;5551;g21c91014dda_0_5447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2" name="Google Shape;5552;g21c91014dda_0_5447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3" name="Google Shape;5553;g21c91014dda_0_544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0_Blank Slide">
  <p:cSld name="80_Blank Slide">
    <p:spTree>
      <p:nvGrpSpPr>
        <p:cNvPr id="1" name="Shape 5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5" name="Google Shape;5555;g21c91014dda_0_5567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6" name="Google Shape;5556;g21c91014dda_0_5567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7" name="Google Shape;5557;g21c91014dda_0_5567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8" name="Google Shape;5558;g21c91014dda_0_5567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59" name="Google Shape;5559;g21c91014dda_0_5567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60" name="Google Shape;5560;g21c91014dda_0_5567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61" name="Google Shape;5561;g21c91014dda_0_5567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62" name="Google Shape;5562;g21c91014dda_0_55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5_Blank Slide">
  <p:cSld name="85_Blank Slide">
    <p:spTree>
      <p:nvGrpSpPr>
        <p:cNvPr id="1" name="Shape 5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64" name="Google Shape;5564;g21c91014dda_0_5576"/>
          <p:cNvGrpSpPr/>
          <p:nvPr/>
        </p:nvGrpSpPr>
        <p:grpSpPr>
          <a:xfrm>
            <a:off x="13616691" y="2811890"/>
            <a:ext cx="8580044" cy="8092233"/>
            <a:chOff x="0" y="0"/>
            <a:chExt cx="8580044" cy="8092233"/>
          </a:xfrm>
        </p:grpSpPr>
        <p:sp>
          <p:nvSpPr>
            <p:cNvPr id="5565" name="Google Shape;5565;g21c91014dda_0_5576"/>
            <p:cNvSpPr/>
            <p:nvPr/>
          </p:nvSpPr>
          <p:spPr>
            <a:xfrm>
              <a:off x="0" y="773097"/>
              <a:ext cx="3389634" cy="49854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533" y="1093"/>
                  </a:moveTo>
                  <a:cubicBezTo>
                    <a:pt x="21452" y="1061"/>
                    <a:pt x="21354" y="1050"/>
                    <a:pt x="21257" y="1027"/>
                  </a:cubicBezTo>
                  <a:cubicBezTo>
                    <a:pt x="21145" y="1016"/>
                    <a:pt x="21095" y="972"/>
                    <a:pt x="20983" y="972"/>
                  </a:cubicBezTo>
                  <a:cubicBezTo>
                    <a:pt x="20933" y="972"/>
                    <a:pt x="20899" y="983"/>
                    <a:pt x="20835" y="983"/>
                  </a:cubicBezTo>
                  <a:cubicBezTo>
                    <a:pt x="20835" y="1038"/>
                    <a:pt x="20852" y="1082"/>
                    <a:pt x="20899" y="1126"/>
                  </a:cubicBezTo>
                  <a:cubicBezTo>
                    <a:pt x="20885" y="1137"/>
                    <a:pt x="20885" y="1137"/>
                    <a:pt x="20885" y="1137"/>
                  </a:cubicBezTo>
                  <a:cubicBezTo>
                    <a:pt x="20852" y="1137"/>
                    <a:pt x="20835" y="1126"/>
                    <a:pt x="20802" y="1116"/>
                  </a:cubicBezTo>
                  <a:cubicBezTo>
                    <a:pt x="20771" y="1126"/>
                    <a:pt x="20771" y="1126"/>
                    <a:pt x="20771" y="1126"/>
                  </a:cubicBezTo>
                  <a:cubicBezTo>
                    <a:pt x="20771" y="1137"/>
                    <a:pt x="20788" y="1148"/>
                    <a:pt x="20802" y="1160"/>
                  </a:cubicBezTo>
                  <a:cubicBezTo>
                    <a:pt x="20788" y="1181"/>
                    <a:pt x="20788" y="1181"/>
                    <a:pt x="20788" y="1181"/>
                  </a:cubicBezTo>
                  <a:cubicBezTo>
                    <a:pt x="20737" y="1171"/>
                    <a:pt x="20704" y="1148"/>
                    <a:pt x="20673" y="1126"/>
                  </a:cubicBezTo>
                  <a:cubicBezTo>
                    <a:pt x="20640" y="1137"/>
                    <a:pt x="20640" y="1137"/>
                    <a:pt x="20640" y="1137"/>
                  </a:cubicBezTo>
                  <a:cubicBezTo>
                    <a:pt x="20640" y="1181"/>
                    <a:pt x="20673" y="1192"/>
                    <a:pt x="20673" y="1238"/>
                  </a:cubicBezTo>
                  <a:cubicBezTo>
                    <a:pt x="20673" y="1247"/>
                    <a:pt x="20656" y="1247"/>
                    <a:pt x="20640" y="1247"/>
                  </a:cubicBezTo>
                  <a:cubicBezTo>
                    <a:pt x="20559" y="1171"/>
                    <a:pt x="20559" y="1171"/>
                    <a:pt x="20559" y="1171"/>
                  </a:cubicBezTo>
                  <a:cubicBezTo>
                    <a:pt x="20511" y="1215"/>
                    <a:pt x="20478" y="1238"/>
                    <a:pt x="20478" y="1293"/>
                  </a:cubicBezTo>
                  <a:cubicBezTo>
                    <a:pt x="20478" y="1371"/>
                    <a:pt x="20592" y="1568"/>
                    <a:pt x="20413" y="1371"/>
                  </a:cubicBezTo>
                  <a:cubicBezTo>
                    <a:pt x="20380" y="1426"/>
                    <a:pt x="20346" y="1502"/>
                    <a:pt x="20346" y="1547"/>
                  </a:cubicBezTo>
                  <a:cubicBezTo>
                    <a:pt x="20346" y="1568"/>
                    <a:pt x="20380" y="1623"/>
                    <a:pt x="20346" y="1579"/>
                  </a:cubicBezTo>
                  <a:cubicBezTo>
                    <a:pt x="20266" y="1490"/>
                    <a:pt x="20266" y="1490"/>
                    <a:pt x="20266" y="1490"/>
                  </a:cubicBezTo>
                  <a:cubicBezTo>
                    <a:pt x="20168" y="1481"/>
                    <a:pt x="20087" y="1435"/>
                    <a:pt x="20249" y="1435"/>
                  </a:cubicBezTo>
                  <a:cubicBezTo>
                    <a:pt x="20316" y="1435"/>
                    <a:pt x="20363" y="1403"/>
                    <a:pt x="20363" y="1359"/>
                  </a:cubicBezTo>
                  <a:cubicBezTo>
                    <a:pt x="20363" y="1293"/>
                    <a:pt x="20316" y="1259"/>
                    <a:pt x="20316" y="1181"/>
                  </a:cubicBezTo>
                  <a:cubicBezTo>
                    <a:pt x="20316" y="1126"/>
                    <a:pt x="20299" y="1093"/>
                    <a:pt x="20333" y="1050"/>
                  </a:cubicBezTo>
                  <a:cubicBezTo>
                    <a:pt x="20363" y="1016"/>
                    <a:pt x="20430" y="1004"/>
                    <a:pt x="20430" y="961"/>
                  </a:cubicBezTo>
                  <a:cubicBezTo>
                    <a:pt x="20430" y="862"/>
                    <a:pt x="20299" y="828"/>
                    <a:pt x="20185" y="784"/>
                  </a:cubicBezTo>
                  <a:cubicBezTo>
                    <a:pt x="20073" y="740"/>
                    <a:pt x="20039" y="706"/>
                    <a:pt x="19975" y="640"/>
                  </a:cubicBezTo>
                  <a:cubicBezTo>
                    <a:pt x="19958" y="607"/>
                    <a:pt x="19891" y="607"/>
                    <a:pt x="19891" y="585"/>
                  </a:cubicBezTo>
                  <a:cubicBezTo>
                    <a:pt x="19891" y="562"/>
                    <a:pt x="19908" y="562"/>
                    <a:pt x="19908" y="552"/>
                  </a:cubicBezTo>
                  <a:cubicBezTo>
                    <a:pt x="19908" y="475"/>
                    <a:pt x="19794" y="463"/>
                    <a:pt x="19699" y="420"/>
                  </a:cubicBezTo>
                  <a:cubicBezTo>
                    <a:pt x="19649" y="397"/>
                    <a:pt x="19618" y="376"/>
                    <a:pt x="19551" y="353"/>
                  </a:cubicBezTo>
                  <a:cubicBezTo>
                    <a:pt x="19503" y="330"/>
                    <a:pt x="19422" y="330"/>
                    <a:pt x="19422" y="298"/>
                  </a:cubicBezTo>
                  <a:cubicBezTo>
                    <a:pt x="19422" y="243"/>
                    <a:pt x="19422" y="188"/>
                    <a:pt x="19355" y="188"/>
                  </a:cubicBezTo>
                  <a:cubicBezTo>
                    <a:pt x="19274" y="188"/>
                    <a:pt x="19227" y="197"/>
                    <a:pt x="19146" y="197"/>
                  </a:cubicBezTo>
                  <a:cubicBezTo>
                    <a:pt x="18981" y="197"/>
                    <a:pt x="18884" y="110"/>
                    <a:pt x="18836" y="0"/>
                  </a:cubicBezTo>
                  <a:cubicBezTo>
                    <a:pt x="18772" y="21"/>
                    <a:pt x="18738" y="44"/>
                    <a:pt x="18691" y="66"/>
                  </a:cubicBezTo>
                  <a:cubicBezTo>
                    <a:pt x="18560" y="32"/>
                    <a:pt x="18560" y="32"/>
                    <a:pt x="18560" y="32"/>
                  </a:cubicBezTo>
                  <a:cubicBezTo>
                    <a:pt x="18526" y="32"/>
                    <a:pt x="18526" y="32"/>
                    <a:pt x="18526" y="32"/>
                  </a:cubicBezTo>
                  <a:cubicBezTo>
                    <a:pt x="18610" y="110"/>
                    <a:pt x="18641" y="165"/>
                    <a:pt x="18738" y="197"/>
                  </a:cubicBezTo>
                  <a:cubicBezTo>
                    <a:pt x="18722" y="220"/>
                    <a:pt x="18722" y="220"/>
                    <a:pt x="18722" y="220"/>
                  </a:cubicBezTo>
                  <a:cubicBezTo>
                    <a:pt x="18674" y="220"/>
                    <a:pt x="18641" y="220"/>
                    <a:pt x="18577" y="220"/>
                  </a:cubicBezTo>
                  <a:cubicBezTo>
                    <a:pt x="18577" y="309"/>
                    <a:pt x="18512" y="364"/>
                    <a:pt x="18398" y="420"/>
                  </a:cubicBezTo>
                  <a:cubicBezTo>
                    <a:pt x="18348" y="431"/>
                    <a:pt x="18348" y="475"/>
                    <a:pt x="18300" y="475"/>
                  </a:cubicBezTo>
                  <a:cubicBezTo>
                    <a:pt x="18169" y="475"/>
                    <a:pt x="18169" y="364"/>
                    <a:pt x="18169" y="275"/>
                  </a:cubicBezTo>
                  <a:cubicBezTo>
                    <a:pt x="18169" y="154"/>
                    <a:pt x="18186" y="252"/>
                    <a:pt x="18057" y="298"/>
                  </a:cubicBezTo>
                  <a:cubicBezTo>
                    <a:pt x="18007" y="319"/>
                    <a:pt x="17926" y="309"/>
                    <a:pt x="17926" y="353"/>
                  </a:cubicBezTo>
                  <a:cubicBezTo>
                    <a:pt x="17926" y="385"/>
                    <a:pt x="18007" y="385"/>
                    <a:pt x="18024" y="420"/>
                  </a:cubicBezTo>
                  <a:cubicBezTo>
                    <a:pt x="17943" y="431"/>
                    <a:pt x="17909" y="475"/>
                    <a:pt x="17845" y="475"/>
                  </a:cubicBezTo>
                  <a:cubicBezTo>
                    <a:pt x="17650" y="475"/>
                    <a:pt x="17828" y="319"/>
                    <a:pt x="17602" y="486"/>
                  </a:cubicBezTo>
                  <a:cubicBezTo>
                    <a:pt x="17616" y="530"/>
                    <a:pt x="17616" y="530"/>
                    <a:pt x="17616" y="530"/>
                  </a:cubicBezTo>
                  <a:cubicBezTo>
                    <a:pt x="17585" y="562"/>
                    <a:pt x="17518" y="585"/>
                    <a:pt x="17518" y="628"/>
                  </a:cubicBezTo>
                  <a:cubicBezTo>
                    <a:pt x="17518" y="662"/>
                    <a:pt x="17552" y="674"/>
                    <a:pt x="17552" y="706"/>
                  </a:cubicBezTo>
                  <a:cubicBezTo>
                    <a:pt x="17552" y="752"/>
                    <a:pt x="17454" y="740"/>
                    <a:pt x="17390" y="752"/>
                  </a:cubicBezTo>
                  <a:cubicBezTo>
                    <a:pt x="17407" y="784"/>
                    <a:pt x="17407" y="807"/>
                    <a:pt x="17423" y="839"/>
                  </a:cubicBezTo>
                  <a:cubicBezTo>
                    <a:pt x="17407" y="828"/>
                    <a:pt x="17407" y="828"/>
                    <a:pt x="17407" y="828"/>
                  </a:cubicBezTo>
                  <a:cubicBezTo>
                    <a:pt x="17373" y="795"/>
                    <a:pt x="17326" y="795"/>
                    <a:pt x="17309" y="761"/>
                  </a:cubicBezTo>
                  <a:cubicBezTo>
                    <a:pt x="17276" y="740"/>
                    <a:pt x="17292" y="685"/>
                    <a:pt x="17228" y="685"/>
                  </a:cubicBezTo>
                  <a:cubicBezTo>
                    <a:pt x="17016" y="685"/>
                    <a:pt x="17063" y="917"/>
                    <a:pt x="17063" y="541"/>
                  </a:cubicBezTo>
                  <a:lnTo>
                    <a:pt x="17080" y="530"/>
                  </a:lnTo>
                  <a:cubicBezTo>
                    <a:pt x="17080" y="486"/>
                    <a:pt x="17016" y="486"/>
                    <a:pt x="16968" y="463"/>
                  </a:cubicBezTo>
                  <a:cubicBezTo>
                    <a:pt x="16968" y="662"/>
                    <a:pt x="16968" y="662"/>
                    <a:pt x="16968" y="662"/>
                  </a:cubicBezTo>
                  <a:cubicBezTo>
                    <a:pt x="16968" y="706"/>
                    <a:pt x="16968" y="729"/>
                    <a:pt x="16952" y="773"/>
                  </a:cubicBezTo>
                  <a:cubicBezTo>
                    <a:pt x="16854" y="773"/>
                    <a:pt x="16773" y="773"/>
                    <a:pt x="16723" y="839"/>
                  </a:cubicBezTo>
                  <a:cubicBezTo>
                    <a:pt x="16706" y="828"/>
                    <a:pt x="16706" y="816"/>
                    <a:pt x="16692" y="816"/>
                  </a:cubicBezTo>
                  <a:cubicBezTo>
                    <a:pt x="16692" y="795"/>
                    <a:pt x="16692" y="795"/>
                    <a:pt x="16692" y="795"/>
                  </a:cubicBezTo>
                  <a:cubicBezTo>
                    <a:pt x="16625" y="795"/>
                    <a:pt x="16625" y="795"/>
                    <a:pt x="16625" y="795"/>
                  </a:cubicBezTo>
                  <a:cubicBezTo>
                    <a:pt x="16608" y="795"/>
                    <a:pt x="16594" y="784"/>
                    <a:pt x="16578" y="784"/>
                  </a:cubicBezTo>
                  <a:cubicBezTo>
                    <a:pt x="16561" y="784"/>
                    <a:pt x="16561" y="795"/>
                    <a:pt x="16544" y="795"/>
                  </a:cubicBezTo>
                  <a:cubicBezTo>
                    <a:pt x="16561" y="862"/>
                    <a:pt x="16416" y="871"/>
                    <a:pt x="16416" y="938"/>
                  </a:cubicBezTo>
                  <a:cubicBezTo>
                    <a:pt x="16416" y="1004"/>
                    <a:pt x="16513" y="1038"/>
                    <a:pt x="16594" y="1038"/>
                  </a:cubicBezTo>
                  <a:cubicBezTo>
                    <a:pt x="16594" y="1050"/>
                    <a:pt x="16608" y="1050"/>
                    <a:pt x="16608" y="1061"/>
                  </a:cubicBezTo>
                  <a:cubicBezTo>
                    <a:pt x="16608" y="1093"/>
                    <a:pt x="16578" y="1116"/>
                    <a:pt x="16544" y="1137"/>
                  </a:cubicBezTo>
                  <a:cubicBezTo>
                    <a:pt x="16561" y="1160"/>
                    <a:pt x="16561" y="1160"/>
                    <a:pt x="16561" y="1160"/>
                  </a:cubicBezTo>
                  <a:cubicBezTo>
                    <a:pt x="16578" y="1160"/>
                    <a:pt x="16578" y="1171"/>
                    <a:pt x="16594" y="1171"/>
                  </a:cubicBezTo>
                  <a:cubicBezTo>
                    <a:pt x="16608" y="1171"/>
                    <a:pt x="16625" y="1160"/>
                    <a:pt x="16642" y="1148"/>
                  </a:cubicBezTo>
                  <a:cubicBezTo>
                    <a:pt x="16659" y="1160"/>
                    <a:pt x="16675" y="1181"/>
                    <a:pt x="16692" y="1181"/>
                  </a:cubicBezTo>
                  <a:cubicBezTo>
                    <a:pt x="16723" y="1181"/>
                    <a:pt x="16740" y="1192"/>
                    <a:pt x="16756" y="1192"/>
                  </a:cubicBezTo>
                  <a:cubicBezTo>
                    <a:pt x="16723" y="1203"/>
                    <a:pt x="16706" y="1215"/>
                    <a:pt x="16706" y="1238"/>
                  </a:cubicBezTo>
                  <a:cubicBezTo>
                    <a:pt x="16706" y="1270"/>
                    <a:pt x="16773" y="1281"/>
                    <a:pt x="16820" y="1314"/>
                  </a:cubicBezTo>
                  <a:cubicBezTo>
                    <a:pt x="16756" y="1325"/>
                    <a:pt x="16723" y="1348"/>
                    <a:pt x="16659" y="1348"/>
                  </a:cubicBezTo>
                  <a:cubicBezTo>
                    <a:pt x="16561" y="1348"/>
                    <a:pt x="16513" y="1304"/>
                    <a:pt x="16432" y="1281"/>
                  </a:cubicBezTo>
                  <a:cubicBezTo>
                    <a:pt x="16432" y="1304"/>
                    <a:pt x="16416" y="1314"/>
                    <a:pt x="16399" y="1336"/>
                  </a:cubicBezTo>
                  <a:cubicBezTo>
                    <a:pt x="16237" y="1281"/>
                    <a:pt x="16237" y="1082"/>
                    <a:pt x="16220" y="1304"/>
                  </a:cubicBezTo>
                  <a:cubicBezTo>
                    <a:pt x="16153" y="1304"/>
                    <a:pt x="16106" y="1304"/>
                    <a:pt x="16042" y="1304"/>
                  </a:cubicBezTo>
                  <a:cubicBezTo>
                    <a:pt x="16042" y="1325"/>
                    <a:pt x="16042" y="1336"/>
                    <a:pt x="16042" y="1359"/>
                  </a:cubicBezTo>
                  <a:cubicBezTo>
                    <a:pt x="16106" y="1359"/>
                    <a:pt x="16106" y="1359"/>
                    <a:pt x="16106" y="1359"/>
                  </a:cubicBezTo>
                  <a:cubicBezTo>
                    <a:pt x="16153" y="1359"/>
                    <a:pt x="16187" y="1336"/>
                    <a:pt x="16251" y="1336"/>
                  </a:cubicBezTo>
                  <a:cubicBezTo>
                    <a:pt x="16187" y="1371"/>
                    <a:pt x="16153" y="1391"/>
                    <a:pt x="16089" y="1403"/>
                  </a:cubicBezTo>
                  <a:cubicBezTo>
                    <a:pt x="16106" y="1446"/>
                    <a:pt x="16153" y="1458"/>
                    <a:pt x="16220" y="1458"/>
                  </a:cubicBezTo>
                  <a:cubicBezTo>
                    <a:pt x="16251" y="1458"/>
                    <a:pt x="16284" y="1435"/>
                    <a:pt x="16318" y="1435"/>
                  </a:cubicBezTo>
                  <a:cubicBezTo>
                    <a:pt x="16301" y="1469"/>
                    <a:pt x="16301" y="1490"/>
                    <a:pt x="16301" y="1536"/>
                  </a:cubicBezTo>
                  <a:cubicBezTo>
                    <a:pt x="16301" y="1591"/>
                    <a:pt x="16561" y="1744"/>
                    <a:pt x="16497" y="1735"/>
                  </a:cubicBezTo>
                  <a:cubicBezTo>
                    <a:pt x="16365" y="1701"/>
                    <a:pt x="16399" y="1646"/>
                    <a:pt x="16301" y="1646"/>
                  </a:cubicBezTo>
                  <a:cubicBezTo>
                    <a:pt x="16268" y="1646"/>
                    <a:pt x="16251" y="1669"/>
                    <a:pt x="16237" y="1680"/>
                  </a:cubicBezTo>
                  <a:cubicBezTo>
                    <a:pt x="16170" y="1657"/>
                    <a:pt x="16123" y="1657"/>
                    <a:pt x="16106" y="1623"/>
                  </a:cubicBezTo>
                  <a:cubicBezTo>
                    <a:pt x="16072" y="1591"/>
                    <a:pt x="16123" y="1547"/>
                    <a:pt x="16089" y="1513"/>
                  </a:cubicBezTo>
                  <a:cubicBezTo>
                    <a:pt x="16042" y="1490"/>
                    <a:pt x="15991" y="1524"/>
                    <a:pt x="15944" y="1513"/>
                  </a:cubicBezTo>
                  <a:cubicBezTo>
                    <a:pt x="15910" y="1502"/>
                    <a:pt x="15910" y="1481"/>
                    <a:pt x="15877" y="1481"/>
                  </a:cubicBezTo>
                  <a:cubicBezTo>
                    <a:pt x="15796" y="1481"/>
                    <a:pt x="15782" y="1547"/>
                    <a:pt x="15715" y="1568"/>
                  </a:cubicBezTo>
                  <a:cubicBezTo>
                    <a:pt x="15748" y="1613"/>
                    <a:pt x="15748" y="1613"/>
                    <a:pt x="15748" y="1613"/>
                  </a:cubicBezTo>
                  <a:cubicBezTo>
                    <a:pt x="15715" y="1646"/>
                    <a:pt x="15684" y="1669"/>
                    <a:pt x="15617" y="1669"/>
                  </a:cubicBezTo>
                  <a:cubicBezTo>
                    <a:pt x="15587" y="1669"/>
                    <a:pt x="15553" y="1646"/>
                    <a:pt x="15536" y="1623"/>
                  </a:cubicBezTo>
                  <a:cubicBezTo>
                    <a:pt x="15506" y="1669"/>
                    <a:pt x="15408" y="1669"/>
                    <a:pt x="15408" y="1724"/>
                  </a:cubicBezTo>
                  <a:cubicBezTo>
                    <a:pt x="15408" y="1735"/>
                    <a:pt x="15422" y="1744"/>
                    <a:pt x="15439" y="1756"/>
                  </a:cubicBezTo>
                  <a:cubicBezTo>
                    <a:pt x="15374" y="1790"/>
                    <a:pt x="15358" y="1845"/>
                    <a:pt x="15358" y="1900"/>
                  </a:cubicBezTo>
                  <a:cubicBezTo>
                    <a:pt x="15358" y="1932"/>
                    <a:pt x="15391" y="1955"/>
                    <a:pt x="15439" y="1955"/>
                  </a:cubicBezTo>
                  <a:cubicBezTo>
                    <a:pt x="15439" y="1955"/>
                    <a:pt x="15455" y="1955"/>
                    <a:pt x="15472" y="1955"/>
                  </a:cubicBezTo>
                  <a:cubicBezTo>
                    <a:pt x="15506" y="1955"/>
                    <a:pt x="15506" y="1955"/>
                    <a:pt x="15506" y="1955"/>
                  </a:cubicBezTo>
                  <a:cubicBezTo>
                    <a:pt x="15506" y="1978"/>
                    <a:pt x="15506" y="1999"/>
                    <a:pt x="15506" y="2033"/>
                  </a:cubicBezTo>
                  <a:cubicBezTo>
                    <a:pt x="15684" y="1978"/>
                    <a:pt x="15715" y="1900"/>
                    <a:pt x="15846" y="1811"/>
                  </a:cubicBezTo>
                  <a:cubicBezTo>
                    <a:pt x="15846" y="1923"/>
                    <a:pt x="15846" y="1923"/>
                    <a:pt x="15846" y="1923"/>
                  </a:cubicBezTo>
                  <a:cubicBezTo>
                    <a:pt x="15846" y="1989"/>
                    <a:pt x="15667" y="1989"/>
                    <a:pt x="15667" y="2065"/>
                  </a:cubicBezTo>
                  <a:cubicBezTo>
                    <a:pt x="15667" y="2077"/>
                    <a:pt x="15684" y="2088"/>
                    <a:pt x="15684" y="2109"/>
                  </a:cubicBezTo>
                  <a:cubicBezTo>
                    <a:pt x="15651" y="2120"/>
                    <a:pt x="15617" y="2132"/>
                    <a:pt x="15617" y="2154"/>
                  </a:cubicBezTo>
                  <a:cubicBezTo>
                    <a:pt x="15617" y="2187"/>
                    <a:pt x="15651" y="2198"/>
                    <a:pt x="15651" y="2232"/>
                  </a:cubicBezTo>
                  <a:cubicBezTo>
                    <a:pt x="15651" y="2265"/>
                    <a:pt x="15587" y="2265"/>
                    <a:pt x="15553" y="2299"/>
                  </a:cubicBezTo>
                  <a:cubicBezTo>
                    <a:pt x="15506" y="2287"/>
                    <a:pt x="15489" y="2276"/>
                    <a:pt x="15439" y="2265"/>
                  </a:cubicBezTo>
                  <a:cubicBezTo>
                    <a:pt x="15422" y="2331"/>
                    <a:pt x="15422" y="2363"/>
                    <a:pt x="15391" y="2418"/>
                  </a:cubicBezTo>
                  <a:cubicBezTo>
                    <a:pt x="15422" y="2430"/>
                    <a:pt x="15439" y="2441"/>
                    <a:pt x="15472" y="2441"/>
                  </a:cubicBezTo>
                  <a:cubicBezTo>
                    <a:pt x="15506" y="2441"/>
                    <a:pt x="15520" y="2430"/>
                    <a:pt x="15553" y="2430"/>
                  </a:cubicBezTo>
                  <a:cubicBezTo>
                    <a:pt x="15603" y="2430"/>
                    <a:pt x="16072" y="2530"/>
                    <a:pt x="15977" y="2551"/>
                  </a:cubicBezTo>
                  <a:cubicBezTo>
                    <a:pt x="15796" y="2519"/>
                    <a:pt x="15698" y="2551"/>
                    <a:pt x="15536" y="2530"/>
                  </a:cubicBezTo>
                  <a:cubicBezTo>
                    <a:pt x="15455" y="2519"/>
                    <a:pt x="15408" y="2475"/>
                    <a:pt x="15327" y="2475"/>
                  </a:cubicBezTo>
                  <a:lnTo>
                    <a:pt x="15310" y="2485"/>
                  </a:lnTo>
                  <a:cubicBezTo>
                    <a:pt x="15310" y="2530"/>
                    <a:pt x="15358" y="2563"/>
                    <a:pt x="15422" y="2563"/>
                  </a:cubicBezTo>
                  <a:cubicBezTo>
                    <a:pt x="15422" y="2597"/>
                    <a:pt x="15408" y="2608"/>
                    <a:pt x="15391" y="2629"/>
                  </a:cubicBezTo>
                  <a:cubicBezTo>
                    <a:pt x="15341" y="2608"/>
                    <a:pt x="15327" y="2574"/>
                    <a:pt x="15260" y="2574"/>
                  </a:cubicBezTo>
                  <a:cubicBezTo>
                    <a:pt x="15243" y="2574"/>
                    <a:pt x="15229" y="2585"/>
                    <a:pt x="15212" y="2585"/>
                  </a:cubicBezTo>
                  <a:cubicBezTo>
                    <a:pt x="15098" y="2585"/>
                    <a:pt x="15098" y="2496"/>
                    <a:pt x="15034" y="2441"/>
                  </a:cubicBezTo>
                  <a:cubicBezTo>
                    <a:pt x="14967" y="2386"/>
                    <a:pt x="14886" y="2397"/>
                    <a:pt x="14788" y="2397"/>
                  </a:cubicBezTo>
                  <a:cubicBezTo>
                    <a:pt x="14774" y="2397"/>
                    <a:pt x="14774" y="2397"/>
                    <a:pt x="14757" y="2397"/>
                  </a:cubicBezTo>
                  <a:cubicBezTo>
                    <a:pt x="14788" y="2441"/>
                    <a:pt x="14838" y="2441"/>
                    <a:pt x="14838" y="2485"/>
                  </a:cubicBezTo>
                  <a:cubicBezTo>
                    <a:pt x="14838" y="2496"/>
                    <a:pt x="14822" y="2496"/>
                    <a:pt x="14822" y="2508"/>
                  </a:cubicBezTo>
                  <a:cubicBezTo>
                    <a:pt x="14757" y="2508"/>
                    <a:pt x="14757" y="2508"/>
                    <a:pt x="14757" y="2508"/>
                  </a:cubicBezTo>
                  <a:cubicBezTo>
                    <a:pt x="14724" y="2508"/>
                    <a:pt x="14707" y="2530"/>
                    <a:pt x="14676" y="2530"/>
                  </a:cubicBezTo>
                  <a:cubicBezTo>
                    <a:pt x="14643" y="2530"/>
                    <a:pt x="14626" y="2496"/>
                    <a:pt x="14595" y="2485"/>
                  </a:cubicBezTo>
                  <a:cubicBezTo>
                    <a:pt x="14528" y="2430"/>
                    <a:pt x="14447" y="2409"/>
                    <a:pt x="14447" y="2331"/>
                  </a:cubicBezTo>
                  <a:cubicBezTo>
                    <a:pt x="14447" y="2320"/>
                    <a:pt x="14464" y="2308"/>
                    <a:pt x="14464" y="2287"/>
                  </a:cubicBezTo>
                  <a:cubicBezTo>
                    <a:pt x="14400" y="2299"/>
                    <a:pt x="14400" y="2299"/>
                    <a:pt x="14400" y="2299"/>
                  </a:cubicBezTo>
                  <a:cubicBezTo>
                    <a:pt x="14383" y="2299"/>
                    <a:pt x="14383" y="2287"/>
                    <a:pt x="14366" y="2287"/>
                  </a:cubicBezTo>
                  <a:cubicBezTo>
                    <a:pt x="14350" y="2287"/>
                    <a:pt x="14350" y="2299"/>
                    <a:pt x="14333" y="2299"/>
                  </a:cubicBezTo>
                  <a:cubicBezTo>
                    <a:pt x="14333" y="2331"/>
                    <a:pt x="14319" y="2342"/>
                    <a:pt x="14319" y="2375"/>
                  </a:cubicBezTo>
                  <a:cubicBezTo>
                    <a:pt x="14319" y="2386"/>
                    <a:pt x="14333" y="2386"/>
                    <a:pt x="14333" y="2397"/>
                  </a:cubicBezTo>
                  <a:cubicBezTo>
                    <a:pt x="14431" y="2397"/>
                    <a:pt x="14431" y="2397"/>
                    <a:pt x="14431" y="2397"/>
                  </a:cubicBezTo>
                  <a:cubicBezTo>
                    <a:pt x="14431" y="2519"/>
                    <a:pt x="14431" y="2519"/>
                    <a:pt x="14431" y="2519"/>
                  </a:cubicBezTo>
                  <a:cubicBezTo>
                    <a:pt x="14400" y="2542"/>
                    <a:pt x="14333" y="2542"/>
                    <a:pt x="14333" y="2563"/>
                  </a:cubicBezTo>
                  <a:cubicBezTo>
                    <a:pt x="14333" y="2597"/>
                    <a:pt x="14366" y="2608"/>
                    <a:pt x="14366" y="2629"/>
                  </a:cubicBezTo>
                  <a:cubicBezTo>
                    <a:pt x="14366" y="2673"/>
                    <a:pt x="14269" y="2684"/>
                    <a:pt x="14269" y="2728"/>
                  </a:cubicBezTo>
                  <a:cubicBezTo>
                    <a:pt x="14269" y="2794"/>
                    <a:pt x="14400" y="2762"/>
                    <a:pt x="14464" y="2794"/>
                  </a:cubicBezTo>
                  <a:cubicBezTo>
                    <a:pt x="14528" y="2851"/>
                    <a:pt x="14512" y="2918"/>
                    <a:pt x="14545" y="2982"/>
                  </a:cubicBezTo>
                  <a:cubicBezTo>
                    <a:pt x="14595" y="2973"/>
                    <a:pt x="14643" y="2982"/>
                    <a:pt x="14693" y="2961"/>
                  </a:cubicBezTo>
                  <a:cubicBezTo>
                    <a:pt x="14724" y="2973"/>
                    <a:pt x="14724" y="2973"/>
                    <a:pt x="14724" y="2973"/>
                  </a:cubicBezTo>
                  <a:cubicBezTo>
                    <a:pt x="14676" y="3005"/>
                    <a:pt x="14643" y="3016"/>
                    <a:pt x="14579" y="3037"/>
                  </a:cubicBezTo>
                  <a:cubicBezTo>
                    <a:pt x="14660" y="3115"/>
                    <a:pt x="14741" y="3161"/>
                    <a:pt x="14562" y="3083"/>
                  </a:cubicBezTo>
                  <a:cubicBezTo>
                    <a:pt x="14609" y="3170"/>
                    <a:pt x="14643" y="3227"/>
                    <a:pt x="14724" y="3303"/>
                  </a:cubicBezTo>
                  <a:cubicBezTo>
                    <a:pt x="14707" y="3326"/>
                    <a:pt x="14707" y="3326"/>
                    <a:pt x="14707" y="3326"/>
                  </a:cubicBezTo>
                  <a:cubicBezTo>
                    <a:pt x="14609" y="3282"/>
                    <a:pt x="14545" y="3259"/>
                    <a:pt x="14464" y="3216"/>
                  </a:cubicBezTo>
                  <a:cubicBezTo>
                    <a:pt x="14400" y="3170"/>
                    <a:pt x="14417" y="3094"/>
                    <a:pt x="14333" y="3094"/>
                  </a:cubicBezTo>
                  <a:cubicBezTo>
                    <a:pt x="14286" y="3094"/>
                    <a:pt x="14319" y="3149"/>
                    <a:pt x="14319" y="3181"/>
                  </a:cubicBezTo>
                  <a:cubicBezTo>
                    <a:pt x="14319" y="3236"/>
                    <a:pt x="14383" y="3259"/>
                    <a:pt x="14417" y="3314"/>
                  </a:cubicBezTo>
                  <a:cubicBezTo>
                    <a:pt x="14400" y="3326"/>
                    <a:pt x="14366" y="3337"/>
                    <a:pt x="14333" y="3337"/>
                  </a:cubicBezTo>
                  <a:cubicBezTo>
                    <a:pt x="14333" y="3392"/>
                    <a:pt x="14252" y="3404"/>
                    <a:pt x="14252" y="3459"/>
                  </a:cubicBezTo>
                  <a:cubicBezTo>
                    <a:pt x="14252" y="3479"/>
                    <a:pt x="14269" y="3491"/>
                    <a:pt x="14269" y="3514"/>
                  </a:cubicBezTo>
                  <a:cubicBezTo>
                    <a:pt x="14269" y="3580"/>
                    <a:pt x="14221" y="3855"/>
                    <a:pt x="14221" y="3656"/>
                  </a:cubicBezTo>
                  <a:cubicBezTo>
                    <a:pt x="14221" y="3624"/>
                    <a:pt x="14238" y="3601"/>
                    <a:pt x="14238" y="3569"/>
                  </a:cubicBezTo>
                  <a:cubicBezTo>
                    <a:pt x="14238" y="3491"/>
                    <a:pt x="14140" y="3470"/>
                    <a:pt x="14043" y="3424"/>
                  </a:cubicBezTo>
                  <a:cubicBezTo>
                    <a:pt x="13928" y="3347"/>
                    <a:pt x="13976" y="3259"/>
                    <a:pt x="13895" y="3161"/>
                  </a:cubicBezTo>
                  <a:cubicBezTo>
                    <a:pt x="13830" y="3083"/>
                    <a:pt x="13685" y="3071"/>
                    <a:pt x="13685" y="2982"/>
                  </a:cubicBezTo>
                  <a:cubicBezTo>
                    <a:pt x="13685" y="2950"/>
                    <a:pt x="13699" y="2938"/>
                    <a:pt x="13699" y="2906"/>
                  </a:cubicBezTo>
                  <a:cubicBezTo>
                    <a:pt x="13699" y="2872"/>
                    <a:pt x="13699" y="2872"/>
                    <a:pt x="13699" y="2872"/>
                  </a:cubicBezTo>
                  <a:cubicBezTo>
                    <a:pt x="13669" y="2861"/>
                    <a:pt x="13652" y="2861"/>
                    <a:pt x="13602" y="2851"/>
                  </a:cubicBezTo>
                  <a:cubicBezTo>
                    <a:pt x="13618" y="2806"/>
                    <a:pt x="13618" y="2806"/>
                    <a:pt x="13618" y="2806"/>
                  </a:cubicBezTo>
                  <a:cubicBezTo>
                    <a:pt x="13554" y="2751"/>
                    <a:pt x="13423" y="2739"/>
                    <a:pt x="13423" y="2663"/>
                  </a:cubicBezTo>
                  <a:cubicBezTo>
                    <a:pt x="13423" y="2608"/>
                    <a:pt x="13473" y="2585"/>
                    <a:pt x="13490" y="2530"/>
                  </a:cubicBezTo>
                  <a:cubicBezTo>
                    <a:pt x="13440" y="2530"/>
                    <a:pt x="13423" y="2530"/>
                    <a:pt x="13375" y="2530"/>
                  </a:cubicBezTo>
                  <a:cubicBezTo>
                    <a:pt x="13342" y="2608"/>
                    <a:pt x="13278" y="2640"/>
                    <a:pt x="13163" y="2652"/>
                  </a:cubicBezTo>
                  <a:cubicBezTo>
                    <a:pt x="13180" y="2695"/>
                    <a:pt x="13163" y="2718"/>
                    <a:pt x="13163" y="2762"/>
                  </a:cubicBezTo>
                  <a:cubicBezTo>
                    <a:pt x="13163" y="2806"/>
                    <a:pt x="13213" y="2828"/>
                    <a:pt x="13278" y="2840"/>
                  </a:cubicBezTo>
                  <a:cubicBezTo>
                    <a:pt x="13261" y="2851"/>
                    <a:pt x="13261" y="2861"/>
                    <a:pt x="13261" y="2872"/>
                  </a:cubicBezTo>
                  <a:cubicBezTo>
                    <a:pt x="13163" y="2872"/>
                    <a:pt x="13099" y="2895"/>
                    <a:pt x="13001" y="2895"/>
                  </a:cubicBezTo>
                  <a:cubicBezTo>
                    <a:pt x="12954" y="2895"/>
                    <a:pt x="12937" y="2861"/>
                    <a:pt x="12904" y="2851"/>
                  </a:cubicBezTo>
                  <a:cubicBezTo>
                    <a:pt x="12887" y="2927"/>
                    <a:pt x="12904" y="2961"/>
                    <a:pt x="12904" y="3037"/>
                  </a:cubicBezTo>
                  <a:cubicBezTo>
                    <a:pt x="12873" y="3037"/>
                    <a:pt x="12873" y="3037"/>
                    <a:pt x="12873" y="3037"/>
                  </a:cubicBezTo>
                  <a:cubicBezTo>
                    <a:pt x="12708" y="3060"/>
                    <a:pt x="12661" y="3126"/>
                    <a:pt x="12563" y="3216"/>
                  </a:cubicBezTo>
                  <a:cubicBezTo>
                    <a:pt x="12482" y="3303"/>
                    <a:pt x="12384" y="3347"/>
                    <a:pt x="12384" y="3447"/>
                  </a:cubicBezTo>
                  <a:cubicBezTo>
                    <a:pt x="12384" y="3580"/>
                    <a:pt x="12432" y="3656"/>
                    <a:pt x="12449" y="3779"/>
                  </a:cubicBezTo>
                  <a:cubicBezTo>
                    <a:pt x="12449" y="3855"/>
                    <a:pt x="12401" y="3910"/>
                    <a:pt x="12482" y="3965"/>
                  </a:cubicBezTo>
                  <a:cubicBezTo>
                    <a:pt x="12530" y="4011"/>
                    <a:pt x="12708" y="3977"/>
                    <a:pt x="12708" y="4043"/>
                  </a:cubicBezTo>
                  <a:cubicBezTo>
                    <a:pt x="12708" y="4188"/>
                    <a:pt x="12513" y="4254"/>
                    <a:pt x="12317" y="4332"/>
                  </a:cubicBezTo>
                  <a:cubicBezTo>
                    <a:pt x="12172" y="4387"/>
                    <a:pt x="12108" y="4453"/>
                    <a:pt x="11929" y="4474"/>
                  </a:cubicBezTo>
                  <a:cubicBezTo>
                    <a:pt x="11862" y="4486"/>
                    <a:pt x="11879" y="4541"/>
                    <a:pt x="11832" y="4563"/>
                  </a:cubicBezTo>
                  <a:cubicBezTo>
                    <a:pt x="11848" y="4596"/>
                    <a:pt x="11879" y="4607"/>
                    <a:pt x="11879" y="4651"/>
                  </a:cubicBezTo>
                  <a:cubicBezTo>
                    <a:pt x="11879" y="4696"/>
                    <a:pt x="11815" y="4728"/>
                    <a:pt x="11751" y="4728"/>
                  </a:cubicBezTo>
                  <a:cubicBezTo>
                    <a:pt x="11734" y="4728"/>
                    <a:pt x="11717" y="4740"/>
                    <a:pt x="11686" y="4740"/>
                  </a:cubicBezTo>
                  <a:cubicBezTo>
                    <a:pt x="11700" y="4763"/>
                    <a:pt x="11700" y="4763"/>
                    <a:pt x="11700" y="4784"/>
                  </a:cubicBezTo>
                  <a:cubicBezTo>
                    <a:pt x="11700" y="4971"/>
                    <a:pt x="11555" y="5061"/>
                    <a:pt x="11407" y="5203"/>
                  </a:cubicBezTo>
                  <a:cubicBezTo>
                    <a:pt x="11231" y="5347"/>
                    <a:pt x="11134" y="5448"/>
                    <a:pt x="10905" y="5558"/>
                  </a:cubicBezTo>
                  <a:cubicBezTo>
                    <a:pt x="10679" y="5657"/>
                    <a:pt x="10514" y="5691"/>
                    <a:pt x="10254" y="5757"/>
                  </a:cubicBezTo>
                  <a:cubicBezTo>
                    <a:pt x="10028" y="5822"/>
                    <a:pt x="9914" y="5900"/>
                    <a:pt x="9671" y="5900"/>
                  </a:cubicBezTo>
                  <a:cubicBezTo>
                    <a:pt x="9492" y="5900"/>
                    <a:pt x="9492" y="5900"/>
                    <a:pt x="9492" y="5900"/>
                  </a:cubicBezTo>
                  <a:cubicBezTo>
                    <a:pt x="9230" y="5900"/>
                    <a:pt x="9101" y="6033"/>
                    <a:pt x="8842" y="6033"/>
                  </a:cubicBezTo>
                  <a:cubicBezTo>
                    <a:pt x="8663" y="6033"/>
                    <a:pt x="8582" y="5934"/>
                    <a:pt x="8403" y="5934"/>
                  </a:cubicBezTo>
                  <a:cubicBezTo>
                    <a:pt x="8370" y="5934"/>
                    <a:pt x="8370" y="5945"/>
                    <a:pt x="8353" y="5945"/>
                  </a:cubicBezTo>
                  <a:cubicBezTo>
                    <a:pt x="8353" y="5966"/>
                    <a:pt x="8353" y="5978"/>
                    <a:pt x="8353" y="6000"/>
                  </a:cubicBezTo>
                  <a:cubicBezTo>
                    <a:pt x="8306" y="6000"/>
                    <a:pt x="8289" y="5978"/>
                    <a:pt x="8255" y="5978"/>
                  </a:cubicBezTo>
                  <a:cubicBezTo>
                    <a:pt x="8060" y="5978"/>
                    <a:pt x="8046" y="6122"/>
                    <a:pt x="7898" y="6209"/>
                  </a:cubicBezTo>
                  <a:cubicBezTo>
                    <a:pt x="7753" y="6287"/>
                    <a:pt x="7622" y="6310"/>
                    <a:pt x="7443" y="6310"/>
                  </a:cubicBezTo>
                  <a:cubicBezTo>
                    <a:pt x="7312" y="6310"/>
                    <a:pt x="7312" y="6310"/>
                    <a:pt x="7312" y="6310"/>
                  </a:cubicBezTo>
                  <a:cubicBezTo>
                    <a:pt x="7119" y="6342"/>
                    <a:pt x="6971" y="6342"/>
                    <a:pt x="6792" y="6408"/>
                  </a:cubicBezTo>
                  <a:cubicBezTo>
                    <a:pt x="6664" y="6463"/>
                    <a:pt x="6630" y="6530"/>
                    <a:pt x="6516" y="6585"/>
                  </a:cubicBezTo>
                  <a:cubicBezTo>
                    <a:pt x="6321" y="6686"/>
                    <a:pt x="6159" y="6718"/>
                    <a:pt x="5916" y="6718"/>
                  </a:cubicBezTo>
                  <a:cubicBezTo>
                    <a:pt x="5785" y="6718"/>
                    <a:pt x="5737" y="6608"/>
                    <a:pt x="5589" y="6608"/>
                  </a:cubicBezTo>
                  <a:cubicBezTo>
                    <a:pt x="5427" y="6608"/>
                    <a:pt x="5346" y="6695"/>
                    <a:pt x="5201" y="6695"/>
                  </a:cubicBezTo>
                  <a:cubicBezTo>
                    <a:pt x="5151" y="6695"/>
                    <a:pt x="5134" y="6686"/>
                    <a:pt x="5103" y="6686"/>
                  </a:cubicBezTo>
                  <a:cubicBezTo>
                    <a:pt x="5103" y="6674"/>
                    <a:pt x="5184" y="6475"/>
                    <a:pt x="5134" y="6541"/>
                  </a:cubicBezTo>
                  <a:cubicBezTo>
                    <a:pt x="4955" y="6706"/>
                    <a:pt x="4760" y="6750"/>
                    <a:pt x="4486" y="6839"/>
                  </a:cubicBezTo>
                  <a:cubicBezTo>
                    <a:pt x="4436" y="6817"/>
                    <a:pt x="4436" y="6817"/>
                    <a:pt x="4436" y="6817"/>
                  </a:cubicBezTo>
                  <a:cubicBezTo>
                    <a:pt x="4389" y="6862"/>
                    <a:pt x="4403" y="6917"/>
                    <a:pt x="4338" y="6940"/>
                  </a:cubicBezTo>
                  <a:cubicBezTo>
                    <a:pt x="4210" y="6995"/>
                    <a:pt x="4062" y="6984"/>
                    <a:pt x="3964" y="7060"/>
                  </a:cubicBezTo>
                  <a:cubicBezTo>
                    <a:pt x="3786" y="7183"/>
                    <a:pt x="3721" y="7270"/>
                    <a:pt x="3526" y="7380"/>
                  </a:cubicBezTo>
                  <a:cubicBezTo>
                    <a:pt x="3250" y="7547"/>
                    <a:pt x="3037" y="7591"/>
                    <a:pt x="2680" y="7646"/>
                  </a:cubicBezTo>
                  <a:cubicBezTo>
                    <a:pt x="2582" y="7669"/>
                    <a:pt x="2552" y="7735"/>
                    <a:pt x="2454" y="7735"/>
                  </a:cubicBezTo>
                  <a:cubicBezTo>
                    <a:pt x="2420" y="7735"/>
                    <a:pt x="2390" y="7735"/>
                    <a:pt x="2356" y="7735"/>
                  </a:cubicBezTo>
                  <a:cubicBezTo>
                    <a:pt x="2292" y="7802"/>
                    <a:pt x="2306" y="7868"/>
                    <a:pt x="2242" y="7933"/>
                  </a:cubicBezTo>
                  <a:cubicBezTo>
                    <a:pt x="2178" y="8011"/>
                    <a:pt x="2097" y="8045"/>
                    <a:pt x="2063" y="8132"/>
                  </a:cubicBezTo>
                  <a:cubicBezTo>
                    <a:pt x="2030" y="8242"/>
                    <a:pt x="2046" y="8331"/>
                    <a:pt x="1918" y="8398"/>
                  </a:cubicBezTo>
                  <a:cubicBezTo>
                    <a:pt x="1901" y="8375"/>
                    <a:pt x="1868" y="8364"/>
                    <a:pt x="1837" y="8354"/>
                  </a:cubicBezTo>
                  <a:cubicBezTo>
                    <a:pt x="1803" y="8409"/>
                    <a:pt x="1739" y="8421"/>
                    <a:pt x="1656" y="8441"/>
                  </a:cubicBezTo>
                  <a:cubicBezTo>
                    <a:pt x="1642" y="8421"/>
                    <a:pt x="1625" y="8398"/>
                    <a:pt x="1625" y="8364"/>
                  </a:cubicBezTo>
                  <a:cubicBezTo>
                    <a:pt x="1625" y="8320"/>
                    <a:pt x="1656" y="8297"/>
                    <a:pt x="1656" y="8242"/>
                  </a:cubicBezTo>
                  <a:cubicBezTo>
                    <a:pt x="1561" y="8066"/>
                    <a:pt x="1561" y="8066"/>
                    <a:pt x="1561" y="8066"/>
                  </a:cubicBezTo>
                  <a:cubicBezTo>
                    <a:pt x="1575" y="8033"/>
                    <a:pt x="1575" y="8022"/>
                    <a:pt x="1575" y="7988"/>
                  </a:cubicBezTo>
                  <a:cubicBezTo>
                    <a:pt x="1544" y="7857"/>
                    <a:pt x="1544" y="7857"/>
                    <a:pt x="1544" y="7857"/>
                  </a:cubicBezTo>
                  <a:cubicBezTo>
                    <a:pt x="1561" y="7823"/>
                    <a:pt x="1625" y="7802"/>
                    <a:pt x="1625" y="7756"/>
                  </a:cubicBezTo>
                  <a:cubicBezTo>
                    <a:pt x="1625" y="7745"/>
                    <a:pt x="1608" y="7724"/>
                    <a:pt x="1591" y="7724"/>
                  </a:cubicBezTo>
                  <a:cubicBezTo>
                    <a:pt x="1463" y="7724"/>
                    <a:pt x="1429" y="7823"/>
                    <a:pt x="1382" y="7900"/>
                  </a:cubicBezTo>
                  <a:cubicBezTo>
                    <a:pt x="1332" y="7988"/>
                    <a:pt x="1301" y="8045"/>
                    <a:pt x="1234" y="8121"/>
                  </a:cubicBezTo>
                  <a:cubicBezTo>
                    <a:pt x="1187" y="8198"/>
                    <a:pt x="1187" y="8242"/>
                    <a:pt x="1153" y="8309"/>
                  </a:cubicBezTo>
                  <a:cubicBezTo>
                    <a:pt x="1106" y="8398"/>
                    <a:pt x="1039" y="8441"/>
                    <a:pt x="1039" y="8531"/>
                  </a:cubicBezTo>
                  <a:cubicBezTo>
                    <a:pt x="1039" y="8696"/>
                    <a:pt x="1234" y="8774"/>
                    <a:pt x="1234" y="8939"/>
                  </a:cubicBezTo>
                  <a:cubicBezTo>
                    <a:pt x="1234" y="8982"/>
                    <a:pt x="1170" y="8994"/>
                    <a:pt x="1170" y="9039"/>
                  </a:cubicBezTo>
                  <a:cubicBezTo>
                    <a:pt x="1170" y="9106"/>
                    <a:pt x="1187" y="9138"/>
                    <a:pt x="1187" y="9193"/>
                  </a:cubicBezTo>
                  <a:cubicBezTo>
                    <a:pt x="1187" y="9349"/>
                    <a:pt x="1039" y="9415"/>
                    <a:pt x="927" y="9558"/>
                  </a:cubicBezTo>
                  <a:cubicBezTo>
                    <a:pt x="745" y="9789"/>
                    <a:pt x="650" y="9945"/>
                    <a:pt x="650" y="10211"/>
                  </a:cubicBezTo>
                  <a:cubicBezTo>
                    <a:pt x="650" y="10486"/>
                    <a:pt x="1072" y="10596"/>
                    <a:pt x="1008" y="10873"/>
                  </a:cubicBezTo>
                  <a:cubicBezTo>
                    <a:pt x="1008" y="10928"/>
                    <a:pt x="1008" y="10983"/>
                    <a:pt x="1089" y="11017"/>
                  </a:cubicBezTo>
                  <a:cubicBezTo>
                    <a:pt x="1153" y="11038"/>
                    <a:pt x="1217" y="11050"/>
                    <a:pt x="1251" y="11093"/>
                  </a:cubicBezTo>
                  <a:cubicBezTo>
                    <a:pt x="1332" y="11249"/>
                    <a:pt x="1332" y="11359"/>
                    <a:pt x="1480" y="11492"/>
                  </a:cubicBezTo>
                  <a:cubicBezTo>
                    <a:pt x="1575" y="11570"/>
                    <a:pt x="1608" y="11625"/>
                    <a:pt x="1706" y="11691"/>
                  </a:cubicBezTo>
                  <a:cubicBezTo>
                    <a:pt x="1756" y="11746"/>
                    <a:pt x="1837" y="11767"/>
                    <a:pt x="1837" y="11824"/>
                  </a:cubicBezTo>
                  <a:cubicBezTo>
                    <a:pt x="1837" y="11834"/>
                    <a:pt x="1803" y="11845"/>
                    <a:pt x="1803" y="11856"/>
                  </a:cubicBezTo>
                  <a:cubicBezTo>
                    <a:pt x="1803" y="11879"/>
                    <a:pt x="1820" y="11891"/>
                    <a:pt x="1820" y="11911"/>
                  </a:cubicBezTo>
                  <a:cubicBezTo>
                    <a:pt x="1820" y="11923"/>
                    <a:pt x="1770" y="11923"/>
                    <a:pt x="1770" y="11934"/>
                  </a:cubicBezTo>
                  <a:cubicBezTo>
                    <a:pt x="1756" y="11978"/>
                    <a:pt x="1770" y="12001"/>
                    <a:pt x="1770" y="12033"/>
                  </a:cubicBezTo>
                  <a:cubicBezTo>
                    <a:pt x="1756" y="12067"/>
                    <a:pt x="1706" y="12077"/>
                    <a:pt x="1706" y="12122"/>
                  </a:cubicBezTo>
                  <a:cubicBezTo>
                    <a:pt x="1706" y="12166"/>
                    <a:pt x="1756" y="12189"/>
                    <a:pt x="1756" y="12232"/>
                  </a:cubicBezTo>
                  <a:cubicBezTo>
                    <a:pt x="1756" y="12299"/>
                    <a:pt x="1672" y="12376"/>
                    <a:pt x="1561" y="12376"/>
                  </a:cubicBezTo>
                  <a:cubicBezTo>
                    <a:pt x="1463" y="12376"/>
                    <a:pt x="1480" y="12287"/>
                    <a:pt x="1429" y="12232"/>
                  </a:cubicBezTo>
                  <a:cubicBezTo>
                    <a:pt x="1382" y="12166"/>
                    <a:pt x="1315" y="12143"/>
                    <a:pt x="1284" y="12077"/>
                  </a:cubicBezTo>
                  <a:cubicBezTo>
                    <a:pt x="1251" y="12077"/>
                    <a:pt x="1251" y="12077"/>
                    <a:pt x="1251" y="12077"/>
                  </a:cubicBezTo>
                  <a:cubicBezTo>
                    <a:pt x="1187" y="12122"/>
                    <a:pt x="1106" y="12143"/>
                    <a:pt x="991" y="12056"/>
                  </a:cubicBezTo>
                  <a:cubicBezTo>
                    <a:pt x="991" y="11966"/>
                    <a:pt x="1072" y="11911"/>
                    <a:pt x="1072" y="11824"/>
                  </a:cubicBezTo>
                  <a:cubicBezTo>
                    <a:pt x="1072" y="11758"/>
                    <a:pt x="991" y="11735"/>
                    <a:pt x="941" y="11680"/>
                  </a:cubicBezTo>
                  <a:cubicBezTo>
                    <a:pt x="860" y="11602"/>
                    <a:pt x="846" y="11558"/>
                    <a:pt x="745" y="11492"/>
                  </a:cubicBezTo>
                  <a:cubicBezTo>
                    <a:pt x="698" y="11503"/>
                    <a:pt x="698" y="11503"/>
                    <a:pt x="698" y="11503"/>
                  </a:cubicBezTo>
                  <a:cubicBezTo>
                    <a:pt x="681" y="11536"/>
                    <a:pt x="681" y="11547"/>
                    <a:pt x="681" y="11581"/>
                  </a:cubicBezTo>
                  <a:cubicBezTo>
                    <a:pt x="681" y="11646"/>
                    <a:pt x="681" y="11646"/>
                    <a:pt x="681" y="11646"/>
                  </a:cubicBezTo>
                  <a:cubicBezTo>
                    <a:pt x="681" y="11723"/>
                    <a:pt x="762" y="11746"/>
                    <a:pt x="812" y="11824"/>
                  </a:cubicBezTo>
                  <a:cubicBezTo>
                    <a:pt x="860" y="11923"/>
                    <a:pt x="860" y="11989"/>
                    <a:pt x="958" y="12077"/>
                  </a:cubicBezTo>
                  <a:cubicBezTo>
                    <a:pt x="1025" y="12154"/>
                    <a:pt x="1120" y="12166"/>
                    <a:pt x="1234" y="12221"/>
                  </a:cubicBezTo>
                  <a:cubicBezTo>
                    <a:pt x="1315" y="12264"/>
                    <a:pt x="1301" y="12342"/>
                    <a:pt x="1301" y="12420"/>
                  </a:cubicBezTo>
                  <a:cubicBezTo>
                    <a:pt x="1301" y="12464"/>
                    <a:pt x="1251" y="12487"/>
                    <a:pt x="1217" y="12519"/>
                  </a:cubicBezTo>
                  <a:cubicBezTo>
                    <a:pt x="1153" y="12564"/>
                    <a:pt x="1136" y="12619"/>
                    <a:pt x="1055" y="12619"/>
                  </a:cubicBezTo>
                  <a:cubicBezTo>
                    <a:pt x="1008" y="12619"/>
                    <a:pt x="991" y="12585"/>
                    <a:pt x="958" y="12574"/>
                  </a:cubicBezTo>
                  <a:cubicBezTo>
                    <a:pt x="893" y="12553"/>
                    <a:pt x="812" y="12542"/>
                    <a:pt x="812" y="12498"/>
                  </a:cubicBezTo>
                  <a:cubicBezTo>
                    <a:pt x="812" y="12452"/>
                    <a:pt x="829" y="12432"/>
                    <a:pt x="829" y="12386"/>
                  </a:cubicBezTo>
                  <a:cubicBezTo>
                    <a:pt x="779" y="12365"/>
                    <a:pt x="731" y="12354"/>
                    <a:pt x="698" y="12320"/>
                  </a:cubicBezTo>
                  <a:cubicBezTo>
                    <a:pt x="715" y="12287"/>
                    <a:pt x="731" y="12264"/>
                    <a:pt x="731" y="12232"/>
                  </a:cubicBezTo>
                  <a:cubicBezTo>
                    <a:pt x="731" y="12189"/>
                    <a:pt x="698" y="12154"/>
                    <a:pt x="650" y="12134"/>
                  </a:cubicBezTo>
                  <a:cubicBezTo>
                    <a:pt x="600" y="12134"/>
                    <a:pt x="600" y="12134"/>
                    <a:pt x="600" y="12134"/>
                  </a:cubicBezTo>
                  <a:cubicBezTo>
                    <a:pt x="600" y="12189"/>
                    <a:pt x="600" y="12189"/>
                    <a:pt x="600" y="12189"/>
                  </a:cubicBezTo>
                  <a:cubicBezTo>
                    <a:pt x="634" y="12264"/>
                    <a:pt x="634" y="12264"/>
                    <a:pt x="634" y="12264"/>
                  </a:cubicBezTo>
                  <a:cubicBezTo>
                    <a:pt x="634" y="12342"/>
                    <a:pt x="634" y="12342"/>
                    <a:pt x="634" y="12342"/>
                  </a:cubicBezTo>
                  <a:cubicBezTo>
                    <a:pt x="600" y="12354"/>
                    <a:pt x="600" y="12354"/>
                    <a:pt x="600" y="12354"/>
                  </a:cubicBezTo>
                  <a:cubicBezTo>
                    <a:pt x="583" y="12320"/>
                    <a:pt x="570" y="12287"/>
                    <a:pt x="519" y="12264"/>
                  </a:cubicBezTo>
                  <a:cubicBezTo>
                    <a:pt x="503" y="12264"/>
                    <a:pt x="503" y="12264"/>
                    <a:pt x="503" y="12264"/>
                  </a:cubicBezTo>
                  <a:cubicBezTo>
                    <a:pt x="519" y="12331"/>
                    <a:pt x="600" y="12342"/>
                    <a:pt x="664" y="12409"/>
                  </a:cubicBezTo>
                  <a:cubicBezTo>
                    <a:pt x="762" y="12530"/>
                    <a:pt x="860" y="12585"/>
                    <a:pt x="991" y="12695"/>
                  </a:cubicBezTo>
                  <a:cubicBezTo>
                    <a:pt x="1136" y="12807"/>
                    <a:pt x="1170" y="12883"/>
                    <a:pt x="1267" y="13005"/>
                  </a:cubicBezTo>
                  <a:cubicBezTo>
                    <a:pt x="1463" y="13204"/>
                    <a:pt x="1591" y="13326"/>
                    <a:pt x="1625" y="13569"/>
                  </a:cubicBezTo>
                  <a:cubicBezTo>
                    <a:pt x="1642" y="13569"/>
                    <a:pt x="1656" y="13569"/>
                    <a:pt x="1672" y="13569"/>
                  </a:cubicBezTo>
                  <a:cubicBezTo>
                    <a:pt x="1689" y="13591"/>
                    <a:pt x="1689" y="13591"/>
                    <a:pt x="1689" y="13591"/>
                  </a:cubicBezTo>
                  <a:cubicBezTo>
                    <a:pt x="1591" y="13658"/>
                    <a:pt x="1608" y="13724"/>
                    <a:pt x="1608" y="13812"/>
                  </a:cubicBezTo>
                  <a:cubicBezTo>
                    <a:pt x="1608" y="13924"/>
                    <a:pt x="1591" y="13999"/>
                    <a:pt x="1672" y="14100"/>
                  </a:cubicBezTo>
                  <a:cubicBezTo>
                    <a:pt x="1706" y="14132"/>
                    <a:pt x="1770" y="14121"/>
                    <a:pt x="1803" y="14155"/>
                  </a:cubicBezTo>
                  <a:cubicBezTo>
                    <a:pt x="1868" y="14197"/>
                    <a:pt x="1868" y="14231"/>
                    <a:pt x="1918" y="14275"/>
                  </a:cubicBezTo>
                  <a:cubicBezTo>
                    <a:pt x="2046" y="14385"/>
                    <a:pt x="2144" y="14440"/>
                    <a:pt x="2194" y="14573"/>
                  </a:cubicBezTo>
                  <a:cubicBezTo>
                    <a:pt x="2275" y="14706"/>
                    <a:pt x="2242" y="14793"/>
                    <a:pt x="2340" y="14916"/>
                  </a:cubicBezTo>
                  <a:cubicBezTo>
                    <a:pt x="2404" y="14992"/>
                    <a:pt x="2501" y="15004"/>
                    <a:pt x="2582" y="15070"/>
                  </a:cubicBezTo>
                  <a:cubicBezTo>
                    <a:pt x="2761" y="15235"/>
                    <a:pt x="2778" y="15368"/>
                    <a:pt x="2778" y="15579"/>
                  </a:cubicBezTo>
                  <a:cubicBezTo>
                    <a:pt x="2778" y="15645"/>
                    <a:pt x="2730" y="15689"/>
                    <a:pt x="2730" y="15767"/>
                  </a:cubicBezTo>
                  <a:cubicBezTo>
                    <a:pt x="2730" y="15932"/>
                    <a:pt x="2730" y="15932"/>
                    <a:pt x="2730" y="15932"/>
                  </a:cubicBezTo>
                  <a:cubicBezTo>
                    <a:pt x="2730" y="15976"/>
                    <a:pt x="2714" y="16010"/>
                    <a:pt x="2714" y="16065"/>
                  </a:cubicBezTo>
                  <a:cubicBezTo>
                    <a:pt x="2714" y="16131"/>
                    <a:pt x="2778" y="16154"/>
                    <a:pt x="2795" y="16209"/>
                  </a:cubicBezTo>
                  <a:cubicBezTo>
                    <a:pt x="2859" y="16340"/>
                    <a:pt x="2828" y="16418"/>
                    <a:pt x="2859" y="16551"/>
                  </a:cubicBezTo>
                  <a:cubicBezTo>
                    <a:pt x="2909" y="16750"/>
                    <a:pt x="3023" y="16849"/>
                    <a:pt x="3152" y="17025"/>
                  </a:cubicBezTo>
                  <a:cubicBezTo>
                    <a:pt x="3347" y="17259"/>
                    <a:pt x="3428" y="17401"/>
                    <a:pt x="3576" y="17644"/>
                  </a:cubicBezTo>
                  <a:cubicBezTo>
                    <a:pt x="3657" y="17767"/>
                    <a:pt x="3786" y="17823"/>
                    <a:pt x="3786" y="17953"/>
                  </a:cubicBezTo>
                  <a:cubicBezTo>
                    <a:pt x="3786" y="18098"/>
                    <a:pt x="3786" y="18098"/>
                    <a:pt x="3786" y="18098"/>
                  </a:cubicBezTo>
                  <a:cubicBezTo>
                    <a:pt x="3786" y="18121"/>
                    <a:pt x="3769" y="18132"/>
                    <a:pt x="3769" y="18153"/>
                  </a:cubicBezTo>
                  <a:cubicBezTo>
                    <a:pt x="3769" y="18231"/>
                    <a:pt x="3819" y="18274"/>
                    <a:pt x="3819" y="18364"/>
                  </a:cubicBezTo>
                  <a:cubicBezTo>
                    <a:pt x="3819" y="18419"/>
                    <a:pt x="3802" y="18451"/>
                    <a:pt x="3769" y="18496"/>
                  </a:cubicBezTo>
                  <a:cubicBezTo>
                    <a:pt x="3802" y="18572"/>
                    <a:pt x="3802" y="18572"/>
                    <a:pt x="3802" y="18572"/>
                  </a:cubicBezTo>
                  <a:cubicBezTo>
                    <a:pt x="3769" y="18639"/>
                    <a:pt x="3786" y="18684"/>
                    <a:pt x="3755" y="18739"/>
                  </a:cubicBezTo>
                  <a:cubicBezTo>
                    <a:pt x="3738" y="18760"/>
                    <a:pt x="3688" y="18760"/>
                    <a:pt x="3657" y="18772"/>
                  </a:cubicBezTo>
                  <a:cubicBezTo>
                    <a:pt x="3607" y="18806"/>
                    <a:pt x="3607" y="18849"/>
                    <a:pt x="3590" y="18905"/>
                  </a:cubicBezTo>
                  <a:cubicBezTo>
                    <a:pt x="3705" y="19379"/>
                    <a:pt x="3705" y="19379"/>
                    <a:pt x="3705" y="19379"/>
                  </a:cubicBezTo>
                  <a:cubicBezTo>
                    <a:pt x="3705" y="19535"/>
                    <a:pt x="3640" y="19624"/>
                    <a:pt x="3526" y="19766"/>
                  </a:cubicBezTo>
                  <a:cubicBezTo>
                    <a:pt x="3428" y="19899"/>
                    <a:pt x="3314" y="19998"/>
                    <a:pt x="3088" y="19998"/>
                  </a:cubicBezTo>
                  <a:cubicBezTo>
                    <a:pt x="2973" y="19998"/>
                    <a:pt x="2940" y="19922"/>
                    <a:pt x="2828" y="19876"/>
                  </a:cubicBezTo>
                  <a:cubicBezTo>
                    <a:pt x="2828" y="19966"/>
                    <a:pt x="2828" y="19966"/>
                    <a:pt x="2828" y="19966"/>
                  </a:cubicBezTo>
                  <a:cubicBezTo>
                    <a:pt x="2828" y="20009"/>
                    <a:pt x="2795" y="20021"/>
                    <a:pt x="2795" y="20053"/>
                  </a:cubicBezTo>
                  <a:cubicBezTo>
                    <a:pt x="2795" y="20319"/>
                    <a:pt x="2795" y="20319"/>
                    <a:pt x="2795" y="20319"/>
                  </a:cubicBezTo>
                  <a:cubicBezTo>
                    <a:pt x="2795" y="20408"/>
                    <a:pt x="2828" y="20463"/>
                    <a:pt x="2859" y="20552"/>
                  </a:cubicBezTo>
                  <a:cubicBezTo>
                    <a:pt x="2892" y="20639"/>
                    <a:pt x="2892" y="20695"/>
                    <a:pt x="2990" y="20750"/>
                  </a:cubicBezTo>
                  <a:cubicBezTo>
                    <a:pt x="3007" y="20717"/>
                    <a:pt x="3023" y="20695"/>
                    <a:pt x="3054" y="20662"/>
                  </a:cubicBezTo>
                  <a:cubicBezTo>
                    <a:pt x="3347" y="20738"/>
                    <a:pt x="3526" y="20793"/>
                    <a:pt x="3755" y="20949"/>
                  </a:cubicBezTo>
                  <a:cubicBezTo>
                    <a:pt x="3883" y="21038"/>
                    <a:pt x="4015" y="21070"/>
                    <a:pt x="4079" y="21180"/>
                  </a:cubicBezTo>
                  <a:cubicBezTo>
                    <a:pt x="4126" y="21236"/>
                    <a:pt x="4079" y="21281"/>
                    <a:pt x="4143" y="21313"/>
                  </a:cubicBezTo>
                  <a:cubicBezTo>
                    <a:pt x="4241" y="21357"/>
                    <a:pt x="4322" y="21325"/>
                    <a:pt x="4419" y="21348"/>
                  </a:cubicBezTo>
                  <a:cubicBezTo>
                    <a:pt x="4665" y="21403"/>
                    <a:pt x="4793" y="21446"/>
                    <a:pt x="5006" y="21535"/>
                  </a:cubicBezTo>
                  <a:cubicBezTo>
                    <a:pt x="5022" y="21501"/>
                    <a:pt x="5036" y="21480"/>
                    <a:pt x="5053" y="21446"/>
                  </a:cubicBezTo>
                  <a:cubicBezTo>
                    <a:pt x="5330" y="21535"/>
                    <a:pt x="5330" y="21535"/>
                    <a:pt x="5330" y="21535"/>
                  </a:cubicBezTo>
                  <a:cubicBezTo>
                    <a:pt x="5380" y="21513"/>
                    <a:pt x="5397" y="21480"/>
                    <a:pt x="5427" y="21446"/>
                  </a:cubicBezTo>
                  <a:cubicBezTo>
                    <a:pt x="5491" y="21480"/>
                    <a:pt x="5542" y="21501"/>
                    <a:pt x="5623" y="21501"/>
                  </a:cubicBezTo>
                  <a:cubicBezTo>
                    <a:pt x="5704" y="21501"/>
                    <a:pt x="5754" y="21513"/>
                    <a:pt x="5835" y="21513"/>
                  </a:cubicBezTo>
                  <a:cubicBezTo>
                    <a:pt x="5882" y="21513"/>
                    <a:pt x="5899" y="21469"/>
                    <a:pt x="5963" y="21469"/>
                  </a:cubicBezTo>
                  <a:cubicBezTo>
                    <a:pt x="6013" y="21469"/>
                    <a:pt x="6044" y="21480"/>
                    <a:pt x="6094" y="21469"/>
                  </a:cubicBezTo>
                  <a:cubicBezTo>
                    <a:pt x="6094" y="21490"/>
                    <a:pt x="6078" y="21501"/>
                    <a:pt x="6078" y="21524"/>
                  </a:cubicBezTo>
                  <a:cubicBezTo>
                    <a:pt x="6078" y="21545"/>
                    <a:pt x="6125" y="21535"/>
                    <a:pt x="6159" y="21545"/>
                  </a:cubicBezTo>
                  <a:cubicBezTo>
                    <a:pt x="6209" y="21556"/>
                    <a:pt x="6240" y="21591"/>
                    <a:pt x="6307" y="21591"/>
                  </a:cubicBezTo>
                  <a:cubicBezTo>
                    <a:pt x="6371" y="21591"/>
                    <a:pt x="6371" y="21513"/>
                    <a:pt x="6435" y="21513"/>
                  </a:cubicBezTo>
                  <a:cubicBezTo>
                    <a:pt x="6550" y="21513"/>
                    <a:pt x="6597" y="21591"/>
                    <a:pt x="6711" y="21600"/>
                  </a:cubicBezTo>
                  <a:cubicBezTo>
                    <a:pt x="6711" y="21480"/>
                    <a:pt x="6907" y="21458"/>
                    <a:pt x="7069" y="21391"/>
                  </a:cubicBezTo>
                  <a:cubicBezTo>
                    <a:pt x="7166" y="21357"/>
                    <a:pt x="7231" y="21357"/>
                    <a:pt x="7328" y="21313"/>
                  </a:cubicBezTo>
                  <a:cubicBezTo>
                    <a:pt x="7395" y="21281"/>
                    <a:pt x="7379" y="21226"/>
                    <a:pt x="7460" y="21203"/>
                  </a:cubicBezTo>
                  <a:cubicBezTo>
                    <a:pt x="7524" y="21171"/>
                    <a:pt x="7541" y="21137"/>
                    <a:pt x="7622" y="21114"/>
                  </a:cubicBezTo>
                  <a:cubicBezTo>
                    <a:pt x="7703" y="21093"/>
                    <a:pt x="7767" y="21103"/>
                    <a:pt x="7834" y="21059"/>
                  </a:cubicBezTo>
                  <a:cubicBezTo>
                    <a:pt x="7864" y="21038"/>
                    <a:pt x="7834" y="20993"/>
                    <a:pt x="7864" y="20960"/>
                  </a:cubicBezTo>
                  <a:cubicBezTo>
                    <a:pt x="7948" y="20871"/>
                    <a:pt x="8093" y="20871"/>
                    <a:pt x="8239" y="20871"/>
                  </a:cubicBezTo>
                  <a:cubicBezTo>
                    <a:pt x="8353" y="20871"/>
                    <a:pt x="8403" y="20905"/>
                    <a:pt x="8515" y="20917"/>
                  </a:cubicBezTo>
                  <a:cubicBezTo>
                    <a:pt x="8532" y="20871"/>
                    <a:pt x="8596" y="20871"/>
                    <a:pt x="8663" y="20862"/>
                  </a:cubicBezTo>
                  <a:cubicBezTo>
                    <a:pt x="8889" y="20552"/>
                    <a:pt x="9132" y="20286"/>
                    <a:pt x="9637" y="20286"/>
                  </a:cubicBezTo>
                  <a:cubicBezTo>
                    <a:pt x="9685" y="20286"/>
                    <a:pt x="9701" y="20307"/>
                    <a:pt x="9735" y="20307"/>
                  </a:cubicBezTo>
                  <a:cubicBezTo>
                    <a:pt x="9799" y="20307"/>
                    <a:pt x="9816" y="20286"/>
                    <a:pt x="9880" y="20286"/>
                  </a:cubicBezTo>
                  <a:cubicBezTo>
                    <a:pt x="9978" y="20286"/>
                    <a:pt x="10028" y="20319"/>
                    <a:pt x="10126" y="20319"/>
                  </a:cubicBezTo>
                  <a:cubicBezTo>
                    <a:pt x="10207" y="20319"/>
                    <a:pt x="10190" y="20243"/>
                    <a:pt x="10271" y="20231"/>
                  </a:cubicBezTo>
                  <a:cubicBezTo>
                    <a:pt x="10416" y="20209"/>
                    <a:pt x="10514" y="20209"/>
                    <a:pt x="10679" y="20209"/>
                  </a:cubicBezTo>
                  <a:cubicBezTo>
                    <a:pt x="10938" y="20209"/>
                    <a:pt x="10938" y="20209"/>
                    <a:pt x="10938" y="20209"/>
                  </a:cubicBezTo>
                  <a:cubicBezTo>
                    <a:pt x="11117" y="20209"/>
                    <a:pt x="11215" y="20154"/>
                    <a:pt x="11393" y="20154"/>
                  </a:cubicBezTo>
                  <a:cubicBezTo>
                    <a:pt x="11619" y="20154"/>
                    <a:pt x="11734" y="20243"/>
                    <a:pt x="11963" y="20243"/>
                  </a:cubicBezTo>
                  <a:cubicBezTo>
                    <a:pt x="12044" y="20243"/>
                    <a:pt x="12074" y="20197"/>
                    <a:pt x="12155" y="20197"/>
                  </a:cubicBezTo>
                  <a:cubicBezTo>
                    <a:pt x="12236" y="20197"/>
                    <a:pt x="12287" y="20220"/>
                    <a:pt x="12334" y="20275"/>
                  </a:cubicBezTo>
                  <a:cubicBezTo>
                    <a:pt x="12351" y="20307"/>
                    <a:pt x="12351" y="20353"/>
                    <a:pt x="12401" y="20353"/>
                  </a:cubicBezTo>
                  <a:cubicBezTo>
                    <a:pt x="12465" y="20353"/>
                    <a:pt x="12513" y="20362"/>
                    <a:pt x="12563" y="20341"/>
                  </a:cubicBezTo>
                  <a:cubicBezTo>
                    <a:pt x="12627" y="20319"/>
                    <a:pt x="12627" y="20243"/>
                    <a:pt x="12708" y="20243"/>
                  </a:cubicBezTo>
                  <a:cubicBezTo>
                    <a:pt x="12789" y="20243"/>
                    <a:pt x="12823" y="20286"/>
                    <a:pt x="12904" y="20286"/>
                  </a:cubicBezTo>
                  <a:cubicBezTo>
                    <a:pt x="12954" y="20286"/>
                    <a:pt x="12968" y="20264"/>
                    <a:pt x="13001" y="20252"/>
                  </a:cubicBezTo>
                  <a:cubicBezTo>
                    <a:pt x="13146" y="20252"/>
                    <a:pt x="13146" y="20252"/>
                    <a:pt x="13146" y="20252"/>
                  </a:cubicBezTo>
                  <a:cubicBezTo>
                    <a:pt x="13311" y="20252"/>
                    <a:pt x="13392" y="20231"/>
                    <a:pt x="13554" y="20231"/>
                  </a:cubicBezTo>
                  <a:cubicBezTo>
                    <a:pt x="13685" y="20231"/>
                    <a:pt x="13699" y="20353"/>
                    <a:pt x="13830" y="20353"/>
                  </a:cubicBezTo>
                  <a:cubicBezTo>
                    <a:pt x="13992" y="20353"/>
                    <a:pt x="14073" y="20298"/>
                    <a:pt x="14221" y="20243"/>
                  </a:cubicBezTo>
                  <a:cubicBezTo>
                    <a:pt x="14286" y="20220"/>
                    <a:pt x="14333" y="20220"/>
                    <a:pt x="14417" y="20209"/>
                  </a:cubicBezTo>
                  <a:cubicBezTo>
                    <a:pt x="14481" y="20197"/>
                    <a:pt x="14545" y="20197"/>
                    <a:pt x="14545" y="20165"/>
                  </a:cubicBezTo>
                  <a:cubicBezTo>
                    <a:pt x="14545" y="20131"/>
                    <a:pt x="14512" y="20119"/>
                    <a:pt x="14512" y="20087"/>
                  </a:cubicBezTo>
                  <a:cubicBezTo>
                    <a:pt x="14512" y="19966"/>
                    <a:pt x="14741" y="19966"/>
                    <a:pt x="14838" y="19865"/>
                  </a:cubicBezTo>
                  <a:cubicBezTo>
                    <a:pt x="14936" y="19766"/>
                    <a:pt x="14919" y="19688"/>
                    <a:pt x="14953" y="19578"/>
                  </a:cubicBezTo>
                  <a:cubicBezTo>
                    <a:pt x="15000" y="19446"/>
                    <a:pt x="15064" y="19370"/>
                    <a:pt x="15229" y="19303"/>
                  </a:cubicBezTo>
                  <a:cubicBezTo>
                    <a:pt x="15374" y="19246"/>
                    <a:pt x="15439" y="19182"/>
                    <a:pt x="15587" y="19182"/>
                  </a:cubicBezTo>
                  <a:cubicBezTo>
                    <a:pt x="15732" y="19182"/>
                    <a:pt x="15732" y="19182"/>
                    <a:pt x="15732" y="19182"/>
                  </a:cubicBezTo>
                  <a:cubicBezTo>
                    <a:pt x="15894" y="19182"/>
                    <a:pt x="15961" y="19115"/>
                    <a:pt x="16089" y="19060"/>
                  </a:cubicBezTo>
                  <a:cubicBezTo>
                    <a:pt x="16349" y="18948"/>
                    <a:pt x="16497" y="18872"/>
                    <a:pt x="16787" y="18827"/>
                  </a:cubicBezTo>
                  <a:cubicBezTo>
                    <a:pt x="17178" y="18806"/>
                    <a:pt x="17276" y="18529"/>
                    <a:pt x="17650" y="18462"/>
                  </a:cubicBezTo>
                  <a:cubicBezTo>
                    <a:pt x="17714" y="18474"/>
                    <a:pt x="17714" y="18474"/>
                    <a:pt x="17714" y="18474"/>
                  </a:cubicBezTo>
                  <a:cubicBezTo>
                    <a:pt x="17764" y="18451"/>
                    <a:pt x="17798" y="18430"/>
                    <a:pt x="17862" y="18430"/>
                  </a:cubicBezTo>
                  <a:cubicBezTo>
                    <a:pt x="18105" y="18430"/>
                    <a:pt x="18219" y="18529"/>
                    <a:pt x="18445" y="18529"/>
                  </a:cubicBezTo>
                  <a:cubicBezTo>
                    <a:pt x="18884" y="18529"/>
                    <a:pt x="19129" y="18496"/>
                    <a:pt x="19568" y="18430"/>
                  </a:cubicBezTo>
                  <a:cubicBezTo>
                    <a:pt x="19763" y="18396"/>
                    <a:pt x="19844" y="18329"/>
                    <a:pt x="20039" y="18297"/>
                  </a:cubicBezTo>
                  <a:cubicBezTo>
                    <a:pt x="20380" y="18242"/>
                    <a:pt x="20559" y="18187"/>
                    <a:pt x="20885" y="18086"/>
                  </a:cubicBezTo>
                  <a:cubicBezTo>
                    <a:pt x="21176" y="18009"/>
                    <a:pt x="21290" y="17855"/>
                    <a:pt x="21600" y="17855"/>
                  </a:cubicBezTo>
                  <a:cubicBezTo>
                    <a:pt x="21600" y="11879"/>
                    <a:pt x="21600" y="11879"/>
                    <a:pt x="21600" y="11879"/>
                  </a:cubicBezTo>
                  <a:cubicBezTo>
                    <a:pt x="21533" y="1093"/>
                    <a:pt x="21533" y="1093"/>
                    <a:pt x="21533" y="1093"/>
                  </a:cubicBezTo>
                  <a:close/>
                  <a:moveTo>
                    <a:pt x="3135" y="6796"/>
                  </a:moveTo>
                  <a:cubicBezTo>
                    <a:pt x="3185" y="6718"/>
                    <a:pt x="3250" y="6663"/>
                    <a:pt x="3364" y="6640"/>
                  </a:cubicBezTo>
                  <a:cubicBezTo>
                    <a:pt x="3364" y="6718"/>
                    <a:pt x="3314" y="6807"/>
                    <a:pt x="3202" y="6807"/>
                  </a:cubicBezTo>
                  <a:cubicBezTo>
                    <a:pt x="3169" y="6807"/>
                    <a:pt x="3152" y="6807"/>
                    <a:pt x="3135" y="6796"/>
                  </a:cubicBezTo>
                  <a:close/>
                  <a:moveTo>
                    <a:pt x="81" y="11425"/>
                  </a:moveTo>
                  <a:cubicBezTo>
                    <a:pt x="64" y="11425"/>
                    <a:pt x="47" y="11414"/>
                    <a:pt x="17" y="11414"/>
                  </a:cubicBezTo>
                  <a:cubicBezTo>
                    <a:pt x="17" y="11425"/>
                    <a:pt x="0" y="11437"/>
                    <a:pt x="0" y="11458"/>
                  </a:cubicBezTo>
                  <a:cubicBezTo>
                    <a:pt x="0" y="11613"/>
                    <a:pt x="81" y="11701"/>
                    <a:pt x="195" y="11834"/>
                  </a:cubicBezTo>
                  <a:cubicBezTo>
                    <a:pt x="260" y="11911"/>
                    <a:pt x="276" y="11966"/>
                    <a:pt x="341" y="12033"/>
                  </a:cubicBezTo>
                  <a:cubicBezTo>
                    <a:pt x="324" y="11813"/>
                    <a:pt x="81" y="11712"/>
                    <a:pt x="81" y="11492"/>
                  </a:cubicBezTo>
                  <a:lnTo>
                    <a:pt x="81" y="11425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66" name="Google Shape;5566;g21c91014dda_0_5576"/>
            <p:cNvSpPr/>
            <p:nvPr/>
          </p:nvSpPr>
          <p:spPr>
            <a:xfrm>
              <a:off x="3378485" y="191625"/>
              <a:ext cx="1908036" cy="332996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5402" y="168"/>
                  </a:moveTo>
                  <a:cubicBezTo>
                    <a:pt x="5373" y="298"/>
                    <a:pt x="5402" y="364"/>
                    <a:pt x="5402" y="497"/>
                  </a:cubicBezTo>
                  <a:cubicBezTo>
                    <a:pt x="5343" y="415"/>
                    <a:pt x="5318" y="332"/>
                    <a:pt x="5174" y="332"/>
                  </a:cubicBezTo>
                  <a:cubicBezTo>
                    <a:pt x="5025" y="332"/>
                    <a:pt x="4882" y="364"/>
                    <a:pt x="4882" y="446"/>
                  </a:cubicBezTo>
                  <a:cubicBezTo>
                    <a:pt x="4882" y="514"/>
                    <a:pt x="4882" y="545"/>
                    <a:pt x="4882" y="597"/>
                  </a:cubicBezTo>
                  <a:cubicBezTo>
                    <a:pt x="4797" y="514"/>
                    <a:pt x="4852" y="364"/>
                    <a:pt x="4683" y="364"/>
                  </a:cubicBezTo>
                  <a:cubicBezTo>
                    <a:pt x="4510" y="364"/>
                    <a:pt x="4420" y="446"/>
                    <a:pt x="4247" y="463"/>
                  </a:cubicBezTo>
                  <a:cubicBezTo>
                    <a:pt x="4276" y="531"/>
                    <a:pt x="4336" y="563"/>
                    <a:pt x="4390" y="645"/>
                  </a:cubicBezTo>
                  <a:cubicBezTo>
                    <a:pt x="4336" y="645"/>
                    <a:pt x="4336" y="645"/>
                    <a:pt x="4336" y="645"/>
                  </a:cubicBezTo>
                  <a:cubicBezTo>
                    <a:pt x="4192" y="597"/>
                    <a:pt x="4132" y="531"/>
                    <a:pt x="3959" y="480"/>
                  </a:cubicBezTo>
                  <a:cubicBezTo>
                    <a:pt x="3845" y="463"/>
                    <a:pt x="3726" y="446"/>
                    <a:pt x="3701" y="364"/>
                  </a:cubicBezTo>
                  <a:cubicBezTo>
                    <a:pt x="3815" y="364"/>
                    <a:pt x="3815" y="364"/>
                    <a:pt x="3815" y="364"/>
                  </a:cubicBezTo>
                  <a:cubicBezTo>
                    <a:pt x="3815" y="349"/>
                    <a:pt x="3815" y="332"/>
                    <a:pt x="3845" y="315"/>
                  </a:cubicBezTo>
                  <a:cubicBezTo>
                    <a:pt x="3641" y="298"/>
                    <a:pt x="3557" y="216"/>
                    <a:pt x="3354" y="168"/>
                  </a:cubicBezTo>
                  <a:cubicBezTo>
                    <a:pt x="3354" y="168"/>
                    <a:pt x="3324" y="182"/>
                    <a:pt x="3324" y="199"/>
                  </a:cubicBezTo>
                  <a:cubicBezTo>
                    <a:pt x="3324" y="446"/>
                    <a:pt x="3582" y="563"/>
                    <a:pt x="3582" y="827"/>
                  </a:cubicBezTo>
                  <a:cubicBezTo>
                    <a:pt x="3726" y="827"/>
                    <a:pt x="3815" y="844"/>
                    <a:pt x="3899" y="878"/>
                  </a:cubicBezTo>
                  <a:cubicBezTo>
                    <a:pt x="4043" y="909"/>
                    <a:pt x="3989" y="1009"/>
                    <a:pt x="4103" y="1060"/>
                  </a:cubicBezTo>
                  <a:cubicBezTo>
                    <a:pt x="4217" y="1094"/>
                    <a:pt x="4306" y="1060"/>
                    <a:pt x="4450" y="1077"/>
                  </a:cubicBezTo>
                  <a:cubicBezTo>
                    <a:pt x="4564" y="1108"/>
                    <a:pt x="4624" y="1159"/>
                    <a:pt x="4708" y="1224"/>
                  </a:cubicBezTo>
                  <a:cubicBezTo>
                    <a:pt x="4797" y="1193"/>
                    <a:pt x="4797" y="1125"/>
                    <a:pt x="4882" y="1094"/>
                  </a:cubicBezTo>
                  <a:cubicBezTo>
                    <a:pt x="5001" y="1043"/>
                    <a:pt x="5145" y="1060"/>
                    <a:pt x="5259" y="994"/>
                  </a:cubicBezTo>
                  <a:cubicBezTo>
                    <a:pt x="5432" y="909"/>
                    <a:pt x="5432" y="744"/>
                    <a:pt x="5660" y="744"/>
                  </a:cubicBezTo>
                  <a:cubicBezTo>
                    <a:pt x="5720" y="744"/>
                    <a:pt x="5750" y="761"/>
                    <a:pt x="5809" y="761"/>
                  </a:cubicBezTo>
                  <a:cubicBezTo>
                    <a:pt x="5894" y="662"/>
                    <a:pt x="6037" y="614"/>
                    <a:pt x="6037" y="514"/>
                  </a:cubicBezTo>
                  <a:cubicBezTo>
                    <a:pt x="6037" y="432"/>
                    <a:pt x="5864" y="446"/>
                    <a:pt x="5809" y="381"/>
                  </a:cubicBezTo>
                  <a:cubicBezTo>
                    <a:pt x="5660" y="281"/>
                    <a:pt x="5606" y="216"/>
                    <a:pt x="5402" y="168"/>
                  </a:cubicBezTo>
                  <a:close/>
                  <a:moveTo>
                    <a:pt x="3294" y="480"/>
                  </a:moveTo>
                  <a:cubicBezTo>
                    <a:pt x="3354" y="597"/>
                    <a:pt x="3235" y="645"/>
                    <a:pt x="3210" y="761"/>
                  </a:cubicBezTo>
                  <a:cubicBezTo>
                    <a:pt x="3294" y="761"/>
                    <a:pt x="3383" y="744"/>
                    <a:pt x="3438" y="778"/>
                  </a:cubicBezTo>
                  <a:cubicBezTo>
                    <a:pt x="3408" y="844"/>
                    <a:pt x="3408" y="844"/>
                    <a:pt x="3408" y="844"/>
                  </a:cubicBezTo>
                  <a:cubicBezTo>
                    <a:pt x="3408" y="861"/>
                    <a:pt x="3408" y="878"/>
                    <a:pt x="3408" y="895"/>
                  </a:cubicBezTo>
                  <a:cubicBezTo>
                    <a:pt x="3612" y="909"/>
                    <a:pt x="3726" y="943"/>
                    <a:pt x="3875" y="1026"/>
                  </a:cubicBezTo>
                  <a:cubicBezTo>
                    <a:pt x="3815" y="1043"/>
                    <a:pt x="3755" y="1077"/>
                    <a:pt x="3671" y="1077"/>
                  </a:cubicBezTo>
                  <a:cubicBezTo>
                    <a:pt x="3408" y="1077"/>
                    <a:pt x="3264" y="994"/>
                    <a:pt x="3006" y="994"/>
                  </a:cubicBezTo>
                  <a:cubicBezTo>
                    <a:pt x="2833" y="994"/>
                    <a:pt x="2748" y="1026"/>
                    <a:pt x="2600" y="1043"/>
                  </a:cubicBezTo>
                  <a:cubicBezTo>
                    <a:pt x="2629" y="994"/>
                    <a:pt x="2629" y="943"/>
                    <a:pt x="2659" y="895"/>
                  </a:cubicBezTo>
                  <a:cubicBezTo>
                    <a:pt x="2748" y="895"/>
                    <a:pt x="2748" y="895"/>
                    <a:pt x="2748" y="895"/>
                  </a:cubicBezTo>
                  <a:cubicBezTo>
                    <a:pt x="2773" y="895"/>
                    <a:pt x="2803" y="909"/>
                    <a:pt x="2833" y="909"/>
                  </a:cubicBezTo>
                  <a:cubicBezTo>
                    <a:pt x="2947" y="909"/>
                    <a:pt x="3091" y="926"/>
                    <a:pt x="3091" y="861"/>
                  </a:cubicBezTo>
                  <a:cubicBezTo>
                    <a:pt x="3091" y="761"/>
                    <a:pt x="2947" y="744"/>
                    <a:pt x="2892" y="662"/>
                  </a:cubicBezTo>
                  <a:cubicBezTo>
                    <a:pt x="2947" y="597"/>
                    <a:pt x="2947" y="597"/>
                    <a:pt x="2947" y="597"/>
                  </a:cubicBezTo>
                  <a:cubicBezTo>
                    <a:pt x="2892" y="597"/>
                    <a:pt x="2862" y="580"/>
                    <a:pt x="2833" y="580"/>
                  </a:cubicBezTo>
                  <a:cubicBezTo>
                    <a:pt x="2862" y="545"/>
                    <a:pt x="2862" y="545"/>
                    <a:pt x="2862" y="545"/>
                  </a:cubicBezTo>
                  <a:cubicBezTo>
                    <a:pt x="3036" y="497"/>
                    <a:pt x="3091" y="432"/>
                    <a:pt x="3210" y="364"/>
                  </a:cubicBezTo>
                  <a:cubicBezTo>
                    <a:pt x="3264" y="398"/>
                    <a:pt x="3294" y="432"/>
                    <a:pt x="3294" y="480"/>
                  </a:cubicBezTo>
                  <a:close/>
                  <a:moveTo>
                    <a:pt x="17815" y="3904"/>
                  </a:moveTo>
                  <a:cubicBezTo>
                    <a:pt x="17815" y="3955"/>
                    <a:pt x="17845" y="3986"/>
                    <a:pt x="17845" y="4037"/>
                  </a:cubicBezTo>
                  <a:cubicBezTo>
                    <a:pt x="17845" y="4168"/>
                    <a:pt x="17815" y="4250"/>
                    <a:pt x="17790" y="4401"/>
                  </a:cubicBezTo>
                  <a:cubicBezTo>
                    <a:pt x="18192" y="4401"/>
                    <a:pt x="18395" y="4531"/>
                    <a:pt x="18797" y="4531"/>
                  </a:cubicBezTo>
                  <a:cubicBezTo>
                    <a:pt x="18857" y="4531"/>
                    <a:pt x="18916" y="4517"/>
                    <a:pt x="18971" y="4531"/>
                  </a:cubicBezTo>
                  <a:cubicBezTo>
                    <a:pt x="18971" y="4483"/>
                    <a:pt x="18971" y="4449"/>
                    <a:pt x="18971" y="4401"/>
                  </a:cubicBezTo>
                  <a:cubicBezTo>
                    <a:pt x="18941" y="4384"/>
                    <a:pt x="18941" y="4384"/>
                    <a:pt x="18941" y="4384"/>
                  </a:cubicBezTo>
                  <a:cubicBezTo>
                    <a:pt x="18886" y="4418"/>
                    <a:pt x="18857" y="4449"/>
                    <a:pt x="18772" y="4449"/>
                  </a:cubicBezTo>
                  <a:cubicBezTo>
                    <a:pt x="18713" y="4449"/>
                    <a:pt x="18713" y="4401"/>
                    <a:pt x="18683" y="4401"/>
                  </a:cubicBezTo>
                  <a:cubicBezTo>
                    <a:pt x="18623" y="4401"/>
                    <a:pt x="18599" y="4418"/>
                    <a:pt x="18569" y="4418"/>
                  </a:cubicBezTo>
                  <a:cubicBezTo>
                    <a:pt x="18455" y="4418"/>
                    <a:pt x="18395" y="4367"/>
                    <a:pt x="18395" y="4318"/>
                  </a:cubicBezTo>
                  <a:cubicBezTo>
                    <a:pt x="18395" y="4236"/>
                    <a:pt x="18509" y="4236"/>
                    <a:pt x="18569" y="4168"/>
                  </a:cubicBezTo>
                  <a:cubicBezTo>
                    <a:pt x="18480" y="4151"/>
                    <a:pt x="18395" y="4119"/>
                    <a:pt x="18395" y="4068"/>
                  </a:cubicBezTo>
                  <a:cubicBezTo>
                    <a:pt x="18395" y="4037"/>
                    <a:pt x="18425" y="4020"/>
                    <a:pt x="18425" y="3986"/>
                  </a:cubicBezTo>
                  <a:cubicBezTo>
                    <a:pt x="18480" y="3986"/>
                    <a:pt x="18509" y="3986"/>
                    <a:pt x="18569" y="3986"/>
                  </a:cubicBezTo>
                  <a:cubicBezTo>
                    <a:pt x="18742" y="3986"/>
                    <a:pt x="18971" y="3938"/>
                    <a:pt x="18623" y="3938"/>
                  </a:cubicBezTo>
                  <a:cubicBezTo>
                    <a:pt x="18509" y="3938"/>
                    <a:pt x="18395" y="3886"/>
                    <a:pt x="18395" y="3821"/>
                  </a:cubicBezTo>
                  <a:cubicBezTo>
                    <a:pt x="18395" y="3773"/>
                    <a:pt x="18455" y="3756"/>
                    <a:pt x="18455" y="3705"/>
                  </a:cubicBezTo>
                  <a:cubicBezTo>
                    <a:pt x="18455" y="3639"/>
                    <a:pt x="18306" y="3773"/>
                    <a:pt x="18251" y="3821"/>
                  </a:cubicBezTo>
                  <a:cubicBezTo>
                    <a:pt x="18162" y="3904"/>
                    <a:pt x="17988" y="3904"/>
                    <a:pt x="17815" y="3904"/>
                  </a:cubicBezTo>
                  <a:close/>
                  <a:moveTo>
                    <a:pt x="17353" y="3688"/>
                  </a:moveTo>
                  <a:cubicBezTo>
                    <a:pt x="17299" y="3673"/>
                    <a:pt x="17269" y="3673"/>
                    <a:pt x="17210" y="3656"/>
                  </a:cubicBezTo>
                  <a:cubicBezTo>
                    <a:pt x="17180" y="3688"/>
                    <a:pt x="17180" y="3705"/>
                    <a:pt x="17180" y="3722"/>
                  </a:cubicBezTo>
                  <a:cubicBezTo>
                    <a:pt x="17180" y="3804"/>
                    <a:pt x="17239" y="3838"/>
                    <a:pt x="17324" y="3904"/>
                  </a:cubicBezTo>
                  <a:cubicBezTo>
                    <a:pt x="17324" y="3821"/>
                    <a:pt x="17383" y="3773"/>
                    <a:pt x="17353" y="3688"/>
                  </a:cubicBezTo>
                  <a:close/>
                  <a:moveTo>
                    <a:pt x="19318" y="6551"/>
                  </a:moveTo>
                  <a:cubicBezTo>
                    <a:pt x="19263" y="6500"/>
                    <a:pt x="19263" y="6435"/>
                    <a:pt x="19144" y="6435"/>
                  </a:cubicBezTo>
                  <a:cubicBezTo>
                    <a:pt x="19085" y="6435"/>
                    <a:pt x="19030" y="6452"/>
                    <a:pt x="18971" y="6483"/>
                  </a:cubicBezTo>
                  <a:cubicBezTo>
                    <a:pt x="19085" y="6583"/>
                    <a:pt x="19174" y="6617"/>
                    <a:pt x="19318" y="6682"/>
                  </a:cubicBezTo>
                  <a:cubicBezTo>
                    <a:pt x="19318" y="6665"/>
                    <a:pt x="19348" y="6651"/>
                    <a:pt x="19348" y="6634"/>
                  </a:cubicBezTo>
                  <a:cubicBezTo>
                    <a:pt x="19348" y="6617"/>
                    <a:pt x="19318" y="6566"/>
                    <a:pt x="19318" y="6551"/>
                  </a:cubicBezTo>
                  <a:close/>
                  <a:moveTo>
                    <a:pt x="21570" y="7790"/>
                  </a:moveTo>
                  <a:cubicBezTo>
                    <a:pt x="21600" y="21600"/>
                    <a:pt x="21600" y="21600"/>
                    <a:pt x="21600" y="21600"/>
                  </a:cubicBezTo>
                  <a:cubicBezTo>
                    <a:pt x="119" y="21552"/>
                    <a:pt x="119" y="21552"/>
                    <a:pt x="119" y="21552"/>
                  </a:cubicBezTo>
                  <a:cubicBezTo>
                    <a:pt x="0" y="5409"/>
                    <a:pt x="0" y="5409"/>
                    <a:pt x="0" y="5409"/>
                  </a:cubicBezTo>
                  <a:cubicBezTo>
                    <a:pt x="263" y="5458"/>
                    <a:pt x="437" y="5557"/>
                    <a:pt x="437" y="5725"/>
                  </a:cubicBezTo>
                  <a:cubicBezTo>
                    <a:pt x="437" y="6071"/>
                    <a:pt x="437" y="5725"/>
                    <a:pt x="724" y="5725"/>
                  </a:cubicBezTo>
                  <a:cubicBezTo>
                    <a:pt x="695" y="5625"/>
                    <a:pt x="580" y="5574"/>
                    <a:pt x="580" y="5475"/>
                  </a:cubicBezTo>
                  <a:cubicBezTo>
                    <a:pt x="580" y="5443"/>
                    <a:pt x="580" y="5426"/>
                    <a:pt x="580" y="5392"/>
                  </a:cubicBezTo>
                  <a:cubicBezTo>
                    <a:pt x="610" y="5375"/>
                    <a:pt x="640" y="5375"/>
                    <a:pt x="665" y="5375"/>
                  </a:cubicBezTo>
                  <a:cubicBezTo>
                    <a:pt x="695" y="5375"/>
                    <a:pt x="724" y="5392"/>
                    <a:pt x="754" y="5392"/>
                  </a:cubicBezTo>
                  <a:cubicBezTo>
                    <a:pt x="868" y="5375"/>
                    <a:pt x="868" y="5375"/>
                    <a:pt x="868" y="5375"/>
                  </a:cubicBezTo>
                  <a:cubicBezTo>
                    <a:pt x="953" y="5458"/>
                    <a:pt x="1042" y="5492"/>
                    <a:pt x="1215" y="5526"/>
                  </a:cubicBezTo>
                  <a:cubicBezTo>
                    <a:pt x="1330" y="5557"/>
                    <a:pt x="1330" y="5639"/>
                    <a:pt x="1449" y="5673"/>
                  </a:cubicBezTo>
                  <a:cubicBezTo>
                    <a:pt x="1677" y="5790"/>
                    <a:pt x="1994" y="5824"/>
                    <a:pt x="1880" y="5807"/>
                  </a:cubicBezTo>
                  <a:cubicBezTo>
                    <a:pt x="1880" y="5756"/>
                    <a:pt x="1761" y="5773"/>
                    <a:pt x="1707" y="5725"/>
                  </a:cubicBezTo>
                  <a:cubicBezTo>
                    <a:pt x="1592" y="5673"/>
                    <a:pt x="1617" y="5608"/>
                    <a:pt x="1592" y="5526"/>
                  </a:cubicBezTo>
                  <a:cubicBezTo>
                    <a:pt x="1563" y="5475"/>
                    <a:pt x="1473" y="5443"/>
                    <a:pt x="1473" y="5392"/>
                  </a:cubicBezTo>
                  <a:cubicBezTo>
                    <a:pt x="1473" y="5344"/>
                    <a:pt x="1473" y="5344"/>
                    <a:pt x="1473" y="5344"/>
                  </a:cubicBezTo>
                  <a:cubicBezTo>
                    <a:pt x="1821" y="5344"/>
                    <a:pt x="1821" y="5344"/>
                    <a:pt x="1821" y="5344"/>
                  </a:cubicBezTo>
                  <a:cubicBezTo>
                    <a:pt x="1880" y="5344"/>
                    <a:pt x="1910" y="5310"/>
                    <a:pt x="1940" y="5310"/>
                  </a:cubicBezTo>
                  <a:cubicBezTo>
                    <a:pt x="1965" y="5310"/>
                    <a:pt x="1994" y="5327"/>
                    <a:pt x="2024" y="5327"/>
                  </a:cubicBezTo>
                  <a:cubicBezTo>
                    <a:pt x="2138" y="5327"/>
                    <a:pt x="2198" y="5244"/>
                    <a:pt x="2312" y="5244"/>
                  </a:cubicBezTo>
                  <a:cubicBezTo>
                    <a:pt x="2282" y="5227"/>
                    <a:pt x="2282" y="5193"/>
                    <a:pt x="2227" y="5193"/>
                  </a:cubicBezTo>
                  <a:cubicBezTo>
                    <a:pt x="2084" y="5193"/>
                    <a:pt x="2024" y="5227"/>
                    <a:pt x="1880" y="5227"/>
                  </a:cubicBezTo>
                  <a:cubicBezTo>
                    <a:pt x="1791" y="5227"/>
                    <a:pt x="1736" y="5227"/>
                    <a:pt x="1647" y="5227"/>
                  </a:cubicBezTo>
                  <a:cubicBezTo>
                    <a:pt x="1647" y="5176"/>
                    <a:pt x="1647" y="5145"/>
                    <a:pt x="1647" y="5094"/>
                  </a:cubicBezTo>
                  <a:cubicBezTo>
                    <a:pt x="1647" y="4994"/>
                    <a:pt x="1821" y="4994"/>
                    <a:pt x="1880" y="4912"/>
                  </a:cubicBezTo>
                  <a:cubicBezTo>
                    <a:pt x="1850" y="4912"/>
                    <a:pt x="1821" y="4898"/>
                    <a:pt x="1791" y="4898"/>
                  </a:cubicBezTo>
                  <a:cubicBezTo>
                    <a:pt x="1736" y="4898"/>
                    <a:pt x="1677" y="4912"/>
                    <a:pt x="1617" y="4929"/>
                  </a:cubicBezTo>
                  <a:cubicBezTo>
                    <a:pt x="1533" y="4847"/>
                    <a:pt x="1389" y="4864"/>
                    <a:pt x="1245" y="4813"/>
                  </a:cubicBezTo>
                  <a:cubicBezTo>
                    <a:pt x="1072" y="4747"/>
                    <a:pt x="982" y="4648"/>
                    <a:pt x="982" y="4517"/>
                  </a:cubicBezTo>
                  <a:cubicBezTo>
                    <a:pt x="982" y="4435"/>
                    <a:pt x="1072" y="4367"/>
                    <a:pt x="1215" y="4318"/>
                  </a:cubicBezTo>
                  <a:cubicBezTo>
                    <a:pt x="1330" y="4350"/>
                    <a:pt x="1330" y="4350"/>
                    <a:pt x="1330" y="4350"/>
                  </a:cubicBezTo>
                  <a:cubicBezTo>
                    <a:pt x="1449" y="4202"/>
                    <a:pt x="1821" y="4185"/>
                    <a:pt x="1821" y="4020"/>
                  </a:cubicBezTo>
                  <a:cubicBezTo>
                    <a:pt x="1821" y="3938"/>
                    <a:pt x="1910" y="3904"/>
                    <a:pt x="1965" y="3838"/>
                  </a:cubicBezTo>
                  <a:cubicBezTo>
                    <a:pt x="2024" y="3722"/>
                    <a:pt x="1965" y="3656"/>
                    <a:pt x="1965" y="3540"/>
                  </a:cubicBezTo>
                  <a:cubicBezTo>
                    <a:pt x="1965" y="3475"/>
                    <a:pt x="1994" y="3423"/>
                    <a:pt x="2084" y="3392"/>
                  </a:cubicBezTo>
                  <a:cubicBezTo>
                    <a:pt x="2168" y="3423"/>
                    <a:pt x="2227" y="3457"/>
                    <a:pt x="2312" y="3457"/>
                  </a:cubicBezTo>
                  <a:cubicBezTo>
                    <a:pt x="2600" y="3457"/>
                    <a:pt x="2689" y="3293"/>
                    <a:pt x="2947" y="3242"/>
                  </a:cubicBezTo>
                  <a:cubicBezTo>
                    <a:pt x="3006" y="3293"/>
                    <a:pt x="3036" y="3310"/>
                    <a:pt x="3091" y="3358"/>
                  </a:cubicBezTo>
                  <a:cubicBezTo>
                    <a:pt x="3150" y="3358"/>
                    <a:pt x="3150" y="3358"/>
                    <a:pt x="3150" y="3358"/>
                  </a:cubicBezTo>
                  <a:cubicBezTo>
                    <a:pt x="3120" y="3324"/>
                    <a:pt x="3066" y="3293"/>
                    <a:pt x="3066" y="3242"/>
                  </a:cubicBezTo>
                  <a:cubicBezTo>
                    <a:pt x="3066" y="3210"/>
                    <a:pt x="3120" y="3193"/>
                    <a:pt x="3120" y="3159"/>
                  </a:cubicBezTo>
                  <a:cubicBezTo>
                    <a:pt x="3120" y="2994"/>
                    <a:pt x="2748" y="2960"/>
                    <a:pt x="2748" y="2796"/>
                  </a:cubicBezTo>
                  <a:cubicBezTo>
                    <a:pt x="2748" y="2730"/>
                    <a:pt x="2803" y="2679"/>
                    <a:pt x="2803" y="2614"/>
                  </a:cubicBezTo>
                  <a:lnTo>
                    <a:pt x="2833" y="2597"/>
                  </a:lnTo>
                  <a:cubicBezTo>
                    <a:pt x="2917" y="2597"/>
                    <a:pt x="2947" y="2631"/>
                    <a:pt x="3006" y="2631"/>
                  </a:cubicBezTo>
                  <a:cubicBezTo>
                    <a:pt x="3264" y="2631"/>
                    <a:pt x="3294" y="2449"/>
                    <a:pt x="3294" y="2315"/>
                  </a:cubicBezTo>
                  <a:cubicBezTo>
                    <a:pt x="3354" y="2284"/>
                    <a:pt x="3383" y="2233"/>
                    <a:pt x="3438" y="2233"/>
                  </a:cubicBezTo>
                  <a:cubicBezTo>
                    <a:pt x="3671" y="2233"/>
                    <a:pt x="3726" y="2367"/>
                    <a:pt x="3929" y="2367"/>
                  </a:cubicBezTo>
                  <a:cubicBezTo>
                    <a:pt x="4018" y="2367"/>
                    <a:pt x="4073" y="2367"/>
                    <a:pt x="4162" y="2367"/>
                  </a:cubicBezTo>
                  <a:cubicBezTo>
                    <a:pt x="4192" y="2349"/>
                    <a:pt x="4192" y="2332"/>
                    <a:pt x="4217" y="2332"/>
                  </a:cubicBezTo>
                  <a:cubicBezTo>
                    <a:pt x="4103" y="2250"/>
                    <a:pt x="3875" y="2267"/>
                    <a:pt x="3875" y="2168"/>
                  </a:cubicBezTo>
                  <a:cubicBezTo>
                    <a:pt x="3875" y="2134"/>
                    <a:pt x="3785" y="2134"/>
                    <a:pt x="3785" y="2102"/>
                  </a:cubicBezTo>
                  <a:cubicBezTo>
                    <a:pt x="3785" y="2020"/>
                    <a:pt x="3875" y="1986"/>
                    <a:pt x="3875" y="1903"/>
                  </a:cubicBezTo>
                  <a:cubicBezTo>
                    <a:pt x="4073" y="1935"/>
                    <a:pt x="4217" y="2003"/>
                    <a:pt x="4306" y="2119"/>
                  </a:cubicBezTo>
                  <a:cubicBezTo>
                    <a:pt x="4336" y="2119"/>
                    <a:pt x="4336" y="2119"/>
                    <a:pt x="4336" y="2119"/>
                  </a:cubicBezTo>
                  <a:cubicBezTo>
                    <a:pt x="4366" y="2102"/>
                    <a:pt x="4366" y="2102"/>
                    <a:pt x="4366" y="2102"/>
                  </a:cubicBezTo>
                  <a:cubicBezTo>
                    <a:pt x="4420" y="2119"/>
                    <a:pt x="4450" y="2134"/>
                    <a:pt x="4510" y="2168"/>
                  </a:cubicBezTo>
                  <a:cubicBezTo>
                    <a:pt x="4564" y="2185"/>
                    <a:pt x="4564" y="2185"/>
                    <a:pt x="4564" y="2185"/>
                  </a:cubicBezTo>
                  <a:cubicBezTo>
                    <a:pt x="4564" y="2151"/>
                    <a:pt x="4564" y="2134"/>
                    <a:pt x="4564" y="2119"/>
                  </a:cubicBezTo>
                  <a:cubicBezTo>
                    <a:pt x="4594" y="2102"/>
                    <a:pt x="4594" y="2102"/>
                    <a:pt x="4594" y="2102"/>
                  </a:cubicBezTo>
                  <a:cubicBezTo>
                    <a:pt x="4653" y="2119"/>
                    <a:pt x="4683" y="2119"/>
                    <a:pt x="4708" y="2134"/>
                  </a:cubicBezTo>
                  <a:cubicBezTo>
                    <a:pt x="4738" y="2119"/>
                    <a:pt x="4738" y="2102"/>
                    <a:pt x="4738" y="2085"/>
                  </a:cubicBezTo>
                  <a:cubicBezTo>
                    <a:pt x="4738" y="1969"/>
                    <a:pt x="4564" y="1935"/>
                    <a:pt x="4564" y="1821"/>
                  </a:cubicBezTo>
                  <a:cubicBezTo>
                    <a:pt x="4564" y="1770"/>
                    <a:pt x="4564" y="1770"/>
                    <a:pt x="4564" y="1770"/>
                  </a:cubicBezTo>
                  <a:cubicBezTo>
                    <a:pt x="4738" y="1753"/>
                    <a:pt x="4827" y="1722"/>
                    <a:pt x="5001" y="1705"/>
                  </a:cubicBezTo>
                  <a:cubicBezTo>
                    <a:pt x="5085" y="1705"/>
                    <a:pt x="5174" y="1722"/>
                    <a:pt x="5259" y="1670"/>
                  </a:cubicBezTo>
                  <a:cubicBezTo>
                    <a:pt x="5343" y="1605"/>
                    <a:pt x="5318" y="1540"/>
                    <a:pt x="5432" y="1472"/>
                  </a:cubicBezTo>
                  <a:cubicBezTo>
                    <a:pt x="5432" y="1639"/>
                    <a:pt x="5750" y="1688"/>
                    <a:pt x="6037" y="1688"/>
                  </a:cubicBezTo>
                  <a:cubicBezTo>
                    <a:pt x="6300" y="1688"/>
                    <a:pt x="6300" y="1688"/>
                    <a:pt x="6300" y="1688"/>
                  </a:cubicBezTo>
                  <a:cubicBezTo>
                    <a:pt x="6355" y="1688"/>
                    <a:pt x="6385" y="1705"/>
                    <a:pt x="6469" y="1705"/>
                  </a:cubicBezTo>
                  <a:cubicBezTo>
                    <a:pt x="6618" y="1705"/>
                    <a:pt x="6672" y="1670"/>
                    <a:pt x="6792" y="1670"/>
                  </a:cubicBezTo>
                  <a:cubicBezTo>
                    <a:pt x="6960" y="1670"/>
                    <a:pt x="7020" y="1753"/>
                    <a:pt x="7164" y="1753"/>
                  </a:cubicBezTo>
                  <a:cubicBezTo>
                    <a:pt x="7427" y="1753"/>
                    <a:pt x="7541" y="1622"/>
                    <a:pt x="7799" y="1588"/>
                  </a:cubicBezTo>
                  <a:cubicBezTo>
                    <a:pt x="8002" y="1557"/>
                    <a:pt x="8116" y="1523"/>
                    <a:pt x="8320" y="1506"/>
                  </a:cubicBezTo>
                  <a:cubicBezTo>
                    <a:pt x="8463" y="1489"/>
                    <a:pt x="8637" y="1506"/>
                    <a:pt x="8697" y="1440"/>
                  </a:cubicBezTo>
                  <a:cubicBezTo>
                    <a:pt x="8721" y="1358"/>
                    <a:pt x="8697" y="1290"/>
                    <a:pt x="8697" y="1207"/>
                  </a:cubicBezTo>
                  <a:cubicBezTo>
                    <a:pt x="8697" y="977"/>
                    <a:pt x="8697" y="977"/>
                    <a:pt x="8697" y="977"/>
                  </a:cubicBezTo>
                  <a:cubicBezTo>
                    <a:pt x="8697" y="895"/>
                    <a:pt x="8811" y="861"/>
                    <a:pt x="8925" y="795"/>
                  </a:cubicBezTo>
                  <a:cubicBezTo>
                    <a:pt x="8895" y="795"/>
                    <a:pt x="8895" y="778"/>
                    <a:pt x="8870" y="778"/>
                  </a:cubicBezTo>
                  <a:cubicBezTo>
                    <a:pt x="8721" y="778"/>
                    <a:pt x="8667" y="844"/>
                    <a:pt x="8553" y="861"/>
                  </a:cubicBezTo>
                  <a:lnTo>
                    <a:pt x="8523" y="844"/>
                  </a:lnTo>
                  <a:cubicBezTo>
                    <a:pt x="8523" y="778"/>
                    <a:pt x="8607" y="744"/>
                    <a:pt x="8607" y="696"/>
                  </a:cubicBezTo>
                  <a:cubicBezTo>
                    <a:pt x="8607" y="545"/>
                    <a:pt x="8320" y="514"/>
                    <a:pt x="8086" y="514"/>
                  </a:cubicBezTo>
                  <a:cubicBezTo>
                    <a:pt x="7799" y="514"/>
                    <a:pt x="7655" y="597"/>
                    <a:pt x="7367" y="679"/>
                  </a:cubicBezTo>
                  <a:cubicBezTo>
                    <a:pt x="7337" y="545"/>
                    <a:pt x="7223" y="480"/>
                    <a:pt x="7050" y="398"/>
                  </a:cubicBezTo>
                  <a:cubicBezTo>
                    <a:pt x="6960" y="349"/>
                    <a:pt x="6816" y="332"/>
                    <a:pt x="6816" y="267"/>
                  </a:cubicBezTo>
                  <a:cubicBezTo>
                    <a:pt x="6816" y="233"/>
                    <a:pt x="6816" y="216"/>
                    <a:pt x="6816" y="182"/>
                  </a:cubicBezTo>
                  <a:cubicBezTo>
                    <a:pt x="6935" y="182"/>
                    <a:pt x="6935" y="182"/>
                    <a:pt x="6935" y="182"/>
                  </a:cubicBezTo>
                  <a:cubicBezTo>
                    <a:pt x="6990" y="182"/>
                    <a:pt x="7020" y="199"/>
                    <a:pt x="7050" y="199"/>
                  </a:cubicBezTo>
                  <a:cubicBezTo>
                    <a:pt x="7134" y="199"/>
                    <a:pt x="7134" y="134"/>
                    <a:pt x="7223" y="134"/>
                  </a:cubicBezTo>
                  <a:cubicBezTo>
                    <a:pt x="7427" y="134"/>
                    <a:pt x="7427" y="281"/>
                    <a:pt x="7570" y="364"/>
                  </a:cubicBezTo>
                  <a:lnTo>
                    <a:pt x="7600" y="349"/>
                  </a:lnTo>
                  <a:cubicBezTo>
                    <a:pt x="7600" y="315"/>
                    <a:pt x="7570" y="298"/>
                    <a:pt x="7570" y="267"/>
                  </a:cubicBezTo>
                  <a:cubicBezTo>
                    <a:pt x="7570" y="199"/>
                    <a:pt x="7600" y="151"/>
                    <a:pt x="7685" y="99"/>
                  </a:cubicBezTo>
                  <a:cubicBezTo>
                    <a:pt x="7744" y="134"/>
                    <a:pt x="7769" y="151"/>
                    <a:pt x="7828" y="151"/>
                  </a:cubicBezTo>
                  <a:cubicBezTo>
                    <a:pt x="7888" y="151"/>
                    <a:pt x="7942" y="116"/>
                    <a:pt x="8002" y="116"/>
                  </a:cubicBezTo>
                  <a:cubicBezTo>
                    <a:pt x="8116" y="116"/>
                    <a:pt x="8086" y="182"/>
                    <a:pt x="8146" y="233"/>
                  </a:cubicBezTo>
                  <a:cubicBezTo>
                    <a:pt x="8235" y="281"/>
                    <a:pt x="8320" y="267"/>
                    <a:pt x="8409" y="298"/>
                  </a:cubicBezTo>
                  <a:cubicBezTo>
                    <a:pt x="8409" y="281"/>
                    <a:pt x="8434" y="281"/>
                    <a:pt x="8434" y="267"/>
                  </a:cubicBezTo>
                  <a:cubicBezTo>
                    <a:pt x="8434" y="199"/>
                    <a:pt x="8349" y="168"/>
                    <a:pt x="8349" y="82"/>
                  </a:cubicBezTo>
                  <a:cubicBezTo>
                    <a:pt x="8349" y="51"/>
                    <a:pt x="8434" y="34"/>
                    <a:pt x="8493" y="0"/>
                  </a:cubicBezTo>
                  <a:cubicBezTo>
                    <a:pt x="8577" y="51"/>
                    <a:pt x="8553" y="99"/>
                    <a:pt x="8553" y="151"/>
                  </a:cubicBezTo>
                  <a:cubicBezTo>
                    <a:pt x="8553" y="332"/>
                    <a:pt x="8553" y="332"/>
                    <a:pt x="8553" y="332"/>
                  </a:cubicBezTo>
                  <a:cubicBezTo>
                    <a:pt x="8553" y="398"/>
                    <a:pt x="8577" y="446"/>
                    <a:pt x="8667" y="480"/>
                  </a:cubicBezTo>
                  <a:cubicBezTo>
                    <a:pt x="8781" y="514"/>
                    <a:pt x="8697" y="614"/>
                    <a:pt x="8811" y="614"/>
                  </a:cubicBezTo>
                  <a:cubicBezTo>
                    <a:pt x="8955" y="614"/>
                    <a:pt x="9044" y="631"/>
                    <a:pt x="9128" y="580"/>
                  </a:cubicBezTo>
                  <a:cubicBezTo>
                    <a:pt x="9217" y="545"/>
                    <a:pt x="9158" y="446"/>
                    <a:pt x="9272" y="446"/>
                  </a:cubicBezTo>
                  <a:cubicBezTo>
                    <a:pt x="9763" y="446"/>
                    <a:pt x="9649" y="943"/>
                    <a:pt x="10140" y="943"/>
                  </a:cubicBezTo>
                  <a:cubicBezTo>
                    <a:pt x="10225" y="943"/>
                    <a:pt x="10284" y="943"/>
                    <a:pt x="10363" y="943"/>
                  </a:cubicBezTo>
                  <a:cubicBezTo>
                    <a:pt x="10453" y="943"/>
                    <a:pt x="10507" y="994"/>
                    <a:pt x="10597" y="1026"/>
                  </a:cubicBezTo>
                  <a:cubicBezTo>
                    <a:pt x="10770" y="1077"/>
                    <a:pt x="10884" y="1094"/>
                    <a:pt x="11088" y="1094"/>
                  </a:cubicBezTo>
                  <a:cubicBezTo>
                    <a:pt x="11172" y="1094"/>
                    <a:pt x="11172" y="1060"/>
                    <a:pt x="11232" y="1026"/>
                  </a:cubicBezTo>
                  <a:cubicBezTo>
                    <a:pt x="11321" y="943"/>
                    <a:pt x="11435" y="960"/>
                    <a:pt x="11609" y="943"/>
                  </a:cubicBezTo>
                  <a:cubicBezTo>
                    <a:pt x="11609" y="960"/>
                    <a:pt x="11638" y="960"/>
                    <a:pt x="11638" y="977"/>
                  </a:cubicBezTo>
                  <a:cubicBezTo>
                    <a:pt x="11638" y="1026"/>
                    <a:pt x="11495" y="1043"/>
                    <a:pt x="11495" y="1108"/>
                  </a:cubicBezTo>
                  <a:cubicBezTo>
                    <a:pt x="11495" y="1193"/>
                    <a:pt x="11638" y="1242"/>
                    <a:pt x="11782" y="1242"/>
                  </a:cubicBezTo>
                  <a:cubicBezTo>
                    <a:pt x="11896" y="1242"/>
                    <a:pt x="11926" y="1176"/>
                    <a:pt x="12010" y="1176"/>
                  </a:cubicBezTo>
                  <a:cubicBezTo>
                    <a:pt x="12214" y="1176"/>
                    <a:pt x="12328" y="1307"/>
                    <a:pt x="12328" y="1440"/>
                  </a:cubicBezTo>
                  <a:cubicBezTo>
                    <a:pt x="12328" y="1440"/>
                    <a:pt x="12358" y="1457"/>
                    <a:pt x="12388" y="1457"/>
                  </a:cubicBezTo>
                  <a:cubicBezTo>
                    <a:pt x="12417" y="1406"/>
                    <a:pt x="12417" y="1324"/>
                    <a:pt x="12531" y="1324"/>
                  </a:cubicBezTo>
                  <a:cubicBezTo>
                    <a:pt x="12735" y="1324"/>
                    <a:pt x="12819" y="1440"/>
                    <a:pt x="13052" y="1440"/>
                  </a:cubicBezTo>
                  <a:cubicBezTo>
                    <a:pt x="13310" y="1440"/>
                    <a:pt x="13310" y="1440"/>
                    <a:pt x="13310" y="1440"/>
                  </a:cubicBezTo>
                  <a:cubicBezTo>
                    <a:pt x="13484" y="1440"/>
                    <a:pt x="13514" y="1324"/>
                    <a:pt x="13687" y="1276"/>
                  </a:cubicBezTo>
                  <a:cubicBezTo>
                    <a:pt x="13861" y="1440"/>
                    <a:pt x="14089" y="1472"/>
                    <a:pt x="14322" y="1571"/>
                  </a:cubicBezTo>
                  <a:cubicBezTo>
                    <a:pt x="14407" y="1605"/>
                    <a:pt x="14382" y="1688"/>
                    <a:pt x="14496" y="1688"/>
                  </a:cubicBezTo>
                  <a:cubicBezTo>
                    <a:pt x="14555" y="1688"/>
                    <a:pt x="14580" y="1656"/>
                    <a:pt x="14670" y="1656"/>
                  </a:cubicBezTo>
                  <a:cubicBezTo>
                    <a:pt x="14784" y="1656"/>
                    <a:pt x="14843" y="1739"/>
                    <a:pt x="14957" y="1739"/>
                  </a:cubicBezTo>
                  <a:cubicBezTo>
                    <a:pt x="15071" y="1739"/>
                    <a:pt x="15101" y="1670"/>
                    <a:pt x="15190" y="1639"/>
                  </a:cubicBezTo>
                  <a:cubicBezTo>
                    <a:pt x="15131" y="1622"/>
                    <a:pt x="15071" y="1622"/>
                    <a:pt x="15017" y="1639"/>
                  </a:cubicBezTo>
                  <a:cubicBezTo>
                    <a:pt x="15042" y="1557"/>
                    <a:pt x="15161" y="1557"/>
                    <a:pt x="15215" y="1489"/>
                  </a:cubicBezTo>
                  <a:cubicBezTo>
                    <a:pt x="15275" y="1506"/>
                    <a:pt x="15305" y="1523"/>
                    <a:pt x="15364" y="1523"/>
                  </a:cubicBezTo>
                  <a:cubicBezTo>
                    <a:pt x="15478" y="1523"/>
                    <a:pt x="15478" y="1389"/>
                    <a:pt x="15592" y="1389"/>
                  </a:cubicBezTo>
                  <a:cubicBezTo>
                    <a:pt x="15652" y="1389"/>
                    <a:pt x="15652" y="1406"/>
                    <a:pt x="15706" y="1406"/>
                  </a:cubicBezTo>
                  <a:cubicBezTo>
                    <a:pt x="15796" y="1406"/>
                    <a:pt x="15850" y="1372"/>
                    <a:pt x="15910" y="1358"/>
                  </a:cubicBezTo>
                  <a:cubicBezTo>
                    <a:pt x="15880" y="1341"/>
                    <a:pt x="15850" y="1341"/>
                    <a:pt x="15796" y="1324"/>
                  </a:cubicBezTo>
                  <a:cubicBezTo>
                    <a:pt x="16024" y="1276"/>
                    <a:pt x="16143" y="1259"/>
                    <a:pt x="16346" y="1207"/>
                  </a:cubicBezTo>
                  <a:cubicBezTo>
                    <a:pt x="16371" y="1207"/>
                    <a:pt x="16371" y="1207"/>
                    <a:pt x="16371" y="1207"/>
                  </a:cubicBezTo>
                  <a:cubicBezTo>
                    <a:pt x="16287" y="1341"/>
                    <a:pt x="16287" y="1440"/>
                    <a:pt x="16083" y="1523"/>
                  </a:cubicBezTo>
                  <a:cubicBezTo>
                    <a:pt x="16024" y="1557"/>
                    <a:pt x="15999" y="1571"/>
                    <a:pt x="15999" y="1622"/>
                  </a:cubicBezTo>
                  <a:cubicBezTo>
                    <a:pt x="15999" y="1688"/>
                    <a:pt x="15999" y="1688"/>
                    <a:pt x="15999" y="1688"/>
                  </a:cubicBezTo>
                  <a:cubicBezTo>
                    <a:pt x="16024" y="1688"/>
                    <a:pt x="16054" y="1688"/>
                    <a:pt x="16083" y="1688"/>
                  </a:cubicBezTo>
                  <a:cubicBezTo>
                    <a:pt x="16227" y="1688"/>
                    <a:pt x="16257" y="1571"/>
                    <a:pt x="16401" y="1571"/>
                  </a:cubicBezTo>
                  <a:cubicBezTo>
                    <a:pt x="16460" y="1571"/>
                    <a:pt x="16431" y="1622"/>
                    <a:pt x="16490" y="1622"/>
                  </a:cubicBezTo>
                  <a:cubicBezTo>
                    <a:pt x="16604" y="1656"/>
                    <a:pt x="16778" y="1656"/>
                    <a:pt x="16778" y="1739"/>
                  </a:cubicBezTo>
                  <a:cubicBezTo>
                    <a:pt x="16778" y="1804"/>
                    <a:pt x="16659" y="1821"/>
                    <a:pt x="16659" y="1903"/>
                  </a:cubicBezTo>
                  <a:cubicBezTo>
                    <a:pt x="16659" y="1921"/>
                    <a:pt x="16659" y="1935"/>
                    <a:pt x="16659" y="1969"/>
                  </a:cubicBezTo>
                  <a:cubicBezTo>
                    <a:pt x="17095" y="1969"/>
                    <a:pt x="17095" y="1969"/>
                    <a:pt x="17095" y="1969"/>
                  </a:cubicBezTo>
                  <a:cubicBezTo>
                    <a:pt x="17125" y="1969"/>
                    <a:pt x="17155" y="1986"/>
                    <a:pt x="17180" y="1986"/>
                  </a:cubicBezTo>
                  <a:cubicBezTo>
                    <a:pt x="17353" y="1986"/>
                    <a:pt x="17413" y="1886"/>
                    <a:pt x="17497" y="1787"/>
                  </a:cubicBezTo>
                  <a:cubicBezTo>
                    <a:pt x="17527" y="1739"/>
                    <a:pt x="17641" y="1705"/>
                    <a:pt x="17641" y="1639"/>
                  </a:cubicBezTo>
                  <a:cubicBezTo>
                    <a:pt x="17641" y="1540"/>
                    <a:pt x="17383" y="1571"/>
                    <a:pt x="17210" y="1540"/>
                  </a:cubicBezTo>
                  <a:cubicBezTo>
                    <a:pt x="17269" y="1457"/>
                    <a:pt x="17383" y="1423"/>
                    <a:pt x="17527" y="1406"/>
                  </a:cubicBezTo>
                  <a:cubicBezTo>
                    <a:pt x="17701" y="1372"/>
                    <a:pt x="17760" y="1307"/>
                    <a:pt x="17904" y="1276"/>
                  </a:cubicBezTo>
                  <a:cubicBezTo>
                    <a:pt x="17934" y="1440"/>
                    <a:pt x="18048" y="1540"/>
                    <a:pt x="18251" y="1622"/>
                  </a:cubicBezTo>
                  <a:cubicBezTo>
                    <a:pt x="18365" y="1656"/>
                    <a:pt x="18365" y="1722"/>
                    <a:pt x="18480" y="1722"/>
                  </a:cubicBezTo>
                  <a:cubicBezTo>
                    <a:pt x="18539" y="1722"/>
                    <a:pt x="18539" y="1688"/>
                    <a:pt x="18539" y="1656"/>
                  </a:cubicBezTo>
                  <a:cubicBezTo>
                    <a:pt x="18539" y="1622"/>
                    <a:pt x="18509" y="1588"/>
                    <a:pt x="18509" y="1557"/>
                  </a:cubicBezTo>
                  <a:cubicBezTo>
                    <a:pt x="18539" y="1557"/>
                    <a:pt x="18539" y="1540"/>
                    <a:pt x="18569" y="1540"/>
                  </a:cubicBezTo>
                  <a:cubicBezTo>
                    <a:pt x="18742" y="1540"/>
                    <a:pt x="18857" y="1622"/>
                    <a:pt x="18857" y="1722"/>
                  </a:cubicBezTo>
                  <a:cubicBezTo>
                    <a:pt x="18857" y="1821"/>
                    <a:pt x="18857" y="1969"/>
                    <a:pt x="18683" y="1969"/>
                  </a:cubicBezTo>
                  <a:cubicBezTo>
                    <a:pt x="18623" y="1969"/>
                    <a:pt x="18599" y="1935"/>
                    <a:pt x="18569" y="1935"/>
                  </a:cubicBezTo>
                  <a:cubicBezTo>
                    <a:pt x="18455" y="1935"/>
                    <a:pt x="18455" y="1935"/>
                    <a:pt x="18455" y="1935"/>
                  </a:cubicBezTo>
                  <a:cubicBezTo>
                    <a:pt x="18425" y="2119"/>
                    <a:pt x="18365" y="2233"/>
                    <a:pt x="18162" y="2367"/>
                  </a:cubicBezTo>
                  <a:cubicBezTo>
                    <a:pt x="18048" y="2349"/>
                    <a:pt x="18048" y="2349"/>
                    <a:pt x="18048" y="2349"/>
                  </a:cubicBezTo>
                  <a:cubicBezTo>
                    <a:pt x="17988" y="2384"/>
                    <a:pt x="17934" y="2398"/>
                    <a:pt x="17845" y="2415"/>
                  </a:cubicBezTo>
                  <a:cubicBezTo>
                    <a:pt x="17934" y="2514"/>
                    <a:pt x="18048" y="2548"/>
                    <a:pt x="18107" y="2648"/>
                  </a:cubicBezTo>
                  <a:cubicBezTo>
                    <a:pt x="17959" y="2665"/>
                    <a:pt x="17874" y="2665"/>
                    <a:pt x="17790" y="2696"/>
                  </a:cubicBezTo>
                  <a:cubicBezTo>
                    <a:pt x="17874" y="2747"/>
                    <a:pt x="17934" y="2778"/>
                    <a:pt x="17988" y="2830"/>
                  </a:cubicBezTo>
                  <a:cubicBezTo>
                    <a:pt x="17845" y="2878"/>
                    <a:pt x="17845" y="2946"/>
                    <a:pt x="17730" y="3011"/>
                  </a:cubicBezTo>
                  <a:cubicBezTo>
                    <a:pt x="17641" y="2946"/>
                    <a:pt x="17671" y="2878"/>
                    <a:pt x="17616" y="2778"/>
                  </a:cubicBezTo>
                  <a:cubicBezTo>
                    <a:pt x="17557" y="2778"/>
                    <a:pt x="17557" y="2778"/>
                    <a:pt x="17557" y="2778"/>
                  </a:cubicBezTo>
                  <a:cubicBezTo>
                    <a:pt x="17527" y="2847"/>
                    <a:pt x="17443" y="2895"/>
                    <a:pt x="17324" y="2895"/>
                  </a:cubicBezTo>
                  <a:cubicBezTo>
                    <a:pt x="17324" y="2912"/>
                    <a:pt x="17324" y="2912"/>
                    <a:pt x="17324" y="2912"/>
                  </a:cubicBezTo>
                  <a:cubicBezTo>
                    <a:pt x="17324" y="2929"/>
                    <a:pt x="17353" y="2946"/>
                    <a:pt x="17353" y="2946"/>
                  </a:cubicBezTo>
                  <a:cubicBezTo>
                    <a:pt x="17353" y="3011"/>
                    <a:pt x="17210" y="3011"/>
                    <a:pt x="17095" y="3060"/>
                  </a:cubicBezTo>
                  <a:cubicBezTo>
                    <a:pt x="17066" y="2977"/>
                    <a:pt x="17125" y="2929"/>
                    <a:pt x="17006" y="2861"/>
                  </a:cubicBezTo>
                  <a:cubicBezTo>
                    <a:pt x="16952" y="2946"/>
                    <a:pt x="16952" y="2994"/>
                    <a:pt x="16833" y="3028"/>
                  </a:cubicBezTo>
                  <a:cubicBezTo>
                    <a:pt x="16808" y="3028"/>
                    <a:pt x="16808" y="2994"/>
                    <a:pt x="16778" y="2994"/>
                  </a:cubicBezTo>
                  <a:cubicBezTo>
                    <a:pt x="16604" y="2994"/>
                    <a:pt x="16431" y="3077"/>
                    <a:pt x="16431" y="3176"/>
                  </a:cubicBezTo>
                  <a:cubicBezTo>
                    <a:pt x="16431" y="3242"/>
                    <a:pt x="16515" y="3259"/>
                    <a:pt x="16575" y="3310"/>
                  </a:cubicBezTo>
                  <a:cubicBezTo>
                    <a:pt x="16515" y="3310"/>
                    <a:pt x="16515" y="3310"/>
                    <a:pt x="16515" y="3310"/>
                  </a:cubicBezTo>
                  <a:cubicBezTo>
                    <a:pt x="16431" y="3293"/>
                    <a:pt x="16431" y="3293"/>
                    <a:pt x="16431" y="3293"/>
                  </a:cubicBezTo>
                  <a:cubicBezTo>
                    <a:pt x="16401" y="3375"/>
                    <a:pt x="16371" y="3440"/>
                    <a:pt x="16371" y="3523"/>
                  </a:cubicBezTo>
                  <a:cubicBezTo>
                    <a:pt x="16371" y="3639"/>
                    <a:pt x="16460" y="3756"/>
                    <a:pt x="16659" y="3756"/>
                  </a:cubicBezTo>
                  <a:cubicBezTo>
                    <a:pt x="16922" y="3756"/>
                    <a:pt x="16689" y="4085"/>
                    <a:pt x="16515" y="4284"/>
                  </a:cubicBezTo>
                  <a:cubicBezTo>
                    <a:pt x="16401" y="4418"/>
                    <a:pt x="16143" y="4418"/>
                    <a:pt x="16024" y="4548"/>
                  </a:cubicBezTo>
                  <a:cubicBezTo>
                    <a:pt x="15850" y="4747"/>
                    <a:pt x="15796" y="4864"/>
                    <a:pt x="15563" y="5029"/>
                  </a:cubicBezTo>
                  <a:cubicBezTo>
                    <a:pt x="15478" y="5094"/>
                    <a:pt x="15364" y="5111"/>
                    <a:pt x="15305" y="5193"/>
                  </a:cubicBezTo>
                  <a:cubicBezTo>
                    <a:pt x="15305" y="5375"/>
                    <a:pt x="15305" y="5375"/>
                    <a:pt x="15305" y="5375"/>
                  </a:cubicBezTo>
                  <a:cubicBezTo>
                    <a:pt x="15305" y="5443"/>
                    <a:pt x="15419" y="5426"/>
                    <a:pt x="15508" y="5475"/>
                  </a:cubicBezTo>
                  <a:cubicBezTo>
                    <a:pt x="16024" y="5656"/>
                    <a:pt x="15706" y="5725"/>
                    <a:pt x="16083" y="5725"/>
                  </a:cubicBezTo>
                  <a:cubicBezTo>
                    <a:pt x="16257" y="5725"/>
                    <a:pt x="16287" y="5824"/>
                    <a:pt x="16431" y="5872"/>
                  </a:cubicBezTo>
                  <a:cubicBezTo>
                    <a:pt x="16778" y="5972"/>
                    <a:pt x="17036" y="5989"/>
                    <a:pt x="17324" y="6154"/>
                  </a:cubicBezTo>
                  <a:cubicBezTo>
                    <a:pt x="17413" y="6219"/>
                    <a:pt x="17383" y="6287"/>
                    <a:pt x="17497" y="6369"/>
                  </a:cubicBezTo>
                  <a:cubicBezTo>
                    <a:pt x="17874" y="6617"/>
                    <a:pt x="18455" y="6452"/>
                    <a:pt x="18251" y="6699"/>
                  </a:cubicBezTo>
                  <a:cubicBezTo>
                    <a:pt x="18365" y="6716"/>
                    <a:pt x="18395" y="6781"/>
                    <a:pt x="18480" y="6847"/>
                  </a:cubicBezTo>
                  <a:cubicBezTo>
                    <a:pt x="18539" y="6833"/>
                    <a:pt x="18569" y="6816"/>
                    <a:pt x="18623" y="6816"/>
                  </a:cubicBezTo>
                  <a:cubicBezTo>
                    <a:pt x="18713" y="6816"/>
                    <a:pt x="18772" y="6847"/>
                    <a:pt x="18857" y="6847"/>
                  </a:cubicBezTo>
                  <a:cubicBezTo>
                    <a:pt x="18916" y="6847"/>
                    <a:pt x="18941" y="6833"/>
                    <a:pt x="18971" y="6816"/>
                  </a:cubicBezTo>
                  <a:cubicBezTo>
                    <a:pt x="19030" y="6816"/>
                    <a:pt x="19060" y="6816"/>
                    <a:pt x="19115" y="6816"/>
                  </a:cubicBezTo>
                  <a:cubicBezTo>
                    <a:pt x="19377" y="6816"/>
                    <a:pt x="19521" y="6898"/>
                    <a:pt x="19665" y="7029"/>
                  </a:cubicBezTo>
                  <a:cubicBezTo>
                    <a:pt x="19750" y="7114"/>
                    <a:pt x="19923" y="7080"/>
                    <a:pt x="20072" y="7145"/>
                  </a:cubicBezTo>
                  <a:cubicBezTo>
                    <a:pt x="20360" y="7262"/>
                    <a:pt x="20533" y="7361"/>
                    <a:pt x="20881" y="7361"/>
                  </a:cubicBezTo>
                  <a:cubicBezTo>
                    <a:pt x="20881" y="7361"/>
                    <a:pt x="20881" y="7378"/>
                    <a:pt x="20881" y="7392"/>
                  </a:cubicBezTo>
                  <a:cubicBezTo>
                    <a:pt x="20881" y="7409"/>
                    <a:pt x="20851" y="7409"/>
                    <a:pt x="20851" y="7426"/>
                  </a:cubicBezTo>
                  <a:cubicBezTo>
                    <a:pt x="20851" y="7443"/>
                    <a:pt x="20935" y="7443"/>
                    <a:pt x="20965" y="7460"/>
                  </a:cubicBezTo>
                  <a:cubicBezTo>
                    <a:pt x="21079" y="7509"/>
                    <a:pt x="21139" y="7526"/>
                    <a:pt x="21223" y="7591"/>
                  </a:cubicBezTo>
                  <a:cubicBezTo>
                    <a:pt x="21342" y="7676"/>
                    <a:pt x="21456" y="7742"/>
                    <a:pt x="21570" y="7790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67" name="Google Shape;5567;g21c91014dda_0_5576"/>
            <p:cNvSpPr/>
            <p:nvPr/>
          </p:nvSpPr>
          <p:spPr>
            <a:xfrm>
              <a:off x="5283108" y="0"/>
              <a:ext cx="3285306" cy="4284663"/>
            </a:xfrm>
            <a:custGeom>
              <a:avLst/>
              <a:gdLst/>
              <a:ahLst/>
              <a:cxnLst/>
              <a:rect l="l" t="t" r="r" b="b"/>
              <a:pathLst>
                <a:path w="21600" h="21592" extrusionOk="0">
                  <a:moveTo>
                    <a:pt x="1610" y="7098"/>
                  </a:moveTo>
                  <a:cubicBezTo>
                    <a:pt x="1610" y="7149"/>
                    <a:pt x="1694" y="7162"/>
                    <a:pt x="1760" y="7162"/>
                  </a:cubicBezTo>
                  <a:cubicBezTo>
                    <a:pt x="1812" y="7162"/>
                    <a:pt x="1812" y="7111"/>
                    <a:pt x="1846" y="7085"/>
                  </a:cubicBezTo>
                  <a:cubicBezTo>
                    <a:pt x="1895" y="7060"/>
                    <a:pt x="1930" y="7071"/>
                    <a:pt x="1979" y="7071"/>
                  </a:cubicBezTo>
                  <a:cubicBezTo>
                    <a:pt x="1979" y="6996"/>
                    <a:pt x="2031" y="6893"/>
                    <a:pt x="2131" y="6893"/>
                  </a:cubicBezTo>
                  <a:cubicBezTo>
                    <a:pt x="2180" y="6893"/>
                    <a:pt x="2198" y="6943"/>
                    <a:pt x="2247" y="6943"/>
                  </a:cubicBezTo>
                  <a:cubicBezTo>
                    <a:pt x="2264" y="6943"/>
                    <a:pt x="2299" y="6919"/>
                    <a:pt x="2299" y="6893"/>
                  </a:cubicBezTo>
                  <a:cubicBezTo>
                    <a:pt x="2299" y="6815"/>
                    <a:pt x="2131" y="6829"/>
                    <a:pt x="2031" y="6855"/>
                  </a:cubicBezTo>
                  <a:cubicBezTo>
                    <a:pt x="1846" y="6919"/>
                    <a:pt x="1610" y="6943"/>
                    <a:pt x="1610" y="7098"/>
                  </a:cubicBezTo>
                  <a:close/>
                  <a:moveTo>
                    <a:pt x="2062" y="7484"/>
                  </a:moveTo>
                  <a:cubicBezTo>
                    <a:pt x="2031" y="7522"/>
                    <a:pt x="1996" y="7535"/>
                    <a:pt x="1962" y="7575"/>
                  </a:cubicBezTo>
                  <a:cubicBezTo>
                    <a:pt x="2013" y="7586"/>
                    <a:pt x="2045" y="7586"/>
                    <a:pt x="2114" y="7586"/>
                  </a:cubicBezTo>
                  <a:cubicBezTo>
                    <a:pt x="2114" y="7548"/>
                    <a:pt x="2097" y="7508"/>
                    <a:pt x="2062" y="7484"/>
                  </a:cubicBezTo>
                  <a:close/>
                  <a:moveTo>
                    <a:pt x="5870" y="506"/>
                  </a:moveTo>
                  <a:cubicBezTo>
                    <a:pt x="5818" y="531"/>
                    <a:pt x="5787" y="557"/>
                    <a:pt x="5787" y="608"/>
                  </a:cubicBezTo>
                  <a:cubicBezTo>
                    <a:pt x="5787" y="634"/>
                    <a:pt x="5801" y="634"/>
                    <a:pt x="5801" y="661"/>
                  </a:cubicBezTo>
                  <a:cubicBezTo>
                    <a:pt x="5818" y="621"/>
                    <a:pt x="5870" y="608"/>
                    <a:pt x="5919" y="608"/>
                  </a:cubicBezTo>
                  <a:cubicBezTo>
                    <a:pt x="5919" y="595"/>
                    <a:pt x="5919" y="595"/>
                    <a:pt x="5919" y="584"/>
                  </a:cubicBezTo>
                  <a:cubicBezTo>
                    <a:pt x="5919" y="544"/>
                    <a:pt x="5902" y="531"/>
                    <a:pt x="5870" y="506"/>
                  </a:cubicBezTo>
                  <a:close/>
                  <a:moveTo>
                    <a:pt x="5902" y="30"/>
                  </a:moveTo>
                  <a:cubicBezTo>
                    <a:pt x="5902" y="69"/>
                    <a:pt x="5954" y="83"/>
                    <a:pt x="5971" y="107"/>
                  </a:cubicBezTo>
                  <a:cubicBezTo>
                    <a:pt x="6020" y="83"/>
                    <a:pt x="6037" y="56"/>
                    <a:pt x="6055" y="18"/>
                  </a:cubicBezTo>
                  <a:cubicBezTo>
                    <a:pt x="6003" y="-8"/>
                    <a:pt x="5902" y="-8"/>
                    <a:pt x="5902" y="30"/>
                  </a:cubicBezTo>
                  <a:close/>
                  <a:moveTo>
                    <a:pt x="18126" y="14822"/>
                  </a:moveTo>
                  <a:cubicBezTo>
                    <a:pt x="18161" y="15014"/>
                    <a:pt x="18328" y="15091"/>
                    <a:pt x="18512" y="15219"/>
                  </a:cubicBezTo>
                  <a:cubicBezTo>
                    <a:pt x="18512" y="15208"/>
                    <a:pt x="18530" y="15208"/>
                    <a:pt x="18530" y="15195"/>
                  </a:cubicBezTo>
                  <a:cubicBezTo>
                    <a:pt x="18530" y="15118"/>
                    <a:pt x="18446" y="15091"/>
                    <a:pt x="18380" y="15027"/>
                  </a:cubicBezTo>
                  <a:cubicBezTo>
                    <a:pt x="18296" y="14937"/>
                    <a:pt x="18262" y="14835"/>
                    <a:pt x="18126" y="14822"/>
                  </a:cubicBezTo>
                  <a:close/>
                  <a:moveTo>
                    <a:pt x="21197" y="16402"/>
                  </a:moveTo>
                  <a:cubicBezTo>
                    <a:pt x="21179" y="16389"/>
                    <a:pt x="21179" y="16389"/>
                    <a:pt x="21179" y="16389"/>
                  </a:cubicBezTo>
                  <a:cubicBezTo>
                    <a:pt x="21179" y="16440"/>
                    <a:pt x="21197" y="16466"/>
                    <a:pt x="21197" y="16517"/>
                  </a:cubicBezTo>
                  <a:cubicBezTo>
                    <a:pt x="21197" y="16621"/>
                    <a:pt x="21130" y="16685"/>
                    <a:pt x="21027" y="16749"/>
                  </a:cubicBezTo>
                  <a:cubicBezTo>
                    <a:pt x="20978" y="16762"/>
                    <a:pt x="20929" y="16775"/>
                    <a:pt x="20929" y="16800"/>
                  </a:cubicBezTo>
                  <a:cubicBezTo>
                    <a:pt x="20929" y="16839"/>
                    <a:pt x="20943" y="16864"/>
                    <a:pt x="20943" y="16903"/>
                  </a:cubicBezTo>
                  <a:cubicBezTo>
                    <a:pt x="20943" y="17058"/>
                    <a:pt x="20943" y="17058"/>
                    <a:pt x="20943" y="17058"/>
                  </a:cubicBezTo>
                  <a:cubicBezTo>
                    <a:pt x="20943" y="17146"/>
                    <a:pt x="20860" y="17186"/>
                    <a:pt x="20776" y="17263"/>
                  </a:cubicBezTo>
                  <a:cubicBezTo>
                    <a:pt x="20877" y="17290"/>
                    <a:pt x="20845" y="17367"/>
                    <a:pt x="20877" y="17431"/>
                  </a:cubicBezTo>
                  <a:cubicBezTo>
                    <a:pt x="20894" y="17468"/>
                    <a:pt x="20943" y="17482"/>
                    <a:pt x="20978" y="17506"/>
                  </a:cubicBezTo>
                  <a:cubicBezTo>
                    <a:pt x="21079" y="17418"/>
                    <a:pt x="20978" y="17314"/>
                    <a:pt x="21061" y="17199"/>
                  </a:cubicBezTo>
                  <a:cubicBezTo>
                    <a:pt x="21130" y="17082"/>
                    <a:pt x="21145" y="17007"/>
                    <a:pt x="21197" y="16890"/>
                  </a:cubicBezTo>
                  <a:cubicBezTo>
                    <a:pt x="21263" y="16775"/>
                    <a:pt x="21347" y="16722"/>
                    <a:pt x="21347" y="16608"/>
                  </a:cubicBezTo>
                  <a:cubicBezTo>
                    <a:pt x="21347" y="16517"/>
                    <a:pt x="21246" y="16480"/>
                    <a:pt x="21197" y="16402"/>
                  </a:cubicBezTo>
                  <a:close/>
                  <a:moveTo>
                    <a:pt x="21600" y="20347"/>
                  </a:moveTo>
                  <a:cubicBezTo>
                    <a:pt x="21499" y="20396"/>
                    <a:pt x="21447" y="20422"/>
                    <a:pt x="21347" y="20449"/>
                  </a:cubicBezTo>
                  <a:cubicBezTo>
                    <a:pt x="21280" y="20460"/>
                    <a:pt x="21214" y="20435"/>
                    <a:pt x="21162" y="20460"/>
                  </a:cubicBezTo>
                  <a:cubicBezTo>
                    <a:pt x="21079" y="20486"/>
                    <a:pt x="21079" y="20590"/>
                    <a:pt x="20995" y="20590"/>
                  </a:cubicBezTo>
                  <a:cubicBezTo>
                    <a:pt x="20943" y="20590"/>
                    <a:pt x="20929" y="20563"/>
                    <a:pt x="20877" y="20563"/>
                  </a:cubicBezTo>
                  <a:cubicBezTo>
                    <a:pt x="20776" y="20550"/>
                    <a:pt x="20693" y="20577"/>
                    <a:pt x="20592" y="20577"/>
                  </a:cubicBezTo>
                  <a:cubicBezTo>
                    <a:pt x="20425" y="20577"/>
                    <a:pt x="20359" y="20473"/>
                    <a:pt x="20191" y="20473"/>
                  </a:cubicBezTo>
                  <a:cubicBezTo>
                    <a:pt x="20056" y="20473"/>
                    <a:pt x="20039" y="20577"/>
                    <a:pt x="19938" y="20641"/>
                  </a:cubicBezTo>
                  <a:cubicBezTo>
                    <a:pt x="19889" y="20667"/>
                    <a:pt x="19837" y="20641"/>
                    <a:pt x="19771" y="20667"/>
                  </a:cubicBezTo>
                  <a:cubicBezTo>
                    <a:pt x="19618" y="20705"/>
                    <a:pt x="19569" y="20782"/>
                    <a:pt x="19420" y="20819"/>
                  </a:cubicBezTo>
                  <a:cubicBezTo>
                    <a:pt x="19451" y="20886"/>
                    <a:pt x="19469" y="20923"/>
                    <a:pt x="19520" y="20963"/>
                  </a:cubicBezTo>
                  <a:cubicBezTo>
                    <a:pt x="19535" y="20974"/>
                    <a:pt x="19587" y="20974"/>
                    <a:pt x="19587" y="21000"/>
                  </a:cubicBezTo>
                  <a:cubicBezTo>
                    <a:pt x="19587" y="21142"/>
                    <a:pt x="19451" y="21270"/>
                    <a:pt x="19267" y="21270"/>
                  </a:cubicBezTo>
                  <a:cubicBezTo>
                    <a:pt x="19267" y="21296"/>
                    <a:pt x="19267" y="21309"/>
                    <a:pt x="19250" y="21334"/>
                  </a:cubicBezTo>
                  <a:cubicBezTo>
                    <a:pt x="19166" y="21334"/>
                    <a:pt x="19134" y="21245"/>
                    <a:pt x="19051" y="21245"/>
                  </a:cubicBezTo>
                  <a:cubicBezTo>
                    <a:pt x="18867" y="21245"/>
                    <a:pt x="18797" y="21373"/>
                    <a:pt x="18714" y="21501"/>
                  </a:cubicBezTo>
                  <a:cubicBezTo>
                    <a:pt x="18679" y="21539"/>
                    <a:pt x="18697" y="21592"/>
                    <a:pt x="18648" y="21592"/>
                  </a:cubicBezTo>
                  <a:cubicBezTo>
                    <a:pt x="18411" y="21592"/>
                    <a:pt x="18547" y="21283"/>
                    <a:pt x="18345" y="21206"/>
                  </a:cubicBezTo>
                  <a:cubicBezTo>
                    <a:pt x="18161" y="21142"/>
                    <a:pt x="18095" y="21064"/>
                    <a:pt x="17928" y="20987"/>
                  </a:cubicBezTo>
                  <a:cubicBezTo>
                    <a:pt x="17876" y="20963"/>
                    <a:pt x="17876" y="20910"/>
                    <a:pt x="17809" y="20910"/>
                  </a:cubicBezTo>
                  <a:cubicBezTo>
                    <a:pt x="17740" y="20910"/>
                    <a:pt x="17709" y="20950"/>
                    <a:pt x="17625" y="20950"/>
                  </a:cubicBezTo>
                  <a:cubicBezTo>
                    <a:pt x="17472" y="20950"/>
                    <a:pt x="17472" y="20950"/>
                    <a:pt x="17472" y="20950"/>
                  </a:cubicBezTo>
                  <a:cubicBezTo>
                    <a:pt x="17458" y="20950"/>
                    <a:pt x="17441" y="20963"/>
                    <a:pt x="17406" y="20963"/>
                  </a:cubicBezTo>
                  <a:cubicBezTo>
                    <a:pt x="17271" y="20963"/>
                    <a:pt x="17256" y="20819"/>
                    <a:pt x="17121" y="20819"/>
                  </a:cubicBezTo>
                  <a:cubicBezTo>
                    <a:pt x="16902" y="20819"/>
                    <a:pt x="16801" y="20923"/>
                    <a:pt x="16585" y="20923"/>
                  </a:cubicBezTo>
                  <a:cubicBezTo>
                    <a:pt x="16533" y="20923"/>
                    <a:pt x="16519" y="20910"/>
                    <a:pt x="16467" y="20910"/>
                  </a:cubicBezTo>
                  <a:cubicBezTo>
                    <a:pt x="16317" y="20910"/>
                    <a:pt x="16317" y="20910"/>
                    <a:pt x="16317" y="20910"/>
                  </a:cubicBezTo>
                  <a:cubicBezTo>
                    <a:pt x="16217" y="20910"/>
                    <a:pt x="16165" y="20859"/>
                    <a:pt x="16064" y="20859"/>
                  </a:cubicBezTo>
                  <a:cubicBezTo>
                    <a:pt x="15931" y="20859"/>
                    <a:pt x="15880" y="20963"/>
                    <a:pt x="15764" y="21027"/>
                  </a:cubicBezTo>
                  <a:cubicBezTo>
                    <a:pt x="15629" y="21102"/>
                    <a:pt x="15511" y="21102"/>
                    <a:pt x="15410" y="21206"/>
                  </a:cubicBezTo>
                  <a:cubicBezTo>
                    <a:pt x="15361" y="21245"/>
                    <a:pt x="15393" y="21323"/>
                    <a:pt x="15327" y="21334"/>
                  </a:cubicBezTo>
                  <a:cubicBezTo>
                    <a:pt x="4226" y="21360"/>
                    <a:pt x="4226" y="21360"/>
                    <a:pt x="4226" y="21360"/>
                  </a:cubicBezTo>
                  <a:cubicBezTo>
                    <a:pt x="4226" y="17764"/>
                    <a:pt x="4226" y="17764"/>
                    <a:pt x="4226" y="17764"/>
                  </a:cubicBezTo>
                  <a:cubicBezTo>
                    <a:pt x="17" y="17751"/>
                    <a:pt x="17" y="17751"/>
                    <a:pt x="17" y="17751"/>
                  </a:cubicBezTo>
                  <a:cubicBezTo>
                    <a:pt x="0" y="7021"/>
                    <a:pt x="0" y="7021"/>
                    <a:pt x="0" y="7021"/>
                  </a:cubicBezTo>
                  <a:cubicBezTo>
                    <a:pt x="101" y="7098"/>
                    <a:pt x="202" y="7138"/>
                    <a:pt x="369" y="7175"/>
                  </a:cubicBezTo>
                  <a:cubicBezTo>
                    <a:pt x="671" y="7252"/>
                    <a:pt x="838" y="7292"/>
                    <a:pt x="1158" y="7367"/>
                  </a:cubicBezTo>
                  <a:cubicBezTo>
                    <a:pt x="1308" y="7394"/>
                    <a:pt x="1443" y="7407"/>
                    <a:pt x="1527" y="7508"/>
                  </a:cubicBezTo>
                  <a:cubicBezTo>
                    <a:pt x="1627" y="7639"/>
                    <a:pt x="1544" y="7767"/>
                    <a:pt x="1676" y="7868"/>
                  </a:cubicBezTo>
                  <a:cubicBezTo>
                    <a:pt x="1777" y="7945"/>
                    <a:pt x="1913" y="7895"/>
                    <a:pt x="2045" y="7934"/>
                  </a:cubicBezTo>
                  <a:cubicBezTo>
                    <a:pt x="2131" y="7945"/>
                    <a:pt x="2146" y="7998"/>
                    <a:pt x="2215" y="8036"/>
                  </a:cubicBezTo>
                  <a:cubicBezTo>
                    <a:pt x="2431" y="8177"/>
                    <a:pt x="2281" y="8140"/>
                    <a:pt x="2466" y="8140"/>
                  </a:cubicBezTo>
                  <a:cubicBezTo>
                    <a:pt x="2650" y="8140"/>
                    <a:pt x="2699" y="8294"/>
                    <a:pt x="2886" y="8294"/>
                  </a:cubicBezTo>
                  <a:cubicBezTo>
                    <a:pt x="3036" y="8294"/>
                    <a:pt x="3036" y="8294"/>
                    <a:pt x="3036" y="8294"/>
                  </a:cubicBezTo>
                  <a:cubicBezTo>
                    <a:pt x="3321" y="8294"/>
                    <a:pt x="3439" y="8113"/>
                    <a:pt x="3724" y="8113"/>
                  </a:cubicBezTo>
                  <a:cubicBezTo>
                    <a:pt x="3742" y="8113"/>
                    <a:pt x="3756" y="8140"/>
                    <a:pt x="3773" y="8151"/>
                  </a:cubicBezTo>
                  <a:cubicBezTo>
                    <a:pt x="3773" y="8062"/>
                    <a:pt x="3773" y="8062"/>
                    <a:pt x="3773" y="8062"/>
                  </a:cubicBezTo>
                  <a:cubicBezTo>
                    <a:pt x="3791" y="8062"/>
                    <a:pt x="3791" y="8049"/>
                    <a:pt x="3808" y="8049"/>
                  </a:cubicBezTo>
                  <a:cubicBezTo>
                    <a:pt x="3825" y="8049"/>
                    <a:pt x="3840" y="8062"/>
                    <a:pt x="3874" y="8062"/>
                  </a:cubicBezTo>
                  <a:cubicBezTo>
                    <a:pt x="3874" y="7945"/>
                    <a:pt x="3975" y="7908"/>
                    <a:pt x="4041" y="7804"/>
                  </a:cubicBezTo>
                  <a:cubicBezTo>
                    <a:pt x="4076" y="7831"/>
                    <a:pt x="4076" y="7831"/>
                    <a:pt x="4076" y="7831"/>
                  </a:cubicBezTo>
                  <a:cubicBezTo>
                    <a:pt x="4159" y="7689"/>
                    <a:pt x="4226" y="7599"/>
                    <a:pt x="4194" y="7458"/>
                  </a:cubicBezTo>
                  <a:cubicBezTo>
                    <a:pt x="4260" y="7431"/>
                    <a:pt x="4295" y="7394"/>
                    <a:pt x="4326" y="7343"/>
                  </a:cubicBezTo>
                  <a:cubicBezTo>
                    <a:pt x="4344" y="7316"/>
                    <a:pt x="4344" y="7266"/>
                    <a:pt x="4378" y="7266"/>
                  </a:cubicBezTo>
                  <a:cubicBezTo>
                    <a:pt x="4393" y="7266"/>
                    <a:pt x="4393" y="7292"/>
                    <a:pt x="4410" y="7292"/>
                  </a:cubicBezTo>
                  <a:cubicBezTo>
                    <a:pt x="4410" y="7266"/>
                    <a:pt x="4410" y="7239"/>
                    <a:pt x="4410" y="7202"/>
                  </a:cubicBezTo>
                  <a:cubicBezTo>
                    <a:pt x="4462" y="7202"/>
                    <a:pt x="4493" y="7202"/>
                    <a:pt x="4563" y="7202"/>
                  </a:cubicBezTo>
                  <a:cubicBezTo>
                    <a:pt x="4528" y="7188"/>
                    <a:pt x="4511" y="7175"/>
                    <a:pt x="4511" y="7138"/>
                  </a:cubicBezTo>
                  <a:cubicBezTo>
                    <a:pt x="4511" y="7111"/>
                    <a:pt x="4528" y="7085"/>
                    <a:pt x="4563" y="7085"/>
                  </a:cubicBezTo>
                  <a:cubicBezTo>
                    <a:pt x="4580" y="7085"/>
                    <a:pt x="4580" y="7098"/>
                    <a:pt x="4594" y="7098"/>
                  </a:cubicBezTo>
                  <a:cubicBezTo>
                    <a:pt x="4594" y="7021"/>
                    <a:pt x="4594" y="7021"/>
                    <a:pt x="4594" y="7021"/>
                  </a:cubicBezTo>
                  <a:cubicBezTo>
                    <a:pt x="4594" y="6778"/>
                    <a:pt x="4796" y="6661"/>
                    <a:pt x="4796" y="6429"/>
                  </a:cubicBezTo>
                  <a:cubicBezTo>
                    <a:pt x="4796" y="6391"/>
                    <a:pt x="4764" y="6365"/>
                    <a:pt x="4764" y="6327"/>
                  </a:cubicBezTo>
                  <a:cubicBezTo>
                    <a:pt x="4764" y="6263"/>
                    <a:pt x="4796" y="6237"/>
                    <a:pt x="4796" y="6173"/>
                  </a:cubicBezTo>
                  <a:cubicBezTo>
                    <a:pt x="4796" y="6018"/>
                    <a:pt x="4862" y="5928"/>
                    <a:pt x="4931" y="5776"/>
                  </a:cubicBezTo>
                  <a:cubicBezTo>
                    <a:pt x="4963" y="5698"/>
                    <a:pt x="4948" y="5608"/>
                    <a:pt x="5049" y="5557"/>
                  </a:cubicBezTo>
                  <a:cubicBezTo>
                    <a:pt x="5199" y="5557"/>
                    <a:pt x="5049" y="5568"/>
                    <a:pt x="5049" y="5504"/>
                  </a:cubicBezTo>
                  <a:cubicBezTo>
                    <a:pt x="5049" y="5480"/>
                    <a:pt x="5081" y="5467"/>
                    <a:pt x="5098" y="5453"/>
                  </a:cubicBezTo>
                  <a:cubicBezTo>
                    <a:pt x="5150" y="5402"/>
                    <a:pt x="5133" y="5363"/>
                    <a:pt x="5150" y="5312"/>
                  </a:cubicBezTo>
                  <a:cubicBezTo>
                    <a:pt x="4980" y="5107"/>
                    <a:pt x="4931" y="4965"/>
                    <a:pt x="4931" y="4720"/>
                  </a:cubicBezTo>
                  <a:cubicBezTo>
                    <a:pt x="4931" y="4606"/>
                    <a:pt x="5049" y="4542"/>
                    <a:pt x="5049" y="4425"/>
                  </a:cubicBezTo>
                  <a:cubicBezTo>
                    <a:pt x="5049" y="4310"/>
                    <a:pt x="5049" y="4310"/>
                    <a:pt x="5049" y="4310"/>
                  </a:cubicBezTo>
                  <a:cubicBezTo>
                    <a:pt x="5049" y="4206"/>
                    <a:pt x="4848" y="4206"/>
                    <a:pt x="4848" y="4104"/>
                  </a:cubicBezTo>
                  <a:cubicBezTo>
                    <a:pt x="4848" y="4040"/>
                    <a:pt x="4897" y="4014"/>
                    <a:pt x="4897" y="3950"/>
                  </a:cubicBezTo>
                  <a:cubicBezTo>
                    <a:pt x="4914" y="3859"/>
                    <a:pt x="4914" y="3795"/>
                    <a:pt x="4980" y="3718"/>
                  </a:cubicBezTo>
                  <a:cubicBezTo>
                    <a:pt x="5049" y="3654"/>
                    <a:pt x="4997" y="3577"/>
                    <a:pt x="5064" y="3513"/>
                  </a:cubicBezTo>
                  <a:cubicBezTo>
                    <a:pt x="5116" y="3526"/>
                    <a:pt x="5116" y="3564"/>
                    <a:pt x="5165" y="3603"/>
                  </a:cubicBezTo>
                  <a:cubicBezTo>
                    <a:pt x="5182" y="3617"/>
                    <a:pt x="5182" y="3617"/>
                    <a:pt x="5182" y="3617"/>
                  </a:cubicBezTo>
                  <a:cubicBezTo>
                    <a:pt x="5182" y="3550"/>
                    <a:pt x="5234" y="3526"/>
                    <a:pt x="5265" y="3473"/>
                  </a:cubicBezTo>
                  <a:cubicBezTo>
                    <a:pt x="5165" y="3449"/>
                    <a:pt x="5150" y="3358"/>
                    <a:pt x="5116" y="3294"/>
                  </a:cubicBezTo>
                  <a:cubicBezTo>
                    <a:pt x="5064" y="3204"/>
                    <a:pt x="5032" y="3166"/>
                    <a:pt x="5032" y="3076"/>
                  </a:cubicBezTo>
                  <a:cubicBezTo>
                    <a:pt x="5032" y="2999"/>
                    <a:pt x="5133" y="2999"/>
                    <a:pt x="5216" y="2948"/>
                  </a:cubicBezTo>
                  <a:cubicBezTo>
                    <a:pt x="5283" y="2908"/>
                    <a:pt x="5283" y="2844"/>
                    <a:pt x="5332" y="2780"/>
                  </a:cubicBezTo>
                  <a:cubicBezTo>
                    <a:pt x="5502" y="2884"/>
                    <a:pt x="5568" y="3113"/>
                    <a:pt x="5484" y="2807"/>
                  </a:cubicBezTo>
                  <a:cubicBezTo>
                    <a:pt x="5718" y="2820"/>
                    <a:pt x="5484" y="2767"/>
                    <a:pt x="5401" y="2729"/>
                  </a:cubicBezTo>
                  <a:cubicBezTo>
                    <a:pt x="5818" y="2561"/>
                    <a:pt x="5165" y="2729"/>
                    <a:pt x="5165" y="2407"/>
                  </a:cubicBezTo>
                  <a:cubicBezTo>
                    <a:pt x="5165" y="2343"/>
                    <a:pt x="5165" y="2305"/>
                    <a:pt x="5234" y="2279"/>
                  </a:cubicBezTo>
                  <a:cubicBezTo>
                    <a:pt x="5283" y="2279"/>
                    <a:pt x="5283" y="2279"/>
                    <a:pt x="5283" y="2279"/>
                  </a:cubicBezTo>
                  <a:cubicBezTo>
                    <a:pt x="5265" y="2255"/>
                    <a:pt x="5265" y="2241"/>
                    <a:pt x="5265" y="2215"/>
                  </a:cubicBezTo>
                  <a:cubicBezTo>
                    <a:pt x="5265" y="2138"/>
                    <a:pt x="5332" y="2111"/>
                    <a:pt x="5418" y="2060"/>
                  </a:cubicBezTo>
                  <a:cubicBezTo>
                    <a:pt x="5450" y="2111"/>
                    <a:pt x="5484" y="2151"/>
                    <a:pt x="5502" y="2215"/>
                  </a:cubicBezTo>
                  <a:cubicBezTo>
                    <a:pt x="5502" y="2228"/>
                    <a:pt x="5519" y="2255"/>
                    <a:pt x="5519" y="2215"/>
                  </a:cubicBezTo>
                  <a:cubicBezTo>
                    <a:pt x="5519" y="2177"/>
                    <a:pt x="5502" y="2151"/>
                    <a:pt x="5502" y="2111"/>
                  </a:cubicBezTo>
                  <a:cubicBezTo>
                    <a:pt x="5502" y="2087"/>
                    <a:pt x="5502" y="2087"/>
                    <a:pt x="5502" y="2087"/>
                  </a:cubicBezTo>
                  <a:cubicBezTo>
                    <a:pt x="5634" y="2087"/>
                    <a:pt x="5634" y="2087"/>
                    <a:pt x="5634" y="2087"/>
                  </a:cubicBezTo>
                  <a:cubicBezTo>
                    <a:pt x="5634" y="2060"/>
                    <a:pt x="5634" y="2060"/>
                    <a:pt x="5634" y="2034"/>
                  </a:cubicBezTo>
                  <a:cubicBezTo>
                    <a:pt x="5634" y="1983"/>
                    <a:pt x="5502" y="1996"/>
                    <a:pt x="5502" y="1932"/>
                  </a:cubicBezTo>
                  <a:cubicBezTo>
                    <a:pt x="5502" y="1829"/>
                    <a:pt x="5602" y="1791"/>
                    <a:pt x="5686" y="1714"/>
                  </a:cubicBezTo>
                  <a:cubicBezTo>
                    <a:pt x="5669" y="1701"/>
                    <a:pt x="5651" y="1674"/>
                    <a:pt x="5651" y="1650"/>
                  </a:cubicBezTo>
                  <a:cubicBezTo>
                    <a:pt x="5651" y="1509"/>
                    <a:pt x="5769" y="1445"/>
                    <a:pt x="5769" y="1303"/>
                  </a:cubicBezTo>
                  <a:cubicBezTo>
                    <a:pt x="5769" y="1162"/>
                    <a:pt x="5769" y="1162"/>
                    <a:pt x="5769" y="1162"/>
                  </a:cubicBezTo>
                  <a:cubicBezTo>
                    <a:pt x="5769" y="1098"/>
                    <a:pt x="5787" y="1058"/>
                    <a:pt x="5787" y="981"/>
                  </a:cubicBezTo>
                  <a:cubicBezTo>
                    <a:pt x="5787" y="943"/>
                    <a:pt x="5787" y="917"/>
                    <a:pt x="5787" y="879"/>
                  </a:cubicBezTo>
                  <a:cubicBezTo>
                    <a:pt x="5818" y="879"/>
                    <a:pt x="5853" y="879"/>
                    <a:pt x="5888" y="879"/>
                  </a:cubicBezTo>
                  <a:cubicBezTo>
                    <a:pt x="6003" y="879"/>
                    <a:pt x="6089" y="815"/>
                    <a:pt x="6138" y="738"/>
                  </a:cubicBezTo>
                  <a:cubicBezTo>
                    <a:pt x="6155" y="698"/>
                    <a:pt x="6138" y="621"/>
                    <a:pt x="6204" y="621"/>
                  </a:cubicBezTo>
                  <a:cubicBezTo>
                    <a:pt x="6256" y="621"/>
                    <a:pt x="6271" y="634"/>
                    <a:pt x="6322" y="621"/>
                  </a:cubicBezTo>
                  <a:cubicBezTo>
                    <a:pt x="6322" y="634"/>
                    <a:pt x="6340" y="648"/>
                    <a:pt x="6340" y="661"/>
                  </a:cubicBezTo>
                  <a:cubicBezTo>
                    <a:pt x="6340" y="738"/>
                    <a:pt x="6271" y="789"/>
                    <a:pt x="6256" y="866"/>
                  </a:cubicBezTo>
                  <a:cubicBezTo>
                    <a:pt x="6271" y="866"/>
                    <a:pt x="6271" y="866"/>
                    <a:pt x="6288" y="866"/>
                  </a:cubicBezTo>
                  <a:cubicBezTo>
                    <a:pt x="6357" y="866"/>
                    <a:pt x="6389" y="853"/>
                    <a:pt x="6441" y="853"/>
                  </a:cubicBezTo>
                  <a:cubicBezTo>
                    <a:pt x="6472" y="853"/>
                    <a:pt x="6472" y="890"/>
                    <a:pt x="6507" y="904"/>
                  </a:cubicBezTo>
                  <a:cubicBezTo>
                    <a:pt x="6573" y="904"/>
                    <a:pt x="6657" y="904"/>
                    <a:pt x="6657" y="954"/>
                  </a:cubicBezTo>
                  <a:cubicBezTo>
                    <a:pt x="6657" y="1007"/>
                    <a:pt x="6625" y="1032"/>
                    <a:pt x="6625" y="1085"/>
                  </a:cubicBezTo>
                  <a:cubicBezTo>
                    <a:pt x="6625" y="1162"/>
                    <a:pt x="6691" y="1186"/>
                    <a:pt x="6726" y="1263"/>
                  </a:cubicBezTo>
                  <a:cubicBezTo>
                    <a:pt x="6792" y="1405"/>
                    <a:pt x="6792" y="1509"/>
                    <a:pt x="6792" y="1663"/>
                  </a:cubicBezTo>
                  <a:cubicBezTo>
                    <a:pt x="6792" y="1714"/>
                    <a:pt x="6757" y="1740"/>
                    <a:pt x="6757" y="1804"/>
                  </a:cubicBezTo>
                  <a:cubicBezTo>
                    <a:pt x="6757" y="1882"/>
                    <a:pt x="6841" y="1959"/>
                    <a:pt x="6942" y="1959"/>
                  </a:cubicBezTo>
                  <a:cubicBezTo>
                    <a:pt x="7011" y="1959"/>
                    <a:pt x="7043" y="1919"/>
                    <a:pt x="7112" y="1919"/>
                  </a:cubicBezTo>
                  <a:cubicBezTo>
                    <a:pt x="7161" y="1919"/>
                    <a:pt x="7178" y="1970"/>
                    <a:pt x="7178" y="2023"/>
                  </a:cubicBezTo>
                  <a:cubicBezTo>
                    <a:pt x="7178" y="2100"/>
                    <a:pt x="7060" y="2138"/>
                    <a:pt x="7060" y="2228"/>
                  </a:cubicBezTo>
                  <a:cubicBezTo>
                    <a:pt x="7060" y="2292"/>
                    <a:pt x="7060" y="2356"/>
                    <a:pt x="7126" y="2394"/>
                  </a:cubicBezTo>
                  <a:cubicBezTo>
                    <a:pt x="7195" y="2420"/>
                    <a:pt x="7261" y="2394"/>
                    <a:pt x="7310" y="2447"/>
                  </a:cubicBezTo>
                  <a:cubicBezTo>
                    <a:pt x="7345" y="2497"/>
                    <a:pt x="7310" y="2548"/>
                    <a:pt x="7362" y="2588"/>
                  </a:cubicBezTo>
                  <a:cubicBezTo>
                    <a:pt x="7429" y="2639"/>
                    <a:pt x="7547" y="2614"/>
                    <a:pt x="7547" y="2678"/>
                  </a:cubicBezTo>
                  <a:cubicBezTo>
                    <a:pt x="7547" y="2780"/>
                    <a:pt x="7429" y="2831"/>
                    <a:pt x="7429" y="2935"/>
                  </a:cubicBezTo>
                  <a:cubicBezTo>
                    <a:pt x="7429" y="2961"/>
                    <a:pt x="7446" y="2985"/>
                    <a:pt x="7463" y="2985"/>
                  </a:cubicBezTo>
                  <a:cubicBezTo>
                    <a:pt x="7512" y="2985"/>
                    <a:pt x="7547" y="2974"/>
                    <a:pt x="7581" y="2935"/>
                  </a:cubicBezTo>
                  <a:cubicBezTo>
                    <a:pt x="7647" y="2948"/>
                    <a:pt x="7647" y="2948"/>
                    <a:pt x="7647" y="2948"/>
                  </a:cubicBezTo>
                  <a:cubicBezTo>
                    <a:pt x="7647" y="3025"/>
                    <a:pt x="7630" y="3063"/>
                    <a:pt x="7630" y="3153"/>
                  </a:cubicBezTo>
                  <a:cubicBezTo>
                    <a:pt x="7630" y="3345"/>
                    <a:pt x="7780" y="3436"/>
                    <a:pt x="7780" y="3641"/>
                  </a:cubicBezTo>
                  <a:cubicBezTo>
                    <a:pt x="7780" y="3745"/>
                    <a:pt x="7665" y="3782"/>
                    <a:pt x="7665" y="3873"/>
                  </a:cubicBezTo>
                  <a:cubicBezTo>
                    <a:pt x="7665" y="3976"/>
                    <a:pt x="7748" y="4014"/>
                    <a:pt x="7814" y="4091"/>
                  </a:cubicBezTo>
                  <a:cubicBezTo>
                    <a:pt x="7881" y="4219"/>
                    <a:pt x="7849" y="4323"/>
                    <a:pt x="7915" y="4464"/>
                  </a:cubicBezTo>
                  <a:cubicBezTo>
                    <a:pt x="7999" y="4606"/>
                    <a:pt x="8117" y="4656"/>
                    <a:pt x="8249" y="4773"/>
                  </a:cubicBezTo>
                  <a:cubicBezTo>
                    <a:pt x="8419" y="4670"/>
                    <a:pt x="8468" y="4502"/>
                    <a:pt x="8670" y="4502"/>
                  </a:cubicBezTo>
                  <a:cubicBezTo>
                    <a:pt x="8719" y="4502"/>
                    <a:pt x="8736" y="4528"/>
                    <a:pt x="8788" y="4528"/>
                  </a:cubicBezTo>
                  <a:cubicBezTo>
                    <a:pt x="8906" y="4528"/>
                    <a:pt x="8921" y="4425"/>
                    <a:pt x="9021" y="4400"/>
                  </a:cubicBezTo>
                  <a:cubicBezTo>
                    <a:pt x="9056" y="4451"/>
                    <a:pt x="9139" y="4451"/>
                    <a:pt x="9139" y="4502"/>
                  </a:cubicBezTo>
                  <a:cubicBezTo>
                    <a:pt x="9139" y="4515"/>
                    <a:pt x="9122" y="4515"/>
                    <a:pt x="9122" y="4528"/>
                  </a:cubicBezTo>
                  <a:cubicBezTo>
                    <a:pt x="9122" y="4553"/>
                    <a:pt x="9174" y="4553"/>
                    <a:pt x="9191" y="4579"/>
                  </a:cubicBezTo>
                  <a:cubicBezTo>
                    <a:pt x="9258" y="4670"/>
                    <a:pt x="9223" y="4773"/>
                    <a:pt x="9341" y="4824"/>
                  </a:cubicBezTo>
                  <a:cubicBezTo>
                    <a:pt x="9459" y="4862"/>
                    <a:pt x="9592" y="4824"/>
                    <a:pt x="9644" y="4901"/>
                  </a:cubicBezTo>
                  <a:cubicBezTo>
                    <a:pt x="9661" y="4952"/>
                    <a:pt x="9644" y="4990"/>
                    <a:pt x="9692" y="5029"/>
                  </a:cubicBezTo>
                  <a:cubicBezTo>
                    <a:pt x="9793" y="5107"/>
                    <a:pt x="9911" y="5093"/>
                    <a:pt x="10012" y="5157"/>
                  </a:cubicBezTo>
                  <a:cubicBezTo>
                    <a:pt x="10078" y="5197"/>
                    <a:pt x="10179" y="5197"/>
                    <a:pt x="10179" y="5261"/>
                  </a:cubicBezTo>
                  <a:cubicBezTo>
                    <a:pt x="10179" y="5338"/>
                    <a:pt x="10078" y="5363"/>
                    <a:pt x="10078" y="5453"/>
                  </a:cubicBezTo>
                  <a:cubicBezTo>
                    <a:pt x="10078" y="5517"/>
                    <a:pt x="10113" y="5568"/>
                    <a:pt x="10179" y="5621"/>
                  </a:cubicBezTo>
                  <a:cubicBezTo>
                    <a:pt x="10113" y="5672"/>
                    <a:pt x="10061" y="5723"/>
                    <a:pt x="10061" y="5787"/>
                  </a:cubicBezTo>
                  <a:cubicBezTo>
                    <a:pt x="10061" y="5941"/>
                    <a:pt x="10263" y="5992"/>
                    <a:pt x="10263" y="6146"/>
                  </a:cubicBezTo>
                  <a:cubicBezTo>
                    <a:pt x="10263" y="6186"/>
                    <a:pt x="10246" y="6213"/>
                    <a:pt x="10246" y="6250"/>
                  </a:cubicBezTo>
                  <a:cubicBezTo>
                    <a:pt x="10246" y="6327"/>
                    <a:pt x="10398" y="6341"/>
                    <a:pt x="10398" y="6418"/>
                  </a:cubicBezTo>
                  <a:cubicBezTo>
                    <a:pt x="10398" y="6482"/>
                    <a:pt x="10346" y="6519"/>
                    <a:pt x="10346" y="6597"/>
                  </a:cubicBezTo>
                  <a:cubicBezTo>
                    <a:pt x="10346" y="6623"/>
                    <a:pt x="10364" y="6636"/>
                    <a:pt x="10364" y="6674"/>
                  </a:cubicBezTo>
                  <a:cubicBezTo>
                    <a:pt x="10364" y="6725"/>
                    <a:pt x="10280" y="6738"/>
                    <a:pt x="10280" y="6802"/>
                  </a:cubicBezTo>
                  <a:cubicBezTo>
                    <a:pt x="10280" y="6919"/>
                    <a:pt x="10430" y="6957"/>
                    <a:pt x="10513" y="7047"/>
                  </a:cubicBezTo>
                  <a:cubicBezTo>
                    <a:pt x="10666" y="7215"/>
                    <a:pt x="10732" y="7330"/>
                    <a:pt x="10951" y="7444"/>
                  </a:cubicBezTo>
                  <a:cubicBezTo>
                    <a:pt x="11000" y="7431"/>
                    <a:pt x="11000" y="7431"/>
                    <a:pt x="11000" y="7431"/>
                  </a:cubicBezTo>
                  <a:cubicBezTo>
                    <a:pt x="11000" y="7458"/>
                    <a:pt x="10983" y="7484"/>
                    <a:pt x="10983" y="7508"/>
                  </a:cubicBezTo>
                  <a:cubicBezTo>
                    <a:pt x="10983" y="7561"/>
                    <a:pt x="11035" y="7586"/>
                    <a:pt x="11052" y="7639"/>
                  </a:cubicBezTo>
                  <a:cubicBezTo>
                    <a:pt x="11136" y="7804"/>
                    <a:pt x="11167" y="7908"/>
                    <a:pt x="11219" y="8100"/>
                  </a:cubicBezTo>
                  <a:cubicBezTo>
                    <a:pt x="11236" y="8126"/>
                    <a:pt x="11254" y="8140"/>
                    <a:pt x="11254" y="8164"/>
                  </a:cubicBezTo>
                  <a:cubicBezTo>
                    <a:pt x="11254" y="8305"/>
                    <a:pt x="11254" y="8396"/>
                    <a:pt x="11254" y="8537"/>
                  </a:cubicBezTo>
                  <a:cubicBezTo>
                    <a:pt x="11118" y="8782"/>
                    <a:pt x="11118" y="8782"/>
                    <a:pt x="11118" y="8782"/>
                  </a:cubicBezTo>
                  <a:cubicBezTo>
                    <a:pt x="11136" y="8897"/>
                    <a:pt x="11167" y="8974"/>
                    <a:pt x="11268" y="9051"/>
                  </a:cubicBezTo>
                  <a:cubicBezTo>
                    <a:pt x="11369" y="9115"/>
                    <a:pt x="11403" y="9155"/>
                    <a:pt x="11487" y="9219"/>
                  </a:cubicBezTo>
                  <a:cubicBezTo>
                    <a:pt x="11522" y="9230"/>
                    <a:pt x="11553" y="9243"/>
                    <a:pt x="11553" y="9270"/>
                  </a:cubicBezTo>
                  <a:cubicBezTo>
                    <a:pt x="11553" y="9360"/>
                    <a:pt x="11504" y="9411"/>
                    <a:pt x="11504" y="9502"/>
                  </a:cubicBezTo>
                  <a:cubicBezTo>
                    <a:pt x="11504" y="9590"/>
                    <a:pt x="11553" y="9643"/>
                    <a:pt x="11622" y="9720"/>
                  </a:cubicBezTo>
                  <a:cubicBezTo>
                    <a:pt x="11821" y="9848"/>
                    <a:pt x="11974" y="9899"/>
                    <a:pt x="12207" y="9990"/>
                  </a:cubicBezTo>
                  <a:cubicBezTo>
                    <a:pt x="12325" y="10027"/>
                    <a:pt x="12342" y="10104"/>
                    <a:pt x="12461" y="10144"/>
                  </a:cubicBezTo>
                  <a:cubicBezTo>
                    <a:pt x="12478" y="10067"/>
                    <a:pt x="12510" y="10027"/>
                    <a:pt x="12593" y="9990"/>
                  </a:cubicBezTo>
                  <a:cubicBezTo>
                    <a:pt x="12593" y="10016"/>
                    <a:pt x="12593" y="10016"/>
                    <a:pt x="12593" y="10016"/>
                  </a:cubicBezTo>
                  <a:cubicBezTo>
                    <a:pt x="12561" y="10054"/>
                    <a:pt x="12561" y="10054"/>
                    <a:pt x="12561" y="10054"/>
                  </a:cubicBezTo>
                  <a:cubicBezTo>
                    <a:pt x="12610" y="10171"/>
                    <a:pt x="12760" y="10221"/>
                    <a:pt x="12930" y="10221"/>
                  </a:cubicBezTo>
                  <a:cubicBezTo>
                    <a:pt x="13014" y="10221"/>
                    <a:pt x="13063" y="10195"/>
                    <a:pt x="13163" y="10182"/>
                  </a:cubicBezTo>
                  <a:cubicBezTo>
                    <a:pt x="13215" y="10259"/>
                    <a:pt x="13281" y="10285"/>
                    <a:pt x="13281" y="10376"/>
                  </a:cubicBezTo>
                  <a:cubicBezTo>
                    <a:pt x="13281" y="10400"/>
                    <a:pt x="13264" y="10413"/>
                    <a:pt x="13264" y="10453"/>
                  </a:cubicBezTo>
                  <a:cubicBezTo>
                    <a:pt x="13264" y="10581"/>
                    <a:pt x="13417" y="10619"/>
                    <a:pt x="13532" y="10709"/>
                  </a:cubicBezTo>
                  <a:cubicBezTo>
                    <a:pt x="13567" y="10645"/>
                    <a:pt x="13567" y="10605"/>
                    <a:pt x="13616" y="10541"/>
                  </a:cubicBezTo>
                  <a:cubicBezTo>
                    <a:pt x="13685" y="10555"/>
                    <a:pt x="13685" y="10555"/>
                    <a:pt x="13685" y="10555"/>
                  </a:cubicBezTo>
                  <a:cubicBezTo>
                    <a:pt x="13685" y="10669"/>
                    <a:pt x="13751" y="10813"/>
                    <a:pt x="13901" y="10813"/>
                  </a:cubicBezTo>
                  <a:cubicBezTo>
                    <a:pt x="13953" y="10813"/>
                    <a:pt x="13953" y="10736"/>
                    <a:pt x="14002" y="10736"/>
                  </a:cubicBezTo>
                  <a:cubicBezTo>
                    <a:pt x="14102" y="10736"/>
                    <a:pt x="14120" y="10813"/>
                    <a:pt x="14186" y="10864"/>
                  </a:cubicBezTo>
                  <a:cubicBezTo>
                    <a:pt x="14321" y="10941"/>
                    <a:pt x="14370" y="11018"/>
                    <a:pt x="14540" y="11056"/>
                  </a:cubicBezTo>
                  <a:cubicBezTo>
                    <a:pt x="14540" y="11018"/>
                    <a:pt x="14572" y="10992"/>
                    <a:pt x="14606" y="10979"/>
                  </a:cubicBezTo>
                  <a:cubicBezTo>
                    <a:pt x="14638" y="11029"/>
                    <a:pt x="14638" y="11069"/>
                    <a:pt x="14690" y="11096"/>
                  </a:cubicBezTo>
                  <a:cubicBezTo>
                    <a:pt x="14742" y="11120"/>
                    <a:pt x="14791" y="11107"/>
                    <a:pt x="14825" y="11146"/>
                  </a:cubicBezTo>
                  <a:cubicBezTo>
                    <a:pt x="14840" y="11160"/>
                    <a:pt x="14825" y="11197"/>
                    <a:pt x="14857" y="11210"/>
                  </a:cubicBezTo>
                  <a:cubicBezTo>
                    <a:pt x="14941" y="11250"/>
                    <a:pt x="15041" y="11250"/>
                    <a:pt x="15041" y="11314"/>
                  </a:cubicBezTo>
                  <a:cubicBezTo>
                    <a:pt x="15041" y="11352"/>
                    <a:pt x="14992" y="11389"/>
                    <a:pt x="14923" y="11389"/>
                  </a:cubicBezTo>
                  <a:cubicBezTo>
                    <a:pt x="14892" y="11389"/>
                    <a:pt x="14874" y="11365"/>
                    <a:pt x="14840" y="11352"/>
                  </a:cubicBezTo>
                  <a:cubicBezTo>
                    <a:pt x="14840" y="11365"/>
                    <a:pt x="14825" y="11378"/>
                    <a:pt x="14825" y="11378"/>
                  </a:cubicBezTo>
                  <a:cubicBezTo>
                    <a:pt x="14825" y="11402"/>
                    <a:pt x="14857" y="11402"/>
                    <a:pt x="14857" y="11429"/>
                  </a:cubicBezTo>
                  <a:cubicBezTo>
                    <a:pt x="14857" y="11455"/>
                    <a:pt x="14808" y="11466"/>
                    <a:pt x="14808" y="11493"/>
                  </a:cubicBezTo>
                  <a:cubicBezTo>
                    <a:pt x="14808" y="11544"/>
                    <a:pt x="14857" y="11570"/>
                    <a:pt x="14892" y="11621"/>
                  </a:cubicBezTo>
                  <a:cubicBezTo>
                    <a:pt x="15041" y="11738"/>
                    <a:pt x="15076" y="11917"/>
                    <a:pt x="15295" y="11892"/>
                  </a:cubicBezTo>
                  <a:cubicBezTo>
                    <a:pt x="15295" y="11930"/>
                    <a:pt x="15295" y="11943"/>
                    <a:pt x="15295" y="11981"/>
                  </a:cubicBezTo>
                  <a:cubicBezTo>
                    <a:pt x="15327" y="11994"/>
                    <a:pt x="15327" y="11994"/>
                    <a:pt x="15327" y="11994"/>
                  </a:cubicBezTo>
                  <a:cubicBezTo>
                    <a:pt x="15344" y="11981"/>
                    <a:pt x="15344" y="11981"/>
                    <a:pt x="15361" y="11981"/>
                  </a:cubicBezTo>
                  <a:cubicBezTo>
                    <a:pt x="15410" y="11981"/>
                    <a:pt x="15410" y="12020"/>
                    <a:pt x="15445" y="12058"/>
                  </a:cubicBezTo>
                  <a:cubicBezTo>
                    <a:pt x="15479" y="12098"/>
                    <a:pt x="15563" y="12098"/>
                    <a:pt x="15563" y="12135"/>
                  </a:cubicBezTo>
                  <a:cubicBezTo>
                    <a:pt x="15563" y="12186"/>
                    <a:pt x="15511" y="12199"/>
                    <a:pt x="15511" y="12239"/>
                  </a:cubicBezTo>
                  <a:cubicBezTo>
                    <a:pt x="15511" y="12263"/>
                    <a:pt x="15528" y="12277"/>
                    <a:pt x="15528" y="12290"/>
                  </a:cubicBezTo>
                  <a:cubicBezTo>
                    <a:pt x="15545" y="12290"/>
                    <a:pt x="15563" y="12277"/>
                    <a:pt x="15594" y="12277"/>
                  </a:cubicBezTo>
                  <a:cubicBezTo>
                    <a:pt x="15646" y="12277"/>
                    <a:pt x="15646" y="12341"/>
                    <a:pt x="15646" y="12394"/>
                  </a:cubicBezTo>
                  <a:cubicBezTo>
                    <a:pt x="15664" y="12482"/>
                    <a:pt x="15646" y="12612"/>
                    <a:pt x="15764" y="12612"/>
                  </a:cubicBezTo>
                  <a:cubicBezTo>
                    <a:pt x="15779" y="12612"/>
                    <a:pt x="15796" y="12612"/>
                    <a:pt x="15813" y="12599"/>
                  </a:cubicBezTo>
                  <a:cubicBezTo>
                    <a:pt x="15831" y="12636"/>
                    <a:pt x="15897" y="12650"/>
                    <a:pt x="15897" y="12700"/>
                  </a:cubicBezTo>
                  <a:cubicBezTo>
                    <a:pt x="15897" y="12753"/>
                    <a:pt x="15862" y="12778"/>
                    <a:pt x="15862" y="12828"/>
                  </a:cubicBezTo>
                  <a:cubicBezTo>
                    <a:pt x="15862" y="13073"/>
                    <a:pt x="16116" y="13177"/>
                    <a:pt x="16116" y="13433"/>
                  </a:cubicBezTo>
                  <a:cubicBezTo>
                    <a:pt x="16116" y="13460"/>
                    <a:pt x="16081" y="13473"/>
                    <a:pt x="16081" y="13497"/>
                  </a:cubicBezTo>
                  <a:cubicBezTo>
                    <a:pt x="16081" y="13537"/>
                    <a:pt x="16133" y="13537"/>
                    <a:pt x="16150" y="13548"/>
                  </a:cubicBezTo>
                  <a:cubicBezTo>
                    <a:pt x="16199" y="13588"/>
                    <a:pt x="16199" y="13652"/>
                    <a:pt x="16266" y="13652"/>
                  </a:cubicBezTo>
                  <a:cubicBezTo>
                    <a:pt x="16300" y="13652"/>
                    <a:pt x="16300" y="13614"/>
                    <a:pt x="16332" y="13614"/>
                  </a:cubicBezTo>
                  <a:cubicBezTo>
                    <a:pt x="16652" y="13614"/>
                    <a:pt x="16770" y="14076"/>
                    <a:pt x="16603" y="13548"/>
                  </a:cubicBezTo>
                  <a:cubicBezTo>
                    <a:pt x="16634" y="13510"/>
                    <a:pt x="16634" y="13510"/>
                    <a:pt x="16634" y="13510"/>
                  </a:cubicBezTo>
                  <a:cubicBezTo>
                    <a:pt x="16620" y="13484"/>
                    <a:pt x="16603" y="13473"/>
                    <a:pt x="16603" y="13446"/>
                  </a:cubicBezTo>
                  <a:cubicBezTo>
                    <a:pt x="16603" y="13382"/>
                    <a:pt x="16620" y="13318"/>
                    <a:pt x="16686" y="13318"/>
                  </a:cubicBezTo>
                  <a:cubicBezTo>
                    <a:pt x="16801" y="13318"/>
                    <a:pt x="16770" y="13420"/>
                    <a:pt x="16853" y="13484"/>
                  </a:cubicBezTo>
                  <a:cubicBezTo>
                    <a:pt x="16971" y="13588"/>
                    <a:pt x="17072" y="13639"/>
                    <a:pt x="17205" y="13742"/>
                  </a:cubicBezTo>
                  <a:cubicBezTo>
                    <a:pt x="17305" y="13806"/>
                    <a:pt x="17357" y="13857"/>
                    <a:pt x="17490" y="13870"/>
                  </a:cubicBezTo>
                  <a:cubicBezTo>
                    <a:pt x="17490" y="13729"/>
                    <a:pt x="17490" y="13729"/>
                    <a:pt x="17490" y="13729"/>
                  </a:cubicBezTo>
                  <a:cubicBezTo>
                    <a:pt x="17490" y="13665"/>
                    <a:pt x="17441" y="13625"/>
                    <a:pt x="17441" y="13561"/>
                  </a:cubicBezTo>
                  <a:cubicBezTo>
                    <a:pt x="17441" y="13524"/>
                    <a:pt x="17441" y="13524"/>
                    <a:pt x="17441" y="13524"/>
                  </a:cubicBezTo>
                  <a:cubicBezTo>
                    <a:pt x="17458" y="13524"/>
                    <a:pt x="17458" y="13510"/>
                    <a:pt x="17472" y="13510"/>
                  </a:cubicBezTo>
                  <a:cubicBezTo>
                    <a:pt x="17542" y="13510"/>
                    <a:pt x="17524" y="13601"/>
                    <a:pt x="17573" y="13639"/>
                  </a:cubicBezTo>
                  <a:cubicBezTo>
                    <a:pt x="17657" y="13716"/>
                    <a:pt x="17642" y="13780"/>
                    <a:pt x="17691" y="13857"/>
                  </a:cubicBezTo>
                  <a:cubicBezTo>
                    <a:pt x="17726" y="13921"/>
                    <a:pt x="17792" y="13961"/>
                    <a:pt x="17792" y="14025"/>
                  </a:cubicBezTo>
                  <a:cubicBezTo>
                    <a:pt x="17792" y="14076"/>
                    <a:pt x="17726" y="14102"/>
                    <a:pt x="17726" y="14153"/>
                  </a:cubicBezTo>
                  <a:cubicBezTo>
                    <a:pt x="17726" y="14204"/>
                    <a:pt x="17775" y="14243"/>
                    <a:pt x="17792" y="14294"/>
                  </a:cubicBezTo>
                  <a:cubicBezTo>
                    <a:pt x="17827" y="14475"/>
                    <a:pt x="17841" y="14563"/>
                    <a:pt x="17841" y="14744"/>
                  </a:cubicBezTo>
                  <a:cubicBezTo>
                    <a:pt x="17841" y="14795"/>
                    <a:pt x="17841" y="14795"/>
                    <a:pt x="17841" y="14795"/>
                  </a:cubicBezTo>
                  <a:cubicBezTo>
                    <a:pt x="17827" y="14795"/>
                    <a:pt x="17827" y="14795"/>
                    <a:pt x="17809" y="14795"/>
                  </a:cubicBezTo>
                  <a:cubicBezTo>
                    <a:pt x="17792" y="14795"/>
                    <a:pt x="17775" y="14782"/>
                    <a:pt x="17758" y="14782"/>
                  </a:cubicBezTo>
                  <a:cubicBezTo>
                    <a:pt x="17709" y="14782"/>
                    <a:pt x="17625" y="14795"/>
                    <a:pt x="17625" y="14835"/>
                  </a:cubicBezTo>
                  <a:cubicBezTo>
                    <a:pt x="17625" y="14886"/>
                    <a:pt x="17691" y="14886"/>
                    <a:pt x="17726" y="14923"/>
                  </a:cubicBezTo>
                  <a:cubicBezTo>
                    <a:pt x="17809" y="14987"/>
                    <a:pt x="17893" y="14987"/>
                    <a:pt x="17976" y="15054"/>
                  </a:cubicBezTo>
                  <a:cubicBezTo>
                    <a:pt x="18028" y="15027"/>
                    <a:pt x="18011" y="14987"/>
                    <a:pt x="18043" y="14950"/>
                  </a:cubicBezTo>
                  <a:cubicBezTo>
                    <a:pt x="18210" y="15014"/>
                    <a:pt x="18227" y="15131"/>
                    <a:pt x="18328" y="15259"/>
                  </a:cubicBezTo>
                  <a:cubicBezTo>
                    <a:pt x="18380" y="15310"/>
                    <a:pt x="18463" y="15310"/>
                    <a:pt x="18547" y="15360"/>
                  </a:cubicBezTo>
                  <a:cubicBezTo>
                    <a:pt x="18596" y="15387"/>
                    <a:pt x="18613" y="15424"/>
                    <a:pt x="18648" y="15477"/>
                  </a:cubicBezTo>
                  <a:cubicBezTo>
                    <a:pt x="18697" y="15541"/>
                    <a:pt x="18780" y="15541"/>
                    <a:pt x="18881" y="15568"/>
                  </a:cubicBezTo>
                  <a:cubicBezTo>
                    <a:pt x="18915" y="15541"/>
                    <a:pt x="18933" y="15515"/>
                    <a:pt x="18967" y="15515"/>
                  </a:cubicBezTo>
                  <a:cubicBezTo>
                    <a:pt x="19016" y="15515"/>
                    <a:pt x="19034" y="15541"/>
                    <a:pt x="19083" y="15568"/>
                  </a:cubicBezTo>
                  <a:cubicBezTo>
                    <a:pt x="19235" y="15605"/>
                    <a:pt x="19336" y="15643"/>
                    <a:pt x="19402" y="15760"/>
                  </a:cubicBezTo>
                  <a:cubicBezTo>
                    <a:pt x="19451" y="15850"/>
                    <a:pt x="19486" y="15914"/>
                    <a:pt x="19469" y="16016"/>
                  </a:cubicBezTo>
                  <a:cubicBezTo>
                    <a:pt x="19503" y="16016"/>
                    <a:pt x="19503" y="16016"/>
                    <a:pt x="19503" y="16016"/>
                  </a:cubicBezTo>
                  <a:cubicBezTo>
                    <a:pt x="19604" y="16080"/>
                    <a:pt x="19587" y="16170"/>
                    <a:pt x="19687" y="16234"/>
                  </a:cubicBezTo>
                  <a:cubicBezTo>
                    <a:pt x="19788" y="16312"/>
                    <a:pt x="19921" y="16274"/>
                    <a:pt x="20022" y="16351"/>
                  </a:cubicBezTo>
                  <a:cubicBezTo>
                    <a:pt x="20088" y="16402"/>
                    <a:pt x="20039" y="16466"/>
                    <a:pt x="20056" y="16530"/>
                  </a:cubicBezTo>
                  <a:cubicBezTo>
                    <a:pt x="20088" y="16621"/>
                    <a:pt x="20191" y="16647"/>
                    <a:pt x="20223" y="16722"/>
                  </a:cubicBezTo>
                  <a:cubicBezTo>
                    <a:pt x="20240" y="16786"/>
                    <a:pt x="20258" y="16826"/>
                    <a:pt x="20324" y="16853"/>
                  </a:cubicBezTo>
                  <a:cubicBezTo>
                    <a:pt x="20425" y="16890"/>
                    <a:pt x="20474" y="16917"/>
                    <a:pt x="20575" y="16930"/>
                  </a:cubicBezTo>
                  <a:cubicBezTo>
                    <a:pt x="20626" y="16941"/>
                    <a:pt x="20710" y="16941"/>
                    <a:pt x="20710" y="16981"/>
                  </a:cubicBezTo>
                  <a:cubicBezTo>
                    <a:pt x="20710" y="17109"/>
                    <a:pt x="20626" y="17159"/>
                    <a:pt x="20626" y="17276"/>
                  </a:cubicBezTo>
                  <a:cubicBezTo>
                    <a:pt x="20626" y="17442"/>
                    <a:pt x="20759" y="17519"/>
                    <a:pt x="20912" y="17623"/>
                  </a:cubicBezTo>
                  <a:cubicBezTo>
                    <a:pt x="20961" y="17674"/>
                    <a:pt x="21061" y="17674"/>
                    <a:pt x="21061" y="17738"/>
                  </a:cubicBezTo>
                  <a:cubicBezTo>
                    <a:pt x="21061" y="17906"/>
                    <a:pt x="20912" y="17983"/>
                    <a:pt x="20912" y="18151"/>
                  </a:cubicBezTo>
                  <a:cubicBezTo>
                    <a:pt x="20912" y="18201"/>
                    <a:pt x="20943" y="18226"/>
                    <a:pt x="20943" y="18279"/>
                  </a:cubicBezTo>
                  <a:cubicBezTo>
                    <a:pt x="20961" y="18279"/>
                    <a:pt x="20961" y="18279"/>
                    <a:pt x="20978" y="18279"/>
                  </a:cubicBezTo>
                  <a:cubicBezTo>
                    <a:pt x="20995" y="18279"/>
                    <a:pt x="20995" y="18265"/>
                    <a:pt x="21012" y="18265"/>
                  </a:cubicBezTo>
                  <a:cubicBezTo>
                    <a:pt x="21044" y="18316"/>
                    <a:pt x="21044" y="18356"/>
                    <a:pt x="21044" y="18407"/>
                  </a:cubicBezTo>
                  <a:cubicBezTo>
                    <a:pt x="21044" y="18484"/>
                    <a:pt x="21044" y="18484"/>
                    <a:pt x="21044" y="18484"/>
                  </a:cubicBezTo>
                  <a:cubicBezTo>
                    <a:pt x="21044" y="18548"/>
                    <a:pt x="21079" y="18585"/>
                    <a:pt x="21130" y="18638"/>
                  </a:cubicBezTo>
                  <a:cubicBezTo>
                    <a:pt x="20995" y="18716"/>
                    <a:pt x="20929" y="18806"/>
                    <a:pt x="20929" y="18934"/>
                  </a:cubicBezTo>
                  <a:cubicBezTo>
                    <a:pt x="20929" y="18985"/>
                    <a:pt x="20995" y="18998"/>
                    <a:pt x="21044" y="19036"/>
                  </a:cubicBezTo>
                  <a:cubicBezTo>
                    <a:pt x="21012" y="19075"/>
                    <a:pt x="20929" y="19075"/>
                    <a:pt x="20929" y="19126"/>
                  </a:cubicBezTo>
                  <a:cubicBezTo>
                    <a:pt x="20929" y="19190"/>
                    <a:pt x="21027" y="19204"/>
                    <a:pt x="21061" y="19281"/>
                  </a:cubicBezTo>
                  <a:cubicBezTo>
                    <a:pt x="21096" y="19332"/>
                    <a:pt x="21079" y="19382"/>
                    <a:pt x="21113" y="19435"/>
                  </a:cubicBezTo>
                  <a:cubicBezTo>
                    <a:pt x="21145" y="19537"/>
                    <a:pt x="21246" y="19550"/>
                    <a:pt x="21312" y="19641"/>
                  </a:cubicBezTo>
                  <a:cubicBezTo>
                    <a:pt x="21298" y="19691"/>
                    <a:pt x="21280" y="19718"/>
                    <a:pt x="21280" y="19782"/>
                  </a:cubicBezTo>
                  <a:cubicBezTo>
                    <a:pt x="21280" y="20025"/>
                    <a:pt x="21514" y="20155"/>
                    <a:pt x="21600" y="20347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68" name="Google Shape;5568;g21c91014dda_0_5576"/>
            <p:cNvSpPr/>
            <p:nvPr/>
          </p:nvSpPr>
          <p:spPr>
            <a:xfrm>
              <a:off x="3390075" y="3514307"/>
              <a:ext cx="2535840" cy="303053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6173" y="17186"/>
                  </a:moveTo>
                  <a:cubicBezTo>
                    <a:pt x="16020" y="17202"/>
                    <a:pt x="15957" y="17277"/>
                    <a:pt x="15867" y="17367"/>
                  </a:cubicBezTo>
                  <a:cubicBezTo>
                    <a:pt x="15975" y="17477"/>
                    <a:pt x="16106" y="17477"/>
                    <a:pt x="16281" y="17477"/>
                  </a:cubicBezTo>
                  <a:cubicBezTo>
                    <a:pt x="16326" y="17477"/>
                    <a:pt x="16345" y="17420"/>
                    <a:pt x="16412" y="17405"/>
                  </a:cubicBezTo>
                  <a:cubicBezTo>
                    <a:pt x="16345" y="17314"/>
                    <a:pt x="16281" y="17239"/>
                    <a:pt x="16173" y="17186"/>
                  </a:cubicBezTo>
                  <a:close/>
                  <a:moveTo>
                    <a:pt x="13588" y="17495"/>
                  </a:moveTo>
                  <a:cubicBezTo>
                    <a:pt x="13588" y="17586"/>
                    <a:pt x="13719" y="17567"/>
                    <a:pt x="13786" y="17605"/>
                  </a:cubicBezTo>
                  <a:cubicBezTo>
                    <a:pt x="13849" y="17639"/>
                    <a:pt x="13872" y="17711"/>
                    <a:pt x="13935" y="17711"/>
                  </a:cubicBezTo>
                  <a:cubicBezTo>
                    <a:pt x="14174" y="17711"/>
                    <a:pt x="14174" y="17711"/>
                    <a:pt x="14174" y="17711"/>
                  </a:cubicBezTo>
                  <a:cubicBezTo>
                    <a:pt x="14371" y="17748"/>
                    <a:pt x="14371" y="17748"/>
                    <a:pt x="14371" y="17748"/>
                  </a:cubicBezTo>
                  <a:cubicBezTo>
                    <a:pt x="14521" y="17748"/>
                    <a:pt x="14610" y="17748"/>
                    <a:pt x="14759" y="17729"/>
                  </a:cubicBezTo>
                  <a:cubicBezTo>
                    <a:pt x="14759" y="17711"/>
                    <a:pt x="14782" y="17695"/>
                    <a:pt x="14782" y="17676"/>
                  </a:cubicBezTo>
                  <a:cubicBezTo>
                    <a:pt x="14782" y="17658"/>
                    <a:pt x="14759" y="17658"/>
                    <a:pt x="14759" y="17639"/>
                  </a:cubicBezTo>
                  <a:cubicBezTo>
                    <a:pt x="14804" y="17620"/>
                    <a:pt x="14804" y="17620"/>
                    <a:pt x="14804" y="17620"/>
                  </a:cubicBezTo>
                  <a:cubicBezTo>
                    <a:pt x="15043" y="17620"/>
                    <a:pt x="15043" y="17620"/>
                    <a:pt x="15043" y="17620"/>
                  </a:cubicBezTo>
                  <a:cubicBezTo>
                    <a:pt x="15129" y="17711"/>
                    <a:pt x="15196" y="17767"/>
                    <a:pt x="15326" y="17839"/>
                  </a:cubicBezTo>
                  <a:cubicBezTo>
                    <a:pt x="15390" y="17711"/>
                    <a:pt x="15475" y="17658"/>
                    <a:pt x="15475" y="17530"/>
                  </a:cubicBezTo>
                  <a:cubicBezTo>
                    <a:pt x="15475" y="17458"/>
                    <a:pt x="15610" y="17495"/>
                    <a:pt x="15673" y="17458"/>
                  </a:cubicBezTo>
                  <a:cubicBezTo>
                    <a:pt x="15759" y="17405"/>
                    <a:pt x="15718" y="17330"/>
                    <a:pt x="15737" y="17239"/>
                  </a:cubicBezTo>
                  <a:cubicBezTo>
                    <a:pt x="15696" y="17239"/>
                    <a:pt x="15673" y="17239"/>
                    <a:pt x="15628" y="17239"/>
                  </a:cubicBezTo>
                  <a:cubicBezTo>
                    <a:pt x="15543" y="17239"/>
                    <a:pt x="15412" y="17239"/>
                    <a:pt x="15412" y="17149"/>
                  </a:cubicBezTo>
                  <a:cubicBezTo>
                    <a:pt x="15412" y="17096"/>
                    <a:pt x="15475" y="17077"/>
                    <a:pt x="15475" y="17021"/>
                  </a:cubicBezTo>
                  <a:cubicBezTo>
                    <a:pt x="15475" y="16968"/>
                    <a:pt x="15390" y="16930"/>
                    <a:pt x="15326" y="16930"/>
                  </a:cubicBezTo>
                  <a:cubicBezTo>
                    <a:pt x="14890" y="16930"/>
                    <a:pt x="14632" y="16987"/>
                    <a:pt x="14218" y="17111"/>
                  </a:cubicBezTo>
                  <a:cubicBezTo>
                    <a:pt x="14025" y="17186"/>
                    <a:pt x="13849" y="17111"/>
                    <a:pt x="13696" y="17221"/>
                  </a:cubicBezTo>
                  <a:cubicBezTo>
                    <a:pt x="13611" y="17296"/>
                    <a:pt x="13588" y="17386"/>
                    <a:pt x="13588" y="17495"/>
                  </a:cubicBezTo>
                  <a:close/>
                  <a:moveTo>
                    <a:pt x="0" y="982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151" y="53"/>
                    <a:pt x="16151" y="53"/>
                    <a:pt x="16151" y="53"/>
                  </a:cubicBezTo>
                  <a:cubicBezTo>
                    <a:pt x="21600" y="72"/>
                    <a:pt x="21600" y="72"/>
                    <a:pt x="21600" y="72"/>
                  </a:cubicBezTo>
                  <a:cubicBezTo>
                    <a:pt x="21600" y="5157"/>
                    <a:pt x="21600" y="5157"/>
                    <a:pt x="21600" y="5157"/>
                  </a:cubicBezTo>
                  <a:cubicBezTo>
                    <a:pt x="21559" y="14059"/>
                    <a:pt x="21559" y="14059"/>
                    <a:pt x="21559" y="14059"/>
                  </a:cubicBezTo>
                  <a:cubicBezTo>
                    <a:pt x="21537" y="21581"/>
                    <a:pt x="21537" y="21581"/>
                    <a:pt x="21537" y="21581"/>
                  </a:cubicBezTo>
                  <a:cubicBezTo>
                    <a:pt x="21469" y="21566"/>
                    <a:pt x="21406" y="21566"/>
                    <a:pt x="21320" y="21566"/>
                  </a:cubicBezTo>
                  <a:cubicBezTo>
                    <a:pt x="21208" y="21566"/>
                    <a:pt x="21145" y="21600"/>
                    <a:pt x="21014" y="21600"/>
                  </a:cubicBezTo>
                  <a:cubicBezTo>
                    <a:pt x="20861" y="21600"/>
                    <a:pt x="20820" y="21475"/>
                    <a:pt x="20712" y="21400"/>
                  </a:cubicBezTo>
                  <a:cubicBezTo>
                    <a:pt x="20429" y="21219"/>
                    <a:pt x="20343" y="21057"/>
                    <a:pt x="20190" y="20782"/>
                  </a:cubicBezTo>
                  <a:cubicBezTo>
                    <a:pt x="20145" y="20710"/>
                    <a:pt x="20082" y="20657"/>
                    <a:pt x="20015" y="20582"/>
                  </a:cubicBezTo>
                  <a:cubicBezTo>
                    <a:pt x="19974" y="20529"/>
                    <a:pt x="19974" y="20473"/>
                    <a:pt x="19907" y="20458"/>
                  </a:cubicBezTo>
                  <a:cubicBezTo>
                    <a:pt x="19821" y="20439"/>
                    <a:pt x="19757" y="20473"/>
                    <a:pt x="19690" y="20439"/>
                  </a:cubicBezTo>
                  <a:cubicBezTo>
                    <a:pt x="19515" y="20273"/>
                    <a:pt x="19582" y="20074"/>
                    <a:pt x="19366" y="19930"/>
                  </a:cubicBezTo>
                  <a:cubicBezTo>
                    <a:pt x="19384" y="19874"/>
                    <a:pt x="19452" y="19874"/>
                    <a:pt x="19452" y="19821"/>
                  </a:cubicBezTo>
                  <a:cubicBezTo>
                    <a:pt x="19452" y="19655"/>
                    <a:pt x="19366" y="19531"/>
                    <a:pt x="19168" y="19493"/>
                  </a:cubicBezTo>
                  <a:cubicBezTo>
                    <a:pt x="19407" y="19403"/>
                    <a:pt x="19582" y="19293"/>
                    <a:pt x="19582" y="19075"/>
                  </a:cubicBezTo>
                  <a:cubicBezTo>
                    <a:pt x="19582" y="18841"/>
                    <a:pt x="19582" y="18841"/>
                    <a:pt x="19582" y="18841"/>
                  </a:cubicBezTo>
                  <a:cubicBezTo>
                    <a:pt x="19582" y="18385"/>
                    <a:pt x="19276" y="18166"/>
                    <a:pt x="19060" y="17729"/>
                  </a:cubicBezTo>
                  <a:cubicBezTo>
                    <a:pt x="18952" y="17620"/>
                    <a:pt x="18821" y="17620"/>
                    <a:pt x="18713" y="17495"/>
                  </a:cubicBezTo>
                  <a:cubicBezTo>
                    <a:pt x="18560" y="17296"/>
                    <a:pt x="18407" y="17202"/>
                    <a:pt x="18258" y="16987"/>
                  </a:cubicBezTo>
                  <a:cubicBezTo>
                    <a:pt x="18236" y="16949"/>
                    <a:pt x="18150" y="16930"/>
                    <a:pt x="18150" y="16877"/>
                  </a:cubicBezTo>
                  <a:cubicBezTo>
                    <a:pt x="18150" y="16840"/>
                    <a:pt x="18150" y="16821"/>
                    <a:pt x="18168" y="16806"/>
                  </a:cubicBezTo>
                  <a:cubicBezTo>
                    <a:pt x="18236" y="16787"/>
                    <a:pt x="18280" y="16749"/>
                    <a:pt x="18366" y="16749"/>
                  </a:cubicBezTo>
                  <a:cubicBezTo>
                    <a:pt x="18430" y="16749"/>
                    <a:pt x="18497" y="16787"/>
                    <a:pt x="18497" y="16840"/>
                  </a:cubicBezTo>
                  <a:cubicBezTo>
                    <a:pt x="18497" y="16930"/>
                    <a:pt x="18389" y="16987"/>
                    <a:pt x="18389" y="17077"/>
                  </a:cubicBezTo>
                  <a:cubicBezTo>
                    <a:pt x="18389" y="17111"/>
                    <a:pt x="18452" y="17130"/>
                    <a:pt x="18474" y="17168"/>
                  </a:cubicBezTo>
                  <a:cubicBezTo>
                    <a:pt x="18691" y="17130"/>
                    <a:pt x="18668" y="16912"/>
                    <a:pt x="18668" y="16712"/>
                  </a:cubicBezTo>
                  <a:cubicBezTo>
                    <a:pt x="18668" y="16568"/>
                    <a:pt x="18560" y="16422"/>
                    <a:pt x="18389" y="16422"/>
                  </a:cubicBezTo>
                  <a:cubicBezTo>
                    <a:pt x="18213" y="16422"/>
                    <a:pt x="18150" y="16550"/>
                    <a:pt x="17997" y="16603"/>
                  </a:cubicBezTo>
                  <a:cubicBezTo>
                    <a:pt x="17911" y="16621"/>
                    <a:pt x="17844" y="16603"/>
                    <a:pt x="17758" y="16603"/>
                  </a:cubicBezTo>
                  <a:cubicBezTo>
                    <a:pt x="17605" y="16621"/>
                    <a:pt x="17583" y="16749"/>
                    <a:pt x="17434" y="16806"/>
                  </a:cubicBezTo>
                  <a:cubicBezTo>
                    <a:pt x="17191" y="16930"/>
                    <a:pt x="17042" y="16987"/>
                    <a:pt x="16759" y="17040"/>
                  </a:cubicBezTo>
                  <a:cubicBezTo>
                    <a:pt x="16456" y="17002"/>
                    <a:pt x="16456" y="17002"/>
                    <a:pt x="16456" y="17002"/>
                  </a:cubicBezTo>
                  <a:cubicBezTo>
                    <a:pt x="16434" y="16968"/>
                    <a:pt x="16434" y="16968"/>
                    <a:pt x="16434" y="16968"/>
                  </a:cubicBezTo>
                  <a:cubicBezTo>
                    <a:pt x="16497" y="16859"/>
                    <a:pt x="16650" y="16859"/>
                    <a:pt x="16714" y="16749"/>
                  </a:cubicBezTo>
                  <a:cubicBezTo>
                    <a:pt x="16911" y="16459"/>
                    <a:pt x="16997" y="16259"/>
                    <a:pt x="17128" y="15950"/>
                  </a:cubicBezTo>
                  <a:cubicBezTo>
                    <a:pt x="17191" y="15788"/>
                    <a:pt x="17281" y="15713"/>
                    <a:pt x="17281" y="15551"/>
                  </a:cubicBezTo>
                  <a:cubicBezTo>
                    <a:pt x="17281" y="15279"/>
                    <a:pt x="16975" y="15204"/>
                    <a:pt x="16803" y="14986"/>
                  </a:cubicBezTo>
                  <a:cubicBezTo>
                    <a:pt x="16673" y="14823"/>
                    <a:pt x="16673" y="14695"/>
                    <a:pt x="16606" y="14514"/>
                  </a:cubicBezTo>
                  <a:cubicBezTo>
                    <a:pt x="16565" y="14405"/>
                    <a:pt x="16475" y="14352"/>
                    <a:pt x="16456" y="14224"/>
                  </a:cubicBezTo>
                  <a:cubicBezTo>
                    <a:pt x="16326" y="14333"/>
                    <a:pt x="16304" y="14424"/>
                    <a:pt x="16195" y="14552"/>
                  </a:cubicBezTo>
                  <a:cubicBezTo>
                    <a:pt x="16020" y="14733"/>
                    <a:pt x="15957" y="14877"/>
                    <a:pt x="15934" y="15114"/>
                  </a:cubicBezTo>
                  <a:cubicBezTo>
                    <a:pt x="15934" y="15314"/>
                    <a:pt x="15848" y="15423"/>
                    <a:pt x="15804" y="15604"/>
                  </a:cubicBezTo>
                  <a:cubicBezTo>
                    <a:pt x="15804" y="15694"/>
                    <a:pt x="15759" y="15732"/>
                    <a:pt x="15759" y="15804"/>
                  </a:cubicBezTo>
                  <a:cubicBezTo>
                    <a:pt x="15737" y="15913"/>
                    <a:pt x="15718" y="16022"/>
                    <a:pt x="15587" y="16022"/>
                  </a:cubicBezTo>
                  <a:cubicBezTo>
                    <a:pt x="15457" y="16022"/>
                    <a:pt x="15390" y="15969"/>
                    <a:pt x="15259" y="15969"/>
                  </a:cubicBezTo>
                  <a:cubicBezTo>
                    <a:pt x="14804" y="15969"/>
                    <a:pt x="14632" y="16331"/>
                    <a:pt x="14174" y="16331"/>
                  </a:cubicBezTo>
                  <a:cubicBezTo>
                    <a:pt x="14110" y="16331"/>
                    <a:pt x="14110" y="16331"/>
                    <a:pt x="14110" y="16331"/>
                  </a:cubicBezTo>
                  <a:cubicBezTo>
                    <a:pt x="14110" y="16259"/>
                    <a:pt x="14110" y="16259"/>
                    <a:pt x="14110" y="16259"/>
                  </a:cubicBezTo>
                  <a:cubicBezTo>
                    <a:pt x="14110" y="16150"/>
                    <a:pt x="14196" y="16094"/>
                    <a:pt x="14241" y="16003"/>
                  </a:cubicBezTo>
                  <a:cubicBezTo>
                    <a:pt x="14304" y="15878"/>
                    <a:pt x="14260" y="15751"/>
                    <a:pt x="14412" y="15694"/>
                  </a:cubicBezTo>
                  <a:cubicBezTo>
                    <a:pt x="14502" y="15660"/>
                    <a:pt x="14588" y="15660"/>
                    <a:pt x="14696" y="15660"/>
                  </a:cubicBezTo>
                  <a:cubicBezTo>
                    <a:pt x="14957" y="15660"/>
                    <a:pt x="14957" y="15660"/>
                    <a:pt x="14957" y="15660"/>
                  </a:cubicBezTo>
                  <a:cubicBezTo>
                    <a:pt x="15240" y="15660"/>
                    <a:pt x="15282" y="15370"/>
                    <a:pt x="15282" y="15132"/>
                  </a:cubicBezTo>
                  <a:cubicBezTo>
                    <a:pt x="15282" y="14986"/>
                    <a:pt x="15240" y="14895"/>
                    <a:pt x="15196" y="14752"/>
                  </a:cubicBezTo>
                  <a:cubicBezTo>
                    <a:pt x="15304" y="14386"/>
                    <a:pt x="15304" y="14386"/>
                    <a:pt x="15304" y="14386"/>
                  </a:cubicBezTo>
                  <a:cubicBezTo>
                    <a:pt x="15304" y="14352"/>
                    <a:pt x="15259" y="14315"/>
                    <a:pt x="15259" y="14277"/>
                  </a:cubicBezTo>
                  <a:cubicBezTo>
                    <a:pt x="15259" y="14149"/>
                    <a:pt x="15412" y="14134"/>
                    <a:pt x="15412" y="14006"/>
                  </a:cubicBezTo>
                  <a:cubicBezTo>
                    <a:pt x="15412" y="13987"/>
                    <a:pt x="15367" y="13987"/>
                    <a:pt x="15367" y="13949"/>
                  </a:cubicBezTo>
                  <a:cubicBezTo>
                    <a:pt x="15367" y="13859"/>
                    <a:pt x="15543" y="13843"/>
                    <a:pt x="15543" y="13753"/>
                  </a:cubicBezTo>
                  <a:cubicBezTo>
                    <a:pt x="15543" y="13715"/>
                    <a:pt x="15498" y="13715"/>
                    <a:pt x="15457" y="13697"/>
                  </a:cubicBezTo>
                  <a:cubicBezTo>
                    <a:pt x="15543" y="13587"/>
                    <a:pt x="15651" y="13550"/>
                    <a:pt x="15781" y="13459"/>
                  </a:cubicBezTo>
                  <a:cubicBezTo>
                    <a:pt x="15867" y="13406"/>
                    <a:pt x="15867" y="13316"/>
                    <a:pt x="15957" y="13278"/>
                  </a:cubicBezTo>
                  <a:cubicBezTo>
                    <a:pt x="16020" y="13260"/>
                    <a:pt x="16106" y="13225"/>
                    <a:pt x="16106" y="13169"/>
                  </a:cubicBezTo>
                  <a:cubicBezTo>
                    <a:pt x="16106" y="12969"/>
                    <a:pt x="15889" y="12879"/>
                    <a:pt x="15889" y="12679"/>
                  </a:cubicBezTo>
                  <a:cubicBezTo>
                    <a:pt x="15889" y="12623"/>
                    <a:pt x="15912" y="12623"/>
                    <a:pt x="15912" y="12570"/>
                  </a:cubicBezTo>
                  <a:cubicBezTo>
                    <a:pt x="15912" y="12551"/>
                    <a:pt x="15889" y="12551"/>
                    <a:pt x="15889" y="12532"/>
                  </a:cubicBezTo>
                  <a:cubicBezTo>
                    <a:pt x="15889" y="12517"/>
                    <a:pt x="15889" y="12517"/>
                    <a:pt x="15912" y="12498"/>
                  </a:cubicBezTo>
                  <a:cubicBezTo>
                    <a:pt x="15998" y="12498"/>
                    <a:pt x="16042" y="12423"/>
                    <a:pt x="16151" y="12423"/>
                  </a:cubicBezTo>
                  <a:cubicBezTo>
                    <a:pt x="16173" y="12423"/>
                    <a:pt x="16195" y="12461"/>
                    <a:pt x="16218" y="12461"/>
                  </a:cubicBezTo>
                  <a:cubicBezTo>
                    <a:pt x="16236" y="12461"/>
                    <a:pt x="16259" y="12442"/>
                    <a:pt x="16259" y="12442"/>
                  </a:cubicBezTo>
                  <a:cubicBezTo>
                    <a:pt x="16259" y="12370"/>
                    <a:pt x="16259" y="12370"/>
                    <a:pt x="16259" y="12370"/>
                  </a:cubicBezTo>
                  <a:cubicBezTo>
                    <a:pt x="16259" y="12261"/>
                    <a:pt x="16128" y="12226"/>
                    <a:pt x="16087" y="12114"/>
                  </a:cubicBezTo>
                  <a:cubicBezTo>
                    <a:pt x="15934" y="11789"/>
                    <a:pt x="16042" y="11515"/>
                    <a:pt x="15759" y="11262"/>
                  </a:cubicBezTo>
                  <a:cubicBezTo>
                    <a:pt x="15737" y="11371"/>
                    <a:pt x="15718" y="11443"/>
                    <a:pt x="15718" y="11552"/>
                  </a:cubicBezTo>
                  <a:cubicBezTo>
                    <a:pt x="15718" y="11662"/>
                    <a:pt x="15759" y="11718"/>
                    <a:pt x="15759" y="11808"/>
                  </a:cubicBezTo>
                  <a:cubicBezTo>
                    <a:pt x="15759" y="11914"/>
                    <a:pt x="15781" y="12024"/>
                    <a:pt x="15673" y="12080"/>
                  </a:cubicBezTo>
                  <a:cubicBezTo>
                    <a:pt x="15610" y="12133"/>
                    <a:pt x="15520" y="12080"/>
                    <a:pt x="15434" y="12098"/>
                  </a:cubicBezTo>
                  <a:cubicBezTo>
                    <a:pt x="15349" y="12152"/>
                    <a:pt x="15390" y="12261"/>
                    <a:pt x="15304" y="12317"/>
                  </a:cubicBezTo>
                  <a:cubicBezTo>
                    <a:pt x="15259" y="12333"/>
                    <a:pt x="15196" y="12317"/>
                    <a:pt x="15151" y="12351"/>
                  </a:cubicBezTo>
                  <a:cubicBezTo>
                    <a:pt x="15110" y="12408"/>
                    <a:pt x="15129" y="12461"/>
                    <a:pt x="15129" y="12532"/>
                  </a:cubicBezTo>
                  <a:cubicBezTo>
                    <a:pt x="15110" y="12570"/>
                    <a:pt x="15065" y="12607"/>
                    <a:pt x="15043" y="12642"/>
                  </a:cubicBezTo>
                  <a:cubicBezTo>
                    <a:pt x="15020" y="12751"/>
                    <a:pt x="15088" y="12807"/>
                    <a:pt x="15043" y="12898"/>
                  </a:cubicBezTo>
                  <a:cubicBezTo>
                    <a:pt x="14979" y="12969"/>
                    <a:pt x="14912" y="12988"/>
                    <a:pt x="14890" y="13060"/>
                  </a:cubicBezTo>
                  <a:cubicBezTo>
                    <a:pt x="14804" y="13244"/>
                    <a:pt x="14759" y="13441"/>
                    <a:pt x="14521" y="13441"/>
                  </a:cubicBezTo>
                  <a:cubicBezTo>
                    <a:pt x="14412" y="13441"/>
                    <a:pt x="14349" y="13425"/>
                    <a:pt x="14218" y="13425"/>
                  </a:cubicBezTo>
                  <a:cubicBezTo>
                    <a:pt x="14151" y="13425"/>
                    <a:pt x="14151" y="13478"/>
                    <a:pt x="14110" y="13534"/>
                  </a:cubicBezTo>
                  <a:cubicBezTo>
                    <a:pt x="14066" y="13587"/>
                    <a:pt x="14002" y="13625"/>
                    <a:pt x="13935" y="13678"/>
                  </a:cubicBezTo>
                  <a:cubicBezTo>
                    <a:pt x="13849" y="13734"/>
                    <a:pt x="13786" y="13715"/>
                    <a:pt x="13674" y="13753"/>
                  </a:cubicBezTo>
                  <a:cubicBezTo>
                    <a:pt x="13525" y="13806"/>
                    <a:pt x="13480" y="13896"/>
                    <a:pt x="13327" y="13987"/>
                  </a:cubicBezTo>
                  <a:cubicBezTo>
                    <a:pt x="13155" y="14115"/>
                    <a:pt x="13155" y="14262"/>
                    <a:pt x="13025" y="14443"/>
                  </a:cubicBezTo>
                  <a:cubicBezTo>
                    <a:pt x="12958" y="14568"/>
                    <a:pt x="12741" y="14568"/>
                    <a:pt x="12741" y="14714"/>
                  </a:cubicBezTo>
                  <a:cubicBezTo>
                    <a:pt x="12741" y="14752"/>
                    <a:pt x="12764" y="14770"/>
                    <a:pt x="12764" y="14805"/>
                  </a:cubicBezTo>
                  <a:cubicBezTo>
                    <a:pt x="12764" y="14914"/>
                    <a:pt x="12611" y="14895"/>
                    <a:pt x="12525" y="14951"/>
                  </a:cubicBezTo>
                  <a:cubicBezTo>
                    <a:pt x="12372" y="15023"/>
                    <a:pt x="12309" y="15132"/>
                    <a:pt x="12309" y="15260"/>
                  </a:cubicBezTo>
                  <a:cubicBezTo>
                    <a:pt x="12309" y="15279"/>
                    <a:pt x="12327" y="15279"/>
                    <a:pt x="12327" y="15295"/>
                  </a:cubicBezTo>
                  <a:cubicBezTo>
                    <a:pt x="12327" y="15351"/>
                    <a:pt x="12242" y="15370"/>
                    <a:pt x="12242" y="15423"/>
                  </a:cubicBezTo>
                  <a:cubicBezTo>
                    <a:pt x="12242" y="15460"/>
                    <a:pt x="12264" y="15460"/>
                    <a:pt x="12264" y="15495"/>
                  </a:cubicBezTo>
                  <a:cubicBezTo>
                    <a:pt x="12350" y="15476"/>
                    <a:pt x="12417" y="15476"/>
                    <a:pt x="12480" y="15423"/>
                  </a:cubicBezTo>
                  <a:cubicBezTo>
                    <a:pt x="12458" y="15532"/>
                    <a:pt x="12436" y="15604"/>
                    <a:pt x="12436" y="15694"/>
                  </a:cubicBezTo>
                  <a:cubicBezTo>
                    <a:pt x="12286" y="15604"/>
                    <a:pt x="12201" y="15513"/>
                    <a:pt x="12003" y="15513"/>
                  </a:cubicBezTo>
                  <a:cubicBezTo>
                    <a:pt x="11939" y="15513"/>
                    <a:pt x="11939" y="15623"/>
                    <a:pt x="11917" y="15694"/>
                  </a:cubicBezTo>
                  <a:cubicBezTo>
                    <a:pt x="11895" y="15676"/>
                    <a:pt x="11895" y="15676"/>
                    <a:pt x="11895" y="15676"/>
                  </a:cubicBezTo>
                  <a:cubicBezTo>
                    <a:pt x="11809" y="15532"/>
                    <a:pt x="11809" y="15423"/>
                    <a:pt x="11678" y="15314"/>
                  </a:cubicBezTo>
                  <a:cubicBezTo>
                    <a:pt x="11134" y="14861"/>
                    <a:pt x="11373" y="15151"/>
                    <a:pt x="11593" y="15151"/>
                  </a:cubicBezTo>
                  <a:cubicBezTo>
                    <a:pt x="11634" y="15151"/>
                    <a:pt x="11634" y="15151"/>
                    <a:pt x="11634" y="15151"/>
                  </a:cubicBezTo>
                  <a:cubicBezTo>
                    <a:pt x="11634" y="15061"/>
                    <a:pt x="11634" y="15061"/>
                    <a:pt x="11634" y="15061"/>
                  </a:cubicBezTo>
                  <a:cubicBezTo>
                    <a:pt x="11462" y="14677"/>
                    <a:pt x="11462" y="14677"/>
                    <a:pt x="11462" y="14677"/>
                  </a:cubicBezTo>
                  <a:cubicBezTo>
                    <a:pt x="11462" y="14568"/>
                    <a:pt x="11481" y="14496"/>
                    <a:pt x="11417" y="14405"/>
                  </a:cubicBezTo>
                  <a:cubicBezTo>
                    <a:pt x="11373" y="14333"/>
                    <a:pt x="11287" y="14315"/>
                    <a:pt x="11287" y="14224"/>
                  </a:cubicBezTo>
                  <a:cubicBezTo>
                    <a:pt x="11287" y="14205"/>
                    <a:pt x="11309" y="14187"/>
                    <a:pt x="11309" y="14149"/>
                  </a:cubicBezTo>
                  <a:cubicBezTo>
                    <a:pt x="11309" y="14059"/>
                    <a:pt x="11242" y="14024"/>
                    <a:pt x="11220" y="13934"/>
                  </a:cubicBezTo>
                  <a:cubicBezTo>
                    <a:pt x="11179" y="13843"/>
                    <a:pt x="11179" y="13753"/>
                    <a:pt x="11070" y="13697"/>
                  </a:cubicBezTo>
                  <a:cubicBezTo>
                    <a:pt x="10940" y="13640"/>
                    <a:pt x="10854" y="13606"/>
                    <a:pt x="10787" y="13497"/>
                  </a:cubicBezTo>
                  <a:cubicBezTo>
                    <a:pt x="10701" y="13388"/>
                    <a:pt x="10612" y="13350"/>
                    <a:pt x="10571" y="13244"/>
                  </a:cubicBezTo>
                  <a:cubicBezTo>
                    <a:pt x="10485" y="13041"/>
                    <a:pt x="10548" y="12916"/>
                    <a:pt x="10462" y="12735"/>
                  </a:cubicBezTo>
                  <a:cubicBezTo>
                    <a:pt x="10418" y="12642"/>
                    <a:pt x="10265" y="12642"/>
                    <a:pt x="10265" y="12551"/>
                  </a:cubicBezTo>
                  <a:cubicBezTo>
                    <a:pt x="10265" y="12532"/>
                    <a:pt x="10287" y="12517"/>
                    <a:pt x="10287" y="12498"/>
                  </a:cubicBezTo>
                  <a:cubicBezTo>
                    <a:pt x="10287" y="12333"/>
                    <a:pt x="9963" y="12423"/>
                    <a:pt x="9769" y="12389"/>
                  </a:cubicBezTo>
                  <a:cubicBezTo>
                    <a:pt x="9549" y="12370"/>
                    <a:pt x="9508" y="12152"/>
                    <a:pt x="9310" y="12152"/>
                  </a:cubicBezTo>
                  <a:cubicBezTo>
                    <a:pt x="9310" y="12080"/>
                    <a:pt x="9310" y="12080"/>
                    <a:pt x="9310" y="12080"/>
                  </a:cubicBezTo>
                  <a:cubicBezTo>
                    <a:pt x="9310" y="12061"/>
                    <a:pt x="9332" y="12042"/>
                    <a:pt x="9332" y="12008"/>
                  </a:cubicBezTo>
                  <a:cubicBezTo>
                    <a:pt x="9332" y="11933"/>
                    <a:pt x="9224" y="11952"/>
                    <a:pt x="9138" y="11914"/>
                  </a:cubicBezTo>
                  <a:cubicBezTo>
                    <a:pt x="9246" y="11861"/>
                    <a:pt x="9224" y="11789"/>
                    <a:pt x="9288" y="11699"/>
                  </a:cubicBezTo>
                  <a:cubicBezTo>
                    <a:pt x="9355" y="11718"/>
                    <a:pt x="9355" y="11752"/>
                    <a:pt x="9377" y="11808"/>
                  </a:cubicBezTo>
                  <a:cubicBezTo>
                    <a:pt x="9440" y="11718"/>
                    <a:pt x="9526" y="11680"/>
                    <a:pt x="9526" y="11571"/>
                  </a:cubicBezTo>
                  <a:cubicBezTo>
                    <a:pt x="9526" y="11371"/>
                    <a:pt x="9463" y="11153"/>
                    <a:pt x="9224" y="11153"/>
                  </a:cubicBezTo>
                  <a:cubicBezTo>
                    <a:pt x="9008" y="11153"/>
                    <a:pt x="8941" y="11281"/>
                    <a:pt x="8747" y="11315"/>
                  </a:cubicBezTo>
                  <a:cubicBezTo>
                    <a:pt x="8724" y="11299"/>
                    <a:pt x="8702" y="11299"/>
                    <a:pt x="8702" y="11281"/>
                  </a:cubicBezTo>
                  <a:cubicBezTo>
                    <a:pt x="8702" y="11243"/>
                    <a:pt x="8769" y="11225"/>
                    <a:pt x="8769" y="11190"/>
                  </a:cubicBezTo>
                  <a:cubicBezTo>
                    <a:pt x="8769" y="11153"/>
                    <a:pt x="8747" y="11153"/>
                    <a:pt x="8747" y="11115"/>
                  </a:cubicBezTo>
                  <a:cubicBezTo>
                    <a:pt x="8788" y="11134"/>
                    <a:pt x="8810" y="11153"/>
                    <a:pt x="8855" y="11171"/>
                  </a:cubicBezTo>
                  <a:cubicBezTo>
                    <a:pt x="8896" y="11153"/>
                    <a:pt x="8896" y="11153"/>
                    <a:pt x="8896" y="11153"/>
                  </a:cubicBezTo>
                  <a:cubicBezTo>
                    <a:pt x="8832" y="10934"/>
                    <a:pt x="8616" y="10881"/>
                    <a:pt x="8463" y="10700"/>
                  </a:cubicBezTo>
                  <a:cubicBezTo>
                    <a:pt x="8400" y="10625"/>
                    <a:pt x="8377" y="10516"/>
                    <a:pt x="8269" y="10516"/>
                  </a:cubicBezTo>
                  <a:cubicBezTo>
                    <a:pt x="8202" y="10516"/>
                    <a:pt x="8202" y="10606"/>
                    <a:pt x="8139" y="10606"/>
                  </a:cubicBezTo>
                  <a:cubicBezTo>
                    <a:pt x="8094" y="10606"/>
                    <a:pt x="8072" y="10588"/>
                    <a:pt x="8031" y="10553"/>
                  </a:cubicBezTo>
                  <a:cubicBezTo>
                    <a:pt x="7922" y="10606"/>
                    <a:pt x="7878" y="10716"/>
                    <a:pt x="7747" y="10716"/>
                  </a:cubicBezTo>
                  <a:cubicBezTo>
                    <a:pt x="7557" y="10716"/>
                    <a:pt x="7467" y="10625"/>
                    <a:pt x="7296" y="10535"/>
                  </a:cubicBezTo>
                  <a:cubicBezTo>
                    <a:pt x="7229" y="10497"/>
                    <a:pt x="7165" y="10516"/>
                    <a:pt x="7098" y="10482"/>
                  </a:cubicBezTo>
                  <a:cubicBezTo>
                    <a:pt x="6818" y="10335"/>
                    <a:pt x="6643" y="10207"/>
                    <a:pt x="6318" y="10207"/>
                  </a:cubicBezTo>
                  <a:cubicBezTo>
                    <a:pt x="6210" y="10207"/>
                    <a:pt x="6166" y="10297"/>
                    <a:pt x="6080" y="10354"/>
                  </a:cubicBezTo>
                  <a:cubicBezTo>
                    <a:pt x="5949" y="10388"/>
                    <a:pt x="5841" y="10388"/>
                    <a:pt x="5711" y="10407"/>
                  </a:cubicBezTo>
                  <a:cubicBezTo>
                    <a:pt x="5688" y="10135"/>
                    <a:pt x="5341" y="10116"/>
                    <a:pt x="5103" y="9917"/>
                  </a:cubicBezTo>
                  <a:cubicBezTo>
                    <a:pt x="4864" y="9773"/>
                    <a:pt x="4689" y="9717"/>
                    <a:pt x="4427" y="9589"/>
                  </a:cubicBezTo>
                  <a:cubicBezTo>
                    <a:pt x="4233" y="9498"/>
                    <a:pt x="4148" y="9389"/>
                    <a:pt x="3928" y="9389"/>
                  </a:cubicBezTo>
                  <a:cubicBezTo>
                    <a:pt x="3801" y="9389"/>
                    <a:pt x="3734" y="9480"/>
                    <a:pt x="3625" y="9536"/>
                  </a:cubicBezTo>
                  <a:cubicBezTo>
                    <a:pt x="3450" y="9608"/>
                    <a:pt x="3320" y="9645"/>
                    <a:pt x="3103" y="9645"/>
                  </a:cubicBezTo>
                  <a:cubicBezTo>
                    <a:pt x="2909" y="9645"/>
                    <a:pt x="2801" y="9626"/>
                    <a:pt x="2585" y="9626"/>
                  </a:cubicBezTo>
                  <a:cubicBezTo>
                    <a:pt x="2410" y="9626"/>
                    <a:pt x="2324" y="9645"/>
                    <a:pt x="2148" y="9645"/>
                  </a:cubicBezTo>
                  <a:cubicBezTo>
                    <a:pt x="1347" y="9645"/>
                    <a:pt x="1347" y="9645"/>
                    <a:pt x="1347" y="9645"/>
                  </a:cubicBezTo>
                  <a:cubicBezTo>
                    <a:pt x="239" y="9826"/>
                    <a:pt x="239" y="9826"/>
                    <a:pt x="239" y="9826"/>
                  </a:cubicBezTo>
                  <a:cubicBezTo>
                    <a:pt x="19" y="9826"/>
                    <a:pt x="19" y="9826"/>
                    <a:pt x="19" y="9826"/>
                  </a:cubicBezTo>
                  <a:lnTo>
                    <a:pt x="0" y="9826"/>
                  </a:ln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69" name="Google Shape;5569;g21c91014dda_0_5576"/>
            <p:cNvSpPr/>
            <p:nvPr/>
          </p:nvSpPr>
          <p:spPr>
            <a:xfrm>
              <a:off x="5918626" y="5486670"/>
              <a:ext cx="1896480" cy="134600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0334" y="18571"/>
                  </a:moveTo>
                  <a:cubicBezTo>
                    <a:pt x="10219" y="18613"/>
                    <a:pt x="10159" y="18739"/>
                    <a:pt x="10104" y="18859"/>
                  </a:cubicBezTo>
                  <a:cubicBezTo>
                    <a:pt x="10189" y="18859"/>
                    <a:pt x="10249" y="18859"/>
                    <a:pt x="10364" y="18859"/>
                  </a:cubicBezTo>
                  <a:cubicBezTo>
                    <a:pt x="10364" y="18781"/>
                    <a:pt x="10334" y="18697"/>
                    <a:pt x="10334" y="18571"/>
                  </a:cubicBezTo>
                  <a:close/>
                  <a:moveTo>
                    <a:pt x="0" y="16975"/>
                  </a:moveTo>
                  <a:cubicBezTo>
                    <a:pt x="30" y="35"/>
                    <a:pt x="30" y="35"/>
                    <a:pt x="30" y="35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349" y="162"/>
                    <a:pt x="494" y="119"/>
                    <a:pt x="723" y="239"/>
                  </a:cubicBezTo>
                  <a:cubicBezTo>
                    <a:pt x="1017" y="408"/>
                    <a:pt x="1102" y="731"/>
                    <a:pt x="1421" y="731"/>
                  </a:cubicBezTo>
                  <a:cubicBezTo>
                    <a:pt x="1596" y="731"/>
                    <a:pt x="1566" y="281"/>
                    <a:pt x="1741" y="281"/>
                  </a:cubicBezTo>
                  <a:cubicBezTo>
                    <a:pt x="1915" y="281"/>
                    <a:pt x="2030" y="408"/>
                    <a:pt x="2204" y="408"/>
                  </a:cubicBezTo>
                  <a:cubicBezTo>
                    <a:pt x="2324" y="408"/>
                    <a:pt x="2379" y="366"/>
                    <a:pt x="2499" y="366"/>
                  </a:cubicBezTo>
                  <a:cubicBezTo>
                    <a:pt x="2728" y="366"/>
                    <a:pt x="2843" y="654"/>
                    <a:pt x="2987" y="935"/>
                  </a:cubicBezTo>
                  <a:cubicBezTo>
                    <a:pt x="3017" y="1019"/>
                    <a:pt x="3047" y="1104"/>
                    <a:pt x="3107" y="1181"/>
                  </a:cubicBezTo>
                  <a:cubicBezTo>
                    <a:pt x="3222" y="1307"/>
                    <a:pt x="3456" y="1181"/>
                    <a:pt x="3456" y="1385"/>
                  </a:cubicBezTo>
                  <a:cubicBezTo>
                    <a:pt x="3456" y="1553"/>
                    <a:pt x="3396" y="1673"/>
                    <a:pt x="3396" y="1877"/>
                  </a:cubicBezTo>
                  <a:cubicBezTo>
                    <a:pt x="3396" y="2081"/>
                    <a:pt x="3511" y="2165"/>
                    <a:pt x="3571" y="2327"/>
                  </a:cubicBezTo>
                  <a:cubicBezTo>
                    <a:pt x="3686" y="2699"/>
                    <a:pt x="3716" y="3107"/>
                    <a:pt x="3975" y="3107"/>
                  </a:cubicBezTo>
                  <a:cubicBezTo>
                    <a:pt x="4149" y="3107"/>
                    <a:pt x="4179" y="2783"/>
                    <a:pt x="4179" y="2530"/>
                  </a:cubicBezTo>
                  <a:cubicBezTo>
                    <a:pt x="4209" y="2327"/>
                    <a:pt x="4354" y="2291"/>
                    <a:pt x="4384" y="2081"/>
                  </a:cubicBezTo>
                  <a:cubicBezTo>
                    <a:pt x="4499" y="2573"/>
                    <a:pt x="4848" y="2615"/>
                    <a:pt x="5167" y="2741"/>
                  </a:cubicBezTo>
                  <a:cubicBezTo>
                    <a:pt x="5426" y="2819"/>
                    <a:pt x="5516" y="3022"/>
                    <a:pt x="5750" y="3149"/>
                  </a:cubicBezTo>
                  <a:cubicBezTo>
                    <a:pt x="5720" y="3353"/>
                    <a:pt x="5631" y="3437"/>
                    <a:pt x="5631" y="3641"/>
                  </a:cubicBezTo>
                  <a:cubicBezTo>
                    <a:pt x="5631" y="4049"/>
                    <a:pt x="5631" y="4372"/>
                    <a:pt x="5835" y="4660"/>
                  </a:cubicBezTo>
                  <a:cubicBezTo>
                    <a:pt x="5980" y="4864"/>
                    <a:pt x="6269" y="4822"/>
                    <a:pt x="6269" y="5110"/>
                  </a:cubicBezTo>
                  <a:cubicBezTo>
                    <a:pt x="6269" y="5398"/>
                    <a:pt x="6269" y="5398"/>
                    <a:pt x="6269" y="5398"/>
                  </a:cubicBezTo>
                  <a:cubicBezTo>
                    <a:pt x="6269" y="5602"/>
                    <a:pt x="6474" y="5560"/>
                    <a:pt x="6588" y="5602"/>
                  </a:cubicBezTo>
                  <a:cubicBezTo>
                    <a:pt x="6793" y="5686"/>
                    <a:pt x="6877" y="5890"/>
                    <a:pt x="7052" y="6052"/>
                  </a:cubicBezTo>
                  <a:cubicBezTo>
                    <a:pt x="7376" y="6340"/>
                    <a:pt x="7606" y="6460"/>
                    <a:pt x="7780" y="6909"/>
                  </a:cubicBezTo>
                  <a:cubicBezTo>
                    <a:pt x="7840" y="7078"/>
                    <a:pt x="7955" y="7078"/>
                    <a:pt x="8040" y="7198"/>
                  </a:cubicBezTo>
                  <a:cubicBezTo>
                    <a:pt x="8214" y="7605"/>
                    <a:pt x="8304" y="7894"/>
                    <a:pt x="8593" y="8182"/>
                  </a:cubicBezTo>
                  <a:cubicBezTo>
                    <a:pt x="8798" y="8428"/>
                    <a:pt x="8912" y="8716"/>
                    <a:pt x="9202" y="8716"/>
                  </a:cubicBezTo>
                  <a:cubicBezTo>
                    <a:pt x="9261" y="8716"/>
                    <a:pt x="9261" y="8632"/>
                    <a:pt x="9316" y="8589"/>
                  </a:cubicBezTo>
                  <a:cubicBezTo>
                    <a:pt x="9436" y="8547"/>
                    <a:pt x="9521" y="8589"/>
                    <a:pt x="9640" y="8547"/>
                  </a:cubicBezTo>
                  <a:cubicBezTo>
                    <a:pt x="9611" y="8386"/>
                    <a:pt x="9551" y="8343"/>
                    <a:pt x="9551" y="8182"/>
                  </a:cubicBezTo>
                  <a:cubicBezTo>
                    <a:pt x="9551" y="7851"/>
                    <a:pt x="9785" y="7605"/>
                    <a:pt x="10014" y="7605"/>
                  </a:cubicBezTo>
                  <a:cubicBezTo>
                    <a:pt x="10219" y="7605"/>
                    <a:pt x="10334" y="7690"/>
                    <a:pt x="10538" y="7690"/>
                  </a:cubicBezTo>
                  <a:cubicBezTo>
                    <a:pt x="10683" y="7690"/>
                    <a:pt x="10713" y="7528"/>
                    <a:pt x="10827" y="7528"/>
                  </a:cubicBezTo>
                  <a:cubicBezTo>
                    <a:pt x="11236" y="7528"/>
                    <a:pt x="11321" y="8182"/>
                    <a:pt x="11700" y="8182"/>
                  </a:cubicBezTo>
                  <a:cubicBezTo>
                    <a:pt x="11760" y="8182"/>
                    <a:pt x="11760" y="8097"/>
                    <a:pt x="11815" y="8097"/>
                  </a:cubicBezTo>
                  <a:cubicBezTo>
                    <a:pt x="11935" y="8097"/>
                    <a:pt x="11960" y="8224"/>
                    <a:pt x="12104" y="8224"/>
                  </a:cubicBezTo>
                  <a:cubicBezTo>
                    <a:pt x="12164" y="8224"/>
                    <a:pt x="12194" y="8182"/>
                    <a:pt x="12279" y="8182"/>
                  </a:cubicBezTo>
                  <a:cubicBezTo>
                    <a:pt x="12369" y="8182"/>
                    <a:pt x="12398" y="8301"/>
                    <a:pt x="12453" y="8343"/>
                  </a:cubicBezTo>
                  <a:cubicBezTo>
                    <a:pt x="12628" y="8428"/>
                    <a:pt x="12772" y="8386"/>
                    <a:pt x="12947" y="8386"/>
                  </a:cubicBezTo>
                  <a:cubicBezTo>
                    <a:pt x="13067" y="8386"/>
                    <a:pt x="13067" y="8386"/>
                    <a:pt x="13067" y="8386"/>
                  </a:cubicBezTo>
                  <a:cubicBezTo>
                    <a:pt x="13067" y="8224"/>
                    <a:pt x="13067" y="8224"/>
                    <a:pt x="13067" y="8224"/>
                  </a:cubicBezTo>
                  <a:cubicBezTo>
                    <a:pt x="13092" y="8182"/>
                    <a:pt x="13122" y="8140"/>
                    <a:pt x="13152" y="8140"/>
                  </a:cubicBezTo>
                  <a:cubicBezTo>
                    <a:pt x="13211" y="8140"/>
                    <a:pt x="13236" y="8182"/>
                    <a:pt x="13296" y="8182"/>
                  </a:cubicBezTo>
                  <a:cubicBezTo>
                    <a:pt x="13356" y="8182"/>
                    <a:pt x="13386" y="8182"/>
                    <a:pt x="13441" y="8182"/>
                  </a:cubicBezTo>
                  <a:cubicBezTo>
                    <a:pt x="13560" y="8182"/>
                    <a:pt x="13615" y="8343"/>
                    <a:pt x="13730" y="8386"/>
                  </a:cubicBezTo>
                  <a:cubicBezTo>
                    <a:pt x="14024" y="8547"/>
                    <a:pt x="14199" y="8716"/>
                    <a:pt x="14518" y="8716"/>
                  </a:cubicBezTo>
                  <a:cubicBezTo>
                    <a:pt x="14663" y="8716"/>
                    <a:pt x="14633" y="8343"/>
                    <a:pt x="14777" y="8301"/>
                  </a:cubicBezTo>
                  <a:cubicBezTo>
                    <a:pt x="15211" y="8140"/>
                    <a:pt x="15446" y="7978"/>
                    <a:pt x="15880" y="7978"/>
                  </a:cubicBezTo>
                  <a:cubicBezTo>
                    <a:pt x="16259" y="7978"/>
                    <a:pt x="16488" y="8055"/>
                    <a:pt x="16782" y="8386"/>
                  </a:cubicBezTo>
                  <a:cubicBezTo>
                    <a:pt x="17012" y="8589"/>
                    <a:pt x="16982" y="8955"/>
                    <a:pt x="16982" y="9370"/>
                  </a:cubicBezTo>
                  <a:cubicBezTo>
                    <a:pt x="16982" y="9735"/>
                    <a:pt x="16982" y="9735"/>
                    <a:pt x="16982" y="9735"/>
                  </a:cubicBezTo>
                  <a:cubicBezTo>
                    <a:pt x="16982" y="10311"/>
                    <a:pt x="17301" y="10515"/>
                    <a:pt x="17301" y="11085"/>
                  </a:cubicBezTo>
                  <a:cubicBezTo>
                    <a:pt x="17301" y="11211"/>
                    <a:pt x="17276" y="11246"/>
                    <a:pt x="17276" y="11373"/>
                  </a:cubicBezTo>
                  <a:cubicBezTo>
                    <a:pt x="17276" y="11577"/>
                    <a:pt x="17421" y="11619"/>
                    <a:pt x="17565" y="11696"/>
                  </a:cubicBezTo>
                  <a:cubicBezTo>
                    <a:pt x="17795" y="11823"/>
                    <a:pt x="17914" y="11984"/>
                    <a:pt x="18144" y="12111"/>
                  </a:cubicBezTo>
                  <a:cubicBezTo>
                    <a:pt x="21600" y="14564"/>
                    <a:pt x="21600" y="14564"/>
                    <a:pt x="21600" y="14564"/>
                  </a:cubicBezTo>
                  <a:cubicBezTo>
                    <a:pt x="21600" y="14648"/>
                    <a:pt x="21545" y="14768"/>
                    <a:pt x="21455" y="14768"/>
                  </a:cubicBezTo>
                  <a:cubicBezTo>
                    <a:pt x="21311" y="14768"/>
                    <a:pt x="21251" y="14606"/>
                    <a:pt x="21221" y="14445"/>
                  </a:cubicBezTo>
                  <a:cubicBezTo>
                    <a:pt x="21166" y="14480"/>
                    <a:pt x="21136" y="14522"/>
                    <a:pt x="21076" y="14522"/>
                  </a:cubicBezTo>
                  <a:cubicBezTo>
                    <a:pt x="20877" y="14276"/>
                    <a:pt x="20902" y="14318"/>
                    <a:pt x="21076" y="14810"/>
                  </a:cubicBezTo>
                  <a:cubicBezTo>
                    <a:pt x="21076" y="15344"/>
                    <a:pt x="20672" y="15422"/>
                    <a:pt x="20353" y="15625"/>
                  </a:cubicBezTo>
                  <a:cubicBezTo>
                    <a:pt x="20263" y="15625"/>
                    <a:pt x="20263" y="15625"/>
                    <a:pt x="20263" y="15625"/>
                  </a:cubicBezTo>
                  <a:cubicBezTo>
                    <a:pt x="20119" y="15668"/>
                    <a:pt x="20034" y="15710"/>
                    <a:pt x="19859" y="15710"/>
                  </a:cubicBezTo>
                  <a:cubicBezTo>
                    <a:pt x="19745" y="15710"/>
                    <a:pt x="19685" y="15625"/>
                    <a:pt x="19570" y="15625"/>
                  </a:cubicBezTo>
                  <a:cubicBezTo>
                    <a:pt x="19510" y="15625"/>
                    <a:pt x="19480" y="15710"/>
                    <a:pt x="19421" y="15710"/>
                  </a:cubicBezTo>
                  <a:cubicBezTo>
                    <a:pt x="19336" y="15710"/>
                    <a:pt x="19336" y="15625"/>
                    <a:pt x="19251" y="15625"/>
                  </a:cubicBezTo>
                  <a:cubicBezTo>
                    <a:pt x="18902" y="15625"/>
                    <a:pt x="18697" y="15829"/>
                    <a:pt x="18318" y="15829"/>
                  </a:cubicBezTo>
                  <a:cubicBezTo>
                    <a:pt x="18204" y="15829"/>
                    <a:pt x="18114" y="15829"/>
                    <a:pt x="18059" y="15710"/>
                  </a:cubicBezTo>
                  <a:cubicBezTo>
                    <a:pt x="17969" y="15871"/>
                    <a:pt x="17825" y="15829"/>
                    <a:pt x="17650" y="15871"/>
                  </a:cubicBezTo>
                  <a:cubicBezTo>
                    <a:pt x="17505" y="15914"/>
                    <a:pt x="17421" y="15998"/>
                    <a:pt x="17276" y="15998"/>
                  </a:cubicBezTo>
                  <a:cubicBezTo>
                    <a:pt x="17216" y="15998"/>
                    <a:pt x="17216" y="15871"/>
                    <a:pt x="17186" y="15794"/>
                  </a:cubicBezTo>
                  <a:cubicBezTo>
                    <a:pt x="17101" y="16075"/>
                    <a:pt x="16867" y="16117"/>
                    <a:pt x="16638" y="16117"/>
                  </a:cubicBezTo>
                  <a:cubicBezTo>
                    <a:pt x="16548" y="16117"/>
                    <a:pt x="16518" y="15914"/>
                    <a:pt x="16433" y="15914"/>
                  </a:cubicBezTo>
                  <a:cubicBezTo>
                    <a:pt x="16259" y="15914"/>
                    <a:pt x="16169" y="15956"/>
                    <a:pt x="15999" y="15998"/>
                  </a:cubicBezTo>
                  <a:cubicBezTo>
                    <a:pt x="15999" y="16040"/>
                    <a:pt x="15999" y="16075"/>
                    <a:pt x="15999" y="16117"/>
                  </a:cubicBezTo>
                  <a:cubicBezTo>
                    <a:pt x="15999" y="16279"/>
                    <a:pt x="16024" y="16406"/>
                    <a:pt x="16084" y="16532"/>
                  </a:cubicBezTo>
                  <a:cubicBezTo>
                    <a:pt x="15880" y="16694"/>
                    <a:pt x="15590" y="16694"/>
                    <a:pt x="15590" y="17017"/>
                  </a:cubicBezTo>
                  <a:cubicBezTo>
                    <a:pt x="15590" y="17059"/>
                    <a:pt x="15590" y="17059"/>
                    <a:pt x="15590" y="17101"/>
                  </a:cubicBezTo>
                  <a:cubicBezTo>
                    <a:pt x="15735" y="16975"/>
                    <a:pt x="15795" y="16898"/>
                    <a:pt x="15969" y="16855"/>
                  </a:cubicBezTo>
                  <a:cubicBezTo>
                    <a:pt x="15675" y="17263"/>
                    <a:pt x="15590" y="17551"/>
                    <a:pt x="15301" y="17959"/>
                  </a:cubicBezTo>
                  <a:cubicBezTo>
                    <a:pt x="15037" y="18332"/>
                    <a:pt x="14892" y="18535"/>
                    <a:pt x="14603" y="18859"/>
                  </a:cubicBezTo>
                  <a:cubicBezTo>
                    <a:pt x="14458" y="19027"/>
                    <a:pt x="14398" y="19147"/>
                    <a:pt x="14224" y="19231"/>
                  </a:cubicBezTo>
                  <a:cubicBezTo>
                    <a:pt x="13964" y="19351"/>
                    <a:pt x="13790" y="19266"/>
                    <a:pt x="13560" y="19393"/>
                  </a:cubicBezTo>
                  <a:cubicBezTo>
                    <a:pt x="13266" y="19555"/>
                    <a:pt x="13092" y="19716"/>
                    <a:pt x="12802" y="19716"/>
                  </a:cubicBezTo>
                  <a:cubicBezTo>
                    <a:pt x="12718" y="19716"/>
                    <a:pt x="12658" y="19716"/>
                    <a:pt x="12573" y="19716"/>
                  </a:cubicBezTo>
                  <a:cubicBezTo>
                    <a:pt x="12598" y="19927"/>
                    <a:pt x="12658" y="20047"/>
                    <a:pt x="12748" y="20250"/>
                  </a:cubicBezTo>
                  <a:cubicBezTo>
                    <a:pt x="12772" y="20377"/>
                    <a:pt x="12802" y="20539"/>
                    <a:pt x="12892" y="20539"/>
                  </a:cubicBezTo>
                  <a:cubicBezTo>
                    <a:pt x="13007" y="20539"/>
                    <a:pt x="13092" y="20454"/>
                    <a:pt x="13181" y="20377"/>
                  </a:cubicBezTo>
                  <a:cubicBezTo>
                    <a:pt x="13181" y="20412"/>
                    <a:pt x="13181" y="20454"/>
                    <a:pt x="13181" y="20496"/>
                  </a:cubicBezTo>
                  <a:cubicBezTo>
                    <a:pt x="13181" y="20946"/>
                    <a:pt x="13152" y="21192"/>
                    <a:pt x="13122" y="21600"/>
                  </a:cubicBezTo>
                  <a:cubicBezTo>
                    <a:pt x="12917" y="21523"/>
                    <a:pt x="12917" y="21234"/>
                    <a:pt x="12832" y="20946"/>
                  </a:cubicBezTo>
                  <a:cubicBezTo>
                    <a:pt x="12748" y="20700"/>
                    <a:pt x="12628" y="20581"/>
                    <a:pt x="12628" y="20293"/>
                  </a:cubicBezTo>
                  <a:cubicBezTo>
                    <a:pt x="12453" y="20250"/>
                    <a:pt x="12369" y="20131"/>
                    <a:pt x="12194" y="20131"/>
                  </a:cubicBezTo>
                  <a:cubicBezTo>
                    <a:pt x="12049" y="20131"/>
                    <a:pt x="12079" y="20412"/>
                    <a:pt x="12049" y="20623"/>
                  </a:cubicBezTo>
                  <a:cubicBezTo>
                    <a:pt x="11905" y="20412"/>
                    <a:pt x="11905" y="20250"/>
                    <a:pt x="11815" y="20004"/>
                  </a:cubicBezTo>
                  <a:cubicBezTo>
                    <a:pt x="11760" y="19927"/>
                    <a:pt x="11670" y="19885"/>
                    <a:pt x="11670" y="19758"/>
                  </a:cubicBezTo>
                  <a:cubicBezTo>
                    <a:pt x="11670" y="19681"/>
                    <a:pt x="11730" y="19681"/>
                    <a:pt x="11760" y="19639"/>
                  </a:cubicBezTo>
                  <a:cubicBezTo>
                    <a:pt x="11730" y="19512"/>
                    <a:pt x="11760" y="19351"/>
                    <a:pt x="11670" y="19351"/>
                  </a:cubicBezTo>
                  <a:cubicBezTo>
                    <a:pt x="11526" y="19351"/>
                    <a:pt x="11466" y="19512"/>
                    <a:pt x="11351" y="19555"/>
                  </a:cubicBezTo>
                  <a:cubicBezTo>
                    <a:pt x="11266" y="19597"/>
                    <a:pt x="11236" y="19597"/>
                    <a:pt x="11147" y="19597"/>
                  </a:cubicBezTo>
                  <a:cubicBezTo>
                    <a:pt x="11002" y="19597"/>
                    <a:pt x="11002" y="19393"/>
                    <a:pt x="10917" y="19189"/>
                  </a:cubicBezTo>
                  <a:cubicBezTo>
                    <a:pt x="10798" y="19027"/>
                    <a:pt x="10653" y="18943"/>
                    <a:pt x="10653" y="18697"/>
                  </a:cubicBezTo>
                  <a:cubicBezTo>
                    <a:pt x="10653" y="18613"/>
                    <a:pt x="10713" y="18535"/>
                    <a:pt x="10713" y="18451"/>
                  </a:cubicBezTo>
                  <a:cubicBezTo>
                    <a:pt x="10713" y="18409"/>
                    <a:pt x="10683" y="18409"/>
                    <a:pt x="10683" y="18367"/>
                  </a:cubicBezTo>
                  <a:cubicBezTo>
                    <a:pt x="10653" y="18367"/>
                    <a:pt x="10653" y="18367"/>
                    <a:pt x="10653" y="18367"/>
                  </a:cubicBezTo>
                  <a:cubicBezTo>
                    <a:pt x="10568" y="18367"/>
                    <a:pt x="10538" y="18409"/>
                    <a:pt x="10453" y="18409"/>
                  </a:cubicBezTo>
                  <a:cubicBezTo>
                    <a:pt x="10189" y="18367"/>
                    <a:pt x="10189" y="18367"/>
                    <a:pt x="10189" y="18367"/>
                  </a:cubicBezTo>
                  <a:cubicBezTo>
                    <a:pt x="10014" y="18367"/>
                    <a:pt x="9900" y="18367"/>
                    <a:pt x="9755" y="18535"/>
                  </a:cubicBezTo>
                  <a:cubicBezTo>
                    <a:pt x="9640" y="18613"/>
                    <a:pt x="9611" y="18781"/>
                    <a:pt x="9496" y="18781"/>
                  </a:cubicBezTo>
                  <a:cubicBezTo>
                    <a:pt x="9316" y="18781"/>
                    <a:pt x="9231" y="18571"/>
                    <a:pt x="9231" y="18367"/>
                  </a:cubicBezTo>
                  <a:cubicBezTo>
                    <a:pt x="9231" y="18121"/>
                    <a:pt x="9466" y="18205"/>
                    <a:pt x="9581" y="18043"/>
                  </a:cubicBezTo>
                  <a:cubicBezTo>
                    <a:pt x="9785" y="17755"/>
                    <a:pt x="9930" y="17551"/>
                    <a:pt x="9930" y="17144"/>
                  </a:cubicBezTo>
                  <a:cubicBezTo>
                    <a:pt x="9930" y="16813"/>
                    <a:pt x="9840" y="16652"/>
                    <a:pt x="9695" y="16406"/>
                  </a:cubicBezTo>
                  <a:cubicBezTo>
                    <a:pt x="9611" y="16244"/>
                    <a:pt x="9611" y="16040"/>
                    <a:pt x="9466" y="16040"/>
                  </a:cubicBezTo>
                  <a:cubicBezTo>
                    <a:pt x="9346" y="16040"/>
                    <a:pt x="9316" y="16202"/>
                    <a:pt x="9231" y="16321"/>
                  </a:cubicBezTo>
                  <a:cubicBezTo>
                    <a:pt x="9057" y="16490"/>
                    <a:pt x="8912" y="16532"/>
                    <a:pt x="8708" y="16736"/>
                  </a:cubicBezTo>
                  <a:cubicBezTo>
                    <a:pt x="8593" y="16813"/>
                    <a:pt x="8503" y="16898"/>
                    <a:pt x="8419" y="17017"/>
                  </a:cubicBezTo>
                  <a:cubicBezTo>
                    <a:pt x="8359" y="17144"/>
                    <a:pt x="8244" y="17144"/>
                    <a:pt x="8244" y="17263"/>
                  </a:cubicBezTo>
                  <a:cubicBezTo>
                    <a:pt x="8244" y="17425"/>
                    <a:pt x="8389" y="17509"/>
                    <a:pt x="8503" y="17509"/>
                  </a:cubicBezTo>
                  <a:cubicBezTo>
                    <a:pt x="8683" y="17509"/>
                    <a:pt x="8768" y="17347"/>
                    <a:pt x="8912" y="17221"/>
                  </a:cubicBezTo>
                  <a:cubicBezTo>
                    <a:pt x="8942" y="17263"/>
                    <a:pt x="8972" y="17305"/>
                    <a:pt x="8972" y="17347"/>
                  </a:cubicBezTo>
                  <a:cubicBezTo>
                    <a:pt x="8972" y="17678"/>
                    <a:pt x="8738" y="17713"/>
                    <a:pt x="8533" y="17840"/>
                  </a:cubicBezTo>
                  <a:cubicBezTo>
                    <a:pt x="8189" y="18121"/>
                    <a:pt x="7985" y="18332"/>
                    <a:pt x="7606" y="18571"/>
                  </a:cubicBezTo>
                  <a:cubicBezTo>
                    <a:pt x="7202" y="18859"/>
                    <a:pt x="7112" y="19266"/>
                    <a:pt x="6763" y="19639"/>
                  </a:cubicBezTo>
                  <a:cubicBezTo>
                    <a:pt x="6678" y="19716"/>
                    <a:pt x="6588" y="19716"/>
                    <a:pt x="6503" y="19801"/>
                  </a:cubicBezTo>
                  <a:cubicBezTo>
                    <a:pt x="6389" y="19969"/>
                    <a:pt x="6414" y="20335"/>
                    <a:pt x="6239" y="20335"/>
                  </a:cubicBezTo>
                  <a:cubicBezTo>
                    <a:pt x="5950" y="20335"/>
                    <a:pt x="5865" y="19885"/>
                    <a:pt x="5601" y="19885"/>
                  </a:cubicBezTo>
                  <a:cubicBezTo>
                    <a:pt x="5576" y="19885"/>
                    <a:pt x="5546" y="19969"/>
                    <a:pt x="5516" y="19969"/>
                  </a:cubicBezTo>
                  <a:cubicBezTo>
                    <a:pt x="5282" y="19969"/>
                    <a:pt x="5227" y="19639"/>
                    <a:pt x="4992" y="19477"/>
                  </a:cubicBezTo>
                  <a:cubicBezTo>
                    <a:pt x="4788" y="19351"/>
                    <a:pt x="4613" y="19393"/>
                    <a:pt x="4414" y="19189"/>
                  </a:cubicBezTo>
                  <a:cubicBezTo>
                    <a:pt x="4035" y="18781"/>
                    <a:pt x="3890" y="18247"/>
                    <a:pt x="3396" y="18247"/>
                  </a:cubicBezTo>
                  <a:cubicBezTo>
                    <a:pt x="3222" y="18247"/>
                    <a:pt x="3137" y="18409"/>
                    <a:pt x="2933" y="18409"/>
                  </a:cubicBezTo>
                  <a:cubicBezTo>
                    <a:pt x="2843" y="18409"/>
                    <a:pt x="2813" y="18289"/>
                    <a:pt x="2728" y="18205"/>
                  </a:cubicBezTo>
                  <a:cubicBezTo>
                    <a:pt x="2499" y="17959"/>
                    <a:pt x="2324" y="17797"/>
                    <a:pt x="2000" y="17797"/>
                  </a:cubicBezTo>
                  <a:cubicBezTo>
                    <a:pt x="1915" y="17797"/>
                    <a:pt x="1885" y="17882"/>
                    <a:pt x="1800" y="17917"/>
                  </a:cubicBezTo>
                  <a:cubicBezTo>
                    <a:pt x="1686" y="17959"/>
                    <a:pt x="1511" y="17917"/>
                    <a:pt x="1511" y="18086"/>
                  </a:cubicBezTo>
                  <a:cubicBezTo>
                    <a:pt x="1511" y="18163"/>
                    <a:pt x="1536" y="18205"/>
                    <a:pt x="1536" y="18289"/>
                  </a:cubicBezTo>
                  <a:cubicBezTo>
                    <a:pt x="1536" y="18409"/>
                    <a:pt x="1536" y="18409"/>
                    <a:pt x="1536" y="18409"/>
                  </a:cubicBezTo>
                  <a:cubicBezTo>
                    <a:pt x="1451" y="18409"/>
                    <a:pt x="1451" y="18409"/>
                    <a:pt x="1451" y="18409"/>
                  </a:cubicBezTo>
                  <a:cubicBezTo>
                    <a:pt x="1162" y="18247"/>
                    <a:pt x="1072" y="18001"/>
                    <a:pt x="843" y="17678"/>
                  </a:cubicBezTo>
                  <a:cubicBezTo>
                    <a:pt x="579" y="17263"/>
                    <a:pt x="349" y="17059"/>
                    <a:pt x="0" y="16975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70" name="Google Shape;5570;g21c91014dda_0_5576"/>
            <p:cNvSpPr/>
            <p:nvPr/>
          </p:nvSpPr>
          <p:spPr>
            <a:xfrm>
              <a:off x="5922488" y="4037823"/>
              <a:ext cx="2657556" cy="2356344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5401" y="21600"/>
                  </a:moveTo>
                  <a:cubicBezTo>
                    <a:pt x="15422" y="21576"/>
                    <a:pt x="15422" y="21552"/>
                    <a:pt x="15422" y="21532"/>
                  </a:cubicBezTo>
                  <a:cubicBezTo>
                    <a:pt x="15422" y="21343"/>
                    <a:pt x="15422" y="21343"/>
                    <a:pt x="15422" y="21343"/>
                  </a:cubicBezTo>
                  <a:cubicBezTo>
                    <a:pt x="15422" y="21178"/>
                    <a:pt x="15465" y="21086"/>
                    <a:pt x="15465" y="20945"/>
                  </a:cubicBezTo>
                  <a:cubicBezTo>
                    <a:pt x="15465" y="20805"/>
                    <a:pt x="15443" y="20736"/>
                    <a:pt x="15443" y="20616"/>
                  </a:cubicBezTo>
                  <a:cubicBezTo>
                    <a:pt x="15361" y="20616"/>
                    <a:pt x="15361" y="20616"/>
                    <a:pt x="15361" y="20616"/>
                  </a:cubicBezTo>
                  <a:cubicBezTo>
                    <a:pt x="15319" y="20616"/>
                    <a:pt x="15319" y="20640"/>
                    <a:pt x="15276" y="20664"/>
                  </a:cubicBezTo>
                  <a:cubicBezTo>
                    <a:pt x="15276" y="20572"/>
                    <a:pt x="15276" y="20572"/>
                    <a:pt x="15276" y="20572"/>
                  </a:cubicBezTo>
                  <a:cubicBezTo>
                    <a:pt x="15340" y="20339"/>
                    <a:pt x="15340" y="20339"/>
                    <a:pt x="15340" y="20339"/>
                  </a:cubicBezTo>
                  <a:cubicBezTo>
                    <a:pt x="15319" y="20291"/>
                    <a:pt x="15297" y="20267"/>
                    <a:pt x="15297" y="20222"/>
                  </a:cubicBezTo>
                  <a:cubicBezTo>
                    <a:pt x="15297" y="20034"/>
                    <a:pt x="15465" y="19941"/>
                    <a:pt x="15465" y="19728"/>
                  </a:cubicBezTo>
                  <a:cubicBezTo>
                    <a:pt x="15465" y="19704"/>
                    <a:pt x="15443" y="19704"/>
                    <a:pt x="15443" y="19704"/>
                  </a:cubicBezTo>
                  <a:cubicBezTo>
                    <a:pt x="15443" y="19495"/>
                    <a:pt x="15586" y="19403"/>
                    <a:pt x="15586" y="19214"/>
                  </a:cubicBezTo>
                  <a:cubicBezTo>
                    <a:pt x="15586" y="18889"/>
                    <a:pt x="15586" y="18889"/>
                    <a:pt x="15586" y="18889"/>
                  </a:cubicBezTo>
                  <a:cubicBezTo>
                    <a:pt x="15586" y="18748"/>
                    <a:pt x="15710" y="18676"/>
                    <a:pt x="15710" y="18536"/>
                  </a:cubicBezTo>
                  <a:cubicBezTo>
                    <a:pt x="15710" y="18351"/>
                    <a:pt x="15628" y="18278"/>
                    <a:pt x="15628" y="18094"/>
                  </a:cubicBezTo>
                  <a:cubicBezTo>
                    <a:pt x="15628" y="17977"/>
                    <a:pt x="15753" y="17953"/>
                    <a:pt x="15753" y="17837"/>
                  </a:cubicBezTo>
                  <a:cubicBezTo>
                    <a:pt x="15753" y="17813"/>
                    <a:pt x="15710" y="17837"/>
                    <a:pt x="15710" y="17813"/>
                  </a:cubicBezTo>
                  <a:cubicBezTo>
                    <a:pt x="15710" y="17604"/>
                    <a:pt x="15856" y="17507"/>
                    <a:pt x="15856" y="17298"/>
                  </a:cubicBezTo>
                  <a:cubicBezTo>
                    <a:pt x="15920" y="17323"/>
                    <a:pt x="15960" y="17250"/>
                    <a:pt x="15981" y="17158"/>
                  </a:cubicBezTo>
                  <a:cubicBezTo>
                    <a:pt x="16024" y="17066"/>
                    <a:pt x="16106" y="17017"/>
                    <a:pt x="16106" y="16901"/>
                  </a:cubicBezTo>
                  <a:cubicBezTo>
                    <a:pt x="16106" y="16668"/>
                    <a:pt x="16230" y="16572"/>
                    <a:pt x="16273" y="16363"/>
                  </a:cubicBezTo>
                  <a:cubicBezTo>
                    <a:pt x="16291" y="16246"/>
                    <a:pt x="16334" y="16130"/>
                    <a:pt x="16398" y="16033"/>
                  </a:cubicBezTo>
                  <a:cubicBezTo>
                    <a:pt x="16376" y="16013"/>
                    <a:pt x="16355" y="16013"/>
                    <a:pt x="16355" y="15965"/>
                  </a:cubicBezTo>
                  <a:cubicBezTo>
                    <a:pt x="16355" y="15897"/>
                    <a:pt x="16501" y="15800"/>
                    <a:pt x="16561" y="15941"/>
                  </a:cubicBezTo>
                  <a:cubicBezTo>
                    <a:pt x="16583" y="15941"/>
                    <a:pt x="16583" y="15941"/>
                    <a:pt x="16604" y="15941"/>
                  </a:cubicBezTo>
                  <a:cubicBezTo>
                    <a:pt x="16626" y="15941"/>
                    <a:pt x="16643" y="15965"/>
                    <a:pt x="16665" y="15965"/>
                  </a:cubicBezTo>
                  <a:cubicBezTo>
                    <a:pt x="16686" y="15965"/>
                    <a:pt x="16707" y="15941"/>
                    <a:pt x="16707" y="15941"/>
                  </a:cubicBezTo>
                  <a:cubicBezTo>
                    <a:pt x="16665" y="15849"/>
                    <a:pt x="16643" y="15776"/>
                    <a:pt x="16643" y="15640"/>
                  </a:cubicBezTo>
                  <a:cubicBezTo>
                    <a:pt x="16643" y="15592"/>
                    <a:pt x="16707" y="15567"/>
                    <a:pt x="16747" y="15567"/>
                  </a:cubicBezTo>
                  <a:cubicBezTo>
                    <a:pt x="16853" y="15640"/>
                    <a:pt x="16871" y="15824"/>
                    <a:pt x="16768" y="15334"/>
                  </a:cubicBezTo>
                  <a:cubicBezTo>
                    <a:pt x="16747" y="15310"/>
                    <a:pt x="16747" y="15262"/>
                    <a:pt x="16729" y="15218"/>
                  </a:cubicBezTo>
                  <a:cubicBezTo>
                    <a:pt x="16871" y="15077"/>
                    <a:pt x="16957" y="14937"/>
                    <a:pt x="16957" y="14724"/>
                  </a:cubicBezTo>
                  <a:cubicBezTo>
                    <a:pt x="16957" y="14491"/>
                    <a:pt x="16957" y="14491"/>
                    <a:pt x="16957" y="14491"/>
                  </a:cubicBezTo>
                  <a:cubicBezTo>
                    <a:pt x="16957" y="14447"/>
                    <a:pt x="16893" y="14423"/>
                    <a:pt x="16893" y="14375"/>
                  </a:cubicBezTo>
                  <a:cubicBezTo>
                    <a:pt x="16893" y="14258"/>
                    <a:pt x="16978" y="14214"/>
                    <a:pt x="17017" y="14118"/>
                  </a:cubicBezTo>
                  <a:cubicBezTo>
                    <a:pt x="17103" y="13909"/>
                    <a:pt x="17206" y="13792"/>
                    <a:pt x="17327" y="13603"/>
                  </a:cubicBezTo>
                  <a:cubicBezTo>
                    <a:pt x="17576" y="13206"/>
                    <a:pt x="17701" y="12905"/>
                    <a:pt x="17701" y="12411"/>
                  </a:cubicBezTo>
                  <a:cubicBezTo>
                    <a:pt x="17701" y="12366"/>
                    <a:pt x="17683" y="12318"/>
                    <a:pt x="17640" y="12318"/>
                  </a:cubicBezTo>
                  <a:cubicBezTo>
                    <a:pt x="17558" y="12318"/>
                    <a:pt x="17537" y="12386"/>
                    <a:pt x="17452" y="12411"/>
                  </a:cubicBezTo>
                  <a:cubicBezTo>
                    <a:pt x="17452" y="12318"/>
                    <a:pt x="17452" y="12270"/>
                    <a:pt x="17452" y="12202"/>
                  </a:cubicBezTo>
                  <a:cubicBezTo>
                    <a:pt x="17452" y="12105"/>
                    <a:pt x="17391" y="12061"/>
                    <a:pt x="17391" y="11989"/>
                  </a:cubicBezTo>
                  <a:cubicBezTo>
                    <a:pt x="17391" y="11969"/>
                    <a:pt x="17412" y="11969"/>
                    <a:pt x="17412" y="11945"/>
                  </a:cubicBezTo>
                  <a:cubicBezTo>
                    <a:pt x="17452" y="11969"/>
                    <a:pt x="17473" y="12013"/>
                    <a:pt x="17516" y="12013"/>
                  </a:cubicBezTo>
                  <a:cubicBezTo>
                    <a:pt x="17558" y="12013"/>
                    <a:pt x="17576" y="11945"/>
                    <a:pt x="17619" y="11945"/>
                  </a:cubicBezTo>
                  <a:cubicBezTo>
                    <a:pt x="17662" y="11945"/>
                    <a:pt x="17683" y="12013"/>
                    <a:pt x="17744" y="12013"/>
                  </a:cubicBezTo>
                  <a:cubicBezTo>
                    <a:pt x="17826" y="12013"/>
                    <a:pt x="17929" y="11969"/>
                    <a:pt x="17929" y="11848"/>
                  </a:cubicBezTo>
                  <a:cubicBezTo>
                    <a:pt x="17929" y="11804"/>
                    <a:pt x="17907" y="11804"/>
                    <a:pt x="17907" y="11756"/>
                  </a:cubicBezTo>
                  <a:cubicBezTo>
                    <a:pt x="17907" y="11571"/>
                    <a:pt x="18096" y="11547"/>
                    <a:pt x="18096" y="11358"/>
                  </a:cubicBezTo>
                  <a:cubicBezTo>
                    <a:pt x="18096" y="11077"/>
                    <a:pt x="18096" y="11077"/>
                    <a:pt x="18096" y="11077"/>
                  </a:cubicBezTo>
                  <a:cubicBezTo>
                    <a:pt x="18096" y="11009"/>
                    <a:pt x="18139" y="10985"/>
                    <a:pt x="18178" y="10985"/>
                  </a:cubicBezTo>
                  <a:cubicBezTo>
                    <a:pt x="18242" y="10985"/>
                    <a:pt x="18242" y="10985"/>
                    <a:pt x="18242" y="10985"/>
                  </a:cubicBezTo>
                  <a:cubicBezTo>
                    <a:pt x="18242" y="11077"/>
                    <a:pt x="18221" y="11149"/>
                    <a:pt x="18242" y="11242"/>
                  </a:cubicBezTo>
                  <a:cubicBezTo>
                    <a:pt x="18303" y="11101"/>
                    <a:pt x="18303" y="11009"/>
                    <a:pt x="18385" y="10868"/>
                  </a:cubicBezTo>
                  <a:cubicBezTo>
                    <a:pt x="18509" y="10635"/>
                    <a:pt x="18698" y="10611"/>
                    <a:pt x="18823" y="10378"/>
                  </a:cubicBezTo>
                  <a:cubicBezTo>
                    <a:pt x="18844" y="10306"/>
                    <a:pt x="18823" y="10262"/>
                    <a:pt x="18862" y="10190"/>
                  </a:cubicBezTo>
                  <a:cubicBezTo>
                    <a:pt x="18947" y="10025"/>
                    <a:pt x="19111" y="10097"/>
                    <a:pt x="19278" y="10025"/>
                  </a:cubicBezTo>
                  <a:cubicBezTo>
                    <a:pt x="19424" y="9957"/>
                    <a:pt x="19464" y="9816"/>
                    <a:pt x="19609" y="9724"/>
                  </a:cubicBezTo>
                  <a:cubicBezTo>
                    <a:pt x="19670" y="9675"/>
                    <a:pt x="19755" y="9631"/>
                    <a:pt x="19755" y="9535"/>
                  </a:cubicBezTo>
                  <a:cubicBezTo>
                    <a:pt x="19755" y="9418"/>
                    <a:pt x="19734" y="9254"/>
                    <a:pt x="19631" y="9254"/>
                  </a:cubicBezTo>
                  <a:cubicBezTo>
                    <a:pt x="19609" y="9254"/>
                    <a:pt x="19609" y="9278"/>
                    <a:pt x="19588" y="9278"/>
                  </a:cubicBezTo>
                  <a:cubicBezTo>
                    <a:pt x="19588" y="9185"/>
                    <a:pt x="19545" y="9137"/>
                    <a:pt x="19545" y="9021"/>
                  </a:cubicBezTo>
                  <a:cubicBezTo>
                    <a:pt x="19545" y="8904"/>
                    <a:pt x="19734" y="8952"/>
                    <a:pt x="19777" y="8856"/>
                  </a:cubicBezTo>
                  <a:cubicBezTo>
                    <a:pt x="19816" y="8764"/>
                    <a:pt x="19795" y="8716"/>
                    <a:pt x="19837" y="8647"/>
                  </a:cubicBezTo>
                  <a:cubicBezTo>
                    <a:pt x="19941" y="8438"/>
                    <a:pt x="20108" y="8390"/>
                    <a:pt x="20190" y="8157"/>
                  </a:cubicBezTo>
                  <a:cubicBezTo>
                    <a:pt x="20250" y="7944"/>
                    <a:pt x="20293" y="7828"/>
                    <a:pt x="20315" y="7595"/>
                  </a:cubicBezTo>
                  <a:cubicBezTo>
                    <a:pt x="20336" y="7547"/>
                    <a:pt x="20375" y="7527"/>
                    <a:pt x="20418" y="7478"/>
                  </a:cubicBezTo>
                  <a:cubicBezTo>
                    <a:pt x="20500" y="7338"/>
                    <a:pt x="20521" y="7246"/>
                    <a:pt x="20542" y="7081"/>
                  </a:cubicBezTo>
                  <a:cubicBezTo>
                    <a:pt x="20585" y="6800"/>
                    <a:pt x="20728" y="6635"/>
                    <a:pt x="20728" y="6358"/>
                  </a:cubicBezTo>
                  <a:cubicBezTo>
                    <a:pt x="20728" y="6262"/>
                    <a:pt x="20728" y="6217"/>
                    <a:pt x="20728" y="6145"/>
                  </a:cubicBezTo>
                  <a:cubicBezTo>
                    <a:pt x="20585" y="6121"/>
                    <a:pt x="20624" y="5936"/>
                    <a:pt x="20624" y="5772"/>
                  </a:cubicBezTo>
                  <a:cubicBezTo>
                    <a:pt x="20624" y="5607"/>
                    <a:pt x="20688" y="5514"/>
                    <a:pt x="20706" y="5350"/>
                  </a:cubicBezTo>
                  <a:cubicBezTo>
                    <a:pt x="20792" y="5049"/>
                    <a:pt x="20792" y="4884"/>
                    <a:pt x="20874" y="4579"/>
                  </a:cubicBezTo>
                  <a:cubicBezTo>
                    <a:pt x="20895" y="4462"/>
                    <a:pt x="20998" y="4414"/>
                    <a:pt x="20998" y="4253"/>
                  </a:cubicBezTo>
                  <a:cubicBezTo>
                    <a:pt x="20998" y="4205"/>
                    <a:pt x="20998" y="4181"/>
                    <a:pt x="20998" y="4133"/>
                  </a:cubicBezTo>
                  <a:cubicBezTo>
                    <a:pt x="20998" y="4016"/>
                    <a:pt x="21101" y="3972"/>
                    <a:pt x="21101" y="3856"/>
                  </a:cubicBezTo>
                  <a:cubicBezTo>
                    <a:pt x="21101" y="3808"/>
                    <a:pt x="21059" y="3783"/>
                    <a:pt x="21059" y="3759"/>
                  </a:cubicBezTo>
                  <a:cubicBezTo>
                    <a:pt x="21059" y="3454"/>
                    <a:pt x="21226" y="3318"/>
                    <a:pt x="21226" y="3036"/>
                  </a:cubicBezTo>
                  <a:cubicBezTo>
                    <a:pt x="21226" y="2896"/>
                    <a:pt x="21123" y="2824"/>
                    <a:pt x="20998" y="2824"/>
                  </a:cubicBezTo>
                  <a:cubicBezTo>
                    <a:pt x="20955" y="2824"/>
                    <a:pt x="20916" y="2848"/>
                    <a:pt x="20874" y="2872"/>
                  </a:cubicBezTo>
                  <a:cubicBezTo>
                    <a:pt x="20895" y="2824"/>
                    <a:pt x="20895" y="2824"/>
                    <a:pt x="20895" y="2824"/>
                  </a:cubicBezTo>
                  <a:cubicBezTo>
                    <a:pt x="20955" y="2663"/>
                    <a:pt x="21144" y="2683"/>
                    <a:pt x="21247" y="2546"/>
                  </a:cubicBezTo>
                  <a:cubicBezTo>
                    <a:pt x="21393" y="2334"/>
                    <a:pt x="21308" y="2125"/>
                    <a:pt x="21393" y="1868"/>
                  </a:cubicBezTo>
                  <a:cubicBezTo>
                    <a:pt x="21454" y="1679"/>
                    <a:pt x="21600" y="1586"/>
                    <a:pt x="21600" y="1398"/>
                  </a:cubicBezTo>
                  <a:cubicBezTo>
                    <a:pt x="21600" y="1121"/>
                    <a:pt x="21518" y="956"/>
                    <a:pt x="21518" y="699"/>
                  </a:cubicBezTo>
                  <a:cubicBezTo>
                    <a:pt x="21518" y="534"/>
                    <a:pt x="21557" y="442"/>
                    <a:pt x="21557" y="277"/>
                  </a:cubicBezTo>
                  <a:cubicBezTo>
                    <a:pt x="21557" y="185"/>
                    <a:pt x="21536" y="88"/>
                    <a:pt x="21518" y="0"/>
                  </a:cubicBezTo>
                  <a:cubicBezTo>
                    <a:pt x="21393" y="88"/>
                    <a:pt x="21329" y="137"/>
                    <a:pt x="21205" y="185"/>
                  </a:cubicBezTo>
                  <a:cubicBezTo>
                    <a:pt x="21123" y="205"/>
                    <a:pt x="21041" y="161"/>
                    <a:pt x="20977" y="205"/>
                  </a:cubicBezTo>
                  <a:cubicBezTo>
                    <a:pt x="20874" y="253"/>
                    <a:pt x="20874" y="442"/>
                    <a:pt x="20770" y="442"/>
                  </a:cubicBezTo>
                  <a:cubicBezTo>
                    <a:pt x="20706" y="442"/>
                    <a:pt x="20688" y="394"/>
                    <a:pt x="20624" y="394"/>
                  </a:cubicBezTo>
                  <a:cubicBezTo>
                    <a:pt x="20500" y="370"/>
                    <a:pt x="20396" y="418"/>
                    <a:pt x="20272" y="418"/>
                  </a:cubicBezTo>
                  <a:cubicBezTo>
                    <a:pt x="20065" y="418"/>
                    <a:pt x="19983" y="229"/>
                    <a:pt x="19777" y="229"/>
                  </a:cubicBezTo>
                  <a:cubicBezTo>
                    <a:pt x="19609" y="229"/>
                    <a:pt x="19588" y="418"/>
                    <a:pt x="19464" y="534"/>
                  </a:cubicBezTo>
                  <a:cubicBezTo>
                    <a:pt x="19403" y="582"/>
                    <a:pt x="19339" y="534"/>
                    <a:pt x="19257" y="582"/>
                  </a:cubicBezTo>
                  <a:cubicBezTo>
                    <a:pt x="19068" y="651"/>
                    <a:pt x="19008" y="791"/>
                    <a:pt x="18823" y="860"/>
                  </a:cubicBezTo>
                  <a:cubicBezTo>
                    <a:pt x="18862" y="980"/>
                    <a:pt x="18883" y="1048"/>
                    <a:pt x="18947" y="1121"/>
                  </a:cubicBezTo>
                  <a:cubicBezTo>
                    <a:pt x="18965" y="1141"/>
                    <a:pt x="19029" y="1141"/>
                    <a:pt x="19029" y="1189"/>
                  </a:cubicBezTo>
                  <a:cubicBezTo>
                    <a:pt x="19029" y="1446"/>
                    <a:pt x="18862" y="1679"/>
                    <a:pt x="18634" y="1679"/>
                  </a:cubicBezTo>
                  <a:cubicBezTo>
                    <a:pt x="18634" y="1727"/>
                    <a:pt x="18634" y="1751"/>
                    <a:pt x="18612" y="1795"/>
                  </a:cubicBezTo>
                  <a:cubicBezTo>
                    <a:pt x="18509" y="1795"/>
                    <a:pt x="18470" y="1635"/>
                    <a:pt x="18367" y="1635"/>
                  </a:cubicBezTo>
                  <a:cubicBezTo>
                    <a:pt x="18139" y="1635"/>
                    <a:pt x="18053" y="1868"/>
                    <a:pt x="17950" y="2101"/>
                  </a:cubicBezTo>
                  <a:cubicBezTo>
                    <a:pt x="17907" y="2169"/>
                    <a:pt x="17929" y="2265"/>
                    <a:pt x="17868" y="2265"/>
                  </a:cubicBezTo>
                  <a:cubicBezTo>
                    <a:pt x="17576" y="2265"/>
                    <a:pt x="17744" y="1703"/>
                    <a:pt x="17494" y="1562"/>
                  </a:cubicBezTo>
                  <a:cubicBezTo>
                    <a:pt x="17266" y="1446"/>
                    <a:pt x="17185" y="1305"/>
                    <a:pt x="16978" y="1165"/>
                  </a:cubicBezTo>
                  <a:cubicBezTo>
                    <a:pt x="16914" y="1121"/>
                    <a:pt x="16914" y="1024"/>
                    <a:pt x="16832" y="1024"/>
                  </a:cubicBezTo>
                  <a:cubicBezTo>
                    <a:pt x="16747" y="1024"/>
                    <a:pt x="16707" y="1096"/>
                    <a:pt x="16604" y="1096"/>
                  </a:cubicBezTo>
                  <a:cubicBezTo>
                    <a:pt x="16415" y="1096"/>
                    <a:pt x="16415" y="1096"/>
                    <a:pt x="16415" y="1096"/>
                  </a:cubicBezTo>
                  <a:cubicBezTo>
                    <a:pt x="16398" y="1096"/>
                    <a:pt x="16376" y="1121"/>
                    <a:pt x="16334" y="1121"/>
                  </a:cubicBezTo>
                  <a:cubicBezTo>
                    <a:pt x="16166" y="1121"/>
                    <a:pt x="16148" y="860"/>
                    <a:pt x="15981" y="860"/>
                  </a:cubicBezTo>
                  <a:cubicBezTo>
                    <a:pt x="15710" y="860"/>
                    <a:pt x="15586" y="1048"/>
                    <a:pt x="15319" y="1048"/>
                  </a:cubicBezTo>
                  <a:cubicBezTo>
                    <a:pt x="15255" y="1048"/>
                    <a:pt x="15237" y="1024"/>
                    <a:pt x="15173" y="1024"/>
                  </a:cubicBezTo>
                  <a:cubicBezTo>
                    <a:pt x="14988" y="1024"/>
                    <a:pt x="14988" y="1024"/>
                    <a:pt x="14988" y="1024"/>
                  </a:cubicBezTo>
                  <a:cubicBezTo>
                    <a:pt x="14863" y="1024"/>
                    <a:pt x="14799" y="932"/>
                    <a:pt x="14674" y="932"/>
                  </a:cubicBezTo>
                  <a:cubicBezTo>
                    <a:pt x="14510" y="932"/>
                    <a:pt x="14446" y="1121"/>
                    <a:pt x="14304" y="1237"/>
                  </a:cubicBezTo>
                  <a:cubicBezTo>
                    <a:pt x="14136" y="1374"/>
                    <a:pt x="13991" y="1374"/>
                    <a:pt x="13866" y="1562"/>
                  </a:cubicBezTo>
                  <a:cubicBezTo>
                    <a:pt x="13805" y="1635"/>
                    <a:pt x="13845" y="1775"/>
                    <a:pt x="13763" y="1795"/>
                  </a:cubicBezTo>
                  <a:cubicBezTo>
                    <a:pt x="39" y="1844"/>
                    <a:pt x="39" y="1844"/>
                    <a:pt x="39" y="1844"/>
                  </a:cubicBezTo>
                  <a:cubicBezTo>
                    <a:pt x="0" y="13298"/>
                    <a:pt x="0" y="13298"/>
                    <a:pt x="0" y="13298"/>
                  </a:cubicBezTo>
                  <a:cubicBezTo>
                    <a:pt x="82" y="13278"/>
                    <a:pt x="82" y="13278"/>
                    <a:pt x="82" y="13278"/>
                  </a:cubicBezTo>
                  <a:cubicBezTo>
                    <a:pt x="228" y="13370"/>
                    <a:pt x="331" y="13346"/>
                    <a:pt x="495" y="13415"/>
                  </a:cubicBezTo>
                  <a:cubicBezTo>
                    <a:pt x="705" y="13511"/>
                    <a:pt x="766" y="13696"/>
                    <a:pt x="993" y="13696"/>
                  </a:cubicBezTo>
                  <a:cubicBezTo>
                    <a:pt x="1118" y="13696"/>
                    <a:pt x="1097" y="13439"/>
                    <a:pt x="1221" y="13439"/>
                  </a:cubicBezTo>
                  <a:cubicBezTo>
                    <a:pt x="1346" y="13439"/>
                    <a:pt x="1428" y="13511"/>
                    <a:pt x="1553" y="13511"/>
                  </a:cubicBezTo>
                  <a:cubicBezTo>
                    <a:pt x="1638" y="13511"/>
                    <a:pt x="1677" y="13487"/>
                    <a:pt x="1763" y="13487"/>
                  </a:cubicBezTo>
                  <a:cubicBezTo>
                    <a:pt x="1926" y="13487"/>
                    <a:pt x="2008" y="13652"/>
                    <a:pt x="2112" y="13812"/>
                  </a:cubicBezTo>
                  <a:cubicBezTo>
                    <a:pt x="2133" y="13860"/>
                    <a:pt x="2154" y="13909"/>
                    <a:pt x="2197" y="13953"/>
                  </a:cubicBezTo>
                  <a:cubicBezTo>
                    <a:pt x="2279" y="14025"/>
                    <a:pt x="2446" y="13953"/>
                    <a:pt x="2446" y="14069"/>
                  </a:cubicBezTo>
                  <a:cubicBezTo>
                    <a:pt x="2446" y="14166"/>
                    <a:pt x="2404" y="14234"/>
                    <a:pt x="2404" y="14350"/>
                  </a:cubicBezTo>
                  <a:cubicBezTo>
                    <a:pt x="2404" y="14467"/>
                    <a:pt x="2485" y="14515"/>
                    <a:pt x="2528" y="14608"/>
                  </a:cubicBezTo>
                  <a:cubicBezTo>
                    <a:pt x="2610" y="14820"/>
                    <a:pt x="2631" y="15053"/>
                    <a:pt x="2817" y="15053"/>
                  </a:cubicBezTo>
                  <a:cubicBezTo>
                    <a:pt x="2941" y="15053"/>
                    <a:pt x="2963" y="14869"/>
                    <a:pt x="2963" y="14724"/>
                  </a:cubicBezTo>
                  <a:cubicBezTo>
                    <a:pt x="2984" y="14608"/>
                    <a:pt x="3087" y="14587"/>
                    <a:pt x="3109" y="14467"/>
                  </a:cubicBezTo>
                  <a:cubicBezTo>
                    <a:pt x="3191" y="14748"/>
                    <a:pt x="3440" y="14772"/>
                    <a:pt x="3668" y="14844"/>
                  </a:cubicBezTo>
                  <a:cubicBezTo>
                    <a:pt x="3853" y="14889"/>
                    <a:pt x="3917" y="15005"/>
                    <a:pt x="4084" y="15077"/>
                  </a:cubicBezTo>
                  <a:cubicBezTo>
                    <a:pt x="4063" y="15194"/>
                    <a:pt x="3999" y="15242"/>
                    <a:pt x="3999" y="15359"/>
                  </a:cubicBezTo>
                  <a:cubicBezTo>
                    <a:pt x="3999" y="15592"/>
                    <a:pt x="3999" y="15776"/>
                    <a:pt x="4145" y="15941"/>
                  </a:cubicBezTo>
                  <a:cubicBezTo>
                    <a:pt x="4248" y="16057"/>
                    <a:pt x="4455" y="16033"/>
                    <a:pt x="4455" y="16198"/>
                  </a:cubicBezTo>
                  <a:cubicBezTo>
                    <a:pt x="4455" y="16363"/>
                    <a:pt x="4455" y="16363"/>
                    <a:pt x="4455" y="16363"/>
                  </a:cubicBezTo>
                  <a:cubicBezTo>
                    <a:pt x="4455" y="16479"/>
                    <a:pt x="4601" y="16455"/>
                    <a:pt x="4682" y="16479"/>
                  </a:cubicBezTo>
                  <a:cubicBezTo>
                    <a:pt x="4828" y="16527"/>
                    <a:pt x="4889" y="16644"/>
                    <a:pt x="5014" y="16736"/>
                  </a:cubicBezTo>
                  <a:cubicBezTo>
                    <a:pt x="5245" y="16901"/>
                    <a:pt x="5409" y="16969"/>
                    <a:pt x="5534" y="17226"/>
                  </a:cubicBezTo>
                  <a:cubicBezTo>
                    <a:pt x="5576" y="17323"/>
                    <a:pt x="5658" y="17323"/>
                    <a:pt x="5719" y="17391"/>
                  </a:cubicBezTo>
                  <a:cubicBezTo>
                    <a:pt x="5843" y="17624"/>
                    <a:pt x="5907" y="17788"/>
                    <a:pt x="6114" y="17953"/>
                  </a:cubicBezTo>
                  <a:cubicBezTo>
                    <a:pt x="6260" y="18094"/>
                    <a:pt x="6342" y="18258"/>
                    <a:pt x="6548" y="18258"/>
                  </a:cubicBezTo>
                  <a:cubicBezTo>
                    <a:pt x="6591" y="18258"/>
                    <a:pt x="6591" y="18210"/>
                    <a:pt x="6630" y="18186"/>
                  </a:cubicBezTo>
                  <a:cubicBezTo>
                    <a:pt x="6716" y="18162"/>
                    <a:pt x="6776" y="18186"/>
                    <a:pt x="6862" y="18162"/>
                  </a:cubicBezTo>
                  <a:cubicBezTo>
                    <a:pt x="6840" y="18070"/>
                    <a:pt x="6798" y="18046"/>
                    <a:pt x="6798" y="17953"/>
                  </a:cubicBezTo>
                  <a:cubicBezTo>
                    <a:pt x="6798" y="17764"/>
                    <a:pt x="6965" y="17624"/>
                    <a:pt x="7129" y="17624"/>
                  </a:cubicBezTo>
                  <a:cubicBezTo>
                    <a:pt x="7275" y="17624"/>
                    <a:pt x="7357" y="17672"/>
                    <a:pt x="7503" y="17672"/>
                  </a:cubicBezTo>
                  <a:cubicBezTo>
                    <a:pt x="7606" y="17672"/>
                    <a:pt x="7627" y="17580"/>
                    <a:pt x="7709" y="17580"/>
                  </a:cubicBezTo>
                  <a:cubicBezTo>
                    <a:pt x="8001" y="17580"/>
                    <a:pt x="8062" y="17953"/>
                    <a:pt x="8332" y="17953"/>
                  </a:cubicBezTo>
                  <a:cubicBezTo>
                    <a:pt x="8375" y="17953"/>
                    <a:pt x="8375" y="17905"/>
                    <a:pt x="8414" y="17905"/>
                  </a:cubicBezTo>
                  <a:cubicBezTo>
                    <a:pt x="8500" y="17905"/>
                    <a:pt x="8518" y="17977"/>
                    <a:pt x="8621" y="17977"/>
                  </a:cubicBezTo>
                  <a:cubicBezTo>
                    <a:pt x="8664" y="17977"/>
                    <a:pt x="8685" y="17953"/>
                    <a:pt x="8745" y="17953"/>
                  </a:cubicBezTo>
                  <a:cubicBezTo>
                    <a:pt x="8809" y="17953"/>
                    <a:pt x="8831" y="18021"/>
                    <a:pt x="8870" y="18046"/>
                  </a:cubicBezTo>
                  <a:cubicBezTo>
                    <a:pt x="8995" y="18094"/>
                    <a:pt x="9098" y="18070"/>
                    <a:pt x="9223" y="18070"/>
                  </a:cubicBezTo>
                  <a:cubicBezTo>
                    <a:pt x="9308" y="18070"/>
                    <a:pt x="9308" y="18070"/>
                    <a:pt x="9308" y="18070"/>
                  </a:cubicBezTo>
                  <a:cubicBezTo>
                    <a:pt x="9308" y="17977"/>
                    <a:pt x="9308" y="17977"/>
                    <a:pt x="9308" y="17977"/>
                  </a:cubicBezTo>
                  <a:cubicBezTo>
                    <a:pt x="9326" y="17953"/>
                    <a:pt x="9347" y="17929"/>
                    <a:pt x="9369" y="17929"/>
                  </a:cubicBezTo>
                  <a:cubicBezTo>
                    <a:pt x="9411" y="17929"/>
                    <a:pt x="9429" y="17953"/>
                    <a:pt x="9472" y="17953"/>
                  </a:cubicBezTo>
                  <a:cubicBezTo>
                    <a:pt x="9515" y="17953"/>
                    <a:pt x="9536" y="17953"/>
                    <a:pt x="9575" y="17953"/>
                  </a:cubicBezTo>
                  <a:cubicBezTo>
                    <a:pt x="9661" y="17953"/>
                    <a:pt x="9700" y="18046"/>
                    <a:pt x="9782" y="18070"/>
                  </a:cubicBezTo>
                  <a:cubicBezTo>
                    <a:pt x="9992" y="18162"/>
                    <a:pt x="10116" y="18258"/>
                    <a:pt x="10344" y="18258"/>
                  </a:cubicBezTo>
                  <a:cubicBezTo>
                    <a:pt x="10447" y="18258"/>
                    <a:pt x="10426" y="18046"/>
                    <a:pt x="10529" y="18021"/>
                  </a:cubicBezTo>
                  <a:cubicBezTo>
                    <a:pt x="10839" y="17929"/>
                    <a:pt x="11007" y="17837"/>
                    <a:pt x="11316" y="17837"/>
                  </a:cubicBezTo>
                  <a:cubicBezTo>
                    <a:pt x="11587" y="17837"/>
                    <a:pt x="11751" y="17881"/>
                    <a:pt x="11961" y="18070"/>
                  </a:cubicBezTo>
                  <a:cubicBezTo>
                    <a:pt x="12125" y="18186"/>
                    <a:pt x="12103" y="18395"/>
                    <a:pt x="12103" y="18632"/>
                  </a:cubicBezTo>
                  <a:cubicBezTo>
                    <a:pt x="12103" y="18841"/>
                    <a:pt x="12103" y="18841"/>
                    <a:pt x="12103" y="18841"/>
                  </a:cubicBezTo>
                  <a:cubicBezTo>
                    <a:pt x="12103" y="19170"/>
                    <a:pt x="12331" y="19287"/>
                    <a:pt x="12331" y="19612"/>
                  </a:cubicBezTo>
                  <a:cubicBezTo>
                    <a:pt x="12331" y="19684"/>
                    <a:pt x="12313" y="19704"/>
                    <a:pt x="12313" y="19777"/>
                  </a:cubicBezTo>
                  <a:cubicBezTo>
                    <a:pt x="12313" y="19893"/>
                    <a:pt x="12417" y="19917"/>
                    <a:pt x="12520" y="19961"/>
                  </a:cubicBezTo>
                  <a:cubicBezTo>
                    <a:pt x="12684" y="20034"/>
                    <a:pt x="12769" y="20126"/>
                    <a:pt x="12933" y="20198"/>
                  </a:cubicBezTo>
                  <a:cubicBezTo>
                    <a:pt x="15401" y="21600"/>
                    <a:pt x="15401" y="21600"/>
                    <a:pt x="15401" y="21600"/>
                  </a:cubicBezTo>
                  <a:close/>
                  <a:moveTo>
                    <a:pt x="13741" y="16013"/>
                  </a:moveTo>
                  <a:cubicBezTo>
                    <a:pt x="13827" y="15941"/>
                    <a:pt x="13887" y="15873"/>
                    <a:pt x="13991" y="15873"/>
                  </a:cubicBezTo>
                  <a:cubicBezTo>
                    <a:pt x="14218" y="15873"/>
                    <a:pt x="14201" y="16222"/>
                    <a:pt x="14407" y="16339"/>
                  </a:cubicBezTo>
                  <a:cubicBezTo>
                    <a:pt x="14282" y="16455"/>
                    <a:pt x="14136" y="16363"/>
                    <a:pt x="14012" y="16479"/>
                  </a:cubicBezTo>
                  <a:cubicBezTo>
                    <a:pt x="13951" y="16527"/>
                    <a:pt x="13969" y="16644"/>
                    <a:pt x="13951" y="16736"/>
                  </a:cubicBezTo>
                  <a:cubicBezTo>
                    <a:pt x="13930" y="16853"/>
                    <a:pt x="13887" y="16949"/>
                    <a:pt x="13887" y="17066"/>
                  </a:cubicBezTo>
                  <a:cubicBezTo>
                    <a:pt x="13887" y="17226"/>
                    <a:pt x="13930" y="17298"/>
                    <a:pt x="13930" y="17463"/>
                  </a:cubicBezTo>
                  <a:cubicBezTo>
                    <a:pt x="13930" y="17531"/>
                    <a:pt x="13909" y="17580"/>
                    <a:pt x="13909" y="17648"/>
                  </a:cubicBezTo>
                  <a:cubicBezTo>
                    <a:pt x="13909" y="17720"/>
                    <a:pt x="13951" y="17813"/>
                    <a:pt x="13887" y="17813"/>
                  </a:cubicBezTo>
                  <a:cubicBezTo>
                    <a:pt x="13702" y="17813"/>
                    <a:pt x="13638" y="17624"/>
                    <a:pt x="13535" y="17463"/>
                  </a:cubicBezTo>
                  <a:cubicBezTo>
                    <a:pt x="13410" y="17274"/>
                    <a:pt x="13285" y="17182"/>
                    <a:pt x="13285" y="16949"/>
                  </a:cubicBezTo>
                  <a:cubicBezTo>
                    <a:pt x="13285" y="16760"/>
                    <a:pt x="13410" y="16688"/>
                    <a:pt x="13410" y="16503"/>
                  </a:cubicBezTo>
                  <a:cubicBezTo>
                    <a:pt x="13410" y="16339"/>
                    <a:pt x="13410" y="16339"/>
                    <a:pt x="13410" y="16339"/>
                  </a:cubicBezTo>
                  <a:cubicBezTo>
                    <a:pt x="13410" y="16154"/>
                    <a:pt x="13702" y="16222"/>
                    <a:pt x="13741" y="16013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5571" name="Google Shape;5571;g21c91014dda_0_5576"/>
            <p:cNvSpPr/>
            <p:nvPr/>
          </p:nvSpPr>
          <p:spPr>
            <a:xfrm>
              <a:off x="6525167" y="6954831"/>
              <a:ext cx="969246" cy="1137402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9609" y="14719"/>
                  </a:moveTo>
                  <a:cubicBezTo>
                    <a:pt x="19609" y="15210"/>
                    <a:pt x="19433" y="15543"/>
                    <a:pt x="18984" y="15934"/>
                  </a:cubicBezTo>
                  <a:cubicBezTo>
                    <a:pt x="19267" y="16516"/>
                    <a:pt x="19267" y="16516"/>
                    <a:pt x="19267" y="16516"/>
                  </a:cubicBezTo>
                  <a:cubicBezTo>
                    <a:pt x="19209" y="16899"/>
                    <a:pt x="18808" y="17099"/>
                    <a:pt x="18808" y="17481"/>
                  </a:cubicBezTo>
                  <a:cubicBezTo>
                    <a:pt x="18808" y="17773"/>
                    <a:pt x="19492" y="17631"/>
                    <a:pt x="19492" y="17922"/>
                  </a:cubicBezTo>
                  <a:cubicBezTo>
                    <a:pt x="19492" y="18114"/>
                    <a:pt x="19326" y="18164"/>
                    <a:pt x="19209" y="18305"/>
                  </a:cubicBezTo>
                  <a:cubicBezTo>
                    <a:pt x="19326" y="18987"/>
                    <a:pt x="19326" y="18987"/>
                    <a:pt x="19326" y="18987"/>
                  </a:cubicBezTo>
                  <a:cubicBezTo>
                    <a:pt x="19326" y="19079"/>
                    <a:pt x="19267" y="19129"/>
                    <a:pt x="19209" y="19179"/>
                  </a:cubicBezTo>
                  <a:cubicBezTo>
                    <a:pt x="19043" y="19079"/>
                    <a:pt x="18984" y="18937"/>
                    <a:pt x="18926" y="18788"/>
                  </a:cubicBezTo>
                  <a:cubicBezTo>
                    <a:pt x="18808" y="18987"/>
                    <a:pt x="18750" y="19229"/>
                    <a:pt x="18525" y="19229"/>
                  </a:cubicBezTo>
                  <a:cubicBezTo>
                    <a:pt x="18418" y="19229"/>
                    <a:pt x="18242" y="19129"/>
                    <a:pt x="18242" y="19037"/>
                  </a:cubicBezTo>
                  <a:cubicBezTo>
                    <a:pt x="18242" y="18838"/>
                    <a:pt x="18242" y="18788"/>
                    <a:pt x="18242" y="18596"/>
                  </a:cubicBezTo>
                  <a:cubicBezTo>
                    <a:pt x="18076" y="18596"/>
                    <a:pt x="17959" y="18596"/>
                    <a:pt x="17793" y="18496"/>
                  </a:cubicBezTo>
                  <a:cubicBezTo>
                    <a:pt x="17901" y="18405"/>
                    <a:pt x="17901" y="18305"/>
                    <a:pt x="17901" y="18164"/>
                  </a:cubicBezTo>
                  <a:cubicBezTo>
                    <a:pt x="18018" y="18164"/>
                    <a:pt x="18018" y="18164"/>
                    <a:pt x="18018" y="18164"/>
                  </a:cubicBezTo>
                  <a:cubicBezTo>
                    <a:pt x="18184" y="18305"/>
                    <a:pt x="18242" y="18546"/>
                    <a:pt x="18525" y="18546"/>
                  </a:cubicBezTo>
                  <a:cubicBezTo>
                    <a:pt x="18701" y="18546"/>
                    <a:pt x="18926" y="18496"/>
                    <a:pt x="18926" y="18355"/>
                  </a:cubicBezTo>
                  <a:cubicBezTo>
                    <a:pt x="18926" y="17723"/>
                    <a:pt x="18184" y="17290"/>
                    <a:pt x="17452" y="17290"/>
                  </a:cubicBezTo>
                  <a:cubicBezTo>
                    <a:pt x="17052" y="17290"/>
                    <a:pt x="17052" y="18937"/>
                    <a:pt x="17052" y="18064"/>
                  </a:cubicBezTo>
                  <a:cubicBezTo>
                    <a:pt x="17052" y="17964"/>
                    <a:pt x="16993" y="17773"/>
                    <a:pt x="16827" y="17773"/>
                  </a:cubicBezTo>
                  <a:cubicBezTo>
                    <a:pt x="16485" y="17773"/>
                    <a:pt x="16251" y="18014"/>
                    <a:pt x="16251" y="18305"/>
                  </a:cubicBezTo>
                  <a:cubicBezTo>
                    <a:pt x="16251" y="18496"/>
                    <a:pt x="16251" y="18496"/>
                    <a:pt x="16251" y="18496"/>
                  </a:cubicBezTo>
                  <a:cubicBezTo>
                    <a:pt x="16144" y="18455"/>
                    <a:pt x="16085" y="18455"/>
                    <a:pt x="15968" y="18405"/>
                  </a:cubicBezTo>
                  <a:cubicBezTo>
                    <a:pt x="16027" y="18646"/>
                    <a:pt x="16144" y="18788"/>
                    <a:pt x="16144" y="19037"/>
                  </a:cubicBezTo>
                  <a:cubicBezTo>
                    <a:pt x="16144" y="19320"/>
                    <a:pt x="16202" y="19711"/>
                    <a:pt x="15861" y="19711"/>
                  </a:cubicBezTo>
                  <a:cubicBezTo>
                    <a:pt x="15568" y="19711"/>
                    <a:pt x="15344" y="19611"/>
                    <a:pt x="15236" y="19370"/>
                  </a:cubicBezTo>
                  <a:cubicBezTo>
                    <a:pt x="15236" y="19279"/>
                    <a:pt x="15236" y="19279"/>
                    <a:pt x="15236" y="19279"/>
                  </a:cubicBezTo>
                  <a:cubicBezTo>
                    <a:pt x="15002" y="19320"/>
                    <a:pt x="14836" y="19229"/>
                    <a:pt x="14611" y="19179"/>
                  </a:cubicBezTo>
                  <a:cubicBezTo>
                    <a:pt x="14836" y="19420"/>
                    <a:pt x="15002" y="19570"/>
                    <a:pt x="15002" y="19853"/>
                  </a:cubicBezTo>
                  <a:cubicBezTo>
                    <a:pt x="15002" y="19953"/>
                    <a:pt x="14943" y="20002"/>
                    <a:pt x="14836" y="20052"/>
                  </a:cubicBezTo>
                  <a:cubicBezTo>
                    <a:pt x="14836" y="20102"/>
                    <a:pt x="14943" y="20144"/>
                    <a:pt x="14943" y="20194"/>
                  </a:cubicBezTo>
                  <a:cubicBezTo>
                    <a:pt x="14943" y="20435"/>
                    <a:pt x="14660" y="20535"/>
                    <a:pt x="14436" y="20726"/>
                  </a:cubicBezTo>
                  <a:cubicBezTo>
                    <a:pt x="14211" y="21018"/>
                    <a:pt x="14377" y="21600"/>
                    <a:pt x="13928" y="21600"/>
                  </a:cubicBezTo>
                  <a:cubicBezTo>
                    <a:pt x="13352" y="21600"/>
                    <a:pt x="13186" y="21117"/>
                    <a:pt x="12620" y="21117"/>
                  </a:cubicBezTo>
                  <a:cubicBezTo>
                    <a:pt x="12220" y="21117"/>
                    <a:pt x="12054" y="21117"/>
                    <a:pt x="11654" y="21117"/>
                  </a:cubicBezTo>
                  <a:cubicBezTo>
                    <a:pt x="11478" y="21117"/>
                    <a:pt x="11430" y="21018"/>
                    <a:pt x="11254" y="21018"/>
                  </a:cubicBezTo>
                  <a:cubicBezTo>
                    <a:pt x="10971" y="21018"/>
                    <a:pt x="10912" y="21359"/>
                    <a:pt x="10571" y="21359"/>
                  </a:cubicBezTo>
                  <a:cubicBezTo>
                    <a:pt x="10122" y="21359"/>
                    <a:pt x="10346" y="20776"/>
                    <a:pt x="10063" y="20435"/>
                  </a:cubicBezTo>
                  <a:cubicBezTo>
                    <a:pt x="9780" y="20102"/>
                    <a:pt x="9546" y="19853"/>
                    <a:pt x="9204" y="19520"/>
                  </a:cubicBezTo>
                  <a:cubicBezTo>
                    <a:pt x="8872" y="18838"/>
                    <a:pt x="8248" y="18696"/>
                    <a:pt x="7847" y="18014"/>
                  </a:cubicBezTo>
                  <a:cubicBezTo>
                    <a:pt x="7506" y="17481"/>
                    <a:pt x="7506" y="17140"/>
                    <a:pt x="7330" y="16608"/>
                  </a:cubicBezTo>
                  <a:cubicBezTo>
                    <a:pt x="7223" y="16366"/>
                    <a:pt x="7047" y="16275"/>
                    <a:pt x="6940" y="16034"/>
                  </a:cubicBezTo>
                  <a:cubicBezTo>
                    <a:pt x="6823" y="15784"/>
                    <a:pt x="6940" y="15643"/>
                    <a:pt x="6881" y="15351"/>
                  </a:cubicBezTo>
                  <a:cubicBezTo>
                    <a:pt x="6823" y="14869"/>
                    <a:pt x="6540" y="14627"/>
                    <a:pt x="6481" y="14145"/>
                  </a:cubicBezTo>
                  <a:cubicBezTo>
                    <a:pt x="6540" y="14186"/>
                    <a:pt x="6540" y="14186"/>
                    <a:pt x="6540" y="14186"/>
                  </a:cubicBezTo>
                  <a:cubicBezTo>
                    <a:pt x="6764" y="14528"/>
                    <a:pt x="7047" y="14627"/>
                    <a:pt x="7389" y="14869"/>
                  </a:cubicBezTo>
                  <a:cubicBezTo>
                    <a:pt x="7672" y="15060"/>
                    <a:pt x="7447" y="15643"/>
                    <a:pt x="7613" y="15210"/>
                  </a:cubicBezTo>
                  <a:cubicBezTo>
                    <a:pt x="7789" y="15251"/>
                    <a:pt x="7847" y="15301"/>
                    <a:pt x="8013" y="15401"/>
                  </a:cubicBezTo>
                  <a:cubicBezTo>
                    <a:pt x="8013" y="15210"/>
                    <a:pt x="8013" y="15210"/>
                    <a:pt x="8013" y="15210"/>
                  </a:cubicBezTo>
                  <a:cubicBezTo>
                    <a:pt x="8013" y="14719"/>
                    <a:pt x="7506" y="14528"/>
                    <a:pt x="7281" y="14095"/>
                  </a:cubicBezTo>
                  <a:cubicBezTo>
                    <a:pt x="7164" y="13804"/>
                    <a:pt x="7047" y="13512"/>
                    <a:pt x="6705" y="13512"/>
                  </a:cubicBezTo>
                  <a:cubicBezTo>
                    <a:pt x="6705" y="12298"/>
                    <a:pt x="5690" y="11815"/>
                    <a:pt x="5066" y="10700"/>
                  </a:cubicBezTo>
                  <a:cubicBezTo>
                    <a:pt x="4773" y="10267"/>
                    <a:pt x="4382" y="10118"/>
                    <a:pt x="4382" y="9635"/>
                  </a:cubicBezTo>
                  <a:cubicBezTo>
                    <a:pt x="4382" y="9585"/>
                    <a:pt x="4490" y="9585"/>
                    <a:pt x="4490" y="9544"/>
                  </a:cubicBezTo>
                  <a:cubicBezTo>
                    <a:pt x="4490" y="8811"/>
                    <a:pt x="4099" y="8379"/>
                    <a:pt x="3865" y="7647"/>
                  </a:cubicBezTo>
                  <a:cubicBezTo>
                    <a:pt x="3865" y="7555"/>
                    <a:pt x="3699" y="7555"/>
                    <a:pt x="3699" y="7405"/>
                  </a:cubicBezTo>
                  <a:cubicBezTo>
                    <a:pt x="3699" y="6973"/>
                    <a:pt x="4099" y="6831"/>
                    <a:pt x="4148" y="6390"/>
                  </a:cubicBezTo>
                  <a:cubicBezTo>
                    <a:pt x="4041" y="5808"/>
                    <a:pt x="4041" y="5808"/>
                    <a:pt x="4041" y="5808"/>
                  </a:cubicBezTo>
                  <a:cubicBezTo>
                    <a:pt x="4148" y="5808"/>
                    <a:pt x="4148" y="5808"/>
                    <a:pt x="4148" y="5808"/>
                  </a:cubicBezTo>
                  <a:cubicBezTo>
                    <a:pt x="4207" y="5858"/>
                    <a:pt x="4265" y="5908"/>
                    <a:pt x="4324" y="5957"/>
                  </a:cubicBezTo>
                  <a:cubicBezTo>
                    <a:pt x="4666" y="6099"/>
                    <a:pt x="4890" y="6099"/>
                    <a:pt x="5232" y="6149"/>
                  </a:cubicBezTo>
                  <a:cubicBezTo>
                    <a:pt x="5515" y="6249"/>
                    <a:pt x="5573" y="6440"/>
                    <a:pt x="5856" y="6440"/>
                  </a:cubicBezTo>
                  <a:cubicBezTo>
                    <a:pt x="6022" y="6440"/>
                    <a:pt x="6081" y="6340"/>
                    <a:pt x="6256" y="6340"/>
                  </a:cubicBezTo>
                  <a:cubicBezTo>
                    <a:pt x="6823" y="6340"/>
                    <a:pt x="7047" y="6631"/>
                    <a:pt x="7564" y="6781"/>
                  </a:cubicBezTo>
                  <a:cubicBezTo>
                    <a:pt x="8579" y="7164"/>
                    <a:pt x="9155" y="7405"/>
                    <a:pt x="10170" y="7796"/>
                  </a:cubicBezTo>
                  <a:cubicBezTo>
                    <a:pt x="10688" y="7938"/>
                    <a:pt x="11029" y="8187"/>
                    <a:pt x="11595" y="8187"/>
                  </a:cubicBezTo>
                  <a:cubicBezTo>
                    <a:pt x="12103" y="8187"/>
                    <a:pt x="12103" y="8187"/>
                    <a:pt x="12103" y="8187"/>
                  </a:cubicBezTo>
                  <a:cubicBezTo>
                    <a:pt x="12445" y="8187"/>
                    <a:pt x="12562" y="8429"/>
                    <a:pt x="12903" y="8570"/>
                  </a:cubicBezTo>
                  <a:cubicBezTo>
                    <a:pt x="12962" y="8229"/>
                    <a:pt x="12962" y="7796"/>
                    <a:pt x="13352" y="7796"/>
                  </a:cubicBezTo>
                  <a:cubicBezTo>
                    <a:pt x="13645" y="7796"/>
                    <a:pt x="13811" y="7988"/>
                    <a:pt x="14036" y="8137"/>
                  </a:cubicBezTo>
                  <a:cubicBezTo>
                    <a:pt x="14377" y="8379"/>
                    <a:pt x="14494" y="8570"/>
                    <a:pt x="14777" y="8861"/>
                  </a:cubicBezTo>
                  <a:cubicBezTo>
                    <a:pt x="14895" y="9103"/>
                    <a:pt x="14270" y="7796"/>
                    <a:pt x="14270" y="7605"/>
                  </a:cubicBezTo>
                  <a:cubicBezTo>
                    <a:pt x="14270" y="7405"/>
                    <a:pt x="14270" y="7405"/>
                    <a:pt x="14270" y="7405"/>
                  </a:cubicBezTo>
                  <a:cubicBezTo>
                    <a:pt x="14319" y="7405"/>
                    <a:pt x="14377" y="7405"/>
                    <a:pt x="14377" y="7405"/>
                  </a:cubicBezTo>
                  <a:cubicBezTo>
                    <a:pt x="14719" y="7405"/>
                    <a:pt x="14895" y="7605"/>
                    <a:pt x="15236" y="7605"/>
                  </a:cubicBezTo>
                  <a:cubicBezTo>
                    <a:pt x="15568" y="7605"/>
                    <a:pt x="15685" y="7264"/>
                    <a:pt x="15968" y="7264"/>
                  </a:cubicBezTo>
                  <a:cubicBezTo>
                    <a:pt x="16202" y="7264"/>
                    <a:pt x="16310" y="7555"/>
                    <a:pt x="16534" y="7555"/>
                  </a:cubicBezTo>
                  <a:cubicBezTo>
                    <a:pt x="17159" y="7555"/>
                    <a:pt x="17452" y="7072"/>
                    <a:pt x="17735" y="6582"/>
                  </a:cubicBezTo>
                  <a:cubicBezTo>
                    <a:pt x="18076" y="6731"/>
                    <a:pt x="18184" y="6923"/>
                    <a:pt x="18584" y="6923"/>
                  </a:cubicBezTo>
                  <a:cubicBezTo>
                    <a:pt x="19043" y="6923"/>
                    <a:pt x="19384" y="6631"/>
                    <a:pt x="19384" y="6249"/>
                  </a:cubicBezTo>
                  <a:cubicBezTo>
                    <a:pt x="19384" y="5858"/>
                    <a:pt x="21083" y="7022"/>
                    <a:pt x="21083" y="7364"/>
                  </a:cubicBezTo>
                  <a:cubicBezTo>
                    <a:pt x="21083" y="7555"/>
                    <a:pt x="20692" y="7555"/>
                    <a:pt x="20692" y="7746"/>
                  </a:cubicBezTo>
                  <a:cubicBezTo>
                    <a:pt x="20692" y="7796"/>
                    <a:pt x="20741" y="7796"/>
                    <a:pt x="20741" y="7846"/>
                  </a:cubicBezTo>
                  <a:cubicBezTo>
                    <a:pt x="20741" y="8470"/>
                    <a:pt x="20741" y="8470"/>
                    <a:pt x="20741" y="8470"/>
                  </a:cubicBezTo>
                  <a:cubicBezTo>
                    <a:pt x="20741" y="8670"/>
                    <a:pt x="20917" y="8761"/>
                    <a:pt x="20917" y="8961"/>
                  </a:cubicBezTo>
                  <a:cubicBezTo>
                    <a:pt x="20917" y="9153"/>
                    <a:pt x="20800" y="9294"/>
                    <a:pt x="20800" y="9494"/>
                  </a:cubicBezTo>
                  <a:cubicBezTo>
                    <a:pt x="20800" y="9976"/>
                    <a:pt x="20800" y="9976"/>
                    <a:pt x="20800" y="9976"/>
                  </a:cubicBezTo>
                  <a:cubicBezTo>
                    <a:pt x="20800" y="10267"/>
                    <a:pt x="21083" y="10409"/>
                    <a:pt x="21083" y="10750"/>
                  </a:cubicBezTo>
                  <a:cubicBezTo>
                    <a:pt x="21083" y="11041"/>
                    <a:pt x="20858" y="11233"/>
                    <a:pt x="20858" y="11524"/>
                  </a:cubicBezTo>
                  <a:cubicBezTo>
                    <a:pt x="20858" y="11815"/>
                    <a:pt x="20917" y="11965"/>
                    <a:pt x="20917" y="12256"/>
                  </a:cubicBezTo>
                  <a:cubicBezTo>
                    <a:pt x="20917" y="12497"/>
                    <a:pt x="20741" y="12639"/>
                    <a:pt x="20741" y="12880"/>
                  </a:cubicBezTo>
                  <a:cubicBezTo>
                    <a:pt x="20741" y="13030"/>
                    <a:pt x="20917" y="13121"/>
                    <a:pt x="20975" y="13271"/>
                  </a:cubicBezTo>
                  <a:cubicBezTo>
                    <a:pt x="20800" y="13271"/>
                    <a:pt x="20741" y="13121"/>
                    <a:pt x="20517" y="13121"/>
                  </a:cubicBezTo>
                  <a:cubicBezTo>
                    <a:pt x="20517" y="13071"/>
                    <a:pt x="20517" y="13071"/>
                    <a:pt x="20517" y="13030"/>
                  </a:cubicBezTo>
                  <a:cubicBezTo>
                    <a:pt x="20517" y="12930"/>
                    <a:pt x="20575" y="12880"/>
                    <a:pt x="20575" y="12739"/>
                  </a:cubicBezTo>
                  <a:cubicBezTo>
                    <a:pt x="20116" y="12930"/>
                    <a:pt x="20009" y="13321"/>
                    <a:pt x="19892" y="13754"/>
                  </a:cubicBezTo>
                  <a:cubicBezTo>
                    <a:pt x="19775" y="14095"/>
                    <a:pt x="19550" y="14236"/>
                    <a:pt x="19550" y="14627"/>
                  </a:cubicBezTo>
                  <a:cubicBezTo>
                    <a:pt x="19550" y="14677"/>
                    <a:pt x="19609" y="14677"/>
                    <a:pt x="19609" y="14719"/>
                  </a:cubicBezTo>
                  <a:close/>
                  <a:moveTo>
                    <a:pt x="16368" y="19853"/>
                  </a:moveTo>
                  <a:cubicBezTo>
                    <a:pt x="16310" y="19811"/>
                    <a:pt x="16310" y="19811"/>
                    <a:pt x="16251" y="19811"/>
                  </a:cubicBezTo>
                  <a:cubicBezTo>
                    <a:pt x="15910" y="19811"/>
                    <a:pt x="15968" y="20194"/>
                    <a:pt x="15802" y="20435"/>
                  </a:cubicBezTo>
                  <a:cubicBezTo>
                    <a:pt x="15968" y="20585"/>
                    <a:pt x="15968" y="20776"/>
                    <a:pt x="16144" y="20926"/>
                  </a:cubicBezTo>
                  <a:cubicBezTo>
                    <a:pt x="16368" y="20726"/>
                    <a:pt x="16310" y="20535"/>
                    <a:pt x="16427" y="20394"/>
                  </a:cubicBezTo>
                  <a:cubicBezTo>
                    <a:pt x="16368" y="20194"/>
                    <a:pt x="16368" y="20194"/>
                    <a:pt x="16368" y="20194"/>
                  </a:cubicBezTo>
                  <a:cubicBezTo>
                    <a:pt x="16368" y="19853"/>
                    <a:pt x="16368" y="19853"/>
                    <a:pt x="16368" y="19853"/>
                  </a:cubicBezTo>
                  <a:close/>
                  <a:moveTo>
                    <a:pt x="20058" y="16075"/>
                  </a:moveTo>
                  <a:cubicBezTo>
                    <a:pt x="20058" y="16034"/>
                    <a:pt x="20058" y="16034"/>
                    <a:pt x="20058" y="16034"/>
                  </a:cubicBezTo>
                  <a:cubicBezTo>
                    <a:pt x="19950" y="15984"/>
                    <a:pt x="19950" y="15984"/>
                    <a:pt x="19950" y="15984"/>
                  </a:cubicBezTo>
                  <a:cubicBezTo>
                    <a:pt x="19833" y="16175"/>
                    <a:pt x="19833" y="16275"/>
                    <a:pt x="19775" y="16416"/>
                  </a:cubicBezTo>
                  <a:cubicBezTo>
                    <a:pt x="19833" y="16416"/>
                    <a:pt x="19892" y="16466"/>
                    <a:pt x="19950" y="16466"/>
                  </a:cubicBezTo>
                  <a:cubicBezTo>
                    <a:pt x="20009" y="16466"/>
                    <a:pt x="20058" y="16416"/>
                    <a:pt x="20116" y="16416"/>
                  </a:cubicBezTo>
                  <a:cubicBezTo>
                    <a:pt x="20058" y="16075"/>
                    <a:pt x="20058" y="16075"/>
                    <a:pt x="20058" y="16075"/>
                  </a:cubicBezTo>
                  <a:close/>
                  <a:moveTo>
                    <a:pt x="5007" y="5566"/>
                  </a:moveTo>
                  <a:cubicBezTo>
                    <a:pt x="4949" y="5716"/>
                    <a:pt x="4949" y="5808"/>
                    <a:pt x="4890" y="5908"/>
                  </a:cubicBezTo>
                  <a:cubicBezTo>
                    <a:pt x="5007" y="5957"/>
                    <a:pt x="5007" y="5957"/>
                    <a:pt x="5007" y="5957"/>
                  </a:cubicBezTo>
                  <a:cubicBezTo>
                    <a:pt x="5232" y="5908"/>
                    <a:pt x="5349" y="5858"/>
                    <a:pt x="5456" y="5716"/>
                  </a:cubicBezTo>
                  <a:cubicBezTo>
                    <a:pt x="5290" y="5666"/>
                    <a:pt x="5173" y="5616"/>
                    <a:pt x="5007" y="5566"/>
                  </a:cubicBezTo>
                  <a:close/>
                  <a:moveTo>
                    <a:pt x="18701" y="1406"/>
                  </a:moveTo>
                  <a:cubicBezTo>
                    <a:pt x="18984" y="1548"/>
                    <a:pt x="19101" y="1789"/>
                    <a:pt x="19101" y="2080"/>
                  </a:cubicBezTo>
                  <a:cubicBezTo>
                    <a:pt x="19101" y="2130"/>
                    <a:pt x="19043" y="2130"/>
                    <a:pt x="18984" y="2180"/>
                  </a:cubicBezTo>
                  <a:cubicBezTo>
                    <a:pt x="19043" y="2271"/>
                    <a:pt x="19043" y="2271"/>
                    <a:pt x="19043" y="2271"/>
                  </a:cubicBezTo>
                  <a:cubicBezTo>
                    <a:pt x="19433" y="2271"/>
                    <a:pt x="19492" y="2613"/>
                    <a:pt x="19667" y="2954"/>
                  </a:cubicBezTo>
                  <a:cubicBezTo>
                    <a:pt x="19775" y="3195"/>
                    <a:pt x="19892" y="3295"/>
                    <a:pt x="20009" y="3536"/>
                  </a:cubicBezTo>
                  <a:cubicBezTo>
                    <a:pt x="20234" y="3486"/>
                    <a:pt x="20234" y="3245"/>
                    <a:pt x="20458" y="3245"/>
                  </a:cubicBezTo>
                  <a:cubicBezTo>
                    <a:pt x="20634" y="3245"/>
                    <a:pt x="20741" y="3295"/>
                    <a:pt x="20917" y="3337"/>
                  </a:cubicBezTo>
                  <a:cubicBezTo>
                    <a:pt x="20917" y="3295"/>
                    <a:pt x="20917" y="3295"/>
                    <a:pt x="20917" y="3195"/>
                  </a:cubicBezTo>
                  <a:cubicBezTo>
                    <a:pt x="20917" y="3095"/>
                    <a:pt x="20917" y="3004"/>
                    <a:pt x="20917" y="2854"/>
                  </a:cubicBezTo>
                  <a:cubicBezTo>
                    <a:pt x="20858" y="2854"/>
                    <a:pt x="20800" y="2854"/>
                    <a:pt x="20692" y="2854"/>
                  </a:cubicBezTo>
                  <a:cubicBezTo>
                    <a:pt x="20634" y="2854"/>
                    <a:pt x="20634" y="2804"/>
                    <a:pt x="20575" y="2804"/>
                  </a:cubicBezTo>
                  <a:cubicBezTo>
                    <a:pt x="20692" y="2663"/>
                    <a:pt x="20800" y="2613"/>
                    <a:pt x="20800" y="2471"/>
                  </a:cubicBezTo>
                  <a:cubicBezTo>
                    <a:pt x="20800" y="1980"/>
                    <a:pt x="20800" y="1980"/>
                    <a:pt x="20800" y="1980"/>
                  </a:cubicBezTo>
                  <a:cubicBezTo>
                    <a:pt x="19950" y="1980"/>
                    <a:pt x="19833" y="1256"/>
                    <a:pt x="19209" y="774"/>
                  </a:cubicBezTo>
                  <a:cubicBezTo>
                    <a:pt x="19101" y="1065"/>
                    <a:pt x="18984" y="1256"/>
                    <a:pt x="18701" y="1406"/>
                  </a:cubicBezTo>
                  <a:close/>
                  <a:moveTo>
                    <a:pt x="20341" y="4019"/>
                  </a:moveTo>
                  <a:cubicBezTo>
                    <a:pt x="20234" y="4019"/>
                    <a:pt x="20116" y="3969"/>
                    <a:pt x="20009" y="3969"/>
                  </a:cubicBezTo>
                  <a:cubicBezTo>
                    <a:pt x="19775" y="3969"/>
                    <a:pt x="19550" y="4119"/>
                    <a:pt x="19550" y="4260"/>
                  </a:cubicBezTo>
                  <a:cubicBezTo>
                    <a:pt x="19775" y="4402"/>
                    <a:pt x="19950" y="4451"/>
                    <a:pt x="20234" y="4451"/>
                  </a:cubicBezTo>
                  <a:cubicBezTo>
                    <a:pt x="20458" y="4451"/>
                    <a:pt x="20634" y="4402"/>
                    <a:pt x="20858" y="4310"/>
                  </a:cubicBezTo>
                  <a:cubicBezTo>
                    <a:pt x="20975" y="4402"/>
                    <a:pt x="21024" y="4501"/>
                    <a:pt x="21141" y="4651"/>
                  </a:cubicBezTo>
                  <a:cubicBezTo>
                    <a:pt x="21307" y="4551"/>
                    <a:pt x="21424" y="4501"/>
                    <a:pt x="21600" y="4360"/>
                  </a:cubicBezTo>
                  <a:cubicBezTo>
                    <a:pt x="21424" y="4160"/>
                    <a:pt x="21307" y="4019"/>
                    <a:pt x="21200" y="3778"/>
                  </a:cubicBezTo>
                  <a:cubicBezTo>
                    <a:pt x="21083" y="3728"/>
                    <a:pt x="21083" y="3728"/>
                    <a:pt x="21083" y="3728"/>
                  </a:cubicBezTo>
                  <a:cubicBezTo>
                    <a:pt x="20917" y="3969"/>
                    <a:pt x="20634" y="4019"/>
                    <a:pt x="20341" y="4019"/>
                  </a:cubicBezTo>
                  <a:close/>
                  <a:moveTo>
                    <a:pt x="20175" y="4984"/>
                  </a:moveTo>
                  <a:cubicBezTo>
                    <a:pt x="20175" y="5034"/>
                    <a:pt x="20175" y="5084"/>
                    <a:pt x="20175" y="5134"/>
                  </a:cubicBezTo>
                  <a:cubicBezTo>
                    <a:pt x="20399" y="5084"/>
                    <a:pt x="20517" y="4984"/>
                    <a:pt x="20634" y="4843"/>
                  </a:cubicBezTo>
                  <a:cubicBezTo>
                    <a:pt x="20458" y="4793"/>
                    <a:pt x="20175" y="4843"/>
                    <a:pt x="20175" y="4984"/>
                  </a:cubicBezTo>
                  <a:close/>
                  <a:moveTo>
                    <a:pt x="4714" y="4501"/>
                  </a:moveTo>
                  <a:cubicBezTo>
                    <a:pt x="5232" y="4501"/>
                    <a:pt x="5232" y="4501"/>
                    <a:pt x="5232" y="4501"/>
                  </a:cubicBezTo>
                  <a:cubicBezTo>
                    <a:pt x="5232" y="4402"/>
                    <a:pt x="5232" y="4360"/>
                    <a:pt x="5232" y="4210"/>
                  </a:cubicBezTo>
                  <a:cubicBezTo>
                    <a:pt x="5007" y="4260"/>
                    <a:pt x="4890" y="4402"/>
                    <a:pt x="4714" y="4501"/>
                  </a:cubicBezTo>
                  <a:close/>
                  <a:moveTo>
                    <a:pt x="800" y="191"/>
                  </a:moveTo>
                  <a:cubicBezTo>
                    <a:pt x="742" y="141"/>
                    <a:pt x="683" y="92"/>
                    <a:pt x="576" y="50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517" y="141"/>
                    <a:pt x="576" y="241"/>
                    <a:pt x="517" y="383"/>
                  </a:cubicBezTo>
                  <a:cubicBezTo>
                    <a:pt x="400" y="533"/>
                    <a:pt x="117" y="483"/>
                    <a:pt x="117" y="624"/>
                  </a:cubicBezTo>
                  <a:cubicBezTo>
                    <a:pt x="117" y="774"/>
                    <a:pt x="234" y="824"/>
                    <a:pt x="234" y="965"/>
                  </a:cubicBezTo>
                  <a:cubicBezTo>
                    <a:pt x="234" y="1206"/>
                    <a:pt x="0" y="1306"/>
                    <a:pt x="0" y="1548"/>
                  </a:cubicBezTo>
                  <a:cubicBezTo>
                    <a:pt x="0" y="1739"/>
                    <a:pt x="0" y="1739"/>
                    <a:pt x="0" y="1739"/>
                  </a:cubicBezTo>
                  <a:cubicBezTo>
                    <a:pt x="117" y="1739"/>
                    <a:pt x="176" y="1739"/>
                    <a:pt x="283" y="1739"/>
                  </a:cubicBezTo>
                  <a:cubicBezTo>
                    <a:pt x="283" y="2712"/>
                    <a:pt x="283" y="2712"/>
                    <a:pt x="283" y="2712"/>
                  </a:cubicBezTo>
                  <a:cubicBezTo>
                    <a:pt x="283" y="2712"/>
                    <a:pt x="342" y="2762"/>
                    <a:pt x="400" y="2762"/>
                  </a:cubicBezTo>
                  <a:cubicBezTo>
                    <a:pt x="576" y="2762"/>
                    <a:pt x="576" y="2613"/>
                    <a:pt x="683" y="2513"/>
                  </a:cubicBezTo>
                  <a:cubicBezTo>
                    <a:pt x="1025" y="2371"/>
                    <a:pt x="1308" y="2180"/>
                    <a:pt x="1308" y="1839"/>
                  </a:cubicBezTo>
                  <a:cubicBezTo>
                    <a:pt x="1308" y="1498"/>
                    <a:pt x="1142" y="1356"/>
                    <a:pt x="1142" y="1065"/>
                  </a:cubicBezTo>
                  <a:cubicBezTo>
                    <a:pt x="1142" y="824"/>
                    <a:pt x="1249" y="674"/>
                    <a:pt x="1249" y="383"/>
                  </a:cubicBezTo>
                  <a:cubicBezTo>
                    <a:pt x="1249" y="241"/>
                    <a:pt x="966" y="241"/>
                    <a:pt x="800" y="191"/>
                  </a:cubicBezTo>
                  <a:close/>
                </a:path>
              </a:pathLst>
            </a:custGeom>
            <a:solidFill>
              <a:srgbClr val="C8CBD1"/>
            </a:solidFill>
            <a:ln w="9525" cap="flat" cmpd="sng">
              <a:solidFill>
                <a:srgbClr val="9AA2AC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45700" tIns="45700" rIns="45700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656D78"/>
                </a:buClr>
                <a:buSzPts val="3000"/>
                <a:buFont typeface="Calibri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5572" name="Google Shape;5572;g21c91014dda_0_5576"/>
          <p:cNvSpPr txBox="1">
            <a:spLocks noGrp="1"/>
          </p:cNvSpPr>
          <p:nvPr>
            <p:ph type="body" idx="1"/>
          </p:nvPr>
        </p:nvSpPr>
        <p:spPr>
          <a:xfrm>
            <a:off x="1519966" y="8629649"/>
            <a:ext cx="83892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3" name="Google Shape;5573;g21c91014dda_0_5576"/>
          <p:cNvSpPr txBox="1">
            <a:spLocks noGrp="1"/>
          </p:cNvSpPr>
          <p:nvPr>
            <p:ph type="body" idx="2"/>
          </p:nvPr>
        </p:nvSpPr>
        <p:spPr>
          <a:xfrm>
            <a:off x="1519966" y="3568699"/>
            <a:ext cx="6395700" cy="109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4" name="Google Shape;5574;g21c91014dda_0_5576"/>
          <p:cNvSpPr txBox="1">
            <a:spLocks noGrp="1"/>
          </p:cNvSpPr>
          <p:nvPr>
            <p:ph type="body" idx="3"/>
          </p:nvPr>
        </p:nvSpPr>
        <p:spPr>
          <a:xfrm>
            <a:off x="1519966" y="5958536"/>
            <a:ext cx="7233600" cy="162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5" name="Google Shape;5575;g21c91014dda_0_5576"/>
          <p:cNvSpPr txBox="1">
            <a:spLocks noGrp="1"/>
          </p:cNvSpPr>
          <p:nvPr>
            <p:ph type="body" idx="4"/>
          </p:nvPr>
        </p:nvSpPr>
        <p:spPr>
          <a:xfrm>
            <a:off x="13103638" y="2732943"/>
            <a:ext cx="3563400" cy="35634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4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6" name="Google Shape;5576;g21c91014dda_0_5576"/>
          <p:cNvSpPr txBox="1">
            <a:spLocks noGrp="1"/>
          </p:cNvSpPr>
          <p:nvPr>
            <p:ph type="body" idx="5"/>
          </p:nvPr>
        </p:nvSpPr>
        <p:spPr>
          <a:xfrm>
            <a:off x="18860359" y="7169544"/>
            <a:ext cx="2208000" cy="2208000"/>
          </a:xfrm>
          <a:prstGeom prst="rect">
            <a:avLst/>
          </a:prstGeom>
          <a:solidFill>
            <a:schemeClr val="accent2">
              <a:alpha val="60000"/>
            </a:schemeClr>
          </a:solidFill>
          <a:ln w="38100" cap="flat" cmpd="sng">
            <a:solidFill>
              <a:srgbClr val="65D5D1">
                <a:alpha val="60000"/>
              </a:srgbClr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7" name="Google Shape;5577;g21c91014dda_0_5576"/>
          <p:cNvSpPr txBox="1">
            <a:spLocks noGrp="1"/>
          </p:cNvSpPr>
          <p:nvPr>
            <p:ph type="body" idx="6"/>
          </p:nvPr>
        </p:nvSpPr>
        <p:spPr>
          <a:xfrm>
            <a:off x="13907219" y="3905590"/>
            <a:ext cx="2309400" cy="9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8" name="Google Shape;5578;g21c91014dda_0_5576"/>
          <p:cNvSpPr txBox="1">
            <a:spLocks noGrp="1"/>
          </p:cNvSpPr>
          <p:nvPr>
            <p:ph type="body" idx="7"/>
          </p:nvPr>
        </p:nvSpPr>
        <p:spPr>
          <a:xfrm>
            <a:off x="19418952" y="7893755"/>
            <a:ext cx="1413600" cy="76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79" name="Google Shape;5579;g21c91014dda_0_557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1_Blank Slide">
  <p:cSld name="81_Blank Slide">
    <p:spTree>
      <p:nvGrpSpPr>
        <p:cNvPr id="1" name="Shape 5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1" name="Google Shape;5581;g21c91014dda_0_5593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8_Blank Slide">
  <p:cSld name="88_Blank Slide">
    <p:spTree>
      <p:nvGrpSpPr>
        <p:cNvPr id="1" name="Shape 5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3" name="Google Shape;5583;g21c91014dda_0_5595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84" name="Google Shape;5584;g21c91014dda_0_5595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0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85" name="Google Shape;5585;g21c91014dda_0_5595"/>
          <p:cNvSpPr txBox="1">
            <a:spLocks noGrp="1"/>
          </p:cNvSpPr>
          <p:nvPr>
            <p:ph type="body" idx="3"/>
          </p:nvPr>
        </p:nvSpPr>
        <p:spPr>
          <a:xfrm>
            <a:off x="10614279" y="7841778"/>
            <a:ext cx="8452800" cy="200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86" name="Google Shape;5586;g21c91014dda_0_5595"/>
          <p:cNvSpPr txBox="1">
            <a:spLocks noGrp="1"/>
          </p:cNvSpPr>
          <p:nvPr>
            <p:ph type="body" idx="4"/>
          </p:nvPr>
        </p:nvSpPr>
        <p:spPr>
          <a:xfrm>
            <a:off x="10614277" y="4343400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6_Blank Slide">
  <p:cSld name="86_Blank Slide">
    <p:spTree>
      <p:nvGrpSpPr>
        <p:cNvPr id="1" name="Shape 5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8" name="Google Shape;5588;g21c91014dda_0_5600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9_Blank Slide">
  <p:cSld name="89_Blank Slide">
    <p:spTree>
      <p:nvGrpSpPr>
        <p:cNvPr id="1" name="Shape 5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0" name="Google Shape;5590;g21c91014dda_0_5602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1" name="Google Shape;5591;g21c91014dda_0_5602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0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2" name="Google Shape;5592;g21c91014dda_0_5602"/>
          <p:cNvSpPr txBox="1">
            <a:spLocks noGrp="1"/>
          </p:cNvSpPr>
          <p:nvPr>
            <p:ph type="body" idx="3"/>
          </p:nvPr>
        </p:nvSpPr>
        <p:spPr>
          <a:xfrm>
            <a:off x="10982287" y="6096001"/>
            <a:ext cx="9239400" cy="147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3" name="Google Shape;5593;g21c91014dda_0_5602"/>
          <p:cNvSpPr txBox="1">
            <a:spLocks noGrp="1"/>
          </p:cNvSpPr>
          <p:nvPr>
            <p:ph type="body" idx="4"/>
          </p:nvPr>
        </p:nvSpPr>
        <p:spPr>
          <a:xfrm>
            <a:off x="2899090" y="5689600"/>
            <a:ext cx="6417900" cy="228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1_Blank Slide">
  <p:cSld name="91_Blank Slide">
    <p:spTree>
      <p:nvGrpSpPr>
        <p:cNvPr id="1" name="Shape 5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5" name="Google Shape;5595;g21c91014dda_0_5607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6" name="Google Shape;5596;g21c91014dda_0_5607"/>
          <p:cNvSpPr txBox="1">
            <a:spLocks noGrp="1"/>
          </p:cNvSpPr>
          <p:nvPr>
            <p:ph type="body" idx="1"/>
          </p:nvPr>
        </p:nvSpPr>
        <p:spPr>
          <a:xfrm>
            <a:off x="13618622" y="5986285"/>
            <a:ext cx="9239400" cy="96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7" name="Google Shape;5597;g21c91014dda_0_5607"/>
          <p:cNvSpPr txBox="1">
            <a:spLocks noGrp="1"/>
          </p:cNvSpPr>
          <p:nvPr>
            <p:ph type="body" idx="3"/>
          </p:nvPr>
        </p:nvSpPr>
        <p:spPr>
          <a:xfrm>
            <a:off x="13618622" y="2495598"/>
            <a:ext cx="6882900" cy="223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8" name="Google Shape;5598;g21c91014dda_0_5607"/>
          <p:cNvSpPr txBox="1">
            <a:spLocks noGrp="1"/>
          </p:cNvSpPr>
          <p:nvPr>
            <p:ph type="body" idx="4"/>
          </p:nvPr>
        </p:nvSpPr>
        <p:spPr>
          <a:xfrm>
            <a:off x="13618622" y="8666182"/>
            <a:ext cx="4144800" cy="7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99" name="Google Shape;5599;g21c91014dda_0_5607"/>
          <p:cNvSpPr txBox="1">
            <a:spLocks noGrp="1"/>
          </p:cNvSpPr>
          <p:nvPr>
            <p:ph type="body" idx="5"/>
          </p:nvPr>
        </p:nvSpPr>
        <p:spPr>
          <a:xfrm>
            <a:off x="13618622" y="8153014"/>
            <a:ext cx="28686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0" name="Google Shape;5600;g21c91014dda_0_5607"/>
          <p:cNvSpPr txBox="1">
            <a:spLocks noGrp="1"/>
          </p:cNvSpPr>
          <p:nvPr>
            <p:ph type="body" idx="6"/>
          </p:nvPr>
        </p:nvSpPr>
        <p:spPr>
          <a:xfrm>
            <a:off x="13618622" y="10755332"/>
            <a:ext cx="4144800" cy="7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1" name="Google Shape;5601;g21c91014dda_0_5607"/>
          <p:cNvSpPr txBox="1">
            <a:spLocks noGrp="1"/>
          </p:cNvSpPr>
          <p:nvPr>
            <p:ph type="body" idx="7"/>
          </p:nvPr>
        </p:nvSpPr>
        <p:spPr>
          <a:xfrm>
            <a:off x="13618622" y="10242164"/>
            <a:ext cx="28686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2" name="Google Shape;5602;g21c91014dda_0_5607"/>
          <p:cNvSpPr txBox="1">
            <a:spLocks noGrp="1"/>
          </p:cNvSpPr>
          <p:nvPr>
            <p:ph type="body" idx="8"/>
          </p:nvPr>
        </p:nvSpPr>
        <p:spPr>
          <a:xfrm>
            <a:off x="18812338" y="8666182"/>
            <a:ext cx="4144800" cy="7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3" name="Google Shape;5603;g21c91014dda_0_5607"/>
          <p:cNvSpPr txBox="1">
            <a:spLocks noGrp="1"/>
          </p:cNvSpPr>
          <p:nvPr>
            <p:ph type="body" idx="9"/>
          </p:nvPr>
        </p:nvSpPr>
        <p:spPr>
          <a:xfrm>
            <a:off x="18812338" y="8153014"/>
            <a:ext cx="28686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4" name="Google Shape;5604;g21c91014dda_0_5607"/>
          <p:cNvSpPr txBox="1">
            <a:spLocks noGrp="1"/>
          </p:cNvSpPr>
          <p:nvPr>
            <p:ph type="body" idx="13"/>
          </p:nvPr>
        </p:nvSpPr>
        <p:spPr>
          <a:xfrm>
            <a:off x="18812338" y="10755332"/>
            <a:ext cx="4144800" cy="7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5" name="Google Shape;5605;g21c91014dda_0_5607"/>
          <p:cNvSpPr txBox="1">
            <a:spLocks noGrp="1"/>
          </p:cNvSpPr>
          <p:nvPr>
            <p:ph type="body" idx="14"/>
          </p:nvPr>
        </p:nvSpPr>
        <p:spPr>
          <a:xfrm>
            <a:off x="18812338" y="10242164"/>
            <a:ext cx="2868600" cy="4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6" name="Google Shape;5606;g21c91014dda_0_560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i="0" u="none" strike="noStrike" cap="none"/>
          </a:p>
        </p:txBody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2_Blank Slide">
  <p:cSld name="92_Blank Slide">
    <p:bg>
      <p:bgPr>
        <a:solidFill>
          <a:schemeClr val="lt1"/>
        </a:solidFill>
        <a:effectLst/>
      </p:bgPr>
    </p:bg>
    <p:spTree>
      <p:nvGrpSpPr>
        <p:cNvPr id="1" name="Shape 5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8" name="Google Shape;5608;g21c91014dda_0_5620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FFFFF"/>
              </a:buClr>
              <a:buSzPts val="2500"/>
              <a:buFont typeface="Helvetica Neue"/>
              <a:buNone/>
              <a:defRPr sz="2000" b="1" i="0" u="none" strike="noStrike" cap="none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R="0" lvl="1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R="0" lvl="2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R="0" lvl="3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R="0" lvl="4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R="0" lvl="5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R="0" lvl="6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R="0" lvl="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R="0" lvl="8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09" name="Google Shape;5609;g21c91014dda_0_5620"/>
          <p:cNvSpPr txBox="1">
            <a:spLocks noGrp="1"/>
          </p:cNvSpPr>
          <p:nvPr>
            <p:ph type="body" idx="1"/>
          </p:nvPr>
        </p:nvSpPr>
        <p:spPr>
          <a:xfrm>
            <a:off x="-1" y="0"/>
            <a:ext cx="24384000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10" name="Google Shape;5610;g21c91014dda_0_5620"/>
          <p:cNvSpPr txBox="1">
            <a:spLocks noGrp="1"/>
          </p:cNvSpPr>
          <p:nvPr>
            <p:ph type="body" idx="3"/>
          </p:nvPr>
        </p:nvSpPr>
        <p:spPr>
          <a:xfrm>
            <a:off x="11239500" y="4559299"/>
            <a:ext cx="1905000" cy="1905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>
            <a:lvl1pPr marL="457200" marR="0" lvl="0" indent="-236537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chemeClr val="lt1"/>
              </a:buClr>
              <a:buSzPts val="125"/>
              <a:buFont typeface="Helvetica Neue"/>
              <a:buChar char="•"/>
              <a:defRPr sz="100" b="0" i="0" u="none" strike="noStrike" cap="none">
                <a:solidFill>
                  <a:schemeClr val="lt1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11" name="Google Shape;5611;g21c91014dda_0_5620"/>
          <p:cNvSpPr txBox="1">
            <a:spLocks noGrp="1"/>
          </p:cNvSpPr>
          <p:nvPr>
            <p:ph type="body" idx="4"/>
          </p:nvPr>
        </p:nvSpPr>
        <p:spPr>
          <a:xfrm>
            <a:off x="7350213" y="7686675"/>
            <a:ext cx="9683700" cy="13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Main Slide">
  <p:cSld name="42_Main Slide">
    <p:spTree>
      <p:nvGrpSpPr>
        <p:cNvPr id="1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" name="Google Shape;340;p14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1" name="Google Shape;341;p14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2" name="Google Shape;342;p14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43" name="Google Shape;343;p14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44" name="Google Shape;344;p14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45" name="Google Shape;345;p14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6" name="Google Shape;346;p141"/>
          <p:cNvSpPr>
            <a:spLocks noGrp="1"/>
          </p:cNvSpPr>
          <p:nvPr>
            <p:ph type="pic" idx="2"/>
          </p:nvPr>
        </p:nvSpPr>
        <p:spPr>
          <a:xfrm>
            <a:off x="1519965" y="253844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47" name="Google Shape;347;p141"/>
          <p:cNvSpPr>
            <a:spLocks noGrp="1"/>
          </p:cNvSpPr>
          <p:nvPr>
            <p:ph type="pic" idx="3"/>
          </p:nvPr>
        </p:nvSpPr>
        <p:spPr>
          <a:xfrm>
            <a:off x="4440964" y="2537056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48" name="Google Shape;348;p141"/>
          <p:cNvSpPr>
            <a:spLocks noGrp="1"/>
          </p:cNvSpPr>
          <p:nvPr>
            <p:ph type="pic" idx="4"/>
          </p:nvPr>
        </p:nvSpPr>
        <p:spPr>
          <a:xfrm>
            <a:off x="7361965" y="253844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49" name="Google Shape;349;p141"/>
          <p:cNvSpPr>
            <a:spLocks noGrp="1"/>
          </p:cNvSpPr>
          <p:nvPr>
            <p:ph type="pic" idx="5"/>
          </p:nvPr>
        </p:nvSpPr>
        <p:spPr>
          <a:xfrm>
            <a:off x="1519965" y="546030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50" name="Google Shape;350;p141"/>
          <p:cNvSpPr>
            <a:spLocks noGrp="1"/>
          </p:cNvSpPr>
          <p:nvPr>
            <p:ph type="pic" idx="6"/>
          </p:nvPr>
        </p:nvSpPr>
        <p:spPr>
          <a:xfrm>
            <a:off x="4440964" y="5458916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51" name="Google Shape;351;p141"/>
          <p:cNvSpPr>
            <a:spLocks noGrp="1"/>
          </p:cNvSpPr>
          <p:nvPr>
            <p:ph type="pic" idx="7"/>
          </p:nvPr>
        </p:nvSpPr>
        <p:spPr>
          <a:xfrm>
            <a:off x="7361965" y="5460305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52" name="Google Shape;352;p141"/>
          <p:cNvSpPr>
            <a:spLocks noGrp="1"/>
          </p:cNvSpPr>
          <p:nvPr>
            <p:ph type="pic" idx="8"/>
          </p:nvPr>
        </p:nvSpPr>
        <p:spPr>
          <a:xfrm>
            <a:off x="1519965" y="8384943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53" name="Google Shape;353;p141"/>
          <p:cNvSpPr>
            <a:spLocks noGrp="1"/>
          </p:cNvSpPr>
          <p:nvPr>
            <p:ph type="pic" idx="9"/>
          </p:nvPr>
        </p:nvSpPr>
        <p:spPr>
          <a:xfrm>
            <a:off x="4440964" y="8383554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54" name="Google Shape;354;p141"/>
          <p:cNvSpPr>
            <a:spLocks noGrp="1"/>
          </p:cNvSpPr>
          <p:nvPr>
            <p:ph type="pic" idx="13"/>
          </p:nvPr>
        </p:nvSpPr>
        <p:spPr>
          <a:xfrm>
            <a:off x="7361965" y="8384943"/>
            <a:ext cx="2794001" cy="2794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Main Slide">
  <p:cSld name="47_Main Slide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14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57" name="Google Shape;357;p14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58" name="Google Shape;358;p14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59" name="Google Shape;359;p14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0" name="Google Shape;360;p14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1" name="Google Shape;361;p14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2" name="Google Shape;362;p142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8636001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Main Slide">
  <p:cSld name="48_Main Slide">
    <p:spTree>
      <p:nvGrpSpPr>
        <p:cNvPr id="1" name="Shape 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" name="Google Shape;364;p14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65" name="Google Shape;365;p14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6" name="Google Shape;366;p14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67" name="Google Shape;367;p14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68" name="Google Shape;368;p14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69" name="Google Shape;369;p14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70" name="Google Shape;370;p143"/>
          <p:cNvSpPr>
            <a:spLocks noGrp="1"/>
          </p:cNvSpPr>
          <p:nvPr>
            <p:ph type="pic" idx="2"/>
          </p:nvPr>
        </p:nvSpPr>
        <p:spPr>
          <a:xfrm>
            <a:off x="1519965" y="-1"/>
            <a:ext cx="4826001" cy="11179639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71" name="Google Shape;371;p143"/>
          <p:cNvSpPr>
            <a:spLocks noGrp="1"/>
          </p:cNvSpPr>
          <p:nvPr>
            <p:ph type="pic" idx="3"/>
          </p:nvPr>
        </p:nvSpPr>
        <p:spPr>
          <a:xfrm>
            <a:off x="6345964" y="2539140"/>
            <a:ext cx="4826001" cy="11179638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72" name="Google Shape;372;p143"/>
          <p:cNvSpPr>
            <a:spLocks noGrp="1"/>
          </p:cNvSpPr>
          <p:nvPr>
            <p:ph type="pic" idx="4"/>
          </p:nvPr>
        </p:nvSpPr>
        <p:spPr>
          <a:xfrm>
            <a:off x="11171964" y="-1"/>
            <a:ext cx="4826001" cy="11179639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Main Slide">
  <p:cSld name="49_Main Slide">
    <p:spTree>
      <p:nvGrpSpPr>
        <p:cNvPr id="1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14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75" name="Google Shape;375;p14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6" name="Google Shape;376;p14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" name="Google Shape;377;p14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78" name="Google Shape;378;p14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9" name="Google Shape;379;p14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80" name="Google Shape;380;p144"/>
          <p:cNvSpPr>
            <a:spLocks noGrp="1"/>
          </p:cNvSpPr>
          <p:nvPr>
            <p:ph type="pic" idx="2"/>
          </p:nvPr>
        </p:nvSpPr>
        <p:spPr>
          <a:xfrm>
            <a:off x="19304000" y="0"/>
            <a:ext cx="508000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Slide" type="title">
  <p:cSld name="TITLE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10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6" name="Google Shape;36;p109"/>
          <p:cNvCxnSpPr/>
          <p:nvPr/>
        </p:nvCxnSpPr>
        <p:spPr>
          <a:xfrm rot="10800000">
            <a:off x="1526316" y="-2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7" name="Google Shape;37;p10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" name="Google Shape;38;p10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9" name="Google Shape;39;p109"/>
          <p:cNvCxnSpPr/>
          <p:nvPr/>
        </p:nvCxnSpPr>
        <p:spPr>
          <a:xfrm rot="10800000">
            <a:off x="22857950" y="13207250"/>
            <a:ext cx="0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0" name="Google Shape;40;p109"/>
          <p:cNvSpPr txBox="1">
            <a:spLocks noGrp="1"/>
          </p:cNvSpPr>
          <p:nvPr>
            <p:ph type="sldNum" idx="12"/>
          </p:nvPr>
        </p:nvSpPr>
        <p:spPr>
          <a:xfrm>
            <a:off x="22193250" y="12702579"/>
            <a:ext cx="65834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Main Slide">
  <p:cSld name="50_Main Slide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14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83" name="Google Shape;383;p14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4" name="Google Shape;384;p14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85" name="Google Shape;385;p14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386" name="Google Shape;386;p14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387" name="Google Shape;387;p14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88" name="Google Shape;388;p145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4876800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89" name="Google Shape;389;p145"/>
          <p:cNvSpPr>
            <a:spLocks noGrp="1"/>
          </p:cNvSpPr>
          <p:nvPr>
            <p:ph type="pic" idx="3"/>
          </p:nvPr>
        </p:nvSpPr>
        <p:spPr>
          <a:xfrm>
            <a:off x="4876800" y="2539140"/>
            <a:ext cx="4876800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90" name="Google Shape;390;p145"/>
          <p:cNvSpPr>
            <a:spLocks noGrp="1"/>
          </p:cNvSpPr>
          <p:nvPr>
            <p:ph type="pic" idx="4"/>
          </p:nvPr>
        </p:nvSpPr>
        <p:spPr>
          <a:xfrm>
            <a:off x="9753599" y="2539140"/>
            <a:ext cx="4876801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91" name="Google Shape;391;p145"/>
          <p:cNvSpPr>
            <a:spLocks noGrp="1"/>
          </p:cNvSpPr>
          <p:nvPr>
            <p:ph type="pic" idx="5"/>
          </p:nvPr>
        </p:nvSpPr>
        <p:spPr>
          <a:xfrm>
            <a:off x="14630398" y="2539140"/>
            <a:ext cx="4876801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392" name="Google Shape;392;p145"/>
          <p:cNvSpPr>
            <a:spLocks noGrp="1"/>
          </p:cNvSpPr>
          <p:nvPr>
            <p:ph type="pic" idx="6"/>
          </p:nvPr>
        </p:nvSpPr>
        <p:spPr>
          <a:xfrm>
            <a:off x="19507200" y="2539140"/>
            <a:ext cx="4876802" cy="48768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Main Slide">
  <p:cSld name="1_Main Slide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146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395" name="Google Shape;395;p146"/>
          <p:cNvSpPr>
            <a:spLocks noGrp="1"/>
          </p:cNvSpPr>
          <p:nvPr>
            <p:ph type="pic" idx="3"/>
          </p:nvPr>
        </p:nvSpPr>
        <p:spPr>
          <a:xfrm>
            <a:off x="14478000" y="3836789"/>
            <a:ext cx="7620000" cy="5715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396" name="Google Shape;396;p14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Blank Slide">
  <p:cSld name="63_Blank Slide"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147"/>
          <p:cNvSpPr>
            <a:spLocks noGrp="1"/>
          </p:cNvSpPr>
          <p:nvPr>
            <p:ph type="pic" idx="2"/>
          </p:nvPr>
        </p:nvSpPr>
        <p:spPr>
          <a:xfrm>
            <a:off x="1519965" y="2539140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399" name="Google Shape;399;p147"/>
          <p:cNvSpPr>
            <a:spLocks noGrp="1"/>
          </p:cNvSpPr>
          <p:nvPr>
            <p:ph type="pic" idx="3"/>
          </p:nvPr>
        </p:nvSpPr>
        <p:spPr>
          <a:xfrm>
            <a:off x="1519965" y="6925137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00" name="Google Shape;400;p147"/>
          <p:cNvSpPr>
            <a:spLocks noGrp="1"/>
          </p:cNvSpPr>
          <p:nvPr>
            <p:ph type="pic" idx="4"/>
          </p:nvPr>
        </p:nvSpPr>
        <p:spPr>
          <a:xfrm>
            <a:off x="5901464" y="6925137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01" name="Google Shape;401;p147"/>
          <p:cNvSpPr>
            <a:spLocks noGrp="1"/>
          </p:cNvSpPr>
          <p:nvPr>
            <p:ph type="pic" idx="5"/>
          </p:nvPr>
        </p:nvSpPr>
        <p:spPr>
          <a:xfrm>
            <a:off x="10282965" y="2539140"/>
            <a:ext cx="4254501" cy="42545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02" name="Google Shape;402;p14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 Slide">
  <p:cSld name="1_Blank Slide">
    <p:spTree>
      <p:nvGrpSpPr>
        <p:cNvPr id="1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p148"/>
          <p:cNvSpPr>
            <a:spLocks noGrp="1"/>
          </p:cNvSpPr>
          <p:nvPr>
            <p:ph type="pic" idx="2"/>
          </p:nvPr>
        </p:nvSpPr>
        <p:spPr>
          <a:xfrm>
            <a:off x="12428913" y="2547937"/>
            <a:ext cx="11955077" cy="11168063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 Slide">
  <p:cSld name="2_Blank Slide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149"/>
          <p:cNvSpPr>
            <a:spLocks noGrp="1"/>
          </p:cNvSpPr>
          <p:nvPr>
            <p:ph type="pic" idx="2"/>
          </p:nvPr>
        </p:nvSpPr>
        <p:spPr>
          <a:xfrm>
            <a:off x="1219200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07" name="Google Shape;407;p149"/>
          <p:cNvSpPr>
            <a:spLocks noGrp="1"/>
          </p:cNvSpPr>
          <p:nvPr>
            <p:ph type="pic" idx="3"/>
          </p:nvPr>
        </p:nvSpPr>
        <p:spPr>
          <a:xfrm>
            <a:off x="0" y="-1"/>
            <a:ext cx="12192000" cy="685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 Slide">
  <p:cSld name="4_Blank Slide">
    <p:spTree>
      <p:nvGrpSpPr>
        <p:cNvPr id="1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150"/>
          <p:cNvSpPr>
            <a:spLocks noGrp="1"/>
          </p:cNvSpPr>
          <p:nvPr>
            <p:ph type="pic" idx="2"/>
          </p:nvPr>
        </p:nvSpPr>
        <p:spPr>
          <a:xfrm>
            <a:off x="1519965" y="5845637"/>
            <a:ext cx="5334001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0" name="Google Shape;410;p150"/>
          <p:cNvSpPr>
            <a:spLocks noGrp="1"/>
          </p:cNvSpPr>
          <p:nvPr>
            <p:ph type="pic" idx="3"/>
          </p:nvPr>
        </p:nvSpPr>
        <p:spPr>
          <a:xfrm>
            <a:off x="6858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1" name="Google Shape;411;p150"/>
          <p:cNvSpPr>
            <a:spLocks noGrp="1"/>
          </p:cNvSpPr>
          <p:nvPr>
            <p:ph type="pic" idx="4"/>
          </p:nvPr>
        </p:nvSpPr>
        <p:spPr>
          <a:xfrm>
            <a:off x="12192000" y="5845637"/>
            <a:ext cx="5334000" cy="533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2" name="Google Shape;412;p15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 Slide">
  <p:cSld name="5_Blank Slide">
    <p:spTree>
      <p:nvGrpSpPr>
        <p:cNvPr id="1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" name="Google Shape;414;p151"/>
          <p:cNvSpPr>
            <a:spLocks noGrp="1"/>
          </p:cNvSpPr>
          <p:nvPr>
            <p:ph type="pic" idx="2"/>
          </p:nvPr>
        </p:nvSpPr>
        <p:spPr>
          <a:xfrm>
            <a:off x="457200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5" name="Google Shape;415;p151"/>
          <p:cNvSpPr>
            <a:spLocks noGrp="1"/>
          </p:cNvSpPr>
          <p:nvPr>
            <p:ph type="pic" idx="3"/>
          </p:nvPr>
        </p:nvSpPr>
        <p:spPr>
          <a:xfrm>
            <a:off x="457200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6" name="Google Shape;416;p151"/>
          <p:cNvSpPr>
            <a:spLocks noGrp="1"/>
          </p:cNvSpPr>
          <p:nvPr>
            <p:ph type="pic" idx="4"/>
          </p:nvPr>
        </p:nvSpPr>
        <p:spPr>
          <a:xfrm>
            <a:off x="0" y="4572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7" name="Google Shape;417;p151"/>
          <p:cNvSpPr>
            <a:spLocks noGrp="1"/>
          </p:cNvSpPr>
          <p:nvPr>
            <p:ph type="pic" idx="5"/>
          </p:nvPr>
        </p:nvSpPr>
        <p:spPr>
          <a:xfrm>
            <a:off x="4572000" y="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8" name="Google Shape;418;p151"/>
          <p:cNvSpPr>
            <a:spLocks noGrp="1"/>
          </p:cNvSpPr>
          <p:nvPr>
            <p:ph type="pic" idx="6"/>
          </p:nvPr>
        </p:nvSpPr>
        <p:spPr>
          <a:xfrm>
            <a:off x="0" y="0"/>
            <a:ext cx="4572000" cy="4572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19" name="Google Shape;419;p151"/>
          <p:cNvSpPr>
            <a:spLocks noGrp="1"/>
          </p:cNvSpPr>
          <p:nvPr>
            <p:ph type="pic" idx="7"/>
          </p:nvPr>
        </p:nvSpPr>
        <p:spPr>
          <a:xfrm>
            <a:off x="0" y="9144000"/>
            <a:ext cx="4572000" cy="4572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0" name="Google Shape;420;p15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 Slide">
  <p:cSld name="11_Blank Slide">
    <p:spTree>
      <p:nvGrpSpPr>
        <p:cNvPr id="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" name="Google Shape;422;p152"/>
          <p:cNvSpPr>
            <a:spLocks noGrp="1"/>
          </p:cNvSpPr>
          <p:nvPr>
            <p:ph type="pic" idx="2"/>
          </p:nvPr>
        </p:nvSpPr>
        <p:spPr>
          <a:xfrm>
            <a:off x="1532665" y="2539999"/>
            <a:ext cx="4318001" cy="431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3" name="Google Shape;423;p152"/>
          <p:cNvSpPr>
            <a:spLocks noGrp="1"/>
          </p:cNvSpPr>
          <p:nvPr>
            <p:ph type="pic" idx="3"/>
          </p:nvPr>
        </p:nvSpPr>
        <p:spPr>
          <a:xfrm>
            <a:off x="5850664" y="2539999"/>
            <a:ext cx="4318001" cy="431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4" name="Google Shape;424;p152"/>
          <p:cNvSpPr>
            <a:spLocks noGrp="1"/>
          </p:cNvSpPr>
          <p:nvPr>
            <p:ph type="pic" idx="4"/>
          </p:nvPr>
        </p:nvSpPr>
        <p:spPr>
          <a:xfrm>
            <a:off x="5850664" y="6861637"/>
            <a:ext cx="4318001" cy="431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5" name="Google Shape;425;p152"/>
          <p:cNvSpPr>
            <a:spLocks noGrp="1"/>
          </p:cNvSpPr>
          <p:nvPr>
            <p:ph type="pic" idx="5"/>
          </p:nvPr>
        </p:nvSpPr>
        <p:spPr>
          <a:xfrm>
            <a:off x="1532665" y="6861637"/>
            <a:ext cx="4318001" cy="4318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6" name="Google Shape;426;p15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 Slide">
  <p:cSld name="12_Blank Slide">
    <p:spTree>
      <p:nvGrpSpPr>
        <p:cNvPr id="1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Google Shape;428;p153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29" name="Google Shape;429;p15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 Slide">
  <p:cSld name="6_Blank Slide">
    <p:spTree>
      <p:nvGrpSpPr>
        <p:cNvPr id="1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154"/>
          <p:cNvSpPr>
            <a:spLocks noGrp="1"/>
          </p:cNvSpPr>
          <p:nvPr>
            <p:ph type="pic" idx="2"/>
          </p:nvPr>
        </p:nvSpPr>
        <p:spPr>
          <a:xfrm>
            <a:off x="0" y="0"/>
            <a:ext cx="6985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32" name="Google Shape;432;p15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Main Slide">
  <p:cSld name="55_Main Slide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3" name="Google Shape;43;p11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4" name="Google Shape;44;p11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5" name="Google Shape;45;p11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6" name="Google Shape;46;p110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7407738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 Slide">
  <p:cSld name="15_Blank Slide">
    <p:spTree>
      <p:nvGrpSpPr>
        <p:cNvPr id="1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p155"/>
          <p:cNvSpPr>
            <a:spLocks noGrp="1"/>
          </p:cNvSpPr>
          <p:nvPr>
            <p:ph type="pic" idx="2"/>
          </p:nvPr>
        </p:nvSpPr>
        <p:spPr>
          <a:xfrm>
            <a:off x="0" y="6857999"/>
            <a:ext cx="12192000" cy="6858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35" name="Google Shape;435;p15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 Slide">
  <p:cSld name="18_Blank Slide"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156"/>
          <p:cNvSpPr>
            <a:spLocks noGrp="1"/>
          </p:cNvSpPr>
          <p:nvPr>
            <p:ph type="pic" idx="2"/>
          </p:nvPr>
        </p:nvSpPr>
        <p:spPr>
          <a:xfrm>
            <a:off x="-1" y="-1"/>
            <a:ext cx="12192002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38" name="Google Shape;438;p156"/>
          <p:cNvSpPr>
            <a:spLocks noGrp="1"/>
          </p:cNvSpPr>
          <p:nvPr>
            <p:ph type="pic" idx="3"/>
          </p:nvPr>
        </p:nvSpPr>
        <p:spPr>
          <a:xfrm>
            <a:off x="7874000" y="253844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39" name="Google Shape;439;p156"/>
          <p:cNvSpPr>
            <a:spLocks noGrp="1"/>
          </p:cNvSpPr>
          <p:nvPr>
            <p:ph type="pic" idx="4"/>
          </p:nvPr>
        </p:nvSpPr>
        <p:spPr>
          <a:xfrm>
            <a:off x="7874000" y="546030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0" name="Google Shape;440;p156"/>
          <p:cNvSpPr>
            <a:spLocks noGrp="1"/>
          </p:cNvSpPr>
          <p:nvPr>
            <p:ph type="pic" idx="5"/>
          </p:nvPr>
        </p:nvSpPr>
        <p:spPr>
          <a:xfrm>
            <a:off x="7874000" y="8384943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1" name="Google Shape;441;p156"/>
          <p:cNvSpPr>
            <a:spLocks noGrp="1"/>
          </p:cNvSpPr>
          <p:nvPr>
            <p:ph type="pic" idx="6"/>
          </p:nvPr>
        </p:nvSpPr>
        <p:spPr>
          <a:xfrm>
            <a:off x="10795000" y="2537056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2" name="Google Shape;442;p156"/>
          <p:cNvSpPr>
            <a:spLocks noGrp="1"/>
          </p:cNvSpPr>
          <p:nvPr>
            <p:ph type="pic" idx="7"/>
          </p:nvPr>
        </p:nvSpPr>
        <p:spPr>
          <a:xfrm>
            <a:off x="10794999" y="5458916"/>
            <a:ext cx="2794001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3" name="Google Shape;443;p156"/>
          <p:cNvSpPr>
            <a:spLocks noGrp="1"/>
          </p:cNvSpPr>
          <p:nvPr>
            <p:ph type="pic" idx="8"/>
          </p:nvPr>
        </p:nvSpPr>
        <p:spPr>
          <a:xfrm>
            <a:off x="10795000" y="8383554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4" name="Google Shape;444;p156"/>
          <p:cNvSpPr>
            <a:spLocks noGrp="1"/>
          </p:cNvSpPr>
          <p:nvPr>
            <p:ph type="pic" idx="9"/>
          </p:nvPr>
        </p:nvSpPr>
        <p:spPr>
          <a:xfrm>
            <a:off x="13715998" y="2538445"/>
            <a:ext cx="2794001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5" name="Google Shape;445;p156"/>
          <p:cNvSpPr>
            <a:spLocks noGrp="1"/>
          </p:cNvSpPr>
          <p:nvPr>
            <p:ph type="pic" idx="13"/>
          </p:nvPr>
        </p:nvSpPr>
        <p:spPr>
          <a:xfrm>
            <a:off x="13716000" y="5460305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6" name="Google Shape;446;p156"/>
          <p:cNvSpPr>
            <a:spLocks noGrp="1"/>
          </p:cNvSpPr>
          <p:nvPr>
            <p:ph type="pic" idx="14"/>
          </p:nvPr>
        </p:nvSpPr>
        <p:spPr>
          <a:xfrm>
            <a:off x="13716000" y="8384943"/>
            <a:ext cx="2794000" cy="2794001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47" name="Google Shape;447;p15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 Slide">
  <p:cSld name="19_Blank Slide">
    <p:spTree>
      <p:nvGrpSpPr>
        <p:cNvPr id="1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p157"/>
          <p:cNvSpPr>
            <a:spLocks noGrp="1"/>
          </p:cNvSpPr>
          <p:nvPr>
            <p:ph type="pic" idx="2"/>
          </p:nvPr>
        </p:nvSpPr>
        <p:spPr>
          <a:xfrm>
            <a:off x="0" y="0"/>
            <a:ext cx="16510001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50" name="Google Shape;450;p15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 Slide">
  <p:cSld name="26_Blank Slide">
    <p:spTree>
      <p:nvGrpSpPr>
        <p:cNvPr id="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158"/>
          <p:cNvSpPr>
            <a:spLocks noGrp="1"/>
          </p:cNvSpPr>
          <p:nvPr>
            <p:ph type="pic" idx="2"/>
          </p:nvPr>
        </p:nvSpPr>
        <p:spPr>
          <a:xfrm>
            <a:off x="17526000" y="-1"/>
            <a:ext cx="6858000" cy="8890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53" name="Google Shape;453;p15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 Slide">
  <p:cSld name="20_Blank Slide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p159"/>
          <p:cNvSpPr>
            <a:spLocks noGrp="1"/>
          </p:cNvSpPr>
          <p:nvPr>
            <p:ph type="pic" idx="2"/>
          </p:nvPr>
        </p:nvSpPr>
        <p:spPr>
          <a:xfrm>
            <a:off x="13493948" y="4102099"/>
            <a:ext cx="8128000" cy="51435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56" name="Google Shape;456;p15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 Slide">
  <p:cSld name="21_Blank Slide">
    <p:spTree>
      <p:nvGrpSpPr>
        <p:cNvPr id="1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160"/>
          <p:cNvSpPr>
            <a:spLocks noGrp="1"/>
          </p:cNvSpPr>
          <p:nvPr>
            <p:ph type="pic" idx="2"/>
          </p:nvPr>
        </p:nvSpPr>
        <p:spPr>
          <a:xfrm>
            <a:off x="13938650" y="4333648"/>
            <a:ext cx="7769226" cy="4826795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59" name="Google Shape;459;p16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 Slide">
  <p:cSld name="29_Blank Slide">
    <p:spTree>
      <p:nvGrpSpPr>
        <p:cNvPr id="1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p161"/>
          <p:cNvSpPr>
            <a:spLocks noGrp="1"/>
          </p:cNvSpPr>
          <p:nvPr>
            <p:ph type="pic" idx="2"/>
          </p:nvPr>
        </p:nvSpPr>
        <p:spPr>
          <a:xfrm>
            <a:off x="8330073" y="4333648"/>
            <a:ext cx="7769226" cy="4826795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62" name="Google Shape;462;p161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Blank Slide">
  <p:cSld name="30_Blank Slide">
    <p:spTree>
      <p:nvGrpSpPr>
        <p:cNvPr id="1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" name="Google Shape;464;p162"/>
          <p:cNvSpPr>
            <a:spLocks noGrp="1"/>
          </p:cNvSpPr>
          <p:nvPr>
            <p:ph type="pic" idx="2"/>
          </p:nvPr>
        </p:nvSpPr>
        <p:spPr>
          <a:xfrm>
            <a:off x="10482931" y="3880875"/>
            <a:ext cx="3418136" cy="605227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65" name="Google Shape;465;p162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Blank Slide">
  <p:cSld name="31_Blank Slide">
    <p:spTree>
      <p:nvGrpSpPr>
        <p:cNvPr id="1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p163"/>
          <p:cNvSpPr>
            <a:spLocks noGrp="1"/>
          </p:cNvSpPr>
          <p:nvPr>
            <p:ph type="pic" idx="2"/>
          </p:nvPr>
        </p:nvSpPr>
        <p:spPr>
          <a:xfrm>
            <a:off x="14375272" y="3250002"/>
            <a:ext cx="8159068" cy="1080540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68" name="Google Shape;468;p16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Blank Slide">
  <p:cSld name="32_Blank Slide">
    <p:spTree>
      <p:nvGrpSpPr>
        <p:cNvPr id="1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164"/>
          <p:cNvSpPr>
            <a:spLocks noGrp="1"/>
          </p:cNvSpPr>
          <p:nvPr>
            <p:ph type="pic" idx="2"/>
          </p:nvPr>
        </p:nvSpPr>
        <p:spPr>
          <a:xfrm>
            <a:off x="1993131" y="3559158"/>
            <a:ext cx="8239698" cy="1104454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71" name="Google Shape;471;p164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Main Slide">
  <p:cSld name="13_Main Slide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1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9" name="Google Shape;49;p11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0" name="Google Shape;50;p11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1" name="Google Shape;51;p11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2" name="Google Shape;52;p11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3" name="Google Shape;53;p11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4" name="Google Shape;54;p11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5080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55" name="Google Shape;55;p111"/>
          <p:cNvSpPr>
            <a:spLocks noGrp="1"/>
          </p:cNvSpPr>
          <p:nvPr>
            <p:ph type="pic" idx="3"/>
          </p:nvPr>
        </p:nvSpPr>
        <p:spPr>
          <a:xfrm>
            <a:off x="5080000" y="5078412"/>
            <a:ext cx="5080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Blank Slide">
  <p:cSld name="33_Blank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165"/>
          <p:cNvSpPr>
            <a:spLocks noGrp="1"/>
          </p:cNvSpPr>
          <p:nvPr>
            <p:ph type="pic" idx="2"/>
          </p:nvPr>
        </p:nvSpPr>
        <p:spPr>
          <a:xfrm>
            <a:off x="10482930" y="3880875"/>
            <a:ext cx="3418136" cy="605227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74" name="Google Shape;474;p16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Blank Slide">
  <p:cSld name="34_Blank Slide">
    <p:spTree>
      <p:nvGrpSpPr>
        <p:cNvPr id="1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p166"/>
          <p:cNvSpPr>
            <a:spLocks noGrp="1"/>
          </p:cNvSpPr>
          <p:nvPr>
            <p:ph type="pic" idx="2"/>
          </p:nvPr>
        </p:nvSpPr>
        <p:spPr>
          <a:xfrm>
            <a:off x="11342621" y="2539063"/>
            <a:ext cx="11523482" cy="8637726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77" name="Google Shape;477;p166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Blank Slide">
  <p:cSld name="42_Blank Slide">
    <p:spTree>
      <p:nvGrpSpPr>
        <p:cNvPr id="1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p167"/>
          <p:cNvSpPr>
            <a:spLocks noGrp="1"/>
          </p:cNvSpPr>
          <p:nvPr>
            <p:ph type="pic" idx="2"/>
          </p:nvPr>
        </p:nvSpPr>
        <p:spPr>
          <a:xfrm>
            <a:off x="78" y="-1"/>
            <a:ext cx="24385205" cy="760268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80" name="Google Shape;480;p167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Blank Slide">
  <p:cSld name="43_Blank Slide">
    <p:spTree>
      <p:nvGrpSpPr>
        <p:cNvPr id="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p168"/>
          <p:cNvSpPr>
            <a:spLocks noGrp="1"/>
          </p:cNvSpPr>
          <p:nvPr>
            <p:ph type="pic" idx="2"/>
          </p:nvPr>
        </p:nvSpPr>
        <p:spPr>
          <a:xfrm>
            <a:off x="1520119" y="3337572"/>
            <a:ext cx="12936898" cy="7040868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83" name="Google Shape;483;p168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9_Blank Slide">
  <p:cSld name="69_Blank Slide">
    <p:spTree>
      <p:nvGrpSpPr>
        <p:cNvPr id="1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169"/>
          <p:cNvSpPr>
            <a:spLocks noGrp="1"/>
          </p:cNvSpPr>
          <p:nvPr>
            <p:ph type="pic" idx="2"/>
          </p:nvPr>
        </p:nvSpPr>
        <p:spPr>
          <a:xfrm>
            <a:off x="1532664" y="2539139"/>
            <a:ext cx="14605001" cy="863772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86" name="Google Shape;486;p169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7_Blank Slide">
  <p:cSld name="87_Blank Slide">
    <p:spTree>
      <p:nvGrpSpPr>
        <p:cNvPr id="1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170"/>
          <p:cNvSpPr>
            <a:spLocks noGrp="1"/>
          </p:cNvSpPr>
          <p:nvPr>
            <p:ph type="pic" idx="2"/>
          </p:nvPr>
        </p:nvSpPr>
        <p:spPr>
          <a:xfrm>
            <a:off x="0" y="-1"/>
            <a:ext cx="12192000" cy="13716002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  <p:sp>
        <p:nvSpPr>
          <p:cNvPr id="489" name="Google Shape;489;p170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0_Blank Slide">
  <p:cSld name="90_Blank Slide">
    <p:bg>
      <p:bgPr>
        <a:solidFill>
          <a:schemeClr val="lt1"/>
        </a:solidFill>
        <a:effectLst/>
      </p:bgPr>
    </p:bg>
    <p:spTree>
      <p:nvGrpSpPr>
        <p:cNvPr id="1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p171"/>
          <p:cNvSpPr>
            <a:spLocks noGrp="1"/>
          </p:cNvSpPr>
          <p:nvPr>
            <p:ph type="pic" idx="2"/>
          </p:nvPr>
        </p:nvSpPr>
        <p:spPr>
          <a:xfrm>
            <a:off x="0" y="-1"/>
            <a:ext cx="24384001" cy="13716000"/>
          </a:xfrm>
          <a:prstGeom prst="rect">
            <a:avLst/>
          </a:prstGeom>
          <a:solidFill>
            <a:srgbClr val="ACB1BB"/>
          </a:solidFill>
          <a:ln>
            <a:noFill/>
          </a:ln>
        </p:spPr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Main Slide">
  <p:cSld name="3_Main Slide">
    <p:spTree>
      <p:nvGrpSpPr>
        <p:cNvPr id="1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p17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94" name="Google Shape;494;p17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95" name="Google Shape;495;p17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496" name="Google Shape;496;p17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497" name="Google Shape;497;p17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498" name="Google Shape;498;p172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23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99" name="Google Shape;499;p172"/>
          <p:cNvSpPr>
            <a:spLocks noGrp="1"/>
          </p:cNvSpPr>
          <p:nvPr>
            <p:ph type="pic" idx="2"/>
          </p:nvPr>
        </p:nvSpPr>
        <p:spPr>
          <a:xfrm>
            <a:off x="-55609" y="-2"/>
            <a:ext cx="24439602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500" name="Google Shape;500;p172"/>
          <p:cNvSpPr txBox="1">
            <a:spLocks noGrp="1"/>
          </p:cNvSpPr>
          <p:nvPr>
            <p:ph type="body" idx="1"/>
          </p:nvPr>
        </p:nvSpPr>
        <p:spPr>
          <a:xfrm>
            <a:off x="-55609" y="-72876"/>
            <a:ext cx="24439608" cy="13788875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1" name="Google Shape;501;p172"/>
          <p:cNvSpPr txBox="1">
            <a:spLocks noGrp="1"/>
          </p:cNvSpPr>
          <p:nvPr>
            <p:ph type="body" idx="3"/>
          </p:nvPr>
        </p:nvSpPr>
        <p:spPr>
          <a:xfrm>
            <a:off x="6931604" y="5069429"/>
            <a:ext cx="1046517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F7F9FF"/>
              </a:buClr>
              <a:buSzPts val="17500"/>
              <a:buFont typeface="Quicksand"/>
              <a:buNone/>
              <a:defRPr sz="14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02" name="Google Shape;502;p172"/>
          <p:cNvSpPr txBox="1">
            <a:spLocks noGrp="1"/>
          </p:cNvSpPr>
          <p:nvPr>
            <p:ph type="body" idx="4"/>
          </p:nvPr>
        </p:nvSpPr>
        <p:spPr>
          <a:xfrm>
            <a:off x="7885904" y="7709770"/>
            <a:ext cx="8556573" cy="1813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Main Slide">
  <p:cSld name="4_Main Slide">
    <p:spTree>
      <p:nvGrpSpPr>
        <p:cNvPr id="1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p17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05" name="Google Shape;505;p17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06" name="Google Shape;506;p17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07" name="Google Shape;507;p173"/>
          <p:cNvSpPr txBox="1">
            <a:spLocks noGrp="1"/>
          </p:cNvSpPr>
          <p:nvPr>
            <p:ph type="sldNum" idx="12"/>
          </p:nvPr>
        </p:nvSpPr>
        <p:spPr>
          <a:xfrm>
            <a:off x="22438359" y="12702579"/>
            <a:ext cx="41323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08" name="Google Shape;508;p173"/>
          <p:cNvSpPr/>
          <p:nvPr/>
        </p:nvSpPr>
        <p:spPr>
          <a:xfrm>
            <a:off x="22860000" y="-1"/>
            <a:ext cx="1524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09" name="Google Shape;509;p173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0665752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510" name="Google Shape;510;p173"/>
          <p:cNvSpPr txBox="1">
            <a:spLocks noGrp="1"/>
          </p:cNvSpPr>
          <p:nvPr>
            <p:ph type="body" idx="1"/>
          </p:nvPr>
        </p:nvSpPr>
        <p:spPr>
          <a:xfrm>
            <a:off x="1441481" y="4075046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1" name="Google Shape;511;p173"/>
          <p:cNvSpPr txBox="1">
            <a:spLocks noGrp="1"/>
          </p:cNvSpPr>
          <p:nvPr>
            <p:ph type="body" idx="3"/>
          </p:nvPr>
        </p:nvSpPr>
        <p:spPr>
          <a:xfrm>
            <a:off x="1454181" y="7585155"/>
            <a:ext cx="855657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12" name="Google Shape;512;p173"/>
          <p:cNvSpPr txBox="1">
            <a:spLocks noGrp="1"/>
          </p:cNvSpPr>
          <p:nvPr>
            <p:ph type="body" idx="4"/>
          </p:nvPr>
        </p:nvSpPr>
        <p:spPr>
          <a:xfrm rot="-5400000">
            <a:off x="21300595" y="6550788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Main Slide">
  <p:cSld name="5_Main Slide">
    <p:spTree>
      <p:nvGrpSpPr>
        <p:cNvPr id="1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p17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15" name="Google Shape;515;p17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16" name="Google Shape;516;p17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17" name="Google Shape;517;p17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18" name="Google Shape;518;p17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19" name="Google Shape;519;p17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20" name="Google Shape;520;p174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2192000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521" name="Google Shape;521;p174"/>
          <p:cNvSpPr txBox="1">
            <a:spLocks noGrp="1"/>
          </p:cNvSpPr>
          <p:nvPr>
            <p:ph type="body" idx="1"/>
          </p:nvPr>
        </p:nvSpPr>
        <p:spPr>
          <a:xfrm>
            <a:off x="12192000" y="0"/>
            <a:ext cx="12192000" cy="13715999"/>
          </a:xfrm>
          <a:prstGeom prst="rect">
            <a:avLst/>
          </a:prstGeom>
          <a:solidFill>
            <a:srgbClr val="1C1F25">
              <a:alpha val="89411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2" name="Google Shape;522;p174"/>
          <p:cNvSpPr/>
          <p:nvPr/>
        </p:nvSpPr>
        <p:spPr>
          <a:xfrm>
            <a:off x="1519965" y="11078037"/>
            <a:ext cx="7201853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23" name="Google Shape;523;p174"/>
          <p:cNvSpPr/>
          <p:nvPr/>
        </p:nvSpPr>
        <p:spPr>
          <a:xfrm>
            <a:off x="1519965" y="11078037"/>
            <a:ext cx="5778037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24" name="Google Shape;524;p174"/>
          <p:cNvSpPr txBox="1"/>
          <p:nvPr/>
        </p:nvSpPr>
        <p:spPr>
          <a:xfrm>
            <a:off x="22310469" y="12702579"/>
            <a:ext cx="5411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525" name="Google Shape;525;p174"/>
          <p:cNvSpPr txBox="1">
            <a:spLocks noGrp="1"/>
          </p:cNvSpPr>
          <p:nvPr>
            <p:ph type="body" idx="3"/>
          </p:nvPr>
        </p:nvSpPr>
        <p:spPr>
          <a:xfrm>
            <a:off x="1436111" y="2438973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6" name="Google Shape;526;p174"/>
          <p:cNvSpPr txBox="1">
            <a:spLocks noGrp="1"/>
          </p:cNvSpPr>
          <p:nvPr>
            <p:ph type="body" idx="4"/>
          </p:nvPr>
        </p:nvSpPr>
        <p:spPr>
          <a:xfrm>
            <a:off x="1417061" y="5541653"/>
            <a:ext cx="814756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7" name="Google Shape;527;p174"/>
          <p:cNvSpPr txBox="1">
            <a:spLocks noGrp="1"/>
          </p:cNvSpPr>
          <p:nvPr>
            <p:ph type="body" idx="5"/>
          </p:nvPr>
        </p:nvSpPr>
        <p:spPr>
          <a:xfrm>
            <a:off x="1436111" y="10369911"/>
            <a:ext cx="4855723" cy="4166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8" name="Google Shape;528;p174"/>
          <p:cNvSpPr txBox="1">
            <a:spLocks noGrp="1"/>
          </p:cNvSpPr>
          <p:nvPr>
            <p:ph type="body" idx="6"/>
          </p:nvPr>
        </p:nvSpPr>
        <p:spPr>
          <a:xfrm>
            <a:off x="7284881" y="10369911"/>
            <a:ext cx="1547114" cy="4166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29" name="Google Shape;529;p174"/>
          <p:cNvSpPr txBox="1">
            <a:spLocks noGrp="1"/>
          </p:cNvSpPr>
          <p:nvPr>
            <p:ph type="body" idx="7"/>
          </p:nvPr>
        </p:nvSpPr>
        <p:spPr>
          <a:xfrm>
            <a:off x="16462594" y="2388173"/>
            <a:ext cx="4778553" cy="19916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30" name="Google Shape;530;p174"/>
          <p:cNvSpPr txBox="1">
            <a:spLocks noGrp="1"/>
          </p:cNvSpPr>
          <p:nvPr>
            <p:ph type="body" idx="8"/>
          </p:nvPr>
        </p:nvSpPr>
        <p:spPr>
          <a:xfrm>
            <a:off x="16462594" y="5994387"/>
            <a:ext cx="4778553" cy="19916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31" name="Google Shape;531;p174"/>
          <p:cNvSpPr txBox="1">
            <a:spLocks noGrp="1"/>
          </p:cNvSpPr>
          <p:nvPr>
            <p:ph type="body" idx="9"/>
          </p:nvPr>
        </p:nvSpPr>
        <p:spPr>
          <a:xfrm>
            <a:off x="16462594" y="9597390"/>
            <a:ext cx="4778553" cy="19916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Main Slide">
  <p:cSld name="14_Main Slide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1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8" name="Google Shape;58;p11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9" name="Google Shape;59;p11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0" name="Google Shape;60;p11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1" name="Google Shape;61;p11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2" name="Google Shape;62;p11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63" name="Google Shape;63;p112"/>
          <p:cNvSpPr/>
          <p:nvPr/>
        </p:nvSpPr>
        <p:spPr>
          <a:xfrm>
            <a:off x="0" y="-1"/>
            <a:ext cx="1524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4" name="Google Shape;64;p112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9148035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Main Slide">
  <p:cSld name="6_Main Slide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p17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34" name="Google Shape;534;p17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35" name="Google Shape;535;p17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36" name="Google Shape;536;p17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37" name="Google Shape;537;p17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38" name="Google Shape;538;p17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9" name="Google Shape;539;p175"/>
          <p:cNvCxnSpPr/>
          <p:nvPr/>
        </p:nvCxnSpPr>
        <p:spPr>
          <a:xfrm rot="10800000">
            <a:off x="17184159" y="4528162"/>
            <a:ext cx="0" cy="9187838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40" name="Google Shape;540;p175"/>
          <p:cNvSpPr/>
          <p:nvPr/>
        </p:nvSpPr>
        <p:spPr>
          <a:xfrm>
            <a:off x="17088906" y="4337661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41" name="Google Shape;541;p175"/>
          <p:cNvSpPr/>
          <p:nvPr/>
        </p:nvSpPr>
        <p:spPr>
          <a:xfrm>
            <a:off x="17088906" y="9156088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42" name="Google Shape;542;p175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1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3" name="Google Shape;543;p175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34" cy="16771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4" name="Google Shape;544;p175"/>
          <p:cNvSpPr txBox="1">
            <a:spLocks noGrp="1"/>
          </p:cNvSpPr>
          <p:nvPr>
            <p:ph type="body" idx="3"/>
          </p:nvPr>
        </p:nvSpPr>
        <p:spPr>
          <a:xfrm>
            <a:off x="18253923" y="3734412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5" name="Google Shape;545;p175"/>
          <p:cNvSpPr txBox="1">
            <a:spLocks noGrp="1"/>
          </p:cNvSpPr>
          <p:nvPr>
            <p:ph type="body" idx="4"/>
          </p:nvPr>
        </p:nvSpPr>
        <p:spPr>
          <a:xfrm>
            <a:off x="5269479" y="5432935"/>
            <a:ext cx="1714352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6" name="Google Shape;546;p175"/>
          <p:cNvSpPr txBox="1">
            <a:spLocks noGrp="1"/>
          </p:cNvSpPr>
          <p:nvPr>
            <p:ph type="body" idx="5"/>
          </p:nvPr>
        </p:nvSpPr>
        <p:spPr>
          <a:xfrm>
            <a:off x="18253923" y="4081023"/>
            <a:ext cx="4692869" cy="16771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7" name="Google Shape;547;p175"/>
          <p:cNvSpPr txBox="1">
            <a:spLocks noGrp="1"/>
          </p:cNvSpPr>
          <p:nvPr>
            <p:ph type="body" idx="6"/>
          </p:nvPr>
        </p:nvSpPr>
        <p:spPr>
          <a:xfrm>
            <a:off x="18245792" y="8877863"/>
            <a:ext cx="4692869" cy="16771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8" name="Google Shape;548;p175"/>
          <p:cNvSpPr txBox="1">
            <a:spLocks noGrp="1"/>
          </p:cNvSpPr>
          <p:nvPr>
            <p:ph type="body" idx="7"/>
          </p:nvPr>
        </p:nvSpPr>
        <p:spPr>
          <a:xfrm>
            <a:off x="18245792" y="8541271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49" name="Google Shape;549;p175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50" name="Google Shape;550;p175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Main Slide">
  <p:cSld name="7_Main Slide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17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53" name="Google Shape;553;p17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54" name="Google Shape;554;p17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55" name="Google Shape;555;p17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56" name="Google Shape;556;p17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57" name="Google Shape;557;p17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8" name="Google Shape;558;p176"/>
          <p:cNvCxnSpPr/>
          <p:nvPr/>
        </p:nvCxnSpPr>
        <p:spPr>
          <a:xfrm rot="10800000" flipH="1">
            <a:off x="17184158" y="0"/>
            <a:ext cx="1" cy="137160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59" name="Google Shape;559;p176"/>
          <p:cNvSpPr/>
          <p:nvPr/>
        </p:nvSpPr>
        <p:spPr>
          <a:xfrm>
            <a:off x="17088906" y="4337661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0" name="Google Shape;560;p176"/>
          <p:cNvSpPr/>
          <p:nvPr/>
        </p:nvSpPr>
        <p:spPr>
          <a:xfrm>
            <a:off x="17088906" y="9156088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1" name="Google Shape;561;p176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1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2" name="Google Shape;562;p176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34" cy="16771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3" name="Google Shape;563;p176"/>
          <p:cNvSpPr txBox="1">
            <a:spLocks noGrp="1"/>
          </p:cNvSpPr>
          <p:nvPr>
            <p:ph type="body" idx="3"/>
          </p:nvPr>
        </p:nvSpPr>
        <p:spPr>
          <a:xfrm>
            <a:off x="5269479" y="5432935"/>
            <a:ext cx="1714352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4" name="Google Shape;564;p176"/>
          <p:cNvSpPr txBox="1">
            <a:spLocks noGrp="1"/>
          </p:cNvSpPr>
          <p:nvPr>
            <p:ph type="body" idx="4"/>
          </p:nvPr>
        </p:nvSpPr>
        <p:spPr>
          <a:xfrm>
            <a:off x="18253923" y="3683612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5" name="Google Shape;565;p176"/>
          <p:cNvSpPr txBox="1">
            <a:spLocks noGrp="1"/>
          </p:cNvSpPr>
          <p:nvPr>
            <p:ph type="body" idx="5"/>
          </p:nvPr>
        </p:nvSpPr>
        <p:spPr>
          <a:xfrm>
            <a:off x="18253923" y="4030223"/>
            <a:ext cx="4815626" cy="1440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6" name="Google Shape;566;p176"/>
          <p:cNvSpPr txBox="1">
            <a:spLocks noGrp="1"/>
          </p:cNvSpPr>
          <p:nvPr>
            <p:ph type="body" idx="6"/>
          </p:nvPr>
        </p:nvSpPr>
        <p:spPr>
          <a:xfrm>
            <a:off x="18245792" y="8827063"/>
            <a:ext cx="4815626" cy="1440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7" name="Google Shape;567;p176"/>
          <p:cNvSpPr txBox="1">
            <a:spLocks noGrp="1"/>
          </p:cNvSpPr>
          <p:nvPr>
            <p:ph type="body" idx="7"/>
          </p:nvPr>
        </p:nvSpPr>
        <p:spPr>
          <a:xfrm>
            <a:off x="18245792" y="8490471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8" name="Google Shape;568;p176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69" name="Google Shape;569;p176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Main Slide">
  <p:cSld name="8_Main Slide">
    <p:spTree>
      <p:nvGrpSpPr>
        <p:cNvPr id="1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p17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72" name="Google Shape;572;p17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73" name="Google Shape;573;p17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74" name="Google Shape;574;p17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75" name="Google Shape;575;p17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76" name="Google Shape;576;p17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7" name="Google Shape;577;p177"/>
          <p:cNvCxnSpPr/>
          <p:nvPr/>
        </p:nvCxnSpPr>
        <p:spPr>
          <a:xfrm rot="10800000" flipH="1">
            <a:off x="17190508" y="0"/>
            <a:ext cx="1" cy="9187839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78" name="Google Shape;578;p177"/>
          <p:cNvSpPr/>
          <p:nvPr/>
        </p:nvSpPr>
        <p:spPr>
          <a:xfrm>
            <a:off x="17095256" y="4369411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79" name="Google Shape;579;p177"/>
          <p:cNvSpPr/>
          <p:nvPr/>
        </p:nvSpPr>
        <p:spPr>
          <a:xfrm>
            <a:off x="17095256" y="9156088"/>
            <a:ext cx="190501" cy="19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80" name="Google Shape;580;p177"/>
          <p:cNvSpPr txBox="1">
            <a:spLocks noGrp="1"/>
          </p:cNvSpPr>
          <p:nvPr>
            <p:ph type="body" idx="1"/>
          </p:nvPr>
        </p:nvSpPr>
        <p:spPr>
          <a:xfrm>
            <a:off x="1457532" y="4339398"/>
            <a:ext cx="656251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1" name="Google Shape;581;p177"/>
          <p:cNvSpPr txBox="1">
            <a:spLocks noGrp="1"/>
          </p:cNvSpPr>
          <p:nvPr>
            <p:ph type="body" idx="2"/>
          </p:nvPr>
        </p:nvSpPr>
        <p:spPr>
          <a:xfrm>
            <a:off x="1457532" y="7734897"/>
            <a:ext cx="7134034" cy="16771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2" name="Google Shape;582;p177"/>
          <p:cNvSpPr txBox="1">
            <a:spLocks noGrp="1"/>
          </p:cNvSpPr>
          <p:nvPr>
            <p:ph type="body" idx="3"/>
          </p:nvPr>
        </p:nvSpPr>
        <p:spPr>
          <a:xfrm>
            <a:off x="5269479" y="5432935"/>
            <a:ext cx="1714352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65D5D1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3" name="Google Shape;583;p177"/>
          <p:cNvSpPr txBox="1">
            <a:spLocks noGrp="1"/>
          </p:cNvSpPr>
          <p:nvPr>
            <p:ph type="body" idx="4"/>
          </p:nvPr>
        </p:nvSpPr>
        <p:spPr>
          <a:xfrm>
            <a:off x="18253923" y="3683612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4" name="Google Shape;584;p177"/>
          <p:cNvSpPr txBox="1">
            <a:spLocks noGrp="1"/>
          </p:cNvSpPr>
          <p:nvPr>
            <p:ph type="body" idx="5"/>
          </p:nvPr>
        </p:nvSpPr>
        <p:spPr>
          <a:xfrm>
            <a:off x="18253923" y="4030223"/>
            <a:ext cx="4672542" cy="1440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5" name="Google Shape;585;p177"/>
          <p:cNvSpPr txBox="1">
            <a:spLocks noGrp="1"/>
          </p:cNvSpPr>
          <p:nvPr>
            <p:ph type="body" idx="6"/>
          </p:nvPr>
        </p:nvSpPr>
        <p:spPr>
          <a:xfrm>
            <a:off x="18253923" y="8467698"/>
            <a:ext cx="3177969" cy="448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6" name="Google Shape;586;p177"/>
          <p:cNvSpPr txBox="1">
            <a:spLocks noGrp="1"/>
          </p:cNvSpPr>
          <p:nvPr>
            <p:ph type="body" idx="7"/>
          </p:nvPr>
        </p:nvSpPr>
        <p:spPr>
          <a:xfrm>
            <a:off x="18253923" y="8814309"/>
            <a:ext cx="4672542" cy="1440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7" name="Google Shape;587;p177"/>
          <p:cNvSpPr txBox="1">
            <a:spLocks noGrp="1"/>
          </p:cNvSpPr>
          <p:nvPr>
            <p:ph type="body" idx="8"/>
          </p:nvPr>
        </p:nvSpPr>
        <p:spPr>
          <a:xfrm>
            <a:off x="15261916" y="4253107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588" name="Google Shape;588;p177"/>
          <p:cNvSpPr txBox="1">
            <a:spLocks noGrp="1"/>
          </p:cNvSpPr>
          <p:nvPr>
            <p:ph type="body" idx="9"/>
          </p:nvPr>
        </p:nvSpPr>
        <p:spPr>
          <a:xfrm>
            <a:off x="15261916" y="9020735"/>
            <a:ext cx="88289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Main Slide">
  <p:cSld name="9_Main Slide">
    <p:spTree>
      <p:nvGrpSpPr>
        <p:cNvPr id="1" name="Shape 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" name="Google Shape;590;p17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91" name="Google Shape;591;p17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92" name="Google Shape;592;p17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93" name="Google Shape;593;p17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94" name="Google Shape;594;p17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95" name="Google Shape;595;p17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6" name="Google Shape;596;p178"/>
          <p:cNvCxnSpPr/>
          <p:nvPr/>
        </p:nvCxnSpPr>
        <p:spPr>
          <a:xfrm rot="10800000">
            <a:off x="12192000" y="4702803"/>
            <a:ext cx="0" cy="4310394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97" name="Google Shape;597;p178"/>
          <p:cNvSpPr/>
          <p:nvPr/>
        </p:nvSpPr>
        <p:spPr>
          <a:xfrm>
            <a:off x="11557000" y="3432803"/>
            <a:ext cx="1270000" cy="1270001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98" name="Google Shape;598;p178"/>
          <p:cNvSpPr/>
          <p:nvPr/>
        </p:nvSpPr>
        <p:spPr>
          <a:xfrm>
            <a:off x="11557000" y="9013196"/>
            <a:ext cx="1270000" cy="1270001"/>
          </a:xfrm>
          <a:prstGeom prst="ellipse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99" name="Google Shape;599;p178"/>
          <p:cNvCxnSpPr/>
          <p:nvPr/>
        </p:nvCxnSpPr>
        <p:spPr>
          <a:xfrm rot="10800000" flipH="1">
            <a:off x="12185649" y="10283195"/>
            <a:ext cx="1" cy="3432805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00" name="Google Shape;600;p178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1" name="Google Shape;601;p178"/>
          <p:cNvSpPr txBox="1">
            <a:spLocks noGrp="1"/>
          </p:cNvSpPr>
          <p:nvPr>
            <p:ph type="body" idx="2"/>
          </p:nvPr>
        </p:nvSpPr>
        <p:spPr>
          <a:xfrm>
            <a:off x="14002159" y="3663196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2" name="Google Shape;602;p178"/>
          <p:cNvSpPr txBox="1">
            <a:spLocks noGrp="1"/>
          </p:cNvSpPr>
          <p:nvPr>
            <p:ph type="body" idx="3"/>
          </p:nvPr>
        </p:nvSpPr>
        <p:spPr>
          <a:xfrm>
            <a:off x="14002159" y="3318103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3" name="Google Shape;603;p178"/>
          <p:cNvSpPr txBox="1">
            <a:spLocks noGrp="1"/>
          </p:cNvSpPr>
          <p:nvPr>
            <p:ph type="body" idx="4"/>
          </p:nvPr>
        </p:nvSpPr>
        <p:spPr>
          <a:xfrm>
            <a:off x="5335795" y="9230809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4" name="Google Shape;604;p178"/>
          <p:cNvSpPr txBox="1">
            <a:spLocks noGrp="1"/>
          </p:cNvSpPr>
          <p:nvPr>
            <p:ph type="body" idx="5"/>
          </p:nvPr>
        </p:nvSpPr>
        <p:spPr>
          <a:xfrm>
            <a:off x="5335796" y="8885716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5" name="Google Shape;605;p178"/>
          <p:cNvSpPr txBox="1">
            <a:spLocks noGrp="1"/>
          </p:cNvSpPr>
          <p:nvPr>
            <p:ph type="body" idx="6"/>
          </p:nvPr>
        </p:nvSpPr>
        <p:spPr>
          <a:xfrm>
            <a:off x="13996809" y="9428867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6" name="Google Shape;606;p178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86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7" name="Google Shape;607;p178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08" name="Google Shape;608;p178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Main Slide">
  <p:cSld name="10_Main Slide"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" name="Google Shape;610;p17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11" name="Google Shape;611;p17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12" name="Google Shape;612;p17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13" name="Google Shape;613;p17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14" name="Google Shape;614;p17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15" name="Google Shape;615;p17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6" name="Google Shape;616;p179"/>
          <p:cNvCxnSpPr/>
          <p:nvPr/>
        </p:nvCxnSpPr>
        <p:spPr>
          <a:xfrm rot="10800000" flipH="1">
            <a:off x="12192000" y="0"/>
            <a:ext cx="1" cy="137160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17" name="Google Shape;617;p179"/>
          <p:cNvSpPr/>
          <p:nvPr/>
        </p:nvSpPr>
        <p:spPr>
          <a:xfrm>
            <a:off x="11557000" y="3432803"/>
            <a:ext cx="1270000" cy="12700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18" name="Google Shape;618;p179"/>
          <p:cNvSpPr/>
          <p:nvPr/>
        </p:nvSpPr>
        <p:spPr>
          <a:xfrm>
            <a:off x="11557000" y="9013196"/>
            <a:ext cx="1270000" cy="1270001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19" name="Google Shape;619;p179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0" name="Google Shape;620;p179"/>
          <p:cNvSpPr txBox="1">
            <a:spLocks noGrp="1"/>
          </p:cNvSpPr>
          <p:nvPr>
            <p:ph type="body" idx="2"/>
          </p:nvPr>
        </p:nvSpPr>
        <p:spPr>
          <a:xfrm>
            <a:off x="13996809" y="3663196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1" name="Google Shape;621;p179"/>
          <p:cNvSpPr txBox="1">
            <a:spLocks noGrp="1"/>
          </p:cNvSpPr>
          <p:nvPr>
            <p:ph type="body" idx="3"/>
          </p:nvPr>
        </p:nvSpPr>
        <p:spPr>
          <a:xfrm>
            <a:off x="13996809" y="3318103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2" name="Google Shape;622;p179"/>
          <p:cNvSpPr txBox="1">
            <a:spLocks noGrp="1"/>
          </p:cNvSpPr>
          <p:nvPr>
            <p:ph type="body" idx="4"/>
          </p:nvPr>
        </p:nvSpPr>
        <p:spPr>
          <a:xfrm>
            <a:off x="13996809" y="9428867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3" name="Google Shape;623;p179"/>
          <p:cNvSpPr txBox="1">
            <a:spLocks noGrp="1"/>
          </p:cNvSpPr>
          <p:nvPr>
            <p:ph type="body" idx="5"/>
          </p:nvPr>
        </p:nvSpPr>
        <p:spPr>
          <a:xfrm>
            <a:off x="5335795" y="9230809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4" name="Google Shape;624;p179"/>
          <p:cNvSpPr txBox="1">
            <a:spLocks noGrp="1"/>
          </p:cNvSpPr>
          <p:nvPr>
            <p:ph type="body" idx="6"/>
          </p:nvPr>
        </p:nvSpPr>
        <p:spPr>
          <a:xfrm>
            <a:off x="5335796" y="8885716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5" name="Google Shape;625;p179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86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6" name="Google Shape;626;p179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27" name="Google Shape;627;p179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Main Slide">
  <p:cSld name="11_Main Slide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8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30" name="Google Shape;630;p18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31" name="Google Shape;631;p18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32" name="Google Shape;632;p18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33" name="Google Shape;633;p18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34" name="Google Shape;634;p18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5" name="Google Shape;635;p180"/>
          <p:cNvCxnSpPr/>
          <p:nvPr/>
        </p:nvCxnSpPr>
        <p:spPr>
          <a:xfrm rot="10800000">
            <a:off x="12192000" y="-1"/>
            <a:ext cx="0" cy="9013198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36" name="Google Shape;636;p180"/>
          <p:cNvSpPr/>
          <p:nvPr/>
        </p:nvSpPr>
        <p:spPr>
          <a:xfrm>
            <a:off x="11557000" y="3432803"/>
            <a:ext cx="1270000" cy="1270001"/>
          </a:xfrm>
          <a:prstGeom prst="ellipse">
            <a:avLst/>
          </a:pr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37" name="Google Shape;637;p180"/>
          <p:cNvSpPr/>
          <p:nvPr/>
        </p:nvSpPr>
        <p:spPr>
          <a:xfrm>
            <a:off x="11557000" y="9013196"/>
            <a:ext cx="1270000" cy="12700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38" name="Google Shape;638;p180"/>
          <p:cNvSpPr txBox="1">
            <a:spLocks noGrp="1"/>
          </p:cNvSpPr>
          <p:nvPr>
            <p:ph type="body" idx="1"/>
          </p:nvPr>
        </p:nvSpPr>
        <p:spPr>
          <a:xfrm>
            <a:off x="1438385" y="2497039"/>
            <a:ext cx="5507104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39" name="Google Shape;639;p180"/>
          <p:cNvSpPr txBox="1">
            <a:spLocks noGrp="1"/>
          </p:cNvSpPr>
          <p:nvPr>
            <p:ph type="body" idx="2"/>
          </p:nvPr>
        </p:nvSpPr>
        <p:spPr>
          <a:xfrm>
            <a:off x="13996809" y="3663196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0" name="Google Shape;640;p180"/>
          <p:cNvSpPr txBox="1">
            <a:spLocks noGrp="1"/>
          </p:cNvSpPr>
          <p:nvPr>
            <p:ph type="body" idx="3"/>
          </p:nvPr>
        </p:nvSpPr>
        <p:spPr>
          <a:xfrm>
            <a:off x="13996809" y="3318103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1" name="Google Shape;641;p180"/>
          <p:cNvSpPr txBox="1">
            <a:spLocks noGrp="1"/>
          </p:cNvSpPr>
          <p:nvPr>
            <p:ph type="body" idx="4"/>
          </p:nvPr>
        </p:nvSpPr>
        <p:spPr>
          <a:xfrm>
            <a:off x="13996809" y="9428867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2" name="Google Shape;642;p180"/>
          <p:cNvSpPr txBox="1">
            <a:spLocks noGrp="1"/>
          </p:cNvSpPr>
          <p:nvPr>
            <p:ph type="body" idx="5"/>
          </p:nvPr>
        </p:nvSpPr>
        <p:spPr>
          <a:xfrm>
            <a:off x="5335795" y="9230809"/>
            <a:ext cx="5039695" cy="13542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3" name="Google Shape;643;p180"/>
          <p:cNvSpPr txBox="1">
            <a:spLocks noGrp="1"/>
          </p:cNvSpPr>
          <p:nvPr>
            <p:ph type="body" idx="6"/>
          </p:nvPr>
        </p:nvSpPr>
        <p:spPr>
          <a:xfrm>
            <a:off x="5335796" y="8885716"/>
            <a:ext cx="5039695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4" name="Google Shape;644;p180"/>
          <p:cNvSpPr txBox="1">
            <a:spLocks noGrp="1"/>
          </p:cNvSpPr>
          <p:nvPr>
            <p:ph type="body" idx="7"/>
          </p:nvPr>
        </p:nvSpPr>
        <p:spPr>
          <a:xfrm>
            <a:off x="8322738" y="3844253"/>
            <a:ext cx="2055986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5" name="Google Shape;645;p180"/>
          <p:cNvSpPr txBox="1">
            <a:spLocks noGrp="1"/>
          </p:cNvSpPr>
          <p:nvPr>
            <p:ph type="body" idx="8"/>
          </p:nvPr>
        </p:nvSpPr>
        <p:spPr>
          <a:xfrm>
            <a:off x="11560233" y="3844253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46" name="Google Shape;646;p180"/>
          <p:cNvSpPr txBox="1">
            <a:spLocks noGrp="1"/>
          </p:cNvSpPr>
          <p:nvPr>
            <p:ph type="body" idx="9"/>
          </p:nvPr>
        </p:nvSpPr>
        <p:spPr>
          <a:xfrm>
            <a:off x="11567548" y="9428866"/>
            <a:ext cx="1270001" cy="508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Main Slide">
  <p:cSld name="12_Main Slide">
    <p:spTree>
      <p:nvGrpSpPr>
        <p:cNvPr id="1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18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49" name="Google Shape;649;p18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50" name="Google Shape;650;p18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51" name="Google Shape;651;p18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52" name="Google Shape;652;p18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53" name="Google Shape;653;p18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654" name="Google Shape;654;p181"/>
          <p:cNvSpPr>
            <a:spLocks noGrp="1"/>
          </p:cNvSpPr>
          <p:nvPr>
            <p:ph type="pic" idx="2"/>
          </p:nvPr>
        </p:nvSpPr>
        <p:spPr>
          <a:xfrm>
            <a:off x="-1" y="0"/>
            <a:ext cx="24384001" cy="7661738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655" name="Google Shape;655;p181"/>
          <p:cNvSpPr txBox="1">
            <a:spLocks noGrp="1"/>
          </p:cNvSpPr>
          <p:nvPr>
            <p:ph type="body" idx="1"/>
          </p:nvPr>
        </p:nvSpPr>
        <p:spPr>
          <a:xfrm>
            <a:off x="0" y="1"/>
            <a:ext cx="24384001" cy="7661738"/>
          </a:xfrm>
          <a:prstGeom prst="rect">
            <a:avLst/>
          </a:prstGeom>
          <a:solidFill>
            <a:srgbClr val="1C1F25">
              <a:alpha val="84313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56" name="Google Shape;656;p181"/>
          <p:cNvSpPr/>
          <p:nvPr/>
        </p:nvSpPr>
        <p:spPr>
          <a:xfrm>
            <a:off x="4064173" y="6836237"/>
            <a:ext cx="1429809" cy="1651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57" name="Google Shape;657;p181"/>
          <p:cNvSpPr/>
          <p:nvPr/>
        </p:nvSpPr>
        <p:spPr>
          <a:xfrm>
            <a:off x="11487949" y="6836237"/>
            <a:ext cx="1429809" cy="1651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58" name="Google Shape;658;p181"/>
          <p:cNvSpPr/>
          <p:nvPr/>
        </p:nvSpPr>
        <p:spPr>
          <a:xfrm>
            <a:off x="18911727" y="6836237"/>
            <a:ext cx="1429809" cy="1651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59" name="Google Shape;659;p18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60" name="Google Shape;660;p181"/>
          <p:cNvCxnSpPr/>
          <p:nvPr/>
        </p:nvCxnSpPr>
        <p:spPr>
          <a:xfrm rot="10800000">
            <a:off x="1526316" y="-1"/>
            <a:ext cx="0" cy="550333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61" name="Google Shape;661;p181"/>
          <p:cNvSpPr txBox="1">
            <a:spLocks noGrp="1"/>
          </p:cNvSpPr>
          <p:nvPr>
            <p:ph type="body" idx="3"/>
          </p:nvPr>
        </p:nvSpPr>
        <p:spPr>
          <a:xfrm>
            <a:off x="3303060" y="9709892"/>
            <a:ext cx="2952033" cy="346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2" name="Google Shape;662;p181"/>
          <p:cNvSpPr txBox="1">
            <a:spLocks noGrp="1"/>
          </p:cNvSpPr>
          <p:nvPr>
            <p:ph type="body" idx="4"/>
          </p:nvPr>
        </p:nvSpPr>
        <p:spPr>
          <a:xfrm>
            <a:off x="2461202" y="10050444"/>
            <a:ext cx="4619048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3" name="Google Shape;663;p181"/>
          <p:cNvSpPr txBox="1">
            <a:spLocks noGrp="1"/>
          </p:cNvSpPr>
          <p:nvPr>
            <p:ph type="body" idx="5"/>
          </p:nvPr>
        </p:nvSpPr>
        <p:spPr>
          <a:xfrm>
            <a:off x="7469915" y="2497484"/>
            <a:ext cx="9458468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4" name="Google Shape;664;p181"/>
          <p:cNvSpPr txBox="1">
            <a:spLocks noGrp="1"/>
          </p:cNvSpPr>
          <p:nvPr>
            <p:ph type="body" idx="6"/>
          </p:nvPr>
        </p:nvSpPr>
        <p:spPr>
          <a:xfrm>
            <a:off x="10724334" y="9706770"/>
            <a:ext cx="2952033" cy="346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5" name="Google Shape;665;p181"/>
          <p:cNvSpPr txBox="1">
            <a:spLocks noGrp="1"/>
          </p:cNvSpPr>
          <p:nvPr>
            <p:ph type="body" idx="7"/>
          </p:nvPr>
        </p:nvSpPr>
        <p:spPr>
          <a:xfrm>
            <a:off x="9882476" y="10047322"/>
            <a:ext cx="4619048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6" name="Google Shape;666;p181"/>
          <p:cNvSpPr txBox="1">
            <a:spLocks noGrp="1"/>
          </p:cNvSpPr>
          <p:nvPr>
            <p:ph type="body" idx="8"/>
          </p:nvPr>
        </p:nvSpPr>
        <p:spPr>
          <a:xfrm>
            <a:off x="18145608" y="9703648"/>
            <a:ext cx="2952033" cy="346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7" name="Google Shape;667;p181"/>
          <p:cNvSpPr txBox="1">
            <a:spLocks noGrp="1"/>
          </p:cNvSpPr>
          <p:nvPr>
            <p:ph type="body" idx="9"/>
          </p:nvPr>
        </p:nvSpPr>
        <p:spPr>
          <a:xfrm>
            <a:off x="17303750" y="10044200"/>
            <a:ext cx="4619048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8" name="Google Shape;668;p181"/>
          <p:cNvSpPr txBox="1">
            <a:spLocks noGrp="1"/>
          </p:cNvSpPr>
          <p:nvPr>
            <p:ph type="body" idx="13"/>
          </p:nvPr>
        </p:nvSpPr>
        <p:spPr>
          <a:xfrm>
            <a:off x="11564149" y="7378078"/>
            <a:ext cx="1270001" cy="5876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69" name="Google Shape;669;p181"/>
          <p:cNvSpPr txBox="1">
            <a:spLocks noGrp="1"/>
          </p:cNvSpPr>
          <p:nvPr>
            <p:ph type="body" idx="14"/>
          </p:nvPr>
        </p:nvSpPr>
        <p:spPr>
          <a:xfrm>
            <a:off x="18974384" y="7345915"/>
            <a:ext cx="1270001" cy="5876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70" name="Google Shape;670;p181"/>
          <p:cNvSpPr txBox="1">
            <a:spLocks noGrp="1"/>
          </p:cNvSpPr>
          <p:nvPr>
            <p:ph type="body" idx="15"/>
          </p:nvPr>
        </p:nvSpPr>
        <p:spPr>
          <a:xfrm>
            <a:off x="4144075" y="7345915"/>
            <a:ext cx="1270001" cy="5876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Main Slide">
  <p:cSld name="56_Main Slide"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18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73" name="Google Shape;673;p18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74" name="Google Shape;674;p18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75" name="Google Shape;675;p18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76" name="Google Shape;676;p18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77" name="Google Shape;677;p18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678" name="Google Shape;678;p182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5080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679" name="Google Shape;679;p182"/>
          <p:cNvSpPr>
            <a:spLocks noGrp="1"/>
          </p:cNvSpPr>
          <p:nvPr>
            <p:ph type="pic" idx="3"/>
          </p:nvPr>
        </p:nvSpPr>
        <p:spPr>
          <a:xfrm>
            <a:off x="5080000" y="5078412"/>
            <a:ext cx="5080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680" name="Google Shape;680;p182"/>
          <p:cNvSpPr txBox="1">
            <a:spLocks noGrp="1"/>
          </p:cNvSpPr>
          <p:nvPr>
            <p:ph type="body" idx="1"/>
          </p:nvPr>
        </p:nvSpPr>
        <p:spPr>
          <a:xfrm>
            <a:off x="12417382" y="2437151"/>
            <a:ext cx="6629374" cy="22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81" name="Google Shape;681;p182"/>
          <p:cNvSpPr txBox="1">
            <a:spLocks noGrp="1"/>
          </p:cNvSpPr>
          <p:nvPr>
            <p:ph type="body" idx="4"/>
          </p:nvPr>
        </p:nvSpPr>
        <p:spPr>
          <a:xfrm>
            <a:off x="12417381" y="5912891"/>
            <a:ext cx="10358605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82" name="Google Shape;682;p182"/>
          <p:cNvSpPr txBox="1">
            <a:spLocks noGrp="1"/>
          </p:cNvSpPr>
          <p:nvPr>
            <p:ph type="body" idx="5"/>
          </p:nvPr>
        </p:nvSpPr>
        <p:spPr>
          <a:xfrm>
            <a:off x="12407809" y="10245392"/>
            <a:ext cx="4596316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83" name="Google Shape;683;p182"/>
          <p:cNvSpPr txBox="1">
            <a:spLocks noGrp="1"/>
          </p:cNvSpPr>
          <p:nvPr>
            <p:ph type="body" idx="6"/>
          </p:nvPr>
        </p:nvSpPr>
        <p:spPr>
          <a:xfrm>
            <a:off x="17965770" y="10245392"/>
            <a:ext cx="4596316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Main Slide">
  <p:cSld name="57_Main Slide">
    <p:spTree>
      <p:nvGrpSpPr>
        <p:cNvPr id="1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Google Shape;685;p18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86" name="Google Shape;686;p18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87" name="Google Shape;687;p18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88" name="Google Shape;688;p18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689" name="Google Shape;689;p18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90" name="Google Shape;690;p18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691" name="Google Shape;691;p183"/>
          <p:cNvSpPr/>
          <p:nvPr/>
        </p:nvSpPr>
        <p:spPr>
          <a:xfrm>
            <a:off x="16074816" y="9235479"/>
            <a:ext cx="2913020" cy="1944159"/>
          </a:xfrm>
          <a:prstGeom prst="roundRect">
            <a:avLst>
              <a:gd name="adj" fmla="val 3266"/>
            </a:avLst>
          </a:prstGeom>
          <a:solidFill>
            <a:srgbClr val="C8CBD1">
              <a:alpha val="24313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92" name="Google Shape;692;p183"/>
          <p:cNvSpPr/>
          <p:nvPr/>
        </p:nvSpPr>
        <p:spPr>
          <a:xfrm>
            <a:off x="0" y="-1"/>
            <a:ext cx="1524000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93" name="Google Shape;693;p183"/>
          <p:cNvSpPr>
            <a:spLocks noGrp="1"/>
          </p:cNvSpPr>
          <p:nvPr>
            <p:ph type="pic" idx="2"/>
          </p:nvPr>
        </p:nvSpPr>
        <p:spPr>
          <a:xfrm>
            <a:off x="1519965" y="0"/>
            <a:ext cx="9148035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694" name="Google Shape;694;p183"/>
          <p:cNvSpPr txBox="1">
            <a:spLocks noGrp="1"/>
          </p:cNvSpPr>
          <p:nvPr>
            <p:ph type="body" idx="1"/>
          </p:nvPr>
        </p:nvSpPr>
        <p:spPr>
          <a:xfrm>
            <a:off x="12143062" y="2437151"/>
            <a:ext cx="6629374" cy="22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95" name="Google Shape;695;p183"/>
          <p:cNvSpPr txBox="1">
            <a:spLocks noGrp="1"/>
          </p:cNvSpPr>
          <p:nvPr>
            <p:ph type="body" idx="3"/>
          </p:nvPr>
        </p:nvSpPr>
        <p:spPr>
          <a:xfrm>
            <a:off x="12143061" y="5912891"/>
            <a:ext cx="10358605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96" name="Google Shape;696;p183"/>
          <p:cNvSpPr txBox="1">
            <a:spLocks noGrp="1"/>
          </p:cNvSpPr>
          <p:nvPr>
            <p:ph type="body" idx="4"/>
          </p:nvPr>
        </p:nvSpPr>
        <p:spPr>
          <a:xfrm>
            <a:off x="12106485" y="10310290"/>
            <a:ext cx="2426638" cy="6892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97" name="Google Shape;697;p183"/>
          <p:cNvSpPr txBox="1">
            <a:spLocks noGrp="1"/>
          </p:cNvSpPr>
          <p:nvPr>
            <p:ph type="body" idx="5"/>
          </p:nvPr>
        </p:nvSpPr>
        <p:spPr>
          <a:xfrm>
            <a:off x="16352391" y="10310290"/>
            <a:ext cx="2426638" cy="6892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98" name="Google Shape;698;p183"/>
          <p:cNvSpPr txBox="1">
            <a:spLocks noGrp="1"/>
          </p:cNvSpPr>
          <p:nvPr>
            <p:ph type="body" idx="6"/>
          </p:nvPr>
        </p:nvSpPr>
        <p:spPr>
          <a:xfrm>
            <a:off x="20598295" y="10310290"/>
            <a:ext cx="2426638" cy="6892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699" name="Google Shape;699;p183"/>
          <p:cNvSpPr txBox="1">
            <a:spLocks noGrp="1"/>
          </p:cNvSpPr>
          <p:nvPr>
            <p:ph type="body" idx="7"/>
          </p:nvPr>
        </p:nvSpPr>
        <p:spPr>
          <a:xfrm>
            <a:off x="12030689" y="9350024"/>
            <a:ext cx="2775776" cy="1090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00" name="Google Shape;700;p183"/>
          <p:cNvSpPr txBox="1">
            <a:spLocks noGrp="1"/>
          </p:cNvSpPr>
          <p:nvPr>
            <p:ph type="body" idx="8"/>
          </p:nvPr>
        </p:nvSpPr>
        <p:spPr>
          <a:xfrm>
            <a:off x="16323648" y="9340404"/>
            <a:ext cx="2426638" cy="1090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01" name="Google Shape;701;p183"/>
          <p:cNvSpPr txBox="1">
            <a:spLocks noGrp="1"/>
          </p:cNvSpPr>
          <p:nvPr>
            <p:ph type="body" idx="9"/>
          </p:nvPr>
        </p:nvSpPr>
        <p:spPr>
          <a:xfrm>
            <a:off x="20664734" y="9330784"/>
            <a:ext cx="2360199" cy="1090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02" name="Google Shape;702;p183"/>
          <p:cNvSpPr txBox="1">
            <a:spLocks noGrp="1"/>
          </p:cNvSpPr>
          <p:nvPr>
            <p:ph type="body" idx="13"/>
          </p:nvPr>
        </p:nvSpPr>
        <p:spPr>
          <a:xfrm rot="-5400000">
            <a:off x="-1556998" y="6686546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Main Slide">
  <p:cSld name="15_Main Slide">
    <p:spTree>
      <p:nvGrpSpPr>
        <p:cNvPr id="1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p18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05" name="Google Shape;705;p18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06" name="Google Shape;706;p18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07" name="Google Shape;707;p18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08" name="Google Shape;708;p18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09" name="Google Shape;709;p18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10" name="Google Shape;710;p184"/>
          <p:cNvSpPr/>
          <p:nvPr/>
        </p:nvSpPr>
        <p:spPr>
          <a:xfrm>
            <a:off x="8941394" y="8123601"/>
            <a:ext cx="6501211" cy="3035699"/>
          </a:xfrm>
          <a:prstGeom prst="roundRect">
            <a:avLst>
              <a:gd name="adj" fmla="val 2092"/>
            </a:avLst>
          </a:prstGeom>
          <a:noFill/>
          <a:ln w="381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11" name="Google Shape;711;p184"/>
          <p:cNvSpPr/>
          <p:nvPr/>
        </p:nvSpPr>
        <p:spPr>
          <a:xfrm>
            <a:off x="16362956" y="8123601"/>
            <a:ext cx="6501212" cy="3035699"/>
          </a:xfrm>
          <a:prstGeom prst="roundRect">
            <a:avLst>
              <a:gd name="adj" fmla="val 20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12" name="Google Shape;712;p184"/>
          <p:cNvSpPr/>
          <p:nvPr/>
        </p:nvSpPr>
        <p:spPr>
          <a:xfrm>
            <a:off x="1519833" y="8123601"/>
            <a:ext cx="6501211" cy="3035699"/>
          </a:xfrm>
          <a:prstGeom prst="roundRect">
            <a:avLst>
              <a:gd name="adj" fmla="val 2092"/>
            </a:avLst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13" name="Google Shape;713;p184"/>
          <p:cNvSpPr/>
          <p:nvPr/>
        </p:nvSpPr>
        <p:spPr>
          <a:xfrm>
            <a:off x="11811000" y="2539140"/>
            <a:ext cx="762001" cy="762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14" name="Google Shape;714;p184"/>
          <p:cNvSpPr txBox="1">
            <a:spLocks noGrp="1"/>
          </p:cNvSpPr>
          <p:nvPr>
            <p:ph type="body" idx="1"/>
          </p:nvPr>
        </p:nvSpPr>
        <p:spPr>
          <a:xfrm>
            <a:off x="7222358" y="3809768"/>
            <a:ext cx="9935181" cy="22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500"/>
              <a:buFont typeface="Quicksand"/>
              <a:buNone/>
              <a:defRPr sz="3500" b="0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15" name="Google Shape;715;p184"/>
          <p:cNvSpPr txBox="1">
            <a:spLocks noGrp="1"/>
          </p:cNvSpPr>
          <p:nvPr>
            <p:ph type="body" idx="2"/>
          </p:nvPr>
        </p:nvSpPr>
        <p:spPr>
          <a:xfrm>
            <a:off x="1554123" y="8981291"/>
            <a:ext cx="650121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16" name="Google Shape;716;p184"/>
          <p:cNvSpPr txBox="1">
            <a:spLocks noGrp="1"/>
          </p:cNvSpPr>
          <p:nvPr>
            <p:ph type="body" idx="3"/>
          </p:nvPr>
        </p:nvSpPr>
        <p:spPr>
          <a:xfrm>
            <a:off x="8950152" y="8981291"/>
            <a:ext cx="650121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17" name="Google Shape;717;p184"/>
          <p:cNvSpPr txBox="1">
            <a:spLocks noGrp="1"/>
          </p:cNvSpPr>
          <p:nvPr>
            <p:ph type="body" idx="4"/>
          </p:nvPr>
        </p:nvSpPr>
        <p:spPr>
          <a:xfrm>
            <a:off x="16346181" y="8981291"/>
            <a:ext cx="650121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18" name="Google Shape;718;p184"/>
          <p:cNvSpPr txBox="1">
            <a:spLocks noGrp="1"/>
          </p:cNvSpPr>
          <p:nvPr>
            <p:ph type="body" idx="5"/>
          </p:nvPr>
        </p:nvSpPr>
        <p:spPr>
          <a:xfrm>
            <a:off x="1536607" y="8526340"/>
            <a:ext cx="6501211" cy="6654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19" name="Google Shape;719;p184"/>
          <p:cNvSpPr txBox="1">
            <a:spLocks noGrp="1"/>
          </p:cNvSpPr>
          <p:nvPr>
            <p:ph type="body" idx="6"/>
          </p:nvPr>
        </p:nvSpPr>
        <p:spPr>
          <a:xfrm>
            <a:off x="8950284" y="8505603"/>
            <a:ext cx="6501211" cy="6654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20" name="Google Shape;720;p184"/>
          <p:cNvSpPr txBox="1">
            <a:spLocks noGrp="1"/>
          </p:cNvSpPr>
          <p:nvPr>
            <p:ph type="body" idx="7"/>
          </p:nvPr>
        </p:nvSpPr>
        <p:spPr>
          <a:xfrm>
            <a:off x="16363961" y="8484866"/>
            <a:ext cx="6501211" cy="6654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Main Slide">
  <p:cSld name="58_Main Slide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1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67" name="Google Shape;67;p11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68" name="Google Shape;68;p11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9" name="Google Shape;69;p11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0" name="Google Shape;70;p11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1" name="Google Shape;71;p11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2" name="Google Shape;72;p113"/>
          <p:cNvSpPr>
            <a:spLocks noGrp="1"/>
          </p:cNvSpPr>
          <p:nvPr>
            <p:ph type="pic" idx="2"/>
          </p:nvPr>
        </p:nvSpPr>
        <p:spPr>
          <a:xfrm>
            <a:off x="9910298" y="2539140"/>
            <a:ext cx="4318001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3" name="Google Shape;73;p113"/>
          <p:cNvSpPr>
            <a:spLocks noGrp="1"/>
          </p:cNvSpPr>
          <p:nvPr>
            <p:ph type="pic" idx="3"/>
          </p:nvPr>
        </p:nvSpPr>
        <p:spPr>
          <a:xfrm>
            <a:off x="14228298" y="2539140"/>
            <a:ext cx="4318002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4" name="Google Shape;74;p113"/>
          <p:cNvSpPr>
            <a:spLocks noGrp="1"/>
          </p:cNvSpPr>
          <p:nvPr>
            <p:ph type="pic" idx="4"/>
          </p:nvPr>
        </p:nvSpPr>
        <p:spPr>
          <a:xfrm>
            <a:off x="18546300" y="2539140"/>
            <a:ext cx="4318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Main Slide">
  <p:cSld name="16_Main Slide">
    <p:spTree>
      <p:nvGrpSpPr>
        <p:cNvPr id="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" name="Google Shape;722;p18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23" name="Google Shape;723;p18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24" name="Google Shape;724;p18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25" name="Google Shape;725;p18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26" name="Google Shape;726;p18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27" name="Google Shape;727;p18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28" name="Google Shape;728;p185"/>
          <p:cNvSpPr/>
          <p:nvPr/>
        </p:nvSpPr>
        <p:spPr>
          <a:xfrm>
            <a:off x="0" y="-1"/>
            <a:ext cx="10071159" cy="13716002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29" name="Google Shape;729;p185"/>
          <p:cNvSpPr/>
          <p:nvPr/>
        </p:nvSpPr>
        <p:spPr>
          <a:xfrm>
            <a:off x="11671979" y="7808349"/>
            <a:ext cx="762001" cy="762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0" name="Google Shape;730;p185"/>
          <p:cNvSpPr/>
          <p:nvPr/>
        </p:nvSpPr>
        <p:spPr>
          <a:xfrm>
            <a:off x="11671979" y="2538445"/>
            <a:ext cx="692728" cy="762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15709"/>
                </a:moveTo>
                <a:cubicBezTo>
                  <a:pt x="10203" y="15709"/>
                  <a:pt x="9720" y="16149"/>
                  <a:pt x="9720" y="16691"/>
                </a:cubicBezTo>
                <a:cubicBezTo>
                  <a:pt x="9720" y="17233"/>
                  <a:pt x="10203" y="17673"/>
                  <a:pt x="10800" y="17673"/>
                </a:cubicBezTo>
                <a:cubicBezTo>
                  <a:pt x="11396" y="17673"/>
                  <a:pt x="11880" y="17233"/>
                  <a:pt x="11880" y="16691"/>
                </a:cubicBezTo>
                <a:cubicBezTo>
                  <a:pt x="11880" y="16149"/>
                  <a:pt x="11396" y="15709"/>
                  <a:pt x="10800" y="15709"/>
                </a:cubicBezTo>
                <a:moveTo>
                  <a:pt x="12960" y="10800"/>
                </a:moveTo>
                <a:cubicBezTo>
                  <a:pt x="12363" y="10800"/>
                  <a:pt x="11880" y="11240"/>
                  <a:pt x="11880" y="11782"/>
                </a:cubicBezTo>
                <a:cubicBezTo>
                  <a:pt x="11880" y="12324"/>
                  <a:pt x="12363" y="12764"/>
                  <a:pt x="12960" y="12764"/>
                </a:cubicBezTo>
                <a:cubicBezTo>
                  <a:pt x="13556" y="12764"/>
                  <a:pt x="14040" y="12324"/>
                  <a:pt x="14040" y="11782"/>
                </a:cubicBezTo>
                <a:cubicBezTo>
                  <a:pt x="14040" y="11240"/>
                  <a:pt x="13556" y="10800"/>
                  <a:pt x="12960" y="10800"/>
                </a:cubicBezTo>
                <a:moveTo>
                  <a:pt x="15660" y="14727"/>
                </a:moveTo>
                <a:cubicBezTo>
                  <a:pt x="15362" y="14727"/>
                  <a:pt x="15120" y="14947"/>
                  <a:pt x="15120" y="15218"/>
                </a:cubicBezTo>
                <a:cubicBezTo>
                  <a:pt x="15120" y="15490"/>
                  <a:pt x="15362" y="15709"/>
                  <a:pt x="15660" y="15709"/>
                </a:cubicBezTo>
                <a:cubicBezTo>
                  <a:pt x="15958" y="15709"/>
                  <a:pt x="16200" y="15490"/>
                  <a:pt x="16200" y="15218"/>
                </a:cubicBezTo>
                <a:cubicBezTo>
                  <a:pt x="16200" y="14947"/>
                  <a:pt x="15958" y="14727"/>
                  <a:pt x="15660" y="14727"/>
                </a:cubicBezTo>
                <a:moveTo>
                  <a:pt x="16740" y="17673"/>
                </a:moveTo>
                <a:cubicBezTo>
                  <a:pt x="16442" y="17673"/>
                  <a:pt x="16200" y="17892"/>
                  <a:pt x="16200" y="18164"/>
                </a:cubicBezTo>
                <a:cubicBezTo>
                  <a:pt x="16200" y="18435"/>
                  <a:pt x="16442" y="18655"/>
                  <a:pt x="16740" y="18655"/>
                </a:cubicBezTo>
                <a:cubicBezTo>
                  <a:pt x="17038" y="18655"/>
                  <a:pt x="17280" y="18435"/>
                  <a:pt x="17280" y="18164"/>
                </a:cubicBezTo>
                <a:cubicBezTo>
                  <a:pt x="17280" y="17892"/>
                  <a:pt x="17038" y="17673"/>
                  <a:pt x="16740" y="17673"/>
                </a:cubicBezTo>
                <a:moveTo>
                  <a:pt x="7020" y="13745"/>
                </a:moveTo>
                <a:cubicBezTo>
                  <a:pt x="6722" y="13745"/>
                  <a:pt x="6480" y="13525"/>
                  <a:pt x="6480" y="13255"/>
                </a:cubicBezTo>
                <a:cubicBezTo>
                  <a:pt x="6480" y="12983"/>
                  <a:pt x="6722" y="12764"/>
                  <a:pt x="7020" y="12764"/>
                </a:cubicBezTo>
                <a:cubicBezTo>
                  <a:pt x="7318" y="12764"/>
                  <a:pt x="7560" y="12983"/>
                  <a:pt x="7560" y="13255"/>
                </a:cubicBezTo>
                <a:cubicBezTo>
                  <a:pt x="7560" y="13525"/>
                  <a:pt x="7318" y="13745"/>
                  <a:pt x="7020" y="13745"/>
                </a:cubicBezTo>
                <a:moveTo>
                  <a:pt x="7020" y="11782"/>
                </a:moveTo>
                <a:cubicBezTo>
                  <a:pt x="6126" y="11782"/>
                  <a:pt x="5400" y="12441"/>
                  <a:pt x="5400" y="13255"/>
                </a:cubicBezTo>
                <a:cubicBezTo>
                  <a:pt x="5400" y="14068"/>
                  <a:pt x="6126" y="14727"/>
                  <a:pt x="7020" y="14727"/>
                </a:cubicBezTo>
                <a:cubicBezTo>
                  <a:pt x="7914" y="14727"/>
                  <a:pt x="8640" y="14068"/>
                  <a:pt x="8640" y="13255"/>
                </a:cubicBezTo>
                <a:cubicBezTo>
                  <a:pt x="8640" y="12441"/>
                  <a:pt x="7914" y="11782"/>
                  <a:pt x="7020" y="11782"/>
                </a:cubicBezTo>
                <a:moveTo>
                  <a:pt x="16200" y="20618"/>
                </a:moveTo>
                <a:lnTo>
                  <a:pt x="5400" y="20618"/>
                </a:lnTo>
                <a:cubicBezTo>
                  <a:pt x="5224" y="20618"/>
                  <a:pt x="1080" y="20574"/>
                  <a:pt x="1080" y="16691"/>
                </a:cubicBezTo>
                <a:cubicBezTo>
                  <a:pt x="1080" y="12965"/>
                  <a:pt x="3149" y="11214"/>
                  <a:pt x="4975" y="9670"/>
                </a:cubicBezTo>
                <a:cubicBezTo>
                  <a:pt x="6031" y="8777"/>
                  <a:pt x="7028" y="7920"/>
                  <a:pt x="7400" y="6808"/>
                </a:cubicBezTo>
                <a:cubicBezTo>
                  <a:pt x="7683" y="6848"/>
                  <a:pt x="7974" y="6878"/>
                  <a:pt x="8279" y="6878"/>
                </a:cubicBezTo>
                <a:cubicBezTo>
                  <a:pt x="9182" y="6878"/>
                  <a:pt x="10166" y="6687"/>
                  <a:pt x="11184" y="6177"/>
                </a:cubicBezTo>
                <a:cubicBezTo>
                  <a:pt x="12256" y="5642"/>
                  <a:pt x="13226" y="5425"/>
                  <a:pt x="14040" y="5367"/>
                </a:cubicBezTo>
                <a:lnTo>
                  <a:pt x="14040" y="5891"/>
                </a:lnTo>
                <a:cubicBezTo>
                  <a:pt x="14040" y="7483"/>
                  <a:pt x="15296" y="8546"/>
                  <a:pt x="16625" y="9670"/>
                </a:cubicBezTo>
                <a:cubicBezTo>
                  <a:pt x="18451" y="11214"/>
                  <a:pt x="20520" y="12965"/>
                  <a:pt x="20520" y="16691"/>
                </a:cubicBezTo>
                <a:cubicBezTo>
                  <a:pt x="20520" y="20474"/>
                  <a:pt x="16637" y="20614"/>
                  <a:pt x="16200" y="20618"/>
                </a:cubicBezTo>
                <a:moveTo>
                  <a:pt x="14040" y="2945"/>
                </a:moveTo>
                <a:lnTo>
                  <a:pt x="14040" y="4432"/>
                </a:lnTo>
                <a:cubicBezTo>
                  <a:pt x="13069" y="4489"/>
                  <a:pt x="11917" y="4734"/>
                  <a:pt x="10654" y="5365"/>
                </a:cubicBezTo>
                <a:cubicBezTo>
                  <a:pt x="9547" y="5920"/>
                  <a:pt x="8485" y="6015"/>
                  <a:pt x="7560" y="5894"/>
                </a:cubicBezTo>
                <a:lnTo>
                  <a:pt x="7560" y="5891"/>
                </a:lnTo>
                <a:lnTo>
                  <a:pt x="7560" y="2945"/>
                </a:lnTo>
                <a:cubicBezTo>
                  <a:pt x="7560" y="2945"/>
                  <a:pt x="14040" y="2945"/>
                  <a:pt x="14040" y="2945"/>
                </a:cubicBezTo>
                <a:close/>
                <a:moveTo>
                  <a:pt x="5400" y="982"/>
                </a:moveTo>
                <a:lnTo>
                  <a:pt x="16200" y="982"/>
                </a:lnTo>
                <a:lnTo>
                  <a:pt x="16200" y="1964"/>
                </a:lnTo>
                <a:lnTo>
                  <a:pt x="5400" y="1964"/>
                </a:lnTo>
                <a:cubicBezTo>
                  <a:pt x="5400" y="1964"/>
                  <a:pt x="5400" y="982"/>
                  <a:pt x="5400" y="982"/>
                </a:cubicBezTo>
                <a:close/>
                <a:moveTo>
                  <a:pt x="15120" y="5891"/>
                </a:moveTo>
                <a:lnTo>
                  <a:pt x="15120" y="2945"/>
                </a:lnTo>
                <a:lnTo>
                  <a:pt x="16200" y="2945"/>
                </a:lnTo>
                <a:cubicBezTo>
                  <a:pt x="16796" y="2945"/>
                  <a:pt x="17280" y="2505"/>
                  <a:pt x="17280" y="1964"/>
                </a:cubicBezTo>
                <a:lnTo>
                  <a:pt x="17280" y="982"/>
                </a:lnTo>
                <a:cubicBezTo>
                  <a:pt x="17280" y="440"/>
                  <a:pt x="16796" y="0"/>
                  <a:pt x="16200" y="0"/>
                </a:cubicBezTo>
                <a:lnTo>
                  <a:pt x="5400" y="0"/>
                </a:lnTo>
                <a:cubicBezTo>
                  <a:pt x="4803" y="0"/>
                  <a:pt x="4320" y="440"/>
                  <a:pt x="4320" y="982"/>
                </a:cubicBezTo>
                <a:lnTo>
                  <a:pt x="4320" y="1964"/>
                </a:lnTo>
                <a:cubicBezTo>
                  <a:pt x="4320" y="2505"/>
                  <a:pt x="4803" y="2945"/>
                  <a:pt x="5400" y="2945"/>
                </a:cubicBezTo>
                <a:lnTo>
                  <a:pt x="6480" y="2945"/>
                </a:lnTo>
                <a:lnTo>
                  <a:pt x="6480" y="5891"/>
                </a:lnTo>
                <a:cubicBezTo>
                  <a:pt x="6480" y="8836"/>
                  <a:pt x="0" y="9818"/>
                  <a:pt x="0" y="16691"/>
                </a:cubicBezTo>
                <a:cubicBezTo>
                  <a:pt x="0" y="21600"/>
                  <a:pt x="5400" y="21600"/>
                  <a:pt x="5400" y="21600"/>
                </a:cubicBezTo>
                <a:lnTo>
                  <a:pt x="16200" y="21600"/>
                </a:lnTo>
                <a:cubicBezTo>
                  <a:pt x="16200" y="21600"/>
                  <a:pt x="21600" y="21600"/>
                  <a:pt x="21600" y="16691"/>
                </a:cubicBezTo>
                <a:cubicBezTo>
                  <a:pt x="21600" y="9818"/>
                  <a:pt x="15120" y="8836"/>
                  <a:pt x="15120" y="5891"/>
                </a:cubicBezTo>
                <a:moveTo>
                  <a:pt x="5940" y="16691"/>
                </a:moveTo>
                <a:cubicBezTo>
                  <a:pt x="5642" y="16691"/>
                  <a:pt x="5400" y="16910"/>
                  <a:pt x="5400" y="17182"/>
                </a:cubicBezTo>
                <a:cubicBezTo>
                  <a:pt x="5400" y="17453"/>
                  <a:pt x="5642" y="17673"/>
                  <a:pt x="5940" y="17673"/>
                </a:cubicBezTo>
                <a:cubicBezTo>
                  <a:pt x="6238" y="17673"/>
                  <a:pt x="6480" y="17453"/>
                  <a:pt x="6480" y="17182"/>
                </a:cubicBezTo>
                <a:cubicBezTo>
                  <a:pt x="6480" y="16910"/>
                  <a:pt x="6238" y="16691"/>
                  <a:pt x="5940" y="16691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1" name="Google Shape;731;p185"/>
          <p:cNvSpPr/>
          <p:nvPr/>
        </p:nvSpPr>
        <p:spPr>
          <a:xfrm>
            <a:off x="18068548" y="2538445"/>
            <a:ext cx="761492" cy="762000"/>
          </a:xfrm>
          <a:custGeom>
            <a:avLst/>
            <a:gdLst/>
            <a:ahLst/>
            <a:cxnLst/>
            <a:rect l="l" t="t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2" name="Google Shape;732;p185"/>
          <p:cNvSpPr/>
          <p:nvPr/>
        </p:nvSpPr>
        <p:spPr>
          <a:xfrm>
            <a:off x="18068548" y="7808349"/>
            <a:ext cx="484910" cy="762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057" y="2884"/>
                </a:moveTo>
                <a:cubicBezTo>
                  <a:pt x="19862" y="3005"/>
                  <a:pt x="15661" y="5580"/>
                  <a:pt x="11606" y="4718"/>
                </a:cubicBezTo>
                <a:cubicBezTo>
                  <a:pt x="9681" y="4310"/>
                  <a:pt x="8390" y="3899"/>
                  <a:pt x="7251" y="3535"/>
                </a:cubicBezTo>
                <a:cubicBezTo>
                  <a:pt x="5426" y="2953"/>
                  <a:pt x="4042" y="2513"/>
                  <a:pt x="1543" y="2647"/>
                </a:cubicBezTo>
                <a:lnTo>
                  <a:pt x="1543" y="982"/>
                </a:lnTo>
                <a:lnTo>
                  <a:pt x="20057" y="982"/>
                </a:lnTo>
                <a:cubicBezTo>
                  <a:pt x="20057" y="982"/>
                  <a:pt x="20057" y="2884"/>
                  <a:pt x="20057" y="2884"/>
                </a:cubicBezTo>
                <a:close/>
                <a:moveTo>
                  <a:pt x="20057" y="5891"/>
                </a:moveTo>
                <a:cubicBezTo>
                  <a:pt x="20057" y="9144"/>
                  <a:pt x="15912" y="11782"/>
                  <a:pt x="10800" y="11782"/>
                </a:cubicBezTo>
                <a:cubicBezTo>
                  <a:pt x="5688" y="11782"/>
                  <a:pt x="1543" y="9144"/>
                  <a:pt x="1543" y="5891"/>
                </a:cubicBezTo>
                <a:lnTo>
                  <a:pt x="1543" y="3634"/>
                </a:lnTo>
                <a:cubicBezTo>
                  <a:pt x="3681" y="3500"/>
                  <a:pt x="4767" y="3841"/>
                  <a:pt x="6560" y="4413"/>
                </a:cubicBezTo>
                <a:cubicBezTo>
                  <a:pt x="7686" y="4772"/>
                  <a:pt x="9088" y="5219"/>
                  <a:pt x="11118" y="5650"/>
                </a:cubicBezTo>
                <a:cubicBezTo>
                  <a:pt x="11869" y="5809"/>
                  <a:pt x="12616" y="5877"/>
                  <a:pt x="13343" y="5877"/>
                </a:cubicBezTo>
                <a:cubicBezTo>
                  <a:pt x="16154" y="5877"/>
                  <a:pt x="18675" y="4862"/>
                  <a:pt x="20057" y="4176"/>
                </a:cubicBezTo>
                <a:cubicBezTo>
                  <a:pt x="20057" y="4176"/>
                  <a:pt x="20057" y="5891"/>
                  <a:pt x="20057" y="5891"/>
                </a:cubicBezTo>
                <a:close/>
                <a:moveTo>
                  <a:pt x="20829" y="0"/>
                </a:moveTo>
                <a:lnTo>
                  <a:pt x="771" y="0"/>
                </a:lnTo>
                <a:cubicBezTo>
                  <a:pt x="346" y="0"/>
                  <a:pt x="0" y="220"/>
                  <a:pt x="0" y="491"/>
                </a:cubicBezTo>
                <a:lnTo>
                  <a:pt x="0" y="5891"/>
                </a:lnTo>
                <a:cubicBezTo>
                  <a:pt x="0" y="9521"/>
                  <a:pt x="4426" y="12486"/>
                  <a:pt x="10029" y="12739"/>
                </a:cubicBezTo>
                <a:lnTo>
                  <a:pt x="10029" y="20618"/>
                </a:lnTo>
                <a:lnTo>
                  <a:pt x="3857" y="20618"/>
                </a:lnTo>
                <a:cubicBezTo>
                  <a:pt x="3432" y="20618"/>
                  <a:pt x="3086" y="20838"/>
                  <a:pt x="3086" y="21109"/>
                </a:cubicBezTo>
                <a:cubicBezTo>
                  <a:pt x="3086" y="21380"/>
                  <a:pt x="3432" y="21600"/>
                  <a:pt x="3857" y="21600"/>
                </a:cubicBezTo>
                <a:lnTo>
                  <a:pt x="17743" y="21600"/>
                </a:lnTo>
                <a:cubicBezTo>
                  <a:pt x="18168" y="21600"/>
                  <a:pt x="18514" y="21380"/>
                  <a:pt x="18514" y="21109"/>
                </a:cubicBezTo>
                <a:cubicBezTo>
                  <a:pt x="18514" y="20838"/>
                  <a:pt x="18168" y="20618"/>
                  <a:pt x="17743" y="20618"/>
                </a:cubicBezTo>
                <a:lnTo>
                  <a:pt x="11571" y="20618"/>
                </a:lnTo>
                <a:lnTo>
                  <a:pt x="11571" y="12739"/>
                </a:lnTo>
                <a:cubicBezTo>
                  <a:pt x="17174" y="12486"/>
                  <a:pt x="21600" y="9521"/>
                  <a:pt x="21600" y="5891"/>
                </a:cubicBezTo>
                <a:lnTo>
                  <a:pt x="21600" y="491"/>
                </a:lnTo>
                <a:cubicBezTo>
                  <a:pt x="21600" y="220"/>
                  <a:pt x="21254" y="0"/>
                  <a:pt x="20829" y="0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3" name="Google Shape;733;p18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34" name="Google Shape;734;p185"/>
          <p:cNvCxnSpPr/>
          <p:nvPr/>
        </p:nvCxnSpPr>
        <p:spPr>
          <a:xfrm rot="10800000">
            <a:off x="1526316" y="0"/>
            <a:ext cx="0" cy="4826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35" name="Google Shape;735;p18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6" name="Google Shape;736;p18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37" name="Google Shape;737;p185"/>
          <p:cNvSpPr txBox="1">
            <a:spLocks noGrp="1"/>
          </p:cNvSpPr>
          <p:nvPr>
            <p:ph type="body" idx="1"/>
          </p:nvPr>
        </p:nvSpPr>
        <p:spPr>
          <a:xfrm>
            <a:off x="11599591" y="3702546"/>
            <a:ext cx="4778553" cy="5005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38" name="Google Shape;738;p185"/>
          <p:cNvSpPr txBox="1">
            <a:spLocks noGrp="1"/>
          </p:cNvSpPr>
          <p:nvPr>
            <p:ph type="body" idx="2"/>
          </p:nvPr>
        </p:nvSpPr>
        <p:spPr>
          <a:xfrm>
            <a:off x="11582657" y="4178594"/>
            <a:ext cx="489729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39" name="Google Shape;739;p185"/>
          <p:cNvSpPr txBox="1">
            <a:spLocks noGrp="1"/>
          </p:cNvSpPr>
          <p:nvPr>
            <p:ph type="body" idx="3"/>
          </p:nvPr>
        </p:nvSpPr>
        <p:spPr>
          <a:xfrm>
            <a:off x="18008380" y="3692209"/>
            <a:ext cx="4778553" cy="5005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0" name="Google Shape;740;p185"/>
          <p:cNvSpPr txBox="1">
            <a:spLocks noGrp="1"/>
          </p:cNvSpPr>
          <p:nvPr>
            <p:ph type="body" idx="4"/>
          </p:nvPr>
        </p:nvSpPr>
        <p:spPr>
          <a:xfrm>
            <a:off x="17991445" y="4168257"/>
            <a:ext cx="489729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1" name="Google Shape;741;p185"/>
          <p:cNvSpPr txBox="1">
            <a:spLocks noGrp="1"/>
          </p:cNvSpPr>
          <p:nvPr>
            <p:ph type="body" idx="5"/>
          </p:nvPr>
        </p:nvSpPr>
        <p:spPr>
          <a:xfrm>
            <a:off x="17991445" y="8972558"/>
            <a:ext cx="4778553" cy="5005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2" name="Google Shape;742;p185"/>
          <p:cNvSpPr txBox="1">
            <a:spLocks noGrp="1"/>
          </p:cNvSpPr>
          <p:nvPr>
            <p:ph type="body" idx="6"/>
          </p:nvPr>
        </p:nvSpPr>
        <p:spPr>
          <a:xfrm>
            <a:off x="17974513" y="9448606"/>
            <a:ext cx="489729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3" name="Google Shape;743;p185"/>
          <p:cNvSpPr txBox="1">
            <a:spLocks noGrp="1"/>
          </p:cNvSpPr>
          <p:nvPr>
            <p:ph type="body" idx="7"/>
          </p:nvPr>
        </p:nvSpPr>
        <p:spPr>
          <a:xfrm>
            <a:off x="11591124" y="8980102"/>
            <a:ext cx="4778553" cy="5005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4" name="Google Shape;744;p185"/>
          <p:cNvSpPr txBox="1">
            <a:spLocks noGrp="1"/>
          </p:cNvSpPr>
          <p:nvPr>
            <p:ph type="body" idx="8"/>
          </p:nvPr>
        </p:nvSpPr>
        <p:spPr>
          <a:xfrm>
            <a:off x="11574190" y="9456150"/>
            <a:ext cx="4897291" cy="1773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5" name="Google Shape;745;p185"/>
          <p:cNvSpPr txBox="1">
            <a:spLocks noGrp="1"/>
          </p:cNvSpPr>
          <p:nvPr>
            <p:ph type="body" idx="9"/>
          </p:nvPr>
        </p:nvSpPr>
        <p:spPr>
          <a:xfrm>
            <a:off x="1519965" y="2487257"/>
            <a:ext cx="6141887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6" name="Google Shape;746;p185"/>
          <p:cNvSpPr txBox="1">
            <a:spLocks noGrp="1"/>
          </p:cNvSpPr>
          <p:nvPr>
            <p:ph type="body" idx="13"/>
          </p:nvPr>
        </p:nvSpPr>
        <p:spPr>
          <a:xfrm>
            <a:off x="1424806" y="5985473"/>
            <a:ext cx="7137652" cy="1962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7" name="Google Shape;747;p185"/>
          <p:cNvSpPr txBox="1">
            <a:spLocks noGrp="1"/>
          </p:cNvSpPr>
          <p:nvPr>
            <p:ph type="body" idx="14"/>
          </p:nvPr>
        </p:nvSpPr>
        <p:spPr>
          <a:xfrm>
            <a:off x="1417511" y="9651948"/>
            <a:ext cx="1489844" cy="1314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48" name="Google Shape;748;p185"/>
          <p:cNvSpPr txBox="1">
            <a:spLocks noGrp="1"/>
          </p:cNvSpPr>
          <p:nvPr>
            <p:ph type="body" idx="15"/>
          </p:nvPr>
        </p:nvSpPr>
        <p:spPr>
          <a:xfrm>
            <a:off x="1423925" y="10725906"/>
            <a:ext cx="2258439" cy="5009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Main Slide">
  <p:cSld name="17_Main Slide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" name="Google Shape;750;p18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51" name="Google Shape;751;p18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52" name="Google Shape;752;p18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53" name="Google Shape;753;p18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54" name="Google Shape;754;p18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55" name="Google Shape;755;p18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6" name="Google Shape;756;p186"/>
          <p:cNvSpPr>
            <a:spLocks noGrp="1"/>
          </p:cNvSpPr>
          <p:nvPr>
            <p:ph type="pic" idx="2"/>
          </p:nvPr>
        </p:nvSpPr>
        <p:spPr>
          <a:xfrm>
            <a:off x="9910298" y="2539140"/>
            <a:ext cx="4318001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57" name="Google Shape;757;p186"/>
          <p:cNvSpPr>
            <a:spLocks noGrp="1"/>
          </p:cNvSpPr>
          <p:nvPr>
            <p:ph type="pic" idx="3"/>
          </p:nvPr>
        </p:nvSpPr>
        <p:spPr>
          <a:xfrm>
            <a:off x="14228298" y="2539140"/>
            <a:ext cx="4318002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58" name="Google Shape;758;p186"/>
          <p:cNvSpPr>
            <a:spLocks noGrp="1"/>
          </p:cNvSpPr>
          <p:nvPr>
            <p:ph type="pic" idx="4"/>
          </p:nvPr>
        </p:nvSpPr>
        <p:spPr>
          <a:xfrm>
            <a:off x="18546300" y="2539140"/>
            <a:ext cx="4318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59" name="Google Shape;759;p186"/>
          <p:cNvSpPr txBox="1">
            <a:spLocks noGrp="1"/>
          </p:cNvSpPr>
          <p:nvPr>
            <p:ph type="body" idx="1"/>
          </p:nvPr>
        </p:nvSpPr>
        <p:spPr>
          <a:xfrm>
            <a:off x="14252145" y="2539138"/>
            <a:ext cx="4318000" cy="8637720"/>
          </a:xfrm>
          <a:prstGeom prst="rect">
            <a:avLst/>
          </a:prstGeom>
          <a:solidFill>
            <a:srgbClr val="1C1F25">
              <a:alpha val="69411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0" name="Google Shape;760;p186"/>
          <p:cNvSpPr txBox="1">
            <a:spLocks noGrp="1"/>
          </p:cNvSpPr>
          <p:nvPr>
            <p:ph type="body" idx="5"/>
          </p:nvPr>
        </p:nvSpPr>
        <p:spPr>
          <a:xfrm>
            <a:off x="18563016" y="2539137"/>
            <a:ext cx="4318000" cy="8637720"/>
          </a:xfrm>
          <a:prstGeom prst="rect">
            <a:avLst/>
          </a:prstGeom>
          <a:solidFill>
            <a:srgbClr val="1C1F25">
              <a:alpha val="69411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1" name="Google Shape;761;p186"/>
          <p:cNvSpPr txBox="1">
            <a:spLocks noGrp="1"/>
          </p:cNvSpPr>
          <p:nvPr>
            <p:ph type="body" idx="6"/>
          </p:nvPr>
        </p:nvSpPr>
        <p:spPr>
          <a:xfrm>
            <a:off x="9937037" y="2539139"/>
            <a:ext cx="4318000" cy="8637720"/>
          </a:xfrm>
          <a:prstGeom prst="rect">
            <a:avLst/>
          </a:prstGeom>
          <a:solidFill>
            <a:srgbClr val="1C1F25">
              <a:alpha val="69411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2" name="Google Shape;762;p186"/>
          <p:cNvSpPr txBox="1">
            <a:spLocks noGrp="1"/>
          </p:cNvSpPr>
          <p:nvPr>
            <p:ph type="body" idx="7"/>
          </p:nvPr>
        </p:nvSpPr>
        <p:spPr>
          <a:xfrm>
            <a:off x="1436556" y="2488339"/>
            <a:ext cx="5650856" cy="2286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3" name="Google Shape;763;p186"/>
          <p:cNvSpPr txBox="1">
            <a:spLocks noGrp="1"/>
          </p:cNvSpPr>
          <p:nvPr>
            <p:ph type="body" idx="8"/>
          </p:nvPr>
        </p:nvSpPr>
        <p:spPr>
          <a:xfrm>
            <a:off x="1425154" y="5876003"/>
            <a:ext cx="7180433" cy="2193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4" name="Google Shape;764;p186"/>
          <p:cNvSpPr txBox="1">
            <a:spLocks noGrp="1"/>
          </p:cNvSpPr>
          <p:nvPr>
            <p:ph type="body" idx="9"/>
          </p:nvPr>
        </p:nvSpPr>
        <p:spPr>
          <a:xfrm rot="-5400000">
            <a:off x="9662018" y="6550787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5" name="Google Shape;765;p186"/>
          <p:cNvSpPr txBox="1">
            <a:spLocks noGrp="1"/>
          </p:cNvSpPr>
          <p:nvPr>
            <p:ph type="body" idx="13"/>
          </p:nvPr>
        </p:nvSpPr>
        <p:spPr>
          <a:xfrm rot="-5400000">
            <a:off x="13990633" y="6455539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6" name="Google Shape;766;p186"/>
          <p:cNvSpPr txBox="1">
            <a:spLocks noGrp="1"/>
          </p:cNvSpPr>
          <p:nvPr>
            <p:ph type="body" idx="14"/>
          </p:nvPr>
        </p:nvSpPr>
        <p:spPr>
          <a:xfrm rot="-5400000">
            <a:off x="18300198" y="6360291"/>
            <a:ext cx="4642811" cy="6144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7" name="Google Shape;767;p186"/>
          <p:cNvSpPr txBox="1">
            <a:spLocks noGrp="1"/>
          </p:cNvSpPr>
          <p:nvPr>
            <p:ph type="body" idx="15"/>
          </p:nvPr>
        </p:nvSpPr>
        <p:spPr>
          <a:xfrm>
            <a:off x="1425154" y="9649980"/>
            <a:ext cx="1899780" cy="12322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8" name="Google Shape;768;p186"/>
          <p:cNvSpPr txBox="1">
            <a:spLocks noGrp="1"/>
          </p:cNvSpPr>
          <p:nvPr>
            <p:ph type="body" idx="16"/>
          </p:nvPr>
        </p:nvSpPr>
        <p:spPr>
          <a:xfrm>
            <a:off x="2501058" y="9997447"/>
            <a:ext cx="1143000" cy="606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5D5D1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65D5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69" name="Google Shape;769;p186"/>
          <p:cNvSpPr txBox="1">
            <a:spLocks noGrp="1"/>
          </p:cNvSpPr>
          <p:nvPr>
            <p:ph type="body" idx="17"/>
          </p:nvPr>
        </p:nvSpPr>
        <p:spPr>
          <a:xfrm>
            <a:off x="1436557" y="10599011"/>
            <a:ext cx="3078294" cy="1010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Main Slide">
  <p:cSld name="59_Main Slide">
    <p:spTree>
      <p:nvGrpSpPr>
        <p:cNvPr id="1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p18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72" name="Google Shape;772;p18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73" name="Google Shape;773;p18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74" name="Google Shape;774;p18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75" name="Google Shape;775;p18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76" name="Google Shape;776;p18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7" name="Google Shape;777;p187"/>
          <p:cNvSpPr>
            <a:spLocks noGrp="1"/>
          </p:cNvSpPr>
          <p:nvPr>
            <p:ph type="pic" idx="2"/>
          </p:nvPr>
        </p:nvSpPr>
        <p:spPr>
          <a:xfrm>
            <a:off x="0" y="6044339"/>
            <a:ext cx="12192000" cy="767166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78" name="Google Shape;778;p187"/>
          <p:cNvSpPr txBox="1">
            <a:spLocks noGrp="1"/>
          </p:cNvSpPr>
          <p:nvPr>
            <p:ph type="body" idx="1"/>
          </p:nvPr>
        </p:nvSpPr>
        <p:spPr>
          <a:xfrm>
            <a:off x="1461599" y="2484338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79" name="Google Shape;779;p187"/>
          <p:cNvSpPr txBox="1">
            <a:spLocks noGrp="1"/>
          </p:cNvSpPr>
          <p:nvPr>
            <p:ph type="body" idx="3"/>
          </p:nvPr>
        </p:nvSpPr>
        <p:spPr>
          <a:xfrm>
            <a:off x="14285497" y="9976776"/>
            <a:ext cx="3802866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80" name="Google Shape;780;p187"/>
          <p:cNvSpPr txBox="1">
            <a:spLocks noGrp="1"/>
          </p:cNvSpPr>
          <p:nvPr>
            <p:ph type="body" idx="4"/>
          </p:nvPr>
        </p:nvSpPr>
        <p:spPr>
          <a:xfrm>
            <a:off x="14287230" y="9520818"/>
            <a:ext cx="3802865" cy="5097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81" name="Google Shape;781;p187"/>
          <p:cNvSpPr txBox="1">
            <a:spLocks noGrp="1"/>
          </p:cNvSpPr>
          <p:nvPr>
            <p:ph type="body" idx="5"/>
          </p:nvPr>
        </p:nvSpPr>
        <p:spPr>
          <a:xfrm>
            <a:off x="19167583" y="9954361"/>
            <a:ext cx="3802866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82" name="Google Shape;782;p187"/>
          <p:cNvSpPr txBox="1">
            <a:spLocks noGrp="1"/>
          </p:cNvSpPr>
          <p:nvPr>
            <p:ph type="body" idx="6"/>
          </p:nvPr>
        </p:nvSpPr>
        <p:spPr>
          <a:xfrm>
            <a:off x="19169316" y="9498403"/>
            <a:ext cx="3802865" cy="5097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83" name="Google Shape;783;p187"/>
          <p:cNvSpPr txBox="1">
            <a:spLocks noGrp="1"/>
          </p:cNvSpPr>
          <p:nvPr>
            <p:ph type="body" idx="7"/>
          </p:nvPr>
        </p:nvSpPr>
        <p:spPr>
          <a:xfrm>
            <a:off x="14285497" y="5870991"/>
            <a:ext cx="8599711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Main Slide">
  <p:cSld name="60_Main Slide">
    <p:spTree>
      <p:nvGrpSpPr>
        <p:cNvPr id="1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" name="Google Shape;785;p18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86" name="Google Shape;786;p18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87" name="Google Shape;787;p18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8" name="Google Shape;788;p18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789" name="Google Shape;789;p18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90" name="Google Shape;790;p18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91" name="Google Shape;791;p188"/>
          <p:cNvSpPr/>
          <p:nvPr/>
        </p:nvSpPr>
        <p:spPr>
          <a:xfrm>
            <a:off x="9968207" y="9118600"/>
            <a:ext cx="1270001" cy="1270000"/>
          </a:xfrm>
          <a:prstGeom prst="ellipse">
            <a:avLst/>
          </a:pr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92" name="Google Shape;792;p188"/>
          <p:cNvSpPr/>
          <p:nvPr/>
        </p:nvSpPr>
        <p:spPr>
          <a:xfrm>
            <a:off x="13863316" y="9118600"/>
            <a:ext cx="1270001" cy="1270000"/>
          </a:xfrm>
          <a:prstGeom prst="ellipse">
            <a:avLst/>
          </a:pr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93" name="Google Shape;793;p188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8884444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94" name="Google Shape;794;p188"/>
          <p:cNvSpPr>
            <a:spLocks noGrp="1"/>
          </p:cNvSpPr>
          <p:nvPr>
            <p:ph type="pic" idx="3"/>
          </p:nvPr>
        </p:nvSpPr>
        <p:spPr>
          <a:xfrm>
            <a:off x="21336000" y="2539140"/>
            <a:ext cx="3048000" cy="863772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795" name="Google Shape;795;p188"/>
          <p:cNvSpPr txBox="1">
            <a:spLocks noGrp="1"/>
          </p:cNvSpPr>
          <p:nvPr>
            <p:ph type="body" idx="1"/>
          </p:nvPr>
        </p:nvSpPr>
        <p:spPr>
          <a:xfrm>
            <a:off x="9893808" y="2488340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96" name="Google Shape;796;p188"/>
          <p:cNvSpPr txBox="1">
            <a:spLocks noGrp="1"/>
          </p:cNvSpPr>
          <p:nvPr>
            <p:ph type="body" idx="4"/>
          </p:nvPr>
        </p:nvSpPr>
        <p:spPr>
          <a:xfrm>
            <a:off x="9881108" y="5896849"/>
            <a:ext cx="10433004" cy="20851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97" name="Google Shape;797;p188"/>
          <p:cNvSpPr txBox="1">
            <a:spLocks noGrp="1"/>
          </p:cNvSpPr>
          <p:nvPr>
            <p:ph type="body" idx="5"/>
          </p:nvPr>
        </p:nvSpPr>
        <p:spPr>
          <a:xfrm>
            <a:off x="11686435" y="9296058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98" name="Google Shape;798;p188"/>
          <p:cNvSpPr txBox="1">
            <a:spLocks noGrp="1"/>
          </p:cNvSpPr>
          <p:nvPr>
            <p:ph type="body" idx="6"/>
          </p:nvPr>
        </p:nvSpPr>
        <p:spPr>
          <a:xfrm>
            <a:off x="11686435" y="9642053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799" name="Google Shape;799;p188"/>
          <p:cNvSpPr txBox="1">
            <a:spLocks noGrp="1"/>
          </p:cNvSpPr>
          <p:nvPr>
            <p:ph type="body" idx="7"/>
          </p:nvPr>
        </p:nvSpPr>
        <p:spPr>
          <a:xfrm>
            <a:off x="15608544" y="9297738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00" name="Google Shape;800;p188"/>
          <p:cNvSpPr txBox="1">
            <a:spLocks noGrp="1"/>
          </p:cNvSpPr>
          <p:nvPr>
            <p:ph type="body" idx="8"/>
          </p:nvPr>
        </p:nvSpPr>
        <p:spPr>
          <a:xfrm>
            <a:off x="15608544" y="9643733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Main Slide">
  <p:cSld name="61_Main Slide"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18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03" name="Google Shape;803;p18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04" name="Google Shape;804;p18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5" name="Google Shape;805;p18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06" name="Google Shape;806;p18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07" name="Google Shape;807;p189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8" name="Google Shape;808;p189"/>
          <p:cNvCxnSpPr/>
          <p:nvPr/>
        </p:nvCxnSpPr>
        <p:spPr>
          <a:xfrm rot="10800000" flipH="1">
            <a:off x="9303389" y="6680200"/>
            <a:ext cx="1" cy="816439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809" name="Google Shape;809;p189"/>
          <p:cNvCxnSpPr/>
          <p:nvPr/>
        </p:nvCxnSpPr>
        <p:spPr>
          <a:xfrm rot="10800000" flipH="1">
            <a:off x="13104709" y="6680200"/>
            <a:ext cx="1" cy="816439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810" name="Google Shape;810;p189"/>
          <p:cNvCxnSpPr/>
          <p:nvPr/>
        </p:nvCxnSpPr>
        <p:spPr>
          <a:xfrm rot="10800000" flipH="1">
            <a:off x="16906030" y="6680200"/>
            <a:ext cx="1" cy="816439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811" name="Google Shape;811;p189"/>
          <p:cNvCxnSpPr/>
          <p:nvPr/>
        </p:nvCxnSpPr>
        <p:spPr>
          <a:xfrm rot="10800000" flipH="1">
            <a:off x="20707350" y="6680200"/>
            <a:ext cx="1" cy="816439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12" name="Google Shape;812;p189"/>
          <p:cNvSpPr>
            <a:spLocks noGrp="1"/>
          </p:cNvSpPr>
          <p:nvPr>
            <p:ph type="pic" idx="2"/>
          </p:nvPr>
        </p:nvSpPr>
        <p:spPr>
          <a:xfrm>
            <a:off x="9297039" y="7496637"/>
            <a:ext cx="3683001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13" name="Google Shape;813;p189"/>
          <p:cNvSpPr>
            <a:spLocks noGrp="1"/>
          </p:cNvSpPr>
          <p:nvPr>
            <p:ph type="pic" idx="3"/>
          </p:nvPr>
        </p:nvSpPr>
        <p:spPr>
          <a:xfrm>
            <a:off x="13098359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14" name="Google Shape;814;p189"/>
          <p:cNvSpPr>
            <a:spLocks noGrp="1"/>
          </p:cNvSpPr>
          <p:nvPr>
            <p:ph type="pic" idx="4"/>
          </p:nvPr>
        </p:nvSpPr>
        <p:spPr>
          <a:xfrm>
            <a:off x="16899680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15" name="Google Shape;815;p189"/>
          <p:cNvSpPr>
            <a:spLocks noGrp="1"/>
          </p:cNvSpPr>
          <p:nvPr>
            <p:ph type="pic" idx="5"/>
          </p:nvPr>
        </p:nvSpPr>
        <p:spPr>
          <a:xfrm>
            <a:off x="20700998" y="7496637"/>
            <a:ext cx="3683000" cy="3683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16" name="Google Shape;816;p189"/>
          <p:cNvSpPr txBox="1">
            <a:spLocks noGrp="1"/>
          </p:cNvSpPr>
          <p:nvPr>
            <p:ph type="body" idx="1"/>
          </p:nvPr>
        </p:nvSpPr>
        <p:spPr>
          <a:xfrm>
            <a:off x="1426115" y="2488340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17" name="Google Shape;817;p189"/>
          <p:cNvSpPr txBox="1">
            <a:spLocks noGrp="1"/>
          </p:cNvSpPr>
          <p:nvPr>
            <p:ph type="body" idx="6"/>
          </p:nvPr>
        </p:nvSpPr>
        <p:spPr>
          <a:xfrm>
            <a:off x="9201789" y="2561762"/>
            <a:ext cx="10940405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18" name="Google Shape;818;p189"/>
          <p:cNvSpPr txBox="1">
            <a:spLocks noGrp="1"/>
          </p:cNvSpPr>
          <p:nvPr>
            <p:ph type="body" idx="7"/>
          </p:nvPr>
        </p:nvSpPr>
        <p:spPr>
          <a:xfrm>
            <a:off x="2891348" y="7420437"/>
            <a:ext cx="5507934" cy="5722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19" name="Google Shape;819;p189"/>
          <p:cNvSpPr txBox="1">
            <a:spLocks noGrp="1"/>
          </p:cNvSpPr>
          <p:nvPr>
            <p:ph type="body" idx="8"/>
          </p:nvPr>
        </p:nvSpPr>
        <p:spPr>
          <a:xfrm>
            <a:off x="2908070" y="8145062"/>
            <a:ext cx="5507934" cy="19081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20" name="Google Shape;820;p189"/>
          <p:cNvSpPr txBox="1">
            <a:spLocks noGrp="1"/>
          </p:cNvSpPr>
          <p:nvPr>
            <p:ph type="body" idx="9"/>
          </p:nvPr>
        </p:nvSpPr>
        <p:spPr>
          <a:xfrm>
            <a:off x="9474218" y="6627812"/>
            <a:ext cx="222291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21" name="Google Shape;821;p189"/>
          <p:cNvSpPr txBox="1">
            <a:spLocks noGrp="1"/>
          </p:cNvSpPr>
          <p:nvPr>
            <p:ph type="body" idx="13"/>
          </p:nvPr>
        </p:nvSpPr>
        <p:spPr>
          <a:xfrm>
            <a:off x="13284006" y="6627812"/>
            <a:ext cx="222291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22" name="Google Shape;822;p189"/>
          <p:cNvSpPr txBox="1">
            <a:spLocks noGrp="1"/>
          </p:cNvSpPr>
          <p:nvPr>
            <p:ph type="body" idx="14"/>
          </p:nvPr>
        </p:nvSpPr>
        <p:spPr>
          <a:xfrm>
            <a:off x="17093794" y="6627812"/>
            <a:ext cx="222291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23" name="Google Shape;823;p189"/>
          <p:cNvSpPr txBox="1">
            <a:spLocks noGrp="1"/>
          </p:cNvSpPr>
          <p:nvPr>
            <p:ph type="body" idx="15"/>
          </p:nvPr>
        </p:nvSpPr>
        <p:spPr>
          <a:xfrm>
            <a:off x="20903581" y="6627812"/>
            <a:ext cx="2222911" cy="511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Main Slide">
  <p:cSld name="62_Main Slide">
    <p:spTree>
      <p:nvGrpSpPr>
        <p:cNvPr id="1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p19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26" name="Google Shape;826;p19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27" name="Google Shape;827;p19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28" name="Google Shape;828;p19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29" name="Google Shape;829;p19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30" name="Google Shape;830;p190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31" name="Google Shape;831;p190"/>
          <p:cNvSpPr/>
          <p:nvPr/>
        </p:nvSpPr>
        <p:spPr>
          <a:xfrm>
            <a:off x="15240000" y="4572000"/>
            <a:ext cx="4572000" cy="4572000"/>
          </a:xfrm>
          <a:prstGeom prst="rect">
            <a:avLst/>
          </a:prstGeom>
          <a:solidFill>
            <a:srgbClr val="1C1F2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32" name="Google Shape;832;p190"/>
          <p:cNvSpPr txBox="1"/>
          <p:nvPr/>
        </p:nvSpPr>
        <p:spPr>
          <a:xfrm>
            <a:off x="22584086" y="12702579"/>
            <a:ext cx="267513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33" name="Google Shape;833;p190"/>
          <p:cNvSpPr/>
          <p:nvPr/>
        </p:nvSpPr>
        <p:spPr>
          <a:xfrm>
            <a:off x="1532665" y="8382859"/>
            <a:ext cx="762001" cy="762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8280" y="18579"/>
                </a:moveTo>
                <a:cubicBezTo>
                  <a:pt x="20323" y="16614"/>
                  <a:pt x="21600" y="13859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cubicBezTo>
                  <a:pt x="4836" y="0"/>
                  <a:pt x="0" y="4835"/>
                  <a:pt x="0" y="10800"/>
                </a:cubicBezTo>
                <a:cubicBezTo>
                  <a:pt x="0" y="13859"/>
                  <a:pt x="1277" y="16614"/>
                  <a:pt x="3320" y="18579"/>
                </a:cubicBezTo>
                <a:lnTo>
                  <a:pt x="2107" y="20762"/>
                </a:lnTo>
                <a:cubicBezTo>
                  <a:pt x="2019" y="20851"/>
                  <a:pt x="1964" y="20974"/>
                  <a:pt x="1964" y="21109"/>
                </a:cubicBezTo>
                <a:cubicBezTo>
                  <a:pt x="1964" y="21380"/>
                  <a:pt x="2184" y="21600"/>
                  <a:pt x="2455" y="21600"/>
                </a:cubicBezTo>
                <a:cubicBezTo>
                  <a:pt x="2590" y="21600"/>
                  <a:pt x="2713" y="21545"/>
                  <a:pt x="2802" y="21456"/>
                </a:cubicBezTo>
                <a:cubicBezTo>
                  <a:pt x="2858" y="21400"/>
                  <a:pt x="2894" y="21327"/>
                  <a:pt x="2917" y="21248"/>
                </a:cubicBezTo>
                <a:lnTo>
                  <a:pt x="4044" y="19219"/>
                </a:lnTo>
                <a:cubicBezTo>
                  <a:pt x="5895" y="20706"/>
                  <a:pt x="8242" y="21600"/>
                  <a:pt x="10800" y="21600"/>
                </a:cubicBezTo>
                <a:cubicBezTo>
                  <a:pt x="13358" y="21600"/>
                  <a:pt x="15705" y="20706"/>
                  <a:pt x="17555" y="19219"/>
                </a:cubicBezTo>
                <a:lnTo>
                  <a:pt x="18683" y="21248"/>
                </a:lnTo>
                <a:cubicBezTo>
                  <a:pt x="18743" y="21450"/>
                  <a:pt x="18923" y="21600"/>
                  <a:pt x="19145" y="21600"/>
                </a:cubicBezTo>
                <a:cubicBezTo>
                  <a:pt x="19416" y="21600"/>
                  <a:pt x="19636" y="21380"/>
                  <a:pt x="19636" y="21109"/>
                </a:cubicBezTo>
                <a:cubicBezTo>
                  <a:pt x="19636" y="20974"/>
                  <a:pt x="19581" y="20851"/>
                  <a:pt x="19493" y="20762"/>
                </a:cubicBezTo>
                <a:cubicBezTo>
                  <a:pt x="19493" y="20762"/>
                  <a:pt x="18280" y="18579"/>
                  <a:pt x="18280" y="18579"/>
                </a:cubicBezTo>
                <a:close/>
                <a:moveTo>
                  <a:pt x="10800" y="16691"/>
                </a:moveTo>
                <a:cubicBezTo>
                  <a:pt x="7547" y="16691"/>
                  <a:pt x="4909" y="14053"/>
                  <a:pt x="4909" y="10800"/>
                </a:cubicBezTo>
                <a:cubicBezTo>
                  <a:pt x="4909" y="7547"/>
                  <a:pt x="7547" y="4909"/>
                  <a:pt x="10800" y="4909"/>
                </a:cubicBezTo>
                <a:cubicBezTo>
                  <a:pt x="14053" y="4909"/>
                  <a:pt x="16691" y="7547"/>
                  <a:pt x="16691" y="10800"/>
                </a:cubicBezTo>
                <a:cubicBezTo>
                  <a:pt x="16691" y="14053"/>
                  <a:pt x="14053" y="16691"/>
                  <a:pt x="10800" y="16691"/>
                </a:cubicBezTo>
                <a:moveTo>
                  <a:pt x="10800" y="3927"/>
                </a:moveTo>
                <a:cubicBezTo>
                  <a:pt x="7004" y="3927"/>
                  <a:pt x="3927" y="7004"/>
                  <a:pt x="3927" y="10800"/>
                </a:cubicBezTo>
                <a:cubicBezTo>
                  <a:pt x="3927" y="14596"/>
                  <a:pt x="7004" y="17673"/>
                  <a:pt x="10800" y="17673"/>
                </a:cubicBezTo>
                <a:cubicBezTo>
                  <a:pt x="14596" y="17673"/>
                  <a:pt x="17673" y="14596"/>
                  <a:pt x="17673" y="10800"/>
                </a:cubicBezTo>
                <a:cubicBezTo>
                  <a:pt x="17673" y="7004"/>
                  <a:pt x="14596" y="3927"/>
                  <a:pt x="10800" y="3927"/>
                </a:cubicBezTo>
                <a:moveTo>
                  <a:pt x="10800" y="12764"/>
                </a:moveTo>
                <a:cubicBezTo>
                  <a:pt x="9716" y="12764"/>
                  <a:pt x="8836" y="11884"/>
                  <a:pt x="8836" y="10800"/>
                </a:cubicBezTo>
                <a:cubicBezTo>
                  <a:pt x="8836" y="9716"/>
                  <a:pt x="9716" y="8836"/>
                  <a:pt x="10800" y="8836"/>
                </a:cubicBezTo>
                <a:cubicBezTo>
                  <a:pt x="11884" y="8836"/>
                  <a:pt x="12764" y="9716"/>
                  <a:pt x="12764" y="10800"/>
                </a:cubicBezTo>
                <a:cubicBezTo>
                  <a:pt x="12764" y="11884"/>
                  <a:pt x="11884" y="12764"/>
                  <a:pt x="10800" y="12764"/>
                </a:cubicBezTo>
                <a:moveTo>
                  <a:pt x="10800" y="7855"/>
                </a:moveTo>
                <a:cubicBezTo>
                  <a:pt x="9173" y="7855"/>
                  <a:pt x="7855" y="9173"/>
                  <a:pt x="7855" y="10800"/>
                </a:cubicBezTo>
                <a:cubicBezTo>
                  <a:pt x="7855" y="12427"/>
                  <a:pt x="9173" y="13745"/>
                  <a:pt x="10800" y="13745"/>
                </a:cubicBezTo>
                <a:cubicBezTo>
                  <a:pt x="12427" y="13745"/>
                  <a:pt x="13745" y="12427"/>
                  <a:pt x="13745" y="10800"/>
                </a:cubicBezTo>
                <a:cubicBezTo>
                  <a:pt x="13745" y="9173"/>
                  <a:pt x="12427" y="7855"/>
                  <a:pt x="10800" y="7855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34" name="Google Shape;834;p190"/>
          <p:cNvSpPr/>
          <p:nvPr/>
        </p:nvSpPr>
        <p:spPr>
          <a:xfrm>
            <a:off x="7583169" y="8381999"/>
            <a:ext cx="761492" cy="762001"/>
          </a:xfrm>
          <a:custGeom>
            <a:avLst/>
            <a:gdLst/>
            <a:ahLst/>
            <a:cxnLst/>
            <a:rect l="l" t="t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35" name="Google Shape;835;p190"/>
          <p:cNvSpPr txBox="1">
            <a:spLocks noGrp="1"/>
          </p:cNvSpPr>
          <p:nvPr>
            <p:ph type="body" idx="1"/>
          </p:nvPr>
        </p:nvSpPr>
        <p:spPr>
          <a:xfrm>
            <a:off x="1447231" y="2502975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36" name="Google Shape;836;p190"/>
          <p:cNvSpPr txBox="1">
            <a:spLocks noGrp="1"/>
          </p:cNvSpPr>
          <p:nvPr>
            <p:ph type="body" idx="2"/>
          </p:nvPr>
        </p:nvSpPr>
        <p:spPr>
          <a:xfrm>
            <a:off x="1447231" y="5910636"/>
            <a:ext cx="10431339" cy="16512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37" name="Google Shape;837;p190"/>
          <p:cNvSpPr txBox="1">
            <a:spLocks noGrp="1"/>
          </p:cNvSpPr>
          <p:nvPr>
            <p:ph type="body" idx="3"/>
          </p:nvPr>
        </p:nvSpPr>
        <p:spPr>
          <a:xfrm>
            <a:off x="1415997" y="10232305"/>
            <a:ext cx="4842168" cy="13303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38" name="Google Shape;838;p190"/>
          <p:cNvSpPr txBox="1">
            <a:spLocks noGrp="1"/>
          </p:cNvSpPr>
          <p:nvPr>
            <p:ph type="body" idx="4"/>
          </p:nvPr>
        </p:nvSpPr>
        <p:spPr>
          <a:xfrm>
            <a:off x="1415997" y="9522230"/>
            <a:ext cx="4842168" cy="710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39" name="Google Shape;839;p190"/>
          <p:cNvSpPr txBox="1">
            <a:spLocks noGrp="1"/>
          </p:cNvSpPr>
          <p:nvPr>
            <p:ph type="body" idx="5"/>
          </p:nvPr>
        </p:nvSpPr>
        <p:spPr>
          <a:xfrm>
            <a:off x="7469811" y="10232305"/>
            <a:ext cx="4842168" cy="13303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40" name="Google Shape;840;p190"/>
          <p:cNvSpPr txBox="1">
            <a:spLocks noGrp="1"/>
          </p:cNvSpPr>
          <p:nvPr>
            <p:ph type="body" idx="6"/>
          </p:nvPr>
        </p:nvSpPr>
        <p:spPr>
          <a:xfrm>
            <a:off x="7469811" y="9522230"/>
            <a:ext cx="4842168" cy="710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41" name="Google Shape;841;p190"/>
          <p:cNvSpPr>
            <a:spLocks noGrp="1"/>
          </p:cNvSpPr>
          <p:nvPr>
            <p:ph type="pic" idx="7"/>
          </p:nvPr>
        </p:nvSpPr>
        <p:spPr>
          <a:xfrm>
            <a:off x="15239998" y="-1"/>
            <a:ext cx="4572000" cy="4572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42" name="Google Shape;842;p190"/>
          <p:cNvSpPr>
            <a:spLocks noGrp="1"/>
          </p:cNvSpPr>
          <p:nvPr>
            <p:ph type="pic" idx="8"/>
          </p:nvPr>
        </p:nvSpPr>
        <p:spPr>
          <a:xfrm>
            <a:off x="19811998" y="0"/>
            <a:ext cx="4572000" cy="4572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43" name="Google Shape;843;p190"/>
          <p:cNvSpPr>
            <a:spLocks noGrp="1"/>
          </p:cNvSpPr>
          <p:nvPr>
            <p:ph type="pic" idx="9"/>
          </p:nvPr>
        </p:nvSpPr>
        <p:spPr>
          <a:xfrm>
            <a:off x="19811998" y="4571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44" name="Google Shape;844;p190"/>
          <p:cNvSpPr>
            <a:spLocks noGrp="1"/>
          </p:cNvSpPr>
          <p:nvPr>
            <p:ph type="pic" idx="13"/>
          </p:nvPr>
        </p:nvSpPr>
        <p:spPr>
          <a:xfrm>
            <a:off x="19811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45" name="Google Shape;845;p190"/>
          <p:cNvSpPr>
            <a:spLocks noGrp="1"/>
          </p:cNvSpPr>
          <p:nvPr>
            <p:ph type="pic" idx="14"/>
          </p:nvPr>
        </p:nvSpPr>
        <p:spPr>
          <a:xfrm>
            <a:off x="15239998" y="9143999"/>
            <a:ext cx="4572000" cy="4572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46" name="Google Shape;846;p190"/>
          <p:cNvSpPr txBox="1">
            <a:spLocks noGrp="1"/>
          </p:cNvSpPr>
          <p:nvPr>
            <p:ph type="body" idx="15"/>
          </p:nvPr>
        </p:nvSpPr>
        <p:spPr>
          <a:xfrm>
            <a:off x="16010770" y="6974731"/>
            <a:ext cx="3030457" cy="963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C8CBD1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C8CBD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47" name="Google Shape;847;p190"/>
          <p:cNvSpPr txBox="1">
            <a:spLocks noGrp="1"/>
          </p:cNvSpPr>
          <p:nvPr>
            <p:ph type="body" idx="16"/>
          </p:nvPr>
        </p:nvSpPr>
        <p:spPr>
          <a:xfrm>
            <a:off x="16010770" y="6264655"/>
            <a:ext cx="3030457" cy="710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Main Slide">
  <p:cSld name="22_Main Slide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" name="Google Shape;849;p19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50" name="Google Shape;850;p19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51" name="Google Shape;851;p19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52" name="Google Shape;852;p19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53" name="Google Shape;853;p19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54" name="Google Shape;854;p19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55" name="Google Shape;855;p191"/>
          <p:cNvSpPr>
            <a:spLocks noGrp="1"/>
          </p:cNvSpPr>
          <p:nvPr>
            <p:ph type="pic" idx="2"/>
          </p:nvPr>
        </p:nvSpPr>
        <p:spPr>
          <a:xfrm>
            <a:off x="0" y="0"/>
            <a:ext cx="11711465" cy="685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56" name="Google Shape;856;p191"/>
          <p:cNvSpPr txBox="1">
            <a:spLocks noGrp="1"/>
          </p:cNvSpPr>
          <p:nvPr>
            <p:ph type="body" idx="1"/>
          </p:nvPr>
        </p:nvSpPr>
        <p:spPr>
          <a:xfrm>
            <a:off x="12596337" y="4567998"/>
            <a:ext cx="7857347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57" name="Google Shape;857;p191"/>
          <p:cNvSpPr txBox="1">
            <a:spLocks noGrp="1"/>
          </p:cNvSpPr>
          <p:nvPr>
            <p:ph type="body" idx="3"/>
          </p:nvPr>
        </p:nvSpPr>
        <p:spPr>
          <a:xfrm>
            <a:off x="12596337" y="2493503"/>
            <a:ext cx="10309621" cy="15418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58" name="Google Shape;858;p191"/>
          <p:cNvSpPr txBox="1">
            <a:spLocks noGrp="1"/>
          </p:cNvSpPr>
          <p:nvPr>
            <p:ph type="body" idx="4"/>
          </p:nvPr>
        </p:nvSpPr>
        <p:spPr>
          <a:xfrm>
            <a:off x="1446120" y="9982165"/>
            <a:ext cx="4662075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59" name="Google Shape;859;p191"/>
          <p:cNvSpPr txBox="1">
            <a:spLocks noGrp="1"/>
          </p:cNvSpPr>
          <p:nvPr>
            <p:ph type="body" idx="5"/>
          </p:nvPr>
        </p:nvSpPr>
        <p:spPr>
          <a:xfrm>
            <a:off x="1446120" y="9520868"/>
            <a:ext cx="3584441" cy="4866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0" name="Google Shape;860;p191"/>
          <p:cNvSpPr txBox="1">
            <a:spLocks noGrp="1"/>
          </p:cNvSpPr>
          <p:nvPr>
            <p:ph type="body" idx="6"/>
          </p:nvPr>
        </p:nvSpPr>
        <p:spPr>
          <a:xfrm>
            <a:off x="7016924" y="9982165"/>
            <a:ext cx="4662075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1" name="Google Shape;861;p191"/>
          <p:cNvSpPr txBox="1">
            <a:spLocks noGrp="1"/>
          </p:cNvSpPr>
          <p:nvPr>
            <p:ph type="body" idx="7"/>
          </p:nvPr>
        </p:nvSpPr>
        <p:spPr>
          <a:xfrm>
            <a:off x="7016924" y="9520868"/>
            <a:ext cx="3584441" cy="4866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2" name="Google Shape;862;p191"/>
          <p:cNvSpPr txBox="1">
            <a:spLocks noGrp="1"/>
          </p:cNvSpPr>
          <p:nvPr>
            <p:ph type="body" idx="8"/>
          </p:nvPr>
        </p:nvSpPr>
        <p:spPr>
          <a:xfrm>
            <a:off x="12587728" y="9982165"/>
            <a:ext cx="4662075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3" name="Google Shape;863;p191"/>
          <p:cNvSpPr txBox="1">
            <a:spLocks noGrp="1"/>
          </p:cNvSpPr>
          <p:nvPr>
            <p:ph type="body" idx="9"/>
          </p:nvPr>
        </p:nvSpPr>
        <p:spPr>
          <a:xfrm>
            <a:off x="12587728" y="9520868"/>
            <a:ext cx="3584441" cy="4866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4" name="Google Shape;864;p191"/>
          <p:cNvSpPr txBox="1">
            <a:spLocks noGrp="1"/>
          </p:cNvSpPr>
          <p:nvPr>
            <p:ph type="body" idx="13"/>
          </p:nvPr>
        </p:nvSpPr>
        <p:spPr>
          <a:xfrm>
            <a:off x="18158531" y="9982165"/>
            <a:ext cx="4662075" cy="1172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65" name="Google Shape;865;p191"/>
          <p:cNvSpPr txBox="1">
            <a:spLocks noGrp="1"/>
          </p:cNvSpPr>
          <p:nvPr>
            <p:ph type="body" idx="14"/>
          </p:nvPr>
        </p:nvSpPr>
        <p:spPr>
          <a:xfrm>
            <a:off x="18158531" y="9520868"/>
            <a:ext cx="3584441" cy="4866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Main Slide">
  <p:cSld name="23_Main Slide">
    <p:spTree>
      <p:nvGrpSpPr>
        <p:cNvPr id="1" name="Shape 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" name="Google Shape;867;p19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68" name="Google Shape;868;p19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69" name="Google Shape;869;p19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0" name="Google Shape;870;p19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71" name="Google Shape;871;p19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72" name="Google Shape;872;p192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73" name="Google Shape;873;p192"/>
          <p:cNvSpPr txBox="1">
            <a:spLocks noGrp="1"/>
          </p:cNvSpPr>
          <p:nvPr>
            <p:ph type="body" idx="1"/>
          </p:nvPr>
        </p:nvSpPr>
        <p:spPr>
          <a:xfrm>
            <a:off x="0" y="0"/>
            <a:ext cx="24384001" cy="13716000"/>
          </a:xfrm>
          <a:prstGeom prst="rect">
            <a:avLst/>
          </a:prstGeom>
          <a:solidFill>
            <a:srgbClr val="1C1F25">
              <a:alpha val="8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74" name="Google Shape;874;p192"/>
          <p:cNvSpPr txBox="1"/>
          <p:nvPr/>
        </p:nvSpPr>
        <p:spPr>
          <a:xfrm>
            <a:off x="22413914" y="12702579"/>
            <a:ext cx="43768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75" name="Google Shape;875;p192"/>
          <p:cNvSpPr/>
          <p:nvPr/>
        </p:nvSpPr>
        <p:spPr>
          <a:xfrm>
            <a:off x="6667500" y="3746500"/>
            <a:ext cx="5207000" cy="27940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6" name="Google Shape;876;p192"/>
          <p:cNvSpPr/>
          <p:nvPr/>
        </p:nvSpPr>
        <p:spPr>
          <a:xfrm>
            <a:off x="12509500" y="7175500"/>
            <a:ext cx="5207000" cy="27940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7" name="Google Shape;877;p192"/>
          <p:cNvSpPr/>
          <p:nvPr/>
        </p:nvSpPr>
        <p:spPr>
          <a:xfrm>
            <a:off x="6667500" y="7175500"/>
            <a:ext cx="5207000" cy="2794000"/>
          </a:xfrm>
          <a:prstGeom prst="rect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8" name="Google Shape;878;p192"/>
          <p:cNvSpPr/>
          <p:nvPr/>
        </p:nvSpPr>
        <p:spPr>
          <a:xfrm>
            <a:off x="12509500" y="3746500"/>
            <a:ext cx="5207000" cy="2794000"/>
          </a:xfrm>
          <a:prstGeom prst="rect">
            <a:avLst/>
          </a:prstGeom>
          <a:solidFill>
            <a:schemeClr val="accent2"/>
          </a:solidFill>
          <a:ln w="127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79" name="Google Shape;879;p192"/>
          <p:cNvSpPr txBox="1">
            <a:spLocks noGrp="1"/>
          </p:cNvSpPr>
          <p:nvPr>
            <p:ph type="body" idx="3"/>
          </p:nvPr>
        </p:nvSpPr>
        <p:spPr>
          <a:xfrm>
            <a:off x="7193092" y="4286246"/>
            <a:ext cx="4155816" cy="487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0" name="Google Shape;880;p192"/>
          <p:cNvSpPr txBox="1">
            <a:spLocks noGrp="1"/>
          </p:cNvSpPr>
          <p:nvPr>
            <p:ph type="body" idx="4"/>
          </p:nvPr>
        </p:nvSpPr>
        <p:spPr>
          <a:xfrm>
            <a:off x="6869010" y="4986273"/>
            <a:ext cx="4803979" cy="13764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1" name="Google Shape;881;p192"/>
          <p:cNvSpPr txBox="1">
            <a:spLocks noGrp="1"/>
          </p:cNvSpPr>
          <p:nvPr>
            <p:ph type="body" idx="5"/>
          </p:nvPr>
        </p:nvSpPr>
        <p:spPr>
          <a:xfrm>
            <a:off x="7193092" y="7704074"/>
            <a:ext cx="4155816" cy="487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2" name="Google Shape;882;p192"/>
          <p:cNvSpPr txBox="1">
            <a:spLocks noGrp="1"/>
          </p:cNvSpPr>
          <p:nvPr>
            <p:ph type="body" idx="6"/>
          </p:nvPr>
        </p:nvSpPr>
        <p:spPr>
          <a:xfrm>
            <a:off x="6869010" y="8404101"/>
            <a:ext cx="4803979" cy="13764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3" name="Google Shape;883;p192"/>
          <p:cNvSpPr txBox="1">
            <a:spLocks noGrp="1"/>
          </p:cNvSpPr>
          <p:nvPr>
            <p:ph type="body" idx="7"/>
          </p:nvPr>
        </p:nvSpPr>
        <p:spPr>
          <a:xfrm>
            <a:off x="13022392" y="7704074"/>
            <a:ext cx="4155816" cy="487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4" name="Google Shape;884;p192"/>
          <p:cNvSpPr txBox="1">
            <a:spLocks noGrp="1"/>
          </p:cNvSpPr>
          <p:nvPr>
            <p:ph type="body" idx="8"/>
          </p:nvPr>
        </p:nvSpPr>
        <p:spPr>
          <a:xfrm>
            <a:off x="12698310" y="8404101"/>
            <a:ext cx="4803979" cy="13764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5" name="Google Shape;885;p192"/>
          <p:cNvSpPr txBox="1">
            <a:spLocks noGrp="1"/>
          </p:cNvSpPr>
          <p:nvPr>
            <p:ph type="body" idx="9"/>
          </p:nvPr>
        </p:nvSpPr>
        <p:spPr>
          <a:xfrm>
            <a:off x="13019858" y="4286246"/>
            <a:ext cx="4155816" cy="487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86" name="Google Shape;886;p192"/>
          <p:cNvSpPr txBox="1">
            <a:spLocks noGrp="1"/>
          </p:cNvSpPr>
          <p:nvPr>
            <p:ph type="body" idx="13"/>
          </p:nvPr>
        </p:nvSpPr>
        <p:spPr>
          <a:xfrm>
            <a:off x="12695776" y="4986273"/>
            <a:ext cx="4803979" cy="13764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Main Slide">
  <p:cSld name="24_Main Slide">
    <p:spTree>
      <p:nvGrpSpPr>
        <p:cNvPr id="1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p19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89" name="Google Shape;889;p193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90" name="Google Shape;890;p19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91" name="Google Shape;891;p19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92" name="Google Shape;892;p19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93" name="Google Shape;893;p19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94" name="Google Shape;894;p193"/>
          <p:cNvSpPr/>
          <p:nvPr/>
        </p:nvSpPr>
        <p:spPr>
          <a:xfrm>
            <a:off x="12554871" y="4880438"/>
            <a:ext cx="8382001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95" name="Google Shape;895;p193"/>
          <p:cNvSpPr/>
          <p:nvPr/>
        </p:nvSpPr>
        <p:spPr>
          <a:xfrm>
            <a:off x="12554871" y="4880438"/>
            <a:ext cx="6985001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96" name="Google Shape;896;p193"/>
          <p:cNvSpPr>
            <a:spLocks noGrp="1"/>
          </p:cNvSpPr>
          <p:nvPr>
            <p:ph type="pic" idx="2"/>
          </p:nvPr>
        </p:nvSpPr>
        <p:spPr>
          <a:xfrm>
            <a:off x="1519964" y="2539140"/>
            <a:ext cx="9510908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897" name="Google Shape;897;p193"/>
          <p:cNvSpPr txBox="1">
            <a:spLocks noGrp="1"/>
          </p:cNvSpPr>
          <p:nvPr>
            <p:ph type="body" idx="1"/>
          </p:nvPr>
        </p:nvSpPr>
        <p:spPr>
          <a:xfrm>
            <a:off x="12491371" y="6184535"/>
            <a:ext cx="689673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98" name="Google Shape;898;p193"/>
          <p:cNvSpPr txBox="1">
            <a:spLocks noGrp="1"/>
          </p:cNvSpPr>
          <p:nvPr>
            <p:ph type="body" idx="3"/>
          </p:nvPr>
        </p:nvSpPr>
        <p:spPr>
          <a:xfrm>
            <a:off x="12471916" y="9723856"/>
            <a:ext cx="10379683" cy="17115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899" name="Google Shape;899;p193"/>
          <p:cNvSpPr txBox="1">
            <a:spLocks noGrp="1"/>
          </p:cNvSpPr>
          <p:nvPr>
            <p:ph type="body" idx="4"/>
          </p:nvPr>
        </p:nvSpPr>
        <p:spPr>
          <a:xfrm>
            <a:off x="12471916" y="4176379"/>
            <a:ext cx="5563166" cy="529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00" name="Google Shape;900;p193"/>
          <p:cNvSpPr txBox="1">
            <a:spLocks noGrp="1"/>
          </p:cNvSpPr>
          <p:nvPr>
            <p:ph type="body" idx="5"/>
          </p:nvPr>
        </p:nvSpPr>
        <p:spPr>
          <a:xfrm>
            <a:off x="19864897" y="4278358"/>
            <a:ext cx="1173142" cy="487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400"/>
                                        <p:tgtEl>
                                          <p:spTgt spid="8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Main Slide">
  <p:cSld name="65_Main Slide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" name="Google Shape;902;p19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03" name="Google Shape;903;p19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04" name="Google Shape;904;p19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05" name="Google Shape;905;p19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06" name="Google Shape;906;p19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07" name="Google Shape;907;p19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grpSp>
        <p:nvGrpSpPr>
          <p:cNvPr id="908" name="Google Shape;908;p194"/>
          <p:cNvGrpSpPr/>
          <p:nvPr/>
        </p:nvGrpSpPr>
        <p:grpSpPr>
          <a:xfrm>
            <a:off x="1532665" y="9896937"/>
            <a:ext cx="1270001" cy="1270001"/>
            <a:chOff x="0" y="0"/>
            <a:chExt cx="1270000" cy="1270000"/>
          </a:xfrm>
        </p:grpSpPr>
        <p:sp>
          <p:nvSpPr>
            <p:cNvPr id="909" name="Google Shape;909;p194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noFill/>
            <a:ln w="25400" cap="flat" cmpd="sng">
              <a:solidFill>
                <a:srgbClr val="C8CB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910" name="Google Shape;910;p194"/>
            <p:cNvSpPr/>
            <p:nvPr/>
          </p:nvSpPr>
          <p:spPr>
            <a:xfrm>
              <a:off x="355600" y="431800"/>
              <a:ext cx="558801" cy="4064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18" y="18900"/>
                  </a:moveTo>
                  <a:cubicBezTo>
                    <a:pt x="20618" y="18980"/>
                    <a:pt x="20611" y="19058"/>
                    <a:pt x="20601" y="19135"/>
                  </a:cubicBezTo>
                  <a:lnTo>
                    <a:pt x="14539" y="10800"/>
                  </a:lnTo>
                  <a:lnTo>
                    <a:pt x="20601" y="2465"/>
                  </a:lnTo>
                  <a:cubicBezTo>
                    <a:pt x="20611" y="2542"/>
                    <a:pt x="20618" y="2620"/>
                    <a:pt x="20618" y="2700"/>
                  </a:cubicBezTo>
                  <a:cubicBezTo>
                    <a:pt x="20618" y="2700"/>
                    <a:pt x="20618" y="18900"/>
                    <a:pt x="20618" y="18900"/>
                  </a:cubicBezTo>
                  <a:close/>
                  <a:moveTo>
                    <a:pt x="19636" y="20250"/>
                  </a:moveTo>
                  <a:lnTo>
                    <a:pt x="1964" y="20250"/>
                  </a:lnTo>
                  <a:cubicBezTo>
                    <a:pt x="1849" y="20250"/>
                    <a:pt x="1739" y="20218"/>
                    <a:pt x="1637" y="20168"/>
                  </a:cubicBezTo>
                  <a:lnTo>
                    <a:pt x="7755" y="11754"/>
                  </a:lnTo>
                  <a:lnTo>
                    <a:pt x="9440" y="14072"/>
                  </a:lnTo>
                  <a:cubicBezTo>
                    <a:pt x="9816" y="14589"/>
                    <a:pt x="10308" y="14847"/>
                    <a:pt x="10800" y="14847"/>
                  </a:cubicBezTo>
                  <a:cubicBezTo>
                    <a:pt x="11292" y="14847"/>
                    <a:pt x="11784" y="14589"/>
                    <a:pt x="12159" y="14072"/>
                  </a:cubicBezTo>
                  <a:lnTo>
                    <a:pt x="13845" y="11754"/>
                  </a:lnTo>
                  <a:lnTo>
                    <a:pt x="19964" y="20168"/>
                  </a:lnTo>
                  <a:cubicBezTo>
                    <a:pt x="19861" y="20218"/>
                    <a:pt x="19752" y="20250"/>
                    <a:pt x="19636" y="20250"/>
                  </a:cubicBezTo>
                  <a:moveTo>
                    <a:pt x="982" y="18900"/>
                  </a:moveTo>
                  <a:lnTo>
                    <a:pt x="982" y="2700"/>
                  </a:lnTo>
                  <a:cubicBezTo>
                    <a:pt x="982" y="2620"/>
                    <a:pt x="989" y="2542"/>
                    <a:pt x="999" y="2465"/>
                  </a:cubicBezTo>
                  <a:lnTo>
                    <a:pt x="7061" y="10800"/>
                  </a:lnTo>
                  <a:lnTo>
                    <a:pt x="999" y="19135"/>
                  </a:lnTo>
                  <a:cubicBezTo>
                    <a:pt x="989" y="19058"/>
                    <a:pt x="982" y="18980"/>
                    <a:pt x="982" y="18900"/>
                  </a:cubicBezTo>
                  <a:moveTo>
                    <a:pt x="1964" y="1350"/>
                  </a:moveTo>
                  <a:lnTo>
                    <a:pt x="19636" y="1350"/>
                  </a:lnTo>
                  <a:cubicBezTo>
                    <a:pt x="19752" y="1350"/>
                    <a:pt x="19861" y="1382"/>
                    <a:pt x="19964" y="1433"/>
                  </a:cubicBezTo>
                  <a:lnTo>
                    <a:pt x="11465" y="13118"/>
                  </a:lnTo>
                  <a:cubicBezTo>
                    <a:pt x="11288" y="13362"/>
                    <a:pt x="11051" y="13497"/>
                    <a:pt x="10800" y="13497"/>
                  </a:cubicBezTo>
                  <a:cubicBezTo>
                    <a:pt x="10549" y="13497"/>
                    <a:pt x="10312" y="13362"/>
                    <a:pt x="10134" y="13118"/>
                  </a:cubicBezTo>
                  <a:lnTo>
                    <a:pt x="1637" y="1433"/>
                  </a:lnTo>
                  <a:cubicBezTo>
                    <a:pt x="1739" y="1382"/>
                    <a:pt x="1849" y="1350"/>
                    <a:pt x="1964" y="1350"/>
                  </a:cubicBezTo>
                  <a:moveTo>
                    <a:pt x="19636" y="0"/>
                  </a:moveTo>
                  <a:lnTo>
                    <a:pt x="1964" y="0"/>
                  </a:lnTo>
                  <a:cubicBezTo>
                    <a:pt x="879" y="0"/>
                    <a:pt x="0" y="1209"/>
                    <a:pt x="0" y="2700"/>
                  </a:cubicBezTo>
                  <a:lnTo>
                    <a:pt x="0" y="18900"/>
                  </a:lnTo>
                  <a:cubicBezTo>
                    <a:pt x="0" y="20391"/>
                    <a:pt x="879" y="21600"/>
                    <a:pt x="1964" y="21600"/>
                  </a:cubicBezTo>
                  <a:lnTo>
                    <a:pt x="19636" y="21600"/>
                  </a:lnTo>
                  <a:cubicBezTo>
                    <a:pt x="20721" y="21600"/>
                    <a:pt x="21600" y="20391"/>
                    <a:pt x="21600" y="18900"/>
                  </a:cubicBezTo>
                  <a:lnTo>
                    <a:pt x="21600" y="2700"/>
                  </a:lnTo>
                  <a:cubicBezTo>
                    <a:pt x="21600" y="1209"/>
                    <a:pt x="20721" y="0"/>
                    <a:pt x="19636" y="0"/>
                  </a:cubicBezTo>
                </a:path>
              </a:pathLst>
            </a:custGeom>
            <a:solidFill>
              <a:srgbClr val="6A6E77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grpSp>
        <p:nvGrpSpPr>
          <p:cNvPr id="911" name="Google Shape;911;p194"/>
          <p:cNvGrpSpPr/>
          <p:nvPr/>
        </p:nvGrpSpPr>
        <p:grpSpPr>
          <a:xfrm>
            <a:off x="5427772" y="9896937"/>
            <a:ext cx="1270001" cy="1270001"/>
            <a:chOff x="0" y="0"/>
            <a:chExt cx="1270000" cy="1270000"/>
          </a:xfrm>
        </p:grpSpPr>
        <p:sp>
          <p:nvSpPr>
            <p:cNvPr id="912" name="Google Shape;912;p194"/>
            <p:cNvSpPr/>
            <p:nvPr/>
          </p:nvSpPr>
          <p:spPr>
            <a:xfrm>
              <a:off x="0" y="0"/>
              <a:ext cx="1270000" cy="1270000"/>
            </a:xfrm>
            <a:prstGeom prst="ellipse">
              <a:avLst/>
            </a:prstGeom>
            <a:solidFill>
              <a:schemeClr val="accent2"/>
            </a:solidFill>
            <a:ln w="25400" cap="flat" cmpd="sng">
              <a:solidFill>
                <a:srgbClr val="65D5D1"/>
              </a:solidFill>
              <a:prstDash val="solid"/>
              <a:miter lim="4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Helvetica Neue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  <p:sp>
          <p:nvSpPr>
            <p:cNvPr id="913" name="Google Shape;913;p194"/>
            <p:cNvSpPr/>
            <p:nvPr/>
          </p:nvSpPr>
          <p:spPr>
            <a:xfrm>
              <a:off x="355600" y="381000"/>
              <a:ext cx="558800" cy="508000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0618" y="20520"/>
                  </a:moveTo>
                  <a:lnTo>
                    <a:pt x="982" y="20520"/>
                  </a:lnTo>
                  <a:lnTo>
                    <a:pt x="982" y="14040"/>
                  </a:lnTo>
                  <a:lnTo>
                    <a:pt x="6907" y="14040"/>
                  </a:lnTo>
                  <a:cubicBezTo>
                    <a:pt x="7149" y="16170"/>
                    <a:pt x="8798" y="17820"/>
                    <a:pt x="10800" y="17820"/>
                  </a:cubicBezTo>
                  <a:cubicBezTo>
                    <a:pt x="12802" y="17820"/>
                    <a:pt x="14451" y="16170"/>
                    <a:pt x="14694" y="14040"/>
                  </a:cubicBezTo>
                  <a:lnTo>
                    <a:pt x="20618" y="14040"/>
                  </a:lnTo>
                  <a:cubicBezTo>
                    <a:pt x="20618" y="14040"/>
                    <a:pt x="20618" y="20520"/>
                    <a:pt x="20618" y="20520"/>
                  </a:cubicBezTo>
                  <a:close/>
                  <a:moveTo>
                    <a:pt x="21543" y="13261"/>
                  </a:moveTo>
                  <a:lnTo>
                    <a:pt x="21548" y="13259"/>
                  </a:lnTo>
                  <a:lnTo>
                    <a:pt x="16639" y="2459"/>
                  </a:lnTo>
                  <a:lnTo>
                    <a:pt x="16634" y="2461"/>
                  </a:lnTo>
                  <a:cubicBezTo>
                    <a:pt x="16554" y="2284"/>
                    <a:pt x="16392" y="2160"/>
                    <a:pt x="16200" y="2160"/>
                  </a:cubicBezTo>
                  <a:lnTo>
                    <a:pt x="12764" y="2160"/>
                  </a:lnTo>
                  <a:cubicBezTo>
                    <a:pt x="12492" y="2160"/>
                    <a:pt x="12273" y="2402"/>
                    <a:pt x="12273" y="2700"/>
                  </a:cubicBezTo>
                  <a:cubicBezTo>
                    <a:pt x="12273" y="2999"/>
                    <a:pt x="12492" y="3240"/>
                    <a:pt x="12764" y="3240"/>
                  </a:cubicBezTo>
                  <a:lnTo>
                    <a:pt x="15897" y="3240"/>
                  </a:lnTo>
                  <a:lnTo>
                    <a:pt x="20315" y="12960"/>
                  </a:lnTo>
                  <a:lnTo>
                    <a:pt x="14236" y="12960"/>
                  </a:lnTo>
                  <a:cubicBezTo>
                    <a:pt x="13965" y="12960"/>
                    <a:pt x="13745" y="13202"/>
                    <a:pt x="13745" y="13500"/>
                  </a:cubicBezTo>
                  <a:cubicBezTo>
                    <a:pt x="13745" y="15290"/>
                    <a:pt x="12426" y="16740"/>
                    <a:pt x="10800" y="16740"/>
                  </a:cubicBezTo>
                  <a:cubicBezTo>
                    <a:pt x="9173" y="16740"/>
                    <a:pt x="7855" y="15290"/>
                    <a:pt x="7855" y="13500"/>
                  </a:cubicBezTo>
                  <a:cubicBezTo>
                    <a:pt x="7855" y="13202"/>
                    <a:pt x="7635" y="12960"/>
                    <a:pt x="7364" y="12960"/>
                  </a:cubicBezTo>
                  <a:lnTo>
                    <a:pt x="1285" y="12960"/>
                  </a:lnTo>
                  <a:lnTo>
                    <a:pt x="5703" y="3240"/>
                  </a:lnTo>
                  <a:lnTo>
                    <a:pt x="8836" y="3240"/>
                  </a:lnTo>
                  <a:cubicBezTo>
                    <a:pt x="9108" y="3240"/>
                    <a:pt x="9327" y="2999"/>
                    <a:pt x="9327" y="2700"/>
                  </a:cubicBezTo>
                  <a:cubicBezTo>
                    <a:pt x="9327" y="2402"/>
                    <a:pt x="9108" y="2160"/>
                    <a:pt x="8836" y="2160"/>
                  </a:cubicBezTo>
                  <a:lnTo>
                    <a:pt x="5400" y="2160"/>
                  </a:lnTo>
                  <a:cubicBezTo>
                    <a:pt x="5208" y="2160"/>
                    <a:pt x="5046" y="2284"/>
                    <a:pt x="4966" y="2461"/>
                  </a:cubicBezTo>
                  <a:lnTo>
                    <a:pt x="4961" y="2459"/>
                  </a:lnTo>
                  <a:lnTo>
                    <a:pt x="52" y="13259"/>
                  </a:lnTo>
                  <a:lnTo>
                    <a:pt x="57" y="13261"/>
                  </a:lnTo>
                  <a:cubicBezTo>
                    <a:pt x="23" y="13334"/>
                    <a:pt x="0" y="13413"/>
                    <a:pt x="0" y="13500"/>
                  </a:cubicBezTo>
                  <a:lnTo>
                    <a:pt x="0" y="21060"/>
                  </a:lnTo>
                  <a:cubicBezTo>
                    <a:pt x="0" y="21359"/>
                    <a:pt x="220" y="21600"/>
                    <a:pt x="491" y="21600"/>
                  </a:cubicBezTo>
                  <a:lnTo>
                    <a:pt x="21109" y="21600"/>
                  </a:lnTo>
                  <a:cubicBezTo>
                    <a:pt x="21380" y="21600"/>
                    <a:pt x="21600" y="21359"/>
                    <a:pt x="21600" y="21060"/>
                  </a:cubicBezTo>
                  <a:lnTo>
                    <a:pt x="21600" y="13500"/>
                  </a:lnTo>
                  <a:cubicBezTo>
                    <a:pt x="21600" y="13413"/>
                    <a:pt x="21577" y="13334"/>
                    <a:pt x="21543" y="13261"/>
                  </a:cubicBezTo>
                  <a:moveTo>
                    <a:pt x="7855" y="8640"/>
                  </a:moveTo>
                  <a:cubicBezTo>
                    <a:pt x="7583" y="8640"/>
                    <a:pt x="7364" y="8882"/>
                    <a:pt x="7364" y="9180"/>
                  </a:cubicBezTo>
                  <a:cubicBezTo>
                    <a:pt x="7364" y="9329"/>
                    <a:pt x="7418" y="9464"/>
                    <a:pt x="7507" y="9562"/>
                  </a:cubicBezTo>
                  <a:lnTo>
                    <a:pt x="10453" y="12802"/>
                  </a:lnTo>
                  <a:cubicBezTo>
                    <a:pt x="10542" y="12900"/>
                    <a:pt x="10665" y="12960"/>
                    <a:pt x="10800" y="12960"/>
                  </a:cubicBezTo>
                  <a:cubicBezTo>
                    <a:pt x="10936" y="12960"/>
                    <a:pt x="11058" y="12900"/>
                    <a:pt x="11147" y="12802"/>
                  </a:cubicBezTo>
                  <a:lnTo>
                    <a:pt x="14093" y="9562"/>
                  </a:lnTo>
                  <a:cubicBezTo>
                    <a:pt x="14182" y="9464"/>
                    <a:pt x="14236" y="9329"/>
                    <a:pt x="14236" y="9180"/>
                  </a:cubicBezTo>
                  <a:cubicBezTo>
                    <a:pt x="14236" y="8882"/>
                    <a:pt x="14017" y="8640"/>
                    <a:pt x="13745" y="8640"/>
                  </a:cubicBezTo>
                  <a:cubicBezTo>
                    <a:pt x="13610" y="8640"/>
                    <a:pt x="13487" y="8701"/>
                    <a:pt x="13398" y="8798"/>
                  </a:cubicBezTo>
                  <a:lnTo>
                    <a:pt x="11291" y="11116"/>
                  </a:lnTo>
                  <a:lnTo>
                    <a:pt x="11291" y="540"/>
                  </a:lnTo>
                  <a:cubicBezTo>
                    <a:pt x="11291" y="242"/>
                    <a:pt x="11071" y="0"/>
                    <a:pt x="10800" y="0"/>
                  </a:cubicBezTo>
                  <a:cubicBezTo>
                    <a:pt x="10529" y="0"/>
                    <a:pt x="10309" y="242"/>
                    <a:pt x="10309" y="540"/>
                  </a:cubicBezTo>
                  <a:lnTo>
                    <a:pt x="10309" y="11116"/>
                  </a:lnTo>
                  <a:lnTo>
                    <a:pt x="8202" y="8798"/>
                  </a:lnTo>
                  <a:cubicBezTo>
                    <a:pt x="8113" y="8701"/>
                    <a:pt x="7990" y="8640"/>
                    <a:pt x="7855" y="8640"/>
                  </a:cubicBezTo>
                </a:path>
              </a:pathLst>
            </a:custGeom>
            <a:solidFill>
              <a:srgbClr val="F7F9FF"/>
            </a:solidFill>
            <a:ln>
              <a:noFill/>
            </a:ln>
          </p:spPr>
          <p:txBody>
            <a:bodyPr spcFirstLastPara="1" wrap="square" lIns="38100" tIns="38100" rIns="38100" bIns="381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3000"/>
                <a:buFont typeface="Gill Sans"/>
                <a:buNone/>
              </a:pPr>
              <a:endParaRPr sz="3000" b="1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endParaRPr>
            </a:p>
          </p:txBody>
        </p:sp>
      </p:grpSp>
      <p:sp>
        <p:nvSpPr>
          <p:cNvPr id="914" name="Google Shape;914;p194"/>
          <p:cNvSpPr>
            <a:spLocks noGrp="1"/>
          </p:cNvSpPr>
          <p:nvPr>
            <p:ph type="pic" idx="2"/>
          </p:nvPr>
        </p:nvSpPr>
        <p:spPr>
          <a:xfrm>
            <a:off x="14221947" y="254277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15" name="Google Shape;915;p194"/>
          <p:cNvSpPr>
            <a:spLocks noGrp="1"/>
          </p:cNvSpPr>
          <p:nvPr>
            <p:ph type="pic" idx="3"/>
          </p:nvPr>
        </p:nvSpPr>
        <p:spPr>
          <a:xfrm>
            <a:off x="18539947" y="254277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16" name="Google Shape;916;p194"/>
          <p:cNvSpPr>
            <a:spLocks noGrp="1"/>
          </p:cNvSpPr>
          <p:nvPr>
            <p:ph type="pic" idx="4"/>
          </p:nvPr>
        </p:nvSpPr>
        <p:spPr>
          <a:xfrm>
            <a:off x="14221948" y="6861637"/>
            <a:ext cx="4318001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17" name="Google Shape;917;p194"/>
          <p:cNvSpPr>
            <a:spLocks noGrp="1"/>
          </p:cNvSpPr>
          <p:nvPr>
            <p:ph type="pic" idx="5"/>
          </p:nvPr>
        </p:nvSpPr>
        <p:spPr>
          <a:xfrm>
            <a:off x="18539947" y="6861637"/>
            <a:ext cx="4318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18" name="Google Shape;918;p194"/>
          <p:cNvSpPr txBox="1">
            <a:spLocks noGrp="1"/>
          </p:cNvSpPr>
          <p:nvPr>
            <p:ph type="body" idx="1"/>
          </p:nvPr>
        </p:nvSpPr>
        <p:spPr>
          <a:xfrm>
            <a:off x="1481462" y="2491015"/>
            <a:ext cx="7375309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19" name="Google Shape;919;p194"/>
          <p:cNvSpPr txBox="1">
            <a:spLocks noGrp="1"/>
          </p:cNvSpPr>
          <p:nvPr>
            <p:ph type="body" idx="6"/>
          </p:nvPr>
        </p:nvSpPr>
        <p:spPr>
          <a:xfrm>
            <a:off x="1436412" y="6001124"/>
            <a:ext cx="10415227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20" name="Google Shape;920;p194"/>
          <p:cNvSpPr txBox="1">
            <a:spLocks noGrp="1"/>
          </p:cNvSpPr>
          <p:nvPr>
            <p:ph type="body" idx="7"/>
          </p:nvPr>
        </p:nvSpPr>
        <p:spPr>
          <a:xfrm>
            <a:off x="7167566" y="10076153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21" name="Google Shape;921;p194"/>
          <p:cNvSpPr txBox="1">
            <a:spLocks noGrp="1"/>
          </p:cNvSpPr>
          <p:nvPr>
            <p:ph type="body" idx="8"/>
          </p:nvPr>
        </p:nvSpPr>
        <p:spPr>
          <a:xfrm>
            <a:off x="7167566" y="10422148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22" name="Google Shape;922;p194"/>
          <p:cNvSpPr txBox="1">
            <a:spLocks noGrp="1"/>
          </p:cNvSpPr>
          <p:nvPr>
            <p:ph type="body" idx="9"/>
          </p:nvPr>
        </p:nvSpPr>
        <p:spPr>
          <a:xfrm>
            <a:off x="3272459" y="10076153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23" name="Google Shape;923;p194"/>
          <p:cNvSpPr txBox="1">
            <a:spLocks noGrp="1"/>
          </p:cNvSpPr>
          <p:nvPr>
            <p:ph type="body" idx="13"/>
          </p:nvPr>
        </p:nvSpPr>
        <p:spPr>
          <a:xfrm>
            <a:off x="3272459" y="10422148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/>
                                        <p:tgtEl>
                                          <p:spTgt spid="9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750"/>
                            </p:stCondLst>
                            <p:childTnLst>
                              <p:par>
                                <p:cTn id="10" presetID="23" presetClass="entr" presetSubtype="16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/>
                                        <p:tgtEl>
                                          <p:spTgt spid="9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Main Slide">
  <p:cSld name="18_Main Slide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1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7" name="Google Shape;77;p11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78" name="Google Shape;78;p11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9" name="Google Shape;79;p11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80" name="Google Shape;80;p11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81" name="Google Shape;81;p11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2" name="Google Shape;82;p114"/>
          <p:cNvSpPr>
            <a:spLocks noGrp="1"/>
          </p:cNvSpPr>
          <p:nvPr>
            <p:ph type="pic" idx="2"/>
          </p:nvPr>
        </p:nvSpPr>
        <p:spPr>
          <a:xfrm>
            <a:off x="0" y="6044339"/>
            <a:ext cx="12192000" cy="767166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Main Slide">
  <p:cSld name="66_Main Slide">
    <p:spTree>
      <p:nvGrpSpPr>
        <p:cNvPr id="1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p19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26" name="Google Shape;926;p19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27" name="Google Shape;927;p195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28" name="Google Shape;928;p195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29" name="Google Shape;929;p19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30" name="Google Shape;930;p195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31" name="Google Shape;931;p195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096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32" name="Google Shape;932;p195"/>
          <p:cNvSpPr>
            <a:spLocks noGrp="1"/>
          </p:cNvSpPr>
          <p:nvPr>
            <p:ph type="pic" idx="3"/>
          </p:nvPr>
        </p:nvSpPr>
        <p:spPr>
          <a:xfrm>
            <a:off x="6096000" y="6858000"/>
            <a:ext cx="6096000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33" name="Google Shape;933;p195"/>
          <p:cNvSpPr>
            <a:spLocks noGrp="1"/>
          </p:cNvSpPr>
          <p:nvPr>
            <p:ph type="pic" idx="4"/>
          </p:nvPr>
        </p:nvSpPr>
        <p:spPr>
          <a:xfrm>
            <a:off x="12192000" y="2539140"/>
            <a:ext cx="6096000" cy="431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34" name="Google Shape;934;p195"/>
          <p:cNvSpPr>
            <a:spLocks noGrp="1"/>
          </p:cNvSpPr>
          <p:nvPr>
            <p:ph type="pic" idx="5"/>
          </p:nvPr>
        </p:nvSpPr>
        <p:spPr>
          <a:xfrm>
            <a:off x="18288000" y="6858000"/>
            <a:ext cx="6096000" cy="431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35" name="Google Shape;935;p195"/>
          <p:cNvSpPr txBox="1">
            <a:spLocks noGrp="1"/>
          </p:cNvSpPr>
          <p:nvPr>
            <p:ph type="body" idx="1"/>
          </p:nvPr>
        </p:nvSpPr>
        <p:spPr>
          <a:xfrm>
            <a:off x="6987046" y="3741483"/>
            <a:ext cx="429414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36" name="Google Shape;936;p195"/>
          <p:cNvSpPr txBox="1">
            <a:spLocks noGrp="1"/>
          </p:cNvSpPr>
          <p:nvPr>
            <p:ph type="body" idx="6"/>
          </p:nvPr>
        </p:nvSpPr>
        <p:spPr>
          <a:xfrm>
            <a:off x="6470309" y="4262084"/>
            <a:ext cx="532761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37" name="Google Shape;937;p195"/>
          <p:cNvSpPr txBox="1">
            <a:spLocks noGrp="1"/>
          </p:cNvSpPr>
          <p:nvPr>
            <p:ph type="body" idx="7"/>
          </p:nvPr>
        </p:nvSpPr>
        <p:spPr>
          <a:xfrm>
            <a:off x="886343" y="8021670"/>
            <a:ext cx="429414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38" name="Google Shape;938;p195"/>
          <p:cNvSpPr txBox="1">
            <a:spLocks noGrp="1"/>
          </p:cNvSpPr>
          <p:nvPr>
            <p:ph type="body" idx="8"/>
          </p:nvPr>
        </p:nvSpPr>
        <p:spPr>
          <a:xfrm>
            <a:off x="369606" y="8581181"/>
            <a:ext cx="532761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39" name="Google Shape;939;p195"/>
          <p:cNvSpPr txBox="1">
            <a:spLocks noGrp="1"/>
          </p:cNvSpPr>
          <p:nvPr>
            <p:ph type="body" idx="9"/>
          </p:nvPr>
        </p:nvSpPr>
        <p:spPr>
          <a:xfrm>
            <a:off x="13093430" y="8021670"/>
            <a:ext cx="429414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40" name="Google Shape;940;p195"/>
          <p:cNvSpPr txBox="1">
            <a:spLocks noGrp="1"/>
          </p:cNvSpPr>
          <p:nvPr>
            <p:ph type="body" idx="13"/>
          </p:nvPr>
        </p:nvSpPr>
        <p:spPr>
          <a:xfrm>
            <a:off x="12576693" y="8581181"/>
            <a:ext cx="532761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41" name="Google Shape;941;p195"/>
          <p:cNvSpPr txBox="1">
            <a:spLocks noGrp="1"/>
          </p:cNvSpPr>
          <p:nvPr>
            <p:ph type="body" idx="14"/>
          </p:nvPr>
        </p:nvSpPr>
        <p:spPr>
          <a:xfrm>
            <a:off x="19179355" y="3741483"/>
            <a:ext cx="429414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42" name="Google Shape;942;p195"/>
          <p:cNvSpPr txBox="1">
            <a:spLocks noGrp="1"/>
          </p:cNvSpPr>
          <p:nvPr>
            <p:ph type="body" idx="15"/>
          </p:nvPr>
        </p:nvSpPr>
        <p:spPr>
          <a:xfrm>
            <a:off x="18662617" y="4262084"/>
            <a:ext cx="532761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Main Slide">
  <p:cSld name="67_Main Slide">
    <p:spTree>
      <p:nvGrpSpPr>
        <p:cNvPr id="1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p196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45" name="Google Shape;945;p196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46" name="Google Shape;946;p196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47" name="Google Shape;947;p196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48" name="Google Shape;948;p196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49" name="Google Shape;949;p196"/>
          <p:cNvSpPr>
            <a:spLocks noGrp="1"/>
          </p:cNvSpPr>
          <p:nvPr>
            <p:ph type="pic" idx="2"/>
          </p:nvPr>
        </p:nvSpPr>
        <p:spPr>
          <a:xfrm>
            <a:off x="14221948" y="2539140"/>
            <a:ext cx="8636000" cy="863772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50" name="Google Shape;950;p196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51" name="Google Shape;951;p196"/>
          <p:cNvSpPr/>
          <p:nvPr/>
        </p:nvSpPr>
        <p:spPr>
          <a:xfrm>
            <a:off x="11808948" y="6350859"/>
            <a:ext cx="4826001" cy="4826001"/>
          </a:xfrm>
          <a:prstGeom prst="rect">
            <a:avLst/>
          </a:prstGeom>
          <a:solidFill>
            <a:srgbClr val="2C2E3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52" name="Google Shape;952;p196"/>
          <p:cNvSpPr/>
          <p:nvPr/>
        </p:nvSpPr>
        <p:spPr>
          <a:xfrm>
            <a:off x="1519964" y="11075259"/>
            <a:ext cx="8382001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53" name="Google Shape;953;p196"/>
          <p:cNvSpPr/>
          <p:nvPr/>
        </p:nvSpPr>
        <p:spPr>
          <a:xfrm>
            <a:off x="1519964" y="11075259"/>
            <a:ext cx="7620001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54" name="Google Shape;954;p196"/>
          <p:cNvSpPr/>
          <p:nvPr/>
        </p:nvSpPr>
        <p:spPr>
          <a:xfrm>
            <a:off x="1519964" y="9630388"/>
            <a:ext cx="8382001" cy="101601"/>
          </a:xfrm>
          <a:prstGeom prst="rect">
            <a:avLst/>
          </a:prstGeom>
          <a:solidFill>
            <a:srgbClr val="1C1F25">
              <a:alpha val="1490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55" name="Google Shape;955;p196"/>
          <p:cNvSpPr/>
          <p:nvPr/>
        </p:nvSpPr>
        <p:spPr>
          <a:xfrm>
            <a:off x="1519964" y="9630388"/>
            <a:ext cx="6985001" cy="1016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56" name="Google Shape;956;p196"/>
          <p:cNvSpPr txBox="1">
            <a:spLocks noGrp="1"/>
          </p:cNvSpPr>
          <p:nvPr>
            <p:ph type="body" idx="1"/>
          </p:nvPr>
        </p:nvSpPr>
        <p:spPr>
          <a:xfrm>
            <a:off x="1497846" y="2481971"/>
            <a:ext cx="6352053" cy="22193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57" name="Google Shape;957;p196"/>
          <p:cNvSpPr txBox="1">
            <a:spLocks noGrp="1"/>
          </p:cNvSpPr>
          <p:nvPr>
            <p:ph type="body" idx="3"/>
          </p:nvPr>
        </p:nvSpPr>
        <p:spPr>
          <a:xfrm>
            <a:off x="1497847" y="6007607"/>
            <a:ext cx="8411230" cy="18711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58" name="Google Shape;958;p196"/>
          <p:cNvSpPr txBox="1">
            <a:spLocks noGrp="1"/>
          </p:cNvSpPr>
          <p:nvPr>
            <p:ph type="body" idx="4"/>
          </p:nvPr>
        </p:nvSpPr>
        <p:spPr>
          <a:xfrm>
            <a:off x="1497846" y="8934236"/>
            <a:ext cx="2429257" cy="6063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59" name="Google Shape;959;p196"/>
          <p:cNvSpPr txBox="1">
            <a:spLocks noGrp="1"/>
          </p:cNvSpPr>
          <p:nvPr>
            <p:ph type="body" idx="5"/>
          </p:nvPr>
        </p:nvSpPr>
        <p:spPr>
          <a:xfrm>
            <a:off x="8858250" y="8927886"/>
            <a:ext cx="1140771" cy="6063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60" name="Google Shape;960;p196"/>
          <p:cNvSpPr txBox="1">
            <a:spLocks noGrp="1"/>
          </p:cNvSpPr>
          <p:nvPr>
            <p:ph type="body" idx="6"/>
          </p:nvPr>
        </p:nvSpPr>
        <p:spPr>
          <a:xfrm>
            <a:off x="1497846" y="10386470"/>
            <a:ext cx="2429257" cy="6063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61" name="Google Shape;961;p196"/>
          <p:cNvSpPr txBox="1">
            <a:spLocks noGrp="1"/>
          </p:cNvSpPr>
          <p:nvPr>
            <p:ph type="body" idx="7"/>
          </p:nvPr>
        </p:nvSpPr>
        <p:spPr>
          <a:xfrm>
            <a:off x="8858250" y="10380120"/>
            <a:ext cx="1140771" cy="6063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8_Main Slide">
  <p:cSld name="68_Main Slide">
    <p:spTree>
      <p:nvGrpSpPr>
        <p:cNvPr id="1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19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64" name="Google Shape;964;p197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65" name="Google Shape;965;p19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66" name="Google Shape;966;p19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67" name="Google Shape;967;p197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68" name="Google Shape;968;p197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69" name="Google Shape;969;p197"/>
          <p:cNvSpPr>
            <a:spLocks noGrp="1"/>
          </p:cNvSpPr>
          <p:nvPr>
            <p:ph type="pic" idx="2"/>
          </p:nvPr>
        </p:nvSpPr>
        <p:spPr>
          <a:xfrm>
            <a:off x="0" y="0"/>
            <a:ext cx="10071159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70" name="Google Shape;970;p197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10071143" cy="13716002"/>
          </a:xfrm>
          <a:prstGeom prst="rect">
            <a:avLst/>
          </a:prstGeom>
          <a:solidFill>
            <a:srgbClr val="1C1F25">
              <a:alpha val="74509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71" name="Google Shape;971;p197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72" name="Google Shape;972;p197"/>
          <p:cNvCxnSpPr/>
          <p:nvPr/>
        </p:nvCxnSpPr>
        <p:spPr>
          <a:xfrm rot="10800000">
            <a:off x="1526316" y="-1"/>
            <a:ext cx="0" cy="522817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73" name="Google Shape;973;p197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74" name="Google Shape;974;p197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75" name="Google Shape;975;p197"/>
          <p:cNvCxnSpPr/>
          <p:nvPr/>
        </p:nvCxnSpPr>
        <p:spPr>
          <a:xfrm>
            <a:off x="11652598" y="6827639"/>
            <a:ext cx="11211702" cy="1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976" name="Google Shape;976;p197"/>
          <p:cNvCxnSpPr/>
          <p:nvPr/>
        </p:nvCxnSpPr>
        <p:spPr>
          <a:xfrm flipH="1">
            <a:off x="17258449" y="2539139"/>
            <a:ext cx="1" cy="8637721"/>
          </a:xfrm>
          <a:prstGeom prst="straightConnector1">
            <a:avLst/>
          </a:prstGeom>
          <a:noFill/>
          <a:ln w="127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977" name="Google Shape;977;p197"/>
          <p:cNvSpPr txBox="1">
            <a:spLocks noGrp="1"/>
          </p:cNvSpPr>
          <p:nvPr>
            <p:ph type="body" idx="3"/>
          </p:nvPr>
        </p:nvSpPr>
        <p:spPr>
          <a:xfrm>
            <a:off x="18426488" y="3815908"/>
            <a:ext cx="3949810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78" name="Google Shape;978;p197"/>
          <p:cNvSpPr txBox="1">
            <a:spLocks noGrp="1"/>
          </p:cNvSpPr>
          <p:nvPr>
            <p:ph type="body" idx="4"/>
          </p:nvPr>
        </p:nvSpPr>
        <p:spPr>
          <a:xfrm>
            <a:off x="17951184" y="4336509"/>
            <a:ext cx="4900414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79" name="Google Shape;979;p197"/>
          <p:cNvSpPr txBox="1">
            <a:spLocks noGrp="1"/>
          </p:cNvSpPr>
          <p:nvPr>
            <p:ph type="body" idx="5"/>
          </p:nvPr>
        </p:nvSpPr>
        <p:spPr>
          <a:xfrm>
            <a:off x="12140602" y="3815908"/>
            <a:ext cx="3949810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0" name="Google Shape;980;p197"/>
          <p:cNvSpPr txBox="1">
            <a:spLocks noGrp="1"/>
          </p:cNvSpPr>
          <p:nvPr>
            <p:ph type="body" idx="6"/>
          </p:nvPr>
        </p:nvSpPr>
        <p:spPr>
          <a:xfrm>
            <a:off x="11665300" y="4336509"/>
            <a:ext cx="4900414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1" name="Google Shape;981;p197"/>
          <p:cNvSpPr txBox="1">
            <a:spLocks noGrp="1"/>
          </p:cNvSpPr>
          <p:nvPr>
            <p:ph type="body" idx="7"/>
          </p:nvPr>
        </p:nvSpPr>
        <p:spPr>
          <a:xfrm>
            <a:off x="18439188" y="9147749"/>
            <a:ext cx="3949810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2" name="Google Shape;982;p197"/>
          <p:cNvSpPr txBox="1">
            <a:spLocks noGrp="1"/>
          </p:cNvSpPr>
          <p:nvPr>
            <p:ph type="body" idx="8"/>
          </p:nvPr>
        </p:nvSpPr>
        <p:spPr>
          <a:xfrm>
            <a:off x="17963886" y="9668350"/>
            <a:ext cx="4900414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3" name="Google Shape;983;p197"/>
          <p:cNvSpPr txBox="1">
            <a:spLocks noGrp="1"/>
          </p:cNvSpPr>
          <p:nvPr>
            <p:ph type="body" idx="9"/>
          </p:nvPr>
        </p:nvSpPr>
        <p:spPr>
          <a:xfrm>
            <a:off x="12153303" y="9147749"/>
            <a:ext cx="3949810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4" name="Google Shape;984;p197"/>
          <p:cNvSpPr txBox="1">
            <a:spLocks noGrp="1"/>
          </p:cNvSpPr>
          <p:nvPr>
            <p:ph type="body" idx="13"/>
          </p:nvPr>
        </p:nvSpPr>
        <p:spPr>
          <a:xfrm>
            <a:off x="11678001" y="9668350"/>
            <a:ext cx="4900414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5" name="Google Shape;985;p197"/>
          <p:cNvSpPr txBox="1">
            <a:spLocks noGrp="1"/>
          </p:cNvSpPr>
          <p:nvPr>
            <p:ph type="body" idx="14"/>
          </p:nvPr>
        </p:nvSpPr>
        <p:spPr>
          <a:xfrm>
            <a:off x="1455486" y="2495107"/>
            <a:ext cx="6896733" cy="22785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6" name="Google Shape;986;p197"/>
          <p:cNvSpPr txBox="1">
            <a:spLocks noGrp="1"/>
          </p:cNvSpPr>
          <p:nvPr>
            <p:ph type="body" idx="15"/>
          </p:nvPr>
        </p:nvSpPr>
        <p:spPr>
          <a:xfrm>
            <a:off x="1455486" y="6004863"/>
            <a:ext cx="7095708" cy="21007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7" name="Google Shape;987;p197"/>
          <p:cNvSpPr txBox="1">
            <a:spLocks noGrp="1"/>
          </p:cNvSpPr>
          <p:nvPr>
            <p:ph type="body" idx="16"/>
          </p:nvPr>
        </p:nvSpPr>
        <p:spPr>
          <a:xfrm>
            <a:off x="1125269" y="9661268"/>
            <a:ext cx="1519999" cy="10014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7000"/>
              <a:buFont typeface="Quicksand"/>
              <a:buNone/>
              <a:defRPr sz="7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8" name="Google Shape;988;p197"/>
          <p:cNvSpPr txBox="1">
            <a:spLocks noGrp="1"/>
          </p:cNvSpPr>
          <p:nvPr>
            <p:ph type="body" idx="17"/>
          </p:nvPr>
        </p:nvSpPr>
        <p:spPr>
          <a:xfrm>
            <a:off x="2458279" y="10246226"/>
            <a:ext cx="677558" cy="3922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89" name="Google Shape;989;p197"/>
          <p:cNvSpPr txBox="1">
            <a:spLocks noGrp="1"/>
          </p:cNvSpPr>
          <p:nvPr>
            <p:ph type="body" idx="18"/>
          </p:nvPr>
        </p:nvSpPr>
        <p:spPr>
          <a:xfrm>
            <a:off x="1416986" y="10618356"/>
            <a:ext cx="3530399" cy="5848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9_Main Slide">
  <p:cSld name="69_Main Slide">
    <p:spTree>
      <p:nvGrpSpPr>
        <p:cNvPr id="1" name="Shape 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" name="Google Shape;991;p19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992" name="Google Shape;992;p198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93" name="Google Shape;993;p198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994" name="Google Shape;994;p198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995" name="Google Shape;995;p198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96" name="Google Shape;996;p198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7" name="Google Shape;997;p198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6350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998" name="Google Shape;998;p198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24384001" cy="6404283"/>
          </a:xfrm>
          <a:prstGeom prst="rect">
            <a:avLst/>
          </a:prstGeom>
          <a:solidFill>
            <a:srgbClr val="1C1F25">
              <a:alpha val="74509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999" name="Google Shape;999;p198"/>
          <p:cNvSpPr txBox="1"/>
          <p:nvPr/>
        </p:nvSpPr>
        <p:spPr>
          <a:xfrm>
            <a:off x="7442072" y="2539140"/>
            <a:ext cx="8803133" cy="22352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There are no secrets to success. It is the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result of preparation, hard work,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</a:pPr>
            <a:r>
              <a:rPr lang="en-US"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and learning from failure.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198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01" name="Google Shape;1001;p198"/>
          <p:cNvCxnSpPr/>
          <p:nvPr/>
        </p:nvCxnSpPr>
        <p:spPr>
          <a:xfrm rot="10800000">
            <a:off x="1526316" y="-1"/>
            <a:ext cx="0" cy="512233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1002" name="Google Shape;1002;p198"/>
          <p:cNvCxnSpPr/>
          <p:nvPr/>
        </p:nvCxnSpPr>
        <p:spPr>
          <a:xfrm>
            <a:off x="17921805" y="7782362"/>
            <a:ext cx="1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1003" name="Google Shape;1003;p198"/>
          <p:cNvCxnSpPr/>
          <p:nvPr/>
        </p:nvCxnSpPr>
        <p:spPr>
          <a:xfrm>
            <a:off x="12185650" y="7776012"/>
            <a:ext cx="0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cxnSp>
        <p:nvCxnSpPr>
          <p:cNvPr id="1004" name="Google Shape;1004;p198"/>
          <p:cNvCxnSpPr/>
          <p:nvPr/>
        </p:nvCxnSpPr>
        <p:spPr>
          <a:xfrm flipH="1">
            <a:off x="6456108" y="7782362"/>
            <a:ext cx="1" cy="3403626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1005" name="Google Shape;1005;p198"/>
          <p:cNvSpPr txBox="1">
            <a:spLocks noGrp="1"/>
          </p:cNvSpPr>
          <p:nvPr>
            <p:ph type="body" idx="3"/>
          </p:nvPr>
        </p:nvSpPr>
        <p:spPr>
          <a:xfrm>
            <a:off x="18921109" y="9152794"/>
            <a:ext cx="355549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06" name="Google Shape;1006;p198"/>
          <p:cNvSpPr txBox="1">
            <a:spLocks noGrp="1"/>
          </p:cNvSpPr>
          <p:nvPr>
            <p:ph type="body" idx="4"/>
          </p:nvPr>
        </p:nvSpPr>
        <p:spPr>
          <a:xfrm>
            <a:off x="18540708" y="9673395"/>
            <a:ext cx="441119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07" name="Google Shape;1007;p198"/>
          <p:cNvSpPr txBox="1">
            <a:spLocks noGrp="1"/>
          </p:cNvSpPr>
          <p:nvPr>
            <p:ph type="body" idx="5"/>
          </p:nvPr>
        </p:nvSpPr>
        <p:spPr>
          <a:xfrm>
            <a:off x="13156250" y="9152794"/>
            <a:ext cx="355549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08" name="Google Shape;1008;p198"/>
          <p:cNvSpPr txBox="1">
            <a:spLocks noGrp="1"/>
          </p:cNvSpPr>
          <p:nvPr>
            <p:ph type="body" idx="6"/>
          </p:nvPr>
        </p:nvSpPr>
        <p:spPr>
          <a:xfrm>
            <a:off x="12775848" y="9673395"/>
            <a:ext cx="441119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09" name="Google Shape;1009;p198"/>
          <p:cNvSpPr txBox="1">
            <a:spLocks noGrp="1"/>
          </p:cNvSpPr>
          <p:nvPr>
            <p:ph type="body" idx="7"/>
          </p:nvPr>
        </p:nvSpPr>
        <p:spPr>
          <a:xfrm>
            <a:off x="7467590" y="9152794"/>
            <a:ext cx="355549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10" name="Google Shape;1010;p198"/>
          <p:cNvSpPr txBox="1">
            <a:spLocks noGrp="1"/>
          </p:cNvSpPr>
          <p:nvPr>
            <p:ph type="body" idx="8"/>
          </p:nvPr>
        </p:nvSpPr>
        <p:spPr>
          <a:xfrm>
            <a:off x="7087188" y="9673395"/>
            <a:ext cx="441119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11" name="Google Shape;1011;p198"/>
          <p:cNvSpPr txBox="1">
            <a:spLocks noGrp="1"/>
          </p:cNvSpPr>
          <p:nvPr>
            <p:ph type="body" idx="9"/>
          </p:nvPr>
        </p:nvSpPr>
        <p:spPr>
          <a:xfrm>
            <a:off x="1728130" y="9152794"/>
            <a:ext cx="3555495" cy="551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375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12" name="Google Shape;1012;p198"/>
          <p:cNvSpPr txBox="1">
            <a:spLocks noGrp="1"/>
          </p:cNvSpPr>
          <p:nvPr>
            <p:ph type="body" idx="13"/>
          </p:nvPr>
        </p:nvSpPr>
        <p:spPr>
          <a:xfrm>
            <a:off x="1347728" y="9673395"/>
            <a:ext cx="4411199" cy="16574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13" name="Google Shape;1013;p198"/>
          <p:cNvSpPr txBox="1">
            <a:spLocks noGrp="1"/>
          </p:cNvSpPr>
          <p:nvPr>
            <p:ph type="body" idx="14"/>
          </p:nvPr>
        </p:nvSpPr>
        <p:spPr>
          <a:xfrm>
            <a:off x="7087188" y="2485562"/>
            <a:ext cx="9372012" cy="24674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Main Slide">
  <p:cSld name="30_Main Slide">
    <p:spTree>
      <p:nvGrpSpPr>
        <p:cNvPr id="1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199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16" name="Google Shape;1016;p199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17" name="Google Shape;1017;p199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18" name="Google Shape;1018;p199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19" name="Google Shape;1019;p199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20" name="Google Shape;1020;p199"/>
          <p:cNvSpPr txBox="1">
            <a:spLocks noGrp="1"/>
          </p:cNvSpPr>
          <p:nvPr>
            <p:ph type="sldNum" idx="12"/>
          </p:nvPr>
        </p:nvSpPr>
        <p:spPr>
          <a:xfrm>
            <a:off x="22064133" y="12702579"/>
            <a:ext cx="787467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021" name="Google Shape;1021;p199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22" name="Google Shape;1022;p199"/>
          <p:cNvSpPr txBox="1"/>
          <p:nvPr/>
        </p:nvSpPr>
        <p:spPr>
          <a:xfrm>
            <a:off x="22174200" y="12702579"/>
            <a:ext cx="67739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0_Main Slide">
  <p:cSld name="70_Main Slide">
    <p:spTree>
      <p:nvGrpSpPr>
        <p:cNvPr id="1" name="Shape 1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" name="Google Shape;1024;p200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25" name="Google Shape;1025;p200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26" name="Google Shape;1026;p200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27" name="Google Shape;1027;p200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28" name="Google Shape;1028;p200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29" name="Google Shape;1029;p200"/>
          <p:cNvSpPr txBox="1">
            <a:spLocks noGrp="1"/>
          </p:cNvSpPr>
          <p:nvPr>
            <p:ph type="sldNum" idx="12"/>
          </p:nvPr>
        </p:nvSpPr>
        <p:spPr>
          <a:xfrm>
            <a:off x="22064133" y="12702579"/>
            <a:ext cx="787467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030" name="Google Shape;1030;p200"/>
          <p:cNvSpPr>
            <a:spLocks noGrp="1"/>
          </p:cNvSpPr>
          <p:nvPr>
            <p:ph type="pic" idx="2"/>
          </p:nvPr>
        </p:nvSpPr>
        <p:spPr>
          <a:xfrm>
            <a:off x="0" y="0"/>
            <a:ext cx="24384001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31" name="Google Shape;1031;p200"/>
          <p:cNvSpPr txBox="1">
            <a:spLocks noGrp="1"/>
          </p:cNvSpPr>
          <p:nvPr>
            <p:ph type="body" idx="1"/>
          </p:nvPr>
        </p:nvSpPr>
        <p:spPr>
          <a:xfrm>
            <a:off x="-1" y="-2"/>
            <a:ext cx="24384001" cy="13716002"/>
          </a:xfrm>
          <a:prstGeom prst="rect">
            <a:avLst/>
          </a:prstGeom>
          <a:solidFill>
            <a:srgbClr val="1C1F25">
              <a:alpha val="74509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000000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2" name="Google Shape;1032;p200"/>
          <p:cNvSpPr txBox="1">
            <a:spLocks noGrp="1"/>
          </p:cNvSpPr>
          <p:nvPr>
            <p:ph type="body" idx="3"/>
          </p:nvPr>
        </p:nvSpPr>
        <p:spPr>
          <a:xfrm>
            <a:off x="7634187" y="3117949"/>
            <a:ext cx="8959379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3" name="Google Shape;1033;p200"/>
          <p:cNvSpPr txBox="1">
            <a:spLocks noGrp="1"/>
          </p:cNvSpPr>
          <p:nvPr>
            <p:ph type="body" idx="4"/>
          </p:nvPr>
        </p:nvSpPr>
        <p:spPr>
          <a:xfrm>
            <a:off x="2791154" y="9031586"/>
            <a:ext cx="5077566" cy="1697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4" name="Google Shape;1034;p200"/>
          <p:cNvSpPr txBox="1">
            <a:spLocks noGrp="1"/>
          </p:cNvSpPr>
          <p:nvPr>
            <p:ph type="body" idx="5"/>
          </p:nvPr>
        </p:nvSpPr>
        <p:spPr>
          <a:xfrm>
            <a:off x="2821427" y="8367548"/>
            <a:ext cx="5020534" cy="762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5" name="Google Shape;1035;p200"/>
          <p:cNvSpPr txBox="1">
            <a:spLocks noGrp="1"/>
          </p:cNvSpPr>
          <p:nvPr>
            <p:ph type="body" idx="6"/>
          </p:nvPr>
        </p:nvSpPr>
        <p:spPr>
          <a:xfrm>
            <a:off x="9667839" y="9031586"/>
            <a:ext cx="5077566" cy="1697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6" name="Google Shape;1036;p200"/>
          <p:cNvSpPr txBox="1">
            <a:spLocks noGrp="1"/>
          </p:cNvSpPr>
          <p:nvPr>
            <p:ph type="body" idx="7"/>
          </p:nvPr>
        </p:nvSpPr>
        <p:spPr>
          <a:xfrm>
            <a:off x="16546327" y="9031585"/>
            <a:ext cx="5077566" cy="1697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7" name="Google Shape;1037;p200"/>
          <p:cNvSpPr txBox="1">
            <a:spLocks noGrp="1"/>
          </p:cNvSpPr>
          <p:nvPr>
            <p:ph type="body" idx="8"/>
          </p:nvPr>
        </p:nvSpPr>
        <p:spPr>
          <a:xfrm>
            <a:off x="9692490" y="8370174"/>
            <a:ext cx="5020534" cy="762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38" name="Google Shape;1038;p200"/>
          <p:cNvSpPr txBox="1">
            <a:spLocks noGrp="1"/>
          </p:cNvSpPr>
          <p:nvPr>
            <p:ph type="body" idx="9"/>
          </p:nvPr>
        </p:nvSpPr>
        <p:spPr>
          <a:xfrm>
            <a:off x="16563553" y="8372800"/>
            <a:ext cx="5020534" cy="7620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1_Main Slide">
  <p:cSld name="71_Main Slide">
    <p:spTree>
      <p:nvGrpSpPr>
        <p:cNvPr id="1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p201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41" name="Google Shape;1041;p201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42" name="Google Shape;1042;p201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43" name="Google Shape;1043;p201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44" name="Google Shape;1044;p201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45" name="Google Shape;1045;p201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046" name="Google Shape;1046;p201"/>
          <p:cNvSpPr/>
          <p:nvPr/>
        </p:nvSpPr>
        <p:spPr>
          <a:xfrm>
            <a:off x="14398911" y="9767972"/>
            <a:ext cx="1209839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noFill/>
          <a:ln w="25400" cap="flat" cmpd="sng">
            <a:solidFill>
              <a:srgbClr val="C8CB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47" name="Google Shape;1047;p201"/>
          <p:cNvSpPr/>
          <p:nvPr/>
        </p:nvSpPr>
        <p:spPr>
          <a:xfrm>
            <a:off x="18789470" y="9767972"/>
            <a:ext cx="1209839" cy="1397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0800" y="0"/>
                </a:moveTo>
                <a:lnTo>
                  <a:pt x="21600" y="5400"/>
                </a:lnTo>
                <a:lnTo>
                  <a:pt x="21600" y="16200"/>
                </a:lnTo>
                <a:lnTo>
                  <a:pt x="10800" y="21600"/>
                </a:lnTo>
                <a:lnTo>
                  <a:pt x="0" y="16200"/>
                </a:lnTo>
                <a:lnTo>
                  <a:pt x="0" y="5400"/>
                </a:lnTo>
                <a:close/>
              </a:path>
            </a:pathLst>
          </a:custGeom>
          <a:solidFill>
            <a:schemeClr val="accent2"/>
          </a:solidFill>
          <a:ln w="25400" cap="flat" cmpd="sng">
            <a:solidFill>
              <a:srgbClr val="65D5D1"/>
            </a:solidFill>
            <a:prstDash val="solid"/>
            <a:miter lim="4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48" name="Google Shape;1048;p201"/>
          <p:cNvSpPr>
            <a:spLocks noGrp="1"/>
          </p:cNvSpPr>
          <p:nvPr>
            <p:ph type="pic" idx="2"/>
          </p:nvPr>
        </p:nvSpPr>
        <p:spPr>
          <a:xfrm>
            <a:off x="0" y="2539140"/>
            <a:ext cx="6350000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49" name="Google Shape;1049;p201"/>
          <p:cNvSpPr>
            <a:spLocks noGrp="1"/>
          </p:cNvSpPr>
          <p:nvPr>
            <p:ph type="pic" idx="3"/>
          </p:nvPr>
        </p:nvSpPr>
        <p:spPr>
          <a:xfrm>
            <a:off x="6350000" y="0"/>
            <a:ext cx="6350000" cy="1117686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50" name="Google Shape;1050;p201"/>
          <p:cNvSpPr txBox="1">
            <a:spLocks noGrp="1"/>
          </p:cNvSpPr>
          <p:nvPr>
            <p:ph type="body" idx="1"/>
          </p:nvPr>
        </p:nvSpPr>
        <p:spPr>
          <a:xfrm>
            <a:off x="14297313" y="2483430"/>
            <a:ext cx="6087802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51" name="Google Shape;1051;p201"/>
          <p:cNvSpPr txBox="1">
            <a:spLocks noGrp="1"/>
          </p:cNvSpPr>
          <p:nvPr>
            <p:ph type="body" idx="4"/>
          </p:nvPr>
        </p:nvSpPr>
        <p:spPr>
          <a:xfrm>
            <a:off x="14297311" y="5993539"/>
            <a:ext cx="8560637" cy="167726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52" name="Google Shape;1052;p201"/>
          <p:cNvSpPr txBox="1">
            <a:spLocks noGrp="1"/>
          </p:cNvSpPr>
          <p:nvPr>
            <p:ph type="body" idx="5"/>
          </p:nvPr>
        </p:nvSpPr>
        <p:spPr>
          <a:xfrm>
            <a:off x="20360447" y="10005080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53" name="Google Shape;1053;p201"/>
          <p:cNvSpPr txBox="1">
            <a:spLocks noGrp="1"/>
          </p:cNvSpPr>
          <p:nvPr>
            <p:ph type="body" idx="6"/>
          </p:nvPr>
        </p:nvSpPr>
        <p:spPr>
          <a:xfrm>
            <a:off x="20360447" y="10351075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54" name="Google Shape;1054;p201"/>
          <p:cNvSpPr txBox="1">
            <a:spLocks noGrp="1"/>
          </p:cNvSpPr>
          <p:nvPr>
            <p:ph type="body" idx="7"/>
          </p:nvPr>
        </p:nvSpPr>
        <p:spPr>
          <a:xfrm>
            <a:off x="15972369" y="10005080"/>
            <a:ext cx="1230431" cy="4626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55" name="Google Shape;1055;p201"/>
          <p:cNvSpPr txBox="1">
            <a:spLocks noGrp="1"/>
          </p:cNvSpPr>
          <p:nvPr>
            <p:ph type="body" idx="8"/>
          </p:nvPr>
        </p:nvSpPr>
        <p:spPr>
          <a:xfrm>
            <a:off x="15972369" y="10351075"/>
            <a:ext cx="1689205" cy="6259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2_Main Slide">
  <p:cSld name="72_Main Slide">
    <p:spTree>
      <p:nvGrpSpPr>
        <p:cNvPr id="1" name="Shape 1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" name="Google Shape;1057;p202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58" name="Google Shape;1058;p202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59" name="Google Shape;1059;p202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60" name="Google Shape;1060;p202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61" name="Google Shape;1061;p202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62" name="Google Shape;1062;p202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063" name="Google Shape;1063;p202"/>
          <p:cNvSpPr txBox="1"/>
          <p:nvPr/>
        </p:nvSpPr>
        <p:spPr>
          <a:xfrm>
            <a:off x="22521500" y="12702579"/>
            <a:ext cx="33009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‹#›</a:t>
            </a:fld>
            <a:endParaRPr sz="2200" b="1" i="0" u="none" strike="noStrike" cap="none">
              <a:solidFill>
                <a:srgbClr val="2C2E3C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cxnSp>
        <p:nvCxnSpPr>
          <p:cNvPr id="1064" name="Google Shape;1064;p202"/>
          <p:cNvCxnSpPr/>
          <p:nvPr/>
        </p:nvCxnSpPr>
        <p:spPr>
          <a:xfrm rot="10800000" flipH="1">
            <a:off x="22857948" y="13207250"/>
            <a:ext cx="1" cy="508752"/>
          </a:xfrm>
          <a:prstGeom prst="straightConnector1">
            <a:avLst/>
          </a:prstGeom>
          <a:noFill/>
          <a:ln w="12700" cap="flat" cmpd="sng">
            <a:solidFill>
              <a:srgbClr val="2C2E3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65" name="Google Shape;1065;p202"/>
          <p:cNvSpPr txBox="1">
            <a:spLocks noGrp="1"/>
          </p:cNvSpPr>
          <p:nvPr>
            <p:ph type="body" idx="1"/>
          </p:nvPr>
        </p:nvSpPr>
        <p:spPr>
          <a:xfrm>
            <a:off x="1486775" y="2484339"/>
            <a:ext cx="4990225" cy="1869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66" name="Google Shape;1066;p202"/>
          <p:cNvSpPr txBox="1">
            <a:spLocks noGrp="1"/>
          </p:cNvSpPr>
          <p:nvPr>
            <p:ph type="body" idx="2"/>
          </p:nvPr>
        </p:nvSpPr>
        <p:spPr>
          <a:xfrm>
            <a:off x="2815360" y="5728198"/>
            <a:ext cx="4444803" cy="11213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67" name="Google Shape;1067;p202"/>
          <p:cNvSpPr txBox="1">
            <a:spLocks noGrp="1"/>
          </p:cNvSpPr>
          <p:nvPr>
            <p:ph type="body" idx="3"/>
          </p:nvPr>
        </p:nvSpPr>
        <p:spPr>
          <a:xfrm>
            <a:off x="2815360" y="5039388"/>
            <a:ext cx="2372424" cy="5782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68" name="Google Shape;1068;p202"/>
          <p:cNvSpPr txBox="1">
            <a:spLocks noGrp="1"/>
          </p:cNvSpPr>
          <p:nvPr>
            <p:ph type="body" idx="4"/>
          </p:nvPr>
        </p:nvSpPr>
        <p:spPr>
          <a:xfrm>
            <a:off x="10653777" y="5725635"/>
            <a:ext cx="4444803" cy="11213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69" name="Google Shape;1069;p202"/>
          <p:cNvSpPr txBox="1">
            <a:spLocks noGrp="1"/>
          </p:cNvSpPr>
          <p:nvPr>
            <p:ph type="body" idx="5"/>
          </p:nvPr>
        </p:nvSpPr>
        <p:spPr>
          <a:xfrm>
            <a:off x="10653777" y="5036825"/>
            <a:ext cx="2372424" cy="5782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70" name="Google Shape;1070;p202"/>
          <p:cNvSpPr txBox="1">
            <a:spLocks noGrp="1"/>
          </p:cNvSpPr>
          <p:nvPr>
            <p:ph type="body" idx="6"/>
          </p:nvPr>
        </p:nvSpPr>
        <p:spPr>
          <a:xfrm>
            <a:off x="18492194" y="5723072"/>
            <a:ext cx="4444803" cy="11213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71" name="Google Shape;1071;p202"/>
          <p:cNvSpPr txBox="1">
            <a:spLocks noGrp="1"/>
          </p:cNvSpPr>
          <p:nvPr>
            <p:ph type="body" idx="7"/>
          </p:nvPr>
        </p:nvSpPr>
        <p:spPr>
          <a:xfrm>
            <a:off x="18492194" y="5034262"/>
            <a:ext cx="2372424" cy="5782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72" name="Google Shape;1072;p202"/>
          <p:cNvSpPr>
            <a:spLocks noGrp="1"/>
          </p:cNvSpPr>
          <p:nvPr>
            <p:ph type="pic" idx="8"/>
          </p:nvPr>
        </p:nvSpPr>
        <p:spPr>
          <a:xfrm>
            <a:off x="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73" name="Google Shape;1073;p202"/>
          <p:cNvSpPr>
            <a:spLocks noGrp="1"/>
          </p:cNvSpPr>
          <p:nvPr>
            <p:ph type="pic" idx="9"/>
          </p:nvPr>
        </p:nvSpPr>
        <p:spPr>
          <a:xfrm>
            <a:off x="812800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74" name="Google Shape;1074;p202"/>
          <p:cNvSpPr>
            <a:spLocks noGrp="1"/>
          </p:cNvSpPr>
          <p:nvPr>
            <p:ph type="pic" idx="13"/>
          </p:nvPr>
        </p:nvSpPr>
        <p:spPr>
          <a:xfrm>
            <a:off x="16256000" y="8128000"/>
            <a:ext cx="8128000" cy="5588000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Main Slide Dark">
  <p:cSld name="3_Main Slide Dark">
    <p:bg>
      <p:bgPr>
        <a:solidFill>
          <a:srgbClr val="1C1F25"/>
        </a:solidFill>
        <a:effectLst/>
      </p:bgPr>
    </p:bg>
    <p:spTree>
      <p:nvGrpSpPr>
        <p:cNvPr id="1" name="Shape 1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" name="Google Shape;1076;p203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77" name="Google Shape;1077;p203"/>
          <p:cNvCxnSpPr/>
          <p:nvPr/>
        </p:nvCxnSpPr>
        <p:spPr>
          <a:xfrm rot="10800000">
            <a:off x="1526316" y="-1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78" name="Google Shape;1078;p20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79" name="Google Shape;1079;p20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80" name="Google Shape;1080;p203"/>
          <p:cNvCxnSpPr/>
          <p:nvPr/>
        </p:nvCxnSpPr>
        <p:spPr>
          <a:xfrm rot="10800000" flipH="1">
            <a:off x="22857948" y="13207250"/>
            <a:ext cx="1" cy="508752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81" name="Google Shape;1081;p203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82" name="Google Shape;1082;p203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83" name="Google Shape;1083;p203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84" name="Google Shape;1084;p203"/>
          <p:cNvSpPr/>
          <p:nvPr/>
        </p:nvSpPr>
        <p:spPr>
          <a:xfrm>
            <a:off x="17526000" y="6858000"/>
            <a:ext cx="6858000" cy="6858000"/>
          </a:xfrm>
          <a:prstGeom prst="rect">
            <a:avLst/>
          </a:prstGeom>
          <a:solidFill>
            <a:srgbClr val="F7F9FF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85" name="Google Shape;1085;p203"/>
          <p:cNvSpPr>
            <a:spLocks noGrp="1"/>
          </p:cNvSpPr>
          <p:nvPr>
            <p:ph type="pic" idx="2"/>
          </p:nvPr>
        </p:nvSpPr>
        <p:spPr>
          <a:xfrm>
            <a:off x="17526000" y="0"/>
            <a:ext cx="6858000" cy="6858001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086" name="Google Shape;1086;p203"/>
          <p:cNvSpPr txBox="1">
            <a:spLocks noGrp="1"/>
          </p:cNvSpPr>
          <p:nvPr>
            <p:ph type="body" idx="1"/>
          </p:nvPr>
        </p:nvSpPr>
        <p:spPr>
          <a:xfrm>
            <a:off x="4028998" y="4332594"/>
            <a:ext cx="8866443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3500"/>
              <a:buFont typeface="Quicksand"/>
              <a:buNone/>
              <a:defRPr sz="35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87" name="Google Shape;1087;p203"/>
          <p:cNvSpPr txBox="1">
            <a:spLocks noGrp="1"/>
          </p:cNvSpPr>
          <p:nvPr>
            <p:ph type="body" idx="3"/>
          </p:nvPr>
        </p:nvSpPr>
        <p:spPr>
          <a:xfrm>
            <a:off x="4028998" y="7855403"/>
            <a:ext cx="9391804" cy="20378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88" name="Google Shape;1088;p203"/>
          <p:cNvSpPr txBox="1">
            <a:spLocks noGrp="1"/>
          </p:cNvSpPr>
          <p:nvPr>
            <p:ph type="body" idx="4"/>
          </p:nvPr>
        </p:nvSpPr>
        <p:spPr>
          <a:xfrm>
            <a:off x="19057486" y="10003460"/>
            <a:ext cx="3907861" cy="9566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3000"/>
              <a:buFont typeface="Quicksand"/>
              <a:buNone/>
              <a:defRPr sz="3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089" name="Google Shape;1089;p203"/>
          <p:cNvSpPr txBox="1">
            <a:spLocks noGrp="1"/>
          </p:cNvSpPr>
          <p:nvPr>
            <p:ph type="body" idx="5"/>
          </p:nvPr>
        </p:nvSpPr>
        <p:spPr>
          <a:xfrm>
            <a:off x="18567402" y="11291030"/>
            <a:ext cx="4775194" cy="14115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3_Main Slide">
  <p:cSld name="73_Main Slide">
    <p:spTree>
      <p:nvGrpSpPr>
        <p:cNvPr id="1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p204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092" name="Google Shape;1092;p204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93" name="Google Shape;1093;p204"/>
          <p:cNvSpPr/>
          <p:nvPr/>
        </p:nvSpPr>
        <p:spPr>
          <a:xfrm>
            <a:off x="1532665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94" name="Google Shape;1094;p204"/>
          <p:cNvSpPr/>
          <p:nvPr/>
        </p:nvSpPr>
        <p:spPr>
          <a:xfrm>
            <a:off x="2073532" y="127533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6A6E77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1095" name="Google Shape;1095;p204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096" name="Google Shape;1096;p204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59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7" name="Google Shape;1097;p204"/>
          <p:cNvCxnSpPr/>
          <p:nvPr/>
        </p:nvCxnSpPr>
        <p:spPr>
          <a:xfrm rot="10800000" flipH="1">
            <a:off x="15736475" y="3299751"/>
            <a:ext cx="1" cy="7167298"/>
          </a:xfrm>
          <a:prstGeom prst="straightConnector1">
            <a:avLst/>
          </a:prstGeom>
          <a:noFill/>
          <a:ln w="25400" cap="flat" cmpd="sng">
            <a:solidFill>
              <a:srgbClr val="C8CBD1"/>
            </a:solidFill>
            <a:prstDash val="dashDot"/>
            <a:miter lim="400000"/>
            <a:headEnd type="none" w="sm" len="sm"/>
            <a:tailEnd type="none" w="sm" len="sm"/>
          </a:ln>
        </p:spPr>
      </p:cxnSp>
      <p:sp>
        <p:nvSpPr>
          <p:cNvPr id="1098" name="Google Shape;1098;p204"/>
          <p:cNvSpPr/>
          <p:nvPr/>
        </p:nvSpPr>
        <p:spPr>
          <a:xfrm>
            <a:off x="1532665" y="127787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099" name="Google Shape;1099;p204"/>
          <p:cNvSpPr/>
          <p:nvPr/>
        </p:nvSpPr>
        <p:spPr>
          <a:xfrm>
            <a:off x="2073532" y="12778779"/>
            <a:ext cx="127001" cy="254001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00" name="Google Shape;1100;p204"/>
          <p:cNvSpPr>
            <a:spLocks noGrp="1"/>
          </p:cNvSpPr>
          <p:nvPr>
            <p:ph type="pic" idx="2"/>
          </p:nvPr>
        </p:nvSpPr>
        <p:spPr>
          <a:xfrm>
            <a:off x="-1" y="-1"/>
            <a:ext cx="7189794" cy="13716002"/>
          </a:xfrm>
          <a:prstGeom prst="rect">
            <a:avLst/>
          </a:prstGeom>
          <a:solidFill>
            <a:srgbClr val="BABEC7"/>
          </a:solidFill>
          <a:ln>
            <a:noFill/>
          </a:ln>
        </p:spPr>
      </p:sp>
      <p:sp>
        <p:nvSpPr>
          <p:cNvPr id="1101" name="Google Shape;1101;p204"/>
          <p:cNvSpPr txBox="1"/>
          <p:nvPr/>
        </p:nvSpPr>
        <p:spPr>
          <a:xfrm>
            <a:off x="1519965" y="6815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1102" name="Google Shape;1102;p204"/>
          <p:cNvCxnSpPr/>
          <p:nvPr/>
        </p:nvCxnSpPr>
        <p:spPr>
          <a:xfrm rot="10800000">
            <a:off x="1526316" y="4755"/>
            <a:ext cx="0" cy="506419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1103" name="Google Shape;1103;p204"/>
          <p:cNvSpPr txBox="1">
            <a:spLocks noGrp="1"/>
          </p:cNvSpPr>
          <p:nvPr>
            <p:ph type="body" idx="1"/>
          </p:nvPr>
        </p:nvSpPr>
        <p:spPr>
          <a:xfrm>
            <a:off x="8294276" y="4097191"/>
            <a:ext cx="5905456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8750"/>
              <a:buFont typeface="Quicksand"/>
              <a:buNone/>
              <a:defRPr sz="70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4" name="Google Shape;1104;p204"/>
          <p:cNvSpPr txBox="1">
            <a:spLocks noGrp="1"/>
          </p:cNvSpPr>
          <p:nvPr>
            <p:ph type="body" idx="3"/>
          </p:nvPr>
        </p:nvSpPr>
        <p:spPr>
          <a:xfrm>
            <a:off x="8306975" y="7607300"/>
            <a:ext cx="6171025" cy="23448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5" name="Google Shape;1105;p204"/>
          <p:cNvSpPr txBox="1">
            <a:spLocks noGrp="1"/>
          </p:cNvSpPr>
          <p:nvPr>
            <p:ph type="body" idx="4"/>
          </p:nvPr>
        </p:nvSpPr>
        <p:spPr>
          <a:xfrm>
            <a:off x="16811164" y="3365073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6" name="Google Shape;1106;p204"/>
          <p:cNvSpPr txBox="1">
            <a:spLocks noGrp="1"/>
          </p:cNvSpPr>
          <p:nvPr>
            <p:ph type="body" idx="5"/>
          </p:nvPr>
        </p:nvSpPr>
        <p:spPr>
          <a:xfrm>
            <a:off x="16811166" y="3756695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7" name="Google Shape;1107;p204"/>
          <p:cNvSpPr txBox="1">
            <a:spLocks noGrp="1"/>
          </p:cNvSpPr>
          <p:nvPr>
            <p:ph type="body" idx="6"/>
          </p:nvPr>
        </p:nvSpPr>
        <p:spPr>
          <a:xfrm>
            <a:off x="16818086" y="6233735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8" name="Google Shape;1108;p204"/>
          <p:cNvSpPr txBox="1">
            <a:spLocks noGrp="1"/>
          </p:cNvSpPr>
          <p:nvPr>
            <p:ph type="body" idx="7"/>
          </p:nvPr>
        </p:nvSpPr>
        <p:spPr>
          <a:xfrm>
            <a:off x="16818088" y="6625357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09" name="Google Shape;1109;p204"/>
          <p:cNvSpPr txBox="1">
            <a:spLocks noGrp="1"/>
          </p:cNvSpPr>
          <p:nvPr>
            <p:ph type="body" idx="8"/>
          </p:nvPr>
        </p:nvSpPr>
        <p:spPr>
          <a:xfrm>
            <a:off x="16825008" y="9102397"/>
            <a:ext cx="4815572" cy="4875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2C2E3C"/>
              </a:buClr>
              <a:buSzPts val="275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  <p:sp>
        <p:nvSpPr>
          <p:cNvPr id="1110" name="Google Shape;1110;p204"/>
          <p:cNvSpPr txBox="1">
            <a:spLocks noGrp="1"/>
          </p:cNvSpPr>
          <p:nvPr>
            <p:ph type="body" idx="9"/>
          </p:nvPr>
        </p:nvSpPr>
        <p:spPr>
          <a:xfrm>
            <a:off x="16825009" y="9494019"/>
            <a:ext cx="6014262" cy="1641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  <a:defRPr sz="2200" b="0" i="0" u="none" strike="noStrike" cap="none">
                <a:solidFill>
                  <a:srgbClr val="6A6E77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marR="0" lvl="1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2pPr>
            <a:lvl3pPr marL="1371600" marR="0" lvl="2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3pPr>
            <a:lvl4pPr marL="1828800" marR="0" lvl="3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4pPr>
            <a:lvl5pPr marL="2286000" marR="0" lvl="4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5pPr>
            <a:lvl6pPr marL="2743200" marR="0" lvl="5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6pPr>
            <a:lvl7pPr marL="3200400" marR="0" lvl="6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7pPr>
            <a:lvl8pPr marL="3657600" marR="0" lvl="7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8pPr>
            <a:lvl9pPr marL="4114800" marR="0" lvl="8" indent="-609600" algn="l" rtl="0">
              <a:lnSpc>
                <a:spcPct val="100000"/>
              </a:lnSpc>
              <a:spcBef>
                <a:spcPts val="5900"/>
              </a:spcBef>
              <a:spcAft>
                <a:spcPts val="0"/>
              </a:spcAft>
              <a:buClr>
                <a:srgbClr val="000000"/>
              </a:buClr>
              <a:buSzPts val="6000"/>
              <a:buFont typeface="Helvetica Neue"/>
              <a:buChar char="•"/>
              <a:defRPr sz="4800" b="0" i="0" u="none" strike="noStrike" cap="none">
                <a:solidFill>
                  <a:srgbClr val="000000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38" Type="http://schemas.openxmlformats.org/officeDocument/2006/relationships/slideLayout" Target="../slideLayouts/slideLayout138.xml"/><Relationship Id="rId154" Type="http://schemas.openxmlformats.org/officeDocument/2006/relationships/slideLayout" Target="../slideLayouts/slideLayout154.xml"/><Relationship Id="rId159" Type="http://schemas.openxmlformats.org/officeDocument/2006/relationships/slideLayout" Target="../slideLayouts/slideLayout159.xml"/><Relationship Id="rId175" Type="http://schemas.openxmlformats.org/officeDocument/2006/relationships/slideLayout" Target="../slideLayouts/slideLayout175.xml"/><Relationship Id="rId170" Type="http://schemas.openxmlformats.org/officeDocument/2006/relationships/slideLayout" Target="../slideLayouts/slideLayout170.xml"/><Relationship Id="rId16" Type="http://schemas.openxmlformats.org/officeDocument/2006/relationships/slideLayout" Target="../slideLayouts/slideLayout16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28" Type="http://schemas.openxmlformats.org/officeDocument/2006/relationships/slideLayout" Target="../slideLayouts/slideLayout128.xml"/><Relationship Id="rId144" Type="http://schemas.openxmlformats.org/officeDocument/2006/relationships/slideLayout" Target="../slideLayouts/slideLayout144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65" Type="http://schemas.openxmlformats.org/officeDocument/2006/relationships/slideLayout" Target="../slideLayouts/slideLayout165.xml"/><Relationship Id="rId181" Type="http://schemas.openxmlformats.org/officeDocument/2006/relationships/slideLayout" Target="../slideLayouts/slideLayout181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18" Type="http://schemas.openxmlformats.org/officeDocument/2006/relationships/slideLayout" Target="../slideLayouts/slideLayout118.xml"/><Relationship Id="rId134" Type="http://schemas.openxmlformats.org/officeDocument/2006/relationships/slideLayout" Target="../slideLayouts/slideLayout134.xml"/><Relationship Id="rId139" Type="http://schemas.openxmlformats.org/officeDocument/2006/relationships/slideLayout" Target="../slideLayouts/slideLayout139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55" Type="http://schemas.openxmlformats.org/officeDocument/2006/relationships/slideLayout" Target="../slideLayouts/slideLayout155.xml"/><Relationship Id="rId171" Type="http://schemas.openxmlformats.org/officeDocument/2006/relationships/slideLayout" Target="../slideLayouts/slideLayout171.xml"/><Relationship Id="rId176" Type="http://schemas.openxmlformats.org/officeDocument/2006/relationships/slideLayout" Target="../slideLayouts/slideLayout176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124" Type="http://schemas.openxmlformats.org/officeDocument/2006/relationships/slideLayout" Target="../slideLayouts/slideLayout124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45" Type="http://schemas.openxmlformats.org/officeDocument/2006/relationships/slideLayout" Target="../slideLayouts/slideLayout145.xml"/><Relationship Id="rId161" Type="http://schemas.openxmlformats.org/officeDocument/2006/relationships/slideLayout" Target="../slideLayouts/slideLayout161.xml"/><Relationship Id="rId166" Type="http://schemas.openxmlformats.org/officeDocument/2006/relationships/slideLayout" Target="../slideLayouts/slideLayout166.xml"/><Relationship Id="rId182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119" Type="http://schemas.openxmlformats.org/officeDocument/2006/relationships/slideLayout" Target="../slideLayouts/slideLayout119.xml"/><Relationship Id="rId44" Type="http://schemas.openxmlformats.org/officeDocument/2006/relationships/slideLayout" Target="../slideLayouts/slideLayout44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35" Type="http://schemas.openxmlformats.org/officeDocument/2006/relationships/slideLayout" Target="../slideLayouts/slideLayout135.xml"/><Relationship Id="rId151" Type="http://schemas.openxmlformats.org/officeDocument/2006/relationships/slideLayout" Target="../slideLayouts/slideLayout151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72" Type="http://schemas.openxmlformats.org/officeDocument/2006/relationships/slideLayout" Target="../slideLayouts/slideLayout172.xml"/><Relationship Id="rId180" Type="http://schemas.openxmlformats.org/officeDocument/2006/relationships/slideLayout" Target="../slideLayouts/slideLayout180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120" Type="http://schemas.openxmlformats.org/officeDocument/2006/relationships/slideLayout" Target="../slideLayouts/slideLayout120.xml"/><Relationship Id="rId125" Type="http://schemas.openxmlformats.org/officeDocument/2006/relationships/slideLayout" Target="../slideLayouts/slideLayout125.xml"/><Relationship Id="rId141" Type="http://schemas.openxmlformats.org/officeDocument/2006/relationships/slideLayout" Target="../slideLayouts/slideLayout141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15" Type="http://schemas.openxmlformats.org/officeDocument/2006/relationships/slideLayout" Target="../slideLayouts/slideLayout115.xml"/><Relationship Id="rId131" Type="http://schemas.openxmlformats.org/officeDocument/2006/relationships/slideLayout" Target="../slideLayouts/slideLayout131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79" Type="http://schemas.openxmlformats.org/officeDocument/2006/relationships/slideLayout" Target="../slideLayouts/slideLayout179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48" Type="http://schemas.openxmlformats.org/officeDocument/2006/relationships/slideLayout" Target="../slideLayouts/slideLayout148.xml"/><Relationship Id="rId164" Type="http://schemas.openxmlformats.org/officeDocument/2006/relationships/slideLayout" Target="../slideLayouts/slideLayout164.xml"/><Relationship Id="rId169" Type="http://schemas.openxmlformats.org/officeDocument/2006/relationships/slideLayout" Target="../slideLayouts/slideLayout169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09.xml"/><Relationship Id="rId117" Type="http://schemas.openxmlformats.org/officeDocument/2006/relationships/slideLayout" Target="../slideLayouts/slideLayout300.xml"/><Relationship Id="rId21" Type="http://schemas.openxmlformats.org/officeDocument/2006/relationships/slideLayout" Target="../slideLayouts/slideLayout204.xml"/><Relationship Id="rId42" Type="http://schemas.openxmlformats.org/officeDocument/2006/relationships/slideLayout" Target="../slideLayouts/slideLayout225.xml"/><Relationship Id="rId47" Type="http://schemas.openxmlformats.org/officeDocument/2006/relationships/slideLayout" Target="../slideLayouts/slideLayout230.xml"/><Relationship Id="rId63" Type="http://schemas.openxmlformats.org/officeDocument/2006/relationships/slideLayout" Target="../slideLayouts/slideLayout246.xml"/><Relationship Id="rId68" Type="http://schemas.openxmlformats.org/officeDocument/2006/relationships/slideLayout" Target="../slideLayouts/slideLayout251.xml"/><Relationship Id="rId84" Type="http://schemas.openxmlformats.org/officeDocument/2006/relationships/slideLayout" Target="../slideLayouts/slideLayout267.xml"/><Relationship Id="rId89" Type="http://schemas.openxmlformats.org/officeDocument/2006/relationships/slideLayout" Target="../slideLayouts/slideLayout272.xml"/><Relationship Id="rId112" Type="http://schemas.openxmlformats.org/officeDocument/2006/relationships/slideLayout" Target="../slideLayouts/slideLayout295.xml"/><Relationship Id="rId133" Type="http://schemas.openxmlformats.org/officeDocument/2006/relationships/slideLayout" Target="../slideLayouts/slideLayout316.xml"/><Relationship Id="rId138" Type="http://schemas.openxmlformats.org/officeDocument/2006/relationships/slideLayout" Target="../slideLayouts/slideLayout321.xml"/><Relationship Id="rId154" Type="http://schemas.openxmlformats.org/officeDocument/2006/relationships/slideLayout" Target="../slideLayouts/slideLayout337.xml"/><Relationship Id="rId159" Type="http://schemas.openxmlformats.org/officeDocument/2006/relationships/slideLayout" Target="../slideLayouts/slideLayout342.xml"/><Relationship Id="rId175" Type="http://schemas.openxmlformats.org/officeDocument/2006/relationships/slideLayout" Target="../slideLayouts/slideLayout358.xml"/><Relationship Id="rId170" Type="http://schemas.openxmlformats.org/officeDocument/2006/relationships/slideLayout" Target="../slideLayouts/slideLayout353.xml"/><Relationship Id="rId16" Type="http://schemas.openxmlformats.org/officeDocument/2006/relationships/slideLayout" Target="../slideLayouts/slideLayout199.xml"/><Relationship Id="rId107" Type="http://schemas.openxmlformats.org/officeDocument/2006/relationships/slideLayout" Target="../slideLayouts/slideLayout290.xml"/><Relationship Id="rId11" Type="http://schemas.openxmlformats.org/officeDocument/2006/relationships/slideLayout" Target="../slideLayouts/slideLayout194.xml"/><Relationship Id="rId32" Type="http://schemas.openxmlformats.org/officeDocument/2006/relationships/slideLayout" Target="../slideLayouts/slideLayout215.xml"/><Relationship Id="rId37" Type="http://schemas.openxmlformats.org/officeDocument/2006/relationships/slideLayout" Target="../slideLayouts/slideLayout220.xml"/><Relationship Id="rId53" Type="http://schemas.openxmlformats.org/officeDocument/2006/relationships/slideLayout" Target="../slideLayouts/slideLayout236.xml"/><Relationship Id="rId58" Type="http://schemas.openxmlformats.org/officeDocument/2006/relationships/slideLayout" Target="../slideLayouts/slideLayout241.xml"/><Relationship Id="rId74" Type="http://schemas.openxmlformats.org/officeDocument/2006/relationships/slideLayout" Target="../slideLayouts/slideLayout257.xml"/><Relationship Id="rId79" Type="http://schemas.openxmlformats.org/officeDocument/2006/relationships/slideLayout" Target="../slideLayouts/slideLayout262.xml"/><Relationship Id="rId102" Type="http://schemas.openxmlformats.org/officeDocument/2006/relationships/slideLayout" Target="../slideLayouts/slideLayout285.xml"/><Relationship Id="rId123" Type="http://schemas.openxmlformats.org/officeDocument/2006/relationships/slideLayout" Target="../slideLayouts/slideLayout306.xml"/><Relationship Id="rId128" Type="http://schemas.openxmlformats.org/officeDocument/2006/relationships/slideLayout" Target="../slideLayouts/slideLayout311.xml"/><Relationship Id="rId144" Type="http://schemas.openxmlformats.org/officeDocument/2006/relationships/slideLayout" Target="../slideLayouts/slideLayout327.xml"/><Relationship Id="rId149" Type="http://schemas.openxmlformats.org/officeDocument/2006/relationships/slideLayout" Target="../slideLayouts/slideLayout332.xml"/><Relationship Id="rId5" Type="http://schemas.openxmlformats.org/officeDocument/2006/relationships/slideLayout" Target="../slideLayouts/slideLayout188.xml"/><Relationship Id="rId90" Type="http://schemas.openxmlformats.org/officeDocument/2006/relationships/slideLayout" Target="../slideLayouts/slideLayout273.xml"/><Relationship Id="rId95" Type="http://schemas.openxmlformats.org/officeDocument/2006/relationships/slideLayout" Target="../slideLayouts/slideLayout278.xml"/><Relationship Id="rId160" Type="http://schemas.openxmlformats.org/officeDocument/2006/relationships/slideLayout" Target="../slideLayouts/slideLayout343.xml"/><Relationship Id="rId165" Type="http://schemas.openxmlformats.org/officeDocument/2006/relationships/slideLayout" Target="../slideLayouts/slideLayout348.xml"/><Relationship Id="rId22" Type="http://schemas.openxmlformats.org/officeDocument/2006/relationships/slideLayout" Target="../slideLayouts/slideLayout205.xml"/><Relationship Id="rId27" Type="http://schemas.openxmlformats.org/officeDocument/2006/relationships/slideLayout" Target="../slideLayouts/slideLayout210.xml"/><Relationship Id="rId43" Type="http://schemas.openxmlformats.org/officeDocument/2006/relationships/slideLayout" Target="../slideLayouts/slideLayout226.xml"/><Relationship Id="rId48" Type="http://schemas.openxmlformats.org/officeDocument/2006/relationships/slideLayout" Target="../slideLayouts/slideLayout231.xml"/><Relationship Id="rId64" Type="http://schemas.openxmlformats.org/officeDocument/2006/relationships/slideLayout" Target="../slideLayouts/slideLayout247.xml"/><Relationship Id="rId69" Type="http://schemas.openxmlformats.org/officeDocument/2006/relationships/slideLayout" Target="../slideLayouts/slideLayout252.xml"/><Relationship Id="rId113" Type="http://schemas.openxmlformats.org/officeDocument/2006/relationships/slideLayout" Target="../slideLayouts/slideLayout296.xml"/><Relationship Id="rId118" Type="http://schemas.openxmlformats.org/officeDocument/2006/relationships/slideLayout" Target="../slideLayouts/slideLayout301.xml"/><Relationship Id="rId134" Type="http://schemas.openxmlformats.org/officeDocument/2006/relationships/slideLayout" Target="../slideLayouts/slideLayout317.xml"/><Relationship Id="rId139" Type="http://schemas.openxmlformats.org/officeDocument/2006/relationships/slideLayout" Target="../slideLayouts/slideLayout322.xml"/><Relationship Id="rId80" Type="http://schemas.openxmlformats.org/officeDocument/2006/relationships/slideLayout" Target="../slideLayouts/slideLayout263.xml"/><Relationship Id="rId85" Type="http://schemas.openxmlformats.org/officeDocument/2006/relationships/slideLayout" Target="../slideLayouts/slideLayout268.xml"/><Relationship Id="rId150" Type="http://schemas.openxmlformats.org/officeDocument/2006/relationships/slideLayout" Target="../slideLayouts/slideLayout333.xml"/><Relationship Id="rId155" Type="http://schemas.openxmlformats.org/officeDocument/2006/relationships/slideLayout" Target="../slideLayouts/slideLayout338.xml"/><Relationship Id="rId171" Type="http://schemas.openxmlformats.org/officeDocument/2006/relationships/slideLayout" Target="../slideLayouts/slideLayout354.xml"/><Relationship Id="rId176" Type="http://schemas.openxmlformats.org/officeDocument/2006/relationships/theme" Target="../theme/theme2.xml"/><Relationship Id="rId12" Type="http://schemas.openxmlformats.org/officeDocument/2006/relationships/slideLayout" Target="../slideLayouts/slideLayout195.xml"/><Relationship Id="rId17" Type="http://schemas.openxmlformats.org/officeDocument/2006/relationships/slideLayout" Target="../slideLayouts/slideLayout200.xml"/><Relationship Id="rId33" Type="http://schemas.openxmlformats.org/officeDocument/2006/relationships/slideLayout" Target="../slideLayouts/slideLayout216.xml"/><Relationship Id="rId38" Type="http://schemas.openxmlformats.org/officeDocument/2006/relationships/slideLayout" Target="../slideLayouts/slideLayout221.xml"/><Relationship Id="rId59" Type="http://schemas.openxmlformats.org/officeDocument/2006/relationships/slideLayout" Target="../slideLayouts/slideLayout242.xml"/><Relationship Id="rId103" Type="http://schemas.openxmlformats.org/officeDocument/2006/relationships/slideLayout" Target="../slideLayouts/slideLayout286.xml"/><Relationship Id="rId108" Type="http://schemas.openxmlformats.org/officeDocument/2006/relationships/slideLayout" Target="../slideLayouts/slideLayout291.xml"/><Relationship Id="rId124" Type="http://schemas.openxmlformats.org/officeDocument/2006/relationships/slideLayout" Target="../slideLayouts/slideLayout307.xml"/><Relationship Id="rId129" Type="http://schemas.openxmlformats.org/officeDocument/2006/relationships/slideLayout" Target="../slideLayouts/slideLayout312.xml"/><Relationship Id="rId54" Type="http://schemas.openxmlformats.org/officeDocument/2006/relationships/slideLayout" Target="../slideLayouts/slideLayout237.xml"/><Relationship Id="rId70" Type="http://schemas.openxmlformats.org/officeDocument/2006/relationships/slideLayout" Target="../slideLayouts/slideLayout253.xml"/><Relationship Id="rId75" Type="http://schemas.openxmlformats.org/officeDocument/2006/relationships/slideLayout" Target="../slideLayouts/slideLayout258.xml"/><Relationship Id="rId91" Type="http://schemas.openxmlformats.org/officeDocument/2006/relationships/slideLayout" Target="../slideLayouts/slideLayout274.xml"/><Relationship Id="rId96" Type="http://schemas.openxmlformats.org/officeDocument/2006/relationships/slideLayout" Target="../slideLayouts/slideLayout279.xml"/><Relationship Id="rId140" Type="http://schemas.openxmlformats.org/officeDocument/2006/relationships/slideLayout" Target="../slideLayouts/slideLayout323.xml"/><Relationship Id="rId145" Type="http://schemas.openxmlformats.org/officeDocument/2006/relationships/slideLayout" Target="../slideLayouts/slideLayout328.xml"/><Relationship Id="rId161" Type="http://schemas.openxmlformats.org/officeDocument/2006/relationships/slideLayout" Target="../slideLayouts/slideLayout344.xml"/><Relationship Id="rId166" Type="http://schemas.openxmlformats.org/officeDocument/2006/relationships/slideLayout" Target="../slideLayouts/slideLayout349.xml"/><Relationship Id="rId1" Type="http://schemas.openxmlformats.org/officeDocument/2006/relationships/slideLayout" Target="../slideLayouts/slideLayout184.xml"/><Relationship Id="rId6" Type="http://schemas.openxmlformats.org/officeDocument/2006/relationships/slideLayout" Target="../slideLayouts/slideLayout189.xml"/><Relationship Id="rId23" Type="http://schemas.openxmlformats.org/officeDocument/2006/relationships/slideLayout" Target="../slideLayouts/slideLayout206.xml"/><Relationship Id="rId28" Type="http://schemas.openxmlformats.org/officeDocument/2006/relationships/slideLayout" Target="../slideLayouts/slideLayout211.xml"/><Relationship Id="rId49" Type="http://schemas.openxmlformats.org/officeDocument/2006/relationships/slideLayout" Target="../slideLayouts/slideLayout232.xml"/><Relationship Id="rId114" Type="http://schemas.openxmlformats.org/officeDocument/2006/relationships/slideLayout" Target="../slideLayouts/slideLayout297.xml"/><Relationship Id="rId119" Type="http://schemas.openxmlformats.org/officeDocument/2006/relationships/slideLayout" Target="../slideLayouts/slideLayout302.xml"/><Relationship Id="rId10" Type="http://schemas.openxmlformats.org/officeDocument/2006/relationships/slideLayout" Target="../slideLayouts/slideLayout193.xml"/><Relationship Id="rId31" Type="http://schemas.openxmlformats.org/officeDocument/2006/relationships/slideLayout" Target="../slideLayouts/slideLayout214.xml"/><Relationship Id="rId44" Type="http://schemas.openxmlformats.org/officeDocument/2006/relationships/slideLayout" Target="../slideLayouts/slideLayout227.xml"/><Relationship Id="rId52" Type="http://schemas.openxmlformats.org/officeDocument/2006/relationships/slideLayout" Target="../slideLayouts/slideLayout235.xml"/><Relationship Id="rId60" Type="http://schemas.openxmlformats.org/officeDocument/2006/relationships/slideLayout" Target="../slideLayouts/slideLayout243.xml"/><Relationship Id="rId65" Type="http://schemas.openxmlformats.org/officeDocument/2006/relationships/slideLayout" Target="../slideLayouts/slideLayout248.xml"/><Relationship Id="rId73" Type="http://schemas.openxmlformats.org/officeDocument/2006/relationships/slideLayout" Target="../slideLayouts/slideLayout256.xml"/><Relationship Id="rId78" Type="http://schemas.openxmlformats.org/officeDocument/2006/relationships/slideLayout" Target="../slideLayouts/slideLayout261.xml"/><Relationship Id="rId81" Type="http://schemas.openxmlformats.org/officeDocument/2006/relationships/slideLayout" Target="../slideLayouts/slideLayout264.xml"/><Relationship Id="rId86" Type="http://schemas.openxmlformats.org/officeDocument/2006/relationships/slideLayout" Target="../slideLayouts/slideLayout269.xml"/><Relationship Id="rId94" Type="http://schemas.openxmlformats.org/officeDocument/2006/relationships/slideLayout" Target="../slideLayouts/slideLayout277.xml"/><Relationship Id="rId99" Type="http://schemas.openxmlformats.org/officeDocument/2006/relationships/slideLayout" Target="../slideLayouts/slideLayout282.xml"/><Relationship Id="rId101" Type="http://schemas.openxmlformats.org/officeDocument/2006/relationships/slideLayout" Target="../slideLayouts/slideLayout284.xml"/><Relationship Id="rId122" Type="http://schemas.openxmlformats.org/officeDocument/2006/relationships/slideLayout" Target="../slideLayouts/slideLayout305.xml"/><Relationship Id="rId130" Type="http://schemas.openxmlformats.org/officeDocument/2006/relationships/slideLayout" Target="../slideLayouts/slideLayout313.xml"/><Relationship Id="rId135" Type="http://schemas.openxmlformats.org/officeDocument/2006/relationships/slideLayout" Target="../slideLayouts/slideLayout318.xml"/><Relationship Id="rId143" Type="http://schemas.openxmlformats.org/officeDocument/2006/relationships/slideLayout" Target="../slideLayouts/slideLayout326.xml"/><Relationship Id="rId148" Type="http://schemas.openxmlformats.org/officeDocument/2006/relationships/slideLayout" Target="../slideLayouts/slideLayout331.xml"/><Relationship Id="rId151" Type="http://schemas.openxmlformats.org/officeDocument/2006/relationships/slideLayout" Target="../slideLayouts/slideLayout334.xml"/><Relationship Id="rId156" Type="http://schemas.openxmlformats.org/officeDocument/2006/relationships/slideLayout" Target="../slideLayouts/slideLayout339.xml"/><Relationship Id="rId164" Type="http://schemas.openxmlformats.org/officeDocument/2006/relationships/slideLayout" Target="../slideLayouts/slideLayout347.xml"/><Relationship Id="rId169" Type="http://schemas.openxmlformats.org/officeDocument/2006/relationships/slideLayout" Target="../slideLayouts/slideLayout352.xml"/><Relationship Id="rId4" Type="http://schemas.openxmlformats.org/officeDocument/2006/relationships/slideLayout" Target="../slideLayouts/slideLayout187.xml"/><Relationship Id="rId9" Type="http://schemas.openxmlformats.org/officeDocument/2006/relationships/slideLayout" Target="../slideLayouts/slideLayout192.xml"/><Relationship Id="rId172" Type="http://schemas.openxmlformats.org/officeDocument/2006/relationships/slideLayout" Target="../slideLayouts/slideLayout355.xml"/><Relationship Id="rId13" Type="http://schemas.openxmlformats.org/officeDocument/2006/relationships/slideLayout" Target="../slideLayouts/slideLayout196.xml"/><Relationship Id="rId18" Type="http://schemas.openxmlformats.org/officeDocument/2006/relationships/slideLayout" Target="../slideLayouts/slideLayout201.xml"/><Relationship Id="rId39" Type="http://schemas.openxmlformats.org/officeDocument/2006/relationships/slideLayout" Target="../slideLayouts/slideLayout222.xml"/><Relationship Id="rId109" Type="http://schemas.openxmlformats.org/officeDocument/2006/relationships/slideLayout" Target="../slideLayouts/slideLayout292.xml"/><Relationship Id="rId34" Type="http://schemas.openxmlformats.org/officeDocument/2006/relationships/slideLayout" Target="../slideLayouts/slideLayout217.xml"/><Relationship Id="rId50" Type="http://schemas.openxmlformats.org/officeDocument/2006/relationships/slideLayout" Target="../slideLayouts/slideLayout233.xml"/><Relationship Id="rId55" Type="http://schemas.openxmlformats.org/officeDocument/2006/relationships/slideLayout" Target="../slideLayouts/slideLayout238.xml"/><Relationship Id="rId76" Type="http://schemas.openxmlformats.org/officeDocument/2006/relationships/slideLayout" Target="../slideLayouts/slideLayout259.xml"/><Relationship Id="rId97" Type="http://schemas.openxmlformats.org/officeDocument/2006/relationships/slideLayout" Target="../slideLayouts/slideLayout280.xml"/><Relationship Id="rId104" Type="http://schemas.openxmlformats.org/officeDocument/2006/relationships/slideLayout" Target="../slideLayouts/slideLayout287.xml"/><Relationship Id="rId120" Type="http://schemas.openxmlformats.org/officeDocument/2006/relationships/slideLayout" Target="../slideLayouts/slideLayout303.xml"/><Relationship Id="rId125" Type="http://schemas.openxmlformats.org/officeDocument/2006/relationships/slideLayout" Target="../slideLayouts/slideLayout308.xml"/><Relationship Id="rId141" Type="http://schemas.openxmlformats.org/officeDocument/2006/relationships/slideLayout" Target="../slideLayouts/slideLayout324.xml"/><Relationship Id="rId146" Type="http://schemas.openxmlformats.org/officeDocument/2006/relationships/slideLayout" Target="../slideLayouts/slideLayout329.xml"/><Relationship Id="rId167" Type="http://schemas.openxmlformats.org/officeDocument/2006/relationships/slideLayout" Target="../slideLayouts/slideLayout350.xml"/><Relationship Id="rId7" Type="http://schemas.openxmlformats.org/officeDocument/2006/relationships/slideLayout" Target="../slideLayouts/slideLayout190.xml"/><Relationship Id="rId71" Type="http://schemas.openxmlformats.org/officeDocument/2006/relationships/slideLayout" Target="../slideLayouts/slideLayout254.xml"/><Relationship Id="rId92" Type="http://schemas.openxmlformats.org/officeDocument/2006/relationships/slideLayout" Target="../slideLayouts/slideLayout275.xml"/><Relationship Id="rId162" Type="http://schemas.openxmlformats.org/officeDocument/2006/relationships/slideLayout" Target="../slideLayouts/slideLayout345.xml"/><Relationship Id="rId2" Type="http://schemas.openxmlformats.org/officeDocument/2006/relationships/slideLayout" Target="../slideLayouts/slideLayout185.xml"/><Relationship Id="rId29" Type="http://schemas.openxmlformats.org/officeDocument/2006/relationships/slideLayout" Target="../slideLayouts/slideLayout212.xml"/><Relationship Id="rId24" Type="http://schemas.openxmlformats.org/officeDocument/2006/relationships/slideLayout" Target="../slideLayouts/slideLayout207.xml"/><Relationship Id="rId40" Type="http://schemas.openxmlformats.org/officeDocument/2006/relationships/slideLayout" Target="../slideLayouts/slideLayout223.xml"/><Relationship Id="rId45" Type="http://schemas.openxmlformats.org/officeDocument/2006/relationships/slideLayout" Target="../slideLayouts/slideLayout228.xml"/><Relationship Id="rId66" Type="http://schemas.openxmlformats.org/officeDocument/2006/relationships/slideLayout" Target="../slideLayouts/slideLayout249.xml"/><Relationship Id="rId87" Type="http://schemas.openxmlformats.org/officeDocument/2006/relationships/slideLayout" Target="../slideLayouts/slideLayout270.xml"/><Relationship Id="rId110" Type="http://schemas.openxmlformats.org/officeDocument/2006/relationships/slideLayout" Target="../slideLayouts/slideLayout293.xml"/><Relationship Id="rId115" Type="http://schemas.openxmlformats.org/officeDocument/2006/relationships/slideLayout" Target="../slideLayouts/slideLayout298.xml"/><Relationship Id="rId131" Type="http://schemas.openxmlformats.org/officeDocument/2006/relationships/slideLayout" Target="../slideLayouts/slideLayout314.xml"/><Relationship Id="rId136" Type="http://schemas.openxmlformats.org/officeDocument/2006/relationships/slideLayout" Target="../slideLayouts/slideLayout319.xml"/><Relationship Id="rId157" Type="http://schemas.openxmlformats.org/officeDocument/2006/relationships/slideLayout" Target="../slideLayouts/slideLayout340.xml"/><Relationship Id="rId61" Type="http://schemas.openxmlformats.org/officeDocument/2006/relationships/slideLayout" Target="../slideLayouts/slideLayout244.xml"/><Relationship Id="rId82" Type="http://schemas.openxmlformats.org/officeDocument/2006/relationships/slideLayout" Target="../slideLayouts/slideLayout265.xml"/><Relationship Id="rId152" Type="http://schemas.openxmlformats.org/officeDocument/2006/relationships/slideLayout" Target="../slideLayouts/slideLayout335.xml"/><Relationship Id="rId173" Type="http://schemas.openxmlformats.org/officeDocument/2006/relationships/slideLayout" Target="../slideLayouts/slideLayout356.xml"/><Relationship Id="rId19" Type="http://schemas.openxmlformats.org/officeDocument/2006/relationships/slideLayout" Target="../slideLayouts/slideLayout202.xml"/><Relationship Id="rId14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213.xml"/><Relationship Id="rId35" Type="http://schemas.openxmlformats.org/officeDocument/2006/relationships/slideLayout" Target="../slideLayouts/slideLayout218.xml"/><Relationship Id="rId56" Type="http://schemas.openxmlformats.org/officeDocument/2006/relationships/slideLayout" Target="../slideLayouts/slideLayout239.xml"/><Relationship Id="rId77" Type="http://schemas.openxmlformats.org/officeDocument/2006/relationships/slideLayout" Target="../slideLayouts/slideLayout260.xml"/><Relationship Id="rId100" Type="http://schemas.openxmlformats.org/officeDocument/2006/relationships/slideLayout" Target="../slideLayouts/slideLayout283.xml"/><Relationship Id="rId105" Type="http://schemas.openxmlformats.org/officeDocument/2006/relationships/slideLayout" Target="../slideLayouts/slideLayout288.xml"/><Relationship Id="rId126" Type="http://schemas.openxmlformats.org/officeDocument/2006/relationships/slideLayout" Target="../slideLayouts/slideLayout309.xml"/><Relationship Id="rId147" Type="http://schemas.openxmlformats.org/officeDocument/2006/relationships/slideLayout" Target="../slideLayouts/slideLayout330.xml"/><Relationship Id="rId168" Type="http://schemas.openxmlformats.org/officeDocument/2006/relationships/slideLayout" Target="../slideLayouts/slideLayout351.xml"/><Relationship Id="rId8" Type="http://schemas.openxmlformats.org/officeDocument/2006/relationships/slideLayout" Target="../slideLayouts/slideLayout191.xml"/><Relationship Id="rId51" Type="http://schemas.openxmlformats.org/officeDocument/2006/relationships/slideLayout" Target="../slideLayouts/slideLayout234.xml"/><Relationship Id="rId72" Type="http://schemas.openxmlformats.org/officeDocument/2006/relationships/slideLayout" Target="../slideLayouts/slideLayout255.xml"/><Relationship Id="rId93" Type="http://schemas.openxmlformats.org/officeDocument/2006/relationships/slideLayout" Target="../slideLayouts/slideLayout276.xml"/><Relationship Id="rId98" Type="http://schemas.openxmlformats.org/officeDocument/2006/relationships/slideLayout" Target="../slideLayouts/slideLayout281.xml"/><Relationship Id="rId121" Type="http://schemas.openxmlformats.org/officeDocument/2006/relationships/slideLayout" Target="../slideLayouts/slideLayout304.xml"/><Relationship Id="rId142" Type="http://schemas.openxmlformats.org/officeDocument/2006/relationships/slideLayout" Target="../slideLayouts/slideLayout325.xml"/><Relationship Id="rId163" Type="http://schemas.openxmlformats.org/officeDocument/2006/relationships/slideLayout" Target="../slideLayouts/slideLayout346.xml"/><Relationship Id="rId3" Type="http://schemas.openxmlformats.org/officeDocument/2006/relationships/slideLayout" Target="../slideLayouts/slideLayout186.xml"/><Relationship Id="rId25" Type="http://schemas.openxmlformats.org/officeDocument/2006/relationships/slideLayout" Target="../slideLayouts/slideLayout208.xml"/><Relationship Id="rId46" Type="http://schemas.openxmlformats.org/officeDocument/2006/relationships/slideLayout" Target="../slideLayouts/slideLayout229.xml"/><Relationship Id="rId67" Type="http://schemas.openxmlformats.org/officeDocument/2006/relationships/slideLayout" Target="../slideLayouts/slideLayout250.xml"/><Relationship Id="rId116" Type="http://schemas.openxmlformats.org/officeDocument/2006/relationships/slideLayout" Target="../slideLayouts/slideLayout299.xml"/><Relationship Id="rId137" Type="http://schemas.openxmlformats.org/officeDocument/2006/relationships/slideLayout" Target="../slideLayouts/slideLayout320.xml"/><Relationship Id="rId158" Type="http://schemas.openxmlformats.org/officeDocument/2006/relationships/slideLayout" Target="../slideLayouts/slideLayout341.xml"/><Relationship Id="rId20" Type="http://schemas.openxmlformats.org/officeDocument/2006/relationships/slideLayout" Target="../slideLayouts/slideLayout203.xml"/><Relationship Id="rId41" Type="http://schemas.openxmlformats.org/officeDocument/2006/relationships/slideLayout" Target="../slideLayouts/slideLayout224.xml"/><Relationship Id="rId62" Type="http://schemas.openxmlformats.org/officeDocument/2006/relationships/slideLayout" Target="../slideLayouts/slideLayout245.xml"/><Relationship Id="rId83" Type="http://schemas.openxmlformats.org/officeDocument/2006/relationships/slideLayout" Target="../slideLayouts/slideLayout266.xml"/><Relationship Id="rId88" Type="http://schemas.openxmlformats.org/officeDocument/2006/relationships/slideLayout" Target="../slideLayouts/slideLayout271.xml"/><Relationship Id="rId111" Type="http://schemas.openxmlformats.org/officeDocument/2006/relationships/slideLayout" Target="../slideLayouts/slideLayout294.xml"/><Relationship Id="rId132" Type="http://schemas.openxmlformats.org/officeDocument/2006/relationships/slideLayout" Target="../slideLayouts/slideLayout315.xml"/><Relationship Id="rId153" Type="http://schemas.openxmlformats.org/officeDocument/2006/relationships/slideLayout" Target="../slideLayouts/slideLayout336.xml"/><Relationship Id="rId174" Type="http://schemas.openxmlformats.org/officeDocument/2006/relationships/slideLayout" Target="../slideLayouts/slideLayout357.xml"/><Relationship Id="rId15" Type="http://schemas.openxmlformats.org/officeDocument/2006/relationships/slideLayout" Target="../slideLayouts/slideLayout198.xml"/><Relationship Id="rId36" Type="http://schemas.openxmlformats.org/officeDocument/2006/relationships/slideLayout" Target="../slideLayouts/slideLayout219.xml"/><Relationship Id="rId57" Type="http://schemas.openxmlformats.org/officeDocument/2006/relationships/slideLayout" Target="../slideLayouts/slideLayout240.xml"/><Relationship Id="rId106" Type="http://schemas.openxmlformats.org/officeDocument/2006/relationships/slideLayout" Target="../slideLayouts/slideLayout289.xml"/><Relationship Id="rId127" Type="http://schemas.openxmlformats.org/officeDocument/2006/relationships/slideLayout" Target="../slideLayouts/slideLayout3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F9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05"/>
          <p:cNvSpPr txBox="1"/>
          <p:nvPr/>
        </p:nvSpPr>
        <p:spPr>
          <a:xfrm>
            <a:off x="1519965" y="656100"/>
            <a:ext cx="992836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" name="Google Shape;7;p105"/>
          <p:cNvCxnSpPr/>
          <p:nvPr/>
        </p:nvCxnSpPr>
        <p:spPr>
          <a:xfrm rot="10800000">
            <a:off x="1526316" y="-1"/>
            <a:ext cx="0" cy="511176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8" name="Google Shape;8;p105"/>
          <p:cNvCxnSpPr/>
          <p:nvPr/>
        </p:nvCxnSpPr>
        <p:spPr>
          <a:xfrm rot="10800000">
            <a:off x="22857950" y="13207249"/>
            <a:ext cx="0" cy="508751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9" name="Google Shape;9;p105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2931" cy="3556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  <p:sldLayoutId id="2147483695" r:id="rId47"/>
    <p:sldLayoutId id="2147483696" r:id="rId48"/>
    <p:sldLayoutId id="2147483697" r:id="rId49"/>
    <p:sldLayoutId id="2147483698" r:id="rId50"/>
    <p:sldLayoutId id="2147483699" r:id="rId51"/>
    <p:sldLayoutId id="2147483700" r:id="rId52"/>
    <p:sldLayoutId id="2147483701" r:id="rId53"/>
    <p:sldLayoutId id="2147483702" r:id="rId54"/>
    <p:sldLayoutId id="2147483703" r:id="rId55"/>
    <p:sldLayoutId id="2147483704" r:id="rId56"/>
    <p:sldLayoutId id="2147483705" r:id="rId57"/>
    <p:sldLayoutId id="2147483706" r:id="rId58"/>
    <p:sldLayoutId id="2147483707" r:id="rId59"/>
    <p:sldLayoutId id="2147483708" r:id="rId60"/>
    <p:sldLayoutId id="2147483709" r:id="rId61"/>
    <p:sldLayoutId id="2147483710" r:id="rId62"/>
    <p:sldLayoutId id="2147483711" r:id="rId63"/>
    <p:sldLayoutId id="2147483712" r:id="rId64"/>
    <p:sldLayoutId id="2147483713" r:id="rId65"/>
    <p:sldLayoutId id="2147483714" r:id="rId66"/>
    <p:sldLayoutId id="2147483715" r:id="rId67"/>
    <p:sldLayoutId id="2147483716" r:id="rId68"/>
    <p:sldLayoutId id="2147483717" r:id="rId69"/>
    <p:sldLayoutId id="2147483718" r:id="rId70"/>
    <p:sldLayoutId id="2147483719" r:id="rId71"/>
    <p:sldLayoutId id="2147483720" r:id="rId72"/>
    <p:sldLayoutId id="2147483721" r:id="rId73"/>
    <p:sldLayoutId id="2147483722" r:id="rId74"/>
    <p:sldLayoutId id="2147483723" r:id="rId75"/>
    <p:sldLayoutId id="2147483724" r:id="rId76"/>
    <p:sldLayoutId id="2147483725" r:id="rId77"/>
    <p:sldLayoutId id="2147483726" r:id="rId78"/>
    <p:sldLayoutId id="2147483727" r:id="rId79"/>
    <p:sldLayoutId id="2147483728" r:id="rId80"/>
    <p:sldLayoutId id="2147483729" r:id="rId81"/>
    <p:sldLayoutId id="2147483730" r:id="rId82"/>
    <p:sldLayoutId id="2147483731" r:id="rId83"/>
    <p:sldLayoutId id="2147483732" r:id="rId84"/>
    <p:sldLayoutId id="2147483733" r:id="rId85"/>
    <p:sldLayoutId id="2147483734" r:id="rId86"/>
    <p:sldLayoutId id="2147483735" r:id="rId87"/>
    <p:sldLayoutId id="2147483736" r:id="rId88"/>
    <p:sldLayoutId id="2147483737" r:id="rId89"/>
    <p:sldLayoutId id="2147483738" r:id="rId90"/>
    <p:sldLayoutId id="2147483739" r:id="rId91"/>
    <p:sldLayoutId id="2147483740" r:id="rId92"/>
    <p:sldLayoutId id="2147483741" r:id="rId93"/>
    <p:sldLayoutId id="2147483742" r:id="rId94"/>
    <p:sldLayoutId id="2147483743" r:id="rId95"/>
    <p:sldLayoutId id="2147483744" r:id="rId96"/>
    <p:sldLayoutId id="2147483745" r:id="rId97"/>
    <p:sldLayoutId id="2147483746" r:id="rId98"/>
    <p:sldLayoutId id="2147483747" r:id="rId99"/>
    <p:sldLayoutId id="2147483748" r:id="rId100"/>
    <p:sldLayoutId id="2147483749" r:id="rId101"/>
    <p:sldLayoutId id="2147483750" r:id="rId102"/>
    <p:sldLayoutId id="2147483751" r:id="rId103"/>
    <p:sldLayoutId id="2147483752" r:id="rId104"/>
    <p:sldLayoutId id="2147483753" r:id="rId105"/>
    <p:sldLayoutId id="2147483754" r:id="rId106"/>
    <p:sldLayoutId id="2147483755" r:id="rId107"/>
    <p:sldLayoutId id="2147483756" r:id="rId108"/>
    <p:sldLayoutId id="2147483757" r:id="rId109"/>
    <p:sldLayoutId id="2147483758" r:id="rId110"/>
    <p:sldLayoutId id="2147483759" r:id="rId111"/>
    <p:sldLayoutId id="2147483760" r:id="rId112"/>
    <p:sldLayoutId id="2147483761" r:id="rId113"/>
    <p:sldLayoutId id="2147483762" r:id="rId114"/>
    <p:sldLayoutId id="2147483763" r:id="rId115"/>
    <p:sldLayoutId id="2147483764" r:id="rId116"/>
    <p:sldLayoutId id="2147483765" r:id="rId117"/>
    <p:sldLayoutId id="2147483766" r:id="rId118"/>
    <p:sldLayoutId id="2147483767" r:id="rId119"/>
    <p:sldLayoutId id="2147483768" r:id="rId120"/>
    <p:sldLayoutId id="2147483769" r:id="rId121"/>
    <p:sldLayoutId id="2147483770" r:id="rId122"/>
    <p:sldLayoutId id="2147483771" r:id="rId123"/>
    <p:sldLayoutId id="2147483772" r:id="rId124"/>
    <p:sldLayoutId id="2147483773" r:id="rId125"/>
    <p:sldLayoutId id="2147483774" r:id="rId126"/>
    <p:sldLayoutId id="2147483775" r:id="rId127"/>
    <p:sldLayoutId id="2147483776" r:id="rId128"/>
    <p:sldLayoutId id="2147483777" r:id="rId129"/>
    <p:sldLayoutId id="2147483778" r:id="rId130"/>
    <p:sldLayoutId id="2147483779" r:id="rId131"/>
    <p:sldLayoutId id="2147483780" r:id="rId132"/>
    <p:sldLayoutId id="2147483781" r:id="rId133"/>
    <p:sldLayoutId id="2147483782" r:id="rId134"/>
    <p:sldLayoutId id="2147483783" r:id="rId135"/>
    <p:sldLayoutId id="2147483784" r:id="rId136"/>
    <p:sldLayoutId id="2147483785" r:id="rId137"/>
    <p:sldLayoutId id="2147483786" r:id="rId138"/>
    <p:sldLayoutId id="2147483787" r:id="rId139"/>
    <p:sldLayoutId id="2147483788" r:id="rId140"/>
    <p:sldLayoutId id="2147483789" r:id="rId141"/>
    <p:sldLayoutId id="2147483790" r:id="rId142"/>
    <p:sldLayoutId id="2147483791" r:id="rId143"/>
    <p:sldLayoutId id="2147483792" r:id="rId144"/>
    <p:sldLayoutId id="2147483793" r:id="rId145"/>
    <p:sldLayoutId id="2147483794" r:id="rId146"/>
    <p:sldLayoutId id="2147483795" r:id="rId147"/>
    <p:sldLayoutId id="2147483796" r:id="rId148"/>
    <p:sldLayoutId id="2147483797" r:id="rId149"/>
    <p:sldLayoutId id="2147483798" r:id="rId150"/>
    <p:sldLayoutId id="2147483799" r:id="rId151"/>
    <p:sldLayoutId id="2147483800" r:id="rId152"/>
    <p:sldLayoutId id="2147483801" r:id="rId153"/>
    <p:sldLayoutId id="2147483802" r:id="rId154"/>
    <p:sldLayoutId id="2147483803" r:id="rId155"/>
    <p:sldLayoutId id="2147483804" r:id="rId156"/>
    <p:sldLayoutId id="2147483805" r:id="rId157"/>
    <p:sldLayoutId id="2147483806" r:id="rId158"/>
    <p:sldLayoutId id="2147483807" r:id="rId159"/>
    <p:sldLayoutId id="2147483808" r:id="rId160"/>
    <p:sldLayoutId id="2147483809" r:id="rId161"/>
    <p:sldLayoutId id="2147483810" r:id="rId162"/>
    <p:sldLayoutId id="2147483811" r:id="rId163"/>
    <p:sldLayoutId id="2147483812" r:id="rId164"/>
    <p:sldLayoutId id="2147483813" r:id="rId165"/>
    <p:sldLayoutId id="2147483814" r:id="rId166"/>
    <p:sldLayoutId id="2147483815" r:id="rId167"/>
    <p:sldLayoutId id="2147483816" r:id="rId168"/>
    <p:sldLayoutId id="2147483817" r:id="rId169"/>
    <p:sldLayoutId id="2147483818" r:id="rId170"/>
    <p:sldLayoutId id="2147483819" r:id="rId171"/>
    <p:sldLayoutId id="2147483820" r:id="rId172"/>
    <p:sldLayoutId id="2147483821" r:id="rId173"/>
    <p:sldLayoutId id="2147483822" r:id="rId174"/>
    <p:sldLayoutId id="2147483823" r:id="rId175"/>
    <p:sldLayoutId id="2147483824" r:id="rId176"/>
    <p:sldLayoutId id="2147483825" r:id="rId177"/>
    <p:sldLayoutId id="2147483826" r:id="rId178"/>
    <p:sldLayoutId id="2147483827" r:id="rId179"/>
    <p:sldLayoutId id="2147483828" r:id="rId180"/>
    <p:sldLayoutId id="2147483829" r:id="rId181"/>
    <p:sldLayoutId id="2147483830" r:id="rId182"/>
    <p:sldLayoutId id="2147483831" r:id="rId18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7F9FF"/>
        </a:solidFill>
        <a:effectLst/>
      </p:bgPr>
    </p:bg>
    <p:spTree>
      <p:nvGrpSpPr>
        <p:cNvPr id="1" name="Shape 2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1" name="Google Shape;2831;g21c91014dda_0_2843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2832" name="Google Shape;2832;g21c91014dda_0_2843"/>
          <p:cNvCxnSpPr/>
          <p:nvPr/>
        </p:nvCxnSpPr>
        <p:spPr>
          <a:xfrm rot="10800000">
            <a:off x="1526316" y="-25"/>
            <a:ext cx="0" cy="5112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cxnSp>
        <p:nvCxnSpPr>
          <p:cNvPr id="2833" name="Google Shape;2833;g21c91014dda_0_2843"/>
          <p:cNvCxnSpPr/>
          <p:nvPr/>
        </p:nvCxnSpPr>
        <p:spPr>
          <a:xfrm rot="10800000">
            <a:off x="22857950" y="1320720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9AA2AC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2834" name="Google Shape;2834;g21c91014dda_0_2843"/>
          <p:cNvSpPr txBox="1">
            <a:spLocks noGrp="1"/>
          </p:cNvSpPr>
          <p:nvPr>
            <p:ph type="sldNum" idx="12"/>
          </p:nvPr>
        </p:nvSpPr>
        <p:spPr>
          <a:xfrm>
            <a:off x="22188669" y="12702579"/>
            <a:ext cx="6630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  <a:defRPr sz="2200" b="1" i="0" u="none" strike="noStrike" cap="none">
                <a:solidFill>
                  <a:srgbClr val="2C2E3C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840" r:id="rId1"/>
    <p:sldLayoutId id="2147483842" r:id="rId2"/>
    <p:sldLayoutId id="2147483844" r:id="rId3"/>
    <p:sldLayoutId id="2147483845" r:id="rId4"/>
    <p:sldLayoutId id="2147483846" r:id="rId5"/>
    <p:sldLayoutId id="2147483847" r:id="rId6"/>
    <p:sldLayoutId id="2147483849" r:id="rId7"/>
    <p:sldLayoutId id="2147483850" r:id="rId8"/>
    <p:sldLayoutId id="2147483852" r:id="rId9"/>
    <p:sldLayoutId id="2147483853" r:id="rId10"/>
    <p:sldLayoutId id="2147483854" r:id="rId11"/>
    <p:sldLayoutId id="2147483855" r:id="rId12"/>
    <p:sldLayoutId id="2147483856" r:id="rId13"/>
    <p:sldLayoutId id="2147483858" r:id="rId14"/>
    <p:sldLayoutId id="2147483859" r:id="rId15"/>
    <p:sldLayoutId id="2147483861" r:id="rId16"/>
    <p:sldLayoutId id="2147483862" r:id="rId17"/>
    <p:sldLayoutId id="2147483863" r:id="rId18"/>
    <p:sldLayoutId id="2147483864" r:id="rId19"/>
    <p:sldLayoutId id="2147483865" r:id="rId20"/>
    <p:sldLayoutId id="2147483866" r:id="rId21"/>
    <p:sldLayoutId id="2147483868" r:id="rId22"/>
    <p:sldLayoutId id="2147483869" r:id="rId23"/>
    <p:sldLayoutId id="2147483870" r:id="rId24"/>
    <p:sldLayoutId id="2147483871" r:id="rId25"/>
    <p:sldLayoutId id="2147483872" r:id="rId26"/>
    <p:sldLayoutId id="2147483873" r:id="rId27"/>
    <p:sldLayoutId id="2147483874" r:id="rId28"/>
    <p:sldLayoutId id="2147483875" r:id="rId29"/>
    <p:sldLayoutId id="2147483876" r:id="rId30"/>
    <p:sldLayoutId id="2147483877" r:id="rId31"/>
    <p:sldLayoutId id="2147483879" r:id="rId32"/>
    <p:sldLayoutId id="2147483880" r:id="rId33"/>
    <p:sldLayoutId id="2147483881" r:id="rId34"/>
    <p:sldLayoutId id="2147483882" r:id="rId35"/>
    <p:sldLayoutId id="2147483883" r:id="rId36"/>
    <p:sldLayoutId id="2147483884" r:id="rId37"/>
    <p:sldLayoutId id="2147483885" r:id="rId38"/>
    <p:sldLayoutId id="2147483886" r:id="rId39"/>
    <p:sldLayoutId id="2147483887" r:id="rId40"/>
    <p:sldLayoutId id="2147483888" r:id="rId41"/>
    <p:sldLayoutId id="2147483889" r:id="rId42"/>
    <p:sldLayoutId id="2147483890" r:id="rId43"/>
    <p:sldLayoutId id="2147483891" r:id="rId44"/>
    <p:sldLayoutId id="2147483892" r:id="rId45"/>
    <p:sldLayoutId id="2147483893" r:id="rId46"/>
    <p:sldLayoutId id="2147483894" r:id="rId47"/>
    <p:sldLayoutId id="2147483895" r:id="rId48"/>
    <p:sldLayoutId id="2147483896" r:id="rId49"/>
    <p:sldLayoutId id="2147483897" r:id="rId50"/>
    <p:sldLayoutId id="2147483898" r:id="rId51"/>
    <p:sldLayoutId id="2147483899" r:id="rId52"/>
    <p:sldLayoutId id="2147483900" r:id="rId53"/>
    <p:sldLayoutId id="2147483901" r:id="rId54"/>
    <p:sldLayoutId id="2147483902" r:id="rId55"/>
    <p:sldLayoutId id="2147483903" r:id="rId56"/>
    <p:sldLayoutId id="2147483904" r:id="rId57"/>
    <p:sldLayoutId id="2147483905" r:id="rId58"/>
    <p:sldLayoutId id="2147483906" r:id="rId59"/>
    <p:sldLayoutId id="2147483907" r:id="rId60"/>
    <p:sldLayoutId id="2147483908" r:id="rId61"/>
    <p:sldLayoutId id="2147483909" r:id="rId62"/>
    <p:sldLayoutId id="2147483910" r:id="rId63"/>
    <p:sldLayoutId id="2147483911" r:id="rId64"/>
    <p:sldLayoutId id="2147483912" r:id="rId65"/>
    <p:sldLayoutId id="2147483913" r:id="rId66"/>
    <p:sldLayoutId id="2147483914" r:id="rId67"/>
    <p:sldLayoutId id="2147483915" r:id="rId68"/>
    <p:sldLayoutId id="2147483916" r:id="rId69"/>
    <p:sldLayoutId id="2147483917" r:id="rId70"/>
    <p:sldLayoutId id="2147483918" r:id="rId71"/>
    <p:sldLayoutId id="2147483919" r:id="rId72"/>
    <p:sldLayoutId id="2147483920" r:id="rId73"/>
    <p:sldLayoutId id="2147483921" r:id="rId74"/>
    <p:sldLayoutId id="2147483922" r:id="rId75"/>
    <p:sldLayoutId id="2147483923" r:id="rId76"/>
    <p:sldLayoutId id="2147483924" r:id="rId77"/>
    <p:sldLayoutId id="2147483925" r:id="rId78"/>
    <p:sldLayoutId id="2147483926" r:id="rId79"/>
    <p:sldLayoutId id="2147483927" r:id="rId80"/>
    <p:sldLayoutId id="2147483928" r:id="rId81"/>
    <p:sldLayoutId id="2147483929" r:id="rId82"/>
    <p:sldLayoutId id="2147483930" r:id="rId83"/>
    <p:sldLayoutId id="2147483931" r:id="rId84"/>
    <p:sldLayoutId id="2147483932" r:id="rId85"/>
    <p:sldLayoutId id="2147483933" r:id="rId86"/>
    <p:sldLayoutId id="2147483934" r:id="rId87"/>
    <p:sldLayoutId id="2147483935" r:id="rId88"/>
    <p:sldLayoutId id="2147483936" r:id="rId89"/>
    <p:sldLayoutId id="2147483937" r:id="rId90"/>
    <p:sldLayoutId id="2147483938" r:id="rId91"/>
    <p:sldLayoutId id="2147483939" r:id="rId92"/>
    <p:sldLayoutId id="2147483940" r:id="rId93"/>
    <p:sldLayoutId id="2147483941" r:id="rId94"/>
    <p:sldLayoutId id="2147483942" r:id="rId95"/>
    <p:sldLayoutId id="2147483943" r:id="rId96"/>
    <p:sldLayoutId id="2147483944" r:id="rId97"/>
    <p:sldLayoutId id="2147483945" r:id="rId98"/>
    <p:sldLayoutId id="2147483946" r:id="rId99"/>
    <p:sldLayoutId id="2147483947" r:id="rId100"/>
    <p:sldLayoutId id="2147483948" r:id="rId101"/>
    <p:sldLayoutId id="2147483949" r:id="rId102"/>
    <p:sldLayoutId id="2147483950" r:id="rId103"/>
    <p:sldLayoutId id="2147483951" r:id="rId104"/>
    <p:sldLayoutId id="2147483952" r:id="rId105"/>
    <p:sldLayoutId id="2147483953" r:id="rId106"/>
    <p:sldLayoutId id="2147483954" r:id="rId107"/>
    <p:sldLayoutId id="2147483955" r:id="rId108"/>
    <p:sldLayoutId id="2147483956" r:id="rId109"/>
    <p:sldLayoutId id="2147483957" r:id="rId110"/>
    <p:sldLayoutId id="2147483958" r:id="rId111"/>
    <p:sldLayoutId id="2147483959" r:id="rId112"/>
    <p:sldLayoutId id="2147483960" r:id="rId113"/>
    <p:sldLayoutId id="2147483961" r:id="rId114"/>
    <p:sldLayoutId id="2147483962" r:id="rId115"/>
    <p:sldLayoutId id="2147483963" r:id="rId116"/>
    <p:sldLayoutId id="2147483964" r:id="rId117"/>
    <p:sldLayoutId id="2147483965" r:id="rId118"/>
    <p:sldLayoutId id="2147483966" r:id="rId119"/>
    <p:sldLayoutId id="2147483967" r:id="rId120"/>
    <p:sldLayoutId id="2147483968" r:id="rId121"/>
    <p:sldLayoutId id="2147483969" r:id="rId122"/>
    <p:sldLayoutId id="2147483970" r:id="rId123"/>
    <p:sldLayoutId id="2147483971" r:id="rId124"/>
    <p:sldLayoutId id="2147483972" r:id="rId125"/>
    <p:sldLayoutId id="2147483973" r:id="rId126"/>
    <p:sldLayoutId id="2147483974" r:id="rId127"/>
    <p:sldLayoutId id="2147483975" r:id="rId128"/>
    <p:sldLayoutId id="2147483976" r:id="rId129"/>
    <p:sldLayoutId id="2147483977" r:id="rId130"/>
    <p:sldLayoutId id="2147483978" r:id="rId131"/>
    <p:sldLayoutId id="2147483979" r:id="rId132"/>
    <p:sldLayoutId id="2147483980" r:id="rId133"/>
    <p:sldLayoutId id="2147483981" r:id="rId134"/>
    <p:sldLayoutId id="2147483982" r:id="rId135"/>
    <p:sldLayoutId id="2147483983" r:id="rId136"/>
    <p:sldLayoutId id="2147483984" r:id="rId137"/>
    <p:sldLayoutId id="2147483985" r:id="rId138"/>
    <p:sldLayoutId id="2147483986" r:id="rId139"/>
    <p:sldLayoutId id="2147483987" r:id="rId140"/>
    <p:sldLayoutId id="2147483988" r:id="rId141"/>
    <p:sldLayoutId id="2147483989" r:id="rId142"/>
    <p:sldLayoutId id="2147483990" r:id="rId143"/>
    <p:sldLayoutId id="2147483991" r:id="rId144"/>
    <p:sldLayoutId id="2147483992" r:id="rId145"/>
    <p:sldLayoutId id="2147483993" r:id="rId146"/>
    <p:sldLayoutId id="2147483994" r:id="rId147"/>
    <p:sldLayoutId id="2147483995" r:id="rId148"/>
    <p:sldLayoutId id="2147483996" r:id="rId149"/>
    <p:sldLayoutId id="2147483997" r:id="rId150"/>
    <p:sldLayoutId id="2147483998" r:id="rId151"/>
    <p:sldLayoutId id="2147483999" r:id="rId152"/>
    <p:sldLayoutId id="2147484000" r:id="rId153"/>
    <p:sldLayoutId id="2147484001" r:id="rId154"/>
    <p:sldLayoutId id="2147484002" r:id="rId155"/>
    <p:sldLayoutId id="2147484003" r:id="rId156"/>
    <p:sldLayoutId id="2147484004" r:id="rId157"/>
    <p:sldLayoutId id="2147484005" r:id="rId158"/>
    <p:sldLayoutId id="2147484006" r:id="rId159"/>
    <p:sldLayoutId id="2147484007" r:id="rId160"/>
    <p:sldLayoutId id="2147484008" r:id="rId161"/>
    <p:sldLayoutId id="2147484009" r:id="rId162"/>
    <p:sldLayoutId id="2147484010" r:id="rId163"/>
    <p:sldLayoutId id="2147484011" r:id="rId164"/>
    <p:sldLayoutId id="2147484012" r:id="rId165"/>
    <p:sldLayoutId id="2147484013" r:id="rId166"/>
    <p:sldLayoutId id="2147484014" r:id="rId167"/>
    <p:sldLayoutId id="2147484015" r:id="rId168"/>
    <p:sldLayoutId id="2147484016" r:id="rId169"/>
    <p:sldLayoutId id="2147484017" r:id="rId170"/>
    <p:sldLayoutId id="2147484018" r:id="rId171"/>
    <p:sldLayoutId id="2147484019" r:id="rId172"/>
    <p:sldLayoutId id="2147484020" r:id="rId173"/>
    <p:sldLayoutId id="2147484021" r:id="rId174"/>
    <p:sldLayoutId id="2147484022" r:id="rId17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5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13" Type="http://schemas.openxmlformats.org/officeDocument/2006/relationships/hyperlink" Target="https://rmc.dm-centre.ru/wp-content/uploads/2023/10/AB_3935_06_ot_29_09_2023_Metodreki_po_obnovleniyu_soderzhaniya_DOP.pdf" TargetMode="External"/><Relationship Id="rId3" Type="http://schemas.openxmlformats.org/officeDocument/2006/relationships/hyperlink" Target="https://rmc.dm-centre.ru/wp-content/uploads/2021/05/METODICHESKIE-REKOMENDACZII-PO-PROEKTIROVANIYU-DOPOLNITELNYH-OBSHHERAZVIVAYUSHHIH-PROGRAMM-VKLYUCHAYA-RAZNOUROVNEVYE-PROGRAMMY.pdf" TargetMode="External"/><Relationship Id="rId7" Type="http://schemas.openxmlformats.org/officeDocument/2006/relationships/hyperlink" Target="http://static.government.ru/media/files/3fIgkklAJ2ENBbCFVEkA3cTOsiypicBo.pdf" TargetMode="External"/><Relationship Id="rId12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5.xml"/><Relationship Id="rId6" Type="http://schemas.openxmlformats.org/officeDocument/2006/relationships/hyperlink" Target="http://publication.pravo.gov.ru/Document/View/6100202012110011" TargetMode="External"/><Relationship Id="rId11" Type="http://schemas.openxmlformats.org/officeDocument/2006/relationships/hyperlink" Target="http://publication.pravo.gov.ru/Document/View/0001202209270013" TargetMode="External"/><Relationship Id="rId5" Type="http://schemas.openxmlformats.org/officeDocument/2006/relationships/hyperlink" Target="http://static.government.ru/media/files/MOoSmsOFZT2nIupFC25Iqkn7qZjkiqQK.pdf" TargetMode="External"/><Relationship Id="rId10" Type="http://schemas.openxmlformats.org/officeDocument/2006/relationships/hyperlink" Target="http://static.government.ru/media/files/UuG1ErcOWtjfOFCsqdLsLxC8oPFDkmBB.pdf" TargetMode="External"/><Relationship Id="rId4" Type="http://schemas.openxmlformats.org/officeDocument/2006/relationships/hyperlink" Target="https://minobr.donland.ru/documents/active/227595/" TargetMode="External"/><Relationship Id="rId9" Type="http://schemas.openxmlformats.org/officeDocument/2006/relationships/hyperlink" Target="https://docs.edu.gov.ru/document/68ab95d94aff334dd86625ce304d49eb/download/2551/" TargetMode="Externa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rmc.dm-centre.ru/wp-content/uploads/2023/10/AB_3935_06_ot_29_09_2023_Metodreki_po_obnovleniyu_soderzhaniya_DOP.pdf" TargetMode="Externa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06.xml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06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0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0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5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Google Shape;5616;g21a8be90c40_0_5904"/>
          <p:cNvSpPr txBox="1"/>
          <p:nvPr/>
        </p:nvSpPr>
        <p:spPr>
          <a:xfrm>
            <a:off x="902825" y="7481975"/>
            <a:ext cx="1297559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ru-RU" sz="4500" dirty="0">
                <a:solidFill>
                  <a:srgbClr val="1074BC"/>
                </a:solidFill>
                <a:latin typeface="Comfortaa SemiBold"/>
                <a:ea typeface="Comfortaa SemiBold"/>
                <a:cs typeface="Comfortaa SemiBold"/>
                <a:sym typeface="Comfortaa SemiBold"/>
              </a:rPr>
              <a:t>Об итогах реализации независимой оценки качества дополнительных общеразвивающих программ в 2023</a:t>
            </a:r>
            <a:r>
              <a:rPr lang="en-US" sz="4500" dirty="0">
                <a:solidFill>
                  <a:srgbClr val="1074BC"/>
                </a:solidFill>
                <a:latin typeface="Comfortaa SemiBold"/>
                <a:ea typeface="Comfortaa SemiBold"/>
                <a:cs typeface="Comfortaa SemiBold"/>
                <a:sym typeface="Comfortaa SemiBold"/>
              </a:rPr>
              <a:t> </a:t>
            </a:r>
            <a:endParaRPr sz="4500" dirty="0">
              <a:solidFill>
                <a:srgbClr val="1074BC"/>
              </a:solidFill>
              <a:latin typeface="Comfortaa SemiBold"/>
              <a:ea typeface="Comfortaa SemiBold"/>
              <a:cs typeface="Comfortaa SemiBold"/>
              <a:sym typeface="Comfortaa SemiBold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7000"/>
              <a:buFont typeface="Quicksand"/>
              <a:buNone/>
            </a:pPr>
            <a:endParaRPr sz="3500" dirty="0">
              <a:solidFill>
                <a:srgbClr val="1074BC"/>
              </a:solidFill>
              <a:latin typeface="Comfortaa SemiBold"/>
              <a:ea typeface="Comfortaa SemiBold"/>
              <a:cs typeface="Comfortaa SemiBold"/>
              <a:sym typeface="Comfortaa SemiBold"/>
            </a:endParaRPr>
          </a:p>
        </p:txBody>
      </p:sp>
      <p:sp>
        <p:nvSpPr>
          <p:cNvPr id="5617" name="Google Shape;5617;g21a8be90c40_0_5904"/>
          <p:cNvSpPr txBox="1"/>
          <p:nvPr/>
        </p:nvSpPr>
        <p:spPr>
          <a:xfrm>
            <a:off x="14382450" y="7481975"/>
            <a:ext cx="7893300" cy="22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200" b="1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«Успешное будущее человека зависит от качественного образования и разностороннего развития. Такие возможности нужно обеспечить повсеместно, в любом регионе нашей страны» </a:t>
            </a:r>
            <a:endParaRPr sz="22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endParaRPr sz="22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200" b="1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В.В. Путин</a:t>
            </a:r>
            <a:endParaRPr sz="22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endParaRPr sz="22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</a:pPr>
            <a:endParaRPr sz="22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cxnSp>
        <p:nvCxnSpPr>
          <p:cNvPr id="5618" name="Google Shape;5618;g21a8be90c40_0_5904"/>
          <p:cNvCxnSpPr/>
          <p:nvPr/>
        </p:nvCxnSpPr>
        <p:spPr>
          <a:xfrm>
            <a:off x="14106132" y="6857999"/>
            <a:ext cx="16200" cy="3415200"/>
          </a:xfrm>
          <a:prstGeom prst="straightConnector1">
            <a:avLst/>
          </a:prstGeom>
          <a:noFill/>
          <a:ln w="12700" cap="flat" cmpd="sng">
            <a:solidFill>
              <a:srgbClr val="1074BC"/>
            </a:solidFill>
            <a:prstDash val="solid"/>
            <a:miter lim="400000"/>
            <a:headEnd type="none" w="sm" len="sm"/>
            <a:tailEnd type="none" w="sm" len="sm"/>
          </a:ln>
        </p:spPr>
      </p:cxnSp>
      <p:pic>
        <p:nvPicPr>
          <p:cNvPr id="5619" name="Google Shape;5619;g21a8be90c40_0_590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68725" y="4015627"/>
            <a:ext cx="2357725" cy="1988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620" name="Google Shape;5620;g21a8be90c40_0_590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60500" y="4015626"/>
            <a:ext cx="1988347" cy="1988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621" name="Google Shape;5621;g21a8be90c40_0_590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64612" y="3830925"/>
            <a:ext cx="2357725" cy="2357725"/>
          </a:xfrm>
          <a:prstGeom prst="rect">
            <a:avLst/>
          </a:prstGeom>
          <a:noFill/>
          <a:ln>
            <a:noFill/>
          </a:ln>
        </p:spPr>
      </p:pic>
      <p:sp>
        <p:nvSpPr>
          <p:cNvPr id="5622" name="Google Shape;5622;g21a8be90c40_0_5904"/>
          <p:cNvSpPr/>
          <p:nvPr/>
        </p:nvSpPr>
        <p:spPr>
          <a:xfrm>
            <a:off x="22860000" y="-1"/>
            <a:ext cx="1524000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23" name="Google Shape;5623;g21a8be90c40_0_5904"/>
          <p:cNvSpPr txBox="1"/>
          <p:nvPr/>
        </p:nvSpPr>
        <p:spPr>
          <a:xfrm rot="5400000">
            <a:off x="18381600" y="668025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lt1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lt1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lt1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24" name="Google Shape;5624;g21a8be90c40_0_5904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F7F9FF"/>
          </a:solidFill>
          <a:ln w="9525" cap="flat" cmpd="sng">
            <a:solidFill>
              <a:srgbClr val="F7F9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25" name="Google Shape;5625;g21a8be90c40_0_5904"/>
          <p:cNvSpPr txBox="1"/>
          <p:nvPr/>
        </p:nvSpPr>
        <p:spPr>
          <a:xfrm>
            <a:off x="9098550" y="12394477"/>
            <a:ext cx="6186900" cy="47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ctr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>
                <a:solidFill>
                  <a:schemeClr val="accent5"/>
                </a:solidFill>
                <a:latin typeface="Comfortaa"/>
                <a:ea typeface="Comfortaa"/>
                <a:cs typeface="Comfortaa"/>
                <a:sym typeface="Comfortaa"/>
              </a:rPr>
              <a:t>г. Ростов-на-Дону</a:t>
            </a: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ctr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>
                <a:solidFill>
                  <a:schemeClr val="accent5"/>
                </a:solidFill>
                <a:latin typeface="Comfortaa"/>
                <a:ea typeface="Comfortaa"/>
                <a:cs typeface="Comfortaa"/>
                <a:sym typeface="Comfortaa"/>
              </a:rPr>
              <a:t>2023 г.</a:t>
            </a: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</a:pP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0" name="Google Shape;5630;g21a63e95321_0_2893"/>
          <p:cNvSpPr>
            <a:spLocks noGrp="1"/>
          </p:cNvSpPr>
          <p:nvPr>
            <p:ph type="pic" idx="2"/>
          </p:nvPr>
        </p:nvSpPr>
        <p:spPr>
          <a:xfrm>
            <a:off x="12192000" y="-1"/>
            <a:ext cx="12192000" cy="13716000"/>
          </a:xfrm>
          <a:prstGeom prst="rect">
            <a:avLst/>
          </a:prstGeom>
          <a:solidFill>
            <a:srgbClr val="BABEC7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spcBef>
                <a:spcPts val="590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31" name="Google Shape;5631;g21a63e95321_0_2893"/>
          <p:cNvSpPr/>
          <p:nvPr/>
        </p:nvSpPr>
        <p:spPr>
          <a:xfrm>
            <a:off x="12094991" y="20417"/>
            <a:ext cx="12192000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2400" b="1" i="0" u="none" strike="noStrike" cap="none" dirty="0">
              <a:solidFill>
                <a:schemeClr val="bg1"/>
              </a:solidFill>
              <a:latin typeface="Comfortaa Light" panose="020B0604020202020204" charset="0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32" name="Google Shape;5632;g21a63e95321_0_2893"/>
          <p:cNvSpPr txBox="1"/>
          <p:nvPr/>
        </p:nvSpPr>
        <p:spPr>
          <a:xfrm>
            <a:off x="2941626" y="531588"/>
            <a:ext cx="7732800" cy="215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72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Нормативная правовая база</a:t>
            </a:r>
            <a:endParaRPr sz="72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33" name="Google Shape;5633;g21a63e95321_0_2893"/>
          <p:cNvSpPr txBox="1"/>
          <p:nvPr/>
        </p:nvSpPr>
        <p:spPr>
          <a:xfrm>
            <a:off x="2595165" y="2902883"/>
            <a:ext cx="8186400" cy="89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lang="ru-RU" sz="2400" u="sng" spc="7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Федеральный</a:t>
            </a:r>
            <a:r>
              <a:rPr lang="ru-RU" sz="2400" u="sng" spc="5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9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закон</a:t>
            </a:r>
            <a:r>
              <a:rPr lang="ru-RU" sz="2400" u="sng" spc="4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9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№273</a:t>
            </a:r>
            <a:r>
              <a:rPr lang="ru-RU" sz="2400" u="sng" spc="5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9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«Об</a:t>
            </a:r>
            <a:r>
              <a:rPr lang="ru-RU" sz="2400" u="sng" spc="3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9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образовании</a:t>
            </a:r>
            <a:r>
              <a:rPr lang="ru-RU" sz="2400" u="sng" spc="6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13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в</a:t>
            </a:r>
            <a:r>
              <a:rPr lang="ru-RU" sz="2400" u="sng" spc="3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9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Российской</a:t>
            </a:r>
            <a:r>
              <a:rPr lang="ru-RU" sz="2400" u="sng" spc="5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</a:t>
            </a:r>
            <a:r>
              <a:rPr lang="ru-RU" sz="2400" u="sng" spc="85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Федерации»</a:t>
            </a:r>
            <a:r>
              <a:rPr lang="ru-RU" sz="2400" u="sng" spc="50" dirty="0">
                <a:solidFill>
                  <a:schemeClr val="bg2"/>
                </a:solidFill>
                <a:latin typeface="Comfortaa" panose="020B0604020202020204" charset="0"/>
                <a:cs typeface="Arial" panose="020B0604020202020204" pitchFamily="34" charset="0"/>
              </a:rPr>
              <a:t> (с изменениями от 29.12.2022)</a:t>
            </a:r>
            <a:endParaRPr lang="ru-RU" sz="2400" u="sng" spc="-45" dirty="0">
              <a:solidFill>
                <a:schemeClr val="bg2"/>
              </a:solidFill>
              <a:latin typeface="Comfortaa" panose="020B0604020202020204" charset="0"/>
              <a:cs typeface="Arial" panose="020B0604020202020204" pitchFamily="34" charset="0"/>
            </a:endParaRPr>
          </a:p>
        </p:txBody>
      </p:sp>
      <p:sp>
        <p:nvSpPr>
          <p:cNvPr id="5634" name="Google Shape;5634;g21a63e95321_0_2893"/>
          <p:cNvSpPr txBox="1"/>
          <p:nvPr/>
        </p:nvSpPr>
        <p:spPr>
          <a:xfrm>
            <a:off x="15215646" y="7693325"/>
            <a:ext cx="7670700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chemeClr val="lt1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35" name="Google Shape;5635;g21a63e95321_0_2893"/>
          <p:cNvSpPr txBox="1"/>
          <p:nvPr/>
        </p:nvSpPr>
        <p:spPr>
          <a:xfrm>
            <a:off x="14298121" y="2581118"/>
            <a:ext cx="9334102" cy="264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R="43180" lvl="0" algn="just" fontAlgn="base">
              <a:lnSpc>
                <a:spcPct val="111000"/>
              </a:lnSpc>
              <a:spcAft>
                <a:spcPts val="75"/>
              </a:spcAft>
              <a:buClr>
                <a:srgbClr val="000000"/>
              </a:buClr>
              <a:buSzPts val="1400"/>
            </a:pPr>
            <a:r>
              <a:rPr lang="ru-RU" sz="2400" u="none" strike="noStrike" kern="100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Times New Roman" panose="02020603050405020304" pitchFamily="18" charset="0"/>
                <a:cs typeface="Times New Roman" panose="02020603050405020304" pitchFamily="18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Письмо Минобрнауки России от 18.11.2015 </a:t>
            </a:r>
            <a:r>
              <a:rPr lang="en-US" sz="2400" u="none" strike="noStrike" kern="100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Times New Roman" panose="02020603050405020304" pitchFamily="18" charset="0"/>
                <a:cs typeface="Times New Roman" panose="02020603050405020304" pitchFamily="18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N</a:t>
            </a:r>
            <a:r>
              <a:rPr lang="ru-RU" sz="2400" u="none" strike="noStrike" kern="100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Times New Roman" panose="02020603050405020304" pitchFamily="18" charset="0"/>
                <a:cs typeface="Times New Roman" panose="02020603050405020304" pitchFamily="18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09-3242 «О направлении информации" (вместе с «Методическими рекомендациями по проектированию дополнительных общеразвивающих программ (включая разноуровневые программы))»</a:t>
            </a:r>
            <a:endParaRPr lang="ru-RU" sz="2400" u="none" strike="noStrike" dirty="0">
              <a:solidFill>
                <a:schemeClr val="bg1"/>
              </a:solidFill>
              <a:effectLst/>
              <a:uFill>
                <a:solidFill>
                  <a:srgbClr val="000000"/>
                </a:solidFill>
              </a:uFill>
              <a:latin typeface="Comfortaa Light" panose="020B060402020202020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chemeClr val="lt1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36" name="Google Shape;5636;g21a63e95321_0_2893"/>
          <p:cNvSpPr/>
          <p:nvPr/>
        </p:nvSpPr>
        <p:spPr>
          <a:xfrm>
            <a:off x="13007310" y="5306419"/>
            <a:ext cx="698490" cy="507978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8900"/>
                </a:moveTo>
                <a:cubicBezTo>
                  <a:pt x="20618" y="18980"/>
                  <a:pt x="20611" y="19058"/>
                  <a:pt x="20601" y="19135"/>
                </a:cubicBezTo>
                <a:lnTo>
                  <a:pt x="14539" y="10800"/>
                </a:lnTo>
                <a:lnTo>
                  <a:pt x="20601" y="2465"/>
                </a:lnTo>
                <a:cubicBezTo>
                  <a:pt x="20611" y="2542"/>
                  <a:pt x="20618" y="2620"/>
                  <a:pt x="20618" y="2700"/>
                </a:cubicBezTo>
                <a:cubicBezTo>
                  <a:pt x="20618" y="2700"/>
                  <a:pt x="20618" y="18900"/>
                  <a:pt x="20618" y="18900"/>
                </a:cubicBezTo>
                <a:close/>
                <a:moveTo>
                  <a:pt x="19636" y="20250"/>
                </a:moveTo>
                <a:lnTo>
                  <a:pt x="1964" y="20250"/>
                </a:lnTo>
                <a:cubicBezTo>
                  <a:pt x="1849" y="20250"/>
                  <a:pt x="1739" y="20218"/>
                  <a:pt x="1637" y="20168"/>
                </a:cubicBezTo>
                <a:lnTo>
                  <a:pt x="7755" y="11754"/>
                </a:lnTo>
                <a:lnTo>
                  <a:pt x="9440" y="14072"/>
                </a:lnTo>
                <a:cubicBezTo>
                  <a:pt x="9816" y="14589"/>
                  <a:pt x="10308" y="14847"/>
                  <a:pt x="10800" y="14847"/>
                </a:cubicBezTo>
                <a:cubicBezTo>
                  <a:pt x="11292" y="14847"/>
                  <a:pt x="11784" y="14589"/>
                  <a:pt x="12159" y="14072"/>
                </a:cubicBezTo>
                <a:lnTo>
                  <a:pt x="13845" y="11754"/>
                </a:lnTo>
                <a:lnTo>
                  <a:pt x="19964" y="20168"/>
                </a:lnTo>
                <a:cubicBezTo>
                  <a:pt x="19861" y="20218"/>
                  <a:pt x="19752" y="20250"/>
                  <a:pt x="19636" y="20250"/>
                </a:cubicBezTo>
                <a:moveTo>
                  <a:pt x="982" y="18900"/>
                </a:moveTo>
                <a:lnTo>
                  <a:pt x="982" y="2700"/>
                </a:lnTo>
                <a:cubicBezTo>
                  <a:pt x="982" y="2620"/>
                  <a:pt x="989" y="2542"/>
                  <a:pt x="999" y="2465"/>
                </a:cubicBezTo>
                <a:lnTo>
                  <a:pt x="7061" y="10800"/>
                </a:lnTo>
                <a:lnTo>
                  <a:pt x="999" y="19135"/>
                </a:lnTo>
                <a:cubicBezTo>
                  <a:pt x="989" y="19058"/>
                  <a:pt x="982" y="18980"/>
                  <a:pt x="982" y="18900"/>
                </a:cubicBezTo>
                <a:moveTo>
                  <a:pt x="1964" y="1350"/>
                </a:moveTo>
                <a:lnTo>
                  <a:pt x="19636" y="1350"/>
                </a:lnTo>
                <a:cubicBezTo>
                  <a:pt x="19752" y="1350"/>
                  <a:pt x="19861" y="1382"/>
                  <a:pt x="19964" y="1433"/>
                </a:cubicBezTo>
                <a:lnTo>
                  <a:pt x="11465" y="13118"/>
                </a:lnTo>
                <a:cubicBezTo>
                  <a:pt x="11288" y="13362"/>
                  <a:pt x="11051" y="13497"/>
                  <a:pt x="10800" y="13497"/>
                </a:cubicBezTo>
                <a:cubicBezTo>
                  <a:pt x="10549" y="13497"/>
                  <a:pt x="10312" y="13362"/>
                  <a:pt x="10134" y="13118"/>
                </a:cubicBezTo>
                <a:lnTo>
                  <a:pt x="1637" y="1433"/>
                </a:lnTo>
                <a:cubicBezTo>
                  <a:pt x="1739" y="1382"/>
                  <a:pt x="1849" y="1350"/>
                  <a:pt x="1964" y="1350"/>
                </a:cubicBezTo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391"/>
                  <a:pt x="21600" y="18900"/>
                </a:cubicBezTo>
                <a:lnTo>
                  <a:pt x="21600" y="2700"/>
                </a:lnTo>
                <a:cubicBezTo>
                  <a:pt x="21600" y="1209"/>
                  <a:pt x="20721" y="0"/>
                  <a:pt x="19636" y="0"/>
                </a:cubicBezTo>
              </a:path>
            </a:pathLst>
          </a:custGeom>
          <a:solidFill>
            <a:schemeClr val="accent5"/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37" name="Google Shape;5637;g21a63e95321_0_2893"/>
          <p:cNvSpPr txBox="1"/>
          <p:nvPr/>
        </p:nvSpPr>
        <p:spPr>
          <a:xfrm>
            <a:off x="14298120" y="10914420"/>
            <a:ext cx="9334103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R="43180" algn="just" fontAlgn="base">
              <a:lnSpc>
                <a:spcPct val="111000"/>
              </a:lnSpc>
              <a:spcAft>
                <a:spcPts val="75"/>
              </a:spcAft>
              <a:buSzPts val="1400"/>
            </a:pPr>
            <a:r>
              <a:rPr lang="ru-RU" sz="2400" strike="noStrike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Times New Roman" panose="02020603050405020304" pitchFamily="18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Приказ Министерства общего и профессионального образования Ростовской области от 01.08.2023 №718 «О проведении независимой оценки качества дополнительных общеобразовательных программ в Ростовской области».</a:t>
            </a:r>
            <a:r>
              <a:rPr lang="ru-RU" sz="2400" strike="noStrike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Calibri" panose="020F0502020204030204" pitchFamily="34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 </a:t>
            </a:r>
            <a:endParaRPr lang="ru-RU" sz="2400" strike="noStrike" dirty="0">
              <a:solidFill>
                <a:schemeClr val="bg1"/>
              </a:solidFill>
              <a:effectLst/>
              <a:uFill>
                <a:solidFill>
                  <a:srgbClr val="000000"/>
                </a:solidFill>
              </a:uFill>
              <a:latin typeface="Comfortaa Light" panose="020B060402020202020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R="43180" lvl="0" algn="just" fontAlgn="base">
              <a:lnSpc>
                <a:spcPct val="111000"/>
              </a:lnSpc>
              <a:spcAft>
                <a:spcPts val="75"/>
              </a:spcAft>
              <a:buClr>
                <a:srgbClr val="000000"/>
              </a:buClr>
              <a:buSzPts val="1400"/>
            </a:pPr>
            <a:endParaRPr lang="ru-RU" sz="2400" u="none" strike="noStrike" dirty="0">
              <a:solidFill>
                <a:schemeClr val="bg1"/>
              </a:solidFill>
              <a:effectLst/>
              <a:uFill>
                <a:solidFill>
                  <a:srgbClr val="000000"/>
                </a:solidFill>
              </a:uFill>
              <a:latin typeface="Comfortaa Light" panose="020B060402020202020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8" name="Google Shape;5638;g21a63e95321_0_2893"/>
          <p:cNvSpPr txBox="1">
            <a:spLocks noGrp="1"/>
          </p:cNvSpPr>
          <p:nvPr>
            <p:ph type="sldNum" idx="12"/>
          </p:nvPr>
        </p:nvSpPr>
        <p:spPr>
          <a:xfrm>
            <a:off x="22494241" y="12702579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fld id="{00000000-1234-1234-1234-123412341234}" type="slidenum">
              <a:rPr lang="en-US">
                <a:solidFill>
                  <a:srgbClr val="F7F9FF"/>
                </a:solidFill>
              </a:rPr>
              <a:t>2</a:t>
            </a:fld>
            <a:endParaRPr sz="2200" b="1" i="0" u="none" strike="noStrike" cap="none">
              <a:solidFill>
                <a:srgbClr val="F7F9FF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5639" name="Google Shape;5639;g21a63e95321_0_2893"/>
          <p:cNvSpPr txBox="1"/>
          <p:nvPr/>
        </p:nvSpPr>
        <p:spPr>
          <a:xfrm>
            <a:off x="14298121" y="539468"/>
            <a:ext cx="9334102" cy="19480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R="43180" lvl="0" algn="just" fontAlgn="base">
              <a:lnSpc>
                <a:spcPct val="111000"/>
              </a:lnSpc>
              <a:spcAft>
                <a:spcPts val="75"/>
              </a:spcAft>
              <a:buClr>
                <a:srgbClr val="000000"/>
              </a:buClr>
              <a:buSzPts val="1400"/>
            </a:pPr>
            <a:r>
              <a:rPr lang="ru-RU" sz="2400" strike="noStrike" dirty="0">
                <a:solidFill>
                  <a:schemeClr val="bg1"/>
                </a:solidFill>
                <a:effectLst/>
                <a:uFill>
                  <a:solidFill>
                    <a:srgbClr val="000000"/>
                  </a:solidFill>
                </a:uFill>
                <a:latin typeface="Comfortaa Light" panose="020B0604020202020204" charset="0"/>
                <a:ea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Приоритетный проект «Доступное дополнительное образование для детей», утвержденный 30.11.2016 протоколом заседания президиума при Президенте РФ (в ред. от 27.09.2017)</a:t>
            </a:r>
            <a:endParaRPr lang="ru-RU" sz="2400" strike="noStrike" dirty="0">
              <a:solidFill>
                <a:schemeClr val="bg1"/>
              </a:solidFill>
              <a:effectLst/>
              <a:uFill>
                <a:solidFill>
                  <a:srgbClr val="000000"/>
                </a:solidFill>
              </a:uFill>
              <a:latin typeface="Comfortaa Light" panose="020B060402020202020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41" name="Google Shape;5641;g21a63e95321_0_2893"/>
          <p:cNvSpPr/>
          <p:nvPr/>
        </p:nvSpPr>
        <p:spPr>
          <a:xfrm>
            <a:off x="13001896" y="636500"/>
            <a:ext cx="698490" cy="69849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5218" y="5891"/>
                </a:moveTo>
                <a:lnTo>
                  <a:pt x="8345" y="5891"/>
                </a:lnTo>
                <a:cubicBezTo>
                  <a:pt x="8075" y="5891"/>
                  <a:pt x="7855" y="6111"/>
                  <a:pt x="7855" y="6382"/>
                </a:cubicBezTo>
                <a:cubicBezTo>
                  <a:pt x="7855" y="6653"/>
                  <a:pt x="8075" y="6873"/>
                  <a:pt x="8345" y="6873"/>
                </a:cubicBezTo>
                <a:lnTo>
                  <a:pt x="15218" y="6873"/>
                </a:lnTo>
                <a:cubicBezTo>
                  <a:pt x="15489" y="6873"/>
                  <a:pt x="15709" y="6653"/>
                  <a:pt x="15709" y="6382"/>
                </a:cubicBezTo>
                <a:cubicBezTo>
                  <a:pt x="15709" y="6111"/>
                  <a:pt x="15489" y="5891"/>
                  <a:pt x="15218" y="5891"/>
                </a:cubicBezTo>
                <a:moveTo>
                  <a:pt x="6382" y="5891"/>
                </a:moveTo>
                <a:cubicBezTo>
                  <a:pt x="6111" y="5891"/>
                  <a:pt x="5891" y="6111"/>
                  <a:pt x="5891" y="6382"/>
                </a:cubicBezTo>
                <a:cubicBezTo>
                  <a:pt x="5891" y="6653"/>
                  <a:pt x="6111" y="6873"/>
                  <a:pt x="6382" y="6873"/>
                </a:cubicBezTo>
                <a:cubicBezTo>
                  <a:pt x="6653" y="6873"/>
                  <a:pt x="6873" y="6653"/>
                  <a:pt x="6873" y="6382"/>
                </a:cubicBezTo>
                <a:cubicBezTo>
                  <a:pt x="6873" y="6111"/>
                  <a:pt x="6653" y="5891"/>
                  <a:pt x="6382" y="5891"/>
                </a:cubicBezTo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89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5" y="16691"/>
                  <a:pt x="18655" y="16910"/>
                  <a:pt x="18655" y="17182"/>
                </a:cubicBezTo>
                <a:cubicBezTo>
                  <a:pt x="18655" y="17453"/>
                  <a:pt x="18875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455" y="5891"/>
                </a:moveTo>
                <a:cubicBezTo>
                  <a:pt x="2184" y="5891"/>
                  <a:pt x="1964" y="6111"/>
                  <a:pt x="1964" y="6382"/>
                </a:cubicBezTo>
                <a:cubicBezTo>
                  <a:pt x="1964" y="6653"/>
                  <a:pt x="2184" y="6873"/>
                  <a:pt x="2455" y="6873"/>
                </a:cubicBezTo>
                <a:cubicBezTo>
                  <a:pt x="2725" y="6873"/>
                  <a:pt x="2945" y="6653"/>
                  <a:pt x="2945" y="6382"/>
                </a:cubicBezTo>
                <a:cubicBezTo>
                  <a:pt x="2945" y="6111"/>
                  <a:pt x="2725" y="5891"/>
                  <a:pt x="2455" y="5891"/>
                </a:cubicBezTo>
                <a:moveTo>
                  <a:pt x="4418" y="5891"/>
                </a:moveTo>
                <a:cubicBezTo>
                  <a:pt x="4147" y="5891"/>
                  <a:pt x="3927" y="6111"/>
                  <a:pt x="3927" y="6382"/>
                </a:cubicBezTo>
                <a:cubicBezTo>
                  <a:pt x="3927" y="6653"/>
                  <a:pt x="4147" y="6873"/>
                  <a:pt x="4418" y="6873"/>
                </a:cubicBezTo>
                <a:cubicBezTo>
                  <a:pt x="4689" y="6873"/>
                  <a:pt x="4909" y="6653"/>
                  <a:pt x="4909" y="6382"/>
                </a:cubicBezTo>
                <a:cubicBezTo>
                  <a:pt x="4909" y="6111"/>
                  <a:pt x="4689" y="5891"/>
                  <a:pt x="4418" y="5891"/>
                </a:cubicBezTo>
                <a:moveTo>
                  <a:pt x="16691" y="7855"/>
                </a:moveTo>
                <a:lnTo>
                  <a:pt x="982" y="7855"/>
                </a:ln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7855"/>
                  <a:pt x="16691" y="7855"/>
                </a:cubicBezTo>
                <a:close/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chemeClr val="accent5"/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42" name="Google Shape;5642;g21a63e95321_0_2893"/>
          <p:cNvSpPr txBox="1"/>
          <p:nvPr/>
        </p:nvSpPr>
        <p:spPr>
          <a:xfrm>
            <a:off x="14298121" y="7740135"/>
            <a:ext cx="9334102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387088" lvl="0" indent="0" algn="just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ru-RU" sz="2400" dirty="0">
                <a:solidFill>
                  <a:schemeClr val="bg1"/>
                </a:solidFill>
                <a:effectLst/>
                <a:latin typeface="Comfortaa Light" panose="020B0604020202020204" charset="0"/>
                <a:ea typeface="Times New Roman" panose="02020603050405020304" pitchFamily="18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Постановление Правительства Ростовской области от 08.12.2020 № 289 «О мероприятиях по формированию современных управленческих решений и организационно-экономических механизмов в системе дополнительного образования детей в Ростовской области в рамках федерального проекта «Успех каждого ребенка» национального проекта «Образование»</a:t>
            </a:r>
            <a:endParaRPr sz="2400" dirty="0">
              <a:solidFill>
                <a:schemeClr val="bg1"/>
              </a:solidFill>
              <a:latin typeface="Comfortaa Light" panose="020B0604020202020204" charset="0"/>
              <a:ea typeface="Comfortaa Light"/>
              <a:cs typeface="Comfortaa Light"/>
              <a:sym typeface="Comfortaa Light"/>
            </a:endParaRPr>
          </a:p>
          <a:p>
            <a:pPr marL="0" marR="0" lvl="0" indent="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rgbClr val="636366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43" name="Google Shape;5643;g21a63e95321_0_2893"/>
          <p:cNvSpPr txBox="1"/>
          <p:nvPr/>
        </p:nvSpPr>
        <p:spPr>
          <a:xfrm>
            <a:off x="2658338" y="6738538"/>
            <a:ext cx="8878893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ru-RU" sz="2400" u="sng" dirty="0">
                <a:solidFill>
                  <a:schemeClr val="bg2"/>
                </a:solidFill>
                <a:latin typeface="Comfortaa"/>
                <a:ea typeface="Comfortaa"/>
                <a:cs typeface="Comfortaa"/>
                <a:sym typeface="Comfortaa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Концепция развития дополнительного образования детей до 2030 года, утвержденная распоряжением Правительства Российской Федерации от 31.03.2022 № 678-р</a:t>
            </a:r>
            <a:endParaRPr lang="ru-RU" sz="2400" dirty="0">
              <a:solidFill>
                <a:schemeClr val="bg2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44" name="Google Shape;5644;g21a63e95321_0_2893"/>
          <p:cNvSpPr/>
          <p:nvPr/>
        </p:nvSpPr>
        <p:spPr>
          <a:xfrm>
            <a:off x="1512716" y="6769031"/>
            <a:ext cx="698490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4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3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4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2764" y="2160"/>
                </a:lnTo>
                <a:cubicBezTo>
                  <a:pt x="12492" y="2160"/>
                  <a:pt x="12273" y="2402"/>
                  <a:pt x="12273" y="2700"/>
                </a:cubicBezTo>
                <a:cubicBezTo>
                  <a:pt x="12273" y="2999"/>
                  <a:pt x="12492" y="3240"/>
                  <a:pt x="12764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8836" y="3240"/>
                </a:lnTo>
                <a:cubicBezTo>
                  <a:pt x="9108" y="3240"/>
                  <a:pt x="9327" y="2999"/>
                  <a:pt x="9327" y="2700"/>
                </a:cubicBezTo>
                <a:cubicBezTo>
                  <a:pt x="9327" y="2402"/>
                  <a:pt x="9108" y="2160"/>
                  <a:pt x="8836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3" y="13261"/>
                </a:cubicBezTo>
                <a:moveTo>
                  <a:pt x="7855" y="8640"/>
                </a:moveTo>
                <a:cubicBezTo>
                  <a:pt x="7583" y="8640"/>
                  <a:pt x="7364" y="8882"/>
                  <a:pt x="7364" y="9180"/>
                </a:cubicBezTo>
                <a:cubicBezTo>
                  <a:pt x="7364" y="9329"/>
                  <a:pt x="7418" y="9464"/>
                  <a:pt x="7507" y="9562"/>
                </a:cubicBezTo>
                <a:lnTo>
                  <a:pt x="10453" y="12802"/>
                </a:lnTo>
                <a:cubicBezTo>
                  <a:pt x="10542" y="12900"/>
                  <a:pt x="10665" y="12960"/>
                  <a:pt x="10800" y="12960"/>
                </a:cubicBezTo>
                <a:cubicBezTo>
                  <a:pt x="10936" y="12960"/>
                  <a:pt x="11058" y="12900"/>
                  <a:pt x="11147" y="12802"/>
                </a:cubicBezTo>
                <a:lnTo>
                  <a:pt x="14093" y="9562"/>
                </a:lnTo>
                <a:cubicBezTo>
                  <a:pt x="14182" y="9464"/>
                  <a:pt x="14236" y="9329"/>
                  <a:pt x="14236" y="9180"/>
                </a:cubicBezTo>
                <a:cubicBezTo>
                  <a:pt x="14236" y="8882"/>
                  <a:pt x="14017" y="8640"/>
                  <a:pt x="13745" y="8640"/>
                </a:cubicBezTo>
                <a:cubicBezTo>
                  <a:pt x="13610" y="8640"/>
                  <a:pt x="13487" y="8701"/>
                  <a:pt x="13398" y="8798"/>
                </a:cubicBezTo>
                <a:lnTo>
                  <a:pt x="11291" y="11116"/>
                </a:lnTo>
                <a:lnTo>
                  <a:pt x="11291" y="540"/>
                </a:lnTo>
                <a:cubicBezTo>
                  <a:pt x="11291" y="242"/>
                  <a:pt x="11071" y="0"/>
                  <a:pt x="10800" y="0"/>
                </a:cubicBezTo>
                <a:cubicBezTo>
                  <a:pt x="10529" y="0"/>
                  <a:pt x="10309" y="242"/>
                  <a:pt x="10309" y="540"/>
                </a:cubicBezTo>
                <a:lnTo>
                  <a:pt x="10309" y="11116"/>
                </a:lnTo>
                <a:lnTo>
                  <a:pt x="8202" y="8798"/>
                </a:lnTo>
                <a:cubicBezTo>
                  <a:pt x="8113" y="8701"/>
                  <a:pt x="7990" y="8640"/>
                  <a:pt x="7855" y="8640"/>
                </a:cubicBezTo>
              </a:path>
            </a:pathLst>
          </a:custGeom>
          <a:solidFill>
            <a:srgbClr val="1074BC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70C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45" name="Google Shape;5645;g21a63e95321_0_2893"/>
          <p:cNvSpPr/>
          <p:nvPr/>
        </p:nvSpPr>
        <p:spPr>
          <a:xfrm>
            <a:off x="13001896" y="2514470"/>
            <a:ext cx="698490" cy="63498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20520"/>
                </a:moveTo>
                <a:lnTo>
                  <a:pt x="982" y="20520"/>
                </a:lnTo>
                <a:lnTo>
                  <a:pt x="982" y="14040"/>
                </a:lnTo>
                <a:lnTo>
                  <a:pt x="6907" y="14040"/>
                </a:lnTo>
                <a:cubicBezTo>
                  <a:pt x="7149" y="16170"/>
                  <a:pt x="8798" y="17820"/>
                  <a:pt x="10800" y="17820"/>
                </a:cubicBezTo>
                <a:cubicBezTo>
                  <a:pt x="12802" y="17820"/>
                  <a:pt x="14451" y="16170"/>
                  <a:pt x="14694" y="14040"/>
                </a:cubicBezTo>
                <a:lnTo>
                  <a:pt x="20618" y="14040"/>
                </a:lnTo>
                <a:cubicBezTo>
                  <a:pt x="20618" y="14040"/>
                  <a:pt x="20618" y="20520"/>
                  <a:pt x="20618" y="20520"/>
                </a:cubicBezTo>
                <a:close/>
                <a:moveTo>
                  <a:pt x="21543" y="13261"/>
                </a:moveTo>
                <a:lnTo>
                  <a:pt x="21548" y="13259"/>
                </a:lnTo>
                <a:lnTo>
                  <a:pt x="16639" y="2459"/>
                </a:lnTo>
                <a:lnTo>
                  <a:pt x="16634" y="2461"/>
                </a:lnTo>
                <a:cubicBezTo>
                  <a:pt x="16554" y="2284"/>
                  <a:pt x="16392" y="2160"/>
                  <a:pt x="16200" y="2160"/>
                </a:cubicBezTo>
                <a:lnTo>
                  <a:pt x="12764" y="2160"/>
                </a:lnTo>
                <a:cubicBezTo>
                  <a:pt x="12492" y="2160"/>
                  <a:pt x="12273" y="2402"/>
                  <a:pt x="12273" y="2700"/>
                </a:cubicBezTo>
                <a:cubicBezTo>
                  <a:pt x="12273" y="2999"/>
                  <a:pt x="12492" y="3240"/>
                  <a:pt x="12764" y="3240"/>
                </a:cubicBezTo>
                <a:lnTo>
                  <a:pt x="15897" y="3240"/>
                </a:lnTo>
                <a:lnTo>
                  <a:pt x="20315" y="12960"/>
                </a:lnTo>
                <a:lnTo>
                  <a:pt x="14236" y="12960"/>
                </a:lnTo>
                <a:cubicBezTo>
                  <a:pt x="13965" y="12960"/>
                  <a:pt x="13745" y="13202"/>
                  <a:pt x="13745" y="13500"/>
                </a:cubicBezTo>
                <a:cubicBezTo>
                  <a:pt x="13745" y="15290"/>
                  <a:pt x="12426" y="16740"/>
                  <a:pt x="10800" y="16740"/>
                </a:cubicBezTo>
                <a:cubicBezTo>
                  <a:pt x="9173" y="16740"/>
                  <a:pt x="7855" y="15290"/>
                  <a:pt x="7855" y="13500"/>
                </a:cubicBezTo>
                <a:cubicBezTo>
                  <a:pt x="7855" y="13202"/>
                  <a:pt x="7635" y="12960"/>
                  <a:pt x="7364" y="12960"/>
                </a:cubicBezTo>
                <a:lnTo>
                  <a:pt x="1285" y="12960"/>
                </a:lnTo>
                <a:lnTo>
                  <a:pt x="5703" y="3240"/>
                </a:lnTo>
                <a:lnTo>
                  <a:pt x="8836" y="3240"/>
                </a:lnTo>
                <a:cubicBezTo>
                  <a:pt x="9108" y="3240"/>
                  <a:pt x="9327" y="2999"/>
                  <a:pt x="9327" y="2700"/>
                </a:cubicBezTo>
                <a:cubicBezTo>
                  <a:pt x="9327" y="2402"/>
                  <a:pt x="9108" y="2160"/>
                  <a:pt x="8836" y="2160"/>
                </a:cubicBezTo>
                <a:lnTo>
                  <a:pt x="5400" y="2160"/>
                </a:lnTo>
                <a:cubicBezTo>
                  <a:pt x="5208" y="2160"/>
                  <a:pt x="5046" y="2284"/>
                  <a:pt x="4966" y="2461"/>
                </a:cubicBezTo>
                <a:lnTo>
                  <a:pt x="4961" y="2459"/>
                </a:lnTo>
                <a:lnTo>
                  <a:pt x="52" y="13259"/>
                </a:lnTo>
                <a:lnTo>
                  <a:pt x="57" y="13261"/>
                </a:lnTo>
                <a:cubicBezTo>
                  <a:pt x="23" y="13334"/>
                  <a:pt x="0" y="13413"/>
                  <a:pt x="0" y="13500"/>
                </a:cubicBezTo>
                <a:lnTo>
                  <a:pt x="0" y="21060"/>
                </a:lnTo>
                <a:cubicBezTo>
                  <a:pt x="0" y="21359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359"/>
                  <a:pt x="21600" y="21060"/>
                </a:cubicBezTo>
                <a:lnTo>
                  <a:pt x="21600" y="13500"/>
                </a:lnTo>
                <a:cubicBezTo>
                  <a:pt x="21600" y="13413"/>
                  <a:pt x="21577" y="13334"/>
                  <a:pt x="21543" y="13261"/>
                </a:cubicBezTo>
                <a:moveTo>
                  <a:pt x="7855" y="8640"/>
                </a:moveTo>
                <a:cubicBezTo>
                  <a:pt x="7583" y="8640"/>
                  <a:pt x="7364" y="8882"/>
                  <a:pt x="7364" y="9180"/>
                </a:cubicBezTo>
                <a:cubicBezTo>
                  <a:pt x="7364" y="9329"/>
                  <a:pt x="7418" y="9464"/>
                  <a:pt x="7507" y="9562"/>
                </a:cubicBezTo>
                <a:lnTo>
                  <a:pt x="10453" y="12802"/>
                </a:lnTo>
                <a:cubicBezTo>
                  <a:pt x="10542" y="12900"/>
                  <a:pt x="10665" y="12960"/>
                  <a:pt x="10800" y="12960"/>
                </a:cubicBezTo>
                <a:cubicBezTo>
                  <a:pt x="10936" y="12960"/>
                  <a:pt x="11058" y="12900"/>
                  <a:pt x="11147" y="12802"/>
                </a:cubicBezTo>
                <a:lnTo>
                  <a:pt x="14093" y="9562"/>
                </a:lnTo>
                <a:cubicBezTo>
                  <a:pt x="14182" y="9464"/>
                  <a:pt x="14236" y="9329"/>
                  <a:pt x="14236" y="9180"/>
                </a:cubicBezTo>
                <a:cubicBezTo>
                  <a:pt x="14236" y="8882"/>
                  <a:pt x="14017" y="8640"/>
                  <a:pt x="13745" y="8640"/>
                </a:cubicBezTo>
                <a:cubicBezTo>
                  <a:pt x="13610" y="8640"/>
                  <a:pt x="13487" y="8701"/>
                  <a:pt x="13398" y="8798"/>
                </a:cubicBezTo>
                <a:lnTo>
                  <a:pt x="11291" y="11116"/>
                </a:lnTo>
                <a:lnTo>
                  <a:pt x="11291" y="540"/>
                </a:lnTo>
                <a:cubicBezTo>
                  <a:pt x="11291" y="242"/>
                  <a:pt x="11071" y="0"/>
                  <a:pt x="10800" y="0"/>
                </a:cubicBezTo>
                <a:cubicBezTo>
                  <a:pt x="10529" y="0"/>
                  <a:pt x="10309" y="242"/>
                  <a:pt x="10309" y="540"/>
                </a:cubicBezTo>
                <a:lnTo>
                  <a:pt x="10309" y="11116"/>
                </a:lnTo>
                <a:lnTo>
                  <a:pt x="8202" y="8798"/>
                </a:lnTo>
                <a:cubicBezTo>
                  <a:pt x="8113" y="8701"/>
                  <a:pt x="7990" y="8640"/>
                  <a:pt x="7855" y="8640"/>
                </a:cubicBezTo>
              </a:path>
            </a:pathLst>
          </a:custGeom>
          <a:solidFill>
            <a:schemeClr val="accent5"/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46" name="Google Shape;5646;g21a63e95321_0_2893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F7F9FF"/>
          </a:solidFill>
          <a:ln w="9525" cap="flat" cmpd="sng">
            <a:solidFill>
              <a:srgbClr val="F7F9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647" name="Google Shape;5647;g21a63e95321_0_289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904890" y="479895"/>
            <a:ext cx="1690275" cy="1690275"/>
          </a:xfrm>
          <a:prstGeom prst="rect">
            <a:avLst/>
          </a:prstGeom>
          <a:noFill/>
          <a:ln>
            <a:noFill/>
          </a:ln>
        </p:spPr>
      </p:pic>
      <p:sp>
        <p:nvSpPr>
          <p:cNvPr id="5648" name="Google Shape;5648;g21a63e95321_0_2893"/>
          <p:cNvSpPr/>
          <p:nvPr/>
        </p:nvSpPr>
        <p:spPr>
          <a:xfrm>
            <a:off x="1512716" y="4359207"/>
            <a:ext cx="698490" cy="69849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5218" y="5891"/>
                </a:moveTo>
                <a:lnTo>
                  <a:pt x="8345" y="5891"/>
                </a:lnTo>
                <a:cubicBezTo>
                  <a:pt x="8075" y="5891"/>
                  <a:pt x="7855" y="6111"/>
                  <a:pt x="7855" y="6382"/>
                </a:cubicBezTo>
                <a:cubicBezTo>
                  <a:pt x="7855" y="6653"/>
                  <a:pt x="8075" y="6873"/>
                  <a:pt x="8345" y="6873"/>
                </a:cubicBezTo>
                <a:lnTo>
                  <a:pt x="15218" y="6873"/>
                </a:lnTo>
                <a:cubicBezTo>
                  <a:pt x="15489" y="6873"/>
                  <a:pt x="15709" y="6653"/>
                  <a:pt x="15709" y="6382"/>
                </a:cubicBezTo>
                <a:cubicBezTo>
                  <a:pt x="15709" y="6111"/>
                  <a:pt x="15489" y="5891"/>
                  <a:pt x="15218" y="5891"/>
                </a:cubicBezTo>
                <a:moveTo>
                  <a:pt x="6382" y="5891"/>
                </a:moveTo>
                <a:cubicBezTo>
                  <a:pt x="6111" y="5891"/>
                  <a:pt x="5891" y="6111"/>
                  <a:pt x="5891" y="6382"/>
                </a:cubicBezTo>
                <a:cubicBezTo>
                  <a:pt x="5891" y="6653"/>
                  <a:pt x="6111" y="6873"/>
                  <a:pt x="6382" y="6873"/>
                </a:cubicBezTo>
                <a:cubicBezTo>
                  <a:pt x="6653" y="6873"/>
                  <a:pt x="6873" y="6653"/>
                  <a:pt x="6873" y="6382"/>
                </a:cubicBezTo>
                <a:cubicBezTo>
                  <a:pt x="6873" y="6111"/>
                  <a:pt x="6653" y="5891"/>
                  <a:pt x="6382" y="5891"/>
                </a:cubicBezTo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879"/>
                  <a:pt x="3927" y="1964"/>
                </a:cubicBezTo>
                <a:lnTo>
                  <a:pt x="3927" y="2455"/>
                </a:lnTo>
                <a:cubicBezTo>
                  <a:pt x="3927" y="2726"/>
                  <a:pt x="4147" y="2945"/>
                  <a:pt x="4418" y="2945"/>
                </a:cubicBezTo>
                <a:cubicBezTo>
                  <a:pt x="4689" y="2945"/>
                  <a:pt x="4909" y="2726"/>
                  <a:pt x="4909" y="2455"/>
                </a:cubicBezTo>
                <a:lnTo>
                  <a:pt x="4909" y="1964"/>
                </a:lnTo>
                <a:cubicBezTo>
                  <a:pt x="4909" y="1422"/>
                  <a:pt x="5349" y="982"/>
                  <a:pt x="5891" y="982"/>
                </a:cubicBezTo>
                <a:lnTo>
                  <a:pt x="19636" y="982"/>
                </a:lnTo>
                <a:cubicBezTo>
                  <a:pt x="20178" y="982"/>
                  <a:pt x="20618" y="1422"/>
                  <a:pt x="20618" y="1964"/>
                </a:cubicBezTo>
                <a:lnTo>
                  <a:pt x="20618" y="15709"/>
                </a:lnTo>
                <a:cubicBezTo>
                  <a:pt x="20618" y="16252"/>
                  <a:pt x="20178" y="16691"/>
                  <a:pt x="19636" y="16691"/>
                </a:cubicBezTo>
                <a:lnTo>
                  <a:pt x="19145" y="16691"/>
                </a:lnTo>
                <a:cubicBezTo>
                  <a:pt x="18875" y="16691"/>
                  <a:pt x="18655" y="16910"/>
                  <a:pt x="18655" y="17182"/>
                </a:cubicBezTo>
                <a:cubicBezTo>
                  <a:pt x="18655" y="17453"/>
                  <a:pt x="18875" y="17673"/>
                  <a:pt x="19145" y="17673"/>
                </a:cubicBezTo>
                <a:lnTo>
                  <a:pt x="19636" y="17673"/>
                </a:lnTo>
                <a:cubicBezTo>
                  <a:pt x="20721" y="17673"/>
                  <a:pt x="21600" y="16794"/>
                  <a:pt x="21600" y="15709"/>
                </a:cubicBezTo>
                <a:lnTo>
                  <a:pt x="21600" y="1964"/>
                </a:lnTo>
                <a:cubicBezTo>
                  <a:pt x="21600" y="879"/>
                  <a:pt x="20721" y="0"/>
                  <a:pt x="19636" y="0"/>
                </a:cubicBezTo>
                <a:moveTo>
                  <a:pt x="2455" y="5891"/>
                </a:moveTo>
                <a:cubicBezTo>
                  <a:pt x="2184" y="5891"/>
                  <a:pt x="1964" y="6111"/>
                  <a:pt x="1964" y="6382"/>
                </a:cubicBezTo>
                <a:cubicBezTo>
                  <a:pt x="1964" y="6653"/>
                  <a:pt x="2184" y="6873"/>
                  <a:pt x="2455" y="6873"/>
                </a:cubicBezTo>
                <a:cubicBezTo>
                  <a:pt x="2725" y="6873"/>
                  <a:pt x="2945" y="6653"/>
                  <a:pt x="2945" y="6382"/>
                </a:cubicBezTo>
                <a:cubicBezTo>
                  <a:pt x="2945" y="6111"/>
                  <a:pt x="2725" y="5891"/>
                  <a:pt x="2455" y="5891"/>
                </a:cubicBezTo>
                <a:moveTo>
                  <a:pt x="4418" y="5891"/>
                </a:moveTo>
                <a:cubicBezTo>
                  <a:pt x="4147" y="5891"/>
                  <a:pt x="3927" y="6111"/>
                  <a:pt x="3927" y="6382"/>
                </a:cubicBezTo>
                <a:cubicBezTo>
                  <a:pt x="3927" y="6653"/>
                  <a:pt x="4147" y="6873"/>
                  <a:pt x="4418" y="6873"/>
                </a:cubicBezTo>
                <a:cubicBezTo>
                  <a:pt x="4689" y="6873"/>
                  <a:pt x="4909" y="6653"/>
                  <a:pt x="4909" y="6382"/>
                </a:cubicBezTo>
                <a:cubicBezTo>
                  <a:pt x="4909" y="6111"/>
                  <a:pt x="4689" y="5891"/>
                  <a:pt x="4418" y="5891"/>
                </a:cubicBezTo>
                <a:moveTo>
                  <a:pt x="16691" y="7855"/>
                </a:moveTo>
                <a:lnTo>
                  <a:pt x="982" y="7855"/>
                </a:lnTo>
                <a:lnTo>
                  <a:pt x="982" y="5891"/>
                </a:lnTo>
                <a:cubicBezTo>
                  <a:pt x="982" y="5349"/>
                  <a:pt x="1422" y="4909"/>
                  <a:pt x="1964" y="4909"/>
                </a:cubicBezTo>
                <a:lnTo>
                  <a:pt x="15709" y="4909"/>
                </a:lnTo>
                <a:cubicBezTo>
                  <a:pt x="16251" y="4909"/>
                  <a:pt x="16691" y="5349"/>
                  <a:pt x="16691" y="5891"/>
                </a:cubicBezTo>
                <a:cubicBezTo>
                  <a:pt x="16691" y="5891"/>
                  <a:pt x="16691" y="7855"/>
                  <a:pt x="16691" y="7855"/>
                </a:cubicBezTo>
                <a:close/>
                <a:moveTo>
                  <a:pt x="16691" y="19636"/>
                </a:moveTo>
                <a:cubicBezTo>
                  <a:pt x="16691" y="20178"/>
                  <a:pt x="16251" y="20618"/>
                  <a:pt x="15709" y="20618"/>
                </a:cubicBezTo>
                <a:lnTo>
                  <a:pt x="1964" y="20618"/>
                </a:lnTo>
                <a:cubicBezTo>
                  <a:pt x="1422" y="20618"/>
                  <a:pt x="982" y="20178"/>
                  <a:pt x="982" y="19636"/>
                </a:cubicBezTo>
                <a:lnTo>
                  <a:pt x="982" y="8836"/>
                </a:lnTo>
                <a:lnTo>
                  <a:pt x="16691" y="8836"/>
                </a:lnTo>
                <a:cubicBezTo>
                  <a:pt x="16691" y="8836"/>
                  <a:pt x="16691" y="19636"/>
                  <a:pt x="16691" y="19636"/>
                </a:cubicBezTo>
                <a:close/>
                <a:moveTo>
                  <a:pt x="15709" y="3927"/>
                </a:moveTo>
                <a:lnTo>
                  <a:pt x="1964" y="3927"/>
                </a:lnTo>
                <a:cubicBezTo>
                  <a:pt x="879" y="3927"/>
                  <a:pt x="0" y="4806"/>
                  <a:pt x="0" y="5891"/>
                </a:cubicBezTo>
                <a:lnTo>
                  <a:pt x="0" y="19636"/>
                </a:lnTo>
                <a:cubicBezTo>
                  <a:pt x="0" y="20721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721"/>
                  <a:pt x="17673" y="19636"/>
                </a:cubicBezTo>
                <a:lnTo>
                  <a:pt x="17673" y="5891"/>
                </a:lnTo>
                <a:cubicBezTo>
                  <a:pt x="17673" y="4806"/>
                  <a:pt x="16794" y="3927"/>
                  <a:pt x="15709" y="3927"/>
                </a:cubicBezTo>
              </a:path>
            </a:pathLst>
          </a:custGeom>
          <a:solidFill>
            <a:srgbClr val="1074BC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1074BC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49" name="Google Shape;5649;g21a63e95321_0_2893"/>
          <p:cNvSpPr/>
          <p:nvPr/>
        </p:nvSpPr>
        <p:spPr>
          <a:xfrm>
            <a:off x="1512716" y="8946312"/>
            <a:ext cx="698490" cy="507978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8900"/>
                </a:moveTo>
                <a:cubicBezTo>
                  <a:pt x="20618" y="18980"/>
                  <a:pt x="20611" y="19058"/>
                  <a:pt x="20601" y="19135"/>
                </a:cubicBezTo>
                <a:lnTo>
                  <a:pt x="14539" y="10800"/>
                </a:lnTo>
                <a:lnTo>
                  <a:pt x="20601" y="2465"/>
                </a:lnTo>
                <a:cubicBezTo>
                  <a:pt x="20611" y="2542"/>
                  <a:pt x="20618" y="2620"/>
                  <a:pt x="20618" y="2700"/>
                </a:cubicBezTo>
                <a:cubicBezTo>
                  <a:pt x="20618" y="2700"/>
                  <a:pt x="20618" y="18900"/>
                  <a:pt x="20618" y="18900"/>
                </a:cubicBezTo>
                <a:close/>
                <a:moveTo>
                  <a:pt x="19636" y="20250"/>
                </a:moveTo>
                <a:lnTo>
                  <a:pt x="1964" y="20250"/>
                </a:lnTo>
                <a:cubicBezTo>
                  <a:pt x="1849" y="20250"/>
                  <a:pt x="1739" y="20218"/>
                  <a:pt x="1637" y="20168"/>
                </a:cubicBezTo>
                <a:lnTo>
                  <a:pt x="7755" y="11754"/>
                </a:lnTo>
                <a:lnTo>
                  <a:pt x="9440" y="14072"/>
                </a:lnTo>
                <a:cubicBezTo>
                  <a:pt x="9816" y="14589"/>
                  <a:pt x="10308" y="14847"/>
                  <a:pt x="10800" y="14847"/>
                </a:cubicBezTo>
                <a:cubicBezTo>
                  <a:pt x="11292" y="14847"/>
                  <a:pt x="11784" y="14589"/>
                  <a:pt x="12159" y="14072"/>
                </a:cubicBezTo>
                <a:lnTo>
                  <a:pt x="13845" y="11754"/>
                </a:lnTo>
                <a:lnTo>
                  <a:pt x="19964" y="20168"/>
                </a:lnTo>
                <a:cubicBezTo>
                  <a:pt x="19861" y="20218"/>
                  <a:pt x="19752" y="20250"/>
                  <a:pt x="19636" y="20250"/>
                </a:cubicBezTo>
                <a:moveTo>
                  <a:pt x="982" y="18900"/>
                </a:moveTo>
                <a:lnTo>
                  <a:pt x="982" y="2700"/>
                </a:lnTo>
                <a:cubicBezTo>
                  <a:pt x="982" y="2620"/>
                  <a:pt x="989" y="2542"/>
                  <a:pt x="999" y="2465"/>
                </a:cubicBezTo>
                <a:lnTo>
                  <a:pt x="7061" y="10800"/>
                </a:lnTo>
                <a:lnTo>
                  <a:pt x="999" y="19135"/>
                </a:lnTo>
                <a:cubicBezTo>
                  <a:pt x="989" y="19058"/>
                  <a:pt x="982" y="18980"/>
                  <a:pt x="982" y="18900"/>
                </a:cubicBezTo>
                <a:moveTo>
                  <a:pt x="1964" y="1350"/>
                </a:moveTo>
                <a:lnTo>
                  <a:pt x="19636" y="1350"/>
                </a:lnTo>
                <a:cubicBezTo>
                  <a:pt x="19752" y="1350"/>
                  <a:pt x="19861" y="1382"/>
                  <a:pt x="19964" y="1433"/>
                </a:cubicBezTo>
                <a:lnTo>
                  <a:pt x="11465" y="13118"/>
                </a:lnTo>
                <a:cubicBezTo>
                  <a:pt x="11288" y="13362"/>
                  <a:pt x="11051" y="13497"/>
                  <a:pt x="10800" y="13497"/>
                </a:cubicBezTo>
                <a:cubicBezTo>
                  <a:pt x="10549" y="13497"/>
                  <a:pt x="10312" y="13362"/>
                  <a:pt x="10134" y="13118"/>
                </a:cubicBezTo>
                <a:lnTo>
                  <a:pt x="1637" y="1433"/>
                </a:lnTo>
                <a:cubicBezTo>
                  <a:pt x="1739" y="1382"/>
                  <a:pt x="1849" y="1350"/>
                  <a:pt x="1964" y="1350"/>
                </a:cubicBezTo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391"/>
                  <a:pt x="21600" y="18900"/>
                </a:cubicBezTo>
                <a:lnTo>
                  <a:pt x="21600" y="2700"/>
                </a:lnTo>
                <a:cubicBezTo>
                  <a:pt x="21600" y="1209"/>
                  <a:pt x="20721" y="0"/>
                  <a:pt x="19636" y="0"/>
                </a:cubicBezTo>
              </a:path>
            </a:pathLst>
          </a:custGeom>
          <a:solidFill>
            <a:srgbClr val="1074BC"/>
          </a:solidFill>
          <a:ln w="6350" cap="flat" cmpd="sng">
            <a:solidFill>
              <a:srgbClr val="0070C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i="0" u="none" strike="noStrike" cap="none" dirty="0">
              <a:solidFill>
                <a:srgbClr val="0070C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0" name="Google Shape;5650;g21a63e95321_0_2893"/>
          <p:cNvSpPr/>
          <p:nvPr/>
        </p:nvSpPr>
        <p:spPr>
          <a:xfrm>
            <a:off x="1512716" y="2831963"/>
            <a:ext cx="698490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rgbClr val="1074BC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1074BC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1" name="Google Shape;5651;g21a63e95321_0_2893"/>
          <p:cNvSpPr/>
          <p:nvPr/>
        </p:nvSpPr>
        <p:spPr>
          <a:xfrm>
            <a:off x="13007310" y="7801565"/>
            <a:ext cx="698490" cy="635040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17182" y="12420"/>
                </a:moveTo>
                <a:cubicBezTo>
                  <a:pt x="16368" y="12420"/>
                  <a:pt x="15709" y="11694"/>
                  <a:pt x="15709" y="10800"/>
                </a:cubicBezTo>
                <a:cubicBezTo>
                  <a:pt x="15709" y="9906"/>
                  <a:pt x="16368" y="9180"/>
                  <a:pt x="17182" y="9180"/>
                </a:cubicBezTo>
                <a:cubicBezTo>
                  <a:pt x="17995" y="9180"/>
                  <a:pt x="18655" y="9906"/>
                  <a:pt x="18655" y="10800"/>
                </a:cubicBezTo>
                <a:cubicBezTo>
                  <a:pt x="18655" y="11694"/>
                  <a:pt x="17995" y="12420"/>
                  <a:pt x="17182" y="12420"/>
                </a:cubicBezTo>
                <a:moveTo>
                  <a:pt x="21109" y="10260"/>
                </a:moveTo>
                <a:lnTo>
                  <a:pt x="19587" y="10260"/>
                </a:lnTo>
                <a:cubicBezTo>
                  <a:pt x="19360" y="9028"/>
                  <a:pt x="18369" y="8100"/>
                  <a:pt x="17182" y="8100"/>
                </a:cubicBezTo>
                <a:cubicBezTo>
                  <a:pt x="15994" y="8100"/>
                  <a:pt x="15004" y="9028"/>
                  <a:pt x="14777" y="10260"/>
                </a:cubicBezTo>
                <a:lnTo>
                  <a:pt x="491" y="10260"/>
                </a:lnTo>
                <a:cubicBezTo>
                  <a:pt x="220" y="10260"/>
                  <a:pt x="0" y="10502"/>
                  <a:pt x="0" y="10800"/>
                </a:cubicBezTo>
                <a:cubicBezTo>
                  <a:pt x="0" y="11098"/>
                  <a:pt x="220" y="11340"/>
                  <a:pt x="491" y="11340"/>
                </a:cubicBezTo>
                <a:lnTo>
                  <a:pt x="14777" y="11340"/>
                </a:lnTo>
                <a:cubicBezTo>
                  <a:pt x="15004" y="12572"/>
                  <a:pt x="15994" y="13500"/>
                  <a:pt x="17182" y="13500"/>
                </a:cubicBezTo>
                <a:cubicBezTo>
                  <a:pt x="18369" y="13500"/>
                  <a:pt x="19360" y="12572"/>
                  <a:pt x="19587" y="11340"/>
                </a:cubicBezTo>
                <a:lnTo>
                  <a:pt x="21109" y="11340"/>
                </a:lnTo>
                <a:cubicBezTo>
                  <a:pt x="21380" y="11340"/>
                  <a:pt x="21600" y="11098"/>
                  <a:pt x="21600" y="10800"/>
                </a:cubicBezTo>
                <a:cubicBezTo>
                  <a:pt x="21600" y="10502"/>
                  <a:pt x="21380" y="10260"/>
                  <a:pt x="21109" y="10260"/>
                </a:cubicBezTo>
                <a:moveTo>
                  <a:pt x="5400" y="1080"/>
                </a:moveTo>
                <a:cubicBezTo>
                  <a:pt x="6214" y="1080"/>
                  <a:pt x="6873" y="1806"/>
                  <a:pt x="6873" y="2700"/>
                </a:cubicBezTo>
                <a:cubicBezTo>
                  <a:pt x="6873" y="3595"/>
                  <a:pt x="6214" y="4320"/>
                  <a:pt x="5400" y="4320"/>
                </a:cubicBezTo>
                <a:cubicBezTo>
                  <a:pt x="4586" y="4320"/>
                  <a:pt x="3927" y="3595"/>
                  <a:pt x="3927" y="2700"/>
                </a:cubicBezTo>
                <a:cubicBezTo>
                  <a:pt x="3927" y="1806"/>
                  <a:pt x="4586" y="1080"/>
                  <a:pt x="5400" y="1080"/>
                </a:cubicBezTo>
                <a:moveTo>
                  <a:pt x="491" y="3240"/>
                </a:moveTo>
                <a:lnTo>
                  <a:pt x="2995" y="3240"/>
                </a:lnTo>
                <a:cubicBezTo>
                  <a:pt x="3222" y="4472"/>
                  <a:pt x="4213" y="5400"/>
                  <a:pt x="5400" y="5400"/>
                </a:cubicBezTo>
                <a:cubicBezTo>
                  <a:pt x="6587" y="5400"/>
                  <a:pt x="7578" y="4472"/>
                  <a:pt x="7805" y="3240"/>
                </a:cubicBezTo>
                <a:lnTo>
                  <a:pt x="21109" y="3240"/>
                </a:lnTo>
                <a:cubicBezTo>
                  <a:pt x="21380" y="3240"/>
                  <a:pt x="21600" y="2999"/>
                  <a:pt x="21600" y="2700"/>
                </a:cubicBezTo>
                <a:cubicBezTo>
                  <a:pt x="21600" y="2402"/>
                  <a:pt x="21380" y="2160"/>
                  <a:pt x="21109" y="2160"/>
                </a:cubicBezTo>
                <a:lnTo>
                  <a:pt x="7805" y="2160"/>
                </a:lnTo>
                <a:cubicBezTo>
                  <a:pt x="7578" y="928"/>
                  <a:pt x="6587" y="0"/>
                  <a:pt x="5400" y="0"/>
                </a:cubicBezTo>
                <a:cubicBezTo>
                  <a:pt x="4213" y="0"/>
                  <a:pt x="3222" y="928"/>
                  <a:pt x="2995" y="2160"/>
                </a:cubicBezTo>
                <a:lnTo>
                  <a:pt x="491" y="2160"/>
                </a:lnTo>
                <a:cubicBezTo>
                  <a:pt x="220" y="2160"/>
                  <a:pt x="0" y="2402"/>
                  <a:pt x="0" y="2700"/>
                </a:cubicBezTo>
                <a:cubicBezTo>
                  <a:pt x="0" y="2999"/>
                  <a:pt x="220" y="3240"/>
                  <a:pt x="491" y="3240"/>
                </a:cubicBezTo>
                <a:moveTo>
                  <a:pt x="9327" y="20519"/>
                </a:moveTo>
                <a:cubicBezTo>
                  <a:pt x="8514" y="20519"/>
                  <a:pt x="7855" y="19794"/>
                  <a:pt x="7855" y="18899"/>
                </a:cubicBezTo>
                <a:cubicBezTo>
                  <a:pt x="7855" y="18005"/>
                  <a:pt x="8514" y="17279"/>
                  <a:pt x="9327" y="17279"/>
                </a:cubicBezTo>
                <a:cubicBezTo>
                  <a:pt x="10141" y="17279"/>
                  <a:pt x="10800" y="18005"/>
                  <a:pt x="10800" y="18899"/>
                </a:cubicBezTo>
                <a:cubicBezTo>
                  <a:pt x="10800" y="19794"/>
                  <a:pt x="10141" y="20519"/>
                  <a:pt x="9327" y="20519"/>
                </a:cubicBezTo>
                <a:moveTo>
                  <a:pt x="21109" y="18359"/>
                </a:moveTo>
                <a:lnTo>
                  <a:pt x="11732" y="18359"/>
                </a:lnTo>
                <a:cubicBezTo>
                  <a:pt x="11505" y="17127"/>
                  <a:pt x="10515" y="16199"/>
                  <a:pt x="9327" y="16199"/>
                </a:cubicBezTo>
                <a:cubicBezTo>
                  <a:pt x="8140" y="16199"/>
                  <a:pt x="7150" y="17127"/>
                  <a:pt x="6922" y="18359"/>
                </a:cubicBezTo>
                <a:lnTo>
                  <a:pt x="491" y="18359"/>
                </a:lnTo>
                <a:cubicBezTo>
                  <a:pt x="220" y="18359"/>
                  <a:pt x="0" y="18601"/>
                  <a:pt x="0" y="18899"/>
                </a:cubicBezTo>
                <a:cubicBezTo>
                  <a:pt x="0" y="19198"/>
                  <a:pt x="220" y="19439"/>
                  <a:pt x="491" y="19439"/>
                </a:cubicBezTo>
                <a:lnTo>
                  <a:pt x="6922" y="19439"/>
                </a:lnTo>
                <a:cubicBezTo>
                  <a:pt x="7150" y="20672"/>
                  <a:pt x="8140" y="21600"/>
                  <a:pt x="9327" y="21600"/>
                </a:cubicBezTo>
                <a:cubicBezTo>
                  <a:pt x="10515" y="21600"/>
                  <a:pt x="11505" y="20672"/>
                  <a:pt x="11732" y="19439"/>
                </a:cubicBezTo>
                <a:lnTo>
                  <a:pt x="21109" y="19439"/>
                </a:lnTo>
                <a:cubicBezTo>
                  <a:pt x="21380" y="19439"/>
                  <a:pt x="21600" y="19198"/>
                  <a:pt x="21600" y="18899"/>
                </a:cubicBezTo>
                <a:cubicBezTo>
                  <a:pt x="21600" y="18601"/>
                  <a:pt x="21380" y="18359"/>
                  <a:pt x="21109" y="18359"/>
                </a:cubicBezTo>
              </a:path>
            </a:pathLst>
          </a:custGeom>
          <a:solidFill>
            <a:schemeClr val="accent5"/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cxnSp>
        <p:nvCxnSpPr>
          <p:cNvPr id="5652" name="Google Shape;5652;g21a63e95321_0_2893"/>
          <p:cNvCxnSpPr>
            <a:stCxn id="5638" idx="2"/>
          </p:cNvCxnSpPr>
          <p:nvPr/>
        </p:nvCxnSpPr>
        <p:spPr>
          <a:xfrm flipH="1">
            <a:off x="22660291" y="13058079"/>
            <a:ext cx="12600" cy="5643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653" name="Google Shape;5653;g21a63e95321_0_2893"/>
          <p:cNvSpPr txBox="1"/>
          <p:nvPr/>
        </p:nvSpPr>
        <p:spPr>
          <a:xfrm>
            <a:off x="902825" y="13187819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4" name="Google Shape;5643;g21a63e95321_0_2893">
            <a:extLst>
              <a:ext uri="{FF2B5EF4-FFF2-40B4-BE49-F238E27FC236}">
                <a16:creationId xmlns:a16="http://schemas.microsoft.com/office/drawing/2014/main" id="{F2A57BEF-8311-079A-394F-E798C40C46D6}"/>
              </a:ext>
            </a:extLst>
          </p:cNvPr>
          <p:cNvSpPr txBox="1"/>
          <p:nvPr/>
        </p:nvSpPr>
        <p:spPr>
          <a:xfrm>
            <a:off x="2658339" y="8946312"/>
            <a:ext cx="9436652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r>
              <a:rPr lang="ru-RU" sz="2400" u="sng" dirty="0">
                <a:solidFill>
                  <a:schemeClr val="bg2"/>
                </a:solidFill>
                <a:latin typeface="Comfortaa"/>
                <a:ea typeface="Comfortaa"/>
                <a:cs typeface="Comfortaa"/>
                <a:sym typeface="Comfortaa"/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Приказ  Министерства  просвещения РФ от 03.09.2019  № 467 «Об утверждении целевой модели развития региональных систем дополнительного образования детей»</a:t>
            </a:r>
            <a:endParaRPr lang="ru-RU" sz="2400" dirty="0">
              <a:solidFill>
                <a:schemeClr val="bg2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387088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rgbClr val="636366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322797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rgbClr val="636366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ru-RU" sz="2400" dirty="0">
              <a:solidFill>
                <a:srgbClr val="636366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2DD7941-4E13-BBA6-CFD6-26B913A0FAA5}"/>
              </a:ext>
            </a:extLst>
          </p:cNvPr>
          <p:cNvSpPr txBox="1"/>
          <p:nvPr/>
        </p:nvSpPr>
        <p:spPr>
          <a:xfrm>
            <a:off x="2509868" y="4263626"/>
            <a:ext cx="9682132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387088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ru-RU" sz="2400" u="sng" dirty="0">
                <a:solidFill>
                  <a:schemeClr val="bg2"/>
                </a:solidFill>
                <a:latin typeface="Comfortaa"/>
                <a:ea typeface="Comfortaa"/>
                <a:cs typeface="Comfortaa"/>
                <a:sym typeface="Comfortaa"/>
                <a:hlinkClick r:id="rId1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Паспорт федерального проекта «Успех каждого ребенка»  национального проекта «Образование», утвержденный протоколом президиума Совета при Президенте Российской  Федерации по стратегическому развитию и национальным проектам от 3.09.2018 №10v</a:t>
            </a:r>
            <a:endParaRPr lang="ru-RU" sz="2400" dirty="0">
              <a:solidFill>
                <a:schemeClr val="bg2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D08CD33-E4A3-D811-13CD-255B4D8C4D81}"/>
              </a:ext>
            </a:extLst>
          </p:cNvPr>
          <p:cNvSpPr txBox="1"/>
          <p:nvPr/>
        </p:nvSpPr>
        <p:spPr>
          <a:xfrm>
            <a:off x="2509868" y="10808385"/>
            <a:ext cx="9521949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400" dirty="0">
                <a:solidFill>
                  <a:schemeClr val="bg2"/>
                </a:solidFill>
                <a:effectLst/>
                <a:latin typeface="Comfortaa Light" panose="020B0604020202020204" charset="0"/>
                <a:ea typeface="Times New Roman" panose="02020603050405020304" pitchFamily="18" charset="0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Приказ Министерства просвещения РФ от 27 июля 2022 г. № 629 «Об утверждении Порядка организации и осуществления образовательной деятельности по дополнительным общеобразовательным программам» </a:t>
            </a:r>
            <a:endParaRPr lang="ru-RU" sz="2400" dirty="0">
              <a:solidFill>
                <a:schemeClr val="bg2"/>
              </a:solidFill>
              <a:latin typeface="Comfortaa Light" panose="020B0604020202020204" charset="0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BD01FD88-2979-4586-DA63-9FF13F978218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529931" y="10706099"/>
            <a:ext cx="701101" cy="634039"/>
          </a:xfrm>
          <a:prstGeom prst="rect">
            <a:avLst/>
          </a:prstGeom>
        </p:spPr>
      </p:pic>
      <p:sp>
        <p:nvSpPr>
          <p:cNvPr id="7" name="Google Shape;5637;g21a63e95321_0_2893">
            <a:extLst>
              <a:ext uri="{FF2B5EF4-FFF2-40B4-BE49-F238E27FC236}">
                <a16:creationId xmlns:a16="http://schemas.microsoft.com/office/drawing/2014/main" id="{BB2129EB-2577-D308-3315-D2B44BC8F3E0}"/>
              </a:ext>
            </a:extLst>
          </p:cNvPr>
          <p:cNvSpPr txBox="1"/>
          <p:nvPr/>
        </p:nvSpPr>
        <p:spPr>
          <a:xfrm>
            <a:off x="14298121" y="5316238"/>
            <a:ext cx="9334103" cy="142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just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Письмо Министерства Просвещения Российской Федерации № АБ-3936/06 от 29.09.2023 «Методические рекомендации по формированию механизмов обновления содержания, методов и технологий обучения в системе дополнительного образования детей</a:t>
            </a:r>
            <a:endParaRPr lang="ru-RU" sz="2400" i="0" u="none" strike="noStrike" cap="none" dirty="0">
              <a:solidFill>
                <a:schemeClr val="bg1"/>
              </a:solidFill>
              <a:latin typeface="Comfortaa Light" panose="020B0604020202020204" charset="0"/>
              <a:ea typeface="Helvetica Neue"/>
              <a:cs typeface="Helvetica Neue"/>
              <a:sym typeface="Helvetica Neue"/>
            </a:endParaRPr>
          </a:p>
          <a:p>
            <a:pPr marR="43180" lvl="0" fontAlgn="base">
              <a:lnSpc>
                <a:spcPct val="111000"/>
              </a:lnSpc>
              <a:spcAft>
                <a:spcPts val="75"/>
              </a:spcAft>
              <a:buClr>
                <a:srgbClr val="000000"/>
              </a:buClr>
              <a:buSzPts val="1400"/>
            </a:pPr>
            <a:endParaRPr lang="ru-RU" sz="2400" u="none" strike="noStrike" dirty="0">
              <a:solidFill>
                <a:schemeClr val="bg1"/>
              </a:solidFill>
              <a:effectLst/>
              <a:uFill>
                <a:solidFill>
                  <a:srgbClr val="000000"/>
                </a:solidFill>
              </a:uFill>
              <a:latin typeface="Comfortaa Light" panose="020B060402020202020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Google Shape;5636;g21a63e95321_0_2893">
            <a:extLst>
              <a:ext uri="{FF2B5EF4-FFF2-40B4-BE49-F238E27FC236}">
                <a16:creationId xmlns:a16="http://schemas.microsoft.com/office/drawing/2014/main" id="{5C3F8F1D-5364-A0EC-AFAF-DABDD8E9CB4B}"/>
              </a:ext>
            </a:extLst>
          </p:cNvPr>
          <p:cNvSpPr/>
          <p:nvPr/>
        </p:nvSpPr>
        <p:spPr>
          <a:xfrm>
            <a:off x="13007310" y="10955045"/>
            <a:ext cx="698490" cy="507978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0618" y="18900"/>
                </a:moveTo>
                <a:cubicBezTo>
                  <a:pt x="20618" y="18980"/>
                  <a:pt x="20611" y="19058"/>
                  <a:pt x="20601" y="19135"/>
                </a:cubicBezTo>
                <a:lnTo>
                  <a:pt x="14539" y="10800"/>
                </a:lnTo>
                <a:lnTo>
                  <a:pt x="20601" y="2465"/>
                </a:lnTo>
                <a:cubicBezTo>
                  <a:pt x="20611" y="2542"/>
                  <a:pt x="20618" y="2620"/>
                  <a:pt x="20618" y="2700"/>
                </a:cubicBezTo>
                <a:cubicBezTo>
                  <a:pt x="20618" y="2700"/>
                  <a:pt x="20618" y="18900"/>
                  <a:pt x="20618" y="18900"/>
                </a:cubicBezTo>
                <a:close/>
                <a:moveTo>
                  <a:pt x="19636" y="20250"/>
                </a:moveTo>
                <a:lnTo>
                  <a:pt x="1964" y="20250"/>
                </a:lnTo>
                <a:cubicBezTo>
                  <a:pt x="1849" y="20250"/>
                  <a:pt x="1739" y="20218"/>
                  <a:pt x="1637" y="20168"/>
                </a:cubicBezTo>
                <a:lnTo>
                  <a:pt x="7755" y="11754"/>
                </a:lnTo>
                <a:lnTo>
                  <a:pt x="9440" y="14072"/>
                </a:lnTo>
                <a:cubicBezTo>
                  <a:pt x="9816" y="14589"/>
                  <a:pt x="10308" y="14847"/>
                  <a:pt x="10800" y="14847"/>
                </a:cubicBezTo>
                <a:cubicBezTo>
                  <a:pt x="11292" y="14847"/>
                  <a:pt x="11784" y="14589"/>
                  <a:pt x="12159" y="14072"/>
                </a:cubicBezTo>
                <a:lnTo>
                  <a:pt x="13845" y="11754"/>
                </a:lnTo>
                <a:lnTo>
                  <a:pt x="19964" y="20168"/>
                </a:lnTo>
                <a:cubicBezTo>
                  <a:pt x="19861" y="20218"/>
                  <a:pt x="19752" y="20250"/>
                  <a:pt x="19636" y="20250"/>
                </a:cubicBezTo>
                <a:moveTo>
                  <a:pt x="982" y="18900"/>
                </a:moveTo>
                <a:lnTo>
                  <a:pt x="982" y="2700"/>
                </a:lnTo>
                <a:cubicBezTo>
                  <a:pt x="982" y="2620"/>
                  <a:pt x="989" y="2542"/>
                  <a:pt x="999" y="2465"/>
                </a:cubicBezTo>
                <a:lnTo>
                  <a:pt x="7061" y="10800"/>
                </a:lnTo>
                <a:lnTo>
                  <a:pt x="999" y="19135"/>
                </a:lnTo>
                <a:cubicBezTo>
                  <a:pt x="989" y="19058"/>
                  <a:pt x="982" y="18980"/>
                  <a:pt x="982" y="18900"/>
                </a:cubicBezTo>
                <a:moveTo>
                  <a:pt x="1964" y="1350"/>
                </a:moveTo>
                <a:lnTo>
                  <a:pt x="19636" y="1350"/>
                </a:lnTo>
                <a:cubicBezTo>
                  <a:pt x="19752" y="1350"/>
                  <a:pt x="19861" y="1382"/>
                  <a:pt x="19964" y="1433"/>
                </a:cubicBezTo>
                <a:lnTo>
                  <a:pt x="11465" y="13118"/>
                </a:lnTo>
                <a:cubicBezTo>
                  <a:pt x="11288" y="13362"/>
                  <a:pt x="11051" y="13497"/>
                  <a:pt x="10800" y="13497"/>
                </a:cubicBezTo>
                <a:cubicBezTo>
                  <a:pt x="10549" y="13497"/>
                  <a:pt x="10312" y="13362"/>
                  <a:pt x="10134" y="13118"/>
                </a:cubicBezTo>
                <a:lnTo>
                  <a:pt x="1637" y="1433"/>
                </a:lnTo>
                <a:cubicBezTo>
                  <a:pt x="1739" y="1382"/>
                  <a:pt x="1849" y="1350"/>
                  <a:pt x="1964" y="1350"/>
                </a:cubicBezTo>
                <a:moveTo>
                  <a:pt x="19636" y="0"/>
                </a:moveTo>
                <a:lnTo>
                  <a:pt x="1964" y="0"/>
                </a:lnTo>
                <a:cubicBezTo>
                  <a:pt x="879" y="0"/>
                  <a:pt x="0" y="1209"/>
                  <a:pt x="0" y="2700"/>
                </a:cubicBezTo>
                <a:lnTo>
                  <a:pt x="0" y="18900"/>
                </a:lnTo>
                <a:cubicBezTo>
                  <a:pt x="0" y="20391"/>
                  <a:pt x="879" y="21600"/>
                  <a:pt x="1964" y="21600"/>
                </a:cubicBezTo>
                <a:lnTo>
                  <a:pt x="19636" y="21600"/>
                </a:lnTo>
                <a:cubicBezTo>
                  <a:pt x="20721" y="21600"/>
                  <a:pt x="21600" y="20391"/>
                  <a:pt x="21600" y="18900"/>
                </a:cubicBezTo>
                <a:lnTo>
                  <a:pt x="21600" y="2700"/>
                </a:lnTo>
                <a:cubicBezTo>
                  <a:pt x="21600" y="1209"/>
                  <a:pt x="20721" y="0"/>
                  <a:pt x="19636" y="0"/>
                </a:cubicBezTo>
              </a:path>
            </a:pathLst>
          </a:custGeom>
          <a:solidFill>
            <a:schemeClr val="accent5"/>
          </a:solidFill>
          <a:ln w="952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:push dir="r"/>
      </p:transition>
    </mc:Choice>
    <mc:Fallback xmlns:ahyp="http://schemas.microsoft.com/office/drawing/2018/hyperlinkcolor" xmlns:p15="http://schemas.microsoft.com/office/powerpoint/2012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5" y="-100"/>
            <a:ext cx="8876806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3000"/>
            </a:pPr>
            <a:r>
              <a:rPr lang="ru-RU" sz="3200" dirty="0">
                <a:solidFill>
                  <a:schemeClr val="bg1"/>
                </a:solidFill>
                <a:latin typeface="Comfortaa Light" panose="020B0604020202020204" charset="0"/>
              </a:rPr>
              <a:t>В соответствии с п.9. ст.2 Федерального закона "Об образовании в Российской Федерации" от 29.12.2012 </a:t>
            </a:r>
            <a:r>
              <a:rPr lang="en-US" sz="3200" dirty="0">
                <a:solidFill>
                  <a:schemeClr val="bg1"/>
                </a:solidFill>
                <a:latin typeface="Comfortaa Light" panose="020B0604020202020204" charset="0"/>
              </a:rPr>
              <a:t>N</a:t>
            </a:r>
            <a:r>
              <a:rPr lang="ru-RU" sz="3200" dirty="0">
                <a:solidFill>
                  <a:schemeClr val="bg1"/>
                </a:solidFill>
                <a:latin typeface="Comfortaa Light" panose="020B0604020202020204" charset="0"/>
              </a:rPr>
              <a:t> 273-ФЗ структура ДООП включает:  </a:t>
            </a: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3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9004261" y="705421"/>
            <a:ext cx="14532946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67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Структура ДООП</a:t>
            </a:r>
            <a:endParaRPr sz="67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1290845" y="1318460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94" name="Google Shape;5694;g21a63e95321_0_8980"/>
          <p:cNvSpPr/>
          <p:nvPr/>
        </p:nvSpPr>
        <p:spPr>
          <a:xfrm>
            <a:off x="21873925" y="13008800"/>
            <a:ext cx="2083500" cy="707100"/>
          </a:xfrm>
          <a:prstGeom prst="rect">
            <a:avLst/>
          </a:prstGeom>
          <a:solidFill>
            <a:srgbClr val="F7F9FF"/>
          </a:solidFill>
          <a:ln w="9525" cap="flat" cmpd="sng">
            <a:solidFill>
              <a:srgbClr val="F7F9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9602906" y="2785764"/>
            <a:ext cx="13856677" cy="100995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en-US" sz="2800" b="1" dirty="0">
                <a:solidFill>
                  <a:srgbClr val="002060"/>
                </a:solidFill>
                <a:latin typeface="Comfortaa Light" panose="020B0604020202020204" charset="0"/>
              </a:rPr>
              <a:t>Титульный лист.  </a:t>
            </a:r>
            <a:endParaRPr lang="ru-RU" sz="28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endParaRPr lang="ru-RU" sz="28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800" b="1" dirty="0">
                <a:solidFill>
                  <a:srgbClr val="002060"/>
                </a:solidFill>
                <a:latin typeface="Comfortaa Light" panose="020B0604020202020204" charset="0"/>
              </a:rPr>
              <a:t>Раздел 1. Комплекс основных характеристик образования (объем, содержание, планируемые результаты):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en-US" sz="2800" dirty="0">
                <a:solidFill>
                  <a:srgbClr val="002060"/>
                </a:solidFill>
                <a:latin typeface="Comfortaa Light" panose="020B0604020202020204" charset="0"/>
              </a:rPr>
              <a:t>пояснительная записка; </a:t>
            </a:r>
            <a:endParaRPr lang="ru-RU" sz="28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цели и задачи программы;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содержание программы;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планируемые результаты. </a:t>
            </a:r>
          </a:p>
          <a:p>
            <a:pPr lvl="1" fontAlgn="base"/>
            <a:endParaRPr lang="ru-RU" sz="28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800" b="1" dirty="0">
                <a:solidFill>
                  <a:srgbClr val="002060"/>
                </a:solidFill>
                <a:latin typeface="Comfortaa Light" panose="020B0604020202020204" charset="0"/>
              </a:rPr>
              <a:t>Раздел 2. Комплекс организационно-педагогических условий, включая формы аттестации</a:t>
            </a: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: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Календарный учебный график;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формы контроля и аттестации;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диагностический инструментарий; </a:t>
            </a:r>
          </a:p>
          <a:p>
            <a:pPr marL="457200" lvl="1" indent="-457200" fontAlgn="base">
              <a:buFont typeface="Wingdings" panose="05000000000000000000" pitchFamily="2" charset="2"/>
              <a:buChar char="ü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 методическое обеспечение программы.</a:t>
            </a:r>
          </a:p>
          <a:p>
            <a:pPr lvl="1" fontAlgn="base"/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 </a:t>
            </a:r>
            <a:endParaRPr lang="ru-RU" sz="28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r>
              <a:rPr lang="en-US" sz="2800" b="1" dirty="0">
                <a:solidFill>
                  <a:srgbClr val="002060"/>
                </a:solidFill>
                <a:latin typeface="Comfortaa Light" panose="020B0604020202020204" charset="0"/>
              </a:rPr>
              <a:t>Список литературы. </a:t>
            </a:r>
            <a:endParaRPr lang="ru-RU" sz="28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endParaRPr lang="ru-RU" sz="28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r>
              <a:rPr lang="en-US" sz="2800" b="1" dirty="0">
                <a:solidFill>
                  <a:srgbClr val="002060"/>
                </a:solidFill>
                <a:latin typeface="Comfortaa Light" panose="020B0604020202020204" charset="0"/>
              </a:rPr>
              <a:t>Приложения. </a:t>
            </a:r>
            <a:endParaRPr lang="ru-RU" sz="28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r>
              <a:rPr lang="ru-RU" dirty="0"/>
              <a:t> </a:t>
            </a: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lang="ru-RU" sz="24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lang="ru-RU" sz="2400" b="1" dirty="0">
              <a:solidFill>
                <a:srgbClr val="001F5F"/>
              </a:solidFill>
              <a:latin typeface="Comfortaa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sz="2400" dirty="0">
              <a:latin typeface="Comfortaa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8308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5" y="-100"/>
            <a:ext cx="8790508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4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9004261" y="705421"/>
            <a:ext cx="14532946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67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Титульный лист</a:t>
            </a:r>
            <a:endParaRPr sz="67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1290845" y="1318460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694" name="Google Shape;5694;g21a63e95321_0_8980"/>
          <p:cNvSpPr/>
          <p:nvPr/>
        </p:nvSpPr>
        <p:spPr>
          <a:xfrm>
            <a:off x="21873925" y="13008800"/>
            <a:ext cx="2083500" cy="707100"/>
          </a:xfrm>
          <a:prstGeom prst="rect">
            <a:avLst/>
          </a:prstGeom>
          <a:solidFill>
            <a:srgbClr val="F7F9FF"/>
          </a:solidFill>
          <a:ln w="9525" cap="flat" cmpd="sng">
            <a:solidFill>
              <a:srgbClr val="F7F9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9602906" y="2785764"/>
            <a:ext cx="13856677" cy="1032269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7305">
              <a:lnSpc>
                <a:spcPct val="100000"/>
              </a:lnSpc>
              <a:spcBef>
                <a:spcPts val="1490"/>
              </a:spcBef>
            </a:pPr>
            <a:r>
              <a:rPr lang="ru-RU" sz="2800" b="1" dirty="0">
                <a:solidFill>
                  <a:srgbClr val="002060"/>
                </a:solidFill>
                <a:latin typeface="Comfortaa Light" panose="020B0604020202020204" charset="0"/>
              </a:rPr>
              <a:t>ОШИБКИ: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Нет грифов принятия и утверждения;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Старые даты принятия и утверждения;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Наименование программы должно быть «Дополнительная общеобразовательная </a:t>
            </a:r>
            <a:r>
              <a:rPr lang="ru-RU" sz="2800" dirty="0">
                <a:solidFill>
                  <a:srgbClr val="FF0000"/>
                </a:solidFill>
                <a:latin typeface="Comfortaa Light" panose="020B0604020202020204" charset="0"/>
              </a:rPr>
              <a:t>общеразвивающая</a:t>
            </a: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 программа»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Не указана или некорректно указана </a:t>
            </a:r>
            <a:r>
              <a:rPr lang="ru-RU" sz="2800" dirty="0">
                <a:solidFill>
                  <a:srgbClr val="FF0000"/>
                </a:solidFill>
                <a:latin typeface="Comfortaa Light" panose="020B0604020202020204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направленность программы</a:t>
            </a:r>
            <a:endParaRPr lang="ru-RU" sz="2800" dirty="0">
              <a:solidFill>
                <a:srgbClr val="FF0000"/>
              </a:solidFill>
              <a:latin typeface="Comfortaa Light" panose="020B0604020202020204" charset="0"/>
            </a:endParaRPr>
          </a:p>
          <a:p>
            <a:pPr marL="370205" indent="-342900"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Название программ не соответствует направленности, адресату или содержанию;</a:t>
            </a:r>
          </a:p>
          <a:p>
            <a:pPr marL="370205" indent="-342900"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Неверно указан уровень программы, не совпадает с адресатом;</a:t>
            </a:r>
          </a:p>
          <a:p>
            <a:pPr marL="370205" indent="-342900"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 Неверно указан тип программы (разноуровневая, модульная, сетевая и т.п.) Например, у разноуровневой программы должно быть хотя бы 2 уровня.</a:t>
            </a:r>
          </a:p>
          <a:p>
            <a:pPr marL="370205" indent="-342900"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Срок реализации указан некорректно. Нужно указывать общее количество учебных часов (см. расчет социального заказа) и количество часов по годам обучения;</a:t>
            </a:r>
          </a:p>
          <a:p>
            <a:pPr marL="370205" indent="-342900">
              <a:spcBef>
                <a:spcPts val="1490"/>
              </a:spcBef>
              <a:buFontTx/>
              <a:buChar char="-"/>
            </a:pPr>
            <a:r>
              <a:rPr lang="ru-RU" sz="2800" dirty="0">
                <a:solidFill>
                  <a:srgbClr val="002060"/>
                </a:solidFill>
                <a:latin typeface="Comfortaa Light" panose="020B0604020202020204" charset="0"/>
              </a:rPr>
              <a:t>Год разработки программы.</a:t>
            </a: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lang="ru-RU" sz="2400" b="1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lang="ru-RU" sz="2400" b="1" dirty="0">
              <a:solidFill>
                <a:srgbClr val="001F5F"/>
              </a:solidFill>
              <a:latin typeface="Comfortaa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sz="2400" dirty="0">
              <a:latin typeface="Comfortaa" panose="020B0604020202020204" charset="0"/>
            </a:endParaRPr>
          </a:p>
        </p:txBody>
      </p:sp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59A3CF62-E487-3D7D-1F8A-17ECA898510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3737" y="1483960"/>
            <a:ext cx="7933384" cy="10747879"/>
          </a:xfrm>
          <a:prstGeom prst="rect">
            <a:avLst/>
          </a:prstGeom>
          <a:solidFill>
            <a:schemeClr val="bg1"/>
          </a:solidFill>
        </p:spPr>
      </p:pic>
    </p:spTree>
    <p:extLst>
      <p:ext uri="{BB962C8B-B14F-4D97-AF65-F5344CB8AC3E}">
        <p14:creationId xmlns:p14="http://schemas.microsoft.com/office/powerpoint/2010/main" val="104480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6" y="-100"/>
            <a:ext cx="12502952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5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12805328" y="421350"/>
            <a:ext cx="11429297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algn="ctr">
              <a:buClr>
                <a:schemeClr val="dk1"/>
              </a:buClr>
            </a:pPr>
            <a:r>
              <a:rPr lang="ru-RU" sz="48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Комплекс основных характеристик ДООП. Пояснительная записка</a:t>
            </a: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3279577" y="1329465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13405777" y="3418478"/>
            <a:ext cx="10677848" cy="889153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2400" b="1" dirty="0">
                <a:solidFill>
                  <a:srgbClr val="002060"/>
                </a:solidFill>
                <a:latin typeface="Comfortaa Light" panose="020B0604020202020204" charset="0"/>
              </a:rPr>
              <a:t>- </a:t>
            </a: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совпадает направленность в пояснительной записке и на титульном листе, не соответствует смыслу и содержанию программы;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актуальность, педагогическая целесообразность и отличительные особенности программы не указаны или описаны многословно, без согласования смыслов;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адресат программы на титульном листе и в пояснительной записке не совпадает, характеристика особенностей детей не соответствует заявленному возрасту и категории: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указаны и не описаны особенности организации образовательного процесса;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указанная форма обучения не соответствует форме организации образовательного процесса;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указаны формы подведения итогов реализации конкретно этой ДООП</a:t>
            </a: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lang="ru-RU" sz="2400" b="1" dirty="0">
              <a:solidFill>
                <a:srgbClr val="001F5F"/>
              </a:solidFill>
              <a:latin typeface="Comfortaa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sz="2400" dirty="0">
              <a:latin typeface="Comfortaa" panose="020B0604020202020204" charset="0"/>
            </a:endParaRPr>
          </a:p>
        </p:txBody>
      </p:sp>
      <p:sp>
        <p:nvSpPr>
          <p:cNvPr id="14" name="object 16">
            <a:extLst>
              <a:ext uri="{FF2B5EF4-FFF2-40B4-BE49-F238E27FC236}">
                <a16:creationId xmlns:a16="http://schemas.microsoft.com/office/drawing/2014/main" id="{E64EFAF1-4C6D-429E-AB2E-042C05555BB4}"/>
              </a:ext>
            </a:extLst>
          </p:cNvPr>
          <p:cNvSpPr txBox="1"/>
          <p:nvPr/>
        </p:nvSpPr>
        <p:spPr>
          <a:xfrm>
            <a:off x="902825" y="590250"/>
            <a:ext cx="10553595" cy="1256946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направленность программы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(техническая, естественнонаучная, физкультурно-спортивная, художественная, туристско-краеведческая, социально-гуманитарная);</a:t>
            </a:r>
            <a:r>
              <a:rPr lang="ru-RU" sz="2200" b="1" dirty="0">
                <a:solidFill>
                  <a:schemeClr val="bg1"/>
                </a:solidFill>
                <a:latin typeface="Comfortaa Light" panose="020B0604020202020204" charset="0"/>
              </a:rPr>
              <a:t> 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актуальность программы -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своевременность, современность предлагаемой программы, соответствие действующим нормативным актам и актуальным направлениям развития науки, техники, культуры, экономики, социальной сферы, потребностям общества и детей данного возраста и категории в решении актуальных для них задач; 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педагогическая целесообразность программы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-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аргументированное обоснование педагогических приемов, использования форм, средств и методов образовательной деятельности; 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отличительные особенности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</a:t>
            </a:r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программы 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-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 характерные свойства, отличающие программу от других: основные идеи, инновационные технологии и методики, как построена программа;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адресат программы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-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возраст и категория обучающихся, краткая характеристика особенностей;</a:t>
            </a:r>
          </a:p>
          <a:p>
            <a:pPr lvl="0" fontAlgn="base"/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</a:t>
            </a: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особенности организации образовательного процесса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(в сетевой или дистанционной форме; при помощи электронного обучения; в рамках заочных и(или) сезонных школ);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уровень реализации программы -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общее количество учебных часов, уровень ДОП </a:t>
            </a:r>
          </a:p>
          <a:p>
            <a:pPr lvl="0" fontAlgn="base"/>
            <a:endParaRPr lang="ru-RU" sz="22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форма обучения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 - </a:t>
            </a:r>
            <a:r>
              <a:rPr lang="ru-RU" sz="2200" dirty="0">
                <a:solidFill>
                  <a:schemeClr val="bg1"/>
                </a:solidFill>
                <a:latin typeface="Comfortaa Light" panose="020B0604020202020204" charset="0"/>
              </a:rPr>
              <a:t>очная, очно-заочная, заочная, дистанционная и т.д.; </a:t>
            </a:r>
          </a:p>
          <a:p>
            <a:pPr lvl="0" fontAlgn="base"/>
            <a:endParaRPr lang="ru-RU" sz="2400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b="1" dirty="0">
                <a:solidFill>
                  <a:schemeClr val="bg1"/>
                </a:solidFill>
                <a:latin typeface="Comfortaa Light" panose="020B0604020202020204" charset="0"/>
              </a:rPr>
              <a:t>перечень форм подведения итогов реализации дополнительной общеразвивающей программы</a:t>
            </a:r>
            <a:r>
              <a:rPr lang="ru-RU" sz="2400" dirty="0">
                <a:solidFill>
                  <a:schemeClr val="bg1"/>
                </a:solidFill>
                <a:latin typeface="Comfortaa Light" panose="020B0604020202020204" charset="0"/>
              </a:rPr>
              <a:t>.</a:t>
            </a:r>
            <a:endParaRPr sz="2400" dirty="0">
              <a:latin typeface="Comfortaa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9689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6" y="-100"/>
            <a:ext cx="12166824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6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12805328" y="254350"/>
            <a:ext cx="11429297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48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Комплекс основных характеристик ДООП</a:t>
            </a:r>
            <a:endParaRPr sz="48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3279577" y="1329465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12805328" y="2051101"/>
            <a:ext cx="10677848" cy="1078436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Цель сформулирована неясно, неконкретно, не соотнесена с направленностью программы;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Задачи не разделены на воспитательные, обучающие, развивающие;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Формулировки задач не соответствуют заявленной цели и не соотнесены с планируемыми результатами;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r>
              <a:rPr lang="ru-RU" sz="2400" b="1" dirty="0">
                <a:solidFill>
                  <a:srgbClr val="001F5F"/>
                </a:solidFill>
                <a:latin typeface="Comfortaa" panose="020B0604020202020204" charset="0"/>
              </a:rPr>
              <a:t>- </a:t>
            </a: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Отсутствует учебный план или некорректно оформлен, разделы не соответствуют требованиям;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Не указано общее количество часов на теорию и практику;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Недопустимое соотношение количества часов на теорию и практику;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Не указаны формы контроля и аттестации по каждой теме или указаны некорректно;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Содержание учебного плана не соответствует цели программы и планируемым результатам, не соблюдается заявленный порядок тем;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Планируемые результаты сформулированы как задачи, не разделены на личностные, предметные, метапредметные, не соотнесены с задачами;</a:t>
            </a:r>
          </a:p>
          <a:p>
            <a:pPr marL="370205" indent="-342900">
              <a:lnSpc>
                <a:spcPct val="100000"/>
              </a:lnSpc>
              <a:spcBef>
                <a:spcPts val="1490"/>
              </a:spcBef>
              <a:buFontTx/>
              <a:buChar char="-"/>
            </a:pPr>
            <a:r>
              <a:rPr lang="ru-RU" sz="2400" dirty="0">
                <a:solidFill>
                  <a:srgbClr val="001F5F"/>
                </a:solidFill>
                <a:latin typeface="Comfortaa" panose="020B0604020202020204" charset="0"/>
              </a:rPr>
              <a:t>Формы контроля и аттестации не указаны или указаны некорректно.</a:t>
            </a:r>
          </a:p>
          <a:p>
            <a:pPr marL="27305">
              <a:lnSpc>
                <a:spcPct val="100000"/>
              </a:lnSpc>
              <a:spcBef>
                <a:spcPts val="1490"/>
              </a:spcBef>
            </a:pPr>
            <a:endParaRPr sz="2400" dirty="0">
              <a:latin typeface="Comfortaa" panose="020B0604020202020204" charset="0"/>
            </a:endParaRPr>
          </a:p>
        </p:txBody>
      </p:sp>
      <p:sp>
        <p:nvSpPr>
          <p:cNvPr id="14" name="object 16">
            <a:extLst>
              <a:ext uri="{FF2B5EF4-FFF2-40B4-BE49-F238E27FC236}">
                <a16:creationId xmlns:a16="http://schemas.microsoft.com/office/drawing/2014/main" id="{E64EFAF1-4C6D-429E-AB2E-042C05555BB4}"/>
              </a:ext>
            </a:extLst>
          </p:cNvPr>
          <p:cNvSpPr txBox="1"/>
          <p:nvPr/>
        </p:nvSpPr>
        <p:spPr>
          <a:xfrm>
            <a:off x="902825" y="3826885"/>
            <a:ext cx="10553595" cy="493660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Цель и задачи программы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Учебный план, содержание учебного плана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Планируемые результаты</a:t>
            </a:r>
            <a:endParaRPr sz="4000" dirty="0">
              <a:solidFill>
                <a:schemeClr val="bg1"/>
              </a:solidFill>
              <a:latin typeface="Comfortaa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8395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6" y="-100"/>
            <a:ext cx="12166824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7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12331080" y="656100"/>
            <a:ext cx="11429297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48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Комплекс организационно-педагогических условий</a:t>
            </a:r>
            <a:endParaRPr sz="48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3279577" y="13294650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12803327" y="3296008"/>
            <a:ext cx="10677848" cy="813748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ОШИБКИ: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Отсутствует календарный учебный график;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описаны или описаны некорректно формы контроля и аттестации (общее описание возможных форм , не относящихся к конкретной программе);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указано как и  какой диагностический инструментарий и оценочные материалы будут использованы;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описано конкретное методическое обеспечение программы;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Некорректно перечислено необходимое материально-техническое обеспечение, не указано его наличие в организации;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 указаны требования для кадрового обеспечения программы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endParaRPr sz="2400" dirty="0">
              <a:latin typeface="Comfortaa" panose="020B0604020202020204" charset="0"/>
            </a:endParaRPr>
          </a:p>
        </p:txBody>
      </p:sp>
      <p:sp>
        <p:nvSpPr>
          <p:cNvPr id="14" name="object 16">
            <a:extLst>
              <a:ext uri="{FF2B5EF4-FFF2-40B4-BE49-F238E27FC236}">
                <a16:creationId xmlns:a16="http://schemas.microsoft.com/office/drawing/2014/main" id="{E64EFAF1-4C6D-429E-AB2E-042C05555BB4}"/>
              </a:ext>
            </a:extLst>
          </p:cNvPr>
          <p:cNvSpPr txBox="1"/>
          <p:nvPr/>
        </p:nvSpPr>
        <p:spPr>
          <a:xfrm>
            <a:off x="902825" y="2604492"/>
            <a:ext cx="10553595" cy="850681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Календарный учебный график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Формы контроля и аттестации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Диагностический инструментарий и оценочные материалы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Методическое обеспечение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Условия реализации программы:</a:t>
            </a:r>
          </a:p>
          <a:p>
            <a:pPr lvl="0" fontAlgn="base"/>
            <a:r>
              <a:rPr lang="ru-RU" sz="3200" b="1" dirty="0">
                <a:solidFill>
                  <a:schemeClr val="bg1"/>
                </a:solidFill>
                <a:latin typeface="Comfortaa Light" panose="020B0604020202020204" charset="0"/>
              </a:rPr>
              <a:t>материально-техническое оснащение,</a:t>
            </a:r>
          </a:p>
          <a:p>
            <a:pPr lvl="0" fontAlgn="base"/>
            <a:r>
              <a:rPr lang="ru-RU" sz="3200" b="1" dirty="0">
                <a:solidFill>
                  <a:schemeClr val="bg1"/>
                </a:solidFill>
                <a:latin typeface="Comfortaa Light" panose="020B0604020202020204" charset="0"/>
              </a:rPr>
              <a:t>кадровое обеспечение</a:t>
            </a:r>
            <a:endParaRPr sz="3200" b="1" dirty="0">
              <a:solidFill>
                <a:schemeClr val="bg1"/>
              </a:solidFill>
              <a:latin typeface="Comfortaa Light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1920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8" name="Google Shape;5658;g21a63e95321_0_8980"/>
          <p:cNvSpPr/>
          <p:nvPr/>
        </p:nvSpPr>
        <p:spPr>
          <a:xfrm>
            <a:off x="25176" y="-100"/>
            <a:ext cx="12166824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 dirty="0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59" name="Google Shape;5659;g21a63e95321_0_8980"/>
          <p:cNvSpPr txBox="1">
            <a:spLocks noGrp="1"/>
          </p:cNvSpPr>
          <p:nvPr>
            <p:ph type="sldNum" idx="12"/>
          </p:nvPr>
        </p:nvSpPr>
        <p:spPr>
          <a:xfrm>
            <a:off x="22603116" y="12702641"/>
            <a:ext cx="3573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2C2E3C"/>
              </a:buClr>
              <a:buSzPts val="2200"/>
              <a:buFont typeface="Quicksand"/>
              <a:buNone/>
            </a:pPr>
            <a:fld id="{00000000-1234-1234-1234-123412341234}" type="slidenum">
              <a:rPr lang="en-US"/>
              <a:t>8</a:t>
            </a:fld>
            <a:endParaRPr/>
          </a:p>
        </p:txBody>
      </p:sp>
      <p:sp>
        <p:nvSpPr>
          <p:cNvPr id="5664" name="Google Shape;5664;g21a63e95321_0_8980"/>
          <p:cNvSpPr txBox="1"/>
          <p:nvPr/>
        </p:nvSpPr>
        <p:spPr>
          <a:xfrm>
            <a:off x="1519965" y="656100"/>
            <a:ext cx="9927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7F9FF"/>
              </a:buClr>
              <a:buSzPts val="2200"/>
              <a:buFont typeface="Quicksand"/>
              <a:buNone/>
            </a:pPr>
            <a:r>
              <a:rPr lang="en-US" sz="2200" b="1" i="0" u="none" strike="noStrike" cap="none">
                <a:solidFill>
                  <a:srgbClr val="F7F9FF"/>
                </a:solidFill>
                <a:latin typeface="Quicksand"/>
                <a:ea typeface="Quicksand"/>
                <a:cs typeface="Quicksand"/>
                <a:sym typeface="Quicksand"/>
              </a:rPr>
              <a:t>BeMind</a:t>
            </a:r>
            <a:endParaRPr/>
          </a:p>
        </p:txBody>
      </p:sp>
      <p:cxnSp>
        <p:nvCxnSpPr>
          <p:cNvPr id="5665" name="Google Shape;5665;g21a63e95321_0_8980"/>
          <p:cNvCxnSpPr/>
          <p:nvPr/>
        </p:nvCxnSpPr>
        <p:spPr>
          <a:xfrm rot="10800000">
            <a:off x="1526316" y="-50"/>
            <a:ext cx="0" cy="508800"/>
          </a:xfrm>
          <a:prstGeom prst="straightConnector1">
            <a:avLst/>
          </a:prstGeom>
          <a:noFill/>
          <a:ln w="12700" cap="flat" cmpd="sng">
            <a:solidFill>
              <a:srgbClr val="F7F9FF"/>
            </a:solidFill>
            <a:prstDash val="solid"/>
            <a:miter lim="400000"/>
            <a:headEnd type="none" w="sm" len="sm"/>
            <a:tailEnd type="none" w="sm" len="sm"/>
          </a:ln>
        </p:spPr>
      </p:cxnSp>
      <p:sp>
        <p:nvSpPr>
          <p:cNvPr id="5666" name="Google Shape;5666;g21a63e95321_0_8980"/>
          <p:cNvSpPr/>
          <p:nvPr/>
        </p:nvSpPr>
        <p:spPr>
          <a:xfrm>
            <a:off x="1532665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567" y="10800"/>
                </a:moveTo>
                <a:lnTo>
                  <a:pt x="21284" y="922"/>
                </a:lnTo>
                <a:cubicBezTo>
                  <a:pt x="21480" y="824"/>
                  <a:pt x="21600" y="689"/>
                  <a:pt x="21600" y="540"/>
                </a:cubicBezTo>
                <a:cubicBezTo>
                  <a:pt x="21600" y="242"/>
                  <a:pt x="21117" y="0"/>
                  <a:pt x="20520" y="0"/>
                </a:cubicBezTo>
                <a:cubicBezTo>
                  <a:pt x="20222" y="0"/>
                  <a:pt x="19953" y="61"/>
                  <a:pt x="19756" y="158"/>
                </a:cubicBezTo>
                <a:lnTo>
                  <a:pt x="316" y="10418"/>
                </a:lnTo>
                <a:cubicBezTo>
                  <a:pt x="121" y="10516"/>
                  <a:pt x="0" y="10651"/>
                  <a:pt x="0" y="10800"/>
                </a:cubicBezTo>
                <a:cubicBezTo>
                  <a:pt x="0" y="10949"/>
                  <a:pt x="120" y="11084"/>
                  <a:pt x="316" y="11182"/>
                </a:cubicBezTo>
                <a:lnTo>
                  <a:pt x="19756" y="21442"/>
                </a:lnTo>
                <a:cubicBezTo>
                  <a:pt x="19953" y="21540"/>
                  <a:pt x="20222" y="21600"/>
                  <a:pt x="20520" y="21600"/>
                </a:cubicBezTo>
                <a:cubicBezTo>
                  <a:pt x="21117" y="21600"/>
                  <a:pt x="21600" y="21358"/>
                  <a:pt x="21600" y="21060"/>
                </a:cubicBezTo>
                <a:cubicBezTo>
                  <a:pt x="21600" y="20911"/>
                  <a:pt x="21480" y="20776"/>
                  <a:pt x="21284" y="20678"/>
                </a:cubicBezTo>
                <a:cubicBezTo>
                  <a:pt x="21284" y="20678"/>
                  <a:pt x="2567" y="10800"/>
                  <a:pt x="2567" y="10800"/>
                </a:cubicBezTo>
                <a:close/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67" name="Google Shape;5667;g21a63e95321_0_8980"/>
          <p:cNvSpPr/>
          <p:nvPr/>
        </p:nvSpPr>
        <p:spPr>
          <a:xfrm>
            <a:off x="2073532" y="12753379"/>
            <a:ext cx="127008" cy="254016"/>
          </a:xfrm>
          <a:custGeom>
            <a:avLst/>
            <a:gdLst/>
            <a:ahLst/>
            <a:cxnLst/>
            <a:rect l="l" t="t" r="r" b="b"/>
            <a:pathLst>
              <a:path w="21600" h="21600" extrusionOk="0">
                <a:moveTo>
                  <a:pt x="21284" y="10418"/>
                </a:moveTo>
                <a:lnTo>
                  <a:pt x="1844" y="158"/>
                </a:lnTo>
                <a:cubicBezTo>
                  <a:pt x="1648" y="61"/>
                  <a:pt x="1378" y="0"/>
                  <a:pt x="1080" y="0"/>
                </a:cubicBezTo>
                <a:cubicBezTo>
                  <a:pt x="483" y="0"/>
                  <a:pt x="0" y="242"/>
                  <a:pt x="0" y="540"/>
                </a:cubicBezTo>
                <a:cubicBezTo>
                  <a:pt x="0" y="689"/>
                  <a:pt x="121" y="824"/>
                  <a:pt x="316" y="922"/>
                </a:cubicBezTo>
                <a:lnTo>
                  <a:pt x="19033" y="10800"/>
                </a:lnTo>
                <a:lnTo>
                  <a:pt x="316" y="20678"/>
                </a:lnTo>
                <a:cubicBezTo>
                  <a:pt x="121" y="20776"/>
                  <a:pt x="0" y="20911"/>
                  <a:pt x="0" y="21060"/>
                </a:cubicBezTo>
                <a:cubicBezTo>
                  <a:pt x="0" y="21358"/>
                  <a:pt x="483" y="21600"/>
                  <a:pt x="1080" y="21600"/>
                </a:cubicBezTo>
                <a:cubicBezTo>
                  <a:pt x="1378" y="21600"/>
                  <a:pt x="1648" y="21540"/>
                  <a:pt x="1844" y="21442"/>
                </a:cubicBezTo>
                <a:lnTo>
                  <a:pt x="21284" y="11182"/>
                </a:lnTo>
                <a:cubicBezTo>
                  <a:pt x="21479" y="11084"/>
                  <a:pt x="21600" y="10949"/>
                  <a:pt x="21600" y="10800"/>
                </a:cubicBezTo>
                <a:cubicBezTo>
                  <a:pt x="21600" y="10651"/>
                  <a:pt x="21479" y="10516"/>
                  <a:pt x="21284" y="10418"/>
                </a:cubicBezTo>
              </a:path>
            </a:pathLst>
          </a:custGeom>
          <a:solidFill>
            <a:srgbClr val="F7F9FF"/>
          </a:solidFill>
          <a:ln>
            <a:noFill/>
          </a:ln>
        </p:spPr>
        <p:txBody>
          <a:bodyPr spcFirstLastPara="1" wrap="square" lIns="38100" tIns="38100" rIns="38100" bIns="381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Gill Sans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689" name="Google Shape;5689;g21a63e95321_0_8980"/>
          <p:cNvSpPr txBox="1"/>
          <p:nvPr/>
        </p:nvSpPr>
        <p:spPr>
          <a:xfrm>
            <a:off x="12331080" y="656100"/>
            <a:ext cx="11755554" cy="118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48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Список литературы. </a:t>
            </a:r>
          </a:p>
          <a:p>
            <a:pPr marL="8929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ru-RU" sz="4800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Приложения</a:t>
            </a:r>
            <a:endParaRPr sz="4800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690" name="Google Shape;5690;g21a63e95321_0_8980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1074BC"/>
          </a:solidFill>
          <a:ln w="9525" cap="flat" cmpd="sng">
            <a:solidFill>
              <a:srgbClr val="1074B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3" name="Google Shape;5693;g21a63e95321_0_8980"/>
          <p:cNvSpPr txBox="1"/>
          <p:nvPr/>
        </p:nvSpPr>
        <p:spPr>
          <a:xfrm>
            <a:off x="13000375" y="13007395"/>
            <a:ext cx="10480800" cy="35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500" dirty="0">
                <a:solidFill>
                  <a:schemeClr val="dk2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Региональный модельный центр дополнительного образования детей Ростовской области | 2023</a:t>
            </a: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  <a:p>
            <a:pPr marL="0" marR="943833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 dirty="0">
              <a:solidFill>
                <a:schemeClr val="dk2"/>
              </a:solidFill>
              <a:latin typeface="Comfortaa Light"/>
              <a:ea typeface="Comfortaa Light"/>
              <a:cs typeface="Comfortaa Light"/>
              <a:sym typeface="Comfortaa Light"/>
            </a:endParaRPr>
          </a:p>
        </p:txBody>
      </p:sp>
      <p:sp>
        <p:nvSpPr>
          <p:cNvPr id="5" name="object 16">
            <a:extLst>
              <a:ext uri="{FF2B5EF4-FFF2-40B4-BE49-F238E27FC236}">
                <a16:creationId xmlns:a16="http://schemas.microsoft.com/office/drawing/2014/main" id="{0E62F639-F59D-D2BD-8D5C-5E6AAAEE6A63}"/>
              </a:ext>
            </a:extLst>
          </p:cNvPr>
          <p:cNvSpPr txBox="1"/>
          <p:nvPr/>
        </p:nvSpPr>
        <p:spPr>
          <a:xfrm>
            <a:off x="12803327" y="3296008"/>
            <a:ext cx="10677848" cy="666015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ОШИБКИ: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Неактуальные НПА;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Указаны неактуальные даты выпуска;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Оформление списка литературы не соответствует ГОСТам: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-  Отсутствует</a:t>
            </a:r>
            <a:r>
              <a:rPr lang="en-US" sz="2400" dirty="0">
                <a:solidFill>
                  <a:srgbClr val="002060"/>
                </a:solidFill>
                <a:latin typeface="Comfortaa Light" panose="020B0604020202020204" charset="0"/>
              </a:rPr>
              <a:t> </a:t>
            </a: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список литературы для обучающихся и родителей (в том числе интернет-источники);</a:t>
            </a:r>
          </a:p>
          <a:p>
            <a:pPr lvl="0" fontAlgn="base"/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Отсутствуют приложения, на которые есть ссылки в программе;</a:t>
            </a:r>
          </a:p>
          <a:p>
            <a:pPr marL="342900" lvl="0" indent="-342900" fontAlgn="base">
              <a:buFontTx/>
              <a:buChar char="-"/>
            </a:pPr>
            <a:endParaRPr lang="ru-RU" sz="2400" dirty="0">
              <a:solidFill>
                <a:srgbClr val="002060"/>
              </a:solidFill>
              <a:latin typeface="Comfortaa Light" panose="020B0604020202020204" charset="0"/>
            </a:endParaRPr>
          </a:p>
          <a:p>
            <a:pPr marL="342900" lvl="0" indent="-342900" fontAlgn="base">
              <a:buFontTx/>
              <a:buChar char="-"/>
            </a:pPr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Приложения не обоснованы.</a:t>
            </a:r>
          </a:p>
          <a:p>
            <a:r>
              <a:rPr lang="ru-RU" sz="2400" dirty="0">
                <a:solidFill>
                  <a:srgbClr val="002060"/>
                </a:solidFill>
                <a:latin typeface="Comfortaa Light" panose="020B0604020202020204" charset="0"/>
              </a:rPr>
              <a:t> </a:t>
            </a:r>
          </a:p>
          <a:p>
            <a:pPr marL="342900" lvl="0" indent="-342900" fontAlgn="base">
              <a:buFontTx/>
              <a:buChar char="-"/>
            </a:pPr>
            <a:endParaRPr sz="2400" dirty="0">
              <a:latin typeface="Comfortaa" panose="020B0604020202020204" charset="0"/>
            </a:endParaRPr>
          </a:p>
        </p:txBody>
      </p:sp>
      <p:sp>
        <p:nvSpPr>
          <p:cNvPr id="14" name="object 16">
            <a:extLst>
              <a:ext uri="{FF2B5EF4-FFF2-40B4-BE49-F238E27FC236}">
                <a16:creationId xmlns:a16="http://schemas.microsoft.com/office/drawing/2014/main" id="{E64EFAF1-4C6D-429E-AB2E-042C05555BB4}"/>
              </a:ext>
            </a:extLst>
          </p:cNvPr>
          <p:cNvSpPr txBox="1"/>
          <p:nvPr/>
        </p:nvSpPr>
        <p:spPr>
          <a:xfrm>
            <a:off x="902825" y="2604492"/>
            <a:ext cx="10553595" cy="862992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Нормативные правовые акты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Основная и дополнительная литература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Литература для обучающихся и родителей</a:t>
            </a: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endParaRPr lang="ru-RU" sz="4000" b="1" dirty="0">
              <a:solidFill>
                <a:schemeClr val="bg1"/>
              </a:solidFill>
              <a:latin typeface="Comfortaa Light" panose="020B0604020202020204" charset="0"/>
            </a:endParaRPr>
          </a:p>
          <a:p>
            <a:pPr lvl="0" fontAlgn="base"/>
            <a:r>
              <a:rPr lang="ru-RU" sz="4000" b="1" dirty="0">
                <a:solidFill>
                  <a:schemeClr val="bg1"/>
                </a:solidFill>
                <a:latin typeface="Comfortaa Light" panose="020B0604020202020204" charset="0"/>
              </a:rPr>
              <a:t>Оформляется в соответствии с требованиями ГОСТ Р 7.0.100 – 2018 и ГОСТ Р 7.0.108 – 2022</a:t>
            </a:r>
            <a:r>
              <a:rPr lang="ru-RU" sz="4000" b="1" dirty="0">
                <a:solidFill>
                  <a:schemeClr val="bg1"/>
                </a:solidFill>
              </a:rPr>
              <a:t>.</a:t>
            </a:r>
            <a:endParaRPr sz="4000" b="1" dirty="0">
              <a:solidFill>
                <a:schemeClr val="bg1"/>
              </a:solidFill>
              <a:latin typeface="Comfortaa Light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9581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push/>
      </p:transition>
    </mc:Choice>
    <mc:Fallback xmlns="">
      <p:transition spd="slow">
        <p:push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2" name="Google Shape;5982;g21c91014dda_0_14"/>
          <p:cNvSpPr txBox="1"/>
          <p:nvPr/>
        </p:nvSpPr>
        <p:spPr>
          <a:xfrm>
            <a:off x="1368725" y="9176738"/>
            <a:ext cx="15004500" cy="102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n-US" sz="8000">
                <a:solidFill>
                  <a:srgbClr val="1074BC"/>
                </a:solidFill>
                <a:latin typeface="Comfortaa Light"/>
                <a:ea typeface="Comfortaa Light"/>
                <a:cs typeface="Comfortaa Light"/>
                <a:sym typeface="Comfortaa Light"/>
              </a:rPr>
              <a:t>Спасибо за внимание!</a:t>
            </a:r>
            <a:endParaRPr sz="5600">
              <a:solidFill>
                <a:srgbClr val="1074BC"/>
              </a:solidFill>
              <a:latin typeface="Comfortaa SemiBold"/>
              <a:ea typeface="Comfortaa SemiBold"/>
              <a:cs typeface="Comfortaa SemiBold"/>
              <a:sym typeface="Comfortaa SemiBold"/>
            </a:endParaRPr>
          </a:p>
        </p:txBody>
      </p:sp>
      <p:cxnSp>
        <p:nvCxnSpPr>
          <p:cNvPr id="5983" name="Google Shape;5983;g21c91014dda_0_14"/>
          <p:cNvCxnSpPr/>
          <p:nvPr/>
        </p:nvCxnSpPr>
        <p:spPr>
          <a:xfrm>
            <a:off x="15379681" y="8701187"/>
            <a:ext cx="0" cy="2235300"/>
          </a:xfrm>
          <a:prstGeom prst="straightConnector1">
            <a:avLst/>
          </a:prstGeom>
          <a:noFill/>
          <a:ln w="12700" cap="flat" cmpd="sng">
            <a:solidFill>
              <a:srgbClr val="1074BC"/>
            </a:solidFill>
            <a:prstDash val="solid"/>
            <a:miter lim="400000"/>
            <a:headEnd type="none" w="sm" len="sm"/>
            <a:tailEnd type="none" w="sm" len="sm"/>
          </a:ln>
        </p:spPr>
      </p:cxnSp>
      <p:pic>
        <p:nvPicPr>
          <p:cNvPr id="5984" name="Google Shape;5984;g21c91014dda_0_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68725" y="5158627"/>
            <a:ext cx="2357725" cy="1988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5" name="Google Shape;5985;g21c91014dda_0_1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60500" y="5158626"/>
            <a:ext cx="1988347" cy="1988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6" name="Google Shape;5986;g21c91014dda_0_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64612" y="4973925"/>
            <a:ext cx="2357725" cy="2357725"/>
          </a:xfrm>
          <a:prstGeom prst="rect">
            <a:avLst/>
          </a:prstGeom>
          <a:noFill/>
          <a:ln>
            <a:noFill/>
          </a:ln>
        </p:spPr>
      </p:pic>
      <p:sp>
        <p:nvSpPr>
          <p:cNvPr id="5987" name="Google Shape;5987;g21c91014dda_0_14"/>
          <p:cNvSpPr txBox="1"/>
          <p:nvPr/>
        </p:nvSpPr>
        <p:spPr>
          <a:xfrm>
            <a:off x="9098550" y="12394477"/>
            <a:ext cx="6186900" cy="47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ctr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>
                <a:solidFill>
                  <a:schemeClr val="accent5"/>
                </a:solidFill>
                <a:latin typeface="Comfortaa"/>
                <a:ea typeface="Comfortaa"/>
                <a:cs typeface="Comfortaa"/>
                <a:sym typeface="Comfortaa"/>
              </a:rPr>
              <a:t>г. Ростов-на-Дону</a:t>
            </a: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ctr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>
                <a:solidFill>
                  <a:schemeClr val="accent5"/>
                </a:solidFill>
                <a:latin typeface="Comfortaa"/>
                <a:ea typeface="Comfortaa"/>
                <a:cs typeface="Comfortaa"/>
                <a:sym typeface="Comfortaa"/>
              </a:rPr>
              <a:t>2023 г.</a:t>
            </a: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</a:pPr>
            <a:endParaRPr sz="2000" b="1">
              <a:solidFill>
                <a:schemeClr val="accent5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988" name="Google Shape;5988;g21c91014dda_0_14"/>
          <p:cNvSpPr txBox="1"/>
          <p:nvPr/>
        </p:nvSpPr>
        <p:spPr>
          <a:xfrm>
            <a:off x="16026350" y="9288279"/>
            <a:ext cx="6186900" cy="136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12700" lvl="0" indent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Региональный модельный центр </a:t>
            </a:r>
            <a:endParaRPr sz="20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дополнительного образования </a:t>
            </a:r>
            <a:endParaRPr sz="20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rPr lang="en-US" sz="2000" b="1" dirty="0">
                <a:solidFill>
                  <a:srgbClr val="1074BC"/>
                </a:solidFill>
                <a:latin typeface="Comfortaa"/>
                <a:ea typeface="Comfortaa"/>
                <a:cs typeface="Comfortaa"/>
                <a:sym typeface="Comfortaa"/>
              </a:rPr>
              <a:t>детей Ростовской области</a:t>
            </a:r>
            <a:endParaRPr sz="20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12700" lvl="0" indent="0" algn="l" rtl="0">
              <a:spcBef>
                <a:spcPts val="10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endParaRPr sz="20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  <a:p>
            <a:pPr marL="0" marR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6A6E77"/>
              </a:buClr>
              <a:buSzPts val="2200"/>
              <a:buFont typeface="Quicksand"/>
              <a:buNone/>
            </a:pPr>
            <a:endParaRPr sz="2000" b="1" dirty="0">
              <a:solidFill>
                <a:srgbClr val="1074BC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5989" name="Google Shape;5989;g21c91014dda_0_14"/>
          <p:cNvSpPr/>
          <p:nvPr/>
        </p:nvSpPr>
        <p:spPr>
          <a:xfrm>
            <a:off x="22860000" y="-1"/>
            <a:ext cx="1524000" cy="13716000"/>
          </a:xfrm>
          <a:prstGeom prst="rect">
            <a:avLst/>
          </a:prstGeom>
          <a:solidFill>
            <a:srgbClr val="1074BC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"/>
              <a:buNone/>
            </a:pPr>
            <a:endParaRPr sz="3000" b="1" i="0" u="none" strike="noStrike" cap="none">
              <a:solidFill>
                <a:srgbClr val="000000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5990" name="Google Shape;5990;g21c91014dda_0_14"/>
          <p:cNvSpPr/>
          <p:nvPr/>
        </p:nvSpPr>
        <p:spPr>
          <a:xfrm>
            <a:off x="902825" y="0"/>
            <a:ext cx="2083500" cy="1180500"/>
          </a:xfrm>
          <a:prstGeom prst="rect">
            <a:avLst/>
          </a:prstGeom>
          <a:solidFill>
            <a:srgbClr val="F7F9FF"/>
          </a:solidFill>
          <a:ln w="9525" cap="flat" cmpd="sng">
            <a:solidFill>
              <a:srgbClr val="F7F9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AE232"/>
      </a:accent4>
      <a:accent5>
        <a:srgbClr val="FF644E"/>
      </a:accent5>
      <a:accent6>
        <a:srgbClr val="EF5FA7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AE232"/>
      </a:accent4>
      <a:accent5>
        <a:srgbClr val="FF644E"/>
      </a:accent5>
      <a:accent6>
        <a:srgbClr val="EF5FA7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E5E5E"/>
      </a:dk2>
      <a:lt2>
        <a:srgbClr val="D5D5D5"/>
      </a:lt2>
      <a:accent1>
        <a:srgbClr val="00A2FF"/>
      </a:accent1>
      <a:accent2>
        <a:srgbClr val="16E7CF"/>
      </a:accent2>
      <a:accent3>
        <a:srgbClr val="61D836"/>
      </a:accent3>
      <a:accent4>
        <a:srgbClr val="FAE232"/>
      </a:accent4>
      <a:accent5>
        <a:srgbClr val="FF644E"/>
      </a:accent5>
      <a:accent6>
        <a:srgbClr val="EF5FA7"/>
      </a:accent6>
      <a:hlink>
        <a:srgbClr val="0000FF"/>
      </a:hlink>
      <a:folHlink>
        <a:srgbClr val="FF00FF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1974</TotalTime>
  <Words>1208</Words>
  <Application>Microsoft Office PowerPoint</Application>
  <PresentationFormat>Произвольный</PresentationFormat>
  <Paragraphs>181</Paragraphs>
  <Slides>9</Slides>
  <Notes>9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9</vt:i4>
      </vt:variant>
      <vt:variant>
        <vt:lpstr>Тема</vt:lpstr>
      </vt:variant>
      <vt:variant>
        <vt:i4>2</vt:i4>
      </vt:variant>
      <vt:variant>
        <vt:lpstr>Заголовки слайдов</vt:lpstr>
      </vt:variant>
      <vt:variant>
        <vt:i4>9</vt:i4>
      </vt:variant>
    </vt:vector>
  </HeadingPairs>
  <TitlesOfParts>
    <vt:vector size="20" baseType="lpstr">
      <vt:lpstr>Comfortaa SemiBold</vt:lpstr>
      <vt:lpstr>Helvetica Neue</vt:lpstr>
      <vt:lpstr>Arial</vt:lpstr>
      <vt:lpstr>Calibri</vt:lpstr>
      <vt:lpstr>Comfortaa</vt:lpstr>
      <vt:lpstr>Quicksand</vt:lpstr>
      <vt:lpstr>Wingdings</vt:lpstr>
      <vt:lpstr>Comfortaa Light</vt:lpstr>
      <vt:lpstr>Gill Sans</vt:lpstr>
      <vt:lpstr>White</vt:lpstr>
      <vt:lpstr>White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home</dc:creator>
  <cp:lastModifiedBy>Пользователь</cp:lastModifiedBy>
  <cp:revision>11</cp:revision>
  <dcterms:modified xsi:type="dcterms:W3CDTF">2023-12-18T11:44:31Z</dcterms:modified>
</cp:coreProperties>
</file>